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60" r:id="rId3"/>
    <p:sldId id="265" r:id="rId4"/>
    <p:sldId id="298" r:id="rId5"/>
    <p:sldId id="299" r:id="rId6"/>
    <p:sldId id="300" r:id="rId7"/>
    <p:sldId id="301" r:id="rId8"/>
    <p:sldId id="269" r:id="rId9"/>
    <p:sldId id="278" r:id="rId10"/>
    <p:sldId id="279" r:id="rId11"/>
    <p:sldId id="284" r:id="rId12"/>
    <p:sldId id="285" r:id="rId13"/>
    <p:sldId id="286" r:id="rId14"/>
    <p:sldId id="287" r:id="rId15"/>
    <p:sldId id="290" r:id="rId16"/>
    <p:sldId id="291" r:id="rId17"/>
    <p:sldId id="292" r:id="rId18"/>
    <p:sldId id="293" r:id="rId19"/>
    <p:sldId id="294" r:id="rId20"/>
    <p:sldId id="296" r:id="rId21"/>
    <p:sldId id="297" r:id="rId22"/>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EC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4" d="100"/>
          <a:sy n="54" d="100"/>
        </p:scale>
        <p:origin x="754" y="5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1CCE058B-2BD6-467F-98DA-A994F4EB5638}" type="datetimeFigureOut">
              <a:rPr lang="zh-TW" altLang="en-US" smtClean="0"/>
              <a:t>2026/10/6</a:t>
            </a:fld>
            <a:endParaRPr lang="zh-TW" altLang="en-US"/>
          </a:p>
        </p:txBody>
      </p:sp>
      <p:sp>
        <p:nvSpPr>
          <p:cNvPr id="4" name="投影片影像版面配置區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81F5FBC4-5333-437E-AFDD-C39701E70D5F}" type="slidenum">
              <a:rPr lang="zh-TW" altLang="en-US" smtClean="0"/>
              <a:t>‹#›</a:t>
            </a:fld>
            <a:endParaRPr lang="zh-TW" altLang="en-US"/>
          </a:p>
        </p:txBody>
      </p:sp>
    </p:spTree>
    <p:extLst>
      <p:ext uri="{BB962C8B-B14F-4D97-AF65-F5344CB8AC3E}">
        <p14:creationId xmlns:p14="http://schemas.microsoft.com/office/powerpoint/2010/main" val="4191143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81F5FBC4-5333-437E-AFDD-C39701E70D5F}" type="slidenum">
              <a:rPr lang="zh-TW" altLang="en-US" smtClean="0"/>
              <a:t>9</a:t>
            </a:fld>
            <a:endParaRPr lang="zh-TW" altLang="en-US"/>
          </a:p>
        </p:txBody>
      </p:sp>
    </p:spTree>
    <p:extLst>
      <p:ext uri="{BB962C8B-B14F-4D97-AF65-F5344CB8AC3E}">
        <p14:creationId xmlns:p14="http://schemas.microsoft.com/office/powerpoint/2010/main" val="4104243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81F5FBC4-5333-437E-AFDD-C39701E70D5F}" type="slidenum">
              <a:rPr lang="zh-TW" altLang="en-US" smtClean="0"/>
              <a:t>10</a:t>
            </a:fld>
            <a:endParaRPr lang="zh-TW" altLang="en-US"/>
          </a:p>
        </p:txBody>
      </p:sp>
    </p:spTree>
    <p:extLst>
      <p:ext uri="{BB962C8B-B14F-4D97-AF65-F5344CB8AC3E}">
        <p14:creationId xmlns:p14="http://schemas.microsoft.com/office/powerpoint/2010/main" val="2050210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251047" y="1882775"/>
            <a:ext cx="11347450" cy="2311400"/>
          </a:xfrm>
          <a:prstGeom prst="rect">
            <a:avLst/>
          </a:prstGeom>
        </p:spPr>
        <p:txBody>
          <a:bodyPr wrap="square" lIns="0" tIns="0" rIns="0" bIns="0">
            <a:spAutoFit/>
          </a:bodyPr>
          <a:lstStyle>
            <a:lvl1pPr>
              <a:defRPr sz="4800" b="1" i="0">
                <a:solidFill>
                  <a:srgbClr val="7D775D"/>
                </a:solidFill>
                <a:latin typeface="Microsoft YaHei"/>
                <a:cs typeface="Microsoft YaHei"/>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600" b="1" i="0">
                <a:solidFill>
                  <a:srgbClr val="7D775D"/>
                </a:solidFill>
                <a:latin typeface="Microsoft YaHei"/>
                <a:cs typeface="Microsoft YaHe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p:txBody>
          <a:bodyPr lIns="0" tIns="0" rIns="0" bIns="0"/>
          <a:lstStyle>
            <a:lvl1pPr>
              <a:defRPr sz="2600" b="1" i="0">
                <a:solidFill>
                  <a:srgbClr val="7D775D"/>
                </a:solidFill>
                <a:latin typeface="Microsoft YaHei"/>
                <a:cs typeface="Microsoft YaHei"/>
              </a:defRPr>
            </a:lvl1pPr>
          </a:lstStyle>
          <a:p>
            <a:pPr marL="107314">
              <a:lnSpc>
                <a:spcPct val="100000"/>
              </a:lnSpc>
              <a:spcBef>
                <a:spcPts val="275"/>
              </a:spcBef>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7D775D"/>
                </a:solidFill>
                <a:latin typeface="Microsoft YaHei"/>
                <a:cs typeface="Microsoft YaHei"/>
              </a:defRPr>
            </a:lvl1pPr>
          </a:lstStyle>
          <a:p>
            <a:endParaRPr/>
          </a:p>
        </p:txBody>
      </p:sp>
      <p:sp>
        <p:nvSpPr>
          <p:cNvPr id="3" name="Holder 3"/>
          <p:cNvSpPr>
            <a:spLocks noGrp="1"/>
          </p:cNvSpPr>
          <p:nvPr>
            <p:ph type="body" idx="1"/>
          </p:nvPr>
        </p:nvSpPr>
        <p:spPr/>
        <p:txBody>
          <a:bodyPr lIns="0" tIns="0" rIns="0" bIns="0"/>
          <a:lstStyle>
            <a:lvl1pPr>
              <a:defRPr sz="2600" b="1" i="0">
                <a:solidFill>
                  <a:srgbClr val="7D775D"/>
                </a:solidFill>
                <a:latin typeface="Microsoft YaHei"/>
                <a:cs typeface="Microsoft YaHe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p:txBody>
          <a:bodyPr lIns="0" tIns="0" rIns="0" bIns="0"/>
          <a:lstStyle>
            <a:lvl1pPr>
              <a:defRPr sz="2600" b="1" i="0">
                <a:solidFill>
                  <a:srgbClr val="7D775D"/>
                </a:solidFill>
                <a:latin typeface="Microsoft YaHei"/>
                <a:cs typeface="Microsoft YaHei"/>
              </a:defRPr>
            </a:lvl1pPr>
          </a:lstStyle>
          <a:p>
            <a:pPr marL="107314">
              <a:lnSpc>
                <a:spcPct val="100000"/>
              </a:lnSpc>
              <a:spcBef>
                <a:spcPts val="275"/>
              </a:spcBef>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7999" cy="10286999"/>
          </a:xfrm>
          <a:prstGeom prst="rect">
            <a:avLst/>
          </a:prstGeom>
        </p:spPr>
      </p:pic>
      <p:pic>
        <p:nvPicPr>
          <p:cNvPr id="17" name="bg object 17"/>
          <p:cNvPicPr/>
          <p:nvPr/>
        </p:nvPicPr>
        <p:blipFill>
          <a:blip r:embed="rId3" cstate="print"/>
          <a:stretch>
            <a:fillRect/>
          </a:stretch>
        </p:blipFill>
        <p:spPr>
          <a:xfrm>
            <a:off x="4347926" y="463032"/>
            <a:ext cx="695324" cy="733424"/>
          </a:xfrm>
          <a:prstGeom prst="rect">
            <a:avLst/>
          </a:prstGeom>
        </p:spPr>
      </p:pic>
      <p:pic>
        <p:nvPicPr>
          <p:cNvPr id="18" name="bg object 18"/>
          <p:cNvPicPr/>
          <p:nvPr/>
        </p:nvPicPr>
        <p:blipFill>
          <a:blip r:embed="rId4" cstate="print"/>
          <a:stretch>
            <a:fillRect/>
          </a:stretch>
        </p:blipFill>
        <p:spPr>
          <a:xfrm>
            <a:off x="4853940" y="462249"/>
            <a:ext cx="695324" cy="733424"/>
          </a:xfrm>
          <a:prstGeom prst="rect">
            <a:avLst/>
          </a:prstGeom>
        </p:spPr>
      </p:pic>
      <p:sp>
        <p:nvSpPr>
          <p:cNvPr id="19" name="bg object 19"/>
          <p:cNvSpPr/>
          <p:nvPr/>
        </p:nvSpPr>
        <p:spPr>
          <a:xfrm>
            <a:off x="8027520" y="1326779"/>
            <a:ext cx="10255250" cy="8960485"/>
          </a:xfrm>
          <a:custGeom>
            <a:avLst/>
            <a:gdLst/>
            <a:ahLst/>
            <a:cxnLst/>
            <a:rect l="l" t="t" r="r" b="b"/>
            <a:pathLst>
              <a:path w="10255250" h="8960485">
                <a:moveTo>
                  <a:pt x="10255251" y="8960219"/>
                </a:moveTo>
                <a:lnTo>
                  <a:pt x="0" y="8960219"/>
                </a:lnTo>
                <a:lnTo>
                  <a:pt x="0" y="0"/>
                </a:lnTo>
                <a:lnTo>
                  <a:pt x="10255251" y="0"/>
                </a:lnTo>
                <a:lnTo>
                  <a:pt x="10255251" y="8960219"/>
                </a:lnTo>
                <a:close/>
              </a:path>
            </a:pathLst>
          </a:custGeom>
          <a:solidFill>
            <a:srgbClr val="FFFFFF"/>
          </a:solidFill>
        </p:spPr>
        <p:txBody>
          <a:bodyPr wrap="square" lIns="0" tIns="0" rIns="0" bIns="0" rtlCol="0"/>
          <a:lstStyle/>
          <a:p>
            <a:endParaRPr/>
          </a:p>
        </p:txBody>
      </p:sp>
      <p:sp>
        <p:nvSpPr>
          <p:cNvPr id="20" name="bg object 20"/>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21" name="bg object 21"/>
          <p:cNvPicPr/>
          <p:nvPr/>
        </p:nvPicPr>
        <p:blipFill>
          <a:blip r:embed="rId5" cstate="print"/>
          <a:stretch>
            <a:fillRect/>
          </a:stretch>
        </p:blipFill>
        <p:spPr>
          <a:xfrm>
            <a:off x="297370" y="1250579"/>
            <a:ext cx="152399" cy="152399"/>
          </a:xfrm>
          <a:prstGeom prst="rect">
            <a:avLst/>
          </a:prstGeom>
        </p:spPr>
      </p:pic>
      <p:pic>
        <p:nvPicPr>
          <p:cNvPr id="22" name="bg object 22"/>
          <p:cNvPicPr/>
          <p:nvPr/>
        </p:nvPicPr>
        <p:blipFill>
          <a:blip r:embed="rId6" cstate="print"/>
          <a:stretch>
            <a:fillRect/>
          </a:stretch>
        </p:blipFill>
        <p:spPr>
          <a:xfrm>
            <a:off x="17838227" y="1250579"/>
            <a:ext cx="152399" cy="152399"/>
          </a:xfrm>
          <a:prstGeom prst="rect">
            <a:avLst/>
          </a:prstGeom>
        </p:spPr>
      </p:pic>
      <p:sp>
        <p:nvSpPr>
          <p:cNvPr id="23" name="bg object 23"/>
          <p:cNvSpPr/>
          <p:nvPr/>
        </p:nvSpPr>
        <p:spPr>
          <a:xfrm>
            <a:off x="416944" y="4047089"/>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24" name="bg object 24"/>
          <p:cNvSpPr/>
          <p:nvPr/>
        </p:nvSpPr>
        <p:spPr>
          <a:xfrm>
            <a:off x="416945" y="4047085"/>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8"/>
                </a:lnTo>
                <a:lnTo>
                  <a:pt x="2820967"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3"/>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25" name="bg object 25"/>
          <p:cNvSpPr/>
          <p:nvPr/>
        </p:nvSpPr>
        <p:spPr>
          <a:xfrm>
            <a:off x="416944" y="1753363"/>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26" name="bg object 26"/>
          <p:cNvSpPr/>
          <p:nvPr/>
        </p:nvSpPr>
        <p:spPr>
          <a:xfrm>
            <a:off x="416945" y="1753359"/>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3"/>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4"/>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pic>
        <p:nvPicPr>
          <p:cNvPr id="27" name="bg object 27"/>
          <p:cNvPicPr/>
          <p:nvPr/>
        </p:nvPicPr>
        <p:blipFill>
          <a:blip r:embed="rId7" cstate="print"/>
          <a:stretch>
            <a:fillRect/>
          </a:stretch>
        </p:blipFill>
        <p:spPr>
          <a:xfrm>
            <a:off x="8247508" y="6356780"/>
            <a:ext cx="9991724" cy="2962274"/>
          </a:xfrm>
          <a:prstGeom prst="rect">
            <a:avLst/>
          </a:prstGeom>
        </p:spPr>
      </p:pic>
      <p:sp>
        <p:nvSpPr>
          <p:cNvPr id="28" name="bg object 28"/>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800" b="1" i="0">
                <a:solidFill>
                  <a:srgbClr val="7D775D"/>
                </a:solidFill>
                <a:latin typeface="Microsoft YaHei"/>
                <a:cs typeface="Microsoft YaHei"/>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7" name="Holder 7"/>
          <p:cNvSpPr>
            <a:spLocks noGrp="1"/>
          </p:cNvSpPr>
          <p:nvPr>
            <p:ph type="sldNum" sz="quarter" idx="7"/>
          </p:nvPr>
        </p:nvSpPr>
        <p:spPr/>
        <p:txBody>
          <a:bodyPr lIns="0" tIns="0" rIns="0" bIns="0"/>
          <a:lstStyle>
            <a:lvl1pPr>
              <a:defRPr sz="2600" b="1" i="0">
                <a:solidFill>
                  <a:srgbClr val="7D775D"/>
                </a:solidFill>
                <a:latin typeface="Microsoft YaHei"/>
                <a:cs typeface="Microsoft YaHei"/>
              </a:defRPr>
            </a:lvl1pPr>
          </a:lstStyle>
          <a:p>
            <a:pPr marL="107314">
              <a:lnSpc>
                <a:spcPct val="100000"/>
              </a:lnSpc>
              <a:spcBef>
                <a:spcPts val="275"/>
              </a:spcBef>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7D775D"/>
                </a:solidFill>
                <a:latin typeface="Microsoft YaHei"/>
                <a:cs typeface="Microsoft YaHe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5" name="Holder 5"/>
          <p:cNvSpPr>
            <a:spLocks noGrp="1"/>
          </p:cNvSpPr>
          <p:nvPr>
            <p:ph type="sldNum" sz="quarter" idx="7"/>
          </p:nvPr>
        </p:nvSpPr>
        <p:spPr/>
        <p:txBody>
          <a:bodyPr lIns="0" tIns="0" rIns="0" bIns="0"/>
          <a:lstStyle>
            <a:lvl1pPr>
              <a:defRPr sz="2600" b="1" i="0">
                <a:solidFill>
                  <a:srgbClr val="7D775D"/>
                </a:solidFill>
                <a:latin typeface="Microsoft YaHei"/>
                <a:cs typeface="Microsoft YaHei"/>
              </a:defRPr>
            </a:lvl1pPr>
          </a:lstStyle>
          <a:p>
            <a:pPr marL="107314">
              <a:lnSpc>
                <a:spcPct val="100000"/>
              </a:lnSpc>
              <a:spcBef>
                <a:spcPts val="275"/>
              </a:spcBef>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4" name="Holder 4"/>
          <p:cNvSpPr>
            <a:spLocks noGrp="1"/>
          </p:cNvSpPr>
          <p:nvPr>
            <p:ph type="sldNum" sz="quarter" idx="7"/>
          </p:nvPr>
        </p:nvSpPr>
        <p:spPr/>
        <p:txBody>
          <a:bodyPr lIns="0" tIns="0" rIns="0" bIns="0"/>
          <a:lstStyle>
            <a:lvl1pPr>
              <a:defRPr sz="2600" b="1" i="0">
                <a:solidFill>
                  <a:srgbClr val="7D775D"/>
                </a:solidFill>
                <a:latin typeface="Microsoft YaHei"/>
                <a:cs typeface="Microsoft YaHei"/>
              </a:defRPr>
            </a:lvl1pPr>
          </a:lstStyle>
          <a:p>
            <a:pPr marL="107314">
              <a:lnSpc>
                <a:spcPct val="100000"/>
              </a:lnSpc>
              <a:spcBef>
                <a:spcPts val="275"/>
              </a:spcBef>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7999" cy="10286999"/>
          </a:xfrm>
          <a:prstGeom prst="rect">
            <a:avLst/>
          </a:prstGeom>
        </p:spPr>
      </p:pic>
      <p:sp>
        <p:nvSpPr>
          <p:cNvPr id="2" name="Holder 2"/>
          <p:cNvSpPr>
            <a:spLocks noGrp="1"/>
          </p:cNvSpPr>
          <p:nvPr>
            <p:ph type="title"/>
          </p:nvPr>
        </p:nvSpPr>
        <p:spPr>
          <a:xfrm>
            <a:off x="1320048" y="439684"/>
            <a:ext cx="2500629" cy="756919"/>
          </a:xfrm>
          <a:prstGeom prst="rect">
            <a:avLst/>
          </a:prstGeom>
        </p:spPr>
        <p:txBody>
          <a:bodyPr wrap="square" lIns="0" tIns="0" rIns="0" bIns="0">
            <a:spAutoFit/>
          </a:bodyPr>
          <a:lstStyle>
            <a:lvl1pPr>
              <a:defRPr sz="4800" b="1" i="0">
                <a:solidFill>
                  <a:srgbClr val="7D775D"/>
                </a:solidFill>
                <a:latin typeface="Microsoft YaHei"/>
                <a:cs typeface="Microsoft YaHei"/>
              </a:defRPr>
            </a:lvl1pPr>
          </a:lstStyle>
          <a:p>
            <a:endParaRPr/>
          </a:p>
        </p:txBody>
      </p:sp>
      <p:sp>
        <p:nvSpPr>
          <p:cNvPr id="3" name="Holder 3"/>
          <p:cNvSpPr>
            <a:spLocks noGrp="1"/>
          </p:cNvSpPr>
          <p:nvPr>
            <p:ph type="body" idx="1"/>
          </p:nvPr>
        </p:nvSpPr>
        <p:spPr>
          <a:xfrm>
            <a:off x="2955885" y="1977379"/>
            <a:ext cx="15203805" cy="3275965"/>
          </a:xfrm>
          <a:prstGeom prst="rect">
            <a:avLst/>
          </a:prstGeom>
        </p:spPr>
        <p:txBody>
          <a:bodyPr wrap="square" lIns="0" tIns="0" rIns="0" bIns="0">
            <a:spAutoFit/>
          </a:bodyPr>
          <a:lstStyle>
            <a:lvl1pPr>
              <a:defRPr sz="2600" b="1" i="0">
                <a:solidFill>
                  <a:srgbClr val="7D775D"/>
                </a:solidFill>
                <a:latin typeface="Microsoft YaHei"/>
                <a:cs typeface="Microsoft YaHei"/>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a:xfrm>
            <a:off x="17844772" y="9690549"/>
            <a:ext cx="437515" cy="467995"/>
          </a:xfrm>
          <a:prstGeom prst="rect">
            <a:avLst/>
          </a:prstGeom>
        </p:spPr>
        <p:txBody>
          <a:bodyPr wrap="square" lIns="0" tIns="0" rIns="0" bIns="0">
            <a:spAutoFit/>
          </a:bodyPr>
          <a:lstStyle>
            <a:lvl1pPr>
              <a:defRPr sz="2600" b="1" i="0">
                <a:solidFill>
                  <a:srgbClr val="7D775D"/>
                </a:solidFill>
                <a:latin typeface="Microsoft YaHei"/>
                <a:cs typeface="Microsoft YaHei"/>
              </a:defRPr>
            </a:lvl1pPr>
          </a:lstStyle>
          <a:p>
            <a:pPr marL="107314">
              <a:lnSpc>
                <a:spcPct val="100000"/>
              </a:lnSpc>
              <a:spcBef>
                <a:spcPts val="275"/>
              </a:spcBef>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ycnp.yda.gov.tw/default/index/article?link_id=media-videos" TargetMode="External"/><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4.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5.png"/><Relationship Id="rId9" Type="http://schemas.openxmlformats.org/officeDocument/2006/relationships/hyperlink" Target="https://ycnp.yda.gov.tw/"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3.png"/><Relationship Id="rId10" Type="http://schemas.openxmlformats.org/officeDocument/2006/relationships/hyperlink" Target="https://rich.yda.gov.tw/" TargetMode="External"/><Relationship Id="rId4" Type="http://schemas.openxmlformats.org/officeDocument/2006/relationships/image" Target="../media/image5.png"/><Relationship Id="rId9" Type="http://schemas.openxmlformats.org/officeDocument/2006/relationships/hyperlink" Target="https://rich.yda.gov.tw/rich/%23/article/entryId/251009143455"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5.png"/><Relationship Id="rId9" Type="http://schemas.openxmlformats.org/officeDocument/2006/relationships/hyperlink" Target="https://rich.yda.gov.tw/"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youtu.be/Nb64-Qs9OuU?si=TtBusra6Lw70fh0v" TargetMode="External"/><Relationship Id="rId3" Type="http://schemas.openxmlformats.org/officeDocument/2006/relationships/image" Target="../media/image4.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5.png"/><Relationship Id="rId9" Type="http://schemas.openxmlformats.org/officeDocument/2006/relationships/hyperlink" Target="https://ironman.creativity.edu.tw/index.aspx?lang=TW"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png"/><Relationship Id="rId7"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hyperlink" Target="https://youthvolunteer.yda.gov.tw/"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s://youthvolunteer.yda.gov.tw/" TargetMode="External"/><Relationship Id="rId4" Type="http://schemas.openxmlformats.org/officeDocument/2006/relationships/image" Target="../media/image3.png"/><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5.png"/><Relationship Id="rId7" Type="http://schemas.openxmlformats.org/officeDocument/2006/relationships/image" Target="../media/image26.png"/><Relationship Id="rId12" Type="http://schemas.openxmlformats.org/officeDocument/2006/relationships/hyperlink" Target="https://twpathfinder.org/"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13.png"/><Relationship Id="rId5" Type="http://schemas.openxmlformats.org/officeDocument/2006/relationships/image" Target="../media/image5.png"/><Relationship Id="rId10" Type="http://schemas.openxmlformats.org/officeDocument/2006/relationships/image" Target="../media/image28.png"/><Relationship Id="rId4" Type="http://schemas.openxmlformats.org/officeDocument/2006/relationships/image" Target="../media/image4.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29.jpg"/><Relationship Id="rId13" Type="http://schemas.openxmlformats.org/officeDocument/2006/relationships/image" Target="../media/image33.png"/><Relationship Id="rId3" Type="http://schemas.openxmlformats.org/officeDocument/2006/relationships/image" Target="../media/image4.png"/><Relationship Id="rId7" Type="http://schemas.openxmlformats.org/officeDocument/2006/relationships/image" Target="../media/image13.png"/><Relationship Id="rId12"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hyperlink" Target="http://iyouth.youthhub.tw/" TargetMode="External"/><Relationship Id="rId5" Type="http://schemas.openxmlformats.org/officeDocument/2006/relationships/image" Target="../media/image3.png"/><Relationship Id="rId10" Type="http://schemas.openxmlformats.org/officeDocument/2006/relationships/image" Target="../media/image31.png"/><Relationship Id="rId4" Type="http://schemas.openxmlformats.org/officeDocument/2006/relationships/image" Target="../media/image5.png"/><Relationship Id="rId9" Type="http://schemas.openxmlformats.org/officeDocument/2006/relationships/image" Target="../media/image30.jp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hyperlink" Target="https://iyouth.youthhub.tw/index.php" TargetMode="External"/><Relationship Id="rId3" Type="http://schemas.openxmlformats.org/officeDocument/2006/relationships/image" Target="../media/image4.png"/><Relationship Id="rId7" Type="http://schemas.openxmlformats.org/officeDocument/2006/relationships/image" Target="../media/image35.jpg"/><Relationship Id="rId12"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image" Target="../media/image3.png"/><Relationship Id="rId10" Type="http://schemas.openxmlformats.org/officeDocument/2006/relationships/image" Target="../media/image37.png"/><Relationship Id="rId4" Type="http://schemas.openxmlformats.org/officeDocument/2006/relationships/image" Target="../media/image5.png"/><Relationship Id="rId9" Type="http://schemas.openxmlformats.org/officeDocument/2006/relationships/image" Target="../media/image36.png"/><Relationship Id="rId14" Type="http://schemas.openxmlformats.org/officeDocument/2006/relationships/hyperlink" Target="https://www.youtube.com/watch?v=R3O6IhiE_p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1.png"/><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hyperlink" Target="https://yopc.yda.gov.tw/" TargetMode="External"/><Relationship Id="rId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42.png"/><Relationship Id="rId9" Type="http://schemas.openxmlformats.org/officeDocument/2006/relationships/image" Target="../media/image44.jpg"/></Relationships>
</file>

<file path=ppt/slides/_rels/slide1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1.jpg"/><Relationship Id="rId3" Type="http://schemas.openxmlformats.org/officeDocument/2006/relationships/image" Target="../media/image4.png"/><Relationship Id="rId7" Type="http://schemas.openxmlformats.org/officeDocument/2006/relationships/image" Target="../media/image46.png"/><Relationship Id="rId12" Type="http://schemas.openxmlformats.org/officeDocument/2006/relationships/image" Target="../media/image50.png"/><Relationship Id="rId17" Type="http://schemas.openxmlformats.org/officeDocument/2006/relationships/hyperlink" Target="https://youthtravel.tw/index.php" TargetMode="External"/><Relationship Id="rId2" Type="http://schemas.openxmlformats.org/officeDocument/2006/relationships/image" Target="../media/image2.png"/><Relationship Id="rId16"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5.jpg"/><Relationship Id="rId11" Type="http://schemas.openxmlformats.org/officeDocument/2006/relationships/image" Target="../media/image11.png"/><Relationship Id="rId5" Type="http://schemas.openxmlformats.org/officeDocument/2006/relationships/image" Target="../media/image3.png"/><Relationship Id="rId15" Type="http://schemas.openxmlformats.org/officeDocument/2006/relationships/hyperlink" Target="https://www.youtube.com/watch?v=brbwhVjALis" TargetMode="External"/><Relationship Id="rId10" Type="http://schemas.openxmlformats.org/officeDocument/2006/relationships/image" Target="../media/image49.png"/><Relationship Id="rId4" Type="http://schemas.openxmlformats.org/officeDocument/2006/relationships/image" Target="../media/image5.png"/><Relationship Id="rId9" Type="http://schemas.openxmlformats.org/officeDocument/2006/relationships/image" Target="../media/image48.png"/><Relationship Id="rId14" Type="http://schemas.openxmlformats.org/officeDocument/2006/relationships/image" Target="../media/image52.png"/></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7.png"/><Relationship Id="rId3" Type="http://schemas.openxmlformats.org/officeDocument/2006/relationships/image" Target="../media/image4.png"/><Relationship Id="rId7" Type="http://schemas.openxmlformats.org/officeDocument/2006/relationships/image" Target="../media/image50.png"/><Relationship Id="rId12" Type="http://schemas.openxmlformats.org/officeDocument/2006/relationships/image" Target="../media/image56.jpg"/><Relationship Id="rId2" Type="http://schemas.openxmlformats.org/officeDocument/2006/relationships/image" Target="../media/image2.png"/><Relationship Id="rId16" Type="http://schemas.openxmlformats.org/officeDocument/2006/relationships/hyperlink" Target="https://youthtravel.tw/events.php" TargetMode="Externa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55.png"/><Relationship Id="rId5" Type="http://schemas.openxmlformats.org/officeDocument/2006/relationships/image" Target="../media/image3.png"/><Relationship Id="rId15" Type="http://schemas.openxmlformats.org/officeDocument/2006/relationships/hyperlink" Target="https://www.youtube.com/watch?v=27NibrOOHPQ" TargetMode="External"/><Relationship Id="rId10" Type="http://schemas.openxmlformats.org/officeDocument/2006/relationships/image" Target="../media/image54.jpg"/><Relationship Id="rId4" Type="http://schemas.openxmlformats.org/officeDocument/2006/relationships/image" Target="../media/image5.png"/><Relationship Id="rId9" Type="http://schemas.openxmlformats.org/officeDocument/2006/relationships/image" Target="../media/image49.png"/><Relationship Id="rId14" Type="http://schemas.openxmlformats.org/officeDocument/2006/relationships/hyperlink" Target="https://youthtravel.tw/index.php" TargetMode="External"/></Relationships>
</file>

<file path=ppt/slides/_rels/slide19.xml.rels><?xml version="1.0" encoding="UTF-8" standalone="yes"?>
<Relationships xmlns="http://schemas.openxmlformats.org/package/2006/relationships"><Relationship Id="rId13" Type="http://schemas.openxmlformats.org/officeDocument/2006/relationships/image" Target="../media/image69.png"/><Relationship Id="rId18" Type="http://schemas.openxmlformats.org/officeDocument/2006/relationships/image" Target="../media/image74.png"/><Relationship Id="rId26" Type="http://schemas.openxmlformats.org/officeDocument/2006/relationships/image" Target="../media/image82.png"/><Relationship Id="rId3" Type="http://schemas.openxmlformats.org/officeDocument/2006/relationships/image" Target="../media/image59.png"/><Relationship Id="rId21" Type="http://schemas.openxmlformats.org/officeDocument/2006/relationships/image" Target="../media/image77.png"/><Relationship Id="rId34" Type="http://schemas.openxmlformats.org/officeDocument/2006/relationships/image" Target="../media/image90.png"/><Relationship Id="rId7" Type="http://schemas.openxmlformats.org/officeDocument/2006/relationships/image" Target="../media/image63.png"/><Relationship Id="rId12" Type="http://schemas.openxmlformats.org/officeDocument/2006/relationships/image" Target="../media/image68.png"/><Relationship Id="rId17" Type="http://schemas.openxmlformats.org/officeDocument/2006/relationships/image" Target="../media/image73.png"/><Relationship Id="rId25" Type="http://schemas.openxmlformats.org/officeDocument/2006/relationships/image" Target="../media/image81.png"/><Relationship Id="rId33" Type="http://schemas.openxmlformats.org/officeDocument/2006/relationships/image" Target="../media/image89.png"/><Relationship Id="rId2" Type="http://schemas.openxmlformats.org/officeDocument/2006/relationships/image" Target="../media/image58.png"/><Relationship Id="rId16" Type="http://schemas.openxmlformats.org/officeDocument/2006/relationships/image" Target="../media/image72.png"/><Relationship Id="rId20" Type="http://schemas.openxmlformats.org/officeDocument/2006/relationships/image" Target="../media/image76.png"/><Relationship Id="rId29"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67.png"/><Relationship Id="rId24" Type="http://schemas.openxmlformats.org/officeDocument/2006/relationships/image" Target="../media/image80.png"/><Relationship Id="rId32" Type="http://schemas.openxmlformats.org/officeDocument/2006/relationships/image" Target="../media/image88.png"/><Relationship Id="rId5" Type="http://schemas.openxmlformats.org/officeDocument/2006/relationships/image" Target="../media/image61.png"/><Relationship Id="rId15" Type="http://schemas.openxmlformats.org/officeDocument/2006/relationships/image" Target="../media/image71.png"/><Relationship Id="rId23" Type="http://schemas.openxmlformats.org/officeDocument/2006/relationships/image" Target="../media/image79.png"/><Relationship Id="rId28" Type="http://schemas.openxmlformats.org/officeDocument/2006/relationships/image" Target="../media/image84.png"/><Relationship Id="rId10" Type="http://schemas.openxmlformats.org/officeDocument/2006/relationships/image" Target="../media/image66.png"/><Relationship Id="rId19" Type="http://schemas.openxmlformats.org/officeDocument/2006/relationships/image" Target="../media/image75.png"/><Relationship Id="rId31" Type="http://schemas.openxmlformats.org/officeDocument/2006/relationships/image" Target="../media/image87.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 Id="rId22" Type="http://schemas.openxmlformats.org/officeDocument/2006/relationships/image" Target="../media/image78.png"/><Relationship Id="rId27" Type="http://schemas.openxmlformats.org/officeDocument/2006/relationships/image" Target="../media/image83.png"/><Relationship Id="rId30" Type="http://schemas.openxmlformats.org/officeDocument/2006/relationships/image" Target="../media/image86.png"/><Relationship Id="rId35" Type="http://schemas.openxmlformats.org/officeDocument/2006/relationships/image" Target="../media/image91.png"/><Relationship Id="rId8" Type="http://schemas.openxmlformats.org/officeDocument/2006/relationships/image" Target="../media/image64.png"/></Relationships>
</file>

<file path=ppt/slides/_rels/slide20.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hyperlink" Target="https://www.facebook.com/ydagov/?locale=zh_TW" TargetMode="External"/><Relationship Id="rId18" Type="http://schemas.openxmlformats.org/officeDocument/2006/relationships/image" Target="../media/image104.png"/><Relationship Id="rId3" Type="http://schemas.openxmlformats.org/officeDocument/2006/relationships/image" Target="../media/image93.png"/><Relationship Id="rId7" Type="http://schemas.openxmlformats.org/officeDocument/2006/relationships/image" Target="../media/image97.png"/><Relationship Id="rId12" Type="http://schemas.openxmlformats.org/officeDocument/2006/relationships/hyperlink" Target="https://www.yda.gov.tw/" TargetMode="External"/><Relationship Id="rId17" Type="http://schemas.openxmlformats.org/officeDocument/2006/relationships/image" Target="../media/image103.png"/><Relationship Id="rId2" Type="http://schemas.openxmlformats.org/officeDocument/2006/relationships/image" Target="../media/image92.png"/><Relationship Id="rId16" Type="http://schemas.openxmlformats.org/officeDocument/2006/relationships/hyperlink" Target="https://www.youtube.com/channel/UCQj1NW3c5kyox8V2_1jGDBg" TargetMode="External"/><Relationship Id="rId1" Type="http://schemas.openxmlformats.org/officeDocument/2006/relationships/slideLayout" Target="../slideLayouts/slideLayout5.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95.png"/><Relationship Id="rId15" Type="http://schemas.openxmlformats.org/officeDocument/2006/relationships/image" Target="../media/image102.png"/><Relationship Id="rId10" Type="http://schemas.openxmlformats.org/officeDocument/2006/relationships/image" Target="../media/image100.png"/><Relationship Id="rId4" Type="http://schemas.openxmlformats.org/officeDocument/2006/relationships/image" Target="../media/image94.png"/><Relationship Id="rId9" Type="http://schemas.openxmlformats.org/officeDocument/2006/relationships/image" Target="../media/image99.png"/><Relationship Id="rId14" Type="http://schemas.openxmlformats.org/officeDocument/2006/relationships/hyperlink" Target="https://www.instagram.com/yda_mo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195339" y="1307355"/>
            <a:ext cx="7235825" cy="9123045"/>
            <a:chOff x="11195339" y="1307355"/>
            <a:chExt cx="7235825" cy="9123045"/>
          </a:xfrm>
        </p:grpSpPr>
        <p:sp>
          <p:nvSpPr>
            <p:cNvPr id="3" name="object 3"/>
            <p:cNvSpPr/>
            <p:nvPr/>
          </p:nvSpPr>
          <p:spPr>
            <a:xfrm>
              <a:off x="15353466" y="1316062"/>
              <a:ext cx="2934970" cy="8971280"/>
            </a:xfrm>
            <a:custGeom>
              <a:avLst/>
              <a:gdLst/>
              <a:ahLst/>
              <a:cxnLst/>
              <a:rect l="l" t="t" r="r" b="b"/>
              <a:pathLst>
                <a:path w="2934969" h="8971280">
                  <a:moveTo>
                    <a:pt x="2934534" y="1124573"/>
                  </a:moveTo>
                  <a:lnTo>
                    <a:pt x="2934534" y="8738405"/>
                  </a:lnTo>
                  <a:lnTo>
                    <a:pt x="2919180" y="8754377"/>
                  </a:lnTo>
                  <a:lnTo>
                    <a:pt x="2845114" y="8805177"/>
                  </a:lnTo>
                  <a:lnTo>
                    <a:pt x="2807677" y="8843277"/>
                  </a:lnTo>
                  <a:lnTo>
                    <a:pt x="2693788" y="8919477"/>
                  </a:lnTo>
                  <a:lnTo>
                    <a:pt x="2655310" y="8957577"/>
                  </a:lnTo>
                  <a:lnTo>
                    <a:pt x="2634809" y="8970936"/>
                  </a:lnTo>
                  <a:lnTo>
                    <a:pt x="0" y="8970936"/>
                  </a:lnTo>
                  <a:lnTo>
                    <a:pt x="0" y="0"/>
                  </a:lnTo>
                  <a:lnTo>
                    <a:pt x="32383" y="0"/>
                  </a:lnTo>
                  <a:lnTo>
                    <a:pt x="47698" y="4077"/>
                  </a:lnTo>
                  <a:lnTo>
                    <a:pt x="237862" y="4077"/>
                  </a:lnTo>
                  <a:lnTo>
                    <a:pt x="285231" y="16777"/>
                  </a:lnTo>
                  <a:lnTo>
                    <a:pt x="379739" y="16777"/>
                  </a:lnTo>
                  <a:lnTo>
                    <a:pt x="426873" y="29477"/>
                  </a:lnTo>
                  <a:lnTo>
                    <a:pt x="473921" y="29477"/>
                  </a:lnTo>
                  <a:lnTo>
                    <a:pt x="520881" y="42177"/>
                  </a:lnTo>
                  <a:lnTo>
                    <a:pt x="567750" y="42177"/>
                  </a:lnTo>
                  <a:lnTo>
                    <a:pt x="614525" y="54877"/>
                  </a:lnTo>
                  <a:lnTo>
                    <a:pt x="661202" y="54877"/>
                  </a:lnTo>
                  <a:lnTo>
                    <a:pt x="754251" y="80277"/>
                  </a:lnTo>
                  <a:lnTo>
                    <a:pt x="800616" y="80277"/>
                  </a:lnTo>
                  <a:lnTo>
                    <a:pt x="984942" y="131077"/>
                  </a:lnTo>
                  <a:lnTo>
                    <a:pt x="1030724" y="131077"/>
                  </a:lnTo>
                  <a:lnTo>
                    <a:pt x="1212558" y="181877"/>
                  </a:lnTo>
                  <a:lnTo>
                    <a:pt x="1257677" y="207277"/>
                  </a:lnTo>
                  <a:lnTo>
                    <a:pt x="1436701" y="258077"/>
                  </a:lnTo>
                  <a:lnTo>
                    <a:pt x="1481078" y="283477"/>
                  </a:lnTo>
                  <a:lnTo>
                    <a:pt x="1569355" y="308877"/>
                  </a:lnTo>
                  <a:lnTo>
                    <a:pt x="1613249" y="334277"/>
                  </a:lnTo>
                  <a:lnTo>
                    <a:pt x="1656975" y="346977"/>
                  </a:lnTo>
                  <a:lnTo>
                    <a:pt x="1700530" y="372377"/>
                  </a:lnTo>
                  <a:lnTo>
                    <a:pt x="1743912" y="385077"/>
                  </a:lnTo>
                  <a:lnTo>
                    <a:pt x="1787116" y="410477"/>
                  </a:lnTo>
                  <a:lnTo>
                    <a:pt x="1830141" y="423177"/>
                  </a:lnTo>
                  <a:lnTo>
                    <a:pt x="1872981" y="448577"/>
                  </a:lnTo>
                  <a:lnTo>
                    <a:pt x="1915636" y="461277"/>
                  </a:lnTo>
                  <a:lnTo>
                    <a:pt x="2000372" y="512077"/>
                  </a:lnTo>
                  <a:lnTo>
                    <a:pt x="2042447" y="524777"/>
                  </a:lnTo>
                  <a:lnTo>
                    <a:pt x="2208725" y="626377"/>
                  </a:lnTo>
                  <a:lnTo>
                    <a:pt x="2249772" y="639077"/>
                  </a:lnTo>
                  <a:lnTo>
                    <a:pt x="2331218" y="689877"/>
                  </a:lnTo>
                  <a:lnTo>
                    <a:pt x="2530899" y="816877"/>
                  </a:lnTo>
                  <a:lnTo>
                    <a:pt x="2570136" y="854977"/>
                  </a:lnTo>
                  <a:lnTo>
                    <a:pt x="2724646" y="956577"/>
                  </a:lnTo>
                  <a:lnTo>
                    <a:pt x="2762648" y="994677"/>
                  </a:lnTo>
                  <a:lnTo>
                    <a:pt x="2837879" y="1045477"/>
                  </a:lnTo>
                  <a:lnTo>
                    <a:pt x="2875102" y="1083577"/>
                  </a:lnTo>
                  <a:lnTo>
                    <a:pt x="2934534" y="1124573"/>
                  </a:lnTo>
                  <a:close/>
                </a:path>
              </a:pathLst>
            </a:custGeom>
            <a:solidFill>
              <a:srgbClr val="7DD957"/>
            </a:solidFill>
          </p:spPr>
          <p:txBody>
            <a:bodyPr wrap="square" lIns="0" tIns="0" rIns="0" bIns="0" rtlCol="0"/>
            <a:lstStyle/>
            <a:p>
              <a:endParaRPr/>
            </a:p>
          </p:txBody>
        </p:sp>
        <p:sp>
          <p:nvSpPr>
            <p:cNvPr id="4" name="object 4"/>
            <p:cNvSpPr/>
            <p:nvPr/>
          </p:nvSpPr>
          <p:spPr>
            <a:xfrm>
              <a:off x="15210590" y="1307355"/>
              <a:ext cx="285750" cy="8980170"/>
            </a:xfrm>
            <a:custGeom>
              <a:avLst/>
              <a:gdLst/>
              <a:ahLst/>
              <a:cxnLst/>
              <a:rect l="l" t="t" r="r" b="b"/>
              <a:pathLst>
                <a:path w="285750" h="8980170">
                  <a:moveTo>
                    <a:pt x="0" y="8979644"/>
                  </a:moveTo>
                  <a:lnTo>
                    <a:pt x="0" y="0"/>
                  </a:lnTo>
                  <a:lnTo>
                    <a:pt x="285743" y="0"/>
                  </a:lnTo>
                  <a:lnTo>
                    <a:pt x="285743" y="8979644"/>
                  </a:lnTo>
                  <a:lnTo>
                    <a:pt x="0" y="8979644"/>
                  </a:lnTo>
                  <a:close/>
                </a:path>
              </a:pathLst>
            </a:custGeom>
            <a:solidFill>
              <a:srgbClr val="FFFFFF"/>
            </a:solidFill>
          </p:spPr>
          <p:txBody>
            <a:bodyPr wrap="square" lIns="0" tIns="0" rIns="0" bIns="0" rtlCol="0"/>
            <a:lstStyle/>
            <a:p>
              <a:endParaRPr/>
            </a:p>
          </p:txBody>
        </p:sp>
        <p:sp>
          <p:nvSpPr>
            <p:cNvPr id="5" name="object 5"/>
            <p:cNvSpPr/>
            <p:nvPr/>
          </p:nvSpPr>
          <p:spPr>
            <a:xfrm>
              <a:off x="17975415" y="10046887"/>
              <a:ext cx="313055" cy="240665"/>
            </a:xfrm>
            <a:custGeom>
              <a:avLst/>
              <a:gdLst/>
              <a:ahLst/>
              <a:cxnLst/>
              <a:rect l="l" t="t" r="r" b="b"/>
              <a:pathLst>
                <a:path w="313055" h="240665">
                  <a:moveTo>
                    <a:pt x="0" y="240111"/>
                  </a:moveTo>
                  <a:lnTo>
                    <a:pt x="33297" y="216385"/>
                  </a:lnTo>
                  <a:lnTo>
                    <a:pt x="71852" y="188492"/>
                  </a:lnTo>
                  <a:lnTo>
                    <a:pt x="109996" y="160070"/>
                  </a:lnTo>
                  <a:lnTo>
                    <a:pt x="147960" y="131357"/>
                  </a:lnTo>
                  <a:lnTo>
                    <a:pt x="185661" y="102276"/>
                  </a:lnTo>
                  <a:lnTo>
                    <a:pt x="223097" y="72830"/>
                  </a:lnTo>
                  <a:lnTo>
                    <a:pt x="260265" y="43022"/>
                  </a:lnTo>
                  <a:lnTo>
                    <a:pt x="297162" y="12854"/>
                  </a:lnTo>
                  <a:lnTo>
                    <a:pt x="312584" y="0"/>
                  </a:lnTo>
                </a:path>
              </a:pathLst>
            </a:custGeom>
            <a:ln w="285749">
              <a:solidFill>
                <a:srgbClr val="FFFFFF"/>
              </a:solidFill>
            </a:ln>
          </p:spPr>
          <p:txBody>
            <a:bodyPr wrap="square" lIns="0" tIns="0" rIns="0" bIns="0" rtlCol="0"/>
            <a:lstStyle/>
            <a:p>
              <a:endParaRPr/>
            </a:p>
          </p:txBody>
        </p:sp>
        <p:sp>
          <p:nvSpPr>
            <p:cNvPr id="6" name="object 6"/>
            <p:cNvSpPr/>
            <p:nvPr/>
          </p:nvSpPr>
          <p:spPr>
            <a:xfrm>
              <a:off x="11198781" y="2051261"/>
              <a:ext cx="7089775" cy="3924300"/>
            </a:xfrm>
            <a:custGeom>
              <a:avLst/>
              <a:gdLst/>
              <a:ahLst/>
              <a:cxnLst/>
              <a:rect l="l" t="t" r="r" b="b"/>
              <a:pathLst>
                <a:path w="7089775" h="3924300">
                  <a:moveTo>
                    <a:pt x="3216768" y="88899"/>
                  </a:moveTo>
                  <a:lnTo>
                    <a:pt x="4899929" y="88899"/>
                  </a:lnTo>
                  <a:lnTo>
                    <a:pt x="5341769" y="203199"/>
                  </a:lnTo>
                  <a:lnTo>
                    <a:pt x="5388974" y="228599"/>
                  </a:lnTo>
                  <a:lnTo>
                    <a:pt x="5481877" y="253999"/>
                  </a:lnTo>
                  <a:lnTo>
                    <a:pt x="5527765" y="279399"/>
                  </a:lnTo>
                  <a:lnTo>
                    <a:pt x="5618744" y="304799"/>
                  </a:lnTo>
                  <a:lnTo>
                    <a:pt x="5663828" y="330199"/>
                  </a:lnTo>
                  <a:lnTo>
                    <a:pt x="5708637" y="342899"/>
                  </a:lnTo>
                  <a:lnTo>
                    <a:pt x="5797413" y="393699"/>
                  </a:lnTo>
                  <a:lnTo>
                    <a:pt x="5841373" y="406399"/>
                  </a:lnTo>
                  <a:lnTo>
                    <a:pt x="5928419" y="457199"/>
                  </a:lnTo>
                  <a:lnTo>
                    <a:pt x="5971497" y="469899"/>
                  </a:lnTo>
                  <a:lnTo>
                    <a:pt x="6014273" y="495299"/>
                  </a:lnTo>
                  <a:lnTo>
                    <a:pt x="6182287" y="596899"/>
                  </a:lnTo>
                  <a:lnTo>
                    <a:pt x="6345178" y="698499"/>
                  </a:lnTo>
                  <a:lnTo>
                    <a:pt x="6463839" y="774699"/>
                  </a:lnTo>
                  <a:lnTo>
                    <a:pt x="6502705" y="812799"/>
                  </a:lnTo>
                  <a:lnTo>
                    <a:pt x="6579382" y="863599"/>
                  </a:lnTo>
                  <a:lnTo>
                    <a:pt x="6617186" y="901699"/>
                  </a:lnTo>
                  <a:lnTo>
                    <a:pt x="6691707" y="952499"/>
                  </a:lnTo>
                  <a:lnTo>
                    <a:pt x="6728416" y="990599"/>
                  </a:lnTo>
                  <a:lnTo>
                    <a:pt x="6764752" y="1015999"/>
                  </a:lnTo>
                  <a:lnTo>
                    <a:pt x="6800712" y="1054099"/>
                  </a:lnTo>
                  <a:lnTo>
                    <a:pt x="6836292" y="1079499"/>
                  </a:lnTo>
                  <a:lnTo>
                    <a:pt x="6871488" y="1117599"/>
                  </a:lnTo>
                  <a:lnTo>
                    <a:pt x="6906296" y="1142999"/>
                  </a:lnTo>
                  <a:lnTo>
                    <a:pt x="6940713" y="1181099"/>
                  </a:lnTo>
                  <a:lnTo>
                    <a:pt x="6974735" y="1219199"/>
                  </a:lnTo>
                  <a:lnTo>
                    <a:pt x="7008359" y="1244599"/>
                  </a:lnTo>
                  <a:lnTo>
                    <a:pt x="7041580" y="1282699"/>
                  </a:lnTo>
                  <a:lnTo>
                    <a:pt x="7074395" y="1320799"/>
                  </a:lnTo>
                  <a:lnTo>
                    <a:pt x="7089218" y="1332418"/>
                  </a:lnTo>
                  <a:lnTo>
                    <a:pt x="7089218" y="3924299"/>
                  </a:lnTo>
                  <a:lnTo>
                    <a:pt x="0" y="3924299"/>
                  </a:lnTo>
                  <a:lnTo>
                    <a:pt x="0" y="3751410"/>
                  </a:lnTo>
                  <a:lnTo>
                    <a:pt x="372" y="3746499"/>
                  </a:lnTo>
                  <a:lnTo>
                    <a:pt x="3896" y="3695699"/>
                  </a:lnTo>
                  <a:lnTo>
                    <a:pt x="8048" y="3644899"/>
                  </a:lnTo>
                  <a:lnTo>
                    <a:pt x="12823" y="3594099"/>
                  </a:lnTo>
                  <a:lnTo>
                    <a:pt x="18219" y="3555999"/>
                  </a:lnTo>
                  <a:lnTo>
                    <a:pt x="24230" y="3505199"/>
                  </a:lnTo>
                  <a:lnTo>
                    <a:pt x="30853" y="3454399"/>
                  </a:lnTo>
                  <a:lnTo>
                    <a:pt x="38084" y="3416299"/>
                  </a:lnTo>
                  <a:lnTo>
                    <a:pt x="45919" y="3365499"/>
                  </a:lnTo>
                  <a:lnTo>
                    <a:pt x="54353" y="3314699"/>
                  </a:lnTo>
                  <a:lnTo>
                    <a:pt x="63383" y="3276599"/>
                  </a:lnTo>
                  <a:lnTo>
                    <a:pt x="73004" y="3225799"/>
                  </a:lnTo>
                  <a:lnTo>
                    <a:pt x="83214" y="3174999"/>
                  </a:lnTo>
                  <a:lnTo>
                    <a:pt x="94006" y="3136899"/>
                  </a:lnTo>
                  <a:lnTo>
                    <a:pt x="105379" y="3086099"/>
                  </a:lnTo>
                  <a:lnTo>
                    <a:pt x="117327" y="3047999"/>
                  </a:lnTo>
                  <a:lnTo>
                    <a:pt x="129846" y="2997199"/>
                  </a:lnTo>
                  <a:lnTo>
                    <a:pt x="142932" y="2946399"/>
                  </a:lnTo>
                  <a:lnTo>
                    <a:pt x="156582" y="2908299"/>
                  </a:lnTo>
                  <a:lnTo>
                    <a:pt x="170792" y="2857499"/>
                  </a:lnTo>
                  <a:lnTo>
                    <a:pt x="185556" y="2819399"/>
                  </a:lnTo>
                  <a:lnTo>
                    <a:pt x="200872" y="2768599"/>
                  </a:lnTo>
                  <a:lnTo>
                    <a:pt x="216735" y="2730499"/>
                  </a:lnTo>
                  <a:lnTo>
                    <a:pt x="233142" y="2679699"/>
                  </a:lnTo>
                  <a:lnTo>
                    <a:pt x="250087" y="2641599"/>
                  </a:lnTo>
                  <a:lnTo>
                    <a:pt x="267568" y="2590799"/>
                  </a:lnTo>
                  <a:lnTo>
                    <a:pt x="285579" y="2552699"/>
                  </a:lnTo>
                  <a:lnTo>
                    <a:pt x="304118" y="2501899"/>
                  </a:lnTo>
                  <a:lnTo>
                    <a:pt x="323179" y="2463799"/>
                  </a:lnTo>
                  <a:lnTo>
                    <a:pt x="342760" y="2425699"/>
                  </a:lnTo>
                  <a:lnTo>
                    <a:pt x="362856" y="2374899"/>
                  </a:lnTo>
                  <a:lnTo>
                    <a:pt x="383462" y="2336799"/>
                  </a:lnTo>
                  <a:lnTo>
                    <a:pt x="404575" y="2298699"/>
                  </a:lnTo>
                  <a:lnTo>
                    <a:pt x="426191" y="2247899"/>
                  </a:lnTo>
                  <a:lnTo>
                    <a:pt x="448306" y="2209799"/>
                  </a:lnTo>
                  <a:lnTo>
                    <a:pt x="470916" y="2171699"/>
                  </a:lnTo>
                  <a:lnTo>
                    <a:pt x="494016" y="2120899"/>
                  </a:lnTo>
                  <a:lnTo>
                    <a:pt x="517603" y="2082799"/>
                  </a:lnTo>
                  <a:lnTo>
                    <a:pt x="541673" y="2044699"/>
                  </a:lnTo>
                  <a:lnTo>
                    <a:pt x="566221" y="2006599"/>
                  </a:lnTo>
                  <a:lnTo>
                    <a:pt x="591244" y="1968499"/>
                  </a:lnTo>
                  <a:lnTo>
                    <a:pt x="616737" y="1917699"/>
                  </a:lnTo>
                  <a:lnTo>
                    <a:pt x="642697" y="1879599"/>
                  </a:lnTo>
                  <a:lnTo>
                    <a:pt x="669119" y="1841499"/>
                  </a:lnTo>
                  <a:lnTo>
                    <a:pt x="696000" y="1803399"/>
                  </a:lnTo>
                  <a:lnTo>
                    <a:pt x="723335" y="1765299"/>
                  </a:lnTo>
                  <a:lnTo>
                    <a:pt x="751120" y="1727199"/>
                  </a:lnTo>
                  <a:lnTo>
                    <a:pt x="779352" y="1689099"/>
                  </a:lnTo>
                  <a:lnTo>
                    <a:pt x="808026" y="1650999"/>
                  </a:lnTo>
                  <a:lnTo>
                    <a:pt x="837138" y="1612899"/>
                  </a:lnTo>
                  <a:lnTo>
                    <a:pt x="866684" y="1574799"/>
                  </a:lnTo>
                  <a:lnTo>
                    <a:pt x="896661" y="1536699"/>
                  </a:lnTo>
                  <a:lnTo>
                    <a:pt x="927063" y="1498599"/>
                  </a:lnTo>
                  <a:lnTo>
                    <a:pt x="957888" y="1460499"/>
                  </a:lnTo>
                  <a:lnTo>
                    <a:pt x="989131" y="1435099"/>
                  </a:lnTo>
                  <a:lnTo>
                    <a:pt x="1020788" y="1396999"/>
                  </a:lnTo>
                  <a:lnTo>
                    <a:pt x="1052854" y="1358899"/>
                  </a:lnTo>
                  <a:lnTo>
                    <a:pt x="1085327" y="1320799"/>
                  </a:lnTo>
                  <a:lnTo>
                    <a:pt x="1118201" y="1282699"/>
                  </a:lnTo>
                  <a:lnTo>
                    <a:pt x="1151474" y="1257299"/>
                  </a:lnTo>
                  <a:lnTo>
                    <a:pt x="1185140" y="1219199"/>
                  </a:lnTo>
                  <a:lnTo>
                    <a:pt x="1219196" y="1181099"/>
                  </a:lnTo>
                  <a:lnTo>
                    <a:pt x="1253638" y="1155699"/>
                  </a:lnTo>
                  <a:lnTo>
                    <a:pt x="1288461" y="1117599"/>
                  </a:lnTo>
                  <a:lnTo>
                    <a:pt x="1323662" y="1092199"/>
                  </a:lnTo>
                  <a:lnTo>
                    <a:pt x="1359237" y="1054099"/>
                  </a:lnTo>
                  <a:lnTo>
                    <a:pt x="1395181" y="1028699"/>
                  </a:lnTo>
                  <a:lnTo>
                    <a:pt x="1431491" y="990599"/>
                  </a:lnTo>
                  <a:lnTo>
                    <a:pt x="1468162" y="965199"/>
                  </a:lnTo>
                  <a:lnTo>
                    <a:pt x="1505191" y="927099"/>
                  </a:lnTo>
                  <a:lnTo>
                    <a:pt x="1542574" y="901699"/>
                  </a:lnTo>
                  <a:lnTo>
                    <a:pt x="1580305" y="863599"/>
                  </a:lnTo>
                  <a:lnTo>
                    <a:pt x="1695557" y="787399"/>
                  </a:lnTo>
                  <a:lnTo>
                    <a:pt x="1734646" y="749299"/>
                  </a:lnTo>
                  <a:lnTo>
                    <a:pt x="1853872" y="673099"/>
                  </a:lnTo>
                  <a:lnTo>
                    <a:pt x="2017261" y="571499"/>
                  </a:lnTo>
                  <a:lnTo>
                    <a:pt x="2185466" y="469899"/>
                  </a:lnTo>
                  <a:lnTo>
                    <a:pt x="2228240" y="457199"/>
                  </a:lnTo>
                  <a:lnTo>
                    <a:pt x="2358228" y="380999"/>
                  </a:lnTo>
                  <a:lnTo>
                    <a:pt x="2402100" y="368299"/>
                  </a:lnTo>
                  <a:lnTo>
                    <a:pt x="2446237" y="342899"/>
                  </a:lnTo>
                  <a:lnTo>
                    <a:pt x="2490635" y="330199"/>
                  </a:lnTo>
                  <a:lnTo>
                    <a:pt x="2535289" y="304799"/>
                  </a:lnTo>
                  <a:lnTo>
                    <a:pt x="2580196" y="292099"/>
                  </a:lnTo>
                  <a:lnTo>
                    <a:pt x="2625351" y="266699"/>
                  </a:lnTo>
                  <a:lnTo>
                    <a:pt x="2716390" y="241299"/>
                  </a:lnTo>
                  <a:lnTo>
                    <a:pt x="2722998" y="228599"/>
                  </a:lnTo>
                  <a:lnTo>
                    <a:pt x="2742839" y="228599"/>
                  </a:lnTo>
                  <a:lnTo>
                    <a:pt x="2789014" y="215899"/>
                  </a:lnTo>
                  <a:lnTo>
                    <a:pt x="2835474" y="190499"/>
                  </a:lnTo>
                  <a:lnTo>
                    <a:pt x="3216768" y="88899"/>
                  </a:lnTo>
                  <a:close/>
                </a:path>
                <a:path w="7089775" h="3924300">
                  <a:moveTo>
                    <a:pt x="3512824" y="38099"/>
                  </a:moveTo>
                  <a:lnTo>
                    <a:pt x="4593215" y="38099"/>
                  </a:lnTo>
                  <a:lnTo>
                    <a:pt x="4644774" y="50799"/>
                  </a:lnTo>
                  <a:lnTo>
                    <a:pt x="4696184" y="50799"/>
                  </a:lnTo>
                  <a:lnTo>
                    <a:pt x="4849317" y="88899"/>
                  </a:lnTo>
                  <a:lnTo>
                    <a:pt x="3265550" y="88899"/>
                  </a:lnTo>
                  <a:lnTo>
                    <a:pt x="3363804" y="63499"/>
                  </a:lnTo>
                  <a:lnTo>
                    <a:pt x="3413264" y="63499"/>
                  </a:lnTo>
                  <a:lnTo>
                    <a:pt x="3512824" y="38099"/>
                  </a:lnTo>
                  <a:close/>
                </a:path>
                <a:path w="7089775" h="3924300">
                  <a:moveTo>
                    <a:pt x="3613202" y="25399"/>
                  </a:moveTo>
                  <a:lnTo>
                    <a:pt x="4489731" y="25399"/>
                  </a:lnTo>
                  <a:lnTo>
                    <a:pt x="4541528" y="38099"/>
                  </a:lnTo>
                  <a:lnTo>
                    <a:pt x="3562914" y="38099"/>
                  </a:lnTo>
                  <a:lnTo>
                    <a:pt x="3613202" y="25399"/>
                  </a:lnTo>
                  <a:close/>
                </a:path>
                <a:path w="7089775" h="3924300">
                  <a:moveTo>
                    <a:pt x="3765206" y="12699"/>
                  </a:moveTo>
                  <a:lnTo>
                    <a:pt x="4385892" y="12699"/>
                  </a:lnTo>
                  <a:lnTo>
                    <a:pt x="4437846" y="25399"/>
                  </a:lnTo>
                  <a:lnTo>
                    <a:pt x="3714354" y="25399"/>
                  </a:lnTo>
                  <a:lnTo>
                    <a:pt x="3765206" y="12699"/>
                  </a:lnTo>
                  <a:close/>
                </a:path>
                <a:path w="7089775" h="3924300">
                  <a:moveTo>
                    <a:pt x="3970338" y="0"/>
                  </a:moveTo>
                  <a:lnTo>
                    <a:pt x="4177795" y="0"/>
                  </a:lnTo>
                  <a:lnTo>
                    <a:pt x="4229821" y="12699"/>
                  </a:lnTo>
                  <a:lnTo>
                    <a:pt x="3918807" y="12699"/>
                  </a:lnTo>
                  <a:lnTo>
                    <a:pt x="3970338" y="0"/>
                  </a:lnTo>
                  <a:close/>
                </a:path>
              </a:pathLst>
            </a:custGeom>
            <a:solidFill>
              <a:srgbClr val="7DD957"/>
            </a:solidFill>
          </p:spPr>
          <p:txBody>
            <a:bodyPr wrap="square" lIns="0" tIns="0" rIns="0" bIns="0" rtlCol="0"/>
            <a:lstStyle/>
            <a:p>
              <a:endParaRPr/>
            </a:p>
          </p:txBody>
        </p:sp>
        <p:sp>
          <p:nvSpPr>
            <p:cNvPr id="7" name="object 7"/>
            <p:cNvSpPr/>
            <p:nvPr/>
          </p:nvSpPr>
          <p:spPr>
            <a:xfrm>
              <a:off x="11195339" y="5832686"/>
              <a:ext cx="7092950" cy="285750"/>
            </a:xfrm>
            <a:custGeom>
              <a:avLst/>
              <a:gdLst/>
              <a:ahLst/>
              <a:cxnLst/>
              <a:rect l="l" t="t" r="r" b="b"/>
              <a:pathLst>
                <a:path w="7092950" h="285750">
                  <a:moveTo>
                    <a:pt x="7092662" y="285749"/>
                  </a:moveTo>
                  <a:lnTo>
                    <a:pt x="0" y="285749"/>
                  </a:lnTo>
                  <a:lnTo>
                    <a:pt x="0" y="0"/>
                  </a:lnTo>
                  <a:lnTo>
                    <a:pt x="7092662" y="0"/>
                  </a:lnTo>
                  <a:lnTo>
                    <a:pt x="7092662" y="285749"/>
                  </a:lnTo>
                  <a:close/>
                </a:path>
              </a:pathLst>
            </a:custGeom>
            <a:solidFill>
              <a:srgbClr val="FFFFFF"/>
            </a:solidFill>
          </p:spPr>
          <p:txBody>
            <a:bodyPr wrap="square" lIns="0" tIns="0" rIns="0" bIns="0" rtlCol="0"/>
            <a:lstStyle/>
            <a:p>
              <a:endParaRPr/>
            </a:p>
          </p:txBody>
        </p:sp>
        <p:sp>
          <p:nvSpPr>
            <p:cNvPr id="8" name="object 8"/>
            <p:cNvSpPr/>
            <p:nvPr/>
          </p:nvSpPr>
          <p:spPr>
            <a:xfrm>
              <a:off x="11838666" y="2800518"/>
              <a:ext cx="6449695" cy="6858000"/>
            </a:xfrm>
            <a:custGeom>
              <a:avLst/>
              <a:gdLst/>
              <a:ahLst/>
              <a:cxnLst/>
              <a:rect l="l" t="t" r="r" b="b"/>
              <a:pathLst>
                <a:path w="6449694" h="6858000">
                  <a:moveTo>
                    <a:pt x="3769922" y="12700"/>
                  </a:moveTo>
                  <a:lnTo>
                    <a:pt x="3102523" y="12700"/>
                  </a:lnTo>
                  <a:lnTo>
                    <a:pt x="3149674" y="0"/>
                  </a:lnTo>
                  <a:lnTo>
                    <a:pt x="3722771" y="0"/>
                  </a:lnTo>
                  <a:lnTo>
                    <a:pt x="3769922" y="12700"/>
                  </a:lnTo>
                  <a:close/>
                </a:path>
                <a:path w="6449694" h="6858000">
                  <a:moveTo>
                    <a:pt x="3910247" y="25400"/>
                  </a:moveTo>
                  <a:lnTo>
                    <a:pt x="2962197" y="25400"/>
                  </a:lnTo>
                  <a:lnTo>
                    <a:pt x="3008780" y="12700"/>
                  </a:lnTo>
                  <a:lnTo>
                    <a:pt x="3863664" y="12700"/>
                  </a:lnTo>
                  <a:lnTo>
                    <a:pt x="3910247" y="25400"/>
                  </a:lnTo>
                  <a:close/>
                </a:path>
                <a:path w="6449694" h="6858000">
                  <a:moveTo>
                    <a:pt x="4048792" y="50800"/>
                  </a:moveTo>
                  <a:lnTo>
                    <a:pt x="2823653" y="50800"/>
                  </a:lnTo>
                  <a:lnTo>
                    <a:pt x="2915812" y="25400"/>
                  </a:lnTo>
                  <a:lnTo>
                    <a:pt x="3956633" y="25400"/>
                  </a:lnTo>
                  <a:lnTo>
                    <a:pt x="4048792" y="50800"/>
                  </a:lnTo>
                  <a:close/>
                </a:path>
                <a:path w="6449694" h="6858000">
                  <a:moveTo>
                    <a:pt x="4230546" y="88900"/>
                  </a:moveTo>
                  <a:lnTo>
                    <a:pt x="2641898" y="88900"/>
                  </a:lnTo>
                  <a:lnTo>
                    <a:pt x="2777887" y="50800"/>
                  </a:lnTo>
                  <a:lnTo>
                    <a:pt x="4094558" y="50800"/>
                  </a:lnTo>
                  <a:lnTo>
                    <a:pt x="4230546" y="88900"/>
                  </a:lnTo>
                  <a:close/>
                </a:path>
                <a:path w="6449694" h="6858000">
                  <a:moveTo>
                    <a:pt x="4364483" y="6743700"/>
                  </a:moveTo>
                  <a:lnTo>
                    <a:pt x="2507961" y="6743700"/>
                  </a:lnTo>
                  <a:lnTo>
                    <a:pt x="2463792" y="6731000"/>
                  </a:lnTo>
                  <a:lnTo>
                    <a:pt x="2419868" y="6705600"/>
                  </a:lnTo>
                  <a:lnTo>
                    <a:pt x="2204077" y="6642100"/>
                  </a:lnTo>
                  <a:lnTo>
                    <a:pt x="2161715" y="6616700"/>
                  </a:lnTo>
                  <a:lnTo>
                    <a:pt x="2077821" y="6591300"/>
                  </a:lnTo>
                  <a:lnTo>
                    <a:pt x="2036298" y="6565900"/>
                  </a:lnTo>
                  <a:lnTo>
                    <a:pt x="1995064" y="6553200"/>
                  </a:lnTo>
                  <a:lnTo>
                    <a:pt x="1954122" y="6527800"/>
                  </a:lnTo>
                  <a:lnTo>
                    <a:pt x="1913476" y="6515100"/>
                  </a:lnTo>
                  <a:lnTo>
                    <a:pt x="1833094" y="6464300"/>
                  </a:lnTo>
                  <a:lnTo>
                    <a:pt x="1793366" y="6451600"/>
                  </a:lnTo>
                  <a:lnTo>
                    <a:pt x="1676082" y="6375400"/>
                  </a:lnTo>
                  <a:lnTo>
                    <a:pt x="1637636" y="6362700"/>
                  </a:lnTo>
                  <a:lnTo>
                    <a:pt x="1524304" y="6286500"/>
                  </a:lnTo>
                  <a:lnTo>
                    <a:pt x="1414070" y="6210300"/>
                  </a:lnTo>
                  <a:lnTo>
                    <a:pt x="1378034" y="6184900"/>
                  </a:lnTo>
                  <a:lnTo>
                    <a:pt x="1342359" y="6146800"/>
                  </a:lnTo>
                  <a:lnTo>
                    <a:pt x="1272112" y="6096000"/>
                  </a:lnTo>
                  <a:lnTo>
                    <a:pt x="1203363" y="6045200"/>
                  </a:lnTo>
                  <a:lnTo>
                    <a:pt x="1169561" y="6007100"/>
                  </a:lnTo>
                  <a:lnTo>
                    <a:pt x="1103123" y="5956300"/>
                  </a:lnTo>
                  <a:lnTo>
                    <a:pt x="1070495" y="5918200"/>
                  </a:lnTo>
                  <a:lnTo>
                    <a:pt x="1038268" y="5892800"/>
                  </a:lnTo>
                  <a:lnTo>
                    <a:pt x="1006446" y="5854700"/>
                  </a:lnTo>
                  <a:lnTo>
                    <a:pt x="975033" y="5829300"/>
                  </a:lnTo>
                  <a:lnTo>
                    <a:pt x="944032" y="5791200"/>
                  </a:lnTo>
                  <a:lnTo>
                    <a:pt x="913449" y="5765800"/>
                  </a:lnTo>
                  <a:lnTo>
                    <a:pt x="883288" y="5727700"/>
                  </a:lnTo>
                  <a:lnTo>
                    <a:pt x="853553" y="5689600"/>
                  </a:lnTo>
                  <a:lnTo>
                    <a:pt x="824249" y="5664200"/>
                  </a:lnTo>
                  <a:lnTo>
                    <a:pt x="795379" y="5626100"/>
                  </a:lnTo>
                  <a:lnTo>
                    <a:pt x="766948" y="5588000"/>
                  </a:lnTo>
                  <a:lnTo>
                    <a:pt x="738961" y="5562600"/>
                  </a:lnTo>
                  <a:lnTo>
                    <a:pt x="711421" y="5524500"/>
                  </a:lnTo>
                  <a:lnTo>
                    <a:pt x="684333" y="5486400"/>
                  </a:lnTo>
                  <a:lnTo>
                    <a:pt x="657702" y="5448300"/>
                  </a:lnTo>
                  <a:lnTo>
                    <a:pt x="631531" y="5410200"/>
                  </a:lnTo>
                  <a:lnTo>
                    <a:pt x="605825" y="5372100"/>
                  </a:lnTo>
                  <a:lnTo>
                    <a:pt x="580588" y="5334000"/>
                  </a:lnTo>
                  <a:lnTo>
                    <a:pt x="555824" y="5308600"/>
                  </a:lnTo>
                  <a:lnTo>
                    <a:pt x="531538" y="5270500"/>
                  </a:lnTo>
                  <a:lnTo>
                    <a:pt x="507735" y="5232400"/>
                  </a:lnTo>
                  <a:lnTo>
                    <a:pt x="484417" y="5194300"/>
                  </a:lnTo>
                  <a:lnTo>
                    <a:pt x="461591" y="5143500"/>
                  </a:lnTo>
                  <a:lnTo>
                    <a:pt x="439259" y="5105400"/>
                  </a:lnTo>
                  <a:lnTo>
                    <a:pt x="417427" y="5067300"/>
                  </a:lnTo>
                  <a:lnTo>
                    <a:pt x="396098" y="5029200"/>
                  </a:lnTo>
                  <a:lnTo>
                    <a:pt x="375277" y="4991100"/>
                  </a:lnTo>
                  <a:lnTo>
                    <a:pt x="354969" y="4953000"/>
                  </a:lnTo>
                  <a:lnTo>
                    <a:pt x="335177" y="4914900"/>
                  </a:lnTo>
                  <a:lnTo>
                    <a:pt x="315906" y="4864100"/>
                  </a:lnTo>
                  <a:lnTo>
                    <a:pt x="297160" y="4826000"/>
                  </a:lnTo>
                  <a:lnTo>
                    <a:pt x="278943" y="4787900"/>
                  </a:lnTo>
                  <a:lnTo>
                    <a:pt x="261261" y="4749800"/>
                  </a:lnTo>
                  <a:lnTo>
                    <a:pt x="244116" y="4699000"/>
                  </a:lnTo>
                  <a:lnTo>
                    <a:pt x="227514" y="4660900"/>
                  </a:lnTo>
                  <a:lnTo>
                    <a:pt x="211458" y="4622800"/>
                  </a:lnTo>
                  <a:lnTo>
                    <a:pt x="195953" y="4572000"/>
                  </a:lnTo>
                  <a:lnTo>
                    <a:pt x="181004" y="4533900"/>
                  </a:lnTo>
                  <a:lnTo>
                    <a:pt x="166614" y="4483100"/>
                  </a:lnTo>
                  <a:lnTo>
                    <a:pt x="152788" y="4445000"/>
                  </a:lnTo>
                  <a:lnTo>
                    <a:pt x="139530" y="4406900"/>
                  </a:lnTo>
                  <a:lnTo>
                    <a:pt x="126845" y="4356100"/>
                  </a:lnTo>
                  <a:lnTo>
                    <a:pt x="114737" y="4318000"/>
                  </a:lnTo>
                  <a:lnTo>
                    <a:pt x="103210" y="4267200"/>
                  </a:lnTo>
                  <a:lnTo>
                    <a:pt x="92268" y="4216400"/>
                  </a:lnTo>
                  <a:lnTo>
                    <a:pt x="81916" y="4178300"/>
                  </a:lnTo>
                  <a:lnTo>
                    <a:pt x="72158" y="4127500"/>
                  </a:lnTo>
                  <a:lnTo>
                    <a:pt x="62998" y="4089400"/>
                  </a:lnTo>
                  <a:lnTo>
                    <a:pt x="54441" y="4038600"/>
                  </a:lnTo>
                  <a:lnTo>
                    <a:pt x="46491" y="4000500"/>
                  </a:lnTo>
                  <a:lnTo>
                    <a:pt x="39152" y="3949700"/>
                  </a:lnTo>
                  <a:lnTo>
                    <a:pt x="32429" y="3898900"/>
                  </a:lnTo>
                  <a:lnTo>
                    <a:pt x="26325" y="3860800"/>
                  </a:lnTo>
                  <a:lnTo>
                    <a:pt x="20846" y="3810000"/>
                  </a:lnTo>
                  <a:lnTo>
                    <a:pt x="15995" y="3759200"/>
                  </a:lnTo>
                  <a:lnTo>
                    <a:pt x="11777" y="3708400"/>
                  </a:lnTo>
                  <a:lnTo>
                    <a:pt x="8196" y="3670300"/>
                  </a:lnTo>
                  <a:lnTo>
                    <a:pt x="5257" y="3619500"/>
                  </a:lnTo>
                  <a:lnTo>
                    <a:pt x="2963" y="3568700"/>
                  </a:lnTo>
                  <a:lnTo>
                    <a:pt x="1320" y="3530600"/>
                  </a:lnTo>
                  <a:lnTo>
                    <a:pt x="330" y="3479800"/>
                  </a:lnTo>
                  <a:lnTo>
                    <a:pt x="0" y="3429000"/>
                  </a:lnTo>
                  <a:lnTo>
                    <a:pt x="330" y="3378200"/>
                  </a:lnTo>
                  <a:lnTo>
                    <a:pt x="1320" y="3327400"/>
                  </a:lnTo>
                  <a:lnTo>
                    <a:pt x="2963" y="3289300"/>
                  </a:lnTo>
                  <a:lnTo>
                    <a:pt x="5257" y="3238500"/>
                  </a:lnTo>
                  <a:lnTo>
                    <a:pt x="8196" y="3187700"/>
                  </a:lnTo>
                  <a:lnTo>
                    <a:pt x="11777" y="3136900"/>
                  </a:lnTo>
                  <a:lnTo>
                    <a:pt x="15995" y="3098800"/>
                  </a:lnTo>
                  <a:lnTo>
                    <a:pt x="20846" y="3048000"/>
                  </a:lnTo>
                  <a:lnTo>
                    <a:pt x="26325" y="2997200"/>
                  </a:lnTo>
                  <a:lnTo>
                    <a:pt x="32429" y="2959100"/>
                  </a:lnTo>
                  <a:lnTo>
                    <a:pt x="39152" y="2908300"/>
                  </a:lnTo>
                  <a:lnTo>
                    <a:pt x="46491" y="2857500"/>
                  </a:lnTo>
                  <a:lnTo>
                    <a:pt x="54441" y="2819400"/>
                  </a:lnTo>
                  <a:lnTo>
                    <a:pt x="62998" y="2768600"/>
                  </a:lnTo>
                  <a:lnTo>
                    <a:pt x="72158" y="2730500"/>
                  </a:lnTo>
                  <a:lnTo>
                    <a:pt x="81916" y="2679700"/>
                  </a:lnTo>
                  <a:lnTo>
                    <a:pt x="92268" y="2628900"/>
                  </a:lnTo>
                  <a:lnTo>
                    <a:pt x="103210" y="2590800"/>
                  </a:lnTo>
                  <a:lnTo>
                    <a:pt x="114737" y="2540000"/>
                  </a:lnTo>
                  <a:lnTo>
                    <a:pt x="126845" y="2501900"/>
                  </a:lnTo>
                  <a:lnTo>
                    <a:pt x="139530" y="2451100"/>
                  </a:lnTo>
                  <a:lnTo>
                    <a:pt x="152788" y="2413000"/>
                  </a:lnTo>
                  <a:lnTo>
                    <a:pt x="166614" y="2362200"/>
                  </a:lnTo>
                  <a:lnTo>
                    <a:pt x="181004" y="2324100"/>
                  </a:lnTo>
                  <a:lnTo>
                    <a:pt x="195953" y="2286000"/>
                  </a:lnTo>
                  <a:lnTo>
                    <a:pt x="211458" y="2235200"/>
                  </a:lnTo>
                  <a:lnTo>
                    <a:pt x="227514" y="2197100"/>
                  </a:lnTo>
                  <a:lnTo>
                    <a:pt x="244116" y="2159000"/>
                  </a:lnTo>
                  <a:lnTo>
                    <a:pt x="261261" y="2108200"/>
                  </a:lnTo>
                  <a:lnTo>
                    <a:pt x="278943" y="2070100"/>
                  </a:lnTo>
                  <a:lnTo>
                    <a:pt x="297160" y="2032000"/>
                  </a:lnTo>
                  <a:lnTo>
                    <a:pt x="315906" y="1981200"/>
                  </a:lnTo>
                  <a:lnTo>
                    <a:pt x="335177" y="1943100"/>
                  </a:lnTo>
                  <a:lnTo>
                    <a:pt x="354969" y="1905000"/>
                  </a:lnTo>
                  <a:lnTo>
                    <a:pt x="375277" y="1866900"/>
                  </a:lnTo>
                  <a:lnTo>
                    <a:pt x="396098" y="1828800"/>
                  </a:lnTo>
                  <a:lnTo>
                    <a:pt x="417427" y="1790700"/>
                  </a:lnTo>
                  <a:lnTo>
                    <a:pt x="439259" y="1739900"/>
                  </a:lnTo>
                  <a:lnTo>
                    <a:pt x="461591" y="1701800"/>
                  </a:lnTo>
                  <a:lnTo>
                    <a:pt x="484417" y="1663700"/>
                  </a:lnTo>
                  <a:lnTo>
                    <a:pt x="507735" y="1625600"/>
                  </a:lnTo>
                  <a:lnTo>
                    <a:pt x="531538" y="1587500"/>
                  </a:lnTo>
                  <a:lnTo>
                    <a:pt x="555824" y="1549400"/>
                  </a:lnTo>
                  <a:lnTo>
                    <a:pt x="580588" y="1511300"/>
                  </a:lnTo>
                  <a:lnTo>
                    <a:pt x="605825" y="1473200"/>
                  </a:lnTo>
                  <a:lnTo>
                    <a:pt x="631531" y="1447800"/>
                  </a:lnTo>
                  <a:lnTo>
                    <a:pt x="657702" y="1409700"/>
                  </a:lnTo>
                  <a:lnTo>
                    <a:pt x="684333" y="1371600"/>
                  </a:lnTo>
                  <a:lnTo>
                    <a:pt x="711421" y="1333500"/>
                  </a:lnTo>
                  <a:lnTo>
                    <a:pt x="738961" y="1295400"/>
                  </a:lnTo>
                  <a:lnTo>
                    <a:pt x="766948" y="1270000"/>
                  </a:lnTo>
                  <a:lnTo>
                    <a:pt x="795379" y="1231900"/>
                  </a:lnTo>
                  <a:lnTo>
                    <a:pt x="824249" y="1193800"/>
                  </a:lnTo>
                  <a:lnTo>
                    <a:pt x="853553" y="1155700"/>
                  </a:lnTo>
                  <a:lnTo>
                    <a:pt x="883288" y="1130300"/>
                  </a:lnTo>
                  <a:lnTo>
                    <a:pt x="913449" y="1092200"/>
                  </a:lnTo>
                  <a:lnTo>
                    <a:pt x="944032" y="1066800"/>
                  </a:lnTo>
                  <a:lnTo>
                    <a:pt x="975033" y="1028700"/>
                  </a:lnTo>
                  <a:lnTo>
                    <a:pt x="1006446" y="1003300"/>
                  </a:lnTo>
                  <a:lnTo>
                    <a:pt x="1038268" y="965200"/>
                  </a:lnTo>
                  <a:lnTo>
                    <a:pt x="1070495" y="939800"/>
                  </a:lnTo>
                  <a:lnTo>
                    <a:pt x="1103123" y="901700"/>
                  </a:lnTo>
                  <a:lnTo>
                    <a:pt x="1169561" y="850900"/>
                  </a:lnTo>
                  <a:lnTo>
                    <a:pt x="1203363" y="812800"/>
                  </a:lnTo>
                  <a:lnTo>
                    <a:pt x="1272112" y="762000"/>
                  </a:lnTo>
                  <a:lnTo>
                    <a:pt x="1307051" y="736600"/>
                  </a:lnTo>
                  <a:lnTo>
                    <a:pt x="1342359" y="698500"/>
                  </a:lnTo>
                  <a:lnTo>
                    <a:pt x="1414070" y="647700"/>
                  </a:lnTo>
                  <a:lnTo>
                    <a:pt x="1524304" y="571500"/>
                  </a:lnTo>
                  <a:lnTo>
                    <a:pt x="1637636" y="495300"/>
                  </a:lnTo>
                  <a:lnTo>
                    <a:pt x="1676082" y="482600"/>
                  </a:lnTo>
                  <a:lnTo>
                    <a:pt x="1793366" y="406400"/>
                  </a:lnTo>
                  <a:lnTo>
                    <a:pt x="1833094" y="393700"/>
                  </a:lnTo>
                  <a:lnTo>
                    <a:pt x="1913476" y="342900"/>
                  </a:lnTo>
                  <a:lnTo>
                    <a:pt x="1954122" y="330200"/>
                  </a:lnTo>
                  <a:lnTo>
                    <a:pt x="1995064" y="304800"/>
                  </a:lnTo>
                  <a:lnTo>
                    <a:pt x="2036298" y="292100"/>
                  </a:lnTo>
                  <a:lnTo>
                    <a:pt x="2077821" y="266700"/>
                  </a:lnTo>
                  <a:lnTo>
                    <a:pt x="2161715" y="241300"/>
                  </a:lnTo>
                  <a:lnTo>
                    <a:pt x="2204077" y="215900"/>
                  </a:lnTo>
                  <a:lnTo>
                    <a:pt x="2332773" y="177800"/>
                  </a:lnTo>
                  <a:lnTo>
                    <a:pt x="2376193" y="152400"/>
                  </a:lnTo>
                  <a:lnTo>
                    <a:pt x="2597019" y="88900"/>
                  </a:lnTo>
                  <a:lnTo>
                    <a:pt x="4275426" y="88900"/>
                  </a:lnTo>
                  <a:lnTo>
                    <a:pt x="4496251" y="152400"/>
                  </a:lnTo>
                  <a:lnTo>
                    <a:pt x="4539672" y="177800"/>
                  </a:lnTo>
                  <a:lnTo>
                    <a:pt x="4668367" y="215900"/>
                  </a:lnTo>
                  <a:lnTo>
                    <a:pt x="4710729" y="241300"/>
                  </a:lnTo>
                  <a:lnTo>
                    <a:pt x="4794623" y="266700"/>
                  </a:lnTo>
                  <a:lnTo>
                    <a:pt x="4836146" y="292100"/>
                  </a:lnTo>
                  <a:lnTo>
                    <a:pt x="4877381" y="304800"/>
                  </a:lnTo>
                  <a:lnTo>
                    <a:pt x="4918323" y="330200"/>
                  </a:lnTo>
                  <a:lnTo>
                    <a:pt x="4958968" y="342900"/>
                  </a:lnTo>
                  <a:lnTo>
                    <a:pt x="5039350" y="393700"/>
                  </a:lnTo>
                  <a:lnTo>
                    <a:pt x="5079079" y="406400"/>
                  </a:lnTo>
                  <a:lnTo>
                    <a:pt x="5196362" y="482600"/>
                  </a:lnTo>
                  <a:lnTo>
                    <a:pt x="5234808" y="495300"/>
                  </a:lnTo>
                  <a:lnTo>
                    <a:pt x="5348141" y="571500"/>
                  </a:lnTo>
                  <a:lnTo>
                    <a:pt x="5458375" y="647700"/>
                  </a:lnTo>
                  <a:lnTo>
                    <a:pt x="5530085" y="698500"/>
                  </a:lnTo>
                  <a:lnTo>
                    <a:pt x="5565394" y="736600"/>
                  </a:lnTo>
                  <a:lnTo>
                    <a:pt x="5600332" y="762000"/>
                  </a:lnTo>
                  <a:lnTo>
                    <a:pt x="5669081" y="812800"/>
                  </a:lnTo>
                  <a:lnTo>
                    <a:pt x="5702884" y="850900"/>
                  </a:lnTo>
                  <a:lnTo>
                    <a:pt x="5769322" y="901700"/>
                  </a:lnTo>
                  <a:lnTo>
                    <a:pt x="5801949" y="939800"/>
                  </a:lnTo>
                  <a:lnTo>
                    <a:pt x="5834176" y="965200"/>
                  </a:lnTo>
                  <a:lnTo>
                    <a:pt x="5865998" y="1003300"/>
                  </a:lnTo>
                  <a:lnTo>
                    <a:pt x="5897412" y="1028700"/>
                  </a:lnTo>
                  <a:lnTo>
                    <a:pt x="5928412" y="1066800"/>
                  </a:lnTo>
                  <a:lnTo>
                    <a:pt x="5958995" y="1092200"/>
                  </a:lnTo>
                  <a:lnTo>
                    <a:pt x="5989156" y="1130300"/>
                  </a:lnTo>
                  <a:lnTo>
                    <a:pt x="6018891" y="1155700"/>
                  </a:lnTo>
                  <a:lnTo>
                    <a:pt x="6048195" y="1193800"/>
                  </a:lnTo>
                  <a:lnTo>
                    <a:pt x="6077065" y="1231900"/>
                  </a:lnTo>
                  <a:lnTo>
                    <a:pt x="6105496" y="1270000"/>
                  </a:lnTo>
                  <a:lnTo>
                    <a:pt x="6133483" y="1295400"/>
                  </a:lnTo>
                  <a:lnTo>
                    <a:pt x="6161023" y="1333500"/>
                  </a:lnTo>
                  <a:lnTo>
                    <a:pt x="6188111" y="1371600"/>
                  </a:lnTo>
                  <a:lnTo>
                    <a:pt x="6214743" y="1409700"/>
                  </a:lnTo>
                  <a:lnTo>
                    <a:pt x="6240914" y="1447800"/>
                  </a:lnTo>
                  <a:lnTo>
                    <a:pt x="6266620" y="1473200"/>
                  </a:lnTo>
                  <a:lnTo>
                    <a:pt x="6291857" y="1511300"/>
                  </a:lnTo>
                  <a:lnTo>
                    <a:pt x="6316620" y="1549400"/>
                  </a:lnTo>
                  <a:lnTo>
                    <a:pt x="6340906" y="1587500"/>
                  </a:lnTo>
                  <a:lnTo>
                    <a:pt x="6364710" y="1625600"/>
                  </a:lnTo>
                  <a:lnTo>
                    <a:pt x="6388027" y="1663700"/>
                  </a:lnTo>
                  <a:lnTo>
                    <a:pt x="6410854" y="1701800"/>
                  </a:lnTo>
                  <a:lnTo>
                    <a:pt x="6433185" y="1739900"/>
                  </a:lnTo>
                  <a:lnTo>
                    <a:pt x="6449333" y="1778000"/>
                  </a:lnTo>
                  <a:lnTo>
                    <a:pt x="6449333" y="5080000"/>
                  </a:lnTo>
                  <a:lnTo>
                    <a:pt x="6433185" y="5105400"/>
                  </a:lnTo>
                  <a:lnTo>
                    <a:pt x="6410854" y="5143500"/>
                  </a:lnTo>
                  <a:lnTo>
                    <a:pt x="6388027" y="5194300"/>
                  </a:lnTo>
                  <a:lnTo>
                    <a:pt x="6364710" y="5232400"/>
                  </a:lnTo>
                  <a:lnTo>
                    <a:pt x="6340906" y="5270500"/>
                  </a:lnTo>
                  <a:lnTo>
                    <a:pt x="6316620" y="5308600"/>
                  </a:lnTo>
                  <a:lnTo>
                    <a:pt x="6291857" y="5334000"/>
                  </a:lnTo>
                  <a:lnTo>
                    <a:pt x="6266620" y="5372100"/>
                  </a:lnTo>
                  <a:lnTo>
                    <a:pt x="6240914" y="5410200"/>
                  </a:lnTo>
                  <a:lnTo>
                    <a:pt x="6214743" y="5448300"/>
                  </a:lnTo>
                  <a:lnTo>
                    <a:pt x="6188111" y="5486400"/>
                  </a:lnTo>
                  <a:lnTo>
                    <a:pt x="6161023" y="5524500"/>
                  </a:lnTo>
                  <a:lnTo>
                    <a:pt x="6133483" y="5562600"/>
                  </a:lnTo>
                  <a:lnTo>
                    <a:pt x="6105496" y="5588000"/>
                  </a:lnTo>
                  <a:lnTo>
                    <a:pt x="6077065" y="5626100"/>
                  </a:lnTo>
                  <a:lnTo>
                    <a:pt x="6048195" y="5664200"/>
                  </a:lnTo>
                  <a:lnTo>
                    <a:pt x="6018891" y="5689600"/>
                  </a:lnTo>
                  <a:lnTo>
                    <a:pt x="5989156" y="5727700"/>
                  </a:lnTo>
                  <a:lnTo>
                    <a:pt x="5958995" y="5765800"/>
                  </a:lnTo>
                  <a:lnTo>
                    <a:pt x="5928412" y="5791200"/>
                  </a:lnTo>
                  <a:lnTo>
                    <a:pt x="5897412" y="5829300"/>
                  </a:lnTo>
                  <a:lnTo>
                    <a:pt x="5865998" y="5854700"/>
                  </a:lnTo>
                  <a:lnTo>
                    <a:pt x="5834176" y="5892800"/>
                  </a:lnTo>
                  <a:lnTo>
                    <a:pt x="5801949" y="5918200"/>
                  </a:lnTo>
                  <a:lnTo>
                    <a:pt x="5769322" y="5956300"/>
                  </a:lnTo>
                  <a:lnTo>
                    <a:pt x="5702884" y="6007100"/>
                  </a:lnTo>
                  <a:lnTo>
                    <a:pt x="5669081" y="6045200"/>
                  </a:lnTo>
                  <a:lnTo>
                    <a:pt x="5600332" y="6096000"/>
                  </a:lnTo>
                  <a:lnTo>
                    <a:pt x="5530085" y="6146800"/>
                  </a:lnTo>
                  <a:lnTo>
                    <a:pt x="5494410" y="6184900"/>
                  </a:lnTo>
                  <a:lnTo>
                    <a:pt x="5458375" y="6210300"/>
                  </a:lnTo>
                  <a:lnTo>
                    <a:pt x="5348141" y="6286500"/>
                  </a:lnTo>
                  <a:lnTo>
                    <a:pt x="5234808" y="6362700"/>
                  </a:lnTo>
                  <a:lnTo>
                    <a:pt x="5196362" y="6375400"/>
                  </a:lnTo>
                  <a:lnTo>
                    <a:pt x="5079079" y="6451600"/>
                  </a:lnTo>
                  <a:lnTo>
                    <a:pt x="5039350" y="6464300"/>
                  </a:lnTo>
                  <a:lnTo>
                    <a:pt x="4958968" y="6515100"/>
                  </a:lnTo>
                  <a:lnTo>
                    <a:pt x="4918323" y="6527800"/>
                  </a:lnTo>
                  <a:lnTo>
                    <a:pt x="4877381" y="6553200"/>
                  </a:lnTo>
                  <a:lnTo>
                    <a:pt x="4836146" y="6565900"/>
                  </a:lnTo>
                  <a:lnTo>
                    <a:pt x="4794623" y="6591300"/>
                  </a:lnTo>
                  <a:lnTo>
                    <a:pt x="4710729" y="6616700"/>
                  </a:lnTo>
                  <a:lnTo>
                    <a:pt x="4668367" y="6642100"/>
                  </a:lnTo>
                  <a:lnTo>
                    <a:pt x="4452576" y="6705600"/>
                  </a:lnTo>
                  <a:lnTo>
                    <a:pt x="4408652" y="6731000"/>
                  </a:lnTo>
                  <a:lnTo>
                    <a:pt x="4364483" y="6743700"/>
                  </a:lnTo>
                  <a:close/>
                </a:path>
                <a:path w="6449694" h="6858000">
                  <a:moveTo>
                    <a:pt x="4094558" y="6807200"/>
                  </a:moveTo>
                  <a:lnTo>
                    <a:pt x="2777887" y="6807200"/>
                  </a:lnTo>
                  <a:lnTo>
                    <a:pt x="2552372" y="6743700"/>
                  </a:lnTo>
                  <a:lnTo>
                    <a:pt x="4320073" y="6743700"/>
                  </a:lnTo>
                  <a:lnTo>
                    <a:pt x="4094558" y="6807200"/>
                  </a:lnTo>
                  <a:close/>
                </a:path>
                <a:path w="6449694" h="6858000">
                  <a:moveTo>
                    <a:pt x="4002815" y="6819900"/>
                  </a:moveTo>
                  <a:lnTo>
                    <a:pt x="2869629" y="6819900"/>
                  </a:lnTo>
                  <a:lnTo>
                    <a:pt x="2823653" y="6807200"/>
                  </a:lnTo>
                  <a:lnTo>
                    <a:pt x="4048792" y="6807200"/>
                  </a:lnTo>
                  <a:lnTo>
                    <a:pt x="4002815" y="6819900"/>
                  </a:lnTo>
                  <a:close/>
                </a:path>
                <a:path w="6449694" h="6858000">
                  <a:moveTo>
                    <a:pt x="3910247" y="6832600"/>
                  </a:moveTo>
                  <a:lnTo>
                    <a:pt x="2962197" y="6832600"/>
                  </a:lnTo>
                  <a:lnTo>
                    <a:pt x="2915812" y="6819900"/>
                  </a:lnTo>
                  <a:lnTo>
                    <a:pt x="3956633" y="6819900"/>
                  </a:lnTo>
                  <a:lnTo>
                    <a:pt x="3910247" y="6832600"/>
                  </a:lnTo>
                  <a:close/>
                </a:path>
                <a:path w="6449694" h="6858000">
                  <a:moveTo>
                    <a:pt x="3816888" y="6845300"/>
                  </a:moveTo>
                  <a:lnTo>
                    <a:pt x="3055557" y="6845300"/>
                  </a:lnTo>
                  <a:lnTo>
                    <a:pt x="3008780" y="6832600"/>
                  </a:lnTo>
                  <a:lnTo>
                    <a:pt x="3863664" y="6832600"/>
                  </a:lnTo>
                  <a:lnTo>
                    <a:pt x="3816888" y="6845300"/>
                  </a:lnTo>
                  <a:close/>
                </a:path>
                <a:path w="6449694" h="6858000">
                  <a:moveTo>
                    <a:pt x="3722771" y="6858000"/>
                  </a:moveTo>
                  <a:lnTo>
                    <a:pt x="3149674" y="6858000"/>
                  </a:lnTo>
                  <a:lnTo>
                    <a:pt x="3102523" y="6845300"/>
                  </a:lnTo>
                  <a:lnTo>
                    <a:pt x="3769922" y="6845300"/>
                  </a:lnTo>
                  <a:lnTo>
                    <a:pt x="3722771" y="6858000"/>
                  </a:lnTo>
                  <a:close/>
                </a:path>
              </a:pathLst>
            </a:custGeom>
            <a:solidFill>
              <a:srgbClr val="D8FFC7"/>
            </a:solidFill>
          </p:spPr>
          <p:txBody>
            <a:bodyPr wrap="square" lIns="0" tIns="0" rIns="0" bIns="0" rtlCol="0"/>
            <a:lstStyle/>
            <a:p>
              <a:endParaRPr/>
            </a:p>
          </p:txBody>
        </p:sp>
        <p:sp>
          <p:nvSpPr>
            <p:cNvPr id="9" name="object 9"/>
            <p:cNvSpPr/>
            <p:nvPr/>
          </p:nvSpPr>
          <p:spPr>
            <a:xfrm>
              <a:off x="11838721" y="6138813"/>
              <a:ext cx="6449695" cy="3532504"/>
            </a:xfrm>
            <a:custGeom>
              <a:avLst/>
              <a:gdLst/>
              <a:ahLst/>
              <a:cxnLst/>
              <a:rect l="l" t="t" r="r" b="b"/>
              <a:pathLst>
                <a:path w="6449694" h="3532504">
                  <a:moveTo>
                    <a:pt x="3139410" y="3519705"/>
                  </a:moveTo>
                  <a:lnTo>
                    <a:pt x="3196946" y="3524198"/>
                  </a:lnTo>
                  <a:lnTo>
                    <a:pt x="3244453" y="3527138"/>
                  </a:lnTo>
                  <a:lnTo>
                    <a:pt x="3292133" y="3529431"/>
                  </a:lnTo>
                  <a:lnTo>
                    <a:pt x="3339981" y="3531075"/>
                  </a:lnTo>
                  <a:lnTo>
                    <a:pt x="3387992" y="3532065"/>
                  </a:lnTo>
                  <a:lnTo>
                    <a:pt x="3436162" y="3532405"/>
                  </a:lnTo>
                  <a:lnTo>
                    <a:pt x="3484333" y="3532065"/>
                  </a:lnTo>
                  <a:lnTo>
                    <a:pt x="3532344" y="3531075"/>
                  </a:lnTo>
                  <a:lnTo>
                    <a:pt x="3580192" y="3529431"/>
                  </a:lnTo>
                  <a:lnTo>
                    <a:pt x="3627871" y="3527138"/>
                  </a:lnTo>
                  <a:lnTo>
                    <a:pt x="3675379" y="3524198"/>
                  </a:lnTo>
                  <a:lnTo>
                    <a:pt x="3722711" y="3520618"/>
                  </a:lnTo>
                  <a:lnTo>
                    <a:pt x="3732915" y="3519705"/>
                  </a:lnTo>
                </a:path>
                <a:path w="6449694" h="3532504">
                  <a:moveTo>
                    <a:pt x="3016704" y="3507005"/>
                  </a:moveTo>
                  <a:lnTo>
                    <a:pt x="3055497" y="3511549"/>
                  </a:lnTo>
                  <a:lnTo>
                    <a:pt x="3102463" y="3516400"/>
                  </a:lnTo>
                  <a:lnTo>
                    <a:pt x="3139410" y="3519705"/>
                  </a:lnTo>
                </a:path>
                <a:path w="6449694" h="3532504">
                  <a:moveTo>
                    <a:pt x="3732915" y="3519705"/>
                  </a:moveTo>
                  <a:lnTo>
                    <a:pt x="3769862" y="3516400"/>
                  </a:lnTo>
                  <a:lnTo>
                    <a:pt x="3816827" y="3511549"/>
                  </a:lnTo>
                  <a:lnTo>
                    <a:pt x="3855621" y="3507005"/>
                  </a:lnTo>
                </a:path>
                <a:path w="6449694" h="3532504">
                  <a:moveTo>
                    <a:pt x="2923078" y="3494305"/>
                  </a:moveTo>
                  <a:lnTo>
                    <a:pt x="2962138" y="3499966"/>
                  </a:lnTo>
                  <a:lnTo>
                    <a:pt x="3008721" y="3506070"/>
                  </a:lnTo>
                  <a:lnTo>
                    <a:pt x="3016704" y="3507005"/>
                  </a:lnTo>
                </a:path>
                <a:path w="6449694" h="3532504">
                  <a:moveTo>
                    <a:pt x="3855621" y="3507005"/>
                  </a:moveTo>
                  <a:lnTo>
                    <a:pt x="3863604" y="3506070"/>
                  </a:lnTo>
                  <a:lnTo>
                    <a:pt x="3910187" y="3499966"/>
                  </a:lnTo>
                  <a:lnTo>
                    <a:pt x="3949247" y="3494305"/>
                  </a:lnTo>
                </a:path>
                <a:path w="6449694" h="3532504">
                  <a:moveTo>
                    <a:pt x="2844705" y="3481605"/>
                  </a:moveTo>
                  <a:lnTo>
                    <a:pt x="2869570" y="3485904"/>
                  </a:lnTo>
                  <a:lnTo>
                    <a:pt x="2915753" y="3493243"/>
                  </a:lnTo>
                  <a:lnTo>
                    <a:pt x="2923078" y="3494305"/>
                  </a:lnTo>
                </a:path>
                <a:path w="6449694" h="3532504">
                  <a:moveTo>
                    <a:pt x="3949247" y="3494305"/>
                  </a:moveTo>
                  <a:lnTo>
                    <a:pt x="3956572" y="3493243"/>
                  </a:lnTo>
                  <a:lnTo>
                    <a:pt x="4002755" y="3485904"/>
                  </a:lnTo>
                  <a:lnTo>
                    <a:pt x="4027619" y="3481605"/>
                  </a:lnTo>
                </a:path>
                <a:path w="6449694" h="3532504">
                  <a:moveTo>
                    <a:pt x="2554043" y="3418105"/>
                  </a:moveTo>
                  <a:lnTo>
                    <a:pt x="2596960" y="3429185"/>
                  </a:lnTo>
                  <a:lnTo>
                    <a:pt x="2641839" y="3440127"/>
                  </a:lnTo>
                  <a:lnTo>
                    <a:pt x="2686946" y="3450479"/>
                  </a:lnTo>
                  <a:lnTo>
                    <a:pt x="2732278" y="3460237"/>
                  </a:lnTo>
                  <a:lnTo>
                    <a:pt x="2777828" y="3469397"/>
                  </a:lnTo>
                  <a:lnTo>
                    <a:pt x="2823594" y="3477954"/>
                  </a:lnTo>
                  <a:lnTo>
                    <a:pt x="2844705" y="3481605"/>
                  </a:lnTo>
                </a:path>
                <a:path w="6449694" h="3532504">
                  <a:moveTo>
                    <a:pt x="4027619" y="3481605"/>
                  </a:moveTo>
                  <a:lnTo>
                    <a:pt x="4094497" y="3469397"/>
                  </a:lnTo>
                  <a:lnTo>
                    <a:pt x="4140047" y="3460237"/>
                  </a:lnTo>
                  <a:lnTo>
                    <a:pt x="4185378" y="3450479"/>
                  </a:lnTo>
                  <a:lnTo>
                    <a:pt x="4230486" y="3440127"/>
                  </a:lnTo>
                  <a:lnTo>
                    <a:pt x="4275365" y="3429185"/>
                  </a:lnTo>
                  <a:lnTo>
                    <a:pt x="4318282" y="3418105"/>
                  </a:lnTo>
                </a:path>
                <a:path w="6449694" h="3532504">
                  <a:moveTo>
                    <a:pt x="1343" y="0"/>
                  </a:moveTo>
                  <a:lnTo>
                    <a:pt x="1303" y="1806"/>
                  </a:lnTo>
                  <a:lnTo>
                    <a:pt x="369" y="48009"/>
                  </a:lnTo>
                  <a:lnTo>
                    <a:pt x="328" y="52605"/>
                  </a:lnTo>
                  <a:lnTo>
                    <a:pt x="0" y="96178"/>
                  </a:lnTo>
                  <a:lnTo>
                    <a:pt x="41" y="103404"/>
                  </a:lnTo>
                  <a:lnTo>
                    <a:pt x="230" y="144348"/>
                  </a:lnTo>
                  <a:lnTo>
                    <a:pt x="1265" y="192359"/>
                  </a:lnTo>
                  <a:lnTo>
                    <a:pt x="2784" y="240212"/>
                  </a:lnTo>
                  <a:lnTo>
                    <a:pt x="2931" y="243104"/>
                  </a:lnTo>
                  <a:lnTo>
                    <a:pt x="5202" y="287887"/>
                  </a:lnTo>
                  <a:lnTo>
                    <a:pt x="8142" y="335394"/>
                  </a:lnTo>
                  <a:lnTo>
                    <a:pt x="11715" y="382727"/>
                  </a:lnTo>
                  <a:lnTo>
                    <a:pt x="15940" y="429877"/>
                  </a:lnTo>
                  <a:lnTo>
                    <a:pt x="20791" y="476843"/>
                  </a:lnTo>
                  <a:lnTo>
                    <a:pt x="26270" y="523619"/>
                  </a:lnTo>
                  <a:lnTo>
                    <a:pt x="32374" y="570202"/>
                  </a:lnTo>
                  <a:lnTo>
                    <a:pt x="39097" y="616587"/>
                  </a:lnTo>
                  <a:lnTo>
                    <a:pt x="46436" y="662770"/>
                  </a:lnTo>
                  <a:lnTo>
                    <a:pt x="54386" y="708746"/>
                  </a:lnTo>
                  <a:lnTo>
                    <a:pt x="62943" y="754512"/>
                  </a:lnTo>
                  <a:lnTo>
                    <a:pt x="72103" y="800062"/>
                  </a:lnTo>
                  <a:lnTo>
                    <a:pt x="81861" y="845393"/>
                  </a:lnTo>
                  <a:lnTo>
                    <a:pt x="92136" y="890522"/>
                  </a:lnTo>
                  <a:lnTo>
                    <a:pt x="92206" y="890807"/>
                  </a:lnTo>
                  <a:lnTo>
                    <a:pt x="103155" y="935380"/>
                  </a:lnTo>
                  <a:lnTo>
                    <a:pt x="114682" y="980027"/>
                  </a:lnTo>
                  <a:lnTo>
                    <a:pt x="126790" y="1024437"/>
                  </a:lnTo>
                  <a:lnTo>
                    <a:pt x="139475" y="1068606"/>
                  </a:lnTo>
                  <a:lnTo>
                    <a:pt x="152733" y="1112530"/>
                  </a:lnTo>
                  <a:lnTo>
                    <a:pt x="166559" y="1156205"/>
                  </a:lnTo>
                  <a:lnTo>
                    <a:pt x="180949" y="1199626"/>
                  </a:lnTo>
                  <a:lnTo>
                    <a:pt x="195898" y="1242788"/>
                  </a:lnTo>
                  <a:lnTo>
                    <a:pt x="211403" y="1285688"/>
                  </a:lnTo>
                  <a:lnTo>
                    <a:pt x="227458" y="1328321"/>
                  </a:lnTo>
                  <a:lnTo>
                    <a:pt x="244061" y="1370683"/>
                  </a:lnTo>
                  <a:lnTo>
                    <a:pt x="261205" y="1412770"/>
                  </a:lnTo>
                  <a:lnTo>
                    <a:pt x="278888" y="1454577"/>
                  </a:lnTo>
                  <a:lnTo>
                    <a:pt x="297105" y="1496100"/>
                  </a:lnTo>
                  <a:lnTo>
                    <a:pt x="315851" y="1537334"/>
                  </a:lnTo>
                  <a:lnTo>
                    <a:pt x="335122" y="1578276"/>
                  </a:lnTo>
                  <a:lnTo>
                    <a:pt x="354914" y="1618921"/>
                  </a:lnTo>
                  <a:lnTo>
                    <a:pt x="375222" y="1659265"/>
                  </a:lnTo>
                  <a:lnTo>
                    <a:pt x="396043" y="1699303"/>
                  </a:lnTo>
                  <a:lnTo>
                    <a:pt x="417371" y="1739032"/>
                  </a:lnTo>
                  <a:lnTo>
                    <a:pt x="439204" y="1778446"/>
                  </a:lnTo>
                  <a:lnTo>
                    <a:pt x="461535" y="1817542"/>
                  </a:lnTo>
                  <a:lnTo>
                    <a:pt x="484362" y="1856315"/>
                  </a:lnTo>
                  <a:lnTo>
                    <a:pt x="507679" y="1894761"/>
                  </a:lnTo>
                  <a:lnTo>
                    <a:pt x="531483" y="1932876"/>
                  </a:lnTo>
                  <a:lnTo>
                    <a:pt x="555768" y="1970654"/>
                  </a:lnTo>
                  <a:lnTo>
                    <a:pt x="580532" y="2008093"/>
                  </a:lnTo>
                  <a:lnTo>
                    <a:pt x="605769" y="2045188"/>
                  </a:lnTo>
                  <a:lnTo>
                    <a:pt x="631475" y="2081934"/>
                  </a:lnTo>
                  <a:lnTo>
                    <a:pt x="657646" y="2118327"/>
                  </a:lnTo>
                  <a:lnTo>
                    <a:pt x="684277" y="2154363"/>
                  </a:lnTo>
                  <a:lnTo>
                    <a:pt x="711365" y="2190037"/>
                  </a:lnTo>
                  <a:lnTo>
                    <a:pt x="738905" y="2225346"/>
                  </a:lnTo>
                  <a:lnTo>
                    <a:pt x="766892" y="2260284"/>
                  </a:lnTo>
                  <a:lnTo>
                    <a:pt x="795323" y="2294848"/>
                  </a:lnTo>
                  <a:lnTo>
                    <a:pt x="824193" y="2329034"/>
                  </a:lnTo>
                  <a:lnTo>
                    <a:pt x="853497" y="2362836"/>
                  </a:lnTo>
                  <a:lnTo>
                    <a:pt x="883232" y="2396251"/>
                  </a:lnTo>
                  <a:lnTo>
                    <a:pt x="913393" y="2429274"/>
                  </a:lnTo>
                  <a:lnTo>
                    <a:pt x="943976" y="2461901"/>
                  </a:lnTo>
                  <a:lnTo>
                    <a:pt x="974976" y="2494128"/>
                  </a:lnTo>
                  <a:lnTo>
                    <a:pt x="1006390" y="2525950"/>
                  </a:lnTo>
                  <a:lnTo>
                    <a:pt x="1038212" y="2557364"/>
                  </a:lnTo>
                  <a:lnTo>
                    <a:pt x="1070439" y="2588364"/>
                  </a:lnTo>
                  <a:lnTo>
                    <a:pt x="1103066" y="2618947"/>
                  </a:lnTo>
                  <a:lnTo>
                    <a:pt x="1136089" y="2649108"/>
                  </a:lnTo>
                  <a:lnTo>
                    <a:pt x="1169504" y="2678843"/>
                  </a:lnTo>
                  <a:lnTo>
                    <a:pt x="1203306" y="2708147"/>
                  </a:lnTo>
                  <a:lnTo>
                    <a:pt x="1237492" y="2737017"/>
                  </a:lnTo>
                  <a:lnTo>
                    <a:pt x="1272056" y="2765448"/>
                  </a:lnTo>
                  <a:lnTo>
                    <a:pt x="1306994" y="2793435"/>
                  </a:lnTo>
                  <a:lnTo>
                    <a:pt x="1342189" y="2821081"/>
                  </a:lnTo>
                  <a:lnTo>
                    <a:pt x="1377977" y="2848063"/>
                  </a:lnTo>
                  <a:lnTo>
                    <a:pt x="1414013" y="2874694"/>
                  </a:lnTo>
                  <a:lnTo>
                    <a:pt x="1450406" y="2900865"/>
                  </a:lnTo>
                  <a:lnTo>
                    <a:pt x="1487152" y="2926571"/>
                  </a:lnTo>
                  <a:lnTo>
                    <a:pt x="1524247" y="2951808"/>
                  </a:lnTo>
                  <a:lnTo>
                    <a:pt x="1561685" y="2976572"/>
                  </a:lnTo>
                  <a:lnTo>
                    <a:pt x="1599464" y="3000857"/>
                  </a:lnTo>
                  <a:lnTo>
                    <a:pt x="1637579" y="3024661"/>
                  </a:lnTo>
                  <a:lnTo>
                    <a:pt x="1676025" y="3047978"/>
                  </a:lnTo>
                  <a:lnTo>
                    <a:pt x="1714798" y="3070805"/>
                  </a:lnTo>
                  <a:lnTo>
                    <a:pt x="1753894" y="3093136"/>
                  </a:lnTo>
                  <a:lnTo>
                    <a:pt x="1793308" y="3114969"/>
                  </a:lnTo>
                  <a:lnTo>
                    <a:pt x="1833037" y="3136297"/>
                  </a:lnTo>
                  <a:lnTo>
                    <a:pt x="1873075" y="3157118"/>
                  </a:lnTo>
                  <a:lnTo>
                    <a:pt x="1913419" y="3177426"/>
                  </a:lnTo>
                  <a:lnTo>
                    <a:pt x="1954064" y="3197218"/>
                  </a:lnTo>
                  <a:lnTo>
                    <a:pt x="1995006" y="3216489"/>
                  </a:lnTo>
                  <a:lnTo>
                    <a:pt x="2036240" y="3235235"/>
                  </a:lnTo>
                  <a:lnTo>
                    <a:pt x="2077763" y="3253452"/>
                  </a:lnTo>
                  <a:lnTo>
                    <a:pt x="2119570" y="3271135"/>
                  </a:lnTo>
                  <a:lnTo>
                    <a:pt x="2161657" y="3288279"/>
                  </a:lnTo>
                  <a:lnTo>
                    <a:pt x="2204019" y="3304882"/>
                  </a:lnTo>
                  <a:lnTo>
                    <a:pt x="2246652" y="3320937"/>
                  </a:lnTo>
                  <a:lnTo>
                    <a:pt x="2289552" y="3336442"/>
                  </a:lnTo>
                  <a:lnTo>
                    <a:pt x="2332714" y="3351391"/>
                  </a:lnTo>
                  <a:lnTo>
                    <a:pt x="2376135" y="3365781"/>
                  </a:lnTo>
                  <a:lnTo>
                    <a:pt x="2419809" y="3379607"/>
                  </a:lnTo>
                  <a:lnTo>
                    <a:pt x="2463733" y="3392865"/>
                  </a:lnTo>
                  <a:lnTo>
                    <a:pt x="2507903" y="3405550"/>
                  </a:lnTo>
                  <a:lnTo>
                    <a:pt x="2552313" y="3417658"/>
                  </a:lnTo>
                  <a:lnTo>
                    <a:pt x="2554043" y="3418105"/>
                  </a:lnTo>
                </a:path>
                <a:path w="6449694" h="3532504">
                  <a:moveTo>
                    <a:pt x="4318282" y="3418105"/>
                  </a:moveTo>
                  <a:lnTo>
                    <a:pt x="4364422" y="3405550"/>
                  </a:lnTo>
                  <a:lnTo>
                    <a:pt x="4408591" y="3392865"/>
                  </a:lnTo>
                  <a:lnTo>
                    <a:pt x="4452515" y="3379607"/>
                  </a:lnTo>
                  <a:lnTo>
                    <a:pt x="4496190" y="3365781"/>
                  </a:lnTo>
                  <a:lnTo>
                    <a:pt x="4539610" y="3351391"/>
                  </a:lnTo>
                  <a:lnTo>
                    <a:pt x="4582773" y="3336442"/>
                  </a:lnTo>
                  <a:lnTo>
                    <a:pt x="4625673" y="3320937"/>
                  </a:lnTo>
                  <a:lnTo>
                    <a:pt x="4668306" y="3304882"/>
                  </a:lnTo>
                  <a:lnTo>
                    <a:pt x="4710668" y="3288279"/>
                  </a:lnTo>
                  <a:lnTo>
                    <a:pt x="4752755" y="3271135"/>
                  </a:lnTo>
                  <a:lnTo>
                    <a:pt x="4794562" y="3253452"/>
                  </a:lnTo>
                  <a:lnTo>
                    <a:pt x="4836085" y="3235235"/>
                  </a:lnTo>
                  <a:lnTo>
                    <a:pt x="4877319" y="3216489"/>
                  </a:lnTo>
                  <a:lnTo>
                    <a:pt x="4918261" y="3197218"/>
                  </a:lnTo>
                  <a:lnTo>
                    <a:pt x="4958906" y="3177426"/>
                  </a:lnTo>
                  <a:lnTo>
                    <a:pt x="4999250" y="3157118"/>
                  </a:lnTo>
                  <a:lnTo>
                    <a:pt x="5039288" y="3136297"/>
                  </a:lnTo>
                  <a:lnTo>
                    <a:pt x="5079017" y="3114969"/>
                  </a:lnTo>
                  <a:lnTo>
                    <a:pt x="5118431" y="3093136"/>
                  </a:lnTo>
                  <a:lnTo>
                    <a:pt x="5157527" y="3070805"/>
                  </a:lnTo>
                  <a:lnTo>
                    <a:pt x="5196300" y="3047978"/>
                  </a:lnTo>
                  <a:lnTo>
                    <a:pt x="5234746" y="3024661"/>
                  </a:lnTo>
                  <a:lnTo>
                    <a:pt x="5272861" y="3000857"/>
                  </a:lnTo>
                  <a:lnTo>
                    <a:pt x="5310639" y="2976572"/>
                  </a:lnTo>
                  <a:lnTo>
                    <a:pt x="5348078" y="2951808"/>
                  </a:lnTo>
                  <a:lnTo>
                    <a:pt x="5385173" y="2926571"/>
                  </a:lnTo>
                  <a:lnTo>
                    <a:pt x="5421919" y="2900865"/>
                  </a:lnTo>
                  <a:lnTo>
                    <a:pt x="5458312" y="2874694"/>
                  </a:lnTo>
                  <a:lnTo>
                    <a:pt x="5494348" y="2848063"/>
                  </a:lnTo>
                  <a:lnTo>
                    <a:pt x="5530141" y="2821086"/>
                  </a:lnTo>
                  <a:lnTo>
                    <a:pt x="5565331" y="2793435"/>
                  </a:lnTo>
                  <a:lnTo>
                    <a:pt x="5600269" y="2765448"/>
                  </a:lnTo>
                  <a:lnTo>
                    <a:pt x="5634833" y="2737017"/>
                  </a:lnTo>
                  <a:lnTo>
                    <a:pt x="5669019" y="2708147"/>
                  </a:lnTo>
                  <a:lnTo>
                    <a:pt x="5702821" y="2678843"/>
                  </a:lnTo>
                  <a:lnTo>
                    <a:pt x="5736236" y="2649108"/>
                  </a:lnTo>
                  <a:lnTo>
                    <a:pt x="5769259" y="2618947"/>
                  </a:lnTo>
                  <a:lnTo>
                    <a:pt x="5801886" y="2588364"/>
                  </a:lnTo>
                  <a:lnTo>
                    <a:pt x="5834113" y="2557364"/>
                  </a:lnTo>
                  <a:lnTo>
                    <a:pt x="5865935" y="2525950"/>
                  </a:lnTo>
                  <a:lnTo>
                    <a:pt x="5897349" y="2494128"/>
                  </a:lnTo>
                  <a:lnTo>
                    <a:pt x="5928349" y="2461901"/>
                  </a:lnTo>
                  <a:lnTo>
                    <a:pt x="5958932" y="2429274"/>
                  </a:lnTo>
                  <a:lnTo>
                    <a:pt x="5989093" y="2396251"/>
                  </a:lnTo>
                  <a:lnTo>
                    <a:pt x="6018828" y="2362836"/>
                  </a:lnTo>
                  <a:lnTo>
                    <a:pt x="6048132" y="2329034"/>
                  </a:lnTo>
                  <a:lnTo>
                    <a:pt x="6077002" y="2294848"/>
                  </a:lnTo>
                  <a:lnTo>
                    <a:pt x="6105433" y="2260284"/>
                  </a:lnTo>
                  <a:lnTo>
                    <a:pt x="6133420" y="2225346"/>
                  </a:lnTo>
                  <a:lnTo>
                    <a:pt x="6160960" y="2190037"/>
                  </a:lnTo>
                  <a:lnTo>
                    <a:pt x="6188048" y="2154363"/>
                  </a:lnTo>
                  <a:lnTo>
                    <a:pt x="6214679" y="2118327"/>
                  </a:lnTo>
                  <a:lnTo>
                    <a:pt x="6240850" y="2081934"/>
                  </a:lnTo>
                  <a:lnTo>
                    <a:pt x="6266556" y="2045188"/>
                  </a:lnTo>
                  <a:lnTo>
                    <a:pt x="6291793" y="2008093"/>
                  </a:lnTo>
                  <a:lnTo>
                    <a:pt x="6316557" y="1970654"/>
                  </a:lnTo>
                  <a:lnTo>
                    <a:pt x="6340842" y="1932876"/>
                  </a:lnTo>
                  <a:lnTo>
                    <a:pt x="6364646" y="1894761"/>
                  </a:lnTo>
                  <a:lnTo>
                    <a:pt x="6387963" y="1856315"/>
                  </a:lnTo>
                  <a:lnTo>
                    <a:pt x="6410790" y="1817542"/>
                  </a:lnTo>
                  <a:lnTo>
                    <a:pt x="6433121" y="1778446"/>
                  </a:lnTo>
                  <a:lnTo>
                    <a:pt x="6449278" y="1749278"/>
                  </a:lnTo>
                </a:path>
              </a:pathLst>
            </a:custGeom>
            <a:ln w="285749">
              <a:solidFill>
                <a:srgbClr val="FFFFFF"/>
              </a:solidFill>
            </a:ln>
          </p:spPr>
          <p:txBody>
            <a:bodyPr wrap="square" lIns="0" tIns="0" rIns="0" bIns="0" rtlCol="0"/>
            <a:lstStyle/>
            <a:p>
              <a:endParaRPr/>
            </a:p>
          </p:txBody>
        </p:sp>
      </p:grpSp>
      <p:sp>
        <p:nvSpPr>
          <p:cNvPr id="10" name="object 10"/>
          <p:cNvSpPr/>
          <p:nvPr/>
        </p:nvSpPr>
        <p:spPr>
          <a:xfrm>
            <a:off x="281" y="0"/>
            <a:ext cx="2391410" cy="2391410"/>
          </a:xfrm>
          <a:custGeom>
            <a:avLst/>
            <a:gdLst/>
            <a:ahLst/>
            <a:cxnLst/>
            <a:rect l="l" t="t" r="r" b="b"/>
            <a:pathLst>
              <a:path w="2391410" h="2391410">
                <a:moveTo>
                  <a:pt x="0" y="0"/>
                </a:moveTo>
                <a:lnTo>
                  <a:pt x="2390806" y="0"/>
                </a:lnTo>
                <a:lnTo>
                  <a:pt x="2341915" y="504"/>
                </a:lnTo>
                <a:lnTo>
                  <a:pt x="2293073" y="1991"/>
                </a:lnTo>
                <a:lnTo>
                  <a:pt x="2244281" y="4460"/>
                </a:lnTo>
                <a:lnTo>
                  <a:pt x="2195539" y="7912"/>
                </a:lnTo>
                <a:lnTo>
                  <a:pt x="2146846" y="12346"/>
                </a:lnTo>
                <a:lnTo>
                  <a:pt x="2099067" y="17688"/>
                </a:lnTo>
                <a:lnTo>
                  <a:pt x="2051432" y="23982"/>
                </a:lnTo>
                <a:lnTo>
                  <a:pt x="2003943" y="31230"/>
                </a:lnTo>
                <a:lnTo>
                  <a:pt x="1956600" y="39430"/>
                </a:lnTo>
                <a:lnTo>
                  <a:pt x="1909402" y="48583"/>
                </a:lnTo>
                <a:lnTo>
                  <a:pt x="1863188" y="58524"/>
                </a:lnTo>
                <a:lnTo>
                  <a:pt x="1817060" y="69414"/>
                </a:lnTo>
                <a:lnTo>
                  <a:pt x="1771121" y="81225"/>
                </a:lnTo>
                <a:lnTo>
                  <a:pt x="1725475" y="93933"/>
                </a:lnTo>
                <a:lnTo>
                  <a:pt x="1680225" y="107510"/>
                </a:lnTo>
                <a:lnTo>
                  <a:pt x="1635760" y="121826"/>
                </a:lnTo>
                <a:lnTo>
                  <a:pt x="1591457" y="137061"/>
                </a:lnTo>
                <a:lnTo>
                  <a:pt x="1547417" y="153180"/>
                </a:lnTo>
                <a:lnTo>
                  <a:pt x="1503737" y="170147"/>
                </a:lnTo>
                <a:lnTo>
                  <a:pt x="1460518" y="187925"/>
                </a:lnTo>
                <a:lnTo>
                  <a:pt x="1413270" y="208529"/>
                </a:lnTo>
                <a:lnTo>
                  <a:pt x="1366550" y="230106"/>
                </a:lnTo>
                <a:lnTo>
                  <a:pt x="1320359" y="252657"/>
                </a:lnTo>
                <a:lnTo>
                  <a:pt x="1274696" y="276181"/>
                </a:lnTo>
                <a:lnTo>
                  <a:pt x="1229563" y="300680"/>
                </a:lnTo>
                <a:lnTo>
                  <a:pt x="1184957" y="326152"/>
                </a:lnTo>
                <a:lnTo>
                  <a:pt x="1140880" y="352598"/>
                </a:lnTo>
                <a:lnTo>
                  <a:pt x="1097332" y="380017"/>
                </a:lnTo>
                <a:lnTo>
                  <a:pt x="1054312" y="408411"/>
                </a:lnTo>
                <a:lnTo>
                  <a:pt x="1012229" y="437511"/>
                </a:lnTo>
                <a:lnTo>
                  <a:pt x="970835" y="467448"/>
                </a:lnTo>
                <a:lnTo>
                  <a:pt x="930131" y="498221"/>
                </a:lnTo>
                <a:lnTo>
                  <a:pt x="890117" y="529830"/>
                </a:lnTo>
                <a:lnTo>
                  <a:pt x="850793" y="562275"/>
                </a:lnTo>
                <a:lnTo>
                  <a:pt x="812159" y="595556"/>
                </a:lnTo>
                <a:lnTo>
                  <a:pt x="774214" y="629674"/>
                </a:lnTo>
                <a:lnTo>
                  <a:pt x="736960" y="664627"/>
                </a:lnTo>
                <a:lnTo>
                  <a:pt x="700395" y="700417"/>
                </a:lnTo>
                <a:lnTo>
                  <a:pt x="664605" y="736982"/>
                </a:lnTo>
                <a:lnTo>
                  <a:pt x="629651" y="774236"/>
                </a:lnTo>
                <a:lnTo>
                  <a:pt x="595534" y="812180"/>
                </a:lnTo>
                <a:lnTo>
                  <a:pt x="562252" y="850815"/>
                </a:lnTo>
                <a:lnTo>
                  <a:pt x="529807" y="890139"/>
                </a:lnTo>
                <a:lnTo>
                  <a:pt x="498198" y="930153"/>
                </a:lnTo>
                <a:lnTo>
                  <a:pt x="467425" y="970857"/>
                </a:lnTo>
                <a:lnTo>
                  <a:pt x="437489" y="1012250"/>
                </a:lnTo>
                <a:lnTo>
                  <a:pt x="408388" y="1054334"/>
                </a:lnTo>
                <a:lnTo>
                  <a:pt x="379995" y="1097354"/>
                </a:lnTo>
                <a:lnTo>
                  <a:pt x="352576" y="1140902"/>
                </a:lnTo>
                <a:lnTo>
                  <a:pt x="326130" y="1184979"/>
                </a:lnTo>
                <a:lnTo>
                  <a:pt x="300658" y="1229585"/>
                </a:lnTo>
                <a:lnTo>
                  <a:pt x="276159" y="1274719"/>
                </a:lnTo>
                <a:lnTo>
                  <a:pt x="252635" y="1320381"/>
                </a:lnTo>
                <a:lnTo>
                  <a:pt x="230084" y="1366572"/>
                </a:lnTo>
                <a:lnTo>
                  <a:pt x="208506" y="1413292"/>
                </a:lnTo>
                <a:lnTo>
                  <a:pt x="187903" y="1460540"/>
                </a:lnTo>
                <a:lnTo>
                  <a:pt x="170127" y="1503761"/>
                </a:lnTo>
                <a:lnTo>
                  <a:pt x="153162" y="1547440"/>
                </a:lnTo>
                <a:lnTo>
                  <a:pt x="137042" y="1591479"/>
                </a:lnTo>
                <a:lnTo>
                  <a:pt x="121806" y="1635780"/>
                </a:lnTo>
                <a:lnTo>
                  <a:pt x="107487" y="1680247"/>
                </a:lnTo>
                <a:lnTo>
                  <a:pt x="93910" y="1725490"/>
                </a:lnTo>
                <a:lnTo>
                  <a:pt x="81203" y="1771134"/>
                </a:lnTo>
                <a:lnTo>
                  <a:pt x="69391" y="1817075"/>
                </a:lnTo>
                <a:lnTo>
                  <a:pt x="58501" y="1863206"/>
                </a:lnTo>
                <a:lnTo>
                  <a:pt x="48560" y="1909424"/>
                </a:lnTo>
                <a:lnTo>
                  <a:pt x="39407" y="1956622"/>
                </a:lnTo>
                <a:lnTo>
                  <a:pt x="31207" y="2003965"/>
                </a:lnTo>
                <a:lnTo>
                  <a:pt x="23959" y="2051454"/>
                </a:lnTo>
                <a:lnTo>
                  <a:pt x="17664" y="2099089"/>
                </a:lnTo>
                <a:lnTo>
                  <a:pt x="12323" y="2146868"/>
                </a:lnTo>
                <a:lnTo>
                  <a:pt x="7885" y="2195669"/>
                </a:lnTo>
                <a:lnTo>
                  <a:pt x="4434" y="2244520"/>
                </a:lnTo>
                <a:lnTo>
                  <a:pt x="1969" y="2293420"/>
                </a:lnTo>
                <a:lnTo>
                  <a:pt x="491" y="2342370"/>
                </a:lnTo>
                <a:lnTo>
                  <a:pt x="0" y="2391370"/>
                </a:lnTo>
                <a:lnTo>
                  <a:pt x="0" y="0"/>
                </a:lnTo>
                <a:close/>
              </a:path>
            </a:pathLst>
          </a:custGeom>
          <a:solidFill>
            <a:srgbClr val="7DD957"/>
          </a:solidFill>
        </p:spPr>
        <p:txBody>
          <a:bodyPr wrap="square" lIns="0" tIns="0" rIns="0" bIns="0" rtlCol="0"/>
          <a:lstStyle/>
          <a:p>
            <a:endParaRPr/>
          </a:p>
        </p:txBody>
      </p:sp>
      <p:pic>
        <p:nvPicPr>
          <p:cNvPr id="16" name="object 16"/>
          <p:cNvPicPr/>
          <p:nvPr/>
        </p:nvPicPr>
        <p:blipFill>
          <a:blip r:embed="rId2" cstate="print"/>
          <a:stretch>
            <a:fillRect/>
          </a:stretch>
        </p:blipFill>
        <p:spPr>
          <a:xfrm>
            <a:off x="14674839" y="256893"/>
            <a:ext cx="3381374" cy="590549"/>
          </a:xfrm>
          <a:prstGeom prst="rect">
            <a:avLst/>
          </a:prstGeom>
        </p:spPr>
      </p:pic>
      <p:pic>
        <p:nvPicPr>
          <p:cNvPr id="17" name="object 17"/>
          <p:cNvPicPr/>
          <p:nvPr/>
        </p:nvPicPr>
        <p:blipFill>
          <a:blip r:embed="rId3" cstate="print"/>
          <a:stretch>
            <a:fillRect/>
          </a:stretch>
        </p:blipFill>
        <p:spPr>
          <a:xfrm>
            <a:off x="9607283" y="5225596"/>
            <a:ext cx="7115174" cy="5057774"/>
          </a:xfrm>
          <a:prstGeom prst="rect">
            <a:avLst/>
          </a:prstGeom>
        </p:spPr>
      </p:pic>
      <p:sp>
        <p:nvSpPr>
          <p:cNvPr id="18" name="object 18"/>
          <p:cNvSpPr/>
          <p:nvPr/>
        </p:nvSpPr>
        <p:spPr>
          <a:xfrm>
            <a:off x="233640" y="6013556"/>
            <a:ext cx="2155825" cy="4273550"/>
          </a:xfrm>
          <a:custGeom>
            <a:avLst/>
            <a:gdLst/>
            <a:ahLst/>
            <a:cxnLst/>
            <a:rect l="l" t="t" r="r" b="b"/>
            <a:pathLst>
              <a:path w="2155825" h="4273550">
                <a:moveTo>
                  <a:pt x="108930" y="4257620"/>
                </a:moveTo>
                <a:lnTo>
                  <a:pt x="105737" y="4273443"/>
                </a:lnTo>
                <a:lnTo>
                  <a:pt x="3192" y="4273443"/>
                </a:lnTo>
                <a:lnTo>
                  <a:pt x="0" y="4257620"/>
                </a:lnTo>
                <a:lnTo>
                  <a:pt x="4278" y="4236415"/>
                </a:lnTo>
                <a:lnTo>
                  <a:pt x="15948" y="4219103"/>
                </a:lnTo>
                <a:lnTo>
                  <a:pt x="33260" y="4207434"/>
                </a:lnTo>
                <a:lnTo>
                  <a:pt x="54465" y="4203155"/>
                </a:lnTo>
                <a:lnTo>
                  <a:pt x="75670" y="4207434"/>
                </a:lnTo>
                <a:lnTo>
                  <a:pt x="92982" y="4219103"/>
                </a:lnTo>
                <a:lnTo>
                  <a:pt x="104651" y="4236415"/>
                </a:lnTo>
                <a:lnTo>
                  <a:pt x="108930" y="4257620"/>
                </a:lnTo>
                <a:close/>
              </a:path>
              <a:path w="2155825" h="4273550">
                <a:moveTo>
                  <a:pt x="108930" y="3656997"/>
                </a:moveTo>
                <a:lnTo>
                  <a:pt x="104651" y="3678202"/>
                </a:lnTo>
                <a:lnTo>
                  <a:pt x="92982" y="3695514"/>
                </a:lnTo>
                <a:lnTo>
                  <a:pt x="75670" y="3707184"/>
                </a:lnTo>
                <a:lnTo>
                  <a:pt x="54465" y="3711463"/>
                </a:lnTo>
                <a:lnTo>
                  <a:pt x="33260" y="3707184"/>
                </a:lnTo>
                <a:lnTo>
                  <a:pt x="15948" y="3695514"/>
                </a:lnTo>
                <a:lnTo>
                  <a:pt x="4278" y="3678202"/>
                </a:lnTo>
                <a:lnTo>
                  <a:pt x="0" y="3656997"/>
                </a:lnTo>
                <a:lnTo>
                  <a:pt x="4278" y="3635793"/>
                </a:lnTo>
                <a:lnTo>
                  <a:pt x="15948" y="3618481"/>
                </a:lnTo>
                <a:lnTo>
                  <a:pt x="33260" y="3606811"/>
                </a:lnTo>
                <a:lnTo>
                  <a:pt x="54465" y="3602532"/>
                </a:lnTo>
                <a:lnTo>
                  <a:pt x="75670" y="3606811"/>
                </a:lnTo>
                <a:lnTo>
                  <a:pt x="92982" y="3618481"/>
                </a:lnTo>
                <a:lnTo>
                  <a:pt x="104651" y="3635793"/>
                </a:lnTo>
                <a:lnTo>
                  <a:pt x="108930" y="3656997"/>
                </a:lnTo>
                <a:close/>
              </a:path>
              <a:path w="2155825" h="4273550">
                <a:moveTo>
                  <a:pt x="108930" y="3056375"/>
                </a:moveTo>
                <a:lnTo>
                  <a:pt x="104651" y="3077580"/>
                </a:lnTo>
                <a:lnTo>
                  <a:pt x="92982" y="3094892"/>
                </a:lnTo>
                <a:lnTo>
                  <a:pt x="75670" y="3106561"/>
                </a:lnTo>
                <a:lnTo>
                  <a:pt x="54465" y="3110840"/>
                </a:lnTo>
                <a:lnTo>
                  <a:pt x="33260" y="3106561"/>
                </a:lnTo>
                <a:lnTo>
                  <a:pt x="15948" y="3094892"/>
                </a:lnTo>
                <a:lnTo>
                  <a:pt x="4278" y="3077580"/>
                </a:lnTo>
                <a:lnTo>
                  <a:pt x="0" y="3056375"/>
                </a:lnTo>
                <a:lnTo>
                  <a:pt x="4278" y="3035170"/>
                </a:lnTo>
                <a:lnTo>
                  <a:pt x="15948" y="3017858"/>
                </a:lnTo>
                <a:lnTo>
                  <a:pt x="33260" y="3006188"/>
                </a:lnTo>
                <a:lnTo>
                  <a:pt x="54465" y="3001910"/>
                </a:lnTo>
                <a:lnTo>
                  <a:pt x="75670" y="3006188"/>
                </a:lnTo>
                <a:lnTo>
                  <a:pt x="92982" y="3017858"/>
                </a:lnTo>
                <a:lnTo>
                  <a:pt x="104651" y="3035170"/>
                </a:lnTo>
                <a:lnTo>
                  <a:pt x="108930" y="3056375"/>
                </a:lnTo>
                <a:close/>
              </a:path>
              <a:path w="2155825" h="4273550">
                <a:moveTo>
                  <a:pt x="108930" y="2455752"/>
                </a:moveTo>
                <a:lnTo>
                  <a:pt x="104651" y="2476957"/>
                </a:lnTo>
                <a:lnTo>
                  <a:pt x="92982" y="2494269"/>
                </a:lnTo>
                <a:lnTo>
                  <a:pt x="75670" y="2505939"/>
                </a:lnTo>
                <a:lnTo>
                  <a:pt x="54465" y="2510217"/>
                </a:lnTo>
                <a:lnTo>
                  <a:pt x="33260" y="2505939"/>
                </a:lnTo>
                <a:lnTo>
                  <a:pt x="15948" y="2494269"/>
                </a:lnTo>
                <a:lnTo>
                  <a:pt x="4278" y="2476957"/>
                </a:lnTo>
                <a:lnTo>
                  <a:pt x="0" y="2455752"/>
                </a:lnTo>
                <a:lnTo>
                  <a:pt x="4278" y="2434547"/>
                </a:lnTo>
                <a:lnTo>
                  <a:pt x="15948" y="2417235"/>
                </a:lnTo>
                <a:lnTo>
                  <a:pt x="33260" y="2405566"/>
                </a:lnTo>
                <a:lnTo>
                  <a:pt x="54465" y="2401287"/>
                </a:lnTo>
                <a:lnTo>
                  <a:pt x="75670" y="2405566"/>
                </a:lnTo>
                <a:lnTo>
                  <a:pt x="92982" y="2417235"/>
                </a:lnTo>
                <a:lnTo>
                  <a:pt x="104651" y="2434547"/>
                </a:lnTo>
                <a:lnTo>
                  <a:pt x="108930" y="2455752"/>
                </a:lnTo>
                <a:close/>
              </a:path>
              <a:path w="2155825" h="4273550">
                <a:moveTo>
                  <a:pt x="108930" y="1855129"/>
                </a:moveTo>
                <a:lnTo>
                  <a:pt x="104651" y="1876334"/>
                </a:lnTo>
                <a:lnTo>
                  <a:pt x="92982" y="1893646"/>
                </a:lnTo>
                <a:lnTo>
                  <a:pt x="75670" y="1905316"/>
                </a:lnTo>
                <a:lnTo>
                  <a:pt x="54465" y="1909594"/>
                </a:lnTo>
                <a:lnTo>
                  <a:pt x="33260" y="1905316"/>
                </a:lnTo>
                <a:lnTo>
                  <a:pt x="15948" y="1893646"/>
                </a:lnTo>
                <a:lnTo>
                  <a:pt x="4278" y="1876334"/>
                </a:lnTo>
                <a:lnTo>
                  <a:pt x="0" y="1855129"/>
                </a:lnTo>
                <a:lnTo>
                  <a:pt x="4278" y="1833924"/>
                </a:lnTo>
                <a:lnTo>
                  <a:pt x="15948" y="1816612"/>
                </a:lnTo>
                <a:lnTo>
                  <a:pt x="33260" y="1804943"/>
                </a:lnTo>
                <a:lnTo>
                  <a:pt x="54465" y="1800664"/>
                </a:lnTo>
                <a:lnTo>
                  <a:pt x="75670" y="1804943"/>
                </a:lnTo>
                <a:lnTo>
                  <a:pt x="92982" y="1816612"/>
                </a:lnTo>
                <a:lnTo>
                  <a:pt x="104651" y="1833924"/>
                </a:lnTo>
                <a:lnTo>
                  <a:pt x="108930" y="1855129"/>
                </a:lnTo>
                <a:close/>
              </a:path>
              <a:path w="2155825" h="4273550">
                <a:moveTo>
                  <a:pt x="108930" y="1254506"/>
                </a:moveTo>
                <a:lnTo>
                  <a:pt x="104651" y="1275711"/>
                </a:lnTo>
                <a:lnTo>
                  <a:pt x="92982" y="1293023"/>
                </a:lnTo>
                <a:lnTo>
                  <a:pt x="75670" y="1304693"/>
                </a:lnTo>
                <a:lnTo>
                  <a:pt x="54465" y="1308971"/>
                </a:lnTo>
                <a:lnTo>
                  <a:pt x="33260" y="1304693"/>
                </a:lnTo>
                <a:lnTo>
                  <a:pt x="15948" y="1293023"/>
                </a:lnTo>
                <a:lnTo>
                  <a:pt x="4278" y="1275711"/>
                </a:lnTo>
                <a:lnTo>
                  <a:pt x="0" y="1254506"/>
                </a:lnTo>
                <a:lnTo>
                  <a:pt x="4278" y="1233301"/>
                </a:lnTo>
                <a:lnTo>
                  <a:pt x="15948" y="1215990"/>
                </a:lnTo>
                <a:lnTo>
                  <a:pt x="33260" y="1204320"/>
                </a:lnTo>
                <a:lnTo>
                  <a:pt x="54465" y="1200041"/>
                </a:lnTo>
                <a:lnTo>
                  <a:pt x="75670" y="1204320"/>
                </a:lnTo>
                <a:lnTo>
                  <a:pt x="92982" y="1215990"/>
                </a:lnTo>
                <a:lnTo>
                  <a:pt x="104651" y="1233301"/>
                </a:lnTo>
                <a:lnTo>
                  <a:pt x="108930" y="1254506"/>
                </a:lnTo>
                <a:close/>
              </a:path>
              <a:path w="2155825" h="4273550">
                <a:moveTo>
                  <a:pt x="108930" y="653884"/>
                </a:moveTo>
                <a:lnTo>
                  <a:pt x="104651" y="675089"/>
                </a:lnTo>
                <a:lnTo>
                  <a:pt x="92982" y="692401"/>
                </a:lnTo>
                <a:lnTo>
                  <a:pt x="75670" y="704070"/>
                </a:lnTo>
                <a:lnTo>
                  <a:pt x="54465" y="708349"/>
                </a:lnTo>
                <a:lnTo>
                  <a:pt x="33260" y="704070"/>
                </a:lnTo>
                <a:lnTo>
                  <a:pt x="15948" y="692401"/>
                </a:lnTo>
                <a:lnTo>
                  <a:pt x="4278" y="675089"/>
                </a:lnTo>
                <a:lnTo>
                  <a:pt x="0" y="653884"/>
                </a:lnTo>
                <a:lnTo>
                  <a:pt x="4278" y="632679"/>
                </a:lnTo>
                <a:lnTo>
                  <a:pt x="15948" y="615367"/>
                </a:lnTo>
                <a:lnTo>
                  <a:pt x="33260" y="603697"/>
                </a:lnTo>
                <a:lnTo>
                  <a:pt x="54465" y="599419"/>
                </a:lnTo>
                <a:lnTo>
                  <a:pt x="75670" y="603697"/>
                </a:lnTo>
                <a:lnTo>
                  <a:pt x="92982" y="615367"/>
                </a:lnTo>
                <a:lnTo>
                  <a:pt x="104651" y="632679"/>
                </a:lnTo>
                <a:lnTo>
                  <a:pt x="108930" y="653884"/>
                </a:lnTo>
                <a:close/>
              </a:path>
              <a:path w="2155825" h="4273550">
                <a:moveTo>
                  <a:pt x="108930" y="53261"/>
                </a:moveTo>
                <a:lnTo>
                  <a:pt x="104651" y="74466"/>
                </a:lnTo>
                <a:lnTo>
                  <a:pt x="92982" y="91778"/>
                </a:lnTo>
                <a:lnTo>
                  <a:pt x="75670" y="103448"/>
                </a:lnTo>
                <a:lnTo>
                  <a:pt x="54465" y="107726"/>
                </a:lnTo>
                <a:lnTo>
                  <a:pt x="33260" y="103448"/>
                </a:lnTo>
                <a:lnTo>
                  <a:pt x="15948" y="91778"/>
                </a:lnTo>
                <a:lnTo>
                  <a:pt x="4278" y="74466"/>
                </a:lnTo>
                <a:lnTo>
                  <a:pt x="0" y="53261"/>
                </a:lnTo>
                <a:lnTo>
                  <a:pt x="4278" y="32056"/>
                </a:lnTo>
                <a:lnTo>
                  <a:pt x="15948" y="14744"/>
                </a:lnTo>
                <a:lnTo>
                  <a:pt x="33260" y="3074"/>
                </a:lnTo>
                <a:lnTo>
                  <a:pt x="48498" y="0"/>
                </a:lnTo>
                <a:lnTo>
                  <a:pt x="60431" y="0"/>
                </a:lnTo>
                <a:lnTo>
                  <a:pt x="75670" y="3074"/>
                </a:lnTo>
                <a:lnTo>
                  <a:pt x="92982" y="14744"/>
                </a:lnTo>
                <a:lnTo>
                  <a:pt x="104651" y="32056"/>
                </a:lnTo>
                <a:lnTo>
                  <a:pt x="108930" y="53261"/>
                </a:lnTo>
                <a:close/>
              </a:path>
              <a:path w="2155825" h="4273550">
                <a:moveTo>
                  <a:pt x="620483" y="4257620"/>
                </a:moveTo>
                <a:lnTo>
                  <a:pt x="617290" y="4273443"/>
                </a:lnTo>
                <a:lnTo>
                  <a:pt x="514745" y="4273443"/>
                </a:lnTo>
                <a:lnTo>
                  <a:pt x="511552" y="4257620"/>
                </a:lnTo>
                <a:lnTo>
                  <a:pt x="515831" y="4236415"/>
                </a:lnTo>
                <a:lnTo>
                  <a:pt x="527500" y="4219103"/>
                </a:lnTo>
                <a:lnTo>
                  <a:pt x="544812" y="4207434"/>
                </a:lnTo>
                <a:lnTo>
                  <a:pt x="566017" y="4203155"/>
                </a:lnTo>
                <a:lnTo>
                  <a:pt x="587222" y="4207434"/>
                </a:lnTo>
                <a:lnTo>
                  <a:pt x="604534" y="4219103"/>
                </a:lnTo>
                <a:lnTo>
                  <a:pt x="616204" y="4236415"/>
                </a:lnTo>
                <a:lnTo>
                  <a:pt x="620483" y="4257620"/>
                </a:lnTo>
                <a:close/>
              </a:path>
              <a:path w="2155825" h="4273550">
                <a:moveTo>
                  <a:pt x="620483" y="3656997"/>
                </a:moveTo>
                <a:lnTo>
                  <a:pt x="616204" y="3678202"/>
                </a:lnTo>
                <a:lnTo>
                  <a:pt x="604534" y="3695514"/>
                </a:lnTo>
                <a:lnTo>
                  <a:pt x="587222" y="3707184"/>
                </a:lnTo>
                <a:lnTo>
                  <a:pt x="566017" y="3711463"/>
                </a:lnTo>
                <a:lnTo>
                  <a:pt x="544812" y="3707184"/>
                </a:lnTo>
                <a:lnTo>
                  <a:pt x="527500" y="3695514"/>
                </a:lnTo>
                <a:lnTo>
                  <a:pt x="515831" y="3678202"/>
                </a:lnTo>
                <a:lnTo>
                  <a:pt x="511552" y="3656997"/>
                </a:lnTo>
                <a:lnTo>
                  <a:pt x="515831" y="3635793"/>
                </a:lnTo>
                <a:lnTo>
                  <a:pt x="527500" y="3618481"/>
                </a:lnTo>
                <a:lnTo>
                  <a:pt x="544812" y="3606811"/>
                </a:lnTo>
                <a:lnTo>
                  <a:pt x="566017" y="3602532"/>
                </a:lnTo>
                <a:lnTo>
                  <a:pt x="587222" y="3606811"/>
                </a:lnTo>
                <a:lnTo>
                  <a:pt x="604534" y="3618481"/>
                </a:lnTo>
                <a:lnTo>
                  <a:pt x="616204" y="3635793"/>
                </a:lnTo>
                <a:lnTo>
                  <a:pt x="620483" y="3656997"/>
                </a:lnTo>
                <a:close/>
              </a:path>
              <a:path w="2155825" h="4273550">
                <a:moveTo>
                  <a:pt x="620483" y="3056375"/>
                </a:moveTo>
                <a:lnTo>
                  <a:pt x="616204" y="3077580"/>
                </a:lnTo>
                <a:lnTo>
                  <a:pt x="604534" y="3094892"/>
                </a:lnTo>
                <a:lnTo>
                  <a:pt x="587222" y="3106561"/>
                </a:lnTo>
                <a:lnTo>
                  <a:pt x="566017" y="3110840"/>
                </a:lnTo>
                <a:lnTo>
                  <a:pt x="544812" y="3106561"/>
                </a:lnTo>
                <a:lnTo>
                  <a:pt x="527500" y="3094892"/>
                </a:lnTo>
                <a:lnTo>
                  <a:pt x="515831" y="3077580"/>
                </a:lnTo>
                <a:lnTo>
                  <a:pt x="511552" y="3056375"/>
                </a:lnTo>
                <a:lnTo>
                  <a:pt x="515831" y="3035170"/>
                </a:lnTo>
                <a:lnTo>
                  <a:pt x="527500" y="3017858"/>
                </a:lnTo>
                <a:lnTo>
                  <a:pt x="544812" y="3006188"/>
                </a:lnTo>
                <a:lnTo>
                  <a:pt x="566017" y="3001910"/>
                </a:lnTo>
                <a:lnTo>
                  <a:pt x="587222" y="3006188"/>
                </a:lnTo>
                <a:lnTo>
                  <a:pt x="604534" y="3017858"/>
                </a:lnTo>
                <a:lnTo>
                  <a:pt x="616204" y="3035170"/>
                </a:lnTo>
                <a:lnTo>
                  <a:pt x="620483" y="3056375"/>
                </a:lnTo>
                <a:close/>
              </a:path>
              <a:path w="2155825" h="4273550">
                <a:moveTo>
                  <a:pt x="620483" y="2455752"/>
                </a:moveTo>
                <a:lnTo>
                  <a:pt x="616204" y="2476957"/>
                </a:lnTo>
                <a:lnTo>
                  <a:pt x="604534" y="2494269"/>
                </a:lnTo>
                <a:lnTo>
                  <a:pt x="587222" y="2505939"/>
                </a:lnTo>
                <a:lnTo>
                  <a:pt x="566017" y="2510217"/>
                </a:lnTo>
                <a:lnTo>
                  <a:pt x="544812" y="2505939"/>
                </a:lnTo>
                <a:lnTo>
                  <a:pt x="527500" y="2494269"/>
                </a:lnTo>
                <a:lnTo>
                  <a:pt x="515831" y="2476957"/>
                </a:lnTo>
                <a:lnTo>
                  <a:pt x="511552" y="2455752"/>
                </a:lnTo>
                <a:lnTo>
                  <a:pt x="515831" y="2434547"/>
                </a:lnTo>
                <a:lnTo>
                  <a:pt x="527500" y="2417235"/>
                </a:lnTo>
                <a:lnTo>
                  <a:pt x="544812" y="2405566"/>
                </a:lnTo>
                <a:lnTo>
                  <a:pt x="566017" y="2401287"/>
                </a:lnTo>
                <a:lnTo>
                  <a:pt x="587222" y="2405566"/>
                </a:lnTo>
                <a:lnTo>
                  <a:pt x="604534" y="2417235"/>
                </a:lnTo>
                <a:lnTo>
                  <a:pt x="616204" y="2434547"/>
                </a:lnTo>
                <a:lnTo>
                  <a:pt x="620483" y="2455752"/>
                </a:lnTo>
                <a:close/>
              </a:path>
              <a:path w="2155825" h="4273550">
                <a:moveTo>
                  <a:pt x="620483" y="1855129"/>
                </a:moveTo>
                <a:lnTo>
                  <a:pt x="616204" y="1876334"/>
                </a:lnTo>
                <a:lnTo>
                  <a:pt x="604534" y="1893646"/>
                </a:lnTo>
                <a:lnTo>
                  <a:pt x="587222" y="1905316"/>
                </a:lnTo>
                <a:lnTo>
                  <a:pt x="566017" y="1909594"/>
                </a:lnTo>
                <a:lnTo>
                  <a:pt x="544812" y="1905316"/>
                </a:lnTo>
                <a:lnTo>
                  <a:pt x="527500" y="1893646"/>
                </a:lnTo>
                <a:lnTo>
                  <a:pt x="515831" y="1876334"/>
                </a:lnTo>
                <a:lnTo>
                  <a:pt x="511552" y="1855129"/>
                </a:lnTo>
                <a:lnTo>
                  <a:pt x="515831" y="1833924"/>
                </a:lnTo>
                <a:lnTo>
                  <a:pt x="527500" y="1816612"/>
                </a:lnTo>
                <a:lnTo>
                  <a:pt x="544812" y="1804943"/>
                </a:lnTo>
                <a:lnTo>
                  <a:pt x="566017" y="1800664"/>
                </a:lnTo>
                <a:lnTo>
                  <a:pt x="587222" y="1804943"/>
                </a:lnTo>
                <a:lnTo>
                  <a:pt x="604534" y="1816612"/>
                </a:lnTo>
                <a:lnTo>
                  <a:pt x="616204" y="1833924"/>
                </a:lnTo>
                <a:lnTo>
                  <a:pt x="620483" y="1855129"/>
                </a:lnTo>
                <a:close/>
              </a:path>
              <a:path w="2155825" h="4273550">
                <a:moveTo>
                  <a:pt x="620483" y="1254506"/>
                </a:moveTo>
                <a:lnTo>
                  <a:pt x="616204" y="1275711"/>
                </a:lnTo>
                <a:lnTo>
                  <a:pt x="604534" y="1293023"/>
                </a:lnTo>
                <a:lnTo>
                  <a:pt x="587222" y="1304693"/>
                </a:lnTo>
                <a:lnTo>
                  <a:pt x="566017" y="1308971"/>
                </a:lnTo>
                <a:lnTo>
                  <a:pt x="544812" y="1304693"/>
                </a:lnTo>
                <a:lnTo>
                  <a:pt x="527500" y="1293023"/>
                </a:lnTo>
                <a:lnTo>
                  <a:pt x="515831" y="1275711"/>
                </a:lnTo>
                <a:lnTo>
                  <a:pt x="511552" y="1254506"/>
                </a:lnTo>
                <a:lnTo>
                  <a:pt x="515831" y="1233301"/>
                </a:lnTo>
                <a:lnTo>
                  <a:pt x="527500" y="1215990"/>
                </a:lnTo>
                <a:lnTo>
                  <a:pt x="544812" y="1204320"/>
                </a:lnTo>
                <a:lnTo>
                  <a:pt x="566017" y="1200041"/>
                </a:lnTo>
                <a:lnTo>
                  <a:pt x="587222" y="1204320"/>
                </a:lnTo>
                <a:lnTo>
                  <a:pt x="604534" y="1215990"/>
                </a:lnTo>
                <a:lnTo>
                  <a:pt x="616204" y="1233301"/>
                </a:lnTo>
                <a:lnTo>
                  <a:pt x="620483" y="1254506"/>
                </a:lnTo>
                <a:close/>
              </a:path>
              <a:path w="2155825" h="4273550">
                <a:moveTo>
                  <a:pt x="620483" y="653884"/>
                </a:moveTo>
                <a:lnTo>
                  <a:pt x="616204" y="675089"/>
                </a:lnTo>
                <a:lnTo>
                  <a:pt x="604534" y="692401"/>
                </a:lnTo>
                <a:lnTo>
                  <a:pt x="587222" y="704070"/>
                </a:lnTo>
                <a:lnTo>
                  <a:pt x="566017" y="708349"/>
                </a:lnTo>
                <a:lnTo>
                  <a:pt x="544812" y="704070"/>
                </a:lnTo>
                <a:lnTo>
                  <a:pt x="527500" y="692401"/>
                </a:lnTo>
                <a:lnTo>
                  <a:pt x="515831" y="675089"/>
                </a:lnTo>
                <a:lnTo>
                  <a:pt x="511552" y="653884"/>
                </a:lnTo>
                <a:lnTo>
                  <a:pt x="515831" y="632679"/>
                </a:lnTo>
                <a:lnTo>
                  <a:pt x="527500" y="615367"/>
                </a:lnTo>
                <a:lnTo>
                  <a:pt x="544812" y="603697"/>
                </a:lnTo>
                <a:lnTo>
                  <a:pt x="566017" y="599419"/>
                </a:lnTo>
                <a:lnTo>
                  <a:pt x="587222" y="603697"/>
                </a:lnTo>
                <a:lnTo>
                  <a:pt x="604534" y="615367"/>
                </a:lnTo>
                <a:lnTo>
                  <a:pt x="616204" y="632679"/>
                </a:lnTo>
                <a:lnTo>
                  <a:pt x="620483" y="653884"/>
                </a:lnTo>
                <a:close/>
              </a:path>
              <a:path w="2155825" h="4273550">
                <a:moveTo>
                  <a:pt x="620483" y="53261"/>
                </a:moveTo>
                <a:lnTo>
                  <a:pt x="616204" y="74466"/>
                </a:lnTo>
                <a:lnTo>
                  <a:pt x="604534" y="91778"/>
                </a:lnTo>
                <a:lnTo>
                  <a:pt x="587222" y="103448"/>
                </a:lnTo>
                <a:lnTo>
                  <a:pt x="566017" y="107726"/>
                </a:lnTo>
                <a:lnTo>
                  <a:pt x="544812" y="103448"/>
                </a:lnTo>
                <a:lnTo>
                  <a:pt x="527500" y="91778"/>
                </a:lnTo>
                <a:lnTo>
                  <a:pt x="515831" y="74466"/>
                </a:lnTo>
                <a:lnTo>
                  <a:pt x="511552" y="53261"/>
                </a:lnTo>
                <a:lnTo>
                  <a:pt x="515831" y="32056"/>
                </a:lnTo>
                <a:lnTo>
                  <a:pt x="527500" y="14744"/>
                </a:lnTo>
                <a:lnTo>
                  <a:pt x="544812" y="3074"/>
                </a:lnTo>
                <a:lnTo>
                  <a:pt x="560051" y="0"/>
                </a:lnTo>
                <a:lnTo>
                  <a:pt x="571984" y="0"/>
                </a:lnTo>
                <a:lnTo>
                  <a:pt x="587222" y="3074"/>
                </a:lnTo>
                <a:lnTo>
                  <a:pt x="604534" y="14744"/>
                </a:lnTo>
                <a:lnTo>
                  <a:pt x="616204" y="32056"/>
                </a:lnTo>
                <a:lnTo>
                  <a:pt x="620483" y="53261"/>
                </a:lnTo>
                <a:close/>
              </a:path>
              <a:path w="2155825" h="4273550">
                <a:moveTo>
                  <a:pt x="1132336" y="4257620"/>
                </a:moveTo>
                <a:lnTo>
                  <a:pt x="1129143" y="4273443"/>
                </a:lnTo>
                <a:lnTo>
                  <a:pt x="1026598" y="4273443"/>
                </a:lnTo>
                <a:lnTo>
                  <a:pt x="1023405" y="4257620"/>
                </a:lnTo>
                <a:lnTo>
                  <a:pt x="1027684" y="4236415"/>
                </a:lnTo>
                <a:lnTo>
                  <a:pt x="1039354" y="4219103"/>
                </a:lnTo>
                <a:lnTo>
                  <a:pt x="1056666" y="4207434"/>
                </a:lnTo>
                <a:lnTo>
                  <a:pt x="1077871" y="4203155"/>
                </a:lnTo>
                <a:lnTo>
                  <a:pt x="1099076" y="4207434"/>
                </a:lnTo>
                <a:lnTo>
                  <a:pt x="1116388" y="4219103"/>
                </a:lnTo>
                <a:lnTo>
                  <a:pt x="1128057" y="4236415"/>
                </a:lnTo>
                <a:lnTo>
                  <a:pt x="1132336" y="4257620"/>
                </a:lnTo>
                <a:close/>
              </a:path>
              <a:path w="2155825" h="4273550">
                <a:moveTo>
                  <a:pt x="1132336" y="3656997"/>
                </a:moveTo>
                <a:lnTo>
                  <a:pt x="1128057" y="3678202"/>
                </a:lnTo>
                <a:lnTo>
                  <a:pt x="1116388" y="3695514"/>
                </a:lnTo>
                <a:lnTo>
                  <a:pt x="1099076" y="3707184"/>
                </a:lnTo>
                <a:lnTo>
                  <a:pt x="1077871" y="3711463"/>
                </a:lnTo>
                <a:lnTo>
                  <a:pt x="1056666" y="3707184"/>
                </a:lnTo>
                <a:lnTo>
                  <a:pt x="1039354" y="3695514"/>
                </a:lnTo>
                <a:lnTo>
                  <a:pt x="1027684" y="3678202"/>
                </a:lnTo>
                <a:lnTo>
                  <a:pt x="1023405" y="3656997"/>
                </a:lnTo>
                <a:lnTo>
                  <a:pt x="1027684" y="3635793"/>
                </a:lnTo>
                <a:lnTo>
                  <a:pt x="1039354" y="3618481"/>
                </a:lnTo>
                <a:lnTo>
                  <a:pt x="1056666" y="3606811"/>
                </a:lnTo>
                <a:lnTo>
                  <a:pt x="1077871" y="3602532"/>
                </a:lnTo>
                <a:lnTo>
                  <a:pt x="1099076" y="3606811"/>
                </a:lnTo>
                <a:lnTo>
                  <a:pt x="1116388" y="3618481"/>
                </a:lnTo>
                <a:lnTo>
                  <a:pt x="1128057" y="3635793"/>
                </a:lnTo>
                <a:lnTo>
                  <a:pt x="1132336" y="3656997"/>
                </a:lnTo>
                <a:close/>
              </a:path>
              <a:path w="2155825" h="4273550">
                <a:moveTo>
                  <a:pt x="1132336" y="3056375"/>
                </a:moveTo>
                <a:lnTo>
                  <a:pt x="1128057" y="3077580"/>
                </a:lnTo>
                <a:lnTo>
                  <a:pt x="1116388" y="3094892"/>
                </a:lnTo>
                <a:lnTo>
                  <a:pt x="1099076" y="3106561"/>
                </a:lnTo>
                <a:lnTo>
                  <a:pt x="1077871" y="3110840"/>
                </a:lnTo>
                <a:lnTo>
                  <a:pt x="1056666" y="3106561"/>
                </a:lnTo>
                <a:lnTo>
                  <a:pt x="1039354" y="3094892"/>
                </a:lnTo>
                <a:lnTo>
                  <a:pt x="1027684" y="3077580"/>
                </a:lnTo>
                <a:lnTo>
                  <a:pt x="1023405" y="3056375"/>
                </a:lnTo>
                <a:lnTo>
                  <a:pt x="1027684" y="3035170"/>
                </a:lnTo>
                <a:lnTo>
                  <a:pt x="1039354" y="3017858"/>
                </a:lnTo>
                <a:lnTo>
                  <a:pt x="1056666" y="3006188"/>
                </a:lnTo>
                <a:lnTo>
                  <a:pt x="1077871" y="3001910"/>
                </a:lnTo>
                <a:lnTo>
                  <a:pt x="1099076" y="3006188"/>
                </a:lnTo>
                <a:lnTo>
                  <a:pt x="1116388" y="3017858"/>
                </a:lnTo>
                <a:lnTo>
                  <a:pt x="1128057" y="3035170"/>
                </a:lnTo>
                <a:lnTo>
                  <a:pt x="1132336" y="3056375"/>
                </a:lnTo>
                <a:close/>
              </a:path>
              <a:path w="2155825" h="4273550">
                <a:moveTo>
                  <a:pt x="1132336" y="2455752"/>
                </a:moveTo>
                <a:lnTo>
                  <a:pt x="1128057" y="2476957"/>
                </a:lnTo>
                <a:lnTo>
                  <a:pt x="1116388" y="2494269"/>
                </a:lnTo>
                <a:lnTo>
                  <a:pt x="1099076" y="2505939"/>
                </a:lnTo>
                <a:lnTo>
                  <a:pt x="1077871" y="2510217"/>
                </a:lnTo>
                <a:lnTo>
                  <a:pt x="1056666" y="2505939"/>
                </a:lnTo>
                <a:lnTo>
                  <a:pt x="1039354" y="2494269"/>
                </a:lnTo>
                <a:lnTo>
                  <a:pt x="1027684" y="2476957"/>
                </a:lnTo>
                <a:lnTo>
                  <a:pt x="1023405" y="2455752"/>
                </a:lnTo>
                <a:lnTo>
                  <a:pt x="1027684" y="2434547"/>
                </a:lnTo>
                <a:lnTo>
                  <a:pt x="1039354" y="2417235"/>
                </a:lnTo>
                <a:lnTo>
                  <a:pt x="1056666" y="2405566"/>
                </a:lnTo>
                <a:lnTo>
                  <a:pt x="1077871" y="2401287"/>
                </a:lnTo>
                <a:lnTo>
                  <a:pt x="1099076" y="2405566"/>
                </a:lnTo>
                <a:lnTo>
                  <a:pt x="1116388" y="2417235"/>
                </a:lnTo>
                <a:lnTo>
                  <a:pt x="1128057" y="2434547"/>
                </a:lnTo>
                <a:lnTo>
                  <a:pt x="1132336" y="2455752"/>
                </a:lnTo>
                <a:close/>
              </a:path>
              <a:path w="2155825" h="4273550">
                <a:moveTo>
                  <a:pt x="1132336" y="1855129"/>
                </a:moveTo>
                <a:lnTo>
                  <a:pt x="1128057" y="1876334"/>
                </a:lnTo>
                <a:lnTo>
                  <a:pt x="1116388" y="1893646"/>
                </a:lnTo>
                <a:lnTo>
                  <a:pt x="1099076" y="1905316"/>
                </a:lnTo>
                <a:lnTo>
                  <a:pt x="1077871" y="1909594"/>
                </a:lnTo>
                <a:lnTo>
                  <a:pt x="1056666" y="1905316"/>
                </a:lnTo>
                <a:lnTo>
                  <a:pt x="1039354" y="1893646"/>
                </a:lnTo>
                <a:lnTo>
                  <a:pt x="1027684" y="1876334"/>
                </a:lnTo>
                <a:lnTo>
                  <a:pt x="1023405" y="1855129"/>
                </a:lnTo>
                <a:lnTo>
                  <a:pt x="1027684" y="1833924"/>
                </a:lnTo>
                <a:lnTo>
                  <a:pt x="1039354" y="1816612"/>
                </a:lnTo>
                <a:lnTo>
                  <a:pt x="1056666" y="1804943"/>
                </a:lnTo>
                <a:lnTo>
                  <a:pt x="1077871" y="1800664"/>
                </a:lnTo>
                <a:lnTo>
                  <a:pt x="1099076" y="1804943"/>
                </a:lnTo>
                <a:lnTo>
                  <a:pt x="1116388" y="1816612"/>
                </a:lnTo>
                <a:lnTo>
                  <a:pt x="1128057" y="1833924"/>
                </a:lnTo>
                <a:lnTo>
                  <a:pt x="1132336" y="1855129"/>
                </a:lnTo>
                <a:close/>
              </a:path>
              <a:path w="2155825" h="4273550">
                <a:moveTo>
                  <a:pt x="1132336" y="1254506"/>
                </a:moveTo>
                <a:lnTo>
                  <a:pt x="1128057" y="1275711"/>
                </a:lnTo>
                <a:lnTo>
                  <a:pt x="1116388" y="1293023"/>
                </a:lnTo>
                <a:lnTo>
                  <a:pt x="1099076" y="1304693"/>
                </a:lnTo>
                <a:lnTo>
                  <a:pt x="1077871" y="1308971"/>
                </a:lnTo>
                <a:lnTo>
                  <a:pt x="1056666" y="1304693"/>
                </a:lnTo>
                <a:lnTo>
                  <a:pt x="1039354" y="1293023"/>
                </a:lnTo>
                <a:lnTo>
                  <a:pt x="1027684" y="1275711"/>
                </a:lnTo>
                <a:lnTo>
                  <a:pt x="1023405" y="1254506"/>
                </a:lnTo>
                <a:lnTo>
                  <a:pt x="1027684" y="1233301"/>
                </a:lnTo>
                <a:lnTo>
                  <a:pt x="1039354" y="1215990"/>
                </a:lnTo>
                <a:lnTo>
                  <a:pt x="1056666" y="1204320"/>
                </a:lnTo>
                <a:lnTo>
                  <a:pt x="1077871" y="1200041"/>
                </a:lnTo>
                <a:lnTo>
                  <a:pt x="1099076" y="1204320"/>
                </a:lnTo>
                <a:lnTo>
                  <a:pt x="1116388" y="1215990"/>
                </a:lnTo>
                <a:lnTo>
                  <a:pt x="1128057" y="1233301"/>
                </a:lnTo>
                <a:lnTo>
                  <a:pt x="1132336" y="1254506"/>
                </a:lnTo>
                <a:close/>
              </a:path>
              <a:path w="2155825" h="4273550">
                <a:moveTo>
                  <a:pt x="1132336" y="653884"/>
                </a:moveTo>
                <a:lnTo>
                  <a:pt x="1128057" y="675089"/>
                </a:lnTo>
                <a:lnTo>
                  <a:pt x="1116388" y="692401"/>
                </a:lnTo>
                <a:lnTo>
                  <a:pt x="1099076" y="704070"/>
                </a:lnTo>
                <a:lnTo>
                  <a:pt x="1077871" y="708349"/>
                </a:lnTo>
                <a:lnTo>
                  <a:pt x="1056666" y="704070"/>
                </a:lnTo>
                <a:lnTo>
                  <a:pt x="1039354" y="692401"/>
                </a:lnTo>
                <a:lnTo>
                  <a:pt x="1027684" y="675089"/>
                </a:lnTo>
                <a:lnTo>
                  <a:pt x="1023405" y="653884"/>
                </a:lnTo>
                <a:lnTo>
                  <a:pt x="1027684" y="632679"/>
                </a:lnTo>
                <a:lnTo>
                  <a:pt x="1039354" y="615367"/>
                </a:lnTo>
                <a:lnTo>
                  <a:pt x="1056666" y="603697"/>
                </a:lnTo>
                <a:lnTo>
                  <a:pt x="1077871" y="599419"/>
                </a:lnTo>
                <a:lnTo>
                  <a:pt x="1099076" y="603697"/>
                </a:lnTo>
                <a:lnTo>
                  <a:pt x="1116388" y="615367"/>
                </a:lnTo>
                <a:lnTo>
                  <a:pt x="1128057" y="632679"/>
                </a:lnTo>
                <a:lnTo>
                  <a:pt x="1132336" y="653884"/>
                </a:lnTo>
                <a:close/>
              </a:path>
              <a:path w="2155825" h="4273550">
                <a:moveTo>
                  <a:pt x="1132336" y="53261"/>
                </a:moveTo>
                <a:lnTo>
                  <a:pt x="1128057" y="74466"/>
                </a:lnTo>
                <a:lnTo>
                  <a:pt x="1116388" y="91778"/>
                </a:lnTo>
                <a:lnTo>
                  <a:pt x="1099076" y="103448"/>
                </a:lnTo>
                <a:lnTo>
                  <a:pt x="1077871" y="107726"/>
                </a:lnTo>
                <a:lnTo>
                  <a:pt x="1056666" y="103448"/>
                </a:lnTo>
                <a:lnTo>
                  <a:pt x="1039354" y="91778"/>
                </a:lnTo>
                <a:lnTo>
                  <a:pt x="1027684" y="74466"/>
                </a:lnTo>
                <a:lnTo>
                  <a:pt x="1023405" y="53261"/>
                </a:lnTo>
                <a:lnTo>
                  <a:pt x="1027684" y="32056"/>
                </a:lnTo>
                <a:lnTo>
                  <a:pt x="1039354" y="14744"/>
                </a:lnTo>
                <a:lnTo>
                  <a:pt x="1056666" y="3074"/>
                </a:lnTo>
                <a:lnTo>
                  <a:pt x="1071904" y="0"/>
                </a:lnTo>
                <a:lnTo>
                  <a:pt x="1083837" y="0"/>
                </a:lnTo>
                <a:lnTo>
                  <a:pt x="1099076" y="3074"/>
                </a:lnTo>
                <a:lnTo>
                  <a:pt x="1116388" y="14744"/>
                </a:lnTo>
                <a:lnTo>
                  <a:pt x="1128057" y="32056"/>
                </a:lnTo>
                <a:lnTo>
                  <a:pt x="1132336" y="53261"/>
                </a:lnTo>
                <a:close/>
              </a:path>
              <a:path w="2155825" h="4273550">
                <a:moveTo>
                  <a:pt x="1644189" y="4257620"/>
                </a:moveTo>
                <a:lnTo>
                  <a:pt x="1640996" y="4273443"/>
                </a:lnTo>
                <a:lnTo>
                  <a:pt x="1538451" y="4273443"/>
                </a:lnTo>
                <a:lnTo>
                  <a:pt x="1535259" y="4257620"/>
                </a:lnTo>
                <a:lnTo>
                  <a:pt x="1539537" y="4236415"/>
                </a:lnTo>
                <a:lnTo>
                  <a:pt x="1551207" y="4219103"/>
                </a:lnTo>
                <a:lnTo>
                  <a:pt x="1568519" y="4207434"/>
                </a:lnTo>
                <a:lnTo>
                  <a:pt x="1589724" y="4203155"/>
                </a:lnTo>
                <a:lnTo>
                  <a:pt x="1610929" y="4207434"/>
                </a:lnTo>
                <a:lnTo>
                  <a:pt x="1628241" y="4219103"/>
                </a:lnTo>
                <a:lnTo>
                  <a:pt x="1639910" y="4236415"/>
                </a:lnTo>
                <a:lnTo>
                  <a:pt x="1644189" y="4257620"/>
                </a:lnTo>
                <a:close/>
              </a:path>
              <a:path w="2155825" h="4273550">
                <a:moveTo>
                  <a:pt x="1644189" y="3656997"/>
                </a:moveTo>
                <a:lnTo>
                  <a:pt x="1639910" y="3678202"/>
                </a:lnTo>
                <a:lnTo>
                  <a:pt x="1628241" y="3695514"/>
                </a:lnTo>
                <a:lnTo>
                  <a:pt x="1610929" y="3707184"/>
                </a:lnTo>
                <a:lnTo>
                  <a:pt x="1589724" y="3711463"/>
                </a:lnTo>
                <a:lnTo>
                  <a:pt x="1568519" y="3707184"/>
                </a:lnTo>
                <a:lnTo>
                  <a:pt x="1551207" y="3695514"/>
                </a:lnTo>
                <a:lnTo>
                  <a:pt x="1539537" y="3678202"/>
                </a:lnTo>
                <a:lnTo>
                  <a:pt x="1535259" y="3656997"/>
                </a:lnTo>
                <a:lnTo>
                  <a:pt x="1539537" y="3635793"/>
                </a:lnTo>
                <a:lnTo>
                  <a:pt x="1551207" y="3618481"/>
                </a:lnTo>
                <a:lnTo>
                  <a:pt x="1568519" y="3606811"/>
                </a:lnTo>
                <a:lnTo>
                  <a:pt x="1589724" y="3602532"/>
                </a:lnTo>
                <a:lnTo>
                  <a:pt x="1610929" y="3606811"/>
                </a:lnTo>
                <a:lnTo>
                  <a:pt x="1628241" y="3618481"/>
                </a:lnTo>
                <a:lnTo>
                  <a:pt x="1639910" y="3635793"/>
                </a:lnTo>
                <a:lnTo>
                  <a:pt x="1644189" y="3656997"/>
                </a:lnTo>
                <a:close/>
              </a:path>
              <a:path w="2155825" h="4273550">
                <a:moveTo>
                  <a:pt x="1644189" y="3056375"/>
                </a:moveTo>
                <a:lnTo>
                  <a:pt x="1639910" y="3077580"/>
                </a:lnTo>
                <a:lnTo>
                  <a:pt x="1628241" y="3094892"/>
                </a:lnTo>
                <a:lnTo>
                  <a:pt x="1610929" y="3106561"/>
                </a:lnTo>
                <a:lnTo>
                  <a:pt x="1589724" y="3110840"/>
                </a:lnTo>
                <a:lnTo>
                  <a:pt x="1568519" y="3106561"/>
                </a:lnTo>
                <a:lnTo>
                  <a:pt x="1551207" y="3094892"/>
                </a:lnTo>
                <a:lnTo>
                  <a:pt x="1539537" y="3077580"/>
                </a:lnTo>
                <a:lnTo>
                  <a:pt x="1535259" y="3056375"/>
                </a:lnTo>
                <a:lnTo>
                  <a:pt x="1539537" y="3035170"/>
                </a:lnTo>
                <a:lnTo>
                  <a:pt x="1551207" y="3017858"/>
                </a:lnTo>
                <a:lnTo>
                  <a:pt x="1568519" y="3006188"/>
                </a:lnTo>
                <a:lnTo>
                  <a:pt x="1589724" y="3001910"/>
                </a:lnTo>
                <a:lnTo>
                  <a:pt x="1610929" y="3006188"/>
                </a:lnTo>
                <a:lnTo>
                  <a:pt x="1628241" y="3017858"/>
                </a:lnTo>
                <a:lnTo>
                  <a:pt x="1639910" y="3035170"/>
                </a:lnTo>
                <a:lnTo>
                  <a:pt x="1644189" y="3056375"/>
                </a:lnTo>
                <a:close/>
              </a:path>
              <a:path w="2155825" h="4273550">
                <a:moveTo>
                  <a:pt x="1644189" y="2455752"/>
                </a:moveTo>
                <a:lnTo>
                  <a:pt x="1639910" y="2476957"/>
                </a:lnTo>
                <a:lnTo>
                  <a:pt x="1628241" y="2494269"/>
                </a:lnTo>
                <a:lnTo>
                  <a:pt x="1610929" y="2505939"/>
                </a:lnTo>
                <a:lnTo>
                  <a:pt x="1589724" y="2510217"/>
                </a:lnTo>
                <a:lnTo>
                  <a:pt x="1568519" y="2505939"/>
                </a:lnTo>
                <a:lnTo>
                  <a:pt x="1551207" y="2494269"/>
                </a:lnTo>
                <a:lnTo>
                  <a:pt x="1539537" y="2476957"/>
                </a:lnTo>
                <a:lnTo>
                  <a:pt x="1535259" y="2455752"/>
                </a:lnTo>
                <a:lnTo>
                  <a:pt x="1539537" y="2434547"/>
                </a:lnTo>
                <a:lnTo>
                  <a:pt x="1551207" y="2417235"/>
                </a:lnTo>
                <a:lnTo>
                  <a:pt x="1568519" y="2405566"/>
                </a:lnTo>
                <a:lnTo>
                  <a:pt x="1589724" y="2401287"/>
                </a:lnTo>
                <a:lnTo>
                  <a:pt x="1610929" y="2405566"/>
                </a:lnTo>
                <a:lnTo>
                  <a:pt x="1628241" y="2417235"/>
                </a:lnTo>
                <a:lnTo>
                  <a:pt x="1639910" y="2434547"/>
                </a:lnTo>
                <a:lnTo>
                  <a:pt x="1644189" y="2455752"/>
                </a:lnTo>
                <a:close/>
              </a:path>
              <a:path w="2155825" h="4273550">
                <a:moveTo>
                  <a:pt x="1644189" y="1855129"/>
                </a:moveTo>
                <a:lnTo>
                  <a:pt x="1639910" y="1876334"/>
                </a:lnTo>
                <a:lnTo>
                  <a:pt x="1628241" y="1893646"/>
                </a:lnTo>
                <a:lnTo>
                  <a:pt x="1610929" y="1905316"/>
                </a:lnTo>
                <a:lnTo>
                  <a:pt x="1589724" y="1909594"/>
                </a:lnTo>
                <a:lnTo>
                  <a:pt x="1568519" y="1905316"/>
                </a:lnTo>
                <a:lnTo>
                  <a:pt x="1551207" y="1893646"/>
                </a:lnTo>
                <a:lnTo>
                  <a:pt x="1539537" y="1876334"/>
                </a:lnTo>
                <a:lnTo>
                  <a:pt x="1535259" y="1855129"/>
                </a:lnTo>
                <a:lnTo>
                  <a:pt x="1539537" y="1833924"/>
                </a:lnTo>
                <a:lnTo>
                  <a:pt x="1551207" y="1816612"/>
                </a:lnTo>
                <a:lnTo>
                  <a:pt x="1568519" y="1804943"/>
                </a:lnTo>
                <a:lnTo>
                  <a:pt x="1589724" y="1800664"/>
                </a:lnTo>
                <a:lnTo>
                  <a:pt x="1610929" y="1804943"/>
                </a:lnTo>
                <a:lnTo>
                  <a:pt x="1628241" y="1816612"/>
                </a:lnTo>
                <a:lnTo>
                  <a:pt x="1639910" y="1833924"/>
                </a:lnTo>
                <a:lnTo>
                  <a:pt x="1644189" y="1855129"/>
                </a:lnTo>
                <a:close/>
              </a:path>
              <a:path w="2155825" h="4273550">
                <a:moveTo>
                  <a:pt x="1644189" y="1254506"/>
                </a:moveTo>
                <a:lnTo>
                  <a:pt x="1639910" y="1275711"/>
                </a:lnTo>
                <a:lnTo>
                  <a:pt x="1628241" y="1293023"/>
                </a:lnTo>
                <a:lnTo>
                  <a:pt x="1610929" y="1304693"/>
                </a:lnTo>
                <a:lnTo>
                  <a:pt x="1589724" y="1308971"/>
                </a:lnTo>
                <a:lnTo>
                  <a:pt x="1568519" y="1304693"/>
                </a:lnTo>
                <a:lnTo>
                  <a:pt x="1551207" y="1293023"/>
                </a:lnTo>
                <a:lnTo>
                  <a:pt x="1539537" y="1275711"/>
                </a:lnTo>
                <a:lnTo>
                  <a:pt x="1535259" y="1254506"/>
                </a:lnTo>
                <a:lnTo>
                  <a:pt x="1539537" y="1233301"/>
                </a:lnTo>
                <a:lnTo>
                  <a:pt x="1551207" y="1215990"/>
                </a:lnTo>
                <a:lnTo>
                  <a:pt x="1568519" y="1204320"/>
                </a:lnTo>
                <a:lnTo>
                  <a:pt x="1589724" y="1200041"/>
                </a:lnTo>
                <a:lnTo>
                  <a:pt x="1610929" y="1204320"/>
                </a:lnTo>
                <a:lnTo>
                  <a:pt x="1628241" y="1215990"/>
                </a:lnTo>
                <a:lnTo>
                  <a:pt x="1639910" y="1233301"/>
                </a:lnTo>
                <a:lnTo>
                  <a:pt x="1644189" y="1254506"/>
                </a:lnTo>
                <a:close/>
              </a:path>
              <a:path w="2155825" h="4273550">
                <a:moveTo>
                  <a:pt x="1644189" y="653884"/>
                </a:moveTo>
                <a:lnTo>
                  <a:pt x="1639910" y="675089"/>
                </a:lnTo>
                <a:lnTo>
                  <a:pt x="1628241" y="692401"/>
                </a:lnTo>
                <a:lnTo>
                  <a:pt x="1610929" y="704070"/>
                </a:lnTo>
                <a:lnTo>
                  <a:pt x="1589724" y="708349"/>
                </a:lnTo>
                <a:lnTo>
                  <a:pt x="1568519" y="704070"/>
                </a:lnTo>
                <a:lnTo>
                  <a:pt x="1551207" y="692401"/>
                </a:lnTo>
                <a:lnTo>
                  <a:pt x="1539537" y="675089"/>
                </a:lnTo>
                <a:lnTo>
                  <a:pt x="1535259" y="653884"/>
                </a:lnTo>
                <a:lnTo>
                  <a:pt x="1539537" y="632679"/>
                </a:lnTo>
                <a:lnTo>
                  <a:pt x="1551207" y="615367"/>
                </a:lnTo>
                <a:lnTo>
                  <a:pt x="1568519" y="603697"/>
                </a:lnTo>
                <a:lnTo>
                  <a:pt x="1589724" y="599419"/>
                </a:lnTo>
                <a:lnTo>
                  <a:pt x="1610929" y="603697"/>
                </a:lnTo>
                <a:lnTo>
                  <a:pt x="1628241" y="615367"/>
                </a:lnTo>
                <a:lnTo>
                  <a:pt x="1639910" y="632679"/>
                </a:lnTo>
                <a:lnTo>
                  <a:pt x="1644189" y="653884"/>
                </a:lnTo>
                <a:close/>
              </a:path>
              <a:path w="2155825" h="4273550">
                <a:moveTo>
                  <a:pt x="1644189" y="53261"/>
                </a:moveTo>
                <a:lnTo>
                  <a:pt x="1639910" y="74466"/>
                </a:lnTo>
                <a:lnTo>
                  <a:pt x="1628241" y="91778"/>
                </a:lnTo>
                <a:lnTo>
                  <a:pt x="1610929" y="103448"/>
                </a:lnTo>
                <a:lnTo>
                  <a:pt x="1589724" y="107726"/>
                </a:lnTo>
                <a:lnTo>
                  <a:pt x="1568519" y="103448"/>
                </a:lnTo>
                <a:lnTo>
                  <a:pt x="1551207" y="91778"/>
                </a:lnTo>
                <a:lnTo>
                  <a:pt x="1539537" y="74466"/>
                </a:lnTo>
                <a:lnTo>
                  <a:pt x="1535259" y="53261"/>
                </a:lnTo>
                <a:lnTo>
                  <a:pt x="1539537" y="32056"/>
                </a:lnTo>
                <a:lnTo>
                  <a:pt x="1551207" y="14744"/>
                </a:lnTo>
                <a:lnTo>
                  <a:pt x="1568519" y="3074"/>
                </a:lnTo>
                <a:lnTo>
                  <a:pt x="1583757" y="0"/>
                </a:lnTo>
                <a:lnTo>
                  <a:pt x="1595690" y="0"/>
                </a:lnTo>
                <a:lnTo>
                  <a:pt x="1610929" y="3074"/>
                </a:lnTo>
                <a:lnTo>
                  <a:pt x="1628241" y="14744"/>
                </a:lnTo>
                <a:lnTo>
                  <a:pt x="1639910" y="32056"/>
                </a:lnTo>
                <a:lnTo>
                  <a:pt x="1644189" y="53261"/>
                </a:lnTo>
                <a:close/>
              </a:path>
              <a:path w="2155825" h="4273550">
                <a:moveTo>
                  <a:pt x="2155742" y="4257620"/>
                </a:moveTo>
                <a:lnTo>
                  <a:pt x="2152549" y="4273443"/>
                </a:lnTo>
                <a:lnTo>
                  <a:pt x="2050004" y="4273443"/>
                </a:lnTo>
                <a:lnTo>
                  <a:pt x="2046811" y="4257620"/>
                </a:lnTo>
                <a:lnTo>
                  <a:pt x="2051090" y="4236415"/>
                </a:lnTo>
                <a:lnTo>
                  <a:pt x="2062759" y="4219103"/>
                </a:lnTo>
                <a:lnTo>
                  <a:pt x="2080071" y="4207434"/>
                </a:lnTo>
                <a:lnTo>
                  <a:pt x="2101276" y="4203155"/>
                </a:lnTo>
                <a:lnTo>
                  <a:pt x="2122481" y="4207434"/>
                </a:lnTo>
                <a:lnTo>
                  <a:pt x="2139793" y="4219103"/>
                </a:lnTo>
                <a:lnTo>
                  <a:pt x="2151463" y="4236415"/>
                </a:lnTo>
                <a:lnTo>
                  <a:pt x="2155742" y="4257620"/>
                </a:lnTo>
                <a:close/>
              </a:path>
              <a:path w="2155825" h="4273550">
                <a:moveTo>
                  <a:pt x="2155742" y="3656997"/>
                </a:moveTo>
                <a:lnTo>
                  <a:pt x="2151463" y="3678202"/>
                </a:lnTo>
                <a:lnTo>
                  <a:pt x="2139793" y="3695514"/>
                </a:lnTo>
                <a:lnTo>
                  <a:pt x="2122481" y="3707184"/>
                </a:lnTo>
                <a:lnTo>
                  <a:pt x="2101276" y="3711463"/>
                </a:lnTo>
                <a:lnTo>
                  <a:pt x="2080071" y="3707184"/>
                </a:lnTo>
                <a:lnTo>
                  <a:pt x="2062759" y="3695514"/>
                </a:lnTo>
                <a:lnTo>
                  <a:pt x="2051090" y="3678202"/>
                </a:lnTo>
                <a:lnTo>
                  <a:pt x="2046811" y="3656997"/>
                </a:lnTo>
                <a:lnTo>
                  <a:pt x="2051090" y="3635793"/>
                </a:lnTo>
                <a:lnTo>
                  <a:pt x="2062759" y="3618481"/>
                </a:lnTo>
                <a:lnTo>
                  <a:pt x="2080071" y="3606811"/>
                </a:lnTo>
                <a:lnTo>
                  <a:pt x="2101276" y="3602532"/>
                </a:lnTo>
                <a:lnTo>
                  <a:pt x="2122481" y="3606811"/>
                </a:lnTo>
                <a:lnTo>
                  <a:pt x="2139793" y="3618481"/>
                </a:lnTo>
                <a:lnTo>
                  <a:pt x="2151463" y="3635793"/>
                </a:lnTo>
                <a:lnTo>
                  <a:pt x="2155742" y="3656997"/>
                </a:lnTo>
                <a:close/>
              </a:path>
              <a:path w="2155825" h="4273550">
                <a:moveTo>
                  <a:pt x="2155742" y="3056375"/>
                </a:moveTo>
                <a:lnTo>
                  <a:pt x="2151463" y="3077580"/>
                </a:lnTo>
                <a:lnTo>
                  <a:pt x="2139793" y="3094892"/>
                </a:lnTo>
                <a:lnTo>
                  <a:pt x="2122481" y="3106561"/>
                </a:lnTo>
                <a:lnTo>
                  <a:pt x="2101276" y="3110840"/>
                </a:lnTo>
                <a:lnTo>
                  <a:pt x="2080071" y="3106561"/>
                </a:lnTo>
                <a:lnTo>
                  <a:pt x="2062759" y="3094892"/>
                </a:lnTo>
                <a:lnTo>
                  <a:pt x="2051090" y="3077580"/>
                </a:lnTo>
                <a:lnTo>
                  <a:pt x="2046811" y="3056375"/>
                </a:lnTo>
                <a:lnTo>
                  <a:pt x="2051090" y="3035170"/>
                </a:lnTo>
                <a:lnTo>
                  <a:pt x="2062759" y="3017858"/>
                </a:lnTo>
                <a:lnTo>
                  <a:pt x="2080071" y="3006188"/>
                </a:lnTo>
                <a:lnTo>
                  <a:pt x="2101276" y="3001910"/>
                </a:lnTo>
                <a:lnTo>
                  <a:pt x="2122481" y="3006188"/>
                </a:lnTo>
                <a:lnTo>
                  <a:pt x="2139793" y="3017858"/>
                </a:lnTo>
                <a:lnTo>
                  <a:pt x="2151463" y="3035170"/>
                </a:lnTo>
                <a:lnTo>
                  <a:pt x="2155742" y="3056375"/>
                </a:lnTo>
                <a:close/>
              </a:path>
              <a:path w="2155825" h="4273550">
                <a:moveTo>
                  <a:pt x="2155742" y="2455752"/>
                </a:moveTo>
                <a:lnTo>
                  <a:pt x="2151463" y="2476957"/>
                </a:lnTo>
                <a:lnTo>
                  <a:pt x="2139793" y="2494269"/>
                </a:lnTo>
                <a:lnTo>
                  <a:pt x="2122481" y="2505939"/>
                </a:lnTo>
                <a:lnTo>
                  <a:pt x="2101276" y="2510217"/>
                </a:lnTo>
                <a:lnTo>
                  <a:pt x="2080071" y="2505939"/>
                </a:lnTo>
                <a:lnTo>
                  <a:pt x="2062759" y="2494269"/>
                </a:lnTo>
                <a:lnTo>
                  <a:pt x="2051090" y="2476957"/>
                </a:lnTo>
                <a:lnTo>
                  <a:pt x="2046811" y="2455752"/>
                </a:lnTo>
                <a:lnTo>
                  <a:pt x="2051090" y="2434547"/>
                </a:lnTo>
                <a:lnTo>
                  <a:pt x="2062759" y="2417235"/>
                </a:lnTo>
                <a:lnTo>
                  <a:pt x="2080071" y="2405566"/>
                </a:lnTo>
                <a:lnTo>
                  <a:pt x="2101276" y="2401287"/>
                </a:lnTo>
                <a:lnTo>
                  <a:pt x="2122481" y="2405566"/>
                </a:lnTo>
                <a:lnTo>
                  <a:pt x="2139793" y="2417235"/>
                </a:lnTo>
                <a:lnTo>
                  <a:pt x="2151463" y="2434547"/>
                </a:lnTo>
                <a:lnTo>
                  <a:pt x="2155742" y="2455752"/>
                </a:lnTo>
                <a:close/>
              </a:path>
              <a:path w="2155825" h="4273550">
                <a:moveTo>
                  <a:pt x="2155742" y="1855129"/>
                </a:moveTo>
                <a:lnTo>
                  <a:pt x="2151463" y="1876334"/>
                </a:lnTo>
                <a:lnTo>
                  <a:pt x="2139793" y="1893646"/>
                </a:lnTo>
                <a:lnTo>
                  <a:pt x="2122481" y="1905316"/>
                </a:lnTo>
                <a:lnTo>
                  <a:pt x="2101276" y="1909594"/>
                </a:lnTo>
                <a:lnTo>
                  <a:pt x="2080071" y="1905316"/>
                </a:lnTo>
                <a:lnTo>
                  <a:pt x="2062759" y="1893646"/>
                </a:lnTo>
                <a:lnTo>
                  <a:pt x="2051090" y="1876334"/>
                </a:lnTo>
                <a:lnTo>
                  <a:pt x="2046811" y="1855129"/>
                </a:lnTo>
                <a:lnTo>
                  <a:pt x="2051090" y="1833924"/>
                </a:lnTo>
                <a:lnTo>
                  <a:pt x="2062759" y="1816612"/>
                </a:lnTo>
                <a:lnTo>
                  <a:pt x="2080071" y="1804943"/>
                </a:lnTo>
                <a:lnTo>
                  <a:pt x="2101276" y="1800664"/>
                </a:lnTo>
                <a:lnTo>
                  <a:pt x="2122481" y="1804943"/>
                </a:lnTo>
                <a:lnTo>
                  <a:pt x="2139793" y="1816612"/>
                </a:lnTo>
                <a:lnTo>
                  <a:pt x="2151463" y="1833924"/>
                </a:lnTo>
                <a:lnTo>
                  <a:pt x="2155742" y="1855129"/>
                </a:lnTo>
                <a:close/>
              </a:path>
              <a:path w="2155825" h="4273550">
                <a:moveTo>
                  <a:pt x="2155742" y="1254506"/>
                </a:moveTo>
                <a:lnTo>
                  <a:pt x="2151463" y="1275711"/>
                </a:lnTo>
                <a:lnTo>
                  <a:pt x="2139793" y="1293023"/>
                </a:lnTo>
                <a:lnTo>
                  <a:pt x="2122481" y="1304693"/>
                </a:lnTo>
                <a:lnTo>
                  <a:pt x="2101276" y="1308971"/>
                </a:lnTo>
                <a:lnTo>
                  <a:pt x="2080071" y="1304693"/>
                </a:lnTo>
                <a:lnTo>
                  <a:pt x="2062759" y="1293023"/>
                </a:lnTo>
                <a:lnTo>
                  <a:pt x="2051090" y="1275711"/>
                </a:lnTo>
                <a:lnTo>
                  <a:pt x="2046811" y="1254506"/>
                </a:lnTo>
                <a:lnTo>
                  <a:pt x="2051090" y="1233301"/>
                </a:lnTo>
                <a:lnTo>
                  <a:pt x="2062759" y="1215990"/>
                </a:lnTo>
                <a:lnTo>
                  <a:pt x="2080071" y="1204320"/>
                </a:lnTo>
                <a:lnTo>
                  <a:pt x="2101276" y="1200041"/>
                </a:lnTo>
                <a:lnTo>
                  <a:pt x="2122481" y="1204320"/>
                </a:lnTo>
                <a:lnTo>
                  <a:pt x="2139793" y="1215990"/>
                </a:lnTo>
                <a:lnTo>
                  <a:pt x="2151463" y="1233301"/>
                </a:lnTo>
                <a:lnTo>
                  <a:pt x="2155742" y="1254506"/>
                </a:lnTo>
                <a:close/>
              </a:path>
              <a:path w="2155825" h="4273550">
                <a:moveTo>
                  <a:pt x="2155742" y="653884"/>
                </a:moveTo>
                <a:lnTo>
                  <a:pt x="2151463" y="675089"/>
                </a:lnTo>
                <a:lnTo>
                  <a:pt x="2139793" y="692401"/>
                </a:lnTo>
                <a:lnTo>
                  <a:pt x="2122481" y="704070"/>
                </a:lnTo>
                <a:lnTo>
                  <a:pt x="2101276" y="708349"/>
                </a:lnTo>
                <a:lnTo>
                  <a:pt x="2080071" y="704070"/>
                </a:lnTo>
                <a:lnTo>
                  <a:pt x="2062759" y="692401"/>
                </a:lnTo>
                <a:lnTo>
                  <a:pt x="2051090" y="675089"/>
                </a:lnTo>
                <a:lnTo>
                  <a:pt x="2046811" y="653884"/>
                </a:lnTo>
                <a:lnTo>
                  <a:pt x="2051090" y="632679"/>
                </a:lnTo>
                <a:lnTo>
                  <a:pt x="2062759" y="615367"/>
                </a:lnTo>
                <a:lnTo>
                  <a:pt x="2080071" y="603697"/>
                </a:lnTo>
                <a:lnTo>
                  <a:pt x="2101276" y="599419"/>
                </a:lnTo>
                <a:lnTo>
                  <a:pt x="2122481" y="603697"/>
                </a:lnTo>
                <a:lnTo>
                  <a:pt x="2139793" y="615367"/>
                </a:lnTo>
                <a:lnTo>
                  <a:pt x="2151463" y="632679"/>
                </a:lnTo>
                <a:lnTo>
                  <a:pt x="2155742" y="653884"/>
                </a:lnTo>
                <a:close/>
              </a:path>
              <a:path w="2155825" h="4273550">
                <a:moveTo>
                  <a:pt x="2155742" y="53261"/>
                </a:moveTo>
                <a:lnTo>
                  <a:pt x="2151463" y="74466"/>
                </a:lnTo>
                <a:lnTo>
                  <a:pt x="2139793" y="91778"/>
                </a:lnTo>
                <a:lnTo>
                  <a:pt x="2122481" y="103448"/>
                </a:lnTo>
                <a:lnTo>
                  <a:pt x="2101276" y="107726"/>
                </a:lnTo>
                <a:lnTo>
                  <a:pt x="2080071" y="103448"/>
                </a:lnTo>
                <a:lnTo>
                  <a:pt x="2062759" y="91778"/>
                </a:lnTo>
                <a:lnTo>
                  <a:pt x="2051090" y="74466"/>
                </a:lnTo>
                <a:lnTo>
                  <a:pt x="2046811" y="53261"/>
                </a:lnTo>
                <a:lnTo>
                  <a:pt x="2051090" y="32056"/>
                </a:lnTo>
                <a:lnTo>
                  <a:pt x="2062759" y="14744"/>
                </a:lnTo>
                <a:lnTo>
                  <a:pt x="2080071" y="3074"/>
                </a:lnTo>
                <a:lnTo>
                  <a:pt x="2095310" y="0"/>
                </a:lnTo>
                <a:lnTo>
                  <a:pt x="2107243" y="0"/>
                </a:lnTo>
                <a:lnTo>
                  <a:pt x="2122481" y="3074"/>
                </a:lnTo>
                <a:lnTo>
                  <a:pt x="2139793" y="14744"/>
                </a:lnTo>
                <a:lnTo>
                  <a:pt x="2151463" y="32056"/>
                </a:lnTo>
                <a:lnTo>
                  <a:pt x="2155742" y="53261"/>
                </a:lnTo>
                <a:close/>
              </a:path>
            </a:pathLst>
          </a:custGeom>
          <a:solidFill>
            <a:srgbClr val="7DD957"/>
          </a:solidFill>
        </p:spPr>
        <p:txBody>
          <a:bodyPr wrap="square" lIns="0" tIns="0" rIns="0" bIns="0" rtlCol="0"/>
          <a:lstStyle/>
          <a:p>
            <a:endParaRPr/>
          </a:p>
        </p:txBody>
      </p:sp>
      <p:sp>
        <p:nvSpPr>
          <p:cNvPr id="19" name="object 19" descr="$PPTXTitle"/>
          <p:cNvSpPr txBox="1"/>
          <p:nvPr/>
        </p:nvSpPr>
        <p:spPr>
          <a:xfrm>
            <a:off x="1136682" y="1694774"/>
            <a:ext cx="14071682" cy="3615733"/>
          </a:xfrm>
          <a:prstGeom prst="rect">
            <a:avLst/>
          </a:prstGeom>
        </p:spPr>
        <p:txBody>
          <a:bodyPr vert="horz" wrap="square" lIns="0" tIns="50165" rIns="0" bIns="0" rtlCol="0">
            <a:spAutoFit/>
          </a:bodyPr>
          <a:lstStyle/>
          <a:p>
            <a:pPr marL="12700" marR="5080" algn="ctr">
              <a:lnSpc>
                <a:spcPts val="13719"/>
              </a:lnSpc>
              <a:spcBef>
                <a:spcPts val="395"/>
              </a:spcBef>
            </a:pPr>
            <a:r>
              <a:rPr lang="zh-TW" altLang="en-US" sz="11450" b="1" spc="185" dirty="0">
                <a:solidFill>
                  <a:srgbClr val="528B44"/>
                </a:solidFill>
                <a:latin typeface="Microsoft YaHei"/>
                <a:cs typeface="Microsoft YaHei"/>
              </a:rPr>
              <a:t>高中青</a:t>
            </a:r>
            <a:r>
              <a:rPr sz="11450" b="1" spc="185" dirty="0">
                <a:solidFill>
                  <a:srgbClr val="528B44"/>
                </a:solidFill>
                <a:latin typeface="Microsoft YaHei"/>
                <a:cs typeface="Microsoft YaHei"/>
              </a:rPr>
              <a:t>年</a:t>
            </a:r>
            <a:r>
              <a:rPr lang="zh-TW" altLang="en-US" sz="11450" b="1" spc="185" dirty="0">
                <a:solidFill>
                  <a:srgbClr val="528B44"/>
                </a:solidFill>
                <a:latin typeface="Microsoft YaHei"/>
              </a:rPr>
              <a:t>可運用的</a:t>
            </a:r>
            <a:endParaRPr lang="en-US" altLang="zh-TW" sz="11450" b="1" spc="185" dirty="0">
              <a:solidFill>
                <a:srgbClr val="528B44"/>
              </a:solidFill>
              <a:latin typeface="Microsoft YaHei"/>
            </a:endParaRPr>
          </a:p>
          <a:p>
            <a:pPr marL="12700" marR="5080" algn="ctr">
              <a:lnSpc>
                <a:spcPts val="13719"/>
              </a:lnSpc>
              <a:spcBef>
                <a:spcPts val="395"/>
              </a:spcBef>
            </a:pPr>
            <a:r>
              <a:rPr lang="zh-TW" altLang="en-US" sz="11450" b="1" spc="185" dirty="0">
                <a:solidFill>
                  <a:srgbClr val="528B44"/>
                </a:solidFill>
                <a:latin typeface="Microsoft YaHei"/>
              </a:rPr>
              <a:t>青年署資源簡介</a:t>
            </a:r>
            <a:endParaRPr sz="11450" b="1" spc="185" dirty="0">
              <a:solidFill>
                <a:srgbClr val="528B44"/>
              </a:solidFill>
              <a:latin typeface="Microsoft YaHe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620586"/>
            <a:ext cx="18284825" cy="1666875"/>
          </a:xfrm>
          <a:custGeom>
            <a:avLst/>
            <a:gdLst/>
            <a:ahLst/>
            <a:cxnLst/>
            <a:rect l="l" t="t" r="r" b="b"/>
            <a:pathLst>
              <a:path w="18284825" h="1666875">
                <a:moveTo>
                  <a:pt x="18284815" y="0"/>
                </a:moveTo>
                <a:lnTo>
                  <a:pt x="18284815" y="1666412"/>
                </a:lnTo>
                <a:lnTo>
                  <a:pt x="0" y="1666412"/>
                </a:lnTo>
                <a:lnTo>
                  <a:pt x="0" y="0"/>
                </a:lnTo>
                <a:lnTo>
                  <a:pt x="18284815" y="0"/>
                </a:lnTo>
                <a:close/>
              </a:path>
            </a:pathLst>
          </a:custGeom>
          <a:solidFill>
            <a:srgbClr val="7DD957">
              <a:alpha val="64999"/>
            </a:srgbClr>
          </a:solidFill>
        </p:spPr>
        <p:txBody>
          <a:bodyPr wrap="square" lIns="0" tIns="0" rIns="0" bIns="0" rtlCol="0"/>
          <a:lstStyle/>
          <a:p>
            <a:endParaRPr/>
          </a:p>
        </p:txBody>
      </p:sp>
      <p:sp>
        <p:nvSpPr>
          <p:cNvPr id="3" name="object 3"/>
          <p:cNvSpPr/>
          <p:nvPr/>
        </p:nvSpPr>
        <p:spPr>
          <a:xfrm>
            <a:off x="7410452" y="4868941"/>
            <a:ext cx="6841490" cy="1543050"/>
          </a:xfrm>
          <a:custGeom>
            <a:avLst/>
            <a:gdLst/>
            <a:ahLst/>
            <a:cxnLst/>
            <a:rect l="l" t="t" r="r" b="b"/>
            <a:pathLst>
              <a:path w="6841490" h="1543050">
                <a:moveTo>
                  <a:pt x="6071437" y="1543049"/>
                </a:moveTo>
                <a:lnTo>
                  <a:pt x="771525" y="1543049"/>
                </a:lnTo>
                <a:lnTo>
                  <a:pt x="722732" y="1541532"/>
                </a:lnTo>
                <a:lnTo>
                  <a:pt x="674746" y="1537038"/>
                </a:lnTo>
                <a:lnTo>
                  <a:pt x="627657" y="1529660"/>
                </a:lnTo>
                <a:lnTo>
                  <a:pt x="581555" y="1519486"/>
                </a:lnTo>
                <a:lnTo>
                  <a:pt x="536531" y="1506609"/>
                </a:lnTo>
                <a:lnTo>
                  <a:pt x="492674" y="1491117"/>
                </a:lnTo>
                <a:lnTo>
                  <a:pt x="450076" y="1473102"/>
                </a:lnTo>
                <a:lnTo>
                  <a:pt x="408827" y="1452653"/>
                </a:lnTo>
                <a:lnTo>
                  <a:pt x="369017" y="1429862"/>
                </a:lnTo>
                <a:lnTo>
                  <a:pt x="330736" y="1404818"/>
                </a:lnTo>
                <a:lnTo>
                  <a:pt x="294075" y="1377612"/>
                </a:lnTo>
                <a:lnTo>
                  <a:pt x="259124" y="1348334"/>
                </a:lnTo>
                <a:lnTo>
                  <a:pt x="225974" y="1317075"/>
                </a:lnTo>
                <a:lnTo>
                  <a:pt x="194715" y="1283925"/>
                </a:lnTo>
                <a:lnTo>
                  <a:pt x="165437" y="1248974"/>
                </a:lnTo>
                <a:lnTo>
                  <a:pt x="138231" y="1212313"/>
                </a:lnTo>
                <a:lnTo>
                  <a:pt x="113187" y="1174033"/>
                </a:lnTo>
                <a:lnTo>
                  <a:pt x="90396" y="1134222"/>
                </a:lnTo>
                <a:lnTo>
                  <a:pt x="69947" y="1092973"/>
                </a:lnTo>
                <a:lnTo>
                  <a:pt x="51932" y="1050375"/>
                </a:lnTo>
                <a:lnTo>
                  <a:pt x="36440" y="1006518"/>
                </a:lnTo>
                <a:lnTo>
                  <a:pt x="23563" y="961494"/>
                </a:lnTo>
                <a:lnTo>
                  <a:pt x="13390" y="915392"/>
                </a:lnTo>
                <a:lnTo>
                  <a:pt x="6011" y="868303"/>
                </a:lnTo>
                <a:lnTo>
                  <a:pt x="1518" y="820317"/>
                </a:lnTo>
                <a:lnTo>
                  <a:pt x="0" y="771524"/>
                </a:lnTo>
                <a:lnTo>
                  <a:pt x="1518" y="722732"/>
                </a:lnTo>
                <a:lnTo>
                  <a:pt x="6011" y="674746"/>
                </a:lnTo>
                <a:lnTo>
                  <a:pt x="13390" y="627657"/>
                </a:lnTo>
                <a:lnTo>
                  <a:pt x="23563" y="581555"/>
                </a:lnTo>
                <a:lnTo>
                  <a:pt x="36440" y="536531"/>
                </a:lnTo>
                <a:lnTo>
                  <a:pt x="51932" y="492674"/>
                </a:lnTo>
                <a:lnTo>
                  <a:pt x="69947" y="450076"/>
                </a:lnTo>
                <a:lnTo>
                  <a:pt x="90396" y="408827"/>
                </a:lnTo>
                <a:lnTo>
                  <a:pt x="113187" y="369016"/>
                </a:lnTo>
                <a:lnTo>
                  <a:pt x="138231" y="330736"/>
                </a:lnTo>
                <a:lnTo>
                  <a:pt x="165437" y="294075"/>
                </a:lnTo>
                <a:lnTo>
                  <a:pt x="194715" y="259124"/>
                </a:lnTo>
                <a:lnTo>
                  <a:pt x="225974" y="225974"/>
                </a:lnTo>
                <a:lnTo>
                  <a:pt x="259124" y="194715"/>
                </a:lnTo>
                <a:lnTo>
                  <a:pt x="294075" y="165437"/>
                </a:lnTo>
                <a:lnTo>
                  <a:pt x="330736" y="138231"/>
                </a:lnTo>
                <a:lnTo>
                  <a:pt x="369017" y="113187"/>
                </a:lnTo>
                <a:lnTo>
                  <a:pt x="408827" y="90396"/>
                </a:lnTo>
                <a:lnTo>
                  <a:pt x="450076" y="69947"/>
                </a:lnTo>
                <a:lnTo>
                  <a:pt x="492674" y="51932"/>
                </a:lnTo>
                <a:lnTo>
                  <a:pt x="536531" y="36440"/>
                </a:lnTo>
                <a:lnTo>
                  <a:pt x="581555" y="23563"/>
                </a:lnTo>
                <a:lnTo>
                  <a:pt x="627657" y="13389"/>
                </a:lnTo>
                <a:lnTo>
                  <a:pt x="674746" y="6011"/>
                </a:lnTo>
                <a:lnTo>
                  <a:pt x="722732" y="1517"/>
                </a:lnTo>
                <a:lnTo>
                  <a:pt x="771525" y="0"/>
                </a:lnTo>
                <a:lnTo>
                  <a:pt x="6071437" y="0"/>
                </a:lnTo>
                <a:lnTo>
                  <a:pt x="6120229" y="1517"/>
                </a:lnTo>
                <a:lnTo>
                  <a:pt x="6168215" y="6011"/>
                </a:lnTo>
                <a:lnTo>
                  <a:pt x="6215304" y="13389"/>
                </a:lnTo>
                <a:lnTo>
                  <a:pt x="6261406" y="23563"/>
                </a:lnTo>
                <a:lnTo>
                  <a:pt x="6306431" y="36440"/>
                </a:lnTo>
                <a:lnTo>
                  <a:pt x="6350287" y="51932"/>
                </a:lnTo>
                <a:lnTo>
                  <a:pt x="6392885" y="69947"/>
                </a:lnTo>
                <a:lnTo>
                  <a:pt x="6434135" y="90396"/>
                </a:lnTo>
                <a:lnTo>
                  <a:pt x="6473945" y="113187"/>
                </a:lnTo>
                <a:lnTo>
                  <a:pt x="6512226" y="138231"/>
                </a:lnTo>
                <a:lnTo>
                  <a:pt x="6548887" y="165437"/>
                </a:lnTo>
                <a:lnTo>
                  <a:pt x="6583837" y="194715"/>
                </a:lnTo>
                <a:lnTo>
                  <a:pt x="6616987" y="225974"/>
                </a:lnTo>
                <a:lnTo>
                  <a:pt x="6648246" y="259124"/>
                </a:lnTo>
                <a:lnTo>
                  <a:pt x="6677524" y="294075"/>
                </a:lnTo>
                <a:lnTo>
                  <a:pt x="6704730" y="330736"/>
                </a:lnTo>
                <a:lnTo>
                  <a:pt x="6729774" y="369016"/>
                </a:lnTo>
                <a:lnTo>
                  <a:pt x="6752565" y="408827"/>
                </a:lnTo>
                <a:lnTo>
                  <a:pt x="6773014" y="450076"/>
                </a:lnTo>
                <a:lnTo>
                  <a:pt x="6791029" y="492674"/>
                </a:lnTo>
                <a:lnTo>
                  <a:pt x="6806521" y="536531"/>
                </a:lnTo>
                <a:lnTo>
                  <a:pt x="6819398" y="581555"/>
                </a:lnTo>
                <a:lnTo>
                  <a:pt x="6829572" y="627657"/>
                </a:lnTo>
                <a:lnTo>
                  <a:pt x="6836950" y="674746"/>
                </a:lnTo>
                <a:lnTo>
                  <a:pt x="6841256" y="720727"/>
                </a:lnTo>
                <a:lnTo>
                  <a:pt x="6841256" y="822322"/>
                </a:lnTo>
                <a:lnTo>
                  <a:pt x="6836950" y="868303"/>
                </a:lnTo>
                <a:lnTo>
                  <a:pt x="6829572" y="915392"/>
                </a:lnTo>
                <a:lnTo>
                  <a:pt x="6819398" y="961494"/>
                </a:lnTo>
                <a:lnTo>
                  <a:pt x="6806521" y="1006518"/>
                </a:lnTo>
                <a:lnTo>
                  <a:pt x="6791029" y="1050375"/>
                </a:lnTo>
                <a:lnTo>
                  <a:pt x="6773014" y="1092973"/>
                </a:lnTo>
                <a:lnTo>
                  <a:pt x="6752565" y="1134222"/>
                </a:lnTo>
                <a:lnTo>
                  <a:pt x="6729774" y="1174033"/>
                </a:lnTo>
                <a:lnTo>
                  <a:pt x="6704730" y="1212313"/>
                </a:lnTo>
                <a:lnTo>
                  <a:pt x="6677524" y="1248974"/>
                </a:lnTo>
                <a:lnTo>
                  <a:pt x="6648246" y="1283925"/>
                </a:lnTo>
                <a:lnTo>
                  <a:pt x="6616987" y="1317075"/>
                </a:lnTo>
                <a:lnTo>
                  <a:pt x="6583837" y="1348334"/>
                </a:lnTo>
                <a:lnTo>
                  <a:pt x="6548887" y="1377612"/>
                </a:lnTo>
                <a:lnTo>
                  <a:pt x="6512226" y="1404818"/>
                </a:lnTo>
                <a:lnTo>
                  <a:pt x="6473945" y="1429862"/>
                </a:lnTo>
                <a:lnTo>
                  <a:pt x="6434135" y="1452653"/>
                </a:lnTo>
                <a:lnTo>
                  <a:pt x="6392885" y="1473102"/>
                </a:lnTo>
                <a:lnTo>
                  <a:pt x="6350287" y="1491117"/>
                </a:lnTo>
                <a:lnTo>
                  <a:pt x="6306431" y="1506609"/>
                </a:lnTo>
                <a:lnTo>
                  <a:pt x="6261406" y="1519486"/>
                </a:lnTo>
                <a:lnTo>
                  <a:pt x="6215304" y="1529660"/>
                </a:lnTo>
                <a:lnTo>
                  <a:pt x="6168215" y="1537038"/>
                </a:lnTo>
                <a:lnTo>
                  <a:pt x="6120229" y="1541532"/>
                </a:lnTo>
                <a:lnTo>
                  <a:pt x="6071437" y="1543049"/>
                </a:lnTo>
                <a:close/>
              </a:path>
            </a:pathLst>
          </a:custGeom>
          <a:solidFill>
            <a:srgbClr val="7DD957"/>
          </a:solidFill>
        </p:spPr>
        <p:txBody>
          <a:bodyPr wrap="square" lIns="0" tIns="0" rIns="0" bIns="0" rtlCol="0"/>
          <a:lstStyle/>
          <a:p>
            <a:endParaRPr/>
          </a:p>
        </p:txBody>
      </p:sp>
      <p:sp>
        <p:nvSpPr>
          <p:cNvPr id="4" name="object 4"/>
          <p:cNvSpPr/>
          <p:nvPr/>
        </p:nvSpPr>
        <p:spPr>
          <a:xfrm>
            <a:off x="2406942" y="397458"/>
            <a:ext cx="1685289" cy="1262380"/>
          </a:xfrm>
          <a:custGeom>
            <a:avLst/>
            <a:gdLst/>
            <a:ahLst/>
            <a:cxnLst/>
            <a:rect l="l" t="t" r="r" b="b"/>
            <a:pathLst>
              <a:path w="1685289" h="1262380">
                <a:moveTo>
                  <a:pt x="877163" y="612622"/>
                </a:moveTo>
                <a:lnTo>
                  <a:pt x="840028" y="576846"/>
                </a:lnTo>
                <a:lnTo>
                  <a:pt x="840028" y="621906"/>
                </a:lnTo>
                <a:lnTo>
                  <a:pt x="250621" y="1225232"/>
                </a:lnTo>
                <a:lnTo>
                  <a:pt x="41770" y="1016393"/>
                </a:lnTo>
                <a:lnTo>
                  <a:pt x="399135" y="635825"/>
                </a:lnTo>
                <a:lnTo>
                  <a:pt x="37134" y="259905"/>
                </a:lnTo>
                <a:lnTo>
                  <a:pt x="241338" y="41770"/>
                </a:lnTo>
                <a:lnTo>
                  <a:pt x="840028" y="621906"/>
                </a:lnTo>
                <a:lnTo>
                  <a:pt x="840028" y="576846"/>
                </a:lnTo>
                <a:lnTo>
                  <a:pt x="284695" y="41770"/>
                </a:lnTo>
                <a:lnTo>
                  <a:pt x="241338" y="0"/>
                </a:lnTo>
                <a:lnTo>
                  <a:pt x="0" y="255257"/>
                </a:lnTo>
                <a:lnTo>
                  <a:pt x="362000" y="631190"/>
                </a:lnTo>
                <a:lnTo>
                  <a:pt x="4648" y="1016393"/>
                </a:lnTo>
                <a:lnTo>
                  <a:pt x="250621" y="1262367"/>
                </a:lnTo>
                <a:lnTo>
                  <a:pt x="286423" y="1225232"/>
                </a:lnTo>
                <a:lnTo>
                  <a:pt x="877163" y="612622"/>
                </a:lnTo>
                <a:close/>
              </a:path>
              <a:path w="1685289" h="1262380">
                <a:moveTo>
                  <a:pt x="1684705" y="612622"/>
                </a:moveTo>
                <a:lnTo>
                  <a:pt x="1647571" y="576846"/>
                </a:lnTo>
                <a:lnTo>
                  <a:pt x="1647571" y="621906"/>
                </a:lnTo>
                <a:lnTo>
                  <a:pt x="1058164" y="1225232"/>
                </a:lnTo>
                <a:lnTo>
                  <a:pt x="849312" y="1016393"/>
                </a:lnTo>
                <a:lnTo>
                  <a:pt x="1211313" y="635825"/>
                </a:lnTo>
                <a:lnTo>
                  <a:pt x="849312" y="259905"/>
                </a:lnTo>
                <a:lnTo>
                  <a:pt x="1053515" y="41770"/>
                </a:lnTo>
                <a:lnTo>
                  <a:pt x="1647571" y="621906"/>
                </a:lnTo>
                <a:lnTo>
                  <a:pt x="1647571" y="576846"/>
                </a:lnTo>
                <a:lnTo>
                  <a:pt x="1092225" y="41770"/>
                </a:lnTo>
                <a:lnTo>
                  <a:pt x="1048880" y="0"/>
                </a:lnTo>
                <a:lnTo>
                  <a:pt x="807542" y="255257"/>
                </a:lnTo>
                <a:lnTo>
                  <a:pt x="1169543" y="631190"/>
                </a:lnTo>
                <a:lnTo>
                  <a:pt x="812190" y="1016393"/>
                </a:lnTo>
                <a:lnTo>
                  <a:pt x="1058164" y="1262367"/>
                </a:lnTo>
                <a:lnTo>
                  <a:pt x="1093965" y="1225232"/>
                </a:lnTo>
                <a:lnTo>
                  <a:pt x="1684705" y="612622"/>
                </a:lnTo>
                <a:close/>
              </a:path>
            </a:pathLst>
          </a:custGeom>
          <a:solidFill>
            <a:srgbClr val="528B44"/>
          </a:solidFill>
        </p:spPr>
        <p:txBody>
          <a:bodyPr wrap="square" lIns="0" tIns="0" rIns="0" bIns="0" rtlCol="0"/>
          <a:lstStyle/>
          <a:p>
            <a:endParaRPr/>
          </a:p>
        </p:txBody>
      </p:sp>
      <p:grpSp>
        <p:nvGrpSpPr>
          <p:cNvPr id="5" name="object 5"/>
          <p:cNvGrpSpPr/>
          <p:nvPr/>
        </p:nvGrpSpPr>
        <p:grpSpPr>
          <a:xfrm>
            <a:off x="2606518" y="397457"/>
            <a:ext cx="3286125" cy="1262380"/>
            <a:chOff x="2606518" y="397457"/>
            <a:chExt cx="3286125" cy="1262380"/>
          </a:xfrm>
        </p:grpSpPr>
        <p:sp>
          <p:nvSpPr>
            <p:cNvPr id="6" name="object 6"/>
            <p:cNvSpPr/>
            <p:nvPr/>
          </p:nvSpPr>
          <p:spPr>
            <a:xfrm>
              <a:off x="4049877" y="397458"/>
              <a:ext cx="1685289" cy="1262380"/>
            </a:xfrm>
            <a:custGeom>
              <a:avLst/>
              <a:gdLst/>
              <a:ahLst/>
              <a:cxnLst/>
              <a:rect l="l" t="t" r="r" b="b"/>
              <a:pathLst>
                <a:path w="1685289" h="1262380">
                  <a:moveTo>
                    <a:pt x="877150" y="612622"/>
                  </a:moveTo>
                  <a:lnTo>
                    <a:pt x="840016" y="576846"/>
                  </a:lnTo>
                  <a:lnTo>
                    <a:pt x="840016" y="621906"/>
                  </a:lnTo>
                  <a:lnTo>
                    <a:pt x="250609" y="1225232"/>
                  </a:lnTo>
                  <a:lnTo>
                    <a:pt x="41770" y="1016393"/>
                  </a:lnTo>
                  <a:lnTo>
                    <a:pt x="399122" y="635825"/>
                  </a:lnTo>
                  <a:lnTo>
                    <a:pt x="37122" y="259905"/>
                  </a:lnTo>
                  <a:lnTo>
                    <a:pt x="241325" y="41770"/>
                  </a:lnTo>
                  <a:lnTo>
                    <a:pt x="840016" y="621906"/>
                  </a:lnTo>
                  <a:lnTo>
                    <a:pt x="840016" y="576846"/>
                  </a:lnTo>
                  <a:lnTo>
                    <a:pt x="284683" y="41770"/>
                  </a:lnTo>
                  <a:lnTo>
                    <a:pt x="241325" y="0"/>
                  </a:lnTo>
                  <a:lnTo>
                    <a:pt x="0" y="255257"/>
                  </a:lnTo>
                  <a:lnTo>
                    <a:pt x="362000" y="631190"/>
                  </a:lnTo>
                  <a:lnTo>
                    <a:pt x="4635" y="1016393"/>
                  </a:lnTo>
                  <a:lnTo>
                    <a:pt x="250609" y="1262367"/>
                  </a:lnTo>
                  <a:lnTo>
                    <a:pt x="286410" y="1225232"/>
                  </a:lnTo>
                  <a:lnTo>
                    <a:pt x="877150" y="612622"/>
                  </a:lnTo>
                  <a:close/>
                </a:path>
                <a:path w="1685289" h="1262380">
                  <a:moveTo>
                    <a:pt x="1684693" y="612622"/>
                  </a:moveTo>
                  <a:lnTo>
                    <a:pt x="1647558" y="576846"/>
                  </a:lnTo>
                  <a:lnTo>
                    <a:pt x="1647558" y="621906"/>
                  </a:lnTo>
                  <a:lnTo>
                    <a:pt x="1058151" y="1225232"/>
                  </a:lnTo>
                  <a:lnTo>
                    <a:pt x="849299" y="1016393"/>
                  </a:lnTo>
                  <a:lnTo>
                    <a:pt x="1206665" y="635825"/>
                  </a:lnTo>
                  <a:lnTo>
                    <a:pt x="844664" y="259905"/>
                  </a:lnTo>
                  <a:lnTo>
                    <a:pt x="1048867" y="41770"/>
                  </a:lnTo>
                  <a:lnTo>
                    <a:pt x="1647558" y="621906"/>
                  </a:lnTo>
                  <a:lnTo>
                    <a:pt x="1647558" y="576846"/>
                  </a:lnTo>
                  <a:lnTo>
                    <a:pt x="1092212" y="41770"/>
                  </a:lnTo>
                  <a:lnTo>
                    <a:pt x="1048867" y="0"/>
                  </a:lnTo>
                  <a:lnTo>
                    <a:pt x="807529" y="255257"/>
                  </a:lnTo>
                  <a:lnTo>
                    <a:pt x="1169530" y="631190"/>
                  </a:lnTo>
                  <a:lnTo>
                    <a:pt x="812177" y="1016393"/>
                  </a:lnTo>
                  <a:lnTo>
                    <a:pt x="1058151" y="1262367"/>
                  </a:lnTo>
                  <a:lnTo>
                    <a:pt x="1093952" y="1225232"/>
                  </a:lnTo>
                  <a:lnTo>
                    <a:pt x="1684693" y="612622"/>
                  </a:lnTo>
                  <a:close/>
                </a:path>
              </a:pathLst>
            </a:custGeom>
            <a:solidFill>
              <a:srgbClr val="528B44"/>
            </a:solidFill>
          </p:spPr>
          <p:txBody>
            <a:bodyPr wrap="square" lIns="0" tIns="0" rIns="0" bIns="0" rtlCol="0"/>
            <a:lstStyle/>
            <a:p>
              <a:endParaRPr/>
            </a:p>
          </p:txBody>
        </p:sp>
        <p:sp>
          <p:nvSpPr>
            <p:cNvPr id="7" name="object 7"/>
            <p:cNvSpPr/>
            <p:nvPr/>
          </p:nvSpPr>
          <p:spPr>
            <a:xfrm>
              <a:off x="2606510" y="402106"/>
              <a:ext cx="3286125" cy="1221105"/>
            </a:xfrm>
            <a:custGeom>
              <a:avLst/>
              <a:gdLst/>
              <a:ahLst/>
              <a:cxnLst/>
              <a:rect l="l" t="t" r="r" b="b"/>
              <a:pathLst>
                <a:path w="3286125" h="1221105">
                  <a:moveTo>
                    <a:pt x="835393" y="598690"/>
                  </a:moveTo>
                  <a:lnTo>
                    <a:pt x="222770" y="0"/>
                  </a:lnTo>
                  <a:lnTo>
                    <a:pt x="0" y="236689"/>
                  </a:lnTo>
                  <a:lnTo>
                    <a:pt x="362000" y="607974"/>
                  </a:lnTo>
                  <a:lnTo>
                    <a:pt x="0" y="993178"/>
                  </a:lnTo>
                  <a:lnTo>
                    <a:pt x="227418" y="1220584"/>
                  </a:lnTo>
                  <a:lnTo>
                    <a:pt x="835393" y="598690"/>
                  </a:lnTo>
                  <a:close/>
                </a:path>
                <a:path w="3286125" h="1221105">
                  <a:moveTo>
                    <a:pt x="1642922" y="598690"/>
                  </a:moveTo>
                  <a:lnTo>
                    <a:pt x="1030312" y="0"/>
                  </a:lnTo>
                  <a:lnTo>
                    <a:pt x="807542" y="236689"/>
                  </a:lnTo>
                  <a:lnTo>
                    <a:pt x="1169543" y="607974"/>
                  </a:lnTo>
                  <a:lnTo>
                    <a:pt x="812177" y="993178"/>
                  </a:lnTo>
                  <a:lnTo>
                    <a:pt x="1039596" y="1220584"/>
                  </a:lnTo>
                  <a:lnTo>
                    <a:pt x="1642922" y="598690"/>
                  </a:lnTo>
                  <a:close/>
                </a:path>
                <a:path w="3286125" h="1221105">
                  <a:moveTo>
                    <a:pt x="2478316" y="598690"/>
                  </a:moveTo>
                  <a:lnTo>
                    <a:pt x="1861058" y="0"/>
                  </a:lnTo>
                  <a:lnTo>
                    <a:pt x="1638287" y="236689"/>
                  </a:lnTo>
                  <a:lnTo>
                    <a:pt x="2000288" y="607974"/>
                  </a:lnTo>
                  <a:lnTo>
                    <a:pt x="1642922" y="993178"/>
                  </a:lnTo>
                  <a:lnTo>
                    <a:pt x="1870341" y="1220584"/>
                  </a:lnTo>
                  <a:lnTo>
                    <a:pt x="2478316" y="598690"/>
                  </a:lnTo>
                  <a:close/>
                </a:path>
                <a:path w="3286125" h="1221105">
                  <a:moveTo>
                    <a:pt x="3285845" y="598690"/>
                  </a:moveTo>
                  <a:lnTo>
                    <a:pt x="2668600" y="0"/>
                  </a:lnTo>
                  <a:lnTo>
                    <a:pt x="2450465" y="236689"/>
                  </a:lnTo>
                  <a:lnTo>
                    <a:pt x="2807830" y="607974"/>
                  </a:lnTo>
                  <a:lnTo>
                    <a:pt x="2450465" y="993178"/>
                  </a:lnTo>
                  <a:lnTo>
                    <a:pt x="2677871" y="1220584"/>
                  </a:lnTo>
                  <a:lnTo>
                    <a:pt x="3285845" y="598690"/>
                  </a:lnTo>
                  <a:close/>
                </a:path>
              </a:pathLst>
            </a:custGeom>
            <a:solidFill>
              <a:srgbClr val="7DD957"/>
            </a:solidFill>
          </p:spPr>
          <p:txBody>
            <a:bodyPr wrap="square" lIns="0" tIns="0" rIns="0" bIns="0" rtlCol="0"/>
            <a:lstStyle/>
            <a:p>
              <a:endParaRPr/>
            </a:p>
          </p:txBody>
        </p:sp>
      </p:grpSp>
      <p:pic>
        <p:nvPicPr>
          <p:cNvPr id="8" name="object 8"/>
          <p:cNvPicPr/>
          <p:nvPr/>
        </p:nvPicPr>
        <p:blipFill>
          <a:blip r:embed="rId2" cstate="print"/>
          <a:stretch>
            <a:fillRect/>
          </a:stretch>
        </p:blipFill>
        <p:spPr>
          <a:xfrm>
            <a:off x="11352230" y="4687610"/>
            <a:ext cx="6935769" cy="5599388"/>
          </a:xfrm>
          <a:prstGeom prst="rect">
            <a:avLst/>
          </a:prstGeom>
        </p:spPr>
      </p:pic>
      <p:sp>
        <p:nvSpPr>
          <p:cNvPr id="9" name="object 9"/>
          <p:cNvSpPr txBox="1"/>
          <p:nvPr/>
        </p:nvSpPr>
        <p:spPr>
          <a:xfrm>
            <a:off x="-190062" y="2282580"/>
            <a:ext cx="7239000" cy="7670165"/>
          </a:xfrm>
          <a:prstGeom prst="rect">
            <a:avLst/>
          </a:prstGeom>
        </p:spPr>
        <p:txBody>
          <a:bodyPr vert="horz" wrap="square" lIns="0" tIns="13970" rIns="0" bIns="0" rtlCol="0">
            <a:spAutoFit/>
          </a:bodyPr>
          <a:lstStyle/>
          <a:p>
            <a:pPr marL="12700">
              <a:lnSpc>
                <a:spcPct val="100000"/>
              </a:lnSpc>
              <a:spcBef>
                <a:spcPts val="110"/>
              </a:spcBef>
            </a:pPr>
            <a:r>
              <a:rPr sz="50150" b="1" spc="-2120" dirty="0">
                <a:solidFill>
                  <a:srgbClr val="7DD957"/>
                </a:solidFill>
                <a:latin typeface="Microsoft YaHei"/>
                <a:cs typeface="Microsoft YaHei"/>
              </a:rPr>
              <a:t>0</a:t>
            </a:r>
            <a:r>
              <a:rPr sz="50150" b="1" spc="-3120" dirty="0">
                <a:solidFill>
                  <a:srgbClr val="7DD957"/>
                </a:solidFill>
                <a:latin typeface="Microsoft YaHei"/>
                <a:cs typeface="Microsoft YaHei"/>
              </a:rPr>
              <a:t>1</a:t>
            </a:r>
            <a:endParaRPr sz="50150">
              <a:latin typeface="Microsoft YaHei"/>
              <a:cs typeface="Microsoft YaHei"/>
            </a:endParaRPr>
          </a:p>
        </p:txBody>
      </p:sp>
      <p:sp>
        <p:nvSpPr>
          <p:cNvPr id="10" name="object 10"/>
          <p:cNvSpPr txBox="1"/>
          <p:nvPr/>
        </p:nvSpPr>
        <p:spPr>
          <a:xfrm>
            <a:off x="7924167" y="5099392"/>
            <a:ext cx="5814060" cy="878840"/>
          </a:xfrm>
          <a:prstGeom prst="rect">
            <a:avLst/>
          </a:prstGeom>
        </p:spPr>
        <p:txBody>
          <a:bodyPr vert="horz" wrap="square" lIns="0" tIns="12700" rIns="0" bIns="0" rtlCol="0">
            <a:spAutoFit/>
          </a:bodyPr>
          <a:lstStyle/>
          <a:p>
            <a:pPr marL="12700">
              <a:lnSpc>
                <a:spcPct val="100000"/>
              </a:lnSpc>
              <a:spcBef>
                <a:spcPts val="100"/>
              </a:spcBef>
            </a:pPr>
            <a:r>
              <a:rPr sz="5600" b="1" spc="90" dirty="0" err="1">
                <a:solidFill>
                  <a:srgbClr val="FFFFFF"/>
                </a:solidFill>
                <a:latin typeface="Microsoft YaHei"/>
                <a:cs typeface="Microsoft YaHei"/>
              </a:rPr>
              <a:t>青年生涯輔導</a:t>
            </a:r>
            <a:endParaRPr sz="5600" dirty="0">
              <a:latin typeface="Microsoft YaHei"/>
              <a:cs typeface="Microsoft YaHei"/>
            </a:endParaRPr>
          </a:p>
        </p:txBody>
      </p:sp>
      <p:sp>
        <p:nvSpPr>
          <p:cNvPr id="15" name="object 15" descr="$PPTXTitle"/>
          <p:cNvSpPr txBox="1">
            <a:spLocks noGrp="1"/>
          </p:cNvSpPr>
          <p:nvPr>
            <p:ph type="title"/>
          </p:nvPr>
        </p:nvSpPr>
        <p:spPr>
          <a:xfrm>
            <a:off x="6082124" y="503269"/>
            <a:ext cx="3325495" cy="1000760"/>
          </a:xfrm>
          <a:prstGeom prst="rect">
            <a:avLst/>
          </a:prstGeom>
        </p:spPr>
        <p:txBody>
          <a:bodyPr vert="horz" wrap="square" lIns="0" tIns="12700" rIns="0" bIns="0" rtlCol="0">
            <a:spAutoFit/>
          </a:bodyPr>
          <a:lstStyle/>
          <a:p>
            <a:pPr marL="12700">
              <a:lnSpc>
                <a:spcPct val="100000"/>
              </a:lnSpc>
              <a:spcBef>
                <a:spcPts val="100"/>
              </a:spcBef>
            </a:pPr>
            <a:endParaRPr sz="6400" dirty="0"/>
          </a:p>
        </p:txBody>
      </p:sp>
      <p:pic>
        <p:nvPicPr>
          <p:cNvPr id="16" name="object 16"/>
          <p:cNvPicPr/>
          <p:nvPr/>
        </p:nvPicPr>
        <p:blipFill>
          <a:blip r:embed="rId3" cstate="print"/>
          <a:stretch>
            <a:fillRect/>
          </a:stretch>
        </p:blipFill>
        <p:spPr>
          <a:xfrm>
            <a:off x="0" y="0"/>
            <a:ext cx="5903085" cy="420339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659"/>
            <a:ext cx="18288624" cy="10291053"/>
            <a:chOff x="0" y="-3659"/>
            <a:chExt cx="18288624" cy="10291053"/>
          </a:xfrm>
        </p:grpSpPr>
        <p:pic>
          <p:nvPicPr>
            <p:cNvPr id="3" name="object 3"/>
            <p:cNvPicPr/>
            <p:nvPr/>
          </p:nvPicPr>
          <p:blipFill>
            <a:blip r:embed="rId2" cstate="print"/>
            <a:stretch>
              <a:fillRect/>
            </a:stretch>
          </p:blipFill>
          <p:spPr>
            <a:xfrm>
              <a:off x="4347926" y="463032"/>
              <a:ext cx="695324" cy="733424"/>
            </a:xfrm>
            <a:prstGeom prst="rect">
              <a:avLst/>
            </a:prstGeom>
          </p:spPr>
        </p:pic>
        <p:sp>
          <p:nvSpPr>
            <p:cNvPr id="4" name="object 4"/>
            <p:cNvSpPr/>
            <p:nvPr/>
          </p:nvSpPr>
          <p:spPr>
            <a:xfrm>
              <a:off x="11650658" y="-3659"/>
              <a:ext cx="6626859" cy="10289540"/>
            </a:xfrm>
            <a:custGeom>
              <a:avLst/>
              <a:gdLst/>
              <a:ahLst/>
              <a:cxnLst/>
              <a:rect l="l" t="t" r="r" b="b"/>
              <a:pathLst>
                <a:path w="6626859" h="10289540">
                  <a:moveTo>
                    <a:pt x="166592" y="1574128"/>
                  </a:moveTo>
                  <a:lnTo>
                    <a:pt x="419668" y="1094680"/>
                  </a:lnTo>
                  <a:lnTo>
                    <a:pt x="390227" y="1123250"/>
                  </a:lnTo>
                  <a:lnTo>
                    <a:pt x="173224" y="1534358"/>
                  </a:lnTo>
                  <a:lnTo>
                    <a:pt x="166592" y="1574128"/>
                  </a:lnTo>
                  <a:close/>
                </a:path>
                <a:path w="6626859" h="10289540">
                  <a:moveTo>
                    <a:pt x="142245" y="1647459"/>
                  </a:moveTo>
                  <a:lnTo>
                    <a:pt x="467330" y="1031592"/>
                  </a:lnTo>
                  <a:lnTo>
                    <a:pt x="437882" y="1060173"/>
                  </a:lnTo>
                  <a:lnTo>
                    <a:pt x="148777" y="1607878"/>
                  </a:lnTo>
                  <a:lnTo>
                    <a:pt x="142245" y="1647459"/>
                  </a:lnTo>
                  <a:close/>
                </a:path>
                <a:path w="6626859" h="10289540">
                  <a:moveTo>
                    <a:pt x="118117" y="1720377"/>
                  </a:moveTo>
                  <a:lnTo>
                    <a:pt x="514986" y="968513"/>
                  </a:lnTo>
                  <a:lnTo>
                    <a:pt x="485544" y="997084"/>
                  </a:lnTo>
                  <a:lnTo>
                    <a:pt x="124536" y="1681009"/>
                  </a:lnTo>
                  <a:lnTo>
                    <a:pt x="118117" y="1720377"/>
                  </a:lnTo>
                  <a:close/>
                </a:path>
                <a:path w="6626859" h="10289540">
                  <a:moveTo>
                    <a:pt x="6626373" y="10284870"/>
                  </a:moveTo>
                  <a:lnTo>
                    <a:pt x="6626693" y="190793"/>
                  </a:lnTo>
                  <a:lnTo>
                    <a:pt x="6613494" y="188593"/>
                  </a:lnTo>
                  <a:lnTo>
                    <a:pt x="6561503" y="178265"/>
                  </a:lnTo>
                  <a:lnTo>
                    <a:pt x="6498083" y="162381"/>
                  </a:lnTo>
                  <a:lnTo>
                    <a:pt x="6445702" y="152792"/>
                  </a:lnTo>
                  <a:lnTo>
                    <a:pt x="6381901" y="137633"/>
                  </a:lnTo>
                  <a:lnTo>
                    <a:pt x="6329144" y="128755"/>
                  </a:lnTo>
                  <a:lnTo>
                    <a:pt x="6264975" y="114293"/>
                  </a:lnTo>
                  <a:lnTo>
                    <a:pt x="6211858" y="106097"/>
                  </a:lnTo>
                  <a:lnTo>
                    <a:pt x="6147335" y="92305"/>
                  </a:lnTo>
                  <a:lnTo>
                    <a:pt x="6093872" y="84764"/>
                  </a:lnTo>
                  <a:lnTo>
                    <a:pt x="6029011" y="71612"/>
                  </a:lnTo>
                  <a:lnTo>
                    <a:pt x="5975218" y="64699"/>
                  </a:lnTo>
                  <a:lnTo>
                    <a:pt x="5910033" y="52160"/>
                  </a:lnTo>
                  <a:lnTo>
                    <a:pt x="5855923" y="45846"/>
                  </a:lnTo>
                  <a:lnTo>
                    <a:pt x="5801661" y="39821"/>
                  </a:lnTo>
                  <a:lnTo>
                    <a:pt x="5736018" y="28150"/>
                  </a:lnTo>
                  <a:lnTo>
                    <a:pt x="5681461" y="22682"/>
                  </a:lnTo>
                  <a:lnTo>
                    <a:pt x="5615532" y="11554"/>
                  </a:lnTo>
                  <a:lnTo>
                    <a:pt x="5560696" y="6616"/>
                  </a:lnTo>
                  <a:lnTo>
                    <a:pt x="5506745" y="0"/>
                  </a:lnTo>
                  <a:lnTo>
                    <a:pt x="2877248" y="2829"/>
                  </a:lnTo>
                  <a:lnTo>
                    <a:pt x="2848030" y="3768"/>
                  </a:lnTo>
                  <a:lnTo>
                    <a:pt x="2802277" y="8828"/>
                  </a:lnTo>
                  <a:lnTo>
                    <a:pt x="2710936" y="18637"/>
                  </a:lnTo>
                  <a:lnTo>
                    <a:pt x="2619838" y="27984"/>
                  </a:lnTo>
                  <a:lnTo>
                    <a:pt x="2585621" y="38395"/>
                  </a:lnTo>
                  <a:lnTo>
                    <a:pt x="2494945" y="46943"/>
                  </a:lnTo>
                  <a:lnTo>
                    <a:pt x="2449724" y="50995"/>
                  </a:lnTo>
                  <a:lnTo>
                    <a:pt x="2415818" y="60818"/>
                  </a:lnTo>
                  <a:lnTo>
                    <a:pt x="2370767" y="64548"/>
                  </a:lnTo>
                  <a:lnTo>
                    <a:pt x="2337037" y="74036"/>
                  </a:lnTo>
                  <a:lnTo>
                    <a:pt x="2292171" y="77416"/>
                  </a:lnTo>
                  <a:lnTo>
                    <a:pt x="2258634" y="86540"/>
                  </a:lnTo>
                  <a:lnTo>
                    <a:pt x="2213967" y="89543"/>
                  </a:lnTo>
                  <a:lnTo>
                    <a:pt x="2180636" y="98275"/>
                  </a:lnTo>
                  <a:lnTo>
                    <a:pt x="2147414" y="106801"/>
                  </a:lnTo>
                  <a:lnTo>
                    <a:pt x="2103074" y="109185"/>
                  </a:lnTo>
                  <a:lnTo>
                    <a:pt x="2070081" y="117277"/>
                  </a:lnTo>
                  <a:lnTo>
                    <a:pt x="2037208" y="125142"/>
                  </a:lnTo>
                  <a:lnTo>
                    <a:pt x="1971837" y="140163"/>
                  </a:lnTo>
                  <a:lnTo>
                    <a:pt x="1906990" y="154191"/>
                  </a:lnTo>
                  <a:lnTo>
                    <a:pt x="1842695" y="167170"/>
                  </a:lnTo>
                  <a:lnTo>
                    <a:pt x="1810765" y="173250"/>
                  </a:lnTo>
                  <a:lnTo>
                    <a:pt x="1790216" y="184975"/>
                  </a:lnTo>
                  <a:lnTo>
                    <a:pt x="1758588" y="190481"/>
                  </a:lnTo>
                  <a:lnTo>
                    <a:pt x="1727117" y="195690"/>
                  </a:lnTo>
                  <a:lnTo>
                    <a:pt x="1707037" y="206524"/>
                  </a:lnTo>
                  <a:lnTo>
                    <a:pt x="1675891" y="211118"/>
                  </a:lnTo>
                  <a:lnTo>
                    <a:pt x="1656144" y="221323"/>
                  </a:lnTo>
                  <a:lnTo>
                    <a:pt x="1625336" y="225275"/>
                  </a:lnTo>
                  <a:lnTo>
                    <a:pt x="1605936" y="234823"/>
                  </a:lnTo>
                  <a:lnTo>
                    <a:pt x="1575482" y="238104"/>
                  </a:lnTo>
                  <a:lnTo>
                    <a:pt x="1556443" y="246968"/>
                  </a:lnTo>
                  <a:lnTo>
                    <a:pt x="1518927" y="263630"/>
                  </a:lnTo>
                  <a:lnTo>
                    <a:pt x="1482185" y="278824"/>
                  </a:lnTo>
                  <a:lnTo>
                    <a:pt x="1431666" y="292914"/>
                  </a:lnTo>
                  <a:lnTo>
                    <a:pt x="1352819" y="333465"/>
                  </a:lnTo>
                  <a:lnTo>
                    <a:pt x="1302034" y="348056"/>
                  </a:lnTo>
                  <a:lnTo>
                    <a:pt x="1103101" y="452872"/>
                  </a:lnTo>
                  <a:lnTo>
                    <a:pt x="1074333" y="480165"/>
                  </a:lnTo>
                  <a:lnTo>
                    <a:pt x="994149" y="523250"/>
                  </a:lnTo>
                  <a:lnTo>
                    <a:pt x="965200" y="550886"/>
                  </a:lnTo>
                  <a:lnTo>
                    <a:pt x="924966" y="572697"/>
                  </a:lnTo>
                  <a:lnTo>
                    <a:pt x="895913" y="600532"/>
                  </a:lnTo>
                  <a:lnTo>
                    <a:pt x="855580" y="622530"/>
                  </a:lnTo>
                  <a:lnTo>
                    <a:pt x="738757" y="735025"/>
                  </a:lnTo>
                  <a:lnTo>
                    <a:pt x="698231" y="757389"/>
                  </a:lnTo>
                  <a:lnTo>
                    <a:pt x="668907" y="785736"/>
                  </a:lnTo>
                  <a:lnTo>
                    <a:pt x="650788" y="820062"/>
                  </a:lnTo>
                  <a:lnTo>
                    <a:pt x="533189" y="934028"/>
                  </a:lnTo>
                  <a:lnTo>
                    <a:pt x="100526" y="1753702"/>
                  </a:lnTo>
                  <a:lnTo>
                    <a:pt x="88003" y="1831840"/>
                  </a:lnTo>
                  <a:lnTo>
                    <a:pt x="70613" y="1864784"/>
                  </a:lnTo>
                  <a:lnTo>
                    <a:pt x="13572" y="2244908"/>
                  </a:lnTo>
                  <a:lnTo>
                    <a:pt x="8391" y="2281931"/>
                  </a:lnTo>
                  <a:lnTo>
                    <a:pt x="14547" y="2324679"/>
                  </a:lnTo>
                  <a:lnTo>
                    <a:pt x="0" y="2433859"/>
                  </a:lnTo>
                  <a:lnTo>
                    <a:pt x="6617" y="2475734"/>
                  </a:lnTo>
                  <a:lnTo>
                    <a:pt x="2126" y="2511448"/>
                  </a:lnTo>
                  <a:lnTo>
                    <a:pt x="8993" y="2552852"/>
                  </a:lnTo>
                  <a:lnTo>
                    <a:pt x="4757" y="2588083"/>
                  </a:lnTo>
                  <a:lnTo>
                    <a:pt x="11885" y="2628991"/>
                  </a:lnTo>
                  <a:lnTo>
                    <a:pt x="7916" y="2663715"/>
                  </a:lnTo>
                  <a:lnTo>
                    <a:pt x="22861" y="2744227"/>
                  </a:lnTo>
                  <a:lnTo>
                    <a:pt x="19318" y="2778147"/>
                  </a:lnTo>
                  <a:lnTo>
                    <a:pt x="35140" y="2856996"/>
                  </a:lnTo>
                  <a:lnTo>
                    <a:pt x="51577" y="2934680"/>
                  </a:lnTo>
                  <a:lnTo>
                    <a:pt x="48804" y="2967140"/>
                  </a:lnTo>
                  <a:lnTo>
                    <a:pt x="57425" y="3005220"/>
                  </a:lnTo>
                  <a:lnTo>
                    <a:pt x="66212" y="3042985"/>
                  </a:lnTo>
                  <a:lnTo>
                    <a:pt x="75169" y="3080429"/>
                  </a:lnTo>
                  <a:lnTo>
                    <a:pt x="84298" y="3117545"/>
                  </a:lnTo>
                  <a:lnTo>
                    <a:pt x="103088" y="3190774"/>
                  </a:lnTo>
                  <a:lnTo>
                    <a:pt x="122605" y="3262624"/>
                  </a:lnTo>
                  <a:lnTo>
                    <a:pt x="154105" y="3338976"/>
                  </a:lnTo>
                  <a:lnTo>
                    <a:pt x="164530" y="3373639"/>
                  </a:lnTo>
                  <a:lnTo>
                    <a:pt x="175152" y="3407928"/>
                  </a:lnTo>
                  <a:lnTo>
                    <a:pt x="185975" y="3441836"/>
                  </a:lnTo>
                  <a:lnTo>
                    <a:pt x="197001" y="3475359"/>
                  </a:lnTo>
                  <a:lnTo>
                    <a:pt x="219466" y="3514419"/>
                  </a:lnTo>
                  <a:lnTo>
                    <a:pt x="230909" y="3547152"/>
                  </a:lnTo>
                  <a:lnTo>
                    <a:pt x="242565" y="3579482"/>
                  </a:lnTo>
                  <a:lnTo>
                    <a:pt x="265669" y="3617331"/>
                  </a:lnTo>
                  <a:lnTo>
                    <a:pt x="277760" y="3648837"/>
                  </a:lnTo>
                  <a:lnTo>
                    <a:pt x="290074" y="3679921"/>
                  </a:lnTo>
                  <a:lnTo>
                    <a:pt x="313844" y="3716506"/>
                  </a:lnTo>
                  <a:lnTo>
                    <a:pt x="326612" y="3746731"/>
                  </a:lnTo>
                  <a:lnTo>
                    <a:pt x="350842" y="3782444"/>
                  </a:lnTo>
                  <a:lnTo>
                    <a:pt x="364076" y="3811785"/>
                  </a:lnTo>
                  <a:lnTo>
                    <a:pt x="388779" y="3846604"/>
                  </a:lnTo>
                  <a:lnTo>
                    <a:pt x="402492" y="3875037"/>
                  </a:lnTo>
                  <a:lnTo>
                    <a:pt x="427680" y="3908937"/>
                  </a:lnTo>
                  <a:lnTo>
                    <a:pt x="441884" y="3936440"/>
                  </a:lnTo>
                  <a:lnTo>
                    <a:pt x="467570" y="3969398"/>
                  </a:lnTo>
                  <a:lnTo>
                    <a:pt x="482277" y="3995947"/>
                  </a:lnTo>
                  <a:lnTo>
                    <a:pt x="508473" y="4027938"/>
                  </a:lnTo>
                  <a:lnTo>
                    <a:pt x="534928" y="4059438"/>
                  </a:lnTo>
                  <a:lnTo>
                    <a:pt x="550414" y="4084512"/>
                  </a:lnTo>
                  <a:lnTo>
                    <a:pt x="577397" y="4115010"/>
                  </a:lnTo>
                  <a:lnTo>
                    <a:pt x="593418" y="4139071"/>
                  </a:lnTo>
                  <a:lnTo>
                    <a:pt x="620943" y="4168545"/>
                  </a:lnTo>
                  <a:lnTo>
                    <a:pt x="648742" y="4197497"/>
                  </a:lnTo>
                  <a:lnTo>
                    <a:pt x="665588" y="4219994"/>
                  </a:lnTo>
                  <a:lnTo>
                    <a:pt x="693947" y="4247887"/>
                  </a:lnTo>
                  <a:lnTo>
                    <a:pt x="722591" y="4275241"/>
                  </a:lnTo>
                  <a:lnTo>
                    <a:pt x="751522" y="4302050"/>
                  </a:lnTo>
                  <a:lnTo>
                    <a:pt x="769512" y="4322380"/>
                  </a:lnTo>
                  <a:lnTo>
                    <a:pt x="799027" y="4348082"/>
                  </a:lnTo>
                  <a:lnTo>
                    <a:pt x="828840" y="4373221"/>
                  </a:lnTo>
                  <a:lnTo>
                    <a:pt x="858952" y="4397793"/>
                  </a:lnTo>
                  <a:lnTo>
                    <a:pt x="878136" y="4415861"/>
                  </a:lnTo>
                  <a:lnTo>
                    <a:pt x="908857" y="4439278"/>
                  </a:lnTo>
                  <a:lnTo>
                    <a:pt x="939888" y="4462110"/>
                  </a:lnTo>
                  <a:lnTo>
                    <a:pt x="971231" y="4484349"/>
                  </a:lnTo>
                  <a:lnTo>
                    <a:pt x="1002889" y="4505991"/>
                  </a:lnTo>
                  <a:lnTo>
                    <a:pt x="1023635" y="4521100"/>
                  </a:lnTo>
                  <a:lnTo>
                    <a:pt x="1055934" y="4541529"/>
                  </a:lnTo>
                  <a:lnTo>
                    <a:pt x="1088557" y="4561343"/>
                  </a:lnTo>
                  <a:lnTo>
                    <a:pt x="1121509" y="4580535"/>
                  </a:lnTo>
                  <a:lnTo>
                    <a:pt x="1154791" y="4599100"/>
                  </a:lnTo>
                  <a:lnTo>
                    <a:pt x="1188408" y="4617032"/>
                  </a:lnTo>
                  <a:lnTo>
                    <a:pt x="1245425" y="4645045"/>
                  </a:lnTo>
                  <a:lnTo>
                    <a:pt x="1280062" y="4661043"/>
                  </a:lnTo>
                  <a:lnTo>
                    <a:pt x="1315047" y="4676384"/>
                  </a:lnTo>
                  <a:lnTo>
                    <a:pt x="1350381" y="4691063"/>
                  </a:lnTo>
                  <a:lnTo>
                    <a:pt x="1386067" y="4705073"/>
                  </a:lnTo>
                  <a:lnTo>
                    <a:pt x="1410878" y="4712481"/>
                  </a:lnTo>
                  <a:lnTo>
                    <a:pt x="1447280" y="4725137"/>
                  </a:lnTo>
                  <a:lnTo>
                    <a:pt x="1484043" y="4737108"/>
                  </a:lnTo>
                  <a:lnTo>
                    <a:pt x="1521172" y="4748386"/>
                  </a:lnTo>
                  <a:lnTo>
                    <a:pt x="1558669" y="4758967"/>
                  </a:lnTo>
                  <a:lnTo>
                    <a:pt x="1596537" y="4768844"/>
                  </a:lnTo>
                  <a:lnTo>
                    <a:pt x="1634780" y="4778012"/>
                  </a:lnTo>
                  <a:lnTo>
                    <a:pt x="1662169" y="4780535"/>
                  </a:lnTo>
                  <a:lnTo>
                    <a:pt x="1701171" y="4788266"/>
                  </a:lnTo>
                  <a:lnTo>
                    <a:pt x="1740556" y="4795270"/>
                  </a:lnTo>
                  <a:lnTo>
                    <a:pt x="1780328" y="4801541"/>
                  </a:lnTo>
                  <a:lnTo>
                    <a:pt x="1820490" y="4807073"/>
                  </a:lnTo>
                  <a:lnTo>
                    <a:pt x="1849573" y="4806387"/>
                  </a:lnTo>
                  <a:lnTo>
                    <a:pt x="1889935" y="4811540"/>
                  </a:lnTo>
                  <a:lnTo>
                    <a:pt x="1930338" y="4816616"/>
                  </a:lnTo>
                  <a:lnTo>
                    <a:pt x="1970774" y="4821629"/>
                  </a:lnTo>
                  <a:lnTo>
                    <a:pt x="2011237" y="4826590"/>
                  </a:lnTo>
                  <a:lnTo>
                    <a:pt x="2040489" y="4825585"/>
                  </a:lnTo>
                  <a:lnTo>
                    <a:pt x="2121491" y="4835366"/>
                  </a:lnTo>
                  <a:lnTo>
                    <a:pt x="2191262" y="4839216"/>
                  </a:lnTo>
                  <a:lnTo>
                    <a:pt x="2272211" y="4849094"/>
                  </a:lnTo>
                  <a:lnTo>
                    <a:pt x="2301419" y="4848174"/>
                  </a:lnTo>
                  <a:lnTo>
                    <a:pt x="2341824" y="4853245"/>
                  </a:lnTo>
                  <a:lnTo>
                    <a:pt x="2382189" y="4858391"/>
                  </a:lnTo>
                  <a:lnTo>
                    <a:pt x="2411277" y="4857698"/>
                  </a:lnTo>
                  <a:lnTo>
                    <a:pt x="2451543" y="4863033"/>
                  </a:lnTo>
                  <a:lnTo>
                    <a:pt x="2491748" y="4868482"/>
                  </a:lnTo>
                  <a:lnTo>
                    <a:pt x="2520656" y="4868129"/>
                  </a:lnTo>
                  <a:lnTo>
                    <a:pt x="2560722" y="4873843"/>
                  </a:lnTo>
                  <a:lnTo>
                    <a:pt x="2600708" y="4879709"/>
                  </a:lnTo>
                  <a:lnTo>
                    <a:pt x="2629376" y="4879810"/>
                  </a:lnTo>
                  <a:lnTo>
                    <a:pt x="2669182" y="4886017"/>
                  </a:lnTo>
                  <a:lnTo>
                    <a:pt x="2708887" y="4892413"/>
                  </a:lnTo>
                  <a:lnTo>
                    <a:pt x="2737255" y="4893083"/>
                  </a:lnTo>
                  <a:lnTo>
                    <a:pt x="2776741" y="4899897"/>
                  </a:lnTo>
                  <a:lnTo>
                    <a:pt x="2804875" y="4901009"/>
                  </a:lnTo>
                  <a:lnTo>
                    <a:pt x="2844113" y="4908290"/>
                  </a:lnTo>
                  <a:lnTo>
                    <a:pt x="2883219" y="4915824"/>
                  </a:lnTo>
                  <a:lnTo>
                    <a:pt x="2910952" y="4917696"/>
                  </a:lnTo>
                  <a:lnTo>
                    <a:pt x="2949770" y="4925774"/>
                  </a:lnTo>
                  <a:lnTo>
                    <a:pt x="2988435" y="4934142"/>
                  </a:lnTo>
                  <a:lnTo>
                    <a:pt x="3015708" y="4936886"/>
                  </a:lnTo>
                  <a:lnTo>
                    <a:pt x="3054045" y="4945875"/>
                  </a:lnTo>
                  <a:lnTo>
                    <a:pt x="3080978" y="4949264"/>
                  </a:lnTo>
                  <a:lnTo>
                    <a:pt x="3118961" y="4958923"/>
                  </a:lnTo>
                  <a:lnTo>
                    <a:pt x="3156758" y="4968937"/>
                  </a:lnTo>
                  <a:lnTo>
                    <a:pt x="3183129" y="4973389"/>
                  </a:lnTo>
                  <a:lnTo>
                    <a:pt x="3220532" y="4984148"/>
                  </a:lnTo>
                  <a:lnTo>
                    <a:pt x="3246496" y="4989372"/>
                  </a:lnTo>
                  <a:lnTo>
                    <a:pt x="3283477" y="5000929"/>
                  </a:lnTo>
                  <a:lnTo>
                    <a:pt x="3320238" y="5012904"/>
                  </a:lnTo>
                  <a:lnTo>
                    <a:pt x="3345541" y="5019381"/>
                  </a:lnTo>
                  <a:lnTo>
                    <a:pt x="3381841" y="5032229"/>
                  </a:lnTo>
                  <a:lnTo>
                    <a:pt x="3406670" y="5039604"/>
                  </a:lnTo>
                  <a:lnTo>
                    <a:pt x="3442482" y="5053376"/>
                  </a:lnTo>
                  <a:lnTo>
                    <a:pt x="3478041" y="5067629"/>
                  </a:lnTo>
                  <a:lnTo>
                    <a:pt x="3502108" y="5076447"/>
                  </a:lnTo>
                  <a:lnTo>
                    <a:pt x="3537139" y="5091699"/>
                  </a:lnTo>
                  <a:lnTo>
                    <a:pt x="3560664" y="5101543"/>
                  </a:lnTo>
                  <a:lnTo>
                    <a:pt x="3595141" y="5117846"/>
                  </a:lnTo>
                  <a:lnTo>
                    <a:pt x="3629330" y="5134694"/>
                  </a:lnTo>
                  <a:lnTo>
                    <a:pt x="3674390" y="5158153"/>
                  </a:lnTo>
                  <a:lnTo>
                    <a:pt x="3707644" y="5176772"/>
                  </a:lnTo>
                  <a:lnTo>
                    <a:pt x="3740616" y="5195924"/>
                  </a:lnTo>
                  <a:lnTo>
                    <a:pt x="3773269" y="5215683"/>
                  </a:lnTo>
                  <a:lnTo>
                    <a:pt x="3794362" y="5230134"/>
                  </a:lnTo>
                  <a:lnTo>
                    <a:pt x="3826353" y="5251147"/>
                  </a:lnTo>
                  <a:lnTo>
                    <a:pt x="3846771" y="5266877"/>
                  </a:lnTo>
                  <a:lnTo>
                    <a:pt x="3878073" y="5289193"/>
                  </a:lnTo>
                  <a:lnTo>
                    <a:pt x="3909021" y="5312181"/>
                  </a:lnTo>
                  <a:lnTo>
                    <a:pt x="3928377" y="5329924"/>
                  </a:lnTo>
                  <a:lnTo>
                    <a:pt x="3958597" y="5354291"/>
                  </a:lnTo>
                  <a:lnTo>
                    <a:pt x="3988442" y="5379368"/>
                  </a:lnTo>
                  <a:lnTo>
                    <a:pt x="4006675" y="5399238"/>
                  </a:lnTo>
                  <a:lnTo>
                    <a:pt x="4035752" y="5425770"/>
                  </a:lnTo>
                  <a:lnTo>
                    <a:pt x="4064435" y="5453050"/>
                  </a:lnTo>
                  <a:lnTo>
                    <a:pt x="4081485" y="5475161"/>
                  </a:lnTo>
                  <a:lnTo>
                    <a:pt x="4109359" y="5503973"/>
                  </a:lnTo>
                  <a:lnTo>
                    <a:pt x="4136818" y="5533569"/>
                  </a:lnTo>
                  <a:lnTo>
                    <a:pt x="4152625" y="5558035"/>
                  </a:lnTo>
                  <a:lnTo>
                    <a:pt x="4179236" y="5589240"/>
                  </a:lnTo>
                  <a:lnTo>
                    <a:pt x="4205412" y="5621268"/>
                  </a:lnTo>
                  <a:lnTo>
                    <a:pt x="4219916" y="5648203"/>
                  </a:lnTo>
                  <a:lnTo>
                    <a:pt x="4245203" y="5681915"/>
                  </a:lnTo>
                  <a:lnTo>
                    <a:pt x="4270036" y="5716488"/>
                  </a:lnTo>
                  <a:lnTo>
                    <a:pt x="4283176" y="5746006"/>
                  </a:lnTo>
                  <a:lnTo>
                    <a:pt x="4307080" y="5782340"/>
                  </a:lnTo>
                  <a:lnTo>
                    <a:pt x="4330509" y="5819572"/>
                  </a:lnTo>
                  <a:lnTo>
                    <a:pt x="4353457" y="5857716"/>
                  </a:lnTo>
                  <a:lnTo>
                    <a:pt x="4364685" y="5890856"/>
                  </a:lnTo>
                  <a:lnTo>
                    <a:pt x="4386651" y="5930861"/>
                  </a:lnTo>
                  <a:lnTo>
                    <a:pt x="4408115" y="5971816"/>
                  </a:lnTo>
                  <a:lnTo>
                    <a:pt x="4429071" y="6013734"/>
                  </a:lnTo>
                  <a:lnTo>
                    <a:pt x="4438280" y="6050698"/>
                  </a:lnTo>
                  <a:lnTo>
                    <a:pt x="4458200" y="6094578"/>
                  </a:lnTo>
                  <a:lnTo>
                    <a:pt x="4477592" y="6139459"/>
                  </a:lnTo>
                  <a:lnTo>
                    <a:pt x="4496449" y="6185353"/>
                  </a:lnTo>
                  <a:lnTo>
                    <a:pt x="4503533" y="6226344"/>
                  </a:lnTo>
                  <a:lnTo>
                    <a:pt x="4521301" y="6274302"/>
                  </a:lnTo>
                  <a:lnTo>
                    <a:pt x="4538514" y="6323312"/>
                  </a:lnTo>
                  <a:lnTo>
                    <a:pt x="4555165" y="6373385"/>
                  </a:lnTo>
                  <a:lnTo>
                    <a:pt x="4571248" y="6424534"/>
                  </a:lnTo>
                  <a:lnTo>
                    <a:pt x="4586756" y="6476773"/>
                  </a:lnTo>
                  <a:lnTo>
                    <a:pt x="4601682" y="6530113"/>
                  </a:lnTo>
                  <a:lnTo>
                    <a:pt x="4604789" y="6578639"/>
                  </a:lnTo>
                  <a:lnTo>
                    <a:pt x="4618532" y="6634221"/>
                  </a:lnTo>
                  <a:lnTo>
                    <a:pt x="4631674" y="6690943"/>
                  </a:lnTo>
                  <a:lnTo>
                    <a:pt x="4644207" y="6748817"/>
                  </a:lnTo>
                  <a:lnTo>
                    <a:pt x="4656126" y="6807856"/>
                  </a:lnTo>
                  <a:lnTo>
                    <a:pt x="4667422" y="6868073"/>
                  </a:lnTo>
                  <a:lnTo>
                    <a:pt x="4678091" y="6929481"/>
                  </a:lnTo>
                  <a:lnTo>
                    <a:pt x="4688124" y="6992091"/>
                  </a:lnTo>
                  <a:lnTo>
                    <a:pt x="4697515" y="7055918"/>
                  </a:lnTo>
                  <a:lnTo>
                    <a:pt x="4706258" y="7120973"/>
                  </a:lnTo>
                  <a:lnTo>
                    <a:pt x="4714346" y="7187269"/>
                  </a:lnTo>
                  <a:lnTo>
                    <a:pt x="4721772" y="7254819"/>
                  </a:lnTo>
                  <a:lnTo>
                    <a:pt x="4728529" y="7323635"/>
                  </a:lnTo>
                  <a:lnTo>
                    <a:pt x="4734612" y="7393731"/>
                  </a:lnTo>
                  <a:lnTo>
                    <a:pt x="4740012" y="7465118"/>
                  </a:lnTo>
                  <a:lnTo>
                    <a:pt x="4744724" y="7537810"/>
                  </a:lnTo>
                  <a:lnTo>
                    <a:pt x="4748740" y="7611819"/>
                  </a:lnTo>
                  <a:lnTo>
                    <a:pt x="4752055" y="7687158"/>
                  </a:lnTo>
                  <a:lnTo>
                    <a:pt x="4754661" y="7763839"/>
                  </a:lnTo>
                  <a:lnTo>
                    <a:pt x="4763515" y="7828684"/>
                  </a:lnTo>
                  <a:lnTo>
                    <a:pt x="4761568" y="7886784"/>
                  </a:lnTo>
                  <a:lnTo>
                    <a:pt x="4771281" y="7950003"/>
                  </a:lnTo>
                  <a:lnTo>
                    <a:pt x="4770188" y="8006485"/>
                  </a:lnTo>
                  <a:lnTo>
                    <a:pt x="4780750" y="8068093"/>
                  </a:lnTo>
                  <a:lnTo>
                    <a:pt x="4791735" y="8128901"/>
                  </a:lnTo>
                  <a:lnTo>
                    <a:pt x="4791908" y="8182986"/>
                  </a:lnTo>
                  <a:lnTo>
                    <a:pt x="4803730" y="8242206"/>
                  </a:lnTo>
                  <a:lnTo>
                    <a:pt x="4815969" y="8300639"/>
                  </a:lnTo>
                  <a:lnTo>
                    <a:pt x="4828621" y="8358288"/>
                  </a:lnTo>
                  <a:lnTo>
                    <a:pt x="4841685" y="8415157"/>
                  </a:lnTo>
                  <a:lnTo>
                    <a:pt x="4843928" y="8465321"/>
                  </a:lnTo>
                  <a:lnTo>
                    <a:pt x="4857809" y="8520641"/>
                  </a:lnTo>
                  <a:lnTo>
                    <a:pt x="4872097" y="8575192"/>
                  </a:lnTo>
                  <a:lnTo>
                    <a:pt x="4886788" y="8628978"/>
                  </a:lnTo>
                  <a:lnTo>
                    <a:pt x="4901880" y="8682004"/>
                  </a:lnTo>
                  <a:lnTo>
                    <a:pt x="4917373" y="8734272"/>
                  </a:lnTo>
                  <a:lnTo>
                    <a:pt x="4933263" y="8785787"/>
                  </a:lnTo>
                  <a:lnTo>
                    <a:pt x="4949548" y="8836553"/>
                  </a:lnTo>
                  <a:lnTo>
                    <a:pt x="4966227" y="8886573"/>
                  </a:lnTo>
                  <a:lnTo>
                    <a:pt x="4983298" y="8935851"/>
                  </a:lnTo>
                  <a:lnTo>
                    <a:pt x="5000758" y="8984392"/>
                  </a:lnTo>
                  <a:lnTo>
                    <a:pt x="5029836" y="9038127"/>
                  </a:lnTo>
                  <a:lnTo>
                    <a:pt x="5048069" y="9085204"/>
                  </a:lnTo>
                  <a:lnTo>
                    <a:pt x="5066685" y="9131554"/>
                  </a:lnTo>
                  <a:lnTo>
                    <a:pt x="5085683" y="9177182"/>
                  </a:lnTo>
                  <a:lnTo>
                    <a:pt x="5105060" y="9222091"/>
                  </a:lnTo>
                  <a:lnTo>
                    <a:pt x="5124814" y="9266286"/>
                  </a:lnTo>
                  <a:lnTo>
                    <a:pt x="5156174" y="9315698"/>
                  </a:lnTo>
                  <a:lnTo>
                    <a:pt x="5176677" y="9358475"/>
                  </a:lnTo>
                  <a:lnTo>
                    <a:pt x="5197550" y="9400548"/>
                  </a:lnTo>
                  <a:lnTo>
                    <a:pt x="5218793" y="9441922"/>
                  </a:lnTo>
                  <a:lnTo>
                    <a:pt x="5251634" y="9488530"/>
                  </a:lnTo>
                  <a:lnTo>
                    <a:pt x="5273609" y="9528517"/>
                  </a:lnTo>
                  <a:lnTo>
                    <a:pt x="5295947" y="9567816"/>
                  </a:lnTo>
                  <a:lnTo>
                    <a:pt x="5329877" y="9612361"/>
                  </a:lnTo>
                  <a:lnTo>
                    <a:pt x="5352935" y="9650296"/>
                  </a:lnTo>
                  <a:lnTo>
                    <a:pt x="5376350" y="9687556"/>
                  </a:lnTo>
                  <a:lnTo>
                    <a:pt x="5411351" y="9730071"/>
                  </a:lnTo>
                  <a:lnTo>
                    <a:pt x="5435473" y="9765990"/>
                  </a:lnTo>
                  <a:lnTo>
                    <a:pt x="5459947" y="9801244"/>
                  </a:lnTo>
                  <a:lnTo>
                    <a:pt x="5496000" y="9841765"/>
                  </a:lnTo>
                  <a:lnTo>
                    <a:pt x="5521169" y="9875702"/>
                  </a:lnTo>
                  <a:lnTo>
                    <a:pt x="5546682" y="9908985"/>
                  </a:lnTo>
                  <a:lnTo>
                    <a:pt x="5583770" y="9947548"/>
                  </a:lnTo>
                  <a:lnTo>
                    <a:pt x="5609967" y="9979536"/>
                  </a:lnTo>
                  <a:lnTo>
                    <a:pt x="5636502" y="10010884"/>
                  </a:lnTo>
                  <a:lnTo>
                    <a:pt x="5674606" y="10047522"/>
                  </a:lnTo>
                  <a:lnTo>
                    <a:pt x="5701812" y="10077597"/>
                  </a:lnTo>
                  <a:lnTo>
                    <a:pt x="5729352" y="10107043"/>
                  </a:lnTo>
                  <a:lnTo>
                    <a:pt x="5768453" y="10141791"/>
                  </a:lnTo>
                  <a:lnTo>
                    <a:pt x="5796651" y="10169989"/>
                  </a:lnTo>
                  <a:lnTo>
                    <a:pt x="5825175" y="10197568"/>
                  </a:lnTo>
                  <a:lnTo>
                    <a:pt x="5865255" y="10230461"/>
                  </a:lnTo>
                  <a:lnTo>
                    <a:pt x="5894426" y="10256815"/>
                  </a:lnTo>
                  <a:lnTo>
                    <a:pt x="5923918" y="10282562"/>
                  </a:lnTo>
                  <a:lnTo>
                    <a:pt x="5934645" y="10289445"/>
                  </a:lnTo>
                  <a:lnTo>
                    <a:pt x="6626373" y="10284870"/>
                  </a:lnTo>
                  <a:close/>
                </a:path>
              </a:pathLst>
            </a:custGeom>
            <a:solidFill>
              <a:srgbClr val="E3F4DE">
                <a:alpha val="98999"/>
              </a:srgbClr>
            </a:solidFill>
          </p:spPr>
          <p:txBody>
            <a:bodyPr wrap="square" lIns="0" tIns="0" rIns="0" bIns="0" rtlCol="0"/>
            <a:lstStyle/>
            <a:p>
              <a:endParaRPr/>
            </a:p>
          </p:txBody>
        </p:sp>
        <p:sp>
          <p:nvSpPr>
            <p:cNvPr id="5" name="object 5"/>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297370" y="1250579"/>
              <a:ext cx="152399" cy="152399"/>
            </a:xfrm>
            <a:prstGeom prst="rect">
              <a:avLst/>
            </a:prstGeom>
          </p:spPr>
        </p:pic>
        <p:pic>
          <p:nvPicPr>
            <p:cNvPr id="7" name="object 7"/>
            <p:cNvPicPr/>
            <p:nvPr/>
          </p:nvPicPr>
          <p:blipFill>
            <a:blip r:embed="rId4" cstate="print"/>
            <a:stretch>
              <a:fillRect/>
            </a:stretch>
          </p:blipFill>
          <p:spPr>
            <a:xfrm>
              <a:off x="17838227" y="1250579"/>
              <a:ext cx="152399" cy="152399"/>
            </a:xfrm>
            <a:prstGeom prst="rect">
              <a:avLst/>
            </a:prstGeom>
          </p:spPr>
        </p:pic>
        <p:sp>
          <p:nvSpPr>
            <p:cNvPr id="8" name="object 8"/>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pic>
          <p:nvPicPr>
            <p:cNvPr id="9" name="object 9"/>
            <p:cNvPicPr/>
            <p:nvPr/>
          </p:nvPicPr>
          <p:blipFill>
            <a:blip r:embed="rId5" cstate="print"/>
            <a:stretch>
              <a:fillRect/>
            </a:stretch>
          </p:blipFill>
          <p:spPr>
            <a:xfrm>
              <a:off x="4853940" y="462249"/>
              <a:ext cx="695324" cy="733424"/>
            </a:xfrm>
            <a:prstGeom prst="rect">
              <a:avLst/>
            </a:prstGeom>
          </p:spPr>
        </p:pic>
        <p:sp>
          <p:nvSpPr>
            <p:cNvPr id="10" name="object 10"/>
            <p:cNvSpPr/>
            <p:nvPr/>
          </p:nvSpPr>
          <p:spPr>
            <a:xfrm>
              <a:off x="1100353" y="1835670"/>
              <a:ext cx="38100" cy="2518410"/>
            </a:xfrm>
            <a:custGeom>
              <a:avLst/>
              <a:gdLst/>
              <a:ahLst/>
              <a:cxnLst/>
              <a:rect l="l" t="t" r="r" b="b"/>
              <a:pathLst>
                <a:path w="38100" h="2518410">
                  <a:moveTo>
                    <a:pt x="38100" y="2438400"/>
                  </a:moveTo>
                  <a:lnTo>
                    <a:pt x="0" y="2438400"/>
                  </a:lnTo>
                  <a:lnTo>
                    <a:pt x="0" y="2518143"/>
                  </a:lnTo>
                  <a:lnTo>
                    <a:pt x="38100" y="2518143"/>
                  </a:lnTo>
                  <a:lnTo>
                    <a:pt x="38100" y="2438400"/>
                  </a:lnTo>
                  <a:close/>
                </a:path>
                <a:path w="38100" h="2518410">
                  <a:moveTo>
                    <a:pt x="38100" y="2286000"/>
                  </a:moveTo>
                  <a:lnTo>
                    <a:pt x="0" y="2286000"/>
                  </a:lnTo>
                  <a:lnTo>
                    <a:pt x="0" y="2400300"/>
                  </a:lnTo>
                  <a:lnTo>
                    <a:pt x="38100" y="2400300"/>
                  </a:lnTo>
                  <a:lnTo>
                    <a:pt x="38100" y="2286000"/>
                  </a:lnTo>
                  <a:close/>
                </a:path>
                <a:path w="38100" h="2518410">
                  <a:moveTo>
                    <a:pt x="38100" y="2133600"/>
                  </a:moveTo>
                  <a:lnTo>
                    <a:pt x="0" y="2133600"/>
                  </a:lnTo>
                  <a:lnTo>
                    <a:pt x="0" y="2247900"/>
                  </a:lnTo>
                  <a:lnTo>
                    <a:pt x="38100" y="2247900"/>
                  </a:lnTo>
                  <a:lnTo>
                    <a:pt x="38100" y="2133600"/>
                  </a:lnTo>
                  <a:close/>
                </a:path>
                <a:path w="38100" h="2518410">
                  <a:moveTo>
                    <a:pt x="38100" y="1981200"/>
                  </a:moveTo>
                  <a:lnTo>
                    <a:pt x="0" y="1981200"/>
                  </a:lnTo>
                  <a:lnTo>
                    <a:pt x="0" y="2095500"/>
                  </a:lnTo>
                  <a:lnTo>
                    <a:pt x="38100" y="2095500"/>
                  </a:lnTo>
                  <a:lnTo>
                    <a:pt x="38100" y="1981200"/>
                  </a:lnTo>
                  <a:close/>
                </a:path>
                <a:path w="38100" h="2518410">
                  <a:moveTo>
                    <a:pt x="38100" y="1828800"/>
                  </a:moveTo>
                  <a:lnTo>
                    <a:pt x="0" y="1828800"/>
                  </a:lnTo>
                  <a:lnTo>
                    <a:pt x="0" y="1943100"/>
                  </a:lnTo>
                  <a:lnTo>
                    <a:pt x="38100" y="1943100"/>
                  </a:lnTo>
                  <a:lnTo>
                    <a:pt x="38100" y="1828800"/>
                  </a:lnTo>
                  <a:close/>
                </a:path>
                <a:path w="38100" h="2518410">
                  <a:moveTo>
                    <a:pt x="38100" y="1676400"/>
                  </a:moveTo>
                  <a:lnTo>
                    <a:pt x="0" y="1676400"/>
                  </a:lnTo>
                  <a:lnTo>
                    <a:pt x="0" y="1790700"/>
                  </a:lnTo>
                  <a:lnTo>
                    <a:pt x="38100" y="1790700"/>
                  </a:lnTo>
                  <a:lnTo>
                    <a:pt x="38100" y="1676400"/>
                  </a:lnTo>
                  <a:close/>
                </a:path>
                <a:path w="38100" h="2518410">
                  <a:moveTo>
                    <a:pt x="38100" y="1524000"/>
                  </a:moveTo>
                  <a:lnTo>
                    <a:pt x="0" y="1524000"/>
                  </a:lnTo>
                  <a:lnTo>
                    <a:pt x="0" y="1638300"/>
                  </a:lnTo>
                  <a:lnTo>
                    <a:pt x="38100" y="1638300"/>
                  </a:lnTo>
                  <a:lnTo>
                    <a:pt x="38100" y="1524000"/>
                  </a:lnTo>
                  <a:close/>
                </a:path>
                <a:path w="38100" h="2518410">
                  <a:moveTo>
                    <a:pt x="38100" y="1371600"/>
                  </a:moveTo>
                  <a:lnTo>
                    <a:pt x="0" y="1371600"/>
                  </a:lnTo>
                  <a:lnTo>
                    <a:pt x="0" y="1485900"/>
                  </a:lnTo>
                  <a:lnTo>
                    <a:pt x="38100" y="1485900"/>
                  </a:lnTo>
                  <a:lnTo>
                    <a:pt x="38100" y="1371600"/>
                  </a:lnTo>
                  <a:close/>
                </a:path>
                <a:path w="38100" h="2518410">
                  <a:moveTo>
                    <a:pt x="38100" y="1219200"/>
                  </a:moveTo>
                  <a:lnTo>
                    <a:pt x="0" y="1219200"/>
                  </a:lnTo>
                  <a:lnTo>
                    <a:pt x="0" y="1333500"/>
                  </a:lnTo>
                  <a:lnTo>
                    <a:pt x="38100" y="1333500"/>
                  </a:lnTo>
                  <a:lnTo>
                    <a:pt x="38100" y="1219200"/>
                  </a:lnTo>
                  <a:close/>
                </a:path>
                <a:path w="38100" h="2518410">
                  <a:moveTo>
                    <a:pt x="38100" y="1066800"/>
                  </a:moveTo>
                  <a:lnTo>
                    <a:pt x="0" y="1066800"/>
                  </a:lnTo>
                  <a:lnTo>
                    <a:pt x="0" y="1181100"/>
                  </a:lnTo>
                  <a:lnTo>
                    <a:pt x="38100" y="1181100"/>
                  </a:lnTo>
                  <a:lnTo>
                    <a:pt x="38100" y="1066800"/>
                  </a:lnTo>
                  <a:close/>
                </a:path>
                <a:path w="38100" h="2518410">
                  <a:moveTo>
                    <a:pt x="38100" y="914400"/>
                  </a:moveTo>
                  <a:lnTo>
                    <a:pt x="0" y="914400"/>
                  </a:lnTo>
                  <a:lnTo>
                    <a:pt x="0" y="1028700"/>
                  </a:lnTo>
                  <a:lnTo>
                    <a:pt x="38100" y="1028700"/>
                  </a:lnTo>
                  <a:lnTo>
                    <a:pt x="38100" y="914400"/>
                  </a:lnTo>
                  <a:close/>
                </a:path>
                <a:path w="38100" h="2518410">
                  <a:moveTo>
                    <a:pt x="38100" y="762000"/>
                  </a:moveTo>
                  <a:lnTo>
                    <a:pt x="0" y="762000"/>
                  </a:lnTo>
                  <a:lnTo>
                    <a:pt x="0" y="876300"/>
                  </a:lnTo>
                  <a:lnTo>
                    <a:pt x="38100" y="876300"/>
                  </a:lnTo>
                  <a:lnTo>
                    <a:pt x="38100" y="762000"/>
                  </a:lnTo>
                  <a:close/>
                </a:path>
                <a:path w="38100" h="2518410">
                  <a:moveTo>
                    <a:pt x="38100" y="609600"/>
                  </a:moveTo>
                  <a:lnTo>
                    <a:pt x="0" y="609600"/>
                  </a:lnTo>
                  <a:lnTo>
                    <a:pt x="0" y="723900"/>
                  </a:lnTo>
                  <a:lnTo>
                    <a:pt x="38100" y="723900"/>
                  </a:lnTo>
                  <a:lnTo>
                    <a:pt x="38100" y="609600"/>
                  </a:lnTo>
                  <a:close/>
                </a:path>
                <a:path w="38100" h="2518410">
                  <a:moveTo>
                    <a:pt x="38100" y="457200"/>
                  </a:moveTo>
                  <a:lnTo>
                    <a:pt x="0" y="457200"/>
                  </a:lnTo>
                  <a:lnTo>
                    <a:pt x="0" y="571500"/>
                  </a:lnTo>
                  <a:lnTo>
                    <a:pt x="38100" y="571500"/>
                  </a:lnTo>
                  <a:lnTo>
                    <a:pt x="38100" y="457200"/>
                  </a:lnTo>
                  <a:close/>
                </a:path>
                <a:path w="38100" h="2518410">
                  <a:moveTo>
                    <a:pt x="38100" y="304800"/>
                  </a:moveTo>
                  <a:lnTo>
                    <a:pt x="0" y="304800"/>
                  </a:lnTo>
                  <a:lnTo>
                    <a:pt x="0" y="419100"/>
                  </a:lnTo>
                  <a:lnTo>
                    <a:pt x="38100" y="419100"/>
                  </a:lnTo>
                  <a:lnTo>
                    <a:pt x="38100" y="304800"/>
                  </a:lnTo>
                  <a:close/>
                </a:path>
                <a:path w="38100" h="2518410">
                  <a:moveTo>
                    <a:pt x="38100" y="152400"/>
                  </a:moveTo>
                  <a:lnTo>
                    <a:pt x="0" y="152400"/>
                  </a:lnTo>
                  <a:lnTo>
                    <a:pt x="0" y="266700"/>
                  </a:lnTo>
                  <a:lnTo>
                    <a:pt x="38100" y="266700"/>
                  </a:lnTo>
                  <a:lnTo>
                    <a:pt x="38100" y="152400"/>
                  </a:lnTo>
                  <a:close/>
                </a:path>
                <a:path w="38100" h="2518410">
                  <a:moveTo>
                    <a:pt x="38100" y="0"/>
                  </a:moveTo>
                  <a:lnTo>
                    <a:pt x="0" y="0"/>
                  </a:lnTo>
                  <a:lnTo>
                    <a:pt x="0" y="114300"/>
                  </a:lnTo>
                  <a:lnTo>
                    <a:pt x="38100" y="114300"/>
                  </a:lnTo>
                  <a:lnTo>
                    <a:pt x="38100" y="0"/>
                  </a:lnTo>
                  <a:close/>
                </a:path>
              </a:pathLst>
            </a:custGeom>
            <a:solidFill>
              <a:srgbClr val="7D775D"/>
            </a:solidFill>
          </p:spPr>
          <p:txBody>
            <a:bodyPr wrap="square" lIns="0" tIns="0" rIns="0" bIns="0" rtlCol="0"/>
            <a:lstStyle/>
            <a:p>
              <a:endParaRPr/>
            </a:p>
          </p:txBody>
        </p:sp>
        <p:sp>
          <p:nvSpPr>
            <p:cNvPr id="11" name="object 11"/>
            <p:cNvSpPr/>
            <p:nvPr/>
          </p:nvSpPr>
          <p:spPr>
            <a:xfrm>
              <a:off x="416944" y="1753363"/>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2" name="object 12"/>
            <p:cNvSpPr/>
            <p:nvPr/>
          </p:nvSpPr>
          <p:spPr>
            <a:xfrm>
              <a:off x="416945" y="1753359"/>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3"/>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4"/>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13" name="object 13"/>
            <p:cNvSpPr/>
            <p:nvPr/>
          </p:nvSpPr>
          <p:spPr>
            <a:xfrm>
              <a:off x="416944" y="4668075"/>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4" name="object 14"/>
            <p:cNvSpPr/>
            <p:nvPr/>
          </p:nvSpPr>
          <p:spPr>
            <a:xfrm>
              <a:off x="416945" y="4668071"/>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2"/>
                  </a:lnTo>
                  <a:lnTo>
                    <a:pt x="2861381" y="559688"/>
                  </a:lnTo>
                  <a:lnTo>
                    <a:pt x="2820967"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3"/>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15" name="object 15"/>
            <p:cNvSpPr/>
            <p:nvPr/>
          </p:nvSpPr>
          <p:spPr>
            <a:xfrm>
              <a:off x="629335" y="5421312"/>
              <a:ext cx="11908155" cy="4477385"/>
            </a:xfrm>
            <a:custGeom>
              <a:avLst/>
              <a:gdLst/>
              <a:ahLst/>
              <a:cxnLst/>
              <a:rect l="l" t="t" r="r" b="b"/>
              <a:pathLst>
                <a:path w="11908155" h="4477384">
                  <a:moveTo>
                    <a:pt x="11905869" y="0"/>
                  </a:moveTo>
                  <a:lnTo>
                    <a:pt x="18580" y="0"/>
                  </a:lnTo>
                  <a:lnTo>
                    <a:pt x="18580" y="1174051"/>
                  </a:lnTo>
                  <a:lnTo>
                    <a:pt x="11905869" y="1174051"/>
                  </a:lnTo>
                  <a:lnTo>
                    <a:pt x="11905869" y="0"/>
                  </a:lnTo>
                  <a:close/>
                </a:path>
                <a:path w="11908155" h="4477384">
                  <a:moveTo>
                    <a:pt x="11906402" y="2828163"/>
                  </a:moveTo>
                  <a:lnTo>
                    <a:pt x="0" y="2828163"/>
                  </a:lnTo>
                  <a:lnTo>
                    <a:pt x="0" y="4477029"/>
                  </a:lnTo>
                  <a:lnTo>
                    <a:pt x="11906402" y="4477029"/>
                  </a:lnTo>
                  <a:lnTo>
                    <a:pt x="11906402" y="2828163"/>
                  </a:lnTo>
                  <a:close/>
                </a:path>
                <a:path w="11908155" h="4477384">
                  <a:moveTo>
                    <a:pt x="11908079" y="1407350"/>
                  </a:moveTo>
                  <a:lnTo>
                    <a:pt x="18580" y="1407350"/>
                  </a:lnTo>
                  <a:lnTo>
                    <a:pt x="18580" y="2599563"/>
                  </a:lnTo>
                  <a:lnTo>
                    <a:pt x="11908079" y="2599563"/>
                  </a:lnTo>
                  <a:lnTo>
                    <a:pt x="11908079" y="1407350"/>
                  </a:lnTo>
                  <a:close/>
                </a:path>
              </a:pathLst>
            </a:custGeom>
            <a:solidFill>
              <a:srgbClr val="ECDFAF">
                <a:alpha val="50999"/>
              </a:srgbClr>
            </a:solidFill>
          </p:spPr>
          <p:txBody>
            <a:bodyPr wrap="square" lIns="0" tIns="0" rIns="0" bIns="0" rtlCol="0"/>
            <a:lstStyle/>
            <a:p>
              <a:endParaRPr/>
            </a:p>
          </p:txBody>
        </p:sp>
        <p:sp>
          <p:nvSpPr>
            <p:cNvPr id="16" name="object 16"/>
            <p:cNvSpPr/>
            <p:nvPr/>
          </p:nvSpPr>
          <p:spPr>
            <a:xfrm>
              <a:off x="585792" y="5421308"/>
              <a:ext cx="1616075" cy="4425315"/>
            </a:xfrm>
            <a:custGeom>
              <a:avLst/>
              <a:gdLst/>
              <a:ahLst/>
              <a:cxnLst/>
              <a:rect l="l" t="t" r="r" b="b"/>
              <a:pathLst>
                <a:path w="1616075" h="4425315">
                  <a:moveTo>
                    <a:pt x="1616049" y="4425197"/>
                  </a:moveTo>
                  <a:lnTo>
                    <a:pt x="0" y="4425197"/>
                  </a:lnTo>
                  <a:lnTo>
                    <a:pt x="0" y="0"/>
                  </a:lnTo>
                  <a:lnTo>
                    <a:pt x="1616049" y="0"/>
                  </a:lnTo>
                  <a:lnTo>
                    <a:pt x="1616049" y="4425197"/>
                  </a:lnTo>
                  <a:close/>
                </a:path>
              </a:pathLst>
            </a:custGeom>
            <a:solidFill>
              <a:srgbClr val="ECCB3C">
                <a:alpha val="50999"/>
              </a:srgbClr>
            </a:solidFill>
          </p:spPr>
          <p:txBody>
            <a:bodyPr wrap="square" lIns="0" tIns="0" rIns="0" bIns="0" rtlCol="0"/>
            <a:lstStyle/>
            <a:p>
              <a:endParaRPr/>
            </a:p>
          </p:txBody>
        </p:sp>
        <p:sp>
          <p:nvSpPr>
            <p:cNvPr id="17" name="object 17"/>
            <p:cNvSpPr/>
            <p:nvPr/>
          </p:nvSpPr>
          <p:spPr>
            <a:xfrm>
              <a:off x="1119454" y="4018622"/>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18" name="object 18"/>
            <p:cNvPicPr/>
            <p:nvPr/>
          </p:nvPicPr>
          <p:blipFill>
            <a:blip r:embed="rId6" cstate="print"/>
            <a:stretch>
              <a:fillRect/>
            </a:stretch>
          </p:blipFill>
          <p:spPr>
            <a:xfrm>
              <a:off x="1424262" y="3961469"/>
              <a:ext cx="258562" cy="152399"/>
            </a:xfrm>
            <a:prstGeom prst="rect">
              <a:avLst/>
            </a:prstGeom>
          </p:spPr>
        </p:pic>
        <p:sp>
          <p:nvSpPr>
            <p:cNvPr id="19" name="object 19"/>
            <p:cNvSpPr/>
            <p:nvPr/>
          </p:nvSpPr>
          <p:spPr>
            <a:xfrm>
              <a:off x="16020398" y="4523609"/>
              <a:ext cx="1643380" cy="1533525"/>
            </a:xfrm>
            <a:custGeom>
              <a:avLst/>
              <a:gdLst/>
              <a:ahLst/>
              <a:cxnLst/>
              <a:rect l="l" t="t" r="r" b="b"/>
              <a:pathLst>
                <a:path w="1643380" h="1533525">
                  <a:moveTo>
                    <a:pt x="986436" y="1499752"/>
                  </a:moveTo>
                  <a:lnTo>
                    <a:pt x="71750" y="831399"/>
                  </a:lnTo>
                  <a:lnTo>
                    <a:pt x="37429" y="798465"/>
                  </a:lnTo>
                  <a:lnTo>
                    <a:pt x="13787" y="759025"/>
                  </a:lnTo>
                  <a:lnTo>
                    <a:pt x="1188" y="715448"/>
                  </a:lnTo>
                  <a:lnTo>
                    <a:pt x="0" y="670107"/>
                  </a:lnTo>
                  <a:lnTo>
                    <a:pt x="10587" y="625372"/>
                  </a:lnTo>
                  <a:lnTo>
                    <a:pt x="33317" y="583615"/>
                  </a:lnTo>
                  <a:lnTo>
                    <a:pt x="408397" y="71665"/>
                  </a:lnTo>
                  <a:lnTo>
                    <a:pt x="441372" y="37390"/>
                  </a:lnTo>
                  <a:lnTo>
                    <a:pt x="480860" y="13775"/>
                  </a:lnTo>
                  <a:lnTo>
                    <a:pt x="524489" y="1190"/>
                  </a:lnTo>
                  <a:lnTo>
                    <a:pt x="569886" y="0"/>
                  </a:lnTo>
                  <a:lnTo>
                    <a:pt x="614679" y="10572"/>
                  </a:lnTo>
                  <a:lnTo>
                    <a:pt x="656495" y="33274"/>
                  </a:lnTo>
                  <a:lnTo>
                    <a:pt x="1571181" y="701628"/>
                  </a:lnTo>
                  <a:lnTo>
                    <a:pt x="1605503" y="734559"/>
                  </a:lnTo>
                  <a:lnTo>
                    <a:pt x="1629149" y="773994"/>
                  </a:lnTo>
                  <a:lnTo>
                    <a:pt x="1641753" y="817564"/>
                  </a:lnTo>
                  <a:lnTo>
                    <a:pt x="1642945" y="862901"/>
                  </a:lnTo>
                  <a:lnTo>
                    <a:pt x="1632359" y="907633"/>
                  </a:lnTo>
                  <a:lnTo>
                    <a:pt x="1609626" y="949394"/>
                  </a:lnTo>
                  <a:lnTo>
                    <a:pt x="1234547" y="1461344"/>
                  </a:lnTo>
                  <a:lnTo>
                    <a:pt x="1201574" y="1495616"/>
                  </a:lnTo>
                  <a:lnTo>
                    <a:pt x="1162084" y="1519232"/>
                  </a:lnTo>
                  <a:lnTo>
                    <a:pt x="1118452" y="1531823"/>
                  </a:lnTo>
                  <a:lnTo>
                    <a:pt x="1073050" y="1533019"/>
                  </a:lnTo>
                  <a:lnTo>
                    <a:pt x="1028254" y="1522452"/>
                  </a:lnTo>
                  <a:lnTo>
                    <a:pt x="986436" y="1499752"/>
                  </a:lnTo>
                  <a:close/>
                </a:path>
              </a:pathLst>
            </a:custGeom>
            <a:solidFill>
              <a:srgbClr val="939498"/>
            </a:solidFill>
          </p:spPr>
          <p:txBody>
            <a:bodyPr wrap="square" lIns="0" tIns="0" rIns="0" bIns="0" rtlCol="0"/>
            <a:lstStyle/>
            <a:p>
              <a:endParaRPr/>
            </a:p>
          </p:txBody>
        </p:sp>
        <p:sp>
          <p:nvSpPr>
            <p:cNvPr id="20" name="object 20"/>
            <p:cNvSpPr/>
            <p:nvPr/>
          </p:nvSpPr>
          <p:spPr>
            <a:xfrm>
              <a:off x="16047476" y="4542541"/>
              <a:ext cx="1595120" cy="1482090"/>
            </a:xfrm>
            <a:custGeom>
              <a:avLst/>
              <a:gdLst/>
              <a:ahLst/>
              <a:cxnLst/>
              <a:rect l="l" t="t" r="r" b="b"/>
              <a:pathLst>
                <a:path w="1595119" h="1482089">
                  <a:moveTo>
                    <a:pt x="969383" y="1450178"/>
                  </a:moveTo>
                  <a:lnTo>
                    <a:pt x="68332" y="791787"/>
                  </a:lnTo>
                  <a:lnTo>
                    <a:pt x="35646" y="760422"/>
                  </a:lnTo>
                  <a:lnTo>
                    <a:pt x="13129" y="722860"/>
                  </a:lnTo>
                  <a:lnTo>
                    <a:pt x="1131" y="681360"/>
                  </a:lnTo>
                  <a:lnTo>
                    <a:pt x="0" y="638180"/>
                  </a:lnTo>
                  <a:lnTo>
                    <a:pt x="10083" y="595577"/>
                  </a:lnTo>
                  <a:lnTo>
                    <a:pt x="31730" y="555809"/>
                  </a:lnTo>
                  <a:lnTo>
                    <a:pt x="388939" y="68252"/>
                  </a:lnTo>
                  <a:lnTo>
                    <a:pt x="420343" y="35609"/>
                  </a:lnTo>
                  <a:lnTo>
                    <a:pt x="457949" y="13119"/>
                  </a:lnTo>
                  <a:lnTo>
                    <a:pt x="499498" y="1133"/>
                  </a:lnTo>
                  <a:lnTo>
                    <a:pt x="542732" y="0"/>
                  </a:lnTo>
                  <a:lnTo>
                    <a:pt x="585391" y="10069"/>
                  </a:lnTo>
                  <a:lnTo>
                    <a:pt x="625216" y="31690"/>
                  </a:lnTo>
                  <a:lnTo>
                    <a:pt x="1526267" y="690081"/>
                  </a:lnTo>
                  <a:lnTo>
                    <a:pt x="1558953" y="721443"/>
                  </a:lnTo>
                  <a:lnTo>
                    <a:pt x="1581473" y="759000"/>
                  </a:lnTo>
                  <a:lnTo>
                    <a:pt x="1593476" y="800494"/>
                  </a:lnTo>
                  <a:lnTo>
                    <a:pt x="1594612" y="843670"/>
                  </a:lnTo>
                  <a:lnTo>
                    <a:pt x="1584530" y="886272"/>
                  </a:lnTo>
                  <a:lnTo>
                    <a:pt x="1562881" y="926042"/>
                  </a:lnTo>
                  <a:lnTo>
                    <a:pt x="1205672" y="1413600"/>
                  </a:lnTo>
                  <a:lnTo>
                    <a:pt x="1174270" y="1446239"/>
                  </a:lnTo>
                  <a:lnTo>
                    <a:pt x="1136662" y="1468730"/>
                  </a:lnTo>
                  <a:lnTo>
                    <a:pt x="1095109" y="1480721"/>
                  </a:lnTo>
                  <a:lnTo>
                    <a:pt x="1051870" y="1481861"/>
                  </a:lnTo>
                  <a:lnTo>
                    <a:pt x="1009208" y="1471797"/>
                  </a:lnTo>
                  <a:lnTo>
                    <a:pt x="969383" y="1450178"/>
                  </a:lnTo>
                  <a:close/>
                </a:path>
              </a:pathLst>
            </a:custGeom>
            <a:solidFill>
              <a:srgbClr val="231F20"/>
            </a:solidFill>
          </p:spPr>
          <p:txBody>
            <a:bodyPr wrap="square" lIns="0" tIns="0" rIns="0" bIns="0" rtlCol="0"/>
            <a:lstStyle/>
            <a:p>
              <a:endParaRPr/>
            </a:p>
          </p:txBody>
        </p:sp>
        <p:sp>
          <p:nvSpPr>
            <p:cNvPr id="21" name="object 21"/>
            <p:cNvSpPr/>
            <p:nvPr/>
          </p:nvSpPr>
          <p:spPr>
            <a:xfrm>
              <a:off x="16108959" y="4584392"/>
              <a:ext cx="1469390" cy="1387475"/>
            </a:xfrm>
            <a:custGeom>
              <a:avLst/>
              <a:gdLst/>
              <a:ahLst/>
              <a:cxnLst/>
              <a:rect l="l" t="t" r="r" b="b"/>
              <a:pathLst>
                <a:path w="1469390" h="1387475">
                  <a:moveTo>
                    <a:pt x="974125" y="1387136"/>
                  </a:moveTo>
                  <a:lnTo>
                    <a:pt x="0" y="672549"/>
                  </a:lnTo>
                  <a:lnTo>
                    <a:pt x="494682" y="0"/>
                  </a:lnTo>
                  <a:lnTo>
                    <a:pt x="1468808" y="714587"/>
                  </a:lnTo>
                  <a:lnTo>
                    <a:pt x="974125" y="1387136"/>
                  </a:lnTo>
                  <a:close/>
                </a:path>
              </a:pathLst>
            </a:custGeom>
            <a:solidFill>
              <a:srgbClr val="FFFAE8"/>
            </a:solidFill>
          </p:spPr>
          <p:txBody>
            <a:bodyPr wrap="square" lIns="0" tIns="0" rIns="0" bIns="0" rtlCol="0"/>
            <a:lstStyle/>
            <a:p>
              <a:endParaRPr/>
            </a:p>
          </p:txBody>
        </p:sp>
        <p:pic>
          <p:nvPicPr>
            <p:cNvPr id="22" name="object 22"/>
            <p:cNvPicPr/>
            <p:nvPr/>
          </p:nvPicPr>
          <p:blipFill>
            <a:blip r:embed="rId7" cstate="print"/>
            <a:stretch>
              <a:fillRect/>
            </a:stretch>
          </p:blipFill>
          <p:spPr>
            <a:xfrm>
              <a:off x="17060149" y="5051101"/>
              <a:ext cx="182824" cy="239735"/>
            </a:xfrm>
            <a:prstGeom prst="rect">
              <a:avLst/>
            </a:prstGeom>
          </p:spPr>
        </p:pic>
        <p:sp>
          <p:nvSpPr>
            <p:cNvPr id="23" name="object 23"/>
            <p:cNvSpPr/>
            <p:nvPr/>
          </p:nvSpPr>
          <p:spPr>
            <a:xfrm>
              <a:off x="16413760" y="4949075"/>
              <a:ext cx="1647189" cy="1520825"/>
            </a:xfrm>
            <a:custGeom>
              <a:avLst/>
              <a:gdLst/>
              <a:ahLst/>
              <a:cxnLst/>
              <a:rect l="l" t="t" r="r" b="b"/>
              <a:pathLst>
                <a:path w="1647190" h="1520825">
                  <a:moveTo>
                    <a:pt x="577303" y="811415"/>
                  </a:moveTo>
                  <a:lnTo>
                    <a:pt x="565632" y="803021"/>
                  </a:lnTo>
                  <a:lnTo>
                    <a:pt x="544715" y="806361"/>
                  </a:lnTo>
                  <a:lnTo>
                    <a:pt x="530009" y="813879"/>
                  </a:lnTo>
                  <a:lnTo>
                    <a:pt x="519912" y="822794"/>
                  </a:lnTo>
                  <a:lnTo>
                    <a:pt x="512864" y="830300"/>
                  </a:lnTo>
                  <a:lnTo>
                    <a:pt x="482092" y="860920"/>
                  </a:lnTo>
                  <a:lnTo>
                    <a:pt x="444652" y="899007"/>
                  </a:lnTo>
                  <a:lnTo>
                    <a:pt x="413042" y="931456"/>
                  </a:lnTo>
                  <a:lnTo>
                    <a:pt x="399732" y="945184"/>
                  </a:lnTo>
                  <a:lnTo>
                    <a:pt x="383984" y="920673"/>
                  </a:lnTo>
                  <a:lnTo>
                    <a:pt x="379806" y="904227"/>
                  </a:lnTo>
                  <a:lnTo>
                    <a:pt x="371817" y="861758"/>
                  </a:lnTo>
                  <a:lnTo>
                    <a:pt x="366852" y="803668"/>
                  </a:lnTo>
                  <a:lnTo>
                    <a:pt x="371729" y="740283"/>
                  </a:lnTo>
                  <a:lnTo>
                    <a:pt x="385749" y="678078"/>
                  </a:lnTo>
                  <a:lnTo>
                    <a:pt x="401307" y="623265"/>
                  </a:lnTo>
                  <a:lnTo>
                    <a:pt x="416750" y="575652"/>
                  </a:lnTo>
                  <a:lnTo>
                    <a:pt x="430441" y="535025"/>
                  </a:lnTo>
                  <a:lnTo>
                    <a:pt x="440753" y="501205"/>
                  </a:lnTo>
                  <a:lnTo>
                    <a:pt x="446049" y="473989"/>
                  </a:lnTo>
                  <a:lnTo>
                    <a:pt x="444411" y="454596"/>
                  </a:lnTo>
                  <a:lnTo>
                    <a:pt x="436778" y="439661"/>
                  </a:lnTo>
                  <a:lnTo>
                    <a:pt x="424421" y="436118"/>
                  </a:lnTo>
                  <a:lnTo>
                    <a:pt x="408660" y="450913"/>
                  </a:lnTo>
                  <a:lnTo>
                    <a:pt x="375970" y="513676"/>
                  </a:lnTo>
                  <a:lnTo>
                    <a:pt x="335546" y="603250"/>
                  </a:lnTo>
                  <a:lnTo>
                    <a:pt x="301180" y="683488"/>
                  </a:lnTo>
                  <a:lnTo>
                    <a:pt x="286664" y="718261"/>
                  </a:lnTo>
                  <a:lnTo>
                    <a:pt x="296316" y="684225"/>
                  </a:lnTo>
                  <a:lnTo>
                    <a:pt x="318414" y="605015"/>
                  </a:lnTo>
                  <a:lnTo>
                    <a:pt x="342633" y="514997"/>
                  </a:lnTo>
                  <a:lnTo>
                    <a:pt x="358673" y="448513"/>
                  </a:lnTo>
                  <a:lnTo>
                    <a:pt x="357301" y="427139"/>
                  </a:lnTo>
                  <a:lnTo>
                    <a:pt x="347637" y="408508"/>
                  </a:lnTo>
                  <a:lnTo>
                    <a:pt x="332943" y="401828"/>
                  </a:lnTo>
                  <a:lnTo>
                    <a:pt x="316471" y="416344"/>
                  </a:lnTo>
                  <a:lnTo>
                    <a:pt x="278599" y="498576"/>
                  </a:lnTo>
                  <a:lnTo>
                    <a:pt x="239509" y="602856"/>
                  </a:lnTo>
                  <a:lnTo>
                    <a:pt x="208927" y="692416"/>
                  </a:lnTo>
                  <a:lnTo>
                    <a:pt x="196557" y="730440"/>
                  </a:lnTo>
                  <a:lnTo>
                    <a:pt x="203377" y="694029"/>
                  </a:lnTo>
                  <a:lnTo>
                    <a:pt x="218617" y="610196"/>
                  </a:lnTo>
                  <a:lnTo>
                    <a:pt x="234492" y="517017"/>
                  </a:lnTo>
                  <a:lnTo>
                    <a:pt x="243217" y="452589"/>
                  </a:lnTo>
                  <a:lnTo>
                    <a:pt x="238874" y="427316"/>
                  </a:lnTo>
                  <a:lnTo>
                    <a:pt x="225412" y="409155"/>
                  </a:lnTo>
                  <a:lnTo>
                    <a:pt x="207327" y="408025"/>
                  </a:lnTo>
                  <a:lnTo>
                    <a:pt x="189128" y="433844"/>
                  </a:lnTo>
                  <a:lnTo>
                    <a:pt x="164973" y="520331"/>
                  </a:lnTo>
                  <a:lnTo>
                    <a:pt x="135648" y="650049"/>
                  </a:lnTo>
                  <a:lnTo>
                    <a:pt x="110883" y="768121"/>
                  </a:lnTo>
                  <a:lnTo>
                    <a:pt x="100469" y="819670"/>
                  </a:lnTo>
                  <a:lnTo>
                    <a:pt x="98171" y="820712"/>
                  </a:lnTo>
                  <a:lnTo>
                    <a:pt x="92837" y="816724"/>
                  </a:lnTo>
                  <a:lnTo>
                    <a:pt x="86842" y="797026"/>
                  </a:lnTo>
                  <a:lnTo>
                    <a:pt x="82537" y="750912"/>
                  </a:lnTo>
                  <a:lnTo>
                    <a:pt x="82105" y="714476"/>
                  </a:lnTo>
                  <a:lnTo>
                    <a:pt x="82473" y="669061"/>
                  </a:lnTo>
                  <a:lnTo>
                    <a:pt x="82461" y="626008"/>
                  </a:lnTo>
                  <a:lnTo>
                    <a:pt x="80924" y="596696"/>
                  </a:lnTo>
                  <a:lnTo>
                    <a:pt x="73914" y="576681"/>
                  </a:lnTo>
                  <a:lnTo>
                    <a:pt x="62014" y="565696"/>
                  </a:lnTo>
                  <a:lnTo>
                    <a:pt x="48869" y="567448"/>
                  </a:lnTo>
                  <a:lnTo>
                    <a:pt x="26771" y="624179"/>
                  </a:lnTo>
                  <a:lnTo>
                    <a:pt x="12712" y="679386"/>
                  </a:lnTo>
                  <a:lnTo>
                    <a:pt x="1828" y="741489"/>
                  </a:lnTo>
                  <a:lnTo>
                    <a:pt x="0" y="800620"/>
                  </a:lnTo>
                  <a:lnTo>
                    <a:pt x="5740" y="841146"/>
                  </a:lnTo>
                  <a:lnTo>
                    <a:pt x="15659" y="886409"/>
                  </a:lnTo>
                  <a:lnTo>
                    <a:pt x="28435" y="935215"/>
                  </a:lnTo>
                  <a:lnTo>
                    <a:pt x="42773" y="986320"/>
                  </a:lnTo>
                  <a:lnTo>
                    <a:pt x="57365" y="1038517"/>
                  </a:lnTo>
                  <a:lnTo>
                    <a:pt x="70929" y="1090587"/>
                  </a:lnTo>
                  <a:lnTo>
                    <a:pt x="82130" y="1141298"/>
                  </a:lnTo>
                  <a:lnTo>
                    <a:pt x="89687" y="1189443"/>
                  </a:lnTo>
                  <a:lnTo>
                    <a:pt x="94538" y="1294333"/>
                  </a:lnTo>
                  <a:lnTo>
                    <a:pt x="92176" y="1410639"/>
                  </a:lnTo>
                  <a:lnTo>
                    <a:pt x="87312" y="1504937"/>
                  </a:lnTo>
                  <a:lnTo>
                    <a:pt x="86233" y="1520710"/>
                  </a:lnTo>
                  <a:lnTo>
                    <a:pt x="338328" y="1520710"/>
                  </a:lnTo>
                  <a:lnTo>
                    <a:pt x="340791" y="1439519"/>
                  </a:lnTo>
                  <a:lnTo>
                    <a:pt x="346951" y="1346835"/>
                  </a:lnTo>
                  <a:lnTo>
                    <a:pt x="358609" y="1265986"/>
                  </a:lnTo>
                  <a:lnTo>
                    <a:pt x="371652" y="1214932"/>
                  </a:lnTo>
                  <a:lnTo>
                    <a:pt x="387642" y="1164450"/>
                  </a:lnTo>
                  <a:lnTo>
                    <a:pt x="407073" y="1115237"/>
                  </a:lnTo>
                  <a:lnTo>
                    <a:pt x="430364" y="1067968"/>
                  </a:lnTo>
                  <a:lnTo>
                    <a:pt x="457974" y="1023353"/>
                  </a:lnTo>
                  <a:lnTo>
                    <a:pt x="495693" y="968273"/>
                  </a:lnTo>
                  <a:lnTo>
                    <a:pt x="529450" y="916546"/>
                  </a:lnTo>
                  <a:lnTo>
                    <a:pt x="556260" y="871169"/>
                  </a:lnTo>
                  <a:lnTo>
                    <a:pt x="573201" y="835126"/>
                  </a:lnTo>
                  <a:lnTo>
                    <a:pt x="577303" y="811415"/>
                  </a:lnTo>
                  <a:close/>
                </a:path>
                <a:path w="1647190" h="1520825">
                  <a:moveTo>
                    <a:pt x="1647037" y="436702"/>
                  </a:moveTo>
                  <a:lnTo>
                    <a:pt x="1603527" y="422313"/>
                  </a:lnTo>
                  <a:lnTo>
                    <a:pt x="1500403" y="385394"/>
                  </a:lnTo>
                  <a:lnTo>
                    <a:pt x="1378864" y="335343"/>
                  </a:lnTo>
                  <a:lnTo>
                    <a:pt x="1280071" y="281533"/>
                  </a:lnTo>
                  <a:lnTo>
                    <a:pt x="1241082" y="247840"/>
                  </a:lnTo>
                  <a:lnTo>
                    <a:pt x="1204633" y="206705"/>
                  </a:lnTo>
                  <a:lnTo>
                    <a:pt x="1170647" y="161747"/>
                  </a:lnTo>
                  <a:lnTo>
                    <a:pt x="1139037" y="116573"/>
                  </a:lnTo>
                  <a:lnTo>
                    <a:pt x="1109687" y="74841"/>
                  </a:lnTo>
                  <a:lnTo>
                    <a:pt x="1082522" y="40144"/>
                  </a:lnTo>
                  <a:lnTo>
                    <a:pt x="1057452" y="16141"/>
                  </a:lnTo>
                  <a:lnTo>
                    <a:pt x="1026058" y="6845"/>
                  </a:lnTo>
                  <a:lnTo>
                    <a:pt x="993000" y="13246"/>
                  </a:lnTo>
                  <a:lnTo>
                    <a:pt x="964666" y="24930"/>
                  </a:lnTo>
                  <a:lnTo>
                    <a:pt x="947445" y="31470"/>
                  </a:lnTo>
                  <a:lnTo>
                    <a:pt x="900087" y="26022"/>
                  </a:lnTo>
                  <a:lnTo>
                    <a:pt x="845896" y="12293"/>
                  </a:lnTo>
                  <a:lnTo>
                    <a:pt x="795883" y="279"/>
                  </a:lnTo>
                  <a:lnTo>
                    <a:pt x="761022" y="0"/>
                  </a:lnTo>
                  <a:lnTo>
                    <a:pt x="741514" y="27876"/>
                  </a:lnTo>
                  <a:lnTo>
                    <a:pt x="735177" y="75184"/>
                  </a:lnTo>
                  <a:lnTo>
                    <a:pt x="734974" y="119646"/>
                  </a:lnTo>
                  <a:lnTo>
                    <a:pt x="733844" y="139026"/>
                  </a:lnTo>
                  <a:lnTo>
                    <a:pt x="708977" y="134531"/>
                  </a:lnTo>
                  <a:lnTo>
                    <a:pt x="680567" y="131140"/>
                  </a:lnTo>
                  <a:lnTo>
                    <a:pt x="658190" y="135140"/>
                  </a:lnTo>
                  <a:lnTo>
                    <a:pt x="651446" y="152806"/>
                  </a:lnTo>
                  <a:lnTo>
                    <a:pt x="666737" y="170446"/>
                  </a:lnTo>
                  <a:lnTo>
                    <a:pt x="699909" y="192659"/>
                  </a:lnTo>
                  <a:lnTo>
                    <a:pt x="739241" y="218465"/>
                  </a:lnTo>
                  <a:lnTo>
                    <a:pt x="772947" y="246926"/>
                  </a:lnTo>
                  <a:lnTo>
                    <a:pt x="811250" y="276974"/>
                  </a:lnTo>
                  <a:lnTo>
                    <a:pt x="860475" y="302412"/>
                  </a:lnTo>
                  <a:lnTo>
                    <a:pt x="913803" y="326466"/>
                  </a:lnTo>
                  <a:lnTo>
                    <a:pt x="964450" y="352298"/>
                  </a:lnTo>
                  <a:lnTo>
                    <a:pt x="1004570" y="377571"/>
                  </a:lnTo>
                  <a:lnTo>
                    <a:pt x="1045171" y="405028"/>
                  </a:lnTo>
                  <a:lnTo>
                    <a:pt x="1086523" y="432904"/>
                  </a:lnTo>
                  <a:lnTo>
                    <a:pt x="1128839" y="459447"/>
                  </a:lnTo>
                  <a:lnTo>
                    <a:pt x="1172400" y="482904"/>
                  </a:lnTo>
                  <a:lnTo>
                    <a:pt x="1275727" y="527926"/>
                  </a:lnTo>
                  <a:lnTo>
                    <a:pt x="1405636" y="580059"/>
                  </a:lnTo>
                  <a:lnTo>
                    <a:pt x="1516811" y="623163"/>
                  </a:lnTo>
                  <a:lnTo>
                    <a:pt x="1563928" y="641121"/>
                  </a:lnTo>
                  <a:lnTo>
                    <a:pt x="1647037" y="436702"/>
                  </a:lnTo>
                  <a:close/>
                </a:path>
              </a:pathLst>
            </a:custGeom>
            <a:solidFill>
              <a:srgbClr val="FFD0B4"/>
            </a:solidFill>
          </p:spPr>
          <p:txBody>
            <a:bodyPr wrap="square" lIns="0" tIns="0" rIns="0" bIns="0" rtlCol="0"/>
            <a:lstStyle/>
            <a:p>
              <a:endParaRPr/>
            </a:p>
          </p:txBody>
        </p:sp>
        <p:sp>
          <p:nvSpPr>
            <p:cNvPr id="24" name="object 24"/>
            <p:cNvSpPr/>
            <p:nvPr/>
          </p:nvSpPr>
          <p:spPr>
            <a:xfrm>
              <a:off x="16456978" y="5255996"/>
              <a:ext cx="1831339" cy="1214120"/>
            </a:xfrm>
            <a:custGeom>
              <a:avLst/>
              <a:gdLst/>
              <a:ahLst/>
              <a:cxnLst/>
              <a:rect l="l" t="t" r="r" b="b"/>
              <a:pathLst>
                <a:path w="1831340" h="1214120">
                  <a:moveTo>
                    <a:pt x="342188" y="1072845"/>
                  </a:moveTo>
                  <a:lnTo>
                    <a:pt x="4699" y="1065974"/>
                  </a:lnTo>
                  <a:lnTo>
                    <a:pt x="0" y="1213789"/>
                  </a:lnTo>
                  <a:lnTo>
                    <a:pt x="341134" y="1213789"/>
                  </a:lnTo>
                  <a:lnTo>
                    <a:pt x="342188" y="1072845"/>
                  </a:lnTo>
                  <a:close/>
                </a:path>
                <a:path w="1831340" h="1214120">
                  <a:moveTo>
                    <a:pt x="1831009" y="207797"/>
                  </a:moveTo>
                  <a:lnTo>
                    <a:pt x="1516024" y="73266"/>
                  </a:lnTo>
                  <a:lnTo>
                    <a:pt x="1339773" y="0"/>
                  </a:lnTo>
                  <a:lnTo>
                    <a:pt x="1319225" y="19431"/>
                  </a:lnTo>
                  <a:lnTo>
                    <a:pt x="1273797" y="73012"/>
                  </a:lnTo>
                  <a:lnTo>
                    <a:pt x="1227823" y="153606"/>
                  </a:lnTo>
                  <a:lnTo>
                    <a:pt x="1205649" y="254114"/>
                  </a:lnTo>
                  <a:lnTo>
                    <a:pt x="1831009" y="621220"/>
                  </a:lnTo>
                  <a:lnTo>
                    <a:pt x="1831009" y="207797"/>
                  </a:lnTo>
                  <a:close/>
                </a:path>
              </a:pathLst>
            </a:custGeom>
            <a:solidFill>
              <a:srgbClr val="231F20"/>
            </a:solidFill>
          </p:spPr>
          <p:txBody>
            <a:bodyPr wrap="square" lIns="0" tIns="0" rIns="0" bIns="0" rtlCol="0"/>
            <a:lstStyle/>
            <a:p>
              <a:endParaRPr/>
            </a:p>
          </p:txBody>
        </p:sp>
        <p:sp>
          <p:nvSpPr>
            <p:cNvPr id="25" name="object 25"/>
            <p:cNvSpPr/>
            <p:nvPr/>
          </p:nvSpPr>
          <p:spPr>
            <a:xfrm>
              <a:off x="17176560" y="4712516"/>
              <a:ext cx="313055" cy="403225"/>
            </a:xfrm>
            <a:custGeom>
              <a:avLst/>
              <a:gdLst/>
              <a:ahLst/>
              <a:cxnLst/>
              <a:rect l="l" t="t" r="r" b="b"/>
              <a:pathLst>
                <a:path w="313055" h="403225">
                  <a:moveTo>
                    <a:pt x="35401" y="402621"/>
                  </a:moveTo>
                  <a:lnTo>
                    <a:pt x="0" y="384130"/>
                  </a:lnTo>
                  <a:lnTo>
                    <a:pt x="269908" y="139"/>
                  </a:lnTo>
                  <a:lnTo>
                    <a:pt x="288310" y="0"/>
                  </a:lnTo>
                  <a:lnTo>
                    <a:pt x="301673" y="5272"/>
                  </a:lnTo>
                  <a:lnTo>
                    <a:pt x="309801" y="14844"/>
                  </a:lnTo>
                  <a:lnTo>
                    <a:pt x="312500" y="27606"/>
                  </a:lnTo>
                  <a:lnTo>
                    <a:pt x="35401" y="402621"/>
                  </a:lnTo>
                  <a:close/>
                </a:path>
              </a:pathLst>
            </a:custGeom>
            <a:solidFill>
              <a:srgbClr val="FFFFFF"/>
            </a:solidFill>
          </p:spPr>
          <p:txBody>
            <a:bodyPr wrap="square" lIns="0" tIns="0" rIns="0" bIns="0" rtlCol="0"/>
            <a:lstStyle/>
            <a:p>
              <a:endParaRPr/>
            </a:p>
          </p:txBody>
        </p:sp>
        <p:sp>
          <p:nvSpPr>
            <p:cNvPr id="26" name="object 26"/>
            <p:cNvSpPr/>
            <p:nvPr/>
          </p:nvSpPr>
          <p:spPr>
            <a:xfrm>
              <a:off x="17425747" y="4742133"/>
              <a:ext cx="41910" cy="27940"/>
            </a:xfrm>
            <a:custGeom>
              <a:avLst/>
              <a:gdLst/>
              <a:ahLst/>
              <a:cxnLst/>
              <a:rect l="l" t="t" r="r" b="b"/>
              <a:pathLst>
                <a:path w="41909" h="27939">
                  <a:moveTo>
                    <a:pt x="0" y="0"/>
                  </a:moveTo>
                  <a:lnTo>
                    <a:pt x="1635" y="4061"/>
                  </a:lnTo>
                  <a:lnTo>
                    <a:pt x="14343" y="16661"/>
                  </a:lnTo>
                  <a:lnTo>
                    <a:pt x="31078" y="26039"/>
                  </a:lnTo>
                  <a:lnTo>
                    <a:pt x="41553" y="27443"/>
                  </a:lnTo>
                </a:path>
              </a:pathLst>
            </a:custGeom>
            <a:ln w="19565">
              <a:solidFill>
                <a:srgbClr val="939498"/>
              </a:solidFill>
            </a:ln>
          </p:spPr>
          <p:txBody>
            <a:bodyPr wrap="square" lIns="0" tIns="0" rIns="0" bIns="0" rtlCol="0"/>
            <a:lstStyle/>
            <a:p>
              <a:endParaRPr/>
            </a:p>
          </p:txBody>
        </p:sp>
        <p:sp>
          <p:nvSpPr>
            <p:cNvPr id="27" name="object 27"/>
            <p:cNvSpPr/>
            <p:nvPr/>
          </p:nvSpPr>
          <p:spPr>
            <a:xfrm>
              <a:off x="16011436" y="3126790"/>
              <a:ext cx="2173605" cy="2525395"/>
            </a:xfrm>
            <a:custGeom>
              <a:avLst/>
              <a:gdLst/>
              <a:ahLst/>
              <a:cxnLst/>
              <a:rect l="l" t="t" r="r" b="b"/>
              <a:pathLst>
                <a:path w="2173605" h="2525395">
                  <a:moveTo>
                    <a:pt x="324726" y="1777784"/>
                  </a:moveTo>
                  <a:lnTo>
                    <a:pt x="306793" y="1760093"/>
                  </a:lnTo>
                  <a:lnTo>
                    <a:pt x="304520" y="1760232"/>
                  </a:lnTo>
                  <a:lnTo>
                    <a:pt x="289204" y="1777580"/>
                  </a:lnTo>
                  <a:lnTo>
                    <a:pt x="289369" y="1779841"/>
                  </a:lnTo>
                  <a:lnTo>
                    <a:pt x="307136" y="1795272"/>
                  </a:lnTo>
                  <a:lnTo>
                    <a:pt x="309422" y="1795145"/>
                  </a:lnTo>
                  <a:lnTo>
                    <a:pt x="322287" y="1786509"/>
                  </a:lnTo>
                  <a:lnTo>
                    <a:pt x="323443" y="1784515"/>
                  </a:lnTo>
                  <a:lnTo>
                    <a:pt x="324167" y="1782368"/>
                  </a:lnTo>
                  <a:lnTo>
                    <a:pt x="324726" y="1777784"/>
                  </a:lnTo>
                  <a:close/>
                </a:path>
                <a:path w="2173605" h="2525395">
                  <a:moveTo>
                    <a:pt x="1071372" y="2148459"/>
                  </a:moveTo>
                  <a:lnTo>
                    <a:pt x="1069225" y="2142248"/>
                  </a:lnTo>
                  <a:lnTo>
                    <a:pt x="1062824" y="2137994"/>
                  </a:lnTo>
                  <a:lnTo>
                    <a:pt x="1056284" y="2138083"/>
                  </a:lnTo>
                  <a:lnTo>
                    <a:pt x="1053807" y="2143175"/>
                  </a:lnTo>
                  <a:lnTo>
                    <a:pt x="1048562" y="2154504"/>
                  </a:lnTo>
                  <a:lnTo>
                    <a:pt x="1043863" y="2166086"/>
                  </a:lnTo>
                  <a:lnTo>
                    <a:pt x="1043000" y="2171941"/>
                  </a:lnTo>
                  <a:lnTo>
                    <a:pt x="1049058" y="2169058"/>
                  </a:lnTo>
                  <a:lnTo>
                    <a:pt x="1058633" y="2160892"/>
                  </a:lnTo>
                  <a:lnTo>
                    <a:pt x="1067485" y="2152396"/>
                  </a:lnTo>
                  <a:lnTo>
                    <a:pt x="1071372" y="2148459"/>
                  </a:lnTo>
                  <a:close/>
                </a:path>
                <a:path w="2173605" h="2525395">
                  <a:moveTo>
                    <a:pt x="1437182" y="2494546"/>
                  </a:moveTo>
                  <a:lnTo>
                    <a:pt x="1412811" y="2463850"/>
                  </a:lnTo>
                  <a:lnTo>
                    <a:pt x="1404416" y="2462619"/>
                  </a:lnTo>
                  <a:lnTo>
                    <a:pt x="1400289" y="2462809"/>
                  </a:lnTo>
                  <a:lnTo>
                    <a:pt x="1372958" y="2493454"/>
                  </a:lnTo>
                  <a:lnTo>
                    <a:pt x="1373314" y="2497505"/>
                  </a:lnTo>
                  <a:lnTo>
                    <a:pt x="1405724" y="2525382"/>
                  </a:lnTo>
                  <a:lnTo>
                    <a:pt x="1409852" y="2525191"/>
                  </a:lnTo>
                  <a:lnTo>
                    <a:pt x="1432941" y="2510040"/>
                  </a:lnTo>
                  <a:lnTo>
                    <a:pt x="1434985" y="2506510"/>
                  </a:lnTo>
                  <a:lnTo>
                    <a:pt x="1436243" y="2502700"/>
                  </a:lnTo>
                  <a:lnTo>
                    <a:pt x="1437182" y="2494546"/>
                  </a:lnTo>
                  <a:close/>
                </a:path>
                <a:path w="2173605" h="2525395">
                  <a:moveTo>
                    <a:pt x="2172982" y="24155"/>
                  </a:moveTo>
                  <a:lnTo>
                    <a:pt x="26454" y="0"/>
                  </a:lnTo>
                  <a:lnTo>
                    <a:pt x="16522" y="2844"/>
                  </a:lnTo>
                  <a:lnTo>
                    <a:pt x="8597" y="8178"/>
                  </a:lnTo>
                  <a:lnTo>
                    <a:pt x="2984" y="15405"/>
                  </a:lnTo>
                  <a:lnTo>
                    <a:pt x="0" y="23939"/>
                  </a:lnTo>
                  <a:lnTo>
                    <a:pt x="0" y="1194231"/>
                  </a:lnTo>
                  <a:lnTo>
                    <a:pt x="16903" y="1237018"/>
                  </a:lnTo>
                  <a:lnTo>
                    <a:pt x="55841" y="1255141"/>
                  </a:lnTo>
                  <a:lnTo>
                    <a:pt x="2127542" y="1257490"/>
                  </a:lnTo>
                  <a:lnTo>
                    <a:pt x="2143556" y="1253274"/>
                  </a:lnTo>
                  <a:lnTo>
                    <a:pt x="2156256" y="1246670"/>
                  </a:lnTo>
                  <a:lnTo>
                    <a:pt x="2165197" y="1237348"/>
                  </a:lnTo>
                  <a:lnTo>
                    <a:pt x="2169871" y="1224978"/>
                  </a:lnTo>
                  <a:lnTo>
                    <a:pt x="2172982" y="24155"/>
                  </a:lnTo>
                  <a:close/>
                </a:path>
              </a:pathLst>
            </a:custGeom>
            <a:solidFill>
              <a:srgbClr val="939498"/>
            </a:solidFill>
          </p:spPr>
          <p:txBody>
            <a:bodyPr wrap="square" lIns="0" tIns="0" rIns="0" bIns="0" rtlCol="0"/>
            <a:lstStyle/>
            <a:p>
              <a:endParaRPr/>
            </a:p>
          </p:txBody>
        </p:sp>
        <p:sp>
          <p:nvSpPr>
            <p:cNvPr id="28" name="object 28"/>
            <p:cNvSpPr/>
            <p:nvPr/>
          </p:nvSpPr>
          <p:spPr>
            <a:xfrm>
              <a:off x="16142538" y="3212947"/>
              <a:ext cx="1870075" cy="1101725"/>
            </a:xfrm>
            <a:custGeom>
              <a:avLst/>
              <a:gdLst/>
              <a:ahLst/>
              <a:cxnLst/>
              <a:rect l="l" t="t" r="r" b="b"/>
              <a:pathLst>
                <a:path w="1870075" h="1101725">
                  <a:moveTo>
                    <a:pt x="1209306" y="866711"/>
                  </a:moveTo>
                  <a:lnTo>
                    <a:pt x="1207554" y="850011"/>
                  </a:lnTo>
                  <a:lnTo>
                    <a:pt x="1199007" y="837450"/>
                  </a:lnTo>
                  <a:lnTo>
                    <a:pt x="1183576" y="828649"/>
                  </a:lnTo>
                  <a:lnTo>
                    <a:pt x="1161186" y="823252"/>
                  </a:lnTo>
                  <a:lnTo>
                    <a:pt x="658723" y="824611"/>
                  </a:lnTo>
                  <a:lnTo>
                    <a:pt x="637743" y="829754"/>
                  </a:lnTo>
                  <a:lnTo>
                    <a:pt x="621626" y="838860"/>
                  </a:lnTo>
                  <a:lnTo>
                    <a:pt x="610311" y="851903"/>
                  </a:lnTo>
                  <a:lnTo>
                    <a:pt x="603745" y="868819"/>
                  </a:lnTo>
                  <a:lnTo>
                    <a:pt x="603745" y="1066012"/>
                  </a:lnTo>
                  <a:lnTo>
                    <a:pt x="642975" y="1097343"/>
                  </a:lnTo>
                  <a:lnTo>
                    <a:pt x="1163205" y="1101153"/>
                  </a:lnTo>
                  <a:lnTo>
                    <a:pt x="1183246" y="1095743"/>
                  </a:lnTo>
                  <a:lnTo>
                    <a:pt x="1197305" y="1088301"/>
                  </a:lnTo>
                  <a:lnTo>
                    <a:pt x="1205852" y="1078433"/>
                  </a:lnTo>
                  <a:lnTo>
                    <a:pt x="1209306" y="1065745"/>
                  </a:lnTo>
                  <a:lnTo>
                    <a:pt x="1209306" y="866711"/>
                  </a:lnTo>
                  <a:close/>
                </a:path>
                <a:path w="1870075" h="1101725">
                  <a:moveTo>
                    <a:pt x="1869859" y="39243"/>
                  </a:moveTo>
                  <a:lnTo>
                    <a:pt x="1839061" y="13500"/>
                  </a:lnTo>
                  <a:lnTo>
                    <a:pt x="50114" y="0"/>
                  </a:lnTo>
                  <a:lnTo>
                    <a:pt x="33566" y="1130"/>
                  </a:lnTo>
                  <a:lnTo>
                    <a:pt x="19939" y="6184"/>
                  </a:lnTo>
                  <a:lnTo>
                    <a:pt x="9055" y="15506"/>
                  </a:lnTo>
                  <a:lnTo>
                    <a:pt x="723" y="29464"/>
                  </a:lnTo>
                  <a:lnTo>
                    <a:pt x="0" y="698703"/>
                  </a:lnTo>
                  <a:lnTo>
                    <a:pt x="647" y="714451"/>
                  </a:lnTo>
                  <a:lnTo>
                    <a:pt x="7200" y="725538"/>
                  </a:lnTo>
                  <a:lnTo>
                    <a:pt x="19354" y="731583"/>
                  </a:lnTo>
                  <a:lnTo>
                    <a:pt x="36791" y="732205"/>
                  </a:lnTo>
                  <a:lnTo>
                    <a:pt x="1833803" y="731799"/>
                  </a:lnTo>
                  <a:lnTo>
                    <a:pt x="1867738" y="697395"/>
                  </a:lnTo>
                  <a:lnTo>
                    <a:pt x="1869859" y="39243"/>
                  </a:lnTo>
                  <a:close/>
                </a:path>
              </a:pathLst>
            </a:custGeom>
            <a:solidFill>
              <a:srgbClr val="EFEFEF"/>
            </a:solidFill>
          </p:spPr>
          <p:txBody>
            <a:bodyPr wrap="square" lIns="0" tIns="0" rIns="0" bIns="0" rtlCol="0"/>
            <a:lstStyle/>
            <a:p>
              <a:endParaRPr/>
            </a:p>
          </p:txBody>
        </p:sp>
        <p:sp>
          <p:nvSpPr>
            <p:cNvPr id="29" name="object 29"/>
            <p:cNvSpPr/>
            <p:nvPr/>
          </p:nvSpPr>
          <p:spPr>
            <a:xfrm>
              <a:off x="15847130" y="2260072"/>
              <a:ext cx="2440940" cy="866140"/>
            </a:xfrm>
            <a:custGeom>
              <a:avLst/>
              <a:gdLst/>
              <a:ahLst/>
              <a:cxnLst/>
              <a:rect l="l" t="t" r="r" b="b"/>
              <a:pathLst>
                <a:path w="2440940" h="866139">
                  <a:moveTo>
                    <a:pt x="2276763" y="866048"/>
                  </a:moveTo>
                  <a:lnTo>
                    <a:pt x="216197" y="862711"/>
                  </a:lnTo>
                  <a:lnTo>
                    <a:pt x="0" y="70316"/>
                  </a:lnTo>
                  <a:lnTo>
                    <a:pt x="5087" y="44610"/>
                  </a:lnTo>
                  <a:lnTo>
                    <a:pt x="15664" y="22022"/>
                  </a:lnTo>
                  <a:lnTo>
                    <a:pt x="39613" y="6001"/>
                  </a:lnTo>
                  <a:lnTo>
                    <a:pt x="84814" y="0"/>
                  </a:lnTo>
                  <a:lnTo>
                    <a:pt x="2438571" y="17305"/>
                  </a:lnTo>
                  <a:lnTo>
                    <a:pt x="2440868" y="18270"/>
                  </a:lnTo>
                  <a:lnTo>
                    <a:pt x="2440868" y="361159"/>
                  </a:lnTo>
                  <a:lnTo>
                    <a:pt x="2316593" y="839381"/>
                  </a:lnTo>
                  <a:lnTo>
                    <a:pt x="2276763" y="866048"/>
                  </a:lnTo>
                  <a:close/>
                </a:path>
              </a:pathLst>
            </a:custGeom>
            <a:solidFill>
              <a:srgbClr val="939498"/>
            </a:solidFill>
          </p:spPr>
          <p:txBody>
            <a:bodyPr wrap="square" lIns="0" tIns="0" rIns="0" bIns="0" rtlCol="0"/>
            <a:lstStyle/>
            <a:p>
              <a:endParaRPr/>
            </a:p>
          </p:txBody>
        </p:sp>
        <p:sp>
          <p:nvSpPr>
            <p:cNvPr id="30" name="object 30"/>
            <p:cNvSpPr/>
            <p:nvPr/>
          </p:nvSpPr>
          <p:spPr>
            <a:xfrm>
              <a:off x="17776206" y="3104582"/>
              <a:ext cx="186690" cy="46990"/>
            </a:xfrm>
            <a:custGeom>
              <a:avLst/>
              <a:gdLst/>
              <a:ahLst/>
              <a:cxnLst/>
              <a:rect l="l" t="t" r="r" b="b"/>
              <a:pathLst>
                <a:path w="186690" h="46989">
                  <a:moveTo>
                    <a:pt x="181111" y="46730"/>
                  </a:moveTo>
                  <a:lnTo>
                    <a:pt x="5241" y="46730"/>
                  </a:lnTo>
                  <a:lnTo>
                    <a:pt x="0" y="41496"/>
                  </a:lnTo>
                  <a:lnTo>
                    <a:pt x="0" y="5235"/>
                  </a:lnTo>
                  <a:lnTo>
                    <a:pt x="5241" y="0"/>
                  </a:lnTo>
                  <a:lnTo>
                    <a:pt x="181111" y="0"/>
                  </a:lnTo>
                  <a:lnTo>
                    <a:pt x="186352" y="5235"/>
                  </a:lnTo>
                  <a:lnTo>
                    <a:pt x="186352" y="11683"/>
                  </a:lnTo>
                  <a:lnTo>
                    <a:pt x="186352" y="41496"/>
                  </a:lnTo>
                  <a:lnTo>
                    <a:pt x="181111" y="46730"/>
                  </a:lnTo>
                  <a:close/>
                </a:path>
              </a:pathLst>
            </a:custGeom>
            <a:solidFill>
              <a:srgbClr val="231F20"/>
            </a:solidFill>
          </p:spPr>
          <p:txBody>
            <a:bodyPr wrap="square" lIns="0" tIns="0" rIns="0" bIns="0" rtlCol="0"/>
            <a:lstStyle/>
            <a:p>
              <a:endParaRPr/>
            </a:p>
          </p:txBody>
        </p:sp>
        <p:sp>
          <p:nvSpPr>
            <p:cNvPr id="31" name="object 31"/>
            <p:cNvSpPr/>
            <p:nvPr/>
          </p:nvSpPr>
          <p:spPr>
            <a:xfrm>
              <a:off x="15894963" y="2291597"/>
              <a:ext cx="2393315" cy="798195"/>
            </a:xfrm>
            <a:custGeom>
              <a:avLst/>
              <a:gdLst/>
              <a:ahLst/>
              <a:cxnLst/>
              <a:rect l="l" t="t" r="r" b="b"/>
              <a:pathLst>
                <a:path w="2393315" h="798194">
                  <a:moveTo>
                    <a:pt x="2188128" y="797825"/>
                  </a:moveTo>
                  <a:lnTo>
                    <a:pt x="207781" y="794750"/>
                  </a:lnTo>
                  <a:lnTo>
                    <a:pt x="0" y="64776"/>
                  </a:lnTo>
                  <a:lnTo>
                    <a:pt x="4890" y="41096"/>
                  </a:lnTo>
                  <a:lnTo>
                    <a:pt x="15055" y="20287"/>
                  </a:lnTo>
                  <a:lnTo>
                    <a:pt x="38071" y="5528"/>
                  </a:lnTo>
                  <a:lnTo>
                    <a:pt x="81513" y="0"/>
                  </a:lnTo>
                  <a:lnTo>
                    <a:pt x="2343637" y="15942"/>
                  </a:lnTo>
                  <a:lnTo>
                    <a:pt x="2387262" y="33508"/>
                  </a:lnTo>
                  <a:lnTo>
                    <a:pt x="2393036" y="42764"/>
                  </a:lnTo>
                  <a:lnTo>
                    <a:pt x="2393036" y="158642"/>
                  </a:lnTo>
                  <a:lnTo>
                    <a:pt x="2226407" y="773259"/>
                  </a:lnTo>
                  <a:lnTo>
                    <a:pt x="2188128" y="797825"/>
                  </a:lnTo>
                  <a:close/>
                </a:path>
              </a:pathLst>
            </a:custGeom>
            <a:solidFill>
              <a:srgbClr val="FFFAE8"/>
            </a:solidFill>
          </p:spPr>
          <p:txBody>
            <a:bodyPr wrap="square" lIns="0" tIns="0" rIns="0" bIns="0" rtlCol="0"/>
            <a:lstStyle/>
            <a:p>
              <a:endParaRPr/>
            </a:p>
          </p:txBody>
        </p:sp>
        <p:sp>
          <p:nvSpPr>
            <p:cNvPr id="32" name="object 32"/>
            <p:cNvSpPr/>
            <p:nvPr/>
          </p:nvSpPr>
          <p:spPr>
            <a:xfrm>
              <a:off x="16570932" y="2403742"/>
              <a:ext cx="560705" cy="577215"/>
            </a:xfrm>
            <a:custGeom>
              <a:avLst/>
              <a:gdLst/>
              <a:ahLst/>
              <a:cxnLst/>
              <a:rect l="l" t="t" r="r" b="b"/>
              <a:pathLst>
                <a:path w="560705" h="577214">
                  <a:moveTo>
                    <a:pt x="362448" y="576969"/>
                  </a:moveTo>
                  <a:lnTo>
                    <a:pt x="305807" y="576735"/>
                  </a:lnTo>
                  <a:lnTo>
                    <a:pt x="240089" y="574383"/>
                  </a:lnTo>
                  <a:lnTo>
                    <a:pt x="164708" y="569800"/>
                  </a:lnTo>
                  <a:lnTo>
                    <a:pt x="79075" y="562872"/>
                  </a:lnTo>
                  <a:lnTo>
                    <a:pt x="35924" y="554771"/>
                  </a:lnTo>
                  <a:lnTo>
                    <a:pt x="0" y="519832"/>
                  </a:lnTo>
                  <a:lnTo>
                    <a:pt x="358" y="493846"/>
                  </a:lnTo>
                  <a:lnTo>
                    <a:pt x="8352" y="462749"/>
                  </a:lnTo>
                  <a:lnTo>
                    <a:pt x="20547" y="426966"/>
                  </a:lnTo>
                  <a:lnTo>
                    <a:pt x="33510" y="386924"/>
                  </a:lnTo>
                  <a:lnTo>
                    <a:pt x="43806" y="343047"/>
                  </a:lnTo>
                  <a:lnTo>
                    <a:pt x="48001" y="295761"/>
                  </a:lnTo>
                  <a:lnTo>
                    <a:pt x="47764" y="242863"/>
                  </a:lnTo>
                  <a:lnTo>
                    <a:pt x="48457" y="194260"/>
                  </a:lnTo>
                  <a:lnTo>
                    <a:pt x="52182" y="150219"/>
                  </a:lnTo>
                  <a:lnTo>
                    <a:pt x="61041" y="111010"/>
                  </a:lnTo>
                  <a:lnTo>
                    <a:pt x="102574" y="48162"/>
                  </a:lnTo>
                  <a:lnTo>
                    <a:pt x="139453" y="25060"/>
                  </a:lnTo>
                  <a:lnTo>
                    <a:pt x="189877" y="7865"/>
                  </a:lnTo>
                  <a:lnTo>
                    <a:pt x="247057" y="0"/>
                  </a:lnTo>
                  <a:lnTo>
                    <a:pt x="290456" y="5286"/>
                  </a:lnTo>
                  <a:lnTo>
                    <a:pt x="324490" y="18982"/>
                  </a:lnTo>
                  <a:lnTo>
                    <a:pt x="353570" y="36343"/>
                  </a:lnTo>
                  <a:lnTo>
                    <a:pt x="382112" y="52626"/>
                  </a:lnTo>
                  <a:lnTo>
                    <a:pt x="462532" y="79810"/>
                  </a:lnTo>
                  <a:lnTo>
                    <a:pt x="490820" y="108074"/>
                  </a:lnTo>
                  <a:lnTo>
                    <a:pt x="503888" y="144683"/>
                  </a:lnTo>
                  <a:lnTo>
                    <a:pt x="506229" y="186442"/>
                  </a:lnTo>
                  <a:lnTo>
                    <a:pt x="502336" y="230153"/>
                  </a:lnTo>
                  <a:lnTo>
                    <a:pt x="496705" y="272621"/>
                  </a:lnTo>
                  <a:lnTo>
                    <a:pt x="493829" y="310650"/>
                  </a:lnTo>
                  <a:lnTo>
                    <a:pt x="505852" y="366231"/>
                  </a:lnTo>
                  <a:lnTo>
                    <a:pt x="522331" y="403042"/>
                  </a:lnTo>
                  <a:lnTo>
                    <a:pt x="531347" y="421036"/>
                  </a:lnTo>
                  <a:lnTo>
                    <a:pt x="540098" y="438605"/>
                  </a:lnTo>
                  <a:lnTo>
                    <a:pt x="547997" y="455636"/>
                  </a:lnTo>
                  <a:lnTo>
                    <a:pt x="554455" y="472017"/>
                  </a:lnTo>
                  <a:lnTo>
                    <a:pt x="558886" y="487634"/>
                  </a:lnTo>
                  <a:lnTo>
                    <a:pt x="560701" y="502374"/>
                  </a:lnTo>
                  <a:lnTo>
                    <a:pt x="559315" y="516126"/>
                  </a:lnTo>
                  <a:lnTo>
                    <a:pt x="530067" y="550314"/>
                  </a:lnTo>
                  <a:lnTo>
                    <a:pt x="483787" y="566089"/>
                  </a:lnTo>
                  <a:lnTo>
                    <a:pt x="410600" y="575197"/>
                  </a:lnTo>
                  <a:lnTo>
                    <a:pt x="362448" y="576969"/>
                  </a:lnTo>
                  <a:close/>
                </a:path>
              </a:pathLst>
            </a:custGeom>
            <a:solidFill>
              <a:srgbClr val="231F20"/>
            </a:solidFill>
          </p:spPr>
          <p:txBody>
            <a:bodyPr wrap="square" lIns="0" tIns="0" rIns="0" bIns="0" rtlCol="0"/>
            <a:lstStyle/>
            <a:p>
              <a:endParaRPr/>
            </a:p>
          </p:txBody>
        </p:sp>
        <p:sp>
          <p:nvSpPr>
            <p:cNvPr id="33" name="object 33"/>
            <p:cNvSpPr/>
            <p:nvPr/>
          </p:nvSpPr>
          <p:spPr>
            <a:xfrm>
              <a:off x="16525321" y="2844544"/>
              <a:ext cx="643890" cy="243840"/>
            </a:xfrm>
            <a:custGeom>
              <a:avLst/>
              <a:gdLst/>
              <a:ahLst/>
              <a:cxnLst/>
              <a:rect l="l" t="t" r="r" b="b"/>
              <a:pathLst>
                <a:path w="643890" h="243839">
                  <a:moveTo>
                    <a:pt x="643499" y="243500"/>
                  </a:moveTo>
                  <a:lnTo>
                    <a:pt x="0" y="242476"/>
                  </a:lnTo>
                  <a:lnTo>
                    <a:pt x="1399" y="237768"/>
                  </a:lnTo>
                  <a:lnTo>
                    <a:pt x="35755" y="146064"/>
                  </a:lnTo>
                  <a:lnTo>
                    <a:pt x="88322" y="52775"/>
                  </a:lnTo>
                  <a:lnTo>
                    <a:pt x="155264" y="6626"/>
                  </a:lnTo>
                  <a:lnTo>
                    <a:pt x="234928" y="1820"/>
                  </a:lnTo>
                  <a:lnTo>
                    <a:pt x="285209" y="337"/>
                  </a:lnTo>
                  <a:lnTo>
                    <a:pt x="338771" y="0"/>
                  </a:lnTo>
                  <a:lnTo>
                    <a:pt x="392850" y="1203"/>
                  </a:lnTo>
                  <a:lnTo>
                    <a:pt x="444684" y="4345"/>
                  </a:lnTo>
                  <a:lnTo>
                    <a:pt x="491507" y="9824"/>
                  </a:lnTo>
                  <a:lnTo>
                    <a:pt x="558448" y="58406"/>
                  </a:lnTo>
                  <a:lnTo>
                    <a:pt x="609603" y="150270"/>
                  </a:lnTo>
                  <a:lnTo>
                    <a:pt x="642275" y="239246"/>
                  </a:lnTo>
                  <a:lnTo>
                    <a:pt x="643499" y="243500"/>
                  </a:lnTo>
                  <a:close/>
                </a:path>
              </a:pathLst>
            </a:custGeom>
            <a:solidFill>
              <a:srgbClr val="7CD9FF"/>
            </a:solidFill>
          </p:spPr>
          <p:txBody>
            <a:bodyPr wrap="square" lIns="0" tIns="0" rIns="0" bIns="0" rtlCol="0"/>
            <a:lstStyle/>
            <a:p>
              <a:endParaRPr/>
            </a:p>
          </p:txBody>
        </p:sp>
        <p:sp>
          <p:nvSpPr>
            <p:cNvPr id="34" name="object 34"/>
            <p:cNvSpPr/>
            <p:nvPr/>
          </p:nvSpPr>
          <p:spPr>
            <a:xfrm>
              <a:off x="16722890" y="2558192"/>
              <a:ext cx="229235" cy="271780"/>
            </a:xfrm>
            <a:custGeom>
              <a:avLst/>
              <a:gdLst/>
              <a:ahLst/>
              <a:cxnLst/>
              <a:rect l="l" t="t" r="r" b="b"/>
              <a:pathLst>
                <a:path w="229234" h="271780">
                  <a:moveTo>
                    <a:pt x="114033" y="271342"/>
                  </a:moveTo>
                  <a:lnTo>
                    <a:pt x="47792" y="239945"/>
                  </a:lnTo>
                  <a:lnTo>
                    <a:pt x="19980" y="207659"/>
                  </a:lnTo>
                  <a:lnTo>
                    <a:pt x="2381" y="170500"/>
                  </a:lnTo>
                  <a:lnTo>
                    <a:pt x="0" y="133110"/>
                  </a:lnTo>
                  <a:lnTo>
                    <a:pt x="17842" y="100127"/>
                  </a:lnTo>
                  <a:lnTo>
                    <a:pt x="62650" y="56025"/>
                  </a:lnTo>
                  <a:lnTo>
                    <a:pt x="95121" y="26163"/>
                  </a:lnTo>
                  <a:lnTo>
                    <a:pt x="120370" y="8252"/>
                  </a:lnTo>
                  <a:lnTo>
                    <a:pt x="143508" y="0"/>
                  </a:lnTo>
                  <a:lnTo>
                    <a:pt x="179109" y="5814"/>
                  </a:lnTo>
                  <a:lnTo>
                    <a:pt x="205933" y="33451"/>
                  </a:lnTo>
                  <a:lnTo>
                    <a:pt x="222854" y="77284"/>
                  </a:lnTo>
                  <a:lnTo>
                    <a:pt x="228744" y="131685"/>
                  </a:lnTo>
                  <a:lnTo>
                    <a:pt x="219723" y="186024"/>
                  </a:lnTo>
                  <a:lnTo>
                    <a:pt x="195130" y="230418"/>
                  </a:lnTo>
                  <a:lnTo>
                    <a:pt x="158666" y="260360"/>
                  </a:lnTo>
                  <a:lnTo>
                    <a:pt x="114033" y="271342"/>
                  </a:lnTo>
                  <a:close/>
                </a:path>
              </a:pathLst>
            </a:custGeom>
            <a:solidFill>
              <a:srgbClr val="FFD0B4"/>
            </a:solidFill>
          </p:spPr>
          <p:txBody>
            <a:bodyPr wrap="square" lIns="0" tIns="0" rIns="0" bIns="0" rtlCol="0"/>
            <a:lstStyle/>
            <a:p>
              <a:endParaRPr/>
            </a:p>
          </p:txBody>
        </p:sp>
        <p:sp>
          <p:nvSpPr>
            <p:cNvPr id="35" name="object 35"/>
            <p:cNvSpPr/>
            <p:nvPr/>
          </p:nvSpPr>
          <p:spPr>
            <a:xfrm>
              <a:off x="17178797" y="2465556"/>
              <a:ext cx="773430" cy="458470"/>
            </a:xfrm>
            <a:custGeom>
              <a:avLst/>
              <a:gdLst/>
              <a:ahLst/>
              <a:cxnLst/>
              <a:rect l="l" t="t" r="r" b="b"/>
              <a:pathLst>
                <a:path w="773430" h="458469">
                  <a:moveTo>
                    <a:pt x="154671" y="457926"/>
                  </a:moveTo>
                  <a:lnTo>
                    <a:pt x="251341" y="320549"/>
                  </a:lnTo>
                  <a:lnTo>
                    <a:pt x="80242" y="320549"/>
                  </a:lnTo>
                  <a:lnTo>
                    <a:pt x="49021" y="314247"/>
                  </a:lnTo>
                  <a:lnTo>
                    <a:pt x="23513" y="297065"/>
                  </a:lnTo>
                  <a:lnTo>
                    <a:pt x="6310" y="271591"/>
                  </a:lnTo>
                  <a:lnTo>
                    <a:pt x="0" y="240412"/>
                  </a:lnTo>
                  <a:lnTo>
                    <a:pt x="0" y="80137"/>
                  </a:lnTo>
                  <a:lnTo>
                    <a:pt x="6310" y="48956"/>
                  </a:lnTo>
                  <a:lnTo>
                    <a:pt x="23513" y="23482"/>
                  </a:lnTo>
                  <a:lnTo>
                    <a:pt x="49021" y="6301"/>
                  </a:lnTo>
                  <a:lnTo>
                    <a:pt x="80242" y="0"/>
                  </a:lnTo>
                  <a:lnTo>
                    <a:pt x="693117" y="0"/>
                  </a:lnTo>
                  <a:lnTo>
                    <a:pt x="724339" y="6301"/>
                  </a:lnTo>
                  <a:lnTo>
                    <a:pt x="749846" y="23482"/>
                  </a:lnTo>
                  <a:lnTo>
                    <a:pt x="767050" y="48956"/>
                  </a:lnTo>
                  <a:lnTo>
                    <a:pt x="773360" y="80137"/>
                  </a:lnTo>
                  <a:lnTo>
                    <a:pt x="773360" y="240412"/>
                  </a:lnTo>
                  <a:lnTo>
                    <a:pt x="767050" y="271591"/>
                  </a:lnTo>
                  <a:lnTo>
                    <a:pt x="749846" y="297065"/>
                  </a:lnTo>
                  <a:lnTo>
                    <a:pt x="724339" y="314247"/>
                  </a:lnTo>
                  <a:lnTo>
                    <a:pt x="693117" y="320549"/>
                  </a:lnTo>
                  <a:lnTo>
                    <a:pt x="367348" y="320549"/>
                  </a:lnTo>
                  <a:lnTo>
                    <a:pt x="154671" y="457926"/>
                  </a:lnTo>
                  <a:close/>
                </a:path>
              </a:pathLst>
            </a:custGeom>
            <a:solidFill>
              <a:srgbClr val="7CD9FF"/>
            </a:solidFill>
          </p:spPr>
          <p:txBody>
            <a:bodyPr wrap="square" lIns="0" tIns="0" rIns="0" bIns="0" rtlCol="0"/>
            <a:lstStyle/>
            <a:p>
              <a:endParaRPr/>
            </a:p>
          </p:txBody>
        </p:sp>
        <p:sp>
          <p:nvSpPr>
            <p:cNvPr id="36" name="object 36"/>
            <p:cNvSpPr/>
            <p:nvPr/>
          </p:nvSpPr>
          <p:spPr>
            <a:xfrm>
              <a:off x="16221865" y="3103962"/>
              <a:ext cx="186690" cy="46990"/>
            </a:xfrm>
            <a:custGeom>
              <a:avLst/>
              <a:gdLst/>
              <a:ahLst/>
              <a:cxnLst/>
              <a:rect l="l" t="t" r="r" b="b"/>
              <a:pathLst>
                <a:path w="186690" h="46989">
                  <a:moveTo>
                    <a:pt x="181111" y="46730"/>
                  </a:moveTo>
                  <a:lnTo>
                    <a:pt x="5241" y="46730"/>
                  </a:lnTo>
                  <a:lnTo>
                    <a:pt x="0" y="41496"/>
                  </a:lnTo>
                  <a:lnTo>
                    <a:pt x="0" y="5235"/>
                  </a:lnTo>
                  <a:lnTo>
                    <a:pt x="5241" y="0"/>
                  </a:lnTo>
                  <a:lnTo>
                    <a:pt x="181111" y="0"/>
                  </a:lnTo>
                  <a:lnTo>
                    <a:pt x="186352" y="5235"/>
                  </a:lnTo>
                  <a:lnTo>
                    <a:pt x="186352" y="11683"/>
                  </a:lnTo>
                  <a:lnTo>
                    <a:pt x="186352" y="41496"/>
                  </a:lnTo>
                  <a:lnTo>
                    <a:pt x="181111" y="46730"/>
                  </a:lnTo>
                  <a:close/>
                </a:path>
              </a:pathLst>
            </a:custGeom>
            <a:solidFill>
              <a:srgbClr val="231F20"/>
            </a:solidFill>
          </p:spPr>
          <p:txBody>
            <a:bodyPr wrap="square" lIns="0" tIns="0" rIns="0" bIns="0" rtlCol="0"/>
            <a:lstStyle/>
            <a:p>
              <a:endParaRPr/>
            </a:p>
          </p:txBody>
        </p:sp>
        <p:sp>
          <p:nvSpPr>
            <p:cNvPr id="37" name="object 37"/>
            <p:cNvSpPr/>
            <p:nvPr/>
          </p:nvSpPr>
          <p:spPr>
            <a:xfrm>
              <a:off x="16162722" y="2392201"/>
              <a:ext cx="377190" cy="232410"/>
            </a:xfrm>
            <a:custGeom>
              <a:avLst/>
              <a:gdLst/>
              <a:ahLst/>
              <a:cxnLst/>
              <a:rect l="l" t="t" r="r" b="b"/>
              <a:pathLst>
                <a:path w="377190" h="232410">
                  <a:moveTo>
                    <a:pt x="301424" y="232373"/>
                  </a:moveTo>
                  <a:lnTo>
                    <a:pt x="254328" y="162660"/>
                  </a:lnTo>
                  <a:lnTo>
                    <a:pt x="336064" y="162660"/>
                  </a:lnTo>
                  <a:lnTo>
                    <a:pt x="351908" y="159462"/>
                  </a:lnTo>
                  <a:lnTo>
                    <a:pt x="364851" y="150745"/>
                  </a:lnTo>
                  <a:lnTo>
                    <a:pt x="373581" y="137818"/>
                  </a:lnTo>
                  <a:lnTo>
                    <a:pt x="376783" y="121997"/>
                  </a:lnTo>
                  <a:lnTo>
                    <a:pt x="376783" y="40666"/>
                  </a:lnTo>
                  <a:lnTo>
                    <a:pt x="373581" y="24842"/>
                  </a:lnTo>
                  <a:lnTo>
                    <a:pt x="364851" y="11915"/>
                  </a:lnTo>
                  <a:lnTo>
                    <a:pt x="351908" y="3197"/>
                  </a:lnTo>
                  <a:lnTo>
                    <a:pt x="336064" y="0"/>
                  </a:lnTo>
                  <a:lnTo>
                    <a:pt x="40718" y="0"/>
                  </a:lnTo>
                  <a:lnTo>
                    <a:pt x="24875" y="3197"/>
                  </a:lnTo>
                  <a:lnTo>
                    <a:pt x="11931" y="11915"/>
                  </a:lnTo>
                  <a:lnTo>
                    <a:pt x="3201" y="24842"/>
                  </a:lnTo>
                  <a:lnTo>
                    <a:pt x="0" y="40666"/>
                  </a:lnTo>
                  <a:lnTo>
                    <a:pt x="0" y="121997"/>
                  </a:lnTo>
                  <a:lnTo>
                    <a:pt x="3201" y="137818"/>
                  </a:lnTo>
                  <a:lnTo>
                    <a:pt x="11931" y="150745"/>
                  </a:lnTo>
                  <a:lnTo>
                    <a:pt x="24875" y="159462"/>
                  </a:lnTo>
                  <a:lnTo>
                    <a:pt x="40718" y="162660"/>
                  </a:lnTo>
                  <a:lnTo>
                    <a:pt x="197809" y="162660"/>
                  </a:lnTo>
                  <a:lnTo>
                    <a:pt x="301424" y="232373"/>
                  </a:lnTo>
                  <a:close/>
                </a:path>
              </a:pathLst>
            </a:custGeom>
            <a:solidFill>
              <a:srgbClr val="7CD9FF"/>
            </a:solidFill>
          </p:spPr>
          <p:txBody>
            <a:bodyPr wrap="square" lIns="0" tIns="0" rIns="0" bIns="0" rtlCol="0"/>
            <a:lstStyle/>
            <a:p>
              <a:endParaRPr/>
            </a:p>
          </p:txBody>
        </p:sp>
        <p:sp>
          <p:nvSpPr>
            <p:cNvPr id="38" name="object 38"/>
            <p:cNvSpPr/>
            <p:nvPr/>
          </p:nvSpPr>
          <p:spPr>
            <a:xfrm>
              <a:off x="18272808" y="4236107"/>
              <a:ext cx="15240" cy="93345"/>
            </a:xfrm>
            <a:custGeom>
              <a:avLst/>
              <a:gdLst/>
              <a:ahLst/>
              <a:cxnLst/>
              <a:rect l="l" t="t" r="r" b="b"/>
              <a:pathLst>
                <a:path w="15240" h="93345">
                  <a:moveTo>
                    <a:pt x="15191" y="93233"/>
                  </a:moveTo>
                  <a:lnTo>
                    <a:pt x="5933" y="80171"/>
                  </a:lnTo>
                  <a:lnTo>
                    <a:pt x="0" y="55075"/>
                  </a:lnTo>
                  <a:lnTo>
                    <a:pt x="4314" y="28727"/>
                  </a:lnTo>
                  <a:lnTo>
                    <a:pt x="15191" y="0"/>
                  </a:lnTo>
                  <a:lnTo>
                    <a:pt x="15191" y="93233"/>
                  </a:lnTo>
                  <a:close/>
                </a:path>
              </a:pathLst>
            </a:custGeom>
            <a:solidFill>
              <a:srgbClr val="231F20"/>
            </a:solidFill>
          </p:spPr>
          <p:txBody>
            <a:bodyPr wrap="square" lIns="0" tIns="0" rIns="0" bIns="0" rtlCol="0"/>
            <a:lstStyle/>
            <a:p>
              <a:endParaRPr/>
            </a:p>
          </p:txBody>
        </p:sp>
        <p:sp>
          <p:nvSpPr>
            <p:cNvPr id="39" name="object 39"/>
            <p:cNvSpPr/>
            <p:nvPr/>
          </p:nvSpPr>
          <p:spPr>
            <a:xfrm>
              <a:off x="18272808" y="4236107"/>
              <a:ext cx="15240" cy="93345"/>
            </a:xfrm>
            <a:custGeom>
              <a:avLst/>
              <a:gdLst/>
              <a:ahLst/>
              <a:cxnLst/>
              <a:rect l="l" t="t" r="r" b="b"/>
              <a:pathLst>
                <a:path w="15240" h="93345">
                  <a:moveTo>
                    <a:pt x="15191" y="93233"/>
                  </a:moveTo>
                  <a:lnTo>
                    <a:pt x="5933" y="80171"/>
                  </a:lnTo>
                  <a:lnTo>
                    <a:pt x="0" y="55075"/>
                  </a:lnTo>
                  <a:lnTo>
                    <a:pt x="4314" y="28727"/>
                  </a:lnTo>
                  <a:lnTo>
                    <a:pt x="15191" y="0"/>
                  </a:lnTo>
                </a:path>
              </a:pathLst>
            </a:custGeom>
            <a:ln w="30608">
              <a:solidFill>
                <a:srgbClr val="939498"/>
              </a:solidFill>
            </a:ln>
          </p:spPr>
          <p:txBody>
            <a:bodyPr wrap="square" lIns="0" tIns="0" rIns="0" bIns="0" rtlCol="0"/>
            <a:lstStyle/>
            <a:p>
              <a:endParaRPr/>
            </a:p>
          </p:txBody>
        </p:sp>
        <p:sp>
          <p:nvSpPr>
            <p:cNvPr id="40" name="object 40"/>
            <p:cNvSpPr/>
            <p:nvPr/>
          </p:nvSpPr>
          <p:spPr>
            <a:xfrm>
              <a:off x="1836354" y="3803897"/>
              <a:ext cx="467995" cy="467995"/>
            </a:xfrm>
            <a:custGeom>
              <a:avLst/>
              <a:gdLst/>
              <a:ahLst/>
              <a:cxnLst/>
              <a:rect l="l" t="t" r="r" b="b"/>
              <a:pathLst>
                <a:path w="467994" h="467995">
                  <a:moveTo>
                    <a:pt x="233740" y="467478"/>
                  </a:moveTo>
                  <a:lnTo>
                    <a:pt x="186633" y="462730"/>
                  </a:lnTo>
                  <a:lnTo>
                    <a:pt x="142758" y="449110"/>
                  </a:lnTo>
                  <a:lnTo>
                    <a:pt x="103053" y="427560"/>
                  </a:lnTo>
                  <a:lnTo>
                    <a:pt x="68461" y="399018"/>
                  </a:lnTo>
                  <a:lnTo>
                    <a:pt x="39919" y="364426"/>
                  </a:lnTo>
                  <a:lnTo>
                    <a:pt x="18368" y="324722"/>
                  </a:lnTo>
                  <a:lnTo>
                    <a:pt x="4748" y="280847"/>
                  </a:lnTo>
                  <a:lnTo>
                    <a:pt x="0" y="233740"/>
                  </a:lnTo>
                  <a:lnTo>
                    <a:pt x="4748" y="186633"/>
                  </a:lnTo>
                  <a:lnTo>
                    <a:pt x="18368" y="142758"/>
                  </a:lnTo>
                  <a:lnTo>
                    <a:pt x="39919" y="103053"/>
                  </a:lnTo>
                  <a:lnTo>
                    <a:pt x="68461" y="68461"/>
                  </a:lnTo>
                  <a:lnTo>
                    <a:pt x="103053" y="39919"/>
                  </a:lnTo>
                  <a:lnTo>
                    <a:pt x="142758" y="18368"/>
                  </a:lnTo>
                  <a:lnTo>
                    <a:pt x="186633" y="4748"/>
                  </a:lnTo>
                  <a:lnTo>
                    <a:pt x="233740" y="0"/>
                  </a:lnTo>
                  <a:lnTo>
                    <a:pt x="280847" y="4748"/>
                  </a:lnTo>
                  <a:lnTo>
                    <a:pt x="324722" y="18368"/>
                  </a:lnTo>
                  <a:lnTo>
                    <a:pt x="364426" y="39919"/>
                  </a:lnTo>
                  <a:lnTo>
                    <a:pt x="399018" y="68461"/>
                  </a:lnTo>
                  <a:lnTo>
                    <a:pt x="427560" y="103053"/>
                  </a:lnTo>
                  <a:lnTo>
                    <a:pt x="449110" y="142758"/>
                  </a:lnTo>
                  <a:lnTo>
                    <a:pt x="462730" y="186633"/>
                  </a:lnTo>
                  <a:lnTo>
                    <a:pt x="467478" y="233740"/>
                  </a:lnTo>
                  <a:lnTo>
                    <a:pt x="462730" y="280847"/>
                  </a:lnTo>
                  <a:lnTo>
                    <a:pt x="449110" y="324722"/>
                  </a:lnTo>
                  <a:lnTo>
                    <a:pt x="427560" y="364426"/>
                  </a:lnTo>
                  <a:lnTo>
                    <a:pt x="399018" y="399018"/>
                  </a:lnTo>
                  <a:lnTo>
                    <a:pt x="364426" y="427560"/>
                  </a:lnTo>
                  <a:lnTo>
                    <a:pt x="324722" y="449110"/>
                  </a:lnTo>
                  <a:lnTo>
                    <a:pt x="280847" y="462730"/>
                  </a:lnTo>
                  <a:lnTo>
                    <a:pt x="233740" y="467478"/>
                  </a:lnTo>
                  <a:close/>
                </a:path>
              </a:pathLst>
            </a:custGeom>
            <a:solidFill>
              <a:srgbClr val="DE5326"/>
            </a:solidFill>
          </p:spPr>
          <p:txBody>
            <a:bodyPr wrap="square" lIns="0" tIns="0" rIns="0" bIns="0" rtlCol="0"/>
            <a:lstStyle/>
            <a:p>
              <a:endParaRPr/>
            </a:p>
          </p:txBody>
        </p:sp>
        <p:sp>
          <p:nvSpPr>
            <p:cNvPr id="41" name="object 41"/>
            <p:cNvSpPr/>
            <p:nvPr/>
          </p:nvSpPr>
          <p:spPr>
            <a:xfrm>
              <a:off x="2015376" y="3944274"/>
              <a:ext cx="149860" cy="191135"/>
            </a:xfrm>
            <a:custGeom>
              <a:avLst/>
              <a:gdLst/>
              <a:ahLst/>
              <a:cxnLst/>
              <a:rect l="l" t="t" r="r" b="b"/>
              <a:pathLst>
                <a:path w="149860" h="191135">
                  <a:moveTo>
                    <a:pt x="0" y="190724"/>
                  </a:moveTo>
                  <a:lnTo>
                    <a:pt x="0" y="0"/>
                  </a:lnTo>
                  <a:lnTo>
                    <a:pt x="149854" y="95362"/>
                  </a:lnTo>
                  <a:lnTo>
                    <a:pt x="0" y="190724"/>
                  </a:lnTo>
                  <a:close/>
                </a:path>
              </a:pathLst>
            </a:custGeom>
            <a:solidFill>
              <a:srgbClr val="FFFFFF"/>
            </a:solidFill>
          </p:spPr>
          <p:txBody>
            <a:bodyPr wrap="square" lIns="0" tIns="0" rIns="0" bIns="0" rtlCol="0"/>
            <a:lstStyle/>
            <a:p>
              <a:endParaRPr/>
            </a:p>
          </p:txBody>
        </p:sp>
        <p:sp>
          <p:nvSpPr>
            <p:cNvPr id="42" name="object 42"/>
            <p:cNvSpPr/>
            <p:nvPr/>
          </p:nvSpPr>
          <p:spPr>
            <a:xfrm>
              <a:off x="1119454" y="2618447"/>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43" name="object 43"/>
            <p:cNvPicPr/>
            <p:nvPr/>
          </p:nvPicPr>
          <p:blipFill>
            <a:blip r:embed="rId6" cstate="print"/>
            <a:stretch>
              <a:fillRect/>
            </a:stretch>
          </p:blipFill>
          <p:spPr>
            <a:xfrm>
              <a:off x="1424262" y="2561294"/>
              <a:ext cx="258562" cy="152399"/>
            </a:xfrm>
            <a:prstGeom prst="rect">
              <a:avLst/>
            </a:prstGeom>
          </p:spPr>
        </p:pic>
        <p:sp>
          <p:nvSpPr>
            <p:cNvPr id="44" name="object 44"/>
            <p:cNvSpPr/>
            <p:nvPr/>
          </p:nvSpPr>
          <p:spPr>
            <a:xfrm>
              <a:off x="13715989" y="6137669"/>
              <a:ext cx="4572635" cy="4149725"/>
            </a:xfrm>
            <a:custGeom>
              <a:avLst/>
              <a:gdLst/>
              <a:ahLst/>
              <a:cxnLst/>
              <a:rect l="l" t="t" r="r" b="b"/>
              <a:pathLst>
                <a:path w="4572634" h="4149725">
                  <a:moveTo>
                    <a:pt x="2433387" y="12699"/>
                  </a:moveTo>
                  <a:lnTo>
                    <a:pt x="2240720" y="12699"/>
                  </a:lnTo>
                  <a:lnTo>
                    <a:pt x="2288768" y="0"/>
                  </a:lnTo>
                  <a:lnTo>
                    <a:pt x="2385339" y="0"/>
                  </a:lnTo>
                  <a:lnTo>
                    <a:pt x="2433387" y="12699"/>
                  </a:lnTo>
                  <a:close/>
                </a:path>
                <a:path w="4572634" h="4149725">
                  <a:moveTo>
                    <a:pt x="2623003" y="25399"/>
                  </a:moveTo>
                  <a:lnTo>
                    <a:pt x="2051104" y="25399"/>
                  </a:lnTo>
                  <a:lnTo>
                    <a:pt x="2098103" y="12699"/>
                  </a:lnTo>
                  <a:lnTo>
                    <a:pt x="2576004" y="12699"/>
                  </a:lnTo>
                  <a:lnTo>
                    <a:pt x="2623003" y="25399"/>
                  </a:lnTo>
                  <a:close/>
                </a:path>
                <a:path w="4572634" h="4149725">
                  <a:moveTo>
                    <a:pt x="2716136" y="38099"/>
                  </a:moveTo>
                  <a:lnTo>
                    <a:pt x="1957971" y="38099"/>
                  </a:lnTo>
                  <a:lnTo>
                    <a:pt x="2004390" y="25399"/>
                  </a:lnTo>
                  <a:lnTo>
                    <a:pt x="2669717" y="25399"/>
                  </a:lnTo>
                  <a:lnTo>
                    <a:pt x="2716136" y="38099"/>
                  </a:lnTo>
                  <a:close/>
                </a:path>
                <a:path w="4572634" h="4149725">
                  <a:moveTo>
                    <a:pt x="3815272" y="4149330"/>
                  </a:moveTo>
                  <a:lnTo>
                    <a:pt x="858835" y="4149330"/>
                  </a:lnTo>
                  <a:lnTo>
                    <a:pt x="850470" y="4140199"/>
                  </a:lnTo>
                  <a:lnTo>
                    <a:pt x="816124" y="4114799"/>
                  </a:lnTo>
                  <a:lnTo>
                    <a:pt x="782345" y="4089399"/>
                  </a:lnTo>
                  <a:lnTo>
                    <a:pt x="749143" y="4063999"/>
                  </a:lnTo>
                  <a:lnTo>
                    <a:pt x="716527" y="4025899"/>
                  </a:lnTo>
                  <a:lnTo>
                    <a:pt x="684507" y="4000499"/>
                  </a:lnTo>
                  <a:lnTo>
                    <a:pt x="653091" y="3962399"/>
                  </a:lnTo>
                  <a:lnTo>
                    <a:pt x="622291" y="3936999"/>
                  </a:lnTo>
                  <a:lnTo>
                    <a:pt x="592114" y="3898899"/>
                  </a:lnTo>
                  <a:lnTo>
                    <a:pt x="562570" y="3860799"/>
                  </a:lnTo>
                  <a:lnTo>
                    <a:pt x="533669" y="3835399"/>
                  </a:lnTo>
                  <a:lnTo>
                    <a:pt x="505420" y="3797299"/>
                  </a:lnTo>
                  <a:lnTo>
                    <a:pt x="477832" y="3759199"/>
                  </a:lnTo>
                  <a:lnTo>
                    <a:pt x="450915" y="3721099"/>
                  </a:lnTo>
                  <a:lnTo>
                    <a:pt x="424679" y="3682999"/>
                  </a:lnTo>
                  <a:lnTo>
                    <a:pt x="399132" y="3644899"/>
                  </a:lnTo>
                  <a:lnTo>
                    <a:pt x="374283" y="3606799"/>
                  </a:lnTo>
                  <a:lnTo>
                    <a:pt x="350144" y="3568699"/>
                  </a:lnTo>
                  <a:lnTo>
                    <a:pt x="326722" y="3530599"/>
                  </a:lnTo>
                  <a:lnTo>
                    <a:pt x="304027" y="3492499"/>
                  </a:lnTo>
                  <a:lnTo>
                    <a:pt x="282069" y="3454399"/>
                  </a:lnTo>
                  <a:lnTo>
                    <a:pt x="260857" y="3416299"/>
                  </a:lnTo>
                  <a:lnTo>
                    <a:pt x="240400" y="3378199"/>
                  </a:lnTo>
                  <a:lnTo>
                    <a:pt x="220709" y="3340099"/>
                  </a:lnTo>
                  <a:lnTo>
                    <a:pt x="201791" y="3289299"/>
                  </a:lnTo>
                  <a:lnTo>
                    <a:pt x="183657" y="3251199"/>
                  </a:lnTo>
                  <a:lnTo>
                    <a:pt x="166316" y="3213099"/>
                  </a:lnTo>
                  <a:lnTo>
                    <a:pt x="149777" y="3162299"/>
                  </a:lnTo>
                  <a:lnTo>
                    <a:pt x="134050" y="3124199"/>
                  </a:lnTo>
                  <a:lnTo>
                    <a:pt x="119144" y="3086099"/>
                  </a:lnTo>
                  <a:lnTo>
                    <a:pt x="105069" y="3035299"/>
                  </a:lnTo>
                  <a:lnTo>
                    <a:pt x="91834" y="2997199"/>
                  </a:lnTo>
                  <a:lnTo>
                    <a:pt x="79448" y="2946399"/>
                  </a:lnTo>
                  <a:lnTo>
                    <a:pt x="67920" y="2908299"/>
                  </a:lnTo>
                  <a:lnTo>
                    <a:pt x="57262" y="2857499"/>
                  </a:lnTo>
                  <a:lnTo>
                    <a:pt x="47480" y="2819399"/>
                  </a:lnTo>
                  <a:lnTo>
                    <a:pt x="38586" y="2768599"/>
                  </a:lnTo>
                  <a:lnTo>
                    <a:pt x="30588" y="2717799"/>
                  </a:lnTo>
                  <a:lnTo>
                    <a:pt x="23495" y="2679699"/>
                  </a:lnTo>
                  <a:lnTo>
                    <a:pt x="17318" y="2628899"/>
                  </a:lnTo>
                  <a:lnTo>
                    <a:pt x="12065" y="2578099"/>
                  </a:lnTo>
                  <a:lnTo>
                    <a:pt x="7747" y="2539999"/>
                  </a:lnTo>
                  <a:lnTo>
                    <a:pt x="4371" y="2489199"/>
                  </a:lnTo>
                  <a:lnTo>
                    <a:pt x="1949" y="2438399"/>
                  </a:lnTo>
                  <a:lnTo>
                    <a:pt x="488" y="2387599"/>
                  </a:lnTo>
                  <a:lnTo>
                    <a:pt x="0" y="2336799"/>
                  </a:lnTo>
                  <a:lnTo>
                    <a:pt x="488" y="2298699"/>
                  </a:lnTo>
                  <a:lnTo>
                    <a:pt x="1949" y="2247899"/>
                  </a:lnTo>
                  <a:lnTo>
                    <a:pt x="4371" y="2197099"/>
                  </a:lnTo>
                  <a:lnTo>
                    <a:pt x="7747" y="2146299"/>
                  </a:lnTo>
                  <a:lnTo>
                    <a:pt x="12065" y="2108199"/>
                  </a:lnTo>
                  <a:lnTo>
                    <a:pt x="17318" y="2057399"/>
                  </a:lnTo>
                  <a:lnTo>
                    <a:pt x="23495" y="2006599"/>
                  </a:lnTo>
                  <a:lnTo>
                    <a:pt x="30588" y="1968499"/>
                  </a:lnTo>
                  <a:lnTo>
                    <a:pt x="38586" y="1917699"/>
                  </a:lnTo>
                  <a:lnTo>
                    <a:pt x="47480" y="1866899"/>
                  </a:lnTo>
                  <a:lnTo>
                    <a:pt x="57262" y="1828799"/>
                  </a:lnTo>
                  <a:lnTo>
                    <a:pt x="67920" y="1777999"/>
                  </a:lnTo>
                  <a:lnTo>
                    <a:pt x="79448" y="1739899"/>
                  </a:lnTo>
                  <a:lnTo>
                    <a:pt x="91834" y="1689099"/>
                  </a:lnTo>
                  <a:lnTo>
                    <a:pt x="105069" y="1650999"/>
                  </a:lnTo>
                  <a:lnTo>
                    <a:pt x="119144" y="1600199"/>
                  </a:lnTo>
                  <a:lnTo>
                    <a:pt x="134050" y="1562099"/>
                  </a:lnTo>
                  <a:lnTo>
                    <a:pt x="149777" y="1523999"/>
                  </a:lnTo>
                  <a:lnTo>
                    <a:pt x="166316" y="1473199"/>
                  </a:lnTo>
                  <a:lnTo>
                    <a:pt x="183657" y="1435099"/>
                  </a:lnTo>
                  <a:lnTo>
                    <a:pt x="201791" y="1396999"/>
                  </a:lnTo>
                  <a:lnTo>
                    <a:pt x="220709" y="1346199"/>
                  </a:lnTo>
                  <a:lnTo>
                    <a:pt x="240400" y="1308099"/>
                  </a:lnTo>
                  <a:lnTo>
                    <a:pt x="260857" y="1269999"/>
                  </a:lnTo>
                  <a:lnTo>
                    <a:pt x="282069" y="1231899"/>
                  </a:lnTo>
                  <a:lnTo>
                    <a:pt x="304027" y="1193799"/>
                  </a:lnTo>
                  <a:lnTo>
                    <a:pt x="326722" y="1155699"/>
                  </a:lnTo>
                  <a:lnTo>
                    <a:pt x="350144" y="1117599"/>
                  </a:lnTo>
                  <a:lnTo>
                    <a:pt x="374283" y="1079499"/>
                  </a:lnTo>
                  <a:lnTo>
                    <a:pt x="399132" y="1041399"/>
                  </a:lnTo>
                  <a:lnTo>
                    <a:pt x="424679" y="1003299"/>
                  </a:lnTo>
                  <a:lnTo>
                    <a:pt x="450915" y="965199"/>
                  </a:lnTo>
                  <a:lnTo>
                    <a:pt x="477832" y="927099"/>
                  </a:lnTo>
                  <a:lnTo>
                    <a:pt x="505420" y="888999"/>
                  </a:lnTo>
                  <a:lnTo>
                    <a:pt x="533669" y="850899"/>
                  </a:lnTo>
                  <a:lnTo>
                    <a:pt x="562570" y="825499"/>
                  </a:lnTo>
                  <a:lnTo>
                    <a:pt x="592114" y="787399"/>
                  </a:lnTo>
                  <a:lnTo>
                    <a:pt x="622291" y="749299"/>
                  </a:lnTo>
                  <a:lnTo>
                    <a:pt x="653091" y="723899"/>
                  </a:lnTo>
                  <a:lnTo>
                    <a:pt x="684507" y="685799"/>
                  </a:lnTo>
                  <a:lnTo>
                    <a:pt x="716527" y="660399"/>
                  </a:lnTo>
                  <a:lnTo>
                    <a:pt x="749143" y="622299"/>
                  </a:lnTo>
                  <a:lnTo>
                    <a:pt x="782345" y="596899"/>
                  </a:lnTo>
                  <a:lnTo>
                    <a:pt x="816124" y="571499"/>
                  </a:lnTo>
                  <a:lnTo>
                    <a:pt x="850470" y="533399"/>
                  </a:lnTo>
                  <a:lnTo>
                    <a:pt x="885374" y="507999"/>
                  </a:lnTo>
                  <a:lnTo>
                    <a:pt x="920827" y="482599"/>
                  </a:lnTo>
                  <a:lnTo>
                    <a:pt x="956820" y="457199"/>
                  </a:lnTo>
                  <a:lnTo>
                    <a:pt x="1030384" y="406399"/>
                  </a:lnTo>
                  <a:lnTo>
                    <a:pt x="1105993" y="355599"/>
                  </a:lnTo>
                  <a:lnTo>
                    <a:pt x="1183571" y="304799"/>
                  </a:lnTo>
                  <a:lnTo>
                    <a:pt x="1223075" y="292099"/>
                  </a:lnTo>
                  <a:lnTo>
                    <a:pt x="1303465" y="241299"/>
                  </a:lnTo>
                  <a:lnTo>
                    <a:pt x="1344333" y="228599"/>
                  </a:lnTo>
                  <a:lnTo>
                    <a:pt x="1385636" y="203199"/>
                  </a:lnTo>
                  <a:lnTo>
                    <a:pt x="1469514" y="177799"/>
                  </a:lnTo>
                  <a:lnTo>
                    <a:pt x="1512068" y="152399"/>
                  </a:lnTo>
                  <a:lnTo>
                    <a:pt x="1911856" y="38099"/>
                  </a:lnTo>
                  <a:lnTo>
                    <a:pt x="2762250" y="38099"/>
                  </a:lnTo>
                  <a:lnTo>
                    <a:pt x="3162038" y="152399"/>
                  </a:lnTo>
                  <a:lnTo>
                    <a:pt x="3204593" y="177799"/>
                  </a:lnTo>
                  <a:lnTo>
                    <a:pt x="3288470" y="203199"/>
                  </a:lnTo>
                  <a:lnTo>
                    <a:pt x="3329774" y="228599"/>
                  </a:lnTo>
                  <a:lnTo>
                    <a:pt x="3370642" y="241299"/>
                  </a:lnTo>
                  <a:lnTo>
                    <a:pt x="3451032" y="292099"/>
                  </a:lnTo>
                  <a:lnTo>
                    <a:pt x="3490536" y="304799"/>
                  </a:lnTo>
                  <a:lnTo>
                    <a:pt x="3568114" y="355599"/>
                  </a:lnTo>
                  <a:lnTo>
                    <a:pt x="3643722" y="406399"/>
                  </a:lnTo>
                  <a:lnTo>
                    <a:pt x="3717287" y="457199"/>
                  </a:lnTo>
                  <a:lnTo>
                    <a:pt x="3753279" y="482599"/>
                  </a:lnTo>
                  <a:lnTo>
                    <a:pt x="3788732" y="507999"/>
                  </a:lnTo>
                  <a:lnTo>
                    <a:pt x="3823637" y="533399"/>
                  </a:lnTo>
                  <a:lnTo>
                    <a:pt x="3857983" y="571499"/>
                  </a:lnTo>
                  <a:lnTo>
                    <a:pt x="3891762" y="596899"/>
                  </a:lnTo>
                  <a:lnTo>
                    <a:pt x="3924964" y="622299"/>
                  </a:lnTo>
                  <a:lnTo>
                    <a:pt x="3957580" y="660399"/>
                  </a:lnTo>
                  <a:lnTo>
                    <a:pt x="3989600" y="685799"/>
                  </a:lnTo>
                  <a:lnTo>
                    <a:pt x="4021015" y="723899"/>
                  </a:lnTo>
                  <a:lnTo>
                    <a:pt x="4051816" y="749299"/>
                  </a:lnTo>
                  <a:lnTo>
                    <a:pt x="4081993" y="787399"/>
                  </a:lnTo>
                  <a:lnTo>
                    <a:pt x="4111537" y="825499"/>
                  </a:lnTo>
                  <a:lnTo>
                    <a:pt x="4140438" y="850899"/>
                  </a:lnTo>
                  <a:lnTo>
                    <a:pt x="4168687" y="888999"/>
                  </a:lnTo>
                  <a:lnTo>
                    <a:pt x="4196275" y="927099"/>
                  </a:lnTo>
                  <a:lnTo>
                    <a:pt x="4223191" y="965199"/>
                  </a:lnTo>
                  <a:lnTo>
                    <a:pt x="4249428" y="1003299"/>
                  </a:lnTo>
                  <a:lnTo>
                    <a:pt x="4274975" y="1041399"/>
                  </a:lnTo>
                  <a:lnTo>
                    <a:pt x="4299823" y="1079499"/>
                  </a:lnTo>
                  <a:lnTo>
                    <a:pt x="4323963" y="1117599"/>
                  </a:lnTo>
                  <a:lnTo>
                    <a:pt x="4347385" y="1155699"/>
                  </a:lnTo>
                  <a:lnTo>
                    <a:pt x="4370079" y="1193799"/>
                  </a:lnTo>
                  <a:lnTo>
                    <a:pt x="4392038" y="1231899"/>
                  </a:lnTo>
                  <a:lnTo>
                    <a:pt x="4413250" y="1269999"/>
                  </a:lnTo>
                  <a:lnTo>
                    <a:pt x="4433706" y="1308099"/>
                  </a:lnTo>
                  <a:lnTo>
                    <a:pt x="4453398" y="1346199"/>
                  </a:lnTo>
                  <a:lnTo>
                    <a:pt x="4472316" y="1396999"/>
                  </a:lnTo>
                  <a:lnTo>
                    <a:pt x="4490450" y="1435099"/>
                  </a:lnTo>
                  <a:lnTo>
                    <a:pt x="4507791" y="1473199"/>
                  </a:lnTo>
                  <a:lnTo>
                    <a:pt x="4524330" y="1523999"/>
                  </a:lnTo>
                  <a:lnTo>
                    <a:pt x="4540057" y="1562099"/>
                  </a:lnTo>
                  <a:lnTo>
                    <a:pt x="4554963" y="1600199"/>
                  </a:lnTo>
                  <a:lnTo>
                    <a:pt x="4569038" y="1650999"/>
                  </a:lnTo>
                  <a:lnTo>
                    <a:pt x="4572012" y="1659560"/>
                  </a:lnTo>
                  <a:lnTo>
                    <a:pt x="4572012" y="3026739"/>
                  </a:lnTo>
                  <a:lnTo>
                    <a:pt x="4569038" y="3035299"/>
                  </a:lnTo>
                  <a:lnTo>
                    <a:pt x="4554963" y="3086099"/>
                  </a:lnTo>
                  <a:lnTo>
                    <a:pt x="4540057" y="3124199"/>
                  </a:lnTo>
                  <a:lnTo>
                    <a:pt x="4524330" y="3162299"/>
                  </a:lnTo>
                  <a:lnTo>
                    <a:pt x="4507791" y="3213099"/>
                  </a:lnTo>
                  <a:lnTo>
                    <a:pt x="4490450" y="3251199"/>
                  </a:lnTo>
                  <a:lnTo>
                    <a:pt x="4472316" y="3289299"/>
                  </a:lnTo>
                  <a:lnTo>
                    <a:pt x="4453398" y="3340099"/>
                  </a:lnTo>
                  <a:lnTo>
                    <a:pt x="4433706" y="3378199"/>
                  </a:lnTo>
                  <a:lnTo>
                    <a:pt x="4413250" y="3416299"/>
                  </a:lnTo>
                  <a:lnTo>
                    <a:pt x="4392038" y="3454399"/>
                  </a:lnTo>
                  <a:lnTo>
                    <a:pt x="4370079" y="3492499"/>
                  </a:lnTo>
                  <a:lnTo>
                    <a:pt x="4347385" y="3530599"/>
                  </a:lnTo>
                  <a:lnTo>
                    <a:pt x="4323963" y="3568699"/>
                  </a:lnTo>
                  <a:lnTo>
                    <a:pt x="4299823" y="3606799"/>
                  </a:lnTo>
                  <a:lnTo>
                    <a:pt x="4274975" y="3644899"/>
                  </a:lnTo>
                  <a:lnTo>
                    <a:pt x="4249428" y="3682999"/>
                  </a:lnTo>
                  <a:lnTo>
                    <a:pt x="4223191" y="3721099"/>
                  </a:lnTo>
                  <a:lnTo>
                    <a:pt x="4196275" y="3759199"/>
                  </a:lnTo>
                  <a:lnTo>
                    <a:pt x="4168687" y="3797299"/>
                  </a:lnTo>
                  <a:lnTo>
                    <a:pt x="4140438" y="3835399"/>
                  </a:lnTo>
                  <a:lnTo>
                    <a:pt x="4111537" y="3860799"/>
                  </a:lnTo>
                  <a:lnTo>
                    <a:pt x="4081993" y="3898899"/>
                  </a:lnTo>
                  <a:lnTo>
                    <a:pt x="4051816" y="3936999"/>
                  </a:lnTo>
                  <a:lnTo>
                    <a:pt x="4021015" y="3962399"/>
                  </a:lnTo>
                  <a:lnTo>
                    <a:pt x="3989600" y="4000499"/>
                  </a:lnTo>
                  <a:lnTo>
                    <a:pt x="3957580" y="4025899"/>
                  </a:lnTo>
                  <a:lnTo>
                    <a:pt x="3924964" y="4063999"/>
                  </a:lnTo>
                  <a:lnTo>
                    <a:pt x="3891762" y="4089399"/>
                  </a:lnTo>
                  <a:lnTo>
                    <a:pt x="3857983" y="4114799"/>
                  </a:lnTo>
                  <a:lnTo>
                    <a:pt x="3823637" y="4140199"/>
                  </a:lnTo>
                  <a:lnTo>
                    <a:pt x="3815272" y="4149330"/>
                  </a:lnTo>
                  <a:close/>
                </a:path>
              </a:pathLst>
            </a:custGeom>
            <a:solidFill>
              <a:srgbClr val="7DD957"/>
            </a:solidFill>
          </p:spPr>
          <p:txBody>
            <a:bodyPr wrap="square" lIns="0" tIns="0" rIns="0" bIns="0" rtlCol="0"/>
            <a:lstStyle/>
            <a:p>
              <a:endParaRPr/>
            </a:p>
          </p:txBody>
        </p:sp>
      </p:grpSp>
      <p:sp>
        <p:nvSpPr>
          <p:cNvPr id="46" name="object 46" descr="$PPTXTitle"/>
          <p:cNvSpPr txBox="1">
            <a:spLocks noGrp="1"/>
          </p:cNvSpPr>
          <p:nvPr>
            <p:ph type="title"/>
          </p:nvPr>
        </p:nvSpPr>
        <p:spPr>
          <a:xfrm>
            <a:off x="1320048" y="439684"/>
            <a:ext cx="2500629" cy="751488"/>
          </a:xfrm>
          <a:prstGeom prst="rect">
            <a:avLst/>
          </a:prstGeom>
        </p:spPr>
        <p:txBody>
          <a:bodyPr vert="horz" wrap="square" lIns="0" tIns="12700" rIns="0" bIns="0" rtlCol="0">
            <a:spAutoFit/>
          </a:bodyPr>
          <a:lstStyle/>
          <a:p>
            <a:pPr marL="12700">
              <a:lnSpc>
                <a:spcPct val="100000"/>
              </a:lnSpc>
              <a:spcBef>
                <a:spcPts val="100"/>
              </a:spcBef>
            </a:pPr>
            <a:r>
              <a:rPr lang="zh-TW" altLang="en-US" spc="55" dirty="0">
                <a:latin typeface="Microsoft YaHei" panose="020B0503020204020204" pitchFamily="34" charset="-122"/>
                <a:ea typeface="Microsoft YaHei" panose="020B0503020204020204" pitchFamily="34" charset="-122"/>
              </a:rPr>
              <a:t>生涯探索</a:t>
            </a:r>
            <a:endParaRPr spc="55" dirty="0">
              <a:latin typeface="Microsoft YaHei" panose="020B0503020204020204" pitchFamily="34" charset="-122"/>
              <a:ea typeface="Microsoft YaHei" panose="020B0503020204020204" pitchFamily="34" charset="-122"/>
            </a:endParaRPr>
          </a:p>
        </p:txBody>
      </p:sp>
      <p:sp>
        <p:nvSpPr>
          <p:cNvPr id="47" name="object 47"/>
          <p:cNvSpPr txBox="1"/>
          <p:nvPr/>
        </p:nvSpPr>
        <p:spPr>
          <a:xfrm>
            <a:off x="5936765" y="438119"/>
            <a:ext cx="7474584" cy="751488"/>
          </a:xfrm>
          <a:prstGeom prst="rect">
            <a:avLst/>
          </a:prstGeom>
        </p:spPr>
        <p:txBody>
          <a:bodyPr vert="horz" wrap="square" lIns="0" tIns="12700" rIns="0" bIns="0" rtlCol="0">
            <a:spAutoFit/>
          </a:bodyPr>
          <a:lstStyle/>
          <a:p>
            <a:pPr marL="12700">
              <a:lnSpc>
                <a:spcPct val="100000"/>
              </a:lnSpc>
              <a:spcBef>
                <a:spcPts val="100"/>
              </a:spcBef>
            </a:pPr>
            <a:r>
              <a:rPr sz="4800" b="1" spc="80" dirty="0" err="1">
                <a:solidFill>
                  <a:srgbClr val="7D775D"/>
                </a:solidFill>
                <a:latin typeface="Microsoft YaHei"/>
                <a:cs typeface="Microsoft YaHei"/>
              </a:rPr>
              <a:t>青年</a:t>
            </a:r>
            <a:r>
              <a:rPr lang="zh-TW" altLang="en-US" sz="4800" b="1" spc="80" dirty="0">
                <a:solidFill>
                  <a:srgbClr val="7D775D"/>
                </a:solidFill>
                <a:latin typeface="Microsoft YaHei"/>
                <a:cs typeface="Microsoft YaHei"/>
              </a:rPr>
              <a:t>生涯領航計畫</a:t>
            </a:r>
            <a:endParaRPr sz="4800" dirty="0">
              <a:latin typeface="Microsoft YaHei"/>
              <a:cs typeface="Microsoft YaHei"/>
            </a:endParaRPr>
          </a:p>
        </p:txBody>
      </p:sp>
      <p:sp>
        <p:nvSpPr>
          <p:cNvPr id="48" name="object 48"/>
          <p:cNvSpPr txBox="1"/>
          <p:nvPr/>
        </p:nvSpPr>
        <p:spPr>
          <a:xfrm>
            <a:off x="1192688" y="1632383"/>
            <a:ext cx="14750415" cy="3455305"/>
          </a:xfrm>
          <a:prstGeom prst="rect">
            <a:avLst/>
          </a:prstGeom>
        </p:spPr>
        <p:txBody>
          <a:bodyPr vert="horz" wrap="square" lIns="0" tIns="193040" rIns="0" bIns="0" rtlCol="0">
            <a:spAutoFit/>
          </a:bodyPr>
          <a:lstStyle/>
          <a:p>
            <a:pPr marL="12700">
              <a:lnSpc>
                <a:spcPct val="100000"/>
              </a:lnSpc>
              <a:spcBef>
                <a:spcPts val="1520"/>
              </a:spcBef>
            </a:pPr>
            <a:r>
              <a:rPr sz="2800" b="1" spc="25" dirty="0">
                <a:solidFill>
                  <a:srgbClr val="7D775D"/>
                </a:solidFill>
                <a:latin typeface="Microsoft YaHei"/>
                <a:cs typeface="Microsoft YaHei"/>
              </a:rPr>
              <a:t>計畫介紹</a:t>
            </a:r>
            <a:endParaRPr sz="2800" dirty="0">
              <a:latin typeface="Microsoft YaHei"/>
              <a:cs typeface="Microsoft YaHei"/>
            </a:endParaRPr>
          </a:p>
          <a:p>
            <a:pPr marL="612140" marR="3035300">
              <a:lnSpc>
                <a:spcPct val="115399"/>
              </a:lnSpc>
              <a:spcBef>
                <a:spcPts val="835"/>
              </a:spcBef>
            </a:pPr>
            <a:r>
              <a:rPr lang="zh-TW" altLang="en-US" sz="2600" spc="-5" dirty="0">
                <a:solidFill>
                  <a:srgbClr val="7D775D"/>
                </a:solidFill>
                <a:latin typeface="新細明體"/>
                <a:cs typeface="新細明體"/>
              </a:rPr>
              <a:t>高中職應屆畢業生在完成學業後，不急於升學，而是透過透過真實場域的學習經歷，強化非認知能力的培養，幫助青年在職場、社會與生活中都能展現更強的適應力與決策力。</a:t>
            </a:r>
            <a:endParaRPr sz="2600" dirty="0">
              <a:latin typeface="新細明體"/>
              <a:cs typeface="新細明體"/>
            </a:endParaRPr>
          </a:p>
          <a:p>
            <a:pPr>
              <a:lnSpc>
                <a:spcPct val="100000"/>
              </a:lnSpc>
              <a:spcBef>
                <a:spcPts val="940"/>
              </a:spcBef>
            </a:pPr>
            <a:endParaRPr sz="2600" dirty="0">
              <a:latin typeface="新細明體"/>
              <a:cs typeface="新細明體"/>
            </a:endParaRPr>
          </a:p>
          <a:p>
            <a:pPr marL="1062990">
              <a:lnSpc>
                <a:spcPct val="100000"/>
              </a:lnSpc>
            </a:pPr>
            <a:r>
              <a:rPr sz="2600" spc="50" dirty="0">
                <a:solidFill>
                  <a:srgbClr val="7D775D"/>
                </a:solidFill>
                <a:latin typeface="新細明體"/>
                <a:cs typeface="新細明體"/>
              </a:rPr>
              <a:t>【</a:t>
            </a:r>
            <a:r>
              <a:rPr lang="zh-TW" altLang="en-US" sz="2600" spc="280" dirty="0">
                <a:solidFill>
                  <a:srgbClr val="7D775D"/>
                </a:solidFill>
                <a:latin typeface="新細明體"/>
                <a:cs typeface="新細明體"/>
              </a:rPr>
              <a:t>宣導影片</a:t>
            </a:r>
            <a:r>
              <a:rPr sz="2600" spc="50" dirty="0">
                <a:solidFill>
                  <a:srgbClr val="7D775D"/>
                </a:solidFill>
                <a:latin typeface="新細明體"/>
                <a:cs typeface="新細明體"/>
              </a:rPr>
              <a:t>】</a:t>
            </a:r>
            <a:r>
              <a:rPr lang="en-US" sz="2600" u="heavy" spc="-125" dirty="0">
                <a:solidFill>
                  <a:srgbClr val="7D775D"/>
                </a:solidFill>
                <a:uFill>
                  <a:solidFill>
                    <a:srgbClr val="7D775D"/>
                  </a:solidFill>
                </a:uFill>
                <a:latin typeface="新細明體"/>
                <a:cs typeface="新細明體"/>
                <a:hlinkClick r:id="rId8"/>
              </a:rPr>
              <a:t>https://ycnp.yda.gov.tw/default/index/</a:t>
            </a:r>
            <a:r>
              <a:rPr lang="en-US" sz="2600" u="heavy" spc="-125" dirty="0" err="1">
                <a:solidFill>
                  <a:srgbClr val="7D775D"/>
                </a:solidFill>
                <a:uFill>
                  <a:solidFill>
                    <a:srgbClr val="7D775D"/>
                  </a:solidFill>
                </a:uFill>
                <a:latin typeface="新細明體"/>
                <a:cs typeface="新細明體"/>
                <a:hlinkClick r:id="rId8"/>
              </a:rPr>
              <a:t>article?link_id</a:t>
            </a:r>
            <a:r>
              <a:rPr lang="en-US" sz="2600" u="heavy" spc="-125" dirty="0">
                <a:solidFill>
                  <a:srgbClr val="7D775D"/>
                </a:solidFill>
                <a:uFill>
                  <a:solidFill>
                    <a:srgbClr val="7D775D"/>
                  </a:solidFill>
                </a:uFill>
                <a:latin typeface="新細明體"/>
                <a:cs typeface="新細明體"/>
                <a:hlinkClick r:id="rId8"/>
              </a:rPr>
              <a:t>=media-videos</a:t>
            </a:r>
            <a:endParaRPr sz="2600" dirty="0">
              <a:latin typeface="新細明體"/>
              <a:cs typeface="新細明體"/>
            </a:endParaRPr>
          </a:p>
          <a:p>
            <a:pPr marL="88265">
              <a:lnSpc>
                <a:spcPct val="100000"/>
              </a:lnSpc>
            </a:pPr>
            <a:r>
              <a:rPr sz="2800" b="1" spc="25" dirty="0">
                <a:solidFill>
                  <a:srgbClr val="7D775D"/>
                </a:solidFill>
                <a:latin typeface="Microsoft YaHei"/>
                <a:cs typeface="Microsoft YaHei"/>
              </a:rPr>
              <a:t>申請方式</a:t>
            </a:r>
            <a:endParaRPr sz="2800" dirty="0">
              <a:latin typeface="Microsoft YaHei"/>
              <a:cs typeface="Microsoft YaHei"/>
            </a:endParaRPr>
          </a:p>
        </p:txBody>
      </p:sp>
      <p:sp>
        <p:nvSpPr>
          <p:cNvPr id="49" name="object 49"/>
          <p:cNvSpPr txBox="1"/>
          <p:nvPr/>
        </p:nvSpPr>
        <p:spPr>
          <a:xfrm>
            <a:off x="641732" y="8249463"/>
            <a:ext cx="1560195" cy="1597660"/>
          </a:xfrm>
          <a:prstGeom prst="rect">
            <a:avLst/>
          </a:prstGeom>
          <a:solidFill>
            <a:srgbClr val="ECCB3C">
              <a:alpha val="50999"/>
            </a:srgbClr>
          </a:solidFill>
        </p:spPr>
        <p:txBody>
          <a:bodyPr vert="horz" wrap="square" lIns="0" tIns="193040" rIns="0" bIns="0" rtlCol="0">
            <a:spAutoFit/>
          </a:bodyPr>
          <a:lstStyle/>
          <a:p>
            <a:pPr>
              <a:lnSpc>
                <a:spcPct val="100000"/>
              </a:lnSpc>
              <a:spcBef>
                <a:spcPts val="1520"/>
              </a:spcBef>
            </a:pPr>
            <a:endParaRPr sz="2800">
              <a:latin typeface="Times New Roman"/>
              <a:cs typeface="Times New Roman"/>
            </a:endParaRPr>
          </a:p>
          <a:p>
            <a:pPr marL="9525">
              <a:lnSpc>
                <a:spcPct val="100000"/>
              </a:lnSpc>
            </a:pPr>
            <a:r>
              <a:rPr sz="2800" b="1" spc="25" dirty="0">
                <a:solidFill>
                  <a:srgbClr val="497B33"/>
                </a:solidFill>
                <a:latin typeface="Microsoft YaHei"/>
                <a:cs typeface="Microsoft YaHei"/>
              </a:rPr>
              <a:t>申請管道</a:t>
            </a:r>
            <a:endParaRPr sz="2800">
              <a:latin typeface="Microsoft YaHei"/>
              <a:cs typeface="Microsoft YaHei"/>
            </a:endParaRPr>
          </a:p>
        </p:txBody>
      </p:sp>
      <p:sp>
        <p:nvSpPr>
          <p:cNvPr id="50" name="object 50"/>
          <p:cNvSpPr txBox="1"/>
          <p:nvPr/>
        </p:nvSpPr>
        <p:spPr>
          <a:xfrm>
            <a:off x="641732" y="5421308"/>
            <a:ext cx="1560195" cy="1174115"/>
          </a:xfrm>
          <a:prstGeom prst="rect">
            <a:avLst/>
          </a:prstGeom>
          <a:solidFill>
            <a:srgbClr val="ECCB3C">
              <a:alpha val="50999"/>
            </a:srgbClr>
          </a:solidFill>
        </p:spPr>
        <p:txBody>
          <a:bodyPr vert="horz" wrap="square" lIns="0" tIns="325755" rIns="0" bIns="0" rtlCol="0">
            <a:spAutoFit/>
          </a:bodyPr>
          <a:lstStyle/>
          <a:p>
            <a:pPr marL="9525">
              <a:lnSpc>
                <a:spcPct val="100000"/>
              </a:lnSpc>
              <a:spcBef>
                <a:spcPts val="2565"/>
              </a:spcBef>
            </a:pPr>
            <a:r>
              <a:rPr sz="2800" b="1" spc="25" dirty="0">
                <a:solidFill>
                  <a:srgbClr val="497B33"/>
                </a:solidFill>
                <a:latin typeface="Microsoft YaHei"/>
                <a:cs typeface="Microsoft YaHei"/>
              </a:rPr>
              <a:t>申請對象</a:t>
            </a:r>
            <a:endParaRPr sz="2800">
              <a:latin typeface="Microsoft YaHei"/>
              <a:cs typeface="Microsoft YaHei"/>
            </a:endParaRPr>
          </a:p>
        </p:txBody>
      </p:sp>
      <p:sp>
        <p:nvSpPr>
          <p:cNvPr id="51" name="object 51"/>
          <p:cNvSpPr txBox="1"/>
          <p:nvPr/>
        </p:nvSpPr>
        <p:spPr>
          <a:xfrm>
            <a:off x="2201841" y="8249463"/>
            <a:ext cx="10334625" cy="1654299"/>
          </a:xfrm>
          <a:prstGeom prst="rect">
            <a:avLst/>
          </a:prstGeom>
          <a:solidFill>
            <a:srgbClr val="ECDFAF">
              <a:alpha val="50999"/>
            </a:srgbClr>
          </a:solidFill>
        </p:spPr>
        <p:txBody>
          <a:bodyPr vert="horz" wrap="square" lIns="0" tIns="322580" rIns="0" bIns="0" rtlCol="0">
            <a:spAutoFit/>
          </a:bodyPr>
          <a:lstStyle/>
          <a:p>
            <a:pPr marL="239395">
              <a:lnSpc>
                <a:spcPct val="100000"/>
              </a:lnSpc>
              <a:spcBef>
                <a:spcPts val="2540"/>
              </a:spcBef>
            </a:pPr>
            <a:r>
              <a:rPr lang="zh-TW" altLang="en-US" sz="2600" b="1" spc="-5" dirty="0">
                <a:solidFill>
                  <a:srgbClr val="7D775D"/>
                </a:solidFill>
                <a:latin typeface="Microsoft YaHei"/>
              </a:rPr>
              <a:t>撰寫企劃書並在青年生涯領航計畫註冊及申請</a:t>
            </a:r>
            <a:endParaRPr sz="2600" b="1" spc="-5" dirty="0">
              <a:solidFill>
                <a:srgbClr val="7D775D"/>
              </a:solidFill>
              <a:latin typeface="Microsoft YaHei"/>
            </a:endParaRPr>
          </a:p>
          <a:p>
            <a:pPr marL="239395">
              <a:lnSpc>
                <a:spcPct val="100000"/>
              </a:lnSpc>
              <a:spcBef>
                <a:spcPts val="480"/>
              </a:spcBef>
            </a:pPr>
            <a:r>
              <a:rPr sz="2600" b="1" spc="-25" dirty="0">
                <a:solidFill>
                  <a:srgbClr val="7D775D"/>
                </a:solidFill>
                <a:latin typeface="Microsoft YaHei"/>
                <a:cs typeface="Microsoft YaHei"/>
              </a:rPr>
              <a:t>（</a:t>
            </a:r>
            <a:r>
              <a:rPr sz="2600" b="1" u="heavy" spc="-25" dirty="0">
                <a:solidFill>
                  <a:srgbClr val="7D775D"/>
                </a:solidFill>
                <a:uFill>
                  <a:solidFill>
                    <a:srgbClr val="7D775D"/>
                  </a:solidFill>
                </a:uFill>
                <a:latin typeface="Microsoft YaHei"/>
                <a:cs typeface="Microsoft YaHei"/>
                <a:hlinkClick r:id="rId9"/>
              </a:rPr>
              <a:t>https://</a:t>
            </a:r>
            <a:r>
              <a:rPr lang="en-US" sz="2600" b="1" u="heavy" spc="-25" dirty="0">
                <a:solidFill>
                  <a:srgbClr val="7D775D"/>
                </a:solidFill>
                <a:uFill>
                  <a:solidFill>
                    <a:srgbClr val="7D775D"/>
                  </a:solidFill>
                </a:uFill>
                <a:latin typeface="Microsoft YaHei"/>
                <a:cs typeface="Microsoft YaHei"/>
                <a:hlinkClick r:id="rId9"/>
              </a:rPr>
              <a:t>ycnp.yda.gov.tw</a:t>
            </a:r>
            <a:r>
              <a:rPr sz="2600" b="1" u="none" spc="-25" dirty="0">
                <a:solidFill>
                  <a:srgbClr val="7D775D"/>
                </a:solidFill>
                <a:latin typeface="Microsoft YaHei"/>
                <a:cs typeface="Microsoft YaHei"/>
              </a:rPr>
              <a:t>）</a:t>
            </a:r>
            <a:endParaRPr lang="en-US" sz="2600" b="1" u="none" spc="-25" dirty="0">
              <a:solidFill>
                <a:srgbClr val="7D775D"/>
              </a:solidFill>
              <a:latin typeface="Microsoft YaHei"/>
              <a:cs typeface="Microsoft YaHei"/>
            </a:endParaRPr>
          </a:p>
          <a:p>
            <a:pPr marL="239395">
              <a:lnSpc>
                <a:spcPct val="100000"/>
              </a:lnSpc>
              <a:spcBef>
                <a:spcPts val="480"/>
              </a:spcBef>
            </a:pPr>
            <a:endParaRPr sz="2600" dirty="0">
              <a:latin typeface="Microsoft YaHei"/>
              <a:cs typeface="Microsoft YaHei"/>
            </a:endParaRPr>
          </a:p>
        </p:txBody>
      </p:sp>
      <p:sp>
        <p:nvSpPr>
          <p:cNvPr id="52" name="object 52"/>
          <p:cNvSpPr txBox="1"/>
          <p:nvPr/>
        </p:nvSpPr>
        <p:spPr>
          <a:xfrm>
            <a:off x="641732" y="6828654"/>
            <a:ext cx="1560195" cy="1192530"/>
          </a:xfrm>
          <a:prstGeom prst="rect">
            <a:avLst/>
          </a:prstGeom>
          <a:solidFill>
            <a:srgbClr val="ECCB3C">
              <a:alpha val="50999"/>
            </a:srgbClr>
          </a:solidFill>
        </p:spPr>
        <p:txBody>
          <a:bodyPr vert="horz" wrap="square" lIns="0" tIns="404495" rIns="0" bIns="0" rtlCol="0">
            <a:spAutoFit/>
          </a:bodyPr>
          <a:lstStyle/>
          <a:p>
            <a:pPr marL="9525">
              <a:lnSpc>
                <a:spcPct val="100000"/>
              </a:lnSpc>
              <a:spcBef>
                <a:spcPts val="3185"/>
              </a:spcBef>
            </a:pPr>
            <a:r>
              <a:rPr sz="2800" b="1" spc="25" dirty="0">
                <a:solidFill>
                  <a:srgbClr val="497B33"/>
                </a:solidFill>
                <a:latin typeface="Microsoft YaHei"/>
                <a:cs typeface="Microsoft YaHei"/>
              </a:rPr>
              <a:t>申請時間</a:t>
            </a:r>
            <a:endParaRPr sz="2800">
              <a:latin typeface="Microsoft YaHei"/>
              <a:cs typeface="Microsoft YaHei"/>
            </a:endParaRPr>
          </a:p>
        </p:txBody>
      </p:sp>
      <p:grpSp>
        <p:nvGrpSpPr>
          <p:cNvPr id="53" name="object 53"/>
          <p:cNvGrpSpPr/>
          <p:nvPr/>
        </p:nvGrpSpPr>
        <p:grpSpPr>
          <a:xfrm>
            <a:off x="2708460" y="7124315"/>
            <a:ext cx="114300" cy="571500"/>
            <a:chOff x="2708460" y="7124315"/>
            <a:chExt cx="114300" cy="571500"/>
          </a:xfrm>
        </p:grpSpPr>
        <p:pic>
          <p:nvPicPr>
            <p:cNvPr id="54" name="object 54"/>
            <p:cNvPicPr/>
            <p:nvPr/>
          </p:nvPicPr>
          <p:blipFill>
            <a:blip r:embed="rId10" cstate="print"/>
            <a:stretch>
              <a:fillRect/>
            </a:stretch>
          </p:blipFill>
          <p:spPr>
            <a:xfrm>
              <a:off x="2708460" y="7124315"/>
              <a:ext cx="114300" cy="114299"/>
            </a:xfrm>
            <a:prstGeom prst="rect">
              <a:avLst/>
            </a:prstGeom>
          </p:spPr>
        </p:pic>
        <p:pic>
          <p:nvPicPr>
            <p:cNvPr id="55" name="object 55"/>
            <p:cNvPicPr/>
            <p:nvPr/>
          </p:nvPicPr>
          <p:blipFill>
            <a:blip r:embed="rId10" cstate="print"/>
            <a:stretch>
              <a:fillRect/>
            </a:stretch>
          </p:blipFill>
          <p:spPr>
            <a:xfrm>
              <a:off x="2708460" y="7581515"/>
              <a:ext cx="114300" cy="114299"/>
            </a:xfrm>
            <a:prstGeom prst="rect">
              <a:avLst/>
            </a:prstGeom>
          </p:spPr>
        </p:pic>
      </p:grpSp>
      <p:sp>
        <p:nvSpPr>
          <p:cNvPr id="56" name="object 56"/>
          <p:cNvSpPr txBox="1"/>
          <p:nvPr/>
        </p:nvSpPr>
        <p:spPr>
          <a:xfrm>
            <a:off x="2201841" y="6828654"/>
            <a:ext cx="10334625" cy="1002197"/>
          </a:xfrm>
          <a:prstGeom prst="rect">
            <a:avLst/>
          </a:prstGeom>
        </p:spPr>
        <p:txBody>
          <a:bodyPr vert="horz" wrap="square" lIns="0" tIns="136525" rIns="0" bIns="0" rtlCol="0">
            <a:spAutoFit/>
          </a:bodyPr>
          <a:lstStyle/>
          <a:p>
            <a:pPr marL="800735">
              <a:lnSpc>
                <a:spcPct val="100000"/>
              </a:lnSpc>
              <a:spcBef>
                <a:spcPts val="1075"/>
              </a:spcBef>
            </a:pPr>
            <a:r>
              <a:rPr lang="en-US" sz="2600" b="1" dirty="0">
                <a:solidFill>
                  <a:srgbClr val="7D775D"/>
                </a:solidFill>
                <a:latin typeface="Microsoft YaHei"/>
                <a:cs typeface="Microsoft YaHei"/>
              </a:rPr>
              <a:t>116</a:t>
            </a:r>
            <a:r>
              <a:rPr sz="2600" b="1" dirty="0">
                <a:solidFill>
                  <a:srgbClr val="7D775D"/>
                </a:solidFill>
                <a:latin typeface="Microsoft YaHei"/>
                <a:cs typeface="Microsoft YaHei"/>
              </a:rPr>
              <a:t>年</a:t>
            </a:r>
            <a:r>
              <a:rPr lang="zh-TW" altLang="en-US" sz="2600" b="1" dirty="0">
                <a:solidFill>
                  <a:srgbClr val="7D775D"/>
                </a:solidFill>
                <a:latin typeface="Microsoft YaHei"/>
                <a:cs typeface="Microsoft YaHei"/>
              </a:rPr>
              <a:t>計畫申請</a:t>
            </a:r>
            <a:r>
              <a:rPr sz="2600" b="1" spc="-10" dirty="0">
                <a:solidFill>
                  <a:srgbClr val="7D775D"/>
                </a:solidFill>
                <a:latin typeface="Microsoft YaHei"/>
                <a:cs typeface="Microsoft YaHei"/>
              </a:rPr>
              <a:t>：</a:t>
            </a:r>
            <a:r>
              <a:rPr lang="en-US" sz="2600" b="1" spc="-10" dirty="0">
                <a:solidFill>
                  <a:srgbClr val="7D775D"/>
                </a:solidFill>
                <a:latin typeface="Microsoft YaHei"/>
                <a:cs typeface="Microsoft YaHei"/>
              </a:rPr>
              <a:t>115</a:t>
            </a:r>
            <a:r>
              <a:rPr lang="zh-TW" altLang="en-US" sz="2600" b="1" spc="-10" dirty="0">
                <a:solidFill>
                  <a:srgbClr val="7D775D"/>
                </a:solidFill>
                <a:latin typeface="Microsoft YaHei"/>
                <a:cs typeface="Microsoft YaHei"/>
              </a:rPr>
              <a:t>年</a:t>
            </a:r>
            <a:r>
              <a:rPr lang="en-US" altLang="zh-TW" sz="2600" b="1" spc="-10" dirty="0">
                <a:solidFill>
                  <a:srgbClr val="7D775D"/>
                </a:solidFill>
                <a:latin typeface="Microsoft YaHei"/>
                <a:cs typeface="Microsoft YaHei"/>
              </a:rPr>
              <a:t>12</a:t>
            </a:r>
            <a:r>
              <a:rPr lang="zh-TW" altLang="en-US" sz="2600" b="1" spc="-10" dirty="0">
                <a:solidFill>
                  <a:srgbClr val="7D775D"/>
                </a:solidFill>
                <a:latin typeface="Microsoft YaHei"/>
                <a:cs typeface="Microsoft YaHei"/>
              </a:rPr>
              <a:t>月</a:t>
            </a:r>
            <a:r>
              <a:rPr lang="en-US" altLang="zh-TW" sz="2600" b="1" spc="-10" dirty="0">
                <a:solidFill>
                  <a:srgbClr val="7D775D"/>
                </a:solidFill>
                <a:latin typeface="Microsoft YaHei"/>
                <a:cs typeface="Microsoft YaHei"/>
              </a:rPr>
              <a:t>1</a:t>
            </a:r>
            <a:r>
              <a:rPr lang="zh-TW" altLang="en-US" sz="2600" b="1" spc="-10" dirty="0">
                <a:solidFill>
                  <a:srgbClr val="7D775D"/>
                </a:solidFill>
                <a:latin typeface="Microsoft YaHei"/>
                <a:cs typeface="Microsoft YaHei"/>
              </a:rPr>
              <a:t>日</a:t>
            </a:r>
            <a:r>
              <a:rPr lang="en-US" altLang="zh-TW" sz="2600" b="1" spc="-10" dirty="0">
                <a:solidFill>
                  <a:srgbClr val="7D775D"/>
                </a:solidFill>
                <a:latin typeface="Microsoft YaHei"/>
                <a:cs typeface="Microsoft YaHei"/>
              </a:rPr>
              <a:t>(</a:t>
            </a:r>
            <a:r>
              <a:rPr lang="zh-TW" altLang="en-US" sz="2600" b="1" spc="-10" dirty="0">
                <a:solidFill>
                  <a:srgbClr val="7D775D"/>
                </a:solidFill>
                <a:latin typeface="Microsoft YaHei"/>
                <a:cs typeface="Microsoft YaHei"/>
              </a:rPr>
              <a:t>中午</a:t>
            </a:r>
            <a:r>
              <a:rPr lang="en-US" altLang="zh-TW" sz="2600" b="1" spc="-10" dirty="0">
                <a:solidFill>
                  <a:srgbClr val="7D775D"/>
                </a:solidFill>
                <a:latin typeface="Microsoft YaHei"/>
                <a:cs typeface="Microsoft YaHei"/>
              </a:rPr>
              <a:t>)</a:t>
            </a:r>
            <a:r>
              <a:rPr lang="zh-TW" altLang="en-US" sz="2600" b="1" spc="-10" dirty="0">
                <a:solidFill>
                  <a:srgbClr val="7D775D"/>
                </a:solidFill>
                <a:latin typeface="Microsoft YaHei"/>
                <a:cs typeface="Microsoft YaHei"/>
              </a:rPr>
              <a:t>至</a:t>
            </a:r>
            <a:r>
              <a:rPr lang="en-US" altLang="zh-TW" sz="2600" b="1" spc="-10" dirty="0">
                <a:solidFill>
                  <a:srgbClr val="7D775D"/>
                </a:solidFill>
                <a:latin typeface="Microsoft YaHei"/>
                <a:cs typeface="Microsoft YaHei"/>
              </a:rPr>
              <a:t>116</a:t>
            </a:r>
            <a:r>
              <a:rPr lang="zh-TW" altLang="en-US" sz="2600" b="1" spc="-10" dirty="0">
                <a:solidFill>
                  <a:srgbClr val="7D775D"/>
                </a:solidFill>
                <a:latin typeface="Microsoft YaHei"/>
                <a:cs typeface="Microsoft YaHei"/>
              </a:rPr>
              <a:t>年</a:t>
            </a:r>
            <a:r>
              <a:rPr lang="en-US" altLang="zh-TW" sz="2600" b="1" spc="-10" dirty="0">
                <a:solidFill>
                  <a:srgbClr val="7D775D"/>
                </a:solidFill>
                <a:latin typeface="Microsoft YaHei"/>
                <a:cs typeface="Microsoft YaHei"/>
              </a:rPr>
              <a:t>3</a:t>
            </a:r>
            <a:r>
              <a:rPr lang="zh-TW" altLang="en-US" sz="2600" b="1" spc="-10" dirty="0">
                <a:solidFill>
                  <a:srgbClr val="7D775D"/>
                </a:solidFill>
                <a:latin typeface="Microsoft YaHei"/>
                <a:cs typeface="Microsoft YaHei"/>
              </a:rPr>
              <a:t>月</a:t>
            </a:r>
            <a:r>
              <a:rPr lang="en-US" altLang="zh-TW" sz="2600" b="1" spc="-10" dirty="0">
                <a:solidFill>
                  <a:srgbClr val="7D775D"/>
                </a:solidFill>
                <a:latin typeface="Microsoft YaHei"/>
                <a:cs typeface="Microsoft YaHei"/>
              </a:rPr>
              <a:t>2</a:t>
            </a:r>
            <a:r>
              <a:rPr lang="zh-TW" altLang="en-US" sz="2600" b="1" spc="-10" dirty="0">
                <a:solidFill>
                  <a:srgbClr val="7D775D"/>
                </a:solidFill>
                <a:latin typeface="Microsoft YaHei"/>
                <a:cs typeface="Microsoft YaHei"/>
              </a:rPr>
              <a:t>日</a:t>
            </a:r>
            <a:r>
              <a:rPr lang="en-US" altLang="zh-TW" sz="2600" b="1" spc="-10" dirty="0">
                <a:solidFill>
                  <a:srgbClr val="7D775D"/>
                </a:solidFill>
                <a:latin typeface="Microsoft YaHei"/>
                <a:cs typeface="Microsoft YaHei"/>
              </a:rPr>
              <a:t>(</a:t>
            </a:r>
            <a:r>
              <a:rPr lang="zh-TW" altLang="en-US" sz="2600" b="1" spc="-10" dirty="0">
                <a:solidFill>
                  <a:srgbClr val="7D775D"/>
                </a:solidFill>
                <a:latin typeface="Microsoft YaHei"/>
                <a:cs typeface="Microsoft YaHei"/>
              </a:rPr>
              <a:t>中午</a:t>
            </a:r>
            <a:r>
              <a:rPr lang="en-US" altLang="zh-TW" sz="2600" b="1" spc="-10" dirty="0">
                <a:solidFill>
                  <a:srgbClr val="7D775D"/>
                </a:solidFill>
                <a:latin typeface="Microsoft YaHei"/>
                <a:cs typeface="Microsoft YaHei"/>
              </a:rPr>
              <a:t>)</a:t>
            </a:r>
          </a:p>
          <a:p>
            <a:pPr marL="800735">
              <a:lnSpc>
                <a:spcPct val="100000"/>
              </a:lnSpc>
              <a:spcBef>
                <a:spcPts val="480"/>
              </a:spcBef>
            </a:pPr>
            <a:r>
              <a:rPr lang="en-US" altLang="zh-TW" sz="2600" b="1" spc="40" dirty="0">
                <a:solidFill>
                  <a:srgbClr val="7D775D"/>
                </a:solidFill>
                <a:latin typeface="Microsoft YaHei"/>
                <a:cs typeface="Microsoft YaHei"/>
              </a:rPr>
              <a:t>2</a:t>
            </a:r>
            <a:r>
              <a:rPr lang="zh-TW" altLang="en-US" sz="2600" b="1" spc="40" dirty="0">
                <a:solidFill>
                  <a:srgbClr val="7D775D"/>
                </a:solidFill>
                <a:latin typeface="Microsoft YaHei"/>
                <a:cs typeface="Microsoft YaHei"/>
              </a:rPr>
              <a:t>年執行期間</a:t>
            </a:r>
            <a:r>
              <a:rPr lang="en-US" altLang="zh-TW" sz="2600" b="1" spc="40" dirty="0">
                <a:solidFill>
                  <a:srgbClr val="7D775D"/>
                </a:solidFill>
                <a:latin typeface="Microsoft YaHei"/>
                <a:cs typeface="Microsoft YaHei"/>
              </a:rPr>
              <a:t>:116</a:t>
            </a:r>
            <a:r>
              <a:rPr lang="zh-TW" altLang="en-US" sz="2600" b="1" spc="40" dirty="0">
                <a:solidFill>
                  <a:srgbClr val="7D775D"/>
                </a:solidFill>
                <a:latin typeface="Microsoft YaHei"/>
                <a:cs typeface="Microsoft YaHei"/>
              </a:rPr>
              <a:t>年</a:t>
            </a:r>
            <a:r>
              <a:rPr lang="en-US" altLang="zh-TW" sz="2600" b="1" spc="40" dirty="0">
                <a:solidFill>
                  <a:srgbClr val="7D775D"/>
                </a:solidFill>
                <a:latin typeface="Microsoft YaHei"/>
                <a:cs typeface="Microsoft YaHei"/>
              </a:rPr>
              <a:t>8</a:t>
            </a:r>
            <a:r>
              <a:rPr lang="zh-TW" altLang="en-US" sz="2600" b="1" spc="40" dirty="0">
                <a:solidFill>
                  <a:srgbClr val="7D775D"/>
                </a:solidFill>
                <a:latin typeface="Microsoft YaHei"/>
                <a:cs typeface="Microsoft YaHei"/>
              </a:rPr>
              <a:t>月至</a:t>
            </a:r>
            <a:r>
              <a:rPr lang="en-US" altLang="zh-TW" sz="2600" b="1" spc="40" dirty="0">
                <a:solidFill>
                  <a:srgbClr val="7D775D"/>
                </a:solidFill>
                <a:latin typeface="Microsoft YaHei"/>
                <a:cs typeface="Microsoft YaHei"/>
              </a:rPr>
              <a:t>118</a:t>
            </a:r>
            <a:r>
              <a:rPr lang="zh-TW" altLang="en-US" sz="2600" b="1" spc="40" dirty="0">
                <a:solidFill>
                  <a:srgbClr val="7D775D"/>
                </a:solidFill>
                <a:latin typeface="Microsoft YaHei"/>
                <a:cs typeface="Microsoft YaHei"/>
              </a:rPr>
              <a:t>年</a:t>
            </a:r>
            <a:r>
              <a:rPr lang="en-US" altLang="zh-TW" sz="2600" b="1" spc="40" dirty="0">
                <a:solidFill>
                  <a:srgbClr val="7D775D"/>
                </a:solidFill>
                <a:latin typeface="Microsoft YaHei"/>
                <a:cs typeface="Microsoft YaHei"/>
              </a:rPr>
              <a:t>7</a:t>
            </a:r>
            <a:r>
              <a:rPr lang="zh-TW" altLang="en-US" sz="2600" b="1" spc="40" dirty="0">
                <a:solidFill>
                  <a:srgbClr val="7D775D"/>
                </a:solidFill>
                <a:latin typeface="Microsoft YaHei"/>
                <a:cs typeface="Microsoft YaHei"/>
              </a:rPr>
              <a:t>月</a:t>
            </a:r>
            <a:endParaRPr lang="zh-TW" altLang="en-US" sz="2600" dirty="0">
              <a:latin typeface="Microsoft YaHei"/>
              <a:cs typeface="Microsoft YaHei"/>
            </a:endParaRPr>
          </a:p>
        </p:txBody>
      </p:sp>
      <p:sp>
        <p:nvSpPr>
          <p:cNvPr id="57" name="object 57"/>
          <p:cNvSpPr txBox="1"/>
          <p:nvPr/>
        </p:nvSpPr>
        <p:spPr>
          <a:xfrm>
            <a:off x="2201841" y="5421308"/>
            <a:ext cx="10334625" cy="1018549"/>
          </a:xfrm>
          <a:prstGeom prst="rect">
            <a:avLst/>
          </a:prstGeom>
          <a:solidFill>
            <a:srgbClr val="ECDFAF">
              <a:alpha val="50999"/>
            </a:srgbClr>
          </a:solidFill>
        </p:spPr>
        <p:txBody>
          <a:bodyPr vert="horz" wrap="square" lIns="0" tIns="132715" rIns="0" bIns="0" rtlCol="0">
            <a:spAutoFit/>
          </a:bodyPr>
          <a:lstStyle/>
          <a:p>
            <a:pPr marL="239395" marR="294640">
              <a:lnSpc>
                <a:spcPct val="115399"/>
              </a:lnSpc>
              <a:spcBef>
                <a:spcPts val="1045"/>
              </a:spcBef>
            </a:pPr>
            <a:r>
              <a:rPr lang="zh-TW" altLang="en-US" sz="2600" b="1" spc="-114" dirty="0">
                <a:solidFill>
                  <a:srgbClr val="7D775D"/>
                </a:solidFill>
                <a:latin typeface="Microsoft YaHei"/>
                <a:cs typeface="Microsoft YaHei"/>
              </a:rPr>
              <a:t>中華民國設有戶籍、有生涯探索需求之高中職應屆畢（肄）業生，且年齡未逾</a:t>
            </a:r>
            <a:r>
              <a:rPr lang="en-US" altLang="zh-TW" sz="2600" b="1" spc="-114" dirty="0">
                <a:solidFill>
                  <a:srgbClr val="7D775D"/>
                </a:solidFill>
                <a:latin typeface="Microsoft YaHei"/>
                <a:cs typeface="Microsoft YaHei"/>
              </a:rPr>
              <a:t>22</a:t>
            </a:r>
            <a:r>
              <a:rPr lang="zh-TW" altLang="en-US" sz="2600" b="1" spc="-114" dirty="0">
                <a:solidFill>
                  <a:srgbClr val="7D775D"/>
                </a:solidFill>
                <a:latin typeface="Microsoft YaHei"/>
                <a:cs typeface="Microsoft YaHei"/>
              </a:rPr>
              <a:t>歲</a:t>
            </a:r>
            <a:r>
              <a:rPr sz="2600" b="1" spc="-5" dirty="0">
                <a:solidFill>
                  <a:srgbClr val="7D775D"/>
                </a:solidFill>
                <a:latin typeface="Microsoft YaHei"/>
                <a:cs typeface="Microsoft YaHei"/>
              </a:rPr>
              <a:t>。</a:t>
            </a:r>
            <a:r>
              <a:rPr lang="en-US" sz="2600" b="1" spc="-5" dirty="0">
                <a:solidFill>
                  <a:srgbClr val="7D775D"/>
                </a:solidFill>
                <a:latin typeface="Microsoft YaHei"/>
                <a:cs typeface="Microsoft YaHei"/>
              </a:rPr>
              <a:t>(</a:t>
            </a:r>
            <a:r>
              <a:rPr lang="zh-TW" altLang="en-US" sz="2600" b="1" spc="-5" dirty="0">
                <a:solidFill>
                  <a:srgbClr val="7D775D"/>
                </a:solidFill>
                <a:latin typeface="Microsoft YaHei"/>
                <a:cs typeface="Microsoft YaHei"/>
              </a:rPr>
              <a:t>技專校院產學攜手合作計畫專班者、任公職除外</a:t>
            </a:r>
            <a:r>
              <a:rPr lang="en-US" altLang="zh-TW" sz="2600" b="1" spc="-5" dirty="0">
                <a:solidFill>
                  <a:srgbClr val="7D775D"/>
                </a:solidFill>
                <a:latin typeface="Microsoft YaHei"/>
                <a:cs typeface="Microsoft YaHei"/>
              </a:rPr>
              <a:t>)</a:t>
            </a:r>
            <a:endParaRPr sz="2600" dirty="0">
              <a:latin typeface="Microsoft YaHei"/>
              <a:cs typeface="Microsoft YaHei"/>
            </a:endParaRPr>
          </a:p>
        </p:txBody>
      </p:sp>
      <p:pic>
        <p:nvPicPr>
          <p:cNvPr id="59" name="圖片 58">
            <a:extLst>
              <a:ext uri="{FF2B5EF4-FFF2-40B4-BE49-F238E27FC236}">
                <a16:creationId xmlns:a16="http://schemas.microsoft.com/office/drawing/2014/main" id="{D2622754-3DD4-4D22-9A6F-6C8B2B66B4DD}"/>
              </a:ext>
            </a:extLst>
          </p:cNvPr>
          <p:cNvPicPr>
            <a:picLocks noChangeAspect="1"/>
          </p:cNvPicPr>
          <p:nvPr/>
        </p:nvPicPr>
        <p:blipFill>
          <a:blip r:embed="rId11"/>
          <a:stretch>
            <a:fillRect/>
          </a:stretch>
        </p:blipFill>
        <p:spPr>
          <a:xfrm>
            <a:off x="14601798" y="6828654"/>
            <a:ext cx="2887818" cy="2505846"/>
          </a:xfrm>
          <a:prstGeom prst="rect">
            <a:avLst/>
          </a:prstGeom>
        </p:spPr>
      </p:pic>
      <p:sp>
        <p:nvSpPr>
          <p:cNvPr id="61" name="文字方塊 60">
            <a:extLst>
              <a:ext uri="{FF2B5EF4-FFF2-40B4-BE49-F238E27FC236}">
                <a16:creationId xmlns:a16="http://schemas.microsoft.com/office/drawing/2014/main" id="{03BFDC91-E7A2-46AE-9965-FB7A5D28FE2E}"/>
              </a:ext>
            </a:extLst>
          </p:cNvPr>
          <p:cNvSpPr txBox="1"/>
          <p:nvPr/>
        </p:nvSpPr>
        <p:spPr>
          <a:xfrm>
            <a:off x="14601798" y="9563100"/>
            <a:ext cx="3100410" cy="461665"/>
          </a:xfrm>
          <a:prstGeom prst="rect">
            <a:avLst/>
          </a:prstGeom>
          <a:noFill/>
        </p:spPr>
        <p:txBody>
          <a:bodyPr wrap="square" rtlCol="0">
            <a:spAutoFit/>
          </a:bodyPr>
          <a:lstStyle/>
          <a:p>
            <a:r>
              <a:rPr lang="zh-TW" altLang="en-US" sz="2400" dirty="0"/>
              <a:t>青年生涯領航計畫</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659"/>
            <a:ext cx="18288317" cy="10289540"/>
            <a:chOff x="0" y="-3659"/>
            <a:chExt cx="18288317" cy="10289540"/>
          </a:xfrm>
        </p:grpSpPr>
        <p:pic>
          <p:nvPicPr>
            <p:cNvPr id="3" name="object 3"/>
            <p:cNvPicPr/>
            <p:nvPr/>
          </p:nvPicPr>
          <p:blipFill>
            <a:blip r:embed="rId2" cstate="print"/>
            <a:stretch>
              <a:fillRect/>
            </a:stretch>
          </p:blipFill>
          <p:spPr>
            <a:xfrm>
              <a:off x="4347926" y="463032"/>
              <a:ext cx="695324" cy="733424"/>
            </a:xfrm>
            <a:prstGeom prst="rect">
              <a:avLst/>
            </a:prstGeom>
          </p:spPr>
        </p:pic>
        <p:sp>
          <p:nvSpPr>
            <p:cNvPr id="4" name="object 4"/>
            <p:cNvSpPr/>
            <p:nvPr/>
          </p:nvSpPr>
          <p:spPr>
            <a:xfrm>
              <a:off x="11650658" y="-3659"/>
              <a:ext cx="6626859" cy="10289540"/>
            </a:xfrm>
            <a:custGeom>
              <a:avLst/>
              <a:gdLst/>
              <a:ahLst/>
              <a:cxnLst/>
              <a:rect l="l" t="t" r="r" b="b"/>
              <a:pathLst>
                <a:path w="6626859" h="10289540">
                  <a:moveTo>
                    <a:pt x="166592" y="1574128"/>
                  </a:moveTo>
                  <a:lnTo>
                    <a:pt x="419668" y="1094680"/>
                  </a:lnTo>
                  <a:lnTo>
                    <a:pt x="390227" y="1123250"/>
                  </a:lnTo>
                  <a:lnTo>
                    <a:pt x="173224" y="1534358"/>
                  </a:lnTo>
                  <a:lnTo>
                    <a:pt x="166592" y="1574128"/>
                  </a:lnTo>
                  <a:close/>
                </a:path>
                <a:path w="6626859" h="10289540">
                  <a:moveTo>
                    <a:pt x="142245" y="1647459"/>
                  </a:moveTo>
                  <a:lnTo>
                    <a:pt x="467330" y="1031592"/>
                  </a:lnTo>
                  <a:lnTo>
                    <a:pt x="437882" y="1060173"/>
                  </a:lnTo>
                  <a:lnTo>
                    <a:pt x="148777" y="1607878"/>
                  </a:lnTo>
                  <a:lnTo>
                    <a:pt x="142245" y="1647459"/>
                  </a:lnTo>
                  <a:close/>
                </a:path>
                <a:path w="6626859" h="10289540">
                  <a:moveTo>
                    <a:pt x="118117" y="1720377"/>
                  </a:moveTo>
                  <a:lnTo>
                    <a:pt x="514986" y="968513"/>
                  </a:lnTo>
                  <a:lnTo>
                    <a:pt x="485544" y="997084"/>
                  </a:lnTo>
                  <a:lnTo>
                    <a:pt x="124536" y="1681009"/>
                  </a:lnTo>
                  <a:lnTo>
                    <a:pt x="118117" y="1720377"/>
                  </a:lnTo>
                  <a:close/>
                </a:path>
                <a:path w="6626859" h="10289540">
                  <a:moveTo>
                    <a:pt x="6626373" y="10284870"/>
                  </a:moveTo>
                  <a:lnTo>
                    <a:pt x="6626693" y="190793"/>
                  </a:lnTo>
                  <a:lnTo>
                    <a:pt x="6613494" y="188593"/>
                  </a:lnTo>
                  <a:lnTo>
                    <a:pt x="6561503" y="178265"/>
                  </a:lnTo>
                  <a:lnTo>
                    <a:pt x="6498083" y="162381"/>
                  </a:lnTo>
                  <a:lnTo>
                    <a:pt x="6445702" y="152792"/>
                  </a:lnTo>
                  <a:lnTo>
                    <a:pt x="6381901" y="137633"/>
                  </a:lnTo>
                  <a:lnTo>
                    <a:pt x="6329144" y="128755"/>
                  </a:lnTo>
                  <a:lnTo>
                    <a:pt x="6264975" y="114293"/>
                  </a:lnTo>
                  <a:lnTo>
                    <a:pt x="6211858" y="106097"/>
                  </a:lnTo>
                  <a:lnTo>
                    <a:pt x="6147335" y="92305"/>
                  </a:lnTo>
                  <a:lnTo>
                    <a:pt x="6093872" y="84764"/>
                  </a:lnTo>
                  <a:lnTo>
                    <a:pt x="6029011" y="71612"/>
                  </a:lnTo>
                  <a:lnTo>
                    <a:pt x="5975218" y="64699"/>
                  </a:lnTo>
                  <a:lnTo>
                    <a:pt x="5910033" y="52160"/>
                  </a:lnTo>
                  <a:lnTo>
                    <a:pt x="5855923" y="45846"/>
                  </a:lnTo>
                  <a:lnTo>
                    <a:pt x="5801661" y="39821"/>
                  </a:lnTo>
                  <a:lnTo>
                    <a:pt x="5736018" y="28150"/>
                  </a:lnTo>
                  <a:lnTo>
                    <a:pt x="5681461" y="22682"/>
                  </a:lnTo>
                  <a:lnTo>
                    <a:pt x="5615532" y="11554"/>
                  </a:lnTo>
                  <a:lnTo>
                    <a:pt x="5560696" y="6616"/>
                  </a:lnTo>
                  <a:lnTo>
                    <a:pt x="5506745" y="0"/>
                  </a:lnTo>
                  <a:lnTo>
                    <a:pt x="2877248" y="2829"/>
                  </a:lnTo>
                  <a:lnTo>
                    <a:pt x="2848030" y="3768"/>
                  </a:lnTo>
                  <a:lnTo>
                    <a:pt x="2802277" y="8828"/>
                  </a:lnTo>
                  <a:lnTo>
                    <a:pt x="2710936" y="18637"/>
                  </a:lnTo>
                  <a:lnTo>
                    <a:pt x="2619838" y="27984"/>
                  </a:lnTo>
                  <a:lnTo>
                    <a:pt x="2585621" y="38395"/>
                  </a:lnTo>
                  <a:lnTo>
                    <a:pt x="2494945" y="46943"/>
                  </a:lnTo>
                  <a:lnTo>
                    <a:pt x="2449724" y="50995"/>
                  </a:lnTo>
                  <a:lnTo>
                    <a:pt x="2415818" y="60818"/>
                  </a:lnTo>
                  <a:lnTo>
                    <a:pt x="2370767" y="64548"/>
                  </a:lnTo>
                  <a:lnTo>
                    <a:pt x="2337037" y="74036"/>
                  </a:lnTo>
                  <a:lnTo>
                    <a:pt x="2292171" y="77416"/>
                  </a:lnTo>
                  <a:lnTo>
                    <a:pt x="2258634" y="86540"/>
                  </a:lnTo>
                  <a:lnTo>
                    <a:pt x="2213967" y="89543"/>
                  </a:lnTo>
                  <a:lnTo>
                    <a:pt x="2180636" y="98275"/>
                  </a:lnTo>
                  <a:lnTo>
                    <a:pt x="2147414" y="106801"/>
                  </a:lnTo>
                  <a:lnTo>
                    <a:pt x="2103074" y="109185"/>
                  </a:lnTo>
                  <a:lnTo>
                    <a:pt x="2070081" y="117277"/>
                  </a:lnTo>
                  <a:lnTo>
                    <a:pt x="2037208" y="125142"/>
                  </a:lnTo>
                  <a:lnTo>
                    <a:pt x="1971837" y="140163"/>
                  </a:lnTo>
                  <a:lnTo>
                    <a:pt x="1906990" y="154191"/>
                  </a:lnTo>
                  <a:lnTo>
                    <a:pt x="1842695" y="167170"/>
                  </a:lnTo>
                  <a:lnTo>
                    <a:pt x="1810765" y="173250"/>
                  </a:lnTo>
                  <a:lnTo>
                    <a:pt x="1790216" y="184975"/>
                  </a:lnTo>
                  <a:lnTo>
                    <a:pt x="1758588" y="190481"/>
                  </a:lnTo>
                  <a:lnTo>
                    <a:pt x="1727117" y="195690"/>
                  </a:lnTo>
                  <a:lnTo>
                    <a:pt x="1707037" y="206524"/>
                  </a:lnTo>
                  <a:lnTo>
                    <a:pt x="1675891" y="211118"/>
                  </a:lnTo>
                  <a:lnTo>
                    <a:pt x="1656144" y="221323"/>
                  </a:lnTo>
                  <a:lnTo>
                    <a:pt x="1625336" y="225275"/>
                  </a:lnTo>
                  <a:lnTo>
                    <a:pt x="1605936" y="234823"/>
                  </a:lnTo>
                  <a:lnTo>
                    <a:pt x="1575482" y="238104"/>
                  </a:lnTo>
                  <a:lnTo>
                    <a:pt x="1556443" y="246968"/>
                  </a:lnTo>
                  <a:lnTo>
                    <a:pt x="1518927" y="263630"/>
                  </a:lnTo>
                  <a:lnTo>
                    <a:pt x="1482185" y="278824"/>
                  </a:lnTo>
                  <a:lnTo>
                    <a:pt x="1431666" y="292914"/>
                  </a:lnTo>
                  <a:lnTo>
                    <a:pt x="1352819" y="333465"/>
                  </a:lnTo>
                  <a:lnTo>
                    <a:pt x="1302034" y="348056"/>
                  </a:lnTo>
                  <a:lnTo>
                    <a:pt x="1103101" y="452872"/>
                  </a:lnTo>
                  <a:lnTo>
                    <a:pt x="1074333" y="480165"/>
                  </a:lnTo>
                  <a:lnTo>
                    <a:pt x="994149" y="523250"/>
                  </a:lnTo>
                  <a:lnTo>
                    <a:pt x="965200" y="550886"/>
                  </a:lnTo>
                  <a:lnTo>
                    <a:pt x="924966" y="572697"/>
                  </a:lnTo>
                  <a:lnTo>
                    <a:pt x="895913" y="600532"/>
                  </a:lnTo>
                  <a:lnTo>
                    <a:pt x="855580" y="622530"/>
                  </a:lnTo>
                  <a:lnTo>
                    <a:pt x="738757" y="735025"/>
                  </a:lnTo>
                  <a:lnTo>
                    <a:pt x="698231" y="757389"/>
                  </a:lnTo>
                  <a:lnTo>
                    <a:pt x="668907" y="785736"/>
                  </a:lnTo>
                  <a:lnTo>
                    <a:pt x="650788" y="820062"/>
                  </a:lnTo>
                  <a:lnTo>
                    <a:pt x="533189" y="934028"/>
                  </a:lnTo>
                  <a:lnTo>
                    <a:pt x="100526" y="1753702"/>
                  </a:lnTo>
                  <a:lnTo>
                    <a:pt x="88003" y="1831840"/>
                  </a:lnTo>
                  <a:lnTo>
                    <a:pt x="70613" y="1864784"/>
                  </a:lnTo>
                  <a:lnTo>
                    <a:pt x="13572" y="2244908"/>
                  </a:lnTo>
                  <a:lnTo>
                    <a:pt x="8391" y="2281931"/>
                  </a:lnTo>
                  <a:lnTo>
                    <a:pt x="14547" y="2324679"/>
                  </a:lnTo>
                  <a:lnTo>
                    <a:pt x="0" y="2433859"/>
                  </a:lnTo>
                  <a:lnTo>
                    <a:pt x="6617" y="2475734"/>
                  </a:lnTo>
                  <a:lnTo>
                    <a:pt x="2126" y="2511448"/>
                  </a:lnTo>
                  <a:lnTo>
                    <a:pt x="8993" y="2552852"/>
                  </a:lnTo>
                  <a:lnTo>
                    <a:pt x="4757" y="2588083"/>
                  </a:lnTo>
                  <a:lnTo>
                    <a:pt x="11885" y="2628991"/>
                  </a:lnTo>
                  <a:lnTo>
                    <a:pt x="7916" y="2663715"/>
                  </a:lnTo>
                  <a:lnTo>
                    <a:pt x="22861" y="2744227"/>
                  </a:lnTo>
                  <a:lnTo>
                    <a:pt x="19318" y="2778147"/>
                  </a:lnTo>
                  <a:lnTo>
                    <a:pt x="35140" y="2856996"/>
                  </a:lnTo>
                  <a:lnTo>
                    <a:pt x="51577" y="2934680"/>
                  </a:lnTo>
                  <a:lnTo>
                    <a:pt x="48804" y="2967140"/>
                  </a:lnTo>
                  <a:lnTo>
                    <a:pt x="57425" y="3005220"/>
                  </a:lnTo>
                  <a:lnTo>
                    <a:pt x="66212" y="3042985"/>
                  </a:lnTo>
                  <a:lnTo>
                    <a:pt x="75169" y="3080429"/>
                  </a:lnTo>
                  <a:lnTo>
                    <a:pt x="84298" y="3117545"/>
                  </a:lnTo>
                  <a:lnTo>
                    <a:pt x="103088" y="3190774"/>
                  </a:lnTo>
                  <a:lnTo>
                    <a:pt x="122605" y="3262624"/>
                  </a:lnTo>
                  <a:lnTo>
                    <a:pt x="154105" y="3338976"/>
                  </a:lnTo>
                  <a:lnTo>
                    <a:pt x="164530" y="3373639"/>
                  </a:lnTo>
                  <a:lnTo>
                    <a:pt x="175152" y="3407928"/>
                  </a:lnTo>
                  <a:lnTo>
                    <a:pt x="185975" y="3441836"/>
                  </a:lnTo>
                  <a:lnTo>
                    <a:pt x="197001" y="3475359"/>
                  </a:lnTo>
                  <a:lnTo>
                    <a:pt x="219466" y="3514419"/>
                  </a:lnTo>
                  <a:lnTo>
                    <a:pt x="230909" y="3547152"/>
                  </a:lnTo>
                  <a:lnTo>
                    <a:pt x="242565" y="3579482"/>
                  </a:lnTo>
                  <a:lnTo>
                    <a:pt x="265669" y="3617331"/>
                  </a:lnTo>
                  <a:lnTo>
                    <a:pt x="277760" y="3648837"/>
                  </a:lnTo>
                  <a:lnTo>
                    <a:pt x="290074" y="3679921"/>
                  </a:lnTo>
                  <a:lnTo>
                    <a:pt x="313844" y="3716506"/>
                  </a:lnTo>
                  <a:lnTo>
                    <a:pt x="326612" y="3746731"/>
                  </a:lnTo>
                  <a:lnTo>
                    <a:pt x="350842" y="3782444"/>
                  </a:lnTo>
                  <a:lnTo>
                    <a:pt x="364076" y="3811785"/>
                  </a:lnTo>
                  <a:lnTo>
                    <a:pt x="388779" y="3846604"/>
                  </a:lnTo>
                  <a:lnTo>
                    <a:pt x="402492" y="3875037"/>
                  </a:lnTo>
                  <a:lnTo>
                    <a:pt x="427680" y="3908937"/>
                  </a:lnTo>
                  <a:lnTo>
                    <a:pt x="441884" y="3936440"/>
                  </a:lnTo>
                  <a:lnTo>
                    <a:pt x="467570" y="3969398"/>
                  </a:lnTo>
                  <a:lnTo>
                    <a:pt x="482277" y="3995947"/>
                  </a:lnTo>
                  <a:lnTo>
                    <a:pt x="508473" y="4027938"/>
                  </a:lnTo>
                  <a:lnTo>
                    <a:pt x="534928" y="4059438"/>
                  </a:lnTo>
                  <a:lnTo>
                    <a:pt x="550414" y="4084512"/>
                  </a:lnTo>
                  <a:lnTo>
                    <a:pt x="577397" y="4115010"/>
                  </a:lnTo>
                  <a:lnTo>
                    <a:pt x="593418" y="4139071"/>
                  </a:lnTo>
                  <a:lnTo>
                    <a:pt x="620943" y="4168545"/>
                  </a:lnTo>
                  <a:lnTo>
                    <a:pt x="648742" y="4197497"/>
                  </a:lnTo>
                  <a:lnTo>
                    <a:pt x="665588" y="4219994"/>
                  </a:lnTo>
                  <a:lnTo>
                    <a:pt x="693947" y="4247887"/>
                  </a:lnTo>
                  <a:lnTo>
                    <a:pt x="722591" y="4275241"/>
                  </a:lnTo>
                  <a:lnTo>
                    <a:pt x="751522" y="4302050"/>
                  </a:lnTo>
                  <a:lnTo>
                    <a:pt x="769512" y="4322380"/>
                  </a:lnTo>
                  <a:lnTo>
                    <a:pt x="799027" y="4348082"/>
                  </a:lnTo>
                  <a:lnTo>
                    <a:pt x="828840" y="4373221"/>
                  </a:lnTo>
                  <a:lnTo>
                    <a:pt x="858952" y="4397793"/>
                  </a:lnTo>
                  <a:lnTo>
                    <a:pt x="878136" y="4415861"/>
                  </a:lnTo>
                  <a:lnTo>
                    <a:pt x="908857" y="4439278"/>
                  </a:lnTo>
                  <a:lnTo>
                    <a:pt x="939888" y="4462110"/>
                  </a:lnTo>
                  <a:lnTo>
                    <a:pt x="971231" y="4484349"/>
                  </a:lnTo>
                  <a:lnTo>
                    <a:pt x="1002889" y="4505991"/>
                  </a:lnTo>
                  <a:lnTo>
                    <a:pt x="1023635" y="4521100"/>
                  </a:lnTo>
                  <a:lnTo>
                    <a:pt x="1055934" y="4541529"/>
                  </a:lnTo>
                  <a:lnTo>
                    <a:pt x="1088557" y="4561343"/>
                  </a:lnTo>
                  <a:lnTo>
                    <a:pt x="1121509" y="4580535"/>
                  </a:lnTo>
                  <a:lnTo>
                    <a:pt x="1154791" y="4599100"/>
                  </a:lnTo>
                  <a:lnTo>
                    <a:pt x="1188408" y="4617032"/>
                  </a:lnTo>
                  <a:lnTo>
                    <a:pt x="1245425" y="4645045"/>
                  </a:lnTo>
                  <a:lnTo>
                    <a:pt x="1280062" y="4661043"/>
                  </a:lnTo>
                  <a:lnTo>
                    <a:pt x="1315047" y="4676384"/>
                  </a:lnTo>
                  <a:lnTo>
                    <a:pt x="1350381" y="4691063"/>
                  </a:lnTo>
                  <a:lnTo>
                    <a:pt x="1386067" y="4705073"/>
                  </a:lnTo>
                  <a:lnTo>
                    <a:pt x="1410878" y="4712481"/>
                  </a:lnTo>
                  <a:lnTo>
                    <a:pt x="1447280" y="4725137"/>
                  </a:lnTo>
                  <a:lnTo>
                    <a:pt x="1484043" y="4737108"/>
                  </a:lnTo>
                  <a:lnTo>
                    <a:pt x="1521172" y="4748386"/>
                  </a:lnTo>
                  <a:lnTo>
                    <a:pt x="1558669" y="4758967"/>
                  </a:lnTo>
                  <a:lnTo>
                    <a:pt x="1596537" y="4768844"/>
                  </a:lnTo>
                  <a:lnTo>
                    <a:pt x="1634780" y="4778012"/>
                  </a:lnTo>
                  <a:lnTo>
                    <a:pt x="1662169" y="4780535"/>
                  </a:lnTo>
                  <a:lnTo>
                    <a:pt x="1701171" y="4788266"/>
                  </a:lnTo>
                  <a:lnTo>
                    <a:pt x="1740556" y="4795270"/>
                  </a:lnTo>
                  <a:lnTo>
                    <a:pt x="1780328" y="4801541"/>
                  </a:lnTo>
                  <a:lnTo>
                    <a:pt x="1820490" y="4807073"/>
                  </a:lnTo>
                  <a:lnTo>
                    <a:pt x="1849573" y="4806387"/>
                  </a:lnTo>
                  <a:lnTo>
                    <a:pt x="1889935" y="4811540"/>
                  </a:lnTo>
                  <a:lnTo>
                    <a:pt x="1930338" y="4816616"/>
                  </a:lnTo>
                  <a:lnTo>
                    <a:pt x="1970774" y="4821629"/>
                  </a:lnTo>
                  <a:lnTo>
                    <a:pt x="2011237" y="4826590"/>
                  </a:lnTo>
                  <a:lnTo>
                    <a:pt x="2040489" y="4825585"/>
                  </a:lnTo>
                  <a:lnTo>
                    <a:pt x="2121491" y="4835366"/>
                  </a:lnTo>
                  <a:lnTo>
                    <a:pt x="2191262" y="4839216"/>
                  </a:lnTo>
                  <a:lnTo>
                    <a:pt x="2272211" y="4849094"/>
                  </a:lnTo>
                  <a:lnTo>
                    <a:pt x="2301419" y="4848174"/>
                  </a:lnTo>
                  <a:lnTo>
                    <a:pt x="2341824" y="4853245"/>
                  </a:lnTo>
                  <a:lnTo>
                    <a:pt x="2382189" y="4858391"/>
                  </a:lnTo>
                  <a:lnTo>
                    <a:pt x="2411277" y="4857698"/>
                  </a:lnTo>
                  <a:lnTo>
                    <a:pt x="2451543" y="4863033"/>
                  </a:lnTo>
                  <a:lnTo>
                    <a:pt x="2491748" y="4868482"/>
                  </a:lnTo>
                  <a:lnTo>
                    <a:pt x="2520656" y="4868129"/>
                  </a:lnTo>
                  <a:lnTo>
                    <a:pt x="2560722" y="4873843"/>
                  </a:lnTo>
                  <a:lnTo>
                    <a:pt x="2600708" y="4879709"/>
                  </a:lnTo>
                  <a:lnTo>
                    <a:pt x="2629376" y="4879810"/>
                  </a:lnTo>
                  <a:lnTo>
                    <a:pt x="2669182" y="4886017"/>
                  </a:lnTo>
                  <a:lnTo>
                    <a:pt x="2708887" y="4892413"/>
                  </a:lnTo>
                  <a:lnTo>
                    <a:pt x="2737255" y="4893083"/>
                  </a:lnTo>
                  <a:lnTo>
                    <a:pt x="2776741" y="4899897"/>
                  </a:lnTo>
                  <a:lnTo>
                    <a:pt x="2804875" y="4901009"/>
                  </a:lnTo>
                  <a:lnTo>
                    <a:pt x="2844113" y="4908290"/>
                  </a:lnTo>
                  <a:lnTo>
                    <a:pt x="2883219" y="4915824"/>
                  </a:lnTo>
                  <a:lnTo>
                    <a:pt x="2910952" y="4917696"/>
                  </a:lnTo>
                  <a:lnTo>
                    <a:pt x="2949770" y="4925774"/>
                  </a:lnTo>
                  <a:lnTo>
                    <a:pt x="2988435" y="4934142"/>
                  </a:lnTo>
                  <a:lnTo>
                    <a:pt x="3015708" y="4936886"/>
                  </a:lnTo>
                  <a:lnTo>
                    <a:pt x="3054045" y="4945875"/>
                  </a:lnTo>
                  <a:lnTo>
                    <a:pt x="3080978" y="4949264"/>
                  </a:lnTo>
                  <a:lnTo>
                    <a:pt x="3118961" y="4958923"/>
                  </a:lnTo>
                  <a:lnTo>
                    <a:pt x="3156758" y="4968937"/>
                  </a:lnTo>
                  <a:lnTo>
                    <a:pt x="3183129" y="4973389"/>
                  </a:lnTo>
                  <a:lnTo>
                    <a:pt x="3220532" y="4984148"/>
                  </a:lnTo>
                  <a:lnTo>
                    <a:pt x="3246496" y="4989372"/>
                  </a:lnTo>
                  <a:lnTo>
                    <a:pt x="3283477" y="5000929"/>
                  </a:lnTo>
                  <a:lnTo>
                    <a:pt x="3320238" y="5012904"/>
                  </a:lnTo>
                  <a:lnTo>
                    <a:pt x="3345541" y="5019381"/>
                  </a:lnTo>
                  <a:lnTo>
                    <a:pt x="3381841" y="5032229"/>
                  </a:lnTo>
                  <a:lnTo>
                    <a:pt x="3406670" y="5039604"/>
                  </a:lnTo>
                  <a:lnTo>
                    <a:pt x="3442482" y="5053376"/>
                  </a:lnTo>
                  <a:lnTo>
                    <a:pt x="3478041" y="5067629"/>
                  </a:lnTo>
                  <a:lnTo>
                    <a:pt x="3502108" y="5076447"/>
                  </a:lnTo>
                  <a:lnTo>
                    <a:pt x="3537139" y="5091699"/>
                  </a:lnTo>
                  <a:lnTo>
                    <a:pt x="3560664" y="5101543"/>
                  </a:lnTo>
                  <a:lnTo>
                    <a:pt x="3595141" y="5117846"/>
                  </a:lnTo>
                  <a:lnTo>
                    <a:pt x="3629330" y="5134694"/>
                  </a:lnTo>
                  <a:lnTo>
                    <a:pt x="3674390" y="5158153"/>
                  </a:lnTo>
                  <a:lnTo>
                    <a:pt x="3707644" y="5176772"/>
                  </a:lnTo>
                  <a:lnTo>
                    <a:pt x="3740616" y="5195924"/>
                  </a:lnTo>
                  <a:lnTo>
                    <a:pt x="3773269" y="5215683"/>
                  </a:lnTo>
                  <a:lnTo>
                    <a:pt x="3794362" y="5230134"/>
                  </a:lnTo>
                  <a:lnTo>
                    <a:pt x="3826353" y="5251147"/>
                  </a:lnTo>
                  <a:lnTo>
                    <a:pt x="3846771" y="5266877"/>
                  </a:lnTo>
                  <a:lnTo>
                    <a:pt x="3878073" y="5289193"/>
                  </a:lnTo>
                  <a:lnTo>
                    <a:pt x="3909021" y="5312181"/>
                  </a:lnTo>
                  <a:lnTo>
                    <a:pt x="3928377" y="5329924"/>
                  </a:lnTo>
                  <a:lnTo>
                    <a:pt x="3958597" y="5354291"/>
                  </a:lnTo>
                  <a:lnTo>
                    <a:pt x="3988442" y="5379368"/>
                  </a:lnTo>
                  <a:lnTo>
                    <a:pt x="4006675" y="5399238"/>
                  </a:lnTo>
                  <a:lnTo>
                    <a:pt x="4035752" y="5425770"/>
                  </a:lnTo>
                  <a:lnTo>
                    <a:pt x="4064435" y="5453050"/>
                  </a:lnTo>
                  <a:lnTo>
                    <a:pt x="4081485" y="5475161"/>
                  </a:lnTo>
                  <a:lnTo>
                    <a:pt x="4109359" y="5503973"/>
                  </a:lnTo>
                  <a:lnTo>
                    <a:pt x="4136818" y="5533569"/>
                  </a:lnTo>
                  <a:lnTo>
                    <a:pt x="4152625" y="5558035"/>
                  </a:lnTo>
                  <a:lnTo>
                    <a:pt x="4179236" y="5589240"/>
                  </a:lnTo>
                  <a:lnTo>
                    <a:pt x="4205412" y="5621268"/>
                  </a:lnTo>
                  <a:lnTo>
                    <a:pt x="4219916" y="5648203"/>
                  </a:lnTo>
                  <a:lnTo>
                    <a:pt x="4245203" y="5681915"/>
                  </a:lnTo>
                  <a:lnTo>
                    <a:pt x="4270036" y="5716488"/>
                  </a:lnTo>
                  <a:lnTo>
                    <a:pt x="4283176" y="5746006"/>
                  </a:lnTo>
                  <a:lnTo>
                    <a:pt x="4307080" y="5782340"/>
                  </a:lnTo>
                  <a:lnTo>
                    <a:pt x="4330509" y="5819572"/>
                  </a:lnTo>
                  <a:lnTo>
                    <a:pt x="4353457" y="5857716"/>
                  </a:lnTo>
                  <a:lnTo>
                    <a:pt x="4364685" y="5890856"/>
                  </a:lnTo>
                  <a:lnTo>
                    <a:pt x="4386651" y="5930861"/>
                  </a:lnTo>
                  <a:lnTo>
                    <a:pt x="4408115" y="5971816"/>
                  </a:lnTo>
                  <a:lnTo>
                    <a:pt x="4429071" y="6013734"/>
                  </a:lnTo>
                  <a:lnTo>
                    <a:pt x="4438280" y="6050698"/>
                  </a:lnTo>
                  <a:lnTo>
                    <a:pt x="4458200" y="6094578"/>
                  </a:lnTo>
                  <a:lnTo>
                    <a:pt x="4477592" y="6139459"/>
                  </a:lnTo>
                  <a:lnTo>
                    <a:pt x="4496449" y="6185353"/>
                  </a:lnTo>
                  <a:lnTo>
                    <a:pt x="4503533" y="6226344"/>
                  </a:lnTo>
                  <a:lnTo>
                    <a:pt x="4521301" y="6274302"/>
                  </a:lnTo>
                  <a:lnTo>
                    <a:pt x="4538514" y="6323312"/>
                  </a:lnTo>
                  <a:lnTo>
                    <a:pt x="4555165" y="6373385"/>
                  </a:lnTo>
                  <a:lnTo>
                    <a:pt x="4571248" y="6424534"/>
                  </a:lnTo>
                  <a:lnTo>
                    <a:pt x="4586756" y="6476773"/>
                  </a:lnTo>
                  <a:lnTo>
                    <a:pt x="4601682" y="6530113"/>
                  </a:lnTo>
                  <a:lnTo>
                    <a:pt x="4604789" y="6578639"/>
                  </a:lnTo>
                  <a:lnTo>
                    <a:pt x="4618532" y="6634221"/>
                  </a:lnTo>
                  <a:lnTo>
                    <a:pt x="4631674" y="6690943"/>
                  </a:lnTo>
                  <a:lnTo>
                    <a:pt x="4644207" y="6748817"/>
                  </a:lnTo>
                  <a:lnTo>
                    <a:pt x="4656126" y="6807856"/>
                  </a:lnTo>
                  <a:lnTo>
                    <a:pt x="4667422" y="6868073"/>
                  </a:lnTo>
                  <a:lnTo>
                    <a:pt x="4678091" y="6929481"/>
                  </a:lnTo>
                  <a:lnTo>
                    <a:pt x="4688124" y="6992091"/>
                  </a:lnTo>
                  <a:lnTo>
                    <a:pt x="4697515" y="7055918"/>
                  </a:lnTo>
                  <a:lnTo>
                    <a:pt x="4706258" y="7120973"/>
                  </a:lnTo>
                  <a:lnTo>
                    <a:pt x="4714346" y="7187269"/>
                  </a:lnTo>
                  <a:lnTo>
                    <a:pt x="4721772" y="7254819"/>
                  </a:lnTo>
                  <a:lnTo>
                    <a:pt x="4728529" y="7323635"/>
                  </a:lnTo>
                  <a:lnTo>
                    <a:pt x="4734612" y="7393731"/>
                  </a:lnTo>
                  <a:lnTo>
                    <a:pt x="4740012" y="7465118"/>
                  </a:lnTo>
                  <a:lnTo>
                    <a:pt x="4744724" y="7537810"/>
                  </a:lnTo>
                  <a:lnTo>
                    <a:pt x="4748740" y="7611819"/>
                  </a:lnTo>
                  <a:lnTo>
                    <a:pt x="4752055" y="7687158"/>
                  </a:lnTo>
                  <a:lnTo>
                    <a:pt x="4754661" y="7763839"/>
                  </a:lnTo>
                  <a:lnTo>
                    <a:pt x="4763515" y="7828684"/>
                  </a:lnTo>
                  <a:lnTo>
                    <a:pt x="4761568" y="7886784"/>
                  </a:lnTo>
                  <a:lnTo>
                    <a:pt x="4771281" y="7950003"/>
                  </a:lnTo>
                  <a:lnTo>
                    <a:pt x="4770188" y="8006485"/>
                  </a:lnTo>
                  <a:lnTo>
                    <a:pt x="4780750" y="8068093"/>
                  </a:lnTo>
                  <a:lnTo>
                    <a:pt x="4791735" y="8128901"/>
                  </a:lnTo>
                  <a:lnTo>
                    <a:pt x="4791908" y="8182986"/>
                  </a:lnTo>
                  <a:lnTo>
                    <a:pt x="4803730" y="8242206"/>
                  </a:lnTo>
                  <a:lnTo>
                    <a:pt x="4815969" y="8300639"/>
                  </a:lnTo>
                  <a:lnTo>
                    <a:pt x="4828621" y="8358288"/>
                  </a:lnTo>
                  <a:lnTo>
                    <a:pt x="4841685" y="8415157"/>
                  </a:lnTo>
                  <a:lnTo>
                    <a:pt x="4843928" y="8465321"/>
                  </a:lnTo>
                  <a:lnTo>
                    <a:pt x="4857809" y="8520641"/>
                  </a:lnTo>
                  <a:lnTo>
                    <a:pt x="4872097" y="8575192"/>
                  </a:lnTo>
                  <a:lnTo>
                    <a:pt x="4886788" y="8628978"/>
                  </a:lnTo>
                  <a:lnTo>
                    <a:pt x="4901880" y="8682004"/>
                  </a:lnTo>
                  <a:lnTo>
                    <a:pt x="4917373" y="8734272"/>
                  </a:lnTo>
                  <a:lnTo>
                    <a:pt x="4933263" y="8785787"/>
                  </a:lnTo>
                  <a:lnTo>
                    <a:pt x="4949548" y="8836553"/>
                  </a:lnTo>
                  <a:lnTo>
                    <a:pt x="4966227" y="8886573"/>
                  </a:lnTo>
                  <a:lnTo>
                    <a:pt x="4983298" y="8935851"/>
                  </a:lnTo>
                  <a:lnTo>
                    <a:pt x="5000758" y="8984392"/>
                  </a:lnTo>
                  <a:lnTo>
                    <a:pt x="5029836" y="9038127"/>
                  </a:lnTo>
                  <a:lnTo>
                    <a:pt x="5048069" y="9085204"/>
                  </a:lnTo>
                  <a:lnTo>
                    <a:pt x="5066685" y="9131554"/>
                  </a:lnTo>
                  <a:lnTo>
                    <a:pt x="5085683" y="9177182"/>
                  </a:lnTo>
                  <a:lnTo>
                    <a:pt x="5105060" y="9222091"/>
                  </a:lnTo>
                  <a:lnTo>
                    <a:pt x="5124814" y="9266286"/>
                  </a:lnTo>
                  <a:lnTo>
                    <a:pt x="5156174" y="9315698"/>
                  </a:lnTo>
                  <a:lnTo>
                    <a:pt x="5176677" y="9358475"/>
                  </a:lnTo>
                  <a:lnTo>
                    <a:pt x="5197550" y="9400548"/>
                  </a:lnTo>
                  <a:lnTo>
                    <a:pt x="5218793" y="9441922"/>
                  </a:lnTo>
                  <a:lnTo>
                    <a:pt x="5251634" y="9488530"/>
                  </a:lnTo>
                  <a:lnTo>
                    <a:pt x="5273609" y="9528517"/>
                  </a:lnTo>
                  <a:lnTo>
                    <a:pt x="5295947" y="9567816"/>
                  </a:lnTo>
                  <a:lnTo>
                    <a:pt x="5329877" y="9612361"/>
                  </a:lnTo>
                  <a:lnTo>
                    <a:pt x="5352935" y="9650296"/>
                  </a:lnTo>
                  <a:lnTo>
                    <a:pt x="5376350" y="9687556"/>
                  </a:lnTo>
                  <a:lnTo>
                    <a:pt x="5411351" y="9730071"/>
                  </a:lnTo>
                  <a:lnTo>
                    <a:pt x="5435473" y="9765990"/>
                  </a:lnTo>
                  <a:lnTo>
                    <a:pt x="5459947" y="9801244"/>
                  </a:lnTo>
                  <a:lnTo>
                    <a:pt x="5496000" y="9841765"/>
                  </a:lnTo>
                  <a:lnTo>
                    <a:pt x="5521169" y="9875702"/>
                  </a:lnTo>
                  <a:lnTo>
                    <a:pt x="5546682" y="9908985"/>
                  </a:lnTo>
                  <a:lnTo>
                    <a:pt x="5583770" y="9947548"/>
                  </a:lnTo>
                  <a:lnTo>
                    <a:pt x="5609967" y="9979536"/>
                  </a:lnTo>
                  <a:lnTo>
                    <a:pt x="5636502" y="10010884"/>
                  </a:lnTo>
                  <a:lnTo>
                    <a:pt x="5674606" y="10047522"/>
                  </a:lnTo>
                  <a:lnTo>
                    <a:pt x="5701812" y="10077597"/>
                  </a:lnTo>
                  <a:lnTo>
                    <a:pt x="5729352" y="10107043"/>
                  </a:lnTo>
                  <a:lnTo>
                    <a:pt x="5768453" y="10141791"/>
                  </a:lnTo>
                  <a:lnTo>
                    <a:pt x="5796651" y="10169989"/>
                  </a:lnTo>
                  <a:lnTo>
                    <a:pt x="5825175" y="10197568"/>
                  </a:lnTo>
                  <a:lnTo>
                    <a:pt x="5865255" y="10230461"/>
                  </a:lnTo>
                  <a:lnTo>
                    <a:pt x="5894426" y="10256815"/>
                  </a:lnTo>
                  <a:lnTo>
                    <a:pt x="5923918" y="10282562"/>
                  </a:lnTo>
                  <a:lnTo>
                    <a:pt x="5934645" y="10289445"/>
                  </a:lnTo>
                  <a:lnTo>
                    <a:pt x="6626373" y="10284870"/>
                  </a:lnTo>
                  <a:close/>
                </a:path>
              </a:pathLst>
            </a:custGeom>
            <a:solidFill>
              <a:srgbClr val="E3F4DE">
                <a:alpha val="98999"/>
              </a:srgbClr>
            </a:solidFill>
          </p:spPr>
          <p:txBody>
            <a:bodyPr wrap="square" lIns="0" tIns="0" rIns="0" bIns="0" rtlCol="0"/>
            <a:lstStyle/>
            <a:p>
              <a:endParaRPr/>
            </a:p>
          </p:txBody>
        </p:sp>
        <p:sp>
          <p:nvSpPr>
            <p:cNvPr id="5" name="object 5"/>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297370" y="1250579"/>
              <a:ext cx="152399" cy="152399"/>
            </a:xfrm>
            <a:prstGeom prst="rect">
              <a:avLst/>
            </a:prstGeom>
          </p:spPr>
        </p:pic>
        <p:pic>
          <p:nvPicPr>
            <p:cNvPr id="7" name="object 7"/>
            <p:cNvPicPr/>
            <p:nvPr/>
          </p:nvPicPr>
          <p:blipFill>
            <a:blip r:embed="rId4" cstate="print"/>
            <a:stretch>
              <a:fillRect/>
            </a:stretch>
          </p:blipFill>
          <p:spPr>
            <a:xfrm>
              <a:off x="17838227" y="1250579"/>
              <a:ext cx="152399" cy="152399"/>
            </a:xfrm>
            <a:prstGeom prst="rect">
              <a:avLst/>
            </a:prstGeom>
          </p:spPr>
        </p:pic>
        <p:sp>
          <p:nvSpPr>
            <p:cNvPr id="8" name="object 8"/>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pic>
          <p:nvPicPr>
            <p:cNvPr id="9" name="object 9"/>
            <p:cNvPicPr/>
            <p:nvPr/>
          </p:nvPicPr>
          <p:blipFill>
            <a:blip r:embed="rId5" cstate="print"/>
            <a:stretch>
              <a:fillRect/>
            </a:stretch>
          </p:blipFill>
          <p:spPr>
            <a:xfrm>
              <a:off x="4853940" y="462249"/>
              <a:ext cx="695324" cy="733424"/>
            </a:xfrm>
            <a:prstGeom prst="rect">
              <a:avLst/>
            </a:prstGeom>
          </p:spPr>
        </p:pic>
        <p:sp>
          <p:nvSpPr>
            <p:cNvPr id="10" name="object 10"/>
            <p:cNvSpPr/>
            <p:nvPr/>
          </p:nvSpPr>
          <p:spPr>
            <a:xfrm>
              <a:off x="1100353" y="1835670"/>
              <a:ext cx="38100" cy="2518410"/>
            </a:xfrm>
            <a:custGeom>
              <a:avLst/>
              <a:gdLst/>
              <a:ahLst/>
              <a:cxnLst/>
              <a:rect l="l" t="t" r="r" b="b"/>
              <a:pathLst>
                <a:path w="38100" h="2518410">
                  <a:moveTo>
                    <a:pt x="38100" y="2438400"/>
                  </a:moveTo>
                  <a:lnTo>
                    <a:pt x="0" y="2438400"/>
                  </a:lnTo>
                  <a:lnTo>
                    <a:pt x="0" y="2518143"/>
                  </a:lnTo>
                  <a:lnTo>
                    <a:pt x="38100" y="2518143"/>
                  </a:lnTo>
                  <a:lnTo>
                    <a:pt x="38100" y="2438400"/>
                  </a:lnTo>
                  <a:close/>
                </a:path>
                <a:path w="38100" h="2518410">
                  <a:moveTo>
                    <a:pt x="38100" y="2286000"/>
                  </a:moveTo>
                  <a:lnTo>
                    <a:pt x="0" y="2286000"/>
                  </a:lnTo>
                  <a:lnTo>
                    <a:pt x="0" y="2400300"/>
                  </a:lnTo>
                  <a:lnTo>
                    <a:pt x="38100" y="2400300"/>
                  </a:lnTo>
                  <a:lnTo>
                    <a:pt x="38100" y="2286000"/>
                  </a:lnTo>
                  <a:close/>
                </a:path>
                <a:path w="38100" h="2518410">
                  <a:moveTo>
                    <a:pt x="38100" y="2133600"/>
                  </a:moveTo>
                  <a:lnTo>
                    <a:pt x="0" y="2133600"/>
                  </a:lnTo>
                  <a:lnTo>
                    <a:pt x="0" y="2247900"/>
                  </a:lnTo>
                  <a:lnTo>
                    <a:pt x="38100" y="2247900"/>
                  </a:lnTo>
                  <a:lnTo>
                    <a:pt x="38100" y="2133600"/>
                  </a:lnTo>
                  <a:close/>
                </a:path>
                <a:path w="38100" h="2518410">
                  <a:moveTo>
                    <a:pt x="38100" y="1981200"/>
                  </a:moveTo>
                  <a:lnTo>
                    <a:pt x="0" y="1981200"/>
                  </a:lnTo>
                  <a:lnTo>
                    <a:pt x="0" y="2095500"/>
                  </a:lnTo>
                  <a:lnTo>
                    <a:pt x="38100" y="2095500"/>
                  </a:lnTo>
                  <a:lnTo>
                    <a:pt x="38100" y="1981200"/>
                  </a:lnTo>
                  <a:close/>
                </a:path>
                <a:path w="38100" h="2518410">
                  <a:moveTo>
                    <a:pt x="38100" y="1828800"/>
                  </a:moveTo>
                  <a:lnTo>
                    <a:pt x="0" y="1828800"/>
                  </a:lnTo>
                  <a:lnTo>
                    <a:pt x="0" y="1943100"/>
                  </a:lnTo>
                  <a:lnTo>
                    <a:pt x="38100" y="1943100"/>
                  </a:lnTo>
                  <a:lnTo>
                    <a:pt x="38100" y="1828800"/>
                  </a:lnTo>
                  <a:close/>
                </a:path>
                <a:path w="38100" h="2518410">
                  <a:moveTo>
                    <a:pt x="38100" y="1676400"/>
                  </a:moveTo>
                  <a:lnTo>
                    <a:pt x="0" y="1676400"/>
                  </a:lnTo>
                  <a:lnTo>
                    <a:pt x="0" y="1790700"/>
                  </a:lnTo>
                  <a:lnTo>
                    <a:pt x="38100" y="1790700"/>
                  </a:lnTo>
                  <a:lnTo>
                    <a:pt x="38100" y="1676400"/>
                  </a:lnTo>
                  <a:close/>
                </a:path>
                <a:path w="38100" h="2518410">
                  <a:moveTo>
                    <a:pt x="38100" y="1524000"/>
                  </a:moveTo>
                  <a:lnTo>
                    <a:pt x="0" y="1524000"/>
                  </a:lnTo>
                  <a:lnTo>
                    <a:pt x="0" y="1638300"/>
                  </a:lnTo>
                  <a:lnTo>
                    <a:pt x="38100" y="1638300"/>
                  </a:lnTo>
                  <a:lnTo>
                    <a:pt x="38100" y="1524000"/>
                  </a:lnTo>
                  <a:close/>
                </a:path>
                <a:path w="38100" h="2518410">
                  <a:moveTo>
                    <a:pt x="38100" y="1371600"/>
                  </a:moveTo>
                  <a:lnTo>
                    <a:pt x="0" y="1371600"/>
                  </a:lnTo>
                  <a:lnTo>
                    <a:pt x="0" y="1485900"/>
                  </a:lnTo>
                  <a:lnTo>
                    <a:pt x="38100" y="1485900"/>
                  </a:lnTo>
                  <a:lnTo>
                    <a:pt x="38100" y="1371600"/>
                  </a:lnTo>
                  <a:close/>
                </a:path>
                <a:path w="38100" h="2518410">
                  <a:moveTo>
                    <a:pt x="38100" y="1219200"/>
                  </a:moveTo>
                  <a:lnTo>
                    <a:pt x="0" y="1219200"/>
                  </a:lnTo>
                  <a:lnTo>
                    <a:pt x="0" y="1333500"/>
                  </a:lnTo>
                  <a:lnTo>
                    <a:pt x="38100" y="1333500"/>
                  </a:lnTo>
                  <a:lnTo>
                    <a:pt x="38100" y="1219200"/>
                  </a:lnTo>
                  <a:close/>
                </a:path>
                <a:path w="38100" h="2518410">
                  <a:moveTo>
                    <a:pt x="38100" y="1066800"/>
                  </a:moveTo>
                  <a:lnTo>
                    <a:pt x="0" y="1066800"/>
                  </a:lnTo>
                  <a:lnTo>
                    <a:pt x="0" y="1181100"/>
                  </a:lnTo>
                  <a:lnTo>
                    <a:pt x="38100" y="1181100"/>
                  </a:lnTo>
                  <a:lnTo>
                    <a:pt x="38100" y="1066800"/>
                  </a:lnTo>
                  <a:close/>
                </a:path>
                <a:path w="38100" h="2518410">
                  <a:moveTo>
                    <a:pt x="38100" y="914400"/>
                  </a:moveTo>
                  <a:lnTo>
                    <a:pt x="0" y="914400"/>
                  </a:lnTo>
                  <a:lnTo>
                    <a:pt x="0" y="1028700"/>
                  </a:lnTo>
                  <a:lnTo>
                    <a:pt x="38100" y="1028700"/>
                  </a:lnTo>
                  <a:lnTo>
                    <a:pt x="38100" y="914400"/>
                  </a:lnTo>
                  <a:close/>
                </a:path>
                <a:path w="38100" h="2518410">
                  <a:moveTo>
                    <a:pt x="38100" y="762000"/>
                  </a:moveTo>
                  <a:lnTo>
                    <a:pt x="0" y="762000"/>
                  </a:lnTo>
                  <a:lnTo>
                    <a:pt x="0" y="876300"/>
                  </a:lnTo>
                  <a:lnTo>
                    <a:pt x="38100" y="876300"/>
                  </a:lnTo>
                  <a:lnTo>
                    <a:pt x="38100" y="762000"/>
                  </a:lnTo>
                  <a:close/>
                </a:path>
                <a:path w="38100" h="2518410">
                  <a:moveTo>
                    <a:pt x="38100" y="609600"/>
                  </a:moveTo>
                  <a:lnTo>
                    <a:pt x="0" y="609600"/>
                  </a:lnTo>
                  <a:lnTo>
                    <a:pt x="0" y="723900"/>
                  </a:lnTo>
                  <a:lnTo>
                    <a:pt x="38100" y="723900"/>
                  </a:lnTo>
                  <a:lnTo>
                    <a:pt x="38100" y="609600"/>
                  </a:lnTo>
                  <a:close/>
                </a:path>
                <a:path w="38100" h="2518410">
                  <a:moveTo>
                    <a:pt x="38100" y="457200"/>
                  </a:moveTo>
                  <a:lnTo>
                    <a:pt x="0" y="457200"/>
                  </a:lnTo>
                  <a:lnTo>
                    <a:pt x="0" y="571500"/>
                  </a:lnTo>
                  <a:lnTo>
                    <a:pt x="38100" y="571500"/>
                  </a:lnTo>
                  <a:lnTo>
                    <a:pt x="38100" y="457200"/>
                  </a:lnTo>
                  <a:close/>
                </a:path>
                <a:path w="38100" h="2518410">
                  <a:moveTo>
                    <a:pt x="38100" y="304800"/>
                  </a:moveTo>
                  <a:lnTo>
                    <a:pt x="0" y="304800"/>
                  </a:lnTo>
                  <a:lnTo>
                    <a:pt x="0" y="419100"/>
                  </a:lnTo>
                  <a:lnTo>
                    <a:pt x="38100" y="419100"/>
                  </a:lnTo>
                  <a:lnTo>
                    <a:pt x="38100" y="304800"/>
                  </a:lnTo>
                  <a:close/>
                </a:path>
                <a:path w="38100" h="2518410">
                  <a:moveTo>
                    <a:pt x="38100" y="152400"/>
                  </a:moveTo>
                  <a:lnTo>
                    <a:pt x="0" y="152400"/>
                  </a:lnTo>
                  <a:lnTo>
                    <a:pt x="0" y="266700"/>
                  </a:lnTo>
                  <a:lnTo>
                    <a:pt x="38100" y="266700"/>
                  </a:lnTo>
                  <a:lnTo>
                    <a:pt x="38100" y="152400"/>
                  </a:lnTo>
                  <a:close/>
                </a:path>
                <a:path w="38100" h="2518410">
                  <a:moveTo>
                    <a:pt x="38100" y="0"/>
                  </a:moveTo>
                  <a:lnTo>
                    <a:pt x="0" y="0"/>
                  </a:lnTo>
                  <a:lnTo>
                    <a:pt x="0" y="114300"/>
                  </a:lnTo>
                  <a:lnTo>
                    <a:pt x="38100" y="114300"/>
                  </a:lnTo>
                  <a:lnTo>
                    <a:pt x="38100" y="0"/>
                  </a:lnTo>
                  <a:close/>
                </a:path>
              </a:pathLst>
            </a:custGeom>
            <a:solidFill>
              <a:srgbClr val="7D775D"/>
            </a:solidFill>
          </p:spPr>
          <p:txBody>
            <a:bodyPr wrap="square" lIns="0" tIns="0" rIns="0" bIns="0" rtlCol="0"/>
            <a:lstStyle/>
            <a:p>
              <a:endParaRPr/>
            </a:p>
          </p:txBody>
        </p:sp>
        <p:sp>
          <p:nvSpPr>
            <p:cNvPr id="11" name="object 11"/>
            <p:cNvSpPr/>
            <p:nvPr/>
          </p:nvSpPr>
          <p:spPr>
            <a:xfrm>
              <a:off x="416944" y="1753363"/>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2" name="object 12"/>
            <p:cNvSpPr/>
            <p:nvPr/>
          </p:nvSpPr>
          <p:spPr>
            <a:xfrm>
              <a:off x="416945" y="1753359"/>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3"/>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4"/>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13" name="object 13"/>
            <p:cNvSpPr/>
            <p:nvPr/>
          </p:nvSpPr>
          <p:spPr>
            <a:xfrm>
              <a:off x="416944" y="4668075"/>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4" name="object 14"/>
            <p:cNvSpPr/>
            <p:nvPr/>
          </p:nvSpPr>
          <p:spPr>
            <a:xfrm>
              <a:off x="416945" y="4668071"/>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2"/>
                  </a:lnTo>
                  <a:lnTo>
                    <a:pt x="2861381" y="559688"/>
                  </a:lnTo>
                  <a:lnTo>
                    <a:pt x="2820967"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3"/>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15" name="object 15"/>
            <p:cNvSpPr/>
            <p:nvPr/>
          </p:nvSpPr>
          <p:spPr>
            <a:xfrm>
              <a:off x="629335" y="5421313"/>
              <a:ext cx="11908155" cy="4269236"/>
            </a:xfrm>
            <a:custGeom>
              <a:avLst/>
              <a:gdLst/>
              <a:ahLst/>
              <a:cxnLst/>
              <a:rect l="l" t="t" r="r" b="b"/>
              <a:pathLst>
                <a:path w="11908155" h="4477384">
                  <a:moveTo>
                    <a:pt x="11905869" y="0"/>
                  </a:moveTo>
                  <a:lnTo>
                    <a:pt x="18580" y="0"/>
                  </a:lnTo>
                  <a:lnTo>
                    <a:pt x="18580" y="1174051"/>
                  </a:lnTo>
                  <a:lnTo>
                    <a:pt x="11905869" y="1174051"/>
                  </a:lnTo>
                  <a:lnTo>
                    <a:pt x="11905869" y="0"/>
                  </a:lnTo>
                  <a:close/>
                </a:path>
                <a:path w="11908155" h="4477384">
                  <a:moveTo>
                    <a:pt x="11906402" y="2828163"/>
                  </a:moveTo>
                  <a:lnTo>
                    <a:pt x="0" y="2828163"/>
                  </a:lnTo>
                  <a:lnTo>
                    <a:pt x="0" y="4477029"/>
                  </a:lnTo>
                  <a:lnTo>
                    <a:pt x="11906402" y="4477029"/>
                  </a:lnTo>
                  <a:lnTo>
                    <a:pt x="11906402" y="2828163"/>
                  </a:lnTo>
                  <a:close/>
                </a:path>
                <a:path w="11908155" h="4477384">
                  <a:moveTo>
                    <a:pt x="11908079" y="1407350"/>
                  </a:moveTo>
                  <a:lnTo>
                    <a:pt x="18580" y="1407350"/>
                  </a:lnTo>
                  <a:lnTo>
                    <a:pt x="18580" y="2599563"/>
                  </a:lnTo>
                  <a:lnTo>
                    <a:pt x="11908079" y="2599563"/>
                  </a:lnTo>
                  <a:lnTo>
                    <a:pt x="11908079" y="1407350"/>
                  </a:lnTo>
                  <a:close/>
                </a:path>
              </a:pathLst>
            </a:custGeom>
            <a:solidFill>
              <a:srgbClr val="ECDFAF">
                <a:alpha val="50999"/>
              </a:srgbClr>
            </a:solidFill>
          </p:spPr>
          <p:txBody>
            <a:bodyPr wrap="square" lIns="0" tIns="0" rIns="0" bIns="0" rtlCol="0"/>
            <a:lstStyle/>
            <a:p>
              <a:endParaRPr dirty="0"/>
            </a:p>
          </p:txBody>
        </p:sp>
        <p:sp>
          <p:nvSpPr>
            <p:cNvPr id="16" name="object 16"/>
            <p:cNvSpPr/>
            <p:nvPr/>
          </p:nvSpPr>
          <p:spPr>
            <a:xfrm>
              <a:off x="585792" y="5421309"/>
              <a:ext cx="1616075" cy="4313282"/>
            </a:xfrm>
            <a:custGeom>
              <a:avLst/>
              <a:gdLst/>
              <a:ahLst/>
              <a:cxnLst/>
              <a:rect l="l" t="t" r="r" b="b"/>
              <a:pathLst>
                <a:path w="1616075" h="4425315">
                  <a:moveTo>
                    <a:pt x="1616049" y="4425197"/>
                  </a:moveTo>
                  <a:lnTo>
                    <a:pt x="0" y="4425197"/>
                  </a:lnTo>
                  <a:lnTo>
                    <a:pt x="0" y="0"/>
                  </a:lnTo>
                  <a:lnTo>
                    <a:pt x="1616049" y="0"/>
                  </a:lnTo>
                  <a:lnTo>
                    <a:pt x="1616049" y="4425197"/>
                  </a:lnTo>
                  <a:close/>
                </a:path>
              </a:pathLst>
            </a:custGeom>
            <a:solidFill>
              <a:srgbClr val="ECCB3C">
                <a:alpha val="50999"/>
              </a:srgbClr>
            </a:solidFill>
          </p:spPr>
          <p:txBody>
            <a:bodyPr wrap="square" lIns="0" tIns="0" rIns="0" bIns="0" rtlCol="0"/>
            <a:lstStyle/>
            <a:p>
              <a:endParaRPr/>
            </a:p>
          </p:txBody>
        </p:sp>
        <p:sp>
          <p:nvSpPr>
            <p:cNvPr id="17" name="object 17"/>
            <p:cNvSpPr/>
            <p:nvPr/>
          </p:nvSpPr>
          <p:spPr>
            <a:xfrm>
              <a:off x="1119454" y="4018622"/>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18" name="object 18"/>
            <p:cNvPicPr/>
            <p:nvPr/>
          </p:nvPicPr>
          <p:blipFill>
            <a:blip r:embed="rId6" cstate="print"/>
            <a:stretch>
              <a:fillRect/>
            </a:stretch>
          </p:blipFill>
          <p:spPr>
            <a:xfrm>
              <a:off x="1424262" y="3961469"/>
              <a:ext cx="258562" cy="152399"/>
            </a:xfrm>
            <a:prstGeom prst="rect">
              <a:avLst/>
            </a:prstGeom>
          </p:spPr>
        </p:pic>
        <p:sp>
          <p:nvSpPr>
            <p:cNvPr id="19" name="object 19"/>
            <p:cNvSpPr/>
            <p:nvPr/>
          </p:nvSpPr>
          <p:spPr>
            <a:xfrm>
              <a:off x="16020398" y="4523609"/>
              <a:ext cx="1643380" cy="1533525"/>
            </a:xfrm>
            <a:custGeom>
              <a:avLst/>
              <a:gdLst/>
              <a:ahLst/>
              <a:cxnLst/>
              <a:rect l="l" t="t" r="r" b="b"/>
              <a:pathLst>
                <a:path w="1643380" h="1533525">
                  <a:moveTo>
                    <a:pt x="986436" y="1499752"/>
                  </a:moveTo>
                  <a:lnTo>
                    <a:pt x="71750" y="831399"/>
                  </a:lnTo>
                  <a:lnTo>
                    <a:pt x="37429" y="798465"/>
                  </a:lnTo>
                  <a:lnTo>
                    <a:pt x="13787" y="759025"/>
                  </a:lnTo>
                  <a:lnTo>
                    <a:pt x="1188" y="715448"/>
                  </a:lnTo>
                  <a:lnTo>
                    <a:pt x="0" y="670107"/>
                  </a:lnTo>
                  <a:lnTo>
                    <a:pt x="10587" y="625372"/>
                  </a:lnTo>
                  <a:lnTo>
                    <a:pt x="33317" y="583615"/>
                  </a:lnTo>
                  <a:lnTo>
                    <a:pt x="408397" y="71665"/>
                  </a:lnTo>
                  <a:lnTo>
                    <a:pt x="441372" y="37390"/>
                  </a:lnTo>
                  <a:lnTo>
                    <a:pt x="480860" y="13775"/>
                  </a:lnTo>
                  <a:lnTo>
                    <a:pt x="524489" y="1190"/>
                  </a:lnTo>
                  <a:lnTo>
                    <a:pt x="569886" y="0"/>
                  </a:lnTo>
                  <a:lnTo>
                    <a:pt x="614679" y="10572"/>
                  </a:lnTo>
                  <a:lnTo>
                    <a:pt x="656495" y="33274"/>
                  </a:lnTo>
                  <a:lnTo>
                    <a:pt x="1571181" y="701628"/>
                  </a:lnTo>
                  <a:lnTo>
                    <a:pt x="1605503" y="734559"/>
                  </a:lnTo>
                  <a:lnTo>
                    <a:pt x="1629149" y="773994"/>
                  </a:lnTo>
                  <a:lnTo>
                    <a:pt x="1641753" y="817564"/>
                  </a:lnTo>
                  <a:lnTo>
                    <a:pt x="1642945" y="862901"/>
                  </a:lnTo>
                  <a:lnTo>
                    <a:pt x="1632359" y="907633"/>
                  </a:lnTo>
                  <a:lnTo>
                    <a:pt x="1609626" y="949394"/>
                  </a:lnTo>
                  <a:lnTo>
                    <a:pt x="1234547" y="1461344"/>
                  </a:lnTo>
                  <a:lnTo>
                    <a:pt x="1201574" y="1495616"/>
                  </a:lnTo>
                  <a:lnTo>
                    <a:pt x="1162084" y="1519232"/>
                  </a:lnTo>
                  <a:lnTo>
                    <a:pt x="1118452" y="1531823"/>
                  </a:lnTo>
                  <a:lnTo>
                    <a:pt x="1073050" y="1533019"/>
                  </a:lnTo>
                  <a:lnTo>
                    <a:pt x="1028254" y="1522452"/>
                  </a:lnTo>
                  <a:lnTo>
                    <a:pt x="986436" y="1499752"/>
                  </a:lnTo>
                  <a:close/>
                </a:path>
              </a:pathLst>
            </a:custGeom>
            <a:solidFill>
              <a:srgbClr val="939498"/>
            </a:solidFill>
          </p:spPr>
          <p:txBody>
            <a:bodyPr wrap="square" lIns="0" tIns="0" rIns="0" bIns="0" rtlCol="0"/>
            <a:lstStyle/>
            <a:p>
              <a:endParaRPr/>
            </a:p>
          </p:txBody>
        </p:sp>
        <p:sp>
          <p:nvSpPr>
            <p:cNvPr id="20" name="object 20"/>
            <p:cNvSpPr/>
            <p:nvPr/>
          </p:nvSpPr>
          <p:spPr>
            <a:xfrm>
              <a:off x="16047476" y="4542541"/>
              <a:ext cx="1595120" cy="1482090"/>
            </a:xfrm>
            <a:custGeom>
              <a:avLst/>
              <a:gdLst/>
              <a:ahLst/>
              <a:cxnLst/>
              <a:rect l="l" t="t" r="r" b="b"/>
              <a:pathLst>
                <a:path w="1595119" h="1482089">
                  <a:moveTo>
                    <a:pt x="969383" y="1450178"/>
                  </a:moveTo>
                  <a:lnTo>
                    <a:pt x="68332" y="791787"/>
                  </a:lnTo>
                  <a:lnTo>
                    <a:pt x="35646" y="760422"/>
                  </a:lnTo>
                  <a:lnTo>
                    <a:pt x="13129" y="722860"/>
                  </a:lnTo>
                  <a:lnTo>
                    <a:pt x="1131" y="681360"/>
                  </a:lnTo>
                  <a:lnTo>
                    <a:pt x="0" y="638180"/>
                  </a:lnTo>
                  <a:lnTo>
                    <a:pt x="10083" y="595577"/>
                  </a:lnTo>
                  <a:lnTo>
                    <a:pt x="31730" y="555809"/>
                  </a:lnTo>
                  <a:lnTo>
                    <a:pt x="388939" y="68252"/>
                  </a:lnTo>
                  <a:lnTo>
                    <a:pt x="420343" y="35609"/>
                  </a:lnTo>
                  <a:lnTo>
                    <a:pt x="457949" y="13119"/>
                  </a:lnTo>
                  <a:lnTo>
                    <a:pt x="499498" y="1133"/>
                  </a:lnTo>
                  <a:lnTo>
                    <a:pt x="542732" y="0"/>
                  </a:lnTo>
                  <a:lnTo>
                    <a:pt x="585391" y="10069"/>
                  </a:lnTo>
                  <a:lnTo>
                    <a:pt x="625216" y="31690"/>
                  </a:lnTo>
                  <a:lnTo>
                    <a:pt x="1526267" y="690081"/>
                  </a:lnTo>
                  <a:lnTo>
                    <a:pt x="1558953" y="721443"/>
                  </a:lnTo>
                  <a:lnTo>
                    <a:pt x="1581473" y="759000"/>
                  </a:lnTo>
                  <a:lnTo>
                    <a:pt x="1593476" y="800494"/>
                  </a:lnTo>
                  <a:lnTo>
                    <a:pt x="1594612" y="843670"/>
                  </a:lnTo>
                  <a:lnTo>
                    <a:pt x="1584530" y="886272"/>
                  </a:lnTo>
                  <a:lnTo>
                    <a:pt x="1562881" y="926042"/>
                  </a:lnTo>
                  <a:lnTo>
                    <a:pt x="1205672" y="1413600"/>
                  </a:lnTo>
                  <a:lnTo>
                    <a:pt x="1174270" y="1446239"/>
                  </a:lnTo>
                  <a:lnTo>
                    <a:pt x="1136662" y="1468730"/>
                  </a:lnTo>
                  <a:lnTo>
                    <a:pt x="1095109" y="1480721"/>
                  </a:lnTo>
                  <a:lnTo>
                    <a:pt x="1051870" y="1481861"/>
                  </a:lnTo>
                  <a:lnTo>
                    <a:pt x="1009208" y="1471797"/>
                  </a:lnTo>
                  <a:lnTo>
                    <a:pt x="969383" y="1450178"/>
                  </a:lnTo>
                  <a:close/>
                </a:path>
              </a:pathLst>
            </a:custGeom>
            <a:solidFill>
              <a:srgbClr val="231F20"/>
            </a:solidFill>
          </p:spPr>
          <p:txBody>
            <a:bodyPr wrap="square" lIns="0" tIns="0" rIns="0" bIns="0" rtlCol="0"/>
            <a:lstStyle/>
            <a:p>
              <a:endParaRPr/>
            </a:p>
          </p:txBody>
        </p:sp>
        <p:sp>
          <p:nvSpPr>
            <p:cNvPr id="21" name="object 21"/>
            <p:cNvSpPr/>
            <p:nvPr/>
          </p:nvSpPr>
          <p:spPr>
            <a:xfrm>
              <a:off x="16108959" y="4584392"/>
              <a:ext cx="1469390" cy="1387475"/>
            </a:xfrm>
            <a:custGeom>
              <a:avLst/>
              <a:gdLst/>
              <a:ahLst/>
              <a:cxnLst/>
              <a:rect l="l" t="t" r="r" b="b"/>
              <a:pathLst>
                <a:path w="1469390" h="1387475">
                  <a:moveTo>
                    <a:pt x="974125" y="1387136"/>
                  </a:moveTo>
                  <a:lnTo>
                    <a:pt x="0" y="672549"/>
                  </a:lnTo>
                  <a:lnTo>
                    <a:pt x="494682" y="0"/>
                  </a:lnTo>
                  <a:lnTo>
                    <a:pt x="1468808" y="714587"/>
                  </a:lnTo>
                  <a:lnTo>
                    <a:pt x="974125" y="1387136"/>
                  </a:lnTo>
                  <a:close/>
                </a:path>
              </a:pathLst>
            </a:custGeom>
            <a:solidFill>
              <a:srgbClr val="FFFAE8"/>
            </a:solidFill>
          </p:spPr>
          <p:txBody>
            <a:bodyPr wrap="square" lIns="0" tIns="0" rIns="0" bIns="0" rtlCol="0"/>
            <a:lstStyle/>
            <a:p>
              <a:endParaRPr/>
            </a:p>
          </p:txBody>
        </p:sp>
        <p:pic>
          <p:nvPicPr>
            <p:cNvPr id="22" name="object 22"/>
            <p:cNvPicPr/>
            <p:nvPr/>
          </p:nvPicPr>
          <p:blipFill>
            <a:blip r:embed="rId7" cstate="print"/>
            <a:stretch>
              <a:fillRect/>
            </a:stretch>
          </p:blipFill>
          <p:spPr>
            <a:xfrm>
              <a:off x="17060149" y="5051101"/>
              <a:ext cx="182824" cy="239735"/>
            </a:xfrm>
            <a:prstGeom prst="rect">
              <a:avLst/>
            </a:prstGeom>
          </p:spPr>
        </p:pic>
        <p:sp>
          <p:nvSpPr>
            <p:cNvPr id="23" name="object 23"/>
            <p:cNvSpPr/>
            <p:nvPr/>
          </p:nvSpPr>
          <p:spPr>
            <a:xfrm>
              <a:off x="16413760" y="4949075"/>
              <a:ext cx="1647189" cy="1520825"/>
            </a:xfrm>
            <a:custGeom>
              <a:avLst/>
              <a:gdLst/>
              <a:ahLst/>
              <a:cxnLst/>
              <a:rect l="l" t="t" r="r" b="b"/>
              <a:pathLst>
                <a:path w="1647190" h="1520825">
                  <a:moveTo>
                    <a:pt x="577303" y="811415"/>
                  </a:moveTo>
                  <a:lnTo>
                    <a:pt x="565632" y="803021"/>
                  </a:lnTo>
                  <a:lnTo>
                    <a:pt x="544715" y="806361"/>
                  </a:lnTo>
                  <a:lnTo>
                    <a:pt x="530009" y="813879"/>
                  </a:lnTo>
                  <a:lnTo>
                    <a:pt x="519912" y="822794"/>
                  </a:lnTo>
                  <a:lnTo>
                    <a:pt x="512864" y="830300"/>
                  </a:lnTo>
                  <a:lnTo>
                    <a:pt x="482092" y="860920"/>
                  </a:lnTo>
                  <a:lnTo>
                    <a:pt x="444652" y="899007"/>
                  </a:lnTo>
                  <a:lnTo>
                    <a:pt x="413042" y="931456"/>
                  </a:lnTo>
                  <a:lnTo>
                    <a:pt x="399732" y="945184"/>
                  </a:lnTo>
                  <a:lnTo>
                    <a:pt x="383984" y="920673"/>
                  </a:lnTo>
                  <a:lnTo>
                    <a:pt x="379806" y="904227"/>
                  </a:lnTo>
                  <a:lnTo>
                    <a:pt x="371817" y="861758"/>
                  </a:lnTo>
                  <a:lnTo>
                    <a:pt x="366852" y="803668"/>
                  </a:lnTo>
                  <a:lnTo>
                    <a:pt x="371729" y="740283"/>
                  </a:lnTo>
                  <a:lnTo>
                    <a:pt x="385749" y="678078"/>
                  </a:lnTo>
                  <a:lnTo>
                    <a:pt x="401307" y="623265"/>
                  </a:lnTo>
                  <a:lnTo>
                    <a:pt x="416750" y="575652"/>
                  </a:lnTo>
                  <a:lnTo>
                    <a:pt x="430441" y="535025"/>
                  </a:lnTo>
                  <a:lnTo>
                    <a:pt x="440753" y="501205"/>
                  </a:lnTo>
                  <a:lnTo>
                    <a:pt x="446049" y="473989"/>
                  </a:lnTo>
                  <a:lnTo>
                    <a:pt x="444411" y="454596"/>
                  </a:lnTo>
                  <a:lnTo>
                    <a:pt x="436778" y="439661"/>
                  </a:lnTo>
                  <a:lnTo>
                    <a:pt x="424421" y="436118"/>
                  </a:lnTo>
                  <a:lnTo>
                    <a:pt x="408660" y="450913"/>
                  </a:lnTo>
                  <a:lnTo>
                    <a:pt x="375970" y="513676"/>
                  </a:lnTo>
                  <a:lnTo>
                    <a:pt x="335546" y="603250"/>
                  </a:lnTo>
                  <a:lnTo>
                    <a:pt x="301180" y="683488"/>
                  </a:lnTo>
                  <a:lnTo>
                    <a:pt x="286664" y="718261"/>
                  </a:lnTo>
                  <a:lnTo>
                    <a:pt x="296316" y="684225"/>
                  </a:lnTo>
                  <a:lnTo>
                    <a:pt x="318414" y="605015"/>
                  </a:lnTo>
                  <a:lnTo>
                    <a:pt x="342633" y="514997"/>
                  </a:lnTo>
                  <a:lnTo>
                    <a:pt x="358673" y="448513"/>
                  </a:lnTo>
                  <a:lnTo>
                    <a:pt x="357301" y="427139"/>
                  </a:lnTo>
                  <a:lnTo>
                    <a:pt x="347637" y="408508"/>
                  </a:lnTo>
                  <a:lnTo>
                    <a:pt x="332943" y="401828"/>
                  </a:lnTo>
                  <a:lnTo>
                    <a:pt x="316471" y="416344"/>
                  </a:lnTo>
                  <a:lnTo>
                    <a:pt x="278599" y="498576"/>
                  </a:lnTo>
                  <a:lnTo>
                    <a:pt x="239509" y="602856"/>
                  </a:lnTo>
                  <a:lnTo>
                    <a:pt x="208927" y="692416"/>
                  </a:lnTo>
                  <a:lnTo>
                    <a:pt x="196557" y="730440"/>
                  </a:lnTo>
                  <a:lnTo>
                    <a:pt x="203377" y="694029"/>
                  </a:lnTo>
                  <a:lnTo>
                    <a:pt x="218617" y="610196"/>
                  </a:lnTo>
                  <a:lnTo>
                    <a:pt x="234492" y="517017"/>
                  </a:lnTo>
                  <a:lnTo>
                    <a:pt x="243217" y="452589"/>
                  </a:lnTo>
                  <a:lnTo>
                    <a:pt x="238874" y="427316"/>
                  </a:lnTo>
                  <a:lnTo>
                    <a:pt x="225412" y="409155"/>
                  </a:lnTo>
                  <a:lnTo>
                    <a:pt x="207327" y="408025"/>
                  </a:lnTo>
                  <a:lnTo>
                    <a:pt x="189128" y="433844"/>
                  </a:lnTo>
                  <a:lnTo>
                    <a:pt x="164973" y="520331"/>
                  </a:lnTo>
                  <a:lnTo>
                    <a:pt x="135648" y="650049"/>
                  </a:lnTo>
                  <a:lnTo>
                    <a:pt x="110883" y="768121"/>
                  </a:lnTo>
                  <a:lnTo>
                    <a:pt x="100469" y="819670"/>
                  </a:lnTo>
                  <a:lnTo>
                    <a:pt x="98171" y="820712"/>
                  </a:lnTo>
                  <a:lnTo>
                    <a:pt x="92837" y="816724"/>
                  </a:lnTo>
                  <a:lnTo>
                    <a:pt x="86842" y="797026"/>
                  </a:lnTo>
                  <a:lnTo>
                    <a:pt x="82537" y="750912"/>
                  </a:lnTo>
                  <a:lnTo>
                    <a:pt x="82105" y="714476"/>
                  </a:lnTo>
                  <a:lnTo>
                    <a:pt x="82473" y="669061"/>
                  </a:lnTo>
                  <a:lnTo>
                    <a:pt x="82461" y="626008"/>
                  </a:lnTo>
                  <a:lnTo>
                    <a:pt x="80924" y="596696"/>
                  </a:lnTo>
                  <a:lnTo>
                    <a:pt x="73914" y="576681"/>
                  </a:lnTo>
                  <a:lnTo>
                    <a:pt x="62014" y="565696"/>
                  </a:lnTo>
                  <a:lnTo>
                    <a:pt x="48869" y="567448"/>
                  </a:lnTo>
                  <a:lnTo>
                    <a:pt x="26771" y="624179"/>
                  </a:lnTo>
                  <a:lnTo>
                    <a:pt x="12712" y="679386"/>
                  </a:lnTo>
                  <a:lnTo>
                    <a:pt x="1828" y="741489"/>
                  </a:lnTo>
                  <a:lnTo>
                    <a:pt x="0" y="800620"/>
                  </a:lnTo>
                  <a:lnTo>
                    <a:pt x="5740" y="841146"/>
                  </a:lnTo>
                  <a:lnTo>
                    <a:pt x="15659" y="886409"/>
                  </a:lnTo>
                  <a:lnTo>
                    <a:pt x="28435" y="935215"/>
                  </a:lnTo>
                  <a:lnTo>
                    <a:pt x="42773" y="986320"/>
                  </a:lnTo>
                  <a:lnTo>
                    <a:pt x="57365" y="1038517"/>
                  </a:lnTo>
                  <a:lnTo>
                    <a:pt x="70929" y="1090587"/>
                  </a:lnTo>
                  <a:lnTo>
                    <a:pt x="82130" y="1141298"/>
                  </a:lnTo>
                  <a:lnTo>
                    <a:pt x="89687" y="1189443"/>
                  </a:lnTo>
                  <a:lnTo>
                    <a:pt x="94538" y="1294333"/>
                  </a:lnTo>
                  <a:lnTo>
                    <a:pt x="92176" y="1410639"/>
                  </a:lnTo>
                  <a:lnTo>
                    <a:pt x="87312" y="1504937"/>
                  </a:lnTo>
                  <a:lnTo>
                    <a:pt x="86233" y="1520710"/>
                  </a:lnTo>
                  <a:lnTo>
                    <a:pt x="338328" y="1520710"/>
                  </a:lnTo>
                  <a:lnTo>
                    <a:pt x="340791" y="1439519"/>
                  </a:lnTo>
                  <a:lnTo>
                    <a:pt x="346951" y="1346835"/>
                  </a:lnTo>
                  <a:lnTo>
                    <a:pt x="358609" y="1265986"/>
                  </a:lnTo>
                  <a:lnTo>
                    <a:pt x="371652" y="1214932"/>
                  </a:lnTo>
                  <a:lnTo>
                    <a:pt x="387642" y="1164450"/>
                  </a:lnTo>
                  <a:lnTo>
                    <a:pt x="407073" y="1115237"/>
                  </a:lnTo>
                  <a:lnTo>
                    <a:pt x="430364" y="1067968"/>
                  </a:lnTo>
                  <a:lnTo>
                    <a:pt x="457974" y="1023353"/>
                  </a:lnTo>
                  <a:lnTo>
                    <a:pt x="495693" y="968273"/>
                  </a:lnTo>
                  <a:lnTo>
                    <a:pt x="529450" y="916546"/>
                  </a:lnTo>
                  <a:lnTo>
                    <a:pt x="556260" y="871169"/>
                  </a:lnTo>
                  <a:lnTo>
                    <a:pt x="573201" y="835126"/>
                  </a:lnTo>
                  <a:lnTo>
                    <a:pt x="577303" y="811415"/>
                  </a:lnTo>
                  <a:close/>
                </a:path>
                <a:path w="1647190" h="1520825">
                  <a:moveTo>
                    <a:pt x="1647037" y="436702"/>
                  </a:moveTo>
                  <a:lnTo>
                    <a:pt x="1603527" y="422313"/>
                  </a:lnTo>
                  <a:lnTo>
                    <a:pt x="1500403" y="385394"/>
                  </a:lnTo>
                  <a:lnTo>
                    <a:pt x="1378864" y="335343"/>
                  </a:lnTo>
                  <a:lnTo>
                    <a:pt x="1280071" y="281533"/>
                  </a:lnTo>
                  <a:lnTo>
                    <a:pt x="1241082" y="247840"/>
                  </a:lnTo>
                  <a:lnTo>
                    <a:pt x="1204633" y="206705"/>
                  </a:lnTo>
                  <a:lnTo>
                    <a:pt x="1170647" y="161747"/>
                  </a:lnTo>
                  <a:lnTo>
                    <a:pt x="1139037" y="116573"/>
                  </a:lnTo>
                  <a:lnTo>
                    <a:pt x="1109687" y="74841"/>
                  </a:lnTo>
                  <a:lnTo>
                    <a:pt x="1082522" y="40144"/>
                  </a:lnTo>
                  <a:lnTo>
                    <a:pt x="1057452" y="16141"/>
                  </a:lnTo>
                  <a:lnTo>
                    <a:pt x="1026058" y="6845"/>
                  </a:lnTo>
                  <a:lnTo>
                    <a:pt x="993000" y="13246"/>
                  </a:lnTo>
                  <a:lnTo>
                    <a:pt x="964666" y="24930"/>
                  </a:lnTo>
                  <a:lnTo>
                    <a:pt x="947445" y="31470"/>
                  </a:lnTo>
                  <a:lnTo>
                    <a:pt x="900087" y="26022"/>
                  </a:lnTo>
                  <a:lnTo>
                    <a:pt x="845896" y="12293"/>
                  </a:lnTo>
                  <a:lnTo>
                    <a:pt x="795883" y="279"/>
                  </a:lnTo>
                  <a:lnTo>
                    <a:pt x="761022" y="0"/>
                  </a:lnTo>
                  <a:lnTo>
                    <a:pt x="741514" y="27876"/>
                  </a:lnTo>
                  <a:lnTo>
                    <a:pt x="735177" y="75184"/>
                  </a:lnTo>
                  <a:lnTo>
                    <a:pt x="734974" y="119646"/>
                  </a:lnTo>
                  <a:lnTo>
                    <a:pt x="733844" y="139026"/>
                  </a:lnTo>
                  <a:lnTo>
                    <a:pt x="708977" y="134531"/>
                  </a:lnTo>
                  <a:lnTo>
                    <a:pt x="680567" y="131140"/>
                  </a:lnTo>
                  <a:lnTo>
                    <a:pt x="658190" y="135140"/>
                  </a:lnTo>
                  <a:lnTo>
                    <a:pt x="651446" y="152806"/>
                  </a:lnTo>
                  <a:lnTo>
                    <a:pt x="666737" y="170446"/>
                  </a:lnTo>
                  <a:lnTo>
                    <a:pt x="699909" y="192659"/>
                  </a:lnTo>
                  <a:lnTo>
                    <a:pt x="739241" y="218465"/>
                  </a:lnTo>
                  <a:lnTo>
                    <a:pt x="772947" y="246926"/>
                  </a:lnTo>
                  <a:lnTo>
                    <a:pt x="811250" y="276974"/>
                  </a:lnTo>
                  <a:lnTo>
                    <a:pt x="860475" y="302412"/>
                  </a:lnTo>
                  <a:lnTo>
                    <a:pt x="913803" y="326466"/>
                  </a:lnTo>
                  <a:lnTo>
                    <a:pt x="964450" y="352298"/>
                  </a:lnTo>
                  <a:lnTo>
                    <a:pt x="1004570" y="377571"/>
                  </a:lnTo>
                  <a:lnTo>
                    <a:pt x="1045171" y="405028"/>
                  </a:lnTo>
                  <a:lnTo>
                    <a:pt x="1086523" y="432904"/>
                  </a:lnTo>
                  <a:lnTo>
                    <a:pt x="1128839" y="459447"/>
                  </a:lnTo>
                  <a:lnTo>
                    <a:pt x="1172400" y="482904"/>
                  </a:lnTo>
                  <a:lnTo>
                    <a:pt x="1275727" y="527926"/>
                  </a:lnTo>
                  <a:lnTo>
                    <a:pt x="1405636" y="580059"/>
                  </a:lnTo>
                  <a:lnTo>
                    <a:pt x="1516811" y="623163"/>
                  </a:lnTo>
                  <a:lnTo>
                    <a:pt x="1563928" y="641121"/>
                  </a:lnTo>
                  <a:lnTo>
                    <a:pt x="1647037" y="436702"/>
                  </a:lnTo>
                  <a:close/>
                </a:path>
              </a:pathLst>
            </a:custGeom>
            <a:solidFill>
              <a:srgbClr val="FFD0B4"/>
            </a:solidFill>
          </p:spPr>
          <p:txBody>
            <a:bodyPr wrap="square" lIns="0" tIns="0" rIns="0" bIns="0" rtlCol="0"/>
            <a:lstStyle/>
            <a:p>
              <a:endParaRPr/>
            </a:p>
          </p:txBody>
        </p:sp>
        <p:sp>
          <p:nvSpPr>
            <p:cNvPr id="24" name="object 24"/>
            <p:cNvSpPr/>
            <p:nvPr/>
          </p:nvSpPr>
          <p:spPr>
            <a:xfrm>
              <a:off x="16456978" y="5255996"/>
              <a:ext cx="1831339" cy="1214120"/>
            </a:xfrm>
            <a:custGeom>
              <a:avLst/>
              <a:gdLst/>
              <a:ahLst/>
              <a:cxnLst/>
              <a:rect l="l" t="t" r="r" b="b"/>
              <a:pathLst>
                <a:path w="1831340" h="1214120">
                  <a:moveTo>
                    <a:pt x="342188" y="1072845"/>
                  </a:moveTo>
                  <a:lnTo>
                    <a:pt x="4699" y="1065974"/>
                  </a:lnTo>
                  <a:lnTo>
                    <a:pt x="0" y="1213789"/>
                  </a:lnTo>
                  <a:lnTo>
                    <a:pt x="341134" y="1213789"/>
                  </a:lnTo>
                  <a:lnTo>
                    <a:pt x="342188" y="1072845"/>
                  </a:lnTo>
                  <a:close/>
                </a:path>
                <a:path w="1831340" h="1214120">
                  <a:moveTo>
                    <a:pt x="1831009" y="207797"/>
                  </a:moveTo>
                  <a:lnTo>
                    <a:pt x="1516024" y="73266"/>
                  </a:lnTo>
                  <a:lnTo>
                    <a:pt x="1339773" y="0"/>
                  </a:lnTo>
                  <a:lnTo>
                    <a:pt x="1319225" y="19431"/>
                  </a:lnTo>
                  <a:lnTo>
                    <a:pt x="1273797" y="73012"/>
                  </a:lnTo>
                  <a:lnTo>
                    <a:pt x="1227823" y="153606"/>
                  </a:lnTo>
                  <a:lnTo>
                    <a:pt x="1205649" y="254114"/>
                  </a:lnTo>
                  <a:lnTo>
                    <a:pt x="1831009" y="621220"/>
                  </a:lnTo>
                  <a:lnTo>
                    <a:pt x="1831009" y="207797"/>
                  </a:lnTo>
                  <a:close/>
                </a:path>
              </a:pathLst>
            </a:custGeom>
            <a:solidFill>
              <a:srgbClr val="231F20"/>
            </a:solidFill>
          </p:spPr>
          <p:txBody>
            <a:bodyPr wrap="square" lIns="0" tIns="0" rIns="0" bIns="0" rtlCol="0"/>
            <a:lstStyle/>
            <a:p>
              <a:endParaRPr/>
            </a:p>
          </p:txBody>
        </p:sp>
        <p:sp>
          <p:nvSpPr>
            <p:cNvPr id="25" name="object 25"/>
            <p:cNvSpPr/>
            <p:nvPr/>
          </p:nvSpPr>
          <p:spPr>
            <a:xfrm>
              <a:off x="17176560" y="4712516"/>
              <a:ext cx="313055" cy="403225"/>
            </a:xfrm>
            <a:custGeom>
              <a:avLst/>
              <a:gdLst/>
              <a:ahLst/>
              <a:cxnLst/>
              <a:rect l="l" t="t" r="r" b="b"/>
              <a:pathLst>
                <a:path w="313055" h="403225">
                  <a:moveTo>
                    <a:pt x="35401" y="402621"/>
                  </a:moveTo>
                  <a:lnTo>
                    <a:pt x="0" y="384130"/>
                  </a:lnTo>
                  <a:lnTo>
                    <a:pt x="269908" y="139"/>
                  </a:lnTo>
                  <a:lnTo>
                    <a:pt x="288310" y="0"/>
                  </a:lnTo>
                  <a:lnTo>
                    <a:pt x="301673" y="5272"/>
                  </a:lnTo>
                  <a:lnTo>
                    <a:pt x="309801" y="14844"/>
                  </a:lnTo>
                  <a:lnTo>
                    <a:pt x="312500" y="27606"/>
                  </a:lnTo>
                  <a:lnTo>
                    <a:pt x="35401" y="402621"/>
                  </a:lnTo>
                  <a:close/>
                </a:path>
              </a:pathLst>
            </a:custGeom>
            <a:solidFill>
              <a:srgbClr val="FFFFFF"/>
            </a:solidFill>
          </p:spPr>
          <p:txBody>
            <a:bodyPr wrap="square" lIns="0" tIns="0" rIns="0" bIns="0" rtlCol="0"/>
            <a:lstStyle/>
            <a:p>
              <a:endParaRPr/>
            </a:p>
          </p:txBody>
        </p:sp>
        <p:sp>
          <p:nvSpPr>
            <p:cNvPr id="26" name="object 26"/>
            <p:cNvSpPr/>
            <p:nvPr/>
          </p:nvSpPr>
          <p:spPr>
            <a:xfrm>
              <a:off x="17425747" y="4742133"/>
              <a:ext cx="41910" cy="27940"/>
            </a:xfrm>
            <a:custGeom>
              <a:avLst/>
              <a:gdLst/>
              <a:ahLst/>
              <a:cxnLst/>
              <a:rect l="l" t="t" r="r" b="b"/>
              <a:pathLst>
                <a:path w="41909" h="27939">
                  <a:moveTo>
                    <a:pt x="0" y="0"/>
                  </a:moveTo>
                  <a:lnTo>
                    <a:pt x="1635" y="4061"/>
                  </a:lnTo>
                  <a:lnTo>
                    <a:pt x="14343" y="16661"/>
                  </a:lnTo>
                  <a:lnTo>
                    <a:pt x="31078" y="26039"/>
                  </a:lnTo>
                  <a:lnTo>
                    <a:pt x="41553" y="27443"/>
                  </a:lnTo>
                </a:path>
              </a:pathLst>
            </a:custGeom>
            <a:ln w="19565">
              <a:solidFill>
                <a:srgbClr val="939498"/>
              </a:solidFill>
            </a:ln>
          </p:spPr>
          <p:txBody>
            <a:bodyPr wrap="square" lIns="0" tIns="0" rIns="0" bIns="0" rtlCol="0"/>
            <a:lstStyle/>
            <a:p>
              <a:endParaRPr/>
            </a:p>
          </p:txBody>
        </p:sp>
        <p:sp>
          <p:nvSpPr>
            <p:cNvPr id="27" name="object 27"/>
            <p:cNvSpPr/>
            <p:nvPr/>
          </p:nvSpPr>
          <p:spPr>
            <a:xfrm>
              <a:off x="16011436" y="3126790"/>
              <a:ext cx="2173605" cy="2525395"/>
            </a:xfrm>
            <a:custGeom>
              <a:avLst/>
              <a:gdLst/>
              <a:ahLst/>
              <a:cxnLst/>
              <a:rect l="l" t="t" r="r" b="b"/>
              <a:pathLst>
                <a:path w="2173605" h="2525395">
                  <a:moveTo>
                    <a:pt x="324726" y="1777784"/>
                  </a:moveTo>
                  <a:lnTo>
                    <a:pt x="306793" y="1760093"/>
                  </a:lnTo>
                  <a:lnTo>
                    <a:pt x="304520" y="1760232"/>
                  </a:lnTo>
                  <a:lnTo>
                    <a:pt x="289204" y="1777580"/>
                  </a:lnTo>
                  <a:lnTo>
                    <a:pt x="289369" y="1779841"/>
                  </a:lnTo>
                  <a:lnTo>
                    <a:pt x="307136" y="1795272"/>
                  </a:lnTo>
                  <a:lnTo>
                    <a:pt x="309422" y="1795145"/>
                  </a:lnTo>
                  <a:lnTo>
                    <a:pt x="322287" y="1786509"/>
                  </a:lnTo>
                  <a:lnTo>
                    <a:pt x="323443" y="1784515"/>
                  </a:lnTo>
                  <a:lnTo>
                    <a:pt x="324167" y="1782368"/>
                  </a:lnTo>
                  <a:lnTo>
                    <a:pt x="324726" y="1777784"/>
                  </a:lnTo>
                  <a:close/>
                </a:path>
                <a:path w="2173605" h="2525395">
                  <a:moveTo>
                    <a:pt x="1071372" y="2148459"/>
                  </a:moveTo>
                  <a:lnTo>
                    <a:pt x="1069225" y="2142248"/>
                  </a:lnTo>
                  <a:lnTo>
                    <a:pt x="1062824" y="2137994"/>
                  </a:lnTo>
                  <a:lnTo>
                    <a:pt x="1056284" y="2138083"/>
                  </a:lnTo>
                  <a:lnTo>
                    <a:pt x="1053807" y="2143175"/>
                  </a:lnTo>
                  <a:lnTo>
                    <a:pt x="1048562" y="2154504"/>
                  </a:lnTo>
                  <a:lnTo>
                    <a:pt x="1043863" y="2166086"/>
                  </a:lnTo>
                  <a:lnTo>
                    <a:pt x="1043000" y="2171941"/>
                  </a:lnTo>
                  <a:lnTo>
                    <a:pt x="1049058" y="2169058"/>
                  </a:lnTo>
                  <a:lnTo>
                    <a:pt x="1058633" y="2160892"/>
                  </a:lnTo>
                  <a:lnTo>
                    <a:pt x="1067485" y="2152396"/>
                  </a:lnTo>
                  <a:lnTo>
                    <a:pt x="1071372" y="2148459"/>
                  </a:lnTo>
                  <a:close/>
                </a:path>
                <a:path w="2173605" h="2525395">
                  <a:moveTo>
                    <a:pt x="1437182" y="2494546"/>
                  </a:moveTo>
                  <a:lnTo>
                    <a:pt x="1412811" y="2463850"/>
                  </a:lnTo>
                  <a:lnTo>
                    <a:pt x="1404416" y="2462619"/>
                  </a:lnTo>
                  <a:lnTo>
                    <a:pt x="1400289" y="2462809"/>
                  </a:lnTo>
                  <a:lnTo>
                    <a:pt x="1372958" y="2493454"/>
                  </a:lnTo>
                  <a:lnTo>
                    <a:pt x="1373314" y="2497505"/>
                  </a:lnTo>
                  <a:lnTo>
                    <a:pt x="1405724" y="2525382"/>
                  </a:lnTo>
                  <a:lnTo>
                    <a:pt x="1409852" y="2525191"/>
                  </a:lnTo>
                  <a:lnTo>
                    <a:pt x="1432941" y="2510040"/>
                  </a:lnTo>
                  <a:lnTo>
                    <a:pt x="1434985" y="2506510"/>
                  </a:lnTo>
                  <a:lnTo>
                    <a:pt x="1436243" y="2502700"/>
                  </a:lnTo>
                  <a:lnTo>
                    <a:pt x="1437182" y="2494546"/>
                  </a:lnTo>
                  <a:close/>
                </a:path>
                <a:path w="2173605" h="2525395">
                  <a:moveTo>
                    <a:pt x="2172982" y="24155"/>
                  </a:moveTo>
                  <a:lnTo>
                    <a:pt x="26454" y="0"/>
                  </a:lnTo>
                  <a:lnTo>
                    <a:pt x="16522" y="2844"/>
                  </a:lnTo>
                  <a:lnTo>
                    <a:pt x="8597" y="8178"/>
                  </a:lnTo>
                  <a:lnTo>
                    <a:pt x="2984" y="15405"/>
                  </a:lnTo>
                  <a:lnTo>
                    <a:pt x="0" y="23939"/>
                  </a:lnTo>
                  <a:lnTo>
                    <a:pt x="0" y="1194231"/>
                  </a:lnTo>
                  <a:lnTo>
                    <a:pt x="16903" y="1237018"/>
                  </a:lnTo>
                  <a:lnTo>
                    <a:pt x="55841" y="1255141"/>
                  </a:lnTo>
                  <a:lnTo>
                    <a:pt x="2127542" y="1257490"/>
                  </a:lnTo>
                  <a:lnTo>
                    <a:pt x="2143556" y="1253274"/>
                  </a:lnTo>
                  <a:lnTo>
                    <a:pt x="2156256" y="1246670"/>
                  </a:lnTo>
                  <a:lnTo>
                    <a:pt x="2165197" y="1237348"/>
                  </a:lnTo>
                  <a:lnTo>
                    <a:pt x="2169871" y="1224978"/>
                  </a:lnTo>
                  <a:lnTo>
                    <a:pt x="2172982" y="24155"/>
                  </a:lnTo>
                  <a:close/>
                </a:path>
              </a:pathLst>
            </a:custGeom>
            <a:solidFill>
              <a:srgbClr val="939498"/>
            </a:solidFill>
          </p:spPr>
          <p:txBody>
            <a:bodyPr wrap="square" lIns="0" tIns="0" rIns="0" bIns="0" rtlCol="0"/>
            <a:lstStyle/>
            <a:p>
              <a:endParaRPr/>
            </a:p>
          </p:txBody>
        </p:sp>
        <p:sp>
          <p:nvSpPr>
            <p:cNvPr id="28" name="object 28"/>
            <p:cNvSpPr/>
            <p:nvPr/>
          </p:nvSpPr>
          <p:spPr>
            <a:xfrm>
              <a:off x="16142538" y="3212947"/>
              <a:ext cx="1870075" cy="1101725"/>
            </a:xfrm>
            <a:custGeom>
              <a:avLst/>
              <a:gdLst/>
              <a:ahLst/>
              <a:cxnLst/>
              <a:rect l="l" t="t" r="r" b="b"/>
              <a:pathLst>
                <a:path w="1870075" h="1101725">
                  <a:moveTo>
                    <a:pt x="1209306" y="866711"/>
                  </a:moveTo>
                  <a:lnTo>
                    <a:pt x="1207554" y="850011"/>
                  </a:lnTo>
                  <a:lnTo>
                    <a:pt x="1199007" y="837450"/>
                  </a:lnTo>
                  <a:lnTo>
                    <a:pt x="1183576" y="828649"/>
                  </a:lnTo>
                  <a:lnTo>
                    <a:pt x="1161186" y="823252"/>
                  </a:lnTo>
                  <a:lnTo>
                    <a:pt x="658723" y="824611"/>
                  </a:lnTo>
                  <a:lnTo>
                    <a:pt x="637743" y="829754"/>
                  </a:lnTo>
                  <a:lnTo>
                    <a:pt x="621626" y="838860"/>
                  </a:lnTo>
                  <a:lnTo>
                    <a:pt x="610311" y="851903"/>
                  </a:lnTo>
                  <a:lnTo>
                    <a:pt x="603745" y="868819"/>
                  </a:lnTo>
                  <a:lnTo>
                    <a:pt x="603745" y="1066012"/>
                  </a:lnTo>
                  <a:lnTo>
                    <a:pt x="642975" y="1097343"/>
                  </a:lnTo>
                  <a:lnTo>
                    <a:pt x="1163205" y="1101153"/>
                  </a:lnTo>
                  <a:lnTo>
                    <a:pt x="1183246" y="1095743"/>
                  </a:lnTo>
                  <a:lnTo>
                    <a:pt x="1197305" y="1088301"/>
                  </a:lnTo>
                  <a:lnTo>
                    <a:pt x="1205852" y="1078433"/>
                  </a:lnTo>
                  <a:lnTo>
                    <a:pt x="1209306" y="1065745"/>
                  </a:lnTo>
                  <a:lnTo>
                    <a:pt x="1209306" y="866711"/>
                  </a:lnTo>
                  <a:close/>
                </a:path>
                <a:path w="1870075" h="1101725">
                  <a:moveTo>
                    <a:pt x="1869859" y="39243"/>
                  </a:moveTo>
                  <a:lnTo>
                    <a:pt x="1839061" y="13500"/>
                  </a:lnTo>
                  <a:lnTo>
                    <a:pt x="50114" y="0"/>
                  </a:lnTo>
                  <a:lnTo>
                    <a:pt x="33566" y="1130"/>
                  </a:lnTo>
                  <a:lnTo>
                    <a:pt x="19939" y="6184"/>
                  </a:lnTo>
                  <a:lnTo>
                    <a:pt x="9055" y="15506"/>
                  </a:lnTo>
                  <a:lnTo>
                    <a:pt x="723" y="29464"/>
                  </a:lnTo>
                  <a:lnTo>
                    <a:pt x="0" y="698703"/>
                  </a:lnTo>
                  <a:lnTo>
                    <a:pt x="647" y="714451"/>
                  </a:lnTo>
                  <a:lnTo>
                    <a:pt x="7200" y="725538"/>
                  </a:lnTo>
                  <a:lnTo>
                    <a:pt x="19354" y="731583"/>
                  </a:lnTo>
                  <a:lnTo>
                    <a:pt x="36791" y="732205"/>
                  </a:lnTo>
                  <a:lnTo>
                    <a:pt x="1833803" y="731799"/>
                  </a:lnTo>
                  <a:lnTo>
                    <a:pt x="1867738" y="697395"/>
                  </a:lnTo>
                  <a:lnTo>
                    <a:pt x="1869859" y="39243"/>
                  </a:lnTo>
                  <a:close/>
                </a:path>
              </a:pathLst>
            </a:custGeom>
            <a:solidFill>
              <a:srgbClr val="EFEFEF"/>
            </a:solidFill>
          </p:spPr>
          <p:txBody>
            <a:bodyPr wrap="square" lIns="0" tIns="0" rIns="0" bIns="0" rtlCol="0"/>
            <a:lstStyle/>
            <a:p>
              <a:endParaRPr/>
            </a:p>
          </p:txBody>
        </p:sp>
        <p:sp>
          <p:nvSpPr>
            <p:cNvPr id="29" name="object 29"/>
            <p:cNvSpPr/>
            <p:nvPr/>
          </p:nvSpPr>
          <p:spPr>
            <a:xfrm>
              <a:off x="15847130" y="2260072"/>
              <a:ext cx="2440940" cy="866140"/>
            </a:xfrm>
            <a:custGeom>
              <a:avLst/>
              <a:gdLst/>
              <a:ahLst/>
              <a:cxnLst/>
              <a:rect l="l" t="t" r="r" b="b"/>
              <a:pathLst>
                <a:path w="2440940" h="866139">
                  <a:moveTo>
                    <a:pt x="2276763" y="866048"/>
                  </a:moveTo>
                  <a:lnTo>
                    <a:pt x="216197" y="862711"/>
                  </a:lnTo>
                  <a:lnTo>
                    <a:pt x="0" y="70316"/>
                  </a:lnTo>
                  <a:lnTo>
                    <a:pt x="5087" y="44610"/>
                  </a:lnTo>
                  <a:lnTo>
                    <a:pt x="15664" y="22022"/>
                  </a:lnTo>
                  <a:lnTo>
                    <a:pt x="39613" y="6001"/>
                  </a:lnTo>
                  <a:lnTo>
                    <a:pt x="84814" y="0"/>
                  </a:lnTo>
                  <a:lnTo>
                    <a:pt x="2438571" y="17305"/>
                  </a:lnTo>
                  <a:lnTo>
                    <a:pt x="2440868" y="18270"/>
                  </a:lnTo>
                  <a:lnTo>
                    <a:pt x="2440868" y="361159"/>
                  </a:lnTo>
                  <a:lnTo>
                    <a:pt x="2316593" y="839381"/>
                  </a:lnTo>
                  <a:lnTo>
                    <a:pt x="2276763" y="866048"/>
                  </a:lnTo>
                  <a:close/>
                </a:path>
              </a:pathLst>
            </a:custGeom>
            <a:solidFill>
              <a:srgbClr val="939498"/>
            </a:solidFill>
          </p:spPr>
          <p:txBody>
            <a:bodyPr wrap="square" lIns="0" tIns="0" rIns="0" bIns="0" rtlCol="0"/>
            <a:lstStyle/>
            <a:p>
              <a:endParaRPr/>
            </a:p>
          </p:txBody>
        </p:sp>
        <p:sp>
          <p:nvSpPr>
            <p:cNvPr id="30" name="object 30"/>
            <p:cNvSpPr/>
            <p:nvPr/>
          </p:nvSpPr>
          <p:spPr>
            <a:xfrm>
              <a:off x="17776206" y="3104582"/>
              <a:ext cx="186690" cy="46990"/>
            </a:xfrm>
            <a:custGeom>
              <a:avLst/>
              <a:gdLst/>
              <a:ahLst/>
              <a:cxnLst/>
              <a:rect l="l" t="t" r="r" b="b"/>
              <a:pathLst>
                <a:path w="186690" h="46989">
                  <a:moveTo>
                    <a:pt x="181111" y="46730"/>
                  </a:moveTo>
                  <a:lnTo>
                    <a:pt x="5241" y="46730"/>
                  </a:lnTo>
                  <a:lnTo>
                    <a:pt x="0" y="41496"/>
                  </a:lnTo>
                  <a:lnTo>
                    <a:pt x="0" y="5235"/>
                  </a:lnTo>
                  <a:lnTo>
                    <a:pt x="5241" y="0"/>
                  </a:lnTo>
                  <a:lnTo>
                    <a:pt x="181111" y="0"/>
                  </a:lnTo>
                  <a:lnTo>
                    <a:pt x="186352" y="5235"/>
                  </a:lnTo>
                  <a:lnTo>
                    <a:pt x="186352" y="11683"/>
                  </a:lnTo>
                  <a:lnTo>
                    <a:pt x="186352" y="41496"/>
                  </a:lnTo>
                  <a:lnTo>
                    <a:pt x="181111" y="46730"/>
                  </a:lnTo>
                  <a:close/>
                </a:path>
              </a:pathLst>
            </a:custGeom>
            <a:solidFill>
              <a:srgbClr val="231F20"/>
            </a:solidFill>
          </p:spPr>
          <p:txBody>
            <a:bodyPr wrap="square" lIns="0" tIns="0" rIns="0" bIns="0" rtlCol="0"/>
            <a:lstStyle/>
            <a:p>
              <a:endParaRPr/>
            </a:p>
          </p:txBody>
        </p:sp>
        <p:sp>
          <p:nvSpPr>
            <p:cNvPr id="31" name="object 31"/>
            <p:cNvSpPr/>
            <p:nvPr/>
          </p:nvSpPr>
          <p:spPr>
            <a:xfrm>
              <a:off x="15894963" y="2291597"/>
              <a:ext cx="2393315" cy="798195"/>
            </a:xfrm>
            <a:custGeom>
              <a:avLst/>
              <a:gdLst/>
              <a:ahLst/>
              <a:cxnLst/>
              <a:rect l="l" t="t" r="r" b="b"/>
              <a:pathLst>
                <a:path w="2393315" h="798194">
                  <a:moveTo>
                    <a:pt x="2188128" y="797825"/>
                  </a:moveTo>
                  <a:lnTo>
                    <a:pt x="207781" y="794750"/>
                  </a:lnTo>
                  <a:lnTo>
                    <a:pt x="0" y="64776"/>
                  </a:lnTo>
                  <a:lnTo>
                    <a:pt x="4890" y="41096"/>
                  </a:lnTo>
                  <a:lnTo>
                    <a:pt x="15055" y="20287"/>
                  </a:lnTo>
                  <a:lnTo>
                    <a:pt x="38071" y="5528"/>
                  </a:lnTo>
                  <a:lnTo>
                    <a:pt x="81513" y="0"/>
                  </a:lnTo>
                  <a:lnTo>
                    <a:pt x="2343637" y="15942"/>
                  </a:lnTo>
                  <a:lnTo>
                    <a:pt x="2387262" y="33508"/>
                  </a:lnTo>
                  <a:lnTo>
                    <a:pt x="2393036" y="42764"/>
                  </a:lnTo>
                  <a:lnTo>
                    <a:pt x="2393036" y="158642"/>
                  </a:lnTo>
                  <a:lnTo>
                    <a:pt x="2226407" y="773259"/>
                  </a:lnTo>
                  <a:lnTo>
                    <a:pt x="2188128" y="797825"/>
                  </a:lnTo>
                  <a:close/>
                </a:path>
              </a:pathLst>
            </a:custGeom>
            <a:solidFill>
              <a:srgbClr val="FFFAE8"/>
            </a:solidFill>
          </p:spPr>
          <p:txBody>
            <a:bodyPr wrap="square" lIns="0" tIns="0" rIns="0" bIns="0" rtlCol="0"/>
            <a:lstStyle/>
            <a:p>
              <a:endParaRPr/>
            </a:p>
          </p:txBody>
        </p:sp>
        <p:sp>
          <p:nvSpPr>
            <p:cNvPr id="32" name="object 32"/>
            <p:cNvSpPr/>
            <p:nvPr/>
          </p:nvSpPr>
          <p:spPr>
            <a:xfrm>
              <a:off x="16570932" y="2403742"/>
              <a:ext cx="560705" cy="577215"/>
            </a:xfrm>
            <a:custGeom>
              <a:avLst/>
              <a:gdLst/>
              <a:ahLst/>
              <a:cxnLst/>
              <a:rect l="l" t="t" r="r" b="b"/>
              <a:pathLst>
                <a:path w="560705" h="577214">
                  <a:moveTo>
                    <a:pt x="362448" y="576969"/>
                  </a:moveTo>
                  <a:lnTo>
                    <a:pt x="305807" y="576735"/>
                  </a:lnTo>
                  <a:lnTo>
                    <a:pt x="240089" y="574383"/>
                  </a:lnTo>
                  <a:lnTo>
                    <a:pt x="164708" y="569800"/>
                  </a:lnTo>
                  <a:lnTo>
                    <a:pt x="79075" y="562872"/>
                  </a:lnTo>
                  <a:lnTo>
                    <a:pt x="35924" y="554771"/>
                  </a:lnTo>
                  <a:lnTo>
                    <a:pt x="0" y="519832"/>
                  </a:lnTo>
                  <a:lnTo>
                    <a:pt x="358" y="493846"/>
                  </a:lnTo>
                  <a:lnTo>
                    <a:pt x="8352" y="462749"/>
                  </a:lnTo>
                  <a:lnTo>
                    <a:pt x="20547" y="426966"/>
                  </a:lnTo>
                  <a:lnTo>
                    <a:pt x="33510" y="386924"/>
                  </a:lnTo>
                  <a:lnTo>
                    <a:pt x="43806" y="343047"/>
                  </a:lnTo>
                  <a:lnTo>
                    <a:pt x="48001" y="295761"/>
                  </a:lnTo>
                  <a:lnTo>
                    <a:pt x="47764" y="242863"/>
                  </a:lnTo>
                  <a:lnTo>
                    <a:pt x="48457" y="194260"/>
                  </a:lnTo>
                  <a:lnTo>
                    <a:pt x="52182" y="150219"/>
                  </a:lnTo>
                  <a:lnTo>
                    <a:pt x="61041" y="111010"/>
                  </a:lnTo>
                  <a:lnTo>
                    <a:pt x="102574" y="48162"/>
                  </a:lnTo>
                  <a:lnTo>
                    <a:pt x="139453" y="25060"/>
                  </a:lnTo>
                  <a:lnTo>
                    <a:pt x="189877" y="7865"/>
                  </a:lnTo>
                  <a:lnTo>
                    <a:pt x="247057" y="0"/>
                  </a:lnTo>
                  <a:lnTo>
                    <a:pt x="290456" y="5286"/>
                  </a:lnTo>
                  <a:lnTo>
                    <a:pt x="324490" y="18982"/>
                  </a:lnTo>
                  <a:lnTo>
                    <a:pt x="353570" y="36343"/>
                  </a:lnTo>
                  <a:lnTo>
                    <a:pt x="382112" y="52626"/>
                  </a:lnTo>
                  <a:lnTo>
                    <a:pt x="462532" y="79810"/>
                  </a:lnTo>
                  <a:lnTo>
                    <a:pt x="490820" y="108074"/>
                  </a:lnTo>
                  <a:lnTo>
                    <a:pt x="503888" y="144683"/>
                  </a:lnTo>
                  <a:lnTo>
                    <a:pt x="506229" y="186442"/>
                  </a:lnTo>
                  <a:lnTo>
                    <a:pt x="502336" y="230153"/>
                  </a:lnTo>
                  <a:lnTo>
                    <a:pt x="496705" y="272621"/>
                  </a:lnTo>
                  <a:lnTo>
                    <a:pt x="493829" y="310650"/>
                  </a:lnTo>
                  <a:lnTo>
                    <a:pt x="505852" y="366231"/>
                  </a:lnTo>
                  <a:lnTo>
                    <a:pt x="522331" y="403042"/>
                  </a:lnTo>
                  <a:lnTo>
                    <a:pt x="531347" y="421036"/>
                  </a:lnTo>
                  <a:lnTo>
                    <a:pt x="540098" y="438605"/>
                  </a:lnTo>
                  <a:lnTo>
                    <a:pt x="547997" y="455636"/>
                  </a:lnTo>
                  <a:lnTo>
                    <a:pt x="554455" y="472017"/>
                  </a:lnTo>
                  <a:lnTo>
                    <a:pt x="558886" y="487634"/>
                  </a:lnTo>
                  <a:lnTo>
                    <a:pt x="560701" y="502374"/>
                  </a:lnTo>
                  <a:lnTo>
                    <a:pt x="559315" y="516126"/>
                  </a:lnTo>
                  <a:lnTo>
                    <a:pt x="530067" y="550314"/>
                  </a:lnTo>
                  <a:lnTo>
                    <a:pt x="483787" y="566089"/>
                  </a:lnTo>
                  <a:lnTo>
                    <a:pt x="410600" y="575197"/>
                  </a:lnTo>
                  <a:lnTo>
                    <a:pt x="362448" y="576969"/>
                  </a:lnTo>
                  <a:close/>
                </a:path>
              </a:pathLst>
            </a:custGeom>
            <a:solidFill>
              <a:srgbClr val="231F20"/>
            </a:solidFill>
          </p:spPr>
          <p:txBody>
            <a:bodyPr wrap="square" lIns="0" tIns="0" rIns="0" bIns="0" rtlCol="0"/>
            <a:lstStyle/>
            <a:p>
              <a:endParaRPr/>
            </a:p>
          </p:txBody>
        </p:sp>
        <p:sp>
          <p:nvSpPr>
            <p:cNvPr id="33" name="object 33"/>
            <p:cNvSpPr/>
            <p:nvPr/>
          </p:nvSpPr>
          <p:spPr>
            <a:xfrm>
              <a:off x="16525321" y="2844544"/>
              <a:ext cx="643890" cy="243840"/>
            </a:xfrm>
            <a:custGeom>
              <a:avLst/>
              <a:gdLst/>
              <a:ahLst/>
              <a:cxnLst/>
              <a:rect l="l" t="t" r="r" b="b"/>
              <a:pathLst>
                <a:path w="643890" h="243839">
                  <a:moveTo>
                    <a:pt x="643499" y="243500"/>
                  </a:moveTo>
                  <a:lnTo>
                    <a:pt x="0" y="242476"/>
                  </a:lnTo>
                  <a:lnTo>
                    <a:pt x="1399" y="237768"/>
                  </a:lnTo>
                  <a:lnTo>
                    <a:pt x="35755" y="146064"/>
                  </a:lnTo>
                  <a:lnTo>
                    <a:pt x="88322" y="52775"/>
                  </a:lnTo>
                  <a:lnTo>
                    <a:pt x="155264" y="6626"/>
                  </a:lnTo>
                  <a:lnTo>
                    <a:pt x="234928" y="1820"/>
                  </a:lnTo>
                  <a:lnTo>
                    <a:pt x="285209" y="337"/>
                  </a:lnTo>
                  <a:lnTo>
                    <a:pt x="338771" y="0"/>
                  </a:lnTo>
                  <a:lnTo>
                    <a:pt x="392850" y="1203"/>
                  </a:lnTo>
                  <a:lnTo>
                    <a:pt x="444684" y="4345"/>
                  </a:lnTo>
                  <a:lnTo>
                    <a:pt x="491507" y="9824"/>
                  </a:lnTo>
                  <a:lnTo>
                    <a:pt x="558448" y="58406"/>
                  </a:lnTo>
                  <a:lnTo>
                    <a:pt x="609603" y="150270"/>
                  </a:lnTo>
                  <a:lnTo>
                    <a:pt x="642275" y="239246"/>
                  </a:lnTo>
                  <a:lnTo>
                    <a:pt x="643499" y="243500"/>
                  </a:lnTo>
                  <a:close/>
                </a:path>
              </a:pathLst>
            </a:custGeom>
            <a:solidFill>
              <a:srgbClr val="7CD9FF"/>
            </a:solidFill>
          </p:spPr>
          <p:txBody>
            <a:bodyPr wrap="square" lIns="0" tIns="0" rIns="0" bIns="0" rtlCol="0"/>
            <a:lstStyle/>
            <a:p>
              <a:endParaRPr/>
            </a:p>
          </p:txBody>
        </p:sp>
        <p:sp>
          <p:nvSpPr>
            <p:cNvPr id="34" name="object 34"/>
            <p:cNvSpPr/>
            <p:nvPr/>
          </p:nvSpPr>
          <p:spPr>
            <a:xfrm>
              <a:off x="16722890" y="2558192"/>
              <a:ext cx="229235" cy="271780"/>
            </a:xfrm>
            <a:custGeom>
              <a:avLst/>
              <a:gdLst/>
              <a:ahLst/>
              <a:cxnLst/>
              <a:rect l="l" t="t" r="r" b="b"/>
              <a:pathLst>
                <a:path w="229234" h="271780">
                  <a:moveTo>
                    <a:pt x="114033" y="271342"/>
                  </a:moveTo>
                  <a:lnTo>
                    <a:pt x="47792" y="239945"/>
                  </a:lnTo>
                  <a:lnTo>
                    <a:pt x="19980" y="207659"/>
                  </a:lnTo>
                  <a:lnTo>
                    <a:pt x="2381" y="170500"/>
                  </a:lnTo>
                  <a:lnTo>
                    <a:pt x="0" y="133110"/>
                  </a:lnTo>
                  <a:lnTo>
                    <a:pt x="17842" y="100127"/>
                  </a:lnTo>
                  <a:lnTo>
                    <a:pt x="62650" y="56025"/>
                  </a:lnTo>
                  <a:lnTo>
                    <a:pt x="95121" y="26163"/>
                  </a:lnTo>
                  <a:lnTo>
                    <a:pt x="120370" y="8252"/>
                  </a:lnTo>
                  <a:lnTo>
                    <a:pt x="143508" y="0"/>
                  </a:lnTo>
                  <a:lnTo>
                    <a:pt x="179109" y="5814"/>
                  </a:lnTo>
                  <a:lnTo>
                    <a:pt x="205933" y="33451"/>
                  </a:lnTo>
                  <a:lnTo>
                    <a:pt x="222854" y="77284"/>
                  </a:lnTo>
                  <a:lnTo>
                    <a:pt x="228744" y="131685"/>
                  </a:lnTo>
                  <a:lnTo>
                    <a:pt x="219723" y="186024"/>
                  </a:lnTo>
                  <a:lnTo>
                    <a:pt x="195130" y="230418"/>
                  </a:lnTo>
                  <a:lnTo>
                    <a:pt x="158666" y="260360"/>
                  </a:lnTo>
                  <a:lnTo>
                    <a:pt x="114033" y="271342"/>
                  </a:lnTo>
                  <a:close/>
                </a:path>
              </a:pathLst>
            </a:custGeom>
            <a:solidFill>
              <a:srgbClr val="FFD0B4"/>
            </a:solidFill>
          </p:spPr>
          <p:txBody>
            <a:bodyPr wrap="square" lIns="0" tIns="0" rIns="0" bIns="0" rtlCol="0"/>
            <a:lstStyle/>
            <a:p>
              <a:endParaRPr/>
            </a:p>
          </p:txBody>
        </p:sp>
        <p:sp>
          <p:nvSpPr>
            <p:cNvPr id="35" name="object 35"/>
            <p:cNvSpPr/>
            <p:nvPr/>
          </p:nvSpPr>
          <p:spPr>
            <a:xfrm>
              <a:off x="17178797" y="2465556"/>
              <a:ext cx="773430" cy="458470"/>
            </a:xfrm>
            <a:custGeom>
              <a:avLst/>
              <a:gdLst/>
              <a:ahLst/>
              <a:cxnLst/>
              <a:rect l="l" t="t" r="r" b="b"/>
              <a:pathLst>
                <a:path w="773430" h="458469">
                  <a:moveTo>
                    <a:pt x="154671" y="457926"/>
                  </a:moveTo>
                  <a:lnTo>
                    <a:pt x="251341" y="320549"/>
                  </a:lnTo>
                  <a:lnTo>
                    <a:pt x="80242" y="320549"/>
                  </a:lnTo>
                  <a:lnTo>
                    <a:pt x="49021" y="314247"/>
                  </a:lnTo>
                  <a:lnTo>
                    <a:pt x="23513" y="297065"/>
                  </a:lnTo>
                  <a:lnTo>
                    <a:pt x="6310" y="271591"/>
                  </a:lnTo>
                  <a:lnTo>
                    <a:pt x="0" y="240412"/>
                  </a:lnTo>
                  <a:lnTo>
                    <a:pt x="0" y="80137"/>
                  </a:lnTo>
                  <a:lnTo>
                    <a:pt x="6310" y="48956"/>
                  </a:lnTo>
                  <a:lnTo>
                    <a:pt x="23513" y="23482"/>
                  </a:lnTo>
                  <a:lnTo>
                    <a:pt x="49021" y="6301"/>
                  </a:lnTo>
                  <a:lnTo>
                    <a:pt x="80242" y="0"/>
                  </a:lnTo>
                  <a:lnTo>
                    <a:pt x="693117" y="0"/>
                  </a:lnTo>
                  <a:lnTo>
                    <a:pt x="724339" y="6301"/>
                  </a:lnTo>
                  <a:lnTo>
                    <a:pt x="749846" y="23482"/>
                  </a:lnTo>
                  <a:lnTo>
                    <a:pt x="767050" y="48956"/>
                  </a:lnTo>
                  <a:lnTo>
                    <a:pt x="773360" y="80137"/>
                  </a:lnTo>
                  <a:lnTo>
                    <a:pt x="773360" y="240412"/>
                  </a:lnTo>
                  <a:lnTo>
                    <a:pt x="767050" y="271591"/>
                  </a:lnTo>
                  <a:lnTo>
                    <a:pt x="749846" y="297065"/>
                  </a:lnTo>
                  <a:lnTo>
                    <a:pt x="724339" y="314247"/>
                  </a:lnTo>
                  <a:lnTo>
                    <a:pt x="693117" y="320549"/>
                  </a:lnTo>
                  <a:lnTo>
                    <a:pt x="367348" y="320549"/>
                  </a:lnTo>
                  <a:lnTo>
                    <a:pt x="154671" y="457926"/>
                  </a:lnTo>
                  <a:close/>
                </a:path>
              </a:pathLst>
            </a:custGeom>
            <a:solidFill>
              <a:srgbClr val="7CD9FF"/>
            </a:solidFill>
          </p:spPr>
          <p:txBody>
            <a:bodyPr wrap="square" lIns="0" tIns="0" rIns="0" bIns="0" rtlCol="0"/>
            <a:lstStyle/>
            <a:p>
              <a:endParaRPr/>
            </a:p>
          </p:txBody>
        </p:sp>
        <p:sp>
          <p:nvSpPr>
            <p:cNvPr id="36" name="object 36"/>
            <p:cNvSpPr/>
            <p:nvPr/>
          </p:nvSpPr>
          <p:spPr>
            <a:xfrm>
              <a:off x="16221865" y="3103962"/>
              <a:ext cx="186690" cy="46990"/>
            </a:xfrm>
            <a:custGeom>
              <a:avLst/>
              <a:gdLst/>
              <a:ahLst/>
              <a:cxnLst/>
              <a:rect l="l" t="t" r="r" b="b"/>
              <a:pathLst>
                <a:path w="186690" h="46989">
                  <a:moveTo>
                    <a:pt x="181111" y="46730"/>
                  </a:moveTo>
                  <a:lnTo>
                    <a:pt x="5241" y="46730"/>
                  </a:lnTo>
                  <a:lnTo>
                    <a:pt x="0" y="41496"/>
                  </a:lnTo>
                  <a:lnTo>
                    <a:pt x="0" y="5235"/>
                  </a:lnTo>
                  <a:lnTo>
                    <a:pt x="5241" y="0"/>
                  </a:lnTo>
                  <a:lnTo>
                    <a:pt x="181111" y="0"/>
                  </a:lnTo>
                  <a:lnTo>
                    <a:pt x="186352" y="5235"/>
                  </a:lnTo>
                  <a:lnTo>
                    <a:pt x="186352" y="11683"/>
                  </a:lnTo>
                  <a:lnTo>
                    <a:pt x="186352" y="41496"/>
                  </a:lnTo>
                  <a:lnTo>
                    <a:pt x="181111" y="46730"/>
                  </a:lnTo>
                  <a:close/>
                </a:path>
              </a:pathLst>
            </a:custGeom>
            <a:solidFill>
              <a:srgbClr val="231F20"/>
            </a:solidFill>
          </p:spPr>
          <p:txBody>
            <a:bodyPr wrap="square" lIns="0" tIns="0" rIns="0" bIns="0" rtlCol="0"/>
            <a:lstStyle/>
            <a:p>
              <a:endParaRPr/>
            </a:p>
          </p:txBody>
        </p:sp>
        <p:sp>
          <p:nvSpPr>
            <p:cNvPr id="37" name="object 37"/>
            <p:cNvSpPr/>
            <p:nvPr/>
          </p:nvSpPr>
          <p:spPr>
            <a:xfrm>
              <a:off x="16162722" y="2392201"/>
              <a:ext cx="377190" cy="232410"/>
            </a:xfrm>
            <a:custGeom>
              <a:avLst/>
              <a:gdLst/>
              <a:ahLst/>
              <a:cxnLst/>
              <a:rect l="l" t="t" r="r" b="b"/>
              <a:pathLst>
                <a:path w="377190" h="232410">
                  <a:moveTo>
                    <a:pt x="301424" y="232373"/>
                  </a:moveTo>
                  <a:lnTo>
                    <a:pt x="254328" y="162660"/>
                  </a:lnTo>
                  <a:lnTo>
                    <a:pt x="336064" y="162660"/>
                  </a:lnTo>
                  <a:lnTo>
                    <a:pt x="351908" y="159462"/>
                  </a:lnTo>
                  <a:lnTo>
                    <a:pt x="364851" y="150745"/>
                  </a:lnTo>
                  <a:lnTo>
                    <a:pt x="373581" y="137818"/>
                  </a:lnTo>
                  <a:lnTo>
                    <a:pt x="376783" y="121997"/>
                  </a:lnTo>
                  <a:lnTo>
                    <a:pt x="376783" y="40666"/>
                  </a:lnTo>
                  <a:lnTo>
                    <a:pt x="373581" y="24842"/>
                  </a:lnTo>
                  <a:lnTo>
                    <a:pt x="364851" y="11915"/>
                  </a:lnTo>
                  <a:lnTo>
                    <a:pt x="351908" y="3197"/>
                  </a:lnTo>
                  <a:lnTo>
                    <a:pt x="336064" y="0"/>
                  </a:lnTo>
                  <a:lnTo>
                    <a:pt x="40718" y="0"/>
                  </a:lnTo>
                  <a:lnTo>
                    <a:pt x="24875" y="3197"/>
                  </a:lnTo>
                  <a:lnTo>
                    <a:pt x="11931" y="11915"/>
                  </a:lnTo>
                  <a:lnTo>
                    <a:pt x="3201" y="24842"/>
                  </a:lnTo>
                  <a:lnTo>
                    <a:pt x="0" y="40666"/>
                  </a:lnTo>
                  <a:lnTo>
                    <a:pt x="0" y="121997"/>
                  </a:lnTo>
                  <a:lnTo>
                    <a:pt x="3201" y="137818"/>
                  </a:lnTo>
                  <a:lnTo>
                    <a:pt x="11931" y="150745"/>
                  </a:lnTo>
                  <a:lnTo>
                    <a:pt x="24875" y="159462"/>
                  </a:lnTo>
                  <a:lnTo>
                    <a:pt x="40718" y="162660"/>
                  </a:lnTo>
                  <a:lnTo>
                    <a:pt x="197809" y="162660"/>
                  </a:lnTo>
                  <a:lnTo>
                    <a:pt x="301424" y="232373"/>
                  </a:lnTo>
                  <a:close/>
                </a:path>
              </a:pathLst>
            </a:custGeom>
            <a:solidFill>
              <a:srgbClr val="7CD9FF"/>
            </a:solidFill>
          </p:spPr>
          <p:txBody>
            <a:bodyPr wrap="square" lIns="0" tIns="0" rIns="0" bIns="0" rtlCol="0"/>
            <a:lstStyle/>
            <a:p>
              <a:endParaRPr/>
            </a:p>
          </p:txBody>
        </p:sp>
        <p:sp>
          <p:nvSpPr>
            <p:cNvPr id="38" name="object 38"/>
            <p:cNvSpPr/>
            <p:nvPr/>
          </p:nvSpPr>
          <p:spPr>
            <a:xfrm>
              <a:off x="18272808" y="4236107"/>
              <a:ext cx="15240" cy="93345"/>
            </a:xfrm>
            <a:custGeom>
              <a:avLst/>
              <a:gdLst/>
              <a:ahLst/>
              <a:cxnLst/>
              <a:rect l="l" t="t" r="r" b="b"/>
              <a:pathLst>
                <a:path w="15240" h="93345">
                  <a:moveTo>
                    <a:pt x="15191" y="93233"/>
                  </a:moveTo>
                  <a:lnTo>
                    <a:pt x="5933" y="80171"/>
                  </a:lnTo>
                  <a:lnTo>
                    <a:pt x="0" y="55075"/>
                  </a:lnTo>
                  <a:lnTo>
                    <a:pt x="4314" y="28727"/>
                  </a:lnTo>
                  <a:lnTo>
                    <a:pt x="15191" y="0"/>
                  </a:lnTo>
                  <a:lnTo>
                    <a:pt x="15191" y="93233"/>
                  </a:lnTo>
                  <a:close/>
                </a:path>
              </a:pathLst>
            </a:custGeom>
            <a:solidFill>
              <a:srgbClr val="231F20"/>
            </a:solidFill>
          </p:spPr>
          <p:txBody>
            <a:bodyPr wrap="square" lIns="0" tIns="0" rIns="0" bIns="0" rtlCol="0"/>
            <a:lstStyle/>
            <a:p>
              <a:endParaRPr/>
            </a:p>
          </p:txBody>
        </p:sp>
        <p:sp>
          <p:nvSpPr>
            <p:cNvPr id="39" name="object 39"/>
            <p:cNvSpPr/>
            <p:nvPr/>
          </p:nvSpPr>
          <p:spPr>
            <a:xfrm>
              <a:off x="18272808" y="4236107"/>
              <a:ext cx="15240" cy="93345"/>
            </a:xfrm>
            <a:custGeom>
              <a:avLst/>
              <a:gdLst/>
              <a:ahLst/>
              <a:cxnLst/>
              <a:rect l="l" t="t" r="r" b="b"/>
              <a:pathLst>
                <a:path w="15240" h="93345">
                  <a:moveTo>
                    <a:pt x="15191" y="93233"/>
                  </a:moveTo>
                  <a:lnTo>
                    <a:pt x="5933" y="80171"/>
                  </a:lnTo>
                  <a:lnTo>
                    <a:pt x="0" y="55075"/>
                  </a:lnTo>
                  <a:lnTo>
                    <a:pt x="4314" y="28727"/>
                  </a:lnTo>
                  <a:lnTo>
                    <a:pt x="15191" y="0"/>
                  </a:lnTo>
                </a:path>
              </a:pathLst>
            </a:custGeom>
            <a:ln w="30608">
              <a:solidFill>
                <a:srgbClr val="939498"/>
              </a:solidFill>
            </a:ln>
          </p:spPr>
          <p:txBody>
            <a:bodyPr wrap="square" lIns="0" tIns="0" rIns="0" bIns="0" rtlCol="0"/>
            <a:lstStyle/>
            <a:p>
              <a:endParaRPr/>
            </a:p>
          </p:txBody>
        </p:sp>
        <p:sp>
          <p:nvSpPr>
            <p:cNvPr id="40" name="object 40"/>
            <p:cNvSpPr/>
            <p:nvPr/>
          </p:nvSpPr>
          <p:spPr>
            <a:xfrm>
              <a:off x="1836354" y="3803897"/>
              <a:ext cx="467995" cy="467995"/>
            </a:xfrm>
            <a:custGeom>
              <a:avLst/>
              <a:gdLst/>
              <a:ahLst/>
              <a:cxnLst/>
              <a:rect l="l" t="t" r="r" b="b"/>
              <a:pathLst>
                <a:path w="467994" h="467995">
                  <a:moveTo>
                    <a:pt x="233740" y="467478"/>
                  </a:moveTo>
                  <a:lnTo>
                    <a:pt x="186633" y="462730"/>
                  </a:lnTo>
                  <a:lnTo>
                    <a:pt x="142758" y="449110"/>
                  </a:lnTo>
                  <a:lnTo>
                    <a:pt x="103053" y="427560"/>
                  </a:lnTo>
                  <a:lnTo>
                    <a:pt x="68461" y="399018"/>
                  </a:lnTo>
                  <a:lnTo>
                    <a:pt x="39919" y="364426"/>
                  </a:lnTo>
                  <a:lnTo>
                    <a:pt x="18368" y="324722"/>
                  </a:lnTo>
                  <a:lnTo>
                    <a:pt x="4748" y="280847"/>
                  </a:lnTo>
                  <a:lnTo>
                    <a:pt x="0" y="233740"/>
                  </a:lnTo>
                  <a:lnTo>
                    <a:pt x="4748" y="186633"/>
                  </a:lnTo>
                  <a:lnTo>
                    <a:pt x="18368" y="142758"/>
                  </a:lnTo>
                  <a:lnTo>
                    <a:pt x="39919" y="103053"/>
                  </a:lnTo>
                  <a:lnTo>
                    <a:pt x="68461" y="68461"/>
                  </a:lnTo>
                  <a:lnTo>
                    <a:pt x="103053" y="39919"/>
                  </a:lnTo>
                  <a:lnTo>
                    <a:pt x="142758" y="18368"/>
                  </a:lnTo>
                  <a:lnTo>
                    <a:pt x="186633" y="4748"/>
                  </a:lnTo>
                  <a:lnTo>
                    <a:pt x="233740" y="0"/>
                  </a:lnTo>
                  <a:lnTo>
                    <a:pt x="280847" y="4748"/>
                  </a:lnTo>
                  <a:lnTo>
                    <a:pt x="324722" y="18368"/>
                  </a:lnTo>
                  <a:lnTo>
                    <a:pt x="364426" y="39919"/>
                  </a:lnTo>
                  <a:lnTo>
                    <a:pt x="399018" y="68461"/>
                  </a:lnTo>
                  <a:lnTo>
                    <a:pt x="427560" y="103053"/>
                  </a:lnTo>
                  <a:lnTo>
                    <a:pt x="449110" y="142758"/>
                  </a:lnTo>
                  <a:lnTo>
                    <a:pt x="462730" y="186633"/>
                  </a:lnTo>
                  <a:lnTo>
                    <a:pt x="467478" y="233740"/>
                  </a:lnTo>
                  <a:lnTo>
                    <a:pt x="462730" y="280847"/>
                  </a:lnTo>
                  <a:lnTo>
                    <a:pt x="449110" y="324722"/>
                  </a:lnTo>
                  <a:lnTo>
                    <a:pt x="427560" y="364426"/>
                  </a:lnTo>
                  <a:lnTo>
                    <a:pt x="399018" y="399018"/>
                  </a:lnTo>
                  <a:lnTo>
                    <a:pt x="364426" y="427560"/>
                  </a:lnTo>
                  <a:lnTo>
                    <a:pt x="324722" y="449110"/>
                  </a:lnTo>
                  <a:lnTo>
                    <a:pt x="280847" y="462730"/>
                  </a:lnTo>
                  <a:lnTo>
                    <a:pt x="233740" y="467478"/>
                  </a:lnTo>
                  <a:close/>
                </a:path>
              </a:pathLst>
            </a:custGeom>
            <a:solidFill>
              <a:srgbClr val="DE5326"/>
            </a:solidFill>
          </p:spPr>
          <p:txBody>
            <a:bodyPr wrap="square" lIns="0" tIns="0" rIns="0" bIns="0" rtlCol="0"/>
            <a:lstStyle/>
            <a:p>
              <a:endParaRPr/>
            </a:p>
          </p:txBody>
        </p:sp>
        <p:sp>
          <p:nvSpPr>
            <p:cNvPr id="41" name="object 41"/>
            <p:cNvSpPr/>
            <p:nvPr/>
          </p:nvSpPr>
          <p:spPr>
            <a:xfrm>
              <a:off x="2015376" y="3944274"/>
              <a:ext cx="149860" cy="191135"/>
            </a:xfrm>
            <a:custGeom>
              <a:avLst/>
              <a:gdLst/>
              <a:ahLst/>
              <a:cxnLst/>
              <a:rect l="l" t="t" r="r" b="b"/>
              <a:pathLst>
                <a:path w="149860" h="191135">
                  <a:moveTo>
                    <a:pt x="0" y="190724"/>
                  </a:moveTo>
                  <a:lnTo>
                    <a:pt x="0" y="0"/>
                  </a:lnTo>
                  <a:lnTo>
                    <a:pt x="149854" y="95362"/>
                  </a:lnTo>
                  <a:lnTo>
                    <a:pt x="0" y="190724"/>
                  </a:lnTo>
                  <a:close/>
                </a:path>
              </a:pathLst>
            </a:custGeom>
            <a:solidFill>
              <a:srgbClr val="FFFFFF"/>
            </a:solidFill>
          </p:spPr>
          <p:txBody>
            <a:bodyPr wrap="square" lIns="0" tIns="0" rIns="0" bIns="0" rtlCol="0"/>
            <a:lstStyle/>
            <a:p>
              <a:endParaRPr/>
            </a:p>
          </p:txBody>
        </p:sp>
        <p:sp>
          <p:nvSpPr>
            <p:cNvPr id="42" name="object 42"/>
            <p:cNvSpPr/>
            <p:nvPr/>
          </p:nvSpPr>
          <p:spPr>
            <a:xfrm>
              <a:off x="1119454" y="2618447"/>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43" name="object 43"/>
            <p:cNvPicPr/>
            <p:nvPr/>
          </p:nvPicPr>
          <p:blipFill>
            <a:blip r:embed="rId6" cstate="print"/>
            <a:stretch>
              <a:fillRect/>
            </a:stretch>
          </p:blipFill>
          <p:spPr>
            <a:xfrm>
              <a:off x="1424262" y="2561294"/>
              <a:ext cx="258562" cy="152399"/>
            </a:xfrm>
            <a:prstGeom prst="rect">
              <a:avLst/>
            </a:prstGeom>
          </p:spPr>
        </p:pic>
      </p:grpSp>
      <p:sp>
        <p:nvSpPr>
          <p:cNvPr id="46" name="object 46"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5" dirty="0"/>
              <a:t>職場體驗</a:t>
            </a:r>
          </a:p>
        </p:txBody>
      </p:sp>
      <p:sp>
        <p:nvSpPr>
          <p:cNvPr id="47" name="object 47"/>
          <p:cNvSpPr txBox="1"/>
          <p:nvPr/>
        </p:nvSpPr>
        <p:spPr>
          <a:xfrm>
            <a:off x="5936765" y="438119"/>
            <a:ext cx="7474584" cy="751488"/>
          </a:xfrm>
          <a:prstGeom prst="rect">
            <a:avLst/>
          </a:prstGeom>
        </p:spPr>
        <p:txBody>
          <a:bodyPr vert="horz" wrap="square" lIns="0" tIns="12700" rIns="0" bIns="0" rtlCol="0">
            <a:spAutoFit/>
          </a:bodyPr>
          <a:lstStyle/>
          <a:p>
            <a:pPr marL="12700">
              <a:lnSpc>
                <a:spcPct val="100000"/>
              </a:lnSpc>
              <a:spcBef>
                <a:spcPts val="100"/>
              </a:spcBef>
            </a:pPr>
            <a:r>
              <a:rPr sz="4800" b="1" spc="80" dirty="0">
                <a:solidFill>
                  <a:srgbClr val="7D775D"/>
                </a:solidFill>
                <a:latin typeface="Microsoft YaHei"/>
                <a:cs typeface="Microsoft YaHei"/>
              </a:rPr>
              <a:t>青</a:t>
            </a:r>
            <a:r>
              <a:rPr lang="zh-TW" altLang="en-US" sz="4800" b="1" spc="80" dirty="0">
                <a:solidFill>
                  <a:srgbClr val="7D775D"/>
                </a:solidFill>
                <a:latin typeface="Microsoft YaHei"/>
                <a:cs typeface="Microsoft YaHei"/>
              </a:rPr>
              <a:t>少</a:t>
            </a:r>
            <a:r>
              <a:rPr sz="4800" b="1" spc="80" dirty="0">
                <a:solidFill>
                  <a:srgbClr val="7D775D"/>
                </a:solidFill>
                <a:latin typeface="Microsoft YaHei"/>
                <a:cs typeface="Microsoft YaHei"/>
              </a:rPr>
              <a:t>年</a:t>
            </a:r>
            <a:r>
              <a:rPr lang="zh-TW" altLang="en-US" sz="4800" b="1" spc="80" dirty="0">
                <a:solidFill>
                  <a:srgbClr val="7D775D"/>
                </a:solidFill>
                <a:latin typeface="Microsoft YaHei"/>
                <a:cs typeface="Microsoft YaHei"/>
              </a:rPr>
              <a:t>探索號</a:t>
            </a:r>
            <a:r>
              <a:rPr sz="4800" b="1" spc="80" dirty="0" err="1">
                <a:solidFill>
                  <a:srgbClr val="7D775D"/>
                </a:solidFill>
                <a:latin typeface="Microsoft YaHei"/>
                <a:cs typeface="Microsoft YaHei"/>
              </a:rPr>
              <a:t>計畫</a:t>
            </a:r>
            <a:endParaRPr sz="4800" dirty="0">
              <a:latin typeface="Microsoft YaHei"/>
              <a:cs typeface="Microsoft YaHei"/>
            </a:endParaRPr>
          </a:p>
        </p:txBody>
      </p:sp>
      <p:sp>
        <p:nvSpPr>
          <p:cNvPr id="48" name="object 48"/>
          <p:cNvSpPr txBox="1"/>
          <p:nvPr/>
        </p:nvSpPr>
        <p:spPr>
          <a:xfrm>
            <a:off x="1192688" y="1632383"/>
            <a:ext cx="14407800" cy="3395288"/>
          </a:xfrm>
          <a:prstGeom prst="rect">
            <a:avLst/>
          </a:prstGeom>
        </p:spPr>
        <p:txBody>
          <a:bodyPr vert="horz" wrap="square" lIns="0" tIns="193040" rIns="0" bIns="0" rtlCol="0">
            <a:spAutoFit/>
          </a:bodyPr>
          <a:lstStyle/>
          <a:p>
            <a:pPr marL="12700">
              <a:lnSpc>
                <a:spcPct val="100000"/>
              </a:lnSpc>
              <a:spcBef>
                <a:spcPts val="1520"/>
              </a:spcBef>
            </a:pPr>
            <a:r>
              <a:rPr sz="2800" b="1" spc="25" dirty="0">
                <a:solidFill>
                  <a:srgbClr val="7D775D"/>
                </a:solidFill>
                <a:latin typeface="Microsoft YaHei"/>
                <a:cs typeface="Microsoft YaHei"/>
              </a:rPr>
              <a:t>計畫介紹</a:t>
            </a:r>
            <a:endParaRPr sz="2800" dirty="0">
              <a:latin typeface="Microsoft YaHei"/>
              <a:cs typeface="Microsoft YaHei"/>
            </a:endParaRPr>
          </a:p>
          <a:p>
            <a:pPr marL="612140" marR="3035300">
              <a:lnSpc>
                <a:spcPct val="115399"/>
              </a:lnSpc>
              <a:spcBef>
                <a:spcPts val="835"/>
              </a:spcBef>
            </a:pPr>
            <a:r>
              <a:rPr lang="zh-TW" altLang="en-US" sz="2600" spc="-5" dirty="0">
                <a:solidFill>
                  <a:srgbClr val="7D775D"/>
                </a:solidFill>
                <a:latin typeface="新細明體"/>
                <a:cs typeface="新細明體"/>
              </a:rPr>
              <a:t>協助國中畢業後，</a:t>
            </a:r>
            <a:r>
              <a:rPr lang="en-US" altLang="zh-TW" sz="2600" spc="-5" dirty="0">
                <a:solidFill>
                  <a:srgbClr val="7D775D"/>
                </a:solidFill>
                <a:latin typeface="新細明體"/>
                <a:cs typeface="新細明體"/>
              </a:rPr>
              <a:t>15</a:t>
            </a:r>
            <a:r>
              <a:rPr lang="zh-TW" altLang="en-US" sz="2600" spc="-5" dirty="0">
                <a:solidFill>
                  <a:srgbClr val="7D775D"/>
                </a:solidFill>
                <a:latin typeface="新細明體"/>
                <a:cs typeface="新細明體"/>
              </a:rPr>
              <a:t>至</a:t>
            </a:r>
            <a:r>
              <a:rPr lang="en-US" altLang="zh-TW" sz="2600" spc="-5" dirty="0">
                <a:solidFill>
                  <a:srgbClr val="7D775D"/>
                </a:solidFill>
                <a:latin typeface="新細明體"/>
                <a:cs typeface="新細明體"/>
              </a:rPr>
              <a:t>18</a:t>
            </a:r>
            <a:r>
              <a:rPr lang="zh-TW" altLang="en-US" sz="2600" spc="-5" dirty="0">
                <a:solidFill>
                  <a:srgbClr val="7D775D"/>
                </a:solidFill>
                <a:latin typeface="新細明體"/>
                <a:cs typeface="新細明體"/>
              </a:rPr>
              <a:t>歲未升學未就業之青少年，適性轉銜就學、就業或參加職訓，以奠定未來生涯發展基礎。</a:t>
            </a:r>
            <a:endParaRPr lang="zh-TW" altLang="en-US" sz="2600" dirty="0">
              <a:latin typeface="新細明體"/>
              <a:cs typeface="新細明體"/>
            </a:endParaRPr>
          </a:p>
          <a:p>
            <a:pPr>
              <a:lnSpc>
                <a:spcPct val="100000"/>
              </a:lnSpc>
              <a:spcBef>
                <a:spcPts val="940"/>
              </a:spcBef>
            </a:pPr>
            <a:endParaRPr sz="2600" dirty="0">
              <a:latin typeface="新細明體"/>
              <a:cs typeface="新細明體"/>
            </a:endParaRPr>
          </a:p>
          <a:p>
            <a:pPr marL="1062990">
              <a:lnSpc>
                <a:spcPct val="100000"/>
              </a:lnSpc>
            </a:pPr>
            <a:r>
              <a:rPr lang="zh-TW" altLang="en-US" sz="2600" u="sng" spc="650" dirty="0">
                <a:solidFill>
                  <a:srgbClr val="7D775D"/>
                </a:solidFill>
                <a:uFill>
                  <a:solidFill>
                    <a:srgbClr val="7D775D"/>
                  </a:solidFill>
                </a:uFill>
                <a:latin typeface="新細明體"/>
                <a:cs typeface="新細明體"/>
              </a:rPr>
              <a:t>   與地方政府</a:t>
            </a:r>
            <a:r>
              <a:rPr lang="en-US" altLang="zh-TW" sz="2600" u="sng" spc="650" dirty="0">
                <a:solidFill>
                  <a:srgbClr val="7D775D"/>
                </a:solidFill>
                <a:uFill>
                  <a:solidFill>
                    <a:srgbClr val="7D775D"/>
                  </a:solidFill>
                </a:uFill>
                <a:latin typeface="新細明體"/>
                <a:cs typeface="新細明體"/>
              </a:rPr>
              <a:t>(</a:t>
            </a:r>
            <a:r>
              <a:rPr lang="zh-TW" altLang="en-US" sz="2600" u="sng" spc="650" dirty="0">
                <a:solidFill>
                  <a:srgbClr val="7D775D"/>
                </a:solidFill>
                <a:uFill>
                  <a:solidFill>
                    <a:srgbClr val="7D775D"/>
                  </a:solidFill>
                </a:uFill>
                <a:latin typeface="新細明體"/>
                <a:cs typeface="新細明體"/>
              </a:rPr>
              <a:t>各縣市教育局處</a:t>
            </a:r>
            <a:r>
              <a:rPr lang="en-US" altLang="zh-TW" sz="2600" u="sng" spc="650" dirty="0">
                <a:solidFill>
                  <a:srgbClr val="7D775D"/>
                </a:solidFill>
                <a:uFill>
                  <a:solidFill>
                    <a:srgbClr val="7D775D"/>
                  </a:solidFill>
                </a:uFill>
                <a:latin typeface="新細明體"/>
                <a:cs typeface="新細明體"/>
              </a:rPr>
              <a:t>)</a:t>
            </a:r>
            <a:r>
              <a:rPr lang="zh-TW" altLang="en-US" sz="2600" u="sng" spc="650" dirty="0">
                <a:solidFill>
                  <a:srgbClr val="7D775D"/>
                </a:solidFill>
                <a:uFill>
                  <a:solidFill>
                    <a:srgbClr val="7D775D"/>
                  </a:solidFill>
                </a:uFill>
                <a:latin typeface="新細明體"/>
                <a:cs typeface="新細明體"/>
              </a:rPr>
              <a:t>合作</a:t>
            </a:r>
          </a:p>
          <a:p>
            <a:pPr marL="1062990">
              <a:lnSpc>
                <a:spcPct val="100000"/>
              </a:lnSpc>
            </a:pPr>
            <a:endParaRPr sz="2600" dirty="0">
              <a:latin typeface="新細明體"/>
              <a:cs typeface="新細明體"/>
            </a:endParaRPr>
          </a:p>
          <a:p>
            <a:pPr marL="88265">
              <a:lnSpc>
                <a:spcPct val="100000"/>
              </a:lnSpc>
            </a:pPr>
            <a:r>
              <a:rPr lang="zh-TW" altLang="en-US" sz="2800" b="1" spc="25" dirty="0">
                <a:solidFill>
                  <a:srgbClr val="7D775D"/>
                </a:solidFill>
                <a:latin typeface="Microsoft YaHei"/>
                <a:cs typeface="Microsoft YaHei"/>
              </a:rPr>
              <a:t>申請方式</a:t>
            </a:r>
            <a:endParaRPr sz="2800" dirty="0">
              <a:latin typeface="Microsoft YaHei"/>
              <a:cs typeface="Microsoft YaHei"/>
            </a:endParaRPr>
          </a:p>
        </p:txBody>
      </p:sp>
      <p:sp>
        <p:nvSpPr>
          <p:cNvPr id="50" name="object 50"/>
          <p:cNvSpPr txBox="1"/>
          <p:nvPr/>
        </p:nvSpPr>
        <p:spPr>
          <a:xfrm>
            <a:off x="641732" y="5421308"/>
            <a:ext cx="1560195" cy="1174115"/>
          </a:xfrm>
          <a:prstGeom prst="rect">
            <a:avLst/>
          </a:prstGeom>
          <a:solidFill>
            <a:srgbClr val="ECCB3C">
              <a:alpha val="50999"/>
            </a:srgbClr>
          </a:solidFill>
        </p:spPr>
        <p:txBody>
          <a:bodyPr vert="horz" wrap="square" lIns="0" tIns="325755" rIns="0" bIns="0" rtlCol="0">
            <a:spAutoFit/>
          </a:bodyPr>
          <a:lstStyle/>
          <a:p>
            <a:pPr marL="9525">
              <a:lnSpc>
                <a:spcPct val="100000"/>
              </a:lnSpc>
              <a:spcBef>
                <a:spcPts val="2565"/>
              </a:spcBef>
            </a:pPr>
            <a:r>
              <a:rPr lang="zh-TW" altLang="en-US" sz="2800" b="1" spc="25" dirty="0">
                <a:solidFill>
                  <a:srgbClr val="497B33"/>
                </a:solidFill>
                <a:latin typeface="Microsoft YaHei"/>
                <a:cs typeface="Microsoft YaHei"/>
              </a:rPr>
              <a:t>申請</a:t>
            </a:r>
            <a:r>
              <a:rPr sz="2800" b="1" spc="25" dirty="0" err="1">
                <a:solidFill>
                  <a:srgbClr val="497B33"/>
                </a:solidFill>
                <a:latin typeface="Microsoft YaHei"/>
                <a:cs typeface="Microsoft YaHei"/>
              </a:rPr>
              <a:t>對象</a:t>
            </a:r>
            <a:endParaRPr sz="2800" dirty="0">
              <a:latin typeface="Microsoft YaHei"/>
              <a:cs typeface="Microsoft YaHei"/>
            </a:endParaRPr>
          </a:p>
        </p:txBody>
      </p:sp>
      <p:sp>
        <p:nvSpPr>
          <p:cNvPr id="51" name="object 51"/>
          <p:cNvSpPr txBox="1"/>
          <p:nvPr/>
        </p:nvSpPr>
        <p:spPr>
          <a:xfrm>
            <a:off x="2201841" y="8249463"/>
            <a:ext cx="10334625" cy="725840"/>
          </a:xfrm>
          <a:prstGeom prst="rect">
            <a:avLst/>
          </a:prstGeom>
          <a:solidFill>
            <a:srgbClr val="ECDFAF">
              <a:alpha val="50999"/>
            </a:srgbClr>
          </a:solidFill>
        </p:spPr>
        <p:txBody>
          <a:bodyPr vert="horz" wrap="square" lIns="0" tIns="322580" rIns="0" bIns="0" rtlCol="0">
            <a:spAutoFit/>
          </a:bodyPr>
          <a:lstStyle/>
          <a:p>
            <a:pPr marL="239395">
              <a:lnSpc>
                <a:spcPct val="100000"/>
              </a:lnSpc>
              <a:spcBef>
                <a:spcPts val="2540"/>
              </a:spcBef>
            </a:pPr>
            <a:endParaRPr sz="2600" dirty="0">
              <a:latin typeface="Microsoft YaHei"/>
              <a:cs typeface="Microsoft YaHei"/>
            </a:endParaRPr>
          </a:p>
        </p:txBody>
      </p:sp>
      <p:sp>
        <p:nvSpPr>
          <p:cNvPr id="52" name="object 52"/>
          <p:cNvSpPr txBox="1"/>
          <p:nvPr/>
        </p:nvSpPr>
        <p:spPr>
          <a:xfrm>
            <a:off x="641732" y="6828654"/>
            <a:ext cx="1560195" cy="839332"/>
          </a:xfrm>
          <a:prstGeom prst="rect">
            <a:avLst/>
          </a:prstGeom>
          <a:solidFill>
            <a:srgbClr val="ECCB3C">
              <a:alpha val="50999"/>
            </a:srgbClr>
          </a:solidFill>
        </p:spPr>
        <p:txBody>
          <a:bodyPr vert="horz" wrap="square" lIns="0" tIns="404495" rIns="0" bIns="0" rtlCol="0">
            <a:spAutoFit/>
          </a:bodyPr>
          <a:lstStyle/>
          <a:p>
            <a:pPr marL="9525">
              <a:lnSpc>
                <a:spcPct val="100000"/>
              </a:lnSpc>
              <a:spcBef>
                <a:spcPts val="3185"/>
              </a:spcBef>
            </a:pPr>
            <a:r>
              <a:rPr lang="zh-TW" altLang="en-US" sz="2800" b="1" spc="25" dirty="0">
                <a:solidFill>
                  <a:srgbClr val="497B33"/>
                </a:solidFill>
                <a:latin typeface="Microsoft YaHei"/>
                <a:cs typeface="Microsoft YaHei"/>
              </a:rPr>
              <a:t>輔導方式</a:t>
            </a:r>
            <a:endParaRPr sz="2800" dirty="0">
              <a:latin typeface="Microsoft YaHei"/>
              <a:cs typeface="Microsoft YaHei"/>
            </a:endParaRPr>
          </a:p>
        </p:txBody>
      </p:sp>
      <p:grpSp>
        <p:nvGrpSpPr>
          <p:cNvPr id="53" name="object 53"/>
          <p:cNvGrpSpPr/>
          <p:nvPr/>
        </p:nvGrpSpPr>
        <p:grpSpPr>
          <a:xfrm>
            <a:off x="2708460" y="7124315"/>
            <a:ext cx="114300" cy="571500"/>
            <a:chOff x="2708460" y="7124315"/>
            <a:chExt cx="114300" cy="571500"/>
          </a:xfrm>
        </p:grpSpPr>
        <p:pic>
          <p:nvPicPr>
            <p:cNvPr id="54" name="object 54"/>
            <p:cNvPicPr/>
            <p:nvPr/>
          </p:nvPicPr>
          <p:blipFill>
            <a:blip r:embed="rId8" cstate="print"/>
            <a:stretch>
              <a:fillRect/>
            </a:stretch>
          </p:blipFill>
          <p:spPr>
            <a:xfrm>
              <a:off x="2708460" y="7124315"/>
              <a:ext cx="114300" cy="114299"/>
            </a:xfrm>
            <a:prstGeom prst="rect">
              <a:avLst/>
            </a:prstGeom>
          </p:spPr>
        </p:pic>
        <p:pic>
          <p:nvPicPr>
            <p:cNvPr id="55" name="object 55"/>
            <p:cNvPicPr/>
            <p:nvPr/>
          </p:nvPicPr>
          <p:blipFill>
            <a:blip r:embed="rId8" cstate="print"/>
            <a:stretch>
              <a:fillRect/>
            </a:stretch>
          </p:blipFill>
          <p:spPr>
            <a:xfrm>
              <a:off x="2708460" y="7581515"/>
              <a:ext cx="114300" cy="114299"/>
            </a:xfrm>
            <a:prstGeom prst="rect">
              <a:avLst/>
            </a:prstGeom>
          </p:spPr>
        </p:pic>
      </p:grpSp>
      <p:sp>
        <p:nvSpPr>
          <p:cNvPr id="56" name="object 56"/>
          <p:cNvSpPr txBox="1"/>
          <p:nvPr/>
        </p:nvSpPr>
        <p:spPr>
          <a:xfrm>
            <a:off x="2201841" y="6828654"/>
            <a:ext cx="10334625" cy="1466427"/>
          </a:xfrm>
          <a:prstGeom prst="rect">
            <a:avLst/>
          </a:prstGeom>
        </p:spPr>
        <p:txBody>
          <a:bodyPr vert="horz" wrap="square" lIns="0" tIns="136525" rIns="0" bIns="0" rtlCol="0">
            <a:spAutoFit/>
          </a:bodyPr>
          <a:lstStyle/>
          <a:p>
            <a:pPr marL="800735">
              <a:lnSpc>
                <a:spcPct val="100000"/>
              </a:lnSpc>
              <a:spcBef>
                <a:spcPts val="480"/>
              </a:spcBef>
            </a:pPr>
            <a:r>
              <a:rPr lang="zh-TW" altLang="en-US" sz="2600" b="1" spc="-114" dirty="0">
                <a:solidFill>
                  <a:srgbClr val="7D775D"/>
                </a:solidFill>
                <a:latin typeface="Microsoft YaHei"/>
              </a:rPr>
              <a:t>輔導會談</a:t>
            </a:r>
            <a:endParaRPr lang="en-US" altLang="zh-TW" sz="2600" b="1" spc="-114" dirty="0">
              <a:solidFill>
                <a:srgbClr val="7D775D"/>
              </a:solidFill>
              <a:latin typeface="Microsoft YaHei"/>
            </a:endParaRPr>
          </a:p>
          <a:p>
            <a:pPr marL="800735">
              <a:lnSpc>
                <a:spcPct val="100000"/>
              </a:lnSpc>
              <a:spcBef>
                <a:spcPts val="480"/>
              </a:spcBef>
            </a:pPr>
            <a:r>
              <a:rPr lang="zh-TW" altLang="en-US" sz="2600" b="1" spc="-114" dirty="0">
                <a:solidFill>
                  <a:srgbClr val="7D775D"/>
                </a:solidFill>
                <a:latin typeface="Microsoft YaHei"/>
              </a:rPr>
              <a:t>生涯課程、工作體驗</a:t>
            </a:r>
          </a:p>
          <a:p>
            <a:pPr marL="800735">
              <a:lnSpc>
                <a:spcPct val="100000"/>
              </a:lnSpc>
              <a:spcBef>
                <a:spcPts val="480"/>
              </a:spcBef>
            </a:pPr>
            <a:endParaRPr sz="2600" b="1" spc="-114" dirty="0">
              <a:solidFill>
                <a:srgbClr val="7D775D"/>
              </a:solidFill>
              <a:latin typeface="Microsoft YaHei"/>
            </a:endParaRPr>
          </a:p>
        </p:txBody>
      </p:sp>
      <p:sp>
        <p:nvSpPr>
          <p:cNvPr id="57" name="object 57"/>
          <p:cNvSpPr txBox="1"/>
          <p:nvPr/>
        </p:nvSpPr>
        <p:spPr>
          <a:xfrm>
            <a:off x="2223887" y="5377271"/>
            <a:ext cx="10334625" cy="1018549"/>
          </a:xfrm>
          <a:prstGeom prst="rect">
            <a:avLst/>
          </a:prstGeom>
          <a:solidFill>
            <a:srgbClr val="ECDFAF">
              <a:alpha val="50999"/>
            </a:srgbClr>
          </a:solidFill>
        </p:spPr>
        <p:txBody>
          <a:bodyPr vert="horz" wrap="square" lIns="0" tIns="132715" rIns="0" bIns="0" rtlCol="0">
            <a:spAutoFit/>
          </a:bodyPr>
          <a:lstStyle/>
          <a:p>
            <a:pPr marL="239395" marR="294640">
              <a:lnSpc>
                <a:spcPct val="115399"/>
              </a:lnSpc>
              <a:spcBef>
                <a:spcPts val="1045"/>
              </a:spcBef>
            </a:pPr>
            <a:r>
              <a:rPr lang="zh-TW" altLang="en-US" sz="2600" b="1" spc="-114" dirty="0">
                <a:solidFill>
                  <a:srgbClr val="7D775D"/>
                </a:solidFill>
                <a:latin typeface="Microsoft YaHei"/>
                <a:cs typeface="Microsoft YaHei"/>
              </a:rPr>
              <a:t>國中應屆畢業未升學未就業青少年、高中已錄取未完成註冊學生、有生涯探索需求之高中中離生</a:t>
            </a:r>
          </a:p>
        </p:txBody>
      </p:sp>
      <p:sp>
        <p:nvSpPr>
          <p:cNvPr id="59" name="object 52">
            <a:extLst>
              <a:ext uri="{FF2B5EF4-FFF2-40B4-BE49-F238E27FC236}">
                <a16:creationId xmlns:a16="http://schemas.microsoft.com/office/drawing/2014/main" id="{B69E50F1-F941-4EBF-98EF-9D26A5ED95D8}"/>
              </a:ext>
            </a:extLst>
          </p:cNvPr>
          <p:cNvSpPr txBox="1"/>
          <p:nvPr/>
        </p:nvSpPr>
        <p:spPr>
          <a:xfrm>
            <a:off x="656230" y="8243462"/>
            <a:ext cx="1560195" cy="839332"/>
          </a:xfrm>
          <a:prstGeom prst="rect">
            <a:avLst/>
          </a:prstGeom>
          <a:solidFill>
            <a:srgbClr val="ECCB3C">
              <a:alpha val="50999"/>
            </a:srgbClr>
          </a:solidFill>
        </p:spPr>
        <p:txBody>
          <a:bodyPr vert="horz" wrap="square" lIns="0" tIns="404495" rIns="0" bIns="0" rtlCol="0">
            <a:spAutoFit/>
          </a:bodyPr>
          <a:lstStyle/>
          <a:p>
            <a:pPr marL="9525">
              <a:lnSpc>
                <a:spcPct val="100000"/>
              </a:lnSpc>
              <a:spcBef>
                <a:spcPts val="3185"/>
              </a:spcBef>
            </a:pPr>
            <a:r>
              <a:rPr lang="zh-TW" altLang="en-US" sz="2800" b="1" spc="25" dirty="0">
                <a:solidFill>
                  <a:srgbClr val="497B33"/>
                </a:solidFill>
                <a:latin typeface="Microsoft YaHei"/>
                <a:cs typeface="Microsoft YaHei"/>
              </a:rPr>
              <a:t>輔導時間</a:t>
            </a:r>
            <a:endParaRPr sz="2800" dirty="0">
              <a:latin typeface="Microsoft YaHei"/>
              <a:cs typeface="Microsoft YaHei"/>
            </a:endParaRPr>
          </a:p>
        </p:txBody>
      </p:sp>
      <p:sp>
        <p:nvSpPr>
          <p:cNvPr id="60" name="object 56">
            <a:extLst>
              <a:ext uri="{FF2B5EF4-FFF2-40B4-BE49-F238E27FC236}">
                <a16:creationId xmlns:a16="http://schemas.microsoft.com/office/drawing/2014/main" id="{BFC4CDC1-7AE3-4367-A4FE-699EA43E5A1B}"/>
              </a:ext>
            </a:extLst>
          </p:cNvPr>
          <p:cNvSpPr txBox="1"/>
          <p:nvPr/>
        </p:nvSpPr>
        <p:spPr>
          <a:xfrm>
            <a:off x="2265231" y="8529041"/>
            <a:ext cx="10334625" cy="537968"/>
          </a:xfrm>
          <a:prstGeom prst="rect">
            <a:avLst/>
          </a:prstGeom>
        </p:spPr>
        <p:txBody>
          <a:bodyPr vert="horz" wrap="square" lIns="0" tIns="136525" rIns="0" bIns="0" rtlCol="0">
            <a:spAutoFit/>
          </a:bodyPr>
          <a:lstStyle/>
          <a:p>
            <a:pPr marL="800735">
              <a:lnSpc>
                <a:spcPct val="100000"/>
              </a:lnSpc>
              <a:spcBef>
                <a:spcPts val="480"/>
              </a:spcBef>
            </a:pPr>
            <a:r>
              <a:rPr lang="zh-TW" altLang="en-US" sz="2600" b="1" spc="-114" dirty="0">
                <a:solidFill>
                  <a:srgbClr val="7D775D"/>
                </a:solidFill>
                <a:latin typeface="Microsoft YaHei"/>
              </a:rPr>
              <a:t>請洽各地方政府</a:t>
            </a:r>
            <a:endParaRPr sz="2600" b="1" spc="-114" dirty="0">
              <a:solidFill>
                <a:srgbClr val="7D775D"/>
              </a:solidFill>
              <a:latin typeface="Microsoft YaHei"/>
            </a:endParaRPr>
          </a:p>
        </p:txBody>
      </p:sp>
    </p:spTree>
    <p:extLst>
      <p:ext uri="{BB962C8B-B14F-4D97-AF65-F5344CB8AC3E}">
        <p14:creationId xmlns:p14="http://schemas.microsoft.com/office/powerpoint/2010/main" val="4066630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659"/>
            <a:ext cx="18303875" cy="10290810"/>
            <a:chOff x="0" y="-3659"/>
            <a:chExt cx="18303875" cy="10290810"/>
          </a:xfrm>
        </p:grpSpPr>
        <p:pic>
          <p:nvPicPr>
            <p:cNvPr id="3" name="object 3"/>
            <p:cNvPicPr/>
            <p:nvPr/>
          </p:nvPicPr>
          <p:blipFill>
            <a:blip r:embed="rId2" cstate="print"/>
            <a:stretch>
              <a:fillRect/>
            </a:stretch>
          </p:blipFill>
          <p:spPr>
            <a:xfrm>
              <a:off x="4347926" y="463032"/>
              <a:ext cx="695324" cy="733424"/>
            </a:xfrm>
            <a:prstGeom prst="rect">
              <a:avLst/>
            </a:prstGeom>
          </p:spPr>
        </p:pic>
        <p:sp>
          <p:nvSpPr>
            <p:cNvPr id="4" name="object 4"/>
            <p:cNvSpPr/>
            <p:nvPr/>
          </p:nvSpPr>
          <p:spPr>
            <a:xfrm>
              <a:off x="11650658" y="-3659"/>
              <a:ext cx="6626859" cy="10289540"/>
            </a:xfrm>
            <a:custGeom>
              <a:avLst/>
              <a:gdLst/>
              <a:ahLst/>
              <a:cxnLst/>
              <a:rect l="l" t="t" r="r" b="b"/>
              <a:pathLst>
                <a:path w="6626859" h="10289540">
                  <a:moveTo>
                    <a:pt x="166592" y="1574128"/>
                  </a:moveTo>
                  <a:lnTo>
                    <a:pt x="419668" y="1094680"/>
                  </a:lnTo>
                  <a:lnTo>
                    <a:pt x="390227" y="1123250"/>
                  </a:lnTo>
                  <a:lnTo>
                    <a:pt x="173224" y="1534358"/>
                  </a:lnTo>
                  <a:lnTo>
                    <a:pt x="166592" y="1574128"/>
                  </a:lnTo>
                  <a:close/>
                </a:path>
                <a:path w="6626859" h="10289540">
                  <a:moveTo>
                    <a:pt x="142245" y="1647459"/>
                  </a:moveTo>
                  <a:lnTo>
                    <a:pt x="467330" y="1031592"/>
                  </a:lnTo>
                  <a:lnTo>
                    <a:pt x="437882" y="1060173"/>
                  </a:lnTo>
                  <a:lnTo>
                    <a:pt x="148777" y="1607878"/>
                  </a:lnTo>
                  <a:lnTo>
                    <a:pt x="142245" y="1647459"/>
                  </a:lnTo>
                  <a:close/>
                </a:path>
                <a:path w="6626859" h="10289540">
                  <a:moveTo>
                    <a:pt x="118117" y="1720377"/>
                  </a:moveTo>
                  <a:lnTo>
                    <a:pt x="514986" y="968513"/>
                  </a:lnTo>
                  <a:lnTo>
                    <a:pt x="485544" y="997084"/>
                  </a:lnTo>
                  <a:lnTo>
                    <a:pt x="124536" y="1681009"/>
                  </a:lnTo>
                  <a:lnTo>
                    <a:pt x="118117" y="1720377"/>
                  </a:lnTo>
                  <a:close/>
                </a:path>
                <a:path w="6626859" h="10289540">
                  <a:moveTo>
                    <a:pt x="6626373" y="10284870"/>
                  </a:moveTo>
                  <a:lnTo>
                    <a:pt x="6626693" y="190793"/>
                  </a:lnTo>
                  <a:lnTo>
                    <a:pt x="6613494" y="188593"/>
                  </a:lnTo>
                  <a:lnTo>
                    <a:pt x="6561503" y="178265"/>
                  </a:lnTo>
                  <a:lnTo>
                    <a:pt x="6498083" y="162381"/>
                  </a:lnTo>
                  <a:lnTo>
                    <a:pt x="6445702" y="152792"/>
                  </a:lnTo>
                  <a:lnTo>
                    <a:pt x="6381901" y="137633"/>
                  </a:lnTo>
                  <a:lnTo>
                    <a:pt x="6329144" y="128755"/>
                  </a:lnTo>
                  <a:lnTo>
                    <a:pt x="6264975" y="114293"/>
                  </a:lnTo>
                  <a:lnTo>
                    <a:pt x="6211858" y="106097"/>
                  </a:lnTo>
                  <a:lnTo>
                    <a:pt x="6147335" y="92305"/>
                  </a:lnTo>
                  <a:lnTo>
                    <a:pt x="6093872" y="84764"/>
                  </a:lnTo>
                  <a:lnTo>
                    <a:pt x="6029011" y="71612"/>
                  </a:lnTo>
                  <a:lnTo>
                    <a:pt x="5975218" y="64699"/>
                  </a:lnTo>
                  <a:lnTo>
                    <a:pt x="5910033" y="52160"/>
                  </a:lnTo>
                  <a:lnTo>
                    <a:pt x="5855923" y="45846"/>
                  </a:lnTo>
                  <a:lnTo>
                    <a:pt x="5801661" y="39821"/>
                  </a:lnTo>
                  <a:lnTo>
                    <a:pt x="5736018" y="28150"/>
                  </a:lnTo>
                  <a:lnTo>
                    <a:pt x="5681461" y="22682"/>
                  </a:lnTo>
                  <a:lnTo>
                    <a:pt x="5615532" y="11554"/>
                  </a:lnTo>
                  <a:lnTo>
                    <a:pt x="5560696" y="6616"/>
                  </a:lnTo>
                  <a:lnTo>
                    <a:pt x="5506745" y="0"/>
                  </a:lnTo>
                  <a:lnTo>
                    <a:pt x="2877248" y="2829"/>
                  </a:lnTo>
                  <a:lnTo>
                    <a:pt x="2848030" y="3768"/>
                  </a:lnTo>
                  <a:lnTo>
                    <a:pt x="2802277" y="8828"/>
                  </a:lnTo>
                  <a:lnTo>
                    <a:pt x="2710936" y="18637"/>
                  </a:lnTo>
                  <a:lnTo>
                    <a:pt x="2619838" y="27984"/>
                  </a:lnTo>
                  <a:lnTo>
                    <a:pt x="2585621" y="38395"/>
                  </a:lnTo>
                  <a:lnTo>
                    <a:pt x="2494945" y="46943"/>
                  </a:lnTo>
                  <a:lnTo>
                    <a:pt x="2449724" y="50995"/>
                  </a:lnTo>
                  <a:lnTo>
                    <a:pt x="2415818" y="60818"/>
                  </a:lnTo>
                  <a:lnTo>
                    <a:pt x="2370767" y="64548"/>
                  </a:lnTo>
                  <a:lnTo>
                    <a:pt x="2337037" y="74036"/>
                  </a:lnTo>
                  <a:lnTo>
                    <a:pt x="2292171" y="77416"/>
                  </a:lnTo>
                  <a:lnTo>
                    <a:pt x="2258634" y="86540"/>
                  </a:lnTo>
                  <a:lnTo>
                    <a:pt x="2213967" y="89543"/>
                  </a:lnTo>
                  <a:lnTo>
                    <a:pt x="2180636" y="98275"/>
                  </a:lnTo>
                  <a:lnTo>
                    <a:pt x="2147414" y="106801"/>
                  </a:lnTo>
                  <a:lnTo>
                    <a:pt x="2103074" y="109185"/>
                  </a:lnTo>
                  <a:lnTo>
                    <a:pt x="2070081" y="117277"/>
                  </a:lnTo>
                  <a:lnTo>
                    <a:pt x="2037208" y="125142"/>
                  </a:lnTo>
                  <a:lnTo>
                    <a:pt x="1971837" y="140163"/>
                  </a:lnTo>
                  <a:lnTo>
                    <a:pt x="1906990" y="154191"/>
                  </a:lnTo>
                  <a:lnTo>
                    <a:pt x="1842695" y="167170"/>
                  </a:lnTo>
                  <a:lnTo>
                    <a:pt x="1810765" y="173250"/>
                  </a:lnTo>
                  <a:lnTo>
                    <a:pt x="1790216" y="184975"/>
                  </a:lnTo>
                  <a:lnTo>
                    <a:pt x="1758588" y="190481"/>
                  </a:lnTo>
                  <a:lnTo>
                    <a:pt x="1727117" y="195690"/>
                  </a:lnTo>
                  <a:lnTo>
                    <a:pt x="1707037" y="206524"/>
                  </a:lnTo>
                  <a:lnTo>
                    <a:pt x="1675891" y="211118"/>
                  </a:lnTo>
                  <a:lnTo>
                    <a:pt x="1656144" y="221323"/>
                  </a:lnTo>
                  <a:lnTo>
                    <a:pt x="1625336" y="225275"/>
                  </a:lnTo>
                  <a:lnTo>
                    <a:pt x="1605936" y="234823"/>
                  </a:lnTo>
                  <a:lnTo>
                    <a:pt x="1575482" y="238104"/>
                  </a:lnTo>
                  <a:lnTo>
                    <a:pt x="1556443" y="246968"/>
                  </a:lnTo>
                  <a:lnTo>
                    <a:pt x="1518927" y="263630"/>
                  </a:lnTo>
                  <a:lnTo>
                    <a:pt x="1482185" y="278824"/>
                  </a:lnTo>
                  <a:lnTo>
                    <a:pt x="1431666" y="292914"/>
                  </a:lnTo>
                  <a:lnTo>
                    <a:pt x="1352819" y="333465"/>
                  </a:lnTo>
                  <a:lnTo>
                    <a:pt x="1302034" y="348056"/>
                  </a:lnTo>
                  <a:lnTo>
                    <a:pt x="1103101" y="452872"/>
                  </a:lnTo>
                  <a:lnTo>
                    <a:pt x="1074333" y="480165"/>
                  </a:lnTo>
                  <a:lnTo>
                    <a:pt x="994149" y="523250"/>
                  </a:lnTo>
                  <a:lnTo>
                    <a:pt x="965200" y="550886"/>
                  </a:lnTo>
                  <a:lnTo>
                    <a:pt x="924966" y="572697"/>
                  </a:lnTo>
                  <a:lnTo>
                    <a:pt x="895913" y="600532"/>
                  </a:lnTo>
                  <a:lnTo>
                    <a:pt x="855580" y="622530"/>
                  </a:lnTo>
                  <a:lnTo>
                    <a:pt x="738757" y="735025"/>
                  </a:lnTo>
                  <a:lnTo>
                    <a:pt x="698231" y="757389"/>
                  </a:lnTo>
                  <a:lnTo>
                    <a:pt x="668907" y="785736"/>
                  </a:lnTo>
                  <a:lnTo>
                    <a:pt x="650788" y="820062"/>
                  </a:lnTo>
                  <a:lnTo>
                    <a:pt x="533189" y="934028"/>
                  </a:lnTo>
                  <a:lnTo>
                    <a:pt x="100526" y="1753702"/>
                  </a:lnTo>
                  <a:lnTo>
                    <a:pt x="88003" y="1831840"/>
                  </a:lnTo>
                  <a:lnTo>
                    <a:pt x="70613" y="1864784"/>
                  </a:lnTo>
                  <a:lnTo>
                    <a:pt x="13572" y="2244908"/>
                  </a:lnTo>
                  <a:lnTo>
                    <a:pt x="8391" y="2281931"/>
                  </a:lnTo>
                  <a:lnTo>
                    <a:pt x="14547" y="2324679"/>
                  </a:lnTo>
                  <a:lnTo>
                    <a:pt x="0" y="2433859"/>
                  </a:lnTo>
                  <a:lnTo>
                    <a:pt x="6617" y="2475734"/>
                  </a:lnTo>
                  <a:lnTo>
                    <a:pt x="2126" y="2511448"/>
                  </a:lnTo>
                  <a:lnTo>
                    <a:pt x="8993" y="2552852"/>
                  </a:lnTo>
                  <a:lnTo>
                    <a:pt x="4757" y="2588083"/>
                  </a:lnTo>
                  <a:lnTo>
                    <a:pt x="11885" y="2628991"/>
                  </a:lnTo>
                  <a:lnTo>
                    <a:pt x="7916" y="2663715"/>
                  </a:lnTo>
                  <a:lnTo>
                    <a:pt x="22861" y="2744227"/>
                  </a:lnTo>
                  <a:lnTo>
                    <a:pt x="19318" y="2778147"/>
                  </a:lnTo>
                  <a:lnTo>
                    <a:pt x="35140" y="2856996"/>
                  </a:lnTo>
                  <a:lnTo>
                    <a:pt x="51577" y="2934680"/>
                  </a:lnTo>
                  <a:lnTo>
                    <a:pt x="48804" y="2967140"/>
                  </a:lnTo>
                  <a:lnTo>
                    <a:pt x="57425" y="3005220"/>
                  </a:lnTo>
                  <a:lnTo>
                    <a:pt x="66212" y="3042985"/>
                  </a:lnTo>
                  <a:lnTo>
                    <a:pt x="75169" y="3080429"/>
                  </a:lnTo>
                  <a:lnTo>
                    <a:pt x="84298" y="3117545"/>
                  </a:lnTo>
                  <a:lnTo>
                    <a:pt x="103088" y="3190774"/>
                  </a:lnTo>
                  <a:lnTo>
                    <a:pt x="122605" y="3262624"/>
                  </a:lnTo>
                  <a:lnTo>
                    <a:pt x="154105" y="3338976"/>
                  </a:lnTo>
                  <a:lnTo>
                    <a:pt x="164530" y="3373639"/>
                  </a:lnTo>
                  <a:lnTo>
                    <a:pt x="175152" y="3407928"/>
                  </a:lnTo>
                  <a:lnTo>
                    <a:pt x="185975" y="3441836"/>
                  </a:lnTo>
                  <a:lnTo>
                    <a:pt x="197001" y="3475359"/>
                  </a:lnTo>
                  <a:lnTo>
                    <a:pt x="219466" y="3514419"/>
                  </a:lnTo>
                  <a:lnTo>
                    <a:pt x="230909" y="3547152"/>
                  </a:lnTo>
                  <a:lnTo>
                    <a:pt x="242565" y="3579482"/>
                  </a:lnTo>
                  <a:lnTo>
                    <a:pt x="265669" y="3617331"/>
                  </a:lnTo>
                  <a:lnTo>
                    <a:pt x="277760" y="3648837"/>
                  </a:lnTo>
                  <a:lnTo>
                    <a:pt x="290074" y="3679921"/>
                  </a:lnTo>
                  <a:lnTo>
                    <a:pt x="313844" y="3716506"/>
                  </a:lnTo>
                  <a:lnTo>
                    <a:pt x="326612" y="3746731"/>
                  </a:lnTo>
                  <a:lnTo>
                    <a:pt x="350842" y="3782444"/>
                  </a:lnTo>
                  <a:lnTo>
                    <a:pt x="364076" y="3811785"/>
                  </a:lnTo>
                  <a:lnTo>
                    <a:pt x="388779" y="3846604"/>
                  </a:lnTo>
                  <a:lnTo>
                    <a:pt x="402492" y="3875037"/>
                  </a:lnTo>
                  <a:lnTo>
                    <a:pt x="427680" y="3908937"/>
                  </a:lnTo>
                  <a:lnTo>
                    <a:pt x="441884" y="3936440"/>
                  </a:lnTo>
                  <a:lnTo>
                    <a:pt x="467570" y="3969398"/>
                  </a:lnTo>
                  <a:lnTo>
                    <a:pt x="482277" y="3995947"/>
                  </a:lnTo>
                  <a:lnTo>
                    <a:pt x="508473" y="4027938"/>
                  </a:lnTo>
                  <a:lnTo>
                    <a:pt x="534928" y="4059438"/>
                  </a:lnTo>
                  <a:lnTo>
                    <a:pt x="550414" y="4084512"/>
                  </a:lnTo>
                  <a:lnTo>
                    <a:pt x="577397" y="4115010"/>
                  </a:lnTo>
                  <a:lnTo>
                    <a:pt x="593418" y="4139071"/>
                  </a:lnTo>
                  <a:lnTo>
                    <a:pt x="620943" y="4168545"/>
                  </a:lnTo>
                  <a:lnTo>
                    <a:pt x="648742" y="4197497"/>
                  </a:lnTo>
                  <a:lnTo>
                    <a:pt x="665588" y="4219994"/>
                  </a:lnTo>
                  <a:lnTo>
                    <a:pt x="693947" y="4247887"/>
                  </a:lnTo>
                  <a:lnTo>
                    <a:pt x="722591" y="4275241"/>
                  </a:lnTo>
                  <a:lnTo>
                    <a:pt x="751522" y="4302050"/>
                  </a:lnTo>
                  <a:lnTo>
                    <a:pt x="769512" y="4322380"/>
                  </a:lnTo>
                  <a:lnTo>
                    <a:pt x="799027" y="4348082"/>
                  </a:lnTo>
                  <a:lnTo>
                    <a:pt x="828840" y="4373221"/>
                  </a:lnTo>
                  <a:lnTo>
                    <a:pt x="858952" y="4397793"/>
                  </a:lnTo>
                  <a:lnTo>
                    <a:pt x="878136" y="4415861"/>
                  </a:lnTo>
                  <a:lnTo>
                    <a:pt x="908857" y="4439278"/>
                  </a:lnTo>
                  <a:lnTo>
                    <a:pt x="939888" y="4462110"/>
                  </a:lnTo>
                  <a:lnTo>
                    <a:pt x="971231" y="4484349"/>
                  </a:lnTo>
                  <a:lnTo>
                    <a:pt x="1002889" y="4505991"/>
                  </a:lnTo>
                  <a:lnTo>
                    <a:pt x="1023635" y="4521100"/>
                  </a:lnTo>
                  <a:lnTo>
                    <a:pt x="1055934" y="4541529"/>
                  </a:lnTo>
                  <a:lnTo>
                    <a:pt x="1088557" y="4561343"/>
                  </a:lnTo>
                  <a:lnTo>
                    <a:pt x="1121509" y="4580535"/>
                  </a:lnTo>
                  <a:lnTo>
                    <a:pt x="1154791" y="4599100"/>
                  </a:lnTo>
                  <a:lnTo>
                    <a:pt x="1188408" y="4617032"/>
                  </a:lnTo>
                  <a:lnTo>
                    <a:pt x="1245425" y="4645045"/>
                  </a:lnTo>
                  <a:lnTo>
                    <a:pt x="1280062" y="4661043"/>
                  </a:lnTo>
                  <a:lnTo>
                    <a:pt x="1315047" y="4676384"/>
                  </a:lnTo>
                  <a:lnTo>
                    <a:pt x="1350381" y="4691063"/>
                  </a:lnTo>
                  <a:lnTo>
                    <a:pt x="1386067" y="4705073"/>
                  </a:lnTo>
                  <a:lnTo>
                    <a:pt x="1410878" y="4712481"/>
                  </a:lnTo>
                  <a:lnTo>
                    <a:pt x="1447280" y="4725137"/>
                  </a:lnTo>
                  <a:lnTo>
                    <a:pt x="1484043" y="4737108"/>
                  </a:lnTo>
                  <a:lnTo>
                    <a:pt x="1521172" y="4748386"/>
                  </a:lnTo>
                  <a:lnTo>
                    <a:pt x="1558669" y="4758967"/>
                  </a:lnTo>
                  <a:lnTo>
                    <a:pt x="1596537" y="4768844"/>
                  </a:lnTo>
                  <a:lnTo>
                    <a:pt x="1634780" y="4778012"/>
                  </a:lnTo>
                  <a:lnTo>
                    <a:pt x="1662169" y="4780535"/>
                  </a:lnTo>
                  <a:lnTo>
                    <a:pt x="1701171" y="4788266"/>
                  </a:lnTo>
                  <a:lnTo>
                    <a:pt x="1740556" y="4795270"/>
                  </a:lnTo>
                  <a:lnTo>
                    <a:pt x="1780328" y="4801541"/>
                  </a:lnTo>
                  <a:lnTo>
                    <a:pt x="1820490" y="4807073"/>
                  </a:lnTo>
                  <a:lnTo>
                    <a:pt x="1849573" y="4806387"/>
                  </a:lnTo>
                  <a:lnTo>
                    <a:pt x="1889935" y="4811540"/>
                  </a:lnTo>
                  <a:lnTo>
                    <a:pt x="1930338" y="4816616"/>
                  </a:lnTo>
                  <a:lnTo>
                    <a:pt x="1970774" y="4821629"/>
                  </a:lnTo>
                  <a:lnTo>
                    <a:pt x="2011237" y="4826590"/>
                  </a:lnTo>
                  <a:lnTo>
                    <a:pt x="2040489" y="4825585"/>
                  </a:lnTo>
                  <a:lnTo>
                    <a:pt x="2121491" y="4835366"/>
                  </a:lnTo>
                  <a:lnTo>
                    <a:pt x="2191262" y="4839216"/>
                  </a:lnTo>
                  <a:lnTo>
                    <a:pt x="2272211" y="4849094"/>
                  </a:lnTo>
                  <a:lnTo>
                    <a:pt x="2301419" y="4848174"/>
                  </a:lnTo>
                  <a:lnTo>
                    <a:pt x="2341824" y="4853245"/>
                  </a:lnTo>
                  <a:lnTo>
                    <a:pt x="2382189" y="4858391"/>
                  </a:lnTo>
                  <a:lnTo>
                    <a:pt x="2411277" y="4857698"/>
                  </a:lnTo>
                  <a:lnTo>
                    <a:pt x="2451543" y="4863033"/>
                  </a:lnTo>
                  <a:lnTo>
                    <a:pt x="2491748" y="4868482"/>
                  </a:lnTo>
                  <a:lnTo>
                    <a:pt x="2520656" y="4868129"/>
                  </a:lnTo>
                  <a:lnTo>
                    <a:pt x="2560722" y="4873843"/>
                  </a:lnTo>
                  <a:lnTo>
                    <a:pt x="2600708" y="4879709"/>
                  </a:lnTo>
                  <a:lnTo>
                    <a:pt x="2629376" y="4879810"/>
                  </a:lnTo>
                  <a:lnTo>
                    <a:pt x="2669182" y="4886017"/>
                  </a:lnTo>
                  <a:lnTo>
                    <a:pt x="2708887" y="4892413"/>
                  </a:lnTo>
                  <a:lnTo>
                    <a:pt x="2737255" y="4893083"/>
                  </a:lnTo>
                  <a:lnTo>
                    <a:pt x="2776741" y="4899897"/>
                  </a:lnTo>
                  <a:lnTo>
                    <a:pt x="2804875" y="4901009"/>
                  </a:lnTo>
                  <a:lnTo>
                    <a:pt x="2844113" y="4908290"/>
                  </a:lnTo>
                  <a:lnTo>
                    <a:pt x="2883219" y="4915824"/>
                  </a:lnTo>
                  <a:lnTo>
                    <a:pt x="2910952" y="4917696"/>
                  </a:lnTo>
                  <a:lnTo>
                    <a:pt x="2949770" y="4925774"/>
                  </a:lnTo>
                  <a:lnTo>
                    <a:pt x="2988435" y="4934142"/>
                  </a:lnTo>
                  <a:lnTo>
                    <a:pt x="3015708" y="4936886"/>
                  </a:lnTo>
                  <a:lnTo>
                    <a:pt x="3054045" y="4945875"/>
                  </a:lnTo>
                  <a:lnTo>
                    <a:pt x="3080978" y="4949264"/>
                  </a:lnTo>
                  <a:lnTo>
                    <a:pt x="3118961" y="4958923"/>
                  </a:lnTo>
                  <a:lnTo>
                    <a:pt x="3156758" y="4968937"/>
                  </a:lnTo>
                  <a:lnTo>
                    <a:pt x="3183129" y="4973389"/>
                  </a:lnTo>
                  <a:lnTo>
                    <a:pt x="3220532" y="4984148"/>
                  </a:lnTo>
                  <a:lnTo>
                    <a:pt x="3246496" y="4989372"/>
                  </a:lnTo>
                  <a:lnTo>
                    <a:pt x="3283477" y="5000929"/>
                  </a:lnTo>
                  <a:lnTo>
                    <a:pt x="3320238" y="5012904"/>
                  </a:lnTo>
                  <a:lnTo>
                    <a:pt x="3345541" y="5019381"/>
                  </a:lnTo>
                  <a:lnTo>
                    <a:pt x="3381841" y="5032229"/>
                  </a:lnTo>
                  <a:lnTo>
                    <a:pt x="3406670" y="5039604"/>
                  </a:lnTo>
                  <a:lnTo>
                    <a:pt x="3442482" y="5053376"/>
                  </a:lnTo>
                  <a:lnTo>
                    <a:pt x="3478041" y="5067629"/>
                  </a:lnTo>
                  <a:lnTo>
                    <a:pt x="3502108" y="5076447"/>
                  </a:lnTo>
                  <a:lnTo>
                    <a:pt x="3537139" y="5091699"/>
                  </a:lnTo>
                  <a:lnTo>
                    <a:pt x="3560664" y="5101543"/>
                  </a:lnTo>
                  <a:lnTo>
                    <a:pt x="3595141" y="5117846"/>
                  </a:lnTo>
                  <a:lnTo>
                    <a:pt x="3629330" y="5134694"/>
                  </a:lnTo>
                  <a:lnTo>
                    <a:pt x="3674390" y="5158153"/>
                  </a:lnTo>
                  <a:lnTo>
                    <a:pt x="3707644" y="5176772"/>
                  </a:lnTo>
                  <a:lnTo>
                    <a:pt x="3740616" y="5195924"/>
                  </a:lnTo>
                  <a:lnTo>
                    <a:pt x="3773269" y="5215683"/>
                  </a:lnTo>
                  <a:lnTo>
                    <a:pt x="3794362" y="5230134"/>
                  </a:lnTo>
                  <a:lnTo>
                    <a:pt x="3826353" y="5251147"/>
                  </a:lnTo>
                  <a:lnTo>
                    <a:pt x="3846771" y="5266877"/>
                  </a:lnTo>
                  <a:lnTo>
                    <a:pt x="3878073" y="5289193"/>
                  </a:lnTo>
                  <a:lnTo>
                    <a:pt x="3909021" y="5312181"/>
                  </a:lnTo>
                  <a:lnTo>
                    <a:pt x="3928377" y="5329924"/>
                  </a:lnTo>
                  <a:lnTo>
                    <a:pt x="3958597" y="5354291"/>
                  </a:lnTo>
                  <a:lnTo>
                    <a:pt x="3988442" y="5379368"/>
                  </a:lnTo>
                  <a:lnTo>
                    <a:pt x="4006675" y="5399238"/>
                  </a:lnTo>
                  <a:lnTo>
                    <a:pt x="4035752" y="5425770"/>
                  </a:lnTo>
                  <a:lnTo>
                    <a:pt x="4064435" y="5453050"/>
                  </a:lnTo>
                  <a:lnTo>
                    <a:pt x="4081485" y="5475161"/>
                  </a:lnTo>
                  <a:lnTo>
                    <a:pt x="4109359" y="5503973"/>
                  </a:lnTo>
                  <a:lnTo>
                    <a:pt x="4136818" y="5533569"/>
                  </a:lnTo>
                  <a:lnTo>
                    <a:pt x="4152625" y="5558035"/>
                  </a:lnTo>
                  <a:lnTo>
                    <a:pt x="4179236" y="5589240"/>
                  </a:lnTo>
                  <a:lnTo>
                    <a:pt x="4205412" y="5621268"/>
                  </a:lnTo>
                  <a:lnTo>
                    <a:pt x="4219916" y="5648203"/>
                  </a:lnTo>
                  <a:lnTo>
                    <a:pt x="4245203" y="5681915"/>
                  </a:lnTo>
                  <a:lnTo>
                    <a:pt x="4270036" y="5716488"/>
                  </a:lnTo>
                  <a:lnTo>
                    <a:pt x="4283176" y="5746006"/>
                  </a:lnTo>
                  <a:lnTo>
                    <a:pt x="4307080" y="5782340"/>
                  </a:lnTo>
                  <a:lnTo>
                    <a:pt x="4330509" y="5819572"/>
                  </a:lnTo>
                  <a:lnTo>
                    <a:pt x="4353457" y="5857716"/>
                  </a:lnTo>
                  <a:lnTo>
                    <a:pt x="4364685" y="5890856"/>
                  </a:lnTo>
                  <a:lnTo>
                    <a:pt x="4386651" y="5930861"/>
                  </a:lnTo>
                  <a:lnTo>
                    <a:pt x="4408115" y="5971816"/>
                  </a:lnTo>
                  <a:lnTo>
                    <a:pt x="4429071" y="6013734"/>
                  </a:lnTo>
                  <a:lnTo>
                    <a:pt x="4438280" y="6050698"/>
                  </a:lnTo>
                  <a:lnTo>
                    <a:pt x="4458200" y="6094578"/>
                  </a:lnTo>
                  <a:lnTo>
                    <a:pt x="4477592" y="6139459"/>
                  </a:lnTo>
                  <a:lnTo>
                    <a:pt x="4496449" y="6185353"/>
                  </a:lnTo>
                  <a:lnTo>
                    <a:pt x="4503533" y="6226344"/>
                  </a:lnTo>
                  <a:lnTo>
                    <a:pt x="4521301" y="6274302"/>
                  </a:lnTo>
                  <a:lnTo>
                    <a:pt x="4538514" y="6323312"/>
                  </a:lnTo>
                  <a:lnTo>
                    <a:pt x="4555165" y="6373385"/>
                  </a:lnTo>
                  <a:lnTo>
                    <a:pt x="4571248" y="6424534"/>
                  </a:lnTo>
                  <a:lnTo>
                    <a:pt x="4586756" y="6476773"/>
                  </a:lnTo>
                  <a:lnTo>
                    <a:pt x="4601682" y="6530113"/>
                  </a:lnTo>
                  <a:lnTo>
                    <a:pt x="4604789" y="6578639"/>
                  </a:lnTo>
                  <a:lnTo>
                    <a:pt x="4618532" y="6634221"/>
                  </a:lnTo>
                  <a:lnTo>
                    <a:pt x="4631674" y="6690943"/>
                  </a:lnTo>
                  <a:lnTo>
                    <a:pt x="4644207" y="6748817"/>
                  </a:lnTo>
                  <a:lnTo>
                    <a:pt x="4656126" y="6807856"/>
                  </a:lnTo>
                  <a:lnTo>
                    <a:pt x="4667422" y="6868073"/>
                  </a:lnTo>
                  <a:lnTo>
                    <a:pt x="4678091" y="6929481"/>
                  </a:lnTo>
                  <a:lnTo>
                    <a:pt x="4688124" y="6992091"/>
                  </a:lnTo>
                  <a:lnTo>
                    <a:pt x="4697515" y="7055918"/>
                  </a:lnTo>
                  <a:lnTo>
                    <a:pt x="4706258" y="7120973"/>
                  </a:lnTo>
                  <a:lnTo>
                    <a:pt x="4714346" y="7187269"/>
                  </a:lnTo>
                  <a:lnTo>
                    <a:pt x="4721772" y="7254819"/>
                  </a:lnTo>
                  <a:lnTo>
                    <a:pt x="4728529" y="7323635"/>
                  </a:lnTo>
                  <a:lnTo>
                    <a:pt x="4734612" y="7393731"/>
                  </a:lnTo>
                  <a:lnTo>
                    <a:pt x="4740012" y="7465118"/>
                  </a:lnTo>
                  <a:lnTo>
                    <a:pt x="4744724" y="7537810"/>
                  </a:lnTo>
                  <a:lnTo>
                    <a:pt x="4748740" y="7611819"/>
                  </a:lnTo>
                  <a:lnTo>
                    <a:pt x="4752055" y="7687158"/>
                  </a:lnTo>
                  <a:lnTo>
                    <a:pt x="4754661" y="7763839"/>
                  </a:lnTo>
                  <a:lnTo>
                    <a:pt x="4763515" y="7828684"/>
                  </a:lnTo>
                  <a:lnTo>
                    <a:pt x="4761568" y="7886784"/>
                  </a:lnTo>
                  <a:lnTo>
                    <a:pt x="4771281" y="7950003"/>
                  </a:lnTo>
                  <a:lnTo>
                    <a:pt x="4770188" y="8006485"/>
                  </a:lnTo>
                  <a:lnTo>
                    <a:pt x="4780750" y="8068093"/>
                  </a:lnTo>
                  <a:lnTo>
                    <a:pt x="4791735" y="8128901"/>
                  </a:lnTo>
                  <a:lnTo>
                    <a:pt x="4791908" y="8182986"/>
                  </a:lnTo>
                  <a:lnTo>
                    <a:pt x="4803730" y="8242206"/>
                  </a:lnTo>
                  <a:lnTo>
                    <a:pt x="4815969" y="8300639"/>
                  </a:lnTo>
                  <a:lnTo>
                    <a:pt x="4828621" y="8358288"/>
                  </a:lnTo>
                  <a:lnTo>
                    <a:pt x="4841685" y="8415157"/>
                  </a:lnTo>
                  <a:lnTo>
                    <a:pt x="4843928" y="8465321"/>
                  </a:lnTo>
                  <a:lnTo>
                    <a:pt x="4857809" y="8520641"/>
                  </a:lnTo>
                  <a:lnTo>
                    <a:pt x="4872097" y="8575192"/>
                  </a:lnTo>
                  <a:lnTo>
                    <a:pt x="4886788" y="8628978"/>
                  </a:lnTo>
                  <a:lnTo>
                    <a:pt x="4901880" y="8682004"/>
                  </a:lnTo>
                  <a:lnTo>
                    <a:pt x="4917373" y="8734272"/>
                  </a:lnTo>
                  <a:lnTo>
                    <a:pt x="4933263" y="8785787"/>
                  </a:lnTo>
                  <a:lnTo>
                    <a:pt x="4949548" y="8836553"/>
                  </a:lnTo>
                  <a:lnTo>
                    <a:pt x="4966227" y="8886573"/>
                  </a:lnTo>
                  <a:lnTo>
                    <a:pt x="4983298" y="8935851"/>
                  </a:lnTo>
                  <a:lnTo>
                    <a:pt x="5000758" y="8984392"/>
                  </a:lnTo>
                  <a:lnTo>
                    <a:pt x="5029836" y="9038127"/>
                  </a:lnTo>
                  <a:lnTo>
                    <a:pt x="5048069" y="9085204"/>
                  </a:lnTo>
                  <a:lnTo>
                    <a:pt x="5066685" y="9131554"/>
                  </a:lnTo>
                  <a:lnTo>
                    <a:pt x="5085683" y="9177182"/>
                  </a:lnTo>
                  <a:lnTo>
                    <a:pt x="5105060" y="9222091"/>
                  </a:lnTo>
                  <a:lnTo>
                    <a:pt x="5124814" y="9266286"/>
                  </a:lnTo>
                  <a:lnTo>
                    <a:pt x="5156174" y="9315698"/>
                  </a:lnTo>
                  <a:lnTo>
                    <a:pt x="5176677" y="9358475"/>
                  </a:lnTo>
                  <a:lnTo>
                    <a:pt x="5197550" y="9400548"/>
                  </a:lnTo>
                  <a:lnTo>
                    <a:pt x="5218793" y="9441922"/>
                  </a:lnTo>
                  <a:lnTo>
                    <a:pt x="5251634" y="9488530"/>
                  </a:lnTo>
                  <a:lnTo>
                    <a:pt x="5273609" y="9528517"/>
                  </a:lnTo>
                  <a:lnTo>
                    <a:pt x="5295947" y="9567816"/>
                  </a:lnTo>
                  <a:lnTo>
                    <a:pt x="5329877" y="9612361"/>
                  </a:lnTo>
                  <a:lnTo>
                    <a:pt x="5352935" y="9650296"/>
                  </a:lnTo>
                  <a:lnTo>
                    <a:pt x="5376350" y="9687556"/>
                  </a:lnTo>
                  <a:lnTo>
                    <a:pt x="5411351" y="9730071"/>
                  </a:lnTo>
                  <a:lnTo>
                    <a:pt x="5435473" y="9765990"/>
                  </a:lnTo>
                  <a:lnTo>
                    <a:pt x="5459947" y="9801244"/>
                  </a:lnTo>
                  <a:lnTo>
                    <a:pt x="5496000" y="9841765"/>
                  </a:lnTo>
                  <a:lnTo>
                    <a:pt x="5521169" y="9875702"/>
                  </a:lnTo>
                  <a:lnTo>
                    <a:pt x="5546682" y="9908985"/>
                  </a:lnTo>
                  <a:lnTo>
                    <a:pt x="5583770" y="9947548"/>
                  </a:lnTo>
                  <a:lnTo>
                    <a:pt x="5609967" y="9979536"/>
                  </a:lnTo>
                  <a:lnTo>
                    <a:pt x="5636502" y="10010884"/>
                  </a:lnTo>
                  <a:lnTo>
                    <a:pt x="5674606" y="10047522"/>
                  </a:lnTo>
                  <a:lnTo>
                    <a:pt x="5701812" y="10077597"/>
                  </a:lnTo>
                  <a:lnTo>
                    <a:pt x="5729352" y="10107043"/>
                  </a:lnTo>
                  <a:lnTo>
                    <a:pt x="5768453" y="10141791"/>
                  </a:lnTo>
                  <a:lnTo>
                    <a:pt x="5796651" y="10169989"/>
                  </a:lnTo>
                  <a:lnTo>
                    <a:pt x="5825175" y="10197568"/>
                  </a:lnTo>
                  <a:lnTo>
                    <a:pt x="5865255" y="10230461"/>
                  </a:lnTo>
                  <a:lnTo>
                    <a:pt x="5894426" y="10256815"/>
                  </a:lnTo>
                  <a:lnTo>
                    <a:pt x="5923918" y="10282562"/>
                  </a:lnTo>
                  <a:lnTo>
                    <a:pt x="5934645" y="10289445"/>
                  </a:lnTo>
                  <a:lnTo>
                    <a:pt x="6626373" y="10284870"/>
                  </a:lnTo>
                  <a:close/>
                </a:path>
              </a:pathLst>
            </a:custGeom>
            <a:solidFill>
              <a:srgbClr val="E3F4DE">
                <a:alpha val="98999"/>
              </a:srgbClr>
            </a:solidFill>
          </p:spPr>
          <p:txBody>
            <a:bodyPr wrap="square" lIns="0" tIns="0" rIns="0" bIns="0" rtlCol="0"/>
            <a:lstStyle/>
            <a:p>
              <a:endParaRPr/>
            </a:p>
          </p:txBody>
        </p:sp>
        <p:sp>
          <p:nvSpPr>
            <p:cNvPr id="5" name="object 5"/>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297370" y="1250579"/>
              <a:ext cx="152399" cy="152399"/>
            </a:xfrm>
            <a:prstGeom prst="rect">
              <a:avLst/>
            </a:prstGeom>
          </p:spPr>
        </p:pic>
        <p:pic>
          <p:nvPicPr>
            <p:cNvPr id="7" name="object 7"/>
            <p:cNvPicPr/>
            <p:nvPr/>
          </p:nvPicPr>
          <p:blipFill>
            <a:blip r:embed="rId4" cstate="print"/>
            <a:stretch>
              <a:fillRect/>
            </a:stretch>
          </p:blipFill>
          <p:spPr>
            <a:xfrm>
              <a:off x="17838227" y="1250579"/>
              <a:ext cx="152399" cy="152399"/>
            </a:xfrm>
            <a:prstGeom prst="rect">
              <a:avLst/>
            </a:prstGeom>
          </p:spPr>
        </p:pic>
        <p:sp>
          <p:nvSpPr>
            <p:cNvPr id="8" name="object 8"/>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pic>
          <p:nvPicPr>
            <p:cNvPr id="9" name="object 9"/>
            <p:cNvPicPr/>
            <p:nvPr/>
          </p:nvPicPr>
          <p:blipFill>
            <a:blip r:embed="rId5" cstate="print"/>
            <a:stretch>
              <a:fillRect/>
            </a:stretch>
          </p:blipFill>
          <p:spPr>
            <a:xfrm>
              <a:off x="4853940" y="462249"/>
              <a:ext cx="695324" cy="733424"/>
            </a:xfrm>
            <a:prstGeom prst="rect">
              <a:avLst/>
            </a:prstGeom>
          </p:spPr>
        </p:pic>
        <p:sp>
          <p:nvSpPr>
            <p:cNvPr id="10" name="object 10"/>
            <p:cNvSpPr/>
            <p:nvPr/>
          </p:nvSpPr>
          <p:spPr>
            <a:xfrm>
              <a:off x="1100353" y="1835670"/>
              <a:ext cx="38100" cy="2518410"/>
            </a:xfrm>
            <a:custGeom>
              <a:avLst/>
              <a:gdLst/>
              <a:ahLst/>
              <a:cxnLst/>
              <a:rect l="l" t="t" r="r" b="b"/>
              <a:pathLst>
                <a:path w="38100" h="2518410">
                  <a:moveTo>
                    <a:pt x="38100" y="2438400"/>
                  </a:moveTo>
                  <a:lnTo>
                    <a:pt x="0" y="2438400"/>
                  </a:lnTo>
                  <a:lnTo>
                    <a:pt x="0" y="2518143"/>
                  </a:lnTo>
                  <a:lnTo>
                    <a:pt x="38100" y="2518143"/>
                  </a:lnTo>
                  <a:lnTo>
                    <a:pt x="38100" y="2438400"/>
                  </a:lnTo>
                  <a:close/>
                </a:path>
                <a:path w="38100" h="2518410">
                  <a:moveTo>
                    <a:pt x="38100" y="2286000"/>
                  </a:moveTo>
                  <a:lnTo>
                    <a:pt x="0" y="2286000"/>
                  </a:lnTo>
                  <a:lnTo>
                    <a:pt x="0" y="2400300"/>
                  </a:lnTo>
                  <a:lnTo>
                    <a:pt x="38100" y="2400300"/>
                  </a:lnTo>
                  <a:lnTo>
                    <a:pt x="38100" y="2286000"/>
                  </a:lnTo>
                  <a:close/>
                </a:path>
                <a:path w="38100" h="2518410">
                  <a:moveTo>
                    <a:pt x="38100" y="2133600"/>
                  </a:moveTo>
                  <a:lnTo>
                    <a:pt x="0" y="2133600"/>
                  </a:lnTo>
                  <a:lnTo>
                    <a:pt x="0" y="2247900"/>
                  </a:lnTo>
                  <a:lnTo>
                    <a:pt x="38100" y="2247900"/>
                  </a:lnTo>
                  <a:lnTo>
                    <a:pt x="38100" y="2133600"/>
                  </a:lnTo>
                  <a:close/>
                </a:path>
                <a:path w="38100" h="2518410">
                  <a:moveTo>
                    <a:pt x="38100" y="1981200"/>
                  </a:moveTo>
                  <a:lnTo>
                    <a:pt x="0" y="1981200"/>
                  </a:lnTo>
                  <a:lnTo>
                    <a:pt x="0" y="2095500"/>
                  </a:lnTo>
                  <a:lnTo>
                    <a:pt x="38100" y="2095500"/>
                  </a:lnTo>
                  <a:lnTo>
                    <a:pt x="38100" y="1981200"/>
                  </a:lnTo>
                  <a:close/>
                </a:path>
                <a:path w="38100" h="2518410">
                  <a:moveTo>
                    <a:pt x="38100" y="1828800"/>
                  </a:moveTo>
                  <a:lnTo>
                    <a:pt x="0" y="1828800"/>
                  </a:lnTo>
                  <a:lnTo>
                    <a:pt x="0" y="1943100"/>
                  </a:lnTo>
                  <a:lnTo>
                    <a:pt x="38100" y="1943100"/>
                  </a:lnTo>
                  <a:lnTo>
                    <a:pt x="38100" y="1828800"/>
                  </a:lnTo>
                  <a:close/>
                </a:path>
                <a:path w="38100" h="2518410">
                  <a:moveTo>
                    <a:pt x="38100" y="1676400"/>
                  </a:moveTo>
                  <a:lnTo>
                    <a:pt x="0" y="1676400"/>
                  </a:lnTo>
                  <a:lnTo>
                    <a:pt x="0" y="1790700"/>
                  </a:lnTo>
                  <a:lnTo>
                    <a:pt x="38100" y="1790700"/>
                  </a:lnTo>
                  <a:lnTo>
                    <a:pt x="38100" y="1676400"/>
                  </a:lnTo>
                  <a:close/>
                </a:path>
                <a:path w="38100" h="2518410">
                  <a:moveTo>
                    <a:pt x="38100" y="1524000"/>
                  </a:moveTo>
                  <a:lnTo>
                    <a:pt x="0" y="1524000"/>
                  </a:lnTo>
                  <a:lnTo>
                    <a:pt x="0" y="1638300"/>
                  </a:lnTo>
                  <a:lnTo>
                    <a:pt x="38100" y="1638300"/>
                  </a:lnTo>
                  <a:lnTo>
                    <a:pt x="38100" y="1524000"/>
                  </a:lnTo>
                  <a:close/>
                </a:path>
                <a:path w="38100" h="2518410">
                  <a:moveTo>
                    <a:pt x="38100" y="1371600"/>
                  </a:moveTo>
                  <a:lnTo>
                    <a:pt x="0" y="1371600"/>
                  </a:lnTo>
                  <a:lnTo>
                    <a:pt x="0" y="1485900"/>
                  </a:lnTo>
                  <a:lnTo>
                    <a:pt x="38100" y="1485900"/>
                  </a:lnTo>
                  <a:lnTo>
                    <a:pt x="38100" y="1371600"/>
                  </a:lnTo>
                  <a:close/>
                </a:path>
                <a:path w="38100" h="2518410">
                  <a:moveTo>
                    <a:pt x="38100" y="1219200"/>
                  </a:moveTo>
                  <a:lnTo>
                    <a:pt x="0" y="1219200"/>
                  </a:lnTo>
                  <a:lnTo>
                    <a:pt x="0" y="1333500"/>
                  </a:lnTo>
                  <a:lnTo>
                    <a:pt x="38100" y="1333500"/>
                  </a:lnTo>
                  <a:lnTo>
                    <a:pt x="38100" y="1219200"/>
                  </a:lnTo>
                  <a:close/>
                </a:path>
                <a:path w="38100" h="2518410">
                  <a:moveTo>
                    <a:pt x="38100" y="1066800"/>
                  </a:moveTo>
                  <a:lnTo>
                    <a:pt x="0" y="1066800"/>
                  </a:lnTo>
                  <a:lnTo>
                    <a:pt x="0" y="1181100"/>
                  </a:lnTo>
                  <a:lnTo>
                    <a:pt x="38100" y="1181100"/>
                  </a:lnTo>
                  <a:lnTo>
                    <a:pt x="38100" y="1066800"/>
                  </a:lnTo>
                  <a:close/>
                </a:path>
                <a:path w="38100" h="2518410">
                  <a:moveTo>
                    <a:pt x="38100" y="914400"/>
                  </a:moveTo>
                  <a:lnTo>
                    <a:pt x="0" y="914400"/>
                  </a:lnTo>
                  <a:lnTo>
                    <a:pt x="0" y="1028700"/>
                  </a:lnTo>
                  <a:lnTo>
                    <a:pt x="38100" y="1028700"/>
                  </a:lnTo>
                  <a:lnTo>
                    <a:pt x="38100" y="914400"/>
                  </a:lnTo>
                  <a:close/>
                </a:path>
                <a:path w="38100" h="2518410">
                  <a:moveTo>
                    <a:pt x="38100" y="762000"/>
                  </a:moveTo>
                  <a:lnTo>
                    <a:pt x="0" y="762000"/>
                  </a:lnTo>
                  <a:lnTo>
                    <a:pt x="0" y="876300"/>
                  </a:lnTo>
                  <a:lnTo>
                    <a:pt x="38100" y="876300"/>
                  </a:lnTo>
                  <a:lnTo>
                    <a:pt x="38100" y="762000"/>
                  </a:lnTo>
                  <a:close/>
                </a:path>
                <a:path w="38100" h="2518410">
                  <a:moveTo>
                    <a:pt x="38100" y="609600"/>
                  </a:moveTo>
                  <a:lnTo>
                    <a:pt x="0" y="609600"/>
                  </a:lnTo>
                  <a:lnTo>
                    <a:pt x="0" y="723900"/>
                  </a:lnTo>
                  <a:lnTo>
                    <a:pt x="38100" y="723900"/>
                  </a:lnTo>
                  <a:lnTo>
                    <a:pt x="38100" y="609600"/>
                  </a:lnTo>
                  <a:close/>
                </a:path>
                <a:path w="38100" h="2518410">
                  <a:moveTo>
                    <a:pt x="38100" y="457200"/>
                  </a:moveTo>
                  <a:lnTo>
                    <a:pt x="0" y="457200"/>
                  </a:lnTo>
                  <a:lnTo>
                    <a:pt x="0" y="571500"/>
                  </a:lnTo>
                  <a:lnTo>
                    <a:pt x="38100" y="571500"/>
                  </a:lnTo>
                  <a:lnTo>
                    <a:pt x="38100" y="457200"/>
                  </a:lnTo>
                  <a:close/>
                </a:path>
                <a:path w="38100" h="2518410">
                  <a:moveTo>
                    <a:pt x="38100" y="304800"/>
                  </a:moveTo>
                  <a:lnTo>
                    <a:pt x="0" y="304800"/>
                  </a:lnTo>
                  <a:lnTo>
                    <a:pt x="0" y="419100"/>
                  </a:lnTo>
                  <a:lnTo>
                    <a:pt x="38100" y="419100"/>
                  </a:lnTo>
                  <a:lnTo>
                    <a:pt x="38100" y="304800"/>
                  </a:lnTo>
                  <a:close/>
                </a:path>
                <a:path w="38100" h="2518410">
                  <a:moveTo>
                    <a:pt x="38100" y="152400"/>
                  </a:moveTo>
                  <a:lnTo>
                    <a:pt x="0" y="152400"/>
                  </a:lnTo>
                  <a:lnTo>
                    <a:pt x="0" y="266700"/>
                  </a:lnTo>
                  <a:lnTo>
                    <a:pt x="38100" y="266700"/>
                  </a:lnTo>
                  <a:lnTo>
                    <a:pt x="38100" y="152400"/>
                  </a:lnTo>
                  <a:close/>
                </a:path>
                <a:path w="38100" h="2518410">
                  <a:moveTo>
                    <a:pt x="38100" y="0"/>
                  </a:moveTo>
                  <a:lnTo>
                    <a:pt x="0" y="0"/>
                  </a:lnTo>
                  <a:lnTo>
                    <a:pt x="0" y="114300"/>
                  </a:lnTo>
                  <a:lnTo>
                    <a:pt x="38100" y="114300"/>
                  </a:lnTo>
                  <a:lnTo>
                    <a:pt x="38100" y="0"/>
                  </a:lnTo>
                  <a:close/>
                </a:path>
              </a:pathLst>
            </a:custGeom>
            <a:solidFill>
              <a:srgbClr val="7D775D"/>
            </a:solidFill>
          </p:spPr>
          <p:txBody>
            <a:bodyPr wrap="square" lIns="0" tIns="0" rIns="0" bIns="0" rtlCol="0"/>
            <a:lstStyle/>
            <a:p>
              <a:endParaRPr/>
            </a:p>
          </p:txBody>
        </p:sp>
        <p:sp>
          <p:nvSpPr>
            <p:cNvPr id="11" name="object 11"/>
            <p:cNvSpPr/>
            <p:nvPr/>
          </p:nvSpPr>
          <p:spPr>
            <a:xfrm>
              <a:off x="416944" y="1753363"/>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2" name="object 12"/>
            <p:cNvSpPr/>
            <p:nvPr/>
          </p:nvSpPr>
          <p:spPr>
            <a:xfrm>
              <a:off x="416945" y="1753359"/>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3"/>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4"/>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13" name="object 13"/>
            <p:cNvSpPr/>
            <p:nvPr/>
          </p:nvSpPr>
          <p:spPr>
            <a:xfrm>
              <a:off x="416944" y="4668075"/>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4" name="object 14"/>
            <p:cNvSpPr/>
            <p:nvPr/>
          </p:nvSpPr>
          <p:spPr>
            <a:xfrm>
              <a:off x="416945" y="4668071"/>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2"/>
                  </a:lnTo>
                  <a:lnTo>
                    <a:pt x="2861381" y="559688"/>
                  </a:lnTo>
                  <a:lnTo>
                    <a:pt x="2820967"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3"/>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15" name="object 15"/>
            <p:cNvSpPr/>
            <p:nvPr/>
          </p:nvSpPr>
          <p:spPr>
            <a:xfrm>
              <a:off x="629335" y="5421312"/>
              <a:ext cx="11908155" cy="4477385"/>
            </a:xfrm>
            <a:custGeom>
              <a:avLst/>
              <a:gdLst/>
              <a:ahLst/>
              <a:cxnLst/>
              <a:rect l="l" t="t" r="r" b="b"/>
              <a:pathLst>
                <a:path w="11908155" h="4477384">
                  <a:moveTo>
                    <a:pt x="11905869" y="0"/>
                  </a:moveTo>
                  <a:lnTo>
                    <a:pt x="18580" y="0"/>
                  </a:lnTo>
                  <a:lnTo>
                    <a:pt x="18580" y="1174051"/>
                  </a:lnTo>
                  <a:lnTo>
                    <a:pt x="11905869" y="1174051"/>
                  </a:lnTo>
                  <a:lnTo>
                    <a:pt x="11905869" y="0"/>
                  </a:lnTo>
                  <a:close/>
                </a:path>
                <a:path w="11908155" h="4477384">
                  <a:moveTo>
                    <a:pt x="11906402" y="2828163"/>
                  </a:moveTo>
                  <a:lnTo>
                    <a:pt x="0" y="2828163"/>
                  </a:lnTo>
                  <a:lnTo>
                    <a:pt x="0" y="4477029"/>
                  </a:lnTo>
                  <a:lnTo>
                    <a:pt x="11906402" y="4477029"/>
                  </a:lnTo>
                  <a:lnTo>
                    <a:pt x="11906402" y="2828163"/>
                  </a:lnTo>
                  <a:close/>
                </a:path>
                <a:path w="11908155" h="4477384">
                  <a:moveTo>
                    <a:pt x="11908079" y="1407350"/>
                  </a:moveTo>
                  <a:lnTo>
                    <a:pt x="18580" y="1407350"/>
                  </a:lnTo>
                  <a:lnTo>
                    <a:pt x="18580" y="2599563"/>
                  </a:lnTo>
                  <a:lnTo>
                    <a:pt x="11908079" y="2599563"/>
                  </a:lnTo>
                  <a:lnTo>
                    <a:pt x="11908079" y="1407350"/>
                  </a:lnTo>
                  <a:close/>
                </a:path>
              </a:pathLst>
            </a:custGeom>
            <a:solidFill>
              <a:srgbClr val="ECDFAF">
                <a:alpha val="50999"/>
              </a:srgbClr>
            </a:solidFill>
          </p:spPr>
          <p:txBody>
            <a:bodyPr wrap="square" lIns="0" tIns="0" rIns="0" bIns="0" rtlCol="0"/>
            <a:lstStyle/>
            <a:p>
              <a:endParaRPr/>
            </a:p>
          </p:txBody>
        </p:sp>
        <p:sp>
          <p:nvSpPr>
            <p:cNvPr id="16" name="object 16"/>
            <p:cNvSpPr/>
            <p:nvPr/>
          </p:nvSpPr>
          <p:spPr>
            <a:xfrm>
              <a:off x="585792" y="5421308"/>
              <a:ext cx="1616075" cy="4425315"/>
            </a:xfrm>
            <a:custGeom>
              <a:avLst/>
              <a:gdLst/>
              <a:ahLst/>
              <a:cxnLst/>
              <a:rect l="l" t="t" r="r" b="b"/>
              <a:pathLst>
                <a:path w="1616075" h="4425315">
                  <a:moveTo>
                    <a:pt x="1616049" y="4425197"/>
                  </a:moveTo>
                  <a:lnTo>
                    <a:pt x="0" y="4425197"/>
                  </a:lnTo>
                  <a:lnTo>
                    <a:pt x="0" y="0"/>
                  </a:lnTo>
                  <a:lnTo>
                    <a:pt x="1616049" y="0"/>
                  </a:lnTo>
                  <a:lnTo>
                    <a:pt x="1616049" y="4425197"/>
                  </a:lnTo>
                  <a:close/>
                </a:path>
              </a:pathLst>
            </a:custGeom>
            <a:solidFill>
              <a:srgbClr val="ECCB3C">
                <a:alpha val="50999"/>
              </a:srgbClr>
            </a:solidFill>
          </p:spPr>
          <p:txBody>
            <a:bodyPr wrap="square" lIns="0" tIns="0" rIns="0" bIns="0" rtlCol="0"/>
            <a:lstStyle/>
            <a:p>
              <a:endParaRPr/>
            </a:p>
          </p:txBody>
        </p:sp>
        <p:sp>
          <p:nvSpPr>
            <p:cNvPr id="17" name="object 17"/>
            <p:cNvSpPr/>
            <p:nvPr/>
          </p:nvSpPr>
          <p:spPr>
            <a:xfrm>
              <a:off x="1119454" y="4018622"/>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18" name="object 18"/>
            <p:cNvPicPr/>
            <p:nvPr/>
          </p:nvPicPr>
          <p:blipFill>
            <a:blip r:embed="rId6" cstate="print"/>
            <a:stretch>
              <a:fillRect/>
            </a:stretch>
          </p:blipFill>
          <p:spPr>
            <a:xfrm>
              <a:off x="1424262" y="3961469"/>
              <a:ext cx="258562" cy="152399"/>
            </a:xfrm>
            <a:prstGeom prst="rect">
              <a:avLst/>
            </a:prstGeom>
          </p:spPr>
        </p:pic>
        <p:sp>
          <p:nvSpPr>
            <p:cNvPr id="19" name="object 19"/>
            <p:cNvSpPr/>
            <p:nvPr/>
          </p:nvSpPr>
          <p:spPr>
            <a:xfrm>
              <a:off x="16020398" y="4523609"/>
              <a:ext cx="1643380" cy="1533525"/>
            </a:xfrm>
            <a:custGeom>
              <a:avLst/>
              <a:gdLst/>
              <a:ahLst/>
              <a:cxnLst/>
              <a:rect l="l" t="t" r="r" b="b"/>
              <a:pathLst>
                <a:path w="1643380" h="1533525">
                  <a:moveTo>
                    <a:pt x="986436" y="1499752"/>
                  </a:moveTo>
                  <a:lnTo>
                    <a:pt x="71750" y="831399"/>
                  </a:lnTo>
                  <a:lnTo>
                    <a:pt x="37429" y="798465"/>
                  </a:lnTo>
                  <a:lnTo>
                    <a:pt x="13787" y="759025"/>
                  </a:lnTo>
                  <a:lnTo>
                    <a:pt x="1188" y="715448"/>
                  </a:lnTo>
                  <a:lnTo>
                    <a:pt x="0" y="670107"/>
                  </a:lnTo>
                  <a:lnTo>
                    <a:pt x="10587" y="625372"/>
                  </a:lnTo>
                  <a:lnTo>
                    <a:pt x="33317" y="583615"/>
                  </a:lnTo>
                  <a:lnTo>
                    <a:pt x="408397" y="71665"/>
                  </a:lnTo>
                  <a:lnTo>
                    <a:pt x="441372" y="37390"/>
                  </a:lnTo>
                  <a:lnTo>
                    <a:pt x="480860" y="13775"/>
                  </a:lnTo>
                  <a:lnTo>
                    <a:pt x="524489" y="1190"/>
                  </a:lnTo>
                  <a:lnTo>
                    <a:pt x="569886" y="0"/>
                  </a:lnTo>
                  <a:lnTo>
                    <a:pt x="614679" y="10572"/>
                  </a:lnTo>
                  <a:lnTo>
                    <a:pt x="656495" y="33274"/>
                  </a:lnTo>
                  <a:lnTo>
                    <a:pt x="1571181" y="701628"/>
                  </a:lnTo>
                  <a:lnTo>
                    <a:pt x="1605503" y="734559"/>
                  </a:lnTo>
                  <a:lnTo>
                    <a:pt x="1629149" y="773994"/>
                  </a:lnTo>
                  <a:lnTo>
                    <a:pt x="1641753" y="817564"/>
                  </a:lnTo>
                  <a:lnTo>
                    <a:pt x="1642945" y="862901"/>
                  </a:lnTo>
                  <a:lnTo>
                    <a:pt x="1632359" y="907633"/>
                  </a:lnTo>
                  <a:lnTo>
                    <a:pt x="1609626" y="949394"/>
                  </a:lnTo>
                  <a:lnTo>
                    <a:pt x="1234547" y="1461344"/>
                  </a:lnTo>
                  <a:lnTo>
                    <a:pt x="1201574" y="1495616"/>
                  </a:lnTo>
                  <a:lnTo>
                    <a:pt x="1162084" y="1519232"/>
                  </a:lnTo>
                  <a:lnTo>
                    <a:pt x="1118452" y="1531823"/>
                  </a:lnTo>
                  <a:lnTo>
                    <a:pt x="1073050" y="1533019"/>
                  </a:lnTo>
                  <a:lnTo>
                    <a:pt x="1028254" y="1522452"/>
                  </a:lnTo>
                  <a:lnTo>
                    <a:pt x="986436" y="1499752"/>
                  </a:lnTo>
                  <a:close/>
                </a:path>
              </a:pathLst>
            </a:custGeom>
            <a:solidFill>
              <a:srgbClr val="939498"/>
            </a:solidFill>
          </p:spPr>
          <p:txBody>
            <a:bodyPr wrap="square" lIns="0" tIns="0" rIns="0" bIns="0" rtlCol="0"/>
            <a:lstStyle/>
            <a:p>
              <a:endParaRPr/>
            </a:p>
          </p:txBody>
        </p:sp>
        <p:sp>
          <p:nvSpPr>
            <p:cNvPr id="20" name="object 20"/>
            <p:cNvSpPr/>
            <p:nvPr/>
          </p:nvSpPr>
          <p:spPr>
            <a:xfrm>
              <a:off x="16047476" y="4542541"/>
              <a:ext cx="1595120" cy="1482090"/>
            </a:xfrm>
            <a:custGeom>
              <a:avLst/>
              <a:gdLst/>
              <a:ahLst/>
              <a:cxnLst/>
              <a:rect l="l" t="t" r="r" b="b"/>
              <a:pathLst>
                <a:path w="1595119" h="1482089">
                  <a:moveTo>
                    <a:pt x="969383" y="1450178"/>
                  </a:moveTo>
                  <a:lnTo>
                    <a:pt x="68332" y="791787"/>
                  </a:lnTo>
                  <a:lnTo>
                    <a:pt x="35646" y="760422"/>
                  </a:lnTo>
                  <a:lnTo>
                    <a:pt x="13129" y="722860"/>
                  </a:lnTo>
                  <a:lnTo>
                    <a:pt x="1131" y="681360"/>
                  </a:lnTo>
                  <a:lnTo>
                    <a:pt x="0" y="638180"/>
                  </a:lnTo>
                  <a:lnTo>
                    <a:pt x="10083" y="595577"/>
                  </a:lnTo>
                  <a:lnTo>
                    <a:pt x="31730" y="555809"/>
                  </a:lnTo>
                  <a:lnTo>
                    <a:pt x="388939" y="68252"/>
                  </a:lnTo>
                  <a:lnTo>
                    <a:pt x="420343" y="35609"/>
                  </a:lnTo>
                  <a:lnTo>
                    <a:pt x="457949" y="13119"/>
                  </a:lnTo>
                  <a:lnTo>
                    <a:pt x="499498" y="1133"/>
                  </a:lnTo>
                  <a:lnTo>
                    <a:pt x="542732" y="0"/>
                  </a:lnTo>
                  <a:lnTo>
                    <a:pt x="585391" y="10069"/>
                  </a:lnTo>
                  <a:lnTo>
                    <a:pt x="625216" y="31690"/>
                  </a:lnTo>
                  <a:lnTo>
                    <a:pt x="1526267" y="690081"/>
                  </a:lnTo>
                  <a:lnTo>
                    <a:pt x="1558953" y="721443"/>
                  </a:lnTo>
                  <a:lnTo>
                    <a:pt x="1581473" y="759000"/>
                  </a:lnTo>
                  <a:lnTo>
                    <a:pt x="1593476" y="800494"/>
                  </a:lnTo>
                  <a:lnTo>
                    <a:pt x="1594612" y="843670"/>
                  </a:lnTo>
                  <a:lnTo>
                    <a:pt x="1584530" y="886272"/>
                  </a:lnTo>
                  <a:lnTo>
                    <a:pt x="1562881" y="926042"/>
                  </a:lnTo>
                  <a:lnTo>
                    <a:pt x="1205672" y="1413600"/>
                  </a:lnTo>
                  <a:lnTo>
                    <a:pt x="1174270" y="1446239"/>
                  </a:lnTo>
                  <a:lnTo>
                    <a:pt x="1136662" y="1468730"/>
                  </a:lnTo>
                  <a:lnTo>
                    <a:pt x="1095109" y="1480721"/>
                  </a:lnTo>
                  <a:lnTo>
                    <a:pt x="1051870" y="1481861"/>
                  </a:lnTo>
                  <a:lnTo>
                    <a:pt x="1009208" y="1471797"/>
                  </a:lnTo>
                  <a:lnTo>
                    <a:pt x="969383" y="1450178"/>
                  </a:lnTo>
                  <a:close/>
                </a:path>
              </a:pathLst>
            </a:custGeom>
            <a:solidFill>
              <a:srgbClr val="231F20"/>
            </a:solidFill>
          </p:spPr>
          <p:txBody>
            <a:bodyPr wrap="square" lIns="0" tIns="0" rIns="0" bIns="0" rtlCol="0"/>
            <a:lstStyle/>
            <a:p>
              <a:endParaRPr/>
            </a:p>
          </p:txBody>
        </p:sp>
        <p:sp>
          <p:nvSpPr>
            <p:cNvPr id="21" name="object 21"/>
            <p:cNvSpPr/>
            <p:nvPr/>
          </p:nvSpPr>
          <p:spPr>
            <a:xfrm>
              <a:off x="16108959" y="4584392"/>
              <a:ext cx="1469390" cy="1387475"/>
            </a:xfrm>
            <a:custGeom>
              <a:avLst/>
              <a:gdLst/>
              <a:ahLst/>
              <a:cxnLst/>
              <a:rect l="l" t="t" r="r" b="b"/>
              <a:pathLst>
                <a:path w="1469390" h="1387475">
                  <a:moveTo>
                    <a:pt x="974125" y="1387136"/>
                  </a:moveTo>
                  <a:lnTo>
                    <a:pt x="0" y="672549"/>
                  </a:lnTo>
                  <a:lnTo>
                    <a:pt x="494682" y="0"/>
                  </a:lnTo>
                  <a:lnTo>
                    <a:pt x="1468808" y="714587"/>
                  </a:lnTo>
                  <a:lnTo>
                    <a:pt x="974125" y="1387136"/>
                  </a:lnTo>
                  <a:close/>
                </a:path>
              </a:pathLst>
            </a:custGeom>
            <a:solidFill>
              <a:srgbClr val="FFFAE8"/>
            </a:solidFill>
          </p:spPr>
          <p:txBody>
            <a:bodyPr wrap="square" lIns="0" tIns="0" rIns="0" bIns="0" rtlCol="0"/>
            <a:lstStyle/>
            <a:p>
              <a:endParaRPr/>
            </a:p>
          </p:txBody>
        </p:sp>
        <p:pic>
          <p:nvPicPr>
            <p:cNvPr id="22" name="object 22"/>
            <p:cNvPicPr/>
            <p:nvPr/>
          </p:nvPicPr>
          <p:blipFill>
            <a:blip r:embed="rId7" cstate="print"/>
            <a:stretch>
              <a:fillRect/>
            </a:stretch>
          </p:blipFill>
          <p:spPr>
            <a:xfrm>
              <a:off x="17060149" y="5051101"/>
              <a:ext cx="182824" cy="239735"/>
            </a:xfrm>
            <a:prstGeom prst="rect">
              <a:avLst/>
            </a:prstGeom>
          </p:spPr>
        </p:pic>
        <p:sp>
          <p:nvSpPr>
            <p:cNvPr id="23" name="object 23"/>
            <p:cNvSpPr/>
            <p:nvPr/>
          </p:nvSpPr>
          <p:spPr>
            <a:xfrm>
              <a:off x="16413760" y="4949075"/>
              <a:ext cx="1647189" cy="1520825"/>
            </a:xfrm>
            <a:custGeom>
              <a:avLst/>
              <a:gdLst/>
              <a:ahLst/>
              <a:cxnLst/>
              <a:rect l="l" t="t" r="r" b="b"/>
              <a:pathLst>
                <a:path w="1647190" h="1520825">
                  <a:moveTo>
                    <a:pt x="577303" y="811415"/>
                  </a:moveTo>
                  <a:lnTo>
                    <a:pt x="565632" y="803021"/>
                  </a:lnTo>
                  <a:lnTo>
                    <a:pt x="544715" y="806361"/>
                  </a:lnTo>
                  <a:lnTo>
                    <a:pt x="530009" y="813879"/>
                  </a:lnTo>
                  <a:lnTo>
                    <a:pt x="519912" y="822794"/>
                  </a:lnTo>
                  <a:lnTo>
                    <a:pt x="512864" y="830300"/>
                  </a:lnTo>
                  <a:lnTo>
                    <a:pt x="482092" y="860920"/>
                  </a:lnTo>
                  <a:lnTo>
                    <a:pt x="444652" y="899007"/>
                  </a:lnTo>
                  <a:lnTo>
                    <a:pt x="413042" y="931456"/>
                  </a:lnTo>
                  <a:lnTo>
                    <a:pt x="399732" y="945184"/>
                  </a:lnTo>
                  <a:lnTo>
                    <a:pt x="383984" y="920673"/>
                  </a:lnTo>
                  <a:lnTo>
                    <a:pt x="379806" y="904227"/>
                  </a:lnTo>
                  <a:lnTo>
                    <a:pt x="371817" y="861758"/>
                  </a:lnTo>
                  <a:lnTo>
                    <a:pt x="366852" y="803668"/>
                  </a:lnTo>
                  <a:lnTo>
                    <a:pt x="371729" y="740283"/>
                  </a:lnTo>
                  <a:lnTo>
                    <a:pt x="385749" y="678078"/>
                  </a:lnTo>
                  <a:lnTo>
                    <a:pt x="401307" y="623265"/>
                  </a:lnTo>
                  <a:lnTo>
                    <a:pt x="416750" y="575652"/>
                  </a:lnTo>
                  <a:lnTo>
                    <a:pt x="430441" y="535025"/>
                  </a:lnTo>
                  <a:lnTo>
                    <a:pt x="440753" y="501205"/>
                  </a:lnTo>
                  <a:lnTo>
                    <a:pt x="446049" y="473989"/>
                  </a:lnTo>
                  <a:lnTo>
                    <a:pt x="444411" y="454596"/>
                  </a:lnTo>
                  <a:lnTo>
                    <a:pt x="436778" y="439661"/>
                  </a:lnTo>
                  <a:lnTo>
                    <a:pt x="424421" y="436118"/>
                  </a:lnTo>
                  <a:lnTo>
                    <a:pt x="408660" y="450913"/>
                  </a:lnTo>
                  <a:lnTo>
                    <a:pt x="375970" y="513676"/>
                  </a:lnTo>
                  <a:lnTo>
                    <a:pt x="335546" y="603250"/>
                  </a:lnTo>
                  <a:lnTo>
                    <a:pt x="301180" y="683488"/>
                  </a:lnTo>
                  <a:lnTo>
                    <a:pt x="286664" y="718261"/>
                  </a:lnTo>
                  <a:lnTo>
                    <a:pt x="296316" y="684225"/>
                  </a:lnTo>
                  <a:lnTo>
                    <a:pt x="318414" y="605015"/>
                  </a:lnTo>
                  <a:lnTo>
                    <a:pt x="342633" y="514997"/>
                  </a:lnTo>
                  <a:lnTo>
                    <a:pt x="358673" y="448513"/>
                  </a:lnTo>
                  <a:lnTo>
                    <a:pt x="357301" y="427139"/>
                  </a:lnTo>
                  <a:lnTo>
                    <a:pt x="347637" y="408508"/>
                  </a:lnTo>
                  <a:lnTo>
                    <a:pt x="332943" y="401828"/>
                  </a:lnTo>
                  <a:lnTo>
                    <a:pt x="316471" y="416344"/>
                  </a:lnTo>
                  <a:lnTo>
                    <a:pt x="278599" y="498576"/>
                  </a:lnTo>
                  <a:lnTo>
                    <a:pt x="239509" y="602856"/>
                  </a:lnTo>
                  <a:lnTo>
                    <a:pt x="208927" y="692416"/>
                  </a:lnTo>
                  <a:lnTo>
                    <a:pt x="196557" y="730440"/>
                  </a:lnTo>
                  <a:lnTo>
                    <a:pt x="203377" y="694029"/>
                  </a:lnTo>
                  <a:lnTo>
                    <a:pt x="218617" y="610196"/>
                  </a:lnTo>
                  <a:lnTo>
                    <a:pt x="234492" y="517017"/>
                  </a:lnTo>
                  <a:lnTo>
                    <a:pt x="243217" y="452589"/>
                  </a:lnTo>
                  <a:lnTo>
                    <a:pt x="238874" y="427316"/>
                  </a:lnTo>
                  <a:lnTo>
                    <a:pt x="225412" y="409155"/>
                  </a:lnTo>
                  <a:lnTo>
                    <a:pt x="207327" y="408025"/>
                  </a:lnTo>
                  <a:lnTo>
                    <a:pt x="189128" y="433844"/>
                  </a:lnTo>
                  <a:lnTo>
                    <a:pt x="164973" y="520331"/>
                  </a:lnTo>
                  <a:lnTo>
                    <a:pt x="135648" y="650049"/>
                  </a:lnTo>
                  <a:lnTo>
                    <a:pt x="110883" y="768121"/>
                  </a:lnTo>
                  <a:lnTo>
                    <a:pt x="100469" y="819670"/>
                  </a:lnTo>
                  <a:lnTo>
                    <a:pt x="98171" y="820712"/>
                  </a:lnTo>
                  <a:lnTo>
                    <a:pt x="92837" y="816724"/>
                  </a:lnTo>
                  <a:lnTo>
                    <a:pt x="86842" y="797026"/>
                  </a:lnTo>
                  <a:lnTo>
                    <a:pt x="82537" y="750912"/>
                  </a:lnTo>
                  <a:lnTo>
                    <a:pt x="82105" y="714476"/>
                  </a:lnTo>
                  <a:lnTo>
                    <a:pt x="82473" y="669061"/>
                  </a:lnTo>
                  <a:lnTo>
                    <a:pt x="82461" y="626008"/>
                  </a:lnTo>
                  <a:lnTo>
                    <a:pt x="80924" y="596696"/>
                  </a:lnTo>
                  <a:lnTo>
                    <a:pt x="73914" y="576681"/>
                  </a:lnTo>
                  <a:lnTo>
                    <a:pt x="62014" y="565696"/>
                  </a:lnTo>
                  <a:lnTo>
                    <a:pt x="48869" y="567448"/>
                  </a:lnTo>
                  <a:lnTo>
                    <a:pt x="26771" y="624179"/>
                  </a:lnTo>
                  <a:lnTo>
                    <a:pt x="12712" y="679386"/>
                  </a:lnTo>
                  <a:lnTo>
                    <a:pt x="1828" y="741489"/>
                  </a:lnTo>
                  <a:lnTo>
                    <a:pt x="0" y="800620"/>
                  </a:lnTo>
                  <a:lnTo>
                    <a:pt x="5740" y="841146"/>
                  </a:lnTo>
                  <a:lnTo>
                    <a:pt x="15659" y="886409"/>
                  </a:lnTo>
                  <a:lnTo>
                    <a:pt x="28435" y="935215"/>
                  </a:lnTo>
                  <a:lnTo>
                    <a:pt x="42773" y="986320"/>
                  </a:lnTo>
                  <a:lnTo>
                    <a:pt x="57365" y="1038517"/>
                  </a:lnTo>
                  <a:lnTo>
                    <a:pt x="70929" y="1090587"/>
                  </a:lnTo>
                  <a:lnTo>
                    <a:pt x="82130" y="1141298"/>
                  </a:lnTo>
                  <a:lnTo>
                    <a:pt x="89687" y="1189443"/>
                  </a:lnTo>
                  <a:lnTo>
                    <a:pt x="94538" y="1294333"/>
                  </a:lnTo>
                  <a:lnTo>
                    <a:pt x="92176" y="1410639"/>
                  </a:lnTo>
                  <a:lnTo>
                    <a:pt x="87312" y="1504937"/>
                  </a:lnTo>
                  <a:lnTo>
                    <a:pt x="86233" y="1520710"/>
                  </a:lnTo>
                  <a:lnTo>
                    <a:pt x="338328" y="1520710"/>
                  </a:lnTo>
                  <a:lnTo>
                    <a:pt x="340791" y="1439519"/>
                  </a:lnTo>
                  <a:lnTo>
                    <a:pt x="346951" y="1346835"/>
                  </a:lnTo>
                  <a:lnTo>
                    <a:pt x="358609" y="1265986"/>
                  </a:lnTo>
                  <a:lnTo>
                    <a:pt x="371652" y="1214932"/>
                  </a:lnTo>
                  <a:lnTo>
                    <a:pt x="387642" y="1164450"/>
                  </a:lnTo>
                  <a:lnTo>
                    <a:pt x="407073" y="1115237"/>
                  </a:lnTo>
                  <a:lnTo>
                    <a:pt x="430364" y="1067968"/>
                  </a:lnTo>
                  <a:lnTo>
                    <a:pt x="457974" y="1023353"/>
                  </a:lnTo>
                  <a:lnTo>
                    <a:pt x="495693" y="968273"/>
                  </a:lnTo>
                  <a:lnTo>
                    <a:pt x="529450" y="916546"/>
                  </a:lnTo>
                  <a:lnTo>
                    <a:pt x="556260" y="871169"/>
                  </a:lnTo>
                  <a:lnTo>
                    <a:pt x="573201" y="835126"/>
                  </a:lnTo>
                  <a:lnTo>
                    <a:pt x="577303" y="811415"/>
                  </a:lnTo>
                  <a:close/>
                </a:path>
                <a:path w="1647190" h="1520825">
                  <a:moveTo>
                    <a:pt x="1647037" y="436702"/>
                  </a:moveTo>
                  <a:lnTo>
                    <a:pt x="1603527" y="422313"/>
                  </a:lnTo>
                  <a:lnTo>
                    <a:pt x="1500403" y="385394"/>
                  </a:lnTo>
                  <a:lnTo>
                    <a:pt x="1378864" y="335343"/>
                  </a:lnTo>
                  <a:lnTo>
                    <a:pt x="1280071" y="281533"/>
                  </a:lnTo>
                  <a:lnTo>
                    <a:pt x="1241082" y="247840"/>
                  </a:lnTo>
                  <a:lnTo>
                    <a:pt x="1204633" y="206705"/>
                  </a:lnTo>
                  <a:lnTo>
                    <a:pt x="1170647" y="161747"/>
                  </a:lnTo>
                  <a:lnTo>
                    <a:pt x="1139037" y="116573"/>
                  </a:lnTo>
                  <a:lnTo>
                    <a:pt x="1109687" y="74841"/>
                  </a:lnTo>
                  <a:lnTo>
                    <a:pt x="1082522" y="40144"/>
                  </a:lnTo>
                  <a:lnTo>
                    <a:pt x="1057452" y="16141"/>
                  </a:lnTo>
                  <a:lnTo>
                    <a:pt x="1026058" y="6845"/>
                  </a:lnTo>
                  <a:lnTo>
                    <a:pt x="993000" y="13246"/>
                  </a:lnTo>
                  <a:lnTo>
                    <a:pt x="964666" y="24930"/>
                  </a:lnTo>
                  <a:lnTo>
                    <a:pt x="947445" y="31470"/>
                  </a:lnTo>
                  <a:lnTo>
                    <a:pt x="900087" y="26022"/>
                  </a:lnTo>
                  <a:lnTo>
                    <a:pt x="845896" y="12293"/>
                  </a:lnTo>
                  <a:lnTo>
                    <a:pt x="795883" y="279"/>
                  </a:lnTo>
                  <a:lnTo>
                    <a:pt x="761022" y="0"/>
                  </a:lnTo>
                  <a:lnTo>
                    <a:pt x="741514" y="27876"/>
                  </a:lnTo>
                  <a:lnTo>
                    <a:pt x="735177" y="75184"/>
                  </a:lnTo>
                  <a:lnTo>
                    <a:pt x="734974" y="119646"/>
                  </a:lnTo>
                  <a:lnTo>
                    <a:pt x="733844" y="139026"/>
                  </a:lnTo>
                  <a:lnTo>
                    <a:pt x="708977" y="134531"/>
                  </a:lnTo>
                  <a:lnTo>
                    <a:pt x="680567" y="131140"/>
                  </a:lnTo>
                  <a:lnTo>
                    <a:pt x="658190" y="135140"/>
                  </a:lnTo>
                  <a:lnTo>
                    <a:pt x="651446" y="152806"/>
                  </a:lnTo>
                  <a:lnTo>
                    <a:pt x="666737" y="170446"/>
                  </a:lnTo>
                  <a:lnTo>
                    <a:pt x="699909" y="192659"/>
                  </a:lnTo>
                  <a:lnTo>
                    <a:pt x="739241" y="218465"/>
                  </a:lnTo>
                  <a:lnTo>
                    <a:pt x="772947" y="246926"/>
                  </a:lnTo>
                  <a:lnTo>
                    <a:pt x="811250" y="276974"/>
                  </a:lnTo>
                  <a:lnTo>
                    <a:pt x="860475" y="302412"/>
                  </a:lnTo>
                  <a:lnTo>
                    <a:pt x="913803" y="326466"/>
                  </a:lnTo>
                  <a:lnTo>
                    <a:pt x="964450" y="352298"/>
                  </a:lnTo>
                  <a:lnTo>
                    <a:pt x="1004570" y="377571"/>
                  </a:lnTo>
                  <a:lnTo>
                    <a:pt x="1045171" y="405028"/>
                  </a:lnTo>
                  <a:lnTo>
                    <a:pt x="1086523" y="432904"/>
                  </a:lnTo>
                  <a:lnTo>
                    <a:pt x="1128839" y="459447"/>
                  </a:lnTo>
                  <a:lnTo>
                    <a:pt x="1172400" y="482904"/>
                  </a:lnTo>
                  <a:lnTo>
                    <a:pt x="1275727" y="527926"/>
                  </a:lnTo>
                  <a:lnTo>
                    <a:pt x="1405636" y="580059"/>
                  </a:lnTo>
                  <a:lnTo>
                    <a:pt x="1516811" y="623163"/>
                  </a:lnTo>
                  <a:lnTo>
                    <a:pt x="1563928" y="641121"/>
                  </a:lnTo>
                  <a:lnTo>
                    <a:pt x="1647037" y="436702"/>
                  </a:lnTo>
                  <a:close/>
                </a:path>
              </a:pathLst>
            </a:custGeom>
            <a:solidFill>
              <a:srgbClr val="FFD0B4"/>
            </a:solidFill>
          </p:spPr>
          <p:txBody>
            <a:bodyPr wrap="square" lIns="0" tIns="0" rIns="0" bIns="0" rtlCol="0"/>
            <a:lstStyle/>
            <a:p>
              <a:endParaRPr/>
            </a:p>
          </p:txBody>
        </p:sp>
        <p:sp>
          <p:nvSpPr>
            <p:cNvPr id="24" name="object 24"/>
            <p:cNvSpPr/>
            <p:nvPr/>
          </p:nvSpPr>
          <p:spPr>
            <a:xfrm>
              <a:off x="16456978" y="5255996"/>
              <a:ext cx="1831339" cy="1214120"/>
            </a:xfrm>
            <a:custGeom>
              <a:avLst/>
              <a:gdLst/>
              <a:ahLst/>
              <a:cxnLst/>
              <a:rect l="l" t="t" r="r" b="b"/>
              <a:pathLst>
                <a:path w="1831340" h="1214120">
                  <a:moveTo>
                    <a:pt x="342188" y="1072845"/>
                  </a:moveTo>
                  <a:lnTo>
                    <a:pt x="4699" y="1065974"/>
                  </a:lnTo>
                  <a:lnTo>
                    <a:pt x="0" y="1213789"/>
                  </a:lnTo>
                  <a:lnTo>
                    <a:pt x="341134" y="1213789"/>
                  </a:lnTo>
                  <a:lnTo>
                    <a:pt x="342188" y="1072845"/>
                  </a:lnTo>
                  <a:close/>
                </a:path>
                <a:path w="1831340" h="1214120">
                  <a:moveTo>
                    <a:pt x="1831009" y="207797"/>
                  </a:moveTo>
                  <a:lnTo>
                    <a:pt x="1516024" y="73266"/>
                  </a:lnTo>
                  <a:lnTo>
                    <a:pt x="1339773" y="0"/>
                  </a:lnTo>
                  <a:lnTo>
                    <a:pt x="1319225" y="19431"/>
                  </a:lnTo>
                  <a:lnTo>
                    <a:pt x="1273797" y="73012"/>
                  </a:lnTo>
                  <a:lnTo>
                    <a:pt x="1227823" y="153606"/>
                  </a:lnTo>
                  <a:lnTo>
                    <a:pt x="1205649" y="254114"/>
                  </a:lnTo>
                  <a:lnTo>
                    <a:pt x="1831009" y="621220"/>
                  </a:lnTo>
                  <a:lnTo>
                    <a:pt x="1831009" y="207797"/>
                  </a:lnTo>
                  <a:close/>
                </a:path>
              </a:pathLst>
            </a:custGeom>
            <a:solidFill>
              <a:srgbClr val="231F20"/>
            </a:solidFill>
          </p:spPr>
          <p:txBody>
            <a:bodyPr wrap="square" lIns="0" tIns="0" rIns="0" bIns="0" rtlCol="0"/>
            <a:lstStyle/>
            <a:p>
              <a:endParaRPr/>
            </a:p>
          </p:txBody>
        </p:sp>
        <p:sp>
          <p:nvSpPr>
            <p:cNvPr id="25" name="object 25"/>
            <p:cNvSpPr/>
            <p:nvPr/>
          </p:nvSpPr>
          <p:spPr>
            <a:xfrm>
              <a:off x="17176560" y="4712516"/>
              <a:ext cx="313055" cy="403225"/>
            </a:xfrm>
            <a:custGeom>
              <a:avLst/>
              <a:gdLst/>
              <a:ahLst/>
              <a:cxnLst/>
              <a:rect l="l" t="t" r="r" b="b"/>
              <a:pathLst>
                <a:path w="313055" h="403225">
                  <a:moveTo>
                    <a:pt x="35401" y="402621"/>
                  </a:moveTo>
                  <a:lnTo>
                    <a:pt x="0" y="384130"/>
                  </a:lnTo>
                  <a:lnTo>
                    <a:pt x="269908" y="139"/>
                  </a:lnTo>
                  <a:lnTo>
                    <a:pt x="288310" y="0"/>
                  </a:lnTo>
                  <a:lnTo>
                    <a:pt x="301673" y="5272"/>
                  </a:lnTo>
                  <a:lnTo>
                    <a:pt x="309801" y="14844"/>
                  </a:lnTo>
                  <a:lnTo>
                    <a:pt x="312500" y="27606"/>
                  </a:lnTo>
                  <a:lnTo>
                    <a:pt x="35401" y="402621"/>
                  </a:lnTo>
                  <a:close/>
                </a:path>
              </a:pathLst>
            </a:custGeom>
            <a:solidFill>
              <a:srgbClr val="FFFFFF"/>
            </a:solidFill>
          </p:spPr>
          <p:txBody>
            <a:bodyPr wrap="square" lIns="0" tIns="0" rIns="0" bIns="0" rtlCol="0"/>
            <a:lstStyle/>
            <a:p>
              <a:endParaRPr/>
            </a:p>
          </p:txBody>
        </p:sp>
        <p:sp>
          <p:nvSpPr>
            <p:cNvPr id="26" name="object 26"/>
            <p:cNvSpPr/>
            <p:nvPr/>
          </p:nvSpPr>
          <p:spPr>
            <a:xfrm>
              <a:off x="17425747" y="4742133"/>
              <a:ext cx="41910" cy="27940"/>
            </a:xfrm>
            <a:custGeom>
              <a:avLst/>
              <a:gdLst/>
              <a:ahLst/>
              <a:cxnLst/>
              <a:rect l="l" t="t" r="r" b="b"/>
              <a:pathLst>
                <a:path w="41909" h="27939">
                  <a:moveTo>
                    <a:pt x="0" y="0"/>
                  </a:moveTo>
                  <a:lnTo>
                    <a:pt x="1635" y="4061"/>
                  </a:lnTo>
                  <a:lnTo>
                    <a:pt x="14343" y="16661"/>
                  </a:lnTo>
                  <a:lnTo>
                    <a:pt x="31078" y="26039"/>
                  </a:lnTo>
                  <a:lnTo>
                    <a:pt x="41553" y="27443"/>
                  </a:lnTo>
                </a:path>
              </a:pathLst>
            </a:custGeom>
            <a:ln w="19565">
              <a:solidFill>
                <a:srgbClr val="939498"/>
              </a:solidFill>
            </a:ln>
          </p:spPr>
          <p:txBody>
            <a:bodyPr wrap="square" lIns="0" tIns="0" rIns="0" bIns="0" rtlCol="0"/>
            <a:lstStyle/>
            <a:p>
              <a:endParaRPr/>
            </a:p>
          </p:txBody>
        </p:sp>
        <p:sp>
          <p:nvSpPr>
            <p:cNvPr id="27" name="object 27"/>
            <p:cNvSpPr/>
            <p:nvPr/>
          </p:nvSpPr>
          <p:spPr>
            <a:xfrm>
              <a:off x="16011436" y="3126790"/>
              <a:ext cx="2173605" cy="2525395"/>
            </a:xfrm>
            <a:custGeom>
              <a:avLst/>
              <a:gdLst/>
              <a:ahLst/>
              <a:cxnLst/>
              <a:rect l="l" t="t" r="r" b="b"/>
              <a:pathLst>
                <a:path w="2173605" h="2525395">
                  <a:moveTo>
                    <a:pt x="324726" y="1777784"/>
                  </a:moveTo>
                  <a:lnTo>
                    <a:pt x="306793" y="1760093"/>
                  </a:lnTo>
                  <a:lnTo>
                    <a:pt x="304520" y="1760232"/>
                  </a:lnTo>
                  <a:lnTo>
                    <a:pt x="289204" y="1777580"/>
                  </a:lnTo>
                  <a:lnTo>
                    <a:pt x="289369" y="1779841"/>
                  </a:lnTo>
                  <a:lnTo>
                    <a:pt x="307136" y="1795272"/>
                  </a:lnTo>
                  <a:lnTo>
                    <a:pt x="309422" y="1795145"/>
                  </a:lnTo>
                  <a:lnTo>
                    <a:pt x="322287" y="1786509"/>
                  </a:lnTo>
                  <a:lnTo>
                    <a:pt x="323443" y="1784515"/>
                  </a:lnTo>
                  <a:lnTo>
                    <a:pt x="324167" y="1782368"/>
                  </a:lnTo>
                  <a:lnTo>
                    <a:pt x="324726" y="1777784"/>
                  </a:lnTo>
                  <a:close/>
                </a:path>
                <a:path w="2173605" h="2525395">
                  <a:moveTo>
                    <a:pt x="1071372" y="2148459"/>
                  </a:moveTo>
                  <a:lnTo>
                    <a:pt x="1069225" y="2142248"/>
                  </a:lnTo>
                  <a:lnTo>
                    <a:pt x="1062824" y="2137994"/>
                  </a:lnTo>
                  <a:lnTo>
                    <a:pt x="1056284" y="2138083"/>
                  </a:lnTo>
                  <a:lnTo>
                    <a:pt x="1053807" y="2143175"/>
                  </a:lnTo>
                  <a:lnTo>
                    <a:pt x="1048562" y="2154504"/>
                  </a:lnTo>
                  <a:lnTo>
                    <a:pt x="1043863" y="2166086"/>
                  </a:lnTo>
                  <a:lnTo>
                    <a:pt x="1043000" y="2171941"/>
                  </a:lnTo>
                  <a:lnTo>
                    <a:pt x="1049058" y="2169058"/>
                  </a:lnTo>
                  <a:lnTo>
                    <a:pt x="1058633" y="2160892"/>
                  </a:lnTo>
                  <a:lnTo>
                    <a:pt x="1067485" y="2152396"/>
                  </a:lnTo>
                  <a:lnTo>
                    <a:pt x="1071372" y="2148459"/>
                  </a:lnTo>
                  <a:close/>
                </a:path>
                <a:path w="2173605" h="2525395">
                  <a:moveTo>
                    <a:pt x="1437182" y="2494546"/>
                  </a:moveTo>
                  <a:lnTo>
                    <a:pt x="1412811" y="2463850"/>
                  </a:lnTo>
                  <a:lnTo>
                    <a:pt x="1404416" y="2462619"/>
                  </a:lnTo>
                  <a:lnTo>
                    <a:pt x="1400289" y="2462809"/>
                  </a:lnTo>
                  <a:lnTo>
                    <a:pt x="1372958" y="2493454"/>
                  </a:lnTo>
                  <a:lnTo>
                    <a:pt x="1373314" y="2497505"/>
                  </a:lnTo>
                  <a:lnTo>
                    <a:pt x="1405724" y="2525382"/>
                  </a:lnTo>
                  <a:lnTo>
                    <a:pt x="1409852" y="2525191"/>
                  </a:lnTo>
                  <a:lnTo>
                    <a:pt x="1432941" y="2510040"/>
                  </a:lnTo>
                  <a:lnTo>
                    <a:pt x="1434985" y="2506510"/>
                  </a:lnTo>
                  <a:lnTo>
                    <a:pt x="1436243" y="2502700"/>
                  </a:lnTo>
                  <a:lnTo>
                    <a:pt x="1437182" y="2494546"/>
                  </a:lnTo>
                  <a:close/>
                </a:path>
                <a:path w="2173605" h="2525395">
                  <a:moveTo>
                    <a:pt x="2172982" y="24155"/>
                  </a:moveTo>
                  <a:lnTo>
                    <a:pt x="26454" y="0"/>
                  </a:lnTo>
                  <a:lnTo>
                    <a:pt x="16522" y="2844"/>
                  </a:lnTo>
                  <a:lnTo>
                    <a:pt x="8597" y="8178"/>
                  </a:lnTo>
                  <a:lnTo>
                    <a:pt x="2984" y="15405"/>
                  </a:lnTo>
                  <a:lnTo>
                    <a:pt x="0" y="23939"/>
                  </a:lnTo>
                  <a:lnTo>
                    <a:pt x="0" y="1194231"/>
                  </a:lnTo>
                  <a:lnTo>
                    <a:pt x="16903" y="1237018"/>
                  </a:lnTo>
                  <a:lnTo>
                    <a:pt x="55841" y="1255141"/>
                  </a:lnTo>
                  <a:lnTo>
                    <a:pt x="2127542" y="1257490"/>
                  </a:lnTo>
                  <a:lnTo>
                    <a:pt x="2143556" y="1253274"/>
                  </a:lnTo>
                  <a:lnTo>
                    <a:pt x="2156256" y="1246670"/>
                  </a:lnTo>
                  <a:lnTo>
                    <a:pt x="2165197" y="1237348"/>
                  </a:lnTo>
                  <a:lnTo>
                    <a:pt x="2169871" y="1224978"/>
                  </a:lnTo>
                  <a:lnTo>
                    <a:pt x="2172982" y="24155"/>
                  </a:lnTo>
                  <a:close/>
                </a:path>
              </a:pathLst>
            </a:custGeom>
            <a:solidFill>
              <a:srgbClr val="939498"/>
            </a:solidFill>
          </p:spPr>
          <p:txBody>
            <a:bodyPr wrap="square" lIns="0" tIns="0" rIns="0" bIns="0" rtlCol="0"/>
            <a:lstStyle/>
            <a:p>
              <a:endParaRPr/>
            </a:p>
          </p:txBody>
        </p:sp>
        <p:sp>
          <p:nvSpPr>
            <p:cNvPr id="28" name="object 28"/>
            <p:cNvSpPr/>
            <p:nvPr/>
          </p:nvSpPr>
          <p:spPr>
            <a:xfrm>
              <a:off x="16142538" y="3212947"/>
              <a:ext cx="1870075" cy="1101725"/>
            </a:xfrm>
            <a:custGeom>
              <a:avLst/>
              <a:gdLst/>
              <a:ahLst/>
              <a:cxnLst/>
              <a:rect l="l" t="t" r="r" b="b"/>
              <a:pathLst>
                <a:path w="1870075" h="1101725">
                  <a:moveTo>
                    <a:pt x="1209306" y="866711"/>
                  </a:moveTo>
                  <a:lnTo>
                    <a:pt x="1207554" y="850011"/>
                  </a:lnTo>
                  <a:lnTo>
                    <a:pt x="1199007" y="837450"/>
                  </a:lnTo>
                  <a:lnTo>
                    <a:pt x="1183576" y="828649"/>
                  </a:lnTo>
                  <a:lnTo>
                    <a:pt x="1161186" y="823252"/>
                  </a:lnTo>
                  <a:lnTo>
                    <a:pt x="658723" y="824611"/>
                  </a:lnTo>
                  <a:lnTo>
                    <a:pt x="637743" y="829754"/>
                  </a:lnTo>
                  <a:lnTo>
                    <a:pt x="621626" y="838860"/>
                  </a:lnTo>
                  <a:lnTo>
                    <a:pt x="610311" y="851903"/>
                  </a:lnTo>
                  <a:lnTo>
                    <a:pt x="603745" y="868819"/>
                  </a:lnTo>
                  <a:lnTo>
                    <a:pt x="603745" y="1066012"/>
                  </a:lnTo>
                  <a:lnTo>
                    <a:pt x="642975" y="1097343"/>
                  </a:lnTo>
                  <a:lnTo>
                    <a:pt x="1163205" y="1101153"/>
                  </a:lnTo>
                  <a:lnTo>
                    <a:pt x="1183246" y="1095743"/>
                  </a:lnTo>
                  <a:lnTo>
                    <a:pt x="1197305" y="1088301"/>
                  </a:lnTo>
                  <a:lnTo>
                    <a:pt x="1205852" y="1078433"/>
                  </a:lnTo>
                  <a:lnTo>
                    <a:pt x="1209306" y="1065745"/>
                  </a:lnTo>
                  <a:lnTo>
                    <a:pt x="1209306" y="866711"/>
                  </a:lnTo>
                  <a:close/>
                </a:path>
                <a:path w="1870075" h="1101725">
                  <a:moveTo>
                    <a:pt x="1869859" y="39243"/>
                  </a:moveTo>
                  <a:lnTo>
                    <a:pt x="1839061" y="13500"/>
                  </a:lnTo>
                  <a:lnTo>
                    <a:pt x="50114" y="0"/>
                  </a:lnTo>
                  <a:lnTo>
                    <a:pt x="33566" y="1130"/>
                  </a:lnTo>
                  <a:lnTo>
                    <a:pt x="19939" y="6184"/>
                  </a:lnTo>
                  <a:lnTo>
                    <a:pt x="9055" y="15506"/>
                  </a:lnTo>
                  <a:lnTo>
                    <a:pt x="723" y="29464"/>
                  </a:lnTo>
                  <a:lnTo>
                    <a:pt x="0" y="698703"/>
                  </a:lnTo>
                  <a:lnTo>
                    <a:pt x="647" y="714451"/>
                  </a:lnTo>
                  <a:lnTo>
                    <a:pt x="7200" y="725538"/>
                  </a:lnTo>
                  <a:lnTo>
                    <a:pt x="19354" y="731583"/>
                  </a:lnTo>
                  <a:lnTo>
                    <a:pt x="36791" y="732205"/>
                  </a:lnTo>
                  <a:lnTo>
                    <a:pt x="1833803" y="731799"/>
                  </a:lnTo>
                  <a:lnTo>
                    <a:pt x="1867738" y="697395"/>
                  </a:lnTo>
                  <a:lnTo>
                    <a:pt x="1869859" y="39243"/>
                  </a:lnTo>
                  <a:close/>
                </a:path>
              </a:pathLst>
            </a:custGeom>
            <a:solidFill>
              <a:srgbClr val="EFEFEF"/>
            </a:solidFill>
          </p:spPr>
          <p:txBody>
            <a:bodyPr wrap="square" lIns="0" tIns="0" rIns="0" bIns="0" rtlCol="0"/>
            <a:lstStyle/>
            <a:p>
              <a:endParaRPr/>
            </a:p>
          </p:txBody>
        </p:sp>
        <p:sp>
          <p:nvSpPr>
            <p:cNvPr id="29" name="object 29"/>
            <p:cNvSpPr/>
            <p:nvPr/>
          </p:nvSpPr>
          <p:spPr>
            <a:xfrm>
              <a:off x="15847130" y="2260072"/>
              <a:ext cx="2440940" cy="866140"/>
            </a:xfrm>
            <a:custGeom>
              <a:avLst/>
              <a:gdLst/>
              <a:ahLst/>
              <a:cxnLst/>
              <a:rect l="l" t="t" r="r" b="b"/>
              <a:pathLst>
                <a:path w="2440940" h="866139">
                  <a:moveTo>
                    <a:pt x="2276763" y="866048"/>
                  </a:moveTo>
                  <a:lnTo>
                    <a:pt x="216197" y="862711"/>
                  </a:lnTo>
                  <a:lnTo>
                    <a:pt x="0" y="70316"/>
                  </a:lnTo>
                  <a:lnTo>
                    <a:pt x="5087" y="44610"/>
                  </a:lnTo>
                  <a:lnTo>
                    <a:pt x="15664" y="22022"/>
                  </a:lnTo>
                  <a:lnTo>
                    <a:pt x="39613" y="6001"/>
                  </a:lnTo>
                  <a:lnTo>
                    <a:pt x="84814" y="0"/>
                  </a:lnTo>
                  <a:lnTo>
                    <a:pt x="2438571" y="17305"/>
                  </a:lnTo>
                  <a:lnTo>
                    <a:pt x="2440868" y="18270"/>
                  </a:lnTo>
                  <a:lnTo>
                    <a:pt x="2440868" y="361159"/>
                  </a:lnTo>
                  <a:lnTo>
                    <a:pt x="2316593" y="839381"/>
                  </a:lnTo>
                  <a:lnTo>
                    <a:pt x="2276763" y="866048"/>
                  </a:lnTo>
                  <a:close/>
                </a:path>
              </a:pathLst>
            </a:custGeom>
            <a:solidFill>
              <a:srgbClr val="939498"/>
            </a:solidFill>
          </p:spPr>
          <p:txBody>
            <a:bodyPr wrap="square" lIns="0" tIns="0" rIns="0" bIns="0" rtlCol="0"/>
            <a:lstStyle/>
            <a:p>
              <a:endParaRPr/>
            </a:p>
          </p:txBody>
        </p:sp>
        <p:sp>
          <p:nvSpPr>
            <p:cNvPr id="30" name="object 30"/>
            <p:cNvSpPr/>
            <p:nvPr/>
          </p:nvSpPr>
          <p:spPr>
            <a:xfrm>
              <a:off x="17776206" y="3104582"/>
              <a:ext cx="186690" cy="46990"/>
            </a:xfrm>
            <a:custGeom>
              <a:avLst/>
              <a:gdLst/>
              <a:ahLst/>
              <a:cxnLst/>
              <a:rect l="l" t="t" r="r" b="b"/>
              <a:pathLst>
                <a:path w="186690" h="46989">
                  <a:moveTo>
                    <a:pt x="181111" y="46730"/>
                  </a:moveTo>
                  <a:lnTo>
                    <a:pt x="5241" y="46730"/>
                  </a:lnTo>
                  <a:lnTo>
                    <a:pt x="0" y="41496"/>
                  </a:lnTo>
                  <a:lnTo>
                    <a:pt x="0" y="5235"/>
                  </a:lnTo>
                  <a:lnTo>
                    <a:pt x="5241" y="0"/>
                  </a:lnTo>
                  <a:lnTo>
                    <a:pt x="181111" y="0"/>
                  </a:lnTo>
                  <a:lnTo>
                    <a:pt x="186352" y="5235"/>
                  </a:lnTo>
                  <a:lnTo>
                    <a:pt x="186352" y="11683"/>
                  </a:lnTo>
                  <a:lnTo>
                    <a:pt x="186352" y="41496"/>
                  </a:lnTo>
                  <a:lnTo>
                    <a:pt x="181111" y="46730"/>
                  </a:lnTo>
                  <a:close/>
                </a:path>
              </a:pathLst>
            </a:custGeom>
            <a:solidFill>
              <a:srgbClr val="231F20"/>
            </a:solidFill>
          </p:spPr>
          <p:txBody>
            <a:bodyPr wrap="square" lIns="0" tIns="0" rIns="0" bIns="0" rtlCol="0"/>
            <a:lstStyle/>
            <a:p>
              <a:endParaRPr/>
            </a:p>
          </p:txBody>
        </p:sp>
        <p:sp>
          <p:nvSpPr>
            <p:cNvPr id="31" name="object 31"/>
            <p:cNvSpPr/>
            <p:nvPr/>
          </p:nvSpPr>
          <p:spPr>
            <a:xfrm>
              <a:off x="15894963" y="2291597"/>
              <a:ext cx="2393315" cy="798195"/>
            </a:xfrm>
            <a:custGeom>
              <a:avLst/>
              <a:gdLst/>
              <a:ahLst/>
              <a:cxnLst/>
              <a:rect l="l" t="t" r="r" b="b"/>
              <a:pathLst>
                <a:path w="2393315" h="798194">
                  <a:moveTo>
                    <a:pt x="2188128" y="797825"/>
                  </a:moveTo>
                  <a:lnTo>
                    <a:pt x="207781" y="794750"/>
                  </a:lnTo>
                  <a:lnTo>
                    <a:pt x="0" y="64776"/>
                  </a:lnTo>
                  <a:lnTo>
                    <a:pt x="4890" y="41096"/>
                  </a:lnTo>
                  <a:lnTo>
                    <a:pt x="15055" y="20287"/>
                  </a:lnTo>
                  <a:lnTo>
                    <a:pt x="38071" y="5528"/>
                  </a:lnTo>
                  <a:lnTo>
                    <a:pt x="81513" y="0"/>
                  </a:lnTo>
                  <a:lnTo>
                    <a:pt x="2343637" y="15942"/>
                  </a:lnTo>
                  <a:lnTo>
                    <a:pt x="2387262" y="33508"/>
                  </a:lnTo>
                  <a:lnTo>
                    <a:pt x="2393036" y="42764"/>
                  </a:lnTo>
                  <a:lnTo>
                    <a:pt x="2393036" y="158642"/>
                  </a:lnTo>
                  <a:lnTo>
                    <a:pt x="2226407" y="773259"/>
                  </a:lnTo>
                  <a:lnTo>
                    <a:pt x="2188128" y="797825"/>
                  </a:lnTo>
                  <a:close/>
                </a:path>
              </a:pathLst>
            </a:custGeom>
            <a:solidFill>
              <a:srgbClr val="FFFAE8"/>
            </a:solidFill>
          </p:spPr>
          <p:txBody>
            <a:bodyPr wrap="square" lIns="0" tIns="0" rIns="0" bIns="0" rtlCol="0"/>
            <a:lstStyle/>
            <a:p>
              <a:endParaRPr/>
            </a:p>
          </p:txBody>
        </p:sp>
        <p:sp>
          <p:nvSpPr>
            <p:cNvPr id="32" name="object 32"/>
            <p:cNvSpPr/>
            <p:nvPr/>
          </p:nvSpPr>
          <p:spPr>
            <a:xfrm>
              <a:off x="16570932" y="2403742"/>
              <a:ext cx="560705" cy="577215"/>
            </a:xfrm>
            <a:custGeom>
              <a:avLst/>
              <a:gdLst/>
              <a:ahLst/>
              <a:cxnLst/>
              <a:rect l="l" t="t" r="r" b="b"/>
              <a:pathLst>
                <a:path w="560705" h="577214">
                  <a:moveTo>
                    <a:pt x="362448" y="576969"/>
                  </a:moveTo>
                  <a:lnTo>
                    <a:pt x="305807" y="576735"/>
                  </a:lnTo>
                  <a:lnTo>
                    <a:pt x="240089" y="574383"/>
                  </a:lnTo>
                  <a:lnTo>
                    <a:pt x="164708" y="569800"/>
                  </a:lnTo>
                  <a:lnTo>
                    <a:pt x="79075" y="562872"/>
                  </a:lnTo>
                  <a:lnTo>
                    <a:pt x="35924" y="554771"/>
                  </a:lnTo>
                  <a:lnTo>
                    <a:pt x="0" y="519832"/>
                  </a:lnTo>
                  <a:lnTo>
                    <a:pt x="358" y="493846"/>
                  </a:lnTo>
                  <a:lnTo>
                    <a:pt x="8352" y="462749"/>
                  </a:lnTo>
                  <a:lnTo>
                    <a:pt x="20547" y="426966"/>
                  </a:lnTo>
                  <a:lnTo>
                    <a:pt x="33510" y="386924"/>
                  </a:lnTo>
                  <a:lnTo>
                    <a:pt x="43806" y="343047"/>
                  </a:lnTo>
                  <a:lnTo>
                    <a:pt x="48001" y="295761"/>
                  </a:lnTo>
                  <a:lnTo>
                    <a:pt x="47764" y="242863"/>
                  </a:lnTo>
                  <a:lnTo>
                    <a:pt x="48457" y="194260"/>
                  </a:lnTo>
                  <a:lnTo>
                    <a:pt x="52182" y="150219"/>
                  </a:lnTo>
                  <a:lnTo>
                    <a:pt x="61041" y="111010"/>
                  </a:lnTo>
                  <a:lnTo>
                    <a:pt x="102574" y="48162"/>
                  </a:lnTo>
                  <a:lnTo>
                    <a:pt x="139453" y="25060"/>
                  </a:lnTo>
                  <a:lnTo>
                    <a:pt x="189877" y="7865"/>
                  </a:lnTo>
                  <a:lnTo>
                    <a:pt x="247057" y="0"/>
                  </a:lnTo>
                  <a:lnTo>
                    <a:pt x="290456" y="5286"/>
                  </a:lnTo>
                  <a:lnTo>
                    <a:pt x="324490" y="18982"/>
                  </a:lnTo>
                  <a:lnTo>
                    <a:pt x="353570" y="36343"/>
                  </a:lnTo>
                  <a:lnTo>
                    <a:pt x="382112" y="52626"/>
                  </a:lnTo>
                  <a:lnTo>
                    <a:pt x="462532" y="79810"/>
                  </a:lnTo>
                  <a:lnTo>
                    <a:pt x="490820" y="108074"/>
                  </a:lnTo>
                  <a:lnTo>
                    <a:pt x="503888" y="144683"/>
                  </a:lnTo>
                  <a:lnTo>
                    <a:pt x="506229" y="186442"/>
                  </a:lnTo>
                  <a:lnTo>
                    <a:pt x="502336" y="230153"/>
                  </a:lnTo>
                  <a:lnTo>
                    <a:pt x="496705" y="272621"/>
                  </a:lnTo>
                  <a:lnTo>
                    <a:pt x="493829" y="310650"/>
                  </a:lnTo>
                  <a:lnTo>
                    <a:pt x="505852" y="366231"/>
                  </a:lnTo>
                  <a:lnTo>
                    <a:pt x="522331" y="403042"/>
                  </a:lnTo>
                  <a:lnTo>
                    <a:pt x="531347" y="421036"/>
                  </a:lnTo>
                  <a:lnTo>
                    <a:pt x="540098" y="438605"/>
                  </a:lnTo>
                  <a:lnTo>
                    <a:pt x="547997" y="455636"/>
                  </a:lnTo>
                  <a:lnTo>
                    <a:pt x="554455" y="472017"/>
                  </a:lnTo>
                  <a:lnTo>
                    <a:pt x="558886" y="487634"/>
                  </a:lnTo>
                  <a:lnTo>
                    <a:pt x="560701" y="502374"/>
                  </a:lnTo>
                  <a:lnTo>
                    <a:pt x="559315" y="516126"/>
                  </a:lnTo>
                  <a:lnTo>
                    <a:pt x="530067" y="550314"/>
                  </a:lnTo>
                  <a:lnTo>
                    <a:pt x="483787" y="566089"/>
                  </a:lnTo>
                  <a:lnTo>
                    <a:pt x="410600" y="575197"/>
                  </a:lnTo>
                  <a:lnTo>
                    <a:pt x="362448" y="576969"/>
                  </a:lnTo>
                  <a:close/>
                </a:path>
              </a:pathLst>
            </a:custGeom>
            <a:solidFill>
              <a:srgbClr val="231F20"/>
            </a:solidFill>
          </p:spPr>
          <p:txBody>
            <a:bodyPr wrap="square" lIns="0" tIns="0" rIns="0" bIns="0" rtlCol="0"/>
            <a:lstStyle/>
            <a:p>
              <a:endParaRPr/>
            </a:p>
          </p:txBody>
        </p:sp>
        <p:sp>
          <p:nvSpPr>
            <p:cNvPr id="33" name="object 33"/>
            <p:cNvSpPr/>
            <p:nvPr/>
          </p:nvSpPr>
          <p:spPr>
            <a:xfrm>
              <a:off x="16525321" y="2844544"/>
              <a:ext cx="643890" cy="243840"/>
            </a:xfrm>
            <a:custGeom>
              <a:avLst/>
              <a:gdLst/>
              <a:ahLst/>
              <a:cxnLst/>
              <a:rect l="l" t="t" r="r" b="b"/>
              <a:pathLst>
                <a:path w="643890" h="243839">
                  <a:moveTo>
                    <a:pt x="643499" y="243500"/>
                  </a:moveTo>
                  <a:lnTo>
                    <a:pt x="0" y="242476"/>
                  </a:lnTo>
                  <a:lnTo>
                    <a:pt x="1399" y="237768"/>
                  </a:lnTo>
                  <a:lnTo>
                    <a:pt x="35755" y="146064"/>
                  </a:lnTo>
                  <a:lnTo>
                    <a:pt x="88322" y="52775"/>
                  </a:lnTo>
                  <a:lnTo>
                    <a:pt x="155264" y="6626"/>
                  </a:lnTo>
                  <a:lnTo>
                    <a:pt x="234928" y="1820"/>
                  </a:lnTo>
                  <a:lnTo>
                    <a:pt x="285209" y="337"/>
                  </a:lnTo>
                  <a:lnTo>
                    <a:pt x="338771" y="0"/>
                  </a:lnTo>
                  <a:lnTo>
                    <a:pt x="392850" y="1203"/>
                  </a:lnTo>
                  <a:lnTo>
                    <a:pt x="444684" y="4345"/>
                  </a:lnTo>
                  <a:lnTo>
                    <a:pt x="491507" y="9824"/>
                  </a:lnTo>
                  <a:lnTo>
                    <a:pt x="558448" y="58406"/>
                  </a:lnTo>
                  <a:lnTo>
                    <a:pt x="609603" y="150270"/>
                  </a:lnTo>
                  <a:lnTo>
                    <a:pt x="642275" y="239246"/>
                  </a:lnTo>
                  <a:lnTo>
                    <a:pt x="643499" y="243500"/>
                  </a:lnTo>
                  <a:close/>
                </a:path>
              </a:pathLst>
            </a:custGeom>
            <a:solidFill>
              <a:srgbClr val="7CD9FF"/>
            </a:solidFill>
          </p:spPr>
          <p:txBody>
            <a:bodyPr wrap="square" lIns="0" tIns="0" rIns="0" bIns="0" rtlCol="0"/>
            <a:lstStyle/>
            <a:p>
              <a:endParaRPr/>
            </a:p>
          </p:txBody>
        </p:sp>
        <p:sp>
          <p:nvSpPr>
            <p:cNvPr id="34" name="object 34"/>
            <p:cNvSpPr/>
            <p:nvPr/>
          </p:nvSpPr>
          <p:spPr>
            <a:xfrm>
              <a:off x="16722890" y="2558192"/>
              <a:ext cx="229235" cy="271780"/>
            </a:xfrm>
            <a:custGeom>
              <a:avLst/>
              <a:gdLst/>
              <a:ahLst/>
              <a:cxnLst/>
              <a:rect l="l" t="t" r="r" b="b"/>
              <a:pathLst>
                <a:path w="229234" h="271780">
                  <a:moveTo>
                    <a:pt x="114033" y="271342"/>
                  </a:moveTo>
                  <a:lnTo>
                    <a:pt x="47792" y="239945"/>
                  </a:lnTo>
                  <a:lnTo>
                    <a:pt x="19980" y="207659"/>
                  </a:lnTo>
                  <a:lnTo>
                    <a:pt x="2381" y="170500"/>
                  </a:lnTo>
                  <a:lnTo>
                    <a:pt x="0" y="133110"/>
                  </a:lnTo>
                  <a:lnTo>
                    <a:pt x="17842" y="100127"/>
                  </a:lnTo>
                  <a:lnTo>
                    <a:pt x="62650" y="56025"/>
                  </a:lnTo>
                  <a:lnTo>
                    <a:pt x="95121" y="26163"/>
                  </a:lnTo>
                  <a:lnTo>
                    <a:pt x="120370" y="8252"/>
                  </a:lnTo>
                  <a:lnTo>
                    <a:pt x="143508" y="0"/>
                  </a:lnTo>
                  <a:lnTo>
                    <a:pt x="179109" y="5814"/>
                  </a:lnTo>
                  <a:lnTo>
                    <a:pt x="205933" y="33451"/>
                  </a:lnTo>
                  <a:lnTo>
                    <a:pt x="222854" y="77284"/>
                  </a:lnTo>
                  <a:lnTo>
                    <a:pt x="228744" y="131685"/>
                  </a:lnTo>
                  <a:lnTo>
                    <a:pt x="219723" y="186024"/>
                  </a:lnTo>
                  <a:lnTo>
                    <a:pt x="195130" y="230418"/>
                  </a:lnTo>
                  <a:lnTo>
                    <a:pt x="158666" y="260360"/>
                  </a:lnTo>
                  <a:lnTo>
                    <a:pt x="114033" y="271342"/>
                  </a:lnTo>
                  <a:close/>
                </a:path>
              </a:pathLst>
            </a:custGeom>
            <a:solidFill>
              <a:srgbClr val="FFD0B4"/>
            </a:solidFill>
          </p:spPr>
          <p:txBody>
            <a:bodyPr wrap="square" lIns="0" tIns="0" rIns="0" bIns="0" rtlCol="0"/>
            <a:lstStyle/>
            <a:p>
              <a:endParaRPr/>
            </a:p>
          </p:txBody>
        </p:sp>
        <p:sp>
          <p:nvSpPr>
            <p:cNvPr id="35" name="object 35"/>
            <p:cNvSpPr/>
            <p:nvPr/>
          </p:nvSpPr>
          <p:spPr>
            <a:xfrm>
              <a:off x="17178797" y="2465556"/>
              <a:ext cx="773430" cy="458470"/>
            </a:xfrm>
            <a:custGeom>
              <a:avLst/>
              <a:gdLst/>
              <a:ahLst/>
              <a:cxnLst/>
              <a:rect l="l" t="t" r="r" b="b"/>
              <a:pathLst>
                <a:path w="773430" h="458469">
                  <a:moveTo>
                    <a:pt x="154671" y="457926"/>
                  </a:moveTo>
                  <a:lnTo>
                    <a:pt x="251341" y="320549"/>
                  </a:lnTo>
                  <a:lnTo>
                    <a:pt x="80242" y="320549"/>
                  </a:lnTo>
                  <a:lnTo>
                    <a:pt x="49021" y="314247"/>
                  </a:lnTo>
                  <a:lnTo>
                    <a:pt x="23513" y="297065"/>
                  </a:lnTo>
                  <a:lnTo>
                    <a:pt x="6310" y="271591"/>
                  </a:lnTo>
                  <a:lnTo>
                    <a:pt x="0" y="240412"/>
                  </a:lnTo>
                  <a:lnTo>
                    <a:pt x="0" y="80137"/>
                  </a:lnTo>
                  <a:lnTo>
                    <a:pt x="6310" y="48956"/>
                  </a:lnTo>
                  <a:lnTo>
                    <a:pt x="23513" y="23482"/>
                  </a:lnTo>
                  <a:lnTo>
                    <a:pt x="49021" y="6301"/>
                  </a:lnTo>
                  <a:lnTo>
                    <a:pt x="80242" y="0"/>
                  </a:lnTo>
                  <a:lnTo>
                    <a:pt x="693117" y="0"/>
                  </a:lnTo>
                  <a:lnTo>
                    <a:pt x="724339" y="6301"/>
                  </a:lnTo>
                  <a:lnTo>
                    <a:pt x="749846" y="23482"/>
                  </a:lnTo>
                  <a:lnTo>
                    <a:pt x="767050" y="48956"/>
                  </a:lnTo>
                  <a:lnTo>
                    <a:pt x="773360" y="80137"/>
                  </a:lnTo>
                  <a:lnTo>
                    <a:pt x="773360" y="240412"/>
                  </a:lnTo>
                  <a:lnTo>
                    <a:pt x="767050" y="271591"/>
                  </a:lnTo>
                  <a:lnTo>
                    <a:pt x="749846" y="297065"/>
                  </a:lnTo>
                  <a:lnTo>
                    <a:pt x="724339" y="314247"/>
                  </a:lnTo>
                  <a:lnTo>
                    <a:pt x="693117" y="320549"/>
                  </a:lnTo>
                  <a:lnTo>
                    <a:pt x="367348" y="320549"/>
                  </a:lnTo>
                  <a:lnTo>
                    <a:pt x="154671" y="457926"/>
                  </a:lnTo>
                  <a:close/>
                </a:path>
              </a:pathLst>
            </a:custGeom>
            <a:solidFill>
              <a:srgbClr val="7CD9FF"/>
            </a:solidFill>
          </p:spPr>
          <p:txBody>
            <a:bodyPr wrap="square" lIns="0" tIns="0" rIns="0" bIns="0" rtlCol="0"/>
            <a:lstStyle/>
            <a:p>
              <a:endParaRPr/>
            </a:p>
          </p:txBody>
        </p:sp>
        <p:sp>
          <p:nvSpPr>
            <p:cNvPr id="36" name="object 36"/>
            <p:cNvSpPr/>
            <p:nvPr/>
          </p:nvSpPr>
          <p:spPr>
            <a:xfrm>
              <a:off x="16221865" y="3103962"/>
              <a:ext cx="186690" cy="46990"/>
            </a:xfrm>
            <a:custGeom>
              <a:avLst/>
              <a:gdLst/>
              <a:ahLst/>
              <a:cxnLst/>
              <a:rect l="l" t="t" r="r" b="b"/>
              <a:pathLst>
                <a:path w="186690" h="46989">
                  <a:moveTo>
                    <a:pt x="181111" y="46730"/>
                  </a:moveTo>
                  <a:lnTo>
                    <a:pt x="5241" y="46730"/>
                  </a:lnTo>
                  <a:lnTo>
                    <a:pt x="0" y="41496"/>
                  </a:lnTo>
                  <a:lnTo>
                    <a:pt x="0" y="5235"/>
                  </a:lnTo>
                  <a:lnTo>
                    <a:pt x="5241" y="0"/>
                  </a:lnTo>
                  <a:lnTo>
                    <a:pt x="181111" y="0"/>
                  </a:lnTo>
                  <a:lnTo>
                    <a:pt x="186352" y="5235"/>
                  </a:lnTo>
                  <a:lnTo>
                    <a:pt x="186352" y="11683"/>
                  </a:lnTo>
                  <a:lnTo>
                    <a:pt x="186352" y="41496"/>
                  </a:lnTo>
                  <a:lnTo>
                    <a:pt x="181111" y="46730"/>
                  </a:lnTo>
                  <a:close/>
                </a:path>
              </a:pathLst>
            </a:custGeom>
            <a:solidFill>
              <a:srgbClr val="231F20"/>
            </a:solidFill>
          </p:spPr>
          <p:txBody>
            <a:bodyPr wrap="square" lIns="0" tIns="0" rIns="0" bIns="0" rtlCol="0"/>
            <a:lstStyle/>
            <a:p>
              <a:endParaRPr/>
            </a:p>
          </p:txBody>
        </p:sp>
        <p:sp>
          <p:nvSpPr>
            <p:cNvPr id="37" name="object 37"/>
            <p:cNvSpPr/>
            <p:nvPr/>
          </p:nvSpPr>
          <p:spPr>
            <a:xfrm>
              <a:off x="16162722" y="2392201"/>
              <a:ext cx="377190" cy="232410"/>
            </a:xfrm>
            <a:custGeom>
              <a:avLst/>
              <a:gdLst/>
              <a:ahLst/>
              <a:cxnLst/>
              <a:rect l="l" t="t" r="r" b="b"/>
              <a:pathLst>
                <a:path w="377190" h="232410">
                  <a:moveTo>
                    <a:pt x="301424" y="232373"/>
                  </a:moveTo>
                  <a:lnTo>
                    <a:pt x="254328" y="162660"/>
                  </a:lnTo>
                  <a:lnTo>
                    <a:pt x="336064" y="162660"/>
                  </a:lnTo>
                  <a:lnTo>
                    <a:pt x="351908" y="159462"/>
                  </a:lnTo>
                  <a:lnTo>
                    <a:pt x="364851" y="150745"/>
                  </a:lnTo>
                  <a:lnTo>
                    <a:pt x="373581" y="137818"/>
                  </a:lnTo>
                  <a:lnTo>
                    <a:pt x="376783" y="121997"/>
                  </a:lnTo>
                  <a:lnTo>
                    <a:pt x="376783" y="40666"/>
                  </a:lnTo>
                  <a:lnTo>
                    <a:pt x="373581" y="24842"/>
                  </a:lnTo>
                  <a:lnTo>
                    <a:pt x="364851" y="11915"/>
                  </a:lnTo>
                  <a:lnTo>
                    <a:pt x="351908" y="3197"/>
                  </a:lnTo>
                  <a:lnTo>
                    <a:pt x="336064" y="0"/>
                  </a:lnTo>
                  <a:lnTo>
                    <a:pt x="40718" y="0"/>
                  </a:lnTo>
                  <a:lnTo>
                    <a:pt x="24875" y="3197"/>
                  </a:lnTo>
                  <a:lnTo>
                    <a:pt x="11931" y="11915"/>
                  </a:lnTo>
                  <a:lnTo>
                    <a:pt x="3201" y="24842"/>
                  </a:lnTo>
                  <a:lnTo>
                    <a:pt x="0" y="40666"/>
                  </a:lnTo>
                  <a:lnTo>
                    <a:pt x="0" y="121997"/>
                  </a:lnTo>
                  <a:lnTo>
                    <a:pt x="3201" y="137818"/>
                  </a:lnTo>
                  <a:lnTo>
                    <a:pt x="11931" y="150745"/>
                  </a:lnTo>
                  <a:lnTo>
                    <a:pt x="24875" y="159462"/>
                  </a:lnTo>
                  <a:lnTo>
                    <a:pt x="40718" y="162660"/>
                  </a:lnTo>
                  <a:lnTo>
                    <a:pt x="197809" y="162660"/>
                  </a:lnTo>
                  <a:lnTo>
                    <a:pt x="301424" y="232373"/>
                  </a:lnTo>
                  <a:close/>
                </a:path>
              </a:pathLst>
            </a:custGeom>
            <a:solidFill>
              <a:srgbClr val="7CD9FF"/>
            </a:solidFill>
          </p:spPr>
          <p:txBody>
            <a:bodyPr wrap="square" lIns="0" tIns="0" rIns="0" bIns="0" rtlCol="0"/>
            <a:lstStyle/>
            <a:p>
              <a:endParaRPr/>
            </a:p>
          </p:txBody>
        </p:sp>
        <p:sp>
          <p:nvSpPr>
            <p:cNvPr id="38" name="object 38"/>
            <p:cNvSpPr/>
            <p:nvPr/>
          </p:nvSpPr>
          <p:spPr>
            <a:xfrm>
              <a:off x="18272808" y="4236107"/>
              <a:ext cx="15240" cy="93345"/>
            </a:xfrm>
            <a:custGeom>
              <a:avLst/>
              <a:gdLst/>
              <a:ahLst/>
              <a:cxnLst/>
              <a:rect l="l" t="t" r="r" b="b"/>
              <a:pathLst>
                <a:path w="15240" h="93345">
                  <a:moveTo>
                    <a:pt x="15191" y="93233"/>
                  </a:moveTo>
                  <a:lnTo>
                    <a:pt x="5933" y="80171"/>
                  </a:lnTo>
                  <a:lnTo>
                    <a:pt x="0" y="55075"/>
                  </a:lnTo>
                  <a:lnTo>
                    <a:pt x="4314" y="28727"/>
                  </a:lnTo>
                  <a:lnTo>
                    <a:pt x="15191" y="0"/>
                  </a:lnTo>
                  <a:lnTo>
                    <a:pt x="15191" y="93233"/>
                  </a:lnTo>
                  <a:close/>
                </a:path>
              </a:pathLst>
            </a:custGeom>
            <a:solidFill>
              <a:srgbClr val="231F20"/>
            </a:solidFill>
          </p:spPr>
          <p:txBody>
            <a:bodyPr wrap="square" lIns="0" tIns="0" rIns="0" bIns="0" rtlCol="0"/>
            <a:lstStyle/>
            <a:p>
              <a:endParaRPr/>
            </a:p>
          </p:txBody>
        </p:sp>
        <p:sp>
          <p:nvSpPr>
            <p:cNvPr id="39" name="object 39"/>
            <p:cNvSpPr/>
            <p:nvPr/>
          </p:nvSpPr>
          <p:spPr>
            <a:xfrm>
              <a:off x="18272808" y="4236107"/>
              <a:ext cx="15240" cy="93345"/>
            </a:xfrm>
            <a:custGeom>
              <a:avLst/>
              <a:gdLst/>
              <a:ahLst/>
              <a:cxnLst/>
              <a:rect l="l" t="t" r="r" b="b"/>
              <a:pathLst>
                <a:path w="15240" h="93345">
                  <a:moveTo>
                    <a:pt x="15191" y="93233"/>
                  </a:moveTo>
                  <a:lnTo>
                    <a:pt x="5933" y="80171"/>
                  </a:lnTo>
                  <a:lnTo>
                    <a:pt x="0" y="55075"/>
                  </a:lnTo>
                  <a:lnTo>
                    <a:pt x="4314" y="28727"/>
                  </a:lnTo>
                  <a:lnTo>
                    <a:pt x="15191" y="0"/>
                  </a:lnTo>
                </a:path>
              </a:pathLst>
            </a:custGeom>
            <a:ln w="30608">
              <a:solidFill>
                <a:srgbClr val="939498"/>
              </a:solidFill>
            </a:ln>
          </p:spPr>
          <p:txBody>
            <a:bodyPr wrap="square" lIns="0" tIns="0" rIns="0" bIns="0" rtlCol="0"/>
            <a:lstStyle/>
            <a:p>
              <a:endParaRPr/>
            </a:p>
          </p:txBody>
        </p:sp>
        <p:sp>
          <p:nvSpPr>
            <p:cNvPr id="40" name="object 40"/>
            <p:cNvSpPr/>
            <p:nvPr/>
          </p:nvSpPr>
          <p:spPr>
            <a:xfrm>
              <a:off x="1836354" y="3803897"/>
              <a:ext cx="467995" cy="467995"/>
            </a:xfrm>
            <a:custGeom>
              <a:avLst/>
              <a:gdLst/>
              <a:ahLst/>
              <a:cxnLst/>
              <a:rect l="l" t="t" r="r" b="b"/>
              <a:pathLst>
                <a:path w="467994" h="467995">
                  <a:moveTo>
                    <a:pt x="233740" y="467478"/>
                  </a:moveTo>
                  <a:lnTo>
                    <a:pt x="186633" y="462730"/>
                  </a:lnTo>
                  <a:lnTo>
                    <a:pt x="142758" y="449110"/>
                  </a:lnTo>
                  <a:lnTo>
                    <a:pt x="103053" y="427560"/>
                  </a:lnTo>
                  <a:lnTo>
                    <a:pt x="68461" y="399018"/>
                  </a:lnTo>
                  <a:lnTo>
                    <a:pt x="39919" y="364426"/>
                  </a:lnTo>
                  <a:lnTo>
                    <a:pt x="18368" y="324722"/>
                  </a:lnTo>
                  <a:lnTo>
                    <a:pt x="4748" y="280847"/>
                  </a:lnTo>
                  <a:lnTo>
                    <a:pt x="0" y="233740"/>
                  </a:lnTo>
                  <a:lnTo>
                    <a:pt x="4748" y="186633"/>
                  </a:lnTo>
                  <a:lnTo>
                    <a:pt x="18368" y="142758"/>
                  </a:lnTo>
                  <a:lnTo>
                    <a:pt x="39919" y="103053"/>
                  </a:lnTo>
                  <a:lnTo>
                    <a:pt x="68461" y="68461"/>
                  </a:lnTo>
                  <a:lnTo>
                    <a:pt x="103053" y="39919"/>
                  </a:lnTo>
                  <a:lnTo>
                    <a:pt x="142758" y="18368"/>
                  </a:lnTo>
                  <a:lnTo>
                    <a:pt x="186633" y="4748"/>
                  </a:lnTo>
                  <a:lnTo>
                    <a:pt x="233740" y="0"/>
                  </a:lnTo>
                  <a:lnTo>
                    <a:pt x="280847" y="4748"/>
                  </a:lnTo>
                  <a:lnTo>
                    <a:pt x="324722" y="18368"/>
                  </a:lnTo>
                  <a:lnTo>
                    <a:pt x="364426" y="39919"/>
                  </a:lnTo>
                  <a:lnTo>
                    <a:pt x="399018" y="68461"/>
                  </a:lnTo>
                  <a:lnTo>
                    <a:pt x="427560" y="103053"/>
                  </a:lnTo>
                  <a:lnTo>
                    <a:pt x="449110" y="142758"/>
                  </a:lnTo>
                  <a:lnTo>
                    <a:pt x="462730" y="186633"/>
                  </a:lnTo>
                  <a:lnTo>
                    <a:pt x="467478" y="233740"/>
                  </a:lnTo>
                  <a:lnTo>
                    <a:pt x="462730" y="280847"/>
                  </a:lnTo>
                  <a:lnTo>
                    <a:pt x="449110" y="324722"/>
                  </a:lnTo>
                  <a:lnTo>
                    <a:pt x="427560" y="364426"/>
                  </a:lnTo>
                  <a:lnTo>
                    <a:pt x="399018" y="399018"/>
                  </a:lnTo>
                  <a:lnTo>
                    <a:pt x="364426" y="427560"/>
                  </a:lnTo>
                  <a:lnTo>
                    <a:pt x="324722" y="449110"/>
                  </a:lnTo>
                  <a:lnTo>
                    <a:pt x="280847" y="462730"/>
                  </a:lnTo>
                  <a:lnTo>
                    <a:pt x="233740" y="467478"/>
                  </a:lnTo>
                  <a:close/>
                </a:path>
              </a:pathLst>
            </a:custGeom>
            <a:solidFill>
              <a:srgbClr val="DE5326"/>
            </a:solidFill>
          </p:spPr>
          <p:txBody>
            <a:bodyPr wrap="square" lIns="0" tIns="0" rIns="0" bIns="0" rtlCol="0"/>
            <a:lstStyle/>
            <a:p>
              <a:endParaRPr/>
            </a:p>
          </p:txBody>
        </p:sp>
        <p:sp>
          <p:nvSpPr>
            <p:cNvPr id="41" name="object 41"/>
            <p:cNvSpPr/>
            <p:nvPr/>
          </p:nvSpPr>
          <p:spPr>
            <a:xfrm>
              <a:off x="2015376" y="3944274"/>
              <a:ext cx="149860" cy="191135"/>
            </a:xfrm>
            <a:custGeom>
              <a:avLst/>
              <a:gdLst/>
              <a:ahLst/>
              <a:cxnLst/>
              <a:rect l="l" t="t" r="r" b="b"/>
              <a:pathLst>
                <a:path w="149860" h="191135">
                  <a:moveTo>
                    <a:pt x="0" y="190724"/>
                  </a:moveTo>
                  <a:lnTo>
                    <a:pt x="0" y="0"/>
                  </a:lnTo>
                  <a:lnTo>
                    <a:pt x="149854" y="95362"/>
                  </a:lnTo>
                  <a:lnTo>
                    <a:pt x="0" y="190724"/>
                  </a:lnTo>
                  <a:close/>
                </a:path>
              </a:pathLst>
            </a:custGeom>
            <a:solidFill>
              <a:srgbClr val="FFFFFF"/>
            </a:solidFill>
          </p:spPr>
          <p:txBody>
            <a:bodyPr wrap="square" lIns="0" tIns="0" rIns="0" bIns="0" rtlCol="0"/>
            <a:lstStyle/>
            <a:p>
              <a:endParaRPr/>
            </a:p>
          </p:txBody>
        </p:sp>
        <p:sp>
          <p:nvSpPr>
            <p:cNvPr id="42" name="object 42"/>
            <p:cNvSpPr/>
            <p:nvPr/>
          </p:nvSpPr>
          <p:spPr>
            <a:xfrm>
              <a:off x="1119454" y="2618447"/>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43" name="object 43"/>
            <p:cNvPicPr/>
            <p:nvPr/>
          </p:nvPicPr>
          <p:blipFill>
            <a:blip r:embed="rId6" cstate="print"/>
            <a:stretch>
              <a:fillRect/>
            </a:stretch>
          </p:blipFill>
          <p:spPr>
            <a:xfrm>
              <a:off x="1424262" y="2561294"/>
              <a:ext cx="258562" cy="152399"/>
            </a:xfrm>
            <a:prstGeom prst="rect">
              <a:avLst/>
            </a:prstGeom>
          </p:spPr>
        </p:pic>
        <p:sp>
          <p:nvSpPr>
            <p:cNvPr id="44" name="object 44"/>
            <p:cNvSpPr/>
            <p:nvPr/>
          </p:nvSpPr>
          <p:spPr>
            <a:xfrm>
              <a:off x="13715989" y="6137669"/>
              <a:ext cx="4572635" cy="4149725"/>
            </a:xfrm>
            <a:custGeom>
              <a:avLst/>
              <a:gdLst/>
              <a:ahLst/>
              <a:cxnLst/>
              <a:rect l="l" t="t" r="r" b="b"/>
              <a:pathLst>
                <a:path w="4572634" h="4149725">
                  <a:moveTo>
                    <a:pt x="2433387" y="12699"/>
                  </a:moveTo>
                  <a:lnTo>
                    <a:pt x="2240720" y="12699"/>
                  </a:lnTo>
                  <a:lnTo>
                    <a:pt x="2288768" y="0"/>
                  </a:lnTo>
                  <a:lnTo>
                    <a:pt x="2385339" y="0"/>
                  </a:lnTo>
                  <a:lnTo>
                    <a:pt x="2433387" y="12699"/>
                  </a:lnTo>
                  <a:close/>
                </a:path>
                <a:path w="4572634" h="4149725">
                  <a:moveTo>
                    <a:pt x="2623003" y="25399"/>
                  </a:moveTo>
                  <a:lnTo>
                    <a:pt x="2051104" y="25399"/>
                  </a:lnTo>
                  <a:lnTo>
                    <a:pt x="2098103" y="12699"/>
                  </a:lnTo>
                  <a:lnTo>
                    <a:pt x="2576004" y="12699"/>
                  </a:lnTo>
                  <a:lnTo>
                    <a:pt x="2623003" y="25399"/>
                  </a:lnTo>
                  <a:close/>
                </a:path>
                <a:path w="4572634" h="4149725">
                  <a:moveTo>
                    <a:pt x="2716136" y="38099"/>
                  </a:moveTo>
                  <a:lnTo>
                    <a:pt x="1957971" y="38099"/>
                  </a:lnTo>
                  <a:lnTo>
                    <a:pt x="2004390" y="25399"/>
                  </a:lnTo>
                  <a:lnTo>
                    <a:pt x="2669717" y="25399"/>
                  </a:lnTo>
                  <a:lnTo>
                    <a:pt x="2716136" y="38099"/>
                  </a:lnTo>
                  <a:close/>
                </a:path>
                <a:path w="4572634" h="4149725">
                  <a:moveTo>
                    <a:pt x="3815272" y="4149330"/>
                  </a:moveTo>
                  <a:lnTo>
                    <a:pt x="858835" y="4149330"/>
                  </a:lnTo>
                  <a:lnTo>
                    <a:pt x="850470" y="4140199"/>
                  </a:lnTo>
                  <a:lnTo>
                    <a:pt x="816124" y="4114799"/>
                  </a:lnTo>
                  <a:lnTo>
                    <a:pt x="782345" y="4089399"/>
                  </a:lnTo>
                  <a:lnTo>
                    <a:pt x="749143" y="4063999"/>
                  </a:lnTo>
                  <a:lnTo>
                    <a:pt x="716527" y="4025899"/>
                  </a:lnTo>
                  <a:lnTo>
                    <a:pt x="684507" y="4000499"/>
                  </a:lnTo>
                  <a:lnTo>
                    <a:pt x="653091" y="3962399"/>
                  </a:lnTo>
                  <a:lnTo>
                    <a:pt x="622291" y="3936999"/>
                  </a:lnTo>
                  <a:lnTo>
                    <a:pt x="592114" y="3898899"/>
                  </a:lnTo>
                  <a:lnTo>
                    <a:pt x="562570" y="3860799"/>
                  </a:lnTo>
                  <a:lnTo>
                    <a:pt x="533669" y="3835399"/>
                  </a:lnTo>
                  <a:lnTo>
                    <a:pt x="505420" y="3797299"/>
                  </a:lnTo>
                  <a:lnTo>
                    <a:pt x="477832" y="3759199"/>
                  </a:lnTo>
                  <a:lnTo>
                    <a:pt x="450915" y="3721099"/>
                  </a:lnTo>
                  <a:lnTo>
                    <a:pt x="424679" y="3682999"/>
                  </a:lnTo>
                  <a:lnTo>
                    <a:pt x="399132" y="3644899"/>
                  </a:lnTo>
                  <a:lnTo>
                    <a:pt x="374283" y="3606799"/>
                  </a:lnTo>
                  <a:lnTo>
                    <a:pt x="350144" y="3568699"/>
                  </a:lnTo>
                  <a:lnTo>
                    <a:pt x="326722" y="3530599"/>
                  </a:lnTo>
                  <a:lnTo>
                    <a:pt x="304027" y="3492499"/>
                  </a:lnTo>
                  <a:lnTo>
                    <a:pt x="282069" y="3454399"/>
                  </a:lnTo>
                  <a:lnTo>
                    <a:pt x="260857" y="3416299"/>
                  </a:lnTo>
                  <a:lnTo>
                    <a:pt x="240400" y="3378199"/>
                  </a:lnTo>
                  <a:lnTo>
                    <a:pt x="220709" y="3340099"/>
                  </a:lnTo>
                  <a:lnTo>
                    <a:pt x="201791" y="3289299"/>
                  </a:lnTo>
                  <a:lnTo>
                    <a:pt x="183657" y="3251199"/>
                  </a:lnTo>
                  <a:lnTo>
                    <a:pt x="166316" y="3213099"/>
                  </a:lnTo>
                  <a:lnTo>
                    <a:pt x="149777" y="3162299"/>
                  </a:lnTo>
                  <a:lnTo>
                    <a:pt x="134050" y="3124199"/>
                  </a:lnTo>
                  <a:lnTo>
                    <a:pt x="119144" y="3086099"/>
                  </a:lnTo>
                  <a:lnTo>
                    <a:pt x="105069" y="3035299"/>
                  </a:lnTo>
                  <a:lnTo>
                    <a:pt x="91834" y="2997199"/>
                  </a:lnTo>
                  <a:lnTo>
                    <a:pt x="79448" y="2946399"/>
                  </a:lnTo>
                  <a:lnTo>
                    <a:pt x="67920" y="2908299"/>
                  </a:lnTo>
                  <a:lnTo>
                    <a:pt x="57262" y="2857499"/>
                  </a:lnTo>
                  <a:lnTo>
                    <a:pt x="47480" y="2819399"/>
                  </a:lnTo>
                  <a:lnTo>
                    <a:pt x="38586" y="2768599"/>
                  </a:lnTo>
                  <a:lnTo>
                    <a:pt x="30588" y="2717799"/>
                  </a:lnTo>
                  <a:lnTo>
                    <a:pt x="23495" y="2679699"/>
                  </a:lnTo>
                  <a:lnTo>
                    <a:pt x="17318" y="2628899"/>
                  </a:lnTo>
                  <a:lnTo>
                    <a:pt x="12065" y="2578099"/>
                  </a:lnTo>
                  <a:lnTo>
                    <a:pt x="7747" y="2539999"/>
                  </a:lnTo>
                  <a:lnTo>
                    <a:pt x="4371" y="2489199"/>
                  </a:lnTo>
                  <a:lnTo>
                    <a:pt x="1949" y="2438399"/>
                  </a:lnTo>
                  <a:lnTo>
                    <a:pt x="488" y="2387599"/>
                  </a:lnTo>
                  <a:lnTo>
                    <a:pt x="0" y="2336799"/>
                  </a:lnTo>
                  <a:lnTo>
                    <a:pt x="488" y="2298699"/>
                  </a:lnTo>
                  <a:lnTo>
                    <a:pt x="1949" y="2247899"/>
                  </a:lnTo>
                  <a:lnTo>
                    <a:pt x="4371" y="2197099"/>
                  </a:lnTo>
                  <a:lnTo>
                    <a:pt x="7747" y="2146299"/>
                  </a:lnTo>
                  <a:lnTo>
                    <a:pt x="12065" y="2108199"/>
                  </a:lnTo>
                  <a:lnTo>
                    <a:pt x="17318" y="2057399"/>
                  </a:lnTo>
                  <a:lnTo>
                    <a:pt x="23495" y="2006599"/>
                  </a:lnTo>
                  <a:lnTo>
                    <a:pt x="30588" y="1968499"/>
                  </a:lnTo>
                  <a:lnTo>
                    <a:pt x="38586" y="1917699"/>
                  </a:lnTo>
                  <a:lnTo>
                    <a:pt x="47480" y="1866899"/>
                  </a:lnTo>
                  <a:lnTo>
                    <a:pt x="57262" y="1828799"/>
                  </a:lnTo>
                  <a:lnTo>
                    <a:pt x="67920" y="1777999"/>
                  </a:lnTo>
                  <a:lnTo>
                    <a:pt x="79448" y="1739899"/>
                  </a:lnTo>
                  <a:lnTo>
                    <a:pt x="91834" y="1689099"/>
                  </a:lnTo>
                  <a:lnTo>
                    <a:pt x="105069" y="1650999"/>
                  </a:lnTo>
                  <a:lnTo>
                    <a:pt x="119144" y="1600199"/>
                  </a:lnTo>
                  <a:lnTo>
                    <a:pt x="134050" y="1562099"/>
                  </a:lnTo>
                  <a:lnTo>
                    <a:pt x="149777" y="1523999"/>
                  </a:lnTo>
                  <a:lnTo>
                    <a:pt x="166316" y="1473199"/>
                  </a:lnTo>
                  <a:lnTo>
                    <a:pt x="183657" y="1435099"/>
                  </a:lnTo>
                  <a:lnTo>
                    <a:pt x="201791" y="1396999"/>
                  </a:lnTo>
                  <a:lnTo>
                    <a:pt x="220709" y="1346199"/>
                  </a:lnTo>
                  <a:lnTo>
                    <a:pt x="240400" y="1308099"/>
                  </a:lnTo>
                  <a:lnTo>
                    <a:pt x="260857" y="1269999"/>
                  </a:lnTo>
                  <a:lnTo>
                    <a:pt x="282069" y="1231899"/>
                  </a:lnTo>
                  <a:lnTo>
                    <a:pt x="304027" y="1193799"/>
                  </a:lnTo>
                  <a:lnTo>
                    <a:pt x="326722" y="1155699"/>
                  </a:lnTo>
                  <a:lnTo>
                    <a:pt x="350144" y="1117599"/>
                  </a:lnTo>
                  <a:lnTo>
                    <a:pt x="374283" y="1079499"/>
                  </a:lnTo>
                  <a:lnTo>
                    <a:pt x="399132" y="1041399"/>
                  </a:lnTo>
                  <a:lnTo>
                    <a:pt x="424679" y="1003299"/>
                  </a:lnTo>
                  <a:lnTo>
                    <a:pt x="450915" y="965199"/>
                  </a:lnTo>
                  <a:lnTo>
                    <a:pt x="477832" y="927099"/>
                  </a:lnTo>
                  <a:lnTo>
                    <a:pt x="505420" y="888999"/>
                  </a:lnTo>
                  <a:lnTo>
                    <a:pt x="533669" y="850899"/>
                  </a:lnTo>
                  <a:lnTo>
                    <a:pt x="562570" y="825499"/>
                  </a:lnTo>
                  <a:lnTo>
                    <a:pt x="592114" y="787399"/>
                  </a:lnTo>
                  <a:lnTo>
                    <a:pt x="622291" y="749299"/>
                  </a:lnTo>
                  <a:lnTo>
                    <a:pt x="653091" y="723899"/>
                  </a:lnTo>
                  <a:lnTo>
                    <a:pt x="684507" y="685799"/>
                  </a:lnTo>
                  <a:lnTo>
                    <a:pt x="716527" y="660399"/>
                  </a:lnTo>
                  <a:lnTo>
                    <a:pt x="749143" y="622299"/>
                  </a:lnTo>
                  <a:lnTo>
                    <a:pt x="782345" y="596899"/>
                  </a:lnTo>
                  <a:lnTo>
                    <a:pt x="816124" y="571499"/>
                  </a:lnTo>
                  <a:lnTo>
                    <a:pt x="850470" y="533399"/>
                  </a:lnTo>
                  <a:lnTo>
                    <a:pt x="885374" y="507999"/>
                  </a:lnTo>
                  <a:lnTo>
                    <a:pt x="920827" y="482599"/>
                  </a:lnTo>
                  <a:lnTo>
                    <a:pt x="956820" y="457199"/>
                  </a:lnTo>
                  <a:lnTo>
                    <a:pt x="1030384" y="406399"/>
                  </a:lnTo>
                  <a:lnTo>
                    <a:pt x="1105993" y="355599"/>
                  </a:lnTo>
                  <a:lnTo>
                    <a:pt x="1183571" y="304799"/>
                  </a:lnTo>
                  <a:lnTo>
                    <a:pt x="1223075" y="292099"/>
                  </a:lnTo>
                  <a:lnTo>
                    <a:pt x="1303465" y="241299"/>
                  </a:lnTo>
                  <a:lnTo>
                    <a:pt x="1344333" y="228599"/>
                  </a:lnTo>
                  <a:lnTo>
                    <a:pt x="1385636" y="203199"/>
                  </a:lnTo>
                  <a:lnTo>
                    <a:pt x="1469514" y="177799"/>
                  </a:lnTo>
                  <a:lnTo>
                    <a:pt x="1512068" y="152399"/>
                  </a:lnTo>
                  <a:lnTo>
                    <a:pt x="1911856" y="38099"/>
                  </a:lnTo>
                  <a:lnTo>
                    <a:pt x="2762250" y="38099"/>
                  </a:lnTo>
                  <a:lnTo>
                    <a:pt x="3162038" y="152399"/>
                  </a:lnTo>
                  <a:lnTo>
                    <a:pt x="3204593" y="177799"/>
                  </a:lnTo>
                  <a:lnTo>
                    <a:pt x="3288470" y="203199"/>
                  </a:lnTo>
                  <a:lnTo>
                    <a:pt x="3329774" y="228599"/>
                  </a:lnTo>
                  <a:lnTo>
                    <a:pt x="3370642" y="241299"/>
                  </a:lnTo>
                  <a:lnTo>
                    <a:pt x="3451032" y="292099"/>
                  </a:lnTo>
                  <a:lnTo>
                    <a:pt x="3490536" y="304799"/>
                  </a:lnTo>
                  <a:lnTo>
                    <a:pt x="3568114" y="355599"/>
                  </a:lnTo>
                  <a:lnTo>
                    <a:pt x="3643722" y="406399"/>
                  </a:lnTo>
                  <a:lnTo>
                    <a:pt x="3717287" y="457199"/>
                  </a:lnTo>
                  <a:lnTo>
                    <a:pt x="3753279" y="482599"/>
                  </a:lnTo>
                  <a:lnTo>
                    <a:pt x="3788732" y="507999"/>
                  </a:lnTo>
                  <a:lnTo>
                    <a:pt x="3823637" y="533399"/>
                  </a:lnTo>
                  <a:lnTo>
                    <a:pt x="3857983" y="571499"/>
                  </a:lnTo>
                  <a:lnTo>
                    <a:pt x="3891762" y="596899"/>
                  </a:lnTo>
                  <a:lnTo>
                    <a:pt x="3924964" y="622299"/>
                  </a:lnTo>
                  <a:lnTo>
                    <a:pt x="3957580" y="660399"/>
                  </a:lnTo>
                  <a:lnTo>
                    <a:pt x="3989600" y="685799"/>
                  </a:lnTo>
                  <a:lnTo>
                    <a:pt x="4021015" y="723899"/>
                  </a:lnTo>
                  <a:lnTo>
                    <a:pt x="4051816" y="749299"/>
                  </a:lnTo>
                  <a:lnTo>
                    <a:pt x="4081993" y="787399"/>
                  </a:lnTo>
                  <a:lnTo>
                    <a:pt x="4111537" y="825499"/>
                  </a:lnTo>
                  <a:lnTo>
                    <a:pt x="4140438" y="850899"/>
                  </a:lnTo>
                  <a:lnTo>
                    <a:pt x="4168687" y="888999"/>
                  </a:lnTo>
                  <a:lnTo>
                    <a:pt x="4196275" y="927099"/>
                  </a:lnTo>
                  <a:lnTo>
                    <a:pt x="4223191" y="965199"/>
                  </a:lnTo>
                  <a:lnTo>
                    <a:pt x="4249428" y="1003299"/>
                  </a:lnTo>
                  <a:lnTo>
                    <a:pt x="4274975" y="1041399"/>
                  </a:lnTo>
                  <a:lnTo>
                    <a:pt x="4299823" y="1079499"/>
                  </a:lnTo>
                  <a:lnTo>
                    <a:pt x="4323963" y="1117599"/>
                  </a:lnTo>
                  <a:lnTo>
                    <a:pt x="4347385" y="1155699"/>
                  </a:lnTo>
                  <a:lnTo>
                    <a:pt x="4370079" y="1193799"/>
                  </a:lnTo>
                  <a:lnTo>
                    <a:pt x="4392038" y="1231899"/>
                  </a:lnTo>
                  <a:lnTo>
                    <a:pt x="4413250" y="1269999"/>
                  </a:lnTo>
                  <a:lnTo>
                    <a:pt x="4433706" y="1308099"/>
                  </a:lnTo>
                  <a:lnTo>
                    <a:pt x="4453398" y="1346199"/>
                  </a:lnTo>
                  <a:lnTo>
                    <a:pt x="4472316" y="1396999"/>
                  </a:lnTo>
                  <a:lnTo>
                    <a:pt x="4490450" y="1435099"/>
                  </a:lnTo>
                  <a:lnTo>
                    <a:pt x="4507791" y="1473199"/>
                  </a:lnTo>
                  <a:lnTo>
                    <a:pt x="4524330" y="1523999"/>
                  </a:lnTo>
                  <a:lnTo>
                    <a:pt x="4540057" y="1562099"/>
                  </a:lnTo>
                  <a:lnTo>
                    <a:pt x="4554963" y="1600199"/>
                  </a:lnTo>
                  <a:lnTo>
                    <a:pt x="4569038" y="1650999"/>
                  </a:lnTo>
                  <a:lnTo>
                    <a:pt x="4572012" y="1659560"/>
                  </a:lnTo>
                  <a:lnTo>
                    <a:pt x="4572012" y="3026739"/>
                  </a:lnTo>
                  <a:lnTo>
                    <a:pt x="4569038" y="3035299"/>
                  </a:lnTo>
                  <a:lnTo>
                    <a:pt x="4554963" y="3086099"/>
                  </a:lnTo>
                  <a:lnTo>
                    <a:pt x="4540057" y="3124199"/>
                  </a:lnTo>
                  <a:lnTo>
                    <a:pt x="4524330" y="3162299"/>
                  </a:lnTo>
                  <a:lnTo>
                    <a:pt x="4507791" y="3213099"/>
                  </a:lnTo>
                  <a:lnTo>
                    <a:pt x="4490450" y="3251199"/>
                  </a:lnTo>
                  <a:lnTo>
                    <a:pt x="4472316" y="3289299"/>
                  </a:lnTo>
                  <a:lnTo>
                    <a:pt x="4453398" y="3340099"/>
                  </a:lnTo>
                  <a:lnTo>
                    <a:pt x="4433706" y="3378199"/>
                  </a:lnTo>
                  <a:lnTo>
                    <a:pt x="4413250" y="3416299"/>
                  </a:lnTo>
                  <a:lnTo>
                    <a:pt x="4392038" y="3454399"/>
                  </a:lnTo>
                  <a:lnTo>
                    <a:pt x="4370079" y="3492499"/>
                  </a:lnTo>
                  <a:lnTo>
                    <a:pt x="4347385" y="3530599"/>
                  </a:lnTo>
                  <a:lnTo>
                    <a:pt x="4323963" y="3568699"/>
                  </a:lnTo>
                  <a:lnTo>
                    <a:pt x="4299823" y="3606799"/>
                  </a:lnTo>
                  <a:lnTo>
                    <a:pt x="4274975" y="3644899"/>
                  </a:lnTo>
                  <a:lnTo>
                    <a:pt x="4249428" y="3682999"/>
                  </a:lnTo>
                  <a:lnTo>
                    <a:pt x="4223191" y="3721099"/>
                  </a:lnTo>
                  <a:lnTo>
                    <a:pt x="4196275" y="3759199"/>
                  </a:lnTo>
                  <a:lnTo>
                    <a:pt x="4168687" y="3797299"/>
                  </a:lnTo>
                  <a:lnTo>
                    <a:pt x="4140438" y="3835399"/>
                  </a:lnTo>
                  <a:lnTo>
                    <a:pt x="4111537" y="3860799"/>
                  </a:lnTo>
                  <a:lnTo>
                    <a:pt x="4081993" y="3898899"/>
                  </a:lnTo>
                  <a:lnTo>
                    <a:pt x="4051816" y="3936999"/>
                  </a:lnTo>
                  <a:lnTo>
                    <a:pt x="4021015" y="3962399"/>
                  </a:lnTo>
                  <a:lnTo>
                    <a:pt x="3989600" y="4000499"/>
                  </a:lnTo>
                  <a:lnTo>
                    <a:pt x="3957580" y="4025899"/>
                  </a:lnTo>
                  <a:lnTo>
                    <a:pt x="3924964" y="4063999"/>
                  </a:lnTo>
                  <a:lnTo>
                    <a:pt x="3891762" y="4089399"/>
                  </a:lnTo>
                  <a:lnTo>
                    <a:pt x="3857983" y="4114799"/>
                  </a:lnTo>
                  <a:lnTo>
                    <a:pt x="3823637" y="4140199"/>
                  </a:lnTo>
                  <a:lnTo>
                    <a:pt x="3815272" y="4149330"/>
                  </a:lnTo>
                  <a:close/>
                </a:path>
              </a:pathLst>
            </a:custGeom>
            <a:solidFill>
              <a:srgbClr val="7DD957"/>
            </a:solidFill>
          </p:spPr>
          <p:txBody>
            <a:bodyPr wrap="square" lIns="0" tIns="0" rIns="0" bIns="0" rtlCol="0"/>
            <a:lstStyle/>
            <a:p>
              <a:endParaRPr/>
            </a:p>
          </p:txBody>
        </p:sp>
        <p:pic>
          <p:nvPicPr>
            <p:cNvPr id="45" name="object 45"/>
            <p:cNvPicPr/>
            <p:nvPr/>
          </p:nvPicPr>
          <p:blipFill>
            <a:blip r:embed="rId8" cstate="print"/>
            <a:stretch>
              <a:fillRect/>
            </a:stretch>
          </p:blipFill>
          <p:spPr>
            <a:xfrm>
              <a:off x="14014725" y="6994164"/>
              <a:ext cx="4076699" cy="2962274"/>
            </a:xfrm>
            <a:prstGeom prst="rect">
              <a:avLst/>
            </a:prstGeom>
          </p:spPr>
        </p:pic>
      </p:grpSp>
      <p:sp>
        <p:nvSpPr>
          <p:cNvPr id="46" name="object 46"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5" dirty="0"/>
              <a:t>職場體驗</a:t>
            </a:r>
          </a:p>
        </p:txBody>
      </p:sp>
      <p:sp>
        <p:nvSpPr>
          <p:cNvPr id="47" name="object 47"/>
          <p:cNvSpPr txBox="1"/>
          <p:nvPr/>
        </p:nvSpPr>
        <p:spPr>
          <a:xfrm>
            <a:off x="5936765" y="438119"/>
            <a:ext cx="7474584" cy="751488"/>
          </a:xfrm>
          <a:prstGeom prst="rect">
            <a:avLst/>
          </a:prstGeom>
        </p:spPr>
        <p:txBody>
          <a:bodyPr vert="horz" wrap="square" lIns="0" tIns="12700" rIns="0" bIns="0" rtlCol="0">
            <a:spAutoFit/>
          </a:bodyPr>
          <a:lstStyle/>
          <a:p>
            <a:pPr marL="12700">
              <a:lnSpc>
                <a:spcPct val="100000"/>
              </a:lnSpc>
              <a:spcBef>
                <a:spcPts val="100"/>
              </a:spcBef>
            </a:pPr>
            <a:r>
              <a:rPr lang="zh-TW" altLang="en-US" sz="4800" b="1" spc="80" dirty="0">
                <a:solidFill>
                  <a:srgbClr val="7D775D"/>
                </a:solidFill>
                <a:latin typeface="Microsoft YaHei"/>
                <a:cs typeface="Microsoft YaHei"/>
              </a:rPr>
              <a:t>青年暑期社區職場體驗計畫</a:t>
            </a:r>
          </a:p>
        </p:txBody>
      </p:sp>
      <p:sp>
        <p:nvSpPr>
          <p:cNvPr id="48" name="object 48"/>
          <p:cNvSpPr txBox="1"/>
          <p:nvPr/>
        </p:nvSpPr>
        <p:spPr>
          <a:xfrm>
            <a:off x="1192688" y="1632383"/>
            <a:ext cx="14750415" cy="3567429"/>
          </a:xfrm>
          <a:prstGeom prst="rect">
            <a:avLst/>
          </a:prstGeom>
        </p:spPr>
        <p:txBody>
          <a:bodyPr vert="horz" wrap="square" lIns="0" tIns="193040" rIns="0" bIns="0" rtlCol="0">
            <a:spAutoFit/>
          </a:bodyPr>
          <a:lstStyle/>
          <a:p>
            <a:pPr marL="12700">
              <a:lnSpc>
                <a:spcPct val="100000"/>
              </a:lnSpc>
              <a:spcBef>
                <a:spcPts val="1520"/>
              </a:spcBef>
            </a:pPr>
            <a:r>
              <a:rPr sz="2800" b="1" spc="25" dirty="0">
                <a:solidFill>
                  <a:srgbClr val="7D775D"/>
                </a:solidFill>
                <a:latin typeface="Microsoft YaHei"/>
                <a:cs typeface="Microsoft YaHei"/>
              </a:rPr>
              <a:t>計畫介紹</a:t>
            </a:r>
            <a:endParaRPr sz="2800" dirty="0">
              <a:latin typeface="Microsoft YaHei"/>
              <a:cs typeface="Microsoft YaHei"/>
            </a:endParaRPr>
          </a:p>
          <a:p>
            <a:pPr marL="612140" marR="3035300">
              <a:lnSpc>
                <a:spcPct val="115399"/>
              </a:lnSpc>
              <a:spcBef>
                <a:spcPts val="835"/>
              </a:spcBef>
            </a:pPr>
            <a:r>
              <a:rPr sz="2600" spc="-5" dirty="0">
                <a:solidFill>
                  <a:srgbClr val="7D775D"/>
                </a:solidFill>
                <a:latin typeface="新細明體"/>
                <a:cs typeface="新細明體"/>
              </a:rPr>
              <a:t>為增進青年了解職場，本計畫以非營利組織做為職場體驗領域，提供多元體驗機會，協助其體驗學習、適應職場，促進職涯發展。</a:t>
            </a:r>
            <a:endParaRPr sz="2600" dirty="0">
              <a:latin typeface="新細明體"/>
              <a:cs typeface="新細明體"/>
            </a:endParaRPr>
          </a:p>
          <a:p>
            <a:pPr>
              <a:lnSpc>
                <a:spcPct val="100000"/>
              </a:lnSpc>
              <a:spcBef>
                <a:spcPts val="940"/>
              </a:spcBef>
            </a:pPr>
            <a:endParaRPr sz="2600" dirty="0">
              <a:latin typeface="新細明體"/>
              <a:cs typeface="新細明體"/>
            </a:endParaRPr>
          </a:p>
          <a:p>
            <a:pPr marL="1062990">
              <a:lnSpc>
                <a:spcPct val="100000"/>
              </a:lnSpc>
            </a:pPr>
            <a:r>
              <a:rPr sz="2600" spc="50" dirty="0">
                <a:solidFill>
                  <a:srgbClr val="7D775D"/>
                </a:solidFill>
                <a:latin typeface="新細明體"/>
                <a:cs typeface="新細明體"/>
              </a:rPr>
              <a:t>【</a:t>
            </a:r>
            <a:r>
              <a:rPr sz="2600" spc="280" dirty="0">
                <a:solidFill>
                  <a:srgbClr val="7D775D"/>
                </a:solidFill>
                <a:latin typeface="新細明體"/>
                <a:cs typeface="新細明體"/>
              </a:rPr>
              <a:t>114</a:t>
            </a:r>
            <a:r>
              <a:rPr sz="2600" spc="50" dirty="0">
                <a:solidFill>
                  <a:srgbClr val="7D775D"/>
                </a:solidFill>
                <a:latin typeface="新細明體"/>
                <a:cs typeface="新細明體"/>
              </a:rPr>
              <a:t>年全國成果競賽-第一名】</a:t>
            </a:r>
            <a:r>
              <a:rPr sz="2600" u="heavy" spc="-125" dirty="0">
                <a:solidFill>
                  <a:srgbClr val="7D775D"/>
                </a:solidFill>
                <a:uFill>
                  <a:solidFill>
                    <a:srgbClr val="7D775D"/>
                  </a:solidFill>
                </a:uFill>
                <a:latin typeface="新細明體"/>
                <a:cs typeface="新細明體"/>
                <a:hlinkClick r:id="rId9"/>
              </a:rPr>
              <a:t>https://rich.yda.gov.tw/rich/#/article/entryId/251009143455</a:t>
            </a:r>
            <a:r>
              <a:rPr sz="2600" u="heavy" spc="650" dirty="0">
                <a:solidFill>
                  <a:srgbClr val="7D775D"/>
                </a:solidFill>
                <a:uFill>
                  <a:solidFill>
                    <a:srgbClr val="7D775D"/>
                  </a:solidFill>
                </a:uFill>
                <a:latin typeface="新細明體"/>
                <a:cs typeface="新細明體"/>
                <a:hlinkClick r:id="rId9"/>
              </a:rPr>
              <a:t> </a:t>
            </a:r>
            <a:endParaRPr sz="2600" dirty="0">
              <a:latin typeface="新細明體"/>
              <a:cs typeface="新細明體"/>
            </a:endParaRPr>
          </a:p>
          <a:p>
            <a:pPr>
              <a:lnSpc>
                <a:spcPct val="100000"/>
              </a:lnSpc>
              <a:spcBef>
                <a:spcPts val="890"/>
              </a:spcBef>
            </a:pPr>
            <a:endParaRPr sz="2600" dirty="0">
              <a:latin typeface="新細明體"/>
              <a:cs typeface="新細明體"/>
            </a:endParaRPr>
          </a:p>
          <a:p>
            <a:pPr marL="88265">
              <a:lnSpc>
                <a:spcPct val="100000"/>
              </a:lnSpc>
            </a:pPr>
            <a:r>
              <a:rPr sz="2800" b="1" spc="25" dirty="0">
                <a:solidFill>
                  <a:srgbClr val="7D775D"/>
                </a:solidFill>
                <a:latin typeface="Microsoft YaHei"/>
                <a:cs typeface="Microsoft YaHei"/>
              </a:rPr>
              <a:t>申請方式</a:t>
            </a:r>
            <a:endParaRPr sz="2800" dirty="0">
              <a:latin typeface="Microsoft YaHei"/>
              <a:cs typeface="Microsoft YaHei"/>
            </a:endParaRPr>
          </a:p>
        </p:txBody>
      </p:sp>
      <p:sp>
        <p:nvSpPr>
          <p:cNvPr id="49" name="object 49"/>
          <p:cNvSpPr txBox="1"/>
          <p:nvPr/>
        </p:nvSpPr>
        <p:spPr>
          <a:xfrm>
            <a:off x="641732" y="8249463"/>
            <a:ext cx="1560195" cy="1597660"/>
          </a:xfrm>
          <a:prstGeom prst="rect">
            <a:avLst/>
          </a:prstGeom>
          <a:solidFill>
            <a:srgbClr val="ECCB3C">
              <a:alpha val="50999"/>
            </a:srgbClr>
          </a:solidFill>
        </p:spPr>
        <p:txBody>
          <a:bodyPr vert="horz" wrap="square" lIns="0" tIns="193040" rIns="0" bIns="0" rtlCol="0">
            <a:spAutoFit/>
          </a:bodyPr>
          <a:lstStyle/>
          <a:p>
            <a:pPr>
              <a:lnSpc>
                <a:spcPct val="100000"/>
              </a:lnSpc>
              <a:spcBef>
                <a:spcPts val="1520"/>
              </a:spcBef>
            </a:pPr>
            <a:endParaRPr sz="2800">
              <a:latin typeface="Times New Roman"/>
              <a:cs typeface="Times New Roman"/>
            </a:endParaRPr>
          </a:p>
          <a:p>
            <a:pPr marL="9525">
              <a:lnSpc>
                <a:spcPct val="100000"/>
              </a:lnSpc>
            </a:pPr>
            <a:r>
              <a:rPr sz="2800" b="1" spc="25" dirty="0">
                <a:solidFill>
                  <a:srgbClr val="497B33"/>
                </a:solidFill>
                <a:latin typeface="Microsoft YaHei"/>
                <a:cs typeface="Microsoft YaHei"/>
              </a:rPr>
              <a:t>申請管道</a:t>
            </a:r>
            <a:endParaRPr sz="2800">
              <a:latin typeface="Microsoft YaHei"/>
              <a:cs typeface="Microsoft YaHei"/>
            </a:endParaRPr>
          </a:p>
        </p:txBody>
      </p:sp>
      <p:sp>
        <p:nvSpPr>
          <p:cNvPr id="50" name="object 50"/>
          <p:cNvSpPr txBox="1"/>
          <p:nvPr/>
        </p:nvSpPr>
        <p:spPr>
          <a:xfrm>
            <a:off x="641732" y="5421308"/>
            <a:ext cx="1560195" cy="1174115"/>
          </a:xfrm>
          <a:prstGeom prst="rect">
            <a:avLst/>
          </a:prstGeom>
          <a:solidFill>
            <a:srgbClr val="ECCB3C">
              <a:alpha val="50999"/>
            </a:srgbClr>
          </a:solidFill>
        </p:spPr>
        <p:txBody>
          <a:bodyPr vert="horz" wrap="square" lIns="0" tIns="325755" rIns="0" bIns="0" rtlCol="0">
            <a:spAutoFit/>
          </a:bodyPr>
          <a:lstStyle/>
          <a:p>
            <a:pPr marL="9525">
              <a:lnSpc>
                <a:spcPct val="100000"/>
              </a:lnSpc>
              <a:spcBef>
                <a:spcPts val="2565"/>
              </a:spcBef>
            </a:pPr>
            <a:r>
              <a:rPr sz="2800" b="1" spc="25" dirty="0">
                <a:solidFill>
                  <a:srgbClr val="497B33"/>
                </a:solidFill>
                <a:latin typeface="Microsoft YaHei"/>
                <a:cs typeface="Microsoft YaHei"/>
              </a:rPr>
              <a:t>申請對象</a:t>
            </a:r>
            <a:endParaRPr sz="2800">
              <a:latin typeface="Microsoft YaHei"/>
              <a:cs typeface="Microsoft YaHei"/>
            </a:endParaRPr>
          </a:p>
        </p:txBody>
      </p:sp>
      <p:sp>
        <p:nvSpPr>
          <p:cNvPr id="51" name="object 51"/>
          <p:cNvSpPr txBox="1"/>
          <p:nvPr/>
        </p:nvSpPr>
        <p:spPr>
          <a:xfrm>
            <a:off x="2201841" y="8249463"/>
            <a:ext cx="10334625" cy="1190069"/>
          </a:xfrm>
          <a:prstGeom prst="rect">
            <a:avLst/>
          </a:prstGeom>
          <a:solidFill>
            <a:srgbClr val="ECDFAF">
              <a:alpha val="50999"/>
            </a:srgbClr>
          </a:solidFill>
        </p:spPr>
        <p:txBody>
          <a:bodyPr vert="horz" wrap="square" lIns="0" tIns="322580" rIns="0" bIns="0" rtlCol="0">
            <a:spAutoFit/>
          </a:bodyPr>
          <a:lstStyle/>
          <a:p>
            <a:pPr marL="239395">
              <a:lnSpc>
                <a:spcPct val="100000"/>
              </a:lnSpc>
              <a:spcBef>
                <a:spcPts val="2540"/>
              </a:spcBef>
            </a:pPr>
            <a:r>
              <a:rPr sz="2600" b="1" dirty="0">
                <a:solidFill>
                  <a:srgbClr val="7D775D"/>
                </a:solidFill>
                <a:latin typeface="Microsoft YaHei"/>
                <a:cs typeface="Microsoft YaHei"/>
              </a:rPr>
              <a:t>可於投遞履歷期間至</a:t>
            </a:r>
            <a:r>
              <a:rPr sz="2600" b="1" spc="-25" dirty="0">
                <a:solidFill>
                  <a:srgbClr val="7D775D"/>
                </a:solidFill>
                <a:latin typeface="Microsoft YaHei"/>
                <a:cs typeface="Microsoft YaHei"/>
              </a:rPr>
              <a:t>RICH</a:t>
            </a:r>
            <a:r>
              <a:rPr sz="2600" b="1" spc="-5" dirty="0">
                <a:solidFill>
                  <a:srgbClr val="7D775D"/>
                </a:solidFill>
                <a:latin typeface="Microsoft YaHei"/>
                <a:cs typeface="Microsoft YaHei"/>
              </a:rPr>
              <a:t>職場體驗網查詢職缺內容</a:t>
            </a:r>
            <a:endParaRPr sz="2600" dirty="0">
              <a:latin typeface="Microsoft YaHei"/>
              <a:cs typeface="Microsoft YaHei"/>
            </a:endParaRPr>
          </a:p>
          <a:p>
            <a:pPr marL="239395">
              <a:lnSpc>
                <a:spcPct val="100000"/>
              </a:lnSpc>
              <a:spcBef>
                <a:spcPts val="480"/>
              </a:spcBef>
            </a:pPr>
            <a:r>
              <a:rPr sz="2600" b="1" spc="-25" dirty="0">
                <a:solidFill>
                  <a:srgbClr val="7D775D"/>
                </a:solidFill>
                <a:latin typeface="Microsoft YaHei"/>
                <a:cs typeface="Microsoft YaHei"/>
              </a:rPr>
              <a:t>（</a:t>
            </a:r>
            <a:r>
              <a:rPr sz="2600" b="1" u="heavy" spc="-25" dirty="0">
                <a:solidFill>
                  <a:srgbClr val="7D775D"/>
                </a:solidFill>
                <a:uFill>
                  <a:solidFill>
                    <a:srgbClr val="7D775D"/>
                  </a:solidFill>
                </a:uFill>
                <a:latin typeface="Microsoft YaHei"/>
                <a:cs typeface="Microsoft YaHei"/>
                <a:hlinkClick r:id="rId10"/>
              </a:rPr>
              <a:t>https://rich.yda.gov.tw</a:t>
            </a:r>
            <a:r>
              <a:rPr sz="2600" b="1" u="none" spc="-25" dirty="0">
                <a:solidFill>
                  <a:srgbClr val="7D775D"/>
                </a:solidFill>
                <a:latin typeface="Microsoft YaHei"/>
                <a:cs typeface="Microsoft YaHei"/>
              </a:rPr>
              <a:t>）</a:t>
            </a:r>
            <a:endParaRPr sz="2600" dirty="0">
              <a:latin typeface="Microsoft YaHei"/>
              <a:cs typeface="Microsoft YaHei"/>
            </a:endParaRPr>
          </a:p>
        </p:txBody>
      </p:sp>
      <p:sp>
        <p:nvSpPr>
          <p:cNvPr id="52" name="object 52"/>
          <p:cNvSpPr txBox="1"/>
          <p:nvPr/>
        </p:nvSpPr>
        <p:spPr>
          <a:xfrm>
            <a:off x="641732" y="6828654"/>
            <a:ext cx="1560195" cy="1192530"/>
          </a:xfrm>
          <a:prstGeom prst="rect">
            <a:avLst/>
          </a:prstGeom>
          <a:solidFill>
            <a:srgbClr val="ECCB3C">
              <a:alpha val="50999"/>
            </a:srgbClr>
          </a:solidFill>
        </p:spPr>
        <p:txBody>
          <a:bodyPr vert="horz" wrap="square" lIns="0" tIns="404495" rIns="0" bIns="0" rtlCol="0">
            <a:spAutoFit/>
          </a:bodyPr>
          <a:lstStyle/>
          <a:p>
            <a:pPr marL="9525">
              <a:lnSpc>
                <a:spcPct val="100000"/>
              </a:lnSpc>
              <a:spcBef>
                <a:spcPts val="3185"/>
              </a:spcBef>
            </a:pPr>
            <a:r>
              <a:rPr sz="2800" b="1" spc="25" dirty="0">
                <a:solidFill>
                  <a:srgbClr val="497B33"/>
                </a:solidFill>
                <a:latin typeface="Microsoft YaHei"/>
                <a:cs typeface="Microsoft YaHei"/>
              </a:rPr>
              <a:t>申請時間</a:t>
            </a:r>
            <a:endParaRPr sz="2800">
              <a:latin typeface="Microsoft YaHei"/>
              <a:cs typeface="Microsoft YaHei"/>
            </a:endParaRPr>
          </a:p>
        </p:txBody>
      </p:sp>
      <p:grpSp>
        <p:nvGrpSpPr>
          <p:cNvPr id="53" name="object 53"/>
          <p:cNvGrpSpPr/>
          <p:nvPr/>
        </p:nvGrpSpPr>
        <p:grpSpPr>
          <a:xfrm>
            <a:off x="2708460" y="7124315"/>
            <a:ext cx="114300" cy="571500"/>
            <a:chOff x="2708460" y="7124315"/>
            <a:chExt cx="114300" cy="571500"/>
          </a:xfrm>
        </p:grpSpPr>
        <p:pic>
          <p:nvPicPr>
            <p:cNvPr id="54" name="object 54"/>
            <p:cNvPicPr/>
            <p:nvPr/>
          </p:nvPicPr>
          <p:blipFill>
            <a:blip r:embed="rId11" cstate="print"/>
            <a:stretch>
              <a:fillRect/>
            </a:stretch>
          </p:blipFill>
          <p:spPr>
            <a:xfrm>
              <a:off x="2708460" y="7124315"/>
              <a:ext cx="114300" cy="114299"/>
            </a:xfrm>
            <a:prstGeom prst="rect">
              <a:avLst/>
            </a:prstGeom>
          </p:spPr>
        </p:pic>
        <p:pic>
          <p:nvPicPr>
            <p:cNvPr id="55" name="object 55"/>
            <p:cNvPicPr/>
            <p:nvPr/>
          </p:nvPicPr>
          <p:blipFill>
            <a:blip r:embed="rId11" cstate="print"/>
            <a:stretch>
              <a:fillRect/>
            </a:stretch>
          </p:blipFill>
          <p:spPr>
            <a:xfrm>
              <a:off x="2708460" y="7581515"/>
              <a:ext cx="114300" cy="114299"/>
            </a:xfrm>
            <a:prstGeom prst="rect">
              <a:avLst/>
            </a:prstGeom>
          </p:spPr>
        </p:pic>
      </p:grpSp>
      <p:sp>
        <p:nvSpPr>
          <p:cNvPr id="56" name="object 56"/>
          <p:cNvSpPr txBox="1"/>
          <p:nvPr/>
        </p:nvSpPr>
        <p:spPr>
          <a:xfrm>
            <a:off x="2201841" y="6828654"/>
            <a:ext cx="10334625" cy="1192530"/>
          </a:xfrm>
          <a:prstGeom prst="rect">
            <a:avLst/>
          </a:prstGeom>
        </p:spPr>
        <p:txBody>
          <a:bodyPr vert="horz" wrap="square" lIns="0" tIns="136525" rIns="0" bIns="0" rtlCol="0">
            <a:spAutoFit/>
          </a:bodyPr>
          <a:lstStyle/>
          <a:p>
            <a:pPr marL="800735">
              <a:lnSpc>
                <a:spcPct val="100000"/>
              </a:lnSpc>
              <a:spcBef>
                <a:spcPts val="1075"/>
              </a:spcBef>
            </a:pPr>
            <a:r>
              <a:rPr sz="2600" b="1" dirty="0">
                <a:solidFill>
                  <a:srgbClr val="7D775D"/>
                </a:solidFill>
                <a:latin typeface="Microsoft YaHei"/>
                <a:cs typeface="Microsoft YaHei"/>
              </a:rPr>
              <a:t>每年</a:t>
            </a:r>
            <a:r>
              <a:rPr sz="2600" b="1" spc="-114" dirty="0">
                <a:solidFill>
                  <a:srgbClr val="7D775D"/>
                </a:solidFill>
                <a:latin typeface="Microsoft YaHei"/>
                <a:cs typeface="Microsoft YaHei"/>
              </a:rPr>
              <a:t>5</a:t>
            </a:r>
            <a:r>
              <a:rPr sz="2600" b="1" dirty="0">
                <a:solidFill>
                  <a:srgbClr val="7D775D"/>
                </a:solidFill>
                <a:latin typeface="Microsoft YaHei"/>
                <a:cs typeface="Microsoft YaHei"/>
              </a:rPr>
              <a:t>月至</a:t>
            </a:r>
            <a:r>
              <a:rPr sz="2600" b="1" spc="-114" dirty="0">
                <a:solidFill>
                  <a:srgbClr val="7D775D"/>
                </a:solidFill>
                <a:latin typeface="Microsoft YaHei"/>
                <a:cs typeface="Microsoft YaHei"/>
              </a:rPr>
              <a:t>6</a:t>
            </a:r>
            <a:r>
              <a:rPr sz="2600" b="1" spc="-10" dirty="0">
                <a:solidFill>
                  <a:srgbClr val="7D775D"/>
                </a:solidFill>
                <a:latin typeface="Microsoft YaHei"/>
                <a:cs typeface="Microsoft YaHei"/>
              </a:rPr>
              <a:t>月：開放投遞履歷</a:t>
            </a:r>
            <a:endParaRPr sz="2600">
              <a:latin typeface="Microsoft YaHei"/>
              <a:cs typeface="Microsoft YaHei"/>
            </a:endParaRPr>
          </a:p>
          <a:p>
            <a:pPr marL="800735">
              <a:lnSpc>
                <a:spcPct val="100000"/>
              </a:lnSpc>
              <a:spcBef>
                <a:spcPts val="480"/>
              </a:spcBef>
            </a:pPr>
            <a:r>
              <a:rPr sz="2600" b="1" spc="50" dirty="0">
                <a:solidFill>
                  <a:srgbClr val="7D775D"/>
                </a:solidFill>
                <a:latin typeface="Microsoft YaHei"/>
                <a:cs typeface="Microsoft YaHei"/>
              </a:rPr>
              <a:t>每年</a:t>
            </a:r>
            <a:r>
              <a:rPr sz="2600" b="1" spc="-110" dirty="0">
                <a:solidFill>
                  <a:srgbClr val="7D775D"/>
                </a:solidFill>
                <a:latin typeface="Microsoft YaHei"/>
                <a:cs typeface="Microsoft YaHei"/>
              </a:rPr>
              <a:t>7</a:t>
            </a:r>
            <a:r>
              <a:rPr sz="2600" b="1" spc="50" dirty="0">
                <a:solidFill>
                  <a:srgbClr val="7D775D"/>
                </a:solidFill>
                <a:latin typeface="Microsoft YaHei"/>
                <a:cs typeface="Microsoft YaHei"/>
              </a:rPr>
              <a:t>月至</a:t>
            </a:r>
            <a:r>
              <a:rPr sz="2600" b="1" spc="-110" dirty="0">
                <a:solidFill>
                  <a:srgbClr val="7D775D"/>
                </a:solidFill>
                <a:latin typeface="Microsoft YaHei"/>
                <a:cs typeface="Microsoft YaHei"/>
              </a:rPr>
              <a:t>8</a:t>
            </a:r>
            <a:r>
              <a:rPr sz="2600" b="1" spc="40" dirty="0">
                <a:solidFill>
                  <a:srgbClr val="7D775D"/>
                </a:solidFill>
                <a:latin typeface="Microsoft YaHei"/>
                <a:cs typeface="Microsoft YaHei"/>
              </a:rPr>
              <a:t>月中旬：進行職場體驗</a:t>
            </a:r>
            <a:endParaRPr sz="2600">
              <a:latin typeface="Microsoft YaHei"/>
              <a:cs typeface="Microsoft YaHei"/>
            </a:endParaRPr>
          </a:p>
        </p:txBody>
      </p:sp>
      <p:sp>
        <p:nvSpPr>
          <p:cNvPr id="57" name="object 57"/>
          <p:cNvSpPr txBox="1"/>
          <p:nvPr/>
        </p:nvSpPr>
        <p:spPr>
          <a:xfrm>
            <a:off x="2201841" y="5421308"/>
            <a:ext cx="10334625" cy="1478675"/>
          </a:xfrm>
          <a:prstGeom prst="rect">
            <a:avLst/>
          </a:prstGeom>
          <a:solidFill>
            <a:srgbClr val="ECDFAF">
              <a:alpha val="50999"/>
            </a:srgbClr>
          </a:solidFill>
        </p:spPr>
        <p:txBody>
          <a:bodyPr vert="horz" wrap="square" lIns="0" tIns="132715" rIns="0" bIns="0" rtlCol="0">
            <a:spAutoFit/>
          </a:bodyPr>
          <a:lstStyle/>
          <a:p>
            <a:pPr marL="239395" marR="294640">
              <a:lnSpc>
                <a:spcPct val="115399"/>
              </a:lnSpc>
              <a:spcBef>
                <a:spcPts val="1045"/>
              </a:spcBef>
            </a:pPr>
            <a:r>
              <a:rPr sz="2600" b="1" spc="-114" dirty="0">
                <a:solidFill>
                  <a:srgbClr val="7D775D"/>
                </a:solidFill>
                <a:latin typeface="Microsoft YaHei"/>
                <a:cs typeface="Microsoft YaHei"/>
              </a:rPr>
              <a:t>35</a:t>
            </a:r>
            <a:r>
              <a:rPr sz="2600" b="1" spc="-5" dirty="0">
                <a:solidFill>
                  <a:srgbClr val="7D775D"/>
                </a:solidFill>
                <a:latin typeface="Microsoft YaHei"/>
                <a:cs typeface="Microsoft YaHei"/>
              </a:rPr>
              <a:t>歲以下，國內公立、教育部立案之私立大專校院或教育部核可之國外學校的本國籍在學學生及當年度錄取大專校院或研究所者。</a:t>
            </a:r>
            <a:r>
              <a:rPr lang="en-US" sz="2600" b="1" spc="-5" dirty="0">
                <a:solidFill>
                  <a:srgbClr val="FF0000"/>
                </a:solidFill>
                <a:latin typeface="Microsoft YaHei"/>
                <a:cs typeface="Microsoft YaHei"/>
              </a:rPr>
              <a:t>(</a:t>
            </a:r>
            <a:r>
              <a:rPr lang="zh-TW" altLang="en-US" sz="2600" b="1" spc="-5" dirty="0">
                <a:solidFill>
                  <a:srgbClr val="FF0000"/>
                </a:solidFill>
                <a:latin typeface="Microsoft YaHei"/>
                <a:cs typeface="Microsoft YaHei"/>
              </a:rPr>
              <a:t>高中畢業當年度錄取大學提出錄取</a:t>
            </a:r>
            <a:r>
              <a:rPr lang="en-US" altLang="zh-TW" sz="2600" b="1" spc="-5" dirty="0">
                <a:solidFill>
                  <a:srgbClr val="FF0000"/>
                </a:solidFill>
                <a:latin typeface="Microsoft YaHei"/>
                <a:cs typeface="Microsoft YaHei"/>
              </a:rPr>
              <a:t>/</a:t>
            </a:r>
            <a:r>
              <a:rPr lang="zh-TW" altLang="en-US" sz="2600" b="1" spc="-5" dirty="0">
                <a:solidFill>
                  <a:srgbClr val="FF0000"/>
                </a:solidFill>
                <a:latin typeface="Microsoft YaHei"/>
                <a:cs typeface="Microsoft YaHei"/>
              </a:rPr>
              <a:t>入學通知單</a:t>
            </a:r>
            <a:r>
              <a:rPr lang="en-US" altLang="zh-TW" sz="2600" b="1" spc="-5" dirty="0">
                <a:solidFill>
                  <a:srgbClr val="FF0000"/>
                </a:solidFill>
                <a:latin typeface="Microsoft YaHei"/>
                <a:cs typeface="Microsoft YaHei"/>
              </a:rPr>
              <a:t>)</a:t>
            </a:r>
            <a:endParaRPr sz="2600" dirty="0">
              <a:solidFill>
                <a:srgbClr val="FF0000"/>
              </a:solidFill>
              <a:latin typeface="Microsoft YaHei"/>
              <a:cs typeface="Microsoft YaHei"/>
            </a:endParaRPr>
          </a:p>
        </p:txBody>
      </p:sp>
    </p:spTree>
    <p:extLst>
      <p:ext uri="{BB962C8B-B14F-4D97-AF65-F5344CB8AC3E}">
        <p14:creationId xmlns:p14="http://schemas.microsoft.com/office/powerpoint/2010/main" val="1741255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659"/>
            <a:ext cx="18303875" cy="10290810"/>
            <a:chOff x="0" y="-3659"/>
            <a:chExt cx="18303875" cy="10290810"/>
          </a:xfrm>
        </p:grpSpPr>
        <p:pic>
          <p:nvPicPr>
            <p:cNvPr id="3" name="object 3"/>
            <p:cNvPicPr/>
            <p:nvPr/>
          </p:nvPicPr>
          <p:blipFill>
            <a:blip r:embed="rId2" cstate="print"/>
            <a:stretch>
              <a:fillRect/>
            </a:stretch>
          </p:blipFill>
          <p:spPr>
            <a:xfrm>
              <a:off x="4347926" y="463032"/>
              <a:ext cx="695324" cy="733424"/>
            </a:xfrm>
            <a:prstGeom prst="rect">
              <a:avLst/>
            </a:prstGeom>
          </p:spPr>
        </p:pic>
        <p:sp>
          <p:nvSpPr>
            <p:cNvPr id="4" name="object 4"/>
            <p:cNvSpPr/>
            <p:nvPr/>
          </p:nvSpPr>
          <p:spPr>
            <a:xfrm>
              <a:off x="11650658" y="-3659"/>
              <a:ext cx="6626859" cy="10289540"/>
            </a:xfrm>
            <a:custGeom>
              <a:avLst/>
              <a:gdLst/>
              <a:ahLst/>
              <a:cxnLst/>
              <a:rect l="l" t="t" r="r" b="b"/>
              <a:pathLst>
                <a:path w="6626859" h="10289540">
                  <a:moveTo>
                    <a:pt x="166592" y="1574128"/>
                  </a:moveTo>
                  <a:lnTo>
                    <a:pt x="419668" y="1094680"/>
                  </a:lnTo>
                  <a:lnTo>
                    <a:pt x="390227" y="1123250"/>
                  </a:lnTo>
                  <a:lnTo>
                    <a:pt x="173224" y="1534358"/>
                  </a:lnTo>
                  <a:lnTo>
                    <a:pt x="166592" y="1574128"/>
                  </a:lnTo>
                  <a:close/>
                </a:path>
                <a:path w="6626859" h="10289540">
                  <a:moveTo>
                    <a:pt x="142245" y="1647459"/>
                  </a:moveTo>
                  <a:lnTo>
                    <a:pt x="467330" y="1031592"/>
                  </a:lnTo>
                  <a:lnTo>
                    <a:pt x="437882" y="1060173"/>
                  </a:lnTo>
                  <a:lnTo>
                    <a:pt x="148777" y="1607878"/>
                  </a:lnTo>
                  <a:lnTo>
                    <a:pt x="142245" y="1647459"/>
                  </a:lnTo>
                  <a:close/>
                </a:path>
                <a:path w="6626859" h="10289540">
                  <a:moveTo>
                    <a:pt x="118117" y="1720377"/>
                  </a:moveTo>
                  <a:lnTo>
                    <a:pt x="514986" y="968513"/>
                  </a:lnTo>
                  <a:lnTo>
                    <a:pt x="485544" y="997084"/>
                  </a:lnTo>
                  <a:lnTo>
                    <a:pt x="124536" y="1681009"/>
                  </a:lnTo>
                  <a:lnTo>
                    <a:pt x="118117" y="1720377"/>
                  </a:lnTo>
                  <a:close/>
                </a:path>
                <a:path w="6626859" h="10289540">
                  <a:moveTo>
                    <a:pt x="6626373" y="10284870"/>
                  </a:moveTo>
                  <a:lnTo>
                    <a:pt x="6626693" y="190793"/>
                  </a:lnTo>
                  <a:lnTo>
                    <a:pt x="6613494" y="188593"/>
                  </a:lnTo>
                  <a:lnTo>
                    <a:pt x="6561503" y="178265"/>
                  </a:lnTo>
                  <a:lnTo>
                    <a:pt x="6498083" y="162381"/>
                  </a:lnTo>
                  <a:lnTo>
                    <a:pt x="6445702" y="152792"/>
                  </a:lnTo>
                  <a:lnTo>
                    <a:pt x="6381901" y="137633"/>
                  </a:lnTo>
                  <a:lnTo>
                    <a:pt x="6329144" y="128755"/>
                  </a:lnTo>
                  <a:lnTo>
                    <a:pt x="6264975" y="114293"/>
                  </a:lnTo>
                  <a:lnTo>
                    <a:pt x="6211858" y="106097"/>
                  </a:lnTo>
                  <a:lnTo>
                    <a:pt x="6147335" y="92305"/>
                  </a:lnTo>
                  <a:lnTo>
                    <a:pt x="6093872" y="84764"/>
                  </a:lnTo>
                  <a:lnTo>
                    <a:pt x="6029011" y="71612"/>
                  </a:lnTo>
                  <a:lnTo>
                    <a:pt x="5975218" y="64699"/>
                  </a:lnTo>
                  <a:lnTo>
                    <a:pt x="5910033" y="52160"/>
                  </a:lnTo>
                  <a:lnTo>
                    <a:pt x="5855923" y="45846"/>
                  </a:lnTo>
                  <a:lnTo>
                    <a:pt x="5801661" y="39821"/>
                  </a:lnTo>
                  <a:lnTo>
                    <a:pt x="5736018" y="28150"/>
                  </a:lnTo>
                  <a:lnTo>
                    <a:pt x="5681461" y="22682"/>
                  </a:lnTo>
                  <a:lnTo>
                    <a:pt x="5615532" y="11554"/>
                  </a:lnTo>
                  <a:lnTo>
                    <a:pt x="5560696" y="6616"/>
                  </a:lnTo>
                  <a:lnTo>
                    <a:pt x="5506745" y="0"/>
                  </a:lnTo>
                  <a:lnTo>
                    <a:pt x="2877248" y="2829"/>
                  </a:lnTo>
                  <a:lnTo>
                    <a:pt x="2848030" y="3768"/>
                  </a:lnTo>
                  <a:lnTo>
                    <a:pt x="2802277" y="8828"/>
                  </a:lnTo>
                  <a:lnTo>
                    <a:pt x="2710936" y="18637"/>
                  </a:lnTo>
                  <a:lnTo>
                    <a:pt x="2619838" y="27984"/>
                  </a:lnTo>
                  <a:lnTo>
                    <a:pt x="2585621" y="38395"/>
                  </a:lnTo>
                  <a:lnTo>
                    <a:pt x="2494945" y="46943"/>
                  </a:lnTo>
                  <a:lnTo>
                    <a:pt x="2449724" y="50995"/>
                  </a:lnTo>
                  <a:lnTo>
                    <a:pt x="2415818" y="60818"/>
                  </a:lnTo>
                  <a:lnTo>
                    <a:pt x="2370767" y="64548"/>
                  </a:lnTo>
                  <a:lnTo>
                    <a:pt x="2337037" y="74036"/>
                  </a:lnTo>
                  <a:lnTo>
                    <a:pt x="2292171" y="77416"/>
                  </a:lnTo>
                  <a:lnTo>
                    <a:pt x="2258634" y="86540"/>
                  </a:lnTo>
                  <a:lnTo>
                    <a:pt x="2213967" y="89543"/>
                  </a:lnTo>
                  <a:lnTo>
                    <a:pt x="2180636" y="98275"/>
                  </a:lnTo>
                  <a:lnTo>
                    <a:pt x="2147414" y="106801"/>
                  </a:lnTo>
                  <a:lnTo>
                    <a:pt x="2103074" y="109185"/>
                  </a:lnTo>
                  <a:lnTo>
                    <a:pt x="2070081" y="117277"/>
                  </a:lnTo>
                  <a:lnTo>
                    <a:pt x="2037208" y="125142"/>
                  </a:lnTo>
                  <a:lnTo>
                    <a:pt x="1971837" y="140163"/>
                  </a:lnTo>
                  <a:lnTo>
                    <a:pt x="1906990" y="154191"/>
                  </a:lnTo>
                  <a:lnTo>
                    <a:pt x="1842695" y="167170"/>
                  </a:lnTo>
                  <a:lnTo>
                    <a:pt x="1810765" y="173250"/>
                  </a:lnTo>
                  <a:lnTo>
                    <a:pt x="1790216" y="184975"/>
                  </a:lnTo>
                  <a:lnTo>
                    <a:pt x="1758588" y="190481"/>
                  </a:lnTo>
                  <a:lnTo>
                    <a:pt x="1727117" y="195690"/>
                  </a:lnTo>
                  <a:lnTo>
                    <a:pt x="1707037" y="206524"/>
                  </a:lnTo>
                  <a:lnTo>
                    <a:pt x="1675891" y="211118"/>
                  </a:lnTo>
                  <a:lnTo>
                    <a:pt x="1656144" y="221323"/>
                  </a:lnTo>
                  <a:lnTo>
                    <a:pt x="1625336" y="225275"/>
                  </a:lnTo>
                  <a:lnTo>
                    <a:pt x="1605936" y="234823"/>
                  </a:lnTo>
                  <a:lnTo>
                    <a:pt x="1575482" y="238104"/>
                  </a:lnTo>
                  <a:lnTo>
                    <a:pt x="1556443" y="246968"/>
                  </a:lnTo>
                  <a:lnTo>
                    <a:pt x="1518927" y="263630"/>
                  </a:lnTo>
                  <a:lnTo>
                    <a:pt x="1482185" y="278824"/>
                  </a:lnTo>
                  <a:lnTo>
                    <a:pt x="1431666" y="292914"/>
                  </a:lnTo>
                  <a:lnTo>
                    <a:pt x="1352819" y="333465"/>
                  </a:lnTo>
                  <a:lnTo>
                    <a:pt x="1302034" y="348056"/>
                  </a:lnTo>
                  <a:lnTo>
                    <a:pt x="1103101" y="452872"/>
                  </a:lnTo>
                  <a:lnTo>
                    <a:pt x="1074333" y="480165"/>
                  </a:lnTo>
                  <a:lnTo>
                    <a:pt x="994149" y="523250"/>
                  </a:lnTo>
                  <a:lnTo>
                    <a:pt x="965200" y="550886"/>
                  </a:lnTo>
                  <a:lnTo>
                    <a:pt x="924966" y="572697"/>
                  </a:lnTo>
                  <a:lnTo>
                    <a:pt x="895913" y="600532"/>
                  </a:lnTo>
                  <a:lnTo>
                    <a:pt x="855580" y="622530"/>
                  </a:lnTo>
                  <a:lnTo>
                    <a:pt x="738757" y="735025"/>
                  </a:lnTo>
                  <a:lnTo>
                    <a:pt x="698231" y="757389"/>
                  </a:lnTo>
                  <a:lnTo>
                    <a:pt x="668907" y="785736"/>
                  </a:lnTo>
                  <a:lnTo>
                    <a:pt x="650788" y="820062"/>
                  </a:lnTo>
                  <a:lnTo>
                    <a:pt x="533189" y="934028"/>
                  </a:lnTo>
                  <a:lnTo>
                    <a:pt x="100526" y="1753702"/>
                  </a:lnTo>
                  <a:lnTo>
                    <a:pt x="88003" y="1831840"/>
                  </a:lnTo>
                  <a:lnTo>
                    <a:pt x="70613" y="1864784"/>
                  </a:lnTo>
                  <a:lnTo>
                    <a:pt x="13572" y="2244908"/>
                  </a:lnTo>
                  <a:lnTo>
                    <a:pt x="8391" y="2281931"/>
                  </a:lnTo>
                  <a:lnTo>
                    <a:pt x="14547" y="2324679"/>
                  </a:lnTo>
                  <a:lnTo>
                    <a:pt x="0" y="2433859"/>
                  </a:lnTo>
                  <a:lnTo>
                    <a:pt x="6617" y="2475734"/>
                  </a:lnTo>
                  <a:lnTo>
                    <a:pt x="2126" y="2511448"/>
                  </a:lnTo>
                  <a:lnTo>
                    <a:pt x="8993" y="2552852"/>
                  </a:lnTo>
                  <a:lnTo>
                    <a:pt x="4757" y="2588083"/>
                  </a:lnTo>
                  <a:lnTo>
                    <a:pt x="11885" y="2628991"/>
                  </a:lnTo>
                  <a:lnTo>
                    <a:pt x="7916" y="2663715"/>
                  </a:lnTo>
                  <a:lnTo>
                    <a:pt x="22861" y="2744227"/>
                  </a:lnTo>
                  <a:lnTo>
                    <a:pt x="19318" y="2778147"/>
                  </a:lnTo>
                  <a:lnTo>
                    <a:pt x="35140" y="2856996"/>
                  </a:lnTo>
                  <a:lnTo>
                    <a:pt x="51577" y="2934680"/>
                  </a:lnTo>
                  <a:lnTo>
                    <a:pt x="48804" y="2967140"/>
                  </a:lnTo>
                  <a:lnTo>
                    <a:pt x="57425" y="3005220"/>
                  </a:lnTo>
                  <a:lnTo>
                    <a:pt x="66212" y="3042985"/>
                  </a:lnTo>
                  <a:lnTo>
                    <a:pt x="75169" y="3080429"/>
                  </a:lnTo>
                  <a:lnTo>
                    <a:pt x="84298" y="3117545"/>
                  </a:lnTo>
                  <a:lnTo>
                    <a:pt x="103088" y="3190774"/>
                  </a:lnTo>
                  <a:lnTo>
                    <a:pt x="122605" y="3262624"/>
                  </a:lnTo>
                  <a:lnTo>
                    <a:pt x="154105" y="3338976"/>
                  </a:lnTo>
                  <a:lnTo>
                    <a:pt x="164530" y="3373639"/>
                  </a:lnTo>
                  <a:lnTo>
                    <a:pt x="175152" y="3407928"/>
                  </a:lnTo>
                  <a:lnTo>
                    <a:pt x="185975" y="3441836"/>
                  </a:lnTo>
                  <a:lnTo>
                    <a:pt x="197001" y="3475359"/>
                  </a:lnTo>
                  <a:lnTo>
                    <a:pt x="219466" y="3514419"/>
                  </a:lnTo>
                  <a:lnTo>
                    <a:pt x="230909" y="3547152"/>
                  </a:lnTo>
                  <a:lnTo>
                    <a:pt x="242565" y="3579482"/>
                  </a:lnTo>
                  <a:lnTo>
                    <a:pt x="265669" y="3617331"/>
                  </a:lnTo>
                  <a:lnTo>
                    <a:pt x="277760" y="3648837"/>
                  </a:lnTo>
                  <a:lnTo>
                    <a:pt x="290074" y="3679921"/>
                  </a:lnTo>
                  <a:lnTo>
                    <a:pt x="313844" y="3716506"/>
                  </a:lnTo>
                  <a:lnTo>
                    <a:pt x="326612" y="3746731"/>
                  </a:lnTo>
                  <a:lnTo>
                    <a:pt x="350842" y="3782444"/>
                  </a:lnTo>
                  <a:lnTo>
                    <a:pt x="364076" y="3811785"/>
                  </a:lnTo>
                  <a:lnTo>
                    <a:pt x="388779" y="3846604"/>
                  </a:lnTo>
                  <a:lnTo>
                    <a:pt x="402492" y="3875037"/>
                  </a:lnTo>
                  <a:lnTo>
                    <a:pt x="427680" y="3908937"/>
                  </a:lnTo>
                  <a:lnTo>
                    <a:pt x="441884" y="3936440"/>
                  </a:lnTo>
                  <a:lnTo>
                    <a:pt x="467570" y="3969398"/>
                  </a:lnTo>
                  <a:lnTo>
                    <a:pt x="482277" y="3995947"/>
                  </a:lnTo>
                  <a:lnTo>
                    <a:pt x="508473" y="4027938"/>
                  </a:lnTo>
                  <a:lnTo>
                    <a:pt x="534928" y="4059438"/>
                  </a:lnTo>
                  <a:lnTo>
                    <a:pt x="550414" y="4084512"/>
                  </a:lnTo>
                  <a:lnTo>
                    <a:pt x="577397" y="4115010"/>
                  </a:lnTo>
                  <a:lnTo>
                    <a:pt x="593418" y="4139071"/>
                  </a:lnTo>
                  <a:lnTo>
                    <a:pt x="620943" y="4168545"/>
                  </a:lnTo>
                  <a:lnTo>
                    <a:pt x="648742" y="4197497"/>
                  </a:lnTo>
                  <a:lnTo>
                    <a:pt x="665588" y="4219994"/>
                  </a:lnTo>
                  <a:lnTo>
                    <a:pt x="693947" y="4247887"/>
                  </a:lnTo>
                  <a:lnTo>
                    <a:pt x="722591" y="4275241"/>
                  </a:lnTo>
                  <a:lnTo>
                    <a:pt x="751522" y="4302050"/>
                  </a:lnTo>
                  <a:lnTo>
                    <a:pt x="769512" y="4322380"/>
                  </a:lnTo>
                  <a:lnTo>
                    <a:pt x="799027" y="4348082"/>
                  </a:lnTo>
                  <a:lnTo>
                    <a:pt x="828840" y="4373221"/>
                  </a:lnTo>
                  <a:lnTo>
                    <a:pt x="858952" y="4397793"/>
                  </a:lnTo>
                  <a:lnTo>
                    <a:pt x="878136" y="4415861"/>
                  </a:lnTo>
                  <a:lnTo>
                    <a:pt x="908857" y="4439278"/>
                  </a:lnTo>
                  <a:lnTo>
                    <a:pt x="939888" y="4462110"/>
                  </a:lnTo>
                  <a:lnTo>
                    <a:pt x="971231" y="4484349"/>
                  </a:lnTo>
                  <a:lnTo>
                    <a:pt x="1002889" y="4505991"/>
                  </a:lnTo>
                  <a:lnTo>
                    <a:pt x="1023635" y="4521100"/>
                  </a:lnTo>
                  <a:lnTo>
                    <a:pt x="1055934" y="4541529"/>
                  </a:lnTo>
                  <a:lnTo>
                    <a:pt x="1088557" y="4561343"/>
                  </a:lnTo>
                  <a:lnTo>
                    <a:pt x="1121509" y="4580535"/>
                  </a:lnTo>
                  <a:lnTo>
                    <a:pt x="1154791" y="4599100"/>
                  </a:lnTo>
                  <a:lnTo>
                    <a:pt x="1188408" y="4617032"/>
                  </a:lnTo>
                  <a:lnTo>
                    <a:pt x="1245425" y="4645045"/>
                  </a:lnTo>
                  <a:lnTo>
                    <a:pt x="1280062" y="4661043"/>
                  </a:lnTo>
                  <a:lnTo>
                    <a:pt x="1315047" y="4676384"/>
                  </a:lnTo>
                  <a:lnTo>
                    <a:pt x="1350381" y="4691063"/>
                  </a:lnTo>
                  <a:lnTo>
                    <a:pt x="1386067" y="4705073"/>
                  </a:lnTo>
                  <a:lnTo>
                    <a:pt x="1410878" y="4712481"/>
                  </a:lnTo>
                  <a:lnTo>
                    <a:pt x="1447280" y="4725137"/>
                  </a:lnTo>
                  <a:lnTo>
                    <a:pt x="1484043" y="4737108"/>
                  </a:lnTo>
                  <a:lnTo>
                    <a:pt x="1521172" y="4748386"/>
                  </a:lnTo>
                  <a:lnTo>
                    <a:pt x="1558669" y="4758967"/>
                  </a:lnTo>
                  <a:lnTo>
                    <a:pt x="1596537" y="4768844"/>
                  </a:lnTo>
                  <a:lnTo>
                    <a:pt x="1634780" y="4778012"/>
                  </a:lnTo>
                  <a:lnTo>
                    <a:pt x="1662169" y="4780535"/>
                  </a:lnTo>
                  <a:lnTo>
                    <a:pt x="1701171" y="4788266"/>
                  </a:lnTo>
                  <a:lnTo>
                    <a:pt x="1740556" y="4795270"/>
                  </a:lnTo>
                  <a:lnTo>
                    <a:pt x="1780328" y="4801541"/>
                  </a:lnTo>
                  <a:lnTo>
                    <a:pt x="1820490" y="4807073"/>
                  </a:lnTo>
                  <a:lnTo>
                    <a:pt x="1849573" y="4806387"/>
                  </a:lnTo>
                  <a:lnTo>
                    <a:pt x="1889935" y="4811540"/>
                  </a:lnTo>
                  <a:lnTo>
                    <a:pt x="1930338" y="4816616"/>
                  </a:lnTo>
                  <a:lnTo>
                    <a:pt x="1970774" y="4821629"/>
                  </a:lnTo>
                  <a:lnTo>
                    <a:pt x="2011237" y="4826590"/>
                  </a:lnTo>
                  <a:lnTo>
                    <a:pt x="2040489" y="4825585"/>
                  </a:lnTo>
                  <a:lnTo>
                    <a:pt x="2121491" y="4835366"/>
                  </a:lnTo>
                  <a:lnTo>
                    <a:pt x="2191262" y="4839216"/>
                  </a:lnTo>
                  <a:lnTo>
                    <a:pt x="2272211" y="4849094"/>
                  </a:lnTo>
                  <a:lnTo>
                    <a:pt x="2301419" y="4848174"/>
                  </a:lnTo>
                  <a:lnTo>
                    <a:pt x="2341824" y="4853245"/>
                  </a:lnTo>
                  <a:lnTo>
                    <a:pt x="2382189" y="4858391"/>
                  </a:lnTo>
                  <a:lnTo>
                    <a:pt x="2411277" y="4857698"/>
                  </a:lnTo>
                  <a:lnTo>
                    <a:pt x="2451543" y="4863033"/>
                  </a:lnTo>
                  <a:lnTo>
                    <a:pt x="2491748" y="4868482"/>
                  </a:lnTo>
                  <a:lnTo>
                    <a:pt x="2520656" y="4868129"/>
                  </a:lnTo>
                  <a:lnTo>
                    <a:pt x="2560722" y="4873843"/>
                  </a:lnTo>
                  <a:lnTo>
                    <a:pt x="2600708" y="4879709"/>
                  </a:lnTo>
                  <a:lnTo>
                    <a:pt x="2629376" y="4879810"/>
                  </a:lnTo>
                  <a:lnTo>
                    <a:pt x="2669182" y="4886017"/>
                  </a:lnTo>
                  <a:lnTo>
                    <a:pt x="2708887" y="4892413"/>
                  </a:lnTo>
                  <a:lnTo>
                    <a:pt x="2737255" y="4893083"/>
                  </a:lnTo>
                  <a:lnTo>
                    <a:pt x="2776741" y="4899897"/>
                  </a:lnTo>
                  <a:lnTo>
                    <a:pt x="2804875" y="4901009"/>
                  </a:lnTo>
                  <a:lnTo>
                    <a:pt x="2844113" y="4908290"/>
                  </a:lnTo>
                  <a:lnTo>
                    <a:pt x="2883219" y="4915824"/>
                  </a:lnTo>
                  <a:lnTo>
                    <a:pt x="2910952" y="4917696"/>
                  </a:lnTo>
                  <a:lnTo>
                    <a:pt x="2949770" y="4925774"/>
                  </a:lnTo>
                  <a:lnTo>
                    <a:pt x="2988435" y="4934142"/>
                  </a:lnTo>
                  <a:lnTo>
                    <a:pt x="3015708" y="4936886"/>
                  </a:lnTo>
                  <a:lnTo>
                    <a:pt x="3054045" y="4945875"/>
                  </a:lnTo>
                  <a:lnTo>
                    <a:pt x="3080978" y="4949264"/>
                  </a:lnTo>
                  <a:lnTo>
                    <a:pt x="3118961" y="4958923"/>
                  </a:lnTo>
                  <a:lnTo>
                    <a:pt x="3156758" y="4968937"/>
                  </a:lnTo>
                  <a:lnTo>
                    <a:pt x="3183129" y="4973389"/>
                  </a:lnTo>
                  <a:lnTo>
                    <a:pt x="3220532" y="4984148"/>
                  </a:lnTo>
                  <a:lnTo>
                    <a:pt x="3246496" y="4989372"/>
                  </a:lnTo>
                  <a:lnTo>
                    <a:pt x="3283477" y="5000929"/>
                  </a:lnTo>
                  <a:lnTo>
                    <a:pt x="3320238" y="5012904"/>
                  </a:lnTo>
                  <a:lnTo>
                    <a:pt x="3345541" y="5019381"/>
                  </a:lnTo>
                  <a:lnTo>
                    <a:pt x="3381841" y="5032229"/>
                  </a:lnTo>
                  <a:lnTo>
                    <a:pt x="3406670" y="5039604"/>
                  </a:lnTo>
                  <a:lnTo>
                    <a:pt x="3442482" y="5053376"/>
                  </a:lnTo>
                  <a:lnTo>
                    <a:pt x="3478041" y="5067629"/>
                  </a:lnTo>
                  <a:lnTo>
                    <a:pt x="3502108" y="5076447"/>
                  </a:lnTo>
                  <a:lnTo>
                    <a:pt x="3537139" y="5091699"/>
                  </a:lnTo>
                  <a:lnTo>
                    <a:pt x="3560664" y="5101543"/>
                  </a:lnTo>
                  <a:lnTo>
                    <a:pt x="3595141" y="5117846"/>
                  </a:lnTo>
                  <a:lnTo>
                    <a:pt x="3629330" y="5134694"/>
                  </a:lnTo>
                  <a:lnTo>
                    <a:pt x="3674390" y="5158153"/>
                  </a:lnTo>
                  <a:lnTo>
                    <a:pt x="3707644" y="5176772"/>
                  </a:lnTo>
                  <a:lnTo>
                    <a:pt x="3740616" y="5195924"/>
                  </a:lnTo>
                  <a:lnTo>
                    <a:pt x="3773269" y="5215683"/>
                  </a:lnTo>
                  <a:lnTo>
                    <a:pt x="3794362" y="5230134"/>
                  </a:lnTo>
                  <a:lnTo>
                    <a:pt x="3826353" y="5251147"/>
                  </a:lnTo>
                  <a:lnTo>
                    <a:pt x="3846771" y="5266877"/>
                  </a:lnTo>
                  <a:lnTo>
                    <a:pt x="3878073" y="5289193"/>
                  </a:lnTo>
                  <a:lnTo>
                    <a:pt x="3909021" y="5312181"/>
                  </a:lnTo>
                  <a:lnTo>
                    <a:pt x="3928377" y="5329924"/>
                  </a:lnTo>
                  <a:lnTo>
                    <a:pt x="3958597" y="5354291"/>
                  </a:lnTo>
                  <a:lnTo>
                    <a:pt x="3988442" y="5379368"/>
                  </a:lnTo>
                  <a:lnTo>
                    <a:pt x="4006675" y="5399238"/>
                  </a:lnTo>
                  <a:lnTo>
                    <a:pt x="4035752" y="5425770"/>
                  </a:lnTo>
                  <a:lnTo>
                    <a:pt x="4064435" y="5453050"/>
                  </a:lnTo>
                  <a:lnTo>
                    <a:pt x="4081485" y="5475161"/>
                  </a:lnTo>
                  <a:lnTo>
                    <a:pt x="4109359" y="5503973"/>
                  </a:lnTo>
                  <a:lnTo>
                    <a:pt x="4136818" y="5533569"/>
                  </a:lnTo>
                  <a:lnTo>
                    <a:pt x="4152625" y="5558035"/>
                  </a:lnTo>
                  <a:lnTo>
                    <a:pt x="4179236" y="5589240"/>
                  </a:lnTo>
                  <a:lnTo>
                    <a:pt x="4205412" y="5621268"/>
                  </a:lnTo>
                  <a:lnTo>
                    <a:pt x="4219916" y="5648203"/>
                  </a:lnTo>
                  <a:lnTo>
                    <a:pt x="4245203" y="5681915"/>
                  </a:lnTo>
                  <a:lnTo>
                    <a:pt x="4270036" y="5716488"/>
                  </a:lnTo>
                  <a:lnTo>
                    <a:pt x="4283176" y="5746006"/>
                  </a:lnTo>
                  <a:lnTo>
                    <a:pt x="4307080" y="5782340"/>
                  </a:lnTo>
                  <a:lnTo>
                    <a:pt x="4330509" y="5819572"/>
                  </a:lnTo>
                  <a:lnTo>
                    <a:pt x="4353457" y="5857716"/>
                  </a:lnTo>
                  <a:lnTo>
                    <a:pt x="4364685" y="5890856"/>
                  </a:lnTo>
                  <a:lnTo>
                    <a:pt x="4386651" y="5930861"/>
                  </a:lnTo>
                  <a:lnTo>
                    <a:pt x="4408115" y="5971816"/>
                  </a:lnTo>
                  <a:lnTo>
                    <a:pt x="4429071" y="6013734"/>
                  </a:lnTo>
                  <a:lnTo>
                    <a:pt x="4438280" y="6050698"/>
                  </a:lnTo>
                  <a:lnTo>
                    <a:pt x="4458200" y="6094578"/>
                  </a:lnTo>
                  <a:lnTo>
                    <a:pt x="4477592" y="6139459"/>
                  </a:lnTo>
                  <a:lnTo>
                    <a:pt x="4496449" y="6185353"/>
                  </a:lnTo>
                  <a:lnTo>
                    <a:pt x="4503533" y="6226344"/>
                  </a:lnTo>
                  <a:lnTo>
                    <a:pt x="4521301" y="6274302"/>
                  </a:lnTo>
                  <a:lnTo>
                    <a:pt x="4538514" y="6323312"/>
                  </a:lnTo>
                  <a:lnTo>
                    <a:pt x="4555165" y="6373385"/>
                  </a:lnTo>
                  <a:lnTo>
                    <a:pt x="4571248" y="6424534"/>
                  </a:lnTo>
                  <a:lnTo>
                    <a:pt x="4586756" y="6476773"/>
                  </a:lnTo>
                  <a:lnTo>
                    <a:pt x="4601682" y="6530113"/>
                  </a:lnTo>
                  <a:lnTo>
                    <a:pt x="4604789" y="6578639"/>
                  </a:lnTo>
                  <a:lnTo>
                    <a:pt x="4618532" y="6634221"/>
                  </a:lnTo>
                  <a:lnTo>
                    <a:pt x="4631674" y="6690943"/>
                  </a:lnTo>
                  <a:lnTo>
                    <a:pt x="4644207" y="6748817"/>
                  </a:lnTo>
                  <a:lnTo>
                    <a:pt x="4656126" y="6807856"/>
                  </a:lnTo>
                  <a:lnTo>
                    <a:pt x="4667422" y="6868073"/>
                  </a:lnTo>
                  <a:lnTo>
                    <a:pt x="4678091" y="6929481"/>
                  </a:lnTo>
                  <a:lnTo>
                    <a:pt x="4688124" y="6992091"/>
                  </a:lnTo>
                  <a:lnTo>
                    <a:pt x="4697515" y="7055918"/>
                  </a:lnTo>
                  <a:lnTo>
                    <a:pt x="4706258" y="7120973"/>
                  </a:lnTo>
                  <a:lnTo>
                    <a:pt x="4714346" y="7187269"/>
                  </a:lnTo>
                  <a:lnTo>
                    <a:pt x="4721772" y="7254819"/>
                  </a:lnTo>
                  <a:lnTo>
                    <a:pt x="4728529" y="7323635"/>
                  </a:lnTo>
                  <a:lnTo>
                    <a:pt x="4734612" y="7393731"/>
                  </a:lnTo>
                  <a:lnTo>
                    <a:pt x="4740012" y="7465118"/>
                  </a:lnTo>
                  <a:lnTo>
                    <a:pt x="4744724" y="7537810"/>
                  </a:lnTo>
                  <a:lnTo>
                    <a:pt x="4748740" y="7611819"/>
                  </a:lnTo>
                  <a:lnTo>
                    <a:pt x="4752055" y="7687158"/>
                  </a:lnTo>
                  <a:lnTo>
                    <a:pt x="4754661" y="7763839"/>
                  </a:lnTo>
                  <a:lnTo>
                    <a:pt x="4763515" y="7828684"/>
                  </a:lnTo>
                  <a:lnTo>
                    <a:pt x="4761568" y="7886784"/>
                  </a:lnTo>
                  <a:lnTo>
                    <a:pt x="4771281" y="7950003"/>
                  </a:lnTo>
                  <a:lnTo>
                    <a:pt x="4770188" y="8006485"/>
                  </a:lnTo>
                  <a:lnTo>
                    <a:pt x="4780750" y="8068093"/>
                  </a:lnTo>
                  <a:lnTo>
                    <a:pt x="4791735" y="8128901"/>
                  </a:lnTo>
                  <a:lnTo>
                    <a:pt x="4791908" y="8182986"/>
                  </a:lnTo>
                  <a:lnTo>
                    <a:pt x="4803730" y="8242206"/>
                  </a:lnTo>
                  <a:lnTo>
                    <a:pt x="4815969" y="8300639"/>
                  </a:lnTo>
                  <a:lnTo>
                    <a:pt x="4828621" y="8358288"/>
                  </a:lnTo>
                  <a:lnTo>
                    <a:pt x="4841685" y="8415157"/>
                  </a:lnTo>
                  <a:lnTo>
                    <a:pt x="4843928" y="8465321"/>
                  </a:lnTo>
                  <a:lnTo>
                    <a:pt x="4857809" y="8520641"/>
                  </a:lnTo>
                  <a:lnTo>
                    <a:pt x="4872097" y="8575192"/>
                  </a:lnTo>
                  <a:lnTo>
                    <a:pt x="4886788" y="8628978"/>
                  </a:lnTo>
                  <a:lnTo>
                    <a:pt x="4901880" y="8682004"/>
                  </a:lnTo>
                  <a:lnTo>
                    <a:pt x="4917373" y="8734272"/>
                  </a:lnTo>
                  <a:lnTo>
                    <a:pt x="4933263" y="8785787"/>
                  </a:lnTo>
                  <a:lnTo>
                    <a:pt x="4949548" y="8836553"/>
                  </a:lnTo>
                  <a:lnTo>
                    <a:pt x="4966227" y="8886573"/>
                  </a:lnTo>
                  <a:lnTo>
                    <a:pt x="4983298" y="8935851"/>
                  </a:lnTo>
                  <a:lnTo>
                    <a:pt x="5000758" y="8984392"/>
                  </a:lnTo>
                  <a:lnTo>
                    <a:pt x="5029836" y="9038127"/>
                  </a:lnTo>
                  <a:lnTo>
                    <a:pt x="5048069" y="9085204"/>
                  </a:lnTo>
                  <a:lnTo>
                    <a:pt x="5066685" y="9131554"/>
                  </a:lnTo>
                  <a:lnTo>
                    <a:pt x="5085683" y="9177182"/>
                  </a:lnTo>
                  <a:lnTo>
                    <a:pt x="5105060" y="9222091"/>
                  </a:lnTo>
                  <a:lnTo>
                    <a:pt x="5124814" y="9266286"/>
                  </a:lnTo>
                  <a:lnTo>
                    <a:pt x="5156174" y="9315698"/>
                  </a:lnTo>
                  <a:lnTo>
                    <a:pt x="5176677" y="9358475"/>
                  </a:lnTo>
                  <a:lnTo>
                    <a:pt x="5197550" y="9400548"/>
                  </a:lnTo>
                  <a:lnTo>
                    <a:pt x="5218793" y="9441922"/>
                  </a:lnTo>
                  <a:lnTo>
                    <a:pt x="5251634" y="9488530"/>
                  </a:lnTo>
                  <a:lnTo>
                    <a:pt x="5273609" y="9528517"/>
                  </a:lnTo>
                  <a:lnTo>
                    <a:pt x="5295947" y="9567816"/>
                  </a:lnTo>
                  <a:lnTo>
                    <a:pt x="5329877" y="9612361"/>
                  </a:lnTo>
                  <a:lnTo>
                    <a:pt x="5352935" y="9650296"/>
                  </a:lnTo>
                  <a:lnTo>
                    <a:pt x="5376350" y="9687556"/>
                  </a:lnTo>
                  <a:lnTo>
                    <a:pt x="5411351" y="9730071"/>
                  </a:lnTo>
                  <a:lnTo>
                    <a:pt x="5435473" y="9765990"/>
                  </a:lnTo>
                  <a:lnTo>
                    <a:pt x="5459947" y="9801244"/>
                  </a:lnTo>
                  <a:lnTo>
                    <a:pt x="5496000" y="9841765"/>
                  </a:lnTo>
                  <a:lnTo>
                    <a:pt x="5521169" y="9875702"/>
                  </a:lnTo>
                  <a:lnTo>
                    <a:pt x="5546682" y="9908985"/>
                  </a:lnTo>
                  <a:lnTo>
                    <a:pt x="5583770" y="9947548"/>
                  </a:lnTo>
                  <a:lnTo>
                    <a:pt x="5609967" y="9979536"/>
                  </a:lnTo>
                  <a:lnTo>
                    <a:pt x="5636502" y="10010884"/>
                  </a:lnTo>
                  <a:lnTo>
                    <a:pt x="5674606" y="10047522"/>
                  </a:lnTo>
                  <a:lnTo>
                    <a:pt x="5701812" y="10077597"/>
                  </a:lnTo>
                  <a:lnTo>
                    <a:pt x="5729352" y="10107043"/>
                  </a:lnTo>
                  <a:lnTo>
                    <a:pt x="5768453" y="10141791"/>
                  </a:lnTo>
                  <a:lnTo>
                    <a:pt x="5796651" y="10169989"/>
                  </a:lnTo>
                  <a:lnTo>
                    <a:pt x="5825175" y="10197568"/>
                  </a:lnTo>
                  <a:lnTo>
                    <a:pt x="5865255" y="10230461"/>
                  </a:lnTo>
                  <a:lnTo>
                    <a:pt x="5894426" y="10256815"/>
                  </a:lnTo>
                  <a:lnTo>
                    <a:pt x="5923918" y="10282562"/>
                  </a:lnTo>
                  <a:lnTo>
                    <a:pt x="5934645" y="10289445"/>
                  </a:lnTo>
                  <a:lnTo>
                    <a:pt x="6626373" y="10284870"/>
                  </a:lnTo>
                  <a:close/>
                </a:path>
              </a:pathLst>
            </a:custGeom>
            <a:solidFill>
              <a:srgbClr val="E3F4DE">
                <a:alpha val="98999"/>
              </a:srgbClr>
            </a:solidFill>
          </p:spPr>
          <p:txBody>
            <a:bodyPr wrap="square" lIns="0" tIns="0" rIns="0" bIns="0" rtlCol="0"/>
            <a:lstStyle/>
            <a:p>
              <a:endParaRPr/>
            </a:p>
          </p:txBody>
        </p:sp>
        <p:sp>
          <p:nvSpPr>
            <p:cNvPr id="5" name="object 5"/>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297370" y="1250579"/>
              <a:ext cx="152399" cy="152399"/>
            </a:xfrm>
            <a:prstGeom prst="rect">
              <a:avLst/>
            </a:prstGeom>
          </p:spPr>
        </p:pic>
        <p:pic>
          <p:nvPicPr>
            <p:cNvPr id="7" name="object 7"/>
            <p:cNvPicPr/>
            <p:nvPr/>
          </p:nvPicPr>
          <p:blipFill>
            <a:blip r:embed="rId4" cstate="print"/>
            <a:stretch>
              <a:fillRect/>
            </a:stretch>
          </p:blipFill>
          <p:spPr>
            <a:xfrm>
              <a:off x="17838227" y="1250579"/>
              <a:ext cx="152399" cy="152399"/>
            </a:xfrm>
            <a:prstGeom prst="rect">
              <a:avLst/>
            </a:prstGeom>
          </p:spPr>
        </p:pic>
        <p:sp>
          <p:nvSpPr>
            <p:cNvPr id="8" name="object 8"/>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pic>
          <p:nvPicPr>
            <p:cNvPr id="9" name="object 9"/>
            <p:cNvPicPr/>
            <p:nvPr/>
          </p:nvPicPr>
          <p:blipFill>
            <a:blip r:embed="rId5" cstate="print"/>
            <a:stretch>
              <a:fillRect/>
            </a:stretch>
          </p:blipFill>
          <p:spPr>
            <a:xfrm>
              <a:off x="4853940" y="462249"/>
              <a:ext cx="695324" cy="733424"/>
            </a:xfrm>
            <a:prstGeom prst="rect">
              <a:avLst/>
            </a:prstGeom>
          </p:spPr>
        </p:pic>
        <p:sp>
          <p:nvSpPr>
            <p:cNvPr id="10" name="object 10"/>
            <p:cNvSpPr/>
            <p:nvPr/>
          </p:nvSpPr>
          <p:spPr>
            <a:xfrm>
              <a:off x="1100353" y="1835670"/>
              <a:ext cx="38100" cy="2518410"/>
            </a:xfrm>
            <a:custGeom>
              <a:avLst/>
              <a:gdLst/>
              <a:ahLst/>
              <a:cxnLst/>
              <a:rect l="l" t="t" r="r" b="b"/>
              <a:pathLst>
                <a:path w="38100" h="2518410">
                  <a:moveTo>
                    <a:pt x="38100" y="2438400"/>
                  </a:moveTo>
                  <a:lnTo>
                    <a:pt x="0" y="2438400"/>
                  </a:lnTo>
                  <a:lnTo>
                    <a:pt x="0" y="2518143"/>
                  </a:lnTo>
                  <a:lnTo>
                    <a:pt x="38100" y="2518143"/>
                  </a:lnTo>
                  <a:lnTo>
                    <a:pt x="38100" y="2438400"/>
                  </a:lnTo>
                  <a:close/>
                </a:path>
                <a:path w="38100" h="2518410">
                  <a:moveTo>
                    <a:pt x="38100" y="2286000"/>
                  </a:moveTo>
                  <a:lnTo>
                    <a:pt x="0" y="2286000"/>
                  </a:lnTo>
                  <a:lnTo>
                    <a:pt x="0" y="2400300"/>
                  </a:lnTo>
                  <a:lnTo>
                    <a:pt x="38100" y="2400300"/>
                  </a:lnTo>
                  <a:lnTo>
                    <a:pt x="38100" y="2286000"/>
                  </a:lnTo>
                  <a:close/>
                </a:path>
                <a:path w="38100" h="2518410">
                  <a:moveTo>
                    <a:pt x="38100" y="2133600"/>
                  </a:moveTo>
                  <a:lnTo>
                    <a:pt x="0" y="2133600"/>
                  </a:lnTo>
                  <a:lnTo>
                    <a:pt x="0" y="2247900"/>
                  </a:lnTo>
                  <a:lnTo>
                    <a:pt x="38100" y="2247900"/>
                  </a:lnTo>
                  <a:lnTo>
                    <a:pt x="38100" y="2133600"/>
                  </a:lnTo>
                  <a:close/>
                </a:path>
                <a:path w="38100" h="2518410">
                  <a:moveTo>
                    <a:pt x="38100" y="1981200"/>
                  </a:moveTo>
                  <a:lnTo>
                    <a:pt x="0" y="1981200"/>
                  </a:lnTo>
                  <a:lnTo>
                    <a:pt x="0" y="2095500"/>
                  </a:lnTo>
                  <a:lnTo>
                    <a:pt x="38100" y="2095500"/>
                  </a:lnTo>
                  <a:lnTo>
                    <a:pt x="38100" y="1981200"/>
                  </a:lnTo>
                  <a:close/>
                </a:path>
                <a:path w="38100" h="2518410">
                  <a:moveTo>
                    <a:pt x="38100" y="1828800"/>
                  </a:moveTo>
                  <a:lnTo>
                    <a:pt x="0" y="1828800"/>
                  </a:lnTo>
                  <a:lnTo>
                    <a:pt x="0" y="1943100"/>
                  </a:lnTo>
                  <a:lnTo>
                    <a:pt x="38100" y="1943100"/>
                  </a:lnTo>
                  <a:lnTo>
                    <a:pt x="38100" y="1828800"/>
                  </a:lnTo>
                  <a:close/>
                </a:path>
                <a:path w="38100" h="2518410">
                  <a:moveTo>
                    <a:pt x="38100" y="1676400"/>
                  </a:moveTo>
                  <a:lnTo>
                    <a:pt x="0" y="1676400"/>
                  </a:lnTo>
                  <a:lnTo>
                    <a:pt x="0" y="1790700"/>
                  </a:lnTo>
                  <a:lnTo>
                    <a:pt x="38100" y="1790700"/>
                  </a:lnTo>
                  <a:lnTo>
                    <a:pt x="38100" y="1676400"/>
                  </a:lnTo>
                  <a:close/>
                </a:path>
                <a:path w="38100" h="2518410">
                  <a:moveTo>
                    <a:pt x="38100" y="1524000"/>
                  </a:moveTo>
                  <a:lnTo>
                    <a:pt x="0" y="1524000"/>
                  </a:lnTo>
                  <a:lnTo>
                    <a:pt x="0" y="1638300"/>
                  </a:lnTo>
                  <a:lnTo>
                    <a:pt x="38100" y="1638300"/>
                  </a:lnTo>
                  <a:lnTo>
                    <a:pt x="38100" y="1524000"/>
                  </a:lnTo>
                  <a:close/>
                </a:path>
                <a:path w="38100" h="2518410">
                  <a:moveTo>
                    <a:pt x="38100" y="1371600"/>
                  </a:moveTo>
                  <a:lnTo>
                    <a:pt x="0" y="1371600"/>
                  </a:lnTo>
                  <a:lnTo>
                    <a:pt x="0" y="1485900"/>
                  </a:lnTo>
                  <a:lnTo>
                    <a:pt x="38100" y="1485900"/>
                  </a:lnTo>
                  <a:lnTo>
                    <a:pt x="38100" y="1371600"/>
                  </a:lnTo>
                  <a:close/>
                </a:path>
                <a:path w="38100" h="2518410">
                  <a:moveTo>
                    <a:pt x="38100" y="1219200"/>
                  </a:moveTo>
                  <a:lnTo>
                    <a:pt x="0" y="1219200"/>
                  </a:lnTo>
                  <a:lnTo>
                    <a:pt x="0" y="1333500"/>
                  </a:lnTo>
                  <a:lnTo>
                    <a:pt x="38100" y="1333500"/>
                  </a:lnTo>
                  <a:lnTo>
                    <a:pt x="38100" y="1219200"/>
                  </a:lnTo>
                  <a:close/>
                </a:path>
                <a:path w="38100" h="2518410">
                  <a:moveTo>
                    <a:pt x="38100" y="1066800"/>
                  </a:moveTo>
                  <a:lnTo>
                    <a:pt x="0" y="1066800"/>
                  </a:lnTo>
                  <a:lnTo>
                    <a:pt x="0" y="1181100"/>
                  </a:lnTo>
                  <a:lnTo>
                    <a:pt x="38100" y="1181100"/>
                  </a:lnTo>
                  <a:lnTo>
                    <a:pt x="38100" y="1066800"/>
                  </a:lnTo>
                  <a:close/>
                </a:path>
                <a:path w="38100" h="2518410">
                  <a:moveTo>
                    <a:pt x="38100" y="914400"/>
                  </a:moveTo>
                  <a:lnTo>
                    <a:pt x="0" y="914400"/>
                  </a:lnTo>
                  <a:lnTo>
                    <a:pt x="0" y="1028700"/>
                  </a:lnTo>
                  <a:lnTo>
                    <a:pt x="38100" y="1028700"/>
                  </a:lnTo>
                  <a:lnTo>
                    <a:pt x="38100" y="914400"/>
                  </a:lnTo>
                  <a:close/>
                </a:path>
                <a:path w="38100" h="2518410">
                  <a:moveTo>
                    <a:pt x="38100" y="762000"/>
                  </a:moveTo>
                  <a:lnTo>
                    <a:pt x="0" y="762000"/>
                  </a:lnTo>
                  <a:lnTo>
                    <a:pt x="0" y="876300"/>
                  </a:lnTo>
                  <a:lnTo>
                    <a:pt x="38100" y="876300"/>
                  </a:lnTo>
                  <a:lnTo>
                    <a:pt x="38100" y="762000"/>
                  </a:lnTo>
                  <a:close/>
                </a:path>
                <a:path w="38100" h="2518410">
                  <a:moveTo>
                    <a:pt x="38100" y="609600"/>
                  </a:moveTo>
                  <a:lnTo>
                    <a:pt x="0" y="609600"/>
                  </a:lnTo>
                  <a:lnTo>
                    <a:pt x="0" y="723900"/>
                  </a:lnTo>
                  <a:lnTo>
                    <a:pt x="38100" y="723900"/>
                  </a:lnTo>
                  <a:lnTo>
                    <a:pt x="38100" y="609600"/>
                  </a:lnTo>
                  <a:close/>
                </a:path>
                <a:path w="38100" h="2518410">
                  <a:moveTo>
                    <a:pt x="38100" y="457200"/>
                  </a:moveTo>
                  <a:lnTo>
                    <a:pt x="0" y="457200"/>
                  </a:lnTo>
                  <a:lnTo>
                    <a:pt x="0" y="571500"/>
                  </a:lnTo>
                  <a:lnTo>
                    <a:pt x="38100" y="571500"/>
                  </a:lnTo>
                  <a:lnTo>
                    <a:pt x="38100" y="457200"/>
                  </a:lnTo>
                  <a:close/>
                </a:path>
                <a:path w="38100" h="2518410">
                  <a:moveTo>
                    <a:pt x="38100" y="304800"/>
                  </a:moveTo>
                  <a:lnTo>
                    <a:pt x="0" y="304800"/>
                  </a:lnTo>
                  <a:lnTo>
                    <a:pt x="0" y="419100"/>
                  </a:lnTo>
                  <a:lnTo>
                    <a:pt x="38100" y="419100"/>
                  </a:lnTo>
                  <a:lnTo>
                    <a:pt x="38100" y="304800"/>
                  </a:lnTo>
                  <a:close/>
                </a:path>
                <a:path w="38100" h="2518410">
                  <a:moveTo>
                    <a:pt x="38100" y="152400"/>
                  </a:moveTo>
                  <a:lnTo>
                    <a:pt x="0" y="152400"/>
                  </a:lnTo>
                  <a:lnTo>
                    <a:pt x="0" y="266700"/>
                  </a:lnTo>
                  <a:lnTo>
                    <a:pt x="38100" y="266700"/>
                  </a:lnTo>
                  <a:lnTo>
                    <a:pt x="38100" y="152400"/>
                  </a:lnTo>
                  <a:close/>
                </a:path>
                <a:path w="38100" h="2518410">
                  <a:moveTo>
                    <a:pt x="38100" y="0"/>
                  </a:moveTo>
                  <a:lnTo>
                    <a:pt x="0" y="0"/>
                  </a:lnTo>
                  <a:lnTo>
                    <a:pt x="0" y="114300"/>
                  </a:lnTo>
                  <a:lnTo>
                    <a:pt x="38100" y="114300"/>
                  </a:lnTo>
                  <a:lnTo>
                    <a:pt x="38100" y="0"/>
                  </a:lnTo>
                  <a:close/>
                </a:path>
              </a:pathLst>
            </a:custGeom>
            <a:solidFill>
              <a:srgbClr val="7D775D"/>
            </a:solidFill>
          </p:spPr>
          <p:txBody>
            <a:bodyPr wrap="square" lIns="0" tIns="0" rIns="0" bIns="0" rtlCol="0"/>
            <a:lstStyle/>
            <a:p>
              <a:endParaRPr/>
            </a:p>
          </p:txBody>
        </p:sp>
        <p:sp>
          <p:nvSpPr>
            <p:cNvPr id="11" name="object 11"/>
            <p:cNvSpPr/>
            <p:nvPr/>
          </p:nvSpPr>
          <p:spPr>
            <a:xfrm>
              <a:off x="416944" y="1753363"/>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2" name="object 12"/>
            <p:cNvSpPr/>
            <p:nvPr/>
          </p:nvSpPr>
          <p:spPr>
            <a:xfrm>
              <a:off x="416945" y="1753359"/>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3"/>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4"/>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13" name="object 13"/>
            <p:cNvSpPr/>
            <p:nvPr/>
          </p:nvSpPr>
          <p:spPr>
            <a:xfrm>
              <a:off x="416944" y="4668075"/>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4" name="object 14"/>
            <p:cNvSpPr/>
            <p:nvPr/>
          </p:nvSpPr>
          <p:spPr>
            <a:xfrm>
              <a:off x="416945" y="4668071"/>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2"/>
                  </a:lnTo>
                  <a:lnTo>
                    <a:pt x="2861381" y="559688"/>
                  </a:lnTo>
                  <a:lnTo>
                    <a:pt x="2820967"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3"/>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15" name="object 15"/>
            <p:cNvSpPr/>
            <p:nvPr/>
          </p:nvSpPr>
          <p:spPr>
            <a:xfrm>
              <a:off x="629335" y="5421312"/>
              <a:ext cx="11908155" cy="4477385"/>
            </a:xfrm>
            <a:custGeom>
              <a:avLst/>
              <a:gdLst/>
              <a:ahLst/>
              <a:cxnLst/>
              <a:rect l="l" t="t" r="r" b="b"/>
              <a:pathLst>
                <a:path w="11908155" h="4477384">
                  <a:moveTo>
                    <a:pt x="11905869" y="0"/>
                  </a:moveTo>
                  <a:lnTo>
                    <a:pt x="18580" y="0"/>
                  </a:lnTo>
                  <a:lnTo>
                    <a:pt x="18580" y="1174051"/>
                  </a:lnTo>
                  <a:lnTo>
                    <a:pt x="11905869" y="1174051"/>
                  </a:lnTo>
                  <a:lnTo>
                    <a:pt x="11905869" y="0"/>
                  </a:lnTo>
                  <a:close/>
                </a:path>
                <a:path w="11908155" h="4477384">
                  <a:moveTo>
                    <a:pt x="11906402" y="2828163"/>
                  </a:moveTo>
                  <a:lnTo>
                    <a:pt x="0" y="2828163"/>
                  </a:lnTo>
                  <a:lnTo>
                    <a:pt x="0" y="4477029"/>
                  </a:lnTo>
                  <a:lnTo>
                    <a:pt x="11906402" y="4477029"/>
                  </a:lnTo>
                  <a:lnTo>
                    <a:pt x="11906402" y="2828163"/>
                  </a:lnTo>
                  <a:close/>
                </a:path>
                <a:path w="11908155" h="4477384">
                  <a:moveTo>
                    <a:pt x="11908079" y="1407350"/>
                  </a:moveTo>
                  <a:lnTo>
                    <a:pt x="18580" y="1407350"/>
                  </a:lnTo>
                  <a:lnTo>
                    <a:pt x="18580" y="2599563"/>
                  </a:lnTo>
                  <a:lnTo>
                    <a:pt x="11908079" y="2599563"/>
                  </a:lnTo>
                  <a:lnTo>
                    <a:pt x="11908079" y="1407350"/>
                  </a:lnTo>
                  <a:close/>
                </a:path>
              </a:pathLst>
            </a:custGeom>
            <a:solidFill>
              <a:srgbClr val="ECDFAF">
                <a:alpha val="50999"/>
              </a:srgbClr>
            </a:solidFill>
          </p:spPr>
          <p:txBody>
            <a:bodyPr wrap="square" lIns="0" tIns="0" rIns="0" bIns="0" rtlCol="0"/>
            <a:lstStyle/>
            <a:p>
              <a:endParaRPr/>
            </a:p>
          </p:txBody>
        </p:sp>
        <p:sp>
          <p:nvSpPr>
            <p:cNvPr id="16" name="object 16"/>
            <p:cNvSpPr/>
            <p:nvPr/>
          </p:nvSpPr>
          <p:spPr>
            <a:xfrm>
              <a:off x="585792" y="5421308"/>
              <a:ext cx="1616075" cy="4425315"/>
            </a:xfrm>
            <a:custGeom>
              <a:avLst/>
              <a:gdLst/>
              <a:ahLst/>
              <a:cxnLst/>
              <a:rect l="l" t="t" r="r" b="b"/>
              <a:pathLst>
                <a:path w="1616075" h="4425315">
                  <a:moveTo>
                    <a:pt x="1616049" y="4425197"/>
                  </a:moveTo>
                  <a:lnTo>
                    <a:pt x="0" y="4425197"/>
                  </a:lnTo>
                  <a:lnTo>
                    <a:pt x="0" y="0"/>
                  </a:lnTo>
                  <a:lnTo>
                    <a:pt x="1616049" y="0"/>
                  </a:lnTo>
                  <a:lnTo>
                    <a:pt x="1616049" y="4425197"/>
                  </a:lnTo>
                  <a:close/>
                </a:path>
              </a:pathLst>
            </a:custGeom>
            <a:solidFill>
              <a:srgbClr val="ECCB3C">
                <a:alpha val="50999"/>
              </a:srgbClr>
            </a:solidFill>
          </p:spPr>
          <p:txBody>
            <a:bodyPr wrap="square" lIns="0" tIns="0" rIns="0" bIns="0" rtlCol="0"/>
            <a:lstStyle/>
            <a:p>
              <a:endParaRPr/>
            </a:p>
          </p:txBody>
        </p:sp>
        <p:sp>
          <p:nvSpPr>
            <p:cNvPr id="17" name="object 17"/>
            <p:cNvSpPr/>
            <p:nvPr/>
          </p:nvSpPr>
          <p:spPr>
            <a:xfrm>
              <a:off x="1119454" y="4018622"/>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18" name="object 18"/>
            <p:cNvPicPr/>
            <p:nvPr/>
          </p:nvPicPr>
          <p:blipFill>
            <a:blip r:embed="rId6" cstate="print"/>
            <a:stretch>
              <a:fillRect/>
            </a:stretch>
          </p:blipFill>
          <p:spPr>
            <a:xfrm>
              <a:off x="1424262" y="3961469"/>
              <a:ext cx="258562" cy="152399"/>
            </a:xfrm>
            <a:prstGeom prst="rect">
              <a:avLst/>
            </a:prstGeom>
          </p:spPr>
        </p:pic>
        <p:sp>
          <p:nvSpPr>
            <p:cNvPr id="19" name="object 19"/>
            <p:cNvSpPr/>
            <p:nvPr/>
          </p:nvSpPr>
          <p:spPr>
            <a:xfrm>
              <a:off x="16020398" y="4523609"/>
              <a:ext cx="1643380" cy="1533525"/>
            </a:xfrm>
            <a:custGeom>
              <a:avLst/>
              <a:gdLst/>
              <a:ahLst/>
              <a:cxnLst/>
              <a:rect l="l" t="t" r="r" b="b"/>
              <a:pathLst>
                <a:path w="1643380" h="1533525">
                  <a:moveTo>
                    <a:pt x="986436" y="1499752"/>
                  </a:moveTo>
                  <a:lnTo>
                    <a:pt x="71750" y="831399"/>
                  </a:lnTo>
                  <a:lnTo>
                    <a:pt x="37429" y="798465"/>
                  </a:lnTo>
                  <a:lnTo>
                    <a:pt x="13787" y="759025"/>
                  </a:lnTo>
                  <a:lnTo>
                    <a:pt x="1188" y="715448"/>
                  </a:lnTo>
                  <a:lnTo>
                    <a:pt x="0" y="670107"/>
                  </a:lnTo>
                  <a:lnTo>
                    <a:pt x="10587" y="625372"/>
                  </a:lnTo>
                  <a:lnTo>
                    <a:pt x="33317" y="583615"/>
                  </a:lnTo>
                  <a:lnTo>
                    <a:pt x="408397" y="71665"/>
                  </a:lnTo>
                  <a:lnTo>
                    <a:pt x="441372" y="37390"/>
                  </a:lnTo>
                  <a:lnTo>
                    <a:pt x="480860" y="13775"/>
                  </a:lnTo>
                  <a:lnTo>
                    <a:pt x="524489" y="1190"/>
                  </a:lnTo>
                  <a:lnTo>
                    <a:pt x="569886" y="0"/>
                  </a:lnTo>
                  <a:lnTo>
                    <a:pt x="614679" y="10572"/>
                  </a:lnTo>
                  <a:lnTo>
                    <a:pt x="656495" y="33274"/>
                  </a:lnTo>
                  <a:lnTo>
                    <a:pt x="1571181" y="701628"/>
                  </a:lnTo>
                  <a:lnTo>
                    <a:pt x="1605503" y="734559"/>
                  </a:lnTo>
                  <a:lnTo>
                    <a:pt x="1629149" y="773994"/>
                  </a:lnTo>
                  <a:lnTo>
                    <a:pt x="1641753" y="817564"/>
                  </a:lnTo>
                  <a:lnTo>
                    <a:pt x="1642945" y="862901"/>
                  </a:lnTo>
                  <a:lnTo>
                    <a:pt x="1632359" y="907633"/>
                  </a:lnTo>
                  <a:lnTo>
                    <a:pt x="1609626" y="949394"/>
                  </a:lnTo>
                  <a:lnTo>
                    <a:pt x="1234547" y="1461344"/>
                  </a:lnTo>
                  <a:lnTo>
                    <a:pt x="1201574" y="1495616"/>
                  </a:lnTo>
                  <a:lnTo>
                    <a:pt x="1162084" y="1519232"/>
                  </a:lnTo>
                  <a:lnTo>
                    <a:pt x="1118452" y="1531823"/>
                  </a:lnTo>
                  <a:lnTo>
                    <a:pt x="1073050" y="1533019"/>
                  </a:lnTo>
                  <a:lnTo>
                    <a:pt x="1028254" y="1522452"/>
                  </a:lnTo>
                  <a:lnTo>
                    <a:pt x="986436" y="1499752"/>
                  </a:lnTo>
                  <a:close/>
                </a:path>
              </a:pathLst>
            </a:custGeom>
            <a:solidFill>
              <a:srgbClr val="939498"/>
            </a:solidFill>
          </p:spPr>
          <p:txBody>
            <a:bodyPr wrap="square" lIns="0" tIns="0" rIns="0" bIns="0" rtlCol="0"/>
            <a:lstStyle/>
            <a:p>
              <a:endParaRPr/>
            </a:p>
          </p:txBody>
        </p:sp>
        <p:sp>
          <p:nvSpPr>
            <p:cNvPr id="20" name="object 20"/>
            <p:cNvSpPr/>
            <p:nvPr/>
          </p:nvSpPr>
          <p:spPr>
            <a:xfrm>
              <a:off x="16047476" y="4542541"/>
              <a:ext cx="1595120" cy="1482090"/>
            </a:xfrm>
            <a:custGeom>
              <a:avLst/>
              <a:gdLst/>
              <a:ahLst/>
              <a:cxnLst/>
              <a:rect l="l" t="t" r="r" b="b"/>
              <a:pathLst>
                <a:path w="1595119" h="1482089">
                  <a:moveTo>
                    <a:pt x="969383" y="1450178"/>
                  </a:moveTo>
                  <a:lnTo>
                    <a:pt x="68332" y="791787"/>
                  </a:lnTo>
                  <a:lnTo>
                    <a:pt x="35646" y="760422"/>
                  </a:lnTo>
                  <a:lnTo>
                    <a:pt x="13129" y="722860"/>
                  </a:lnTo>
                  <a:lnTo>
                    <a:pt x="1131" y="681360"/>
                  </a:lnTo>
                  <a:lnTo>
                    <a:pt x="0" y="638180"/>
                  </a:lnTo>
                  <a:lnTo>
                    <a:pt x="10083" y="595577"/>
                  </a:lnTo>
                  <a:lnTo>
                    <a:pt x="31730" y="555809"/>
                  </a:lnTo>
                  <a:lnTo>
                    <a:pt x="388939" y="68252"/>
                  </a:lnTo>
                  <a:lnTo>
                    <a:pt x="420343" y="35609"/>
                  </a:lnTo>
                  <a:lnTo>
                    <a:pt x="457949" y="13119"/>
                  </a:lnTo>
                  <a:lnTo>
                    <a:pt x="499498" y="1133"/>
                  </a:lnTo>
                  <a:lnTo>
                    <a:pt x="542732" y="0"/>
                  </a:lnTo>
                  <a:lnTo>
                    <a:pt x="585391" y="10069"/>
                  </a:lnTo>
                  <a:lnTo>
                    <a:pt x="625216" y="31690"/>
                  </a:lnTo>
                  <a:lnTo>
                    <a:pt x="1526267" y="690081"/>
                  </a:lnTo>
                  <a:lnTo>
                    <a:pt x="1558953" y="721443"/>
                  </a:lnTo>
                  <a:lnTo>
                    <a:pt x="1581473" y="759000"/>
                  </a:lnTo>
                  <a:lnTo>
                    <a:pt x="1593476" y="800494"/>
                  </a:lnTo>
                  <a:lnTo>
                    <a:pt x="1594612" y="843670"/>
                  </a:lnTo>
                  <a:lnTo>
                    <a:pt x="1584530" y="886272"/>
                  </a:lnTo>
                  <a:lnTo>
                    <a:pt x="1562881" y="926042"/>
                  </a:lnTo>
                  <a:lnTo>
                    <a:pt x="1205672" y="1413600"/>
                  </a:lnTo>
                  <a:lnTo>
                    <a:pt x="1174270" y="1446239"/>
                  </a:lnTo>
                  <a:lnTo>
                    <a:pt x="1136662" y="1468730"/>
                  </a:lnTo>
                  <a:lnTo>
                    <a:pt x="1095109" y="1480721"/>
                  </a:lnTo>
                  <a:lnTo>
                    <a:pt x="1051870" y="1481861"/>
                  </a:lnTo>
                  <a:lnTo>
                    <a:pt x="1009208" y="1471797"/>
                  </a:lnTo>
                  <a:lnTo>
                    <a:pt x="969383" y="1450178"/>
                  </a:lnTo>
                  <a:close/>
                </a:path>
              </a:pathLst>
            </a:custGeom>
            <a:solidFill>
              <a:srgbClr val="231F20"/>
            </a:solidFill>
          </p:spPr>
          <p:txBody>
            <a:bodyPr wrap="square" lIns="0" tIns="0" rIns="0" bIns="0" rtlCol="0"/>
            <a:lstStyle/>
            <a:p>
              <a:endParaRPr/>
            </a:p>
          </p:txBody>
        </p:sp>
        <p:sp>
          <p:nvSpPr>
            <p:cNvPr id="21" name="object 21"/>
            <p:cNvSpPr/>
            <p:nvPr/>
          </p:nvSpPr>
          <p:spPr>
            <a:xfrm>
              <a:off x="16108959" y="4584392"/>
              <a:ext cx="1469390" cy="1387475"/>
            </a:xfrm>
            <a:custGeom>
              <a:avLst/>
              <a:gdLst/>
              <a:ahLst/>
              <a:cxnLst/>
              <a:rect l="l" t="t" r="r" b="b"/>
              <a:pathLst>
                <a:path w="1469390" h="1387475">
                  <a:moveTo>
                    <a:pt x="974125" y="1387136"/>
                  </a:moveTo>
                  <a:lnTo>
                    <a:pt x="0" y="672549"/>
                  </a:lnTo>
                  <a:lnTo>
                    <a:pt x="494682" y="0"/>
                  </a:lnTo>
                  <a:lnTo>
                    <a:pt x="1468808" y="714587"/>
                  </a:lnTo>
                  <a:lnTo>
                    <a:pt x="974125" y="1387136"/>
                  </a:lnTo>
                  <a:close/>
                </a:path>
              </a:pathLst>
            </a:custGeom>
            <a:solidFill>
              <a:srgbClr val="FFFAE8"/>
            </a:solidFill>
          </p:spPr>
          <p:txBody>
            <a:bodyPr wrap="square" lIns="0" tIns="0" rIns="0" bIns="0" rtlCol="0"/>
            <a:lstStyle/>
            <a:p>
              <a:endParaRPr/>
            </a:p>
          </p:txBody>
        </p:sp>
        <p:pic>
          <p:nvPicPr>
            <p:cNvPr id="22" name="object 22"/>
            <p:cNvPicPr/>
            <p:nvPr/>
          </p:nvPicPr>
          <p:blipFill>
            <a:blip r:embed="rId7" cstate="print"/>
            <a:stretch>
              <a:fillRect/>
            </a:stretch>
          </p:blipFill>
          <p:spPr>
            <a:xfrm>
              <a:off x="17060149" y="5051101"/>
              <a:ext cx="182824" cy="239735"/>
            </a:xfrm>
            <a:prstGeom prst="rect">
              <a:avLst/>
            </a:prstGeom>
          </p:spPr>
        </p:pic>
        <p:sp>
          <p:nvSpPr>
            <p:cNvPr id="23" name="object 23"/>
            <p:cNvSpPr/>
            <p:nvPr/>
          </p:nvSpPr>
          <p:spPr>
            <a:xfrm>
              <a:off x="16413760" y="4949075"/>
              <a:ext cx="1647189" cy="1520825"/>
            </a:xfrm>
            <a:custGeom>
              <a:avLst/>
              <a:gdLst/>
              <a:ahLst/>
              <a:cxnLst/>
              <a:rect l="l" t="t" r="r" b="b"/>
              <a:pathLst>
                <a:path w="1647190" h="1520825">
                  <a:moveTo>
                    <a:pt x="577303" y="811415"/>
                  </a:moveTo>
                  <a:lnTo>
                    <a:pt x="565632" y="803021"/>
                  </a:lnTo>
                  <a:lnTo>
                    <a:pt x="544715" y="806361"/>
                  </a:lnTo>
                  <a:lnTo>
                    <a:pt x="530009" y="813879"/>
                  </a:lnTo>
                  <a:lnTo>
                    <a:pt x="519912" y="822794"/>
                  </a:lnTo>
                  <a:lnTo>
                    <a:pt x="512864" y="830300"/>
                  </a:lnTo>
                  <a:lnTo>
                    <a:pt x="482092" y="860920"/>
                  </a:lnTo>
                  <a:lnTo>
                    <a:pt x="444652" y="899007"/>
                  </a:lnTo>
                  <a:lnTo>
                    <a:pt x="413042" y="931456"/>
                  </a:lnTo>
                  <a:lnTo>
                    <a:pt x="399732" y="945184"/>
                  </a:lnTo>
                  <a:lnTo>
                    <a:pt x="383984" y="920673"/>
                  </a:lnTo>
                  <a:lnTo>
                    <a:pt x="379806" y="904227"/>
                  </a:lnTo>
                  <a:lnTo>
                    <a:pt x="371817" y="861758"/>
                  </a:lnTo>
                  <a:lnTo>
                    <a:pt x="366852" y="803668"/>
                  </a:lnTo>
                  <a:lnTo>
                    <a:pt x="371729" y="740283"/>
                  </a:lnTo>
                  <a:lnTo>
                    <a:pt x="385749" y="678078"/>
                  </a:lnTo>
                  <a:lnTo>
                    <a:pt x="401307" y="623265"/>
                  </a:lnTo>
                  <a:lnTo>
                    <a:pt x="416750" y="575652"/>
                  </a:lnTo>
                  <a:lnTo>
                    <a:pt x="430441" y="535025"/>
                  </a:lnTo>
                  <a:lnTo>
                    <a:pt x="440753" y="501205"/>
                  </a:lnTo>
                  <a:lnTo>
                    <a:pt x="446049" y="473989"/>
                  </a:lnTo>
                  <a:lnTo>
                    <a:pt x="444411" y="454596"/>
                  </a:lnTo>
                  <a:lnTo>
                    <a:pt x="436778" y="439661"/>
                  </a:lnTo>
                  <a:lnTo>
                    <a:pt x="424421" y="436118"/>
                  </a:lnTo>
                  <a:lnTo>
                    <a:pt x="408660" y="450913"/>
                  </a:lnTo>
                  <a:lnTo>
                    <a:pt x="375970" y="513676"/>
                  </a:lnTo>
                  <a:lnTo>
                    <a:pt x="335546" y="603250"/>
                  </a:lnTo>
                  <a:lnTo>
                    <a:pt x="301180" y="683488"/>
                  </a:lnTo>
                  <a:lnTo>
                    <a:pt x="286664" y="718261"/>
                  </a:lnTo>
                  <a:lnTo>
                    <a:pt x="296316" y="684225"/>
                  </a:lnTo>
                  <a:lnTo>
                    <a:pt x="318414" y="605015"/>
                  </a:lnTo>
                  <a:lnTo>
                    <a:pt x="342633" y="514997"/>
                  </a:lnTo>
                  <a:lnTo>
                    <a:pt x="358673" y="448513"/>
                  </a:lnTo>
                  <a:lnTo>
                    <a:pt x="357301" y="427139"/>
                  </a:lnTo>
                  <a:lnTo>
                    <a:pt x="347637" y="408508"/>
                  </a:lnTo>
                  <a:lnTo>
                    <a:pt x="332943" y="401828"/>
                  </a:lnTo>
                  <a:lnTo>
                    <a:pt x="316471" y="416344"/>
                  </a:lnTo>
                  <a:lnTo>
                    <a:pt x="278599" y="498576"/>
                  </a:lnTo>
                  <a:lnTo>
                    <a:pt x="239509" y="602856"/>
                  </a:lnTo>
                  <a:lnTo>
                    <a:pt x="208927" y="692416"/>
                  </a:lnTo>
                  <a:lnTo>
                    <a:pt x="196557" y="730440"/>
                  </a:lnTo>
                  <a:lnTo>
                    <a:pt x="203377" y="694029"/>
                  </a:lnTo>
                  <a:lnTo>
                    <a:pt x="218617" y="610196"/>
                  </a:lnTo>
                  <a:lnTo>
                    <a:pt x="234492" y="517017"/>
                  </a:lnTo>
                  <a:lnTo>
                    <a:pt x="243217" y="452589"/>
                  </a:lnTo>
                  <a:lnTo>
                    <a:pt x="238874" y="427316"/>
                  </a:lnTo>
                  <a:lnTo>
                    <a:pt x="225412" y="409155"/>
                  </a:lnTo>
                  <a:lnTo>
                    <a:pt x="207327" y="408025"/>
                  </a:lnTo>
                  <a:lnTo>
                    <a:pt x="189128" y="433844"/>
                  </a:lnTo>
                  <a:lnTo>
                    <a:pt x="164973" y="520331"/>
                  </a:lnTo>
                  <a:lnTo>
                    <a:pt x="135648" y="650049"/>
                  </a:lnTo>
                  <a:lnTo>
                    <a:pt x="110883" y="768121"/>
                  </a:lnTo>
                  <a:lnTo>
                    <a:pt x="100469" y="819670"/>
                  </a:lnTo>
                  <a:lnTo>
                    <a:pt x="98171" y="820712"/>
                  </a:lnTo>
                  <a:lnTo>
                    <a:pt x="92837" y="816724"/>
                  </a:lnTo>
                  <a:lnTo>
                    <a:pt x="86842" y="797026"/>
                  </a:lnTo>
                  <a:lnTo>
                    <a:pt x="82537" y="750912"/>
                  </a:lnTo>
                  <a:lnTo>
                    <a:pt x="82105" y="714476"/>
                  </a:lnTo>
                  <a:lnTo>
                    <a:pt x="82473" y="669061"/>
                  </a:lnTo>
                  <a:lnTo>
                    <a:pt x="82461" y="626008"/>
                  </a:lnTo>
                  <a:lnTo>
                    <a:pt x="80924" y="596696"/>
                  </a:lnTo>
                  <a:lnTo>
                    <a:pt x="73914" y="576681"/>
                  </a:lnTo>
                  <a:lnTo>
                    <a:pt x="62014" y="565696"/>
                  </a:lnTo>
                  <a:lnTo>
                    <a:pt x="48869" y="567448"/>
                  </a:lnTo>
                  <a:lnTo>
                    <a:pt x="26771" y="624179"/>
                  </a:lnTo>
                  <a:lnTo>
                    <a:pt x="12712" y="679386"/>
                  </a:lnTo>
                  <a:lnTo>
                    <a:pt x="1828" y="741489"/>
                  </a:lnTo>
                  <a:lnTo>
                    <a:pt x="0" y="800620"/>
                  </a:lnTo>
                  <a:lnTo>
                    <a:pt x="5740" y="841146"/>
                  </a:lnTo>
                  <a:lnTo>
                    <a:pt x="15659" y="886409"/>
                  </a:lnTo>
                  <a:lnTo>
                    <a:pt x="28435" y="935215"/>
                  </a:lnTo>
                  <a:lnTo>
                    <a:pt x="42773" y="986320"/>
                  </a:lnTo>
                  <a:lnTo>
                    <a:pt x="57365" y="1038517"/>
                  </a:lnTo>
                  <a:lnTo>
                    <a:pt x="70929" y="1090587"/>
                  </a:lnTo>
                  <a:lnTo>
                    <a:pt x="82130" y="1141298"/>
                  </a:lnTo>
                  <a:lnTo>
                    <a:pt x="89687" y="1189443"/>
                  </a:lnTo>
                  <a:lnTo>
                    <a:pt x="94538" y="1294333"/>
                  </a:lnTo>
                  <a:lnTo>
                    <a:pt x="92176" y="1410639"/>
                  </a:lnTo>
                  <a:lnTo>
                    <a:pt x="87312" y="1504937"/>
                  </a:lnTo>
                  <a:lnTo>
                    <a:pt x="86233" y="1520710"/>
                  </a:lnTo>
                  <a:lnTo>
                    <a:pt x="338328" y="1520710"/>
                  </a:lnTo>
                  <a:lnTo>
                    <a:pt x="340791" y="1439519"/>
                  </a:lnTo>
                  <a:lnTo>
                    <a:pt x="346951" y="1346835"/>
                  </a:lnTo>
                  <a:lnTo>
                    <a:pt x="358609" y="1265986"/>
                  </a:lnTo>
                  <a:lnTo>
                    <a:pt x="371652" y="1214932"/>
                  </a:lnTo>
                  <a:lnTo>
                    <a:pt x="387642" y="1164450"/>
                  </a:lnTo>
                  <a:lnTo>
                    <a:pt x="407073" y="1115237"/>
                  </a:lnTo>
                  <a:lnTo>
                    <a:pt x="430364" y="1067968"/>
                  </a:lnTo>
                  <a:lnTo>
                    <a:pt x="457974" y="1023353"/>
                  </a:lnTo>
                  <a:lnTo>
                    <a:pt x="495693" y="968273"/>
                  </a:lnTo>
                  <a:lnTo>
                    <a:pt x="529450" y="916546"/>
                  </a:lnTo>
                  <a:lnTo>
                    <a:pt x="556260" y="871169"/>
                  </a:lnTo>
                  <a:lnTo>
                    <a:pt x="573201" y="835126"/>
                  </a:lnTo>
                  <a:lnTo>
                    <a:pt x="577303" y="811415"/>
                  </a:lnTo>
                  <a:close/>
                </a:path>
                <a:path w="1647190" h="1520825">
                  <a:moveTo>
                    <a:pt x="1647037" y="436702"/>
                  </a:moveTo>
                  <a:lnTo>
                    <a:pt x="1603527" y="422313"/>
                  </a:lnTo>
                  <a:lnTo>
                    <a:pt x="1500403" y="385394"/>
                  </a:lnTo>
                  <a:lnTo>
                    <a:pt x="1378864" y="335343"/>
                  </a:lnTo>
                  <a:lnTo>
                    <a:pt x="1280071" y="281533"/>
                  </a:lnTo>
                  <a:lnTo>
                    <a:pt x="1241082" y="247840"/>
                  </a:lnTo>
                  <a:lnTo>
                    <a:pt x="1204633" y="206705"/>
                  </a:lnTo>
                  <a:lnTo>
                    <a:pt x="1170647" y="161747"/>
                  </a:lnTo>
                  <a:lnTo>
                    <a:pt x="1139037" y="116573"/>
                  </a:lnTo>
                  <a:lnTo>
                    <a:pt x="1109687" y="74841"/>
                  </a:lnTo>
                  <a:lnTo>
                    <a:pt x="1082522" y="40144"/>
                  </a:lnTo>
                  <a:lnTo>
                    <a:pt x="1057452" y="16141"/>
                  </a:lnTo>
                  <a:lnTo>
                    <a:pt x="1026058" y="6845"/>
                  </a:lnTo>
                  <a:lnTo>
                    <a:pt x="993000" y="13246"/>
                  </a:lnTo>
                  <a:lnTo>
                    <a:pt x="964666" y="24930"/>
                  </a:lnTo>
                  <a:lnTo>
                    <a:pt x="947445" y="31470"/>
                  </a:lnTo>
                  <a:lnTo>
                    <a:pt x="900087" y="26022"/>
                  </a:lnTo>
                  <a:lnTo>
                    <a:pt x="845896" y="12293"/>
                  </a:lnTo>
                  <a:lnTo>
                    <a:pt x="795883" y="279"/>
                  </a:lnTo>
                  <a:lnTo>
                    <a:pt x="761022" y="0"/>
                  </a:lnTo>
                  <a:lnTo>
                    <a:pt x="741514" y="27876"/>
                  </a:lnTo>
                  <a:lnTo>
                    <a:pt x="735177" y="75184"/>
                  </a:lnTo>
                  <a:lnTo>
                    <a:pt x="734974" y="119646"/>
                  </a:lnTo>
                  <a:lnTo>
                    <a:pt x="733844" y="139026"/>
                  </a:lnTo>
                  <a:lnTo>
                    <a:pt x="708977" y="134531"/>
                  </a:lnTo>
                  <a:lnTo>
                    <a:pt x="680567" y="131140"/>
                  </a:lnTo>
                  <a:lnTo>
                    <a:pt x="658190" y="135140"/>
                  </a:lnTo>
                  <a:lnTo>
                    <a:pt x="651446" y="152806"/>
                  </a:lnTo>
                  <a:lnTo>
                    <a:pt x="666737" y="170446"/>
                  </a:lnTo>
                  <a:lnTo>
                    <a:pt x="699909" y="192659"/>
                  </a:lnTo>
                  <a:lnTo>
                    <a:pt x="739241" y="218465"/>
                  </a:lnTo>
                  <a:lnTo>
                    <a:pt x="772947" y="246926"/>
                  </a:lnTo>
                  <a:lnTo>
                    <a:pt x="811250" y="276974"/>
                  </a:lnTo>
                  <a:lnTo>
                    <a:pt x="860475" y="302412"/>
                  </a:lnTo>
                  <a:lnTo>
                    <a:pt x="913803" y="326466"/>
                  </a:lnTo>
                  <a:lnTo>
                    <a:pt x="964450" y="352298"/>
                  </a:lnTo>
                  <a:lnTo>
                    <a:pt x="1004570" y="377571"/>
                  </a:lnTo>
                  <a:lnTo>
                    <a:pt x="1045171" y="405028"/>
                  </a:lnTo>
                  <a:lnTo>
                    <a:pt x="1086523" y="432904"/>
                  </a:lnTo>
                  <a:lnTo>
                    <a:pt x="1128839" y="459447"/>
                  </a:lnTo>
                  <a:lnTo>
                    <a:pt x="1172400" y="482904"/>
                  </a:lnTo>
                  <a:lnTo>
                    <a:pt x="1275727" y="527926"/>
                  </a:lnTo>
                  <a:lnTo>
                    <a:pt x="1405636" y="580059"/>
                  </a:lnTo>
                  <a:lnTo>
                    <a:pt x="1516811" y="623163"/>
                  </a:lnTo>
                  <a:lnTo>
                    <a:pt x="1563928" y="641121"/>
                  </a:lnTo>
                  <a:lnTo>
                    <a:pt x="1647037" y="436702"/>
                  </a:lnTo>
                  <a:close/>
                </a:path>
              </a:pathLst>
            </a:custGeom>
            <a:solidFill>
              <a:srgbClr val="FFD0B4"/>
            </a:solidFill>
          </p:spPr>
          <p:txBody>
            <a:bodyPr wrap="square" lIns="0" tIns="0" rIns="0" bIns="0" rtlCol="0"/>
            <a:lstStyle/>
            <a:p>
              <a:endParaRPr/>
            </a:p>
          </p:txBody>
        </p:sp>
        <p:sp>
          <p:nvSpPr>
            <p:cNvPr id="24" name="object 24"/>
            <p:cNvSpPr/>
            <p:nvPr/>
          </p:nvSpPr>
          <p:spPr>
            <a:xfrm>
              <a:off x="16456978" y="5255996"/>
              <a:ext cx="1831339" cy="1214120"/>
            </a:xfrm>
            <a:custGeom>
              <a:avLst/>
              <a:gdLst/>
              <a:ahLst/>
              <a:cxnLst/>
              <a:rect l="l" t="t" r="r" b="b"/>
              <a:pathLst>
                <a:path w="1831340" h="1214120">
                  <a:moveTo>
                    <a:pt x="342188" y="1072845"/>
                  </a:moveTo>
                  <a:lnTo>
                    <a:pt x="4699" y="1065974"/>
                  </a:lnTo>
                  <a:lnTo>
                    <a:pt x="0" y="1213789"/>
                  </a:lnTo>
                  <a:lnTo>
                    <a:pt x="341134" y="1213789"/>
                  </a:lnTo>
                  <a:lnTo>
                    <a:pt x="342188" y="1072845"/>
                  </a:lnTo>
                  <a:close/>
                </a:path>
                <a:path w="1831340" h="1214120">
                  <a:moveTo>
                    <a:pt x="1831009" y="207797"/>
                  </a:moveTo>
                  <a:lnTo>
                    <a:pt x="1516024" y="73266"/>
                  </a:lnTo>
                  <a:lnTo>
                    <a:pt x="1339773" y="0"/>
                  </a:lnTo>
                  <a:lnTo>
                    <a:pt x="1319225" y="19431"/>
                  </a:lnTo>
                  <a:lnTo>
                    <a:pt x="1273797" y="73012"/>
                  </a:lnTo>
                  <a:lnTo>
                    <a:pt x="1227823" y="153606"/>
                  </a:lnTo>
                  <a:lnTo>
                    <a:pt x="1205649" y="254114"/>
                  </a:lnTo>
                  <a:lnTo>
                    <a:pt x="1831009" y="621220"/>
                  </a:lnTo>
                  <a:lnTo>
                    <a:pt x="1831009" y="207797"/>
                  </a:lnTo>
                  <a:close/>
                </a:path>
              </a:pathLst>
            </a:custGeom>
            <a:solidFill>
              <a:srgbClr val="231F20"/>
            </a:solidFill>
          </p:spPr>
          <p:txBody>
            <a:bodyPr wrap="square" lIns="0" tIns="0" rIns="0" bIns="0" rtlCol="0"/>
            <a:lstStyle/>
            <a:p>
              <a:endParaRPr/>
            </a:p>
          </p:txBody>
        </p:sp>
        <p:sp>
          <p:nvSpPr>
            <p:cNvPr id="25" name="object 25"/>
            <p:cNvSpPr/>
            <p:nvPr/>
          </p:nvSpPr>
          <p:spPr>
            <a:xfrm>
              <a:off x="17176560" y="4712516"/>
              <a:ext cx="313055" cy="403225"/>
            </a:xfrm>
            <a:custGeom>
              <a:avLst/>
              <a:gdLst/>
              <a:ahLst/>
              <a:cxnLst/>
              <a:rect l="l" t="t" r="r" b="b"/>
              <a:pathLst>
                <a:path w="313055" h="403225">
                  <a:moveTo>
                    <a:pt x="35401" y="402621"/>
                  </a:moveTo>
                  <a:lnTo>
                    <a:pt x="0" y="384130"/>
                  </a:lnTo>
                  <a:lnTo>
                    <a:pt x="269908" y="139"/>
                  </a:lnTo>
                  <a:lnTo>
                    <a:pt x="288310" y="0"/>
                  </a:lnTo>
                  <a:lnTo>
                    <a:pt x="301673" y="5272"/>
                  </a:lnTo>
                  <a:lnTo>
                    <a:pt x="309801" y="14844"/>
                  </a:lnTo>
                  <a:lnTo>
                    <a:pt x="312500" y="27606"/>
                  </a:lnTo>
                  <a:lnTo>
                    <a:pt x="35401" y="402621"/>
                  </a:lnTo>
                  <a:close/>
                </a:path>
              </a:pathLst>
            </a:custGeom>
            <a:solidFill>
              <a:srgbClr val="FFFFFF"/>
            </a:solidFill>
          </p:spPr>
          <p:txBody>
            <a:bodyPr wrap="square" lIns="0" tIns="0" rIns="0" bIns="0" rtlCol="0"/>
            <a:lstStyle/>
            <a:p>
              <a:endParaRPr/>
            </a:p>
          </p:txBody>
        </p:sp>
        <p:sp>
          <p:nvSpPr>
            <p:cNvPr id="26" name="object 26"/>
            <p:cNvSpPr/>
            <p:nvPr/>
          </p:nvSpPr>
          <p:spPr>
            <a:xfrm>
              <a:off x="17425747" y="4742133"/>
              <a:ext cx="41910" cy="27940"/>
            </a:xfrm>
            <a:custGeom>
              <a:avLst/>
              <a:gdLst/>
              <a:ahLst/>
              <a:cxnLst/>
              <a:rect l="l" t="t" r="r" b="b"/>
              <a:pathLst>
                <a:path w="41909" h="27939">
                  <a:moveTo>
                    <a:pt x="0" y="0"/>
                  </a:moveTo>
                  <a:lnTo>
                    <a:pt x="1635" y="4061"/>
                  </a:lnTo>
                  <a:lnTo>
                    <a:pt x="14343" y="16661"/>
                  </a:lnTo>
                  <a:lnTo>
                    <a:pt x="31078" y="26039"/>
                  </a:lnTo>
                  <a:lnTo>
                    <a:pt x="41553" y="27443"/>
                  </a:lnTo>
                </a:path>
              </a:pathLst>
            </a:custGeom>
            <a:ln w="19565">
              <a:solidFill>
                <a:srgbClr val="939498"/>
              </a:solidFill>
            </a:ln>
          </p:spPr>
          <p:txBody>
            <a:bodyPr wrap="square" lIns="0" tIns="0" rIns="0" bIns="0" rtlCol="0"/>
            <a:lstStyle/>
            <a:p>
              <a:endParaRPr/>
            </a:p>
          </p:txBody>
        </p:sp>
        <p:sp>
          <p:nvSpPr>
            <p:cNvPr id="27" name="object 27"/>
            <p:cNvSpPr/>
            <p:nvPr/>
          </p:nvSpPr>
          <p:spPr>
            <a:xfrm>
              <a:off x="16011436" y="3126790"/>
              <a:ext cx="2173605" cy="2525395"/>
            </a:xfrm>
            <a:custGeom>
              <a:avLst/>
              <a:gdLst/>
              <a:ahLst/>
              <a:cxnLst/>
              <a:rect l="l" t="t" r="r" b="b"/>
              <a:pathLst>
                <a:path w="2173605" h="2525395">
                  <a:moveTo>
                    <a:pt x="324726" y="1777784"/>
                  </a:moveTo>
                  <a:lnTo>
                    <a:pt x="306793" y="1760093"/>
                  </a:lnTo>
                  <a:lnTo>
                    <a:pt x="304520" y="1760232"/>
                  </a:lnTo>
                  <a:lnTo>
                    <a:pt x="289204" y="1777580"/>
                  </a:lnTo>
                  <a:lnTo>
                    <a:pt x="289369" y="1779841"/>
                  </a:lnTo>
                  <a:lnTo>
                    <a:pt x="307136" y="1795272"/>
                  </a:lnTo>
                  <a:lnTo>
                    <a:pt x="309422" y="1795145"/>
                  </a:lnTo>
                  <a:lnTo>
                    <a:pt x="322287" y="1786509"/>
                  </a:lnTo>
                  <a:lnTo>
                    <a:pt x="323443" y="1784515"/>
                  </a:lnTo>
                  <a:lnTo>
                    <a:pt x="324167" y="1782368"/>
                  </a:lnTo>
                  <a:lnTo>
                    <a:pt x="324726" y="1777784"/>
                  </a:lnTo>
                  <a:close/>
                </a:path>
                <a:path w="2173605" h="2525395">
                  <a:moveTo>
                    <a:pt x="1071372" y="2148459"/>
                  </a:moveTo>
                  <a:lnTo>
                    <a:pt x="1069225" y="2142248"/>
                  </a:lnTo>
                  <a:lnTo>
                    <a:pt x="1062824" y="2137994"/>
                  </a:lnTo>
                  <a:lnTo>
                    <a:pt x="1056284" y="2138083"/>
                  </a:lnTo>
                  <a:lnTo>
                    <a:pt x="1053807" y="2143175"/>
                  </a:lnTo>
                  <a:lnTo>
                    <a:pt x="1048562" y="2154504"/>
                  </a:lnTo>
                  <a:lnTo>
                    <a:pt x="1043863" y="2166086"/>
                  </a:lnTo>
                  <a:lnTo>
                    <a:pt x="1043000" y="2171941"/>
                  </a:lnTo>
                  <a:lnTo>
                    <a:pt x="1049058" y="2169058"/>
                  </a:lnTo>
                  <a:lnTo>
                    <a:pt x="1058633" y="2160892"/>
                  </a:lnTo>
                  <a:lnTo>
                    <a:pt x="1067485" y="2152396"/>
                  </a:lnTo>
                  <a:lnTo>
                    <a:pt x="1071372" y="2148459"/>
                  </a:lnTo>
                  <a:close/>
                </a:path>
                <a:path w="2173605" h="2525395">
                  <a:moveTo>
                    <a:pt x="1437182" y="2494546"/>
                  </a:moveTo>
                  <a:lnTo>
                    <a:pt x="1412811" y="2463850"/>
                  </a:lnTo>
                  <a:lnTo>
                    <a:pt x="1404416" y="2462619"/>
                  </a:lnTo>
                  <a:lnTo>
                    <a:pt x="1400289" y="2462809"/>
                  </a:lnTo>
                  <a:lnTo>
                    <a:pt x="1372958" y="2493454"/>
                  </a:lnTo>
                  <a:lnTo>
                    <a:pt x="1373314" y="2497505"/>
                  </a:lnTo>
                  <a:lnTo>
                    <a:pt x="1405724" y="2525382"/>
                  </a:lnTo>
                  <a:lnTo>
                    <a:pt x="1409852" y="2525191"/>
                  </a:lnTo>
                  <a:lnTo>
                    <a:pt x="1432941" y="2510040"/>
                  </a:lnTo>
                  <a:lnTo>
                    <a:pt x="1434985" y="2506510"/>
                  </a:lnTo>
                  <a:lnTo>
                    <a:pt x="1436243" y="2502700"/>
                  </a:lnTo>
                  <a:lnTo>
                    <a:pt x="1437182" y="2494546"/>
                  </a:lnTo>
                  <a:close/>
                </a:path>
                <a:path w="2173605" h="2525395">
                  <a:moveTo>
                    <a:pt x="2172982" y="24155"/>
                  </a:moveTo>
                  <a:lnTo>
                    <a:pt x="26454" y="0"/>
                  </a:lnTo>
                  <a:lnTo>
                    <a:pt x="16522" y="2844"/>
                  </a:lnTo>
                  <a:lnTo>
                    <a:pt x="8597" y="8178"/>
                  </a:lnTo>
                  <a:lnTo>
                    <a:pt x="2984" y="15405"/>
                  </a:lnTo>
                  <a:lnTo>
                    <a:pt x="0" y="23939"/>
                  </a:lnTo>
                  <a:lnTo>
                    <a:pt x="0" y="1194231"/>
                  </a:lnTo>
                  <a:lnTo>
                    <a:pt x="16903" y="1237018"/>
                  </a:lnTo>
                  <a:lnTo>
                    <a:pt x="55841" y="1255141"/>
                  </a:lnTo>
                  <a:lnTo>
                    <a:pt x="2127542" y="1257490"/>
                  </a:lnTo>
                  <a:lnTo>
                    <a:pt x="2143556" y="1253274"/>
                  </a:lnTo>
                  <a:lnTo>
                    <a:pt x="2156256" y="1246670"/>
                  </a:lnTo>
                  <a:lnTo>
                    <a:pt x="2165197" y="1237348"/>
                  </a:lnTo>
                  <a:lnTo>
                    <a:pt x="2169871" y="1224978"/>
                  </a:lnTo>
                  <a:lnTo>
                    <a:pt x="2172982" y="24155"/>
                  </a:lnTo>
                  <a:close/>
                </a:path>
              </a:pathLst>
            </a:custGeom>
            <a:solidFill>
              <a:srgbClr val="939498"/>
            </a:solidFill>
          </p:spPr>
          <p:txBody>
            <a:bodyPr wrap="square" lIns="0" tIns="0" rIns="0" bIns="0" rtlCol="0"/>
            <a:lstStyle/>
            <a:p>
              <a:endParaRPr/>
            </a:p>
          </p:txBody>
        </p:sp>
        <p:sp>
          <p:nvSpPr>
            <p:cNvPr id="28" name="object 28"/>
            <p:cNvSpPr/>
            <p:nvPr/>
          </p:nvSpPr>
          <p:spPr>
            <a:xfrm>
              <a:off x="16142538" y="3212947"/>
              <a:ext cx="1870075" cy="1101725"/>
            </a:xfrm>
            <a:custGeom>
              <a:avLst/>
              <a:gdLst/>
              <a:ahLst/>
              <a:cxnLst/>
              <a:rect l="l" t="t" r="r" b="b"/>
              <a:pathLst>
                <a:path w="1870075" h="1101725">
                  <a:moveTo>
                    <a:pt x="1209306" y="866711"/>
                  </a:moveTo>
                  <a:lnTo>
                    <a:pt x="1207554" y="850011"/>
                  </a:lnTo>
                  <a:lnTo>
                    <a:pt x="1199007" y="837450"/>
                  </a:lnTo>
                  <a:lnTo>
                    <a:pt x="1183576" y="828649"/>
                  </a:lnTo>
                  <a:lnTo>
                    <a:pt x="1161186" y="823252"/>
                  </a:lnTo>
                  <a:lnTo>
                    <a:pt x="658723" y="824611"/>
                  </a:lnTo>
                  <a:lnTo>
                    <a:pt x="637743" y="829754"/>
                  </a:lnTo>
                  <a:lnTo>
                    <a:pt x="621626" y="838860"/>
                  </a:lnTo>
                  <a:lnTo>
                    <a:pt x="610311" y="851903"/>
                  </a:lnTo>
                  <a:lnTo>
                    <a:pt x="603745" y="868819"/>
                  </a:lnTo>
                  <a:lnTo>
                    <a:pt x="603745" y="1066012"/>
                  </a:lnTo>
                  <a:lnTo>
                    <a:pt x="642975" y="1097343"/>
                  </a:lnTo>
                  <a:lnTo>
                    <a:pt x="1163205" y="1101153"/>
                  </a:lnTo>
                  <a:lnTo>
                    <a:pt x="1183246" y="1095743"/>
                  </a:lnTo>
                  <a:lnTo>
                    <a:pt x="1197305" y="1088301"/>
                  </a:lnTo>
                  <a:lnTo>
                    <a:pt x="1205852" y="1078433"/>
                  </a:lnTo>
                  <a:lnTo>
                    <a:pt x="1209306" y="1065745"/>
                  </a:lnTo>
                  <a:lnTo>
                    <a:pt x="1209306" y="866711"/>
                  </a:lnTo>
                  <a:close/>
                </a:path>
                <a:path w="1870075" h="1101725">
                  <a:moveTo>
                    <a:pt x="1869859" y="39243"/>
                  </a:moveTo>
                  <a:lnTo>
                    <a:pt x="1839061" y="13500"/>
                  </a:lnTo>
                  <a:lnTo>
                    <a:pt x="50114" y="0"/>
                  </a:lnTo>
                  <a:lnTo>
                    <a:pt x="33566" y="1130"/>
                  </a:lnTo>
                  <a:lnTo>
                    <a:pt x="19939" y="6184"/>
                  </a:lnTo>
                  <a:lnTo>
                    <a:pt x="9055" y="15506"/>
                  </a:lnTo>
                  <a:lnTo>
                    <a:pt x="723" y="29464"/>
                  </a:lnTo>
                  <a:lnTo>
                    <a:pt x="0" y="698703"/>
                  </a:lnTo>
                  <a:lnTo>
                    <a:pt x="647" y="714451"/>
                  </a:lnTo>
                  <a:lnTo>
                    <a:pt x="7200" y="725538"/>
                  </a:lnTo>
                  <a:lnTo>
                    <a:pt x="19354" y="731583"/>
                  </a:lnTo>
                  <a:lnTo>
                    <a:pt x="36791" y="732205"/>
                  </a:lnTo>
                  <a:lnTo>
                    <a:pt x="1833803" y="731799"/>
                  </a:lnTo>
                  <a:lnTo>
                    <a:pt x="1867738" y="697395"/>
                  </a:lnTo>
                  <a:lnTo>
                    <a:pt x="1869859" y="39243"/>
                  </a:lnTo>
                  <a:close/>
                </a:path>
              </a:pathLst>
            </a:custGeom>
            <a:solidFill>
              <a:srgbClr val="EFEFEF"/>
            </a:solidFill>
          </p:spPr>
          <p:txBody>
            <a:bodyPr wrap="square" lIns="0" tIns="0" rIns="0" bIns="0" rtlCol="0"/>
            <a:lstStyle/>
            <a:p>
              <a:endParaRPr/>
            </a:p>
          </p:txBody>
        </p:sp>
        <p:sp>
          <p:nvSpPr>
            <p:cNvPr id="29" name="object 29"/>
            <p:cNvSpPr/>
            <p:nvPr/>
          </p:nvSpPr>
          <p:spPr>
            <a:xfrm>
              <a:off x="15847130" y="2260072"/>
              <a:ext cx="2440940" cy="866140"/>
            </a:xfrm>
            <a:custGeom>
              <a:avLst/>
              <a:gdLst/>
              <a:ahLst/>
              <a:cxnLst/>
              <a:rect l="l" t="t" r="r" b="b"/>
              <a:pathLst>
                <a:path w="2440940" h="866139">
                  <a:moveTo>
                    <a:pt x="2276763" y="866048"/>
                  </a:moveTo>
                  <a:lnTo>
                    <a:pt x="216197" y="862711"/>
                  </a:lnTo>
                  <a:lnTo>
                    <a:pt x="0" y="70316"/>
                  </a:lnTo>
                  <a:lnTo>
                    <a:pt x="5087" y="44610"/>
                  </a:lnTo>
                  <a:lnTo>
                    <a:pt x="15664" y="22022"/>
                  </a:lnTo>
                  <a:lnTo>
                    <a:pt x="39613" y="6001"/>
                  </a:lnTo>
                  <a:lnTo>
                    <a:pt x="84814" y="0"/>
                  </a:lnTo>
                  <a:lnTo>
                    <a:pt x="2438571" y="17305"/>
                  </a:lnTo>
                  <a:lnTo>
                    <a:pt x="2440868" y="18270"/>
                  </a:lnTo>
                  <a:lnTo>
                    <a:pt x="2440868" y="361159"/>
                  </a:lnTo>
                  <a:lnTo>
                    <a:pt x="2316593" y="839381"/>
                  </a:lnTo>
                  <a:lnTo>
                    <a:pt x="2276763" y="866048"/>
                  </a:lnTo>
                  <a:close/>
                </a:path>
              </a:pathLst>
            </a:custGeom>
            <a:solidFill>
              <a:srgbClr val="939498"/>
            </a:solidFill>
          </p:spPr>
          <p:txBody>
            <a:bodyPr wrap="square" lIns="0" tIns="0" rIns="0" bIns="0" rtlCol="0"/>
            <a:lstStyle/>
            <a:p>
              <a:endParaRPr/>
            </a:p>
          </p:txBody>
        </p:sp>
        <p:sp>
          <p:nvSpPr>
            <p:cNvPr id="30" name="object 30"/>
            <p:cNvSpPr/>
            <p:nvPr/>
          </p:nvSpPr>
          <p:spPr>
            <a:xfrm>
              <a:off x="17776206" y="3104582"/>
              <a:ext cx="186690" cy="46990"/>
            </a:xfrm>
            <a:custGeom>
              <a:avLst/>
              <a:gdLst/>
              <a:ahLst/>
              <a:cxnLst/>
              <a:rect l="l" t="t" r="r" b="b"/>
              <a:pathLst>
                <a:path w="186690" h="46989">
                  <a:moveTo>
                    <a:pt x="181111" y="46730"/>
                  </a:moveTo>
                  <a:lnTo>
                    <a:pt x="5241" y="46730"/>
                  </a:lnTo>
                  <a:lnTo>
                    <a:pt x="0" y="41496"/>
                  </a:lnTo>
                  <a:lnTo>
                    <a:pt x="0" y="5235"/>
                  </a:lnTo>
                  <a:lnTo>
                    <a:pt x="5241" y="0"/>
                  </a:lnTo>
                  <a:lnTo>
                    <a:pt x="181111" y="0"/>
                  </a:lnTo>
                  <a:lnTo>
                    <a:pt x="186352" y="5235"/>
                  </a:lnTo>
                  <a:lnTo>
                    <a:pt x="186352" y="11683"/>
                  </a:lnTo>
                  <a:lnTo>
                    <a:pt x="186352" y="41496"/>
                  </a:lnTo>
                  <a:lnTo>
                    <a:pt x="181111" y="46730"/>
                  </a:lnTo>
                  <a:close/>
                </a:path>
              </a:pathLst>
            </a:custGeom>
            <a:solidFill>
              <a:srgbClr val="231F20"/>
            </a:solidFill>
          </p:spPr>
          <p:txBody>
            <a:bodyPr wrap="square" lIns="0" tIns="0" rIns="0" bIns="0" rtlCol="0"/>
            <a:lstStyle/>
            <a:p>
              <a:endParaRPr/>
            </a:p>
          </p:txBody>
        </p:sp>
        <p:sp>
          <p:nvSpPr>
            <p:cNvPr id="31" name="object 31"/>
            <p:cNvSpPr/>
            <p:nvPr/>
          </p:nvSpPr>
          <p:spPr>
            <a:xfrm>
              <a:off x="15894963" y="2291597"/>
              <a:ext cx="2393315" cy="798195"/>
            </a:xfrm>
            <a:custGeom>
              <a:avLst/>
              <a:gdLst/>
              <a:ahLst/>
              <a:cxnLst/>
              <a:rect l="l" t="t" r="r" b="b"/>
              <a:pathLst>
                <a:path w="2393315" h="798194">
                  <a:moveTo>
                    <a:pt x="2188128" y="797825"/>
                  </a:moveTo>
                  <a:lnTo>
                    <a:pt x="207781" y="794750"/>
                  </a:lnTo>
                  <a:lnTo>
                    <a:pt x="0" y="64776"/>
                  </a:lnTo>
                  <a:lnTo>
                    <a:pt x="4890" y="41096"/>
                  </a:lnTo>
                  <a:lnTo>
                    <a:pt x="15055" y="20287"/>
                  </a:lnTo>
                  <a:lnTo>
                    <a:pt x="38071" y="5528"/>
                  </a:lnTo>
                  <a:lnTo>
                    <a:pt x="81513" y="0"/>
                  </a:lnTo>
                  <a:lnTo>
                    <a:pt x="2343637" y="15942"/>
                  </a:lnTo>
                  <a:lnTo>
                    <a:pt x="2387262" y="33508"/>
                  </a:lnTo>
                  <a:lnTo>
                    <a:pt x="2393036" y="42764"/>
                  </a:lnTo>
                  <a:lnTo>
                    <a:pt x="2393036" y="158642"/>
                  </a:lnTo>
                  <a:lnTo>
                    <a:pt x="2226407" y="773259"/>
                  </a:lnTo>
                  <a:lnTo>
                    <a:pt x="2188128" y="797825"/>
                  </a:lnTo>
                  <a:close/>
                </a:path>
              </a:pathLst>
            </a:custGeom>
            <a:solidFill>
              <a:srgbClr val="FFFAE8"/>
            </a:solidFill>
          </p:spPr>
          <p:txBody>
            <a:bodyPr wrap="square" lIns="0" tIns="0" rIns="0" bIns="0" rtlCol="0"/>
            <a:lstStyle/>
            <a:p>
              <a:endParaRPr/>
            </a:p>
          </p:txBody>
        </p:sp>
        <p:sp>
          <p:nvSpPr>
            <p:cNvPr id="32" name="object 32"/>
            <p:cNvSpPr/>
            <p:nvPr/>
          </p:nvSpPr>
          <p:spPr>
            <a:xfrm>
              <a:off x="16570932" y="2403742"/>
              <a:ext cx="560705" cy="577215"/>
            </a:xfrm>
            <a:custGeom>
              <a:avLst/>
              <a:gdLst/>
              <a:ahLst/>
              <a:cxnLst/>
              <a:rect l="l" t="t" r="r" b="b"/>
              <a:pathLst>
                <a:path w="560705" h="577214">
                  <a:moveTo>
                    <a:pt x="362448" y="576969"/>
                  </a:moveTo>
                  <a:lnTo>
                    <a:pt x="305807" y="576735"/>
                  </a:lnTo>
                  <a:lnTo>
                    <a:pt x="240089" y="574383"/>
                  </a:lnTo>
                  <a:lnTo>
                    <a:pt x="164708" y="569800"/>
                  </a:lnTo>
                  <a:lnTo>
                    <a:pt x="79075" y="562872"/>
                  </a:lnTo>
                  <a:lnTo>
                    <a:pt x="35924" y="554771"/>
                  </a:lnTo>
                  <a:lnTo>
                    <a:pt x="0" y="519832"/>
                  </a:lnTo>
                  <a:lnTo>
                    <a:pt x="358" y="493846"/>
                  </a:lnTo>
                  <a:lnTo>
                    <a:pt x="8352" y="462749"/>
                  </a:lnTo>
                  <a:lnTo>
                    <a:pt x="20547" y="426966"/>
                  </a:lnTo>
                  <a:lnTo>
                    <a:pt x="33510" y="386924"/>
                  </a:lnTo>
                  <a:lnTo>
                    <a:pt x="43806" y="343047"/>
                  </a:lnTo>
                  <a:lnTo>
                    <a:pt x="48001" y="295761"/>
                  </a:lnTo>
                  <a:lnTo>
                    <a:pt x="47764" y="242863"/>
                  </a:lnTo>
                  <a:lnTo>
                    <a:pt x="48457" y="194260"/>
                  </a:lnTo>
                  <a:lnTo>
                    <a:pt x="52182" y="150219"/>
                  </a:lnTo>
                  <a:lnTo>
                    <a:pt x="61041" y="111010"/>
                  </a:lnTo>
                  <a:lnTo>
                    <a:pt x="102574" y="48162"/>
                  </a:lnTo>
                  <a:lnTo>
                    <a:pt x="139453" y="25060"/>
                  </a:lnTo>
                  <a:lnTo>
                    <a:pt x="189877" y="7865"/>
                  </a:lnTo>
                  <a:lnTo>
                    <a:pt x="247057" y="0"/>
                  </a:lnTo>
                  <a:lnTo>
                    <a:pt x="290456" y="5286"/>
                  </a:lnTo>
                  <a:lnTo>
                    <a:pt x="324490" y="18982"/>
                  </a:lnTo>
                  <a:lnTo>
                    <a:pt x="353570" y="36343"/>
                  </a:lnTo>
                  <a:lnTo>
                    <a:pt x="382112" y="52626"/>
                  </a:lnTo>
                  <a:lnTo>
                    <a:pt x="462532" y="79810"/>
                  </a:lnTo>
                  <a:lnTo>
                    <a:pt x="490820" y="108074"/>
                  </a:lnTo>
                  <a:lnTo>
                    <a:pt x="503888" y="144683"/>
                  </a:lnTo>
                  <a:lnTo>
                    <a:pt x="506229" y="186442"/>
                  </a:lnTo>
                  <a:lnTo>
                    <a:pt x="502336" y="230153"/>
                  </a:lnTo>
                  <a:lnTo>
                    <a:pt x="496705" y="272621"/>
                  </a:lnTo>
                  <a:lnTo>
                    <a:pt x="493829" y="310650"/>
                  </a:lnTo>
                  <a:lnTo>
                    <a:pt x="505852" y="366231"/>
                  </a:lnTo>
                  <a:lnTo>
                    <a:pt x="522331" y="403042"/>
                  </a:lnTo>
                  <a:lnTo>
                    <a:pt x="531347" y="421036"/>
                  </a:lnTo>
                  <a:lnTo>
                    <a:pt x="540098" y="438605"/>
                  </a:lnTo>
                  <a:lnTo>
                    <a:pt x="547997" y="455636"/>
                  </a:lnTo>
                  <a:lnTo>
                    <a:pt x="554455" y="472017"/>
                  </a:lnTo>
                  <a:lnTo>
                    <a:pt x="558886" y="487634"/>
                  </a:lnTo>
                  <a:lnTo>
                    <a:pt x="560701" y="502374"/>
                  </a:lnTo>
                  <a:lnTo>
                    <a:pt x="559315" y="516126"/>
                  </a:lnTo>
                  <a:lnTo>
                    <a:pt x="530067" y="550314"/>
                  </a:lnTo>
                  <a:lnTo>
                    <a:pt x="483787" y="566089"/>
                  </a:lnTo>
                  <a:lnTo>
                    <a:pt x="410600" y="575197"/>
                  </a:lnTo>
                  <a:lnTo>
                    <a:pt x="362448" y="576969"/>
                  </a:lnTo>
                  <a:close/>
                </a:path>
              </a:pathLst>
            </a:custGeom>
            <a:solidFill>
              <a:srgbClr val="231F20"/>
            </a:solidFill>
          </p:spPr>
          <p:txBody>
            <a:bodyPr wrap="square" lIns="0" tIns="0" rIns="0" bIns="0" rtlCol="0"/>
            <a:lstStyle/>
            <a:p>
              <a:endParaRPr/>
            </a:p>
          </p:txBody>
        </p:sp>
        <p:sp>
          <p:nvSpPr>
            <p:cNvPr id="33" name="object 33"/>
            <p:cNvSpPr/>
            <p:nvPr/>
          </p:nvSpPr>
          <p:spPr>
            <a:xfrm>
              <a:off x="16525321" y="2844544"/>
              <a:ext cx="643890" cy="243840"/>
            </a:xfrm>
            <a:custGeom>
              <a:avLst/>
              <a:gdLst/>
              <a:ahLst/>
              <a:cxnLst/>
              <a:rect l="l" t="t" r="r" b="b"/>
              <a:pathLst>
                <a:path w="643890" h="243839">
                  <a:moveTo>
                    <a:pt x="643499" y="243500"/>
                  </a:moveTo>
                  <a:lnTo>
                    <a:pt x="0" y="242476"/>
                  </a:lnTo>
                  <a:lnTo>
                    <a:pt x="1399" y="237768"/>
                  </a:lnTo>
                  <a:lnTo>
                    <a:pt x="35755" y="146064"/>
                  </a:lnTo>
                  <a:lnTo>
                    <a:pt x="88322" y="52775"/>
                  </a:lnTo>
                  <a:lnTo>
                    <a:pt x="155264" y="6626"/>
                  </a:lnTo>
                  <a:lnTo>
                    <a:pt x="234928" y="1820"/>
                  </a:lnTo>
                  <a:lnTo>
                    <a:pt x="285209" y="337"/>
                  </a:lnTo>
                  <a:lnTo>
                    <a:pt x="338771" y="0"/>
                  </a:lnTo>
                  <a:lnTo>
                    <a:pt x="392850" y="1203"/>
                  </a:lnTo>
                  <a:lnTo>
                    <a:pt x="444684" y="4345"/>
                  </a:lnTo>
                  <a:lnTo>
                    <a:pt x="491507" y="9824"/>
                  </a:lnTo>
                  <a:lnTo>
                    <a:pt x="558448" y="58406"/>
                  </a:lnTo>
                  <a:lnTo>
                    <a:pt x="609603" y="150270"/>
                  </a:lnTo>
                  <a:lnTo>
                    <a:pt x="642275" y="239246"/>
                  </a:lnTo>
                  <a:lnTo>
                    <a:pt x="643499" y="243500"/>
                  </a:lnTo>
                  <a:close/>
                </a:path>
              </a:pathLst>
            </a:custGeom>
            <a:solidFill>
              <a:srgbClr val="7CD9FF"/>
            </a:solidFill>
          </p:spPr>
          <p:txBody>
            <a:bodyPr wrap="square" lIns="0" tIns="0" rIns="0" bIns="0" rtlCol="0"/>
            <a:lstStyle/>
            <a:p>
              <a:endParaRPr/>
            </a:p>
          </p:txBody>
        </p:sp>
        <p:sp>
          <p:nvSpPr>
            <p:cNvPr id="34" name="object 34"/>
            <p:cNvSpPr/>
            <p:nvPr/>
          </p:nvSpPr>
          <p:spPr>
            <a:xfrm>
              <a:off x="16722890" y="2558192"/>
              <a:ext cx="229235" cy="271780"/>
            </a:xfrm>
            <a:custGeom>
              <a:avLst/>
              <a:gdLst/>
              <a:ahLst/>
              <a:cxnLst/>
              <a:rect l="l" t="t" r="r" b="b"/>
              <a:pathLst>
                <a:path w="229234" h="271780">
                  <a:moveTo>
                    <a:pt x="114033" y="271342"/>
                  </a:moveTo>
                  <a:lnTo>
                    <a:pt x="47792" y="239945"/>
                  </a:lnTo>
                  <a:lnTo>
                    <a:pt x="19980" y="207659"/>
                  </a:lnTo>
                  <a:lnTo>
                    <a:pt x="2381" y="170500"/>
                  </a:lnTo>
                  <a:lnTo>
                    <a:pt x="0" y="133110"/>
                  </a:lnTo>
                  <a:lnTo>
                    <a:pt x="17842" y="100127"/>
                  </a:lnTo>
                  <a:lnTo>
                    <a:pt x="62650" y="56025"/>
                  </a:lnTo>
                  <a:lnTo>
                    <a:pt x="95121" y="26163"/>
                  </a:lnTo>
                  <a:lnTo>
                    <a:pt x="120370" y="8252"/>
                  </a:lnTo>
                  <a:lnTo>
                    <a:pt x="143508" y="0"/>
                  </a:lnTo>
                  <a:lnTo>
                    <a:pt x="179109" y="5814"/>
                  </a:lnTo>
                  <a:lnTo>
                    <a:pt x="205933" y="33451"/>
                  </a:lnTo>
                  <a:lnTo>
                    <a:pt x="222854" y="77284"/>
                  </a:lnTo>
                  <a:lnTo>
                    <a:pt x="228744" y="131685"/>
                  </a:lnTo>
                  <a:lnTo>
                    <a:pt x="219723" y="186024"/>
                  </a:lnTo>
                  <a:lnTo>
                    <a:pt x="195130" y="230418"/>
                  </a:lnTo>
                  <a:lnTo>
                    <a:pt x="158666" y="260360"/>
                  </a:lnTo>
                  <a:lnTo>
                    <a:pt x="114033" y="271342"/>
                  </a:lnTo>
                  <a:close/>
                </a:path>
              </a:pathLst>
            </a:custGeom>
            <a:solidFill>
              <a:srgbClr val="FFD0B4"/>
            </a:solidFill>
          </p:spPr>
          <p:txBody>
            <a:bodyPr wrap="square" lIns="0" tIns="0" rIns="0" bIns="0" rtlCol="0"/>
            <a:lstStyle/>
            <a:p>
              <a:endParaRPr/>
            </a:p>
          </p:txBody>
        </p:sp>
        <p:sp>
          <p:nvSpPr>
            <p:cNvPr id="35" name="object 35"/>
            <p:cNvSpPr/>
            <p:nvPr/>
          </p:nvSpPr>
          <p:spPr>
            <a:xfrm>
              <a:off x="17178797" y="2465556"/>
              <a:ext cx="773430" cy="458470"/>
            </a:xfrm>
            <a:custGeom>
              <a:avLst/>
              <a:gdLst/>
              <a:ahLst/>
              <a:cxnLst/>
              <a:rect l="l" t="t" r="r" b="b"/>
              <a:pathLst>
                <a:path w="773430" h="458469">
                  <a:moveTo>
                    <a:pt x="154671" y="457926"/>
                  </a:moveTo>
                  <a:lnTo>
                    <a:pt x="251341" y="320549"/>
                  </a:lnTo>
                  <a:lnTo>
                    <a:pt x="80242" y="320549"/>
                  </a:lnTo>
                  <a:lnTo>
                    <a:pt x="49021" y="314247"/>
                  </a:lnTo>
                  <a:lnTo>
                    <a:pt x="23513" y="297065"/>
                  </a:lnTo>
                  <a:lnTo>
                    <a:pt x="6310" y="271591"/>
                  </a:lnTo>
                  <a:lnTo>
                    <a:pt x="0" y="240412"/>
                  </a:lnTo>
                  <a:lnTo>
                    <a:pt x="0" y="80137"/>
                  </a:lnTo>
                  <a:lnTo>
                    <a:pt x="6310" y="48956"/>
                  </a:lnTo>
                  <a:lnTo>
                    <a:pt x="23513" y="23482"/>
                  </a:lnTo>
                  <a:lnTo>
                    <a:pt x="49021" y="6301"/>
                  </a:lnTo>
                  <a:lnTo>
                    <a:pt x="80242" y="0"/>
                  </a:lnTo>
                  <a:lnTo>
                    <a:pt x="693117" y="0"/>
                  </a:lnTo>
                  <a:lnTo>
                    <a:pt x="724339" y="6301"/>
                  </a:lnTo>
                  <a:lnTo>
                    <a:pt x="749846" y="23482"/>
                  </a:lnTo>
                  <a:lnTo>
                    <a:pt x="767050" y="48956"/>
                  </a:lnTo>
                  <a:lnTo>
                    <a:pt x="773360" y="80137"/>
                  </a:lnTo>
                  <a:lnTo>
                    <a:pt x="773360" y="240412"/>
                  </a:lnTo>
                  <a:lnTo>
                    <a:pt x="767050" y="271591"/>
                  </a:lnTo>
                  <a:lnTo>
                    <a:pt x="749846" y="297065"/>
                  </a:lnTo>
                  <a:lnTo>
                    <a:pt x="724339" y="314247"/>
                  </a:lnTo>
                  <a:lnTo>
                    <a:pt x="693117" y="320549"/>
                  </a:lnTo>
                  <a:lnTo>
                    <a:pt x="367348" y="320549"/>
                  </a:lnTo>
                  <a:lnTo>
                    <a:pt x="154671" y="457926"/>
                  </a:lnTo>
                  <a:close/>
                </a:path>
              </a:pathLst>
            </a:custGeom>
            <a:solidFill>
              <a:srgbClr val="7CD9FF"/>
            </a:solidFill>
          </p:spPr>
          <p:txBody>
            <a:bodyPr wrap="square" lIns="0" tIns="0" rIns="0" bIns="0" rtlCol="0"/>
            <a:lstStyle/>
            <a:p>
              <a:endParaRPr/>
            </a:p>
          </p:txBody>
        </p:sp>
        <p:sp>
          <p:nvSpPr>
            <p:cNvPr id="36" name="object 36"/>
            <p:cNvSpPr/>
            <p:nvPr/>
          </p:nvSpPr>
          <p:spPr>
            <a:xfrm>
              <a:off x="16221865" y="3103962"/>
              <a:ext cx="186690" cy="46990"/>
            </a:xfrm>
            <a:custGeom>
              <a:avLst/>
              <a:gdLst/>
              <a:ahLst/>
              <a:cxnLst/>
              <a:rect l="l" t="t" r="r" b="b"/>
              <a:pathLst>
                <a:path w="186690" h="46989">
                  <a:moveTo>
                    <a:pt x="181111" y="46730"/>
                  </a:moveTo>
                  <a:lnTo>
                    <a:pt x="5241" y="46730"/>
                  </a:lnTo>
                  <a:lnTo>
                    <a:pt x="0" y="41496"/>
                  </a:lnTo>
                  <a:lnTo>
                    <a:pt x="0" y="5235"/>
                  </a:lnTo>
                  <a:lnTo>
                    <a:pt x="5241" y="0"/>
                  </a:lnTo>
                  <a:lnTo>
                    <a:pt x="181111" y="0"/>
                  </a:lnTo>
                  <a:lnTo>
                    <a:pt x="186352" y="5235"/>
                  </a:lnTo>
                  <a:lnTo>
                    <a:pt x="186352" y="11683"/>
                  </a:lnTo>
                  <a:lnTo>
                    <a:pt x="186352" y="41496"/>
                  </a:lnTo>
                  <a:lnTo>
                    <a:pt x="181111" y="46730"/>
                  </a:lnTo>
                  <a:close/>
                </a:path>
              </a:pathLst>
            </a:custGeom>
            <a:solidFill>
              <a:srgbClr val="231F20"/>
            </a:solidFill>
          </p:spPr>
          <p:txBody>
            <a:bodyPr wrap="square" lIns="0" tIns="0" rIns="0" bIns="0" rtlCol="0"/>
            <a:lstStyle/>
            <a:p>
              <a:endParaRPr/>
            </a:p>
          </p:txBody>
        </p:sp>
        <p:sp>
          <p:nvSpPr>
            <p:cNvPr id="37" name="object 37"/>
            <p:cNvSpPr/>
            <p:nvPr/>
          </p:nvSpPr>
          <p:spPr>
            <a:xfrm>
              <a:off x="16162722" y="2392201"/>
              <a:ext cx="377190" cy="232410"/>
            </a:xfrm>
            <a:custGeom>
              <a:avLst/>
              <a:gdLst/>
              <a:ahLst/>
              <a:cxnLst/>
              <a:rect l="l" t="t" r="r" b="b"/>
              <a:pathLst>
                <a:path w="377190" h="232410">
                  <a:moveTo>
                    <a:pt x="301424" y="232373"/>
                  </a:moveTo>
                  <a:lnTo>
                    <a:pt x="254328" y="162660"/>
                  </a:lnTo>
                  <a:lnTo>
                    <a:pt x="336064" y="162660"/>
                  </a:lnTo>
                  <a:lnTo>
                    <a:pt x="351908" y="159462"/>
                  </a:lnTo>
                  <a:lnTo>
                    <a:pt x="364851" y="150745"/>
                  </a:lnTo>
                  <a:lnTo>
                    <a:pt x="373581" y="137818"/>
                  </a:lnTo>
                  <a:lnTo>
                    <a:pt x="376783" y="121997"/>
                  </a:lnTo>
                  <a:lnTo>
                    <a:pt x="376783" y="40666"/>
                  </a:lnTo>
                  <a:lnTo>
                    <a:pt x="373581" y="24842"/>
                  </a:lnTo>
                  <a:lnTo>
                    <a:pt x="364851" y="11915"/>
                  </a:lnTo>
                  <a:lnTo>
                    <a:pt x="351908" y="3197"/>
                  </a:lnTo>
                  <a:lnTo>
                    <a:pt x="336064" y="0"/>
                  </a:lnTo>
                  <a:lnTo>
                    <a:pt x="40718" y="0"/>
                  </a:lnTo>
                  <a:lnTo>
                    <a:pt x="24875" y="3197"/>
                  </a:lnTo>
                  <a:lnTo>
                    <a:pt x="11931" y="11915"/>
                  </a:lnTo>
                  <a:lnTo>
                    <a:pt x="3201" y="24842"/>
                  </a:lnTo>
                  <a:lnTo>
                    <a:pt x="0" y="40666"/>
                  </a:lnTo>
                  <a:lnTo>
                    <a:pt x="0" y="121997"/>
                  </a:lnTo>
                  <a:lnTo>
                    <a:pt x="3201" y="137818"/>
                  </a:lnTo>
                  <a:lnTo>
                    <a:pt x="11931" y="150745"/>
                  </a:lnTo>
                  <a:lnTo>
                    <a:pt x="24875" y="159462"/>
                  </a:lnTo>
                  <a:lnTo>
                    <a:pt x="40718" y="162660"/>
                  </a:lnTo>
                  <a:lnTo>
                    <a:pt x="197809" y="162660"/>
                  </a:lnTo>
                  <a:lnTo>
                    <a:pt x="301424" y="232373"/>
                  </a:lnTo>
                  <a:close/>
                </a:path>
              </a:pathLst>
            </a:custGeom>
            <a:solidFill>
              <a:srgbClr val="7CD9FF"/>
            </a:solidFill>
          </p:spPr>
          <p:txBody>
            <a:bodyPr wrap="square" lIns="0" tIns="0" rIns="0" bIns="0" rtlCol="0"/>
            <a:lstStyle/>
            <a:p>
              <a:endParaRPr/>
            </a:p>
          </p:txBody>
        </p:sp>
        <p:sp>
          <p:nvSpPr>
            <p:cNvPr id="38" name="object 38"/>
            <p:cNvSpPr/>
            <p:nvPr/>
          </p:nvSpPr>
          <p:spPr>
            <a:xfrm>
              <a:off x="18272808" y="4236107"/>
              <a:ext cx="15240" cy="93345"/>
            </a:xfrm>
            <a:custGeom>
              <a:avLst/>
              <a:gdLst/>
              <a:ahLst/>
              <a:cxnLst/>
              <a:rect l="l" t="t" r="r" b="b"/>
              <a:pathLst>
                <a:path w="15240" h="93345">
                  <a:moveTo>
                    <a:pt x="15191" y="93233"/>
                  </a:moveTo>
                  <a:lnTo>
                    <a:pt x="5933" y="80171"/>
                  </a:lnTo>
                  <a:lnTo>
                    <a:pt x="0" y="55075"/>
                  </a:lnTo>
                  <a:lnTo>
                    <a:pt x="4314" y="28727"/>
                  </a:lnTo>
                  <a:lnTo>
                    <a:pt x="15191" y="0"/>
                  </a:lnTo>
                  <a:lnTo>
                    <a:pt x="15191" y="93233"/>
                  </a:lnTo>
                  <a:close/>
                </a:path>
              </a:pathLst>
            </a:custGeom>
            <a:solidFill>
              <a:srgbClr val="231F20"/>
            </a:solidFill>
          </p:spPr>
          <p:txBody>
            <a:bodyPr wrap="square" lIns="0" tIns="0" rIns="0" bIns="0" rtlCol="0"/>
            <a:lstStyle/>
            <a:p>
              <a:endParaRPr/>
            </a:p>
          </p:txBody>
        </p:sp>
        <p:sp>
          <p:nvSpPr>
            <p:cNvPr id="39" name="object 39"/>
            <p:cNvSpPr/>
            <p:nvPr/>
          </p:nvSpPr>
          <p:spPr>
            <a:xfrm>
              <a:off x="18272808" y="4236107"/>
              <a:ext cx="15240" cy="93345"/>
            </a:xfrm>
            <a:custGeom>
              <a:avLst/>
              <a:gdLst/>
              <a:ahLst/>
              <a:cxnLst/>
              <a:rect l="l" t="t" r="r" b="b"/>
              <a:pathLst>
                <a:path w="15240" h="93345">
                  <a:moveTo>
                    <a:pt x="15191" y="93233"/>
                  </a:moveTo>
                  <a:lnTo>
                    <a:pt x="5933" y="80171"/>
                  </a:lnTo>
                  <a:lnTo>
                    <a:pt x="0" y="55075"/>
                  </a:lnTo>
                  <a:lnTo>
                    <a:pt x="4314" y="28727"/>
                  </a:lnTo>
                  <a:lnTo>
                    <a:pt x="15191" y="0"/>
                  </a:lnTo>
                </a:path>
              </a:pathLst>
            </a:custGeom>
            <a:ln w="30608">
              <a:solidFill>
                <a:srgbClr val="939498"/>
              </a:solidFill>
            </a:ln>
          </p:spPr>
          <p:txBody>
            <a:bodyPr wrap="square" lIns="0" tIns="0" rIns="0" bIns="0" rtlCol="0"/>
            <a:lstStyle/>
            <a:p>
              <a:endParaRPr/>
            </a:p>
          </p:txBody>
        </p:sp>
        <p:sp>
          <p:nvSpPr>
            <p:cNvPr id="40" name="object 40"/>
            <p:cNvSpPr/>
            <p:nvPr/>
          </p:nvSpPr>
          <p:spPr>
            <a:xfrm>
              <a:off x="1836354" y="3803897"/>
              <a:ext cx="467995" cy="467995"/>
            </a:xfrm>
            <a:custGeom>
              <a:avLst/>
              <a:gdLst/>
              <a:ahLst/>
              <a:cxnLst/>
              <a:rect l="l" t="t" r="r" b="b"/>
              <a:pathLst>
                <a:path w="467994" h="467995">
                  <a:moveTo>
                    <a:pt x="233740" y="467478"/>
                  </a:moveTo>
                  <a:lnTo>
                    <a:pt x="186633" y="462730"/>
                  </a:lnTo>
                  <a:lnTo>
                    <a:pt x="142758" y="449110"/>
                  </a:lnTo>
                  <a:lnTo>
                    <a:pt x="103053" y="427560"/>
                  </a:lnTo>
                  <a:lnTo>
                    <a:pt x="68461" y="399018"/>
                  </a:lnTo>
                  <a:lnTo>
                    <a:pt x="39919" y="364426"/>
                  </a:lnTo>
                  <a:lnTo>
                    <a:pt x="18368" y="324722"/>
                  </a:lnTo>
                  <a:lnTo>
                    <a:pt x="4748" y="280847"/>
                  </a:lnTo>
                  <a:lnTo>
                    <a:pt x="0" y="233740"/>
                  </a:lnTo>
                  <a:lnTo>
                    <a:pt x="4748" y="186633"/>
                  </a:lnTo>
                  <a:lnTo>
                    <a:pt x="18368" y="142758"/>
                  </a:lnTo>
                  <a:lnTo>
                    <a:pt x="39919" y="103053"/>
                  </a:lnTo>
                  <a:lnTo>
                    <a:pt x="68461" y="68461"/>
                  </a:lnTo>
                  <a:lnTo>
                    <a:pt x="103053" y="39919"/>
                  </a:lnTo>
                  <a:lnTo>
                    <a:pt x="142758" y="18368"/>
                  </a:lnTo>
                  <a:lnTo>
                    <a:pt x="186633" y="4748"/>
                  </a:lnTo>
                  <a:lnTo>
                    <a:pt x="233740" y="0"/>
                  </a:lnTo>
                  <a:lnTo>
                    <a:pt x="280847" y="4748"/>
                  </a:lnTo>
                  <a:lnTo>
                    <a:pt x="324722" y="18368"/>
                  </a:lnTo>
                  <a:lnTo>
                    <a:pt x="364426" y="39919"/>
                  </a:lnTo>
                  <a:lnTo>
                    <a:pt x="399018" y="68461"/>
                  </a:lnTo>
                  <a:lnTo>
                    <a:pt x="427560" y="103053"/>
                  </a:lnTo>
                  <a:lnTo>
                    <a:pt x="449110" y="142758"/>
                  </a:lnTo>
                  <a:lnTo>
                    <a:pt x="462730" y="186633"/>
                  </a:lnTo>
                  <a:lnTo>
                    <a:pt x="467478" y="233740"/>
                  </a:lnTo>
                  <a:lnTo>
                    <a:pt x="462730" y="280847"/>
                  </a:lnTo>
                  <a:lnTo>
                    <a:pt x="449110" y="324722"/>
                  </a:lnTo>
                  <a:lnTo>
                    <a:pt x="427560" y="364426"/>
                  </a:lnTo>
                  <a:lnTo>
                    <a:pt x="399018" y="399018"/>
                  </a:lnTo>
                  <a:lnTo>
                    <a:pt x="364426" y="427560"/>
                  </a:lnTo>
                  <a:lnTo>
                    <a:pt x="324722" y="449110"/>
                  </a:lnTo>
                  <a:lnTo>
                    <a:pt x="280847" y="462730"/>
                  </a:lnTo>
                  <a:lnTo>
                    <a:pt x="233740" y="467478"/>
                  </a:lnTo>
                  <a:close/>
                </a:path>
              </a:pathLst>
            </a:custGeom>
            <a:solidFill>
              <a:srgbClr val="DE5326"/>
            </a:solidFill>
          </p:spPr>
          <p:txBody>
            <a:bodyPr wrap="square" lIns="0" tIns="0" rIns="0" bIns="0" rtlCol="0"/>
            <a:lstStyle/>
            <a:p>
              <a:endParaRPr/>
            </a:p>
          </p:txBody>
        </p:sp>
        <p:sp>
          <p:nvSpPr>
            <p:cNvPr id="41" name="object 41"/>
            <p:cNvSpPr/>
            <p:nvPr/>
          </p:nvSpPr>
          <p:spPr>
            <a:xfrm>
              <a:off x="2015376" y="3944274"/>
              <a:ext cx="149860" cy="191135"/>
            </a:xfrm>
            <a:custGeom>
              <a:avLst/>
              <a:gdLst/>
              <a:ahLst/>
              <a:cxnLst/>
              <a:rect l="l" t="t" r="r" b="b"/>
              <a:pathLst>
                <a:path w="149860" h="191135">
                  <a:moveTo>
                    <a:pt x="0" y="190724"/>
                  </a:moveTo>
                  <a:lnTo>
                    <a:pt x="0" y="0"/>
                  </a:lnTo>
                  <a:lnTo>
                    <a:pt x="149854" y="95362"/>
                  </a:lnTo>
                  <a:lnTo>
                    <a:pt x="0" y="190724"/>
                  </a:lnTo>
                  <a:close/>
                </a:path>
              </a:pathLst>
            </a:custGeom>
            <a:solidFill>
              <a:srgbClr val="FFFFFF"/>
            </a:solidFill>
          </p:spPr>
          <p:txBody>
            <a:bodyPr wrap="square" lIns="0" tIns="0" rIns="0" bIns="0" rtlCol="0"/>
            <a:lstStyle/>
            <a:p>
              <a:endParaRPr/>
            </a:p>
          </p:txBody>
        </p:sp>
        <p:sp>
          <p:nvSpPr>
            <p:cNvPr id="42" name="object 42"/>
            <p:cNvSpPr/>
            <p:nvPr/>
          </p:nvSpPr>
          <p:spPr>
            <a:xfrm>
              <a:off x="1119454" y="2618447"/>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43" name="object 43"/>
            <p:cNvPicPr/>
            <p:nvPr/>
          </p:nvPicPr>
          <p:blipFill>
            <a:blip r:embed="rId6" cstate="print"/>
            <a:stretch>
              <a:fillRect/>
            </a:stretch>
          </p:blipFill>
          <p:spPr>
            <a:xfrm>
              <a:off x="1424262" y="2561294"/>
              <a:ext cx="258562" cy="152399"/>
            </a:xfrm>
            <a:prstGeom prst="rect">
              <a:avLst/>
            </a:prstGeom>
          </p:spPr>
        </p:pic>
        <p:sp>
          <p:nvSpPr>
            <p:cNvPr id="44" name="object 44"/>
            <p:cNvSpPr/>
            <p:nvPr/>
          </p:nvSpPr>
          <p:spPr>
            <a:xfrm>
              <a:off x="13715989" y="6137669"/>
              <a:ext cx="4572635" cy="4149725"/>
            </a:xfrm>
            <a:custGeom>
              <a:avLst/>
              <a:gdLst/>
              <a:ahLst/>
              <a:cxnLst/>
              <a:rect l="l" t="t" r="r" b="b"/>
              <a:pathLst>
                <a:path w="4572634" h="4149725">
                  <a:moveTo>
                    <a:pt x="2433387" y="12699"/>
                  </a:moveTo>
                  <a:lnTo>
                    <a:pt x="2240720" y="12699"/>
                  </a:lnTo>
                  <a:lnTo>
                    <a:pt x="2288768" y="0"/>
                  </a:lnTo>
                  <a:lnTo>
                    <a:pt x="2385339" y="0"/>
                  </a:lnTo>
                  <a:lnTo>
                    <a:pt x="2433387" y="12699"/>
                  </a:lnTo>
                  <a:close/>
                </a:path>
                <a:path w="4572634" h="4149725">
                  <a:moveTo>
                    <a:pt x="2623003" y="25399"/>
                  </a:moveTo>
                  <a:lnTo>
                    <a:pt x="2051104" y="25399"/>
                  </a:lnTo>
                  <a:lnTo>
                    <a:pt x="2098103" y="12699"/>
                  </a:lnTo>
                  <a:lnTo>
                    <a:pt x="2576004" y="12699"/>
                  </a:lnTo>
                  <a:lnTo>
                    <a:pt x="2623003" y="25399"/>
                  </a:lnTo>
                  <a:close/>
                </a:path>
                <a:path w="4572634" h="4149725">
                  <a:moveTo>
                    <a:pt x="2716136" y="38099"/>
                  </a:moveTo>
                  <a:lnTo>
                    <a:pt x="1957971" y="38099"/>
                  </a:lnTo>
                  <a:lnTo>
                    <a:pt x="2004390" y="25399"/>
                  </a:lnTo>
                  <a:lnTo>
                    <a:pt x="2669717" y="25399"/>
                  </a:lnTo>
                  <a:lnTo>
                    <a:pt x="2716136" y="38099"/>
                  </a:lnTo>
                  <a:close/>
                </a:path>
                <a:path w="4572634" h="4149725">
                  <a:moveTo>
                    <a:pt x="3815272" y="4149330"/>
                  </a:moveTo>
                  <a:lnTo>
                    <a:pt x="858835" y="4149330"/>
                  </a:lnTo>
                  <a:lnTo>
                    <a:pt x="850470" y="4140199"/>
                  </a:lnTo>
                  <a:lnTo>
                    <a:pt x="816124" y="4114799"/>
                  </a:lnTo>
                  <a:lnTo>
                    <a:pt x="782345" y="4089399"/>
                  </a:lnTo>
                  <a:lnTo>
                    <a:pt x="749143" y="4063999"/>
                  </a:lnTo>
                  <a:lnTo>
                    <a:pt x="716527" y="4025899"/>
                  </a:lnTo>
                  <a:lnTo>
                    <a:pt x="684507" y="4000499"/>
                  </a:lnTo>
                  <a:lnTo>
                    <a:pt x="653091" y="3962399"/>
                  </a:lnTo>
                  <a:lnTo>
                    <a:pt x="622291" y="3936999"/>
                  </a:lnTo>
                  <a:lnTo>
                    <a:pt x="592114" y="3898899"/>
                  </a:lnTo>
                  <a:lnTo>
                    <a:pt x="562570" y="3860799"/>
                  </a:lnTo>
                  <a:lnTo>
                    <a:pt x="533669" y="3835399"/>
                  </a:lnTo>
                  <a:lnTo>
                    <a:pt x="505420" y="3797299"/>
                  </a:lnTo>
                  <a:lnTo>
                    <a:pt x="477832" y="3759199"/>
                  </a:lnTo>
                  <a:lnTo>
                    <a:pt x="450915" y="3721099"/>
                  </a:lnTo>
                  <a:lnTo>
                    <a:pt x="424679" y="3682999"/>
                  </a:lnTo>
                  <a:lnTo>
                    <a:pt x="399132" y="3644899"/>
                  </a:lnTo>
                  <a:lnTo>
                    <a:pt x="374283" y="3606799"/>
                  </a:lnTo>
                  <a:lnTo>
                    <a:pt x="350144" y="3568699"/>
                  </a:lnTo>
                  <a:lnTo>
                    <a:pt x="326722" y="3530599"/>
                  </a:lnTo>
                  <a:lnTo>
                    <a:pt x="304027" y="3492499"/>
                  </a:lnTo>
                  <a:lnTo>
                    <a:pt x="282069" y="3454399"/>
                  </a:lnTo>
                  <a:lnTo>
                    <a:pt x="260857" y="3416299"/>
                  </a:lnTo>
                  <a:lnTo>
                    <a:pt x="240400" y="3378199"/>
                  </a:lnTo>
                  <a:lnTo>
                    <a:pt x="220709" y="3340099"/>
                  </a:lnTo>
                  <a:lnTo>
                    <a:pt x="201791" y="3289299"/>
                  </a:lnTo>
                  <a:lnTo>
                    <a:pt x="183657" y="3251199"/>
                  </a:lnTo>
                  <a:lnTo>
                    <a:pt x="166316" y="3213099"/>
                  </a:lnTo>
                  <a:lnTo>
                    <a:pt x="149777" y="3162299"/>
                  </a:lnTo>
                  <a:lnTo>
                    <a:pt x="134050" y="3124199"/>
                  </a:lnTo>
                  <a:lnTo>
                    <a:pt x="119144" y="3086099"/>
                  </a:lnTo>
                  <a:lnTo>
                    <a:pt x="105069" y="3035299"/>
                  </a:lnTo>
                  <a:lnTo>
                    <a:pt x="91834" y="2997199"/>
                  </a:lnTo>
                  <a:lnTo>
                    <a:pt x="79448" y="2946399"/>
                  </a:lnTo>
                  <a:lnTo>
                    <a:pt x="67920" y="2908299"/>
                  </a:lnTo>
                  <a:lnTo>
                    <a:pt x="57262" y="2857499"/>
                  </a:lnTo>
                  <a:lnTo>
                    <a:pt x="47480" y="2819399"/>
                  </a:lnTo>
                  <a:lnTo>
                    <a:pt x="38586" y="2768599"/>
                  </a:lnTo>
                  <a:lnTo>
                    <a:pt x="30588" y="2717799"/>
                  </a:lnTo>
                  <a:lnTo>
                    <a:pt x="23495" y="2679699"/>
                  </a:lnTo>
                  <a:lnTo>
                    <a:pt x="17318" y="2628899"/>
                  </a:lnTo>
                  <a:lnTo>
                    <a:pt x="12065" y="2578099"/>
                  </a:lnTo>
                  <a:lnTo>
                    <a:pt x="7747" y="2539999"/>
                  </a:lnTo>
                  <a:lnTo>
                    <a:pt x="4371" y="2489199"/>
                  </a:lnTo>
                  <a:lnTo>
                    <a:pt x="1949" y="2438399"/>
                  </a:lnTo>
                  <a:lnTo>
                    <a:pt x="488" y="2387599"/>
                  </a:lnTo>
                  <a:lnTo>
                    <a:pt x="0" y="2336799"/>
                  </a:lnTo>
                  <a:lnTo>
                    <a:pt x="488" y="2298699"/>
                  </a:lnTo>
                  <a:lnTo>
                    <a:pt x="1949" y="2247899"/>
                  </a:lnTo>
                  <a:lnTo>
                    <a:pt x="4371" y="2197099"/>
                  </a:lnTo>
                  <a:lnTo>
                    <a:pt x="7747" y="2146299"/>
                  </a:lnTo>
                  <a:lnTo>
                    <a:pt x="12065" y="2108199"/>
                  </a:lnTo>
                  <a:lnTo>
                    <a:pt x="17318" y="2057399"/>
                  </a:lnTo>
                  <a:lnTo>
                    <a:pt x="23495" y="2006599"/>
                  </a:lnTo>
                  <a:lnTo>
                    <a:pt x="30588" y="1968499"/>
                  </a:lnTo>
                  <a:lnTo>
                    <a:pt x="38586" y="1917699"/>
                  </a:lnTo>
                  <a:lnTo>
                    <a:pt x="47480" y="1866899"/>
                  </a:lnTo>
                  <a:lnTo>
                    <a:pt x="57262" y="1828799"/>
                  </a:lnTo>
                  <a:lnTo>
                    <a:pt x="67920" y="1777999"/>
                  </a:lnTo>
                  <a:lnTo>
                    <a:pt x="79448" y="1739899"/>
                  </a:lnTo>
                  <a:lnTo>
                    <a:pt x="91834" y="1689099"/>
                  </a:lnTo>
                  <a:lnTo>
                    <a:pt x="105069" y="1650999"/>
                  </a:lnTo>
                  <a:lnTo>
                    <a:pt x="119144" y="1600199"/>
                  </a:lnTo>
                  <a:lnTo>
                    <a:pt x="134050" y="1562099"/>
                  </a:lnTo>
                  <a:lnTo>
                    <a:pt x="149777" y="1523999"/>
                  </a:lnTo>
                  <a:lnTo>
                    <a:pt x="166316" y="1473199"/>
                  </a:lnTo>
                  <a:lnTo>
                    <a:pt x="183657" y="1435099"/>
                  </a:lnTo>
                  <a:lnTo>
                    <a:pt x="201791" y="1396999"/>
                  </a:lnTo>
                  <a:lnTo>
                    <a:pt x="220709" y="1346199"/>
                  </a:lnTo>
                  <a:lnTo>
                    <a:pt x="240400" y="1308099"/>
                  </a:lnTo>
                  <a:lnTo>
                    <a:pt x="260857" y="1269999"/>
                  </a:lnTo>
                  <a:lnTo>
                    <a:pt x="282069" y="1231899"/>
                  </a:lnTo>
                  <a:lnTo>
                    <a:pt x="304027" y="1193799"/>
                  </a:lnTo>
                  <a:lnTo>
                    <a:pt x="326722" y="1155699"/>
                  </a:lnTo>
                  <a:lnTo>
                    <a:pt x="350144" y="1117599"/>
                  </a:lnTo>
                  <a:lnTo>
                    <a:pt x="374283" y="1079499"/>
                  </a:lnTo>
                  <a:lnTo>
                    <a:pt x="399132" y="1041399"/>
                  </a:lnTo>
                  <a:lnTo>
                    <a:pt x="424679" y="1003299"/>
                  </a:lnTo>
                  <a:lnTo>
                    <a:pt x="450915" y="965199"/>
                  </a:lnTo>
                  <a:lnTo>
                    <a:pt x="477832" y="927099"/>
                  </a:lnTo>
                  <a:lnTo>
                    <a:pt x="505420" y="888999"/>
                  </a:lnTo>
                  <a:lnTo>
                    <a:pt x="533669" y="850899"/>
                  </a:lnTo>
                  <a:lnTo>
                    <a:pt x="562570" y="825499"/>
                  </a:lnTo>
                  <a:lnTo>
                    <a:pt x="592114" y="787399"/>
                  </a:lnTo>
                  <a:lnTo>
                    <a:pt x="622291" y="749299"/>
                  </a:lnTo>
                  <a:lnTo>
                    <a:pt x="653091" y="723899"/>
                  </a:lnTo>
                  <a:lnTo>
                    <a:pt x="684507" y="685799"/>
                  </a:lnTo>
                  <a:lnTo>
                    <a:pt x="716527" y="660399"/>
                  </a:lnTo>
                  <a:lnTo>
                    <a:pt x="749143" y="622299"/>
                  </a:lnTo>
                  <a:lnTo>
                    <a:pt x="782345" y="596899"/>
                  </a:lnTo>
                  <a:lnTo>
                    <a:pt x="816124" y="571499"/>
                  </a:lnTo>
                  <a:lnTo>
                    <a:pt x="850470" y="533399"/>
                  </a:lnTo>
                  <a:lnTo>
                    <a:pt x="885374" y="507999"/>
                  </a:lnTo>
                  <a:lnTo>
                    <a:pt x="920827" y="482599"/>
                  </a:lnTo>
                  <a:lnTo>
                    <a:pt x="956820" y="457199"/>
                  </a:lnTo>
                  <a:lnTo>
                    <a:pt x="1030384" y="406399"/>
                  </a:lnTo>
                  <a:lnTo>
                    <a:pt x="1105993" y="355599"/>
                  </a:lnTo>
                  <a:lnTo>
                    <a:pt x="1183571" y="304799"/>
                  </a:lnTo>
                  <a:lnTo>
                    <a:pt x="1223075" y="292099"/>
                  </a:lnTo>
                  <a:lnTo>
                    <a:pt x="1303465" y="241299"/>
                  </a:lnTo>
                  <a:lnTo>
                    <a:pt x="1344333" y="228599"/>
                  </a:lnTo>
                  <a:lnTo>
                    <a:pt x="1385636" y="203199"/>
                  </a:lnTo>
                  <a:lnTo>
                    <a:pt x="1469514" y="177799"/>
                  </a:lnTo>
                  <a:lnTo>
                    <a:pt x="1512068" y="152399"/>
                  </a:lnTo>
                  <a:lnTo>
                    <a:pt x="1911856" y="38099"/>
                  </a:lnTo>
                  <a:lnTo>
                    <a:pt x="2762250" y="38099"/>
                  </a:lnTo>
                  <a:lnTo>
                    <a:pt x="3162038" y="152399"/>
                  </a:lnTo>
                  <a:lnTo>
                    <a:pt x="3204593" y="177799"/>
                  </a:lnTo>
                  <a:lnTo>
                    <a:pt x="3288470" y="203199"/>
                  </a:lnTo>
                  <a:lnTo>
                    <a:pt x="3329774" y="228599"/>
                  </a:lnTo>
                  <a:lnTo>
                    <a:pt x="3370642" y="241299"/>
                  </a:lnTo>
                  <a:lnTo>
                    <a:pt x="3451032" y="292099"/>
                  </a:lnTo>
                  <a:lnTo>
                    <a:pt x="3490536" y="304799"/>
                  </a:lnTo>
                  <a:lnTo>
                    <a:pt x="3568114" y="355599"/>
                  </a:lnTo>
                  <a:lnTo>
                    <a:pt x="3643722" y="406399"/>
                  </a:lnTo>
                  <a:lnTo>
                    <a:pt x="3717287" y="457199"/>
                  </a:lnTo>
                  <a:lnTo>
                    <a:pt x="3753279" y="482599"/>
                  </a:lnTo>
                  <a:lnTo>
                    <a:pt x="3788732" y="507999"/>
                  </a:lnTo>
                  <a:lnTo>
                    <a:pt x="3823637" y="533399"/>
                  </a:lnTo>
                  <a:lnTo>
                    <a:pt x="3857983" y="571499"/>
                  </a:lnTo>
                  <a:lnTo>
                    <a:pt x="3891762" y="596899"/>
                  </a:lnTo>
                  <a:lnTo>
                    <a:pt x="3924964" y="622299"/>
                  </a:lnTo>
                  <a:lnTo>
                    <a:pt x="3957580" y="660399"/>
                  </a:lnTo>
                  <a:lnTo>
                    <a:pt x="3989600" y="685799"/>
                  </a:lnTo>
                  <a:lnTo>
                    <a:pt x="4021015" y="723899"/>
                  </a:lnTo>
                  <a:lnTo>
                    <a:pt x="4051816" y="749299"/>
                  </a:lnTo>
                  <a:lnTo>
                    <a:pt x="4081993" y="787399"/>
                  </a:lnTo>
                  <a:lnTo>
                    <a:pt x="4111537" y="825499"/>
                  </a:lnTo>
                  <a:lnTo>
                    <a:pt x="4140438" y="850899"/>
                  </a:lnTo>
                  <a:lnTo>
                    <a:pt x="4168687" y="888999"/>
                  </a:lnTo>
                  <a:lnTo>
                    <a:pt x="4196275" y="927099"/>
                  </a:lnTo>
                  <a:lnTo>
                    <a:pt x="4223191" y="965199"/>
                  </a:lnTo>
                  <a:lnTo>
                    <a:pt x="4249428" y="1003299"/>
                  </a:lnTo>
                  <a:lnTo>
                    <a:pt x="4274975" y="1041399"/>
                  </a:lnTo>
                  <a:lnTo>
                    <a:pt x="4299823" y="1079499"/>
                  </a:lnTo>
                  <a:lnTo>
                    <a:pt x="4323963" y="1117599"/>
                  </a:lnTo>
                  <a:lnTo>
                    <a:pt x="4347385" y="1155699"/>
                  </a:lnTo>
                  <a:lnTo>
                    <a:pt x="4370079" y="1193799"/>
                  </a:lnTo>
                  <a:lnTo>
                    <a:pt x="4392038" y="1231899"/>
                  </a:lnTo>
                  <a:lnTo>
                    <a:pt x="4413250" y="1269999"/>
                  </a:lnTo>
                  <a:lnTo>
                    <a:pt x="4433706" y="1308099"/>
                  </a:lnTo>
                  <a:lnTo>
                    <a:pt x="4453398" y="1346199"/>
                  </a:lnTo>
                  <a:lnTo>
                    <a:pt x="4472316" y="1396999"/>
                  </a:lnTo>
                  <a:lnTo>
                    <a:pt x="4490450" y="1435099"/>
                  </a:lnTo>
                  <a:lnTo>
                    <a:pt x="4507791" y="1473199"/>
                  </a:lnTo>
                  <a:lnTo>
                    <a:pt x="4524330" y="1523999"/>
                  </a:lnTo>
                  <a:lnTo>
                    <a:pt x="4540057" y="1562099"/>
                  </a:lnTo>
                  <a:lnTo>
                    <a:pt x="4554963" y="1600199"/>
                  </a:lnTo>
                  <a:lnTo>
                    <a:pt x="4569038" y="1650999"/>
                  </a:lnTo>
                  <a:lnTo>
                    <a:pt x="4572012" y="1659560"/>
                  </a:lnTo>
                  <a:lnTo>
                    <a:pt x="4572012" y="3026739"/>
                  </a:lnTo>
                  <a:lnTo>
                    <a:pt x="4569038" y="3035299"/>
                  </a:lnTo>
                  <a:lnTo>
                    <a:pt x="4554963" y="3086099"/>
                  </a:lnTo>
                  <a:lnTo>
                    <a:pt x="4540057" y="3124199"/>
                  </a:lnTo>
                  <a:lnTo>
                    <a:pt x="4524330" y="3162299"/>
                  </a:lnTo>
                  <a:lnTo>
                    <a:pt x="4507791" y="3213099"/>
                  </a:lnTo>
                  <a:lnTo>
                    <a:pt x="4490450" y="3251199"/>
                  </a:lnTo>
                  <a:lnTo>
                    <a:pt x="4472316" y="3289299"/>
                  </a:lnTo>
                  <a:lnTo>
                    <a:pt x="4453398" y="3340099"/>
                  </a:lnTo>
                  <a:lnTo>
                    <a:pt x="4433706" y="3378199"/>
                  </a:lnTo>
                  <a:lnTo>
                    <a:pt x="4413250" y="3416299"/>
                  </a:lnTo>
                  <a:lnTo>
                    <a:pt x="4392038" y="3454399"/>
                  </a:lnTo>
                  <a:lnTo>
                    <a:pt x="4370079" y="3492499"/>
                  </a:lnTo>
                  <a:lnTo>
                    <a:pt x="4347385" y="3530599"/>
                  </a:lnTo>
                  <a:lnTo>
                    <a:pt x="4323963" y="3568699"/>
                  </a:lnTo>
                  <a:lnTo>
                    <a:pt x="4299823" y="3606799"/>
                  </a:lnTo>
                  <a:lnTo>
                    <a:pt x="4274975" y="3644899"/>
                  </a:lnTo>
                  <a:lnTo>
                    <a:pt x="4249428" y="3682999"/>
                  </a:lnTo>
                  <a:lnTo>
                    <a:pt x="4223191" y="3721099"/>
                  </a:lnTo>
                  <a:lnTo>
                    <a:pt x="4196275" y="3759199"/>
                  </a:lnTo>
                  <a:lnTo>
                    <a:pt x="4168687" y="3797299"/>
                  </a:lnTo>
                  <a:lnTo>
                    <a:pt x="4140438" y="3835399"/>
                  </a:lnTo>
                  <a:lnTo>
                    <a:pt x="4111537" y="3860799"/>
                  </a:lnTo>
                  <a:lnTo>
                    <a:pt x="4081993" y="3898899"/>
                  </a:lnTo>
                  <a:lnTo>
                    <a:pt x="4051816" y="3936999"/>
                  </a:lnTo>
                  <a:lnTo>
                    <a:pt x="4021015" y="3962399"/>
                  </a:lnTo>
                  <a:lnTo>
                    <a:pt x="3989600" y="4000499"/>
                  </a:lnTo>
                  <a:lnTo>
                    <a:pt x="3957580" y="4025899"/>
                  </a:lnTo>
                  <a:lnTo>
                    <a:pt x="3924964" y="4063999"/>
                  </a:lnTo>
                  <a:lnTo>
                    <a:pt x="3891762" y="4089399"/>
                  </a:lnTo>
                  <a:lnTo>
                    <a:pt x="3857983" y="4114799"/>
                  </a:lnTo>
                  <a:lnTo>
                    <a:pt x="3823637" y="4140199"/>
                  </a:lnTo>
                  <a:lnTo>
                    <a:pt x="3815272" y="4149330"/>
                  </a:lnTo>
                  <a:close/>
                </a:path>
              </a:pathLst>
            </a:custGeom>
            <a:solidFill>
              <a:srgbClr val="7DD957"/>
            </a:solidFill>
          </p:spPr>
          <p:txBody>
            <a:bodyPr wrap="square" lIns="0" tIns="0" rIns="0" bIns="0" rtlCol="0"/>
            <a:lstStyle/>
            <a:p>
              <a:endParaRPr/>
            </a:p>
          </p:txBody>
        </p:sp>
        <p:pic>
          <p:nvPicPr>
            <p:cNvPr id="45" name="object 45"/>
            <p:cNvPicPr/>
            <p:nvPr/>
          </p:nvPicPr>
          <p:blipFill>
            <a:blip r:embed="rId8" cstate="print"/>
            <a:stretch>
              <a:fillRect/>
            </a:stretch>
          </p:blipFill>
          <p:spPr>
            <a:xfrm>
              <a:off x="14014725" y="6994164"/>
              <a:ext cx="4076699" cy="2962274"/>
            </a:xfrm>
            <a:prstGeom prst="rect">
              <a:avLst/>
            </a:prstGeom>
          </p:spPr>
        </p:pic>
      </p:grpSp>
      <p:sp>
        <p:nvSpPr>
          <p:cNvPr id="46" name="object 46"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zh-TW" altLang="en-US" spc="55" dirty="0">
                <a:latin typeface="Microsoft YaHei" panose="020B0503020204020204" pitchFamily="34" charset="-122"/>
                <a:ea typeface="Microsoft YaHei" panose="020B0503020204020204" pitchFamily="34" charset="-122"/>
              </a:rPr>
              <a:t>創新培力</a:t>
            </a:r>
          </a:p>
        </p:txBody>
      </p:sp>
      <p:sp>
        <p:nvSpPr>
          <p:cNvPr id="47" name="object 47"/>
          <p:cNvSpPr txBox="1"/>
          <p:nvPr/>
        </p:nvSpPr>
        <p:spPr>
          <a:xfrm>
            <a:off x="5936765" y="438119"/>
            <a:ext cx="7474584" cy="756920"/>
          </a:xfrm>
          <a:prstGeom prst="rect">
            <a:avLst/>
          </a:prstGeom>
        </p:spPr>
        <p:txBody>
          <a:bodyPr vert="horz" wrap="square" lIns="0" tIns="12700" rIns="0" bIns="0" rtlCol="0">
            <a:spAutoFit/>
          </a:bodyPr>
          <a:lstStyle/>
          <a:p>
            <a:pPr marL="12700">
              <a:lnSpc>
                <a:spcPct val="100000"/>
              </a:lnSpc>
              <a:spcBef>
                <a:spcPts val="100"/>
              </a:spcBef>
            </a:pPr>
            <a:r>
              <a:rPr lang="en-US" altLang="zh-TW" sz="4800" b="1" spc="80" dirty="0">
                <a:solidFill>
                  <a:srgbClr val="7D775D"/>
                </a:solidFill>
                <a:latin typeface="Microsoft YaHei"/>
                <a:cs typeface="Microsoft YaHei"/>
              </a:rPr>
              <a:t>U-start</a:t>
            </a:r>
            <a:r>
              <a:rPr lang="zh-TW" altLang="en-US" sz="4800" b="1" spc="80" dirty="0">
                <a:solidFill>
                  <a:srgbClr val="7D775D"/>
                </a:solidFill>
                <a:latin typeface="Microsoft YaHei"/>
                <a:cs typeface="Microsoft YaHei"/>
              </a:rPr>
              <a:t>創新創業計畫見習</a:t>
            </a:r>
          </a:p>
        </p:txBody>
      </p:sp>
      <p:sp>
        <p:nvSpPr>
          <p:cNvPr id="48" name="object 48"/>
          <p:cNvSpPr txBox="1"/>
          <p:nvPr/>
        </p:nvSpPr>
        <p:spPr>
          <a:xfrm>
            <a:off x="1192688" y="1632383"/>
            <a:ext cx="14750415" cy="3455305"/>
          </a:xfrm>
          <a:prstGeom prst="rect">
            <a:avLst/>
          </a:prstGeom>
        </p:spPr>
        <p:txBody>
          <a:bodyPr vert="horz" wrap="square" lIns="0" tIns="193040" rIns="0" bIns="0" rtlCol="0">
            <a:spAutoFit/>
          </a:bodyPr>
          <a:lstStyle/>
          <a:p>
            <a:pPr marL="12700">
              <a:lnSpc>
                <a:spcPct val="100000"/>
              </a:lnSpc>
              <a:spcBef>
                <a:spcPts val="1520"/>
              </a:spcBef>
            </a:pPr>
            <a:r>
              <a:rPr sz="2800" b="1" spc="25" dirty="0">
                <a:solidFill>
                  <a:srgbClr val="7D775D"/>
                </a:solidFill>
                <a:latin typeface="Microsoft YaHei"/>
                <a:cs typeface="Microsoft YaHei"/>
              </a:rPr>
              <a:t>計畫介紹</a:t>
            </a:r>
            <a:endParaRPr sz="2800" dirty="0">
              <a:latin typeface="Microsoft YaHei"/>
              <a:cs typeface="Microsoft YaHei"/>
            </a:endParaRPr>
          </a:p>
          <a:p>
            <a:pPr marL="612140" marR="3035300">
              <a:lnSpc>
                <a:spcPct val="115399"/>
              </a:lnSpc>
              <a:spcBef>
                <a:spcPts val="835"/>
              </a:spcBef>
            </a:pPr>
            <a:r>
              <a:rPr lang="zh-TW" altLang="en-US" sz="2600" spc="-5" dirty="0">
                <a:solidFill>
                  <a:srgbClr val="7D775D"/>
                </a:solidFill>
                <a:latin typeface="新細明體"/>
                <a:cs typeface="新細明體"/>
              </a:rPr>
              <a:t>提供</a:t>
            </a:r>
            <a:r>
              <a:rPr lang="en-US" altLang="zh-TW" sz="2600" spc="-5" dirty="0">
                <a:solidFill>
                  <a:srgbClr val="7D775D"/>
                </a:solidFill>
                <a:latin typeface="新細明體"/>
                <a:cs typeface="新細明體"/>
              </a:rPr>
              <a:t>18-35</a:t>
            </a:r>
            <a:r>
              <a:rPr lang="zh-TW" altLang="en-US" sz="2600" spc="-5" dirty="0">
                <a:solidFill>
                  <a:srgbClr val="7D775D"/>
                </a:solidFill>
                <a:latin typeface="新細明體"/>
                <a:cs typeface="新細明體"/>
              </a:rPr>
              <a:t>歲青年在新創公司見習的機會，透過實務學習了解創業環境與經營事務，促進青年了解創業環境，累積實務經驗，並將創新創業納入未來職涯選項。見習津貼至多</a:t>
            </a:r>
            <a:r>
              <a:rPr lang="en-US" altLang="zh-TW" sz="2600" spc="-5" dirty="0">
                <a:solidFill>
                  <a:srgbClr val="7D775D"/>
                </a:solidFill>
                <a:latin typeface="新細明體"/>
                <a:cs typeface="新細明體"/>
              </a:rPr>
              <a:t>300</a:t>
            </a:r>
            <a:r>
              <a:rPr lang="zh-TW" altLang="en-US" sz="2600" spc="-5" dirty="0">
                <a:solidFill>
                  <a:srgbClr val="7D775D"/>
                </a:solidFill>
                <a:latin typeface="新細明體"/>
                <a:cs typeface="新細明體"/>
              </a:rPr>
              <a:t>小時</a:t>
            </a:r>
            <a:r>
              <a:rPr lang="en-US" altLang="zh-TW" sz="2600" spc="-5" dirty="0">
                <a:solidFill>
                  <a:srgbClr val="7D775D"/>
                </a:solidFill>
                <a:latin typeface="新細明體"/>
                <a:cs typeface="新細明體"/>
              </a:rPr>
              <a:t>(</a:t>
            </a:r>
            <a:r>
              <a:rPr lang="zh-TW" altLang="en-US" sz="2600" spc="-5" dirty="0">
                <a:solidFill>
                  <a:srgbClr val="7D775D"/>
                </a:solidFill>
                <a:latin typeface="新細明體"/>
                <a:cs typeface="新細明體"/>
              </a:rPr>
              <a:t>依法定時薪</a:t>
            </a:r>
            <a:r>
              <a:rPr lang="en-US" altLang="zh-TW" sz="2600" spc="-5" dirty="0">
                <a:solidFill>
                  <a:srgbClr val="7D775D"/>
                </a:solidFill>
                <a:latin typeface="新細明體"/>
                <a:cs typeface="新細明體"/>
              </a:rPr>
              <a:t>)</a:t>
            </a:r>
            <a:r>
              <a:rPr lang="zh-TW" altLang="en-US" sz="2600" spc="-5" dirty="0">
                <a:solidFill>
                  <a:srgbClr val="7D775D"/>
                </a:solidFill>
                <a:latin typeface="新細明體"/>
                <a:cs typeface="新細明體"/>
              </a:rPr>
              <a:t>。</a:t>
            </a:r>
          </a:p>
          <a:p>
            <a:pPr marL="1062990">
              <a:lnSpc>
                <a:spcPct val="100000"/>
              </a:lnSpc>
            </a:pPr>
            <a:r>
              <a:rPr lang="en-US" altLang="zh-TW" sz="2600" spc="50" dirty="0">
                <a:solidFill>
                  <a:srgbClr val="7D775D"/>
                </a:solidFill>
                <a:latin typeface="新細明體"/>
                <a:cs typeface="新細明體"/>
              </a:rPr>
              <a:t>【</a:t>
            </a:r>
            <a:r>
              <a:rPr lang="zh-TW" altLang="en-US" sz="2600" spc="280" dirty="0">
                <a:solidFill>
                  <a:srgbClr val="7D775D"/>
                </a:solidFill>
                <a:latin typeface="新細明體"/>
                <a:cs typeface="新細明體"/>
              </a:rPr>
              <a:t>見習成果</a:t>
            </a:r>
            <a:r>
              <a:rPr lang="en-US" altLang="zh-TW" sz="2600" spc="50" dirty="0">
                <a:solidFill>
                  <a:srgbClr val="7D775D"/>
                </a:solidFill>
                <a:latin typeface="新細明體"/>
                <a:cs typeface="新細明體"/>
              </a:rPr>
              <a:t>】</a:t>
            </a:r>
            <a:r>
              <a:rPr lang="en-US" sz="2600" u="heavy" spc="-125" dirty="0">
                <a:solidFill>
                  <a:srgbClr val="7D775D"/>
                </a:solidFill>
                <a:uFill>
                  <a:solidFill>
                    <a:srgbClr val="7D775D"/>
                  </a:solidFill>
                </a:uFill>
                <a:latin typeface="新細明體"/>
                <a:cs typeface="新細明體"/>
              </a:rPr>
              <a:t>https://rich.yda.gov.tw/project/</a:t>
            </a:r>
            <a:r>
              <a:rPr lang="en-US" sz="2600" u="heavy" spc="-125" dirty="0" err="1">
                <a:solidFill>
                  <a:srgbClr val="7D775D"/>
                </a:solidFill>
                <a:uFill>
                  <a:solidFill>
                    <a:srgbClr val="7D775D"/>
                  </a:solidFill>
                </a:uFill>
                <a:latin typeface="新細明體"/>
                <a:cs typeface="新細明體"/>
              </a:rPr>
              <a:t>Ycr</a:t>
            </a:r>
            <a:endParaRPr lang="en-US" sz="2600" dirty="0">
              <a:latin typeface="新細明體"/>
              <a:cs typeface="新細明體"/>
            </a:endParaRPr>
          </a:p>
          <a:p>
            <a:pPr>
              <a:lnSpc>
                <a:spcPct val="100000"/>
              </a:lnSpc>
              <a:spcBef>
                <a:spcPts val="890"/>
              </a:spcBef>
            </a:pPr>
            <a:endParaRPr sz="2600" dirty="0">
              <a:latin typeface="新細明體"/>
              <a:cs typeface="新細明體"/>
            </a:endParaRPr>
          </a:p>
          <a:p>
            <a:pPr marL="88265">
              <a:lnSpc>
                <a:spcPct val="100000"/>
              </a:lnSpc>
            </a:pPr>
            <a:r>
              <a:rPr sz="2800" b="1" spc="25" dirty="0">
                <a:solidFill>
                  <a:srgbClr val="7D775D"/>
                </a:solidFill>
                <a:latin typeface="Microsoft YaHei"/>
                <a:cs typeface="Microsoft YaHei"/>
              </a:rPr>
              <a:t>申請方式</a:t>
            </a:r>
            <a:endParaRPr sz="2800" dirty="0">
              <a:latin typeface="Microsoft YaHei"/>
              <a:cs typeface="Microsoft YaHei"/>
            </a:endParaRPr>
          </a:p>
        </p:txBody>
      </p:sp>
      <p:sp>
        <p:nvSpPr>
          <p:cNvPr id="49" name="object 49"/>
          <p:cNvSpPr txBox="1"/>
          <p:nvPr/>
        </p:nvSpPr>
        <p:spPr>
          <a:xfrm>
            <a:off x="641732" y="8249463"/>
            <a:ext cx="1560195" cy="1597660"/>
          </a:xfrm>
          <a:prstGeom prst="rect">
            <a:avLst/>
          </a:prstGeom>
          <a:solidFill>
            <a:srgbClr val="ECCB3C">
              <a:alpha val="50999"/>
            </a:srgbClr>
          </a:solidFill>
        </p:spPr>
        <p:txBody>
          <a:bodyPr vert="horz" wrap="square" lIns="0" tIns="193040" rIns="0" bIns="0" rtlCol="0">
            <a:spAutoFit/>
          </a:bodyPr>
          <a:lstStyle/>
          <a:p>
            <a:pPr>
              <a:lnSpc>
                <a:spcPct val="100000"/>
              </a:lnSpc>
              <a:spcBef>
                <a:spcPts val="1520"/>
              </a:spcBef>
            </a:pPr>
            <a:endParaRPr sz="2800">
              <a:latin typeface="Times New Roman"/>
              <a:cs typeface="Times New Roman"/>
            </a:endParaRPr>
          </a:p>
          <a:p>
            <a:pPr marL="9525">
              <a:lnSpc>
                <a:spcPct val="100000"/>
              </a:lnSpc>
            </a:pPr>
            <a:r>
              <a:rPr sz="2800" b="1" spc="25" dirty="0">
                <a:solidFill>
                  <a:srgbClr val="497B33"/>
                </a:solidFill>
                <a:latin typeface="Microsoft YaHei"/>
                <a:cs typeface="Microsoft YaHei"/>
              </a:rPr>
              <a:t>申請管道</a:t>
            </a:r>
            <a:endParaRPr sz="2800">
              <a:latin typeface="Microsoft YaHei"/>
              <a:cs typeface="Microsoft YaHei"/>
            </a:endParaRPr>
          </a:p>
        </p:txBody>
      </p:sp>
      <p:sp>
        <p:nvSpPr>
          <p:cNvPr id="50" name="object 50"/>
          <p:cNvSpPr txBox="1"/>
          <p:nvPr/>
        </p:nvSpPr>
        <p:spPr>
          <a:xfrm>
            <a:off x="641732" y="5421308"/>
            <a:ext cx="1560195" cy="1174115"/>
          </a:xfrm>
          <a:prstGeom prst="rect">
            <a:avLst/>
          </a:prstGeom>
          <a:solidFill>
            <a:srgbClr val="ECCB3C">
              <a:alpha val="50999"/>
            </a:srgbClr>
          </a:solidFill>
        </p:spPr>
        <p:txBody>
          <a:bodyPr vert="horz" wrap="square" lIns="0" tIns="325755" rIns="0" bIns="0" rtlCol="0">
            <a:spAutoFit/>
          </a:bodyPr>
          <a:lstStyle/>
          <a:p>
            <a:pPr marL="9525">
              <a:lnSpc>
                <a:spcPct val="100000"/>
              </a:lnSpc>
              <a:spcBef>
                <a:spcPts val="2565"/>
              </a:spcBef>
            </a:pPr>
            <a:r>
              <a:rPr sz="2800" b="1" spc="25" dirty="0">
                <a:solidFill>
                  <a:srgbClr val="497B33"/>
                </a:solidFill>
                <a:latin typeface="Microsoft YaHei"/>
                <a:cs typeface="Microsoft YaHei"/>
              </a:rPr>
              <a:t>申請對象</a:t>
            </a:r>
            <a:endParaRPr sz="2800">
              <a:latin typeface="Microsoft YaHei"/>
              <a:cs typeface="Microsoft YaHei"/>
            </a:endParaRPr>
          </a:p>
        </p:txBody>
      </p:sp>
      <p:sp>
        <p:nvSpPr>
          <p:cNvPr id="51" name="object 51"/>
          <p:cNvSpPr txBox="1"/>
          <p:nvPr/>
        </p:nvSpPr>
        <p:spPr>
          <a:xfrm>
            <a:off x="2201841" y="8249463"/>
            <a:ext cx="10334625" cy="1190069"/>
          </a:xfrm>
          <a:prstGeom prst="rect">
            <a:avLst/>
          </a:prstGeom>
          <a:solidFill>
            <a:srgbClr val="ECDFAF">
              <a:alpha val="50999"/>
            </a:srgbClr>
          </a:solidFill>
        </p:spPr>
        <p:txBody>
          <a:bodyPr vert="horz" wrap="square" lIns="0" tIns="322580" rIns="0" bIns="0" rtlCol="0">
            <a:spAutoFit/>
          </a:bodyPr>
          <a:lstStyle/>
          <a:p>
            <a:pPr marL="239395">
              <a:lnSpc>
                <a:spcPct val="100000"/>
              </a:lnSpc>
              <a:spcBef>
                <a:spcPts val="2540"/>
              </a:spcBef>
            </a:pPr>
            <a:r>
              <a:rPr sz="2600" b="1" dirty="0">
                <a:solidFill>
                  <a:srgbClr val="7D775D"/>
                </a:solidFill>
                <a:latin typeface="Microsoft YaHei"/>
                <a:cs typeface="Microsoft YaHei"/>
              </a:rPr>
              <a:t>可於投遞履歷期間至</a:t>
            </a:r>
            <a:r>
              <a:rPr sz="2600" b="1" spc="-25" dirty="0">
                <a:solidFill>
                  <a:srgbClr val="7D775D"/>
                </a:solidFill>
                <a:latin typeface="Microsoft YaHei"/>
                <a:cs typeface="Microsoft YaHei"/>
              </a:rPr>
              <a:t>RICH</a:t>
            </a:r>
            <a:r>
              <a:rPr sz="2600" b="1" spc="-5" dirty="0">
                <a:solidFill>
                  <a:srgbClr val="7D775D"/>
                </a:solidFill>
                <a:latin typeface="Microsoft YaHei"/>
                <a:cs typeface="Microsoft YaHei"/>
              </a:rPr>
              <a:t>職場體驗網查詢職缺內容</a:t>
            </a:r>
            <a:endParaRPr sz="2600" dirty="0">
              <a:latin typeface="Microsoft YaHei"/>
              <a:cs typeface="Microsoft YaHei"/>
            </a:endParaRPr>
          </a:p>
          <a:p>
            <a:pPr marL="239395">
              <a:lnSpc>
                <a:spcPct val="100000"/>
              </a:lnSpc>
              <a:spcBef>
                <a:spcPts val="480"/>
              </a:spcBef>
            </a:pPr>
            <a:r>
              <a:rPr sz="2600" b="1" spc="-25" dirty="0">
                <a:solidFill>
                  <a:srgbClr val="7D775D"/>
                </a:solidFill>
                <a:latin typeface="Microsoft YaHei"/>
                <a:cs typeface="Microsoft YaHei"/>
              </a:rPr>
              <a:t>（</a:t>
            </a:r>
            <a:r>
              <a:rPr sz="2600" b="1" u="heavy" spc="-25" dirty="0">
                <a:solidFill>
                  <a:srgbClr val="7D775D"/>
                </a:solidFill>
                <a:uFill>
                  <a:solidFill>
                    <a:srgbClr val="7D775D"/>
                  </a:solidFill>
                </a:uFill>
                <a:latin typeface="Microsoft YaHei"/>
                <a:cs typeface="Microsoft YaHei"/>
                <a:hlinkClick r:id="rId9"/>
              </a:rPr>
              <a:t>https://rich.yda.gov.tw</a:t>
            </a:r>
            <a:r>
              <a:rPr sz="2600" b="1" u="none" spc="-25" dirty="0">
                <a:solidFill>
                  <a:srgbClr val="7D775D"/>
                </a:solidFill>
                <a:latin typeface="Microsoft YaHei"/>
                <a:cs typeface="Microsoft YaHei"/>
              </a:rPr>
              <a:t>）</a:t>
            </a:r>
            <a:endParaRPr sz="2600" dirty="0">
              <a:latin typeface="Microsoft YaHei"/>
              <a:cs typeface="Microsoft YaHei"/>
            </a:endParaRPr>
          </a:p>
        </p:txBody>
      </p:sp>
      <p:sp>
        <p:nvSpPr>
          <p:cNvPr id="52" name="object 52"/>
          <p:cNvSpPr txBox="1"/>
          <p:nvPr/>
        </p:nvSpPr>
        <p:spPr>
          <a:xfrm>
            <a:off x="641732" y="6828654"/>
            <a:ext cx="1560195" cy="1192530"/>
          </a:xfrm>
          <a:prstGeom prst="rect">
            <a:avLst/>
          </a:prstGeom>
          <a:solidFill>
            <a:srgbClr val="ECCB3C">
              <a:alpha val="50999"/>
            </a:srgbClr>
          </a:solidFill>
        </p:spPr>
        <p:txBody>
          <a:bodyPr vert="horz" wrap="square" lIns="0" tIns="404495" rIns="0" bIns="0" rtlCol="0">
            <a:spAutoFit/>
          </a:bodyPr>
          <a:lstStyle/>
          <a:p>
            <a:pPr marL="9525">
              <a:lnSpc>
                <a:spcPct val="100000"/>
              </a:lnSpc>
              <a:spcBef>
                <a:spcPts val="3185"/>
              </a:spcBef>
            </a:pPr>
            <a:r>
              <a:rPr sz="2800" b="1" spc="25" dirty="0">
                <a:solidFill>
                  <a:srgbClr val="497B33"/>
                </a:solidFill>
                <a:latin typeface="Microsoft YaHei"/>
                <a:cs typeface="Microsoft YaHei"/>
              </a:rPr>
              <a:t>申請時間</a:t>
            </a:r>
            <a:endParaRPr sz="2800">
              <a:latin typeface="Microsoft YaHei"/>
              <a:cs typeface="Microsoft YaHei"/>
            </a:endParaRPr>
          </a:p>
        </p:txBody>
      </p:sp>
      <p:grpSp>
        <p:nvGrpSpPr>
          <p:cNvPr id="53" name="object 53"/>
          <p:cNvGrpSpPr/>
          <p:nvPr/>
        </p:nvGrpSpPr>
        <p:grpSpPr>
          <a:xfrm>
            <a:off x="2708460" y="7124315"/>
            <a:ext cx="114300" cy="571500"/>
            <a:chOff x="2708460" y="7124315"/>
            <a:chExt cx="114300" cy="571500"/>
          </a:xfrm>
        </p:grpSpPr>
        <p:pic>
          <p:nvPicPr>
            <p:cNvPr id="54" name="object 54"/>
            <p:cNvPicPr/>
            <p:nvPr/>
          </p:nvPicPr>
          <p:blipFill>
            <a:blip r:embed="rId10" cstate="print"/>
            <a:stretch>
              <a:fillRect/>
            </a:stretch>
          </p:blipFill>
          <p:spPr>
            <a:xfrm>
              <a:off x="2708460" y="7124315"/>
              <a:ext cx="114300" cy="114299"/>
            </a:xfrm>
            <a:prstGeom prst="rect">
              <a:avLst/>
            </a:prstGeom>
          </p:spPr>
        </p:pic>
        <p:pic>
          <p:nvPicPr>
            <p:cNvPr id="55" name="object 55"/>
            <p:cNvPicPr/>
            <p:nvPr/>
          </p:nvPicPr>
          <p:blipFill>
            <a:blip r:embed="rId10" cstate="print"/>
            <a:stretch>
              <a:fillRect/>
            </a:stretch>
          </p:blipFill>
          <p:spPr>
            <a:xfrm>
              <a:off x="2708460" y="7581515"/>
              <a:ext cx="114300" cy="114299"/>
            </a:xfrm>
            <a:prstGeom prst="rect">
              <a:avLst/>
            </a:prstGeom>
          </p:spPr>
        </p:pic>
      </p:grpSp>
      <p:sp>
        <p:nvSpPr>
          <p:cNvPr id="56" name="object 56"/>
          <p:cNvSpPr txBox="1"/>
          <p:nvPr/>
        </p:nvSpPr>
        <p:spPr>
          <a:xfrm>
            <a:off x="2201841" y="6828654"/>
            <a:ext cx="10334625" cy="1079142"/>
          </a:xfrm>
          <a:prstGeom prst="rect">
            <a:avLst/>
          </a:prstGeom>
        </p:spPr>
        <p:txBody>
          <a:bodyPr vert="horz" wrap="square" lIns="0" tIns="136525" rIns="0" bIns="0" rtlCol="0">
            <a:spAutoFit/>
          </a:bodyPr>
          <a:lstStyle/>
          <a:p>
            <a:pPr marL="800735">
              <a:lnSpc>
                <a:spcPct val="100000"/>
              </a:lnSpc>
              <a:spcBef>
                <a:spcPts val="1075"/>
              </a:spcBef>
            </a:pPr>
            <a:r>
              <a:rPr lang="zh-TW" altLang="en-US" sz="2600" b="1" dirty="0">
                <a:solidFill>
                  <a:srgbClr val="7D775D"/>
                </a:solidFill>
                <a:latin typeface="Microsoft YaHei"/>
                <a:cs typeface="Microsoft YaHei"/>
              </a:rPr>
              <a:t>每年</a:t>
            </a:r>
            <a:r>
              <a:rPr lang="en-US" altLang="zh-TW" sz="2600" b="1" dirty="0">
                <a:solidFill>
                  <a:srgbClr val="7D775D"/>
                </a:solidFill>
                <a:latin typeface="Microsoft YaHei"/>
                <a:cs typeface="Microsoft YaHei"/>
              </a:rPr>
              <a:t>5</a:t>
            </a:r>
            <a:r>
              <a:rPr lang="zh-TW" altLang="en-US" sz="2600" b="1" dirty="0">
                <a:solidFill>
                  <a:srgbClr val="7D775D"/>
                </a:solidFill>
                <a:latin typeface="Microsoft YaHei"/>
                <a:cs typeface="Microsoft YaHei"/>
              </a:rPr>
              <a:t>月公告職缺</a:t>
            </a:r>
            <a:endParaRPr lang="en-US" altLang="zh-TW" sz="2600" b="1" dirty="0">
              <a:solidFill>
                <a:srgbClr val="7D775D"/>
              </a:solidFill>
              <a:latin typeface="Microsoft YaHei"/>
              <a:cs typeface="Microsoft YaHei"/>
            </a:endParaRPr>
          </a:p>
          <a:p>
            <a:pPr marL="800735">
              <a:lnSpc>
                <a:spcPct val="100000"/>
              </a:lnSpc>
              <a:spcBef>
                <a:spcPts val="1075"/>
              </a:spcBef>
            </a:pPr>
            <a:r>
              <a:rPr lang="zh-TW" altLang="en-US" sz="2600" b="1" dirty="0">
                <a:solidFill>
                  <a:srgbClr val="7D775D"/>
                </a:solidFill>
                <a:latin typeface="Microsoft YaHei"/>
                <a:cs typeface="Microsoft YaHei"/>
              </a:rPr>
              <a:t>每年</a:t>
            </a:r>
            <a:r>
              <a:rPr lang="en-US" altLang="zh-TW" sz="2600" b="1" dirty="0">
                <a:solidFill>
                  <a:srgbClr val="7D775D"/>
                </a:solidFill>
                <a:latin typeface="Microsoft YaHei"/>
                <a:cs typeface="Microsoft YaHei"/>
              </a:rPr>
              <a:t>6-8</a:t>
            </a:r>
            <a:r>
              <a:rPr lang="zh-TW" altLang="en-US" sz="2600" b="1" dirty="0">
                <a:solidFill>
                  <a:srgbClr val="7D775D"/>
                </a:solidFill>
                <a:latin typeface="Microsoft YaHei"/>
                <a:cs typeface="Microsoft YaHei"/>
              </a:rPr>
              <a:t>月見習</a:t>
            </a:r>
            <a:r>
              <a:rPr lang="en-US" altLang="zh-TW" sz="2600" b="1" dirty="0">
                <a:solidFill>
                  <a:srgbClr val="7D775D"/>
                </a:solidFill>
                <a:latin typeface="Microsoft YaHei"/>
                <a:cs typeface="Microsoft YaHei"/>
              </a:rPr>
              <a:t> </a:t>
            </a:r>
            <a:endParaRPr lang="zh-TW" altLang="en-US" sz="2600" b="1" dirty="0">
              <a:solidFill>
                <a:srgbClr val="7D775D"/>
              </a:solidFill>
              <a:latin typeface="Microsoft YaHei"/>
              <a:cs typeface="Microsoft YaHei"/>
            </a:endParaRPr>
          </a:p>
        </p:txBody>
      </p:sp>
      <p:sp>
        <p:nvSpPr>
          <p:cNvPr id="57" name="object 57"/>
          <p:cNvSpPr txBox="1"/>
          <p:nvPr/>
        </p:nvSpPr>
        <p:spPr>
          <a:xfrm>
            <a:off x="2201841" y="5421308"/>
            <a:ext cx="10334625" cy="1018549"/>
          </a:xfrm>
          <a:prstGeom prst="rect">
            <a:avLst/>
          </a:prstGeom>
          <a:solidFill>
            <a:srgbClr val="ECDFAF">
              <a:alpha val="50999"/>
            </a:srgbClr>
          </a:solidFill>
        </p:spPr>
        <p:txBody>
          <a:bodyPr vert="horz" wrap="square" lIns="0" tIns="132715" rIns="0" bIns="0" rtlCol="0">
            <a:spAutoFit/>
          </a:bodyPr>
          <a:lstStyle/>
          <a:p>
            <a:pPr marL="239395" marR="294640">
              <a:lnSpc>
                <a:spcPct val="115399"/>
              </a:lnSpc>
              <a:spcBef>
                <a:spcPts val="1045"/>
              </a:spcBef>
            </a:pPr>
            <a:r>
              <a:rPr lang="zh-TW" altLang="en-US" sz="2600" b="1" spc="-114" dirty="0">
                <a:solidFill>
                  <a:srgbClr val="7D775D"/>
                </a:solidFill>
                <a:latin typeface="Microsoft YaHei"/>
                <a:cs typeface="Microsoft YaHei"/>
              </a:rPr>
              <a:t>對創業有興趣年齡為</a:t>
            </a:r>
            <a:r>
              <a:rPr lang="en-US" altLang="zh-TW" sz="2600" b="1" spc="-114" dirty="0">
                <a:solidFill>
                  <a:srgbClr val="7D775D"/>
                </a:solidFill>
                <a:latin typeface="Microsoft YaHei"/>
                <a:cs typeface="Microsoft YaHei"/>
              </a:rPr>
              <a:t>18-35</a:t>
            </a:r>
            <a:r>
              <a:rPr lang="zh-TW" altLang="en-US" sz="2600" b="1" spc="-114" dirty="0">
                <a:solidFill>
                  <a:srgbClr val="7D775D"/>
                </a:solidFill>
                <a:latin typeface="Microsoft YaHei"/>
                <a:cs typeface="Microsoft YaHei"/>
              </a:rPr>
              <a:t>歲之本國籍學生或畢業生</a:t>
            </a:r>
            <a:r>
              <a:rPr lang="en-US" altLang="zh-TW" sz="2600" b="1" spc="-114" dirty="0">
                <a:solidFill>
                  <a:srgbClr val="FF0000"/>
                </a:solidFill>
                <a:latin typeface="Microsoft YaHei"/>
                <a:cs typeface="Microsoft YaHei"/>
              </a:rPr>
              <a:t>(</a:t>
            </a:r>
            <a:r>
              <a:rPr lang="zh-TW" altLang="en-US" sz="2600" b="1" spc="-114" dirty="0">
                <a:solidFill>
                  <a:srgbClr val="FF0000"/>
                </a:solidFill>
                <a:latin typeface="Microsoft YaHei"/>
                <a:cs typeface="Microsoft YaHei"/>
              </a:rPr>
              <a:t>含參與青年生涯領航計畫青年</a:t>
            </a:r>
            <a:r>
              <a:rPr lang="en-US" altLang="zh-TW" sz="2600" b="1" spc="-5" dirty="0">
                <a:solidFill>
                  <a:srgbClr val="FF0000"/>
                </a:solidFill>
                <a:latin typeface="Microsoft YaHei"/>
                <a:cs typeface="Microsoft YaHei"/>
              </a:rPr>
              <a:t>)</a:t>
            </a:r>
            <a:endParaRPr sz="2600" dirty="0">
              <a:solidFill>
                <a:srgbClr val="FF0000"/>
              </a:solidFill>
              <a:latin typeface="Microsoft YaHei"/>
              <a:cs typeface="Microsoft YaHei"/>
            </a:endParaRPr>
          </a:p>
        </p:txBody>
      </p:sp>
    </p:spTree>
    <p:extLst>
      <p:ext uri="{BB962C8B-B14F-4D97-AF65-F5344CB8AC3E}">
        <p14:creationId xmlns:p14="http://schemas.microsoft.com/office/powerpoint/2010/main" val="2982280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875" y="-3810"/>
            <a:ext cx="18288624" cy="10291053"/>
            <a:chOff x="0" y="-3659"/>
            <a:chExt cx="18288624" cy="10291053"/>
          </a:xfrm>
        </p:grpSpPr>
        <p:pic>
          <p:nvPicPr>
            <p:cNvPr id="3" name="object 3"/>
            <p:cNvPicPr/>
            <p:nvPr/>
          </p:nvPicPr>
          <p:blipFill>
            <a:blip r:embed="rId2" cstate="print"/>
            <a:stretch>
              <a:fillRect/>
            </a:stretch>
          </p:blipFill>
          <p:spPr>
            <a:xfrm>
              <a:off x="4347926" y="463032"/>
              <a:ext cx="695324" cy="733424"/>
            </a:xfrm>
            <a:prstGeom prst="rect">
              <a:avLst/>
            </a:prstGeom>
          </p:spPr>
        </p:pic>
        <p:sp>
          <p:nvSpPr>
            <p:cNvPr id="4" name="object 4"/>
            <p:cNvSpPr/>
            <p:nvPr/>
          </p:nvSpPr>
          <p:spPr>
            <a:xfrm>
              <a:off x="11650658" y="-3659"/>
              <a:ext cx="6626859" cy="10289540"/>
            </a:xfrm>
            <a:custGeom>
              <a:avLst/>
              <a:gdLst/>
              <a:ahLst/>
              <a:cxnLst/>
              <a:rect l="l" t="t" r="r" b="b"/>
              <a:pathLst>
                <a:path w="6626859" h="10289540">
                  <a:moveTo>
                    <a:pt x="166592" y="1574128"/>
                  </a:moveTo>
                  <a:lnTo>
                    <a:pt x="419668" y="1094680"/>
                  </a:lnTo>
                  <a:lnTo>
                    <a:pt x="390227" y="1123250"/>
                  </a:lnTo>
                  <a:lnTo>
                    <a:pt x="173224" y="1534358"/>
                  </a:lnTo>
                  <a:lnTo>
                    <a:pt x="166592" y="1574128"/>
                  </a:lnTo>
                  <a:close/>
                </a:path>
                <a:path w="6626859" h="10289540">
                  <a:moveTo>
                    <a:pt x="142245" y="1647459"/>
                  </a:moveTo>
                  <a:lnTo>
                    <a:pt x="467330" y="1031592"/>
                  </a:lnTo>
                  <a:lnTo>
                    <a:pt x="437882" y="1060173"/>
                  </a:lnTo>
                  <a:lnTo>
                    <a:pt x="148777" y="1607878"/>
                  </a:lnTo>
                  <a:lnTo>
                    <a:pt x="142245" y="1647459"/>
                  </a:lnTo>
                  <a:close/>
                </a:path>
                <a:path w="6626859" h="10289540">
                  <a:moveTo>
                    <a:pt x="118117" y="1720377"/>
                  </a:moveTo>
                  <a:lnTo>
                    <a:pt x="514986" y="968513"/>
                  </a:lnTo>
                  <a:lnTo>
                    <a:pt x="485544" y="997084"/>
                  </a:lnTo>
                  <a:lnTo>
                    <a:pt x="124536" y="1681009"/>
                  </a:lnTo>
                  <a:lnTo>
                    <a:pt x="118117" y="1720377"/>
                  </a:lnTo>
                  <a:close/>
                </a:path>
                <a:path w="6626859" h="10289540">
                  <a:moveTo>
                    <a:pt x="6626373" y="10284870"/>
                  </a:moveTo>
                  <a:lnTo>
                    <a:pt x="6626693" y="190793"/>
                  </a:lnTo>
                  <a:lnTo>
                    <a:pt x="6613494" y="188593"/>
                  </a:lnTo>
                  <a:lnTo>
                    <a:pt x="6561503" y="178265"/>
                  </a:lnTo>
                  <a:lnTo>
                    <a:pt x="6498083" y="162381"/>
                  </a:lnTo>
                  <a:lnTo>
                    <a:pt x="6445702" y="152792"/>
                  </a:lnTo>
                  <a:lnTo>
                    <a:pt x="6381901" y="137633"/>
                  </a:lnTo>
                  <a:lnTo>
                    <a:pt x="6329144" y="128755"/>
                  </a:lnTo>
                  <a:lnTo>
                    <a:pt x="6264975" y="114293"/>
                  </a:lnTo>
                  <a:lnTo>
                    <a:pt x="6211858" y="106097"/>
                  </a:lnTo>
                  <a:lnTo>
                    <a:pt x="6147335" y="92305"/>
                  </a:lnTo>
                  <a:lnTo>
                    <a:pt x="6093872" y="84764"/>
                  </a:lnTo>
                  <a:lnTo>
                    <a:pt x="6029011" y="71612"/>
                  </a:lnTo>
                  <a:lnTo>
                    <a:pt x="5975218" y="64699"/>
                  </a:lnTo>
                  <a:lnTo>
                    <a:pt x="5910033" y="52160"/>
                  </a:lnTo>
                  <a:lnTo>
                    <a:pt x="5855923" y="45846"/>
                  </a:lnTo>
                  <a:lnTo>
                    <a:pt x="5801661" y="39821"/>
                  </a:lnTo>
                  <a:lnTo>
                    <a:pt x="5736018" y="28150"/>
                  </a:lnTo>
                  <a:lnTo>
                    <a:pt x="5681461" y="22682"/>
                  </a:lnTo>
                  <a:lnTo>
                    <a:pt x="5615532" y="11554"/>
                  </a:lnTo>
                  <a:lnTo>
                    <a:pt x="5560696" y="6616"/>
                  </a:lnTo>
                  <a:lnTo>
                    <a:pt x="5506745" y="0"/>
                  </a:lnTo>
                  <a:lnTo>
                    <a:pt x="2877248" y="2829"/>
                  </a:lnTo>
                  <a:lnTo>
                    <a:pt x="2848030" y="3768"/>
                  </a:lnTo>
                  <a:lnTo>
                    <a:pt x="2802277" y="8828"/>
                  </a:lnTo>
                  <a:lnTo>
                    <a:pt x="2710936" y="18637"/>
                  </a:lnTo>
                  <a:lnTo>
                    <a:pt x="2619838" y="27984"/>
                  </a:lnTo>
                  <a:lnTo>
                    <a:pt x="2585621" y="38395"/>
                  </a:lnTo>
                  <a:lnTo>
                    <a:pt x="2494945" y="46943"/>
                  </a:lnTo>
                  <a:lnTo>
                    <a:pt x="2449724" y="50995"/>
                  </a:lnTo>
                  <a:lnTo>
                    <a:pt x="2415818" y="60818"/>
                  </a:lnTo>
                  <a:lnTo>
                    <a:pt x="2370767" y="64548"/>
                  </a:lnTo>
                  <a:lnTo>
                    <a:pt x="2337037" y="74036"/>
                  </a:lnTo>
                  <a:lnTo>
                    <a:pt x="2292171" y="77416"/>
                  </a:lnTo>
                  <a:lnTo>
                    <a:pt x="2258634" y="86540"/>
                  </a:lnTo>
                  <a:lnTo>
                    <a:pt x="2213967" y="89543"/>
                  </a:lnTo>
                  <a:lnTo>
                    <a:pt x="2180636" y="98275"/>
                  </a:lnTo>
                  <a:lnTo>
                    <a:pt x="2147414" y="106801"/>
                  </a:lnTo>
                  <a:lnTo>
                    <a:pt x="2103074" y="109185"/>
                  </a:lnTo>
                  <a:lnTo>
                    <a:pt x="2070081" y="117277"/>
                  </a:lnTo>
                  <a:lnTo>
                    <a:pt x="2037208" y="125142"/>
                  </a:lnTo>
                  <a:lnTo>
                    <a:pt x="1971837" y="140163"/>
                  </a:lnTo>
                  <a:lnTo>
                    <a:pt x="1906990" y="154191"/>
                  </a:lnTo>
                  <a:lnTo>
                    <a:pt x="1842695" y="167170"/>
                  </a:lnTo>
                  <a:lnTo>
                    <a:pt x="1810765" y="173250"/>
                  </a:lnTo>
                  <a:lnTo>
                    <a:pt x="1790216" y="184975"/>
                  </a:lnTo>
                  <a:lnTo>
                    <a:pt x="1758588" y="190481"/>
                  </a:lnTo>
                  <a:lnTo>
                    <a:pt x="1727117" y="195690"/>
                  </a:lnTo>
                  <a:lnTo>
                    <a:pt x="1707037" y="206524"/>
                  </a:lnTo>
                  <a:lnTo>
                    <a:pt x="1675891" y="211118"/>
                  </a:lnTo>
                  <a:lnTo>
                    <a:pt x="1656144" y="221323"/>
                  </a:lnTo>
                  <a:lnTo>
                    <a:pt x="1625336" y="225275"/>
                  </a:lnTo>
                  <a:lnTo>
                    <a:pt x="1605936" y="234823"/>
                  </a:lnTo>
                  <a:lnTo>
                    <a:pt x="1575482" y="238104"/>
                  </a:lnTo>
                  <a:lnTo>
                    <a:pt x="1556443" y="246968"/>
                  </a:lnTo>
                  <a:lnTo>
                    <a:pt x="1518927" y="263630"/>
                  </a:lnTo>
                  <a:lnTo>
                    <a:pt x="1482185" y="278824"/>
                  </a:lnTo>
                  <a:lnTo>
                    <a:pt x="1431666" y="292914"/>
                  </a:lnTo>
                  <a:lnTo>
                    <a:pt x="1352819" y="333465"/>
                  </a:lnTo>
                  <a:lnTo>
                    <a:pt x="1302034" y="348056"/>
                  </a:lnTo>
                  <a:lnTo>
                    <a:pt x="1103101" y="452872"/>
                  </a:lnTo>
                  <a:lnTo>
                    <a:pt x="1074333" y="480165"/>
                  </a:lnTo>
                  <a:lnTo>
                    <a:pt x="994149" y="523250"/>
                  </a:lnTo>
                  <a:lnTo>
                    <a:pt x="965200" y="550886"/>
                  </a:lnTo>
                  <a:lnTo>
                    <a:pt x="924966" y="572697"/>
                  </a:lnTo>
                  <a:lnTo>
                    <a:pt x="895913" y="600532"/>
                  </a:lnTo>
                  <a:lnTo>
                    <a:pt x="855580" y="622530"/>
                  </a:lnTo>
                  <a:lnTo>
                    <a:pt x="738757" y="735025"/>
                  </a:lnTo>
                  <a:lnTo>
                    <a:pt x="698231" y="757389"/>
                  </a:lnTo>
                  <a:lnTo>
                    <a:pt x="668907" y="785736"/>
                  </a:lnTo>
                  <a:lnTo>
                    <a:pt x="650788" y="820062"/>
                  </a:lnTo>
                  <a:lnTo>
                    <a:pt x="533189" y="934028"/>
                  </a:lnTo>
                  <a:lnTo>
                    <a:pt x="100526" y="1753702"/>
                  </a:lnTo>
                  <a:lnTo>
                    <a:pt x="88003" y="1831840"/>
                  </a:lnTo>
                  <a:lnTo>
                    <a:pt x="70613" y="1864784"/>
                  </a:lnTo>
                  <a:lnTo>
                    <a:pt x="13572" y="2244908"/>
                  </a:lnTo>
                  <a:lnTo>
                    <a:pt x="8391" y="2281931"/>
                  </a:lnTo>
                  <a:lnTo>
                    <a:pt x="14547" y="2324679"/>
                  </a:lnTo>
                  <a:lnTo>
                    <a:pt x="0" y="2433859"/>
                  </a:lnTo>
                  <a:lnTo>
                    <a:pt x="6617" y="2475734"/>
                  </a:lnTo>
                  <a:lnTo>
                    <a:pt x="2126" y="2511448"/>
                  </a:lnTo>
                  <a:lnTo>
                    <a:pt x="8993" y="2552852"/>
                  </a:lnTo>
                  <a:lnTo>
                    <a:pt x="4757" y="2588083"/>
                  </a:lnTo>
                  <a:lnTo>
                    <a:pt x="11885" y="2628991"/>
                  </a:lnTo>
                  <a:lnTo>
                    <a:pt x="7916" y="2663715"/>
                  </a:lnTo>
                  <a:lnTo>
                    <a:pt x="22861" y="2744227"/>
                  </a:lnTo>
                  <a:lnTo>
                    <a:pt x="19318" y="2778147"/>
                  </a:lnTo>
                  <a:lnTo>
                    <a:pt x="35140" y="2856996"/>
                  </a:lnTo>
                  <a:lnTo>
                    <a:pt x="51577" y="2934680"/>
                  </a:lnTo>
                  <a:lnTo>
                    <a:pt x="48804" y="2967140"/>
                  </a:lnTo>
                  <a:lnTo>
                    <a:pt x="57425" y="3005220"/>
                  </a:lnTo>
                  <a:lnTo>
                    <a:pt x="66212" y="3042985"/>
                  </a:lnTo>
                  <a:lnTo>
                    <a:pt x="75169" y="3080429"/>
                  </a:lnTo>
                  <a:lnTo>
                    <a:pt x="84298" y="3117545"/>
                  </a:lnTo>
                  <a:lnTo>
                    <a:pt x="103088" y="3190774"/>
                  </a:lnTo>
                  <a:lnTo>
                    <a:pt x="122605" y="3262624"/>
                  </a:lnTo>
                  <a:lnTo>
                    <a:pt x="154105" y="3338976"/>
                  </a:lnTo>
                  <a:lnTo>
                    <a:pt x="164530" y="3373639"/>
                  </a:lnTo>
                  <a:lnTo>
                    <a:pt x="175152" y="3407928"/>
                  </a:lnTo>
                  <a:lnTo>
                    <a:pt x="185975" y="3441836"/>
                  </a:lnTo>
                  <a:lnTo>
                    <a:pt x="197001" y="3475359"/>
                  </a:lnTo>
                  <a:lnTo>
                    <a:pt x="219466" y="3514419"/>
                  </a:lnTo>
                  <a:lnTo>
                    <a:pt x="230909" y="3547152"/>
                  </a:lnTo>
                  <a:lnTo>
                    <a:pt x="242565" y="3579482"/>
                  </a:lnTo>
                  <a:lnTo>
                    <a:pt x="265669" y="3617331"/>
                  </a:lnTo>
                  <a:lnTo>
                    <a:pt x="277760" y="3648837"/>
                  </a:lnTo>
                  <a:lnTo>
                    <a:pt x="290074" y="3679921"/>
                  </a:lnTo>
                  <a:lnTo>
                    <a:pt x="313844" y="3716506"/>
                  </a:lnTo>
                  <a:lnTo>
                    <a:pt x="326612" y="3746731"/>
                  </a:lnTo>
                  <a:lnTo>
                    <a:pt x="350842" y="3782444"/>
                  </a:lnTo>
                  <a:lnTo>
                    <a:pt x="364076" y="3811785"/>
                  </a:lnTo>
                  <a:lnTo>
                    <a:pt x="388779" y="3846604"/>
                  </a:lnTo>
                  <a:lnTo>
                    <a:pt x="402492" y="3875037"/>
                  </a:lnTo>
                  <a:lnTo>
                    <a:pt x="427680" y="3908937"/>
                  </a:lnTo>
                  <a:lnTo>
                    <a:pt x="441884" y="3936440"/>
                  </a:lnTo>
                  <a:lnTo>
                    <a:pt x="467570" y="3969398"/>
                  </a:lnTo>
                  <a:lnTo>
                    <a:pt x="482277" y="3995947"/>
                  </a:lnTo>
                  <a:lnTo>
                    <a:pt x="508473" y="4027938"/>
                  </a:lnTo>
                  <a:lnTo>
                    <a:pt x="534928" y="4059438"/>
                  </a:lnTo>
                  <a:lnTo>
                    <a:pt x="550414" y="4084512"/>
                  </a:lnTo>
                  <a:lnTo>
                    <a:pt x="577397" y="4115010"/>
                  </a:lnTo>
                  <a:lnTo>
                    <a:pt x="593418" y="4139071"/>
                  </a:lnTo>
                  <a:lnTo>
                    <a:pt x="620943" y="4168545"/>
                  </a:lnTo>
                  <a:lnTo>
                    <a:pt x="648742" y="4197497"/>
                  </a:lnTo>
                  <a:lnTo>
                    <a:pt x="665588" y="4219994"/>
                  </a:lnTo>
                  <a:lnTo>
                    <a:pt x="693947" y="4247887"/>
                  </a:lnTo>
                  <a:lnTo>
                    <a:pt x="722591" y="4275241"/>
                  </a:lnTo>
                  <a:lnTo>
                    <a:pt x="751522" y="4302050"/>
                  </a:lnTo>
                  <a:lnTo>
                    <a:pt x="769512" y="4322380"/>
                  </a:lnTo>
                  <a:lnTo>
                    <a:pt x="799027" y="4348082"/>
                  </a:lnTo>
                  <a:lnTo>
                    <a:pt x="828840" y="4373221"/>
                  </a:lnTo>
                  <a:lnTo>
                    <a:pt x="858952" y="4397793"/>
                  </a:lnTo>
                  <a:lnTo>
                    <a:pt x="878136" y="4415861"/>
                  </a:lnTo>
                  <a:lnTo>
                    <a:pt x="908857" y="4439278"/>
                  </a:lnTo>
                  <a:lnTo>
                    <a:pt x="939888" y="4462110"/>
                  </a:lnTo>
                  <a:lnTo>
                    <a:pt x="971231" y="4484349"/>
                  </a:lnTo>
                  <a:lnTo>
                    <a:pt x="1002889" y="4505991"/>
                  </a:lnTo>
                  <a:lnTo>
                    <a:pt x="1023635" y="4521100"/>
                  </a:lnTo>
                  <a:lnTo>
                    <a:pt x="1055934" y="4541529"/>
                  </a:lnTo>
                  <a:lnTo>
                    <a:pt x="1088557" y="4561343"/>
                  </a:lnTo>
                  <a:lnTo>
                    <a:pt x="1121509" y="4580535"/>
                  </a:lnTo>
                  <a:lnTo>
                    <a:pt x="1154791" y="4599100"/>
                  </a:lnTo>
                  <a:lnTo>
                    <a:pt x="1188408" y="4617032"/>
                  </a:lnTo>
                  <a:lnTo>
                    <a:pt x="1245425" y="4645045"/>
                  </a:lnTo>
                  <a:lnTo>
                    <a:pt x="1280062" y="4661043"/>
                  </a:lnTo>
                  <a:lnTo>
                    <a:pt x="1315047" y="4676384"/>
                  </a:lnTo>
                  <a:lnTo>
                    <a:pt x="1350381" y="4691063"/>
                  </a:lnTo>
                  <a:lnTo>
                    <a:pt x="1386067" y="4705073"/>
                  </a:lnTo>
                  <a:lnTo>
                    <a:pt x="1410878" y="4712481"/>
                  </a:lnTo>
                  <a:lnTo>
                    <a:pt x="1447280" y="4725137"/>
                  </a:lnTo>
                  <a:lnTo>
                    <a:pt x="1484043" y="4737108"/>
                  </a:lnTo>
                  <a:lnTo>
                    <a:pt x="1521172" y="4748386"/>
                  </a:lnTo>
                  <a:lnTo>
                    <a:pt x="1558669" y="4758967"/>
                  </a:lnTo>
                  <a:lnTo>
                    <a:pt x="1596537" y="4768844"/>
                  </a:lnTo>
                  <a:lnTo>
                    <a:pt x="1634780" y="4778012"/>
                  </a:lnTo>
                  <a:lnTo>
                    <a:pt x="1662169" y="4780535"/>
                  </a:lnTo>
                  <a:lnTo>
                    <a:pt x="1701171" y="4788266"/>
                  </a:lnTo>
                  <a:lnTo>
                    <a:pt x="1740556" y="4795270"/>
                  </a:lnTo>
                  <a:lnTo>
                    <a:pt x="1780328" y="4801541"/>
                  </a:lnTo>
                  <a:lnTo>
                    <a:pt x="1820490" y="4807073"/>
                  </a:lnTo>
                  <a:lnTo>
                    <a:pt x="1849573" y="4806387"/>
                  </a:lnTo>
                  <a:lnTo>
                    <a:pt x="1889935" y="4811540"/>
                  </a:lnTo>
                  <a:lnTo>
                    <a:pt x="1930338" y="4816616"/>
                  </a:lnTo>
                  <a:lnTo>
                    <a:pt x="1970774" y="4821629"/>
                  </a:lnTo>
                  <a:lnTo>
                    <a:pt x="2011237" y="4826590"/>
                  </a:lnTo>
                  <a:lnTo>
                    <a:pt x="2040489" y="4825585"/>
                  </a:lnTo>
                  <a:lnTo>
                    <a:pt x="2121491" y="4835366"/>
                  </a:lnTo>
                  <a:lnTo>
                    <a:pt x="2191262" y="4839216"/>
                  </a:lnTo>
                  <a:lnTo>
                    <a:pt x="2272211" y="4849094"/>
                  </a:lnTo>
                  <a:lnTo>
                    <a:pt x="2301419" y="4848174"/>
                  </a:lnTo>
                  <a:lnTo>
                    <a:pt x="2341824" y="4853245"/>
                  </a:lnTo>
                  <a:lnTo>
                    <a:pt x="2382189" y="4858391"/>
                  </a:lnTo>
                  <a:lnTo>
                    <a:pt x="2411277" y="4857698"/>
                  </a:lnTo>
                  <a:lnTo>
                    <a:pt x="2451543" y="4863033"/>
                  </a:lnTo>
                  <a:lnTo>
                    <a:pt x="2491748" y="4868482"/>
                  </a:lnTo>
                  <a:lnTo>
                    <a:pt x="2520656" y="4868129"/>
                  </a:lnTo>
                  <a:lnTo>
                    <a:pt x="2560722" y="4873843"/>
                  </a:lnTo>
                  <a:lnTo>
                    <a:pt x="2600708" y="4879709"/>
                  </a:lnTo>
                  <a:lnTo>
                    <a:pt x="2629376" y="4879810"/>
                  </a:lnTo>
                  <a:lnTo>
                    <a:pt x="2669182" y="4886017"/>
                  </a:lnTo>
                  <a:lnTo>
                    <a:pt x="2708887" y="4892413"/>
                  </a:lnTo>
                  <a:lnTo>
                    <a:pt x="2737255" y="4893083"/>
                  </a:lnTo>
                  <a:lnTo>
                    <a:pt x="2776741" y="4899897"/>
                  </a:lnTo>
                  <a:lnTo>
                    <a:pt x="2804875" y="4901009"/>
                  </a:lnTo>
                  <a:lnTo>
                    <a:pt x="2844113" y="4908290"/>
                  </a:lnTo>
                  <a:lnTo>
                    <a:pt x="2883219" y="4915824"/>
                  </a:lnTo>
                  <a:lnTo>
                    <a:pt x="2910952" y="4917696"/>
                  </a:lnTo>
                  <a:lnTo>
                    <a:pt x="2949770" y="4925774"/>
                  </a:lnTo>
                  <a:lnTo>
                    <a:pt x="2988435" y="4934142"/>
                  </a:lnTo>
                  <a:lnTo>
                    <a:pt x="3015708" y="4936886"/>
                  </a:lnTo>
                  <a:lnTo>
                    <a:pt x="3054045" y="4945875"/>
                  </a:lnTo>
                  <a:lnTo>
                    <a:pt x="3080978" y="4949264"/>
                  </a:lnTo>
                  <a:lnTo>
                    <a:pt x="3118961" y="4958923"/>
                  </a:lnTo>
                  <a:lnTo>
                    <a:pt x="3156758" y="4968937"/>
                  </a:lnTo>
                  <a:lnTo>
                    <a:pt x="3183129" y="4973389"/>
                  </a:lnTo>
                  <a:lnTo>
                    <a:pt x="3220532" y="4984148"/>
                  </a:lnTo>
                  <a:lnTo>
                    <a:pt x="3246496" y="4989372"/>
                  </a:lnTo>
                  <a:lnTo>
                    <a:pt x="3283477" y="5000929"/>
                  </a:lnTo>
                  <a:lnTo>
                    <a:pt x="3320238" y="5012904"/>
                  </a:lnTo>
                  <a:lnTo>
                    <a:pt x="3345541" y="5019381"/>
                  </a:lnTo>
                  <a:lnTo>
                    <a:pt x="3381841" y="5032229"/>
                  </a:lnTo>
                  <a:lnTo>
                    <a:pt x="3406670" y="5039604"/>
                  </a:lnTo>
                  <a:lnTo>
                    <a:pt x="3442482" y="5053376"/>
                  </a:lnTo>
                  <a:lnTo>
                    <a:pt x="3478041" y="5067629"/>
                  </a:lnTo>
                  <a:lnTo>
                    <a:pt x="3502108" y="5076447"/>
                  </a:lnTo>
                  <a:lnTo>
                    <a:pt x="3537139" y="5091699"/>
                  </a:lnTo>
                  <a:lnTo>
                    <a:pt x="3560664" y="5101543"/>
                  </a:lnTo>
                  <a:lnTo>
                    <a:pt x="3595141" y="5117846"/>
                  </a:lnTo>
                  <a:lnTo>
                    <a:pt x="3629330" y="5134694"/>
                  </a:lnTo>
                  <a:lnTo>
                    <a:pt x="3674390" y="5158153"/>
                  </a:lnTo>
                  <a:lnTo>
                    <a:pt x="3707644" y="5176772"/>
                  </a:lnTo>
                  <a:lnTo>
                    <a:pt x="3740616" y="5195924"/>
                  </a:lnTo>
                  <a:lnTo>
                    <a:pt x="3773269" y="5215683"/>
                  </a:lnTo>
                  <a:lnTo>
                    <a:pt x="3794362" y="5230134"/>
                  </a:lnTo>
                  <a:lnTo>
                    <a:pt x="3826353" y="5251147"/>
                  </a:lnTo>
                  <a:lnTo>
                    <a:pt x="3846771" y="5266877"/>
                  </a:lnTo>
                  <a:lnTo>
                    <a:pt x="3878073" y="5289193"/>
                  </a:lnTo>
                  <a:lnTo>
                    <a:pt x="3909021" y="5312181"/>
                  </a:lnTo>
                  <a:lnTo>
                    <a:pt x="3928377" y="5329924"/>
                  </a:lnTo>
                  <a:lnTo>
                    <a:pt x="3958597" y="5354291"/>
                  </a:lnTo>
                  <a:lnTo>
                    <a:pt x="3988442" y="5379368"/>
                  </a:lnTo>
                  <a:lnTo>
                    <a:pt x="4006675" y="5399238"/>
                  </a:lnTo>
                  <a:lnTo>
                    <a:pt x="4035752" y="5425770"/>
                  </a:lnTo>
                  <a:lnTo>
                    <a:pt x="4064435" y="5453050"/>
                  </a:lnTo>
                  <a:lnTo>
                    <a:pt x="4081485" y="5475161"/>
                  </a:lnTo>
                  <a:lnTo>
                    <a:pt x="4109359" y="5503973"/>
                  </a:lnTo>
                  <a:lnTo>
                    <a:pt x="4136818" y="5533569"/>
                  </a:lnTo>
                  <a:lnTo>
                    <a:pt x="4152625" y="5558035"/>
                  </a:lnTo>
                  <a:lnTo>
                    <a:pt x="4179236" y="5589240"/>
                  </a:lnTo>
                  <a:lnTo>
                    <a:pt x="4205412" y="5621268"/>
                  </a:lnTo>
                  <a:lnTo>
                    <a:pt x="4219916" y="5648203"/>
                  </a:lnTo>
                  <a:lnTo>
                    <a:pt x="4245203" y="5681915"/>
                  </a:lnTo>
                  <a:lnTo>
                    <a:pt x="4270036" y="5716488"/>
                  </a:lnTo>
                  <a:lnTo>
                    <a:pt x="4283176" y="5746006"/>
                  </a:lnTo>
                  <a:lnTo>
                    <a:pt x="4307080" y="5782340"/>
                  </a:lnTo>
                  <a:lnTo>
                    <a:pt x="4330509" y="5819572"/>
                  </a:lnTo>
                  <a:lnTo>
                    <a:pt x="4353457" y="5857716"/>
                  </a:lnTo>
                  <a:lnTo>
                    <a:pt x="4364685" y="5890856"/>
                  </a:lnTo>
                  <a:lnTo>
                    <a:pt x="4386651" y="5930861"/>
                  </a:lnTo>
                  <a:lnTo>
                    <a:pt x="4408115" y="5971816"/>
                  </a:lnTo>
                  <a:lnTo>
                    <a:pt x="4429071" y="6013734"/>
                  </a:lnTo>
                  <a:lnTo>
                    <a:pt x="4438280" y="6050698"/>
                  </a:lnTo>
                  <a:lnTo>
                    <a:pt x="4458200" y="6094578"/>
                  </a:lnTo>
                  <a:lnTo>
                    <a:pt x="4477592" y="6139459"/>
                  </a:lnTo>
                  <a:lnTo>
                    <a:pt x="4496449" y="6185353"/>
                  </a:lnTo>
                  <a:lnTo>
                    <a:pt x="4503533" y="6226344"/>
                  </a:lnTo>
                  <a:lnTo>
                    <a:pt x="4521301" y="6274302"/>
                  </a:lnTo>
                  <a:lnTo>
                    <a:pt x="4538514" y="6323312"/>
                  </a:lnTo>
                  <a:lnTo>
                    <a:pt x="4555165" y="6373385"/>
                  </a:lnTo>
                  <a:lnTo>
                    <a:pt x="4571248" y="6424534"/>
                  </a:lnTo>
                  <a:lnTo>
                    <a:pt x="4586756" y="6476773"/>
                  </a:lnTo>
                  <a:lnTo>
                    <a:pt x="4601682" y="6530113"/>
                  </a:lnTo>
                  <a:lnTo>
                    <a:pt x="4604789" y="6578639"/>
                  </a:lnTo>
                  <a:lnTo>
                    <a:pt x="4618532" y="6634221"/>
                  </a:lnTo>
                  <a:lnTo>
                    <a:pt x="4631674" y="6690943"/>
                  </a:lnTo>
                  <a:lnTo>
                    <a:pt x="4644207" y="6748817"/>
                  </a:lnTo>
                  <a:lnTo>
                    <a:pt x="4656126" y="6807856"/>
                  </a:lnTo>
                  <a:lnTo>
                    <a:pt x="4667422" y="6868073"/>
                  </a:lnTo>
                  <a:lnTo>
                    <a:pt x="4678091" y="6929481"/>
                  </a:lnTo>
                  <a:lnTo>
                    <a:pt x="4688124" y="6992091"/>
                  </a:lnTo>
                  <a:lnTo>
                    <a:pt x="4697515" y="7055918"/>
                  </a:lnTo>
                  <a:lnTo>
                    <a:pt x="4706258" y="7120973"/>
                  </a:lnTo>
                  <a:lnTo>
                    <a:pt x="4714346" y="7187269"/>
                  </a:lnTo>
                  <a:lnTo>
                    <a:pt x="4721772" y="7254819"/>
                  </a:lnTo>
                  <a:lnTo>
                    <a:pt x="4728529" y="7323635"/>
                  </a:lnTo>
                  <a:lnTo>
                    <a:pt x="4734612" y="7393731"/>
                  </a:lnTo>
                  <a:lnTo>
                    <a:pt x="4740012" y="7465118"/>
                  </a:lnTo>
                  <a:lnTo>
                    <a:pt x="4744724" y="7537810"/>
                  </a:lnTo>
                  <a:lnTo>
                    <a:pt x="4748740" y="7611819"/>
                  </a:lnTo>
                  <a:lnTo>
                    <a:pt x="4752055" y="7687158"/>
                  </a:lnTo>
                  <a:lnTo>
                    <a:pt x="4754661" y="7763839"/>
                  </a:lnTo>
                  <a:lnTo>
                    <a:pt x="4763515" y="7828684"/>
                  </a:lnTo>
                  <a:lnTo>
                    <a:pt x="4761568" y="7886784"/>
                  </a:lnTo>
                  <a:lnTo>
                    <a:pt x="4771281" y="7950003"/>
                  </a:lnTo>
                  <a:lnTo>
                    <a:pt x="4770188" y="8006485"/>
                  </a:lnTo>
                  <a:lnTo>
                    <a:pt x="4780750" y="8068093"/>
                  </a:lnTo>
                  <a:lnTo>
                    <a:pt x="4791735" y="8128901"/>
                  </a:lnTo>
                  <a:lnTo>
                    <a:pt x="4791908" y="8182986"/>
                  </a:lnTo>
                  <a:lnTo>
                    <a:pt x="4803730" y="8242206"/>
                  </a:lnTo>
                  <a:lnTo>
                    <a:pt x="4815969" y="8300639"/>
                  </a:lnTo>
                  <a:lnTo>
                    <a:pt x="4828621" y="8358288"/>
                  </a:lnTo>
                  <a:lnTo>
                    <a:pt x="4841685" y="8415157"/>
                  </a:lnTo>
                  <a:lnTo>
                    <a:pt x="4843928" y="8465321"/>
                  </a:lnTo>
                  <a:lnTo>
                    <a:pt x="4857809" y="8520641"/>
                  </a:lnTo>
                  <a:lnTo>
                    <a:pt x="4872097" y="8575192"/>
                  </a:lnTo>
                  <a:lnTo>
                    <a:pt x="4886788" y="8628978"/>
                  </a:lnTo>
                  <a:lnTo>
                    <a:pt x="4901880" y="8682004"/>
                  </a:lnTo>
                  <a:lnTo>
                    <a:pt x="4917373" y="8734272"/>
                  </a:lnTo>
                  <a:lnTo>
                    <a:pt x="4933263" y="8785787"/>
                  </a:lnTo>
                  <a:lnTo>
                    <a:pt x="4949548" y="8836553"/>
                  </a:lnTo>
                  <a:lnTo>
                    <a:pt x="4966227" y="8886573"/>
                  </a:lnTo>
                  <a:lnTo>
                    <a:pt x="4983298" y="8935851"/>
                  </a:lnTo>
                  <a:lnTo>
                    <a:pt x="5000758" y="8984392"/>
                  </a:lnTo>
                  <a:lnTo>
                    <a:pt x="5029836" y="9038127"/>
                  </a:lnTo>
                  <a:lnTo>
                    <a:pt x="5048069" y="9085204"/>
                  </a:lnTo>
                  <a:lnTo>
                    <a:pt x="5066685" y="9131554"/>
                  </a:lnTo>
                  <a:lnTo>
                    <a:pt x="5085683" y="9177182"/>
                  </a:lnTo>
                  <a:lnTo>
                    <a:pt x="5105060" y="9222091"/>
                  </a:lnTo>
                  <a:lnTo>
                    <a:pt x="5124814" y="9266286"/>
                  </a:lnTo>
                  <a:lnTo>
                    <a:pt x="5156174" y="9315698"/>
                  </a:lnTo>
                  <a:lnTo>
                    <a:pt x="5176677" y="9358475"/>
                  </a:lnTo>
                  <a:lnTo>
                    <a:pt x="5197550" y="9400548"/>
                  </a:lnTo>
                  <a:lnTo>
                    <a:pt x="5218793" y="9441922"/>
                  </a:lnTo>
                  <a:lnTo>
                    <a:pt x="5251634" y="9488530"/>
                  </a:lnTo>
                  <a:lnTo>
                    <a:pt x="5273609" y="9528517"/>
                  </a:lnTo>
                  <a:lnTo>
                    <a:pt x="5295947" y="9567816"/>
                  </a:lnTo>
                  <a:lnTo>
                    <a:pt x="5329877" y="9612361"/>
                  </a:lnTo>
                  <a:lnTo>
                    <a:pt x="5352935" y="9650296"/>
                  </a:lnTo>
                  <a:lnTo>
                    <a:pt x="5376350" y="9687556"/>
                  </a:lnTo>
                  <a:lnTo>
                    <a:pt x="5411351" y="9730071"/>
                  </a:lnTo>
                  <a:lnTo>
                    <a:pt x="5435473" y="9765990"/>
                  </a:lnTo>
                  <a:lnTo>
                    <a:pt x="5459947" y="9801244"/>
                  </a:lnTo>
                  <a:lnTo>
                    <a:pt x="5496000" y="9841765"/>
                  </a:lnTo>
                  <a:lnTo>
                    <a:pt x="5521169" y="9875702"/>
                  </a:lnTo>
                  <a:lnTo>
                    <a:pt x="5546682" y="9908985"/>
                  </a:lnTo>
                  <a:lnTo>
                    <a:pt x="5583770" y="9947548"/>
                  </a:lnTo>
                  <a:lnTo>
                    <a:pt x="5609967" y="9979536"/>
                  </a:lnTo>
                  <a:lnTo>
                    <a:pt x="5636502" y="10010884"/>
                  </a:lnTo>
                  <a:lnTo>
                    <a:pt x="5674606" y="10047522"/>
                  </a:lnTo>
                  <a:lnTo>
                    <a:pt x="5701812" y="10077597"/>
                  </a:lnTo>
                  <a:lnTo>
                    <a:pt x="5729352" y="10107043"/>
                  </a:lnTo>
                  <a:lnTo>
                    <a:pt x="5768453" y="10141791"/>
                  </a:lnTo>
                  <a:lnTo>
                    <a:pt x="5796651" y="10169989"/>
                  </a:lnTo>
                  <a:lnTo>
                    <a:pt x="5825175" y="10197568"/>
                  </a:lnTo>
                  <a:lnTo>
                    <a:pt x="5865255" y="10230461"/>
                  </a:lnTo>
                  <a:lnTo>
                    <a:pt x="5894426" y="10256815"/>
                  </a:lnTo>
                  <a:lnTo>
                    <a:pt x="5923918" y="10282562"/>
                  </a:lnTo>
                  <a:lnTo>
                    <a:pt x="5934645" y="10289445"/>
                  </a:lnTo>
                  <a:lnTo>
                    <a:pt x="6626373" y="10284870"/>
                  </a:lnTo>
                  <a:close/>
                </a:path>
              </a:pathLst>
            </a:custGeom>
            <a:solidFill>
              <a:srgbClr val="E3F4DE">
                <a:alpha val="98999"/>
              </a:srgbClr>
            </a:solidFill>
          </p:spPr>
          <p:txBody>
            <a:bodyPr wrap="square" lIns="0" tIns="0" rIns="0" bIns="0" rtlCol="0"/>
            <a:lstStyle/>
            <a:p>
              <a:endParaRPr/>
            </a:p>
          </p:txBody>
        </p:sp>
        <p:sp>
          <p:nvSpPr>
            <p:cNvPr id="5" name="object 5"/>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297370" y="1250579"/>
              <a:ext cx="152399" cy="152399"/>
            </a:xfrm>
            <a:prstGeom prst="rect">
              <a:avLst/>
            </a:prstGeom>
          </p:spPr>
        </p:pic>
        <p:pic>
          <p:nvPicPr>
            <p:cNvPr id="7" name="object 7"/>
            <p:cNvPicPr/>
            <p:nvPr/>
          </p:nvPicPr>
          <p:blipFill>
            <a:blip r:embed="rId4" cstate="print"/>
            <a:stretch>
              <a:fillRect/>
            </a:stretch>
          </p:blipFill>
          <p:spPr>
            <a:xfrm>
              <a:off x="17838227" y="1250579"/>
              <a:ext cx="152399" cy="152399"/>
            </a:xfrm>
            <a:prstGeom prst="rect">
              <a:avLst/>
            </a:prstGeom>
          </p:spPr>
        </p:pic>
        <p:sp>
          <p:nvSpPr>
            <p:cNvPr id="8" name="object 8"/>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pic>
          <p:nvPicPr>
            <p:cNvPr id="9" name="object 9"/>
            <p:cNvPicPr/>
            <p:nvPr/>
          </p:nvPicPr>
          <p:blipFill>
            <a:blip r:embed="rId5" cstate="print"/>
            <a:stretch>
              <a:fillRect/>
            </a:stretch>
          </p:blipFill>
          <p:spPr>
            <a:xfrm>
              <a:off x="4853940" y="462249"/>
              <a:ext cx="695324" cy="733424"/>
            </a:xfrm>
            <a:prstGeom prst="rect">
              <a:avLst/>
            </a:prstGeom>
          </p:spPr>
        </p:pic>
        <p:sp>
          <p:nvSpPr>
            <p:cNvPr id="10" name="object 10"/>
            <p:cNvSpPr/>
            <p:nvPr/>
          </p:nvSpPr>
          <p:spPr>
            <a:xfrm>
              <a:off x="1100353" y="1835670"/>
              <a:ext cx="38100" cy="2518410"/>
            </a:xfrm>
            <a:custGeom>
              <a:avLst/>
              <a:gdLst/>
              <a:ahLst/>
              <a:cxnLst/>
              <a:rect l="l" t="t" r="r" b="b"/>
              <a:pathLst>
                <a:path w="38100" h="2518410">
                  <a:moveTo>
                    <a:pt x="38100" y="2438400"/>
                  </a:moveTo>
                  <a:lnTo>
                    <a:pt x="0" y="2438400"/>
                  </a:lnTo>
                  <a:lnTo>
                    <a:pt x="0" y="2518143"/>
                  </a:lnTo>
                  <a:lnTo>
                    <a:pt x="38100" y="2518143"/>
                  </a:lnTo>
                  <a:lnTo>
                    <a:pt x="38100" y="2438400"/>
                  </a:lnTo>
                  <a:close/>
                </a:path>
                <a:path w="38100" h="2518410">
                  <a:moveTo>
                    <a:pt x="38100" y="2286000"/>
                  </a:moveTo>
                  <a:lnTo>
                    <a:pt x="0" y="2286000"/>
                  </a:lnTo>
                  <a:lnTo>
                    <a:pt x="0" y="2400300"/>
                  </a:lnTo>
                  <a:lnTo>
                    <a:pt x="38100" y="2400300"/>
                  </a:lnTo>
                  <a:lnTo>
                    <a:pt x="38100" y="2286000"/>
                  </a:lnTo>
                  <a:close/>
                </a:path>
                <a:path w="38100" h="2518410">
                  <a:moveTo>
                    <a:pt x="38100" y="2133600"/>
                  </a:moveTo>
                  <a:lnTo>
                    <a:pt x="0" y="2133600"/>
                  </a:lnTo>
                  <a:lnTo>
                    <a:pt x="0" y="2247900"/>
                  </a:lnTo>
                  <a:lnTo>
                    <a:pt x="38100" y="2247900"/>
                  </a:lnTo>
                  <a:lnTo>
                    <a:pt x="38100" y="2133600"/>
                  </a:lnTo>
                  <a:close/>
                </a:path>
                <a:path w="38100" h="2518410">
                  <a:moveTo>
                    <a:pt x="38100" y="1981200"/>
                  </a:moveTo>
                  <a:lnTo>
                    <a:pt x="0" y="1981200"/>
                  </a:lnTo>
                  <a:lnTo>
                    <a:pt x="0" y="2095500"/>
                  </a:lnTo>
                  <a:lnTo>
                    <a:pt x="38100" y="2095500"/>
                  </a:lnTo>
                  <a:lnTo>
                    <a:pt x="38100" y="1981200"/>
                  </a:lnTo>
                  <a:close/>
                </a:path>
                <a:path w="38100" h="2518410">
                  <a:moveTo>
                    <a:pt x="38100" y="1828800"/>
                  </a:moveTo>
                  <a:lnTo>
                    <a:pt x="0" y="1828800"/>
                  </a:lnTo>
                  <a:lnTo>
                    <a:pt x="0" y="1943100"/>
                  </a:lnTo>
                  <a:lnTo>
                    <a:pt x="38100" y="1943100"/>
                  </a:lnTo>
                  <a:lnTo>
                    <a:pt x="38100" y="1828800"/>
                  </a:lnTo>
                  <a:close/>
                </a:path>
                <a:path w="38100" h="2518410">
                  <a:moveTo>
                    <a:pt x="38100" y="1676400"/>
                  </a:moveTo>
                  <a:lnTo>
                    <a:pt x="0" y="1676400"/>
                  </a:lnTo>
                  <a:lnTo>
                    <a:pt x="0" y="1790700"/>
                  </a:lnTo>
                  <a:lnTo>
                    <a:pt x="38100" y="1790700"/>
                  </a:lnTo>
                  <a:lnTo>
                    <a:pt x="38100" y="1676400"/>
                  </a:lnTo>
                  <a:close/>
                </a:path>
                <a:path w="38100" h="2518410">
                  <a:moveTo>
                    <a:pt x="38100" y="1524000"/>
                  </a:moveTo>
                  <a:lnTo>
                    <a:pt x="0" y="1524000"/>
                  </a:lnTo>
                  <a:lnTo>
                    <a:pt x="0" y="1638300"/>
                  </a:lnTo>
                  <a:lnTo>
                    <a:pt x="38100" y="1638300"/>
                  </a:lnTo>
                  <a:lnTo>
                    <a:pt x="38100" y="1524000"/>
                  </a:lnTo>
                  <a:close/>
                </a:path>
                <a:path w="38100" h="2518410">
                  <a:moveTo>
                    <a:pt x="38100" y="1371600"/>
                  </a:moveTo>
                  <a:lnTo>
                    <a:pt x="0" y="1371600"/>
                  </a:lnTo>
                  <a:lnTo>
                    <a:pt x="0" y="1485900"/>
                  </a:lnTo>
                  <a:lnTo>
                    <a:pt x="38100" y="1485900"/>
                  </a:lnTo>
                  <a:lnTo>
                    <a:pt x="38100" y="1371600"/>
                  </a:lnTo>
                  <a:close/>
                </a:path>
                <a:path w="38100" h="2518410">
                  <a:moveTo>
                    <a:pt x="38100" y="1219200"/>
                  </a:moveTo>
                  <a:lnTo>
                    <a:pt x="0" y="1219200"/>
                  </a:lnTo>
                  <a:lnTo>
                    <a:pt x="0" y="1333500"/>
                  </a:lnTo>
                  <a:lnTo>
                    <a:pt x="38100" y="1333500"/>
                  </a:lnTo>
                  <a:lnTo>
                    <a:pt x="38100" y="1219200"/>
                  </a:lnTo>
                  <a:close/>
                </a:path>
                <a:path w="38100" h="2518410">
                  <a:moveTo>
                    <a:pt x="38100" y="1066800"/>
                  </a:moveTo>
                  <a:lnTo>
                    <a:pt x="0" y="1066800"/>
                  </a:lnTo>
                  <a:lnTo>
                    <a:pt x="0" y="1181100"/>
                  </a:lnTo>
                  <a:lnTo>
                    <a:pt x="38100" y="1181100"/>
                  </a:lnTo>
                  <a:lnTo>
                    <a:pt x="38100" y="1066800"/>
                  </a:lnTo>
                  <a:close/>
                </a:path>
                <a:path w="38100" h="2518410">
                  <a:moveTo>
                    <a:pt x="38100" y="914400"/>
                  </a:moveTo>
                  <a:lnTo>
                    <a:pt x="0" y="914400"/>
                  </a:lnTo>
                  <a:lnTo>
                    <a:pt x="0" y="1028700"/>
                  </a:lnTo>
                  <a:lnTo>
                    <a:pt x="38100" y="1028700"/>
                  </a:lnTo>
                  <a:lnTo>
                    <a:pt x="38100" y="914400"/>
                  </a:lnTo>
                  <a:close/>
                </a:path>
                <a:path w="38100" h="2518410">
                  <a:moveTo>
                    <a:pt x="38100" y="762000"/>
                  </a:moveTo>
                  <a:lnTo>
                    <a:pt x="0" y="762000"/>
                  </a:lnTo>
                  <a:lnTo>
                    <a:pt x="0" y="876300"/>
                  </a:lnTo>
                  <a:lnTo>
                    <a:pt x="38100" y="876300"/>
                  </a:lnTo>
                  <a:lnTo>
                    <a:pt x="38100" y="762000"/>
                  </a:lnTo>
                  <a:close/>
                </a:path>
                <a:path w="38100" h="2518410">
                  <a:moveTo>
                    <a:pt x="38100" y="609600"/>
                  </a:moveTo>
                  <a:lnTo>
                    <a:pt x="0" y="609600"/>
                  </a:lnTo>
                  <a:lnTo>
                    <a:pt x="0" y="723900"/>
                  </a:lnTo>
                  <a:lnTo>
                    <a:pt x="38100" y="723900"/>
                  </a:lnTo>
                  <a:lnTo>
                    <a:pt x="38100" y="609600"/>
                  </a:lnTo>
                  <a:close/>
                </a:path>
                <a:path w="38100" h="2518410">
                  <a:moveTo>
                    <a:pt x="38100" y="457200"/>
                  </a:moveTo>
                  <a:lnTo>
                    <a:pt x="0" y="457200"/>
                  </a:lnTo>
                  <a:lnTo>
                    <a:pt x="0" y="571500"/>
                  </a:lnTo>
                  <a:lnTo>
                    <a:pt x="38100" y="571500"/>
                  </a:lnTo>
                  <a:lnTo>
                    <a:pt x="38100" y="457200"/>
                  </a:lnTo>
                  <a:close/>
                </a:path>
                <a:path w="38100" h="2518410">
                  <a:moveTo>
                    <a:pt x="38100" y="304800"/>
                  </a:moveTo>
                  <a:lnTo>
                    <a:pt x="0" y="304800"/>
                  </a:lnTo>
                  <a:lnTo>
                    <a:pt x="0" y="419100"/>
                  </a:lnTo>
                  <a:lnTo>
                    <a:pt x="38100" y="419100"/>
                  </a:lnTo>
                  <a:lnTo>
                    <a:pt x="38100" y="304800"/>
                  </a:lnTo>
                  <a:close/>
                </a:path>
                <a:path w="38100" h="2518410">
                  <a:moveTo>
                    <a:pt x="38100" y="152400"/>
                  </a:moveTo>
                  <a:lnTo>
                    <a:pt x="0" y="152400"/>
                  </a:lnTo>
                  <a:lnTo>
                    <a:pt x="0" y="266700"/>
                  </a:lnTo>
                  <a:lnTo>
                    <a:pt x="38100" y="266700"/>
                  </a:lnTo>
                  <a:lnTo>
                    <a:pt x="38100" y="152400"/>
                  </a:lnTo>
                  <a:close/>
                </a:path>
                <a:path w="38100" h="2518410">
                  <a:moveTo>
                    <a:pt x="38100" y="0"/>
                  </a:moveTo>
                  <a:lnTo>
                    <a:pt x="0" y="0"/>
                  </a:lnTo>
                  <a:lnTo>
                    <a:pt x="0" y="114300"/>
                  </a:lnTo>
                  <a:lnTo>
                    <a:pt x="38100" y="114300"/>
                  </a:lnTo>
                  <a:lnTo>
                    <a:pt x="38100" y="0"/>
                  </a:lnTo>
                  <a:close/>
                </a:path>
              </a:pathLst>
            </a:custGeom>
            <a:solidFill>
              <a:srgbClr val="7D775D"/>
            </a:solidFill>
          </p:spPr>
          <p:txBody>
            <a:bodyPr wrap="square" lIns="0" tIns="0" rIns="0" bIns="0" rtlCol="0"/>
            <a:lstStyle/>
            <a:p>
              <a:endParaRPr/>
            </a:p>
          </p:txBody>
        </p:sp>
        <p:sp>
          <p:nvSpPr>
            <p:cNvPr id="11" name="object 11"/>
            <p:cNvSpPr/>
            <p:nvPr/>
          </p:nvSpPr>
          <p:spPr>
            <a:xfrm>
              <a:off x="416944" y="1753363"/>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2" name="object 12"/>
            <p:cNvSpPr/>
            <p:nvPr/>
          </p:nvSpPr>
          <p:spPr>
            <a:xfrm>
              <a:off x="416945" y="1753359"/>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3"/>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4"/>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13" name="object 13"/>
            <p:cNvSpPr/>
            <p:nvPr/>
          </p:nvSpPr>
          <p:spPr>
            <a:xfrm>
              <a:off x="324469" y="4762651"/>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pPr marL="12700" marR="0" lvl="0" indent="0" algn="ctr" defTabSz="914400" eaLnBrk="1" fontAlgn="auto" latinLnBrk="0" hangingPunct="1">
                <a:lnSpc>
                  <a:spcPct val="100000"/>
                </a:lnSpc>
                <a:spcBef>
                  <a:spcPts val="1520"/>
                </a:spcBef>
                <a:spcAft>
                  <a:spcPts val="0"/>
                </a:spcAft>
                <a:buClrTx/>
                <a:buSzTx/>
                <a:buFontTx/>
                <a:buNone/>
                <a:tabLst/>
                <a:defRPr/>
              </a:pPr>
              <a:r>
                <a:rPr lang="zh-TW" altLang="en-US" sz="2800" b="1" spc="25" dirty="0">
                  <a:solidFill>
                    <a:srgbClr val="7D775D"/>
                  </a:solidFill>
                  <a:latin typeface="Microsoft YaHei"/>
                  <a:cs typeface="Microsoft YaHei"/>
                </a:rPr>
                <a:t>申請方式</a:t>
              </a:r>
              <a:endParaRPr kumimoji="0" lang="zh-TW" altLang="en-US" sz="2800" b="0" i="0" u="none" strike="noStrike" kern="0" cap="none" spc="0" normalizeH="0" baseline="0" noProof="0" dirty="0">
                <a:ln>
                  <a:noFill/>
                </a:ln>
                <a:solidFill>
                  <a:sysClr val="windowText" lastClr="000000"/>
                </a:solidFill>
                <a:effectLst/>
                <a:uLnTx/>
                <a:uFillTx/>
                <a:latin typeface="Microsoft YaHei"/>
                <a:cs typeface="Microsoft YaHei"/>
              </a:endParaRPr>
            </a:p>
            <a:p>
              <a:pPr algn="ctr"/>
              <a:endParaRPr dirty="0"/>
            </a:p>
          </p:txBody>
        </p:sp>
        <p:sp>
          <p:nvSpPr>
            <p:cNvPr id="14" name="object 14"/>
            <p:cNvSpPr/>
            <p:nvPr/>
          </p:nvSpPr>
          <p:spPr>
            <a:xfrm>
              <a:off x="416945" y="4668071"/>
              <a:ext cx="3171825" cy="561975"/>
            </a:xfrm>
            <a:custGeom>
              <a:avLst/>
              <a:gdLst/>
              <a:ahLst/>
              <a:cxnLst/>
              <a:rect l="l" t="t" r="r" b="b"/>
              <a:pathLst>
                <a:path w="3171825" h="561975">
                  <a:moveTo>
                    <a:pt x="3171762" y="283451"/>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2"/>
                  </a:lnTo>
                  <a:lnTo>
                    <a:pt x="2861381" y="559688"/>
                  </a:lnTo>
                  <a:lnTo>
                    <a:pt x="2820967"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6" y="128130"/>
                  </a:lnTo>
                  <a:lnTo>
                    <a:pt x="3138136" y="162723"/>
                  </a:lnTo>
                  <a:lnTo>
                    <a:pt x="3156586" y="200085"/>
                  </a:lnTo>
                  <a:lnTo>
                    <a:pt x="3168070" y="239779"/>
                  </a:lnTo>
                  <a:lnTo>
                    <a:pt x="3171763" y="279287"/>
                  </a:lnTo>
                </a:path>
              </a:pathLst>
            </a:custGeom>
            <a:ln w="76200">
              <a:solidFill>
                <a:srgbClr val="7DD957"/>
              </a:solidFill>
            </a:ln>
          </p:spPr>
          <p:txBody>
            <a:bodyPr wrap="square" lIns="0" tIns="0" rIns="0" bIns="0" rtlCol="0"/>
            <a:lstStyle/>
            <a:p>
              <a:endParaRPr/>
            </a:p>
          </p:txBody>
        </p:sp>
        <p:sp>
          <p:nvSpPr>
            <p:cNvPr id="15" name="object 15"/>
            <p:cNvSpPr/>
            <p:nvPr/>
          </p:nvSpPr>
          <p:spPr>
            <a:xfrm>
              <a:off x="629335" y="5421312"/>
              <a:ext cx="11908155" cy="4477385"/>
            </a:xfrm>
            <a:custGeom>
              <a:avLst/>
              <a:gdLst/>
              <a:ahLst/>
              <a:cxnLst/>
              <a:rect l="l" t="t" r="r" b="b"/>
              <a:pathLst>
                <a:path w="11908155" h="4477384">
                  <a:moveTo>
                    <a:pt x="11905869" y="0"/>
                  </a:moveTo>
                  <a:lnTo>
                    <a:pt x="18580" y="0"/>
                  </a:lnTo>
                  <a:lnTo>
                    <a:pt x="18580" y="1174051"/>
                  </a:lnTo>
                  <a:lnTo>
                    <a:pt x="11905869" y="1174051"/>
                  </a:lnTo>
                  <a:lnTo>
                    <a:pt x="11905869" y="0"/>
                  </a:lnTo>
                  <a:close/>
                </a:path>
                <a:path w="11908155" h="4477384">
                  <a:moveTo>
                    <a:pt x="11906402" y="2828163"/>
                  </a:moveTo>
                  <a:lnTo>
                    <a:pt x="0" y="2828163"/>
                  </a:lnTo>
                  <a:lnTo>
                    <a:pt x="0" y="4477029"/>
                  </a:lnTo>
                  <a:lnTo>
                    <a:pt x="11906402" y="4477029"/>
                  </a:lnTo>
                  <a:lnTo>
                    <a:pt x="11906402" y="2828163"/>
                  </a:lnTo>
                  <a:close/>
                </a:path>
                <a:path w="11908155" h="4477384">
                  <a:moveTo>
                    <a:pt x="11908079" y="1407350"/>
                  </a:moveTo>
                  <a:lnTo>
                    <a:pt x="18580" y="1407350"/>
                  </a:lnTo>
                  <a:lnTo>
                    <a:pt x="18580" y="2599563"/>
                  </a:lnTo>
                  <a:lnTo>
                    <a:pt x="11908079" y="2599563"/>
                  </a:lnTo>
                  <a:lnTo>
                    <a:pt x="11908079" y="1407350"/>
                  </a:lnTo>
                  <a:close/>
                </a:path>
              </a:pathLst>
            </a:custGeom>
            <a:solidFill>
              <a:srgbClr val="ECDFAF">
                <a:alpha val="50999"/>
              </a:srgbClr>
            </a:solidFill>
          </p:spPr>
          <p:txBody>
            <a:bodyPr wrap="square" lIns="0" tIns="0" rIns="0" bIns="0" rtlCol="0"/>
            <a:lstStyle/>
            <a:p>
              <a:endParaRPr/>
            </a:p>
          </p:txBody>
        </p:sp>
        <p:sp>
          <p:nvSpPr>
            <p:cNvPr id="16" name="object 16"/>
            <p:cNvSpPr/>
            <p:nvPr/>
          </p:nvSpPr>
          <p:spPr>
            <a:xfrm>
              <a:off x="585792" y="5421308"/>
              <a:ext cx="1616075" cy="4425315"/>
            </a:xfrm>
            <a:custGeom>
              <a:avLst/>
              <a:gdLst/>
              <a:ahLst/>
              <a:cxnLst/>
              <a:rect l="l" t="t" r="r" b="b"/>
              <a:pathLst>
                <a:path w="1616075" h="4425315">
                  <a:moveTo>
                    <a:pt x="1616049" y="4425197"/>
                  </a:moveTo>
                  <a:lnTo>
                    <a:pt x="0" y="4425197"/>
                  </a:lnTo>
                  <a:lnTo>
                    <a:pt x="0" y="0"/>
                  </a:lnTo>
                  <a:lnTo>
                    <a:pt x="1616049" y="0"/>
                  </a:lnTo>
                  <a:lnTo>
                    <a:pt x="1616049" y="4425197"/>
                  </a:lnTo>
                  <a:close/>
                </a:path>
              </a:pathLst>
            </a:custGeom>
            <a:solidFill>
              <a:srgbClr val="ECCB3C">
                <a:alpha val="50999"/>
              </a:srgbClr>
            </a:solidFill>
          </p:spPr>
          <p:txBody>
            <a:bodyPr wrap="square" lIns="0" tIns="0" rIns="0" bIns="0" rtlCol="0"/>
            <a:lstStyle/>
            <a:p>
              <a:endParaRPr/>
            </a:p>
          </p:txBody>
        </p:sp>
        <p:sp>
          <p:nvSpPr>
            <p:cNvPr id="17" name="object 17"/>
            <p:cNvSpPr/>
            <p:nvPr/>
          </p:nvSpPr>
          <p:spPr>
            <a:xfrm>
              <a:off x="1119454" y="4018622"/>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18" name="object 18"/>
            <p:cNvPicPr/>
            <p:nvPr/>
          </p:nvPicPr>
          <p:blipFill>
            <a:blip r:embed="rId6" cstate="print"/>
            <a:stretch>
              <a:fillRect/>
            </a:stretch>
          </p:blipFill>
          <p:spPr>
            <a:xfrm>
              <a:off x="1424262" y="3961469"/>
              <a:ext cx="258562" cy="152399"/>
            </a:xfrm>
            <a:prstGeom prst="rect">
              <a:avLst/>
            </a:prstGeom>
          </p:spPr>
        </p:pic>
        <p:sp>
          <p:nvSpPr>
            <p:cNvPr id="19" name="object 19"/>
            <p:cNvSpPr/>
            <p:nvPr/>
          </p:nvSpPr>
          <p:spPr>
            <a:xfrm>
              <a:off x="16020398" y="4523609"/>
              <a:ext cx="1643380" cy="1533525"/>
            </a:xfrm>
            <a:custGeom>
              <a:avLst/>
              <a:gdLst/>
              <a:ahLst/>
              <a:cxnLst/>
              <a:rect l="l" t="t" r="r" b="b"/>
              <a:pathLst>
                <a:path w="1643380" h="1533525">
                  <a:moveTo>
                    <a:pt x="986436" y="1499752"/>
                  </a:moveTo>
                  <a:lnTo>
                    <a:pt x="71750" y="831399"/>
                  </a:lnTo>
                  <a:lnTo>
                    <a:pt x="37429" y="798465"/>
                  </a:lnTo>
                  <a:lnTo>
                    <a:pt x="13787" y="759025"/>
                  </a:lnTo>
                  <a:lnTo>
                    <a:pt x="1188" y="715448"/>
                  </a:lnTo>
                  <a:lnTo>
                    <a:pt x="0" y="670107"/>
                  </a:lnTo>
                  <a:lnTo>
                    <a:pt x="10587" y="625372"/>
                  </a:lnTo>
                  <a:lnTo>
                    <a:pt x="33317" y="583615"/>
                  </a:lnTo>
                  <a:lnTo>
                    <a:pt x="408397" y="71665"/>
                  </a:lnTo>
                  <a:lnTo>
                    <a:pt x="441372" y="37390"/>
                  </a:lnTo>
                  <a:lnTo>
                    <a:pt x="480860" y="13775"/>
                  </a:lnTo>
                  <a:lnTo>
                    <a:pt x="524489" y="1190"/>
                  </a:lnTo>
                  <a:lnTo>
                    <a:pt x="569886" y="0"/>
                  </a:lnTo>
                  <a:lnTo>
                    <a:pt x="614679" y="10572"/>
                  </a:lnTo>
                  <a:lnTo>
                    <a:pt x="656495" y="33274"/>
                  </a:lnTo>
                  <a:lnTo>
                    <a:pt x="1571181" y="701628"/>
                  </a:lnTo>
                  <a:lnTo>
                    <a:pt x="1605503" y="734559"/>
                  </a:lnTo>
                  <a:lnTo>
                    <a:pt x="1629149" y="773994"/>
                  </a:lnTo>
                  <a:lnTo>
                    <a:pt x="1641753" y="817564"/>
                  </a:lnTo>
                  <a:lnTo>
                    <a:pt x="1642945" y="862901"/>
                  </a:lnTo>
                  <a:lnTo>
                    <a:pt x="1632359" y="907633"/>
                  </a:lnTo>
                  <a:lnTo>
                    <a:pt x="1609626" y="949394"/>
                  </a:lnTo>
                  <a:lnTo>
                    <a:pt x="1234547" y="1461344"/>
                  </a:lnTo>
                  <a:lnTo>
                    <a:pt x="1201574" y="1495616"/>
                  </a:lnTo>
                  <a:lnTo>
                    <a:pt x="1162084" y="1519232"/>
                  </a:lnTo>
                  <a:lnTo>
                    <a:pt x="1118452" y="1531823"/>
                  </a:lnTo>
                  <a:lnTo>
                    <a:pt x="1073050" y="1533019"/>
                  </a:lnTo>
                  <a:lnTo>
                    <a:pt x="1028254" y="1522452"/>
                  </a:lnTo>
                  <a:lnTo>
                    <a:pt x="986436" y="1499752"/>
                  </a:lnTo>
                  <a:close/>
                </a:path>
              </a:pathLst>
            </a:custGeom>
            <a:solidFill>
              <a:srgbClr val="939498"/>
            </a:solidFill>
          </p:spPr>
          <p:txBody>
            <a:bodyPr wrap="square" lIns="0" tIns="0" rIns="0" bIns="0" rtlCol="0"/>
            <a:lstStyle/>
            <a:p>
              <a:endParaRPr/>
            </a:p>
          </p:txBody>
        </p:sp>
        <p:sp>
          <p:nvSpPr>
            <p:cNvPr id="20" name="object 20"/>
            <p:cNvSpPr/>
            <p:nvPr/>
          </p:nvSpPr>
          <p:spPr>
            <a:xfrm>
              <a:off x="16047476" y="4542541"/>
              <a:ext cx="1595120" cy="1482090"/>
            </a:xfrm>
            <a:custGeom>
              <a:avLst/>
              <a:gdLst/>
              <a:ahLst/>
              <a:cxnLst/>
              <a:rect l="l" t="t" r="r" b="b"/>
              <a:pathLst>
                <a:path w="1595119" h="1482089">
                  <a:moveTo>
                    <a:pt x="969383" y="1450178"/>
                  </a:moveTo>
                  <a:lnTo>
                    <a:pt x="68332" y="791787"/>
                  </a:lnTo>
                  <a:lnTo>
                    <a:pt x="35646" y="760422"/>
                  </a:lnTo>
                  <a:lnTo>
                    <a:pt x="13129" y="722860"/>
                  </a:lnTo>
                  <a:lnTo>
                    <a:pt x="1131" y="681360"/>
                  </a:lnTo>
                  <a:lnTo>
                    <a:pt x="0" y="638180"/>
                  </a:lnTo>
                  <a:lnTo>
                    <a:pt x="10083" y="595577"/>
                  </a:lnTo>
                  <a:lnTo>
                    <a:pt x="31730" y="555809"/>
                  </a:lnTo>
                  <a:lnTo>
                    <a:pt x="388939" y="68252"/>
                  </a:lnTo>
                  <a:lnTo>
                    <a:pt x="420343" y="35609"/>
                  </a:lnTo>
                  <a:lnTo>
                    <a:pt x="457949" y="13119"/>
                  </a:lnTo>
                  <a:lnTo>
                    <a:pt x="499498" y="1133"/>
                  </a:lnTo>
                  <a:lnTo>
                    <a:pt x="542732" y="0"/>
                  </a:lnTo>
                  <a:lnTo>
                    <a:pt x="585391" y="10069"/>
                  </a:lnTo>
                  <a:lnTo>
                    <a:pt x="625216" y="31690"/>
                  </a:lnTo>
                  <a:lnTo>
                    <a:pt x="1526267" y="690081"/>
                  </a:lnTo>
                  <a:lnTo>
                    <a:pt x="1558953" y="721443"/>
                  </a:lnTo>
                  <a:lnTo>
                    <a:pt x="1581473" y="759000"/>
                  </a:lnTo>
                  <a:lnTo>
                    <a:pt x="1593476" y="800494"/>
                  </a:lnTo>
                  <a:lnTo>
                    <a:pt x="1594612" y="843670"/>
                  </a:lnTo>
                  <a:lnTo>
                    <a:pt x="1584530" y="886272"/>
                  </a:lnTo>
                  <a:lnTo>
                    <a:pt x="1562881" y="926042"/>
                  </a:lnTo>
                  <a:lnTo>
                    <a:pt x="1205672" y="1413600"/>
                  </a:lnTo>
                  <a:lnTo>
                    <a:pt x="1174270" y="1446239"/>
                  </a:lnTo>
                  <a:lnTo>
                    <a:pt x="1136662" y="1468730"/>
                  </a:lnTo>
                  <a:lnTo>
                    <a:pt x="1095109" y="1480721"/>
                  </a:lnTo>
                  <a:lnTo>
                    <a:pt x="1051870" y="1481861"/>
                  </a:lnTo>
                  <a:lnTo>
                    <a:pt x="1009208" y="1471797"/>
                  </a:lnTo>
                  <a:lnTo>
                    <a:pt x="969383" y="1450178"/>
                  </a:lnTo>
                  <a:close/>
                </a:path>
              </a:pathLst>
            </a:custGeom>
            <a:solidFill>
              <a:srgbClr val="231F20"/>
            </a:solidFill>
          </p:spPr>
          <p:txBody>
            <a:bodyPr wrap="square" lIns="0" tIns="0" rIns="0" bIns="0" rtlCol="0"/>
            <a:lstStyle/>
            <a:p>
              <a:endParaRPr/>
            </a:p>
          </p:txBody>
        </p:sp>
        <p:sp>
          <p:nvSpPr>
            <p:cNvPr id="21" name="object 21"/>
            <p:cNvSpPr/>
            <p:nvPr/>
          </p:nvSpPr>
          <p:spPr>
            <a:xfrm>
              <a:off x="16108959" y="4584392"/>
              <a:ext cx="1469390" cy="1387475"/>
            </a:xfrm>
            <a:custGeom>
              <a:avLst/>
              <a:gdLst/>
              <a:ahLst/>
              <a:cxnLst/>
              <a:rect l="l" t="t" r="r" b="b"/>
              <a:pathLst>
                <a:path w="1469390" h="1387475">
                  <a:moveTo>
                    <a:pt x="974125" y="1387136"/>
                  </a:moveTo>
                  <a:lnTo>
                    <a:pt x="0" y="672549"/>
                  </a:lnTo>
                  <a:lnTo>
                    <a:pt x="494682" y="0"/>
                  </a:lnTo>
                  <a:lnTo>
                    <a:pt x="1468808" y="714587"/>
                  </a:lnTo>
                  <a:lnTo>
                    <a:pt x="974125" y="1387136"/>
                  </a:lnTo>
                  <a:close/>
                </a:path>
              </a:pathLst>
            </a:custGeom>
            <a:solidFill>
              <a:srgbClr val="FFFAE8"/>
            </a:solidFill>
          </p:spPr>
          <p:txBody>
            <a:bodyPr wrap="square" lIns="0" tIns="0" rIns="0" bIns="0" rtlCol="0"/>
            <a:lstStyle/>
            <a:p>
              <a:endParaRPr/>
            </a:p>
          </p:txBody>
        </p:sp>
        <p:pic>
          <p:nvPicPr>
            <p:cNvPr id="22" name="object 22"/>
            <p:cNvPicPr/>
            <p:nvPr/>
          </p:nvPicPr>
          <p:blipFill>
            <a:blip r:embed="rId7" cstate="print"/>
            <a:stretch>
              <a:fillRect/>
            </a:stretch>
          </p:blipFill>
          <p:spPr>
            <a:xfrm>
              <a:off x="17060149" y="5051101"/>
              <a:ext cx="182824" cy="239735"/>
            </a:xfrm>
            <a:prstGeom prst="rect">
              <a:avLst/>
            </a:prstGeom>
          </p:spPr>
        </p:pic>
        <p:sp>
          <p:nvSpPr>
            <p:cNvPr id="23" name="object 23"/>
            <p:cNvSpPr/>
            <p:nvPr/>
          </p:nvSpPr>
          <p:spPr>
            <a:xfrm>
              <a:off x="16413760" y="4949075"/>
              <a:ext cx="1647189" cy="1520825"/>
            </a:xfrm>
            <a:custGeom>
              <a:avLst/>
              <a:gdLst/>
              <a:ahLst/>
              <a:cxnLst/>
              <a:rect l="l" t="t" r="r" b="b"/>
              <a:pathLst>
                <a:path w="1647190" h="1520825">
                  <a:moveTo>
                    <a:pt x="577303" y="811415"/>
                  </a:moveTo>
                  <a:lnTo>
                    <a:pt x="565632" y="803021"/>
                  </a:lnTo>
                  <a:lnTo>
                    <a:pt x="544715" y="806361"/>
                  </a:lnTo>
                  <a:lnTo>
                    <a:pt x="530009" y="813879"/>
                  </a:lnTo>
                  <a:lnTo>
                    <a:pt x="519912" y="822794"/>
                  </a:lnTo>
                  <a:lnTo>
                    <a:pt x="512864" y="830300"/>
                  </a:lnTo>
                  <a:lnTo>
                    <a:pt x="482092" y="860920"/>
                  </a:lnTo>
                  <a:lnTo>
                    <a:pt x="444652" y="899007"/>
                  </a:lnTo>
                  <a:lnTo>
                    <a:pt x="413042" y="931456"/>
                  </a:lnTo>
                  <a:lnTo>
                    <a:pt x="399732" y="945184"/>
                  </a:lnTo>
                  <a:lnTo>
                    <a:pt x="383984" y="920673"/>
                  </a:lnTo>
                  <a:lnTo>
                    <a:pt x="379806" y="904227"/>
                  </a:lnTo>
                  <a:lnTo>
                    <a:pt x="371817" y="861758"/>
                  </a:lnTo>
                  <a:lnTo>
                    <a:pt x="366852" y="803668"/>
                  </a:lnTo>
                  <a:lnTo>
                    <a:pt x="371729" y="740283"/>
                  </a:lnTo>
                  <a:lnTo>
                    <a:pt x="385749" y="678078"/>
                  </a:lnTo>
                  <a:lnTo>
                    <a:pt x="401307" y="623265"/>
                  </a:lnTo>
                  <a:lnTo>
                    <a:pt x="416750" y="575652"/>
                  </a:lnTo>
                  <a:lnTo>
                    <a:pt x="430441" y="535025"/>
                  </a:lnTo>
                  <a:lnTo>
                    <a:pt x="440753" y="501205"/>
                  </a:lnTo>
                  <a:lnTo>
                    <a:pt x="446049" y="473989"/>
                  </a:lnTo>
                  <a:lnTo>
                    <a:pt x="444411" y="454596"/>
                  </a:lnTo>
                  <a:lnTo>
                    <a:pt x="436778" y="439661"/>
                  </a:lnTo>
                  <a:lnTo>
                    <a:pt x="424421" y="436118"/>
                  </a:lnTo>
                  <a:lnTo>
                    <a:pt x="408660" y="450913"/>
                  </a:lnTo>
                  <a:lnTo>
                    <a:pt x="375970" y="513676"/>
                  </a:lnTo>
                  <a:lnTo>
                    <a:pt x="335546" y="603250"/>
                  </a:lnTo>
                  <a:lnTo>
                    <a:pt x="301180" y="683488"/>
                  </a:lnTo>
                  <a:lnTo>
                    <a:pt x="286664" y="718261"/>
                  </a:lnTo>
                  <a:lnTo>
                    <a:pt x="296316" y="684225"/>
                  </a:lnTo>
                  <a:lnTo>
                    <a:pt x="318414" y="605015"/>
                  </a:lnTo>
                  <a:lnTo>
                    <a:pt x="342633" y="514997"/>
                  </a:lnTo>
                  <a:lnTo>
                    <a:pt x="358673" y="448513"/>
                  </a:lnTo>
                  <a:lnTo>
                    <a:pt x="357301" y="427139"/>
                  </a:lnTo>
                  <a:lnTo>
                    <a:pt x="347637" y="408508"/>
                  </a:lnTo>
                  <a:lnTo>
                    <a:pt x="332943" y="401828"/>
                  </a:lnTo>
                  <a:lnTo>
                    <a:pt x="316471" y="416344"/>
                  </a:lnTo>
                  <a:lnTo>
                    <a:pt x="278599" y="498576"/>
                  </a:lnTo>
                  <a:lnTo>
                    <a:pt x="239509" y="602856"/>
                  </a:lnTo>
                  <a:lnTo>
                    <a:pt x="208927" y="692416"/>
                  </a:lnTo>
                  <a:lnTo>
                    <a:pt x="196557" y="730440"/>
                  </a:lnTo>
                  <a:lnTo>
                    <a:pt x="203377" y="694029"/>
                  </a:lnTo>
                  <a:lnTo>
                    <a:pt x="218617" y="610196"/>
                  </a:lnTo>
                  <a:lnTo>
                    <a:pt x="234492" y="517017"/>
                  </a:lnTo>
                  <a:lnTo>
                    <a:pt x="243217" y="452589"/>
                  </a:lnTo>
                  <a:lnTo>
                    <a:pt x="238874" y="427316"/>
                  </a:lnTo>
                  <a:lnTo>
                    <a:pt x="225412" y="409155"/>
                  </a:lnTo>
                  <a:lnTo>
                    <a:pt x="207327" y="408025"/>
                  </a:lnTo>
                  <a:lnTo>
                    <a:pt x="189128" y="433844"/>
                  </a:lnTo>
                  <a:lnTo>
                    <a:pt x="164973" y="520331"/>
                  </a:lnTo>
                  <a:lnTo>
                    <a:pt x="135648" y="650049"/>
                  </a:lnTo>
                  <a:lnTo>
                    <a:pt x="110883" y="768121"/>
                  </a:lnTo>
                  <a:lnTo>
                    <a:pt x="100469" y="819670"/>
                  </a:lnTo>
                  <a:lnTo>
                    <a:pt x="98171" y="820712"/>
                  </a:lnTo>
                  <a:lnTo>
                    <a:pt x="92837" y="816724"/>
                  </a:lnTo>
                  <a:lnTo>
                    <a:pt x="86842" y="797026"/>
                  </a:lnTo>
                  <a:lnTo>
                    <a:pt x="82537" y="750912"/>
                  </a:lnTo>
                  <a:lnTo>
                    <a:pt x="82105" y="714476"/>
                  </a:lnTo>
                  <a:lnTo>
                    <a:pt x="82473" y="669061"/>
                  </a:lnTo>
                  <a:lnTo>
                    <a:pt x="82461" y="626008"/>
                  </a:lnTo>
                  <a:lnTo>
                    <a:pt x="80924" y="596696"/>
                  </a:lnTo>
                  <a:lnTo>
                    <a:pt x="73914" y="576681"/>
                  </a:lnTo>
                  <a:lnTo>
                    <a:pt x="62014" y="565696"/>
                  </a:lnTo>
                  <a:lnTo>
                    <a:pt x="48869" y="567448"/>
                  </a:lnTo>
                  <a:lnTo>
                    <a:pt x="26771" y="624179"/>
                  </a:lnTo>
                  <a:lnTo>
                    <a:pt x="12712" y="679386"/>
                  </a:lnTo>
                  <a:lnTo>
                    <a:pt x="1828" y="741489"/>
                  </a:lnTo>
                  <a:lnTo>
                    <a:pt x="0" y="800620"/>
                  </a:lnTo>
                  <a:lnTo>
                    <a:pt x="5740" y="841146"/>
                  </a:lnTo>
                  <a:lnTo>
                    <a:pt x="15659" y="886409"/>
                  </a:lnTo>
                  <a:lnTo>
                    <a:pt x="28435" y="935215"/>
                  </a:lnTo>
                  <a:lnTo>
                    <a:pt x="42773" y="986320"/>
                  </a:lnTo>
                  <a:lnTo>
                    <a:pt x="57365" y="1038517"/>
                  </a:lnTo>
                  <a:lnTo>
                    <a:pt x="70929" y="1090587"/>
                  </a:lnTo>
                  <a:lnTo>
                    <a:pt x="82130" y="1141298"/>
                  </a:lnTo>
                  <a:lnTo>
                    <a:pt x="89687" y="1189443"/>
                  </a:lnTo>
                  <a:lnTo>
                    <a:pt x="94538" y="1294333"/>
                  </a:lnTo>
                  <a:lnTo>
                    <a:pt x="92176" y="1410639"/>
                  </a:lnTo>
                  <a:lnTo>
                    <a:pt x="87312" y="1504937"/>
                  </a:lnTo>
                  <a:lnTo>
                    <a:pt x="86233" y="1520710"/>
                  </a:lnTo>
                  <a:lnTo>
                    <a:pt x="338328" y="1520710"/>
                  </a:lnTo>
                  <a:lnTo>
                    <a:pt x="340791" y="1439519"/>
                  </a:lnTo>
                  <a:lnTo>
                    <a:pt x="346951" y="1346835"/>
                  </a:lnTo>
                  <a:lnTo>
                    <a:pt x="358609" y="1265986"/>
                  </a:lnTo>
                  <a:lnTo>
                    <a:pt x="371652" y="1214932"/>
                  </a:lnTo>
                  <a:lnTo>
                    <a:pt x="387642" y="1164450"/>
                  </a:lnTo>
                  <a:lnTo>
                    <a:pt x="407073" y="1115237"/>
                  </a:lnTo>
                  <a:lnTo>
                    <a:pt x="430364" y="1067968"/>
                  </a:lnTo>
                  <a:lnTo>
                    <a:pt x="457974" y="1023353"/>
                  </a:lnTo>
                  <a:lnTo>
                    <a:pt x="495693" y="968273"/>
                  </a:lnTo>
                  <a:lnTo>
                    <a:pt x="529450" y="916546"/>
                  </a:lnTo>
                  <a:lnTo>
                    <a:pt x="556260" y="871169"/>
                  </a:lnTo>
                  <a:lnTo>
                    <a:pt x="573201" y="835126"/>
                  </a:lnTo>
                  <a:lnTo>
                    <a:pt x="577303" y="811415"/>
                  </a:lnTo>
                  <a:close/>
                </a:path>
                <a:path w="1647190" h="1520825">
                  <a:moveTo>
                    <a:pt x="1647037" y="436702"/>
                  </a:moveTo>
                  <a:lnTo>
                    <a:pt x="1603527" y="422313"/>
                  </a:lnTo>
                  <a:lnTo>
                    <a:pt x="1500403" y="385394"/>
                  </a:lnTo>
                  <a:lnTo>
                    <a:pt x="1378864" y="335343"/>
                  </a:lnTo>
                  <a:lnTo>
                    <a:pt x="1280071" y="281533"/>
                  </a:lnTo>
                  <a:lnTo>
                    <a:pt x="1241082" y="247840"/>
                  </a:lnTo>
                  <a:lnTo>
                    <a:pt x="1204633" y="206705"/>
                  </a:lnTo>
                  <a:lnTo>
                    <a:pt x="1170647" y="161747"/>
                  </a:lnTo>
                  <a:lnTo>
                    <a:pt x="1139037" y="116573"/>
                  </a:lnTo>
                  <a:lnTo>
                    <a:pt x="1109687" y="74841"/>
                  </a:lnTo>
                  <a:lnTo>
                    <a:pt x="1082522" y="40144"/>
                  </a:lnTo>
                  <a:lnTo>
                    <a:pt x="1057452" y="16141"/>
                  </a:lnTo>
                  <a:lnTo>
                    <a:pt x="1026058" y="6845"/>
                  </a:lnTo>
                  <a:lnTo>
                    <a:pt x="993000" y="13246"/>
                  </a:lnTo>
                  <a:lnTo>
                    <a:pt x="964666" y="24930"/>
                  </a:lnTo>
                  <a:lnTo>
                    <a:pt x="947445" y="31470"/>
                  </a:lnTo>
                  <a:lnTo>
                    <a:pt x="900087" y="26022"/>
                  </a:lnTo>
                  <a:lnTo>
                    <a:pt x="845896" y="12293"/>
                  </a:lnTo>
                  <a:lnTo>
                    <a:pt x="795883" y="279"/>
                  </a:lnTo>
                  <a:lnTo>
                    <a:pt x="761022" y="0"/>
                  </a:lnTo>
                  <a:lnTo>
                    <a:pt x="741514" y="27876"/>
                  </a:lnTo>
                  <a:lnTo>
                    <a:pt x="735177" y="75184"/>
                  </a:lnTo>
                  <a:lnTo>
                    <a:pt x="734974" y="119646"/>
                  </a:lnTo>
                  <a:lnTo>
                    <a:pt x="733844" y="139026"/>
                  </a:lnTo>
                  <a:lnTo>
                    <a:pt x="708977" y="134531"/>
                  </a:lnTo>
                  <a:lnTo>
                    <a:pt x="680567" y="131140"/>
                  </a:lnTo>
                  <a:lnTo>
                    <a:pt x="658190" y="135140"/>
                  </a:lnTo>
                  <a:lnTo>
                    <a:pt x="651446" y="152806"/>
                  </a:lnTo>
                  <a:lnTo>
                    <a:pt x="666737" y="170446"/>
                  </a:lnTo>
                  <a:lnTo>
                    <a:pt x="699909" y="192659"/>
                  </a:lnTo>
                  <a:lnTo>
                    <a:pt x="739241" y="218465"/>
                  </a:lnTo>
                  <a:lnTo>
                    <a:pt x="772947" y="246926"/>
                  </a:lnTo>
                  <a:lnTo>
                    <a:pt x="811250" y="276974"/>
                  </a:lnTo>
                  <a:lnTo>
                    <a:pt x="860475" y="302412"/>
                  </a:lnTo>
                  <a:lnTo>
                    <a:pt x="913803" y="326466"/>
                  </a:lnTo>
                  <a:lnTo>
                    <a:pt x="964450" y="352298"/>
                  </a:lnTo>
                  <a:lnTo>
                    <a:pt x="1004570" y="377571"/>
                  </a:lnTo>
                  <a:lnTo>
                    <a:pt x="1045171" y="405028"/>
                  </a:lnTo>
                  <a:lnTo>
                    <a:pt x="1086523" y="432904"/>
                  </a:lnTo>
                  <a:lnTo>
                    <a:pt x="1128839" y="459447"/>
                  </a:lnTo>
                  <a:lnTo>
                    <a:pt x="1172400" y="482904"/>
                  </a:lnTo>
                  <a:lnTo>
                    <a:pt x="1275727" y="527926"/>
                  </a:lnTo>
                  <a:lnTo>
                    <a:pt x="1405636" y="580059"/>
                  </a:lnTo>
                  <a:lnTo>
                    <a:pt x="1516811" y="623163"/>
                  </a:lnTo>
                  <a:lnTo>
                    <a:pt x="1563928" y="641121"/>
                  </a:lnTo>
                  <a:lnTo>
                    <a:pt x="1647037" y="436702"/>
                  </a:lnTo>
                  <a:close/>
                </a:path>
              </a:pathLst>
            </a:custGeom>
            <a:solidFill>
              <a:srgbClr val="FFD0B4"/>
            </a:solidFill>
          </p:spPr>
          <p:txBody>
            <a:bodyPr wrap="square" lIns="0" tIns="0" rIns="0" bIns="0" rtlCol="0"/>
            <a:lstStyle/>
            <a:p>
              <a:endParaRPr/>
            </a:p>
          </p:txBody>
        </p:sp>
        <p:sp>
          <p:nvSpPr>
            <p:cNvPr id="24" name="object 24"/>
            <p:cNvSpPr/>
            <p:nvPr/>
          </p:nvSpPr>
          <p:spPr>
            <a:xfrm>
              <a:off x="16456978" y="5255996"/>
              <a:ext cx="1831339" cy="1214120"/>
            </a:xfrm>
            <a:custGeom>
              <a:avLst/>
              <a:gdLst/>
              <a:ahLst/>
              <a:cxnLst/>
              <a:rect l="l" t="t" r="r" b="b"/>
              <a:pathLst>
                <a:path w="1831340" h="1214120">
                  <a:moveTo>
                    <a:pt x="342188" y="1072845"/>
                  </a:moveTo>
                  <a:lnTo>
                    <a:pt x="4699" y="1065974"/>
                  </a:lnTo>
                  <a:lnTo>
                    <a:pt x="0" y="1213789"/>
                  </a:lnTo>
                  <a:lnTo>
                    <a:pt x="341134" y="1213789"/>
                  </a:lnTo>
                  <a:lnTo>
                    <a:pt x="342188" y="1072845"/>
                  </a:lnTo>
                  <a:close/>
                </a:path>
                <a:path w="1831340" h="1214120">
                  <a:moveTo>
                    <a:pt x="1831009" y="207797"/>
                  </a:moveTo>
                  <a:lnTo>
                    <a:pt x="1516024" y="73266"/>
                  </a:lnTo>
                  <a:lnTo>
                    <a:pt x="1339773" y="0"/>
                  </a:lnTo>
                  <a:lnTo>
                    <a:pt x="1319225" y="19431"/>
                  </a:lnTo>
                  <a:lnTo>
                    <a:pt x="1273797" y="73012"/>
                  </a:lnTo>
                  <a:lnTo>
                    <a:pt x="1227823" y="153606"/>
                  </a:lnTo>
                  <a:lnTo>
                    <a:pt x="1205649" y="254114"/>
                  </a:lnTo>
                  <a:lnTo>
                    <a:pt x="1831009" y="621220"/>
                  </a:lnTo>
                  <a:lnTo>
                    <a:pt x="1831009" y="207797"/>
                  </a:lnTo>
                  <a:close/>
                </a:path>
              </a:pathLst>
            </a:custGeom>
            <a:solidFill>
              <a:srgbClr val="231F20"/>
            </a:solidFill>
          </p:spPr>
          <p:txBody>
            <a:bodyPr wrap="square" lIns="0" tIns="0" rIns="0" bIns="0" rtlCol="0"/>
            <a:lstStyle/>
            <a:p>
              <a:endParaRPr/>
            </a:p>
          </p:txBody>
        </p:sp>
        <p:sp>
          <p:nvSpPr>
            <p:cNvPr id="25" name="object 25"/>
            <p:cNvSpPr/>
            <p:nvPr/>
          </p:nvSpPr>
          <p:spPr>
            <a:xfrm>
              <a:off x="17176560" y="4712516"/>
              <a:ext cx="313055" cy="403225"/>
            </a:xfrm>
            <a:custGeom>
              <a:avLst/>
              <a:gdLst/>
              <a:ahLst/>
              <a:cxnLst/>
              <a:rect l="l" t="t" r="r" b="b"/>
              <a:pathLst>
                <a:path w="313055" h="403225">
                  <a:moveTo>
                    <a:pt x="35401" y="402621"/>
                  </a:moveTo>
                  <a:lnTo>
                    <a:pt x="0" y="384130"/>
                  </a:lnTo>
                  <a:lnTo>
                    <a:pt x="269908" y="139"/>
                  </a:lnTo>
                  <a:lnTo>
                    <a:pt x="288310" y="0"/>
                  </a:lnTo>
                  <a:lnTo>
                    <a:pt x="301673" y="5272"/>
                  </a:lnTo>
                  <a:lnTo>
                    <a:pt x="309801" y="14844"/>
                  </a:lnTo>
                  <a:lnTo>
                    <a:pt x="312500" y="27606"/>
                  </a:lnTo>
                  <a:lnTo>
                    <a:pt x="35401" y="402621"/>
                  </a:lnTo>
                  <a:close/>
                </a:path>
              </a:pathLst>
            </a:custGeom>
            <a:solidFill>
              <a:srgbClr val="FFFFFF"/>
            </a:solidFill>
          </p:spPr>
          <p:txBody>
            <a:bodyPr wrap="square" lIns="0" tIns="0" rIns="0" bIns="0" rtlCol="0"/>
            <a:lstStyle/>
            <a:p>
              <a:endParaRPr/>
            </a:p>
          </p:txBody>
        </p:sp>
        <p:sp>
          <p:nvSpPr>
            <p:cNvPr id="26" name="object 26"/>
            <p:cNvSpPr/>
            <p:nvPr/>
          </p:nvSpPr>
          <p:spPr>
            <a:xfrm>
              <a:off x="17425747" y="4742133"/>
              <a:ext cx="41910" cy="27940"/>
            </a:xfrm>
            <a:custGeom>
              <a:avLst/>
              <a:gdLst/>
              <a:ahLst/>
              <a:cxnLst/>
              <a:rect l="l" t="t" r="r" b="b"/>
              <a:pathLst>
                <a:path w="41909" h="27939">
                  <a:moveTo>
                    <a:pt x="0" y="0"/>
                  </a:moveTo>
                  <a:lnTo>
                    <a:pt x="1635" y="4061"/>
                  </a:lnTo>
                  <a:lnTo>
                    <a:pt x="14343" y="16661"/>
                  </a:lnTo>
                  <a:lnTo>
                    <a:pt x="31078" y="26039"/>
                  </a:lnTo>
                  <a:lnTo>
                    <a:pt x="41553" y="27443"/>
                  </a:lnTo>
                </a:path>
              </a:pathLst>
            </a:custGeom>
            <a:ln w="19565">
              <a:solidFill>
                <a:srgbClr val="939498"/>
              </a:solidFill>
            </a:ln>
          </p:spPr>
          <p:txBody>
            <a:bodyPr wrap="square" lIns="0" tIns="0" rIns="0" bIns="0" rtlCol="0"/>
            <a:lstStyle/>
            <a:p>
              <a:endParaRPr/>
            </a:p>
          </p:txBody>
        </p:sp>
        <p:sp>
          <p:nvSpPr>
            <p:cNvPr id="27" name="object 27"/>
            <p:cNvSpPr/>
            <p:nvPr/>
          </p:nvSpPr>
          <p:spPr>
            <a:xfrm>
              <a:off x="16011436" y="3126790"/>
              <a:ext cx="2173605" cy="2525395"/>
            </a:xfrm>
            <a:custGeom>
              <a:avLst/>
              <a:gdLst/>
              <a:ahLst/>
              <a:cxnLst/>
              <a:rect l="l" t="t" r="r" b="b"/>
              <a:pathLst>
                <a:path w="2173605" h="2525395">
                  <a:moveTo>
                    <a:pt x="324726" y="1777784"/>
                  </a:moveTo>
                  <a:lnTo>
                    <a:pt x="306793" y="1760093"/>
                  </a:lnTo>
                  <a:lnTo>
                    <a:pt x="304520" y="1760232"/>
                  </a:lnTo>
                  <a:lnTo>
                    <a:pt x="289204" y="1777580"/>
                  </a:lnTo>
                  <a:lnTo>
                    <a:pt x="289369" y="1779841"/>
                  </a:lnTo>
                  <a:lnTo>
                    <a:pt x="307136" y="1795272"/>
                  </a:lnTo>
                  <a:lnTo>
                    <a:pt x="309422" y="1795145"/>
                  </a:lnTo>
                  <a:lnTo>
                    <a:pt x="322287" y="1786509"/>
                  </a:lnTo>
                  <a:lnTo>
                    <a:pt x="323443" y="1784515"/>
                  </a:lnTo>
                  <a:lnTo>
                    <a:pt x="324167" y="1782368"/>
                  </a:lnTo>
                  <a:lnTo>
                    <a:pt x="324726" y="1777784"/>
                  </a:lnTo>
                  <a:close/>
                </a:path>
                <a:path w="2173605" h="2525395">
                  <a:moveTo>
                    <a:pt x="1071372" y="2148459"/>
                  </a:moveTo>
                  <a:lnTo>
                    <a:pt x="1069225" y="2142248"/>
                  </a:lnTo>
                  <a:lnTo>
                    <a:pt x="1062824" y="2137994"/>
                  </a:lnTo>
                  <a:lnTo>
                    <a:pt x="1056284" y="2138083"/>
                  </a:lnTo>
                  <a:lnTo>
                    <a:pt x="1053807" y="2143175"/>
                  </a:lnTo>
                  <a:lnTo>
                    <a:pt x="1048562" y="2154504"/>
                  </a:lnTo>
                  <a:lnTo>
                    <a:pt x="1043863" y="2166086"/>
                  </a:lnTo>
                  <a:lnTo>
                    <a:pt x="1043000" y="2171941"/>
                  </a:lnTo>
                  <a:lnTo>
                    <a:pt x="1049058" y="2169058"/>
                  </a:lnTo>
                  <a:lnTo>
                    <a:pt x="1058633" y="2160892"/>
                  </a:lnTo>
                  <a:lnTo>
                    <a:pt x="1067485" y="2152396"/>
                  </a:lnTo>
                  <a:lnTo>
                    <a:pt x="1071372" y="2148459"/>
                  </a:lnTo>
                  <a:close/>
                </a:path>
                <a:path w="2173605" h="2525395">
                  <a:moveTo>
                    <a:pt x="1437182" y="2494546"/>
                  </a:moveTo>
                  <a:lnTo>
                    <a:pt x="1412811" y="2463850"/>
                  </a:lnTo>
                  <a:lnTo>
                    <a:pt x="1404416" y="2462619"/>
                  </a:lnTo>
                  <a:lnTo>
                    <a:pt x="1400289" y="2462809"/>
                  </a:lnTo>
                  <a:lnTo>
                    <a:pt x="1372958" y="2493454"/>
                  </a:lnTo>
                  <a:lnTo>
                    <a:pt x="1373314" y="2497505"/>
                  </a:lnTo>
                  <a:lnTo>
                    <a:pt x="1405724" y="2525382"/>
                  </a:lnTo>
                  <a:lnTo>
                    <a:pt x="1409852" y="2525191"/>
                  </a:lnTo>
                  <a:lnTo>
                    <a:pt x="1432941" y="2510040"/>
                  </a:lnTo>
                  <a:lnTo>
                    <a:pt x="1434985" y="2506510"/>
                  </a:lnTo>
                  <a:lnTo>
                    <a:pt x="1436243" y="2502700"/>
                  </a:lnTo>
                  <a:lnTo>
                    <a:pt x="1437182" y="2494546"/>
                  </a:lnTo>
                  <a:close/>
                </a:path>
                <a:path w="2173605" h="2525395">
                  <a:moveTo>
                    <a:pt x="2172982" y="24155"/>
                  </a:moveTo>
                  <a:lnTo>
                    <a:pt x="26454" y="0"/>
                  </a:lnTo>
                  <a:lnTo>
                    <a:pt x="16522" y="2844"/>
                  </a:lnTo>
                  <a:lnTo>
                    <a:pt x="8597" y="8178"/>
                  </a:lnTo>
                  <a:lnTo>
                    <a:pt x="2984" y="15405"/>
                  </a:lnTo>
                  <a:lnTo>
                    <a:pt x="0" y="23939"/>
                  </a:lnTo>
                  <a:lnTo>
                    <a:pt x="0" y="1194231"/>
                  </a:lnTo>
                  <a:lnTo>
                    <a:pt x="16903" y="1237018"/>
                  </a:lnTo>
                  <a:lnTo>
                    <a:pt x="55841" y="1255141"/>
                  </a:lnTo>
                  <a:lnTo>
                    <a:pt x="2127542" y="1257490"/>
                  </a:lnTo>
                  <a:lnTo>
                    <a:pt x="2143556" y="1253274"/>
                  </a:lnTo>
                  <a:lnTo>
                    <a:pt x="2156256" y="1246670"/>
                  </a:lnTo>
                  <a:lnTo>
                    <a:pt x="2165197" y="1237348"/>
                  </a:lnTo>
                  <a:lnTo>
                    <a:pt x="2169871" y="1224978"/>
                  </a:lnTo>
                  <a:lnTo>
                    <a:pt x="2172982" y="24155"/>
                  </a:lnTo>
                  <a:close/>
                </a:path>
              </a:pathLst>
            </a:custGeom>
            <a:solidFill>
              <a:srgbClr val="939498"/>
            </a:solidFill>
          </p:spPr>
          <p:txBody>
            <a:bodyPr wrap="square" lIns="0" tIns="0" rIns="0" bIns="0" rtlCol="0"/>
            <a:lstStyle/>
            <a:p>
              <a:endParaRPr/>
            </a:p>
          </p:txBody>
        </p:sp>
        <p:sp>
          <p:nvSpPr>
            <p:cNvPr id="28" name="object 28"/>
            <p:cNvSpPr/>
            <p:nvPr/>
          </p:nvSpPr>
          <p:spPr>
            <a:xfrm>
              <a:off x="16142538" y="3212947"/>
              <a:ext cx="1870075" cy="1101725"/>
            </a:xfrm>
            <a:custGeom>
              <a:avLst/>
              <a:gdLst/>
              <a:ahLst/>
              <a:cxnLst/>
              <a:rect l="l" t="t" r="r" b="b"/>
              <a:pathLst>
                <a:path w="1870075" h="1101725">
                  <a:moveTo>
                    <a:pt x="1209306" y="866711"/>
                  </a:moveTo>
                  <a:lnTo>
                    <a:pt x="1207554" y="850011"/>
                  </a:lnTo>
                  <a:lnTo>
                    <a:pt x="1199007" y="837450"/>
                  </a:lnTo>
                  <a:lnTo>
                    <a:pt x="1183576" y="828649"/>
                  </a:lnTo>
                  <a:lnTo>
                    <a:pt x="1161186" y="823252"/>
                  </a:lnTo>
                  <a:lnTo>
                    <a:pt x="658723" y="824611"/>
                  </a:lnTo>
                  <a:lnTo>
                    <a:pt x="637743" y="829754"/>
                  </a:lnTo>
                  <a:lnTo>
                    <a:pt x="621626" y="838860"/>
                  </a:lnTo>
                  <a:lnTo>
                    <a:pt x="610311" y="851903"/>
                  </a:lnTo>
                  <a:lnTo>
                    <a:pt x="603745" y="868819"/>
                  </a:lnTo>
                  <a:lnTo>
                    <a:pt x="603745" y="1066012"/>
                  </a:lnTo>
                  <a:lnTo>
                    <a:pt x="642975" y="1097343"/>
                  </a:lnTo>
                  <a:lnTo>
                    <a:pt x="1163205" y="1101153"/>
                  </a:lnTo>
                  <a:lnTo>
                    <a:pt x="1183246" y="1095743"/>
                  </a:lnTo>
                  <a:lnTo>
                    <a:pt x="1197305" y="1088301"/>
                  </a:lnTo>
                  <a:lnTo>
                    <a:pt x="1205852" y="1078433"/>
                  </a:lnTo>
                  <a:lnTo>
                    <a:pt x="1209306" y="1065745"/>
                  </a:lnTo>
                  <a:lnTo>
                    <a:pt x="1209306" y="866711"/>
                  </a:lnTo>
                  <a:close/>
                </a:path>
                <a:path w="1870075" h="1101725">
                  <a:moveTo>
                    <a:pt x="1869859" y="39243"/>
                  </a:moveTo>
                  <a:lnTo>
                    <a:pt x="1839061" y="13500"/>
                  </a:lnTo>
                  <a:lnTo>
                    <a:pt x="50114" y="0"/>
                  </a:lnTo>
                  <a:lnTo>
                    <a:pt x="33566" y="1130"/>
                  </a:lnTo>
                  <a:lnTo>
                    <a:pt x="19939" y="6184"/>
                  </a:lnTo>
                  <a:lnTo>
                    <a:pt x="9055" y="15506"/>
                  </a:lnTo>
                  <a:lnTo>
                    <a:pt x="723" y="29464"/>
                  </a:lnTo>
                  <a:lnTo>
                    <a:pt x="0" y="698703"/>
                  </a:lnTo>
                  <a:lnTo>
                    <a:pt x="647" y="714451"/>
                  </a:lnTo>
                  <a:lnTo>
                    <a:pt x="7200" y="725538"/>
                  </a:lnTo>
                  <a:lnTo>
                    <a:pt x="19354" y="731583"/>
                  </a:lnTo>
                  <a:lnTo>
                    <a:pt x="36791" y="732205"/>
                  </a:lnTo>
                  <a:lnTo>
                    <a:pt x="1833803" y="731799"/>
                  </a:lnTo>
                  <a:lnTo>
                    <a:pt x="1867738" y="697395"/>
                  </a:lnTo>
                  <a:lnTo>
                    <a:pt x="1869859" y="39243"/>
                  </a:lnTo>
                  <a:close/>
                </a:path>
              </a:pathLst>
            </a:custGeom>
            <a:solidFill>
              <a:srgbClr val="EFEFEF"/>
            </a:solidFill>
          </p:spPr>
          <p:txBody>
            <a:bodyPr wrap="square" lIns="0" tIns="0" rIns="0" bIns="0" rtlCol="0"/>
            <a:lstStyle/>
            <a:p>
              <a:endParaRPr/>
            </a:p>
          </p:txBody>
        </p:sp>
        <p:sp>
          <p:nvSpPr>
            <p:cNvPr id="29" name="object 29"/>
            <p:cNvSpPr/>
            <p:nvPr/>
          </p:nvSpPr>
          <p:spPr>
            <a:xfrm>
              <a:off x="15847130" y="2260072"/>
              <a:ext cx="2440940" cy="866140"/>
            </a:xfrm>
            <a:custGeom>
              <a:avLst/>
              <a:gdLst/>
              <a:ahLst/>
              <a:cxnLst/>
              <a:rect l="l" t="t" r="r" b="b"/>
              <a:pathLst>
                <a:path w="2440940" h="866139">
                  <a:moveTo>
                    <a:pt x="2276763" y="866048"/>
                  </a:moveTo>
                  <a:lnTo>
                    <a:pt x="216197" y="862711"/>
                  </a:lnTo>
                  <a:lnTo>
                    <a:pt x="0" y="70316"/>
                  </a:lnTo>
                  <a:lnTo>
                    <a:pt x="5087" y="44610"/>
                  </a:lnTo>
                  <a:lnTo>
                    <a:pt x="15664" y="22022"/>
                  </a:lnTo>
                  <a:lnTo>
                    <a:pt x="39613" y="6001"/>
                  </a:lnTo>
                  <a:lnTo>
                    <a:pt x="84814" y="0"/>
                  </a:lnTo>
                  <a:lnTo>
                    <a:pt x="2438571" y="17305"/>
                  </a:lnTo>
                  <a:lnTo>
                    <a:pt x="2440868" y="18270"/>
                  </a:lnTo>
                  <a:lnTo>
                    <a:pt x="2440868" y="361159"/>
                  </a:lnTo>
                  <a:lnTo>
                    <a:pt x="2316593" y="839381"/>
                  </a:lnTo>
                  <a:lnTo>
                    <a:pt x="2276763" y="866048"/>
                  </a:lnTo>
                  <a:close/>
                </a:path>
              </a:pathLst>
            </a:custGeom>
            <a:solidFill>
              <a:srgbClr val="939498"/>
            </a:solidFill>
          </p:spPr>
          <p:txBody>
            <a:bodyPr wrap="square" lIns="0" tIns="0" rIns="0" bIns="0" rtlCol="0"/>
            <a:lstStyle/>
            <a:p>
              <a:endParaRPr/>
            </a:p>
          </p:txBody>
        </p:sp>
        <p:sp>
          <p:nvSpPr>
            <p:cNvPr id="30" name="object 30"/>
            <p:cNvSpPr/>
            <p:nvPr/>
          </p:nvSpPr>
          <p:spPr>
            <a:xfrm>
              <a:off x="17776206" y="3104582"/>
              <a:ext cx="186690" cy="46990"/>
            </a:xfrm>
            <a:custGeom>
              <a:avLst/>
              <a:gdLst/>
              <a:ahLst/>
              <a:cxnLst/>
              <a:rect l="l" t="t" r="r" b="b"/>
              <a:pathLst>
                <a:path w="186690" h="46989">
                  <a:moveTo>
                    <a:pt x="181111" y="46730"/>
                  </a:moveTo>
                  <a:lnTo>
                    <a:pt x="5241" y="46730"/>
                  </a:lnTo>
                  <a:lnTo>
                    <a:pt x="0" y="41496"/>
                  </a:lnTo>
                  <a:lnTo>
                    <a:pt x="0" y="5235"/>
                  </a:lnTo>
                  <a:lnTo>
                    <a:pt x="5241" y="0"/>
                  </a:lnTo>
                  <a:lnTo>
                    <a:pt x="181111" y="0"/>
                  </a:lnTo>
                  <a:lnTo>
                    <a:pt x="186352" y="5235"/>
                  </a:lnTo>
                  <a:lnTo>
                    <a:pt x="186352" y="11683"/>
                  </a:lnTo>
                  <a:lnTo>
                    <a:pt x="186352" y="41496"/>
                  </a:lnTo>
                  <a:lnTo>
                    <a:pt x="181111" y="46730"/>
                  </a:lnTo>
                  <a:close/>
                </a:path>
              </a:pathLst>
            </a:custGeom>
            <a:solidFill>
              <a:srgbClr val="231F20"/>
            </a:solidFill>
          </p:spPr>
          <p:txBody>
            <a:bodyPr wrap="square" lIns="0" tIns="0" rIns="0" bIns="0" rtlCol="0"/>
            <a:lstStyle/>
            <a:p>
              <a:endParaRPr/>
            </a:p>
          </p:txBody>
        </p:sp>
        <p:sp>
          <p:nvSpPr>
            <p:cNvPr id="31" name="object 31"/>
            <p:cNvSpPr/>
            <p:nvPr/>
          </p:nvSpPr>
          <p:spPr>
            <a:xfrm>
              <a:off x="15894963" y="2291597"/>
              <a:ext cx="2393315" cy="798195"/>
            </a:xfrm>
            <a:custGeom>
              <a:avLst/>
              <a:gdLst/>
              <a:ahLst/>
              <a:cxnLst/>
              <a:rect l="l" t="t" r="r" b="b"/>
              <a:pathLst>
                <a:path w="2393315" h="798194">
                  <a:moveTo>
                    <a:pt x="2188128" y="797825"/>
                  </a:moveTo>
                  <a:lnTo>
                    <a:pt x="207781" y="794750"/>
                  </a:lnTo>
                  <a:lnTo>
                    <a:pt x="0" y="64776"/>
                  </a:lnTo>
                  <a:lnTo>
                    <a:pt x="4890" y="41096"/>
                  </a:lnTo>
                  <a:lnTo>
                    <a:pt x="15055" y="20287"/>
                  </a:lnTo>
                  <a:lnTo>
                    <a:pt x="38071" y="5528"/>
                  </a:lnTo>
                  <a:lnTo>
                    <a:pt x="81513" y="0"/>
                  </a:lnTo>
                  <a:lnTo>
                    <a:pt x="2343637" y="15942"/>
                  </a:lnTo>
                  <a:lnTo>
                    <a:pt x="2387262" y="33508"/>
                  </a:lnTo>
                  <a:lnTo>
                    <a:pt x="2393036" y="42764"/>
                  </a:lnTo>
                  <a:lnTo>
                    <a:pt x="2393036" y="158642"/>
                  </a:lnTo>
                  <a:lnTo>
                    <a:pt x="2226407" y="773259"/>
                  </a:lnTo>
                  <a:lnTo>
                    <a:pt x="2188128" y="797825"/>
                  </a:lnTo>
                  <a:close/>
                </a:path>
              </a:pathLst>
            </a:custGeom>
            <a:solidFill>
              <a:srgbClr val="FFFAE8"/>
            </a:solidFill>
          </p:spPr>
          <p:txBody>
            <a:bodyPr wrap="square" lIns="0" tIns="0" rIns="0" bIns="0" rtlCol="0"/>
            <a:lstStyle/>
            <a:p>
              <a:endParaRPr/>
            </a:p>
          </p:txBody>
        </p:sp>
        <p:sp>
          <p:nvSpPr>
            <p:cNvPr id="32" name="object 32"/>
            <p:cNvSpPr/>
            <p:nvPr/>
          </p:nvSpPr>
          <p:spPr>
            <a:xfrm>
              <a:off x="16570932" y="2403742"/>
              <a:ext cx="560705" cy="577215"/>
            </a:xfrm>
            <a:custGeom>
              <a:avLst/>
              <a:gdLst/>
              <a:ahLst/>
              <a:cxnLst/>
              <a:rect l="l" t="t" r="r" b="b"/>
              <a:pathLst>
                <a:path w="560705" h="577214">
                  <a:moveTo>
                    <a:pt x="362448" y="576969"/>
                  </a:moveTo>
                  <a:lnTo>
                    <a:pt x="305807" y="576735"/>
                  </a:lnTo>
                  <a:lnTo>
                    <a:pt x="240089" y="574383"/>
                  </a:lnTo>
                  <a:lnTo>
                    <a:pt x="164708" y="569800"/>
                  </a:lnTo>
                  <a:lnTo>
                    <a:pt x="79075" y="562872"/>
                  </a:lnTo>
                  <a:lnTo>
                    <a:pt x="35924" y="554771"/>
                  </a:lnTo>
                  <a:lnTo>
                    <a:pt x="0" y="519832"/>
                  </a:lnTo>
                  <a:lnTo>
                    <a:pt x="358" y="493846"/>
                  </a:lnTo>
                  <a:lnTo>
                    <a:pt x="8352" y="462749"/>
                  </a:lnTo>
                  <a:lnTo>
                    <a:pt x="20547" y="426966"/>
                  </a:lnTo>
                  <a:lnTo>
                    <a:pt x="33510" y="386924"/>
                  </a:lnTo>
                  <a:lnTo>
                    <a:pt x="43806" y="343047"/>
                  </a:lnTo>
                  <a:lnTo>
                    <a:pt x="48001" y="295761"/>
                  </a:lnTo>
                  <a:lnTo>
                    <a:pt x="47764" y="242863"/>
                  </a:lnTo>
                  <a:lnTo>
                    <a:pt x="48457" y="194260"/>
                  </a:lnTo>
                  <a:lnTo>
                    <a:pt x="52182" y="150219"/>
                  </a:lnTo>
                  <a:lnTo>
                    <a:pt x="61041" y="111010"/>
                  </a:lnTo>
                  <a:lnTo>
                    <a:pt x="102574" y="48162"/>
                  </a:lnTo>
                  <a:lnTo>
                    <a:pt x="139453" y="25060"/>
                  </a:lnTo>
                  <a:lnTo>
                    <a:pt x="189877" y="7865"/>
                  </a:lnTo>
                  <a:lnTo>
                    <a:pt x="247057" y="0"/>
                  </a:lnTo>
                  <a:lnTo>
                    <a:pt x="290456" y="5286"/>
                  </a:lnTo>
                  <a:lnTo>
                    <a:pt x="324490" y="18982"/>
                  </a:lnTo>
                  <a:lnTo>
                    <a:pt x="353570" y="36343"/>
                  </a:lnTo>
                  <a:lnTo>
                    <a:pt x="382112" y="52626"/>
                  </a:lnTo>
                  <a:lnTo>
                    <a:pt x="462532" y="79810"/>
                  </a:lnTo>
                  <a:lnTo>
                    <a:pt x="490820" y="108074"/>
                  </a:lnTo>
                  <a:lnTo>
                    <a:pt x="503888" y="144683"/>
                  </a:lnTo>
                  <a:lnTo>
                    <a:pt x="506229" y="186442"/>
                  </a:lnTo>
                  <a:lnTo>
                    <a:pt x="502336" y="230153"/>
                  </a:lnTo>
                  <a:lnTo>
                    <a:pt x="496705" y="272621"/>
                  </a:lnTo>
                  <a:lnTo>
                    <a:pt x="493829" y="310650"/>
                  </a:lnTo>
                  <a:lnTo>
                    <a:pt x="505852" y="366231"/>
                  </a:lnTo>
                  <a:lnTo>
                    <a:pt x="522331" y="403042"/>
                  </a:lnTo>
                  <a:lnTo>
                    <a:pt x="531347" y="421036"/>
                  </a:lnTo>
                  <a:lnTo>
                    <a:pt x="540098" y="438605"/>
                  </a:lnTo>
                  <a:lnTo>
                    <a:pt x="547997" y="455636"/>
                  </a:lnTo>
                  <a:lnTo>
                    <a:pt x="554455" y="472017"/>
                  </a:lnTo>
                  <a:lnTo>
                    <a:pt x="558886" y="487634"/>
                  </a:lnTo>
                  <a:lnTo>
                    <a:pt x="560701" y="502374"/>
                  </a:lnTo>
                  <a:lnTo>
                    <a:pt x="559315" y="516126"/>
                  </a:lnTo>
                  <a:lnTo>
                    <a:pt x="530067" y="550314"/>
                  </a:lnTo>
                  <a:lnTo>
                    <a:pt x="483787" y="566089"/>
                  </a:lnTo>
                  <a:lnTo>
                    <a:pt x="410600" y="575197"/>
                  </a:lnTo>
                  <a:lnTo>
                    <a:pt x="362448" y="576969"/>
                  </a:lnTo>
                  <a:close/>
                </a:path>
              </a:pathLst>
            </a:custGeom>
            <a:solidFill>
              <a:srgbClr val="231F20"/>
            </a:solidFill>
          </p:spPr>
          <p:txBody>
            <a:bodyPr wrap="square" lIns="0" tIns="0" rIns="0" bIns="0" rtlCol="0"/>
            <a:lstStyle/>
            <a:p>
              <a:endParaRPr/>
            </a:p>
          </p:txBody>
        </p:sp>
        <p:sp>
          <p:nvSpPr>
            <p:cNvPr id="33" name="object 33"/>
            <p:cNvSpPr/>
            <p:nvPr/>
          </p:nvSpPr>
          <p:spPr>
            <a:xfrm>
              <a:off x="16525321" y="2844544"/>
              <a:ext cx="643890" cy="243840"/>
            </a:xfrm>
            <a:custGeom>
              <a:avLst/>
              <a:gdLst/>
              <a:ahLst/>
              <a:cxnLst/>
              <a:rect l="l" t="t" r="r" b="b"/>
              <a:pathLst>
                <a:path w="643890" h="243839">
                  <a:moveTo>
                    <a:pt x="643499" y="243500"/>
                  </a:moveTo>
                  <a:lnTo>
                    <a:pt x="0" y="242476"/>
                  </a:lnTo>
                  <a:lnTo>
                    <a:pt x="1399" y="237768"/>
                  </a:lnTo>
                  <a:lnTo>
                    <a:pt x="35755" y="146064"/>
                  </a:lnTo>
                  <a:lnTo>
                    <a:pt x="88322" y="52775"/>
                  </a:lnTo>
                  <a:lnTo>
                    <a:pt x="155264" y="6626"/>
                  </a:lnTo>
                  <a:lnTo>
                    <a:pt x="234928" y="1820"/>
                  </a:lnTo>
                  <a:lnTo>
                    <a:pt x="285209" y="337"/>
                  </a:lnTo>
                  <a:lnTo>
                    <a:pt x="338771" y="0"/>
                  </a:lnTo>
                  <a:lnTo>
                    <a:pt x="392850" y="1203"/>
                  </a:lnTo>
                  <a:lnTo>
                    <a:pt x="444684" y="4345"/>
                  </a:lnTo>
                  <a:lnTo>
                    <a:pt x="491507" y="9824"/>
                  </a:lnTo>
                  <a:lnTo>
                    <a:pt x="558448" y="58406"/>
                  </a:lnTo>
                  <a:lnTo>
                    <a:pt x="609603" y="150270"/>
                  </a:lnTo>
                  <a:lnTo>
                    <a:pt x="642275" y="239246"/>
                  </a:lnTo>
                  <a:lnTo>
                    <a:pt x="643499" y="243500"/>
                  </a:lnTo>
                  <a:close/>
                </a:path>
              </a:pathLst>
            </a:custGeom>
            <a:solidFill>
              <a:srgbClr val="7CD9FF"/>
            </a:solidFill>
          </p:spPr>
          <p:txBody>
            <a:bodyPr wrap="square" lIns="0" tIns="0" rIns="0" bIns="0" rtlCol="0"/>
            <a:lstStyle/>
            <a:p>
              <a:endParaRPr/>
            </a:p>
          </p:txBody>
        </p:sp>
        <p:sp>
          <p:nvSpPr>
            <p:cNvPr id="34" name="object 34"/>
            <p:cNvSpPr/>
            <p:nvPr/>
          </p:nvSpPr>
          <p:spPr>
            <a:xfrm>
              <a:off x="16722890" y="2558192"/>
              <a:ext cx="229235" cy="271780"/>
            </a:xfrm>
            <a:custGeom>
              <a:avLst/>
              <a:gdLst/>
              <a:ahLst/>
              <a:cxnLst/>
              <a:rect l="l" t="t" r="r" b="b"/>
              <a:pathLst>
                <a:path w="229234" h="271780">
                  <a:moveTo>
                    <a:pt x="114033" y="271342"/>
                  </a:moveTo>
                  <a:lnTo>
                    <a:pt x="47792" y="239945"/>
                  </a:lnTo>
                  <a:lnTo>
                    <a:pt x="19980" y="207659"/>
                  </a:lnTo>
                  <a:lnTo>
                    <a:pt x="2381" y="170500"/>
                  </a:lnTo>
                  <a:lnTo>
                    <a:pt x="0" y="133110"/>
                  </a:lnTo>
                  <a:lnTo>
                    <a:pt x="17842" y="100127"/>
                  </a:lnTo>
                  <a:lnTo>
                    <a:pt x="62650" y="56025"/>
                  </a:lnTo>
                  <a:lnTo>
                    <a:pt x="95121" y="26163"/>
                  </a:lnTo>
                  <a:lnTo>
                    <a:pt x="120370" y="8252"/>
                  </a:lnTo>
                  <a:lnTo>
                    <a:pt x="143508" y="0"/>
                  </a:lnTo>
                  <a:lnTo>
                    <a:pt x="179109" y="5814"/>
                  </a:lnTo>
                  <a:lnTo>
                    <a:pt x="205933" y="33451"/>
                  </a:lnTo>
                  <a:lnTo>
                    <a:pt x="222854" y="77284"/>
                  </a:lnTo>
                  <a:lnTo>
                    <a:pt x="228744" y="131685"/>
                  </a:lnTo>
                  <a:lnTo>
                    <a:pt x="219723" y="186024"/>
                  </a:lnTo>
                  <a:lnTo>
                    <a:pt x="195130" y="230418"/>
                  </a:lnTo>
                  <a:lnTo>
                    <a:pt x="158666" y="260360"/>
                  </a:lnTo>
                  <a:lnTo>
                    <a:pt x="114033" y="271342"/>
                  </a:lnTo>
                  <a:close/>
                </a:path>
              </a:pathLst>
            </a:custGeom>
            <a:solidFill>
              <a:srgbClr val="FFD0B4"/>
            </a:solidFill>
          </p:spPr>
          <p:txBody>
            <a:bodyPr wrap="square" lIns="0" tIns="0" rIns="0" bIns="0" rtlCol="0"/>
            <a:lstStyle/>
            <a:p>
              <a:endParaRPr/>
            </a:p>
          </p:txBody>
        </p:sp>
        <p:sp>
          <p:nvSpPr>
            <p:cNvPr id="35" name="object 35"/>
            <p:cNvSpPr/>
            <p:nvPr/>
          </p:nvSpPr>
          <p:spPr>
            <a:xfrm>
              <a:off x="17178797" y="2465556"/>
              <a:ext cx="773430" cy="458470"/>
            </a:xfrm>
            <a:custGeom>
              <a:avLst/>
              <a:gdLst/>
              <a:ahLst/>
              <a:cxnLst/>
              <a:rect l="l" t="t" r="r" b="b"/>
              <a:pathLst>
                <a:path w="773430" h="458469">
                  <a:moveTo>
                    <a:pt x="154671" y="457926"/>
                  </a:moveTo>
                  <a:lnTo>
                    <a:pt x="251341" y="320549"/>
                  </a:lnTo>
                  <a:lnTo>
                    <a:pt x="80242" y="320549"/>
                  </a:lnTo>
                  <a:lnTo>
                    <a:pt x="49021" y="314247"/>
                  </a:lnTo>
                  <a:lnTo>
                    <a:pt x="23513" y="297065"/>
                  </a:lnTo>
                  <a:lnTo>
                    <a:pt x="6310" y="271591"/>
                  </a:lnTo>
                  <a:lnTo>
                    <a:pt x="0" y="240412"/>
                  </a:lnTo>
                  <a:lnTo>
                    <a:pt x="0" y="80137"/>
                  </a:lnTo>
                  <a:lnTo>
                    <a:pt x="6310" y="48956"/>
                  </a:lnTo>
                  <a:lnTo>
                    <a:pt x="23513" y="23482"/>
                  </a:lnTo>
                  <a:lnTo>
                    <a:pt x="49021" y="6301"/>
                  </a:lnTo>
                  <a:lnTo>
                    <a:pt x="80242" y="0"/>
                  </a:lnTo>
                  <a:lnTo>
                    <a:pt x="693117" y="0"/>
                  </a:lnTo>
                  <a:lnTo>
                    <a:pt x="724339" y="6301"/>
                  </a:lnTo>
                  <a:lnTo>
                    <a:pt x="749846" y="23482"/>
                  </a:lnTo>
                  <a:lnTo>
                    <a:pt x="767050" y="48956"/>
                  </a:lnTo>
                  <a:lnTo>
                    <a:pt x="773360" y="80137"/>
                  </a:lnTo>
                  <a:lnTo>
                    <a:pt x="773360" y="240412"/>
                  </a:lnTo>
                  <a:lnTo>
                    <a:pt x="767050" y="271591"/>
                  </a:lnTo>
                  <a:lnTo>
                    <a:pt x="749846" y="297065"/>
                  </a:lnTo>
                  <a:lnTo>
                    <a:pt x="724339" y="314247"/>
                  </a:lnTo>
                  <a:lnTo>
                    <a:pt x="693117" y="320549"/>
                  </a:lnTo>
                  <a:lnTo>
                    <a:pt x="367348" y="320549"/>
                  </a:lnTo>
                  <a:lnTo>
                    <a:pt x="154671" y="457926"/>
                  </a:lnTo>
                  <a:close/>
                </a:path>
              </a:pathLst>
            </a:custGeom>
            <a:solidFill>
              <a:srgbClr val="7CD9FF"/>
            </a:solidFill>
          </p:spPr>
          <p:txBody>
            <a:bodyPr wrap="square" lIns="0" tIns="0" rIns="0" bIns="0" rtlCol="0"/>
            <a:lstStyle/>
            <a:p>
              <a:endParaRPr/>
            </a:p>
          </p:txBody>
        </p:sp>
        <p:sp>
          <p:nvSpPr>
            <p:cNvPr id="36" name="object 36"/>
            <p:cNvSpPr/>
            <p:nvPr/>
          </p:nvSpPr>
          <p:spPr>
            <a:xfrm>
              <a:off x="16221865" y="3103962"/>
              <a:ext cx="186690" cy="46990"/>
            </a:xfrm>
            <a:custGeom>
              <a:avLst/>
              <a:gdLst/>
              <a:ahLst/>
              <a:cxnLst/>
              <a:rect l="l" t="t" r="r" b="b"/>
              <a:pathLst>
                <a:path w="186690" h="46989">
                  <a:moveTo>
                    <a:pt x="181111" y="46730"/>
                  </a:moveTo>
                  <a:lnTo>
                    <a:pt x="5241" y="46730"/>
                  </a:lnTo>
                  <a:lnTo>
                    <a:pt x="0" y="41496"/>
                  </a:lnTo>
                  <a:lnTo>
                    <a:pt x="0" y="5235"/>
                  </a:lnTo>
                  <a:lnTo>
                    <a:pt x="5241" y="0"/>
                  </a:lnTo>
                  <a:lnTo>
                    <a:pt x="181111" y="0"/>
                  </a:lnTo>
                  <a:lnTo>
                    <a:pt x="186352" y="5235"/>
                  </a:lnTo>
                  <a:lnTo>
                    <a:pt x="186352" y="11683"/>
                  </a:lnTo>
                  <a:lnTo>
                    <a:pt x="186352" y="41496"/>
                  </a:lnTo>
                  <a:lnTo>
                    <a:pt x="181111" y="46730"/>
                  </a:lnTo>
                  <a:close/>
                </a:path>
              </a:pathLst>
            </a:custGeom>
            <a:solidFill>
              <a:srgbClr val="231F20"/>
            </a:solidFill>
          </p:spPr>
          <p:txBody>
            <a:bodyPr wrap="square" lIns="0" tIns="0" rIns="0" bIns="0" rtlCol="0"/>
            <a:lstStyle/>
            <a:p>
              <a:endParaRPr/>
            </a:p>
          </p:txBody>
        </p:sp>
        <p:sp>
          <p:nvSpPr>
            <p:cNvPr id="37" name="object 37"/>
            <p:cNvSpPr/>
            <p:nvPr/>
          </p:nvSpPr>
          <p:spPr>
            <a:xfrm>
              <a:off x="16162722" y="2392201"/>
              <a:ext cx="377190" cy="232410"/>
            </a:xfrm>
            <a:custGeom>
              <a:avLst/>
              <a:gdLst/>
              <a:ahLst/>
              <a:cxnLst/>
              <a:rect l="l" t="t" r="r" b="b"/>
              <a:pathLst>
                <a:path w="377190" h="232410">
                  <a:moveTo>
                    <a:pt x="301424" y="232373"/>
                  </a:moveTo>
                  <a:lnTo>
                    <a:pt x="254328" y="162660"/>
                  </a:lnTo>
                  <a:lnTo>
                    <a:pt x="336064" y="162660"/>
                  </a:lnTo>
                  <a:lnTo>
                    <a:pt x="351908" y="159462"/>
                  </a:lnTo>
                  <a:lnTo>
                    <a:pt x="364851" y="150745"/>
                  </a:lnTo>
                  <a:lnTo>
                    <a:pt x="373581" y="137818"/>
                  </a:lnTo>
                  <a:lnTo>
                    <a:pt x="376783" y="121997"/>
                  </a:lnTo>
                  <a:lnTo>
                    <a:pt x="376783" y="40666"/>
                  </a:lnTo>
                  <a:lnTo>
                    <a:pt x="373581" y="24842"/>
                  </a:lnTo>
                  <a:lnTo>
                    <a:pt x="364851" y="11915"/>
                  </a:lnTo>
                  <a:lnTo>
                    <a:pt x="351908" y="3197"/>
                  </a:lnTo>
                  <a:lnTo>
                    <a:pt x="336064" y="0"/>
                  </a:lnTo>
                  <a:lnTo>
                    <a:pt x="40718" y="0"/>
                  </a:lnTo>
                  <a:lnTo>
                    <a:pt x="24875" y="3197"/>
                  </a:lnTo>
                  <a:lnTo>
                    <a:pt x="11931" y="11915"/>
                  </a:lnTo>
                  <a:lnTo>
                    <a:pt x="3201" y="24842"/>
                  </a:lnTo>
                  <a:lnTo>
                    <a:pt x="0" y="40666"/>
                  </a:lnTo>
                  <a:lnTo>
                    <a:pt x="0" y="121997"/>
                  </a:lnTo>
                  <a:lnTo>
                    <a:pt x="3201" y="137818"/>
                  </a:lnTo>
                  <a:lnTo>
                    <a:pt x="11931" y="150745"/>
                  </a:lnTo>
                  <a:lnTo>
                    <a:pt x="24875" y="159462"/>
                  </a:lnTo>
                  <a:lnTo>
                    <a:pt x="40718" y="162660"/>
                  </a:lnTo>
                  <a:lnTo>
                    <a:pt x="197809" y="162660"/>
                  </a:lnTo>
                  <a:lnTo>
                    <a:pt x="301424" y="232373"/>
                  </a:lnTo>
                  <a:close/>
                </a:path>
              </a:pathLst>
            </a:custGeom>
            <a:solidFill>
              <a:srgbClr val="7CD9FF"/>
            </a:solidFill>
          </p:spPr>
          <p:txBody>
            <a:bodyPr wrap="square" lIns="0" tIns="0" rIns="0" bIns="0" rtlCol="0"/>
            <a:lstStyle/>
            <a:p>
              <a:endParaRPr/>
            </a:p>
          </p:txBody>
        </p:sp>
        <p:sp>
          <p:nvSpPr>
            <p:cNvPr id="38" name="object 38"/>
            <p:cNvSpPr/>
            <p:nvPr/>
          </p:nvSpPr>
          <p:spPr>
            <a:xfrm>
              <a:off x="18272808" y="4236107"/>
              <a:ext cx="15240" cy="93345"/>
            </a:xfrm>
            <a:custGeom>
              <a:avLst/>
              <a:gdLst/>
              <a:ahLst/>
              <a:cxnLst/>
              <a:rect l="l" t="t" r="r" b="b"/>
              <a:pathLst>
                <a:path w="15240" h="93345">
                  <a:moveTo>
                    <a:pt x="15191" y="93233"/>
                  </a:moveTo>
                  <a:lnTo>
                    <a:pt x="5933" y="80171"/>
                  </a:lnTo>
                  <a:lnTo>
                    <a:pt x="0" y="55075"/>
                  </a:lnTo>
                  <a:lnTo>
                    <a:pt x="4314" y="28727"/>
                  </a:lnTo>
                  <a:lnTo>
                    <a:pt x="15191" y="0"/>
                  </a:lnTo>
                  <a:lnTo>
                    <a:pt x="15191" y="93233"/>
                  </a:lnTo>
                  <a:close/>
                </a:path>
              </a:pathLst>
            </a:custGeom>
            <a:solidFill>
              <a:srgbClr val="231F20"/>
            </a:solidFill>
          </p:spPr>
          <p:txBody>
            <a:bodyPr wrap="square" lIns="0" tIns="0" rIns="0" bIns="0" rtlCol="0"/>
            <a:lstStyle/>
            <a:p>
              <a:endParaRPr/>
            </a:p>
          </p:txBody>
        </p:sp>
        <p:sp>
          <p:nvSpPr>
            <p:cNvPr id="39" name="object 39"/>
            <p:cNvSpPr/>
            <p:nvPr/>
          </p:nvSpPr>
          <p:spPr>
            <a:xfrm>
              <a:off x="18272808" y="4236107"/>
              <a:ext cx="15240" cy="93345"/>
            </a:xfrm>
            <a:custGeom>
              <a:avLst/>
              <a:gdLst/>
              <a:ahLst/>
              <a:cxnLst/>
              <a:rect l="l" t="t" r="r" b="b"/>
              <a:pathLst>
                <a:path w="15240" h="93345">
                  <a:moveTo>
                    <a:pt x="15191" y="93233"/>
                  </a:moveTo>
                  <a:lnTo>
                    <a:pt x="5933" y="80171"/>
                  </a:lnTo>
                  <a:lnTo>
                    <a:pt x="0" y="55075"/>
                  </a:lnTo>
                  <a:lnTo>
                    <a:pt x="4314" y="28727"/>
                  </a:lnTo>
                  <a:lnTo>
                    <a:pt x="15191" y="0"/>
                  </a:lnTo>
                </a:path>
              </a:pathLst>
            </a:custGeom>
            <a:ln w="30608">
              <a:solidFill>
                <a:srgbClr val="939498"/>
              </a:solidFill>
            </a:ln>
          </p:spPr>
          <p:txBody>
            <a:bodyPr wrap="square" lIns="0" tIns="0" rIns="0" bIns="0" rtlCol="0"/>
            <a:lstStyle/>
            <a:p>
              <a:endParaRPr/>
            </a:p>
          </p:txBody>
        </p:sp>
        <p:sp>
          <p:nvSpPr>
            <p:cNvPr id="40" name="object 40"/>
            <p:cNvSpPr/>
            <p:nvPr/>
          </p:nvSpPr>
          <p:spPr>
            <a:xfrm>
              <a:off x="1836354" y="3803897"/>
              <a:ext cx="467995" cy="467995"/>
            </a:xfrm>
            <a:custGeom>
              <a:avLst/>
              <a:gdLst/>
              <a:ahLst/>
              <a:cxnLst/>
              <a:rect l="l" t="t" r="r" b="b"/>
              <a:pathLst>
                <a:path w="467994" h="467995">
                  <a:moveTo>
                    <a:pt x="233740" y="467478"/>
                  </a:moveTo>
                  <a:lnTo>
                    <a:pt x="186633" y="462730"/>
                  </a:lnTo>
                  <a:lnTo>
                    <a:pt x="142758" y="449110"/>
                  </a:lnTo>
                  <a:lnTo>
                    <a:pt x="103053" y="427560"/>
                  </a:lnTo>
                  <a:lnTo>
                    <a:pt x="68461" y="399018"/>
                  </a:lnTo>
                  <a:lnTo>
                    <a:pt x="39919" y="364426"/>
                  </a:lnTo>
                  <a:lnTo>
                    <a:pt x="18368" y="324722"/>
                  </a:lnTo>
                  <a:lnTo>
                    <a:pt x="4748" y="280847"/>
                  </a:lnTo>
                  <a:lnTo>
                    <a:pt x="0" y="233740"/>
                  </a:lnTo>
                  <a:lnTo>
                    <a:pt x="4748" y="186633"/>
                  </a:lnTo>
                  <a:lnTo>
                    <a:pt x="18368" y="142758"/>
                  </a:lnTo>
                  <a:lnTo>
                    <a:pt x="39919" y="103053"/>
                  </a:lnTo>
                  <a:lnTo>
                    <a:pt x="68461" y="68461"/>
                  </a:lnTo>
                  <a:lnTo>
                    <a:pt x="103053" y="39919"/>
                  </a:lnTo>
                  <a:lnTo>
                    <a:pt x="142758" y="18368"/>
                  </a:lnTo>
                  <a:lnTo>
                    <a:pt x="186633" y="4748"/>
                  </a:lnTo>
                  <a:lnTo>
                    <a:pt x="233740" y="0"/>
                  </a:lnTo>
                  <a:lnTo>
                    <a:pt x="280847" y="4748"/>
                  </a:lnTo>
                  <a:lnTo>
                    <a:pt x="324722" y="18368"/>
                  </a:lnTo>
                  <a:lnTo>
                    <a:pt x="364426" y="39919"/>
                  </a:lnTo>
                  <a:lnTo>
                    <a:pt x="399018" y="68461"/>
                  </a:lnTo>
                  <a:lnTo>
                    <a:pt x="427560" y="103053"/>
                  </a:lnTo>
                  <a:lnTo>
                    <a:pt x="449110" y="142758"/>
                  </a:lnTo>
                  <a:lnTo>
                    <a:pt x="462730" y="186633"/>
                  </a:lnTo>
                  <a:lnTo>
                    <a:pt x="467478" y="233740"/>
                  </a:lnTo>
                  <a:lnTo>
                    <a:pt x="462730" y="280847"/>
                  </a:lnTo>
                  <a:lnTo>
                    <a:pt x="449110" y="324722"/>
                  </a:lnTo>
                  <a:lnTo>
                    <a:pt x="427560" y="364426"/>
                  </a:lnTo>
                  <a:lnTo>
                    <a:pt x="399018" y="399018"/>
                  </a:lnTo>
                  <a:lnTo>
                    <a:pt x="364426" y="427560"/>
                  </a:lnTo>
                  <a:lnTo>
                    <a:pt x="324722" y="449110"/>
                  </a:lnTo>
                  <a:lnTo>
                    <a:pt x="280847" y="462730"/>
                  </a:lnTo>
                  <a:lnTo>
                    <a:pt x="233740" y="467478"/>
                  </a:lnTo>
                  <a:close/>
                </a:path>
              </a:pathLst>
            </a:custGeom>
            <a:solidFill>
              <a:srgbClr val="DE5326"/>
            </a:solidFill>
          </p:spPr>
          <p:txBody>
            <a:bodyPr wrap="square" lIns="0" tIns="0" rIns="0" bIns="0" rtlCol="0"/>
            <a:lstStyle/>
            <a:p>
              <a:endParaRPr/>
            </a:p>
          </p:txBody>
        </p:sp>
        <p:sp>
          <p:nvSpPr>
            <p:cNvPr id="41" name="object 41"/>
            <p:cNvSpPr/>
            <p:nvPr/>
          </p:nvSpPr>
          <p:spPr>
            <a:xfrm>
              <a:off x="2015376" y="3944274"/>
              <a:ext cx="149860" cy="191135"/>
            </a:xfrm>
            <a:custGeom>
              <a:avLst/>
              <a:gdLst/>
              <a:ahLst/>
              <a:cxnLst/>
              <a:rect l="l" t="t" r="r" b="b"/>
              <a:pathLst>
                <a:path w="149860" h="191135">
                  <a:moveTo>
                    <a:pt x="0" y="190724"/>
                  </a:moveTo>
                  <a:lnTo>
                    <a:pt x="0" y="0"/>
                  </a:lnTo>
                  <a:lnTo>
                    <a:pt x="149854" y="95362"/>
                  </a:lnTo>
                  <a:lnTo>
                    <a:pt x="0" y="190724"/>
                  </a:lnTo>
                  <a:close/>
                </a:path>
              </a:pathLst>
            </a:custGeom>
            <a:solidFill>
              <a:srgbClr val="FFFFFF"/>
            </a:solidFill>
          </p:spPr>
          <p:txBody>
            <a:bodyPr wrap="square" lIns="0" tIns="0" rIns="0" bIns="0" rtlCol="0"/>
            <a:lstStyle/>
            <a:p>
              <a:endParaRPr/>
            </a:p>
          </p:txBody>
        </p:sp>
        <p:sp>
          <p:nvSpPr>
            <p:cNvPr id="42" name="object 42"/>
            <p:cNvSpPr/>
            <p:nvPr/>
          </p:nvSpPr>
          <p:spPr>
            <a:xfrm>
              <a:off x="1119454" y="2618447"/>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43" name="object 43"/>
            <p:cNvPicPr/>
            <p:nvPr/>
          </p:nvPicPr>
          <p:blipFill>
            <a:blip r:embed="rId6" cstate="print"/>
            <a:stretch>
              <a:fillRect/>
            </a:stretch>
          </p:blipFill>
          <p:spPr>
            <a:xfrm>
              <a:off x="1424262" y="2561294"/>
              <a:ext cx="258562" cy="152399"/>
            </a:xfrm>
            <a:prstGeom prst="rect">
              <a:avLst/>
            </a:prstGeom>
          </p:spPr>
        </p:pic>
        <p:sp>
          <p:nvSpPr>
            <p:cNvPr id="44" name="object 44"/>
            <p:cNvSpPr/>
            <p:nvPr/>
          </p:nvSpPr>
          <p:spPr>
            <a:xfrm>
              <a:off x="13715989" y="6137669"/>
              <a:ext cx="4572635" cy="4149725"/>
            </a:xfrm>
            <a:custGeom>
              <a:avLst/>
              <a:gdLst/>
              <a:ahLst/>
              <a:cxnLst/>
              <a:rect l="l" t="t" r="r" b="b"/>
              <a:pathLst>
                <a:path w="4572634" h="4149725">
                  <a:moveTo>
                    <a:pt x="2433387" y="12699"/>
                  </a:moveTo>
                  <a:lnTo>
                    <a:pt x="2240720" y="12699"/>
                  </a:lnTo>
                  <a:lnTo>
                    <a:pt x="2288768" y="0"/>
                  </a:lnTo>
                  <a:lnTo>
                    <a:pt x="2385339" y="0"/>
                  </a:lnTo>
                  <a:lnTo>
                    <a:pt x="2433387" y="12699"/>
                  </a:lnTo>
                  <a:close/>
                </a:path>
                <a:path w="4572634" h="4149725">
                  <a:moveTo>
                    <a:pt x="2623003" y="25399"/>
                  </a:moveTo>
                  <a:lnTo>
                    <a:pt x="2051104" y="25399"/>
                  </a:lnTo>
                  <a:lnTo>
                    <a:pt x="2098103" y="12699"/>
                  </a:lnTo>
                  <a:lnTo>
                    <a:pt x="2576004" y="12699"/>
                  </a:lnTo>
                  <a:lnTo>
                    <a:pt x="2623003" y="25399"/>
                  </a:lnTo>
                  <a:close/>
                </a:path>
                <a:path w="4572634" h="4149725">
                  <a:moveTo>
                    <a:pt x="2716136" y="38099"/>
                  </a:moveTo>
                  <a:lnTo>
                    <a:pt x="1957971" y="38099"/>
                  </a:lnTo>
                  <a:lnTo>
                    <a:pt x="2004390" y="25399"/>
                  </a:lnTo>
                  <a:lnTo>
                    <a:pt x="2669717" y="25399"/>
                  </a:lnTo>
                  <a:lnTo>
                    <a:pt x="2716136" y="38099"/>
                  </a:lnTo>
                  <a:close/>
                </a:path>
                <a:path w="4572634" h="4149725">
                  <a:moveTo>
                    <a:pt x="3815272" y="4149330"/>
                  </a:moveTo>
                  <a:lnTo>
                    <a:pt x="858835" y="4149330"/>
                  </a:lnTo>
                  <a:lnTo>
                    <a:pt x="850470" y="4140199"/>
                  </a:lnTo>
                  <a:lnTo>
                    <a:pt x="816124" y="4114799"/>
                  </a:lnTo>
                  <a:lnTo>
                    <a:pt x="782345" y="4089399"/>
                  </a:lnTo>
                  <a:lnTo>
                    <a:pt x="749143" y="4063999"/>
                  </a:lnTo>
                  <a:lnTo>
                    <a:pt x="716527" y="4025899"/>
                  </a:lnTo>
                  <a:lnTo>
                    <a:pt x="684507" y="4000499"/>
                  </a:lnTo>
                  <a:lnTo>
                    <a:pt x="653091" y="3962399"/>
                  </a:lnTo>
                  <a:lnTo>
                    <a:pt x="622291" y="3936999"/>
                  </a:lnTo>
                  <a:lnTo>
                    <a:pt x="592114" y="3898899"/>
                  </a:lnTo>
                  <a:lnTo>
                    <a:pt x="562570" y="3860799"/>
                  </a:lnTo>
                  <a:lnTo>
                    <a:pt x="533669" y="3835399"/>
                  </a:lnTo>
                  <a:lnTo>
                    <a:pt x="505420" y="3797299"/>
                  </a:lnTo>
                  <a:lnTo>
                    <a:pt x="477832" y="3759199"/>
                  </a:lnTo>
                  <a:lnTo>
                    <a:pt x="450915" y="3721099"/>
                  </a:lnTo>
                  <a:lnTo>
                    <a:pt x="424679" y="3682999"/>
                  </a:lnTo>
                  <a:lnTo>
                    <a:pt x="399132" y="3644899"/>
                  </a:lnTo>
                  <a:lnTo>
                    <a:pt x="374283" y="3606799"/>
                  </a:lnTo>
                  <a:lnTo>
                    <a:pt x="350144" y="3568699"/>
                  </a:lnTo>
                  <a:lnTo>
                    <a:pt x="326722" y="3530599"/>
                  </a:lnTo>
                  <a:lnTo>
                    <a:pt x="304027" y="3492499"/>
                  </a:lnTo>
                  <a:lnTo>
                    <a:pt x="282069" y="3454399"/>
                  </a:lnTo>
                  <a:lnTo>
                    <a:pt x="260857" y="3416299"/>
                  </a:lnTo>
                  <a:lnTo>
                    <a:pt x="240400" y="3378199"/>
                  </a:lnTo>
                  <a:lnTo>
                    <a:pt x="220709" y="3340099"/>
                  </a:lnTo>
                  <a:lnTo>
                    <a:pt x="201791" y="3289299"/>
                  </a:lnTo>
                  <a:lnTo>
                    <a:pt x="183657" y="3251199"/>
                  </a:lnTo>
                  <a:lnTo>
                    <a:pt x="166316" y="3213099"/>
                  </a:lnTo>
                  <a:lnTo>
                    <a:pt x="149777" y="3162299"/>
                  </a:lnTo>
                  <a:lnTo>
                    <a:pt x="134050" y="3124199"/>
                  </a:lnTo>
                  <a:lnTo>
                    <a:pt x="119144" y="3086099"/>
                  </a:lnTo>
                  <a:lnTo>
                    <a:pt x="105069" y="3035299"/>
                  </a:lnTo>
                  <a:lnTo>
                    <a:pt x="91834" y="2997199"/>
                  </a:lnTo>
                  <a:lnTo>
                    <a:pt x="79448" y="2946399"/>
                  </a:lnTo>
                  <a:lnTo>
                    <a:pt x="67920" y="2908299"/>
                  </a:lnTo>
                  <a:lnTo>
                    <a:pt x="57262" y="2857499"/>
                  </a:lnTo>
                  <a:lnTo>
                    <a:pt x="47480" y="2819399"/>
                  </a:lnTo>
                  <a:lnTo>
                    <a:pt x="38586" y="2768599"/>
                  </a:lnTo>
                  <a:lnTo>
                    <a:pt x="30588" y="2717799"/>
                  </a:lnTo>
                  <a:lnTo>
                    <a:pt x="23495" y="2679699"/>
                  </a:lnTo>
                  <a:lnTo>
                    <a:pt x="17318" y="2628899"/>
                  </a:lnTo>
                  <a:lnTo>
                    <a:pt x="12065" y="2578099"/>
                  </a:lnTo>
                  <a:lnTo>
                    <a:pt x="7747" y="2539999"/>
                  </a:lnTo>
                  <a:lnTo>
                    <a:pt x="4371" y="2489199"/>
                  </a:lnTo>
                  <a:lnTo>
                    <a:pt x="1949" y="2438399"/>
                  </a:lnTo>
                  <a:lnTo>
                    <a:pt x="488" y="2387599"/>
                  </a:lnTo>
                  <a:lnTo>
                    <a:pt x="0" y="2336799"/>
                  </a:lnTo>
                  <a:lnTo>
                    <a:pt x="488" y="2298699"/>
                  </a:lnTo>
                  <a:lnTo>
                    <a:pt x="1949" y="2247899"/>
                  </a:lnTo>
                  <a:lnTo>
                    <a:pt x="4371" y="2197099"/>
                  </a:lnTo>
                  <a:lnTo>
                    <a:pt x="7747" y="2146299"/>
                  </a:lnTo>
                  <a:lnTo>
                    <a:pt x="12065" y="2108199"/>
                  </a:lnTo>
                  <a:lnTo>
                    <a:pt x="17318" y="2057399"/>
                  </a:lnTo>
                  <a:lnTo>
                    <a:pt x="23495" y="2006599"/>
                  </a:lnTo>
                  <a:lnTo>
                    <a:pt x="30588" y="1968499"/>
                  </a:lnTo>
                  <a:lnTo>
                    <a:pt x="38586" y="1917699"/>
                  </a:lnTo>
                  <a:lnTo>
                    <a:pt x="47480" y="1866899"/>
                  </a:lnTo>
                  <a:lnTo>
                    <a:pt x="57262" y="1828799"/>
                  </a:lnTo>
                  <a:lnTo>
                    <a:pt x="67920" y="1777999"/>
                  </a:lnTo>
                  <a:lnTo>
                    <a:pt x="79448" y="1739899"/>
                  </a:lnTo>
                  <a:lnTo>
                    <a:pt x="91834" y="1689099"/>
                  </a:lnTo>
                  <a:lnTo>
                    <a:pt x="105069" y="1650999"/>
                  </a:lnTo>
                  <a:lnTo>
                    <a:pt x="119144" y="1600199"/>
                  </a:lnTo>
                  <a:lnTo>
                    <a:pt x="134050" y="1562099"/>
                  </a:lnTo>
                  <a:lnTo>
                    <a:pt x="149777" y="1523999"/>
                  </a:lnTo>
                  <a:lnTo>
                    <a:pt x="166316" y="1473199"/>
                  </a:lnTo>
                  <a:lnTo>
                    <a:pt x="183657" y="1435099"/>
                  </a:lnTo>
                  <a:lnTo>
                    <a:pt x="201791" y="1396999"/>
                  </a:lnTo>
                  <a:lnTo>
                    <a:pt x="220709" y="1346199"/>
                  </a:lnTo>
                  <a:lnTo>
                    <a:pt x="240400" y="1308099"/>
                  </a:lnTo>
                  <a:lnTo>
                    <a:pt x="260857" y="1269999"/>
                  </a:lnTo>
                  <a:lnTo>
                    <a:pt x="282069" y="1231899"/>
                  </a:lnTo>
                  <a:lnTo>
                    <a:pt x="304027" y="1193799"/>
                  </a:lnTo>
                  <a:lnTo>
                    <a:pt x="326722" y="1155699"/>
                  </a:lnTo>
                  <a:lnTo>
                    <a:pt x="350144" y="1117599"/>
                  </a:lnTo>
                  <a:lnTo>
                    <a:pt x="374283" y="1079499"/>
                  </a:lnTo>
                  <a:lnTo>
                    <a:pt x="399132" y="1041399"/>
                  </a:lnTo>
                  <a:lnTo>
                    <a:pt x="424679" y="1003299"/>
                  </a:lnTo>
                  <a:lnTo>
                    <a:pt x="450915" y="965199"/>
                  </a:lnTo>
                  <a:lnTo>
                    <a:pt x="477832" y="927099"/>
                  </a:lnTo>
                  <a:lnTo>
                    <a:pt x="505420" y="888999"/>
                  </a:lnTo>
                  <a:lnTo>
                    <a:pt x="533669" y="850899"/>
                  </a:lnTo>
                  <a:lnTo>
                    <a:pt x="562570" y="825499"/>
                  </a:lnTo>
                  <a:lnTo>
                    <a:pt x="592114" y="787399"/>
                  </a:lnTo>
                  <a:lnTo>
                    <a:pt x="622291" y="749299"/>
                  </a:lnTo>
                  <a:lnTo>
                    <a:pt x="653091" y="723899"/>
                  </a:lnTo>
                  <a:lnTo>
                    <a:pt x="684507" y="685799"/>
                  </a:lnTo>
                  <a:lnTo>
                    <a:pt x="716527" y="660399"/>
                  </a:lnTo>
                  <a:lnTo>
                    <a:pt x="749143" y="622299"/>
                  </a:lnTo>
                  <a:lnTo>
                    <a:pt x="782345" y="596899"/>
                  </a:lnTo>
                  <a:lnTo>
                    <a:pt x="816124" y="571499"/>
                  </a:lnTo>
                  <a:lnTo>
                    <a:pt x="850470" y="533399"/>
                  </a:lnTo>
                  <a:lnTo>
                    <a:pt x="885374" y="507999"/>
                  </a:lnTo>
                  <a:lnTo>
                    <a:pt x="920827" y="482599"/>
                  </a:lnTo>
                  <a:lnTo>
                    <a:pt x="956820" y="457199"/>
                  </a:lnTo>
                  <a:lnTo>
                    <a:pt x="1030384" y="406399"/>
                  </a:lnTo>
                  <a:lnTo>
                    <a:pt x="1105993" y="355599"/>
                  </a:lnTo>
                  <a:lnTo>
                    <a:pt x="1183571" y="304799"/>
                  </a:lnTo>
                  <a:lnTo>
                    <a:pt x="1223075" y="292099"/>
                  </a:lnTo>
                  <a:lnTo>
                    <a:pt x="1303465" y="241299"/>
                  </a:lnTo>
                  <a:lnTo>
                    <a:pt x="1344333" y="228599"/>
                  </a:lnTo>
                  <a:lnTo>
                    <a:pt x="1385636" y="203199"/>
                  </a:lnTo>
                  <a:lnTo>
                    <a:pt x="1469514" y="177799"/>
                  </a:lnTo>
                  <a:lnTo>
                    <a:pt x="1512068" y="152399"/>
                  </a:lnTo>
                  <a:lnTo>
                    <a:pt x="1911856" y="38099"/>
                  </a:lnTo>
                  <a:lnTo>
                    <a:pt x="2762250" y="38099"/>
                  </a:lnTo>
                  <a:lnTo>
                    <a:pt x="3162038" y="152399"/>
                  </a:lnTo>
                  <a:lnTo>
                    <a:pt x="3204593" y="177799"/>
                  </a:lnTo>
                  <a:lnTo>
                    <a:pt x="3288470" y="203199"/>
                  </a:lnTo>
                  <a:lnTo>
                    <a:pt x="3329774" y="228599"/>
                  </a:lnTo>
                  <a:lnTo>
                    <a:pt x="3370642" y="241299"/>
                  </a:lnTo>
                  <a:lnTo>
                    <a:pt x="3451032" y="292099"/>
                  </a:lnTo>
                  <a:lnTo>
                    <a:pt x="3490536" y="304799"/>
                  </a:lnTo>
                  <a:lnTo>
                    <a:pt x="3568114" y="355599"/>
                  </a:lnTo>
                  <a:lnTo>
                    <a:pt x="3643722" y="406399"/>
                  </a:lnTo>
                  <a:lnTo>
                    <a:pt x="3717287" y="457199"/>
                  </a:lnTo>
                  <a:lnTo>
                    <a:pt x="3753279" y="482599"/>
                  </a:lnTo>
                  <a:lnTo>
                    <a:pt x="3788732" y="507999"/>
                  </a:lnTo>
                  <a:lnTo>
                    <a:pt x="3823637" y="533399"/>
                  </a:lnTo>
                  <a:lnTo>
                    <a:pt x="3857983" y="571499"/>
                  </a:lnTo>
                  <a:lnTo>
                    <a:pt x="3891762" y="596899"/>
                  </a:lnTo>
                  <a:lnTo>
                    <a:pt x="3924964" y="622299"/>
                  </a:lnTo>
                  <a:lnTo>
                    <a:pt x="3957580" y="660399"/>
                  </a:lnTo>
                  <a:lnTo>
                    <a:pt x="3989600" y="685799"/>
                  </a:lnTo>
                  <a:lnTo>
                    <a:pt x="4021015" y="723899"/>
                  </a:lnTo>
                  <a:lnTo>
                    <a:pt x="4051816" y="749299"/>
                  </a:lnTo>
                  <a:lnTo>
                    <a:pt x="4081993" y="787399"/>
                  </a:lnTo>
                  <a:lnTo>
                    <a:pt x="4111537" y="825499"/>
                  </a:lnTo>
                  <a:lnTo>
                    <a:pt x="4140438" y="850899"/>
                  </a:lnTo>
                  <a:lnTo>
                    <a:pt x="4168687" y="888999"/>
                  </a:lnTo>
                  <a:lnTo>
                    <a:pt x="4196275" y="927099"/>
                  </a:lnTo>
                  <a:lnTo>
                    <a:pt x="4223191" y="965199"/>
                  </a:lnTo>
                  <a:lnTo>
                    <a:pt x="4249428" y="1003299"/>
                  </a:lnTo>
                  <a:lnTo>
                    <a:pt x="4274975" y="1041399"/>
                  </a:lnTo>
                  <a:lnTo>
                    <a:pt x="4299823" y="1079499"/>
                  </a:lnTo>
                  <a:lnTo>
                    <a:pt x="4323963" y="1117599"/>
                  </a:lnTo>
                  <a:lnTo>
                    <a:pt x="4347385" y="1155699"/>
                  </a:lnTo>
                  <a:lnTo>
                    <a:pt x="4370079" y="1193799"/>
                  </a:lnTo>
                  <a:lnTo>
                    <a:pt x="4392038" y="1231899"/>
                  </a:lnTo>
                  <a:lnTo>
                    <a:pt x="4413250" y="1269999"/>
                  </a:lnTo>
                  <a:lnTo>
                    <a:pt x="4433706" y="1308099"/>
                  </a:lnTo>
                  <a:lnTo>
                    <a:pt x="4453398" y="1346199"/>
                  </a:lnTo>
                  <a:lnTo>
                    <a:pt x="4472316" y="1396999"/>
                  </a:lnTo>
                  <a:lnTo>
                    <a:pt x="4490450" y="1435099"/>
                  </a:lnTo>
                  <a:lnTo>
                    <a:pt x="4507791" y="1473199"/>
                  </a:lnTo>
                  <a:lnTo>
                    <a:pt x="4524330" y="1523999"/>
                  </a:lnTo>
                  <a:lnTo>
                    <a:pt x="4540057" y="1562099"/>
                  </a:lnTo>
                  <a:lnTo>
                    <a:pt x="4554963" y="1600199"/>
                  </a:lnTo>
                  <a:lnTo>
                    <a:pt x="4569038" y="1650999"/>
                  </a:lnTo>
                  <a:lnTo>
                    <a:pt x="4572012" y="1659560"/>
                  </a:lnTo>
                  <a:lnTo>
                    <a:pt x="4572012" y="3026739"/>
                  </a:lnTo>
                  <a:lnTo>
                    <a:pt x="4569038" y="3035299"/>
                  </a:lnTo>
                  <a:lnTo>
                    <a:pt x="4554963" y="3086099"/>
                  </a:lnTo>
                  <a:lnTo>
                    <a:pt x="4540057" y="3124199"/>
                  </a:lnTo>
                  <a:lnTo>
                    <a:pt x="4524330" y="3162299"/>
                  </a:lnTo>
                  <a:lnTo>
                    <a:pt x="4507791" y="3213099"/>
                  </a:lnTo>
                  <a:lnTo>
                    <a:pt x="4490450" y="3251199"/>
                  </a:lnTo>
                  <a:lnTo>
                    <a:pt x="4472316" y="3289299"/>
                  </a:lnTo>
                  <a:lnTo>
                    <a:pt x="4453398" y="3340099"/>
                  </a:lnTo>
                  <a:lnTo>
                    <a:pt x="4433706" y="3378199"/>
                  </a:lnTo>
                  <a:lnTo>
                    <a:pt x="4413250" y="3416299"/>
                  </a:lnTo>
                  <a:lnTo>
                    <a:pt x="4392038" y="3454399"/>
                  </a:lnTo>
                  <a:lnTo>
                    <a:pt x="4370079" y="3492499"/>
                  </a:lnTo>
                  <a:lnTo>
                    <a:pt x="4347385" y="3530599"/>
                  </a:lnTo>
                  <a:lnTo>
                    <a:pt x="4323963" y="3568699"/>
                  </a:lnTo>
                  <a:lnTo>
                    <a:pt x="4299823" y="3606799"/>
                  </a:lnTo>
                  <a:lnTo>
                    <a:pt x="4274975" y="3644899"/>
                  </a:lnTo>
                  <a:lnTo>
                    <a:pt x="4249428" y="3682999"/>
                  </a:lnTo>
                  <a:lnTo>
                    <a:pt x="4223191" y="3721099"/>
                  </a:lnTo>
                  <a:lnTo>
                    <a:pt x="4196275" y="3759199"/>
                  </a:lnTo>
                  <a:lnTo>
                    <a:pt x="4168687" y="3797299"/>
                  </a:lnTo>
                  <a:lnTo>
                    <a:pt x="4140438" y="3835399"/>
                  </a:lnTo>
                  <a:lnTo>
                    <a:pt x="4111537" y="3860799"/>
                  </a:lnTo>
                  <a:lnTo>
                    <a:pt x="4081993" y="3898899"/>
                  </a:lnTo>
                  <a:lnTo>
                    <a:pt x="4051816" y="3936999"/>
                  </a:lnTo>
                  <a:lnTo>
                    <a:pt x="4021015" y="3962399"/>
                  </a:lnTo>
                  <a:lnTo>
                    <a:pt x="3989600" y="4000499"/>
                  </a:lnTo>
                  <a:lnTo>
                    <a:pt x="3957580" y="4025899"/>
                  </a:lnTo>
                  <a:lnTo>
                    <a:pt x="3924964" y="4063999"/>
                  </a:lnTo>
                  <a:lnTo>
                    <a:pt x="3891762" y="4089399"/>
                  </a:lnTo>
                  <a:lnTo>
                    <a:pt x="3857983" y="4114799"/>
                  </a:lnTo>
                  <a:lnTo>
                    <a:pt x="3823637" y="4140199"/>
                  </a:lnTo>
                  <a:lnTo>
                    <a:pt x="3815272" y="4149330"/>
                  </a:lnTo>
                  <a:close/>
                </a:path>
              </a:pathLst>
            </a:custGeom>
            <a:solidFill>
              <a:srgbClr val="7DD957"/>
            </a:solidFill>
          </p:spPr>
          <p:txBody>
            <a:bodyPr wrap="square" lIns="0" tIns="0" rIns="0" bIns="0" rtlCol="0"/>
            <a:lstStyle/>
            <a:p>
              <a:endParaRPr/>
            </a:p>
          </p:txBody>
        </p:sp>
      </p:grpSp>
      <p:sp>
        <p:nvSpPr>
          <p:cNvPr id="46" name="object 46"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zh-TW" altLang="en-US" spc="55" dirty="0">
                <a:latin typeface="Microsoft YaHei" panose="020B0503020204020204" pitchFamily="34" charset="-122"/>
                <a:ea typeface="Microsoft YaHei" panose="020B0503020204020204" pitchFamily="34" charset="-122"/>
              </a:rPr>
              <a:t>創新培力</a:t>
            </a:r>
          </a:p>
        </p:txBody>
      </p:sp>
      <p:sp>
        <p:nvSpPr>
          <p:cNvPr id="47" name="object 47"/>
          <p:cNvSpPr txBox="1"/>
          <p:nvPr/>
        </p:nvSpPr>
        <p:spPr>
          <a:xfrm>
            <a:off x="5936765" y="438119"/>
            <a:ext cx="7474584" cy="751488"/>
          </a:xfrm>
          <a:prstGeom prst="rect">
            <a:avLst/>
          </a:prstGeom>
        </p:spPr>
        <p:txBody>
          <a:bodyPr vert="horz" wrap="square" lIns="0" tIns="12700" rIns="0" bIns="0" rtlCol="0">
            <a:spAutoFit/>
          </a:bodyPr>
          <a:lstStyle/>
          <a:p>
            <a:pPr marL="12700">
              <a:lnSpc>
                <a:spcPct val="100000"/>
              </a:lnSpc>
              <a:spcBef>
                <a:spcPts val="100"/>
              </a:spcBef>
            </a:pPr>
            <a:r>
              <a:rPr lang="zh-TW" altLang="en-US" sz="4800" b="1" spc="80" dirty="0">
                <a:solidFill>
                  <a:srgbClr val="7D775D"/>
                </a:solidFill>
                <a:latin typeface="Microsoft YaHei"/>
                <a:cs typeface="Microsoft YaHei"/>
              </a:rPr>
              <a:t>智慧鐵人創意競賽</a:t>
            </a:r>
          </a:p>
        </p:txBody>
      </p:sp>
      <p:sp>
        <p:nvSpPr>
          <p:cNvPr id="48" name="object 48"/>
          <p:cNvSpPr txBox="1"/>
          <p:nvPr/>
        </p:nvSpPr>
        <p:spPr>
          <a:xfrm>
            <a:off x="1277618" y="1706221"/>
            <a:ext cx="15560014" cy="2508892"/>
          </a:xfrm>
          <a:prstGeom prst="rect">
            <a:avLst/>
          </a:prstGeom>
        </p:spPr>
        <p:txBody>
          <a:bodyPr vert="horz" wrap="square" lIns="0" tIns="193040" rIns="0" bIns="0" rtlCol="0">
            <a:spAutoFit/>
          </a:bodyPr>
          <a:lstStyle/>
          <a:p>
            <a:pPr marL="12700">
              <a:lnSpc>
                <a:spcPct val="100000"/>
              </a:lnSpc>
              <a:spcBef>
                <a:spcPts val="1520"/>
              </a:spcBef>
            </a:pPr>
            <a:r>
              <a:rPr sz="2800" b="1" spc="25" dirty="0">
                <a:solidFill>
                  <a:srgbClr val="7D775D"/>
                </a:solidFill>
                <a:latin typeface="Microsoft YaHei"/>
                <a:cs typeface="Microsoft YaHei"/>
              </a:rPr>
              <a:t>計畫介紹</a:t>
            </a:r>
            <a:endParaRPr sz="2800" dirty="0">
              <a:latin typeface="Microsoft YaHei"/>
              <a:cs typeface="Microsoft YaHei"/>
            </a:endParaRPr>
          </a:p>
          <a:p>
            <a:pPr marL="612140" marR="3035300">
              <a:lnSpc>
                <a:spcPct val="115399"/>
              </a:lnSpc>
              <a:spcBef>
                <a:spcPts val="835"/>
              </a:spcBef>
            </a:pPr>
            <a:r>
              <a:rPr lang="zh-TW" altLang="en-US" sz="2600" spc="-5" dirty="0">
                <a:solidFill>
                  <a:srgbClr val="7D775D"/>
                </a:solidFill>
                <a:latin typeface="新細明體"/>
                <a:cs typeface="新細明體"/>
              </a:rPr>
              <a:t>以全國高級中等學校學生團隊為對象</a:t>
            </a:r>
            <a:r>
              <a:rPr lang="en-US" altLang="zh-TW" sz="2600" spc="-5" dirty="0">
                <a:solidFill>
                  <a:srgbClr val="7D775D"/>
                </a:solidFill>
                <a:latin typeface="新細明體"/>
                <a:cs typeface="新細明體"/>
              </a:rPr>
              <a:t>(</a:t>
            </a:r>
            <a:r>
              <a:rPr lang="zh-TW" altLang="en-US" sz="2600" spc="-5" dirty="0">
                <a:solidFill>
                  <a:srgbClr val="7D775D"/>
                </a:solidFill>
                <a:latin typeface="新細明體"/>
                <a:cs typeface="新細明體"/>
              </a:rPr>
              <a:t>包括高中、高職及五專</a:t>
            </a:r>
            <a:r>
              <a:rPr lang="en-US" altLang="zh-TW" sz="2600" spc="-5" dirty="0">
                <a:solidFill>
                  <a:srgbClr val="7D775D"/>
                </a:solidFill>
                <a:latin typeface="新細明體"/>
                <a:cs typeface="新細明體"/>
              </a:rPr>
              <a:t>1</a:t>
            </a:r>
            <a:r>
              <a:rPr lang="zh-TW" altLang="en-US" sz="2600" spc="-5" dirty="0">
                <a:solidFill>
                  <a:srgbClr val="7D775D"/>
                </a:solidFill>
                <a:latin typeface="新細明體"/>
                <a:cs typeface="新細明體"/>
              </a:rPr>
              <a:t>至</a:t>
            </a:r>
            <a:r>
              <a:rPr lang="en-US" altLang="zh-TW" sz="2600" spc="-5" dirty="0">
                <a:solidFill>
                  <a:srgbClr val="7D775D"/>
                </a:solidFill>
                <a:latin typeface="新細明體"/>
                <a:cs typeface="新細明體"/>
              </a:rPr>
              <a:t>3</a:t>
            </a:r>
            <a:r>
              <a:rPr lang="zh-TW" altLang="en-US" sz="2600" spc="-5" dirty="0">
                <a:solidFill>
                  <a:srgbClr val="7D775D"/>
                </a:solidFill>
                <a:latin typeface="新細明體"/>
                <a:cs typeface="新細明體"/>
              </a:rPr>
              <a:t>年級學生</a:t>
            </a:r>
            <a:r>
              <a:rPr lang="en-US" altLang="zh-TW" sz="2600" spc="-5" dirty="0">
                <a:solidFill>
                  <a:srgbClr val="7D775D"/>
                </a:solidFill>
                <a:latin typeface="新細明體"/>
                <a:cs typeface="新細明體"/>
              </a:rPr>
              <a:t>)</a:t>
            </a:r>
            <a:r>
              <a:rPr lang="zh-TW" altLang="en-US" sz="2600" spc="-5" dirty="0">
                <a:solidFill>
                  <a:srgbClr val="7D775D"/>
                </a:solidFill>
                <a:latin typeface="新細明體"/>
                <a:cs typeface="新細明體"/>
              </a:rPr>
              <a:t>，為一兼具創意性、競爭性、持續性、體力性、耐力性、技術性、戲劇性之全方位教育性競賽活動。賽制分為初賽、複賽</a:t>
            </a:r>
            <a:r>
              <a:rPr lang="en-US" altLang="zh-TW" sz="2600" spc="-5" dirty="0">
                <a:solidFill>
                  <a:srgbClr val="7D775D"/>
                </a:solidFill>
                <a:latin typeface="新細明體"/>
                <a:cs typeface="新細明體"/>
              </a:rPr>
              <a:t>(24</a:t>
            </a:r>
            <a:r>
              <a:rPr lang="zh-TW" altLang="en-US" sz="2600" spc="-5" dirty="0">
                <a:solidFill>
                  <a:srgbClr val="7D775D"/>
                </a:solidFill>
                <a:latin typeface="新細明體"/>
                <a:cs typeface="新細明體"/>
              </a:rPr>
              <a:t>小時不間斷</a:t>
            </a:r>
            <a:r>
              <a:rPr lang="en-US" altLang="zh-TW" sz="2600" spc="-5" dirty="0">
                <a:solidFill>
                  <a:srgbClr val="7D775D"/>
                </a:solidFill>
                <a:latin typeface="新細明體"/>
                <a:cs typeface="新細明體"/>
              </a:rPr>
              <a:t>)</a:t>
            </a:r>
            <a:r>
              <a:rPr lang="zh-TW" altLang="en-US" sz="2600" spc="-5" dirty="0">
                <a:solidFill>
                  <a:srgbClr val="7D775D"/>
                </a:solidFill>
                <a:latin typeface="新細明體"/>
                <a:cs typeface="新細明體"/>
              </a:rPr>
              <a:t>及決賽暨國際賽</a:t>
            </a:r>
            <a:r>
              <a:rPr lang="en-US" altLang="zh-TW" sz="2600" spc="-5" dirty="0">
                <a:solidFill>
                  <a:srgbClr val="7D775D"/>
                </a:solidFill>
                <a:latin typeface="新細明體"/>
                <a:cs typeface="新細明體"/>
              </a:rPr>
              <a:t>(72</a:t>
            </a:r>
            <a:r>
              <a:rPr lang="zh-TW" altLang="en-US" sz="2600" spc="-5" dirty="0">
                <a:solidFill>
                  <a:srgbClr val="7D775D"/>
                </a:solidFill>
                <a:latin typeface="新細明體"/>
                <a:cs typeface="新細明體"/>
              </a:rPr>
              <a:t>小時不間斷</a:t>
            </a:r>
            <a:r>
              <a:rPr lang="en-US" altLang="zh-TW" sz="2600" spc="-5" dirty="0">
                <a:solidFill>
                  <a:srgbClr val="7D775D"/>
                </a:solidFill>
                <a:latin typeface="新細明體"/>
                <a:cs typeface="新細明體"/>
              </a:rPr>
              <a:t>) </a:t>
            </a:r>
            <a:r>
              <a:rPr lang="zh-TW" altLang="en-US" sz="2600" spc="-5" dirty="0">
                <a:solidFill>
                  <a:srgbClr val="7D775D"/>
                </a:solidFill>
                <a:latin typeface="新細明體"/>
                <a:cs typeface="新細明體"/>
              </a:rPr>
              <a:t>。</a:t>
            </a:r>
          </a:p>
          <a:p>
            <a:pPr marL="1062990">
              <a:lnSpc>
                <a:spcPct val="100000"/>
              </a:lnSpc>
            </a:pPr>
            <a:r>
              <a:rPr sz="2600" spc="50" dirty="0">
                <a:solidFill>
                  <a:srgbClr val="7D775D"/>
                </a:solidFill>
                <a:latin typeface="新細明體"/>
                <a:cs typeface="新細明體"/>
              </a:rPr>
              <a:t>【</a:t>
            </a:r>
            <a:r>
              <a:rPr lang="en-US" altLang="zh-TW" sz="2600" spc="50" dirty="0">
                <a:solidFill>
                  <a:srgbClr val="7D775D"/>
                </a:solidFill>
                <a:latin typeface="新細明體"/>
                <a:cs typeface="新細明體"/>
              </a:rPr>
              <a:t>2026</a:t>
            </a:r>
            <a:r>
              <a:rPr lang="zh-TW" altLang="en-US" sz="2600" spc="50" dirty="0">
                <a:solidFill>
                  <a:srgbClr val="7D775D"/>
                </a:solidFill>
                <a:latin typeface="新細明體"/>
                <a:cs typeface="新細明體"/>
              </a:rPr>
              <a:t>智慧鐵人創意競賽</a:t>
            </a:r>
            <a:r>
              <a:rPr lang="zh-TW" altLang="en-US" sz="2600" spc="280" dirty="0">
                <a:solidFill>
                  <a:srgbClr val="7D775D"/>
                </a:solidFill>
                <a:latin typeface="新細明體"/>
                <a:cs typeface="新細明體"/>
              </a:rPr>
              <a:t>賽程回顧</a:t>
            </a:r>
            <a:r>
              <a:rPr sz="2600" spc="50" dirty="0">
                <a:solidFill>
                  <a:srgbClr val="7D775D"/>
                </a:solidFill>
                <a:latin typeface="新細明體"/>
                <a:cs typeface="新細明體"/>
              </a:rPr>
              <a:t>】</a:t>
            </a:r>
            <a:r>
              <a:rPr lang="en-US" sz="2600" u="heavy" spc="-125" dirty="0">
                <a:solidFill>
                  <a:srgbClr val="7D775D"/>
                </a:solidFill>
                <a:uFill>
                  <a:solidFill>
                    <a:srgbClr val="7D775D"/>
                  </a:solidFill>
                </a:uFill>
                <a:latin typeface="新細明體"/>
                <a:cs typeface="新細明體"/>
                <a:hlinkClick r:id="rId8"/>
              </a:rPr>
              <a:t>https://youtu.be/Nb64-Qs9OuU</a:t>
            </a:r>
            <a:endParaRPr lang="en-US" sz="2600" u="heavy" spc="-125" dirty="0">
              <a:solidFill>
                <a:srgbClr val="7D775D"/>
              </a:solidFill>
              <a:uFill>
                <a:solidFill>
                  <a:srgbClr val="7D775D"/>
                </a:solidFill>
              </a:uFill>
              <a:latin typeface="新細明體"/>
              <a:cs typeface="新細明體"/>
            </a:endParaRPr>
          </a:p>
        </p:txBody>
      </p:sp>
      <p:sp>
        <p:nvSpPr>
          <p:cNvPr id="49" name="object 49"/>
          <p:cNvSpPr txBox="1"/>
          <p:nvPr/>
        </p:nvSpPr>
        <p:spPr>
          <a:xfrm>
            <a:off x="641732" y="8249463"/>
            <a:ext cx="1560195" cy="1597660"/>
          </a:xfrm>
          <a:prstGeom prst="rect">
            <a:avLst/>
          </a:prstGeom>
          <a:solidFill>
            <a:srgbClr val="ECCB3C">
              <a:alpha val="50999"/>
            </a:srgbClr>
          </a:solidFill>
        </p:spPr>
        <p:txBody>
          <a:bodyPr vert="horz" wrap="square" lIns="0" tIns="193040" rIns="0" bIns="0" rtlCol="0">
            <a:spAutoFit/>
          </a:bodyPr>
          <a:lstStyle/>
          <a:p>
            <a:pPr>
              <a:lnSpc>
                <a:spcPct val="100000"/>
              </a:lnSpc>
              <a:spcBef>
                <a:spcPts val="1520"/>
              </a:spcBef>
            </a:pPr>
            <a:endParaRPr sz="2800">
              <a:latin typeface="Times New Roman"/>
              <a:cs typeface="Times New Roman"/>
            </a:endParaRPr>
          </a:p>
          <a:p>
            <a:pPr marL="9525">
              <a:lnSpc>
                <a:spcPct val="100000"/>
              </a:lnSpc>
            </a:pPr>
            <a:r>
              <a:rPr sz="2800" b="1" spc="25" dirty="0">
                <a:solidFill>
                  <a:srgbClr val="497B33"/>
                </a:solidFill>
                <a:latin typeface="Microsoft YaHei"/>
                <a:cs typeface="Microsoft YaHei"/>
              </a:rPr>
              <a:t>申請管道</a:t>
            </a:r>
            <a:endParaRPr sz="2800">
              <a:latin typeface="Microsoft YaHei"/>
              <a:cs typeface="Microsoft YaHei"/>
            </a:endParaRPr>
          </a:p>
        </p:txBody>
      </p:sp>
      <p:sp>
        <p:nvSpPr>
          <p:cNvPr id="50" name="object 50"/>
          <p:cNvSpPr txBox="1"/>
          <p:nvPr/>
        </p:nvSpPr>
        <p:spPr>
          <a:xfrm>
            <a:off x="641732" y="5421308"/>
            <a:ext cx="1560195" cy="1174115"/>
          </a:xfrm>
          <a:prstGeom prst="rect">
            <a:avLst/>
          </a:prstGeom>
          <a:solidFill>
            <a:srgbClr val="ECCB3C">
              <a:alpha val="50999"/>
            </a:srgbClr>
          </a:solidFill>
        </p:spPr>
        <p:txBody>
          <a:bodyPr vert="horz" wrap="square" lIns="0" tIns="325755" rIns="0" bIns="0" rtlCol="0">
            <a:spAutoFit/>
          </a:bodyPr>
          <a:lstStyle/>
          <a:p>
            <a:pPr marL="9525">
              <a:lnSpc>
                <a:spcPct val="100000"/>
              </a:lnSpc>
              <a:spcBef>
                <a:spcPts val="2565"/>
              </a:spcBef>
            </a:pPr>
            <a:r>
              <a:rPr sz="2800" b="1" spc="25" dirty="0">
                <a:solidFill>
                  <a:srgbClr val="497B33"/>
                </a:solidFill>
                <a:latin typeface="Microsoft YaHei"/>
                <a:cs typeface="Microsoft YaHei"/>
              </a:rPr>
              <a:t>申請對象</a:t>
            </a:r>
            <a:endParaRPr sz="2800">
              <a:latin typeface="Microsoft YaHei"/>
              <a:cs typeface="Microsoft YaHei"/>
            </a:endParaRPr>
          </a:p>
        </p:txBody>
      </p:sp>
      <p:sp>
        <p:nvSpPr>
          <p:cNvPr id="51" name="object 51"/>
          <p:cNvSpPr txBox="1"/>
          <p:nvPr/>
        </p:nvSpPr>
        <p:spPr>
          <a:xfrm>
            <a:off x="2201841" y="8249463"/>
            <a:ext cx="10334625" cy="1190069"/>
          </a:xfrm>
          <a:prstGeom prst="rect">
            <a:avLst/>
          </a:prstGeom>
          <a:solidFill>
            <a:srgbClr val="ECDFAF">
              <a:alpha val="50999"/>
            </a:srgbClr>
          </a:solidFill>
        </p:spPr>
        <p:txBody>
          <a:bodyPr vert="horz" wrap="square" lIns="0" tIns="322580" rIns="0" bIns="0" rtlCol="0">
            <a:spAutoFit/>
          </a:bodyPr>
          <a:lstStyle/>
          <a:p>
            <a:pPr marL="239395">
              <a:lnSpc>
                <a:spcPct val="100000"/>
              </a:lnSpc>
              <a:spcBef>
                <a:spcPts val="2540"/>
              </a:spcBef>
            </a:pPr>
            <a:r>
              <a:rPr sz="2600" b="1" dirty="0" err="1">
                <a:solidFill>
                  <a:srgbClr val="7D775D"/>
                </a:solidFill>
                <a:latin typeface="Microsoft YaHei"/>
                <a:cs typeface="Microsoft YaHei"/>
              </a:rPr>
              <a:t>可於</a:t>
            </a:r>
            <a:r>
              <a:rPr lang="zh-TW" altLang="en-US" sz="2600" b="1" dirty="0">
                <a:solidFill>
                  <a:srgbClr val="7D775D"/>
                </a:solidFill>
                <a:latin typeface="Microsoft YaHei"/>
                <a:cs typeface="Microsoft YaHei"/>
              </a:rPr>
              <a:t>申請時間</a:t>
            </a:r>
            <a:r>
              <a:rPr sz="2600" b="1" dirty="0">
                <a:solidFill>
                  <a:srgbClr val="7D775D"/>
                </a:solidFill>
                <a:latin typeface="Microsoft YaHei"/>
                <a:cs typeface="Microsoft YaHei"/>
              </a:rPr>
              <a:t>至</a:t>
            </a:r>
            <a:r>
              <a:rPr lang="zh-TW" altLang="en-US" sz="2600" b="1" dirty="0">
                <a:solidFill>
                  <a:srgbClr val="7D775D"/>
                </a:solidFill>
                <a:latin typeface="Microsoft YaHei"/>
                <a:cs typeface="Microsoft YaHei"/>
              </a:rPr>
              <a:t>智慧鐵人創意競賽官網報名參加。</a:t>
            </a:r>
            <a:endParaRPr sz="2600" dirty="0">
              <a:latin typeface="Microsoft YaHei"/>
              <a:cs typeface="Microsoft YaHei"/>
            </a:endParaRPr>
          </a:p>
          <a:p>
            <a:pPr marL="239395">
              <a:lnSpc>
                <a:spcPct val="100000"/>
              </a:lnSpc>
              <a:spcBef>
                <a:spcPts val="480"/>
              </a:spcBef>
            </a:pPr>
            <a:r>
              <a:rPr sz="2600" b="1" spc="-25" dirty="0">
                <a:solidFill>
                  <a:srgbClr val="7D775D"/>
                </a:solidFill>
                <a:latin typeface="Microsoft YaHei"/>
                <a:cs typeface="Microsoft YaHei"/>
              </a:rPr>
              <a:t>（</a:t>
            </a:r>
            <a:r>
              <a:rPr lang="en-US" sz="2600" b="1" u="heavy" spc="-25" dirty="0">
                <a:solidFill>
                  <a:srgbClr val="7D775D"/>
                </a:solidFill>
                <a:uFill>
                  <a:solidFill>
                    <a:srgbClr val="7D775D"/>
                  </a:solidFill>
                </a:uFill>
                <a:latin typeface="Microsoft YaHei"/>
                <a:cs typeface="Microsoft YaHei"/>
                <a:hlinkClick r:id="rId9"/>
              </a:rPr>
              <a:t>https://ironman.creativity.edu.tw/</a:t>
            </a:r>
            <a:r>
              <a:rPr lang="en-US" sz="2600" b="1" u="heavy" spc="-25" dirty="0" err="1">
                <a:solidFill>
                  <a:srgbClr val="7D775D"/>
                </a:solidFill>
                <a:uFill>
                  <a:solidFill>
                    <a:srgbClr val="7D775D"/>
                  </a:solidFill>
                </a:uFill>
                <a:latin typeface="Microsoft YaHei"/>
                <a:cs typeface="Microsoft YaHei"/>
                <a:hlinkClick r:id="rId9"/>
              </a:rPr>
              <a:t>index.aspx?lang</a:t>
            </a:r>
            <a:r>
              <a:rPr lang="en-US" sz="2600" b="1" u="heavy" spc="-25" dirty="0">
                <a:solidFill>
                  <a:srgbClr val="7D775D"/>
                </a:solidFill>
                <a:uFill>
                  <a:solidFill>
                    <a:srgbClr val="7D775D"/>
                  </a:solidFill>
                </a:uFill>
                <a:latin typeface="Microsoft YaHei"/>
                <a:cs typeface="Microsoft YaHei"/>
                <a:hlinkClick r:id="rId9"/>
              </a:rPr>
              <a:t>=TW</a:t>
            </a:r>
            <a:r>
              <a:rPr sz="2600" b="1" u="none" spc="-25" dirty="0">
                <a:solidFill>
                  <a:srgbClr val="7D775D"/>
                </a:solidFill>
                <a:latin typeface="Microsoft YaHei"/>
                <a:cs typeface="Microsoft YaHei"/>
              </a:rPr>
              <a:t>）</a:t>
            </a:r>
            <a:endParaRPr sz="2600" dirty="0">
              <a:latin typeface="Microsoft YaHei"/>
              <a:cs typeface="Microsoft YaHei"/>
            </a:endParaRPr>
          </a:p>
        </p:txBody>
      </p:sp>
      <p:sp>
        <p:nvSpPr>
          <p:cNvPr id="52" name="object 52"/>
          <p:cNvSpPr txBox="1"/>
          <p:nvPr/>
        </p:nvSpPr>
        <p:spPr>
          <a:xfrm>
            <a:off x="641732" y="6828654"/>
            <a:ext cx="1560195" cy="1192530"/>
          </a:xfrm>
          <a:prstGeom prst="rect">
            <a:avLst/>
          </a:prstGeom>
          <a:solidFill>
            <a:srgbClr val="ECCB3C">
              <a:alpha val="50999"/>
            </a:srgbClr>
          </a:solidFill>
        </p:spPr>
        <p:txBody>
          <a:bodyPr vert="horz" wrap="square" lIns="0" tIns="404495" rIns="0" bIns="0" rtlCol="0">
            <a:spAutoFit/>
          </a:bodyPr>
          <a:lstStyle/>
          <a:p>
            <a:pPr marL="9525">
              <a:lnSpc>
                <a:spcPct val="100000"/>
              </a:lnSpc>
              <a:spcBef>
                <a:spcPts val="3185"/>
              </a:spcBef>
            </a:pPr>
            <a:r>
              <a:rPr sz="2800" b="1" spc="25" dirty="0">
                <a:solidFill>
                  <a:srgbClr val="497B33"/>
                </a:solidFill>
                <a:latin typeface="Microsoft YaHei"/>
                <a:cs typeface="Microsoft YaHei"/>
              </a:rPr>
              <a:t>申請時間</a:t>
            </a:r>
            <a:endParaRPr sz="2800">
              <a:latin typeface="Microsoft YaHei"/>
              <a:cs typeface="Microsoft YaHei"/>
            </a:endParaRPr>
          </a:p>
        </p:txBody>
      </p:sp>
      <p:grpSp>
        <p:nvGrpSpPr>
          <p:cNvPr id="53" name="object 53"/>
          <p:cNvGrpSpPr/>
          <p:nvPr/>
        </p:nvGrpSpPr>
        <p:grpSpPr>
          <a:xfrm>
            <a:off x="2708460" y="7124315"/>
            <a:ext cx="114300" cy="571500"/>
            <a:chOff x="2708460" y="7124315"/>
            <a:chExt cx="114300" cy="571500"/>
          </a:xfrm>
        </p:grpSpPr>
        <p:pic>
          <p:nvPicPr>
            <p:cNvPr id="54" name="object 54"/>
            <p:cNvPicPr/>
            <p:nvPr/>
          </p:nvPicPr>
          <p:blipFill>
            <a:blip r:embed="rId10" cstate="print"/>
            <a:stretch>
              <a:fillRect/>
            </a:stretch>
          </p:blipFill>
          <p:spPr>
            <a:xfrm>
              <a:off x="2708460" y="7124315"/>
              <a:ext cx="114300" cy="114299"/>
            </a:xfrm>
            <a:prstGeom prst="rect">
              <a:avLst/>
            </a:prstGeom>
          </p:spPr>
        </p:pic>
        <p:pic>
          <p:nvPicPr>
            <p:cNvPr id="55" name="object 55"/>
            <p:cNvPicPr/>
            <p:nvPr/>
          </p:nvPicPr>
          <p:blipFill>
            <a:blip r:embed="rId10" cstate="print"/>
            <a:stretch>
              <a:fillRect/>
            </a:stretch>
          </p:blipFill>
          <p:spPr>
            <a:xfrm>
              <a:off x="2708460" y="7581515"/>
              <a:ext cx="114300" cy="114299"/>
            </a:xfrm>
            <a:prstGeom prst="rect">
              <a:avLst/>
            </a:prstGeom>
          </p:spPr>
        </p:pic>
      </p:grpSp>
      <p:sp>
        <p:nvSpPr>
          <p:cNvPr id="58" name="橢圓 57">
            <a:extLst>
              <a:ext uri="{FF2B5EF4-FFF2-40B4-BE49-F238E27FC236}">
                <a16:creationId xmlns:a16="http://schemas.microsoft.com/office/drawing/2014/main" id="{4D5C78B1-826C-F0FF-B719-C899BF84E0D1}"/>
              </a:ext>
            </a:extLst>
          </p:cNvPr>
          <p:cNvSpPr/>
          <p:nvPr/>
        </p:nvSpPr>
        <p:spPr>
          <a:xfrm>
            <a:off x="2436527" y="6994013"/>
            <a:ext cx="611473" cy="868266"/>
          </a:xfrm>
          <a:prstGeom prst="ellipse">
            <a:avLst/>
          </a:prstGeom>
          <a:solidFill>
            <a:srgbClr val="F2EC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object 56"/>
          <p:cNvSpPr txBox="1"/>
          <p:nvPr/>
        </p:nvSpPr>
        <p:spPr>
          <a:xfrm>
            <a:off x="1532140" y="6713825"/>
            <a:ext cx="11222437" cy="1338187"/>
          </a:xfrm>
          <a:prstGeom prst="rect">
            <a:avLst/>
          </a:prstGeom>
        </p:spPr>
        <p:txBody>
          <a:bodyPr vert="horz" wrap="square" lIns="0" tIns="136525" rIns="0" bIns="0" rtlCol="0">
            <a:spAutoFit/>
          </a:bodyPr>
          <a:lstStyle/>
          <a:p>
            <a:pPr marL="800735">
              <a:lnSpc>
                <a:spcPct val="100000"/>
              </a:lnSpc>
            </a:pPr>
            <a:r>
              <a:rPr lang="zh-TW" altLang="en-US" sz="2600" b="1" dirty="0">
                <a:solidFill>
                  <a:srgbClr val="7D775D"/>
                </a:solidFill>
                <a:latin typeface="Microsoft YaHei"/>
                <a:cs typeface="Microsoft YaHei"/>
              </a:rPr>
              <a:t>第一梯初賽</a:t>
            </a:r>
            <a:r>
              <a:rPr lang="en-US" altLang="zh-TW" sz="2600" b="1" dirty="0">
                <a:solidFill>
                  <a:srgbClr val="7D775D"/>
                </a:solidFill>
                <a:latin typeface="Microsoft YaHei"/>
                <a:cs typeface="Microsoft YaHei"/>
              </a:rPr>
              <a:t>(2027</a:t>
            </a:r>
            <a:r>
              <a:rPr lang="zh-TW" altLang="en-US" sz="2600" b="1" dirty="0">
                <a:solidFill>
                  <a:srgbClr val="7D775D"/>
                </a:solidFill>
                <a:latin typeface="Microsoft YaHei"/>
                <a:cs typeface="Microsoft YaHei"/>
              </a:rPr>
              <a:t>年</a:t>
            </a:r>
            <a:r>
              <a:rPr lang="en-US" altLang="zh-TW" sz="2600" b="1" dirty="0">
                <a:solidFill>
                  <a:srgbClr val="7D775D"/>
                </a:solidFill>
                <a:latin typeface="Microsoft YaHei"/>
                <a:cs typeface="Microsoft YaHei"/>
              </a:rPr>
              <a:t>3</a:t>
            </a:r>
            <a:r>
              <a:rPr lang="zh-TW" altLang="en-US" sz="2600" b="1" dirty="0">
                <a:solidFill>
                  <a:srgbClr val="7D775D"/>
                </a:solidFill>
                <a:latin typeface="Microsoft YaHei"/>
                <a:cs typeface="Microsoft YaHei"/>
              </a:rPr>
              <a:t>月</a:t>
            </a:r>
            <a:r>
              <a:rPr lang="en-US" altLang="zh-TW" sz="2600" b="1" dirty="0">
                <a:solidFill>
                  <a:srgbClr val="7D775D"/>
                </a:solidFill>
                <a:latin typeface="Microsoft YaHei"/>
                <a:cs typeface="Microsoft YaHei"/>
              </a:rPr>
              <a:t>)</a:t>
            </a:r>
            <a:r>
              <a:rPr lang="zh-TW" altLang="en-US" sz="2600" b="1" dirty="0">
                <a:solidFill>
                  <a:srgbClr val="7D775D"/>
                </a:solidFill>
                <a:latin typeface="Microsoft YaHei"/>
                <a:cs typeface="Microsoft YaHei"/>
              </a:rPr>
              <a:t>、報名時間：</a:t>
            </a:r>
            <a:r>
              <a:rPr lang="en-US" altLang="zh-TW" sz="2600" b="1" dirty="0">
                <a:solidFill>
                  <a:srgbClr val="7D775D"/>
                </a:solidFill>
                <a:latin typeface="Microsoft YaHei"/>
                <a:cs typeface="Microsoft YaHei"/>
              </a:rPr>
              <a:t>2026</a:t>
            </a:r>
            <a:r>
              <a:rPr lang="zh-TW" altLang="en-US" sz="2600" b="1" dirty="0">
                <a:solidFill>
                  <a:srgbClr val="7D775D"/>
                </a:solidFill>
                <a:latin typeface="Microsoft YaHei"/>
                <a:cs typeface="Microsoft YaHei"/>
              </a:rPr>
              <a:t>年</a:t>
            </a:r>
            <a:r>
              <a:rPr lang="en-US" altLang="zh-TW" sz="2600" b="1" dirty="0">
                <a:solidFill>
                  <a:srgbClr val="7D775D"/>
                </a:solidFill>
                <a:latin typeface="Microsoft YaHei"/>
                <a:cs typeface="Microsoft YaHei"/>
              </a:rPr>
              <a:t>12</a:t>
            </a:r>
            <a:r>
              <a:rPr lang="zh-TW" altLang="en-US" sz="2600" b="1" dirty="0">
                <a:solidFill>
                  <a:srgbClr val="7D775D"/>
                </a:solidFill>
                <a:latin typeface="Microsoft YaHei"/>
                <a:cs typeface="Microsoft YaHei"/>
              </a:rPr>
              <a:t>月上旬至</a:t>
            </a:r>
            <a:r>
              <a:rPr lang="en-US" altLang="zh-TW" sz="2600" b="1" dirty="0">
                <a:solidFill>
                  <a:srgbClr val="7D775D"/>
                </a:solidFill>
                <a:latin typeface="Microsoft YaHei"/>
                <a:cs typeface="Microsoft YaHei"/>
              </a:rPr>
              <a:t>2</a:t>
            </a:r>
            <a:r>
              <a:rPr lang="zh-TW" altLang="en-US" sz="2600" b="1" dirty="0">
                <a:solidFill>
                  <a:srgbClr val="7D775D"/>
                </a:solidFill>
                <a:latin typeface="Microsoft YaHei"/>
                <a:cs typeface="Microsoft YaHei"/>
              </a:rPr>
              <a:t>月下旬</a:t>
            </a:r>
            <a:endParaRPr lang="en-US" altLang="zh-TW" sz="2600" b="1" dirty="0">
              <a:solidFill>
                <a:srgbClr val="7D775D"/>
              </a:solidFill>
              <a:latin typeface="Microsoft YaHei"/>
              <a:cs typeface="Microsoft YaHei"/>
            </a:endParaRPr>
          </a:p>
          <a:p>
            <a:pPr marL="800735"/>
            <a:r>
              <a:rPr lang="zh-TW" altLang="en-US" sz="2600" b="1" dirty="0">
                <a:solidFill>
                  <a:srgbClr val="7D775D"/>
                </a:solidFill>
                <a:latin typeface="Microsoft YaHei"/>
                <a:cs typeface="Microsoft YaHei"/>
              </a:rPr>
              <a:t>第二梯初賽</a:t>
            </a:r>
            <a:r>
              <a:rPr lang="en-US" altLang="zh-TW" sz="2600" b="1" dirty="0">
                <a:solidFill>
                  <a:srgbClr val="7D775D"/>
                </a:solidFill>
                <a:latin typeface="Microsoft YaHei"/>
                <a:cs typeface="Microsoft YaHei"/>
              </a:rPr>
              <a:t>(2027</a:t>
            </a:r>
            <a:r>
              <a:rPr lang="zh-TW" altLang="en-US" sz="2600" b="1" dirty="0">
                <a:solidFill>
                  <a:srgbClr val="7D775D"/>
                </a:solidFill>
                <a:latin typeface="Microsoft YaHei"/>
                <a:cs typeface="Microsoft YaHei"/>
              </a:rPr>
              <a:t>年</a:t>
            </a:r>
            <a:r>
              <a:rPr lang="en-US" altLang="zh-TW" sz="2600" b="1" dirty="0">
                <a:solidFill>
                  <a:srgbClr val="7D775D"/>
                </a:solidFill>
                <a:latin typeface="Microsoft YaHei"/>
                <a:cs typeface="Microsoft YaHei"/>
              </a:rPr>
              <a:t>4</a:t>
            </a:r>
            <a:r>
              <a:rPr lang="zh-TW" altLang="en-US" sz="2600" b="1" dirty="0">
                <a:solidFill>
                  <a:srgbClr val="7D775D"/>
                </a:solidFill>
                <a:latin typeface="Microsoft YaHei"/>
                <a:cs typeface="Microsoft YaHei"/>
              </a:rPr>
              <a:t>月</a:t>
            </a:r>
            <a:r>
              <a:rPr lang="en-US" altLang="zh-TW" sz="2600" b="1" dirty="0">
                <a:solidFill>
                  <a:srgbClr val="7D775D"/>
                </a:solidFill>
                <a:latin typeface="Microsoft YaHei"/>
                <a:cs typeface="Microsoft YaHei"/>
              </a:rPr>
              <a:t>)</a:t>
            </a:r>
            <a:r>
              <a:rPr lang="zh-TW" altLang="en-US" sz="2600" b="1" dirty="0">
                <a:solidFill>
                  <a:srgbClr val="7D775D"/>
                </a:solidFill>
                <a:latin typeface="Microsoft YaHei"/>
                <a:cs typeface="Microsoft YaHei"/>
              </a:rPr>
              <a:t>、報名時間：</a:t>
            </a:r>
            <a:r>
              <a:rPr lang="en-US" altLang="zh-TW" sz="2600" b="1" dirty="0">
                <a:solidFill>
                  <a:srgbClr val="7D775D"/>
                </a:solidFill>
                <a:latin typeface="Microsoft YaHei"/>
                <a:cs typeface="Microsoft YaHei"/>
              </a:rPr>
              <a:t>2027</a:t>
            </a:r>
            <a:r>
              <a:rPr lang="zh-TW" altLang="en-US" sz="2600" b="1" dirty="0">
                <a:solidFill>
                  <a:srgbClr val="7D775D"/>
                </a:solidFill>
                <a:latin typeface="Microsoft YaHei"/>
                <a:cs typeface="Microsoft YaHei"/>
              </a:rPr>
              <a:t>年  </a:t>
            </a:r>
            <a:r>
              <a:rPr lang="en-US" altLang="zh-TW" sz="2600" b="1" dirty="0">
                <a:solidFill>
                  <a:srgbClr val="7D775D"/>
                </a:solidFill>
                <a:latin typeface="Microsoft YaHei"/>
                <a:cs typeface="Microsoft YaHei"/>
              </a:rPr>
              <a:t>2</a:t>
            </a:r>
            <a:r>
              <a:rPr lang="zh-TW" altLang="en-US" sz="2600" b="1" dirty="0">
                <a:solidFill>
                  <a:srgbClr val="7D775D"/>
                </a:solidFill>
                <a:latin typeface="Microsoft YaHei"/>
                <a:cs typeface="Microsoft YaHei"/>
              </a:rPr>
              <a:t>月上旬至</a:t>
            </a:r>
            <a:r>
              <a:rPr lang="en-US" altLang="zh-TW" sz="2600" b="1" dirty="0">
                <a:solidFill>
                  <a:srgbClr val="7D775D"/>
                </a:solidFill>
                <a:latin typeface="Microsoft YaHei"/>
                <a:cs typeface="Microsoft YaHei"/>
              </a:rPr>
              <a:t>3</a:t>
            </a:r>
            <a:r>
              <a:rPr lang="zh-TW" altLang="en-US" sz="2600" b="1" dirty="0">
                <a:solidFill>
                  <a:srgbClr val="7D775D"/>
                </a:solidFill>
                <a:latin typeface="Microsoft YaHei"/>
                <a:cs typeface="Microsoft YaHei"/>
              </a:rPr>
              <a:t>月下旬</a:t>
            </a:r>
            <a:endParaRPr lang="en-US" altLang="zh-TW" sz="2600" b="1" dirty="0">
              <a:solidFill>
                <a:srgbClr val="7D775D"/>
              </a:solidFill>
              <a:latin typeface="Microsoft YaHei"/>
              <a:cs typeface="Microsoft YaHei"/>
            </a:endParaRPr>
          </a:p>
          <a:p>
            <a:pPr marL="800735"/>
            <a:r>
              <a:rPr lang="zh-TW" altLang="en-US" sz="2600" b="1" dirty="0">
                <a:solidFill>
                  <a:srgbClr val="7D775D"/>
                </a:solidFill>
                <a:latin typeface="Microsoft YaHei"/>
                <a:cs typeface="Microsoft YaHei"/>
              </a:rPr>
              <a:t>第三梯初賽</a:t>
            </a:r>
            <a:r>
              <a:rPr lang="en-US" altLang="zh-TW" sz="2600" b="1" dirty="0">
                <a:solidFill>
                  <a:srgbClr val="7D775D"/>
                </a:solidFill>
                <a:latin typeface="Microsoft YaHei"/>
                <a:cs typeface="Microsoft YaHei"/>
              </a:rPr>
              <a:t>(2027</a:t>
            </a:r>
            <a:r>
              <a:rPr lang="zh-TW" altLang="en-US" sz="2600" b="1" dirty="0">
                <a:solidFill>
                  <a:srgbClr val="7D775D"/>
                </a:solidFill>
                <a:latin typeface="Microsoft YaHei"/>
                <a:cs typeface="Microsoft YaHei"/>
              </a:rPr>
              <a:t>年</a:t>
            </a:r>
            <a:r>
              <a:rPr lang="en-US" altLang="zh-TW" sz="2600" b="1" dirty="0">
                <a:solidFill>
                  <a:srgbClr val="7D775D"/>
                </a:solidFill>
                <a:latin typeface="Microsoft YaHei"/>
                <a:cs typeface="Microsoft YaHei"/>
              </a:rPr>
              <a:t>5</a:t>
            </a:r>
            <a:r>
              <a:rPr lang="zh-TW" altLang="en-US" sz="2600" b="1" dirty="0">
                <a:solidFill>
                  <a:srgbClr val="7D775D"/>
                </a:solidFill>
                <a:latin typeface="Microsoft YaHei"/>
                <a:cs typeface="Microsoft YaHei"/>
              </a:rPr>
              <a:t>月</a:t>
            </a:r>
            <a:r>
              <a:rPr lang="en-US" altLang="zh-TW" sz="2600" b="1" dirty="0">
                <a:solidFill>
                  <a:srgbClr val="7D775D"/>
                </a:solidFill>
                <a:latin typeface="Microsoft YaHei"/>
                <a:cs typeface="Microsoft YaHei"/>
              </a:rPr>
              <a:t>)</a:t>
            </a:r>
            <a:r>
              <a:rPr lang="zh-TW" altLang="en-US" sz="2600" b="1" dirty="0">
                <a:solidFill>
                  <a:srgbClr val="7D775D"/>
                </a:solidFill>
                <a:latin typeface="Microsoft YaHei"/>
                <a:cs typeface="Microsoft YaHei"/>
              </a:rPr>
              <a:t>、報名時間：</a:t>
            </a:r>
            <a:r>
              <a:rPr lang="en-US" altLang="zh-TW" sz="2600" b="1" dirty="0">
                <a:solidFill>
                  <a:srgbClr val="7D775D"/>
                </a:solidFill>
                <a:latin typeface="Microsoft YaHei"/>
                <a:cs typeface="Microsoft YaHei"/>
              </a:rPr>
              <a:t>2027</a:t>
            </a:r>
            <a:r>
              <a:rPr lang="zh-TW" altLang="en-US" sz="2600" b="1" dirty="0">
                <a:solidFill>
                  <a:srgbClr val="7D775D"/>
                </a:solidFill>
                <a:latin typeface="Microsoft YaHei"/>
                <a:cs typeface="Microsoft YaHei"/>
              </a:rPr>
              <a:t>年  </a:t>
            </a:r>
            <a:r>
              <a:rPr lang="en-US" altLang="zh-TW" sz="2600" b="1" dirty="0">
                <a:solidFill>
                  <a:srgbClr val="7D775D"/>
                </a:solidFill>
                <a:latin typeface="Microsoft YaHei"/>
                <a:cs typeface="Microsoft YaHei"/>
              </a:rPr>
              <a:t>4</a:t>
            </a:r>
            <a:r>
              <a:rPr lang="zh-TW" altLang="en-US" sz="2600" b="1" dirty="0">
                <a:solidFill>
                  <a:srgbClr val="7D775D"/>
                </a:solidFill>
                <a:latin typeface="Microsoft YaHei"/>
                <a:cs typeface="Microsoft YaHei"/>
              </a:rPr>
              <a:t>月中旬至</a:t>
            </a:r>
            <a:r>
              <a:rPr lang="en-US" altLang="zh-TW" sz="2600" b="1" dirty="0">
                <a:solidFill>
                  <a:srgbClr val="7D775D"/>
                </a:solidFill>
                <a:latin typeface="Microsoft YaHei"/>
                <a:cs typeface="Microsoft YaHei"/>
              </a:rPr>
              <a:t>5</a:t>
            </a:r>
            <a:r>
              <a:rPr lang="zh-TW" altLang="en-US" sz="2600" b="1" dirty="0">
                <a:solidFill>
                  <a:srgbClr val="7D775D"/>
                </a:solidFill>
                <a:latin typeface="Microsoft YaHei"/>
                <a:cs typeface="Microsoft YaHei"/>
              </a:rPr>
              <a:t>月中旬</a:t>
            </a:r>
            <a:endParaRPr lang="en-US" altLang="zh-TW" sz="2600" b="1" dirty="0">
              <a:solidFill>
                <a:srgbClr val="7D775D"/>
              </a:solidFill>
              <a:latin typeface="Microsoft YaHei"/>
              <a:cs typeface="Microsoft YaHei"/>
            </a:endParaRPr>
          </a:p>
        </p:txBody>
      </p:sp>
      <p:sp>
        <p:nvSpPr>
          <p:cNvPr id="57" name="object 57"/>
          <p:cNvSpPr txBox="1"/>
          <p:nvPr/>
        </p:nvSpPr>
        <p:spPr>
          <a:xfrm>
            <a:off x="2186830" y="5729153"/>
            <a:ext cx="10334625" cy="558423"/>
          </a:xfrm>
          <a:prstGeom prst="rect">
            <a:avLst/>
          </a:prstGeom>
          <a:solidFill>
            <a:srgbClr val="ECDFAF">
              <a:alpha val="50999"/>
            </a:srgbClr>
          </a:solidFill>
        </p:spPr>
        <p:txBody>
          <a:bodyPr vert="horz" wrap="square" lIns="0" tIns="132715" rIns="0" bIns="0" rtlCol="0">
            <a:spAutoFit/>
          </a:bodyPr>
          <a:lstStyle/>
          <a:p>
            <a:pPr marL="239395" marR="294640">
              <a:lnSpc>
                <a:spcPct val="115399"/>
              </a:lnSpc>
              <a:spcBef>
                <a:spcPts val="1045"/>
              </a:spcBef>
            </a:pPr>
            <a:r>
              <a:rPr lang="zh-TW" altLang="en-US" sz="2600" b="1" spc="-114" dirty="0">
                <a:solidFill>
                  <a:srgbClr val="7D775D"/>
                </a:solidFill>
                <a:latin typeface="Microsoft YaHei"/>
                <a:cs typeface="Microsoft YaHei"/>
              </a:rPr>
              <a:t>高中、高職及五專</a:t>
            </a:r>
            <a:r>
              <a:rPr lang="en-US" altLang="zh-TW" sz="2600" b="1" spc="-114" dirty="0">
                <a:solidFill>
                  <a:srgbClr val="7D775D"/>
                </a:solidFill>
                <a:latin typeface="Microsoft YaHei"/>
                <a:cs typeface="Microsoft YaHei"/>
              </a:rPr>
              <a:t>1</a:t>
            </a:r>
            <a:r>
              <a:rPr lang="zh-TW" altLang="en-US" sz="2600" b="1" spc="-114" dirty="0">
                <a:solidFill>
                  <a:srgbClr val="7D775D"/>
                </a:solidFill>
                <a:latin typeface="Microsoft YaHei"/>
                <a:cs typeface="Microsoft YaHei"/>
              </a:rPr>
              <a:t>至</a:t>
            </a:r>
            <a:r>
              <a:rPr lang="en-US" altLang="zh-TW" sz="2600" b="1" spc="-114" dirty="0">
                <a:solidFill>
                  <a:srgbClr val="7D775D"/>
                </a:solidFill>
                <a:latin typeface="Microsoft YaHei"/>
                <a:cs typeface="Microsoft YaHei"/>
              </a:rPr>
              <a:t>3</a:t>
            </a:r>
            <a:r>
              <a:rPr lang="zh-TW" altLang="en-US" sz="2600" b="1" spc="-114" dirty="0">
                <a:solidFill>
                  <a:srgbClr val="7D775D"/>
                </a:solidFill>
                <a:latin typeface="Microsoft YaHei"/>
                <a:cs typeface="Microsoft YaHei"/>
              </a:rPr>
              <a:t>年級在學學生</a:t>
            </a:r>
            <a:r>
              <a:rPr lang="en-US" altLang="zh-TW" sz="2600" b="1" spc="-114" dirty="0">
                <a:solidFill>
                  <a:srgbClr val="7D775D"/>
                </a:solidFill>
                <a:latin typeface="Microsoft YaHei"/>
                <a:cs typeface="Microsoft YaHei"/>
              </a:rPr>
              <a:t>(</a:t>
            </a:r>
            <a:r>
              <a:rPr lang="zh-TW" altLang="en-US" sz="2600" b="1" spc="-114" dirty="0">
                <a:solidFill>
                  <a:srgbClr val="7D775D"/>
                </a:solidFill>
                <a:latin typeface="Microsoft YaHei"/>
                <a:cs typeface="Microsoft YaHei"/>
              </a:rPr>
              <a:t>每隊由</a:t>
            </a:r>
            <a:r>
              <a:rPr lang="en-US" altLang="zh-TW" sz="2600" b="1" spc="-114" dirty="0">
                <a:solidFill>
                  <a:srgbClr val="7D775D"/>
                </a:solidFill>
                <a:latin typeface="Microsoft YaHei"/>
                <a:cs typeface="Microsoft YaHei"/>
              </a:rPr>
              <a:t>4-6</a:t>
            </a:r>
            <a:r>
              <a:rPr lang="zh-TW" altLang="en-US" sz="2600" b="1" spc="-114" dirty="0">
                <a:solidFill>
                  <a:srgbClr val="7D775D"/>
                </a:solidFill>
                <a:latin typeface="Microsoft YaHei"/>
                <a:cs typeface="Microsoft YaHei"/>
              </a:rPr>
              <a:t>人組成</a:t>
            </a:r>
            <a:r>
              <a:rPr lang="en-US" altLang="zh-TW" sz="2600" b="1" spc="-114" dirty="0">
                <a:solidFill>
                  <a:srgbClr val="7D775D"/>
                </a:solidFill>
                <a:latin typeface="Microsoft YaHei"/>
                <a:cs typeface="Microsoft YaHei"/>
              </a:rPr>
              <a:t>)</a:t>
            </a:r>
            <a:endParaRPr sz="2600" dirty="0">
              <a:solidFill>
                <a:srgbClr val="FF0000"/>
              </a:solidFill>
              <a:latin typeface="Microsoft YaHei"/>
              <a:cs typeface="Microsoft YaHei"/>
            </a:endParaRPr>
          </a:p>
        </p:txBody>
      </p:sp>
      <p:pic>
        <p:nvPicPr>
          <p:cNvPr id="60" name="圖片 59">
            <a:extLst>
              <a:ext uri="{FF2B5EF4-FFF2-40B4-BE49-F238E27FC236}">
                <a16:creationId xmlns:a16="http://schemas.microsoft.com/office/drawing/2014/main" id="{6D22B423-18F9-30C0-A3BA-4BC63BC99AB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69154" y="6543938"/>
            <a:ext cx="2740718" cy="2740718"/>
          </a:xfrm>
          <a:prstGeom prst="rect">
            <a:avLst/>
          </a:prstGeom>
        </p:spPr>
      </p:pic>
      <p:pic>
        <p:nvPicPr>
          <p:cNvPr id="64" name="圖片 63">
            <a:extLst>
              <a:ext uri="{FF2B5EF4-FFF2-40B4-BE49-F238E27FC236}">
                <a16:creationId xmlns:a16="http://schemas.microsoft.com/office/drawing/2014/main" id="{D4BF021E-4F4F-E9A0-1FBF-2629400C6A72}"/>
              </a:ext>
            </a:extLst>
          </p:cNvPr>
          <p:cNvPicPr>
            <a:picLocks noChangeAspect="1"/>
          </p:cNvPicPr>
          <p:nvPr/>
        </p:nvPicPr>
        <p:blipFill>
          <a:blip r:embed="rId12"/>
          <a:stretch>
            <a:fillRect/>
          </a:stretch>
        </p:blipFill>
        <p:spPr>
          <a:xfrm>
            <a:off x="14141011" y="9352961"/>
            <a:ext cx="3781180" cy="742296"/>
          </a:xfrm>
          <a:prstGeom prst="rect">
            <a:avLst/>
          </a:prstGeom>
        </p:spPr>
      </p:pic>
    </p:spTree>
    <p:extLst>
      <p:ext uri="{BB962C8B-B14F-4D97-AF65-F5344CB8AC3E}">
        <p14:creationId xmlns:p14="http://schemas.microsoft.com/office/powerpoint/2010/main" val="1387674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620586"/>
            <a:ext cx="18284825" cy="1666875"/>
          </a:xfrm>
          <a:custGeom>
            <a:avLst/>
            <a:gdLst/>
            <a:ahLst/>
            <a:cxnLst/>
            <a:rect l="l" t="t" r="r" b="b"/>
            <a:pathLst>
              <a:path w="18284825" h="1666875">
                <a:moveTo>
                  <a:pt x="18284815" y="0"/>
                </a:moveTo>
                <a:lnTo>
                  <a:pt x="18284815" y="1666412"/>
                </a:lnTo>
                <a:lnTo>
                  <a:pt x="0" y="1666412"/>
                </a:lnTo>
                <a:lnTo>
                  <a:pt x="0" y="0"/>
                </a:lnTo>
                <a:lnTo>
                  <a:pt x="18284815" y="0"/>
                </a:lnTo>
                <a:close/>
              </a:path>
            </a:pathLst>
          </a:custGeom>
          <a:solidFill>
            <a:srgbClr val="7DD957">
              <a:alpha val="64999"/>
            </a:srgbClr>
          </a:solidFill>
        </p:spPr>
        <p:txBody>
          <a:bodyPr wrap="square" lIns="0" tIns="0" rIns="0" bIns="0" rtlCol="0"/>
          <a:lstStyle/>
          <a:p>
            <a:endParaRPr/>
          </a:p>
        </p:txBody>
      </p:sp>
      <p:sp>
        <p:nvSpPr>
          <p:cNvPr id="3" name="object 3"/>
          <p:cNvSpPr/>
          <p:nvPr/>
        </p:nvSpPr>
        <p:spPr>
          <a:xfrm>
            <a:off x="7562133" y="5113696"/>
            <a:ext cx="6841490" cy="1543050"/>
          </a:xfrm>
          <a:custGeom>
            <a:avLst/>
            <a:gdLst/>
            <a:ahLst/>
            <a:cxnLst/>
            <a:rect l="l" t="t" r="r" b="b"/>
            <a:pathLst>
              <a:path w="6841490" h="1543050">
                <a:moveTo>
                  <a:pt x="6071437" y="1543049"/>
                </a:moveTo>
                <a:lnTo>
                  <a:pt x="771525" y="1543049"/>
                </a:lnTo>
                <a:lnTo>
                  <a:pt x="722732" y="1541532"/>
                </a:lnTo>
                <a:lnTo>
                  <a:pt x="674746" y="1537038"/>
                </a:lnTo>
                <a:lnTo>
                  <a:pt x="627657" y="1529660"/>
                </a:lnTo>
                <a:lnTo>
                  <a:pt x="581555" y="1519486"/>
                </a:lnTo>
                <a:lnTo>
                  <a:pt x="536531" y="1506609"/>
                </a:lnTo>
                <a:lnTo>
                  <a:pt x="492674" y="1491117"/>
                </a:lnTo>
                <a:lnTo>
                  <a:pt x="450076" y="1473102"/>
                </a:lnTo>
                <a:lnTo>
                  <a:pt x="408827" y="1452653"/>
                </a:lnTo>
                <a:lnTo>
                  <a:pt x="369017" y="1429862"/>
                </a:lnTo>
                <a:lnTo>
                  <a:pt x="330736" y="1404818"/>
                </a:lnTo>
                <a:lnTo>
                  <a:pt x="294075" y="1377612"/>
                </a:lnTo>
                <a:lnTo>
                  <a:pt x="259124" y="1348334"/>
                </a:lnTo>
                <a:lnTo>
                  <a:pt x="225974" y="1317075"/>
                </a:lnTo>
                <a:lnTo>
                  <a:pt x="194715" y="1283925"/>
                </a:lnTo>
                <a:lnTo>
                  <a:pt x="165437" y="1248974"/>
                </a:lnTo>
                <a:lnTo>
                  <a:pt x="138231" y="1212313"/>
                </a:lnTo>
                <a:lnTo>
                  <a:pt x="113187" y="1174033"/>
                </a:lnTo>
                <a:lnTo>
                  <a:pt x="90396" y="1134222"/>
                </a:lnTo>
                <a:lnTo>
                  <a:pt x="69947" y="1092973"/>
                </a:lnTo>
                <a:lnTo>
                  <a:pt x="51932" y="1050375"/>
                </a:lnTo>
                <a:lnTo>
                  <a:pt x="36440" y="1006518"/>
                </a:lnTo>
                <a:lnTo>
                  <a:pt x="23563" y="961494"/>
                </a:lnTo>
                <a:lnTo>
                  <a:pt x="13390" y="915392"/>
                </a:lnTo>
                <a:lnTo>
                  <a:pt x="6011" y="868303"/>
                </a:lnTo>
                <a:lnTo>
                  <a:pt x="1518" y="820317"/>
                </a:lnTo>
                <a:lnTo>
                  <a:pt x="0" y="771524"/>
                </a:lnTo>
                <a:lnTo>
                  <a:pt x="1518" y="722732"/>
                </a:lnTo>
                <a:lnTo>
                  <a:pt x="6011" y="674746"/>
                </a:lnTo>
                <a:lnTo>
                  <a:pt x="13390" y="627657"/>
                </a:lnTo>
                <a:lnTo>
                  <a:pt x="23563" y="581555"/>
                </a:lnTo>
                <a:lnTo>
                  <a:pt x="36440" y="536531"/>
                </a:lnTo>
                <a:lnTo>
                  <a:pt x="51932" y="492674"/>
                </a:lnTo>
                <a:lnTo>
                  <a:pt x="69947" y="450076"/>
                </a:lnTo>
                <a:lnTo>
                  <a:pt x="90396" y="408827"/>
                </a:lnTo>
                <a:lnTo>
                  <a:pt x="113187" y="369016"/>
                </a:lnTo>
                <a:lnTo>
                  <a:pt x="138231" y="330736"/>
                </a:lnTo>
                <a:lnTo>
                  <a:pt x="165437" y="294075"/>
                </a:lnTo>
                <a:lnTo>
                  <a:pt x="194715" y="259124"/>
                </a:lnTo>
                <a:lnTo>
                  <a:pt x="225974" y="225974"/>
                </a:lnTo>
                <a:lnTo>
                  <a:pt x="259124" y="194715"/>
                </a:lnTo>
                <a:lnTo>
                  <a:pt x="294075" y="165437"/>
                </a:lnTo>
                <a:lnTo>
                  <a:pt x="330736" y="138231"/>
                </a:lnTo>
                <a:lnTo>
                  <a:pt x="369017" y="113187"/>
                </a:lnTo>
                <a:lnTo>
                  <a:pt x="408827" y="90396"/>
                </a:lnTo>
                <a:lnTo>
                  <a:pt x="450076" y="69947"/>
                </a:lnTo>
                <a:lnTo>
                  <a:pt x="492674" y="51932"/>
                </a:lnTo>
                <a:lnTo>
                  <a:pt x="536531" y="36440"/>
                </a:lnTo>
                <a:lnTo>
                  <a:pt x="581555" y="23563"/>
                </a:lnTo>
                <a:lnTo>
                  <a:pt x="627657" y="13389"/>
                </a:lnTo>
                <a:lnTo>
                  <a:pt x="674746" y="6011"/>
                </a:lnTo>
                <a:lnTo>
                  <a:pt x="722732" y="1517"/>
                </a:lnTo>
                <a:lnTo>
                  <a:pt x="771525" y="0"/>
                </a:lnTo>
                <a:lnTo>
                  <a:pt x="6071437" y="0"/>
                </a:lnTo>
                <a:lnTo>
                  <a:pt x="6120229" y="1517"/>
                </a:lnTo>
                <a:lnTo>
                  <a:pt x="6168215" y="6011"/>
                </a:lnTo>
                <a:lnTo>
                  <a:pt x="6215304" y="13389"/>
                </a:lnTo>
                <a:lnTo>
                  <a:pt x="6261406" y="23563"/>
                </a:lnTo>
                <a:lnTo>
                  <a:pt x="6306431" y="36440"/>
                </a:lnTo>
                <a:lnTo>
                  <a:pt x="6350287" y="51932"/>
                </a:lnTo>
                <a:lnTo>
                  <a:pt x="6392885" y="69947"/>
                </a:lnTo>
                <a:lnTo>
                  <a:pt x="6434135" y="90396"/>
                </a:lnTo>
                <a:lnTo>
                  <a:pt x="6473945" y="113187"/>
                </a:lnTo>
                <a:lnTo>
                  <a:pt x="6512226" y="138231"/>
                </a:lnTo>
                <a:lnTo>
                  <a:pt x="6548887" y="165437"/>
                </a:lnTo>
                <a:lnTo>
                  <a:pt x="6583837" y="194715"/>
                </a:lnTo>
                <a:lnTo>
                  <a:pt x="6616987" y="225974"/>
                </a:lnTo>
                <a:lnTo>
                  <a:pt x="6648246" y="259124"/>
                </a:lnTo>
                <a:lnTo>
                  <a:pt x="6677524" y="294075"/>
                </a:lnTo>
                <a:lnTo>
                  <a:pt x="6704730" y="330736"/>
                </a:lnTo>
                <a:lnTo>
                  <a:pt x="6729774" y="369016"/>
                </a:lnTo>
                <a:lnTo>
                  <a:pt x="6752565" y="408827"/>
                </a:lnTo>
                <a:lnTo>
                  <a:pt x="6773014" y="450076"/>
                </a:lnTo>
                <a:lnTo>
                  <a:pt x="6791029" y="492674"/>
                </a:lnTo>
                <a:lnTo>
                  <a:pt x="6806521" y="536531"/>
                </a:lnTo>
                <a:lnTo>
                  <a:pt x="6819398" y="581555"/>
                </a:lnTo>
                <a:lnTo>
                  <a:pt x="6829572" y="627657"/>
                </a:lnTo>
                <a:lnTo>
                  <a:pt x="6836950" y="674746"/>
                </a:lnTo>
                <a:lnTo>
                  <a:pt x="6841256" y="720727"/>
                </a:lnTo>
                <a:lnTo>
                  <a:pt x="6841256" y="822322"/>
                </a:lnTo>
                <a:lnTo>
                  <a:pt x="6836950" y="868303"/>
                </a:lnTo>
                <a:lnTo>
                  <a:pt x="6829572" y="915392"/>
                </a:lnTo>
                <a:lnTo>
                  <a:pt x="6819398" y="961494"/>
                </a:lnTo>
                <a:lnTo>
                  <a:pt x="6806521" y="1006518"/>
                </a:lnTo>
                <a:lnTo>
                  <a:pt x="6791029" y="1050375"/>
                </a:lnTo>
                <a:lnTo>
                  <a:pt x="6773014" y="1092973"/>
                </a:lnTo>
                <a:lnTo>
                  <a:pt x="6752565" y="1134222"/>
                </a:lnTo>
                <a:lnTo>
                  <a:pt x="6729774" y="1174033"/>
                </a:lnTo>
                <a:lnTo>
                  <a:pt x="6704730" y="1212313"/>
                </a:lnTo>
                <a:lnTo>
                  <a:pt x="6677524" y="1248974"/>
                </a:lnTo>
                <a:lnTo>
                  <a:pt x="6648246" y="1283925"/>
                </a:lnTo>
                <a:lnTo>
                  <a:pt x="6616987" y="1317075"/>
                </a:lnTo>
                <a:lnTo>
                  <a:pt x="6583837" y="1348334"/>
                </a:lnTo>
                <a:lnTo>
                  <a:pt x="6548887" y="1377612"/>
                </a:lnTo>
                <a:lnTo>
                  <a:pt x="6512226" y="1404818"/>
                </a:lnTo>
                <a:lnTo>
                  <a:pt x="6473945" y="1429862"/>
                </a:lnTo>
                <a:lnTo>
                  <a:pt x="6434135" y="1452653"/>
                </a:lnTo>
                <a:lnTo>
                  <a:pt x="6392885" y="1473102"/>
                </a:lnTo>
                <a:lnTo>
                  <a:pt x="6350287" y="1491117"/>
                </a:lnTo>
                <a:lnTo>
                  <a:pt x="6306431" y="1506609"/>
                </a:lnTo>
                <a:lnTo>
                  <a:pt x="6261406" y="1519486"/>
                </a:lnTo>
                <a:lnTo>
                  <a:pt x="6215304" y="1529660"/>
                </a:lnTo>
                <a:lnTo>
                  <a:pt x="6168215" y="1537038"/>
                </a:lnTo>
                <a:lnTo>
                  <a:pt x="6120229" y="1541532"/>
                </a:lnTo>
                <a:lnTo>
                  <a:pt x="6071437" y="1543049"/>
                </a:lnTo>
                <a:close/>
              </a:path>
            </a:pathLst>
          </a:custGeom>
          <a:solidFill>
            <a:srgbClr val="7DD957"/>
          </a:solidFill>
        </p:spPr>
        <p:txBody>
          <a:bodyPr wrap="square" lIns="0" tIns="0" rIns="0" bIns="0" rtlCol="0"/>
          <a:lstStyle/>
          <a:p>
            <a:endParaRPr/>
          </a:p>
        </p:txBody>
      </p:sp>
      <p:sp>
        <p:nvSpPr>
          <p:cNvPr id="4" name="object 4"/>
          <p:cNvSpPr/>
          <p:nvPr/>
        </p:nvSpPr>
        <p:spPr>
          <a:xfrm>
            <a:off x="2406942" y="397458"/>
            <a:ext cx="1685289" cy="1262380"/>
          </a:xfrm>
          <a:custGeom>
            <a:avLst/>
            <a:gdLst/>
            <a:ahLst/>
            <a:cxnLst/>
            <a:rect l="l" t="t" r="r" b="b"/>
            <a:pathLst>
              <a:path w="1685289" h="1262380">
                <a:moveTo>
                  <a:pt x="877163" y="612622"/>
                </a:moveTo>
                <a:lnTo>
                  <a:pt x="840028" y="576846"/>
                </a:lnTo>
                <a:lnTo>
                  <a:pt x="840028" y="621906"/>
                </a:lnTo>
                <a:lnTo>
                  <a:pt x="250621" y="1225232"/>
                </a:lnTo>
                <a:lnTo>
                  <a:pt x="41770" y="1016393"/>
                </a:lnTo>
                <a:lnTo>
                  <a:pt x="399135" y="635825"/>
                </a:lnTo>
                <a:lnTo>
                  <a:pt x="37134" y="259905"/>
                </a:lnTo>
                <a:lnTo>
                  <a:pt x="241338" y="41770"/>
                </a:lnTo>
                <a:lnTo>
                  <a:pt x="840028" y="621906"/>
                </a:lnTo>
                <a:lnTo>
                  <a:pt x="840028" y="576846"/>
                </a:lnTo>
                <a:lnTo>
                  <a:pt x="284695" y="41770"/>
                </a:lnTo>
                <a:lnTo>
                  <a:pt x="241338" y="0"/>
                </a:lnTo>
                <a:lnTo>
                  <a:pt x="0" y="255257"/>
                </a:lnTo>
                <a:lnTo>
                  <a:pt x="362000" y="631190"/>
                </a:lnTo>
                <a:lnTo>
                  <a:pt x="4648" y="1016393"/>
                </a:lnTo>
                <a:lnTo>
                  <a:pt x="250621" y="1262367"/>
                </a:lnTo>
                <a:lnTo>
                  <a:pt x="286423" y="1225232"/>
                </a:lnTo>
                <a:lnTo>
                  <a:pt x="877163" y="612622"/>
                </a:lnTo>
                <a:close/>
              </a:path>
              <a:path w="1685289" h="1262380">
                <a:moveTo>
                  <a:pt x="1684705" y="612622"/>
                </a:moveTo>
                <a:lnTo>
                  <a:pt x="1647571" y="576846"/>
                </a:lnTo>
                <a:lnTo>
                  <a:pt x="1647571" y="621906"/>
                </a:lnTo>
                <a:lnTo>
                  <a:pt x="1058164" y="1225232"/>
                </a:lnTo>
                <a:lnTo>
                  <a:pt x="849312" y="1016393"/>
                </a:lnTo>
                <a:lnTo>
                  <a:pt x="1211313" y="635825"/>
                </a:lnTo>
                <a:lnTo>
                  <a:pt x="849312" y="259905"/>
                </a:lnTo>
                <a:lnTo>
                  <a:pt x="1053515" y="41770"/>
                </a:lnTo>
                <a:lnTo>
                  <a:pt x="1647571" y="621906"/>
                </a:lnTo>
                <a:lnTo>
                  <a:pt x="1647571" y="576846"/>
                </a:lnTo>
                <a:lnTo>
                  <a:pt x="1092225" y="41770"/>
                </a:lnTo>
                <a:lnTo>
                  <a:pt x="1048880" y="0"/>
                </a:lnTo>
                <a:lnTo>
                  <a:pt x="807542" y="255257"/>
                </a:lnTo>
                <a:lnTo>
                  <a:pt x="1169543" y="631190"/>
                </a:lnTo>
                <a:lnTo>
                  <a:pt x="812190" y="1016393"/>
                </a:lnTo>
                <a:lnTo>
                  <a:pt x="1058164" y="1262367"/>
                </a:lnTo>
                <a:lnTo>
                  <a:pt x="1093965" y="1225232"/>
                </a:lnTo>
                <a:lnTo>
                  <a:pt x="1684705" y="612622"/>
                </a:lnTo>
                <a:close/>
              </a:path>
            </a:pathLst>
          </a:custGeom>
          <a:solidFill>
            <a:srgbClr val="528B44"/>
          </a:solidFill>
        </p:spPr>
        <p:txBody>
          <a:bodyPr wrap="square" lIns="0" tIns="0" rIns="0" bIns="0" rtlCol="0"/>
          <a:lstStyle/>
          <a:p>
            <a:endParaRPr/>
          </a:p>
        </p:txBody>
      </p:sp>
      <p:grpSp>
        <p:nvGrpSpPr>
          <p:cNvPr id="5" name="object 5"/>
          <p:cNvGrpSpPr/>
          <p:nvPr/>
        </p:nvGrpSpPr>
        <p:grpSpPr>
          <a:xfrm>
            <a:off x="2606518" y="397457"/>
            <a:ext cx="3286125" cy="1262380"/>
            <a:chOff x="2606518" y="397457"/>
            <a:chExt cx="3286125" cy="1262380"/>
          </a:xfrm>
        </p:grpSpPr>
        <p:sp>
          <p:nvSpPr>
            <p:cNvPr id="6" name="object 6"/>
            <p:cNvSpPr/>
            <p:nvPr/>
          </p:nvSpPr>
          <p:spPr>
            <a:xfrm>
              <a:off x="4049877" y="397458"/>
              <a:ext cx="1685289" cy="1262380"/>
            </a:xfrm>
            <a:custGeom>
              <a:avLst/>
              <a:gdLst/>
              <a:ahLst/>
              <a:cxnLst/>
              <a:rect l="l" t="t" r="r" b="b"/>
              <a:pathLst>
                <a:path w="1685289" h="1262380">
                  <a:moveTo>
                    <a:pt x="877150" y="612622"/>
                  </a:moveTo>
                  <a:lnTo>
                    <a:pt x="840016" y="576846"/>
                  </a:lnTo>
                  <a:lnTo>
                    <a:pt x="840016" y="621906"/>
                  </a:lnTo>
                  <a:lnTo>
                    <a:pt x="250609" y="1225232"/>
                  </a:lnTo>
                  <a:lnTo>
                    <a:pt x="41770" y="1016393"/>
                  </a:lnTo>
                  <a:lnTo>
                    <a:pt x="399122" y="635825"/>
                  </a:lnTo>
                  <a:lnTo>
                    <a:pt x="37122" y="259905"/>
                  </a:lnTo>
                  <a:lnTo>
                    <a:pt x="241325" y="41770"/>
                  </a:lnTo>
                  <a:lnTo>
                    <a:pt x="840016" y="621906"/>
                  </a:lnTo>
                  <a:lnTo>
                    <a:pt x="840016" y="576846"/>
                  </a:lnTo>
                  <a:lnTo>
                    <a:pt x="284683" y="41770"/>
                  </a:lnTo>
                  <a:lnTo>
                    <a:pt x="241325" y="0"/>
                  </a:lnTo>
                  <a:lnTo>
                    <a:pt x="0" y="255257"/>
                  </a:lnTo>
                  <a:lnTo>
                    <a:pt x="362000" y="631190"/>
                  </a:lnTo>
                  <a:lnTo>
                    <a:pt x="4635" y="1016393"/>
                  </a:lnTo>
                  <a:lnTo>
                    <a:pt x="250609" y="1262367"/>
                  </a:lnTo>
                  <a:lnTo>
                    <a:pt x="286410" y="1225232"/>
                  </a:lnTo>
                  <a:lnTo>
                    <a:pt x="877150" y="612622"/>
                  </a:lnTo>
                  <a:close/>
                </a:path>
                <a:path w="1685289" h="1262380">
                  <a:moveTo>
                    <a:pt x="1684693" y="612622"/>
                  </a:moveTo>
                  <a:lnTo>
                    <a:pt x="1647558" y="576846"/>
                  </a:lnTo>
                  <a:lnTo>
                    <a:pt x="1647558" y="621906"/>
                  </a:lnTo>
                  <a:lnTo>
                    <a:pt x="1058151" y="1225232"/>
                  </a:lnTo>
                  <a:lnTo>
                    <a:pt x="849299" y="1016393"/>
                  </a:lnTo>
                  <a:lnTo>
                    <a:pt x="1206665" y="635825"/>
                  </a:lnTo>
                  <a:lnTo>
                    <a:pt x="844664" y="259905"/>
                  </a:lnTo>
                  <a:lnTo>
                    <a:pt x="1048867" y="41770"/>
                  </a:lnTo>
                  <a:lnTo>
                    <a:pt x="1647558" y="621906"/>
                  </a:lnTo>
                  <a:lnTo>
                    <a:pt x="1647558" y="576846"/>
                  </a:lnTo>
                  <a:lnTo>
                    <a:pt x="1092212" y="41770"/>
                  </a:lnTo>
                  <a:lnTo>
                    <a:pt x="1048867" y="0"/>
                  </a:lnTo>
                  <a:lnTo>
                    <a:pt x="807529" y="255257"/>
                  </a:lnTo>
                  <a:lnTo>
                    <a:pt x="1169530" y="631190"/>
                  </a:lnTo>
                  <a:lnTo>
                    <a:pt x="812177" y="1016393"/>
                  </a:lnTo>
                  <a:lnTo>
                    <a:pt x="1058151" y="1262367"/>
                  </a:lnTo>
                  <a:lnTo>
                    <a:pt x="1093952" y="1225232"/>
                  </a:lnTo>
                  <a:lnTo>
                    <a:pt x="1684693" y="612622"/>
                  </a:lnTo>
                  <a:close/>
                </a:path>
              </a:pathLst>
            </a:custGeom>
            <a:solidFill>
              <a:srgbClr val="528B44"/>
            </a:solidFill>
          </p:spPr>
          <p:txBody>
            <a:bodyPr wrap="square" lIns="0" tIns="0" rIns="0" bIns="0" rtlCol="0"/>
            <a:lstStyle/>
            <a:p>
              <a:endParaRPr/>
            </a:p>
          </p:txBody>
        </p:sp>
        <p:sp>
          <p:nvSpPr>
            <p:cNvPr id="7" name="object 7"/>
            <p:cNvSpPr/>
            <p:nvPr/>
          </p:nvSpPr>
          <p:spPr>
            <a:xfrm>
              <a:off x="2606510" y="402106"/>
              <a:ext cx="3286125" cy="1221105"/>
            </a:xfrm>
            <a:custGeom>
              <a:avLst/>
              <a:gdLst/>
              <a:ahLst/>
              <a:cxnLst/>
              <a:rect l="l" t="t" r="r" b="b"/>
              <a:pathLst>
                <a:path w="3286125" h="1221105">
                  <a:moveTo>
                    <a:pt x="835393" y="598690"/>
                  </a:moveTo>
                  <a:lnTo>
                    <a:pt x="222770" y="0"/>
                  </a:lnTo>
                  <a:lnTo>
                    <a:pt x="0" y="236689"/>
                  </a:lnTo>
                  <a:lnTo>
                    <a:pt x="362000" y="607974"/>
                  </a:lnTo>
                  <a:lnTo>
                    <a:pt x="0" y="993178"/>
                  </a:lnTo>
                  <a:lnTo>
                    <a:pt x="227418" y="1220584"/>
                  </a:lnTo>
                  <a:lnTo>
                    <a:pt x="835393" y="598690"/>
                  </a:lnTo>
                  <a:close/>
                </a:path>
                <a:path w="3286125" h="1221105">
                  <a:moveTo>
                    <a:pt x="1642922" y="598690"/>
                  </a:moveTo>
                  <a:lnTo>
                    <a:pt x="1030312" y="0"/>
                  </a:lnTo>
                  <a:lnTo>
                    <a:pt x="807542" y="236689"/>
                  </a:lnTo>
                  <a:lnTo>
                    <a:pt x="1169543" y="607974"/>
                  </a:lnTo>
                  <a:lnTo>
                    <a:pt x="812177" y="993178"/>
                  </a:lnTo>
                  <a:lnTo>
                    <a:pt x="1039596" y="1220584"/>
                  </a:lnTo>
                  <a:lnTo>
                    <a:pt x="1642922" y="598690"/>
                  </a:lnTo>
                  <a:close/>
                </a:path>
                <a:path w="3286125" h="1221105">
                  <a:moveTo>
                    <a:pt x="2478316" y="598690"/>
                  </a:moveTo>
                  <a:lnTo>
                    <a:pt x="1861058" y="0"/>
                  </a:lnTo>
                  <a:lnTo>
                    <a:pt x="1638287" y="236689"/>
                  </a:lnTo>
                  <a:lnTo>
                    <a:pt x="2000288" y="607974"/>
                  </a:lnTo>
                  <a:lnTo>
                    <a:pt x="1642922" y="993178"/>
                  </a:lnTo>
                  <a:lnTo>
                    <a:pt x="1870341" y="1220584"/>
                  </a:lnTo>
                  <a:lnTo>
                    <a:pt x="2478316" y="598690"/>
                  </a:lnTo>
                  <a:close/>
                </a:path>
                <a:path w="3286125" h="1221105">
                  <a:moveTo>
                    <a:pt x="3285845" y="598690"/>
                  </a:moveTo>
                  <a:lnTo>
                    <a:pt x="2668600" y="0"/>
                  </a:lnTo>
                  <a:lnTo>
                    <a:pt x="2450465" y="236689"/>
                  </a:lnTo>
                  <a:lnTo>
                    <a:pt x="2807830" y="607974"/>
                  </a:lnTo>
                  <a:lnTo>
                    <a:pt x="2450465" y="993178"/>
                  </a:lnTo>
                  <a:lnTo>
                    <a:pt x="2677871" y="1220584"/>
                  </a:lnTo>
                  <a:lnTo>
                    <a:pt x="3285845" y="598690"/>
                  </a:lnTo>
                  <a:close/>
                </a:path>
              </a:pathLst>
            </a:custGeom>
            <a:solidFill>
              <a:srgbClr val="7DD957"/>
            </a:solidFill>
          </p:spPr>
          <p:txBody>
            <a:bodyPr wrap="square" lIns="0" tIns="0" rIns="0" bIns="0" rtlCol="0"/>
            <a:lstStyle/>
            <a:p>
              <a:endParaRPr/>
            </a:p>
          </p:txBody>
        </p:sp>
      </p:grpSp>
      <p:sp>
        <p:nvSpPr>
          <p:cNvPr id="8" name="object 8"/>
          <p:cNvSpPr txBox="1"/>
          <p:nvPr/>
        </p:nvSpPr>
        <p:spPr>
          <a:xfrm>
            <a:off x="-190062" y="2273055"/>
            <a:ext cx="7239000" cy="7670165"/>
          </a:xfrm>
          <a:prstGeom prst="rect">
            <a:avLst/>
          </a:prstGeom>
        </p:spPr>
        <p:txBody>
          <a:bodyPr vert="horz" wrap="square" lIns="0" tIns="13970" rIns="0" bIns="0" rtlCol="0">
            <a:spAutoFit/>
          </a:bodyPr>
          <a:lstStyle/>
          <a:p>
            <a:pPr marL="12700">
              <a:lnSpc>
                <a:spcPct val="100000"/>
              </a:lnSpc>
              <a:spcBef>
                <a:spcPts val="110"/>
              </a:spcBef>
            </a:pPr>
            <a:r>
              <a:rPr sz="50150" b="1" spc="-2120" dirty="0">
                <a:solidFill>
                  <a:srgbClr val="7DD957"/>
                </a:solidFill>
                <a:latin typeface="Microsoft YaHei"/>
                <a:cs typeface="Microsoft YaHei"/>
              </a:rPr>
              <a:t>0</a:t>
            </a:r>
            <a:r>
              <a:rPr sz="50150" b="1" spc="-3120" dirty="0">
                <a:solidFill>
                  <a:srgbClr val="7DD957"/>
                </a:solidFill>
                <a:latin typeface="Microsoft YaHei"/>
                <a:cs typeface="Microsoft YaHei"/>
              </a:rPr>
              <a:t>2</a:t>
            </a:r>
            <a:endParaRPr sz="50150">
              <a:latin typeface="Microsoft YaHei"/>
              <a:cs typeface="Microsoft YaHei"/>
            </a:endParaRPr>
          </a:p>
        </p:txBody>
      </p:sp>
      <p:sp>
        <p:nvSpPr>
          <p:cNvPr id="9" name="object 9"/>
          <p:cNvSpPr txBox="1"/>
          <p:nvPr/>
        </p:nvSpPr>
        <p:spPr>
          <a:xfrm>
            <a:off x="8075848" y="5447922"/>
            <a:ext cx="5814060" cy="874598"/>
          </a:xfrm>
          <a:prstGeom prst="rect">
            <a:avLst/>
          </a:prstGeom>
        </p:spPr>
        <p:txBody>
          <a:bodyPr vert="horz" wrap="square" lIns="0" tIns="12700" rIns="0" bIns="0" rtlCol="0">
            <a:spAutoFit/>
          </a:bodyPr>
          <a:lstStyle/>
          <a:p>
            <a:pPr marL="12700">
              <a:lnSpc>
                <a:spcPct val="100000"/>
              </a:lnSpc>
              <a:spcBef>
                <a:spcPts val="100"/>
              </a:spcBef>
            </a:pPr>
            <a:r>
              <a:rPr sz="5600" b="1" spc="90" dirty="0" err="1">
                <a:solidFill>
                  <a:srgbClr val="FFFFFF"/>
                </a:solidFill>
                <a:latin typeface="Microsoft YaHei"/>
                <a:cs typeface="Microsoft YaHei"/>
              </a:rPr>
              <a:t>青年</a:t>
            </a:r>
            <a:r>
              <a:rPr lang="zh-TW" altLang="en-US" sz="5600" b="1" spc="90" dirty="0">
                <a:solidFill>
                  <a:srgbClr val="FFFFFF"/>
                </a:solidFill>
                <a:latin typeface="Microsoft YaHei"/>
                <a:cs typeface="Microsoft YaHei"/>
              </a:rPr>
              <a:t>志工參與</a:t>
            </a:r>
            <a:endParaRPr sz="5600" dirty="0">
              <a:latin typeface="Microsoft YaHei"/>
              <a:cs typeface="Microsoft YaHei"/>
            </a:endParaRPr>
          </a:p>
        </p:txBody>
      </p:sp>
      <p:pic>
        <p:nvPicPr>
          <p:cNvPr id="15" name="object 15"/>
          <p:cNvPicPr/>
          <p:nvPr/>
        </p:nvPicPr>
        <p:blipFill>
          <a:blip r:embed="rId2" cstate="print"/>
          <a:stretch>
            <a:fillRect/>
          </a:stretch>
        </p:blipFill>
        <p:spPr>
          <a:xfrm>
            <a:off x="10725868" y="6235955"/>
            <a:ext cx="7562131" cy="4048124"/>
          </a:xfrm>
          <a:prstGeom prst="rect">
            <a:avLst/>
          </a:prstGeom>
        </p:spPr>
      </p:pic>
      <p:pic>
        <p:nvPicPr>
          <p:cNvPr id="16" name="object 16"/>
          <p:cNvPicPr/>
          <p:nvPr/>
        </p:nvPicPr>
        <p:blipFill>
          <a:blip r:embed="rId3" cstate="print"/>
          <a:stretch>
            <a:fillRect/>
          </a:stretch>
        </p:blipFill>
        <p:spPr>
          <a:xfrm>
            <a:off x="0" y="0"/>
            <a:ext cx="5903085" cy="420339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347926" y="462249"/>
            <a:ext cx="1201420" cy="734695"/>
            <a:chOff x="4347926" y="462249"/>
            <a:chExt cx="1201420" cy="734695"/>
          </a:xfrm>
        </p:grpSpPr>
        <p:pic>
          <p:nvPicPr>
            <p:cNvPr id="3" name="object 3"/>
            <p:cNvPicPr/>
            <p:nvPr/>
          </p:nvPicPr>
          <p:blipFill>
            <a:blip r:embed="rId3" cstate="print"/>
            <a:stretch>
              <a:fillRect/>
            </a:stretch>
          </p:blipFill>
          <p:spPr>
            <a:xfrm>
              <a:off x="4347926" y="463032"/>
              <a:ext cx="695324" cy="733424"/>
            </a:xfrm>
            <a:prstGeom prst="rect">
              <a:avLst/>
            </a:prstGeom>
          </p:spPr>
        </p:pic>
        <p:pic>
          <p:nvPicPr>
            <p:cNvPr id="4" name="object 4"/>
            <p:cNvPicPr/>
            <p:nvPr/>
          </p:nvPicPr>
          <p:blipFill>
            <a:blip r:embed="rId4" cstate="print"/>
            <a:stretch>
              <a:fillRect/>
            </a:stretch>
          </p:blipFill>
          <p:spPr>
            <a:xfrm>
              <a:off x="4853940" y="462249"/>
              <a:ext cx="695324" cy="733424"/>
            </a:xfrm>
            <a:prstGeom prst="rect">
              <a:avLst/>
            </a:prstGeom>
          </p:spPr>
        </p:pic>
      </p:grpSp>
      <p:grpSp>
        <p:nvGrpSpPr>
          <p:cNvPr id="5" name="object 5"/>
          <p:cNvGrpSpPr/>
          <p:nvPr/>
        </p:nvGrpSpPr>
        <p:grpSpPr>
          <a:xfrm>
            <a:off x="145415" y="1195673"/>
            <a:ext cx="17997170" cy="9036685"/>
            <a:chOff x="297370" y="1250579"/>
            <a:chExt cx="17997170" cy="9036685"/>
          </a:xfrm>
        </p:grpSpPr>
        <p:sp>
          <p:nvSpPr>
            <p:cNvPr id="6" name="object 6"/>
            <p:cNvSpPr/>
            <p:nvPr/>
          </p:nvSpPr>
          <p:spPr>
            <a:xfrm>
              <a:off x="13553221" y="1284115"/>
              <a:ext cx="4741545" cy="4305935"/>
            </a:xfrm>
            <a:custGeom>
              <a:avLst/>
              <a:gdLst/>
              <a:ahLst/>
              <a:cxnLst/>
              <a:rect l="l" t="t" r="r" b="b"/>
              <a:pathLst>
                <a:path w="4741544" h="4305935">
                  <a:moveTo>
                    <a:pt x="4717316" y="985891"/>
                  </a:moveTo>
                  <a:lnTo>
                    <a:pt x="4453303" y="803485"/>
                  </a:lnTo>
                  <a:lnTo>
                    <a:pt x="4483414" y="808852"/>
                  </a:lnTo>
                  <a:lnTo>
                    <a:pt x="4528753" y="824740"/>
                  </a:lnTo>
                  <a:lnTo>
                    <a:pt x="4681234" y="930089"/>
                  </a:lnTo>
                  <a:lnTo>
                    <a:pt x="4712135" y="966874"/>
                  </a:lnTo>
                  <a:lnTo>
                    <a:pt x="4718335" y="971158"/>
                  </a:lnTo>
                  <a:lnTo>
                    <a:pt x="4717316" y="985891"/>
                  </a:lnTo>
                  <a:close/>
                </a:path>
                <a:path w="4741544" h="4305935">
                  <a:moveTo>
                    <a:pt x="3273134" y="1716978"/>
                  </a:moveTo>
                  <a:lnTo>
                    <a:pt x="3132752" y="1619989"/>
                  </a:lnTo>
                  <a:lnTo>
                    <a:pt x="3145798" y="1613566"/>
                  </a:lnTo>
                  <a:lnTo>
                    <a:pt x="3184435" y="1624823"/>
                  </a:lnTo>
                  <a:lnTo>
                    <a:pt x="3227276" y="1623550"/>
                  </a:lnTo>
                  <a:lnTo>
                    <a:pt x="3272686" y="1608615"/>
                  </a:lnTo>
                  <a:lnTo>
                    <a:pt x="3311810" y="1589336"/>
                  </a:lnTo>
                  <a:lnTo>
                    <a:pt x="3337429" y="1576163"/>
                  </a:lnTo>
                  <a:lnTo>
                    <a:pt x="3371214" y="1553196"/>
                  </a:lnTo>
                  <a:lnTo>
                    <a:pt x="3397607" y="1540559"/>
                  </a:lnTo>
                  <a:lnTo>
                    <a:pt x="3429928" y="1516580"/>
                  </a:lnTo>
                  <a:lnTo>
                    <a:pt x="3451413" y="1500552"/>
                  </a:lnTo>
                  <a:lnTo>
                    <a:pt x="3471779" y="1483749"/>
                  </a:lnTo>
                  <a:lnTo>
                    <a:pt x="3498158" y="1455666"/>
                  </a:lnTo>
                  <a:lnTo>
                    <a:pt x="3516026" y="1437138"/>
                  </a:lnTo>
                  <a:lnTo>
                    <a:pt x="3557704" y="1388752"/>
                  </a:lnTo>
                  <a:lnTo>
                    <a:pt x="3591216" y="1350160"/>
                  </a:lnTo>
                  <a:lnTo>
                    <a:pt x="3624211" y="1311210"/>
                  </a:lnTo>
                  <a:lnTo>
                    <a:pt x="3664339" y="1261753"/>
                  </a:lnTo>
                  <a:lnTo>
                    <a:pt x="3679868" y="1241609"/>
                  </a:lnTo>
                  <a:lnTo>
                    <a:pt x="3703017" y="1211294"/>
                  </a:lnTo>
                  <a:lnTo>
                    <a:pt x="3718546" y="1191150"/>
                  </a:lnTo>
                  <a:lnTo>
                    <a:pt x="3780560" y="1110505"/>
                  </a:lnTo>
                  <a:lnTo>
                    <a:pt x="3811787" y="1070335"/>
                  </a:lnTo>
                  <a:lnTo>
                    <a:pt x="3843456" y="1030469"/>
                  </a:lnTo>
                  <a:lnTo>
                    <a:pt x="3875786" y="991060"/>
                  </a:lnTo>
                  <a:lnTo>
                    <a:pt x="3918712" y="943537"/>
                  </a:lnTo>
                  <a:lnTo>
                    <a:pt x="3958898" y="909556"/>
                  </a:lnTo>
                  <a:lnTo>
                    <a:pt x="4002184" y="877716"/>
                  </a:lnTo>
                  <a:lnTo>
                    <a:pt x="4047192" y="847067"/>
                  </a:lnTo>
                  <a:lnTo>
                    <a:pt x="4061085" y="841229"/>
                  </a:lnTo>
                  <a:lnTo>
                    <a:pt x="4082972" y="825478"/>
                  </a:lnTo>
                  <a:lnTo>
                    <a:pt x="4098156" y="820533"/>
                  </a:lnTo>
                  <a:lnTo>
                    <a:pt x="4120818" y="805317"/>
                  </a:lnTo>
                  <a:lnTo>
                    <a:pt x="4164432" y="789141"/>
                  </a:lnTo>
                  <a:lnTo>
                    <a:pt x="4219586" y="765502"/>
                  </a:lnTo>
                  <a:lnTo>
                    <a:pt x="4264756" y="765836"/>
                  </a:lnTo>
                  <a:lnTo>
                    <a:pt x="4314510" y="769339"/>
                  </a:lnTo>
                  <a:lnTo>
                    <a:pt x="4368983" y="776101"/>
                  </a:lnTo>
                  <a:lnTo>
                    <a:pt x="4430152" y="787490"/>
                  </a:lnTo>
                  <a:lnTo>
                    <a:pt x="4729717" y="994458"/>
                  </a:lnTo>
                  <a:lnTo>
                    <a:pt x="4737717" y="1092603"/>
                  </a:lnTo>
                  <a:lnTo>
                    <a:pt x="4535631" y="952983"/>
                  </a:lnTo>
                  <a:lnTo>
                    <a:pt x="4478150" y="944142"/>
                  </a:lnTo>
                  <a:lnTo>
                    <a:pt x="4461960" y="932957"/>
                  </a:lnTo>
                  <a:lnTo>
                    <a:pt x="4447292" y="938259"/>
                  </a:lnTo>
                  <a:lnTo>
                    <a:pt x="4440619" y="933648"/>
                  </a:lnTo>
                  <a:lnTo>
                    <a:pt x="4389711" y="944785"/>
                  </a:lnTo>
                  <a:lnTo>
                    <a:pt x="4346195" y="945593"/>
                  </a:lnTo>
                  <a:lnTo>
                    <a:pt x="4304057" y="947352"/>
                  </a:lnTo>
                  <a:lnTo>
                    <a:pt x="4257283" y="961346"/>
                  </a:lnTo>
                  <a:lnTo>
                    <a:pt x="4208500" y="973950"/>
                  </a:lnTo>
                  <a:lnTo>
                    <a:pt x="4191665" y="977755"/>
                  </a:lnTo>
                  <a:lnTo>
                    <a:pt x="4159444" y="986367"/>
                  </a:lnTo>
                  <a:lnTo>
                    <a:pt x="4103270" y="1009301"/>
                  </a:lnTo>
                  <a:lnTo>
                    <a:pt x="4058089" y="1039832"/>
                  </a:lnTo>
                  <a:lnTo>
                    <a:pt x="4037638" y="1056575"/>
                  </a:lnTo>
                  <a:lnTo>
                    <a:pt x="4025266" y="1063463"/>
                  </a:lnTo>
                  <a:lnTo>
                    <a:pt x="4007140" y="1081812"/>
                  </a:lnTo>
                  <a:lnTo>
                    <a:pt x="3969781" y="1117747"/>
                  </a:lnTo>
                  <a:lnTo>
                    <a:pt x="3931132" y="1152789"/>
                  </a:lnTo>
                  <a:lnTo>
                    <a:pt x="3891965" y="1187474"/>
                  </a:lnTo>
                  <a:lnTo>
                    <a:pt x="3853056" y="1222338"/>
                  </a:lnTo>
                  <a:lnTo>
                    <a:pt x="3832590" y="1239071"/>
                  </a:lnTo>
                  <a:lnTo>
                    <a:pt x="3806628" y="1267442"/>
                  </a:lnTo>
                  <a:lnTo>
                    <a:pt x="3782387" y="1297003"/>
                  </a:lnTo>
                  <a:lnTo>
                    <a:pt x="3759869" y="1327755"/>
                  </a:lnTo>
                  <a:lnTo>
                    <a:pt x="3736691" y="1358050"/>
                  </a:lnTo>
                  <a:lnTo>
                    <a:pt x="3711273" y="1386798"/>
                  </a:lnTo>
                  <a:lnTo>
                    <a:pt x="3677604" y="1425281"/>
                  </a:lnTo>
                  <a:lnTo>
                    <a:pt x="3651325" y="1453434"/>
                  </a:lnTo>
                  <a:lnTo>
                    <a:pt x="3607982" y="1500670"/>
                  </a:lnTo>
                  <a:lnTo>
                    <a:pt x="3568328" y="1535018"/>
                  </a:lnTo>
                  <a:lnTo>
                    <a:pt x="3525056" y="1566867"/>
                  </a:lnTo>
                  <a:lnTo>
                    <a:pt x="3478082" y="1596158"/>
                  </a:lnTo>
                  <a:lnTo>
                    <a:pt x="3443823" y="1618798"/>
                  </a:lnTo>
                  <a:lnTo>
                    <a:pt x="3410426" y="1642033"/>
                  </a:lnTo>
                  <a:lnTo>
                    <a:pt x="3384937" y="1655295"/>
                  </a:lnTo>
                  <a:lnTo>
                    <a:pt x="3352745" y="1679363"/>
                  </a:lnTo>
                  <a:lnTo>
                    <a:pt x="3329193" y="1693964"/>
                  </a:lnTo>
                  <a:lnTo>
                    <a:pt x="3302627" y="1706482"/>
                  </a:lnTo>
                  <a:lnTo>
                    <a:pt x="3273134" y="1716978"/>
                  </a:lnTo>
                  <a:close/>
                </a:path>
                <a:path w="4741544" h="4305935">
                  <a:moveTo>
                    <a:pt x="4738319" y="1170201"/>
                  </a:moveTo>
                  <a:lnTo>
                    <a:pt x="4733237" y="1166690"/>
                  </a:lnTo>
                  <a:lnTo>
                    <a:pt x="4718880" y="1110462"/>
                  </a:lnTo>
                  <a:lnTo>
                    <a:pt x="4686533" y="1072677"/>
                  </a:lnTo>
                  <a:lnTo>
                    <a:pt x="4687537" y="1057934"/>
                  </a:lnTo>
                  <a:lnTo>
                    <a:pt x="4737717" y="1092603"/>
                  </a:lnTo>
                  <a:lnTo>
                    <a:pt x="4738319" y="1170201"/>
                  </a:lnTo>
                  <a:close/>
                </a:path>
                <a:path w="4741544" h="4305935">
                  <a:moveTo>
                    <a:pt x="2188442" y="1523276"/>
                  </a:moveTo>
                  <a:lnTo>
                    <a:pt x="2029948" y="1413773"/>
                  </a:lnTo>
                  <a:lnTo>
                    <a:pt x="2042807" y="1407221"/>
                  </a:lnTo>
                  <a:lnTo>
                    <a:pt x="2054088" y="1415015"/>
                  </a:lnTo>
                  <a:lnTo>
                    <a:pt x="2066431" y="1408107"/>
                  </a:lnTo>
                  <a:lnTo>
                    <a:pt x="2119187" y="1398246"/>
                  </a:lnTo>
                  <a:lnTo>
                    <a:pt x="2166960" y="1384944"/>
                  </a:lnTo>
                  <a:lnTo>
                    <a:pt x="2217059" y="1357811"/>
                  </a:lnTo>
                  <a:lnTo>
                    <a:pt x="2262351" y="1327359"/>
                  </a:lnTo>
                  <a:lnTo>
                    <a:pt x="2302926" y="1293646"/>
                  </a:lnTo>
                  <a:lnTo>
                    <a:pt x="2340855" y="1258106"/>
                  </a:lnTo>
                  <a:lnTo>
                    <a:pt x="2377770" y="1221865"/>
                  </a:lnTo>
                  <a:lnTo>
                    <a:pt x="2413098" y="1184528"/>
                  </a:lnTo>
                  <a:lnTo>
                    <a:pt x="2446266" y="1145698"/>
                  </a:lnTo>
                  <a:lnTo>
                    <a:pt x="2476699" y="1104980"/>
                  </a:lnTo>
                  <a:lnTo>
                    <a:pt x="2498988" y="1074070"/>
                  </a:lnTo>
                  <a:lnTo>
                    <a:pt x="2522310" y="1043874"/>
                  </a:lnTo>
                  <a:lnTo>
                    <a:pt x="2546321" y="1014154"/>
                  </a:lnTo>
                  <a:lnTo>
                    <a:pt x="2570676" y="984672"/>
                  </a:lnTo>
                  <a:lnTo>
                    <a:pt x="2594816" y="955041"/>
                  </a:lnTo>
                  <a:lnTo>
                    <a:pt x="2602087" y="944629"/>
                  </a:lnTo>
                  <a:lnTo>
                    <a:pt x="2609359" y="934216"/>
                  </a:lnTo>
                  <a:lnTo>
                    <a:pt x="2616631" y="923804"/>
                  </a:lnTo>
                  <a:lnTo>
                    <a:pt x="2635518" y="890544"/>
                  </a:lnTo>
                  <a:lnTo>
                    <a:pt x="2650874" y="854844"/>
                  </a:lnTo>
                  <a:lnTo>
                    <a:pt x="2660174" y="830397"/>
                  </a:lnTo>
                  <a:lnTo>
                    <a:pt x="2679620" y="797524"/>
                  </a:lnTo>
                  <a:lnTo>
                    <a:pt x="2686768" y="787025"/>
                  </a:lnTo>
                  <a:lnTo>
                    <a:pt x="2693915" y="776527"/>
                  </a:lnTo>
                  <a:lnTo>
                    <a:pt x="2709415" y="756363"/>
                  </a:lnTo>
                  <a:lnTo>
                    <a:pt x="2748208" y="705984"/>
                  </a:lnTo>
                  <a:lnTo>
                    <a:pt x="2780127" y="666291"/>
                  </a:lnTo>
                  <a:lnTo>
                    <a:pt x="2820298" y="616864"/>
                  </a:lnTo>
                  <a:lnTo>
                    <a:pt x="2854972" y="579075"/>
                  </a:lnTo>
                  <a:lnTo>
                    <a:pt x="2890806" y="542087"/>
                  </a:lnTo>
                  <a:lnTo>
                    <a:pt x="2928905" y="506664"/>
                  </a:lnTo>
                  <a:lnTo>
                    <a:pt x="2962291" y="483422"/>
                  </a:lnTo>
                  <a:lnTo>
                    <a:pt x="3005645" y="451629"/>
                  </a:lnTo>
                  <a:lnTo>
                    <a:pt x="3044768" y="432350"/>
                  </a:lnTo>
                  <a:lnTo>
                    <a:pt x="3087120" y="415302"/>
                  </a:lnTo>
                  <a:lnTo>
                    <a:pt x="3132944" y="400652"/>
                  </a:lnTo>
                  <a:lnTo>
                    <a:pt x="3162538" y="390226"/>
                  </a:lnTo>
                  <a:lnTo>
                    <a:pt x="3186291" y="391201"/>
                  </a:lnTo>
                  <a:lnTo>
                    <a:pt x="3218641" y="382679"/>
                  </a:lnTo>
                  <a:lnTo>
                    <a:pt x="3245149" y="385557"/>
                  </a:lnTo>
                  <a:lnTo>
                    <a:pt x="3261454" y="396822"/>
                  </a:lnTo>
                  <a:lnTo>
                    <a:pt x="3277428" y="392422"/>
                  </a:lnTo>
                  <a:lnTo>
                    <a:pt x="3319854" y="421734"/>
                  </a:lnTo>
                  <a:lnTo>
                    <a:pt x="3334609" y="462800"/>
                  </a:lnTo>
                  <a:lnTo>
                    <a:pt x="3343508" y="499821"/>
                  </a:lnTo>
                  <a:lnTo>
                    <a:pt x="3337782" y="542175"/>
                  </a:lnTo>
                  <a:lnTo>
                    <a:pt x="3254194" y="484424"/>
                  </a:lnTo>
                  <a:lnTo>
                    <a:pt x="3243300" y="492334"/>
                  </a:lnTo>
                  <a:lnTo>
                    <a:pt x="3200215" y="493439"/>
                  </a:lnTo>
                  <a:lnTo>
                    <a:pt x="3153699" y="507610"/>
                  </a:lnTo>
                  <a:lnTo>
                    <a:pt x="3111662" y="524876"/>
                  </a:lnTo>
                  <a:lnTo>
                    <a:pt x="3067572" y="556160"/>
                  </a:lnTo>
                  <a:lnTo>
                    <a:pt x="3026410" y="589466"/>
                  </a:lnTo>
                  <a:lnTo>
                    <a:pt x="2949928" y="644679"/>
                  </a:lnTo>
                  <a:lnTo>
                    <a:pt x="2908767" y="677986"/>
                  </a:lnTo>
                  <a:lnTo>
                    <a:pt x="2877407" y="702629"/>
                  </a:lnTo>
                  <a:lnTo>
                    <a:pt x="2841929" y="739863"/>
                  </a:lnTo>
                  <a:lnTo>
                    <a:pt x="2817459" y="769265"/>
                  </a:lnTo>
                  <a:lnTo>
                    <a:pt x="2790248" y="812211"/>
                  </a:lnTo>
                  <a:lnTo>
                    <a:pt x="2777647" y="834377"/>
                  </a:lnTo>
                  <a:lnTo>
                    <a:pt x="2763669" y="855592"/>
                  </a:lnTo>
                  <a:lnTo>
                    <a:pt x="2756358" y="865978"/>
                  </a:lnTo>
                  <a:lnTo>
                    <a:pt x="2749047" y="876363"/>
                  </a:lnTo>
                  <a:lnTo>
                    <a:pt x="2741736" y="886748"/>
                  </a:lnTo>
                  <a:lnTo>
                    <a:pt x="2734425" y="897133"/>
                  </a:lnTo>
                  <a:lnTo>
                    <a:pt x="2727114" y="907519"/>
                  </a:lnTo>
                  <a:lnTo>
                    <a:pt x="2697406" y="948738"/>
                  </a:lnTo>
                  <a:lnTo>
                    <a:pt x="2630426" y="1041389"/>
                  </a:lnTo>
                  <a:lnTo>
                    <a:pt x="2600717" y="1082609"/>
                  </a:lnTo>
                  <a:lnTo>
                    <a:pt x="2586200" y="1103452"/>
                  </a:lnTo>
                  <a:lnTo>
                    <a:pt x="2571683" y="1124295"/>
                  </a:lnTo>
                  <a:lnTo>
                    <a:pt x="2548921" y="1154877"/>
                  </a:lnTo>
                  <a:lnTo>
                    <a:pt x="2524265" y="1184151"/>
                  </a:lnTo>
                  <a:lnTo>
                    <a:pt x="2496766" y="1211461"/>
                  </a:lnTo>
                  <a:lnTo>
                    <a:pt x="2479788" y="1230604"/>
                  </a:lnTo>
                  <a:lnTo>
                    <a:pt x="2471320" y="1240190"/>
                  </a:lnTo>
                  <a:lnTo>
                    <a:pt x="2456150" y="1260582"/>
                  </a:lnTo>
                  <a:lnTo>
                    <a:pt x="2447941" y="1270346"/>
                  </a:lnTo>
                  <a:lnTo>
                    <a:pt x="2406693" y="1319030"/>
                  </a:lnTo>
                  <a:lnTo>
                    <a:pt x="2372062" y="1356849"/>
                  </a:lnTo>
                  <a:lnTo>
                    <a:pt x="2334847" y="1392882"/>
                  </a:lnTo>
                  <a:lnTo>
                    <a:pt x="2285850" y="1436211"/>
                  </a:lnTo>
                  <a:lnTo>
                    <a:pt x="2264092" y="1452052"/>
                  </a:lnTo>
                  <a:lnTo>
                    <a:pt x="2243884" y="1468963"/>
                  </a:lnTo>
                  <a:lnTo>
                    <a:pt x="2217491" y="1497037"/>
                  </a:lnTo>
                  <a:lnTo>
                    <a:pt x="2198833" y="1515019"/>
                  </a:lnTo>
                  <a:lnTo>
                    <a:pt x="2188442" y="1523276"/>
                  </a:lnTo>
                  <a:close/>
                </a:path>
                <a:path w="4741544" h="4305935">
                  <a:moveTo>
                    <a:pt x="71923" y="4290531"/>
                  </a:moveTo>
                  <a:lnTo>
                    <a:pt x="48313" y="4258783"/>
                  </a:lnTo>
                  <a:lnTo>
                    <a:pt x="26755" y="4213016"/>
                  </a:lnTo>
                  <a:lnTo>
                    <a:pt x="8498" y="4184966"/>
                  </a:lnTo>
                  <a:lnTo>
                    <a:pt x="302" y="4148431"/>
                  </a:lnTo>
                  <a:lnTo>
                    <a:pt x="2253" y="4103470"/>
                  </a:lnTo>
                  <a:lnTo>
                    <a:pt x="0" y="4071040"/>
                  </a:lnTo>
                  <a:lnTo>
                    <a:pt x="10775" y="4016740"/>
                  </a:lnTo>
                  <a:lnTo>
                    <a:pt x="15617" y="3973776"/>
                  </a:lnTo>
                  <a:lnTo>
                    <a:pt x="29160" y="3921388"/>
                  </a:lnTo>
                  <a:lnTo>
                    <a:pt x="37162" y="3880607"/>
                  </a:lnTo>
                  <a:lnTo>
                    <a:pt x="54258" y="3830674"/>
                  </a:lnTo>
                  <a:lnTo>
                    <a:pt x="66206" y="3792620"/>
                  </a:lnTo>
                  <a:lnTo>
                    <a:pt x="87642" y="3745684"/>
                  </a:lnTo>
                  <a:lnTo>
                    <a:pt x="111542" y="3700452"/>
                  </a:lnTo>
                  <a:lnTo>
                    <a:pt x="138103" y="3657058"/>
                  </a:lnTo>
                  <a:lnTo>
                    <a:pt x="158311" y="3624710"/>
                  </a:lnTo>
                  <a:lnTo>
                    <a:pt x="184618" y="3581140"/>
                  </a:lnTo>
                  <a:lnTo>
                    <a:pt x="210408" y="3537213"/>
                  </a:lnTo>
                  <a:lnTo>
                    <a:pt x="229065" y="3503794"/>
                  </a:lnTo>
                  <a:lnTo>
                    <a:pt x="242039" y="3481885"/>
                  </a:lnTo>
                  <a:lnTo>
                    <a:pt x="247966" y="3470544"/>
                  </a:lnTo>
                  <a:lnTo>
                    <a:pt x="261802" y="3449230"/>
                  </a:lnTo>
                  <a:lnTo>
                    <a:pt x="269623" y="3439198"/>
                  </a:lnTo>
                  <a:lnTo>
                    <a:pt x="301520" y="3399490"/>
                  </a:lnTo>
                  <a:lnTo>
                    <a:pt x="339977" y="3348878"/>
                  </a:lnTo>
                  <a:lnTo>
                    <a:pt x="371135" y="3308660"/>
                  </a:lnTo>
                  <a:lnTo>
                    <a:pt x="402790" y="3268785"/>
                  </a:lnTo>
                  <a:lnTo>
                    <a:pt x="435523" y="3229655"/>
                  </a:lnTo>
                  <a:lnTo>
                    <a:pt x="477129" y="3181219"/>
                  </a:lnTo>
                  <a:lnTo>
                    <a:pt x="513750" y="3144774"/>
                  </a:lnTo>
                  <a:lnTo>
                    <a:pt x="551407" y="3109047"/>
                  </a:lnTo>
                  <a:lnTo>
                    <a:pt x="589397" y="3073548"/>
                  </a:lnTo>
                  <a:lnTo>
                    <a:pt x="628049" y="3038508"/>
                  </a:lnTo>
                  <a:lnTo>
                    <a:pt x="667697" y="3004155"/>
                  </a:lnTo>
                  <a:lnTo>
                    <a:pt x="708672" y="2970719"/>
                  </a:lnTo>
                  <a:lnTo>
                    <a:pt x="751305" y="2938429"/>
                  </a:lnTo>
                  <a:lnTo>
                    <a:pt x="753142" y="2939698"/>
                  </a:lnTo>
                  <a:lnTo>
                    <a:pt x="763116" y="2931153"/>
                  </a:lnTo>
                  <a:lnTo>
                    <a:pt x="764035" y="2931788"/>
                  </a:lnTo>
                  <a:lnTo>
                    <a:pt x="803919" y="2897598"/>
                  </a:lnTo>
                  <a:lnTo>
                    <a:pt x="844817" y="2864109"/>
                  </a:lnTo>
                  <a:lnTo>
                    <a:pt x="879422" y="2841709"/>
                  </a:lnTo>
                  <a:lnTo>
                    <a:pt x="922084" y="2809438"/>
                  </a:lnTo>
                  <a:lnTo>
                    <a:pt x="965495" y="2777686"/>
                  </a:lnTo>
                  <a:lnTo>
                    <a:pt x="1002349" y="2756839"/>
                  </a:lnTo>
                  <a:lnTo>
                    <a:pt x="1046994" y="2725939"/>
                  </a:lnTo>
                  <a:lnTo>
                    <a:pt x="1084906" y="2705823"/>
                  </a:lnTo>
                  <a:lnTo>
                    <a:pt x="1130434" y="2675533"/>
                  </a:lnTo>
                  <a:lnTo>
                    <a:pt x="1169051" y="2655904"/>
                  </a:lnTo>
                  <a:lnTo>
                    <a:pt x="1203639" y="2633492"/>
                  </a:lnTo>
                  <a:lnTo>
                    <a:pt x="1232129" y="2622303"/>
                  </a:lnTo>
                  <a:lnTo>
                    <a:pt x="1261823" y="2611946"/>
                  </a:lnTo>
                  <a:lnTo>
                    <a:pt x="1300028" y="2592033"/>
                  </a:lnTo>
                  <a:lnTo>
                    <a:pt x="1346638" y="2577926"/>
                  </a:lnTo>
                  <a:lnTo>
                    <a:pt x="1393606" y="2564067"/>
                  </a:lnTo>
                  <a:lnTo>
                    <a:pt x="1441015" y="2550513"/>
                  </a:lnTo>
                  <a:lnTo>
                    <a:pt x="1488947" y="2537320"/>
                  </a:lnTo>
                  <a:lnTo>
                    <a:pt x="1537486" y="2524546"/>
                  </a:lnTo>
                  <a:lnTo>
                    <a:pt x="1586713" y="2512248"/>
                  </a:lnTo>
                  <a:lnTo>
                    <a:pt x="1636712" y="2500484"/>
                  </a:lnTo>
                  <a:lnTo>
                    <a:pt x="1687565" y="2489309"/>
                  </a:lnTo>
                  <a:lnTo>
                    <a:pt x="1739356" y="2478782"/>
                  </a:lnTo>
                  <a:lnTo>
                    <a:pt x="1792166" y="2468959"/>
                  </a:lnTo>
                  <a:lnTo>
                    <a:pt x="1838320" y="2469974"/>
                  </a:lnTo>
                  <a:lnTo>
                    <a:pt x="1945021" y="2451076"/>
                  </a:lnTo>
                  <a:lnTo>
                    <a:pt x="1999320" y="2442282"/>
                  </a:lnTo>
                  <a:lnTo>
                    <a:pt x="2047679" y="2444820"/>
                  </a:lnTo>
                  <a:lnTo>
                    <a:pt x="2094057" y="2445990"/>
                  </a:lnTo>
                  <a:lnTo>
                    <a:pt x="2147751" y="2436778"/>
                  </a:lnTo>
                  <a:lnTo>
                    <a:pt x="2381010" y="2443573"/>
                  </a:lnTo>
                  <a:lnTo>
                    <a:pt x="2437389" y="2436215"/>
                  </a:lnTo>
                  <a:lnTo>
                    <a:pt x="2486548" y="2439307"/>
                  </a:lnTo>
                  <a:lnTo>
                    <a:pt x="2542927" y="2431949"/>
                  </a:lnTo>
                  <a:lnTo>
                    <a:pt x="2641245" y="2438132"/>
                  </a:lnTo>
                  <a:lnTo>
                    <a:pt x="2706692" y="2437040"/>
                  </a:lnTo>
                  <a:lnTo>
                    <a:pt x="2728909" y="2436953"/>
                  </a:lnTo>
                  <a:lnTo>
                    <a:pt x="2779218" y="2440839"/>
                  </a:lnTo>
                  <a:lnTo>
                    <a:pt x="2835958" y="2433732"/>
                  </a:lnTo>
                  <a:lnTo>
                    <a:pt x="2884746" y="2436566"/>
                  </a:lnTo>
                  <a:lnTo>
                    <a:pt x="2940073" y="2428483"/>
                  </a:lnTo>
                  <a:lnTo>
                    <a:pt x="2987557" y="2430416"/>
                  </a:lnTo>
                  <a:lnTo>
                    <a:pt x="3041688" y="2421506"/>
                  </a:lnTo>
                  <a:lnTo>
                    <a:pt x="3088083" y="2422688"/>
                  </a:lnTo>
                  <a:lnTo>
                    <a:pt x="3141236" y="2413102"/>
                  </a:lnTo>
                  <a:lnTo>
                    <a:pt x="3193980" y="2403233"/>
                  </a:lnTo>
                  <a:lnTo>
                    <a:pt x="3246369" y="2393120"/>
                  </a:lnTo>
                  <a:lnTo>
                    <a:pt x="3291240" y="2393249"/>
                  </a:lnTo>
                  <a:lnTo>
                    <a:pt x="3343085" y="2382759"/>
                  </a:lnTo>
                  <a:lnTo>
                    <a:pt x="3393608" y="2371357"/>
                  </a:lnTo>
                  <a:lnTo>
                    <a:pt x="3443378" y="2359434"/>
                  </a:lnTo>
                  <a:lnTo>
                    <a:pt x="3492502" y="2347064"/>
                  </a:lnTo>
                  <a:lnTo>
                    <a:pt x="3541088" y="2334323"/>
                  </a:lnTo>
                  <a:lnTo>
                    <a:pt x="3589243" y="2321284"/>
                  </a:lnTo>
                  <a:lnTo>
                    <a:pt x="3637075" y="2308022"/>
                  </a:lnTo>
                  <a:lnTo>
                    <a:pt x="3732202" y="2281127"/>
                  </a:lnTo>
                  <a:lnTo>
                    <a:pt x="3786912" y="2257181"/>
                  </a:lnTo>
                  <a:lnTo>
                    <a:pt x="3806144" y="2255032"/>
                  </a:lnTo>
                  <a:lnTo>
                    <a:pt x="3832337" y="2242256"/>
                  </a:lnTo>
                  <a:lnTo>
                    <a:pt x="3883539" y="2215886"/>
                  </a:lnTo>
                  <a:lnTo>
                    <a:pt x="3927446" y="2199912"/>
                  </a:lnTo>
                  <a:lnTo>
                    <a:pt x="3978361" y="2173344"/>
                  </a:lnTo>
                  <a:lnTo>
                    <a:pt x="4021717" y="2156989"/>
                  </a:lnTo>
                  <a:lnTo>
                    <a:pt x="4071817" y="2129858"/>
                  </a:lnTo>
                  <a:lnTo>
                    <a:pt x="4114092" y="2112756"/>
                  </a:lnTo>
                  <a:lnTo>
                    <a:pt x="4162847" y="2084696"/>
                  </a:lnTo>
                  <a:lnTo>
                    <a:pt x="4210732" y="2056034"/>
                  </a:lnTo>
                  <a:lnTo>
                    <a:pt x="4250394" y="2037128"/>
                  </a:lnTo>
                  <a:lnTo>
                    <a:pt x="4296141" y="2006988"/>
                  </a:lnTo>
                  <a:lnTo>
                    <a:pt x="4339946" y="1975509"/>
                  </a:lnTo>
                  <a:lnTo>
                    <a:pt x="4382226" y="1942974"/>
                  </a:lnTo>
                  <a:lnTo>
                    <a:pt x="4423139" y="1909496"/>
                  </a:lnTo>
                  <a:lnTo>
                    <a:pt x="4455629" y="1885634"/>
                  </a:lnTo>
                  <a:lnTo>
                    <a:pt x="4494293" y="1850601"/>
                  </a:lnTo>
                  <a:lnTo>
                    <a:pt x="4532073" y="1814958"/>
                  </a:lnTo>
                  <a:lnTo>
                    <a:pt x="4569131" y="1778816"/>
                  </a:lnTo>
                  <a:lnTo>
                    <a:pt x="4603130" y="1740561"/>
                  </a:lnTo>
                  <a:lnTo>
                    <a:pt x="4625519" y="1709720"/>
                  </a:lnTo>
                  <a:lnTo>
                    <a:pt x="4651511" y="1665932"/>
                  </a:lnTo>
                  <a:lnTo>
                    <a:pt x="4674660" y="1620181"/>
                  </a:lnTo>
                  <a:lnTo>
                    <a:pt x="4689744" y="1584293"/>
                  </a:lnTo>
                  <a:lnTo>
                    <a:pt x="4703966" y="1547810"/>
                  </a:lnTo>
                  <a:lnTo>
                    <a:pt x="4724374" y="1500165"/>
                  </a:lnTo>
                  <a:lnTo>
                    <a:pt x="4736357" y="1462135"/>
                  </a:lnTo>
                  <a:lnTo>
                    <a:pt x="4741102" y="1449977"/>
                  </a:lnTo>
                  <a:lnTo>
                    <a:pt x="4739800" y="1696058"/>
                  </a:lnTo>
                  <a:lnTo>
                    <a:pt x="4740294" y="1696400"/>
                  </a:lnTo>
                  <a:lnTo>
                    <a:pt x="4718608" y="1743163"/>
                  </a:lnTo>
                  <a:lnTo>
                    <a:pt x="4713772" y="1755257"/>
                  </a:lnTo>
                  <a:lnTo>
                    <a:pt x="4707968" y="1766684"/>
                  </a:lnTo>
                  <a:lnTo>
                    <a:pt x="4686311" y="1798030"/>
                  </a:lnTo>
                  <a:lnTo>
                    <a:pt x="4652204" y="1836211"/>
                  </a:lnTo>
                  <a:lnTo>
                    <a:pt x="4617277" y="1873825"/>
                  </a:lnTo>
                  <a:lnTo>
                    <a:pt x="4581533" y="1910875"/>
                  </a:lnTo>
                  <a:lnTo>
                    <a:pt x="4545100" y="1947449"/>
                  </a:lnTo>
                  <a:lnTo>
                    <a:pt x="4508106" y="1983635"/>
                  </a:lnTo>
                  <a:lnTo>
                    <a:pt x="4470678" y="2019522"/>
                  </a:lnTo>
                  <a:lnTo>
                    <a:pt x="4441271" y="2045513"/>
                  </a:lnTo>
                  <a:lnTo>
                    <a:pt x="4410141" y="2070315"/>
                  </a:lnTo>
                  <a:lnTo>
                    <a:pt x="4379356" y="2095354"/>
                  </a:lnTo>
                  <a:lnTo>
                    <a:pt x="4350982" y="2122060"/>
                  </a:lnTo>
                  <a:lnTo>
                    <a:pt x="4350063" y="2121425"/>
                  </a:lnTo>
                  <a:lnTo>
                    <a:pt x="4337333" y="2128066"/>
                  </a:lnTo>
                  <a:lnTo>
                    <a:pt x="4287546" y="2155413"/>
                  </a:lnTo>
                  <a:lnTo>
                    <a:pt x="4239739" y="2184129"/>
                  </a:lnTo>
                  <a:lnTo>
                    <a:pt x="4191415" y="2212488"/>
                  </a:lnTo>
                  <a:lnTo>
                    <a:pt x="4147297" y="2228315"/>
                  </a:lnTo>
                  <a:lnTo>
                    <a:pt x="4049713" y="2268950"/>
                  </a:lnTo>
                  <a:lnTo>
                    <a:pt x="3997274" y="2294465"/>
                  </a:lnTo>
                  <a:lnTo>
                    <a:pt x="3952130" y="2309584"/>
                  </a:lnTo>
                  <a:lnTo>
                    <a:pt x="3899920" y="2335257"/>
                  </a:lnTo>
                  <a:lnTo>
                    <a:pt x="3855159" y="2350641"/>
                  </a:lnTo>
                  <a:lnTo>
                    <a:pt x="3809604" y="2365477"/>
                  </a:lnTo>
                  <a:lnTo>
                    <a:pt x="3755420" y="2389786"/>
                  </a:lnTo>
                  <a:lnTo>
                    <a:pt x="3707177" y="2402764"/>
                  </a:lnTo>
                  <a:lnTo>
                    <a:pt x="3657787" y="2414950"/>
                  </a:lnTo>
                  <a:lnTo>
                    <a:pt x="3506791" y="2449554"/>
                  </a:lnTo>
                  <a:lnTo>
                    <a:pt x="3252782" y="2505605"/>
                  </a:lnTo>
                  <a:lnTo>
                    <a:pt x="3199320" y="2514978"/>
                  </a:lnTo>
                  <a:lnTo>
                    <a:pt x="3151699" y="2512949"/>
                  </a:lnTo>
                  <a:lnTo>
                    <a:pt x="3095826" y="2520655"/>
                  </a:lnTo>
                  <a:lnTo>
                    <a:pt x="3039264" y="2527886"/>
                  </a:lnTo>
                  <a:lnTo>
                    <a:pt x="2992532" y="2526471"/>
                  </a:lnTo>
                  <a:lnTo>
                    <a:pt x="2938500" y="2535450"/>
                  </a:lnTo>
                  <a:lnTo>
                    <a:pt x="2796777" y="2530152"/>
                  </a:lnTo>
                  <a:lnTo>
                    <a:pt x="2741621" y="2538354"/>
                  </a:lnTo>
                  <a:lnTo>
                    <a:pt x="2687719" y="2531986"/>
                  </a:lnTo>
                  <a:lnTo>
                    <a:pt x="2682409" y="2528317"/>
                  </a:lnTo>
                  <a:lnTo>
                    <a:pt x="2670224" y="2535335"/>
                  </a:lnTo>
                  <a:lnTo>
                    <a:pt x="2665775" y="2532261"/>
                  </a:lnTo>
                  <a:lnTo>
                    <a:pt x="2615658" y="2543945"/>
                  </a:lnTo>
                  <a:lnTo>
                    <a:pt x="2563951" y="2554530"/>
                  </a:lnTo>
                  <a:lnTo>
                    <a:pt x="2518194" y="2553789"/>
                  </a:lnTo>
                  <a:lnTo>
                    <a:pt x="2464270" y="2562841"/>
                  </a:lnTo>
                  <a:lnTo>
                    <a:pt x="2321679" y="2556944"/>
                  </a:lnTo>
                  <a:lnTo>
                    <a:pt x="2268774" y="2566701"/>
                  </a:lnTo>
                  <a:lnTo>
                    <a:pt x="2223905" y="2566574"/>
                  </a:lnTo>
                  <a:lnTo>
                    <a:pt x="2179750" y="2566940"/>
                  </a:lnTo>
                  <a:lnTo>
                    <a:pt x="2128988" y="2578178"/>
                  </a:lnTo>
                  <a:lnTo>
                    <a:pt x="2085956" y="2579320"/>
                  </a:lnTo>
                  <a:lnTo>
                    <a:pt x="2036113" y="2591192"/>
                  </a:lnTo>
                  <a:lnTo>
                    <a:pt x="1918783" y="2602747"/>
                  </a:lnTo>
                  <a:lnTo>
                    <a:pt x="1880075" y="2606877"/>
                  </a:lnTo>
                  <a:lnTo>
                    <a:pt x="1824446" y="2614752"/>
                  </a:lnTo>
                  <a:lnTo>
                    <a:pt x="1761309" y="2632876"/>
                  </a:lnTo>
                  <a:lnTo>
                    <a:pt x="1714260" y="2646679"/>
                  </a:lnTo>
                  <a:lnTo>
                    <a:pt x="1666242" y="2659812"/>
                  </a:lnTo>
                  <a:lnTo>
                    <a:pt x="1624753" y="2662021"/>
                  </a:lnTo>
                  <a:lnTo>
                    <a:pt x="1526394" y="2686682"/>
                  </a:lnTo>
                  <a:lnTo>
                    <a:pt x="1472128" y="2695499"/>
                  </a:lnTo>
                  <a:lnTo>
                    <a:pt x="1419240" y="2705268"/>
                  </a:lnTo>
                  <a:lnTo>
                    <a:pt x="1361200" y="2726914"/>
                  </a:lnTo>
                  <a:lnTo>
                    <a:pt x="1313134" y="2740014"/>
                  </a:lnTo>
                  <a:lnTo>
                    <a:pt x="1290271" y="2755091"/>
                  </a:lnTo>
                  <a:lnTo>
                    <a:pt x="1274369" y="2759541"/>
                  </a:lnTo>
                  <a:lnTo>
                    <a:pt x="1258295" y="2763871"/>
                  </a:lnTo>
                  <a:lnTo>
                    <a:pt x="1242134" y="2768142"/>
                  </a:lnTo>
                  <a:lnTo>
                    <a:pt x="1190783" y="2794409"/>
                  </a:lnTo>
                  <a:lnTo>
                    <a:pt x="1148667" y="2811620"/>
                  </a:lnTo>
                  <a:lnTo>
                    <a:pt x="1101526" y="2840796"/>
                  </a:lnTo>
                  <a:lnTo>
                    <a:pt x="1063977" y="2861163"/>
                  </a:lnTo>
                  <a:lnTo>
                    <a:pt x="1021761" y="2893741"/>
                  </a:lnTo>
                  <a:lnTo>
                    <a:pt x="982275" y="2928205"/>
                  </a:lnTo>
                  <a:lnTo>
                    <a:pt x="944315" y="2963725"/>
                  </a:lnTo>
                  <a:lnTo>
                    <a:pt x="906662" y="2999455"/>
                  </a:lnTo>
                  <a:lnTo>
                    <a:pt x="869468" y="3035503"/>
                  </a:lnTo>
                  <a:lnTo>
                    <a:pt x="832886" y="3071975"/>
                  </a:lnTo>
                  <a:lnTo>
                    <a:pt x="804289" y="3098526"/>
                  </a:lnTo>
                  <a:lnTo>
                    <a:pt x="769391" y="3136160"/>
                  </a:lnTo>
                  <a:lnTo>
                    <a:pt x="735492" y="3174484"/>
                  </a:lnTo>
                  <a:lnTo>
                    <a:pt x="702492" y="3213430"/>
                  </a:lnTo>
                  <a:lnTo>
                    <a:pt x="670279" y="3252920"/>
                  </a:lnTo>
                  <a:lnTo>
                    <a:pt x="638741" y="3292875"/>
                  </a:lnTo>
                  <a:lnTo>
                    <a:pt x="607765" y="3333220"/>
                  </a:lnTo>
                  <a:lnTo>
                    <a:pt x="577240" y="3373875"/>
                  </a:lnTo>
                  <a:lnTo>
                    <a:pt x="547052" y="3414763"/>
                  </a:lnTo>
                  <a:lnTo>
                    <a:pt x="524167" y="3445262"/>
                  </a:lnTo>
                  <a:lnTo>
                    <a:pt x="494196" y="3486300"/>
                  </a:lnTo>
                  <a:lnTo>
                    <a:pt x="472247" y="3517445"/>
                  </a:lnTo>
                  <a:lnTo>
                    <a:pt x="436944" y="3570235"/>
                  </a:lnTo>
                  <a:lnTo>
                    <a:pt x="418028" y="3603475"/>
                  </a:lnTo>
                  <a:lnTo>
                    <a:pt x="404451" y="3624968"/>
                  </a:lnTo>
                  <a:lnTo>
                    <a:pt x="389152" y="3645270"/>
                  </a:lnTo>
                  <a:lnTo>
                    <a:pt x="380383" y="3654648"/>
                  </a:lnTo>
                  <a:lnTo>
                    <a:pt x="364740" y="3674713"/>
                  </a:lnTo>
                  <a:lnTo>
                    <a:pt x="342695" y="3705791"/>
                  </a:lnTo>
                  <a:lnTo>
                    <a:pt x="328300" y="3726718"/>
                  </a:lnTo>
                  <a:lnTo>
                    <a:pt x="299700" y="3768704"/>
                  </a:lnTo>
                  <a:lnTo>
                    <a:pt x="292550" y="3779200"/>
                  </a:lnTo>
                  <a:lnTo>
                    <a:pt x="266145" y="3822702"/>
                  </a:lnTo>
                  <a:lnTo>
                    <a:pt x="244460" y="3869465"/>
                  </a:lnTo>
                  <a:lnTo>
                    <a:pt x="227164" y="3919261"/>
                  </a:lnTo>
                  <a:lnTo>
                    <a:pt x="213924" y="3971859"/>
                  </a:lnTo>
                  <a:lnTo>
                    <a:pt x="211629" y="4016582"/>
                  </a:lnTo>
                  <a:lnTo>
                    <a:pt x="205509" y="4074099"/>
                  </a:lnTo>
                  <a:lnTo>
                    <a:pt x="208811" y="4107253"/>
                  </a:lnTo>
                  <a:lnTo>
                    <a:pt x="204549" y="4150617"/>
                  </a:lnTo>
                  <a:lnTo>
                    <a:pt x="207162" y="4183295"/>
                  </a:lnTo>
                  <a:lnTo>
                    <a:pt x="202211" y="4226184"/>
                  </a:lnTo>
                  <a:lnTo>
                    <a:pt x="206689" y="4229277"/>
                  </a:lnTo>
                  <a:lnTo>
                    <a:pt x="203259" y="4242344"/>
                  </a:lnTo>
                  <a:lnTo>
                    <a:pt x="199140" y="4254935"/>
                  </a:lnTo>
                  <a:lnTo>
                    <a:pt x="194332" y="4267049"/>
                  </a:lnTo>
                  <a:lnTo>
                    <a:pt x="195553" y="4267892"/>
                  </a:lnTo>
                  <a:lnTo>
                    <a:pt x="189296" y="4279006"/>
                  </a:lnTo>
                  <a:lnTo>
                    <a:pt x="176350" y="4300935"/>
                  </a:lnTo>
                  <a:lnTo>
                    <a:pt x="170839" y="4297127"/>
                  </a:lnTo>
                  <a:lnTo>
                    <a:pt x="160864" y="4305672"/>
                  </a:lnTo>
                  <a:lnTo>
                    <a:pt x="156272" y="4302499"/>
                  </a:lnTo>
                  <a:lnTo>
                    <a:pt x="108938" y="4300668"/>
                  </a:lnTo>
                  <a:lnTo>
                    <a:pt x="71923" y="4290531"/>
                  </a:lnTo>
                  <a:close/>
                </a:path>
                <a:path w="4741544" h="4305935">
                  <a:moveTo>
                    <a:pt x="3120526" y="1704159"/>
                  </a:moveTo>
                  <a:lnTo>
                    <a:pt x="3068627" y="1668303"/>
                  </a:lnTo>
                  <a:lnTo>
                    <a:pt x="3031410" y="1627153"/>
                  </a:lnTo>
                  <a:lnTo>
                    <a:pt x="2961252" y="1547809"/>
                  </a:lnTo>
                  <a:lnTo>
                    <a:pt x="2935354" y="1499044"/>
                  </a:lnTo>
                  <a:lnTo>
                    <a:pt x="2910647" y="1451101"/>
                  </a:lnTo>
                  <a:lnTo>
                    <a:pt x="2907044" y="1433176"/>
                  </a:lnTo>
                  <a:lnTo>
                    <a:pt x="2896739" y="1426056"/>
                  </a:lnTo>
                  <a:lnTo>
                    <a:pt x="2894342" y="1408964"/>
                  </a:lnTo>
                  <a:lnTo>
                    <a:pt x="2892806" y="1392466"/>
                  </a:lnTo>
                  <a:lnTo>
                    <a:pt x="2897355" y="1349300"/>
                  </a:lnTo>
                  <a:lnTo>
                    <a:pt x="2897441" y="1318486"/>
                  </a:lnTo>
                  <a:lnTo>
                    <a:pt x="2899937" y="1289339"/>
                  </a:lnTo>
                  <a:lnTo>
                    <a:pt x="2911720" y="1251170"/>
                  </a:lnTo>
                  <a:lnTo>
                    <a:pt x="2921364" y="1226961"/>
                  </a:lnTo>
                  <a:lnTo>
                    <a:pt x="2923962" y="1213319"/>
                  </a:lnTo>
                  <a:lnTo>
                    <a:pt x="2934123" y="1189467"/>
                  </a:lnTo>
                  <a:lnTo>
                    <a:pt x="2944800" y="1165971"/>
                  </a:lnTo>
                  <a:lnTo>
                    <a:pt x="2963773" y="1117334"/>
                  </a:lnTo>
                  <a:lnTo>
                    <a:pt x="2981885" y="1068102"/>
                  </a:lnTo>
                  <a:lnTo>
                    <a:pt x="2991400" y="1028367"/>
                  </a:lnTo>
                  <a:lnTo>
                    <a:pt x="3006239" y="976874"/>
                  </a:lnTo>
                  <a:lnTo>
                    <a:pt x="3021329" y="925555"/>
                  </a:lnTo>
                  <a:lnTo>
                    <a:pt x="3039682" y="876489"/>
                  </a:lnTo>
                  <a:lnTo>
                    <a:pt x="3061254" y="829648"/>
                  </a:lnTo>
                  <a:lnTo>
                    <a:pt x="3086000" y="785000"/>
                  </a:lnTo>
                  <a:lnTo>
                    <a:pt x="3113876" y="742514"/>
                  </a:lnTo>
                  <a:lnTo>
                    <a:pt x="3171643" y="658934"/>
                  </a:lnTo>
                  <a:lnTo>
                    <a:pt x="3207194" y="606315"/>
                  </a:lnTo>
                  <a:lnTo>
                    <a:pt x="3235394" y="564053"/>
                  </a:lnTo>
                  <a:lnTo>
                    <a:pt x="3263638" y="521821"/>
                  </a:lnTo>
                  <a:lnTo>
                    <a:pt x="3269895" y="510708"/>
                  </a:lnTo>
                  <a:lnTo>
                    <a:pt x="3267297" y="508913"/>
                  </a:lnTo>
                  <a:lnTo>
                    <a:pt x="3270713" y="495837"/>
                  </a:lnTo>
                  <a:lnTo>
                    <a:pt x="3337782" y="542175"/>
                  </a:lnTo>
                  <a:lnTo>
                    <a:pt x="3334194" y="555132"/>
                  </a:lnTo>
                  <a:lnTo>
                    <a:pt x="3329659" y="567435"/>
                  </a:lnTo>
                  <a:lnTo>
                    <a:pt x="3317044" y="589592"/>
                  </a:lnTo>
                  <a:lnTo>
                    <a:pt x="3310873" y="600765"/>
                  </a:lnTo>
                  <a:lnTo>
                    <a:pt x="3284276" y="644134"/>
                  </a:lnTo>
                  <a:lnTo>
                    <a:pt x="3257578" y="687434"/>
                  </a:lnTo>
                  <a:lnTo>
                    <a:pt x="3237894" y="720143"/>
                  </a:lnTo>
                  <a:lnTo>
                    <a:pt x="3210685" y="763090"/>
                  </a:lnTo>
                  <a:lnTo>
                    <a:pt x="3183068" y="805754"/>
                  </a:lnTo>
                  <a:lnTo>
                    <a:pt x="3154940" y="848066"/>
                  </a:lnTo>
                  <a:lnTo>
                    <a:pt x="3127672" y="890972"/>
                  </a:lnTo>
                  <a:lnTo>
                    <a:pt x="3103848" y="936257"/>
                  </a:lnTo>
                  <a:lnTo>
                    <a:pt x="3085880" y="985589"/>
                  </a:lnTo>
                  <a:lnTo>
                    <a:pt x="3076179" y="1040631"/>
                  </a:lnTo>
                  <a:lnTo>
                    <a:pt x="3059692" y="1090986"/>
                  </a:lnTo>
                  <a:lnTo>
                    <a:pt x="3044793" y="1142438"/>
                  </a:lnTo>
                  <a:lnTo>
                    <a:pt x="3036980" y="1183349"/>
                  </a:lnTo>
                  <a:lnTo>
                    <a:pt x="3020097" y="1233430"/>
                  </a:lnTo>
                  <a:lnTo>
                    <a:pt x="2999643" y="1281043"/>
                  </a:lnTo>
                  <a:lnTo>
                    <a:pt x="2988908" y="1304499"/>
                  </a:lnTo>
                  <a:lnTo>
                    <a:pt x="2979723" y="1329026"/>
                  </a:lnTo>
                  <a:lnTo>
                    <a:pt x="2971571" y="1354266"/>
                  </a:lnTo>
                  <a:lnTo>
                    <a:pt x="2971155" y="1369415"/>
                  </a:lnTo>
                  <a:lnTo>
                    <a:pt x="2960492" y="1408357"/>
                  </a:lnTo>
                  <a:lnTo>
                    <a:pt x="2968228" y="1429138"/>
                  </a:lnTo>
                  <a:lnTo>
                    <a:pt x="2972535" y="1462986"/>
                  </a:lnTo>
                  <a:lnTo>
                    <a:pt x="2987677" y="1488884"/>
                  </a:lnTo>
                  <a:lnTo>
                    <a:pt x="3042016" y="1557299"/>
                  </a:lnTo>
                  <a:lnTo>
                    <a:pt x="3273134" y="1716978"/>
                  </a:lnTo>
                  <a:lnTo>
                    <a:pt x="3248017" y="1715061"/>
                  </a:lnTo>
                  <a:lnTo>
                    <a:pt x="3236463" y="1707079"/>
                  </a:lnTo>
                  <a:lnTo>
                    <a:pt x="3217260" y="1709248"/>
                  </a:lnTo>
                  <a:lnTo>
                    <a:pt x="3198573" y="1711773"/>
                  </a:lnTo>
                  <a:lnTo>
                    <a:pt x="3181351" y="1715311"/>
                  </a:lnTo>
                  <a:lnTo>
                    <a:pt x="3151799" y="1710330"/>
                  </a:lnTo>
                  <a:lnTo>
                    <a:pt x="3120526" y="1704159"/>
                  </a:lnTo>
                  <a:close/>
                </a:path>
                <a:path w="4741544" h="4305935">
                  <a:moveTo>
                    <a:pt x="1991430" y="1572397"/>
                  </a:moveTo>
                  <a:lnTo>
                    <a:pt x="1934135" y="1532812"/>
                  </a:lnTo>
                  <a:lnTo>
                    <a:pt x="1894000" y="1489647"/>
                  </a:lnTo>
                  <a:lnTo>
                    <a:pt x="1870223" y="1457783"/>
                  </a:lnTo>
                  <a:lnTo>
                    <a:pt x="1850920" y="1398138"/>
                  </a:lnTo>
                  <a:lnTo>
                    <a:pt x="1855810" y="1339771"/>
                  </a:lnTo>
                  <a:lnTo>
                    <a:pt x="1864867" y="1284283"/>
                  </a:lnTo>
                  <a:lnTo>
                    <a:pt x="1876949" y="1230885"/>
                  </a:lnTo>
                  <a:lnTo>
                    <a:pt x="1891980" y="1179525"/>
                  </a:lnTo>
                  <a:lnTo>
                    <a:pt x="1902667" y="1140599"/>
                  </a:lnTo>
                  <a:lnTo>
                    <a:pt x="1923371" y="1093158"/>
                  </a:lnTo>
                  <a:lnTo>
                    <a:pt x="1946798" y="1047599"/>
                  </a:lnTo>
                  <a:lnTo>
                    <a:pt x="1972874" y="1003869"/>
                  </a:lnTo>
                  <a:lnTo>
                    <a:pt x="1994394" y="972429"/>
                  </a:lnTo>
                  <a:lnTo>
                    <a:pt x="2038866" y="910536"/>
                  </a:lnTo>
                  <a:lnTo>
                    <a:pt x="2068550" y="869300"/>
                  </a:lnTo>
                  <a:lnTo>
                    <a:pt x="2096691" y="826997"/>
                  </a:lnTo>
                  <a:lnTo>
                    <a:pt x="2122187" y="782867"/>
                  </a:lnTo>
                  <a:lnTo>
                    <a:pt x="2143935" y="736147"/>
                  </a:lnTo>
                  <a:lnTo>
                    <a:pt x="2149030" y="724231"/>
                  </a:lnTo>
                  <a:lnTo>
                    <a:pt x="2155158" y="713028"/>
                  </a:lnTo>
                  <a:lnTo>
                    <a:pt x="2169194" y="691853"/>
                  </a:lnTo>
                  <a:lnTo>
                    <a:pt x="2176356" y="681365"/>
                  </a:lnTo>
                  <a:lnTo>
                    <a:pt x="2202314" y="637554"/>
                  </a:lnTo>
                  <a:lnTo>
                    <a:pt x="2223114" y="590180"/>
                  </a:lnTo>
                  <a:lnTo>
                    <a:pt x="2239770" y="539942"/>
                  </a:lnTo>
                  <a:lnTo>
                    <a:pt x="2253295" y="487541"/>
                  </a:lnTo>
                  <a:lnTo>
                    <a:pt x="2264703" y="433678"/>
                  </a:lnTo>
                  <a:lnTo>
                    <a:pt x="2261072" y="431169"/>
                  </a:lnTo>
                  <a:lnTo>
                    <a:pt x="2264229" y="417914"/>
                  </a:lnTo>
                  <a:lnTo>
                    <a:pt x="2266870" y="404302"/>
                  </a:lnTo>
                  <a:lnTo>
                    <a:pt x="2268908" y="390274"/>
                  </a:lnTo>
                  <a:lnTo>
                    <a:pt x="2263697" y="340365"/>
                  </a:lnTo>
                  <a:lnTo>
                    <a:pt x="2258845" y="306140"/>
                  </a:lnTo>
                  <a:lnTo>
                    <a:pt x="2240919" y="278318"/>
                  </a:lnTo>
                  <a:lnTo>
                    <a:pt x="2196483" y="247618"/>
                  </a:lnTo>
                  <a:lnTo>
                    <a:pt x="2161664" y="208125"/>
                  </a:lnTo>
                  <a:lnTo>
                    <a:pt x="2016790" y="108033"/>
                  </a:lnTo>
                  <a:lnTo>
                    <a:pt x="1999911" y="65498"/>
                  </a:lnTo>
                  <a:lnTo>
                    <a:pt x="1993624" y="30282"/>
                  </a:lnTo>
                  <a:lnTo>
                    <a:pt x="2007388" y="8918"/>
                  </a:lnTo>
                  <a:lnTo>
                    <a:pt x="2020304" y="2406"/>
                  </a:lnTo>
                  <a:lnTo>
                    <a:pt x="2039163" y="0"/>
                  </a:lnTo>
                  <a:lnTo>
                    <a:pt x="2104466" y="14245"/>
                  </a:lnTo>
                  <a:lnTo>
                    <a:pt x="2181640" y="67563"/>
                  </a:lnTo>
                  <a:lnTo>
                    <a:pt x="2198748" y="94820"/>
                  </a:lnTo>
                  <a:lnTo>
                    <a:pt x="2222903" y="111508"/>
                  </a:lnTo>
                  <a:lnTo>
                    <a:pt x="2239409" y="138348"/>
                  </a:lnTo>
                  <a:lnTo>
                    <a:pt x="2272778" y="176839"/>
                  </a:lnTo>
                  <a:lnTo>
                    <a:pt x="2296582" y="224158"/>
                  </a:lnTo>
                  <a:lnTo>
                    <a:pt x="2317944" y="269789"/>
                  </a:lnTo>
                  <a:lnTo>
                    <a:pt x="2336767" y="313666"/>
                  </a:lnTo>
                  <a:lnTo>
                    <a:pt x="2345735" y="366172"/>
                  </a:lnTo>
                  <a:lnTo>
                    <a:pt x="2351972" y="416790"/>
                  </a:lnTo>
                  <a:lnTo>
                    <a:pt x="2355382" y="465454"/>
                  </a:lnTo>
                  <a:lnTo>
                    <a:pt x="2354837" y="480514"/>
                  </a:lnTo>
                  <a:lnTo>
                    <a:pt x="2353689" y="495157"/>
                  </a:lnTo>
                  <a:lnTo>
                    <a:pt x="2344461" y="519654"/>
                  </a:lnTo>
                  <a:lnTo>
                    <a:pt x="2341332" y="532929"/>
                  </a:lnTo>
                  <a:lnTo>
                    <a:pt x="2323920" y="582644"/>
                  </a:lnTo>
                  <a:lnTo>
                    <a:pt x="2313506" y="621758"/>
                  </a:lnTo>
                  <a:lnTo>
                    <a:pt x="2295653" y="671169"/>
                  </a:lnTo>
                  <a:lnTo>
                    <a:pt x="2277579" y="720427"/>
                  </a:lnTo>
                  <a:lnTo>
                    <a:pt x="2259285" y="769533"/>
                  </a:lnTo>
                  <a:lnTo>
                    <a:pt x="2251133" y="794774"/>
                  </a:lnTo>
                  <a:lnTo>
                    <a:pt x="2242120" y="819419"/>
                  </a:lnTo>
                  <a:lnTo>
                    <a:pt x="2230696" y="842399"/>
                  </a:lnTo>
                  <a:lnTo>
                    <a:pt x="2208092" y="873091"/>
                  </a:lnTo>
                  <a:lnTo>
                    <a:pt x="2200529" y="883302"/>
                  </a:lnTo>
                  <a:lnTo>
                    <a:pt x="2200873" y="883540"/>
                  </a:lnTo>
                  <a:lnTo>
                    <a:pt x="2194688" y="894702"/>
                  </a:lnTo>
                  <a:lnTo>
                    <a:pt x="2196410" y="895892"/>
                  </a:lnTo>
                  <a:lnTo>
                    <a:pt x="2179335" y="945841"/>
                  </a:lnTo>
                  <a:lnTo>
                    <a:pt x="2158968" y="993515"/>
                  </a:lnTo>
                  <a:lnTo>
                    <a:pt x="2136305" y="1039602"/>
                  </a:lnTo>
                  <a:lnTo>
                    <a:pt x="2112341" y="1084791"/>
                  </a:lnTo>
                  <a:lnTo>
                    <a:pt x="2088071" y="1129768"/>
                  </a:lnTo>
                  <a:lnTo>
                    <a:pt x="2064489" y="1175220"/>
                  </a:lnTo>
                  <a:lnTo>
                    <a:pt x="2041742" y="1221249"/>
                  </a:lnTo>
                  <a:lnTo>
                    <a:pt x="2027849" y="1257960"/>
                  </a:lnTo>
                  <a:lnTo>
                    <a:pt x="2011044" y="1308095"/>
                  </a:lnTo>
                  <a:lnTo>
                    <a:pt x="2008433" y="1352599"/>
                  </a:lnTo>
                  <a:lnTo>
                    <a:pt x="2004988" y="1365656"/>
                  </a:lnTo>
                  <a:lnTo>
                    <a:pt x="2009366" y="1368681"/>
                  </a:lnTo>
                  <a:lnTo>
                    <a:pt x="2007041" y="1382511"/>
                  </a:lnTo>
                  <a:lnTo>
                    <a:pt x="2012366" y="1386190"/>
                  </a:lnTo>
                  <a:lnTo>
                    <a:pt x="2010830" y="1400565"/>
                  </a:lnTo>
                  <a:lnTo>
                    <a:pt x="2188442" y="1523276"/>
                  </a:lnTo>
                  <a:lnTo>
                    <a:pt x="2176932" y="1530760"/>
                  </a:lnTo>
                  <a:lnTo>
                    <a:pt x="2163872" y="1537173"/>
                  </a:lnTo>
                  <a:lnTo>
                    <a:pt x="2148830" y="1542218"/>
                  </a:lnTo>
                  <a:lnTo>
                    <a:pt x="2122681" y="1555024"/>
                  </a:lnTo>
                  <a:lnTo>
                    <a:pt x="2084820" y="1559738"/>
                  </a:lnTo>
                  <a:lnTo>
                    <a:pt x="2058670" y="1572544"/>
                  </a:lnTo>
                  <a:lnTo>
                    <a:pt x="2022603" y="1578498"/>
                  </a:lnTo>
                  <a:lnTo>
                    <a:pt x="1991430" y="1572397"/>
                  </a:lnTo>
                  <a:close/>
                </a:path>
              </a:pathLst>
            </a:custGeom>
            <a:solidFill>
              <a:srgbClr val="8FC878">
                <a:alpha val="27999"/>
              </a:srgbClr>
            </a:solidFill>
          </p:spPr>
          <p:txBody>
            <a:bodyPr wrap="square" lIns="0" tIns="0" rIns="0" bIns="0" rtlCol="0"/>
            <a:lstStyle/>
            <a:p>
              <a:endParaRPr/>
            </a:p>
          </p:txBody>
        </p:sp>
        <p:sp>
          <p:nvSpPr>
            <p:cNvPr id="7" name="object 7"/>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8" name="object 8"/>
            <p:cNvPicPr/>
            <p:nvPr/>
          </p:nvPicPr>
          <p:blipFill>
            <a:blip r:embed="rId5" cstate="print"/>
            <a:stretch>
              <a:fillRect/>
            </a:stretch>
          </p:blipFill>
          <p:spPr>
            <a:xfrm>
              <a:off x="297370" y="1250579"/>
              <a:ext cx="152399" cy="152399"/>
            </a:xfrm>
            <a:prstGeom prst="rect">
              <a:avLst/>
            </a:prstGeom>
          </p:spPr>
        </p:pic>
        <p:pic>
          <p:nvPicPr>
            <p:cNvPr id="9" name="object 9"/>
            <p:cNvPicPr/>
            <p:nvPr/>
          </p:nvPicPr>
          <p:blipFill>
            <a:blip r:embed="rId6" cstate="print"/>
            <a:stretch>
              <a:fillRect/>
            </a:stretch>
          </p:blipFill>
          <p:spPr>
            <a:xfrm>
              <a:off x="17838227" y="1250579"/>
              <a:ext cx="152399" cy="152399"/>
            </a:xfrm>
            <a:prstGeom prst="rect">
              <a:avLst/>
            </a:prstGeom>
          </p:spPr>
        </p:pic>
        <p:sp>
          <p:nvSpPr>
            <p:cNvPr id="10" name="object 10"/>
            <p:cNvSpPr/>
            <p:nvPr/>
          </p:nvSpPr>
          <p:spPr>
            <a:xfrm>
              <a:off x="564010" y="1780516"/>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1" name="object 11"/>
            <p:cNvSpPr/>
            <p:nvPr/>
          </p:nvSpPr>
          <p:spPr>
            <a:xfrm>
              <a:off x="564010" y="1780512"/>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sp>
          <p:nvSpPr>
            <p:cNvPr id="12" name="object 12"/>
            <p:cNvSpPr/>
            <p:nvPr/>
          </p:nvSpPr>
          <p:spPr>
            <a:xfrm>
              <a:off x="564010" y="3583176"/>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3" name="object 13"/>
            <p:cNvSpPr/>
            <p:nvPr/>
          </p:nvSpPr>
          <p:spPr>
            <a:xfrm>
              <a:off x="564010" y="3583173"/>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8"/>
                  </a:lnTo>
                  <a:lnTo>
                    <a:pt x="2820968"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sp>
          <p:nvSpPr>
            <p:cNvPr id="14" name="object 14"/>
            <p:cNvSpPr/>
            <p:nvPr/>
          </p:nvSpPr>
          <p:spPr>
            <a:xfrm>
              <a:off x="2264499" y="5630658"/>
              <a:ext cx="11446510" cy="727075"/>
            </a:xfrm>
            <a:custGeom>
              <a:avLst/>
              <a:gdLst/>
              <a:ahLst/>
              <a:cxnLst/>
              <a:rect l="l" t="t" r="r" b="b"/>
              <a:pathLst>
                <a:path w="11446510" h="727075">
                  <a:moveTo>
                    <a:pt x="5688571" y="0"/>
                  </a:moveTo>
                  <a:lnTo>
                    <a:pt x="0" y="0"/>
                  </a:lnTo>
                  <a:lnTo>
                    <a:pt x="0" y="727049"/>
                  </a:lnTo>
                  <a:lnTo>
                    <a:pt x="5688571" y="727049"/>
                  </a:lnTo>
                  <a:lnTo>
                    <a:pt x="5688571" y="0"/>
                  </a:lnTo>
                  <a:close/>
                </a:path>
                <a:path w="11446510" h="727075">
                  <a:moveTo>
                    <a:pt x="11446497" y="0"/>
                  </a:moveTo>
                  <a:lnTo>
                    <a:pt x="5752236" y="0"/>
                  </a:lnTo>
                  <a:lnTo>
                    <a:pt x="5752236" y="727049"/>
                  </a:lnTo>
                  <a:lnTo>
                    <a:pt x="11446497" y="727049"/>
                  </a:lnTo>
                  <a:lnTo>
                    <a:pt x="11446497" y="0"/>
                  </a:lnTo>
                  <a:close/>
                </a:path>
              </a:pathLst>
            </a:custGeom>
            <a:solidFill>
              <a:srgbClr val="ECDFAF">
                <a:alpha val="50999"/>
              </a:srgbClr>
            </a:solidFill>
          </p:spPr>
          <p:txBody>
            <a:bodyPr wrap="square" lIns="0" tIns="0" rIns="0" bIns="0" rtlCol="0"/>
            <a:lstStyle/>
            <a:p>
              <a:endParaRPr/>
            </a:p>
          </p:txBody>
        </p:sp>
        <p:sp>
          <p:nvSpPr>
            <p:cNvPr id="15" name="object 15"/>
            <p:cNvSpPr/>
            <p:nvPr/>
          </p:nvSpPr>
          <p:spPr>
            <a:xfrm>
              <a:off x="13803791" y="6092358"/>
              <a:ext cx="4484370" cy="4194810"/>
            </a:xfrm>
            <a:custGeom>
              <a:avLst/>
              <a:gdLst/>
              <a:ahLst/>
              <a:cxnLst/>
              <a:rect l="l" t="t" r="r" b="b"/>
              <a:pathLst>
                <a:path w="4484369" h="4194809">
                  <a:moveTo>
                    <a:pt x="2433387" y="12699"/>
                  </a:moveTo>
                  <a:lnTo>
                    <a:pt x="2240720" y="12699"/>
                  </a:lnTo>
                  <a:lnTo>
                    <a:pt x="2288768" y="0"/>
                  </a:lnTo>
                  <a:lnTo>
                    <a:pt x="2385339" y="0"/>
                  </a:lnTo>
                  <a:lnTo>
                    <a:pt x="2433387" y="12699"/>
                  </a:lnTo>
                  <a:close/>
                </a:path>
                <a:path w="4484369" h="4194809">
                  <a:moveTo>
                    <a:pt x="2623003" y="25399"/>
                  </a:moveTo>
                  <a:lnTo>
                    <a:pt x="2051104" y="25399"/>
                  </a:lnTo>
                  <a:lnTo>
                    <a:pt x="2098103" y="12699"/>
                  </a:lnTo>
                  <a:lnTo>
                    <a:pt x="2576004" y="12699"/>
                  </a:lnTo>
                  <a:lnTo>
                    <a:pt x="2623003" y="25399"/>
                  </a:lnTo>
                  <a:close/>
                </a:path>
                <a:path w="4484369" h="4194809">
                  <a:moveTo>
                    <a:pt x="2716136" y="38099"/>
                  </a:moveTo>
                  <a:lnTo>
                    <a:pt x="1957971" y="38099"/>
                  </a:lnTo>
                  <a:lnTo>
                    <a:pt x="2004390" y="25399"/>
                  </a:lnTo>
                  <a:lnTo>
                    <a:pt x="2669717" y="25399"/>
                  </a:lnTo>
                  <a:lnTo>
                    <a:pt x="2716136" y="38099"/>
                  </a:lnTo>
                  <a:close/>
                </a:path>
                <a:path w="4484369" h="4194809">
                  <a:moveTo>
                    <a:pt x="3765924" y="4194641"/>
                  </a:moveTo>
                  <a:lnTo>
                    <a:pt x="908183" y="4194641"/>
                  </a:lnTo>
                  <a:lnTo>
                    <a:pt x="885375" y="4178299"/>
                  </a:lnTo>
                  <a:lnTo>
                    <a:pt x="850470" y="4140199"/>
                  </a:lnTo>
                  <a:lnTo>
                    <a:pt x="816124" y="4114799"/>
                  </a:lnTo>
                  <a:lnTo>
                    <a:pt x="782345" y="4089399"/>
                  </a:lnTo>
                  <a:lnTo>
                    <a:pt x="749143" y="4063999"/>
                  </a:lnTo>
                  <a:lnTo>
                    <a:pt x="716527" y="4025899"/>
                  </a:lnTo>
                  <a:lnTo>
                    <a:pt x="684507" y="4000499"/>
                  </a:lnTo>
                  <a:lnTo>
                    <a:pt x="653092" y="3962399"/>
                  </a:lnTo>
                  <a:lnTo>
                    <a:pt x="622291" y="3936999"/>
                  </a:lnTo>
                  <a:lnTo>
                    <a:pt x="592114" y="3898899"/>
                  </a:lnTo>
                  <a:lnTo>
                    <a:pt x="562570" y="3860799"/>
                  </a:lnTo>
                  <a:lnTo>
                    <a:pt x="533669" y="3835399"/>
                  </a:lnTo>
                  <a:lnTo>
                    <a:pt x="505420" y="3797299"/>
                  </a:lnTo>
                  <a:lnTo>
                    <a:pt x="477832" y="3759199"/>
                  </a:lnTo>
                  <a:lnTo>
                    <a:pt x="450915" y="3721099"/>
                  </a:lnTo>
                  <a:lnTo>
                    <a:pt x="424679" y="3682999"/>
                  </a:lnTo>
                  <a:lnTo>
                    <a:pt x="399132" y="3644899"/>
                  </a:lnTo>
                  <a:lnTo>
                    <a:pt x="374284" y="3606799"/>
                  </a:lnTo>
                  <a:lnTo>
                    <a:pt x="350144" y="3568699"/>
                  </a:lnTo>
                  <a:lnTo>
                    <a:pt x="326722" y="3530599"/>
                  </a:lnTo>
                  <a:lnTo>
                    <a:pt x="304027" y="3492499"/>
                  </a:lnTo>
                  <a:lnTo>
                    <a:pt x="282069" y="3454399"/>
                  </a:lnTo>
                  <a:lnTo>
                    <a:pt x="260857" y="3416299"/>
                  </a:lnTo>
                  <a:lnTo>
                    <a:pt x="240401" y="3378199"/>
                  </a:lnTo>
                  <a:lnTo>
                    <a:pt x="220709" y="3340099"/>
                  </a:lnTo>
                  <a:lnTo>
                    <a:pt x="201791" y="3289299"/>
                  </a:lnTo>
                  <a:lnTo>
                    <a:pt x="183657" y="3251199"/>
                  </a:lnTo>
                  <a:lnTo>
                    <a:pt x="166316" y="3213099"/>
                  </a:lnTo>
                  <a:lnTo>
                    <a:pt x="149777" y="3162299"/>
                  </a:lnTo>
                  <a:lnTo>
                    <a:pt x="134050" y="3124199"/>
                  </a:lnTo>
                  <a:lnTo>
                    <a:pt x="119144" y="3086099"/>
                  </a:lnTo>
                  <a:lnTo>
                    <a:pt x="105069" y="3035299"/>
                  </a:lnTo>
                  <a:lnTo>
                    <a:pt x="91834" y="2997199"/>
                  </a:lnTo>
                  <a:lnTo>
                    <a:pt x="79448" y="2946399"/>
                  </a:lnTo>
                  <a:lnTo>
                    <a:pt x="67921" y="2908299"/>
                  </a:lnTo>
                  <a:lnTo>
                    <a:pt x="57262" y="2857499"/>
                  </a:lnTo>
                  <a:lnTo>
                    <a:pt x="47480" y="2819399"/>
                  </a:lnTo>
                  <a:lnTo>
                    <a:pt x="38586" y="2768599"/>
                  </a:lnTo>
                  <a:lnTo>
                    <a:pt x="30588" y="2717799"/>
                  </a:lnTo>
                  <a:lnTo>
                    <a:pt x="23495" y="2679699"/>
                  </a:lnTo>
                  <a:lnTo>
                    <a:pt x="17318" y="2628899"/>
                  </a:lnTo>
                  <a:lnTo>
                    <a:pt x="12065" y="2578099"/>
                  </a:lnTo>
                  <a:lnTo>
                    <a:pt x="7747" y="2539999"/>
                  </a:lnTo>
                  <a:lnTo>
                    <a:pt x="4371" y="2489199"/>
                  </a:lnTo>
                  <a:lnTo>
                    <a:pt x="1949" y="2438399"/>
                  </a:lnTo>
                  <a:lnTo>
                    <a:pt x="488" y="2387599"/>
                  </a:lnTo>
                  <a:lnTo>
                    <a:pt x="0" y="2336799"/>
                  </a:lnTo>
                  <a:lnTo>
                    <a:pt x="488" y="2298699"/>
                  </a:lnTo>
                  <a:lnTo>
                    <a:pt x="1949" y="2247899"/>
                  </a:lnTo>
                  <a:lnTo>
                    <a:pt x="4371" y="2197099"/>
                  </a:lnTo>
                  <a:lnTo>
                    <a:pt x="7747" y="2146299"/>
                  </a:lnTo>
                  <a:lnTo>
                    <a:pt x="12065" y="2108199"/>
                  </a:lnTo>
                  <a:lnTo>
                    <a:pt x="17318" y="2057399"/>
                  </a:lnTo>
                  <a:lnTo>
                    <a:pt x="23495" y="2006599"/>
                  </a:lnTo>
                  <a:lnTo>
                    <a:pt x="30588" y="1968499"/>
                  </a:lnTo>
                  <a:lnTo>
                    <a:pt x="38586" y="1917699"/>
                  </a:lnTo>
                  <a:lnTo>
                    <a:pt x="47480" y="1866899"/>
                  </a:lnTo>
                  <a:lnTo>
                    <a:pt x="57262" y="1828799"/>
                  </a:lnTo>
                  <a:lnTo>
                    <a:pt x="67921" y="1777999"/>
                  </a:lnTo>
                  <a:lnTo>
                    <a:pt x="79448" y="1739899"/>
                  </a:lnTo>
                  <a:lnTo>
                    <a:pt x="91834" y="1689099"/>
                  </a:lnTo>
                  <a:lnTo>
                    <a:pt x="105069" y="1650999"/>
                  </a:lnTo>
                  <a:lnTo>
                    <a:pt x="119144" y="1600199"/>
                  </a:lnTo>
                  <a:lnTo>
                    <a:pt x="134050" y="1562099"/>
                  </a:lnTo>
                  <a:lnTo>
                    <a:pt x="149777" y="1523999"/>
                  </a:lnTo>
                  <a:lnTo>
                    <a:pt x="166316" y="1473199"/>
                  </a:lnTo>
                  <a:lnTo>
                    <a:pt x="183657" y="1435099"/>
                  </a:lnTo>
                  <a:lnTo>
                    <a:pt x="201791" y="1396999"/>
                  </a:lnTo>
                  <a:lnTo>
                    <a:pt x="220709" y="1346199"/>
                  </a:lnTo>
                  <a:lnTo>
                    <a:pt x="240401" y="1308099"/>
                  </a:lnTo>
                  <a:lnTo>
                    <a:pt x="260857" y="1269999"/>
                  </a:lnTo>
                  <a:lnTo>
                    <a:pt x="282069" y="1231899"/>
                  </a:lnTo>
                  <a:lnTo>
                    <a:pt x="304027" y="1193799"/>
                  </a:lnTo>
                  <a:lnTo>
                    <a:pt x="326722" y="1155699"/>
                  </a:lnTo>
                  <a:lnTo>
                    <a:pt x="350144" y="1117599"/>
                  </a:lnTo>
                  <a:lnTo>
                    <a:pt x="374284" y="1079499"/>
                  </a:lnTo>
                  <a:lnTo>
                    <a:pt x="399132" y="1041399"/>
                  </a:lnTo>
                  <a:lnTo>
                    <a:pt x="424679" y="1003299"/>
                  </a:lnTo>
                  <a:lnTo>
                    <a:pt x="450915" y="965199"/>
                  </a:lnTo>
                  <a:lnTo>
                    <a:pt x="477832" y="927099"/>
                  </a:lnTo>
                  <a:lnTo>
                    <a:pt x="505420" y="888999"/>
                  </a:lnTo>
                  <a:lnTo>
                    <a:pt x="533669" y="850899"/>
                  </a:lnTo>
                  <a:lnTo>
                    <a:pt x="562570" y="825499"/>
                  </a:lnTo>
                  <a:lnTo>
                    <a:pt x="592114" y="787399"/>
                  </a:lnTo>
                  <a:lnTo>
                    <a:pt x="622291" y="749299"/>
                  </a:lnTo>
                  <a:lnTo>
                    <a:pt x="653092" y="723899"/>
                  </a:lnTo>
                  <a:lnTo>
                    <a:pt x="684507" y="685799"/>
                  </a:lnTo>
                  <a:lnTo>
                    <a:pt x="716527" y="660399"/>
                  </a:lnTo>
                  <a:lnTo>
                    <a:pt x="749143" y="622299"/>
                  </a:lnTo>
                  <a:lnTo>
                    <a:pt x="782345" y="596899"/>
                  </a:lnTo>
                  <a:lnTo>
                    <a:pt x="816124" y="571499"/>
                  </a:lnTo>
                  <a:lnTo>
                    <a:pt x="850470" y="533399"/>
                  </a:lnTo>
                  <a:lnTo>
                    <a:pt x="885375" y="507999"/>
                  </a:lnTo>
                  <a:lnTo>
                    <a:pt x="920828" y="482599"/>
                  </a:lnTo>
                  <a:lnTo>
                    <a:pt x="956820" y="457199"/>
                  </a:lnTo>
                  <a:lnTo>
                    <a:pt x="1030384" y="406399"/>
                  </a:lnTo>
                  <a:lnTo>
                    <a:pt x="1105993" y="355599"/>
                  </a:lnTo>
                  <a:lnTo>
                    <a:pt x="1183571" y="304799"/>
                  </a:lnTo>
                  <a:lnTo>
                    <a:pt x="1223075" y="292099"/>
                  </a:lnTo>
                  <a:lnTo>
                    <a:pt x="1303465" y="241299"/>
                  </a:lnTo>
                  <a:lnTo>
                    <a:pt x="1344333" y="228599"/>
                  </a:lnTo>
                  <a:lnTo>
                    <a:pt x="1385637" y="203199"/>
                  </a:lnTo>
                  <a:lnTo>
                    <a:pt x="1469514" y="177799"/>
                  </a:lnTo>
                  <a:lnTo>
                    <a:pt x="1512069" y="152399"/>
                  </a:lnTo>
                  <a:lnTo>
                    <a:pt x="1911857" y="38099"/>
                  </a:lnTo>
                  <a:lnTo>
                    <a:pt x="2762250" y="38099"/>
                  </a:lnTo>
                  <a:lnTo>
                    <a:pt x="3162038" y="152399"/>
                  </a:lnTo>
                  <a:lnTo>
                    <a:pt x="3204593" y="177799"/>
                  </a:lnTo>
                  <a:lnTo>
                    <a:pt x="3288470" y="203199"/>
                  </a:lnTo>
                  <a:lnTo>
                    <a:pt x="3329774" y="228599"/>
                  </a:lnTo>
                  <a:lnTo>
                    <a:pt x="3370642" y="241299"/>
                  </a:lnTo>
                  <a:lnTo>
                    <a:pt x="3451032" y="292099"/>
                  </a:lnTo>
                  <a:lnTo>
                    <a:pt x="3490536" y="304799"/>
                  </a:lnTo>
                  <a:lnTo>
                    <a:pt x="3568114" y="355599"/>
                  </a:lnTo>
                  <a:lnTo>
                    <a:pt x="3643723" y="406399"/>
                  </a:lnTo>
                  <a:lnTo>
                    <a:pt x="3717287" y="457199"/>
                  </a:lnTo>
                  <a:lnTo>
                    <a:pt x="3753279" y="482599"/>
                  </a:lnTo>
                  <a:lnTo>
                    <a:pt x="3788732" y="507999"/>
                  </a:lnTo>
                  <a:lnTo>
                    <a:pt x="3823637" y="533399"/>
                  </a:lnTo>
                  <a:lnTo>
                    <a:pt x="3857983" y="571499"/>
                  </a:lnTo>
                  <a:lnTo>
                    <a:pt x="3891762" y="596899"/>
                  </a:lnTo>
                  <a:lnTo>
                    <a:pt x="3924964" y="622299"/>
                  </a:lnTo>
                  <a:lnTo>
                    <a:pt x="3957580" y="660399"/>
                  </a:lnTo>
                  <a:lnTo>
                    <a:pt x="3989600" y="685799"/>
                  </a:lnTo>
                  <a:lnTo>
                    <a:pt x="4021015" y="723899"/>
                  </a:lnTo>
                  <a:lnTo>
                    <a:pt x="4051816" y="749299"/>
                  </a:lnTo>
                  <a:lnTo>
                    <a:pt x="4081993" y="787399"/>
                  </a:lnTo>
                  <a:lnTo>
                    <a:pt x="4111537" y="825499"/>
                  </a:lnTo>
                  <a:lnTo>
                    <a:pt x="4140438" y="850899"/>
                  </a:lnTo>
                  <a:lnTo>
                    <a:pt x="4168687" y="888999"/>
                  </a:lnTo>
                  <a:lnTo>
                    <a:pt x="4196275" y="927099"/>
                  </a:lnTo>
                  <a:lnTo>
                    <a:pt x="4223192" y="965199"/>
                  </a:lnTo>
                  <a:lnTo>
                    <a:pt x="4249428" y="1003299"/>
                  </a:lnTo>
                  <a:lnTo>
                    <a:pt x="4274975" y="1041399"/>
                  </a:lnTo>
                  <a:lnTo>
                    <a:pt x="4299823" y="1079499"/>
                  </a:lnTo>
                  <a:lnTo>
                    <a:pt x="4323963" y="1117599"/>
                  </a:lnTo>
                  <a:lnTo>
                    <a:pt x="4347385" y="1155699"/>
                  </a:lnTo>
                  <a:lnTo>
                    <a:pt x="4370080" y="1193799"/>
                  </a:lnTo>
                  <a:lnTo>
                    <a:pt x="4392038" y="1231899"/>
                  </a:lnTo>
                  <a:lnTo>
                    <a:pt x="4413250" y="1269999"/>
                  </a:lnTo>
                  <a:lnTo>
                    <a:pt x="4433706" y="1308099"/>
                  </a:lnTo>
                  <a:lnTo>
                    <a:pt x="4453398" y="1346199"/>
                  </a:lnTo>
                  <a:lnTo>
                    <a:pt x="4472316" y="1396999"/>
                  </a:lnTo>
                  <a:lnTo>
                    <a:pt x="4484209" y="1421987"/>
                  </a:lnTo>
                  <a:lnTo>
                    <a:pt x="4484209" y="3264312"/>
                  </a:lnTo>
                  <a:lnTo>
                    <a:pt x="4472316" y="3289299"/>
                  </a:lnTo>
                  <a:lnTo>
                    <a:pt x="4453398" y="3340099"/>
                  </a:lnTo>
                  <a:lnTo>
                    <a:pt x="4433706" y="3378199"/>
                  </a:lnTo>
                  <a:lnTo>
                    <a:pt x="4413250" y="3416299"/>
                  </a:lnTo>
                  <a:lnTo>
                    <a:pt x="4392038" y="3454399"/>
                  </a:lnTo>
                  <a:lnTo>
                    <a:pt x="4370080" y="3492499"/>
                  </a:lnTo>
                  <a:lnTo>
                    <a:pt x="4347385" y="3530599"/>
                  </a:lnTo>
                  <a:lnTo>
                    <a:pt x="4323963" y="3568699"/>
                  </a:lnTo>
                  <a:lnTo>
                    <a:pt x="4299823" y="3606799"/>
                  </a:lnTo>
                  <a:lnTo>
                    <a:pt x="4274975" y="3644899"/>
                  </a:lnTo>
                  <a:lnTo>
                    <a:pt x="4249428" y="3682999"/>
                  </a:lnTo>
                  <a:lnTo>
                    <a:pt x="4223192" y="3721099"/>
                  </a:lnTo>
                  <a:lnTo>
                    <a:pt x="4196275" y="3759199"/>
                  </a:lnTo>
                  <a:lnTo>
                    <a:pt x="4168687" y="3797299"/>
                  </a:lnTo>
                  <a:lnTo>
                    <a:pt x="4140438" y="3835399"/>
                  </a:lnTo>
                  <a:lnTo>
                    <a:pt x="4111537" y="3860799"/>
                  </a:lnTo>
                  <a:lnTo>
                    <a:pt x="4081993" y="3898899"/>
                  </a:lnTo>
                  <a:lnTo>
                    <a:pt x="4051816" y="3936999"/>
                  </a:lnTo>
                  <a:lnTo>
                    <a:pt x="4021015" y="3962399"/>
                  </a:lnTo>
                  <a:lnTo>
                    <a:pt x="3989600" y="4000499"/>
                  </a:lnTo>
                  <a:lnTo>
                    <a:pt x="3957580" y="4025899"/>
                  </a:lnTo>
                  <a:lnTo>
                    <a:pt x="3924964" y="4063999"/>
                  </a:lnTo>
                  <a:lnTo>
                    <a:pt x="3891762" y="4089399"/>
                  </a:lnTo>
                  <a:lnTo>
                    <a:pt x="3857983" y="4114799"/>
                  </a:lnTo>
                  <a:lnTo>
                    <a:pt x="3823637" y="4140199"/>
                  </a:lnTo>
                  <a:lnTo>
                    <a:pt x="3788732" y="4178299"/>
                  </a:lnTo>
                  <a:lnTo>
                    <a:pt x="3765924" y="4194641"/>
                  </a:lnTo>
                  <a:close/>
                </a:path>
              </a:pathLst>
            </a:custGeom>
            <a:solidFill>
              <a:srgbClr val="7DD957"/>
            </a:solidFill>
          </p:spPr>
          <p:txBody>
            <a:bodyPr wrap="square" lIns="0" tIns="0" rIns="0" bIns="0" rtlCol="0"/>
            <a:lstStyle/>
            <a:p>
              <a:endParaRPr/>
            </a:p>
          </p:txBody>
        </p:sp>
        <p:pic>
          <p:nvPicPr>
            <p:cNvPr id="16" name="object 16"/>
            <p:cNvPicPr/>
            <p:nvPr/>
          </p:nvPicPr>
          <p:blipFill>
            <a:blip r:embed="rId7" cstate="print"/>
            <a:stretch>
              <a:fillRect/>
            </a:stretch>
          </p:blipFill>
          <p:spPr>
            <a:xfrm>
              <a:off x="14865600" y="6958081"/>
              <a:ext cx="2552699" cy="2552699"/>
            </a:xfrm>
            <a:prstGeom prst="rect">
              <a:avLst/>
            </a:prstGeom>
          </p:spPr>
        </p:pic>
        <p:sp>
          <p:nvSpPr>
            <p:cNvPr id="17" name="object 17"/>
            <p:cNvSpPr/>
            <p:nvPr/>
          </p:nvSpPr>
          <p:spPr>
            <a:xfrm>
              <a:off x="555232" y="9464279"/>
              <a:ext cx="1574165" cy="688975"/>
            </a:xfrm>
            <a:custGeom>
              <a:avLst/>
              <a:gdLst/>
              <a:ahLst/>
              <a:cxnLst/>
              <a:rect l="l" t="t" r="r" b="b"/>
              <a:pathLst>
                <a:path w="1574164" h="688975">
                  <a:moveTo>
                    <a:pt x="1573704" y="688663"/>
                  </a:moveTo>
                  <a:lnTo>
                    <a:pt x="0" y="688663"/>
                  </a:lnTo>
                  <a:lnTo>
                    <a:pt x="0" y="0"/>
                  </a:lnTo>
                  <a:lnTo>
                    <a:pt x="1573704" y="0"/>
                  </a:lnTo>
                  <a:lnTo>
                    <a:pt x="1573704" y="688663"/>
                  </a:lnTo>
                  <a:close/>
                </a:path>
              </a:pathLst>
            </a:custGeom>
            <a:solidFill>
              <a:srgbClr val="ECDFAF">
                <a:alpha val="50999"/>
              </a:srgbClr>
            </a:solidFill>
          </p:spPr>
          <p:txBody>
            <a:bodyPr wrap="square" lIns="0" tIns="0" rIns="0" bIns="0" rtlCol="0"/>
            <a:lstStyle/>
            <a:p>
              <a:endParaRPr/>
            </a:p>
          </p:txBody>
        </p:sp>
        <p:pic>
          <p:nvPicPr>
            <p:cNvPr id="18" name="object 18"/>
            <p:cNvPicPr/>
            <p:nvPr/>
          </p:nvPicPr>
          <p:blipFill>
            <a:blip r:embed="rId8" cstate="print"/>
            <a:stretch>
              <a:fillRect/>
            </a:stretch>
          </p:blipFill>
          <p:spPr>
            <a:xfrm>
              <a:off x="14738670" y="1782620"/>
              <a:ext cx="2365180" cy="4572660"/>
            </a:xfrm>
            <a:prstGeom prst="rect">
              <a:avLst/>
            </a:prstGeom>
          </p:spPr>
        </p:pic>
      </p:grpSp>
      <p:sp>
        <p:nvSpPr>
          <p:cNvPr id="19" name="object 19"/>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sp>
        <p:nvSpPr>
          <p:cNvPr id="20" name="object 20"/>
          <p:cNvSpPr/>
          <p:nvPr/>
        </p:nvSpPr>
        <p:spPr>
          <a:xfrm>
            <a:off x="2264498" y="7246543"/>
            <a:ext cx="11446510" cy="1301750"/>
          </a:xfrm>
          <a:custGeom>
            <a:avLst/>
            <a:gdLst/>
            <a:ahLst/>
            <a:cxnLst/>
            <a:rect l="l" t="t" r="r" b="b"/>
            <a:pathLst>
              <a:path w="11446510" h="1301750">
                <a:moveTo>
                  <a:pt x="11446345" y="0"/>
                </a:moveTo>
                <a:lnTo>
                  <a:pt x="0" y="0"/>
                </a:lnTo>
                <a:lnTo>
                  <a:pt x="0" y="726033"/>
                </a:lnTo>
                <a:lnTo>
                  <a:pt x="9525" y="726033"/>
                </a:lnTo>
                <a:lnTo>
                  <a:pt x="9525" y="1301648"/>
                </a:lnTo>
                <a:lnTo>
                  <a:pt x="5698198" y="1301648"/>
                </a:lnTo>
                <a:lnTo>
                  <a:pt x="5698198" y="726033"/>
                </a:lnTo>
                <a:lnTo>
                  <a:pt x="5752236" y="726033"/>
                </a:lnTo>
                <a:lnTo>
                  <a:pt x="5752236" y="1300149"/>
                </a:lnTo>
                <a:lnTo>
                  <a:pt x="11440922" y="1300149"/>
                </a:lnTo>
                <a:lnTo>
                  <a:pt x="11440922" y="726033"/>
                </a:lnTo>
                <a:lnTo>
                  <a:pt x="11446345" y="726033"/>
                </a:lnTo>
                <a:lnTo>
                  <a:pt x="11446345" y="0"/>
                </a:lnTo>
                <a:close/>
              </a:path>
            </a:pathLst>
          </a:custGeom>
          <a:solidFill>
            <a:srgbClr val="ECDFAF">
              <a:alpha val="50999"/>
            </a:srgbClr>
          </a:solidFill>
        </p:spPr>
        <p:txBody>
          <a:bodyPr wrap="square" lIns="0" tIns="0" rIns="0" bIns="0" rtlCol="0"/>
          <a:lstStyle/>
          <a:p>
            <a:endParaRPr/>
          </a:p>
        </p:txBody>
      </p:sp>
      <p:sp>
        <p:nvSpPr>
          <p:cNvPr id="21" name="object 21"/>
          <p:cNvSpPr/>
          <p:nvPr/>
        </p:nvSpPr>
        <p:spPr>
          <a:xfrm>
            <a:off x="2248759" y="9435557"/>
            <a:ext cx="11447780" cy="717550"/>
          </a:xfrm>
          <a:custGeom>
            <a:avLst/>
            <a:gdLst/>
            <a:ahLst/>
            <a:cxnLst/>
            <a:rect l="l" t="t" r="r" b="b"/>
            <a:pathLst>
              <a:path w="11447780" h="717550">
                <a:moveTo>
                  <a:pt x="11447324" y="717384"/>
                </a:moveTo>
                <a:lnTo>
                  <a:pt x="0" y="717384"/>
                </a:lnTo>
                <a:lnTo>
                  <a:pt x="0" y="0"/>
                </a:lnTo>
                <a:lnTo>
                  <a:pt x="11447324" y="0"/>
                </a:lnTo>
                <a:lnTo>
                  <a:pt x="11447324" y="717384"/>
                </a:lnTo>
                <a:close/>
              </a:path>
            </a:pathLst>
          </a:custGeom>
          <a:solidFill>
            <a:srgbClr val="ECDFAF">
              <a:alpha val="50999"/>
            </a:srgbClr>
          </a:solidFill>
        </p:spPr>
        <p:txBody>
          <a:bodyPr wrap="square" lIns="0" tIns="0" rIns="0" bIns="0" rtlCol="0"/>
          <a:lstStyle/>
          <a:p>
            <a:endParaRPr/>
          </a:p>
        </p:txBody>
      </p:sp>
      <p:sp>
        <p:nvSpPr>
          <p:cNvPr id="22" name="object 22" descr="$PPTXTitle"/>
          <p:cNvSpPr txBox="1">
            <a:spLocks noGrp="1"/>
          </p:cNvSpPr>
          <p:nvPr>
            <p:ph type="title"/>
          </p:nvPr>
        </p:nvSpPr>
        <p:spPr>
          <a:xfrm>
            <a:off x="1320048" y="439684"/>
            <a:ext cx="11470005" cy="756920"/>
          </a:xfrm>
          <a:prstGeom prst="rect">
            <a:avLst/>
          </a:prstGeom>
        </p:spPr>
        <p:txBody>
          <a:bodyPr vert="horz" wrap="square" lIns="0" tIns="12700" rIns="0" bIns="0" rtlCol="0">
            <a:spAutoFit/>
          </a:bodyPr>
          <a:lstStyle/>
          <a:p>
            <a:pPr marL="12700">
              <a:lnSpc>
                <a:spcPct val="100000"/>
              </a:lnSpc>
              <a:spcBef>
                <a:spcPts val="100"/>
              </a:spcBef>
              <a:tabLst>
                <a:tab pos="5250815" algn="l"/>
              </a:tabLst>
            </a:pPr>
            <a:r>
              <a:rPr spc="95" dirty="0"/>
              <a:t>志工參</a:t>
            </a:r>
            <a:r>
              <a:rPr spc="-50" dirty="0"/>
              <a:t>與</a:t>
            </a:r>
            <a:r>
              <a:rPr dirty="0"/>
              <a:t>	</a:t>
            </a:r>
            <a:r>
              <a:rPr spc="95" dirty="0"/>
              <a:t>獎勵青年自組志工團</a:t>
            </a:r>
            <a:r>
              <a:rPr spc="-50" dirty="0"/>
              <a:t>隊</a:t>
            </a:r>
          </a:p>
        </p:txBody>
      </p:sp>
      <p:sp>
        <p:nvSpPr>
          <p:cNvPr id="23" name="object 23"/>
          <p:cNvSpPr txBox="1"/>
          <p:nvPr/>
        </p:nvSpPr>
        <p:spPr>
          <a:xfrm>
            <a:off x="1339753" y="1608258"/>
            <a:ext cx="12272645" cy="2506980"/>
          </a:xfrm>
          <a:prstGeom prst="rect">
            <a:avLst/>
          </a:prstGeom>
        </p:spPr>
        <p:txBody>
          <a:bodyPr vert="horz" wrap="square" lIns="0" tIns="234950" rIns="0" bIns="0" rtlCol="0">
            <a:spAutoFit/>
          </a:bodyPr>
          <a:lstStyle/>
          <a:p>
            <a:pPr marL="12700">
              <a:lnSpc>
                <a:spcPct val="100000"/>
              </a:lnSpc>
              <a:spcBef>
                <a:spcPts val="1850"/>
              </a:spcBef>
            </a:pPr>
            <a:r>
              <a:rPr sz="2800" b="1" spc="25" dirty="0">
                <a:solidFill>
                  <a:srgbClr val="7D775D"/>
                </a:solidFill>
                <a:latin typeface="Microsoft YaHei"/>
                <a:cs typeface="Microsoft YaHei"/>
              </a:rPr>
              <a:t>計畫介紹</a:t>
            </a:r>
            <a:endParaRPr sz="2800">
              <a:latin typeface="Microsoft YaHei"/>
              <a:cs typeface="Microsoft YaHei"/>
            </a:endParaRPr>
          </a:p>
          <a:p>
            <a:pPr marL="87630" marR="5080">
              <a:lnSpc>
                <a:spcPct val="115399"/>
              </a:lnSpc>
              <a:spcBef>
                <a:spcPts val="1145"/>
              </a:spcBef>
            </a:pPr>
            <a:r>
              <a:rPr sz="2600" spc="50" dirty="0">
                <a:solidFill>
                  <a:srgbClr val="7D775D"/>
                </a:solidFill>
                <a:latin typeface="新細明體"/>
                <a:cs typeface="新細明體"/>
              </a:rPr>
              <a:t>全年受理</a:t>
            </a:r>
            <a:r>
              <a:rPr sz="2600" spc="280" dirty="0">
                <a:solidFill>
                  <a:srgbClr val="7D775D"/>
                </a:solidFill>
                <a:latin typeface="新細明體"/>
                <a:cs typeface="新細明體"/>
              </a:rPr>
              <a:t>6</a:t>
            </a:r>
            <a:r>
              <a:rPr sz="2600" spc="50" dirty="0">
                <a:solidFill>
                  <a:srgbClr val="7D775D"/>
                </a:solidFill>
                <a:latin typeface="新細明體"/>
                <a:cs typeface="新細明體"/>
              </a:rPr>
              <a:t>位以上</a:t>
            </a:r>
            <a:r>
              <a:rPr sz="2600" spc="229" dirty="0">
                <a:solidFill>
                  <a:srgbClr val="7D775D"/>
                </a:solidFill>
                <a:latin typeface="新細明體"/>
                <a:cs typeface="新細明體"/>
              </a:rPr>
              <a:t>15-</a:t>
            </a:r>
            <a:r>
              <a:rPr sz="2600" spc="280" dirty="0">
                <a:solidFill>
                  <a:srgbClr val="7D775D"/>
                </a:solidFill>
                <a:latin typeface="新細明體"/>
                <a:cs typeface="新細明體"/>
              </a:rPr>
              <a:t>35</a:t>
            </a:r>
            <a:r>
              <a:rPr sz="2600" spc="5" dirty="0">
                <a:solidFill>
                  <a:srgbClr val="7D775D"/>
                </a:solidFill>
                <a:latin typeface="新細明體"/>
                <a:cs typeface="新細明體"/>
              </a:rPr>
              <a:t>歲青年組隊，透過青年志工中心協助輔導、結合地方資源，</a:t>
            </a:r>
            <a:r>
              <a:rPr sz="2600" spc="45" dirty="0">
                <a:solidFill>
                  <a:srgbClr val="7D775D"/>
                </a:solidFill>
                <a:latin typeface="新細明體"/>
                <a:cs typeface="新細明體"/>
              </a:rPr>
              <a:t>鼓勵青年參與志願服務，結合所學，以實際行動關懷社會。</a:t>
            </a:r>
            <a:endParaRPr sz="2600">
              <a:latin typeface="新細明體"/>
              <a:cs typeface="新細明體"/>
            </a:endParaRPr>
          </a:p>
          <a:p>
            <a:pPr marL="88265">
              <a:lnSpc>
                <a:spcPct val="100000"/>
              </a:lnSpc>
              <a:spcBef>
                <a:spcPts val="2720"/>
              </a:spcBef>
            </a:pPr>
            <a:r>
              <a:rPr sz="2800" b="1" spc="25" dirty="0">
                <a:solidFill>
                  <a:srgbClr val="7D775D"/>
                </a:solidFill>
                <a:latin typeface="Microsoft YaHei"/>
                <a:cs typeface="Microsoft YaHei"/>
              </a:rPr>
              <a:t>申請方式</a:t>
            </a:r>
            <a:endParaRPr sz="2800">
              <a:latin typeface="Microsoft YaHei"/>
              <a:cs typeface="Microsoft YaHei"/>
            </a:endParaRPr>
          </a:p>
        </p:txBody>
      </p:sp>
      <p:sp>
        <p:nvSpPr>
          <p:cNvPr id="24" name="object 24"/>
          <p:cNvSpPr txBox="1"/>
          <p:nvPr/>
        </p:nvSpPr>
        <p:spPr>
          <a:xfrm>
            <a:off x="555232" y="4801320"/>
            <a:ext cx="1573530" cy="727075"/>
          </a:xfrm>
          <a:prstGeom prst="rect">
            <a:avLst/>
          </a:prstGeom>
          <a:solidFill>
            <a:srgbClr val="ECDFAF">
              <a:alpha val="50999"/>
            </a:srgbClr>
          </a:solidFill>
        </p:spPr>
        <p:txBody>
          <a:bodyPr vert="horz" wrap="square" lIns="0" tIns="181610" rIns="0" bIns="0" rtlCol="0">
            <a:spAutoFit/>
          </a:bodyPr>
          <a:lstStyle/>
          <a:p>
            <a:pPr marL="20955">
              <a:lnSpc>
                <a:spcPct val="100000"/>
              </a:lnSpc>
              <a:spcBef>
                <a:spcPts val="1430"/>
              </a:spcBef>
            </a:pPr>
            <a:r>
              <a:rPr sz="2800" b="1" spc="25" dirty="0">
                <a:solidFill>
                  <a:srgbClr val="406F2B"/>
                </a:solidFill>
                <a:latin typeface="Microsoft YaHei"/>
                <a:cs typeface="Microsoft YaHei"/>
              </a:rPr>
              <a:t>申請資格</a:t>
            </a:r>
            <a:endParaRPr sz="2800">
              <a:latin typeface="Microsoft YaHei"/>
              <a:cs typeface="Microsoft YaHei"/>
            </a:endParaRPr>
          </a:p>
        </p:txBody>
      </p:sp>
      <p:sp>
        <p:nvSpPr>
          <p:cNvPr id="25" name="object 25"/>
          <p:cNvSpPr txBox="1"/>
          <p:nvPr/>
        </p:nvSpPr>
        <p:spPr>
          <a:xfrm>
            <a:off x="555232" y="5601524"/>
            <a:ext cx="1573530" cy="727075"/>
          </a:xfrm>
          <a:prstGeom prst="rect">
            <a:avLst/>
          </a:prstGeom>
          <a:solidFill>
            <a:srgbClr val="ECDFAF">
              <a:alpha val="50999"/>
            </a:srgbClr>
          </a:solidFill>
        </p:spPr>
        <p:txBody>
          <a:bodyPr vert="horz" wrap="square" lIns="0" tIns="196850" rIns="0" bIns="0" rtlCol="0">
            <a:spAutoFit/>
          </a:bodyPr>
          <a:lstStyle/>
          <a:p>
            <a:pPr marL="20955">
              <a:lnSpc>
                <a:spcPct val="100000"/>
              </a:lnSpc>
              <a:spcBef>
                <a:spcPts val="1550"/>
              </a:spcBef>
            </a:pPr>
            <a:r>
              <a:rPr sz="2800" b="1" spc="25" dirty="0">
                <a:solidFill>
                  <a:srgbClr val="406F2B"/>
                </a:solidFill>
                <a:latin typeface="Microsoft YaHei"/>
                <a:cs typeface="Microsoft YaHei"/>
              </a:rPr>
              <a:t>申請時間</a:t>
            </a:r>
            <a:endParaRPr sz="2800">
              <a:latin typeface="Microsoft YaHei"/>
              <a:cs typeface="Microsoft YaHei"/>
            </a:endParaRPr>
          </a:p>
        </p:txBody>
      </p:sp>
      <p:sp>
        <p:nvSpPr>
          <p:cNvPr id="26" name="object 26"/>
          <p:cNvSpPr txBox="1"/>
          <p:nvPr/>
        </p:nvSpPr>
        <p:spPr>
          <a:xfrm>
            <a:off x="555232" y="7265184"/>
            <a:ext cx="1573530" cy="1291590"/>
          </a:xfrm>
          <a:prstGeom prst="rect">
            <a:avLst/>
          </a:prstGeom>
          <a:solidFill>
            <a:srgbClr val="ECDFAF">
              <a:alpha val="50999"/>
            </a:srgbClr>
          </a:solidFill>
        </p:spPr>
        <p:txBody>
          <a:bodyPr vert="horz" wrap="square" lIns="0" tIns="76200" rIns="0" bIns="0" rtlCol="0">
            <a:spAutoFit/>
          </a:bodyPr>
          <a:lstStyle/>
          <a:p>
            <a:pPr>
              <a:lnSpc>
                <a:spcPct val="100000"/>
              </a:lnSpc>
              <a:spcBef>
                <a:spcPts val="600"/>
              </a:spcBef>
            </a:pPr>
            <a:endParaRPr sz="2800">
              <a:latin typeface="Times New Roman"/>
              <a:cs typeface="Times New Roman"/>
            </a:endParaRPr>
          </a:p>
          <a:p>
            <a:pPr marL="20955">
              <a:lnSpc>
                <a:spcPct val="100000"/>
              </a:lnSpc>
            </a:pPr>
            <a:r>
              <a:rPr sz="2800" b="1" spc="25" dirty="0">
                <a:solidFill>
                  <a:srgbClr val="406F2B"/>
                </a:solidFill>
                <a:latin typeface="Microsoft YaHei"/>
                <a:cs typeface="Microsoft YaHei"/>
              </a:rPr>
              <a:t>申請內容</a:t>
            </a:r>
            <a:endParaRPr sz="2800">
              <a:latin typeface="Microsoft YaHei"/>
              <a:cs typeface="Microsoft YaHei"/>
            </a:endParaRPr>
          </a:p>
        </p:txBody>
      </p:sp>
      <p:sp>
        <p:nvSpPr>
          <p:cNvPr id="27" name="object 27"/>
          <p:cNvSpPr txBox="1"/>
          <p:nvPr/>
        </p:nvSpPr>
        <p:spPr>
          <a:xfrm>
            <a:off x="555232" y="8641974"/>
            <a:ext cx="1574165" cy="746125"/>
          </a:xfrm>
          <a:prstGeom prst="rect">
            <a:avLst/>
          </a:prstGeom>
          <a:solidFill>
            <a:srgbClr val="ECDFAF">
              <a:alpha val="50999"/>
            </a:srgbClr>
          </a:solidFill>
        </p:spPr>
        <p:txBody>
          <a:bodyPr vert="horz" wrap="square" lIns="0" tIns="136525" rIns="0" bIns="0" rtlCol="0">
            <a:spAutoFit/>
          </a:bodyPr>
          <a:lstStyle/>
          <a:p>
            <a:pPr marL="20955">
              <a:lnSpc>
                <a:spcPct val="100000"/>
              </a:lnSpc>
              <a:spcBef>
                <a:spcPts val="1075"/>
              </a:spcBef>
            </a:pPr>
            <a:r>
              <a:rPr sz="2800" b="1" spc="25" dirty="0">
                <a:solidFill>
                  <a:srgbClr val="406F2B"/>
                </a:solidFill>
                <a:latin typeface="Microsoft YaHei"/>
                <a:cs typeface="Microsoft YaHei"/>
              </a:rPr>
              <a:t>審查方式</a:t>
            </a:r>
            <a:endParaRPr sz="2800">
              <a:latin typeface="Microsoft YaHei"/>
              <a:cs typeface="Microsoft YaHei"/>
            </a:endParaRPr>
          </a:p>
        </p:txBody>
      </p:sp>
      <p:graphicFrame>
        <p:nvGraphicFramePr>
          <p:cNvPr id="28" name="object 28"/>
          <p:cNvGraphicFramePr>
            <a:graphicFrameLocks noGrp="1"/>
          </p:cNvGraphicFramePr>
          <p:nvPr/>
        </p:nvGraphicFramePr>
        <p:xfrm>
          <a:off x="2264504" y="4289543"/>
          <a:ext cx="11447780" cy="1238250"/>
        </p:xfrm>
        <a:graphic>
          <a:graphicData uri="http://schemas.openxmlformats.org/drawingml/2006/table">
            <a:tbl>
              <a:tblPr firstRow="1" bandRow="1">
                <a:tableStyleId>{2D5ABB26-0587-4C30-8999-92F81FD0307C}</a:tableStyleId>
              </a:tblPr>
              <a:tblGrid>
                <a:gridCol w="5721350">
                  <a:extLst>
                    <a:ext uri="{9D8B030D-6E8A-4147-A177-3AD203B41FA5}">
                      <a16:colId xmlns:a16="http://schemas.microsoft.com/office/drawing/2014/main" val="20000"/>
                    </a:ext>
                  </a:extLst>
                </a:gridCol>
                <a:gridCol w="5726430">
                  <a:extLst>
                    <a:ext uri="{9D8B030D-6E8A-4147-A177-3AD203B41FA5}">
                      <a16:colId xmlns:a16="http://schemas.microsoft.com/office/drawing/2014/main" val="20001"/>
                    </a:ext>
                  </a:extLst>
                </a:gridCol>
              </a:tblGrid>
              <a:tr h="476250">
                <a:tc>
                  <a:txBody>
                    <a:bodyPr/>
                    <a:lstStyle/>
                    <a:p>
                      <a:pPr marR="229235" algn="ctr">
                        <a:lnSpc>
                          <a:spcPts val="3279"/>
                        </a:lnSpc>
                      </a:pPr>
                      <a:r>
                        <a:rPr sz="2800" b="1" spc="30" dirty="0">
                          <a:solidFill>
                            <a:srgbClr val="DE4200"/>
                          </a:solidFill>
                          <a:latin typeface="Microsoft YaHei"/>
                          <a:cs typeface="Microsoft YaHei"/>
                        </a:rPr>
                        <a:t>一般型計畫</a:t>
                      </a:r>
                      <a:endParaRPr sz="2800">
                        <a:latin typeface="Microsoft YaHei"/>
                        <a:cs typeface="Microsoft YaHei"/>
                      </a:endParaRPr>
                    </a:p>
                  </a:txBody>
                  <a:tcPr marL="0" marR="0" marT="0" marB="0">
                    <a:lnR w="76200">
                      <a:solidFill>
                        <a:srgbClr val="FFFFFF"/>
                      </a:solidFill>
                      <a:prstDash val="solid"/>
                    </a:lnR>
                    <a:solidFill>
                      <a:srgbClr val="ECCB3C">
                        <a:alpha val="50999"/>
                      </a:srgbClr>
                    </a:solidFill>
                  </a:tcPr>
                </a:tc>
                <a:tc>
                  <a:txBody>
                    <a:bodyPr/>
                    <a:lstStyle/>
                    <a:p>
                      <a:pPr marL="115570" algn="ctr">
                        <a:lnSpc>
                          <a:spcPct val="100000"/>
                        </a:lnSpc>
                        <a:spcBef>
                          <a:spcPts val="120"/>
                        </a:spcBef>
                      </a:pPr>
                      <a:r>
                        <a:rPr sz="2800" b="1" spc="30" dirty="0">
                          <a:solidFill>
                            <a:srgbClr val="DE4200"/>
                          </a:solidFill>
                          <a:latin typeface="Microsoft YaHei"/>
                          <a:cs typeface="Microsoft YaHei"/>
                        </a:rPr>
                        <a:t>專案型計畫</a:t>
                      </a:r>
                      <a:endParaRPr sz="2800">
                        <a:latin typeface="Microsoft YaHei"/>
                        <a:cs typeface="Microsoft YaHei"/>
                      </a:endParaRPr>
                    </a:p>
                  </a:txBody>
                  <a:tcPr marL="0" marR="0" marT="15240" marB="0">
                    <a:lnL w="76200">
                      <a:solidFill>
                        <a:srgbClr val="FFFFFF"/>
                      </a:solidFill>
                      <a:prstDash val="solid"/>
                    </a:lnL>
                    <a:solidFill>
                      <a:srgbClr val="ECCB3C">
                        <a:alpha val="50999"/>
                      </a:srgbClr>
                    </a:solidFill>
                  </a:tcPr>
                </a:tc>
                <a:extLst>
                  <a:ext uri="{0D108BD9-81ED-4DB2-BD59-A6C34878D82A}">
                    <a16:rowId xmlns:a16="http://schemas.microsoft.com/office/drawing/2014/main" val="10000"/>
                  </a:ext>
                </a:extLst>
              </a:tr>
              <a:tr h="762000">
                <a:tc>
                  <a:txBody>
                    <a:bodyPr/>
                    <a:lstStyle/>
                    <a:p>
                      <a:pPr marL="109855" algn="ctr">
                        <a:lnSpc>
                          <a:spcPct val="100000"/>
                        </a:lnSpc>
                        <a:spcBef>
                          <a:spcPts val="1780"/>
                        </a:spcBef>
                      </a:pPr>
                      <a:r>
                        <a:rPr sz="2600" b="1" spc="-155" dirty="0">
                          <a:solidFill>
                            <a:srgbClr val="7D775D"/>
                          </a:solidFill>
                          <a:latin typeface="Microsoft YaHei"/>
                          <a:cs typeface="Microsoft YaHei"/>
                        </a:rPr>
                        <a:t>15-</a:t>
                      </a:r>
                      <a:r>
                        <a:rPr sz="2600" b="1" spc="-110" dirty="0">
                          <a:solidFill>
                            <a:srgbClr val="7D775D"/>
                          </a:solidFill>
                          <a:latin typeface="Microsoft YaHei"/>
                          <a:cs typeface="Microsoft YaHei"/>
                        </a:rPr>
                        <a:t>35</a:t>
                      </a:r>
                      <a:r>
                        <a:rPr sz="2600" b="1" spc="-30" dirty="0">
                          <a:solidFill>
                            <a:srgbClr val="7D775D"/>
                          </a:solidFill>
                          <a:latin typeface="Microsoft YaHei"/>
                          <a:cs typeface="Microsoft YaHei"/>
                        </a:rPr>
                        <a:t>歲青年/團隊有</a:t>
                      </a:r>
                      <a:r>
                        <a:rPr sz="2600" b="1" spc="-110" dirty="0">
                          <a:solidFill>
                            <a:srgbClr val="7D775D"/>
                          </a:solidFill>
                          <a:latin typeface="Microsoft YaHei"/>
                          <a:cs typeface="Microsoft YaHei"/>
                        </a:rPr>
                        <a:t>6</a:t>
                      </a:r>
                      <a:r>
                        <a:rPr sz="2600" b="1" spc="15" dirty="0">
                          <a:solidFill>
                            <a:srgbClr val="7D775D"/>
                          </a:solidFill>
                          <a:latin typeface="Microsoft YaHei"/>
                          <a:cs typeface="Microsoft YaHei"/>
                        </a:rPr>
                        <a:t>人以上</a:t>
                      </a:r>
                      <a:endParaRPr sz="2600">
                        <a:latin typeface="Microsoft YaHei"/>
                        <a:cs typeface="Microsoft YaHei"/>
                      </a:endParaRPr>
                    </a:p>
                  </a:txBody>
                  <a:tcPr marL="0" marR="0" marT="226060" marB="0">
                    <a:lnR w="76200">
                      <a:solidFill>
                        <a:srgbClr val="FFFFFF"/>
                      </a:solidFill>
                      <a:prstDash val="solid"/>
                    </a:lnR>
                    <a:solidFill>
                      <a:srgbClr val="ECDFAF">
                        <a:alpha val="50999"/>
                      </a:srgbClr>
                    </a:solidFill>
                  </a:tcPr>
                </a:tc>
                <a:tc>
                  <a:txBody>
                    <a:bodyPr/>
                    <a:lstStyle/>
                    <a:p>
                      <a:pPr marL="77470" algn="ctr">
                        <a:lnSpc>
                          <a:spcPct val="100000"/>
                        </a:lnSpc>
                        <a:spcBef>
                          <a:spcPts val="1780"/>
                        </a:spcBef>
                      </a:pPr>
                      <a:r>
                        <a:rPr sz="2600" b="1" spc="-155" dirty="0">
                          <a:solidFill>
                            <a:srgbClr val="7D775D"/>
                          </a:solidFill>
                          <a:latin typeface="Microsoft YaHei"/>
                          <a:cs typeface="Microsoft YaHei"/>
                        </a:rPr>
                        <a:t>15-</a:t>
                      </a:r>
                      <a:r>
                        <a:rPr sz="2600" b="1" spc="-110" dirty="0">
                          <a:solidFill>
                            <a:srgbClr val="7D775D"/>
                          </a:solidFill>
                          <a:latin typeface="Microsoft YaHei"/>
                          <a:cs typeface="Microsoft YaHei"/>
                        </a:rPr>
                        <a:t>35</a:t>
                      </a:r>
                      <a:r>
                        <a:rPr sz="2600" b="1" spc="-30" dirty="0">
                          <a:solidFill>
                            <a:srgbClr val="7D775D"/>
                          </a:solidFill>
                          <a:latin typeface="Microsoft YaHei"/>
                          <a:cs typeface="Microsoft YaHei"/>
                        </a:rPr>
                        <a:t>歲青年/團隊有</a:t>
                      </a:r>
                      <a:r>
                        <a:rPr sz="2600" b="1" spc="-110" dirty="0">
                          <a:solidFill>
                            <a:srgbClr val="7D775D"/>
                          </a:solidFill>
                          <a:latin typeface="Microsoft YaHei"/>
                          <a:cs typeface="Microsoft YaHei"/>
                        </a:rPr>
                        <a:t>10</a:t>
                      </a:r>
                      <a:r>
                        <a:rPr sz="2600" b="1" spc="15" dirty="0">
                          <a:solidFill>
                            <a:srgbClr val="7D775D"/>
                          </a:solidFill>
                          <a:latin typeface="Microsoft YaHei"/>
                          <a:cs typeface="Microsoft YaHei"/>
                        </a:rPr>
                        <a:t>人以上</a:t>
                      </a:r>
                      <a:endParaRPr sz="2600">
                        <a:latin typeface="Microsoft YaHei"/>
                        <a:cs typeface="Microsoft YaHei"/>
                      </a:endParaRPr>
                    </a:p>
                  </a:txBody>
                  <a:tcPr marL="0" marR="0" marT="226060" marB="0">
                    <a:lnL w="76200">
                      <a:solidFill>
                        <a:srgbClr val="FFFFFF"/>
                      </a:solidFill>
                      <a:prstDash val="solid"/>
                    </a:lnL>
                    <a:solidFill>
                      <a:srgbClr val="ECDFAF">
                        <a:alpha val="50999"/>
                      </a:srgbClr>
                    </a:solidFill>
                  </a:tcPr>
                </a:tc>
                <a:extLst>
                  <a:ext uri="{0D108BD9-81ED-4DB2-BD59-A6C34878D82A}">
                    <a16:rowId xmlns:a16="http://schemas.microsoft.com/office/drawing/2014/main" val="10001"/>
                  </a:ext>
                </a:extLst>
              </a:tr>
            </a:tbl>
          </a:graphicData>
        </a:graphic>
      </p:graphicFrame>
      <p:sp>
        <p:nvSpPr>
          <p:cNvPr id="29" name="object 29"/>
          <p:cNvSpPr txBox="1"/>
          <p:nvPr/>
        </p:nvSpPr>
        <p:spPr>
          <a:xfrm>
            <a:off x="3783751" y="5818581"/>
            <a:ext cx="9424035" cy="421640"/>
          </a:xfrm>
          <a:prstGeom prst="rect">
            <a:avLst/>
          </a:prstGeom>
        </p:spPr>
        <p:txBody>
          <a:bodyPr vert="horz" wrap="square" lIns="0" tIns="12700" rIns="0" bIns="0" rtlCol="0">
            <a:spAutoFit/>
          </a:bodyPr>
          <a:lstStyle/>
          <a:p>
            <a:pPr marL="12700">
              <a:lnSpc>
                <a:spcPct val="100000"/>
              </a:lnSpc>
              <a:spcBef>
                <a:spcPts val="100"/>
              </a:spcBef>
              <a:tabLst>
                <a:tab pos="5062855" algn="l"/>
                <a:tab pos="6713855" algn="l"/>
              </a:tabLst>
            </a:pPr>
            <a:r>
              <a:rPr sz="2600" b="1" spc="50" dirty="0">
                <a:solidFill>
                  <a:srgbClr val="7D775D"/>
                </a:solidFill>
                <a:latin typeface="Microsoft YaHei"/>
                <a:cs typeface="Microsoft YaHei"/>
              </a:rPr>
              <a:t>活動前</a:t>
            </a:r>
            <a:r>
              <a:rPr sz="2600" b="1" spc="-155" dirty="0">
                <a:solidFill>
                  <a:srgbClr val="7D775D"/>
                </a:solidFill>
                <a:latin typeface="Microsoft YaHei"/>
                <a:cs typeface="Microsoft YaHei"/>
              </a:rPr>
              <a:t>37-</a:t>
            </a:r>
            <a:r>
              <a:rPr sz="2600" b="1" spc="-110" dirty="0">
                <a:solidFill>
                  <a:srgbClr val="7D775D"/>
                </a:solidFill>
                <a:latin typeface="Microsoft YaHei"/>
                <a:cs typeface="Microsoft YaHei"/>
              </a:rPr>
              <a:t>45</a:t>
            </a:r>
            <a:r>
              <a:rPr sz="2600" b="1" spc="50" dirty="0">
                <a:solidFill>
                  <a:srgbClr val="7D775D"/>
                </a:solidFill>
                <a:latin typeface="Microsoft YaHei"/>
                <a:cs typeface="Microsoft YaHei"/>
              </a:rPr>
              <a:t>天</a:t>
            </a:r>
            <a:r>
              <a:rPr sz="2600" b="1" spc="-50" dirty="0">
                <a:solidFill>
                  <a:srgbClr val="7D775D"/>
                </a:solidFill>
                <a:latin typeface="Microsoft YaHei"/>
                <a:cs typeface="Microsoft YaHei"/>
              </a:rPr>
              <a:t>前</a:t>
            </a:r>
            <a:r>
              <a:rPr sz="2600" b="1" dirty="0">
                <a:solidFill>
                  <a:srgbClr val="7D775D"/>
                </a:solidFill>
                <a:latin typeface="Microsoft YaHei"/>
                <a:cs typeface="Microsoft YaHei"/>
              </a:rPr>
              <a:t>	</a:t>
            </a:r>
            <a:r>
              <a:rPr sz="3900" b="1" spc="-315" baseline="1068" dirty="0">
                <a:solidFill>
                  <a:srgbClr val="7D775D"/>
                </a:solidFill>
                <a:latin typeface="Microsoft YaHei"/>
                <a:cs typeface="Microsoft YaHei"/>
              </a:rPr>
              <a:t>4/16-</a:t>
            </a:r>
            <a:r>
              <a:rPr sz="3900" b="1" spc="-30" baseline="1068" dirty="0">
                <a:solidFill>
                  <a:srgbClr val="7D775D"/>
                </a:solidFill>
                <a:latin typeface="Microsoft YaHei"/>
                <a:cs typeface="Microsoft YaHei"/>
              </a:rPr>
              <a:t>8/15</a:t>
            </a:r>
            <a:r>
              <a:rPr sz="3900" b="1" baseline="1068" dirty="0">
                <a:solidFill>
                  <a:srgbClr val="7D775D"/>
                </a:solidFill>
                <a:latin typeface="Microsoft YaHei"/>
                <a:cs typeface="Microsoft YaHei"/>
              </a:rPr>
              <a:t>	(</a:t>
            </a:r>
            <a:r>
              <a:rPr sz="3900" b="1" spc="-15" baseline="1068" dirty="0">
                <a:solidFill>
                  <a:srgbClr val="7D775D"/>
                </a:solidFill>
                <a:latin typeface="Microsoft YaHei"/>
                <a:cs typeface="Microsoft YaHei"/>
              </a:rPr>
              <a:t> </a:t>
            </a:r>
            <a:r>
              <a:rPr sz="3900" b="1" spc="75" baseline="1068" dirty="0">
                <a:solidFill>
                  <a:srgbClr val="7D775D"/>
                </a:solidFill>
                <a:latin typeface="Microsoft YaHei"/>
                <a:cs typeface="Microsoft YaHei"/>
              </a:rPr>
              <a:t>執行</a:t>
            </a:r>
            <a:r>
              <a:rPr sz="3900" b="1" baseline="1068" dirty="0">
                <a:solidFill>
                  <a:srgbClr val="7D775D"/>
                </a:solidFill>
                <a:latin typeface="Microsoft YaHei"/>
                <a:cs typeface="Microsoft YaHei"/>
              </a:rPr>
              <a:t>期</a:t>
            </a:r>
            <a:r>
              <a:rPr sz="3900" b="1" spc="-15" baseline="1068" dirty="0">
                <a:solidFill>
                  <a:srgbClr val="7D775D"/>
                </a:solidFill>
                <a:latin typeface="Microsoft YaHei"/>
                <a:cs typeface="Microsoft YaHei"/>
              </a:rPr>
              <a:t> </a:t>
            </a:r>
            <a:r>
              <a:rPr sz="3900" b="1" spc="-352" baseline="1068" dirty="0">
                <a:solidFill>
                  <a:srgbClr val="7D775D"/>
                </a:solidFill>
                <a:latin typeface="Microsoft YaHei"/>
                <a:cs typeface="Microsoft YaHei"/>
              </a:rPr>
              <a:t>6/1-</a:t>
            </a:r>
            <a:r>
              <a:rPr sz="3900" b="1" spc="-254" baseline="1068" dirty="0">
                <a:solidFill>
                  <a:srgbClr val="7D775D"/>
                </a:solidFill>
                <a:latin typeface="Microsoft YaHei"/>
                <a:cs typeface="Microsoft YaHei"/>
              </a:rPr>
              <a:t>9/30)</a:t>
            </a:r>
            <a:endParaRPr sz="3900" baseline="1068">
              <a:latin typeface="Microsoft YaHei"/>
              <a:cs typeface="Microsoft YaHei"/>
            </a:endParaRPr>
          </a:p>
        </p:txBody>
      </p:sp>
      <p:sp>
        <p:nvSpPr>
          <p:cNvPr id="30" name="object 30"/>
          <p:cNvSpPr txBox="1"/>
          <p:nvPr/>
        </p:nvSpPr>
        <p:spPr>
          <a:xfrm>
            <a:off x="555232" y="6433354"/>
            <a:ext cx="1573530" cy="727075"/>
          </a:xfrm>
          <a:prstGeom prst="rect">
            <a:avLst/>
          </a:prstGeom>
          <a:solidFill>
            <a:srgbClr val="ECDFAF">
              <a:alpha val="50999"/>
            </a:srgbClr>
          </a:solidFill>
        </p:spPr>
        <p:txBody>
          <a:bodyPr vert="horz" wrap="square" lIns="0" tIns="122555" rIns="0" bIns="0" rtlCol="0">
            <a:spAutoFit/>
          </a:bodyPr>
          <a:lstStyle/>
          <a:p>
            <a:pPr marL="20955">
              <a:lnSpc>
                <a:spcPct val="100000"/>
              </a:lnSpc>
              <a:spcBef>
                <a:spcPts val="965"/>
              </a:spcBef>
            </a:pPr>
            <a:r>
              <a:rPr sz="2800" b="1" spc="25" dirty="0">
                <a:solidFill>
                  <a:srgbClr val="406F2B"/>
                </a:solidFill>
                <a:latin typeface="Microsoft YaHei"/>
                <a:cs typeface="Microsoft YaHei"/>
              </a:rPr>
              <a:t>申請管道</a:t>
            </a:r>
            <a:endParaRPr sz="2800">
              <a:latin typeface="Microsoft YaHei"/>
              <a:cs typeface="Microsoft YaHei"/>
            </a:endParaRPr>
          </a:p>
        </p:txBody>
      </p:sp>
      <p:sp>
        <p:nvSpPr>
          <p:cNvPr id="31" name="object 31"/>
          <p:cNvSpPr txBox="1"/>
          <p:nvPr/>
        </p:nvSpPr>
        <p:spPr>
          <a:xfrm>
            <a:off x="2264504" y="6443424"/>
            <a:ext cx="11446510" cy="717550"/>
          </a:xfrm>
          <a:prstGeom prst="rect">
            <a:avLst/>
          </a:prstGeom>
          <a:solidFill>
            <a:srgbClr val="ECDFAF">
              <a:alpha val="50999"/>
            </a:srgbClr>
          </a:solidFill>
        </p:spPr>
        <p:txBody>
          <a:bodyPr vert="horz" wrap="square" lIns="0" tIns="177165" rIns="0" bIns="0" rtlCol="0">
            <a:spAutoFit/>
          </a:bodyPr>
          <a:lstStyle/>
          <a:p>
            <a:pPr marR="60960" algn="ctr">
              <a:lnSpc>
                <a:spcPct val="100000"/>
              </a:lnSpc>
              <a:spcBef>
                <a:spcPts val="1395"/>
              </a:spcBef>
            </a:pPr>
            <a:r>
              <a:rPr sz="2600" b="1" spc="25" dirty="0">
                <a:solidFill>
                  <a:srgbClr val="7D775D"/>
                </a:solidFill>
                <a:latin typeface="Microsoft YaHei"/>
                <a:cs typeface="Microsoft YaHei"/>
              </a:rPr>
              <a:t>線上申請</a:t>
            </a:r>
            <a:endParaRPr sz="2600">
              <a:latin typeface="Microsoft YaHei"/>
              <a:cs typeface="Microsoft YaHei"/>
            </a:endParaRPr>
          </a:p>
        </p:txBody>
      </p:sp>
      <p:sp>
        <p:nvSpPr>
          <p:cNvPr id="32" name="object 32"/>
          <p:cNvSpPr txBox="1"/>
          <p:nvPr/>
        </p:nvSpPr>
        <p:spPr>
          <a:xfrm>
            <a:off x="2283409" y="7346928"/>
            <a:ext cx="11466830" cy="1089025"/>
          </a:xfrm>
          <a:prstGeom prst="rect">
            <a:avLst/>
          </a:prstGeom>
        </p:spPr>
        <p:txBody>
          <a:bodyPr vert="horz" wrap="square" lIns="0" tIns="12700" rIns="0" bIns="0" rtlCol="0">
            <a:spAutoFit/>
          </a:bodyPr>
          <a:lstStyle/>
          <a:p>
            <a:pPr marL="12700">
              <a:lnSpc>
                <a:spcPct val="100000"/>
              </a:lnSpc>
              <a:spcBef>
                <a:spcPts val="100"/>
              </a:spcBef>
            </a:pPr>
            <a:r>
              <a:rPr sz="2600" b="1" spc="45" dirty="0">
                <a:solidFill>
                  <a:srgbClr val="7D775D"/>
                </a:solidFill>
                <a:latin typeface="Microsoft YaHei"/>
                <a:cs typeface="Microsoft YaHei"/>
              </a:rPr>
              <a:t>於評估服務需求及活動安全、整合資源，研提具可行性及學習性之服務方案。</a:t>
            </a:r>
            <a:endParaRPr sz="2600">
              <a:latin typeface="Microsoft YaHei"/>
              <a:cs typeface="Microsoft YaHei"/>
            </a:endParaRPr>
          </a:p>
          <a:p>
            <a:pPr marL="689610">
              <a:lnSpc>
                <a:spcPct val="100000"/>
              </a:lnSpc>
              <a:spcBef>
                <a:spcPts val="2135"/>
              </a:spcBef>
              <a:tabLst>
                <a:tab pos="6513195" algn="l"/>
              </a:tabLst>
            </a:pPr>
            <a:r>
              <a:rPr sz="2600" b="1" spc="50" dirty="0">
                <a:solidFill>
                  <a:srgbClr val="7D775D"/>
                </a:solidFill>
                <a:latin typeface="Microsoft YaHei"/>
                <a:cs typeface="Microsoft YaHei"/>
              </a:rPr>
              <a:t>一般型：至少服務</a:t>
            </a:r>
            <a:r>
              <a:rPr sz="2600" b="1" spc="-110" dirty="0">
                <a:solidFill>
                  <a:srgbClr val="7D775D"/>
                </a:solidFill>
                <a:latin typeface="Microsoft YaHei"/>
                <a:cs typeface="Microsoft YaHei"/>
              </a:rPr>
              <a:t>12</a:t>
            </a:r>
            <a:r>
              <a:rPr sz="2600" b="1" spc="50" dirty="0">
                <a:solidFill>
                  <a:srgbClr val="7D775D"/>
                </a:solidFill>
                <a:latin typeface="Microsoft YaHei"/>
                <a:cs typeface="Microsoft YaHei"/>
              </a:rPr>
              <a:t>小時以</a:t>
            </a:r>
            <a:r>
              <a:rPr sz="2600" b="1" spc="-50" dirty="0">
                <a:solidFill>
                  <a:srgbClr val="7D775D"/>
                </a:solidFill>
                <a:latin typeface="Microsoft YaHei"/>
                <a:cs typeface="Microsoft YaHei"/>
              </a:rPr>
              <a:t>上</a:t>
            </a:r>
            <a:r>
              <a:rPr sz="2600" b="1" dirty="0">
                <a:solidFill>
                  <a:srgbClr val="7D775D"/>
                </a:solidFill>
                <a:latin typeface="Microsoft YaHei"/>
                <a:cs typeface="Microsoft YaHei"/>
              </a:rPr>
              <a:t>	</a:t>
            </a:r>
            <a:r>
              <a:rPr sz="2600" b="1" spc="50" dirty="0">
                <a:solidFill>
                  <a:srgbClr val="7D775D"/>
                </a:solidFill>
                <a:latin typeface="Microsoft YaHei"/>
                <a:cs typeface="Microsoft YaHei"/>
              </a:rPr>
              <a:t>專案型：至少服務</a:t>
            </a:r>
            <a:r>
              <a:rPr sz="2600" b="1" spc="-110" dirty="0">
                <a:solidFill>
                  <a:srgbClr val="7D775D"/>
                </a:solidFill>
                <a:latin typeface="Microsoft YaHei"/>
                <a:cs typeface="Microsoft YaHei"/>
              </a:rPr>
              <a:t>18</a:t>
            </a:r>
            <a:r>
              <a:rPr sz="2600" b="1" spc="50" dirty="0">
                <a:solidFill>
                  <a:srgbClr val="7D775D"/>
                </a:solidFill>
                <a:latin typeface="Microsoft YaHei"/>
                <a:cs typeface="Microsoft YaHei"/>
              </a:rPr>
              <a:t>小時以</a:t>
            </a:r>
            <a:r>
              <a:rPr sz="2600" b="1" spc="-50" dirty="0">
                <a:solidFill>
                  <a:srgbClr val="7D775D"/>
                </a:solidFill>
                <a:latin typeface="Microsoft YaHei"/>
                <a:cs typeface="Microsoft YaHei"/>
              </a:rPr>
              <a:t>上</a:t>
            </a:r>
            <a:endParaRPr sz="2600">
              <a:latin typeface="Microsoft YaHei"/>
              <a:cs typeface="Microsoft YaHei"/>
            </a:endParaRPr>
          </a:p>
        </p:txBody>
      </p:sp>
      <p:sp>
        <p:nvSpPr>
          <p:cNvPr id="33" name="object 33"/>
          <p:cNvSpPr txBox="1"/>
          <p:nvPr/>
        </p:nvSpPr>
        <p:spPr>
          <a:xfrm>
            <a:off x="2248759" y="8641974"/>
            <a:ext cx="11447780" cy="717550"/>
          </a:xfrm>
          <a:prstGeom prst="rect">
            <a:avLst/>
          </a:prstGeom>
          <a:solidFill>
            <a:srgbClr val="ECDFAF">
              <a:alpha val="50999"/>
            </a:srgbClr>
          </a:solidFill>
        </p:spPr>
        <p:txBody>
          <a:bodyPr vert="horz" wrap="square" lIns="0" tIns="132715" rIns="0" bIns="0" rtlCol="0">
            <a:spAutoFit/>
          </a:bodyPr>
          <a:lstStyle/>
          <a:p>
            <a:pPr marR="30480" algn="ctr">
              <a:lnSpc>
                <a:spcPct val="100000"/>
              </a:lnSpc>
              <a:spcBef>
                <a:spcPts val="1045"/>
              </a:spcBef>
            </a:pPr>
            <a:r>
              <a:rPr sz="2800" b="1" spc="35" dirty="0">
                <a:solidFill>
                  <a:srgbClr val="7D775D"/>
                </a:solidFill>
                <a:latin typeface="Microsoft YaHei"/>
                <a:cs typeface="Microsoft YaHei"/>
              </a:rPr>
              <a:t>線上書面審查</a:t>
            </a:r>
            <a:endParaRPr sz="2800">
              <a:latin typeface="Microsoft YaHei"/>
              <a:cs typeface="Microsoft YaHei"/>
            </a:endParaRPr>
          </a:p>
        </p:txBody>
      </p:sp>
      <p:sp>
        <p:nvSpPr>
          <p:cNvPr id="34" name="object 34"/>
          <p:cNvSpPr txBox="1"/>
          <p:nvPr/>
        </p:nvSpPr>
        <p:spPr>
          <a:xfrm>
            <a:off x="15121342" y="6382286"/>
            <a:ext cx="2039620" cy="421640"/>
          </a:xfrm>
          <a:prstGeom prst="rect">
            <a:avLst/>
          </a:prstGeom>
        </p:spPr>
        <p:txBody>
          <a:bodyPr vert="horz" wrap="square" lIns="0" tIns="12700" rIns="0" bIns="0" rtlCol="0">
            <a:spAutoFit/>
          </a:bodyPr>
          <a:lstStyle/>
          <a:p>
            <a:pPr marL="12700">
              <a:lnSpc>
                <a:spcPct val="100000"/>
              </a:lnSpc>
              <a:spcBef>
                <a:spcPts val="100"/>
              </a:spcBef>
            </a:pPr>
            <a:r>
              <a:rPr sz="2600" b="1" spc="30" dirty="0">
                <a:solidFill>
                  <a:srgbClr val="FFFFFF"/>
                </a:solidFill>
                <a:latin typeface="Microsoft YaHei"/>
                <a:cs typeface="Microsoft YaHei"/>
              </a:rPr>
              <a:t>青年志工網站</a:t>
            </a:r>
            <a:endParaRPr sz="2600">
              <a:latin typeface="Microsoft YaHei"/>
              <a:cs typeface="Microsoft YaHei"/>
            </a:endParaRPr>
          </a:p>
        </p:txBody>
      </p:sp>
      <p:sp>
        <p:nvSpPr>
          <p:cNvPr id="35" name="object 35"/>
          <p:cNvSpPr/>
          <p:nvPr/>
        </p:nvSpPr>
        <p:spPr>
          <a:xfrm>
            <a:off x="17346438" y="9884737"/>
            <a:ext cx="542290" cy="19050"/>
          </a:xfrm>
          <a:custGeom>
            <a:avLst/>
            <a:gdLst/>
            <a:ahLst/>
            <a:cxnLst/>
            <a:rect l="l" t="t" r="r" b="b"/>
            <a:pathLst>
              <a:path w="542290" h="19050">
                <a:moveTo>
                  <a:pt x="542166" y="19049"/>
                </a:moveTo>
                <a:lnTo>
                  <a:pt x="0" y="19049"/>
                </a:lnTo>
                <a:lnTo>
                  <a:pt x="0" y="0"/>
                </a:lnTo>
                <a:lnTo>
                  <a:pt x="542166" y="0"/>
                </a:lnTo>
                <a:lnTo>
                  <a:pt x="542166" y="19049"/>
                </a:lnTo>
                <a:close/>
              </a:path>
            </a:pathLst>
          </a:custGeom>
          <a:solidFill>
            <a:srgbClr val="FFFFFF"/>
          </a:solidFill>
        </p:spPr>
        <p:txBody>
          <a:bodyPr wrap="square" lIns="0" tIns="0" rIns="0" bIns="0" rtlCol="0"/>
          <a:lstStyle/>
          <a:p>
            <a:endParaRPr/>
          </a:p>
        </p:txBody>
      </p:sp>
      <p:sp>
        <p:nvSpPr>
          <p:cNvPr id="36" name="object 36"/>
          <p:cNvSpPr txBox="1"/>
          <p:nvPr/>
        </p:nvSpPr>
        <p:spPr>
          <a:xfrm>
            <a:off x="563931" y="9581289"/>
            <a:ext cx="1469390" cy="502284"/>
          </a:xfrm>
          <a:prstGeom prst="rect">
            <a:avLst/>
          </a:prstGeom>
        </p:spPr>
        <p:txBody>
          <a:bodyPr vert="horz" wrap="square" lIns="0" tIns="36830" rIns="0" bIns="0" rtlCol="0">
            <a:spAutoFit/>
          </a:bodyPr>
          <a:lstStyle/>
          <a:p>
            <a:pPr marL="12700">
              <a:lnSpc>
                <a:spcPct val="100000"/>
              </a:lnSpc>
              <a:spcBef>
                <a:spcPts val="290"/>
              </a:spcBef>
            </a:pPr>
            <a:r>
              <a:rPr sz="2800" b="1" spc="25" dirty="0">
                <a:solidFill>
                  <a:srgbClr val="406F2B"/>
                </a:solidFill>
                <a:latin typeface="Microsoft YaHei"/>
                <a:cs typeface="Microsoft YaHei"/>
              </a:rPr>
              <a:t>結案方式</a:t>
            </a:r>
            <a:endParaRPr sz="2800">
              <a:latin typeface="Microsoft YaHei"/>
              <a:cs typeface="Microsoft YaHei"/>
            </a:endParaRPr>
          </a:p>
        </p:txBody>
      </p:sp>
      <p:sp>
        <p:nvSpPr>
          <p:cNvPr id="37" name="object 37"/>
          <p:cNvSpPr txBox="1"/>
          <p:nvPr/>
        </p:nvSpPr>
        <p:spPr>
          <a:xfrm>
            <a:off x="2357521" y="9598947"/>
            <a:ext cx="11130280" cy="467995"/>
          </a:xfrm>
          <a:prstGeom prst="rect">
            <a:avLst/>
          </a:prstGeom>
        </p:spPr>
        <p:txBody>
          <a:bodyPr vert="horz" wrap="square" lIns="0" tIns="34925" rIns="0" bIns="0" rtlCol="0">
            <a:spAutoFit/>
          </a:bodyPr>
          <a:lstStyle/>
          <a:p>
            <a:pPr marL="12700">
              <a:lnSpc>
                <a:spcPct val="100000"/>
              </a:lnSpc>
              <a:spcBef>
                <a:spcPts val="275"/>
              </a:spcBef>
            </a:pPr>
            <a:r>
              <a:rPr sz="2600" b="1" spc="45" dirty="0">
                <a:solidFill>
                  <a:srgbClr val="7D775D"/>
                </a:solidFill>
                <a:latin typeface="Microsoft YaHei"/>
                <a:cs typeface="Microsoft YaHei"/>
              </a:rPr>
              <a:t>於活動結束後一個月內上傳結案報告書，待青年署審查通過後，即完成結案</a:t>
            </a:r>
            <a:endParaRPr sz="2600">
              <a:latin typeface="Microsoft YaHei"/>
              <a:cs typeface="Microsoft YaHei"/>
            </a:endParaRPr>
          </a:p>
        </p:txBody>
      </p:sp>
      <p:sp>
        <p:nvSpPr>
          <p:cNvPr id="38" name="object 38"/>
          <p:cNvSpPr txBox="1"/>
          <p:nvPr/>
        </p:nvSpPr>
        <p:spPr>
          <a:xfrm>
            <a:off x="14272231" y="9696244"/>
            <a:ext cx="3863975" cy="294953"/>
          </a:xfrm>
          <a:prstGeom prst="rect">
            <a:avLst/>
          </a:prstGeom>
        </p:spPr>
        <p:txBody>
          <a:bodyPr vert="horz" wrap="square" lIns="0" tIns="0" rIns="0" bIns="0" rtlCol="0">
            <a:spAutoFit/>
          </a:bodyPr>
          <a:lstStyle/>
          <a:p>
            <a:pPr marL="12700">
              <a:lnSpc>
                <a:spcPts val="2340"/>
              </a:lnSpc>
            </a:pPr>
            <a:r>
              <a:rPr sz="2000" u="sng" spc="-30" dirty="0">
                <a:solidFill>
                  <a:srgbClr val="FFFFFF"/>
                </a:solidFill>
                <a:uFill>
                  <a:solidFill>
                    <a:srgbClr val="FFFFFF"/>
                  </a:solidFill>
                </a:uFill>
                <a:latin typeface="Arial"/>
                <a:cs typeface="Arial"/>
                <a:hlinkClick r:id="rId9"/>
              </a:rPr>
              <a:t>https://youthvolunteer.yda.</a:t>
            </a:r>
            <a:r>
              <a:rPr sz="2000" u="none" spc="-30" dirty="0">
                <a:solidFill>
                  <a:srgbClr val="FFFFFF"/>
                </a:solidFill>
                <a:latin typeface="Arial"/>
                <a:cs typeface="Arial"/>
                <a:hlinkClick r:id="rId9"/>
              </a:rPr>
              <a:t>gov.tw</a:t>
            </a:r>
            <a:endParaRPr sz="2000" baseline="-32051" dirty="0">
              <a:latin typeface="Microsoft YaHei"/>
              <a:cs typeface="Microsoft YaHe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347926" y="462249"/>
            <a:ext cx="1201420" cy="734695"/>
            <a:chOff x="4347926" y="462249"/>
            <a:chExt cx="1201420" cy="734695"/>
          </a:xfrm>
        </p:grpSpPr>
        <p:pic>
          <p:nvPicPr>
            <p:cNvPr id="3" name="object 3"/>
            <p:cNvPicPr/>
            <p:nvPr/>
          </p:nvPicPr>
          <p:blipFill>
            <a:blip r:embed="rId3" cstate="print"/>
            <a:stretch>
              <a:fillRect/>
            </a:stretch>
          </p:blipFill>
          <p:spPr>
            <a:xfrm>
              <a:off x="4347926" y="463032"/>
              <a:ext cx="695324" cy="733424"/>
            </a:xfrm>
            <a:prstGeom prst="rect">
              <a:avLst/>
            </a:prstGeom>
          </p:spPr>
        </p:pic>
        <p:pic>
          <p:nvPicPr>
            <p:cNvPr id="4" name="object 4"/>
            <p:cNvPicPr/>
            <p:nvPr/>
          </p:nvPicPr>
          <p:blipFill>
            <a:blip r:embed="rId4" cstate="print"/>
            <a:stretch>
              <a:fillRect/>
            </a:stretch>
          </p:blipFill>
          <p:spPr>
            <a:xfrm>
              <a:off x="4853940" y="462249"/>
              <a:ext cx="695324" cy="733424"/>
            </a:xfrm>
            <a:prstGeom prst="rect">
              <a:avLst/>
            </a:prstGeom>
          </p:spPr>
        </p:pic>
      </p:grpSp>
      <p:grpSp>
        <p:nvGrpSpPr>
          <p:cNvPr id="5" name="object 5"/>
          <p:cNvGrpSpPr/>
          <p:nvPr/>
        </p:nvGrpSpPr>
        <p:grpSpPr>
          <a:xfrm>
            <a:off x="297370" y="1393455"/>
            <a:ext cx="17990785" cy="9036459"/>
            <a:chOff x="297370" y="1250579"/>
            <a:chExt cx="17990785" cy="9036459"/>
          </a:xfrm>
        </p:grpSpPr>
        <p:sp>
          <p:nvSpPr>
            <p:cNvPr id="6" name="object 6"/>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7" name="object 7"/>
            <p:cNvPicPr/>
            <p:nvPr/>
          </p:nvPicPr>
          <p:blipFill>
            <a:blip r:embed="rId5" cstate="print"/>
            <a:stretch>
              <a:fillRect/>
            </a:stretch>
          </p:blipFill>
          <p:spPr>
            <a:xfrm>
              <a:off x="297370" y="1250579"/>
              <a:ext cx="152399" cy="152399"/>
            </a:xfrm>
            <a:prstGeom prst="rect">
              <a:avLst/>
            </a:prstGeom>
          </p:spPr>
        </p:pic>
        <p:pic>
          <p:nvPicPr>
            <p:cNvPr id="8" name="object 8"/>
            <p:cNvPicPr/>
            <p:nvPr/>
          </p:nvPicPr>
          <p:blipFill>
            <a:blip r:embed="rId6" cstate="print"/>
            <a:stretch>
              <a:fillRect/>
            </a:stretch>
          </p:blipFill>
          <p:spPr>
            <a:xfrm>
              <a:off x="17838227" y="1250579"/>
              <a:ext cx="152399" cy="152399"/>
            </a:xfrm>
            <a:prstGeom prst="rect">
              <a:avLst/>
            </a:prstGeom>
          </p:spPr>
        </p:pic>
        <p:sp>
          <p:nvSpPr>
            <p:cNvPr id="9" name="object 9"/>
            <p:cNvSpPr/>
            <p:nvPr/>
          </p:nvSpPr>
          <p:spPr>
            <a:xfrm>
              <a:off x="297370" y="5162562"/>
              <a:ext cx="11988165" cy="3836670"/>
            </a:xfrm>
            <a:custGeom>
              <a:avLst/>
              <a:gdLst/>
              <a:ahLst/>
              <a:cxnLst/>
              <a:rect l="l" t="t" r="r" b="b"/>
              <a:pathLst>
                <a:path w="11988165" h="3836670">
                  <a:moveTo>
                    <a:pt x="8272208" y="1685277"/>
                  </a:moveTo>
                  <a:lnTo>
                    <a:pt x="0" y="1685277"/>
                  </a:lnTo>
                  <a:lnTo>
                    <a:pt x="0" y="2408771"/>
                  </a:lnTo>
                  <a:lnTo>
                    <a:pt x="8272208" y="2408771"/>
                  </a:lnTo>
                  <a:lnTo>
                    <a:pt x="8272208" y="1685277"/>
                  </a:lnTo>
                  <a:close/>
                </a:path>
                <a:path w="11988165" h="3836670">
                  <a:moveTo>
                    <a:pt x="8272678" y="2526652"/>
                  </a:moveTo>
                  <a:lnTo>
                    <a:pt x="0" y="2526652"/>
                  </a:lnTo>
                  <a:lnTo>
                    <a:pt x="0" y="3836365"/>
                  </a:lnTo>
                  <a:lnTo>
                    <a:pt x="8272678" y="3836365"/>
                  </a:lnTo>
                  <a:lnTo>
                    <a:pt x="8272678" y="2526652"/>
                  </a:lnTo>
                  <a:close/>
                </a:path>
                <a:path w="11988165" h="3836670">
                  <a:moveTo>
                    <a:pt x="8272983" y="853452"/>
                  </a:moveTo>
                  <a:lnTo>
                    <a:pt x="0" y="853452"/>
                  </a:lnTo>
                  <a:lnTo>
                    <a:pt x="0" y="1580502"/>
                  </a:lnTo>
                  <a:lnTo>
                    <a:pt x="8272983" y="1580502"/>
                  </a:lnTo>
                  <a:lnTo>
                    <a:pt x="8272983" y="853452"/>
                  </a:lnTo>
                  <a:close/>
                </a:path>
                <a:path w="11988165" h="3836670">
                  <a:moveTo>
                    <a:pt x="11987695" y="0"/>
                  </a:moveTo>
                  <a:lnTo>
                    <a:pt x="0" y="0"/>
                  </a:lnTo>
                  <a:lnTo>
                    <a:pt x="0" y="748677"/>
                  </a:lnTo>
                  <a:lnTo>
                    <a:pt x="11987695" y="748677"/>
                  </a:lnTo>
                  <a:lnTo>
                    <a:pt x="11987695" y="0"/>
                  </a:lnTo>
                  <a:close/>
                </a:path>
              </a:pathLst>
            </a:custGeom>
            <a:solidFill>
              <a:srgbClr val="ECDFAF">
                <a:alpha val="50999"/>
              </a:srgbClr>
            </a:solidFill>
          </p:spPr>
          <p:txBody>
            <a:bodyPr wrap="square" lIns="0" tIns="0" rIns="0" bIns="0" rtlCol="0"/>
            <a:lstStyle/>
            <a:p>
              <a:endParaRPr/>
            </a:p>
          </p:txBody>
        </p:sp>
        <p:sp>
          <p:nvSpPr>
            <p:cNvPr id="10" name="object 10"/>
            <p:cNvSpPr/>
            <p:nvPr/>
          </p:nvSpPr>
          <p:spPr>
            <a:xfrm>
              <a:off x="322537" y="5162549"/>
              <a:ext cx="1827530" cy="3833495"/>
            </a:xfrm>
            <a:custGeom>
              <a:avLst/>
              <a:gdLst/>
              <a:ahLst/>
              <a:cxnLst/>
              <a:rect l="l" t="t" r="r" b="b"/>
              <a:pathLst>
                <a:path w="1827530" h="3833495">
                  <a:moveTo>
                    <a:pt x="1827484" y="3833434"/>
                  </a:moveTo>
                  <a:lnTo>
                    <a:pt x="0" y="3833434"/>
                  </a:lnTo>
                  <a:lnTo>
                    <a:pt x="0" y="0"/>
                  </a:lnTo>
                  <a:lnTo>
                    <a:pt x="1827484" y="0"/>
                  </a:lnTo>
                  <a:lnTo>
                    <a:pt x="1827484" y="3833434"/>
                  </a:lnTo>
                  <a:close/>
                </a:path>
              </a:pathLst>
            </a:custGeom>
            <a:solidFill>
              <a:srgbClr val="ECCB3C">
                <a:alpha val="50999"/>
              </a:srgbClr>
            </a:solidFill>
          </p:spPr>
          <p:txBody>
            <a:bodyPr wrap="square" lIns="0" tIns="0" rIns="0" bIns="0" rtlCol="0"/>
            <a:lstStyle/>
            <a:p>
              <a:endParaRPr/>
            </a:p>
          </p:txBody>
        </p:sp>
        <p:sp>
          <p:nvSpPr>
            <p:cNvPr id="11" name="object 11"/>
            <p:cNvSpPr/>
            <p:nvPr/>
          </p:nvSpPr>
          <p:spPr>
            <a:xfrm>
              <a:off x="13349125" y="1866303"/>
              <a:ext cx="4939030" cy="8420735"/>
            </a:xfrm>
            <a:custGeom>
              <a:avLst/>
              <a:gdLst/>
              <a:ahLst/>
              <a:cxnLst/>
              <a:rect l="l" t="t" r="r" b="b"/>
              <a:pathLst>
                <a:path w="4939030" h="8420735">
                  <a:moveTo>
                    <a:pt x="4938872" y="8420696"/>
                  </a:moveTo>
                  <a:lnTo>
                    <a:pt x="0" y="8420696"/>
                  </a:lnTo>
                  <a:lnTo>
                    <a:pt x="0" y="0"/>
                  </a:lnTo>
                  <a:lnTo>
                    <a:pt x="4938872" y="0"/>
                  </a:lnTo>
                  <a:lnTo>
                    <a:pt x="4938872" y="8420696"/>
                  </a:lnTo>
                  <a:close/>
                </a:path>
              </a:pathLst>
            </a:custGeom>
            <a:solidFill>
              <a:srgbClr val="7DD957">
                <a:alpha val="64999"/>
              </a:srgbClr>
            </a:solidFill>
          </p:spPr>
          <p:txBody>
            <a:bodyPr wrap="square" lIns="0" tIns="0" rIns="0" bIns="0" rtlCol="0"/>
            <a:lstStyle/>
            <a:p>
              <a:endParaRPr/>
            </a:p>
          </p:txBody>
        </p:sp>
        <p:pic>
          <p:nvPicPr>
            <p:cNvPr id="12" name="object 12"/>
            <p:cNvPicPr/>
            <p:nvPr/>
          </p:nvPicPr>
          <p:blipFill>
            <a:blip r:embed="rId7" cstate="print"/>
            <a:stretch>
              <a:fillRect/>
            </a:stretch>
          </p:blipFill>
          <p:spPr>
            <a:xfrm>
              <a:off x="12666552" y="1378419"/>
              <a:ext cx="4929045" cy="2627393"/>
            </a:xfrm>
            <a:prstGeom prst="rect">
              <a:avLst/>
            </a:prstGeom>
          </p:spPr>
        </p:pic>
        <p:pic>
          <p:nvPicPr>
            <p:cNvPr id="13" name="object 13"/>
            <p:cNvPicPr/>
            <p:nvPr/>
          </p:nvPicPr>
          <p:blipFill>
            <a:blip r:embed="rId8" cstate="print"/>
            <a:stretch>
              <a:fillRect/>
            </a:stretch>
          </p:blipFill>
          <p:spPr>
            <a:xfrm>
              <a:off x="12656929" y="4474537"/>
              <a:ext cx="4931147" cy="2562373"/>
            </a:xfrm>
            <a:prstGeom prst="rect">
              <a:avLst/>
            </a:prstGeom>
          </p:spPr>
        </p:pic>
        <p:pic>
          <p:nvPicPr>
            <p:cNvPr id="14" name="object 14"/>
            <p:cNvPicPr/>
            <p:nvPr/>
          </p:nvPicPr>
          <p:blipFill>
            <a:blip r:embed="rId9" cstate="print"/>
            <a:stretch>
              <a:fillRect/>
            </a:stretch>
          </p:blipFill>
          <p:spPr>
            <a:xfrm>
              <a:off x="12608813" y="7452636"/>
              <a:ext cx="4948318" cy="2598463"/>
            </a:xfrm>
            <a:prstGeom prst="rect">
              <a:avLst/>
            </a:prstGeom>
          </p:spPr>
        </p:pic>
      </p:grpSp>
      <p:sp>
        <p:nvSpPr>
          <p:cNvPr id="21" name="object 21"/>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grpSp>
        <p:nvGrpSpPr>
          <p:cNvPr id="22" name="object 22"/>
          <p:cNvGrpSpPr/>
          <p:nvPr/>
        </p:nvGrpSpPr>
        <p:grpSpPr>
          <a:xfrm>
            <a:off x="525910" y="1742412"/>
            <a:ext cx="3248025" cy="638175"/>
            <a:chOff x="525910" y="1742412"/>
            <a:chExt cx="3248025" cy="638175"/>
          </a:xfrm>
        </p:grpSpPr>
        <p:sp>
          <p:nvSpPr>
            <p:cNvPr id="23" name="object 23"/>
            <p:cNvSpPr/>
            <p:nvPr/>
          </p:nvSpPr>
          <p:spPr>
            <a:xfrm>
              <a:off x="564010" y="1780516"/>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24" name="object 24"/>
            <p:cNvSpPr/>
            <p:nvPr/>
          </p:nvSpPr>
          <p:spPr>
            <a:xfrm>
              <a:off x="564010" y="1780512"/>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grpSp>
        <p:nvGrpSpPr>
          <p:cNvPr id="25" name="object 25"/>
          <p:cNvGrpSpPr/>
          <p:nvPr/>
        </p:nvGrpSpPr>
        <p:grpSpPr>
          <a:xfrm>
            <a:off x="525910" y="4304538"/>
            <a:ext cx="3248025" cy="638175"/>
            <a:chOff x="525910" y="4304538"/>
            <a:chExt cx="3248025" cy="638175"/>
          </a:xfrm>
        </p:grpSpPr>
        <p:sp>
          <p:nvSpPr>
            <p:cNvPr id="26" name="object 26"/>
            <p:cNvSpPr/>
            <p:nvPr/>
          </p:nvSpPr>
          <p:spPr>
            <a:xfrm>
              <a:off x="564010" y="4342642"/>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27" name="object 27"/>
            <p:cNvSpPr/>
            <p:nvPr/>
          </p:nvSpPr>
          <p:spPr>
            <a:xfrm>
              <a:off x="564010" y="4342638"/>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8"/>
                  </a:lnTo>
                  <a:lnTo>
                    <a:pt x="2820968"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sp>
        <p:nvSpPr>
          <p:cNvPr id="28" name="object 28" descr="$PPTXTitle"/>
          <p:cNvSpPr txBox="1">
            <a:spLocks noGrp="1"/>
          </p:cNvSpPr>
          <p:nvPr>
            <p:ph type="title"/>
          </p:nvPr>
        </p:nvSpPr>
        <p:spPr>
          <a:xfrm>
            <a:off x="1320048" y="439684"/>
            <a:ext cx="14465935" cy="756920"/>
          </a:xfrm>
          <a:prstGeom prst="rect">
            <a:avLst/>
          </a:prstGeom>
        </p:spPr>
        <p:txBody>
          <a:bodyPr vert="horz" wrap="square" lIns="0" tIns="12700" rIns="0" bIns="0" rtlCol="0">
            <a:spAutoFit/>
          </a:bodyPr>
          <a:lstStyle/>
          <a:p>
            <a:pPr marL="12700">
              <a:lnSpc>
                <a:spcPct val="100000"/>
              </a:lnSpc>
              <a:spcBef>
                <a:spcPts val="100"/>
              </a:spcBef>
              <a:tabLst>
                <a:tab pos="4707890" algn="l"/>
              </a:tabLst>
            </a:pPr>
            <a:r>
              <a:rPr spc="95" dirty="0"/>
              <a:t>志工參</a:t>
            </a:r>
            <a:r>
              <a:rPr spc="-50" dirty="0"/>
              <a:t>與</a:t>
            </a:r>
            <a:r>
              <a:rPr dirty="0"/>
              <a:t>	</a:t>
            </a:r>
            <a:r>
              <a:rPr spc="95" dirty="0"/>
              <a:t>青年志工行動競賽表揚計畫</a:t>
            </a:r>
            <a:r>
              <a:rPr spc="-195" dirty="0"/>
              <a:t>(</a:t>
            </a:r>
            <a:r>
              <a:rPr spc="95" dirty="0"/>
              <a:t>青志獎</a:t>
            </a:r>
            <a:r>
              <a:rPr spc="-335" dirty="0"/>
              <a:t>)</a:t>
            </a:r>
          </a:p>
        </p:txBody>
      </p:sp>
      <p:sp>
        <p:nvSpPr>
          <p:cNvPr id="29" name="object 29"/>
          <p:cNvSpPr txBox="1"/>
          <p:nvPr/>
        </p:nvSpPr>
        <p:spPr>
          <a:xfrm>
            <a:off x="1339753" y="1833950"/>
            <a:ext cx="10547985" cy="3040380"/>
          </a:xfrm>
          <a:prstGeom prst="rect">
            <a:avLst/>
          </a:prstGeom>
        </p:spPr>
        <p:txBody>
          <a:bodyPr vert="horz" wrap="square" lIns="0" tIns="12700" rIns="0" bIns="0" rtlCol="0">
            <a:spAutoFit/>
          </a:bodyPr>
          <a:lstStyle/>
          <a:p>
            <a:pPr marL="12700">
              <a:lnSpc>
                <a:spcPct val="100000"/>
              </a:lnSpc>
              <a:spcBef>
                <a:spcPts val="100"/>
              </a:spcBef>
            </a:pPr>
            <a:r>
              <a:rPr sz="2800" b="1" spc="25" dirty="0">
                <a:solidFill>
                  <a:srgbClr val="7D775D"/>
                </a:solidFill>
                <a:latin typeface="Microsoft YaHei"/>
                <a:cs typeface="Microsoft YaHei"/>
              </a:rPr>
              <a:t>計畫介紹</a:t>
            </a:r>
            <a:endParaRPr sz="2800" dirty="0">
              <a:latin typeface="Microsoft YaHei"/>
              <a:cs typeface="Microsoft YaHei"/>
            </a:endParaRPr>
          </a:p>
          <a:p>
            <a:pPr marL="103505" marR="5080">
              <a:lnSpc>
                <a:spcPct val="115399"/>
              </a:lnSpc>
              <a:spcBef>
                <a:spcPts val="2295"/>
              </a:spcBef>
            </a:pPr>
            <a:r>
              <a:rPr sz="2600" spc="60" dirty="0" err="1">
                <a:solidFill>
                  <a:srgbClr val="7D775D"/>
                </a:solidFill>
                <a:latin typeface="新細明體"/>
                <a:cs typeface="新細明體"/>
              </a:rPr>
              <a:t>建立績優青年志工團隊典範</a:t>
            </a:r>
            <a:r>
              <a:rPr lang="zh-TW" altLang="en-US" sz="2600" spc="60" dirty="0">
                <a:solidFill>
                  <a:srgbClr val="7D775D"/>
                </a:solidFill>
                <a:latin typeface="新細明體"/>
                <a:cs typeface="新細明體"/>
              </a:rPr>
              <a:t>，</a:t>
            </a:r>
            <a:r>
              <a:rPr sz="2600" spc="40" dirty="0" err="1">
                <a:solidFill>
                  <a:srgbClr val="7D775D"/>
                </a:solidFill>
                <a:latin typeface="新細明體"/>
                <a:cs typeface="新細明體"/>
              </a:rPr>
              <a:t>促進團隊經驗分享及交流，</a:t>
            </a:r>
            <a:r>
              <a:rPr sz="2600" spc="50" dirty="0" err="1">
                <a:solidFill>
                  <a:srgbClr val="7D775D"/>
                </a:solidFill>
                <a:latin typeface="新細明體"/>
                <a:cs typeface="新細明體"/>
              </a:rPr>
              <a:t>並安排獲獎團隊代表組團於海外、國內參訪，</a:t>
            </a:r>
            <a:r>
              <a:rPr sz="2600" b="1" spc="50" dirty="0" err="1">
                <a:solidFill>
                  <a:srgbClr val="DE4200"/>
                </a:solidFill>
                <a:latin typeface="Microsoft YaHei"/>
                <a:cs typeface="Microsoft YaHei"/>
              </a:rPr>
              <a:t>另安排總統接見</a:t>
            </a:r>
            <a:r>
              <a:rPr sz="2600" spc="25" dirty="0" err="1">
                <a:solidFill>
                  <a:srgbClr val="7D775D"/>
                </a:solidFill>
                <a:latin typeface="新細明體"/>
                <a:cs typeface="新細明體"/>
              </a:rPr>
              <a:t>，提升青</a:t>
            </a:r>
            <a:r>
              <a:rPr sz="2600" spc="40" dirty="0" err="1">
                <a:solidFill>
                  <a:srgbClr val="7D775D"/>
                </a:solidFill>
                <a:latin typeface="新細明體"/>
                <a:cs typeface="新細明體"/>
              </a:rPr>
              <a:t>年服務視野及影響力</a:t>
            </a:r>
            <a:r>
              <a:rPr sz="2600" spc="40" dirty="0">
                <a:solidFill>
                  <a:srgbClr val="7D775D"/>
                </a:solidFill>
                <a:latin typeface="新細明體"/>
                <a:cs typeface="新細明體"/>
              </a:rPr>
              <a:t>。</a:t>
            </a:r>
            <a:endParaRPr sz="2600" dirty="0">
              <a:latin typeface="新細明體"/>
              <a:cs typeface="新細明體"/>
            </a:endParaRPr>
          </a:p>
          <a:p>
            <a:pPr>
              <a:lnSpc>
                <a:spcPct val="100000"/>
              </a:lnSpc>
              <a:spcBef>
                <a:spcPts val="540"/>
              </a:spcBef>
            </a:pPr>
            <a:endParaRPr sz="2600" dirty="0">
              <a:latin typeface="新細明體"/>
              <a:cs typeface="新細明體"/>
            </a:endParaRPr>
          </a:p>
          <a:p>
            <a:pPr marL="88265">
              <a:lnSpc>
                <a:spcPct val="100000"/>
              </a:lnSpc>
            </a:pPr>
            <a:r>
              <a:rPr sz="2800" b="1" spc="25" dirty="0">
                <a:solidFill>
                  <a:srgbClr val="7D775D"/>
                </a:solidFill>
                <a:latin typeface="Microsoft YaHei"/>
                <a:cs typeface="Microsoft YaHei"/>
              </a:rPr>
              <a:t>申請方式</a:t>
            </a:r>
            <a:endParaRPr sz="2800" dirty="0">
              <a:latin typeface="Microsoft YaHei"/>
              <a:cs typeface="Microsoft YaHei"/>
            </a:endParaRPr>
          </a:p>
        </p:txBody>
      </p:sp>
      <p:sp>
        <p:nvSpPr>
          <p:cNvPr id="30" name="object 30"/>
          <p:cNvSpPr txBox="1"/>
          <p:nvPr/>
        </p:nvSpPr>
        <p:spPr>
          <a:xfrm>
            <a:off x="297370" y="5162550"/>
            <a:ext cx="1852930" cy="749300"/>
          </a:xfrm>
          <a:prstGeom prst="rect">
            <a:avLst/>
          </a:prstGeom>
          <a:solidFill>
            <a:srgbClr val="ECCB3C">
              <a:alpha val="50999"/>
            </a:srgbClr>
          </a:solidFill>
        </p:spPr>
        <p:txBody>
          <a:bodyPr vert="horz" wrap="square" lIns="0" tIns="122555" rIns="0" bIns="0" rtlCol="0">
            <a:spAutoFit/>
          </a:bodyPr>
          <a:lstStyle/>
          <a:p>
            <a:pPr marL="193675">
              <a:lnSpc>
                <a:spcPct val="100000"/>
              </a:lnSpc>
              <a:spcBef>
                <a:spcPts val="965"/>
              </a:spcBef>
            </a:pPr>
            <a:r>
              <a:rPr sz="2800" b="1" spc="25" dirty="0">
                <a:solidFill>
                  <a:srgbClr val="497B33"/>
                </a:solidFill>
                <a:latin typeface="Microsoft YaHei"/>
                <a:cs typeface="Microsoft YaHei"/>
              </a:rPr>
              <a:t>申請對象</a:t>
            </a:r>
            <a:endParaRPr sz="2800">
              <a:latin typeface="Microsoft YaHei"/>
              <a:cs typeface="Microsoft YaHei"/>
            </a:endParaRPr>
          </a:p>
        </p:txBody>
      </p:sp>
      <p:sp>
        <p:nvSpPr>
          <p:cNvPr id="31" name="object 31"/>
          <p:cNvSpPr txBox="1"/>
          <p:nvPr/>
        </p:nvSpPr>
        <p:spPr>
          <a:xfrm>
            <a:off x="297370" y="6016007"/>
            <a:ext cx="1852930" cy="727075"/>
          </a:xfrm>
          <a:prstGeom prst="rect">
            <a:avLst/>
          </a:prstGeom>
          <a:solidFill>
            <a:srgbClr val="ECCB3C">
              <a:alpha val="50999"/>
            </a:srgbClr>
          </a:solidFill>
        </p:spPr>
        <p:txBody>
          <a:bodyPr vert="horz" wrap="square" lIns="0" tIns="168275" rIns="0" bIns="0" rtlCol="0">
            <a:spAutoFit/>
          </a:bodyPr>
          <a:lstStyle/>
          <a:p>
            <a:pPr marL="193675">
              <a:lnSpc>
                <a:spcPct val="100000"/>
              </a:lnSpc>
              <a:spcBef>
                <a:spcPts val="1325"/>
              </a:spcBef>
            </a:pPr>
            <a:r>
              <a:rPr sz="2800" b="1" spc="25" dirty="0">
                <a:solidFill>
                  <a:srgbClr val="497B33"/>
                </a:solidFill>
                <a:latin typeface="Microsoft YaHei"/>
                <a:cs typeface="Microsoft YaHei"/>
              </a:rPr>
              <a:t>申請時間</a:t>
            </a:r>
            <a:endParaRPr sz="2800">
              <a:latin typeface="Microsoft YaHei"/>
              <a:cs typeface="Microsoft YaHei"/>
            </a:endParaRPr>
          </a:p>
        </p:txBody>
      </p:sp>
      <p:sp>
        <p:nvSpPr>
          <p:cNvPr id="32" name="object 32"/>
          <p:cNvSpPr txBox="1"/>
          <p:nvPr/>
        </p:nvSpPr>
        <p:spPr>
          <a:xfrm>
            <a:off x="297370" y="7689204"/>
            <a:ext cx="1852930" cy="1310005"/>
          </a:xfrm>
          <a:prstGeom prst="rect">
            <a:avLst/>
          </a:prstGeom>
          <a:solidFill>
            <a:srgbClr val="ECCB3C">
              <a:alpha val="50999"/>
            </a:srgbClr>
          </a:solidFill>
        </p:spPr>
        <p:txBody>
          <a:bodyPr vert="horz" wrap="square" lIns="0" tIns="94615" rIns="0" bIns="0" rtlCol="0">
            <a:spAutoFit/>
          </a:bodyPr>
          <a:lstStyle/>
          <a:p>
            <a:pPr>
              <a:lnSpc>
                <a:spcPct val="100000"/>
              </a:lnSpc>
              <a:spcBef>
                <a:spcPts val="745"/>
              </a:spcBef>
            </a:pPr>
            <a:endParaRPr sz="2800">
              <a:latin typeface="Times New Roman"/>
              <a:cs typeface="Times New Roman"/>
            </a:endParaRPr>
          </a:p>
          <a:p>
            <a:pPr marL="193675">
              <a:lnSpc>
                <a:spcPct val="100000"/>
              </a:lnSpc>
            </a:pPr>
            <a:r>
              <a:rPr sz="2800" b="1" spc="25" dirty="0">
                <a:solidFill>
                  <a:srgbClr val="497B33"/>
                </a:solidFill>
                <a:latin typeface="Microsoft YaHei"/>
                <a:cs typeface="Microsoft YaHei"/>
              </a:rPr>
              <a:t>決選時間</a:t>
            </a:r>
            <a:endParaRPr sz="2800">
              <a:latin typeface="Microsoft YaHei"/>
              <a:cs typeface="Microsoft YaHei"/>
            </a:endParaRPr>
          </a:p>
        </p:txBody>
      </p:sp>
      <p:sp>
        <p:nvSpPr>
          <p:cNvPr id="33" name="object 33"/>
          <p:cNvSpPr txBox="1"/>
          <p:nvPr/>
        </p:nvSpPr>
        <p:spPr>
          <a:xfrm>
            <a:off x="2150021" y="5162550"/>
            <a:ext cx="10135235" cy="749300"/>
          </a:xfrm>
          <a:prstGeom prst="rect">
            <a:avLst/>
          </a:prstGeom>
          <a:solidFill>
            <a:srgbClr val="ECDFAF">
              <a:alpha val="50999"/>
            </a:srgbClr>
          </a:solidFill>
        </p:spPr>
        <p:txBody>
          <a:bodyPr vert="horz" wrap="square" lIns="0" tIns="121920" rIns="0" bIns="0" rtlCol="0">
            <a:spAutoFit/>
          </a:bodyPr>
          <a:lstStyle/>
          <a:p>
            <a:pPr marL="415925">
              <a:lnSpc>
                <a:spcPct val="100000"/>
              </a:lnSpc>
              <a:spcBef>
                <a:spcPts val="960"/>
              </a:spcBef>
            </a:pPr>
            <a:r>
              <a:rPr sz="2600" b="1" spc="50" dirty="0">
                <a:solidFill>
                  <a:srgbClr val="7D775D"/>
                </a:solidFill>
                <a:latin typeface="Microsoft YaHei"/>
                <a:cs typeface="Microsoft YaHei"/>
              </a:rPr>
              <a:t>具有服務成果的</a:t>
            </a:r>
            <a:r>
              <a:rPr sz="2600" b="1" spc="-155" dirty="0">
                <a:solidFill>
                  <a:srgbClr val="7D775D"/>
                </a:solidFill>
                <a:latin typeface="Microsoft YaHei"/>
                <a:cs typeface="Microsoft YaHei"/>
              </a:rPr>
              <a:t>15-</a:t>
            </a:r>
            <a:r>
              <a:rPr sz="2600" b="1" spc="-110" dirty="0">
                <a:solidFill>
                  <a:srgbClr val="7D775D"/>
                </a:solidFill>
                <a:latin typeface="Microsoft YaHei"/>
                <a:cs typeface="Microsoft YaHei"/>
              </a:rPr>
              <a:t>35</a:t>
            </a:r>
            <a:r>
              <a:rPr sz="2600" b="1" spc="40" dirty="0">
                <a:solidFill>
                  <a:srgbClr val="7D775D"/>
                </a:solidFill>
                <a:latin typeface="Microsoft YaHei"/>
                <a:cs typeface="Microsoft YaHei"/>
              </a:rPr>
              <a:t>歲青年團隊及合法立案的青年志工推動單位</a:t>
            </a:r>
            <a:endParaRPr sz="2600">
              <a:latin typeface="Microsoft YaHei"/>
              <a:cs typeface="Microsoft YaHei"/>
            </a:endParaRPr>
          </a:p>
        </p:txBody>
      </p:sp>
      <p:sp>
        <p:nvSpPr>
          <p:cNvPr id="34" name="object 34"/>
          <p:cNvSpPr txBox="1"/>
          <p:nvPr/>
        </p:nvSpPr>
        <p:spPr>
          <a:xfrm>
            <a:off x="2150021" y="6016007"/>
            <a:ext cx="6420485" cy="558486"/>
          </a:xfrm>
          <a:prstGeom prst="rect">
            <a:avLst/>
          </a:prstGeom>
          <a:solidFill>
            <a:srgbClr val="ECDFAF">
              <a:alpha val="50999"/>
            </a:srgbClr>
          </a:solidFill>
        </p:spPr>
        <p:txBody>
          <a:bodyPr vert="horz" wrap="square" lIns="0" tIns="156845" rIns="0" bIns="0" rtlCol="0">
            <a:spAutoFit/>
          </a:bodyPr>
          <a:lstStyle/>
          <a:p>
            <a:pPr marL="213995" algn="ctr">
              <a:lnSpc>
                <a:spcPct val="100000"/>
              </a:lnSpc>
              <a:spcBef>
                <a:spcPts val="1235"/>
              </a:spcBef>
            </a:pPr>
            <a:r>
              <a:rPr lang="zh-TW" altLang="en-US" sz="2600" b="1" spc="-114" dirty="0">
                <a:solidFill>
                  <a:srgbClr val="7D775D"/>
                </a:solidFill>
                <a:latin typeface="Microsoft YaHei"/>
                <a:cs typeface="Microsoft YaHei"/>
              </a:rPr>
              <a:t>公告指定日起至</a:t>
            </a:r>
            <a:r>
              <a:rPr sz="2600" b="1" spc="-114" dirty="0">
                <a:solidFill>
                  <a:srgbClr val="7D775D"/>
                </a:solidFill>
                <a:latin typeface="Microsoft YaHei"/>
                <a:cs typeface="Microsoft YaHei"/>
              </a:rPr>
              <a:t>12</a:t>
            </a:r>
            <a:r>
              <a:rPr sz="2600" b="1" dirty="0">
                <a:solidFill>
                  <a:srgbClr val="7D775D"/>
                </a:solidFill>
                <a:latin typeface="Microsoft YaHei"/>
                <a:cs typeface="Microsoft YaHei"/>
              </a:rPr>
              <a:t>月</a:t>
            </a:r>
            <a:r>
              <a:rPr sz="2600" b="1" spc="-114" dirty="0">
                <a:solidFill>
                  <a:srgbClr val="7D775D"/>
                </a:solidFill>
                <a:latin typeface="Microsoft YaHei"/>
                <a:cs typeface="Microsoft YaHei"/>
              </a:rPr>
              <a:t>22</a:t>
            </a:r>
            <a:r>
              <a:rPr sz="2600" b="1" dirty="0">
                <a:solidFill>
                  <a:srgbClr val="7D775D"/>
                </a:solidFill>
                <a:latin typeface="Microsoft YaHei"/>
                <a:cs typeface="Microsoft YaHei"/>
              </a:rPr>
              <a:t>日中午</a:t>
            </a:r>
            <a:r>
              <a:rPr sz="2600" b="1" spc="-114" dirty="0">
                <a:solidFill>
                  <a:srgbClr val="7D775D"/>
                </a:solidFill>
                <a:latin typeface="Microsoft YaHei"/>
                <a:cs typeface="Microsoft YaHei"/>
              </a:rPr>
              <a:t>12</a:t>
            </a:r>
            <a:r>
              <a:rPr sz="2600" b="1" spc="-25" dirty="0">
                <a:solidFill>
                  <a:srgbClr val="7D775D"/>
                </a:solidFill>
                <a:latin typeface="Microsoft YaHei"/>
                <a:cs typeface="Microsoft YaHei"/>
              </a:rPr>
              <a:t>時前</a:t>
            </a:r>
            <a:endParaRPr sz="2600" dirty="0">
              <a:latin typeface="Microsoft YaHei"/>
              <a:cs typeface="Microsoft YaHei"/>
            </a:endParaRPr>
          </a:p>
        </p:txBody>
      </p:sp>
      <p:sp>
        <p:nvSpPr>
          <p:cNvPr id="35" name="object 35"/>
          <p:cNvSpPr txBox="1"/>
          <p:nvPr/>
        </p:nvSpPr>
        <p:spPr>
          <a:xfrm>
            <a:off x="297370" y="6847829"/>
            <a:ext cx="1852930" cy="723900"/>
          </a:xfrm>
          <a:prstGeom prst="rect">
            <a:avLst/>
          </a:prstGeom>
          <a:solidFill>
            <a:srgbClr val="ECCB3C">
              <a:alpha val="50999"/>
            </a:srgbClr>
          </a:solidFill>
        </p:spPr>
        <p:txBody>
          <a:bodyPr vert="horz" wrap="square" lIns="0" tIns="144780" rIns="0" bIns="0" rtlCol="0">
            <a:spAutoFit/>
          </a:bodyPr>
          <a:lstStyle/>
          <a:p>
            <a:pPr marL="216535">
              <a:lnSpc>
                <a:spcPct val="100000"/>
              </a:lnSpc>
              <a:spcBef>
                <a:spcPts val="1140"/>
              </a:spcBef>
            </a:pPr>
            <a:r>
              <a:rPr sz="2800" b="1" spc="25" dirty="0">
                <a:solidFill>
                  <a:srgbClr val="497B33"/>
                </a:solidFill>
                <a:latin typeface="Microsoft YaHei"/>
                <a:cs typeface="Microsoft YaHei"/>
              </a:rPr>
              <a:t>申請管道</a:t>
            </a:r>
            <a:endParaRPr sz="2800">
              <a:latin typeface="Microsoft YaHei"/>
              <a:cs typeface="Microsoft YaHei"/>
            </a:endParaRPr>
          </a:p>
        </p:txBody>
      </p:sp>
      <p:sp>
        <p:nvSpPr>
          <p:cNvPr id="36" name="object 36"/>
          <p:cNvSpPr txBox="1"/>
          <p:nvPr/>
        </p:nvSpPr>
        <p:spPr>
          <a:xfrm>
            <a:off x="2150021" y="6995847"/>
            <a:ext cx="6420485" cy="1225977"/>
          </a:xfrm>
          <a:prstGeom prst="rect">
            <a:avLst/>
          </a:prstGeom>
        </p:spPr>
        <p:txBody>
          <a:bodyPr vert="horz" wrap="square" lIns="0" tIns="12700" rIns="0" bIns="0" rtlCol="0">
            <a:spAutoFit/>
          </a:bodyPr>
          <a:lstStyle/>
          <a:p>
            <a:pPr marR="81280" algn="ctr">
              <a:lnSpc>
                <a:spcPct val="100000"/>
              </a:lnSpc>
              <a:spcBef>
                <a:spcPts val="100"/>
              </a:spcBef>
            </a:pPr>
            <a:r>
              <a:rPr sz="2600" b="1" u="heavy" spc="25" dirty="0" err="1">
                <a:solidFill>
                  <a:srgbClr val="7D775D"/>
                </a:solidFill>
                <a:uFill>
                  <a:solidFill>
                    <a:srgbClr val="7D775D"/>
                  </a:solidFill>
                </a:uFill>
                <a:latin typeface="Microsoft YaHei"/>
                <a:cs typeface="Microsoft YaHei"/>
              </a:rPr>
              <a:t>線上申請</a:t>
            </a:r>
            <a:r>
              <a:rPr lang="en-US" sz="2600" b="1" u="heavy" spc="25" dirty="0">
                <a:solidFill>
                  <a:srgbClr val="7D775D"/>
                </a:solidFill>
                <a:uFill>
                  <a:solidFill>
                    <a:srgbClr val="7D775D"/>
                  </a:solidFill>
                </a:uFill>
                <a:latin typeface="Microsoft YaHei"/>
                <a:cs typeface="Microsoft YaHei"/>
              </a:rPr>
              <a:t>(</a:t>
            </a:r>
            <a:r>
              <a:rPr lang="en-US" sz="2600" b="1" u="heavy" spc="25" dirty="0">
                <a:solidFill>
                  <a:srgbClr val="7D775D"/>
                </a:solidFill>
                <a:uFill>
                  <a:solidFill>
                    <a:srgbClr val="7D775D"/>
                  </a:solidFill>
                </a:uFill>
                <a:latin typeface="Microsoft YaHei"/>
                <a:cs typeface="Microsoft YaHei"/>
                <a:hlinkClick r:id="rId10"/>
              </a:rPr>
              <a:t>https://youthvolunteer.yda.gov.tw/</a:t>
            </a:r>
            <a:r>
              <a:rPr lang="en-US" sz="2600" b="1" u="heavy" spc="25" dirty="0">
                <a:solidFill>
                  <a:srgbClr val="7D775D"/>
                </a:solidFill>
                <a:uFill>
                  <a:solidFill>
                    <a:srgbClr val="7D775D"/>
                  </a:solidFill>
                </a:uFill>
                <a:latin typeface="Microsoft YaHei"/>
                <a:cs typeface="Microsoft YaHei"/>
              </a:rPr>
              <a:t>)</a:t>
            </a:r>
          </a:p>
          <a:p>
            <a:pPr marR="81280" algn="ctr">
              <a:lnSpc>
                <a:spcPct val="100000"/>
              </a:lnSpc>
              <a:spcBef>
                <a:spcPts val="100"/>
              </a:spcBef>
            </a:pPr>
            <a:endParaRPr sz="2600" dirty="0">
              <a:latin typeface="Microsoft YaHei"/>
              <a:cs typeface="Microsoft YaHei"/>
            </a:endParaRPr>
          </a:p>
        </p:txBody>
      </p:sp>
      <p:sp>
        <p:nvSpPr>
          <p:cNvPr id="37" name="object 37"/>
          <p:cNvSpPr txBox="1"/>
          <p:nvPr/>
        </p:nvSpPr>
        <p:spPr>
          <a:xfrm>
            <a:off x="2150021" y="7759127"/>
            <a:ext cx="6420485" cy="1122742"/>
          </a:xfrm>
          <a:prstGeom prst="rect">
            <a:avLst/>
          </a:prstGeom>
          <a:solidFill>
            <a:srgbClr val="ECDFAF">
              <a:alpha val="50999"/>
            </a:srgbClr>
          </a:solidFill>
        </p:spPr>
        <p:txBody>
          <a:bodyPr vert="horz" wrap="square" lIns="0" tIns="255904" rIns="0" bIns="0" rtlCol="0">
            <a:spAutoFit/>
          </a:bodyPr>
          <a:lstStyle/>
          <a:p>
            <a:pPr marL="213995">
              <a:lnSpc>
                <a:spcPct val="100000"/>
              </a:lnSpc>
              <a:spcBef>
                <a:spcPts val="2014"/>
              </a:spcBef>
            </a:pPr>
            <a:r>
              <a:rPr sz="2600" b="1" dirty="0">
                <a:solidFill>
                  <a:srgbClr val="7D775D"/>
                </a:solidFill>
                <a:latin typeface="Microsoft YaHei"/>
                <a:cs typeface="Microsoft YaHei"/>
              </a:rPr>
              <a:t>入圍名單公布：次年</a:t>
            </a:r>
            <a:r>
              <a:rPr sz="2600" b="1" spc="-114" dirty="0">
                <a:solidFill>
                  <a:srgbClr val="7D775D"/>
                </a:solidFill>
                <a:latin typeface="Microsoft YaHei"/>
                <a:cs typeface="Microsoft YaHei"/>
              </a:rPr>
              <a:t>1</a:t>
            </a:r>
            <a:r>
              <a:rPr sz="2600" b="1" dirty="0">
                <a:solidFill>
                  <a:srgbClr val="7D775D"/>
                </a:solidFill>
                <a:latin typeface="Microsoft YaHei"/>
                <a:cs typeface="Microsoft YaHei"/>
              </a:rPr>
              <a:t>月至</a:t>
            </a:r>
            <a:r>
              <a:rPr sz="2600" b="1" spc="-114" dirty="0">
                <a:solidFill>
                  <a:srgbClr val="7D775D"/>
                </a:solidFill>
                <a:latin typeface="Microsoft YaHei"/>
                <a:cs typeface="Microsoft YaHei"/>
              </a:rPr>
              <a:t>2</a:t>
            </a:r>
            <a:r>
              <a:rPr sz="2600" b="1" spc="-25" dirty="0">
                <a:solidFill>
                  <a:srgbClr val="7D775D"/>
                </a:solidFill>
                <a:latin typeface="Microsoft YaHei"/>
                <a:cs typeface="Microsoft YaHei"/>
              </a:rPr>
              <a:t>月間</a:t>
            </a:r>
            <a:endParaRPr sz="2600">
              <a:latin typeface="Microsoft YaHei"/>
              <a:cs typeface="Microsoft YaHei"/>
            </a:endParaRPr>
          </a:p>
          <a:p>
            <a:pPr marL="213995">
              <a:lnSpc>
                <a:spcPct val="100000"/>
              </a:lnSpc>
              <a:spcBef>
                <a:spcPts val="480"/>
              </a:spcBef>
            </a:pPr>
            <a:r>
              <a:rPr sz="2600" b="1" spc="50" dirty="0">
                <a:solidFill>
                  <a:srgbClr val="7D775D"/>
                </a:solidFill>
                <a:latin typeface="Microsoft YaHei"/>
                <a:cs typeface="Microsoft YaHei"/>
              </a:rPr>
              <a:t>決選及頒獎期間：次年</a:t>
            </a:r>
            <a:r>
              <a:rPr sz="2600" b="1" spc="-110" dirty="0">
                <a:solidFill>
                  <a:srgbClr val="7D775D"/>
                </a:solidFill>
                <a:latin typeface="Microsoft YaHei"/>
                <a:cs typeface="Microsoft YaHei"/>
              </a:rPr>
              <a:t>3</a:t>
            </a:r>
            <a:r>
              <a:rPr sz="2600" b="1" spc="30" dirty="0">
                <a:solidFill>
                  <a:srgbClr val="7D775D"/>
                </a:solidFill>
                <a:latin typeface="Microsoft YaHei"/>
                <a:cs typeface="Microsoft YaHei"/>
              </a:rPr>
              <a:t>月上、中旬間</a:t>
            </a:r>
            <a:endParaRPr sz="2600">
              <a:latin typeface="Microsoft YaHei"/>
              <a:cs typeface="Microsoft YaHei"/>
            </a:endParaRPr>
          </a:p>
        </p:txBody>
      </p:sp>
      <p:sp>
        <p:nvSpPr>
          <p:cNvPr id="38" name="object 38"/>
          <p:cNvSpPr txBox="1"/>
          <p:nvPr/>
        </p:nvSpPr>
        <p:spPr>
          <a:xfrm>
            <a:off x="16313731" y="690308"/>
            <a:ext cx="730885" cy="421640"/>
          </a:xfrm>
          <a:prstGeom prst="rect">
            <a:avLst/>
          </a:prstGeom>
        </p:spPr>
        <p:txBody>
          <a:bodyPr vert="horz" wrap="square" lIns="0" tIns="12700" rIns="0" bIns="0" rtlCol="0">
            <a:spAutoFit/>
          </a:bodyPr>
          <a:lstStyle/>
          <a:p>
            <a:pPr marL="12700">
              <a:lnSpc>
                <a:spcPct val="100000"/>
              </a:lnSpc>
              <a:spcBef>
                <a:spcPts val="100"/>
              </a:spcBef>
            </a:pPr>
            <a:r>
              <a:rPr sz="2600" b="1" spc="-175" dirty="0">
                <a:solidFill>
                  <a:srgbClr val="7D775D"/>
                </a:solidFill>
                <a:latin typeface="Microsoft YaHei"/>
                <a:cs typeface="Microsoft YaHei"/>
              </a:rPr>
              <a:t>(1/2)</a:t>
            </a:r>
            <a:endParaRPr sz="2600">
              <a:latin typeface="Microsoft YaHei"/>
              <a:cs typeface="Microsoft YaHe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620586"/>
            <a:ext cx="18284825" cy="1666875"/>
          </a:xfrm>
          <a:custGeom>
            <a:avLst/>
            <a:gdLst/>
            <a:ahLst/>
            <a:cxnLst/>
            <a:rect l="l" t="t" r="r" b="b"/>
            <a:pathLst>
              <a:path w="18284825" h="1666875">
                <a:moveTo>
                  <a:pt x="18284815" y="0"/>
                </a:moveTo>
                <a:lnTo>
                  <a:pt x="18284815" y="1666412"/>
                </a:lnTo>
                <a:lnTo>
                  <a:pt x="0" y="1666412"/>
                </a:lnTo>
                <a:lnTo>
                  <a:pt x="0" y="0"/>
                </a:lnTo>
                <a:lnTo>
                  <a:pt x="18284815" y="0"/>
                </a:lnTo>
                <a:close/>
              </a:path>
            </a:pathLst>
          </a:custGeom>
          <a:solidFill>
            <a:srgbClr val="7DD957">
              <a:alpha val="64999"/>
            </a:srgbClr>
          </a:solidFill>
        </p:spPr>
        <p:txBody>
          <a:bodyPr wrap="square" lIns="0" tIns="0" rIns="0" bIns="0" rtlCol="0"/>
          <a:lstStyle/>
          <a:p>
            <a:endParaRPr/>
          </a:p>
        </p:txBody>
      </p:sp>
      <p:sp>
        <p:nvSpPr>
          <p:cNvPr id="3" name="object 3"/>
          <p:cNvSpPr/>
          <p:nvPr/>
        </p:nvSpPr>
        <p:spPr>
          <a:xfrm>
            <a:off x="7048938" y="4991859"/>
            <a:ext cx="6841490" cy="2060286"/>
          </a:xfrm>
          <a:custGeom>
            <a:avLst/>
            <a:gdLst/>
            <a:ahLst/>
            <a:cxnLst/>
            <a:rect l="l" t="t" r="r" b="b"/>
            <a:pathLst>
              <a:path w="6841490" h="1543050">
                <a:moveTo>
                  <a:pt x="6071437" y="1543049"/>
                </a:moveTo>
                <a:lnTo>
                  <a:pt x="771525" y="1543049"/>
                </a:lnTo>
                <a:lnTo>
                  <a:pt x="722732" y="1541532"/>
                </a:lnTo>
                <a:lnTo>
                  <a:pt x="674746" y="1537038"/>
                </a:lnTo>
                <a:lnTo>
                  <a:pt x="627657" y="1529660"/>
                </a:lnTo>
                <a:lnTo>
                  <a:pt x="581555" y="1519486"/>
                </a:lnTo>
                <a:lnTo>
                  <a:pt x="536531" y="1506609"/>
                </a:lnTo>
                <a:lnTo>
                  <a:pt x="492674" y="1491117"/>
                </a:lnTo>
                <a:lnTo>
                  <a:pt x="450076" y="1473102"/>
                </a:lnTo>
                <a:lnTo>
                  <a:pt x="408827" y="1452653"/>
                </a:lnTo>
                <a:lnTo>
                  <a:pt x="369017" y="1429862"/>
                </a:lnTo>
                <a:lnTo>
                  <a:pt x="330736" y="1404818"/>
                </a:lnTo>
                <a:lnTo>
                  <a:pt x="294075" y="1377612"/>
                </a:lnTo>
                <a:lnTo>
                  <a:pt x="259124" y="1348334"/>
                </a:lnTo>
                <a:lnTo>
                  <a:pt x="225974" y="1317075"/>
                </a:lnTo>
                <a:lnTo>
                  <a:pt x="194715" y="1283925"/>
                </a:lnTo>
                <a:lnTo>
                  <a:pt x="165437" y="1248974"/>
                </a:lnTo>
                <a:lnTo>
                  <a:pt x="138231" y="1212313"/>
                </a:lnTo>
                <a:lnTo>
                  <a:pt x="113187" y="1174033"/>
                </a:lnTo>
                <a:lnTo>
                  <a:pt x="90396" y="1134222"/>
                </a:lnTo>
                <a:lnTo>
                  <a:pt x="69947" y="1092973"/>
                </a:lnTo>
                <a:lnTo>
                  <a:pt x="51932" y="1050375"/>
                </a:lnTo>
                <a:lnTo>
                  <a:pt x="36440" y="1006518"/>
                </a:lnTo>
                <a:lnTo>
                  <a:pt x="23563" y="961494"/>
                </a:lnTo>
                <a:lnTo>
                  <a:pt x="13390" y="915392"/>
                </a:lnTo>
                <a:lnTo>
                  <a:pt x="6011" y="868303"/>
                </a:lnTo>
                <a:lnTo>
                  <a:pt x="1518" y="820317"/>
                </a:lnTo>
                <a:lnTo>
                  <a:pt x="0" y="771524"/>
                </a:lnTo>
                <a:lnTo>
                  <a:pt x="1518" y="722732"/>
                </a:lnTo>
                <a:lnTo>
                  <a:pt x="6011" y="674746"/>
                </a:lnTo>
                <a:lnTo>
                  <a:pt x="13390" y="627657"/>
                </a:lnTo>
                <a:lnTo>
                  <a:pt x="23563" y="581555"/>
                </a:lnTo>
                <a:lnTo>
                  <a:pt x="36440" y="536531"/>
                </a:lnTo>
                <a:lnTo>
                  <a:pt x="51932" y="492674"/>
                </a:lnTo>
                <a:lnTo>
                  <a:pt x="69947" y="450076"/>
                </a:lnTo>
                <a:lnTo>
                  <a:pt x="90396" y="408827"/>
                </a:lnTo>
                <a:lnTo>
                  <a:pt x="113187" y="369016"/>
                </a:lnTo>
                <a:lnTo>
                  <a:pt x="138231" y="330736"/>
                </a:lnTo>
                <a:lnTo>
                  <a:pt x="165437" y="294075"/>
                </a:lnTo>
                <a:lnTo>
                  <a:pt x="194715" y="259124"/>
                </a:lnTo>
                <a:lnTo>
                  <a:pt x="225974" y="225974"/>
                </a:lnTo>
                <a:lnTo>
                  <a:pt x="259124" y="194715"/>
                </a:lnTo>
                <a:lnTo>
                  <a:pt x="294075" y="165437"/>
                </a:lnTo>
                <a:lnTo>
                  <a:pt x="330736" y="138231"/>
                </a:lnTo>
                <a:lnTo>
                  <a:pt x="369017" y="113187"/>
                </a:lnTo>
                <a:lnTo>
                  <a:pt x="408827" y="90396"/>
                </a:lnTo>
                <a:lnTo>
                  <a:pt x="450076" y="69947"/>
                </a:lnTo>
                <a:lnTo>
                  <a:pt x="492674" y="51932"/>
                </a:lnTo>
                <a:lnTo>
                  <a:pt x="536531" y="36440"/>
                </a:lnTo>
                <a:lnTo>
                  <a:pt x="581555" y="23563"/>
                </a:lnTo>
                <a:lnTo>
                  <a:pt x="627657" y="13389"/>
                </a:lnTo>
                <a:lnTo>
                  <a:pt x="674746" y="6011"/>
                </a:lnTo>
                <a:lnTo>
                  <a:pt x="722732" y="1517"/>
                </a:lnTo>
                <a:lnTo>
                  <a:pt x="771525" y="0"/>
                </a:lnTo>
                <a:lnTo>
                  <a:pt x="6071437" y="0"/>
                </a:lnTo>
                <a:lnTo>
                  <a:pt x="6120229" y="1517"/>
                </a:lnTo>
                <a:lnTo>
                  <a:pt x="6168215" y="6011"/>
                </a:lnTo>
                <a:lnTo>
                  <a:pt x="6215304" y="13389"/>
                </a:lnTo>
                <a:lnTo>
                  <a:pt x="6261406" y="23563"/>
                </a:lnTo>
                <a:lnTo>
                  <a:pt x="6306431" y="36440"/>
                </a:lnTo>
                <a:lnTo>
                  <a:pt x="6350287" y="51932"/>
                </a:lnTo>
                <a:lnTo>
                  <a:pt x="6392885" y="69947"/>
                </a:lnTo>
                <a:lnTo>
                  <a:pt x="6434135" y="90396"/>
                </a:lnTo>
                <a:lnTo>
                  <a:pt x="6473945" y="113187"/>
                </a:lnTo>
                <a:lnTo>
                  <a:pt x="6512226" y="138231"/>
                </a:lnTo>
                <a:lnTo>
                  <a:pt x="6548887" y="165437"/>
                </a:lnTo>
                <a:lnTo>
                  <a:pt x="6583837" y="194715"/>
                </a:lnTo>
                <a:lnTo>
                  <a:pt x="6616987" y="225974"/>
                </a:lnTo>
                <a:lnTo>
                  <a:pt x="6648246" y="259124"/>
                </a:lnTo>
                <a:lnTo>
                  <a:pt x="6677524" y="294075"/>
                </a:lnTo>
                <a:lnTo>
                  <a:pt x="6704730" y="330736"/>
                </a:lnTo>
                <a:lnTo>
                  <a:pt x="6729774" y="369016"/>
                </a:lnTo>
                <a:lnTo>
                  <a:pt x="6752565" y="408827"/>
                </a:lnTo>
                <a:lnTo>
                  <a:pt x="6773014" y="450076"/>
                </a:lnTo>
                <a:lnTo>
                  <a:pt x="6791029" y="492674"/>
                </a:lnTo>
                <a:lnTo>
                  <a:pt x="6806521" y="536531"/>
                </a:lnTo>
                <a:lnTo>
                  <a:pt x="6819398" y="581555"/>
                </a:lnTo>
                <a:lnTo>
                  <a:pt x="6829572" y="627657"/>
                </a:lnTo>
                <a:lnTo>
                  <a:pt x="6836950" y="674746"/>
                </a:lnTo>
                <a:lnTo>
                  <a:pt x="6841256" y="720727"/>
                </a:lnTo>
                <a:lnTo>
                  <a:pt x="6841256" y="822322"/>
                </a:lnTo>
                <a:lnTo>
                  <a:pt x="6836950" y="868303"/>
                </a:lnTo>
                <a:lnTo>
                  <a:pt x="6829572" y="915392"/>
                </a:lnTo>
                <a:lnTo>
                  <a:pt x="6819398" y="961494"/>
                </a:lnTo>
                <a:lnTo>
                  <a:pt x="6806521" y="1006518"/>
                </a:lnTo>
                <a:lnTo>
                  <a:pt x="6791029" y="1050375"/>
                </a:lnTo>
                <a:lnTo>
                  <a:pt x="6773014" y="1092973"/>
                </a:lnTo>
                <a:lnTo>
                  <a:pt x="6752565" y="1134222"/>
                </a:lnTo>
                <a:lnTo>
                  <a:pt x="6729774" y="1174033"/>
                </a:lnTo>
                <a:lnTo>
                  <a:pt x="6704730" y="1212313"/>
                </a:lnTo>
                <a:lnTo>
                  <a:pt x="6677524" y="1248974"/>
                </a:lnTo>
                <a:lnTo>
                  <a:pt x="6648246" y="1283925"/>
                </a:lnTo>
                <a:lnTo>
                  <a:pt x="6616987" y="1317075"/>
                </a:lnTo>
                <a:lnTo>
                  <a:pt x="6583837" y="1348334"/>
                </a:lnTo>
                <a:lnTo>
                  <a:pt x="6548887" y="1377612"/>
                </a:lnTo>
                <a:lnTo>
                  <a:pt x="6512226" y="1404818"/>
                </a:lnTo>
                <a:lnTo>
                  <a:pt x="6473945" y="1429862"/>
                </a:lnTo>
                <a:lnTo>
                  <a:pt x="6434135" y="1452653"/>
                </a:lnTo>
                <a:lnTo>
                  <a:pt x="6392885" y="1473102"/>
                </a:lnTo>
                <a:lnTo>
                  <a:pt x="6350287" y="1491117"/>
                </a:lnTo>
                <a:lnTo>
                  <a:pt x="6306431" y="1506609"/>
                </a:lnTo>
                <a:lnTo>
                  <a:pt x="6261406" y="1519486"/>
                </a:lnTo>
                <a:lnTo>
                  <a:pt x="6215304" y="1529660"/>
                </a:lnTo>
                <a:lnTo>
                  <a:pt x="6168215" y="1537038"/>
                </a:lnTo>
                <a:lnTo>
                  <a:pt x="6120229" y="1541532"/>
                </a:lnTo>
                <a:lnTo>
                  <a:pt x="6071437" y="1543049"/>
                </a:lnTo>
                <a:close/>
              </a:path>
            </a:pathLst>
          </a:custGeom>
          <a:solidFill>
            <a:srgbClr val="7DD957"/>
          </a:solidFill>
        </p:spPr>
        <p:txBody>
          <a:bodyPr wrap="square" lIns="0" tIns="0" rIns="0" bIns="0" rtlCol="0"/>
          <a:lstStyle/>
          <a:p>
            <a:endParaRPr/>
          </a:p>
        </p:txBody>
      </p:sp>
      <p:sp>
        <p:nvSpPr>
          <p:cNvPr id="4" name="object 4"/>
          <p:cNvSpPr/>
          <p:nvPr/>
        </p:nvSpPr>
        <p:spPr>
          <a:xfrm>
            <a:off x="2406942" y="397458"/>
            <a:ext cx="1685289" cy="1262380"/>
          </a:xfrm>
          <a:custGeom>
            <a:avLst/>
            <a:gdLst/>
            <a:ahLst/>
            <a:cxnLst/>
            <a:rect l="l" t="t" r="r" b="b"/>
            <a:pathLst>
              <a:path w="1685289" h="1262380">
                <a:moveTo>
                  <a:pt x="877163" y="612622"/>
                </a:moveTo>
                <a:lnTo>
                  <a:pt x="840028" y="576846"/>
                </a:lnTo>
                <a:lnTo>
                  <a:pt x="840028" y="621906"/>
                </a:lnTo>
                <a:lnTo>
                  <a:pt x="250621" y="1225232"/>
                </a:lnTo>
                <a:lnTo>
                  <a:pt x="41770" y="1016393"/>
                </a:lnTo>
                <a:lnTo>
                  <a:pt x="399135" y="635825"/>
                </a:lnTo>
                <a:lnTo>
                  <a:pt x="37134" y="259905"/>
                </a:lnTo>
                <a:lnTo>
                  <a:pt x="241338" y="41770"/>
                </a:lnTo>
                <a:lnTo>
                  <a:pt x="840028" y="621906"/>
                </a:lnTo>
                <a:lnTo>
                  <a:pt x="840028" y="576846"/>
                </a:lnTo>
                <a:lnTo>
                  <a:pt x="284695" y="41770"/>
                </a:lnTo>
                <a:lnTo>
                  <a:pt x="241338" y="0"/>
                </a:lnTo>
                <a:lnTo>
                  <a:pt x="0" y="255257"/>
                </a:lnTo>
                <a:lnTo>
                  <a:pt x="362000" y="631190"/>
                </a:lnTo>
                <a:lnTo>
                  <a:pt x="4648" y="1016393"/>
                </a:lnTo>
                <a:lnTo>
                  <a:pt x="250621" y="1262367"/>
                </a:lnTo>
                <a:lnTo>
                  <a:pt x="286423" y="1225232"/>
                </a:lnTo>
                <a:lnTo>
                  <a:pt x="877163" y="612622"/>
                </a:lnTo>
                <a:close/>
              </a:path>
              <a:path w="1685289" h="1262380">
                <a:moveTo>
                  <a:pt x="1684705" y="612622"/>
                </a:moveTo>
                <a:lnTo>
                  <a:pt x="1647571" y="576846"/>
                </a:lnTo>
                <a:lnTo>
                  <a:pt x="1647571" y="621906"/>
                </a:lnTo>
                <a:lnTo>
                  <a:pt x="1058164" y="1225232"/>
                </a:lnTo>
                <a:lnTo>
                  <a:pt x="849312" y="1016393"/>
                </a:lnTo>
                <a:lnTo>
                  <a:pt x="1211313" y="635825"/>
                </a:lnTo>
                <a:lnTo>
                  <a:pt x="849312" y="259905"/>
                </a:lnTo>
                <a:lnTo>
                  <a:pt x="1053515" y="41770"/>
                </a:lnTo>
                <a:lnTo>
                  <a:pt x="1647571" y="621906"/>
                </a:lnTo>
                <a:lnTo>
                  <a:pt x="1647571" y="576846"/>
                </a:lnTo>
                <a:lnTo>
                  <a:pt x="1092225" y="41770"/>
                </a:lnTo>
                <a:lnTo>
                  <a:pt x="1048880" y="0"/>
                </a:lnTo>
                <a:lnTo>
                  <a:pt x="807542" y="255257"/>
                </a:lnTo>
                <a:lnTo>
                  <a:pt x="1169543" y="631190"/>
                </a:lnTo>
                <a:lnTo>
                  <a:pt x="812190" y="1016393"/>
                </a:lnTo>
                <a:lnTo>
                  <a:pt x="1058164" y="1262367"/>
                </a:lnTo>
                <a:lnTo>
                  <a:pt x="1093965" y="1225232"/>
                </a:lnTo>
                <a:lnTo>
                  <a:pt x="1684705" y="612622"/>
                </a:lnTo>
                <a:close/>
              </a:path>
            </a:pathLst>
          </a:custGeom>
          <a:solidFill>
            <a:srgbClr val="528B44"/>
          </a:solidFill>
        </p:spPr>
        <p:txBody>
          <a:bodyPr wrap="square" lIns="0" tIns="0" rIns="0" bIns="0" rtlCol="0"/>
          <a:lstStyle/>
          <a:p>
            <a:endParaRPr/>
          </a:p>
        </p:txBody>
      </p:sp>
      <p:grpSp>
        <p:nvGrpSpPr>
          <p:cNvPr id="5" name="object 5"/>
          <p:cNvGrpSpPr/>
          <p:nvPr/>
        </p:nvGrpSpPr>
        <p:grpSpPr>
          <a:xfrm>
            <a:off x="2606518" y="397457"/>
            <a:ext cx="3286125" cy="1262380"/>
            <a:chOff x="2606518" y="397457"/>
            <a:chExt cx="3286125" cy="1262380"/>
          </a:xfrm>
        </p:grpSpPr>
        <p:sp>
          <p:nvSpPr>
            <p:cNvPr id="6" name="object 6"/>
            <p:cNvSpPr/>
            <p:nvPr/>
          </p:nvSpPr>
          <p:spPr>
            <a:xfrm>
              <a:off x="4049877" y="397458"/>
              <a:ext cx="1685289" cy="1262380"/>
            </a:xfrm>
            <a:custGeom>
              <a:avLst/>
              <a:gdLst/>
              <a:ahLst/>
              <a:cxnLst/>
              <a:rect l="l" t="t" r="r" b="b"/>
              <a:pathLst>
                <a:path w="1685289" h="1262380">
                  <a:moveTo>
                    <a:pt x="877150" y="612622"/>
                  </a:moveTo>
                  <a:lnTo>
                    <a:pt x="840016" y="576846"/>
                  </a:lnTo>
                  <a:lnTo>
                    <a:pt x="840016" y="621906"/>
                  </a:lnTo>
                  <a:lnTo>
                    <a:pt x="250609" y="1225232"/>
                  </a:lnTo>
                  <a:lnTo>
                    <a:pt x="41770" y="1016393"/>
                  </a:lnTo>
                  <a:lnTo>
                    <a:pt x="399122" y="635825"/>
                  </a:lnTo>
                  <a:lnTo>
                    <a:pt x="37122" y="259905"/>
                  </a:lnTo>
                  <a:lnTo>
                    <a:pt x="241325" y="41770"/>
                  </a:lnTo>
                  <a:lnTo>
                    <a:pt x="840016" y="621906"/>
                  </a:lnTo>
                  <a:lnTo>
                    <a:pt x="840016" y="576846"/>
                  </a:lnTo>
                  <a:lnTo>
                    <a:pt x="284683" y="41770"/>
                  </a:lnTo>
                  <a:lnTo>
                    <a:pt x="241325" y="0"/>
                  </a:lnTo>
                  <a:lnTo>
                    <a:pt x="0" y="255257"/>
                  </a:lnTo>
                  <a:lnTo>
                    <a:pt x="362000" y="631190"/>
                  </a:lnTo>
                  <a:lnTo>
                    <a:pt x="4635" y="1016393"/>
                  </a:lnTo>
                  <a:lnTo>
                    <a:pt x="250609" y="1262367"/>
                  </a:lnTo>
                  <a:lnTo>
                    <a:pt x="286410" y="1225232"/>
                  </a:lnTo>
                  <a:lnTo>
                    <a:pt x="877150" y="612622"/>
                  </a:lnTo>
                  <a:close/>
                </a:path>
                <a:path w="1685289" h="1262380">
                  <a:moveTo>
                    <a:pt x="1684693" y="612622"/>
                  </a:moveTo>
                  <a:lnTo>
                    <a:pt x="1647558" y="576846"/>
                  </a:lnTo>
                  <a:lnTo>
                    <a:pt x="1647558" y="621906"/>
                  </a:lnTo>
                  <a:lnTo>
                    <a:pt x="1058151" y="1225232"/>
                  </a:lnTo>
                  <a:lnTo>
                    <a:pt x="849299" y="1016393"/>
                  </a:lnTo>
                  <a:lnTo>
                    <a:pt x="1206665" y="635825"/>
                  </a:lnTo>
                  <a:lnTo>
                    <a:pt x="844664" y="259905"/>
                  </a:lnTo>
                  <a:lnTo>
                    <a:pt x="1048867" y="41770"/>
                  </a:lnTo>
                  <a:lnTo>
                    <a:pt x="1647558" y="621906"/>
                  </a:lnTo>
                  <a:lnTo>
                    <a:pt x="1647558" y="576846"/>
                  </a:lnTo>
                  <a:lnTo>
                    <a:pt x="1092212" y="41770"/>
                  </a:lnTo>
                  <a:lnTo>
                    <a:pt x="1048867" y="0"/>
                  </a:lnTo>
                  <a:lnTo>
                    <a:pt x="807529" y="255257"/>
                  </a:lnTo>
                  <a:lnTo>
                    <a:pt x="1169530" y="631190"/>
                  </a:lnTo>
                  <a:lnTo>
                    <a:pt x="812177" y="1016393"/>
                  </a:lnTo>
                  <a:lnTo>
                    <a:pt x="1058151" y="1262367"/>
                  </a:lnTo>
                  <a:lnTo>
                    <a:pt x="1093952" y="1225232"/>
                  </a:lnTo>
                  <a:lnTo>
                    <a:pt x="1684693" y="612622"/>
                  </a:lnTo>
                  <a:close/>
                </a:path>
              </a:pathLst>
            </a:custGeom>
            <a:solidFill>
              <a:srgbClr val="528B44"/>
            </a:solidFill>
          </p:spPr>
          <p:txBody>
            <a:bodyPr wrap="square" lIns="0" tIns="0" rIns="0" bIns="0" rtlCol="0"/>
            <a:lstStyle/>
            <a:p>
              <a:endParaRPr/>
            </a:p>
          </p:txBody>
        </p:sp>
        <p:sp>
          <p:nvSpPr>
            <p:cNvPr id="7" name="object 7"/>
            <p:cNvSpPr/>
            <p:nvPr/>
          </p:nvSpPr>
          <p:spPr>
            <a:xfrm>
              <a:off x="2606510" y="402106"/>
              <a:ext cx="3286125" cy="1221105"/>
            </a:xfrm>
            <a:custGeom>
              <a:avLst/>
              <a:gdLst/>
              <a:ahLst/>
              <a:cxnLst/>
              <a:rect l="l" t="t" r="r" b="b"/>
              <a:pathLst>
                <a:path w="3286125" h="1221105">
                  <a:moveTo>
                    <a:pt x="835393" y="598690"/>
                  </a:moveTo>
                  <a:lnTo>
                    <a:pt x="222770" y="0"/>
                  </a:lnTo>
                  <a:lnTo>
                    <a:pt x="0" y="236689"/>
                  </a:lnTo>
                  <a:lnTo>
                    <a:pt x="362000" y="607974"/>
                  </a:lnTo>
                  <a:lnTo>
                    <a:pt x="0" y="993178"/>
                  </a:lnTo>
                  <a:lnTo>
                    <a:pt x="227418" y="1220584"/>
                  </a:lnTo>
                  <a:lnTo>
                    <a:pt x="835393" y="598690"/>
                  </a:lnTo>
                  <a:close/>
                </a:path>
                <a:path w="3286125" h="1221105">
                  <a:moveTo>
                    <a:pt x="1642922" y="598690"/>
                  </a:moveTo>
                  <a:lnTo>
                    <a:pt x="1030312" y="0"/>
                  </a:lnTo>
                  <a:lnTo>
                    <a:pt x="807542" y="236689"/>
                  </a:lnTo>
                  <a:lnTo>
                    <a:pt x="1169543" y="607974"/>
                  </a:lnTo>
                  <a:lnTo>
                    <a:pt x="812177" y="993178"/>
                  </a:lnTo>
                  <a:lnTo>
                    <a:pt x="1039596" y="1220584"/>
                  </a:lnTo>
                  <a:lnTo>
                    <a:pt x="1642922" y="598690"/>
                  </a:lnTo>
                  <a:close/>
                </a:path>
                <a:path w="3286125" h="1221105">
                  <a:moveTo>
                    <a:pt x="2478316" y="598690"/>
                  </a:moveTo>
                  <a:lnTo>
                    <a:pt x="1861058" y="0"/>
                  </a:lnTo>
                  <a:lnTo>
                    <a:pt x="1638287" y="236689"/>
                  </a:lnTo>
                  <a:lnTo>
                    <a:pt x="2000288" y="607974"/>
                  </a:lnTo>
                  <a:lnTo>
                    <a:pt x="1642922" y="993178"/>
                  </a:lnTo>
                  <a:lnTo>
                    <a:pt x="1870341" y="1220584"/>
                  </a:lnTo>
                  <a:lnTo>
                    <a:pt x="2478316" y="598690"/>
                  </a:lnTo>
                  <a:close/>
                </a:path>
                <a:path w="3286125" h="1221105">
                  <a:moveTo>
                    <a:pt x="3285845" y="598690"/>
                  </a:moveTo>
                  <a:lnTo>
                    <a:pt x="2668600" y="0"/>
                  </a:lnTo>
                  <a:lnTo>
                    <a:pt x="2450465" y="236689"/>
                  </a:lnTo>
                  <a:lnTo>
                    <a:pt x="2807830" y="607974"/>
                  </a:lnTo>
                  <a:lnTo>
                    <a:pt x="2450465" y="993178"/>
                  </a:lnTo>
                  <a:lnTo>
                    <a:pt x="2677871" y="1220584"/>
                  </a:lnTo>
                  <a:lnTo>
                    <a:pt x="3285845" y="598690"/>
                  </a:lnTo>
                  <a:close/>
                </a:path>
              </a:pathLst>
            </a:custGeom>
            <a:solidFill>
              <a:srgbClr val="7DD957"/>
            </a:solidFill>
          </p:spPr>
          <p:txBody>
            <a:bodyPr wrap="square" lIns="0" tIns="0" rIns="0" bIns="0" rtlCol="0"/>
            <a:lstStyle/>
            <a:p>
              <a:endParaRPr/>
            </a:p>
          </p:txBody>
        </p:sp>
      </p:grpSp>
      <p:pic>
        <p:nvPicPr>
          <p:cNvPr id="8" name="object 8"/>
          <p:cNvPicPr/>
          <p:nvPr/>
        </p:nvPicPr>
        <p:blipFill>
          <a:blip r:embed="rId2" cstate="print"/>
          <a:stretch>
            <a:fillRect/>
          </a:stretch>
        </p:blipFill>
        <p:spPr>
          <a:xfrm>
            <a:off x="13423991" y="5241237"/>
            <a:ext cx="4695824" cy="5045762"/>
          </a:xfrm>
          <a:prstGeom prst="rect">
            <a:avLst/>
          </a:prstGeom>
        </p:spPr>
      </p:pic>
      <p:sp>
        <p:nvSpPr>
          <p:cNvPr id="9" name="object 9"/>
          <p:cNvSpPr txBox="1"/>
          <p:nvPr/>
        </p:nvSpPr>
        <p:spPr>
          <a:xfrm>
            <a:off x="-190062" y="2225430"/>
            <a:ext cx="7239000" cy="7670165"/>
          </a:xfrm>
          <a:prstGeom prst="rect">
            <a:avLst/>
          </a:prstGeom>
        </p:spPr>
        <p:txBody>
          <a:bodyPr vert="horz" wrap="square" lIns="0" tIns="13970" rIns="0" bIns="0" rtlCol="0">
            <a:spAutoFit/>
          </a:bodyPr>
          <a:lstStyle/>
          <a:p>
            <a:pPr marL="12700">
              <a:lnSpc>
                <a:spcPct val="100000"/>
              </a:lnSpc>
              <a:spcBef>
                <a:spcPts val="110"/>
              </a:spcBef>
            </a:pPr>
            <a:r>
              <a:rPr sz="50150" b="1" spc="-2120" dirty="0">
                <a:solidFill>
                  <a:srgbClr val="7DD957"/>
                </a:solidFill>
                <a:latin typeface="Microsoft YaHei"/>
                <a:cs typeface="Microsoft YaHei"/>
              </a:rPr>
              <a:t>0</a:t>
            </a:r>
            <a:r>
              <a:rPr sz="50150" b="1" spc="-3120" dirty="0">
                <a:solidFill>
                  <a:srgbClr val="7DD957"/>
                </a:solidFill>
                <a:latin typeface="Microsoft YaHei"/>
                <a:cs typeface="Microsoft YaHei"/>
              </a:rPr>
              <a:t>3</a:t>
            </a:r>
            <a:endParaRPr sz="50150" dirty="0">
              <a:latin typeface="Microsoft YaHei"/>
              <a:cs typeface="Microsoft YaHei"/>
            </a:endParaRPr>
          </a:p>
        </p:txBody>
      </p:sp>
      <p:sp>
        <p:nvSpPr>
          <p:cNvPr id="10" name="object 10"/>
          <p:cNvSpPr txBox="1"/>
          <p:nvPr/>
        </p:nvSpPr>
        <p:spPr>
          <a:xfrm>
            <a:off x="7444921" y="5301738"/>
            <a:ext cx="5814060" cy="1736373"/>
          </a:xfrm>
          <a:prstGeom prst="rect">
            <a:avLst/>
          </a:prstGeom>
        </p:spPr>
        <p:txBody>
          <a:bodyPr vert="horz" wrap="square" lIns="0" tIns="12700" rIns="0" bIns="0" rtlCol="0">
            <a:spAutoFit/>
          </a:bodyPr>
          <a:lstStyle/>
          <a:p>
            <a:pPr marL="12700">
              <a:lnSpc>
                <a:spcPct val="100000"/>
              </a:lnSpc>
              <a:spcBef>
                <a:spcPts val="100"/>
              </a:spcBef>
            </a:pPr>
            <a:r>
              <a:rPr sz="5600" b="1" spc="90" dirty="0" err="1">
                <a:solidFill>
                  <a:srgbClr val="FFFFFF"/>
                </a:solidFill>
                <a:latin typeface="Microsoft YaHei"/>
                <a:cs typeface="Microsoft YaHei"/>
              </a:rPr>
              <a:t>青年國際</a:t>
            </a:r>
            <a:r>
              <a:rPr lang="zh-TW" altLang="en-US" sz="5600" b="1" spc="90" dirty="0">
                <a:solidFill>
                  <a:srgbClr val="FFFFFF"/>
                </a:solidFill>
                <a:latin typeface="Microsoft YaHei"/>
                <a:cs typeface="Microsoft YaHei"/>
              </a:rPr>
              <a:t>參與</a:t>
            </a:r>
            <a:endParaRPr lang="en-US" altLang="zh-TW" sz="5600" b="1" spc="90" dirty="0">
              <a:solidFill>
                <a:srgbClr val="FFFFFF"/>
              </a:solidFill>
              <a:latin typeface="Microsoft YaHei"/>
              <a:cs typeface="Microsoft YaHei"/>
            </a:endParaRPr>
          </a:p>
          <a:p>
            <a:pPr marL="12700">
              <a:lnSpc>
                <a:spcPct val="100000"/>
              </a:lnSpc>
              <a:spcBef>
                <a:spcPts val="100"/>
              </a:spcBef>
            </a:pPr>
            <a:r>
              <a:rPr lang="en-US" altLang="zh-TW" sz="5600" b="1" spc="90" dirty="0">
                <a:solidFill>
                  <a:srgbClr val="FFFFFF"/>
                </a:solidFill>
                <a:latin typeface="Microsoft YaHei"/>
                <a:cs typeface="Microsoft YaHei"/>
              </a:rPr>
              <a:t>      </a:t>
            </a:r>
            <a:r>
              <a:rPr lang="zh-TW" altLang="en-US" sz="5600" b="1" spc="90" dirty="0">
                <a:solidFill>
                  <a:srgbClr val="FFFFFF"/>
                </a:solidFill>
                <a:latin typeface="Microsoft YaHei"/>
                <a:cs typeface="Microsoft YaHei"/>
              </a:rPr>
              <a:t>壯遊體驗</a:t>
            </a:r>
            <a:endParaRPr sz="5600" dirty="0">
              <a:latin typeface="Microsoft YaHei"/>
              <a:cs typeface="Microsoft YaHei"/>
            </a:endParaRPr>
          </a:p>
        </p:txBody>
      </p:sp>
      <p:pic>
        <p:nvPicPr>
          <p:cNvPr id="16" name="object 16"/>
          <p:cNvPicPr/>
          <p:nvPr/>
        </p:nvPicPr>
        <p:blipFill>
          <a:blip r:embed="rId3" cstate="print"/>
          <a:stretch>
            <a:fillRect/>
          </a:stretch>
        </p:blipFill>
        <p:spPr>
          <a:xfrm>
            <a:off x="0" y="0"/>
            <a:ext cx="5903085" cy="420339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283858" y="463032"/>
            <a:ext cx="695324" cy="733424"/>
          </a:xfrm>
          <a:prstGeom prst="rect">
            <a:avLst/>
          </a:prstGeom>
        </p:spPr>
      </p:pic>
      <p:pic>
        <p:nvPicPr>
          <p:cNvPr id="3" name="object 3"/>
          <p:cNvPicPr/>
          <p:nvPr/>
        </p:nvPicPr>
        <p:blipFill>
          <a:blip r:embed="rId3" cstate="print"/>
          <a:stretch>
            <a:fillRect/>
          </a:stretch>
        </p:blipFill>
        <p:spPr>
          <a:xfrm>
            <a:off x="5927130" y="8267045"/>
            <a:ext cx="4240594" cy="1744761"/>
          </a:xfrm>
          <a:prstGeom prst="rect">
            <a:avLst/>
          </a:prstGeom>
        </p:spPr>
      </p:pic>
      <p:grpSp>
        <p:nvGrpSpPr>
          <p:cNvPr id="4" name="object 4"/>
          <p:cNvGrpSpPr/>
          <p:nvPr/>
        </p:nvGrpSpPr>
        <p:grpSpPr>
          <a:xfrm>
            <a:off x="297370" y="1250579"/>
            <a:ext cx="17693640" cy="152400"/>
            <a:chOff x="297370" y="1250579"/>
            <a:chExt cx="17693640" cy="152400"/>
          </a:xfrm>
        </p:grpSpPr>
        <p:sp>
          <p:nvSpPr>
            <p:cNvPr id="5" name="object 5"/>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6" name="object 6"/>
            <p:cNvPicPr/>
            <p:nvPr/>
          </p:nvPicPr>
          <p:blipFill>
            <a:blip r:embed="rId4" cstate="print"/>
            <a:stretch>
              <a:fillRect/>
            </a:stretch>
          </p:blipFill>
          <p:spPr>
            <a:xfrm>
              <a:off x="297370" y="1250579"/>
              <a:ext cx="152399" cy="152399"/>
            </a:xfrm>
            <a:prstGeom prst="rect">
              <a:avLst/>
            </a:prstGeom>
          </p:spPr>
        </p:pic>
        <p:pic>
          <p:nvPicPr>
            <p:cNvPr id="7" name="object 7"/>
            <p:cNvPicPr/>
            <p:nvPr/>
          </p:nvPicPr>
          <p:blipFill>
            <a:blip r:embed="rId5" cstate="print"/>
            <a:stretch>
              <a:fillRect/>
            </a:stretch>
          </p:blipFill>
          <p:spPr>
            <a:xfrm>
              <a:off x="17838227" y="1250579"/>
              <a:ext cx="152399" cy="152399"/>
            </a:xfrm>
            <a:prstGeom prst="rect">
              <a:avLst/>
            </a:prstGeom>
          </p:spPr>
        </p:pic>
      </p:grpSp>
      <p:sp>
        <p:nvSpPr>
          <p:cNvPr id="8" name="object 8"/>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grpSp>
        <p:nvGrpSpPr>
          <p:cNvPr id="9" name="object 9"/>
          <p:cNvGrpSpPr/>
          <p:nvPr/>
        </p:nvGrpSpPr>
        <p:grpSpPr>
          <a:xfrm>
            <a:off x="525910" y="1742412"/>
            <a:ext cx="3248025" cy="638175"/>
            <a:chOff x="525910" y="1742412"/>
            <a:chExt cx="3248025" cy="638175"/>
          </a:xfrm>
        </p:grpSpPr>
        <p:sp>
          <p:nvSpPr>
            <p:cNvPr id="10" name="object 10"/>
            <p:cNvSpPr/>
            <p:nvPr/>
          </p:nvSpPr>
          <p:spPr>
            <a:xfrm>
              <a:off x="564010" y="1780516"/>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1" name="object 11"/>
            <p:cNvSpPr/>
            <p:nvPr/>
          </p:nvSpPr>
          <p:spPr>
            <a:xfrm>
              <a:off x="564010" y="1780512"/>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grpSp>
        <p:nvGrpSpPr>
          <p:cNvPr id="12" name="object 12"/>
          <p:cNvGrpSpPr/>
          <p:nvPr/>
        </p:nvGrpSpPr>
        <p:grpSpPr>
          <a:xfrm>
            <a:off x="525910" y="4479281"/>
            <a:ext cx="3248025" cy="638175"/>
            <a:chOff x="525910" y="4479281"/>
            <a:chExt cx="3248025" cy="638175"/>
          </a:xfrm>
        </p:grpSpPr>
        <p:sp>
          <p:nvSpPr>
            <p:cNvPr id="13" name="object 13"/>
            <p:cNvSpPr/>
            <p:nvPr/>
          </p:nvSpPr>
          <p:spPr>
            <a:xfrm>
              <a:off x="564010" y="4517384"/>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8"/>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8"/>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4" name="object 14"/>
            <p:cNvSpPr/>
            <p:nvPr/>
          </p:nvSpPr>
          <p:spPr>
            <a:xfrm>
              <a:off x="564010" y="4517381"/>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2"/>
                  </a:lnTo>
                  <a:lnTo>
                    <a:pt x="2861381" y="559688"/>
                  </a:lnTo>
                  <a:lnTo>
                    <a:pt x="2820967"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pic>
        <p:nvPicPr>
          <p:cNvPr id="15" name="object 15"/>
          <p:cNvPicPr/>
          <p:nvPr/>
        </p:nvPicPr>
        <p:blipFill>
          <a:blip r:embed="rId6" cstate="print"/>
          <a:stretch>
            <a:fillRect/>
          </a:stretch>
        </p:blipFill>
        <p:spPr>
          <a:xfrm>
            <a:off x="5789871" y="462249"/>
            <a:ext cx="695324" cy="733424"/>
          </a:xfrm>
          <a:prstGeom prst="rect">
            <a:avLst/>
          </a:prstGeom>
        </p:spPr>
      </p:pic>
      <p:pic>
        <p:nvPicPr>
          <p:cNvPr id="16" name="object 16"/>
          <p:cNvPicPr/>
          <p:nvPr/>
        </p:nvPicPr>
        <p:blipFill>
          <a:blip r:embed="rId7" cstate="print"/>
          <a:stretch>
            <a:fillRect/>
          </a:stretch>
        </p:blipFill>
        <p:spPr>
          <a:xfrm>
            <a:off x="0" y="8142158"/>
            <a:ext cx="5934641" cy="2133600"/>
          </a:xfrm>
          <a:prstGeom prst="rect">
            <a:avLst/>
          </a:prstGeom>
        </p:spPr>
      </p:pic>
      <p:grpSp>
        <p:nvGrpSpPr>
          <p:cNvPr id="17" name="object 17"/>
          <p:cNvGrpSpPr/>
          <p:nvPr/>
        </p:nvGrpSpPr>
        <p:grpSpPr>
          <a:xfrm>
            <a:off x="1169649" y="5108749"/>
            <a:ext cx="582930" cy="2343150"/>
            <a:chOff x="1169649" y="5108749"/>
            <a:chExt cx="582930" cy="2343150"/>
          </a:xfrm>
        </p:grpSpPr>
        <p:sp>
          <p:nvSpPr>
            <p:cNvPr id="18" name="object 18"/>
            <p:cNvSpPr/>
            <p:nvPr/>
          </p:nvSpPr>
          <p:spPr>
            <a:xfrm>
              <a:off x="1188699" y="5108749"/>
              <a:ext cx="0" cy="2343150"/>
            </a:xfrm>
            <a:custGeom>
              <a:avLst/>
              <a:gdLst/>
              <a:ahLst/>
              <a:cxnLst/>
              <a:rect l="l" t="t" r="r" b="b"/>
              <a:pathLst>
                <a:path h="2343150">
                  <a:moveTo>
                    <a:pt x="0" y="0"/>
                  </a:moveTo>
                  <a:lnTo>
                    <a:pt x="0" y="2343113"/>
                  </a:lnTo>
                </a:path>
              </a:pathLst>
            </a:custGeom>
            <a:ln w="38099">
              <a:solidFill>
                <a:srgbClr val="7D775D"/>
              </a:solidFill>
              <a:prstDash val="sysDash"/>
            </a:ln>
          </p:spPr>
          <p:txBody>
            <a:bodyPr wrap="square" lIns="0" tIns="0" rIns="0" bIns="0" rtlCol="0"/>
            <a:lstStyle/>
            <a:p>
              <a:endParaRPr/>
            </a:p>
          </p:txBody>
        </p:sp>
        <p:sp>
          <p:nvSpPr>
            <p:cNvPr id="19" name="object 19"/>
            <p:cNvSpPr/>
            <p:nvPr/>
          </p:nvSpPr>
          <p:spPr>
            <a:xfrm>
              <a:off x="1188745" y="5527801"/>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20" name="object 20"/>
            <p:cNvPicPr/>
            <p:nvPr/>
          </p:nvPicPr>
          <p:blipFill>
            <a:blip r:embed="rId8" cstate="print"/>
            <a:stretch>
              <a:fillRect/>
            </a:stretch>
          </p:blipFill>
          <p:spPr>
            <a:xfrm>
              <a:off x="1493555" y="5470643"/>
              <a:ext cx="258562" cy="152399"/>
            </a:xfrm>
            <a:prstGeom prst="rect">
              <a:avLst/>
            </a:prstGeom>
          </p:spPr>
        </p:pic>
        <p:sp>
          <p:nvSpPr>
            <p:cNvPr id="21" name="object 21"/>
            <p:cNvSpPr/>
            <p:nvPr/>
          </p:nvSpPr>
          <p:spPr>
            <a:xfrm>
              <a:off x="1188745" y="7158329"/>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22" name="object 22"/>
            <p:cNvPicPr/>
            <p:nvPr/>
          </p:nvPicPr>
          <p:blipFill>
            <a:blip r:embed="rId8" cstate="print"/>
            <a:stretch>
              <a:fillRect/>
            </a:stretch>
          </p:blipFill>
          <p:spPr>
            <a:xfrm>
              <a:off x="1493555" y="7101172"/>
              <a:ext cx="258562" cy="152399"/>
            </a:xfrm>
            <a:prstGeom prst="rect">
              <a:avLst/>
            </a:prstGeom>
          </p:spPr>
        </p:pic>
      </p:grpSp>
      <p:sp>
        <p:nvSpPr>
          <p:cNvPr id="23" name="object 23"/>
          <p:cNvSpPr/>
          <p:nvPr/>
        </p:nvSpPr>
        <p:spPr>
          <a:xfrm>
            <a:off x="0" y="10146796"/>
            <a:ext cx="14801850" cy="140335"/>
          </a:xfrm>
          <a:custGeom>
            <a:avLst/>
            <a:gdLst/>
            <a:ahLst/>
            <a:cxnLst/>
            <a:rect l="l" t="t" r="r" b="b"/>
            <a:pathLst>
              <a:path w="14801850" h="140334">
                <a:moveTo>
                  <a:pt x="14801651" y="140202"/>
                </a:moveTo>
                <a:lnTo>
                  <a:pt x="0" y="140202"/>
                </a:lnTo>
                <a:lnTo>
                  <a:pt x="0" y="0"/>
                </a:lnTo>
                <a:lnTo>
                  <a:pt x="14801651" y="0"/>
                </a:lnTo>
                <a:lnTo>
                  <a:pt x="14801651" y="140202"/>
                </a:lnTo>
                <a:close/>
              </a:path>
            </a:pathLst>
          </a:custGeom>
          <a:solidFill>
            <a:srgbClr val="7DD957"/>
          </a:solidFill>
        </p:spPr>
        <p:txBody>
          <a:bodyPr wrap="square" lIns="0" tIns="0" rIns="0" bIns="0" rtlCol="0"/>
          <a:lstStyle/>
          <a:p>
            <a:endParaRPr/>
          </a:p>
        </p:txBody>
      </p:sp>
      <p:sp>
        <p:nvSpPr>
          <p:cNvPr id="24" name="object 24"/>
          <p:cNvSpPr/>
          <p:nvPr/>
        </p:nvSpPr>
        <p:spPr>
          <a:xfrm>
            <a:off x="18118077" y="0"/>
            <a:ext cx="170180" cy="4175760"/>
          </a:xfrm>
          <a:custGeom>
            <a:avLst/>
            <a:gdLst/>
            <a:ahLst/>
            <a:cxnLst/>
            <a:rect l="l" t="t" r="r" b="b"/>
            <a:pathLst>
              <a:path w="170180" h="4175760">
                <a:moveTo>
                  <a:pt x="169923" y="0"/>
                </a:moveTo>
                <a:lnTo>
                  <a:pt x="169923" y="4175515"/>
                </a:lnTo>
                <a:lnTo>
                  <a:pt x="0" y="4175515"/>
                </a:lnTo>
                <a:lnTo>
                  <a:pt x="0" y="0"/>
                </a:lnTo>
                <a:lnTo>
                  <a:pt x="169923" y="0"/>
                </a:lnTo>
                <a:close/>
              </a:path>
            </a:pathLst>
          </a:custGeom>
          <a:solidFill>
            <a:srgbClr val="7DD957"/>
          </a:solidFill>
        </p:spPr>
        <p:txBody>
          <a:bodyPr wrap="square" lIns="0" tIns="0" rIns="0" bIns="0" rtlCol="0"/>
          <a:lstStyle/>
          <a:p>
            <a:endParaRPr/>
          </a:p>
        </p:txBody>
      </p:sp>
      <p:grpSp>
        <p:nvGrpSpPr>
          <p:cNvPr id="25" name="object 25"/>
          <p:cNvGrpSpPr/>
          <p:nvPr/>
        </p:nvGrpSpPr>
        <p:grpSpPr>
          <a:xfrm>
            <a:off x="12093773" y="3827372"/>
            <a:ext cx="6194425" cy="6459855"/>
            <a:chOff x="12093773" y="3827372"/>
            <a:chExt cx="6194425" cy="6459855"/>
          </a:xfrm>
        </p:grpSpPr>
        <p:sp>
          <p:nvSpPr>
            <p:cNvPr id="26" name="object 26"/>
            <p:cNvSpPr/>
            <p:nvPr/>
          </p:nvSpPr>
          <p:spPr>
            <a:xfrm>
              <a:off x="18107744" y="5661940"/>
              <a:ext cx="180340" cy="4227830"/>
            </a:xfrm>
            <a:custGeom>
              <a:avLst/>
              <a:gdLst/>
              <a:ahLst/>
              <a:cxnLst/>
              <a:rect l="l" t="t" r="r" b="b"/>
              <a:pathLst>
                <a:path w="180340" h="4227830">
                  <a:moveTo>
                    <a:pt x="180254" y="0"/>
                  </a:moveTo>
                  <a:lnTo>
                    <a:pt x="180254" y="4227386"/>
                  </a:lnTo>
                  <a:lnTo>
                    <a:pt x="0" y="4227386"/>
                  </a:lnTo>
                  <a:lnTo>
                    <a:pt x="0" y="0"/>
                  </a:lnTo>
                  <a:lnTo>
                    <a:pt x="180254" y="0"/>
                  </a:lnTo>
                  <a:close/>
                </a:path>
              </a:pathLst>
            </a:custGeom>
            <a:solidFill>
              <a:srgbClr val="7DD957"/>
            </a:solidFill>
          </p:spPr>
          <p:txBody>
            <a:bodyPr wrap="square" lIns="0" tIns="0" rIns="0" bIns="0" rtlCol="0"/>
            <a:lstStyle/>
            <a:p>
              <a:endParaRPr/>
            </a:p>
          </p:txBody>
        </p:sp>
        <p:pic>
          <p:nvPicPr>
            <p:cNvPr id="27" name="object 27"/>
            <p:cNvPicPr/>
            <p:nvPr/>
          </p:nvPicPr>
          <p:blipFill>
            <a:blip r:embed="rId9" cstate="print"/>
            <a:stretch>
              <a:fillRect/>
            </a:stretch>
          </p:blipFill>
          <p:spPr>
            <a:xfrm>
              <a:off x="12093773" y="6614107"/>
              <a:ext cx="6194227" cy="3672892"/>
            </a:xfrm>
            <a:prstGeom prst="rect">
              <a:avLst/>
            </a:prstGeom>
          </p:spPr>
        </p:pic>
        <p:pic>
          <p:nvPicPr>
            <p:cNvPr id="28" name="object 28"/>
            <p:cNvPicPr/>
            <p:nvPr/>
          </p:nvPicPr>
          <p:blipFill>
            <a:blip r:embed="rId10" cstate="print"/>
            <a:stretch>
              <a:fillRect/>
            </a:stretch>
          </p:blipFill>
          <p:spPr>
            <a:xfrm>
              <a:off x="13189963" y="3827372"/>
              <a:ext cx="5098037" cy="3433533"/>
            </a:xfrm>
            <a:prstGeom prst="rect">
              <a:avLst/>
            </a:prstGeom>
          </p:spPr>
        </p:pic>
      </p:grpSp>
      <p:sp>
        <p:nvSpPr>
          <p:cNvPr id="29" name="object 29" descr="$PPTXTitle"/>
          <p:cNvSpPr txBox="1">
            <a:spLocks noGrp="1"/>
          </p:cNvSpPr>
          <p:nvPr>
            <p:ph type="title"/>
          </p:nvPr>
        </p:nvSpPr>
        <p:spPr>
          <a:xfrm>
            <a:off x="688868" y="439684"/>
            <a:ext cx="13557250" cy="756920"/>
          </a:xfrm>
          <a:prstGeom prst="rect">
            <a:avLst/>
          </a:prstGeom>
        </p:spPr>
        <p:txBody>
          <a:bodyPr vert="horz" wrap="square" lIns="0" tIns="12700" rIns="0" bIns="0" rtlCol="0">
            <a:spAutoFit/>
          </a:bodyPr>
          <a:lstStyle/>
          <a:p>
            <a:pPr marL="12700">
              <a:lnSpc>
                <a:spcPct val="100000"/>
              </a:lnSpc>
              <a:spcBef>
                <a:spcPts val="100"/>
              </a:spcBef>
              <a:tabLst>
                <a:tab pos="6094730" algn="l"/>
              </a:tabLst>
            </a:pPr>
            <a:r>
              <a:rPr spc="95" dirty="0"/>
              <a:t>國際參與及交</a:t>
            </a:r>
            <a:r>
              <a:rPr spc="-50" dirty="0"/>
              <a:t>流</a:t>
            </a:r>
            <a:r>
              <a:rPr dirty="0"/>
              <a:t>	</a:t>
            </a:r>
            <a:r>
              <a:rPr spc="95" dirty="0"/>
              <a:t>青年百億海外圓夢基金計</a:t>
            </a:r>
            <a:r>
              <a:rPr spc="-50" dirty="0"/>
              <a:t>畫</a:t>
            </a:r>
          </a:p>
        </p:txBody>
      </p:sp>
      <p:pic>
        <p:nvPicPr>
          <p:cNvPr id="30" name="object 30"/>
          <p:cNvPicPr/>
          <p:nvPr/>
        </p:nvPicPr>
        <p:blipFill>
          <a:blip r:embed="rId11" cstate="print"/>
          <a:stretch>
            <a:fillRect/>
          </a:stretch>
        </p:blipFill>
        <p:spPr>
          <a:xfrm>
            <a:off x="1606936" y="5451593"/>
            <a:ext cx="114300" cy="114299"/>
          </a:xfrm>
          <a:prstGeom prst="rect">
            <a:avLst/>
          </a:prstGeom>
        </p:spPr>
      </p:pic>
      <p:pic>
        <p:nvPicPr>
          <p:cNvPr id="31" name="object 31"/>
          <p:cNvPicPr/>
          <p:nvPr/>
        </p:nvPicPr>
        <p:blipFill>
          <a:blip r:embed="rId11" cstate="print"/>
          <a:stretch>
            <a:fillRect/>
          </a:stretch>
        </p:blipFill>
        <p:spPr>
          <a:xfrm>
            <a:off x="1606936" y="7108943"/>
            <a:ext cx="114300" cy="114299"/>
          </a:xfrm>
          <a:prstGeom prst="rect">
            <a:avLst/>
          </a:prstGeom>
        </p:spPr>
      </p:pic>
      <p:sp>
        <p:nvSpPr>
          <p:cNvPr id="32" name="object 32"/>
          <p:cNvSpPr txBox="1"/>
          <p:nvPr/>
        </p:nvSpPr>
        <p:spPr>
          <a:xfrm>
            <a:off x="1339753" y="1623909"/>
            <a:ext cx="16572865" cy="6287770"/>
          </a:xfrm>
          <a:prstGeom prst="rect">
            <a:avLst/>
          </a:prstGeom>
        </p:spPr>
        <p:txBody>
          <a:bodyPr vert="horz" wrap="square" lIns="0" tIns="231775" rIns="0" bIns="0" rtlCol="0">
            <a:spAutoFit/>
          </a:bodyPr>
          <a:lstStyle/>
          <a:p>
            <a:pPr marL="12700">
              <a:lnSpc>
                <a:spcPct val="100000"/>
              </a:lnSpc>
              <a:spcBef>
                <a:spcPts val="1825"/>
              </a:spcBef>
            </a:pPr>
            <a:r>
              <a:rPr sz="2800" b="1" spc="25" dirty="0">
                <a:solidFill>
                  <a:srgbClr val="7D775D"/>
                </a:solidFill>
                <a:latin typeface="Microsoft YaHei"/>
                <a:cs typeface="Microsoft YaHei"/>
              </a:rPr>
              <a:t>計畫介紹</a:t>
            </a:r>
            <a:endParaRPr sz="2800" dirty="0">
              <a:latin typeface="Microsoft YaHei"/>
              <a:cs typeface="Microsoft YaHei"/>
            </a:endParaRPr>
          </a:p>
          <a:p>
            <a:pPr marL="68580" marR="254000">
              <a:lnSpc>
                <a:spcPct val="115399"/>
              </a:lnSpc>
              <a:spcBef>
                <a:spcPts val="1125"/>
              </a:spcBef>
            </a:pPr>
            <a:r>
              <a:rPr sz="2600" spc="50" dirty="0">
                <a:solidFill>
                  <a:srgbClr val="7D775D"/>
                </a:solidFill>
                <a:latin typeface="新細明體"/>
                <a:cs typeface="新細明體"/>
              </a:rPr>
              <a:t>為落實總統「國家希望工程」鼓勵青年開拓國際視野，教育部自</a:t>
            </a:r>
            <a:r>
              <a:rPr sz="2600" spc="190" dirty="0">
                <a:solidFill>
                  <a:srgbClr val="7D775D"/>
                </a:solidFill>
                <a:latin typeface="新細明體"/>
                <a:cs typeface="新細明體"/>
              </a:rPr>
              <a:t>114</a:t>
            </a:r>
            <a:r>
              <a:rPr sz="2600" spc="40" dirty="0">
                <a:solidFill>
                  <a:srgbClr val="7D775D"/>
                </a:solidFill>
                <a:latin typeface="新細明體"/>
                <a:cs typeface="新細明體"/>
              </a:rPr>
              <a:t>年起推動青年百億海外圓夢基金計</a:t>
            </a:r>
            <a:r>
              <a:rPr sz="2600" spc="50" dirty="0">
                <a:solidFill>
                  <a:srgbClr val="7D775D"/>
                </a:solidFill>
                <a:latin typeface="新細明體"/>
                <a:cs typeface="新細明體"/>
              </a:rPr>
              <a:t>畫，針對</a:t>
            </a:r>
            <a:r>
              <a:rPr sz="2600" spc="280" dirty="0">
                <a:solidFill>
                  <a:srgbClr val="7D775D"/>
                </a:solidFill>
                <a:latin typeface="新細明體"/>
                <a:cs typeface="新細明體"/>
              </a:rPr>
              <a:t>15</a:t>
            </a:r>
            <a:r>
              <a:rPr sz="2600" spc="50" dirty="0">
                <a:solidFill>
                  <a:srgbClr val="7D775D"/>
                </a:solidFill>
                <a:latin typeface="新細明體"/>
                <a:cs typeface="新細明體"/>
              </a:rPr>
              <a:t>至</a:t>
            </a:r>
            <a:r>
              <a:rPr sz="2600" spc="280" dirty="0">
                <a:solidFill>
                  <a:srgbClr val="7D775D"/>
                </a:solidFill>
                <a:latin typeface="新細明體"/>
                <a:cs typeface="新細明體"/>
              </a:rPr>
              <a:t>30</a:t>
            </a:r>
            <a:r>
              <a:rPr sz="2600" spc="50" dirty="0">
                <a:solidFill>
                  <a:srgbClr val="7D775D"/>
                </a:solidFill>
                <a:latin typeface="新細明體"/>
                <a:cs typeface="新細明體"/>
              </a:rPr>
              <a:t>歲青年，分為「築夢工場組」及「海外翱翔組」（含年度旗艦計畫）</a:t>
            </a:r>
            <a:r>
              <a:rPr sz="2600" spc="10" dirty="0">
                <a:solidFill>
                  <a:srgbClr val="7D775D"/>
                </a:solidFill>
                <a:latin typeface="新細明體"/>
                <a:cs typeface="新細明體"/>
              </a:rPr>
              <a:t>以拓展國際鏈結交流、青</a:t>
            </a:r>
            <a:endParaRPr sz="2600" dirty="0">
              <a:latin typeface="新細明體"/>
              <a:cs typeface="新細明體"/>
            </a:endParaRPr>
          </a:p>
          <a:p>
            <a:pPr marL="68580" marR="5080">
              <a:lnSpc>
                <a:spcPct val="115399"/>
              </a:lnSpc>
            </a:pPr>
            <a:r>
              <a:rPr sz="2600" spc="45" dirty="0">
                <a:solidFill>
                  <a:srgbClr val="7D775D"/>
                </a:solidFill>
                <a:latin typeface="新細明體"/>
                <a:cs typeface="新細明體"/>
              </a:rPr>
              <a:t>年帶動百工百業創新成長、引領青年多元創意行動為推動重點，讓臺灣青年在國際舞臺上展現創造力、活力與韌性，提升臺灣青年國際競爭力，也讓世界看見臺灣青年的多元力量。</a:t>
            </a:r>
            <a:endParaRPr sz="2600" dirty="0">
              <a:latin typeface="新細明體"/>
              <a:cs typeface="新細明體"/>
            </a:endParaRPr>
          </a:p>
          <a:p>
            <a:pPr marL="88265">
              <a:lnSpc>
                <a:spcPct val="100000"/>
              </a:lnSpc>
              <a:spcBef>
                <a:spcPts val="2795"/>
              </a:spcBef>
            </a:pPr>
            <a:r>
              <a:rPr sz="2800" b="1" spc="25" dirty="0">
                <a:solidFill>
                  <a:srgbClr val="7D775D"/>
                </a:solidFill>
                <a:latin typeface="Microsoft YaHei"/>
                <a:cs typeface="Microsoft YaHei"/>
              </a:rPr>
              <a:t>申請方式</a:t>
            </a:r>
            <a:endParaRPr sz="2800" dirty="0">
              <a:latin typeface="Microsoft YaHei"/>
              <a:cs typeface="Microsoft YaHei"/>
            </a:endParaRPr>
          </a:p>
          <a:p>
            <a:pPr marL="561340" marR="5918200" algn="just">
              <a:lnSpc>
                <a:spcPct val="139400"/>
              </a:lnSpc>
              <a:spcBef>
                <a:spcPts val="790"/>
              </a:spcBef>
            </a:pPr>
            <a:r>
              <a:rPr sz="2600" spc="-5" dirty="0">
                <a:solidFill>
                  <a:srgbClr val="7D775D"/>
                </a:solidFill>
                <a:latin typeface="新細明體"/>
                <a:cs typeface="新細明體"/>
              </a:rPr>
              <a:t>採線上報名方式，於開放報名期間至青年百億海外圓夢基金計畫平臺</a:t>
            </a:r>
            <a:r>
              <a:rPr sz="2600" spc="-50" dirty="0">
                <a:solidFill>
                  <a:srgbClr val="7D775D"/>
                </a:solidFill>
                <a:latin typeface="新細明體"/>
                <a:cs typeface="新細明體"/>
              </a:rPr>
              <a:t> </a:t>
            </a:r>
            <a:r>
              <a:rPr sz="2600" u="heavy" spc="195" dirty="0">
                <a:solidFill>
                  <a:srgbClr val="7D775D"/>
                </a:solidFill>
                <a:uFill>
                  <a:solidFill>
                    <a:srgbClr val="7D775D"/>
                  </a:solidFill>
                </a:uFill>
                <a:latin typeface="新細明體"/>
                <a:cs typeface="新細明體"/>
                <a:hlinkClick r:id="rId12"/>
              </a:rPr>
              <a:t>https://twpathfinder.org/</a:t>
            </a:r>
            <a:r>
              <a:rPr sz="2600" u="none" spc="195" dirty="0">
                <a:solidFill>
                  <a:srgbClr val="7D775D"/>
                </a:solidFill>
                <a:latin typeface="新細明體"/>
                <a:cs typeface="新細明體"/>
              </a:rPr>
              <a:t>）</a:t>
            </a:r>
            <a:r>
              <a:rPr sz="2600" u="none" spc="-50" dirty="0">
                <a:solidFill>
                  <a:srgbClr val="7D775D"/>
                </a:solidFill>
                <a:latin typeface="新細明體"/>
                <a:cs typeface="新細明體"/>
              </a:rPr>
              <a:t>線上填寫報名資訊並下載報名表，</a:t>
            </a:r>
            <a:r>
              <a:rPr sz="2600" u="none" spc="-10" dirty="0">
                <a:solidFill>
                  <a:srgbClr val="7D775D"/>
                </a:solidFill>
                <a:latin typeface="新細明體"/>
                <a:cs typeface="新細明體"/>
              </a:rPr>
              <a:t>填寫後上傳平臺。</a:t>
            </a:r>
            <a:endParaRPr sz="2600" dirty="0">
              <a:latin typeface="新細明體"/>
              <a:cs typeface="新細明體"/>
            </a:endParaRPr>
          </a:p>
          <a:p>
            <a:pPr marL="561340" marR="6158230">
              <a:lnSpc>
                <a:spcPct val="139400"/>
              </a:lnSpc>
              <a:spcBef>
                <a:spcPts val="5"/>
              </a:spcBef>
            </a:pPr>
            <a:r>
              <a:rPr sz="2600" spc="50" dirty="0">
                <a:solidFill>
                  <a:srgbClr val="7D775D"/>
                </a:solidFill>
                <a:latin typeface="新細明體"/>
                <a:cs typeface="新細明體"/>
              </a:rPr>
              <a:t>參與對象：具中華民國國籍之</a:t>
            </a:r>
            <a:r>
              <a:rPr sz="2600" spc="280" dirty="0">
                <a:solidFill>
                  <a:srgbClr val="7D775D"/>
                </a:solidFill>
                <a:latin typeface="新細明體"/>
                <a:cs typeface="新細明體"/>
              </a:rPr>
              <a:t>15</a:t>
            </a:r>
            <a:r>
              <a:rPr sz="2600" spc="50" dirty="0">
                <a:solidFill>
                  <a:srgbClr val="7D775D"/>
                </a:solidFill>
                <a:latin typeface="新細明體"/>
                <a:cs typeface="新細明體"/>
              </a:rPr>
              <a:t>歲至</a:t>
            </a:r>
            <a:r>
              <a:rPr sz="2600" spc="280" dirty="0">
                <a:solidFill>
                  <a:srgbClr val="7D775D"/>
                </a:solidFill>
                <a:latin typeface="新細明體"/>
                <a:cs typeface="新細明體"/>
              </a:rPr>
              <a:t>30</a:t>
            </a:r>
            <a:r>
              <a:rPr sz="2600" spc="50" dirty="0">
                <a:solidFill>
                  <a:srgbClr val="7D775D"/>
                </a:solidFill>
                <a:latin typeface="新細明體"/>
                <a:cs typeface="新細明體"/>
              </a:rPr>
              <a:t>歲青年。（</a:t>
            </a:r>
            <a:r>
              <a:rPr sz="2600" spc="-15" dirty="0">
                <a:solidFill>
                  <a:srgbClr val="7D775D"/>
                </a:solidFill>
                <a:latin typeface="新細明體"/>
                <a:cs typeface="新細明體"/>
              </a:rPr>
              <a:t>須於徵件截止日</a:t>
            </a:r>
            <a:r>
              <a:rPr sz="2600" spc="50" dirty="0">
                <a:solidFill>
                  <a:srgbClr val="7D775D"/>
                </a:solidFill>
                <a:latin typeface="新細明體"/>
                <a:cs typeface="新細明體"/>
              </a:rPr>
              <a:t>前，年滿</a:t>
            </a:r>
            <a:r>
              <a:rPr sz="2600" spc="280" dirty="0">
                <a:solidFill>
                  <a:srgbClr val="7D775D"/>
                </a:solidFill>
                <a:latin typeface="新細明體"/>
                <a:cs typeface="新細明體"/>
              </a:rPr>
              <a:t>15</a:t>
            </a:r>
            <a:r>
              <a:rPr sz="2600" spc="50" dirty="0">
                <a:solidFill>
                  <a:srgbClr val="7D775D"/>
                </a:solidFill>
                <a:latin typeface="新細明體"/>
                <a:cs typeface="新細明體"/>
              </a:rPr>
              <a:t>歲且未滿</a:t>
            </a:r>
            <a:r>
              <a:rPr sz="2600" spc="280" dirty="0">
                <a:solidFill>
                  <a:srgbClr val="7D775D"/>
                </a:solidFill>
                <a:latin typeface="新細明體"/>
                <a:cs typeface="新細明體"/>
              </a:rPr>
              <a:t>31</a:t>
            </a:r>
            <a:r>
              <a:rPr sz="2600" spc="50" dirty="0">
                <a:solidFill>
                  <a:srgbClr val="7D775D"/>
                </a:solidFill>
                <a:latin typeface="新細明體"/>
                <a:cs typeface="新細明體"/>
              </a:rPr>
              <a:t>歲</a:t>
            </a:r>
            <a:r>
              <a:rPr sz="2600" spc="-50" dirty="0">
                <a:solidFill>
                  <a:srgbClr val="7D775D"/>
                </a:solidFill>
                <a:latin typeface="新細明體"/>
                <a:cs typeface="新細明體"/>
              </a:rPr>
              <a:t>）</a:t>
            </a:r>
            <a:endParaRPr sz="2600" dirty="0">
              <a:latin typeface="新細明體"/>
              <a:cs typeface="新細明體"/>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283858" y="463032"/>
            <a:ext cx="695324" cy="733424"/>
          </a:xfrm>
          <a:prstGeom prst="rect">
            <a:avLst/>
          </a:prstGeom>
        </p:spPr>
      </p:pic>
      <p:grpSp>
        <p:nvGrpSpPr>
          <p:cNvPr id="3" name="object 3"/>
          <p:cNvGrpSpPr/>
          <p:nvPr/>
        </p:nvGrpSpPr>
        <p:grpSpPr>
          <a:xfrm>
            <a:off x="297370" y="1250579"/>
            <a:ext cx="17693640" cy="152400"/>
            <a:chOff x="297370" y="1250579"/>
            <a:chExt cx="17693640" cy="152400"/>
          </a:xfrm>
        </p:grpSpPr>
        <p:sp>
          <p:nvSpPr>
            <p:cNvPr id="4" name="object 4"/>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5" name="object 5"/>
            <p:cNvPicPr/>
            <p:nvPr/>
          </p:nvPicPr>
          <p:blipFill>
            <a:blip r:embed="rId3" cstate="print"/>
            <a:stretch>
              <a:fillRect/>
            </a:stretch>
          </p:blipFill>
          <p:spPr>
            <a:xfrm>
              <a:off x="297370" y="1250579"/>
              <a:ext cx="152399" cy="152399"/>
            </a:xfrm>
            <a:prstGeom prst="rect">
              <a:avLst/>
            </a:prstGeom>
          </p:spPr>
        </p:pic>
        <p:pic>
          <p:nvPicPr>
            <p:cNvPr id="6" name="object 6"/>
            <p:cNvPicPr/>
            <p:nvPr/>
          </p:nvPicPr>
          <p:blipFill>
            <a:blip r:embed="rId4" cstate="print"/>
            <a:stretch>
              <a:fillRect/>
            </a:stretch>
          </p:blipFill>
          <p:spPr>
            <a:xfrm>
              <a:off x="17838227" y="1250579"/>
              <a:ext cx="152399" cy="152399"/>
            </a:xfrm>
            <a:prstGeom prst="rect">
              <a:avLst/>
            </a:prstGeom>
          </p:spPr>
        </p:pic>
      </p:grpSp>
      <p:sp>
        <p:nvSpPr>
          <p:cNvPr id="7" name="object 7"/>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grpSp>
        <p:nvGrpSpPr>
          <p:cNvPr id="8" name="object 8"/>
          <p:cNvGrpSpPr/>
          <p:nvPr/>
        </p:nvGrpSpPr>
        <p:grpSpPr>
          <a:xfrm>
            <a:off x="525910" y="1742412"/>
            <a:ext cx="3248025" cy="638175"/>
            <a:chOff x="525910" y="1742412"/>
            <a:chExt cx="3248025" cy="638175"/>
          </a:xfrm>
        </p:grpSpPr>
        <p:sp>
          <p:nvSpPr>
            <p:cNvPr id="9" name="object 9"/>
            <p:cNvSpPr/>
            <p:nvPr/>
          </p:nvSpPr>
          <p:spPr>
            <a:xfrm>
              <a:off x="564010" y="1780516"/>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0" name="object 10"/>
            <p:cNvSpPr/>
            <p:nvPr/>
          </p:nvSpPr>
          <p:spPr>
            <a:xfrm>
              <a:off x="564010" y="1780512"/>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pic>
        <p:nvPicPr>
          <p:cNvPr id="11" name="object 11"/>
          <p:cNvPicPr/>
          <p:nvPr/>
        </p:nvPicPr>
        <p:blipFill>
          <a:blip r:embed="rId5" cstate="print"/>
          <a:stretch>
            <a:fillRect/>
          </a:stretch>
        </p:blipFill>
        <p:spPr>
          <a:xfrm>
            <a:off x="5789871" y="462249"/>
            <a:ext cx="695324" cy="733424"/>
          </a:xfrm>
          <a:prstGeom prst="rect">
            <a:avLst/>
          </a:prstGeom>
        </p:spPr>
      </p:pic>
      <p:sp>
        <p:nvSpPr>
          <p:cNvPr id="12" name="object 12"/>
          <p:cNvSpPr/>
          <p:nvPr/>
        </p:nvSpPr>
        <p:spPr>
          <a:xfrm>
            <a:off x="0" y="5345015"/>
            <a:ext cx="3155950" cy="4942205"/>
          </a:xfrm>
          <a:custGeom>
            <a:avLst/>
            <a:gdLst/>
            <a:ahLst/>
            <a:cxnLst/>
            <a:rect l="l" t="t" r="r" b="b"/>
            <a:pathLst>
              <a:path w="3155950" h="4942205">
                <a:moveTo>
                  <a:pt x="0" y="0"/>
                </a:moveTo>
                <a:lnTo>
                  <a:pt x="0" y="4941984"/>
                </a:lnTo>
                <a:lnTo>
                  <a:pt x="1909382" y="4941984"/>
                </a:lnTo>
                <a:lnTo>
                  <a:pt x="1925184" y="4938575"/>
                </a:lnTo>
                <a:lnTo>
                  <a:pt x="1990539" y="4923815"/>
                </a:lnTo>
                <a:lnTo>
                  <a:pt x="2053127" y="4908803"/>
                </a:lnTo>
                <a:lnTo>
                  <a:pt x="2112821" y="4893611"/>
                </a:lnTo>
                <a:lnTo>
                  <a:pt x="2169491" y="4878310"/>
                </a:lnTo>
                <a:lnTo>
                  <a:pt x="2223007" y="4862970"/>
                </a:lnTo>
                <a:lnTo>
                  <a:pt x="2273241" y="4847664"/>
                </a:lnTo>
                <a:lnTo>
                  <a:pt x="2320063" y="4832462"/>
                </a:lnTo>
                <a:lnTo>
                  <a:pt x="2363345" y="4817435"/>
                </a:lnTo>
                <a:lnTo>
                  <a:pt x="2402956" y="4802654"/>
                </a:lnTo>
                <a:lnTo>
                  <a:pt x="2438769" y="4788190"/>
                </a:lnTo>
                <a:lnTo>
                  <a:pt x="2485083" y="4767245"/>
                </a:lnTo>
                <a:lnTo>
                  <a:pt x="2527141" y="4745860"/>
                </a:lnTo>
                <a:lnTo>
                  <a:pt x="2567714" y="4723441"/>
                </a:lnTo>
                <a:lnTo>
                  <a:pt x="2606815" y="4700021"/>
                </a:lnTo>
                <a:lnTo>
                  <a:pt x="2644454" y="4675631"/>
                </a:lnTo>
                <a:lnTo>
                  <a:pt x="2680646" y="4650305"/>
                </a:lnTo>
                <a:lnTo>
                  <a:pt x="2715401" y="4624075"/>
                </a:lnTo>
                <a:lnTo>
                  <a:pt x="2748733" y="4596972"/>
                </a:lnTo>
                <a:lnTo>
                  <a:pt x="2780652" y="4569031"/>
                </a:lnTo>
                <a:lnTo>
                  <a:pt x="2811172" y="4540282"/>
                </a:lnTo>
                <a:lnTo>
                  <a:pt x="2840304" y="4510759"/>
                </a:lnTo>
                <a:lnTo>
                  <a:pt x="2868061" y="4480493"/>
                </a:lnTo>
                <a:lnTo>
                  <a:pt x="2894455" y="4449517"/>
                </a:lnTo>
                <a:lnTo>
                  <a:pt x="2919497" y="4417864"/>
                </a:lnTo>
                <a:lnTo>
                  <a:pt x="2943201" y="4385567"/>
                </a:lnTo>
                <a:lnTo>
                  <a:pt x="2965578" y="4352656"/>
                </a:lnTo>
                <a:lnTo>
                  <a:pt x="2986641" y="4319165"/>
                </a:lnTo>
                <a:lnTo>
                  <a:pt x="3006401" y="4285127"/>
                </a:lnTo>
                <a:lnTo>
                  <a:pt x="3024871" y="4250573"/>
                </a:lnTo>
                <a:lnTo>
                  <a:pt x="3042983" y="4213661"/>
                </a:lnTo>
                <a:lnTo>
                  <a:pt x="3044517" y="4210067"/>
                </a:lnTo>
                <a:lnTo>
                  <a:pt x="3057989" y="4180049"/>
                </a:lnTo>
                <a:lnTo>
                  <a:pt x="3072661" y="4144143"/>
                </a:lnTo>
                <a:lnTo>
                  <a:pt x="3086092" y="4107852"/>
                </a:lnTo>
                <a:lnTo>
                  <a:pt x="3098294" y="4071207"/>
                </a:lnTo>
                <a:lnTo>
                  <a:pt x="3109278" y="4034242"/>
                </a:lnTo>
                <a:lnTo>
                  <a:pt x="3119058" y="3996988"/>
                </a:lnTo>
                <a:lnTo>
                  <a:pt x="3127644" y="3959478"/>
                </a:lnTo>
                <a:lnTo>
                  <a:pt x="3135050" y="3921744"/>
                </a:lnTo>
                <a:lnTo>
                  <a:pt x="3141287" y="3883819"/>
                </a:lnTo>
                <a:lnTo>
                  <a:pt x="3146368" y="3845735"/>
                </a:lnTo>
                <a:lnTo>
                  <a:pt x="3150305" y="3807524"/>
                </a:lnTo>
                <a:lnTo>
                  <a:pt x="3153109" y="3769220"/>
                </a:lnTo>
                <a:lnTo>
                  <a:pt x="3154794" y="3730853"/>
                </a:lnTo>
                <a:lnTo>
                  <a:pt x="3155371" y="3692458"/>
                </a:lnTo>
                <a:lnTo>
                  <a:pt x="3154853" y="3654066"/>
                </a:lnTo>
                <a:lnTo>
                  <a:pt x="3153251" y="3615709"/>
                </a:lnTo>
                <a:lnTo>
                  <a:pt x="3150578" y="3577420"/>
                </a:lnTo>
                <a:lnTo>
                  <a:pt x="3146847" y="3539232"/>
                </a:lnTo>
                <a:lnTo>
                  <a:pt x="3142068" y="3501177"/>
                </a:lnTo>
                <a:lnTo>
                  <a:pt x="3136254" y="3463286"/>
                </a:lnTo>
                <a:lnTo>
                  <a:pt x="3129418" y="3425594"/>
                </a:lnTo>
                <a:lnTo>
                  <a:pt x="3121572" y="3388131"/>
                </a:lnTo>
                <a:lnTo>
                  <a:pt x="3112728" y="3350931"/>
                </a:lnTo>
                <a:lnTo>
                  <a:pt x="3102897" y="3314026"/>
                </a:lnTo>
                <a:lnTo>
                  <a:pt x="3092093" y="3277448"/>
                </a:lnTo>
                <a:lnTo>
                  <a:pt x="3067611" y="3205403"/>
                </a:lnTo>
                <a:lnTo>
                  <a:pt x="3039381" y="3135056"/>
                </a:lnTo>
                <a:lnTo>
                  <a:pt x="3007498" y="3066667"/>
                </a:lnTo>
                <a:lnTo>
                  <a:pt x="2972060" y="3000494"/>
                </a:lnTo>
                <a:lnTo>
                  <a:pt x="2933165" y="2936796"/>
                </a:lnTo>
                <a:lnTo>
                  <a:pt x="2890910" y="2875834"/>
                </a:lnTo>
                <a:lnTo>
                  <a:pt x="2845393" y="2817866"/>
                </a:lnTo>
                <a:lnTo>
                  <a:pt x="2796710" y="2763152"/>
                </a:lnTo>
                <a:lnTo>
                  <a:pt x="2744959" y="2711950"/>
                </a:lnTo>
                <a:lnTo>
                  <a:pt x="2690237" y="2664521"/>
                </a:lnTo>
                <a:lnTo>
                  <a:pt x="2632642" y="2621123"/>
                </a:lnTo>
                <a:lnTo>
                  <a:pt x="2572272" y="2582016"/>
                </a:lnTo>
                <a:lnTo>
                  <a:pt x="2509222" y="2547458"/>
                </a:lnTo>
                <a:lnTo>
                  <a:pt x="2443591" y="2517710"/>
                </a:lnTo>
                <a:lnTo>
                  <a:pt x="2375476" y="2493031"/>
                </a:lnTo>
                <a:lnTo>
                  <a:pt x="2304975" y="2473679"/>
                </a:lnTo>
                <a:lnTo>
                  <a:pt x="2232184" y="2459914"/>
                </a:lnTo>
                <a:lnTo>
                  <a:pt x="2157202" y="2451995"/>
                </a:lnTo>
                <a:lnTo>
                  <a:pt x="2118919" y="2450309"/>
                </a:lnTo>
                <a:lnTo>
                  <a:pt x="2080568" y="2449518"/>
                </a:lnTo>
                <a:lnTo>
                  <a:pt x="2042346" y="2448966"/>
                </a:lnTo>
                <a:lnTo>
                  <a:pt x="1966333" y="2448369"/>
                </a:lnTo>
                <a:lnTo>
                  <a:pt x="1853583" y="2447921"/>
                </a:lnTo>
                <a:lnTo>
                  <a:pt x="1816387" y="2447674"/>
                </a:lnTo>
                <a:lnTo>
                  <a:pt x="1742654" y="2446709"/>
                </a:lnTo>
                <a:lnTo>
                  <a:pt x="1669879" y="2444752"/>
                </a:lnTo>
                <a:lnTo>
                  <a:pt x="1598163" y="2441370"/>
                </a:lnTo>
                <a:lnTo>
                  <a:pt x="1527605" y="2436129"/>
                </a:lnTo>
                <a:lnTo>
                  <a:pt x="1458306" y="2428594"/>
                </a:lnTo>
                <a:lnTo>
                  <a:pt x="1390364" y="2418331"/>
                </a:lnTo>
                <a:lnTo>
                  <a:pt x="1323879" y="2404907"/>
                </a:lnTo>
                <a:lnTo>
                  <a:pt x="1258951" y="2387886"/>
                </a:lnTo>
                <a:lnTo>
                  <a:pt x="1195680" y="2366835"/>
                </a:lnTo>
                <a:lnTo>
                  <a:pt x="1134165" y="2341320"/>
                </a:lnTo>
                <a:lnTo>
                  <a:pt x="1074507" y="2310906"/>
                </a:lnTo>
                <a:lnTo>
                  <a:pt x="1016803" y="2275159"/>
                </a:lnTo>
                <a:lnTo>
                  <a:pt x="961156" y="2233646"/>
                </a:lnTo>
                <a:lnTo>
                  <a:pt x="907663" y="2185931"/>
                </a:lnTo>
                <a:lnTo>
                  <a:pt x="856424" y="2131581"/>
                </a:lnTo>
                <a:lnTo>
                  <a:pt x="831682" y="2101782"/>
                </a:lnTo>
                <a:lnTo>
                  <a:pt x="807540" y="2070161"/>
                </a:lnTo>
                <a:lnTo>
                  <a:pt x="784012" y="2036665"/>
                </a:lnTo>
                <a:lnTo>
                  <a:pt x="761110" y="2001238"/>
                </a:lnTo>
                <a:lnTo>
                  <a:pt x="738846" y="1963827"/>
                </a:lnTo>
                <a:lnTo>
                  <a:pt x="717233" y="1924377"/>
                </a:lnTo>
                <a:lnTo>
                  <a:pt x="696284" y="1882835"/>
                </a:lnTo>
                <a:lnTo>
                  <a:pt x="676010" y="1839145"/>
                </a:lnTo>
                <a:lnTo>
                  <a:pt x="656424" y="1793253"/>
                </a:lnTo>
                <a:lnTo>
                  <a:pt x="637539" y="1745105"/>
                </a:lnTo>
                <a:lnTo>
                  <a:pt x="619368" y="1694648"/>
                </a:lnTo>
                <a:lnTo>
                  <a:pt x="601922" y="1641826"/>
                </a:lnTo>
                <a:lnTo>
                  <a:pt x="585213" y="1586586"/>
                </a:lnTo>
                <a:lnTo>
                  <a:pt x="569256" y="1528872"/>
                </a:lnTo>
                <a:lnTo>
                  <a:pt x="554061" y="1468632"/>
                </a:lnTo>
                <a:lnTo>
                  <a:pt x="539642" y="1405810"/>
                </a:lnTo>
                <a:lnTo>
                  <a:pt x="526011" y="1340352"/>
                </a:lnTo>
                <a:lnTo>
                  <a:pt x="513180" y="1272204"/>
                </a:lnTo>
                <a:lnTo>
                  <a:pt x="501162" y="1201313"/>
                </a:lnTo>
                <a:lnTo>
                  <a:pt x="489969" y="1127622"/>
                </a:lnTo>
                <a:lnTo>
                  <a:pt x="470955" y="990002"/>
                </a:lnTo>
                <a:lnTo>
                  <a:pt x="460780" y="930208"/>
                </a:lnTo>
                <a:lnTo>
                  <a:pt x="449131" y="871698"/>
                </a:lnTo>
                <a:lnTo>
                  <a:pt x="436051" y="814471"/>
                </a:lnTo>
                <a:lnTo>
                  <a:pt x="421582" y="758529"/>
                </a:lnTo>
                <a:lnTo>
                  <a:pt x="405766" y="703871"/>
                </a:lnTo>
                <a:lnTo>
                  <a:pt x="388647" y="650497"/>
                </a:lnTo>
                <a:lnTo>
                  <a:pt x="370267" y="598410"/>
                </a:lnTo>
                <a:lnTo>
                  <a:pt x="350668" y="547608"/>
                </a:lnTo>
                <a:lnTo>
                  <a:pt x="329892" y="498091"/>
                </a:lnTo>
                <a:lnTo>
                  <a:pt x="307982" y="449862"/>
                </a:lnTo>
                <a:lnTo>
                  <a:pt x="284981" y="402919"/>
                </a:lnTo>
                <a:lnTo>
                  <a:pt x="260930" y="357263"/>
                </a:lnTo>
                <a:lnTo>
                  <a:pt x="235874" y="312895"/>
                </a:lnTo>
                <a:lnTo>
                  <a:pt x="209853" y="269816"/>
                </a:lnTo>
                <a:lnTo>
                  <a:pt x="182910" y="228024"/>
                </a:lnTo>
                <a:lnTo>
                  <a:pt x="155088" y="187521"/>
                </a:lnTo>
                <a:lnTo>
                  <a:pt x="126430" y="148308"/>
                </a:lnTo>
                <a:lnTo>
                  <a:pt x="96977" y="110383"/>
                </a:lnTo>
                <a:lnTo>
                  <a:pt x="66773" y="73749"/>
                </a:lnTo>
                <a:lnTo>
                  <a:pt x="35859" y="38405"/>
                </a:lnTo>
                <a:lnTo>
                  <a:pt x="4278" y="4352"/>
                </a:lnTo>
                <a:lnTo>
                  <a:pt x="0" y="0"/>
                </a:lnTo>
                <a:close/>
              </a:path>
            </a:pathLst>
          </a:custGeom>
          <a:solidFill>
            <a:srgbClr val="7DD957">
              <a:alpha val="70999"/>
            </a:srgbClr>
          </a:solidFill>
        </p:spPr>
        <p:txBody>
          <a:bodyPr wrap="square" lIns="0" tIns="0" rIns="0" bIns="0" rtlCol="0"/>
          <a:lstStyle/>
          <a:p>
            <a:endParaRPr/>
          </a:p>
        </p:txBody>
      </p:sp>
      <p:grpSp>
        <p:nvGrpSpPr>
          <p:cNvPr id="13" name="object 13"/>
          <p:cNvGrpSpPr/>
          <p:nvPr/>
        </p:nvGrpSpPr>
        <p:grpSpPr>
          <a:xfrm>
            <a:off x="525910" y="4375714"/>
            <a:ext cx="3248025" cy="2202815"/>
            <a:chOff x="525910" y="4375714"/>
            <a:chExt cx="3248025" cy="2202815"/>
          </a:xfrm>
        </p:grpSpPr>
        <p:sp>
          <p:nvSpPr>
            <p:cNvPr id="14" name="object 14"/>
            <p:cNvSpPr/>
            <p:nvPr/>
          </p:nvSpPr>
          <p:spPr>
            <a:xfrm>
              <a:off x="1567573" y="4831739"/>
              <a:ext cx="38100" cy="1746250"/>
            </a:xfrm>
            <a:custGeom>
              <a:avLst/>
              <a:gdLst/>
              <a:ahLst/>
              <a:cxnLst/>
              <a:rect l="l" t="t" r="r" b="b"/>
              <a:pathLst>
                <a:path w="38100" h="1746250">
                  <a:moveTo>
                    <a:pt x="38100" y="1676400"/>
                  </a:moveTo>
                  <a:lnTo>
                    <a:pt x="0" y="1676400"/>
                  </a:lnTo>
                  <a:lnTo>
                    <a:pt x="0" y="1746250"/>
                  </a:lnTo>
                  <a:lnTo>
                    <a:pt x="38100" y="1746250"/>
                  </a:lnTo>
                  <a:lnTo>
                    <a:pt x="38100" y="1676400"/>
                  </a:lnTo>
                  <a:close/>
                </a:path>
                <a:path w="38100" h="1746250">
                  <a:moveTo>
                    <a:pt x="38100" y="1524000"/>
                  </a:moveTo>
                  <a:lnTo>
                    <a:pt x="0" y="1524000"/>
                  </a:lnTo>
                  <a:lnTo>
                    <a:pt x="0" y="1638300"/>
                  </a:lnTo>
                  <a:lnTo>
                    <a:pt x="38100" y="1638300"/>
                  </a:lnTo>
                  <a:lnTo>
                    <a:pt x="38100" y="1524000"/>
                  </a:lnTo>
                  <a:close/>
                </a:path>
                <a:path w="38100" h="1746250">
                  <a:moveTo>
                    <a:pt x="38100" y="1371600"/>
                  </a:moveTo>
                  <a:lnTo>
                    <a:pt x="0" y="1371600"/>
                  </a:lnTo>
                  <a:lnTo>
                    <a:pt x="0" y="1485900"/>
                  </a:lnTo>
                  <a:lnTo>
                    <a:pt x="38100" y="1485900"/>
                  </a:lnTo>
                  <a:lnTo>
                    <a:pt x="38100" y="1371600"/>
                  </a:lnTo>
                  <a:close/>
                </a:path>
                <a:path w="38100" h="1746250">
                  <a:moveTo>
                    <a:pt x="38100" y="1219200"/>
                  </a:moveTo>
                  <a:lnTo>
                    <a:pt x="0" y="1219200"/>
                  </a:lnTo>
                  <a:lnTo>
                    <a:pt x="0" y="1333500"/>
                  </a:lnTo>
                  <a:lnTo>
                    <a:pt x="38100" y="1333500"/>
                  </a:lnTo>
                  <a:lnTo>
                    <a:pt x="38100" y="1219200"/>
                  </a:lnTo>
                  <a:close/>
                </a:path>
                <a:path w="38100" h="1746250">
                  <a:moveTo>
                    <a:pt x="38100" y="1066800"/>
                  </a:moveTo>
                  <a:lnTo>
                    <a:pt x="0" y="1066800"/>
                  </a:lnTo>
                  <a:lnTo>
                    <a:pt x="0" y="1181100"/>
                  </a:lnTo>
                  <a:lnTo>
                    <a:pt x="38100" y="1181100"/>
                  </a:lnTo>
                  <a:lnTo>
                    <a:pt x="38100" y="1066800"/>
                  </a:lnTo>
                  <a:close/>
                </a:path>
                <a:path w="38100" h="1746250">
                  <a:moveTo>
                    <a:pt x="38100" y="914400"/>
                  </a:moveTo>
                  <a:lnTo>
                    <a:pt x="0" y="914400"/>
                  </a:lnTo>
                  <a:lnTo>
                    <a:pt x="0" y="1028700"/>
                  </a:lnTo>
                  <a:lnTo>
                    <a:pt x="38100" y="1028700"/>
                  </a:lnTo>
                  <a:lnTo>
                    <a:pt x="38100" y="914400"/>
                  </a:lnTo>
                  <a:close/>
                </a:path>
                <a:path w="38100" h="1746250">
                  <a:moveTo>
                    <a:pt x="38100" y="762000"/>
                  </a:moveTo>
                  <a:lnTo>
                    <a:pt x="0" y="762000"/>
                  </a:lnTo>
                  <a:lnTo>
                    <a:pt x="0" y="876300"/>
                  </a:lnTo>
                  <a:lnTo>
                    <a:pt x="38100" y="876300"/>
                  </a:lnTo>
                  <a:lnTo>
                    <a:pt x="38100" y="762000"/>
                  </a:lnTo>
                  <a:close/>
                </a:path>
                <a:path w="38100" h="1746250">
                  <a:moveTo>
                    <a:pt x="38100" y="609600"/>
                  </a:moveTo>
                  <a:lnTo>
                    <a:pt x="0" y="609600"/>
                  </a:lnTo>
                  <a:lnTo>
                    <a:pt x="0" y="723900"/>
                  </a:lnTo>
                  <a:lnTo>
                    <a:pt x="38100" y="723900"/>
                  </a:lnTo>
                  <a:lnTo>
                    <a:pt x="38100" y="609600"/>
                  </a:lnTo>
                  <a:close/>
                </a:path>
                <a:path w="38100" h="1746250">
                  <a:moveTo>
                    <a:pt x="38100" y="457200"/>
                  </a:moveTo>
                  <a:lnTo>
                    <a:pt x="0" y="457200"/>
                  </a:lnTo>
                  <a:lnTo>
                    <a:pt x="0" y="571500"/>
                  </a:lnTo>
                  <a:lnTo>
                    <a:pt x="38100" y="571500"/>
                  </a:lnTo>
                  <a:lnTo>
                    <a:pt x="38100" y="457200"/>
                  </a:lnTo>
                  <a:close/>
                </a:path>
                <a:path w="38100" h="1746250">
                  <a:moveTo>
                    <a:pt x="38100" y="304800"/>
                  </a:moveTo>
                  <a:lnTo>
                    <a:pt x="0" y="304800"/>
                  </a:lnTo>
                  <a:lnTo>
                    <a:pt x="0" y="419100"/>
                  </a:lnTo>
                  <a:lnTo>
                    <a:pt x="38100" y="419100"/>
                  </a:lnTo>
                  <a:lnTo>
                    <a:pt x="38100" y="304800"/>
                  </a:lnTo>
                  <a:close/>
                </a:path>
                <a:path w="38100" h="1746250">
                  <a:moveTo>
                    <a:pt x="38100" y="152400"/>
                  </a:moveTo>
                  <a:lnTo>
                    <a:pt x="0" y="152400"/>
                  </a:lnTo>
                  <a:lnTo>
                    <a:pt x="0" y="266700"/>
                  </a:lnTo>
                  <a:lnTo>
                    <a:pt x="38100" y="266700"/>
                  </a:lnTo>
                  <a:lnTo>
                    <a:pt x="38100" y="152400"/>
                  </a:lnTo>
                  <a:close/>
                </a:path>
                <a:path w="38100" h="1746250">
                  <a:moveTo>
                    <a:pt x="38100" y="0"/>
                  </a:moveTo>
                  <a:lnTo>
                    <a:pt x="0" y="0"/>
                  </a:lnTo>
                  <a:lnTo>
                    <a:pt x="0" y="114300"/>
                  </a:lnTo>
                  <a:lnTo>
                    <a:pt x="38100" y="114300"/>
                  </a:lnTo>
                  <a:lnTo>
                    <a:pt x="38100" y="0"/>
                  </a:lnTo>
                  <a:close/>
                </a:path>
              </a:pathLst>
            </a:custGeom>
            <a:solidFill>
              <a:srgbClr val="7D775D"/>
            </a:solidFill>
          </p:spPr>
          <p:txBody>
            <a:bodyPr wrap="square" lIns="0" tIns="0" rIns="0" bIns="0" rtlCol="0"/>
            <a:lstStyle/>
            <a:p>
              <a:endParaRPr/>
            </a:p>
          </p:txBody>
        </p:sp>
        <p:sp>
          <p:nvSpPr>
            <p:cNvPr id="15" name="object 15"/>
            <p:cNvSpPr/>
            <p:nvPr/>
          </p:nvSpPr>
          <p:spPr>
            <a:xfrm>
              <a:off x="564010" y="4413818"/>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6" name="object 16"/>
            <p:cNvSpPr/>
            <p:nvPr/>
          </p:nvSpPr>
          <p:spPr>
            <a:xfrm>
              <a:off x="564010" y="4413814"/>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8"/>
                  </a:lnTo>
                  <a:lnTo>
                    <a:pt x="2820968"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sp>
          <p:nvSpPr>
            <p:cNvPr id="17" name="object 17"/>
            <p:cNvSpPr/>
            <p:nvPr/>
          </p:nvSpPr>
          <p:spPr>
            <a:xfrm>
              <a:off x="1586649" y="5279389"/>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18" name="object 18"/>
            <p:cNvPicPr/>
            <p:nvPr/>
          </p:nvPicPr>
          <p:blipFill>
            <a:blip r:embed="rId6" cstate="print"/>
            <a:stretch>
              <a:fillRect/>
            </a:stretch>
          </p:blipFill>
          <p:spPr>
            <a:xfrm>
              <a:off x="1891459" y="5222234"/>
              <a:ext cx="258562" cy="152399"/>
            </a:xfrm>
            <a:prstGeom prst="rect">
              <a:avLst/>
            </a:prstGeom>
          </p:spPr>
        </p:pic>
        <p:sp>
          <p:nvSpPr>
            <p:cNvPr id="19" name="object 19"/>
            <p:cNvSpPr/>
            <p:nvPr/>
          </p:nvSpPr>
          <p:spPr>
            <a:xfrm>
              <a:off x="1586649" y="6384289"/>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20" name="object 20"/>
            <p:cNvPicPr/>
            <p:nvPr/>
          </p:nvPicPr>
          <p:blipFill>
            <a:blip r:embed="rId6" cstate="print"/>
            <a:stretch>
              <a:fillRect/>
            </a:stretch>
          </p:blipFill>
          <p:spPr>
            <a:xfrm>
              <a:off x="1891459" y="6327133"/>
              <a:ext cx="258562" cy="152399"/>
            </a:xfrm>
            <a:prstGeom prst="rect">
              <a:avLst/>
            </a:prstGeom>
          </p:spPr>
        </p:pic>
        <p:pic>
          <p:nvPicPr>
            <p:cNvPr id="21" name="object 21"/>
            <p:cNvPicPr/>
            <p:nvPr/>
          </p:nvPicPr>
          <p:blipFill>
            <a:blip r:embed="rId7" cstate="print"/>
            <a:stretch>
              <a:fillRect/>
            </a:stretch>
          </p:blipFill>
          <p:spPr>
            <a:xfrm>
              <a:off x="2002945" y="5225409"/>
              <a:ext cx="114300" cy="114299"/>
            </a:xfrm>
            <a:prstGeom prst="rect">
              <a:avLst/>
            </a:prstGeom>
          </p:spPr>
        </p:pic>
        <p:pic>
          <p:nvPicPr>
            <p:cNvPr id="22" name="object 22"/>
            <p:cNvPicPr/>
            <p:nvPr/>
          </p:nvPicPr>
          <p:blipFill>
            <a:blip r:embed="rId7" cstate="print"/>
            <a:stretch>
              <a:fillRect/>
            </a:stretch>
          </p:blipFill>
          <p:spPr>
            <a:xfrm>
              <a:off x="2002945" y="6330309"/>
              <a:ext cx="114300" cy="114299"/>
            </a:xfrm>
            <a:prstGeom prst="rect">
              <a:avLst/>
            </a:prstGeom>
          </p:spPr>
        </p:pic>
      </p:grpSp>
      <p:grpSp>
        <p:nvGrpSpPr>
          <p:cNvPr id="23" name="object 23"/>
          <p:cNvGrpSpPr/>
          <p:nvPr/>
        </p:nvGrpSpPr>
        <p:grpSpPr>
          <a:xfrm>
            <a:off x="12056700" y="2714743"/>
            <a:ext cx="6315075" cy="7658100"/>
            <a:chOff x="12056700" y="2714743"/>
            <a:chExt cx="6315075" cy="7658100"/>
          </a:xfrm>
        </p:grpSpPr>
        <p:sp>
          <p:nvSpPr>
            <p:cNvPr id="24" name="object 24"/>
            <p:cNvSpPr/>
            <p:nvPr/>
          </p:nvSpPr>
          <p:spPr>
            <a:xfrm>
              <a:off x="17194955" y="2714743"/>
              <a:ext cx="1093470" cy="6132195"/>
            </a:xfrm>
            <a:custGeom>
              <a:avLst/>
              <a:gdLst/>
              <a:ahLst/>
              <a:cxnLst/>
              <a:rect l="l" t="t" r="r" b="b"/>
              <a:pathLst>
                <a:path w="1093469" h="6132195">
                  <a:moveTo>
                    <a:pt x="1093042" y="6121863"/>
                  </a:moveTo>
                  <a:lnTo>
                    <a:pt x="1093042" y="0"/>
                  </a:lnTo>
                  <a:lnTo>
                    <a:pt x="1087605" y="1775"/>
                  </a:lnTo>
                  <a:lnTo>
                    <a:pt x="1051046" y="15125"/>
                  </a:lnTo>
                  <a:lnTo>
                    <a:pt x="1015042" y="29681"/>
                  </a:lnTo>
                  <a:lnTo>
                    <a:pt x="979608" y="45412"/>
                  </a:lnTo>
                  <a:lnTo>
                    <a:pt x="944764" y="62284"/>
                  </a:lnTo>
                  <a:lnTo>
                    <a:pt x="910526" y="80267"/>
                  </a:lnTo>
                  <a:lnTo>
                    <a:pt x="876911" y="99327"/>
                  </a:lnTo>
                  <a:lnTo>
                    <a:pt x="843936" y="119432"/>
                  </a:lnTo>
                  <a:lnTo>
                    <a:pt x="811619" y="140550"/>
                  </a:lnTo>
                  <a:lnTo>
                    <a:pt x="779977" y="162649"/>
                  </a:lnTo>
                  <a:lnTo>
                    <a:pt x="749027" y="185696"/>
                  </a:lnTo>
                  <a:lnTo>
                    <a:pt x="718787" y="209660"/>
                  </a:lnTo>
                  <a:lnTo>
                    <a:pt x="689273" y="234507"/>
                  </a:lnTo>
                  <a:lnTo>
                    <a:pt x="660504" y="260207"/>
                  </a:lnTo>
                  <a:lnTo>
                    <a:pt x="632495" y="286726"/>
                  </a:lnTo>
                  <a:lnTo>
                    <a:pt x="605265" y="314032"/>
                  </a:lnTo>
                  <a:lnTo>
                    <a:pt x="578830" y="342093"/>
                  </a:lnTo>
                  <a:lnTo>
                    <a:pt x="553209" y="370878"/>
                  </a:lnTo>
                  <a:lnTo>
                    <a:pt x="528417" y="400352"/>
                  </a:lnTo>
                  <a:lnTo>
                    <a:pt x="504473" y="430485"/>
                  </a:lnTo>
                  <a:lnTo>
                    <a:pt x="481394" y="461244"/>
                  </a:lnTo>
                  <a:lnTo>
                    <a:pt x="459196" y="492597"/>
                  </a:lnTo>
                  <a:lnTo>
                    <a:pt x="437897" y="524512"/>
                  </a:lnTo>
                  <a:lnTo>
                    <a:pt x="417515" y="556956"/>
                  </a:lnTo>
                  <a:lnTo>
                    <a:pt x="398066" y="589897"/>
                  </a:lnTo>
                  <a:lnTo>
                    <a:pt x="379568" y="623303"/>
                  </a:lnTo>
                  <a:lnTo>
                    <a:pt x="362038" y="657141"/>
                  </a:lnTo>
                  <a:lnTo>
                    <a:pt x="329952" y="725987"/>
                  </a:lnTo>
                  <a:lnTo>
                    <a:pt x="301944" y="796176"/>
                  </a:lnTo>
                  <a:lnTo>
                    <a:pt x="278154" y="867451"/>
                  </a:lnTo>
                  <a:lnTo>
                    <a:pt x="258718" y="939554"/>
                  </a:lnTo>
                  <a:lnTo>
                    <a:pt x="243776" y="1012226"/>
                  </a:lnTo>
                  <a:lnTo>
                    <a:pt x="233464" y="1085210"/>
                  </a:lnTo>
                  <a:lnTo>
                    <a:pt x="227921" y="1158248"/>
                  </a:lnTo>
                  <a:lnTo>
                    <a:pt x="226981" y="1194706"/>
                  </a:lnTo>
                  <a:lnTo>
                    <a:pt x="227284" y="1231081"/>
                  </a:lnTo>
                  <a:lnTo>
                    <a:pt x="231692" y="1303453"/>
                  </a:lnTo>
                  <a:lnTo>
                    <a:pt x="241283" y="1375104"/>
                  </a:lnTo>
                  <a:lnTo>
                    <a:pt x="256194" y="1445778"/>
                  </a:lnTo>
                  <a:lnTo>
                    <a:pt x="276563" y="1515215"/>
                  </a:lnTo>
                  <a:lnTo>
                    <a:pt x="302529" y="1583159"/>
                  </a:lnTo>
                  <a:lnTo>
                    <a:pt x="334229" y="1649351"/>
                  </a:lnTo>
                  <a:lnTo>
                    <a:pt x="371801" y="1713533"/>
                  </a:lnTo>
                  <a:lnTo>
                    <a:pt x="415383" y="1775447"/>
                  </a:lnTo>
                  <a:lnTo>
                    <a:pt x="439471" y="1805473"/>
                  </a:lnTo>
                  <a:lnTo>
                    <a:pt x="488832" y="1863699"/>
                  </a:lnTo>
                  <a:lnTo>
                    <a:pt x="636416" y="2033718"/>
                  </a:lnTo>
                  <a:lnTo>
                    <a:pt x="684096" y="2089566"/>
                  </a:lnTo>
                  <a:lnTo>
                    <a:pt x="730346" y="2145364"/>
                  </a:lnTo>
                  <a:lnTo>
                    <a:pt x="774760" y="2201332"/>
                  </a:lnTo>
                  <a:lnTo>
                    <a:pt x="816935" y="2257686"/>
                  </a:lnTo>
                  <a:lnTo>
                    <a:pt x="856465" y="2314647"/>
                  </a:lnTo>
                  <a:lnTo>
                    <a:pt x="892948" y="2372432"/>
                  </a:lnTo>
                  <a:lnTo>
                    <a:pt x="925977" y="2431258"/>
                  </a:lnTo>
                  <a:lnTo>
                    <a:pt x="955150" y="2491346"/>
                  </a:lnTo>
                  <a:lnTo>
                    <a:pt x="980062" y="2552912"/>
                  </a:lnTo>
                  <a:lnTo>
                    <a:pt x="1000308" y="2616175"/>
                  </a:lnTo>
                  <a:lnTo>
                    <a:pt x="1015484" y="2681353"/>
                  </a:lnTo>
                  <a:lnTo>
                    <a:pt x="1025185" y="2748665"/>
                  </a:lnTo>
                  <a:lnTo>
                    <a:pt x="1029009" y="2818328"/>
                  </a:lnTo>
                  <a:lnTo>
                    <a:pt x="1028590" y="2854110"/>
                  </a:lnTo>
                  <a:lnTo>
                    <a:pt x="1022837" y="2927711"/>
                  </a:lnTo>
                  <a:lnTo>
                    <a:pt x="1017403" y="2965584"/>
                  </a:lnTo>
                  <a:lnTo>
                    <a:pt x="1010195" y="3004209"/>
                  </a:lnTo>
                  <a:lnTo>
                    <a:pt x="1001164" y="3043613"/>
                  </a:lnTo>
                  <a:lnTo>
                    <a:pt x="990260" y="3083822"/>
                  </a:lnTo>
                  <a:lnTo>
                    <a:pt x="977430" y="3124866"/>
                  </a:lnTo>
                  <a:lnTo>
                    <a:pt x="962626" y="3166770"/>
                  </a:lnTo>
                  <a:lnTo>
                    <a:pt x="945796" y="3209562"/>
                  </a:lnTo>
                  <a:lnTo>
                    <a:pt x="926890" y="3253270"/>
                  </a:lnTo>
                  <a:lnTo>
                    <a:pt x="905857" y="3297920"/>
                  </a:lnTo>
                  <a:lnTo>
                    <a:pt x="882647" y="3343540"/>
                  </a:lnTo>
                  <a:lnTo>
                    <a:pt x="857210" y="3390157"/>
                  </a:lnTo>
                  <a:lnTo>
                    <a:pt x="829494" y="3437799"/>
                  </a:lnTo>
                  <a:lnTo>
                    <a:pt x="799449" y="3486493"/>
                  </a:lnTo>
                  <a:lnTo>
                    <a:pt x="767025" y="3536265"/>
                  </a:lnTo>
                  <a:lnTo>
                    <a:pt x="732171" y="3587144"/>
                  </a:lnTo>
                  <a:lnTo>
                    <a:pt x="694837" y="3639156"/>
                  </a:lnTo>
                  <a:lnTo>
                    <a:pt x="654971" y="3692330"/>
                  </a:lnTo>
                  <a:lnTo>
                    <a:pt x="612525" y="3746691"/>
                  </a:lnTo>
                  <a:lnTo>
                    <a:pt x="567446" y="3802268"/>
                  </a:lnTo>
                  <a:lnTo>
                    <a:pt x="519684" y="3859088"/>
                  </a:lnTo>
                  <a:lnTo>
                    <a:pt x="469189" y="3917177"/>
                  </a:lnTo>
                  <a:lnTo>
                    <a:pt x="429189" y="3963798"/>
                  </a:lnTo>
                  <a:lnTo>
                    <a:pt x="391177" y="4010715"/>
                  </a:lnTo>
                  <a:lnTo>
                    <a:pt x="355124" y="4057894"/>
                  </a:lnTo>
                  <a:lnTo>
                    <a:pt x="321003" y="4105303"/>
                  </a:lnTo>
                  <a:lnTo>
                    <a:pt x="288784" y="4152908"/>
                  </a:lnTo>
                  <a:lnTo>
                    <a:pt x="258439" y="4200677"/>
                  </a:lnTo>
                  <a:lnTo>
                    <a:pt x="229940" y="4248576"/>
                  </a:lnTo>
                  <a:lnTo>
                    <a:pt x="203258" y="4296572"/>
                  </a:lnTo>
                  <a:lnTo>
                    <a:pt x="178364" y="4344632"/>
                  </a:lnTo>
                  <a:lnTo>
                    <a:pt x="155229" y="4392723"/>
                  </a:lnTo>
                  <a:lnTo>
                    <a:pt x="133827" y="4440812"/>
                  </a:lnTo>
                  <a:lnTo>
                    <a:pt x="114127" y="4488866"/>
                  </a:lnTo>
                  <a:lnTo>
                    <a:pt x="96101" y="4536852"/>
                  </a:lnTo>
                  <a:lnTo>
                    <a:pt x="79721" y="4584736"/>
                  </a:lnTo>
                  <a:lnTo>
                    <a:pt x="64958" y="4632486"/>
                  </a:lnTo>
                  <a:lnTo>
                    <a:pt x="51784" y="4680068"/>
                  </a:lnTo>
                  <a:lnTo>
                    <a:pt x="40170" y="4727449"/>
                  </a:lnTo>
                  <a:lnTo>
                    <a:pt x="30088" y="4774597"/>
                  </a:lnTo>
                  <a:lnTo>
                    <a:pt x="21508" y="4821478"/>
                  </a:lnTo>
                  <a:lnTo>
                    <a:pt x="14404" y="4868059"/>
                  </a:lnTo>
                  <a:lnTo>
                    <a:pt x="8745" y="4914306"/>
                  </a:lnTo>
                  <a:lnTo>
                    <a:pt x="4504" y="4960188"/>
                  </a:lnTo>
                  <a:lnTo>
                    <a:pt x="1651" y="5005670"/>
                  </a:lnTo>
                  <a:lnTo>
                    <a:pt x="160" y="5050721"/>
                  </a:lnTo>
                  <a:lnTo>
                    <a:pt x="0" y="5095305"/>
                  </a:lnTo>
                  <a:lnTo>
                    <a:pt x="1143" y="5139391"/>
                  </a:lnTo>
                  <a:lnTo>
                    <a:pt x="3561" y="5182946"/>
                  </a:lnTo>
                  <a:lnTo>
                    <a:pt x="7225" y="5225936"/>
                  </a:lnTo>
                  <a:lnTo>
                    <a:pt x="12108" y="5268328"/>
                  </a:lnTo>
                  <a:lnTo>
                    <a:pt x="18179" y="5310089"/>
                  </a:lnTo>
                  <a:lnTo>
                    <a:pt x="25411" y="5351186"/>
                  </a:lnTo>
                  <a:lnTo>
                    <a:pt x="33775" y="5391586"/>
                  </a:lnTo>
                  <a:lnTo>
                    <a:pt x="43243" y="5431256"/>
                  </a:lnTo>
                  <a:lnTo>
                    <a:pt x="53786" y="5470162"/>
                  </a:lnTo>
                  <a:lnTo>
                    <a:pt x="65375" y="5508273"/>
                  </a:lnTo>
                  <a:lnTo>
                    <a:pt x="77983" y="5545553"/>
                  </a:lnTo>
                  <a:lnTo>
                    <a:pt x="91580" y="5581972"/>
                  </a:lnTo>
                  <a:lnTo>
                    <a:pt x="106137" y="5617494"/>
                  </a:lnTo>
                  <a:lnTo>
                    <a:pt x="138022" y="5685720"/>
                  </a:lnTo>
                  <a:lnTo>
                    <a:pt x="173408" y="5749966"/>
                  </a:lnTo>
                  <a:lnTo>
                    <a:pt x="212067" y="5809968"/>
                  </a:lnTo>
                  <a:lnTo>
                    <a:pt x="253770" y="5865460"/>
                  </a:lnTo>
                  <a:lnTo>
                    <a:pt x="298291" y="5916178"/>
                  </a:lnTo>
                  <a:lnTo>
                    <a:pt x="345399" y="5961858"/>
                  </a:lnTo>
                  <a:lnTo>
                    <a:pt x="394868" y="6002234"/>
                  </a:lnTo>
                  <a:lnTo>
                    <a:pt x="446469" y="6037042"/>
                  </a:lnTo>
                  <a:lnTo>
                    <a:pt x="499973" y="6066017"/>
                  </a:lnTo>
                  <a:lnTo>
                    <a:pt x="555152" y="6088894"/>
                  </a:lnTo>
                  <a:lnTo>
                    <a:pt x="611778" y="6105408"/>
                  </a:lnTo>
                  <a:lnTo>
                    <a:pt x="673430" y="6116450"/>
                  </a:lnTo>
                  <a:lnTo>
                    <a:pt x="740643" y="6124684"/>
                  </a:lnTo>
                  <a:lnTo>
                    <a:pt x="809750" y="6129900"/>
                  </a:lnTo>
                  <a:lnTo>
                    <a:pt x="880663" y="6132111"/>
                  </a:lnTo>
                  <a:lnTo>
                    <a:pt x="916769" y="6132094"/>
                  </a:lnTo>
                  <a:lnTo>
                    <a:pt x="953293" y="6131332"/>
                  </a:lnTo>
                  <a:lnTo>
                    <a:pt x="990224" y="6129825"/>
                  </a:lnTo>
                  <a:lnTo>
                    <a:pt x="1027550" y="6127575"/>
                  </a:lnTo>
                  <a:lnTo>
                    <a:pt x="1065261" y="6124584"/>
                  </a:lnTo>
                  <a:lnTo>
                    <a:pt x="1093042" y="6121863"/>
                  </a:lnTo>
                  <a:close/>
                </a:path>
              </a:pathLst>
            </a:custGeom>
            <a:solidFill>
              <a:srgbClr val="7DD957">
                <a:alpha val="73999"/>
              </a:srgbClr>
            </a:solidFill>
          </p:spPr>
          <p:txBody>
            <a:bodyPr wrap="square" lIns="0" tIns="0" rIns="0" bIns="0" rtlCol="0"/>
            <a:lstStyle/>
            <a:p>
              <a:endParaRPr/>
            </a:p>
          </p:txBody>
        </p:sp>
        <p:pic>
          <p:nvPicPr>
            <p:cNvPr id="25" name="object 25"/>
            <p:cNvPicPr/>
            <p:nvPr/>
          </p:nvPicPr>
          <p:blipFill>
            <a:blip r:embed="rId8" cstate="print"/>
            <a:stretch>
              <a:fillRect/>
            </a:stretch>
          </p:blipFill>
          <p:spPr>
            <a:xfrm>
              <a:off x="12153855" y="6845375"/>
              <a:ext cx="6122714" cy="3435769"/>
            </a:xfrm>
            <a:prstGeom prst="rect">
              <a:avLst/>
            </a:prstGeom>
          </p:spPr>
        </p:pic>
        <p:sp>
          <p:nvSpPr>
            <p:cNvPr id="26" name="object 26"/>
            <p:cNvSpPr/>
            <p:nvPr/>
          </p:nvSpPr>
          <p:spPr>
            <a:xfrm>
              <a:off x="12142425" y="6833945"/>
              <a:ext cx="6143625" cy="3453129"/>
            </a:xfrm>
            <a:custGeom>
              <a:avLst/>
              <a:gdLst/>
              <a:ahLst/>
              <a:cxnLst/>
              <a:rect l="l" t="t" r="r" b="b"/>
              <a:pathLst>
                <a:path w="6143625" h="3453129">
                  <a:moveTo>
                    <a:pt x="6143625" y="0"/>
                  </a:moveTo>
                  <a:lnTo>
                    <a:pt x="0" y="0"/>
                  </a:lnTo>
                  <a:lnTo>
                    <a:pt x="0" y="3453054"/>
                  </a:lnTo>
                </a:path>
              </a:pathLst>
            </a:custGeom>
            <a:ln w="171450">
              <a:solidFill>
                <a:srgbClr val="7DD957"/>
              </a:solidFill>
            </a:ln>
          </p:spPr>
          <p:txBody>
            <a:bodyPr wrap="square" lIns="0" tIns="0" rIns="0" bIns="0" rtlCol="0"/>
            <a:lstStyle/>
            <a:p>
              <a:endParaRPr/>
            </a:p>
          </p:txBody>
        </p:sp>
      </p:grpSp>
      <p:grpSp>
        <p:nvGrpSpPr>
          <p:cNvPr id="27" name="object 27"/>
          <p:cNvGrpSpPr/>
          <p:nvPr/>
        </p:nvGrpSpPr>
        <p:grpSpPr>
          <a:xfrm>
            <a:off x="704024" y="7297476"/>
            <a:ext cx="7764780" cy="3075305"/>
            <a:chOff x="704024" y="7297476"/>
            <a:chExt cx="7764780" cy="3075305"/>
          </a:xfrm>
        </p:grpSpPr>
        <p:pic>
          <p:nvPicPr>
            <p:cNvPr id="28" name="object 28"/>
            <p:cNvPicPr/>
            <p:nvPr/>
          </p:nvPicPr>
          <p:blipFill>
            <a:blip r:embed="rId9" cstate="print"/>
            <a:stretch>
              <a:fillRect/>
            </a:stretch>
          </p:blipFill>
          <p:spPr>
            <a:xfrm>
              <a:off x="801179" y="7394631"/>
              <a:ext cx="6045037" cy="2886512"/>
            </a:xfrm>
            <a:prstGeom prst="rect">
              <a:avLst/>
            </a:prstGeom>
          </p:spPr>
        </p:pic>
        <p:sp>
          <p:nvSpPr>
            <p:cNvPr id="29" name="object 29"/>
            <p:cNvSpPr/>
            <p:nvPr/>
          </p:nvSpPr>
          <p:spPr>
            <a:xfrm>
              <a:off x="789749" y="7383201"/>
              <a:ext cx="6067425" cy="2903855"/>
            </a:xfrm>
            <a:custGeom>
              <a:avLst/>
              <a:gdLst/>
              <a:ahLst/>
              <a:cxnLst/>
              <a:rect l="l" t="t" r="r" b="b"/>
              <a:pathLst>
                <a:path w="6067425" h="2903854">
                  <a:moveTo>
                    <a:pt x="6067424" y="0"/>
                  </a:moveTo>
                  <a:lnTo>
                    <a:pt x="0" y="0"/>
                  </a:lnTo>
                  <a:lnTo>
                    <a:pt x="0" y="2903798"/>
                  </a:lnTo>
                </a:path>
              </a:pathLst>
            </a:custGeom>
            <a:ln w="171449">
              <a:solidFill>
                <a:srgbClr val="7DD957"/>
              </a:solidFill>
            </a:ln>
          </p:spPr>
          <p:txBody>
            <a:bodyPr wrap="square" lIns="0" tIns="0" rIns="0" bIns="0" rtlCol="0"/>
            <a:lstStyle/>
            <a:p>
              <a:endParaRPr/>
            </a:p>
          </p:txBody>
        </p:sp>
        <p:pic>
          <p:nvPicPr>
            <p:cNvPr id="30" name="object 30"/>
            <p:cNvPicPr/>
            <p:nvPr/>
          </p:nvPicPr>
          <p:blipFill>
            <a:blip r:embed="rId10" cstate="print"/>
            <a:stretch>
              <a:fillRect/>
            </a:stretch>
          </p:blipFill>
          <p:spPr>
            <a:xfrm>
              <a:off x="6845977" y="9073808"/>
              <a:ext cx="1622370" cy="1213191"/>
            </a:xfrm>
            <a:prstGeom prst="rect">
              <a:avLst/>
            </a:prstGeom>
          </p:spPr>
        </p:pic>
      </p:grpSp>
      <p:sp>
        <p:nvSpPr>
          <p:cNvPr id="31" name="object 31" descr="$PPTXTitle"/>
          <p:cNvSpPr txBox="1">
            <a:spLocks noGrp="1"/>
          </p:cNvSpPr>
          <p:nvPr>
            <p:ph type="title"/>
          </p:nvPr>
        </p:nvSpPr>
        <p:spPr>
          <a:xfrm>
            <a:off x="688868" y="439684"/>
            <a:ext cx="12313920" cy="756920"/>
          </a:xfrm>
          <a:prstGeom prst="rect">
            <a:avLst/>
          </a:prstGeom>
        </p:spPr>
        <p:txBody>
          <a:bodyPr vert="horz" wrap="square" lIns="0" tIns="12700" rIns="0" bIns="0" rtlCol="0">
            <a:spAutoFit/>
          </a:bodyPr>
          <a:lstStyle/>
          <a:p>
            <a:pPr marL="12700">
              <a:lnSpc>
                <a:spcPct val="100000"/>
              </a:lnSpc>
              <a:spcBef>
                <a:spcPts val="100"/>
              </a:spcBef>
              <a:tabLst>
                <a:tab pos="7338059" algn="l"/>
              </a:tabLst>
            </a:pPr>
            <a:r>
              <a:rPr spc="95" dirty="0"/>
              <a:t>國際參與及交</a:t>
            </a:r>
            <a:r>
              <a:rPr spc="-50" dirty="0"/>
              <a:t>流</a:t>
            </a:r>
            <a:r>
              <a:rPr dirty="0"/>
              <a:t>	</a:t>
            </a:r>
            <a:r>
              <a:rPr spc="95" dirty="0"/>
              <a:t>全球青年趨勢論</a:t>
            </a:r>
            <a:r>
              <a:rPr spc="-50" dirty="0"/>
              <a:t>壇</a:t>
            </a:r>
          </a:p>
        </p:txBody>
      </p:sp>
      <p:sp>
        <p:nvSpPr>
          <p:cNvPr id="32" name="object 32"/>
          <p:cNvSpPr txBox="1"/>
          <p:nvPr/>
        </p:nvSpPr>
        <p:spPr>
          <a:xfrm>
            <a:off x="1339753" y="1603392"/>
            <a:ext cx="16633190" cy="5116208"/>
          </a:xfrm>
          <a:prstGeom prst="rect">
            <a:avLst/>
          </a:prstGeom>
        </p:spPr>
        <p:txBody>
          <a:bodyPr vert="horz" wrap="square" lIns="0" tIns="252729" rIns="0" bIns="0" rtlCol="0">
            <a:spAutoFit/>
          </a:bodyPr>
          <a:lstStyle/>
          <a:p>
            <a:pPr marL="12700">
              <a:lnSpc>
                <a:spcPct val="100000"/>
              </a:lnSpc>
              <a:spcBef>
                <a:spcPts val="1989"/>
              </a:spcBef>
            </a:pPr>
            <a:r>
              <a:rPr sz="2800" b="1" spc="25" dirty="0">
                <a:solidFill>
                  <a:srgbClr val="7D775D"/>
                </a:solidFill>
                <a:latin typeface="Microsoft YaHei"/>
                <a:cs typeface="Microsoft YaHei"/>
              </a:rPr>
              <a:t>計畫介紹</a:t>
            </a:r>
            <a:endParaRPr sz="2800" dirty="0">
              <a:latin typeface="Microsoft YaHei"/>
              <a:cs typeface="Microsoft YaHei"/>
            </a:endParaRPr>
          </a:p>
          <a:p>
            <a:pPr marL="68580" marR="64769">
              <a:lnSpc>
                <a:spcPct val="115399"/>
              </a:lnSpc>
              <a:spcBef>
                <a:spcPts val="1275"/>
              </a:spcBef>
            </a:pPr>
            <a:r>
              <a:rPr sz="2600" spc="50" dirty="0">
                <a:solidFill>
                  <a:srgbClr val="7D775D"/>
                </a:solidFill>
                <a:latin typeface="新細明體"/>
                <a:cs typeface="新細明體"/>
              </a:rPr>
              <a:t>為拓展青年事務國際交流及合作，自</a:t>
            </a:r>
            <a:r>
              <a:rPr sz="2600" spc="280" dirty="0">
                <a:solidFill>
                  <a:srgbClr val="7D775D"/>
                </a:solidFill>
                <a:latin typeface="新細明體"/>
                <a:cs typeface="新細明體"/>
              </a:rPr>
              <a:t>102</a:t>
            </a:r>
            <a:r>
              <a:rPr sz="2600" spc="45" dirty="0">
                <a:solidFill>
                  <a:srgbClr val="7D775D"/>
                </a:solidFill>
                <a:latin typeface="新細明體"/>
                <a:cs typeface="新細明體"/>
              </a:rPr>
              <a:t>年開始辦理全球青年趨勢論壇，邀請各國青年、青年事務相關人員與國際青年組織領袖訪臺參與論壇，就當年度國際趨勢議題，透過專題座談、分組討論等方式共同進行跨國青年事務交流</a:t>
            </a:r>
            <a:r>
              <a:rPr sz="2600" spc="40" dirty="0">
                <a:solidFill>
                  <a:srgbClr val="7D775D"/>
                </a:solidFill>
                <a:latin typeface="新細明體"/>
                <a:cs typeface="新細明體"/>
              </a:rPr>
              <a:t>。</a:t>
            </a:r>
            <a:endParaRPr sz="2600" dirty="0">
              <a:latin typeface="新細明體"/>
              <a:cs typeface="新細明體"/>
            </a:endParaRPr>
          </a:p>
          <a:p>
            <a:pPr marL="88265">
              <a:lnSpc>
                <a:spcPct val="100000"/>
              </a:lnSpc>
              <a:spcBef>
                <a:spcPts val="1765"/>
              </a:spcBef>
            </a:pPr>
            <a:r>
              <a:rPr sz="2800" b="1" spc="25" dirty="0">
                <a:solidFill>
                  <a:srgbClr val="7D775D"/>
                </a:solidFill>
                <a:latin typeface="Microsoft YaHei"/>
                <a:cs typeface="Microsoft YaHei"/>
              </a:rPr>
              <a:t>申請方式</a:t>
            </a:r>
            <a:endParaRPr sz="2800" dirty="0">
              <a:latin typeface="Microsoft YaHei"/>
              <a:cs typeface="Microsoft YaHei"/>
            </a:endParaRPr>
          </a:p>
          <a:p>
            <a:pPr marL="957580" marR="5080">
              <a:lnSpc>
                <a:spcPts val="4350"/>
              </a:lnSpc>
              <a:spcBef>
                <a:spcPts val="240"/>
              </a:spcBef>
            </a:pPr>
            <a:r>
              <a:rPr sz="2600" spc="35" dirty="0">
                <a:solidFill>
                  <a:srgbClr val="7D775D"/>
                </a:solidFill>
                <a:latin typeface="新細明體"/>
                <a:cs typeface="新細明體"/>
              </a:rPr>
              <a:t>採線上報名方式，於開放報名期間至 </a:t>
            </a:r>
            <a:r>
              <a:rPr sz="2600" spc="130" dirty="0">
                <a:solidFill>
                  <a:srgbClr val="7D775D"/>
                </a:solidFill>
                <a:latin typeface="新細明體"/>
                <a:cs typeface="新細明體"/>
              </a:rPr>
              <a:t>iYouth</a:t>
            </a:r>
            <a:r>
              <a:rPr sz="2600" spc="60" dirty="0">
                <a:solidFill>
                  <a:srgbClr val="7D775D"/>
                </a:solidFill>
                <a:latin typeface="新細明體"/>
                <a:cs typeface="新細明體"/>
              </a:rPr>
              <a:t> 青年國際圓夢平臺</a:t>
            </a:r>
            <a:r>
              <a:rPr sz="2600" spc="185" dirty="0">
                <a:solidFill>
                  <a:srgbClr val="7D775D"/>
                </a:solidFill>
                <a:latin typeface="新細明體"/>
                <a:cs typeface="新細明體"/>
              </a:rPr>
              <a:t>（</a:t>
            </a:r>
            <a:r>
              <a:rPr sz="2600" spc="185" dirty="0">
                <a:solidFill>
                  <a:srgbClr val="7D775D"/>
                </a:solidFill>
                <a:latin typeface="新細明體"/>
                <a:cs typeface="新細明體"/>
                <a:hlinkClick r:id="rId11"/>
              </a:rPr>
              <a:t>http://iyouth.youthhub.tw</a:t>
            </a:r>
            <a:r>
              <a:rPr sz="2600" spc="185" dirty="0">
                <a:solidFill>
                  <a:srgbClr val="7D775D"/>
                </a:solidFill>
                <a:latin typeface="新細明體"/>
                <a:cs typeface="新細明體"/>
              </a:rPr>
              <a:t>）</a:t>
            </a:r>
            <a:r>
              <a:rPr sz="2600" dirty="0">
                <a:solidFill>
                  <a:srgbClr val="7D775D"/>
                </a:solidFill>
                <a:latin typeface="新細明體"/>
                <a:cs typeface="新細明體"/>
              </a:rPr>
              <a:t>線上</a:t>
            </a:r>
            <a:r>
              <a:rPr sz="2600" spc="-2340" dirty="0">
                <a:solidFill>
                  <a:srgbClr val="7D775D"/>
                </a:solidFill>
                <a:latin typeface="新細明體"/>
                <a:cs typeface="新細明體"/>
              </a:rPr>
              <a:t>填</a:t>
            </a:r>
            <a:r>
              <a:rPr sz="2600" spc="-5" dirty="0">
                <a:solidFill>
                  <a:srgbClr val="7D775D"/>
                </a:solidFill>
                <a:latin typeface="新細明體"/>
                <a:cs typeface="新細明體"/>
              </a:rPr>
              <a:t>寫報名資訊並下載報名表，填寫後上傳平臺。</a:t>
            </a:r>
            <a:r>
              <a:rPr lang="en-US" sz="2600" b="1" spc="-5" dirty="0">
                <a:solidFill>
                  <a:srgbClr val="FF0000"/>
                </a:solidFill>
                <a:latin typeface="新細明體"/>
                <a:cs typeface="新細明體"/>
              </a:rPr>
              <a:t>(2026</a:t>
            </a:r>
            <a:r>
              <a:rPr lang="zh-TW" altLang="en-US" sz="2600" b="1" spc="-5" dirty="0">
                <a:solidFill>
                  <a:srgbClr val="FF0000"/>
                </a:solidFill>
                <a:latin typeface="新細明體"/>
                <a:cs typeface="新細明體"/>
              </a:rPr>
              <a:t>已辦理完畢</a:t>
            </a:r>
            <a:r>
              <a:rPr lang="en-US" altLang="zh-TW" sz="2600" b="1" spc="-5" dirty="0">
                <a:solidFill>
                  <a:srgbClr val="FF0000"/>
                </a:solidFill>
                <a:latin typeface="新細明體"/>
                <a:cs typeface="新細明體"/>
              </a:rPr>
              <a:t>)</a:t>
            </a:r>
            <a:endParaRPr sz="2600" b="1" dirty="0">
              <a:solidFill>
                <a:srgbClr val="FF0000"/>
              </a:solidFill>
              <a:latin typeface="新細明體"/>
              <a:cs typeface="新細明體"/>
            </a:endParaRPr>
          </a:p>
          <a:p>
            <a:pPr marL="957580" marR="98425">
              <a:lnSpc>
                <a:spcPts val="4350"/>
              </a:lnSpc>
            </a:pPr>
            <a:r>
              <a:rPr sz="2600" spc="80" dirty="0">
                <a:solidFill>
                  <a:srgbClr val="7D775D"/>
                </a:solidFill>
                <a:latin typeface="新細明體"/>
                <a:cs typeface="新細明體"/>
              </a:rPr>
              <a:t>參與對象：</a:t>
            </a:r>
            <a:r>
              <a:rPr sz="2600" spc="204" dirty="0">
                <a:solidFill>
                  <a:srgbClr val="7D775D"/>
                </a:solidFill>
                <a:latin typeface="新細明體"/>
                <a:cs typeface="新細明體"/>
              </a:rPr>
              <a:t>18</a:t>
            </a:r>
            <a:r>
              <a:rPr sz="2600" spc="50" dirty="0">
                <a:solidFill>
                  <a:srgbClr val="7D775D"/>
                </a:solidFill>
                <a:latin typeface="新細明體"/>
                <a:cs typeface="新細明體"/>
              </a:rPr>
              <a:t>至</a:t>
            </a:r>
            <a:r>
              <a:rPr sz="2600" spc="280" dirty="0">
                <a:solidFill>
                  <a:srgbClr val="7D775D"/>
                </a:solidFill>
                <a:latin typeface="新細明體"/>
                <a:cs typeface="新細明體"/>
              </a:rPr>
              <a:t>35</a:t>
            </a:r>
            <a:r>
              <a:rPr sz="2600" spc="35" dirty="0">
                <a:solidFill>
                  <a:srgbClr val="7D775D"/>
                </a:solidFill>
                <a:latin typeface="新細明體"/>
                <a:cs typeface="新細明體"/>
              </a:rPr>
              <a:t>歲「具中華民國國籍」之臺灣青年，且具良好英語溝通能力者。論壇採全英語環境，須</a:t>
            </a:r>
            <a:r>
              <a:rPr sz="2600" spc="45" dirty="0">
                <a:solidFill>
                  <a:srgbClr val="7D775D"/>
                </a:solidFill>
                <a:latin typeface="新細明體"/>
                <a:cs typeface="新細明體"/>
              </a:rPr>
              <a:t>具備全民英語能力檢定測驗中級以上或其他同等英語語言檢定資格。</a:t>
            </a:r>
            <a:endParaRPr sz="2600" dirty="0">
              <a:latin typeface="新細明體"/>
              <a:cs typeface="新細明體"/>
            </a:endParaRPr>
          </a:p>
        </p:txBody>
      </p:sp>
      <p:grpSp>
        <p:nvGrpSpPr>
          <p:cNvPr id="33" name="object 33"/>
          <p:cNvGrpSpPr/>
          <p:nvPr/>
        </p:nvGrpSpPr>
        <p:grpSpPr>
          <a:xfrm>
            <a:off x="8593914" y="7305979"/>
            <a:ext cx="4076065" cy="2982595"/>
            <a:chOff x="8593914" y="7305979"/>
            <a:chExt cx="4076065" cy="2982595"/>
          </a:xfrm>
        </p:grpSpPr>
        <p:pic>
          <p:nvPicPr>
            <p:cNvPr id="34" name="object 34"/>
            <p:cNvPicPr/>
            <p:nvPr/>
          </p:nvPicPr>
          <p:blipFill>
            <a:blip r:embed="rId12" cstate="print"/>
            <a:stretch>
              <a:fillRect/>
            </a:stretch>
          </p:blipFill>
          <p:spPr>
            <a:xfrm>
              <a:off x="10532292" y="7305979"/>
              <a:ext cx="1622365" cy="2030326"/>
            </a:xfrm>
            <a:prstGeom prst="rect">
              <a:avLst/>
            </a:prstGeom>
          </p:spPr>
        </p:pic>
        <p:sp>
          <p:nvSpPr>
            <p:cNvPr id="35" name="object 35"/>
            <p:cNvSpPr/>
            <p:nvPr/>
          </p:nvSpPr>
          <p:spPr>
            <a:xfrm>
              <a:off x="8689134" y="8033634"/>
              <a:ext cx="1622425" cy="2253615"/>
            </a:xfrm>
            <a:custGeom>
              <a:avLst/>
              <a:gdLst/>
              <a:ahLst/>
              <a:cxnLst/>
              <a:rect l="l" t="t" r="r" b="b"/>
              <a:pathLst>
                <a:path w="1622425" h="2253615">
                  <a:moveTo>
                    <a:pt x="0" y="2253365"/>
                  </a:moveTo>
                  <a:lnTo>
                    <a:pt x="1622361" y="2253365"/>
                  </a:lnTo>
                  <a:lnTo>
                    <a:pt x="1622361" y="0"/>
                  </a:lnTo>
                  <a:lnTo>
                    <a:pt x="0" y="0"/>
                  </a:lnTo>
                  <a:lnTo>
                    <a:pt x="0" y="2253365"/>
                  </a:lnTo>
                  <a:close/>
                </a:path>
              </a:pathLst>
            </a:custGeom>
            <a:solidFill>
              <a:srgbClr val="7DD957"/>
            </a:solidFill>
          </p:spPr>
          <p:txBody>
            <a:bodyPr wrap="square" lIns="0" tIns="0" rIns="0" bIns="0" rtlCol="0"/>
            <a:lstStyle/>
            <a:p>
              <a:endParaRPr/>
            </a:p>
          </p:txBody>
        </p:sp>
        <p:pic>
          <p:nvPicPr>
            <p:cNvPr id="36" name="object 36"/>
            <p:cNvPicPr/>
            <p:nvPr/>
          </p:nvPicPr>
          <p:blipFill>
            <a:blip r:embed="rId13" cstate="print"/>
            <a:stretch>
              <a:fillRect/>
            </a:stretch>
          </p:blipFill>
          <p:spPr>
            <a:xfrm>
              <a:off x="8593914" y="7650102"/>
              <a:ext cx="4076037" cy="2638431"/>
            </a:xfrm>
            <a:prstGeom prst="rect">
              <a:avLst/>
            </a:prstGeom>
          </p:spPr>
        </p:pic>
      </p:grpSp>
      <p:sp>
        <p:nvSpPr>
          <p:cNvPr id="37" name="object 37"/>
          <p:cNvSpPr/>
          <p:nvPr/>
        </p:nvSpPr>
        <p:spPr>
          <a:xfrm>
            <a:off x="17014556" y="1469052"/>
            <a:ext cx="795020" cy="795020"/>
          </a:xfrm>
          <a:custGeom>
            <a:avLst/>
            <a:gdLst/>
            <a:ahLst/>
            <a:cxnLst/>
            <a:rect l="l" t="t" r="r" b="b"/>
            <a:pathLst>
              <a:path w="795019" h="795019">
                <a:moveTo>
                  <a:pt x="397251" y="794503"/>
                </a:moveTo>
                <a:lnTo>
                  <a:pt x="350923" y="791830"/>
                </a:lnTo>
                <a:lnTo>
                  <a:pt x="306165" y="784011"/>
                </a:lnTo>
                <a:lnTo>
                  <a:pt x="263275" y="771343"/>
                </a:lnTo>
                <a:lnTo>
                  <a:pt x="222550" y="754125"/>
                </a:lnTo>
                <a:lnTo>
                  <a:pt x="184289" y="732655"/>
                </a:lnTo>
                <a:lnTo>
                  <a:pt x="148791" y="707231"/>
                </a:lnTo>
                <a:lnTo>
                  <a:pt x="116352" y="678150"/>
                </a:lnTo>
                <a:lnTo>
                  <a:pt x="87271" y="645712"/>
                </a:lnTo>
                <a:lnTo>
                  <a:pt x="61847" y="610213"/>
                </a:lnTo>
                <a:lnTo>
                  <a:pt x="40377" y="571952"/>
                </a:lnTo>
                <a:lnTo>
                  <a:pt x="23159" y="531228"/>
                </a:lnTo>
                <a:lnTo>
                  <a:pt x="10491" y="488337"/>
                </a:lnTo>
                <a:lnTo>
                  <a:pt x="2672" y="443579"/>
                </a:lnTo>
                <a:lnTo>
                  <a:pt x="0" y="397251"/>
                </a:lnTo>
                <a:lnTo>
                  <a:pt x="2672" y="350923"/>
                </a:lnTo>
                <a:lnTo>
                  <a:pt x="10491" y="306165"/>
                </a:lnTo>
                <a:lnTo>
                  <a:pt x="23159" y="263274"/>
                </a:lnTo>
                <a:lnTo>
                  <a:pt x="40377" y="222550"/>
                </a:lnTo>
                <a:lnTo>
                  <a:pt x="61847" y="184289"/>
                </a:lnTo>
                <a:lnTo>
                  <a:pt x="87271" y="148790"/>
                </a:lnTo>
                <a:lnTo>
                  <a:pt x="116352" y="116352"/>
                </a:lnTo>
                <a:lnTo>
                  <a:pt x="148791" y="87271"/>
                </a:lnTo>
                <a:lnTo>
                  <a:pt x="184289" y="61847"/>
                </a:lnTo>
                <a:lnTo>
                  <a:pt x="222550" y="40377"/>
                </a:lnTo>
                <a:lnTo>
                  <a:pt x="263275" y="23159"/>
                </a:lnTo>
                <a:lnTo>
                  <a:pt x="306165" y="10491"/>
                </a:lnTo>
                <a:lnTo>
                  <a:pt x="350923" y="2672"/>
                </a:lnTo>
                <a:lnTo>
                  <a:pt x="397251" y="0"/>
                </a:lnTo>
                <a:lnTo>
                  <a:pt x="443579" y="2672"/>
                </a:lnTo>
                <a:lnTo>
                  <a:pt x="488337" y="10491"/>
                </a:lnTo>
                <a:lnTo>
                  <a:pt x="531228" y="23159"/>
                </a:lnTo>
                <a:lnTo>
                  <a:pt x="571952" y="40377"/>
                </a:lnTo>
                <a:lnTo>
                  <a:pt x="610213" y="61847"/>
                </a:lnTo>
                <a:lnTo>
                  <a:pt x="645711" y="87271"/>
                </a:lnTo>
                <a:lnTo>
                  <a:pt x="678150" y="116352"/>
                </a:lnTo>
                <a:lnTo>
                  <a:pt x="707230" y="148790"/>
                </a:lnTo>
                <a:lnTo>
                  <a:pt x="732655" y="184289"/>
                </a:lnTo>
                <a:lnTo>
                  <a:pt x="754125" y="222550"/>
                </a:lnTo>
                <a:lnTo>
                  <a:pt x="771343" y="263274"/>
                </a:lnTo>
                <a:lnTo>
                  <a:pt x="784010" y="306165"/>
                </a:lnTo>
                <a:lnTo>
                  <a:pt x="791830" y="350923"/>
                </a:lnTo>
                <a:lnTo>
                  <a:pt x="794502" y="397251"/>
                </a:lnTo>
                <a:lnTo>
                  <a:pt x="791830" y="443579"/>
                </a:lnTo>
                <a:lnTo>
                  <a:pt x="784010" y="488337"/>
                </a:lnTo>
                <a:lnTo>
                  <a:pt x="771343" y="531228"/>
                </a:lnTo>
                <a:lnTo>
                  <a:pt x="754125" y="571952"/>
                </a:lnTo>
                <a:lnTo>
                  <a:pt x="732655" y="610213"/>
                </a:lnTo>
                <a:lnTo>
                  <a:pt x="707230" y="645712"/>
                </a:lnTo>
                <a:lnTo>
                  <a:pt x="678150" y="678150"/>
                </a:lnTo>
                <a:lnTo>
                  <a:pt x="645711" y="707231"/>
                </a:lnTo>
                <a:lnTo>
                  <a:pt x="610213" y="732655"/>
                </a:lnTo>
                <a:lnTo>
                  <a:pt x="571952" y="754125"/>
                </a:lnTo>
                <a:lnTo>
                  <a:pt x="531228" y="771343"/>
                </a:lnTo>
                <a:lnTo>
                  <a:pt x="488337" y="784011"/>
                </a:lnTo>
                <a:lnTo>
                  <a:pt x="443579" y="791830"/>
                </a:lnTo>
                <a:lnTo>
                  <a:pt x="397251" y="794503"/>
                </a:lnTo>
                <a:close/>
              </a:path>
            </a:pathLst>
          </a:custGeom>
          <a:solidFill>
            <a:srgbClr val="7DD957"/>
          </a:solid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283858" y="463032"/>
            <a:ext cx="695324" cy="733424"/>
          </a:xfrm>
          <a:prstGeom prst="rect">
            <a:avLst/>
          </a:prstGeom>
        </p:spPr>
      </p:pic>
      <p:grpSp>
        <p:nvGrpSpPr>
          <p:cNvPr id="3" name="object 3"/>
          <p:cNvGrpSpPr/>
          <p:nvPr/>
        </p:nvGrpSpPr>
        <p:grpSpPr>
          <a:xfrm>
            <a:off x="297370" y="1250579"/>
            <a:ext cx="17693640" cy="152400"/>
            <a:chOff x="297370" y="1250579"/>
            <a:chExt cx="17693640" cy="152400"/>
          </a:xfrm>
        </p:grpSpPr>
        <p:sp>
          <p:nvSpPr>
            <p:cNvPr id="4" name="object 4"/>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5" name="object 5"/>
            <p:cNvPicPr/>
            <p:nvPr/>
          </p:nvPicPr>
          <p:blipFill>
            <a:blip r:embed="rId3" cstate="print"/>
            <a:stretch>
              <a:fillRect/>
            </a:stretch>
          </p:blipFill>
          <p:spPr>
            <a:xfrm>
              <a:off x="297370" y="1250579"/>
              <a:ext cx="152399" cy="152399"/>
            </a:xfrm>
            <a:prstGeom prst="rect">
              <a:avLst/>
            </a:prstGeom>
          </p:spPr>
        </p:pic>
        <p:pic>
          <p:nvPicPr>
            <p:cNvPr id="6" name="object 6"/>
            <p:cNvPicPr/>
            <p:nvPr/>
          </p:nvPicPr>
          <p:blipFill>
            <a:blip r:embed="rId4" cstate="print"/>
            <a:stretch>
              <a:fillRect/>
            </a:stretch>
          </p:blipFill>
          <p:spPr>
            <a:xfrm>
              <a:off x="17838227" y="1250579"/>
              <a:ext cx="152399" cy="152399"/>
            </a:xfrm>
            <a:prstGeom prst="rect">
              <a:avLst/>
            </a:prstGeom>
          </p:spPr>
        </p:pic>
      </p:grpSp>
      <p:sp>
        <p:nvSpPr>
          <p:cNvPr id="7" name="object 7"/>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grpSp>
        <p:nvGrpSpPr>
          <p:cNvPr id="8" name="object 8"/>
          <p:cNvGrpSpPr/>
          <p:nvPr/>
        </p:nvGrpSpPr>
        <p:grpSpPr>
          <a:xfrm>
            <a:off x="525910" y="1742412"/>
            <a:ext cx="3248025" cy="2608580"/>
            <a:chOff x="525910" y="1742412"/>
            <a:chExt cx="3248025" cy="2608580"/>
          </a:xfrm>
        </p:grpSpPr>
        <p:sp>
          <p:nvSpPr>
            <p:cNvPr id="9" name="object 9"/>
            <p:cNvSpPr/>
            <p:nvPr/>
          </p:nvSpPr>
          <p:spPr>
            <a:xfrm>
              <a:off x="1047680" y="2352844"/>
              <a:ext cx="0" cy="1943100"/>
            </a:xfrm>
            <a:custGeom>
              <a:avLst/>
              <a:gdLst/>
              <a:ahLst/>
              <a:cxnLst/>
              <a:rect l="l" t="t" r="r" b="b"/>
              <a:pathLst>
                <a:path h="1943100">
                  <a:moveTo>
                    <a:pt x="0" y="0"/>
                  </a:moveTo>
                  <a:lnTo>
                    <a:pt x="0" y="1943099"/>
                  </a:lnTo>
                </a:path>
              </a:pathLst>
            </a:custGeom>
            <a:ln w="38099">
              <a:solidFill>
                <a:srgbClr val="7D775D"/>
              </a:solidFill>
              <a:prstDash val="sysDash"/>
            </a:ln>
          </p:spPr>
          <p:txBody>
            <a:bodyPr wrap="square" lIns="0" tIns="0" rIns="0" bIns="0" rtlCol="0"/>
            <a:lstStyle/>
            <a:p>
              <a:endParaRPr/>
            </a:p>
          </p:txBody>
        </p:sp>
        <p:sp>
          <p:nvSpPr>
            <p:cNvPr id="10" name="object 10"/>
            <p:cNvSpPr/>
            <p:nvPr/>
          </p:nvSpPr>
          <p:spPr>
            <a:xfrm>
              <a:off x="1028630" y="4334044"/>
              <a:ext cx="38100" cy="16510"/>
            </a:xfrm>
            <a:custGeom>
              <a:avLst/>
              <a:gdLst/>
              <a:ahLst/>
              <a:cxnLst/>
              <a:rect l="l" t="t" r="r" b="b"/>
              <a:pathLst>
                <a:path w="38100" h="16510">
                  <a:moveTo>
                    <a:pt x="0" y="16510"/>
                  </a:moveTo>
                  <a:lnTo>
                    <a:pt x="0" y="0"/>
                  </a:lnTo>
                  <a:lnTo>
                    <a:pt x="38099" y="0"/>
                  </a:lnTo>
                  <a:lnTo>
                    <a:pt x="38099" y="16510"/>
                  </a:lnTo>
                  <a:lnTo>
                    <a:pt x="0" y="16510"/>
                  </a:lnTo>
                  <a:close/>
                </a:path>
              </a:pathLst>
            </a:custGeom>
            <a:solidFill>
              <a:srgbClr val="7D775D"/>
            </a:solidFill>
          </p:spPr>
          <p:txBody>
            <a:bodyPr wrap="square" lIns="0" tIns="0" rIns="0" bIns="0" rtlCol="0"/>
            <a:lstStyle/>
            <a:p>
              <a:endParaRPr/>
            </a:p>
          </p:txBody>
        </p:sp>
        <p:sp>
          <p:nvSpPr>
            <p:cNvPr id="11" name="object 11"/>
            <p:cNvSpPr/>
            <p:nvPr/>
          </p:nvSpPr>
          <p:spPr>
            <a:xfrm>
              <a:off x="564010" y="1780516"/>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2" name="object 12"/>
            <p:cNvSpPr/>
            <p:nvPr/>
          </p:nvSpPr>
          <p:spPr>
            <a:xfrm>
              <a:off x="564010" y="1780512"/>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grpSp>
        <p:nvGrpSpPr>
          <p:cNvPr id="13" name="object 13"/>
          <p:cNvGrpSpPr/>
          <p:nvPr/>
        </p:nvGrpSpPr>
        <p:grpSpPr>
          <a:xfrm>
            <a:off x="525910" y="5108566"/>
            <a:ext cx="3248025" cy="638175"/>
            <a:chOff x="525910" y="5108566"/>
            <a:chExt cx="3248025" cy="638175"/>
          </a:xfrm>
        </p:grpSpPr>
        <p:sp>
          <p:nvSpPr>
            <p:cNvPr id="14" name="object 14"/>
            <p:cNvSpPr/>
            <p:nvPr/>
          </p:nvSpPr>
          <p:spPr>
            <a:xfrm>
              <a:off x="564010" y="5146669"/>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4"/>
                  </a:lnTo>
                  <a:lnTo>
                    <a:pt x="58713" y="434573"/>
                  </a:lnTo>
                  <a:lnTo>
                    <a:pt x="33871" y="399983"/>
                  </a:lnTo>
                  <a:lnTo>
                    <a:pt x="15430" y="362629"/>
                  </a:lnTo>
                  <a:lnTo>
                    <a:pt x="3951" y="322945"/>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5"/>
                  </a:lnTo>
                  <a:lnTo>
                    <a:pt x="3156593" y="362629"/>
                  </a:lnTo>
                  <a:lnTo>
                    <a:pt x="3138151" y="399983"/>
                  </a:lnTo>
                  <a:lnTo>
                    <a:pt x="3113309" y="434573"/>
                  </a:lnTo>
                  <a:lnTo>
                    <a:pt x="3082632" y="465964"/>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5" name="object 15"/>
            <p:cNvSpPr/>
            <p:nvPr/>
          </p:nvSpPr>
          <p:spPr>
            <a:xfrm>
              <a:off x="564010" y="5146666"/>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8"/>
                  </a:lnTo>
                  <a:lnTo>
                    <a:pt x="2820969" y="561960"/>
                  </a:lnTo>
                </a:path>
                <a:path w="3171825" h="561975">
                  <a:moveTo>
                    <a:pt x="351052"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49"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pic>
        <p:nvPicPr>
          <p:cNvPr id="16" name="object 16"/>
          <p:cNvPicPr/>
          <p:nvPr/>
        </p:nvPicPr>
        <p:blipFill>
          <a:blip r:embed="rId5" cstate="print"/>
          <a:stretch>
            <a:fillRect/>
          </a:stretch>
        </p:blipFill>
        <p:spPr>
          <a:xfrm>
            <a:off x="5789871" y="462249"/>
            <a:ext cx="695324" cy="733424"/>
          </a:xfrm>
          <a:prstGeom prst="rect">
            <a:avLst/>
          </a:prstGeom>
        </p:spPr>
      </p:pic>
      <p:sp>
        <p:nvSpPr>
          <p:cNvPr id="17" name="object 17"/>
          <p:cNvSpPr/>
          <p:nvPr/>
        </p:nvSpPr>
        <p:spPr>
          <a:xfrm>
            <a:off x="564010" y="6128503"/>
            <a:ext cx="8920480" cy="749300"/>
          </a:xfrm>
          <a:custGeom>
            <a:avLst/>
            <a:gdLst/>
            <a:ahLst/>
            <a:cxnLst/>
            <a:rect l="l" t="t" r="r" b="b"/>
            <a:pathLst>
              <a:path w="8920480" h="749300">
                <a:moveTo>
                  <a:pt x="8919857" y="748683"/>
                </a:moveTo>
                <a:lnTo>
                  <a:pt x="0" y="748683"/>
                </a:lnTo>
                <a:lnTo>
                  <a:pt x="0" y="0"/>
                </a:lnTo>
                <a:lnTo>
                  <a:pt x="8919857" y="0"/>
                </a:lnTo>
                <a:lnTo>
                  <a:pt x="8919857" y="748683"/>
                </a:lnTo>
                <a:close/>
              </a:path>
            </a:pathLst>
          </a:custGeom>
          <a:solidFill>
            <a:srgbClr val="ECDFAF">
              <a:alpha val="50999"/>
            </a:srgbClr>
          </a:solidFill>
        </p:spPr>
        <p:txBody>
          <a:bodyPr wrap="square" lIns="0" tIns="0" rIns="0" bIns="0" rtlCol="0"/>
          <a:lstStyle/>
          <a:p>
            <a:endParaRPr/>
          </a:p>
        </p:txBody>
      </p:sp>
      <p:sp>
        <p:nvSpPr>
          <p:cNvPr id="18" name="object 18"/>
          <p:cNvSpPr/>
          <p:nvPr/>
        </p:nvSpPr>
        <p:spPr>
          <a:xfrm>
            <a:off x="487810" y="6981961"/>
            <a:ext cx="8921115" cy="727075"/>
          </a:xfrm>
          <a:custGeom>
            <a:avLst/>
            <a:gdLst/>
            <a:ahLst/>
            <a:cxnLst/>
            <a:rect l="l" t="t" r="r" b="b"/>
            <a:pathLst>
              <a:path w="8921115" h="727075">
                <a:moveTo>
                  <a:pt x="8920520" y="727046"/>
                </a:moveTo>
                <a:lnTo>
                  <a:pt x="0" y="727046"/>
                </a:lnTo>
                <a:lnTo>
                  <a:pt x="0" y="0"/>
                </a:lnTo>
                <a:lnTo>
                  <a:pt x="8920520" y="0"/>
                </a:lnTo>
                <a:lnTo>
                  <a:pt x="8920520" y="727046"/>
                </a:lnTo>
                <a:close/>
              </a:path>
            </a:pathLst>
          </a:custGeom>
          <a:solidFill>
            <a:srgbClr val="ECDFAF">
              <a:alpha val="50999"/>
            </a:srgbClr>
          </a:solidFill>
        </p:spPr>
        <p:txBody>
          <a:bodyPr wrap="square" lIns="0" tIns="0" rIns="0" bIns="0" rtlCol="0"/>
          <a:lstStyle/>
          <a:p>
            <a:endParaRPr/>
          </a:p>
        </p:txBody>
      </p:sp>
      <p:sp>
        <p:nvSpPr>
          <p:cNvPr id="19" name="object 19"/>
          <p:cNvSpPr/>
          <p:nvPr/>
        </p:nvSpPr>
        <p:spPr>
          <a:xfrm>
            <a:off x="487810" y="7813782"/>
            <a:ext cx="8918575" cy="1215390"/>
          </a:xfrm>
          <a:custGeom>
            <a:avLst/>
            <a:gdLst/>
            <a:ahLst/>
            <a:cxnLst/>
            <a:rect l="l" t="t" r="r" b="b"/>
            <a:pathLst>
              <a:path w="8918575" h="1215390">
                <a:moveTo>
                  <a:pt x="8918172" y="1215035"/>
                </a:moveTo>
                <a:lnTo>
                  <a:pt x="0" y="1215035"/>
                </a:lnTo>
                <a:lnTo>
                  <a:pt x="0" y="0"/>
                </a:lnTo>
                <a:lnTo>
                  <a:pt x="8918172" y="0"/>
                </a:lnTo>
                <a:lnTo>
                  <a:pt x="8918172" y="1215035"/>
                </a:lnTo>
                <a:close/>
              </a:path>
            </a:pathLst>
          </a:custGeom>
          <a:solidFill>
            <a:srgbClr val="ECDFAF">
              <a:alpha val="50999"/>
            </a:srgbClr>
          </a:solidFill>
        </p:spPr>
        <p:txBody>
          <a:bodyPr wrap="square" lIns="0" tIns="0" rIns="0" bIns="0" rtlCol="0"/>
          <a:lstStyle/>
          <a:p>
            <a:endParaRPr/>
          </a:p>
        </p:txBody>
      </p:sp>
      <p:grpSp>
        <p:nvGrpSpPr>
          <p:cNvPr id="20" name="object 20"/>
          <p:cNvGrpSpPr/>
          <p:nvPr/>
        </p:nvGrpSpPr>
        <p:grpSpPr>
          <a:xfrm>
            <a:off x="405173" y="6161579"/>
            <a:ext cx="9001760" cy="3857625"/>
            <a:chOff x="405173" y="6161579"/>
            <a:chExt cx="9001760" cy="3857625"/>
          </a:xfrm>
        </p:grpSpPr>
        <p:sp>
          <p:nvSpPr>
            <p:cNvPr id="21" name="object 21"/>
            <p:cNvSpPr/>
            <p:nvPr/>
          </p:nvSpPr>
          <p:spPr>
            <a:xfrm>
              <a:off x="487810" y="9135908"/>
              <a:ext cx="8919210" cy="883285"/>
            </a:xfrm>
            <a:custGeom>
              <a:avLst/>
              <a:gdLst/>
              <a:ahLst/>
              <a:cxnLst/>
              <a:rect l="l" t="t" r="r" b="b"/>
              <a:pathLst>
                <a:path w="8919210" h="883284">
                  <a:moveTo>
                    <a:pt x="8918642" y="883238"/>
                  </a:moveTo>
                  <a:lnTo>
                    <a:pt x="0" y="883238"/>
                  </a:lnTo>
                  <a:lnTo>
                    <a:pt x="0" y="0"/>
                  </a:lnTo>
                  <a:lnTo>
                    <a:pt x="8918642" y="0"/>
                  </a:lnTo>
                  <a:lnTo>
                    <a:pt x="8918642" y="883238"/>
                  </a:lnTo>
                  <a:close/>
                </a:path>
              </a:pathLst>
            </a:custGeom>
            <a:solidFill>
              <a:srgbClr val="ECDFAF">
                <a:alpha val="50999"/>
              </a:srgbClr>
            </a:solidFill>
          </p:spPr>
          <p:txBody>
            <a:bodyPr wrap="square" lIns="0" tIns="0" rIns="0" bIns="0" rtlCol="0"/>
            <a:lstStyle/>
            <a:p>
              <a:endParaRPr/>
            </a:p>
          </p:txBody>
        </p:sp>
        <p:sp>
          <p:nvSpPr>
            <p:cNvPr id="22" name="object 22"/>
            <p:cNvSpPr/>
            <p:nvPr/>
          </p:nvSpPr>
          <p:spPr>
            <a:xfrm>
              <a:off x="405173" y="6161579"/>
              <a:ext cx="1616075" cy="3857625"/>
            </a:xfrm>
            <a:custGeom>
              <a:avLst/>
              <a:gdLst/>
              <a:ahLst/>
              <a:cxnLst/>
              <a:rect l="l" t="t" r="r" b="b"/>
              <a:pathLst>
                <a:path w="1616075" h="3857625">
                  <a:moveTo>
                    <a:pt x="1616049" y="3857055"/>
                  </a:moveTo>
                  <a:lnTo>
                    <a:pt x="0" y="3857055"/>
                  </a:lnTo>
                  <a:lnTo>
                    <a:pt x="0" y="0"/>
                  </a:lnTo>
                  <a:lnTo>
                    <a:pt x="1616049" y="0"/>
                  </a:lnTo>
                  <a:lnTo>
                    <a:pt x="1616049" y="3857055"/>
                  </a:lnTo>
                  <a:close/>
                </a:path>
              </a:pathLst>
            </a:custGeom>
            <a:solidFill>
              <a:srgbClr val="ECCB3C">
                <a:alpha val="50999"/>
              </a:srgbClr>
            </a:solidFill>
          </p:spPr>
          <p:txBody>
            <a:bodyPr wrap="square" lIns="0" tIns="0" rIns="0" bIns="0" rtlCol="0"/>
            <a:lstStyle/>
            <a:p>
              <a:endParaRPr/>
            </a:p>
          </p:txBody>
        </p:sp>
      </p:grpSp>
      <p:grpSp>
        <p:nvGrpSpPr>
          <p:cNvPr id="23" name="object 23"/>
          <p:cNvGrpSpPr/>
          <p:nvPr/>
        </p:nvGrpSpPr>
        <p:grpSpPr>
          <a:xfrm>
            <a:off x="13715989" y="5146669"/>
            <a:ext cx="4572635" cy="5140325"/>
            <a:chOff x="13715989" y="5146669"/>
            <a:chExt cx="4572635" cy="5140325"/>
          </a:xfrm>
        </p:grpSpPr>
        <p:sp>
          <p:nvSpPr>
            <p:cNvPr id="24" name="object 24"/>
            <p:cNvSpPr/>
            <p:nvPr/>
          </p:nvSpPr>
          <p:spPr>
            <a:xfrm>
              <a:off x="13715989" y="6137669"/>
              <a:ext cx="4572635" cy="4149725"/>
            </a:xfrm>
            <a:custGeom>
              <a:avLst/>
              <a:gdLst/>
              <a:ahLst/>
              <a:cxnLst/>
              <a:rect l="l" t="t" r="r" b="b"/>
              <a:pathLst>
                <a:path w="4572634" h="4149725">
                  <a:moveTo>
                    <a:pt x="2433387" y="12699"/>
                  </a:moveTo>
                  <a:lnTo>
                    <a:pt x="2240720" y="12699"/>
                  </a:lnTo>
                  <a:lnTo>
                    <a:pt x="2288768" y="0"/>
                  </a:lnTo>
                  <a:lnTo>
                    <a:pt x="2385339" y="0"/>
                  </a:lnTo>
                  <a:lnTo>
                    <a:pt x="2433387" y="12699"/>
                  </a:lnTo>
                  <a:close/>
                </a:path>
                <a:path w="4572634" h="4149725">
                  <a:moveTo>
                    <a:pt x="2623003" y="25399"/>
                  </a:moveTo>
                  <a:lnTo>
                    <a:pt x="2051104" y="25399"/>
                  </a:lnTo>
                  <a:lnTo>
                    <a:pt x="2098103" y="12699"/>
                  </a:lnTo>
                  <a:lnTo>
                    <a:pt x="2576004" y="12699"/>
                  </a:lnTo>
                  <a:lnTo>
                    <a:pt x="2623003" y="25399"/>
                  </a:lnTo>
                  <a:close/>
                </a:path>
                <a:path w="4572634" h="4149725">
                  <a:moveTo>
                    <a:pt x="2716136" y="38099"/>
                  </a:moveTo>
                  <a:lnTo>
                    <a:pt x="1957971" y="38099"/>
                  </a:lnTo>
                  <a:lnTo>
                    <a:pt x="2004390" y="25399"/>
                  </a:lnTo>
                  <a:lnTo>
                    <a:pt x="2669717" y="25399"/>
                  </a:lnTo>
                  <a:lnTo>
                    <a:pt x="2716136" y="38099"/>
                  </a:lnTo>
                  <a:close/>
                </a:path>
                <a:path w="4572634" h="4149725">
                  <a:moveTo>
                    <a:pt x="3815272" y="4149330"/>
                  </a:moveTo>
                  <a:lnTo>
                    <a:pt x="858835" y="4149330"/>
                  </a:lnTo>
                  <a:lnTo>
                    <a:pt x="850470" y="4140199"/>
                  </a:lnTo>
                  <a:lnTo>
                    <a:pt x="816124" y="4114799"/>
                  </a:lnTo>
                  <a:lnTo>
                    <a:pt x="782345" y="4089399"/>
                  </a:lnTo>
                  <a:lnTo>
                    <a:pt x="749143" y="4063999"/>
                  </a:lnTo>
                  <a:lnTo>
                    <a:pt x="716527" y="4025899"/>
                  </a:lnTo>
                  <a:lnTo>
                    <a:pt x="684507" y="4000499"/>
                  </a:lnTo>
                  <a:lnTo>
                    <a:pt x="653091" y="3962399"/>
                  </a:lnTo>
                  <a:lnTo>
                    <a:pt x="622291" y="3936999"/>
                  </a:lnTo>
                  <a:lnTo>
                    <a:pt x="592114" y="3898899"/>
                  </a:lnTo>
                  <a:lnTo>
                    <a:pt x="562570" y="3860799"/>
                  </a:lnTo>
                  <a:lnTo>
                    <a:pt x="533669" y="3835399"/>
                  </a:lnTo>
                  <a:lnTo>
                    <a:pt x="505420" y="3797299"/>
                  </a:lnTo>
                  <a:lnTo>
                    <a:pt x="477832" y="3759199"/>
                  </a:lnTo>
                  <a:lnTo>
                    <a:pt x="450915" y="3721099"/>
                  </a:lnTo>
                  <a:lnTo>
                    <a:pt x="424679" y="3682999"/>
                  </a:lnTo>
                  <a:lnTo>
                    <a:pt x="399132" y="3644899"/>
                  </a:lnTo>
                  <a:lnTo>
                    <a:pt x="374283" y="3606799"/>
                  </a:lnTo>
                  <a:lnTo>
                    <a:pt x="350144" y="3568699"/>
                  </a:lnTo>
                  <a:lnTo>
                    <a:pt x="326722" y="3530599"/>
                  </a:lnTo>
                  <a:lnTo>
                    <a:pt x="304027" y="3492499"/>
                  </a:lnTo>
                  <a:lnTo>
                    <a:pt x="282069" y="3454399"/>
                  </a:lnTo>
                  <a:lnTo>
                    <a:pt x="260857" y="3416299"/>
                  </a:lnTo>
                  <a:lnTo>
                    <a:pt x="240400" y="3378199"/>
                  </a:lnTo>
                  <a:lnTo>
                    <a:pt x="220709" y="3340099"/>
                  </a:lnTo>
                  <a:lnTo>
                    <a:pt x="201791" y="3289299"/>
                  </a:lnTo>
                  <a:lnTo>
                    <a:pt x="183657" y="3251199"/>
                  </a:lnTo>
                  <a:lnTo>
                    <a:pt x="166316" y="3213099"/>
                  </a:lnTo>
                  <a:lnTo>
                    <a:pt x="149777" y="3162299"/>
                  </a:lnTo>
                  <a:lnTo>
                    <a:pt x="134050" y="3124199"/>
                  </a:lnTo>
                  <a:lnTo>
                    <a:pt x="119144" y="3086099"/>
                  </a:lnTo>
                  <a:lnTo>
                    <a:pt x="105069" y="3035299"/>
                  </a:lnTo>
                  <a:lnTo>
                    <a:pt x="91834" y="2997199"/>
                  </a:lnTo>
                  <a:lnTo>
                    <a:pt x="79448" y="2946399"/>
                  </a:lnTo>
                  <a:lnTo>
                    <a:pt x="67920" y="2908299"/>
                  </a:lnTo>
                  <a:lnTo>
                    <a:pt x="57262" y="2857499"/>
                  </a:lnTo>
                  <a:lnTo>
                    <a:pt x="47480" y="2819399"/>
                  </a:lnTo>
                  <a:lnTo>
                    <a:pt x="38586" y="2768599"/>
                  </a:lnTo>
                  <a:lnTo>
                    <a:pt x="30588" y="2717799"/>
                  </a:lnTo>
                  <a:lnTo>
                    <a:pt x="23495" y="2679699"/>
                  </a:lnTo>
                  <a:lnTo>
                    <a:pt x="17318" y="2628899"/>
                  </a:lnTo>
                  <a:lnTo>
                    <a:pt x="12065" y="2578099"/>
                  </a:lnTo>
                  <a:lnTo>
                    <a:pt x="7747" y="2539999"/>
                  </a:lnTo>
                  <a:lnTo>
                    <a:pt x="4371" y="2489199"/>
                  </a:lnTo>
                  <a:lnTo>
                    <a:pt x="1949" y="2438399"/>
                  </a:lnTo>
                  <a:lnTo>
                    <a:pt x="488" y="2387599"/>
                  </a:lnTo>
                  <a:lnTo>
                    <a:pt x="0" y="2336799"/>
                  </a:lnTo>
                  <a:lnTo>
                    <a:pt x="488" y="2298699"/>
                  </a:lnTo>
                  <a:lnTo>
                    <a:pt x="1949" y="2247899"/>
                  </a:lnTo>
                  <a:lnTo>
                    <a:pt x="4371" y="2197099"/>
                  </a:lnTo>
                  <a:lnTo>
                    <a:pt x="7747" y="2146299"/>
                  </a:lnTo>
                  <a:lnTo>
                    <a:pt x="12065" y="2108199"/>
                  </a:lnTo>
                  <a:lnTo>
                    <a:pt x="17318" y="2057399"/>
                  </a:lnTo>
                  <a:lnTo>
                    <a:pt x="23495" y="2006599"/>
                  </a:lnTo>
                  <a:lnTo>
                    <a:pt x="30588" y="1968499"/>
                  </a:lnTo>
                  <a:lnTo>
                    <a:pt x="38586" y="1917699"/>
                  </a:lnTo>
                  <a:lnTo>
                    <a:pt x="47480" y="1866899"/>
                  </a:lnTo>
                  <a:lnTo>
                    <a:pt x="57262" y="1828799"/>
                  </a:lnTo>
                  <a:lnTo>
                    <a:pt x="67920" y="1777999"/>
                  </a:lnTo>
                  <a:lnTo>
                    <a:pt x="79448" y="1739899"/>
                  </a:lnTo>
                  <a:lnTo>
                    <a:pt x="91834" y="1689099"/>
                  </a:lnTo>
                  <a:lnTo>
                    <a:pt x="105069" y="1650999"/>
                  </a:lnTo>
                  <a:lnTo>
                    <a:pt x="119144" y="1600199"/>
                  </a:lnTo>
                  <a:lnTo>
                    <a:pt x="134050" y="1562099"/>
                  </a:lnTo>
                  <a:lnTo>
                    <a:pt x="149777" y="1523999"/>
                  </a:lnTo>
                  <a:lnTo>
                    <a:pt x="166316" y="1473199"/>
                  </a:lnTo>
                  <a:lnTo>
                    <a:pt x="183657" y="1435099"/>
                  </a:lnTo>
                  <a:lnTo>
                    <a:pt x="201791" y="1396999"/>
                  </a:lnTo>
                  <a:lnTo>
                    <a:pt x="220709" y="1346199"/>
                  </a:lnTo>
                  <a:lnTo>
                    <a:pt x="240400" y="1308099"/>
                  </a:lnTo>
                  <a:lnTo>
                    <a:pt x="260857" y="1269999"/>
                  </a:lnTo>
                  <a:lnTo>
                    <a:pt x="282069" y="1231899"/>
                  </a:lnTo>
                  <a:lnTo>
                    <a:pt x="304027" y="1193799"/>
                  </a:lnTo>
                  <a:lnTo>
                    <a:pt x="326722" y="1155699"/>
                  </a:lnTo>
                  <a:lnTo>
                    <a:pt x="350144" y="1117599"/>
                  </a:lnTo>
                  <a:lnTo>
                    <a:pt x="374283" y="1079499"/>
                  </a:lnTo>
                  <a:lnTo>
                    <a:pt x="399132" y="1041399"/>
                  </a:lnTo>
                  <a:lnTo>
                    <a:pt x="424679" y="1003299"/>
                  </a:lnTo>
                  <a:lnTo>
                    <a:pt x="450915" y="965199"/>
                  </a:lnTo>
                  <a:lnTo>
                    <a:pt x="477832" y="927099"/>
                  </a:lnTo>
                  <a:lnTo>
                    <a:pt x="505420" y="888999"/>
                  </a:lnTo>
                  <a:lnTo>
                    <a:pt x="533669" y="850899"/>
                  </a:lnTo>
                  <a:lnTo>
                    <a:pt x="562570" y="825499"/>
                  </a:lnTo>
                  <a:lnTo>
                    <a:pt x="592114" y="787399"/>
                  </a:lnTo>
                  <a:lnTo>
                    <a:pt x="622291" y="749299"/>
                  </a:lnTo>
                  <a:lnTo>
                    <a:pt x="653091" y="723899"/>
                  </a:lnTo>
                  <a:lnTo>
                    <a:pt x="684507" y="685799"/>
                  </a:lnTo>
                  <a:lnTo>
                    <a:pt x="716527" y="660399"/>
                  </a:lnTo>
                  <a:lnTo>
                    <a:pt x="749143" y="622299"/>
                  </a:lnTo>
                  <a:lnTo>
                    <a:pt x="782345" y="596899"/>
                  </a:lnTo>
                  <a:lnTo>
                    <a:pt x="816124" y="571499"/>
                  </a:lnTo>
                  <a:lnTo>
                    <a:pt x="850470" y="533399"/>
                  </a:lnTo>
                  <a:lnTo>
                    <a:pt x="885374" y="507999"/>
                  </a:lnTo>
                  <a:lnTo>
                    <a:pt x="920827" y="482599"/>
                  </a:lnTo>
                  <a:lnTo>
                    <a:pt x="956820" y="457199"/>
                  </a:lnTo>
                  <a:lnTo>
                    <a:pt x="1030384" y="406399"/>
                  </a:lnTo>
                  <a:lnTo>
                    <a:pt x="1105993" y="355599"/>
                  </a:lnTo>
                  <a:lnTo>
                    <a:pt x="1183571" y="304799"/>
                  </a:lnTo>
                  <a:lnTo>
                    <a:pt x="1223075" y="292099"/>
                  </a:lnTo>
                  <a:lnTo>
                    <a:pt x="1303465" y="241299"/>
                  </a:lnTo>
                  <a:lnTo>
                    <a:pt x="1344333" y="228599"/>
                  </a:lnTo>
                  <a:lnTo>
                    <a:pt x="1385636" y="203199"/>
                  </a:lnTo>
                  <a:lnTo>
                    <a:pt x="1469514" y="177799"/>
                  </a:lnTo>
                  <a:lnTo>
                    <a:pt x="1512068" y="152399"/>
                  </a:lnTo>
                  <a:lnTo>
                    <a:pt x="1911856" y="38099"/>
                  </a:lnTo>
                  <a:lnTo>
                    <a:pt x="2762250" y="38099"/>
                  </a:lnTo>
                  <a:lnTo>
                    <a:pt x="3162038" y="152399"/>
                  </a:lnTo>
                  <a:lnTo>
                    <a:pt x="3204593" y="177799"/>
                  </a:lnTo>
                  <a:lnTo>
                    <a:pt x="3288470" y="203199"/>
                  </a:lnTo>
                  <a:lnTo>
                    <a:pt x="3329774" y="228599"/>
                  </a:lnTo>
                  <a:lnTo>
                    <a:pt x="3370642" y="241299"/>
                  </a:lnTo>
                  <a:lnTo>
                    <a:pt x="3451032" y="292099"/>
                  </a:lnTo>
                  <a:lnTo>
                    <a:pt x="3490536" y="304799"/>
                  </a:lnTo>
                  <a:lnTo>
                    <a:pt x="3568114" y="355599"/>
                  </a:lnTo>
                  <a:lnTo>
                    <a:pt x="3643722" y="406399"/>
                  </a:lnTo>
                  <a:lnTo>
                    <a:pt x="3717287" y="457199"/>
                  </a:lnTo>
                  <a:lnTo>
                    <a:pt x="3753279" y="482599"/>
                  </a:lnTo>
                  <a:lnTo>
                    <a:pt x="3788732" y="507999"/>
                  </a:lnTo>
                  <a:lnTo>
                    <a:pt x="3823637" y="533399"/>
                  </a:lnTo>
                  <a:lnTo>
                    <a:pt x="3857983" y="571499"/>
                  </a:lnTo>
                  <a:lnTo>
                    <a:pt x="3891762" y="596899"/>
                  </a:lnTo>
                  <a:lnTo>
                    <a:pt x="3924964" y="622299"/>
                  </a:lnTo>
                  <a:lnTo>
                    <a:pt x="3957580" y="660399"/>
                  </a:lnTo>
                  <a:lnTo>
                    <a:pt x="3989600" y="685799"/>
                  </a:lnTo>
                  <a:lnTo>
                    <a:pt x="4021015" y="723899"/>
                  </a:lnTo>
                  <a:lnTo>
                    <a:pt x="4051816" y="749299"/>
                  </a:lnTo>
                  <a:lnTo>
                    <a:pt x="4081993" y="787399"/>
                  </a:lnTo>
                  <a:lnTo>
                    <a:pt x="4111537" y="825499"/>
                  </a:lnTo>
                  <a:lnTo>
                    <a:pt x="4140438" y="850899"/>
                  </a:lnTo>
                  <a:lnTo>
                    <a:pt x="4168687" y="888999"/>
                  </a:lnTo>
                  <a:lnTo>
                    <a:pt x="4196275" y="927099"/>
                  </a:lnTo>
                  <a:lnTo>
                    <a:pt x="4223191" y="965199"/>
                  </a:lnTo>
                  <a:lnTo>
                    <a:pt x="4249428" y="1003299"/>
                  </a:lnTo>
                  <a:lnTo>
                    <a:pt x="4274975" y="1041399"/>
                  </a:lnTo>
                  <a:lnTo>
                    <a:pt x="4299823" y="1079499"/>
                  </a:lnTo>
                  <a:lnTo>
                    <a:pt x="4323963" y="1117599"/>
                  </a:lnTo>
                  <a:lnTo>
                    <a:pt x="4347385" y="1155699"/>
                  </a:lnTo>
                  <a:lnTo>
                    <a:pt x="4370079" y="1193799"/>
                  </a:lnTo>
                  <a:lnTo>
                    <a:pt x="4392038" y="1231899"/>
                  </a:lnTo>
                  <a:lnTo>
                    <a:pt x="4413250" y="1269999"/>
                  </a:lnTo>
                  <a:lnTo>
                    <a:pt x="4433706" y="1308099"/>
                  </a:lnTo>
                  <a:lnTo>
                    <a:pt x="4453398" y="1346199"/>
                  </a:lnTo>
                  <a:lnTo>
                    <a:pt x="4472316" y="1396999"/>
                  </a:lnTo>
                  <a:lnTo>
                    <a:pt x="4490450" y="1435099"/>
                  </a:lnTo>
                  <a:lnTo>
                    <a:pt x="4507791" y="1473199"/>
                  </a:lnTo>
                  <a:lnTo>
                    <a:pt x="4524330" y="1523999"/>
                  </a:lnTo>
                  <a:lnTo>
                    <a:pt x="4540057" y="1562099"/>
                  </a:lnTo>
                  <a:lnTo>
                    <a:pt x="4554963" y="1600199"/>
                  </a:lnTo>
                  <a:lnTo>
                    <a:pt x="4569038" y="1650999"/>
                  </a:lnTo>
                  <a:lnTo>
                    <a:pt x="4572012" y="1659560"/>
                  </a:lnTo>
                  <a:lnTo>
                    <a:pt x="4572012" y="3026739"/>
                  </a:lnTo>
                  <a:lnTo>
                    <a:pt x="4569038" y="3035299"/>
                  </a:lnTo>
                  <a:lnTo>
                    <a:pt x="4554963" y="3086099"/>
                  </a:lnTo>
                  <a:lnTo>
                    <a:pt x="4540057" y="3124199"/>
                  </a:lnTo>
                  <a:lnTo>
                    <a:pt x="4524330" y="3162299"/>
                  </a:lnTo>
                  <a:lnTo>
                    <a:pt x="4507791" y="3213099"/>
                  </a:lnTo>
                  <a:lnTo>
                    <a:pt x="4490450" y="3251199"/>
                  </a:lnTo>
                  <a:lnTo>
                    <a:pt x="4472316" y="3289299"/>
                  </a:lnTo>
                  <a:lnTo>
                    <a:pt x="4453398" y="3340099"/>
                  </a:lnTo>
                  <a:lnTo>
                    <a:pt x="4433706" y="3378199"/>
                  </a:lnTo>
                  <a:lnTo>
                    <a:pt x="4413250" y="3416299"/>
                  </a:lnTo>
                  <a:lnTo>
                    <a:pt x="4392038" y="3454399"/>
                  </a:lnTo>
                  <a:lnTo>
                    <a:pt x="4370079" y="3492499"/>
                  </a:lnTo>
                  <a:lnTo>
                    <a:pt x="4347385" y="3530599"/>
                  </a:lnTo>
                  <a:lnTo>
                    <a:pt x="4323963" y="3568699"/>
                  </a:lnTo>
                  <a:lnTo>
                    <a:pt x="4299823" y="3606799"/>
                  </a:lnTo>
                  <a:lnTo>
                    <a:pt x="4274975" y="3644899"/>
                  </a:lnTo>
                  <a:lnTo>
                    <a:pt x="4249428" y="3682999"/>
                  </a:lnTo>
                  <a:lnTo>
                    <a:pt x="4223191" y="3721099"/>
                  </a:lnTo>
                  <a:lnTo>
                    <a:pt x="4196275" y="3759199"/>
                  </a:lnTo>
                  <a:lnTo>
                    <a:pt x="4168687" y="3797299"/>
                  </a:lnTo>
                  <a:lnTo>
                    <a:pt x="4140438" y="3835399"/>
                  </a:lnTo>
                  <a:lnTo>
                    <a:pt x="4111537" y="3860799"/>
                  </a:lnTo>
                  <a:lnTo>
                    <a:pt x="4081993" y="3898899"/>
                  </a:lnTo>
                  <a:lnTo>
                    <a:pt x="4051816" y="3936999"/>
                  </a:lnTo>
                  <a:lnTo>
                    <a:pt x="4021015" y="3962399"/>
                  </a:lnTo>
                  <a:lnTo>
                    <a:pt x="3989600" y="4000499"/>
                  </a:lnTo>
                  <a:lnTo>
                    <a:pt x="3957580" y="4025899"/>
                  </a:lnTo>
                  <a:lnTo>
                    <a:pt x="3924964" y="4063999"/>
                  </a:lnTo>
                  <a:lnTo>
                    <a:pt x="3891762" y="4089399"/>
                  </a:lnTo>
                  <a:lnTo>
                    <a:pt x="3857983" y="4114799"/>
                  </a:lnTo>
                  <a:lnTo>
                    <a:pt x="3823637" y="4140199"/>
                  </a:lnTo>
                  <a:lnTo>
                    <a:pt x="3815272" y="4149330"/>
                  </a:lnTo>
                  <a:close/>
                </a:path>
              </a:pathLst>
            </a:custGeom>
            <a:solidFill>
              <a:srgbClr val="7DD957"/>
            </a:solidFill>
          </p:spPr>
          <p:txBody>
            <a:bodyPr wrap="square" lIns="0" tIns="0" rIns="0" bIns="0" rtlCol="0"/>
            <a:lstStyle/>
            <a:p>
              <a:endParaRPr/>
            </a:p>
          </p:txBody>
        </p:sp>
        <p:pic>
          <p:nvPicPr>
            <p:cNvPr id="25" name="object 25"/>
            <p:cNvPicPr/>
            <p:nvPr/>
          </p:nvPicPr>
          <p:blipFill>
            <a:blip r:embed="rId6" cstate="print"/>
            <a:stretch>
              <a:fillRect/>
            </a:stretch>
          </p:blipFill>
          <p:spPr>
            <a:xfrm>
              <a:off x="16592961" y="5146669"/>
              <a:ext cx="1695039" cy="1752599"/>
            </a:xfrm>
            <a:prstGeom prst="rect">
              <a:avLst/>
            </a:prstGeom>
          </p:spPr>
        </p:pic>
        <p:pic>
          <p:nvPicPr>
            <p:cNvPr id="26" name="object 26"/>
            <p:cNvPicPr/>
            <p:nvPr/>
          </p:nvPicPr>
          <p:blipFill>
            <a:blip r:embed="rId7" cstate="print"/>
            <a:stretch>
              <a:fillRect/>
            </a:stretch>
          </p:blipFill>
          <p:spPr>
            <a:xfrm>
              <a:off x="15030405" y="7501593"/>
              <a:ext cx="2000249" cy="1990724"/>
            </a:xfrm>
            <a:prstGeom prst="rect">
              <a:avLst/>
            </a:prstGeom>
          </p:spPr>
        </p:pic>
      </p:grpSp>
      <p:grpSp>
        <p:nvGrpSpPr>
          <p:cNvPr id="27" name="object 27"/>
          <p:cNvGrpSpPr/>
          <p:nvPr/>
        </p:nvGrpSpPr>
        <p:grpSpPr>
          <a:xfrm>
            <a:off x="1047750" y="2667629"/>
            <a:ext cx="563880" cy="152400"/>
            <a:chOff x="1047750" y="2667629"/>
            <a:chExt cx="563880" cy="152400"/>
          </a:xfrm>
        </p:grpSpPr>
        <p:sp>
          <p:nvSpPr>
            <p:cNvPr id="28" name="object 28"/>
            <p:cNvSpPr/>
            <p:nvPr/>
          </p:nvSpPr>
          <p:spPr>
            <a:xfrm>
              <a:off x="1047737" y="2724784"/>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29" name="object 29"/>
            <p:cNvPicPr/>
            <p:nvPr/>
          </p:nvPicPr>
          <p:blipFill>
            <a:blip r:embed="rId8" cstate="print"/>
            <a:stretch>
              <a:fillRect/>
            </a:stretch>
          </p:blipFill>
          <p:spPr>
            <a:xfrm>
              <a:off x="1352549" y="2667629"/>
              <a:ext cx="258562" cy="152399"/>
            </a:xfrm>
            <a:prstGeom prst="rect">
              <a:avLst/>
            </a:prstGeom>
          </p:spPr>
        </p:pic>
      </p:grpSp>
      <p:grpSp>
        <p:nvGrpSpPr>
          <p:cNvPr id="30" name="object 30"/>
          <p:cNvGrpSpPr/>
          <p:nvPr/>
        </p:nvGrpSpPr>
        <p:grpSpPr>
          <a:xfrm>
            <a:off x="1047750" y="4208139"/>
            <a:ext cx="563880" cy="152400"/>
            <a:chOff x="1047750" y="4208139"/>
            <a:chExt cx="563880" cy="152400"/>
          </a:xfrm>
        </p:grpSpPr>
        <p:sp>
          <p:nvSpPr>
            <p:cNvPr id="31" name="object 31"/>
            <p:cNvSpPr/>
            <p:nvPr/>
          </p:nvSpPr>
          <p:spPr>
            <a:xfrm>
              <a:off x="1047737" y="4265294"/>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32" name="object 32"/>
            <p:cNvPicPr/>
            <p:nvPr/>
          </p:nvPicPr>
          <p:blipFill>
            <a:blip r:embed="rId8" cstate="print"/>
            <a:stretch>
              <a:fillRect/>
            </a:stretch>
          </p:blipFill>
          <p:spPr>
            <a:xfrm>
              <a:off x="1352549" y="4208139"/>
              <a:ext cx="258562" cy="152399"/>
            </a:xfrm>
            <a:prstGeom prst="rect">
              <a:avLst/>
            </a:prstGeom>
          </p:spPr>
        </p:pic>
      </p:grpSp>
      <p:grpSp>
        <p:nvGrpSpPr>
          <p:cNvPr id="33" name="object 33"/>
          <p:cNvGrpSpPr/>
          <p:nvPr/>
        </p:nvGrpSpPr>
        <p:grpSpPr>
          <a:xfrm>
            <a:off x="1840502" y="4050567"/>
            <a:ext cx="467995" cy="467995"/>
            <a:chOff x="1840502" y="4050567"/>
            <a:chExt cx="467995" cy="467995"/>
          </a:xfrm>
        </p:grpSpPr>
        <p:sp>
          <p:nvSpPr>
            <p:cNvPr id="34" name="object 34"/>
            <p:cNvSpPr/>
            <p:nvPr/>
          </p:nvSpPr>
          <p:spPr>
            <a:xfrm>
              <a:off x="1840502" y="4050567"/>
              <a:ext cx="467995" cy="467995"/>
            </a:xfrm>
            <a:custGeom>
              <a:avLst/>
              <a:gdLst/>
              <a:ahLst/>
              <a:cxnLst/>
              <a:rect l="l" t="t" r="r" b="b"/>
              <a:pathLst>
                <a:path w="467994" h="467995">
                  <a:moveTo>
                    <a:pt x="233740" y="467478"/>
                  </a:moveTo>
                  <a:lnTo>
                    <a:pt x="186633" y="462730"/>
                  </a:lnTo>
                  <a:lnTo>
                    <a:pt x="142758" y="449110"/>
                  </a:lnTo>
                  <a:lnTo>
                    <a:pt x="103053" y="427560"/>
                  </a:lnTo>
                  <a:lnTo>
                    <a:pt x="68461" y="399018"/>
                  </a:lnTo>
                  <a:lnTo>
                    <a:pt x="39919" y="364426"/>
                  </a:lnTo>
                  <a:lnTo>
                    <a:pt x="18368" y="324722"/>
                  </a:lnTo>
                  <a:lnTo>
                    <a:pt x="4748" y="280847"/>
                  </a:lnTo>
                  <a:lnTo>
                    <a:pt x="0" y="233740"/>
                  </a:lnTo>
                  <a:lnTo>
                    <a:pt x="4748" y="186633"/>
                  </a:lnTo>
                  <a:lnTo>
                    <a:pt x="18368" y="142758"/>
                  </a:lnTo>
                  <a:lnTo>
                    <a:pt x="39919" y="103053"/>
                  </a:lnTo>
                  <a:lnTo>
                    <a:pt x="68461" y="68461"/>
                  </a:lnTo>
                  <a:lnTo>
                    <a:pt x="103053" y="39919"/>
                  </a:lnTo>
                  <a:lnTo>
                    <a:pt x="142758" y="18368"/>
                  </a:lnTo>
                  <a:lnTo>
                    <a:pt x="186633" y="4748"/>
                  </a:lnTo>
                  <a:lnTo>
                    <a:pt x="233740" y="0"/>
                  </a:lnTo>
                  <a:lnTo>
                    <a:pt x="280847" y="4748"/>
                  </a:lnTo>
                  <a:lnTo>
                    <a:pt x="324722" y="18368"/>
                  </a:lnTo>
                  <a:lnTo>
                    <a:pt x="364426" y="39919"/>
                  </a:lnTo>
                  <a:lnTo>
                    <a:pt x="399018" y="68461"/>
                  </a:lnTo>
                  <a:lnTo>
                    <a:pt x="427560" y="103053"/>
                  </a:lnTo>
                  <a:lnTo>
                    <a:pt x="449110" y="142758"/>
                  </a:lnTo>
                  <a:lnTo>
                    <a:pt x="462730" y="186633"/>
                  </a:lnTo>
                  <a:lnTo>
                    <a:pt x="467478" y="233740"/>
                  </a:lnTo>
                  <a:lnTo>
                    <a:pt x="462730" y="280847"/>
                  </a:lnTo>
                  <a:lnTo>
                    <a:pt x="449110" y="324722"/>
                  </a:lnTo>
                  <a:lnTo>
                    <a:pt x="427560" y="364426"/>
                  </a:lnTo>
                  <a:lnTo>
                    <a:pt x="399018" y="399018"/>
                  </a:lnTo>
                  <a:lnTo>
                    <a:pt x="364426" y="427560"/>
                  </a:lnTo>
                  <a:lnTo>
                    <a:pt x="324722" y="449110"/>
                  </a:lnTo>
                  <a:lnTo>
                    <a:pt x="280847" y="462730"/>
                  </a:lnTo>
                  <a:lnTo>
                    <a:pt x="233740" y="467478"/>
                  </a:lnTo>
                  <a:close/>
                </a:path>
              </a:pathLst>
            </a:custGeom>
            <a:solidFill>
              <a:srgbClr val="DE5326"/>
            </a:solidFill>
          </p:spPr>
          <p:txBody>
            <a:bodyPr wrap="square" lIns="0" tIns="0" rIns="0" bIns="0" rtlCol="0"/>
            <a:lstStyle/>
            <a:p>
              <a:endParaRPr/>
            </a:p>
          </p:txBody>
        </p:sp>
        <p:sp>
          <p:nvSpPr>
            <p:cNvPr id="35" name="object 35"/>
            <p:cNvSpPr/>
            <p:nvPr/>
          </p:nvSpPr>
          <p:spPr>
            <a:xfrm>
              <a:off x="2019524" y="4190944"/>
              <a:ext cx="149860" cy="191135"/>
            </a:xfrm>
            <a:custGeom>
              <a:avLst/>
              <a:gdLst/>
              <a:ahLst/>
              <a:cxnLst/>
              <a:rect l="l" t="t" r="r" b="b"/>
              <a:pathLst>
                <a:path w="149860" h="191135">
                  <a:moveTo>
                    <a:pt x="0" y="190724"/>
                  </a:moveTo>
                  <a:lnTo>
                    <a:pt x="0" y="0"/>
                  </a:lnTo>
                  <a:lnTo>
                    <a:pt x="149854" y="95362"/>
                  </a:lnTo>
                  <a:lnTo>
                    <a:pt x="0" y="190724"/>
                  </a:lnTo>
                  <a:close/>
                </a:path>
              </a:pathLst>
            </a:custGeom>
            <a:solidFill>
              <a:srgbClr val="FFFFFF"/>
            </a:solidFill>
          </p:spPr>
          <p:txBody>
            <a:bodyPr wrap="square" lIns="0" tIns="0" rIns="0" bIns="0" rtlCol="0"/>
            <a:lstStyle/>
            <a:p>
              <a:endParaRPr/>
            </a:p>
          </p:txBody>
        </p:sp>
      </p:grpSp>
      <p:pic>
        <p:nvPicPr>
          <p:cNvPr id="36" name="object 36"/>
          <p:cNvPicPr/>
          <p:nvPr/>
        </p:nvPicPr>
        <p:blipFill>
          <a:blip r:embed="rId9" cstate="print"/>
          <a:stretch>
            <a:fillRect/>
          </a:stretch>
        </p:blipFill>
        <p:spPr>
          <a:xfrm>
            <a:off x="10234761" y="4708519"/>
            <a:ext cx="3153360" cy="1680885"/>
          </a:xfrm>
          <a:prstGeom prst="rect">
            <a:avLst/>
          </a:prstGeom>
        </p:spPr>
      </p:pic>
      <p:pic>
        <p:nvPicPr>
          <p:cNvPr id="37" name="object 37"/>
          <p:cNvPicPr/>
          <p:nvPr/>
        </p:nvPicPr>
        <p:blipFill>
          <a:blip r:embed="rId10" cstate="print"/>
          <a:stretch>
            <a:fillRect/>
          </a:stretch>
        </p:blipFill>
        <p:spPr>
          <a:xfrm>
            <a:off x="10228605" y="6689191"/>
            <a:ext cx="3154705" cy="1639448"/>
          </a:xfrm>
          <a:prstGeom prst="rect">
            <a:avLst/>
          </a:prstGeom>
        </p:spPr>
      </p:pic>
      <p:pic>
        <p:nvPicPr>
          <p:cNvPr id="38" name="object 38"/>
          <p:cNvPicPr/>
          <p:nvPr/>
        </p:nvPicPr>
        <p:blipFill>
          <a:blip r:embed="rId11" cstate="print"/>
          <a:stretch>
            <a:fillRect/>
          </a:stretch>
        </p:blipFill>
        <p:spPr>
          <a:xfrm>
            <a:off x="10197822" y="8594425"/>
            <a:ext cx="3165690" cy="1662448"/>
          </a:xfrm>
          <a:prstGeom prst="rect">
            <a:avLst/>
          </a:prstGeom>
        </p:spPr>
      </p:pic>
      <p:pic>
        <p:nvPicPr>
          <p:cNvPr id="39" name="object 39"/>
          <p:cNvPicPr/>
          <p:nvPr/>
        </p:nvPicPr>
        <p:blipFill>
          <a:blip r:embed="rId12" cstate="print"/>
          <a:stretch>
            <a:fillRect/>
          </a:stretch>
        </p:blipFill>
        <p:spPr>
          <a:xfrm>
            <a:off x="3938021" y="4851072"/>
            <a:ext cx="3938761" cy="1071874"/>
          </a:xfrm>
          <a:prstGeom prst="rect">
            <a:avLst/>
          </a:prstGeom>
        </p:spPr>
      </p:pic>
      <p:sp>
        <p:nvSpPr>
          <p:cNvPr id="40" name="object 40"/>
          <p:cNvSpPr txBox="1"/>
          <p:nvPr/>
        </p:nvSpPr>
        <p:spPr>
          <a:xfrm>
            <a:off x="14090543" y="9534946"/>
            <a:ext cx="3874770" cy="314960"/>
          </a:xfrm>
          <a:prstGeom prst="rect">
            <a:avLst/>
          </a:prstGeom>
        </p:spPr>
        <p:txBody>
          <a:bodyPr vert="horz" wrap="square" lIns="0" tIns="12700" rIns="0" bIns="0" rtlCol="0">
            <a:spAutoFit/>
          </a:bodyPr>
          <a:lstStyle/>
          <a:p>
            <a:pPr marL="12700">
              <a:lnSpc>
                <a:spcPct val="100000"/>
              </a:lnSpc>
              <a:spcBef>
                <a:spcPts val="100"/>
              </a:spcBef>
            </a:pPr>
            <a:r>
              <a:rPr sz="1900" u="sng" spc="-10" dirty="0">
                <a:solidFill>
                  <a:srgbClr val="FFFFFF"/>
                </a:solidFill>
                <a:uFill>
                  <a:solidFill>
                    <a:srgbClr val="FFFFFF"/>
                  </a:solidFill>
                </a:uFill>
                <a:latin typeface="Arial"/>
                <a:cs typeface="Arial"/>
                <a:hlinkClick r:id="rId13"/>
              </a:rPr>
              <a:t>https://iyouth.youthhub.tw/index.php</a:t>
            </a:r>
            <a:endParaRPr sz="1900">
              <a:latin typeface="Arial"/>
              <a:cs typeface="Arial"/>
            </a:endParaRPr>
          </a:p>
        </p:txBody>
      </p:sp>
      <p:sp>
        <p:nvSpPr>
          <p:cNvPr id="41" name="object 41"/>
          <p:cNvSpPr txBox="1"/>
          <p:nvPr/>
        </p:nvSpPr>
        <p:spPr>
          <a:xfrm>
            <a:off x="14163640" y="6944617"/>
            <a:ext cx="3778885" cy="421640"/>
          </a:xfrm>
          <a:prstGeom prst="rect">
            <a:avLst/>
          </a:prstGeom>
        </p:spPr>
        <p:txBody>
          <a:bodyPr vert="horz" wrap="square" lIns="0" tIns="12700" rIns="0" bIns="0" rtlCol="0">
            <a:spAutoFit/>
          </a:bodyPr>
          <a:lstStyle/>
          <a:p>
            <a:pPr marL="12700">
              <a:lnSpc>
                <a:spcPct val="100000"/>
              </a:lnSpc>
              <a:spcBef>
                <a:spcPts val="100"/>
              </a:spcBef>
            </a:pPr>
            <a:r>
              <a:rPr sz="2600" b="1" spc="-55" dirty="0">
                <a:solidFill>
                  <a:srgbClr val="FFFFFF"/>
                </a:solidFill>
                <a:latin typeface="Microsoft YaHei"/>
                <a:cs typeface="Microsoft YaHei"/>
              </a:rPr>
              <a:t>iYouth</a:t>
            </a:r>
            <a:r>
              <a:rPr sz="2600" b="1" spc="35" dirty="0">
                <a:solidFill>
                  <a:srgbClr val="FFFFFF"/>
                </a:solidFill>
                <a:latin typeface="Microsoft YaHei"/>
                <a:cs typeface="Microsoft YaHei"/>
              </a:rPr>
              <a:t>青年國際圓夢平臺</a:t>
            </a:r>
            <a:endParaRPr sz="2600">
              <a:latin typeface="Microsoft YaHei"/>
              <a:cs typeface="Microsoft YaHei"/>
            </a:endParaRPr>
          </a:p>
        </p:txBody>
      </p:sp>
      <p:sp>
        <p:nvSpPr>
          <p:cNvPr id="42" name="object 42"/>
          <p:cNvSpPr txBox="1"/>
          <p:nvPr/>
        </p:nvSpPr>
        <p:spPr>
          <a:xfrm>
            <a:off x="4068814" y="5209025"/>
            <a:ext cx="3429635" cy="421640"/>
          </a:xfrm>
          <a:prstGeom prst="rect">
            <a:avLst/>
          </a:prstGeom>
        </p:spPr>
        <p:txBody>
          <a:bodyPr vert="horz" wrap="square" lIns="0" tIns="12700" rIns="0" bIns="0" rtlCol="0">
            <a:spAutoFit/>
          </a:bodyPr>
          <a:lstStyle/>
          <a:p>
            <a:pPr marL="12700">
              <a:lnSpc>
                <a:spcPct val="100000"/>
              </a:lnSpc>
              <a:spcBef>
                <a:spcPts val="100"/>
              </a:spcBef>
            </a:pPr>
            <a:r>
              <a:rPr sz="2600" b="1" spc="50" dirty="0">
                <a:solidFill>
                  <a:srgbClr val="DE5326"/>
                </a:solidFill>
                <a:latin typeface="Microsoft YaHei"/>
                <a:cs typeface="Microsoft YaHei"/>
              </a:rPr>
              <a:t>團隊總獎金最高</a:t>
            </a:r>
            <a:r>
              <a:rPr sz="2600" b="1" spc="-110" dirty="0">
                <a:solidFill>
                  <a:srgbClr val="DE5326"/>
                </a:solidFill>
                <a:latin typeface="Microsoft YaHei"/>
                <a:cs typeface="Microsoft YaHei"/>
              </a:rPr>
              <a:t>80</a:t>
            </a:r>
            <a:r>
              <a:rPr sz="2600" b="1" dirty="0">
                <a:solidFill>
                  <a:srgbClr val="DE5326"/>
                </a:solidFill>
                <a:latin typeface="Microsoft YaHei"/>
                <a:cs typeface="Microsoft YaHei"/>
              </a:rPr>
              <a:t>萬元</a:t>
            </a:r>
            <a:endParaRPr sz="2600" dirty="0">
              <a:latin typeface="Microsoft YaHei"/>
              <a:cs typeface="Microsoft YaHei"/>
            </a:endParaRPr>
          </a:p>
        </p:txBody>
      </p:sp>
      <p:sp>
        <p:nvSpPr>
          <p:cNvPr id="43" name="object 43" descr="$PPTXTitle"/>
          <p:cNvSpPr txBox="1">
            <a:spLocks noGrp="1"/>
          </p:cNvSpPr>
          <p:nvPr>
            <p:ph type="title"/>
          </p:nvPr>
        </p:nvSpPr>
        <p:spPr>
          <a:xfrm>
            <a:off x="688868" y="439684"/>
            <a:ext cx="12981305" cy="756920"/>
          </a:xfrm>
          <a:prstGeom prst="rect">
            <a:avLst/>
          </a:prstGeom>
        </p:spPr>
        <p:txBody>
          <a:bodyPr vert="horz" wrap="square" lIns="0" tIns="12700" rIns="0" bIns="0" rtlCol="0">
            <a:spAutoFit/>
          </a:bodyPr>
          <a:lstStyle/>
          <a:p>
            <a:pPr marL="12700">
              <a:lnSpc>
                <a:spcPct val="100000"/>
              </a:lnSpc>
              <a:spcBef>
                <a:spcPts val="100"/>
              </a:spcBef>
              <a:tabLst>
                <a:tab pos="6670675" algn="l"/>
              </a:tabLst>
            </a:pPr>
            <a:r>
              <a:rPr spc="95" dirty="0"/>
              <a:t>國際參與及交</a:t>
            </a:r>
            <a:r>
              <a:rPr spc="-50" dirty="0"/>
              <a:t>流</a:t>
            </a:r>
            <a:r>
              <a:rPr dirty="0"/>
              <a:t>	</a:t>
            </a:r>
            <a:r>
              <a:rPr spc="-75" dirty="0"/>
              <a:t>Young</a:t>
            </a:r>
            <a:r>
              <a:rPr spc="95" dirty="0"/>
              <a:t>飛全球行動計</a:t>
            </a:r>
            <a:r>
              <a:rPr spc="-50" dirty="0"/>
              <a:t>畫</a:t>
            </a:r>
          </a:p>
        </p:txBody>
      </p:sp>
      <p:sp>
        <p:nvSpPr>
          <p:cNvPr id="44" name="object 44"/>
          <p:cNvSpPr txBox="1"/>
          <p:nvPr/>
        </p:nvSpPr>
        <p:spPr>
          <a:xfrm>
            <a:off x="1339753" y="1843475"/>
            <a:ext cx="16560165" cy="2633980"/>
          </a:xfrm>
          <a:prstGeom prst="rect">
            <a:avLst/>
          </a:prstGeom>
        </p:spPr>
        <p:txBody>
          <a:bodyPr vert="horz" wrap="square" lIns="0" tIns="12700" rIns="0" bIns="0" rtlCol="0">
            <a:spAutoFit/>
          </a:bodyPr>
          <a:lstStyle/>
          <a:p>
            <a:pPr marL="12700">
              <a:lnSpc>
                <a:spcPct val="100000"/>
              </a:lnSpc>
              <a:spcBef>
                <a:spcPts val="100"/>
              </a:spcBef>
            </a:pPr>
            <a:r>
              <a:rPr sz="2800" b="1" spc="25" dirty="0">
                <a:solidFill>
                  <a:srgbClr val="7D775D"/>
                </a:solidFill>
                <a:latin typeface="Microsoft YaHei"/>
                <a:cs typeface="Microsoft YaHei"/>
              </a:rPr>
              <a:t>計畫介紹</a:t>
            </a:r>
            <a:endParaRPr sz="2800" dirty="0">
              <a:latin typeface="Microsoft YaHei"/>
              <a:cs typeface="Microsoft YaHei"/>
            </a:endParaRPr>
          </a:p>
          <a:p>
            <a:pPr marL="391795" marR="5080">
              <a:lnSpc>
                <a:spcPct val="115399"/>
              </a:lnSpc>
              <a:spcBef>
                <a:spcPts val="1430"/>
              </a:spcBef>
            </a:pPr>
            <a:r>
              <a:rPr sz="2600" spc="50" dirty="0">
                <a:solidFill>
                  <a:srgbClr val="7D775D"/>
                </a:solidFill>
                <a:latin typeface="新細明體"/>
                <a:cs typeface="新細明體"/>
              </a:rPr>
              <a:t>為鼓勵青年組隊自主提案，以</a:t>
            </a:r>
            <a:r>
              <a:rPr sz="2600" b="1" spc="50" dirty="0">
                <a:solidFill>
                  <a:srgbClr val="DE5326"/>
                </a:solidFill>
                <a:latin typeface="Microsoft YaHei"/>
                <a:cs typeface="Microsoft YaHei"/>
              </a:rPr>
              <a:t>「永續發展目標」</a:t>
            </a:r>
            <a:r>
              <a:rPr sz="2600" spc="50" dirty="0">
                <a:solidFill>
                  <a:srgbClr val="7D775D"/>
                </a:solidFill>
                <a:latin typeface="新細明體"/>
                <a:cs typeface="新細明體"/>
              </a:rPr>
              <a:t>為計畫主軸，提出社會創新行動方案，透過</a:t>
            </a:r>
            <a:r>
              <a:rPr sz="2600" b="1" spc="35" dirty="0">
                <a:solidFill>
                  <a:srgbClr val="DE5326"/>
                </a:solidFill>
                <a:latin typeface="Microsoft YaHei"/>
                <a:cs typeface="Microsoft YaHei"/>
              </a:rPr>
              <a:t>「組隊提案培訓、</a:t>
            </a:r>
            <a:r>
              <a:rPr sz="2600" b="1" spc="50" dirty="0">
                <a:solidFill>
                  <a:srgbClr val="DE5326"/>
                </a:solidFill>
                <a:latin typeface="Microsoft YaHei"/>
                <a:cs typeface="Microsoft YaHei"/>
              </a:rPr>
              <a:t>參與審查輔導、聯結國際組織、實踐在地行動」</a:t>
            </a:r>
            <a:r>
              <a:rPr sz="2600" spc="280" dirty="0">
                <a:solidFill>
                  <a:srgbClr val="7D775D"/>
                </a:solidFill>
                <a:latin typeface="新細明體"/>
                <a:cs typeface="新細明體"/>
              </a:rPr>
              <a:t>4</a:t>
            </a:r>
            <a:r>
              <a:rPr sz="2600" spc="45" dirty="0">
                <a:solidFill>
                  <a:srgbClr val="7D775D"/>
                </a:solidFill>
                <a:latin typeface="新細明體"/>
                <a:cs typeface="新細明體"/>
              </a:rPr>
              <a:t>階段，提升青年國際視野及行動執行力，並辦理成果分享及</a:t>
            </a:r>
            <a:r>
              <a:rPr sz="2600" spc="35" dirty="0">
                <a:solidFill>
                  <a:srgbClr val="7D775D"/>
                </a:solidFill>
                <a:latin typeface="新細明體"/>
                <a:cs typeface="新細明體"/>
              </a:rPr>
              <a:t>績優團隊徵選。</a:t>
            </a:r>
            <a:endParaRPr sz="2600" dirty="0">
              <a:latin typeface="新細明體"/>
              <a:cs typeface="新細明體"/>
            </a:endParaRPr>
          </a:p>
          <a:p>
            <a:pPr marL="934719">
              <a:lnSpc>
                <a:spcPct val="100000"/>
              </a:lnSpc>
              <a:spcBef>
                <a:spcPts val="1825"/>
              </a:spcBef>
            </a:pPr>
            <a:r>
              <a:rPr sz="2600" spc="50" dirty="0">
                <a:solidFill>
                  <a:srgbClr val="7D775D"/>
                </a:solidFill>
                <a:latin typeface="新細明體"/>
                <a:cs typeface="新細明體"/>
              </a:rPr>
              <a:t>【</a:t>
            </a:r>
            <a:r>
              <a:rPr sz="2600" spc="229" dirty="0">
                <a:solidFill>
                  <a:srgbClr val="7D775D"/>
                </a:solidFill>
                <a:latin typeface="新細明體"/>
                <a:cs typeface="新細明體"/>
              </a:rPr>
              <a:t>Young</a:t>
            </a:r>
            <a:r>
              <a:rPr sz="2600" spc="50" dirty="0">
                <a:solidFill>
                  <a:srgbClr val="7D775D"/>
                </a:solidFill>
                <a:latin typeface="新細明體"/>
                <a:cs typeface="新細明體"/>
              </a:rPr>
              <a:t>飛全球行動計畫宣導影片】</a:t>
            </a:r>
            <a:r>
              <a:rPr sz="2600" u="heavy" spc="165" dirty="0">
                <a:solidFill>
                  <a:srgbClr val="7D775D"/>
                </a:solidFill>
                <a:uFill>
                  <a:solidFill>
                    <a:srgbClr val="7D775D"/>
                  </a:solidFill>
                </a:uFill>
                <a:latin typeface="新細明體"/>
                <a:cs typeface="新細明體"/>
                <a:hlinkClick r:id="rId14"/>
              </a:rPr>
              <a:t>https://www.</a:t>
            </a:r>
            <a:r>
              <a:rPr sz="2600" u="none" spc="165" dirty="0">
                <a:solidFill>
                  <a:srgbClr val="7D775D"/>
                </a:solidFill>
                <a:latin typeface="新細明體"/>
                <a:cs typeface="新細明體"/>
                <a:hlinkClick r:id="rId14"/>
              </a:rPr>
              <a:t>y</a:t>
            </a:r>
            <a:r>
              <a:rPr sz="2600" u="heavy" spc="15" dirty="0">
                <a:solidFill>
                  <a:srgbClr val="7D775D"/>
                </a:solidFill>
                <a:uFill>
                  <a:solidFill>
                    <a:srgbClr val="7D775D"/>
                  </a:solidFill>
                </a:uFill>
                <a:latin typeface="新細明體"/>
                <a:cs typeface="新細明體"/>
                <a:hlinkClick r:id="rId14"/>
              </a:rPr>
              <a:t> </a:t>
            </a:r>
            <a:r>
              <a:rPr sz="2600" u="heavy" spc="220" dirty="0">
                <a:solidFill>
                  <a:srgbClr val="7D775D"/>
                </a:solidFill>
                <a:uFill>
                  <a:solidFill>
                    <a:srgbClr val="7D775D"/>
                  </a:solidFill>
                </a:uFill>
                <a:latin typeface="新細明體"/>
                <a:cs typeface="新細明體"/>
                <a:hlinkClick r:id="rId14"/>
              </a:rPr>
              <a:t>outube.com/watch?v=R3O6IhiE_pE</a:t>
            </a:r>
            <a:endParaRPr sz="2600" dirty="0">
              <a:latin typeface="新細明體"/>
              <a:cs typeface="新細明體"/>
            </a:endParaRPr>
          </a:p>
        </p:txBody>
      </p:sp>
      <p:sp>
        <p:nvSpPr>
          <p:cNvPr id="45" name="object 45"/>
          <p:cNvSpPr txBox="1"/>
          <p:nvPr/>
        </p:nvSpPr>
        <p:spPr>
          <a:xfrm>
            <a:off x="1415500" y="5216613"/>
            <a:ext cx="1469390" cy="452120"/>
          </a:xfrm>
          <a:prstGeom prst="rect">
            <a:avLst/>
          </a:prstGeom>
        </p:spPr>
        <p:txBody>
          <a:bodyPr vert="horz" wrap="square" lIns="0" tIns="12700" rIns="0" bIns="0" rtlCol="0">
            <a:spAutoFit/>
          </a:bodyPr>
          <a:lstStyle/>
          <a:p>
            <a:pPr marL="12700">
              <a:lnSpc>
                <a:spcPct val="100000"/>
              </a:lnSpc>
              <a:spcBef>
                <a:spcPts val="100"/>
              </a:spcBef>
            </a:pPr>
            <a:r>
              <a:rPr sz="2800" b="1" spc="25" dirty="0">
                <a:solidFill>
                  <a:srgbClr val="7D775D"/>
                </a:solidFill>
                <a:latin typeface="Microsoft YaHei"/>
                <a:cs typeface="Microsoft YaHei"/>
              </a:rPr>
              <a:t>申請方式</a:t>
            </a:r>
            <a:endParaRPr sz="2800">
              <a:latin typeface="Microsoft YaHei"/>
              <a:cs typeface="Microsoft YaHei"/>
            </a:endParaRPr>
          </a:p>
        </p:txBody>
      </p:sp>
      <p:sp>
        <p:nvSpPr>
          <p:cNvPr id="46" name="object 46"/>
          <p:cNvSpPr txBox="1"/>
          <p:nvPr/>
        </p:nvSpPr>
        <p:spPr>
          <a:xfrm>
            <a:off x="478659" y="6306353"/>
            <a:ext cx="1469390" cy="452120"/>
          </a:xfrm>
          <a:prstGeom prst="rect">
            <a:avLst/>
          </a:prstGeom>
        </p:spPr>
        <p:txBody>
          <a:bodyPr vert="horz" wrap="square" lIns="0" tIns="12700" rIns="0" bIns="0" rtlCol="0">
            <a:spAutoFit/>
          </a:bodyPr>
          <a:lstStyle/>
          <a:p>
            <a:pPr marL="12700">
              <a:lnSpc>
                <a:spcPct val="100000"/>
              </a:lnSpc>
              <a:spcBef>
                <a:spcPts val="100"/>
              </a:spcBef>
            </a:pPr>
            <a:r>
              <a:rPr sz="2800" b="1" spc="25" dirty="0">
                <a:solidFill>
                  <a:srgbClr val="497B33"/>
                </a:solidFill>
                <a:latin typeface="Microsoft YaHei"/>
                <a:cs typeface="Microsoft YaHei"/>
              </a:rPr>
              <a:t>申請對象</a:t>
            </a:r>
            <a:endParaRPr sz="2800">
              <a:latin typeface="Microsoft YaHei"/>
              <a:cs typeface="Microsoft YaHei"/>
            </a:endParaRPr>
          </a:p>
        </p:txBody>
      </p:sp>
      <p:sp>
        <p:nvSpPr>
          <p:cNvPr id="47" name="object 47"/>
          <p:cNvSpPr txBox="1"/>
          <p:nvPr/>
        </p:nvSpPr>
        <p:spPr>
          <a:xfrm>
            <a:off x="487810" y="6981961"/>
            <a:ext cx="1533525" cy="727075"/>
          </a:xfrm>
          <a:prstGeom prst="rect">
            <a:avLst/>
          </a:prstGeom>
          <a:solidFill>
            <a:srgbClr val="ECCB3C">
              <a:alpha val="50999"/>
            </a:srgbClr>
          </a:solidFill>
        </p:spPr>
        <p:txBody>
          <a:bodyPr vert="horz" wrap="square" lIns="0" tIns="168275" rIns="0" bIns="0" rtlCol="0">
            <a:spAutoFit/>
          </a:bodyPr>
          <a:lstStyle/>
          <a:p>
            <a:pPr marL="3175">
              <a:lnSpc>
                <a:spcPct val="100000"/>
              </a:lnSpc>
              <a:spcBef>
                <a:spcPts val="1325"/>
              </a:spcBef>
            </a:pPr>
            <a:r>
              <a:rPr sz="2800" b="1" spc="25" dirty="0">
                <a:solidFill>
                  <a:srgbClr val="497B33"/>
                </a:solidFill>
                <a:latin typeface="Microsoft YaHei"/>
                <a:cs typeface="Microsoft YaHei"/>
              </a:rPr>
              <a:t>申請時間</a:t>
            </a:r>
            <a:endParaRPr sz="2800">
              <a:latin typeface="Microsoft YaHei"/>
              <a:cs typeface="Microsoft YaHei"/>
            </a:endParaRPr>
          </a:p>
        </p:txBody>
      </p:sp>
      <p:sp>
        <p:nvSpPr>
          <p:cNvPr id="48" name="object 48"/>
          <p:cNvSpPr txBox="1"/>
          <p:nvPr/>
        </p:nvSpPr>
        <p:spPr>
          <a:xfrm>
            <a:off x="487810" y="9135908"/>
            <a:ext cx="1533525" cy="883285"/>
          </a:xfrm>
          <a:prstGeom prst="rect">
            <a:avLst/>
          </a:prstGeom>
          <a:solidFill>
            <a:srgbClr val="ECCB3C">
              <a:alpha val="50999"/>
            </a:srgbClr>
          </a:solidFill>
        </p:spPr>
        <p:txBody>
          <a:bodyPr vert="horz" wrap="square" lIns="0" tIns="254000" rIns="0" bIns="0" rtlCol="0">
            <a:spAutoFit/>
          </a:bodyPr>
          <a:lstStyle/>
          <a:p>
            <a:pPr marL="3175">
              <a:lnSpc>
                <a:spcPct val="100000"/>
              </a:lnSpc>
              <a:spcBef>
                <a:spcPts val="2000"/>
              </a:spcBef>
            </a:pPr>
            <a:r>
              <a:rPr sz="2800" b="1" spc="25" dirty="0">
                <a:solidFill>
                  <a:srgbClr val="497B33"/>
                </a:solidFill>
                <a:latin typeface="Microsoft YaHei"/>
                <a:cs typeface="Microsoft YaHei"/>
              </a:rPr>
              <a:t>申請作業</a:t>
            </a:r>
            <a:endParaRPr sz="2800">
              <a:latin typeface="Microsoft YaHei"/>
              <a:cs typeface="Microsoft YaHei"/>
            </a:endParaRPr>
          </a:p>
        </p:txBody>
      </p:sp>
      <p:sp>
        <p:nvSpPr>
          <p:cNvPr id="49" name="object 49"/>
          <p:cNvSpPr txBox="1"/>
          <p:nvPr/>
        </p:nvSpPr>
        <p:spPr>
          <a:xfrm>
            <a:off x="2021222" y="6128503"/>
            <a:ext cx="7463155" cy="749300"/>
          </a:xfrm>
          <a:prstGeom prst="rect">
            <a:avLst/>
          </a:prstGeom>
          <a:solidFill>
            <a:srgbClr val="ECDFAF">
              <a:alpha val="50999"/>
            </a:srgbClr>
          </a:solidFill>
        </p:spPr>
        <p:txBody>
          <a:bodyPr vert="horz" wrap="square" lIns="0" tIns="203835" rIns="0" bIns="0" rtlCol="0">
            <a:spAutoFit/>
          </a:bodyPr>
          <a:lstStyle/>
          <a:p>
            <a:pPr marL="432434" algn="ctr">
              <a:lnSpc>
                <a:spcPct val="100000"/>
              </a:lnSpc>
              <a:spcBef>
                <a:spcPts val="1605"/>
              </a:spcBef>
            </a:pPr>
            <a:r>
              <a:rPr sz="2600" b="1" spc="-110" dirty="0">
                <a:solidFill>
                  <a:srgbClr val="7D775D"/>
                </a:solidFill>
                <a:latin typeface="Microsoft YaHei"/>
                <a:cs typeface="Microsoft YaHei"/>
              </a:rPr>
              <a:t>18</a:t>
            </a:r>
            <a:r>
              <a:rPr sz="2600" b="1" spc="50" dirty="0">
                <a:solidFill>
                  <a:srgbClr val="7D775D"/>
                </a:solidFill>
                <a:latin typeface="Microsoft YaHei"/>
                <a:cs typeface="Microsoft YaHei"/>
              </a:rPr>
              <a:t>至</a:t>
            </a:r>
            <a:r>
              <a:rPr sz="2600" b="1" spc="-110" dirty="0">
                <a:solidFill>
                  <a:srgbClr val="7D775D"/>
                </a:solidFill>
                <a:latin typeface="Microsoft YaHei"/>
                <a:cs typeface="Microsoft YaHei"/>
              </a:rPr>
              <a:t>35</a:t>
            </a:r>
            <a:r>
              <a:rPr sz="2600" b="1" spc="40" dirty="0">
                <a:solidFill>
                  <a:srgbClr val="7D775D"/>
                </a:solidFill>
                <a:latin typeface="Microsoft YaHei"/>
                <a:cs typeface="Microsoft YaHei"/>
              </a:rPr>
              <a:t>歲具中華民國國籍青年</a:t>
            </a:r>
            <a:endParaRPr sz="2600">
              <a:latin typeface="Microsoft YaHei"/>
              <a:cs typeface="Microsoft YaHei"/>
            </a:endParaRPr>
          </a:p>
        </p:txBody>
      </p:sp>
      <p:sp>
        <p:nvSpPr>
          <p:cNvPr id="50" name="object 50"/>
          <p:cNvSpPr txBox="1"/>
          <p:nvPr/>
        </p:nvSpPr>
        <p:spPr>
          <a:xfrm>
            <a:off x="2021222" y="6981961"/>
            <a:ext cx="7386320" cy="727075"/>
          </a:xfrm>
          <a:prstGeom prst="rect">
            <a:avLst/>
          </a:prstGeom>
          <a:solidFill>
            <a:srgbClr val="ECDFAF">
              <a:alpha val="50999"/>
            </a:srgbClr>
          </a:solidFill>
        </p:spPr>
        <p:txBody>
          <a:bodyPr vert="horz" wrap="square" lIns="0" tIns="156845" rIns="0" bIns="0" rtlCol="0">
            <a:spAutoFit/>
          </a:bodyPr>
          <a:lstStyle/>
          <a:p>
            <a:pPr marR="749935" algn="ctr">
              <a:lnSpc>
                <a:spcPct val="100000"/>
              </a:lnSpc>
              <a:spcBef>
                <a:spcPts val="1235"/>
              </a:spcBef>
            </a:pPr>
            <a:r>
              <a:rPr sz="2600" b="1" dirty="0">
                <a:solidFill>
                  <a:srgbClr val="7D775D"/>
                </a:solidFill>
                <a:latin typeface="Microsoft YaHei"/>
                <a:cs typeface="Microsoft YaHei"/>
              </a:rPr>
              <a:t>每年</a:t>
            </a:r>
            <a:r>
              <a:rPr sz="2600" b="1" spc="-114" dirty="0">
                <a:solidFill>
                  <a:srgbClr val="7D775D"/>
                </a:solidFill>
                <a:latin typeface="Microsoft YaHei"/>
                <a:cs typeface="Microsoft YaHei"/>
              </a:rPr>
              <a:t>12</a:t>
            </a:r>
            <a:r>
              <a:rPr sz="2600" b="1" dirty="0">
                <a:solidFill>
                  <a:srgbClr val="7D775D"/>
                </a:solidFill>
                <a:latin typeface="Microsoft YaHei"/>
                <a:cs typeface="Microsoft YaHei"/>
              </a:rPr>
              <a:t>月至次年</a:t>
            </a:r>
            <a:r>
              <a:rPr sz="2600" b="1" spc="-114" dirty="0">
                <a:solidFill>
                  <a:srgbClr val="7D775D"/>
                </a:solidFill>
                <a:latin typeface="Microsoft YaHei"/>
                <a:cs typeface="Microsoft YaHei"/>
              </a:rPr>
              <a:t>3</a:t>
            </a:r>
            <a:r>
              <a:rPr sz="2600" b="1" spc="-50" dirty="0">
                <a:solidFill>
                  <a:srgbClr val="7D775D"/>
                </a:solidFill>
                <a:latin typeface="Microsoft YaHei"/>
                <a:cs typeface="Microsoft YaHei"/>
              </a:rPr>
              <a:t>月</a:t>
            </a:r>
            <a:endParaRPr sz="2600">
              <a:latin typeface="Microsoft YaHei"/>
              <a:cs typeface="Microsoft YaHei"/>
            </a:endParaRPr>
          </a:p>
        </p:txBody>
      </p:sp>
      <p:sp>
        <p:nvSpPr>
          <p:cNvPr id="51" name="object 51"/>
          <p:cNvSpPr txBox="1"/>
          <p:nvPr/>
        </p:nvSpPr>
        <p:spPr>
          <a:xfrm>
            <a:off x="487810" y="7813782"/>
            <a:ext cx="1533525" cy="1215390"/>
          </a:xfrm>
          <a:prstGeom prst="rect">
            <a:avLst/>
          </a:prstGeom>
          <a:solidFill>
            <a:srgbClr val="ECCB3C">
              <a:alpha val="50999"/>
            </a:srgbClr>
          </a:solidFill>
        </p:spPr>
        <p:txBody>
          <a:bodyPr vert="horz" wrap="square" lIns="0" tIns="384810" rIns="0" bIns="0" rtlCol="0">
            <a:spAutoFit/>
          </a:bodyPr>
          <a:lstStyle/>
          <a:p>
            <a:pPr marL="26034">
              <a:lnSpc>
                <a:spcPct val="100000"/>
              </a:lnSpc>
              <a:spcBef>
                <a:spcPts val="3030"/>
              </a:spcBef>
            </a:pPr>
            <a:r>
              <a:rPr sz="2800" b="1" spc="25" dirty="0">
                <a:solidFill>
                  <a:srgbClr val="497B33"/>
                </a:solidFill>
                <a:latin typeface="Microsoft YaHei"/>
                <a:cs typeface="Microsoft YaHei"/>
              </a:rPr>
              <a:t>申請管道</a:t>
            </a:r>
            <a:endParaRPr sz="2800">
              <a:latin typeface="Microsoft YaHei"/>
              <a:cs typeface="Microsoft YaHei"/>
            </a:endParaRPr>
          </a:p>
        </p:txBody>
      </p:sp>
      <p:sp>
        <p:nvSpPr>
          <p:cNvPr id="52" name="object 52"/>
          <p:cNvSpPr txBox="1"/>
          <p:nvPr/>
        </p:nvSpPr>
        <p:spPr>
          <a:xfrm>
            <a:off x="2021222" y="7813782"/>
            <a:ext cx="7386320" cy="1215390"/>
          </a:xfrm>
          <a:prstGeom prst="rect">
            <a:avLst/>
          </a:prstGeom>
          <a:solidFill>
            <a:srgbClr val="ECDFAF">
              <a:alpha val="50999"/>
            </a:srgbClr>
          </a:solidFill>
        </p:spPr>
        <p:txBody>
          <a:bodyPr vert="horz" wrap="square" lIns="0" tIns="141605" rIns="0" bIns="0" rtlCol="0">
            <a:spAutoFit/>
          </a:bodyPr>
          <a:lstStyle/>
          <a:p>
            <a:pPr marL="138430" algn="ctr">
              <a:lnSpc>
                <a:spcPct val="100000"/>
              </a:lnSpc>
              <a:spcBef>
                <a:spcPts val="1115"/>
              </a:spcBef>
            </a:pPr>
            <a:r>
              <a:rPr sz="2600" b="1" spc="-15" dirty="0">
                <a:solidFill>
                  <a:srgbClr val="7D775D"/>
                </a:solidFill>
                <a:latin typeface="Microsoft YaHei"/>
                <a:cs typeface="Microsoft YaHei"/>
              </a:rPr>
              <a:t>官方網站</a:t>
            </a:r>
            <a:endParaRPr sz="2600">
              <a:latin typeface="Microsoft YaHei"/>
              <a:cs typeface="Microsoft YaHei"/>
            </a:endParaRPr>
          </a:p>
          <a:p>
            <a:pPr marL="138430" algn="ctr">
              <a:lnSpc>
                <a:spcPct val="100000"/>
              </a:lnSpc>
              <a:spcBef>
                <a:spcPts val="480"/>
              </a:spcBef>
            </a:pPr>
            <a:r>
              <a:rPr sz="2600" b="1" spc="-55" dirty="0">
                <a:solidFill>
                  <a:srgbClr val="7D775D"/>
                </a:solidFill>
                <a:latin typeface="Microsoft YaHei"/>
                <a:cs typeface="Microsoft YaHei"/>
              </a:rPr>
              <a:t>iYouth</a:t>
            </a:r>
            <a:r>
              <a:rPr sz="2600" b="1" spc="35" dirty="0">
                <a:solidFill>
                  <a:srgbClr val="7D775D"/>
                </a:solidFill>
                <a:latin typeface="Microsoft YaHei"/>
                <a:cs typeface="Microsoft YaHei"/>
              </a:rPr>
              <a:t>青年國際圓夢平臺(</a:t>
            </a:r>
            <a:r>
              <a:rPr sz="2600" b="1" spc="-55" dirty="0">
                <a:solidFill>
                  <a:srgbClr val="7D775D"/>
                </a:solidFill>
                <a:latin typeface="Microsoft YaHei"/>
                <a:cs typeface="Microsoft YaHei"/>
              </a:rPr>
              <a:t>Young</a:t>
            </a:r>
            <a:r>
              <a:rPr sz="2600" b="1" spc="30" dirty="0">
                <a:solidFill>
                  <a:srgbClr val="7D775D"/>
                </a:solidFill>
                <a:latin typeface="Microsoft YaHei"/>
                <a:cs typeface="Microsoft YaHei"/>
              </a:rPr>
              <a:t>飛計畫專區)</a:t>
            </a:r>
            <a:endParaRPr sz="2600">
              <a:latin typeface="Microsoft YaHei"/>
              <a:cs typeface="Microsoft YaHei"/>
            </a:endParaRPr>
          </a:p>
        </p:txBody>
      </p:sp>
      <p:sp>
        <p:nvSpPr>
          <p:cNvPr id="53" name="object 53"/>
          <p:cNvSpPr txBox="1"/>
          <p:nvPr/>
        </p:nvSpPr>
        <p:spPr>
          <a:xfrm>
            <a:off x="2021222" y="9135908"/>
            <a:ext cx="7386320" cy="883285"/>
          </a:xfrm>
          <a:prstGeom prst="rect">
            <a:avLst/>
          </a:prstGeom>
          <a:solidFill>
            <a:srgbClr val="ECDFAF">
              <a:alpha val="50999"/>
            </a:srgbClr>
          </a:solidFill>
        </p:spPr>
        <p:txBody>
          <a:bodyPr vert="horz" wrap="square" lIns="0" tIns="277495" rIns="0" bIns="0" rtlCol="0">
            <a:spAutoFit/>
          </a:bodyPr>
          <a:lstStyle/>
          <a:p>
            <a:pPr marL="552450">
              <a:lnSpc>
                <a:spcPct val="100000"/>
              </a:lnSpc>
              <a:spcBef>
                <a:spcPts val="2185"/>
              </a:spcBef>
            </a:pPr>
            <a:r>
              <a:rPr sz="2600" b="1" spc="-110" dirty="0">
                <a:solidFill>
                  <a:srgbClr val="7D775D"/>
                </a:solidFill>
                <a:latin typeface="Microsoft YaHei"/>
                <a:cs typeface="Microsoft YaHei"/>
              </a:rPr>
              <a:t>3</a:t>
            </a:r>
            <a:r>
              <a:rPr sz="2600" b="1" spc="50" dirty="0">
                <a:solidFill>
                  <a:srgbClr val="7D775D"/>
                </a:solidFill>
                <a:latin typeface="Microsoft YaHei"/>
                <a:cs typeface="Microsoft YaHei"/>
              </a:rPr>
              <a:t>至</a:t>
            </a:r>
            <a:r>
              <a:rPr sz="2600" b="1" spc="-110" dirty="0">
                <a:solidFill>
                  <a:srgbClr val="7D775D"/>
                </a:solidFill>
                <a:latin typeface="Microsoft YaHei"/>
                <a:cs typeface="Microsoft YaHei"/>
              </a:rPr>
              <a:t>6</a:t>
            </a:r>
            <a:r>
              <a:rPr sz="2600" b="1" spc="-90" dirty="0">
                <a:solidFill>
                  <a:srgbClr val="7D775D"/>
                </a:solidFill>
                <a:latin typeface="Microsoft YaHei"/>
                <a:cs typeface="Microsoft YaHei"/>
              </a:rPr>
              <a:t>人組隊→線上報名+上傳提案→審查輔導</a:t>
            </a:r>
            <a:endParaRPr sz="2600">
              <a:latin typeface="Microsoft YaHei"/>
              <a:cs typeface="Microsoft YaHe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283858" y="463032"/>
            <a:ext cx="695324" cy="733424"/>
          </a:xfrm>
          <a:prstGeom prst="rect">
            <a:avLst/>
          </a:prstGeom>
        </p:spPr>
      </p:pic>
      <p:sp>
        <p:nvSpPr>
          <p:cNvPr id="3" name="object 3"/>
          <p:cNvSpPr/>
          <p:nvPr/>
        </p:nvSpPr>
        <p:spPr>
          <a:xfrm>
            <a:off x="665685" y="9091696"/>
            <a:ext cx="10161905" cy="645160"/>
          </a:xfrm>
          <a:custGeom>
            <a:avLst/>
            <a:gdLst/>
            <a:ahLst/>
            <a:cxnLst/>
            <a:rect l="l" t="t" r="r" b="b"/>
            <a:pathLst>
              <a:path w="10161905" h="645159">
                <a:moveTo>
                  <a:pt x="10161475" y="645013"/>
                </a:moveTo>
                <a:lnTo>
                  <a:pt x="0" y="645013"/>
                </a:lnTo>
                <a:lnTo>
                  <a:pt x="0" y="0"/>
                </a:lnTo>
                <a:lnTo>
                  <a:pt x="10161475" y="0"/>
                </a:lnTo>
                <a:lnTo>
                  <a:pt x="10161475" y="645013"/>
                </a:lnTo>
                <a:close/>
              </a:path>
            </a:pathLst>
          </a:custGeom>
          <a:solidFill>
            <a:srgbClr val="ECDFAF">
              <a:alpha val="50999"/>
            </a:srgbClr>
          </a:solidFill>
        </p:spPr>
        <p:txBody>
          <a:bodyPr wrap="square" lIns="0" tIns="0" rIns="0" bIns="0" rtlCol="0"/>
          <a:lstStyle/>
          <a:p>
            <a:endParaRPr/>
          </a:p>
        </p:txBody>
      </p:sp>
      <p:grpSp>
        <p:nvGrpSpPr>
          <p:cNvPr id="4" name="object 4"/>
          <p:cNvGrpSpPr/>
          <p:nvPr/>
        </p:nvGrpSpPr>
        <p:grpSpPr>
          <a:xfrm>
            <a:off x="0" y="0"/>
            <a:ext cx="18288000" cy="10281285"/>
            <a:chOff x="0" y="0"/>
            <a:chExt cx="18288000" cy="10281285"/>
          </a:xfrm>
        </p:grpSpPr>
        <p:sp>
          <p:nvSpPr>
            <p:cNvPr id="5" name="object 5"/>
            <p:cNvSpPr/>
            <p:nvPr/>
          </p:nvSpPr>
          <p:spPr>
            <a:xfrm>
              <a:off x="11812083" y="0"/>
              <a:ext cx="6476365" cy="10274300"/>
            </a:xfrm>
            <a:custGeom>
              <a:avLst/>
              <a:gdLst/>
              <a:ahLst/>
              <a:cxnLst/>
              <a:rect l="l" t="t" r="r" b="b"/>
              <a:pathLst>
                <a:path w="6476365" h="10274300">
                  <a:moveTo>
                    <a:pt x="184387" y="10274299"/>
                  </a:moveTo>
                  <a:lnTo>
                    <a:pt x="6475915" y="10274299"/>
                  </a:lnTo>
                  <a:lnTo>
                    <a:pt x="6475915" y="0"/>
                  </a:lnTo>
                  <a:lnTo>
                    <a:pt x="3624166" y="0"/>
                  </a:lnTo>
                  <a:lnTo>
                    <a:pt x="3602787" y="25399"/>
                  </a:lnTo>
                  <a:lnTo>
                    <a:pt x="3579287" y="50799"/>
                  </a:lnTo>
                  <a:lnTo>
                    <a:pt x="3556213" y="76199"/>
                  </a:lnTo>
                  <a:lnTo>
                    <a:pt x="3533571" y="101599"/>
                  </a:lnTo>
                  <a:lnTo>
                    <a:pt x="3511365" y="139699"/>
                  </a:lnTo>
                  <a:lnTo>
                    <a:pt x="3489603" y="165099"/>
                  </a:lnTo>
                  <a:lnTo>
                    <a:pt x="3468289" y="203199"/>
                  </a:lnTo>
                  <a:lnTo>
                    <a:pt x="3447430" y="228599"/>
                  </a:lnTo>
                  <a:lnTo>
                    <a:pt x="3427031" y="253999"/>
                  </a:lnTo>
                  <a:lnTo>
                    <a:pt x="3407098" y="292099"/>
                  </a:lnTo>
                  <a:lnTo>
                    <a:pt x="3387638" y="317499"/>
                  </a:lnTo>
                  <a:lnTo>
                    <a:pt x="3368655" y="355599"/>
                  </a:lnTo>
                  <a:lnTo>
                    <a:pt x="3350155" y="380999"/>
                  </a:lnTo>
                  <a:lnTo>
                    <a:pt x="3332145" y="419099"/>
                  </a:lnTo>
                  <a:lnTo>
                    <a:pt x="3314630" y="444499"/>
                  </a:lnTo>
                  <a:lnTo>
                    <a:pt x="3297616" y="482599"/>
                  </a:lnTo>
                  <a:lnTo>
                    <a:pt x="3281108" y="520699"/>
                  </a:lnTo>
                  <a:lnTo>
                    <a:pt x="3265114" y="546099"/>
                  </a:lnTo>
                  <a:lnTo>
                    <a:pt x="3249637" y="584199"/>
                  </a:lnTo>
                  <a:lnTo>
                    <a:pt x="3234685" y="609599"/>
                  </a:lnTo>
                  <a:lnTo>
                    <a:pt x="3220262" y="647699"/>
                  </a:lnTo>
                  <a:lnTo>
                    <a:pt x="3206375" y="685799"/>
                  </a:lnTo>
                  <a:lnTo>
                    <a:pt x="3193030" y="711199"/>
                  </a:lnTo>
                  <a:lnTo>
                    <a:pt x="3180232" y="749299"/>
                  </a:lnTo>
                  <a:lnTo>
                    <a:pt x="3167986" y="787399"/>
                  </a:lnTo>
                  <a:lnTo>
                    <a:pt x="3156300" y="812799"/>
                  </a:lnTo>
                  <a:lnTo>
                    <a:pt x="3145179" y="850899"/>
                  </a:lnTo>
                  <a:lnTo>
                    <a:pt x="3134628" y="888999"/>
                  </a:lnTo>
                  <a:lnTo>
                    <a:pt x="3124653" y="914399"/>
                  </a:lnTo>
                  <a:lnTo>
                    <a:pt x="3115260" y="952499"/>
                  </a:lnTo>
                  <a:lnTo>
                    <a:pt x="3106455" y="990599"/>
                  </a:lnTo>
                  <a:lnTo>
                    <a:pt x="3098244" y="1028699"/>
                  </a:lnTo>
                  <a:lnTo>
                    <a:pt x="3090632" y="1054099"/>
                  </a:lnTo>
                  <a:lnTo>
                    <a:pt x="3083625" y="1092199"/>
                  </a:lnTo>
                  <a:lnTo>
                    <a:pt x="3077230" y="1130299"/>
                  </a:lnTo>
                  <a:lnTo>
                    <a:pt x="3071451" y="1168399"/>
                  </a:lnTo>
                  <a:lnTo>
                    <a:pt x="3066295" y="1206499"/>
                  </a:lnTo>
                  <a:lnTo>
                    <a:pt x="3061767" y="1231899"/>
                  </a:lnTo>
                  <a:lnTo>
                    <a:pt x="3057873" y="1269999"/>
                  </a:lnTo>
                  <a:lnTo>
                    <a:pt x="3054620" y="1308099"/>
                  </a:lnTo>
                  <a:lnTo>
                    <a:pt x="3052012" y="1346199"/>
                  </a:lnTo>
                  <a:lnTo>
                    <a:pt x="3048757" y="1409699"/>
                  </a:lnTo>
                  <a:lnTo>
                    <a:pt x="3048121" y="1447799"/>
                  </a:lnTo>
                  <a:lnTo>
                    <a:pt x="3048154" y="1485899"/>
                  </a:lnTo>
                  <a:lnTo>
                    <a:pt x="3048862" y="1523999"/>
                  </a:lnTo>
                  <a:lnTo>
                    <a:pt x="3050251" y="1562099"/>
                  </a:lnTo>
                  <a:lnTo>
                    <a:pt x="3052326" y="1600199"/>
                  </a:lnTo>
                  <a:lnTo>
                    <a:pt x="3055093" y="1625599"/>
                  </a:lnTo>
                  <a:lnTo>
                    <a:pt x="3058558" y="1663699"/>
                  </a:lnTo>
                  <a:lnTo>
                    <a:pt x="3062727" y="1701799"/>
                  </a:lnTo>
                  <a:lnTo>
                    <a:pt x="3067605" y="1739899"/>
                  </a:lnTo>
                  <a:lnTo>
                    <a:pt x="3073199" y="1777999"/>
                  </a:lnTo>
                  <a:lnTo>
                    <a:pt x="3079514" y="1816099"/>
                  </a:lnTo>
                  <a:lnTo>
                    <a:pt x="3086555" y="1841499"/>
                  </a:lnTo>
                  <a:lnTo>
                    <a:pt x="3094330" y="1879599"/>
                  </a:lnTo>
                  <a:lnTo>
                    <a:pt x="3102843" y="1917699"/>
                  </a:lnTo>
                  <a:lnTo>
                    <a:pt x="3112100" y="1955799"/>
                  </a:lnTo>
                  <a:lnTo>
                    <a:pt x="3122107" y="1993899"/>
                  </a:lnTo>
                  <a:lnTo>
                    <a:pt x="3132870" y="2031999"/>
                  </a:lnTo>
                  <a:lnTo>
                    <a:pt x="3144395" y="2057399"/>
                  </a:lnTo>
                  <a:lnTo>
                    <a:pt x="3156688" y="2095499"/>
                  </a:lnTo>
                  <a:lnTo>
                    <a:pt x="3169753" y="2133599"/>
                  </a:lnTo>
                  <a:lnTo>
                    <a:pt x="3183598" y="2171699"/>
                  </a:lnTo>
                  <a:lnTo>
                    <a:pt x="3197862" y="2209799"/>
                  </a:lnTo>
                  <a:lnTo>
                    <a:pt x="3212222" y="2235199"/>
                  </a:lnTo>
                  <a:lnTo>
                    <a:pt x="3226666" y="2273299"/>
                  </a:lnTo>
                  <a:lnTo>
                    <a:pt x="3241180" y="2311399"/>
                  </a:lnTo>
                  <a:lnTo>
                    <a:pt x="3270371" y="2387599"/>
                  </a:lnTo>
                  <a:lnTo>
                    <a:pt x="3285021" y="2412999"/>
                  </a:lnTo>
                  <a:lnTo>
                    <a:pt x="3314367" y="2489199"/>
                  </a:lnTo>
                  <a:lnTo>
                    <a:pt x="3372884" y="2628899"/>
                  </a:lnTo>
                  <a:lnTo>
                    <a:pt x="3387402" y="2654299"/>
                  </a:lnTo>
                  <a:lnTo>
                    <a:pt x="3401850" y="2692399"/>
                  </a:lnTo>
                  <a:lnTo>
                    <a:pt x="3416216" y="2730499"/>
                  </a:lnTo>
                  <a:lnTo>
                    <a:pt x="3430485" y="2768599"/>
                  </a:lnTo>
                  <a:lnTo>
                    <a:pt x="3444647" y="2793999"/>
                  </a:lnTo>
                  <a:lnTo>
                    <a:pt x="3458686" y="2832099"/>
                  </a:lnTo>
                  <a:lnTo>
                    <a:pt x="3472592" y="2870199"/>
                  </a:lnTo>
                  <a:lnTo>
                    <a:pt x="3486351" y="2895599"/>
                  </a:lnTo>
                  <a:lnTo>
                    <a:pt x="3499950" y="2933699"/>
                  </a:lnTo>
                  <a:lnTo>
                    <a:pt x="3513377" y="2971799"/>
                  </a:lnTo>
                  <a:lnTo>
                    <a:pt x="3526618" y="2997199"/>
                  </a:lnTo>
                  <a:lnTo>
                    <a:pt x="3539662" y="3035299"/>
                  </a:lnTo>
                  <a:lnTo>
                    <a:pt x="3552494" y="3073399"/>
                  </a:lnTo>
                  <a:lnTo>
                    <a:pt x="3565103" y="3098799"/>
                  </a:lnTo>
                  <a:lnTo>
                    <a:pt x="3577475" y="3136899"/>
                  </a:lnTo>
                  <a:lnTo>
                    <a:pt x="3589598" y="3162299"/>
                  </a:lnTo>
                  <a:lnTo>
                    <a:pt x="3601459" y="3200399"/>
                  </a:lnTo>
                  <a:lnTo>
                    <a:pt x="3613044" y="3238499"/>
                  </a:lnTo>
                  <a:lnTo>
                    <a:pt x="3624342" y="3263899"/>
                  </a:lnTo>
                  <a:lnTo>
                    <a:pt x="3635340" y="3301999"/>
                  </a:lnTo>
                  <a:lnTo>
                    <a:pt x="3646024" y="3340099"/>
                  </a:lnTo>
                  <a:lnTo>
                    <a:pt x="3656382" y="3365499"/>
                  </a:lnTo>
                  <a:lnTo>
                    <a:pt x="3666401" y="3403599"/>
                  </a:lnTo>
                  <a:lnTo>
                    <a:pt x="3676068" y="3441699"/>
                  </a:lnTo>
                  <a:lnTo>
                    <a:pt x="3685371" y="3467099"/>
                  </a:lnTo>
                  <a:lnTo>
                    <a:pt x="3694296" y="3505199"/>
                  </a:lnTo>
                  <a:lnTo>
                    <a:pt x="3702832" y="3530599"/>
                  </a:lnTo>
                  <a:lnTo>
                    <a:pt x="3710964" y="3568699"/>
                  </a:lnTo>
                  <a:lnTo>
                    <a:pt x="3718680" y="3606799"/>
                  </a:lnTo>
                  <a:lnTo>
                    <a:pt x="3725968" y="3632199"/>
                  </a:lnTo>
                  <a:lnTo>
                    <a:pt x="3732815" y="3670299"/>
                  </a:lnTo>
                  <a:lnTo>
                    <a:pt x="3739207" y="3695699"/>
                  </a:lnTo>
                  <a:lnTo>
                    <a:pt x="3745132" y="3733799"/>
                  </a:lnTo>
                  <a:lnTo>
                    <a:pt x="3750578" y="3771899"/>
                  </a:lnTo>
                  <a:lnTo>
                    <a:pt x="3755530" y="3797299"/>
                  </a:lnTo>
                  <a:lnTo>
                    <a:pt x="3759978" y="3835399"/>
                  </a:lnTo>
                  <a:lnTo>
                    <a:pt x="3763907" y="3860799"/>
                  </a:lnTo>
                  <a:lnTo>
                    <a:pt x="3767305" y="3898899"/>
                  </a:lnTo>
                  <a:lnTo>
                    <a:pt x="3770160" y="3936999"/>
                  </a:lnTo>
                  <a:lnTo>
                    <a:pt x="3772457" y="3962399"/>
                  </a:lnTo>
                  <a:lnTo>
                    <a:pt x="3774186" y="4000499"/>
                  </a:lnTo>
                  <a:lnTo>
                    <a:pt x="3775332" y="4038599"/>
                  </a:lnTo>
                  <a:lnTo>
                    <a:pt x="3775883" y="4063999"/>
                  </a:lnTo>
                  <a:lnTo>
                    <a:pt x="3775826" y="4102099"/>
                  </a:lnTo>
                  <a:lnTo>
                    <a:pt x="3775148" y="4127499"/>
                  </a:lnTo>
                  <a:lnTo>
                    <a:pt x="3773837" y="4165599"/>
                  </a:lnTo>
                  <a:lnTo>
                    <a:pt x="3771880" y="4203699"/>
                  </a:lnTo>
                  <a:lnTo>
                    <a:pt x="3769264" y="4229099"/>
                  </a:lnTo>
                  <a:lnTo>
                    <a:pt x="3765975" y="4267199"/>
                  </a:lnTo>
                  <a:lnTo>
                    <a:pt x="3762003" y="4305299"/>
                  </a:lnTo>
                  <a:lnTo>
                    <a:pt x="3757332" y="4330699"/>
                  </a:lnTo>
                  <a:lnTo>
                    <a:pt x="3751952" y="4368799"/>
                  </a:lnTo>
                  <a:lnTo>
                    <a:pt x="3745848" y="4394199"/>
                  </a:lnTo>
                  <a:lnTo>
                    <a:pt x="3739008" y="4432299"/>
                  </a:lnTo>
                  <a:lnTo>
                    <a:pt x="3731420" y="4470399"/>
                  </a:lnTo>
                  <a:lnTo>
                    <a:pt x="3723070" y="4495799"/>
                  </a:lnTo>
                  <a:lnTo>
                    <a:pt x="3713946" y="4533899"/>
                  </a:lnTo>
                  <a:lnTo>
                    <a:pt x="3704035" y="4571999"/>
                  </a:lnTo>
                  <a:lnTo>
                    <a:pt x="3693324" y="4597399"/>
                  </a:lnTo>
                  <a:lnTo>
                    <a:pt x="3681800" y="4635499"/>
                  </a:lnTo>
                  <a:lnTo>
                    <a:pt x="3669450" y="4673599"/>
                  </a:lnTo>
                  <a:lnTo>
                    <a:pt x="3656262" y="4698999"/>
                  </a:lnTo>
                  <a:lnTo>
                    <a:pt x="3642224" y="4737099"/>
                  </a:lnTo>
                  <a:lnTo>
                    <a:pt x="3627321" y="4775199"/>
                  </a:lnTo>
                  <a:lnTo>
                    <a:pt x="3611541" y="4813299"/>
                  </a:lnTo>
                  <a:lnTo>
                    <a:pt x="3594872" y="4838699"/>
                  </a:lnTo>
                  <a:lnTo>
                    <a:pt x="3577300" y="4876799"/>
                  </a:lnTo>
                  <a:lnTo>
                    <a:pt x="3558814" y="4914899"/>
                  </a:lnTo>
                  <a:lnTo>
                    <a:pt x="3539399" y="4940299"/>
                  </a:lnTo>
                  <a:lnTo>
                    <a:pt x="3519044" y="4978399"/>
                  </a:lnTo>
                  <a:lnTo>
                    <a:pt x="3497735" y="5016499"/>
                  </a:lnTo>
                  <a:lnTo>
                    <a:pt x="3475459" y="5054599"/>
                  </a:lnTo>
                  <a:lnTo>
                    <a:pt x="3452205" y="5079999"/>
                  </a:lnTo>
                  <a:lnTo>
                    <a:pt x="3427958" y="5118099"/>
                  </a:lnTo>
                  <a:lnTo>
                    <a:pt x="3402707" y="5156199"/>
                  </a:lnTo>
                  <a:lnTo>
                    <a:pt x="3376438" y="5194299"/>
                  </a:lnTo>
                  <a:lnTo>
                    <a:pt x="3349139" y="5219699"/>
                  </a:lnTo>
                  <a:lnTo>
                    <a:pt x="3320796" y="5257799"/>
                  </a:lnTo>
                  <a:lnTo>
                    <a:pt x="3291398" y="5295899"/>
                  </a:lnTo>
                  <a:lnTo>
                    <a:pt x="3260930" y="5333999"/>
                  </a:lnTo>
                  <a:lnTo>
                    <a:pt x="3229381" y="5372099"/>
                  </a:lnTo>
                  <a:lnTo>
                    <a:pt x="3196738" y="5397499"/>
                  </a:lnTo>
                  <a:lnTo>
                    <a:pt x="3162987" y="5435599"/>
                  </a:lnTo>
                  <a:lnTo>
                    <a:pt x="3128117" y="5473699"/>
                  </a:lnTo>
                  <a:lnTo>
                    <a:pt x="3092113" y="5511799"/>
                  </a:lnTo>
                  <a:lnTo>
                    <a:pt x="3054964" y="5549899"/>
                  </a:lnTo>
                  <a:lnTo>
                    <a:pt x="3016657" y="5587999"/>
                  </a:lnTo>
                  <a:lnTo>
                    <a:pt x="2977178" y="5626099"/>
                  </a:lnTo>
                  <a:lnTo>
                    <a:pt x="2936515" y="5651499"/>
                  </a:lnTo>
                  <a:lnTo>
                    <a:pt x="2894655" y="5689599"/>
                  </a:lnTo>
                  <a:lnTo>
                    <a:pt x="2851586" y="5727699"/>
                  </a:lnTo>
                  <a:lnTo>
                    <a:pt x="2807294" y="5765799"/>
                  </a:lnTo>
                  <a:lnTo>
                    <a:pt x="2761766" y="5803899"/>
                  </a:lnTo>
                  <a:lnTo>
                    <a:pt x="2714991" y="5841999"/>
                  </a:lnTo>
                  <a:lnTo>
                    <a:pt x="2666955" y="5880099"/>
                  </a:lnTo>
                  <a:lnTo>
                    <a:pt x="2617645" y="5918199"/>
                  </a:lnTo>
                  <a:lnTo>
                    <a:pt x="2567049" y="5956299"/>
                  </a:lnTo>
                  <a:lnTo>
                    <a:pt x="2515153" y="5994399"/>
                  </a:lnTo>
                  <a:lnTo>
                    <a:pt x="2461945" y="6032499"/>
                  </a:lnTo>
                  <a:lnTo>
                    <a:pt x="2407413" y="6070599"/>
                  </a:lnTo>
                  <a:lnTo>
                    <a:pt x="2351542" y="6108699"/>
                  </a:lnTo>
                  <a:lnTo>
                    <a:pt x="2294322" y="6146799"/>
                  </a:lnTo>
                  <a:lnTo>
                    <a:pt x="2235737" y="6184899"/>
                  </a:lnTo>
                  <a:lnTo>
                    <a:pt x="2175777" y="6222999"/>
                  </a:lnTo>
                  <a:lnTo>
                    <a:pt x="2114428" y="6261099"/>
                  </a:lnTo>
                  <a:lnTo>
                    <a:pt x="2051677" y="6299199"/>
                  </a:lnTo>
                  <a:lnTo>
                    <a:pt x="1987511" y="6337299"/>
                  </a:lnTo>
                  <a:lnTo>
                    <a:pt x="1921918" y="6375399"/>
                  </a:lnTo>
                  <a:lnTo>
                    <a:pt x="1854885" y="6413499"/>
                  </a:lnTo>
                  <a:lnTo>
                    <a:pt x="1801622" y="6451599"/>
                  </a:lnTo>
                  <a:lnTo>
                    <a:pt x="1749223" y="6489699"/>
                  </a:lnTo>
                  <a:lnTo>
                    <a:pt x="1697685" y="6515099"/>
                  </a:lnTo>
                  <a:lnTo>
                    <a:pt x="1647004" y="6553199"/>
                  </a:lnTo>
                  <a:lnTo>
                    <a:pt x="1597176" y="6578599"/>
                  </a:lnTo>
                  <a:lnTo>
                    <a:pt x="1548196" y="6616699"/>
                  </a:lnTo>
                  <a:lnTo>
                    <a:pt x="1500062" y="6654799"/>
                  </a:lnTo>
                  <a:lnTo>
                    <a:pt x="1452770" y="6680199"/>
                  </a:lnTo>
                  <a:lnTo>
                    <a:pt x="1406315" y="6718299"/>
                  </a:lnTo>
                  <a:lnTo>
                    <a:pt x="1360694" y="6756399"/>
                  </a:lnTo>
                  <a:lnTo>
                    <a:pt x="1315903" y="6794499"/>
                  </a:lnTo>
                  <a:lnTo>
                    <a:pt x="1271939" y="6832599"/>
                  </a:lnTo>
                  <a:lnTo>
                    <a:pt x="1228796" y="6857999"/>
                  </a:lnTo>
                  <a:lnTo>
                    <a:pt x="1186472" y="6896099"/>
                  </a:lnTo>
                  <a:lnTo>
                    <a:pt x="1144963" y="6934199"/>
                  </a:lnTo>
                  <a:lnTo>
                    <a:pt x="1104264" y="6972299"/>
                  </a:lnTo>
                  <a:lnTo>
                    <a:pt x="1064373" y="7010399"/>
                  </a:lnTo>
                  <a:lnTo>
                    <a:pt x="1025285" y="7048499"/>
                  </a:lnTo>
                  <a:lnTo>
                    <a:pt x="986996" y="7086599"/>
                  </a:lnTo>
                  <a:lnTo>
                    <a:pt x="949502" y="7124699"/>
                  </a:lnTo>
                  <a:lnTo>
                    <a:pt x="912801" y="7162799"/>
                  </a:lnTo>
                  <a:lnTo>
                    <a:pt x="876887" y="7200899"/>
                  </a:lnTo>
                  <a:lnTo>
                    <a:pt x="841757" y="7238999"/>
                  </a:lnTo>
                  <a:lnTo>
                    <a:pt x="807407" y="7289799"/>
                  </a:lnTo>
                  <a:lnTo>
                    <a:pt x="773834" y="7327899"/>
                  </a:lnTo>
                  <a:lnTo>
                    <a:pt x="741033" y="7365999"/>
                  </a:lnTo>
                  <a:lnTo>
                    <a:pt x="709001" y="7404099"/>
                  </a:lnTo>
                  <a:lnTo>
                    <a:pt x="677734" y="7442199"/>
                  </a:lnTo>
                  <a:lnTo>
                    <a:pt x="647228" y="7480299"/>
                  </a:lnTo>
                  <a:lnTo>
                    <a:pt x="617479" y="7531099"/>
                  </a:lnTo>
                  <a:lnTo>
                    <a:pt x="588483" y="7569199"/>
                  </a:lnTo>
                  <a:lnTo>
                    <a:pt x="560237" y="7607299"/>
                  </a:lnTo>
                  <a:lnTo>
                    <a:pt x="532737" y="7645399"/>
                  </a:lnTo>
                  <a:lnTo>
                    <a:pt x="505978" y="7696199"/>
                  </a:lnTo>
                  <a:lnTo>
                    <a:pt x="479958" y="7734299"/>
                  </a:lnTo>
                  <a:lnTo>
                    <a:pt x="454672" y="7772399"/>
                  </a:lnTo>
                  <a:lnTo>
                    <a:pt x="430116" y="7810499"/>
                  </a:lnTo>
                  <a:lnTo>
                    <a:pt x="406286" y="7861299"/>
                  </a:lnTo>
                  <a:lnTo>
                    <a:pt x="383180" y="7899399"/>
                  </a:lnTo>
                  <a:lnTo>
                    <a:pt x="360792" y="7937499"/>
                  </a:lnTo>
                  <a:lnTo>
                    <a:pt x="339120" y="7988299"/>
                  </a:lnTo>
                  <a:lnTo>
                    <a:pt x="318158" y="8026399"/>
                  </a:lnTo>
                  <a:lnTo>
                    <a:pt x="297904" y="8064499"/>
                  </a:lnTo>
                  <a:lnTo>
                    <a:pt x="278354" y="8115299"/>
                  </a:lnTo>
                  <a:lnTo>
                    <a:pt x="259503" y="8153399"/>
                  </a:lnTo>
                  <a:lnTo>
                    <a:pt x="241348" y="8191499"/>
                  </a:lnTo>
                  <a:lnTo>
                    <a:pt x="223886" y="8242299"/>
                  </a:lnTo>
                  <a:lnTo>
                    <a:pt x="207111" y="8280399"/>
                  </a:lnTo>
                  <a:lnTo>
                    <a:pt x="191021" y="8318499"/>
                  </a:lnTo>
                  <a:lnTo>
                    <a:pt x="175612" y="8369299"/>
                  </a:lnTo>
                  <a:lnTo>
                    <a:pt x="160879" y="8407399"/>
                  </a:lnTo>
                  <a:lnTo>
                    <a:pt x="146819" y="8445499"/>
                  </a:lnTo>
                  <a:lnTo>
                    <a:pt x="133429" y="8496299"/>
                  </a:lnTo>
                  <a:lnTo>
                    <a:pt x="120703" y="8534399"/>
                  </a:lnTo>
                  <a:lnTo>
                    <a:pt x="108639" y="8572499"/>
                  </a:lnTo>
                  <a:lnTo>
                    <a:pt x="97233" y="8623299"/>
                  </a:lnTo>
                  <a:lnTo>
                    <a:pt x="86480" y="8661399"/>
                  </a:lnTo>
                  <a:lnTo>
                    <a:pt x="76378" y="8699499"/>
                  </a:lnTo>
                  <a:lnTo>
                    <a:pt x="66921" y="8750299"/>
                  </a:lnTo>
                  <a:lnTo>
                    <a:pt x="58107" y="8788399"/>
                  </a:lnTo>
                  <a:lnTo>
                    <a:pt x="49931" y="8826499"/>
                  </a:lnTo>
                  <a:lnTo>
                    <a:pt x="42390" y="8877299"/>
                  </a:lnTo>
                  <a:lnTo>
                    <a:pt x="35479" y="8915399"/>
                  </a:lnTo>
                  <a:lnTo>
                    <a:pt x="29196" y="8953499"/>
                  </a:lnTo>
                  <a:lnTo>
                    <a:pt x="23535" y="9004299"/>
                  </a:lnTo>
                  <a:lnTo>
                    <a:pt x="18494" y="9042399"/>
                  </a:lnTo>
                  <a:lnTo>
                    <a:pt x="14068" y="9080499"/>
                  </a:lnTo>
                  <a:lnTo>
                    <a:pt x="10254" y="9118599"/>
                  </a:lnTo>
                  <a:lnTo>
                    <a:pt x="7048" y="9156699"/>
                  </a:lnTo>
                  <a:lnTo>
                    <a:pt x="4446" y="9207499"/>
                  </a:lnTo>
                  <a:lnTo>
                    <a:pt x="2444" y="9245599"/>
                  </a:lnTo>
                  <a:lnTo>
                    <a:pt x="1038" y="9283699"/>
                  </a:lnTo>
                  <a:lnTo>
                    <a:pt x="224" y="9321799"/>
                  </a:lnTo>
                  <a:lnTo>
                    <a:pt x="0" y="9359899"/>
                  </a:lnTo>
                  <a:lnTo>
                    <a:pt x="360" y="9397999"/>
                  </a:lnTo>
                  <a:lnTo>
                    <a:pt x="1301" y="9436099"/>
                  </a:lnTo>
                  <a:lnTo>
                    <a:pt x="2819" y="9486899"/>
                  </a:lnTo>
                  <a:lnTo>
                    <a:pt x="4910" y="9524999"/>
                  </a:lnTo>
                  <a:lnTo>
                    <a:pt x="7571" y="9563099"/>
                  </a:lnTo>
                  <a:lnTo>
                    <a:pt x="10798" y="9601199"/>
                  </a:lnTo>
                  <a:lnTo>
                    <a:pt x="14586" y="9639299"/>
                  </a:lnTo>
                  <a:lnTo>
                    <a:pt x="18933" y="9677399"/>
                  </a:lnTo>
                  <a:lnTo>
                    <a:pt x="23833" y="9715499"/>
                  </a:lnTo>
                  <a:lnTo>
                    <a:pt x="29284" y="9740899"/>
                  </a:lnTo>
                  <a:lnTo>
                    <a:pt x="35282" y="9778999"/>
                  </a:lnTo>
                  <a:lnTo>
                    <a:pt x="41822" y="9817099"/>
                  </a:lnTo>
                  <a:lnTo>
                    <a:pt x="48901" y="9855199"/>
                  </a:lnTo>
                  <a:lnTo>
                    <a:pt x="56515" y="9893299"/>
                  </a:lnTo>
                  <a:lnTo>
                    <a:pt x="64660" y="9931399"/>
                  </a:lnTo>
                  <a:lnTo>
                    <a:pt x="73332" y="9956799"/>
                  </a:lnTo>
                  <a:lnTo>
                    <a:pt x="82528" y="9994899"/>
                  </a:lnTo>
                  <a:lnTo>
                    <a:pt x="92244" y="10032999"/>
                  </a:lnTo>
                  <a:lnTo>
                    <a:pt x="102475" y="10058399"/>
                  </a:lnTo>
                  <a:lnTo>
                    <a:pt x="113219" y="10096499"/>
                  </a:lnTo>
                  <a:lnTo>
                    <a:pt x="124470" y="10134599"/>
                  </a:lnTo>
                  <a:lnTo>
                    <a:pt x="136226" y="10159999"/>
                  </a:lnTo>
                  <a:lnTo>
                    <a:pt x="148483" y="10198099"/>
                  </a:lnTo>
                  <a:lnTo>
                    <a:pt x="161236" y="10223499"/>
                  </a:lnTo>
                  <a:lnTo>
                    <a:pt x="174482" y="10261599"/>
                  </a:lnTo>
                  <a:lnTo>
                    <a:pt x="184387" y="10274299"/>
                  </a:lnTo>
                  <a:close/>
                </a:path>
              </a:pathLst>
            </a:custGeom>
            <a:solidFill>
              <a:srgbClr val="E3F4DE"/>
            </a:solidFill>
          </p:spPr>
          <p:txBody>
            <a:bodyPr wrap="square" lIns="0" tIns="0" rIns="0" bIns="0" rtlCol="0"/>
            <a:lstStyle/>
            <a:p>
              <a:endParaRPr/>
            </a:p>
          </p:txBody>
        </p:sp>
        <p:sp>
          <p:nvSpPr>
            <p:cNvPr id="6" name="object 6"/>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7" name="object 7"/>
            <p:cNvPicPr/>
            <p:nvPr/>
          </p:nvPicPr>
          <p:blipFill>
            <a:blip r:embed="rId3" cstate="print"/>
            <a:stretch>
              <a:fillRect/>
            </a:stretch>
          </p:blipFill>
          <p:spPr>
            <a:xfrm>
              <a:off x="297370" y="1250579"/>
              <a:ext cx="152399" cy="152399"/>
            </a:xfrm>
            <a:prstGeom prst="rect">
              <a:avLst/>
            </a:prstGeom>
          </p:spPr>
        </p:pic>
        <p:pic>
          <p:nvPicPr>
            <p:cNvPr id="8" name="object 8"/>
            <p:cNvPicPr/>
            <p:nvPr/>
          </p:nvPicPr>
          <p:blipFill>
            <a:blip r:embed="rId4" cstate="print"/>
            <a:stretch>
              <a:fillRect/>
            </a:stretch>
          </p:blipFill>
          <p:spPr>
            <a:xfrm>
              <a:off x="17838227" y="1250579"/>
              <a:ext cx="152399" cy="152399"/>
            </a:xfrm>
            <a:prstGeom prst="rect">
              <a:avLst/>
            </a:prstGeom>
          </p:spPr>
        </p:pic>
        <p:sp>
          <p:nvSpPr>
            <p:cNvPr id="9" name="object 9"/>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sp>
          <p:nvSpPr>
            <p:cNvPr id="10" name="object 10"/>
            <p:cNvSpPr/>
            <p:nvPr/>
          </p:nvSpPr>
          <p:spPr>
            <a:xfrm>
              <a:off x="564010" y="1780516"/>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1" name="object 11"/>
            <p:cNvSpPr/>
            <p:nvPr/>
          </p:nvSpPr>
          <p:spPr>
            <a:xfrm>
              <a:off x="564010" y="1780513"/>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sp>
          <p:nvSpPr>
            <p:cNvPr id="12" name="object 12"/>
            <p:cNvSpPr/>
            <p:nvPr/>
          </p:nvSpPr>
          <p:spPr>
            <a:xfrm>
              <a:off x="564010" y="3803645"/>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3" name="object 13"/>
            <p:cNvSpPr/>
            <p:nvPr/>
          </p:nvSpPr>
          <p:spPr>
            <a:xfrm>
              <a:off x="564010" y="3803641"/>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8"/>
                  </a:lnTo>
                  <a:lnTo>
                    <a:pt x="2820968" y="561960"/>
                  </a:lnTo>
                </a:path>
                <a:path w="3171825" h="561975">
                  <a:moveTo>
                    <a:pt x="351053" y="561967"/>
                  </a:moveTo>
                  <a:lnTo>
                    <a:pt x="310589" y="559686"/>
                  </a:lnTo>
                  <a:lnTo>
                    <a:pt x="259188" y="550824"/>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pic>
          <p:nvPicPr>
            <p:cNvPr id="14" name="object 14"/>
            <p:cNvPicPr/>
            <p:nvPr/>
          </p:nvPicPr>
          <p:blipFill>
            <a:blip r:embed="rId5" cstate="print"/>
            <a:stretch>
              <a:fillRect/>
            </a:stretch>
          </p:blipFill>
          <p:spPr>
            <a:xfrm>
              <a:off x="5789871" y="462249"/>
              <a:ext cx="695324" cy="733424"/>
            </a:xfrm>
            <a:prstGeom prst="rect">
              <a:avLst/>
            </a:prstGeom>
          </p:spPr>
        </p:pic>
        <p:sp>
          <p:nvSpPr>
            <p:cNvPr id="15" name="object 15"/>
            <p:cNvSpPr/>
            <p:nvPr/>
          </p:nvSpPr>
          <p:spPr>
            <a:xfrm>
              <a:off x="680643" y="4652136"/>
              <a:ext cx="10164445" cy="4325620"/>
            </a:xfrm>
            <a:custGeom>
              <a:avLst/>
              <a:gdLst/>
              <a:ahLst/>
              <a:cxnLst/>
              <a:rect l="l" t="t" r="r" b="b"/>
              <a:pathLst>
                <a:path w="10164445" h="4325620">
                  <a:moveTo>
                    <a:pt x="10144785" y="2659418"/>
                  </a:moveTo>
                  <a:lnTo>
                    <a:pt x="0" y="2659418"/>
                  </a:lnTo>
                  <a:lnTo>
                    <a:pt x="0" y="4325264"/>
                  </a:lnTo>
                  <a:lnTo>
                    <a:pt x="10144785" y="4325264"/>
                  </a:lnTo>
                  <a:lnTo>
                    <a:pt x="10144785" y="2659418"/>
                  </a:lnTo>
                  <a:close/>
                </a:path>
                <a:path w="10164445" h="4325620">
                  <a:moveTo>
                    <a:pt x="10163873" y="1329702"/>
                  </a:moveTo>
                  <a:lnTo>
                    <a:pt x="0" y="1329702"/>
                  </a:lnTo>
                  <a:lnTo>
                    <a:pt x="0" y="2468918"/>
                  </a:lnTo>
                  <a:lnTo>
                    <a:pt x="10163873" y="2468918"/>
                  </a:lnTo>
                  <a:lnTo>
                    <a:pt x="10163873" y="1329702"/>
                  </a:lnTo>
                  <a:close/>
                </a:path>
                <a:path w="10164445" h="4325620">
                  <a:moveTo>
                    <a:pt x="10163873" y="0"/>
                  </a:moveTo>
                  <a:lnTo>
                    <a:pt x="0" y="0"/>
                  </a:lnTo>
                  <a:lnTo>
                    <a:pt x="0" y="1139202"/>
                  </a:lnTo>
                  <a:lnTo>
                    <a:pt x="10163873" y="1139202"/>
                  </a:lnTo>
                  <a:lnTo>
                    <a:pt x="10163873" y="0"/>
                  </a:lnTo>
                  <a:close/>
                </a:path>
              </a:pathLst>
            </a:custGeom>
            <a:solidFill>
              <a:srgbClr val="ECDFAF">
                <a:alpha val="50999"/>
              </a:srgbClr>
            </a:solidFill>
          </p:spPr>
          <p:txBody>
            <a:bodyPr wrap="square" lIns="0" tIns="0" rIns="0" bIns="0" rtlCol="0"/>
            <a:lstStyle/>
            <a:p>
              <a:endParaRPr/>
            </a:p>
          </p:txBody>
        </p:sp>
        <p:sp>
          <p:nvSpPr>
            <p:cNvPr id="16" name="object 16"/>
            <p:cNvSpPr/>
            <p:nvPr/>
          </p:nvSpPr>
          <p:spPr>
            <a:xfrm>
              <a:off x="621160" y="4684631"/>
              <a:ext cx="1616075" cy="5050155"/>
            </a:xfrm>
            <a:custGeom>
              <a:avLst/>
              <a:gdLst/>
              <a:ahLst/>
              <a:cxnLst/>
              <a:rect l="l" t="t" r="r" b="b"/>
              <a:pathLst>
                <a:path w="1616075" h="5050155">
                  <a:moveTo>
                    <a:pt x="1616049" y="5050154"/>
                  </a:moveTo>
                  <a:lnTo>
                    <a:pt x="0" y="5050154"/>
                  </a:lnTo>
                  <a:lnTo>
                    <a:pt x="0" y="0"/>
                  </a:lnTo>
                  <a:lnTo>
                    <a:pt x="1616049" y="0"/>
                  </a:lnTo>
                  <a:lnTo>
                    <a:pt x="1616049" y="5050154"/>
                  </a:lnTo>
                  <a:close/>
                </a:path>
              </a:pathLst>
            </a:custGeom>
            <a:solidFill>
              <a:srgbClr val="ECCB3C">
                <a:alpha val="50999"/>
              </a:srgbClr>
            </a:solidFill>
          </p:spPr>
          <p:txBody>
            <a:bodyPr wrap="square" lIns="0" tIns="0" rIns="0" bIns="0" rtlCol="0"/>
            <a:lstStyle/>
            <a:p>
              <a:endParaRPr/>
            </a:p>
          </p:txBody>
        </p:sp>
        <p:sp>
          <p:nvSpPr>
            <p:cNvPr id="17" name="object 17"/>
            <p:cNvSpPr/>
            <p:nvPr/>
          </p:nvSpPr>
          <p:spPr>
            <a:xfrm>
              <a:off x="14002444" y="1870427"/>
              <a:ext cx="1189990" cy="3853179"/>
            </a:xfrm>
            <a:custGeom>
              <a:avLst/>
              <a:gdLst/>
              <a:ahLst/>
              <a:cxnLst/>
              <a:rect l="l" t="t" r="r" b="b"/>
              <a:pathLst>
                <a:path w="1189990" h="3853179">
                  <a:moveTo>
                    <a:pt x="412906" y="25163"/>
                  </a:moveTo>
                  <a:lnTo>
                    <a:pt x="453340" y="0"/>
                  </a:lnTo>
                  <a:lnTo>
                    <a:pt x="491313" y="61625"/>
                  </a:lnTo>
                  <a:lnTo>
                    <a:pt x="528280" y="122850"/>
                  </a:lnTo>
                  <a:lnTo>
                    <a:pt x="487398" y="147278"/>
                  </a:lnTo>
                  <a:lnTo>
                    <a:pt x="450654" y="86423"/>
                  </a:lnTo>
                  <a:lnTo>
                    <a:pt x="412906" y="25163"/>
                  </a:lnTo>
                  <a:close/>
                </a:path>
                <a:path w="1189990" h="3853179">
                  <a:moveTo>
                    <a:pt x="511334" y="187622"/>
                  </a:moveTo>
                  <a:lnTo>
                    <a:pt x="552368" y="163448"/>
                  </a:lnTo>
                  <a:lnTo>
                    <a:pt x="588810" y="226003"/>
                  </a:lnTo>
                  <a:lnTo>
                    <a:pt x="624178" y="288132"/>
                  </a:lnTo>
                  <a:lnTo>
                    <a:pt x="582670" y="311483"/>
                  </a:lnTo>
                  <a:lnTo>
                    <a:pt x="547537" y="249767"/>
                  </a:lnTo>
                  <a:lnTo>
                    <a:pt x="511334" y="187622"/>
                  </a:lnTo>
                  <a:close/>
                </a:path>
                <a:path w="1189990" h="3853179">
                  <a:moveTo>
                    <a:pt x="605547" y="352476"/>
                  </a:moveTo>
                  <a:lnTo>
                    <a:pt x="647214" y="329412"/>
                  </a:lnTo>
                  <a:lnTo>
                    <a:pt x="681926" y="392931"/>
                  </a:lnTo>
                  <a:lnTo>
                    <a:pt x="715490" y="455995"/>
                  </a:lnTo>
                  <a:lnTo>
                    <a:pt x="673323" y="478133"/>
                  </a:lnTo>
                  <a:lnTo>
                    <a:pt x="640007" y="415535"/>
                  </a:lnTo>
                  <a:lnTo>
                    <a:pt x="605547" y="352476"/>
                  </a:lnTo>
                  <a:close/>
                </a:path>
                <a:path w="1189990" h="3853179">
                  <a:moveTo>
                    <a:pt x="695097" y="519994"/>
                  </a:moveTo>
                  <a:lnTo>
                    <a:pt x="737433" y="498181"/>
                  </a:lnTo>
                  <a:lnTo>
                    <a:pt x="770142" y="562613"/>
                  </a:lnTo>
                  <a:lnTo>
                    <a:pt x="801622" y="626555"/>
                  </a:lnTo>
                  <a:lnTo>
                    <a:pt x="758763" y="647322"/>
                  </a:lnTo>
                  <a:lnTo>
                    <a:pt x="727541" y="583903"/>
                  </a:lnTo>
                  <a:lnTo>
                    <a:pt x="695097" y="519994"/>
                  </a:lnTo>
                  <a:close/>
                </a:path>
                <a:path w="1189990" h="3853179">
                  <a:moveTo>
                    <a:pt x="779319" y="690214"/>
                  </a:moveTo>
                  <a:lnTo>
                    <a:pt x="822356" y="669819"/>
                  </a:lnTo>
                  <a:lnTo>
                    <a:pt x="852797" y="735183"/>
                  </a:lnTo>
                  <a:lnTo>
                    <a:pt x="881921" y="800025"/>
                  </a:lnTo>
                  <a:lnTo>
                    <a:pt x="838342" y="819234"/>
                  </a:lnTo>
                  <a:lnTo>
                    <a:pt x="809485" y="754987"/>
                  </a:lnTo>
                  <a:lnTo>
                    <a:pt x="779319" y="690214"/>
                  </a:lnTo>
                  <a:close/>
                </a:path>
                <a:path w="1189990" h="3853179">
                  <a:moveTo>
                    <a:pt x="857457" y="863180"/>
                  </a:moveTo>
                  <a:lnTo>
                    <a:pt x="901222" y="844400"/>
                  </a:lnTo>
                  <a:lnTo>
                    <a:pt x="929215" y="911016"/>
                  </a:lnTo>
                  <a:lnTo>
                    <a:pt x="942675" y="944112"/>
                  </a:lnTo>
                  <a:lnTo>
                    <a:pt x="955778" y="977064"/>
                  </a:lnTo>
                  <a:lnTo>
                    <a:pt x="911453" y="994485"/>
                  </a:lnTo>
                  <a:lnTo>
                    <a:pt x="898487" y="961874"/>
                  </a:lnTo>
                  <a:lnTo>
                    <a:pt x="885165" y="929119"/>
                  </a:lnTo>
                  <a:lnTo>
                    <a:pt x="857457" y="863180"/>
                  </a:lnTo>
                  <a:close/>
                </a:path>
                <a:path w="1189990" h="3853179">
                  <a:moveTo>
                    <a:pt x="928622" y="1038879"/>
                  </a:moveTo>
                  <a:lnTo>
                    <a:pt x="973135" y="1021946"/>
                  </a:lnTo>
                  <a:lnTo>
                    <a:pt x="998295" y="1089823"/>
                  </a:lnTo>
                  <a:lnTo>
                    <a:pt x="1021901" y="1157084"/>
                  </a:lnTo>
                  <a:lnTo>
                    <a:pt x="976824" y="1172453"/>
                  </a:lnTo>
                  <a:lnTo>
                    <a:pt x="965352" y="1139292"/>
                  </a:lnTo>
                  <a:lnTo>
                    <a:pt x="953494" y="1105976"/>
                  </a:lnTo>
                  <a:lnTo>
                    <a:pt x="941250" y="1072505"/>
                  </a:lnTo>
                  <a:lnTo>
                    <a:pt x="928622" y="1038879"/>
                  </a:lnTo>
                  <a:close/>
                </a:path>
                <a:path w="1189990" h="3853179">
                  <a:moveTo>
                    <a:pt x="991780" y="1217216"/>
                  </a:moveTo>
                  <a:lnTo>
                    <a:pt x="1037044" y="1202404"/>
                  </a:lnTo>
                  <a:lnTo>
                    <a:pt x="1058922" y="1271514"/>
                  </a:lnTo>
                  <a:lnTo>
                    <a:pt x="1079106" y="1339952"/>
                  </a:lnTo>
                  <a:lnTo>
                    <a:pt x="1033292" y="1352961"/>
                  </a:lnTo>
                  <a:lnTo>
                    <a:pt x="1023542" y="1319279"/>
                  </a:lnTo>
                  <a:lnTo>
                    <a:pt x="1013374" y="1285427"/>
                  </a:lnTo>
                  <a:lnTo>
                    <a:pt x="1002787" y="1251406"/>
                  </a:lnTo>
                  <a:lnTo>
                    <a:pt x="991780" y="1217216"/>
                  </a:lnTo>
                  <a:close/>
                </a:path>
                <a:path w="1189990" h="3853179">
                  <a:moveTo>
                    <a:pt x="1045779" y="1398125"/>
                  </a:moveTo>
                  <a:lnTo>
                    <a:pt x="1091769" y="1385756"/>
                  </a:lnTo>
                  <a:lnTo>
                    <a:pt x="1109843" y="1456023"/>
                  </a:lnTo>
                  <a:lnTo>
                    <a:pt x="1126070" y="1525560"/>
                  </a:lnTo>
                  <a:lnTo>
                    <a:pt x="1079570" y="1535848"/>
                  </a:lnTo>
                  <a:lnTo>
                    <a:pt x="1071805" y="1501694"/>
                  </a:lnTo>
                  <a:lnTo>
                    <a:pt x="1063585" y="1467355"/>
                  </a:lnTo>
                  <a:lnTo>
                    <a:pt x="1054910" y="1432832"/>
                  </a:lnTo>
                  <a:lnTo>
                    <a:pt x="1045779" y="1398125"/>
                  </a:lnTo>
                  <a:close/>
                </a:path>
                <a:path w="1189990" h="3853179">
                  <a:moveTo>
                    <a:pt x="1089496" y="1582483"/>
                  </a:moveTo>
                  <a:lnTo>
                    <a:pt x="1136156" y="1572946"/>
                  </a:lnTo>
                  <a:lnTo>
                    <a:pt x="1149807" y="1644262"/>
                  </a:lnTo>
                  <a:lnTo>
                    <a:pt x="1161444" y="1714781"/>
                  </a:lnTo>
                  <a:lnTo>
                    <a:pt x="1114357" y="1721919"/>
                  </a:lnTo>
                  <a:lnTo>
                    <a:pt x="1108885" y="1687361"/>
                  </a:lnTo>
                  <a:lnTo>
                    <a:pt x="1102918" y="1652602"/>
                  </a:lnTo>
                  <a:lnTo>
                    <a:pt x="1096455" y="1617643"/>
                  </a:lnTo>
                  <a:lnTo>
                    <a:pt x="1089496" y="1582483"/>
                  </a:lnTo>
                  <a:close/>
                </a:path>
                <a:path w="1189990" h="3853179">
                  <a:moveTo>
                    <a:pt x="1120990" y="1768498"/>
                  </a:moveTo>
                  <a:lnTo>
                    <a:pt x="1168199" y="1762213"/>
                  </a:lnTo>
                  <a:lnTo>
                    <a:pt x="1176762" y="1834313"/>
                  </a:lnTo>
                  <a:lnTo>
                    <a:pt x="1183137" y="1905549"/>
                  </a:lnTo>
                  <a:lnTo>
                    <a:pt x="1135644" y="1909092"/>
                  </a:lnTo>
                  <a:lnTo>
                    <a:pt x="1132786" y="1874269"/>
                  </a:lnTo>
                  <a:lnTo>
                    <a:pt x="1129391" y="1839229"/>
                  </a:lnTo>
                  <a:lnTo>
                    <a:pt x="1125459" y="1803972"/>
                  </a:lnTo>
                  <a:lnTo>
                    <a:pt x="1120990" y="1768498"/>
                  </a:lnTo>
                  <a:close/>
                </a:path>
                <a:path w="1189990" h="3853179">
                  <a:moveTo>
                    <a:pt x="1138676" y="1956239"/>
                  </a:moveTo>
                  <a:lnTo>
                    <a:pt x="1186232" y="1953674"/>
                  </a:lnTo>
                  <a:lnTo>
                    <a:pt x="1187908" y="1990130"/>
                  </a:lnTo>
                  <a:lnTo>
                    <a:pt x="1188991" y="2026351"/>
                  </a:lnTo>
                  <a:lnTo>
                    <a:pt x="1189480" y="2062338"/>
                  </a:lnTo>
                  <a:lnTo>
                    <a:pt x="1189376" y="2098090"/>
                  </a:lnTo>
                  <a:lnTo>
                    <a:pt x="1141754" y="2097554"/>
                  </a:lnTo>
                  <a:lnTo>
                    <a:pt x="1141856" y="2062578"/>
                  </a:lnTo>
                  <a:lnTo>
                    <a:pt x="1141377" y="2027366"/>
                  </a:lnTo>
                  <a:lnTo>
                    <a:pt x="1140317" y="1991920"/>
                  </a:lnTo>
                  <a:lnTo>
                    <a:pt x="1138676" y="1956239"/>
                  </a:lnTo>
                  <a:close/>
                </a:path>
                <a:path w="1189990" h="3853179">
                  <a:moveTo>
                    <a:pt x="1140690" y="2144543"/>
                  </a:moveTo>
                  <a:lnTo>
                    <a:pt x="1188287" y="2146168"/>
                  </a:lnTo>
                  <a:lnTo>
                    <a:pt x="1186724" y="2182557"/>
                  </a:lnTo>
                  <a:lnTo>
                    <a:pt x="1184525" y="2218695"/>
                  </a:lnTo>
                  <a:lnTo>
                    <a:pt x="1181693" y="2254581"/>
                  </a:lnTo>
                  <a:lnTo>
                    <a:pt x="1178225" y="2290217"/>
                  </a:lnTo>
                  <a:lnTo>
                    <a:pt x="1130869" y="2285170"/>
                  </a:lnTo>
                  <a:lnTo>
                    <a:pt x="1134253" y="2250388"/>
                  </a:lnTo>
                  <a:lnTo>
                    <a:pt x="1137017" y="2215357"/>
                  </a:lnTo>
                  <a:lnTo>
                    <a:pt x="1139163" y="2180075"/>
                  </a:lnTo>
                  <a:lnTo>
                    <a:pt x="1140690" y="2144543"/>
                  </a:lnTo>
                  <a:close/>
                </a:path>
                <a:path w="1189990" h="3853179">
                  <a:moveTo>
                    <a:pt x="1101415" y="2470942"/>
                  </a:moveTo>
                  <a:lnTo>
                    <a:pt x="1108362" y="2436606"/>
                  </a:lnTo>
                  <a:lnTo>
                    <a:pt x="1114655" y="2402007"/>
                  </a:lnTo>
                  <a:lnTo>
                    <a:pt x="1120294" y="2367144"/>
                  </a:lnTo>
                  <a:lnTo>
                    <a:pt x="1125280" y="2332018"/>
                  </a:lnTo>
                  <a:lnTo>
                    <a:pt x="1163854" y="2337115"/>
                  </a:lnTo>
                  <a:lnTo>
                    <a:pt x="1167050" y="2337537"/>
                  </a:lnTo>
                  <a:lnTo>
                    <a:pt x="1172494" y="2338257"/>
                  </a:lnTo>
                  <a:lnTo>
                    <a:pt x="1167378" y="2374304"/>
                  </a:lnTo>
                  <a:lnTo>
                    <a:pt x="1161590" y="2410085"/>
                  </a:lnTo>
                  <a:lnTo>
                    <a:pt x="1155130" y="2445600"/>
                  </a:lnTo>
                  <a:lnTo>
                    <a:pt x="1147999" y="2480848"/>
                  </a:lnTo>
                  <a:lnTo>
                    <a:pt x="1101415" y="2470942"/>
                  </a:lnTo>
                  <a:close/>
                </a:path>
                <a:path w="1189990" h="3853179">
                  <a:moveTo>
                    <a:pt x="1052494" y="2652162"/>
                  </a:moveTo>
                  <a:lnTo>
                    <a:pt x="1063149" y="2618689"/>
                  </a:lnTo>
                  <a:lnTo>
                    <a:pt x="1073128" y="2584944"/>
                  </a:lnTo>
                  <a:lnTo>
                    <a:pt x="1082431" y="2550928"/>
                  </a:lnTo>
                  <a:lnTo>
                    <a:pt x="1091058" y="2516640"/>
                  </a:lnTo>
                  <a:lnTo>
                    <a:pt x="1137360" y="2527789"/>
                  </a:lnTo>
                  <a:lnTo>
                    <a:pt x="1128494" y="2563026"/>
                  </a:lnTo>
                  <a:lnTo>
                    <a:pt x="1118932" y="2597987"/>
                  </a:lnTo>
                  <a:lnTo>
                    <a:pt x="1108676" y="2632670"/>
                  </a:lnTo>
                  <a:lnTo>
                    <a:pt x="1097723" y="2667077"/>
                  </a:lnTo>
                  <a:lnTo>
                    <a:pt x="1052494" y="2652162"/>
                  </a:lnTo>
                  <a:close/>
                </a:path>
                <a:path w="1189990" h="3853179">
                  <a:moveTo>
                    <a:pt x="983877" y="2826915"/>
                  </a:moveTo>
                  <a:lnTo>
                    <a:pt x="998223" y="2794739"/>
                  </a:lnTo>
                  <a:lnTo>
                    <a:pt x="1011886" y="2762289"/>
                  </a:lnTo>
                  <a:lnTo>
                    <a:pt x="1024866" y="2729566"/>
                  </a:lnTo>
                  <a:lnTo>
                    <a:pt x="1037163" y="2696570"/>
                  </a:lnTo>
                  <a:lnTo>
                    <a:pt x="1081961" y="2712736"/>
                  </a:lnTo>
                  <a:lnTo>
                    <a:pt x="1069316" y="2746663"/>
                  </a:lnTo>
                  <a:lnTo>
                    <a:pt x="1055970" y="2780310"/>
                  </a:lnTo>
                  <a:lnTo>
                    <a:pt x="1041921" y="2813676"/>
                  </a:lnTo>
                  <a:lnTo>
                    <a:pt x="1027170" y="2846761"/>
                  </a:lnTo>
                  <a:lnTo>
                    <a:pt x="983877" y="2826915"/>
                  </a:lnTo>
                  <a:close/>
                </a:path>
                <a:path w="1189990" h="3853179">
                  <a:moveTo>
                    <a:pt x="896392" y="2992980"/>
                  </a:moveTo>
                  <a:lnTo>
                    <a:pt x="914237" y="2962464"/>
                  </a:lnTo>
                  <a:lnTo>
                    <a:pt x="931409" y="2931678"/>
                  </a:lnTo>
                  <a:lnTo>
                    <a:pt x="947907" y="2900624"/>
                  </a:lnTo>
                  <a:lnTo>
                    <a:pt x="963732" y="2869302"/>
                  </a:lnTo>
                  <a:lnTo>
                    <a:pt x="1006459" y="2890339"/>
                  </a:lnTo>
                  <a:lnTo>
                    <a:pt x="990195" y="2922530"/>
                  </a:lnTo>
                  <a:lnTo>
                    <a:pt x="973241" y="2954443"/>
                  </a:lnTo>
                  <a:lnTo>
                    <a:pt x="955595" y="2986079"/>
                  </a:lnTo>
                  <a:lnTo>
                    <a:pt x="937258" y="3017436"/>
                  </a:lnTo>
                  <a:lnTo>
                    <a:pt x="896392" y="2992980"/>
                  </a:lnTo>
                  <a:close/>
                </a:path>
                <a:path w="1189990" h="3853179">
                  <a:moveTo>
                    <a:pt x="791467" y="3149039"/>
                  </a:moveTo>
                  <a:lnTo>
                    <a:pt x="812497" y="3120429"/>
                  </a:lnTo>
                  <a:lnTo>
                    <a:pt x="832876" y="3091560"/>
                  </a:lnTo>
                  <a:lnTo>
                    <a:pt x="852604" y="3062434"/>
                  </a:lnTo>
                  <a:lnTo>
                    <a:pt x="871680" y="3033049"/>
                  </a:lnTo>
                  <a:lnTo>
                    <a:pt x="911878" y="3058587"/>
                  </a:lnTo>
                  <a:lnTo>
                    <a:pt x="892300" y="3088746"/>
                  </a:lnTo>
                  <a:lnTo>
                    <a:pt x="872056" y="3118636"/>
                  </a:lnTo>
                  <a:lnTo>
                    <a:pt x="851146" y="3148257"/>
                  </a:lnTo>
                  <a:lnTo>
                    <a:pt x="829570" y="3177610"/>
                  </a:lnTo>
                  <a:lnTo>
                    <a:pt x="791467" y="3149039"/>
                  </a:lnTo>
                  <a:close/>
                </a:path>
                <a:path w="1189990" h="3853179">
                  <a:moveTo>
                    <a:pt x="671536" y="3293727"/>
                  </a:moveTo>
                  <a:lnTo>
                    <a:pt x="695304" y="3267201"/>
                  </a:lnTo>
                  <a:lnTo>
                    <a:pt x="718455" y="3240431"/>
                  </a:lnTo>
                  <a:lnTo>
                    <a:pt x="740989" y="3213417"/>
                  </a:lnTo>
                  <a:lnTo>
                    <a:pt x="762906" y="3186159"/>
                  </a:lnTo>
                  <a:lnTo>
                    <a:pt x="800291" y="3215664"/>
                  </a:lnTo>
                  <a:lnTo>
                    <a:pt x="777843" y="3243582"/>
                  </a:lnTo>
                  <a:lnTo>
                    <a:pt x="754766" y="3271247"/>
                  </a:lnTo>
                  <a:lnTo>
                    <a:pt x="731061" y="3298659"/>
                  </a:lnTo>
                  <a:lnTo>
                    <a:pt x="706727" y="3325816"/>
                  </a:lnTo>
                  <a:lnTo>
                    <a:pt x="671536" y="3293727"/>
                  </a:lnTo>
                  <a:close/>
                </a:path>
                <a:path w="1189990" h="3853179">
                  <a:moveTo>
                    <a:pt x="538501" y="3427261"/>
                  </a:moveTo>
                  <a:lnTo>
                    <a:pt x="564543" y="3402878"/>
                  </a:lnTo>
                  <a:lnTo>
                    <a:pt x="590010" y="3378268"/>
                  </a:lnTo>
                  <a:lnTo>
                    <a:pt x="614902" y="3353430"/>
                  </a:lnTo>
                  <a:lnTo>
                    <a:pt x="639220" y="3328364"/>
                  </a:lnTo>
                  <a:lnTo>
                    <a:pt x="673673" y="3361245"/>
                  </a:lnTo>
                  <a:lnTo>
                    <a:pt x="648825" y="3386857"/>
                  </a:lnTo>
                  <a:lnTo>
                    <a:pt x="623393" y="3412234"/>
                  </a:lnTo>
                  <a:lnTo>
                    <a:pt x="597378" y="3437375"/>
                  </a:lnTo>
                  <a:lnTo>
                    <a:pt x="570779" y="3462279"/>
                  </a:lnTo>
                  <a:lnTo>
                    <a:pt x="538501" y="3427261"/>
                  </a:lnTo>
                  <a:close/>
                </a:path>
                <a:path w="1189990" h="3853179">
                  <a:moveTo>
                    <a:pt x="395062" y="3549404"/>
                  </a:moveTo>
                  <a:lnTo>
                    <a:pt x="423015" y="3527049"/>
                  </a:lnTo>
                  <a:lnTo>
                    <a:pt x="450435" y="3504484"/>
                  </a:lnTo>
                  <a:lnTo>
                    <a:pt x="477320" y="3481708"/>
                  </a:lnTo>
                  <a:lnTo>
                    <a:pt x="503671" y="3458722"/>
                  </a:lnTo>
                  <a:lnTo>
                    <a:pt x="535239" y="3494381"/>
                  </a:lnTo>
                  <a:lnTo>
                    <a:pt x="508377" y="3517814"/>
                  </a:lnTo>
                  <a:lnTo>
                    <a:pt x="480974" y="3541028"/>
                  </a:lnTo>
                  <a:lnTo>
                    <a:pt x="453031" y="3564025"/>
                  </a:lnTo>
                  <a:lnTo>
                    <a:pt x="424547" y="3586803"/>
                  </a:lnTo>
                  <a:lnTo>
                    <a:pt x="395062" y="3549404"/>
                  </a:lnTo>
                  <a:close/>
                </a:path>
                <a:path w="1189990" h="3853179">
                  <a:moveTo>
                    <a:pt x="242403" y="3661358"/>
                  </a:moveTo>
                  <a:lnTo>
                    <a:pt x="271895" y="3640943"/>
                  </a:lnTo>
                  <a:lnTo>
                    <a:pt x="300895" y="3620334"/>
                  </a:lnTo>
                  <a:lnTo>
                    <a:pt x="329404" y="3599530"/>
                  </a:lnTo>
                  <a:lnTo>
                    <a:pt x="357421" y="3578532"/>
                  </a:lnTo>
                  <a:lnTo>
                    <a:pt x="386229" y="3616456"/>
                  </a:lnTo>
                  <a:lnTo>
                    <a:pt x="357733" y="3637814"/>
                  </a:lnTo>
                  <a:lnTo>
                    <a:pt x="328741" y="3658971"/>
                  </a:lnTo>
                  <a:lnTo>
                    <a:pt x="299253" y="3679926"/>
                  </a:lnTo>
                  <a:lnTo>
                    <a:pt x="269270" y="3700681"/>
                  </a:lnTo>
                  <a:lnTo>
                    <a:pt x="242403" y="3661358"/>
                  </a:lnTo>
                  <a:close/>
                </a:path>
                <a:path w="1189990" h="3853179">
                  <a:moveTo>
                    <a:pt x="83555" y="3762919"/>
                  </a:moveTo>
                  <a:lnTo>
                    <a:pt x="114239" y="3744317"/>
                  </a:lnTo>
                  <a:lnTo>
                    <a:pt x="144472" y="3725536"/>
                  </a:lnTo>
                  <a:lnTo>
                    <a:pt x="174254" y="3706575"/>
                  </a:lnTo>
                  <a:lnTo>
                    <a:pt x="203586" y="3687436"/>
                  </a:lnTo>
                  <a:lnTo>
                    <a:pt x="229838" y="3727172"/>
                  </a:lnTo>
                  <a:lnTo>
                    <a:pt x="200068" y="3746598"/>
                  </a:lnTo>
                  <a:lnTo>
                    <a:pt x="169842" y="3765841"/>
                  </a:lnTo>
                  <a:lnTo>
                    <a:pt x="139161" y="3784900"/>
                  </a:lnTo>
                  <a:lnTo>
                    <a:pt x="108025" y="3803776"/>
                  </a:lnTo>
                  <a:lnTo>
                    <a:pt x="83555" y="3762919"/>
                  </a:lnTo>
                  <a:close/>
                </a:path>
                <a:path w="1189990" h="3853179">
                  <a:moveTo>
                    <a:pt x="0" y="3811384"/>
                  </a:moveTo>
                  <a:lnTo>
                    <a:pt x="42952" y="3786857"/>
                  </a:lnTo>
                  <a:lnTo>
                    <a:pt x="66568" y="3828215"/>
                  </a:lnTo>
                  <a:lnTo>
                    <a:pt x="23615" y="3852742"/>
                  </a:lnTo>
                  <a:lnTo>
                    <a:pt x="0" y="3811384"/>
                  </a:lnTo>
                  <a:close/>
                </a:path>
              </a:pathLst>
            </a:custGeom>
            <a:solidFill>
              <a:srgbClr val="66C333"/>
            </a:solidFill>
          </p:spPr>
          <p:txBody>
            <a:bodyPr wrap="square" lIns="0" tIns="0" rIns="0" bIns="0" rtlCol="0"/>
            <a:lstStyle/>
            <a:p>
              <a:endParaRPr/>
            </a:p>
          </p:txBody>
        </p:sp>
        <p:sp>
          <p:nvSpPr>
            <p:cNvPr id="18" name="object 18"/>
            <p:cNvSpPr/>
            <p:nvPr/>
          </p:nvSpPr>
          <p:spPr>
            <a:xfrm>
              <a:off x="14224942" y="1690787"/>
              <a:ext cx="300990" cy="300990"/>
            </a:xfrm>
            <a:custGeom>
              <a:avLst/>
              <a:gdLst/>
              <a:ahLst/>
              <a:cxnLst/>
              <a:rect l="l" t="t" r="r" b="b"/>
              <a:pathLst>
                <a:path w="300990" h="300989">
                  <a:moveTo>
                    <a:pt x="150192" y="300386"/>
                  </a:moveTo>
                  <a:lnTo>
                    <a:pt x="102720" y="292729"/>
                  </a:lnTo>
                  <a:lnTo>
                    <a:pt x="61490" y="271407"/>
                  </a:lnTo>
                  <a:lnTo>
                    <a:pt x="28978" y="238895"/>
                  </a:lnTo>
                  <a:lnTo>
                    <a:pt x="7656" y="197665"/>
                  </a:lnTo>
                  <a:lnTo>
                    <a:pt x="0" y="150193"/>
                  </a:lnTo>
                  <a:lnTo>
                    <a:pt x="7656" y="102720"/>
                  </a:lnTo>
                  <a:lnTo>
                    <a:pt x="28978" y="61491"/>
                  </a:lnTo>
                  <a:lnTo>
                    <a:pt x="61490" y="28978"/>
                  </a:lnTo>
                  <a:lnTo>
                    <a:pt x="102720" y="7656"/>
                  </a:lnTo>
                  <a:lnTo>
                    <a:pt x="150192" y="0"/>
                  </a:lnTo>
                  <a:lnTo>
                    <a:pt x="197665" y="7656"/>
                  </a:lnTo>
                  <a:lnTo>
                    <a:pt x="238894" y="28978"/>
                  </a:lnTo>
                  <a:lnTo>
                    <a:pt x="271407" y="61491"/>
                  </a:lnTo>
                  <a:lnTo>
                    <a:pt x="292728" y="102720"/>
                  </a:lnTo>
                  <a:lnTo>
                    <a:pt x="300385" y="150193"/>
                  </a:lnTo>
                  <a:lnTo>
                    <a:pt x="292728" y="197665"/>
                  </a:lnTo>
                  <a:lnTo>
                    <a:pt x="271407" y="238895"/>
                  </a:lnTo>
                  <a:lnTo>
                    <a:pt x="238894" y="271407"/>
                  </a:lnTo>
                  <a:lnTo>
                    <a:pt x="197665" y="292729"/>
                  </a:lnTo>
                  <a:lnTo>
                    <a:pt x="150192" y="300386"/>
                  </a:lnTo>
                  <a:close/>
                </a:path>
              </a:pathLst>
            </a:custGeom>
            <a:solidFill>
              <a:srgbClr val="7DD957"/>
            </a:solidFill>
          </p:spPr>
          <p:txBody>
            <a:bodyPr wrap="square" lIns="0" tIns="0" rIns="0" bIns="0" rtlCol="0"/>
            <a:lstStyle/>
            <a:p>
              <a:endParaRPr/>
            </a:p>
          </p:txBody>
        </p:sp>
        <p:sp>
          <p:nvSpPr>
            <p:cNvPr id="19" name="object 19"/>
            <p:cNvSpPr/>
            <p:nvPr/>
          </p:nvSpPr>
          <p:spPr>
            <a:xfrm>
              <a:off x="11448957" y="5728206"/>
              <a:ext cx="2380615" cy="4552315"/>
            </a:xfrm>
            <a:custGeom>
              <a:avLst/>
              <a:gdLst/>
              <a:ahLst/>
              <a:cxnLst/>
              <a:rect l="l" t="t" r="r" b="b"/>
              <a:pathLst>
                <a:path w="2380615" h="4552315">
                  <a:moveTo>
                    <a:pt x="2231480" y="67736"/>
                  </a:moveTo>
                  <a:lnTo>
                    <a:pt x="2294470" y="33648"/>
                  </a:lnTo>
                  <a:lnTo>
                    <a:pt x="2358336" y="0"/>
                  </a:lnTo>
                  <a:lnTo>
                    <a:pt x="2380303" y="42256"/>
                  </a:lnTo>
                  <a:lnTo>
                    <a:pt x="2316906" y="75657"/>
                  </a:lnTo>
                  <a:lnTo>
                    <a:pt x="2254382" y="109492"/>
                  </a:lnTo>
                  <a:lnTo>
                    <a:pt x="2231480" y="67736"/>
                  </a:lnTo>
                  <a:close/>
                </a:path>
                <a:path w="2380615" h="4552315">
                  <a:moveTo>
                    <a:pt x="2065257" y="162278"/>
                  </a:moveTo>
                  <a:lnTo>
                    <a:pt x="2127157" y="126263"/>
                  </a:lnTo>
                  <a:lnTo>
                    <a:pt x="2189970" y="90707"/>
                  </a:lnTo>
                  <a:lnTo>
                    <a:pt x="2213188" y="132289"/>
                  </a:lnTo>
                  <a:lnTo>
                    <a:pt x="2150866" y="167567"/>
                  </a:lnTo>
                  <a:lnTo>
                    <a:pt x="2089454" y="203298"/>
                  </a:lnTo>
                  <a:lnTo>
                    <a:pt x="2065257" y="162278"/>
                  </a:lnTo>
                  <a:close/>
                </a:path>
                <a:path w="2380615" h="4552315">
                  <a:moveTo>
                    <a:pt x="1902149" y="262150"/>
                  </a:moveTo>
                  <a:lnTo>
                    <a:pt x="1962835" y="224115"/>
                  </a:lnTo>
                  <a:lnTo>
                    <a:pt x="2024475" y="186556"/>
                  </a:lnTo>
                  <a:lnTo>
                    <a:pt x="2049002" y="227380"/>
                  </a:lnTo>
                  <a:lnTo>
                    <a:pt x="1987876" y="264625"/>
                  </a:lnTo>
                  <a:lnTo>
                    <a:pt x="1927698" y="302342"/>
                  </a:lnTo>
                  <a:lnTo>
                    <a:pt x="1902149" y="262150"/>
                  </a:lnTo>
                  <a:close/>
                </a:path>
                <a:path w="2380615" h="4552315">
                  <a:moveTo>
                    <a:pt x="1742544" y="367581"/>
                  </a:moveTo>
                  <a:lnTo>
                    <a:pt x="1801860" y="327445"/>
                  </a:lnTo>
                  <a:lnTo>
                    <a:pt x="1862169" y="287806"/>
                  </a:lnTo>
                  <a:lnTo>
                    <a:pt x="1888062" y="327777"/>
                  </a:lnTo>
                  <a:lnTo>
                    <a:pt x="1828288" y="367065"/>
                  </a:lnTo>
                  <a:lnTo>
                    <a:pt x="1769500" y="406843"/>
                  </a:lnTo>
                  <a:lnTo>
                    <a:pt x="1742544" y="367581"/>
                  </a:lnTo>
                  <a:close/>
                </a:path>
                <a:path w="2380615" h="4552315">
                  <a:moveTo>
                    <a:pt x="1586873" y="478785"/>
                  </a:moveTo>
                  <a:lnTo>
                    <a:pt x="1644615" y="436498"/>
                  </a:lnTo>
                  <a:lnTo>
                    <a:pt x="1703386" y="394730"/>
                  </a:lnTo>
                  <a:lnTo>
                    <a:pt x="1730701" y="433743"/>
                  </a:lnTo>
                  <a:lnTo>
                    <a:pt x="1672481" y="475120"/>
                  </a:lnTo>
                  <a:lnTo>
                    <a:pt x="1615288" y="517005"/>
                  </a:lnTo>
                  <a:lnTo>
                    <a:pt x="1586873" y="478785"/>
                  </a:lnTo>
                  <a:close/>
                </a:path>
                <a:path w="2380615" h="4552315">
                  <a:moveTo>
                    <a:pt x="1435611" y="595952"/>
                  </a:moveTo>
                  <a:lnTo>
                    <a:pt x="1491585" y="551462"/>
                  </a:lnTo>
                  <a:lnTo>
                    <a:pt x="1548630" y="507507"/>
                  </a:lnTo>
                  <a:lnTo>
                    <a:pt x="1577416" y="545447"/>
                  </a:lnTo>
                  <a:lnTo>
                    <a:pt x="1520941" y="588963"/>
                  </a:lnTo>
                  <a:lnTo>
                    <a:pt x="1465528" y="633008"/>
                  </a:lnTo>
                  <a:lnTo>
                    <a:pt x="1435611" y="595952"/>
                  </a:lnTo>
                  <a:close/>
                </a:path>
                <a:path w="2380615" h="4552315">
                  <a:moveTo>
                    <a:pt x="1289184" y="719318"/>
                  </a:moveTo>
                  <a:lnTo>
                    <a:pt x="1343237" y="672538"/>
                  </a:lnTo>
                  <a:lnTo>
                    <a:pt x="1398398" y="626315"/>
                  </a:lnTo>
                  <a:lnTo>
                    <a:pt x="1428698" y="663059"/>
                  </a:lnTo>
                  <a:lnTo>
                    <a:pt x="1374119" y="708794"/>
                  </a:lnTo>
                  <a:lnTo>
                    <a:pt x="1320639" y="755078"/>
                  </a:lnTo>
                  <a:lnTo>
                    <a:pt x="1289184" y="719318"/>
                  </a:lnTo>
                  <a:close/>
                </a:path>
                <a:path w="2380615" h="4552315">
                  <a:moveTo>
                    <a:pt x="1148101" y="849056"/>
                  </a:moveTo>
                  <a:lnTo>
                    <a:pt x="1200089" y="799888"/>
                  </a:lnTo>
                  <a:lnTo>
                    <a:pt x="1253226" y="751297"/>
                  </a:lnTo>
                  <a:lnTo>
                    <a:pt x="1285072" y="786710"/>
                  </a:lnTo>
                  <a:lnTo>
                    <a:pt x="1232523" y="834761"/>
                  </a:lnTo>
                  <a:lnTo>
                    <a:pt x="1181117" y="883379"/>
                  </a:lnTo>
                  <a:lnTo>
                    <a:pt x="1148101" y="849056"/>
                  </a:lnTo>
                  <a:close/>
                </a:path>
                <a:path w="2380615" h="4552315">
                  <a:moveTo>
                    <a:pt x="1013089" y="985098"/>
                  </a:moveTo>
                  <a:lnTo>
                    <a:pt x="1062790" y="933525"/>
                  </a:lnTo>
                  <a:lnTo>
                    <a:pt x="1113679" y="882549"/>
                  </a:lnTo>
                  <a:lnTo>
                    <a:pt x="1147089" y="916490"/>
                  </a:lnTo>
                  <a:lnTo>
                    <a:pt x="1096792" y="966872"/>
                  </a:lnTo>
                  <a:lnTo>
                    <a:pt x="1047674" y="1017840"/>
                  </a:lnTo>
                  <a:lnTo>
                    <a:pt x="1013089" y="985098"/>
                  </a:lnTo>
                  <a:close/>
                </a:path>
                <a:path w="2380615" h="4552315">
                  <a:moveTo>
                    <a:pt x="884741" y="1127432"/>
                  </a:moveTo>
                  <a:lnTo>
                    <a:pt x="931928" y="1073464"/>
                  </a:lnTo>
                  <a:lnTo>
                    <a:pt x="980340" y="1020109"/>
                  </a:lnTo>
                  <a:lnTo>
                    <a:pt x="1015316" y="1052433"/>
                  </a:lnTo>
                  <a:lnTo>
                    <a:pt x="967493" y="1105138"/>
                  </a:lnTo>
                  <a:lnTo>
                    <a:pt x="920883" y="1158447"/>
                  </a:lnTo>
                  <a:lnTo>
                    <a:pt x="884741" y="1127432"/>
                  </a:lnTo>
                  <a:close/>
                </a:path>
                <a:path w="2380615" h="4552315">
                  <a:moveTo>
                    <a:pt x="763640" y="1275971"/>
                  </a:moveTo>
                  <a:lnTo>
                    <a:pt x="785708" y="1247730"/>
                  </a:lnTo>
                  <a:lnTo>
                    <a:pt x="808090" y="1219646"/>
                  </a:lnTo>
                  <a:lnTo>
                    <a:pt x="830786" y="1191720"/>
                  </a:lnTo>
                  <a:lnTo>
                    <a:pt x="853796" y="1163951"/>
                  </a:lnTo>
                  <a:lnTo>
                    <a:pt x="890323" y="1194512"/>
                  </a:lnTo>
                  <a:lnTo>
                    <a:pt x="867603" y="1221930"/>
                  </a:lnTo>
                  <a:lnTo>
                    <a:pt x="845194" y="1249503"/>
                  </a:lnTo>
                  <a:lnTo>
                    <a:pt x="823095" y="1277231"/>
                  </a:lnTo>
                  <a:lnTo>
                    <a:pt x="801307" y="1305114"/>
                  </a:lnTo>
                  <a:lnTo>
                    <a:pt x="763640" y="1275971"/>
                  </a:lnTo>
                  <a:close/>
                </a:path>
                <a:path w="2380615" h="4552315">
                  <a:moveTo>
                    <a:pt x="650342" y="1430550"/>
                  </a:moveTo>
                  <a:lnTo>
                    <a:pt x="670932" y="1401165"/>
                  </a:lnTo>
                  <a:lnTo>
                    <a:pt x="691842" y="1371941"/>
                  </a:lnTo>
                  <a:lnTo>
                    <a:pt x="713073" y="1342878"/>
                  </a:lnTo>
                  <a:lnTo>
                    <a:pt x="734624" y="1313976"/>
                  </a:lnTo>
                  <a:lnTo>
                    <a:pt x="772664" y="1342631"/>
                  </a:lnTo>
                  <a:lnTo>
                    <a:pt x="751393" y="1371157"/>
                  </a:lnTo>
                  <a:lnTo>
                    <a:pt x="730439" y="1399842"/>
                  </a:lnTo>
                  <a:lnTo>
                    <a:pt x="709801" y="1428685"/>
                  </a:lnTo>
                  <a:lnTo>
                    <a:pt x="689480" y="1457686"/>
                  </a:lnTo>
                  <a:lnTo>
                    <a:pt x="650342" y="1430550"/>
                  </a:lnTo>
                  <a:close/>
                </a:path>
                <a:path w="2380615" h="4552315">
                  <a:moveTo>
                    <a:pt x="545355" y="1590933"/>
                  </a:moveTo>
                  <a:lnTo>
                    <a:pt x="564355" y="1560481"/>
                  </a:lnTo>
                  <a:lnTo>
                    <a:pt x="583680" y="1530192"/>
                  </a:lnTo>
                  <a:lnTo>
                    <a:pt x="603330" y="1500065"/>
                  </a:lnTo>
                  <a:lnTo>
                    <a:pt x="623305" y="1470101"/>
                  </a:lnTo>
                  <a:lnTo>
                    <a:pt x="662799" y="1496716"/>
                  </a:lnTo>
                  <a:lnTo>
                    <a:pt x="643089" y="1526282"/>
                  </a:lnTo>
                  <a:lnTo>
                    <a:pt x="623701" y="1556008"/>
                  </a:lnTo>
                  <a:lnTo>
                    <a:pt x="604633" y="1585893"/>
                  </a:lnTo>
                  <a:lnTo>
                    <a:pt x="585887" y="1615939"/>
                  </a:lnTo>
                  <a:lnTo>
                    <a:pt x="545355" y="1590933"/>
                  </a:lnTo>
                  <a:close/>
                </a:path>
                <a:path w="2380615" h="4552315">
                  <a:moveTo>
                    <a:pt x="449107" y="1756832"/>
                  </a:moveTo>
                  <a:lnTo>
                    <a:pt x="466445" y="1725367"/>
                  </a:lnTo>
                  <a:lnTo>
                    <a:pt x="484111" y="1694065"/>
                  </a:lnTo>
                  <a:lnTo>
                    <a:pt x="502105" y="1662928"/>
                  </a:lnTo>
                  <a:lnTo>
                    <a:pt x="520427" y="1631955"/>
                  </a:lnTo>
                  <a:lnTo>
                    <a:pt x="561294" y="1656410"/>
                  </a:lnTo>
                  <a:lnTo>
                    <a:pt x="543218" y="1686967"/>
                  </a:lnTo>
                  <a:lnTo>
                    <a:pt x="525467" y="1717684"/>
                  </a:lnTo>
                  <a:lnTo>
                    <a:pt x="508039" y="1748563"/>
                  </a:lnTo>
                  <a:lnTo>
                    <a:pt x="490936" y="1779602"/>
                  </a:lnTo>
                  <a:lnTo>
                    <a:pt x="456184" y="1760684"/>
                  </a:lnTo>
                  <a:lnTo>
                    <a:pt x="453931" y="1759458"/>
                  </a:lnTo>
                  <a:lnTo>
                    <a:pt x="452001" y="1758407"/>
                  </a:lnTo>
                  <a:lnTo>
                    <a:pt x="449107" y="1756832"/>
                  </a:lnTo>
                  <a:close/>
                </a:path>
                <a:path w="2380615" h="4552315">
                  <a:moveTo>
                    <a:pt x="393600" y="1863069"/>
                  </a:moveTo>
                  <a:lnTo>
                    <a:pt x="409868" y="1831006"/>
                  </a:lnTo>
                  <a:lnTo>
                    <a:pt x="426465" y="1799108"/>
                  </a:lnTo>
                  <a:lnTo>
                    <a:pt x="467862" y="1820917"/>
                  </a:lnTo>
                  <a:lnTo>
                    <a:pt x="468600" y="1821306"/>
                  </a:lnTo>
                  <a:lnTo>
                    <a:pt x="452228" y="1852772"/>
                  </a:lnTo>
                  <a:lnTo>
                    <a:pt x="404501" y="1947878"/>
                  </a:lnTo>
                  <a:lnTo>
                    <a:pt x="362249" y="1927783"/>
                  </a:lnTo>
                  <a:lnTo>
                    <a:pt x="362051" y="1927689"/>
                  </a:lnTo>
                  <a:lnTo>
                    <a:pt x="374221" y="1902433"/>
                  </a:lnTo>
                  <a:lnTo>
                    <a:pt x="364149" y="1922616"/>
                  </a:lnTo>
                  <a:lnTo>
                    <a:pt x="393600" y="1863069"/>
                  </a:lnTo>
                  <a:close/>
                </a:path>
                <a:path w="2380615" h="4552315">
                  <a:moveTo>
                    <a:pt x="404501" y="1947878"/>
                  </a:moveTo>
                  <a:lnTo>
                    <a:pt x="436180" y="1884401"/>
                  </a:lnTo>
                  <a:lnTo>
                    <a:pt x="407125" y="1943148"/>
                  </a:lnTo>
                  <a:lnTo>
                    <a:pt x="417064" y="1923233"/>
                  </a:lnTo>
                  <a:lnTo>
                    <a:pt x="405059" y="1948144"/>
                  </a:lnTo>
                  <a:lnTo>
                    <a:pt x="404501" y="1947878"/>
                  </a:lnTo>
                  <a:close/>
                </a:path>
                <a:path w="2380615" h="4552315">
                  <a:moveTo>
                    <a:pt x="341750" y="1971133"/>
                  </a:moveTo>
                  <a:lnTo>
                    <a:pt x="385034" y="1990999"/>
                  </a:lnTo>
                  <a:lnTo>
                    <a:pt x="370414" y="2023285"/>
                  </a:lnTo>
                  <a:lnTo>
                    <a:pt x="356118" y="2055732"/>
                  </a:lnTo>
                  <a:lnTo>
                    <a:pt x="342145" y="2088342"/>
                  </a:lnTo>
                  <a:lnTo>
                    <a:pt x="328497" y="2121114"/>
                  </a:lnTo>
                  <a:lnTo>
                    <a:pt x="284440" y="2103027"/>
                  </a:lnTo>
                  <a:lnTo>
                    <a:pt x="298275" y="2069807"/>
                  </a:lnTo>
                  <a:lnTo>
                    <a:pt x="312439" y="2036752"/>
                  </a:lnTo>
                  <a:lnTo>
                    <a:pt x="326930" y="2003860"/>
                  </a:lnTo>
                  <a:lnTo>
                    <a:pt x="341750" y="1971133"/>
                  </a:lnTo>
                  <a:close/>
                </a:path>
                <a:path w="2380615" h="4552315">
                  <a:moveTo>
                    <a:pt x="266516" y="2147544"/>
                  </a:moveTo>
                  <a:lnTo>
                    <a:pt x="310813" y="2165033"/>
                  </a:lnTo>
                  <a:lnTo>
                    <a:pt x="297975" y="2198038"/>
                  </a:lnTo>
                  <a:lnTo>
                    <a:pt x="285458" y="2231204"/>
                  </a:lnTo>
                  <a:lnTo>
                    <a:pt x="273261" y="2264531"/>
                  </a:lnTo>
                  <a:lnTo>
                    <a:pt x="261386" y="2298019"/>
                  </a:lnTo>
                  <a:lnTo>
                    <a:pt x="216420" y="2282326"/>
                  </a:lnTo>
                  <a:lnTo>
                    <a:pt x="228456" y="2248387"/>
                  </a:lnTo>
                  <a:lnTo>
                    <a:pt x="240817" y="2214610"/>
                  </a:lnTo>
                  <a:lnTo>
                    <a:pt x="253504" y="2180996"/>
                  </a:lnTo>
                  <a:lnTo>
                    <a:pt x="266516" y="2147544"/>
                  </a:lnTo>
                  <a:close/>
                </a:path>
                <a:path w="2380615" h="4552315">
                  <a:moveTo>
                    <a:pt x="200921" y="2327708"/>
                  </a:moveTo>
                  <a:lnTo>
                    <a:pt x="246090" y="2342802"/>
                  </a:lnTo>
                  <a:lnTo>
                    <a:pt x="235033" y="2376447"/>
                  </a:lnTo>
                  <a:lnTo>
                    <a:pt x="224292" y="2410251"/>
                  </a:lnTo>
                  <a:lnTo>
                    <a:pt x="213868" y="2444215"/>
                  </a:lnTo>
                  <a:lnTo>
                    <a:pt x="203761" y="2478337"/>
                  </a:lnTo>
                  <a:lnTo>
                    <a:pt x="158031" y="2465035"/>
                  </a:lnTo>
                  <a:lnTo>
                    <a:pt x="168271" y="2430463"/>
                  </a:lnTo>
                  <a:lnTo>
                    <a:pt x="178833" y="2396051"/>
                  </a:lnTo>
                  <a:lnTo>
                    <a:pt x="189716" y="2361800"/>
                  </a:lnTo>
                  <a:lnTo>
                    <a:pt x="200921" y="2327708"/>
                  </a:lnTo>
                  <a:close/>
                </a:path>
                <a:path w="2380615" h="4552315">
                  <a:moveTo>
                    <a:pt x="144980" y="2511007"/>
                  </a:moveTo>
                  <a:lnTo>
                    <a:pt x="190878" y="2523718"/>
                  </a:lnTo>
                  <a:lnTo>
                    <a:pt x="181597" y="2557870"/>
                  </a:lnTo>
                  <a:lnTo>
                    <a:pt x="172627" y="2592177"/>
                  </a:lnTo>
                  <a:lnTo>
                    <a:pt x="163968" y="2626641"/>
                  </a:lnTo>
                  <a:lnTo>
                    <a:pt x="155619" y="2661259"/>
                  </a:lnTo>
                  <a:lnTo>
                    <a:pt x="109269" y="2650314"/>
                  </a:lnTo>
                  <a:lnTo>
                    <a:pt x="117724" y="2615253"/>
                  </a:lnTo>
                  <a:lnTo>
                    <a:pt x="126495" y="2580348"/>
                  </a:lnTo>
                  <a:lnTo>
                    <a:pt x="135580" y="2545599"/>
                  </a:lnTo>
                  <a:lnTo>
                    <a:pt x="144980" y="2511007"/>
                  </a:lnTo>
                  <a:close/>
                </a:path>
                <a:path w="2380615" h="4552315">
                  <a:moveTo>
                    <a:pt x="98568" y="2696936"/>
                  </a:moveTo>
                  <a:lnTo>
                    <a:pt x="145051" y="2707301"/>
                  </a:lnTo>
                  <a:lnTo>
                    <a:pt x="130282" y="2776563"/>
                  </a:lnTo>
                  <a:lnTo>
                    <a:pt x="116726" y="2846436"/>
                  </a:lnTo>
                  <a:lnTo>
                    <a:pt x="69891" y="2837793"/>
                  </a:lnTo>
                  <a:lnTo>
                    <a:pt x="83615" y="2767059"/>
                  </a:lnTo>
                  <a:lnTo>
                    <a:pt x="98568" y="2696936"/>
                  </a:lnTo>
                  <a:close/>
                </a:path>
                <a:path w="2380615" h="4552315">
                  <a:moveTo>
                    <a:pt x="61483" y="2884952"/>
                  </a:moveTo>
                  <a:lnTo>
                    <a:pt x="108418" y="2893030"/>
                  </a:lnTo>
                  <a:lnTo>
                    <a:pt x="97032" y="2962903"/>
                  </a:lnTo>
                  <a:lnTo>
                    <a:pt x="86826" y="3033364"/>
                  </a:lnTo>
                  <a:lnTo>
                    <a:pt x="39635" y="3026950"/>
                  </a:lnTo>
                  <a:lnTo>
                    <a:pt x="49962" y="2955655"/>
                  </a:lnTo>
                  <a:lnTo>
                    <a:pt x="61483" y="2884952"/>
                  </a:lnTo>
                  <a:close/>
                </a:path>
                <a:path w="2380615" h="4552315">
                  <a:moveTo>
                    <a:pt x="33447" y="3074535"/>
                  </a:moveTo>
                  <a:lnTo>
                    <a:pt x="80709" y="3080404"/>
                  </a:lnTo>
                  <a:lnTo>
                    <a:pt x="72586" y="3150703"/>
                  </a:lnTo>
                  <a:lnTo>
                    <a:pt x="65603" y="3221573"/>
                  </a:lnTo>
                  <a:lnTo>
                    <a:pt x="18171" y="3217299"/>
                  </a:lnTo>
                  <a:lnTo>
                    <a:pt x="25231" y="3145632"/>
                  </a:lnTo>
                  <a:lnTo>
                    <a:pt x="33447" y="3074535"/>
                  </a:lnTo>
                  <a:close/>
                </a:path>
                <a:path w="2380615" h="4552315">
                  <a:moveTo>
                    <a:pt x="14120" y="3265203"/>
                  </a:moveTo>
                  <a:lnTo>
                    <a:pt x="61597" y="3268955"/>
                  </a:lnTo>
                  <a:lnTo>
                    <a:pt x="56593" y="3339517"/>
                  </a:lnTo>
                  <a:lnTo>
                    <a:pt x="52691" y="3410628"/>
                  </a:lnTo>
                  <a:lnTo>
                    <a:pt x="5118" y="3408395"/>
                  </a:lnTo>
                  <a:lnTo>
                    <a:pt x="9062" y="3336523"/>
                  </a:lnTo>
                  <a:lnTo>
                    <a:pt x="14120" y="3265203"/>
                  </a:lnTo>
                  <a:close/>
                </a:path>
                <a:path w="2380615" h="4552315">
                  <a:moveTo>
                    <a:pt x="3111" y="3456515"/>
                  </a:moveTo>
                  <a:lnTo>
                    <a:pt x="50705" y="3458252"/>
                  </a:lnTo>
                  <a:lnTo>
                    <a:pt x="48666" y="3528931"/>
                  </a:lnTo>
                  <a:lnTo>
                    <a:pt x="47688" y="3600143"/>
                  </a:lnTo>
                  <a:lnTo>
                    <a:pt x="64" y="3599845"/>
                  </a:lnTo>
                  <a:lnTo>
                    <a:pt x="1052" y="3527916"/>
                  </a:lnTo>
                  <a:lnTo>
                    <a:pt x="3111" y="3456515"/>
                  </a:lnTo>
                  <a:close/>
                </a:path>
                <a:path w="2380615" h="4552315">
                  <a:moveTo>
                    <a:pt x="0" y="3647815"/>
                  </a:moveTo>
                  <a:lnTo>
                    <a:pt x="47624" y="3647645"/>
                  </a:lnTo>
                  <a:lnTo>
                    <a:pt x="48387" y="3718452"/>
                  </a:lnTo>
                  <a:lnTo>
                    <a:pt x="50173" y="3789775"/>
                  </a:lnTo>
                  <a:lnTo>
                    <a:pt x="2573" y="3791303"/>
                  </a:lnTo>
                  <a:lnTo>
                    <a:pt x="770" y="3719304"/>
                  </a:lnTo>
                  <a:lnTo>
                    <a:pt x="0" y="3647815"/>
                  </a:lnTo>
                  <a:close/>
                </a:path>
                <a:path w="2380615" h="4552315">
                  <a:moveTo>
                    <a:pt x="4327" y="3839070"/>
                  </a:moveTo>
                  <a:lnTo>
                    <a:pt x="51912" y="3837103"/>
                  </a:lnTo>
                  <a:lnTo>
                    <a:pt x="55322" y="3907920"/>
                  </a:lnTo>
                  <a:lnTo>
                    <a:pt x="59717" y="3979231"/>
                  </a:lnTo>
                  <a:lnTo>
                    <a:pt x="12203" y="3982477"/>
                  </a:lnTo>
                  <a:lnTo>
                    <a:pt x="7768" y="3910525"/>
                  </a:lnTo>
                  <a:lnTo>
                    <a:pt x="4327" y="3839070"/>
                  </a:lnTo>
                  <a:close/>
                </a:path>
                <a:path w="2380615" h="4552315">
                  <a:moveTo>
                    <a:pt x="15657" y="4030015"/>
                  </a:moveTo>
                  <a:lnTo>
                    <a:pt x="63142" y="4026358"/>
                  </a:lnTo>
                  <a:lnTo>
                    <a:pt x="69044" y="4097078"/>
                  </a:lnTo>
                  <a:lnTo>
                    <a:pt x="75892" y="4168269"/>
                  </a:lnTo>
                  <a:lnTo>
                    <a:pt x="28515" y="4173126"/>
                  </a:lnTo>
                  <a:lnTo>
                    <a:pt x="21609" y="4101334"/>
                  </a:lnTo>
                  <a:lnTo>
                    <a:pt x="15657" y="4030015"/>
                  </a:lnTo>
                  <a:close/>
                </a:path>
                <a:path w="2380615" h="4552315">
                  <a:moveTo>
                    <a:pt x="33559" y="4220431"/>
                  </a:moveTo>
                  <a:lnTo>
                    <a:pt x="80895" y="4215190"/>
                  </a:lnTo>
                  <a:lnTo>
                    <a:pt x="89132" y="4285706"/>
                  </a:lnTo>
                  <a:lnTo>
                    <a:pt x="98280" y="4356688"/>
                  </a:lnTo>
                  <a:lnTo>
                    <a:pt x="51082" y="4363053"/>
                  </a:lnTo>
                  <a:lnTo>
                    <a:pt x="41862" y="4291510"/>
                  </a:lnTo>
                  <a:lnTo>
                    <a:pt x="33559" y="4220431"/>
                  </a:lnTo>
                  <a:close/>
                </a:path>
                <a:path w="2380615" h="4552315">
                  <a:moveTo>
                    <a:pt x="57615" y="4410145"/>
                  </a:moveTo>
                  <a:lnTo>
                    <a:pt x="104763" y="4403420"/>
                  </a:lnTo>
                  <a:lnTo>
                    <a:pt x="115187" y="4473669"/>
                  </a:lnTo>
                  <a:lnTo>
                    <a:pt x="126479" y="4544335"/>
                  </a:lnTo>
                  <a:lnTo>
                    <a:pt x="79493" y="4552110"/>
                  </a:lnTo>
                  <a:lnTo>
                    <a:pt x="68117" y="4480922"/>
                  </a:lnTo>
                  <a:lnTo>
                    <a:pt x="57615" y="4410145"/>
                  </a:lnTo>
                  <a:close/>
                </a:path>
              </a:pathLst>
            </a:custGeom>
            <a:solidFill>
              <a:srgbClr val="66C333"/>
            </a:solidFill>
          </p:spPr>
          <p:txBody>
            <a:bodyPr wrap="square" lIns="0" tIns="0" rIns="0" bIns="0" rtlCol="0"/>
            <a:lstStyle/>
            <a:p>
              <a:endParaRPr/>
            </a:p>
          </p:txBody>
        </p:sp>
        <p:pic>
          <p:nvPicPr>
            <p:cNvPr id="20" name="object 20"/>
            <p:cNvPicPr/>
            <p:nvPr/>
          </p:nvPicPr>
          <p:blipFill>
            <a:blip r:embed="rId6" cstate="print"/>
            <a:stretch>
              <a:fillRect/>
            </a:stretch>
          </p:blipFill>
          <p:spPr>
            <a:xfrm>
              <a:off x="11455086" y="3736967"/>
              <a:ext cx="6603797" cy="6543872"/>
            </a:xfrm>
            <a:prstGeom prst="rect">
              <a:avLst/>
            </a:prstGeom>
          </p:spPr>
        </p:pic>
      </p:grpSp>
      <p:sp>
        <p:nvSpPr>
          <p:cNvPr id="21" name="object 21" descr="$PPTXTitle"/>
          <p:cNvSpPr txBox="1">
            <a:spLocks noGrp="1"/>
          </p:cNvSpPr>
          <p:nvPr>
            <p:ph type="title"/>
          </p:nvPr>
        </p:nvSpPr>
        <p:spPr>
          <a:xfrm>
            <a:off x="688868" y="439684"/>
            <a:ext cx="14587855" cy="756920"/>
          </a:xfrm>
          <a:prstGeom prst="rect">
            <a:avLst/>
          </a:prstGeom>
        </p:spPr>
        <p:txBody>
          <a:bodyPr vert="horz" wrap="square" lIns="0" tIns="12700" rIns="0" bIns="0" rtlCol="0">
            <a:spAutoFit/>
          </a:bodyPr>
          <a:lstStyle/>
          <a:p>
            <a:pPr marL="12700">
              <a:lnSpc>
                <a:spcPct val="100000"/>
              </a:lnSpc>
              <a:spcBef>
                <a:spcPts val="100"/>
              </a:spcBef>
              <a:tabLst>
                <a:tab pos="7125334" algn="l"/>
              </a:tabLst>
            </a:pPr>
            <a:r>
              <a:rPr spc="95" dirty="0"/>
              <a:t>國際參與及交</a:t>
            </a:r>
            <a:r>
              <a:rPr spc="-50" dirty="0"/>
              <a:t>流</a:t>
            </a:r>
            <a:r>
              <a:rPr dirty="0"/>
              <a:t>	</a:t>
            </a:r>
            <a:r>
              <a:rPr spc="95" dirty="0"/>
              <a:t>青年海外生活體驗專案貸</a:t>
            </a:r>
            <a:r>
              <a:rPr spc="-50" dirty="0"/>
              <a:t>款</a:t>
            </a:r>
          </a:p>
        </p:txBody>
      </p:sp>
      <p:sp>
        <p:nvSpPr>
          <p:cNvPr id="22" name="object 22"/>
          <p:cNvSpPr txBox="1"/>
          <p:nvPr/>
        </p:nvSpPr>
        <p:spPr>
          <a:xfrm>
            <a:off x="1339753" y="1843475"/>
            <a:ext cx="13562330" cy="2491740"/>
          </a:xfrm>
          <a:prstGeom prst="rect">
            <a:avLst/>
          </a:prstGeom>
        </p:spPr>
        <p:txBody>
          <a:bodyPr vert="horz" wrap="square" lIns="0" tIns="12700" rIns="0" bIns="0" rtlCol="0">
            <a:spAutoFit/>
          </a:bodyPr>
          <a:lstStyle/>
          <a:p>
            <a:pPr marL="12700">
              <a:lnSpc>
                <a:spcPct val="100000"/>
              </a:lnSpc>
              <a:spcBef>
                <a:spcPts val="100"/>
              </a:spcBef>
            </a:pPr>
            <a:r>
              <a:rPr sz="2800" b="1" spc="25" dirty="0">
                <a:solidFill>
                  <a:srgbClr val="7D775D"/>
                </a:solidFill>
                <a:latin typeface="Microsoft YaHei"/>
                <a:cs typeface="Microsoft YaHei"/>
              </a:rPr>
              <a:t>計畫介紹</a:t>
            </a:r>
            <a:endParaRPr sz="2800">
              <a:latin typeface="Microsoft YaHei"/>
              <a:cs typeface="Microsoft YaHei"/>
            </a:endParaRPr>
          </a:p>
          <a:p>
            <a:pPr marL="99695" marR="5080">
              <a:lnSpc>
                <a:spcPct val="115399"/>
              </a:lnSpc>
              <a:spcBef>
                <a:spcPts val="1425"/>
              </a:spcBef>
            </a:pPr>
            <a:r>
              <a:rPr sz="2600" spc="-5" dirty="0">
                <a:solidFill>
                  <a:srgbClr val="7D775D"/>
                </a:solidFill>
                <a:latin typeface="新細明體"/>
                <a:cs typeface="新細明體"/>
              </a:rPr>
              <a:t>為鼓勵青年完成海外生活體驗，提供貸款支持，協助青年透過自助旅行、遊學或度假打工，看見世界、成長自我。</a:t>
            </a:r>
            <a:endParaRPr sz="2600">
              <a:latin typeface="新細明體"/>
              <a:cs typeface="新細明體"/>
            </a:endParaRPr>
          </a:p>
          <a:p>
            <a:pPr>
              <a:lnSpc>
                <a:spcPct val="100000"/>
              </a:lnSpc>
              <a:spcBef>
                <a:spcPts val="690"/>
              </a:spcBef>
            </a:pPr>
            <a:endParaRPr sz="2600">
              <a:latin typeface="新細明體"/>
              <a:cs typeface="新細明體"/>
            </a:endParaRPr>
          </a:p>
          <a:p>
            <a:pPr marL="88265">
              <a:lnSpc>
                <a:spcPct val="100000"/>
              </a:lnSpc>
              <a:spcBef>
                <a:spcPts val="5"/>
              </a:spcBef>
            </a:pPr>
            <a:r>
              <a:rPr sz="2800" b="1" spc="25" dirty="0">
                <a:solidFill>
                  <a:srgbClr val="7D775D"/>
                </a:solidFill>
                <a:latin typeface="Microsoft YaHei"/>
                <a:cs typeface="Microsoft YaHei"/>
              </a:rPr>
              <a:t>申請方式</a:t>
            </a:r>
            <a:endParaRPr sz="2800">
              <a:latin typeface="Microsoft YaHei"/>
              <a:cs typeface="Microsoft YaHei"/>
            </a:endParaRPr>
          </a:p>
        </p:txBody>
      </p:sp>
      <p:sp>
        <p:nvSpPr>
          <p:cNvPr id="23" name="object 23"/>
          <p:cNvSpPr txBox="1"/>
          <p:nvPr/>
        </p:nvSpPr>
        <p:spPr>
          <a:xfrm>
            <a:off x="676907" y="4652128"/>
            <a:ext cx="1560830" cy="1139825"/>
          </a:xfrm>
          <a:prstGeom prst="rect">
            <a:avLst/>
          </a:prstGeom>
          <a:solidFill>
            <a:srgbClr val="ECCB3C">
              <a:alpha val="50999"/>
            </a:srgbClr>
          </a:solidFill>
        </p:spPr>
        <p:txBody>
          <a:bodyPr vert="horz" wrap="square" lIns="0" tIns="347345" rIns="0" bIns="0" rtlCol="0">
            <a:spAutoFit/>
          </a:bodyPr>
          <a:lstStyle/>
          <a:p>
            <a:pPr marL="6985">
              <a:lnSpc>
                <a:spcPct val="100000"/>
              </a:lnSpc>
              <a:spcBef>
                <a:spcPts val="2735"/>
              </a:spcBef>
            </a:pPr>
            <a:r>
              <a:rPr sz="2800" b="1" spc="25" dirty="0">
                <a:solidFill>
                  <a:srgbClr val="497B33"/>
                </a:solidFill>
                <a:latin typeface="Microsoft YaHei"/>
                <a:cs typeface="Microsoft YaHei"/>
              </a:rPr>
              <a:t>申請資格</a:t>
            </a:r>
            <a:endParaRPr sz="2800">
              <a:latin typeface="Microsoft YaHei"/>
              <a:cs typeface="Microsoft YaHei"/>
            </a:endParaRPr>
          </a:p>
        </p:txBody>
      </p:sp>
      <p:sp>
        <p:nvSpPr>
          <p:cNvPr id="24" name="object 24"/>
          <p:cNvSpPr txBox="1"/>
          <p:nvPr/>
        </p:nvSpPr>
        <p:spPr>
          <a:xfrm>
            <a:off x="676907" y="5981836"/>
            <a:ext cx="1560830" cy="1139825"/>
          </a:xfrm>
          <a:prstGeom prst="rect">
            <a:avLst/>
          </a:prstGeom>
          <a:solidFill>
            <a:srgbClr val="ECCB3C">
              <a:alpha val="50999"/>
            </a:srgbClr>
          </a:solidFill>
        </p:spPr>
        <p:txBody>
          <a:bodyPr vert="horz" wrap="square" lIns="0" tIns="347345" rIns="0" bIns="0" rtlCol="0">
            <a:spAutoFit/>
          </a:bodyPr>
          <a:lstStyle/>
          <a:p>
            <a:pPr marL="6985">
              <a:lnSpc>
                <a:spcPct val="100000"/>
              </a:lnSpc>
              <a:spcBef>
                <a:spcPts val="2735"/>
              </a:spcBef>
            </a:pPr>
            <a:r>
              <a:rPr sz="2800" b="1" spc="25" dirty="0">
                <a:solidFill>
                  <a:srgbClr val="497B33"/>
                </a:solidFill>
                <a:latin typeface="Microsoft YaHei"/>
                <a:cs typeface="Microsoft YaHei"/>
              </a:rPr>
              <a:t>貸款用途</a:t>
            </a:r>
            <a:endParaRPr sz="2800">
              <a:latin typeface="Microsoft YaHei"/>
              <a:cs typeface="Microsoft YaHei"/>
            </a:endParaRPr>
          </a:p>
        </p:txBody>
      </p:sp>
      <p:grpSp>
        <p:nvGrpSpPr>
          <p:cNvPr id="25" name="object 25"/>
          <p:cNvGrpSpPr/>
          <p:nvPr/>
        </p:nvGrpSpPr>
        <p:grpSpPr>
          <a:xfrm>
            <a:off x="2794961" y="4928679"/>
            <a:ext cx="114300" cy="571500"/>
            <a:chOff x="2794961" y="4928679"/>
            <a:chExt cx="114300" cy="571500"/>
          </a:xfrm>
        </p:grpSpPr>
        <p:pic>
          <p:nvPicPr>
            <p:cNvPr id="26" name="object 26"/>
            <p:cNvPicPr/>
            <p:nvPr/>
          </p:nvPicPr>
          <p:blipFill>
            <a:blip r:embed="rId7" cstate="print"/>
            <a:stretch>
              <a:fillRect/>
            </a:stretch>
          </p:blipFill>
          <p:spPr>
            <a:xfrm>
              <a:off x="2794961" y="4928679"/>
              <a:ext cx="114300" cy="114299"/>
            </a:xfrm>
            <a:prstGeom prst="rect">
              <a:avLst/>
            </a:prstGeom>
          </p:spPr>
        </p:pic>
        <p:pic>
          <p:nvPicPr>
            <p:cNvPr id="27" name="object 27"/>
            <p:cNvPicPr/>
            <p:nvPr/>
          </p:nvPicPr>
          <p:blipFill>
            <a:blip r:embed="rId7" cstate="print"/>
            <a:stretch>
              <a:fillRect/>
            </a:stretch>
          </p:blipFill>
          <p:spPr>
            <a:xfrm>
              <a:off x="2794961" y="5385879"/>
              <a:ext cx="114300" cy="114299"/>
            </a:xfrm>
            <a:prstGeom prst="rect">
              <a:avLst/>
            </a:prstGeom>
          </p:spPr>
        </p:pic>
      </p:grpSp>
      <p:sp>
        <p:nvSpPr>
          <p:cNvPr id="28" name="object 28"/>
          <p:cNvSpPr txBox="1"/>
          <p:nvPr/>
        </p:nvSpPr>
        <p:spPr>
          <a:xfrm>
            <a:off x="2237209" y="4652128"/>
            <a:ext cx="8598535" cy="1139825"/>
          </a:xfrm>
          <a:prstGeom prst="rect">
            <a:avLst/>
          </a:prstGeom>
        </p:spPr>
        <p:txBody>
          <a:bodyPr vert="horz" wrap="square" lIns="0" tIns="117475" rIns="0" bIns="0" rtlCol="0">
            <a:spAutoFit/>
          </a:bodyPr>
          <a:lstStyle/>
          <a:p>
            <a:pPr marL="852169">
              <a:lnSpc>
                <a:spcPct val="100000"/>
              </a:lnSpc>
              <a:spcBef>
                <a:spcPts val="925"/>
              </a:spcBef>
            </a:pPr>
            <a:r>
              <a:rPr sz="2600" b="1" spc="-114" dirty="0">
                <a:solidFill>
                  <a:srgbClr val="7D775D"/>
                </a:solidFill>
                <a:latin typeface="Microsoft YaHei"/>
                <a:cs typeface="Microsoft YaHei"/>
              </a:rPr>
              <a:t>18</a:t>
            </a:r>
            <a:r>
              <a:rPr sz="2600" b="1" dirty="0">
                <a:solidFill>
                  <a:srgbClr val="7D775D"/>
                </a:solidFill>
                <a:latin typeface="Microsoft YaHei"/>
                <a:cs typeface="Microsoft YaHei"/>
              </a:rPr>
              <a:t>至</a:t>
            </a:r>
            <a:r>
              <a:rPr sz="2600" b="1" spc="-114" dirty="0">
                <a:solidFill>
                  <a:srgbClr val="7D775D"/>
                </a:solidFill>
                <a:latin typeface="Microsoft YaHei"/>
                <a:cs typeface="Microsoft YaHei"/>
              </a:rPr>
              <a:t>35</a:t>
            </a:r>
            <a:r>
              <a:rPr sz="2600" b="1" spc="-10" dirty="0">
                <a:solidFill>
                  <a:srgbClr val="7D775D"/>
                </a:solidFill>
                <a:latin typeface="Microsoft YaHei"/>
                <a:cs typeface="Microsoft YaHei"/>
              </a:rPr>
              <a:t>歲中華民國國民</a:t>
            </a:r>
            <a:endParaRPr sz="2600">
              <a:latin typeface="Microsoft YaHei"/>
              <a:cs typeface="Microsoft YaHei"/>
            </a:endParaRPr>
          </a:p>
          <a:p>
            <a:pPr marL="852169">
              <a:lnSpc>
                <a:spcPct val="100000"/>
              </a:lnSpc>
              <a:spcBef>
                <a:spcPts val="480"/>
              </a:spcBef>
            </a:pPr>
            <a:r>
              <a:rPr sz="2600" b="1" spc="50" dirty="0">
                <a:solidFill>
                  <a:srgbClr val="7D775D"/>
                </a:solidFill>
                <a:latin typeface="Microsoft YaHei"/>
                <a:cs typeface="Microsoft YaHei"/>
              </a:rPr>
              <a:t>信用良好、需有</a:t>
            </a:r>
            <a:r>
              <a:rPr sz="2600" b="1" spc="-110" dirty="0">
                <a:solidFill>
                  <a:srgbClr val="7D775D"/>
                </a:solidFill>
                <a:latin typeface="Microsoft YaHei"/>
                <a:cs typeface="Microsoft YaHei"/>
              </a:rPr>
              <a:t>1</a:t>
            </a:r>
            <a:r>
              <a:rPr sz="2600" b="1" spc="25" dirty="0">
                <a:solidFill>
                  <a:srgbClr val="7D775D"/>
                </a:solidFill>
                <a:latin typeface="Microsoft YaHei"/>
                <a:cs typeface="Microsoft YaHei"/>
              </a:rPr>
              <a:t>位保證人</a:t>
            </a:r>
            <a:endParaRPr sz="2600">
              <a:latin typeface="Microsoft YaHei"/>
              <a:cs typeface="Microsoft YaHei"/>
            </a:endParaRPr>
          </a:p>
        </p:txBody>
      </p:sp>
      <p:grpSp>
        <p:nvGrpSpPr>
          <p:cNvPr id="29" name="object 29"/>
          <p:cNvGrpSpPr/>
          <p:nvPr/>
        </p:nvGrpSpPr>
        <p:grpSpPr>
          <a:xfrm>
            <a:off x="2794961" y="6275215"/>
            <a:ext cx="114300" cy="571500"/>
            <a:chOff x="2794961" y="6275215"/>
            <a:chExt cx="114300" cy="571500"/>
          </a:xfrm>
        </p:grpSpPr>
        <p:pic>
          <p:nvPicPr>
            <p:cNvPr id="30" name="object 30"/>
            <p:cNvPicPr/>
            <p:nvPr/>
          </p:nvPicPr>
          <p:blipFill>
            <a:blip r:embed="rId7" cstate="print"/>
            <a:stretch>
              <a:fillRect/>
            </a:stretch>
          </p:blipFill>
          <p:spPr>
            <a:xfrm>
              <a:off x="2794961" y="6275215"/>
              <a:ext cx="114300" cy="114299"/>
            </a:xfrm>
            <a:prstGeom prst="rect">
              <a:avLst/>
            </a:prstGeom>
          </p:spPr>
        </p:pic>
        <p:pic>
          <p:nvPicPr>
            <p:cNvPr id="31" name="object 31"/>
            <p:cNvPicPr/>
            <p:nvPr/>
          </p:nvPicPr>
          <p:blipFill>
            <a:blip r:embed="rId7" cstate="print"/>
            <a:stretch>
              <a:fillRect/>
            </a:stretch>
          </p:blipFill>
          <p:spPr>
            <a:xfrm>
              <a:off x="2794961" y="6732415"/>
              <a:ext cx="114300" cy="114299"/>
            </a:xfrm>
            <a:prstGeom prst="rect">
              <a:avLst/>
            </a:prstGeom>
          </p:spPr>
        </p:pic>
      </p:grpSp>
      <p:sp>
        <p:nvSpPr>
          <p:cNvPr id="32" name="object 32"/>
          <p:cNvSpPr txBox="1"/>
          <p:nvPr/>
        </p:nvSpPr>
        <p:spPr>
          <a:xfrm>
            <a:off x="2237209" y="5981836"/>
            <a:ext cx="8598535" cy="1139825"/>
          </a:xfrm>
          <a:prstGeom prst="rect">
            <a:avLst/>
          </a:prstGeom>
        </p:spPr>
        <p:txBody>
          <a:bodyPr vert="horz" wrap="square" lIns="0" tIns="134620" rIns="0" bIns="0" rtlCol="0">
            <a:spAutoFit/>
          </a:bodyPr>
          <a:lstStyle/>
          <a:p>
            <a:pPr marL="852169">
              <a:lnSpc>
                <a:spcPct val="100000"/>
              </a:lnSpc>
              <a:spcBef>
                <a:spcPts val="1060"/>
              </a:spcBef>
            </a:pPr>
            <a:r>
              <a:rPr sz="2600" b="1" dirty="0">
                <a:solidFill>
                  <a:srgbClr val="7D775D"/>
                </a:solidFill>
                <a:latin typeface="Microsoft YaHei"/>
                <a:cs typeface="Microsoft YaHei"/>
              </a:rPr>
              <a:t>自助旅行至少</a:t>
            </a:r>
            <a:r>
              <a:rPr sz="2600" b="1" spc="-114" dirty="0">
                <a:solidFill>
                  <a:srgbClr val="7D775D"/>
                </a:solidFill>
                <a:latin typeface="Microsoft YaHei"/>
                <a:cs typeface="Microsoft YaHei"/>
              </a:rPr>
              <a:t>2</a:t>
            </a:r>
            <a:r>
              <a:rPr sz="2600" b="1" spc="-50" dirty="0">
                <a:solidFill>
                  <a:srgbClr val="7D775D"/>
                </a:solidFill>
                <a:latin typeface="Microsoft YaHei"/>
                <a:cs typeface="Microsoft YaHei"/>
              </a:rPr>
              <a:t>週</a:t>
            </a:r>
            <a:endParaRPr sz="2600">
              <a:latin typeface="Microsoft YaHei"/>
              <a:cs typeface="Microsoft YaHei"/>
            </a:endParaRPr>
          </a:p>
          <a:p>
            <a:pPr marL="852169">
              <a:lnSpc>
                <a:spcPct val="100000"/>
              </a:lnSpc>
              <a:spcBef>
                <a:spcPts val="480"/>
              </a:spcBef>
            </a:pPr>
            <a:r>
              <a:rPr sz="2600" b="1" dirty="0">
                <a:solidFill>
                  <a:srgbClr val="7D775D"/>
                </a:solidFill>
                <a:latin typeface="Microsoft YaHei"/>
                <a:cs typeface="Microsoft YaHei"/>
              </a:rPr>
              <a:t>遊學／度假打工至少</a:t>
            </a:r>
            <a:r>
              <a:rPr sz="2600" b="1" spc="-114" dirty="0">
                <a:solidFill>
                  <a:srgbClr val="7D775D"/>
                </a:solidFill>
                <a:latin typeface="Microsoft YaHei"/>
                <a:cs typeface="Microsoft YaHei"/>
              </a:rPr>
              <a:t>1</a:t>
            </a:r>
            <a:r>
              <a:rPr sz="2600" b="1" spc="-25" dirty="0">
                <a:solidFill>
                  <a:srgbClr val="7D775D"/>
                </a:solidFill>
                <a:latin typeface="Microsoft YaHei"/>
                <a:cs typeface="Microsoft YaHei"/>
              </a:rPr>
              <a:t>個月</a:t>
            </a:r>
            <a:endParaRPr sz="2600">
              <a:latin typeface="Microsoft YaHei"/>
              <a:cs typeface="Microsoft YaHei"/>
            </a:endParaRPr>
          </a:p>
        </p:txBody>
      </p:sp>
      <p:sp>
        <p:nvSpPr>
          <p:cNvPr id="33" name="object 33"/>
          <p:cNvSpPr txBox="1"/>
          <p:nvPr/>
        </p:nvSpPr>
        <p:spPr>
          <a:xfrm>
            <a:off x="676907" y="7311544"/>
            <a:ext cx="1560830" cy="1666239"/>
          </a:xfrm>
          <a:prstGeom prst="rect">
            <a:avLst/>
          </a:prstGeom>
          <a:solidFill>
            <a:srgbClr val="ECCB3C">
              <a:alpha val="50999"/>
            </a:srgbClr>
          </a:solidFill>
        </p:spPr>
        <p:txBody>
          <a:bodyPr vert="horz" wrap="square" lIns="0" tIns="107314" rIns="0" bIns="0" rtlCol="0">
            <a:spAutoFit/>
          </a:bodyPr>
          <a:lstStyle/>
          <a:p>
            <a:pPr>
              <a:lnSpc>
                <a:spcPct val="100000"/>
              </a:lnSpc>
              <a:spcBef>
                <a:spcPts val="844"/>
              </a:spcBef>
            </a:pPr>
            <a:endParaRPr sz="2800">
              <a:latin typeface="Times New Roman"/>
              <a:cs typeface="Times New Roman"/>
            </a:endParaRPr>
          </a:p>
          <a:p>
            <a:pPr marL="40640">
              <a:lnSpc>
                <a:spcPct val="100000"/>
              </a:lnSpc>
            </a:pPr>
            <a:r>
              <a:rPr sz="2800" b="1" spc="25" dirty="0">
                <a:solidFill>
                  <a:srgbClr val="497B33"/>
                </a:solidFill>
                <a:latin typeface="Microsoft YaHei"/>
                <a:cs typeface="Microsoft YaHei"/>
              </a:rPr>
              <a:t>貸款額度</a:t>
            </a:r>
            <a:endParaRPr sz="2800">
              <a:latin typeface="Microsoft YaHei"/>
              <a:cs typeface="Microsoft YaHei"/>
            </a:endParaRPr>
          </a:p>
        </p:txBody>
      </p:sp>
      <p:grpSp>
        <p:nvGrpSpPr>
          <p:cNvPr id="34" name="object 34"/>
          <p:cNvGrpSpPr/>
          <p:nvPr/>
        </p:nvGrpSpPr>
        <p:grpSpPr>
          <a:xfrm>
            <a:off x="2794961" y="7545224"/>
            <a:ext cx="114300" cy="1028700"/>
            <a:chOff x="2794961" y="7545224"/>
            <a:chExt cx="114300" cy="1028700"/>
          </a:xfrm>
        </p:grpSpPr>
        <p:pic>
          <p:nvPicPr>
            <p:cNvPr id="35" name="object 35"/>
            <p:cNvPicPr/>
            <p:nvPr/>
          </p:nvPicPr>
          <p:blipFill>
            <a:blip r:embed="rId7" cstate="print"/>
            <a:stretch>
              <a:fillRect/>
            </a:stretch>
          </p:blipFill>
          <p:spPr>
            <a:xfrm>
              <a:off x="2794961" y="7545224"/>
              <a:ext cx="114300" cy="114299"/>
            </a:xfrm>
            <a:prstGeom prst="rect">
              <a:avLst/>
            </a:prstGeom>
          </p:spPr>
        </p:pic>
        <p:pic>
          <p:nvPicPr>
            <p:cNvPr id="36" name="object 36"/>
            <p:cNvPicPr/>
            <p:nvPr/>
          </p:nvPicPr>
          <p:blipFill>
            <a:blip r:embed="rId7" cstate="print"/>
            <a:stretch>
              <a:fillRect/>
            </a:stretch>
          </p:blipFill>
          <p:spPr>
            <a:xfrm>
              <a:off x="2794961" y="8002424"/>
              <a:ext cx="114300" cy="114299"/>
            </a:xfrm>
            <a:prstGeom prst="rect">
              <a:avLst/>
            </a:prstGeom>
          </p:spPr>
        </p:pic>
        <p:pic>
          <p:nvPicPr>
            <p:cNvPr id="37" name="object 37"/>
            <p:cNvPicPr/>
            <p:nvPr/>
          </p:nvPicPr>
          <p:blipFill>
            <a:blip r:embed="rId7" cstate="print"/>
            <a:stretch>
              <a:fillRect/>
            </a:stretch>
          </p:blipFill>
          <p:spPr>
            <a:xfrm>
              <a:off x="2794961" y="8459624"/>
              <a:ext cx="114300" cy="114299"/>
            </a:xfrm>
            <a:prstGeom prst="rect">
              <a:avLst/>
            </a:prstGeom>
          </p:spPr>
        </p:pic>
      </p:grpSp>
      <p:sp>
        <p:nvSpPr>
          <p:cNvPr id="38" name="object 38"/>
          <p:cNvSpPr txBox="1"/>
          <p:nvPr/>
        </p:nvSpPr>
        <p:spPr>
          <a:xfrm>
            <a:off x="2237209" y="7311544"/>
            <a:ext cx="8598535" cy="1666239"/>
          </a:xfrm>
          <a:prstGeom prst="rect">
            <a:avLst/>
          </a:prstGeom>
        </p:spPr>
        <p:txBody>
          <a:bodyPr vert="horz" wrap="square" lIns="0" tIns="74930" rIns="0" bIns="0" rtlCol="0">
            <a:spAutoFit/>
          </a:bodyPr>
          <a:lstStyle/>
          <a:p>
            <a:pPr marL="852169">
              <a:lnSpc>
                <a:spcPct val="100000"/>
              </a:lnSpc>
              <a:spcBef>
                <a:spcPts val="590"/>
              </a:spcBef>
            </a:pPr>
            <a:r>
              <a:rPr sz="2600" b="1" dirty="0">
                <a:solidFill>
                  <a:srgbClr val="7D775D"/>
                </a:solidFill>
                <a:latin typeface="Microsoft YaHei"/>
                <a:cs typeface="Microsoft YaHei"/>
              </a:rPr>
              <a:t>最高</a:t>
            </a:r>
            <a:r>
              <a:rPr sz="2600" b="1" spc="-114" dirty="0">
                <a:solidFill>
                  <a:srgbClr val="7D775D"/>
                </a:solidFill>
                <a:latin typeface="Microsoft YaHei"/>
                <a:cs typeface="Microsoft YaHei"/>
              </a:rPr>
              <a:t>15</a:t>
            </a:r>
            <a:r>
              <a:rPr sz="2600" b="1" spc="-25" dirty="0">
                <a:solidFill>
                  <a:srgbClr val="7D775D"/>
                </a:solidFill>
                <a:latin typeface="Microsoft YaHei"/>
                <a:cs typeface="Microsoft YaHei"/>
              </a:rPr>
              <a:t>萬元</a:t>
            </a:r>
            <a:endParaRPr sz="2600">
              <a:latin typeface="Microsoft YaHei"/>
              <a:cs typeface="Microsoft YaHei"/>
            </a:endParaRPr>
          </a:p>
          <a:p>
            <a:pPr marL="852169">
              <a:lnSpc>
                <a:spcPct val="100000"/>
              </a:lnSpc>
              <a:spcBef>
                <a:spcPts val="480"/>
              </a:spcBef>
            </a:pPr>
            <a:r>
              <a:rPr sz="2600" b="1" dirty="0">
                <a:solidFill>
                  <a:srgbClr val="7D775D"/>
                </a:solidFill>
                <a:latin typeface="Microsoft YaHei"/>
                <a:cs typeface="Microsoft YaHei"/>
              </a:rPr>
              <a:t>貸款上限為計畫經費的</a:t>
            </a:r>
            <a:r>
              <a:rPr sz="2600" b="1" spc="-25" dirty="0">
                <a:solidFill>
                  <a:srgbClr val="7D775D"/>
                </a:solidFill>
                <a:latin typeface="Microsoft YaHei"/>
                <a:cs typeface="Microsoft YaHei"/>
              </a:rPr>
              <a:t>70%</a:t>
            </a:r>
            <a:endParaRPr sz="2600">
              <a:latin typeface="Microsoft YaHei"/>
              <a:cs typeface="Microsoft YaHei"/>
            </a:endParaRPr>
          </a:p>
          <a:p>
            <a:pPr marL="852169">
              <a:lnSpc>
                <a:spcPct val="100000"/>
              </a:lnSpc>
              <a:spcBef>
                <a:spcPts val="480"/>
              </a:spcBef>
            </a:pPr>
            <a:r>
              <a:rPr sz="2600" b="1" spc="50" dirty="0">
                <a:solidFill>
                  <a:srgbClr val="7D775D"/>
                </a:solidFill>
                <a:latin typeface="Microsoft YaHei"/>
                <a:cs typeface="Microsoft YaHei"/>
              </a:rPr>
              <a:t>中低收入或家庭年所得</a:t>
            </a:r>
            <a:r>
              <a:rPr sz="2600" b="1" spc="-110" dirty="0">
                <a:solidFill>
                  <a:srgbClr val="7D775D"/>
                </a:solidFill>
                <a:latin typeface="Microsoft YaHei"/>
                <a:cs typeface="Microsoft YaHei"/>
              </a:rPr>
              <a:t>120</a:t>
            </a:r>
            <a:r>
              <a:rPr sz="2600" b="1" spc="50" dirty="0">
                <a:solidFill>
                  <a:srgbClr val="7D775D"/>
                </a:solidFill>
                <a:latin typeface="Microsoft YaHei"/>
                <a:cs typeface="Microsoft YaHei"/>
              </a:rPr>
              <a:t>萬以下者可免自籌</a:t>
            </a:r>
            <a:r>
              <a:rPr sz="2600" b="1" spc="-25" dirty="0">
                <a:solidFill>
                  <a:srgbClr val="7D775D"/>
                </a:solidFill>
                <a:latin typeface="Microsoft YaHei"/>
                <a:cs typeface="Microsoft YaHei"/>
              </a:rPr>
              <a:t>30%</a:t>
            </a:r>
            <a:endParaRPr sz="2600">
              <a:latin typeface="Microsoft YaHei"/>
              <a:cs typeface="Microsoft YaHei"/>
            </a:endParaRPr>
          </a:p>
        </p:txBody>
      </p:sp>
      <p:sp>
        <p:nvSpPr>
          <p:cNvPr id="39" name="object 39"/>
          <p:cNvSpPr txBox="1"/>
          <p:nvPr/>
        </p:nvSpPr>
        <p:spPr>
          <a:xfrm rot="840000">
            <a:off x="15472790" y="7161929"/>
            <a:ext cx="243073" cy="207645"/>
          </a:xfrm>
          <a:prstGeom prst="rect">
            <a:avLst/>
          </a:prstGeom>
        </p:spPr>
        <p:txBody>
          <a:bodyPr vert="horz" wrap="square" lIns="0" tIns="0" rIns="0" bIns="0" rtlCol="0">
            <a:spAutoFit/>
          </a:bodyPr>
          <a:lstStyle/>
          <a:p>
            <a:pPr>
              <a:lnSpc>
                <a:spcPts val="1635"/>
              </a:lnSpc>
            </a:pPr>
            <a:r>
              <a:rPr sz="1600" spc="-675" dirty="0">
                <a:solidFill>
                  <a:srgbClr val="000709"/>
                </a:solidFill>
                <a:latin typeface="新細明體"/>
                <a:cs typeface="新細明體"/>
              </a:rPr>
              <a:t>●</a:t>
            </a:r>
            <a:endParaRPr sz="1600">
              <a:latin typeface="新細明體"/>
              <a:cs typeface="新細明體"/>
            </a:endParaRPr>
          </a:p>
        </p:txBody>
      </p:sp>
      <p:sp>
        <p:nvSpPr>
          <p:cNvPr id="40" name="object 40"/>
          <p:cNvSpPr txBox="1"/>
          <p:nvPr/>
        </p:nvSpPr>
        <p:spPr>
          <a:xfrm rot="840000">
            <a:off x="15777155" y="7239833"/>
            <a:ext cx="243073" cy="207645"/>
          </a:xfrm>
          <a:prstGeom prst="rect">
            <a:avLst/>
          </a:prstGeom>
        </p:spPr>
        <p:txBody>
          <a:bodyPr vert="horz" wrap="square" lIns="0" tIns="0" rIns="0" bIns="0" rtlCol="0">
            <a:spAutoFit/>
          </a:bodyPr>
          <a:lstStyle/>
          <a:p>
            <a:pPr>
              <a:lnSpc>
                <a:spcPts val="1635"/>
              </a:lnSpc>
            </a:pPr>
            <a:r>
              <a:rPr sz="1600" spc="-675" dirty="0">
                <a:solidFill>
                  <a:srgbClr val="000709"/>
                </a:solidFill>
                <a:latin typeface="新細明體"/>
                <a:cs typeface="新細明體"/>
              </a:rPr>
              <a:t>●</a:t>
            </a:r>
            <a:endParaRPr sz="1600">
              <a:latin typeface="新細明體"/>
              <a:cs typeface="新細明體"/>
            </a:endParaRPr>
          </a:p>
        </p:txBody>
      </p:sp>
      <p:sp>
        <p:nvSpPr>
          <p:cNvPr id="41" name="object 41"/>
          <p:cNvSpPr txBox="1"/>
          <p:nvPr/>
        </p:nvSpPr>
        <p:spPr>
          <a:xfrm rot="21180000">
            <a:off x="13808185" y="4543842"/>
            <a:ext cx="518997" cy="220345"/>
          </a:xfrm>
          <a:prstGeom prst="rect">
            <a:avLst/>
          </a:prstGeom>
        </p:spPr>
        <p:txBody>
          <a:bodyPr vert="horz" wrap="square" lIns="0" tIns="0" rIns="0" bIns="0" rtlCol="0">
            <a:spAutoFit/>
          </a:bodyPr>
          <a:lstStyle/>
          <a:p>
            <a:pPr>
              <a:lnSpc>
                <a:spcPts val="1735"/>
              </a:lnSpc>
            </a:pPr>
            <a:r>
              <a:rPr sz="1700" spc="-665" dirty="0">
                <a:solidFill>
                  <a:srgbClr val="000709"/>
                </a:solidFill>
                <a:latin typeface="新細明體"/>
                <a:cs typeface="新細明體"/>
              </a:rPr>
              <a:t>●</a:t>
            </a:r>
            <a:r>
              <a:rPr sz="1700" spc="90" dirty="0">
                <a:solidFill>
                  <a:srgbClr val="000709"/>
                </a:solidFill>
                <a:latin typeface="新細明體"/>
                <a:cs typeface="新細明體"/>
              </a:rPr>
              <a:t>  </a:t>
            </a:r>
            <a:r>
              <a:rPr sz="2550" spc="-1560" baseline="1633" dirty="0">
                <a:solidFill>
                  <a:srgbClr val="000709"/>
                </a:solidFill>
                <a:latin typeface="新細明體"/>
                <a:cs typeface="新細明體"/>
              </a:rPr>
              <a:t>●</a:t>
            </a:r>
            <a:endParaRPr sz="2550" baseline="1633">
              <a:latin typeface="新細明體"/>
              <a:cs typeface="新細明體"/>
            </a:endParaRPr>
          </a:p>
        </p:txBody>
      </p:sp>
      <p:sp>
        <p:nvSpPr>
          <p:cNvPr id="42" name="object 42"/>
          <p:cNvSpPr txBox="1"/>
          <p:nvPr/>
        </p:nvSpPr>
        <p:spPr>
          <a:xfrm>
            <a:off x="2237209" y="9091696"/>
            <a:ext cx="8598535" cy="645160"/>
          </a:xfrm>
          <a:prstGeom prst="rect">
            <a:avLst/>
          </a:prstGeom>
          <a:solidFill>
            <a:srgbClr val="ECDFAF">
              <a:alpha val="50999"/>
            </a:srgbClr>
          </a:solidFill>
        </p:spPr>
        <p:txBody>
          <a:bodyPr vert="horz" wrap="square" lIns="0" tIns="98425" rIns="0" bIns="0" rtlCol="0">
            <a:spAutoFit/>
          </a:bodyPr>
          <a:lstStyle/>
          <a:p>
            <a:pPr marL="727075">
              <a:lnSpc>
                <a:spcPct val="100000"/>
              </a:lnSpc>
              <a:spcBef>
                <a:spcPts val="775"/>
              </a:spcBef>
            </a:pPr>
            <a:r>
              <a:rPr sz="2600" b="1" spc="50" dirty="0">
                <a:solidFill>
                  <a:srgbClr val="7D775D"/>
                </a:solidFill>
                <a:latin typeface="Microsoft YaHei"/>
                <a:cs typeface="Microsoft YaHei"/>
              </a:rPr>
              <a:t>出國前</a:t>
            </a:r>
            <a:r>
              <a:rPr sz="2600" b="1" spc="-110" dirty="0">
                <a:solidFill>
                  <a:srgbClr val="7D775D"/>
                </a:solidFill>
                <a:latin typeface="Microsoft YaHei"/>
                <a:cs typeface="Microsoft YaHei"/>
              </a:rPr>
              <a:t>1</a:t>
            </a:r>
            <a:r>
              <a:rPr sz="2600" b="1" spc="50" dirty="0">
                <a:solidFill>
                  <a:srgbClr val="7D775D"/>
                </a:solidFill>
                <a:latin typeface="Microsoft YaHei"/>
                <a:cs typeface="Microsoft YaHei"/>
              </a:rPr>
              <a:t>至</a:t>
            </a:r>
            <a:r>
              <a:rPr sz="2600" b="1" spc="-110" dirty="0">
                <a:solidFill>
                  <a:srgbClr val="7D775D"/>
                </a:solidFill>
                <a:latin typeface="Microsoft YaHei"/>
                <a:cs typeface="Microsoft YaHei"/>
              </a:rPr>
              <a:t>3</a:t>
            </a:r>
            <a:r>
              <a:rPr sz="2600" b="1" spc="40" dirty="0">
                <a:solidFill>
                  <a:srgbClr val="7D775D"/>
                </a:solidFill>
                <a:latin typeface="Microsoft YaHei"/>
                <a:cs typeface="Microsoft YaHei"/>
              </a:rPr>
              <a:t>個月內，親向臺灣中小企業銀行申請</a:t>
            </a:r>
            <a:endParaRPr sz="2600">
              <a:latin typeface="Microsoft YaHei"/>
              <a:cs typeface="Microsoft YaHei"/>
            </a:endParaRPr>
          </a:p>
        </p:txBody>
      </p:sp>
      <p:sp>
        <p:nvSpPr>
          <p:cNvPr id="43" name="object 43"/>
          <p:cNvSpPr txBox="1"/>
          <p:nvPr/>
        </p:nvSpPr>
        <p:spPr>
          <a:xfrm>
            <a:off x="676907" y="9091696"/>
            <a:ext cx="1560830" cy="645160"/>
          </a:xfrm>
          <a:prstGeom prst="rect">
            <a:avLst/>
          </a:prstGeom>
          <a:solidFill>
            <a:srgbClr val="ECCB3C">
              <a:alpha val="50999"/>
            </a:srgbClr>
          </a:solidFill>
        </p:spPr>
        <p:txBody>
          <a:bodyPr vert="horz" wrap="square" lIns="0" tIns="66040" rIns="0" bIns="0" rtlCol="0">
            <a:spAutoFit/>
          </a:bodyPr>
          <a:lstStyle/>
          <a:p>
            <a:pPr marL="40640">
              <a:lnSpc>
                <a:spcPct val="100000"/>
              </a:lnSpc>
              <a:spcBef>
                <a:spcPts val="520"/>
              </a:spcBef>
            </a:pPr>
            <a:r>
              <a:rPr sz="2800" b="1" spc="25" dirty="0">
                <a:solidFill>
                  <a:srgbClr val="497B33"/>
                </a:solidFill>
                <a:latin typeface="Microsoft YaHei"/>
                <a:cs typeface="Microsoft YaHei"/>
              </a:rPr>
              <a:t>申請管道</a:t>
            </a:r>
            <a:endParaRPr sz="2800">
              <a:latin typeface="Microsoft YaHei"/>
              <a:cs typeface="Microsoft YaHe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751988" y="463032"/>
            <a:ext cx="695324" cy="733424"/>
          </a:xfrm>
          <a:prstGeom prst="rect">
            <a:avLst/>
          </a:prstGeom>
        </p:spPr>
      </p:pic>
      <p:grpSp>
        <p:nvGrpSpPr>
          <p:cNvPr id="3" name="object 3"/>
          <p:cNvGrpSpPr/>
          <p:nvPr/>
        </p:nvGrpSpPr>
        <p:grpSpPr>
          <a:xfrm>
            <a:off x="9529395" y="1435386"/>
            <a:ext cx="8475345" cy="7037070"/>
            <a:chOff x="9529395" y="1435386"/>
            <a:chExt cx="8475345" cy="7037070"/>
          </a:xfrm>
        </p:grpSpPr>
        <p:pic>
          <p:nvPicPr>
            <p:cNvPr id="4" name="object 4"/>
            <p:cNvPicPr/>
            <p:nvPr/>
          </p:nvPicPr>
          <p:blipFill>
            <a:blip r:embed="rId3" cstate="print"/>
            <a:stretch>
              <a:fillRect/>
            </a:stretch>
          </p:blipFill>
          <p:spPr>
            <a:xfrm>
              <a:off x="9888031" y="1844350"/>
              <a:ext cx="7846806" cy="5609190"/>
            </a:xfrm>
            <a:prstGeom prst="rect">
              <a:avLst/>
            </a:prstGeom>
          </p:spPr>
        </p:pic>
        <p:pic>
          <p:nvPicPr>
            <p:cNvPr id="5" name="object 5"/>
            <p:cNvPicPr/>
            <p:nvPr/>
          </p:nvPicPr>
          <p:blipFill>
            <a:blip r:embed="rId4" cstate="print"/>
            <a:stretch>
              <a:fillRect/>
            </a:stretch>
          </p:blipFill>
          <p:spPr>
            <a:xfrm>
              <a:off x="9529395" y="1435386"/>
              <a:ext cx="8474926" cy="7036484"/>
            </a:xfrm>
            <a:prstGeom prst="rect">
              <a:avLst/>
            </a:prstGeom>
          </p:spPr>
        </p:pic>
      </p:grpSp>
      <p:grpSp>
        <p:nvGrpSpPr>
          <p:cNvPr id="6" name="object 6"/>
          <p:cNvGrpSpPr/>
          <p:nvPr/>
        </p:nvGrpSpPr>
        <p:grpSpPr>
          <a:xfrm>
            <a:off x="297370" y="1250579"/>
            <a:ext cx="17693640" cy="152400"/>
            <a:chOff x="297370" y="1250579"/>
            <a:chExt cx="17693640" cy="152400"/>
          </a:xfrm>
        </p:grpSpPr>
        <p:sp>
          <p:nvSpPr>
            <p:cNvPr id="7" name="object 7"/>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8" name="object 8"/>
            <p:cNvPicPr/>
            <p:nvPr/>
          </p:nvPicPr>
          <p:blipFill>
            <a:blip r:embed="rId5" cstate="print"/>
            <a:stretch>
              <a:fillRect/>
            </a:stretch>
          </p:blipFill>
          <p:spPr>
            <a:xfrm>
              <a:off x="297370" y="1250579"/>
              <a:ext cx="152399" cy="152399"/>
            </a:xfrm>
            <a:prstGeom prst="rect">
              <a:avLst/>
            </a:prstGeom>
          </p:spPr>
        </p:pic>
        <p:pic>
          <p:nvPicPr>
            <p:cNvPr id="9" name="object 9"/>
            <p:cNvPicPr/>
            <p:nvPr/>
          </p:nvPicPr>
          <p:blipFill>
            <a:blip r:embed="rId6" cstate="print"/>
            <a:stretch>
              <a:fillRect/>
            </a:stretch>
          </p:blipFill>
          <p:spPr>
            <a:xfrm>
              <a:off x="17838227" y="1250579"/>
              <a:ext cx="152399" cy="152399"/>
            </a:xfrm>
            <a:prstGeom prst="rect">
              <a:avLst/>
            </a:prstGeom>
          </p:spPr>
        </p:pic>
      </p:grpSp>
      <p:sp>
        <p:nvSpPr>
          <p:cNvPr id="10" name="object 10"/>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grpSp>
        <p:nvGrpSpPr>
          <p:cNvPr id="11" name="object 11"/>
          <p:cNvGrpSpPr/>
          <p:nvPr/>
        </p:nvGrpSpPr>
        <p:grpSpPr>
          <a:xfrm>
            <a:off x="525910" y="1742412"/>
            <a:ext cx="3248025" cy="638175"/>
            <a:chOff x="525910" y="1742412"/>
            <a:chExt cx="3248025" cy="638175"/>
          </a:xfrm>
        </p:grpSpPr>
        <p:sp>
          <p:nvSpPr>
            <p:cNvPr id="12" name="object 12"/>
            <p:cNvSpPr/>
            <p:nvPr/>
          </p:nvSpPr>
          <p:spPr>
            <a:xfrm>
              <a:off x="564010" y="1780516"/>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3" name="object 13"/>
            <p:cNvSpPr/>
            <p:nvPr/>
          </p:nvSpPr>
          <p:spPr>
            <a:xfrm>
              <a:off x="564010" y="1780512"/>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grpSp>
        <p:nvGrpSpPr>
          <p:cNvPr id="14" name="object 14"/>
          <p:cNvGrpSpPr/>
          <p:nvPr/>
        </p:nvGrpSpPr>
        <p:grpSpPr>
          <a:xfrm>
            <a:off x="525910" y="5565861"/>
            <a:ext cx="3248025" cy="638175"/>
            <a:chOff x="525910" y="5565861"/>
            <a:chExt cx="3248025" cy="638175"/>
          </a:xfrm>
        </p:grpSpPr>
        <p:sp>
          <p:nvSpPr>
            <p:cNvPr id="15" name="object 15"/>
            <p:cNvSpPr/>
            <p:nvPr/>
          </p:nvSpPr>
          <p:spPr>
            <a:xfrm>
              <a:off x="564010" y="5603965"/>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8"/>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8"/>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6" name="object 16"/>
            <p:cNvSpPr/>
            <p:nvPr/>
          </p:nvSpPr>
          <p:spPr>
            <a:xfrm>
              <a:off x="564010" y="5603961"/>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2"/>
                  </a:lnTo>
                  <a:lnTo>
                    <a:pt x="2861381" y="559688"/>
                  </a:lnTo>
                  <a:lnTo>
                    <a:pt x="2820963" y="561961"/>
                  </a:lnTo>
                </a:path>
                <a:path w="3171825" h="561975">
                  <a:moveTo>
                    <a:pt x="351057" y="561967"/>
                  </a:moveTo>
                  <a:lnTo>
                    <a:pt x="310589" y="559686"/>
                  </a:lnTo>
                  <a:lnTo>
                    <a:pt x="259188" y="550824"/>
                  </a:lnTo>
                  <a:lnTo>
                    <a:pt x="210803" y="536586"/>
                  </a:lnTo>
                  <a:lnTo>
                    <a:pt x="166000" y="517407"/>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2"/>
                  </a:lnTo>
                  <a:lnTo>
                    <a:pt x="58721" y="128153"/>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pic>
        <p:nvPicPr>
          <p:cNvPr id="17" name="object 17"/>
          <p:cNvPicPr/>
          <p:nvPr/>
        </p:nvPicPr>
        <p:blipFill>
          <a:blip r:embed="rId7" cstate="print"/>
          <a:stretch>
            <a:fillRect/>
          </a:stretch>
        </p:blipFill>
        <p:spPr>
          <a:xfrm>
            <a:off x="5258002" y="462249"/>
            <a:ext cx="695324" cy="733424"/>
          </a:xfrm>
          <a:prstGeom prst="rect">
            <a:avLst/>
          </a:prstGeom>
        </p:spPr>
      </p:pic>
      <p:grpSp>
        <p:nvGrpSpPr>
          <p:cNvPr id="18" name="object 18"/>
          <p:cNvGrpSpPr/>
          <p:nvPr/>
        </p:nvGrpSpPr>
        <p:grpSpPr>
          <a:xfrm>
            <a:off x="688190" y="3871647"/>
            <a:ext cx="10805160" cy="3678554"/>
            <a:chOff x="688190" y="3871647"/>
            <a:chExt cx="10805160" cy="3678554"/>
          </a:xfrm>
        </p:grpSpPr>
        <p:pic>
          <p:nvPicPr>
            <p:cNvPr id="19" name="object 19"/>
            <p:cNvPicPr/>
            <p:nvPr/>
          </p:nvPicPr>
          <p:blipFill>
            <a:blip r:embed="rId8" cstate="print"/>
            <a:stretch>
              <a:fillRect/>
            </a:stretch>
          </p:blipFill>
          <p:spPr>
            <a:xfrm>
              <a:off x="5956916" y="3871647"/>
              <a:ext cx="2876549" cy="2676524"/>
            </a:xfrm>
            <a:prstGeom prst="rect">
              <a:avLst/>
            </a:prstGeom>
          </p:spPr>
        </p:pic>
        <p:sp>
          <p:nvSpPr>
            <p:cNvPr id="20" name="object 20"/>
            <p:cNvSpPr/>
            <p:nvPr/>
          </p:nvSpPr>
          <p:spPr>
            <a:xfrm>
              <a:off x="688190" y="6410419"/>
              <a:ext cx="10805160" cy="1139825"/>
            </a:xfrm>
            <a:custGeom>
              <a:avLst/>
              <a:gdLst/>
              <a:ahLst/>
              <a:cxnLst/>
              <a:rect l="l" t="t" r="r" b="b"/>
              <a:pathLst>
                <a:path w="10805160" h="1139825">
                  <a:moveTo>
                    <a:pt x="10804676" y="1139208"/>
                  </a:moveTo>
                  <a:lnTo>
                    <a:pt x="0" y="1139208"/>
                  </a:lnTo>
                  <a:lnTo>
                    <a:pt x="0" y="0"/>
                  </a:lnTo>
                  <a:lnTo>
                    <a:pt x="10804676" y="0"/>
                  </a:lnTo>
                  <a:lnTo>
                    <a:pt x="10804676" y="1139208"/>
                  </a:lnTo>
                  <a:close/>
                </a:path>
              </a:pathLst>
            </a:custGeom>
            <a:solidFill>
              <a:srgbClr val="ECDFAF">
                <a:alpha val="50999"/>
              </a:srgbClr>
            </a:solidFill>
          </p:spPr>
          <p:txBody>
            <a:bodyPr wrap="square" lIns="0" tIns="0" rIns="0" bIns="0" rtlCol="0"/>
            <a:lstStyle/>
            <a:p>
              <a:endParaRPr/>
            </a:p>
          </p:txBody>
        </p:sp>
      </p:grpSp>
      <p:sp>
        <p:nvSpPr>
          <p:cNvPr id="21" name="object 21"/>
          <p:cNvSpPr/>
          <p:nvPr/>
        </p:nvSpPr>
        <p:spPr>
          <a:xfrm>
            <a:off x="688190" y="7740127"/>
            <a:ext cx="10805160" cy="1139825"/>
          </a:xfrm>
          <a:custGeom>
            <a:avLst/>
            <a:gdLst/>
            <a:ahLst/>
            <a:cxnLst/>
            <a:rect l="l" t="t" r="r" b="b"/>
            <a:pathLst>
              <a:path w="10805160" h="1139825">
                <a:moveTo>
                  <a:pt x="10804676" y="1139208"/>
                </a:moveTo>
                <a:lnTo>
                  <a:pt x="0" y="1139208"/>
                </a:lnTo>
                <a:lnTo>
                  <a:pt x="0" y="0"/>
                </a:lnTo>
                <a:lnTo>
                  <a:pt x="10804676" y="0"/>
                </a:lnTo>
                <a:lnTo>
                  <a:pt x="10804676" y="1139208"/>
                </a:lnTo>
                <a:close/>
              </a:path>
            </a:pathLst>
          </a:custGeom>
          <a:solidFill>
            <a:srgbClr val="ECDFAF">
              <a:alpha val="50999"/>
            </a:srgbClr>
          </a:solidFill>
        </p:spPr>
        <p:txBody>
          <a:bodyPr wrap="square" lIns="0" tIns="0" rIns="0" bIns="0" rtlCol="0"/>
          <a:lstStyle/>
          <a:p>
            <a:endParaRPr/>
          </a:p>
        </p:txBody>
      </p:sp>
      <p:grpSp>
        <p:nvGrpSpPr>
          <p:cNvPr id="22" name="object 22"/>
          <p:cNvGrpSpPr/>
          <p:nvPr/>
        </p:nvGrpSpPr>
        <p:grpSpPr>
          <a:xfrm>
            <a:off x="621160" y="6442923"/>
            <a:ext cx="10864215" cy="3310254"/>
            <a:chOff x="621160" y="6442923"/>
            <a:chExt cx="10864215" cy="3310254"/>
          </a:xfrm>
        </p:grpSpPr>
        <p:sp>
          <p:nvSpPr>
            <p:cNvPr id="23" name="object 23"/>
            <p:cNvSpPr/>
            <p:nvPr/>
          </p:nvSpPr>
          <p:spPr>
            <a:xfrm>
              <a:off x="680648" y="9069836"/>
              <a:ext cx="10804525" cy="683260"/>
            </a:xfrm>
            <a:custGeom>
              <a:avLst/>
              <a:gdLst/>
              <a:ahLst/>
              <a:cxnLst/>
              <a:rect l="l" t="t" r="r" b="b"/>
              <a:pathLst>
                <a:path w="10804525" h="683259">
                  <a:moveTo>
                    <a:pt x="10804507" y="682782"/>
                  </a:moveTo>
                  <a:lnTo>
                    <a:pt x="0" y="682782"/>
                  </a:lnTo>
                  <a:lnTo>
                    <a:pt x="0" y="0"/>
                  </a:lnTo>
                  <a:lnTo>
                    <a:pt x="10804507" y="0"/>
                  </a:lnTo>
                  <a:lnTo>
                    <a:pt x="10804507" y="682782"/>
                  </a:lnTo>
                  <a:close/>
                </a:path>
              </a:pathLst>
            </a:custGeom>
            <a:solidFill>
              <a:srgbClr val="ECDFAF">
                <a:alpha val="50999"/>
              </a:srgbClr>
            </a:solidFill>
          </p:spPr>
          <p:txBody>
            <a:bodyPr wrap="square" lIns="0" tIns="0" rIns="0" bIns="0" rtlCol="0"/>
            <a:lstStyle/>
            <a:p>
              <a:endParaRPr/>
            </a:p>
          </p:txBody>
        </p:sp>
        <p:sp>
          <p:nvSpPr>
            <p:cNvPr id="24" name="object 24"/>
            <p:cNvSpPr/>
            <p:nvPr/>
          </p:nvSpPr>
          <p:spPr>
            <a:xfrm>
              <a:off x="621160" y="6442923"/>
              <a:ext cx="1616075" cy="3308350"/>
            </a:xfrm>
            <a:custGeom>
              <a:avLst/>
              <a:gdLst/>
              <a:ahLst/>
              <a:cxnLst/>
              <a:rect l="l" t="t" r="r" b="b"/>
              <a:pathLst>
                <a:path w="1616075" h="3308350">
                  <a:moveTo>
                    <a:pt x="1616049" y="3307851"/>
                  </a:moveTo>
                  <a:lnTo>
                    <a:pt x="0" y="3307851"/>
                  </a:lnTo>
                  <a:lnTo>
                    <a:pt x="0" y="0"/>
                  </a:lnTo>
                  <a:lnTo>
                    <a:pt x="1616049" y="0"/>
                  </a:lnTo>
                  <a:lnTo>
                    <a:pt x="1616049" y="3307851"/>
                  </a:lnTo>
                  <a:close/>
                </a:path>
              </a:pathLst>
            </a:custGeom>
            <a:solidFill>
              <a:srgbClr val="ECCB3C">
                <a:alpha val="50999"/>
              </a:srgbClr>
            </a:solidFill>
          </p:spPr>
          <p:txBody>
            <a:bodyPr wrap="square" lIns="0" tIns="0" rIns="0" bIns="0" rtlCol="0"/>
            <a:lstStyle/>
            <a:p>
              <a:endParaRPr/>
            </a:p>
          </p:txBody>
        </p:sp>
      </p:grpSp>
      <p:grpSp>
        <p:nvGrpSpPr>
          <p:cNvPr id="25" name="object 25"/>
          <p:cNvGrpSpPr/>
          <p:nvPr/>
        </p:nvGrpSpPr>
        <p:grpSpPr>
          <a:xfrm>
            <a:off x="13715989" y="6137669"/>
            <a:ext cx="4572635" cy="4149725"/>
            <a:chOff x="13715989" y="6137669"/>
            <a:chExt cx="4572635" cy="4149725"/>
          </a:xfrm>
        </p:grpSpPr>
        <p:sp>
          <p:nvSpPr>
            <p:cNvPr id="26" name="object 26"/>
            <p:cNvSpPr/>
            <p:nvPr/>
          </p:nvSpPr>
          <p:spPr>
            <a:xfrm>
              <a:off x="13715989" y="6137669"/>
              <a:ext cx="4572635" cy="4149725"/>
            </a:xfrm>
            <a:custGeom>
              <a:avLst/>
              <a:gdLst/>
              <a:ahLst/>
              <a:cxnLst/>
              <a:rect l="l" t="t" r="r" b="b"/>
              <a:pathLst>
                <a:path w="4572634" h="4149725">
                  <a:moveTo>
                    <a:pt x="2433387" y="12699"/>
                  </a:moveTo>
                  <a:lnTo>
                    <a:pt x="2240720" y="12699"/>
                  </a:lnTo>
                  <a:lnTo>
                    <a:pt x="2288768" y="0"/>
                  </a:lnTo>
                  <a:lnTo>
                    <a:pt x="2385339" y="0"/>
                  </a:lnTo>
                  <a:lnTo>
                    <a:pt x="2433387" y="12699"/>
                  </a:lnTo>
                  <a:close/>
                </a:path>
                <a:path w="4572634" h="4149725">
                  <a:moveTo>
                    <a:pt x="2623003" y="25399"/>
                  </a:moveTo>
                  <a:lnTo>
                    <a:pt x="2051104" y="25399"/>
                  </a:lnTo>
                  <a:lnTo>
                    <a:pt x="2098103" y="12699"/>
                  </a:lnTo>
                  <a:lnTo>
                    <a:pt x="2576004" y="12699"/>
                  </a:lnTo>
                  <a:lnTo>
                    <a:pt x="2623003" y="25399"/>
                  </a:lnTo>
                  <a:close/>
                </a:path>
                <a:path w="4572634" h="4149725">
                  <a:moveTo>
                    <a:pt x="2716136" y="38099"/>
                  </a:moveTo>
                  <a:lnTo>
                    <a:pt x="1957971" y="38099"/>
                  </a:lnTo>
                  <a:lnTo>
                    <a:pt x="2004390" y="25399"/>
                  </a:lnTo>
                  <a:lnTo>
                    <a:pt x="2669717" y="25399"/>
                  </a:lnTo>
                  <a:lnTo>
                    <a:pt x="2716136" y="38099"/>
                  </a:lnTo>
                  <a:close/>
                </a:path>
                <a:path w="4572634" h="4149725">
                  <a:moveTo>
                    <a:pt x="3815272" y="4149330"/>
                  </a:moveTo>
                  <a:lnTo>
                    <a:pt x="858835" y="4149330"/>
                  </a:lnTo>
                  <a:lnTo>
                    <a:pt x="850470" y="4140199"/>
                  </a:lnTo>
                  <a:lnTo>
                    <a:pt x="816124" y="4114799"/>
                  </a:lnTo>
                  <a:lnTo>
                    <a:pt x="782345" y="4089399"/>
                  </a:lnTo>
                  <a:lnTo>
                    <a:pt x="749143" y="4063999"/>
                  </a:lnTo>
                  <a:lnTo>
                    <a:pt x="716527" y="4025899"/>
                  </a:lnTo>
                  <a:lnTo>
                    <a:pt x="684507" y="4000499"/>
                  </a:lnTo>
                  <a:lnTo>
                    <a:pt x="653091" y="3962399"/>
                  </a:lnTo>
                  <a:lnTo>
                    <a:pt x="622291" y="3936999"/>
                  </a:lnTo>
                  <a:lnTo>
                    <a:pt x="592114" y="3898899"/>
                  </a:lnTo>
                  <a:lnTo>
                    <a:pt x="562570" y="3860799"/>
                  </a:lnTo>
                  <a:lnTo>
                    <a:pt x="533669" y="3835399"/>
                  </a:lnTo>
                  <a:lnTo>
                    <a:pt x="505420" y="3797299"/>
                  </a:lnTo>
                  <a:lnTo>
                    <a:pt x="477832" y="3759199"/>
                  </a:lnTo>
                  <a:lnTo>
                    <a:pt x="450915" y="3721099"/>
                  </a:lnTo>
                  <a:lnTo>
                    <a:pt x="424679" y="3682999"/>
                  </a:lnTo>
                  <a:lnTo>
                    <a:pt x="399132" y="3644899"/>
                  </a:lnTo>
                  <a:lnTo>
                    <a:pt x="374283" y="3606799"/>
                  </a:lnTo>
                  <a:lnTo>
                    <a:pt x="350144" y="3568699"/>
                  </a:lnTo>
                  <a:lnTo>
                    <a:pt x="326722" y="3530599"/>
                  </a:lnTo>
                  <a:lnTo>
                    <a:pt x="304027" y="3492499"/>
                  </a:lnTo>
                  <a:lnTo>
                    <a:pt x="282069" y="3454399"/>
                  </a:lnTo>
                  <a:lnTo>
                    <a:pt x="260857" y="3416299"/>
                  </a:lnTo>
                  <a:lnTo>
                    <a:pt x="240400" y="3378199"/>
                  </a:lnTo>
                  <a:lnTo>
                    <a:pt x="220709" y="3340099"/>
                  </a:lnTo>
                  <a:lnTo>
                    <a:pt x="201791" y="3289299"/>
                  </a:lnTo>
                  <a:lnTo>
                    <a:pt x="183657" y="3251199"/>
                  </a:lnTo>
                  <a:lnTo>
                    <a:pt x="166316" y="3213099"/>
                  </a:lnTo>
                  <a:lnTo>
                    <a:pt x="149777" y="3162299"/>
                  </a:lnTo>
                  <a:lnTo>
                    <a:pt x="134050" y="3124199"/>
                  </a:lnTo>
                  <a:lnTo>
                    <a:pt x="119144" y="3086099"/>
                  </a:lnTo>
                  <a:lnTo>
                    <a:pt x="105069" y="3035299"/>
                  </a:lnTo>
                  <a:lnTo>
                    <a:pt x="91834" y="2997199"/>
                  </a:lnTo>
                  <a:lnTo>
                    <a:pt x="79448" y="2946399"/>
                  </a:lnTo>
                  <a:lnTo>
                    <a:pt x="67920" y="2908299"/>
                  </a:lnTo>
                  <a:lnTo>
                    <a:pt x="57262" y="2857499"/>
                  </a:lnTo>
                  <a:lnTo>
                    <a:pt x="47480" y="2819399"/>
                  </a:lnTo>
                  <a:lnTo>
                    <a:pt x="38586" y="2768599"/>
                  </a:lnTo>
                  <a:lnTo>
                    <a:pt x="30588" y="2717799"/>
                  </a:lnTo>
                  <a:lnTo>
                    <a:pt x="23495" y="2679699"/>
                  </a:lnTo>
                  <a:lnTo>
                    <a:pt x="17318" y="2628899"/>
                  </a:lnTo>
                  <a:lnTo>
                    <a:pt x="12065" y="2578099"/>
                  </a:lnTo>
                  <a:lnTo>
                    <a:pt x="7747" y="2539999"/>
                  </a:lnTo>
                  <a:lnTo>
                    <a:pt x="4371" y="2489199"/>
                  </a:lnTo>
                  <a:lnTo>
                    <a:pt x="1949" y="2438399"/>
                  </a:lnTo>
                  <a:lnTo>
                    <a:pt x="488" y="2387599"/>
                  </a:lnTo>
                  <a:lnTo>
                    <a:pt x="0" y="2336799"/>
                  </a:lnTo>
                  <a:lnTo>
                    <a:pt x="488" y="2298699"/>
                  </a:lnTo>
                  <a:lnTo>
                    <a:pt x="1949" y="2247899"/>
                  </a:lnTo>
                  <a:lnTo>
                    <a:pt x="4371" y="2197099"/>
                  </a:lnTo>
                  <a:lnTo>
                    <a:pt x="7747" y="2146299"/>
                  </a:lnTo>
                  <a:lnTo>
                    <a:pt x="12065" y="2108199"/>
                  </a:lnTo>
                  <a:lnTo>
                    <a:pt x="17318" y="2057399"/>
                  </a:lnTo>
                  <a:lnTo>
                    <a:pt x="23495" y="2006599"/>
                  </a:lnTo>
                  <a:lnTo>
                    <a:pt x="30588" y="1968499"/>
                  </a:lnTo>
                  <a:lnTo>
                    <a:pt x="38586" y="1917699"/>
                  </a:lnTo>
                  <a:lnTo>
                    <a:pt x="47480" y="1866899"/>
                  </a:lnTo>
                  <a:lnTo>
                    <a:pt x="57262" y="1828799"/>
                  </a:lnTo>
                  <a:lnTo>
                    <a:pt x="67920" y="1777999"/>
                  </a:lnTo>
                  <a:lnTo>
                    <a:pt x="79448" y="1739899"/>
                  </a:lnTo>
                  <a:lnTo>
                    <a:pt x="91834" y="1689099"/>
                  </a:lnTo>
                  <a:lnTo>
                    <a:pt x="105069" y="1650999"/>
                  </a:lnTo>
                  <a:lnTo>
                    <a:pt x="119144" y="1600199"/>
                  </a:lnTo>
                  <a:lnTo>
                    <a:pt x="134050" y="1562099"/>
                  </a:lnTo>
                  <a:lnTo>
                    <a:pt x="149777" y="1523999"/>
                  </a:lnTo>
                  <a:lnTo>
                    <a:pt x="166316" y="1473199"/>
                  </a:lnTo>
                  <a:lnTo>
                    <a:pt x="183657" y="1435099"/>
                  </a:lnTo>
                  <a:lnTo>
                    <a:pt x="201791" y="1396999"/>
                  </a:lnTo>
                  <a:lnTo>
                    <a:pt x="220709" y="1346199"/>
                  </a:lnTo>
                  <a:lnTo>
                    <a:pt x="240400" y="1308099"/>
                  </a:lnTo>
                  <a:lnTo>
                    <a:pt x="260857" y="1269999"/>
                  </a:lnTo>
                  <a:lnTo>
                    <a:pt x="282069" y="1231899"/>
                  </a:lnTo>
                  <a:lnTo>
                    <a:pt x="304027" y="1193799"/>
                  </a:lnTo>
                  <a:lnTo>
                    <a:pt x="326722" y="1155699"/>
                  </a:lnTo>
                  <a:lnTo>
                    <a:pt x="350144" y="1117599"/>
                  </a:lnTo>
                  <a:lnTo>
                    <a:pt x="374283" y="1079499"/>
                  </a:lnTo>
                  <a:lnTo>
                    <a:pt x="399132" y="1041399"/>
                  </a:lnTo>
                  <a:lnTo>
                    <a:pt x="424679" y="1003299"/>
                  </a:lnTo>
                  <a:lnTo>
                    <a:pt x="450915" y="965199"/>
                  </a:lnTo>
                  <a:lnTo>
                    <a:pt x="477832" y="927099"/>
                  </a:lnTo>
                  <a:lnTo>
                    <a:pt x="505420" y="888999"/>
                  </a:lnTo>
                  <a:lnTo>
                    <a:pt x="533669" y="850899"/>
                  </a:lnTo>
                  <a:lnTo>
                    <a:pt x="562570" y="825499"/>
                  </a:lnTo>
                  <a:lnTo>
                    <a:pt x="592114" y="787399"/>
                  </a:lnTo>
                  <a:lnTo>
                    <a:pt x="622291" y="749299"/>
                  </a:lnTo>
                  <a:lnTo>
                    <a:pt x="653091" y="723899"/>
                  </a:lnTo>
                  <a:lnTo>
                    <a:pt x="684507" y="685799"/>
                  </a:lnTo>
                  <a:lnTo>
                    <a:pt x="716527" y="660399"/>
                  </a:lnTo>
                  <a:lnTo>
                    <a:pt x="749143" y="622299"/>
                  </a:lnTo>
                  <a:lnTo>
                    <a:pt x="782345" y="596899"/>
                  </a:lnTo>
                  <a:lnTo>
                    <a:pt x="816124" y="571499"/>
                  </a:lnTo>
                  <a:lnTo>
                    <a:pt x="850470" y="533399"/>
                  </a:lnTo>
                  <a:lnTo>
                    <a:pt x="885374" y="507999"/>
                  </a:lnTo>
                  <a:lnTo>
                    <a:pt x="920827" y="482599"/>
                  </a:lnTo>
                  <a:lnTo>
                    <a:pt x="956820" y="457199"/>
                  </a:lnTo>
                  <a:lnTo>
                    <a:pt x="1030384" y="406399"/>
                  </a:lnTo>
                  <a:lnTo>
                    <a:pt x="1105993" y="355599"/>
                  </a:lnTo>
                  <a:lnTo>
                    <a:pt x="1183571" y="304799"/>
                  </a:lnTo>
                  <a:lnTo>
                    <a:pt x="1223075" y="292099"/>
                  </a:lnTo>
                  <a:lnTo>
                    <a:pt x="1303465" y="241299"/>
                  </a:lnTo>
                  <a:lnTo>
                    <a:pt x="1344333" y="228599"/>
                  </a:lnTo>
                  <a:lnTo>
                    <a:pt x="1385636" y="203199"/>
                  </a:lnTo>
                  <a:lnTo>
                    <a:pt x="1469514" y="177799"/>
                  </a:lnTo>
                  <a:lnTo>
                    <a:pt x="1512068" y="152399"/>
                  </a:lnTo>
                  <a:lnTo>
                    <a:pt x="1911856" y="38099"/>
                  </a:lnTo>
                  <a:lnTo>
                    <a:pt x="2762250" y="38099"/>
                  </a:lnTo>
                  <a:lnTo>
                    <a:pt x="3162038" y="152399"/>
                  </a:lnTo>
                  <a:lnTo>
                    <a:pt x="3204593" y="177799"/>
                  </a:lnTo>
                  <a:lnTo>
                    <a:pt x="3288470" y="203199"/>
                  </a:lnTo>
                  <a:lnTo>
                    <a:pt x="3329774" y="228599"/>
                  </a:lnTo>
                  <a:lnTo>
                    <a:pt x="3370642" y="241299"/>
                  </a:lnTo>
                  <a:lnTo>
                    <a:pt x="3451032" y="292099"/>
                  </a:lnTo>
                  <a:lnTo>
                    <a:pt x="3490536" y="304799"/>
                  </a:lnTo>
                  <a:lnTo>
                    <a:pt x="3568114" y="355599"/>
                  </a:lnTo>
                  <a:lnTo>
                    <a:pt x="3643722" y="406399"/>
                  </a:lnTo>
                  <a:lnTo>
                    <a:pt x="3717287" y="457199"/>
                  </a:lnTo>
                  <a:lnTo>
                    <a:pt x="3753279" y="482599"/>
                  </a:lnTo>
                  <a:lnTo>
                    <a:pt x="3788732" y="507999"/>
                  </a:lnTo>
                  <a:lnTo>
                    <a:pt x="3823637" y="533399"/>
                  </a:lnTo>
                  <a:lnTo>
                    <a:pt x="3857983" y="571499"/>
                  </a:lnTo>
                  <a:lnTo>
                    <a:pt x="3891762" y="596899"/>
                  </a:lnTo>
                  <a:lnTo>
                    <a:pt x="3924964" y="622299"/>
                  </a:lnTo>
                  <a:lnTo>
                    <a:pt x="3957580" y="660399"/>
                  </a:lnTo>
                  <a:lnTo>
                    <a:pt x="3989600" y="685799"/>
                  </a:lnTo>
                  <a:lnTo>
                    <a:pt x="4021015" y="723899"/>
                  </a:lnTo>
                  <a:lnTo>
                    <a:pt x="4051816" y="749299"/>
                  </a:lnTo>
                  <a:lnTo>
                    <a:pt x="4081993" y="787399"/>
                  </a:lnTo>
                  <a:lnTo>
                    <a:pt x="4111537" y="825499"/>
                  </a:lnTo>
                  <a:lnTo>
                    <a:pt x="4140438" y="850899"/>
                  </a:lnTo>
                  <a:lnTo>
                    <a:pt x="4168687" y="888999"/>
                  </a:lnTo>
                  <a:lnTo>
                    <a:pt x="4196275" y="927099"/>
                  </a:lnTo>
                  <a:lnTo>
                    <a:pt x="4223191" y="965199"/>
                  </a:lnTo>
                  <a:lnTo>
                    <a:pt x="4249428" y="1003299"/>
                  </a:lnTo>
                  <a:lnTo>
                    <a:pt x="4274975" y="1041399"/>
                  </a:lnTo>
                  <a:lnTo>
                    <a:pt x="4299823" y="1079499"/>
                  </a:lnTo>
                  <a:lnTo>
                    <a:pt x="4323963" y="1117599"/>
                  </a:lnTo>
                  <a:lnTo>
                    <a:pt x="4347385" y="1155699"/>
                  </a:lnTo>
                  <a:lnTo>
                    <a:pt x="4370079" y="1193799"/>
                  </a:lnTo>
                  <a:lnTo>
                    <a:pt x="4392038" y="1231899"/>
                  </a:lnTo>
                  <a:lnTo>
                    <a:pt x="4413250" y="1269999"/>
                  </a:lnTo>
                  <a:lnTo>
                    <a:pt x="4433706" y="1308099"/>
                  </a:lnTo>
                  <a:lnTo>
                    <a:pt x="4453398" y="1346199"/>
                  </a:lnTo>
                  <a:lnTo>
                    <a:pt x="4472316" y="1396999"/>
                  </a:lnTo>
                  <a:lnTo>
                    <a:pt x="4490450" y="1435099"/>
                  </a:lnTo>
                  <a:lnTo>
                    <a:pt x="4507791" y="1473199"/>
                  </a:lnTo>
                  <a:lnTo>
                    <a:pt x="4524330" y="1523999"/>
                  </a:lnTo>
                  <a:lnTo>
                    <a:pt x="4540057" y="1562099"/>
                  </a:lnTo>
                  <a:lnTo>
                    <a:pt x="4554963" y="1600199"/>
                  </a:lnTo>
                  <a:lnTo>
                    <a:pt x="4569038" y="1650999"/>
                  </a:lnTo>
                  <a:lnTo>
                    <a:pt x="4572012" y="1659560"/>
                  </a:lnTo>
                  <a:lnTo>
                    <a:pt x="4572012" y="3026739"/>
                  </a:lnTo>
                  <a:lnTo>
                    <a:pt x="4569038" y="3035299"/>
                  </a:lnTo>
                  <a:lnTo>
                    <a:pt x="4554963" y="3086099"/>
                  </a:lnTo>
                  <a:lnTo>
                    <a:pt x="4540057" y="3124199"/>
                  </a:lnTo>
                  <a:lnTo>
                    <a:pt x="4524330" y="3162299"/>
                  </a:lnTo>
                  <a:lnTo>
                    <a:pt x="4507791" y="3213099"/>
                  </a:lnTo>
                  <a:lnTo>
                    <a:pt x="4490450" y="3251199"/>
                  </a:lnTo>
                  <a:lnTo>
                    <a:pt x="4472316" y="3289299"/>
                  </a:lnTo>
                  <a:lnTo>
                    <a:pt x="4453398" y="3340099"/>
                  </a:lnTo>
                  <a:lnTo>
                    <a:pt x="4433706" y="3378199"/>
                  </a:lnTo>
                  <a:lnTo>
                    <a:pt x="4413250" y="3416299"/>
                  </a:lnTo>
                  <a:lnTo>
                    <a:pt x="4392038" y="3454399"/>
                  </a:lnTo>
                  <a:lnTo>
                    <a:pt x="4370079" y="3492499"/>
                  </a:lnTo>
                  <a:lnTo>
                    <a:pt x="4347385" y="3530599"/>
                  </a:lnTo>
                  <a:lnTo>
                    <a:pt x="4323963" y="3568699"/>
                  </a:lnTo>
                  <a:lnTo>
                    <a:pt x="4299823" y="3606799"/>
                  </a:lnTo>
                  <a:lnTo>
                    <a:pt x="4274975" y="3644899"/>
                  </a:lnTo>
                  <a:lnTo>
                    <a:pt x="4249428" y="3682999"/>
                  </a:lnTo>
                  <a:lnTo>
                    <a:pt x="4223191" y="3721099"/>
                  </a:lnTo>
                  <a:lnTo>
                    <a:pt x="4196275" y="3759199"/>
                  </a:lnTo>
                  <a:lnTo>
                    <a:pt x="4168687" y="3797299"/>
                  </a:lnTo>
                  <a:lnTo>
                    <a:pt x="4140438" y="3835399"/>
                  </a:lnTo>
                  <a:lnTo>
                    <a:pt x="4111537" y="3860799"/>
                  </a:lnTo>
                  <a:lnTo>
                    <a:pt x="4081993" y="3898899"/>
                  </a:lnTo>
                  <a:lnTo>
                    <a:pt x="4051816" y="3936999"/>
                  </a:lnTo>
                  <a:lnTo>
                    <a:pt x="4021015" y="3962399"/>
                  </a:lnTo>
                  <a:lnTo>
                    <a:pt x="3989600" y="4000499"/>
                  </a:lnTo>
                  <a:lnTo>
                    <a:pt x="3957580" y="4025899"/>
                  </a:lnTo>
                  <a:lnTo>
                    <a:pt x="3924964" y="4063999"/>
                  </a:lnTo>
                  <a:lnTo>
                    <a:pt x="3891762" y="4089399"/>
                  </a:lnTo>
                  <a:lnTo>
                    <a:pt x="3857983" y="4114799"/>
                  </a:lnTo>
                  <a:lnTo>
                    <a:pt x="3823637" y="4140199"/>
                  </a:lnTo>
                  <a:lnTo>
                    <a:pt x="3815272" y="4149330"/>
                  </a:lnTo>
                  <a:close/>
                </a:path>
              </a:pathLst>
            </a:custGeom>
            <a:solidFill>
              <a:srgbClr val="7DD957"/>
            </a:solidFill>
          </p:spPr>
          <p:txBody>
            <a:bodyPr wrap="square" lIns="0" tIns="0" rIns="0" bIns="0" rtlCol="0"/>
            <a:lstStyle/>
            <a:p>
              <a:endParaRPr/>
            </a:p>
          </p:txBody>
        </p:sp>
        <p:pic>
          <p:nvPicPr>
            <p:cNvPr id="27" name="object 27"/>
            <p:cNvPicPr/>
            <p:nvPr/>
          </p:nvPicPr>
          <p:blipFill>
            <a:blip r:embed="rId9" cstate="print"/>
            <a:stretch>
              <a:fillRect/>
            </a:stretch>
          </p:blipFill>
          <p:spPr>
            <a:xfrm>
              <a:off x="15014004" y="7250466"/>
              <a:ext cx="2247899" cy="2247899"/>
            </a:xfrm>
            <a:prstGeom prst="rect">
              <a:avLst/>
            </a:prstGeom>
          </p:spPr>
        </p:pic>
      </p:grpSp>
      <p:sp>
        <p:nvSpPr>
          <p:cNvPr id="28" name="object 28"/>
          <p:cNvSpPr/>
          <p:nvPr/>
        </p:nvSpPr>
        <p:spPr>
          <a:xfrm>
            <a:off x="13463037" y="1231632"/>
            <a:ext cx="2536825" cy="1270000"/>
          </a:xfrm>
          <a:custGeom>
            <a:avLst/>
            <a:gdLst/>
            <a:ahLst/>
            <a:cxnLst/>
            <a:rect l="l" t="t" r="r" b="b"/>
            <a:pathLst>
              <a:path w="2536825" h="1270000">
                <a:moveTo>
                  <a:pt x="0" y="665869"/>
                </a:moveTo>
                <a:lnTo>
                  <a:pt x="30345" y="627291"/>
                </a:lnTo>
                <a:lnTo>
                  <a:pt x="36631" y="605447"/>
                </a:lnTo>
                <a:lnTo>
                  <a:pt x="30453" y="592455"/>
                </a:lnTo>
                <a:lnTo>
                  <a:pt x="24097" y="583836"/>
                </a:lnTo>
                <a:lnTo>
                  <a:pt x="19291" y="576720"/>
                </a:lnTo>
                <a:lnTo>
                  <a:pt x="16319" y="569263"/>
                </a:lnTo>
                <a:lnTo>
                  <a:pt x="15466" y="559621"/>
                </a:lnTo>
                <a:lnTo>
                  <a:pt x="16728" y="549524"/>
                </a:lnTo>
                <a:lnTo>
                  <a:pt x="40768" y="501833"/>
                </a:lnTo>
                <a:lnTo>
                  <a:pt x="54461" y="483536"/>
                </a:lnTo>
                <a:lnTo>
                  <a:pt x="67076" y="464679"/>
                </a:lnTo>
                <a:lnTo>
                  <a:pt x="76438" y="444635"/>
                </a:lnTo>
                <a:lnTo>
                  <a:pt x="76181" y="443235"/>
                </a:lnTo>
                <a:lnTo>
                  <a:pt x="73740" y="442530"/>
                </a:lnTo>
                <a:lnTo>
                  <a:pt x="61435" y="434761"/>
                </a:lnTo>
                <a:lnTo>
                  <a:pt x="55799" y="424506"/>
                </a:lnTo>
                <a:lnTo>
                  <a:pt x="58250" y="413726"/>
                </a:lnTo>
                <a:lnTo>
                  <a:pt x="70205" y="404384"/>
                </a:lnTo>
                <a:lnTo>
                  <a:pt x="75538" y="401946"/>
                </a:lnTo>
                <a:lnTo>
                  <a:pt x="69787" y="398960"/>
                </a:lnTo>
                <a:lnTo>
                  <a:pt x="66559" y="398691"/>
                </a:lnTo>
                <a:lnTo>
                  <a:pt x="68091" y="394244"/>
                </a:lnTo>
                <a:lnTo>
                  <a:pt x="82840" y="375796"/>
                </a:lnTo>
                <a:lnTo>
                  <a:pt x="84372" y="371349"/>
                </a:lnTo>
                <a:lnTo>
                  <a:pt x="91050" y="350437"/>
                </a:lnTo>
                <a:lnTo>
                  <a:pt x="93553" y="334969"/>
                </a:lnTo>
                <a:lnTo>
                  <a:pt x="96480" y="319748"/>
                </a:lnTo>
                <a:lnTo>
                  <a:pt x="104433" y="299576"/>
                </a:lnTo>
                <a:lnTo>
                  <a:pt x="112731" y="277670"/>
                </a:lnTo>
                <a:lnTo>
                  <a:pt x="118451" y="255891"/>
                </a:lnTo>
                <a:lnTo>
                  <a:pt x="125068" y="234867"/>
                </a:lnTo>
                <a:lnTo>
                  <a:pt x="136059" y="215231"/>
                </a:lnTo>
                <a:lnTo>
                  <a:pt x="137810" y="213747"/>
                </a:lnTo>
                <a:lnTo>
                  <a:pt x="135545" y="212431"/>
                </a:lnTo>
                <a:lnTo>
                  <a:pt x="133714" y="211902"/>
                </a:lnTo>
                <a:lnTo>
                  <a:pt x="122260" y="206409"/>
                </a:lnTo>
                <a:lnTo>
                  <a:pt x="117127" y="200069"/>
                </a:lnTo>
                <a:lnTo>
                  <a:pt x="117628" y="192248"/>
                </a:lnTo>
                <a:lnTo>
                  <a:pt x="123080" y="182314"/>
                </a:lnTo>
                <a:lnTo>
                  <a:pt x="128137" y="174710"/>
                </a:lnTo>
                <a:lnTo>
                  <a:pt x="133072" y="166885"/>
                </a:lnTo>
                <a:lnTo>
                  <a:pt x="142740" y="150865"/>
                </a:lnTo>
                <a:lnTo>
                  <a:pt x="143880" y="149205"/>
                </a:lnTo>
                <a:lnTo>
                  <a:pt x="142226" y="148064"/>
                </a:lnTo>
                <a:lnTo>
                  <a:pt x="140395" y="147536"/>
                </a:lnTo>
                <a:lnTo>
                  <a:pt x="132393" y="139570"/>
                </a:lnTo>
                <a:lnTo>
                  <a:pt x="133246" y="129064"/>
                </a:lnTo>
                <a:lnTo>
                  <a:pt x="136509" y="117513"/>
                </a:lnTo>
                <a:lnTo>
                  <a:pt x="135736" y="106413"/>
                </a:lnTo>
                <a:lnTo>
                  <a:pt x="134001" y="103261"/>
                </a:lnTo>
                <a:lnTo>
                  <a:pt x="126596" y="99134"/>
                </a:lnTo>
                <a:lnTo>
                  <a:pt x="125728" y="97558"/>
                </a:lnTo>
                <a:lnTo>
                  <a:pt x="127034" y="91067"/>
                </a:lnTo>
                <a:lnTo>
                  <a:pt x="131790" y="83148"/>
                </a:lnTo>
                <a:lnTo>
                  <a:pt x="136591" y="76361"/>
                </a:lnTo>
                <a:lnTo>
                  <a:pt x="138032" y="73266"/>
                </a:lnTo>
                <a:lnTo>
                  <a:pt x="142545" y="55343"/>
                </a:lnTo>
                <a:lnTo>
                  <a:pt x="144906" y="49064"/>
                </a:lnTo>
                <a:lnTo>
                  <a:pt x="143878" y="45287"/>
                </a:lnTo>
                <a:lnTo>
                  <a:pt x="135188" y="37308"/>
                </a:lnTo>
                <a:lnTo>
                  <a:pt x="131245" y="33466"/>
                </a:lnTo>
                <a:lnTo>
                  <a:pt x="129544" y="31950"/>
                </a:lnTo>
                <a:lnTo>
                  <a:pt x="155218" y="0"/>
                </a:lnTo>
                <a:lnTo>
                  <a:pt x="2523887" y="602337"/>
                </a:lnTo>
                <a:lnTo>
                  <a:pt x="2521526" y="603644"/>
                </a:lnTo>
                <a:lnTo>
                  <a:pt x="2519775" y="605128"/>
                </a:lnTo>
                <a:lnTo>
                  <a:pt x="2520209" y="605916"/>
                </a:lnTo>
                <a:lnTo>
                  <a:pt x="2522980" y="616681"/>
                </a:lnTo>
                <a:lnTo>
                  <a:pt x="2523161" y="626325"/>
                </a:lnTo>
                <a:lnTo>
                  <a:pt x="2520806" y="635735"/>
                </a:lnTo>
                <a:lnTo>
                  <a:pt x="2515969" y="645795"/>
                </a:lnTo>
                <a:lnTo>
                  <a:pt x="2514828" y="647454"/>
                </a:lnTo>
                <a:lnTo>
                  <a:pt x="2516483" y="648595"/>
                </a:lnTo>
                <a:lnTo>
                  <a:pt x="2518314" y="649124"/>
                </a:lnTo>
                <a:lnTo>
                  <a:pt x="2523020" y="651145"/>
                </a:lnTo>
                <a:lnTo>
                  <a:pt x="2532787" y="653965"/>
                </a:lnTo>
                <a:lnTo>
                  <a:pt x="2530425" y="655272"/>
                </a:lnTo>
                <a:lnTo>
                  <a:pt x="2530072" y="656496"/>
                </a:lnTo>
                <a:lnTo>
                  <a:pt x="2533734" y="657553"/>
                </a:lnTo>
                <a:lnTo>
                  <a:pt x="2535132" y="657294"/>
                </a:lnTo>
                <a:lnTo>
                  <a:pt x="2536353" y="657646"/>
                </a:lnTo>
                <a:lnTo>
                  <a:pt x="2533047" y="663156"/>
                </a:lnTo>
                <a:lnTo>
                  <a:pt x="2529398" y="668566"/>
                </a:lnTo>
                <a:lnTo>
                  <a:pt x="2521527" y="679221"/>
                </a:lnTo>
                <a:lnTo>
                  <a:pt x="2520997" y="681057"/>
                </a:lnTo>
                <a:lnTo>
                  <a:pt x="2522041" y="682021"/>
                </a:lnTo>
                <a:lnTo>
                  <a:pt x="2525784" y="685091"/>
                </a:lnTo>
                <a:lnTo>
                  <a:pt x="2524804" y="690775"/>
                </a:lnTo>
                <a:lnTo>
                  <a:pt x="2521463" y="697765"/>
                </a:lnTo>
                <a:lnTo>
                  <a:pt x="2516484" y="698979"/>
                </a:lnTo>
                <a:lnTo>
                  <a:pt x="2511071" y="699406"/>
                </a:lnTo>
                <a:lnTo>
                  <a:pt x="2506091" y="700620"/>
                </a:lnTo>
                <a:lnTo>
                  <a:pt x="2496858" y="703506"/>
                </a:lnTo>
                <a:lnTo>
                  <a:pt x="2494145" y="706783"/>
                </a:lnTo>
                <a:lnTo>
                  <a:pt x="2497702" y="709385"/>
                </a:lnTo>
                <a:lnTo>
                  <a:pt x="2507280" y="710244"/>
                </a:lnTo>
                <a:lnTo>
                  <a:pt x="2509898" y="710337"/>
                </a:lnTo>
                <a:lnTo>
                  <a:pt x="2512083" y="709642"/>
                </a:lnTo>
                <a:lnTo>
                  <a:pt x="2514701" y="709735"/>
                </a:lnTo>
                <a:lnTo>
                  <a:pt x="2511103" y="715326"/>
                </a:lnTo>
                <a:lnTo>
                  <a:pt x="2503040" y="724931"/>
                </a:lnTo>
                <a:lnTo>
                  <a:pt x="2499634" y="725273"/>
                </a:lnTo>
                <a:lnTo>
                  <a:pt x="2496663" y="726404"/>
                </a:lnTo>
                <a:lnTo>
                  <a:pt x="2495089" y="727276"/>
                </a:lnTo>
                <a:lnTo>
                  <a:pt x="2467172" y="748386"/>
                </a:lnTo>
                <a:lnTo>
                  <a:pt x="2464811" y="749693"/>
                </a:lnTo>
                <a:lnTo>
                  <a:pt x="2468907" y="751538"/>
                </a:lnTo>
                <a:lnTo>
                  <a:pt x="2470128" y="751891"/>
                </a:lnTo>
                <a:lnTo>
                  <a:pt x="2464875" y="756341"/>
                </a:lnTo>
                <a:lnTo>
                  <a:pt x="2454210" y="761217"/>
                </a:lnTo>
                <a:lnTo>
                  <a:pt x="2452009" y="766548"/>
                </a:lnTo>
                <a:lnTo>
                  <a:pt x="2450320" y="774223"/>
                </a:lnTo>
                <a:lnTo>
                  <a:pt x="2449773" y="785460"/>
                </a:lnTo>
                <a:lnTo>
                  <a:pt x="2450027" y="796927"/>
                </a:lnTo>
                <a:lnTo>
                  <a:pt x="2451416" y="812120"/>
                </a:lnTo>
                <a:lnTo>
                  <a:pt x="2455415" y="816590"/>
                </a:lnTo>
                <a:lnTo>
                  <a:pt x="2457054" y="822367"/>
                </a:lnTo>
                <a:lnTo>
                  <a:pt x="2445676" y="852364"/>
                </a:lnTo>
                <a:lnTo>
                  <a:pt x="2439853" y="858752"/>
                </a:lnTo>
                <a:lnTo>
                  <a:pt x="2435974" y="866571"/>
                </a:lnTo>
                <a:lnTo>
                  <a:pt x="2434439" y="875503"/>
                </a:lnTo>
                <a:lnTo>
                  <a:pt x="2433973" y="883987"/>
                </a:lnTo>
                <a:lnTo>
                  <a:pt x="2435692" y="891775"/>
                </a:lnTo>
                <a:lnTo>
                  <a:pt x="2438021" y="899740"/>
                </a:lnTo>
                <a:lnTo>
                  <a:pt x="2437844" y="900352"/>
                </a:lnTo>
                <a:lnTo>
                  <a:pt x="2438278" y="901141"/>
                </a:lnTo>
                <a:lnTo>
                  <a:pt x="2438889" y="901317"/>
                </a:lnTo>
                <a:lnTo>
                  <a:pt x="2440704" y="906482"/>
                </a:lnTo>
                <a:lnTo>
                  <a:pt x="2443129" y="911822"/>
                </a:lnTo>
                <a:lnTo>
                  <a:pt x="2446342" y="916728"/>
                </a:lnTo>
                <a:lnTo>
                  <a:pt x="2443884" y="920659"/>
                </a:lnTo>
                <a:lnTo>
                  <a:pt x="2436174" y="929040"/>
                </a:lnTo>
                <a:lnTo>
                  <a:pt x="2435644" y="930876"/>
                </a:lnTo>
                <a:lnTo>
                  <a:pt x="2436688" y="931840"/>
                </a:lnTo>
                <a:lnTo>
                  <a:pt x="2443575" y="935724"/>
                </a:lnTo>
                <a:lnTo>
                  <a:pt x="2450553" y="939075"/>
                </a:lnTo>
                <a:lnTo>
                  <a:pt x="2457088" y="942671"/>
                </a:lnTo>
                <a:lnTo>
                  <a:pt x="2462646" y="947290"/>
                </a:lnTo>
                <a:lnTo>
                  <a:pt x="2454181" y="946835"/>
                </a:lnTo>
                <a:lnTo>
                  <a:pt x="2444752" y="947428"/>
                </a:lnTo>
                <a:lnTo>
                  <a:pt x="2439773" y="948642"/>
                </a:lnTo>
                <a:lnTo>
                  <a:pt x="2433139" y="948715"/>
                </a:lnTo>
                <a:lnTo>
                  <a:pt x="2425718" y="949224"/>
                </a:lnTo>
                <a:lnTo>
                  <a:pt x="2424931" y="949660"/>
                </a:lnTo>
                <a:lnTo>
                  <a:pt x="2417666" y="951561"/>
                </a:lnTo>
                <a:lnTo>
                  <a:pt x="2410711" y="953676"/>
                </a:lnTo>
                <a:lnTo>
                  <a:pt x="2403920" y="956086"/>
                </a:lnTo>
                <a:lnTo>
                  <a:pt x="2397143" y="958874"/>
                </a:lnTo>
                <a:lnTo>
                  <a:pt x="2394678" y="961291"/>
                </a:lnTo>
                <a:lnTo>
                  <a:pt x="2397183" y="963029"/>
                </a:lnTo>
                <a:lnTo>
                  <a:pt x="2402193" y="964248"/>
                </a:lnTo>
                <a:lnTo>
                  <a:pt x="2407246" y="965106"/>
                </a:lnTo>
                <a:lnTo>
                  <a:pt x="2404708" y="967025"/>
                </a:lnTo>
                <a:lnTo>
                  <a:pt x="2411599" y="968351"/>
                </a:lnTo>
                <a:lnTo>
                  <a:pt x="2419630" y="968018"/>
                </a:lnTo>
                <a:lnTo>
                  <a:pt x="2416032" y="973609"/>
                </a:lnTo>
                <a:lnTo>
                  <a:pt x="2413655" y="979552"/>
                </a:lnTo>
                <a:lnTo>
                  <a:pt x="2412933" y="986636"/>
                </a:lnTo>
                <a:lnTo>
                  <a:pt x="2412612" y="993007"/>
                </a:lnTo>
                <a:lnTo>
                  <a:pt x="2413344" y="1006146"/>
                </a:lnTo>
                <a:lnTo>
                  <a:pt x="2413367" y="1012617"/>
                </a:lnTo>
                <a:lnTo>
                  <a:pt x="2412413" y="1021001"/>
                </a:lnTo>
                <a:lnTo>
                  <a:pt x="2409229" y="1037899"/>
                </a:lnTo>
                <a:lnTo>
                  <a:pt x="2408276" y="1046283"/>
                </a:lnTo>
                <a:lnTo>
                  <a:pt x="2425769" y="1086470"/>
                </a:lnTo>
                <a:lnTo>
                  <a:pt x="2436969" y="1094344"/>
                </a:lnTo>
                <a:lnTo>
                  <a:pt x="2442701" y="1099003"/>
                </a:lnTo>
                <a:lnTo>
                  <a:pt x="2445349" y="1103394"/>
                </a:lnTo>
                <a:lnTo>
                  <a:pt x="2443207" y="1110099"/>
                </a:lnTo>
                <a:lnTo>
                  <a:pt x="2437196" y="1113884"/>
                </a:lnTo>
                <a:lnTo>
                  <a:pt x="2429423" y="1116042"/>
                </a:lnTo>
                <a:lnTo>
                  <a:pt x="2421995" y="1117865"/>
                </a:lnTo>
                <a:lnTo>
                  <a:pt x="2421818" y="1118477"/>
                </a:lnTo>
                <a:lnTo>
                  <a:pt x="2414301" y="1121610"/>
                </a:lnTo>
                <a:lnTo>
                  <a:pt x="2424147" y="1126442"/>
                </a:lnTo>
                <a:lnTo>
                  <a:pt x="2431729" y="1129957"/>
                </a:lnTo>
                <a:lnTo>
                  <a:pt x="2439487" y="1132860"/>
                </a:lnTo>
                <a:lnTo>
                  <a:pt x="2437785" y="1145627"/>
                </a:lnTo>
                <a:lnTo>
                  <a:pt x="2431665" y="1148501"/>
                </a:lnTo>
                <a:lnTo>
                  <a:pt x="2425111" y="1150586"/>
                </a:lnTo>
                <a:lnTo>
                  <a:pt x="2417594" y="1153720"/>
                </a:lnTo>
                <a:lnTo>
                  <a:pt x="2412777" y="1156876"/>
                </a:lnTo>
                <a:lnTo>
                  <a:pt x="2415524" y="1159171"/>
                </a:lnTo>
                <a:lnTo>
                  <a:pt x="2421743" y="1160605"/>
                </a:lnTo>
                <a:lnTo>
                  <a:pt x="2427344" y="1161175"/>
                </a:lnTo>
                <a:lnTo>
                  <a:pt x="2430749" y="1160833"/>
                </a:lnTo>
                <a:lnTo>
                  <a:pt x="2433978" y="1161102"/>
                </a:lnTo>
                <a:lnTo>
                  <a:pt x="2437383" y="1160759"/>
                </a:lnTo>
                <a:lnTo>
                  <a:pt x="2434926" y="1164690"/>
                </a:lnTo>
                <a:lnTo>
                  <a:pt x="2434653" y="1167926"/>
                </a:lnTo>
                <a:lnTo>
                  <a:pt x="2435954" y="1170291"/>
                </a:lnTo>
                <a:lnTo>
                  <a:pt x="2433593" y="1171598"/>
                </a:lnTo>
                <a:lnTo>
                  <a:pt x="2430091" y="1174565"/>
                </a:lnTo>
                <a:lnTo>
                  <a:pt x="2428517" y="1175436"/>
                </a:lnTo>
                <a:lnTo>
                  <a:pt x="2426766" y="1176919"/>
                </a:lnTo>
                <a:lnTo>
                  <a:pt x="2425192" y="1177791"/>
                </a:lnTo>
                <a:lnTo>
                  <a:pt x="2394448" y="1183499"/>
                </a:lnTo>
                <a:lnTo>
                  <a:pt x="2387718" y="1186197"/>
                </a:lnTo>
                <a:lnTo>
                  <a:pt x="2391027" y="1188478"/>
                </a:lnTo>
                <a:lnTo>
                  <a:pt x="2395557" y="1191112"/>
                </a:lnTo>
                <a:lnTo>
                  <a:pt x="2399556" y="1195581"/>
                </a:lnTo>
                <a:lnTo>
                  <a:pt x="2402159" y="1200310"/>
                </a:lnTo>
                <a:lnTo>
                  <a:pt x="2398266" y="1206168"/>
                </a:lnTo>
                <a:lnTo>
                  <a:pt x="2394971" y="1212323"/>
                </a:lnTo>
                <a:lnTo>
                  <a:pt x="2392410" y="1218938"/>
                </a:lnTo>
                <a:lnTo>
                  <a:pt x="2390722" y="1226178"/>
                </a:lnTo>
                <a:lnTo>
                  <a:pt x="2384779" y="1228440"/>
                </a:lnTo>
                <a:lnTo>
                  <a:pt x="2380491" y="1231843"/>
                </a:lnTo>
                <a:lnTo>
                  <a:pt x="2389823" y="1233874"/>
                </a:lnTo>
                <a:lnTo>
                  <a:pt x="2389373" y="1237722"/>
                </a:lnTo>
                <a:lnTo>
                  <a:pt x="2389534" y="1241746"/>
                </a:lnTo>
                <a:lnTo>
                  <a:pt x="2390482" y="1245335"/>
                </a:lnTo>
                <a:lnTo>
                  <a:pt x="2385743" y="1252585"/>
                </a:lnTo>
                <a:lnTo>
                  <a:pt x="2378210" y="1260354"/>
                </a:lnTo>
                <a:lnTo>
                  <a:pt x="2376716" y="1263238"/>
                </a:lnTo>
                <a:lnTo>
                  <a:pt x="2375399" y="1265509"/>
                </a:lnTo>
                <a:lnTo>
                  <a:pt x="2374163" y="1269793"/>
                </a:lnTo>
                <a:lnTo>
                  <a:pt x="0" y="665869"/>
                </a:lnTo>
                <a:close/>
              </a:path>
            </a:pathLst>
          </a:custGeom>
          <a:solidFill>
            <a:srgbClr val="CBBAA0">
              <a:alpha val="75000"/>
            </a:srgbClr>
          </a:solidFill>
        </p:spPr>
        <p:txBody>
          <a:bodyPr wrap="square" lIns="0" tIns="0" rIns="0" bIns="0" rtlCol="0"/>
          <a:lstStyle/>
          <a:p>
            <a:endParaRPr/>
          </a:p>
        </p:txBody>
      </p:sp>
      <p:sp>
        <p:nvSpPr>
          <p:cNvPr id="29" name="object 29" descr="$PPTXTitle"/>
          <p:cNvSpPr txBox="1">
            <a:spLocks noGrp="1"/>
          </p:cNvSpPr>
          <p:nvPr>
            <p:ph type="title"/>
          </p:nvPr>
        </p:nvSpPr>
        <p:spPr>
          <a:xfrm>
            <a:off x="1621425" y="439684"/>
            <a:ext cx="14056360" cy="756920"/>
          </a:xfrm>
          <a:prstGeom prst="rect">
            <a:avLst/>
          </a:prstGeom>
        </p:spPr>
        <p:txBody>
          <a:bodyPr vert="horz" wrap="square" lIns="0" tIns="12700" rIns="0" bIns="0" rtlCol="0">
            <a:spAutoFit/>
          </a:bodyPr>
          <a:lstStyle/>
          <a:p>
            <a:pPr marL="12700">
              <a:lnSpc>
                <a:spcPct val="100000"/>
              </a:lnSpc>
              <a:spcBef>
                <a:spcPts val="100"/>
              </a:spcBef>
              <a:tabLst>
                <a:tab pos="4728210" algn="l"/>
              </a:tabLst>
            </a:pPr>
            <a:r>
              <a:rPr spc="95" dirty="0"/>
              <a:t>海外志</a:t>
            </a:r>
            <a:r>
              <a:rPr spc="-50" dirty="0"/>
              <a:t>工</a:t>
            </a:r>
            <a:r>
              <a:rPr dirty="0"/>
              <a:t>	</a:t>
            </a:r>
            <a:r>
              <a:rPr spc="95" dirty="0"/>
              <a:t>補助辦理青年海外志工服務隊計</a:t>
            </a:r>
            <a:r>
              <a:rPr spc="-50" dirty="0"/>
              <a:t>畫</a:t>
            </a:r>
          </a:p>
        </p:txBody>
      </p:sp>
      <p:sp>
        <p:nvSpPr>
          <p:cNvPr id="30" name="object 30"/>
          <p:cNvSpPr txBox="1"/>
          <p:nvPr/>
        </p:nvSpPr>
        <p:spPr>
          <a:xfrm>
            <a:off x="1339753" y="1602605"/>
            <a:ext cx="8187055" cy="2684780"/>
          </a:xfrm>
          <a:prstGeom prst="rect">
            <a:avLst/>
          </a:prstGeom>
        </p:spPr>
        <p:txBody>
          <a:bodyPr vert="horz" wrap="square" lIns="0" tIns="253365" rIns="0" bIns="0" rtlCol="0">
            <a:spAutoFit/>
          </a:bodyPr>
          <a:lstStyle/>
          <a:p>
            <a:pPr marL="12700">
              <a:lnSpc>
                <a:spcPct val="100000"/>
              </a:lnSpc>
              <a:spcBef>
                <a:spcPts val="1995"/>
              </a:spcBef>
            </a:pPr>
            <a:r>
              <a:rPr sz="2800" b="1" spc="25" dirty="0">
                <a:solidFill>
                  <a:srgbClr val="7D775D"/>
                </a:solidFill>
                <a:latin typeface="Microsoft YaHei"/>
                <a:cs typeface="Microsoft YaHei"/>
              </a:rPr>
              <a:t>計畫介紹</a:t>
            </a:r>
            <a:endParaRPr sz="2800">
              <a:latin typeface="Microsoft YaHei"/>
              <a:cs typeface="Microsoft YaHei"/>
            </a:endParaRPr>
          </a:p>
          <a:p>
            <a:pPr marL="99695" marR="5080">
              <a:lnSpc>
                <a:spcPct val="115399"/>
              </a:lnSpc>
              <a:spcBef>
                <a:spcPts val="1280"/>
              </a:spcBef>
            </a:pPr>
            <a:r>
              <a:rPr sz="2600" spc="50" dirty="0">
                <a:solidFill>
                  <a:srgbClr val="7D775D"/>
                </a:solidFill>
                <a:latin typeface="新細明體"/>
                <a:cs typeface="新細明體"/>
              </a:rPr>
              <a:t>鼓勵</a:t>
            </a:r>
            <a:r>
              <a:rPr sz="2600" spc="280" dirty="0">
                <a:solidFill>
                  <a:srgbClr val="7D775D"/>
                </a:solidFill>
                <a:latin typeface="新細明體"/>
                <a:cs typeface="新細明體"/>
              </a:rPr>
              <a:t>18</a:t>
            </a:r>
            <a:r>
              <a:rPr sz="2600" spc="50" dirty="0">
                <a:solidFill>
                  <a:srgbClr val="7D775D"/>
                </a:solidFill>
                <a:latin typeface="新細明體"/>
                <a:cs typeface="新細明體"/>
              </a:rPr>
              <a:t>至</a:t>
            </a:r>
            <a:r>
              <a:rPr sz="2600" spc="280" dirty="0">
                <a:solidFill>
                  <a:srgbClr val="7D775D"/>
                </a:solidFill>
                <a:latin typeface="新細明體"/>
                <a:cs typeface="新細明體"/>
              </a:rPr>
              <a:t>35</a:t>
            </a:r>
            <a:r>
              <a:rPr sz="2600" spc="40" dirty="0">
                <a:solidFill>
                  <a:srgbClr val="7D775D"/>
                </a:solidFill>
                <a:latin typeface="新細明體"/>
                <a:cs typeface="新細明體"/>
              </a:rPr>
              <a:t>歲青年組成服務隊至海外從事志願服務，</a:t>
            </a:r>
            <a:r>
              <a:rPr sz="2600" spc="45" dirty="0">
                <a:solidFill>
                  <a:srgbClr val="7D775D"/>
                </a:solidFill>
                <a:latin typeface="新細明體"/>
                <a:cs typeface="新細明體"/>
              </a:rPr>
              <a:t>運用所學專長，提供其他國家或地區有價值之服務。提升青年全球移動力，培養國際關懷實踐力，並增進與世</a:t>
            </a:r>
            <a:r>
              <a:rPr sz="2600" spc="40" dirty="0">
                <a:solidFill>
                  <a:srgbClr val="7D775D"/>
                </a:solidFill>
                <a:latin typeface="新細明體"/>
                <a:cs typeface="新細明體"/>
              </a:rPr>
              <a:t>界各地人民瞭解及交流的機會。</a:t>
            </a:r>
            <a:endParaRPr sz="2600">
              <a:latin typeface="新細明體"/>
              <a:cs typeface="新細明體"/>
            </a:endParaRPr>
          </a:p>
        </p:txBody>
      </p:sp>
      <p:sp>
        <p:nvSpPr>
          <p:cNvPr id="31" name="object 31"/>
          <p:cNvSpPr txBox="1"/>
          <p:nvPr/>
        </p:nvSpPr>
        <p:spPr>
          <a:xfrm>
            <a:off x="1415500" y="5683433"/>
            <a:ext cx="1469390" cy="452120"/>
          </a:xfrm>
          <a:prstGeom prst="rect">
            <a:avLst/>
          </a:prstGeom>
        </p:spPr>
        <p:txBody>
          <a:bodyPr vert="horz" wrap="square" lIns="0" tIns="12700" rIns="0" bIns="0" rtlCol="0">
            <a:spAutoFit/>
          </a:bodyPr>
          <a:lstStyle/>
          <a:p>
            <a:pPr marL="12700">
              <a:lnSpc>
                <a:spcPct val="100000"/>
              </a:lnSpc>
              <a:spcBef>
                <a:spcPts val="100"/>
              </a:spcBef>
            </a:pPr>
            <a:r>
              <a:rPr sz="2800" b="1" spc="25" dirty="0">
                <a:solidFill>
                  <a:srgbClr val="7D775D"/>
                </a:solidFill>
                <a:latin typeface="Microsoft YaHei"/>
                <a:cs typeface="Microsoft YaHei"/>
              </a:rPr>
              <a:t>申請方式</a:t>
            </a:r>
            <a:endParaRPr sz="2800">
              <a:latin typeface="Microsoft YaHei"/>
              <a:cs typeface="Microsoft YaHei"/>
            </a:endParaRPr>
          </a:p>
        </p:txBody>
      </p:sp>
      <p:sp>
        <p:nvSpPr>
          <p:cNvPr id="32" name="object 32"/>
          <p:cNvSpPr txBox="1"/>
          <p:nvPr/>
        </p:nvSpPr>
        <p:spPr>
          <a:xfrm>
            <a:off x="685676" y="6410419"/>
            <a:ext cx="1551940" cy="1139825"/>
          </a:xfrm>
          <a:prstGeom prst="rect">
            <a:avLst/>
          </a:prstGeom>
          <a:solidFill>
            <a:srgbClr val="ECCB3C">
              <a:alpha val="50999"/>
            </a:srgbClr>
          </a:solidFill>
        </p:spPr>
        <p:txBody>
          <a:bodyPr vert="horz" wrap="square" lIns="0" tIns="347345" rIns="0" bIns="0" rtlCol="0">
            <a:spAutoFit/>
          </a:bodyPr>
          <a:lstStyle/>
          <a:p>
            <a:pPr>
              <a:lnSpc>
                <a:spcPct val="100000"/>
              </a:lnSpc>
              <a:spcBef>
                <a:spcPts val="2735"/>
              </a:spcBef>
            </a:pPr>
            <a:r>
              <a:rPr sz="2800" b="1" spc="25" dirty="0">
                <a:solidFill>
                  <a:srgbClr val="497B33"/>
                </a:solidFill>
                <a:latin typeface="Microsoft YaHei"/>
                <a:cs typeface="Microsoft YaHei"/>
              </a:rPr>
              <a:t>參加資格</a:t>
            </a:r>
            <a:endParaRPr sz="2800">
              <a:latin typeface="Microsoft YaHei"/>
              <a:cs typeface="Microsoft YaHei"/>
            </a:endParaRPr>
          </a:p>
        </p:txBody>
      </p:sp>
      <p:sp>
        <p:nvSpPr>
          <p:cNvPr id="33" name="object 33"/>
          <p:cNvSpPr txBox="1"/>
          <p:nvPr/>
        </p:nvSpPr>
        <p:spPr>
          <a:xfrm>
            <a:off x="685676" y="7740127"/>
            <a:ext cx="1551940" cy="1139825"/>
          </a:xfrm>
          <a:prstGeom prst="rect">
            <a:avLst/>
          </a:prstGeom>
          <a:solidFill>
            <a:srgbClr val="ECCB3C">
              <a:alpha val="50999"/>
            </a:srgbClr>
          </a:solidFill>
        </p:spPr>
        <p:txBody>
          <a:bodyPr vert="horz" wrap="square" lIns="0" tIns="347345" rIns="0" bIns="0" rtlCol="0">
            <a:spAutoFit/>
          </a:bodyPr>
          <a:lstStyle/>
          <a:p>
            <a:pPr>
              <a:lnSpc>
                <a:spcPct val="100000"/>
              </a:lnSpc>
              <a:spcBef>
                <a:spcPts val="2735"/>
              </a:spcBef>
            </a:pPr>
            <a:r>
              <a:rPr sz="2800" b="1" spc="25" dirty="0">
                <a:solidFill>
                  <a:srgbClr val="497B33"/>
                </a:solidFill>
                <a:latin typeface="Microsoft YaHei"/>
                <a:cs typeface="Microsoft YaHei"/>
              </a:rPr>
              <a:t>申請時間</a:t>
            </a:r>
            <a:endParaRPr sz="2800">
              <a:latin typeface="Microsoft YaHei"/>
              <a:cs typeface="Microsoft YaHei"/>
            </a:endParaRPr>
          </a:p>
        </p:txBody>
      </p:sp>
      <p:pic>
        <p:nvPicPr>
          <p:cNvPr id="34" name="object 34"/>
          <p:cNvPicPr/>
          <p:nvPr/>
        </p:nvPicPr>
        <p:blipFill>
          <a:blip r:embed="rId10" cstate="print"/>
          <a:stretch>
            <a:fillRect/>
          </a:stretch>
        </p:blipFill>
        <p:spPr>
          <a:xfrm>
            <a:off x="2504354" y="6686970"/>
            <a:ext cx="114300" cy="114299"/>
          </a:xfrm>
          <a:prstGeom prst="rect">
            <a:avLst/>
          </a:prstGeom>
        </p:spPr>
      </p:pic>
      <p:pic>
        <p:nvPicPr>
          <p:cNvPr id="35" name="object 35"/>
          <p:cNvPicPr/>
          <p:nvPr/>
        </p:nvPicPr>
        <p:blipFill>
          <a:blip r:embed="rId10" cstate="print"/>
          <a:stretch>
            <a:fillRect/>
          </a:stretch>
        </p:blipFill>
        <p:spPr>
          <a:xfrm>
            <a:off x="2504354" y="7144170"/>
            <a:ext cx="114300" cy="114299"/>
          </a:xfrm>
          <a:prstGeom prst="rect">
            <a:avLst/>
          </a:prstGeom>
        </p:spPr>
      </p:pic>
      <p:sp>
        <p:nvSpPr>
          <p:cNvPr id="36" name="object 36"/>
          <p:cNvSpPr txBox="1"/>
          <p:nvPr/>
        </p:nvSpPr>
        <p:spPr>
          <a:xfrm>
            <a:off x="2237209" y="6410419"/>
            <a:ext cx="9253220" cy="941604"/>
          </a:xfrm>
          <a:prstGeom prst="rect">
            <a:avLst/>
          </a:prstGeom>
        </p:spPr>
        <p:txBody>
          <a:bodyPr vert="horz" wrap="square" lIns="0" tIns="56515" rIns="0" bIns="0" rtlCol="0">
            <a:spAutoFit/>
          </a:bodyPr>
          <a:lstStyle/>
          <a:p>
            <a:pPr marL="561340" marR="2021839">
              <a:lnSpc>
                <a:spcPct val="115399"/>
              </a:lnSpc>
              <a:spcBef>
                <a:spcPts val="445"/>
              </a:spcBef>
            </a:pPr>
            <a:r>
              <a:rPr sz="2600" b="1" spc="-114" dirty="0">
                <a:solidFill>
                  <a:srgbClr val="7D775D"/>
                </a:solidFill>
                <a:latin typeface="Microsoft YaHei"/>
                <a:cs typeface="Microsoft YaHei"/>
              </a:rPr>
              <a:t>18</a:t>
            </a:r>
            <a:r>
              <a:rPr sz="2600" b="1" dirty="0">
                <a:solidFill>
                  <a:srgbClr val="7D775D"/>
                </a:solidFill>
                <a:latin typeface="Microsoft YaHei"/>
                <a:cs typeface="Microsoft YaHei"/>
              </a:rPr>
              <a:t>至</a:t>
            </a:r>
            <a:r>
              <a:rPr sz="2600" b="1" spc="-114" dirty="0">
                <a:solidFill>
                  <a:srgbClr val="7D775D"/>
                </a:solidFill>
                <a:latin typeface="Microsoft YaHei"/>
                <a:cs typeface="Microsoft YaHei"/>
              </a:rPr>
              <a:t>35</a:t>
            </a:r>
            <a:r>
              <a:rPr sz="2600" b="1" dirty="0">
                <a:solidFill>
                  <a:srgbClr val="7D775D"/>
                </a:solidFill>
                <a:latin typeface="Microsoft YaHei"/>
                <a:cs typeface="Microsoft YaHei"/>
              </a:rPr>
              <a:t>歲的青年志工組隊參加，每隊</a:t>
            </a:r>
            <a:r>
              <a:rPr sz="2600" b="1" spc="-114" dirty="0">
                <a:solidFill>
                  <a:srgbClr val="7D775D"/>
                </a:solidFill>
                <a:latin typeface="Microsoft YaHei"/>
                <a:cs typeface="Microsoft YaHei"/>
              </a:rPr>
              <a:t>3</a:t>
            </a:r>
            <a:r>
              <a:rPr sz="2600" b="1" spc="-20" dirty="0">
                <a:solidFill>
                  <a:srgbClr val="7D775D"/>
                </a:solidFill>
                <a:latin typeface="Microsoft YaHei"/>
                <a:cs typeface="Microsoft YaHei"/>
              </a:rPr>
              <a:t>人以上</a:t>
            </a:r>
            <a:r>
              <a:rPr sz="2600" b="1" spc="40" dirty="0">
                <a:solidFill>
                  <a:srgbClr val="7D775D"/>
                </a:solidFill>
                <a:latin typeface="Microsoft YaHei"/>
                <a:cs typeface="Microsoft YaHei"/>
              </a:rPr>
              <a:t>透過</a:t>
            </a:r>
            <a:r>
              <a:rPr lang="zh-TW" altLang="en-US" sz="2600" b="1" spc="40" dirty="0">
                <a:solidFill>
                  <a:srgbClr val="7D775D"/>
                </a:solidFill>
                <a:latin typeface="Microsoft YaHei"/>
                <a:cs typeface="Microsoft YaHei"/>
              </a:rPr>
              <a:t>大專</a:t>
            </a:r>
            <a:r>
              <a:rPr sz="2600" b="1" spc="40" dirty="0" err="1">
                <a:solidFill>
                  <a:srgbClr val="7D775D"/>
                </a:solidFill>
                <a:latin typeface="Microsoft YaHei"/>
                <a:cs typeface="Microsoft YaHei"/>
              </a:rPr>
              <a:t>學校或非營利組織提出</a:t>
            </a:r>
            <a:endParaRPr sz="2600" dirty="0">
              <a:latin typeface="Microsoft YaHei"/>
              <a:cs typeface="Microsoft YaHei"/>
            </a:endParaRPr>
          </a:p>
        </p:txBody>
      </p:sp>
      <p:pic>
        <p:nvPicPr>
          <p:cNvPr id="37" name="object 37"/>
          <p:cNvPicPr/>
          <p:nvPr/>
        </p:nvPicPr>
        <p:blipFill>
          <a:blip r:embed="rId10" cstate="print"/>
          <a:stretch>
            <a:fillRect/>
          </a:stretch>
        </p:blipFill>
        <p:spPr>
          <a:xfrm>
            <a:off x="2504354" y="8033506"/>
            <a:ext cx="114300" cy="114299"/>
          </a:xfrm>
          <a:prstGeom prst="rect">
            <a:avLst/>
          </a:prstGeom>
        </p:spPr>
      </p:pic>
      <p:pic>
        <p:nvPicPr>
          <p:cNvPr id="38" name="object 38"/>
          <p:cNvPicPr/>
          <p:nvPr/>
        </p:nvPicPr>
        <p:blipFill>
          <a:blip r:embed="rId10" cstate="print"/>
          <a:stretch>
            <a:fillRect/>
          </a:stretch>
        </p:blipFill>
        <p:spPr>
          <a:xfrm>
            <a:off x="2504354" y="8490706"/>
            <a:ext cx="114300" cy="114299"/>
          </a:xfrm>
          <a:prstGeom prst="rect">
            <a:avLst/>
          </a:prstGeom>
        </p:spPr>
      </p:pic>
      <p:sp>
        <p:nvSpPr>
          <p:cNvPr id="39" name="object 39"/>
          <p:cNvSpPr txBox="1"/>
          <p:nvPr/>
        </p:nvSpPr>
        <p:spPr>
          <a:xfrm>
            <a:off x="2237209" y="7740127"/>
            <a:ext cx="9253220" cy="1139825"/>
          </a:xfrm>
          <a:prstGeom prst="rect">
            <a:avLst/>
          </a:prstGeom>
        </p:spPr>
        <p:txBody>
          <a:bodyPr vert="horz" wrap="square" lIns="0" tIns="73660" rIns="0" bIns="0" rtlCol="0">
            <a:spAutoFit/>
          </a:bodyPr>
          <a:lstStyle/>
          <a:p>
            <a:pPr marL="561340" marR="150495">
              <a:lnSpc>
                <a:spcPct val="115399"/>
              </a:lnSpc>
              <a:spcBef>
                <a:spcPts val="580"/>
              </a:spcBef>
            </a:pPr>
            <a:r>
              <a:rPr sz="2600" b="1" dirty="0">
                <a:solidFill>
                  <a:srgbClr val="7D775D"/>
                </a:solidFill>
                <a:latin typeface="Microsoft YaHei"/>
                <a:cs typeface="Microsoft YaHei"/>
              </a:rPr>
              <a:t>當年</a:t>
            </a:r>
            <a:r>
              <a:rPr sz="2600" b="1" spc="-114" dirty="0">
                <a:solidFill>
                  <a:srgbClr val="7D775D"/>
                </a:solidFill>
                <a:latin typeface="Microsoft YaHei"/>
                <a:cs typeface="Microsoft YaHei"/>
              </a:rPr>
              <a:t>1</a:t>
            </a:r>
            <a:r>
              <a:rPr sz="2600" b="1" dirty="0">
                <a:solidFill>
                  <a:srgbClr val="7D775D"/>
                </a:solidFill>
                <a:latin typeface="Microsoft YaHei"/>
                <a:cs typeface="Microsoft YaHei"/>
              </a:rPr>
              <a:t>月至</a:t>
            </a:r>
            <a:r>
              <a:rPr sz="2600" b="1" spc="-114" dirty="0">
                <a:solidFill>
                  <a:srgbClr val="7D775D"/>
                </a:solidFill>
                <a:latin typeface="Microsoft YaHei"/>
                <a:cs typeface="Microsoft YaHei"/>
              </a:rPr>
              <a:t>5</a:t>
            </a:r>
            <a:r>
              <a:rPr sz="2600" b="1" dirty="0">
                <a:solidFill>
                  <a:srgbClr val="7D775D"/>
                </a:solidFill>
                <a:latin typeface="Microsoft YaHei"/>
                <a:cs typeface="Microsoft YaHei"/>
              </a:rPr>
              <a:t>月間出隊者，在前一年度</a:t>
            </a:r>
            <a:r>
              <a:rPr sz="2600" b="1" spc="-114" dirty="0">
                <a:solidFill>
                  <a:srgbClr val="7D775D"/>
                </a:solidFill>
                <a:latin typeface="Microsoft YaHei"/>
                <a:cs typeface="Microsoft YaHei"/>
              </a:rPr>
              <a:t>11</a:t>
            </a:r>
            <a:r>
              <a:rPr sz="2600" b="1" dirty="0">
                <a:solidFill>
                  <a:srgbClr val="7D775D"/>
                </a:solidFill>
                <a:latin typeface="Microsoft YaHei"/>
                <a:cs typeface="Microsoft YaHei"/>
              </a:rPr>
              <a:t>月</a:t>
            </a:r>
            <a:r>
              <a:rPr sz="2600" b="1" spc="-114" dirty="0">
                <a:solidFill>
                  <a:srgbClr val="7D775D"/>
                </a:solidFill>
                <a:latin typeface="Microsoft YaHei"/>
                <a:cs typeface="Microsoft YaHei"/>
              </a:rPr>
              <a:t>30</a:t>
            </a:r>
            <a:r>
              <a:rPr sz="2600" b="1" spc="-10" dirty="0">
                <a:solidFill>
                  <a:srgbClr val="7D775D"/>
                </a:solidFill>
                <a:latin typeface="Microsoft YaHei"/>
                <a:cs typeface="Microsoft YaHei"/>
              </a:rPr>
              <a:t>日前提出申請</a:t>
            </a:r>
            <a:r>
              <a:rPr sz="2600" b="1" dirty="0">
                <a:solidFill>
                  <a:srgbClr val="7D775D"/>
                </a:solidFill>
                <a:latin typeface="Microsoft YaHei"/>
                <a:cs typeface="Microsoft YaHei"/>
              </a:rPr>
              <a:t>當年</a:t>
            </a:r>
            <a:r>
              <a:rPr sz="2600" b="1" spc="-114" dirty="0">
                <a:solidFill>
                  <a:srgbClr val="7D775D"/>
                </a:solidFill>
                <a:latin typeface="Microsoft YaHei"/>
                <a:cs typeface="Microsoft YaHei"/>
              </a:rPr>
              <a:t>6</a:t>
            </a:r>
            <a:r>
              <a:rPr sz="2600" b="1" spc="25" dirty="0">
                <a:solidFill>
                  <a:srgbClr val="7D775D"/>
                </a:solidFill>
                <a:latin typeface="Microsoft YaHei"/>
                <a:cs typeface="Microsoft YaHei"/>
              </a:rPr>
              <a:t>月至</a:t>
            </a:r>
            <a:r>
              <a:rPr sz="2600" b="1" spc="-114" dirty="0">
                <a:solidFill>
                  <a:srgbClr val="7D775D"/>
                </a:solidFill>
                <a:latin typeface="Microsoft YaHei"/>
                <a:cs typeface="Microsoft YaHei"/>
              </a:rPr>
              <a:t>9</a:t>
            </a:r>
            <a:r>
              <a:rPr sz="2600" b="1" dirty="0">
                <a:solidFill>
                  <a:srgbClr val="7D775D"/>
                </a:solidFill>
                <a:latin typeface="Microsoft YaHei"/>
                <a:cs typeface="Microsoft YaHei"/>
              </a:rPr>
              <a:t>月</a:t>
            </a:r>
            <a:r>
              <a:rPr sz="2600" b="1" spc="-114" dirty="0">
                <a:solidFill>
                  <a:srgbClr val="7D775D"/>
                </a:solidFill>
                <a:latin typeface="Microsoft YaHei"/>
                <a:cs typeface="Microsoft YaHei"/>
              </a:rPr>
              <a:t>15</a:t>
            </a:r>
            <a:r>
              <a:rPr sz="2600" b="1" dirty="0">
                <a:solidFill>
                  <a:srgbClr val="7D775D"/>
                </a:solidFill>
                <a:latin typeface="Microsoft YaHei"/>
                <a:cs typeface="Microsoft YaHei"/>
              </a:rPr>
              <a:t>日間出隊者，在同年</a:t>
            </a:r>
            <a:r>
              <a:rPr sz="2600" b="1" spc="-114" dirty="0">
                <a:solidFill>
                  <a:srgbClr val="7D775D"/>
                </a:solidFill>
                <a:latin typeface="Microsoft YaHei"/>
                <a:cs typeface="Microsoft YaHei"/>
              </a:rPr>
              <a:t>4</a:t>
            </a:r>
            <a:r>
              <a:rPr sz="2600" b="1" dirty="0">
                <a:solidFill>
                  <a:srgbClr val="7D775D"/>
                </a:solidFill>
                <a:latin typeface="Microsoft YaHei"/>
                <a:cs typeface="Microsoft YaHei"/>
              </a:rPr>
              <a:t>月</a:t>
            </a:r>
            <a:r>
              <a:rPr sz="2600" b="1" spc="-114" dirty="0">
                <a:solidFill>
                  <a:srgbClr val="7D775D"/>
                </a:solidFill>
                <a:latin typeface="Microsoft YaHei"/>
                <a:cs typeface="Microsoft YaHei"/>
              </a:rPr>
              <a:t>10</a:t>
            </a:r>
            <a:r>
              <a:rPr sz="2600" b="1" spc="-10" dirty="0">
                <a:solidFill>
                  <a:srgbClr val="7D775D"/>
                </a:solidFill>
                <a:latin typeface="Microsoft YaHei"/>
                <a:cs typeface="Microsoft YaHei"/>
              </a:rPr>
              <a:t>日前提出申請</a:t>
            </a:r>
            <a:endParaRPr sz="2600">
              <a:latin typeface="Microsoft YaHei"/>
              <a:cs typeface="Microsoft YaHei"/>
            </a:endParaRPr>
          </a:p>
        </p:txBody>
      </p:sp>
      <p:sp>
        <p:nvSpPr>
          <p:cNvPr id="40" name="object 40"/>
          <p:cNvSpPr txBox="1"/>
          <p:nvPr/>
        </p:nvSpPr>
        <p:spPr>
          <a:xfrm>
            <a:off x="685676" y="9069836"/>
            <a:ext cx="1551940" cy="683260"/>
          </a:xfrm>
          <a:prstGeom prst="rect">
            <a:avLst/>
          </a:prstGeom>
          <a:solidFill>
            <a:srgbClr val="ECCB3C">
              <a:alpha val="50999"/>
            </a:srgbClr>
          </a:solidFill>
        </p:spPr>
        <p:txBody>
          <a:bodyPr vert="horz" wrap="square" lIns="0" tIns="75565" rIns="0" bIns="0" rtlCol="0">
            <a:spAutoFit/>
          </a:bodyPr>
          <a:lstStyle/>
          <a:p>
            <a:pPr marL="32384">
              <a:lnSpc>
                <a:spcPct val="100000"/>
              </a:lnSpc>
              <a:spcBef>
                <a:spcPts val="595"/>
              </a:spcBef>
            </a:pPr>
            <a:r>
              <a:rPr sz="2800" b="1" spc="25" dirty="0">
                <a:solidFill>
                  <a:srgbClr val="497B33"/>
                </a:solidFill>
                <a:latin typeface="Microsoft YaHei"/>
                <a:cs typeface="Microsoft YaHei"/>
              </a:rPr>
              <a:t>申請管道</a:t>
            </a:r>
            <a:endParaRPr sz="2800">
              <a:latin typeface="Microsoft YaHei"/>
              <a:cs typeface="Microsoft YaHei"/>
            </a:endParaRPr>
          </a:p>
        </p:txBody>
      </p:sp>
      <p:sp>
        <p:nvSpPr>
          <p:cNvPr id="41" name="object 41"/>
          <p:cNvSpPr txBox="1"/>
          <p:nvPr/>
        </p:nvSpPr>
        <p:spPr>
          <a:xfrm>
            <a:off x="2287876" y="9069835"/>
            <a:ext cx="9253220" cy="475771"/>
          </a:xfrm>
          <a:prstGeom prst="rect">
            <a:avLst/>
          </a:prstGeom>
          <a:solidFill>
            <a:srgbClr val="ECDFAF">
              <a:alpha val="50999"/>
            </a:srgbClr>
          </a:solidFill>
        </p:spPr>
        <p:txBody>
          <a:bodyPr vert="horz" wrap="square" lIns="0" tIns="74930" rIns="0" bIns="0" rtlCol="0">
            <a:spAutoFit/>
          </a:bodyPr>
          <a:lstStyle/>
          <a:p>
            <a:pPr marL="290830">
              <a:lnSpc>
                <a:spcPct val="100000"/>
              </a:lnSpc>
              <a:spcBef>
                <a:spcPts val="590"/>
              </a:spcBef>
            </a:pPr>
            <a:r>
              <a:rPr sz="2600" b="1" spc="50" dirty="0">
                <a:solidFill>
                  <a:srgbClr val="7D775D"/>
                </a:solidFill>
                <a:latin typeface="Microsoft YaHei"/>
                <a:cs typeface="Microsoft YaHei"/>
              </a:rPr>
              <a:t>線上併同紙本報名，詳</a:t>
            </a:r>
            <a:r>
              <a:rPr lang="zh-TW" altLang="en-US" sz="2600" b="1" spc="50" dirty="0">
                <a:solidFill>
                  <a:srgbClr val="7D775D"/>
                </a:solidFill>
                <a:latin typeface="Microsoft YaHei"/>
                <a:cs typeface="Microsoft YaHei"/>
              </a:rPr>
              <a:t>見計畫網站</a:t>
            </a:r>
            <a:endParaRPr sz="2600" dirty="0">
              <a:latin typeface="Microsoft YaHei"/>
              <a:cs typeface="Microsoft YaHei"/>
            </a:endParaRPr>
          </a:p>
        </p:txBody>
      </p:sp>
      <p:sp>
        <p:nvSpPr>
          <p:cNvPr id="42" name="object 42"/>
          <p:cNvSpPr/>
          <p:nvPr/>
        </p:nvSpPr>
        <p:spPr>
          <a:xfrm>
            <a:off x="17830893" y="9843106"/>
            <a:ext cx="73025" cy="19050"/>
          </a:xfrm>
          <a:custGeom>
            <a:avLst/>
            <a:gdLst/>
            <a:ahLst/>
            <a:cxnLst/>
            <a:rect l="l" t="t" r="r" b="b"/>
            <a:pathLst>
              <a:path w="73025" h="19050">
                <a:moveTo>
                  <a:pt x="72698" y="19049"/>
                </a:moveTo>
                <a:lnTo>
                  <a:pt x="0" y="19049"/>
                </a:lnTo>
                <a:lnTo>
                  <a:pt x="0" y="0"/>
                </a:lnTo>
                <a:lnTo>
                  <a:pt x="72698" y="0"/>
                </a:lnTo>
                <a:lnTo>
                  <a:pt x="72698" y="19049"/>
                </a:lnTo>
                <a:close/>
              </a:path>
            </a:pathLst>
          </a:custGeom>
          <a:solidFill>
            <a:srgbClr val="FFFFFF"/>
          </a:solidFill>
        </p:spPr>
        <p:txBody>
          <a:bodyPr wrap="square" lIns="0" tIns="0" rIns="0" bIns="0" rtlCol="0"/>
          <a:lstStyle/>
          <a:p>
            <a:endParaRPr/>
          </a:p>
        </p:txBody>
      </p:sp>
      <p:sp>
        <p:nvSpPr>
          <p:cNvPr id="43" name="object 43"/>
          <p:cNvSpPr txBox="1"/>
          <p:nvPr/>
        </p:nvSpPr>
        <p:spPr>
          <a:xfrm>
            <a:off x="14528493" y="6740624"/>
            <a:ext cx="3049270" cy="421640"/>
          </a:xfrm>
          <a:prstGeom prst="rect">
            <a:avLst/>
          </a:prstGeom>
        </p:spPr>
        <p:txBody>
          <a:bodyPr vert="horz" wrap="square" lIns="0" tIns="12700" rIns="0" bIns="0" rtlCol="0">
            <a:spAutoFit/>
          </a:bodyPr>
          <a:lstStyle/>
          <a:p>
            <a:pPr marL="12700">
              <a:lnSpc>
                <a:spcPct val="100000"/>
              </a:lnSpc>
              <a:spcBef>
                <a:spcPts val="100"/>
              </a:spcBef>
            </a:pPr>
            <a:r>
              <a:rPr sz="2600" b="1" spc="35" dirty="0">
                <a:solidFill>
                  <a:srgbClr val="FFFFFF"/>
                </a:solidFill>
                <a:latin typeface="Microsoft YaHei"/>
                <a:cs typeface="Microsoft YaHei"/>
              </a:rPr>
              <a:t>青年海外和平志工團</a:t>
            </a:r>
            <a:endParaRPr sz="2600">
              <a:latin typeface="Microsoft YaHei"/>
              <a:cs typeface="Microsoft YaHei"/>
            </a:endParaRPr>
          </a:p>
        </p:txBody>
      </p:sp>
      <p:sp>
        <p:nvSpPr>
          <p:cNvPr id="44" name="object 44"/>
          <p:cNvSpPr txBox="1"/>
          <p:nvPr/>
        </p:nvSpPr>
        <p:spPr>
          <a:xfrm>
            <a:off x="14674543" y="9583707"/>
            <a:ext cx="3595085" cy="305212"/>
          </a:xfrm>
          <a:prstGeom prst="rect">
            <a:avLst/>
          </a:prstGeom>
        </p:spPr>
        <p:txBody>
          <a:bodyPr vert="horz" wrap="square" lIns="0" tIns="12700" rIns="0" bIns="0" rtlCol="0">
            <a:spAutoFit/>
          </a:bodyPr>
          <a:lstStyle/>
          <a:p>
            <a:pPr marL="38100">
              <a:lnSpc>
                <a:spcPct val="100000"/>
              </a:lnSpc>
              <a:spcBef>
                <a:spcPts val="100"/>
              </a:spcBef>
            </a:pPr>
            <a:r>
              <a:rPr sz="1900" u="sng" spc="-25" dirty="0">
                <a:solidFill>
                  <a:srgbClr val="FFFFFF"/>
                </a:solidFill>
                <a:uFill>
                  <a:solidFill>
                    <a:srgbClr val="FFFFFF"/>
                  </a:solidFill>
                </a:uFill>
                <a:latin typeface="Arial"/>
                <a:cs typeface="Arial"/>
                <a:hlinkClick r:id="rId11"/>
              </a:rPr>
              <a:t>https://yopc.yda.gov.tw/</a:t>
            </a:r>
            <a:endParaRPr sz="3900" baseline="-39529" dirty="0">
              <a:latin typeface="Microsoft YaHei"/>
              <a:cs typeface="Microsoft YaHe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751988" y="463032"/>
            <a:ext cx="695324" cy="733424"/>
          </a:xfrm>
          <a:prstGeom prst="rect">
            <a:avLst/>
          </a:prstGeom>
        </p:spPr>
      </p:pic>
      <p:grpSp>
        <p:nvGrpSpPr>
          <p:cNvPr id="3" name="object 3"/>
          <p:cNvGrpSpPr/>
          <p:nvPr/>
        </p:nvGrpSpPr>
        <p:grpSpPr>
          <a:xfrm>
            <a:off x="297370" y="1250579"/>
            <a:ext cx="17693640" cy="152400"/>
            <a:chOff x="297370" y="1250579"/>
            <a:chExt cx="17693640" cy="152400"/>
          </a:xfrm>
        </p:grpSpPr>
        <p:sp>
          <p:nvSpPr>
            <p:cNvPr id="4" name="object 4"/>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5" name="object 5"/>
            <p:cNvPicPr/>
            <p:nvPr/>
          </p:nvPicPr>
          <p:blipFill>
            <a:blip r:embed="rId3" cstate="print"/>
            <a:stretch>
              <a:fillRect/>
            </a:stretch>
          </p:blipFill>
          <p:spPr>
            <a:xfrm>
              <a:off x="297370" y="1250579"/>
              <a:ext cx="152399" cy="152399"/>
            </a:xfrm>
            <a:prstGeom prst="rect">
              <a:avLst/>
            </a:prstGeom>
          </p:spPr>
        </p:pic>
        <p:pic>
          <p:nvPicPr>
            <p:cNvPr id="6" name="object 6"/>
            <p:cNvPicPr/>
            <p:nvPr/>
          </p:nvPicPr>
          <p:blipFill>
            <a:blip r:embed="rId4" cstate="print"/>
            <a:stretch>
              <a:fillRect/>
            </a:stretch>
          </p:blipFill>
          <p:spPr>
            <a:xfrm>
              <a:off x="17838227" y="1250579"/>
              <a:ext cx="152399" cy="152399"/>
            </a:xfrm>
            <a:prstGeom prst="rect">
              <a:avLst/>
            </a:prstGeom>
          </p:spPr>
        </p:pic>
      </p:grpSp>
      <p:sp>
        <p:nvSpPr>
          <p:cNvPr id="7" name="object 7"/>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grpSp>
        <p:nvGrpSpPr>
          <p:cNvPr id="8" name="object 8"/>
          <p:cNvGrpSpPr/>
          <p:nvPr/>
        </p:nvGrpSpPr>
        <p:grpSpPr>
          <a:xfrm>
            <a:off x="525910" y="1742412"/>
            <a:ext cx="3248025" cy="638175"/>
            <a:chOff x="525910" y="1742412"/>
            <a:chExt cx="3248025" cy="638175"/>
          </a:xfrm>
        </p:grpSpPr>
        <p:sp>
          <p:nvSpPr>
            <p:cNvPr id="9" name="object 9"/>
            <p:cNvSpPr/>
            <p:nvPr/>
          </p:nvSpPr>
          <p:spPr>
            <a:xfrm>
              <a:off x="564010" y="1780516"/>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0" name="object 10"/>
            <p:cNvSpPr/>
            <p:nvPr/>
          </p:nvSpPr>
          <p:spPr>
            <a:xfrm>
              <a:off x="564010" y="1780512"/>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grpSp>
        <p:nvGrpSpPr>
          <p:cNvPr id="11" name="object 11"/>
          <p:cNvGrpSpPr/>
          <p:nvPr/>
        </p:nvGrpSpPr>
        <p:grpSpPr>
          <a:xfrm>
            <a:off x="525910" y="5822941"/>
            <a:ext cx="3248025" cy="638175"/>
            <a:chOff x="525910" y="5822941"/>
            <a:chExt cx="3248025" cy="638175"/>
          </a:xfrm>
        </p:grpSpPr>
        <p:sp>
          <p:nvSpPr>
            <p:cNvPr id="12" name="object 12"/>
            <p:cNvSpPr/>
            <p:nvPr/>
          </p:nvSpPr>
          <p:spPr>
            <a:xfrm>
              <a:off x="564010" y="5861045"/>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4"/>
                  </a:lnTo>
                  <a:lnTo>
                    <a:pt x="58713" y="434573"/>
                  </a:lnTo>
                  <a:lnTo>
                    <a:pt x="33871" y="399983"/>
                  </a:lnTo>
                  <a:lnTo>
                    <a:pt x="15430" y="362629"/>
                  </a:lnTo>
                  <a:lnTo>
                    <a:pt x="3951" y="322945"/>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5"/>
                  </a:lnTo>
                  <a:lnTo>
                    <a:pt x="3156593" y="362629"/>
                  </a:lnTo>
                  <a:lnTo>
                    <a:pt x="3138151" y="399983"/>
                  </a:lnTo>
                  <a:lnTo>
                    <a:pt x="3113309" y="434573"/>
                  </a:lnTo>
                  <a:lnTo>
                    <a:pt x="3082632" y="465964"/>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3" name="object 13"/>
            <p:cNvSpPr/>
            <p:nvPr/>
          </p:nvSpPr>
          <p:spPr>
            <a:xfrm>
              <a:off x="564010" y="5861041"/>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8"/>
                  </a:lnTo>
                  <a:lnTo>
                    <a:pt x="2820969" y="561960"/>
                  </a:lnTo>
                </a:path>
                <a:path w="3171825" h="561975">
                  <a:moveTo>
                    <a:pt x="351052"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49"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pic>
        <p:nvPicPr>
          <p:cNvPr id="14" name="object 14"/>
          <p:cNvPicPr/>
          <p:nvPr/>
        </p:nvPicPr>
        <p:blipFill>
          <a:blip r:embed="rId5" cstate="print"/>
          <a:stretch>
            <a:fillRect/>
          </a:stretch>
        </p:blipFill>
        <p:spPr>
          <a:xfrm>
            <a:off x="5258002" y="462249"/>
            <a:ext cx="695324" cy="733424"/>
          </a:xfrm>
          <a:prstGeom prst="rect">
            <a:avLst/>
          </a:prstGeom>
        </p:spPr>
      </p:pic>
      <p:sp>
        <p:nvSpPr>
          <p:cNvPr id="15" name="object 15"/>
          <p:cNvSpPr/>
          <p:nvPr/>
        </p:nvSpPr>
        <p:spPr>
          <a:xfrm>
            <a:off x="685631" y="6667500"/>
            <a:ext cx="7138034" cy="1139825"/>
          </a:xfrm>
          <a:custGeom>
            <a:avLst/>
            <a:gdLst/>
            <a:ahLst/>
            <a:cxnLst/>
            <a:rect l="l" t="t" r="r" b="b"/>
            <a:pathLst>
              <a:path w="7138034" h="1139825">
                <a:moveTo>
                  <a:pt x="7137850" y="1139208"/>
                </a:moveTo>
                <a:lnTo>
                  <a:pt x="0" y="1139208"/>
                </a:lnTo>
                <a:lnTo>
                  <a:pt x="0" y="0"/>
                </a:lnTo>
                <a:lnTo>
                  <a:pt x="7137850" y="0"/>
                </a:lnTo>
                <a:lnTo>
                  <a:pt x="7137850" y="1139208"/>
                </a:lnTo>
                <a:close/>
              </a:path>
            </a:pathLst>
          </a:custGeom>
          <a:solidFill>
            <a:srgbClr val="ECDFAF">
              <a:alpha val="50999"/>
            </a:srgbClr>
          </a:solidFill>
        </p:spPr>
        <p:txBody>
          <a:bodyPr wrap="square" lIns="0" tIns="0" rIns="0" bIns="0" rtlCol="0"/>
          <a:lstStyle/>
          <a:p>
            <a:endParaRPr/>
          </a:p>
        </p:txBody>
      </p:sp>
      <p:sp>
        <p:nvSpPr>
          <p:cNvPr id="16" name="object 16"/>
          <p:cNvSpPr/>
          <p:nvPr/>
        </p:nvSpPr>
        <p:spPr>
          <a:xfrm>
            <a:off x="685631" y="7997207"/>
            <a:ext cx="7138034" cy="1139825"/>
          </a:xfrm>
          <a:custGeom>
            <a:avLst/>
            <a:gdLst/>
            <a:ahLst/>
            <a:cxnLst/>
            <a:rect l="l" t="t" r="r" b="b"/>
            <a:pathLst>
              <a:path w="7138034" h="1139825">
                <a:moveTo>
                  <a:pt x="7137850" y="1139208"/>
                </a:moveTo>
                <a:lnTo>
                  <a:pt x="0" y="1139208"/>
                </a:lnTo>
                <a:lnTo>
                  <a:pt x="0" y="0"/>
                </a:lnTo>
                <a:lnTo>
                  <a:pt x="7137850" y="0"/>
                </a:lnTo>
                <a:lnTo>
                  <a:pt x="7137850" y="1139208"/>
                </a:lnTo>
                <a:close/>
              </a:path>
            </a:pathLst>
          </a:custGeom>
          <a:solidFill>
            <a:srgbClr val="ECDFAF">
              <a:alpha val="50999"/>
            </a:srgbClr>
          </a:solidFill>
        </p:spPr>
        <p:txBody>
          <a:bodyPr wrap="square" lIns="0" tIns="0" rIns="0" bIns="0" rtlCol="0"/>
          <a:lstStyle/>
          <a:p>
            <a:endParaRPr/>
          </a:p>
        </p:txBody>
      </p:sp>
      <p:grpSp>
        <p:nvGrpSpPr>
          <p:cNvPr id="17" name="object 17"/>
          <p:cNvGrpSpPr/>
          <p:nvPr/>
        </p:nvGrpSpPr>
        <p:grpSpPr>
          <a:xfrm>
            <a:off x="621160" y="6700003"/>
            <a:ext cx="7197090" cy="3310254"/>
            <a:chOff x="621160" y="6700003"/>
            <a:chExt cx="7197090" cy="3310254"/>
          </a:xfrm>
        </p:grpSpPr>
        <p:sp>
          <p:nvSpPr>
            <p:cNvPr id="18" name="object 18"/>
            <p:cNvSpPr/>
            <p:nvPr/>
          </p:nvSpPr>
          <p:spPr>
            <a:xfrm>
              <a:off x="680648" y="9326916"/>
              <a:ext cx="7137400" cy="683260"/>
            </a:xfrm>
            <a:custGeom>
              <a:avLst/>
              <a:gdLst/>
              <a:ahLst/>
              <a:cxnLst/>
              <a:rect l="l" t="t" r="r" b="b"/>
              <a:pathLst>
                <a:path w="7137400" h="683259">
                  <a:moveTo>
                    <a:pt x="7137215" y="682782"/>
                  </a:moveTo>
                  <a:lnTo>
                    <a:pt x="0" y="682782"/>
                  </a:lnTo>
                  <a:lnTo>
                    <a:pt x="0" y="0"/>
                  </a:lnTo>
                  <a:lnTo>
                    <a:pt x="7137215" y="0"/>
                  </a:lnTo>
                  <a:lnTo>
                    <a:pt x="7137215" y="682782"/>
                  </a:lnTo>
                  <a:close/>
                </a:path>
              </a:pathLst>
            </a:custGeom>
            <a:solidFill>
              <a:srgbClr val="ECDFAF">
                <a:alpha val="50999"/>
              </a:srgbClr>
            </a:solidFill>
          </p:spPr>
          <p:txBody>
            <a:bodyPr wrap="square" lIns="0" tIns="0" rIns="0" bIns="0" rtlCol="0"/>
            <a:lstStyle/>
            <a:p>
              <a:endParaRPr/>
            </a:p>
          </p:txBody>
        </p:sp>
        <p:sp>
          <p:nvSpPr>
            <p:cNvPr id="19" name="object 19"/>
            <p:cNvSpPr/>
            <p:nvPr/>
          </p:nvSpPr>
          <p:spPr>
            <a:xfrm>
              <a:off x="621160" y="6700003"/>
              <a:ext cx="1616075" cy="3308350"/>
            </a:xfrm>
            <a:custGeom>
              <a:avLst/>
              <a:gdLst/>
              <a:ahLst/>
              <a:cxnLst/>
              <a:rect l="l" t="t" r="r" b="b"/>
              <a:pathLst>
                <a:path w="1616075" h="3308350">
                  <a:moveTo>
                    <a:pt x="1616049" y="3307851"/>
                  </a:moveTo>
                  <a:lnTo>
                    <a:pt x="0" y="3307851"/>
                  </a:lnTo>
                  <a:lnTo>
                    <a:pt x="0" y="0"/>
                  </a:lnTo>
                  <a:lnTo>
                    <a:pt x="1616049" y="0"/>
                  </a:lnTo>
                  <a:lnTo>
                    <a:pt x="1616049" y="3307851"/>
                  </a:lnTo>
                  <a:close/>
                </a:path>
              </a:pathLst>
            </a:custGeom>
            <a:solidFill>
              <a:srgbClr val="ECCB3C">
                <a:alpha val="50999"/>
              </a:srgbClr>
            </a:solidFill>
          </p:spPr>
          <p:txBody>
            <a:bodyPr wrap="square" lIns="0" tIns="0" rIns="0" bIns="0" rtlCol="0"/>
            <a:lstStyle/>
            <a:p>
              <a:endParaRPr/>
            </a:p>
          </p:txBody>
        </p:sp>
      </p:grpSp>
      <p:grpSp>
        <p:nvGrpSpPr>
          <p:cNvPr id="20" name="object 20"/>
          <p:cNvGrpSpPr/>
          <p:nvPr/>
        </p:nvGrpSpPr>
        <p:grpSpPr>
          <a:xfrm>
            <a:off x="9503068" y="1720923"/>
            <a:ext cx="8785225" cy="8566150"/>
            <a:chOff x="9503068" y="1720923"/>
            <a:chExt cx="8785225" cy="8566150"/>
          </a:xfrm>
        </p:grpSpPr>
        <p:pic>
          <p:nvPicPr>
            <p:cNvPr id="21" name="object 21"/>
            <p:cNvPicPr/>
            <p:nvPr/>
          </p:nvPicPr>
          <p:blipFill>
            <a:blip r:embed="rId6" cstate="print"/>
            <a:stretch>
              <a:fillRect/>
            </a:stretch>
          </p:blipFill>
          <p:spPr>
            <a:xfrm>
              <a:off x="12586473" y="2005680"/>
              <a:ext cx="5467348" cy="3601882"/>
            </a:xfrm>
            <a:prstGeom prst="rect">
              <a:avLst/>
            </a:prstGeom>
          </p:spPr>
        </p:pic>
        <p:pic>
          <p:nvPicPr>
            <p:cNvPr id="22" name="object 22"/>
            <p:cNvPicPr/>
            <p:nvPr/>
          </p:nvPicPr>
          <p:blipFill>
            <a:blip r:embed="rId7" cstate="print"/>
            <a:stretch>
              <a:fillRect/>
            </a:stretch>
          </p:blipFill>
          <p:spPr>
            <a:xfrm>
              <a:off x="12396634" y="1720923"/>
              <a:ext cx="5828172" cy="4632211"/>
            </a:xfrm>
            <a:prstGeom prst="rect">
              <a:avLst/>
            </a:prstGeom>
          </p:spPr>
        </p:pic>
        <p:pic>
          <p:nvPicPr>
            <p:cNvPr id="23" name="object 23"/>
            <p:cNvPicPr/>
            <p:nvPr/>
          </p:nvPicPr>
          <p:blipFill>
            <a:blip r:embed="rId8" cstate="print"/>
            <a:stretch>
              <a:fillRect/>
            </a:stretch>
          </p:blipFill>
          <p:spPr>
            <a:xfrm>
              <a:off x="9779562" y="4045805"/>
              <a:ext cx="4472782" cy="3558983"/>
            </a:xfrm>
            <a:prstGeom prst="rect">
              <a:avLst/>
            </a:prstGeom>
          </p:spPr>
        </p:pic>
        <p:pic>
          <p:nvPicPr>
            <p:cNvPr id="24" name="object 24"/>
            <p:cNvPicPr/>
            <p:nvPr/>
          </p:nvPicPr>
          <p:blipFill>
            <a:blip r:embed="rId9" cstate="print"/>
            <a:stretch>
              <a:fillRect/>
            </a:stretch>
          </p:blipFill>
          <p:spPr>
            <a:xfrm>
              <a:off x="9503068" y="3812458"/>
              <a:ext cx="4923027" cy="4335596"/>
            </a:xfrm>
            <a:prstGeom prst="rect">
              <a:avLst/>
            </a:prstGeom>
          </p:spPr>
        </p:pic>
        <p:sp>
          <p:nvSpPr>
            <p:cNvPr id="25" name="object 25"/>
            <p:cNvSpPr/>
            <p:nvPr/>
          </p:nvSpPr>
          <p:spPr>
            <a:xfrm>
              <a:off x="13715988" y="6137669"/>
              <a:ext cx="4572635" cy="4149725"/>
            </a:xfrm>
            <a:custGeom>
              <a:avLst/>
              <a:gdLst/>
              <a:ahLst/>
              <a:cxnLst/>
              <a:rect l="l" t="t" r="r" b="b"/>
              <a:pathLst>
                <a:path w="4572634" h="4149725">
                  <a:moveTo>
                    <a:pt x="2433387" y="12699"/>
                  </a:moveTo>
                  <a:lnTo>
                    <a:pt x="2240720" y="12699"/>
                  </a:lnTo>
                  <a:lnTo>
                    <a:pt x="2288768" y="0"/>
                  </a:lnTo>
                  <a:lnTo>
                    <a:pt x="2385339" y="0"/>
                  </a:lnTo>
                  <a:lnTo>
                    <a:pt x="2433387" y="12699"/>
                  </a:lnTo>
                  <a:close/>
                </a:path>
                <a:path w="4572634" h="4149725">
                  <a:moveTo>
                    <a:pt x="2623003" y="25399"/>
                  </a:moveTo>
                  <a:lnTo>
                    <a:pt x="2051104" y="25399"/>
                  </a:lnTo>
                  <a:lnTo>
                    <a:pt x="2098103" y="12699"/>
                  </a:lnTo>
                  <a:lnTo>
                    <a:pt x="2576004" y="12699"/>
                  </a:lnTo>
                  <a:lnTo>
                    <a:pt x="2623003" y="25399"/>
                  </a:lnTo>
                  <a:close/>
                </a:path>
                <a:path w="4572634" h="4149725">
                  <a:moveTo>
                    <a:pt x="2716136" y="38099"/>
                  </a:moveTo>
                  <a:lnTo>
                    <a:pt x="1957971" y="38099"/>
                  </a:lnTo>
                  <a:lnTo>
                    <a:pt x="2004390" y="25399"/>
                  </a:lnTo>
                  <a:lnTo>
                    <a:pt x="2669717" y="25399"/>
                  </a:lnTo>
                  <a:lnTo>
                    <a:pt x="2716136" y="38099"/>
                  </a:lnTo>
                  <a:close/>
                </a:path>
                <a:path w="4572634" h="4149725">
                  <a:moveTo>
                    <a:pt x="3815272" y="4149330"/>
                  </a:moveTo>
                  <a:lnTo>
                    <a:pt x="858835" y="4149330"/>
                  </a:lnTo>
                  <a:lnTo>
                    <a:pt x="850470" y="4140199"/>
                  </a:lnTo>
                  <a:lnTo>
                    <a:pt x="816124" y="4114799"/>
                  </a:lnTo>
                  <a:lnTo>
                    <a:pt x="782345" y="4089399"/>
                  </a:lnTo>
                  <a:lnTo>
                    <a:pt x="749143" y="4063999"/>
                  </a:lnTo>
                  <a:lnTo>
                    <a:pt x="716527" y="4025899"/>
                  </a:lnTo>
                  <a:lnTo>
                    <a:pt x="684507" y="4000499"/>
                  </a:lnTo>
                  <a:lnTo>
                    <a:pt x="653091" y="3962399"/>
                  </a:lnTo>
                  <a:lnTo>
                    <a:pt x="622291" y="3936999"/>
                  </a:lnTo>
                  <a:lnTo>
                    <a:pt x="592114" y="3898899"/>
                  </a:lnTo>
                  <a:lnTo>
                    <a:pt x="562570" y="3860799"/>
                  </a:lnTo>
                  <a:lnTo>
                    <a:pt x="533669" y="3835399"/>
                  </a:lnTo>
                  <a:lnTo>
                    <a:pt x="505420" y="3797299"/>
                  </a:lnTo>
                  <a:lnTo>
                    <a:pt x="477832" y="3759199"/>
                  </a:lnTo>
                  <a:lnTo>
                    <a:pt x="450915" y="3721099"/>
                  </a:lnTo>
                  <a:lnTo>
                    <a:pt x="424679" y="3682999"/>
                  </a:lnTo>
                  <a:lnTo>
                    <a:pt x="399132" y="3644899"/>
                  </a:lnTo>
                  <a:lnTo>
                    <a:pt x="374283" y="3606799"/>
                  </a:lnTo>
                  <a:lnTo>
                    <a:pt x="350144" y="3568699"/>
                  </a:lnTo>
                  <a:lnTo>
                    <a:pt x="326722" y="3530599"/>
                  </a:lnTo>
                  <a:lnTo>
                    <a:pt x="304027" y="3492499"/>
                  </a:lnTo>
                  <a:lnTo>
                    <a:pt x="282069" y="3454399"/>
                  </a:lnTo>
                  <a:lnTo>
                    <a:pt x="260857" y="3416299"/>
                  </a:lnTo>
                  <a:lnTo>
                    <a:pt x="240400" y="3378199"/>
                  </a:lnTo>
                  <a:lnTo>
                    <a:pt x="220709" y="3340099"/>
                  </a:lnTo>
                  <a:lnTo>
                    <a:pt x="201791" y="3289299"/>
                  </a:lnTo>
                  <a:lnTo>
                    <a:pt x="183657" y="3251199"/>
                  </a:lnTo>
                  <a:lnTo>
                    <a:pt x="166316" y="3213099"/>
                  </a:lnTo>
                  <a:lnTo>
                    <a:pt x="149777" y="3162299"/>
                  </a:lnTo>
                  <a:lnTo>
                    <a:pt x="134050" y="3124199"/>
                  </a:lnTo>
                  <a:lnTo>
                    <a:pt x="119144" y="3086099"/>
                  </a:lnTo>
                  <a:lnTo>
                    <a:pt x="105069" y="3035299"/>
                  </a:lnTo>
                  <a:lnTo>
                    <a:pt x="91834" y="2997199"/>
                  </a:lnTo>
                  <a:lnTo>
                    <a:pt x="79448" y="2946399"/>
                  </a:lnTo>
                  <a:lnTo>
                    <a:pt x="67920" y="2908299"/>
                  </a:lnTo>
                  <a:lnTo>
                    <a:pt x="57262" y="2857499"/>
                  </a:lnTo>
                  <a:lnTo>
                    <a:pt x="47480" y="2819399"/>
                  </a:lnTo>
                  <a:lnTo>
                    <a:pt x="38586" y="2768599"/>
                  </a:lnTo>
                  <a:lnTo>
                    <a:pt x="30588" y="2717799"/>
                  </a:lnTo>
                  <a:lnTo>
                    <a:pt x="23495" y="2679699"/>
                  </a:lnTo>
                  <a:lnTo>
                    <a:pt x="17318" y="2628899"/>
                  </a:lnTo>
                  <a:lnTo>
                    <a:pt x="12065" y="2578099"/>
                  </a:lnTo>
                  <a:lnTo>
                    <a:pt x="7747" y="2539999"/>
                  </a:lnTo>
                  <a:lnTo>
                    <a:pt x="4371" y="2489199"/>
                  </a:lnTo>
                  <a:lnTo>
                    <a:pt x="1949" y="2438399"/>
                  </a:lnTo>
                  <a:lnTo>
                    <a:pt x="488" y="2387599"/>
                  </a:lnTo>
                  <a:lnTo>
                    <a:pt x="0" y="2336799"/>
                  </a:lnTo>
                  <a:lnTo>
                    <a:pt x="488" y="2298699"/>
                  </a:lnTo>
                  <a:lnTo>
                    <a:pt x="1949" y="2247899"/>
                  </a:lnTo>
                  <a:lnTo>
                    <a:pt x="4371" y="2197099"/>
                  </a:lnTo>
                  <a:lnTo>
                    <a:pt x="7747" y="2146299"/>
                  </a:lnTo>
                  <a:lnTo>
                    <a:pt x="12065" y="2108199"/>
                  </a:lnTo>
                  <a:lnTo>
                    <a:pt x="17318" y="2057399"/>
                  </a:lnTo>
                  <a:lnTo>
                    <a:pt x="23495" y="2006599"/>
                  </a:lnTo>
                  <a:lnTo>
                    <a:pt x="30588" y="1968499"/>
                  </a:lnTo>
                  <a:lnTo>
                    <a:pt x="38586" y="1917699"/>
                  </a:lnTo>
                  <a:lnTo>
                    <a:pt x="47480" y="1866899"/>
                  </a:lnTo>
                  <a:lnTo>
                    <a:pt x="57262" y="1828799"/>
                  </a:lnTo>
                  <a:lnTo>
                    <a:pt x="67920" y="1777999"/>
                  </a:lnTo>
                  <a:lnTo>
                    <a:pt x="79448" y="1739899"/>
                  </a:lnTo>
                  <a:lnTo>
                    <a:pt x="91834" y="1689099"/>
                  </a:lnTo>
                  <a:lnTo>
                    <a:pt x="105069" y="1650999"/>
                  </a:lnTo>
                  <a:lnTo>
                    <a:pt x="119144" y="1600199"/>
                  </a:lnTo>
                  <a:lnTo>
                    <a:pt x="134050" y="1562099"/>
                  </a:lnTo>
                  <a:lnTo>
                    <a:pt x="149777" y="1523999"/>
                  </a:lnTo>
                  <a:lnTo>
                    <a:pt x="166316" y="1473199"/>
                  </a:lnTo>
                  <a:lnTo>
                    <a:pt x="183657" y="1435099"/>
                  </a:lnTo>
                  <a:lnTo>
                    <a:pt x="201791" y="1396999"/>
                  </a:lnTo>
                  <a:lnTo>
                    <a:pt x="220709" y="1346199"/>
                  </a:lnTo>
                  <a:lnTo>
                    <a:pt x="240400" y="1308099"/>
                  </a:lnTo>
                  <a:lnTo>
                    <a:pt x="260857" y="1269999"/>
                  </a:lnTo>
                  <a:lnTo>
                    <a:pt x="282069" y="1231899"/>
                  </a:lnTo>
                  <a:lnTo>
                    <a:pt x="304027" y="1193799"/>
                  </a:lnTo>
                  <a:lnTo>
                    <a:pt x="326722" y="1155699"/>
                  </a:lnTo>
                  <a:lnTo>
                    <a:pt x="350144" y="1117599"/>
                  </a:lnTo>
                  <a:lnTo>
                    <a:pt x="374283" y="1079499"/>
                  </a:lnTo>
                  <a:lnTo>
                    <a:pt x="399132" y="1041399"/>
                  </a:lnTo>
                  <a:lnTo>
                    <a:pt x="424679" y="1003299"/>
                  </a:lnTo>
                  <a:lnTo>
                    <a:pt x="450915" y="965199"/>
                  </a:lnTo>
                  <a:lnTo>
                    <a:pt x="477832" y="927099"/>
                  </a:lnTo>
                  <a:lnTo>
                    <a:pt x="505420" y="888999"/>
                  </a:lnTo>
                  <a:lnTo>
                    <a:pt x="533669" y="850899"/>
                  </a:lnTo>
                  <a:lnTo>
                    <a:pt x="562570" y="825499"/>
                  </a:lnTo>
                  <a:lnTo>
                    <a:pt x="592114" y="787399"/>
                  </a:lnTo>
                  <a:lnTo>
                    <a:pt x="622291" y="749299"/>
                  </a:lnTo>
                  <a:lnTo>
                    <a:pt x="653091" y="723899"/>
                  </a:lnTo>
                  <a:lnTo>
                    <a:pt x="684507" y="685799"/>
                  </a:lnTo>
                  <a:lnTo>
                    <a:pt x="716527" y="660399"/>
                  </a:lnTo>
                  <a:lnTo>
                    <a:pt x="749143" y="622299"/>
                  </a:lnTo>
                  <a:lnTo>
                    <a:pt x="782345" y="596899"/>
                  </a:lnTo>
                  <a:lnTo>
                    <a:pt x="816124" y="571499"/>
                  </a:lnTo>
                  <a:lnTo>
                    <a:pt x="850470" y="533399"/>
                  </a:lnTo>
                  <a:lnTo>
                    <a:pt x="885374" y="507999"/>
                  </a:lnTo>
                  <a:lnTo>
                    <a:pt x="920827" y="482599"/>
                  </a:lnTo>
                  <a:lnTo>
                    <a:pt x="956820" y="457199"/>
                  </a:lnTo>
                  <a:lnTo>
                    <a:pt x="1030384" y="406399"/>
                  </a:lnTo>
                  <a:lnTo>
                    <a:pt x="1105993" y="355599"/>
                  </a:lnTo>
                  <a:lnTo>
                    <a:pt x="1183571" y="304799"/>
                  </a:lnTo>
                  <a:lnTo>
                    <a:pt x="1223075" y="292099"/>
                  </a:lnTo>
                  <a:lnTo>
                    <a:pt x="1303465" y="241299"/>
                  </a:lnTo>
                  <a:lnTo>
                    <a:pt x="1344333" y="228599"/>
                  </a:lnTo>
                  <a:lnTo>
                    <a:pt x="1385636" y="203199"/>
                  </a:lnTo>
                  <a:lnTo>
                    <a:pt x="1469514" y="177799"/>
                  </a:lnTo>
                  <a:lnTo>
                    <a:pt x="1512068" y="152399"/>
                  </a:lnTo>
                  <a:lnTo>
                    <a:pt x="1911856" y="38099"/>
                  </a:lnTo>
                  <a:lnTo>
                    <a:pt x="2762250" y="38099"/>
                  </a:lnTo>
                  <a:lnTo>
                    <a:pt x="3162038" y="152399"/>
                  </a:lnTo>
                  <a:lnTo>
                    <a:pt x="3204593" y="177799"/>
                  </a:lnTo>
                  <a:lnTo>
                    <a:pt x="3288470" y="203199"/>
                  </a:lnTo>
                  <a:lnTo>
                    <a:pt x="3329774" y="228599"/>
                  </a:lnTo>
                  <a:lnTo>
                    <a:pt x="3370642" y="241299"/>
                  </a:lnTo>
                  <a:lnTo>
                    <a:pt x="3451032" y="292099"/>
                  </a:lnTo>
                  <a:lnTo>
                    <a:pt x="3490536" y="304799"/>
                  </a:lnTo>
                  <a:lnTo>
                    <a:pt x="3568114" y="355599"/>
                  </a:lnTo>
                  <a:lnTo>
                    <a:pt x="3643722" y="406399"/>
                  </a:lnTo>
                  <a:lnTo>
                    <a:pt x="3717287" y="457199"/>
                  </a:lnTo>
                  <a:lnTo>
                    <a:pt x="3753279" y="482599"/>
                  </a:lnTo>
                  <a:lnTo>
                    <a:pt x="3788732" y="507999"/>
                  </a:lnTo>
                  <a:lnTo>
                    <a:pt x="3823637" y="533399"/>
                  </a:lnTo>
                  <a:lnTo>
                    <a:pt x="3857983" y="571499"/>
                  </a:lnTo>
                  <a:lnTo>
                    <a:pt x="3891762" y="596899"/>
                  </a:lnTo>
                  <a:lnTo>
                    <a:pt x="3924964" y="622299"/>
                  </a:lnTo>
                  <a:lnTo>
                    <a:pt x="3957580" y="660399"/>
                  </a:lnTo>
                  <a:lnTo>
                    <a:pt x="3989600" y="685799"/>
                  </a:lnTo>
                  <a:lnTo>
                    <a:pt x="4021015" y="723899"/>
                  </a:lnTo>
                  <a:lnTo>
                    <a:pt x="4051816" y="749299"/>
                  </a:lnTo>
                  <a:lnTo>
                    <a:pt x="4081993" y="787399"/>
                  </a:lnTo>
                  <a:lnTo>
                    <a:pt x="4111537" y="825499"/>
                  </a:lnTo>
                  <a:lnTo>
                    <a:pt x="4140438" y="850899"/>
                  </a:lnTo>
                  <a:lnTo>
                    <a:pt x="4168687" y="888999"/>
                  </a:lnTo>
                  <a:lnTo>
                    <a:pt x="4196275" y="927099"/>
                  </a:lnTo>
                  <a:lnTo>
                    <a:pt x="4223191" y="965199"/>
                  </a:lnTo>
                  <a:lnTo>
                    <a:pt x="4249428" y="1003299"/>
                  </a:lnTo>
                  <a:lnTo>
                    <a:pt x="4274975" y="1041399"/>
                  </a:lnTo>
                  <a:lnTo>
                    <a:pt x="4299823" y="1079499"/>
                  </a:lnTo>
                  <a:lnTo>
                    <a:pt x="4323963" y="1117599"/>
                  </a:lnTo>
                  <a:lnTo>
                    <a:pt x="4347385" y="1155699"/>
                  </a:lnTo>
                  <a:lnTo>
                    <a:pt x="4370079" y="1193799"/>
                  </a:lnTo>
                  <a:lnTo>
                    <a:pt x="4392038" y="1231899"/>
                  </a:lnTo>
                  <a:lnTo>
                    <a:pt x="4413250" y="1269999"/>
                  </a:lnTo>
                  <a:lnTo>
                    <a:pt x="4433706" y="1308099"/>
                  </a:lnTo>
                  <a:lnTo>
                    <a:pt x="4453398" y="1346199"/>
                  </a:lnTo>
                  <a:lnTo>
                    <a:pt x="4472316" y="1396999"/>
                  </a:lnTo>
                  <a:lnTo>
                    <a:pt x="4490450" y="1435099"/>
                  </a:lnTo>
                  <a:lnTo>
                    <a:pt x="4507791" y="1473199"/>
                  </a:lnTo>
                  <a:lnTo>
                    <a:pt x="4524330" y="1523999"/>
                  </a:lnTo>
                  <a:lnTo>
                    <a:pt x="4540057" y="1562099"/>
                  </a:lnTo>
                  <a:lnTo>
                    <a:pt x="4554963" y="1600199"/>
                  </a:lnTo>
                  <a:lnTo>
                    <a:pt x="4569038" y="1650999"/>
                  </a:lnTo>
                  <a:lnTo>
                    <a:pt x="4572012" y="1659560"/>
                  </a:lnTo>
                  <a:lnTo>
                    <a:pt x="4572012" y="3026739"/>
                  </a:lnTo>
                  <a:lnTo>
                    <a:pt x="4569038" y="3035299"/>
                  </a:lnTo>
                  <a:lnTo>
                    <a:pt x="4554963" y="3086099"/>
                  </a:lnTo>
                  <a:lnTo>
                    <a:pt x="4540057" y="3124199"/>
                  </a:lnTo>
                  <a:lnTo>
                    <a:pt x="4524330" y="3162299"/>
                  </a:lnTo>
                  <a:lnTo>
                    <a:pt x="4507791" y="3213099"/>
                  </a:lnTo>
                  <a:lnTo>
                    <a:pt x="4490450" y="3251199"/>
                  </a:lnTo>
                  <a:lnTo>
                    <a:pt x="4472316" y="3289299"/>
                  </a:lnTo>
                  <a:lnTo>
                    <a:pt x="4453398" y="3340099"/>
                  </a:lnTo>
                  <a:lnTo>
                    <a:pt x="4433706" y="3378199"/>
                  </a:lnTo>
                  <a:lnTo>
                    <a:pt x="4413250" y="3416299"/>
                  </a:lnTo>
                  <a:lnTo>
                    <a:pt x="4392038" y="3454399"/>
                  </a:lnTo>
                  <a:lnTo>
                    <a:pt x="4370079" y="3492499"/>
                  </a:lnTo>
                  <a:lnTo>
                    <a:pt x="4347385" y="3530599"/>
                  </a:lnTo>
                  <a:lnTo>
                    <a:pt x="4323963" y="3568699"/>
                  </a:lnTo>
                  <a:lnTo>
                    <a:pt x="4299823" y="3606799"/>
                  </a:lnTo>
                  <a:lnTo>
                    <a:pt x="4274975" y="3644899"/>
                  </a:lnTo>
                  <a:lnTo>
                    <a:pt x="4249428" y="3682999"/>
                  </a:lnTo>
                  <a:lnTo>
                    <a:pt x="4223191" y="3721099"/>
                  </a:lnTo>
                  <a:lnTo>
                    <a:pt x="4196275" y="3759199"/>
                  </a:lnTo>
                  <a:lnTo>
                    <a:pt x="4168687" y="3797299"/>
                  </a:lnTo>
                  <a:lnTo>
                    <a:pt x="4140438" y="3835399"/>
                  </a:lnTo>
                  <a:lnTo>
                    <a:pt x="4111537" y="3860799"/>
                  </a:lnTo>
                  <a:lnTo>
                    <a:pt x="4081993" y="3898899"/>
                  </a:lnTo>
                  <a:lnTo>
                    <a:pt x="4051816" y="3936999"/>
                  </a:lnTo>
                  <a:lnTo>
                    <a:pt x="4021015" y="3962399"/>
                  </a:lnTo>
                  <a:lnTo>
                    <a:pt x="3989600" y="4000499"/>
                  </a:lnTo>
                  <a:lnTo>
                    <a:pt x="3957580" y="4025899"/>
                  </a:lnTo>
                  <a:lnTo>
                    <a:pt x="3924964" y="4063999"/>
                  </a:lnTo>
                  <a:lnTo>
                    <a:pt x="3891762" y="4089399"/>
                  </a:lnTo>
                  <a:lnTo>
                    <a:pt x="3857983" y="4114799"/>
                  </a:lnTo>
                  <a:lnTo>
                    <a:pt x="3823637" y="4140199"/>
                  </a:lnTo>
                  <a:lnTo>
                    <a:pt x="3815272" y="4149330"/>
                  </a:lnTo>
                  <a:close/>
                </a:path>
              </a:pathLst>
            </a:custGeom>
            <a:solidFill>
              <a:srgbClr val="7DD957"/>
            </a:solidFill>
          </p:spPr>
          <p:txBody>
            <a:bodyPr wrap="square" lIns="0" tIns="0" rIns="0" bIns="0" rtlCol="0"/>
            <a:lstStyle/>
            <a:p>
              <a:endParaRPr/>
            </a:p>
          </p:txBody>
        </p:sp>
        <p:pic>
          <p:nvPicPr>
            <p:cNvPr id="26" name="object 26"/>
            <p:cNvPicPr/>
            <p:nvPr/>
          </p:nvPicPr>
          <p:blipFill>
            <a:blip r:embed="rId10" cstate="print"/>
            <a:stretch>
              <a:fillRect/>
            </a:stretch>
          </p:blipFill>
          <p:spPr>
            <a:xfrm>
              <a:off x="14953130" y="7294066"/>
              <a:ext cx="2200274" cy="2181224"/>
            </a:xfrm>
            <a:prstGeom prst="rect">
              <a:avLst/>
            </a:prstGeom>
          </p:spPr>
        </p:pic>
      </p:grpSp>
      <p:grpSp>
        <p:nvGrpSpPr>
          <p:cNvPr id="27" name="object 27"/>
          <p:cNvGrpSpPr/>
          <p:nvPr/>
        </p:nvGrpSpPr>
        <p:grpSpPr>
          <a:xfrm>
            <a:off x="1028642" y="2371414"/>
            <a:ext cx="582930" cy="2518410"/>
            <a:chOff x="1028642" y="2371414"/>
            <a:chExt cx="582930" cy="2518410"/>
          </a:xfrm>
        </p:grpSpPr>
        <p:sp>
          <p:nvSpPr>
            <p:cNvPr id="28" name="object 28"/>
            <p:cNvSpPr/>
            <p:nvPr/>
          </p:nvSpPr>
          <p:spPr>
            <a:xfrm>
              <a:off x="1028636" y="2371419"/>
              <a:ext cx="286385" cy="2518410"/>
            </a:xfrm>
            <a:custGeom>
              <a:avLst/>
              <a:gdLst/>
              <a:ahLst/>
              <a:cxnLst/>
              <a:rect l="l" t="t" r="r" b="b"/>
              <a:pathLst>
                <a:path w="286384" h="2518410">
                  <a:moveTo>
                    <a:pt x="38100" y="2438400"/>
                  </a:moveTo>
                  <a:lnTo>
                    <a:pt x="0" y="2438400"/>
                  </a:lnTo>
                  <a:lnTo>
                    <a:pt x="0" y="2518143"/>
                  </a:lnTo>
                  <a:lnTo>
                    <a:pt x="38100" y="2518143"/>
                  </a:lnTo>
                  <a:lnTo>
                    <a:pt x="38100" y="2438400"/>
                  </a:lnTo>
                  <a:close/>
                </a:path>
                <a:path w="286384" h="2518410">
                  <a:moveTo>
                    <a:pt x="38100" y="2286000"/>
                  </a:moveTo>
                  <a:lnTo>
                    <a:pt x="0" y="2286000"/>
                  </a:lnTo>
                  <a:lnTo>
                    <a:pt x="0" y="2400300"/>
                  </a:lnTo>
                  <a:lnTo>
                    <a:pt x="38100" y="2400300"/>
                  </a:lnTo>
                  <a:lnTo>
                    <a:pt x="38100" y="2286000"/>
                  </a:lnTo>
                  <a:close/>
                </a:path>
                <a:path w="286384" h="2518410">
                  <a:moveTo>
                    <a:pt x="38100" y="2133600"/>
                  </a:moveTo>
                  <a:lnTo>
                    <a:pt x="0" y="2133600"/>
                  </a:lnTo>
                  <a:lnTo>
                    <a:pt x="0" y="2247900"/>
                  </a:lnTo>
                  <a:lnTo>
                    <a:pt x="38100" y="2247900"/>
                  </a:lnTo>
                  <a:lnTo>
                    <a:pt x="38100" y="2133600"/>
                  </a:lnTo>
                  <a:close/>
                </a:path>
                <a:path w="286384" h="2518410">
                  <a:moveTo>
                    <a:pt x="38100" y="1828800"/>
                  </a:moveTo>
                  <a:lnTo>
                    <a:pt x="0" y="1828800"/>
                  </a:lnTo>
                  <a:lnTo>
                    <a:pt x="0" y="1943100"/>
                  </a:lnTo>
                  <a:lnTo>
                    <a:pt x="38100" y="1943100"/>
                  </a:lnTo>
                  <a:lnTo>
                    <a:pt x="38100" y="1828800"/>
                  </a:lnTo>
                  <a:close/>
                </a:path>
                <a:path w="286384" h="2518410">
                  <a:moveTo>
                    <a:pt x="38100" y="1676400"/>
                  </a:moveTo>
                  <a:lnTo>
                    <a:pt x="0" y="1676400"/>
                  </a:lnTo>
                  <a:lnTo>
                    <a:pt x="0" y="1790700"/>
                  </a:lnTo>
                  <a:lnTo>
                    <a:pt x="38100" y="1790700"/>
                  </a:lnTo>
                  <a:lnTo>
                    <a:pt x="38100" y="1676400"/>
                  </a:lnTo>
                  <a:close/>
                </a:path>
                <a:path w="286384" h="2518410">
                  <a:moveTo>
                    <a:pt x="38100" y="1524000"/>
                  </a:moveTo>
                  <a:lnTo>
                    <a:pt x="0" y="1524000"/>
                  </a:lnTo>
                  <a:lnTo>
                    <a:pt x="0" y="1638300"/>
                  </a:lnTo>
                  <a:lnTo>
                    <a:pt x="38100" y="1638300"/>
                  </a:lnTo>
                  <a:lnTo>
                    <a:pt x="38100" y="1524000"/>
                  </a:lnTo>
                  <a:close/>
                </a:path>
                <a:path w="286384" h="2518410">
                  <a:moveTo>
                    <a:pt x="38100" y="1371600"/>
                  </a:moveTo>
                  <a:lnTo>
                    <a:pt x="0" y="1371600"/>
                  </a:lnTo>
                  <a:lnTo>
                    <a:pt x="0" y="1485900"/>
                  </a:lnTo>
                  <a:lnTo>
                    <a:pt x="38100" y="1485900"/>
                  </a:lnTo>
                  <a:lnTo>
                    <a:pt x="38100" y="1371600"/>
                  </a:lnTo>
                  <a:close/>
                </a:path>
                <a:path w="286384" h="2518410">
                  <a:moveTo>
                    <a:pt x="38100" y="1219200"/>
                  </a:moveTo>
                  <a:lnTo>
                    <a:pt x="0" y="1219200"/>
                  </a:lnTo>
                  <a:lnTo>
                    <a:pt x="0" y="1333500"/>
                  </a:lnTo>
                  <a:lnTo>
                    <a:pt x="38100" y="1333500"/>
                  </a:lnTo>
                  <a:lnTo>
                    <a:pt x="38100" y="1219200"/>
                  </a:lnTo>
                  <a:close/>
                </a:path>
                <a:path w="286384" h="2518410">
                  <a:moveTo>
                    <a:pt x="38100" y="1066800"/>
                  </a:moveTo>
                  <a:lnTo>
                    <a:pt x="0" y="1066800"/>
                  </a:lnTo>
                  <a:lnTo>
                    <a:pt x="0" y="1181100"/>
                  </a:lnTo>
                  <a:lnTo>
                    <a:pt x="38100" y="1181100"/>
                  </a:lnTo>
                  <a:lnTo>
                    <a:pt x="38100" y="1066800"/>
                  </a:lnTo>
                  <a:close/>
                </a:path>
                <a:path w="286384" h="2518410">
                  <a:moveTo>
                    <a:pt x="38100" y="914400"/>
                  </a:moveTo>
                  <a:lnTo>
                    <a:pt x="0" y="914400"/>
                  </a:lnTo>
                  <a:lnTo>
                    <a:pt x="0" y="1028700"/>
                  </a:lnTo>
                  <a:lnTo>
                    <a:pt x="38100" y="1028700"/>
                  </a:lnTo>
                  <a:lnTo>
                    <a:pt x="38100" y="914400"/>
                  </a:lnTo>
                  <a:close/>
                </a:path>
                <a:path w="286384" h="2518410">
                  <a:moveTo>
                    <a:pt x="38100" y="762000"/>
                  </a:moveTo>
                  <a:lnTo>
                    <a:pt x="0" y="762000"/>
                  </a:lnTo>
                  <a:lnTo>
                    <a:pt x="0" y="876300"/>
                  </a:lnTo>
                  <a:lnTo>
                    <a:pt x="38100" y="876300"/>
                  </a:lnTo>
                  <a:lnTo>
                    <a:pt x="38100" y="762000"/>
                  </a:lnTo>
                  <a:close/>
                </a:path>
                <a:path w="286384" h="2518410">
                  <a:moveTo>
                    <a:pt x="38100" y="609600"/>
                  </a:moveTo>
                  <a:lnTo>
                    <a:pt x="0" y="609600"/>
                  </a:lnTo>
                  <a:lnTo>
                    <a:pt x="0" y="723900"/>
                  </a:lnTo>
                  <a:lnTo>
                    <a:pt x="38100" y="723900"/>
                  </a:lnTo>
                  <a:lnTo>
                    <a:pt x="38100" y="609600"/>
                  </a:lnTo>
                  <a:close/>
                </a:path>
                <a:path w="286384" h="2518410">
                  <a:moveTo>
                    <a:pt x="38100" y="457200"/>
                  </a:moveTo>
                  <a:lnTo>
                    <a:pt x="0" y="457200"/>
                  </a:lnTo>
                  <a:lnTo>
                    <a:pt x="0" y="571500"/>
                  </a:lnTo>
                  <a:lnTo>
                    <a:pt x="38100" y="571500"/>
                  </a:lnTo>
                  <a:lnTo>
                    <a:pt x="38100" y="457200"/>
                  </a:lnTo>
                  <a:close/>
                </a:path>
                <a:path w="286384" h="2518410">
                  <a:moveTo>
                    <a:pt x="38100" y="304800"/>
                  </a:moveTo>
                  <a:lnTo>
                    <a:pt x="0" y="304800"/>
                  </a:lnTo>
                  <a:lnTo>
                    <a:pt x="0" y="419100"/>
                  </a:lnTo>
                  <a:lnTo>
                    <a:pt x="38100" y="419100"/>
                  </a:lnTo>
                  <a:lnTo>
                    <a:pt x="38100" y="304800"/>
                  </a:lnTo>
                  <a:close/>
                </a:path>
                <a:path w="286384" h="2518410">
                  <a:moveTo>
                    <a:pt x="38100" y="152400"/>
                  </a:moveTo>
                  <a:lnTo>
                    <a:pt x="0" y="152400"/>
                  </a:lnTo>
                  <a:lnTo>
                    <a:pt x="0" y="266700"/>
                  </a:lnTo>
                  <a:lnTo>
                    <a:pt x="38100" y="266700"/>
                  </a:lnTo>
                  <a:lnTo>
                    <a:pt x="38100" y="152400"/>
                  </a:lnTo>
                  <a:close/>
                </a:path>
                <a:path w="286384" h="2518410">
                  <a:moveTo>
                    <a:pt x="38100" y="0"/>
                  </a:moveTo>
                  <a:lnTo>
                    <a:pt x="0" y="0"/>
                  </a:lnTo>
                  <a:lnTo>
                    <a:pt x="0" y="114300"/>
                  </a:lnTo>
                  <a:lnTo>
                    <a:pt x="38100" y="114300"/>
                  </a:lnTo>
                  <a:lnTo>
                    <a:pt x="38100" y="0"/>
                  </a:lnTo>
                  <a:close/>
                </a:path>
                <a:path w="286384" h="2518410">
                  <a:moveTo>
                    <a:pt x="133400" y="1970074"/>
                  </a:moveTo>
                  <a:lnTo>
                    <a:pt x="19100" y="1970074"/>
                  </a:lnTo>
                  <a:lnTo>
                    <a:pt x="19100" y="1981200"/>
                  </a:lnTo>
                  <a:lnTo>
                    <a:pt x="0" y="1981200"/>
                  </a:lnTo>
                  <a:lnTo>
                    <a:pt x="0" y="2095500"/>
                  </a:lnTo>
                  <a:lnTo>
                    <a:pt x="38100" y="2095500"/>
                  </a:lnTo>
                  <a:lnTo>
                    <a:pt x="38100" y="2008174"/>
                  </a:lnTo>
                  <a:lnTo>
                    <a:pt x="133400" y="2008174"/>
                  </a:lnTo>
                  <a:lnTo>
                    <a:pt x="133400" y="1970074"/>
                  </a:lnTo>
                  <a:close/>
                </a:path>
                <a:path w="286384" h="2518410">
                  <a:moveTo>
                    <a:pt x="285800" y="1970074"/>
                  </a:moveTo>
                  <a:lnTo>
                    <a:pt x="171500" y="1970074"/>
                  </a:lnTo>
                  <a:lnTo>
                    <a:pt x="171500" y="2008174"/>
                  </a:lnTo>
                  <a:lnTo>
                    <a:pt x="285800" y="2008174"/>
                  </a:lnTo>
                  <a:lnTo>
                    <a:pt x="285800" y="1970074"/>
                  </a:lnTo>
                  <a:close/>
                </a:path>
              </a:pathLst>
            </a:custGeom>
            <a:solidFill>
              <a:srgbClr val="7D775D"/>
            </a:solidFill>
          </p:spPr>
          <p:txBody>
            <a:bodyPr wrap="square" lIns="0" tIns="0" rIns="0" bIns="0" rtlCol="0"/>
            <a:lstStyle/>
            <a:p>
              <a:endParaRPr/>
            </a:p>
          </p:txBody>
        </p:sp>
        <p:pic>
          <p:nvPicPr>
            <p:cNvPr id="29" name="object 29"/>
            <p:cNvPicPr/>
            <p:nvPr/>
          </p:nvPicPr>
          <p:blipFill>
            <a:blip r:embed="rId11" cstate="print"/>
            <a:stretch>
              <a:fillRect/>
            </a:stretch>
          </p:blipFill>
          <p:spPr>
            <a:xfrm>
              <a:off x="1352549" y="4284339"/>
              <a:ext cx="258562" cy="152399"/>
            </a:xfrm>
            <a:prstGeom prst="rect">
              <a:avLst/>
            </a:prstGeom>
          </p:spPr>
        </p:pic>
        <p:sp>
          <p:nvSpPr>
            <p:cNvPr id="30" name="object 30"/>
            <p:cNvSpPr/>
            <p:nvPr/>
          </p:nvSpPr>
          <p:spPr>
            <a:xfrm>
              <a:off x="1028687" y="2703194"/>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31" name="object 31"/>
            <p:cNvPicPr/>
            <p:nvPr/>
          </p:nvPicPr>
          <p:blipFill>
            <a:blip r:embed="rId11" cstate="print"/>
            <a:stretch>
              <a:fillRect/>
            </a:stretch>
          </p:blipFill>
          <p:spPr>
            <a:xfrm>
              <a:off x="1333499" y="2646039"/>
              <a:ext cx="258562" cy="152399"/>
            </a:xfrm>
            <a:prstGeom prst="rect">
              <a:avLst/>
            </a:prstGeom>
          </p:spPr>
        </p:pic>
      </p:grpSp>
      <p:grpSp>
        <p:nvGrpSpPr>
          <p:cNvPr id="32" name="object 32"/>
          <p:cNvGrpSpPr/>
          <p:nvPr/>
        </p:nvGrpSpPr>
        <p:grpSpPr>
          <a:xfrm>
            <a:off x="1840502" y="4126767"/>
            <a:ext cx="467995" cy="467995"/>
            <a:chOff x="1840502" y="4126767"/>
            <a:chExt cx="467995" cy="467995"/>
          </a:xfrm>
        </p:grpSpPr>
        <p:sp>
          <p:nvSpPr>
            <p:cNvPr id="33" name="object 33"/>
            <p:cNvSpPr/>
            <p:nvPr/>
          </p:nvSpPr>
          <p:spPr>
            <a:xfrm>
              <a:off x="1840502" y="4126767"/>
              <a:ext cx="467995" cy="467995"/>
            </a:xfrm>
            <a:custGeom>
              <a:avLst/>
              <a:gdLst/>
              <a:ahLst/>
              <a:cxnLst/>
              <a:rect l="l" t="t" r="r" b="b"/>
              <a:pathLst>
                <a:path w="467994" h="467995">
                  <a:moveTo>
                    <a:pt x="233740" y="467478"/>
                  </a:moveTo>
                  <a:lnTo>
                    <a:pt x="186633" y="462730"/>
                  </a:lnTo>
                  <a:lnTo>
                    <a:pt x="142758" y="449110"/>
                  </a:lnTo>
                  <a:lnTo>
                    <a:pt x="103053" y="427560"/>
                  </a:lnTo>
                  <a:lnTo>
                    <a:pt x="68461" y="399018"/>
                  </a:lnTo>
                  <a:lnTo>
                    <a:pt x="39919" y="364426"/>
                  </a:lnTo>
                  <a:lnTo>
                    <a:pt x="18368" y="324722"/>
                  </a:lnTo>
                  <a:lnTo>
                    <a:pt x="4748" y="280847"/>
                  </a:lnTo>
                  <a:lnTo>
                    <a:pt x="0" y="233740"/>
                  </a:lnTo>
                  <a:lnTo>
                    <a:pt x="4748" y="186633"/>
                  </a:lnTo>
                  <a:lnTo>
                    <a:pt x="18368" y="142758"/>
                  </a:lnTo>
                  <a:lnTo>
                    <a:pt x="39919" y="103053"/>
                  </a:lnTo>
                  <a:lnTo>
                    <a:pt x="68461" y="68461"/>
                  </a:lnTo>
                  <a:lnTo>
                    <a:pt x="103053" y="39919"/>
                  </a:lnTo>
                  <a:lnTo>
                    <a:pt x="142758" y="18368"/>
                  </a:lnTo>
                  <a:lnTo>
                    <a:pt x="186633" y="4748"/>
                  </a:lnTo>
                  <a:lnTo>
                    <a:pt x="233740" y="0"/>
                  </a:lnTo>
                  <a:lnTo>
                    <a:pt x="280847" y="4748"/>
                  </a:lnTo>
                  <a:lnTo>
                    <a:pt x="324722" y="18368"/>
                  </a:lnTo>
                  <a:lnTo>
                    <a:pt x="364426" y="39919"/>
                  </a:lnTo>
                  <a:lnTo>
                    <a:pt x="399018" y="68461"/>
                  </a:lnTo>
                  <a:lnTo>
                    <a:pt x="427560" y="103053"/>
                  </a:lnTo>
                  <a:lnTo>
                    <a:pt x="449110" y="142758"/>
                  </a:lnTo>
                  <a:lnTo>
                    <a:pt x="462730" y="186633"/>
                  </a:lnTo>
                  <a:lnTo>
                    <a:pt x="467478" y="233740"/>
                  </a:lnTo>
                  <a:lnTo>
                    <a:pt x="462730" y="280847"/>
                  </a:lnTo>
                  <a:lnTo>
                    <a:pt x="449110" y="324722"/>
                  </a:lnTo>
                  <a:lnTo>
                    <a:pt x="427560" y="364426"/>
                  </a:lnTo>
                  <a:lnTo>
                    <a:pt x="399018" y="399018"/>
                  </a:lnTo>
                  <a:lnTo>
                    <a:pt x="364426" y="427560"/>
                  </a:lnTo>
                  <a:lnTo>
                    <a:pt x="324722" y="449110"/>
                  </a:lnTo>
                  <a:lnTo>
                    <a:pt x="280847" y="462730"/>
                  </a:lnTo>
                  <a:lnTo>
                    <a:pt x="233740" y="467478"/>
                  </a:lnTo>
                  <a:close/>
                </a:path>
              </a:pathLst>
            </a:custGeom>
            <a:solidFill>
              <a:srgbClr val="DE5326"/>
            </a:solidFill>
          </p:spPr>
          <p:txBody>
            <a:bodyPr wrap="square" lIns="0" tIns="0" rIns="0" bIns="0" rtlCol="0"/>
            <a:lstStyle/>
            <a:p>
              <a:endParaRPr/>
            </a:p>
          </p:txBody>
        </p:sp>
        <p:sp>
          <p:nvSpPr>
            <p:cNvPr id="34" name="object 34"/>
            <p:cNvSpPr/>
            <p:nvPr/>
          </p:nvSpPr>
          <p:spPr>
            <a:xfrm>
              <a:off x="2019524" y="4267144"/>
              <a:ext cx="149860" cy="191135"/>
            </a:xfrm>
            <a:custGeom>
              <a:avLst/>
              <a:gdLst/>
              <a:ahLst/>
              <a:cxnLst/>
              <a:rect l="l" t="t" r="r" b="b"/>
              <a:pathLst>
                <a:path w="149860" h="191135">
                  <a:moveTo>
                    <a:pt x="0" y="190724"/>
                  </a:moveTo>
                  <a:lnTo>
                    <a:pt x="0" y="0"/>
                  </a:lnTo>
                  <a:lnTo>
                    <a:pt x="149854" y="95362"/>
                  </a:lnTo>
                  <a:lnTo>
                    <a:pt x="0" y="190724"/>
                  </a:lnTo>
                  <a:close/>
                </a:path>
              </a:pathLst>
            </a:custGeom>
            <a:solidFill>
              <a:srgbClr val="FFFFFF"/>
            </a:solidFill>
          </p:spPr>
          <p:txBody>
            <a:bodyPr wrap="square" lIns="0" tIns="0" rIns="0" bIns="0" rtlCol="0"/>
            <a:lstStyle/>
            <a:p>
              <a:endParaRPr/>
            </a:p>
          </p:txBody>
        </p:sp>
      </p:grpSp>
      <p:pic>
        <p:nvPicPr>
          <p:cNvPr id="35" name="object 35"/>
          <p:cNvPicPr/>
          <p:nvPr/>
        </p:nvPicPr>
        <p:blipFill>
          <a:blip r:embed="rId12" cstate="print"/>
          <a:stretch>
            <a:fillRect/>
          </a:stretch>
        </p:blipFill>
        <p:spPr>
          <a:xfrm>
            <a:off x="14874471" y="6418649"/>
            <a:ext cx="2209799" cy="628649"/>
          </a:xfrm>
          <a:prstGeom prst="rect">
            <a:avLst/>
          </a:prstGeom>
        </p:spPr>
      </p:pic>
      <p:grpSp>
        <p:nvGrpSpPr>
          <p:cNvPr id="36" name="object 36"/>
          <p:cNvGrpSpPr/>
          <p:nvPr/>
        </p:nvGrpSpPr>
        <p:grpSpPr>
          <a:xfrm>
            <a:off x="8385661" y="6752171"/>
            <a:ext cx="4587875" cy="3535045"/>
            <a:chOff x="8385661" y="6752171"/>
            <a:chExt cx="4587875" cy="3535045"/>
          </a:xfrm>
        </p:grpSpPr>
        <p:pic>
          <p:nvPicPr>
            <p:cNvPr id="37" name="object 37"/>
            <p:cNvPicPr/>
            <p:nvPr/>
          </p:nvPicPr>
          <p:blipFill>
            <a:blip r:embed="rId13" cstate="print"/>
            <a:stretch>
              <a:fillRect/>
            </a:stretch>
          </p:blipFill>
          <p:spPr>
            <a:xfrm>
              <a:off x="8684047" y="7233151"/>
              <a:ext cx="4158078" cy="2743766"/>
            </a:xfrm>
            <a:prstGeom prst="rect">
              <a:avLst/>
            </a:prstGeom>
          </p:spPr>
        </p:pic>
        <p:pic>
          <p:nvPicPr>
            <p:cNvPr id="38" name="object 38"/>
            <p:cNvPicPr/>
            <p:nvPr/>
          </p:nvPicPr>
          <p:blipFill>
            <a:blip r:embed="rId14" cstate="print"/>
            <a:stretch>
              <a:fillRect/>
            </a:stretch>
          </p:blipFill>
          <p:spPr>
            <a:xfrm>
              <a:off x="8539638" y="7016537"/>
              <a:ext cx="4433448" cy="3270462"/>
            </a:xfrm>
            <a:prstGeom prst="rect">
              <a:avLst/>
            </a:prstGeom>
          </p:spPr>
        </p:pic>
        <p:sp>
          <p:nvSpPr>
            <p:cNvPr id="39" name="object 39"/>
            <p:cNvSpPr/>
            <p:nvPr/>
          </p:nvSpPr>
          <p:spPr>
            <a:xfrm>
              <a:off x="8385661" y="6752171"/>
              <a:ext cx="1296035" cy="997585"/>
            </a:xfrm>
            <a:custGeom>
              <a:avLst/>
              <a:gdLst/>
              <a:ahLst/>
              <a:cxnLst/>
              <a:rect l="l" t="t" r="r" b="b"/>
              <a:pathLst>
                <a:path w="1296034" h="997584">
                  <a:moveTo>
                    <a:pt x="15264" y="720281"/>
                  </a:moveTo>
                  <a:lnTo>
                    <a:pt x="9625" y="720695"/>
                  </a:lnTo>
                  <a:lnTo>
                    <a:pt x="5024" y="720488"/>
                  </a:lnTo>
                  <a:lnTo>
                    <a:pt x="2897" y="717321"/>
                  </a:lnTo>
                  <a:lnTo>
                    <a:pt x="671" y="714213"/>
                  </a:lnTo>
                  <a:lnTo>
                    <a:pt x="0" y="713135"/>
                  </a:lnTo>
                  <a:lnTo>
                    <a:pt x="1652" y="704746"/>
                  </a:lnTo>
                  <a:lnTo>
                    <a:pt x="2585" y="699748"/>
                  </a:lnTo>
                  <a:lnTo>
                    <a:pt x="1092853" y="0"/>
                  </a:lnTo>
                  <a:lnTo>
                    <a:pt x="1091986" y="518"/>
                  </a:lnTo>
                  <a:lnTo>
                    <a:pt x="1092060" y="1954"/>
                  </a:lnTo>
                  <a:lnTo>
                    <a:pt x="1092349" y="1781"/>
                  </a:lnTo>
                  <a:lnTo>
                    <a:pt x="1100597" y="5726"/>
                  </a:lnTo>
                  <a:lnTo>
                    <a:pt x="1103783" y="9739"/>
                  </a:lnTo>
                  <a:lnTo>
                    <a:pt x="1106614" y="18405"/>
                  </a:lnTo>
                  <a:lnTo>
                    <a:pt x="1106325" y="18578"/>
                  </a:lnTo>
                  <a:lnTo>
                    <a:pt x="1107844" y="19149"/>
                  </a:lnTo>
                  <a:lnTo>
                    <a:pt x="1115647" y="14481"/>
                  </a:lnTo>
                  <a:lnTo>
                    <a:pt x="1115432" y="16089"/>
                  </a:lnTo>
                  <a:lnTo>
                    <a:pt x="1118255" y="14400"/>
                  </a:lnTo>
                  <a:lnTo>
                    <a:pt x="1119411" y="18148"/>
                  </a:lnTo>
                  <a:lnTo>
                    <a:pt x="1121086" y="27506"/>
                  </a:lnTo>
                  <a:lnTo>
                    <a:pt x="1121738" y="28596"/>
                  </a:lnTo>
                  <a:lnTo>
                    <a:pt x="1122316" y="28250"/>
                  </a:lnTo>
                  <a:lnTo>
                    <a:pt x="1124991" y="28129"/>
                  </a:lnTo>
                  <a:lnTo>
                    <a:pt x="1127236" y="31226"/>
                  </a:lnTo>
                  <a:lnTo>
                    <a:pt x="1128615" y="34841"/>
                  </a:lnTo>
                  <a:lnTo>
                    <a:pt x="1127244" y="37141"/>
                  </a:lnTo>
                  <a:lnTo>
                    <a:pt x="1125584" y="39614"/>
                  </a:lnTo>
                  <a:lnTo>
                    <a:pt x="1124213" y="41914"/>
                  </a:lnTo>
                  <a:lnTo>
                    <a:pt x="1119234" y="49334"/>
                  </a:lnTo>
                  <a:lnTo>
                    <a:pt x="1121983" y="50649"/>
                  </a:lnTo>
                  <a:lnTo>
                    <a:pt x="1131263" y="45096"/>
                  </a:lnTo>
                  <a:lnTo>
                    <a:pt x="1131945" y="50608"/>
                  </a:lnTo>
                  <a:lnTo>
                    <a:pt x="16924" y="717808"/>
                  </a:lnTo>
                  <a:lnTo>
                    <a:pt x="15264" y="720281"/>
                  </a:lnTo>
                  <a:close/>
                </a:path>
                <a:path w="1296034" h="997584">
                  <a:moveTo>
                    <a:pt x="1131520" y="44943"/>
                  </a:moveTo>
                  <a:lnTo>
                    <a:pt x="1121983" y="50649"/>
                  </a:lnTo>
                  <a:lnTo>
                    <a:pt x="1127904" y="44146"/>
                  </a:lnTo>
                  <a:lnTo>
                    <a:pt x="1129060" y="43455"/>
                  </a:lnTo>
                  <a:lnTo>
                    <a:pt x="1129274" y="41846"/>
                  </a:lnTo>
                  <a:lnTo>
                    <a:pt x="1130430" y="41154"/>
                  </a:lnTo>
                  <a:lnTo>
                    <a:pt x="1131520" y="44943"/>
                  </a:lnTo>
                  <a:close/>
                </a:path>
                <a:path w="1296034" h="997584">
                  <a:moveTo>
                    <a:pt x="6446" y="722597"/>
                  </a:moveTo>
                  <a:lnTo>
                    <a:pt x="4275" y="720937"/>
                  </a:lnTo>
                  <a:lnTo>
                    <a:pt x="5024" y="720488"/>
                  </a:lnTo>
                  <a:lnTo>
                    <a:pt x="6446" y="722597"/>
                  </a:lnTo>
                  <a:close/>
                </a:path>
                <a:path w="1296034" h="997584">
                  <a:moveTo>
                    <a:pt x="1219812" y="200791"/>
                  </a:moveTo>
                  <a:lnTo>
                    <a:pt x="119564" y="859151"/>
                  </a:lnTo>
                  <a:lnTo>
                    <a:pt x="115210" y="851396"/>
                  </a:lnTo>
                  <a:lnTo>
                    <a:pt x="113967" y="849180"/>
                  </a:lnTo>
                  <a:lnTo>
                    <a:pt x="109196" y="843155"/>
                  </a:lnTo>
                  <a:lnTo>
                    <a:pt x="104642" y="837000"/>
                  </a:lnTo>
                  <a:lnTo>
                    <a:pt x="100758" y="828964"/>
                  </a:lnTo>
                  <a:lnTo>
                    <a:pt x="95166" y="817510"/>
                  </a:lnTo>
                  <a:lnTo>
                    <a:pt x="84800" y="800033"/>
                  </a:lnTo>
                  <a:lnTo>
                    <a:pt x="82298" y="795610"/>
                  </a:lnTo>
                  <a:lnTo>
                    <a:pt x="78754" y="784410"/>
                  </a:lnTo>
                  <a:lnTo>
                    <a:pt x="78680" y="782975"/>
                  </a:lnTo>
                  <a:lnTo>
                    <a:pt x="76657" y="784185"/>
                  </a:lnTo>
                  <a:lnTo>
                    <a:pt x="66469" y="788802"/>
                  </a:lnTo>
                  <a:lnTo>
                    <a:pt x="63068" y="786397"/>
                  </a:lnTo>
                  <a:lnTo>
                    <a:pt x="59577" y="770725"/>
                  </a:lnTo>
                  <a:lnTo>
                    <a:pt x="55583" y="756836"/>
                  </a:lnTo>
                  <a:lnTo>
                    <a:pt x="53849" y="757873"/>
                  </a:lnTo>
                  <a:lnTo>
                    <a:pt x="48043" y="758387"/>
                  </a:lnTo>
                  <a:lnTo>
                    <a:pt x="44482" y="754598"/>
                  </a:lnTo>
                  <a:lnTo>
                    <a:pt x="41189" y="749168"/>
                  </a:lnTo>
                  <a:lnTo>
                    <a:pt x="36191" y="744759"/>
                  </a:lnTo>
                  <a:lnTo>
                    <a:pt x="34383" y="744361"/>
                  </a:lnTo>
                  <a:lnTo>
                    <a:pt x="30626" y="746609"/>
                  </a:lnTo>
                  <a:lnTo>
                    <a:pt x="29396" y="745865"/>
                  </a:lnTo>
                  <a:lnTo>
                    <a:pt x="26358" y="744723"/>
                  </a:lnTo>
                  <a:lnTo>
                    <a:pt x="25401" y="731975"/>
                  </a:lnTo>
                  <a:lnTo>
                    <a:pt x="24534" y="732494"/>
                  </a:lnTo>
                  <a:lnTo>
                    <a:pt x="19029" y="723949"/>
                  </a:lnTo>
                  <a:lnTo>
                    <a:pt x="16924" y="717808"/>
                  </a:lnTo>
                  <a:lnTo>
                    <a:pt x="1131945" y="50608"/>
                  </a:lnTo>
                  <a:lnTo>
                    <a:pt x="1132468" y="51775"/>
                  </a:lnTo>
                  <a:lnTo>
                    <a:pt x="1131023" y="52639"/>
                  </a:lnTo>
                  <a:lnTo>
                    <a:pt x="1130520" y="54421"/>
                  </a:lnTo>
                  <a:lnTo>
                    <a:pt x="1129942" y="54767"/>
                  </a:lnTo>
                  <a:lnTo>
                    <a:pt x="1128231" y="73551"/>
                  </a:lnTo>
                  <a:lnTo>
                    <a:pt x="1128016" y="75159"/>
                  </a:lnTo>
                  <a:lnTo>
                    <a:pt x="1130617" y="73603"/>
                  </a:lnTo>
                  <a:lnTo>
                    <a:pt x="1130187" y="76820"/>
                  </a:lnTo>
                  <a:lnTo>
                    <a:pt x="1128750" y="83600"/>
                  </a:lnTo>
                  <a:lnTo>
                    <a:pt x="1129765" y="85953"/>
                  </a:lnTo>
                  <a:lnTo>
                    <a:pt x="1131143" y="89568"/>
                  </a:lnTo>
                  <a:lnTo>
                    <a:pt x="1141132" y="98391"/>
                  </a:lnTo>
                  <a:lnTo>
                    <a:pt x="1144533" y="100796"/>
                  </a:lnTo>
                  <a:lnTo>
                    <a:pt x="1146993" y="102283"/>
                  </a:lnTo>
                  <a:lnTo>
                    <a:pt x="1149957" y="101990"/>
                  </a:lnTo>
                  <a:lnTo>
                    <a:pt x="1153359" y="104395"/>
                  </a:lnTo>
                  <a:lnTo>
                    <a:pt x="1157338" y="106454"/>
                  </a:lnTo>
                  <a:lnTo>
                    <a:pt x="1161325" y="114428"/>
                  </a:lnTo>
                  <a:lnTo>
                    <a:pt x="1159235" y="120118"/>
                  </a:lnTo>
                  <a:lnTo>
                    <a:pt x="1160473" y="126778"/>
                  </a:lnTo>
                  <a:lnTo>
                    <a:pt x="1165178" y="131362"/>
                  </a:lnTo>
                  <a:lnTo>
                    <a:pt x="1168654" y="135203"/>
                  </a:lnTo>
                  <a:lnTo>
                    <a:pt x="1172344" y="137434"/>
                  </a:lnTo>
                  <a:lnTo>
                    <a:pt x="1175671" y="138404"/>
                  </a:lnTo>
                  <a:lnTo>
                    <a:pt x="1176323" y="139493"/>
                  </a:lnTo>
                  <a:lnTo>
                    <a:pt x="1176901" y="139148"/>
                  </a:lnTo>
                  <a:lnTo>
                    <a:pt x="1179650" y="140463"/>
                  </a:lnTo>
                  <a:lnTo>
                    <a:pt x="1182688" y="141605"/>
                  </a:lnTo>
                  <a:lnTo>
                    <a:pt x="1185363" y="141484"/>
                  </a:lnTo>
                  <a:lnTo>
                    <a:pt x="1186089" y="144009"/>
                  </a:lnTo>
                  <a:lnTo>
                    <a:pt x="1186386" y="149752"/>
                  </a:lnTo>
                  <a:lnTo>
                    <a:pt x="1187038" y="150842"/>
                  </a:lnTo>
                  <a:lnTo>
                    <a:pt x="1187616" y="150496"/>
                  </a:lnTo>
                  <a:lnTo>
                    <a:pt x="1193544" y="149909"/>
                  </a:lnTo>
                  <a:lnTo>
                    <a:pt x="1198926" y="146688"/>
                  </a:lnTo>
                  <a:lnTo>
                    <a:pt x="1203518" y="146901"/>
                  </a:lnTo>
                  <a:lnTo>
                    <a:pt x="1199761" y="149149"/>
                  </a:lnTo>
                  <a:lnTo>
                    <a:pt x="1195649" y="156049"/>
                  </a:lnTo>
                  <a:lnTo>
                    <a:pt x="1193411" y="158868"/>
                  </a:lnTo>
                  <a:lnTo>
                    <a:pt x="1190884" y="161860"/>
                  </a:lnTo>
                  <a:lnTo>
                    <a:pt x="1190595" y="162033"/>
                  </a:lnTo>
                  <a:lnTo>
                    <a:pt x="1187854" y="166634"/>
                  </a:lnTo>
                  <a:lnTo>
                    <a:pt x="1185690" y="170888"/>
                  </a:lnTo>
                  <a:lnTo>
                    <a:pt x="1184179" y="176233"/>
                  </a:lnTo>
                  <a:lnTo>
                    <a:pt x="1182593" y="180142"/>
                  </a:lnTo>
                  <a:lnTo>
                    <a:pt x="1196031" y="172101"/>
                  </a:lnTo>
                  <a:lnTo>
                    <a:pt x="1196249" y="173450"/>
                  </a:lnTo>
                  <a:lnTo>
                    <a:pt x="1197917" y="176892"/>
                  </a:lnTo>
                  <a:lnTo>
                    <a:pt x="1202985" y="182739"/>
                  </a:lnTo>
                  <a:lnTo>
                    <a:pt x="1207617" y="185888"/>
                  </a:lnTo>
                  <a:lnTo>
                    <a:pt x="1214856" y="193396"/>
                  </a:lnTo>
                  <a:lnTo>
                    <a:pt x="1217828" y="199018"/>
                  </a:lnTo>
                  <a:lnTo>
                    <a:pt x="1219812" y="200791"/>
                  </a:lnTo>
                  <a:close/>
                </a:path>
                <a:path w="1296034" h="997584">
                  <a:moveTo>
                    <a:pt x="1198926" y="146688"/>
                  </a:moveTo>
                  <a:lnTo>
                    <a:pt x="1193544" y="149909"/>
                  </a:lnTo>
                  <a:lnTo>
                    <a:pt x="1197805" y="145879"/>
                  </a:lnTo>
                  <a:lnTo>
                    <a:pt x="1198926" y="146688"/>
                  </a:lnTo>
                  <a:close/>
                </a:path>
                <a:path w="1296034" h="997584">
                  <a:moveTo>
                    <a:pt x="1189818" y="175819"/>
                  </a:moveTo>
                  <a:lnTo>
                    <a:pt x="1182593" y="180142"/>
                  </a:lnTo>
                  <a:lnTo>
                    <a:pt x="1187432" y="175766"/>
                  </a:lnTo>
                  <a:lnTo>
                    <a:pt x="1190032" y="174210"/>
                  </a:lnTo>
                  <a:lnTo>
                    <a:pt x="1189818" y="175819"/>
                  </a:lnTo>
                  <a:close/>
                </a:path>
                <a:path w="1296034" h="997584">
                  <a:moveTo>
                    <a:pt x="1196031" y="172101"/>
                  </a:moveTo>
                  <a:lnTo>
                    <a:pt x="1192996" y="173917"/>
                  </a:lnTo>
                  <a:lnTo>
                    <a:pt x="1195812" y="170752"/>
                  </a:lnTo>
                  <a:lnTo>
                    <a:pt x="1196031" y="172101"/>
                  </a:lnTo>
                  <a:close/>
                </a:path>
                <a:path w="1296034" h="997584">
                  <a:moveTo>
                    <a:pt x="121632" y="859393"/>
                  </a:moveTo>
                  <a:lnTo>
                    <a:pt x="120208" y="860246"/>
                  </a:lnTo>
                  <a:lnTo>
                    <a:pt x="121579" y="857945"/>
                  </a:lnTo>
                  <a:lnTo>
                    <a:pt x="121632" y="859393"/>
                  </a:lnTo>
                  <a:close/>
                </a:path>
                <a:path w="1296034" h="997584">
                  <a:moveTo>
                    <a:pt x="122328" y="878217"/>
                  </a:moveTo>
                  <a:lnTo>
                    <a:pt x="121632" y="859393"/>
                  </a:lnTo>
                  <a:lnTo>
                    <a:pt x="1220532" y="201840"/>
                  </a:lnTo>
                  <a:lnTo>
                    <a:pt x="1221592" y="202686"/>
                  </a:lnTo>
                  <a:lnTo>
                    <a:pt x="1227891" y="209277"/>
                  </a:lnTo>
                  <a:lnTo>
                    <a:pt x="1234256" y="211388"/>
                  </a:lnTo>
                  <a:lnTo>
                    <a:pt x="123698" y="875917"/>
                  </a:lnTo>
                  <a:lnTo>
                    <a:pt x="122328" y="878217"/>
                  </a:lnTo>
                  <a:close/>
                </a:path>
                <a:path w="1296034" h="997584">
                  <a:moveTo>
                    <a:pt x="202662" y="997387"/>
                  </a:moveTo>
                  <a:lnTo>
                    <a:pt x="202655" y="991472"/>
                  </a:lnTo>
                  <a:lnTo>
                    <a:pt x="201128" y="984985"/>
                  </a:lnTo>
                  <a:lnTo>
                    <a:pt x="200253" y="979588"/>
                  </a:lnTo>
                  <a:lnTo>
                    <a:pt x="176800" y="958102"/>
                  </a:lnTo>
                  <a:lnTo>
                    <a:pt x="172969" y="958914"/>
                  </a:lnTo>
                  <a:lnTo>
                    <a:pt x="162617" y="948829"/>
                  </a:lnTo>
                  <a:lnTo>
                    <a:pt x="158631" y="940854"/>
                  </a:lnTo>
                  <a:lnTo>
                    <a:pt x="156815" y="934541"/>
                  </a:lnTo>
                  <a:lnTo>
                    <a:pt x="154134" y="922825"/>
                  </a:lnTo>
                  <a:lnTo>
                    <a:pt x="152593" y="911907"/>
                  </a:lnTo>
                  <a:lnTo>
                    <a:pt x="149857" y="900224"/>
                  </a:lnTo>
                  <a:lnTo>
                    <a:pt x="145551" y="889481"/>
                  </a:lnTo>
                  <a:lnTo>
                    <a:pt x="144610" y="888564"/>
                  </a:lnTo>
                  <a:lnTo>
                    <a:pt x="143454" y="889256"/>
                  </a:lnTo>
                  <a:lnTo>
                    <a:pt x="135792" y="890881"/>
                  </a:lnTo>
                  <a:lnTo>
                    <a:pt x="130079" y="889859"/>
                  </a:lnTo>
                  <a:lnTo>
                    <a:pt x="127193" y="885666"/>
                  </a:lnTo>
                  <a:lnTo>
                    <a:pt x="126529" y="884583"/>
                  </a:lnTo>
                  <a:lnTo>
                    <a:pt x="127314" y="876713"/>
                  </a:lnTo>
                  <a:lnTo>
                    <a:pt x="128685" y="874413"/>
                  </a:lnTo>
                  <a:lnTo>
                    <a:pt x="125143" y="875052"/>
                  </a:lnTo>
                  <a:lnTo>
                    <a:pt x="1234858" y="211028"/>
                  </a:lnTo>
                  <a:lnTo>
                    <a:pt x="1243437" y="210334"/>
                  </a:lnTo>
                  <a:lnTo>
                    <a:pt x="1246401" y="210041"/>
                  </a:lnTo>
                  <a:lnTo>
                    <a:pt x="1254567" y="206635"/>
                  </a:lnTo>
                  <a:lnTo>
                    <a:pt x="1257390" y="209385"/>
                  </a:lnTo>
                  <a:lnTo>
                    <a:pt x="1261732" y="212707"/>
                  </a:lnTo>
                  <a:lnTo>
                    <a:pt x="1256390" y="218864"/>
                  </a:lnTo>
                  <a:lnTo>
                    <a:pt x="1254226" y="223118"/>
                  </a:lnTo>
                  <a:lnTo>
                    <a:pt x="1252641" y="227027"/>
                  </a:lnTo>
                  <a:lnTo>
                    <a:pt x="1255027" y="227079"/>
                  </a:lnTo>
                  <a:lnTo>
                    <a:pt x="1258205" y="225177"/>
                  </a:lnTo>
                  <a:lnTo>
                    <a:pt x="1262614" y="224019"/>
                  </a:lnTo>
                  <a:lnTo>
                    <a:pt x="1266371" y="221771"/>
                  </a:lnTo>
                  <a:lnTo>
                    <a:pt x="1267964" y="223778"/>
                  </a:lnTo>
                  <a:lnTo>
                    <a:pt x="1268905" y="224695"/>
                  </a:lnTo>
                  <a:lnTo>
                    <a:pt x="1270499" y="226701"/>
                  </a:lnTo>
                  <a:lnTo>
                    <a:pt x="1269491" y="230264"/>
                  </a:lnTo>
                  <a:lnTo>
                    <a:pt x="1268194" y="234000"/>
                  </a:lnTo>
                  <a:lnTo>
                    <a:pt x="1266609" y="237909"/>
                  </a:lnTo>
                  <a:lnTo>
                    <a:pt x="1263363" y="244291"/>
                  </a:lnTo>
                  <a:lnTo>
                    <a:pt x="1277812" y="235645"/>
                  </a:lnTo>
                  <a:lnTo>
                    <a:pt x="1279331" y="236216"/>
                  </a:lnTo>
                  <a:lnTo>
                    <a:pt x="1279117" y="237825"/>
                  </a:lnTo>
                  <a:lnTo>
                    <a:pt x="1279265" y="240696"/>
                  </a:lnTo>
                  <a:lnTo>
                    <a:pt x="1278687" y="241042"/>
                  </a:lnTo>
                  <a:lnTo>
                    <a:pt x="1278761" y="242477"/>
                  </a:lnTo>
                  <a:lnTo>
                    <a:pt x="1278183" y="242823"/>
                  </a:lnTo>
                  <a:lnTo>
                    <a:pt x="1275153" y="247596"/>
                  </a:lnTo>
                  <a:lnTo>
                    <a:pt x="1271759" y="251107"/>
                  </a:lnTo>
                  <a:lnTo>
                    <a:pt x="1269669" y="256797"/>
                  </a:lnTo>
                  <a:lnTo>
                    <a:pt x="1269380" y="256970"/>
                  </a:lnTo>
                  <a:lnTo>
                    <a:pt x="1268084" y="260706"/>
                  </a:lnTo>
                  <a:lnTo>
                    <a:pt x="1270470" y="260758"/>
                  </a:lnTo>
                  <a:lnTo>
                    <a:pt x="1272782" y="259375"/>
                  </a:lnTo>
                  <a:lnTo>
                    <a:pt x="1275746" y="259082"/>
                  </a:lnTo>
                  <a:lnTo>
                    <a:pt x="1278784" y="260224"/>
                  </a:lnTo>
                  <a:lnTo>
                    <a:pt x="1279947" y="265447"/>
                  </a:lnTo>
                  <a:lnTo>
                    <a:pt x="1281037" y="269236"/>
                  </a:lnTo>
                  <a:lnTo>
                    <a:pt x="1284875" y="274339"/>
                  </a:lnTo>
                  <a:lnTo>
                    <a:pt x="1283216" y="276812"/>
                  </a:lnTo>
                  <a:lnTo>
                    <a:pt x="1283075" y="279856"/>
                  </a:lnTo>
                  <a:lnTo>
                    <a:pt x="1287458" y="277233"/>
                  </a:lnTo>
                  <a:lnTo>
                    <a:pt x="1288351" y="278179"/>
                  </a:lnTo>
                  <a:lnTo>
                    <a:pt x="1290233" y="280013"/>
                  </a:lnTo>
                  <a:lnTo>
                    <a:pt x="1291752" y="280584"/>
                  </a:lnTo>
                  <a:lnTo>
                    <a:pt x="1293204" y="285635"/>
                  </a:lnTo>
                  <a:lnTo>
                    <a:pt x="1293501" y="291377"/>
                  </a:lnTo>
                  <a:lnTo>
                    <a:pt x="1294227" y="293903"/>
                  </a:lnTo>
                  <a:lnTo>
                    <a:pt x="1295531" y="296082"/>
                  </a:lnTo>
                  <a:lnTo>
                    <a:pt x="202662" y="997387"/>
                  </a:lnTo>
                  <a:close/>
                </a:path>
                <a:path w="1296034" h="997584">
                  <a:moveTo>
                    <a:pt x="1277755" y="235679"/>
                  </a:moveTo>
                  <a:lnTo>
                    <a:pt x="1263363" y="244291"/>
                  </a:lnTo>
                  <a:lnTo>
                    <a:pt x="1270803" y="238359"/>
                  </a:lnTo>
                  <a:lnTo>
                    <a:pt x="1273114" y="236976"/>
                  </a:lnTo>
                  <a:lnTo>
                    <a:pt x="1273907" y="235022"/>
                  </a:lnTo>
                  <a:lnTo>
                    <a:pt x="1275352" y="234157"/>
                  </a:lnTo>
                  <a:lnTo>
                    <a:pt x="1276145" y="232203"/>
                  </a:lnTo>
                  <a:lnTo>
                    <a:pt x="1276871" y="234728"/>
                  </a:lnTo>
                  <a:lnTo>
                    <a:pt x="1277755" y="235679"/>
                  </a:lnTo>
                  <a:close/>
                </a:path>
              </a:pathLst>
            </a:custGeom>
            <a:solidFill>
              <a:srgbClr val="CBBAA0">
                <a:alpha val="75000"/>
              </a:srgbClr>
            </a:solidFill>
          </p:spPr>
          <p:txBody>
            <a:bodyPr wrap="square" lIns="0" tIns="0" rIns="0" bIns="0" rtlCol="0"/>
            <a:lstStyle/>
            <a:p>
              <a:endParaRPr/>
            </a:p>
          </p:txBody>
        </p:sp>
      </p:grpSp>
      <p:sp>
        <p:nvSpPr>
          <p:cNvPr id="40" name="object 40"/>
          <p:cNvSpPr/>
          <p:nvPr/>
        </p:nvSpPr>
        <p:spPr>
          <a:xfrm>
            <a:off x="14726967" y="1205414"/>
            <a:ext cx="1786255" cy="932180"/>
          </a:xfrm>
          <a:custGeom>
            <a:avLst/>
            <a:gdLst/>
            <a:ahLst/>
            <a:cxnLst/>
            <a:rect l="l" t="t" r="r" b="b"/>
            <a:pathLst>
              <a:path w="1786255" h="932180">
                <a:moveTo>
                  <a:pt x="16485" y="514073"/>
                </a:moveTo>
                <a:lnTo>
                  <a:pt x="9106" y="512073"/>
                </a:lnTo>
                <a:lnTo>
                  <a:pt x="3586" y="510898"/>
                </a:lnTo>
                <a:lnTo>
                  <a:pt x="2819" y="508473"/>
                </a:lnTo>
                <a:lnTo>
                  <a:pt x="2053" y="506048"/>
                </a:lnTo>
                <a:lnTo>
                  <a:pt x="0" y="500023"/>
                </a:lnTo>
                <a:lnTo>
                  <a:pt x="5004" y="489515"/>
                </a:lnTo>
                <a:lnTo>
                  <a:pt x="7986" y="483479"/>
                </a:lnTo>
                <a:lnTo>
                  <a:pt x="1637553" y="0"/>
                </a:lnTo>
                <a:lnTo>
                  <a:pt x="1636594" y="1565"/>
                </a:lnTo>
                <a:lnTo>
                  <a:pt x="1636062" y="3018"/>
                </a:lnTo>
                <a:lnTo>
                  <a:pt x="1647970" y="27464"/>
                </a:lnTo>
                <a:lnTo>
                  <a:pt x="1647865" y="28804"/>
                </a:lnTo>
                <a:lnTo>
                  <a:pt x="1649470" y="29696"/>
                </a:lnTo>
                <a:lnTo>
                  <a:pt x="1661009" y="26663"/>
                </a:lnTo>
                <a:lnTo>
                  <a:pt x="1660049" y="28228"/>
                </a:lnTo>
                <a:lnTo>
                  <a:pt x="1660372" y="29456"/>
                </a:lnTo>
                <a:lnTo>
                  <a:pt x="1664547" y="28359"/>
                </a:lnTo>
                <a:lnTo>
                  <a:pt x="1664655" y="33583"/>
                </a:lnTo>
                <a:lnTo>
                  <a:pt x="1663287" y="45761"/>
                </a:lnTo>
                <a:lnTo>
                  <a:pt x="1663610" y="46989"/>
                </a:lnTo>
                <a:lnTo>
                  <a:pt x="1664465" y="46764"/>
                </a:lnTo>
                <a:lnTo>
                  <a:pt x="1667779" y="47206"/>
                </a:lnTo>
                <a:lnTo>
                  <a:pt x="1669175" y="50779"/>
                </a:lnTo>
                <a:lnTo>
                  <a:pt x="1669612" y="55917"/>
                </a:lnTo>
                <a:lnTo>
                  <a:pt x="1667266" y="59160"/>
                </a:lnTo>
                <a:lnTo>
                  <a:pt x="1664170" y="61286"/>
                </a:lnTo>
                <a:lnTo>
                  <a:pt x="1661502" y="63301"/>
                </a:lnTo>
                <a:lnTo>
                  <a:pt x="1657042" y="68413"/>
                </a:lnTo>
                <a:lnTo>
                  <a:pt x="1656545" y="71169"/>
                </a:lnTo>
                <a:lnTo>
                  <a:pt x="1659653" y="71666"/>
                </a:lnTo>
                <a:lnTo>
                  <a:pt x="1669822" y="68993"/>
                </a:lnTo>
                <a:lnTo>
                  <a:pt x="1669744" y="70326"/>
                </a:lnTo>
                <a:lnTo>
                  <a:pt x="1668453" y="78545"/>
                </a:lnTo>
                <a:lnTo>
                  <a:pt x="19581" y="511946"/>
                </a:lnTo>
                <a:lnTo>
                  <a:pt x="16485" y="514073"/>
                </a:lnTo>
                <a:close/>
              </a:path>
              <a:path w="1786255" h="932180">
                <a:moveTo>
                  <a:pt x="1664547" y="28359"/>
                </a:moveTo>
                <a:lnTo>
                  <a:pt x="1662936" y="28782"/>
                </a:lnTo>
                <a:lnTo>
                  <a:pt x="1663468" y="27329"/>
                </a:lnTo>
                <a:lnTo>
                  <a:pt x="1664323" y="27105"/>
                </a:lnTo>
                <a:lnTo>
                  <a:pt x="1664547" y="28359"/>
                </a:lnTo>
                <a:close/>
              </a:path>
              <a:path w="1786255" h="932180">
                <a:moveTo>
                  <a:pt x="1669822" y="68993"/>
                </a:moveTo>
                <a:lnTo>
                  <a:pt x="1659653" y="71666"/>
                </a:lnTo>
                <a:lnTo>
                  <a:pt x="1665680" y="68768"/>
                </a:lnTo>
                <a:lnTo>
                  <a:pt x="1667389" y="68319"/>
                </a:lnTo>
                <a:lnTo>
                  <a:pt x="1668348" y="66754"/>
                </a:lnTo>
                <a:lnTo>
                  <a:pt x="1670058" y="66305"/>
                </a:lnTo>
                <a:lnTo>
                  <a:pt x="1669822" y="68993"/>
                </a:lnTo>
                <a:close/>
              </a:path>
              <a:path w="1786255" h="932180">
                <a:moveTo>
                  <a:pt x="4406" y="513309"/>
                </a:moveTo>
                <a:lnTo>
                  <a:pt x="2155" y="509961"/>
                </a:lnTo>
                <a:lnTo>
                  <a:pt x="3586" y="510898"/>
                </a:lnTo>
                <a:lnTo>
                  <a:pt x="4406" y="513309"/>
                </a:lnTo>
                <a:close/>
              </a:path>
              <a:path w="1786255" h="932180">
                <a:moveTo>
                  <a:pt x="1741290" y="316775"/>
                </a:moveTo>
                <a:lnTo>
                  <a:pt x="96129" y="749201"/>
                </a:lnTo>
                <a:lnTo>
                  <a:pt x="95622" y="746708"/>
                </a:lnTo>
                <a:lnTo>
                  <a:pt x="97837" y="730368"/>
                </a:lnTo>
                <a:lnTo>
                  <a:pt x="97352" y="727870"/>
                </a:lnTo>
                <a:lnTo>
                  <a:pt x="94180" y="714259"/>
                </a:lnTo>
                <a:lnTo>
                  <a:pt x="93891" y="713021"/>
                </a:lnTo>
                <a:lnTo>
                  <a:pt x="89717" y="702300"/>
                </a:lnTo>
                <a:lnTo>
                  <a:pt x="86186" y="692723"/>
                </a:lnTo>
                <a:lnTo>
                  <a:pt x="84134" y="680131"/>
                </a:lnTo>
                <a:lnTo>
                  <a:pt x="83929" y="678872"/>
                </a:lnTo>
                <a:lnTo>
                  <a:pt x="81088" y="662548"/>
                </a:lnTo>
                <a:lnTo>
                  <a:pt x="73327" y="633073"/>
                </a:lnTo>
                <a:lnTo>
                  <a:pt x="72891" y="617430"/>
                </a:lnTo>
                <a:lnTo>
                  <a:pt x="73423" y="615977"/>
                </a:lnTo>
                <a:lnTo>
                  <a:pt x="71391" y="615198"/>
                </a:lnTo>
                <a:lnTo>
                  <a:pt x="70109" y="615535"/>
                </a:lnTo>
                <a:lnTo>
                  <a:pt x="61359" y="616521"/>
                </a:lnTo>
                <a:lnTo>
                  <a:pt x="56213" y="615248"/>
                </a:lnTo>
                <a:lnTo>
                  <a:pt x="53787" y="610633"/>
                </a:lnTo>
                <a:lnTo>
                  <a:pt x="53519" y="602824"/>
                </a:lnTo>
                <a:lnTo>
                  <a:pt x="53754" y="596197"/>
                </a:lnTo>
                <a:lnTo>
                  <a:pt x="53869" y="589601"/>
                </a:lnTo>
                <a:lnTo>
                  <a:pt x="53904" y="583026"/>
                </a:lnTo>
                <a:lnTo>
                  <a:pt x="53899" y="576462"/>
                </a:lnTo>
                <a:lnTo>
                  <a:pt x="54004" y="575121"/>
                </a:lnTo>
                <a:lnTo>
                  <a:pt x="51440" y="575795"/>
                </a:lnTo>
                <a:lnTo>
                  <a:pt x="43814" y="573860"/>
                </a:lnTo>
                <a:lnTo>
                  <a:pt x="40468" y="566861"/>
                </a:lnTo>
                <a:lnTo>
                  <a:pt x="38484" y="559503"/>
                </a:lnTo>
                <a:lnTo>
                  <a:pt x="33976" y="552809"/>
                </a:lnTo>
                <a:lnTo>
                  <a:pt x="31944" y="552030"/>
                </a:lnTo>
                <a:lnTo>
                  <a:pt x="26066" y="552262"/>
                </a:lnTo>
                <a:lnTo>
                  <a:pt x="21356" y="548248"/>
                </a:lnTo>
                <a:lnTo>
                  <a:pt x="25069" y="532827"/>
                </a:lnTo>
                <a:lnTo>
                  <a:pt x="23787" y="533164"/>
                </a:lnTo>
                <a:lnTo>
                  <a:pt x="20131" y="520994"/>
                </a:lnTo>
                <a:lnTo>
                  <a:pt x="19581" y="511946"/>
                </a:lnTo>
                <a:lnTo>
                  <a:pt x="1668263" y="78595"/>
                </a:lnTo>
                <a:lnTo>
                  <a:pt x="1666449" y="80385"/>
                </a:lnTo>
                <a:lnTo>
                  <a:pt x="1665062" y="82062"/>
                </a:lnTo>
                <a:lnTo>
                  <a:pt x="1664530" y="83515"/>
                </a:lnTo>
                <a:lnTo>
                  <a:pt x="1655271" y="105646"/>
                </a:lnTo>
                <a:lnTo>
                  <a:pt x="1654312" y="107211"/>
                </a:lnTo>
                <a:lnTo>
                  <a:pt x="1658158" y="106200"/>
                </a:lnTo>
                <a:lnTo>
                  <a:pt x="1656562" y="110559"/>
                </a:lnTo>
                <a:lnTo>
                  <a:pt x="1652194" y="118273"/>
                </a:lnTo>
                <a:lnTo>
                  <a:pt x="1652735" y="122070"/>
                </a:lnTo>
                <a:lnTo>
                  <a:pt x="1653551" y="124482"/>
                </a:lnTo>
                <a:lnTo>
                  <a:pt x="1653959" y="125688"/>
                </a:lnTo>
                <a:lnTo>
                  <a:pt x="1654367" y="126894"/>
                </a:lnTo>
                <a:lnTo>
                  <a:pt x="1672345" y="149744"/>
                </a:lnTo>
                <a:lnTo>
                  <a:pt x="1675450" y="152868"/>
                </a:lnTo>
                <a:lnTo>
                  <a:pt x="1679733" y="156994"/>
                </a:lnTo>
                <a:lnTo>
                  <a:pt x="1681869" y="168251"/>
                </a:lnTo>
                <a:lnTo>
                  <a:pt x="1682106" y="169502"/>
                </a:lnTo>
                <a:lnTo>
                  <a:pt x="1677415" y="175988"/>
                </a:lnTo>
                <a:lnTo>
                  <a:pt x="1676361" y="184144"/>
                </a:lnTo>
                <a:lnTo>
                  <a:pt x="1680757" y="192180"/>
                </a:lnTo>
                <a:lnTo>
                  <a:pt x="1683331" y="196756"/>
                </a:lnTo>
                <a:lnTo>
                  <a:pt x="1687186" y="200995"/>
                </a:lnTo>
                <a:lnTo>
                  <a:pt x="1691469" y="205122"/>
                </a:lnTo>
                <a:lnTo>
                  <a:pt x="1692219" y="206238"/>
                </a:lnTo>
                <a:lnTo>
                  <a:pt x="1692647" y="206126"/>
                </a:lnTo>
                <a:lnTo>
                  <a:pt x="1695429" y="208021"/>
                </a:lnTo>
                <a:lnTo>
                  <a:pt x="1698962" y="211031"/>
                </a:lnTo>
                <a:lnTo>
                  <a:pt x="1702599" y="212702"/>
                </a:lnTo>
                <a:lnTo>
                  <a:pt x="1702390" y="215383"/>
                </a:lnTo>
                <a:lnTo>
                  <a:pt x="1700908" y="223651"/>
                </a:lnTo>
                <a:lnTo>
                  <a:pt x="1701231" y="224879"/>
                </a:lnTo>
                <a:lnTo>
                  <a:pt x="1702086" y="224655"/>
                </a:lnTo>
                <a:lnTo>
                  <a:pt x="1709569" y="225314"/>
                </a:lnTo>
                <a:lnTo>
                  <a:pt x="1717528" y="223222"/>
                </a:lnTo>
                <a:lnTo>
                  <a:pt x="1723035" y="224401"/>
                </a:lnTo>
                <a:lnTo>
                  <a:pt x="1717802" y="227089"/>
                </a:lnTo>
                <a:lnTo>
                  <a:pt x="1709797" y="233133"/>
                </a:lnTo>
                <a:lnTo>
                  <a:pt x="1705846" y="235485"/>
                </a:lnTo>
                <a:lnTo>
                  <a:pt x="1701791" y="239177"/>
                </a:lnTo>
                <a:lnTo>
                  <a:pt x="1701364" y="239289"/>
                </a:lnTo>
                <a:lnTo>
                  <a:pt x="1696349" y="244547"/>
                </a:lnTo>
                <a:lnTo>
                  <a:pt x="1688030" y="254612"/>
                </a:lnTo>
                <a:lnTo>
                  <a:pt x="1684725" y="259420"/>
                </a:lnTo>
                <a:lnTo>
                  <a:pt x="1704597" y="254197"/>
                </a:lnTo>
                <a:lnTo>
                  <a:pt x="1704601" y="256822"/>
                </a:lnTo>
                <a:lnTo>
                  <a:pt x="1705143" y="260619"/>
                </a:lnTo>
                <a:lnTo>
                  <a:pt x="1707289" y="265308"/>
                </a:lnTo>
                <a:lnTo>
                  <a:pt x="1709758" y="271224"/>
                </a:lnTo>
                <a:lnTo>
                  <a:pt x="1714040" y="275351"/>
                </a:lnTo>
                <a:lnTo>
                  <a:pt x="1716614" y="279927"/>
                </a:lnTo>
                <a:lnTo>
                  <a:pt x="1720260" y="286848"/>
                </a:lnTo>
                <a:lnTo>
                  <a:pt x="1722093" y="295558"/>
                </a:lnTo>
                <a:lnTo>
                  <a:pt x="1725739" y="302478"/>
                </a:lnTo>
                <a:lnTo>
                  <a:pt x="1730194" y="309186"/>
                </a:lnTo>
                <a:lnTo>
                  <a:pt x="1735648" y="314319"/>
                </a:lnTo>
                <a:lnTo>
                  <a:pt x="1741290" y="316775"/>
                </a:lnTo>
                <a:close/>
              </a:path>
              <a:path w="1786255" h="932180">
                <a:moveTo>
                  <a:pt x="1717528" y="223222"/>
                </a:moveTo>
                <a:lnTo>
                  <a:pt x="1709569" y="225314"/>
                </a:lnTo>
                <a:lnTo>
                  <a:pt x="1716511" y="222176"/>
                </a:lnTo>
                <a:lnTo>
                  <a:pt x="1717528" y="223222"/>
                </a:lnTo>
                <a:close/>
              </a:path>
              <a:path w="1786255" h="932180">
                <a:moveTo>
                  <a:pt x="1704597" y="254197"/>
                </a:moveTo>
                <a:lnTo>
                  <a:pt x="1700110" y="255376"/>
                </a:lnTo>
                <a:lnTo>
                  <a:pt x="1704592" y="251572"/>
                </a:lnTo>
                <a:lnTo>
                  <a:pt x="1704597" y="254197"/>
                </a:lnTo>
                <a:close/>
              </a:path>
              <a:path w="1786255" h="932180">
                <a:moveTo>
                  <a:pt x="1695409" y="256612"/>
                </a:moveTo>
                <a:lnTo>
                  <a:pt x="1684725" y="259420"/>
                </a:lnTo>
                <a:lnTo>
                  <a:pt x="1692522" y="256058"/>
                </a:lnTo>
                <a:lnTo>
                  <a:pt x="1696368" y="255047"/>
                </a:lnTo>
                <a:lnTo>
                  <a:pt x="1695409" y="256612"/>
                </a:lnTo>
                <a:close/>
              </a:path>
              <a:path w="1786255" h="932180">
                <a:moveTo>
                  <a:pt x="102840" y="748750"/>
                </a:moveTo>
                <a:lnTo>
                  <a:pt x="96430" y="750435"/>
                </a:lnTo>
                <a:lnTo>
                  <a:pt x="98244" y="748645"/>
                </a:lnTo>
                <a:lnTo>
                  <a:pt x="102840" y="748750"/>
                </a:lnTo>
                <a:close/>
              </a:path>
              <a:path w="1786255" h="932180">
                <a:moveTo>
                  <a:pt x="151372" y="931651"/>
                </a:moveTo>
                <a:lnTo>
                  <a:pt x="153281" y="923271"/>
                </a:lnTo>
                <a:lnTo>
                  <a:pt x="153585" y="913999"/>
                </a:lnTo>
                <a:lnTo>
                  <a:pt x="154535" y="907184"/>
                </a:lnTo>
                <a:lnTo>
                  <a:pt x="155714" y="897682"/>
                </a:lnTo>
                <a:lnTo>
                  <a:pt x="155412" y="889882"/>
                </a:lnTo>
                <a:lnTo>
                  <a:pt x="151826" y="882946"/>
                </a:lnTo>
                <a:lnTo>
                  <a:pt x="143472" y="877263"/>
                </a:lnTo>
                <a:lnTo>
                  <a:pt x="132988" y="872140"/>
                </a:lnTo>
                <a:lnTo>
                  <a:pt x="127965" y="872147"/>
                </a:lnTo>
                <a:lnTo>
                  <a:pt x="122818" y="862995"/>
                </a:lnTo>
                <a:lnTo>
                  <a:pt x="120135" y="857134"/>
                </a:lnTo>
                <a:lnTo>
                  <a:pt x="118091" y="849793"/>
                </a:lnTo>
                <a:lnTo>
                  <a:pt x="117056" y="843499"/>
                </a:lnTo>
                <a:lnTo>
                  <a:pt x="116849" y="842240"/>
                </a:lnTo>
                <a:lnTo>
                  <a:pt x="116570" y="835748"/>
                </a:lnTo>
                <a:lnTo>
                  <a:pt x="117410" y="819770"/>
                </a:lnTo>
                <a:lnTo>
                  <a:pt x="119294" y="804830"/>
                </a:lnTo>
                <a:lnTo>
                  <a:pt x="120053" y="788873"/>
                </a:lnTo>
                <a:lnTo>
                  <a:pt x="118489" y="773526"/>
                </a:lnTo>
                <a:lnTo>
                  <a:pt x="117739" y="772410"/>
                </a:lnTo>
                <a:lnTo>
                  <a:pt x="116030" y="772859"/>
                </a:lnTo>
                <a:lnTo>
                  <a:pt x="105983" y="772874"/>
                </a:lnTo>
                <a:lnTo>
                  <a:pt x="99136" y="769421"/>
                </a:lnTo>
                <a:lnTo>
                  <a:pt x="96771" y="762164"/>
                </a:lnTo>
                <a:lnTo>
                  <a:pt x="100494" y="751993"/>
                </a:lnTo>
                <a:lnTo>
                  <a:pt x="102840" y="748750"/>
                </a:lnTo>
                <a:lnTo>
                  <a:pt x="1742301" y="317822"/>
                </a:lnTo>
                <a:lnTo>
                  <a:pt x="1750354" y="319645"/>
                </a:lnTo>
                <a:lnTo>
                  <a:pt x="1754095" y="319975"/>
                </a:lnTo>
                <a:lnTo>
                  <a:pt x="1765852" y="319511"/>
                </a:lnTo>
                <a:lnTo>
                  <a:pt x="1772604" y="329554"/>
                </a:lnTo>
                <a:lnTo>
                  <a:pt x="1763421" y="334594"/>
                </a:lnTo>
                <a:lnTo>
                  <a:pt x="1759261" y="339627"/>
                </a:lnTo>
                <a:lnTo>
                  <a:pt x="1755956" y="344435"/>
                </a:lnTo>
                <a:lnTo>
                  <a:pt x="1758520" y="343761"/>
                </a:lnTo>
                <a:lnTo>
                  <a:pt x="1763544" y="343754"/>
                </a:lnTo>
                <a:lnTo>
                  <a:pt x="1769422" y="343522"/>
                </a:lnTo>
                <a:lnTo>
                  <a:pt x="1774978" y="342062"/>
                </a:lnTo>
                <a:lnTo>
                  <a:pt x="1776373" y="345634"/>
                </a:lnTo>
                <a:lnTo>
                  <a:pt x="1778519" y="350323"/>
                </a:lnTo>
                <a:lnTo>
                  <a:pt x="1775746" y="353678"/>
                </a:lnTo>
                <a:lnTo>
                  <a:pt x="1772546" y="357145"/>
                </a:lnTo>
                <a:lnTo>
                  <a:pt x="1769241" y="361954"/>
                </a:lnTo>
                <a:lnTo>
                  <a:pt x="1763205" y="370060"/>
                </a:lnTo>
                <a:lnTo>
                  <a:pt x="1784374" y="364496"/>
                </a:lnTo>
                <a:lnTo>
                  <a:pt x="1786134" y="365392"/>
                </a:lnTo>
                <a:lnTo>
                  <a:pt x="1785176" y="366957"/>
                </a:lnTo>
                <a:lnTo>
                  <a:pt x="1782517" y="374222"/>
                </a:lnTo>
                <a:lnTo>
                  <a:pt x="1776752" y="378363"/>
                </a:lnTo>
                <a:lnTo>
                  <a:pt x="1771093" y="381164"/>
                </a:lnTo>
                <a:lnTo>
                  <a:pt x="1766401" y="387650"/>
                </a:lnTo>
                <a:lnTo>
                  <a:pt x="1765974" y="387762"/>
                </a:lnTo>
                <a:lnTo>
                  <a:pt x="1763096" y="392458"/>
                </a:lnTo>
                <a:lnTo>
                  <a:pt x="1765660" y="391784"/>
                </a:lnTo>
                <a:lnTo>
                  <a:pt x="1769402" y="392113"/>
                </a:lnTo>
                <a:lnTo>
                  <a:pt x="1773466" y="393671"/>
                </a:lnTo>
                <a:lnTo>
                  <a:pt x="1776676" y="395454"/>
                </a:lnTo>
                <a:lnTo>
                  <a:pt x="1776154" y="402157"/>
                </a:lnTo>
                <a:lnTo>
                  <a:pt x="1776163" y="407407"/>
                </a:lnTo>
                <a:lnTo>
                  <a:pt x="1778955" y="414552"/>
                </a:lnTo>
                <a:lnTo>
                  <a:pt x="1776182" y="417907"/>
                </a:lnTo>
                <a:lnTo>
                  <a:pt x="1774691" y="420925"/>
                </a:lnTo>
                <a:lnTo>
                  <a:pt x="1781172" y="419222"/>
                </a:lnTo>
                <a:lnTo>
                  <a:pt x="1782174" y="421585"/>
                </a:lnTo>
                <a:lnTo>
                  <a:pt x="1783674" y="423817"/>
                </a:lnTo>
                <a:lnTo>
                  <a:pt x="1785602" y="425936"/>
                </a:lnTo>
                <a:lnTo>
                  <a:pt x="1785184" y="431299"/>
                </a:lnTo>
                <a:lnTo>
                  <a:pt x="1783703" y="439567"/>
                </a:lnTo>
                <a:lnTo>
                  <a:pt x="1783598" y="440908"/>
                </a:lnTo>
                <a:lnTo>
                  <a:pt x="1783816" y="443476"/>
                </a:lnTo>
                <a:lnTo>
                  <a:pt x="1784462" y="445933"/>
                </a:lnTo>
                <a:lnTo>
                  <a:pt x="151372" y="931651"/>
                </a:lnTo>
                <a:close/>
              </a:path>
              <a:path w="1786255" h="932180">
                <a:moveTo>
                  <a:pt x="1784475" y="364469"/>
                </a:moveTo>
                <a:lnTo>
                  <a:pt x="1763360" y="370019"/>
                </a:lnTo>
                <a:lnTo>
                  <a:pt x="1774483" y="364515"/>
                </a:lnTo>
                <a:lnTo>
                  <a:pt x="1777902" y="363617"/>
                </a:lnTo>
                <a:lnTo>
                  <a:pt x="1779716" y="361827"/>
                </a:lnTo>
                <a:lnTo>
                  <a:pt x="1781852" y="361265"/>
                </a:lnTo>
                <a:lnTo>
                  <a:pt x="1783666" y="359475"/>
                </a:lnTo>
                <a:lnTo>
                  <a:pt x="1783457" y="362156"/>
                </a:lnTo>
                <a:lnTo>
                  <a:pt x="1784475" y="364469"/>
                </a:lnTo>
                <a:close/>
              </a:path>
            </a:pathLst>
          </a:custGeom>
          <a:solidFill>
            <a:srgbClr val="CBBAA0">
              <a:alpha val="75000"/>
            </a:srgbClr>
          </a:solidFill>
        </p:spPr>
        <p:txBody>
          <a:bodyPr wrap="square" lIns="0" tIns="0" rIns="0" bIns="0" rtlCol="0"/>
          <a:lstStyle/>
          <a:p>
            <a:endParaRPr/>
          </a:p>
        </p:txBody>
      </p:sp>
      <p:sp>
        <p:nvSpPr>
          <p:cNvPr id="41" name="object 41" descr="$PPTXTitle"/>
          <p:cNvSpPr txBox="1">
            <a:spLocks noGrp="1"/>
          </p:cNvSpPr>
          <p:nvPr>
            <p:ph type="title"/>
          </p:nvPr>
        </p:nvSpPr>
        <p:spPr>
          <a:xfrm>
            <a:off x="1621425" y="439684"/>
            <a:ext cx="12499340" cy="756920"/>
          </a:xfrm>
          <a:prstGeom prst="rect">
            <a:avLst/>
          </a:prstGeom>
        </p:spPr>
        <p:txBody>
          <a:bodyPr vert="horz" wrap="square" lIns="0" tIns="12700" rIns="0" bIns="0" rtlCol="0">
            <a:spAutoFit/>
          </a:bodyPr>
          <a:lstStyle/>
          <a:p>
            <a:pPr marL="12700">
              <a:lnSpc>
                <a:spcPct val="100000"/>
              </a:lnSpc>
              <a:spcBef>
                <a:spcPts val="100"/>
              </a:spcBef>
              <a:tabLst>
                <a:tab pos="6285230" algn="l"/>
              </a:tabLst>
            </a:pPr>
            <a:r>
              <a:rPr spc="95" dirty="0"/>
              <a:t>壯遊體</a:t>
            </a:r>
            <a:r>
              <a:rPr spc="-50" dirty="0"/>
              <a:t>驗</a:t>
            </a:r>
            <a:r>
              <a:rPr dirty="0"/>
              <a:t>	</a:t>
            </a:r>
            <a:r>
              <a:rPr spc="90" dirty="0"/>
              <a:t>尋找感動地圖實踐計</a:t>
            </a:r>
            <a:r>
              <a:rPr spc="-50" dirty="0"/>
              <a:t>畫</a:t>
            </a:r>
          </a:p>
        </p:txBody>
      </p:sp>
      <p:sp>
        <p:nvSpPr>
          <p:cNvPr id="42" name="object 42"/>
          <p:cNvSpPr txBox="1"/>
          <p:nvPr/>
        </p:nvSpPr>
        <p:spPr>
          <a:xfrm>
            <a:off x="1339753" y="1613750"/>
            <a:ext cx="10504805" cy="4779010"/>
          </a:xfrm>
          <a:prstGeom prst="rect">
            <a:avLst/>
          </a:prstGeom>
        </p:spPr>
        <p:txBody>
          <a:bodyPr vert="horz" wrap="square" lIns="0" tIns="241935" rIns="0" bIns="0" rtlCol="0">
            <a:spAutoFit/>
          </a:bodyPr>
          <a:lstStyle/>
          <a:p>
            <a:pPr marL="12700">
              <a:lnSpc>
                <a:spcPct val="100000"/>
              </a:lnSpc>
              <a:spcBef>
                <a:spcPts val="1905"/>
              </a:spcBef>
            </a:pPr>
            <a:r>
              <a:rPr sz="2800" b="1" spc="25" dirty="0">
                <a:solidFill>
                  <a:srgbClr val="7D775D"/>
                </a:solidFill>
                <a:latin typeface="Microsoft YaHei"/>
                <a:cs typeface="Microsoft YaHei"/>
              </a:rPr>
              <a:t>計畫介紹</a:t>
            </a:r>
            <a:endParaRPr sz="2800">
              <a:latin typeface="Microsoft YaHei"/>
              <a:cs typeface="Microsoft YaHei"/>
            </a:endParaRPr>
          </a:p>
          <a:p>
            <a:pPr marL="397510" marR="5080" algn="just">
              <a:lnSpc>
                <a:spcPct val="115399"/>
              </a:lnSpc>
              <a:spcBef>
                <a:spcPts val="1200"/>
              </a:spcBef>
            </a:pPr>
            <a:r>
              <a:rPr sz="2600" spc="45" dirty="0">
                <a:solidFill>
                  <a:srgbClr val="7D775D"/>
                </a:solidFill>
                <a:latin typeface="新細明體"/>
                <a:cs typeface="新細明體"/>
              </a:rPr>
              <a:t>鼓勵青年以壯遊體驗多元方式，與臺灣各地人文社會深入互動交流，認識瞭解臺灣不同面向，並從壯遊過程中探索自我，培養多元能力，</a:t>
            </a:r>
            <a:r>
              <a:rPr sz="2600" spc="50" dirty="0">
                <a:solidFill>
                  <a:srgbClr val="7D775D"/>
                </a:solidFill>
                <a:latin typeface="新細明體"/>
                <a:cs typeface="新細明體"/>
              </a:rPr>
              <a:t>經獲選者最高可獲</a:t>
            </a:r>
            <a:r>
              <a:rPr sz="2600" spc="280" dirty="0">
                <a:solidFill>
                  <a:srgbClr val="7D775D"/>
                </a:solidFill>
                <a:latin typeface="新細明體"/>
                <a:cs typeface="新細明體"/>
              </a:rPr>
              <a:t>18</a:t>
            </a:r>
            <a:r>
              <a:rPr sz="2600" spc="40" dirty="0">
                <a:solidFill>
                  <a:srgbClr val="7D775D"/>
                </a:solidFill>
                <a:latin typeface="新細明體"/>
                <a:cs typeface="新細明體"/>
              </a:rPr>
              <a:t>萬經費補助，鼓勵青年完成壯遊臺灣夢想。</a:t>
            </a:r>
            <a:endParaRPr sz="2600">
              <a:latin typeface="新細明體"/>
              <a:cs typeface="新細明體"/>
            </a:endParaRPr>
          </a:p>
          <a:p>
            <a:pPr marL="934719" marR="2266950">
              <a:lnSpc>
                <a:spcPct val="115399"/>
              </a:lnSpc>
              <a:spcBef>
                <a:spcPts val="2180"/>
              </a:spcBef>
            </a:pPr>
            <a:r>
              <a:rPr sz="2600" spc="40" dirty="0">
                <a:solidFill>
                  <a:srgbClr val="7D775D"/>
                </a:solidFill>
                <a:latin typeface="新細明體"/>
                <a:cs typeface="新細明體"/>
              </a:rPr>
              <a:t>【尋找感動地圖實踐計畫宣導影片】</a:t>
            </a:r>
            <a:r>
              <a:rPr sz="2600" spc="-50" dirty="0">
                <a:solidFill>
                  <a:srgbClr val="7D775D"/>
                </a:solidFill>
                <a:latin typeface="新細明體"/>
                <a:cs typeface="新細明體"/>
              </a:rPr>
              <a:t> </a:t>
            </a:r>
            <a:r>
              <a:rPr sz="2600" u="heavy" spc="165" dirty="0">
                <a:solidFill>
                  <a:srgbClr val="7D775D"/>
                </a:solidFill>
                <a:uFill>
                  <a:solidFill>
                    <a:srgbClr val="7D775D"/>
                  </a:solidFill>
                </a:uFill>
                <a:latin typeface="新細明體"/>
                <a:cs typeface="新細明體"/>
                <a:hlinkClick r:id="rId15"/>
              </a:rPr>
              <a:t>https://www.</a:t>
            </a:r>
            <a:r>
              <a:rPr sz="2600" u="none" spc="165" dirty="0">
                <a:solidFill>
                  <a:srgbClr val="7D775D"/>
                </a:solidFill>
                <a:latin typeface="新細明體"/>
                <a:cs typeface="新細明體"/>
                <a:hlinkClick r:id="rId15"/>
              </a:rPr>
              <a:t>y</a:t>
            </a:r>
            <a:r>
              <a:rPr sz="2600" u="heavy" spc="5" dirty="0">
                <a:solidFill>
                  <a:srgbClr val="7D775D"/>
                </a:solidFill>
                <a:uFill>
                  <a:solidFill>
                    <a:srgbClr val="7D775D"/>
                  </a:solidFill>
                </a:uFill>
                <a:latin typeface="新細明體"/>
                <a:cs typeface="新細明體"/>
                <a:hlinkClick r:id="rId15"/>
              </a:rPr>
              <a:t> </a:t>
            </a:r>
            <a:r>
              <a:rPr sz="2600" u="heavy" spc="-70" dirty="0">
                <a:solidFill>
                  <a:srgbClr val="7D775D"/>
                </a:solidFill>
                <a:uFill>
                  <a:solidFill>
                    <a:srgbClr val="7D775D"/>
                  </a:solidFill>
                </a:uFill>
                <a:latin typeface="新細明體"/>
                <a:cs typeface="新細明體"/>
                <a:hlinkClick r:id="rId15"/>
              </a:rPr>
              <a:t>outube.com/watch?v=brbwhV</a:t>
            </a:r>
            <a:r>
              <a:rPr sz="2600" u="none" spc="-70" dirty="0">
                <a:solidFill>
                  <a:srgbClr val="7D775D"/>
                </a:solidFill>
                <a:latin typeface="新細明體"/>
                <a:cs typeface="新細明體"/>
                <a:hlinkClick r:id="rId15"/>
              </a:rPr>
              <a:t>j</a:t>
            </a:r>
            <a:r>
              <a:rPr sz="2600" u="heavy" spc="-70" dirty="0">
                <a:solidFill>
                  <a:srgbClr val="7D775D"/>
                </a:solidFill>
                <a:uFill>
                  <a:solidFill>
                    <a:srgbClr val="7D775D"/>
                  </a:solidFill>
                </a:uFill>
                <a:latin typeface="新細明體"/>
                <a:cs typeface="新細明體"/>
                <a:hlinkClick r:id="rId15"/>
              </a:rPr>
              <a:t>ALis</a:t>
            </a:r>
            <a:endParaRPr sz="2600">
              <a:latin typeface="新細明體"/>
              <a:cs typeface="新細明體"/>
            </a:endParaRPr>
          </a:p>
          <a:p>
            <a:pPr>
              <a:lnSpc>
                <a:spcPct val="100000"/>
              </a:lnSpc>
            </a:pPr>
            <a:endParaRPr sz="2600">
              <a:latin typeface="新細明體"/>
              <a:cs typeface="新細明體"/>
            </a:endParaRPr>
          </a:p>
          <a:p>
            <a:pPr>
              <a:lnSpc>
                <a:spcPct val="100000"/>
              </a:lnSpc>
              <a:spcBef>
                <a:spcPts val="760"/>
              </a:spcBef>
            </a:pPr>
            <a:endParaRPr sz="2600">
              <a:latin typeface="新細明體"/>
              <a:cs typeface="新細明體"/>
            </a:endParaRPr>
          </a:p>
          <a:p>
            <a:pPr marL="88265">
              <a:lnSpc>
                <a:spcPct val="100000"/>
              </a:lnSpc>
            </a:pPr>
            <a:r>
              <a:rPr sz="2800" b="1" spc="25" dirty="0">
                <a:solidFill>
                  <a:srgbClr val="7D775D"/>
                </a:solidFill>
                <a:latin typeface="Microsoft YaHei"/>
                <a:cs typeface="Microsoft YaHei"/>
              </a:rPr>
              <a:t>申請方式</a:t>
            </a:r>
            <a:endParaRPr sz="2800">
              <a:latin typeface="Microsoft YaHei"/>
              <a:cs typeface="Microsoft YaHei"/>
            </a:endParaRPr>
          </a:p>
        </p:txBody>
      </p:sp>
      <p:sp>
        <p:nvSpPr>
          <p:cNvPr id="43" name="object 43"/>
          <p:cNvSpPr txBox="1"/>
          <p:nvPr/>
        </p:nvSpPr>
        <p:spPr>
          <a:xfrm>
            <a:off x="683970" y="6667500"/>
            <a:ext cx="1553845" cy="1139825"/>
          </a:xfrm>
          <a:prstGeom prst="rect">
            <a:avLst/>
          </a:prstGeom>
          <a:solidFill>
            <a:srgbClr val="ECCB3C">
              <a:alpha val="50999"/>
            </a:srgbClr>
          </a:solidFill>
        </p:spPr>
        <p:txBody>
          <a:bodyPr vert="horz" wrap="square" lIns="0" tIns="347345" rIns="0" bIns="0" rtlCol="0">
            <a:spAutoFit/>
          </a:bodyPr>
          <a:lstStyle/>
          <a:p>
            <a:pPr>
              <a:lnSpc>
                <a:spcPct val="100000"/>
              </a:lnSpc>
              <a:spcBef>
                <a:spcPts val="2735"/>
              </a:spcBef>
            </a:pPr>
            <a:r>
              <a:rPr sz="2800" b="1" spc="25" dirty="0">
                <a:solidFill>
                  <a:srgbClr val="497B33"/>
                </a:solidFill>
                <a:latin typeface="Microsoft YaHei"/>
                <a:cs typeface="Microsoft YaHei"/>
              </a:rPr>
              <a:t>參加資格</a:t>
            </a:r>
            <a:endParaRPr sz="2800">
              <a:latin typeface="Microsoft YaHei"/>
              <a:cs typeface="Microsoft YaHei"/>
            </a:endParaRPr>
          </a:p>
        </p:txBody>
      </p:sp>
      <p:sp>
        <p:nvSpPr>
          <p:cNvPr id="44" name="object 44"/>
          <p:cNvSpPr txBox="1"/>
          <p:nvPr/>
        </p:nvSpPr>
        <p:spPr>
          <a:xfrm>
            <a:off x="683970" y="7997207"/>
            <a:ext cx="1553845" cy="1139825"/>
          </a:xfrm>
          <a:prstGeom prst="rect">
            <a:avLst/>
          </a:prstGeom>
          <a:solidFill>
            <a:srgbClr val="ECCB3C">
              <a:alpha val="50999"/>
            </a:srgbClr>
          </a:solidFill>
        </p:spPr>
        <p:txBody>
          <a:bodyPr vert="horz" wrap="square" lIns="0" tIns="347345" rIns="0" bIns="0" rtlCol="0">
            <a:spAutoFit/>
          </a:bodyPr>
          <a:lstStyle/>
          <a:p>
            <a:pPr>
              <a:lnSpc>
                <a:spcPct val="100000"/>
              </a:lnSpc>
              <a:spcBef>
                <a:spcPts val="2735"/>
              </a:spcBef>
            </a:pPr>
            <a:r>
              <a:rPr sz="2800" b="1" spc="25" dirty="0">
                <a:solidFill>
                  <a:srgbClr val="497B33"/>
                </a:solidFill>
                <a:latin typeface="Microsoft YaHei"/>
                <a:cs typeface="Microsoft YaHei"/>
              </a:rPr>
              <a:t>申請時間</a:t>
            </a:r>
            <a:endParaRPr sz="2800">
              <a:latin typeface="Microsoft YaHei"/>
              <a:cs typeface="Microsoft YaHei"/>
            </a:endParaRPr>
          </a:p>
        </p:txBody>
      </p:sp>
      <p:pic>
        <p:nvPicPr>
          <p:cNvPr id="45" name="object 45"/>
          <p:cNvPicPr/>
          <p:nvPr/>
        </p:nvPicPr>
        <p:blipFill>
          <a:blip r:embed="rId16" cstate="print"/>
          <a:stretch>
            <a:fillRect/>
          </a:stretch>
        </p:blipFill>
        <p:spPr>
          <a:xfrm>
            <a:off x="2504354" y="6944051"/>
            <a:ext cx="114300" cy="114299"/>
          </a:xfrm>
          <a:prstGeom prst="rect">
            <a:avLst/>
          </a:prstGeom>
        </p:spPr>
      </p:pic>
      <p:pic>
        <p:nvPicPr>
          <p:cNvPr id="46" name="object 46"/>
          <p:cNvPicPr/>
          <p:nvPr/>
        </p:nvPicPr>
        <p:blipFill>
          <a:blip r:embed="rId16" cstate="print"/>
          <a:stretch>
            <a:fillRect/>
          </a:stretch>
        </p:blipFill>
        <p:spPr>
          <a:xfrm>
            <a:off x="2504354" y="7401251"/>
            <a:ext cx="114300" cy="114299"/>
          </a:xfrm>
          <a:prstGeom prst="rect">
            <a:avLst/>
          </a:prstGeom>
        </p:spPr>
      </p:pic>
      <p:sp>
        <p:nvSpPr>
          <p:cNvPr id="47" name="object 47"/>
          <p:cNvSpPr txBox="1"/>
          <p:nvPr/>
        </p:nvSpPr>
        <p:spPr>
          <a:xfrm>
            <a:off x="2237209" y="6667500"/>
            <a:ext cx="5584825" cy="1139825"/>
          </a:xfrm>
          <a:prstGeom prst="rect">
            <a:avLst/>
          </a:prstGeom>
        </p:spPr>
        <p:txBody>
          <a:bodyPr vert="horz" wrap="square" lIns="0" tIns="56515" rIns="0" bIns="0" rtlCol="0">
            <a:spAutoFit/>
          </a:bodyPr>
          <a:lstStyle/>
          <a:p>
            <a:pPr marL="561340" marR="893444">
              <a:lnSpc>
                <a:spcPct val="115399"/>
              </a:lnSpc>
              <a:spcBef>
                <a:spcPts val="445"/>
              </a:spcBef>
            </a:pPr>
            <a:r>
              <a:rPr sz="2600" b="1" spc="-5" dirty="0">
                <a:solidFill>
                  <a:srgbClr val="7D775D"/>
                </a:solidFill>
                <a:latin typeface="Microsoft YaHei"/>
                <a:cs typeface="Microsoft YaHei"/>
              </a:rPr>
              <a:t>扎根種子組：高中職在學生</a:t>
            </a:r>
            <a:r>
              <a:rPr sz="2600" b="1" spc="30" dirty="0">
                <a:solidFill>
                  <a:srgbClr val="7D775D"/>
                </a:solidFill>
                <a:latin typeface="Microsoft YaHei"/>
                <a:cs typeface="Microsoft YaHei"/>
              </a:rPr>
              <a:t>夢想青年組：</a:t>
            </a:r>
            <a:r>
              <a:rPr sz="2600" b="1" spc="-65" dirty="0">
                <a:solidFill>
                  <a:srgbClr val="7D775D"/>
                </a:solidFill>
                <a:latin typeface="Microsoft YaHei"/>
                <a:cs typeface="Microsoft YaHei"/>
              </a:rPr>
              <a:t>18</a:t>
            </a:r>
            <a:r>
              <a:rPr sz="2600" b="1" spc="50" dirty="0">
                <a:solidFill>
                  <a:srgbClr val="7D775D"/>
                </a:solidFill>
                <a:latin typeface="Microsoft YaHei"/>
                <a:cs typeface="Microsoft YaHei"/>
              </a:rPr>
              <a:t>至</a:t>
            </a:r>
            <a:r>
              <a:rPr sz="2600" b="1" spc="-110" dirty="0">
                <a:solidFill>
                  <a:srgbClr val="7D775D"/>
                </a:solidFill>
                <a:latin typeface="Microsoft YaHei"/>
                <a:cs typeface="Microsoft YaHei"/>
              </a:rPr>
              <a:t>35</a:t>
            </a:r>
            <a:r>
              <a:rPr sz="2600" b="1" spc="15" dirty="0">
                <a:solidFill>
                  <a:srgbClr val="7D775D"/>
                </a:solidFill>
                <a:latin typeface="Microsoft YaHei"/>
                <a:cs typeface="Microsoft YaHei"/>
              </a:rPr>
              <a:t>歲青年</a:t>
            </a:r>
            <a:endParaRPr sz="2600">
              <a:latin typeface="Microsoft YaHei"/>
              <a:cs typeface="Microsoft YaHei"/>
            </a:endParaRPr>
          </a:p>
        </p:txBody>
      </p:sp>
      <p:pic>
        <p:nvPicPr>
          <p:cNvPr id="48" name="object 48"/>
          <p:cNvPicPr/>
          <p:nvPr/>
        </p:nvPicPr>
        <p:blipFill>
          <a:blip r:embed="rId16" cstate="print"/>
          <a:stretch>
            <a:fillRect/>
          </a:stretch>
        </p:blipFill>
        <p:spPr>
          <a:xfrm>
            <a:off x="2504354" y="8290586"/>
            <a:ext cx="114300" cy="114299"/>
          </a:xfrm>
          <a:prstGeom prst="rect">
            <a:avLst/>
          </a:prstGeom>
        </p:spPr>
      </p:pic>
      <p:pic>
        <p:nvPicPr>
          <p:cNvPr id="49" name="object 49"/>
          <p:cNvPicPr/>
          <p:nvPr/>
        </p:nvPicPr>
        <p:blipFill>
          <a:blip r:embed="rId16" cstate="print"/>
          <a:stretch>
            <a:fillRect/>
          </a:stretch>
        </p:blipFill>
        <p:spPr>
          <a:xfrm>
            <a:off x="2504354" y="8747786"/>
            <a:ext cx="114300" cy="114299"/>
          </a:xfrm>
          <a:prstGeom prst="rect">
            <a:avLst/>
          </a:prstGeom>
        </p:spPr>
      </p:pic>
      <p:sp>
        <p:nvSpPr>
          <p:cNvPr id="50" name="object 50"/>
          <p:cNvSpPr txBox="1"/>
          <p:nvPr/>
        </p:nvSpPr>
        <p:spPr>
          <a:xfrm>
            <a:off x="2237209" y="7997207"/>
            <a:ext cx="5584825" cy="1139825"/>
          </a:xfrm>
          <a:prstGeom prst="rect">
            <a:avLst/>
          </a:prstGeom>
        </p:spPr>
        <p:txBody>
          <a:bodyPr vert="horz" wrap="square" lIns="0" tIns="73660" rIns="0" bIns="0" rtlCol="0">
            <a:spAutoFit/>
          </a:bodyPr>
          <a:lstStyle/>
          <a:p>
            <a:pPr marL="561340" marR="751205">
              <a:lnSpc>
                <a:spcPct val="115399"/>
              </a:lnSpc>
              <a:spcBef>
                <a:spcPts val="580"/>
              </a:spcBef>
            </a:pPr>
            <a:r>
              <a:rPr sz="2600" b="1" dirty="0">
                <a:solidFill>
                  <a:srgbClr val="7D775D"/>
                </a:solidFill>
                <a:latin typeface="Microsoft YaHei"/>
                <a:cs typeface="Microsoft YaHei"/>
              </a:rPr>
              <a:t>每年</a:t>
            </a:r>
            <a:r>
              <a:rPr sz="2600" b="1" spc="-114" dirty="0">
                <a:solidFill>
                  <a:srgbClr val="7D775D"/>
                </a:solidFill>
                <a:latin typeface="Microsoft YaHei"/>
                <a:cs typeface="Microsoft YaHei"/>
              </a:rPr>
              <a:t>12</a:t>
            </a:r>
            <a:r>
              <a:rPr sz="2600" b="1" dirty="0">
                <a:solidFill>
                  <a:srgbClr val="7D775D"/>
                </a:solidFill>
                <a:latin typeface="Microsoft YaHei"/>
                <a:cs typeface="Microsoft YaHei"/>
              </a:rPr>
              <a:t>月至次年</a:t>
            </a:r>
            <a:r>
              <a:rPr sz="2600" b="1" spc="-114" dirty="0">
                <a:solidFill>
                  <a:srgbClr val="7D775D"/>
                </a:solidFill>
                <a:latin typeface="Microsoft YaHei"/>
                <a:cs typeface="Microsoft YaHei"/>
              </a:rPr>
              <a:t>3</a:t>
            </a:r>
            <a:r>
              <a:rPr sz="2600" b="1" spc="-10" dirty="0">
                <a:solidFill>
                  <a:srgbClr val="7D775D"/>
                </a:solidFill>
                <a:latin typeface="Microsoft YaHei"/>
                <a:cs typeface="Microsoft YaHei"/>
              </a:rPr>
              <a:t>月提案申請</a:t>
            </a:r>
            <a:r>
              <a:rPr sz="2600" b="1" spc="-50" dirty="0">
                <a:solidFill>
                  <a:srgbClr val="7D775D"/>
                </a:solidFill>
                <a:latin typeface="Microsoft YaHei"/>
                <a:cs typeface="Microsoft YaHei"/>
              </a:rPr>
              <a:t> </a:t>
            </a:r>
            <a:r>
              <a:rPr sz="2600" b="1" spc="-114" dirty="0">
                <a:solidFill>
                  <a:srgbClr val="7D775D"/>
                </a:solidFill>
                <a:latin typeface="Microsoft YaHei"/>
                <a:cs typeface="Microsoft YaHei"/>
              </a:rPr>
              <a:t>6</a:t>
            </a:r>
            <a:r>
              <a:rPr sz="2600" b="1" dirty="0">
                <a:solidFill>
                  <a:srgbClr val="7D775D"/>
                </a:solidFill>
                <a:latin typeface="Microsoft YaHei"/>
                <a:cs typeface="Microsoft YaHei"/>
              </a:rPr>
              <a:t>至</a:t>
            </a:r>
            <a:r>
              <a:rPr sz="2600" b="1" spc="-114" dirty="0">
                <a:solidFill>
                  <a:srgbClr val="7D775D"/>
                </a:solidFill>
                <a:latin typeface="Microsoft YaHei"/>
                <a:cs typeface="Microsoft YaHei"/>
              </a:rPr>
              <a:t>8</a:t>
            </a:r>
            <a:r>
              <a:rPr sz="2600" b="1" spc="-10" dirty="0">
                <a:solidFill>
                  <a:srgbClr val="7D775D"/>
                </a:solidFill>
                <a:latin typeface="Microsoft YaHei"/>
                <a:cs typeface="Microsoft YaHei"/>
              </a:rPr>
              <a:t>月執行壯遊</a:t>
            </a:r>
            <a:endParaRPr sz="2600">
              <a:latin typeface="Microsoft YaHei"/>
              <a:cs typeface="Microsoft YaHei"/>
            </a:endParaRPr>
          </a:p>
        </p:txBody>
      </p:sp>
      <p:sp>
        <p:nvSpPr>
          <p:cNvPr id="51" name="object 51"/>
          <p:cNvSpPr txBox="1"/>
          <p:nvPr/>
        </p:nvSpPr>
        <p:spPr>
          <a:xfrm>
            <a:off x="683970" y="9326915"/>
            <a:ext cx="1553845" cy="683260"/>
          </a:xfrm>
          <a:prstGeom prst="rect">
            <a:avLst/>
          </a:prstGeom>
          <a:solidFill>
            <a:srgbClr val="ECCB3C">
              <a:alpha val="50999"/>
            </a:srgbClr>
          </a:solidFill>
        </p:spPr>
        <p:txBody>
          <a:bodyPr vert="horz" wrap="square" lIns="0" tIns="75565" rIns="0" bIns="0" rtlCol="0">
            <a:spAutoFit/>
          </a:bodyPr>
          <a:lstStyle/>
          <a:p>
            <a:pPr marL="33655">
              <a:lnSpc>
                <a:spcPct val="100000"/>
              </a:lnSpc>
              <a:spcBef>
                <a:spcPts val="595"/>
              </a:spcBef>
            </a:pPr>
            <a:r>
              <a:rPr sz="2800" b="1" spc="25" dirty="0">
                <a:solidFill>
                  <a:srgbClr val="497B33"/>
                </a:solidFill>
                <a:latin typeface="Microsoft YaHei"/>
                <a:cs typeface="Microsoft YaHei"/>
              </a:rPr>
              <a:t>申請管道</a:t>
            </a:r>
            <a:endParaRPr sz="2800">
              <a:latin typeface="Microsoft YaHei"/>
              <a:cs typeface="Microsoft YaHei"/>
            </a:endParaRPr>
          </a:p>
        </p:txBody>
      </p:sp>
      <p:sp>
        <p:nvSpPr>
          <p:cNvPr id="52" name="object 52"/>
          <p:cNvSpPr txBox="1"/>
          <p:nvPr/>
        </p:nvSpPr>
        <p:spPr>
          <a:xfrm>
            <a:off x="2237209" y="9326915"/>
            <a:ext cx="5584825" cy="683260"/>
          </a:xfrm>
          <a:prstGeom prst="rect">
            <a:avLst/>
          </a:prstGeom>
          <a:solidFill>
            <a:srgbClr val="ECDFAF">
              <a:alpha val="50999"/>
            </a:srgbClr>
          </a:solidFill>
        </p:spPr>
        <p:txBody>
          <a:bodyPr vert="horz" wrap="square" lIns="0" tIns="133350" rIns="0" bIns="0" rtlCol="0">
            <a:spAutoFit/>
          </a:bodyPr>
          <a:lstStyle/>
          <a:p>
            <a:pPr marR="577850" algn="ctr">
              <a:lnSpc>
                <a:spcPct val="100000"/>
              </a:lnSpc>
              <a:spcBef>
                <a:spcPts val="1050"/>
              </a:spcBef>
            </a:pPr>
            <a:r>
              <a:rPr sz="2600" b="1" spc="35" dirty="0">
                <a:solidFill>
                  <a:srgbClr val="7D775D"/>
                </a:solidFill>
                <a:latin typeface="Microsoft YaHei"/>
                <a:cs typeface="Microsoft YaHei"/>
              </a:rPr>
              <a:t>壯遊體驗學習網</a:t>
            </a:r>
            <a:endParaRPr sz="2600">
              <a:latin typeface="Microsoft YaHei"/>
              <a:cs typeface="Microsoft YaHei"/>
            </a:endParaRPr>
          </a:p>
        </p:txBody>
      </p:sp>
      <p:sp>
        <p:nvSpPr>
          <p:cNvPr id="53" name="object 53"/>
          <p:cNvSpPr/>
          <p:nvPr/>
        </p:nvSpPr>
        <p:spPr>
          <a:xfrm>
            <a:off x="11986473" y="4032284"/>
            <a:ext cx="948690" cy="650875"/>
          </a:xfrm>
          <a:custGeom>
            <a:avLst/>
            <a:gdLst/>
            <a:ahLst/>
            <a:cxnLst/>
            <a:rect l="l" t="t" r="r" b="b"/>
            <a:pathLst>
              <a:path w="948690" h="650875">
                <a:moveTo>
                  <a:pt x="100807" y="15769"/>
                </a:moveTo>
                <a:lnTo>
                  <a:pt x="98794" y="11800"/>
                </a:lnTo>
                <a:lnTo>
                  <a:pt x="97551" y="8246"/>
                </a:lnTo>
                <a:lnTo>
                  <a:pt x="98629" y="5942"/>
                </a:lnTo>
                <a:lnTo>
                  <a:pt x="99618" y="3590"/>
                </a:lnTo>
                <a:lnTo>
                  <a:pt x="105673" y="1081"/>
                </a:lnTo>
                <a:lnTo>
                  <a:pt x="109023" y="0"/>
                </a:lnTo>
                <a:lnTo>
                  <a:pt x="947598" y="418418"/>
                </a:lnTo>
                <a:lnTo>
                  <a:pt x="946955" y="418072"/>
                </a:lnTo>
                <a:lnTo>
                  <a:pt x="945924" y="418959"/>
                </a:lnTo>
                <a:lnTo>
                  <a:pt x="946138" y="419075"/>
                </a:lnTo>
                <a:lnTo>
                  <a:pt x="946947" y="425280"/>
                </a:lnTo>
                <a:lnTo>
                  <a:pt x="945569" y="428865"/>
                </a:lnTo>
                <a:lnTo>
                  <a:pt x="941874" y="432645"/>
                </a:lnTo>
                <a:lnTo>
                  <a:pt x="941057" y="433648"/>
                </a:lnTo>
                <a:lnTo>
                  <a:pt x="947492" y="437113"/>
                </a:lnTo>
                <a:lnTo>
                  <a:pt x="946246" y="437885"/>
                </a:lnTo>
                <a:lnTo>
                  <a:pt x="948342" y="439013"/>
                </a:lnTo>
                <a:lnTo>
                  <a:pt x="945941" y="442048"/>
                </a:lnTo>
                <a:lnTo>
                  <a:pt x="940785" y="446483"/>
                </a:lnTo>
                <a:lnTo>
                  <a:pt x="941214" y="446714"/>
                </a:lnTo>
                <a:lnTo>
                  <a:pt x="942114" y="448641"/>
                </a:lnTo>
                <a:lnTo>
                  <a:pt x="941124" y="450993"/>
                </a:lnTo>
                <a:lnTo>
                  <a:pt x="939491" y="452998"/>
                </a:lnTo>
                <a:lnTo>
                  <a:pt x="937387" y="453308"/>
                </a:lnTo>
                <a:lnTo>
                  <a:pt x="935671" y="452384"/>
                </a:lnTo>
                <a:lnTo>
                  <a:pt x="933567" y="452693"/>
                </a:lnTo>
                <a:lnTo>
                  <a:pt x="927215" y="452158"/>
                </a:lnTo>
                <a:lnTo>
                  <a:pt x="927083" y="454971"/>
                </a:lnTo>
                <a:lnTo>
                  <a:pt x="933971" y="458681"/>
                </a:lnTo>
                <a:lnTo>
                  <a:pt x="930734" y="461265"/>
                </a:lnTo>
                <a:lnTo>
                  <a:pt x="103125" y="15575"/>
                </a:lnTo>
                <a:lnTo>
                  <a:pt x="100807" y="15769"/>
                </a:lnTo>
                <a:close/>
              </a:path>
              <a:path w="948690" h="650875">
                <a:moveTo>
                  <a:pt x="934162" y="458783"/>
                </a:moveTo>
                <a:lnTo>
                  <a:pt x="927083" y="454971"/>
                </a:lnTo>
                <a:lnTo>
                  <a:pt x="933650" y="455623"/>
                </a:lnTo>
                <a:lnTo>
                  <a:pt x="936009" y="456893"/>
                </a:lnTo>
                <a:lnTo>
                  <a:pt x="934162" y="458783"/>
                </a:lnTo>
                <a:close/>
              </a:path>
              <a:path w="948690" h="650875">
                <a:moveTo>
                  <a:pt x="96434" y="10530"/>
                </a:moveTo>
                <a:lnTo>
                  <a:pt x="96996" y="7947"/>
                </a:lnTo>
                <a:lnTo>
                  <a:pt x="97551" y="8246"/>
                </a:lnTo>
                <a:lnTo>
                  <a:pt x="96434" y="10530"/>
                </a:lnTo>
                <a:close/>
              </a:path>
              <a:path w="948690" h="650875">
                <a:moveTo>
                  <a:pt x="869640" y="582706"/>
                </a:moveTo>
                <a:lnTo>
                  <a:pt x="43841" y="137991"/>
                </a:lnTo>
                <a:lnTo>
                  <a:pt x="55481" y="131278"/>
                </a:lnTo>
                <a:lnTo>
                  <a:pt x="53986" y="130472"/>
                </a:lnTo>
                <a:lnTo>
                  <a:pt x="57772" y="123857"/>
                </a:lnTo>
                <a:lnTo>
                  <a:pt x="58403" y="122754"/>
                </a:lnTo>
                <a:lnTo>
                  <a:pt x="60175" y="117938"/>
                </a:lnTo>
                <a:lnTo>
                  <a:pt x="62709" y="112091"/>
                </a:lnTo>
                <a:lnTo>
                  <a:pt x="65551" y="107852"/>
                </a:lnTo>
                <a:lnTo>
                  <a:pt x="71169" y="99337"/>
                </a:lnTo>
                <a:lnTo>
                  <a:pt x="79689" y="83732"/>
                </a:lnTo>
                <a:lnTo>
                  <a:pt x="85631" y="76834"/>
                </a:lnTo>
                <a:lnTo>
                  <a:pt x="84558" y="76257"/>
                </a:lnTo>
                <a:lnTo>
                  <a:pt x="78082" y="71327"/>
                </a:lnTo>
                <a:lnTo>
                  <a:pt x="78214" y="68513"/>
                </a:lnTo>
                <a:lnTo>
                  <a:pt x="86249" y="61300"/>
                </a:lnTo>
                <a:lnTo>
                  <a:pt x="93211" y="53510"/>
                </a:lnTo>
                <a:lnTo>
                  <a:pt x="92138" y="52932"/>
                </a:lnTo>
                <a:lnTo>
                  <a:pt x="85662" y="48002"/>
                </a:lnTo>
                <a:lnTo>
                  <a:pt x="95025" y="42947"/>
                </a:lnTo>
                <a:lnTo>
                  <a:pt x="94002" y="36626"/>
                </a:lnTo>
                <a:lnTo>
                  <a:pt x="93144" y="36164"/>
                </a:lnTo>
                <a:lnTo>
                  <a:pt x="90958" y="33545"/>
                </a:lnTo>
                <a:lnTo>
                  <a:pt x="90529" y="33314"/>
                </a:lnTo>
                <a:lnTo>
                  <a:pt x="90446" y="30384"/>
                </a:lnTo>
                <a:lnTo>
                  <a:pt x="97706" y="25639"/>
                </a:lnTo>
                <a:lnTo>
                  <a:pt x="97062" y="25292"/>
                </a:lnTo>
                <a:lnTo>
                  <a:pt x="100461" y="18468"/>
                </a:lnTo>
                <a:lnTo>
                  <a:pt x="103125" y="15575"/>
                </a:lnTo>
                <a:lnTo>
                  <a:pt x="929567" y="460636"/>
                </a:lnTo>
                <a:lnTo>
                  <a:pt x="928107" y="461292"/>
                </a:lnTo>
                <a:lnTo>
                  <a:pt x="927678" y="461061"/>
                </a:lnTo>
                <a:lnTo>
                  <a:pt x="915180" y="467313"/>
                </a:lnTo>
                <a:lnTo>
                  <a:pt x="916467" y="468006"/>
                </a:lnTo>
                <a:lnTo>
                  <a:pt x="913976" y="469549"/>
                </a:lnTo>
                <a:lnTo>
                  <a:pt x="909768" y="470168"/>
                </a:lnTo>
                <a:lnTo>
                  <a:pt x="909059" y="471229"/>
                </a:lnTo>
                <a:lnTo>
                  <a:pt x="908349" y="472289"/>
                </a:lnTo>
                <a:lnTo>
                  <a:pt x="906716" y="474295"/>
                </a:lnTo>
                <a:lnTo>
                  <a:pt x="905075" y="483508"/>
                </a:lnTo>
                <a:lnTo>
                  <a:pt x="904943" y="486322"/>
                </a:lnTo>
                <a:lnTo>
                  <a:pt x="904597" y="489020"/>
                </a:lnTo>
                <a:lnTo>
                  <a:pt x="905711" y="491062"/>
                </a:lnTo>
                <a:lnTo>
                  <a:pt x="906181" y="492758"/>
                </a:lnTo>
                <a:lnTo>
                  <a:pt x="905876" y="496921"/>
                </a:lnTo>
                <a:lnTo>
                  <a:pt x="903124" y="501209"/>
                </a:lnTo>
                <a:lnTo>
                  <a:pt x="902436" y="502281"/>
                </a:lnTo>
                <a:lnTo>
                  <a:pt x="898229" y="502900"/>
                </a:lnTo>
                <a:lnTo>
                  <a:pt x="894319" y="506564"/>
                </a:lnTo>
                <a:lnTo>
                  <a:pt x="893585" y="510496"/>
                </a:lnTo>
                <a:lnTo>
                  <a:pt x="892422" y="514197"/>
                </a:lnTo>
                <a:lnTo>
                  <a:pt x="892504" y="517127"/>
                </a:lnTo>
                <a:lnTo>
                  <a:pt x="892801" y="520172"/>
                </a:lnTo>
                <a:lnTo>
                  <a:pt x="893230" y="520403"/>
                </a:lnTo>
                <a:lnTo>
                  <a:pt x="893099" y="523217"/>
                </a:lnTo>
                <a:lnTo>
                  <a:pt x="893783" y="525028"/>
                </a:lnTo>
                <a:lnTo>
                  <a:pt x="894683" y="526955"/>
                </a:lnTo>
                <a:lnTo>
                  <a:pt x="893651" y="527842"/>
                </a:lnTo>
                <a:lnTo>
                  <a:pt x="890129" y="530272"/>
                </a:lnTo>
                <a:lnTo>
                  <a:pt x="889527" y="531390"/>
                </a:lnTo>
                <a:lnTo>
                  <a:pt x="889956" y="531621"/>
                </a:lnTo>
                <a:lnTo>
                  <a:pt x="892786" y="534588"/>
                </a:lnTo>
                <a:lnTo>
                  <a:pt x="896781" y="536739"/>
                </a:lnTo>
                <a:lnTo>
                  <a:pt x="898618" y="539171"/>
                </a:lnTo>
                <a:lnTo>
                  <a:pt x="895228" y="538788"/>
                </a:lnTo>
                <a:lnTo>
                  <a:pt x="891623" y="538289"/>
                </a:lnTo>
                <a:lnTo>
                  <a:pt x="889519" y="538598"/>
                </a:lnTo>
                <a:lnTo>
                  <a:pt x="887374" y="537443"/>
                </a:lnTo>
                <a:lnTo>
                  <a:pt x="884412" y="537291"/>
                </a:lnTo>
                <a:lnTo>
                  <a:pt x="884198" y="537175"/>
                </a:lnTo>
                <a:lnTo>
                  <a:pt x="879991" y="537794"/>
                </a:lnTo>
                <a:lnTo>
                  <a:pt x="876815" y="537527"/>
                </a:lnTo>
                <a:lnTo>
                  <a:pt x="873036" y="538377"/>
                </a:lnTo>
                <a:lnTo>
                  <a:pt x="869687" y="539458"/>
                </a:lnTo>
                <a:lnTo>
                  <a:pt x="879661" y="544829"/>
                </a:lnTo>
                <a:lnTo>
                  <a:pt x="878737" y="545774"/>
                </a:lnTo>
                <a:lnTo>
                  <a:pt x="877318" y="547895"/>
                </a:lnTo>
                <a:lnTo>
                  <a:pt x="875768" y="552830"/>
                </a:lnTo>
                <a:lnTo>
                  <a:pt x="875463" y="556993"/>
                </a:lnTo>
                <a:lnTo>
                  <a:pt x="873953" y="563392"/>
                </a:lnTo>
                <a:lnTo>
                  <a:pt x="871330" y="567749"/>
                </a:lnTo>
                <a:lnTo>
                  <a:pt x="870630" y="570257"/>
                </a:lnTo>
                <a:lnTo>
                  <a:pt x="870382" y="571566"/>
                </a:lnTo>
                <a:lnTo>
                  <a:pt x="868658" y="577850"/>
                </a:lnTo>
                <a:lnTo>
                  <a:pt x="869640" y="582706"/>
                </a:lnTo>
                <a:close/>
              </a:path>
              <a:path w="948690" h="650875">
                <a:moveTo>
                  <a:pt x="875049" y="542346"/>
                </a:moveTo>
                <a:lnTo>
                  <a:pt x="869687" y="539458"/>
                </a:lnTo>
                <a:lnTo>
                  <a:pt x="874365" y="540535"/>
                </a:lnTo>
                <a:lnTo>
                  <a:pt x="876295" y="541574"/>
                </a:lnTo>
                <a:lnTo>
                  <a:pt x="875049" y="542346"/>
                </a:lnTo>
                <a:close/>
              </a:path>
              <a:path w="948690" h="650875">
                <a:moveTo>
                  <a:pt x="879661" y="544829"/>
                </a:moveTo>
                <a:lnTo>
                  <a:pt x="877409" y="543616"/>
                </a:lnTo>
                <a:lnTo>
                  <a:pt x="880585" y="543884"/>
                </a:lnTo>
                <a:lnTo>
                  <a:pt x="879661" y="544829"/>
                </a:lnTo>
                <a:close/>
              </a:path>
              <a:path w="948690" h="650875">
                <a:moveTo>
                  <a:pt x="0" y="231220"/>
                </a:moveTo>
                <a:lnTo>
                  <a:pt x="3736" y="228905"/>
                </a:lnTo>
                <a:lnTo>
                  <a:pt x="16110" y="218259"/>
                </a:lnTo>
                <a:lnTo>
                  <a:pt x="20664" y="214942"/>
                </a:lnTo>
                <a:lnTo>
                  <a:pt x="14369" y="201454"/>
                </a:lnTo>
                <a:lnTo>
                  <a:pt x="12612" y="199066"/>
                </a:lnTo>
                <a:lnTo>
                  <a:pt x="13733" y="193900"/>
                </a:lnTo>
                <a:lnTo>
                  <a:pt x="15069" y="188850"/>
                </a:lnTo>
                <a:lnTo>
                  <a:pt x="18509" y="183490"/>
                </a:lnTo>
                <a:lnTo>
                  <a:pt x="21388" y="180713"/>
                </a:lnTo>
                <a:lnTo>
                  <a:pt x="27969" y="174160"/>
                </a:lnTo>
                <a:lnTo>
                  <a:pt x="34310" y="168920"/>
                </a:lnTo>
                <a:lnTo>
                  <a:pt x="40249" y="163464"/>
                </a:lnTo>
                <a:lnTo>
                  <a:pt x="45624" y="156261"/>
                </a:lnTo>
                <a:lnTo>
                  <a:pt x="44552" y="155683"/>
                </a:lnTo>
                <a:lnTo>
                  <a:pt x="37861" y="150638"/>
                </a:lnTo>
                <a:lnTo>
                  <a:pt x="37011" y="142968"/>
                </a:lnTo>
                <a:lnTo>
                  <a:pt x="48560" y="140533"/>
                </a:lnTo>
                <a:lnTo>
                  <a:pt x="870086" y="582947"/>
                </a:lnTo>
                <a:lnTo>
                  <a:pt x="873798" y="587830"/>
                </a:lnTo>
                <a:lnTo>
                  <a:pt x="874911" y="589872"/>
                </a:lnTo>
                <a:lnTo>
                  <a:pt x="879886" y="593994"/>
                </a:lnTo>
                <a:lnTo>
                  <a:pt x="879927" y="595458"/>
                </a:lnTo>
                <a:lnTo>
                  <a:pt x="879408" y="599506"/>
                </a:lnTo>
                <a:lnTo>
                  <a:pt x="873270" y="599086"/>
                </a:lnTo>
                <a:lnTo>
                  <a:pt x="870094" y="598818"/>
                </a:lnTo>
                <a:lnTo>
                  <a:pt x="866745" y="599899"/>
                </a:lnTo>
                <a:lnTo>
                  <a:pt x="870391" y="601863"/>
                </a:lnTo>
                <a:lnTo>
                  <a:pt x="872578" y="604482"/>
                </a:lnTo>
                <a:lnTo>
                  <a:pt x="875366" y="605984"/>
                </a:lnTo>
                <a:lnTo>
                  <a:pt x="874591" y="608451"/>
                </a:lnTo>
                <a:lnTo>
                  <a:pt x="873601" y="610803"/>
                </a:lnTo>
                <a:lnTo>
                  <a:pt x="871283" y="610997"/>
                </a:lnTo>
                <a:lnTo>
                  <a:pt x="868750" y="611076"/>
                </a:lnTo>
                <a:lnTo>
                  <a:pt x="865401" y="612157"/>
                </a:lnTo>
                <a:lnTo>
                  <a:pt x="860336" y="612314"/>
                </a:lnTo>
                <a:lnTo>
                  <a:pt x="871060" y="618090"/>
                </a:lnTo>
                <a:lnTo>
                  <a:pt x="871102" y="619555"/>
                </a:lnTo>
                <a:lnTo>
                  <a:pt x="870458" y="619208"/>
                </a:lnTo>
                <a:lnTo>
                  <a:pt x="868396" y="620982"/>
                </a:lnTo>
                <a:lnTo>
                  <a:pt x="867538" y="620520"/>
                </a:lnTo>
                <a:lnTo>
                  <a:pt x="866507" y="621407"/>
                </a:lnTo>
                <a:lnTo>
                  <a:pt x="862687" y="620793"/>
                </a:lnTo>
                <a:lnTo>
                  <a:pt x="859082" y="620294"/>
                </a:lnTo>
                <a:lnTo>
                  <a:pt x="854875" y="620913"/>
                </a:lnTo>
                <a:lnTo>
                  <a:pt x="854660" y="620797"/>
                </a:lnTo>
                <a:lnTo>
                  <a:pt x="852128" y="620876"/>
                </a:lnTo>
                <a:lnTo>
                  <a:pt x="852813" y="622687"/>
                </a:lnTo>
                <a:lnTo>
                  <a:pt x="854529" y="623611"/>
                </a:lnTo>
                <a:lnTo>
                  <a:pt x="855642" y="625654"/>
                </a:lnTo>
                <a:lnTo>
                  <a:pt x="856327" y="627465"/>
                </a:lnTo>
                <a:lnTo>
                  <a:pt x="853448" y="630242"/>
                </a:lnTo>
                <a:lnTo>
                  <a:pt x="851600" y="632132"/>
                </a:lnTo>
                <a:lnTo>
                  <a:pt x="850223" y="635717"/>
                </a:lnTo>
                <a:lnTo>
                  <a:pt x="847303" y="637029"/>
                </a:lnTo>
                <a:lnTo>
                  <a:pt x="845628" y="637570"/>
                </a:lnTo>
                <a:lnTo>
                  <a:pt x="848881" y="639322"/>
                </a:lnTo>
                <a:lnTo>
                  <a:pt x="848458" y="640536"/>
                </a:lnTo>
                <a:lnTo>
                  <a:pt x="848285" y="641886"/>
                </a:lnTo>
                <a:lnTo>
                  <a:pt x="848326" y="643350"/>
                </a:lnTo>
                <a:lnTo>
                  <a:pt x="846264" y="645125"/>
                </a:lnTo>
                <a:lnTo>
                  <a:pt x="842741" y="647555"/>
                </a:lnTo>
                <a:lnTo>
                  <a:pt x="841108" y="649560"/>
                </a:lnTo>
                <a:lnTo>
                  <a:pt x="840506" y="650678"/>
                </a:lnTo>
                <a:lnTo>
                  <a:pt x="0" y="231220"/>
                </a:lnTo>
                <a:close/>
              </a:path>
              <a:path w="948690" h="650875">
                <a:moveTo>
                  <a:pt x="871017" y="618067"/>
                </a:moveTo>
                <a:lnTo>
                  <a:pt x="860336" y="612314"/>
                </a:lnTo>
                <a:lnTo>
                  <a:pt x="866944" y="614430"/>
                </a:lnTo>
                <a:lnTo>
                  <a:pt x="869732" y="615932"/>
                </a:lnTo>
                <a:lnTo>
                  <a:pt x="871407" y="615391"/>
                </a:lnTo>
                <a:lnTo>
                  <a:pt x="872479" y="615969"/>
                </a:lnTo>
                <a:lnTo>
                  <a:pt x="871448" y="616856"/>
                </a:lnTo>
                <a:lnTo>
                  <a:pt x="871017" y="618067"/>
                </a:lnTo>
                <a:close/>
              </a:path>
            </a:pathLst>
          </a:custGeom>
          <a:solidFill>
            <a:srgbClr val="CBBAA0">
              <a:alpha val="75000"/>
            </a:srgbClr>
          </a:solidFill>
        </p:spPr>
        <p:txBody>
          <a:bodyPr wrap="square" lIns="0" tIns="0" rIns="0" bIns="0" rtlCol="0"/>
          <a:lstStyle/>
          <a:p>
            <a:endParaRPr/>
          </a:p>
        </p:txBody>
      </p:sp>
      <p:sp>
        <p:nvSpPr>
          <p:cNvPr id="55" name="object 55"/>
          <p:cNvSpPr txBox="1"/>
          <p:nvPr/>
        </p:nvSpPr>
        <p:spPr>
          <a:xfrm>
            <a:off x="14415938" y="9701742"/>
            <a:ext cx="3351529" cy="295275"/>
          </a:xfrm>
          <a:prstGeom prst="rect">
            <a:avLst/>
          </a:prstGeom>
        </p:spPr>
        <p:txBody>
          <a:bodyPr vert="horz" wrap="square" lIns="0" tIns="0" rIns="0" bIns="0" rtlCol="0">
            <a:spAutoFit/>
          </a:bodyPr>
          <a:lstStyle/>
          <a:p>
            <a:pPr marL="12700">
              <a:lnSpc>
                <a:spcPts val="2200"/>
              </a:lnSpc>
            </a:pPr>
            <a:r>
              <a:rPr sz="1900" u="sng" spc="-10" dirty="0">
                <a:solidFill>
                  <a:srgbClr val="FFFFFF"/>
                </a:solidFill>
                <a:uFill>
                  <a:solidFill>
                    <a:srgbClr val="FFFFFF"/>
                  </a:solidFill>
                </a:uFill>
                <a:latin typeface="Arial"/>
                <a:cs typeface="Arial"/>
                <a:hlinkClick r:id="rId17"/>
              </a:rPr>
              <a:t>https://youthtravel.tw/index.php</a:t>
            </a:r>
            <a:endParaRPr sz="190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751988" y="463032"/>
            <a:ext cx="695324" cy="733424"/>
          </a:xfrm>
          <a:prstGeom prst="rect">
            <a:avLst/>
          </a:prstGeom>
        </p:spPr>
      </p:pic>
      <p:grpSp>
        <p:nvGrpSpPr>
          <p:cNvPr id="3" name="object 3"/>
          <p:cNvGrpSpPr/>
          <p:nvPr/>
        </p:nvGrpSpPr>
        <p:grpSpPr>
          <a:xfrm>
            <a:off x="297370" y="1250579"/>
            <a:ext cx="17693640" cy="152400"/>
            <a:chOff x="297370" y="1250579"/>
            <a:chExt cx="17693640" cy="152400"/>
          </a:xfrm>
        </p:grpSpPr>
        <p:sp>
          <p:nvSpPr>
            <p:cNvPr id="4" name="object 4"/>
            <p:cNvSpPr/>
            <p:nvPr/>
          </p:nvSpPr>
          <p:spPr>
            <a:xfrm>
              <a:off x="440245" y="1326779"/>
              <a:ext cx="17407890" cy="0"/>
            </a:xfrm>
            <a:custGeom>
              <a:avLst/>
              <a:gdLst/>
              <a:ahLst/>
              <a:cxnLst/>
              <a:rect l="l" t="t" r="r" b="b"/>
              <a:pathLst>
                <a:path w="17407890">
                  <a:moveTo>
                    <a:pt x="0" y="0"/>
                  </a:moveTo>
                  <a:lnTo>
                    <a:pt x="17407506" y="0"/>
                  </a:lnTo>
                </a:path>
              </a:pathLst>
            </a:custGeom>
            <a:ln w="38099">
              <a:solidFill>
                <a:srgbClr val="7D775D"/>
              </a:solidFill>
            </a:ln>
          </p:spPr>
          <p:txBody>
            <a:bodyPr wrap="square" lIns="0" tIns="0" rIns="0" bIns="0" rtlCol="0"/>
            <a:lstStyle/>
            <a:p>
              <a:endParaRPr/>
            </a:p>
          </p:txBody>
        </p:sp>
        <p:pic>
          <p:nvPicPr>
            <p:cNvPr id="5" name="object 5"/>
            <p:cNvPicPr/>
            <p:nvPr/>
          </p:nvPicPr>
          <p:blipFill>
            <a:blip r:embed="rId3" cstate="print"/>
            <a:stretch>
              <a:fillRect/>
            </a:stretch>
          </p:blipFill>
          <p:spPr>
            <a:xfrm>
              <a:off x="297370" y="1250579"/>
              <a:ext cx="152399" cy="152399"/>
            </a:xfrm>
            <a:prstGeom prst="rect">
              <a:avLst/>
            </a:prstGeom>
          </p:spPr>
        </p:pic>
        <p:pic>
          <p:nvPicPr>
            <p:cNvPr id="6" name="object 6"/>
            <p:cNvPicPr/>
            <p:nvPr/>
          </p:nvPicPr>
          <p:blipFill>
            <a:blip r:embed="rId4" cstate="print"/>
            <a:stretch>
              <a:fillRect/>
            </a:stretch>
          </p:blipFill>
          <p:spPr>
            <a:xfrm>
              <a:off x="17838227" y="1250579"/>
              <a:ext cx="152399" cy="152399"/>
            </a:xfrm>
            <a:prstGeom prst="rect">
              <a:avLst/>
            </a:prstGeom>
          </p:spPr>
        </p:pic>
      </p:grpSp>
      <p:sp>
        <p:nvSpPr>
          <p:cNvPr id="7" name="object 7"/>
          <p:cNvSpPr/>
          <p:nvPr/>
        </p:nvSpPr>
        <p:spPr>
          <a:xfrm>
            <a:off x="0" y="0"/>
            <a:ext cx="1028700" cy="1028700"/>
          </a:xfrm>
          <a:custGeom>
            <a:avLst/>
            <a:gdLst/>
            <a:ahLst/>
            <a:cxnLst/>
            <a:rect l="l" t="t" r="r" b="b"/>
            <a:pathLst>
              <a:path w="1028700" h="1028700">
                <a:moveTo>
                  <a:pt x="166106" y="1028700"/>
                </a:moveTo>
                <a:lnTo>
                  <a:pt x="118778" y="1027423"/>
                </a:lnTo>
                <a:lnTo>
                  <a:pt x="72117" y="1023638"/>
                </a:lnTo>
                <a:lnTo>
                  <a:pt x="26189" y="1017410"/>
                </a:lnTo>
                <a:lnTo>
                  <a:pt x="0" y="1012416"/>
                </a:lnTo>
                <a:lnTo>
                  <a:pt x="0" y="0"/>
                </a:lnTo>
                <a:lnTo>
                  <a:pt x="1012416" y="0"/>
                </a:lnTo>
                <a:lnTo>
                  <a:pt x="1017410" y="26189"/>
                </a:lnTo>
                <a:lnTo>
                  <a:pt x="1023638" y="72117"/>
                </a:lnTo>
                <a:lnTo>
                  <a:pt x="1027423" y="118778"/>
                </a:lnTo>
                <a:lnTo>
                  <a:pt x="1028700" y="166106"/>
                </a:lnTo>
                <a:lnTo>
                  <a:pt x="1027423" y="213434"/>
                </a:lnTo>
                <a:lnTo>
                  <a:pt x="1023638" y="260095"/>
                </a:lnTo>
                <a:lnTo>
                  <a:pt x="1017410" y="306023"/>
                </a:lnTo>
                <a:lnTo>
                  <a:pt x="1008804" y="351153"/>
                </a:lnTo>
                <a:lnTo>
                  <a:pt x="997887" y="395418"/>
                </a:lnTo>
                <a:lnTo>
                  <a:pt x="984724" y="438752"/>
                </a:lnTo>
                <a:lnTo>
                  <a:pt x="969381" y="481091"/>
                </a:lnTo>
                <a:lnTo>
                  <a:pt x="951924" y="522368"/>
                </a:lnTo>
                <a:lnTo>
                  <a:pt x="932418" y="562517"/>
                </a:lnTo>
                <a:lnTo>
                  <a:pt x="910930" y="601473"/>
                </a:lnTo>
                <a:lnTo>
                  <a:pt x="887525" y="639170"/>
                </a:lnTo>
                <a:lnTo>
                  <a:pt x="862269" y="675543"/>
                </a:lnTo>
                <a:lnTo>
                  <a:pt x="835228" y="710524"/>
                </a:lnTo>
                <a:lnTo>
                  <a:pt x="806466" y="744049"/>
                </a:lnTo>
                <a:lnTo>
                  <a:pt x="776052" y="776052"/>
                </a:lnTo>
                <a:lnTo>
                  <a:pt x="744049" y="806467"/>
                </a:lnTo>
                <a:lnTo>
                  <a:pt x="710524" y="835228"/>
                </a:lnTo>
                <a:lnTo>
                  <a:pt x="675542" y="862269"/>
                </a:lnTo>
                <a:lnTo>
                  <a:pt x="639170" y="887525"/>
                </a:lnTo>
                <a:lnTo>
                  <a:pt x="601473" y="910930"/>
                </a:lnTo>
                <a:lnTo>
                  <a:pt x="562517" y="932418"/>
                </a:lnTo>
                <a:lnTo>
                  <a:pt x="522368" y="951924"/>
                </a:lnTo>
                <a:lnTo>
                  <a:pt x="481091" y="969381"/>
                </a:lnTo>
                <a:lnTo>
                  <a:pt x="438752" y="984724"/>
                </a:lnTo>
                <a:lnTo>
                  <a:pt x="395417" y="997887"/>
                </a:lnTo>
                <a:lnTo>
                  <a:pt x="351152" y="1008804"/>
                </a:lnTo>
                <a:lnTo>
                  <a:pt x="306023" y="1017410"/>
                </a:lnTo>
                <a:lnTo>
                  <a:pt x="260095" y="1023638"/>
                </a:lnTo>
                <a:lnTo>
                  <a:pt x="213434" y="1027423"/>
                </a:lnTo>
                <a:lnTo>
                  <a:pt x="166106" y="1028700"/>
                </a:lnTo>
                <a:close/>
              </a:path>
            </a:pathLst>
          </a:custGeom>
          <a:solidFill>
            <a:srgbClr val="7DD957"/>
          </a:solidFill>
        </p:spPr>
        <p:txBody>
          <a:bodyPr wrap="square" lIns="0" tIns="0" rIns="0" bIns="0" rtlCol="0"/>
          <a:lstStyle/>
          <a:p>
            <a:endParaRPr/>
          </a:p>
        </p:txBody>
      </p:sp>
      <p:grpSp>
        <p:nvGrpSpPr>
          <p:cNvPr id="8" name="object 8"/>
          <p:cNvGrpSpPr/>
          <p:nvPr/>
        </p:nvGrpSpPr>
        <p:grpSpPr>
          <a:xfrm>
            <a:off x="525910" y="1742412"/>
            <a:ext cx="3248025" cy="638175"/>
            <a:chOff x="525910" y="1742412"/>
            <a:chExt cx="3248025" cy="638175"/>
          </a:xfrm>
        </p:grpSpPr>
        <p:sp>
          <p:nvSpPr>
            <p:cNvPr id="9" name="object 9"/>
            <p:cNvSpPr/>
            <p:nvPr/>
          </p:nvSpPr>
          <p:spPr>
            <a:xfrm>
              <a:off x="564010" y="1780516"/>
              <a:ext cx="3172460" cy="563245"/>
            </a:xfrm>
            <a:custGeom>
              <a:avLst/>
              <a:gdLst/>
              <a:ahLst/>
              <a:cxnLst/>
              <a:rect l="l" t="t" r="r" b="b"/>
              <a:pathLst>
                <a:path w="3172460" h="563244">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4"/>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4"/>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0" name="object 10"/>
            <p:cNvSpPr/>
            <p:nvPr/>
          </p:nvSpPr>
          <p:spPr>
            <a:xfrm>
              <a:off x="564010" y="1780512"/>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9"/>
                  </a:lnTo>
                  <a:lnTo>
                    <a:pt x="2820971" y="561960"/>
                  </a:lnTo>
                </a:path>
                <a:path w="3171825" h="561975">
                  <a:moveTo>
                    <a:pt x="351050"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50" y="322941"/>
                  </a:lnTo>
                  <a:lnTo>
                    <a:pt x="0" y="281361"/>
                  </a:lnTo>
                  <a:lnTo>
                    <a:pt x="3953" y="239781"/>
                  </a:lnTo>
                  <a:lnTo>
                    <a:pt x="15434" y="200097"/>
                  </a:lnTo>
                  <a:lnTo>
                    <a:pt x="33878" y="162743"/>
                  </a:lnTo>
                  <a:lnTo>
                    <a:pt x="58721" y="128154"/>
                  </a:lnTo>
                  <a:lnTo>
                    <a:pt x="89399" y="96765"/>
                  </a:lnTo>
                  <a:lnTo>
                    <a:pt x="125349" y="69011"/>
                  </a:lnTo>
                  <a:lnTo>
                    <a:pt x="166007" y="45328"/>
                  </a:lnTo>
                  <a:lnTo>
                    <a:pt x="210809" y="26151"/>
                  </a:lnTo>
                  <a:lnTo>
                    <a:pt x="259192" y="11914"/>
                  </a:lnTo>
                  <a:lnTo>
                    <a:pt x="310592" y="3053"/>
                  </a:lnTo>
                  <a:lnTo>
                    <a:pt x="364444" y="3"/>
                  </a:lnTo>
                  <a:lnTo>
                    <a:pt x="2807527" y="0"/>
                  </a:lnTo>
                  <a:lnTo>
                    <a:pt x="2861381" y="3044"/>
                  </a:lnTo>
                  <a:lnTo>
                    <a:pt x="2912784" y="11900"/>
                  </a:lnTo>
                  <a:lnTo>
                    <a:pt x="2961170" y="26132"/>
                  </a:lnTo>
                  <a:lnTo>
                    <a:pt x="3005978" y="45306"/>
                  </a:lnTo>
                  <a:lnTo>
                    <a:pt x="3046642" y="68987"/>
                  </a:lnTo>
                  <a:lnTo>
                    <a:pt x="3082599" y="96740"/>
                  </a:lnTo>
                  <a:lnTo>
                    <a:pt x="3113285" y="128130"/>
                  </a:lnTo>
                  <a:lnTo>
                    <a:pt x="3138136" y="162724"/>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grpSp>
        <p:nvGrpSpPr>
          <p:cNvPr id="11" name="object 11"/>
          <p:cNvGrpSpPr/>
          <p:nvPr/>
        </p:nvGrpSpPr>
        <p:grpSpPr>
          <a:xfrm>
            <a:off x="525910" y="6836060"/>
            <a:ext cx="3248025" cy="638175"/>
            <a:chOff x="525910" y="6836060"/>
            <a:chExt cx="3248025" cy="638175"/>
          </a:xfrm>
        </p:grpSpPr>
        <p:sp>
          <p:nvSpPr>
            <p:cNvPr id="12" name="object 12"/>
            <p:cNvSpPr/>
            <p:nvPr/>
          </p:nvSpPr>
          <p:spPr>
            <a:xfrm>
              <a:off x="564010" y="6874163"/>
              <a:ext cx="3172460" cy="563245"/>
            </a:xfrm>
            <a:custGeom>
              <a:avLst/>
              <a:gdLst/>
              <a:ahLst/>
              <a:cxnLst/>
              <a:rect l="l" t="t" r="r" b="b"/>
              <a:pathLst>
                <a:path w="3172460" h="563245">
                  <a:moveTo>
                    <a:pt x="2807583" y="562733"/>
                  </a:moveTo>
                  <a:lnTo>
                    <a:pt x="364439" y="562733"/>
                  </a:lnTo>
                  <a:lnTo>
                    <a:pt x="310585" y="559682"/>
                  </a:lnTo>
                  <a:lnTo>
                    <a:pt x="259184" y="550820"/>
                  </a:lnTo>
                  <a:lnTo>
                    <a:pt x="210800" y="536582"/>
                  </a:lnTo>
                  <a:lnTo>
                    <a:pt x="165998" y="517403"/>
                  </a:lnTo>
                  <a:lnTo>
                    <a:pt x="125340" y="493718"/>
                  </a:lnTo>
                  <a:lnTo>
                    <a:pt x="89390" y="465963"/>
                  </a:lnTo>
                  <a:lnTo>
                    <a:pt x="58713" y="434573"/>
                  </a:lnTo>
                  <a:lnTo>
                    <a:pt x="33871" y="399983"/>
                  </a:lnTo>
                  <a:lnTo>
                    <a:pt x="15430" y="362629"/>
                  </a:lnTo>
                  <a:lnTo>
                    <a:pt x="3951" y="322945"/>
                  </a:lnTo>
                  <a:lnTo>
                    <a:pt x="0" y="281366"/>
                  </a:lnTo>
                  <a:lnTo>
                    <a:pt x="3951" y="239788"/>
                  </a:lnTo>
                  <a:lnTo>
                    <a:pt x="15430" y="200104"/>
                  </a:lnTo>
                  <a:lnTo>
                    <a:pt x="33871" y="162749"/>
                  </a:lnTo>
                  <a:lnTo>
                    <a:pt x="58713" y="128159"/>
                  </a:lnTo>
                  <a:lnTo>
                    <a:pt x="89390" y="96769"/>
                  </a:lnTo>
                  <a:lnTo>
                    <a:pt x="125340" y="69014"/>
                  </a:lnTo>
                  <a:lnTo>
                    <a:pt x="165998" y="45329"/>
                  </a:lnTo>
                  <a:lnTo>
                    <a:pt x="210800" y="26150"/>
                  </a:lnTo>
                  <a:lnTo>
                    <a:pt x="259184" y="11912"/>
                  </a:lnTo>
                  <a:lnTo>
                    <a:pt x="310585" y="3050"/>
                  </a:lnTo>
                  <a:lnTo>
                    <a:pt x="364439" y="0"/>
                  </a:lnTo>
                  <a:lnTo>
                    <a:pt x="2807583" y="0"/>
                  </a:lnTo>
                  <a:lnTo>
                    <a:pt x="2861438" y="3050"/>
                  </a:lnTo>
                  <a:lnTo>
                    <a:pt x="2912838" y="11912"/>
                  </a:lnTo>
                  <a:lnTo>
                    <a:pt x="2961222" y="26150"/>
                  </a:lnTo>
                  <a:lnTo>
                    <a:pt x="3006024" y="45329"/>
                  </a:lnTo>
                  <a:lnTo>
                    <a:pt x="3046682" y="69014"/>
                  </a:lnTo>
                  <a:lnTo>
                    <a:pt x="3082632" y="96769"/>
                  </a:lnTo>
                  <a:lnTo>
                    <a:pt x="3113309" y="128159"/>
                  </a:lnTo>
                  <a:lnTo>
                    <a:pt x="3138151" y="162749"/>
                  </a:lnTo>
                  <a:lnTo>
                    <a:pt x="3156593" y="200104"/>
                  </a:lnTo>
                  <a:lnTo>
                    <a:pt x="3168071" y="239788"/>
                  </a:lnTo>
                  <a:lnTo>
                    <a:pt x="3172023" y="281366"/>
                  </a:lnTo>
                  <a:lnTo>
                    <a:pt x="3168071" y="322945"/>
                  </a:lnTo>
                  <a:lnTo>
                    <a:pt x="3156593" y="362629"/>
                  </a:lnTo>
                  <a:lnTo>
                    <a:pt x="3138151" y="399983"/>
                  </a:lnTo>
                  <a:lnTo>
                    <a:pt x="3113309" y="434573"/>
                  </a:lnTo>
                  <a:lnTo>
                    <a:pt x="3082632" y="465963"/>
                  </a:lnTo>
                  <a:lnTo>
                    <a:pt x="3046682" y="493718"/>
                  </a:lnTo>
                  <a:lnTo>
                    <a:pt x="3006024" y="517403"/>
                  </a:lnTo>
                  <a:lnTo>
                    <a:pt x="2961222" y="536582"/>
                  </a:lnTo>
                  <a:lnTo>
                    <a:pt x="2912838" y="550820"/>
                  </a:lnTo>
                  <a:lnTo>
                    <a:pt x="2861438" y="559682"/>
                  </a:lnTo>
                  <a:lnTo>
                    <a:pt x="2807583" y="562733"/>
                  </a:lnTo>
                  <a:close/>
                </a:path>
              </a:pathLst>
            </a:custGeom>
            <a:solidFill>
              <a:srgbClr val="FFFFFF"/>
            </a:solidFill>
          </p:spPr>
          <p:txBody>
            <a:bodyPr wrap="square" lIns="0" tIns="0" rIns="0" bIns="0" rtlCol="0"/>
            <a:lstStyle/>
            <a:p>
              <a:endParaRPr/>
            </a:p>
          </p:txBody>
        </p:sp>
        <p:sp>
          <p:nvSpPr>
            <p:cNvPr id="13" name="object 13"/>
            <p:cNvSpPr/>
            <p:nvPr/>
          </p:nvSpPr>
          <p:spPr>
            <a:xfrm>
              <a:off x="564010" y="6874160"/>
              <a:ext cx="3171825" cy="561975"/>
            </a:xfrm>
            <a:custGeom>
              <a:avLst/>
              <a:gdLst/>
              <a:ahLst/>
              <a:cxnLst/>
              <a:rect l="l" t="t" r="r" b="b"/>
              <a:pathLst>
                <a:path w="3171825" h="561975">
                  <a:moveTo>
                    <a:pt x="3171762" y="283449"/>
                  </a:moveTo>
                  <a:lnTo>
                    <a:pt x="3168068" y="322957"/>
                  </a:lnTo>
                  <a:lnTo>
                    <a:pt x="3156583" y="362650"/>
                  </a:lnTo>
                  <a:lnTo>
                    <a:pt x="3138133" y="400010"/>
                  </a:lnTo>
                  <a:lnTo>
                    <a:pt x="3113283" y="434602"/>
                  </a:lnTo>
                  <a:lnTo>
                    <a:pt x="3082598" y="465992"/>
                  </a:lnTo>
                  <a:lnTo>
                    <a:pt x="3046641" y="493745"/>
                  </a:lnTo>
                  <a:lnTo>
                    <a:pt x="3005977" y="517426"/>
                  </a:lnTo>
                  <a:lnTo>
                    <a:pt x="2961170" y="536600"/>
                  </a:lnTo>
                  <a:lnTo>
                    <a:pt x="2912783" y="550833"/>
                  </a:lnTo>
                  <a:lnTo>
                    <a:pt x="2861381" y="559688"/>
                  </a:lnTo>
                  <a:lnTo>
                    <a:pt x="2820969" y="561960"/>
                  </a:lnTo>
                </a:path>
                <a:path w="3171825" h="561975">
                  <a:moveTo>
                    <a:pt x="351052" y="561967"/>
                  </a:moveTo>
                  <a:lnTo>
                    <a:pt x="310589" y="559686"/>
                  </a:lnTo>
                  <a:lnTo>
                    <a:pt x="259188" y="550825"/>
                  </a:lnTo>
                  <a:lnTo>
                    <a:pt x="210803" y="536587"/>
                  </a:lnTo>
                  <a:lnTo>
                    <a:pt x="166000" y="517408"/>
                  </a:lnTo>
                  <a:lnTo>
                    <a:pt x="125341" y="493723"/>
                  </a:lnTo>
                  <a:lnTo>
                    <a:pt x="89390" y="465967"/>
                  </a:lnTo>
                  <a:lnTo>
                    <a:pt x="58712" y="434576"/>
                  </a:lnTo>
                  <a:lnTo>
                    <a:pt x="33869" y="399984"/>
                  </a:lnTo>
                  <a:lnTo>
                    <a:pt x="15427" y="362627"/>
                  </a:lnTo>
                  <a:lnTo>
                    <a:pt x="3949" y="322941"/>
                  </a:lnTo>
                  <a:lnTo>
                    <a:pt x="0" y="281361"/>
                  </a:lnTo>
                  <a:lnTo>
                    <a:pt x="3953" y="239781"/>
                  </a:lnTo>
                  <a:lnTo>
                    <a:pt x="15434" y="200097"/>
                  </a:lnTo>
                  <a:lnTo>
                    <a:pt x="33878" y="162742"/>
                  </a:lnTo>
                  <a:lnTo>
                    <a:pt x="58721" y="128153"/>
                  </a:lnTo>
                  <a:lnTo>
                    <a:pt x="89399" y="96765"/>
                  </a:lnTo>
                  <a:lnTo>
                    <a:pt x="125349" y="69011"/>
                  </a:lnTo>
                  <a:lnTo>
                    <a:pt x="166007" y="45328"/>
                  </a:lnTo>
                  <a:lnTo>
                    <a:pt x="210809" y="26151"/>
                  </a:lnTo>
                  <a:lnTo>
                    <a:pt x="259192" y="11914"/>
                  </a:lnTo>
                  <a:lnTo>
                    <a:pt x="310591" y="3053"/>
                  </a:lnTo>
                  <a:lnTo>
                    <a:pt x="364444" y="3"/>
                  </a:lnTo>
                  <a:lnTo>
                    <a:pt x="2807527" y="0"/>
                  </a:lnTo>
                  <a:lnTo>
                    <a:pt x="2861381" y="3044"/>
                  </a:lnTo>
                  <a:lnTo>
                    <a:pt x="2912784" y="11900"/>
                  </a:lnTo>
                  <a:lnTo>
                    <a:pt x="2961170" y="26132"/>
                  </a:lnTo>
                  <a:lnTo>
                    <a:pt x="3005978" y="45306"/>
                  </a:lnTo>
                  <a:lnTo>
                    <a:pt x="3046642" y="68987"/>
                  </a:lnTo>
                  <a:lnTo>
                    <a:pt x="3082599" y="96739"/>
                  </a:lnTo>
                  <a:lnTo>
                    <a:pt x="3113285" y="128130"/>
                  </a:lnTo>
                  <a:lnTo>
                    <a:pt x="3138136" y="162723"/>
                  </a:lnTo>
                  <a:lnTo>
                    <a:pt x="3156586" y="200085"/>
                  </a:lnTo>
                  <a:lnTo>
                    <a:pt x="3168069" y="239779"/>
                  </a:lnTo>
                  <a:lnTo>
                    <a:pt x="3171764" y="279290"/>
                  </a:lnTo>
                </a:path>
              </a:pathLst>
            </a:custGeom>
            <a:ln w="76200">
              <a:solidFill>
                <a:srgbClr val="7DD957"/>
              </a:solidFill>
            </a:ln>
          </p:spPr>
          <p:txBody>
            <a:bodyPr wrap="square" lIns="0" tIns="0" rIns="0" bIns="0" rtlCol="0"/>
            <a:lstStyle/>
            <a:p>
              <a:endParaRPr/>
            </a:p>
          </p:txBody>
        </p:sp>
      </p:grpSp>
      <p:pic>
        <p:nvPicPr>
          <p:cNvPr id="14" name="object 14"/>
          <p:cNvPicPr/>
          <p:nvPr/>
        </p:nvPicPr>
        <p:blipFill>
          <a:blip r:embed="rId5" cstate="print"/>
          <a:stretch>
            <a:fillRect/>
          </a:stretch>
        </p:blipFill>
        <p:spPr>
          <a:xfrm>
            <a:off x="5258002" y="462249"/>
            <a:ext cx="695324" cy="733424"/>
          </a:xfrm>
          <a:prstGeom prst="rect">
            <a:avLst/>
          </a:prstGeom>
        </p:spPr>
      </p:pic>
      <p:sp>
        <p:nvSpPr>
          <p:cNvPr id="15" name="object 15"/>
          <p:cNvSpPr/>
          <p:nvPr/>
        </p:nvSpPr>
        <p:spPr>
          <a:xfrm>
            <a:off x="13715989" y="6137669"/>
            <a:ext cx="4572635" cy="4149725"/>
          </a:xfrm>
          <a:custGeom>
            <a:avLst/>
            <a:gdLst/>
            <a:ahLst/>
            <a:cxnLst/>
            <a:rect l="l" t="t" r="r" b="b"/>
            <a:pathLst>
              <a:path w="4572634" h="4149725">
                <a:moveTo>
                  <a:pt x="2433387" y="12699"/>
                </a:moveTo>
                <a:lnTo>
                  <a:pt x="2240720" y="12699"/>
                </a:lnTo>
                <a:lnTo>
                  <a:pt x="2288768" y="0"/>
                </a:lnTo>
                <a:lnTo>
                  <a:pt x="2385339" y="0"/>
                </a:lnTo>
                <a:lnTo>
                  <a:pt x="2433387" y="12699"/>
                </a:lnTo>
                <a:close/>
              </a:path>
              <a:path w="4572634" h="4149725">
                <a:moveTo>
                  <a:pt x="2623003" y="25399"/>
                </a:moveTo>
                <a:lnTo>
                  <a:pt x="2051104" y="25399"/>
                </a:lnTo>
                <a:lnTo>
                  <a:pt x="2098103" y="12699"/>
                </a:lnTo>
                <a:lnTo>
                  <a:pt x="2576004" y="12699"/>
                </a:lnTo>
                <a:lnTo>
                  <a:pt x="2623003" y="25399"/>
                </a:lnTo>
                <a:close/>
              </a:path>
              <a:path w="4572634" h="4149725">
                <a:moveTo>
                  <a:pt x="2716136" y="38099"/>
                </a:moveTo>
                <a:lnTo>
                  <a:pt x="1957971" y="38099"/>
                </a:lnTo>
                <a:lnTo>
                  <a:pt x="2004390" y="25399"/>
                </a:lnTo>
                <a:lnTo>
                  <a:pt x="2669717" y="25399"/>
                </a:lnTo>
                <a:lnTo>
                  <a:pt x="2716136" y="38099"/>
                </a:lnTo>
                <a:close/>
              </a:path>
              <a:path w="4572634" h="4149725">
                <a:moveTo>
                  <a:pt x="3815272" y="4149330"/>
                </a:moveTo>
                <a:lnTo>
                  <a:pt x="858835" y="4149330"/>
                </a:lnTo>
                <a:lnTo>
                  <a:pt x="850470" y="4140199"/>
                </a:lnTo>
                <a:lnTo>
                  <a:pt x="816124" y="4114799"/>
                </a:lnTo>
                <a:lnTo>
                  <a:pt x="782345" y="4089399"/>
                </a:lnTo>
                <a:lnTo>
                  <a:pt x="749143" y="4063999"/>
                </a:lnTo>
                <a:lnTo>
                  <a:pt x="716527" y="4025899"/>
                </a:lnTo>
                <a:lnTo>
                  <a:pt x="684507" y="4000499"/>
                </a:lnTo>
                <a:lnTo>
                  <a:pt x="653091" y="3962399"/>
                </a:lnTo>
                <a:lnTo>
                  <a:pt x="622291" y="3936999"/>
                </a:lnTo>
                <a:lnTo>
                  <a:pt x="592114" y="3898899"/>
                </a:lnTo>
                <a:lnTo>
                  <a:pt x="562570" y="3860799"/>
                </a:lnTo>
                <a:lnTo>
                  <a:pt x="533669" y="3835399"/>
                </a:lnTo>
                <a:lnTo>
                  <a:pt x="505420" y="3797299"/>
                </a:lnTo>
                <a:lnTo>
                  <a:pt x="477832" y="3759199"/>
                </a:lnTo>
                <a:lnTo>
                  <a:pt x="450915" y="3721099"/>
                </a:lnTo>
                <a:lnTo>
                  <a:pt x="424679" y="3682999"/>
                </a:lnTo>
                <a:lnTo>
                  <a:pt x="399132" y="3644899"/>
                </a:lnTo>
                <a:lnTo>
                  <a:pt x="374283" y="3606799"/>
                </a:lnTo>
                <a:lnTo>
                  <a:pt x="350144" y="3568699"/>
                </a:lnTo>
                <a:lnTo>
                  <a:pt x="326722" y="3530599"/>
                </a:lnTo>
                <a:lnTo>
                  <a:pt x="304027" y="3492499"/>
                </a:lnTo>
                <a:lnTo>
                  <a:pt x="282069" y="3454399"/>
                </a:lnTo>
                <a:lnTo>
                  <a:pt x="260857" y="3416299"/>
                </a:lnTo>
                <a:lnTo>
                  <a:pt x="240400" y="3378199"/>
                </a:lnTo>
                <a:lnTo>
                  <a:pt x="220709" y="3340099"/>
                </a:lnTo>
                <a:lnTo>
                  <a:pt x="201791" y="3289299"/>
                </a:lnTo>
                <a:lnTo>
                  <a:pt x="183657" y="3251199"/>
                </a:lnTo>
                <a:lnTo>
                  <a:pt x="166316" y="3213099"/>
                </a:lnTo>
                <a:lnTo>
                  <a:pt x="149777" y="3162299"/>
                </a:lnTo>
                <a:lnTo>
                  <a:pt x="134050" y="3124199"/>
                </a:lnTo>
                <a:lnTo>
                  <a:pt x="119144" y="3086099"/>
                </a:lnTo>
                <a:lnTo>
                  <a:pt x="105069" y="3035299"/>
                </a:lnTo>
                <a:lnTo>
                  <a:pt x="91834" y="2997199"/>
                </a:lnTo>
                <a:lnTo>
                  <a:pt x="79448" y="2946399"/>
                </a:lnTo>
                <a:lnTo>
                  <a:pt x="67920" y="2908299"/>
                </a:lnTo>
                <a:lnTo>
                  <a:pt x="57262" y="2857499"/>
                </a:lnTo>
                <a:lnTo>
                  <a:pt x="47480" y="2819399"/>
                </a:lnTo>
                <a:lnTo>
                  <a:pt x="38586" y="2768599"/>
                </a:lnTo>
                <a:lnTo>
                  <a:pt x="30588" y="2717799"/>
                </a:lnTo>
                <a:lnTo>
                  <a:pt x="23495" y="2679699"/>
                </a:lnTo>
                <a:lnTo>
                  <a:pt x="17318" y="2628899"/>
                </a:lnTo>
                <a:lnTo>
                  <a:pt x="12065" y="2578099"/>
                </a:lnTo>
                <a:lnTo>
                  <a:pt x="7747" y="2539999"/>
                </a:lnTo>
                <a:lnTo>
                  <a:pt x="4371" y="2489199"/>
                </a:lnTo>
                <a:lnTo>
                  <a:pt x="1949" y="2438399"/>
                </a:lnTo>
                <a:lnTo>
                  <a:pt x="488" y="2387599"/>
                </a:lnTo>
                <a:lnTo>
                  <a:pt x="0" y="2336799"/>
                </a:lnTo>
                <a:lnTo>
                  <a:pt x="488" y="2298699"/>
                </a:lnTo>
                <a:lnTo>
                  <a:pt x="1949" y="2247899"/>
                </a:lnTo>
                <a:lnTo>
                  <a:pt x="4371" y="2197099"/>
                </a:lnTo>
                <a:lnTo>
                  <a:pt x="7747" y="2146299"/>
                </a:lnTo>
                <a:lnTo>
                  <a:pt x="12065" y="2108199"/>
                </a:lnTo>
                <a:lnTo>
                  <a:pt x="17318" y="2057399"/>
                </a:lnTo>
                <a:lnTo>
                  <a:pt x="23495" y="2006599"/>
                </a:lnTo>
                <a:lnTo>
                  <a:pt x="30588" y="1968499"/>
                </a:lnTo>
                <a:lnTo>
                  <a:pt x="38586" y="1917699"/>
                </a:lnTo>
                <a:lnTo>
                  <a:pt x="47480" y="1866899"/>
                </a:lnTo>
                <a:lnTo>
                  <a:pt x="57262" y="1828799"/>
                </a:lnTo>
                <a:lnTo>
                  <a:pt x="67920" y="1777999"/>
                </a:lnTo>
                <a:lnTo>
                  <a:pt x="79448" y="1739899"/>
                </a:lnTo>
                <a:lnTo>
                  <a:pt x="91834" y="1689099"/>
                </a:lnTo>
                <a:lnTo>
                  <a:pt x="105069" y="1650999"/>
                </a:lnTo>
                <a:lnTo>
                  <a:pt x="119144" y="1600199"/>
                </a:lnTo>
                <a:lnTo>
                  <a:pt x="134050" y="1562099"/>
                </a:lnTo>
                <a:lnTo>
                  <a:pt x="149777" y="1523999"/>
                </a:lnTo>
                <a:lnTo>
                  <a:pt x="166316" y="1473199"/>
                </a:lnTo>
                <a:lnTo>
                  <a:pt x="183657" y="1435099"/>
                </a:lnTo>
                <a:lnTo>
                  <a:pt x="201791" y="1396999"/>
                </a:lnTo>
                <a:lnTo>
                  <a:pt x="220709" y="1346199"/>
                </a:lnTo>
                <a:lnTo>
                  <a:pt x="240400" y="1308099"/>
                </a:lnTo>
                <a:lnTo>
                  <a:pt x="260857" y="1269999"/>
                </a:lnTo>
                <a:lnTo>
                  <a:pt x="282069" y="1231899"/>
                </a:lnTo>
                <a:lnTo>
                  <a:pt x="304027" y="1193799"/>
                </a:lnTo>
                <a:lnTo>
                  <a:pt x="326722" y="1155699"/>
                </a:lnTo>
                <a:lnTo>
                  <a:pt x="350144" y="1117599"/>
                </a:lnTo>
                <a:lnTo>
                  <a:pt x="374283" y="1079499"/>
                </a:lnTo>
                <a:lnTo>
                  <a:pt x="399132" y="1041399"/>
                </a:lnTo>
                <a:lnTo>
                  <a:pt x="424679" y="1003299"/>
                </a:lnTo>
                <a:lnTo>
                  <a:pt x="450915" y="965199"/>
                </a:lnTo>
                <a:lnTo>
                  <a:pt x="477832" y="927099"/>
                </a:lnTo>
                <a:lnTo>
                  <a:pt x="505420" y="888999"/>
                </a:lnTo>
                <a:lnTo>
                  <a:pt x="533669" y="850899"/>
                </a:lnTo>
                <a:lnTo>
                  <a:pt x="562570" y="825499"/>
                </a:lnTo>
                <a:lnTo>
                  <a:pt x="592114" y="787399"/>
                </a:lnTo>
                <a:lnTo>
                  <a:pt x="622291" y="749299"/>
                </a:lnTo>
                <a:lnTo>
                  <a:pt x="653091" y="723899"/>
                </a:lnTo>
                <a:lnTo>
                  <a:pt x="684507" y="685799"/>
                </a:lnTo>
                <a:lnTo>
                  <a:pt x="716527" y="660399"/>
                </a:lnTo>
                <a:lnTo>
                  <a:pt x="749143" y="622299"/>
                </a:lnTo>
                <a:lnTo>
                  <a:pt x="782345" y="596899"/>
                </a:lnTo>
                <a:lnTo>
                  <a:pt x="816124" y="571499"/>
                </a:lnTo>
                <a:lnTo>
                  <a:pt x="850470" y="533399"/>
                </a:lnTo>
                <a:lnTo>
                  <a:pt x="885374" y="507999"/>
                </a:lnTo>
                <a:lnTo>
                  <a:pt x="920827" y="482599"/>
                </a:lnTo>
                <a:lnTo>
                  <a:pt x="956820" y="457199"/>
                </a:lnTo>
                <a:lnTo>
                  <a:pt x="1030384" y="406399"/>
                </a:lnTo>
                <a:lnTo>
                  <a:pt x="1105993" y="355599"/>
                </a:lnTo>
                <a:lnTo>
                  <a:pt x="1183571" y="304799"/>
                </a:lnTo>
                <a:lnTo>
                  <a:pt x="1223075" y="292099"/>
                </a:lnTo>
                <a:lnTo>
                  <a:pt x="1303465" y="241299"/>
                </a:lnTo>
                <a:lnTo>
                  <a:pt x="1344333" y="228599"/>
                </a:lnTo>
                <a:lnTo>
                  <a:pt x="1385636" y="203199"/>
                </a:lnTo>
                <a:lnTo>
                  <a:pt x="1469514" y="177799"/>
                </a:lnTo>
                <a:lnTo>
                  <a:pt x="1512068" y="152399"/>
                </a:lnTo>
                <a:lnTo>
                  <a:pt x="1911856" y="38099"/>
                </a:lnTo>
                <a:lnTo>
                  <a:pt x="2762250" y="38099"/>
                </a:lnTo>
                <a:lnTo>
                  <a:pt x="3162038" y="152399"/>
                </a:lnTo>
                <a:lnTo>
                  <a:pt x="3204593" y="177799"/>
                </a:lnTo>
                <a:lnTo>
                  <a:pt x="3288470" y="203199"/>
                </a:lnTo>
                <a:lnTo>
                  <a:pt x="3329774" y="228599"/>
                </a:lnTo>
                <a:lnTo>
                  <a:pt x="3370642" y="241299"/>
                </a:lnTo>
                <a:lnTo>
                  <a:pt x="3451032" y="292099"/>
                </a:lnTo>
                <a:lnTo>
                  <a:pt x="3490536" y="304799"/>
                </a:lnTo>
                <a:lnTo>
                  <a:pt x="3568114" y="355599"/>
                </a:lnTo>
                <a:lnTo>
                  <a:pt x="3643722" y="406399"/>
                </a:lnTo>
                <a:lnTo>
                  <a:pt x="3717287" y="457199"/>
                </a:lnTo>
                <a:lnTo>
                  <a:pt x="3753279" y="482599"/>
                </a:lnTo>
                <a:lnTo>
                  <a:pt x="3788732" y="507999"/>
                </a:lnTo>
                <a:lnTo>
                  <a:pt x="3823637" y="533399"/>
                </a:lnTo>
                <a:lnTo>
                  <a:pt x="3857983" y="571499"/>
                </a:lnTo>
                <a:lnTo>
                  <a:pt x="3891762" y="596899"/>
                </a:lnTo>
                <a:lnTo>
                  <a:pt x="3924964" y="622299"/>
                </a:lnTo>
                <a:lnTo>
                  <a:pt x="3957580" y="660399"/>
                </a:lnTo>
                <a:lnTo>
                  <a:pt x="3989600" y="685799"/>
                </a:lnTo>
                <a:lnTo>
                  <a:pt x="4021015" y="723899"/>
                </a:lnTo>
                <a:lnTo>
                  <a:pt x="4051816" y="749299"/>
                </a:lnTo>
                <a:lnTo>
                  <a:pt x="4081993" y="787399"/>
                </a:lnTo>
                <a:lnTo>
                  <a:pt x="4111537" y="825499"/>
                </a:lnTo>
                <a:lnTo>
                  <a:pt x="4140438" y="850899"/>
                </a:lnTo>
                <a:lnTo>
                  <a:pt x="4168687" y="888999"/>
                </a:lnTo>
                <a:lnTo>
                  <a:pt x="4196275" y="927099"/>
                </a:lnTo>
                <a:lnTo>
                  <a:pt x="4223191" y="965199"/>
                </a:lnTo>
                <a:lnTo>
                  <a:pt x="4249428" y="1003299"/>
                </a:lnTo>
                <a:lnTo>
                  <a:pt x="4274975" y="1041399"/>
                </a:lnTo>
                <a:lnTo>
                  <a:pt x="4299823" y="1079499"/>
                </a:lnTo>
                <a:lnTo>
                  <a:pt x="4323963" y="1117599"/>
                </a:lnTo>
                <a:lnTo>
                  <a:pt x="4347385" y="1155699"/>
                </a:lnTo>
                <a:lnTo>
                  <a:pt x="4370079" y="1193799"/>
                </a:lnTo>
                <a:lnTo>
                  <a:pt x="4392038" y="1231899"/>
                </a:lnTo>
                <a:lnTo>
                  <a:pt x="4413250" y="1269999"/>
                </a:lnTo>
                <a:lnTo>
                  <a:pt x="4433706" y="1308099"/>
                </a:lnTo>
                <a:lnTo>
                  <a:pt x="4453398" y="1346199"/>
                </a:lnTo>
                <a:lnTo>
                  <a:pt x="4472316" y="1396999"/>
                </a:lnTo>
                <a:lnTo>
                  <a:pt x="4490450" y="1435099"/>
                </a:lnTo>
                <a:lnTo>
                  <a:pt x="4507791" y="1473199"/>
                </a:lnTo>
                <a:lnTo>
                  <a:pt x="4524330" y="1523999"/>
                </a:lnTo>
                <a:lnTo>
                  <a:pt x="4540057" y="1562099"/>
                </a:lnTo>
                <a:lnTo>
                  <a:pt x="4554963" y="1600199"/>
                </a:lnTo>
                <a:lnTo>
                  <a:pt x="4569038" y="1650999"/>
                </a:lnTo>
                <a:lnTo>
                  <a:pt x="4572012" y="1659560"/>
                </a:lnTo>
                <a:lnTo>
                  <a:pt x="4572012" y="3026739"/>
                </a:lnTo>
                <a:lnTo>
                  <a:pt x="4569038" y="3035299"/>
                </a:lnTo>
                <a:lnTo>
                  <a:pt x="4554963" y="3086099"/>
                </a:lnTo>
                <a:lnTo>
                  <a:pt x="4540057" y="3124199"/>
                </a:lnTo>
                <a:lnTo>
                  <a:pt x="4524330" y="3162299"/>
                </a:lnTo>
                <a:lnTo>
                  <a:pt x="4507791" y="3213099"/>
                </a:lnTo>
                <a:lnTo>
                  <a:pt x="4490450" y="3251199"/>
                </a:lnTo>
                <a:lnTo>
                  <a:pt x="4472316" y="3289299"/>
                </a:lnTo>
                <a:lnTo>
                  <a:pt x="4453398" y="3340099"/>
                </a:lnTo>
                <a:lnTo>
                  <a:pt x="4433706" y="3378199"/>
                </a:lnTo>
                <a:lnTo>
                  <a:pt x="4413250" y="3416299"/>
                </a:lnTo>
                <a:lnTo>
                  <a:pt x="4392038" y="3454399"/>
                </a:lnTo>
                <a:lnTo>
                  <a:pt x="4370079" y="3492499"/>
                </a:lnTo>
                <a:lnTo>
                  <a:pt x="4347385" y="3530599"/>
                </a:lnTo>
                <a:lnTo>
                  <a:pt x="4323963" y="3568699"/>
                </a:lnTo>
                <a:lnTo>
                  <a:pt x="4299823" y="3606799"/>
                </a:lnTo>
                <a:lnTo>
                  <a:pt x="4274975" y="3644899"/>
                </a:lnTo>
                <a:lnTo>
                  <a:pt x="4249428" y="3682999"/>
                </a:lnTo>
                <a:lnTo>
                  <a:pt x="4223191" y="3721099"/>
                </a:lnTo>
                <a:lnTo>
                  <a:pt x="4196275" y="3759199"/>
                </a:lnTo>
                <a:lnTo>
                  <a:pt x="4168687" y="3797299"/>
                </a:lnTo>
                <a:lnTo>
                  <a:pt x="4140438" y="3835399"/>
                </a:lnTo>
                <a:lnTo>
                  <a:pt x="4111537" y="3860799"/>
                </a:lnTo>
                <a:lnTo>
                  <a:pt x="4081993" y="3898899"/>
                </a:lnTo>
                <a:lnTo>
                  <a:pt x="4051816" y="3936999"/>
                </a:lnTo>
                <a:lnTo>
                  <a:pt x="4021015" y="3962399"/>
                </a:lnTo>
                <a:lnTo>
                  <a:pt x="3989600" y="4000499"/>
                </a:lnTo>
                <a:lnTo>
                  <a:pt x="3957580" y="4025899"/>
                </a:lnTo>
                <a:lnTo>
                  <a:pt x="3924964" y="4063999"/>
                </a:lnTo>
                <a:lnTo>
                  <a:pt x="3891762" y="4089399"/>
                </a:lnTo>
                <a:lnTo>
                  <a:pt x="3857983" y="4114799"/>
                </a:lnTo>
                <a:lnTo>
                  <a:pt x="3823637" y="4140199"/>
                </a:lnTo>
                <a:lnTo>
                  <a:pt x="3815272" y="4149330"/>
                </a:lnTo>
                <a:close/>
              </a:path>
            </a:pathLst>
          </a:custGeom>
          <a:solidFill>
            <a:srgbClr val="7DD957"/>
          </a:solidFill>
        </p:spPr>
        <p:txBody>
          <a:bodyPr wrap="square" lIns="0" tIns="0" rIns="0" bIns="0" rtlCol="0"/>
          <a:lstStyle/>
          <a:p>
            <a:endParaRPr/>
          </a:p>
        </p:txBody>
      </p:sp>
      <p:grpSp>
        <p:nvGrpSpPr>
          <p:cNvPr id="16" name="object 16"/>
          <p:cNvGrpSpPr/>
          <p:nvPr/>
        </p:nvGrpSpPr>
        <p:grpSpPr>
          <a:xfrm>
            <a:off x="1028631" y="2367978"/>
            <a:ext cx="582930" cy="3314700"/>
            <a:chOff x="1028631" y="2367978"/>
            <a:chExt cx="582930" cy="3314700"/>
          </a:xfrm>
        </p:grpSpPr>
        <p:sp>
          <p:nvSpPr>
            <p:cNvPr id="17" name="object 17"/>
            <p:cNvSpPr/>
            <p:nvPr/>
          </p:nvSpPr>
          <p:spPr>
            <a:xfrm>
              <a:off x="1047681" y="2367978"/>
              <a:ext cx="0" cy="3314700"/>
            </a:xfrm>
            <a:custGeom>
              <a:avLst/>
              <a:gdLst/>
              <a:ahLst/>
              <a:cxnLst/>
              <a:rect l="l" t="t" r="r" b="b"/>
              <a:pathLst>
                <a:path h="3314700">
                  <a:moveTo>
                    <a:pt x="0" y="0"/>
                  </a:moveTo>
                  <a:lnTo>
                    <a:pt x="0" y="3314699"/>
                  </a:lnTo>
                </a:path>
              </a:pathLst>
            </a:custGeom>
            <a:ln w="38099">
              <a:solidFill>
                <a:srgbClr val="7D775D"/>
              </a:solidFill>
              <a:prstDash val="sysDash"/>
            </a:ln>
          </p:spPr>
          <p:txBody>
            <a:bodyPr wrap="square" lIns="0" tIns="0" rIns="0" bIns="0" rtlCol="0"/>
            <a:lstStyle/>
            <a:p>
              <a:endParaRPr/>
            </a:p>
          </p:txBody>
        </p:sp>
        <p:sp>
          <p:nvSpPr>
            <p:cNvPr id="18" name="object 18"/>
            <p:cNvSpPr/>
            <p:nvPr/>
          </p:nvSpPr>
          <p:spPr>
            <a:xfrm>
              <a:off x="1047737" y="5228373"/>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19" name="object 19"/>
            <p:cNvPicPr/>
            <p:nvPr/>
          </p:nvPicPr>
          <p:blipFill>
            <a:blip r:embed="rId6" cstate="print"/>
            <a:stretch>
              <a:fillRect/>
            </a:stretch>
          </p:blipFill>
          <p:spPr>
            <a:xfrm>
              <a:off x="1352549" y="5171212"/>
              <a:ext cx="258562" cy="152399"/>
            </a:xfrm>
            <a:prstGeom prst="rect">
              <a:avLst/>
            </a:prstGeom>
          </p:spPr>
        </p:pic>
        <p:sp>
          <p:nvSpPr>
            <p:cNvPr id="20" name="object 20"/>
            <p:cNvSpPr/>
            <p:nvPr/>
          </p:nvSpPr>
          <p:spPr>
            <a:xfrm>
              <a:off x="1028687" y="2703194"/>
              <a:ext cx="266700" cy="38100"/>
            </a:xfrm>
            <a:custGeom>
              <a:avLst/>
              <a:gdLst/>
              <a:ahLst/>
              <a:cxnLst/>
              <a:rect l="l" t="t" r="r" b="b"/>
              <a:pathLst>
                <a:path w="266700" h="38100">
                  <a:moveTo>
                    <a:pt x="114300" y="0"/>
                  </a:moveTo>
                  <a:lnTo>
                    <a:pt x="0" y="0"/>
                  </a:lnTo>
                  <a:lnTo>
                    <a:pt x="0" y="38100"/>
                  </a:lnTo>
                  <a:lnTo>
                    <a:pt x="114300" y="38100"/>
                  </a:lnTo>
                  <a:lnTo>
                    <a:pt x="114300" y="0"/>
                  </a:lnTo>
                  <a:close/>
                </a:path>
                <a:path w="266700" h="38100">
                  <a:moveTo>
                    <a:pt x="266700" y="0"/>
                  </a:moveTo>
                  <a:lnTo>
                    <a:pt x="152400" y="0"/>
                  </a:lnTo>
                  <a:lnTo>
                    <a:pt x="152400" y="38100"/>
                  </a:lnTo>
                  <a:lnTo>
                    <a:pt x="266700" y="38100"/>
                  </a:lnTo>
                  <a:lnTo>
                    <a:pt x="266700" y="0"/>
                  </a:lnTo>
                  <a:close/>
                </a:path>
              </a:pathLst>
            </a:custGeom>
            <a:solidFill>
              <a:srgbClr val="7D775D"/>
            </a:solidFill>
          </p:spPr>
          <p:txBody>
            <a:bodyPr wrap="square" lIns="0" tIns="0" rIns="0" bIns="0" rtlCol="0"/>
            <a:lstStyle/>
            <a:p>
              <a:endParaRPr/>
            </a:p>
          </p:txBody>
        </p:sp>
        <p:pic>
          <p:nvPicPr>
            <p:cNvPr id="21" name="object 21"/>
            <p:cNvPicPr/>
            <p:nvPr/>
          </p:nvPicPr>
          <p:blipFill>
            <a:blip r:embed="rId6" cstate="print"/>
            <a:stretch>
              <a:fillRect/>
            </a:stretch>
          </p:blipFill>
          <p:spPr>
            <a:xfrm>
              <a:off x="1333499" y="2646039"/>
              <a:ext cx="258562" cy="152399"/>
            </a:xfrm>
            <a:prstGeom prst="rect">
              <a:avLst/>
            </a:prstGeom>
          </p:spPr>
        </p:pic>
      </p:grpSp>
      <p:grpSp>
        <p:nvGrpSpPr>
          <p:cNvPr id="22" name="object 22"/>
          <p:cNvGrpSpPr/>
          <p:nvPr/>
        </p:nvGrpSpPr>
        <p:grpSpPr>
          <a:xfrm>
            <a:off x="621160" y="0"/>
            <a:ext cx="17666970" cy="10287000"/>
            <a:chOff x="621160" y="0"/>
            <a:chExt cx="17666970" cy="10287000"/>
          </a:xfrm>
        </p:grpSpPr>
        <p:sp>
          <p:nvSpPr>
            <p:cNvPr id="23" name="object 23"/>
            <p:cNvSpPr/>
            <p:nvPr/>
          </p:nvSpPr>
          <p:spPr>
            <a:xfrm>
              <a:off x="7595972" y="6750329"/>
              <a:ext cx="3370579" cy="2844165"/>
            </a:xfrm>
            <a:custGeom>
              <a:avLst/>
              <a:gdLst/>
              <a:ahLst/>
              <a:cxnLst/>
              <a:rect l="l" t="t" r="r" b="b"/>
              <a:pathLst>
                <a:path w="3370579" h="2844165">
                  <a:moveTo>
                    <a:pt x="31724" y="913904"/>
                  </a:moveTo>
                  <a:lnTo>
                    <a:pt x="5359" y="947889"/>
                  </a:lnTo>
                  <a:lnTo>
                    <a:pt x="0" y="985901"/>
                  </a:lnTo>
                  <a:lnTo>
                    <a:pt x="20129" y="988428"/>
                  </a:lnTo>
                  <a:lnTo>
                    <a:pt x="22618" y="969708"/>
                  </a:lnTo>
                  <a:lnTo>
                    <a:pt x="25387" y="951014"/>
                  </a:lnTo>
                  <a:lnTo>
                    <a:pt x="28435" y="932383"/>
                  </a:lnTo>
                  <a:lnTo>
                    <a:pt x="31724" y="913904"/>
                  </a:lnTo>
                  <a:close/>
                </a:path>
                <a:path w="3370579" h="2844165">
                  <a:moveTo>
                    <a:pt x="60883" y="791692"/>
                  </a:moveTo>
                  <a:lnTo>
                    <a:pt x="31229" y="822845"/>
                  </a:lnTo>
                  <a:lnTo>
                    <a:pt x="22136" y="860132"/>
                  </a:lnTo>
                  <a:lnTo>
                    <a:pt x="41897" y="864654"/>
                  </a:lnTo>
                  <a:lnTo>
                    <a:pt x="46240" y="846277"/>
                  </a:lnTo>
                  <a:lnTo>
                    <a:pt x="50863" y="827951"/>
                  </a:lnTo>
                  <a:lnTo>
                    <a:pt x="55753" y="809739"/>
                  </a:lnTo>
                  <a:lnTo>
                    <a:pt x="60883" y="791692"/>
                  </a:lnTo>
                  <a:close/>
                </a:path>
                <a:path w="3370579" h="2844165">
                  <a:moveTo>
                    <a:pt x="102476" y="673138"/>
                  </a:moveTo>
                  <a:lnTo>
                    <a:pt x="69735" y="701090"/>
                  </a:lnTo>
                  <a:lnTo>
                    <a:pt x="56845" y="737235"/>
                  </a:lnTo>
                  <a:lnTo>
                    <a:pt x="76047" y="743750"/>
                  </a:lnTo>
                  <a:lnTo>
                    <a:pt x="82232" y="725944"/>
                  </a:lnTo>
                  <a:lnTo>
                    <a:pt x="88709" y="708202"/>
                  </a:lnTo>
                  <a:lnTo>
                    <a:pt x="95465" y="690575"/>
                  </a:lnTo>
                  <a:lnTo>
                    <a:pt x="102476" y="673138"/>
                  </a:lnTo>
                  <a:close/>
                </a:path>
                <a:path w="3370579" h="2844165">
                  <a:moveTo>
                    <a:pt x="156298" y="559689"/>
                  </a:moveTo>
                  <a:lnTo>
                    <a:pt x="120777" y="583984"/>
                  </a:lnTo>
                  <a:lnTo>
                    <a:pt x="104140" y="618566"/>
                  </a:lnTo>
                  <a:lnTo>
                    <a:pt x="122555" y="627062"/>
                  </a:lnTo>
                  <a:lnTo>
                    <a:pt x="130581" y="610019"/>
                  </a:lnTo>
                  <a:lnTo>
                    <a:pt x="138899" y="593064"/>
                  </a:lnTo>
                  <a:lnTo>
                    <a:pt x="147485" y="576262"/>
                  </a:lnTo>
                  <a:lnTo>
                    <a:pt x="156298" y="559689"/>
                  </a:lnTo>
                  <a:close/>
                </a:path>
                <a:path w="3370579" h="2844165">
                  <a:moveTo>
                    <a:pt x="222046" y="452742"/>
                  </a:moveTo>
                  <a:lnTo>
                    <a:pt x="220459" y="451650"/>
                  </a:lnTo>
                  <a:lnTo>
                    <a:pt x="205409" y="441210"/>
                  </a:lnTo>
                  <a:lnTo>
                    <a:pt x="194640" y="457009"/>
                  </a:lnTo>
                  <a:lnTo>
                    <a:pt x="184111" y="473036"/>
                  </a:lnTo>
                  <a:lnTo>
                    <a:pt x="173101" y="490397"/>
                  </a:lnTo>
                  <a:lnTo>
                    <a:pt x="163830" y="505612"/>
                  </a:lnTo>
                  <a:lnTo>
                    <a:pt x="165519" y="506628"/>
                  </a:lnTo>
                  <a:lnTo>
                    <a:pt x="181216" y="516039"/>
                  </a:lnTo>
                  <a:lnTo>
                    <a:pt x="190766" y="500367"/>
                  </a:lnTo>
                  <a:lnTo>
                    <a:pt x="201129" y="484009"/>
                  </a:lnTo>
                  <a:lnTo>
                    <a:pt x="211480" y="468261"/>
                  </a:lnTo>
                  <a:lnTo>
                    <a:pt x="222046" y="452742"/>
                  </a:lnTo>
                  <a:close/>
                </a:path>
                <a:path w="3370579" h="2844165">
                  <a:moveTo>
                    <a:pt x="299173" y="353771"/>
                  </a:moveTo>
                  <a:lnTo>
                    <a:pt x="259207" y="369684"/>
                  </a:lnTo>
                  <a:lnTo>
                    <a:pt x="235432" y="399834"/>
                  </a:lnTo>
                  <a:lnTo>
                    <a:pt x="251574" y="412115"/>
                  </a:lnTo>
                  <a:lnTo>
                    <a:pt x="263105" y="397217"/>
                  </a:lnTo>
                  <a:lnTo>
                    <a:pt x="274916" y="382511"/>
                  </a:lnTo>
                  <a:lnTo>
                    <a:pt x="286956" y="368007"/>
                  </a:lnTo>
                  <a:lnTo>
                    <a:pt x="299173" y="353771"/>
                  </a:lnTo>
                  <a:close/>
                </a:path>
                <a:path w="3370579" h="2844165">
                  <a:moveTo>
                    <a:pt x="386994" y="264236"/>
                  </a:moveTo>
                  <a:lnTo>
                    <a:pt x="373380" y="249224"/>
                  </a:lnTo>
                  <a:lnTo>
                    <a:pt x="359346" y="262191"/>
                  </a:lnTo>
                  <a:lnTo>
                    <a:pt x="345490" y="275450"/>
                  </a:lnTo>
                  <a:lnTo>
                    <a:pt x="331825" y="288988"/>
                  </a:lnTo>
                  <a:lnTo>
                    <a:pt x="318427" y="302729"/>
                  </a:lnTo>
                  <a:lnTo>
                    <a:pt x="333057" y="316750"/>
                  </a:lnTo>
                  <a:lnTo>
                    <a:pt x="346214" y="303250"/>
                  </a:lnTo>
                  <a:lnTo>
                    <a:pt x="359613" y="289966"/>
                  </a:lnTo>
                  <a:lnTo>
                    <a:pt x="373227" y="276948"/>
                  </a:lnTo>
                  <a:lnTo>
                    <a:pt x="386994" y="264236"/>
                  </a:lnTo>
                  <a:close/>
                </a:path>
                <a:path w="3370579" h="2844165">
                  <a:moveTo>
                    <a:pt x="484695" y="185635"/>
                  </a:moveTo>
                  <a:lnTo>
                    <a:pt x="472973" y="169087"/>
                  </a:lnTo>
                  <a:lnTo>
                    <a:pt x="457517" y="180276"/>
                  </a:lnTo>
                  <a:lnTo>
                    <a:pt x="442163" y="191808"/>
                  </a:lnTo>
                  <a:lnTo>
                    <a:pt x="426999" y="203631"/>
                  </a:lnTo>
                  <a:lnTo>
                    <a:pt x="412051" y="215734"/>
                  </a:lnTo>
                  <a:lnTo>
                    <a:pt x="424942" y="231368"/>
                  </a:lnTo>
                  <a:lnTo>
                    <a:pt x="439597" y="219506"/>
                  </a:lnTo>
                  <a:lnTo>
                    <a:pt x="454469" y="207899"/>
                  </a:lnTo>
                  <a:lnTo>
                    <a:pt x="469531" y="196596"/>
                  </a:lnTo>
                  <a:lnTo>
                    <a:pt x="484695" y="185635"/>
                  </a:lnTo>
                  <a:close/>
                </a:path>
                <a:path w="3370579" h="2844165">
                  <a:moveTo>
                    <a:pt x="591273" y="119786"/>
                  </a:moveTo>
                  <a:lnTo>
                    <a:pt x="581774" y="101879"/>
                  </a:lnTo>
                  <a:lnTo>
                    <a:pt x="565023" y="111010"/>
                  </a:lnTo>
                  <a:lnTo>
                    <a:pt x="548347" y="120510"/>
                  </a:lnTo>
                  <a:lnTo>
                    <a:pt x="531799" y="130378"/>
                  </a:lnTo>
                  <a:lnTo>
                    <a:pt x="515442" y="140550"/>
                  </a:lnTo>
                  <a:lnTo>
                    <a:pt x="526313" y="157657"/>
                  </a:lnTo>
                  <a:lnTo>
                    <a:pt x="542340" y="147688"/>
                  </a:lnTo>
                  <a:lnTo>
                    <a:pt x="558546" y="138036"/>
                  </a:lnTo>
                  <a:lnTo>
                    <a:pt x="574878" y="128714"/>
                  </a:lnTo>
                  <a:lnTo>
                    <a:pt x="591273" y="119786"/>
                  </a:lnTo>
                  <a:close/>
                </a:path>
                <a:path w="3370579" h="2844165">
                  <a:moveTo>
                    <a:pt x="705548" y="68656"/>
                  </a:moveTo>
                  <a:lnTo>
                    <a:pt x="698576" y="49618"/>
                  </a:lnTo>
                  <a:lnTo>
                    <a:pt x="680758" y="56362"/>
                  </a:lnTo>
                  <a:lnTo>
                    <a:pt x="662940" y="63525"/>
                  </a:lnTo>
                  <a:lnTo>
                    <a:pt x="645210" y="71107"/>
                  </a:lnTo>
                  <a:lnTo>
                    <a:pt x="627608" y="79057"/>
                  </a:lnTo>
                  <a:lnTo>
                    <a:pt x="636168" y="97447"/>
                  </a:lnTo>
                  <a:lnTo>
                    <a:pt x="653376" y="89662"/>
                  </a:lnTo>
                  <a:lnTo>
                    <a:pt x="670712" y="82245"/>
                  </a:lnTo>
                  <a:lnTo>
                    <a:pt x="688124" y="75234"/>
                  </a:lnTo>
                  <a:lnTo>
                    <a:pt x="705548" y="68656"/>
                  </a:lnTo>
                  <a:close/>
                </a:path>
                <a:path w="3370579" h="2844165">
                  <a:moveTo>
                    <a:pt x="825804" y="34594"/>
                  </a:moveTo>
                  <a:lnTo>
                    <a:pt x="821804" y="14719"/>
                  </a:lnTo>
                  <a:lnTo>
                    <a:pt x="803186" y="18707"/>
                  </a:lnTo>
                  <a:lnTo>
                    <a:pt x="784491" y="23164"/>
                  </a:lnTo>
                  <a:lnTo>
                    <a:pt x="765810" y="28079"/>
                  </a:lnTo>
                  <a:lnTo>
                    <a:pt x="747204" y="33426"/>
                  </a:lnTo>
                  <a:lnTo>
                    <a:pt x="753021" y="52844"/>
                  </a:lnTo>
                  <a:lnTo>
                    <a:pt x="771169" y="47612"/>
                  </a:lnTo>
                  <a:lnTo>
                    <a:pt x="789393" y="42824"/>
                  </a:lnTo>
                  <a:lnTo>
                    <a:pt x="807618" y="38481"/>
                  </a:lnTo>
                  <a:lnTo>
                    <a:pt x="825804" y="34594"/>
                  </a:lnTo>
                  <a:close/>
                </a:path>
                <a:path w="3370579" h="2844165">
                  <a:moveTo>
                    <a:pt x="949782" y="20269"/>
                  </a:moveTo>
                  <a:lnTo>
                    <a:pt x="949236" y="0"/>
                  </a:lnTo>
                  <a:lnTo>
                    <a:pt x="930160" y="812"/>
                  </a:lnTo>
                  <a:lnTo>
                    <a:pt x="910971" y="2120"/>
                  </a:lnTo>
                  <a:lnTo>
                    <a:pt x="891717" y="3937"/>
                  </a:lnTo>
                  <a:lnTo>
                    <a:pt x="872464" y="6248"/>
                  </a:lnTo>
                  <a:lnTo>
                    <a:pt x="875131" y="26339"/>
                  </a:lnTo>
                  <a:lnTo>
                    <a:pt x="893851" y="24091"/>
                  </a:lnTo>
                  <a:lnTo>
                    <a:pt x="912583" y="22326"/>
                  </a:lnTo>
                  <a:lnTo>
                    <a:pt x="931240" y="21043"/>
                  </a:lnTo>
                  <a:lnTo>
                    <a:pt x="949782" y="20269"/>
                  </a:lnTo>
                  <a:close/>
                </a:path>
                <a:path w="3370579" h="2844165">
                  <a:moveTo>
                    <a:pt x="1077366" y="8318"/>
                  </a:moveTo>
                  <a:lnTo>
                    <a:pt x="1058430" y="5524"/>
                  </a:lnTo>
                  <a:lnTo>
                    <a:pt x="1039291" y="3276"/>
                  </a:lnTo>
                  <a:lnTo>
                    <a:pt x="1020000" y="1562"/>
                  </a:lnTo>
                  <a:lnTo>
                    <a:pt x="1000633" y="419"/>
                  </a:lnTo>
                  <a:lnTo>
                    <a:pt x="999718" y="20662"/>
                  </a:lnTo>
                  <a:lnTo>
                    <a:pt x="1018501" y="21780"/>
                  </a:lnTo>
                  <a:lnTo>
                    <a:pt x="1037196" y="23431"/>
                  </a:lnTo>
                  <a:lnTo>
                    <a:pt x="1055751" y="25615"/>
                  </a:lnTo>
                  <a:lnTo>
                    <a:pt x="1074102" y="28321"/>
                  </a:lnTo>
                  <a:lnTo>
                    <a:pt x="1077366" y="8318"/>
                  </a:lnTo>
                  <a:close/>
                </a:path>
                <a:path w="3370579" h="2844165">
                  <a:moveTo>
                    <a:pt x="1178509" y="2153335"/>
                  </a:moveTo>
                  <a:lnTo>
                    <a:pt x="1176566" y="2134565"/>
                  </a:lnTo>
                  <a:lnTo>
                    <a:pt x="1175054" y="2115794"/>
                  </a:lnTo>
                  <a:lnTo>
                    <a:pt x="1173975" y="2097074"/>
                  </a:lnTo>
                  <a:lnTo>
                    <a:pt x="1173340" y="2078494"/>
                  </a:lnTo>
                  <a:lnTo>
                    <a:pt x="1153083" y="2078964"/>
                  </a:lnTo>
                  <a:lnTo>
                    <a:pt x="1153744" y="2098027"/>
                  </a:lnTo>
                  <a:lnTo>
                    <a:pt x="1154849" y="2117204"/>
                  </a:lnTo>
                  <a:lnTo>
                    <a:pt x="1156398" y="2136432"/>
                  </a:lnTo>
                  <a:lnTo>
                    <a:pt x="1158379" y="2155634"/>
                  </a:lnTo>
                  <a:lnTo>
                    <a:pt x="1178509" y="2153335"/>
                  </a:lnTo>
                  <a:close/>
                </a:path>
                <a:path w="3370579" h="2844165">
                  <a:moveTo>
                    <a:pt x="1180426" y="1953882"/>
                  </a:moveTo>
                  <a:lnTo>
                    <a:pt x="1155750" y="1991525"/>
                  </a:lnTo>
                  <a:lnTo>
                    <a:pt x="1153464" y="2027656"/>
                  </a:lnTo>
                  <a:lnTo>
                    <a:pt x="1173721" y="2028456"/>
                  </a:lnTo>
                  <a:lnTo>
                    <a:pt x="1174635" y="2010841"/>
                  </a:lnTo>
                  <a:lnTo>
                    <a:pt x="1175943" y="1993303"/>
                  </a:lnTo>
                  <a:lnTo>
                    <a:pt x="1177658" y="1975891"/>
                  </a:lnTo>
                  <a:lnTo>
                    <a:pt x="1179741" y="1958695"/>
                  </a:lnTo>
                  <a:lnTo>
                    <a:pt x="1180426" y="1953882"/>
                  </a:lnTo>
                  <a:close/>
                </a:path>
                <a:path w="3370579" h="2844165">
                  <a:moveTo>
                    <a:pt x="1201508" y="41465"/>
                  </a:moveTo>
                  <a:lnTo>
                    <a:pt x="1183309" y="34925"/>
                  </a:lnTo>
                  <a:lnTo>
                    <a:pt x="1164907" y="28905"/>
                  </a:lnTo>
                  <a:lnTo>
                    <a:pt x="1146390" y="23456"/>
                  </a:lnTo>
                  <a:lnTo>
                    <a:pt x="1127798" y="18592"/>
                  </a:lnTo>
                  <a:lnTo>
                    <a:pt x="1122946" y="38277"/>
                  </a:lnTo>
                  <a:lnTo>
                    <a:pt x="1140968" y="42989"/>
                  </a:lnTo>
                  <a:lnTo>
                    <a:pt x="1158913" y="48260"/>
                  </a:lnTo>
                  <a:lnTo>
                    <a:pt x="1176718" y="54089"/>
                  </a:lnTo>
                  <a:lnTo>
                    <a:pt x="1194333" y="60426"/>
                  </a:lnTo>
                  <a:lnTo>
                    <a:pt x="1201508" y="41465"/>
                  </a:lnTo>
                  <a:close/>
                </a:path>
                <a:path w="3370579" h="2844165">
                  <a:moveTo>
                    <a:pt x="1201712" y="2276246"/>
                  </a:moveTo>
                  <a:lnTo>
                    <a:pt x="1197102" y="2258022"/>
                  </a:lnTo>
                  <a:lnTo>
                    <a:pt x="1192885" y="2239683"/>
                  </a:lnTo>
                  <a:lnTo>
                    <a:pt x="1189075" y="2221280"/>
                  </a:lnTo>
                  <a:lnTo>
                    <a:pt x="1185659" y="2202878"/>
                  </a:lnTo>
                  <a:lnTo>
                    <a:pt x="1165694" y="2206345"/>
                  </a:lnTo>
                  <a:lnTo>
                    <a:pt x="1169174" y="2225179"/>
                  </a:lnTo>
                  <a:lnTo>
                    <a:pt x="1173086" y="2244026"/>
                  </a:lnTo>
                  <a:lnTo>
                    <a:pt x="1177404" y="2262797"/>
                  </a:lnTo>
                  <a:lnTo>
                    <a:pt x="1182116" y="2281428"/>
                  </a:lnTo>
                  <a:lnTo>
                    <a:pt x="1201712" y="2276246"/>
                  </a:lnTo>
                  <a:close/>
                </a:path>
                <a:path w="3370579" h="2844165">
                  <a:moveTo>
                    <a:pt x="1210843" y="1833410"/>
                  </a:moveTo>
                  <a:lnTo>
                    <a:pt x="1210602" y="1833321"/>
                  </a:lnTo>
                  <a:lnTo>
                    <a:pt x="1191831" y="1826336"/>
                  </a:lnTo>
                  <a:lnTo>
                    <a:pt x="1185418" y="1844433"/>
                  </a:lnTo>
                  <a:lnTo>
                    <a:pt x="1179588" y="1862836"/>
                  </a:lnTo>
                  <a:lnTo>
                    <a:pt x="1174343" y="1881517"/>
                  </a:lnTo>
                  <a:lnTo>
                    <a:pt x="1169720" y="1900389"/>
                  </a:lnTo>
                  <a:lnTo>
                    <a:pt x="1169974" y="1900453"/>
                  </a:lnTo>
                  <a:lnTo>
                    <a:pt x="1189482" y="1904898"/>
                  </a:lnTo>
                  <a:lnTo>
                    <a:pt x="1193952" y="1886673"/>
                  </a:lnTo>
                  <a:lnTo>
                    <a:pt x="1199019" y="1868639"/>
                  </a:lnTo>
                  <a:lnTo>
                    <a:pt x="1204658" y="1850872"/>
                  </a:lnTo>
                  <a:lnTo>
                    <a:pt x="1210843" y="1833410"/>
                  </a:lnTo>
                  <a:close/>
                </a:path>
                <a:path w="3370579" h="2844165">
                  <a:moveTo>
                    <a:pt x="1242250" y="2394661"/>
                  </a:moveTo>
                  <a:lnTo>
                    <a:pt x="1235113" y="2377363"/>
                  </a:lnTo>
                  <a:lnTo>
                    <a:pt x="1228331" y="2359825"/>
                  </a:lnTo>
                  <a:lnTo>
                    <a:pt x="1221917" y="2342108"/>
                  </a:lnTo>
                  <a:lnTo>
                    <a:pt x="1215898" y="2324277"/>
                  </a:lnTo>
                  <a:lnTo>
                    <a:pt x="1196632" y="2330577"/>
                  </a:lnTo>
                  <a:lnTo>
                    <a:pt x="1202791" y="2348801"/>
                  </a:lnTo>
                  <a:lnTo>
                    <a:pt x="1209357" y="2366924"/>
                  </a:lnTo>
                  <a:lnTo>
                    <a:pt x="1216291" y="2384869"/>
                  </a:lnTo>
                  <a:lnTo>
                    <a:pt x="1223594" y="2402586"/>
                  </a:lnTo>
                  <a:lnTo>
                    <a:pt x="1242250" y="2394661"/>
                  </a:lnTo>
                  <a:close/>
                </a:path>
                <a:path w="3370579" h="2844165">
                  <a:moveTo>
                    <a:pt x="1266596" y="1722386"/>
                  </a:moveTo>
                  <a:lnTo>
                    <a:pt x="1225740" y="1751939"/>
                  </a:lnTo>
                  <a:lnTo>
                    <a:pt x="1211986" y="1778863"/>
                  </a:lnTo>
                  <a:lnTo>
                    <a:pt x="1230274" y="1787613"/>
                  </a:lnTo>
                  <a:lnTo>
                    <a:pt x="1236726" y="1774583"/>
                  </a:lnTo>
                  <a:lnTo>
                    <a:pt x="1243571" y="1761617"/>
                  </a:lnTo>
                  <a:lnTo>
                    <a:pt x="1253337" y="1744141"/>
                  </a:lnTo>
                  <a:lnTo>
                    <a:pt x="1266596" y="1722386"/>
                  </a:lnTo>
                  <a:close/>
                </a:path>
                <a:path w="3370579" h="2844165">
                  <a:moveTo>
                    <a:pt x="1299565" y="2505837"/>
                  </a:moveTo>
                  <a:lnTo>
                    <a:pt x="1289977" y="2489860"/>
                  </a:lnTo>
                  <a:lnTo>
                    <a:pt x="1280693" y="2473553"/>
                  </a:lnTo>
                  <a:lnTo>
                    <a:pt x="1271752" y="2456954"/>
                  </a:lnTo>
                  <a:lnTo>
                    <a:pt x="1263180" y="2440152"/>
                  </a:lnTo>
                  <a:lnTo>
                    <a:pt x="1245006" y="2449169"/>
                  </a:lnTo>
                  <a:lnTo>
                    <a:pt x="1253794" y="2466390"/>
                  </a:lnTo>
                  <a:lnTo>
                    <a:pt x="1262964" y="2483383"/>
                  </a:lnTo>
                  <a:lnTo>
                    <a:pt x="1272476" y="2500096"/>
                  </a:lnTo>
                  <a:lnTo>
                    <a:pt x="1282319" y="2516479"/>
                  </a:lnTo>
                  <a:lnTo>
                    <a:pt x="1299565" y="2505837"/>
                  </a:lnTo>
                  <a:close/>
                </a:path>
                <a:path w="3370579" h="2844165">
                  <a:moveTo>
                    <a:pt x="1316621" y="97853"/>
                  </a:moveTo>
                  <a:lnTo>
                    <a:pt x="1299972" y="88011"/>
                  </a:lnTo>
                  <a:lnTo>
                    <a:pt x="1283093" y="78638"/>
                  </a:lnTo>
                  <a:lnTo>
                    <a:pt x="1266050" y="69773"/>
                  </a:lnTo>
                  <a:lnTo>
                    <a:pt x="1248892" y="61468"/>
                  </a:lnTo>
                  <a:lnTo>
                    <a:pt x="1240320" y="79819"/>
                  </a:lnTo>
                  <a:lnTo>
                    <a:pt x="1256969" y="87896"/>
                  </a:lnTo>
                  <a:lnTo>
                    <a:pt x="1273530" y="96507"/>
                  </a:lnTo>
                  <a:lnTo>
                    <a:pt x="1289977" y="105638"/>
                  </a:lnTo>
                  <a:lnTo>
                    <a:pt x="1306245" y="115265"/>
                  </a:lnTo>
                  <a:lnTo>
                    <a:pt x="1316621" y="97853"/>
                  </a:lnTo>
                  <a:close/>
                </a:path>
                <a:path w="3370579" h="2844165">
                  <a:moveTo>
                    <a:pt x="1343545" y="1624152"/>
                  </a:moveTo>
                  <a:lnTo>
                    <a:pt x="1302639" y="1640078"/>
                  </a:lnTo>
                  <a:lnTo>
                    <a:pt x="1279258" y="1669440"/>
                  </a:lnTo>
                  <a:lnTo>
                    <a:pt x="1295425" y="1681657"/>
                  </a:lnTo>
                  <a:lnTo>
                    <a:pt x="1306550" y="1667344"/>
                  </a:lnTo>
                  <a:lnTo>
                    <a:pt x="1318221" y="1653044"/>
                  </a:lnTo>
                  <a:lnTo>
                    <a:pt x="1330528" y="1638681"/>
                  </a:lnTo>
                  <a:lnTo>
                    <a:pt x="1343545" y="1624152"/>
                  </a:lnTo>
                  <a:close/>
                </a:path>
                <a:path w="3370579" h="2844165">
                  <a:moveTo>
                    <a:pt x="1373517" y="2606497"/>
                  </a:moveTo>
                  <a:lnTo>
                    <a:pt x="1361490" y="2592362"/>
                  </a:lnTo>
                  <a:lnTo>
                    <a:pt x="1349730" y="2577808"/>
                  </a:lnTo>
                  <a:lnTo>
                    <a:pt x="1338275" y="2562860"/>
                  </a:lnTo>
                  <a:lnTo>
                    <a:pt x="1327150" y="2547582"/>
                  </a:lnTo>
                  <a:lnTo>
                    <a:pt x="1310601" y="2559291"/>
                  </a:lnTo>
                  <a:lnTo>
                    <a:pt x="1322044" y="2574988"/>
                  </a:lnTo>
                  <a:lnTo>
                    <a:pt x="1333817" y="2590342"/>
                  </a:lnTo>
                  <a:lnTo>
                    <a:pt x="1345907" y="2605316"/>
                  </a:lnTo>
                  <a:lnTo>
                    <a:pt x="1358265" y="2619832"/>
                  </a:lnTo>
                  <a:lnTo>
                    <a:pt x="1373517" y="2606497"/>
                  </a:lnTo>
                  <a:close/>
                </a:path>
                <a:path w="3370579" h="2844165">
                  <a:moveTo>
                    <a:pt x="1420088" y="173736"/>
                  </a:moveTo>
                  <a:lnTo>
                    <a:pt x="1405280" y="161201"/>
                  </a:lnTo>
                  <a:lnTo>
                    <a:pt x="1390243" y="149072"/>
                  </a:lnTo>
                  <a:lnTo>
                    <a:pt x="1375003" y="137388"/>
                  </a:lnTo>
                  <a:lnTo>
                    <a:pt x="1359649" y="126187"/>
                  </a:lnTo>
                  <a:lnTo>
                    <a:pt x="1347914" y="142709"/>
                  </a:lnTo>
                  <a:lnTo>
                    <a:pt x="1349057" y="143548"/>
                  </a:lnTo>
                  <a:lnTo>
                    <a:pt x="1362875" y="153619"/>
                  </a:lnTo>
                  <a:lnTo>
                    <a:pt x="1377721" y="165011"/>
                  </a:lnTo>
                  <a:lnTo>
                    <a:pt x="1392377" y="176834"/>
                  </a:lnTo>
                  <a:lnTo>
                    <a:pt x="1406804" y="189052"/>
                  </a:lnTo>
                  <a:lnTo>
                    <a:pt x="1420088" y="173736"/>
                  </a:lnTo>
                  <a:close/>
                </a:path>
                <a:path w="3370579" h="2844165">
                  <a:moveTo>
                    <a:pt x="1433093" y="1535988"/>
                  </a:moveTo>
                  <a:lnTo>
                    <a:pt x="1419466" y="1520964"/>
                  </a:lnTo>
                  <a:lnTo>
                    <a:pt x="1404226" y="1534985"/>
                  </a:lnTo>
                  <a:lnTo>
                    <a:pt x="1389951" y="1548358"/>
                  </a:lnTo>
                  <a:lnTo>
                    <a:pt x="1376578" y="1561198"/>
                  </a:lnTo>
                  <a:lnTo>
                    <a:pt x="1363980" y="1573580"/>
                  </a:lnTo>
                  <a:lnTo>
                    <a:pt x="1378280" y="1587944"/>
                  </a:lnTo>
                  <a:lnTo>
                    <a:pt x="1390713" y="1575714"/>
                  </a:lnTo>
                  <a:lnTo>
                    <a:pt x="1403921" y="1563052"/>
                  </a:lnTo>
                  <a:lnTo>
                    <a:pt x="1418018" y="1549831"/>
                  </a:lnTo>
                  <a:lnTo>
                    <a:pt x="1433093" y="1535988"/>
                  </a:lnTo>
                  <a:close/>
                </a:path>
                <a:path w="3370579" h="2844165">
                  <a:moveTo>
                    <a:pt x="1463763" y="2692387"/>
                  </a:moveTo>
                  <a:lnTo>
                    <a:pt x="1449362" y="2680754"/>
                  </a:lnTo>
                  <a:lnTo>
                    <a:pt x="1435188" y="2668600"/>
                  </a:lnTo>
                  <a:lnTo>
                    <a:pt x="1421282" y="2655976"/>
                  </a:lnTo>
                  <a:lnTo>
                    <a:pt x="1407693" y="2642908"/>
                  </a:lnTo>
                  <a:lnTo>
                    <a:pt x="1393431" y="2657297"/>
                  </a:lnTo>
                  <a:lnTo>
                    <a:pt x="1407439" y="2670772"/>
                  </a:lnTo>
                  <a:lnTo>
                    <a:pt x="1421777" y="2683802"/>
                  </a:lnTo>
                  <a:lnTo>
                    <a:pt x="1436395" y="2696349"/>
                  </a:lnTo>
                  <a:lnTo>
                    <a:pt x="1451241" y="2708351"/>
                  </a:lnTo>
                  <a:lnTo>
                    <a:pt x="1463763" y="2692387"/>
                  </a:lnTo>
                  <a:close/>
                </a:path>
                <a:path w="3370579" h="2844165">
                  <a:moveTo>
                    <a:pt x="1510195" y="264566"/>
                  </a:moveTo>
                  <a:lnTo>
                    <a:pt x="1497406" y="250024"/>
                  </a:lnTo>
                  <a:lnTo>
                    <a:pt x="1484376" y="235788"/>
                  </a:lnTo>
                  <a:lnTo>
                    <a:pt x="1471129" y="221932"/>
                  </a:lnTo>
                  <a:lnTo>
                    <a:pt x="1457718" y="208483"/>
                  </a:lnTo>
                  <a:lnTo>
                    <a:pt x="1443520" y="222948"/>
                  </a:lnTo>
                  <a:lnTo>
                    <a:pt x="1456626" y="236080"/>
                  </a:lnTo>
                  <a:lnTo>
                    <a:pt x="1469580" y="249618"/>
                  </a:lnTo>
                  <a:lnTo>
                    <a:pt x="1482318" y="263537"/>
                  </a:lnTo>
                  <a:lnTo>
                    <a:pt x="1494815" y="277774"/>
                  </a:lnTo>
                  <a:lnTo>
                    <a:pt x="1510195" y="264566"/>
                  </a:lnTo>
                  <a:close/>
                </a:path>
                <a:path w="3370579" h="2844165">
                  <a:moveTo>
                    <a:pt x="1527746" y="1451978"/>
                  </a:moveTo>
                  <a:lnTo>
                    <a:pt x="1514297" y="1436852"/>
                  </a:lnTo>
                  <a:lnTo>
                    <a:pt x="1457337" y="1487119"/>
                  </a:lnTo>
                  <a:lnTo>
                    <a:pt x="1470748" y="1502295"/>
                  </a:lnTo>
                  <a:lnTo>
                    <a:pt x="1527746" y="1451978"/>
                  </a:lnTo>
                  <a:close/>
                </a:path>
                <a:path w="3370579" h="2844165">
                  <a:moveTo>
                    <a:pt x="1568869" y="2758656"/>
                  </a:moveTo>
                  <a:lnTo>
                    <a:pt x="1533804" y="2739898"/>
                  </a:lnTo>
                  <a:lnTo>
                    <a:pt x="1510360" y="2725610"/>
                  </a:lnTo>
                  <a:lnTo>
                    <a:pt x="1504149" y="2721521"/>
                  </a:lnTo>
                  <a:lnTo>
                    <a:pt x="1493024" y="2738475"/>
                  </a:lnTo>
                  <a:lnTo>
                    <a:pt x="1493913" y="2739047"/>
                  </a:lnTo>
                  <a:lnTo>
                    <a:pt x="1499768" y="2742971"/>
                  </a:lnTo>
                  <a:lnTo>
                    <a:pt x="1523580" y="2757487"/>
                  </a:lnTo>
                  <a:lnTo>
                    <a:pt x="1535582" y="2764167"/>
                  </a:lnTo>
                  <a:lnTo>
                    <a:pt x="1547685" y="2770644"/>
                  </a:lnTo>
                  <a:lnTo>
                    <a:pt x="1559902" y="2776842"/>
                  </a:lnTo>
                  <a:lnTo>
                    <a:pt x="1568869" y="2758656"/>
                  </a:lnTo>
                  <a:close/>
                </a:path>
                <a:path w="3370579" h="2844165">
                  <a:moveTo>
                    <a:pt x="1586966" y="366776"/>
                  </a:moveTo>
                  <a:lnTo>
                    <a:pt x="1576209" y="350723"/>
                  </a:lnTo>
                  <a:lnTo>
                    <a:pt x="1565186" y="334924"/>
                  </a:lnTo>
                  <a:lnTo>
                    <a:pt x="1553933" y="319417"/>
                  </a:lnTo>
                  <a:lnTo>
                    <a:pt x="1542491" y="304266"/>
                  </a:lnTo>
                  <a:lnTo>
                    <a:pt x="1526438" y="316636"/>
                  </a:lnTo>
                  <a:lnTo>
                    <a:pt x="1537652" y="331495"/>
                  </a:lnTo>
                  <a:lnTo>
                    <a:pt x="1548676" y="346697"/>
                  </a:lnTo>
                  <a:lnTo>
                    <a:pt x="1559483" y="362178"/>
                  </a:lnTo>
                  <a:lnTo>
                    <a:pt x="1570037" y="377901"/>
                  </a:lnTo>
                  <a:lnTo>
                    <a:pt x="1586966" y="366776"/>
                  </a:lnTo>
                  <a:close/>
                </a:path>
                <a:path w="3370579" h="2844165">
                  <a:moveTo>
                    <a:pt x="1620164" y="1364221"/>
                  </a:moveTo>
                  <a:lnTo>
                    <a:pt x="1605521" y="1350187"/>
                  </a:lnTo>
                  <a:lnTo>
                    <a:pt x="1593367" y="1362684"/>
                  </a:lnTo>
                  <a:lnTo>
                    <a:pt x="1580400" y="1375575"/>
                  </a:lnTo>
                  <a:lnTo>
                    <a:pt x="1566532" y="1388960"/>
                  </a:lnTo>
                  <a:lnTo>
                    <a:pt x="1551647" y="1402930"/>
                  </a:lnTo>
                  <a:lnTo>
                    <a:pt x="1565440" y="1417802"/>
                  </a:lnTo>
                  <a:lnTo>
                    <a:pt x="1580527" y="1403629"/>
                  </a:lnTo>
                  <a:lnTo>
                    <a:pt x="1594612" y="1390027"/>
                  </a:lnTo>
                  <a:lnTo>
                    <a:pt x="1607794" y="1376934"/>
                  </a:lnTo>
                  <a:lnTo>
                    <a:pt x="1620164" y="1364221"/>
                  </a:lnTo>
                  <a:close/>
                </a:path>
                <a:path w="3370579" h="2844165">
                  <a:moveTo>
                    <a:pt x="1650733" y="477456"/>
                  </a:moveTo>
                  <a:lnTo>
                    <a:pt x="1641944" y="460336"/>
                  </a:lnTo>
                  <a:lnTo>
                    <a:pt x="1632877" y="443369"/>
                  </a:lnTo>
                  <a:lnTo>
                    <a:pt x="1623555" y="426618"/>
                  </a:lnTo>
                  <a:lnTo>
                    <a:pt x="1614004" y="410133"/>
                  </a:lnTo>
                  <a:lnTo>
                    <a:pt x="1596555" y="420446"/>
                  </a:lnTo>
                  <a:lnTo>
                    <a:pt x="1605927" y="436613"/>
                  </a:lnTo>
                  <a:lnTo>
                    <a:pt x="1615084" y="453072"/>
                  </a:lnTo>
                  <a:lnTo>
                    <a:pt x="1623987" y="469734"/>
                  </a:lnTo>
                  <a:lnTo>
                    <a:pt x="1632610" y="486549"/>
                  </a:lnTo>
                  <a:lnTo>
                    <a:pt x="1650733" y="477456"/>
                  </a:lnTo>
                  <a:close/>
                </a:path>
                <a:path w="3370579" h="2844165">
                  <a:moveTo>
                    <a:pt x="1685391" y="2801683"/>
                  </a:moveTo>
                  <a:lnTo>
                    <a:pt x="1667281" y="2796730"/>
                  </a:lnTo>
                  <a:lnTo>
                    <a:pt x="1649361" y="2791244"/>
                  </a:lnTo>
                  <a:lnTo>
                    <a:pt x="1631696" y="2785237"/>
                  </a:lnTo>
                  <a:lnTo>
                    <a:pt x="1614373" y="2778747"/>
                  </a:lnTo>
                  <a:lnTo>
                    <a:pt x="1606969" y="2797606"/>
                  </a:lnTo>
                  <a:lnTo>
                    <a:pt x="1624863" y="2804312"/>
                  </a:lnTo>
                  <a:lnTo>
                    <a:pt x="1643100" y="2810510"/>
                  </a:lnTo>
                  <a:lnTo>
                    <a:pt x="1661604" y="2816187"/>
                  </a:lnTo>
                  <a:lnTo>
                    <a:pt x="1680311" y="2821317"/>
                  </a:lnTo>
                  <a:lnTo>
                    <a:pt x="1685391" y="2801683"/>
                  </a:lnTo>
                  <a:close/>
                </a:path>
                <a:path w="3370579" h="2844165">
                  <a:moveTo>
                    <a:pt x="1700745" y="1264361"/>
                  </a:moveTo>
                  <a:lnTo>
                    <a:pt x="1700034" y="1263891"/>
                  </a:lnTo>
                  <a:lnTo>
                    <a:pt x="1696974" y="1261910"/>
                  </a:lnTo>
                  <a:lnTo>
                    <a:pt x="1694599" y="1260373"/>
                  </a:lnTo>
                  <a:lnTo>
                    <a:pt x="1683766" y="1253324"/>
                  </a:lnTo>
                  <a:lnTo>
                    <a:pt x="1673694" y="1268234"/>
                  </a:lnTo>
                  <a:lnTo>
                    <a:pt x="1662938" y="1283106"/>
                  </a:lnTo>
                  <a:lnTo>
                    <a:pt x="1651419" y="1298016"/>
                  </a:lnTo>
                  <a:lnTo>
                    <a:pt x="1639023" y="1313091"/>
                  </a:lnTo>
                  <a:lnTo>
                    <a:pt x="1654492" y="1326159"/>
                  </a:lnTo>
                  <a:lnTo>
                    <a:pt x="1667281" y="1310601"/>
                  </a:lnTo>
                  <a:lnTo>
                    <a:pt x="1679206" y="1295196"/>
                  </a:lnTo>
                  <a:lnTo>
                    <a:pt x="1690331" y="1279817"/>
                  </a:lnTo>
                  <a:lnTo>
                    <a:pt x="1700745" y="1264361"/>
                  </a:lnTo>
                  <a:close/>
                </a:path>
                <a:path w="3370579" h="2844165">
                  <a:moveTo>
                    <a:pt x="1701723" y="594550"/>
                  </a:moveTo>
                  <a:lnTo>
                    <a:pt x="1694865" y="576618"/>
                  </a:lnTo>
                  <a:lnTo>
                    <a:pt x="1687715" y="558774"/>
                  </a:lnTo>
                  <a:lnTo>
                    <a:pt x="1680298" y="541083"/>
                  </a:lnTo>
                  <a:lnTo>
                    <a:pt x="1672628" y="523608"/>
                  </a:lnTo>
                  <a:lnTo>
                    <a:pt x="1654136" y="531888"/>
                  </a:lnTo>
                  <a:lnTo>
                    <a:pt x="1661668" y="549071"/>
                  </a:lnTo>
                  <a:lnTo>
                    <a:pt x="1668970" y="566458"/>
                  </a:lnTo>
                  <a:lnTo>
                    <a:pt x="1675993" y="583996"/>
                  </a:lnTo>
                  <a:lnTo>
                    <a:pt x="1682724" y="601624"/>
                  </a:lnTo>
                  <a:lnTo>
                    <a:pt x="1701723" y="594550"/>
                  </a:lnTo>
                  <a:close/>
                </a:path>
                <a:path w="3370579" h="2844165">
                  <a:moveTo>
                    <a:pt x="1739950" y="716419"/>
                  </a:moveTo>
                  <a:lnTo>
                    <a:pt x="1735048" y="697928"/>
                  </a:lnTo>
                  <a:lnTo>
                    <a:pt x="1729841" y="679437"/>
                  </a:lnTo>
                  <a:lnTo>
                    <a:pt x="1724329" y="661047"/>
                  </a:lnTo>
                  <a:lnTo>
                    <a:pt x="1718551" y="642823"/>
                  </a:lnTo>
                  <a:lnTo>
                    <a:pt x="1699285" y="649084"/>
                  </a:lnTo>
                  <a:lnTo>
                    <a:pt x="1704962" y="667004"/>
                  </a:lnTo>
                  <a:lnTo>
                    <a:pt x="1710359" y="685088"/>
                  </a:lnTo>
                  <a:lnTo>
                    <a:pt x="1715490" y="703262"/>
                  </a:lnTo>
                  <a:lnTo>
                    <a:pt x="1720316" y="721461"/>
                  </a:lnTo>
                  <a:lnTo>
                    <a:pt x="1739950" y="716419"/>
                  </a:lnTo>
                  <a:close/>
                </a:path>
                <a:path w="3370579" h="2844165">
                  <a:moveTo>
                    <a:pt x="1756041" y="1147749"/>
                  </a:moveTo>
                  <a:lnTo>
                    <a:pt x="1736674" y="1141755"/>
                  </a:lnTo>
                  <a:lnTo>
                    <a:pt x="1730857" y="1159205"/>
                  </a:lnTo>
                  <a:lnTo>
                    <a:pt x="1724228" y="1176502"/>
                  </a:lnTo>
                  <a:lnTo>
                    <a:pt x="1716811" y="1193596"/>
                  </a:lnTo>
                  <a:lnTo>
                    <a:pt x="1708645" y="1210424"/>
                  </a:lnTo>
                  <a:lnTo>
                    <a:pt x="1726692" y="1219644"/>
                  </a:lnTo>
                  <a:lnTo>
                    <a:pt x="1735239" y="1202029"/>
                  </a:lnTo>
                  <a:lnTo>
                    <a:pt x="1742998" y="1184135"/>
                  </a:lnTo>
                  <a:lnTo>
                    <a:pt x="1749945" y="1166025"/>
                  </a:lnTo>
                  <a:lnTo>
                    <a:pt x="1756041" y="1147749"/>
                  </a:lnTo>
                  <a:close/>
                </a:path>
                <a:path w="3370579" h="2844165">
                  <a:moveTo>
                    <a:pt x="1765058" y="841756"/>
                  </a:moveTo>
                  <a:lnTo>
                    <a:pt x="1762175" y="822896"/>
                  </a:lnTo>
                  <a:lnTo>
                    <a:pt x="1758962" y="803986"/>
                  </a:lnTo>
                  <a:lnTo>
                    <a:pt x="1755444" y="785075"/>
                  </a:lnTo>
                  <a:lnTo>
                    <a:pt x="1751609" y="766229"/>
                  </a:lnTo>
                  <a:lnTo>
                    <a:pt x="1731772" y="770420"/>
                  </a:lnTo>
                  <a:lnTo>
                    <a:pt x="1735543" y="788949"/>
                  </a:lnTo>
                  <a:lnTo>
                    <a:pt x="1738998" y="807542"/>
                  </a:lnTo>
                  <a:lnTo>
                    <a:pt x="1742147" y="826122"/>
                  </a:lnTo>
                  <a:lnTo>
                    <a:pt x="1744980" y="844651"/>
                  </a:lnTo>
                  <a:lnTo>
                    <a:pt x="1765058" y="841756"/>
                  </a:lnTo>
                  <a:close/>
                </a:path>
                <a:path w="3370579" h="2844165">
                  <a:moveTo>
                    <a:pt x="1776133" y="969124"/>
                  </a:moveTo>
                  <a:lnTo>
                    <a:pt x="1775421" y="950125"/>
                  </a:lnTo>
                  <a:lnTo>
                    <a:pt x="1774367" y="930986"/>
                  </a:lnTo>
                  <a:lnTo>
                    <a:pt x="1772983" y="911783"/>
                  </a:lnTo>
                  <a:lnTo>
                    <a:pt x="1771243" y="892581"/>
                  </a:lnTo>
                  <a:lnTo>
                    <a:pt x="1751063" y="894588"/>
                  </a:lnTo>
                  <a:lnTo>
                    <a:pt x="1752765" y="913447"/>
                  </a:lnTo>
                  <a:lnTo>
                    <a:pt x="1754136" y="932294"/>
                  </a:lnTo>
                  <a:lnTo>
                    <a:pt x="1755178" y="951064"/>
                  </a:lnTo>
                  <a:lnTo>
                    <a:pt x="1755863" y="969695"/>
                  </a:lnTo>
                  <a:lnTo>
                    <a:pt x="1776133" y="969124"/>
                  </a:lnTo>
                  <a:close/>
                </a:path>
                <a:path w="3370579" h="2844165">
                  <a:moveTo>
                    <a:pt x="1776323" y="1020318"/>
                  </a:moveTo>
                  <a:lnTo>
                    <a:pt x="1756079" y="1019822"/>
                  </a:lnTo>
                  <a:lnTo>
                    <a:pt x="1755254" y="1038745"/>
                  </a:lnTo>
                  <a:lnTo>
                    <a:pt x="1753704" y="1057414"/>
                  </a:lnTo>
                  <a:lnTo>
                    <a:pt x="1751457" y="1075766"/>
                  </a:lnTo>
                  <a:lnTo>
                    <a:pt x="1748497" y="1093749"/>
                  </a:lnTo>
                  <a:lnTo>
                    <a:pt x="1768436" y="1097445"/>
                  </a:lnTo>
                  <a:lnTo>
                    <a:pt x="1771523" y="1078661"/>
                  </a:lnTo>
                  <a:lnTo>
                    <a:pt x="1773872" y="1059497"/>
                  </a:lnTo>
                  <a:lnTo>
                    <a:pt x="1775485" y="1040028"/>
                  </a:lnTo>
                  <a:lnTo>
                    <a:pt x="1776323" y="1020318"/>
                  </a:lnTo>
                  <a:close/>
                </a:path>
                <a:path w="3370579" h="2844165">
                  <a:moveTo>
                    <a:pt x="1808441" y="2821406"/>
                  </a:moveTo>
                  <a:lnTo>
                    <a:pt x="1789544" y="2819831"/>
                  </a:lnTo>
                  <a:lnTo>
                    <a:pt x="1770824" y="2817774"/>
                  </a:lnTo>
                  <a:lnTo>
                    <a:pt x="1752320" y="2815247"/>
                  </a:lnTo>
                  <a:lnTo>
                    <a:pt x="1734108" y="2812262"/>
                  </a:lnTo>
                  <a:lnTo>
                    <a:pt x="1730540" y="2832227"/>
                  </a:lnTo>
                  <a:lnTo>
                    <a:pt x="1749285" y="2835300"/>
                  </a:lnTo>
                  <a:lnTo>
                    <a:pt x="1768309" y="2837904"/>
                  </a:lnTo>
                  <a:lnTo>
                    <a:pt x="1787575" y="2840012"/>
                  </a:lnTo>
                  <a:lnTo>
                    <a:pt x="1807006" y="2841637"/>
                  </a:lnTo>
                  <a:lnTo>
                    <a:pt x="1808441" y="2821406"/>
                  </a:lnTo>
                  <a:close/>
                </a:path>
                <a:path w="3370579" h="2844165">
                  <a:moveTo>
                    <a:pt x="1935175" y="2840659"/>
                  </a:moveTo>
                  <a:lnTo>
                    <a:pt x="1933562" y="2820441"/>
                  </a:lnTo>
                  <a:lnTo>
                    <a:pt x="1914550" y="2821775"/>
                  </a:lnTo>
                  <a:lnTo>
                    <a:pt x="1895652" y="2822702"/>
                  </a:lnTo>
                  <a:lnTo>
                    <a:pt x="1876945" y="2823210"/>
                  </a:lnTo>
                  <a:lnTo>
                    <a:pt x="1858467" y="2823299"/>
                  </a:lnTo>
                  <a:lnTo>
                    <a:pt x="1858327" y="2843580"/>
                  </a:lnTo>
                  <a:lnTo>
                    <a:pt x="1877237" y="2843479"/>
                  </a:lnTo>
                  <a:lnTo>
                    <a:pt x="1896389" y="2842958"/>
                  </a:lnTo>
                  <a:lnTo>
                    <a:pt x="1915731" y="2842018"/>
                  </a:lnTo>
                  <a:lnTo>
                    <a:pt x="1935175" y="2840659"/>
                  </a:lnTo>
                  <a:close/>
                </a:path>
                <a:path w="3370579" h="2844165">
                  <a:moveTo>
                    <a:pt x="2061870" y="2822371"/>
                  </a:moveTo>
                  <a:lnTo>
                    <a:pt x="2057793" y="2802534"/>
                  </a:lnTo>
                  <a:lnTo>
                    <a:pt x="2039035" y="2806204"/>
                  </a:lnTo>
                  <a:lnTo>
                    <a:pt x="2020354" y="2809532"/>
                  </a:lnTo>
                  <a:lnTo>
                    <a:pt x="2001824" y="2812504"/>
                  </a:lnTo>
                  <a:lnTo>
                    <a:pt x="1983511" y="2815120"/>
                  </a:lnTo>
                  <a:lnTo>
                    <a:pt x="1986191" y="2835198"/>
                  </a:lnTo>
                  <a:lnTo>
                    <a:pt x="2004847" y="2832544"/>
                  </a:lnTo>
                  <a:lnTo>
                    <a:pt x="2023732" y="2829522"/>
                  </a:lnTo>
                  <a:lnTo>
                    <a:pt x="2042756" y="2826131"/>
                  </a:lnTo>
                  <a:lnTo>
                    <a:pt x="2061870" y="2822371"/>
                  </a:lnTo>
                  <a:close/>
                </a:path>
                <a:path w="3370579" h="2844165">
                  <a:moveTo>
                    <a:pt x="2185555" y="2790367"/>
                  </a:moveTo>
                  <a:lnTo>
                    <a:pt x="2179561" y="2771013"/>
                  </a:lnTo>
                  <a:lnTo>
                    <a:pt x="2161248" y="2776550"/>
                  </a:lnTo>
                  <a:lnTo>
                    <a:pt x="2142998" y="2781808"/>
                  </a:lnTo>
                  <a:lnTo>
                    <a:pt x="2124837" y="2786761"/>
                  </a:lnTo>
                  <a:lnTo>
                    <a:pt x="2106853" y="2791371"/>
                  </a:lnTo>
                  <a:lnTo>
                    <a:pt x="2111743" y="2811030"/>
                  </a:lnTo>
                  <a:lnTo>
                    <a:pt x="2130006" y="2806344"/>
                  </a:lnTo>
                  <a:lnTo>
                    <a:pt x="2148446" y="2801328"/>
                  </a:lnTo>
                  <a:lnTo>
                    <a:pt x="2166975" y="2795994"/>
                  </a:lnTo>
                  <a:lnTo>
                    <a:pt x="2185555" y="2790367"/>
                  </a:lnTo>
                  <a:close/>
                </a:path>
                <a:path w="3370579" h="2844165">
                  <a:moveTo>
                    <a:pt x="2305748" y="2747353"/>
                  </a:moveTo>
                  <a:lnTo>
                    <a:pt x="2298154" y="2728569"/>
                  </a:lnTo>
                  <a:lnTo>
                    <a:pt x="2280399" y="2735618"/>
                  </a:lnTo>
                  <a:lnTo>
                    <a:pt x="2262644" y="2742425"/>
                  </a:lnTo>
                  <a:lnTo>
                    <a:pt x="2244953" y="2748965"/>
                  </a:lnTo>
                  <a:lnTo>
                    <a:pt x="2227402" y="2755227"/>
                  </a:lnTo>
                  <a:lnTo>
                    <a:pt x="2234069" y="2774365"/>
                  </a:lnTo>
                  <a:lnTo>
                    <a:pt x="2251875" y="2768028"/>
                  </a:lnTo>
                  <a:lnTo>
                    <a:pt x="2269794" y="2761399"/>
                  </a:lnTo>
                  <a:lnTo>
                    <a:pt x="2287778" y="2754490"/>
                  </a:lnTo>
                  <a:lnTo>
                    <a:pt x="2305748" y="2747353"/>
                  </a:lnTo>
                  <a:close/>
                </a:path>
                <a:path w="3370579" h="2844165">
                  <a:moveTo>
                    <a:pt x="2422220" y="2695206"/>
                  </a:moveTo>
                  <a:lnTo>
                    <a:pt x="2413279" y="2677033"/>
                  </a:lnTo>
                  <a:lnTo>
                    <a:pt x="2396159" y="2685326"/>
                  </a:lnTo>
                  <a:lnTo>
                    <a:pt x="2378976" y="2693428"/>
                  </a:lnTo>
                  <a:lnTo>
                    <a:pt x="2361781" y="2701315"/>
                  </a:lnTo>
                  <a:lnTo>
                    <a:pt x="2344648" y="2708960"/>
                  </a:lnTo>
                  <a:lnTo>
                    <a:pt x="2352802" y="2727515"/>
                  </a:lnTo>
                  <a:lnTo>
                    <a:pt x="2370137" y="2719781"/>
                  </a:lnTo>
                  <a:lnTo>
                    <a:pt x="2387523" y="2711805"/>
                  </a:lnTo>
                  <a:lnTo>
                    <a:pt x="2404910" y="2703601"/>
                  </a:lnTo>
                  <a:lnTo>
                    <a:pt x="2422220" y="2695206"/>
                  </a:lnTo>
                  <a:close/>
                </a:path>
                <a:path w="3370579" h="2844165">
                  <a:moveTo>
                    <a:pt x="2534729" y="2634919"/>
                  </a:moveTo>
                  <a:lnTo>
                    <a:pt x="2524506" y="2617419"/>
                  </a:lnTo>
                  <a:lnTo>
                    <a:pt x="2508300" y="2626741"/>
                  </a:lnTo>
                  <a:lnTo>
                    <a:pt x="2491816" y="2635986"/>
                  </a:lnTo>
                  <a:lnTo>
                    <a:pt x="2475103" y="2645130"/>
                  </a:lnTo>
                  <a:lnTo>
                    <a:pt x="2458250" y="2654122"/>
                  </a:lnTo>
                  <a:lnTo>
                    <a:pt x="2467699" y="2672054"/>
                  </a:lnTo>
                  <a:lnTo>
                    <a:pt x="2484755" y="2662961"/>
                  </a:lnTo>
                  <a:lnTo>
                    <a:pt x="2501633" y="2653728"/>
                  </a:lnTo>
                  <a:lnTo>
                    <a:pt x="2518321" y="2644368"/>
                  </a:lnTo>
                  <a:lnTo>
                    <a:pt x="2534729" y="2634919"/>
                  </a:lnTo>
                  <a:close/>
                </a:path>
                <a:path w="3370579" h="2844165">
                  <a:moveTo>
                    <a:pt x="2642120" y="2565247"/>
                  </a:moveTo>
                  <a:lnTo>
                    <a:pt x="2630182" y="2548852"/>
                  </a:lnTo>
                  <a:lnTo>
                    <a:pt x="2620111" y="2556103"/>
                  </a:lnTo>
                  <a:lnTo>
                    <a:pt x="2609913" y="2563291"/>
                  </a:lnTo>
                  <a:lnTo>
                    <a:pt x="2599626" y="2570378"/>
                  </a:lnTo>
                  <a:lnTo>
                    <a:pt x="2589301" y="2577338"/>
                  </a:lnTo>
                  <a:lnTo>
                    <a:pt x="2580652" y="2583027"/>
                  </a:lnTo>
                  <a:lnTo>
                    <a:pt x="2567749" y="2591257"/>
                  </a:lnTo>
                  <a:lnTo>
                    <a:pt x="2578544" y="2608402"/>
                  </a:lnTo>
                  <a:lnTo>
                    <a:pt x="2611069" y="2587129"/>
                  </a:lnTo>
                  <a:lnTo>
                    <a:pt x="2631884" y="2572613"/>
                  </a:lnTo>
                  <a:lnTo>
                    <a:pt x="2642120" y="2565247"/>
                  </a:lnTo>
                  <a:close/>
                </a:path>
                <a:path w="3370579" h="2844165">
                  <a:moveTo>
                    <a:pt x="2741345" y="2484844"/>
                  </a:moveTo>
                  <a:lnTo>
                    <a:pt x="2727782" y="2469807"/>
                  </a:lnTo>
                  <a:lnTo>
                    <a:pt x="2713672" y="2482278"/>
                  </a:lnTo>
                  <a:lnTo>
                    <a:pt x="2699347" y="2494584"/>
                  </a:lnTo>
                  <a:lnTo>
                    <a:pt x="2684843" y="2506649"/>
                  </a:lnTo>
                  <a:lnTo>
                    <a:pt x="2670213" y="2518448"/>
                  </a:lnTo>
                  <a:lnTo>
                    <a:pt x="2682811" y="2534323"/>
                  </a:lnTo>
                  <a:lnTo>
                    <a:pt x="2697696" y="2522321"/>
                  </a:lnTo>
                  <a:lnTo>
                    <a:pt x="2712440" y="2510040"/>
                  </a:lnTo>
                  <a:lnTo>
                    <a:pt x="2727007" y="2497531"/>
                  </a:lnTo>
                  <a:lnTo>
                    <a:pt x="2741345" y="2484844"/>
                  </a:lnTo>
                  <a:close/>
                </a:path>
                <a:path w="3370579" h="2844165">
                  <a:moveTo>
                    <a:pt x="2831782" y="2394699"/>
                  </a:moveTo>
                  <a:lnTo>
                    <a:pt x="2816758" y="2381085"/>
                  </a:lnTo>
                  <a:lnTo>
                    <a:pt x="2803969" y="2394978"/>
                  </a:lnTo>
                  <a:lnTo>
                    <a:pt x="2790964" y="2408682"/>
                  </a:lnTo>
                  <a:lnTo>
                    <a:pt x="2777782" y="2422169"/>
                  </a:lnTo>
                  <a:lnTo>
                    <a:pt x="2764459" y="2435377"/>
                  </a:lnTo>
                  <a:lnTo>
                    <a:pt x="2778620" y="2449880"/>
                  </a:lnTo>
                  <a:lnTo>
                    <a:pt x="2792158" y="2436444"/>
                  </a:lnTo>
                  <a:lnTo>
                    <a:pt x="2805569" y="2422741"/>
                  </a:lnTo>
                  <a:lnTo>
                    <a:pt x="2818790" y="2408809"/>
                  </a:lnTo>
                  <a:lnTo>
                    <a:pt x="2831782" y="2394699"/>
                  </a:lnTo>
                  <a:close/>
                </a:path>
                <a:path w="3370579" h="2844165">
                  <a:moveTo>
                    <a:pt x="2912770" y="2296058"/>
                  </a:moveTo>
                  <a:lnTo>
                    <a:pt x="2896489" y="2283968"/>
                  </a:lnTo>
                  <a:lnTo>
                    <a:pt x="2885097" y="2299055"/>
                  </a:lnTo>
                  <a:lnTo>
                    <a:pt x="2873489" y="2313990"/>
                  </a:lnTo>
                  <a:lnTo>
                    <a:pt x="2861703" y="2328722"/>
                  </a:lnTo>
                  <a:lnTo>
                    <a:pt x="2849778" y="2343175"/>
                  </a:lnTo>
                  <a:lnTo>
                    <a:pt x="2865323" y="2356180"/>
                  </a:lnTo>
                  <a:lnTo>
                    <a:pt x="2877426" y="2341499"/>
                  </a:lnTo>
                  <a:lnTo>
                    <a:pt x="2889402" y="2326551"/>
                  </a:lnTo>
                  <a:lnTo>
                    <a:pt x="2901200" y="2311387"/>
                  </a:lnTo>
                  <a:lnTo>
                    <a:pt x="2912770" y="2296058"/>
                  </a:lnTo>
                  <a:close/>
                </a:path>
                <a:path w="3370579" h="2844165">
                  <a:moveTo>
                    <a:pt x="2984081" y="2190280"/>
                  </a:moveTo>
                  <a:lnTo>
                    <a:pt x="2966821" y="2179739"/>
                  </a:lnTo>
                  <a:lnTo>
                    <a:pt x="2956839" y="2195830"/>
                  </a:lnTo>
                  <a:lnTo>
                    <a:pt x="2946654" y="2211781"/>
                  </a:lnTo>
                  <a:lnTo>
                    <a:pt x="2936278" y="2227542"/>
                  </a:lnTo>
                  <a:lnTo>
                    <a:pt x="2925775" y="2243048"/>
                  </a:lnTo>
                  <a:lnTo>
                    <a:pt x="2927502" y="2244242"/>
                  </a:lnTo>
                  <a:lnTo>
                    <a:pt x="2942475" y="2254529"/>
                  </a:lnTo>
                  <a:lnTo>
                    <a:pt x="2953143" y="2238806"/>
                  </a:lnTo>
                  <a:lnTo>
                    <a:pt x="2974086" y="2206688"/>
                  </a:lnTo>
                  <a:lnTo>
                    <a:pt x="2984081" y="2190280"/>
                  </a:lnTo>
                  <a:close/>
                </a:path>
                <a:path w="3370579" h="2844165">
                  <a:moveTo>
                    <a:pt x="3045942" y="2078812"/>
                  </a:moveTo>
                  <a:lnTo>
                    <a:pt x="3027832" y="2069719"/>
                  </a:lnTo>
                  <a:lnTo>
                    <a:pt x="3019221" y="2086635"/>
                  </a:lnTo>
                  <a:lnTo>
                    <a:pt x="3010408" y="2103412"/>
                  </a:lnTo>
                  <a:lnTo>
                    <a:pt x="3001429" y="2120011"/>
                  </a:lnTo>
                  <a:lnTo>
                    <a:pt x="2992323" y="2136356"/>
                  </a:lnTo>
                  <a:lnTo>
                    <a:pt x="3009976" y="2146338"/>
                  </a:lnTo>
                  <a:lnTo>
                    <a:pt x="3019196" y="2129777"/>
                  </a:lnTo>
                  <a:lnTo>
                    <a:pt x="3028289" y="2112962"/>
                  </a:lnTo>
                  <a:lnTo>
                    <a:pt x="3037217" y="2095957"/>
                  </a:lnTo>
                  <a:lnTo>
                    <a:pt x="3045942" y="2078812"/>
                  </a:lnTo>
                  <a:close/>
                </a:path>
                <a:path w="3370579" h="2844165">
                  <a:moveTo>
                    <a:pt x="3098711" y="1962797"/>
                  </a:moveTo>
                  <a:lnTo>
                    <a:pt x="3079966" y="1955101"/>
                  </a:lnTo>
                  <a:lnTo>
                    <a:pt x="3072638" y="1972640"/>
                  </a:lnTo>
                  <a:lnTo>
                    <a:pt x="3065145" y="1990077"/>
                  </a:lnTo>
                  <a:lnTo>
                    <a:pt x="3057499" y="2007336"/>
                  </a:lnTo>
                  <a:lnTo>
                    <a:pt x="3049740" y="2024354"/>
                  </a:lnTo>
                  <a:lnTo>
                    <a:pt x="3068116" y="2032889"/>
                  </a:lnTo>
                  <a:lnTo>
                    <a:pt x="3075990" y="2015667"/>
                  </a:lnTo>
                  <a:lnTo>
                    <a:pt x="3083737" y="1998205"/>
                  </a:lnTo>
                  <a:lnTo>
                    <a:pt x="3091319" y="1980552"/>
                  </a:lnTo>
                  <a:lnTo>
                    <a:pt x="3098711" y="1962797"/>
                  </a:lnTo>
                  <a:close/>
                </a:path>
                <a:path w="3370579" h="2844165">
                  <a:moveTo>
                    <a:pt x="3142907" y="1843328"/>
                  </a:moveTo>
                  <a:lnTo>
                    <a:pt x="3123679" y="1836953"/>
                  </a:lnTo>
                  <a:lnTo>
                    <a:pt x="3117608" y="1854949"/>
                  </a:lnTo>
                  <a:lnTo>
                    <a:pt x="3111360" y="1872869"/>
                  </a:lnTo>
                  <a:lnTo>
                    <a:pt x="3104959" y="1890649"/>
                  </a:lnTo>
                  <a:lnTo>
                    <a:pt x="3098419" y="1908225"/>
                  </a:lnTo>
                  <a:lnTo>
                    <a:pt x="3117380" y="1915388"/>
                  </a:lnTo>
                  <a:lnTo>
                    <a:pt x="3123984" y="1897608"/>
                  </a:lnTo>
                  <a:lnTo>
                    <a:pt x="3130461" y="1879638"/>
                  </a:lnTo>
                  <a:lnTo>
                    <a:pt x="3136773" y="1861527"/>
                  </a:lnTo>
                  <a:lnTo>
                    <a:pt x="3142907" y="1843328"/>
                  </a:lnTo>
                  <a:close/>
                </a:path>
                <a:path w="3370579" h="2844165">
                  <a:moveTo>
                    <a:pt x="3179203" y="1721281"/>
                  </a:moveTo>
                  <a:lnTo>
                    <a:pt x="3159607" y="1716100"/>
                  </a:lnTo>
                  <a:lnTo>
                    <a:pt x="3154680" y="1734477"/>
                  </a:lnTo>
                  <a:lnTo>
                    <a:pt x="3149574" y="1752777"/>
                  </a:lnTo>
                  <a:lnTo>
                    <a:pt x="3144329" y="1770938"/>
                  </a:lnTo>
                  <a:lnTo>
                    <a:pt x="3138957" y="1788909"/>
                  </a:lnTo>
                  <a:lnTo>
                    <a:pt x="3158363" y="1794802"/>
                  </a:lnTo>
                  <a:lnTo>
                    <a:pt x="3169081" y="1758289"/>
                  </a:lnTo>
                  <a:lnTo>
                    <a:pt x="3179203" y="1721281"/>
                  </a:lnTo>
                  <a:close/>
                </a:path>
                <a:path w="3370579" h="2844165">
                  <a:moveTo>
                    <a:pt x="3208197" y="1597304"/>
                  </a:moveTo>
                  <a:lnTo>
                    <a:pt x="3188335" y="1593240"/>
                  </a:lnTo>
                  <a:lnTo>
                    <a:pt x="3180397" y="1630438"/>
                  </a:lnTo>
                  <a:lnTo>
                    <a:pt x="3171939" y="1667154"/>
                  </a:lnTo>
                  <a:lnTo>
                    <a:pt x="3191649" y="1671866"/>
                  </a:lnTo>
                  <a:lnTo>
                    <a:pt x="3200196" y="1634832"/>
                  </a:lnTo>
                  <a:lnTo>
                    <a:pt x="3208197" y="1597304"/>
                  </a:lnTo>
                  <a:close/>
                </a:path>
                <a:path w="3370579" h="2844165">
                  <a:moveTo>
                    <a:pt x="3230397" y="1471968"/>
                  </a:moveTo>
                  <a:lnTo>
                    <a:pt x="3210344" y="1468945"/>
                  </a:lnTo>
                  <a:lnTo>
                    <a:pt x="3204375" y="1506512"/>
                  </a:lnTo>
                  <a:lnTo>
                    <a:pt x="3197898" y="1543672"/>
                  </a:lnTo>
                  <a:lnTo>
                    <a:pt x="3217849" y="1547304"/>
                  </a:lnTo>
                  <a:lnTo>
                    <a:pt x="3224377" y="1509839"/>
                  </a:lnTo>
                  <a:lnTo>
                    <a:pt x="3230397" y="1471968"/>
                  </a:lnTo>
                  <a:close/>
                </a:path>
                <a:path w="3370579" h="2844165">
                  <a:moveTo>
                    <a:pt x="3246310" y="1345679"/>
                  </a:moveTo>
                  <a:lnTo>
                    <a:pt x="3226143" y="1343621"/>
                  </a:lnTo>
                  <a:lnTo>
                    <a:pt x="3222015" y="1381429"/>
                  </a:lnTo>
                  <a:lnTo>
                    <a:pt x="3217392" y="1418907"/>
                  </a:lnTo>
                  <a:lnTo>
                    <a:pt x="3237484" y="1421549"/>
                  </a:lnTo>
                  <a:lnTo>
                    <a:pt x="3242145" y="1383792"/>
                  </a:lnTo>
                  <a:lnTo>
                    <a:pt x="3246310" y="1345679"/>
                  </a:lnTo>
                  <a:close/>
                </a:path>
                <a:path w="3370579" h="2844165">
                  <a:moveTo>
                    <a:pt x="3256318" y="1218819"/>
                  </a:moveTo>
                  <a:lnTo>
                    <a:pt x="3256115" y="1218806"/>
                  </a:lnTo>
                  <a:lnTo>
                    <a:pt x="3236074" y="1217701"/>
                  </a:lnTo>
                  <a:lnTo>
                    <a:pt x="3233686" y="1255610"/>
                  </a:lnTo>
                  <a:lnTo>
                    <a:pt x="3230803" y="1293329"/>
                  </a:lnTo>
                  <a:lnTo>
                    <a:pt x="3250996" y="1295006"/>
                  </a:lnTo>
                  <a:lnTo>
                    <a:pt x="3253892" y="1257020"/>
                  </a:lnTo>
                  <a:lnTo>
                    <a:pt x="3256318" y="1218819"/>
                  </a:lnTo>
                  <a:close/>
                </a:path>
                <a:path w="3370579" h="2844165">
                  <a:moveTo>
                    <a:pt x="3257067" y="913422"/>
                  </a:moveTo>
                  <a:lnTo>
                    <a:pt x="3255645" y="889330"/>
                  </a:lnTo>
                  <a:lnTo>
                    <a:pt x="3254197" y="868426"/>
                  </a:lnTo>
                  <a:lnTo>
                    <a:pt x="3252825" y="850912"/>
                  </a:lnTo>
                  <a:lnTo>
                    <a:pt x="3251606" y="837006"/>
                  </a:lnTo>
                  <a:lnTo>
                    <a:pt x="3231413" y="838885"/>
                  </a:lnTo>
                  <a:lnTo>
                    <a:pt x="3232620" y="852627"/>
                  </a:lnTo>
                  <a:lnTo>
                    <a:pt x="3233978" y="869962"/>
                  </a:lnTo>
                  <a:lnTo>
                    <a:pt x="3235414" y="890663"/>
                  </a:lnTo>
                  <a:lnTo>
                    <a:pt x="3236811" y="914514"/>
                  </a:lnTo>
                  <a:lnTo>
                    <a:pt x="3257067" y="913422"/>
                  </a:lnTo>
                  <a:close/>
                </a:path>
                <a:path w="3370579" h="2844165">
                  <a:moveTo>
                    <a:pt x="3260610" y="1091653"/>
                  </a:moveTo>
                  <a:lnTo>
                    <a:pt x="3240341" y="1091412"/>
                  </a:lnTo>
                  <a:lnTo>
                    <a:pt x="3239630" y="1129360"/>
                  </a:lnTo>
                  <a:lnTo>
                    <a:pt x="3238436" y="1167206"/>
                  </a:lnTo>
                  <a:lnTo>
                    <a:pt x="3258693" y="1167993"/>
                  </a:lnTo>
                  <a:lnTo>
                    <a:pt x="3259912" y="1129880"/>
                  </a:lnTo>
                  <a:lnTo>
                    <a:pt x="3260610" y="1091653"/>
                  </a:lnTo>
                  <a:close/>
                </a:path>
                <a:path w="3370579" h="2844165">
                  <a:moveTo>
                    <a:pt x="3260788" y="1040726"/>
                  </a:moveTo>
                  <a:lnTo>
                    <a:pt x="3260293" y="1002385"/>
                  </a:lnTo>
                  <a:lnTo>
                    <a:pt x="3259290" y="964336"/>
                  </a:lnTo>
                  <a:lnTo>
                    <a:pt x="3239033" y="965009"/>
                  </a:lnTo>
                  <a:lnTo>
                    <a:pt x="3240036" y="1002779"/>
                  </a:lnTo>
                  <a:lnTo>
                    <a:pt x="3240519" y="1040828"/>
                  </a:lnTo>
                  <a:lnTo>
                    <a:pt x="3260788" y="1040726"/>
                  </a:lnTo>
                  <a:close/>
                </a:path>
                <a:path w="3370579" h="2844165">
                  <a:moveTo>
                    <a:pt x="3370097" y="607237"/>
                  </a:moveTo>
                  <a:lnTo>
                    <a:pt x="3362185" y="581380"/>
                  </a:lnTo>
                  <a:lnTo>
                    <a:pt x="3298672" y="562508"/>
                  </a:lnTo>
                  <a:lnTo>
                    <a:pt x="3292754" y="543204"/>
                  </a:lnTo>
                  <a:lnTo>
                    <a:pt x="3287611" y="540461"/>
                  </a:lnTo>
                  <a:lnTo>
                    <a:pt x="3277857" y="543420"/>
                  </a:lnTo>
                  <a:lnTo>
                    <a:pt x="3275126" y="548576"/>
                  </a:lnTo>
                  <a:lnTo>
                    <a:pt x="3277451" y="556196"/>
                  </a:lnTo>
                  <a:lnTo>
                    <a:pt x="3256877" y="550087"/>
                  </a:lnTo>
                  <a:lnTo>
                    <a:pt x="3251466" y="532434"/>
                  </a:lnTo>
                  <a:lnTo>
                    <a:pt x="3246323" y="529678"/>
                  </a:lnTo>
                  <a:lnTo>
                    <a:pt x="3236582" y="532650"/>
                  </a:lnTo>
                  <a:lnTo>
                    <a:pt x="3233839" y="537794"/>
                  </a:lnTo>
                  <a:lnTo>
                    <a:pt x="3235655" y="543801"/>
                  </a:lnTo>
                  <a:lnTo>
                    <a:pt x="3203194" y="534162"/>
                  </a:lnTo>
                  <a:lnTo>
                    <a:pt x="3190722" y="485559"/>
                  </a:lnTo>
                  <a:lnTo>
                    <a:pt x="3161207" y="446062"/>
                  </a:lnTo>
                  <a:lnTo>
                    <a:pt x="3148812" y="443623"/>
                  </a:lnTo>
                  <a:lnTo>
                    <a:pt x="3139897" y="452589"/>
                  </a:lnTo>
                  <a:lnTo>
                    <a:pt x="3135477" y="468871"/>
                  </a:lnTo>
                  <a:lnTo>
                    <a:pt x="3134918" y="487083"/>
                  </a:lnTo>
                  <a:lnTo>
                    <a:pt x="3137547" y="501827"/>
                  </a:lnTo>
                  <a:lnTo>
                    <a:pt x="3154616" y="549656"/>
                  </a:lnTo>
                  <a:lnTo>
                    <a:pt x="3133090" y="575818"/>
                  </a:lnTo>
                  <a:lnTo>
                    <a:pt x="3131070" y="569252"/>
                  </a:lnTo>
                  <a:lnTo>
                    <a:pt x="3125927" y="566496"/>
                  </a:lnTo>
                  <a:lnTo>
                    <a:pt x="3116173" y="569455"/>
                  </a:lnTo>
                  <a:lnTo>
                    <a:pt x="3113443" y="574611"/>
                  </a:lnTo>
                  <a:lnTo>
                    <a:pt x="3119031" y="592912"/>
                  </a:lnTo>
                  <a:lnTo>
                    <a:pt x="3105391" y="609485"/>
                  </a:lnTo>
                  <a:lnTo>
                    <a:pt x="3102864" y="601268"/>
                  </a:lnTo>
                  <a:lnTo>
                    <a:pt x="3097707" y="598525"/>
                  </a:lnTo>
                  <a:lnTo>
                    <a:pt x="3087979" y="601484"/>
                  </a:lnTo>
                  <a:lnTo>
                    <a:pt x="3085223" y="606640"/>
                  </a:lnTo>
                  <a:lnTo>
                    <a:pt x="3091319" y="626579"/>
                  </a:lnTo>
                  <a:lnTo>
                    <a:pt x="3049244" y="677748"/>
                  </a:lnTo>
                  <a:lnTo>
                    <a:pt x="3057156" y="703605"/>
                  </a:lnTo>
                  <a:lnTo>
                    <a:pt x="3180600" y="622579"/>
                  </a:lnTo>
                  <a:lnTo>
                    <a:pt x="3222879" y="740981"/>
                  </a:lnTo>
                  <a:lnTo>
                    <a:pt x="3183471" y="788885"/>
                  </a:lnTo>
                  <a:lnTo>
                    <a:pt x="3182975" y="791286"/>
                  </a:lnTo>
                  <a:lnTo>
                    <a:pt x="3185020" y="797877"/>
                  </a:lnTo>
                  <a:lnTo>
                    <a:pt x="3190214" y="799769"/>
                  </a:lnTo>
                  <a:lnTo>
                    <a:pt x="3245167" y="763689"/>
                  </a:lnTo>
                  <a:lnTo>
                    <a:pt x="3246056" y="762977"/>
                  </a:lnTo>
                  <a:lnTo>
                    <a:pt x="3246818" y="762203"/>
                  </a:lnTo>
                  <a:lnTo>
                    <a:pt x="3247910" y="762419"/>
                  </a:lnTo>
                  <a:lnTo>
                    <a:pt x="3249003" y="762520"/>
                  </a:lnTo>
                  <a:lnTo>
                    <a:pt x="3314750" y="761657"/>
                  </a:lnTo>
                  <a:lnTo>
                    <a:pt x="3318002" y="757199"/>
                  </a:lnTo>
                  <a:lnTo>
                    <a:pt x="3315995" y="750608"/>
                  </a:lnTo>
                  <a:lnTo>
                    <a:pt x="3314255" y="748880"/>
                  </a:lnTo>
                  <a:lnTo>
                    <a:pt x="3253714" y="730935"/>
                  </a:lnTo>
                  <a:lnTo>
                    <a:pt x="3222447" y="609130"/>
                  </a:lnTo>
                  <a:lnTo>
                    <a:pt x="3370097" y="607237"/>
                  </a:lnTo>
                  <a:close/>
                </a:path>
              </a:pathLst>
            </a:custGeom>
            <a:solidFill>
              <a:srgbClr val="7DD957"/>
            </a:solidFill>
          </p:spPr>
          <p:txBody>
            <a:bodyPr wrap="square" lIns="0" tIns="0" rIns="0" bIns="0" rtlCol="0"/>
            <a:lstStyle/>
            <a:p>
              <a:endParaRPr/>
            </a:p>
          </p:txBody>
        </p:sp>
        <p:sp>
          <p:nvSpPr>
            <p:cNvPr id="24" name="object 24"/>
            <p:cNvSpPr/>
            <p:nvPr/>
          </p:nvSpPr>
          <p:spPr>
            <a:xfrm>
              <a:off x="4274111" y="5828437"/>
              <a:ext cx="5669280" cy="28575"/>
            </a:xfrm>
            <a:custGeom>
              <a:avLst/>
              <a:gdLst/>
              <a:ahLst/>
              <a:cxnLst/>
              <a:rect l="l" t="t" r="r" b="b"/>
              <a:pathLst>
                <a:path w="5669280" h="28575">
                  <a:moveTo>
                    <a:pt x="5668674" y="28574"/>
                  </a:moveTo>
                  <a:lnTo>
                    <a:pt x="0" y="28574"/>
                  </a:lnTo>
                  <a:lnTo>
                    <a:pt x="0" y="0"/>
                  </a:lnTo>
                  <a:lnTo>
                    <a:pt x="5668674" y="0"/>
                  </a:lnTo>
                  <a:lnTo>
                    <a:pt x="5668674" y="28574"/>
                  </a:lnTo>
                  <a:close/>
                </a:path>
              </a:pathLst>
            </a:custGeom>
            <a:solidFill>
              <a:srgbClr val="7D775D"/>
            </a:solidFill>
          </p:spPr>
          <p:txBody>
            <a:bodyPr wrap="square" lIns="0" tIns="0" rIns="0" bIns="0" rtlCol="0"/>
            <a:lstStyle/>
            <a:p>
              <a:endParaRPr/>
            </a:p>
          </p:txBody>
        </p:sp>
        <p:pic>
          <p:nvPicPr>
            <p:cNvPr id="25" name="object 25"/>
            <p:cNvPicPr/>
            <p:nvPr/>
          </p:nvPicPr>
          <p:blipFill>
            <a:blip r:embed="rId7" cstate="print"/>
            <a:stretch>
              <a:fillRect/>
            </a:stretch>
          </p:blipFill>
          <p:spPr>
            <a:xfrm>
              <a:off x="14874471" y="6418649"/>
              <a:ext cx="2209799" cy="628649"/>
            </a:xfrm>
            <a:prstGeom prst="rect">
              <a:avLst/>
            </a:prstGeom>
          </p:spPr>
        </p:pic>
        <p:sp>
          <p:nvSpPr>
            <p:cNvPr id="26" name="object 26"/>
            <p:cNvSpPr/>
            <p:nvPr/>
          </p:nvSpPr>
          <p:spPr>
            <a:xfrm>
              <a:off x="8774849" y="4842623"/>
              <a:ext cx="5278120" cy="5444490"/>
            </a:xfrm>
            <a:custGeom>
              <a:avLst/>
              <a:gdLst/>
              <a:ahLst/>
              <a:cxnLst/>
              <a:rect l="l" t="t" r="r" b="b"/>
              <a:pathLst>
                <a:path w="5278119" h="5444490">
                  <a:moveTo>
                    <a:pt x="490080" y="3638473"/>
                  </a:moveTo>
                  <a:lnTo>
                    <a:pt x="470128" y="3602380"/>
                  </a:lnTo>
                  <a:lnTo>
                    <a:pt x="453136" y="3570871"/>
                  </a:lnTo>
                  <a:lnTo>
                    <a:pt x="439127" y="3544328"/>
                  </a:lnTo>
                  <a:lnTo>
                    <a:pt x="428218" y="3523157"/>
                  </a:lnTo>
                  <a:lnTo>
                    <a:pt x="397027" y="3539045"/>
                  </a:lnTo>
                  <a:lnTo>
                    <a:pt x="408076" y="3560445"/>
                  </a:lnTo>
                  <a:lnTo>
                    <a:pt x="422211" y="3587267"/>
                  </a:lnTo>
                  <a:lnTo>
                    <a:pt x="439381" y="3619106"/>
                  </a:lnTo>
                  <a:lnTo>
                    <a:pt x="459524" y="3655555"/>
                  </a:lnTo>
                  <a:lnTo>
                    <a:pt x="490080" y="3638473"/>
                  </a:lnTo>
                  <a:close/>
                </a:path>
                <a:path w="5278119" h="5444490">
                  <a:moveTo>
                    <a:pt x="557682" y="3165144"/>
                  </a:moveTo>
                  <a:lnTo>
                    <a:pt x="545376" y="3120123"/>
                  </a:lnTo>
                  <a:lnTo>
                    <a:pt x="436803" y="3084284"/>
                  </a:lnTo>
                  <a:lnTo>
                    <a:pt x="429641" y="3058045"/>
                  </a:lnTo>
                  <a:lnTo>
                    <a:pt x="426783" y="3052407"/>
                  </a:lnTo>
                  <a:lnTo>
                    <a:pt x="422148" y="3048431"/>
                  </a:lnTo>
                  <a:lnTo>
                    <a:pt x="416369" y="3046476"/>
                  </a:lnTo>
                  <a:lnTo>
                    <a:pt x="410083" y="3046895"/>
                  </a:lnTo>
                  <a:lnTo>
                    <a:pt x="404431" y="3049752"/>
                  </a:lnTo>
                  <a:lnTo>
                    <a:pt x="400469" y="3054388"/>
                  </a:lnTo>
                  <a:lnTo>
                    <a:pt x="398513" y="3060166"/>
                  </a:lnTo>
                  <a:lnTo>
                    <a:pt x="398932" y="3066465"/>
                  </a:lnTo>
                  <a:lnTo>
                    <a:pt x="400519" y="3072320"/>
                  </a:lnTo>
                  <a:lnTo>
                    <a:pt x="365340" y="3060712"/>
                  </a:lnTo>
                  <a:lnTo>
                    <a:pt x="358940" y="3037344"/>
                  </a:lnTo>
                  <a:lnTo>
                    <a:pt x="356095" y="3031706"/>
                  </a:lnTo>
                  <a:lnTo>
                    <a:pt x="351472" y="3027718"/>
                  </a:lnTo>
                  <a:lnTo>
                    <a:pt x="345694" y="3025762"/>
                  </a:lnTo>
                  <a:lnTo>
                    <a:pt x="339382" y="3026206"/>
                  </a:lnTo>
                  <a:lnTo>
                    <a:pt x="333743" y="3029051"/>
                  </a:lnTo>
                  <a:lnTo>
                    <a:pt x="329768" y="3033687"/>
                  </a:lnTo>
                  <a:lnTo>
                    <a:pt x="327825" y="3039465"/>
                  </a:lnTo>
                  <a:lnTo>
                    <a:pt x="328244" y="3045764"/>
                  </a:lnTo>
                  <a:lnTo>
                    <a:pt x="329057" y="3048749"/>
                  </a:lnTo>
                  <a:lnTo>
                    <a:pt x="273519" y="3030436"/>
                  </a:lnTo>
                  <a:lnTo>
                    <a:pt x="254330" y="2944926"/>
                  </a:lnTo>
                  <a:lnTo>
                    <a:pt x="226949" y="2894939"/>
                  </a:lnTo>
                  <a:lnTo>
                    <a:pt x="184226" y="2870416"/>
                  </a:lnTo>
                  <a:lnTo>
                    <a:pt x="168389" y="2885389"/>
                  </a:lnTo>
                  <a:lnTo>
                    <a:pt x="159931" y="2913253"/>
                  </a:lnTo>
                  <a:lnTo>
                    <a:pt x="158000" y="2944647"/>
                  </a:lnTo>
                  <a:lnTo>
                    <a:pt x="161747" y="2970225"/>
                  </a:lnTo>
                  <a:lnTo>
                    <a:pt x="188379" y="3052635"/>
                  </a:lnTo>
                  <a:lnTo>
                    <a:pt x="149910" y="3096628"/>
                  </a:lnTo>
                  <a:lnTo>
                    <a:pt x="149377" y="3094659"/>
                  </a:lnTo>
                  <a:lnTo>
                    <a:pt x="146519" y="3089021"/>
                  </a:lnTo>
                  <a:lnTo>
                    <a:pt x="141897" y="3085046"/>
                  </a:lnTo>
                  <a:lnTo>
                    <a:pt x="136118" y="3083090"/>
                  </a:lnTo>
                  <a:lnTo>
                    <a:pt x="129819" y="3083509"/>
                  </a:lnTo>
                  <a:lnTo>
                    <a:pt x="124180" y="3086366"/>
                  </a:lnTo>
                  <a:lnTo>
                    <a:pt x="120205" y="3091002"/>
                  </a:lnTo>
                  <a:lnTo>
                    <a:pt x="118249" y="3096780"/>
                  </a:lnTo>
                  <a:lnTo>
                    <a:pt x="118668" y="3103067"/>
                  </a:lnTo>
                  <a:lnTo>
                    <a:pt x="124764" y="3125355"/>
                  </a:lnTo>
                  <a:lnTo>
                    <a:pt x="100380" y="3153245"/>
                  </a:lnTo>
                  <a:lnTo>
                    <a:pt x="99085" y="3148457"/>
                  </a:lnTo>
                  <a:lnTo>
                    <a:pt x="96240" y="3142805"/>
                  </a:lnTo>
                  <a:lnTo>
                    <a:pt x="91605" y="3138830"/>
                  </a:lnTo>
                  <a:lnTo>
                    <a:pt x="85826" y="3136874"/>
                  </a:lnTo>
                  <a:lnTo>
                    <a:pt x="79527" y="3137306"/>
                  </a:lnTo>
                  <a:lnTo>
                    <a:pt x="73888" y="3140164"/>
                  </a:lnTo>
                  <a:lnTo>
                    <a:pt x="69913" y="3144799"/>
                  </a:lnTo>
                  <a:lnTo>
                    <a:pt x="67957" y="3150578"/>
                  </a:lnTo>
                  <a:lnTo>
                    <a:pt x="68376" y="3156877"/>
                  </a:lnTo>
                  <a:lnTo>
                    <a:pt x="75247" y="3182023"/>
                  </a:lnTo>
                  <a:lnTo>
                    <a:pt x="0" y="3268116"/>
                  </a:lnTo>
                  <a:lnTo>
                    <a:pt x="12306" y="3313138"/>
                  </a:lnTo>
                  <a:lnTo>
                    <a:pt x="229425" y="3179749"/>
                  </a:lnTo>
                  <a:lnTo>
                    <a:pt x="296151" y="3386264"/>
                  </a:lnTo>
                  <a:lnTo>
                    <a:pt x="224383" y="3468268"/>
                  </a:lnTo>
                  <a:lnTo>
                    <a:pt x="223418" y="3472383"/>
                  </a:lnTo>
                  <a:lnTo>
                    <a:pt x="226580" y="3483838"/>
                  </a:lnTo>
                  <a:lnTo>
                    <a:pt x="235432" y="3487343"/>
                  </a:lnTo>
                  <a:lnTo>
                    <a:pt x="332143" y="3427984"/>
                  </a:lnTo>
                  <a:lnTo>
                    <a:pt x="333641" y="3426828"/>
                  </a:lnTo>
                  <a:lnTo>
                    <a:pt x="335026" y="3425507"/>
                  </a:lnTo>
                  <a:lnTo>
                    <a:pt x="336867" y="3425939"/>
                  </a:lnTo>
                  <a:lnTo>
                    <a:pt x="338797" y="3426155"/>
                  </a:lnTo>
                  <a:lnTo>
                    <a:pt x="452234" y="3428111"/>
                  </a:lnTo>
                  <a:lnTo>
                    <a:pt x="458076" y="3420554"/>
                  </a:lnTo>
                  <a:lnTo>
                    <a:pt x="454977" y="3409073"/>
                  </a:lnTo>
                  <a:lnTo>
                    <a:pt x="452056" y="3406013"/>
                  </a:lnTo>
                  <a:lnTo>
                    <a:pt x="350393" y="3372472"/>
                  </a:lnTo>
                  <a:lnTo>
                    <a:pt x="302869" y="3160788"/>
                  </a:lnTo>
                  <a:lnTo>
                    <a:pt x="557682" y="3165144"/>
                  </a:lnTo>
                  <a:close/>
                </a:path>
                <a:path w="5278119" h="5444490">
                  <a:moveTo>
                    <a:pt x="601154" y="3826154"/>
                  </a:moveTo>
                  <a:lnTo>
                    <a:pt x="566762" y="3770185"/>
                  </a:lnTo>
                  <a:lnTo>
                    <a:pt x="533400" y="3714178"/>
                  </a:lnTo>
                  <a:lnTo>
                    <a:pt x="503224" y="3731869"/>
                  </a:lnTo>
                  <a:lnTo>
                    <a:pt x="536841" y="3788308"/>
                  </a:lnTo>
                  <a:lnTo>
                    <a:pt x="571487" y="3844696"/>
                  </a:lnTo>
                  <a:lnTo>
                    <a:pt x="601154" y="3826154"/>
                  </a:lnTo>
                  <a:close/>
                </a:path>
                <a:path w="5278119" h="5444490">
                  <a:moveTo>
                    <a:pt x="720725" y="4008590"/>
                  </a:moveTo>
                  <a:lnTo>
                    <a:pt x="684072" y="3954475"/>
                  </a:lnTo>
                  <a:lnTo>
                    <a:pt x="648042" y="3899763"/>
                  </a:lnTo>
                  <a:lnTo>
                    <a:pt x="618705" y="3918813"/>
                  </a:lnTo>
                  <a:lnTo>
                    <a:pt x="654977" y="3973931"/>
                  </a:lnTo>
                  <a:lnTo>
                    <a:pt x="691883" y="4028414"/>
                  </a:lnTo>
                  <a:lnTo>
                    <a:pt x="720725" y="4008590"/>
                  </a:lnTo>
                  <a:close/>
                </a:path>
                <a:path w="5278119" h="5444490">
                  <a:moveTo>
                    <a:pt x="848144" y="4185526"/>
                  </a:moveTo>
                  <a:lnTo>
                    <a:pt x="809167" y="4133164"/>
                  </a:lnTo>
                  <a:lnTo>
                    <a:pt x="770724" y="4080078"/>
                  </a:lnTo>
                  <a:lnTo>
                    <a:pt x="742238" y="4100372"/>
                  </a:lnTo>
                  <a:lnTo>
                    <a:pt x="780986" y="4153852"/>
                  </a:lnTo>
                  <a:lnTo>
                    <a:pt x="820254" y="4206608"/>
                  </a:lnTo>
                  <a:lnTo>
                    <a:pt x="848144" y="4185526"/>
                  </a:lnTo>
                  <a:close/>
                </a:path>
                <a:path w="5278119" h="5444490">
                  <a:moveTo>
                    <a:pt x="983526" y="4356354"/>
                  </a:moveTo>
                  <a:lnTo>
                    <a:pt x="942213" y="4305935"/>
                  </a:lnTo>
                  <a:lnTo>
                    <a:pt x="901344" y="4254601"/>
                  </a:lnTo>
                  <a:lnTo>
                    <a:pt x="873810" y="4276191"/>
                  </a:lnTo>
                  <a:lnTo>
                    <a:pt x="915047" y="4327944"/>
                  </a:lnTo>
                  <a:lnTo>
                    <a:pt x="956640" y="4378718"/>
                  </a:lnTo>
                  <a:lnTo>
                    <a:pt x="983526" y="4356354"/>
                  </a:lnTo>
                  <a:close/>
                </a:path>
                <a:path w="5278119" h="5444490">
                  <a:moveTo>
                    <a:pt x="1126998" y="4520374"/>
                  </a:moveTo>
                  <a:lnTo>
                    <a:pt x="1083297" y="4472140"/>
                  </a:lnTo>
                  <a:lnTo>
                    <a:pt x="1039939" y="4422826"/>
                  </a:lnTo>
                  <a:lnTo>
                    <a:pt x="1013485" y="4445736"/>
                  </a:lnTo>
                  <a:lnTo>
                    <a:pt x="1057173" y="4495444"/>
                  </a:lnTo>
                  <a:lnTo>
                    <a:pt x="1101267" y="4544072"/>
                  </a:lnTo>
                  <a:lnTo>
                    <a:pt x="1126998" y="4520374"/>
                  </a:lnTo>
                  <a:close/>
                </a:path>
                <a:path w="5278119" h="5444490">
                  <a:moveTo>
                    <a:pt x="1278737" y="4676559"/>
                  </a:moveTo>
                  <a:lnTo>
                    <a:pt x="1232535" y="4630801"/>
                  </a:lnTo>
                  <a:lnTo>
                    <a:pt x="1186662" y="4583862"/>
                  </a:lnTo>
                  <a:lnTo>
                    <a:pt x="1161427" y="4608106"/>
                  </a:lnTo>
                  <a:lnTo>
                    <a:pt x="1207706" y="4655464"/>
                  </a:lnTo>
                  <a:lnTo>
                    <a:pt x="1254340" y="4701616"/>
                  </a:lnTo>
                  <a:lnTo>
                    <a:pt x="1278737" y="4676559"/>
                  </a:lnTo>
                  <a:close/>
                </a:path>
                <a:path w="5278119" h="5444490">
                  <a:moveTo>
                    <a:pt x="1439125" y="4823765"/>
                  </a:moveTo>
                  <a:lnTo>
                    <a:pt x="1414716" y="4802505"/>
                  </a:lnTo>
                  <a:lnTo>
                    <a:pt x="1390307" y="4780839"/>
                  </a:lnTo>
                  <a:lnTo>
                    <a:pt x="1365999" y="4758855"/>
                  </a:lnTo>
                  <a:lnTo>
                    <a:pt x="1341869" y="4736592"/>
                  </a:lnTo>
                  <a:lnTo>
                    <a:pt x="1318056" y="4762233"/>
                  </a:lnTo>
                  <a:lnTo>
                    <a:pt x="1366951" y="4806874"/>
                  </a:lnTo>
                  <a:lnTo>
                    <a:pt x="1416253" y="4850257"/>
                  </a:lnTo>
                  <a:lnTo>
                    <a:pt x="1439125" y="4823765"/>
                  </a:lnTo>
                  <a:close/>
                </a:path>
                <a:path w="5278119" h="5444490">
                  <a:moveTo>
                    <a:pt x="1608277" y="4960442"/>
                  </a:moveTo>
                  <a:lnTo>
                    <a:pt x="1582547" y="4940820"/>
                  </a:lnTo>
                  <a:lnTo>
                    <a:pt x="1556804" y="4920793"/>
                  </a:lnTo>
                  <a:lnTo>
                    <a:pt x="1531162" y="4900409"/>
                  </a:lnTo>
                  <a:lnTo>
                    <a:pt x="1505712" y="4879759"/>
                  </a:lnTo>
                  <a:lnTo>
                    <a:pt x="1483550" y="4906797"/>
                  </a:lnTo>
                  <a:lnTo>
                    <a:pt x="1509280" y="4927689"/>
                  </a:lnTo>
                  <a:lnTo>
                    <a:pt x="1535188" y="4948288"/>
                  </a:lnTo>
                  <a:lnTo>
                    <a:pt x="1561211" y="4968532"/>
                  </a:lnTo>
                  <a:lnTo>
                    <a:pt x="1587233" y="4988369"/>
                  </a:lnTo>
                  <a:lnTo>
                    <a:pt x="1608277" y="4960442"/>
                  </a:lnTo>
                  <a:close/>
                </a:path>
                <a:path w="5278119" h="5444490">
                  <a:moveTo>
                    <a:pt x="1786394" y="5084953"/>
                  </a:moveTo>
                  <a:lnTo>
                    <a:pt x="1759356" y="5067287"/>
                  </a:lnTo>
                  <a:lnTo>
                    <a:pt x="1732292" y="5049164"/>
                  </a:lnTo>
                  <a:lnTo>
                    <a:pt x="1705292" y="5030648"/>
                  </a:lnTo>
                  <a:lnTo>
                    <a:pt x="1678432" y="5011801"/>
                  </a:lnTo>
                  <a:lnTo>
                    <a:pt x="1658175" y="5040312"/>
                  </a:lnTo>
                  <a:lnTo>
                    <a:pt x="1685340" y="5059400"/>
                  </a:lnTo>
                  <a:lnTo>
                    <a:pt x="1712683" y="5078146"/>
                  </a:lnTo>
                  <a:lnTo>
                    <a:pt x="1740077" y="5096484"/>
                  </a:lnTo>
                  <a:lnTo>
                    <a:pt x="1767446" y="5114353"/>
                  </a:lnTo>
                  <a:lnTo>
                    <a:pt x="1786394" y="5084953"/>
                  </a:lnTo>
                  <a:close/>
                </a:path>
                <a:path w="5278119" h="5444490">
                  <a:moveTo>
                    <a:pt x="1973414" y="5195379"/>
                  </a:moveTo>
                  <a:lnTo>
                    <a:pt x="1945055" y="5179936"/>
                  </a:lnTo>
                  <a:lnTo>
                    <a:pt x="1916671" y="5164010"/>
                  </a:lnTo>
                  <a:lnTo>
                    <a:pt x="1888337" y="5147653"/>
                  </a:lnTo>
                  <a:lnTo>
                    <a:pt x="1860181" y="5130939"/>
                  </a:lnTo>
                  <a:lnTo>
                    <a:pt x="1842135" y="5160886"/>
                  </a:lnTo>
                  <a:lnTo>
                    <a:pt x="1870671" y="5177853"/>
                  </a:lnTo>
                  <a:lnTo>
                    <a:pt x="1899386" y="5194427"/>
                  </a:lnTo>
                  <a:lnTo>
                    <a:pt x="1928152" y="5210568"/>
                  </a:lnTo>
                  <a:lnTo>
                    <a:pt x="1956879" y="5226228"/>
                  </a:lnTo>
                  <a:lnTo>
                    <a:pt x="1973414" y="5195379"/>
                  </a:lnTo>
                  <a:close/>
                </a:path>
                <a:path w="5278119" h="5444490">
                  <a:moveTo>
                    <a:pt x="2168880" y="5289651"/>
                  </a:moveTo>
                  <a:lnTo>
                    <a:pt x="2139251" y="5276723"/>
                  </a:lnTo>
                  <a:lnTo>
                    <a:pt x="2109597" y="5263299"/>
                  </a:lnTo>
                  <a:lnTo>
                    <a:pt x="2080018" y="5249430"/>
                  </a:lnTo>
                  <a:lnTo>
                    <a:pt x="2050618" y="5235156"/>
                  </a:lnTo>
                  <a:lnTo>
                    <a:pt x="2035136" y="5266525"/>
                  </a:lnTo>
                  <a:lnTo>
                    <a:pt x="2064956" y="5281003"/>
                  </a:lnTo>
                  <a:lnTo>
                    <a:pt x="2094966" y="5295087"/>
                  </a:lnTo>
                  <a:lnTo>
                    <a:pt x="2125053" y="5308701"/>
                  </a:lnTo>
                  <a:lnTo>
                    <a:pt x="2155113" y="5321820"/>
                  </a:lnTo>
                  <a:lnTo>
                    <a:pt x="2167458" y="5292991"/>
                  </a:lnTo>
                  <a:lnTo>
                    <a:pt x="2168271" y="5291086"/>
                  </a:lnTo>
                  <a:lnTo>
                    <a:pt x="2168880" y="5289651"/>
                  </a:lnTo>
                  <a:close/>
                </a:path>
                <a:path w="5278119" h="5444490">
                  <a:moveTo>
                    <a:pt x="2372080" y="5365648"/>
                  </a:moveTo>
                  <a:lnTo>
                    <a:pt x="2341359" y="5355552"/>
                  </a:lnTo>
                  <a:lnTo>
                    <a:pt x="2310574" y="5344947"/>
                  </a:lnTo>
                  <a:lnTo>
                    <a:pt x="2279866" y="5333860"/>
                  </a:lnTo>
                  <a:lnTo>
                    <a:pt x="2249347" y="5322354"/>
                  </a:lnTo>
                  <a:lnTo>
                    <a:pt x="2236749" y="5355006"/>
                  </a:lnTo>
                  <a:lnTo>
                    <a:pt x="2267750" y="5366690"/>
                  </a:lnTo>
                  <a:lnTo>
                    <a:pt x="2298941" y="5377942"/>
                  </a:lnTo>
                  <a:lnTo>
                    <a:pt x="2330196" y="5388711"/>
                  </a:lnTo>
                  <a:lnTo>
                    <a:pt x="2361400" y="5398948"/>
                  </a:lnTo>
                  <a:lnTo>
                    <a:pt x="2372080" y="5365648"/>
                  </a:lnTo>
                  <a:close/>
                </a:path>
                <a:path w="5278119" h="5444490">
                  <a:moveTo>
                    <a:pt x="2433777" y="1189126"/>
                  </a:moveTo>
                  <a:lnTo>
                    <a:pt x="2396236" y="1218552"/>
                  </a:lnTo>
                  <a:lnTo>
                    <a:pt x="2392603" y="1284757"/>
                  </a:lnTo>
                  <a:lnTo>
                    <a:pt x="2391714" y="1318082"/>
                  </a:lnTo>
                  <a:lnTo>
                    <a:pt x="2426678" y="1318704"/>
                  </a:lnTo>
                  <a:lnTo>
                    <a:pt x="2427567" y="1286040"/>
                  </a:lnTo>
                  <a:lnTo>
                    <a:pt x="2429052" y="1253477"/>
                  </a:lnTo>
                  <a:lnTo>
                    <a:pt x="2431135" y="1221143"/>
                  </a:lnTo>
                  <a:lnTo>
                    <a:pt x="2433777" y="1189126"/>
                  </a:lnTo>
                  <a:close/>
                </a:path>
                <a:path w="5278119" h="5444490">
                  <a:moveTo>
                    <a:pt x="2435580" y="1534896"/>
                  </a:moveTo>
                  <a:lnTo>
                    <a:pt x="2432647" y="1502410"/>
                  </a:lnTo>
                  <a:lnTo>
                    <a:pt x="2430272" y="1469885"/>
                  </a:lnTo>
                  <a:lnTo>
                    <a:pt x="2428456" y="1437449"/>
                  </a:lnTo>
                  <a:lnTo>
                    <a:pt x="2427224" y="1405229"/>
                  </a:lnTo>
                  <a:lnTo>
                    <a:pt x="2392261" y="1406271"/>
                  </a:lnTo>
                  <a:lnTo>
                    <a:pt x="2393518" y="1439113"/>
                  </a:lnTo>
                  <a:lnTo>
                    <a:pt x="2395372" y="1472145"/>
                  </a:lnTo>
                  <a:lnTo>
                    <a:pt x="2397785" y="1505254"/>
                  </a:lnTo>
                  <a:lnTo>
                    <a:pt x="2400744" y="1538338"/>
                  </a:lnTo>
                  <a:lnTo>
                    <a:pt x="2435580" y="1534896"/>
                  </a:lnTo>
                  <a:close/>
                </a:path>
                <a:path w="5278119" h="5444490">
                  <a:moveTo>
                    <a:pt x="2468346" y="976007"/>
                  </a:moveTo>
                  <a:lnTo>
                    <a:pt x="2427135" y="999972"/>
                  </a:lnTo>
                  <a:lnTo>
                    <a:pt x="2414701" y="1065187"/>
                  </a:lnTo>
                  <a:lnTo>
                    <a:pt x="2409469" y="1098207"/>
                  </a:lnTo>
                  <a:lnTo>
                    <a:pt x="2444077" y="1103287"/>
                  </a:lnTo>
                  <a:lnTo>
                    <a:pt x="2449169" y="1070991"/>
                  </a:lnTo>
                  <a:lnTo>
                    <a:pt x="2454935" y="1038936"/>
                  </a:lnTo>
                  <a:lnTo>
                    <a:pt x="2461323" y="1007237"/>
                  </a:lnTo>
                  <a:lnTo>
                    <a:pt x="2468346" y="976007"/>
                  </a:lnTo>
                  <a:close/>
                </a:path>
                <a:path w="5278119" h="5444490">
                  <a:moveTo>
                    <a:pt x="2468600" y="1748980"/>
                  </a:moveTo>
                  <a:lnTo>
                    <a:pt x="2462161" y="1717052"/>
                  </a:lnTo>
                  <a:lnTo>
                    <a:pt x="2456243" y="1684997"/>
                  </a:lnTo>
                  <a:lnTo>
                    <a:pt x="2450846" y="1652905"/>
                  </a:lnTo>
                  <a:lnTo>
                    <a:pt x="2445994" y="1620888"/>
                  </a:lnTo>
                  <a:lnTo>
                    <a:pt x="2411387" y="1625854"/>
                  </a:lnTo>
                  <a:lnTo>
                    <a:pt x="2416302" y="1658416"/>
                  </a:lnTo>
                  <a:lnTo>
                    <a:pt x="2421801" y="1691068"/>
                  </a:lnTo>
                  <a:lnTo>
                    <a:pt x="2427821" y="1723694"/>
                  </a:lnTo>
                  <a:lnTo>
                    <a:pt x="2434348" y="1756168"/>
                  </a:lnTo>
                  <a:lnTo>
                    <a:pt x="2468600" y="1748980"/>
                  </a:lnTo>
                  <a:close/>
                </a:path>
                <a:path w="5278119" h="5444490">
                  <a:moveTo>
                    <a:pt x="2524252" y="1958454"/>
                  </a:moveTo>
                  <a:lnTo>
                    <a:pt x="2514511" y="1927453"/>
                  </a:lnTo>
                  <a:lnTo>
                    <a:pt x="2505240" y="1896224"/>
                  </a:lnTo>
                  <a:lnTo>
                    <a:pt x="2496451" y="1864855"/>
                  </a:lnTo>
                  <a:lnTo>
                    <a:pt x="2488196" y="1833460"/>
                  </a:lnTo>
                  <a:lnTo>
                    <a:pt x="2454313" y="1842109"/>
                  </a:lnTo>
                  <a:lnTo>
                    <a:pt x="2462695" y="1874037"/>
                  </a:lnTo>
                  <a:lnTo>
                    <a:pt x="2471623" y="1905939"/>
                  </a:lnTo>
                  <a:lnTo>
                    <a:pt x="2481059" y="1937702"/>
                  </a:lnTo>
                  <a:lnTo>
                    <a:pt x="2490978" y="1969198"/>
                  </a:lnTo>
                  <a:lnTo>
                    <a:pt x="2524252" y="1958454"/>
                  </a:lnTo>
                  <a:close/>
                </a:path>
                <a:path w="5278119" h="5444490">
                  <a:moveTo>
                    <a:pt x="2533827" y="770775"/>
                  </a:moveTo>
                  <a:lnTo>
                    <a:pt x="2489390" y="788009"/>
                  </a:lnTo>
                  <a:lnTo>
                    <a:pt x="2467191" y="850671"/>
                  </a:lnTo>
                  <a:lnTo>
                    <a:pt x="2457158" y="882599"/>
                  </a:lnTo>
                  <a:lnTo>
                    <a:pt x="2490647" y="892695"/>
                  </a:lnTo>
                  <a:lnTo>
                    <a:pt x="2500426" y="861568"/>
                  </a:lnTo>
                  <a:lnTo>
                    <a:pt x="2510904" y="830808"/>
                  </a:lnTo>
                  <a:lnTo>
                    <a:pt x="2522055" y="800506"/>
                  </a:lnTo>
                  <a:lnTo>
                    <a:pt x="2533827" y="770775"/>
                  </a:lnTo>
                  <a:close/>
                </a:path>
                <a:path w="5278119" h="5444490">
                  <a:moveTo>
                    <a:pt x="2581554" y="5421477"/>
                  </a:moveTo>
                  <a:lnTo>
                    <a:pt x="2549944" y="5414480"/>
                  </a:lnTo>
                  <a:lnTo>
                    <a:pt x="2518270" y="5406974"/>
                  </a:lnTo>
                  <a:lnTo>
                    <a:pt x="2486660" y="5398973"/>
                  </a:lnTo>
                  <a:lnTo>
                    <a:pt x="2455202" y="5390502"/>
                  </a:lnTo>
                  <a:lnTo>
                    <a:pt x="2445842" y="5424208"/>
                  </a:lnTo>
                  <a:lnTo>
                    <a:pt x="2477808" y="5432818"/>
                  </a:lnTo>
                  <a:lnTo>
                    <a:pt x="2509939" y="5440946"/>
                  </a:lnTo>
                  <a:lnTo>
                    <a:pt x="2524417" y="5444375"/>
                  </a:lnTo>
                  <a:lnTo>
                    <a:pt x="2576677" y="5444375"/>
                  </a:lnTo>
                  <a:lnTo>
                    <a:pt x="2581554" y="5421477"/>
                  </a:lnTo>
                  <a:close/>
                </a:path>
                <a:path w="5278119" h="5444490">
                  <a:moveTo>
                    <a:pt x="2601874" y="2160892"/>
                  </a:moveTo>
                  <a:lnTo>
                    <a:pt x="2588920" y="2131263"/>
                  </a:lnTo>
                  <a:lnTo>
                    <a:pt x="2576372" y="2101240"/>
                  </a:lnTo>
                  <a:lnTo>
                    <a:pt x="2564282" y="2070938"/>
                  </a:lnTo>
                  <a:lnTo>
                    <a:pt x="2552700" y="2040445"/>
                  </a:lnTo>
                  <a:lnTo>
                    <a:pt x="2519896" y="2052599"/>
                  </a:lnTo>
                  <a:lnTo>
                    <a:pt x="2531681" y="2083625"/>
                  </a:lnTo>
                  <a:lnTo>
                    <a:pt x="2543975" y="2114473"/>
                  </a:lnTo>
                  <a:lnTo>
                    <a:pt x="2556738" y="2145017"/>
                  </a:lnTo>
                  <a:lnTo>
                    <a:pt x="2569921" y="2175179"/>
                  </a:lnTo>
                  <a:lnTo>
                    <a:pt x="2601874" y="2160892"/>
                  </a:lnTo>
                  <a:close/>
                </a:path>
                <a:path w="5278119" h="5444490">
                  <a:moveTo>
                    <a:pt x="2632786" y="579831"/>
                  </a:moveTo>
                  <a:lnTo>
                    <a:pt x="2585986" y="588899"/>
                  </a:lnTo>
                  <a:lnTo>
                    <a:pt x="2553309" y="646785"/>
                  </a:lnTo>
                  <a:lnTo>
                    <a:pt x="2538107" y="676490"/>
                  </a:lnTo>
                  <a:lnTo>
                    <a:pt x="2569299" y="692327"/>
                  </a:lnTo>
                  <a:lnTo>
                    <a:pt x="2584158" y="663282"/>
                  </a:lnTo>
                  <a:lnTo>
                    <a:pt x="2599728" y="634809"/>
                  </a:lnTo>
                  <a:lnTo>
                    <a:pt x="2615958" y="606971"/>
                  </a:lnTo>
                  <a:lnTo>
                    <a:pt x="2632786" y="579831"/>
                  </a:lnTo>
                  <a:close/>
                </a:path>
                <a:path w="5278119" h="5444490">
                  <a:moveTo>
                    <a:pt x="2701315" y="2353348"/>
                  </a:moveTo>
                  <a:lnTo>
                    <a:pt x="2685135" y="2325535"/>
                  </a:lnTo>
                  <a:lnTo>
                    <a:pt x="2669336" y="2297201"/>
                  </a:lnTo>
                  <a:lnTo>
                    <a:pt x="2653957" y="2268436"/>
                  </a:lnTo>
                  <a:lnTo>
                    <a:pt x="2639047" y="2239353"/>
                  </a:lnTo>
                  <a:lnTo>
                    <a:pt x="2607767" y="2255037"/>
                  </a:lnTo>
                  <a:lnTo>
                    <a:pt x="2622943" y="2284653"/>
                  </a:lnTo>
                  <a:lnTo>
                    <a:pt x="2638615" y="2313952"/>
                  </a:lnTo>
                  <a:lnTo>
                    <a:pt x="2654719" y="2342819"/>
                  </a:lnTo>
                  <a:lnTo>
                    <a:pt x="2671203" y="2371191"/>
                  </a:lnTo>
                  <a:lnTo>
                    <a:pt x="2701315" y="2353348"/>
                  </a:lnTo>
                  <a:close/>
                </a:path>
                <a:path w="5278119" h="5444490">
                  <a:moveTo>
                    <a:pt x="2707830" y="5444375"/>
                  </a:moveTo>
                  <a:lnTo>
                    <a:pt x="2698889" y="5443067"/>
                  </a:lnTo>
                  <a:lnTo>
                    <a:pt x="2666809" y="5437873"/>
                  </a:lnTo>
                  <a:lnTo>
                    <a:pt x="2665692" y="5444375"/>
                  </a:lnTo>
                  <a:lnTo>
                    <a:pt x="2707830" y="5444375"/>
                  </a:lnTo>
                  <a:close/>
                </a:path>
                <a:path w="5278119" h="5444490">
                  <a:moveTo>
                    <a:pt x="2765679" y="410997"/>
                  </a:moveTo>
                  <a:lnTo>
                    <a:pt x="2740456" y="386753"/>
                  </a:lnTo>
                  <a:lnTo>
                    <a:pt x="2717838" y="410997"/>
                  </a:lnTo>
                  <a:lnTo>
                    <a:pt x="2695841" y="436029"/>
                  </a:lnTo>
                  <a:lnTo>
                    <a:pt x="2674556" y="461759"/>
                  </a:lnTo>
                  <a:lnTo>
                    <a:pt x="2654046" y="488099"/>
                  </a:lnTo>
                  <a:lnTo>
                    <a:pt x="2681973" y="509143"/>
                  </a:lnTo>
                  <a:lnTo>
                    <a:pt x="2701823" y="483641"/>
                  </a:lnTo>
                  <a:lnTo>
                    <a:pt x="2722448" y="458724"/>
                  </a:lnTo>
                  <a:lnTo>
                    <a:pt x="2743758" y="434479"/>
                  </a:lnTo>
                  <a:lnTo>
                    <a:pt x="2765679" y="410997"/>
                  </a:lnTo>
                  <a:close/>
                </a:path>
                <a:path w="5278119" h="5444490">
                  <a:moveTo>
                    <a:pt x="2826448" y="2527503"/>
                  </a:moveTo>
                  <a:lnTo>
                    <a:pt x="2805557" y="2504008"/>
                  </a:lnTo>
                  <a:lnTo>
                    <a:pt x="2785351" y="2479319"/>
                  </a:lnTo>
                  <a:lnTo>
                    <a:pt x="2765882" y="2453513"/>
                  </a:lnTo>
                  <a:lnTo>
                    <a:pt x="2747226" y="2426678"/>
                  </a:lnTo>
                  <a:lnTo>
                    <a:pt x="2718143" y="2446045"/>
                  </a:lnTo>
                  <a:lnTo>
                    <a:pt x="2737548" y="2474036"/>
                  </a:lnTo>
                  <a:lnTo>
                    <a:pt x="2757855" y="2500947"/>
                  </a:lnTo>
                  <a:lnTo>
                    <a:pt x="2778950" y="2526728"/>
                  </a:lnTo>
                  <a:lnTo>
                    <a:pt x="2800769" y="2551290"/>
                  </a:lnTo>
                  <a:lnTo>
                    <a:pt x="2826448" y="2527503"/>
                  </a:lnTo>
                  <a:close/>
                </a:path>
                <a:path w="5278119" h="5444490">
                  <a:moveTo>
                    <a:pt x="2929204" y="271665"/>
                  </a:moveTo>
                  <a:lnTo>
                    <a:pt x="2909201" y="242989"/>
                  </a:lnTo>
                  <a:lnTo>
                    <a:pt x="2882011" y="262521"/>
                  </a:lnTo>
                  <a:lnTo>
                    <a:pt x="2855455" y="282790"/>
                  </a:lnTo>
                  <a:lnTo>
                    <a:pt x="2829610" y="303720"/>
                  </a:lnTo>
                  <a:lnTo>
                    <a:pt x="2804566" y="325259"/>
                  </a:lnTo>
                  <a:lnTo>
                    <a:pt x="2827769" y="351421"/>
                  </a:lnTo>
                  <a:lnTo>
                    <a:pt x="2852039" y="330568"/>
                  </a:lnTo>
                  <a:lnTo>
                    <a:pt x="2877096" y="310273"/>
                  </a:lnTo>
                  <a:lnTo>
                    <a:pt x="2902851" y="290626"/>
                  </a:lnTo>
                  <a:lnTo>
                    <a:pt x="2929204" y="271665"/>
                  </a:lnTo>
                  <a:close/>
                </a:path>
                <a:path w="5278119" h="5444490">
                  <a:moveTo>
                    <a:pt x="2992170" y="2660967"/>
                  </a:moveTo>
                  <a:lnTo>
                    <a:pt x="2964738" y="2643949"/>
                  </a:lnTo>
                  <a:lnTo>
                    <a:pt x="2938170" y="2625839"/>
                  </a:lnTo>
                  <a:lnTo>
                    <a:pt x="2912541" y="2606725"/>
                  </a:lnTo>
                  <a:lnTo>
                    <a:pt x="2887967" y="2586647"/>
                  </a:lnTo>
                  <a:lnTo>
                    <a:pt x="2865234" y="2613253"/>
                  </a:lnTo>
                  <a:lnTo>
                    <a:pt x="2890990" y="2634272"/>
                  </a:lnTo>
                  <a:lnTo>
                    <a:pt x="2917812" y="2654300"/>
                  </a:lnTo>
                  <a:lnTo>
                    <a:pt x="2945638" y="2673248"/>
                  </a:lnTo>
                  <a:lnTo>
                    <a:pt x="2974340" y="2691066"/>
                  </a:lnTo>
                  <a:lnTo>
                    <a:pt x="2992170" y="2660967"/>
                  </a:lnTo>
                  <a:close/>
                </a:path>
                <a:path w="5278119" h="5444490">
                  <a:moveTo>
                    <a:pt x="3116186" y="165074"/>
                  </a:moveTo>
                  <a:lnTo>
                    <a:pt x="3101568" y="133299"/>
                  </a:lnTo>
                  <a:lnTo>
                    <a:pt x="3071342" y="147675"/>
                  </a:lnTo>
                  <a:lnTo>
                    <a:pt x="3041573" y="162788"/>
                  </a:lnTo>
                  <a:lnTo>
                    <a:pt x="3012363" y="178562"/>
                  </a:lnTo>
                  <a:lnTo>
                    <a:pt x="2983801" y="194970"/>
                  </a:lnTo>
                  <a:lnTo>
                    <a:pt x="3001695" y="225056"/>
                  </a:lnTo>
                  <a:lnTo>
                    <a:pt x="3029458" y="209092"/>
                  </a:lnTo>
                  <a:lnTo>
                    <a:pt x="3057855" y="193738"/>
                  </a:lnTo>
                  <a:lnTo>
                    <a:pt x="3086798" y="179057"/>
                  </a:lnTo>
                  <a:lnTo>
                    <a:pt x="3116186" y="165074"/>
                  </a:lnTo>
                  <a:close/>
                </a:path>
                <a:path w="5278119" h="5444490">
                  <a:moveTo>
                    <a:pt x="3188385" y="2746527"/>
                  </a:moveTo>
                  <a:lnTo>
                    <a:pt x="3156432" y="2735961"/>
                  </a:lnTo>
                  <a:lnTo>
                    <a:pt x="3125863" y="2724835"/>
                  </a:lnTo>
                  <a:lnTo>
                    <a:pt x="3096463" y="2713075"/>
                  </a:lnTo>
                  <a:lnTo>
                    <a:pt x="3068028" y="2700617"/>
                  </a:lnTo>
                  <a:lnTo>
                    <a:pt x="3056674" y="2725305"/>
                  </a:lnTo>
                  <a:lnTo>
                    <a:pt x="3055124" y="2728684"/>
                  </a:lnTo>
                  <a:lnTo>
                    <a:pt x="3053423" y="2732367"/>
                  </a:lnTo>
                  <a:lnTo>
                    <a:pt x="3082874" y="2745295"/>
                  </a:lnTo>
                  <a:lnTo>
                    <a:pt x="3113290" y="2757474"/>
                  </a:lnTo>
                  <a:lnTo>
                    <a:pt x="3144888" y="2768968"/>
                  </a:lnTo>
                  <a:lnTo>
                    <a:pt x="3177883" y="2779877"/>
                  </a:lnTo>
                  <a:lnTo>
                    <a:pt x="3188385" y="2746527"/>
                  </a:lnTo>
                  <a:close/>
                </a:path>
                <a:path w="5278119" h="5444490">
                  <a:moveTo>
                    <a:pt x="3318751" y="91135"/>
                  </a:moveTo>
                  <a:lnTo>
                    <a:pt x="3309328" y="57442"/>
                  </a:lnTo>
                  <a:lnTo>
                    <a:pt x="3277260" y="66789"/>
                  </a:lnTo>
                  <a:lnTo>
                    <a:pt x="3245472" y="76847"/>
                  </a:lnTo>
                  <a:lnTo>
                    <a:pt x="3214103" y="87579"/>
                  </a:lnTo>
                  <a:lnTo>
                    <a:pt x="3183255" y="98945"/>
                  </a:lnTo>
                  <a:lnTo>
                    <a:pt x="3195764" y="131635"/>
                  </a:lnTo>
                  <a:lnTo>
                    <a:pt x="3225863" y="120523"/>
                  </a:lnTo>
                  <a:lnTo>
                    <a:pt x="3256457" y="110045"/>
                  </a:lnTo>
                  <a:lnTo>
                    <a:pt x="3287458" y="100241"/>
                  </a:lnTo>
                  <a:lnTo>
                    <a:pt x="3318751" y="91135"/>
                  </a:lnTo>
                  <a:close/>
                </a:path>
                <a:path w="5278119" h="5444490">
                  <a:moveTo>
                    <a:pt x="3398697" y="2797022"/>
                  </a:moveTo>
                  <a:lnTo>
                    <a:pt x="3364115" y="2790355"/>
                  </a:lnTo>
                  <a:lnTo>
                    <a:pt x="3331540" y="2783624"/>
                  </a:lnTo>
                  <a:lnTo>
                    <a:pt x="3300730" y="2776766"/>
                  </a:lnTo>
                  <a:lnTo>
                    <a:pt x="3271482" y="2769755"/>
                  </a:lnTo>
                  <a:lnTo>
                    <a:pt x="3263061" y="2803741"/>
                  </a:lnTo>
                  <a:lnTo>
                    <a:pt x="3292830" y="2810865"/>
                  </a:lnTo>
                  <a:lnTo>
                    <a:pt x="3324136" y="2817825"/>
                  </a:lnTo>
                  <a:lnTo>
                    <a:pt x="3357232" y="2824657"/>
                  </a:lnTo>
                  <a:lnTo>
                    <a:pt x="3392309" y="2831414"/>
                  </a:lnTo>
                  <a:lnTo>
                    <a:pt x="3398697" y="2797022"/>
                  </a:lnTo>
                  <a:close/>
                </a:path>
                <a:path w="5278119" h="5444490">
                  <a:moveTo>
                    <a:pt x="3447885" y="5444375"/>
                  </a:moveTo>
                  <a:lnTo>
                    <a:pt x="3446234" y="5433441"/>
                  </a:lnTo>
                  <a:lnTo>
                    <a:pt x="3414179" y="5438089"/>
                  </a:lnTo>
                  <a:lnTo>
                    <a:pt x="3381832" y="5442432"/>
                  </a:lnTo>
                  <a:lnTo>
                    <a:pt x="3366135" y="5444375"/>
                  </a:lnTo>
                  <a:lnTo>
                    <a:pt x="3447885" y="5444375"/>
                  </a:lnTo>
                  <a:close/>
                </a:path>
                <a:path w="5278119" h="5444490">
                  <a:moveTo>
                    <a:pt x="3530358" y="48437"/>
                  </a:moveTo>
                  <a:lnTo>
                    <a:pt x="3525875" y="13728"/>
                  </a:lnTo>
                  <a:lnTo>
                    <a:pt x="3492868" y="18351"/>
                  </a:lnTo>
                  <a:lnTo>
                    <a:pt x="3460013" y="23660"/>
                  </a:lnTo>
                  <a:lnTo>
                    <a:pt x="3427412" y="29616"/>
                  </a:lnTo>
                  <a:lnTo>
                    <a:pt x="3395205" y="36233"/>
                  </a:lnTo>
                  <a:lnTo>
                    <a:pt x="3402584" y="70421"/>
                  </a:lnTo>
                  <a:lnTo>
                    <a:pt x="3434067" y="63957"/>
                  </a:lnTo>
                  <a:lnTo>
                    <a:pt x="3465944" y="58127"/>
                  </a:lnTo>
                  <a:lnTo>
                    <a:pt x="3498075" y="52946"/>
                  </a:lnTo>
                  <a:lnTo>
                    <a:pt x="3530358" y="48437"/>
                  </a:lnTo>
                  <a:close/>
                </a:path>
                <a:path w="5278119" h="5444490">
                  <a:moveTo>
                    <a:pt x="3613912" y="2832862"/>
                  </a:moveTo>
                  <a:lnTo>
                    <a:pt x="3484486" y="2812059"/>
                  </a:lnTo>
                  <a:lnTo>
                    <a:pt x="3478796" y="2846514"/>
                  </a:lnTo>
                  <a:lnTo>
                    <a:pt x="3608349" y="2867368"/>
                  </a:lnTo>
                  <a:lnTo>
                    <a:pt x="3613912" y="2832862"/>
                  </a:lnTo>
                  <a:close/>
                </a:path>
                <a:path w="5278119" h="5444490">
                  <a:moveTo>
                    <a:pt x="3667849" y="5426888"/>
                  </a:moveTo>
                  <a:lnTo>
                    <a:pt x="3659936" y="5392813"/>
                  </a:lnTo>
                  <a:lnTo>
                    <a:pt x="3628555" y="5399875"/>
                  </a:lnTo>
                  <a:lnTo>
                    <a:pt x="3596716" y="5406644"/>
                  </a:lnTo>
                  <a:lnTo>
                    <a:pt x="3564547" y="5413083"/>
                  </a:lnTo>
                  <a:lnTo>
                    <a:pt x="3532136" y="5419179"/>
                  </a:lnTo>
                  <a:lnTo>
                    <a:pt x="3536708" y="5444375"/>
                  </a:lnTo>
                  <a:lnTo>
                    <a:pt x="3586429" y="5444375"/>
                  </a:lnTo>
                  <a:lnTo>
                    <a:pt x="3603777" y="5440908"/>
                  </a:lnTo>
                  <a:lnTo>
                    <a:pt x="3636048" y="5434050"/>
                  </a:lnTo>
                  <a:lnTo>
                    <a:pt x="3667849" y="5426888"/>
                  </a:lnTo>
                  <a:close/>
                </a:path>
                <a:path w="5278119" h="5444490">
                  <a:moveTo>
                    <a:pt x="3746208" y="0"/>
                  </a:moveTo>
                  <a:lnTo>
                    <a:pt x="3712959" y="228"/>
                  </a:lnTo>
                  <a:lnTo>
                    <a:pt x="3679736" y="1104"/>
                  </a:lnTo>
                  <a:lnTo>
                    <a:pt x="3646640" y="2616"/>
                  </a:lnTo>
                  <a:lnTo>
                    <a:pt x="3613797" y="4749"/>
                  </a:lnTo>
                  <a:lnTo>
                    <a:pt x="3616439" y="39624"/>
                  </a:lnTo>
                  <a:lnTo>
                    <a:pt x="3648595" y="37541"/>
                  </a:lnTo>
                  <a:lnTo>
                    <a:pt x="3681006" y="36068"/>
                  </a:lnTo>
                  <a:lnTo>
                    <a:pt x="3713556" y="35217"/>
                  </a:lnTo>
                  <a:lnTo>
                    <a:pt x="3746119" y="34975"/>
                  </a:lnTo>
                  <a:lnTo>
                    <a:pt x="3746208" y="0"/>
                  </a:lnTo>
                  <a:close/>
                </a:path>
                <a:path w="5278119" h="5444490">
                  <a:moveTo>
                    <a:pt x="3829837" y="2872905"/>
                  </a:moveTo>
                  <a:lnTo>
                    <a:pt x="3800030" y="2866453"/>
                  </a:lnTo>
                  <a:lnTo>
                    <a:pt x="3768674" y="2860065"/>
                  </a:lnTo>
                  <a:lnTo>
                    <a:pt x="3735540" y="2853702"/>
                  </a:lnTo>
                  <a:lnTo>
                    <a:pt x="3700386" y="2847314"/>
                  </a:lnTo>
                  <a:lnTo>
                    <a:pt x="3694341" y="2881795"/>
                  </a:lnTo>
                  <a:lnTo>
                    <a:pt x="3729101" y="2888094"/>
                  </a:lnTo>
                  <a:lnTo>
                    <a:pt x="3761841" y="2894368"/>
                  </a:lnTo>
                  <a:lnTo>
                    <a:pt x="3792804" y="2900667"/>
                  </a:lnTo>
                  <a:lnTo>
                    <a:pt x="3822204" y="2907030"/>
                  </a:lnTo>
                  <a:lnTo>
                    <a:pt x="3829837" y="2872905"/>
                  </a:lnTo>
                  <a:close/>
                </a:path>
                <a:path w="5278119" h="5444490">
                  <a:moveTo>
                    <a:pt x="3880104" y="5367579"/>
                  </a:moveTo>
                  <a:lnTo>
                    <a:pt x="3869118" y="5334393"/>
                  </a:lnTo>
                  <a:lnTo>
                    <a:pt x="3838613" y="5344236"/>
                  </a:lnTo>
                  <a:lnTo>
                    <a:pt x="3807574" y="5353761"/>
                  </a:lnTo>
                  <a:lnTo>
                    <a:pt x="3776103" y="5362930"/>
                  </a:lnTo>
                  <a:lnTo>
                    <a:pt x="3744277" y="5371731"/>
                  </a:lnTo>
                  <a:lnTo>
                    <a:pt x="3753370" y="5405501"/>
                  </a:lnTo>
                  <a:lnTo>
                    <a:pt x="3785666" y="5396573"/>
                  </a:lnTo>
                  <a:lnTo>
                    <a:pt x="3817632" y="5387251"/>
                  </a:lnTo>
                  <a:lnTo>
                    <a:pt x="3849154" y="5377586"/>
                  </a:lnTo>
                  <a:lnTo>
                    <a:pt x="3880104" y="5367579"/>
                  </a:lnTo>
                  <a:close/>
                </a:path>
                <a:path w="5278119" h="5444490">
                  <a:moveTo>
                    <a:pt x="3966362" y="14325"/>
                  </a:moveTo>
                  <a:lnTo>
                    <a:pt x="3933406" y="10464"/>
                  </a:lnTo>
                  <a:lnTo>
                    <a:pt x="3900360" y="7188"/>
                  </a:lnTo>
                  <a:lnTo>
                    <a:pt x="3867340" y="4521"/>
                  </a:lnTo>
                  <a:lnTo>
                    <a:pt x="3834473" y="2463"/>
                  </a:lnTo>
                  <a:lnTo>
                    <a:pt x="3832631" y="37414"/>
                  </a:lnTo>
                  <a:lnTo>
                    <a:pt x="3864876" y="39420"/>
                  </a:lnTo>
                  <a:lnTo>
                    <a:pt x="3897249" y="42024"/>
                  </a:lnTo>
                  <a:lnTo>
                    <a:pt x="3929659" y="45237"/>
                  </a:lnTo>
                  <a:lnTo>
                    <a:pt x="3961968" y="49034"/>
                  </a:lnTo>
                  <a:lnTo>
                    <a:pt x="3966362" y="14325"/>
                  </a:lnTo>
                  <a:close/>
                </a:path>
                <a:path w="5278119" h="5444490">
                  <a:moveTo>
                    <a:pt x="4041813" y="2934601"/>
                  </a:moveTo>
                  <a:lnTo>
                    <a:pt x="4011599" y="2923692"/>
                  </a:lnTo>
                  <a:lnTo>
                    <a:pt x="3980637" y="2913342"/>
                  </a:lnTo>
                  <a:lnTo>
                    <a:pt x="3948684" y="2903499"/>
                  </a:lnTo>
                  <a:lnTo>
                    <a:pt x="3915511" y="2894088"/>
                  </a:lnTo>
                  <a:lnTo>
                    <a:pt x="3906278" y="2927820"/>
                  </a:lnTo>
                  <a:lnTo>
                    <a:pt x="3938676" y="2937014"/>
                  </a:lnTo>
                  <a:lnTo>
                    <a:pt x="3969855" y="2946628"/>
                  </a:lnTo>
                  <a:lnTo>
                    <a:pt x="4000055" y="2956725"/>
                  </a:lnTo>
                  <a:lnTo>
                    <a:pt x="4029506" y="2967342"/>
                  </a:lnTo>
                  <a:lnTo>
                    <a:pt x="4041813" y="2934601"/>
                  </a:lnTo>
                  <a:close/>
                </a:path>
                <a:path w="5278119" h="5444490">
                  <a:moveTo>
                    <a:pt x="4085552" y="5287061"/>
                  </a:moveTo>
                  <a:lnTo>
                    <a:pt x="4070934" y="5255285"/>
                  </a:lnTo>
                  <a:lnTo>
                    <a:pt x="4041813" y="5268366"/>
                  </a:lnTo>
                  <a:lnTo>
                    <a:pt x="4012044" y="5281117"/>
                  </a:lnTo>
                  <a:lnTo>
                    <a:pt x="3981729" y="5293487"/>
                  </a:lnTo>
                  <a:lnTo>
                    <a:pt x="3950970" y="5305437"/>
                  </a:lnTo>
                  <a:lnTo>
                    <a:pt x="3963327" y="5338140"/>
                  </a:lnTo>
                  <a:lnTo>
                    <a:pt x="3994658" y="5325986"/>
                  </a:lnTo>
                  <a:lnTo>
                    <a:pt x="4025544" y="5313388"/>
                  </a:lnTo>
                  <a:lnTo>
                    <a:pt x="4055884" y="5300396"/>
                  </a:lnTo>
                  <a:lnTo>
                    <a:pt x="4085552" y="5287061"/>
                  </a:lnTo>
                  <a:close/>
                </a:path>
                <a:path w="5278119" h="5444490">
                  <a:moveTo>
                    <a:pt x="4183151" y="54902"/>
                  </a:moveTo>
                  <a:lnTo>
                    <a:pt x="4150918" y="47205"/>
                  </a:lnTo>
                  <a:lnTo>
                    <a:pt x="4118533" y="40068"/>
                  </a:lnTo>
                  <a:lnTo>
                    <a:pt x="4086072" y="33502"/>
                  </a:lnTo>
                  <a:lnTo>
                    <a:pt x="4053649" y="27533"/>
                  </a:lnTo>
                  <a:lnTo>
                    <a:pt x="4047629" y="61976"/>
                  </a:lnTo>
                  <a:lnTo>
                    <a:pt x="4079443" y="67830"/>
                  </a:lnTo>
                  <a:lnTo>
                    <a:pt x="4111307" y="74269"/>
                  </a:lnTo>
                  <a:lnTo>
                    <a:pt x="4143108" y="81292"/>
                  </a:lnTo>
                  <a:lnTo>
                    <a:pt x="4174744" y="88836"/>
                  </a:lnTo>
                  <a:lnTo>
                    <a:pt x="4183151" y="54902"/>
                  </a:lnTo>
                  <a:close/>
                </a:path>
                <a:path w="5278119" h="5444490">
                  <a:moveTo>
                    <a:pt x="4240847" y="3032201"/>
                  </a:moveTo>
                  <a:lnTo>
                    <a:pt x="4195965" y="3005607"/>
                  </a:lnTo>
                  <a:lnTo>
                    <a:pt x="4149255" y="2981007"/>
                  </a:lnTo>
                  <a:lnTo>
                    <a:pt x="4122445" y="2968104"/>
                  </a:lnTo>
                  <a:lnTo>
                    <a:pt x="4123664" y="2968714"/>
                  </a:lnTo>
                  <a:lnTo>
                    <a:pt x="4109110" y="3000171"/>
                  </a:lnTo>
                  <a:lnTo>
                    <a:pt x="4108983" y="3000451"/>
                  </a:lnTo>
                  <a:lnTo>
                    <a:pt x="4126179" y="3008630"/>
                  </a:lnTo>
                  <a:lnTo>
                    <a:pt x="4133773" y="3012376"/>
                  </a:lnTo>
                  <a:lnTo>
                    <a:pt x="4156494" y="3024009"/>
                  </a:lnTo>
                  <a:lnTo>
                    <a:pt x="4178871" y="3036151"/>
                  </a:lnTo>
                  <a:lnTo>
                    <a:pt x="4200817" y="3048774"/>
                  </a:lnTo>
                  <a:lnTo>
                    <a:pt x="4222242" y="3061817"/>
                  </a:lnTo>
                  <a:lnTo>
                    <a:pt x="4240847" y="3032201"/>
                  </a:lnTo>
                  <a:close/>
                </a:path>
                <a:path w="5278119" h="5444490">
                  <a:moveTo>
                    <a:pt x="4279785" y="5181371"/>
                  </a:moveTo>
                  <a:lnTo>
                    <a:pt x="4260901" y="5151920"/>
                  </a:lnTo>
                  <a:lnTo>
                    <a:pt x="4233862" y="5168824"/>
                  </a:lnTo>
                  <a:lnTo>
                    <a:pt x="4206100" y="5185334"/>
                  </a:lnTo>
                  <a:lnTo>
                    <a:pt x="4177690" y="5201412"/>
                  </a:lnTo>
                  <a:lnTo>
                    <a:pt x="4148721" y="5216995"/>
                  </a:lnTo>
                  <a:lnTo>
                    <a:pt x="4165003" y="5247983"/>
                  </a:lnTo>
                  <a:lnTo>
                    <a:pt x="4194619" y="5232019"/>
                  </a:lnTo>
                  <a:lnTo>
                    <a:pt x="4223690" y="5215560"/>
                  </a:lnTo>
                  <a:lnTo>
                    <a:pt x="4252112" y="5198656"/>
                  </a:lnTo>
                  <a:lnTo>
                    <a:pt x="4279785" y="5181371"/>
                  </a:lnTo>
                  <a:close/>
                </a:path>
                <a:path w="5278119" h="5444490">
                  <a:moveTo>
                    <a:pt x="4393768" y="120027"/>
                  </a:moveTo>
                  <a:lnTo>
                    <a:pt x="4362653" y="108750"/>
                  </a:lnTo>
                  <a:lnTo>
                    <a:pt x="4331284" y="97967"/>
                  </a:lnTo>
                  <a:lnTo>
                    <a:pt x="4299788" y="87718"/>
                  </a:lnTo>
                  <a:lnTo>
                    <a:pt x="4268279" y="78054"/>
                  </a:lnTo>
                  <a:lnTo>
                    <a:pt x="4258310" y="111620"/>
                  </a:lnTo>
                  <a:lnTo>
                    <a:pt x="4289260" y="121107"/>
                  </a:lnTo>
                  <a:lnTo>
                    <a:pt x="4320197" y="131152"/>
                  </a:lnTo>
                  <a:lnTo>
                    <a:pt x="4350994" y="141732"/>
                  </a:lnTo>
                  <a:lnTo>
                    <a:pt x="4381551" y="152806"/>
                  </a:lnTo>
                  <a:lnTo>
                    <a:pt x="4393768" y="120027"/>
                  </a:lnTo>
                  <a:close/>
                </a:path>
                <a:path w="5278119" h="5444490">
                  <a:moveTo>
                    <a:pt x="4414571" y="3170491"/>
                  </a:moveTo>
                  <a:lnTo>
                    <a:pt x="4390415" y="3147237"/>
                  </a:lnTo>
                  <a:lnTo>
                    <a:pt x="4365549" y="3124822"/>
                  </a:lnTo>
                  <a:lnTo>
                    <a:pt x="4340060" y="3103346"/>
                  </a:lnTo>
                  <a:lnTo>
                    <a:pt x="4314025" y="3082861"/>
                  </a:lnTo>
                  <a:lnTo>
                    <a:pt x="4293095" y="3110369"/>
                  </a:lnTo>
                  <a:lnTo>
                    <a:pt x="4292828" y="3110712"/>
                  </a:lnTo>
                  <a:lnTo>
                    <a:pt x="4317949" y="3130473"/>
                  </a:lnTo>
                  <a:lnTo>
                    <a:pt x="4342549" y="3151200"/>
                  </a:lnTo>
                  <a:lnTo>
                    <a:pt x="4366565" y="3172841"/>
                  </a:lnTo>
                  <a:lnTo>
                    <a:pt x="4389894" y="3195307"/>
                  </a:lnTo>
                  <a:lnTo>
                    <a:pt x="4414571" y="3170491"/>
                  </a:lnTo>
                  <a:close/>
                </a:path>
                <a:path w="5278119" h="5444490">
                  <a:moveTo>
                    <a:pt x="4455744" y="5046980"/>
                  </a:moveTo>
                  <a:lnTo>
                    <a:pt x="4432135" y="5021148"/>
                  </a:lnTo>
                  <a:lnTo>
                    <a:pt x="4408322" y="5042293"/>
                  </a:lnTo>
                  <a:lnTo>
                    <a:pt x="4383659" y="5063045"/>
                  </a:lnTo>
                  <a:lnTo>
                    <a:pt x="4358233" y="5083314"/>
                  </a:lnTo>
                  <a:lnTo>
                    <a:pt x="4332135" y="5103025"/>
                  </a:lnTo>
                  <a:lnTo>
                    <a:pt x="4352874" y="5131206"/>
                  </a:lnTo>
                  <a:lnTo>
                    <a:pt x="4379709" y="5110924"/>
                  </a:lnTo>
                  <a:lnTo>
                    <a:pt x="4405871" y="5090084"/>
                  </a:lnTo>
                  <a:lnTo>
                    <a:pt x="4431233" y="5068748"/>
                  </a:lnTo>
                  <a:lnTo>
                    <a:pt x="4455744" y="5046980"/>
                  </a:lnTo>
                  <a:close/>
                </a:path>
                <a:path w="5278119" h="5444490">
                  <a:moveTo>
                    <a:pt x="4555629" y="3341166"/>
                  </a:moveTo>
                  <a:lnTo>
                    <a:pt x="4518990" y="3290570"/>
                  </a:lnTo>
                  <a:lnTo>
                    <a:pt x="4480484" y="3242348"/>
                  </a:lnTo>
                  <a:lnTo>
                    <a:pt x="4474921" y="3235744"/>
                  </a:lnTo>
                  <a:lnTo>
                    <a:pt x="4448289" y="3258413"/>
                  </a:lnTo>
                  <a:lnTo>
                    <a:pt x="4450118" y="3260534"/>
                  </a:lnTo>
                  <a:lnTo>
                    <a:pt x="4453712" y="3264801"/>
                  </a:lnTo>
                  <a:lnTo>
                    <a:pt x="4472622" y="3287966"/>
                  </a:lnTo>
                  <a:lnTo>
                    <a:pt x="4491164" y="3311779"/>
                  </a:lnTo>
                  <a:lnTo>
                    <a:pt x="4509249" y="3336150"/>
                  </a:lnTo>
                  <a:lnTo>
                    <a:pt x="4526839" y="3361004"/>
                  </a:lnTo>
                  <a:lnTo>
                    <a:pt x="4555629" y="3341166"/>
                  </a:lnTo>
                  <a:close/>
                </a:path>
                <a:path w="5278119" h="5444490">
                  <a:moveTo>
                    <a:pt x="4595761" y="208305"/>
                  </a:moveTo>
                  <a:lnTo>
                    <a:pt x="4568190" y="194652"/>
                  </a:lnTo>
                  <a:lnTo>
                    <a:pt x="4536135" y="179489"/>
                  </a:lnTo>
                  <a:lnTo>
                    <a:pt x="4505985" y="165811"/>
                  </a:lnTo>
                  <a:lnTo>
                    <a:pt x="4475721" y="152692"/>
                  </a:lnTo>
                  <a:lnTo>
                    <a:pt x="4463377" y="181800"/>
                  </a:lnTo>
                  <a:lnTo>
                    <a:pt x="4462716" y="183362"/>
                  </a:lnTo>
                  <a:lnTo>
                    <a:pt x="4462081" y="184873"/>
                  </a:lnTo>
                  <a:lnTo>
                    <a:pt x="4491812" y="197751"/>
                  </a:lnTo>
                  <a:lnTo>
                    <a:pt x="4521428" y="211188"/>
                  </a:lnTo>
                  <a:lnTo>
                    <a:pt x="4551642" y="225488"/>
                  </a:lnTo>
                  <a:lnTo>
                    <a:pt x="4580013" y="239534"/>
                  </a:lnTo>
                  <a:lnTo>
                    <a:pt x="4594225" y="211353"/>
                  </a:lnTo>
                  <a:lnTo>
                    <a:pt x="4595761" y="208305"/>
                  </a:lnTo>
                  <a:close/>
                </a:path>
                <a:path w="5278119" h="5444490">
                  <a:moveTo>
                    <a:pt x="4604080" y="4882527"/>
                  </a:moveTo>
                  <a:lnTo>
                    <a:pt x="4575886" y="4861826"/>
                  </a:lnTo>
                  <a:lnTo>
                    <a:pt x="4556595" y="4887290"/>
                  </a:lnTo>
                  <a:lnTo>
                    <a:pt x="4536364" y="4912322"/>
                  </a:lnTo>
                  <a:lnTo>
                    <a:pt x="4515294" y="4936858"/>
                  </a:lnTo>
                  <a:lnTo>
                    <a:pt x="4493425" y="4960798"/>
                  </a:lnTo>
                  <a:lnTo>
                    <a:pt x="4518939" y="4984737"/>
                  </a:lnTo>
                  <a:lnTo>
                    <a:pt x="4541507" y="4960010"/>
                  </a:lnTo>
                  <a:lnTo>
                    <a:pt x="4563275" y="4934661"/>
                  </a:lnTo>
                  <a:lnTo>
                    <a:pt x="4584154" y="4908804"/>
                  </a:lnTo>
                  <a:lnTo>
                    <a:pt x="4604080" y="4882527"/>
                  </a:lnTo>
                  <a:close/>
                </a:path>
                <a:path w="5278119" h="5444490">
                  <a:moveTo>
                    <a:pt x="4666475" y="3532390"/>
                  </a:moveTo>
                  <a:lnTo>
                    <a:pt x="4651654" y="3502545"/>
                  </a:lnTo>
                  <a:lnTo>
                    <a:pt x="4636186" y="3473069"/>
                  </a:lnTo>
                  <a:lnTo>
                    <a:pt x="4620120" y="3444075"/>
                  </a:lnTo>
                  <a:lnTo>
                    <a:pt x="4603508" y="3415652"/>
                  </a:lnTo>
                  <a:lnTo>
                    <a:pt x="4573524" y="3433635"/>
                  </a:lnTo>
                  <a:lnTo>
                    <a:pt x="4589729" y="3461359"/>
                  </a:lnTo>
                  <a:lnTo>
                    <a:pt x="4605413" y="3489655"/>
                  </a:lnTo>
                  <a:lnTo>
                    <a:pt x="4620514" y="3518433"/>
                  </a:lnTo>
                  <a:lnTo>
                    <a:pt x="4634992" y="3547592"/>
                  </a:lnTo>
                  <a:lnTo>
                    <a:pt x="4666475" y="3532390"/>
                  </a:lnTo>
                  <a:close/>
                </a:path>
                <a:path w="5278119" h="5444490">
                  <a:moveTo>
                    <a:pt x="4712906" y="4689894"/>
                  </a:moveTo>
                  <a:lnTo>
                    <a:pt x="4683899" y="4676737"/>
                  </a:lnTo>
                  <a:lnTo>
                    <a:pt x="4683087" y="4678578"/>
                  </a:lnTo>
                  <a:lnTo>
                    <a:pt x="4679429" y="4686541"/>
                  </a:lnTo>
                  <a:lnTo>
                    <a:pt x="4657598" y="4730864"/>
                  </a:lnTo>
                  <a:lnTo>
                    <a:pt x="4635436" y="4770971"/>
                  </a:lnTo>
                  <a:lnTo>
                    <a:pt x="4623740" y="4790579"/>
                  </a:lnTo>
                  <a:lnTo>
                    <a:pt x="4653597" y="4808817"/>
                  </a:lnTo>
                  <a:lnTo>
                    <a:pt x="4656163" y="4804511"/>
                  </a:lnTo>
                  <a:lnTo>
                    <a:pt x="4712906" y="4689894"/>
                  </a:lnTo>
                  <a:close/>
                </a:path>
                <a:path w="5278119" h="5444490">
                  <a:moveTo>
                    <a:pt x="4747857" y="3737775"/>
                  </a:moveTo>
                  <a:lnTo>
                    <a:pt x="4737544" y="3706241"/>
                  </a:lnTo>
                  <a:lnTo>
                    <a:pt x="4726533" y="3674884"/>
                  </a:lnTo>
                  <a:lnTo>
                    <a:pt x="4714862" y="3643795"/>
                  </a:lnTo>
                  <a:lnTo>
                    <a:pt x="4702581" y="3613099"/>
                  </a:lnTo>
                  <a:lnTo>
                    <a:pt x="4670247" y="3626472"/>
                  </a:lnTo>
                  <a:lnTo>
                    <a:pt x="4682236" y="3656444"/>
                  </a:lnTo>
                  <a:lnTo>
                    <a:pt x="4693640" y="3686810"/>
                  </a:lnTo>
                  <a:lnTo>
                    <a:pt x="4704410" y="3717467"/>
                  </a:lnTo>
                  <a:lnTo>
                    <a:pt x="4714494" y="3748290"/>
                  </a:lnTo>
                  <a:lnTo>
                    <a:pt x="4747857" y="3737775"/>
                  </a:lnTo>
                  <a:close/>
                </a:path>
                <a:path w="5278119" h="5444490">
                  <a:moveTo>
                    <a:pt x="4786185" y="4480941"/>
                  </a:moveTo>
                  <a:lnTo>
                    <a:pt x="4752111" y="4473092"/>
                  </a:lnTo>
                  <a:lnTo>
                    <a:pt x="4744339" y="4504690"/>
                  </a:lnTo>
                  <a:lnTo>
                    <a:pt x="4735703" y="4535932"/>
                  </a:lnTo>
                  <a:lnTo>
                    <a:pt x="4726229" y="4566729"/>
                  </a:lnTo>
                  <a:lnTo>
                    <a:pt x="4715967" y="4596981"/>
                  </a:lnTo>
                  <a:lnTo>
                    <a:pt x="4748936" y="4608715"/>
                  </a:lnTo>
                  <a:lnTo>
                    <a:pt x="4759528" y="4577524"/>
                  </a:lnTo>
                  <a:lnTo>
                    <a:pt x="4769282" y="4545749"/>
                  </a:lnTo>
                  <a:lnTo>
                    <a:pt x="4778172" y="4513516"/>
                  </a:lnTo>
                  <a:lnTo>
                    <a:pt x="4786185" y="4480941"/>
                  </a:lnTo>
                  <a:close/>
                </a:path>
                <a:path w="5278119" h="5444490">
                  <a:moveTo>
                    <a:pt x="4786998" y="318033"/>
                  </a:moveTo>
                  <a:lnTo>
                    <a:pt x="4759083" y="300278"/>
                  </a:lnTo>
                  <a:lnTo>
                    <a:pt x="4730826" y="282917"/>
                  </a:lnTo>
                  <a:lnTo>
                    <a:pt x="4702314" y="266052"/>
                  </a:lnTo>
                  <a:lnTo>
                    <a:pt x="4673676" y="249707"/>
                  </a:lnTo>
                  <a:lnTo>
                    <a:pt x="4656607" y="280238"/>
                  </a:lnTo>
                  <a:lnTo>
                    <a:pt x="4684750" y="296291"/>
                  </a:lnTo>
                  <a:lnTo>
                    <a:pt x="4712754" y="312877"/>
                  </a:lnTo>
                  <a:lnTo>
                    <a:pt x="4740529" y="329946"/>
                  </a:lnTo>
                  <a:lnTo>
                    <a:pt x="4767973" y="347408"/>
                  </a:lnTo>
                  <a:lnTo>
                    <a:pt x="4786998" y="318033"/>
                  </a:lnTo>
                  <a:close/>
                </a:path>
                <a:path w="5278119" h="5444490">
                  <a:moveTo>
                    <a:pt x="4799063" y="3952760"/>
                  </a:moveTo>
                  <a:lnTo>
                    <a:pt x="4793386" y="3920185"/>
                  </a:lnTo>
                  <a:lnTo>
                    <a:pt x="4786960" y="3887609"/>
                  </a:lnTo>
                  <a:lnTo>
                    <a:pt x="4779823" y="3855135"/>
                  </a:lnTo>
                  <a:lnTo>
                    <a:pt x="4771987" y="3822852"/>
                  </a:lnTo>
                  <a:lnTo>
                    <a:pt x="4738078" y="3831437"/>
                  </a:lnTo>
                  <a:lnTo>
                    <a:pt x="4745748" y="3862997"/>
                  </a:lnTo>
                  <a:lnTo>
                    <a:pt x="4752721" y="3894759"/>
                  </a:lnTo>
                  <a:lnTo>
                    <a:pt x="4758995" y="3926586"/>
                  </a:lnTo>
                  <a:lnTo>
                    <a:pt x="4764557" y="3958412"/>
                  </a:lnTo>
                  <a:lnTo>
                    <a:pt x="4799063" y="3952760"/>
                  </a:lnTo>
                  <a:close/>
                </a:path>
                <a:path w="5278119" h="5444490">
                  <a:moveTo>
                    <a:pt x="4816653" y="4261599"/>
                  </a:moveTo>
                  <a:lnTo>
                    <a:pt x="4781702" y="4259758"/>
                  </a:lnTo>
                  <a:lnTo>
                    <a:pt x="4779569" y="4292308"/>
                  </a:lnTo>
                  <a:lnTo>
                    <a:pt x="4776635" y="4324680"/>
                  </a:lnTo>
                  <a:lnTo>
                    <a:pt x="4772901" y="4356760"/>
                  </a:lnTo>
                  <a:lnTo>
                    <a:pt x="4768393" y="4388459"/>
                  </a:lnTo>
                  <a:lnTo>
                    <a:pt x="4802949" y="4393857"/>
                  </a:lnTo>
                  <a:lnTo>
                    <a:pt x="4807585" y="4361281"/>
                  </a:lnTo>
                  <a:lnTo>
                    <a:pt x="4811420" y="4328312"/>
                  </a:lnTo>
                  <a:lnTo>
                    <a:pt x="4814443" y="4295051"/>
                  </a:lnTo>
                  <a:lnTo>
                    <a:pt x="4816653" y="4261599"/>
                  </a:lnTo>
                  <a:close/>
                </a:path>
                <a:path w="5278119" h="5444490">
                  <a:moveTo>
                    <a:pt x="4818431" y="4173055"/>
                  </a:moveTo>
                  <a:lnTo>
                    <a:pt x="4817669" y="4140098"/>
                  </a:lnTo>
                  <a:lnTo>
                    <a:pt x="4816145" y="4106938"/>
                  </a:lnTo>
                  <a:lnTo>
                    <a:pt x="4813846" y="4073690"/>
                  </a:lnTo>
                  <a:lnTo>
                    <a:pt x="4810785" y="4040467"/>
                  </a:lnTo>
                  <a:lnTo>
                    <a:pt x="4775974" y="4044061"/>
                  </a:lnTo>
                  <a:lnTo>
                    <a:pt x="4778959" y="4076484"/>
                  </a:lnTo>
                  <a:lnTo>
                    <a:pt x="4781207" y="4108932"/>
                  </a:lnTo>
                  <a:lnTo>
                    <a:pt x="4782705" y="4141292"/>
                  </a:lnTo>
                  <a:lnTo>
                    <a:pt x="4783442" y="4173448"/>
                  </a:lnTo>
                  <a:lnTo>
                    <a:pt x="4818431" y="4173055"/>
                  </a:lnTo>
                  <a:close/>
                </a:path>
                <a:path w="5278119" h="5444490">
                  <a:moveTo>
                    <a:pt x="4965408" y="447535"/>
                  </a:moveTo>
                  <a:lnTo>
                    <a:pt x="4939538" y="426935"/>
                  </a:lnTo>
                  <a:lnTo>
                    <a:pt x="4913274" y="406692"/>
                  </a:lnTo>
                  <a:lnTo>
                    <a:pt x="4886731" y="386892"/>
                  </a:lnTo>
                  <a:lnTo>
                    <a:pt x="4859985" y="367588"/>
                  </a:lnTo>
                  <a:lnTo>
                    <a:pt x="4839728" y="396100"/>
                  </a:lnTo>
                  <a:lnTo>
                    <a:pt x="4866043" y="415074"/>
                  </a:lnTo>
                  <a:lnTo>
                    <a:pt x="4892141" y="434555"/>
                  </a:lnTo>
                  <a:lnTo>
                    <a:pt x="4917960" y="454469"/>
                  </a:lnTo>
                  <a:lnTo>
                    <a:pt x="4943411" y="474738"/>
                  </a:lnTo>
                  <a:lnTo>
                    <a:pt x="4965408" y="447535"/>
                  </a:lnTo>
                  <a:close/>
                </a:path>
                <a:path w="5278119" h="5444490">
                  <a:moveTo>
                    <a:pt x="5129377" y="594804"/>
                  </a:moveTo>
                  <a:lnTo>
                    <a:pt x="5105743" y="571639"/>
                  </a:lnTo>
                  <a:lnTo>
                    <a:pt x="5081702" y="548792"/>
                  </a:lnTo>
                  <a:lnTo>
                    <a:pt x="5057368" y="526364"/>
                  </a:lnTo>
                  <a:lnTo>
                    <a:pt x="5032832" y="504418"/>
                  </a:lnTo>
                  <a:lnTo>
                    <a:pt x="5009718" y="530694"/>
                  </a:lnTo>
                  <a:lnTo>
                    <a:pt x="5033861" y="552284"/>
                  </a:lnTo>
                  <a:lnTo>
                    <a:pt x="5057800" y="574344"/>
                  </a:lnTo>
                  <a:lnTo>
                    <a:pt x="5081435" y="596823"/>
                  </a:lnTo>
                  <a:lnTo>
                    <a:pt x="5104701" y="619620"/>
                  </a:lnTo>
                  <a:lnTo>
                    <a:pt x="5129377" y="594804"/>
                  </a:lnTo>
                  <a:close/>
                </a:path>
                <a:path w="5278119" h="5444490">
                  <a:moveTo>
                    <a:pt x="5277624" y="757859"/>
                  </a:moveTo>
                  <a:lnTo>
                    <a:pt x="5256403" y="732459"/>
                  </a:lnTo>
                  <a:lnTo>
                    <a:pt x="5234762" y="707339"/>
                  </a:lnTo>
                  <a:lnTo>
                    <a:pt x="5212816" y="682574"/>
                  </a:lnTo>
                  <a:lnTo>
                    <a:pt x="5190604" y="658279"/>
                  </a:lnTo>
                  <a:lnTo>
                    <a:pt x="5164963" y="682091"/>
                  </a:lnTo>
                  <a:lnTo>
                    <a:pt x="5186807" y="706005"/>
                  </a:lnTo>
                  <a:lnTo>
                    <a:pt x="5208422" y="730364"/>
                  </a:lnTo>
                  <a:lnTo>
                    <a:pt x="5229707" y="755091"/>
                  </a:lnTo>
                  <a:lnTo>
                    <a:pt x="5250612" y="780097"/>
                  </a:lnTo>
                  <a:lnTo>
                    <a:pt x="5277624" y="757859"/>
                  </a:lnTo>
                  <a:close/>
                </a:path>
              </a:pathLst>
            </a:custGeom>
            <a:solidFill>
              <a:srgbClr val="7DD957"/>
            </a:solidFill>
          </p:spPr>
          <p:txBody>
            <a:bodyPr wrap="square" lIns="0" tIns="0" rIns="0" bIns="0" rtlCol="0"/>
            <a:lstStyle/>
            <a:p>
              <a:endParaRPr/>
            </a:p>
          </p:txBody>
        </p:sp>
        <p:pic>
          <p:nvPicPr>
            <p:cNvPr id="27" name="object 27"/>
            <p:cNvPicPr/>
            <p:nvPr/>
          </p:nvPicPr>
          <p:blipFill>
            <a:blip r:embed="rId8" cstate="print"/>
            <a:stretch>
              <a:fillRect/>
            </a:stretch>
          </p:blipFill>
          <p:spPr>
            <a:xfrm>
              <a:off x="6973967" y="5995495"/>
              <a:ext cx="184291" cy="184291"/>
            </a:xfrm>
            <a:prstGeom prst="rect">
              <a:avLst/>
            </a:prstGeom>
          </p:spPr>
        </p:pic>
        <p:sp>
          <p:nvSpPr>
            <p:cNvPr id="28" name="object 28"/>
            <p:cNvSpPr/>
            <p:nvPr/>
          </p:nvSpPr>
          <p:spPr>
            <a:xfrm>
              <a:off x="6912838" y="7552063"/>
              <a:ext cx="306705" cy="233045"/>
            </a:xfrm>
            <a:custGeom>
              <a:avLst/>
              <a:gdLst/>
              <a:ahLst/>
              <a:cxnLst/>
              <a:rect l="l" t="t" r="r" b="b"/>
              <a:pathLst>
                <a:path w="306704" h="233045">
                  <a:moveTo>
                    <a:pt x="273759" y="232506"/>
                  </a:moveTo>
                  <a:lnTo>
                    <a:pt x="32799" y="232506"/>
                  </a:lnTo>
                  <a:lnTo>
                    <a:pt x="20029" y="229930"/>
                  </a:lnTo>
                  <a:lnTo>
                    <a:pt x="9604" y="222904"/>
                  </a:lnTo>
                  <a:lnTo>
                    <a:pt x="2576" y="212476"/>
                  </a:lnTo>
                  <a:lnTo>
                    <a:pt x="0" y="199698"/>
                  </a:lnTo>
                  <a:lnTo>
                    <a:pt x="0" y="120563"/>
                  </a:lnTo>
                  <a:lnTo>
                    <a:pt x="1208" y="111961"/>
                  </a:lnTo>
                  <a:lnTo>
                    <a:pt x="4586" y="104319"/>
                  </a:lnTo>
                  <a:lnTo>
                    <a:pt x="9767" y="97853"/>
                  </a:lnTo>
                  <a:lnTo>
                    <a:pt x="16382" y="92782"/>
                  </a:lnTo>
                  <a:lnTo>
                    <a:pt x="16382" y="65620"/>
                  </a:lnTo>
                  <a:lnTo>
                    <a:pt x="21538" y="40081"/>
                  </a:lnTo>
                  <a:lnTo>
                    <a:pt x="35598" y="19222"/>
                  </a:lnTo>
                  <a:lnTo>
                    <a:pt x="56452" y="5157"/>
                  </a:lnTo>
                  <a:lnTo>
                    <a:pt x="81990" y="0"/>
                  </a:lnTo>
                  <a:lnTo>
                    <a:pt x="224585" y="0"/>
                  </a:lnTo>
                  <a:lnTo>
                    <a:pt x="250122" y="5157"/>
                  </a:lnTo>
                  <a:lnTo>
                    <a:pt x="270976" y="19222"/>
                  </a:lnTo>
                  <a:lnTo>
                    <a:pt x="285037" y="40081"/>
                  </a:lnTo>
                  <a:lnTo>
                    <a:pt x="290193" y="65620"/>
                  </a:lnTo>
                  <a:lnTo>
                    <a:pt x="290193" y="92782"/>
                  </a:lnTo>
                  <a:lnTo>
                    <a:pt x="296806" y="97853"/>
                  </a:lnTo>
                  <a:lnTo>
                    <a:pt x="301984" y="104319"/>
                  </a:lnTo>
                  <a:lnTo>
                    <a:pt x="305360" y="111961"/>
                  </a:lnTo>
                  <a:lnTo>
                    <a:pt x="306567" y="120563"/>
                  </a:lnTo>
                  <a:lnTo>
                    <a:pt x="306567" y="199698"/>
                  </a:lnTo>
                  <a:lnTo>
                    <a:pt x="303988" y="212476"/>
                  </a:lnTo>
                  <a:lnTo>
                    <a:pt x="296956" y="222904"/>
                  </a:lnTo>
                  <a:lnTo>
                    <a:pt x="286528" y="229930"/>
                  </a:lnTo>
                  <a:lnTo>
                    <a:pt x="273759" y="232506"/>
                  </a:lnTo>
                  <a:close/>
                </a:path>
              </a:pathLst>
            </a:custGeom>
            <a:solidFill>
              <a:srgbClr val="949AA2"/>
            </a:solidFill>
          </p:spPr>
          <p:txBody>
            <a:bodyPr wrap="square" lIns="0" tIns="0" rIns="0" bIns="0" rtlCol="0"/>
            <a:lstStyle/>
            <a:p>
              <a:endParaRPr/>
            </a:p>
          </p:txBody>
        </p:sp>
        <p:sp>
          <p:nvSpPr>
            <p:cNvPr id="29" name="object 29"/>
            <p:cNvSpPr/>
            <p:nvPr/>
          </p:nvSpPr>
          <p:spPr>
            <a:xfrm>
              <a:off x="6983158" y="6164328"/>
              <a:ext cx="166370" cy="1389380"/>
            </a:xfrm>
            <a:custGeom>
              <a:avLst/>
              <a:gdLst/>
              <a:ahLst/>
              <a:cxnLst/>
              <a:rect l="l" t="t" r="r" b="b"/>
              <a:pathLst>
                <a:path w="166370" h="1389379">
                  <a:moveTo>
                    <a:pt x="165927" y="1388923"/>
                  </a:moveTo>
                  <a:lnTo>
                    <a:pt x="162131" y="1388216"/>
                  </a:lnTo>
                  <a:lnTo>
                    <a:pt x="158258" y="1387735"/>
                  </a:lnTo>
                  <a:lnTo>
                    <a:pt x="7669" y="1387735"/>
                  </a:lnTo>
                  <a:lnTo>
                    <a:pt x="3796" y="1388216"/>
                  </a:lnTo>
                  <a:lnTo>
                    <a:pt x="0" y="1388923"/>
                  </a:lnTo>
                  <a:lnTo>
                    <a:pt x="31994" y="0"/>
                  </a:lnTo>
                  <a:lnTo>
                    <a:pt x="43464" y="6514"/>
                  </a:lnTo>
                  <a:lnTo>
                    <a:pt x="55879" y="11366"/>
                  </a:lnTo>
                  <a:lnTo>
                    <a:pt x="69095" y="14395"/>
                  </a:lnTo>
                  <a:lnTo>
                    <a:pt x="82970" y="15441"/>
                  </a:lnTo>
                  <a:lnTo>
                    <a:pt x="96836" y="14395"/>
                  </a:lnTo>
                  <a:lnTo>
                    <a:pt x="110048" y="11366"/>
                  </a:lnTo>
                  <a:lnTo>
                    <a:pt x="122462" y="6514"/>
                  </a:lnTo>
                  <a:lnTo>
                    <a:pt x="133929" y="0"/>
                  </a:lnTo>
                  <a:lnTo>
                    <a:pt x="165927" y="1388923"/>
                  </a:lnTo>
                  <a:close/>
                </a:path>
              </a:pathLst>
            </a:custGeom>
            <a:solidFill>
              <a:srgbClr val="A6ACB5"/>
            </a:solidFill>
          </p:spPr>
          <p:txBody>
            <a:bodyPr wrap="square" lIns="0" tIns="0" rIns="0" bIns="0" rtlCol="0"/>
            <a:lstStyle/>
            <a:p>
              <a:endParaRPr/>
            </a:p>
          </p:txBody>
        </p:sp>
        <p:sp>
          <p:nvSpPr>
            <p:cNvPr id="30" name="object 30"/>
            <p:cNvSpPr/>
            <p:nvPr/>
          </p:nvSpPr>
          <p:spPr>
            <a:xfrm>
              <a:off x="7119341" y="6261474"/>
              <a:ext cx="814705" cy="306070"/>
            </a:xfrm>
            <a:custGeom>
              <a:avLst/>
              <a:gdLst/>
              <a:ahLst/>
              <a:cxnLst/>
              <a:rect l="l" t="t" r="r" b="b"/>
              <a:pathLst>
                <a:path w="814704" h="306070">
                  <a:moveTo>
                    <a:pt x="716125" y="305617"/>
                  </a:moveTo>
                  <a:lnTo>
                    <a:pt x="7026" y="305617"/>
                  </a:lnTo>
                  <a:lnTo>
                    <a:pt x="0" y="0"/>
                  </a:lnTo>
                  <a:lnTo>
                    <a:pt x="716125" y="0"/>
                  </a:lnTo>
                  <a:lnTo>
                    <a:pt x="814554" y="152817"/>
                  </a:lnTo>
                  <a:lnTo>
                    <a:pt x="716125" y="305617"/>
                  </a:lnTo>
                  <a:close/>
                </a:path>
              </a:pathLst>
            </a:custGeom>
            <a:solidFill>
              <a:srgbClr val="E7C7B5"/>
            </a:solidFill>
          </p:spPr>
          <p:txBody>
            <a:bodyPr wrap="square" lIns="0" tIns="0" rIns="0" bIns="0" rtlCol="0"/>
            <a:lstStyle/>
            <a:p>
              <a:endParaRPr/>
            </a:p>
          </p:txBody>
        </p:sp>
        <p:sp>
          <p:nvSpPr>
            <p:cNvPr id="31" name="object 31"/>
            <p:cNvSpPr/>
            <p:nvPr/>
          </p:nvSpPr>
          <p:spPr>
            <a:xfrm>
              <a:off x="7131719" y="6799081"/>
              <a:ext cx="671195" cy="306070"/>
            </a:xfrm>
            <a:custGeom>
              <a:avLst/>
              <a:gdLst/>
              <a:ahLst/>
              <a:cxnLst/>
              <a:rect l="l" t="t" r="r" b="b"/>
              <a:pathLst>
                <a:path w="671195" h="306070">
                  <a:moveTo>
                    <a:pt x="572524" y="305621"/>
                  </a:moveTo>
                  <a:lnTo>
                    <a:pt x="7030" y="305621"/>
                  </a:lnTo>
                  <a:lnTo>
                    <a:pt x="0" y="0"/>
                  </a:lnTo>
                  <a:lnTo>
                    <a:pt x="572524" y="0"/>
                  </a:lnTo>
                  <a:lnTo>
                    <a:pt x="670944" y="152808"/>
                  </a:lnTo>
                  <a:lnTo>
                    <a:pt x="572524" y="305621"/>
                  </a:lnTo>
                  <a:close/>
                </a:path>
              </a:pathLst>
            </a:custGeom>
            <a:solidFill>
              <a:srgbClr val="A7D149"/>
            </a:solidFill>
          </p:spPr>
          <p:txBody>
            <a:bodyPr wrap="square" lIns="0" tIns="0" rIns="0" bIns="0" rtlCol="0"/>
            <a:lstStyle/>
            <a:p>
              <a:endParaRPr/>
            </a:p>
          </p:txBody>
        </p:sp>
        <p:sp>
          <p:nvSpPr>
            <p:cNvPr id="32" name="object 32"/>
            <p:cNvSpPr/>
            <p:nvPr/>
          </p:nvSpPr>
          <p:spPr>
            <a:xfrm>
              <a:off x="6318737" y="6414287"/>
              <a:ext cx="690880" cy="306070"/>
            </a:xfrm>
            <a:custGeom>
              <a:avLst/>
              <a:gdLst/>
              <a:ahLst/>
              <a:cxnLst/>
              <a:rect l="l" t="t" r="r" b="b"/>
              <a:pathLst>
                <a:path w="690879" h="306070">
                  <a:moveTo>
                    <a:pt x="683603" y="305612"/>
                  </a:moveTo>
                  <a:lnTo>
                    <a:pt x="98423" y="305612"/>
                  </a:lnTo>
                  <a:lnTo>
                    <a:pt x="0" y="152808"/>
                  </a:lnTo>
                  <a:lnTo>
                    <a:pt x="98423" y="0"/>
                  </a:lnTo>
                  <a:lnTo>
                    <a:pt x="690646" y="0"/>
                  </a:lnTo>
                  <a:lnTo>
                    <a:pt x="683603" y="305612"/>
                  </a:lnTo>
                  <a:close/>
                </a:path>
              </a:pathLst>
            </a:custGeom>
            <a:solidFill>
              <a:srgbClr val="7EBDDE"/>
            </a:solidFill>
          </p:spPr>
          <p:txBody>
            <a:bodyPr wrap="square" lIns="0" tIns="0" rIns="0" bIns="0" rtlCol="0"/>
            <a:lstStyle/>
            <a:p>
              <a:endParaRPr/>
            </a:p>
          </p:txBody>
        </p:sp>
        <p:sp>
          <p:nvSpPr>
            <p:cNvPr id="33" name="object 33"/>
            <p:cNvSpPr/>
            <p:nvPr/>
          </p:nvSpPr>
          <p:spPr>
            <a:xfrm>
              <a:off x="12989230" y="1151330"/>
              <a:ext cx="5299075" cy="6654165"/>
            </a:xfrm>
            <a:custGeom>
              <a:avLst/>
              <a:gdLst/>
              <a:ahLst/>
              <a:cxnLst/>
              <a:rect l="l" t="t" r="r" b="b"/>
              <a:pathLst>
                <a:path w="5299075" h="6654165">
                  <a:moveTo>
                    <a:pt x="70891" y="1991588"/>
                  </a:moveTo>
                  <a:lnTo>
                    <a:pt x="65786" y="1953831"/>
                  </a:lnTo>
                  <a:lnTo>
                    <a:pt x="61785" y="1915909"/>
                  </a:lnTo>
                  <a:lnTo>
                    <a:pt x="58940" y="1877949"/>
                  </a:lnTo>
                  <a:lnTo>
                    <a:pt x="57238" y="1840103"/>
                  </a:lnTo>
                  <a:lnTo>
                    <a:pt x="16002" y="1841360"/>
                  </a:lnTo>
                  <a:lnTo>
                    <a:pt x="17767" y="1880425"/>
                  </a:lnTo>
                  <a:lnTo>
                    <a:pt x="20726" y="1919605"/>
                  </a:lnTo>
                  <a:lnTo>
                    <a:pt x="24841" y="1958771"/>
                  </a:lnTo>
                  <a:lnTo>
                    <a:pt x="30124" y="1997760"/>
                  </a:lnTo>
                  <a:lnTo>
                    <a:pt x="70891" y="1991588"/>
                  </a:lnTo>
                  <a:close/>
                </a:path>
                <a:path w="5299075" h="6654165">
                  <a:moveTo>
                    <a:pt x="74701" y="1587398"/>
                  </a:moveTo>
                  <a:lnTo>
                    <a:pt x="34036" y="1580603"/>
                  </a:lnTo>
                  <a:lnTo>
                    <a:pt x="28067" y="1619618"/>
                  </a:lnTo>
                  <a:lnTo>
                    <a:pt x="23241" y="1658721"/>
                  </a:lnTo>
                  <a:lnTo>
                    <a:pt x="19570" y="1697761"/>
                  </a:lnTo>
                  <a:lnTo>
                    <a:pt x="17056" y="1736623"/>
                  </a:lnTo>
                  <a:lnTo>
                    <a:pt x="58242" y="1738655"/>
                  </a:lnTo>
                  <a:lnTo>
                    <a:pt x="60680" y="1700999"/>
                  </a:lnTo>
                  <a:lnTo>
                    <a:pt x="64262" y="1663153"/>
                  </a:lnTo>
                  <a:lnTo>
                    <a:pt x="68935" y="1625244"/>
                  </a:lnTo>
                  <a:lnTo>
                    <a:pt x="74701" y="1587398"/>
                  </a:lnTo>
                  <a:close/>
                </a:path>
                <a:path w="5299075" h="6654165">
                  <a:moveTo>
                    <a:pt x="132308" y="2237625"/>
                  </a:moveTo>
                  <a:lnTo>
                    <a:pt x="120103" y="2201138"/>
                  </a:lnTo>
                  <a:lnTo>
                    <a:pt x="108940" y="2164537"/>
                  </a:lnTo>
                  <a:lnTo>
                    <a:pt x="98869" y="2127910"/>
                  </a:lnTo>
                  <a:lnTo>
                    <a:pt x="89890" y="2091347"/>
                  </a:lnTo>
                  <a:lnTo>
                    <a:pt x="49695" y="2100592"/>
                  </a:lnTo>
                  <a:lnTo>
                    <a:pt x="58928" y="2138261"/>
                  </a:lnTo>
                  <a:lnTo>
                    <a:pt x="69291" y="2175954"/>
                  </a:lnTo>
                  <a:lnTo>
                    <a:pt x="80746" y="2213521"/>
                  </a:lnTo>
                  <a:lnTo>
                    <a:pt x="93243" y="2250846"/>
                  </a:lnTo>
                  <a:lnTo>
                    <a:pt x="132308" y="2237625"/>
                  </a:lnTo>
                  <a:close/>
                </a:path>
                <a:path w="5299075" h="6654165">
                  <a:moveTo>
                    <a:pt x="139103" y="1341932"/>
                  </a:moveTo>
                  <a:lnTo>
                    <a:pt x="100266" y="1328039"/>
                  </a:lnTo>
                  <a:lnTo>
                    <a:pt x="87452" y="1365364"/>
                  </a:lnTo>
                  <a:lnTo>
                    <a:pt x="75641" y="1402905"/>
                  </a:lnTo>
                  <a:lnTo>
                    <a:pt x="64846" y="1440535"/>
                  </a:lnTo>
                  <a:lnTo>
                    <a:pt x="55105" y="1478140"/>
                  </a:lnTo>
                  <a:lnTo>
                    <a:pt x="95211" y="1487868"/>
                  </a:lnTo>
                  <a:lnTo>
                    <a:pt x="104660" y="1451317"/>
                  </a:lnTo>
                  <a:lnTo>
                    <a:pt x="115150" y="1414716"/>
                  </a:lnTo>
                  <a:lnTo>
                    <a:pt x="126644" y="1378216"/>
                  </a:lnTo>
                  <a:lnTo>
                    <a:pt x="139103" y="1341932"/>
                  </a:lnTo>
                  <a:close/>
                </a:path>
                <a:path w="5299075" h="6654165">
                  <a:moveTo>
                    <a:pt x="236283" y="2469159"/>
                  </a:moveTo>
                  <a:lnTo>
                    <a:pt x="218109" y="2435250"/>
                  </a:lnTo>
                  <a:lnTo>
                    <a:pt x="200837" y="2401036"/>
                  </a:lnTo>
                  <a:lnTo>
                    <a:pt x="184505" y="2366657"/>
                  </a:lnTo>
                  <a:lnTo>
                    <a:pt x="169164" y="2332228"/>
                  </a:lnTo>
                  <a:lnTo>
                    <a:pt x="131279" y="2348534"/>
                  </a:lnTo>
                  <a:lnTo>
                    <a:pt x="147027" y="2383866"/>
                  </a:lnTo>
                  <a:lnTo>
                    <a:pt x="163791" y="2419159"/>
                  </a:lnTo>
                  <a:lnTo>
                    <a:pt x="181521" y="2454275"/>
                  </a:lnTo>
                  <a:lnTo>
                    <a:pt x="200152" y="2489060"/>
                  </a:lnTo>
                  <a:lnTo>
                    <a:pt x="236283" y="2469159"/>
                  </a:lnTo>
                  <a:close/>
                </a:path>
                <a:path w="5299075" h="6654165">
                  <a:moveTo>
                    <a:pt x="243878" y="1110246"/>
                  </a:moveTo>
                  <a:lnTo>
                    <a:pt x="207708" y="1090396"/>
                  </a:lnTo>
                  <a:lnTo>
                    <a:pt x="189141" y="1125143"/>
                  </a:lnTo>
                  <a:lnTo>
                    <a:pt x="171399" y="1160221"/>
                  </a:lnTo>
                  <a:lnTo>
                    <a:pt x="154571" y="1195501"/>
                  </a:lnTo>
                  <a:lnTo>
                    <a:pt x="138709" y="1230871"/>
                  </a:lnTo>
                  <a:lnTo>
                    <a:pt x="176555" y="1247292"/>
                  </a:lnTo>
                  <a:lnTo>
                    <a:pt x="192024" y="1212773"/>
                  </a:lnTo>
                  <a:lnTo>
                    <a:pt x="208432" y="1178344"/>
                  </a:lnTo>
                  <a:lnTo>
                    <a:pt x="225742" y="1144130"/>
                  </a:lnTo>
                  <a:lnTo>
                    <a:pt x="243878" y="1110246"/>
                  </a:lnTo>
                  <a:close/>
                </a:path>
                <a:path w="5299075" h="6654165">
                  <a:moveTo>
                    <a:pt x="375310" y="2682087"/>
                  </a:moveTo>
                  <a:lnTo>
                    <a:pt x="352310" y="2651163"/>
                  </a:lnTo>
                  <a:lnTo>
                    <a:pt x="330047" y="2619883"/>
                  </a:lnTo>
                  <a:lnTo>
                    <a:pt x="308610" y="2588336"/>
                  </a:lnTo>
                  <a:lnTo>
                    <a:pt x="288086" y="2556675"/>
                  </a:lnTo>
                  <a:lnTo>
                    <a:pt x="253250" y="2578735"/>
                  </a:lnTo>
                  <a:lnTo>
                    <a:pt x="274294" y="2611158"/>
                  </a:lnTo>
                  <a:lnTo>
                    <a:pt x="296227" y="2643416"/>
                  </a:lnTo>
                  <a:lnTo>
                    <a:pt x="318973" y="2675420"/>
                  </a:lnTo>
                  <a:lnTo>
                    <a:pt x="342480" y="2707068"/>
                  </a:lnTo>
                  <a:lnTo>
                    <a:pt x="375310" y="2682087"/>
                  </a:lnTo>
                  <a:close/>
                </a:path>
                <a:path w="5299075" h="6654165">
                  <a:moveTo>
                    <a:pt x="382422" y="896734"/>
                  </a:moveTo>
                  <a:lnTo>
                    <a:pt x="349478" y="871880"/>
                  </a:lnTo>
                  <a:lnTo>
                    <a:pt x="326161" y="903516"/>
                  </a:lnTo>
                  <a:lnTo>
                    <a:pt x="303517" y="935570"/>
                  </a:lnTo>
                  <a:lnTo>
                    <a:pt x="281660" y="967955"/>
                  </a:lnTo>
                  <a:lnTo>
                    <a:pt x="260667" y="1000544"/>
                  </a:lnTo>
                  <a:lnTo>
                    <a:pt x="295554" y="1022540"/>
                  </a:lnTo>
                  <a:lnTo>
                    <a:pt x="316090" y="990663"/>
                  </a:lnTo>
                  <a:lnTo>
                    <a:pt x="337464" y="959002"/>
                  </a:lnTo>
                  <a:lnTo>
                    <a:pt x="359600" y="927658"/>
                  </a:lnTo>
                  <a:lnTo>
                    <a:pt x="382422" y="896734"/>
                  </a:lnTo>
                  <a:close/>
                </a:path>
                <a:path w="5299075" h="6654165">
                  <a:moveTo>
                    <a:pt x="542480" y="2874429"/>
                  </a:moveTo>
                  <a:lnTo>
                    <a:pt x="515683" y="2846743"/>
                  </a:lnTo>
                  <a:lnTo>
                    <a:pt x="489483" y="2818625"/>
                  </a:lnTo>
                  <a:lnTo>
                    <a:pt x="463943" y="2790202"/>
                  </a:lnTo>
                  <a:lnTo>
                    <a:pt x="439153" y="2761564"/>
                  </a:lnTo>
                  <a:lnTo>
                    <a:pt x="407695" y="2788247"/>
                  </a:lnTo>
                  <a:lnTo>
                    <a:pt x="432981" y="2817482"/>
                  </a:lnTo>
                  <a:lnTo>
                    <a:pt x="459041" y="2846476"/>
                  </a:lnTo>
                  <a:lnTo>
                    <a:pt x="485775" y="2875140"/>
                  </a:lnTo>
                  <a:lnTo>
                    <a:pt x="513118" y="2903372"/>
                  </a:lnTo>
                  <a:lnTo>
                    <a:pt x="542480" y="2874429"/>
                  </a:lnTo>
                  <a:close/>
                </a:path>
                <a:path w="5299075" h="6654165">
                  <a:moveTo>
                    <a:pt x="549046" y="703834"/>
                  </a:moveTo>
                  <a:lnTo>
                    <a:pt x="519645" y="674903"/>
                  </a:lnTo>
                  <a:lnTo>
                    <a:pt x="492417" y="703110"/>
                  </a:lnTo>
                  <a:lnTo>
                    <a:pt x="465747" y="731824"/>
                  </a:lnTo>
                  <a:lnTo>
                    <a:pt x="439724" y="760958"/>
                  </a:lnTo>
                  <a:lnTo>
                    <a:pt x="414426" y="790397"/>
                  </a:lnTo>
                  <a:lnTo>
                    <a:pt x="445998" y="816940"/>
                  </a:lnTo>
                  <a:lnTo>
                    <a:pt x="470763" y="788123"/>
                  </a:lnTo>
                  <a:lnTo>
                    <a:pt x="496265" y="759599"/>
                  </a:lnTo>
                  <a:lnTo>
                    <a:pt x="522389" y="731469"/>
                  </a:lnTo>
                  <a:lnTo>
                    <a:pt x="549046" y="703834"/>
                  </a:lnTo>
                  <a:close/>
                </a:path>
                <a:path w="5299075" h="6654165">
                  <a:moveTo>
                    <a:pt x="688797" y="6272644"/>
                  </a:moveTo>
                  <a:lnTo>
                    <a:pt x="686574" y="6266751"/>
                  </a:lnTo>
                  <a:lnTo>
                    <a:pt x="681736" y="6262294"/>
                  </a:lnTo>
                  <a:lnTo>
                    <a:pt x="677646" y="6259957"/>
                  </a:lnTo>
                  <a:lnTo>
                    <a:pt x="672655" y="6259893"/>
                  </a:lnTo>
                  <a:lnTo>
                    <a:pt x="560539" y="6317894"/>
                  </a:lnTo>
                  <a:lnTo>
                    <a:pt x="342963" y="6183338"/>
                  </a:lnTo>
                  <a:lnTo>
                    <a:pt x="556806" y="5972226"/>
                  </a:lnTo>
                  <a:lnTo>
                    <a:pt x="508711" y="5945454"/>
                  </a:lnTo>
                  <a:lnTo>
                    <a:pt x="388975" y="6007379"/>
                  </a:lnTo>
                  <a:lnTo>
                    <a:pt x="360959" y="5991784"/>
                  </a:lnTo>
                  <a:lnTo>
                    <a:pt x="353847" y="5989536"/>
                  </a:lnTo>
                  <a:lnTo>
                    <a:pt x="346684" y="5990158"/>
                  </a:lnTo>
                  <a:lnTo>
                    <a:pt x="340271" y="5993422"/>
                  </a:lnTo>
                  <a:lnTo>
                    <a:pt x="335432" y="5999073"/>
                  </a:lnTo>
                  <a:lnTo>
                    <a:pt x="333184" y="6006173"/>
                  </a:lnTo>
                  <a:lnTo>
                    <a:pt x="333806" y="6013348"/>
                  </a:lnTo>
                  <a:lnTo>
                    <a:pt x="337070" y="6019762"/>
                  </a:lnTo>
                  <a:lnTo>
                    <a:pt x="342722" y="6024588"/>
                  </a:lnTo>
                  <a:lnTo>
                    <a:pt x="348970" y="6028093"/>
                  </a:lnTo>
                  <a:lnTo>
                    <a:pt x="310159" y="6048159"/>
                  </a:lnTo>
                  <a:lnTo>
                    <a:pt x="285216" y="6034278"/>
                  </a:lnTo>
                  <a:lnTo>
                    <a:pt x="278104" y="6032017"/>
                  </a:lnTo>
                  <a:lnTo>
                    <a:pt x="270929" y="6032639"/>
                  </a:lnTo>
                  <a:lnTo>
                    <a:pt x="264515" y="6035891"/>
                  </a:lnTo>
                  <a:lnTo>
                    <a:pt x="259689" y="6041568"/>
                  </a:lnTo>
                  <a:lnTo>
                    <a:pt x="257441" y="6048667"/>
                  </a:lnTo>
                  <a:lnTo>
                    <a:pt x="258064" y="6055842"/>
                  </a:lnTo>
                  <a:lnTo>
                    <a:pt x="261327" y="6062256"/>
                  </a:lnTo>
                  <a:lnTo>
                    <a:pt x="266979" y="6067095"/>
                  </a:lnTo>
                  <a:lnTo>
                    <a:pt x="270167" y="6068873"/>
                  </a:lnTo>
                  <a:lnTo>
                    <a:pt x="208927" y="6100546"/>
                  </a:lnTo>
                  <a:lnTo>
                    <a:pt x="121043" y="6046190"/>
                  </a:lnTo>
                  <a:lnTo>
                    <a:pt x="92837" y="6034684"/>
                  </a:lnTo>
                  <a:lnTo>
                    <a:pt x="56349" y="6028042"/>
                  </a:lnTo>
                  <a:lnTo>
                    <a:pt x="22059" y="6029884"/>
                  </a:lnTo>
                  <a:lnTo>
                    <a:pt x="444" y="6043815"/>
                  </a:lnTo>
                  <a:lnTo>
                    <a:pt x="0" y="6069508"/>
                  </a:lnTo>
                  <a:lnTo>
                    <a:pt x="16497" y="6099619"/>
                  </a:lnTo>
                  <a:lnTo>
                    <a:pt x="41363" y="6127140"/>
                  </a:lnTo>
                  <a:lnTo>
                    <a:pt x="66001" y="6145073"/>
                  </a:lnTo>
                  <a:lnTo>
                    <a:pt x="157416" y="6190615"/>
                  </a:lnTo>
                  <a:lnTo>
                    <a:pt x="162763" y="6259309"/>
                  </a:lnTo>
                  <a:lnTo>
                    <a:pt x="160655" y="6258128"/>
                  </a:lnTo>
                  <a:lnTo>
                    <a:pt x="153543" y="6255880"/>
                  </a:lnTo>
                  <a:lnTo>
                    <a:pt x="146380" y="6256515"/>
                  </a:lnTo>
                  <a:lnTo>
                    <a:pt x="139966" y="6259766"/>
                  </a:lnTo>
                  <a:lnTo>
                    <a:pt x="135128" y="6265418"/>
                  </a:lnTo>
                  <a:lnTo>
                    <a:pt x="132880" y="6272530"/>
                  </a:lnTo>
                  <a:lnTo>
                    <a:pt x="133502" y="6279693"/>
                  </a:lnTo>
                  <a:lnTo>
                    <a:pt x="136766" y="6286106"/>
                  </a:lnTo>
                  <a:lnTo>
                    <a:pt x="142417" y="6290945"/>
                  </a:lnTo>
                  <a:lnTo>
                    <a:pt x="166217" y="6304191"/>
                  </a:lnTo>
                  <a:lnTo>
                    <a:pt x="169595" y="6347739"/>
                  </a:lnTo>
                  <a:lnTo>
                    <a:pt x="164503" y="6344882"/>
                  </a:lnTo>
                  <a:lnTo>
                    <a:pt x="157391" y="6342621"/>
                  </a:lnTo>
                  <a:lnTo>
                    <a:pt x="150228" y="6343243"/>
                  </a:lnTo>
                  <a:lnTo>
                    <a:pt x="143814" y="6346495"/>
                  </a:lnTo>
                  <a:lnTo>
                    <a:pt x="138976" y="6352172"/>
                  </a:lnTo>
                  <a:lnTo>
                    <a:pt x="136728" y="6359284"/>
                  </a:lnTo>
                  <a:lnTo>
                    <a:pt x="137363" y="6366446"/>
                  </a:lnTo>
                  <a:lnTo>
                    <a:pt x="140614" y="6372860"/>
                  </a:lnTo>
                  <a:lnTo>
                    <a:pt x="146265" y="6377699"/>
                  </a:lnTo>
                  <a:lnTo>
                    <a:pt x="173126" y="6392659"/>
                  </a:lnTo>
                  <a:lnTo>
                    <a:pt x="183603" y="6527063"/>
                  </a:lnTo>
                  <a:lnTo>
                    <a:pt x="231686" y="6553835"/>
                  </a:lnTo>
                  <a:lnTo>
                    <a:pt x="298373" y="6260871"/>
                  </a:lnTo>
                  <a:lnTo>
                    <a:pt x="527418" y="6374981"/>
                  </a:lnTo>
                  <a:lnTo>
                    <a:pt x="537324" y="6503086"/>
                  </a:lnTo>
                  <a:lnTo>
                    <a:pt x="540004" y="6507289"/>
                  </a:lnTo>
                  <a:lnTo>
                    <a:pt x="544118" y="6509550"/>
                  </a:lnTo>
                  <a:lnTo>
                    <a:pt x="550468" y="6511315"/>
                  </a:lnTo>
                  <a:lnTo>
                    <a:pt x="556628" y="6510096"/>
                  </a:lnTo>
                  <a:lnTo>
                    <a:pt x="592264" y="6379057"/>
                  </a:lnTo>
                  <a:lnTo>
                    <a:pt x="592556" y="6374587"/>
                  </a:lnTo>
                  <a:lnTo>
                    <a:pt x="594423" y="6373393"/>
                  </a:lnTo>
                  <a:lnTo>
                    <a:pt x="596214" y="6371945"/>
                  </a:lnTo>
                  <a:lnTo>
                    <a:pt x="684758" y="6284506"/>
                  </a:lnTo>
                  <a:lnTo>
                    <a:pt x="688238" y="6278905"/>
                  </a:lnTo>
                  <a:lnTo>
                    <a:pt x="688797" y="6272644"/>
                  </a:lnTo>
                  <a:close/>
                </a:path>
                <a:path w="5299075" h="6654165">
                  <a:moveTo>
                    <a:pt x="731989" y="3045244"/>
                  </a:moveTo>
                  <a:lnTo>
                    <a:pt x="702208" y="3020911"/>
                  </a:lnTo>
                  <a:lnTo>
                    <a:pt x="672846" y="2996095"/>
                  </a:lnTo>
                  <a:lnTo>
                    <a:pt x="644017" y="2970873"/>
                  </a:lnTo>
                  <a:lnTo>
                    <a:pt x="615835" y="2945333"/>
                  </a:lnTo>
                  <a:lnTo>
                    <a:pt x="587870" y="2975648"/>
                  </a:lnTo>
                  <a:lnTo>
                    <a:pt x="616597" y="3001670"/>
                  </a:lnTo>
                  <a:lnTo>
                    <a:pt x="645960" y="3027362"/>
                  </a:lnTo>
                  <a:lnTo>
                    <a:pt x="675843" y="3052635"/>
                  </a:lnTo>
                  <a:lnTo>
                    <a:pt x="706158" y="3077426"/>
                  </a:lnTo>
                  <a:lnTo>
                    <a:pt x="731989" y="3045244"/>
                  </a:lnTo>
                  <a:close/>
                </a:path>
                <a:path w="5299075" h="6654165">
                  <a:moveTo>
                    <a:pt x="738924" y="533539"/>
                  </a:moveTo>
                  <a:lnTo>
                    <a:pt x="713308" y="501205"/>
                  </a:lnTo>
                  <a:lnTo>
                    <a:pt x="682853" y="525792"/>
                  </a:lnTo>
                  <a:lnTo>
                    <a:pt x="652843" y="550951"/>
                  </a:lnTo>
                  <a:lnTo>
                    <a:pt x="623366" y="576567"/>
                  </a:lnTo>
                  <a:lnTo>
                    <a:pt x="594512" y="602564"/>
                  </a:lnTo>
                  <a:lnTo>
                    <a:pt x="622452" y="632929"/>
                  </a:lnTo>
                  <a:lnTo>
                    <a:pt x="650735" y="607428"/>
                  </a:lnTo>
                  <a:lnTo>
                    <a:pt x="679640" y="582295"/>
                  </a:lnTo>
                  <a:lnTo>
                    <a:pt x="709066" y="557631"/>
                  </a:lnTo>
                  <a:lnTo>
                    <a:pt x="738924" y="533539"/>
                  </a:lnTo>
                  <a:close/>
                </a:path>
                <a:path w="5299075" h="6654165">
                  <a:moveTo>
                    <a:pt x="899896" y="6419583"/>
                  </a:moveTo>
                  <a:lnTo>
                    <a:pt x="853033" y="6406616"/>
                  </a:lnTo>
                  <a:lnTo>
                    <a:pt x="812457" y="6394958"/>
                  </a:lnTo>
                  <a:lnTo>
                    <a:pt x="778548" y="6384861"/>
                  </a:lnTo>
                  <a:lnTo>
                    <a:pt x="751700" y="6376606"/>
                  </a:lnTo>
                  <a:lnTo>
                    <a:pt x="739368" y="6415976"/>
                  </a:lnTo>
                  <a:lnTo>
                    <a:pt x="766508" y="6424333"/>
                  </a:lnTo>
                  <a:lnTo>
                    <a:pt x="800773" y="6434544"/>
                  </a:lnTo>
                  <a:lnTo>
                    <a:pt x="841756" y="6446329"/>
                  </a:lnTo>
                  <a:lnTo>
                    <a:pt x="889076" y="6459410"/>
                  </a:lnTo>
                  <a:lnTo>
                    <a:pt x="899896" y="6419583"/>
                  </a:lnTo>
                  <a:close/>
                </a:path>
                <a:path w="5299075" h="6654165">
                  <a:moveTo>
                    <a:pt x="939622" y="3193986"/>
                  </a:moveTo>
                  <a:lnTo>
                    <a:pt x="907415" y="3173082"/>
                  </a:lnTo>
                  <a:lnTo>
                    <a:pt x="875512" y="3151632"/>
                  </a:lnTo>
                  <a:lnTo>
                    <a:pt x="844016" y="3129711"/>
                  </a:lnTo>
                  <a:lnTo>
                    <a:pt x="813041" y="3107398"/>
                  </a:lnTo>
                  <a:lnTo>
                    <a:pt x="788682" y="3140659"/>
                  </a:lnTo>
                  <a:lnTo>
                    <a:pt x="820178" y="3163366"/>
                  </a:lnTo>
                  <a:lnTo>
                    <a:pt x="852220" y="3185668"/>
                  </a:lnTo>
                  <a:lnTo>
                    <a:pt x="884682" y="3207499"/>
                  </a:lnTo>
                  <a:lnTo>
                    <a:pt x="917435" y="3228784"/>
                  </a:lnTo>
                  <a:lnTo>
                    <a:pt x="939622" y="3193986"/>
                  </a:lnTo>
                  <a:close/>
                </a:path>
                <a:path w="5299075" h="6654165">
                  <a:moveTo>
                    <a:pt x="947953" y="387083"/>
                  </a:moveTo>
                  <a:lnTo>
                    <a:pt x="926287" y="352005"/>
                  </a:lnTo>
                  <a:lnTo>
                    <a:pt x="893229" y="372821"/>
                  </a:lnTo>
                  <a:lnTo>
                    <a:pt x="860488" y="394220"/>
                  </a:lnTo>
                  <a:lnTo>
                    <a:pt x="828192" y="416153"/>
                  </a:lnTo>
                  <a:lnTo>
                    <a:pt x="796417" y="438556"/>
                  </a:lnTo>
                  <a:lnTo>
                    <a:pt x="820470" y="472033"/>
                  </a:lnTo>
                  <a:lnTo>
                    <a:pt x="851649" y="450049"/>
                  </a:lnTo>
                  <a:lnTo>
                    <a:pt x="883361" y="428523"/>
                  </a:lnTo>
                  <a:lnTo>
                    <a:pt x="915492" y="407517"/>
                  </a:lnTo>
                  <a:lnTo>
                    <a:pt x="947953" y="387083"/>
                  </a:lnTo>
                  <a:close/>
                </a:path>
                <a:path w="5299075" h="6654165">
                  <a:moveTo>
                    <a:pt x="1149654" y="6480797"/>
                  </a:moveTo>
                  <a:lnTo>
                    <a:pt x="1074127" y="6463601"/>
                  </a:lnTo>
                  <a:lnTo>
                    <a:pt x="999401" y="6445517"/>
                  </a:lnTo>
                  <a:lnTo>
                    <a:pt x="989431" y="6485547"/>
                  </a:lnTo>
                  <a:lnTo>
                    <a:pt x="1064717" y="6503759"/>
                  </a:lnTo>
                  <a:lnTo>
                    <a:pt x="1140802" y="6521082"/>
                  </a:lnTo>
                  <a:lnTo>
                    <a:pt x="1149654" y="6480797"/>
                  </a:lnTo>
                  <a:close/>
                </a:path>
                <a:path w="5299075" h="6654165">
                  <a:moveTo>
                    <a:pt x="1162024" y="3319869"/>
                  </a:moveTo>
                  <a:lnTo>
                    <a:pt x="1127874" y="3302508"/>
                  </a:lnTo>
                  <a:lnTo>
                    <a:pt x="1093901" y="3284563"/>
                  </a:lnTo>
                  <a:lnTo>
                    <a:pt x="1060221" y="3266097"/>
                  </a:lnTo>
                  <a:lnTo>
                    <a:pt x="1026972" y="3247161"/>
                  </a:lnTo>
                  <a:lnTo>
                    <a:pt x="1006309" y="3282848"/>
                  </a:lnTo>
                  <a:lnTo>
                    <a:pt x="1040130" y="3302114"/>
                  </a:lnTo>
                  <a:lnTo>
                    <a:pt x="1074369" y="3320897"/>
                  </a:lnTo>
                  <a:lnTo>
                    <a:pt x="1108913" y="3339147"/>
                  </a:lnTo>
                  <a:lnTo>
                    <a:pt x="1143635" y="3356775"/>
                  </a:lnTo>
                  <a:lnTo>
                    <a:pt x="1162024" y="3319869"/>
                  </a:lnTo>
                  <a:close/>
                </a:path>
                <a:path w="5299075" h="6654165">
                  <a:moveTo>
                    <a:pt x="1172425" y="265582"/>
                  </a:moveTo>
                  <a:lnTo>
                    <a:pt x="1154887" y="228244"/>
                  </a:lnTo>
                  <a:lnTo>
                    <a:pt x="1119708" y="245160"/>
                  </a:lnTo>
                  <a:lnTo>
                    <a:pt x="1084757" y="262699"/>
                  </a:lnTo>
                  <a:lnTo>
                    <a:pt x="1050150" y="280797"/>
                  </a:lnTo>
                  <a:lnTo>
                    <a:pt x="1016025" y="299377"/>
                  </a:lnTo>
                  <a:lnTo>
                    <a:pt x="1036066" y="335457"/>
                  </a:lnTo>
                  <a:lnTo>
                    <a:pt x="1069594" y="317195"/>
                  </a:lnTo>
                  <a:lnTo>
                    <a:pt x="1103579" y="299427"/>
                  </a:lnTo>
                  <a:lnTo>
                    <a:pt x="1137881" y="282194"/>
                  </a:lnTo>
                  <a:lnTo>
                    <a:pt x="1172425" y="265582"/>
                  </a:lnTo>
                  <a:close/>
                </a:path>
                <a:path w="5299075" h="6654165">
                  <a:moveTo>
                    <a:pt x="1396631" y="3421443"/>
                  </a:moveTo>
                  <a:lnTo>
                    <a:pt x="1360970" y="3407905"/>
                  </a:lnTo>
                  <a:lnTo>
                    <a:pt x="1325333" y="3393719"/>
                  </a:lnTo>
                  <a:lnTo>
                    <a:pt x="1289837" y="3378911"/>
                  </a:lnTo>
                  <a:lnTo>
                    <a:pt x="1254582" y="3363518"/>
                  </a:lnTo>
                  <a:lnTo>
                    <a:pt x="1237767" y="3401187"/>
                  </a:lnTo>
                  <a:lnTo>
                    <a:pt x="1273632" y="3416858"/>
                  </a:lnTo>
                  <a:lnTo>
                    <a:pt x="1309763" y="3431933"/>
                  </a:lnTo>
                  <a:lnTo>
                    <a:pt x="1346034" y="3446373"/>
                  </a:lnTo>
                  <a:lnTo>
                    <a:pt x="1382306" y="3460140"/>
                  </a:lnTo>
                  <a:lnTo>
                    <a:pt x="1396631" y="3421443"/>
                  </a:lnTo>
                  <a:close/>
                </a:path>
                <a:path w="5299075" h="6654165">
                  <a:moveTo>
                    <a:pt x="1402003" y="6530492"/>
                  </a:moveTo>
                  <a:lnTo>
                    <a:pt x="1326172" y="6516764"/>
                  </a:lnTo>
                  <a:lnTo>
                    <a:pt x="1250353" y="6501993"/>
                  </a:lnTo>
                  <a:lnTo>
                    <a:pt x="1242212" y="6542418"/>
                  </a:lnTo>
                  <a:lnTo>
                    <a:pt x="1318564" y="6557315"/>
                  </a:lnTo>
                  <a:lnTo>
                    <a:pt x="1394917" y="6571158"/>
                  </a:lnTo>
                  <a:lnTo>
                    <a:pt x="1402003" y="6530492"/>
                  </a:lnTo>
                  <a:close/>
                </a:path>
                <a:path w="5299075" h="6654165">
                  <a:moveTo>
                    <a:pt x="1409204" y="169887"/>
                  </a:moveTo>
                  <a:lnTo>
                    <a:pt x="1397177" y="134658"/>
                  </a:lnTo>
                  <a:lnTo>
                    <a:pt x="1395869" y="130848"/>
                  </a:lnTo>
                  <a:lnTo>
                    <a:pt x="1361630" y="142824"/>
                  </a:lnTo>
                  <a:lnTo>
                    <a:pt x="1322400" y="157327"/>
                  </a:lnTo>
                  <a:lnTo>
                    <a:pt x="1286014" y="171450"/>
                  </a:lnTo>
                  <a:lnTo>
                    <a:pt x="1249997" y="186131"/>
                  </a:lnTo>
                  <a:lnTo>
                    <a:pt x="1264348" y="220548"/>
                  </a:lnTo>
                  <a:lnTo>
                    <a:pt x="1265123" y="222389"/>
                  </a:lnTo>
                  <a:lnTo>
                    <a:pt x="1265859" y="224167"/>
                  </a:lnTo>
                  <a:lnTo>
                    <a:pt x="1301242" y="209753"/>
                  </a:lnTo>
                  <a:lnTo>
                    <a:pt x="1336979" y="195872"/>
                  </a:lnTo>
                  <a:lnTo>
                    <a:pt x="1373962" y="182206"/>
                  </a:lnTo>
                  <a:lnTo>
                    <a:pt x="1409204" y="169887"/>
                  </a:lnTo>
                  <a:close/>
                </a:path>
                <a:path w="5299075" h="6654165">
                  <a:moveTo>
                    <a:pt x="1640814" y="3496386"/>
                  </a:moveTo>
                  <a:lnTo>
                    <a:pt x="1604035" y="3487077"/>
                  </a:lnTo>
                  <a:lnTo>
                    <a:pt x="1567129" y="3477018"/>
                  </a:lnTo>
                  <a:lnTo>
                    <a:pt x="1530210" y="3466249"/>
                  </a:lnTo>
                  <a:lnTo>
                    <a:pt x="1493393" y="3454819"/>
                  </a:lnTo>
                  <a:lnTo>
                    <a:pt x="1480820" y="3494125"/>
                  </a:lnTo>
                  <a:lnTo>
                    <a:pt x="1518297" y="3505758"/>
                  </a:lnTo>
                  <a:lnTo>
                    <a:pt x="1555902" y="3516719"/>
                  </a:lnTo>
                  <a:lnTo>
                    <a:pt x="1593519" y="3526955"/>
                  </a:lnTo>
                  <a:lnTo>
                    <a:pt x="1631022" y="3536467"/>
                  </a:lnTo>
                  <a:lnTo>
                    <a:pt x="1640814" y="3496386"/>
                  </a:lnTo>
                  <a:close/>
                </a:path>
                <a:path w="5299075" h="6654165">
                  <a:moveTo>
                    <a:pt x="1655114" y="100482"/>
                  </a:moveTo>
                  <a:lnTo>
                    <a:pt x="1646059" y="60223"/>
                  </a:lnTo>
                  <a:lnTo>
                    <a:pt x="1608074" y="69088"/>
                  </a:lnTo>
                  <a:lnTo>
                    <a:pt x="1570139" y="78587"/>
                  </a:lnTo>
                  <a:lnTo>
                    <a:pt x="1532420" y="88696"/>
                  </a:lnTo>
                  <a:lnTo>
                    <a:pt x="1495018" y="99339"/>
                  </a:lnTo>
                  <a:lnTo>
                    <a:pt x="1506664" y="138912"/>
                  </a:lnTo>
                  <a:lnTo>
                    <a:pt x="1543405" y="128447"/>
                  </a:lnTo>
                  <a:lnTo>
                    <a:pt x="1580489" y="118529"/>
                  </a:lnTo>
                  <a:lnTo>
                    <a:pt x="1617764" y="109194"/>
                  </a:lnTo>
                  <a:lnTo>
                    <a:pt x="1655114" y="100482"/>
                  </a:lnTo>
                  <a:close/>
                </a:path>
                <a:path w="5299075" h="6654165">
                  <a:moveTo>
                    <a:pt x="1656194" y="6569075"/>
                  </a:moveTo>
                  <a:lnTo>
                    <a:pt x="1579905" y="6558724"/>
                  </a:lnTo>
                  <a:lnTo>
                    <a:pt x="1503464" y="6547332"/>
                  </a:lnTo>
                  <a:lnTo>
                    <a:pt x="1497076" y="6588074"/>
                  </a:lnTo>
                  <a:lnTo>
                    <a:pt x="1574101" y="6599529"/>
                  </a:lnTo>
                  <a:lnTo>
                    <a:pt x="1650936" y="6609956"/>
                  </a:lnTo>
                  <a:lnTo>
                    <a:pt x="1656194" y="6569075"/>
                  </a:lnTo>
                  <a:close/>
                </a:path>
                <a:path w="5299075" h="6654165">
                  <a:moveTo>
                    <a:pt x="1890776" y="3534587"/>
                  </a:moveTo>
                  <a:lnTo>
                    <a:pt x="1853755" y="3532809"/>
                  </a:lnTo>
                  <a:lnTo>
                    <a:pt x="1816277" y="3529469"/>
                  </a:lnTo>
                  <a:lnTo>
                    <a:pt x="1778469" y="3524580"/>
                  </a:lnTo>
                  <a:lnTo>
                    <a:pt x="1740471" y="3518179"/>
                  </a:lnTo>
                  <a:lnTo>
                    <a:pt x="1732800" y="3558667"/>
                  </a:lnTo>
                  <a:lnTo>
                    <a:pt x="1772399" y="3565385"/>
                  </a:lnTo>
                  <a:lnTo>
                    <a:pt x="1811832" y="3570478"/>
                  </a:lnTo>
                  <a:lnTo>
                    <a:pt x="1850948" y="3573957"/>
                  </a:lnTo>
                  <a:lnTo>
                    <a:pt x="1889645" y="3575837"/>
                  </a:lnTo>
                  <a:lnTo>
                    <a:pt x="1890776" y="3534587"/>
                  </a:lnTo>
                  <a:close/>
                </a:path>
                <a:path w="5299075" h="6654165">
                  <a:moveTo>
                    <a:pt x="1907108" y="57683"/>
                  </a:moveTo>
                  <a:lnTo>
                    <a:pt x="1902333" y="16687"/>
                  </a:lnTo>
                  <a:lnTo>
                    <a:pt x="1863636" y="21513"/>
                  </a:lnTo>
                  <a:lnTo>
                    <a:pt x="1824926" y="26936"/>
                  </a:lnTo>
                  <a:lnTo>
                    <a:pt x="1786343" y="32969"/>
                  </a:lnTo>
                  <a:lnTo>
                    <a:pt x="1748028" y="39585"/>
                  </a:lnTo>
                  <a:lnTo>
                    <a:pt x="1755330" y="80175"/>
                  </a:lnTo>
                  <a:lnTo>
                    <a:pt x="1793024" y="73660"/>
                  </a:lnTo>
                  <a:lnTo>
                    <a:pt x="1830971" y="67729"/>
                  </a:lnTo>
                  <a:lnTo>
                    <a:pt x="1869046" y="62395"/>
                  </a:lnTo>
                  <a:lnTo>
                    <a:pt x="1907108" y="57683"/>
                  </a:lnTo>
                  <a:close/>
                </a:path>
                <a:path w="5299075" h="6654165">
                  <a:moveTo>
                    <a:pt x="1911781" y="6595897"/>
                  </a:moveTo>
                  <a:lnTo>
                    <a:pt x="1835238" y="6589115"/>
                  </a:lnTo>
                  <a:lnTo>
                    <a:pt x="1758251" y="6581216"/>
                  </a:lnTo>
                  <a:lnTo>
                    <a:pt x="1753755" y="6622224"/>
                  </a:lnTo>
                  <a:lnTo>
                    <a:pt x="1831365" y="6630175"/>
                  </a:lnTo>
                  <a:lnTo>
                    <a:pt x="1908467" y="6636994"/>
                  </a:lnTo>
                  <a:lnTo>
                    <a:pt x="1911781" y="6595897"/>
                  </a:lnTo>
                  <a:close/>
                </a:path>
                <a:path w="5299075" h="6654165">
                  <a:moveTo>
                    <a:pt x="2150580" y="3544862"/>
                  </a:moveTo>
                  <a:lnTo>
                    <a:pt x="2139924" y="3505009"/>
                  </a:lnTo>
                  <a:lnTo>
                    <a:pt x="2102954" y="3514090"/>
                  </a:lnTo>
                  <a:lnTo>
                    <a:pt x="2065782" y="3521557"/>
                  </a:lnTo>
                  <a:lnTo>
                    <a:pt x="2028532" y="3527374"/>
                  </a:lnTo>
                  <a:lnTo>
                    <a:pt x="1991347" y="3531527"/>
                  </a:lnTo>
                  <a:lnTo>
                    <a:pt x="1995017" y="3572624"/>
                  </a:lnTo>
                  <a:lnTo>
                    <a:pt x="2033968" y="3568268"/>
                  </a:lnTo>
                  <a:lnTo>
                    <a:pt x="2072970" y="3562172"/>
                  </a:lnTo>
                  <a:lnTo>
                    <a:pt x="2111895" y="3554361"/>
                  </a:lnTo>
                  <a:lnTo>
                    <a:pt x="2150580" y="3544862"/>
                  </a:lnTo>
                  <a:close/>
                </a:path>
                <a:path w="5299075" h="6654165">
                  <a:moveTo>
                    <a:pt x="2162225" y="41262"/>
                  </a:moveTo>
                  <a:lnTo>
                    <a:pt x="2161667" y="0"/>
                  </a:lnTo>
                  <a:lnTo>
                    <a:pt x="2122652" y="812"/>
                  </a:lnTo>
                  <a:lnTo>
                    <a:pt x="2083574" y="2222"/>
                  </a:lnTo>
                  <a:lnTo>
                    <a:pt x="2044611" y="4216"/>
                  </a:lnTo>
                  <a:lnTo>
                    <a:pt x="2005876" y="6807"/>
                  </a:lnTo>
                  <a:lnTo>
                    <a:pt x="2008962" y="47942"/>
                  </a:lnTo>
                  <a:lnTo>
                    <a:pt x="2047049" y="45402"/>
                  </a:lnTo>
                  <a:lnTo>
                    <a:pt x="2085390" y="43446"/>
                  </a:lnTo>
                  <a:lnTo>
                    <a:pt x="2123821" y="42062"/>
                  </a:lnTo>
                  <a:lnTo>
                    <a:pt x="2162225" y="41262"/>
                  </a:lnTo>
                  <a:close/>
                </a:path>
                <a:path w="5299075" h="6654165">
                  <a:moveTo>
                    <a:pt x="2168321" y="6610274"/>
                  </a:moveTo>
                  <a:lnTo>
                    <a:pt x="2091639" y="6607315"/>
                  </a:lnTo>
                  <a:lnTo>
                    <a:pt x="2014334" y="6603187"/>
                  </a:lnTo>
                  <a:lnTo>
                    <a:pt x="2011807" y="6644373"/>
                  </a:lnTo>
                  <a:lnTo>
                    <a:pt x="2089734" y="6648551"/>
                  </a:lnTo>
                  <a:lnTo>
                    <a:pt x="2167077" y="6651511"/>
                  </a:lnTo>
                  <a:lnTo>
                    <a:pt x="2168321" y="6610274"/>
                  </a:lnTo>
                  <a:close/>
                </a:path>
                <a:path w="5299075" h="6654165">
                  <a:moveTo>
                    <a:pt x="2393289" y="3446602"/>
                  </a:moveTo>
                  <a:lnTo>
                    <a:pt x="2373858" y="3410254"/>
                  </a:lnTo>
                  <a:lnTo>
                    <a:pt x="2338590" y="3428466"/>
                  </a:lnTo>
                  <a:lnTo>
                    <a:pt x="2304008" y="3445052"/>
                  </a:lnTo>
                  <a:lnTo>
                    <a:pt x="2269858" y="3460115"/>
                  </a:lnTo>
                  <a:lnTo>
                    <a:pt x="2235885" y="3473793"/>
                  </a:lnTo>
                  <a:lnTo>
                    <a:pt x="2247328" y="3503726"/>
                  </a:lnTo>
                  <a:lnTo>
                    <a:pt x="2248903" y="3507816"/>
                  </a:lnTo>
                  <a:lnTo>
                    <a:pt x="2249995" y="3510673"/>
                  </a:lnTo>
                  <a:lnTo>
                    <a:pt x="2250605" y="3512286"/>
                  </a:lnTo>
                  <a:lnTo>
                    <a:pt x="2285796" y="3498151"/>
                  </a:lnTo>
                  <a:lnTo>
                    <a:pt x="2321128" y="3482556"/>
                  </a:lnTo>
                  <a:lnTo>
                    <a:pt x="2356878" y="3465411"/>
                  </a:lnTo>
                  <a:lnTo>
                    <a:pt x="2393289" y="3446602"/>
                  </a:lnTo>
                  <a:close/>
                </a:path>
                <a:path w="5299075" h="6654165">
                  <a:moveTo>
                    <a:pt x="2421331" y="9563"/>
                  </a:moveTo>
                  <a:lnTo>
                    <a:pt x="2382418" y="6502"/>
                  </a:lnTo>
                  <a:lnTo>
                    <a:pt x="2343416" y="4013"/>
                  </a:lnTo>
                  <a:lnTo>
                    <a:pt x="2304440" y="2095"/>
                  </a:lnTo>
                  <a:lnTo>
                    <a:pt x="2265654" y="762"/>
                  </a:lnTo>
                  <a:lnTo>
                    <a:pt x="2264562" y="41998"/>
                  </a:lnTo>
                  <a:lnTo>
                    <a:pt x="2302738" y="43319"/>
                  </a:lnTo>
                  <a:lnTo>
                    <a:pt x="2341092" y="45199"/>
                  </a:lnTo>
                  <a:lnTo>
                    <a:pt x="2379484" y="47650"/>
                  </a:lnTo>
                  <a:lnTo>
                    <a:pt x="2417788" y="50673"/>
                  </a:lnTo>
                  <a:lnTo>
                    <a:pt x="2421331" y="9563"/>
                  </a:lnTo>
                  <a:close/>
                </a:path>
                <a:path w="5299075" h="6654165">
                  <a:moveTo>
                    <a:pt x="2426068" y="6652463"/>
                  </a:moveTo>
                  <a:lnTo>
                    <a:pt x="2425090" y="6611252"/>
                  </a:lnTo>
                  <a:lnTo>
                    <a:pt x="2348420" y="6612433"/>
                  </a:lnTo>
                  <a:lnTo>
                    <a:pt x="2271026" y="6612369"/>
                  </a:lnTo>
                  <a:lnTo>
                    <a:pt x="2270658" y="6653631"/>
                  </a:lnTo>
                  <a:lnTo>
                    <a:pt x="2348738" y="6653695"/>
                  </a:lnTo>
                  <a:lnTo>
                    <a:pt x="2426068" y="6652463"/>
                  </a:lnTo>
                  <a:close/>
                </a:path>
                <a:path w="5299075" h="6654165">
                  <a:moveTo>
                    <a:pt x="2613571" y="3308439"/>
                  </a:moveTo>
                  <a:lnTo>
                    <a:pt x="2589860" y="3274682"/>
                  </a:lnTo>
                  <a:lnTo>
                    <a:pt x="2555735" y="3298329"/>
                  </a:lnTo>
                  <a:lnTo>
                    <a:pt x="2523185" y="3320224"/>
                  </a:lnTo>
                  <a:lnTo>
                    <a:pt x="2491994" y="3340531"/>
                  </a:lnTo>
                  <a:lnTo>
                    <a:pt x="2461971" y="3359391"/>
                  </a:lnTo>
                  <a:lnTo>
                    <a:pt x="2483650" y="3394519"/>
                  </a:lnTo>
                  <a:lnTo>
                    <a:pt x="2514206" y="3375304"/>
                  </a:lnTo>
                  <a:lnTo>
                    <a:pt x="2545892" y="3354654"/>
                  </a:lnTo>
                  <a:lnTo>
                    <a:pt x="2578951" y="3332416"/>
                  </a:lnTo>
                  <a:lnTo>
                    <a:pt x="2613571" y="3308439"/>
                  </a:lnTo>
                  <a:close/>
                </a:path>
                <a:path w="5299075" h="6654165">
                  <a:moveTo>
                    <a:pt x="2684869" y="6638633"/>
                  </a:moveTo>
                  <a:lnTo>
                    <a:pt x="2681414" y="6597510"/>
                  </a:lnTo>
                  <a:lnTo>
                    <a:pt x="2643365" y="6600545"/>
                  </a:lnTo>
                  <a:lnTo>
                    <a:pt x="2604986" y="6603238"/>
                  </a:lnTo>
                  <a:lnTo>
                    <a:pt x="2566403" y="6605587"/>
                  </a:lnTo>
                  <a:lnTo>
                    <a:pt x="2527744" y="6607569"/>
                  </a:lnTo>
                  <a:lnTo>
                    <a:pt x="2529700" y="6648780"/>
                  </a:lnTo>
                  <a:lnTo>
                    <a:pt x="2607653" y="6644399"/>
                  </a:lnTo>
                  <a:lnTo>
                    <a:pt x="2684869" y="6638633"/>
                  </a:lnTo>
                  <a:close/>
                </a:path>
                <a:path w="5299075" h="6654165">
                  <a:moveTo>
                    <a:pt x="2822054" y="3156051"/>
                  </a:moveTo>
                  <a:lnTo>
                    <a:pt x="2797568" y="3122892"/>
                  </a:lnTo>
                  <a:lnTo>
                    <a:pt x="2673286" y="3214801"/>
                  </a:lnTo>
                  <a:lnTo>
                    <a:pt x="2697632" y="3248012"/>
                  </a:lnTo>
                  <a:lnTo>
                    <a:pt x="2822054" y="3156051"/>
                  </a:lnTo>
                  <a:close/>
                </a:path>
                <a:path w="5299075" h="6654165">
                  <a:moveTo>
                    <a:pt x="2942272" y="6608470"/>
                  </a:moveTo>
                  <a:lnTo>
                    <a:pt x="2936100" y="6567703"/>
                  </a:lnTo>
                  <a:lnTo>
                    <a:pt x="2898343" y="6573215"/>
                  </a:lnTo>
                  <a:lnTo>
                    <a:pt x="2860230" y="6578371"/>
                  </a:lnTo>
                  <a:lnTo>
                    <a:pt x="2821914" y="6583172"/>
                  </a:lnTo>
                  <a:lnTo>
                    <a:pt x="2783522" y="6587579"/>
                  </a:lnTo>
                  <a:lnTo>
                    <a:pt x="2788018" y="6628562"/>
                  </a:lnTo>
                  <a:lnTo>
                    <a:pt x="2826842" y="6624117"/>
                  </a:lnTo>
                  <a:lnTo>
                    <a:pt x="2865577" y="6619265"/>
                  </a:lnTo>
                  <a:lnTo>
                    <a:pt x="2904096" y="6614046"/>
                  </a:lnTo>
                  <a:lnTo>
                    <a:pt x="2942272" y="6608470"/>
                  </a:lnTo>
                  <a:close/>
                </a:path>
                <a:path w="5299075" h="6654165">
                  <a:moveTo>
                    <a:pt x="3031871" y="3008553"/>
                  </a:moveTo>
                  <a:lnTo>
                    <a:pt x="3009392" y="2973984"/>
                  </a:lnTo>
                  <a:lnTo>
                    <a:pt x="2979382" y="2993771"/>
                  </a:lnTo>
                  <a:lnTo>
                    <a:pt x="2948140" y="3014916"/>
                  </a:lnTo>
                  <a:lnTo>
                    <a:pt x="2915437" y="3037598"/>
                  </a:lnTo>
                  <a:lnTo>
                    <a:pt x="2881071" y="3061957"/>
                  </a:lnTo>
                  <a:lnTo>
                    <a:pt x="2905137" y="3095485"/>
                  </a:lnTo>
                  <a:lnTo>
                    <a:pt x="2939110" y="3071393"/>
                  </a:lnTo>
                  <a:lnTo>
                    <a:pt x="2971406" y="3048978"/>
                  </a:lnTo>
                  <a:lnTo>
                    <a:pt x="3002254" y="3028086"/>
                  </a:lnTo>
                  <a:lnTo>
                    <a:pt x="3031871" y="3008553"/>
                  </a:lnTo>
                  <a:close/>
                </a:path>
                <a:path w="5299075" h="6654165">
                  <a:moveTo>
                    <a:pt x="3197072" y="6560540"/>
                  </a:moveTo>
                  <a:lnTo>
                    <a:pt x="3187916" y="6520320"/>
                  </a:lnTo>
                  <a:lnTo>
                    <a:pt x="3150730" y="6528524"/>
                  </a:lnTo>
                  <a:lnTo>
                    <a:pt x="3113138" y="6536372"/>
                  </a:lnTo>
                  <a:lnTo>
                    <a:pt x="3075267" y="6543865"/>
                  </a:lnTo>
                  <a:lnTo>
                    <a:pt x="3037243" y="6550952"/>
                  </a:lnTo>
                  <a:lnTo>
                    <a:pt x="3044545" y="6591541"/>
                  </a:lnTo>
                  <a:lnTo>
                    <a:pt x="3083052" y="6584391"/>
                  </a:lnTo>
                  <a:lnTo>
                    <a:pt x="3121393" y="6576822"/>
                  </a:lnTo>
                  <a:lnTo>
                    <a:pt x="3159442" y="6568859"/>
                  </a:lnTo>
                  <a:lnTo>
                    <a:pt x="3197072" y="6560540"/>
                  </a:lnTo>
                  <a:close/>
                </a:path>
                <a:path w="5299075" h="6654165">
                  <a:moveTo>
                    <a:pt x="3253663" y="2883624"/>
                  </a:moveTo>
                  <a:lnTo>
                    <a:pt x="3236226" y="2846260"/>
                  </a:lnTo>
                  <a:lnTo>
                    <a:pt x="3202114" y="2862707"/>
                  </a:lnTo>
                  <a:lnTo>
                    <a:pt x="3167862" y="2880271"/>
                  </a:lnTo>
                  <a:lnTo>
                    <a:pt x="3133204" y="2899079"/>
                  </a:lnTo>
                  <a:lnTo>
                    <a:pt x="3097911" y="2919260"/>
                  </a:lnTo>
                  <a:lnTo>
                    <a:pt x="3118713" y="2954858"/>
                  </a:lnTo>
                  <a:lnTo>
                    <a:pt x="3153194" y="2935147"/>
                  </a:lnTo>
                  <a:lnTo>
                    <a:pt x="3187014" y="2916809"/>
                  </a:lnTo>
                  <a:lnTo>
                    <a:pt x="3220428" y="2899676"/>
                  </a:lnTo>
                  <a:lnTo>
                    <a:pt x="3253663" y="2883624"/>
                  </a:lnTo>
                  <a:close/>
                </a:path>
                <a:path w="5299075" h="6654165">
                  <a:moveTo>
                    <a:pt x="3447580" y="6493180"/>
                  </a:moveTo>
                  <a:lnTo>
                    <a:pt x="3435223" y="6453810"/>
                  </a:lnTo>
                  <a:lnTo>
                    <a:pt x="3398824" y="6464960"/>
                  </a:lnTo>
                  <a:lnTo>
                    <a:pt x="3361982" y="6475755"/>
                  </a:lnTo>
                  <a:lnTo>
                    <a:pt x="3324847" y="6486131"/>
                  </a:lnTo>
                  <a:lnTo>
                    <a:pt x="3287522" y="6496075"/>
                  </a:lnTo>
                  <a:lnTo>
                    <a:pt x="3297872" y="6535979"/>
                  </a:lnTo>
                  <a:lnTo>
                    <a:pt x="3335718" y="6525920"/>
                  </a:lnTo>
                  <a:lnTo>
                    <a:pt x="3373361" y="6515405"/>
                  </a:lnTo>
                  <a:lnTo>
                    <a:pt x="3410686" y="6504470"/>
                  </a:lnTo>
                  <a:lnTo>
                    <a:pt x="3447580" y="6493180"/>
                  </a:lnTo>
                  <a:close/>
                </a:path>
                <a:path w="5299075" h="6654165">
                  <a:moveTo>
                    <a:pt x="3492233" y="2799156"/>
                  </a:moveTo>
                  <a:lnTo>
                    <a:pt x="3482632" y="2759037"/>
                  </a:lnTo>
                  <a:lnTo>
                    <a:pt x="3452952" y="2766580"/>
                  </a:lnTo>
                  <a:lnTo>
                    <a:pt x="3423196" y="2774924"/>
                  </a:lnTo>
                  <a:lnTo>
                    <a:pt x="3393503" y="2784068"/>
                  </a:lnTo>
                  <a:lnTo>
                    <a:pt x="3363938" y="2794000"/>
                  </a:lnTo>
                  <a:lnTo>
                    <a:pt x="3354921" y="2797149"/>
                  </a:lnTo>
                  <a:lnTo>
                    <a:pt x="3333343" y="2805112"/>
                  </a:lnTo>
                  <a:lnTo>
                    <a:pt x="3332492" y="2805417"/>
                  </a:lnTo>
                  <a:lnTo>
                    <a:pt x="3346983" y="2843619"/>
                  </a:lnTo>
                  <a:lnTo>
                    <a:pt x="3347135" y="2844000"/>
                  </a:lnTo>
                  <a:lnTo>
                    <a:pt x="3368510" y="2836100"/>
                  </a:lnTo>
                  <a:lnTo>
                    <a:pt x="3377603" y="2832912"/>
                  </a:lnTo>
                  <a:lnTo>
                    <a:pt x="3406152" y="2823349"/>
                  </a:lnTo>
                  <a:lnTo>
                    <a:pt x="3434842" y="2814523"/>
                  </a:lnTo>
                  <a:lnTo>
                    <a:pt x="3463569" y="2806446"/>
                  </a:lnTo>
                  <a:lnTo>
                    <a:pt x="3492233" y="2799156"/>
                  </a:lnTo>
                  <a:close/>
                </a:path>
                <a:path w="5299075" h="6654165">
                  <a:moveTo>
                    <a:pt x="3691623" y="6404991"/>
                  </a:moveTo>
                  <a:lnTo>
                    <a:pt x="3677513" y="6370815"/>
                  </a:lnTo>
                  <a:lnTo>
                    <a:pt x="3677399" y="6370536"/>
                  </a:lnTo>
                  <a:lnTo>
                    <a:pt x="3676586" y="6368555"/>
                  </a:lnTo>
                  <a:lnTo>
                    <a:pt x="3675875" y="6366853"/>
                  </a:lnTo>
                  <a:lnTo>
                    <a:pt x="3640544" y="6381153"/>
                  </a:lnTo>
                  <a:lnTo>
                    <a:pt x="3604780" y="6395072"/>
                  </a:lnTo>
                  <a:lnTo>
                    <a:pt x="3568700" y="6408560"/>
                  </a:lnTo>
                  <a:lnTo>
                    <a:pt x="3532416" y="6421564"/>
                  </a:lnTo>
                  <a:lnTo>
                    <a:pt x="3545992" y="6460198"/>
                  </a:lnTo>
                  <a:lnTo>
                    <a:pt x="3582886" y="6447295"/>
                  </a:lnTo>
                  <a:lnTo>
                    <a:pt x="3619487" y="6433617"/>
                  </a:lnTo>
                  <a:lnTo>
                    <a:pt x="3655784" y="6419507"/>
                  </a:lnTo>
                  <a:lnTo>
                    <a:pt x="3691623" y="6404991"/>
                  </a:lnTo>
                  <a:close/>
                </a:path>
                <a:path w="5299075" h="6654165">
                  <a:moveTo>
                    <a:pt x="3743007" y="2767977"/>
                  </a:moveTo>
                  <a:lnTo>
                    <a:pt x="3742448" y="2726715"/>
                  </a:lnTo>
                  <a:lnTo>
                    <a:pt x="3702926" y="2727883"/>
                  </a:lnTo>
                  <a:lnTo>
                    <a:pt x="3663531" y="2730360"/>
                  </a:lnTo>
                  <a:lnTo>
                    <a:pt x="3624402" y="2734119"/>
                  </a:lnTo>
                  <a:lnTo>
                    <a:pt x="3585680" y="2739161"/>
                  </a:lnTo>
                  <a:lnTo>
                    <a:pt x="3591585" y="2779484"/>
                  </a:lnTo>
                  <a:lnTo>
                    <a:pt x="3591661" y="2780004"/>
                  </a:lnTo>
                  <a:lnTo>
                    <a:pt x="3629025" y="2775127"/>
                  </a:lnTo>
                  <a:lnTo>
                    <a:pt x="3666794" y="2771495"/>
                  </a:lnTo>
                  <a:lnTo>
                    <a:pt x="3704831" y="2769108"/>
                  </a:lnTo>
                  <a:lnTo>
                    <a:pt x="3743007" y="2767977"/>
                  </a:lnTo>
                  <a:close/>
                </a:path>
                <a:path w="5299075" h="6654165">
                  <a:moveTo>
                    <a:pt x="3926763" y="6294780"/>
                  </a:moveTo>
                  <a:lnTo>
                    <a:pt x="3907510" y="6258318"/>
                  </a:lnTo>
                  <a:lnTo>
                    <a:pt x="3873652" y="6275870"/>
                  </a:lnTo>
                  <a:lnTo>
                    <a:pt x="3839337" y="6293066"/>
                  </a:lnTo>
                  <a:lnTo>
                    <a:pt x="3804678" y="6309804"/>
                  </a:lnTo>
                  <a:lnTo>
                    <a:pt x="3769804" y="6326035"/>
                  </a:lnTo>
                  <a:lnTo>
                    <a:pt x="3786911" y="6363576"/>
                  </a:lnTo>
                  <a:lnTo>
                    <a:pt x="3822344" y="6347079"/>
                  </a:lnTo>
                  <a:lnTo>
                    <a:pt x="3857548" y="6330086"/>
                  </a:lnTo>
                  <a:lnTo>
                    <a:pt x="3892397" y="6312624"/>
                  </a:lnTo>
                  <a:lnTo>
                    <a:pt x="3926763" y="6294780"/>
                  </a:lnTo>
                  <a:close/>
                </a:path>
                <a:path w="5299075" h="6654165">
                  <a:moveTo>
                    <a:pt x="4002608" y="2748623"/>
                  </a:moveTo>
                  <a:lnTo>
                    <a:pt x="3929748" y="2737764"/>
                  </a:lnTo>
                  <a:lnTo>
                    <a:pt x="3857358" y="2730436"/>
                  </a:lnTo>
                  <a:lnTo>
                    <a:pt x="3847198" y="2729674"/>
                  </a:lnTo>
                  <a:lnTo>
                    <a:pt x="3844328" y="2770822"/>
                  </a:lnTo>
                  <a:lnTo>
                    <a:pt x="3847630" y="2771038"/>
                  </a:lnTo>
                  <a:lnTo>
                    <a:pt x="3854196" y="2771521"/>
                  </a:lnTo>
                  <a:lnTo>
                    <a:pt x="3889311" y="2774683"/>
                  </a:lnTo>
                  <a:lnTo>
                    <a:pt x="3924655" y="2778709"/>
                  </a:lnTo>
                  <a:lnTo>
                    <a:pt x="3960126" y="2783573"/>
                  </a:lnTo>
                  <a:lnTo>
                    <a:pt x="3995572" y="2789263"/>
                  </a:lnTo>
                  <a:lnTo>
                    <a:pt x="4002608" y="2748623"/>
                  </a:lnTo>
                  <a:close/>
                </a:path>
                <a:path w="5299075" h="6654165">
                  <a:moveTo>
                    <a:pt x="4150144" y="6162205"/>
                  </a:moveTo>
                  <a:lnTo>
                    <a:pt x="4127322" y="6127851"/>
                  </a:lnTo>
                  <a:lnTo>
                    <a:pt x="4095356" y="6148730"/>
                  </a:lnTo>
                  <a:lnTo>
                    <a:pt x="4062920" y="6169215"/>
                  </a:lnTo>
                  <a:lnTo>
                    <a:pt x="4030091" y="6189256"/>
                  </a:lnTo>
                  <a:lnTo>
                    <a:pt x="3997007" y="6208776"/>
                  </a:lnTo>
                  <a:lnTo>
                    <a:pt x="4017695" y="6244463"/>
                  </a:lnTo>
                  <a:lnTo>
                    <a:pt x="4051312" y="6224638"/>
                  </a:lnTo>
                  <a:lnTo>
                    <a:pt x="4084675" y="6204255"/>
                  </a:lnTo>
                  <a:lnTo>
                    <a:pt x="4117657" y="6183427"/>
                  </a:lnTo>
                  <a:lnTo>
                    <a:pt x="4150144" y="6162205"/>
                  </a:lnTo>
                  <a:close/>
                </a:path>
                <a:path w="5299075" h="6654165">
                  <a:moveTo>
                    <a:pt x="4255147" y="2812948"/>
                  </a:moveTo>
                  <a:lnTo>
                    <a:pt x="4217784" y="2800820"/>
                  </a:lnTo>
                  <a:lnTo>
                    <a:pt x="4180192" y="2789542"/>
                  </a:lnTo>
                  <a:lnTo>
                    <a:pt x="4142498" y="2779166"/>
                  </a:lnTo>
                  <a:lnTo>
                    <a:pt x="4104856" y="2769717"/>
                  </a:lnTo>
                  <a:lnTo>
                    <a:pt x="4095280" y="2809824"/>
                  </a:lnTo>
                  <a:lnTo>
                    <a:pt x="4131995" y="2819019"/>
                  </a:lnTo>
                  <a:lnTo>
                    <a:pt x="4168775" y="2829141"/>
                  </a:lnTo>
                  <a:lnTo>
                    <a:pt x="4205490" y="2840151"/>
                  </a:lnTo>
                  <a:lnTo>
                    <a:pt x="4241990" y="2852013"/>
                  </a:lnTo>
                  <a:lnTo>
                    <a:pt x="4255147" y="2812948"/>
                  </a:lnTo>
                  <a:close/>
                </a:path>
                <a:path w="5299075" h="6654165">
                  <a:moveTo>
                    <a:pt x="4358995" y="6007557"/>
                  </a:moveTo>
                  <a:lnTo>
                    <a:pt x="4332770" y="5975718"/>
                  </a:lnTo>
                  <a:lnTo>
                    <a:pt x="4303065" y="5999810"/>
                  </a:lnTo>
                  <a:lnTo>
                    <a:pt x="4272864" y="6023534"/>
                  </a:lnTo>
                  <a:lnTo>
                    <a:pt x="4242295" y="6046800"/>
                  </a:lnTo>
                  <a:lnTo>
                    <a:pt x="4211459" y="6069533"/>
                  </a:lnTo>
                  <a:lnTo>
                    <a:pt x="4235589" y="6102934"/>
                  </a:lnTo>
                  <a:lnTo>
                    <a:pt x="4266971" y="6079820"/>
                  </a:lnTo>
                  <a:lnTo>
                    <a:pt x="4298061" y="6056160"/>
                  </a:lnTo>
                  <a:lnTo>
                    <a:pt x="4328769" y="6032043"/>
                  </a:lnTo>
                  <a:lnTo>
                    <a:pt x="4358995" y="6007557"/>
                  </a:lnTo>
                  <a:close/>
                </a:path>
                <a:path w="5299075" h="6654165">
                  <a:moveTo>
                    <a:pt x="4495330" y="2913761"/>
                  </a:moveTo>
                  <a:lnTo>
                    <a:pt x="4460265" y="2896451"/>
                  </a:lnTo>
                  <a:lnTo>
                    <a:pt x="4424756" y="2879864"/>
                  </a:lnTo>
                  <a:lnTo>
                    <a:pt x="4388942" y="2864053"/>
                  </a:lnTo>
                  <a:lnTo>
                    <a:pt x="4352937" y="2849092"/>
                  </a:lnTo>
                  <a:lnTo>
                    <a:pt x="4337545" y="2887357"/>
                  </a:lnTo>
                  <a:lnTo>
                    <a:pt x="4372699" y="2901975"/>
                  </a:lnTo>
                  <a:lnTo>
                    <a:pt x="4407687" y="2917418"/>
                  </a:lnTo>
                  <a:lnTo>
                    <a:pt x="4442384" y="2933623"/>
                  </a:lnTo>
                  <a:lnTo>
                    <a:pt x="4476686" y="2950553"/>
                  </a:lnTo>
                  <a:lnTo>
                    <a:pt x="4495330" y="2913761"/>
                  </a:lnTo>
                  <a:close/>
                </a:path>
                <a:path w="5299075" h="6654165">
                  <a:moveTo>
                    <a:pt x="4550842" y="5831662"/>
                  </a:moveTo>
                  <a:lnTo>
                    <a:pt x="4521327" y="5802884"/>
                  </a:lnTo>
                  <a:lnTo>
                    <a:pt x="4499445" y="5825045"/>
                  </a:lnTo>
                  <a:lnTo>
                    <a:pt x="4484433" y="5839815"/>
                  </a:lnTo>
                  <a:lnTo>
                    <a:pt x="4466183" y="5857405"/>
                  </a:lnTo>
                  <a:lnTo>
                    <a:pt x="4447692" y="5874855"/>
                  </a:lnTo>
                  <a:lnTo>
                    <a:pt x="4429061" y="5892089"/>
                  </a:lnTo>
                  <a:lnTo>
                    <a:pt x="4410341" y="5909043"/>
                  </a:lnTo>
                  <a:lnTo>
                    <a:pt x="4437850" y="5939777"/>
                  </a:lnTo>
                  <a:lnTo>
                    <a:pt x="4475835" y="5905043"/>
                  </a:lnTo>
                  <a:lnTo>
                    <a:pt x="4513186" y="5869406"/>
                  </a:lnTo>
                  <a:lnTo>
                    <a:pt x="4528515" y="5854306"/>
                  </a:lnTo>
                  <a:lnTo>
                    <a:pt x="4550842" y="5831662"/>
                  </a:lnTo>
                  <a:close/>
                </a:path>
                <a:path w="5299075" h="6654165">
                  <a:moveTo>
                    <a:pt x="4718723" y="3047936"/>
                  </a:moveTo>
                  <a:lnTo>
                    <a:pt x="4686605" y="3025864"/>
                  </a:lnTo>
                  <a:lnTo>
                    <a:pt x="4653851" y="3004401"/>
                  </a:lnTo>
                  <a:lnTo>
                    <a:pt x="4620590" y="2983623"/>
                  </a:lnTo>
                  <a:lnTo>
                    <a:pt x="4586935" y="2963595"/>
                  </a:lnTo>
                  <a:lnTo>
                    <a:pt x="4566196" y="2999257"/>
                  </a:lnTo>
                  <a:lnTo>
                    <a:pt x="4599114" y="3018840"/>
                  </a:lnTo>
                  <a:lnTo>
                    <a:pt x="4631626" y="3039148"/>
                  </a:lnTo>
                  <a:lnTo>
                    <a:pt x="4663630" y="3060115"/>
                  </a:lnTo>
                  <a:lnTo>
                    <a:pt x="4695025" y="3081667"/>
                  </a:lnTo>
                  <a:lnTo>
                    <a:pt x="4718723" y="3047936"/>
                  </a:lnTo>
                  <a:close/>
                </a:path>
                <a:path w="5299075" h="6654165">
                  <a:moveTo>
                    <a:pt x="4724705" y="5638241"/>
                  </a:moveTo>
                  <a:lnTo>
                    <a:pt x="4693056" y="5611787"/>
                  </a:lnTo>
                  <a:lnTo>
                    <a:pt x="4667974" y="5641505"/>
                  </a:lnTo>
                  <a:lnTo>
                    <a:pt x="4642688" y="5670842"/>
                  </a:lnTo>
                  <a:lnTo>
                    <a:pt x="4617263" y="5699709"/>
                  </a:lnTo>
                  <a:lnTo>
                    <a:pt x="4591799" y="5727979"/>
                  </a:lnTo>
                  <a:lnTo>
                    <a:pt x="4622279" y="5755779"/>
                  </a:lnTo>
                  <a:lnTo>
                    <a:pt x="4648060" y="5727154"/>
                  </a:lnTo>
                  <a:lnTo>
                    <a:pt x="4673778" y="5697956"/>
                  </a:lnTo>
                  <a:lnTo>
                    <a:pt x="4699355" y="5668289"/>
                  </a:lnTo>
                  <a:lnTo>
                    <a:pt x="4724705" y="5638241"/>
                  </a:lnTo>
                  <a:close/>
                </a:path>
                <a:path w="5299075" h="6654165">
                  <a:moveTo>
                    <a:pt x="4884039" y="5433250"/>
                  </a:moveTo>
                  <a:lnTo>
                    <a:pt x="4850587" y="5409120"/>
                  </a:lnTo>
                  <a:lnTo>
                    <a:pt x="4828070" y="5439956"/>
                  </a:lnTo>
                  <a:lnTo>
                    <a:pt x="4805045" y="5470804"/>
                  </a:lnTo>
                  <a:lnTo>
                    <a:pt x="4781601" y="5501551"/>
                  </a:lnTo>
                  <a:lnTo>
                    <a:pt x="4757813" y="5532069"/>
                  </a:lnTo>
                  <a:lnTo>
                    <a:pt x="4790173" y="5557621"/>
                  </a:lnTo>
                  <a:lnTo>
                    <a:pt x="4814265" y="5526748"/>
                  </a:lnTo>
                  <a:lnTo>
                    <a:pt x="4837989" y="5495658"/>
                  </a:lnTo>
                  <a:lnTo>
                    <a:pt x="4861268" y="5464454"/>
                  </a:lnTo>
                  <a:lnTo>
                    <a:pt x="4884039" y="5433250"/>
                  </a:lnTo>
                  <a:close/>
                </a:path>
                <a:path w="5299075" h="6654165">
                  <a:moveTo>
                    <a:pt x="4920323" y="3213316"/>
                  </a:moveTo>
                  <a:lnTo>
                    <a:pt x="4891925" y="3186773"/>
                  </a:lnTo>
                  <a:lnTo>
                    <a:pt x="4862728" y="3160712"/>
                  </a:lnTo>
                  <a:lnTo>
                    <a:pt x="4832820" y="3135223"/>
                  </a:lnTo>
                  <a:lnTo>
                    <a:pt x="4802289" y="3110407"/>
                  </a:lnTo>
                  <a:lnTo>
                    <a:pt x="4776622" y="3142704"/>
                  </a:lnTo>
                  <a:lnTo>
                    <a:pt x="4806404" y="3166922"/>
                  </a:lnTo>
                  <a:lnTo>
                    <a:pt x="4835601" y="3191789"/>
                  </a:lnTo>
                  <a:lnTo>
                    <a:pt x="4864100" y="3217214"/>
                  </a:lnTo>
                  <a:lnTo>
                    <a:pt x="4891798" y="3243122"/>
                  </a:lnTo>
                  <a:lnTo>
                    <a:pt x="4920323" y="3213316"/>
                  </a:lnTo>
                  <a:close/>
                </a:path>
                <a:path w="5299075" h="6654165">
                  <a:moveTo>
                    <a:pt x="5027854" y="5216969"/>
                  </a:moveTo>
                  <a:lnTo>
                    <a:pt x="4992611" y="5195544"/>
                  </a:lnTo>
                  <a:lnTo>
                    <a:pt x="4972685" y="5227815"/>
                  </a:lnTo>
                  <a:lnTo>
                    <a:pt x="4952123" y="5260213"/>
                  </a:lnTo>
                  <a:lnTo>
                    <a:pt x="4931016" y="5292636"/>
                  </a:lnTo>
                  <a:lnTo>
                    <a:pt x="4909413" y="5324970"/>
                  </a:lnTo>
                  <a:lnTo>
                    <a:pt x="4943551" y="5348097"/>
                  </a:lnTo>
                  <a:lnTo>
                    <a:pt x="4965433" y="5315369"/>
                  </a:lnTo>
                  <a:lnTo>
                    <a:pt x="4986833" y="5282527"/>
                  </a:lnTo>
                  <a:lnTo>
                    <a:pt x="5007661" y="5249697"/>
                  </a:lnTo>
                  <a:lnTo>
                    <a:pt x="5027854" y="5216969"/>
                  </a:lnTo>
                  <a:close/>
                </a:path>
                <a:path w="5299075" h="6654165">
                  <a:moveTo>
                    <a:pt x="5093614" y="3408476"/>
                  </a:moveTo>
                  <a:lnTo>
                    <a:pt x="5069979" y="3377704"/>
                  </a:lnTo>
                  <a:lnTo>
                    <a:pt x="5045367" y="3347275"/>
                  </a:lnTo>
                  <a:lnTo>
                    <a:pt x="5019827" y="3317290"/>
                  </a:lnTo>
                  <a:lnTo>
                    <a:pt x="4993475" y="3287852"/>
                  </a:lnTo>
                  <a:lnTo>
                    <a:pt x="4963096" y="3315779"/>
                  </a:lnTo>
                  <a:lnTo>
                    <a:pt x="4988763" y="3344418"/>
                  </a:lnTo>
                  <a:lnTo>
                    <a:pt x="5013617" y="3373590"/>
                  </a:lnTo>
                  <a:lnTo>
                    <a:pt x="5037569" y="3403206"/>
                  </a:lnTo>
                  <a:lnTo>
                    <a:pt x="5060569" y="3433153"/>
                  </a:lnTo>
                  <a:lnTo>
                    <a:pt x="5093614" y="3408476"/>
                  </a:lnTo>
                  <a:close/>
                </a:path>
                <a:path w="5299075" h="6654165">
                  <a:moveTo>
                    <a:pt x="5152949" y="4989207"/>
                  </a:moveTo>
                  <a:lnTo>
                    <a:pt x="5115915" y="4971085"/>
                  </a:lnTo>
                  <a:lnTo>
                    <a:pt x="5099062" y="5004917"/>
                  </a:lnTo>
                  <a:lnTo>
                    <a:pt x="5081486" y="5038928"/>
                  </a:lnTo>
                  <a:lnTo>
                    <a:pt x="5063248" y="5073015"/>
                  </a:lnTo>
                  <a:lnTo>
                    <a:pt x="5044414" y="5107076"/>
                  </a:lnTo>
                  <a:lnTo>
                    <a:pt x="5080368" y="5127269"/>
                  </a:lnTo>
                  <a:lnTo>
                    <a:pt x="5099482" y="5092700"/>
                  </a:lnTo>
                  <a:lnTo>
                    <a:pt x="5117998" y="5058080"/>
                  </a:lnTo>
                  <a:lnTo>
                    <a:pt x="5135842" y="5023548"/>
                  </a:lnTo>
                  <a:lnTo>
                    <a:pt x="5152949" y="4989207"/>
                  </a:lnTo>
                  <a:close/>
                </a:path>
                <a:path w="5299075" h="6654165">
                  <a:moveTo>
                    <a:pt x="5230114" y="3631209"/>
                  </a:moveTo>
                  <a:lnTo>
                    <a:pt x="5212562" y="3596563"/>
                  </a:lnTo>
                  <a:lnTo>
                    <a:pt x="5193830" y="3562134"/>
                  </a:lnTo>
                  <a:lnTo>
                    <a:pt x="5174005" y="3528047"/>
                  </a:lnTo>
                  <a:lnTo>
                    <a:pt x="5153164" y="3494430"/>
                  </a:lnTo>
                  <a:lnTo>
                    <a:pt x="5118455" y="3516668"/>
                  </a:lnTo>
                  <a:lnTo>
                    <a:pt x="5138661" y="3549281"/>
                  </a:lnTo>
                  <a:lnTo>
                    <a:pt x="5157863" y="3582327"/>
                  </a:lnTo>
                  <a:lnTo>
                    <a:pt x="5175999" y="3615715"/>
                  </a:lnTo>
                  <a:lnTo>
                    <a:pt x="5193017" y="3649307"/>
                  </a:lnTo>
                  <a:lnTo>
                    <a:pt x="5230114" y="3631209"/>
                  </a:lnTo>
                  <a:close/>
                </a:path>
                <a:path w="5299075" h="6654165">
                  <a:moveTo>
                    <a:pt x="5254549" y="4749685"/>
                  </a:moveTo>
                  <a:lnTo>
                    <a:pt x="5215712" y="4735792"/>
                  </a:lnTo>
                  <a:lnTo>
                    <a:pt x="5202720" y="4771123"/>
                  </a:lnTo>
                  <a:lnTo>
                    <a:pt x="5188915" y="4806721"/>
                  </a:lnTo>
                  <a:lnTo>
                    <a:pt x="5174323" y="4842459"/>
                  </a:lnTo>
                  <a:lnTo>
                    <a:pt x="5159032" y="4878235"/>
                  </a:lnTo>
                  <a:lnTo>
                    <a:pt x="5196776" y="4894796"/>
                  </a:lnTo>
                  <a:lnTo>
                    <a:pt x="5212372" y="4858372"/>
                  </a:lnTo>
                  <a:lnTo>
                    <a:pt x="5227244" y="4821948"/>
                  </a:lnTo>
                  <a:lnTo>
                    <a:pt x="5241315" y="4785677"/>
                  </a:lnTo>
                  <a:lnTo>
                    <a:pt x="5254549" y="4749685"/>
                  </a:lnTo>
                  <a:close/>
                </a:path>
                <a:path w="5299075" h="6654165">
                  <a:moveTo>
                    <a:pt x="5298770" y="4493260"/>
                  </a:moveTo>
                  <a:lnTo>
                    <a:pt x="5285295" y="4490478"/>
                  </a:lnTo>
                  <a:lnTo>
                    <a:pt x="5277243" y="4527194"/>
                  </a:lnTo>
                  <a:lnTo>
                    <a:pt x="5268252" y="4564202"/>
                  </a:lnTo>
                  <a:lnTo>
                    <a:pt x="5258371" y="4601400"/>
                  </a:lnTo>
                  <a:lnTo>
                    <a:pt x="5247614" y="4638662"/>
                  </a:lnTo>
                  <a:lnTo>
                    <a:pt x="5287149" y="4650511"/>
                  </a:lnTo>
                  <a:lnTo>
                    <a:pt x="5298135" y="4612386"/>
                  </a:lnTo>
                  <a:lnTo>
                    <a:pt x="5298770" y="4609998"/>
                  </a:lnTo>
                  <a:lnTo>
                    <a:pt x="5298770" y="4493260"/>
                  </a:lnTo>
                  <a:close/>
                </a:path>
                <a:path w="5299075" h="6654165">
                  <a:moveTo>
                    <a:pt x="5298770" y="3810863"/>
                  </a:moveTo>
                  <a:lnTo>
                    <a:pt x="5269827" y="3728123"/>
                  </a:lnTo>
                  <a:lnTo>
                    <a:pt x="5233784" y="3742105"/>
                  </a:lnTo>
                  <a:lnTo>
                    <a:pt x="5234660" y="3744303"/>
                  </a:lnTo>
                  <a:lnTo>
                    <a:pt x="5238369" y="3753967"/>
                  </a:lnTo>
                  <a:lnTo>
                    <a:pt x="5257698" y="3808920"/>
                  </a:lnTo>
                  <a:lnTo>
                    <a:pt x="5273218" y="3860660"/>
                  </a:lnTo>
                  <a:lnTo>
                    <a:pt x="5280088" y="3886695"/>
                  </a:lnTo>
                  <a:lnTo>
                    <a:pt x="5298770" y="3881983"/>
                  </a:lnTo>
                  <a:lnTo>
                    <a:pt x="5298770" y="3810863"/>
                  </a:lnTo>
                  <a:close/>
                </a:path>
              </a:pathLst>
            </a:custGeom>
            <a:solidFill>
              <a:srgbClr val="7DD957"/>
            </a:solidFill>
          </p:spPr>
          <p:txBody>
            <a:bodyPr wrap="square" lIns="0" tIns="0" rIns="0" bIns="0" rtlCol="0"/>
            <a:lstStyle/>
            <a:p>
              <a:endParaRPr/>
            </a:p>
          </p:txBody>
        </p:sp>
        <p:pic>
          <p:nvPicPr>
            <p:cNvPr id="34" name="object 34"/>
            <p:cNvPicPr/>
            <p:nvPr/>
          </p:nvPicPr>
          <p:blipFill>
            <a:blip r:embed="rId9" cstate="print"/>
            <a:stretch>
              <a:fillRect/>
            </a:stretch>
          </p:blipFill>
          <p:spPr>
            <a:xfrm>
              <a:off x="14953130" y="7294066"/>
              <a:ext cx="2200274" cy="2181224"/>
            </a:xfrm>
            <a:prstGeom prst="rect">
              <a:avLst/>
            </a:prstGeom>
          </p:spPr>
        </p:pic>
        <p:pic>
          <p:nvPicPr>
            <p:cNvPr id="35" name="object 35"/>
            <p:cNvPicPr/>
            <p:nvPr/>
          </p:nvPicPr>
          <p:blipFill>
            <a:blip r:embed="rId10" cstate="print"/>
            <a:stretch>
              <a:fillRect/>
            </a:stretch>
          </p:blipFill>
          <p:spPr>
            <a:xfrm>
              <a:off x="8486015" y="6285299"/>
              <a:ext cx="5143499" cy="3733799"/>
            </a:xfrm>
            <a:prstGeom prst="rect">
              <a:avLst/>
            </a:prstGeom>
          </p:spPr>
        </p:pic>
        <p:pic>
          <p:nvPicPr>
            <p:cNvPr id="36" name="object 36"/>
            <p:cNvPicPr/>
            <p:nvPr/>
          </p:nvPicPr>
          <p:blipFill>
            <a:blip r:embed="rId11" cstate="print"/>
            <a:stretch>
              <a:fillRect/>
            </a:stretch>
          </p:blipFill>
          <p:spPr>
            <a:xfrm>
              <a:off x="14436456" y="463840"/>
              <a:ext cx="1824541" cy="2337298"/>
            </a:xfrm>
            <a:prstGeom prst="rect">
              <a:avLst/>
            </a:prstGeom>
          </p:spPr>
        </p:pic>
        <p:pic>
          <p:nvPicPr>
            <p:cNvPr id="37" name="object 37"/>
            <p:cNvPicPr/>
            <p:nvPr/>
          </p:nvPicPr>
          <p:blipFill>
            <a:blip r:embed="rId12" cstate="print"/>
            <a:stretch>
              <a:fillRect/>
            </a:stretch>
          </p:blipFill>
          <p:spPr>
            <a:xfrm>
              <a:off x="12778576" y="2368213"/>
              <a:ext cx="5210174" cy="3800474"/>
            </a:xfrm>
            <a:prstGeom prst="rect">
              <a:avLst/>
            </a:prstGeom>
          </p:spPr>
        </p:pic>
        <p:pic>
          <p:nvPicPr>
            <p:cNvPr id="38" name="object 38"/>
            <p:cNvPicPr/>
            <p:nvPr/>
          </p:nvPicPr>
          <p:blipFill>
            <a:blip r:embed="rId13" cstate="print"/>
            <a:stretch>
              <a:fillRect/>
            </a:stretch>
          </p:blipFill>
          <p:spPr>
            <a:xfrm>
              <a:off x="16255213" y="0"/>
              <a:ext cx="916073" cy="926090"/>
            </a:xfrm>
            <a:prstGeom prst="rect">
              <a:avLst/>
            </a:prstGeom>
          </p:spPr>
        </p:pic>
        <p:sp>
          <p:nvSpPr>
            <p:cNvPr id="39" name="object 39"/>
            <p:cNvSpPr/>
            <p:nvPr/>
          </p:nvSpPr>
          <p:spPr>
            <a:xfrm>
              <a:off x="789749" y="7784651"/>
              <a:ext cx="7562215" cy="1715135"/>
            </a:xfrm>
            <a:custGeom>
              <a:avLst/>
              <a:gdLst/>
              <a:ahLst/>
              <a:cxnLst/>
              <a:rect l="l" t="t" r="r" b="b"/>
              <a:pathLst>
                <a:path w="7562215" h="1715134">
                  <a:moveTo>
                    <a:pt x="7562141" y="1714710"/>
                  </a:moveTo>
                  <a:lnTo>
                    <a:pt x="0" y="1714710"/>
                  </a:lnTo>
                  <a:lnTo>
                    <a:pt x="0" y="0"/>
                  </a:lnTo>
                  <a:lnTo>
                    <a:pt x="7562141" y="0"/>
                  </a:lnTo>
                  <a:lnTo>
                    <a:pt x="7562141" y="1714710"/>
                  </a:lnTo>
                  <a:close/>
                </a:path>
              </a:pathLst>
            </a:custGeom>
            <a:solidFill>
              <a:srgbClr val="ECDFAF">
                <a:alpha val="50999"/>
              </a:srgbClr>
            </a:solidFill>
          </p:spPr>
          <p:txBody>
            <a:bodyPr wrap="square" lIns="0" tIns="0" rIns="0" bIns="0" rtlCol="0"/>
            <a:lstStyle/>
            <a:p>
              <a:endParaRPr/>
            </a:p>
          </p:txBody>
        </p:sp>
        <p:sp>
          <p:nvSpPr>
            <p:cNvPr id="40" name="object 40"/>
            <p:cNvSpPr/>
            <p:nvPr/>
          </p:nvSpPr>
          <p:spPr>
            <a:xfrm>
              <a:off x="621160" y="7810097"/>
              <a:ext cx="1616075" cy="1692275"/>
            </a:xfrm>
            <a:custGeom>
              <a:avLst/>
              <a:gdLst/>
              <a:ahLst/>
              <a:cxnLst/>
              <a:rect l="l" t="t" r="r" b="b"/>
              <a:pathLst>
                <a:path w="1616075" h="1692275">
                  <a:moveTo>
                    <a:pt x="1616049" y="1691801"/>
                  </a:moveTo>
                  <a:lnTo>
                    <a:pt x="0" y="1691801"/>
                  </a:lnTo>
                  <a:lnTo>
                    <a:pt x="0" y="0"/>
                  </a:lnTo>
                  <a:lnTo>
                    <a:pt x="1616049" y="0"/>
                  </a:lnTo>
                  <a:lnTo>
                    <a:pt x="1616049" y="1691801"/>
                  </a:lnTo>
                  <a:close/>
                </a:path>
              </a:pathLst>
            </a:custGeom>
            <a:solidFill>
              <a:srgbClr val="ECCB3C">
                <a:alpha val="50999"/>
              </a:srgbClr>
            </a:solidFill>
          </p:spPr>
          <p:txBody>
            <a:bodyPr wrap="square" lIns="0" tIns="0" rIns="0" bIns="0" rtlCol="0"/>
            <a:lstStyle/>
            <a:p>
              <a:endParaRPr/>
            </a:p>
          </p:txBody>
        </p:sp>
      </p:grpSp>
      <p:grpSp>
        <p:nvGrpSpPr>
          <p:cNvPr id="41" name="object 41"/>
          <p:cNvGrpSpPr/>
          <p:nvPr/>
        </p:nvGrpSpPr>
        <p:grpSpPr>
          <a:xfrm>
            <a:off x="1840502" y="5004115"/>
            <a:ext cx="467995" cy="467995"/>
            <a:chOff x="1840502" y="5004115"/>
            <a:chExt cx="467995" cy="467995"/>
          </a:xfrm>
        </p:grpSpPr>
        <p:sp>
          <p:nvSpPr>
            <p:cNvPr id="42" name="object 42"/>
            <p:cNvSpPr/>
            <p:nvPr/>
          </p:nvSpPr>
          <p:spPr>
            <a:xfrm>
              <a:off x="1840502" y="5004115"/>
              <a:ext cx="467995" cy="467995"/>
            </a:xfrm>
            <a:custGeom>
              <a:avLst/>
              <a:gdLst/>
              <a:ahLst/>
              <a:cxnLst/>
              <a:rect l="l" t="t" r="r" b="b"/>
              <a:pathLst>
                <a:path w="467994" h="467995">
                  <a:moveTo>
                    <a:pt x="233740" y="467478"/>
                  </a:moveTo>
                  <a:lnTo>
                    <a:pt x="186633" y="462730"/>
                  </a:lnTo>
                  <a:lnTo>
                    <a:pt x="142758" y="449110"/>
                  </a:lnTo>
                  <a:lnTo>
                    <a:pt x="103053" y="427560"/>
                  </a:lnTo>
                  <a:lnTo>
                    <a:pt x="68461" y="399018"/>
                  </a:lnTo>
                  <a:lnTo>
                    <a:pt x="39919" y="364426"/>
                  </a:lnTo>
                  <a:lnTo>
                    <a:pt x="18368" y="324722"/>
                  </a:lnTo>
                  <a:lnTo>
                    <a:pt x="4748" y="280847"/>
                  </a:lnTo>
                  <a:lnTo>
                    <a:pt x="0" y="233740"/>
                  </a:lnTo>
                  <a:lnTo>
                    <a:pt x="4748" y="186633"/>
                  </a:lnTo>
                  <a:lnTo>
                    <a:pt x="18368" y="142758"/>
                  </a:lnTo>
                  <a:lnTo>
                    <a:pt x="39919" y="103053"/>
                  </a:lnTo>
                  <a:lnTo>
                    <a:pt x="68461" y="68461"/>
                  </a:lnTo>
                  <a:lnTo>
                    <a:pt x="103053" y="39919"/>
                  </a:lnTo>
                  <a:lnTo>
                    <a:pt x="142758" y="18368"/>
                  </a:lnTo>
                  <a:lnTo>
                    <a:pt x="186633" y="4748"/>
                  </a:lnTo>
                  <a:lnTo>
                    <a:pt x="233740" y="0"/>
                  </a:lnTo>
                  <a:lnTo>
                    <a:pt x="280847" y="4748"/>
                  </a:lnTo>
                  <a:lnTo>
                    <a:pt x="324722" y="18368"/>
                  </a:lnTo>
                  <a:lnTo>
                    <a:pt x="364426" y="39919"/>
                  </a:lnTo>
                  <a:lnTo>
                    <a:pt x="399018" y="68461"/>
                  </a:lnTo>
                  <a:lnTo>
                    <a:pt x="427560" y="103053"/>
                  </a:lnTo>
                  <a:lnTo>
                    <a:pt x="449110" y="142758"/>
                  </a:lnTo>
                  <a:lnTo>
                    <a:pt x="462730" y="186633"/>
                  </a:lnTo>
                  <a:lnTo>
                    <a:pt x="467478" y="233740"/>
                  </a:lnTo>
                  <a:lnTo>
                    <a:pt x="462730" y="280847"/>
                  </a:lnTo>
                  <a:lnTo>
                    <a:pt x="449110" y="324722"/>
                  </a:lnTo>
                  <a:lnTo>
                    <a:pt x="427560" y="364426"/>
                  </a:lnTo>
                  <a:lnTo>
                    <a:pt x="399018" y="399018"/>
                  </a:lnTo>
                  <a:lnTo>
                    <a:pt x="364426" y="427560"/>
                  </a:lnTo>
                  <a:lnTo>
                    <a:pt x="324722" y="449110"/>
                  </a:lnTo>
                  <a:lnTo>
                    <a:pt x="280847" y="462730"/>
                  </a:lnTo>
                  <a:lnTo>
                    <a:pt x="233740" y="467478"/>
                  </a:lnTo>
                  <a:close/>
                </a:path>
              </a:pathLst>
            </a:custGeom>
            <a:solidFill>
              <a:srgbClr val="DE5326"/>
            </a:solidFill>
          </p:spPr>
          <p:txBody>
            <a:bodyPr wrap="square" lIns="0" tIns="0" rIns="0" bIns="0" rtlCol="0"/>
            <a:lstStyle/>
            <a:p>
              <a:endParaRPr/>
            </a:p>
          </p:txBody>
        </p:sp>
        <p:sp>
          <p:nvSpPr>
            <p:cNvPr id="43" name="object 43"/>
            <p:cNvSpPr/>
            <p:nvPr/>
          </p:nvSpPr>
          <p:spPr>
            <a:xfrm>
              <a:off x="2019524" y="5144492"/>
              <a:ext cx="149860" cy="191135"/>
            </a:xfrm>
            <a:custGeom>
              <a:avLst/>
              <a:gdLst/>
              <a:ahLst/>
              <a:cxnLst/>
              <a:rect l="l" t="t" r="r" b="b"/>
              <a:pathLst>
                <a:path w="149860" h="191135">
                  <a:moveTo>
                    <a:pt x="0" y="190724"/>
                  </a:moveTo>
                  <a:lnTo>
                    <a:pt x="0" y="0"/>
                  </a:lnTo>
                  <a:lnTo>
                    <a:pt x="149854" y="95362"/>
                  </a:lnTo>
                  <a:lnTo>
                    <a:pt x="0" y="190724"/>
                  </a:lnTo>
                  <a:close/>
                </a:path>
              </a:pathLst>
            </a:custGeom>
            <a:solidFill>
              <a:srgbClr val="FFFFFF"/>
            </a:solidFill>
          </p:spPr>
          <p:txBody>
            <a:bodyPr wrap="square" lIns="0" tIns="0" rIns="0" bIns="0" rtlCol="0"/>
            <a:lstStyle/>
            <a:p>
              <a:endParaRPr/>
            </a:p>
          </p:txBody>
        </p:sp>
      </p:grpSp>
      <p:sp>
        <p:nvSpPr>
          <p:cNvPr id="44" name="object 44" descr="$PPTXTitle"/>
          <p:cNvSpPr txBox="1">
            <a:spLocks noGrp="1"/>
          </p:cNvSpPr>
          <p:nvPr>
            <p:ph type="title"/>
          </p:nvPr>
        </p:nvSpPr>
        <p:spPr>
          <a:xfrm>
            <a:off x="1621425" y="439684"/>
            <a:ext cx="10117455" cy="756920"/>
          </a:xfrm>
          <a:prstGeom prst="rect">
            <a:avLst/>
          </a:prstGeom>
        </p:spPr>
        <p:txBody>
          <a:bodyPr vert="horz" wrap="square" lIns="0" tIns="12700" rIns="0" bIns="0" rtlCol="0">
            <a:spAutoFit/>
          </a:bodyPr>
          <a:lstStyle/>
          <a:p>
            <a:pPr marL="12700">
              <a:lnSpc>
                <a:spcPct val="100000"/>
              </a:lnSpc>
              <a:spcBef>
                <a:spcPts val="100"/>
              </a:spcBef>
              <a:tabLst>
                <a:tab pos="5767070" algn="l"/>
              </a:tabLst>
            </a:pPr>
            <a:r>
              <a:rPr spc="95" dirty="0"/>
              <a:t>壯遊體</a:t>
            </a:r>
            <a:r>
              <a:rPr spc="-50" dirty="0"/>
              <a:t>驗</a:t>
            </a:r>
            <a:r>
              <a:rPr dirty="0"/>
              <a:t>	</a:t>
            </a:r>
            <a:r>
              <a:rPr spc="90" dirty="0"/>
              <a:t>青年壯遊點計</a:t>
            </a:r>
            <a:r>
              <a:rPr spc="-50" dirty="0"/>
              <a:t>畫</a:t>
            </a:r>
          </a:p>
        </p:txBody>
      </p:sp>
      <p:sp>
        <p:nvSpPr>
          <p:cNvPr id="50" name="object 50"/>
          <p:cNvSpPr txBox="1"/>
          <p:nvPr/>
        </p:nvSpPr>
        <p:spPr>
          <a:xfrm>
            <a:off x="14415938" y="9701742"/>
            <a:ext cx="3351529" cy="295275"/>
          </a:xfrm>
          <a:prstGeom prst="rect">
            <a:avLst/>
          </a:prstGeom>
        </p:spPr>
        <p:txBody>
          <a:bodyPr vert="horz" wrap="square" lIns="0" tIns="0" rIns="0" bIns="0" rtlCol="0">
            <a:spAutoFit/>
          </a:bodyPr>
          <a:lstStyle/>
          <a:p>
            <a:pPr marL="12700">
              <a:lnSpc>
                <a:spcPts val="2200"/>
              </a:lnSpc>
            </a:pPr>
            <a:r>
              <a:rPr sz="1900" u="sng" spc="-10" dirty="0">
                <a:solidFill>
                  <a:srgbClr val="FFFFFF"/>
                </a:solidFill>
                <a:uFill>
                  <a:solidFill>
                    <a:srgbClr val="FFFFFF"/>
                  </a:solidFill>
                </a:uFill>
                <a:latin typeface="Arial"/>
                <a:cs typeface="Arial"/>
                <a:hlinkClick r:id="rId14"/>
              </a:rPr>
              <a:t>https://youthtravel.tw/index.php</a:t>
            </a:r>
            <a:endParaRPr sz="1900">
              <a:latin typeface="Arial"/>
              <a:cs typeface="Arial"/>
            </a:endParaRPr>
          </a:p>
        </p:txBody>
      </p:sp>
      <p:sp>
        <p:nvSpPr>
          <p:cNvPr id="45" name="object 45"/>
          <p:cNvSpPr txBox="1"/>
          <p:nvPr/>
        </p:nvSpPr>
        <p:spPr>
          <a:xfrm>
            <a:off x="1339753" y="1666882"/>
            <a:ext cx="11261090" cy="4221480"/>
          </a:xfrm>
          <a:prstGeom prst="rect">
            <a:avLst/>
          </a:prstGeom>
        </p:spPr>
        <p:txBody>
          <a:bodyPr vert="horz" wrap="square" lIns="0" tIns="189230" rIns="0" bIns="0" rtlCol="0">
            <a:spAutoFit/>
          </a:bodyPr>
          <a:lstStyle/>
          <a:p>
            <a:pPr marL="12700">
              <a:lnSpc>
                <a:spcPct val="100000"/>
              </a:lnSpc>
              <a:spcBef>
                <a:spcPts val="1490"/>
              </a:spcBef>
            </a:pPr>
            <a:r>
              <a:rPr sz="2800" b="1" spc="25" dirty="0">
                <a:solidFill>
                  <a:srgbClr val="7D775D"/>
                </a:solidFill>
                <a:latin typeface="Microsoft YaHei"/>
                <a:cs typeface="Microsoft YaHei"/>
              </a:rPr>
              <a:t>計畫介紹</a:t>
            </a:r>
            <a:endParaRPr sz="2800">
              <a:latin typeface="Microsoft YaHei"/>
              <a:cs typeface="Microsoft YaHei"/>
            </a:endParaRPr>
          </a:p>
          <a:p>
            <a:pPr marL="489584">
              <a:lnSpc>
                <a:spcPct val="100000"/>
              </a:lnSpc>
              <a:spcBef>
                <a:spcPts val="1290"/>
              </a:spcBef>
            </a:pPr>
            <a:r>
              <a:rPr sz="2600" spc="-5" dirty="0">
                <a:solidFill>
                  <a:srgbClr val="7D775D"/>
                </a:solidFill>
                <a:latin typeface="新細明體"/>
                <a:cs typeface="新細明體"/>
              </a:rPr>
              <a:t>讓學習走進地方，讓地方遇見青年，青年署在全臺打造青年壯遊點。</a:t>
            </a:r>
            <a:endParaRPr sz="2600">
              <a:latin typeface="新細明體"/>
              <a:cs typeface="新細明體"/>
            </a:endParaRPr>
          </a:p>
          <a:p>
            <a:pPr marL="489584" marR="5080" algn="just">
              <a:lnSpc>
                <a:spcPct val="115399"/>
              </a:lnSpc>
            </a:pPr>
            <a:r>
              <a:rPr sz="2600" spc="-5" dirty="0">
                <a:solidFill>
                  <a:srgbClr val="7D775D"/>
                </a:solidFill>
                <a:latin typeface="新細明體"/>
                <a:cs typeface="新細明體"/>
              </a:rPr>
              <a:t>結合文化、歷史、生態與產業，成為青年體驗學習與探索臺灣的入口。更進一步，參加壯遊點企劃見習，投入活動設計與營運創新，和地方夥伴一起共學、共創。走入社區、發現故事、參與在地，不只是旅行而是一場</a:t>
            </a:r>
            <a:endParaRPr sz="2600">
              <a:latin typeface="新細明體"/>
              <a:cs typeface="新細明體"/>
            </a:endParaRPr>
          </a:p>
          <a:p>
            <a:pPr marL="489584">
              <a:lnSpc>
                <a:spcPct val="100000"/>
              </a:lnSpc>
              <a:spcBef>
                <a:spcPts val="480"/>
              </a:spcBef>
            </a:pPr>
            <a:r>
              <a:rPr sz="2600" spc="-5" dirty="0">
                <a:solidFill>
                  <a:srgbClr val="7D775D"/>
                </a:solidFill>
                <a:latin typeface="新細明體"/>
                <a:cs typeface="新細明體"/>
              </a:rPr>
              <a:t>「從土地學習」的壯遊。</a:t>
            </a:r>
            <a:endParaRPr sz="2600">
              <a:latin typeface="新細明體"/>
              <a:cs typeface="新細明體"/>
            </a:endParaRPr>
          </a:p>
          <a:p>
            <a:pPr marL="934719" marR="2656205">
              <a:lnSpc>
                <a:spcPct val="115399"/>
              </a:lnSpc>
              <a:spcBef>
                <a:spcPts val="2275"/>
              </a:spcBef>
            </a:pPr>
            <a:r>
              <a:rPr sz="2600" spc="40" dirty="0">
                <a:solidFill>
                  <a:srgbClr val="7D775D"/>
                </a:solidFill>
                <a:latin typeface="新細明體"/>
                <a:cs typeface="新細明體"/>
              </a:rPr>
              <a:t>【青年壯遊點計畫宣導影片】</a:t>
            </a:r>
            <a:r>
              <a:rPr sz="2600" spc="-50" dirty="0">
                <a:solidFill>
                  <a:srgbClr val="7D775D"/>
                </a:solidFill>
                <a:latin typeface="新細明體"/>
                <a:cs typeface="新細明體"/>
              </a:rPr>
              <a:t> </a:t>
            </a:r>
            <a:r>
              <a:rPr sz="2600" u="heavy" spc="95" dirty="0">
                <a:solidFill>
                  <a:srgbClr val="7D775D"/>
                </a:solidFill>
                <a:uFill>
                  <a:solidFill>
                    <a:srgbClr val="7D775D"/>
                  </a:solidFill>
                </a:uFill>
                <a:latin typeface="新細明體"/>
                <a:cs typeface="新細明體"/>
                <a:hlinkClick r:id="rId15"/>
              </a:rPr>
              <a:t>https://www.</a:t>
            </a:r>
            <a:r>
              <a:rPr sz="2600" u="none" spc="95" dirty="0">
                <a:solidFill>
                  <a:srgbClr val="7D775D"/>
                </a:solidFill>
                <a:latin typeface="新細明體"/>
                <a:cs typeface="新細明體"/>
                <a:hlinkClick r:id="rId15"/>
              </a:rPr>
              <a:t>youtube.com/watch?v=27NibrOOHPQ</a:t>
            </a:r>
            <a:endParaRPr sz="2600">
              <a:latin typeface="新細明體"/>
              <a:cs typeface="新細明體"/>
            </a:endParaRPr>
          </a:p>
        </p:txBody>
      </p:sp>
      <p:sp>
        <p:nvSpPr>
          <p:cNvPr id="46" name="object 46"/>
          <p:cNvSpPr txBox="1"/>
          <p:nvPr/>
        </p:nvSpPr>
        <p:spPr>
          <a:xfrm>
            <a:off x="1415500" y="6920610"/>
            <a:ext cx="1469390" cy="452120"/>
          </a:xfrm>
          <a:prstGeom prst="rect">
            <a:avLst/>
          </a:prstGeom>
        </p:spPr>
        <p:txBody>
          <a:bodyPr vert="horz" wrap="square" lIns="0" tIns="12700" rIns="0" bIns="0" rtlCol="0">
            <a:spAutoFit/>
          </a:bodyPr>
          <a:lstStyle/>
          <a:p>
            <a:pPr marL="12700">
              <a:lnSpc>
                <a:spcPct val="100000"/>
              </a:lnSpc>
              <a:spcBef>
                <a:spcPts val="100"/>
              </a:spcBef>
            </a:pPr>
            <a:r>
              <a:rPr sz="2800" b="1" spc="25" dirty="0">
                <a:solidFill>
                  <a:srgbClr val="7D775D"/>
                </a:solidFill>
                <a:latin typeface="Microsoft YaHei"/>
                <a:cs typeface="Microsoft YaHei"/>
              </a:rPr>
              <a:t>參加方式</a:t>
            </a:r>
            <a:endParaRPr sz="2800">
              <a:latin typeface="Microsoft YaHei"/>
              <a:cs typeface="Microsoft YaHei"/>
            </a:endParaRPr>
          </a:p>
        </p:txBody>
      </p:sp>
      <p:sp>
        <p:nvSpPr>
          <p:cNvPr id="47" name="object 47"/>
          <p:cNvSpPr txBox="1"/>
          <p:nvPr/>
        </p:nvSpPr>
        <p:spPr>
          <a:xfrm>
            <a:off x="621160" y="7784651"/>
            <a:ext cx="1616075" cy="1715135"/>
          </a:xfrm>
          <a:prstGeom prst="rect">
            <a:avLst/>
          </a:prstGeom>
        </p:spPr>
        <p:txBody>
          <a:bodyPr vert="horz" wrap="square" lIns="0" tIns="226060" rIns="0" bIns="0" rtlCol="0">
            <a:spAutoFit/>
          </a:bodyPr>
          <a:lstStyle/>
          <a:p>
            <a:pPr>
              <a:lnSpc>
                <a:spcPct val="100000"/>
              </a:lnSpc>
              <a:spcBef>
                <a:spcPts val="1780"/>
              </a:spcBef>
            </a:pPr>
            <a:endParaRPr sz="2800">
              <a:latin typeface="Times New Roman"/>
              <a:cs typeface="Times New Roman"/>
            </a:endParaRPr>
          </a:p>
          <a:p>
            <a:pPr marL="81280">
              <a:lnSpc>
                <a:spcPct val="100000"/>
              </a:lnSpc>
            </a:pPr>
            <a:r>
              <a:rPr sz="2800" b="1" spc="25" dirty="0">
                <a:solidFill>
                  <a:srgbClr val="497B33"/>
                </a:solidFill>
                <a:latin typeface="Microsoft YaHei"/>
                <a:cs typeface="Microsoft YaHei"/>
              </a:rPr>
              <a:t>報名管道</a:t>
            </a:r>
            <a:endParaRPr sz="2800">
              <a:latin typeface="Microsoft YaHei"/>
              <a:cs typeface="Microsoft YaHei"/>
            </a:endParaRPr>
          </a:p>
        </p:txBody>
      </p:sp>
      <p:sp>
        <p:nvSpPr>
          <p:cNvPr id="48" name="object 48"/>
          <p:cNvSpPr txBox="1"/>
          <p:nvPr/>
        </p:nvSpPr>
        <p:spPr>
          <a:xfrm>
            <a:off x="2237209" y="7784651"/>
            <a:ext cx="6115050" cy="1715135"/>
          </a:xfrm>
          <a:prstGeom prst="rect">
            <a:avLst/>
          </a:prstGeom>
          <a:solidFill>
            <a:srgbClr val="ECDFAF">
              <a:alpha val="50999"/>
            </a:srgbClr>
          </a:solidFill>
        </p:spPr>
        <p:txBody>
          <a:bodyPr vert="horz" wrap="square" lIns="0" tIns="127000" rIns="0" bIns="0" rtlCol="0">
            <a:spAutoFit/>
          </a:bodyPr>
          <a:lstStyle/>
          <a:p>
            <a:pPr marL="78105" marR="74295" algn="ctr">
              <a:lnSpc>
                <a:spcPct val="115399"/>
              </a:lnSpc>
              <a:spcBef>
                <a:spcPts val="1000"/>
              </a:spcBef>
            </a:pPr>
            <a:r>
              <a:rPr sz="2600" b="1" spc="-60" dirty="0">
                <a:solidFill>
                  <a:srgbClr val="7D775D"/>
                </a:solidFill>
                <a:latin typeface="Microsoft YaHei"/>
                <a:cs typeface="Microsoft YaHei"/>
              </a:rPr>
              <a:t>至壯遊體驗學習網→壯遊點活動報名專區</a:t>
            </a:r>
            <a:r>
              <a:rPr sz="2600" b="1" spc="-50" dirty="0">
                <a:solidFill>
                  <a:srgbClr val="7D775D"/>
                </a:solidFill>
                <a:latin typeface="Microsoft YaHei"/>
                <a:cs typeface="Microsoft YaHei"/>
              </a:rPr>
              <a:t> </a:t>
            </a:r>
            <a:r>
              <a:rPr sz="2600" b="1" spc="-65" dirty="0">
                <a:solidFill>
                  <a:srgbClr val="7D775D"/>
                </a:solidFill>
                <a:latin typeface="Microsoft YaHei"/>
                <a:cs typeface="Microsoft YaHei"/>
              </a:rPr>
              <a:t>(</a:t>
            </a:r>
            <a:r>
              <a:rPr sz="2600" b="1" u="heavy" spc="-65" dirty="0">
                <a:solidFill>
                  <a:srgbClr val="7D775D"/>
                </a:solidFill>
                <a:uFill>
                  <a:solidFill>
                    <a:srgbClr val="7D775D"/>
                  </a:solidFill>
                </a:uFill>
                <a:latin typeface="Microsoft YaHei"/>
                <a:cs typeface="Microsoft YaHei"/>
                <a:hlinkClick r:id="rId16"/>
              </a:rPr>
              <a:t>https://youthtravel.tw/events.php</a:t>
            </a:r>
            <a:r>
              <a:rPr sz="2600" b="1" u="none" spc="-65" dirty="0">
                <a:solidFill>
                  <a:srgbClr val="7D775D"/>
                </a:solidFill>
                <a:latin typeface="Microsoft YaHei"/>
                <a:cs typeface="Microsoft YaHei"/>
              </a:rPr>
              <a:t>) </a:t>
            </a:r>
            <a:r>
              <a:rPr sz="2600" b="1" u="none" spc="-10" dirty="0">
                <a:solidFill>
                  <a:srgbClr val="7D775D"/>
                </a:solidFill>
                <a:latin typeface="Microsoft YaHei"/>
                <a:cs typeface="Microsoft YaHei"/>
              </a:rPr>
              <a:t>報名參加!</a:t>
            </a:r>
            <a:endParaRPr sz="2600">
              <a:latin typeface="Microsoft YaHei"/>
              <a:cs typeface="Microsoft YaHe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900230" cy="1920040"/>
          </a:xfrm>
          <a:prstGeom prst="rect">
            <a:avLst/>
          </a:prstGeom>
        </p:spPr>
      </p:pic>
      <p:sp>
        <p:nvSpPr>
          <p:cNvPr id="3" name="object 3" descr="$PPTXTitle"/>
          <p:cNvSpPr txBox="1">
            <a:spLocks noGrp="1"/>
          </p:cNvSpPr>
          <p:nvPr>
            <p:ph type="title"/>
          </p:nvPr>
        </p:nvSpPr>
        <p:spPr>
          <a:xfrm>
            <a:off x="2140640" y="308006"/>
            <a:ext cx="9263846" cy="1551707"/>
          </a:xfrm>
          <a:prstGeom prst="rect">
            <a:avLst/>
          </a:prstGeom>
        </p:spPr>
        <p:txBody>
          <a:bodyPr vert="horz" wrap="square" lIns="0" tIns="12700" rIns="0" bIns="0" rtlCol="0">
            <a:spAutoFit/>
          </a:bodyPr>
          <a:lstStyle/>
          <a:p>
            <a:pPr marL="12700">
              <a:lnSpc>
                <a:spcPct val="100000"/>
              </a:lnSpc>
              <a:spcBef>
                <a:spcPts val="100"/>
              </a:spcBef>
              <a:tabLst>
                <a:tab pos="2064385" algn="l"/>
              </a:tabLst>
            </a:pPr>
            <a:r>
              <a:rPr sz="10000" spc="195" dirty="0" err="1">
                <a:solidFill>
                  <a:srgbClr val="528B44"/>
                </a:solidFill>
              </a:rPr>
              <a:t>青年百寶</a:t>
            </a:r>
            <a:r>
              <a:rPr sz="10000" spc="-50" dirty="0" err="1">
                <a:solidFill>
                  <a:srgbClr val="528B44"/>
                </a:solidFill>
              </a:rPr>
              <a:t>箱</a:t>
            </a:r>
            <a:endParaRPr sz="10000" dirty="0"/>
          </a:p>
        </p:txBody>
      </p:sp>
      <p:grpSp>
        <p:nvGrpSpPr>
          <p:cNvPr id="4" name="object 4"/>
          <p:cNvGrpSpPr/>
          <p:nvPr/>
        </p:nvGrpSpPr>
        <p:grpSpPr>
          <a:xfrm>
            <a:off x="13377163" y="2742338"/>
            <a:ext cx="3955415" cy="3949700"/>
            <a:chOff x="13377163" y="2742338"/>
            <a:chExt cx="3955415" cy="3949700"/>
          </a:xfrm>
        </p:grpSpPr>
        <p:pic>
          <p:nvPicPr>
            <p:cNvPr id="5" name="object 5"/>
            <p:cNvPicPr/>
            <p:nvPr/>
          </p:nvPicPr>
          <p:blipFill>
            <a:blip r:embed="rId3" cstate="print"/>
            <a:stretch>
              <a:fillRect/>
            </a:stretch>
          </p:blipFill>
          <p:spPr>
            <a:xfrm>
              <a:off x="13377163" y="2742338"/>
              <a:ext cx="3955296" cy="3949699"/>
            </a:xfrm>
            <a:prstGeom prst="rect">
              <a:avLst/>
            </a:prstGeom>
          </p:spPr>
        </p:pic>
        <p:sp>
          <p:nvSpPr>
            <p:cNvPr id="6" name="object 6"/>
            <p:cNvSpPr/>
            <p:nvPr/>
          </p:nvSpPr>
          <p:spPr>
            <a:xfrm>
              <a:off x="13377267" y="2742338"/>
              <a:ext cx="3952875" cy="3947795"/>
            </a:xfrm>
            <a:custGeom>
              <a:avLst/>
              <a:gdLst/>
              <a:ahLst/>
              <a:cxnLst/>
              <a:rect l="l" t="t" r="r" b="b"/>
              <a:pathLst>
                <a:path w="3952875" h="3947795">
                  <a:moveTo>
                    <a:pt x="1861684" y="3947278"/>
                  </a:moveTo>
                  <a:lnTo>
                    <a:pt x="1778152" y="3947278"/>
                  </a:lnTo>
                  <a:lnTo>
                    <a:pt x="1740237" y="3936999"/>
                  </a:lnTo>
                  <a:lnTo>
                    <a:pt x="1693723" y="3936999"/>
                  </a:lnTo>
                  <a:lnTo>
                    <a:pt x="1647555" y="3924299"/>
                  </a:lnTo>
                  <a:lnTo>
                    <a:pt x="1634133" y="3924299"/>
                  </a:lnTo>
                  <a:lnTo>
                    <a:pt x="1641426" y="3882549"/>
                  </a:lnTo>
                  <a:lnTo>
                    <a:pt x="1696676" y="3891380"/>
                  </a:lnTo>
                  <a:lnTo>
                    <a:pt x="1752178" y="3898614"/>
                  </a:lnTo>
                  <a:lnTo>
                    <a:pt x="1807931" y="3904250"/>
                  </a:lnTo>
                  <a:lnTo>
                    <a:pt x="1863935" y="3908289"/>
                  </a:lnTo>
                  <a:lnTo>
                    <a:pt x="1861684" y="3947278"/>
                  </a:lnTo>
                  <a:close/>
                </a:path>
                <a:path w="3952875" h="3947795">
                  <a:moveTo>
                    <a:pt x="2126806" y="3911467"/>
                  </a:moveTo>
                  <a:lnTo>
                    <a:pt x="1987278" y="3911467"/>
                  </a:lnTo>
                  <a:lnTo>
                    <a:pt x="2016538" y="3911191"/>
                  </a:lnTo>
                  <a:lnTo>
                    <a:pt x="2015411" y="3911191"/>
                  </a:lnTo>
                  <a:lnTo>
                    <a:pt x="2054345" y="3910089"/>
                  </a:lnTo>
                  <a:lnTo>
                    <a:pt x="2053444" y="3910089"/>
                  </a:lnTo>
                  <a:lnTo>
                    <a:pt x="2089279" y="3908394"/>
                  </a:lnTo>
                  <a:lnTo>
                    <a:pt x="2126386" y="3905933"/>
                  </a:lnTo>
                  <a:lnTo>
                    <a:pt x="2126701" y="3910089"/>
                  </a:lnTo>
                  <a:lnTo>
                    <a:pt x="2126806" y="3911467"/>
                  </a:lnTo>
                  <a:close/>
                </a:path>
                <a:path w="3952875" h="3947795">
                  <a:moveTo>
                    <a:pt x="2129523" y="3947278"/>
                  </a:moveTo>
                  <a:lnTo>
                    <a:pt x="1899857" y="3947278"/>
                  </a:lnTo>
                  <a:lnTo>
                    <a:pt x="1901240" y="3911467"/>
                  </a:lnTo>
                  <a:lnTo>
                    <a:pt x="1901294" y="3910089"/>
                  </a:lnTo>
                  <a:lnTo>
                    <a:pt x="1939375" y="3911191"/>
                  </a:lnTo>
                  <a:lnTo>
                    <a:pt x="1958441" y="3911467"/>
                  </a:lnTo>
                  <a:lnTo>
                    <a:pt x="2126806" y="3911467"/>
                  </a:lnTo>
                  <a:lnTo>
                    <a:pt x="2129523" y="3947278"/>
                  </a:lnTo>
                  <a:close/>
                </a:path>
                <a:path w="3952875" h="3947795">
                  <a:moveTo>
                    <a:pt x="2176938" y="3947278"/>
                  </a:moveTo>
                  <a:lnTo>
                    <a:pt x="2167598" y="3947278"/>
                  </a:lnTo>
                  <a:lnTo>
                    <a:pt x="2163368" y="3902773"/>
                  </a:lnTo>
                  <a:lnTo>
                    <a:pt x="2219197" y="3896654"/>
                  </a:lnTo>
                  <a:lnTo>
                    <a:pt x="2274729" y="3888938"/>
                  </a:lnTo>
                  <a:lnTo>
                    <a:pt x="2329965" y="3879624"/>
                  </a:lnTo>
                  <a:lnTo>
                    <a:pt x="2384905" y="3868712"/>
                  </a:lnTo>
                  <a:lnTo>
                    <a:pt x="2394273" y="3912544"/>
                  </a:lnTo>
                  <a:lnTo>
                    <a:pt x="2353344" y="3924299"/>
                  </a:lnTo>
                  <a:lnTo>
                    <a:pt x="2307535" y="3924299"/>
                  </a:lnTo>
                  <a:lnTo>
                    <a:pt x="2261367" y="3936999"/>
                  </a:lnTo>
                  <a:lnTo>
                    <a:pt x="2214853" y="3936999"/>
                  </a:lnTo>
                  <a:lnTo>
                    <a:pt x="2176938" y="3947278"/>
                  </a:lnTo>
                  <a:close/>
                </a:path>
                <a:path w="3952875" h="3947795">
                  <a:moveTo>
                    <a:pt x="1496234" y="92676"/>
                  </a:moveTo>
                  <a:lnTo>
                    <a:pt x="1487306" y="57708"/>
                  </a:lnTo>
                  <a:lnTo>
                    <a:pt x="1511256" y="50799"/>
                  </a:lnTo>
                  <a:lnTo>
                    <a:pt x="1556309" y="50799"/>
                  </a:lnTo>
                  <a:lnTo>
                    <a:pt x="1647555" y="25399"/>
                  </a:lnTo>
                  <a:lnTo>
                    <a:pt x="1693723" y="25399"/>
                  </a:lnTo>
                  <a:lnTo>
                    <a:pt x="1712228" y="20347"/>
                  </a:lnTo>
                  <a:lnTo>
                    <a:pt x="1716214" y="49951"/>
                  </a:lnTo>
                  <a:lnTo>
                    <a:pt x="1660703" y="58244"/>
                  </a:lnTo>
                  <a:lnTo>
                    <a:pt x="1605536" y="68130"/>
                  </a:lnTo>
                  <a:lnTo>
                    <a:pt x="1550713" y="79607"/>
                  </a:lnTo>
                  <a:lnTo>
                    <a:pt x="1496234" y="92676"/>
                  </a:lnTo>
                  <a:close/>
                </a:path>
                <a:path w="3952875" h="3947795">
                  <a:moveTo>
                    <a:pt x="1248097" y="174329"/>
                  </a:moveTo>
                  <a:lnTo>
                    <a:pt x="1235768" y="143976"/>
                  </a:lnTo>
                  <a:lnTo>
                    <a:pt x="1292221" y="126999"/>
                  </a:lnTo>
                  <a:lnTo>
                    <a:pt x="1335155" y="101599"/>
                  </a:lnTo>
                  <a:lnTo>
                    <a:pt x="1450763" y="68250"/>
                  </a:lnTo>
                  <a:lnTo>
                    <a:pt x="1460153" y="102262"/>
                  </a:lnTo>
                  <a:lnTo>
                    <a:pt x="1406360" y="117958"/>
                  </a:lnTo>
                  <a:lnTo>
                    <a:pt x="1353086" y="135202"/>
                  </a:lnTo>
                  <a:lnTo>
                    <a:pt x="1300331" y="153992"/>
                  </a:lnTo>
                  <a:lnTo>
                    <a:pt x="1248097" y="174329"/>
                  </a:lnTo>
                  <a:close/>
                </a:path>
                <a:path w="3952875" h="3947795">
                  <a:moveTo>
                    <a:pt x="1013116" y="288883"/>
                  </a:moveTo>
                  <a:lnTo>
                    <a:pt x="996453" y="259865"/>
                  </a:lnTo>
                  <a:lnTo>
                    <a:pt x="1005364" y="253999"/>
                  </a:lnTo>
                  <a:lnTo>
                    <a:pt x="1044787" y="228599"/>
                  </a:lnTo>
                  <a:lnTo>
                    <a:pt x="1084751" y="215899"/>
                  </a:lnTo>
                  <a:lnTo>
                    <a:pt x="1125242" y="190499"/>
                  </a:lnTo>
                  <a:lnTo>
                    <a:pt x="1166248" y="177799"/>
                  </a:lnTo>
                  <a:lnTo>
                    <a:pt x="1200114" y="157075"/>
                  </a:lnTo>
                  <a:lnTo>
                    <a:pt x="1213677" y="188699"/>
                  </a:lnTo>
                  <a:lnTo>
                    <a:pt x="1162477" y="211544"/>
                  </a:lnTo>
                  <a:lnTo>
                    <a:pt x="1111983" y="235856"/>
                  </a:lnTo>
                  <a:lnTo>
                    <a:pt x="1062196" y="261636"/>
                  </a:lnTo>
                  <a:lnTo>
                    <a:pt x="1013116" y="288883"/>
                  </a:lnTo>
                  <a:close/>
                </a:path>
                <a:path w="3952875" h="3947795">
                  <a:moveTo>
                    <a:pt x="795676" y="434050"/>
                  </a:moveTo>
                  <a:lnTo>
                    <a:pt x="776713" y="409409"/>
                  </a:lnTo>
                  <a:lnTo>
                    <a:pt x="780893" y="406399"/>
                  </a:lnTo>
                  <a:lnTo>
                    <a:pt x="816803" y="380999"/>
                  </a:lnTo>
                  <a:lnTo>
                    <a:pt x="853331" y="355599"/>
                  </a:lnTo>
                  <a:lnTo>
                    <a:pt x="890464" y="330199"/>
                  </a:lnTo>
                  <a:lnTo>
                    <a:pt x="928189" y="304799"/>
                  </a:lnTo>
                  <a:lnTo>
                    <a:pt x="964644" y="280803"/>
                  </a:lnTo>
                  <a:lnTo>
                    <a:pt x="980861" y="307822"/>
                  </a:lnTo>
                  <a:lnTo>
                    <a:pt x="933225" y="337355"/>
                  </a:lnTo>
                  <a:lnTo>
                    <a:pt x="886482" y="368237"/>
                  </a:lnTo>
                  <a:lnTo>
                    <a:pt x="840632" y="400469"/>
                  </a:lnTo>
                  <a:lnTo>
                    <a:pt x="795676" y="434050"/>
                  </a:lnTo>
                  <a:close/>
                </a:path>
                <a:path w="3952875" h="3947795">
                  <a:moveTo>
                    <a:pt x="599648" y="607030"/>
                  </a:moveTo>
                  <a:lnTo>
                    <a:pt x="577745" y="585331"/>
                  </a:lnTo>
                  <a:lnTo>
                    <a:pt x="579136" y="584199"/>
                  </a:lnTo>
                  <a:lnTo>
                    <a:pt x="611066" y="546099"/>
                  </a:lnTo>
                  <a:lnTo>
                    <a:pt x="643692" y="520699"/>
                  </a:lnTo>
                  <a:lnTo>
                    <a:pt x="677001" y="482599"/>
                  </a:lnTo>
                  <a:lnTo>
                    <a:pt x="711091" y="457117"/>
                  </a:lnTo>
                  <a:lnTo>
                    <a:pt x="745872" y="431614"/>
                  </a:lnTo>
                  <a:lnTo>
                    <a:pt x="766290" y="457117"/>
                  </a:lnTo>
                  <a:lnTo>
                    <a:pt x="723020" y="492790"/>
                  </a:lnTo>
                  <a:lnTo>
                    <a:pt x="680823" y="529667"/>
                  </a:lnTo>
                  <a:lnTo>
                    <a:pt x="639699" y="567747"/>
                  </a:lnTo>
                  <a:lnTo>
                    <a:pt x="599648" y="607030"/>
                  </a:lnTo>
                  <a:close/>
                </a:path>
                <a:path w="3952875" h="3947795">
                  <a:moveTo>
                    <a:pt x="428505" y="804664"/>
                  </a:moveTo>
                  <a:lnTo>
                    <a:pt x="430374" y="749299"/>
                  </a:lnTo>
                  <a:lnTo>
                    <a:pt x="458631" y="711199"/>
                  </a:lnTo>
                  <a:lnTo>
                    <a:pt x="487649" y="673099"/>
                  </a:lnTo>
                  <a:lnTo>
                    <a:pt x="517415" y="647699"/>
                  </a:lnTo>
                  <a:lnTo>
                    <a:pt x="548009" y="609481"/>
                  </a:lnTo>
                  <a:lnTo>
                    <a:pt x="573599" y="633832"/>
                  </a:lnTo>
                  <a:lnTo>
                    <a:pt x="535471" y="674986"/>
                  </a:lnTo>
                  <a:lnTo>
                    <a:pt x="498579" y="717177"/>
                  </a:lnTo>
                  <a:lnTo>
                    <a:pt x="462924" y="760402"/>
                  </a:lnTo>
                  <a:lnTo>
                    <a:pt x="428505" y="804664"/>
                  </a:lnTo>
                  <a:close/>
                </a:path>
                <a:path w="3952875" h="3947795">
                  <a:moveTo>
                    <a:pt x="285369" y="1023481"/>
                  </a:moveTo>
                  <a:lnTo>
                    <a:pt x="253616" y="1005642"/>
                  </a:lnTo>
                  <a:lnTo>
                    <a:pt x="254950" y="1003299"/>
                  </a:lnTo>
                  <a:lnTo>
                    <a:pt x="277522" y="965199"/>
                  </a:lnTo>
                  <a:lnTo>
                    <a:pt x="300945" y="927099"/>
                  </a:lnTo>
                  <a:lnTo>
                    <a:pt x="325207" y="888999"/>
                  </a:lnTo>
                  <a:lnTo>
                    <a:pt x="350293" y="850899"/>
                  </a:lnTo>
                  <a:lnTo>
                    <a:pt x="376140" y="812870"/>
                  </a:lnTo>
                  <a:lnTo>
                    <a:pt x="406270" y="834717"/>
                  </a:lnTo>
                  <a:lnTo>
                    <a:pt x="373979" y="880627"/>
                  </a:lnTo>
                  <a:lnTo>
                    <a:pt x="343065" y="927391"/>
                  </a:lnTo>
                  <a:lnTo>
                    <a:pt x="313528" y="975009"/>
                  </a:lnTo>
                  <a:lnTo>
                    <a:pt x="285369" y="1023481"/>
                  </a:lnTo>
                  <a:close/>
                </a:path>
                <a:path w="3952875" h="3947795">
                  <a:moveTo>
                    <a:pt x="173069" y="1259457"/>
                  </a:moveTo>
                  <a:lnTo>
                    <a:pt x="137820" y="1245525"/>
                  </a:lnTo>
                  <a:lnTo>
                    <a:pt x="138116" y="1244599"/>
                  </a:lnTo>
                  <a:lnTo>
                    <a:pt x="155310" y="1206499"/>
                  </a:lnTo>
                  <a:lnTo>
                    <a:pt x="173432" y="1168399"/>
                  </a:lnTo>
                  <a:lnTo>
                    <a:pt x="192470" y="1130299"/>
                  </a:lnTo>
                  <a:lnTo>
                    <a:pt x="212411" y="1079499"/>
                  </a:lnTo>
                  <a:lnTo>
                    <a:pt x="233242" y="1041399"/>
                  </a:lnTo>
                  <a:lnTo>
                    <a:pt x="234745" y="1038762"/>
                  </a:lnTo>
                  <a:lnTo>
                    <a:pt x="267364" y="1056267"/>
                  </a:lnTo>
                  <a:lnTo>
                    <a:pt x="241562" y="1106066"/>
                  </a:lnTo>
                  <a:lnTo>
                    <a:pt x="217246" y="1156530"/>
                  </a:lnTo>
                  <a:lnTo>
                    <a:pt x="194415" y="1207661"/>
                  </a:lnTo>
                  <a:lnTo>
                    <a:pt x="173069" y="1259457"/>
                  </a:lnTo>
                  <a:close/>
                </a:path>
                <a:path w="3952875" h="3947795">
                  <a:moveTo>
                    <a:pt x="93745" y="1508418"/>
                  </a:moveTo>
                  <a:lnTo>
                    <a:pt x="58608" y="1499801"/>
                  </a:lnTo>
                  <a:lnTo>
                    <a:pt x="66532" y="1473199"/>
                  </a:lnTo>
                  <a:lnTo>
                    <a:pt x="78888" y="1422399"/>
                  </a:lnTo>
                  <a:lnTo>
                    <a:pt x="92237" y="1384299"/>
                  </a:lnTo>
                  <a:lnTo>
                    <a:pt x="106567" y="1333499"/>
                  </a:lnTo>
                  <a:lnTo>
                    <a:pt x="121864" y="1295399"/>
                  </a:lnTo>
                  <a:lnTo>
                    <a:pt x="126214" y="1281804"/>
                  </a:lnTo>
                  <a:lnTo>
                    <a:pt x="159691" y="1294290"/>
                  </a:lnTo>
                  <a:lnTo>
                    <a:pt x="140863" y="1347100"/>
                  </a:lnTo>
                  <a:lnTo>
                    <a:pt x="123597" y="1400391"/>
                  </a:lnTo>
                  <a:lnTo>
                    <a:pt x="107891" y="1454164"/>
                  </a:lnTo>
                  <a:lnTo>
                    <a:pt x="93745" y="1508418"/>
                  </a:lnTo>
                  <a:close/>
                </a:path>
                <a:path w="3952875" h="3947795">
                  <a:moveTo>
                    <a:pt x="48783" y="1766220"/>
                  </a:moveTo>
                  <a:lnTo>
                    <a:pt x="11764" y="1762317"/>
                  </a:lnTo>
                  <a:lnTo>
                    <a:pt x="13988" y="1739899"/>
                  </a:lnTo>
                  <a:lnTo>
                    <a:pt x="20110" y="1689099"/>
                  </a:lnTo>
                  <a:lnTo>
                    <a:pt x="27304" y="1650999"/>
                  </a:lnTo>
                  <a:lnTo>
                    <a:pt x="35556" y="1600199"/>
                  </a:lnTo>
                  <a:lnTo>
                    <a:pt x="44854" y="1562099"/>
                  </a:lnTo>
                  <a:lnTo>
                    <a:pt x="49960" y="1536988"/>
                  </a:lnTo>
                  <a:lnTo>
                    <a:pt x="85173" y="1544901"/>
                  </a:lnTo>
                  <a:lnTo>
                    <a:pt x="73677" y="1599767"/>
                  </a:lnTo>
                  <a:lnTo>
                    <a:pt x="63780" y="1654943"/>
                  </a:lnTo>
                  <a:lnTo>
                    <a:pt x="55482" y="1710427"/>
                  </a:lnTo>
                  <a:lnTo>
                    <a:pt x="48783" y="1766220"/>
                  </a:lnTo>
                  <a:close/>
                </a:path>
                <a:path w="3952875" h="3947795">
                  <a:moveTo>
                    <a:pt x="437" y="2029161"/>
                  </a:moveTo>
                  <a:lnTo>
                    <a:pt x="109" y="2000069"/>
                  </a:lnTo>
                  <a:lnTo>
                    <a:pt x="0" y="1972031"/>
                  </a:lnTo>
                  <a:lnTo>
                    <a:pt x="469" y="1930399"/>
                  </a:lnTo>
                  <a:lnTo>
                    <a:pt x="2177" y="1879599"/>
                  </a:lnTo>
                  <a:lnTo>
                    <a:pt x="5008" y="1828799"/>
                  </a:lnTo>
                  <a:lnTo>
                    <a:pt x="7985" y="1800024"/>
                  </a:lnTo>
                  <a:lnTo>
                    <a:pt x="45237" y="1803235"/>
                  </a:lnTo>
                  <a:lnTo>
                    <a:pt x="42069" y="1845290"/>
                  </a:lnTo>
                  <a:lnTo>
                    <a:pt x="39806" y="1887441"/>
                  </a:lnTo>
                  <a:lnTo>
                    <a:pt x="38449" y="1929688"/>
                  </a:lnTo>
                  <a:lnTo>
                    <a:pt x="37996" y="1972031"/>
                  </a:lnTo>
                  <a:lnTo>
                    <a:pt x="38046" y="1986054"/>
                  </a:lnTo>
                  <a:lnTo>
                    <a:pt x="38194" y="2000069"/>
                  </a:lnTo>
                  <a:lnTo>
                    <a:pt x="38442" y="2014075"/>
                  </a:lnTo>
                  <a:lnTo>
                    <a:pt x="38790" y="2028073"/>
                  </a:lnTo>
                  <a:lnTo>
                    <a:pt x="437" y="2029161"/>
                  </a:lnTo>
                  <a:close/>
                </a:path>
                <a:path w="3952875" h="3947795">
                  <a:moveTo>
                    <a:pt x="24939" y="2294695"/>
                  </a:moveTo>
                  <a:lnTo>
                    <a:pt x="20110" y="2260599"/>
                  </a:lnTo>
                  <a:lnTo>
                    <a:pt x="13988" y="2209799"/>
                  </a:lnTo>
                  <a:lnTo>
                    <a:pt x="8949" y="2171699"/>
                  </a:lnTo>
                  <a:lnTo>
                    <a:pt x="5062" y="2121593"/>
                  </a:lnTo>
                  <a:lnTo>
                    <a:pt x="5008" y="2120899"/>
                  </a:lnTo>
                  <a:lnTo>
                    <a:pt x="2177" y="2070099"/>
                  </a:lnTo>
                  <a:lnTo>
                    <a:pt x="2053" y="2067342"/>
                  </a:lnTo>
                  <a:lnTo>
                    <a:pt x="40209" y="2065532"/>
                  </a:lnTo>
                  <a:lnTo>
                    <a:pt x="43631" y="2120899"/>
                  </a:lnTo>
                  <a:lnTo>
                    <a:pt x="43674" y="2121593"/>
                  </a:lnTo>
                  <a:lnTo>
                    <a:pt x="48737" y="2177416"/>
                  </a:lnTo>
                  <a:lnTo>
                    <a:pt x="55397" y="2233000"/>
                  </a:lnTo>
                  <a:lnTo>
                    <a:pt x="63655" y="2288345"/>
                  </a:lnTo>
                  <a:lnTo>
                    <a:pt x="24939" y="2294695"/>
                  </a:lnTo>
                  <a:close/>
                </a:path>
                <a:path w="3952875" h="3947795">
                  <a:moveTo>
                    <a:pt x="85909" y="2554017"/>
                  </a:moveTo>
                  <a:lnTo>
                    <a:pt x="78888" y="2527299"/>
                  </a:lnTo>
                  <a:lnTo>
                    <a:pt x="66532" y="2489199"/>
                  </a:lnTo>
                  <a:lnTo>
                    <a:pt x="55183" y="2438399"/>
                  </a:lnTo>
                  <a:lnTo>
                    <a:pt x="44854" y="2400299"/>
                  </a:lnTo>
                  <a:lnTo>
                    <a:pt x="35556" y="2349499"/>
                  </a:lnTo>
                  <a:lnTo>
                    <a:pt x="31782" y="2332074"/>
                  </a:lnTo>
                  <a:lnTo>
                    <a:pt x="70037" y="2325041"/>
                  </a:lnTo>
                  <a:lnTo>
                    <a:pt x="80973" y="2380023"/>
                  </a:lnTo>
                  <a:lnTo>
                    <a:pt x="93487" y="2434600"/>
                  </a:lnTo>
                  <a:lnTo>
                    <a:pt x="107580" y="2488773"/>
                  </a:lnTo>
                  <a:lnTo>
                    <a:pt x="123252" y="2542542"/>
                  </a:lnTo>
                  <a:lnTo>
                    <a:pt x="85909" y="2554017"/>
                  </a:lnTo>
                  <a:close/>
                </a:path>
                <a:path w="3952875" h="3947795">
                  <a:moveTo>
                    <a:pt x="178662" y="2804466"/>
                  </a:moveTo>
                  <a:lnTo>
                    <a:pt x="173432" y="2793999"/>
                  </a:lnTo>
                  <a:lnTo>
                    <a:pt x="155310" y="2743199"/>
                  </a:lnTo>
                  <a:lnTo>
                    <a:pt x="138116" y="2705099"/>
                  </a:lnTo>
                  <a:lnTo>
                    <a:pt x="121864" y="2666999"/>
                  </a:lnTo>
                  <a:lnTo>
                    <a:pt x="106567" y="2616199"/>
                  </a:lnTo>
                  <a:lnTo>
                    <a:pt x="96948" y="2590625"/>
                  </a:lnTo>
                  <a:lnTo>
                    <a:pt x="134605" y="2578245"/>
                  </a:lnTo>
                  <a:lnTo>
                    <a:pt x="152889" y="2631250"/>
                  </a:lnTo>
                  <a:lnTo>
                    <a:pt x="172697" y="2683669"/>
                  </a:lnTo>
                  <a:lnTo>
                    <a:pt x="194029" y="2735502"/>
                  </a:lnTo>
                  <a:lnTo>
                    <a:pt x="216885" y="2786748"/>
                  </a:lnTo>
                  <a:lnTo>
                    <a:pt x="178662" y="2804466"/>
                  </a:lnTo>
                  <a:close/>
                </a:path>
                <a:path w="3952875" h="3947795">
                  <a:moveTo>
                    <a:pt x="309979" y="3036786"/>
                  </a:moveTo>
                  <a:lnTo>
                    <a:pt x="277522" y="2984499"/>
                  </a:lnTo>
                  <a:lnTo>
                    <a:pt x="254950" y="2946399"/>
                  </a:lnTo>
                  <a:lnTo>
                    <a:pt x="233242" y="2908299"/>
                  </a:lnTo>
                  <a:lnTo>
                    <a:pt x="212411" y="2870199"/>
                  </a:lnTo>
                  <a:lnTo>
                    <a:pt x="195862" y="2838580"/>
                  </a:lnTo>
                  <a:lnTo>
                    <a:pt x="232936" y="2820514"/>
                  </a:lnTo>
                  <a:lnTo>
                    <a:pt x="258207" y="2870525"/>
                  </a:lnTo>
                  <a:lnTo>
                    <a:pt x="284906" y="2919763"/>
                  </a:lnTo>
                  <a:lnTo>
                    <a:pt x="313033" y="2968228"/>
                  </a:lnTo>
                  <a:lnTo>
                    <a:pt x="342588" y="3015921"/>
                  </a:lnTo>
                  <a:lnTo>
                    <a:pt x="309979" y="3036786"/>
                  </a:lnTo>
                  <a:close/>
                </a:path>
                <a:path w="3952875" h="3947795">
                  <a:moveTo>
                    <a:pt x="463460" y="3255426"/>
                  </a:moveTo>
                  <a:lnTo>
                    <a:pt x="430374" y="3213099"/>
                  </a:lnTo>
                  <a:lnTo>
                    <a:pt x="402889" y="3174999"/>
                  </a:lnTo>
                  <a:lnTo>
                    <a:pt x="376192" y="3136899"/>
                  </a:lnTo>
                  <a:lnTo>
                    <a:pt x="350293" y="3098799"/>
                  </a:lnTo>
                  <a:lnTo>
                    <a:pt x="330553" y="3068819"/>
                  </a:lnTo>
                  <a:lnTo>
                    <a:pt x="363005" y="3047165"/>
                  </a:lnTo>
                  <a:lnTo>
                    <a:pt x="394793" y="3093350"/>
                  </a:lnTo>
                  <a:lnTo>
                    <a:pt x="427881" y="3138576"/>
                  </a:lnTo>
                  <a:lnTo>
                    <a:pt x="462271" y="3182843"/>
                  </a:lnTo>
                  <a:lnTo>
                    <a:pt x="497961" y="3226152"/>
                  </a:lnTo>
                  <a:lnTo>
                    <a:pt x="463460" y="3255426"/>
                  </a:lnTo>
                  <a:close/>
                </a:path>
                <a:path w="3952875" h="3947795">
                  <a:moveTo>
                    <a:pt x="650349" y="3446776"/>
                  </a:moveTo>
                  <a:lnTo>
                    <a:pt x="643692" y="3441699"/>
                  </a:lnTo>
                  <a:lnTo>
                    <a:pt x="611066" y="3403599"/>
                  </a:lnTo>
                  <a:lnTo>
                    <a:pt x="579136" y="3378199"/>
                  </a:lnTo>
                  <a:lnTo>
                    <a:pt x="547915" y="3340099"/>
                  </a:lnTo>
                  <a:lnTo>
                    <a:pt x="517415" y="3314699"/>
                  </a:lnTo>
                  <a:lnTo>
                    <a:pt x="491582" y="3281633"/>
                  </a:lnTo>
                  <a:lnTo>
                    <a:pt x="522424" y="3254430"/>
                  </a:lnTo>
                  <a:lnTo>
                    <a:pt x="560124" y="3295957"/>
                  </a:lnTo>
                  <a:lnTo>
                    <a:pt x="598970" y="3336351"/>
                  </a:lnTo>
                  <a:lnTo>
                    <a:pt x="638962" y="3375612"/>
                  </a:lnTo>
                  <a:lnTo>
                    <a:pt x="680099" y="3413739"/>
                  </a:lnTo>
                  <a:lnTo>
                    <a:pt x="650349" y="3446776"/>
                  </a:lnTo>
                  <a:close/>
                </a:path>
                <a:path w="3952875" h="3947795">
                  <a:moveTo>
                    <a:pt x="860756" y="3611879"/>
                  </a:moveTo>
                  <a:lnTo>
                    <a:pt x="816803" y="3581399"/>
                  </a:lnTo>
                  <a:lnTo>
                    <a:pt x="780893" y="3555999"/>
                  </a:lnTo>
                  <a:lnTo>
                    <a:pt x="745614" y="3530599"/>
                  </a:lnTo>
                  <a:lnTo>
                    <a:pt x="710979" y="3492499"/>
                  </a:lnTo>
                  <a:lnTo>
                    <a:pt x="680844" y="3469972"/>
                  </a:lnTo>
                  <a:lnTo>
                    <a:pt x="708120" y="3438490"/>
                  </a:lnTo>
                  <a:lnTo>
                    <a:pt x="751060" y="3474628"/>
                  </a:lnTo>
                  <a:lnTo>
                    <a:pt x="794973" y="3509475"/>
                  </a:lnTo>
                  <a:lnTo>
                    <a:pt x="839858" y="3543032"/>
                  </a:lnTo>
                  <a:lnTo>
                    <a:pt x="885716" y="3575299"/>
                  </a:lnTo>
                  <a:lnTo>
                    <a:pt x="860756" y="3611879"/>
                  </a:lnTo>
                  <a:close/>
                </a:path>
                <a:path w="3952875" h="3947795">
                  <a:moveTo>
                    <a:pt x="1090682" y="3748360"/>
                  </a:moveTo>
                  <a:lnTo>
                    <a:pt x="1084751" y="3746499"/>
                  </a:lnTo>
                  <a:lnTo>
                    <a:pt x="1005364" y="3695699"/>
                  </a:lnTo>
                  <a:lnTo>
                    <a:pt x="966493" y="3682999"/>
                  </a:lnTo>
                  <a:lnTo>
                    <a:pt x="928189" y="3657599"/>
                  </a:lnTo>
                  <a:lnTo>
                    <a:pt x="892293" y="3633431"/>
                  </a:lnTo>
                  <a:lnTo>
                    <a:pt x="916762" y="3596048"/>
                  </a:lnTo>
                  <a:lnTo>
                    <a:pt x="964143" y="3626094"/>
                  </a:lnTo>
                  <a:lnTo>
                    <a:pt x="1012312" y="3654720"/>
                  </a:lnTo>
                  <a:lnTo>
                    <a:pt x="1061268" y="3681928"/>
                  </a:lnTo>
                  <a:lnTo>
                    <a:pt x="1111012" y="3707717"/>
                  </a:lnTo>
                  <a:lnTo>
                    <a:pt x="1090682" y="3748360"/>
                  </a:lnTo>
                  <a:close/>
                </a:path>
                <a:path w="3952875" h="3947795">
                  <a:moveTo>
                    <a:pt x="1338510" y="3848694"/>
                  </a:moveTo>
                  <a:lnTo>
                    <a:pt x="1292221" y="3835399"/>
                  </a:lnTo>
                  <a:lnTo>
                    <a:pt x="1249750" y="3822699"/>
                  </a:lnTo>
                  <a:lnTo>
                    <a:pt x="1207755" y="3797299"/>
                  </a:lnTo>
                  <a:lnTo>
                    <a:pt x="1166248" y="3784599"/>
                  </a:lnTo>
                  <a:lnTo>
                    <a:pt x="1127272" y="3760457"/>
                  </a:lnTo>
                  <a:lnTo>
                    <a:pt x="1144584" y="3724107"/>
                  </a:lnTo>
                  <a:lnTo>
                    <a:pt x="1195581" y="3747494"/>
                  </a:lnTo>
                  <a:lnTo>
                    <a:pt x="1247179" y="3769363"/>
                  </a:lnTo>
                  <a:lnTo>
                    <a:pt x="1299377" y="3789714"/>
                  </a:lnTo>
                  <a:lnTo>
                    <a:pt x="1352176" y="3808548"/>
                  </a:lnTo>
                  <a:lnTo>
                    <a:pt x="1338510" y="3848694"/>
                  </a:lnTo>
                  <a:close/>
                </a:path>
                <a:path w="3952875" h="3947795">
                  <a:moveTo>
                    <a:pt x="1595755" y="3922579"/>
                  </a:moveTo>
                  <a:lnTo>
                    <a:pt x="1375357" y="3859277"/>
                  </a:lnTo>
                  <a:lnTo>
                    <a:pt x="1387788" y="3820285"/>
                  </a:lnTo>
                  <a:lnTo>
                    <a:pt x="1441428" y="3836530"/>
                  </a:lnTo>
                  <a:lnTo>
                    <a:pt x="1495486" y="3851197"/>
                  </a:lnTo>
                  <a:lnTo>
                    <a:pt x="1549963" y="3864286"/>
                  </a:lnTo>
                  <a:lnTo>
                    <a:pt x="1604859" y="3875798"/>
                  </a:lnTo>
                  <a:lnTo>
                    <a:pt x="1595755" y="3922579"/>
                  </a:lnTo>
                  <a:close/>
                </a:path>
                <a:path w="3952875" h="3947795">
                  <a:moveTo>
                    <a:pt x="2431229" y="3901930"/>
                  </a:moveTo>
                  <a:lnTo>
                    <a:pt x="2421529" y="3860510"/>
                  </a:lnTo>
                  <a:lnTo>
                    <a:pt x="2475943" y="3846930"/>
                  </a:lnTo>
                  <a:lnTo>
                    <a:pt x="2529890" y="3831784"/>
                  </a:lnTo>
                  <a:lnTo>
                    <a:pt x="2583368" y="3815072"/>
                  </a:lnTo>
                  <a:lnTo>
                    <a:pt x="2636380" y="3796796"/>
                  </a:lnTo>
                  <a:lnTo>
                    <a:pt x="2651500" y="3838665"/>
                  </a:lnTo>
                  <a:lnTo>
                    <a:pt x="2431229" y="3901930"/>
                  </a:lnTo>
                  <a:close/>
                </a:path>
                <a:path w="3952875" h="3947795">
                  <a:moveTo>
                    <a:pt x="2688261" y="3827806"/>
                  </a:moveTo>
                  <a:lnTo>
                    <a:pt x="2671386" y="3783769"/>
                  </a:lnTo>
                  <a:lnTo>
                    <a:pt x="2723405" y="3762963"/>
                  </a:lnTo>
                  <a:lnTo>
                    <a:pt x="2774774" y="3740664"/>
                  </a:lnTo>
                  <a:lnTo>
                    <a:pt x="2825490" y="3716873"/>
                  </a:lnTo>
                  <a:lnTo>
                    <a:pt x="2875555" y="3691589"/>
                  </a:lnTo>
                  <a:lnTo>
                    <a:pt x="2895774" y="3730223"/>
                  </a:lnTo>
                  <a:lnTo>
                    <a:pt x="2870338" y="3746499"/>
                  </a:lnTo>
                  <a:lnTo>
                    <a:pt x="2829847" y="3759199"/>
                  </a:lnTo>
                  <a:lnTo>
                    <a:pt x="2788842" y="3784599"/>
                  </a:lnTo>
                  <a:lnTo>
                    <a:pt x="2747335" y="3797299"/>
                  </a:lnTo>
                  <a:lnTo>
                    <a:pt x="2705339" y="3822699"/>
                  </a:lnTo>
                  <a:lnTo>
                    <a:pt x="2688261" y="3827806"/>
                  </a:lnTo>
                  <a:close/>
                </a:path>
                <a:path w="3952875" h="3947795">
                  <a:moveTo>
                    <a:pt x="2927983" y="3709613"/>
                  </a:moveTo>
                  <a:lnTo>
                    <a:pt x="2908445" y="3673970"/>
                  </a:lnTo>
                  <a:lnTo>
                    <a:pt x="2957213" y="3646313"/>
                  </a:lnTo>
                  <a:lnTo>
                    <a:pt x="3005142" y="3617269"/>
                  </a:lnTo>
                  <a:lnTo>
                    <a:pt x="3052229" y="3586838"/>
                  </a:lnTo>
                  <a:lnTo>
                    <a:pt x="3098476" y="3555020"/>
                  </a:lnTo>
                  <a:lnTo>
                    <a:pt x="3124159" y="3591223"/>
                  </a:lnTo>
                  <a:lnTo>
                    <a:pt x="3064625" y="3632199"/>
                  </a:lnTo>
                  <a:lnTo>
                    <a:pt x="3026900" y="3657599"/>
                  </a:lnTo>
                  <a:lnTo>
                    <a:pt x="2988596" y="3682999"/>
                  </a:lnTo>
                  <a:lnTo>
                    <a:pt x="2949726" y="3695699"/>
                  </a:lnTo>
                  <a:lnTo>
                    <a:pt x="2927983" y="3709613"/>
                  </a:lnTo>
                  <a:close/>
                </a:path>
                <a:path w="3952875" h="3947795">
                  <a:moveTo>
                    <a:pt x="3356761" y="3393466"/>
                  </a:moveTo>
                  <a:lnTo>
                    <a:pt x="3328158" y="3363994"/>
                  </a:lnTo>
                  <a:lnTo>
                    <a:pt x="3367853" y="3324349"/>
                  </a:lnTo>
                  <a:lnTo>
                    <a:pt x="3406357" y="3283618"/>
                  </a:lnTo>
                  <a:lnTo>
                    <a:pt x="3443670" y="3241800"/>
                  </a:lnTo>
                  <a:lnTo>
                    <a:pt x="3479791" y="3198895"/>
                  </a:lnTo>
                  <a:lnTo>
                    <a:pt x="3514314" y="3227123"/>
                  </a:lnTo>
                  <a:lnTo>
                    <a:pt x="3496458" y="3251199"/>
                  </a:lnTo>
                  <a:lnTo>
                    <a:pt x="3467440" y="3276599"/>
                  </a:lnTo>
                  <a:lnTo>
                    <a:pt x="3437674" y="3314699"/>
                  </a:lnTo>
                  <a:lnTo>
                    <a:pt x="3407174" y="3340099"/>
                  </a:lnTo>
                  <a:lnTo>
                    <a:pt x="3375953" y="3378199"/>
                  </a:lnTo>
                  <a:lnTo>
                    <a:pt x="3356761" y="3393466"/>
                  </a:lnTo>
                  <a:close/>
                </a:path>
                <a:path w="3952875" h="3947795">
                  <a:moveTo>
                    <a:pt x="3155474" y="3569242"/>
                  </a:moveTo>
                  <a:lnTo>
                    <a:pt x="3128767" y="3533090"/>
                  </a:lnTo>
                  <a:lnTo>
                    <a:pt x="3173380" y="3499131"/>
                  </a:lnTo>
                  <a:lnTo>
                    <a:pt x="3216972" y="3463924"/>
                  </a:lnTo>
                  <a:lnTo>
                    <a:pt x="3259541" y="3427469"/>
                  </a:lnTo>
                  <a:lnTo>
                    <a:pt x="3301089" y="3389766"/>
                  </a:lnTo>
                  <a:lnTo>
                    <a:pt x="3329667" y="3420364"/>
                  </a:lnTo>
                  <a:lnTo>
                    <a:pt x="3311397" y="3441699"/>
                  </a:lnTo>
                  <a:lnTo>
                    <a:pt x="3278088" y="3467099"/>
                  </a:lnTo>
                  <a:lnTo>
                    <a:pt x="3244110" y="3492499"/>
                  </a:lnTo>
                  <a:lnTo>
                    <a:pt x="3209475" y="3530599"/>
                  </a:lnTo>
                  <a:lnTo>
                    <a:pt x="3174196" y="3555999"/>
                  </a:lnTo>
                  <a:lnTo>
                    <a:pt x="3155474" y="3569242"/>
                  </a:lnTo>
                  <a:close/>
                </a:path>
                <a:path w="3952875" h="3947795">
                  <a:moveTo>
                    <a:pt x="3536865" y="3196257"/>
                  </a:moveTo>
                  <a:lnTo>
                    <a:pt x="3503156" y="3169755"/>
                  </a:lnTo>
                  <a:lnTo>
                    <a:pt x="3537197" y="3125151"/>
                  </a:lnTo>
                  <a:lnTo>
                    <a:pt x="3569899" y="3079639"/>
                  </a:lnTo>
                  <a:lnTo>
                    <a:pt x="3601264" y="3033220"/>
                  </a:lnTo>
                  <a:lnTo>
                    <a:pt x="3631289" y="2985893"/>
                  </a:lnTo>
                  <a:lnTo>
                    <a:pt x="3664257" y="3006148"/>
                  </a:lnTo>
                  <a:lnTo>
                    <a:pt x="3629882" y="3060699"/>
                  </a:lnTo>
                  <a:lnTo>
                    <a:pt x="3604796" y="3098799"/>
                  </a:lnTo>
                  <a:lnTo>
                    <a:pt x="3578897" y="3136899"/>
                  </a:lnTo>
                  <a:lnTo>
                    <a:pt x="3552199" y="3174999"/>
                  </a:lnTo>
                  <a:lnTo>
                    <a:pt x="3536865" y="3196257"/>
                  </a:lnTo>
                  <a:close/>
                </a:path>
                <a:path w="3952875" h="3947795">
                  <a:moveTo>
                    <a:pt x="3684051" y="2973554"/>
                  </a:moveTo>
                  <a:lnTo>
                    <a:pt x="3650552" y="2953852"/>
                  </a:lnTo>
                  <a:lnTo>
                    <a:pt x="3678303" y="2905067"/>
                  </a:lnTo>
                  <a:lnTo>
                    <a:pt x="3704596" y="2855559"/>
                  </a:lnTo>
                  <a:lnTo>
                    <a:pt x="3729430" y="2805330"/>
                  </a:lnTo>
                  <a:lnTo>
                    <a:pt x="3752806" y="2754380"/>
                  </a:lnTo>
                  <a:lnTo>
                    <a:pt x="3789943" y="2770770"/>
                  </a:lnTo>
                  <a:lnTo>
                    <a:pt x="3762618" y="2832099"/>
                  </a:lnTo>
                  <a:lnTo>
                    <a:pt x="3742677" y="2870199"/>
                  </a:lnTo>
                  <a:lnTo>
                    <a:pt x="3721846" y="2908299"/>
                  </a:lnTo>
                  <a:lnTo>
                    <a:pt x="3700138" y="2946399"/>
                  </a:lnTo>
                  <a:lnTo>
                    <a:pt x="3684051" y="2973554"/>
                  </a:lnTo>
                  <a:close/>
                </a:path>
                <a:path w="3952875" h="3947795">
                  <a:moveTo>
                    <a:pt x="3803478" y="2735004"/>
                  </a:moveTo>
                  <a:lnTo>
                    <a:pt x="3767587" y="2719989"/>
                  </a:lnTo>
                  <a:lnTo>
                    <a:pt x="3788466" y="2667969"/>
                  </a:lnTo>
                  <a:lnTo>
                    <a:pt x="3807804" y="2615416"/>
                  </a:lnTo>
                  <a:lnTo>
                    <a:pt x="3825600" y="2562329"/>
                  </a:lnTo>
                  <a:lnTo>
                    <a:pt x="3841854" y="2508708"/>
                  </a:lnTo>
                  <a:lnTo>
                    <a:pt x="3878788" y="2519321"/>
                  </a:lnTo>
                  <a:lnTo>
                    <a:pt x="3876201" y="2527299"/>
                  </a:lnTo>
                  <a:lnTo>
                    <a:pt x="3862852" y="2578099"/>
                  </a:lnTo>
                  <a:lnTo>
                    <a:pt x="3848522" y="2616199"/>
                  </a:lnTo>
                  <a:lnTo>
                    <a:pt x="3833225" y="2666999"/>
                  </a:lnTo>
                  <a:lnTo>
                    <a:pt x="3816973" y="2705099"/>
                  </a:lnTo>
                  <a:lnTo>
                    <a:pt x="3803478" y="2735004"/>
                  </a:lnTo>
                  <a:close/>
                </a:path>
                <a:path w="3952875" h="3947795">
                  <a:moveTo>
                    <a:pt x="3889954" y="2482944"/>
                  </a:moveTo>
                  <a:lnTo>
                    <a:pt x="3851802" y="2472778"/>
                  </a:lnTo>
                  <a:lnTo>
                    <a:pt x="3865438" y="2418445"/>
                  </a:lnTo>
                  <a:lnTo>
                    <a:pt x="3877484" y="2363756"/>
                  </a:lnTo>
                  <a:lnTo>
                    <a:pt x="3887941" y="2308711"/>
                  </a:lnTo>
                  <a:lnTo>
                    <a:pt x="3896809" y="2253309"/>
                  </a:lnTo>
                  <a:lnTo>
                    <a:pt x="3935185" y="2258883"/>
                  </a:lnTo>
                  <a:lnTo>
                    <a:pt x="3934978" y="2260599"/>
                  </a:lnTo>
                  <a:lnTo>
                    <a:pt x="3927785" y="2311399"/>
                  </a:lnTo>
                  <a:lnTo>
                    <a:pt x="3919532" y="2349499"/>
                  </a:lnTo>
                  <a:lnTo>
                    <a:pt x="3910235" y="2400299"/>
                  </a:lnTo>
                  <a:lnTo>
                    <a:pt x="3899905" y="2438399"/>
                  </a:lnTo>
                  <a:lnTo>
                    <a:pt x="3889954" y="2482944"/>
                  </a:lnTo>
                  <a:close/>
                </a:path>
                <a:path w="3952875" h="3947795">
                  <a:moveTo>
                    <a:pt x="3939760" y="2220926"/>
                  </a:moveTo>
                  <a:lnTo>
                    <a:pt x="3901839" y="2216164"/>
                  </a:lnTo>
                  <a:lnTo>
                    <a:pt x="3908015" y="2160506"/>
                  </a:lnTo>
                  <a:lnTo>
                    <a:pt x="3912592" y="2104653"/>
                  </a:lnTo>
                  <a:lnTo>
                    <a:pt x="3915570" y="2048605"/>
                  </a:lnTo>
                  <a:lnTo>
                    <a:pt x="3916938" y="1992729"/>
                  </a:lnTo>
                  <a:lnTo>
                    <a:pt x="3916947" y="1992361"/>
                  </a:lnTo>
                  <a:lnTo>
                    <a:pt x="3952771" y="1992729"/>
                  </a:lnTo>
                  <a:lnTo>
                    <a:pt x="3952771" y="2072626"/>
                  </a:lnTo>
                  <a:lnTo>
                    <a:pt x="3950081" y="2120899"/>
                  </a:lnTo>
                  <a:lnTo>
                    <a:pt x="3946139" y="2171699"/>
                  </a:lnTo>
                  <a:lnTo>
                    <a:pt x="3941101" y="2209799"/>
                  </a:lnTo>
                  <a:lnTo>
                    <a:pt x="3939760" y="2220926"/>
                  </a:lnTo>
                  <a:close/>
                </a:path>
                <a:path w="3952875" h="3947795">
                  <a:moveTo>
                    <a:pt x="3916975" y="1954592"/>
                  </a:moveTo>
                  <a:lnTo>
                    <a:pt x="3915679" y="1898340"/>
                  </a:lnTo>
                  <a:lnTo>
                    <a:pt x="3912784" y="1842283"/>
                  </a:lnTo>
                  <a:lnTo>
                    <a:pt x="3908289" y="1786421"/>
                  </a:lnTo>
                  <a:lnTo>
                    <a:pt x="3902195" y="1730754"/>
                  </a:lnTo>
                  <a:lnTo>
                    <a:pt x="3939442" y="1726133"/>
                  </a:lnTo>
                  <a:lnTo>
                    <a:pt x="3941101" y="1739899"/>
                  </a:lnTo>
                  <a:lnTo>
                    <a:pt x="3946139" y="1790699"/>
                  </a:lnTo>
                  <a:lnTo>
                    <a:pt x="3950081" y="1828799"/>
                  </a:lnTo>
                  <a:lnTo>
                    <a:pt x="3952771" y="1877073"/>
                  </a:lnTo>
                  <a:lnTo>
                    <a:pt x="3952771" y="1954277"/>
                  </a:lnTo>
                  <a:lnTo>
                    <a:pt x="3916975" y="1954592"/>
                  </a:lnTo>
                  <a:close/>
                </a:path>
                <a:path w="3952875" h="3947795">
                  <a:moveTo>
                    <a:pt x="3897220" y="1693592"/>
                  </a:moveTo>
                  <a:lnTo>
                    <a:pt x="3888433" y="1638173"/>
                  </a:lnTo>
                  <a:lnTo>
                    <a:pt x="3878057" y="1583110"/>
                  </a:lnTo>
                  <a:lnTo>
                    <a:pt x="3866092" y="1528402"/>
                  </a:lnTo>
                  <a:lnTo>
                    <a:pt x="3852537" y="1474049"/>
                  </a:lnTo>
                  <a:lnTo>
                    <a:pt x="3886570" y="1465034"/>
                  </a:lnTo>
                  <a:lnTo>
                    <a:pt x="3888556" y="1473199"/>
                  </a:lnTo>
                  <a:lnTo>
                    <a:pt x="3899905" y="1511299"/>
                  </a:lnTo>
                  <a:lnTo>
                    <a:pt x="3910235" y="1562099"/>
                  </a:lnTo>
                  <a:lnTo>
                    <a:pt x="3919532" y="1600199"/>
                  </a:lnTo>
                  <a:lnTo>
                    <a:pt x="3927785" y="1650999"/>
                  </a:lnTo>
                  <a:lnTo>
                    <a:pt x="3934806" y="1688189"/>
                  </a:lnTo>
                  <a:lnTo>
                    <a:pt x="3897220" y="1693592"/>
                  </a:lnTo>
                  <a:close/>
                </a:path>
                <a:path w="3952875" h="3947795">
                  <a:moveTo>
                    <a:pt x="3842640" y="1438097"/>
                  </a:moveTo>
                  <a:lnTo>
                    <a:pt x="3826465" y="1384451"/>
                  </a:lnTo>
                  <a:lnTo>
                    <a:pt x="3808748" y="1331337"/>
                  </a:lnTo>
                  <a:lnTo>
                    <a:pt x="3789488" y="1278755"/>
                  </a:lnTo>
                  <a:lnTo>
                    <a:pt x="3768686" y="1226705"/>
                  </a:lnTo>
                  <a:lnTo>
                    <a:pt x="3802534" y="1212604"/>
                  </a:lnTo>
                  <a:lnTo>
                    <a:pt x="3816973" y="1244599"/>
                  </a:lnTo>
                  <a:lnTo>
                    <a:pt x="3833225" y="1295399"/>
                  </a:lnTo>
                  <a:lnTo>
                    <a:pt x="3848522" y="1333499"/>
                  </a:lnTo>
                  <a:lnTo>
                    <a:pt x="3862852" y="1384299"/>
                  </a:lnTo>
                  <a:lnTo>
                    <a:pt x="3876201" y="1422399"/>
                  </a:lnTo>
                  <a:lnTo>
                    <a:pt x="3877590" y="1428111"/>
                  </a:lnTo>
                  <a:lnTo>
                    <a:pt x="3842640" y="1438097"/>
                  </a:lnTo>
                  <a:close/>
                </a:path>
                <a:path w="3952875" h="3947795">
                  <a:moveTo>
                    <a:pt x="3753964" y="1192311"/>
                  </a:moveTo>
                  <a:lnTo>
                    <a:pt x="3730664" y="1141325"/>
                  </a:lnTo>
                  <a:lnTo>
                    <a:pt x="3705904" y="1091058"/>
                  </a:lnTo>
                  <a:lnTo>
                    <a:pt x="3679621" y="1041399"/>
                  </a:lnTo>
                  <a:lnTo>
                    <a:pt x="3652004" y="992683"/>
                  </a:lnTo>
                  <a:lnTo>
                    <a:pt x="3683063" y="974477"/>
                  </a:lnTo>
                  <a:lnTo>
                    <a:pt x="3700138" y="1003299"/>
                  </a:lnTo>
                  <a:lnTo>
                    <a:pt x="3721846" y="1041399"/>
                  </a:lnTo>
                  <a:lnTo>
                    <a:pt x="3742677" y="1079499"/>
                  </a:lnTo>
                  <a:lnTo>
                    <a:pt x="3762618" y="1130299"/>
                  </a:lnTo>
                  <a:lnTo>
                    <a:pt x="3781657" y="1168399"/>
                  </a:lnTo>
                  <a:lnTo>
                    <a:pt x="3786274" y="1178108"/>
                  </a:lnTo>
                  <a:lnTo>
                    <a:pt x="3753964" y="1192311"/>
                  </a:lnTo>
                  <a:close/>
                </a:path>
                <a:path w="3952875" h="3947795">
                  <a:moveTo>
                    <a:pt x="3632787" y="960612"/>
                  </a:moveTo>
                  <a:lnTo>
                    <a:pt x="3602831" y="913240"/>
                  </a:lnTo>
                  <a:lnTo>
                    <a:pt x="3571536" y="866775"/>
                  </a:lnTo>
                  <a:lnTo>
                    <a:pt x="3538900" y="821215"/>
                  </a:lnTo>
                  <a:lnTo>
                    <a:pt x="3504924" y="776560"/>
                  </a:lnTo>
                  <a:lnTo>
                    <a:pt x="3530129" y="756804"/>
                  </a:lnTo>
                  <a:lnTo>
                    <a:pt x="3552199" y="787399"/>
                  </a:lnTo>
                  <a:lnTo>
                    <a:pt x="3578897" y="812799"/>
                  </a:lnTo>
                  <a:lnTo>
                    <a:pt x="3604796" y="850899"/>
                  </a:lnTo>
                  <a:lnTo>
                    <a:pt x="3629882" y="888999"/>
                  </a:lnTo>
                  <a:lnTo>
                    <a:pt x="3654143" y="927099"/>
                  </a:lnTo>
                  <a:lnTo>
                    <a:pt x="3663270" y="941945"/>
                  </a:lnTo>
                  <a:lnTo>
                    <a:pt x="3632787" y="960612"/>
                  </a:lnTo>
                  <a:close/>
                </a:path>
                <a:path w="3952875" h="3947795">
                  <a:moveTo>
                    <a:pt x="3481602" y="747385"/>
                  </a:moveTo>
                  <a:lnTo>
                    <a:pt x="3445544" y="704428"/>
                  </a:lnTo>
                  <a:lnTo>
                    <a:pt x="3408294" y="662556"/>
                  </a:lnTo>
                  <a:lnTo>
                    <a:pt x="3369850" y="621769"/>
                  </a:lnTo>
                  <a:lnTo>
                    <a:pt x="3330214" y="582066"/>
                  </a:lnTo>
                  <a:lnTo>
                    <a:pt x="3353830" y="557802"/>
                  </a:lnTo>
                  <a:lnTo>
                    <a:pt x="3375953" y="584199"/>
                  </a:lnTo>
                  <a:lnTo>
                    <a:pt x="3407174" y="609599"/>
                  </a:lnTo>
                  <a:lnTo>
                    <a:pt x="3437674" y="647699"/>
                  </a:lnTo>
                  <a:lnTo>
                    <a:pt x="3467440" y="673099"/>
                  </a:lnTo>
                  <a:lnTo>
                    <a:pt x="3496458" y="711199"/>
                  </a:lnTo>
                  <a:lnTo>
                    <a:pt x="3507585" y="726203"/>
                  </a:lnTo>
                  <a:lnTo>
                    <a:pt x="3481602" y="747385"/>
                  </a:lnTo>
                  <a:close/>
                </a:path>
                <a:path w="3952875" h="3947795">
                  <a:moveTo>
                    <a:pt x="3303182" y="556254"/>
                  </a:moveTo>
                  <a:lnTo>
                    <a:pt x="3261691" y="518491"/>
                  </a:lnTo>
                  <a:lnTo>
                    <a:pt x="3219176" y="481973"/>
                  </a:lnTo>
                  <a:lnTo>
                    <a:pt x="3175636" y="446702"/>
                  </a:lnTo>
                  <a:lnTo>
                    <a:pt x="3131072" y="412677"/>
                  </a:lnTo>
                  <a:lnTo>
                    <a:pt x="3148954" y="388545"/>
                  </a:lnTo>
                  <a:lnTo>
                    <a:pt x="3209475" y="431799"/>
                  </a:lnTo>
                  <a:lnTo>
                    <a:pt x="3244110" y="457199"/>
                  </a:lnTo>
                  <a:lnTo>
                    <a:pt x="3278088" y="482599"/>
                  </a:lnTo>
                  <a:lnTo>
                    <a:pt x="3311397" y="520699"/>
                  </a:lnTo>
                  <a:lnTo>
                    <a:pt x="3325906" y="531995"/>
                  </a:lnTo>
                  <a:lnTo>
                    <a:pt x="3303182" y="556254"/>
                  </a:lnTo>
                  <a:close/>
                </a:path>
                <a:path w="3952875" h="3947795">
                  <a:moveTo>
                    <a:pt x="3100815" y="390704"/>
                  </a:moveTo>
                  <a:lnTo>
                    <a:pt x="3054615" y="358818"/>
                  </a:lnTo>
                  <a:lnTo>
                    <a:pt x="3007573" y="328318"/>
                  </a:lnTo>
                  <a:lnTo>
                    <a:pt x="2959689" y="299204"/>
                  </a:lnTo>
                  <a:lnTo>
                    <a:pt x="2910963" y="271475"/>
                  </a:lnTo>
                  <a:lnTo>
                    <a:pt x="2928204" y="240133"/>
                  </a:lnTo>
                  <a:lnTo>
                    <a:pt x="3026900" y="304799"/>
                  </a:lnTo>
                  <a:lnTo>
                    <a:pt x="3064625" y="330199"/>
                  </a:lnTo>
                  <a:lnTo>
                    <a:pt x="3101758" y="355599"/>
                  </a:lnTo>
                  <a:lnTo>
                    <a:pt x="3117839" y="366782"/>
                  </a:lnTo>
                  <a:lnTo>
                    <a:pt x="3100815" y="390704"/>
                  </a:lnTo>
                  <a:close/>
                </a:path>
                <a:path w="3952875" h="3947795">
                  <a:moveTo>
                    <a:pt x="2878088" y="253802"/>
                  </a:moveTo>
                  <a:lnTo>
                    <a:pt x="2828060" y="228443"/>
                  </a:lnTo>
                  <a:lnTo>
                    <a:pt x="2777379" y="204577"/>
                  </a:lnTo>
                  <a:lnTo>
                    <a:pt x="2726045" y="182202"/>
                  </a:lnTo>
                  <a:lnTo>
                    <a:pt x="2674057" y="161319"/>
                  </a:lnTo>
                  <a:lnTo>
                    <a:pt x="2684737" y="133576"/>
                  </a:lnTo>
                  <a:lnTo>
                    <a:pt x="2747335" y="152399"/>
                  </a:lnTo>
                  <a:lnTo>
                    <a:pt x="2788842" y="177799"/>
                  </a:lnTo>
                  <a:lnTo>
                    <a:pt x="2829847" y="190499"/>
                  </a:lnTo>
                  <a:lnTo>
                    <a:pt x="2870338" y="215899"/>
                  </a:lnTo>
                  <a:lnTo>
                    <a:pt x="2894039" y="223431"/>
                  </a:lnTo>
                  <a:lnTo>
                    <a:pt x="2878088" y="253802"/>
                  </a:lnTo>
                  <a:close/>
                </a:path>
                <a:path w="3952875" h="3947795">
                  <a:moveTo>
                    <a:pt x="2639076" y="148242"/>
                  </a:moveTo>
                  <a:lnTo>
                    <a:pt x="2586094" y="129887"/>
                  </a:lnTo>
                  <a:lnTo>
                    <a:pt x="2532642" y="113096"/>
                  </a:lnTo>
                  <a:lnTo>
                    <a:pt x="2478720" y="97871"/>
                  </a:lnTo>
                  <a:lnTo>
                    <a:pt x="2424328" y="84210"/>
                  </a:lnTo>
                  <a:lnTo>
                    <a:pt x="2432204" y="50799"/>
                  </a:lnTo>
                  <a:lnTo>
                    <a:pt x="2443834" y="50799"/>
                  </a:lnTo>
                  <a:lnTo>
                    <a:pt x="2619935" y="101599"/>
                  </a:lnTo>
                  <a:lnTo>
                    <a:pt x="2649626" y="119165"/>
                  </a:lnTo>
                  <a:lnTo>
                    <a:pt x="2639076" y="148242"/>
                  </a:lnTo>
                  <a:close/>
                </a:path>
                <a:path w="3952875" h="3947795">
                  <a:moveTo>
                    <a:pt x="2387724" y="75955"/>
                  </a:moveTo>
                  <a:lnTo>
                    <a:pt x="2332789" y="64959"/>
                  </a:lnTo>
                  <a:lnTo>
                    <a:pt x="2277556" y="55561"/>
                  </a:lnTo>
                  <a:lnTo>
                    <a:pt x="2222025" y="47761"/>
                  </a:lnTo>
                  <a:lnTo>
                    <a:pt x="2166197" y="41560"/>
                  </a:lnTo>
                  <a:lnTo>
                    <a:pt x="2168982" y="12699"/>
                  </a:lnTo>
                  <a:lnTo>
                    <a:pt x="2214853" y="12699"/>
                  </a:lnTo>
                  <a:lnTo>
                    <a:pt x="2261367" y="25399"/>
                  </a:lnTo>
                  <a:lnTo>
                    <a:pt x="2307535" y="25399"/>
                  </a:lnTo>
                  <a:lnTo>
                    <a:pt x="2393459" y="49318"/>
                  </a:lnTo>
                  <a:lnTo>
                    <a:pt x="2387724" y="75955"/>
                  </a:lnTo>
                  <a:close/>
                </a:path>
                <a:path w="3952875" h="3947795">
                  <a:moveTo>
                    <a:pt x="1753478" y="45300"/>
                  </a:moveTo>
                  <a:lnTo>
                    <a:pt x="1749729" y="12699"/>
                  </a:lnTo>
                  <a:lnTo>
                    <a:pt x="1787084" y="12699"/>
                  </a:lnTo>
                  <a:lnTo>
                    <a:pt x="1834252" y="0"/>
                  </a:lnTo>
                  <a:lnTo>
                    <a:pt x="2120839" y="0"/>
                  </a:lnTo>
                  <a:lnTo>
                    <a:pt x="2131964" y="2995"/>
                  </a:lnTo>
                  <a:lnTo>
                    <a:pt x="2129682" y="32503"/>
                  </a:lnTo>
                  <a:lnTo>
                    <a:pt x="1977524" y="32503"/>
                  </a:lnTo>
                  <a:lnTo>
                    <a:pt x="1921235" y="33303"/>
                  </a:lnTo>
                  <a:lnTo>
                    <a:pt x="1865131" y="35702"/>
                  </a:lnTo>
                  <a:lnTo>
                    <a:pt x="1809212" y="39701"/>
                  </a:lnTo>
                  <a:lnTo>
                    <a:pt x="1753478" y="45300"/>
                  </a:lnTo>
                  <a:close/>
                </a:path>
                <a:path w="3952875" h="3947795">
                  <a:moveTo>
                    <a:pt x="2129230" y="38347"/>
                  </a:moveTo>
                  <a:lnTo>
                    <a:pt x="2090118" y="35702"/>
                  </a:lnTo>
                  <a:lnTo>
                    <a:pt x="2089595" y="35702"/>
                  </a:lnTo>
                  <a:lnTo>
                    <a:pt x="2053527" y="33964"/>
                  </a:lnTo>
                  <a:lnTo>
                    <a:pt x="2015563" y="32868"/>
                  </a:lnTo>
                  <a:lnTo>
                    <a:pt x="1977524" y="32503"/>
                  </a:lnTo>
                  <a:lnTo>
                    <a:pt x="2129682" y="32503"/>
                  </a:lnTo>
                  <a:lnTo>
                    <a:pt x="2129230" y="38347"/>
                  </a:lnTo>
                  <a:close/>
                </a:path>
              </a:pathLst>
            </a:custGeom>
            <a:solidFill>
              <a:srgbClr val="7DD957"/>
            </a:solidFill>
          </p:spPr>
          <p:txBody>
            <a:bodyPr wrap="square" lIns="0" tIns="0" rIns="0" bIns="0" rtlCol="0"/>
            <a:lstStyle/>
            <a:p>
              <a:endParaRPr/>
            </a:p>
          </p:txBody>
        </p:sp>
      </p:grpSp>
      <p:grpSp>
        <p:nvGrpSpPr>
          <p:cNvPr id="7" name="object 7"/>
          <p:cNvGrpSpPr/>
          <p:nvPr/>
        </p:nvGrpSpPr>
        <p:grpSpPr>
          <a:xfrm>
            <a:off x="7560140" y="1959318"/>
            <a:ext cx="4077970" cy="3949700"/>
            <a:chOff x="7560140" y="1959318"/>
            <a:chExt cx="4077970" cy="3949700"/>
          </a:xfrm>
        </p:grpSpPr>
        <p:sp>
          <p:nvSpPr>
            <p:cNvPr id="8" name="object 8"/>
            <p:cNvSpPr/>
            <p:nvPr/>
          </p:nvSpPr>
          <p:spPr>
            <a:xfrm>
              <a:off x="11178297" y="4377251"/>
              <a:ext cx="460375" cy="460375"/>
            </a:xfrm>
            <a:custGeom>
              <a:avLst/>
              <a:gdLst/>
              <a:ahLst/>
              <a:cxnLst/>
              <a:rect l="l" t="t" r="r" b="b"/>
              <a:pathLst>
                <a:path w="460375" h="460375">
                  <a:moveTo>
                    <a:pt x="229899" y="459799"/>
                  </a:moveTo>
                  <a:lnTo>
                    <a:pt x="183566" y="455128"/>
                  </a:lnTo>
                  <a:lnTo>
                    <a:pt x="140412" y="441732"/>
                  </a:lnTo>
                  <a:lnTo>
                    <a:pt x="101360" y="420536"/>
                  </a:lnTo>
                  <a:lnTo>
                    <a:pt x="67335" y="392463"/>
                  </a:lnTo>
                  <a:lnTo>
                    <a:pt x="39263" y="358438"/>
                  </a:lnTo>
                  <a:lnTo>
                    <a:pt x="18066" y="319386"/>
                  </a:lnTo>
                  <a:lnTo>
                    <a:pt x="4670" y="276232"/>
                  </a:lnTo>
                  <a:lnTo>
                    <a:pt x="0" y="229899"/>
                  </a:lnTo>
                  <a:lnTo>
                    <a:pt x="4670" y="183566"/>
                  </a:lnTo>
                  <a:lnTo>
                    <a:pt x="18066" y="140412"/>
                  </a:lnTo>
                  <a:lnTo>
                    <a:pt x="39263" y="101360"/>
                  </a:lnTo>
                  <a:lnTo>
                    <a:pt x="67335" y="67336"/>
                  </a:lnTo>
                  <a:lnTo>
                    <a:pt x="101360" y="39263"/>
                  </a:lnTo>
                  <a:lnTo>
                    <a:pt x="140412" y="18066"/>
                  </a:lnTo>
                  <a:lnTo>
                    <a:pt x="183566" y="4670"/>
                  </a:lnTo>
                  <a:lnTo>
                    <a:pt x="229899" y="0"/>
                  </a:lnTo>
                  <a:lnTo>
                    <a:pt x="276232" y="4670"/>
                  </a:lnTo>
                  <a:lnTo>
                    <a:pt x="319386" y="18066"/>
                  </a:lnTo>
                  <a:lnTo>
                    <a:pt x="358438" y="39263"/>
                  </a:lnTo>
                  <a:lnTo>
                    <a:pt x="392463" y="67336"/>
                  </a:lnTo>
                  <a:lnTo>
                    <a:pt x="420535" y="101360"/>
                  </a:lnTo>
                  <a:lnTo>
                    <a:pt x="441732" y="140412"/>
                  </a:lnTo>
                  <a:lnTo>
                    <a:pt x="455128" y="183566"/>
                  </a:lnTo>
                  <a:lnTo>
                    <a:pt x="459799" y="229899"/>
                  </a:lnTo>
                  <a:lnTo>
                    <a:pt x="455128" y="276232"/>
                  </a:lnTo>
                  <a:lnTo>
                    <a:pt x="441732" y="319386"/>
                  </a:lnTo>
                  <a:lnTo>
                    <a:pt x="420535" y="358438"/>
                  </a:lnTo>
                  <a:lnTo>
                    <a:pt x="392463" y="392463"/>
                  </a:lnTo>
                  <a:lnTo>
                    <a:pt x="358438" y="420536"/>
                  </a:lnTo>
                  <a:lnTo>
                    <a:pt x="319386" y="441732"/>
                  </a:lnTo>
                  <a:lnTo>
                    <a:pt x="276232" y="455128"/>
                  </a:lnTo>
                  <a:lnTo>
                    <a:pt x="229899" y="459799"/>
                  </a:lnTo>
                  <a:close/>
                </a:path>
              </a:pathLst>
            </a:custGeom>
            <a:solidFill>
              <a:srgbClr val="7DD957"/>
            </a:solidFill>
          </p:spPr>
          <p:txBody>
            <a:bodyPr wrap="square" lIns="0" tIns="0" rIns="0" bIns="0" rtlCol="0"/>
            <a:lstStyle/>
            <a:p>
              <a:endParaRPr/>
            </a:p>
          </p:txBody>
        </p:sp>
        <p:pic>
          <p:nvPicPr>
            <p:cNvPr id="9" name="object 9"/>
            <p:cNvPicPr/>
            <p:nvPr/>
          </p:nvPicPr>
          <p:blipFill>
            <a:blip r:embed="rId4" cstate="print"/>
            <a:stretch>
              <a:fillRect/>
            </a:stretch>
          </p:blipFill>
          <p:spPr>
            <a:xfrm>
              <a:off x="7560140" y="1959318"/>
              <a:ext cx="3955297" cy="3949699"/>
            </a:xfrm>
            <a:prstGeom prst="rect">
              <a:avLst/>
            </a:prstGeom>
          </p:spPr>
        </p:pic>
        <p:sp>
          <p:nvSpPr>
            <p:cNvPr id="10" name="object 10"/>
            <p:cNvSpPr/>
            <p:nvPr/>
          </p:nvSpPr>
          <p:spPr>
            <a:xfrm>
              <a:off x="7560243" y="1959318"/>
              <a:ext cx="3952875" cy="3947795"/>
            </a:xfrm>
            <a:custGeom>
              <a:avLst/>
              <a:gdLst/>
              <a:ahLst/>
              <a:cxnLst/>
              <a:rect l="l" t="t" r="r" b="b"/>
              <a:pathLst>
                <a:path w="3952875" h="3947795">
                  <a:moveTo>
                    <a:pt x="1861684" y="3947277"/>
                  </a:moveTo>
                  <a:lnTo>
                    <a:pt x="1778149" y="3947277"/>
                  </a:lnTo>
                  <a:lnTo>
                    <a:pt x="1740236" y="3936999"/>
                  </a:lnTo>
                  <a:lnTo>
                    <a:pt x="1693722" y="3936999"/>
                  </a:lnTo>
                  <a:lnTo>
                    <a:pt x="1647554" y="3924299"/>
                  </a:lnTo>
                  <a:lnTo>
                    <a:pt x="1634133" y="3924299"/>
                  </a:lnTo>
                  <a:lnTo>
                    <a:pt x="1641426" y="3882549"/>
                  </a:lnTo>
                  <a:lnTo>
                    <a:pt x="1696676" y="3891380"/>
                  </a:lnTo>
                  <a:lnTo>
                    <a:pt x="1752178" y="3898613"/>
                  </a:lnTo>
                  <a:lnTo>
                    <a:pt x="1807931" y="3904250"/>
                  </a:lnTo>
                  <a:lnTo>
                    <a:pt x="1863935" y="3908289"/>
                  </a:lnTo>
                  <a:lnTo>
                    <a:pt x="1861684" y="3947277"/>
                  </a:lnTo>
                  <a:close/>
                </a:path>
                <a:path w="3952875" h="3947795">
                  <a:moveTo>
                    <a:pt x="2126806" y="3911467"/>
                  </a:moveTo>
                  <a:lnTo>
                    <a:pt x="1987278" y="3911467"/>
                  </a:lnTo>
                  <a:lnTo>
                    <a:pt x="2016538" y="3911191"/>
                  </a:lnTo>
                  <a:lnTo>
                    <a:pt x="2015411" y="3911191"/>
                  </a:lnTo>
                  <a:lnTo>
                    <a:pt x="2054345" y="3910088"/>
                  </a:lnTo>
                  <a:lnTo>
                    <a:pt x="2053444" y="3910088"/>
                  </a:lnTo>
                  <a:lnTo>
                    <a:pt x="2089279" y="3908394"/>
                  </a:lnTo>
                  <a:lnTo>
                    <a:pt x="2126386" y="3905933"/>
                  </a:lnTo>
                  <a:lnTo>
                    <a:pt x="2126701" y="3910088"/>
                  </a:lnTo>
                  <a:lnTo>
                    <a:pt x="2126806" y="3911467"/>
                  </a:lnTo>
                  <a:close/>
                </a:path>
                <a:path w="3952875" h="3947795">
                  <a:moveTo>
                    <a:pt x="2129523" y="3947277"/>
                  </a:moveTo>
                  <a:lnTo>
                    <a:pt x="1899857" y="3947277"/>
                  </a:lnTo>
                  <a:lnTo>
                    <a:pt x="1901241" y="3911467"/>
                  </a:lnTo>
                  <a:lnTo>
                    <a:pt x="1901294" y="3910088"/>
                  </a:lnTo>
                  <a:lnTo>
                    <a:pt x="1939376" y="3911191"/>
                  </a:lnTo>
                  <a:lnTo>
                    <a:pt x="1958441" y="3911467"/>
                  </a:lnTo>
                  <a:lnTo>
                    <a:pt x="2126806" y="3911467"/>
                  </a:lnTo>
                  <a:lnTo>
                    <a:pt x="2129523" y="3947277"/>
                  </a:lnTo>
                  <a:close/>
                </a:path>
                <a:path w="3952875" h="3947795">
                  <a:moveTo>
                    <a:pt x="2176939" y="3947277"/>
                  </a:moveTo>
                  <a:lnTo>
                    <a:pt x="2167598" y="3947277"/>
                  </a:lnTo>
                  <a:lnTo>
                    <a:pt x="2163368" y="3902773"/>
                  </a:lnTo>
                  <a:lnTo>
                    <a:pt x="2219197" y="3896654"/>
                  </a:lnTo>
                  <a:lnTo>
                    <a:pt x="2274729" y="3888937"/>
                  </a:lnTo>
                  <a:lnTo>
                    <a:pt x="2329965" y="3879623"/>
                  </a:lnTo>
                  <a:lnTo>
                    <a:pt x="2384905" y="3868711"/>
                  </a:lnTo>
                  <a:lnTo>
                    <a:pt x="2394273" y="3912544"/>
                  </a:lnTo>
                  <a:lnTo>
                    <a:pt x="2353344" y="3924299"/>
                  </a:lnTo>
                  <a:lnTo>
                    <a:pt x="2307535" y="3924299"/>
                  </a:lnTo>
                  <a:lnTo>
                    <a:pt x="2261366" y="3936999"/>
                  </a:lnTo>
                  <a:lnTo>
                    <a:pt x="2214852" y="3936999"/>
                  </a:lnTo>
                  <a:lnTo>
                    <a:pt x="2176939" y="3947277"/>
                  </a:lnTo>
                  <a:close/>
                </a:path>
                <a:path w="3952875" h="3947795">
                  <a:moveTo>
                    <a:pt x="1496234" y="92676"/>
                  </a:moveTo>
                  <a:lnTo>
                    <a:pt x="1487306" y="57708"/>
                  </a:lnTo>
                  <a:lnTo>
                    <a:pt x="1511256" y="50799"/>
                  </a:lnTo>
                  <a:lnTo>
                    <a:pt x="1556308" y="50799"/>
                  </a:lnTo>
                  <a:lnTo>
                    <a:pt x="1647554" y="25399"/>
                  </a:lnTo>
                  <a:lnTo>
                    <a:pt x="1693722" y="25399"/>
                  </a:lnTo>
                  <a:lnTo>
                    <a:pt x="1712228" y="20347"/>
                  </a:lnTo>
                  <a:lnTo>
                    <a:pt x="1716214" y="49951"/>
                  </a:lnTo>
                  <a:lnTo>
                    <a:pt x="1660703" y="58244"/>
                  </a:lnTo>
                  <a:lnTo>
                    <a:pt x="1605536" y="68129"/>
                  </a:lnTo>
                  <a:lnTo>
                    <a:pt x="1550713" y="79607"/>
                  </a:lnTo>
                  <a:lnTo>
                    <a:pt x="1496234" y="92676"/>
                  </a:lnTo>
                  <a:close/>
                </a:path>
                <a:path w="3952875" h="3947795">
                  <a:moveTo>
                    <a:pt x="1248097" y="174329"/>
                  </a:moveTo>
                  <a:lnTo>
                    <a:pt x="1235768" y="143975"/>
                  </a:lnTo>
                  <a:lnTo>
                    <a:pt x="1292221" y="126999"/>
                  </a:lnTo>
                  <a:lnTo>
                    <a:pt x="1335154" y="101599"/>
                  </a:lnTo>
                  <a:lnTo>
                    <a:pt x="1450764" y="68250"/>
                  </a:lnTo>
                  <a:lnTo>
                    <a:pt x="1460154" y="102261"/>
                  </a:lnTo>
                  <a:lnTo>
                    <a:pt x="1406360" y="117958"/>
                  </a:lnTo>
                  <a:lnTo>
                    <a:pt x="1353086" y="135201"/>
                  </a:lnTo>
                  <a:lnTo>
                    <a:pt x="1300331" y="153992"/>
                  </a:lnTo>
                  <a:lnTo>
                    <a:pt x="1248097" y="174329"/>
                  </a:lnTo>
                  <a:close/>
                </a:path>
                <a:path w="3952875" h="3947795">
                  <a:moveTo>
                    <a:pt x="1013116" y="288883"/>
                  </a:moveTo>
                  <a:lnTo>
                    <a:pt x="996453" y="259865"/>
                  </a:lnTo>
                  <a:lnTo>
                    <a:pt x="1005363" y="253999"/>
                  </a:lnTo>
                  <a:lnTo>
                    <a:pt x="1044787" y="228599"/>
                  </a:lnTo>
                  <a:lnTo>
                    <a:pt x="1084751" y="215899"/>
                  </a:lnTo>
                  <a:lnTo>
                    <a:pt x="1125242" y="190499"/>
                  </a:lnTo>
                  <a:lnTo>
                    <a:pt x="1166247" y="177799"/>
                  </a:lnTo>
                  <a:lnTo>
                    <a:pt x="1200114" y="157075"/>
                  </a:lnTo>
                  <a:lnTo>
                    <a:pt x="1213677" y="188698"/>
                  </a:lnTo>
                  <a:lnTo>
                    <a:pt x="1162477" y="211543"/>
                  </a:lnTo>
                  <a:lnTo>
                    <a:pt x="1111983" y="235856"/>
                  </a:lnTo>
                  <a:lnTo>
                    <a:pt x="1062196" y="261635"/>
                  </a:lnTo>
                  <a:lnTo>
                    <a:pt x="1013116" y="288883"/>
                  </a:lnTo>
                  <a:close/>
                </a:path>
                <a:path w="3952875" h="3947795">
                  <a:moveTo>
                    <a:pt x="795676" y="434049"/>
                  </a:moveTo>
                  <a:lnTo>
                    <a:pt x="776713" y="409409"/>
                  </a:lnTo>
                  <a:lnTo>
                    <a:pt x="780893" y="406399"/>
                  </a:lnTo>
                  <a:lnTo>
                    <a:pt x="816803" y="380999"/>
                  </a:lnTo>
                  <a:lnTo>
                    <a:pt x="853331" y="355599"/>
                  </a:lnTo>
                  <a:lnTo>
                    <a:pt x="890464" y="330199"/>
                  </a:lnTo>
                  <a:lnTo>
                    <a:pt x="928189" y="304799"/>
                  </a:lnTo>
                  <a:lnTo>
                    <a:pt x="964645" y="280802"/>
                  </a:lnTo>
                  <a:lnTo>
                    <a:pt x="980861" y="307821"/>
                  </a:lnTo>
                  <a:lnTo>
                    <a:pt x="933225" y="337354"/>
                  </a:lnTo>
                  <a:lnTo>
                    <a:pt x="886482" y="368237"/>
                  </a:lnTo>
                  <a:lnTo>
                    <a:pt x="840633" y="400468"/>
                  </a:lnTo>
                  <a:lnTo>
                    <a:pt x="795676" y="434049"/>
                  </a:lnTo>
                  <a:close/>
                </a:path>
                <a:path w="3952875" h="3947795">
                  <a:moveTo>
                    <a:pt x="599648" y="607030"/>
                  </a:moveTo>
                  <a:lnTo>
                    <a:pt x="577745" y="585331"/>
                  </a:lnTo>
                  <a:lnTo>
                    <a:pt x="579136" y="584199"/>
                  </a:lnTo>
                  <a:lnTo>
                    <a:pt x="611066" y="546099"/>
                  </a:lnTo>
                  <a:lnTo>
                    <a:pt x="643692" y="520699"/>
                  </a:lnTo>
                  <a:lnTo>
                    <a:pt x="677000" y="482599"/>
                  </a:lnTo>
                  <a:lnTo>
                    <a:pt x="711091" y="457117"/>
                  </a:lnTo>
                  <a:lnTo>
                    <a:pt x="745872" y="431613"/>
                  </a:lnTo>
                  <a:lnTo>
                    <a:pt x="766290" y="457117"/>
                  </a:lnTo>
                  <a:lnTo>
                    <a:pt x="723020" y="492790"/>
                  </a:lnTo>
                  <a:lnTo>
                    <a:pt x="680823" y="529666"/>
                  </a:lnTo>
                  <a:lnTo>
                    <a:pt x="639699" y="567746"/>
                  </a:lnTo>
                  <a:lnTo>
                    <a:pt x="599648" y="607030"/>
                  </a:lnTo>
                  <a:close/>
                </a:path>
                <a:path w="3952875" h="3947795">
                  <a:moveTo>
                    <a:pt x="428506" y="804663"/>
                  </a:moveTo>
                  <a:lnTo>
                    <a:pt x="430373" y="749299"/>
                  </a:lnTo>
                  <a:lnTo>
                    <a:pt x="458631" y="711199"/>
                  </a:lnTo>
                  <a:lnTo>
                    <a:pt x="487649" y="673099"/>
                  </a:lnTo>
                  <a:lnTo>
                    <a:pt x="517414" y="647699"/>
                  </a:lnTo>
                  <a:lnTo>
                    <a:pt x="548009" y="609481"/>
                  </a:lnTo>
                  <a:lnTo>
                    <a:pt x="573599" y="633831"/>
                  </a:lnTo>
                  <a:lnTo>
                    <a:pt x="535471" y="674986"/>
                  </a:lnTo>
                  <a:lnTo>
                    <a:pt x="498580" y="717176"/>
                  </a:lnTo>
                  <a:lnTo>
                    <a:pt x="462924" y="760402"/>
                  </a:lnTo>
                  <a:lnTo>
                    <a:pt x="428506" y="804663"/>
                  </a:lnTo>
                  <a:close/>
                </a:path>
                <a:path w="3952875" h="3947795">
                  <a:moveTo>
                    <a:pt x="285369" y="1023480"/>
                  </a:moveTo>
                  <a:lnTo>
                    <a:pt x="253616" y="1005642"/>
                  </a:lnTo>
                  <a:lnTo>
                    <a:pt x="254950" y="1003299"/>
                  </a:lnTo>
                  <a:lnTo>
                    <a:pt x="277522" y="965199"/>
                  </a:lnTo>
                  <a:lnTo>
                    <a:pt x="300945" y="927099"/>
                  </a:lnTo>
                  <a:lnTo>
                    <a:pt x="325207" y="888999"/>
                  </a:lnTo>
                  <a:lnTo>
                    <a:pt x="350293" y="850899"/>
                  </a:lnTo>
                  <a:lnTo>
                    <a:pt x="376141" y="812870"/>
                  </a:lnTo>
                  <a:lnTo>
                    <a:pt x="406270" y="834717"/>
                  </a:lnTo>
                  <a:lnTo>
                    <a:pt x="373979" y="880626"/>
                  </a:lnTo>
                  <a:lnTo>
                    <a:pt x="343065" y="927390"/>
                  </a:lnTo>
                  <a:lnTo>
                    <a:pt x="313528" y="975008"/>
                  </a:lnTo>
                  <a:lnTo>
                    <a:pt x="285369" y="1023480"/>
                  </a:lnTo>
                  <a:close/>
                </a:path>
                <a:path w="3952875" h="3947795">
                  <a:moveTo>
                    <a:pt x="173069" y="1259456"/>
                  </a:moveTo>
                  <a:lnTo>
                    <a:pt x="137820" y="1245525"/>
                  </a:lnTo>
                  <a:lnTo>
                    <a:pt x="138116" y="1244599"/>
                  </a:lnTo>
                  <a:lnTo>
                    <a:pt x="155310" y="1206499"/>
                  </a:lnTo>
                  <a:lnTo>
                    <a:pt x="173432" y="1168399"/>
                  </a:lnTo>
                  <a:lnTo>
                    <a:pt x="192470" y="1130299"/>
                  </a:lnTo>
                  <a:lnTo>
                    <a:pt x="212411" y="1079499"/>
                  </a:lnTo>
                  <a:lnTo>
                    <a:pt x="233242" y="1041399"/>
                  </a:lnTo>
                  <a:lnTo>
                    <a:pt x="234745" y="1038762"/>
                  </a:lnTo>
                  <a:lnTo>
                    <a:pt x="267365" y="1056267"/>
                  </a:lnTo>
                  <a:lnTo>
                    <a:pt x="241562" y="1106065"/>
                  </a:lnTo>
                  <a:lnTo>
                    <a:pt x="217246" y="1156530"/>
                  </a:lnTo>
                  <a:lnTo>
                    <a:pt x="194415" y="1207660"/>
                  </a:lnTo>
                  <a:lnTo>
                    <a:pt x="173069" y="1259456"/>
                  </a:lnTo>
                  <a:close/>
                </a:path>
                <a:path w="3952875" h="3947795">
                  <a:moveTo>
                    <a:pt x="93745" y="1508418"/>
                  </a:moveTo>
                  <a:lnTo>
                    <a:pt x="58609" y="1499800"/>
                  </a:lnTo>
                  <a:lnTo>
                    <a:pt x="66532" y="1473199"/>
                  </a:lnTo>
                  <a:lnTo>
                    <a:pt x="78888" y="1422399"/>
                  </a:lnTo>
                  <a:lnTo>
                    <a:pt x="92237" y="1384299"/>
                  </a:lnTo>
                  <a:lnTo>
                    <a:pt x="106567" y="1333499"/>
                  </a:lnTo>
                  <a:lnTo>
                    <a:pt x="121864" y="1295399"/>
                  </a:lnTo>
                  <a:lnTo>
                    <a:pt x="126214" y="1281803"/>
                  </a:lnTo>
                  <a:lnTo>
                    <a:pt x="159691" y="1294290"/>
                  </a:lnTo>
                  <a:lnTo>
                    <a:pt x="140864" y="1347099"/>
                  </a:lnTo>
                  <a:lnTo>
                    <a:pt x="123597" y="1400390"/>
                  </a:lnTo>
                  <a:lnTo>
                    <a:pt x="107891" y="1454163"/>
                  </a:lnTo>
                  <a:lnTo>
                    <a:pt x="93745" y="1508418"/>
                  </a:lnTo>
                  <a:close/>
                </a:path>
                <a:path w="3952875" h="3947795">
                  <a:moveTo>
                    <a:pt x="48783" y="1766220"/>
                  </a:moveTo>
                  <a:lnTo>
                    <a:pt x="11764" y="1762316"/>
                  </a:lnTo>
                  <a:lnTo>
                    <a:pt x="13988" y="1739899"/>
                  </a:lnTo>
                  <a:lnTo>
                    <a:pt x="20110" y="1689099"/>
                  </a:lnTo>
                  <a:lnTo>
                    <a:pt x="27304" y="1650999"/>
                  </a:lnTo>
                  <a:lnTo>
                    <a:pt x="35556" y="1600199"/>
                  </a:lnTo>
                  <a:lnTo>
                    <a:pt x="44854" y="1562099"/>
                  </a:lnTo>
                  <a:lnTo>
                    <a:pt x="49960" y="1536987"/>
                  </a:lnTo>
                  <a:lnTo>
                    <a:pt x="85173" y="1544900"/>
                  </a:lnTo>
                  <a:lnTo>
                    <a:pt x="73677" y="1599767"/>
                  </a:lnTo>
                  <a:lnTo>
                    <a:pt x="63780" y="1654942"/>
                  </a:lnTo>
                  <a:lnTo>
                    <a:pt x="55483" y="1710427"/>
                  </a:lnTo>
                  <a:lnTo>
                    <a:pt x="48783" y="1766220"/>
                  </a:lnTo>
                  <a:close/>
                </a:path>
                <a:path w="3952875" h="3947795">
                  <a:moveTo>
                    <a:pt x="437" y="2029160"/>
                  </a:moveTo>
                  <a:lnTo>
                    <a:pt x="109" y="2000069"/>
                  </a:lnTo>
                  <a:lnTo>
                    <a:pt x="0" y="1972030"/>
                  </a:lnTo>
                  <a:lnTo>
                    <a:pt x="468" y="1930399"/>
                  </a:lnTo>
                  <a:lnTo>
                    <a:pt x="2177" y="1879599"/>
                  </a:lnTo>
                  <a:lnTo>
                    <a:pt x="5008" y="1828799"/>
                  </a:lnTo>
                  <a:lnTo>
                    <a:pt x="7985" y="1800024"/>
                  </a:lnTo>
                  <a:lnTo>
                    <a:pt x="45237" y="1803234"/>
                  </a:lnTo>
                  <a:lnTo>
                    <a:pt x="42069" y="1845290"/>
                  </a:lnTo>
                  <a:lnTo>
                    <a:pt x="39806" y="1887441"/>
                  </a:lnTo>
                  <a:lnTo>
                    <a:pt x="38449" y="1929688"/>
                  </a:lnTo>
                  <a:lnTo>
                    <a:pt x="37996" y="1972030"/>
                  </a:lnTo>
                  <a:lnTo>
                    <a:pt x="38046" y="1986054"/>
                  </a:lnTo>
                  <a:lnTo>
                    <a:pt x="38195" y="2000069"/>
                  </a:lnTo>
                  <a:lnTo>
                    <a:pt x="38443" y="2014075"/>
                  </a:lnTo>
                  <a:lnTo>
                    <a:pt x="38790" y="2028072"/>
                  </a:lnTo>
                  <a:lnTo>
                    <a:pt x="437" y="2029160"/>
                  </a:lnTo>
                  <a:close/>
                </a:path>
                <a:path w="3952875" h="3947795">
                  <a:moveTo>
                    <a:pt x="24939" y="2294695"/>
                  </a:moveTo>
                  <a:lnTo>
                    <a:pt x="20110" y="2260599"/>
                  </a:lnTo>
                  <a:lnTo>
                    <a:pt x="13988" y="2209799"/>
                  </a:lnTo>
                  <a:lnTo>
                    <a:pt x="8949" y="2171699"/>
                  </a:lnTo>
                  <a:lnTo>
                    <a:pt x="5062" y="2121593"/>
                  </a:lnTo>
                  <a:lnTo>
                    <a:pt x="5008" y="2120899"/>
                  </a:lnTo>
                  <a:lnTo>
                    <a:pt x="2177" y="2070099"/>
                  </a:lnTo>
                  <a:lnTo>
                    <a:pt x="2053" y="2067341"/>
                  </a:lnTo>
                  <a:lnTo>
                    <a:pt x="40209" y="2065531"/>
                  </a:lnTo>
                  <a:lnTo>
                    <a:pt x="43631" y="2120899"/>
                  </a:lnTo>
                  <a:lnTo>
                    <a:pt x="43674" y="2121593"/>
                  </a:lnTo>
                  <a:lnTo>
                    <a:pt x="48737" y="2177416"/>
                  </a:lnTo>
                  <a:lnTo>
                    <a:pt x="55397" y="2233000"/>
                  </a:lnTo>
                  <a:lnTo>
                    <a:pt x="63655" y="2288345"/>
                  </a:lnTo>
                  <a:lnTo>
                    <a:pt x="24939" y="2294695"/>
                  </a:lnTo>
                  <a:close/>
                </a:path>
                <a:path w="3952875" h="3947795">
                  <a:moveTo>
                    <a:pt x="85909" y="2554017"/>
                  </a:moveTo>
                  <a:lnTo>
                    <a:pt x="78888" y="2527299"/>
                  </a:lnTo>
                  <a:lnTo>
                    <a:pt x="66532" y="2489199"/>
                  </a:lnTo>
                  <a:lnTo>
                    <a:pt x="55183" y="2438399"/>
                  </a:lnTo>
                  <a:lnTo>
                    <a:pt x="44854" y="2400299"/>
                  </a:lnTo>
                  <a:lnTo>
                    <a:pt x="35556" y="2349499"/>
                  </a:lnTo>
                  <a:lnTo>
                    <a:pt x="31782" y="2332074"/>
                  </a:lnTo>
                  <a:lnTo>
                    <a:pt x="70037" y="2325040"/>
                  </a:lnTo>
                  <a:lnTo>
                    <a:pt x="80973" y="2380022"/>
                  </a:lnTo>
                  <a:lnTo>
                    <a:pt x="93487" y="2434600"/>
                  </a:lnTo>
                  <a:lnTo>
                    <a:pt x="107580" y="2488773"/>
                  </a:lnTo>
                  <a:lnTo>
                    <a:pt x="123252" y="2542541"/>
                  </a:lnTo>
                  <a:lnTo>
                    <a:pt x="85909" y="2554017"/>
                  </a:lnTo>
                  <a:close/>
                </a:path>
                <a:path w="3952875" h="3947795">
                  <a:moveTo>
                    <a:pt x="178662" y="2804465"/>
                  </a:moveTo>
                  <a:lnTo>
                    <a:pt x="173432" y="2793999"/>
                  </a:lnTo>
                  <a:lnTo>
                    <a:pt x="155310" y="2743199"/>
                  </a:lnTo>
                  <a:lnTo>
                    <a:pt x="138116" y="2705099"/>
                  </a:lnTo>
                  <a:lnTo>
                    <a:pt x="121864" y="2666999"/>
                  </a:lnTo>
                  <a:lnTo>
                    <a:pt x="106567" y="2616199"/>
                  </a:lnTo>
                  <a:lnTo>
                    <a:pt x="96948" y="2590624"/>
                  </a:lnTo>
                  <a:lnTo>
                    <a:pt x="134605" y="2578245"/>
                  </a:lnTo>
                  <a:lnTo>
                    <a:pt x="152889" y="2631250"/>
                  </a:lnTo>
                  <a:lnTo>
                    <a:pt x="172697" y="2683669"/>
                  </a:lnTo>
                  <a:lnTo>
                    <a:pt x="194029" y="2735501"/>
                  </a:lnTo>
                  <a:lnTo>
                    <a:pt x="216885" y="2786748"/>
                  </a:lnTo>
                  <a:lnTo>
                    <a:pt x="178662" y="2804465"/>
                  </a:lnTo>
                  <a:close/>
                </a:path>
                <a:path w="3952875" h="3947795">
                  <a:moveTo>
                    <a:pt x="309979" y="3036786"/>
                  </a:moveTo>
                  <a:lnTo>
                    <a:pt x="277522" y="2984499"/>
                  </a:lnTo>
                  <a:lnTo>
                    <a:pt x="254950" y="2946399"/>
                  </a:lnTo>
                  <a:lnTo>
                    <a:pt x="233242" y="2908299"/>
                  </a:lnTo>
                  <a:lnTo>
                    <a:pt x="212411" y="2870199"/>
                  </a:lnTo>
                  <a:lnTo>
                    <a:pt x="195862" y="2838579"/>
                  </a:lnTo>
                  <a:lnTo>
                    <a:pt x="232936" y="2820514"/>
                  </a:lnTo>
                  <a:lnTo>
                    <a:pt x="258207" y="2870525"/>
                  </a:lnTo>
                  <a:lnTo>
                    <a:pt x="284907" y="2919763"/>
                  </a:lnTo>
                  <a:lnTo>
                    <a:pt x="313033" y="2968228"/>
                  </a:lnTo>
                  <a:lnTo>
                    <a:pt x="342588" y="3015920"/>
                  </a:lnTo>
                  <a:lnTo>
                    <a:pt x="309979" y="3036786"/>
                  </a:lnTo>
                  <a:close/>
                </a:path>
                <a:path w="3952875" h="3947795">
                  <a:moveTo>
                    <a:pt x="463459" y="3255426"/>
                  </a:moveTo>
                  <a:lnTo>
                    <a:pt x="430373" y="3213099"/>
                  </a:lnTo>
                  <a:lnTo>
                    <a:pt x="402889" y="3174999"/>
                  </a:lnTo>
                  <a:lnTo>
                    <a:pt x="376191" y="3136899"/>
                  </a:lnTo>
                  <a:lnTo>
                    <a:pt x="350293" y="3098799"/>
                  </a:lnTo>
                  <a:lnTo>
                    <a:pt x="330553" y="3068819"/>
                  </a:lnTo>
                  <a:lnTo>
                    <a:pt x="363005" y="3047165"/>
                  </a:lnTo>
                  <a:lnTo>
                    <a:pt x="394793" y="3093349"/>
                  </a:lnTo>
                  <a:lnTo>
                    <a:pt x="427881" y="3138575"/>
                  </a:lnTo>
                  <a:lnTo>
                    <a:pt x="462271" y="3182843"/>
                  </a:lnTo>
                  <a:lnTo>
                    <a:pt x="497961" y="3226152"/>
                  </a:lnTo>
                  <a:lnTo>
                    <a:pt x="463459" y="3255426"/>
                  </a:lnTo>
                  <a:close/>
                </a:path>
                <a:path w="3952875" h="3947795">
                  <a:moveTo>
                    <a:pt x="650349" y="3446776"/>
                  </a:moveTo>
                  <a:lnTo>
                    <a:pt x="643692" y="3441699"/>
                  </a:lnTo>
                  <a:lnTo>
                    <a:pt x="611066" y="3403599"/>
                  </a:lnTo>
                  <a:lnTo>
                    <a:pt x="579136" y="3378199"/>
                  </a:lnTo>
                  <a:lnTo>
                    <a:pt x="547914" y="3340099"/>
                  </a:lnTo>
                  <a:lnTo>
                    <a:pt x="517414" y="3314699"/>
                  </a:lnTo>
                  <a:lnTo>
                    <a:pt x="491582" y="3281633"/>
                  </a:lnTo>
                  <a:lnTo>
                    <a:pt x="522424" y="3254430"/>
                  </a:lnTo>
                  <a:lnTo>
                    <a:pt x="560124" y="3295957"/>
                  </a:lnTo>
                  <a:lnTo>
                    <a:pt x="598970" y="3336351"/>
                  </a:lnTo>
                  <a:lnTo>
                    <a:pt x="638962" y="3375611"/>
                  </a:lnTo>
                  <a:lnTo>
                    <a:pt x="680099" y="3413739"/>
                  </a:lnTo>
                  <a:lnTo>
                    <a:pt x="650349" y="3446776"/>
                  </a:lnTo>
                  <a:close/>
                </a:path>
                <a:path w="3952875" h="3947795">
                  <a:moveTo>
                    <a:pt x="860756" y="3611879"/>
                  </a:moveTo>
                  <a:lnTo>
                    <a:pt x="816803" y="3581399"/>
                  </a:lnTo>
                  <a:lnTo>
                    <a:pt x="780893" y="3555999"/>
                  </a:lnTo>
                  <a:lnTo>
                    <a:pt x="745614" y="3530599"/>
                  </a:lnTo>
                  <a:lnTo>
                    <a:pt x="710979" y="3492499"/>
                  </a:lnTo>
                  <a:lnTo>
                    <a:pt x="680843" y="3469972"/>
                  </a:lnTo>
                  <a:lnTo>
                    <a:pt x="708120" y="3438490"/>
                  </a:lnTo>
                  <a:lnTo>
                    <a:pt x="751060" y="3474627"/>
                  </a:lnTo>
                  <a:lnTo>
                    <a:pt x="794973" y="3509474"/>
                  </a:lnTo>
                  <a:lnTo>
                    <a:pt x="839858" y="3543031"/>
                  </a:lnTo>
                  <a:lnTo>
                    <a:pt x="885716" y="3575298"/>
                  </a:lnTo>
                  <a:lnTo>
                    <a:pt x="860756" y="3611879"/>
                  </a:lnTo>
                  <a:close/>
                </a:path>
                <a:path w="3952875" h="3947795">
                  <a:moveTo>
                    <a:pt x="1090681" y="3748360"/>
                  </a:moveTo>
                  <a:lnTo>
                    <a:pt x="1084751" y="3746499"/>
                  </a:lnTo>
                  <a:lnTo>
                    <a:pt x="1005363" y="3695699"/>
                  </a:lnTo>
                  <a:lnTo>
                    <a:pt x="966493" y="3682999"/>
                  </a:lnTo>
                  <a:lnTo>
                    <a:pt x="928189" y="3657599"/>
                  </a:lnTo>
                  <a:lnTo>
                    <a:pt x="892293" y="3633431"/>
                  </a:lnTo>
                  <a:lnTo>
                    <a:pt x="916762" y="3596047"/>
                  </a:lnTo>
                  <a:lnTo>
                    <a:pt x="964144" y="3626093"/>
                  </a:lnTo>
                  <a:lnTo>
                    <a:pt x="1012312" y="3654720"/>
                  </a:lnTo>
                  <a:lnTo>
                    <a:pt x="1061268" y="3681928"/>
                  </a:lnTo>
                  <a:lnTo>
                    <a:pt x="1111012" y="3707717"/>
                  </a:lnTo>
                  <a:lnTo>
                    <a:pt x="1090681" y="3748360"/>
                  </a:lnTo>
                  <a:close/>
                </a:path>
                <a:path w="3952875" h="3947795">
                  <a:moveTo>
                    <a:pt x="1338509" y="3848694"/>
                  </a:moveTo>
                  <a:lnTo>
                    <a:pt x="1292221" y="3835399"/>
                  </a:lnTo>
                  <a:lnTo>
                    <a:pt x="1249750" y="3822699"/>
                  </a:lnTo>
                  <a:lnTo>
                    <a:pt x="1207754" y="3797299"/>
                  </a:lnTo>
                  <a:lnTo>
                    <a:pt x="1166247" y="3784599"/>
                  </a:lnTo>
                  <a:lnTo>
                    <a:pt x="1127272" y="3760457"/>
                  </a:lnTo>
                  <a:lnTo>
                    <a:pt x="1144585" y="3724107"/>
                  </a:lnTo>
                  <a:lnTo>
                    <a:pt x="1195582" y="3747493"/>
                  </a:lnTo>
                  <a:lnTo>
                    <a:pt x="1247179" y="3769362"/>
                  </a:lnTo>
                  <a:lnTo>
                    <a:pt x="1299377" y="3789714"/>
                  </a:lnTo>
                  <a:lnTo>
                    <a:pt x="1352176" y="3808548"/>
                  </a:lnTo>
                  <a:lnTo>
                    <a:pt x="1338509" y="3848694"/>
                  </a:lnTo>
                  <a:close/>
                </a:path>
                <a:path w="3952875" h="3947795">
                  <a:moveTo>
                    <a:pt x="1595755" y="3922579"/>
                  </a:moveTo>
                  <a:lnTo>
                    <a:pt x="1375357" y="3859277"/>
                  </a:lnTo>
                  <a:lnTo>
                    <a:pt x="1387788" y="3820284"/>
                  </a:lnTo>
                  <a:lnTo>
                    <a:pt x="1441428" y="3836529"/>
                  </a:lnTo>
                  <a:lnTo>
                    <a:pt x="1495486" y="3851196"/>
                  </a:lnTo>
                  <a:lnTo>
                    <a:pt x="1549963" y="3864286"/>
                  </a:lnTo>
                  <a:lnTo>
                    <a:pt x="1604859" y="3875798"/>
                  </a:lnTo>
                  <a:lnTo>
                    <a:pt x="1595755" y="3922579"/>
                  </a:lnTo>
                  <a:close/>
                </a:path>
                <a:path w="3952875" h="3947795">
                  <a:moveTo>
                    <a:pt x="2431229" y="3901930"/>
                  </a:moveTo>
                  <a:lnTo>
                    <a:pt x="2421529" y="3860510"/>
                  </a:lnTo>
                  <a:lnTo>
                    <a:pt x="2475943" y="3846929"/>
                  </a:lnTo>
                  <a:lnTo>
                    <a:pt x="2529890" y="3831783"/>
                  </a:lnTo>
                  <a:lnTo>
                    <a:pt x="2583368" y="3815072"/>
                  </a:lnTo>
                  <a:lnTo>
                    <a:pt x="2636380" y="3796795"/>
                  </a:lnTo>
                  <a:lnTo>
                    <a:pt x="2651500" y="3838665"/>
                  </a:lnTo>
                  <a:lnTo>
                    <a:pt x="2431229" y="3901930"/>
                  </a:lnTo>
                  <a:close/>
                </a:path>
                <a:path w="3952875" h="3947795">
                  <a:moveTo>
                    <a:pt x="2688262" y="3827806"/>
                  </a:moveTo>
                  <a:lnTo>
                    <a:pt x="2671386" y="3783768"/>
                  </a:lnTo>
                  <a:lnTo>
                    <a:pt x="2723406" y="3762962"/>
                  </a:lnTo>
                  <a:lnTo>
                    <a:pt x="2774774" y="3740663"/>
                  </a:lnTo>
                  <a:lnTo>
                    <a:pt x="2825490" y="3716872"/>
                  </a:lnTo>
                  <a:lnTo>
                    <a:pt x="2875555" y="3691588"/>
                  </a:lnTo>
                  <a:lnTo>
                    <a:pt x="2895774" y="3730223"/>
                  </a:lnTo>
                  <a:lnTo>
                    <a:pt x="2870338" y="3746499"/>
                  </a:lnTo>
                  <a:lnTo>
                    <a:pt x="2829847" y="3759199"/>
                  </a:lnTo>
                  <a:lnTo>
                    <a:pt x="2788841" y="3784599"/>
                  </a:lnTo>
                  <a:lnTo>
                    <a:pt x="2747334" y="3797299"/>
                  </a:lnTo>
                  <a:lnTo>
                    <a:pt x="2705339" y="3822699"/>
                  </a:lnTo>
                  <a:lnTo>
                    <a:pt x="2688262" y="3827806"/>
                  </a:lnTo>
                  <a:close/>
                </a:path>
                <a:path w="3952875" h="3947795">
                  <a:moveTo>
                    <a:pt x="2927983" y="3709612"/>
                  </a:moveTo>
                  <a:lnTo>
                    <a:pt x="2908445" y="3673969"/>
                  </a:lnTo>
                  <a:lnTo>
                    <a:pt x="2957213" y="3646312"/>
                  </a:lnTo>
                  <a:lnTo>
                    <a:pt x="3005142" y="3617268"/>
                  </a:lnTo>
                  <a:lnTo>
                    <a:pt x="3052229" y="3586837"/>
                  </a:lnTo>
                  <a:lnTo>
                    <a:pt x="3098476" y="3555020"/>
                  </a:lnTo>
                  <a:lnTo>
                    <a:pt x="3124160" y="3591222"/>
                  </a:lnTo>
                  <a:lnTo>
                    <a:pt x="3064625" y="3632199"/>
                  </a:lnTo>
                  <a:lnTo>
                    <a:pt x="3026900" y="3657599"/>
                  </a:lnTo>
                  <a:lnTo>
                    <a:pt x="2988596" y="3682999"/>
                  </a:lnTo>
                  <a:lnTo>
                    <a:pt x="2949726" y="3695699"/>
                  </a:lnTo>
                  <a:lnTo>
                    <a:pt x="2927983" y="3709612"/>
                  </a:lnTo>
                  <a:close/>
                </a:path>
                <a:path w="3952875" h="3947795">
                  <a:moveTo>
                    <a:pt x="3356762" y="3393466"/>
                  </a:moveTo>
                  <a:lnTo>
                    <a:pt x="3328159" y="3363993"/>
                  </a:lnTo>
                  <a:lnTo>
                    <a:pt x="3367853" y="3324349"/>
                  </a:lnTo>
                  <a:lnTo>
                    <a:pt x="3406357" y="3283617"/>
                  </a:lnTo>
                  <a:lnTo>
                    <a:pt x="3443670" y="3241799"/>
                  </a:lnTo>
                  <a:lnTo>
                    <a:pt x="3479791" y="3198894"/>
                  </a:lnTo>
                  <a:lnTo>
                    <a:pt x="3514315" y="3227123"/>
                  </a:lnTo>
                  <a:lnTo>
                    <a:pt x="3496458" y="3251199"/>
                  </a:lnTo>
                  <a:lnTo>
                    <a:pt x="3467440" y="3276599"/>
                  </a:lnTo>
                  <a:lnTo>
                    <a:pt x="3437675" y="3314699"/>
                  </a:lnTo>
                  <a:lnTo>
                    <a:pt x="3407175" y="3340099"/>
                  </a:lnTo>
                  <a:lnTo>
                    <a:pt x="3375953" y="3378199"/>
                  </a:lnTo>
                  <a:lnTo>
                    <a:pt x="3356762" y="3393466"/>
                  </a:lnTo>
                  <a:close/>
                </a:path>
                <a:path w="3952875" h="3947795">
                  <a:moveTo>
                    <a:pt x="3155474" y="3569242"/>
                  </a:moveTo>
                  <a:lnTo>
                    <a:pt x="3128767" y="3533089"/>
                  </a:lnTo>
                  <a:lnTo>
                    <a:pt x="3173381" y="3499131"/>
                  </a:lnTo>
                  <a:lnTo>
                    <a:pt x="3216972" y="3463924"/>
                  </a:lnTo>
                  <a:lnTo>
                    <a:pt x="3259542" y="3427469"/>
                  </a:lnTo>
                  <a:lnTo>
                    <a:pt x="3301089" y="3389765"/>
                  </a:lnTo>
                  <a:lnTo>
                    <a:pt x="3329667" y="3420364"/>
                  </a:lnTo>
                  <a:lnTo>
                    <a:pt x="3311397" y="3441699"/>
                  </a:lnTo>
                  <a:lnTo>
                    <a:pt x="3278089" y="3467099"/>
                  </a:lnTo>
                  <a:lnTo>
                    <a:pt x="3244110" y="3492499"/>
                  </a:lnTo>
                  <a:lnTo>
                    <a:pt x="3209475" y="3530599"/>
                  </a:lnTo>
                  <a:lnTo>
                    <a:pt x="3174196" y="3555999"/>
                  </a:lnTo>
                  <a:lnTo>
                    <a:pt x="3155474" y="3569242"/>
                  </a:lnTo>
                  <a:close/>
                </a:path>
                <a:path w="3952875" h="3947795">
                  <a:moveTo>
                    <a:pt x="3536866" y="3196256"/>
                  </a:moveTo>
                  <a:lnTo>
                    <a:pt x="3503156" y="3169754"/>
                  </a:lnTo>
                  <a:lnTo>
                    <a:pt x="3537197" y="3125150"/>
                  </a:lnTo>
                  <a:lnTo>
                    <a:pt x="3569899" y="3079639"/>
                  </a:lnTo>
                  <a:lnTo>
                    <a:pt x="3601264" y="3033219"/>
                  </a:lnTo>
                  <a:lnTo>
                    <a:pt x="3631290" y="2985892"/>
                  </a:lnTo>
                  <a:lnTo>
                    <a:pt x="3664258" y="3006148"/>
                  </a:lnTo>
                  <a:lnTo>
                    <a:pt x="3629883" y="3060699"/>
                  </a:lnTo>
                  <a:lnTo>
                    <a:pt x="3604796" y="3098799"/>
                  </a:lnTo>
                  <a:lnTo>
                    <a:pt x="3578898" y="3136899"/>
                  </a:lnTo>
                  <a:lnTo>
                    <a:pt x="3552200" y="3174999"/>
                  </a:lnTo>
                  <a:lnTo>
                    <a:pt x="3536866" y="3196256"/>
                  </a:lnTo>
                  <a:close/>
                </a:path>
                <a:path w="3952875" h="3947795">
                  <a:moveTo>
                    <a:pt x="3684051" y="2973554"/>
                  </a:moveTo>
                  <a:lnTo>
                    <a:pt x="3650552" y="2953852"/>
                  </a:lnTo>
                  <a:lnTo>
                    <a:pt x="3678303" y="2905066"/>
                  </a:lnTo>
                  <a:lnTo>
                    <a:pt x="3704596" y="2855559"/>
                  </a:lnTo>
                  <a:lnTo>
                    <a:pt x="3729430" y="2805330"/>
                  </a:lnTo>
                  <a:lnTo>
                    <a:pt x="3752806" y="2754379"/>
                  </a:lnTo>
                  <a:lnTo>
                    <a:pt x="3789944" y="2770770"/>
                  </a:lnTo>
                  <a:lnTo>
                    <a:pt x="3762619" y="2832099"/>
                  </a:lnTo>
                  <a:lnTo>
                    <a:pt x="3742678" y="2870199"/>
                  </a:lnTo>
                  <a:lnTo>
                    <a:pt x="3721847" y="2908299"/>
                  </a:lnTo>
                  <a:lnTo>
                    <a:pt x="3700139" y="2946399"/>
                  </a:lnTo>
                  <a:lnTo>
                    <a:pt x="3684051" y="2973554"/>
                  </a:lnTo>
                  <a:close/>
                </a:path>
                <a:path w="3952875" h="3947795">
                  <a:moveTo>
                    <a:pt x="3803479" y="2735003"/>
                  </a:moveTo>
                  <a:lnTo>
                    <a:pt x="3767587" y="2719988"/>
                  </a:lnTo>
                  <a:lnTo>
                    <a:pt x="3788466" y="2667969"/>
                  </a:lnTo>
                  <a:lnTo>
                    <a:pt x="3807804" y="2615415"/>
                  </a:lnTo>
                  <a:lnTo>
                    <a:pt x="3825600" y="2562329"/>
                  </a:lnTo>
                  <a:lnTo>
                    <a:pt x="3841854" y="2508708"/>
                  </a:lnTo>
                  <a:lnTo>
                    <a:pt x="3878789" y="2519321"/>
                  </a:lnTo>
                  <a:lnTo>
                    <a:pt x="3876202" y="2527299"/>
                  </a:lnTo>
                  <a:lnTo>
                    <a:pt x="3862852" y="2578099"/>
                  </a:lnTo>
                  <a:lnTo>
                    <a:pt x="3848523" y="2616199"/>
                  </a:lnTo>
                  <a:lnTo>
                    <a:pt x="3833225" y="2666999"/>
                  </a:lnTo>
                  <a:lnTo>
                    <a:pt x="3816973" y="2705099"/>
                  </a:lnTo>
                  <a:lnTo>
                    <a:pt x="3803479" y="2735003"/>
                  </a:lnTo>
                  <a:close/>
                </a:path>
                <a:path w="3952875" h="3947795">
                  <a:moveTo>
                    <a:pt x="3889955" y="2482944"/>
                  </a:moveTo>
                  <a:lnTo>
                    <a:pt x="3851802" y="2472778"/>
                  </a:lnTo>
                  <a:lnTo>
                    <a:pt x="3865438" y="2418445"/>
                  </a:lnTo>
                  <a:lnTo>
                    <a:pt x="3877484" y="2363756"/>
                  </a:lnTo>
                  <a:lnTo>
                    <a:pt x="3887942" y="2308710"/>
                  </a:lnTo>
                  <a:lnTo>
                    <a:pt x="3896809" y="2253309"/>
                  </a:lnTo>
                  <a:lnTo>
                    <a:pt x="3935186" y="2258883"/>
                  </a:lnTo>
                  <a:lnTo>
                    <a:pt x="3934979" y="2260599"/>
                  </a:lnTo>
                  <a:lnTo>
                    <a:pt x="3927785" y="2311399"/>
                  </a:lnTo>
                  <a:lnTo>
                    <a:pt x="3919533" y="2349499"/>
                  </a:lnTo>
                  <a:lnTo>
                    <a:pt x="3910236" y="2400299"/>
                  </a:lnTo>
                  <a:lnTo>
                    <a:pt x="3899906" y="2438399"/>
                  </a:lnTo>
                  <a:lnTo>
                    <a:pt x="3889955" y="2482944"/>
                  </a:lnTo>
                  <a:close/>
                </a:path>
                <a:path w="3952875" h="3947795">
                  <a:moveTo>
                    <a:pt x="3939761" y="2220925"/>
                  </a:moveTo>
                  <a:lnTo>
                    <a:pt x="3901839" y="2216164"/>
                  </a:lnTo>
                  <a:lnTo>
                    <a:pt x="3908015" y="2160506"/>
                  </a:lnTo>
                  <a:lnTo>
                    <a:pt x="3912592" y="2104653"/>
                  </a:lnTo>
                  <a:lnTo>
                    <a:pt x="3915570" y="2048604"/>
                  </a:lnTo>
                  <a:lnTo>
                    <a:pt x="3916939" y="1992728"/>
                  </a:lnTo>
                  <a:lnTo>
                    <a:pt x="3916948" y="1992360"/>
                  </a:lnTo>
                  <a:lnTo>
                    <a:pt x="3952771" y="1992728"/>
                  </a:lnTo>
                  <a:lnTo>
                    <a:pt x="3952771" y="2072642"/>
                  </a:lnTo>
                  <a:lnTo>
                    <a:pt x="3950082" y="2120899"/>
                  </a:lnTo>
                  <a:lnTo>
                    <a:pt x="3946140" y="2171699"/>
                  </a:lnTo>
                  <a:lnTo>
                    <a:pt x="3941102" y="2209799"/>
                  </a:lnTo>
                  <a:lnTo>
                    <a:pt x="3939761" y="2220925"/>
                  </a:lnTo>
                  <a:close/>
                </a:path>
                <a:path w="3952875" h="3947795">
                  <a:moveTo>
                    <a:pt x="3916975" y="1954592"/>
                  </a:moveTo>
                  <a:lnTo>
                    <a:pt x="3915679" y="1898340"/>
                  </a:lnTo>
                  <a:lnTo>
                    <a:pt x="3912784" y="1842283"/>
                  </a:lnTo>
                  <a:lnTo>
                    <a:pt x="3908290" y="1786420"/>
                  </a:lnTo>
                  <a:lnTo>
                    <a:pt x="3902195" y="1730753"/>
                  </a:lnTo>
                  <a:lnTo>
                    <a:pt x="3939443" y="1726132"/>
                  </a:lnTo>
                  <a:lnTo>
                    <a:pt x="3941102" y="1739899"/>
                  </a:lnTo>
                  <a:lnTo>
                    <a:pt x="3946140" y="1790699"/>
                  </a:lnTo>
                  <a:lnTo>
                    <a:pt x="3950082" y="1828799"/>
                  </a:lnTo>
                  <a:lnTo>
                    <a:pt x="3952771" y="1877057"/>
                  </a:lnTo>
                  <a:lnTo>
                    <a:pt x="3952771" y="1954276"/>
                  </a:lnTo>
                  <a:lnTo>
                    <a:pt x="3916975" y="1954592"/>
                  </a:lnTo>
                  <a:close/>
                </a:path>
                <a:path w="3952875" h="3947795">
                  <a:moveTo>
                    <a:pt x="3897220" y="1693591"/>
                  </a:moveTo>
                  <a:lnTo>
                    <a:pt x="3888433" y="1638173"/>
                  </a:lnTo>
                  <a:lnTo>
                    <a:pt x="3878057" y="1583109"/>
                  </a:lnTo>
                  <a:lnTo>
                    <a:pt x="3866092" y="1528401"/>
                  </a:lnTo>
                  <a:lnTo>
                    <a:pt x="3852537" y="1474049"/>
                  </a:lnTo>
                  <a:lnTo>
                    <a:pt x="3886571" y="1465034"/>
                  </a:lnTo>
                  <a:lnTo>
                    <a:pt x="3888557" y="1473199"/>
                  </a:lnTo>
                  <a:lnTo>
                    <a:pt x="3899906" y="1511299"/>
                  </a:lnTo>
                  <a:lnTo>
                    <a:pt x="3910236" y="1562099"/>
                  </a:lnTo>
                  <a:lnTo>
                    <a:pt x="3919533" y="1600199"/>
                  </a:lnTo>
                  <a:lnTo>
                    <a:pt x="3927785" y="1650999"/>
                  </a:lnTo>
                  <a:lnTo>
                    <a:pt x="3934807" y="1688189"/>
                  </a:lnTo>
                  <a:lnTo>
                    <a:pt x="3897220" y="1693591"/>
                  </a:lnTo>
                  <a:close/>
                </a:path>
                <a:path w="3952875" h="3947795">
                  <a:moveTo>
                    <a:pt x="3842640" y="1438097"/>
                  </a:moveTo>
                  <a:lnTo>
                    <a:pt x="3826465" y="1384451"/>
                  </a:lnTo>
                  <a:lnTo>
                    <a:pt x="3808748" y="1331337"/>
                  </a:lnTo>
                  <a:lnTo>
                    <a:pt x="3789488" y="1278755"/>
                  </a:lnTo>
                  <a:lnTo>
                    <a:pt x="3768686" y="1226705"/>
                  </a:lnTo>
                  <a:lnTo>
                    <a:pt x="3802534" y="1212604"/>
                  </a:lnTo>
                  <a:lnTo>
                    <a:pt x="3816973" y="1244599"/>
                  </a:lnTo>
                  <a:lnTo>
                    <a:pt x="3833225" y="1295399"/>
                  </a:lnTo>
                  <a:lnTo>
                    <a:pt x="3848523" y="1333499"/>
                  </a:lnTo>
                  <a:lnTo>
                    <a:pt x="3862852" y="1384299"/>
                  </a:lnTo>
                  <a:lnTo>
                    <a:pt x="3876202" y="1422399"/>
                  </a:lnTo>
                  <a:lnTo>
                    <a:pt x="3877591" y="1428110"/>
                  </a:lnTo>
                  <a:lnTo>
                    <a:pt x="3842640" y="1438097"/>
                  </a:lnTo>
                  <a:close/>
                </a:path>
                <a:path w="3952875" h="3947795">
                  <a:moveTo>
                    <a:pt x="3753964" y="1192310"/>
                  </a:moveTo>
                  <a:lnTo>
                    <a:pt x="3730664" y="1141324"/>
                  </a:lnTo>
                  <a:lnTo>
                    <a:pt x="3705904" y="1091058"/>
                  </a:lnTo>
                  <a:lnTo>
                    <a:pt x="3679621" y="1041399"/>
                  </a:lnTo>
                  <a:lnTo>
                    <a:pt x="3652004" y="992682"/>
                  </a:lnTo>
                  <a:lnTo>
                    <a:pt x="3683063" y="974477"/>
                  </a:lnTo>
                  <a:lnTo>
                    <a:pt x="3700139" y="1003299"/>
                  </a:lnTo>
                  <a:lnTo>
                    <a:pt x="3721847" y="1041399"/>
                  </a:lnTo>
                  <a:lnTo>
                    <a:pt x="3742678" y="1079499"/>
                  </a:lnTo>
                  <a:lnTo>
                    <a:pt x="3762619" y="1130299"/>
                  </a:lnTo>
                  <a:lnTo>
                    <a:pt x="3781657" y="1168399"/>
                  </a:lnTo>
                  <a:lnTo>
                    <a:pt x="3786275" y="1178107"/>
                  </a:lnTo>
                  <a:lnTo>
                    <a:pt x="3753964" y="1192310"/>
                  </a:lnTo>
                  <a:close/>
                </a:path>
                <a:path w="3952875" h="3947795">
                  <a:moveTo>
                    <a:pt x="3632787" y="960611"/>
                  </a:moveTo>
                  <a:lnTo>
                    <a:pt x="3602831" y="913240"/>
                  </a:lnTo>
                  <a:lnTo>
                    <a:pt x="3571536" y="866774"/>
                  </a:lnTo>
                  <a:lnTo>
                    <a:pt x="3538900" y="821214"/>
                  </a:lnTo>
                  <a:lnTo>
                    <a:pt x="3504924" y="776560"/>
                  </a:lnTo>
                  <a:lnTo>
                    <a:pt x="3530129" y="756804"/>
                  </a:lnTo>
                  <a:lnTo>
                    <a:pt x="3552200" y="787399"/>
                  </a:lnTo>
                  <a:lnTo>
                    <a:pt x="3578898" y="812799"/>
                  </a:lnTo>
                  <a:lnTo>
                    <a:pt x="3604796" y="850899"/>
                  </a:lnTo>
                  <a:lnTo>
                    <a:pt x="3629883" y="888999"/>
                  </a:lnTo>
                  <a:lnTo>
                    <a:pt x="3654144" y="927099"/>
                  </a:lnTo>
                  <a:lnTo>
                    <a:pt x="3663270" y="941944"/>
                  </a:lnTo>
                  <a:lnTo>
                    <a:pt x="3632787" y="960611"/>
                  </a:lnTo>
                  <a:close/>
                </a:path>
                <a:path w="3952875" h="3947795">
                  <a:moveTo>
                    <a:pt x="3481602" y="747384"/>
                  </a:moveTo>
                  <a:lnTo>
                    <a:pt x="3445545" y="704428"/>
                  </a:lnTo>
                  <a:lnTo>
                    <a:pt x="3408294" y="662556"/>
                  </a:lnTo>
                  <a:lnTo>
                    <a:pt x="3369850" y="621768"/>
                  </a:lnTo>
                  <a:lnTo>
                    <a:pt x="3330214" y="582065"/>
                  </a:lnTo>
                  <a:lnTo>
                    <a:pt x="3353830" y="557802"/>
                  </a:lnTo>
                  <a:lnTo>
                    <a:pt x="3375953" y="584199"/>
                  </a:lnTo>
                  <a:lnTo>
                    <a:pt x="3407175" y="609599"/>
                  </a:lnTo>
                  <a:lnTo>
                    <a:pt x="3437675" y="647699"/>
                  </a:lnTo>
                  <a:lnTo>
                    <a:pt x="3467440" y="673099"/>
                  </a:lnTo>
                  <a:lnTo>
                    <a:pt x="3496458" y="711199"/>
                  </a:lnTo>
                  <a:lnTo>
                    <a:pt x="3507585" y="726202"/>
                  </a:lnTo>
                  <a:lnTo>
                    <a:pt x="3481602" y="747384"/>
                  </a:lnTo>
                  <a:close/>
                </a:path>
                <a:path w="3952875" h="3947795">
                  <a:moveTo>
                    <a:pt x="3303182" y="556254"/>
                  </a:moveTo>
                  <a:lnTo>
                    <a:pt x="3261691" y="518490"/>
                  </a:lnTo>
                  <a:lnTo>
                    <a:pt x="3219176" y="481973"/>
                  </a:lnTo>
                  <a:lnTo>
                    <a:pt x="3175636" y="446702"/>
                  </a:lnTo>
                  <a:lnTo>
                    <a:pt x="3131072" y="412677"/>
                  </a:lnTo>
                  <a:lnTo>
                    <a:pt x="3148954" y="388545"/>
                  </a:lnTo>
                  <a:lnTo>
                    <a:pt x="3209475" y="431799"/>
                  </a:lnTo>
                  <a:lnTo>
                    <a:pt x="3244110" y="457199"/>
                  </a:lnTo>
                  <a:lnTo>
                    <a:pt x="3278089" y="482599"/>
                  </a:lnTo>
                  <a:lnTo>
                    <a:pt x="3311397" y="520699"/>
                  </a:lnTo>
                  <a:lnTo>
                    <a:pt x="3325906" y="531995"/>
                  </a:lnTo>
                  <a:lnTo>
                    <a:pt x="3303182" y="556254"/>
                  </a:lnTo>
                  <a:close/>
                </a:path>
                <a:path w="3952875" h="3947795">
                  <a:moveTo>
                    <a:pt x="3100815" y="390703"/>
                  </a:moveTo>
                  <a:lnTo>
                    <a:pt x="3054615" y="358817"/>
                  </a:lnTo>
                  <a:lnTo>
                    <a:pt x="3007573" y="328317"/>
                  </a:lnTo>
                  <a:lnTo>
                    <a:pt x="2959689" y="299203"/>
                  </a:lnTo>
                  <a:lnTo>
                    <a:pt x="2910963" y="271475"/>
                  </a:lnTo>
                  <a:lnTo>
                    <a:pt x="2928204" y="240133"/>
                  </a:lnTo>
                  <a:lnTo>
                    <a:pt x="3026900" y="304799"/>
                  </a:lnTo>
                  <a:lnTo>
                    <a:pt x="3064625" y="330199"/>
                  </a:lnTo>
                  <a:lnTo>
                    <a:pt x="3101758" y="355599"/>
                  </a:lnTo>
                  <a:lnTo>
                    <a:pt x="3117839" y="366781"/>
                  </a:lnTo>
                  <a:lnTo>
                    <a:pt x="3100815" y="390703"/>
                  </a:lnTo>
                  <a:close/>
                </a:path>
                <a:path w="3952875" h="3947795">
                  <a:moveTo>
                    <a:pt x="2878088" y="253801"/>
                  </a:moveTo>
                  <a:lnTo>
                    <a:pt x="2828060" y="228443"/>
                  </a:lnTo>
                  <a:lnTo>
                    <a:pt x="2777379" y="204576"/>
                  </a:lnTo>
                  <a:lnTo>
                    <a:pt x="2726045" y="182202"/>
                  </a:lnTo>
                  <a:lnTo>
                    <a:pt x="2674058" y="161319"/>
                  </a:lnTo>
                  <a:lnTo>
                    <a:pt x="2684737" y="133576"/>
                  </a:lnTo>
                  <a:lnTo>
                    <a:pt x="2747334" y="152399"/>
                  </a:lnTo>
                  <a:lnTo>
                    <a:pt x="2788841" y="177799"/>
                  </a:lnTo>
                  <a:lnTo>
                    <a:pt x="2829847" y="190499"/>
                  </a:lnTo>
                  <a:lnTo>
                    <a:pt x="2870338" y="215899"/>
                  </a:lnTo>
                  <a:lnTo>
                    <a:pt x="2894039" y="223431"/>
                  </a:lnTo>
                  <a:lnTo>
                    <a:pt x="2878088" y="253801"/>
                  </a:lnTo>
                  <a:close/>
                </a:path>
                <a:path w="3952875" h="3947795">
                  <a:moveTo>
                    <a:pt x="2639076" y="148241"/>
                  </a:moveTo>
                  <a:lnTo>
                    <a:pt x="2586094" y="129886"/>
                  </a:lnTo>
                  <a:lnTo>
                    <a:pt x="2532642" y="113096"/>
                  </a:lnTo>
                  <a:lnTo>
                    <a:pt x="2478720" y="97870"/>
                  </a:lnTo>
                  <a:lnTo>
                    <a:pt x="2424328" y="84209"/>
                  </a:lnTo>
                  <a:lnTo>
                    <a:pt x="2432204" y="50799"/>
                  </a:lnTo>
                  <a:lnTo>
                    <a:pt x="2443833" y="50799"/>
                  </a:lnTo>
                  <a:lnTo>
                    <a:pt x="2619934" y="101599"/>
                  </a:lnTo>
                  <a:lnTo>
                    <a:pt x="2649626" y="119165"/>
                  </a:lnTo>
                  <a:lnTo>
                    <a:pt x="2639076" y="148241"/>
                  </a:lnTo>
                  <a:close/>
                </a:path>
                <a:path w="3952875" h="3947795">
                  <a:moveTo>
                    <a:pt x="2387724" y="75955"/>
                  </a:moveTo>
                  <a:lnTo>
                    <a:pt x="2332789" y="64959"/>
                  </a:lnTo>
                  <a:lnTo>
                    <a:pt x="2277556" y="55561"/>
                  </a:lnTo>
                  <a:lnTo>
                    <a:pt x="2222025" y="47761"/>
                  </a:lnTo>
                  <a:lnTo>
                    <a:pt x="2166197" y="41559"/>
                  </a:lnTo>
                  <a:lnTo>
                    <a:pt x="2168982" y="12699"/>
                  </a:lnTo>
                  <a:lnTo>
                    <a:pt x="2214852" y="12699"/>
                  </a:lnTo>
                  <a:lnTo>
                    <a:pt x="2261366" y="25399"/>
                  </a:lnTo>
                  <a:lnTo>
                    <a:pt x="2307535" y="25399"/>
                  </a:lnTo>
                  <a:lnTo>
                    <a:pt x="2393459" y="49318"/>
                  </a:lnTo>
                  <a:lnTo>
                    <a:pt x="2387724" y="75955"/>
                  </a:lnTo>
                  <a:close/>
                </a:path>
                <a:path w="3952875" h="3947795">
                  <a:moveTo>
                    <a:pt x="1753479" y="45300"/>
                  </a:moveTo>
                  <a:lnTo>
                    <a:pt x="1749730" y="12699"/>
                  </a:lnTo>
                  <a:lnTo>
                    <a:pt x="1787084" y="12699"/>
                  </a:lnTo>
                  <a:lnTo>
                    <a:pt x="1834251" y="0"/>
                  </a:lnTo>
                  <a:lnTo>
                    <a:pt x="2120838" y="0"/>
                  </a:lnTo>
                  <a:lnTo>
                    <a:pt x="2131964" y="2995"/>
                  </a:lnTo>
                  <a:lnTo>
                    <a:pt x="2129682" y="32503"/>
                  </a:lnTo>
                  <a:lnTo>
                    <a:pt x="1977524" y="32503"/>
                  </a:lnTo>
                  <a:lnTo>
                    <a:pt x="1921235" y="33302"/>
                  </a:lnTo>
                  <a:lnTo>
                    <a:pt x="1865131" y="35702"/>
                  </a:lnTo>
                  <a:lnTo>
                    <a:pt x="1809212" y="39701"/>
                  </a:lnTo>
                  <a:lnTo>
                    <a:pt x="1753479" y="45300"/>
                  </a:lnTo>
                  <a:close/>
                </a:path>
                <a:path w="3952875" h="3947795">
                  <a:moveTo>
                    <a:pt x="2129230" y="38346"/>
                  </a:moveTo>
                  <a:lnTo>
                    <a:pt x="2090118" y="35702"/>
                  </a:lnTo>
                  <a:lnTo>
                    <a:pt x="2089595" y="35702"/>
                  </a:lnTo>
                  <a:lnTo>
                    <a:pt x="2053528" y="33963"/>
                  </a:lnTo>
                  <a:lnTo>
                    <a:pt x="2015563" y="32868"/>
                  </a:lnTo>
                  <a:lnTo>
                    <a:pt x="1977524" y="32503"/>
                  </a:lnTo>
                  <a:lnTo>
                    <a:pt x="2129682" y="32503"/>
                  </a:lnTo>
                  <a:lnTo>
                    <a:pt x="2129230" y="38346"/>
                  </a:lnTo>
                  <a:close/>
                </a:path>
              </a:pathLst>
            </a:custGeom>
            <a:solidFill>
              <a:srgbClr val="7DD957"/>
            </a:solidFill>
          </p:spPr>
          <p:txBody>
            <a:bodyPr wrap="square" lIns="0" tIns="0" rIns="0" bIns="0" rtlCol="0"/>
            <a:lstStyle/>
            <a:p>
              <a:endParaRPr/>
            </a:p>
          </p:txBody>
        </p:sp>
      </p:grpSp>
      <p:grpSp>
        <p:nvGrpSpPr>
          <p:cNvPr id="11" name="object 11"/>
          <p:cNvGrpSpPr/>
          <p:nvPr/>
        </p:nvGrpSpPr>
        <p:grpSpPr>
          <a:xfrm>
            <a:off x="1170828" y="2742338"/>
            <a:ext cx="3955415" cy="3949700"/>
            <a:chOff x="1170828" y="2742338"/>
            <a:chExt cx="3955415" cy="3949700"/>
          </a:xfrm>
        </p:grpSpPr>
        <p:pic>
          <p:nvPicPr>
            <p:cNvPr id="12" name="object 12"/>
            <p:cNvPicPr/>
            <p:nvPr/>
          </p:nvPicPr>
          <p:blipFill>
            <a:blip r:embed="rId5" cstate="print"/>
            <a:stretch>
              <a:fillRect/>
            </a:stretch>
          </p:blipFill>
          <p:spPr>
            <a:xfrm>
              <a:off x="1170828" y="2742338"/>
              <a:ext cx="3955296" cy="3949700"/>
            </a:xfrm>
            <a:prstGeom prst="rect">
              <a:avLst/>
            </a:prstGeom>
          </p:spPr>
        </p:pic>
        <p:sp>
          <p:nvSpPr>
            <p:cNvPr id="13" name="object 13"/>
            <p:cNvSpPr/>
            <p:nvPr/>
          </p:nvSpPr>
          <p:spPr>
            <a:xfrm>
              <a:off x="1170931" y="2742338"/>
              <a:ext cx="3952875" cy="3947795"/>
            </a:xfrm>
            <a:custGeom>
              <a:avLst/>
              <a:gdLst/>
              <a:ahLst/>
              <a:cxnLst/>
              <a:rect l="l" t="t" r="r" b="b"/>
              <a:pathLst>
                <a:path w="3952875" h="3947795">
                  <a:moveTo>
                    <a:pt x="1861684" y="3947278"/>
                  </a:moveTo>
                  <a:lnTo>
                    <a:pt x="1778152" y="3947278"/>
                  </a:lnTo>
                  <a:lnTo>
                    <a:pt x="1740237" y="3936999"/>
                  </a:lnTo>
                  <a:lnTo>
                    <a:pt x="1693723" y="3936999"/>
                  </a:lnTo>
                  <a:lnTo>
                    <a:pt x="1647554" y="3924299"/>
                  </a:lnTo>
                  <a:lnTo>
                    <a:pt x="1634133" y="3924299"/>
                  </a:lnTo>
                  <a:lnTo>
                    <a:pt x="1641426" y="3882549"/>
                  </a:lnTo>
                  <a:lnTo>
                    <a:pt x="1696677" y="3891380"/>
                  </a:lnTo>
                  <a:lnTo>
                    <a:pt x="1752178" y="3898614"/>
                  </a:lnTo>
                  <a:lnTo>
                    <a:pt x="1807931" y="3904250"/>
                  </a:lnTo>
                  <a:lnTo>
                    <a:pt x="1863935" y="3908289"/>
                  </a:lnTo>
                  <a:lnTo>
                    <a:pt x="1861684" y="3947278"/>
                  </a:lnTo>
                  <a:close/>
                </a:path>
                <a:path w="3952875" h="3947795">
                  <a:moveTo>
                    <a:pt x="2126806" y="3911467"/>
                  </a:moveTo>
                  <a:lnTo>
                    <a:pt x="1987278" y="3911467"/>
                  </a:lnTo>
                  <a:lnTo>
                    <a:pt x="2016539" y="3911191"/>
                  </a:lnTo>
                  <a:lnTo>
                    <a:pt x="2015411" y="3911191"/>
                  </a:lnTo>
                  <a:lnTo>
                    <a:pt x="2054345" y="3910089"/>
                  </a:lnTo>
                  <a:lnTo>
                    <a:pt x="2053445" y="3910089"/>
                  </a:lnTo>
                  <a:lnTo>
                    <a:pt x="2089280" y="3908394"/>
                  </a:lnTo>
                  <a:lnTo>
                    <a:pt x="2126386" y="3905933"/>
                  </a:lnTo>
                  <a:lnTo>
                    <a:pt x="2126702" y="3910089"/>
                  </a:lnTo>
                  <a:lnTo>
                    <a:pt x="2126806" y="3911467"/>
                  </a:lnTo>
                  <a:close/>
                </a:path>
                <a:path w="3952875" h="3947795">
                  <a:moveTo>
                    <a:pt x="2129524" y="3947278"/>
                  </a:moveTo>
                  <a:lnTo>
                    <a:pt x="1899857" y="3947278"/>
                  </a:lnTo>
                  <a:lnTo>
                    <a:pt x="1901241" y="3911467"/>
                  </a:lnTo>
                  <a:lnTo>
                    <a:pt x="1901294" y="3910089"/>
                  </a:lnTo>
                  <a:lnTo>
                    <a:pt x="1939376" y="3911191"/>
                  </a:lnTo>
                  <a:lnTo>
                    <a:pt x="1958442" y="3911467"/>
                  </a:lnTo>
                  <a:lnTo>
                    <a:pt x="2126806" y="3911467"/>
                  </a:lnTo>
                  <a:lnTo>
                    <a:pt x="2129524" y="3947278"/>
                  </a:lnTo>
                  <a:close/>
                </a:path>
                <a:path w="3952875" h="3947795">
                  <a:moveTo>
                    <a:pt x="2176938" y="3947278"/>
                  </a:moveTo>
                  <a:lnTo>
                    <a:pt x="2167598" y="3947278"/>
                  </a:lnTo>
                  <a:lnTo>
                    <a:pt x="2163369" y="3902773"/>
                  </a:lnTo>
                  <a:lnTo>
                    <a:pt x="2219197" y="3896654"/>
                  </a:lnTo>
                  <a:lnTo>
                    <a:pt x="2274729" y="3888938"/>
                  </a:lnTo>
                  <a:lnTo>
                    <a:pt x="2329965" y="3879624"/>
                  </a:lnTo>
                  <a:lnTo>
                    <a:pt x="2384905" y="3868712"/>
                  </a:lnTo>
                  <a:lnTo>
                    <a:pt x="2394273" y="3912544"/>
                  </a:lnTo>
                  <a:lnTo>
                    <a:pt x="2353344" y="3924299"/>
                  </a:lnTo>
                  <a:lnTo>
                    <a:pt x="2307535" y="3924299"/>
                  </a:lnTo>
                  <a:lnTo>
                    <a:pt x="2261367" y="3936999"/>
                  </a:lnTo>
                  <a:lnTo>
                    <a:pt x="2214853" y="3936999"/>
                  </a:lnTo>
                  <a:lnTo>
                    <a:pt x="2176938" y="3947278"/>
                  </a:lnTo>
                  <a:close/>
                </a:path>
                <a:path w="3952875" h="3947795">
                  <a:moveTo>
                    <a:pt x="1496234" y="92676"/>
                  </a:moveTo>
                  <a:lnTo>
                    <a:pt x="1487306" y="57708"/>
                  </a:lnTo>
                  <a:lnTo>
                    <a:pt x="1511256" y="50799"/>
                  </a:lnTo>
                  <a:lnTo>
                    <a:pt x="1556308" y="50799"/>
                  </a:lnTo>
                  <a:lnTo>
                    <a:pt x="1647554" y="25399"/>
                  </a:lnTo>
                  <a:lnTo>
                    <a:pt x="1693723" y="25399"/>
                  </a:lnTo>
                  <a:lnTo>
                    <a:pt x="1712228" y="20347"/>
                  </a:lnTo>
                  <a:lnTo>
                    <a:pt x="1716214" y="49951"/>
                  </a:lnTo>
                  <a:lnTo>
                    <a:pt x="1660703" y="58244"/>
                  </a:lnTo>
                  <a:lnTo>
                    <a:pt x="1605536" y="68130"/>
                  </a:lnTo>
                  <a:lnTo>
                    <a:pt x="1550713" y="79607"/>
                  </a:lnTo>
                  <a:lnTo>
                    <a:pt x="1496234" y="92676"/>
                  </a:lnTo>
                  <a:close/>
                </a:path>
                <a:path w="3952875" h="3947795">
                  <a:moveTo>
                    <a:pt x="1248097" y="174329"/>
                  </a:moveTo>
                  <a:lnTo>
                    <a:pt x="1235768" y="143976"/>
                  </a:lnTo>
                  <a:lnTo>
                    <a:pt x="1292221" y="126999"/>
                  </a:lnTo>
                  <a:lnTo>
                    <a:pt x="1335155" y="101599"/>
                  </a:lnTo>
                  <a:lnTo>
                    <a:pt x="1450764" y="68250"/>
                  </a:lnTo>
                  <a:lnTo>
                    <a:pt x="1460154" y="102262"/>
                  </a:lnTo>
                  <a:lnTo>
                    <a:pt x="1406360" y="117958"/>
                  </a:lnTo>
                  <a:lnTo>
                    <a:pt x="1353086" y="135202"/>
                  </a:lnTo>
                  <a:lnTo>
                    <a:pt x="1300331" y="153992"/>
                  </a:lnTo>
                  <a:lnTo>
                    <a:pt x="1248097" y="174329"/>
                  </a:lnTo>
                  <a:close/>
                </a:path>
                <a:path w="3952875" h="3947795">
                  <a:moveTo>
                    <a:pt x="1013116" y="288883"/>
                  </a:moveTo>
                  <a:lnTo>
                    <a:pt x="996453" y="259865"/>
                  </a:lnTo>
                  <a:lnTo>
                    <a:pt x="1005363" y="253999"/>
                  </a:lnTo>
                  <a:lnTo>
                    <a:pt x="1044787" y="228599"/>
                  </a:lnTo>
                  <a:lnTo>
                    <a:pt x="1084751" y="215899"/>
                  </a:lnTo>
                  <a:lnTo>
                    <a:pt x="1125242" y="190499"/>
                  </a:lnTo>
                  <a:lnTo>
                    <a:pt x="1166248" y="177799"/>
                  </a:lnTo>
                  <a:lnTo>
                    <a:pt x="1200114" y="157075"/>
                  </a:lnTo>
                  <a:lnTo>
                    <a:pt x="1213677" y="188699"/>
                  </a:lnTo>
                  <a:lnTo>
                    <a:pt x="1162477" y="211544"/>
                  </a:lnTo>
                  <a:lnTo>
                    <a:pt x="1111983" y="235856"/>
                  </a:lnTo>
                  <a:lnTo>
                    <a:pt x="1062196" y="261636"/>
                  </a:lnTo>
                  <a:lnTo>
                    <a:pt x="1013116" y="288883"/>
                  </a:lnTo>
                  <a:close/>
                </a:path>
                <a:path w="3952875" h="3947795">
                  <a:moveTo>
                    <a:pt x="795676" y="434050"/>
                  </a:moveTo>
                  <a:lnTo>
                    <a:pt x="776713" y="409409"/>
                  </a:lnTo>
                  <a:lnTo>
                    <a:pt x="780893" y="406399"/>
                  </a:lnTo>
                  <a:lnTo>
                    <a:pt x="816803" y="380999"/>
                  </a:lnTo>
                  <a:lnTo>
                    <a:pt x="853331" y="355599"/>
                  </a:lnTo>
                  <a:lnTo>
                    <a:pt x="890464" y="330199"/>
                  </a:lnTo>
                  <a:lnTo>
                    <a:pt x="928189" y="304799"/>
                  </a:lnTo>
                  <a:lnTo>
                    <a:pt x="964645" y="280803"/>
                  </a:lnTo>
                  <a:lnTo>
                    <a:pt x="980861" y="307822"/>
                  </a:lnTo>
                  <a:lnTo>
                    <a:pt x="933225" y="337355"/>
                  </a:lnTo>
                  <a:lnTo>
                    <a:pt x="886482" y="368237"/>
                  </a:lnTo>
                  <a:lnTo>
                    <a:pt x="840633" y="400469"/>
                  </a:lnTo>
                  <a:lnTo>
                    <a:pt x="795676" y="434050"/>
                  </a:lnTo>
                  <a:close/>
                </a:path>
                <a:path w="3952875" h="3947795">
                  <a:moveTo>
                    <a:pt x="599648" y="607030"/>
                  </a:moveTo>
                  <a:lnTo>
                    <a:pt x="577745" y="585331"/>
                  </a:lnTo>
                  <a:lnTo>
                    <a:pt x="579136" y="584199"/>
                  </a:lnTo>
                  <a:lnTo>
                    <a:pt x="611066" y="546099"/>
                  </a:lnTo>
                  <a:lnTo>
                    <a:pt x="643692" y="520699"/>
                  </a:lnTo>
                  <a:lnTo>
                    <a:pt x="677001" y="482599"/>
                  </a:lnTo>
                  <a:lnTo>
                    <a:pt x="711091" y="457117"/>
                  </a:lnTo>
                  <a:lnTo>
                    <a:pt x="745872" y="431614"/>
                  </a:lnTo>
                  <a:lnTo>
                    <a:pt x="766290" y="457117"/>
                  </a:lnTo>
                  <a:lnTo>
                    <a:pt x="723020" y="492790"/>
                  </a:lnTo>
                  <a:lnTo>
                    <a:pt x="680823" y="529667"/>
                  </a:lnTo>
                  <a:lnTo>
                    <a:pt x="639699" y="567747"/>
                  </a:lnTo>
                  <a:lnTo>
                    <a:pt x="599648" y="607030"/>
                  </a:lnTo>
                  <a:close/>
                </a:path>
                <a:path w="3952875" h="3947795">
                  <a:moveTo>
                    <a:pt x="428506" y="804664"/>
                  </a:moveTo>
                  <a:lnTo>
                    <a:pt x="430374" y="749299"/>
                  </a:lnTo>
                  <a:lnTo>
                    <a:pt x="458631" y="711199"/>
                  </a:lnTo>
                  <a:lnTo>
                    <a:pt x="487649" y="673099"/>
                  </a:lnTo>
                  <a:lnTo>
                    <a:pt x="517415" y="647699"/>
                  </a:lnTo>
                  <a:lnTo>
                    <a:pt x="548009" y="609481"/>
                  </a:lnTo>
                  <a:lnTo>
                    <a:pt x="573599" y="633832"/>
                  </a:lnTo>
                  <a:lnTo>
                    <a:pt x="535471" y="674986"/>
                  </a:lnTo>
                  <a:lnTo>
                    <a:pt x="498580" y="717177"/>
                  </a:lnTo>
                  <a:lnTo>
                    <a:pt x="462924" y="760402"/>
                  </a:lnTo>
                  <a:lnTo>
                    <a:pt x="428506" y="804664"/>
                  </a:lnTo>
                  <a:close/>
                </a:path>
                <a:path w="3952875" h="3947795">
                  <a:moveTo>
                    <a:pt x="285369" y="1023481"/>
                  </a:moveTo>
                  <a:lnTo>
                    <a:pt x="253616" y="1005642"/>
                  </a:lnTo>
                  <a:lnTo>
                    <a:pt x="254950" y="1003299"/>
                  </a:lnTo>
                  <a:lnTo>
                    <a:pt x="277522" y="965199"/>
                  </a:lnTo>
                  <a:lnTo>
                    <a:pt x="300945" y="927099"/>
                  </a:lnTo>
                  <a:lnTo>
                    <a:pt x="325207" y="888999"/>
                  </a:lnTo>
                  <a:lnTo>
                    <a:pt x="350293" y="850899"/>
                  </a:lnTo>
                  <a:lnTo>
                    <a:pt x="376140" y="812870"/>
                  </a:lnTo>
                  <a:lnTo>
                    <a:pt x="406270" y="834717"/>
                  </a:lnTo>
                  <a:lnTo>
                    <a:pt x="373979" y="880627"/>
                  </a:lnTo>
                  <a:lnTo>
                    <a:pt x="343065" y="927391"/>
                  </a:lnTo>
                  <a:lnTo>
                    <a:pt x="313529" y="975009"/>
                  </a:lnTo>
                  <a:lnTo>
                    <a:pt x="285369" y="1023481"/>
                  </a:lnTo>
                  <a:close/>
                </a:path>
                <a:path w="3952875" h="3947795">
                  <a:moveTo>
                    <a:pt x="173069" y="1259457"/>
                  </a:moveTo>
                  <a:lnTo>
                    <a:pt x="137820" y="1245525"/>
                  </a:lnTo>
                  <a:lnTo>
                    <a:pt x="138116" y="1244599"/>
                  </a:lnTo>
                  <a:lnTo>
                    <a:pt x="155310" y="1206499"/>
                  </a:lnTo>
                  <a:lnTo>
                    <a:pt x="173432" y="1168399"/>
                  </a:lnTo>
                  <a:lnTo>
                    <a:pt x="192470" y="1130299"/>
                  </a:lnTo>
                  <a:lnTo>
                    <a:pt x="212411" y="1079499"/>
                  </a:lnTo>
                  <a:lnTo>
                    <a:pt x="233242" y="1041399"/>
                  </a:lnTo>
                  <a:lnTo>
                    <a:pt x="234745" y="1038762"/>
                  </a:lnTo>
                  <a:lnTo>
                    <a:pt x="267365" y="1056267"/>
                  </a:lnTo>
                  <a:lnTo>
                    <a:pt x="241563" y="1106066"/>
                  </a:lnTo>
                  <a:lnTo>
                    <a:pt x="217246" y="1156530"/>
                  </a:lnTo>
                  <a:lnTo>
                    <a:pt x="194415" y="1207661"/>
                  </a:lnTo>
                  <a:lnTo>
                    <a:pt x="173069" y="1259457"/>
                  </a:lnTo>
                  <a:close/>
                </a:path>
                <a:path w="3952875" h="3947795">
                  <a:moveTo>
                    <a:pt x="93745" y="1508418"/>
                  </a:moveTo>
                  <a:lnTo>
                    <a:pt x="58608" y="1499801"/>
                  </a:lnTo>
                  <a:lnTo>
                    <a:pt x="66532" y="1473199"/>
                  </a:lnTo>
                  <a:lnTo>
                    <a:pt x="78888" y="1422399"/>
                  </a:lnTo>
                  <a:lnTo>
                    <a:pt x="92237" y="1384299"/>
                  </a:lnTo>
                  <a:lnTo>
                    <a:pt x="106567" y="1333499"/>
                  </a:lnTo>
                  <a:lnTo>
                    <a:pt x="121864" y="1295399"/>
                  </a:lnTo>
                  <a:lnTo>
                    <a:pt x="126214" y="1281804"/>
                  </a:lnTo>
                  <a:lnTo>
                    <a:pt x="159691" y="1294290"/>
                  </a:lnTo>
                  <a:lnTo>
                    <a:pt x="140864" y="1347100"/>
                  </a:lnTo>
                  <a:lnTo>
                    <a:pt x="123597" y="1400391"/>
                  </a:lnTo>
                  <a:lnTo>
                    <a:pt x="107891" y="1454164"/>
                  </a:lnTo>
                  <a:lnTo>
                    <a:pt x="93745" y="1508418"/>
                  </a:lnTo>
                  <a:close/>
                </a:path>
                <a:path w="3952875" h="3947795">
                  <a:moveTo>
                    <a:pt x="48784" y="1766220"/>
                  </a:moveTo>
                  <a:lnTo>
                    <a:pt x="11764" y="1762317"/>
                  </a:lnTo>
                  <a:lnTo>
                    <a:pt x="13988" y="1739899"/>
                  </a:lnTo>
                  <a:lnTo>
                    <a:pt x="20110" y="1689099"/>
                  </a:lnTo>
                  <a:lnTo>
                    <a:pt x="27304" y="1650999"/>
                  </a:lnTo>
                  <a:lnTo>
                    <a:pt x="35556" y="1600199"/>
                  </a:lnTo>
                  <a:lnTo>
                    <a:pt x="44854" y="1562099"/>
                  </a:lnTo>
                  <a:lnTo>
                    <a:pt x="49960" y="1536988"/>
                  </a:lnTo>
                  <a:lnTo>
                    <a:pt x="85173" y="1544901"/>
                  </a:lnTo>
                  <a:lnTo>
                    <a:pt x="73677" y="1599767"/>
                  </a:lnTo>
                  <a:lnTo>
                    <a:pt x="63781" y="1654943"/>
                  </a:lnTo>
                  <a:lnTo>
                    <a:pt x="55483" y="1710427"/>
                  </a:lnTo>
                  <a:lnTo>
                    <a:pt x="48784" y="1766220"/>
                  </a:lnTo>
                  <a:close/>
                </a:path>
                <a:path w="3952875" h="3947795">
                  <a:moveTo>
                    <a:pt x="437" y="2029161"/>
                  </a:moveTo>
                  <a:lnTo>
                    <a:pt x="109" y="2000069"/>
                  </a:lnTo>
                  <a:lnTo>
                    <a:pt x="0" y="1972031"/>
                  </a:lnTo>
                  <a:lnTo>
                    <a:pt x="469" y="1930399"/>
                  </a:lnTo>
                  <a:lnTo>
                    <a:pt x="2177" y="1879599"/>
                  </a:lnTo>
                  <a:lnTo>
                    <a:pt x="5008" y="1828799"/>
                  </a:lnTo>
                  <a:lnTo>
                    <a:pt x="7985" y="1800024"/>
                  </a:lnTo>
                  <a:lnTo>
                    <a:pt x="45237" y="1803235"/>
                  </a:lnTo>
                  <a:lnTo>
                    <a:pt x="42069" y="1845290"/>
                  </a:lnTo>
                  <a:lnTo>
                    <a:pt x="39806" y="1887441"/>
                  </a:lnTo>
                  <a:lnTo>
                    <a:pt x="38449" y="1929688"/>
                  </a:lnTo>
                  <a:lnTo>
                    <a:pt x="37996" y="1972031"/>
                  </a:lnTo>
                  <a:lnTo>
                    <a:pt x="38046" y="1986054"/>
                  </a:lnTo>
                  <a:lnTo>
                    <a:pt x="38195" y="2000069"/>
                  </a:lnTo>
                  <a:lnTo>
                    <a:pt x="38443" y="2014075"/>
                  </a:lnTo>
                  <a:lnTo>
                    <a:pt x="38790" y="2028073"/>
                  </a:lnTo>
                  <a:lnTo>
                    <a:pt x="437" y="2029161"/>
                  </a:lnTo>
                  <a:close/>
                </a:path>
                <a:path w="3952875" h="3947795">
                  <a:moveTo>
                    <a:pt x="24939" y="2294695"/>
                  </a:moveTo>
                  <a:lnTo>
                    <a:pt x="20110" y="2260599"/>
                  </a:lnTo>
                  <a:lnTo>
                    <a:pt x="13988" y="2209799"/>
                  </a:lnTo>
                  <a:lnTo>
                    <a:pt x="8949" y="2171699"/>
                  </a:lnTo>
                  <a:lnTo>
                    <a:pt x="5062" y="2121593"/>
                  </a:lnTo>
                  <a:lnTo>
                    <a:pt x="5008" y="2120899"/>
                  </a:lnTo>
                  <a:lnTo>
                    <a:pt x="2177" y="2070099"/>
                  </a:lnTo>
                  <a:lnTo>
                    <a:pt x="2053" y="2067342"/>
                  </a:lnTo>
                  <a:lnTo>
                    <a:pt x="40210" y="2065532"/>
                  </a:lnTo>
                  <a:lnTo>
                    <a:pt x="43631" y="2120899"/>
                  </a:lnTo>
                  <a:lnTo>
                    <a:pt x="43674" y="2121593"/>
                  </a:lnTo>
                  <a:lnTo>
                    <a:pt x="48737" y="2177416"/>
                  </a:lnTo>
                  <a:lnTo>
                    <a:pt x="55397" y="2233000"/>
                  </a:lnTo>
                  <a:lnTo>
                    <a:pt x="63656" y="2288345"/>
                  </a:lnTo>
                  <a:lnTo>
                    <a:pt x="24939" y="2294695"/>
                  </a:lnTo>
                  <a:close/>
                </a:path>
                <a:path w="3952875" h="3947795">
                  <a:moveTo>
                    <a:pt x="85909" y="2554017"/>
                  </a:moveTo>
                  <a:lnTo>
                    <a:pt x="78888" y="2527299"/>
                  </a:lnTo>
                  <a:lnTo>
                    <a:pt x="66532" y="2489199"/>
                  </a:lnTo>
                  <a:lnTo>
                    <a:pt x="55183" y="2438399"/>
                  </a:lnTo>
                  <a:lnTo>
                    <a:pt x="44854" y="2400299"/>
                  </a:lnTo>
                  <a:lnTo>
                    <a:pt x="35556" y="2349499"/>
                  </a:lnTo>
                  <a:lnTo>
                    <a:pt x="31782" y="2332074"/>
                  </a:lnTo>
                  <a:lnTo>
                    <a:pt x="70037" y="2325041"/>
                  </a:lnTo>
                  <a:lnTo>
                    <a:pt x="80973" y="2380023"/>
                  </a:lnTo>
                  <a:lnTo>
                    <a:pt x="93487" y="2434600"/>
                  </a:lnTo>
                  <a:lnTo>
                    <a:pt x="107580" y="2488773"/>
                  </a:lnTo>
                  <a:lnTo>
                    <a:pt x="123252" y="2542542"/>
                  </a:lnTo>
                  <a:lnTo>
                    <a:pt x="85909" y="2554017"/>
                  </a:lnTo>
                  <a:close/>
                </a:path>
                <a:path w="3952875" h="3947795">
                  <a:moveTo>
                    <a:pt x="178662" y="2804466"/>
                  </a:moveTo>
                  <a:lnTo>
                    <a:pt x="173432" y="2793999"/>
                  </a:lnTo>
                  <a:lnTo>
                    <a:pt x="155310" y="2743199"/>
                  </a:lnTo>
                  <a:lnTo>
                    <a:pt x="138116" y="2705099"/>
                  </a:lnTo>
                  <a:lnTo>
                    <a:pt x="121864" y="2666999"/>
                  </a:lnTo>
                  <a:lnTo>
                    <a:pt x="106567" y="2616199"/>
                  </a:lnTo>
                  <a:lnTo>
                    <a:pt x="96948" y="2590625"/>
                  </a:lnTo>
                  <a:lnTo>
                    <a:pt x="134605" y="2578245"/>
                  </a:lnTo>
                  <a:lnTo>
                    <a:pt x="152889" y="2631250"/>
                  </a:lnTo>
                  <a:lnTo>
                    <a:pt x="172697" y="2683669"/>
                  </a:lnTo>
                  <a:lnTo>
                    <a:pt x="194029" y="2735502"/>
                  </a:lnTo>
                  <a:lnTo>
                    <a:pt x="216885" y="2786748"/>
                  </a:lnTo>
                  <a:lnTo>
                    <a:pt x="178662" y="2804466"/>
                  </a:lnTo>
                  <a:close/>
                </a:path>
                <a:path w="3952875" h="3947795">
                  <a:moveTo>
                    <a:pt x="309979" y="3036786"/>
                  </a:moveTo>
                  <a:lnTo>
                    <a:pt x="277522" y="2984499"/>
                  </a:lnTo>
                  <a:lnTo>
                    <a:pt x="254950" y="2946399"/>
                  </a:lnTo>
                  <a:lnTo>
                    <a:pt x="233242" y="2908299"/>
                  </a:lnTo>
                  <a:lnTo>
                    <a:pt x="212411" y="2870199"/>
                  </a:lnTo>
                  <a:lnTo>
                    <a:pt x="195862" y="2838580"/>
                  </a:lnTo>
                  <a:lnTo>
                    <a:pt x="232936" y="2820514"/>
                  </a:lnTo>
                  <a:lnTo>
                    <a:pt x="258208" y="2870525"/>
                  </a:lnTo>
                  <a:lnTo>
                    <a:pt x="284907" y="2919763"/>
                  </a:lnTo>
                  <a:lnTo>
                    <a:pt x="313034" y="2968228"/>
                  </a:lnTo>
                  <a:lnTo>
                    <a:pt x="342588" y="3015921"/>
                  </a:lnTo>
                  <a:lnTo>
                    <a:pt x="309979" y="3036786"/>
                  </a:lnTo>
                  <a:close/>
                </a:path>
                <a:path w="3952875" h="3947795">
                  <a:moveTo>
                    <a:pt x="463460" y="3255426"/>
                  </a:moveTo>
                  <a:lnTo>
                    <a:pt x="430374" y="3213099"/>
                  </a:lnTo>
                  <a:lnTo>
                    <a:pt x="402889" y="3174999"/>
                  </a:lnTo>
                  <a:lnTo>
                    <a:pt x="376192" y="3136899"/>
                  </a:lnTo>
                  <a:lnTo>
                    <a:pt x="350293" y="3098799"/>
                  </a:lnTo>
                  <a:lnTo>
                    <a:pt x="330553" y="3068820"/>
                  </a:lnTo>
                  <a:lnTo>
                    <a:pt x="363005" y="3047165"/>
                  </a:lnTo>
                  <a:lnTo>
                    <a:pt x="394793" y="3093350"/>
                  </a:lnTo>
                  <a:lnTo>
                    <a:pt x="427882" y="3138576"/>
                  </a:lnTo>
                  <a:lnTo>
                    <a:pt x="462271" y="3182843"/>
                  </a:lnTo>
                  <a:lnTo>
                    <a:pt x="497961" y="3226152"/>
                  </a:lnTo>
                  <a:lnTo>
                    <a:pt x="463460" y="3255426"/>
                  </a:lnTo>
                  <a:close/>
                </a:path>
                <a:path w="3952875" h="3947795">
                  <a:moveTo>
                    <a:pt x="650349" y="3446776"/>
                  </a:moveTo>
                  <a:lnTo>
                    <a:pt x="643692" y="3441699"/>
                  </a:lnTo>
                  <a:lnTo>
                    <a:pt x="611066" y="3403599"/>
                  </a:lnTo>
                  <a:lnTo>
                    <a:pt x="579136" y="3378199"/>
                  </a:lnTo>
                  <a:lnTo>
                    <a:pt x="547915" y="3340099"/>
                  </a:lnTo>
                  <a:lnTo>
                    <a:pt x="517415" y="3314699"/>
                  </a:lnTo>
                  <a:lnTo>
                    <a:pt x="491582" y="3281634"/>
                  </a:lnTo>
                  <a:lnTo>
                    <a:pt x="522425" y="3254430"/>
                  </a:lnTo>
                  <a:lnTo>
                    <a:pt x="560124" y="3295957"/>
                  </a:lnTo>
                  <a:lnTo>
                    <a:pt x="598970" y="3336351"/>
                  </a:lnTo>
                  <a:lnTo>
                    <a:pt x="638962" y="3375612"/>
                  </a:lnTo>
                  <a:lnTo>
                    <a:pt x="680099" y="3413739"/>
                  </a:lnTo>
                  <a:lnTo>
                    <a:pt x="650349" y="3446776"/>
                  </a:lnTo>
                  <a:close/>
                </a:path>
                <a:path w="3952875" h="3947795">
                  <a:moveTo>
                    <a:pt x="860757" y="3611879"/>
                  </a:moveTo>
                  <a:lnTo>
                    <a:pt x="816803" y="3581399"/>
                  </a:lnTo>
                  <a:lnTo>
                    <a:pt x="780893" y="3555999"/>
                  </a:lnTo>
                  <a:lnTo>
                    <a:pt x="745614" y="3530599"/>
                  </a:lnTo>
                  <a:lnTo>
                    <a:pt x="710979" y="3492499"/>
                  </a:lnTo>
                  <a:lnTo>
                    <a:pt x="680844" y="3469973"/>
                  </a:lnTo>
                  <a:lnTo>
                    <a:pt x="708120" y="3438490"/>
                  </a:lnTo>
                  <a:lnTo>
                    <a:pt x="751060" y="3474628"/>
                  </a:lnTo>
                  <a:lnTo>
                    <a:pt x="794973" y="3509475"/>
                  </a:lnTo>
                  <a:lnTo>
                    <a:pt x="839859" y="3543032"/>
                  </a:lnTo>
                  <a:lnTo>
                    <a:pt x="885716" y="3575299"/>
                  </a:lnTo>
                  <a:lnTo>
                    <a:pt x="860757" y="3611879"/>
                  </a:lnTo>
                  <a:close/>
                </a:path>
                <a:path w="3952875" h="3947795">
                  <a:moveTo>
                    <a:pt x="1090682" y="3748360"/>
                  </a:moveTo>
                  <a:lnTo>
                    <a:pt x="1084751" y="3746499"/>
                  </a:lnTo>
                  <a:lnTo>
                    <a:pt x="1005363" y="3695699"/>
                  </a:lnTo>
                  <a:lnTo>
                    <a:pt x="966493" y="3682999"/>
                  </a:lnTo>
                  <a:lnTo>
                    <a:pt x="928189" y="3657599"/>
                  </a:lnTo>
                  <a:lnTo>
                    <a:pt x="892293" y="3633431"/>
                  </a:lnTo>
                  <a:lnTo>
                    <a:pt x="916762" y="3596048"/>
                  </a:lnTo>
                  <a:lnTo>
                    <a:pt x="964144" y="3626094"/>
                  </a:lnTo>
                  <a:lnTo>
                    <a:pt x="1012313" y="3654720"/>
                  </a:lnTo>
                  <a:lnTo>
                    <a:pt x="1061269" y="3681928"/>
                  </a:lnTo>
                  <a:lnTo>
                    <a:pt x="1111012" y="3707717"/>
                  </a:lnTo>
                  <a:lnTo>
                    <a:pt x="1090682" y="3748360"/>
                  </a:lnTo>
                  <a:close/>
                </a:path>
                <a:path w="3952875" h="3947795">
                  <a:moveTo>
                    <a:pt x="1338510" y="3848694"/>
                  </a:moveTo>
                  <a:lnTo>
                    <a:pt x="1292221" y="3835399"/>
                  </a:lnTo>
                  <a:lnTo>
                    <a:pt x="1249750" y="3822699"/>
                  </a:lnTo>
                  <a:lnTo>
                    <a:pt x="1207755" y="3797299"/>
                  </a:lnTo>
                  <a:lnTo>
                    <a:pt x="1166248" y="3784599"/>
                  </a:lnTo>
                  <a:lnTo>
                    <a:pt x="1127272" y="3760457"/>
                  </a:lnTo>
                  <a:lnTo>
                    <a:pt x="1144585" y="3724107"/>
                  </a:lnTo>
                  <a:lnTo>
                    <a:pt x="1195582" y="3747494"/>
                  </a:lnTo>
                  <a:lnTo>
                    <a:pt x="1247179" y="3769363"/>
                  </a:lnTo>
                  <a:lnTo>
                    <a:pt x="1299377" y="3789714"/>
                  </a:lnTo>
                  <a:lnTo>
                    <a:pt x="1352176" y="3808548"/>
                  </a:lnTo>
                  <a:lnTo>
                    <a:pt x="1338510" y="3848694"/>
                  </a:lnTo>
                  <a:close/>
                </a:path>
                <a:path w="3952875" h="3947795">
                  <a:moveTo>
                    <a:pt x="1595756" y="3922579"/>
                  </a:moveTo>
                  <a:lnTo>
                    <a:pt x="1375357" y="3859277"/>
                  </a:lnTo>
                  <a:lnTo>
                    <a:pt x="1387788" y="3820285"/>
                  </a:lnTo>
                  <a:lnTo>
                    <a:pt x="1441428" y="3836530"/>
                  </a:lnTo>
                  <a:lnTo>
                    <a:pt x="1495486" y="3851197"/>
                  </a:lnTo>
                  <a:lnTo>
                    <a:pt x="1549963" y="3864286"/>
                  </a:lnTo>
                  <a:lnTo>
                    <a:pt x="1604859" y="3875798"/>
                  </a:lnTo>
                  <a:lnTo>
                    <a:pt x="1595756" y="3922579"/>
                  </a:lnTo>
                  <a:close/>
                </a:path>
                <a:path w="3952875" h="3947795">
                  <a:moveTo>
                    <a:pt x="2431229" y="3901930"/>
                  </a:moveTo>
                  <a:lnTo>
                    <a:pt x="2421529" y="3860510"/>
                  </a:lnTo>
                  <a:lnTo>
                    <a:pt x="2475943" y="3846930"/>
                  </a:lnTo>
                  <a:lnTo>
                    <a:pt x="2529890" y="3831784"/>
                  </a:lnTo>
                  <a:lnTo>
                    <a:pt x="2583369" y="3815072"/>
                  </a:lnTo>
                  <a:lnTo>
                    <a:pt x="2636380" y="3796796"/>
                  </a:lnTo>
                  <a:lnTo>
                    <a:pt x="2651500" y="3838665"/>
                  </a:lnTo>
                  <a:lnTo>
                    <a:pt x="2431229" y="3901930"/>
                  </a:lnTo>
                  <a:close/>
                </a:path>
                <a:path w="3952875" h="3947795">
                  <a:moveTo>
                    <a:pt x="2688262" y="3827806"/>
                  </a:moveTo>
                  <a:lnTo>
                    <a:pt x="2671386" y="3783769"/>
                  </a:lnTo>
                  <a:lnTo>
                    <a:pt x="2723406" y="3762963"/>
                  </a:lnTo>
                  <a:lnTo>
                    <a:pt x="2774774" y="3740664"/>
                  </a:lnTo>
                  <a:lnTo>
                    <a:pt x="2825490" y="3716873"/>
                  </a:lnTo>
                  <a:lnTo>
                    <a:pt x="2875555" y="3691589"/>
                  </a:lnTo>
                  <a:lnTo>
                    <a:pt x="2895774" y="3730223"/>
                  </a:lnTo>
                  <a:lnTo>
                    <a:pt x="2870338" y="3746499"/>
                  </a:lnTo>
                  <a:lnTo>
                    <a:pt x="2829847" y="3759199"/>
                  </a:lnTo>
                  <a:lnTo>
                    <a:pt x="2788842" y="3784599"/>
                  </a:lnTo>
                  <a:lnTo>
                    <a:pt x="2747335" y="3797299"/>
                  </a:lnTo>
                  <a:lnTo>
                    <a:pt x="2705339" y="3822699"/>
                  </a:lnTo>
                  <a:lnTo>
                    <a:pt x="2688262" y="3827806"/>
                  </a:lnTo>
                  <a:close/>
                </a:path>
                <a:path w="3952875" h="3947795">
                  <a:moveTo>
                    <a:pt x="2927983" y="3709613"/>
                  </a:moveTo>
                  <a:lnTo>
                    <a:pt x="2908445" y="3673970"/>
                  </a:lnTo>
                  <a:lnTo>
                    <a:pt x="2957214" y="3646313"/>
                  </a:lnTo>
                  <a:lnTo>
                    <a:pt x="3005142" y="3617269"/>
                  </a:lnTo>
                  <a:lnTo>
                    <a:pt x="3052229" y="3586838"/>
                  </a:lnTo>
                  <a:lnTo>
                    <a:pt x="3098477" y="3555020"/>
                  </a:lnTo>
                  <a:lnTo>
                    <a:pt x="3124160" y="3591222"/>
                  </a:lnTo>
                  <a:lnTo>
                    <a:pt x="3064625" y="3632199"/>
                  </a:lnTo>
                  <a:lnTo>
                    <a:pt x="3026900" y="3657599"/>
                  </a:lnTo>
                  <a:lnTo>
                    <a:pt x="2988596" y="3682999"/>
                  </a:lnTo>
                  <a:lnTo>
                    <a:pt x="2949726" y="3695699"/>
                  </a:lnTo>
                  <a:lnTo>
                    <a:pt x="2927983" y="3709613"/>
                  </a:lnTo>
                  <a:close/>
                </a:path>
                <a:path w="3952875" h="3947795">
                  <a:moveTo>
                    <a:pt x="3356761" y="3393466"/>
                  </a:moveTo>
                  <a:lnTo>
                    <a:pt x="3328159" y="3363994"/>
                  </a:lnTo>
                  <a:lnTo>
                    <a:pt x="3367853" y="3324349"/>
                  </a:lnTo>
                  <a:lnTo>
                    <a:pt x="3406357" y="3283618"/>
                  </a:lnTo>
                  <a:lnTo>
                    <a:pt x="3443670" y="3241800"/>
                  </a:lnTo>
                  <a:lnTo>
                    <a:pt x="3479792" y="3198895"/>
                  </a:lnTo>
                  <a:lnTo>
                    <a:pt x="3514315" y="3227123"/>
                  </a:lnTo>
                  <a:lnTo>
                    <a:pt x="3496458" y="3251199"/>
                  </a:lnTo>
                  <a:lnTo>
                    <a:pt x="3467440" y="3276599"/>
                  </a:lnTo>
                  <a:lnTo>
                    <a:pt x="3437675" y="3314699"/>
                  </a:lnTo>
                  <a:lnTo>
                    <a:pt x="3407175" y="3340099"/>
                  </a:lnTo>
                  <a:lnTo>
                    <a:pt x="3375953" y="3378199"/>
                  </a:lnTo>
                  <a:lnTo>
                    <a:pt x="3356761" y="3393466"/>
                  </a:lnTo>
                  <a:close/>
                </a:path>
                <a:path w="3952875" h="3947795">
                  <a:moveTo>
                    <a:pt x="3155474" y="3569242"/>
                  </a:moveTo>
                  <a:lnTo>
                    <a:pt x="3128767" y="3533090"/>
                  </a:lnTo>
                  <a:lnTo>
                    <a:pt x="3173381" y="3499131"/>
                  </a:lnTo>
                  <a:lnTo>
                    <a:pt x="3216972" y="3463924"/>
                  </a:lnTo>
                  <a:lnTo>
                    <a:pt x="3259542" y="3427469"/>
                  </a:lnTo>
                  <a:lnTo>
                    <a:pt x="3301089" y="3389766"/>
                  </a:lnTo>
                  <a:lnTo>
                    <a:pt x="3329667" y="3420364"/>
                  </a:lnTo>
                  <a:lnTo>
                    <a:pt x="3311397" y="3441699"/>
                  </a:lnTo>
                  <a:lnTo>
                    <a:pt x="3278089" y="3467099"/>
                  </a:lnTo>
                  <a:lnTo>
                    <a:pt x="3244110" y="3492499"/>
                  </a:lnTo>
                  <a:lnTo>
                    <a:pt x="3209475" y="3530599"/>
                  </a:lnTo>
                  <a:lnTo>
                    <a:pt x="3174196" y="3555999"/>
                  </a:lnTo>
                  <a:lnTo>
                    <a:pt x="3155474" y="3569242"/>
                  </a:lnTo>
                  <a:close/>
                </a:path>
                <a:path w="3952875" h="3947795">
                  <a:moveTo>
                    <a:pt x="3536866" y="3196257"/>
                  </a:moveTo>
                  <a:lnTo>
                    <a:pt x="3503156" y="3169755"/>
                  </a:lnTo>
                  <a:lnTo>
                    <a:pt x="3537197" y="3125151"/>
                  </a:lnTo>
                  <a:lnTo>
                    <a:pt x="3569900" y="3079639"/>
                  </a:lnTo>
                  <a:lnTo>
                    <a:pt x="3601264" y="3033220"/>
                  </a:lnTo>
                  <a:lnTo>
                    <a:pt x="3631290" y="2985893"/>
                  </a:lnTo>
                  <a:lnTo>
                    <a:pt x="3664258" y="3006148"/>
                  </a:lnTo>
                  <a:lnTo>
                    <a:pt x="3629882" y="3060699"/>
                  </a:lnTo>
                  <a:lnTo>
                    <a:pt x="3604796" y="3098799"/>
                  </a:lnTo>
                  <a:lnTo>
                    <a:pt x="3578898" y="3136899"/>
                  </a:lnTo>
                  <a:lnTo>
                    <a:pt x="3552200" y="3174999"/>
                  </a:lnTo>
                  <a:lnTo>
                    <a:pt x="3536866" y="3196257"/>
                  </a:lnTo>
                  <a:close/>
                </a:path>
                <a:path w="3952875" h="3947795">
                  <a:moveTo>
                    <a:pt x="3684051" y="2973554"/>
                  </a:moveTo>
                  <a:lnTo>
                    <a:pt x="3650552" y="2953852"/>
                  </a:lnTo>
                  <a:lnTo>
                    <a:pt x="3678304" y="2905067"/>
                  </a:lnTo>
                  <a:lnTo>
                    <a:pt x="3704596" y="2855559"/>
                  </a:lnTo>
                  <a:lnTo>
                    <a:pt x="3729431" y="2805330"/>
                  </a:lnTo>
                  <a:lnTo>
                    <a:pt x="3752806" y="2754380"/>
                  </a:lnTo>
                  <a:lnTo>
                    <a:pt x="3789944" y="2770770"/>
                  </a:lnTo>
                  <a:lnTo>
                    <a:pt x="3762619" y="2832099"/>
                  </a:lnTo>
                  <a:lnTo>
                    <a:pt x="3742678" y="2870199"/>
                  </a:lnTo>
                  <a:lnTo>
                    <a:pt x="3721847" y="2908299"/>
                  </a:lnTo>
                  <a:lnTo>
                    <a:pt x="3700139" y="2946399"/>
                  </a:lnTo>
                  <a:lnTo>
                    <a:pt x="3684051" y="2973554"/>
                  </a:lnTo>
                  <a:close/>
                </a:path>
                <a:path w="3952875" h="3947795">
                  <a:moveTo>
                    <a:pt x="3803478" y="2735004"/>
                  </a:moveTo>
                  <a:lnTo>
                    <a:pt x="3767587" y="2719989"/>
                  </a:lnTo>
                  <a:lnTo>
                    <a:pt x="3788466" y="2667969"/>
                  </a:lnTo>
                  <a:lnTo>
                    <a:pt x="3807804" y="2615416"/>
                  </a:lnTo>
                  <a:lnTo>
                    <a:pt x="3825600" y="2562329"/>
                  </a:lnTo>
                  <a:lnTo>
                    <a:pt x="3841854" y="2508708"/>
                  </a:lnTo>
                  <a:lnTo>
                    <a:pt x="3878789" y="2519321"/>
                  </a:lnTo>
                  <a:lnTo>
                    <a:pt x="3876201" y="2527299"/>
                  </a:lnTo>
                  <a:lnTo>
                    <a:pt x="3862852" y="2578099"/>
                  </a:lnTo>
                  <a:lnTo>
                    <a:pt x="3848522" y="2616199"/>
                  </a:lnTo>
                  <a:lnTo>
                    <a:pt x="3833225" y="2666999"/>
                  </a:lnTo>
                  <a:lnTo>
                    <a:pt x="3816973" y="2705099"/>
                  </a:lnTo>
                  <a:lnTo>
                    <a:pt x="3803478" y="2735004"/>
                  </a:lnTo>
                  <a:close/>
                </a:path>
                <a:path w="3952875" h="3947795">
                  <a:moveTo>
                    <a:pt x="3889954" y="2482944"/>
                  </a:moveTo>
                  <a:lnTo>
                    <a:pt x="3851803" y="2472778"/>
                  </a:lnTo>
                  <a:lnTo>
                    <a:pt x="3865438" y="2418445"/>
                  </a:lnTo>
                  <a:lnTo>
                    <a:pt x="3877485" y="2363756"/>
                  </a:lnTo>
                  <a:lnTo>
                    <a:pt x="3887942" y="2308711"/>
                  </a:lnTo>
                  <a:lnTo>
                    <a:pt x="3896809" y="2253309"/>
                  </a:lnTo>
                  <a:lnTo>
                    <a:pt x="3935186" y="2258883"/>
                  </a:lnTo>
                  <a:lnTo>
                    <a:pt x="3934979" y="2260599"/>
                  </a:lnTo>
                  <a:lnTo>
                    <a:pt x="3927785" y="2311399"/>
                  </a:lnTo>
                  <a:lnTo>
                    <a:pt x="3919533" y="2349499"/>
                  </a:lnTo>
                  <a:lnTo>
                    <a:pt x="3910236" y="2400299"/>
                  </a:lnTo>
                  <a:lnTo>
                    <a:pt x="3899906" y="2438399"/>
                  </a:lnTo>
                  <a:lnTo>
                    <a:pt x="3889954" y="2482944"/>
                  </a:lnTo>
                  <a:close/>
                </a:path>
                <a:path w="3952875" h="3947795">
                  <a:moveTo>
                    <a:pt x="3939760" y="2220926"/>
                  </a:moveTo>
                  <a:lnTo>
                    <a:pt x="3901839" y="2216164"/>
                  </a:lnTo>
                  <a:lnTo>
                    <a:pt x="3908015" y="2160506"/>
                  </a:lnTo>
                  <a:lnTo>
                    <a:pt x="3912592" y="2104653"/>
                  </a:lnTo>
                  <a:lnTo>
                    <a:pt x="3915570" y="2048605"/>
                  </a:lnTo>
                  <a:lnTo>
                    <a:pt x="3916939" y="1992729"/>
                  </a:lnTo>
                  <a:lnTo>
                    <a:pt x="3916948" y="1992361"/>
                  </a:lnTo>
                  <a:lnTo>
                    <a:pt x="3952771" y="1992729"/>
                  </a:lnTo>
                  <a:lnTo>
                    <a:pt x="3952771" y="2072634"/>
                  </a:lnTo>
                  <a:lnTo>
                    <a:pt x="3950081" y="2120899"/>
                  </a:lnTo>
                  <a:lnTo>
                    <a:pt x="3946140" y="2171699"/>
                  </a:lnTo>
                  <a:lnTo>
                    <a:pt x="3941101" y="2209799"/>
                  </a:lnTo>
                  <a:lnTo>
                    <a:pt x="3939760" y="2220926"/>
                  </a:lnTo>
                  <a:close/>
                </a:path>
                <a:path w="3952875" h="3947795">
                  <a:moveTo>
                    <a:pt x="3916975" y="1954592"/>
                  </a:moveTo>
                  <a:lnTo>
                    <a:pt x="3915680" y="1898340"/>
                  </a:lnTo>
                  <a:lnTo>
                    <a:pt x="3912784" y="1842283"/>
                  </a:lnTo>
                  <a:lnTo>
                    <a:pt x="3908290" y="1786421"/>
                  </a:lnTo>
                  <a:lnTo>
                    <a:pt x="3902195" y="1730754"/>
                  </a:lnTo>
                  <a:lnTo>
                    <a:pt x="3939442" y="1726133"/>
                  </a:lnTo>
                  <a:lnTo>
                    <a:pt x="3941101" y="1739899"/>
                  </a:lnTo>
                  <a:lnTo>
                    <a:pt x="3946140" y="1790699"/>
                  </a:lnTo>
                  <a:lnTo>
                    <a:pt x="3950081" y="1828799"/>
                  </a:lnTo>
                  <a:lnTo>
                    <a:pt x="3952771" y="1877065"/>
                  </a:lnTo>
                  <a:lnTo>
                    <a:pt x="3952771" y="1954277"/>
                  </a:lnTo>
                  <a:lnTo>
                    <a:pt x="3916975" y="1954592"/>
                  </a:lnTo>
                  <a:close/>
                </a:path>
                <a:path w="3952875" h="3947795">
                  <a:moveTo>
                    <a:pt x="3897220" y="1693592"/>
                  </a:moveTo>
                  <a:lnTo>
                    <a:pt x="3888433" y="1638173"/>
                  </a:lnTo>
                  <a:lnTo>
                    <a:pt x="3878058" y="1583110"/>
                  </a:lnTo>
                  <a:lnTo>
                    <a:pt x="3866092" y="1528402"/>
                  </a:lnTo>
                  <a:lnTo>
                    <a:pt x="3852537" y="1474049"/>
                  </a:lnTo>
                  <a:lnTo>
                    <a:pt x="3886571" y="1465034"/>
                  </a:lnTo>
                  <a:lnTo>
                    <a:pt x="3888557" y="1473199"/>
                  </a:lnTo>
                  <a:lnTo>
                    <a:pt x="3899906" y="1511299"/>
                  </a:lnTo>
                  <a:lnTo>
                    <a:pt x="3910236" y="1562099"/>
                  </a:lnTo>
                  <a:lnTo>
                    <a:pt x="3919533" y="1600199"/>
                  </a:lnTo>
                  <a:lnTo>
                    <a:pt x="3927785" y="1650999"/>
                  </a:lnTo>
                  <a:lnTo>
                    <a:pt x="3934807" y="1688189"/>
                  </a:lnTo>
                  <a:lnTo>
                    <a:pt x="3897220" y="1693592"/>
                  </a:lnTo>
                  <a:close/>
                </a:path>
                <a:path w="3952875" h="3947795">
                  <a:moveTo>
                    <a:pt x="3842641" y="1438097"/>
                  </a:moveTo>
                  <a:lnTo>
                    <a:pt x="3826465" y="1384451"/>
                  </a:lnTo>
                  <a:lnTo>
                    <a:pt x="3808748" y="1331337"/>
                  </a:lnTo>
                  <a:lnTo>
                    <a:pt x="3789488" y="1278755"/>
                  </a:lnTo>
                  <a:lnTo>
                    <a:pt x="3768686" y="1226705"/>
                  </a:lnTo>
                  <a:lnTo>
                    <a:pt x="3802534" y="1212604"/>
                  </a:lnTo>
                  <a:lnTo>
                    <a:pt x="3816973" y="1244599"/>
                  </a:lnTo>
                  <a:lnTo>
                    <a:pt x="3833225" y="1295399"/>
                  </a:lnTo>
                  <a:lnTo>
                    <a:pt x="3848522" y="1333499"/>
                  </a:lnTo>
                  <a:lnTo>
                    <a:pt x="3862852" y="1384299"/>
                  </a:lnTo>
                  <a:lnTo>
                    <a:pt x="3876201" y="1422399"/>
                  </a:lnTo>
                  <a:lnTo>
                    <a:pt x="3877590" y="1428111"/>
                  </a:lnTo>
                  <a:lnTo>
                    <a:pt x="3842641" y="1438097"/>
                  </a:lnTo>
                  <a:close/>
                </a:path>
                <a:path w="3952875" h="3947795">
                  <a:moveTo>
                    <a:pt x="3753964" y="1192311"/>
                  </a:moveTo>
                  <a:lnTo>
                    <a:pt x="3730664" y="1141325"/>
                  </a:lnTo>
                  <a:lnTo>
                    <a:pt x="3705904" y="1091058"/>
                  </a:lnTo>
                  <a:lnTo>
                    <a:pt x="3679621" y="1041399"/>
                  </a:lnTo>
                  <a:lnTo>
                    <a:pt x="3652004" y="992683"/>
                  </a:lnTo>
                  <a:lnTo>
                    <a:pt x="3683063" y="974477"/>
                  </a:lnTo>
                  <a:lnTo>
                    <a:pt x="3700139" y="1003299"/>
                  </a:lnTo>
                  <a:lnTo>
                    <a:pt x="3721847" y="1041399"/>
                  </a:lnTo>
                  <a:lnTo>
                    <a:pt x="3742678" y="1079499"/>
                  </a:lnTo>
                  <a:lnTo>
                    <a:pt x="3762619" y="1130299"/>
                  </a:lnTo>
                  <a:lnTo>
                    <a:pt x="3781657" y="1168399"/>
                  </a:lnTo>
                  <a:lnTo>
                    <a:pt x="3786275" y="1178108"/>
                  </a:lnTo>
                  <a:lnTo>
                    <a:pt x="3753964" y="1192311"/>
                  </a:lnTo>
                  <a:close/>
                </a:path>
                <a:path w="3952875" h="3947795">
                  <a:moveTo>
                    <a:pt x="3632787" y="960612"/>
                  </a:moveTo>
                  <a:lnTo>
                    <a:pt x="3602832" y="913240"/>
                  </a:lnTo>
                  <a:lnTo>
                    <a:pt x="3571536" y="866775"/>
                  </a:lnTo>
                  <a:lnTo>
                    <a:pt x="3538900" y="821215"/>
                  </a:lnTo>
                  <a:lnTo>
                    <a:pt x="3504924" y="776560"/>
                  </a:lnTo>
                  <a:lnTo>
                    <a:pt x="3530129" y="756804"/>
                  </a:lnTo>
                  <a:lnTo>
                    <a:pt x="3552200" y="787399"/>
                  </a:lnTo>
                  <a:lnTo>
                    <a:pt x="3578898" y="812799"/>
                  </a:lnTo>
                  <a:lnTo>
                    <a:pt x="3604796" y="850899"/>
                  </a:lnTo>
                  <a:lnTo>
                    <a:pt x="3629882" y="888999"/>
                  </a:lnTo>
                  <a:lnTo>
                    <a:pt x="3654144" y="927099"/>
                  </a:lnTo>
                  <a:lnTo>
                    <a:pt x="3663270" y="941945"/>
                  </a:lnTo>
                  <a:lnTo>
                    <a:pt x="3632787" y="960612"/>
                  </a:lnTo>
                  <a:close/>
                </a:path>
                <a:path w="3952875" h="3947795">
                  <a:moveTo>
                    <a:pt x="3481602" y="747385"/>
                  </a:moveTo>
                  <a:lnTo>
                    <a:pt x="3445545" y="704428"/>
                  </a:lnTo>
                  <a:lnTo>
                    <a:pt x="3408294" y="662556"/>
                  </a:lnTo>
                  <a:lnTo>
                    <a:pt x="3369850" y="621769"/>
                  </a:lnTo>
                  <a:lnTo>
                    <a:pt x="3330214" y="582066"/>
                  </a:lnTo>
                  <a:lnTo>
                    <a:pt x="3353831" y="557802"/>
                  </a:lnTo>
                  <a:lnTo>
                    <a:pt x="3375953" y="584199"/>
                  </a:lnTo>
                  <a:lnTo>
                    <a:pt x="3407175" y="609599"/>
                  </a:lnTo>
                  <a:lnTo>
                    <a:pt x="3437675" y="647699"/>
                  </a:lnTo>
                  <a:lnTo>
                    <a:pt x="3467440" y="673099"/>
                  </a:lnTo>
                  <a:lnTo>
                    <a:pt x="3496458" y="711199"/>
                  </a:lnTo>
                  <a:lnTo>
                    <a:pt x="3507585" y="726203"/>
                  </a:lnTo>
                  <a:lnTo>
                    <a:pt x="3481602" y="747385"/>
                  </a:lnTo>
                  <a:close/>
                </a:path>
                <a:path w="3952875" h="3947795">
                  <a:moveTo>
                    <a:pt x="3303182" y="556254"/>
                  </a:moveTo>
                  <a:lnTo>
                    <a:pt x="3261691" y="518491"/>
                  </a:lnTo>
                  <a:lnTo>
                    <a:pt x="3219176" y="481973"/>
                  </a:lnTo>
                  <a:lnTo>
                    <a:pt x="3175636" y="446702"/>
                  </a:lnTo>
                  <a:lnTo>
                    <a:pt x="3131072" y="412677"/>
                  </a:lnTo>
                  <a:lnTo>
                    <a:pt x="3148954" y="388545"/>
                  </a:lnTo>
                  <a:lnTo>
                    <a:pt x="3209475" y="431799"/>
                  </a:lnTo>
                  <a:lnTo>
                    <a:pt x="3244110" y="457199"/>
                  </a:lnTo>
                  <a:lnTo>
                    <a:pt x="3278089" y="482599"/>
                  </a:lnTo>
                  <a:lnTo>
                    <a:pt x="3311397" y="520699"/>
                  </a:lnTo>
                  <a:lnTo>
                    <a:pt x="3325907" y="531995"/>
                  </a:lnTo>
                  <a:lnTo>
                    <a:pt x="3303182" y="556254"/>
                  </a:lnTo>
                  <a:close/>
                </a:path>
                <a:path w="3952875" h="3947795">
                  <a:moveTo>
                    <a:pt x="3100815" y="390704"/>
                  </a:moveTo>
                  <a:lnTo>
                    <a:pt x="3054615" y="358818"/>
                  </a:lnTo>
                  <a:lnTo>
                    <a:pt x="3007573" y="328318"/>
                  </a:lnTo>
                  <a:lnTo>
                    <a:pt x="2959689" y="299204"/>
                  </a:lnTo>
                  <a:lnTo>
                    <a:pt x="2910964" y="271475"/>
                  </a:lnTo>
                  <a:lnTo>
                    <a:pt x="2928204" y="240134"/>
                  </a:lnTo>
                  <a:lnTo>
                    <a:pt x="3026900" y="304799"/>
                  </a:lnTo>
                  <a:lnTo>
                    <a:pt x="3064625" y="330199"/>
                  </a:lnTo>
                  <a:lnTo>
                    <a:pt x="3101758" y="355599"/>
                  </a:lnTo>
                  <a:lnTo>
                    <a:pt x="3117839" y="366782"/>
                  </a:lnTo>
                  <a:lnTo>
                    <a:pt x="3100815" y="390704"/>
                  </a:lnTo>
                  <a:close/>
                </a:path>
                <a:path w="3952875" h="3947795">
                  <a:moveTo>
                    <a:pt x="2878088" y="253802"/>
                  </a:moveTo>
                  <a:lnTo>
                    <a:pt x="2828060" y="228443"/>
                  </a:lnTo>
                  <a:lnTo>
                    <a:pt x="2777379" y="204577"/>
                  </a:lnTo>
                  <a:lnTo>
                    <a:pt x="2726045" y="182202"/>
                  </a:lnTo>
                  <a:lnTo>
                    <a:pt x="2674058" y="161319"/>
                  </a:lnTo>
                  <a:lnTo>
                    <a:pt x="2684737" y="133576"/>
                  </a:lnTo>
                  <a:lnTo>
                    <a:pt x="2747335" y="152399"/>
                  </a:lnTo>
                  <a:lnTo>
                    <a:pt x="2788842" y="177799"/>
                  </a:lnTo>
                  <a:lnTo>
                    <a:pt x="2829847" y="190499"/>
                  </a:lnTo>
                  <a:lnTo>
                    <a:pt x="2870338" y="215899"/>
                  </a:lnTo>
                  <a:lnTo>
                    <a:pt x="2894039" y="223431"/>
                  </a:lnTo>
                  <a:lnTo>
                    <a:pt x="2878088" y="253802"/>
                  </a:lnTo>
                  <a:close/>
                </a:path>
                <a:path w="3952875" h="3947795">
                  <a:moveTo>
                    <a:pt x="2639076" y="148242"/>
                  </a:moveTo>
                  <a:lnTo>
                    <a:pt x="2586094" y="129887"/>
                  </a:lnTo>
                  <a:lnTo>
                    <a:pt x="2532642" y="113096"/>
                  </a:lnTo>
                  <a:lnTo>
                    <a:pt x="2478720" y="97871"/>
                  </a:lnTo>
                  <a:lnTo>
                    <a:pt x="2424328" y="84210"/>
                  </a:lnTo>
                  <a:lnTo>
                    <a:pt x="2432205" y="50799"/>
                  </a:lnTo>
                  <a:lnTo>
                    <a:pt x="2443833" y="50799"/>
                  </a:lnTo>
                  <a:lnTo>
                    <a:pt x="2619935" y="101599"/>
                  </a:lnTo>
                  <a:lnTo>
                    <a:pt x="2649626" y="119165"/>
                  </a:lnTo>
                  <a:lnTo>
                    <a:pt x="2639076" y="148242"/>
                  </a:lnTo>
                  <a:close/>
                </a:path>
                <a:path w="3952875" h="3947795">
                  <a:moveTo>
                    <a:pt x="2387724" y="75955"/>
                  </a:moveTo>
                  <a:lnTo>
                    <a:pt x="2332789" y="64959"/>
                  </a:lnTo>
                  <a:lnTo>
                    <a:pt x="2277556" y="55561"/>
                  </a:lnTo>
                  <a:lnTo>
                    <a:pt x="2222025" y="47761"/>
                  </a:lnTo>
                  <a:lnTo>
                    <a:pt x="2166197" y="41560"/>
                  </a:lnTo>
                  <a:lnTo>
                    <a:pt x="2168982" y="12699"/>
                  </a:lnTo>
                  <a:lnTo>
                    <a:pt x="2214853" y="12699"/>
                  </a:lnTo>
                  <a:lnTo>
                    <a:pt x="2261367" y="25399"/>
                  </a:lnTo>
                  <a:lnTo>
                    <a:pt x="2307535" y="25399"/>
                  </a:lnTo>
                  <a:lnTo>
                    <a:pt x="2393459" y="49318"/>
                  </a:lnTo>
                  <a:lnTo>
                    <a:pt x="2387724" y="75955"/>
                  </a:lnTo>
                  <a:close/>
                </a:path>
                <a:path w="3952875" h="3947795">
                  <a:moveTo>
                    <a:pt x="1753479" y="45300"/>
                  </a:moveTo>
                  <a:lnTo>
                    <a:pt x="1749730" y="12699"/>
                  </a:lnTo>
                  <a:lnTo>
                    <a:pt x="1787084" y="12699"/>
                  </a:lnTo>
                  <a:lnTo>
                    <a:pt x="1834251" y="0"/>
                  </a:lnTo>
                  <a:lnTo>
                    <a:pt x="2120838" y="0"/>
                  </a:lnTo>
                  <a:lnTo>
                    <a:pt x="2131965" y="2995"/>
                  </a:lnTo>
                  <a:lnTo>
                    <a:pt x="2129682" y="32503"/>
                  </a:lnTo>
                  <a:lnTo>
                    <a:pt x="1977524" y="32503"/>
                  </a:lnTo>
                  <a:lnTo>
                    <a:pt x="1921235" y="33303"/>
                  </a:lnTo>
                  <a:lnTo>
                    <a:pt x="1865131" y="35702"/>
                  </a:lnTo>
                  <a:lnTo>
                    <a:pt x="1809212" y="39701"/>
                  </a:lnTo>
                  <a:lnTo>
                    <a:pt x="1753479" y="45300"/>
                  </a:lnTo>
                  <a:close/>
                </a:path>
                <a:path w="3952875" h="3947795">
                  <a:moveTo>
                    <a:pt x="2129230" y="38347"/>
                  </a:moveTo>
                  <a:lnTo>
                    <a:pt x="2090118" y="35702"/>
                  </a:lnTo>
                  <a:lnTo>
                    <a:pt x="2089595" y="35702"/>
                  </a:lnTo>
                  <a:lnTo>
                    <a:pt x="2053528" y="33964"/>
                  </a:lnTo>
                  <a:lnTo>
                    <a:pt x="2015563" y="32868"/>
                  </a:lnTo>
                  <a:lnTo>
                    <a:pt x="1977524" y="32503"/>
                  </a:lnTo>
                  <a:lnTo>
                    <a:pt x="2129682" y="32503"/>
                  </a:lnTo>
                  <a:lnTo>
                    <a:pt x="2129230" y="38347"/>
                  </a:lnTo>
                  <a:close/>
                </a:path>
              </a:pathLst>
            </a:custGeom>
            <a:solidFill>
              <a:srgbClr val="7DD957"/>
            </a:solidFill>
          </p:spPr>
          <p:txBody>
            <a:bodyPr wrap="square" lIns="0" tIns="0" rIns="0" bIns="0" rtlCol="0"/>
            <a:lstStyle/>
            <a:p>
              <a:endParaRPr/>
            </a:p>
          </p:txBody>
        </p:sp>
      </p:grpSp>
      <p:sp>
        <p:nvSpPr>
          <p:cNvPr id="14" name="object 14"/>
          <p:cNvSpPr/>
          <p:nvPr/>
        </p:nvSpPr>
        <p:spPr>
          <a:xfrm>
            <a:off x="5744214" y="2956926"/>
            <a:ext cx="369570" cy="369570"/>
          </a:xfrm>
          <a:custGeom>
            <a:avLst/>
            <a:gdLst/>
            <a:ahLst/>
            <a:cxnLst/>
            <a:rect l="l" t="t" r="r" b="b"/>
            <a:pathLst>
              <a:path w="369570" h="369570">
                <a:moveTo>
                  <a:pt x="184659" y="369319"/>
                </a:moveTo>
                <a:lnTo>
                  <a:pt x="135569" y="362722"/>
                </a:lnTo>
                <a:lnTo>
                  <a:pt x="91458" y="344107"/>
                </a:lnTo>
                <a:lnTo>
                  <a:pt x="54085" y="315233"/>
                </a:lnTo>
                <a:lnTo>
                  <a:pt x="25211" y="277860"/>
                </a:lnTo>
                <a:lnTo>
                  <a:pt x="6596" y="233749"/>
                </a:lnTo>
                <a:lnTo>
                  <a:pt x="0" y="184659"/>
                </a:lnTo>
                <a:lnTo>
                  <a:pt x="6596" y="135569"/>
                </a:lnTo>
                <a:lnTo>
                  <a:pt x="25211" y="91458"/>
                </a:lnTo>
                <a:lnTo>
                  <a:pt x="54085" y="54085"/>
                </a:lnTo>
                <a:lnTo>
                  <a:pt x="91458" y="25211"/>
                </a:lnTo>
                <a:lnTo>
                  <a:pt x="135569" y="6596"/>
                </a:lnTo>
                <a:lnTo>
                  <a:pt x="184659" y="0"/>
                </a:lnTo>
                <a:lnTo>
                  <a:pt x="233749" y="6596"/>
                </a:lnTo>
                <a:lnTo>
                  <a:pt x="277860" y="25211"/>
                </a:lnTo>
                <a:lnTo>
                  <a:pt x="315233" y="54085"/>
                </a:lnTo>
                <a:lnTo>
                  <a:pt x="344107" y="91458"/>
                </a:lnTo>
                <a:lnTo>
                  <a:pt x="362722" y="135569"/>
                </a:lnTo>
                <a:lnTo>
                  <a:pt x="369318" y="184659"/>
                </a:lnTo>
                <a:lnTo>
                  <a:pt x="362722" y="233749"/>
                </a:lnTo>
                <a:lnTo>
                  <a:pt x="344107" y="277860"/>
                </a:lnTo>
                <a:lnTo>
                  <a:pt x="315233" y="315233"/>
                </a:lnTo>
                <a:lnTo>
                  <a:pt x="277860" y="344107"/>
                </a:lnTo>
                <a:lnTo>
                  <a:pt x="233749" y="362722"/>
                </a:lnTo>
                <a:lnTo>
                  <a:pt x="184659" y="369319"/>
                </a:lnTo>
                <a:close/>
              </a:path>
            </a:pathLst>
          </a:custGeom>
          <a:solidFill>
            <a:srgbClr val="7DD957"/>
          </a:solidFill>
        </p:spPr>
        <p:txBody>
          <a:bodyPr wrap="square" lIns="0" tIns="0" rIns="0" bIns="0" rtlCol="0"/>
          <a:lstStyle/>
          <a:p>
            <a:endParaRPr/>
          </a:p>
        </p:txBody>
      </p:sp>
      <p:grpSp>
        <p:nvGrpSpPr>
          <p:cNvPr id="15" name="object 15"/>
          <p:cNvGrpSpPr/>
          <p:nvPr/>
        </p:nvGrpSpPr>
        <p:grpSpPr>
          <a:xfrm>
            <a:off x="1243275" y="6781100"/>
            <a:ext cx="3810000" cy="590550"/>
            <a:chOff x="1243275" y="6781100"/>
            <a:chExt cx="3810000" cy="590550"/>
          </a:xfrm>
        </p:grpSpPr>
        <p:sp>
          <p:nvSpPr>
            <p:cNvPr id="16" name="object 16"/>
            <p:cNvSpPr/>
            <p:nvPr/>
          </p:nvSpPr>
          <p:spPr>
            <a:xfrm>
              <a:off x="1281374" y="6819201"/>
              <a:ext cx="3734435" cy="517525"/>
            </a:xfrm>
            <a:custGeom>
              <a:avLst/>
              <a:gdLst/>
              <a:ahLst/>
              <a:cxnLst/>
              <a:rect l="l" t="t" r="r" b="b"/>
              <a:pathLst>
                <a:path w="3734435" h="517525">
                  <a:moveTo>
                    <a:pt x="3490815" y="517350"/>
                  </a:moveTo>
                  <a:lnTo>
                    <a:pt x="243388" y="517350"/>
                  </a:lnTo>
                  <a:lnTo>
                    <a:pt x="199639" y="513182"/>
                  </a:lnTo>
                  <a:lnTo>
                    <a:pt x="158462" y="501166"/>
                  </a:lnTo>
                  <a:lnTo>
                    <a:pt x="120545" y="482033"/>
                  </a:lnTo>
                  <a:lnTo>
                    <a:pt x="86576" y="456513"/>
                  </a:lnTo>
                  <a:lnTo>
                    <a:pt x="57241" y="425336"/>
                  </a:lnTo>
                  <a:lnTo>
                    <a:pt x="33229" y="389233"/>
                  </a:lnTo>
                  <a:lnTo>
                    <a:pt x="15227" y="348935"/>
                  </a:lnTo>
                  <a:lnTo>
                    <a:pt x="3921" y="305172"/>
                  </a:lnTo>
                  <a:lnTo>
                    <a:pt x="0" y="258674"/>
                  </a:lnTo>
                  <a:lnTo>
                    <a:pt x="3921" y="212177"/>
                  </a:lnTo>
                  <a:lnTo>
                    <a:pt x="15227" y="168414"/>
                  </a:lnTo>
                  <a:lnTo>
                    <a:pt x="33229" y="128116"/>
                  </a:lnTo>
                  <a:lnTo>
                    <a:pt x="57241" y="92013"/>
                  </a:lnTo>
                  <a:lnTo>
                    <a:pt x="86576" y="60837"/>
                  </a:lnTo>
                  <a:lnTo>
                    <a:pt x="120545" y="35316"/>
                  </a:lnTo>
                  <a:lnTo>
                    <a:pt x="158462" y="16183"/>
                  </a:lnTo>
                  <a:lnTo>
                    <a:pt x="199639" y="4167"/>
                  </a:lnTo>
                  <a:lnTo>
                    <a:pt x="243388" y="0"/>
                  </a:lnTo>
                  <a:lnTo>
                    <a:pt x="3490815" y="0"/>
                  </a:lnTo>
                  <a:lnTo>
                    <a:pt x="3534564" y="4167"/>
                  </a:lnTo>
                  <a:lnTo>
                    <a:pt x="3575741" y="16183"/>
                  </a:lnTo>
                  <a:lnTo>
                    <a:pt x="3613658" y="35316"/>
                  </a:lnTo>
                  <a:lnTo>
                    <a:pt x="3647627" y="60837"/>
                  </a:lnTo>
                  <a:lnTo>
                    <a:pt x="3676961" y="92013"/>
                  </a:lnTo>
                  <a:lnTo>
                    <a:pt x="3700974" y="128116"/>
                  </a:lnTo>
                  <a:lnTo>
                    <a:pt x="3718976" y="168414"/>
                  </a:lnTo>
                  <a:lnTo>
                    <a:pt x="3730282" y="212177"/>
                  </a:lnTo>
                  <a:lnTo>
                    <a:pt x="3734203" y="258674"/>
                  </a:lnTo>
                  <a:lnTo>
                    <a:pt x="3730282" y="305172"/>
                  </a:lnTo>
                  <a:lnTo>
                    <a:pt x="3718976" y="348935"/>
                  </a:lnTo>
                  <a:lnTo>
                    <a:pt x="3700974" y="389233"/>
                  </a:lnTo>
                  <a:lnTo>
                    <a:pt x="3676961" y="425336"/>
                  </a:lnTo>
                  <a:lnTo>
                    <a:pt x="3647627" y="456513"/>
                  </a:lnTo>
                  <a:lnTo>
                    <a:pt x="3613658" y="482033"/>
                  </a:lnTo>
                  <a:lnTo>
                    <a:pt x="3575741" y="501166"/>
                  </a:lnTo>
                  <a:lnTo>
                    <a:pt x="3534564" y="513182"/>
                  </a:lnTo>
                  <a:lnTo>
                    <a:pt x="3490815" y="517350"/>
                  </a:lnTo>
                  <a:close/>
                </a:path>
              </a:pathLst>
            </a:custGeom>
            <a:solidFill>
              <a:srgbClr val="FFFFFF"/>
            </a:solidFill>
          </p:spPr>
          <p:txBody>
            <a:bodyPr wrap="square" lIns="0" tIns="0" rIns="0" bIns="0" rtlCol="0"/>
            <a:lstStyle/>
            <a:p>
              <a:endParaRPr/>
            </a:p>
          </p:txBody>
        </p:sp>
        <p:sp>
          <p:nvSpPr>
            <p:cNvPr id="17" name="object 17"/>
            <p:cNvSpPr/>
            <p:nvPr/>
          </p:nvSpPr>
          <p:spPr>
            <a:xfrm>
              <a:off x="1281375" y="6819200"/>
              <a:ext cx="3733800" cy="514350"/>
            </a:xfrm>
            <a:custGeom>
              <a:avLst/>
              <a:gdLst/>
              <a:ahLst/>
              <a:cxnLst/>
              <a:rect l="l" t="t" r="r" b="b"/>
              <a:pathLst>
                <a:path w="3733800" h="514350">
                  <a:moveTo>
                    <a:pt x="3733799" y="261795"/>
                  </a:moveTo>
                  <a:lnTo>
                    <a:pt x="3730142" y="305158"/>
                  </a:lnTo>
                  <a:lnTo>
                    <a:pt x="3718837" y="348919"/>
                  </a:lnTo>
                  <a:lnTo>
                    <a:pt x="3700835" y="389215"/>
                  </a:lnTo>
                  <a:lnTo>
                    <a:pt x="3676824" y="425316"/>
                  </a:lnTo>
                  <a:lnTo>
                    <a:pt x="3647490" y="456492"/>
                  </a:lnTo>
                  <a:lnTo>
                    <a:pt x="3613523" y="482011"/>
                  </a:lnTo>
                  <a:lnTo>
                    <a:pt x="3575608" y="501143"/>
                  </a:lnTo>
                  <a:lnTo>
                    <a:pt x="3534433" y="513158"/>
                  </a:lnTo>
                  <a:lnTo>
                    <a:pt x="3521930" y="514349"/>
                  </a:lnTo>
                </a:path>
                <a:path w="3733800" h="514350">
                  <a:moveTo>
                    <a:pt x="212166" y="514350"/>
                  </a:moveTo>
                  <a:lnTo>
                    <a:pt x="158488" y="501143"/>
                  </a:lnTo>
                  <a:lnTo>
                    <a:pt x="120573" y="482011"/>
                  </a:lnTo>
                  <a:lnTo>
                    <a:pt x="86605" y="456491"/>
                  </a:lnTo>
                  <a:lnTo>
                    <a:pt x="57272" y="425316"/>
                  </a:lnTo>
                  <a:lnTo>
                    <a:pt x="33261" y="389215"/>
                  </a:lnTo>
                  <a:lnTo>
                    <a:pt x="15259" y="348919"/>
                  </a:lnTo>
                  <a:lnTo>
                    <a:pt x="3954" y="305158"/>
                  </a:lnTo>
                  <a:lnTo>
                    <a:pt x="0" y="258660"/>
                  </a:lnTo>
                  <a:lnTo>
                    <a:pt x="3954" y="212168"/>
                  </a:lnTo>
                  <a:lnTo>
                    <a:pt x="15259" y="168407"/>
                  </a:lnTo>
                  <a:lnTo>
                    <a:pt x="33261" y="128110"/>
                  </a:lnTo>
                  <a:lnTo>
                    <a:pt x="57272" y="92009"/>
                  </a:lnTo>
                  <a:lnTo>
                    <a:pt x="86605" y="60834"/>
                  </a:lnTo>
                  <a:lnTo>
                    <a:pt x="120573" y="35315"/>
                  </a:lnTo>
                  <a:lnTo>
                    <a:pt x="158488" y="16182"/>
                  </a:lnTo>
                  <a:lnTo>
                    <a:pt x="199663" y="4167"/>
                  </a:lnTo>
                  <a:lnTo>
                    <a:pt x="243410" y="0"/>
                  </a:lnTo>
                  <a:lnTo>
                    <a:pt x="3490686" y="0"/>
                  </a:lnTo>
                  <a:lnTo>
                    <a:pt x="3534433" y="4167"/>
                  </a:lnTo>
                  <a:lnTo>
                    <a:pt x="3575608" y="16182"/>
                  </a:lnTo>
                  <a:lnTo>
                    <a:pt x="3613523" y="35314"/>
                  </a:lnTo>
                  <a:lnTo>
                    <a:pt x="3647490" y="60834"/>
                  </a:lnTo>
                  <a:lnTo>
                    <a:pt x="3676824" y="92009"/>
                  </a:lnTo>
                  <a:lnTo>
                    <a:pt x="3700835" y="128110"/>
                  </a:lnTo>
                  <a:lnTo>
                    <a:pt x="3718837" y="168407"/>
                  </a:lnTo>
                  <a:lnTo>
                    <a:pt x="3730142" y="212168"/>
                  </a:lnTo>
                  <a:lnTo>
                    <a:pt x="3733799" y="255530"/>
                  </a:lnTo>
                </a:path>
              </a:pathLst>
            </a:custGeom>
            <a:ln w="76199">
              <a:solidFill>
                <a:srgbClr val="7DD957"/>
              </a:solidFill>
            </a:ln>
          </p:spPr>
          <p:txBody>
            <a:bodyPr wrap="square" lIns="0" tIns="0" rIns="0" bIns="0" rtlCol="0"/>
            <a:lstStyle/>
            <a:p>
              <a:endParaRPr/>
            </a:p>
          </p:txBody>
        </p:sp>
      </p:grpSp>
      <p:grpSp>
        <p:nvGrpSpPr>
          <p:cNvPr id="18" name="object 18"/>
          <p:cNvGrpSpPr/>
          <p:nvPr/>
        </p:nvGrpSpPr>
        <p:grpSpPr>
          <a:xfrm>
            <a:off x="7632586" y="5998080"/>
            <a:ext cx="3810000" cy="590550"/>
            <a:chOff x="7632586" y="5998080"/>
            <a:chExt cx="3810000" cy="590550"/>
          </a:xfrm>
        </p:grpSpPr>
        <p:sp>
          <p:nvSpPr>
            <p:cNvPr id="19" name="object 19"/>
            <p:cNvSpPr/>
            <p:nvPr/>
          </p:nvSpPr>
          <p:spPr>
            <a:xfrm>
              <a:off x="7670686" y="6036180"/>
              <a:ext cx="3734435" cy="517525"/>
            </a:xfrm>
            <a:custGeom>
              <a:avLst/>
              <a:gdLst/>
              <a:ahLst/>
              <a:cxnLst/>
              <a:rect l="l" t="t" r="r" b="b"/>
              <a:pathLst>
                <a:path w="3734434" h="517525">
                  <a:moveTo>
                    <a:pt x="3490815" y="517350"/>
                  </a:moveTo>
                  <a:lnTo>
                    <a:pt x="243388" y="517350"/>
                  </a:lnTo>
                  <a:lnTo>
                    <a:pt x="199639" y="513183"/>
                  </a:lnTo>
                  <a:lnTo>
                    <a:pt x="158462" y="501167"/>
                  </a:lnTo>
                  <a:lnTo>
                    <a:pt x="120545" y="482034"/>
                  </a:lnTo>
                  <a:lnTo>
                    <a:pt x="86576" y="456513"/>
                  </a:lnTo>
                  <a:lnTo>
                    <a:pt x="57242" y="425336"/>
                  </a:lnTo>
                  <a:lnTo>
                    <a:pt x="33229" y="389234"/>
                  </a:lnTo>
                  <a:lnTo>
                    <a:pt x="15227" y="348935"/>
                  </a:lnTo>
                  <a:lnTo>
                    <a:pt x="3921" y="305172"/>
                  </a:lnTo>
                  <a:lnTo>
                    <a:pt x="0" y="258675"/>
                  </a:lnTo>
                  <a:lnTo>
                    <a:pt x="3921" y="212178"/>
                  </a:lnTo>
                  <a:lnTo>
                    <a:pt x="15227" y="168415"/>
                  </a:lnTo>
                  <a:lnTo>
                    <a:pt x="33229" y="128117"/>
                  </a:lnTo>
                  <a:lnTo>
                    <a:pt x="57242" y="92014"/>
                  </a:lnTo>
                  <a:lnTo>
                    <a:pt x="86576" y="60837"/>
                  </a:lnTo>
                  <a:lnTo>
                    <a:pt x="120545" y="35316"/>
                  </a:lnTo>
                  <a:lnTo>
                    <a:pt x="158462" y="16183"/>
                  </a:lnTo>
                  <a:lnTo>
                    <a:pt x="199639" y="4167"/>
                  </a:lnTo>
                  <a:lnTo>
                    <a:pt x="243388" y="0"/>
                  </a:lnTo>
                  <a:lnTo>
                    <a:pt x="3490815" y="0"/>
                  </a:lnTo>
                  <a:lnTo>
                    <a:pt x="3534565" y="4167"/>
                  </a:lnTo>
                  <a:lnTo>
                    <a:pt x="3575741" y="16183"/>
                  </a:lnTo>
                  <a:lnTo>
                    <a:pt x="3613658" y="35316"/>
                  </a:lnTo>
                  <a:lnTo>
                    <a:pt x="3647627" y="60837"/>
                  </a:lnTo>
                  <a:lnTo>
                    <a:pt x="3676962" y="92014"/>
                  </a:lnTo>
                  <a:lnTo>
                    <a:pt x="3700974" y="128117"/>
                  </a:lnTo>
                  <a:lnTo>
                    <a:pt x="3718977" y="168415"/>
                  </a:lnTo>
                  <a:lnTo>
                    <a:pt x="3730282" y="212178"/>
                  </a:lnTo>
                  <a:lnTo>
                    <a:pt x="3734204" y="258675"/>
                  </a:lnTo>
                  <a:lnTo>
                    <a:pt x="3730282" y="305172"/>
                  </a:lnTo>
                  <a:lnTo>
                    <a:pt x="3718977" y="348935"/>
                  </a:lnTo>
                  <a:lnTo>
                    <a:pt x="3700974" y="389234"/>
                  </a:lnTo>
                  <a:lnTo>
                    <a:pt x="3676962" y="425336"/>
                  </a:lnTo>
                  <a:lnTo>
                    <a:pt x="3647627" y="456513"/>
                  </a:lnTo>
                  <a:lnTo>
                    <a:pt x="3613658" y="482034"/>
                  </a:lnTo>
                  <a:lnTo>
                    <a:pt x="3575741" y="501167"/>
                  </a:lnTo>
                  <a:lnTo>
                    <a:pt x="3534565" y="513183"/>
                  </a:lnTo>
                  <a:lnTo>
                    <a:pt x="3490815" y="517350"/>
                  </a:lnTo>
                  <a:close/>
                </a:path>
              </a:pathLst>
            </a:custGeom>
            <a:solidFill>
              <a:srgbClr val="FFFFFF"/>
            </a:solidFill>
          </p:spPr>
          <p:txBody>
            <a:bodyPr wrap="square" lIns="0" tIns="0" rIns="0" bIns="0" rtlCol="0"/>
            <a:lstStyle/>
            <a:p>
              <a:endParaRPr/>
            </a:p>
          </p:txBody>
        </p:sp>
        <p:sp>
          <p:nvSpPr>
            <p:cNvPr id="20" name="object 20"/>
            <p:cNvSpPr/>
            <p:nvPr/>
          </p:nvSpPr>
          <p:spPr>
            <a:xfrm>
              <a:off x="7670686" y="6036180"/>
              <a:ext cx="3733800" cy="514350"/>
            </a:xfrm>
            <a:custGeom>
              <a:avLst/>
              <a:gdLst/>
              <a:ahLst/>
              <a:cxnLst/>
              <a:rect l="l" t="t" r="r" b="b"/>
              <a:pathLst>
                <a:path w="3733800" h="514350">
                  <a:moveTo>
                    <a:pt x="3733798" y="261796"/>
                  </a:moveTo>
                  <a:lnTo>
                    <a:pt x="3730142" y="305158"/>
                  </a:lnTo>
                  <a:lnTo>
                    <a:pt x="3718837" y="348919"/>
                  </a:lnTo>
                  <a:lnTo>
                    <a:pt x="3700835" y="389215"/>
                  </a:lnTo>
                  <a:lnTo>
                    <a:pt x="3676824" y="425316"/>
                  </a:lnTo>
                  <a:lnTo>
                    <a:pt x="3647491" y="456492"/>
                  </a:lnTo>
                  <a:lnTo>
                    <a:pt x="3613523" y="482011"/>
                  </a:lnTo>
                  <a:lnTo>
                    <a:pt x="3575608" y="501143"/>
                  </a:lnTo>
                  <a:lnTo>
                    <a:pt x="3534433" y="513158"/>
                  </a:lnTo>
                  <a:lnTo>
                    <a:pt x="3521934" y="514349"/>
                  </a:lnTo>
                </a:path>
                <a:path w="3733800" h="514350">
                  <a:moveTo>
                    <a:pt x="212161" y="514349"/>
                  </a:moveTo>
                  <a:lnTo>
                    <a:pt x="158488" y="501143"/>
                  </a:lnTo>
                  <a:lnTo>
                    <a:pt x="120573" y="482011"/>
                  </a:lnTo>
                  <a:lnTo>
                    <a:pt x="86605" y="456492"/>
                  </a:lnTo>
                  <a:lnTo>
                    <a:pt x="57272" y="425316"/>
                  </a:lnTo>
                  <a:lnTo>
                    <a:pt x="33261" y="389215"/>
                  </a:lnTo>
                  <a:lnTo>
                    <a:pt x="15259" y="348919"/>
                  </a:lnTo>
                  <a:lnTo>
                    <a:pt x="3954" y="305158"/>
                  </a:lnTo>
                  <a:lnTo>
                    <a:pt x="0" y="258660"/>
                  </a:lnTo>
                  <a:lnTo>
                    <a:pt x="3954" y="212168"/>
                  </a:lnTo>
                  <a:lnTo>
                    <a:pt x="15259" y="168407"/>
                  </a:lnTo>
                  <a:lnTo>
                    <a:pt x="33261" y="128110"/>
                  </a:lnTo>
                  <a:lnTo>
                    <a:pt x="57272" y="92009"/>
                  </a:lnTo>
                  <a:lnTo>
                    <a:pt x="86605" y="60834"/>
                  </a:lnTo>
                  <a:lnTo>
                    <a:pt x="120573" y="35315"/>
                  </a:lnTo>
                  <a:lnTo>
                    <a:pt x="158488" y="16182"/>
                  </a:lnTo>
                  <a:lnTo>
                    <a:pt x="199663" y="4167"/>
                  </a:lnTo>
                  <a:lnTo>
                    <a:pt x="243410" y="0"/>
                  </a:lnTo>
                  <a:lnTo>
                    <a:pt x="3490685" y="0"/>
                  </a:lnTo>
                  <a:lnTo>
                    <a:pt x="3534433" y="4167"/>
                  </a:lnTo>
                  <a:lnTo>
                    <a:pt x="3575608" y="16182"/>
                  </a:lnTo>
                  <a:lnTo>
                    <a:pt x="3613523" y="35314"/>
                  </a:lnTo>
                  <a:lnTo>
                    <a:pt x="3647490" y="60834"/>
                  </a:lnTo>
                  <a:lnTo>
                    <a:pt x="3676824" y="92009"/>
                  </a:lnTo>
                  <a:lnTo>
                    <a:pt x="3700835" y="128110"/>
                  </a:lnTo>
                  <a:lnTo>
                    <a:pt x="3718837" y="168407"/>
                  </a:lnTo>
                  <a:lnTo>
                    <a:pt x="3730142" y="212168"/>
                  </a:lnTo>
                  <a:lnTo>
                    <a:pt x="3733798" y="255529"/>
                  </a:lnTo>
                </a:path>
              </a:pathLst>
            </a:custGeom>
            <a:ln w="76199">
              <a:solidFill>
                <a:srgbClr val="7DD957"/>
              </a:solidFill>
            </a:ln>
          </p:spPr>
          <p:txBody>
            <a:bodyPr wrap="square" lIns="0" tIns="0" rIns="0" bIns="0" rtlCol="0"/>
            <a:lstStyle/>
            <a:p>
              <a:endParaRPr/>
            </a:p>
          </p:txBody>
        </p:sp>
      </p:grpSp>
      <p:grpSp>
        <p:nvGrpSpPr>
          <p:cNvPr id="21" name="object 21"/>
          <p:cNvGrpSpPr/>
          <p:nvPr/>
        </p:nvGrpSpPr>
        <p:grpSpPr>
          <a:xfrm>
            <a:off x="13449610" y="6777763"/>
            <a:ext cx="3810000" cy="590550"/>
            <a:chOff x="13449610" y="6777763"/>
            <a:chExt cx="3810000" cy="590550"/>
          </a:xfrm>
        </p:grpSpPr>
        <p:sp>
          <p:nvSpPr>
            <p:cNvPr id="22" name="object 22"/>
            <p:cNvSpPr/>
            <p:nvPr/>
          </p:nvSpPr>
          <p:spPr>
            <a:xfrm>
              <a:off x="13487708" y="6815864"/>
              <a:ext cx="3734435" cy="517525"/>
            </a:xfrm>
            <a:custGeom>
              <a:avLst/>
              <a:gdLst/>
              <a:ahLst/>
              <a:cxnLst/>
              <a:rect l="l" t="t" r="r" b="b"/>
              <a:pathLst>
                <a:path w="3734434" h="517525">
                  <a:moveTo>
                    <a:pt x="3490815" y="517350"/>
                  </a:moveTo>
                  <a:lnTo>
                    <a:pt x="243388" y="517350"/>
                  </a:lnTo>
                  <a:lnTo>
                    <a:pt x="199639" y="513182"/>
                  </a:lnTo>
                  <a:lnTo>
                    <a:pt x="158462" y="501167"/>
                  </a:lnTo>
                  <a:lnTo>
                    <a:pt x="120545" y="482033"/>
                  </a:lnTo>
                  <a:lnTo>
                    <a:pt x="86576" y="456513"/>
                  </a:lnTo>
                  <a:lnTo>
                    <a:pt x="57241" y="425336"/>
                  </a:lnTo>
                  <a:lnTo>
                    <a:pt x="33229" y="389233"/>
                  </a:lnTo>
                  <a:lnTo>
                    <a:pt x="15227" y="348935"/>
                  </a:lnTo>
                  <a:lnTo>
                    <a:pt x="3921" y="305172"/>
                  </a:lnTo>
                  <a:lnTo>
                    <a:pt x="0" y="258675"/>
                  </a:lnTo>
                  <a:lnTo>
                    <a:pt x="3921" y="212178"/>
                  </a:lnTo>
                  <a:lnTo>
                    <a:pt x="15227" y="168415"/>
                  </a:lnTo>
                  <a:lnTo>
                    <a:pt x="33229" y="128116"/>
                  </a:lnTo>
                  <a:lnTo>
                    <a:pt x="57241" y="92014"/>
                  </a:lnTo>
                  <a:lnTo>
                    <a:pt x="86576" y="60837"/>
                  </a:lnTo>
                  <a:lnTo>
                    <a:pt x="120545" y="35316"/>
                  </a:lnTo>
                  <a:lnTo>
                    <a:pt x="158462" y="16183"/>
                  </a:lnTo>
                  <a:lnTo>
                    <a:pt x="199639" y="4167"/>
                  </a:lnTo>
                  <a:lnTo>
                    <a:pt x="243388" y="0"/>
                  </a:lnTo>
                  <a:lnTo>
                    <a:pt x="3490815" y="0"/>
                  </a:lnTo>
                  <a:lnTo>
                    <a:pt x="3534565" y="4167"/>
                  </a:lnTo>
                  <a:lnTo>
                    <a:pt x="3575741" y="16183"/>
                  </a:lnTo>
                  <a:lnTo>
                    <a:pt x="3613658" y="35316"/>
                  </a:lnTo>
                  <a:lnTo>
                    <a:pt x="3647628" y="60837"/>
                  </a:lnTo>
                  <a:lnTo>
                    <a:pt x="3676962" y="92014"/>
                  </a:lnTo>
                  <a:lnTo>
                    <a:pt x="3700974" y="128116"/>
                  </a:lnTo>
                  <a:lnTo>
                    <a:pt x="3718977" y="168415"/>
                  </a:lnTo>
                  <a:lnTo>
                    <a:pt x="3730283" y="212178"/>
                  </a:lnTo>
                  <a:lnTo>
                    <a:pt x="3734204" y="258675"/>
                  </a:lnTo>
                  <a:lnTo>
                    <a:pt x="3730283" y="305172"/>
                  </a:lnTo>
                  <a:lnTo>
                    <a:pt x="3718977" y="348935"/>
                  </a:lnTo>
                  <a:lnTo>
                    <a:pt x="3700974" y="389233"/>
                  </a:lnTo>
                  <a:lnTo>
                    <a:pt x="3676962" y="425336"/>
                  </a:lnTo>
                  <a:lnTo>
                    <a:pt x="3647628" y="456513"/>
                  </a:lnTo>
                  <a:lnTo>
                    <a:pt x="3613658" y="482033"/>
                  </a:lnTo>
                  <a:lnTo>
                    <a:pt x="3575741" y="501167"/>
                  </a:lnTo>
                  <a:lnTo>
                    <a:pt x="3534565" y="513182"/>
                  </a:lnTo>
                  <a:lnTo>
                    <a:pt x="3490815" y="517350"/>
                  </a:lnTo>
                  <a:close/>
                </a:path>
              </a:pathLst>
            </a:custGeom>
            <a:solidFill>
              <a:srgbClr val="FFFFFF"/>
            </a:solidFill>
          </p:spPr>
          <p:txBody>
            <a:bodyPr wrap="square" lIns="0" tIns="0" rIns="0" bIns="0" rtlCol="0"/>
            <a:lstStyle/>
            <a:p>
              <a:endParaRPr/>
            </a:p>
          </p:txBody>
        </p:sp>
        <p:sp>
          <p:nvSpPr>
            <p:cNvPr id="23" name="object 23"/>
            <p:cNvSpPr/>
            <p:nvPr/>
          </p:nvSpPr>
          <p:spPr>
            <a:xfrm>
              <a:off x="13487710" y="6815863"/>
              <a:ext cx="3733800" cy="514350"/>
            </a:xfrm>
            <a:custGeom>
              <a:avLst/>
              <a:gdLst/>
              <a:ahLst/>
              <a:cxnLst/>
              <a:rect l="l" t="t" r="r" b="b"/>
              <a:pathLst>
                <a:path w="3733800" h="514350">
                  <a:moveTo>
                    <a:pt x="3733798" y="261804"/>
                  </a:moveTo>
                  <a:lnTo>
                    <a:pt x="3730143" y="305158"/>
                  </a:lnTo>
                  <a:lnTo>
                    <a:pt x="3718838" y="348919"/>
                  </a:lnTo>
                  <a:lnTo>
                    <a:pt x="3700836" y="389215"/>
                  </a:lnTo>
                  <a:lnTo>
                    <a:pt x="3676824" y="425317"/>
                  </a:lnTo>
                  <a:lnTo>
                    <a:pt x="3647491" y="456492"/>
                  </a:lnTo>
                  <a:lnTo>
                    <a:pt x="3613523" y="482011"/>
                  </a:lnTo>
                  <a:lnTo>
                    <a:pt x="3575608" y="501144"/>
                  </a:lnTo>
                  <a:lnTo>
                    <a:pt x="3534433" y="513159"/>
                  </a:lnTo>
                  <a:lnTo>
                    <a:pt x="3521934" y="514349"/>
                  </a:lnTo>
                </a:path>
                <a:path w="3733800" h="514350">
                  <a:moveTo>
                    <a:pt x="212163" y="514349"/>
                  </a:moveTo>
                  <a:lnTo>
                    <a:pt x="158488" y="501143"/>
                  </a:lnTo>
                  <a:lnTo>
                    <a:pt x="120573" y="482011"/>
                  </a:lnTo>
                  <a:lnTo>
                    <a:pt x="86606" y="456491"/>
                  </a:lnTo>
                  <a:lnTo>
                    <a:pt x="57273" y="425316"/>
                  </a:lnTo>
                  <a:lnTo>
                    <a:pt x="33262" y="389215"/>
                  </a:lnTo>
                  <a:lnTo>
                    <a:pt x="15260" y="348919"/>
                  </a:lnTo>
                  <a:lnTo>
                    <a:pt x="3955" y="305158"/>
                  </a:lnTo>
                  <a:lnTo>
                    <a:pt x="0" y="258660"/>
                  </a:lnTo>
                  <a:lnTo>
                    <a:pt x="3955" y="212168"/>
                  </a:lnTo>
                  <a:lnTo>
                    <a:pt x="15260" y="168407"/>
                  </a:lnTo>
                  <a:lnTo>
                    <a:pt x="33262" y="128111"/>
                  </a:lnTo>
                  <a:lnTo>
                    <a:pt x="57273" y="92010"/>
                  </a:lnTo>
                  <a:lnTo>
                    <a:pt x="86606" y="60834"/>
                  </a:lnTo>
                  <a:lnTo>
                    <a:pt x="120573" y="35315"/>
                  </a:lnTo>
                  <a:lnTo>
                    <a:pt x="158488" y="16182"/>
                  </a:lnTo>
                  <a:lnTo>
                    <a:pt x="199663" y="4167"/>
                  </a:lnTo>
                  <a:lnTo>
                    <a:pt x="243411" y="0"/>
                  </a:lnTo>
                  <a:lnTo>
                    <a:pt x="3490686" y="0"/>
                  </a:lnTo>
                  <a:lnTo>
                    <a:pt x="3534433" y="4167"/>
                  </a:lnTo>
                  <a:lnTo>
                    <a:pt x="3575608" y="16182"/>
                  </a:lnTo>
                  <a:lnTo>
                    <a:pt x="3613523" y="35314"/>
                  </a:lnTo>
                  <a:lnTo>
                    <a:pt x="3647491" y="60833"/>
                  </a:lnTo>
                  <a:lnTo>
                    <a:pt x="3676824" y="92009"/>
                  </a:lnTo>
                  <a:lnTo>
                    <a:pt x="3700836" y="128110"/>
                  </a:lnTo>
                  <a:lnTo>
                    <a:pt x="3718838" y="168407"/>
                  </a:lnTo>
                  <a:lnTo>
                    <a:pt x="3730143" y="212168"/>
                  </a:lnTo>
                  <a:lnTo>
                    <a:pt x="3733798" y="255522"/>
                  </a:lnTo>
                </a:path>
              </a:pathLst>
            </a:custGeom>
            <a:ln w="76199">
              <a:solidFill>
                <a:srgbClr val="7DD957"/>
              </a:solidFill>
            </a:ln>
          </p:spPr>
          <p:txBody>
            <a:bodyPr wrap="square" lIns="0" tIns="0" rIns="0" bIns="0" rtlCol="0"/>
            <a:lstStyle/>
            <a:p>
              <a:endParaRPr/>
            </a:p>
          </p:txBody>
        </p:sp>
      </p:grpSp>
      <p:grpSp>
        <p:nvGrpSpPr>
          <p:cNvPr id="24" name="object 24"/>
          <p:cNvGrpSpPr/>
          <p:nvPr/>
        </p:nvGrpSpPr>
        <p:grpSpPr>
          <a:xfrm>
            <a:off x="7131861" y="7565201"/>
            <a:ext cx="5815330" cy="2722245"/>
            <a:chOff x="7131861" y="7565201"/>
            <a:chExt cx="5815330" cy="2722245"/>
          </a:xfrm>
        </p:grpSpPr>
        <p:pic>
          <p:nvPicPr>
            <p:cNvPr id="25" name="object 25"/>
            <p:cNvPicPr/>
            <p:nvPr/>
          </p:nvPicPr>
          <p:blipFill>
            <a:blip r:embed="rId6" cstate="print"/>
            <a:stretch>
              <a:fillRect/>
            </a:stretch>
          </p:blipFill>
          <p:spPr>
            <a:xfrm>
              <a:off x="7131861" y="8428758"/>
              <a:ext cx="4690672" cy="1858240"/>
            </a:xfrm>
            <a:prstGeom prst="rect">
              <a:avLst/>
            </a:prstGeom>
          </p:spPr>
        </p:pic>
        <p:pic>
          <p:nvPicPr>
            <p:cNvPr id="26" name="object 26"/>
            <p:cNvPicPr/>
            <p:nvPr/>
          </p:nvPicPr>
          <p:blipFill>
            <a:blip r:embed="rId7" cstate="print"/>
            <a:stretch>
              <a:fillRect/>
            </a:stretch>
          </p:blipFill>
          <p:spPr>
            <a:xfrm>
              <a:off x="8482160" y="9490149"/>
              <a:ext cx="567107" cy="348565"/>
            </a:xfrm>
            <a:prstGeom prst="rect">
              <a:avLst/>
            </a:prstGeom>
          </p:spPr>
        </p:pic>
        <p:pic>
          <p:nvPicPr>
            <p:cNvPr id="27" name="object 27"/>
            <p:cNvPicPr/>
            <p:nvPr/>
          </p:nvPicPr>
          <p:blipFill>
            <a:blip r:embed="rId8" cstate="print"/>
            <a:stretch>
              <a:fillRect/>
            </a:stretch>
          </p:blipFill>
          <p:spPr>
            <a:xfrm>
              <a:off x="8553098" y="9528230"/>
              <a:ext cx="424589" cy="229122"/>
            </a:xfrm>
            <a:prstGeom prst="rect">
              <a:avLst/>
            </a:prstGeom>
          </p:spPr>
        </p:pic>
        <p:pic>
          <p:nvPicPr>
            <p:cNvPr id="28" name="object 28"/>
            <p:cNvPicPr/>
            <p:nvPr/>
          </p:nvPicPr>
          <p:blipFill>
            <a:blip r:embed="rId9" cstate="print"/>
            <a:stretch>
              <a:fillRect/>
            </a:stretch>
          </p:blipFill>
          <p:spPr>
            <a:xfrm>
              <a:off x="8761502" y="9497937"/>
              <a:ext cx="569143" cy="355259"/>
            </a:xfrm>
            <a:prstGeom prst="rect">
              <a:avLst/>
            </a:prstGeom>
          </p:spPr>
        </p:pic>
        <p:pic>
          <p:nvPicPr>
            <p:cNvPr id="29" name="object 29"/>
            <p:cNvPicPr/>
            <p:nvPr/>
          </p:nvPicPr>
          <p:blipFill>
            <a:blip r:embed="rId10" cstate="print"/>
            <a:stretch>
              <a:fillRect/>
            </a:stretch>
          </p:blipFill>
          <p:spPr>
            <a:xfrm>
              <a:off x="8831587" y="9536959"/>
              <a:ext cx="422488" cy="234448"/>
            </a:xfrm>
            <a:prstGeom prst="rect">
              <a:avLst/>
            </a:prstGeom>
          </p:spPr>
        </p:pic>
        <p:pic>
          <p:nvPicPr>
            <p:cNvPr id="30" name="object 30"/>
            <p:cNvPicPr/>
            <p:nvPr/>
          </p:nvPicPr>
          <p:blipFill>
            <a:blip r:embed="rId11" cstate="print"/>
            <a:stretch>
              <a:fillRect/>
            </a:stretch>
          </p:blipFill>
          <p:spPr>
            <a:xfrm>
              <a:off x="9040922" y="9459444"/>
              <a:ext cx="565345" cy="368764"/>
            </a:xfrm>
            <a:prstGeom prst="rect">
              <a:avLst/>
            </a:prstGeom>
          </p:spPr>
        </p:pic>
        <p:pic>
          <p:nvPicPr>
            <p:cNvPr id="31" name="object 31"/>
            <p:cNvPicPr/>
            <p:nvPr/>
          </p:nvPicPr>
          <p:blipFill>
            <a:blip r:embed="rId12" cstate="print"/>
            <a:stretch>
              <a:fillRect/>
            </a:stretch>
          </p:blipFill>
          <p:spPr>
            <a:xfrm>
              <a:off x="9121542" y="9500958"/>
              <a:ext cx="413676" cy="243596"/>
            </a:xfrm>
            <a:prstGeom prst="rect">
              <a:avLst/>
            </a:prstGeom>
          </p:spPr>
        </p:pic>
        <p:pic>
          <p:nvPicPr>
            <p:cNvPr id="32" name="object 32"/>
            <p:cNvPicPr/>
            <p:nvPr/>
          </p:nvPicPr>
          <p:blipFill>
            <a:blip r:embed="rId13" cstate="print"/>
            <a:stretch>
              <a:fillRect/>
            </a:stretch>
          </p:blipFill>
          <p:spPr>
            <a:xfrm>
              <a:off x="8745810" y="9368599"/>
              <a:ext cx="479318" cy="293785"/>
            </a:xfrm>
            <a:prstGeom prst="rect">
              <a:avLst/>
            </a:prstGeom>
          </p:spPr>
        </p:pic>
        <p:pic>
          <p:nvPicPr>
            <p:cNvPr id="33" name="object 33"/>
            <p:cNvPicPr/>
            <p:nvPr/>
          </p:nvPicPr>
          <p:blipFill>
            <a:blip r:embed="rId14" cstate="print"/>
            <a:stretch>
              <a:fillRect/>
            </a:stretch>
          </p:blipFill>
          <p:spPr>
            <a:xfrm>
              <a:off x="8808047" y="9400558"/>
              <a:ext cx="352921" cy="193372"/>
            </a:xfrm>
            <a:prstGeom prst="rect">
              <a:avLst/>
            </a:prstGeom>
          </p:spPr>
        </p:pic>
        <p:pic>
          <p:nvPicPr>
            <p:cNvPr id="34" name="object 34"/>
            <p:cNvPicPr/>
            <p:nvPr/>
          </p:nvPicPr>
          <p:blipFill>
            <a:blip r:embed="rId15" cstate="print"/>
            <a:stretch>
              <a:fillRect/>
            </a:stretch>
          </p:blipFill>
          <p:spPr>
            <a:xfrm>
              <a:off x="8461576" y="7973033"/>
              <a:ext cx="1296524" cy="2035615"/>
            </a:xfrm>
            <a:prstGeom prst="rect">
              <a:avLst/>
            </a:prstGeom>
          </p:spPr>
        </p:pic>
        <p:pic>
          <p:nvPicPr>
            <p:cNvPr id="35" name="object 35"/>
            <p:cNvPicPr/>
            <p:nvPr/>
          </p:nvPicPr>
          <p:blipFill>
            <a:blip r:embed="rId16" cstate="print"/>
            <a:stretch>
              <a:fillRect/>
            </a:stretch>
          </p:blipFill>
          <p:spPr>
            <a:xfrm>
              <a:off x="8851833" y="9668141"/>
              <a:ext cx="183192" cy="183649"/>
            </a:xfrm>
            <a:prstGeom prst="rect">
              <a:avLst/>
            </a:prstGeom>
          </p:spPr>
        </p:pic>
        <p:pic>
          <p:nvPicPr>
            <p:cNvPr id="36" name="object 36"/>
            <p:cNvPicPr/>
            <p:nvPr/>
          </p:nvPicPr>
          <p:blipFill>
            <a:blip r:embed="rId17" cstate="print"/>
            <a:stretch>
              <a:fillRect/>
            </a:stretch>
          </p:blipFill>
          <p:spPr>
            <a:xfrm>
              <a:off x="8972915" y="9662948"/>
              <a:ext cx="111957" cy="188842"/>
            </a:xfrm>
            <a:prstGeom prst="rect">
              <a:avLst/>
            </a:prstGeom>
          </p:spPr>
        </p:pic>
        <p:pic>
          <p:nvPicPr>
            <p:cNvPr id="37" name="object 37"/>
            <p:cNvPicPr/>
            <p:nvPr/>
          </p:nvPicPr>
          <p:blipFill>
            <a:blip r:embed="rId18" cstate="print"/>
            <a:stretch>
              <a:fillRect/>
            </a:stretch>
          </p:blipFill>
          <p:spPr>
            <a:xfrm>
              <a:off x="8881319" y="9648162"/>
              <a:ext cx="171942" cy="36495"/>
            </a:xfrm>
            <a:prstGeom prst="rect">
              <a:avLst/>
            </a:prstGeom>
          </p:spPr>
        </p:pic>
        <p:pic>
          <p:nvPicPr>
            <p:cNvPr id="38" name="object 38"/>
            <p:cNvPicPr/>
            <p:nvPr/>
          </p:nvPicPr>
          <p:blipFill>
            <a:blip r:embed="rId19" cstate="print"/>
            <a:stretch>
              <a:fillRect/>
            </a:stretch>
          </p:blipFill>
          <p:spPr>
            <a:xfrm>
              <a:off x="9310297" y="8197938"/>
              <a:ext cx="2631087" cy="1974395"/>
            </a:xfrm>
            <a:prstGeom prst="rect">
              <a:avLst/>
            </a:prstGeom>
          </p:spPr>
        </p:pic>
        <p:pic>
          <p:nvPicPr>
            <p:cNvPr id="39" name="object 39"/>
            <p:cNvPicPr/>
            <p:nvPr/>
          </p:nvPicPr>
          <p:blipFill>
            <a:blip r:embed="rId20" cstate="print"/>
            <a:stretch>
              <a:fillRect/>
            </a:stretch>
          </p:blipFill>
          <p:spPr>
            <a:xfrm>
              <a:off x="10958916" y="9318087"/>
              <a:ext cx="132801" cy="132752"/>
            </a:xfrm>
            <a:prstGeom prst="rect">
              <a:avLst/>
            </a:prstGeom>
          </p:spPr>
        </p:pic>
        <p:pic>
          <p:nvPicPr>
            <p:cNvPr id="40" name="object 40"/>
            <p:cNvPicPr/>
            <p:nvPr/>
          </p:nvPicPr>
          <p:blipFill>
            <a:blip r:embed="rId21" cstate="print"/>
            <a:stretch>
              <a:fillRect/>
            </a:stretch>
          </p:blipFill>
          <p:spPr>
            <a:xfrm>
              <a:off x="10121928" y="10096314"/>
              <a:ext cx="236550" cy="190684"/>
            </a:xfrm>
            <a:prstGeom prst="rect">
              <a:avLst/>
            </a:prstGeom>
          </p:spPr>
        </p:pic>
        <p:pic>
          <p:nvPicPr>
            <p:cNvPr id="41" name="object 41"/>
            <p:cNvPicPr/>
            <p:nvPr/>
          </p:nvPicPr>
          <p:blipFill>
            <a:blip r:embed="rId22" cstate="print"/>
            <a:stretch>
              <a:fillRect/>
            </a:stretch>
          </p:blipFill>
          <p:spPr>
            <a:xfrm>
              <a:off x="8376186" y="9341762"/>
              <a:ext cx="310405" cy="287732"/>
            </a:xfrm>
            <a:prstGeom prst="rect">
              <a:avLst/>
            </a:prstGeom>
          </p:spPr>
        </p:pic>
        <p:pic>
          <p:nvPicPr>
            <p:cNvPr id="42" name="object 42"/>
            <p:cNvPicPr/>
            <p:nvPr/>
          </p:nvPicPr>
          <p:blipFill>
            <a:blip r:embed="rId23" cstate="print"/>
            <a:stretch>
              <a:fillRect/>
            </a:stretch>
          </p:blipFill>
          <p:spPr>
            <a:xfrm>
              <a:off x="8173429" y="9364745"/>
              <a:ext cx="89118" cy="89173"/>
            </a:xfrm>
            <a:prstGeom prst="rect">
              <a:avLst/>
            </a:prstGeom>
          </p:spPr>
        </p:pic>
        <p:pic>
          <p:nvPicPr>
            <p:cNvPr id="43" name="object 43"/>
            <p:cNvPicPr/>
            <p:nvPr/>
          </p:nvPicPr>
          <p:blipFill>
            <a:blip r:embed="rId24" cstate="print"/>
            <a:stretch>
              <a:fillRect/>
            </a:stretch>
          </p:blipFill>
          <p:spPr>
            <a:xfrm>
              <a:off x="8612403" y="9298406"/>
              <a:ext cx="145807" cy="331088"/>
            </a:xfrm>
            <a:prstGeom prst="rect">
              <a:avLst/>
            </a:prstGeom>
          </p:spPr>
        </p:pic>
        <p:pic>
          <p:nvPicPr>
            <p:cNvPr id="44" name="object 44"/>
            <p:cNvPicPr/>
            <p:nvPr/>
          </p:nvPicPr>
          <p:blipFill>
            <a:blip r:embed="rId25" cstate="print"/>
            <a:stretch>
              <a:fillRect/>
            </a:stretch>
          </p:blipFill>
          <p:spPr>
            <a:xfrm>
              <a:off x="8415648" y="9284930"/>
              <a:ext cx="281860" cy="80444"/>
            </a:xfrm>
            <a:prstGeom prst="rect">
              <a:avLst/>
            </a:prstGeom>
          </p:spPr>
        </p:pic>
        <p:pic>
          <p:nvPicPr>
            <p:cNvPr id="45" name="object 45"/>
            <p:cNvPicPr/>
            <p:nvPr/>
          </p:nvPicPr>
          <p:blipFill>
            <a:blip r:embed="rId26" cstate="print"/>
            <a:stretch>
              <a:fillRect/>
            </a:stretch>
          </p:blipFill>
          <p:spPr>
            <a:xfrm>
              <a:off x="10491527" y="9338412"/>
              <a:ext cx="259582" cy="361946"/>
            </a:xfrm>
            <a:prstGeom prst="rect">
              <a:avLst/>
            </a:prstGeom>
          </p:spPr>
        </p:pic>
        <p:pic>
          <p:nvPicPr>
            <p:cNvPr id="46" name="object 46"/>
            <p:cNvPicPr/>
            <p:nvPr/>
          </p:nvPicPr>
          <p:blipFill>
            <a:blip r:embed="rId27" cstate="print"/>
            <a:stretch>
              <a:fillRect/>
            </a:stretch>
          </p:blipFill>
          <p:spPr>
            <a:xfrm>
              <a:off x="10423853" y="9267165"/>
              <a:ext cx="165377" cy="433193"/>
            </a:xfrm>
            <a:prstGeom prst="rect">
              <a:avLst/>
            </a:prstGeom>
          </p:spPr>
        </p:pic>
        <p:pic>
          <p:nvPicPr>
            <p:cNvPr id="47" name="object 47"/>
            <p:cNvPicPr/>
            <p:nvPr/>
          </p:nvPicPr>
          <p:blipFill>
            <a:blip r:embed="rId28" cstate="print"/>
            <a:stretch>
              <a:fillRect/>
            </a:stretch>
          </p:blipFill>
          <p:spPr>
            <a:xfrm>
              <a:off x="10511357" y="9267165"/>
              <a:ext cx="371490" cy="433193"/>
            </a:xfrm>
            <a:prstGeom prst="rect">
              <a:avLst/>
            </a:prstGeom>
          </p:spPr>
        </p:pic>
        <p:pic>
          <p:nvPicPr>
            <p:cNvPr id="48" name="object 48"/>
            <p:cNvPicPr/>
            <p:nvPr/>
          </p:nvPicPr>
          <p:blipFill>
            <a:blip r:embed="rId29" cstate="print"/>
            <a:stretch>
              <a:fillRect/>
            </a:stretch>
          </p:blipFill>
          <p:spPr>
            <a:xfrm>
              <a:off x="9706132" y="9699367"/>
              <a:ext cx="687574" cy="421794"/>
            </a:xfrm>
            <a:prstGeom prst="rect">
              <a:avLst/>
            </a:prstGeom>
          </p:spPr>
        </p:pic>
        <p:pic>
          <p:nvPicPr>
            <p:cNvPr id="49" name="object 49"/>
            <p:cNvPicPr/>
            <p:nvPr/>
          </p:nvPicPr>
          <p:blipFill>
            <a:blip r:embed="rId30" cstate="print"/>
            <a:stretch>
              <a:fillRect/>
            </a:stretch>
          </p:blipFill>
          <p:spPr>
            <a:xfrm>
              <a:off x="9791808" y="9745250"/>
              <a:ext cx="515456" cy="277541"/>
            </a:xfrm>
            <a:prstGeom prst="rect">
              <a:avLst/>
            </a:prstGeom>
          </p:spPr>
        </p:pic>
        <p:pic>
          <p:nvPicPr>
            <p:cNvPr id="50" name="object 50"/>
            <p:cNvPicPr/>
            <p:nvPr/>
          </p:nvPicPr>
          <p:blipFill>
            <a:blip r:embed="rId31" cstate="print"/>
            <a:stretch>
              <a:fillRect/>
            </a:stretch>
          </p:blipFill>
          <p:spPr>
            <a:xfrm>
              <a:off x="10618743" y="9621643"/>
              <a:ext cx="382496" cy="288050"/>
            </a:xfrm>
            <a:prstGeom prst="rect">
              <a:avLst/>
            </a:prstGeom>
          </p:spPr>
        </p:pic>
        <p:pic>
          <p:nvPicPr>
            <p:cNvPr id="51" name="object 51"/>
            <p:cNvPicPr/>
            <p:nvPr/>
          </p:nvPicPr>
          <p:blipFill>
            <a:blip r:embed="rId32" cstate="print"/>
            <a:stretch>
              <a:fillRect/>
            </a:stretch>
          </p:blipFill>
          <p:spPr>
            <a:xfrm>
              <a:off x="10663870" y="9655252"/>
              <a:ext cx="277172" cy="193806"/>
            </a:xfrm>
            <a:prstGeom prst="rect">
              <a:avLst/>
            </a:prstGeom>
          </p:spPr>
        </p:pic>
        <p:pic>
          <p:nvPicPr>
            <p:cNvPr id="52" name="object 52"/>
            <p:cNvPicPr/>
            <p:nvPr/>
          </p:nvPicPr>
          <p:blipFill>
            <a:blip r:embed="rId33" cstate="print"/>
            <a:stretch>
              <a:fillRect/>
            </a:stretch>
          </p:blipFill>
          <p:spPr>
            <a:xfrm>
              <a:off x="8435787" y="8795647"/>
              <a:ext cx="289982" cy="352276"/>
            </a:xfrm>
            <a:prstGeom prst="rect">
              <a:avLst/>
            </a:prstGeom>
          </p:spPr>
        </p:pic>
        <p:pic>
          <p:nvPicPr>
            <p:cNvPr id="53" name="object 53"/>
            <p:cNvPicPr/>
            <p:nvPr/>
          </p:nvPicPr>
          <p:blipFill>
            <a:blip r:embed="rId34" cstate="print"/>
            <a:stretch>
              <a:fillRect/>
            </a:stretch>
          </p:blipFill>
          <p:spPr>
            <a:xfrm>
              <a:off x="8493102" y="8838470"/>
              <a:ext cx="199251" cy="250908"/>
            </a:xfrm>
            <a:prstGeom prst="rect">
              <a:avLst/>
            </a:prstGeom>
          </p:spPr>
        </p:pic>
        <p:pic>
          <p:nvPicPr>
            <p:cNvPr id="54" name="object 54"/>
            <p:cNvPicPr/>
            <p:nvPr/>
          </p:nvPicPr>
          <p:blipFill>
            <a:blip r:embed="rId35" cstate="print"/>
            <a:stretch>
              <a:fillRect/>
            </a:stretch>
          </p:blipFill>
          <p:spPr>
            <a:xfrm>
              <a:off x="10860680" y="7565201"/>
              <a:ext cx="2085974" cy="2562224"/>
            </a:xfrm>
            <a:prstGeom prst="rect">
              <a:avLst/>
            </a:prstGeom>
          </p:spPr>
        </p:pic>
      </p:grpSp>
      <p:sp>
        <p:nvSpPr>
          <p:cNvPr id="55" name="object 55"/>
          <p:cNvSpPr/>
          <p:nvPr/>
        </p:nvSpPr>
        <p:spPr>
          <a:xfrm>
            <a:off x="16258616" y="871997"/>
            <a:ext cx="1725295" cy="1725295"/>
          </a:xfrm>
          <a:custGeom>
            <a:avLst/>
            <a:gdLst/>
            <a:ahLst/>
            <a:cxnLst/>
            <a:rect l="l" t="t" r="r" b="b"/>
            <a:pathLst>
              <a:path w="1725294" h="1725295">
                <a:moveTo>
                  <a:pt x="862592" y="1725187"/>
                </a:moveTo>
                <a:lnTo>
                  <a:pt x="815264" y="1723910"/>
                </a:lnTo>
                <a:lnTo>
                  <a:pt x="768603" y="1720125"/>
                </a:lnTo>
                <a:lnTo>
                  <a:pt x="722675" y="1713897"/>
                </a:lnTo>
                <a:lnTo>
                  <a:pt x="677546" y="1705291"/>
                </a:lnTo>
                <a:lnTo>
                  <a:pt x="633281" y="1694374"/>
                </a:lnTo>
                <a:lnTo>
                  <a:pt x="589946" y="1681211"/>
                </a:lnTo>
                <a:lnTo>
                  <a:pt x="547607" y="1665868"/>
                </a:lnTo>
                <a:lnTo>
                  <a:pt x="506331" y="1648411"/>
                </a:lnTo>
                <a:lnTo>
                  <a:pt x="466181" y="1628906"/>
                </a:lnTo>
                <a:lnTo>
                  <a:pt x="427225" y="1607417"/>
                </a:lnTo>
                <a:lnTo>
                  <a:pt x="389528" y="1584012"/>
                </a:lnTo>
                <a:lnTo>
                  <a:pt x="353156" y="1558756"/>
                </a:lnTo>
                <a:lnTo>
                  <a:pt x="318175" y="1531715"/>
                </a:lnTo>
                <a:lnTo>
                  <a:pt x="284650" y="1502954"/>
                </a:lnTo>
                <a:lnTo>
                  <a:pt x="252647" y="1472539"/>
                </a:lnTo>
                <a:lnTo>
                  <a:pt x="222232" y="1440536"/>
                </a:lnTo>
                <a:lnTo>
                  <a:pt x="193471" y="1407011"/>
                </a:lnTo>
                <a:lnTo>
                  <a:pt x="166430" y="1372030"/>
                </a:lnTo>
                <a:lnTo>
                  <a:pt x="141174" y="1335658"/>
                </a:lnTo>
                <a:lnTo>
                  <a:pt x="117769" y="1297961"/>
                </a:lnTo>
                <a:lnTo>
                  <a:pt x="96280" y="1259005"/>
                </a:lnTo>
                <a:lnTo>
                  <a:pt x="76775" y="1218855"/>
                </a:lnTo>
                <a:lnTo>
                  <a:pt x="59318" y="1177578"/>
                </a:lnTo>
                <a:lnTo>
                  <a:pt x="43975" y="1135239"/>
                </a:lnTo>
                <a:lnTo>
                  <a:pt x="30812" y="1091905"/>
                </a:lnTo>
                <a:lnTo>
                  <a:pt x="19895" y="1047640"/>
                </a:lnTo>
                <a:lnTo>
                  <a:pt x="11289" y="1002510"/>
                </a:lnTo>
                <a:lnTo>
                  <a:pt x="5061" y="956582"/>
                </a:lnTo>
                <a:lnTo>
                  <a:pt x="1276" y="909921"/>
                </a:lnTo>
                <a:lnTo>
                  <a:pt x="0" y="862593"/>
                </a:lnTo>
                <a:lnTo>
                  <a:pt x="1276" y="815265"/>
                </a:lnTo>
                <a:lnTo>
                  <a:pt x="5061" y="768604"/>
                </a:lnTo>
                <a:lnTo>
                  <a:pt x="11289" y="722676"/>
                </a:lnTo>
                <a:lnTo>
                  <a:pt x="19895" y="677547"/>
                </a:lnTo>
                <a:lnTo>
                  <a:pt x="30812" y="633282"/>
                </a:lnTo>
                <a:lnTo>
                  <a:pt x="43975" y="589947"/>
                </a:lnTo>
                <a:lnTo>
                  <a:pt x="59318" y="547608"/>
                </a:lnTo>
                <a:lnTo>
                  <a:pt x="76775" y="506331"/>
                </a:lnTo>
                <a:lnTo>
                  <a:pt x="96280" y="466182"/>
                </a:lnTo>
                <a:lnTo>
                  <a:pt x="117769" y="427226"/>
                </a:lnTo>
                <a:lnTo>
                  <a:pt x="141174" y="389529"/>
                </a:lnTo>
                <a:lnTo>
                  <a:pt x="166430" y="353157"/>
                </a:lnTo>
                <a:lnTo>
                  <a:pt x="193471" y="318175"/>
                </a:lnTo>
                <a:lnTo>
                  <a:pt x="222232" y="284650"/>
                </a:lnTo>
                <a:lnTo>
                  <a:pt x="252647" y="252647"/>
                </a:lnTo>
                <a:lnTo>
                  <a:pt x="284650" y="222233"/>
                </a:lnTo>
                <a:lnTo>
                  <a:pt x="318175" y="193472"/>
                </a:lnTo>
                <a:lnTo>
                  <a:pt x="353156" y="166430"/>
                </a:lnTo>
                <a:lnTo>
                  <a:pt x="389528" y="141174"/>
                </a:lnTo>
                <a:lnTo>
                  <a:pt x="427225" y="117769"/>
                </a:lnTo>
                <a:lnTo>
                  <a:pt x="466181" y="96281"/>
                </a:lnTo>
                <a:lnTo>
                  <a:pt x="506331" y="76775"/>
                </a:lnTo>
                <a:lnTo>
                  <a:pt x="547607" y="59318"/>
                </a:lnTo>
                <a:lnTo>
                  <a:pt x="589946" y="43975"/>
                </a:lnTo>
                <a:lnTo>
                  <a:pt x="633281" y="30812"/>
                </a:lnTo>
                <a:lnTo>
                  <a:pt x="677546" y="19895"/>
                </a:lnTo>
                <a:lnTo>
                  <a:pt x="722675" y="11289"/>
                </a:lnTo>
                <a:lnTo>
                  <a:pt x="768603" y="5061"/>
                </a:lnTo>
                <a:lnTo>
                  <a:pt x="815264" y="1276"/>
                </a:lnTo>
                <a:lnTo>
                  <a:pt x="862592" y="0"/>
                </a:lnTo>
                <a:lnTo>
                  <a:pt x="909920" y="1276"/>
                </a:lnTo>
                <a:lnTo>
                  <a:pt x="956581" y="5061"/>
                </a:lnTo>
                <a:lnTo>
                  <a:pt x="1002510" y="11289"/>
                </a:lnTo>
                <a:lnTo>
                  <a:pt x="1047639" y="19895"/>
                </a:lnTo>
                <a:lnTo>
                  <a:pt x="1091904" y="30812"/>
                </a:lnTo>
                <a:lnTo>
                  <a:pt x="1135239" y="43975"/>
                </a:lnTo>
                <a:lnTo>
                  <a:pt x="1177578" y="59318"/>
                </a:lnTo>
                <a:lnTo>
                  <a:pt x="1218855" y="76775"/>
                </a:lnTo>
                <a:lnTo>
                  <a:pt x="1259004" y="96281"/>
                </a:lnTo>
                <a:lnTo>
                  <a:pt x="1297960" y="117769"/>
                </a:lnTo>
                <a:lnTo>
                  <a:pt x="1335657" y="141174"/>
                </a:lnTo>
                <a:lnTo>
                  <a:pt x="1372029" y="166430"/>
                </a:lnTo>
                <a:lnTo>
                  <a:pt x="1407011" y="193472"/>
                </a:lnTo>
                <a:lnTo>
                  <a:pt x="1440536" y="222233"/>
                </a:lnTo>
                <a:lnTo>
                  <a:pt x="1472539" y="252647"/>
                </a:lnTo>
                <a:lnTo>
                  <a:pt x="1502953" y="284650"/>
                </a:lnTo>
                <a:lnTo>
                  <a:pt x="1531715" y="318175"/>
                </a:lnTo>
                <a:lnTo>
                  <a:pt x="1558756" y="353157"/>
                </a:lnTo>
                <a:lnTo>
                  <a:pt x="1584012" y="389529"/>
                </a:lnTo>
                <a:lnTo>
                  <a:pt x="1607417" y="427226"/>
                </a:lnTo>
                <a:lnTo>
                  <a:pt x="1628905" y="466182"/>
                </a:lnTo>
                <a:lnTo>
                  <a:pt x="1648411" y="506331"/>
                </a:lnTo>
                <a:lnTo>
                  <a:pt x="1665868" y="547608"/>
                </a:lnTo>
                <a:lnTo>
                  <a:pt x="1681211" y="589947"/>
                </a:lnTo>
                <a:lnTo>
                  <a:pt x="1694374" y="633282"/>
                </a:lnTo>
                <a:lnTo>
                  <a:pt x="1705291" y="677547"/>
                </a:lnTo>
                <a:lnTo>
                  <a:pt x="1713897" y="722676"/>
                </a:lnTo>
                <a:lnTo>
                  <a:pt x="1720125" y="768604"/>
                </a:lnTo>
                <a:lnTo>
                  <a:pt x="1723910" y="815265"/>
                </a:lnTo>
                <a:lnTo>
                  <a:pt x="1725187" y="862593"/>
                </a:lnTo>
                <a:lnTo>
                  <a:pt x="1723910" y="909921"/>
                </a:lnTo>
                <a:lnTo>
                  <a:pt x="1720125" y="956582"/>
                </a:lnTo>
                <a:lnTo>
                  <a:pt x="1713897" y="1002510"/>
                </a:lnTo>
                <a:lnTo>
                  <a:pt x="1705291" y="1047640"/>
                </a:lnTo>
                <a:lnTo>
                  <a:pt x="1694374" y="1091905"/>
                </a:lnTo>
                <a:lnTo>
                  <a:pt x="1681211" y="1135239"/>
                </a:lnTo>
                <a:lnTo>
                  <a:pt x="1665868" y="1177578"/>
                </a:lnTo>
                <a:lnTo>
                  <a:pt x="1648411" y="1218855"/>
                </a:lnTo>
                <a:lnTo>
                  <a:pt x="1628905" y="1259005"/>
                </a:lnTo>
                <a:lnTo>
                  <a:pt x="1607417" y="1297961"/>
                </a:lnTo>
                <a:lnTo>
                  <a:pt x="1584012" y="1335658"/>
                </a:lnTo>
                <a:lnTo>
                  <a:pt x="1558756" y="1372030"/>
                </a:lnTo>
                <a:lnTo>
                  <a:pt x="1531715" y="1407011"/>
                </a:lnTo>
                <a:lnTo>
                  <a:pt x="1502953" y="1440536"/>
                </a:lnTo>
                <a:lnTo>
                  <a:pt x="1472539" y="1472539"/>
                </a:lnTo>
                <a:lnTo>
                  <a:pt x="1440536" y="1502954"/>
                </a:lnTo>
                <a:lnTo>
                  <a:pt x="1407011" y="1531715"/>
                </a:lnTo>
                <a:lnTo>
                  <a:pt x="1372029" y="1558756"/>
                </a:lnTo>
                <a:lnTo>
                  <a:pt x="1335657" y="1584012"/>
                </a:lnTo>
                <a:lnTo>
                  <a:pt x="1297960" y="1607417"/>
                </a:lnTo>
                <a:lnTo>
                  <a:pt x="1259004" y="1628906"/>
                </a:lnTo>
                <a:lnTo>
                  <a:pt x="1218855" y="1648411"/>
                </a:lnTo>
                <a:lnTo>
                  <a:pt x="1177578" y="1665868"/>
                </a:lnTo>
                <a:lnTo>
                  <a:pt x="1135239" y="1681211"/>
                </a:lnTo>
                <a:lnTo>
                  <a:pt x="1091904" y="1694374"/>
                </a:lnTo>
                <a:lnTo>
                  <a:pt x="1047639" y="1705291"/>
                </a:lnTo>
                <a:lnTo>
                  <a:pt x="1002510" y="1713897"/>
                </a:lnTo>
                <a:lnTo>
                  <a:pt x="956581" y="1720125"/>
                </a:lnTo>
                <a:lnTo>
                  <a:pt x="909920" y="1723910"/>
                </a:lnTo>
                <a:lnTo>
                  <a:pt x="862592" y="1725187"/>
                </a:lnTo>
                <a:close/>
              </a:path>
            </a:pathLst>
          </a:custGeom>
          <a:solidFill>
            <a:srgbClr val="7DD957"/>
          </a:solidFill>
        </p:spPr>
        <p:txBody>
          <a:bodyPr wrap="square" lIns="0" tIns="0" rIns="0" bIns="0" rtlCol="0"/>
          <a:lstStyle/>
          <a:p>
            <a:endParaRPr/>
          </a:p>
        </p:txBody>
      </p:sp>
      <p:sp>
        <p:nvSpPr>
          <p:cNvPr id="56" name="object 56"/>
          <p:cNvSpPr/>
          <p:nvPr/>
        </p:nvSpPr>
        <p:spPr>
          <a:xfrm>
            <a:off x="14054033" y="197719"/>
            <a:ext cx="674370" cy="674370"/>
          </a:xfrm>
          <a:custGeom>
            <a:avLst/>
            <a:gdLst/>
            <a:ahLst/>
            <a:cxnLst/>
            <a:rect l="l" t="t" r="r" b="b"/>
            <a:pathLst>
              <a:path w="674369" h="674369">
                <a:moveTo>
                  <a:pt x="337138" y="674278"/>
                </a:moveTo>
                <a:lnTo>
                  <a:pt x="291391" y="671200"/>
                </a:lnTo>
                <a:lnTo>
                  <a:pt x="247514" y="662235"/>
                </a:lnTo>
                <a:lnTo>
                  <a:pt x="205909" y="647784"/>
                </a:lnTo>
                <a:lnTo>
                  <a:pt x="166978" y="628248"/>
                </a:lnTo>
                <a:lnTo>
                  <a:pt x="131123" y="604030"/>
                </a:lnTo>
                <a:lnTo>
                  <a:pt x="98746" y="575532"/>
                </a:lnTo>
                <a:lnTo>
                  <a:pt x="70247" y="543154"/>
                </a:lnTo>
                <a:lnTo>
                  <a:pt x="46029" y="507299"/>
                </a:lnTo>
                <a:lnTo>
                  <a:pt x="26494" y="468368"/>
                </a:lnTo>
                <a:lnTo>
                  <a:pt x="12042" y="426763"/>
                </a:lnTo>
                <a:lnTo>
                  <a:pt x="3077" y="382886"/>
                </a:lnTo>
                <a:lnTo>
                  <a:pt x="0" y="337139"/>
                </a:lnTo>
                <a:lnTo>
                  <a:pt x="3077" y="291391"/>
                </a:lnTo>
                <a:lnTo>
                  <a:pt x="12042" y="247514"/>
                </a:lnTo>
                <a:lnTo>
                  <a:pt x="26494" y="205909"/>
                </a:lnTo>
                <a:lnTo>
                  <a:pt x="46029" y="166978"/>
                </a:lnTo>
                <a:lnTo>
                  <a:pt x="70247" y="131123"/>
                </a:lnTo>
                <a:lnTo>
                  <a:pt x="98746" y="98745"/>
                </a:lnTo>
                <a:lnTo>
                  <a:pt x="131123" y="70247"/>
                </a:lnTo>
                <a:lnTo>
                  <a:pt x="166978" y="46029"/>
                </a:lnTo>
                <a:lnTo>
                  <a:pt x="205909" y="26494"/>
                </a:lnTo>
                <a:lnTo>
                  <a:pt x="247514" y="12042"/>
                </a:lnTo>
                <a:lnTo>
                  <a:pt x="291391" y="3077"/>
                </a:lnTo>
                <a:lnTo>
                  <a:pt x="337138" y="0"/>
                </a:lnTo>
                <a:lnTo>
                  <a:pt x="382886" y="3077"/>
                </a:lnTo>
                <a:lnTo>
                  <a:pt x="426764" y="12042"/>
                </a:lnTo>
                <a:lnTo>
                  <a:pt x="468368" y="26494"/>
                </a:lnTo>
                <a:lnTo>
                  <a:pt x="507299" y="46029"/>
                </a:lnTo>
                <a:lnTo>
                  <a:pt x="543154" y="70247"/>
                </a:lnTo>
                <a:lnTo>
                  <a:pt x="575532" y="98745"/>
                </a:lnTo>
                <a:lnTo>
                  <a:pt x="604030" y="131123"/>
                </a:lnTo>
                <a:lnTo>
                  <a:pt x="628248" y="166978"/>
                </a:lnTo>
                <a:lnTo>
                  <a:pt x="647783" y="205909"/>
                </a:lnTo>
                <a:lnTo>
                  <a:pt x="662234" y="247514"/>
                </a:lnTo>
                <a:lnTo>
                  <a:pt x="671199" y="291391"/>
                </a:lnTo>
                <a:lnTo>
                  <a:pt x="674277" y="337139"/>
                </a:lnTo>
                <a:lnTo>
                  <a:pt x="671199" y="382886"/>
                </a:lnTo>
                <a:lnTo>
                  <a:pt x="662234" y="426763"/>
                </a:lnTo>
                <a:lnTo>
                  <a:pt x="647783" y="468368"/>
                </a:lnTo>
                <a:lnTo>
                  <a:pt x="628248" y="507299"/>
                </a:lnTo>
                <a:lnTo>
                  <a:pt x="604030" y="543154"/>
                </a:lnTo>
                <a:lnTo>
                  <a:pt x="575532" y="575532"/>
                </a:lnTo>
                <a:lnTo>
                  <a:pt x="543154" y="604030"/>
                </a:lnTo>
                <a:lnTo>
                  <a:pt x="507299" y="628248"/>
                </a:lnTo>
                <a:lnTo>
                  <a:pt x="468368" y="647784"/>
                </a:lnTo>
                <a:lnTo>
                  <a:pt x="426764" y="662235"/>
                </a:lnTo>
                <a:lnTo>
                  <a:pt x="382886" y="671200"/>
                </a:lnTo>
                <a:lnTo>
                  <a:pt x="337138" y="674278"/>
                </a:lnTo>
                <a:close/>
              </a:path>
            </a:pathLst>
          </a:custGeom>
          <a:solidFill>
            <a:srgbClr val="7DD957"/>
          </a:solidFill>
        </p:spPr>
        <p:txBody>
          <a:bodyPr wrap="square" lIns="0" tIns="0" rIns="0" bIns="0" rtlCol="0"/>
          <a:lstStyle/>
          <a:p>
            <a:endParaRPr/>
          </a:p>
        </p:txBody>
      </p:sp>
      <p:sp>
        <p:nvSpPr>
          <p:cNvPr id="57" name="object 57"/>
          <p:cNvSpPr txBox="1"/>
          <p:nvPr/>
        </p:nvSpPr>
        <p:spPr>
          <a:xfrm>
            <a:off x="7849310" y="6084321"/>
            <a:ext cx="3376929" cy="405765"/>
          </a:xfrm>
          <a:prstGeom prst="rect">
            <a:avLst/>
          </a:prstGeom>
        </p:spPr>
        <p:txBody>
          <a:bodyPr vert="horz" wrap="square" lIns="0" tIns="12065" rIns="0" bIns="0" rtlCol="0">
            <a:spAutoFit/>
          </a:bodyPr>
          <a:lstStyle/>
          <a:p>
            <a:pPr marL="12700">
              <a:lnSpc>
                <a:spcPct val="100000"/>
              </a:lnSpc>
              <a:spcBef>
                <a:spcPts val="95"/>
              </a:spcBef>
            </a:pPr>
            <a:r>
              <a:rPr sz="2500" b="1" dirty="0">
                <a:solidFill>
                  <a:srgbClr val="7D775D"/>
                </a:solidFill>
                <a:latin typeface="Microsoft YaHei"/>
                <a:cs typeface="Microsoft YaHei"/>
              </a:rPr>
              <a:t>青年第一讚</a:t>
            </a:r>
            <a:r>
              <a:rPr sz="2500" b="1" spc="-25" dirty="0">
                <a:solidFill>
                  <a:srgbClr val="7D775D"/>
                </a:solidFill>
                <a:latin typeface="Microsoft YaHei"/>
                <a:cs typeface="Microsoft YaHei"/>
              </a:rPr>
              <a:t>Youth</a:t>
            </a:r>
            <a:r>
              <a:rPr sz="2500" b="1" spc="-55" dirty="0">
                <a:solidFill>
                  <a:srgbClr val="7D775D"/>
                </a:solidFill>
                <a:latin typeface="Microsoft YaHei"/>
                <a:cs typeface="Microsoft YaHei"/>
              </a:rPr>
              <a:t> </a:t>
            </a:r>
            <a:r>
              <a:rPr sz="2500" b="1" spc="-10" dirty="0">
                <a:solidFill>
                  <a:srgbClr val="7D775D"/>
                </a:solidFill>
                <a:latin typeface="Microsoft YaHei"/>
                <a:cs typeface="Microsoft YaHei"/>
              </a:rPr>
              <a:t>First</a:t>
            </a:r>
            <a:endParaRPr sz="2500">
              <a:latin typeface="Microsoft YaHei"/>
              <a:cs typeface="Microsoft YaHei"/>
            </a:endParaRPr>
          </a:p>
        </p:txBody>
      </p:sp>
      <p:sp>
        <p:nvSpPr>
          <p:cNvPr id="58" name="object 58"/>
          <p:cNvSpPr txBox="1"/>
          <p:nvPr/>
        </p:nvSpPr>
        <p:spPr>
          <a:xfrm>
            <a:off x="739562" y="6667662"/>
            <a:ext cx="4818380" cy="3354070"/>
          </a:xfrm>
          <a:prstGeom prst="rect">
            <a:avLst/>
          </a:prstGeom>
        </p:spPr>
        <p:txBody>
          <a:bodyPr vert="horz" wrap="square" lIns="0" tIns="211454" rIns="0" bIns="0" rtlCol="0">
            <a:spAutoFit/>
          </a:bodyPr>
          <a:lstStyle/>
          <a:p>
            <a:pPr marL="21590" algn="ctr">
              <a:lnSpc>
                <a:spcPct val="100000"/>
              </a:lnSpc>
              <a:spcBef>
                <a:spcPts val="1664"/>
              </a:spcBef>
            </a:pPr>
            <a:r>
              <a:rPr sz="2500" b="1" dirty="0">
                <a:solidFill>
                  <a:srgbClr val="7D775D"/>
                </a:solidFill>
                <a:latin typeface="Microsoft YaHei"/>
                <a:cs typeface="Microsoft YaHei"/>
              </a:rPr>
              <a:t>超牆青年</a:t>
            </a:r>
            <a:r>
              <a:rPr sz="2500" b="1" spc="270" dirty="0">
                <a:solidFill>
                  <a:srgbClr val="7D775D"/>
                </a:solidFill>
                <a:latin typeface="Microsoft YaHei"/>
                <a:cs typeface="Microsoft YaHei"/>
              </a:rPr>
              <a:t>E</a:t>
            </a:r>
            <a:r>
              <a:rPr sz="2500" b="1" spc="-25" dirty="0">
                <a:solidFill>
                  <a:srgbClr val="7D775D"/>
                </a:solidFill>
                <a:latin typeface="Microsoft YaHei"/>
                <a:cs typeface="Microsoft YaHei"/>
              </a:rPr>
              <a:t>學院</a:t>
            </a:r>
            <a:endParaRPr sz="2500">
              <a:latin typeface="Microsoft YaHei"/>
              <a:cs typeface="Microsoft YaHei"/>
            </a:endParaRPr>
          </a:p>
          <a:p>
            <a:pPr marL="12700" marR="5080" algn="just">
              <a:lnSpc>
                <a:spcPct val="119800"/>
              </a:lnSpc>
              <a:spcBef>
                <a:spcPts val="940"/>
              </a:spcBef>
            </a:pPr>
            <a:r>
              <a:rPr sz="2400" spc="180" dirty="0">
                <a:solidFill>
                  <a:srgbClr val="7D775D"/>
                </a:solidFill>
                <a:latin typeface="新細明體"/>
                <a:cs typeface="新細明體"/>
              </a:rPr>
              <a:t>超牆青年</a:t>
            </a:r>
            <a:r>
              <a:rPr sz="2400" spc="370" dirty="0">
                <a:solidFill>
                  <a:srgbClr val="7D775D"/>
                </a:solidFill>
                <a:latin typeface="新細明體"/>
                <a:cs typeface="新細明體"/>
              </a:rPr>
              <a:t>E</a:t>
            </a:r>
            <a:r>
              <a:rPr sz="2400" spc="155" dirty="0">
                <a:solidFill>
                  <a:srgbClr val="7D775D"/>
                </a:solidFill>
                <a:latin typeface="新細明體"/>
                <a:cs typeface="新細明體"/>
              </a:rPr>
              <a:t>學院平臺，精選相關課</a:t>
            </a:r>
            <a:r>
              <a:rPr sz="2400" spc="105" dirty="0">
                <a:solidFill>
                  <a:srgbClr val="7D775D"/>
                </a:solidFill>
                <a:latin typeface="新細明體"/>
                <a:cs typeface="新細明體"/>
              </a:rPr>
              <a:t>程，以增進青年參與本署計畫所需知能。青年註冊會員登入後，可透過個人學習單，觀看及查詢所需課程影片及觀看紀錄，且於通過課程</a:t>
            </a:r>
            <a:r>
              <a:rPr sz="2400" spc="-5" dirty="0">
                <a:solidFill>
                  <a:srgbClr val="7D775D"/>
                </a:solidFill>
                <a:latin typeface="新細明體"/>
                <a:cs typeface="新細明體"/>
              </a:rPr>
              <a:t>認證後，下載電子學習證明。</a:t>
            </a:r>
            <a:endParaRPr sz="2400">
              <a:latin typeface="新細明體"/>
              <a:cs typeface="新細明體"/>
            </a:endParaRPr>
          </a:p>
        </p:txBody>
      </p:sp>
      <p:sp>
        <p:nvSpPr>
          <p:cNvPr id="59" name="object 59"/>
          <p:cNvSpPr txBox="1"/>
          <p:nvPr/>
        </p:nvSpPr>
        <p:spPr>
          <a:xfrm>
            <a:off x="7158146" y="6579789"/>
            <a:ext cx="4759325" cy="1778000"/>
          </a:xfrm>
          <a:prstGeom prst="rect">
            <a:avLst/>
          </a:prstGeom>
        </p:spPr>
        <p:txBody>
          <a:bodyPr vert="horz" wrap="square" lIns="0" tIns="12700" rIns="0" bIns="0" rtlCol="0">
            <a:spAutoFit/>
          </a:bodyPr>
          <a:lstStyle/>
          <a:p>
            <a:pPr marL="12700" marR="5080" algn="just">
              <a:lnSpc>
                <a:spcPct val="119800"/>
              </a:lnSpc>
              <a:spcBef>
                <a:spcPts val="100"/>
              </a:spcBef>
            </a:pPr>
            <a:r>
              <a:rPr sz="2400" spc="150" dirty="0">
                <a:solidFill>
                  <a:srgbClr val="7D775D"/>
                </a:solidFill>
                <a:latin typeface="新細明體"/>
                <a:cs typeface="新細明體"/>
              </a:rPr>
              <a:t>「青年第一讚</a:t>
            </a:r>
            <a:r>
              <a:rPr sz="2400" spc="130" dirty="0">
                <a:solidFill>
                  <a:srgbClr val="7D775D"/>
                </a:solidFill>
                <a:latin typeface="新細明體"/>
                <a:cs typeface="新細明體"/>
              </a:rPr>
              <a:t>Youth </a:t>
            </a:r>
            <a:r>
              <a:rPr sz="2400" spc="185" dirty="0">
                <a:solidFill>
                  <a:srgbClr val="7D775D"/>
                </a:solidFill>
                <a:latin typeface="新細明體"/>
                <a:cs typeface="新細明體"/>
              </a:rPr>
              <a:t>First</a:t>
            </a:r>
            <a:r>
              <a:rPr sz="2400" spc="-114" dirty="0">
                <a:solidFill>
                  <a:srgbClr val="7D775D"/>
                </a:solidFill>
                <a:latin typeface="新細明體"/>
                <a:cs typeface="新細明體"/>
              </a:rPr>
              <a:t>」彙集</a:t>
            </a:r>
            <a:r>
              <a:rPr sz="2400" spc="65" dirty="0">
                <a:solidFill>
                  <a:srgbClr val="7D775D"/>
                </a:solidFill>
                <a:latin typeface="新細明體"/>
                <a:cs typeface="新細明體"/>
              </a:rPr>
              <a:t>中央部會及地方政府與青年有關的計畫與資源，提供一站式資訊整合</a:t>
            </a:r>
            <a:r>
              <a:rPr sz="2400" spc="-10" dirty="0">
                <a:solidFill>
                  <a:srgbClr val="7D775D"/>
                </a:solidFill>
                <a:latin typeface="新細明體"/>
                <a:cs typeface="新細明體"/>
              </a:rPr>
              <a:t>服務平臺。</a:t>
            </a:r>
            <a:endParaRPr sz="2400">
              <a:latin typeface="新細明體"/>
              <a:cs typeface="新細明體"/>
            </a:endParaRPr>
          </a:p>
        </p:txBody>
      </p:sp>
      <p:sp>
        <p:nvSpPr>
          <p:cNvPr id="60" name="object 60"/>
          <p:cNvSpPr txBox="1"/>
          <p:nvPr/>
        </p:nvSpPr>
        <p:spPr>
          <a:xfrm>
            <a:off x="13056359" y="6632185"/>
            <a:ext cx="4810760" cy="2951480"/>
          </a:xfrm>
          <a:prstGeom prst="rect">
            <a:avLst/>
          </a:prstGeom>
        </p:spPr>
        <p:txBody>
          <a:bodyPr vert="horz" wrap="square" lIns="0" tIns="229870" rIns="0" bIns="0" rtlCol="0">
            <a:spAutoFit/>
          </a:bodyPr>
          <a:lstStyle/>
          <a:p>
            <a:pPr marR="265430" algn="ctr">
              <a:lnSpc>
                <a:spcPct val="100000"/>
              </a:lnSpc>
              <a:spcBef>
                <a:spcPts val="1810"/>
              </a:spcBef>
            </a:pPr>
            <a:r>
              <a:rPr sz="2500" b="1" spc="-10" dirty="0">
                <a:solidFill>
                  <a:srgbClr val="7D775D"/>
                </a:solidFill>
                <a:latin typeface="Microsoft YaHei"/>
                <a:cs typeface="Microsoft YaHei"/>
              </a:rPr>
              <a:t>青年故事館</a:t>
            </a:r>
            <a:endParaRPr sz="2500">
              <a:latin typeface="Microsoft YaHei"/>
              <a:cs typeface="Microsoft YaHei"/>
            </a:endParaRPr>
          </a:p>
          <a:p>
            <a:pPr marL="12700" marR="5080" algn="just">
              <a:lnSpc>
                <a:spcPct val="119800"/>
              </a:lnSpc>
              <a:spcBef>
                <a:spcPts val="1075"/>
              </a:spcBef>
            </a:pPr>
            <a:r>
              <a:rPr sz="2400" spc="100" dirty="0">
                <a:solidFill>
                  <a:srgbClr val="7D775D"/>
                </a:solidFill>
                <a:latin typeface="新細明體"/>
                <a:cs typeface="新細明體"/>
              </a:rPr>
              <a:t>與國立教育廣播電臺合作製播青年教育節目，邀請曾參與本署主辦業務活動之青年，透過訪談引導青年發聲，讓更多青年朋友分享成果。</a:t>
            </a:r>
            <a:r>
              <a:rPr sz="2400" spc="120" dirty="0">
                <a:solidFill>
                  <a:srgbClr val="7D775D"/>
                </a:solidFill>
                <a:latin typeface="新細明體"/>
                <a:cs typeface="新細明體"/>
              </a:rPr>
              <a:t>於每週三晚上</a:t>
            </a:r>
            <a:r>
              <a:rPr sz="2400" spc="60" dirty="0">
                <a:solidFill>
                  <a:srgbClr val="7D775D"/>
                </a:solidFill>
                <a:latin typeface="新細明體"/>
                <a:cs typeface="新細明體"/>
              </a:rPr>
              <a:t>19:05-20:00</a:t>
            </a:r>
            <a:r>
              <a:rPr sz="2400" spc="95" dirty="0">
                <a:solidFill>
                  <a:srgbClr val="7D775D"/>
                </a:solidFill>
                <a:latin typeface="新細明體"/>
                <a:cs typeface="新細明體"/>
              </a:rPr>
              <a:t>播出</a:t>
            </a:r>
            <a:endParaRPr sz="2400">
              <a:latin typeface="新細明體"/>
              <a:cs typeface="新細明體"/>
            </a:endParaRPr>
          </a:p>
        </p:txBody>
      </p:sp>
      <p:sp>
        <p:nvSpPr>
          <p:cNvPr id="62" name="object 62"/>
          <p:cNvSpPr/>
          <p:nvPr/>
        </p:nvSpPr>
        <p:spPr>
          <a:xfrm>
            <a:off x="6113532" y="9791682"/>
            <a:ext cx="448945" cy="448945"/>
          </a:xfrm>
          <a:custGeom>
            <a:avLst/>
            <a:gdLst/>
            <a:ahLst/>
            <a:cxnLst/>
            <a:rect l="l" t="t" r="r" b="b"/>
            <a:pathLst>
              <a:path w="448945" h="448945">
                <a:moveTo>
                  <a:pt x="224442" y="448885"/>
                </a:moveTo>
                <a:lnTo>
                  <a:pt x="179209" y="444325"/>
                </a:lnTo>
                <a:lnTo>
                  <a:pt x="137079" y="431247"/>
                </a:lnTo>
                <a:lnTo>
                  <a:pt x="98954" y="410553"/>
                </a:lnTo>
                <a:lnTo>
                  <a:pt x="65737" y="383147"/>
                </a:lnTo>
                <a:lnTo>
                  <a:pt x="38331" y="349930"/>
                </a:lnTo>
                <a:lnTo>
                  <a:pt x="17637" y="311805"/>
                </a:lnTo>
                <a:lnTo>
                  <a:pt x="4559" y="269675"/>
                </a:lnTo>
                <a:lnTo>
                  <a:pt x="0" y="224442"/>
                </a:lnTo>
                <a:lnTo>
                  <a:pt x="4559" y="179209"/>
                </a:lnTo>
                <a:lnTo>
                  <a:pt x="17637" y="137079"/>
                </a:lnTo>
                <a:lnTo>
                  <a:pt x="38331" y="98954"/>
                </a:lnTo>
                <a:lnTo>
                  <a:pt x="65737" y="65737"/>
                </a:lnTo>
                <a:lnTo>
                  <a:pt x="98954" y="38331"/>
                </a:lnTo>
                <a:lnTo>
                  <a:pt x="137079" y="17637"/>
                </a:lnTo>
                <a:lnTo>
                  <a:pt x="179209" y="4559"/>
                </a:lnTo>
                <a:lnTo>
                  <a:pt x="224442" y="0"/>
                </a:lnTo>
                <a:lnTo>
                  <a:pt x="269675" y="4559"/>
                </a:lnTo>
                <a:lnTo>
                  <a:pt x="311805" y="17637"/>
                </a:lnTo>
                <a:lnTo>
                  <a:pt x="349930" y="38331"/>
                </a:lnTo>
                <a:lnTo>
                  <a:pt x="383147" y="65737"/>
                </a:lnTo>
                <a:lnTo>
                  <a:pt x="410553" y="98954"/>
                </a:lnTo>
                <a:lnTo>
                  <a:pt x="431246" y="137079"/>
                </a:lnTo>
                <a:lnTo>
                  <a:pt x="444324" y="179209"/>
                </a:lnTo>
                <a:lnTo>
                  <a:pt x="448884" y="224442"/>
                </a:lnTo>
                <a:lnTo>
                  <a:pt x="444324" y="269675"/>
                </a:lnTo>
                <a:lnTo>
                  <a:pt x="431246" y="311805"/>
                </a:lnTo>
                <a:lnTo>
                  <a:pt x="410553" y="349930"/>
                </a:lnTo>
                <a:lnTo>
                  <a:pt x="383147" y="383147"/>
                </a:lnTo>
                <a:lnTo>
                  <a:pt x="349930" y="410553"/>
                </a:lnTo>
                <a:lnTo>
                  <a:pt x="311805" y="431247"/>
                </a:lnTo>
                <a:lnTo>
                  <a:pt x="269675" y="444325"/>
                </a:lnTo>
                <a:lnTo>
                  <a:pt x="224442" y="448885"/>
                </a:lnTo>
                <a:close/>
              </a:path>
            </a:pathLst>
          </a:custGeom>
          <a:solidFill>
            <a:srgbClr val="7DD957"/>
          </a:solidFill>
        </p:spPr>
        <p:txBody>
          <a:bodyPr wrap="square" lIns="0" tIns="0" rIns="0" bIns="0" rtlCol="0"/>
          <a:lstStyle/>
          <a:p>
            <a:endParaRPr/>
          </a:p>
        </p:txBody>
      </p:sp>
      <p:sp>
        <p:nvSpPr>
          <p:cNvPr id="63" name="object 63"/>
          <p:cNvSpPr/>
          <p:nvPr/>
        </p:nvSpPr>
        <p:spPr>
          <a:xfrm>
            <a:off x="0" y="5564417"/>
            <a:ext cx="544830" cy="1089660"/>
          </a:xfrm>
          <a:custGeom>
            <a:avLst/>
            <a:gdLst/>
            <a:ahLst/>
            <a:cxnLst/>
            <a:rect l="l" t="t" r="r" b="b"/>
            <a:pathLst>
              <a:path w="544830" h="1089659">
                <a:moveTo>
                  <a:pt x="0" y="1089401"/>
                </a:moveTo>
                <a:lnTo>
                  <a:pt x="0" y="0"/>
                </a:lnTo>
                <a:lnTo>
                  <a:pt x="46998" y="1999"/>
                </a:lnTo>
                <a:lnTo>
                  <a:pt x="92887" y="7888"/>
                </a:lnTo>
                <a:lnTo>
                  <a:pt x="137502" y="17503"/>
                </a:lnTo>
                <a:lnTo>
                  <a:pt x="180680" y="30681"/>
                </a:lnTo>
                <a:lnTo>
                  <a:pt x="222257" y="47259"/>
                </a:lnTo>
                <a:lnTo>
                  <a:pt x="262070" y="67072"/>
                </a:lnTo>
                <a:lnTo>
                  <a:pt x="299955" y="89957"/>
                </a:lnTo>
                <a:lnTo>
                  <a:pt x="335749" y="115751"/>
                </a:lnTo>
                <a:lnTo>
                  <a:pt x="369288" y="144291"/>
                </a:lnTo>
                <a:lnTo>
                  <a:pt x="400409" y="175412"/>
                </a:lnTo>
                <a:lnTo>
                  <a:pt x="428949" y="208951"/>
                </a:lnTo>
                <a:lnTo>
                  <a:pt x="454743" y="244745"/>
                </a:lnTo>
                <a:lnTo>
                  <a:pt x="477628" y="282630"/>
                </a:lnTo>
                <a:lnTo>
                  <a:pt x="497441" y="322443"/>
                </a:lnTo>
                <a:lnTo>
                  <a:pt x="514018" y="364020"/>
                </a:lnTo>
                <a:lnTo>
                  <a:pt x="527197" y="407198"/>
                </a:lnTo>
                <a:lnTo>
                  <a:pt x="536812" y="451813"/>
                </a:lnTo>
                <a:lnTo>
                  <a:pt x="542701" y="497701"/>
                </a:lnTo>
                <a:lnTo>
                  <a:pt x="544700" y="544700"/>
                </a:lnTo>
                <a:lnTo>
                  <a:pt x="542701" y="591699"/>
                </a:lnTo>
                <a:lnTo>
                  <a:pt x="536812" y="637588"/>
                </a:lnTo>
                <a:lnTo>
                  <a:pt x="527197" y="682203"/>
                </a:lnTo>
                <a:lnTo>
                  <a:pt x="514018" y="725381"/>
                </a:lnTo>
                <a:lnTo>
                  <a:pt x="497441" y="766958"/>
                </a:lnTo>
                <a:lnTo>
                  <a:pt x="477628" y="806771"/>
                </a:lnTo>
                <a:lnTo>
                  <a:pt x="454743" y="844656"/>
                </a:lnTo>
                <a:lnTo>
                  <a:pt x="428949" y="880450"/>
                </a:lnTo>
                <a:lnTo>
                  <a:pt x="400409" y="913989"/>
                </a:lnTo>
                <a:lnTo>
                  <a:pt x="369288" y="945110"/>
                </a:lnTo>
                <a:lnTo>
                  <a:pt x="335749" y="973650"/>
                </a:lnTo>
                <a:lnTo>
                  <a:pt x="299955" y="999444"/>
                </a:lnTo>
                <a:lnTo>
                  <a:pt x="262070" y="1022329"/>
                </a:lnTo>
                <a:lnTo>
                  <a:pt x="222257" y="1042142"/>
                </a:lnTo>
                <a:lnTo>
                  <a:pt x="180680" y="1058719"/>
                </a:lnTo>
                <a:lnTo>
                  <a:pt x="137502" y="1071897"/>
                </a:lnTo>
                <a:lnTo>
                  <a:pt x="92887" y="1081513"/>
                </a:lnTo>
                <a:lnTo>
                  <a:pt x="46998" y="1087402"/>
                </a:lnTo>
                <a:lnTo>
                  <a:pt x="0" y="1089401"/>
                </a:lnTo>
                <a:close/>
              </a:path>
            </a:pathLst>
          </a:custGeom>
          <a:solidFill>
            <a:srgbClr val="7DD957"/>
          </a:solidFill>
        </p:spPr>
        <p:txBody>
          <a:bodyPr wrap="square" lIns="0" tIns="0" rIns="0" bIns="0" rtlCol="0"/>
          <a:lstStyle/>
          <a:p>
            <a:endParaRPr/>
          </a:p>
        </p:txBody>
      </p:sp>
      <p:sp>
        <p:nvSpPr>
          <p:cNvPr id="64" name="object 64"/>
          <p:cNvSpPr/>
          <p:nvPr/>
        </p:nvSpPr>
        <p:spPr>
          <a:xfrm>
            <a:off x="14987654" y="9949860"/>
            <a:ext cx="674370" cy="337185"/>
          </a:xfrm>
          <a:custGeom>
            <a:avLst/>
            <a:gdLst/>
            <a:ahLst/>
            <a:cxnLst/>
            <a:rect l="l" t="t" r="r" b="b"/>
            <a:pathLst>
              <a:path w="674369" h="337184">
                <a:moveTo>
                  <a:pt x="674277" y="337138"/>
                </a:moveTo>
                <a:lnTo>
                  <a:pt x="0" y="337138"/>
                </a:lnTo>
                <a:lnTo>
                  <a:pt x="3077" y="291391"/>
                </a:lnTo>
                <a:lnTo>
                  <a:pt x="12042" y="247514"/>
                </a:lnTo>
                <a:lnTo>
                  <a:pt x="26494" y="205909"/>
                </a:lnTo>
                <a:lnTo>
                  <a:pt x="46029" y="166978"/>
                </a:lnTo>
                <a:lnTo>
                  <a:pt x="70247" y="131123"/>
                </a:lnTo>
                <a:lnTo>
                  <a:pt x="98745" y="98745"/>
                </a:lnTo>
                <a:lnTo>
                  <a:pt x="131123" y="70247"/>
                </a:lnTo>
                <a:lnTo>
                  <a:pt x="166978" y="46029"/>
                </a:lnTo>
                <a:lnTo>
                  <a:pt x="205909" y="26494"/>
                </a:lnTo>
                <a:lnTo>
                  <a:pt x="247514" y="12042"/>
                </a:lnTo>
                <a:lnTo>
                  <a:pt x="291391" y="3077"/>
                </a:lnTo>
                <a:lnTo>
                  <a:pt x="337138" y="0"/>
                </a:lnTo>
                <a:lnTo>
                  <a:pt x="382886" y="3077"/>
                </a:lnTo>
                <a:lnTo>
                  <a:pt x="426763" y="12042"/>
                </a:lnTo>
                <a:lnTo>
                  <a:pt x="468368" y="26494"/>
                </a:lnTo>
                <a:lnTo>
                  <a:pt x="507299" y="46029"/>
                </a:lnTo>
                <a:lnTo>
                  <a:pt x="543154" y="70247"/>
                </a:lnTo>
                <a:lnTo>
                  <a:pt x="575532" y="98745"/>
                </a:lnTo>
                <a:lnTo>
                  <a:pt x="604030" y="131123"/>
                </a:lnTo>
                <a:lnTo>
                  <a:pt x="628248" y="166978"/>
                </a:lnTo>
                <a:lnTo>
                  <a:pt x="647783" y="205909"/>
                </a:lnTo>
                <a:lnTo>
                  <a:pt x="662234" y="247514"/>
                </a:lnTo>
                <a:lnTo>
                  <a:pt x="671199" y="291391"/>
                </a:lnTo>
                <a:lnTo>
                  <a:pt x="674277" y="337138"/>
                </a:lnTo>
                <a:close/>
              </a:path>
            </a:pathLst>
          </a:custGeom>
          <a:solidFill>
            <a:srgbClr val="7DD957"/>
          </a:solidFill>
        </p:spPr>
        <p:txBody>
          <a:bodyPr wrap="square" lIns="0" tIns="0" rIns="0" bIns="0" rtlCol="0"/>
          <a:lstStyle/>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3400" y="3216208"/>
            <a:ext cx="4032286" cy="4059168"/>
          </a:xfrm>
          <a:prstGeom prst="rect">
            <a:avLst/>
          </a:prstGeom>
        </p:spPr>
      </p:pic>
      <p:pic>
        <p:nvPicPr>
          <p:cNvPr id="3" name="object 3"/>
          <p:cNvPicPr/>
          <p:nvPr/>
        </p:nvPicPr>
        <p:blipFill>
          <a:blip r:embed="rId3" cstate="print"/>
          <a:stretch>
            <a:fillRect/>
          </a:stretch>
        </p:blipFill>
        <p:spPr>
          <a:xfrm>
            <a:off x="4800600" y="3272048"/>
            <a:ext cx="3925425" cy="4100187"/>
          </a:xfrm>
          <a:prstGeom prst="rect">
            <a:avLst/>
          </a:prstGeom>
        </p:spPr>
      </p:pic>
      <p:pic>
        <p:nvPicPr>
          <p:cNvPr id="4" name="object 4"/>
          <p:cNvPicPr/>
          <p:nvPr/>
        </p:nvPicPr>
        <p:blipFill>
          <a:blip r:embed="rId4" cstate="print"/>
          <a:stretch>
            <a:fillRect/>
          </a:stretch>
        </p:blipFill>
        <p:spPr>
          <a:xfrm>
            <a:off x="13447223" y="3360516"/>
            <a:ext cx="3806047" cy="4037578"/>
          </a:xfrm>
          <a:prstGeom prst="rect">
            <a:avLst/>
          </a:prstGeom>
        </p:spPr>
      </p:pic>
      <p:grpSp>
        <p:nvGrpSpPr>
          <p:cNvPr id="5" name="object 5"/>
          <p:cNvGrpSpPr/>
          <p:nvPr/>
        </p:nvGrpSpPr>
        <p:grpSpPr>
          <a:xfrm>
            <a:off x="15024833" y="-142875"/>
            <a:ext cx="3406140" cy="1800860"/>
            <a:chOff x="15024833" y="-142875"/>
            <a:chExt cx="3406140" cy="1800860"/>
          </a:xfrm>
        </p:grpSpPr>
        <p:sp>
          <p:nvSpPr>
            <p:cNvPr id="6" name="object 6"/>
            <p:cNvSpPr/>
            <p:nvPr/>
          </p:nvSpPr>
          <p:spPr>
            <a:xfrm>
              <a:off x="17165452" y="0"/>
              <a:ext cx="1122680" cy="1515110"/>
            </a:xfrm>
            <a:custGeom>
              <a:avLst/>
              <a:gdLst/>
              <a:ahLst/>
              <a:cxnLst/>
              <a:rect l="l" t="t" r="r" b="b"/>
              <a:pathLst>
                <a:path w="1122680" h="1515110">
                  <a:moveTo>
                    <a:pt x="1122547" y="0"/>
                  </a:moveTo>
                  <a:lnTo>
                    <a:pt x="1122547" y="1222328"/>
                  </a:lnTo>
                  <a:lnTo>
                    <a:pt x="1100434" y="1234014"/>
                  </a:lnTo>
                  <a:lnTo>
                    <a:pt x="1057899" y="1255515"/>
                  </a:lnTo>
                  <a:lnTo>
                    <a:pt x="1014995" y="1276230"/>
                  </a:lnTo>
                  <a:lnTo>
                    <a:pt x="971731" y="1296149"/>
                  </a:lnTo>
                  <a:lnTo>
                    <a:pt x="928119" y="1315265"/>
                  </a:lnTo>
                  <a:lnTo>
                    <a:pt x="884170" y="1333568"/>
                  </a:lnTo>
                  <a:lnTo>
                    <a:pt x="839896" y="1351048"/>
                  </a:lnTo>
                  <a:lnTo>
                    <a:pt x="795307" y="1367698"/>
                  </a:lnTo>
                  <a:lnTo>
                    <a:pt x="750415" y="1383508"/>
                  </a:lnTo>
                  <a:lnTo>
                    <a:pt x="705230" y="1398468"/>
                  </a:lnTo>
                  <a:lnTo>
                    <a:pt x="659765" y="1412571"/>
                  </a:lnTo>
                  <a:lnTo>
                    <a:pt x="614030" y="1425807"/>
                  </a:lnTo>
                  <a:lnTo>
                    <a:pt x="568036" y="1438167"/>
                  </a:lnTo>
                  <a:lnTo>
                    <a:pt x="521795" y="1449642"/>
                  </a:lnTo>
                  <a:lnTo>
                    <a:pt x="475317" y="1460223"/>
                  </a:lnTo>
                  <a:lnTo>
                    <a:pt x="428614" y="1469901"/>
                  </a:lnTo>
                  <a:lnTo>
                    <a:pt x="381697" y="1478667"/>
                  </a:lnTo>
                  <a:lnTo>
                    <a:pt x="334578" y="1486513"/>
                  </a:lnTo>
                  <a:lnTo>
                    <a:pt x="287266" y="1493428"/>
                  </a:lnTo>
                  <a:lnTo>
                    <a:pt x="239775" y="1499405"/>
                  </a:lnTo>
                  <a:lnTo>
                    <a:pt x="192114" y="1504434"/>
                  </a:lnTo>
                  <a:lnTo>
                    <a:pt x="144294" y="1508506"/>
                  </a:lnTo>
                  <a:lnTo>
                    <a:pt x="96328" y="1511612"/>
                  </a:lnTo>
                  <a:lnTo>
                    <a:pt x="48226" y="1513743"/>
                  </a:lnTo>
                  <a:lnTo>
                    <a:pt x="0" y="1514890"/>
                  </a:lnTo>
                  <a:lnTo>
                    <a:pt x="0" y="0"/>
                  </a:lnTo>
                  <a:lnTo>
                    <a:pt x="1122547" y="0"/>
                  </a:lnTo>
                  <a:close/>
                </a:path>
              </a:pathLst>
            </a:custGeom>
            <a:solidFill>
              <a:srgbClr val="7DD957"/>
            </a:solidFill>
          </p:spPr>
          <p:txBody>
            <a:bodyPr wrap="square" lIns="0" tIns="0" rIns="0" bIns="0" rtlCol="0"/>
            <a:lstStyle/>
            <a:p>
              <a:endParaRPr/>
            </a:p>
          </p:txBody>
        </p:sp>
        <p:sp>
          <p:nvSpPr>
            <p:cNvPr id="7" name="object 7"/>
            <p:cNvSpPr/>
            <p:nvPr/>
          </p:nvSpPr>
          <p:spPr>
            <a:xfrm>
              <a:off x="17165452" y="0"/>
              <a:ext cx="1122680" cy="1515110"/>
            </a:xfrm>
            <a:custGeom>
              <a:avLst/>
              <a:gdLst/>
              <a:ahLst/>
              <a:cxnLst/>
              <a:rect l="l" t="t" r="r" b="b"/>
              <a:pathLst>
                <a:path w="1122680" h="1515110">
                  <a:moveTo>
                    <a:pt x="0" y="0"/>
                  </a:moveTo>
                  <a:lnTo>
                    <a:pt x="0" y="1514819"/>
                  </a:lnTo>
                  <a:lnTo>
                    <a:pt x="48224" y="1513672"/>
                  </a:lnTo>
                  <a:lnTo>
                    <a:pt x="96323" y="1511540"/>
                  </a:lnTo>
                  <a:lnTo>
                    <a:pt x="144287" y="1508434"/>
                  </a:lnTo>
                  <a:lnTo>
                    <a:pt x="192103" y="1504363"/>
                  </a:lnTo>
                  <a:lnTo>
                    <a:pt x="239762" y="1499334"/>
                  </a:lnTo>
                  <a:lnTo>
                    <a:pt x="287251" y="1493358"/>
                  </a:lnTo>
                  <a:lnTo>
                    <a:pt x="334560" y="1486443"/>
                  </a:lnTo>
                  <a:lnTo>
                    <a:pt x="381677" y="1478598"/>
                  </a:lnTo>
                  <a:lnTo>
                    <a:pt x="428591" y="1469832"/>
                  </a:lnTo>
                  <a:lnTo>
                    <a:pt x="475291" y="1460154"/>
                  </a:lnTo>
                  <a:lnTo>
                    <a:pt x="521766" y="1449574"/>
                  </a:lnTo>
                  <a:lnTo>
                    <a:pt x="568005" y="1438099"/>
                  </a:lnTo>
                  <a:lnTo>
                    <a:pt x="613996" y="1425740"/>
                  </a:lnTo>
                  <a:lnTo>
                    <a:pt x="659729" y="1412505"/>
                  </a:lnTo>
                  <a:lnTo>
                    <a:pt x="705192" y="1398403"/>
                  </a:lnTo>
                  <a:lnTo>
                    <a:pt x="750374" y="1383443"/>
                  </a:lnTo>
                  <a:lnTo>
                    <a:pt x="795264" y="1367635"/>
                  </a:lnTo>
                  <a:lnTo>
                    <a:pt x="839850" y="1350986"/>
                  </a:lnTo>
                  <a:lnTo>
                    <a:pt x="884122" y="1333506"/>
                  </a:lnTo>
                  <a:lnTo>
                    <a:pt x="928068" y="1315205"/>
                  </a:lnTo>
                  <a:lnTo>
                    <a:pt x="971678" y="1296090"/>
                  </a:lnTo>
                  <a:lnTo>
                    <a:pt x="1014939" y="1276171"/>
                  </a:lnTo>
                  <a:lnTo>
                    <a:pt x="1057842" y="1255458"/>
                  </a:lnTo>
                  <a:lnTo>
                    <a:pt x="1100374" y="1233958"/>
                  </a:lnTo>
                  <a:lnTo>
                    <a:pt x="1122547" y="1222240"/>
                  </a:lnTo>
                </a:path>
              </a:pathLst>
            </a:custGeom>
            <a:ln w="285749">
              <a:solidFill>
                <a:srgbClr val="FFFFFF"/>
              </a:solidFill>
            </a:ln>
          </p:spPr>
          <p:txBody>
            <a:bodyPr wrap="square" lIns="0" tIns="0" rIns="0" bIns="0" rtlCol="0"/>
            <a:lstStyle/>
            <a:p>
              <a:endParaRPr/>
            </a:p>
          </p:txBody>
        </p:sp>
        <p:sp>
          <p:nvSpPr>
            <p:cNvPr id="8" name="object 8"/>
            <p:cNvSpPr/>
            <p:nvPr/>
          </p:nvSpPr>
          <p:spPr>
            <a:xfrm>
              <a:off x="15167569" y="0"/>
              <a:ext cx="3121025" cy="974725"/>
            </a:xfrm>
            <a:custGeom>
              <a:avLst/>
              <a:gdLst/>
              <a:ahLst/>
              <a:cxnLst/>
              <a:rect l="l" t="t" r="r" b="b"/>
              <a:pathLst>
                <a:path w="3121025" h="974725">
                  <a:moveTo>
                    <a:pt x="1833238" y="974389"/>
                  </a:moveTo>
                  <a:lnTo>
                    <a:pt x="1782921" y="973731"/>
                  </a:lnTo>
                  <a:lnTo>
                    <a:pt x="1732393" y="971769"/>
                  </a:lnTo>
                  <a:lnTo>
                    <a:pt x="1681613" y="968528"/>
                  </a:lnTo>
                  <a:lnTo>
                    <a:pt x="1631114" y="964083"/>
                  </a:lnTo>
                  <a:lnTo>
                    <a:pt x="1580741" y="958463"/>
                  </a:lnTo>
                  <a:lnTo>
                    <a:pt x="1530558" y="951712"/>
                  </a:lnTo>
                  <a:lnTo>
                    <a:pt x="1480630" y="943872"/>
                  </a:lnTo>
                  <a:lnTo>
                    <a:pt x="1431018" y="934986"/>
                  </a:lnTo>
                  <a:lnTo>
                    <a:pt x="1381788" y="925096"/>
                  </a:lnTo>
                  <a:lnTo>
                    <a:pt x="1333001" y="914245"/>
                  </a:lnTo>
                  <a:lnTo>
                    <a:pt x="1284722" y="902475"/>
                  </a:lnTo>
                  <a:lnTo>
                    <a:pt x="1237015" y="889830"/>
                  </a:lnTo>
                  <a:lnTo>
                    <a:pt x="1189942" y="876352"/>
                  </a:lnTo>
                  <a:lnTo>
                    <a:pt x="1143567" y="862084"/>
                  </a:lnTo>
                  <a:lnTo>
                    <a:pt x="1097954" y="847069"/>
                  </a:lnTo>
                  <a:lnTo>
                    <a:pt x="1051858" y="830184"/>
                  </a:lnTo>
                  <a:lnTo>
                    <a:pt x="1006251" y="812301"/>
                  </a:lnTo>
                  <a:lnTo>
                    <a:pt x="961147" y="793435"/>
                  </a:lnTo>
                  <a:lnTo>
                    <a:pt x="916558" y="773601"/>
                  </a:lnTo>
                  <a:lnTo>
                    <a:pt x="872497" y="752817"/>
                  </a:lnTo>
                  <a:lnTo>
                    <a:pt x="828977" y="731098"/>
                  </a:lnTo>
                  <a:lnTo>
                    <a:pt x="786011" y="708459"/>
                  </a:lnTo>
                  <a:lnTo>
                    <a:pt x="743612" y="684918"/>
                  </a:lnTo>
                  <a:lnTo>
                    <a:pt x="701793" y="660489"/>
                  </a:lnTo>
                  <a:lnTo>
                    <a:pt x="660566" y="635190"/>
                  </a:lnTo>
                  <a:lnTo>
                    <a:pt x="619945" y="609036"/>
                  </a:lnTo>
                  <a:lnTo>
                    <a:pt x="579942" y="582042"/>
                  </a:lnTo>
                  <a:lnTo>
                    <a:pt x="540570" y="554226"/>
                  </a:lnTo>
                  <a:lnTo>
                    <a:pt x="501842" y="525602"/>
                  </a:lnTo>
                  <a:lnTo>
                    <a:pt x="463771" y="496187"/>
                  </a:lnTo>
                  <a:lnTo>
                    <a:pt x="426370" y="465998"/>
                  </a:lnTo>
                  <a:lnTo>
                    <a:pt x="389652" y="435049"/>
                  </a:lnTo>
                  <a:lnTo>
                    <a:pt x="353629" y="403357"/>
                  </a:lnTo>
                  <a:lnTo>
                    <a:pt x="318314" y="370938"/>
                  </a:lnTo>
                  <a:lnTo>
                    <a:pt x="283721" y="337808"/>
                  </a:lnTo>
                  <a:lnTo>
                    <a:pt x="249862" y="303982"/>
                  </a:lnTo>
                  <a:lnTo>
                    <a:pt x="216749" y="269478"/>
                  </a:lnTo>
                  <a:lnTo>
                    <a:pt x="184397" y="234310"/>
                  </a:lnTo>
                  <a:lnTo>
                    <a:pt x="152818" y="198496"/>
                  </a:lnTo>
                  <a:lnTo>
                    <a:pt x="122024" y="162050"/>
                  </a:lnTo>
                  <a:lnTo>
                    <a:pt x="92029" y="124989"/>
                  </a:lnTo>
                  <a:lnTo>
                    <a:pt x="62845" y="87329"/>
                  </a:lnTo>
                  <a:lnTo>
                    <a:pt x="34485" y="49085"/>
                  </a:lnTo>
                  <a:lnTo>
                    <a:pt x="6962" y="10275"/>
                  </a:lnTo>
                  <a:lnTo>
                    <a:pt x="0" y="0"/>
                  </a:lnTo>
                  <a:lnTo>
                    <a:pt x="3120431" y="0"/>
                  </a:lnTo>
                  <a:lnTo>
                    <a:pt x="3120431" y="552070"/>
                  </a:lnTo>
                  <a:lnTo>
                    <a:pt x="3080353" y="580729"/>
                  </a:lnTo>
                  <a:lnTo>
                    <a:pt x="3040503" y="607957"/>
                  </a:lnTo>
                  <a:lnTo>
                    <a:pt x="3000062" y="634359"/>
                  </a:lnTo>
                  <a:lnTo>
                    <a:pt x="2959042" y="659920"/>
                  </a:lnTo>
                  <a:lnTo>
                    <a:pt x="2917458" y="684623"/>
                  </a:lnTo>
                  <a:lnTo>
                    <a:pt x="2875312" y="708459"/>
                  </a:lnTo>
                  <a:lnTo>
                    <a:pt x="2832654" y="731393"/>
                  </a:lnTo>
                  <a:lnTo>
                    <a:pt x="2789461" y="753428"/>
                  </a:lnTo>
                  <a:lnTo>
                    <a:pt x="2745760" y="774542"/>
                  </a:lnTo>
                  <a:lnTo>
                    <a:pt x="2701565" y="794719"/>
                  </a:lnTo>
                  <a:lnTo>
                    <a:pt x="2656889" y="813943"/>
                  </a:lnTo>
                  <a:lnTo>
                    <a:pt x="2611746" y="832198"/>
                  </a:lnTo>
                  <a:lnTo>
                    <a:pt x="2566150" y="849469"/>
                  </a:lnTo>
                  <a:lnTo>
                    <a:pt x="2561392" y="851868"/>
                  </a:lnTo>
                  <a:lnTo>
                    <a:pt x="2556635" y="851868"/>
                  </a:lnTo>
                  <a:lnTo>
                    <a:pt x="2551870" y="854268"/>
                  </a:lnTo>
                  <a:lnTo>
                    <a:pt x="2503652" y="870223"/>
                  </a:lnTo>
                  <a:lnTo>
                    <a:pt x="2454872" y="885128"/>
                  </a:lnTo>
                  <a:lnTo>
                    <a:pt x="2405551" y="898961"/>
                  </a:lnTo>
                  <a:lnTo>
                    <a:pt x="2355709" y="911701"/>
                  </a:lnTo>
                  <a:lnTo>
                    <a:pt x="2305367" y="923328"/>
                  </a:lnTo>
                  <a:lnTo>
                    <a:pt x="2254546" y="933820"/>
                  </a:lnTo>
                  <a:lnTo>
                    <a:pt x="2203268" y="943157"/>
                  </a:lnTo>
                  <a:lnTo>
                    <a:pt x="2151551" y="951317"/>
                  </a:lnTo>
                  <a:lnTo>
                    <a:pt x="2099419" y="958279"/>
                  </a:lnTo>
                  <a:lnTo>
                    <a:pt x="2046182" y="964083"/>
                  </a:lnTo>
                  <a:lnTo>
                    <a:pt x="1993965" y="968528"/>
                  </a:lnTo>
                  <a:lnTo>
                    <a:pt x="1940731" y="971769"/>
                  </a:lnTo>
                  <a:lnTo>
                    <a:pt x="1887141" y="973731"/>
                  </a:lnTo>
                  <a:lnTo>
                    <a:pt x="1833238" y="974389"/>
                  </a:lnTo>
                  <a:close/>
                </a:path>
              </a:pathLst>
            </a:custGeom>
            <a:solidFill>
              <a:srgbClr val="7DD957"/>
            </a:solidFill>
          </p:spPr>
          <p:txBody>
            <a:bodyPr wrap="square" lIns="0" tIns="0" rIns="0" bIns="0" rtlCol="0"/>
            <a:lstStyle/>
            <a:p>
              <a:endParaRPr/>
            </a:p>
          </p:txBody>
        </p:sp>
        <p:sp>
          <p:nvSpPr>
            <p:cNvPr id="9" name="object 9"/>
            <p:cNvSpPr/>
            <p:nvPr/>
          </p:nvSpPr>
          <p:spPr>
            <a:xfrm>
              <a:off x="15167708" y="0"/>
              <a:ext cx="3120390" cy="974725"/>
            </a:xfrm>
            <a:custGeom>
              <a:avLst/>
              <a:gdLst/>
              <a:ahLst/>
              <a:cxnLst/>
              <a:rect l="l" t="t" r="r" b="b"/>
              <a:pathLst>
                <a:path w="3120390" h="974725">
                  <a:moveTo>
                    <a:pt x="0" y="0"/>
                  </a:moveTo>
                  <a:lnTo>
                    <a:pt x="34439" y="49017"/>
                  </a:lnTo>
                  <a:lnTo>
                    <a:pt x="62797" y="87258"/>
                  </a:lnTo>
                  <a:lnTo>
                    <a:pt x="91979" y="124916"/>
                  </a:lnTo>
                  <a:lnTo>
                    <a:pt x="121972" y="161975"/>
                  </a:lnTo>
                  <a:lnTo>
                    <a:pt x="152764" y="198418"/>
                  </a:lnTo>
                  <a:lnTo>
                    <a:pt x="184342" y="234231"/>
                  </a:lnTo>
                  <a:lnTo>
                    <a:pt x="216692" y="269397"/>
                  </a:lnTo>
                  <a:lnTo>
                    <a:pt x="249803" y="303899"/>
                  </a:lnTo>
                  <a:lnTo>
                    <a:pt x="283660" y="337722"/>
                  </a:lnTo>
                  <a:lnTo>
                    <a:pt x="318251" y="370851"/>
                  </a:lnTo>
                  <a:lnTo>
                    <a:pt x="353564" y="403268"/>
                  </a:lnTo>
                  <a:lnTo>
                    <a:pt x="389585" y="434958"/>
                  </a:lnTo>
                  <a:lnTo>
                    <a:pt x="426301" y="465905"/>
                  </a:lnTo>
                  <a:lnTo>
                    <a:pt x="463700" y="496093"/>
                  </a:lnTo>
                  <a:lnTo>
                    <a:pt x="501769" y="525506"/>
                  </a:lnTo>
                  <a:lnTo>
                    <a:pt x="540494" y="554128"/>
                  </a:lnTo>
                  <a:lnTo>
                    <a:pt x="579864" y="581943"/>
                  </a:lnTo>
                  <a:lnTo>
                    <a:pt x="619865" y="608935"/>
                  </a:lnTo>
                  <a:lnTo>
                    <a:pt x="660484" y="635088"/>
                  </a:lnTo>
                  <a:lnTo>
                    <a:pt x="701708" y="660386"/>
                  </a:lnTo>
                  <a:lnTo>
                    <a:pt x="743525" y="684813"/>
                  </a:lnTo>
                  <a:lnTo>
                    <a:pt x="785922" y="708353"/>
                  </a:lnTo>
                  <a:lnTo>
                    <a:pt x="828885" y="730990"/>
                  </a:lnTo>
                  <a:lnTo>
                    <a:pt x="872402" y="752708"/>
                  </a:lnTo>
                  <a:lnTo>
                    <a:pt x="916461" y="773491"/>
                  </a:lnTo>
                  <a:lnTo>
                    <a:pt x="961047" y="793323"/>
                  </a:lnTo>
                  <a:lnTo>
                    <a:pt x="1006149" y="812189"/>
                  </a:lnTo>
                  <a:lnTo>
                    <a:pt x="1051753" y="830071"/>
                  </a:lnTo>
                  <a:lnTo>
                    <a:pt x="1097847" y="846955"/>
                  </a:lnTo>
                  <a:lnTo>
                    <a:pt x="1143457" y="861969"/>
                  </a:lnTo>
                  <a:lnTo>
                    <a:pt x="1189829" y="876237"/>
                  </a:lnTo>
                  <a:lnTo>
                    <a:pt x="1236899" y="889714"/>
                  </a:lnTo>
                  <a:lnTo>
                    <a:pt x="1284604" y="902358"/>
                  </a:lnTo>
                  <a:lnTo>
                    <a:pt x="1332880" y="914126"/>
                  </a:lnTo>
                  <a:lnTo>
                    <a:pt x="1381664" y="924977"/>
                  </a:lnTo>
                  <a:lnTo>
                    <a:pt x="1430892" y="934866"/>
                  </a:lnTo>
                  <a:lnTo>
                    <a:pt x="1480500" y="943752"/>
                  </a:lnTo>
                  <a:lnTo>
                    <a:pt x="1530426" y="951592"/>
                  </a:lnTo>
                  <a:lnTo>
                    <a:pt x="1580606" y="958343"/>
                  </a:lnTo>
                  <a:lnTo>
                    <a:pt x="1630976" y="963962"/>
                  </a:lnTo>
                  <a:lnTo>
                    <a:pt x="1681472" y="968406"/>
                  </a:lnTo>
                  <a:lnTo>
                    <a:pt x="1732033" y="971634"/>
                  </a:lnTo>
                  <a:lnTo>
                    <a:pt x="1732249" y="971642"/>
                  </a:lnTo>
                  <a:lnTo>
                    <a:pt x="1782593" y="973602"/>
                  </a:lnTo>
                  <a:lnTo>
                    <a:pt x="1782774" y="973604"/>
                  </a:lnTo>
                  <a:lnTo>
                    <a:pt x="1833089" y="974267"/>
                  </a:lnTo>
                  <a:lnTo>
                    <a:pt x="1886988" y="973609"/>
                  </a:lnTo>
                  <a:lnTo>
                    <a:pt x="1940575" y="971648"/>
                  </a:lnTo>
                  <a:lnTo>
                    <a:pt x="1993829" y="968405"/>
                  </a:lnTo>
                  <a:lnTo>
                    <a:pt x="2046020" y="963962"/>
                  </a:lnTo>
                  <a:lnTo>
                    <a:pt x="2046176" y="963948"/>
                  </a:lnTo>
                  <a:lnTo>
                    <a:pt x="2099254" y="958158"/>
                  </a:lnTo>
                  <a:lnTo>
                    <a:pt x="2151383" y="951196"/>
                  </a:lnTo>
                  <a:lnTo>
                    <a:pt x="2203096" y="943037"/>
                  </a:lnTo>
                  <a:lnTo>
                    <a:pt x="2254372" y="933701"/>
                  </a:lnTo>
                  <a:lnTo>
                    <a:pt x="2305190" y="923209"/>
                  </a:lnTo>
                  <a:lnTo>
                    <a:pt x="2355529" y="911583"/>
                  </a:lnTo>
                  <a:lnTo>
                    <a:pt x="2405368" y="898843"/>
                  </a:lnTo>
                  <a:lnTo>
                    <a:pt x="2454686" y="885011"/>
                  </a:lnTo>
                  <a:lnTo>
                    <a:pt x="2503464" y="870107"/>
                  </a:lnTo>
                  <a:lnTo>
                    <a:pt x="2551679" y="854153"/>
                  </a:lnTo>
                  <a:lnTo>
                    <a:pt x="2556444" y="851754"/>
                  </a:lnTo>
                  <a:lnTo>
                    <a:pt x="2561201" y="851754"/>
                  </a:lnTo>
                  <a:lnTo>
                    <a:pt x="2565957" y="849354"/>
                  </a:lnTo>
                  <a:lnTo>
                    <a:pt x="2611550" y="832085"/>
                  </a:lnTo>
                  <a:lnTo>
                    <a:pt x="2656691" y="813831"/>
                  </a:lnTo>
                  <a:lnTo>
                    <a:pt x="2701365" y="794608"/>
                  </a:lnTo>
                  <a:lnTo>
                    <a:pt x="2745558" y="774432"/>
                  </a:lnTo>
                  <a:lnTo>
                    <a:pt x="2789256" y="753319"/>
                  </a:lnTo>
                  <a:lnTo>
                    <a:pt x="2832446" y="731285"/>
                  </a:lnTo>
                  <a:lnTo>
                    <a:pt x="2875114" y="708346"/>
                  </a:lnTo>
                  <a:lnTo>
                    <a:pt x="2917246" y="684518"/>
                  </a:lnTo>
                  <a:lnTo>
                    <a:pt x="2958827" y="659816"/>
                  </a:lnTo>
                  <a:lnTo>
                    <a:pt x="2999845" y="634257"/>
                  </a:lnTo>
                  <a:lnTo>
                    <a:pt x="3040284" y="607857"/>
                  </a:lnTo>
                  <a:lnTo>
                    <a:pt x="3080132" y="580631"/>
                  </a:lnTo>
                  <a:lnTo>
                    <a:pt x="3119374" y="552595"/>
                  </a:lnTo>
                  <a:lnTo>
                    <a:pt x="3120292" y="551910"/>
                  </a:lnTo>
                </a:path>
              </a:pathLst>
            </a:custGeom>
            <a:ln w="285749">
              <a:solidFill>
                <a:srgbClr val="FFFFFF"/>
              </a:solidFill>
            </a:ln>
          </p:spPr>
          <p:txBody>
            <a:bodyPr wrap="square" lIns="0" tIns="0" rIns="0" bIns="0" rtlCol="0"/>
            <a:lstStyle/>
            <a:p>
              <a:endParaRPr/>
            </a:p>
          </p:txBody>
        </p:sp>
      </p:grpSp>
      <p:grpSp>
        <p:nvGrpSpPr>
          <p:cNvPr id="10" name="object 10"/>
          <p:cNvGrpSpPr/>
          <p:nvPr/>
        </p:nvGrpSpPr>
        <p:grpSpPr>
          <a:xfrm>
            <a:off x="5943600" y="1568850"/>
            <a:ext cx="1419860" cy="1419860"/>
            <a:chOff x="8703307" y="1722584"/>
            <a:chExt cx="1419860" cy="1419860"/>
          </a:xfrm>
        </p:grpSpPr>
        <p:sp>
          <p:nvSpPr>
            <p:cNvPr id="11" name="object 11"/>
            <p:cNvSpPr/>
            <p:nvPr/>
          </p:nvSpPr>
          <p:spPr>
            <a:xfrm>
              <a:off x="8703307" y="1722584"/>
              <a:ext cx="1419860" cy="1414780"/>
            </a:xfrm>
            <a:custGeom>
              <a:avLst/>
              <a:gdLst/>
              <a:ahLst/>
              <a:cxnLst/>
              <a:rect l="l" t="t" r="r" b="b"/>
              <a:pathLst>
                <a:path w="1419859" h="1414780">
                  <a:moveTo>
                    <a:pt x="538258" y="1398586"/>
                  </a:moveTo>
                  <a:lnTo>
                    <a:pt x="492507" y="1385581"/>
                  </a:lnTo>
                  <a:lnTo>
                    <a:pt x="448067" y="1369648"/>
                  </a:lnTo>
                  <a:lnTo>
                    <a:pt x="405052" y="1350899"/>
                  </a:lnTo>
                  <a:lnTo>
                    <a:pt x="363572" y="1329447"/>
                  </a:lnTo>
                  <a:lnTo>
                    <a:pt x="323739" y="1305402"/>
                  </a:lnTo>
                  <a:lnTo>
                    <a:pt x="285666" y="1278878"/>
                  </a:lnTo>
                  <a:lnTo>
                    <a:pt x="249464" y="1249985"/>
                  </a:lnTo>
                  <a:lnTo>
                    <a:pt x="215245" y="1218835"/>
                  </a:lnTo>
                  <a:lnTo>
                    <a:pt x="183120" y="1185541"/>
                  </a:lnTo>
                  <a:lnTo>
                    <a:pt x="153203" y="1150213"/>
                  </a:lnTo>
                  <a:lnTo>
                    <a:pt x="125603" y="1112965"/>
                  </a:lnTo>
                  <a:lnTo>
                    <a:pt x="100435" y="1073908"/>
                  </a:lnTo>
                  <a:lnTo>
                    <a:pt x="77808" y="1033153"/>
                  </a:lnTo>
                  <a:lnTo>
                    <a:pt x="57835" y="990813"/>
                  </a:lnTo>
                  <a:lnTo>
                    <a:pt x="40629" y="946999"/>
                  </a:lnTo>
                  <a:lnTo>
                    <a:pt x="26300" y="901823"/>
                  </a:lnTo>
                  <a:lnTo>
                    <a:pt x="14960" y="855398"/>
                  </a:lnTo>
                  <a:lnTo>
                    <a:pt x="6722" y="807834"/>
                  </a:lnTo>
                  <a:lnTo>
                    <a:pt x="1697" y="759244"/>
                  </a:lnTo>
                  <a:lnTo>
                    <a:pt x="0" y="709676"/>
                  </a:lnTo>
                  <a:lnTo>
                    <a:pt x="1635" y="661143"/>
                  </a:lnTo>
                  <a:lnTo>
                    <a:pt x="6477" y="613426"/>
                  </a:lnTo>
                  <a:lnTo>
                    <a:pt x="14418" y="566694"/>
                  </a:lnTo>
                  <a:lnTo>
                    <a:pt x="25352" y="521053"/>
                  </a:lnTo>
                  <a:lnTo>
                    <a:pt x="39058" y="476981"/>
                  </a:lnTo>
                  <a:lnTo>
                    <a:pt x="39174" y="476608"/>
                  </a:lnTo>
                  <a:lnTo>
                    <a:pt x="55777" y="433465"/>
                  </a:lnTo>
                  <a:lnTo>
                    <a:pt x="75056" y="391729"/>
                  </a:lnTo>
                  <a:lnTo>
                    <a:pt x="96906" y="351508"/>
                  </a:lnTo>
                  <a:lnTo>
                    <a:pt x="121219" y="312905"/>
                  </a:lnTo>
                  <a:lnTo>
                    <a:pt x="147891" y="276026"/>
                  </a:lnTo>
                  <a:lnTo>
                    <a:pt x="176816" y="240979"/>
                  </a:lnTo>
                  <a:lnTo>
                    <a:pt x="207889" y="207867"/>
                  </a:lnTo>
                  <a:lnTo>
                    <a:pt x="241002" y="176797"/>
                  </a:lnTo>
                  <a:lnTo>
                    <a:pt x="276051" y="147874"/>
                  </a:lnTo>
                  <a:lnTo>
                    <a:pt x="312930" y="121204"/>
                  </a:lnTo>
                  <a:lnTo>
                    <a:pt x="351534" y="96894"/>
                  </a:lnTo>
                  <a:lnTo>
                    <a:pt x="391755" y="75047"/>
                  </a:lnTo>
                  <a:lnTo>
                    <a:pt x="433489" y="55770"/>
                  </a:lnTo>
                  <a:lnTo>
                    <a:pt x="476630" y="39170"/>
                  </a:lnTo>
                  <a:lnTo>
                    <a:pt x="521073" y="25350"/>
                  </a:lnTo>
                  <a:lnTo>
                    <a:pt x="566710" y="14418"/>
                  </a:lnTo>
                  <a:lnTo>
                    <a:pt x="613437" y="6478"/>
                  </a:lnTo>
                  <a:lnTo>
                    <a:pt x="661148" y="1637"/>
                  </a:lnTo>
                  <a:lnTo>
                    <a:pt x="709737" y="0"/>
                  </a:lnTo>
                  <a:lnTo>
                    <a:pt x="758326" y="1637"/>
                  </a:lnTo>
                  <a:lnTo>
                    <a:pt x="806036" y="6478"/>
                  </a:lnTo>
                  <a:lnTo>
                    <a:pt x="852762" y="14418"/>
                  </a:lnTo>
                  <a:lnTo>
                    <a:pt x="898397" y="25350"/>
                  </a:lnTo>
                  <a:lnTo>
                    <a:pt x="942837" y="39170"/>
                  </a:lnTo>
                  <a:lnTo>
                    <a:pt x="985975" y="55770"/>
                  </a:lnTo>
                  <a:lnTo>
                    <a:pt x="1027706" y="75047"/>
                  </a:lnTo>
                  <a:lnTo>
                    <a:pt x="1067924" y="96894"/>
                  </a:lnTo>
                  <a:lnTo>
                    <a:pt x="1106524" y="121204"/>
                  </a:lnTo>
                  <a:lnTo>
                    <a:pt x="1143399" y="147874"/>
                  </a:lnTo>
                  <a:lnTo>
                    <a:pt x="1178444" y="176797"/>
                  </a:lnTo>
                  <a:lnTo>
                    <a:pt x="1211554" y="207867"/>
                  </a:lnTo>
                  <a:lnTo>
                    <a:pt x="1242622" y="240979"/>
                  </a:lnTo>
                  <a:lnTo>
                    <a:pt x="1260596" y="262760"/>
                  </a:lnTo>
                  <a:lnTo>
                    <a:pt x="884720" y="262760"/>
                  </a:lnTo>
                  <a:lnTo>
                    <a:pt x="832253" y="264756"/>
                  </a:lnTo>
                  <a:lnTo>
                    <a:pt x="784275" y="270775"/>
                  </a:lnTo>
                  <a:lnTo>
                    <a:pt x="740734" y="280867"/>
                  </a:lnTo>
                  <a:lnTo>
                    <a:pt x="701580" y="295078"/>
                  </a:lnTo>
                  <a:lnTo>
                    <a:pt x="666763" y="313457"/>
                  </a:lnTo>
                  <a:lnTo>
                    <a:pt x="609934" y="362911"/>
                  </a:lnTo>
                  <a:lnTo>
                    <a:pt x="587822" y="394081"/>
                  </a:lnTo>
                  <a:lnTo>
                    <a:pt x="569844" y="429612"/>
                  </a:lnTo>
                  <a:lnTo>
                    <a:pt x="555949" y="469550"/>
                  </a:lnTo>
                  <a:lnTo>
                    <a:pt x="546087" y="513944"/>
                  </a:lnTo>
                  <a:lnTo>
                    <a:pt x="540207" y="562842"/>
                  </a:lnTo>
                  <a:lnTo>
                    <a:pt x="538363" y="613426"/>
                  </a:lnTo>
                  <a:lnTo>
                    <a:pt x="538258" y="709676"/>
                  </a:lnTo>
                  <a:lnTo>
                    <a:pt x="391877" y="709676"/>
                  </a:lnTo>
                  <a:lnTo>
                    <a:pt x="391877" y="926572"/>
                  </a:lnTo>
                  <a:lnTo>
                    <a:pt x="538258" y="926572"/>
                  </a:lnTo>
                  <a:lnTo>
                    <a:pt x="538258" y="1398586"/>
                  </a:lnTo>
                  <a:close/>
                </a:path>
                <a:path w="1419859" h="1414780">
                  <a:moveTo>
                    <a:pt x="1380360" y="476981"/>
                  </a:moveTo>
                  <a:lnTo>
                    <a:pt x="1039000" y="476981"/>
                  </a:lnTo>
                  <a:lnTo>
                    <a:pt x="1039000" y="280405"/>
                  </a:lnTo>
                  <a:lnTo>
                    <a:pt x="1007835" y="273912"/>
                  </a:lnTo>
                  <a:lnTo>
                    <a:pt x="966828" y="268262"/>
                  </a:lnTo>
                  <a:lnTo>
                    <a:pt x="923338" y="264272"/>
                  </a:lnTo>
                  <a:lnTo>
                    <a:pt x="884720" y="262760"/>
                  </a:lnTo>
                  <a:lnTo>
                    <a:pt x="1260596" y="262760"/>
                  </a:lnTo>
                  <a:lnTo>
                    <a:pt x="1298212" y="312905"/>
                  </a:lnTo>
                  <a:lnTo>
                    <a:pt x="1322522" y="351508"/>
                  </a:lnTo>
                  <a:lnTo>
                    <a:pt x="1344367" y="391729"/>
                  </a:lnTo>
                  <a:lnTo>
                    <a:pt x="1363643" y="433465"/>
                  </a:lnTo>
                  <a:lnTo>
                    <a:pt x="1380244" y="476608"/>
                  </a:lnTo>
                  <a:lnTo>
                    <a:pt x="1380360" y="476981"/>
                  </a:lnTo>
                  <a:close/>
                </a:path>
                <a:path w="1419859" h="1414780">
                  <a:moveTo>
                    <a:pt x="795668" y="1414192"/>
                  </a:moveTo>
                  <a:lnTo>
                    <a:pt x="795668" y="926572"/>
                  </a:lnTo>
                  <a:lnTo>
                    <a:pt x="987658" y="926572"/>
                  </a:lnTo>
                  <a:lnTo>
                    <a:pt x="1027470" y="709676"/>
                  </a:lnTo>
                  <a:lnTo>
                    <a:pt x="795668" y="709676"/>
                  </a:lnTo>
                  <a:lnTo>
                    <a:pt x="795668" y="632982"/>
                  </a:lnTo>
                  <a:lnTo>
                    <a:pt x="799538" y="581438"/>
                  </a:lnTo>
                  <a:lnTo>
                    <a:pt x="811638" y="540912"/>
                  </a:lnTo>
                  <a:lnTo>
                    <a:pt x="863463" y="489978"/>
                  </a:lnTo>
                  <a:lnTo>
                    <a:pt x="904657" y="478102"/>
                  </a:lnTo>
                  <a:lnTo>
                    <a:pt x="957019" y="474306"/>
                  </a:lnTo>
                  <a:lnTo>
                    <a:pt x="982709" y="474473"/>
                  </a:lnTo>
                  <a:lnTo>
                    <a:pt x="1005271" y="474975"/>
                  </a:lnTo>
                  <a:lnTo>
                    <a:pt x="1024202" y="475811"/>
                  </a:lnTo>
                  <a:lnTo>
                    <a:pt x="1039000" y="476981"/>
                  </a:lnTo>
                  <a:lnTo>
                    <a:pt x="1380360" y="476981"/>
                  </a:lnTo>
                  <a:lnTo>
                    <a:pt x="1394063" y="521053"/>
                  </a:lnTo>
                  <a:lnTo>
                    <a:pt x="1404995" y="566694"/>
                  </a:lnTo>
                  <a:lnTo>
                    <a:pt x="1412935" y="613426"/>
                  </a:lnTo>
                  <a:lnTo>
                    <a:pt x="1417776" y="661143"/>
                  </a:lnTo>
                  <a:lnTo>
                    <a:pt x="1419411" y="709676"/>
                  </a:lnTo>
                  <a:lnTo>
                    <a:pt x="1417744" y="758741"/>
                  </a:lnTo>
                  <a:lnTo>
                    <a:pt x="1412807" y="806909"/>
                  </a:lnTo>
                  <a:lnTo>
                    <a:pt x="1404712" y="854071"/>
                  </a:lnTo>
                  <a:lnTo>
                    <a:pt x="1393568" y="900118"/>
                  </a:lnTo>
                  <a:lnTo>
                    <a:pt x="1379484" y="944942"/>
                  </a:lnTo>
                  <a:lnTo>
                    <a:pt x="1362568" y="988433"/>
                  </a:lnTo>
                  <a:lnTo>
                    <a:pt x="1342929" y="1030482"/>
                  </a:lnTo>
                  <a:lnTo>
                    <a:pt x="1320677" y="1070981"/>
                  </a:lnTo>
                  <a:lnTo>
                    <a:pt x="1295920" y="1109821"/>
                  </a:lnTo>
                  <a:lnTo>
                    <a:pt x="1268767" y="1146893"/>
                  </a:lnTo>
                  <a:lnTo>
                    <a:pt x="1239327" y="1182087"/>
                  </a:lnTo>
                  <a:lnTo>
                    <a:pt x="1207708" y="1215296"/>
                  </a:lnTo>
                  <a:lnTo>
                    <a:pt x="1174020" y="1246409"/>
                  </a:lnTo>
                  <a:lnTo>
                    <a:pt x="1138372" y="1275319"/>
                  </a:lnTo>
                  <a:lnTo>
                    <a:pt x="1100872" y="1301916"/>
                  </a:lnTo>
                  <a:lnTo>
                    <a:pt x="1061629" y="1326092"/>
                  </a:lnTo>
                  <a:lnTo>
                    <a:pt x="1020752" y="1347737"/>
                  </a:lnTo>
                  <a:lnTo>
                    <a:pt x="978350" y="1366742"/>
                  </a:lnTo>
                  <a:lnTo>
                    <a:pt x="934531" y="1382999"/>
                  </a:lnTo>
                  <a:lnTo>
                    <a:pt x="889406" y="1396399"/>
                  </a:lnTo>
                  <a:lnTo>
                    <a:pt x="843082" y="1406833"/>
                  </a:lnTo>
                  <a:lnTo>
                    <a:pt x="795668" y="1414192"/>
                  </a:lnTo>
                  <a:close/>
                </a:path>
              </a:pathLst>
            </a:custGeom>
            <a:solidFill>
              <a:srgbClr val="0866FF"/>
            </a:solidFill>
          </p:spPr>
          <p:txBody>
            <a:bodyPr wrap="square" lIns="0" tIns="0" rIns="0" bIns="0" rtlCol="0"/>
            <a:lstStyle/>
            <a:p>
              <a:endParaRPr/>
            </a:p>
          </p:txBody>
        </p:sp>
        <p:sp>
          <p:nvSpPr>
            <p:cNvPr id="12" name="object 12"/>
            <p:cNvSpPr/>
            <p:nvPr/>
          </p:nvSpPr>
          <p:spPr>
            <a:xfrm>
              <a:off x="9095248" y="1985344"/>
              <a:ext cx="647700" cy="1156970"/>
            </a:xfrm>
            <a:custGeom>
              <a:avLst/>
              <a:gdLst/>
              <a:ahLst/>
              <a:cxnLst/>
              <a:rect l="l" t="t" r="r" b="b"/>
              <a:pathLst>
                <a:path w="647700" h="1156970">
                  <a:moveTo>
                    <a:pt x="317860" y="1156719"/>
                  </a:moveTo>
                  <a:lnTo>
                    <a:pt x="273823" y="1155371"/>
                  </a:lnTo>
                  <a:lnTo>
                    <a:pt x="230520" y="1151384"/>
                  </a:lnTo>
                  <a:lnTo>
                    <a:pt x="188018" y="1144841"/>
                  </a:lnTo>
                  <a:lnTo>
                    <a:pt x="146381" y="1135825"/>
                  </a:lnTo>
                  <a:lnTo>
                    <a:pt x="146381" y="663876"/>
                  </a:lnTo>
                  <a:lnTo>
                    <a:pt x="0" y="663876"/>
                  </a:lnTo>
                  <a:lnTo>
                    <a:pt x="0" y="446979"/>
                  </a:lnTo>
                  <a:lnTo>
                    <a:pt x="146381" y="446979"/>
                  </a:lnTo>
                  <a:lnTo>
                    <a:pt x="146381" y="353532"/>
                  </a:lnTo>
                  <a:lnTo>
                    <a:pt x="148330" y="300082"/>
                  </a:lnTo>
                  <a:lnTo>
                    <a:pt x="154210" y="251184"/>
                  </a:lnTo>
                  <a:lnTo>
                    <a:pt x="164072" y="206789"/>
                  </a:lnTo>
                  <a:lnTo>
                    <a:pt x="177967" y="166851"/>
                  </a:lnTo>
                  <a:lnTo>
                    <a:pt x="195945" y="131321"/>
                  </a:lnTo>
                  <a:lnTo>
                    <a:pt x="218057" y="100150"/>
                  </a:lnTo>
                  <a:lnTo>
                    <a:pt x="274885" y="50697"/>
                  </a:lnTo>
                  <a:lnTo>
                    <a:pt x="309703" y="32318"/>
                  </a:lnTo>
                  <a:lnTo>
                    <a:pt x="348857" y="18106"/>
                  </a:lnTo>
                  <a:lnTo>
                    <a:pt x="392397" y="8015"/>
                  </a:lnTo>
                  <a:lnTo>
                    <a:pt x="440376" y="1995"/>
                  </a:lnTo>
                  <a:lnTo>
                    <a:pt x="492843" y="0"/>
                  </a:lnTo>
                  <a:lnTo>
                    <a:pt x="531460" y="1520"/>
                  </a:lnTo>
                  <a:lnTo>
                    <a:pt x="574951" y="5525"/>
                  </a:lnTo>
                  <a:lnTo>
                    <a:pt x="615958" y="11179"/>
                  </a:lnTo>
                  <a:lnTo>
                    <a:pt x="647123" y="17644"/>
                  </a:lnTo>
                  <a:lnTo>
                    <a:pt x="647123" y="214221"/>
                  </a:lnTo>
                  <a:lnTo>
                    <a:pt x="632325" y="213050"/>
                  </a:lnTo>
                  <a:lnTo>
                    <a:pt x="613394" y="212214"/>
                  </a:lnTo>
                  <a:lnTo>
                    <a:pt x="590832" y="211713"/>
                  </a:lnTo>
                  <a:lnTo>
                    <a:pt x="565142" y="211546"/>
                  </a:lnTo>
                  <a:lnTo>
                    <a:pt x="512780" y="215341"/>
                  </a:lnTo>
                  <a:lnTo>
                    <a:pt x="471586" y="227218"/>
                  </a:lnTo>
                  <a:lnTo>
                    <a:pt x="419760" y="278152"/>
                  </a:lnTo>
                  <a:lnTo>
                    <a:pt x="407661" y="318677"/>
                  </a:lnTo>
                  <a:lnTo>
                    <a:pt x="403791" y="370221"/>
                  </a:lnTo>
                  <a:lnTo>
                    <a:pt x="403791" y="446915"/>
                  </a:lnTo>
                  <a:lnTo>
                    <a:pt x="635593" y="446915"/>
                  </a:lnTo>
                  <a:lnTo>
                    <a:pt x="595781" y="663812"/>
                  </a:lnTo>
                  <a:lnTo>
                    <a:pt x="403854" y="663876"/>
                  </a:lnTo>
                  <a:lnTo>
                    <a:pt x="403854" y="1151495"/>
                  </a:lnTo>
                  <a:lnTo>
                    <a:pt x="382607" y="1153763"/>
                  </a:lnTo>
                  <a:lnTo>
                    <a:pt x="361192" y="1155397"/>
                  </a:lnTo>
                  <a:lnTo>
                    <a:pt x="339609" y="1156386"/>
                  </a:lnTo>
                  <a:lnTo>
                    <a:pt x="317860" y="1156719"/>
                  </a:lnTo>
                  <a:close/>
                </a:path>
              </a:pathLst>
            </a:custGeom>
            <a:solidFill>
              <a:srgbClr val="FFFFFF"/>
            </a:solidFill>
          </p:spPr>
          <p:txBody>
            <a:bodyPr wrap="square" lIns="0" tIns="0" rIns="0" bIns="0" rtlCol="0"/>
            <a:lstStyle/>
            <a:p>
              <a:endParaRPr/>
            </a:p>
          </p:txBody>
        </p:sp>
      </p:grpSp>
      <p:grpSp>
        <p:nvGrpSpPr>
          <p:cNvPr id="13" name="object 13"/>
          <p:cNvGrpSpPr/>
          <p:nvPr/>
        </p:nvGrpSpPr>
        <p:grpSpPr>
          <a:xfrm>
            <a:off x="14294778" y="3091502"/>
            <a:ext cx="430530" cy="111760"/>
            <a:chOff x="14294778" y="3091502"/>
            <a:chExt cx="430530" cy="111760"/>
          </a:xfrm>
        </p:grpSpPr>
        <p:sp>
          <p:nvSpPr>
            <p:cNvPr id="14" name="object 14"/>
            <p:cNvSpPr/>
            <p:nvPr/>
          </p:nvSpPr>
          <p:spPr>
            <a:xfrm>
              <a:off x="14294778" y="3091502"/>
              <a:ext cx="430530" cy="111760"/>
            </a:xfrm>
            <a:custGeom>
              <a:avLst/>
              <a:gdLst/>
              <a:ahLst/>
              <a:cxnLst/>
              <a:rect l="l" t="t" r="r" b="b"/>
              <a:pathLst>
                <a:path w="430530" h="111760">
                  <a:moveTo>
                    <a:pt x="204000" y="12445"/>
                  </a:moveTo>
                  <a:lnTo>
                    <a:pt x="192442" y="12445"/>
                  </a:lnTo>
                  <a:lnTo>
                    <a:pt x="192538" y="11302"/>
                  </a:lnTo>
                  <a:lnTo>
                    <a:pt x="192633" y="10032"/>
                  </a:lnTo>
                  <a:lnTo>
                    <a:pt x="192741" y="8889"/>
                  </a:lnTo>
                  <a:lnTo>
                    <a:pt x="192862" y="7746"/>
                  </a:lnTo>
                  <a:lnTo>
                    <a:pt x="192980" y="6476"/>
                  </a:lnTo>
                  <a:lnTo>
                    <a:pt x="193067" y="5968"/>
                  </a:lnTo>
                  <a:lnTo>
                    <a:pt x="193176" y="5333"/>
                  </a:lnTo>
                  <a:lnTo>
                    <a:pt x="193285" y="4698"/>
                  </a:lnTo>
                  <a:lnTo>
                    <a:pt x="193394" y="4063"/>
                  </a:lnTo>
                  <a:lnTo>
                    <a:pt x="193470" y="3428"/>
                  </a:lnTo>
                  <a:lnTo>
                    <a:pt x="192442" y="1777"/>
                  </a:lnTo>
                  <a:lnTo>
                    <a:pt x="194354" y="0"/>
                  </a:lnTo>
                  <a:lnTo>
                    <a:pt x="196265" y="507"/>
                  </a:lnTo>
                  <a:lnTo>
                    <a:pt x="196683" y="1142"/>
                  </a:lnTo>
                  <a:lnTo>
                    <a:pt x="198180" y="7746"/>
                  </a:lnTo>
                  <a:lnTo>
                    <a:pt x="198057" y="9524"/>
                  </a:lnTo>
                  <a:lnTo>
                    <a:pt x="203069" y="9524"/>
                  </a:lnTo>
                  <a:lnTo>
                    <a:pt x="203313" y="10667"/>
                  </a:lnTo>
                  <a:lnTo>
                    <a:pt x="204000" y="12445"/>
                  </a:lnTo>
                  <a:close/>
                </a:path>
                <a:path w="430530" h="111760">
                  <a:moveTo>
                    <a:pt x="206342" y="13969"/>
                  </a:moveTo>
                  <a:lnTo>
                    <a:pt x="205961" y="13969"/>
                  </a:lnTo>
                  <a:lnTo>
                    <a:pt x="203432" y="10032"/>
                  </a:lnTo>
                  <a:lnTo>
                    <a:pt x="203433" y="8889"/>
                  </a:lnTo>
                  <a:lnTo>
                    <a:pt x="203560" y="7111"/>
                  </a:lnTo>
                  <a:lnTo>
                    <a:pt x="203685" y="6476"/>
                  </a:lnTo>
                  <a:lnTo>
                    <a:pt x="203786" y="5968"/>
                  </a:lnTo>
                  <a:lnTo>
                    <a:pt x="203911" y="5333"/>
                  </a:lnTo>
                  <a:lnTo>
                    <a:pt x="204037" y="4698"/>
                  </a:lnTo>
                  <a:lnTo>
                    <a:pt x="204162" y="4063"/>
                  </a:lnTo>
                  <a:lnTo>
                    <a:pt x="204287" y="3428"/>
                  </a:lnTo>
                  <a:lnTo>
                    <a:pt x="204388" y="2920"/>
                  </a:lnTo>
                  <a:lnTo>
                    <a:pt x="204985" y="2920"/>
                  </a:lnTo>
                  <a:lnTo>
                    <a:pt x="207553" y="1142"/>
                  </a:lnTo>
                  <a:lnTo>
                    <a:pt x="210290" y="5968"/>
                  </a:lnTo>
                  <a:lnTo>
                    <a:pt x="209226" y="5968"/>
                  </a:lnTo>
                  <a:lnTo>
                    <a:pt x="209146" y="6476"/>
                  </a:lnTo>
                  <a:lnTo>
                    <a:pt x="209047" y="7111"/>
                  </a:lnTo>
                  <a:lnTo>
                    <a:pt x="208934" y="8254"/>
                  </a:lnTo>
                  <a:lnTo>
                    <a:pt x="208873" y="9524"/>
                  </a:lnTo>
                  <a:lnTo>
                    <a:pt x="208637" y="10032"/>
                  </a:lnTo>
                  <a:lnTo>
                    <a:pt x="206657" y="13715"/>
                  </a:lnTo>
                  <a:lnTo>
                    <a:pt x="206342" y="13969"/>
                  </a:lnTo>
                  <a:close/>
                </a:path>
                <a:path w="430530" h="111760">
                  <a:moveTo>
                    <a:pt x="256752" y="17271"/>
                  </a:moveTo>
                  <a:lnTo>
                    <a:pt x="142092" y="17271"/>
                  </a:lnTo>
                  <a:lnTo>
                    <a:pt x="142928" y="15493"/>
                  </a:lnTo>
                  <a:lnTo>
                    <a:pt x="144182" y="13715"/>
                  </a:lnTo>
                  <a:lnTo>
                    <a:pt x="145795" y="11937"/>
                  </a:lnTo>
                  <a:lnTo>
                    <a:pt x="138568" y="8254"/>
                  </a:lnTo>
                  <a:lnTo>
                    <a:pt x="146460" y="3428"/>
                  </a:lnTo>
                  <a:lnTo>
                    <a:pt x="146249" y="3428"/>
                  </a:lnTo>
                  <a:lnTo>
                    <a:pt x="151409" y="8254"/>
                  </a:lnTo>
                  <a:lnTo>
                    <a:pt x="151887" y="9524"/>
                  </a:lnTo>
                  <a:lnTo>
                    <a:pt x="158218" y="11937"/>
                  </a:lnTo>
                  <a:lnTo>
                    <a:pt x="174385" y="11937"/>
                  </a:lnTo>
                  <a:lnTo>
                    <a:pt x="176495" y="13080"/>
                  </a:lnTo>
                  <a:lnTo>
                    <a:pt x="185424" y="13080"/>
                  </a:lnTo>
                  <a:lnTo>
                    <a:pt x="185325" y="14223"/>
                  </a:lnTo>
                  <a:lnTo>
                    <a:pt x="185275" y="14858"/>
                  </a:lnTo>
                  <a:lnTo>
                    <a:pt x="185693" y="16636"/>
                  </a:lnTo>
                  <a:lnTo>
                    <a:pt x="257042" y="16636"/>
                  </a:lnTo>
                  <a:lnTo>
                    <a:pt x="256752" y="17271"/>
                  </a:lnTo>
                  <a:close/>
                </a:path>
                <a:path w="430530" h="111760">
                  <a:moveTo>
                    <a:pt x="172792" y="5968"/>
                  </a:moveTo>
                  <a:lnTo>
                    <a:pt x="169029" y="5968"/>
                  </a:lnTo>
                  <a:lnTo>
                    <a:pt x="170582" y="5333"/>
                  </a:lnTo>
                  <a:lnTo>
                    <a:pt x="171143" y="3428"/>
                  </a:lnTo>
                  <a:lnTo>
                    <a:pt x="170876" y="3428"/>
                  </a:lnTo>
                  <a:lnTo>
                    <a:pt x="172971" y="4063"/>
                  </a:lnTo>
                  <a:lnTo>
                    <a:pt x="172852" y="5333"/>
                  </a:lnTo>
                  <a:lnTo>
                    <a:pt x="172792" y="5968"/>
                  </a:lnTo>
                  <a:close/>
                </a:path>
                <a:path w="430530" h="111760">
                  <a:moveTo>
                    <a:pt x="185574" y="11302"/>
                  </a:moveTo>
                  <a:lnTo>
                    <a:pt x="180497" y="11302"/>
                  </a:lnTo>
                  <a:lnTo>
                    <a:pt x="180497" y="8254"/>
                  </a:lnTo>
                  <a:lnTo>
                    <a:pt x="183471" y="3428"/>
                  </a:lnTo>
                  <a:lnTo>
                    <a:pt x="185866" y="7746"/>
                  </a:lnTo>
                  <a:lnTo>
                    <a:pt x="185773" y="8889"/>
                  </a:lnTo>
                  <a:lnTo>
                    <a:pt x="185673" y="10032"/>
                  </a:lnTo>
                  <a:lnTo>
                    <a:pt x="185574" y="11302"/>
                  </a:lnTo>
                  <a:close/>
                </a:path>
                <a:path w="430530" h="111760">
                  <a:moveTo>
                    <a:pt x="174385" y="11937"/>
                  </a:moveTo>
                  <a:lnTo>
                    <a:pt x="158218" y="11937"/>
                  </a:lnTo>
                  <a:lnTo>
                    <a:pt x="158577" y="11302"/>
                  </a:lnTo>
                  <a:lnTo>
                    <a:pt x="159234" y="11302"/>
                  </a:lnTo>
                  <a:lnTo>
                    <a:pt x="161909" y="7746"/>
                  </a:lnTo>
                  <a:lnTo>
                    <a:pt x="161264" y="7111"/>
                  </a:lnTo>
                  <a:lnTo>
                    <a:pt x="161802" y="5333"/>
                  </a:lnTo>
                  <a:lnTo>
                    <a:pt x="163892" y="4063"/>
                  </a:lnTo>
                  <a:lnTo>
                    <a:pt x="164669" y="5968"/>
                  </a:lnTo>
                  <a:lnTo>
                    <a:pt x="172792" y="5968"/>
                  </a:lnTo>
                  <a:lnTo>
                    <a:pt x="173927" y="7111"/>
                  </a:lnTo>
                  <a:lnTo>
                    <a:pt x="172434" y="9524"/>
                  </a:lnTo>
                  <a:lnTo>
                    <a:pt x="173329" y="11302"/>
                  </a:lnTo>
                  <a:lnTo>
                    <a:pt x="174385" y="11937"/>
                  </a:lnTo>
                  <a:close/>
                </a:path>
                <a:path w="430530" h="111760">
                  <a:moveTo>
                    <a:pt x="166162" y="5968"/>
                  </a:moveTo>
                  <a:lnTo>
                    <a:pt x="164669" y="5968"/>
                  </a:lnTo>
                  <a:lnTo>
                    <a:pt x="164669" y="4698"/>
                  </a:lnTo>
                  <a:lnTo>
                    <a:pt x="165386" y="5333"/>
                  </a:lnTo>
                  <a:lnTo>
                    <a:pt x="166162" y="5968"/>
                  </a:lnTo>
                  <a:close/>
                </a:path>
                <a:path w="430530" h="111760">
                  <a:moveTo>
                    <a:pt x="168014" y="5968"/>
                  </a:moveTo>
                  <a:lnTo>
                    <a:pt x="166162" y="5968"/>
                  </a:lnTo>
                  <a:lnTo>
                    <a:pt x="167476" y="4698"/>
                  </a:lnTo>
                  <a:lnTo>
                    <a:pt x="168014" y="5968"/>
                  </a:lnTo>
                  <a:close/>
                </a:path>
                <a:path w="430530" h="111760">
                  <a:moveTo>
                    <a:pt x="208939" y="9524"/>
                  </a:moveTo>
                  <a:lnTo>
                    <a:pt x="209054" y="7111"/>
                  </a:lnTo>
                  <a:lnTo>
                    <a:pt x="209149" y="6476"/>
                  </a:lnTo>
                  <a:lnTo>
                    <a:pt x="209226" y="5968"/>
                  </a:lnTo>
                  <a:lnTo>
                    <a:pt x="210957" y="8000"/>
                  </a:lnTo>
                  <a:lnTo>
                    <a:pt x="208939" y="9524"/>
                  </a:lnTo>
                  <a:close/>
                </a:path>
                <a:path w="430530" h="111760">
                  <a:moveTo>
                    <a:pt x="210957" y="8000"/>
                  </a:moveTo>
                  <a:lnTo>
                    <a:pt x="209226" y="5968"/>
                  </a:lnTo>
                  <a:lnTo>
                    <a:pt x="210290" y="5968"/>
                  </a:lnTo>
                  <a:lnTo>
                    <a:pt x="211310" y="7746"/>
                  </a:lnTo>
                  <a:lnTo>
                    <a:pt x="210957" y="8000"/>
                  </a:lnTo>
                  <a:close/>
                </a:path>
                <a:path w="430530" h="111760">
                  <a:moveTo>
                    <a:pt x="230728" y="11302"/>
                  </a:moveTo>
                  <a:lnTo>
                    <a:pt x="213705" y="11302"/>
                  </a:lnTo>
                  <a:lnTo>
                    <a:pt x="215019" y="8889"/>
                  </a:lnTo>
                  <a:lnTo>
                    <a:pt x="215251" y="8254"/>
                  </a:lnTo>
                  <a:lnTo>
                    <a:pt x="215343" y="8000"/>
                  </a:lnTo>
                  <a:lnTo>
                    <a:pt x="215465" y="7746"/>
                  </a:lnTo>
                  <a:lnTo>
                    <a:pt x="218304" y="6476"/>
                  </a:lnTo>
                  <a:lnTo>
                    <a:pt x="222844" y="5968"/>
                  </a:lnTo>
                  <a:lnTo>
                    <a:pt x="223919" y="9524"/>
                  </a:lnTo>
                  <a:lnTo>
                    <a:pt x="230041" y="9524"/>
                  </a:lnTo>
                  <a:lnTo>
                    <a:pt x="232101" y="10032"/>
                  </a:lnTo>
                  <a:lnTo>
                    <a:pt x="230728" y="11302"/>
                  </a:lnTo>
                  <a:close/>
                </a:path>
                <a:path w="430530" h="111760">
                  <a:moveTo>
                    <a:pt x="203074" y="9524"/>
                  </a:moveTo>
                  <a:lnTo>
                    <a:pt x="198057" y="9524"/>
                  </a:lnTo>
                  <a:lnTo>
                    <a:pt x="201723" y="7746"/>
                  </a:lnTo>
                  <a:lnTo>
                    <a:pt x="203434" y="7746"/>
                  </a:lnTo>
                  <a:lnTo>
                    <a:pt x="203074" y="9524"/>
                  </a:lnTo>
                  <a:close/>
                </a:path>
                <a:path w="430530" h="111760">
                  <a:moveTo>
                    <a:pt x="227682" y="14223"/>
                  </a:moveTo>
                  <a:lnTo>
                    <a:pt x="206120" y="14223"/>
                  </a:lnTo>
                  <a:lnTo>
                    <a:pt x="206342" y="13969"/>
                  </a:lnTo>
                  <a:lnTo>
                    <a:pt x="208688" y="13715"/>
                  </a:lnTo>
                  <a:lnTo>
                    <a:pt x="208761" y="12445"/>
                  </a:lnTo>
                  <a:lnTo>
                    <a:pt x="208872" y="9524"/>
                  </a:lnTo>
                  <a:lnTo>
                    <a:pt x="209028" y="9524"/>
                  </a:lnTo>
                  <a:lnTo>
                    <a:pt x="210957" y="8000"/>
                  </a:lnTo>
                  <a:lnTo>
                    <a:pt x="211734" y="8889"/>
                  </a:lnTo>
                  <a:lnTo>
                    <a:pt x="212511" y="9524"/>
                  </a:lnTo>
                  <a:lnTo>
                    <a:pt x="213705" y="11302"/>
                  </a:lnTo>
                  <a:lnTo>
                    <a:pt x="230728" y="11302"/>
                  </a:lnTo>
                  <a:lnTo>
                    <a:pt x="227980" y="13715"/>
                  </a:lnTo>
                  <a:lnTo>
                    <a:pt x="227682" y="14223"/>
                  </a:lnTo>
                  <a:close/>
                </a:path>
                <a:path w="430530" h="111760">
                  <a:moveTo>
                    <a:pt x="232101" y="16636"/>
                  </a:moveTo>
                  <a:lnTo>
                    <a:pt x="185693" y="16636"/>
                  </a:lnTo>
                  <a:lnTo>
                    <a:pt x="187306" y="13080"/>
                  </a:lnTo>
                  <a:lnTo>
                    <a:pt x="185813" y="8254"/>
                  </a:lnTo>
                  <a:lnTo>
                    <a:pt x="190591" y="8889"/>
                  </a:lnTo>
                  <a:lnTo>
                    <a:pt x="192442" y="12445"/>
                  </a:lnTo>
                  <a:lnTo>
                    <a:pt x="204000" y="12445"/>
                  </a:lnTo>
                  <a:lnTo>
                    <a:pt x="204490" y="13715"/>
                  </a:lnTo>
                  <a:lnTo>
                    <a:pt x="204588" y="13969"/>
                  </a:lnTo>
                  <a:lnTo>
                    <a:pt x="204686" y="14223"/>
                  </a:lnTo>
                  <a:lnTo>
                    <a:pt x="227682" y="14223"/>
                  </a:lnTo>
                  <a:lnTo>
                    <a:pt x="232101" y="16636"/>
                  </a:lnTo>
                  <a:close/>
                </a:path>
                <a:path w="430530" h="111760">
                  <a:moveTo>
                    <a:pt x="206120" y="14223"/>
                  </a:moveTo>
                  <a:lnTo>
                    <a:pt x="204686" y="14223"/>
                  </a:lnTo>
                  <a:lnTo>
                    <a:pt x="206342" y="13969"/>
                  </a:lnTo>
                  <a:lnTo>
                    <a:pt x="204588" y="13969"/>
                  </a:lnTo>
                  <a:lnTo>
                    <a:pt x="203313" y="10667"/>
                  </a:lnTo>
                  <a:lnTo>
                    <a:pt x="203335" y="8254"/>
                  </a:lnTo>
                  <a:lnTo>
                    <a:pt x="203432" y="10032"/>
                  </a:lnTo>
                  <a:lnTo>
                    <a:pt x="205961" y="13969"/>
                  </a:lnTo>
                  <a:lnTo>
                    <a:pt x="206342" y="13969"/>
                  </a:lnTo>
                  <a:lnTo>
                    <a:pt x="204686" y="14223"/>
                  </a:lnTo>
                  <a:lnTo>
                    <a:pt x="206120" y="14223"/>
                  </a:lnTo>
                  <a:close/>
                </a:path>
                <a:path w="430530" h="111760">
                  <a:moveTo>
                    <a:pt x="230041" y="9524"/>
                  </a:moveTo>
                  <a:lnTo>
                    <a:pt x="223919" y="9524"/>
                  </a:lnTo>
                  <a:lnTo>
                    <a:pt x="227980" y="8889"/>
                  </a:lnTo>
                  <a:lnTo>
                    <a:pt x="230041" y="9524"/>
                  </a:lnTo>
                  <a:close/>
                </a:path>
                <a:path w="430530" h="111760">
                  <a:moveTo>
                    <a:pt x="206342" y="13969"/>
                  </a:moveTo>
                  <a:lnTo>
                    <a:pt x="206657" y="13715"/>
                  </a:lnTo>
                  <a:lnTo>
                    <a:pt x="208910" y="9524"/>
                  </a:lnTo>
                  <a:lnTo>
                    <a:pt x="208802" y="11302"/>
                  </a:lnTo>
                  <a:lnTo>
                    <a:pt x="208688" y="13715"/>
                  </a:lnTo>
                  <a:lnTo>
                    <a:pt x="206342" y="13969"/>
                  </a:lnTo>
                  <a:close/>
                </a:path>
                <a:path w="430530" h="111760">
                  <a:moveTo>
                    <a:pt x="142092" y="17271"/>
                  </a:moveTo>
                  <a:lnTo>
                    <a:pt x="123875" y="17271"/>
                  </a:lnTo>
                  <a:lnTo>
                    <a:pt x="126563" y="13715"/>
                  </a:lnTo>
                  <a:lnTo>
                    <a:pt x="130863" y="10032"/>
                  </a:lnTo>
                  <a:lnTo>
                    <a:pt x="132655" y="16636"/>
                  </a:lnTo>
                  <a:lnTo>
                    <a:pt x="141810" y="16636"/>
                  </a:lnTo>
                  <a:lnTo>
                    <a:pt x="142092" y="17271"/>
                  </a:lnTo>
                  <a:close/>
                </a:path>
                <a:path w="430530" h="111760">
                  <a:moveTo>
                    <a:pt x="141810" y="16636"/>
                  </a:moveTo>
                  <a:lnTo>
                    <a:pt x="132655" y="16636"/>
                  </a:lnTo>
                  <a:lnTo>
                    <a:pt x="134029" y="10032"/>
                  </a:lnTo>
                  <a:lnTo>
                    <a:pt x="140121" y="13080"/>
                  </a:lnTo>
                  <a:lnTo>
                    <a:pt x="141810" y="16636"/>
                  </a:lnTo>
                  <a:close/>
                </a:path>
                <a:path w="430530" h="111760">
                  <a:moveTo>
                    <a:pt x="185424" y="13080"/>
                  </a:moveTo>
                  <a:lnTo>
                    <a:pt x="176495" y="13080"/>
                  </a:lnTo>
                  <a:lnTo>
                    <a:pt x="176621" y="12445"/>
                  </a:lnTo>
                  <a:lnTo>
                    <a:pt x="176721" y="11937"/>
                  </a:lnTo>
                  <a:lnTo>
                    <a:pt x="176847" y="11302"/>
                  </a:lnTo>
                  <a:lnTo>
                    <a:pt x="176973" y="10667"/>
                  </a:lnTo>
                  <a:lnTo>
                    <a:pt x="178705" y="10667"/>
                  </a:lnTo>
                  <a:lnTo>
                    <a:pt x="180497" y="11302"/>
                  </a:lnTo>
                  <a:lnTo>
                    <a:pt x="185574" y="11302"/>
                  </a:lnTo>
                  <a:lnTo>
                    <a:pt x="185474" y="12445"/>
                  </a:lnTo>
                  <a:lnTo>
                    <a:pt x="185424" y="13080"/>
                  </a:lnTo>
                  <a:close/>
                </a:path>
                <a:path w="430530" h="111760">
                  <a:moveTo>
                    <a:pt x="256709" y="13715"/>
                  </a:moveTo>
                  <a:lnTo>
                    <a:pt x="247690" y="13715"/>
                  </a:lnTo>
                  <a:lnTo>
                    <a:pt x="250737" y="11302"/>
                  </a:lnTo>
                  <a:lnTo>
                    <a:pt x="256709" y="13715"/>
                  </a:lnTo>
                  <a:close/>
                </a:path>
                <a:path w="430530" h="111760">
                  <a:moveTo>
                    <a:pt x="258202" y="14223"/>
                  </a:moveTo>
                  <a:lnTo>
                    <a:pt x="238492" y="14223"/>
                  </a:lnTo>
                  <a:lnTo>
                    <a:pt x="242315" y="11937"/>
                  </a:lnTo>
                  <a:lnTo>
                    <a:pt x="247690" y="13715"/>
                  </a:lnTo>
                  <a:lnTo>
                    <a:pt x="256709" y="13715"/>
                  </a:lnTo>
                  <a:lnTo>
                    <a:pt x="258202" y="14223"/>
                  </a:lnTo>
                  <a:close/>
                </a:path>
                <a:path w="430530" h="111760">
                  <a:moveTo>
                    <a:pt x="261646" y="19684"/>
                  </a:moveTo>
                  <a:lnTo>
                    <a:pt x="110854" y="19684"/>
                  </a:lnTo>
                  <a:lnTo>
                    <a:pt x="112288" y="14858"/>
                  </a:lnTo>
                  <a:lnTo>
                    <a:pt x="114796" y="13080"/>
                  </a:lnTo>
                  <a:lnTo>
                    <a:pt x="119037" y="16636"/>
                  </a:lnTo>
                  <a:lnTo>
                    <a:pt x="123732" y="16636"/>
                  </a:lnTo>
                  <a:lnTo>
                    <a:pt x="123875" y="17271"/>
                  </a:lnTo>
                  <a:lnTo>
                    <a:pt x="256752" y="17271"/>
                  </a:lnTo>
                  <a:lnTo>
                    <a:pt x="256236" y="18287"/>
                  </a:lnTo>
                  <a:lnTo>
                    <a:pt x="262430" y="18287"/>
                  </a:lnTo>
                  <a:lnTo>
                    <a:pt x="261646" y="19684"/>
                  </a:lnTo>
                  <a:close/>
                </a:path>
                <a:path w="430530" h="111760">
                  <a:moveTo>
                    <a:pt x="257042" y="16636"/>
                  </a:moveTo>
                  <a:lnTo>
                    <a:pt x="232101" y="16636"/>
                  </a:lnTo>
                  <a:lnTo>
                    <a:pt x="232161" y="14223"/>
                  </a:lnTo>
                  <a:lnTo>
                    <a:pt x="234192" y="13080"/>
                  </a:lnTo>
                  <a:lnTo>
                    <a:pt x="238492" y="14223"/>
                  </a:lnTo>
                  <a:lnTo>
                    <a:pt x="258202" y="14223"/>
                  </a:lnTo>
                  <a:lnTo>
                    <a:pt x="257042" y="16636"/>
                  </a:lnTo>
                  <a:close/>
                </a:path>
                <a:path w="430530" h="111760">
                  <a:moveTo>
                    <a:pt x="123732" y="16636"/>
                  </a:moveTo>
                  <a:lnTo>
                    <a:pt x="119037" y="16636"/>
                  </a:lnTo>
                  <a:lnTo>
                    <a:pt x="120530" y="13715"/>
                  </a:lnTo>
                  <a:lnTo>
                    <a:pt x="123158" y="14223"/>
                  </a:lnTo>
                  <a:lnTo>
                    <a:pt x="123732" y="16636"/>
                  </a:lnTo>
                  <a:close/>
                </a:path>
                <a:path w="430530" h="111760">
                  <a:moveTo>
                    <a:pt x="262430" y="18287"/>
                  </a:moveTo>
                  <a:lnTo>
                    <a:pt x="256302" y="18287"/>
                  </a:lnTo>
                  <a:lnTo>
                    <a:pt x="260472" y="14223"/>
                  </a:lnTo>
                  <a:lnTo>
                    <a:pt x="262430" y="18287"/>
                  </a:lnTo>
                  <a:close/>
                </a:path>
                <a:path w="430530" h="111760">
                  <a:moveTo>
                    <a:pt x="103129" y="23240"/>
                  </a:moveTo>
                  <a:lnTo>
                    <a:pt x="87978" y="23240"/>
                  </a:lnTo>
                  <a:lnTo>
                    <a:pt x="89485" y="22602"/>
                  </a:lnTo>
                  <a:lnTo>
                    <a:pt x="91204" y="22097"/>
                  </a:lnTo>
                  <a:lnTo>
                    <a:pt x="92996" y="22097"/>
                  </a:lnTo>
                  <a:lnTo>
                    <a:pt x="91323" y="17906"/>
                  </a:lnTo>
                  <a:lnTo>
                    <a:pt x="94130" y="14858"/>
                  </a:lnTo>
                  <a:lnTo>
                    <a:pt x="97057" y="19049"/>
                  </a:lnTo>
                  <a:lnTo>
                    <a:pt x="100700" y="19049"/>
                  </a:lnTo>
                  <a:lnTo>
                    <a:pt x="101537" y="22097"/>
                  </a:lnTo>
                  <a:lnTo>
                    <a:pt x="103129" y="23240"/>
                  </a:lnTo>
                  <a:close/>
                </a:path>
                <a:path w="430530" h="111760">
                  <a:moveTo>
                    <a:pt x="266087" y="23875"/>
                  </a:moveTo>
                  <a:lnTo>
                    <a:pt x="103926" y="23875"/>
                  </a:lnTo>
                  <a:lnTo>
                    <a:pt x="104038" y="22602"/>
                  </a:lnTo>
                  <a:lnTo>
                    <a:pt x="102473" y="19049"/>
                  </a:lnTo>
                  <a:lnTo>
                    <a:pt x="102246" y="18287"/>
                  </a:lnTo>
                  <a:lnTo>
                    <a:pt x="103388" y="15493"/>
                  </a:lnTo>
                  <a:lnTo>
                    <a:pt x="106912" y="16001"/>
                  </a:lnTo>
                  <a:lnTo>
                    <a:pt x="106825" y="16636"/>
                  </a:lnTo>
                  <a:lnTo>
                    <a:pt x="106738" y="17271"/>
                  </a:lnTo>
                  <a:lnTo>
                    <a:pt x="106651" y="17906"/>
                  </a:lnTo>
                  <a:lnTo>
                    <a:pt x="106599" y="18287"/>
                  </a:lnTo>
                  <a:lnTo>
                    <a:pt x="106494" y="19049"/>
                  </a:lnTo>
                  <a:lnTo>
                    <a:pt x="107450" y="19049"/>
                  </a:lnTo>
                  <a:lnTo>
                    <a:pt x="107987" y="20192"/>
                  </a:lnTo>
                  <a:lnTo>
                    <a:pt x="261314" y="20192"/>
                  </a:lnTo>
                  <a:lnTo>
                    <a:pt x="260293" y="22097"/>
                  </a:lnTo>
                  <a:lnTo>
                    <a:pt x="266051" y="22097"/>
                  </a:lnTo>
                  <a:lnTo>
                    <a:pt x="266087" y="23875"/>
                  </a:lnTo>
                  <a:close/>
                </a:path>
                <a:path w="430530" h="111760">
                  <a:moveTo>
                    <a:pt x="266051" y="22097"/>
                  </a:moveTo>
                  <a:lnTo>
                    <a:pt x="260293" y="22097"/>
                  </a:lnTo>
                  <a:lnTo>
                    <a:pt x="262801" y="19049"/>
                  </a:lnTo>
                  <a:lnTo>
                    <a:pt x="262430" y="18287"/>
                  </a:lnTo>
                  <a:lnTo>
                    <a:pt x="263697" y="16001"/>
                  </a:lnTo>
                  <a:lnTo>
                    <a:pt x="266863" y="17906"/>
                  </a:lnTo>
                  <a:lnTo>
                    <a:pt x="265967" y="17906"/>
                  </a:lnTo>
                  <a:lnTo>
                    <a:pt x="266051" y="22097"/>
                  </a:lnTo>
                  <a:close/>
                </a:path>
                <a:path w="430530" h="111760">
                  <a:moveTo>
                    <a:pt x="294159" y="25018"/>
                  </a:moveTo>
                  <a:lnTo>
                    <a:pt x="272657" y="25018"/>
                  </a:lnTo>
                  <a:lnTo>
                    <a:pt x="271583" y="24256"/>
                  </a:lnTo>
                  <a:lnTo>
                    <a:pt x="270609" y="21462"/>
                  </a:lnTo>
                  <a:lnTo>
                    <a:pt x="270520" y="21208"/>
                  </a:lnTo>
                  <a:lnTo>
                    <a:pt x="274687" y="16001"/>
                  </a:lnTo>
                  <a:lnTo>
                    <a:pt x="277494" y="19049"/>
                  </a:lnTo>
                  <a:lnTo>
                    <a:pt x="278109" y="22097"/>
                  </a:lnTo>
                  <a:lnTo>
                    <a:pt x="278210" y="22602"/>
                  </a:lnTo>
                  <a:lnTo>
                    <a:pt x="279704" y="23240"/>
                  </a:lnTo>
                  <a:lnTo>
                    <a:pt x="292546" y="23240"/>
                  </a:lnTo>
                  <a:lnTo>
                    <a:pt x="294334" y="24637"/>
                  </a:lnTo>
                  <a:lnTo>
                    <a:pt x="294159" y="25018"/>
                  </a:lnTo>
                  <a:close/>
                </a:path>
                <a:path w="430530" h="111760">
                  <a:moveTo>
                    <a:pt x="304742" y="34035"/>
                  </a:moveTo>
                  <a:lnTo>
                    <a:pt x="70120" y="34035"/>
                  </a:lnTo>
                  <a:lnTo>
                    <a:pt x="82006" y="30352"/>
                  </a:lnTo>
                  <a:lnTo>
                    <a:pt x="82245" y="29844"/>
                  </a:lnTo>
                  <a:lnTo>
                    <a:pt x="81647" y="28574"/>
                  </a:lnTo>
                  <a:lnTo>
                    <a:pt x="81767" y="28066"/>
                  </a:lnTo>
                  <a:lnTo>
                    <a:pt x="82902" y="27431"/>
                  </a:lnTo>
                  <a:lnTo>
                    <a:pt x="82245" y="26796"/>
                  </a:lnTo>
                  <a:lnTo>
                    <a:pt x="82006" y="25653"/>
                  </a:lnTo>
                  <a:lnTo>
                    <a:pt x="82185" y="25018"/>
                  </a:lnTo>
                  <a:lnTo>
                    <a:pt x="80035" y="20827"/>
                  </a:lnTo>
                  <a:lnTo>
                    <a:pt x="85769" y="16636"/>
                  </a:lnTo>
                  <a:lnTo>
                    <a:pt x="87978" y="23240"/>
                  </a:lnTo>
                  <a:lnTo>
                    <a:pt x="103129" y="23240"/>
                  </a:lnTo>
                  <a:lnTo>
                    <a:pt x="103926" y="23875"/>
                  </a:lnTo>
                  <a:lnTo>
                    <a:pt x="270984" y="23875"/>
                  </a:lnTo>
                  <a:lnTo>
                    <a:pt x="271583" y="24256"/>
                  </a:lnTo>
                  <a:lnTo>
                    <a:pt x="272657" y="25018"/>
                  </a:lnTo>
                  <a:lnTo>
                    <a:pt x="294159" y="25018"/>
                  </a:lnTo>
                  <a:lnTo>
                    <a:pt x="293442" y="26796"/>
                  </a:lnTo>
                  <a:lnTo>
                    <a:pt x="294995" y="27431"/>
                  </a:lnTo>
                  <a:lnTo>
                    <a:pt x="297085" y="28066"/>
                  </a:lnTo>
                  <a:lnTo>
                    <a:pt x="299653" y="28574"/>
                  </a:lnTo>
                  <a:lnTo>
                    <a:pt x="308583" y="28574"/>
                  </a:lnTo>
                  <a:lnTo>
                    <a:pt x="308792" y="29209"/>
                  </a:lnTo>
                  <a:lnTo>
                    <a:pt x="308195" y="29209"/>
                  </a:lnTo>
                  <a:lnTo>
                    <a:pt x="306715" y="31495"/>
                  </a:lnTo>
                  <a:lnTo>
                    <a:pt x="305208" y="32130"/>
                  </a:lnTo>
                  <a:lnTo>
                    <a:pt x="304742" y="34035"/>
                  </a:lnTo>
                  <a:close/>
                </a:path>
                <a:path w="430530" h="111760">
                  <a:moveTo>
                    <a:pt x="100700" y="19049"/>
                  </a:moveTo>
                  <a:lnTo>
                    <a:pt x="97057" y="19049"/>
                  </a:lnTo>
                  <a:lnTo>
                    <a:pt x="99207" y="17906"/>
                  </a:lnTo>
                  <a:lnTo>
                    <a:pt x="100700" y="19049"/>
                  </a:lnTo>
                  <a:close/>
                </a:path>
                <a:path w="430530" h="111760">
                  <a:moveTo>
                    <a:pt x="266160" y="23240"/>
                  </a:moveTo>
                  <a:lnTo>
                    <a:pt x="266061" y="22602"/>
                  </a:lnTo>
                  <a:lnTo>
                    <a:pt x="265967" y="17906"/>
                  </a:lnTo>
                  <a:lnTo>
                    <a:pt x="266734" y="18287"/>
                  </a:lnTo>
                  <a:lnTo>
                    <a:pt x="266646" y="19049"/>
                  </a:lnTo>
                  <a:lnTo>
                    <a:pt x="266572" y="19684"/>
                  </a:lnTo>
                  <a:lnTo>
                    <a:pt x="266513" y="20192"/>
                  </a:lnTo>
                  <a:lnTo>
                    <a:pt x="266396" y="21208"/>
                  </a:lnTo>
                  <a:lnTo>
                    <a:pt x="266293" y="22097"/>
                  </a:lnTo>
                  <a:lnTo>
                    <a:pt x="266234" y="22602"/>
                  </a:lnTo>
                  <a:lnTo>
                    <a:pt x="266160" y="23240"/>
                  </a:lnTo>
                  <a:close/>
                </a:path>
                <a:path w="430530" h="111760">
                  <a:moveTo>
                    <a:pt x="266807" y="18287"/>
                  </a:moveTo>
                  <a:lnTo>
                    <a:pt x="265967" y="17906"/>
                  </a:lnTo>
                  <a:lnTo>
                    <a:pt x="266863" y="17906"/>
                  </a:lnTo>
                  <a:lnTo>
                    <a:pt x="266807" y="18287"/>
                  </a:lnTo>
                  <a:close/>
                </a:path>
                <a:path w="430530" h="111760">
                  <a:moveTo>
                    <a:pt x="260293" y="22097"/>
                  </a:moveTo>
                  <a:lnTo>
                    <a:pt x="261005" y="20827"/>
                  </a:lnTo>
                  <a:lnTo>
                    <a:pt x="261314" y="20192"/>
                  </a:lnTo>
                  <a:lnTo>
                    <a:pt x="261655" y="19684"/>
                  </a:lnTo>
                  <a:lnTo>
                    <a:pt x="262502" y="18287"/>
                  </a:lnTo>
                  <a:lnTo>
                    <a:pt x="262801" y="19049"/>
                  </a:lnTo>
                  <a:lnTo>
                    <a:pt x="260293" y="22097"/>
                  </a:lnTo>
                  <a:close/>
                </a:path>
                <a:path w="430530" h="111760">
                  <a:moveTo>
                    <a:pt x="270984" y="23875"/>
                  </a:moveTo>
                  <a:lnTo>
                    <a:pt x="266087" y="23875"/>
                  </a:lnTo>
                  <a:lnTo>
                    <a:pt x="266172" y="23240"/>
                  </a:lnTo>
                  <a:lnTo>
                    <a:pt x="266258" y="22602"/>
                  </a:lnTo>
                  <a:lnTo>
                    <a:pt x="266326" y="22097"/>
                  </a:lnTo>
                  <a:lnTo>
                    <a:pt x="266411" y="21462"/>
                  </a:lnTo>
                  <a:lnTo>
                    <a:pt x="266497" y="20827"/>
                  </a:lnTo>
                  <a:lnTo>
                    <a:pt x="266582" y="20192"/>
                  </a:lnTo>
                  <a:lnTo>
                    <a:pt x="266651" y="19684"/>
                  </a:lnTo>
                  <a:lnTo>
                    <a:pt x="266736" y="19049"/>
                  </a:lnTo>
                  <a:lnTo>
                    <a:pt x="266839" y="18287"/>
                  </a:lnTo>
                  <a:lnTo>
                    <a:pt x="270208" y="20192"/>
                  </a:lnTo>
                  <a:lnTo>
                    <a:pt x="270403" y="20827"/>
                  </a:lnTo>
                  <a:lnTo>
                    <a:pt x="270520" y="21208"/>
                  </a:lnTo>
                  <a:lnTo>
                    <a:pt x="269315" y="22602"/>
                  </a:lnTo>
                  <a:lnTo>
                    <a:pt x="270185" y="23240"/>
                  </a:lnTo>
                  <a:lnTo>
                    <a:pt x="270984" y="23875"/>
                  </a:lnTo>
                  <a:close/>
                </a:path>
                <a:path w="430530" h="111760">
                  <a:moveTo>
                    <a:pt x="261361" y="20192"/>
                  </a:moveTo>
                  <a:lnTo>
                    <a:pt x="107987" y="20192"/>
                  </a:lnTo>
                  <a:lnTo>
                    <a:pt x="109003" y="19049"/>
                  </a:lnTo>
                  <a:lnTo>
                    <a:pt x="109719" y="19049"/>
                  </a:lnTo>
                  <a:lnTo>
                    <a:pt x="110854" y="19684"/>
                  </a:lnTo>
                  <a:lnTo>
                    <a:pt x="261646" y="19684"/>
                  </a:lnTo>
                  <a:lnTo>
                    <a:pt x="261361" y="20192"/>
                  </a:lnTo>
                  <a:close/>
                </a:path>
                <a:path w="430530" h="111760">
                  <a:moveTo>
                    <a:pt x="308583" y="28574"/>
                  </a:moveTo>
                  <a:lnTo>
                    <a:pt x="299653" y="28574"/>
                  </a:lnTo>
                  <a:lnTo>
                    <a:pt x="294334" y="24637"/>
                  </a:lnTo>
                  <a:lnTo>
                    <a:pt x="294636" y="23875"/>
                  </a:lnTo>
                  <a:lnTo>
                    <a:pt x="294059" y="22602"/>
                  </a:lnTo>
                  <a:lnTo>
                    <a:pt x="302819" y="19684"/>
                  </a:lnTo>
                  <a:lnTo>
                    <a:pt x="303636" y="22602"/>
                  </a:lnTo>
                  <a:lnTo>
                    <a:pt x="294453" y="22602"/>
                  </a:lnTo>
                  <a:lnTo>
                    <a:pt x="292546" y="23240"/>
                  </a:lnTo>
                  <a:lnTo>
                    <a:pt x="303815" y="23240"/>
                  </a:lnTo>
                  <a:lnTo>
                    <a:pt x="304491" y="25653"/>
                  </a:lnTo>
                  <a:lnTo>
                    <a:pt x="307956" y="26796"/>
                  </a:lnTo>
                  <a:lnTo>
                    <a:pt x="308583" y="28574"/>
                  </a:lnTo>
                  <a:close/>
                </a:path>
                <a:path w="430530" h="111760">
                  <a:moveTo>
                    <a:pt x="287588" y="23240"/>
                  </a:moveTo>
                  <a:lnTo>
                    <a:pt x="279704" y="23240"/>
                  </a:lnTo>
                  <a:lnTo>
                    <a:pt x="282153" y="20827"/>
                  </a:lnTo>
                  <a:lnTo>
                    <a:pt x="284722" y="22097"/>
                  </a:lnTo>
                  <a:lnTo>
                    <a:pt x="287588" y="23240"/>
                  </a:lnTo>
                  <a:close/>
                </a:path>
                <a:path w="430530" h="111760">
                  <a:moveTo>
                    <a:pt x="271583" y="24256"/>
                  </a:moveTo>
                  <a:lnTo>
                    <a:pt x="270148" y="23240"/>
                  </a:lnTo>
                  <a:lnTo>
                    <a:pt x="269315" y="22602"/>
                  </a:lnTo>
                  <a:lnTo>
                    <a:pt x="270520" y="21208"/>
                  </a:lnTo>
                  <a:lnTo>
                    <a:pt x="271583" y="24256"/>
                  </a:lnTo>
                  <a:close/>
                </a:path>
                <a:path w="430530" h="111760">
                  <a:moveTo>
                    <a:pt x="292546" y="23240"/>
                  </a:moveTo>
                  <a:lnTo>
                    <a:pt x="287588" y="23240"/>
                  </a:lnTo>
                  <a:lnTo>
                    <a:pt x="290515" y="21462"/>
                  </a:lnTo>
                  <a:lnTo>
                    <a:pt x="293442" y="21462"/>
                  </a:lnTo>
                  <a:lnTo>
                    <a:pt x="294037" y="22602"/>
                  </a:lnTo>
                  <a:lnTo>
                    <a:pt x="292546" y="23240"/>
                  </a:lnTo>
                  <a:close/>
                </a:path>
                <a:path w="430530" h="111760">
                  <a:moveTo>
                    <a:pt x="294334" y="24637"/>
                  </a:moveTo>
                  <a:lnTo>
                    <a:pt x="292546" y="23240"/>
                  </a:lnTo>
                  <a:lnTo>
                    <a:pt x="294453" y="22602"/>
                  </a:lnTo>
                  <a:lnTo>
                    <a:pt x="294007" y="22602"/>
                  </a:lnTo>
                  <a:lnTo>
                    <a:pt x="294636" y="23875"/>
                  </a:lnTo>
                  <a:lnTo>
                    <a:pt x="294485" y="24256"/>
                  </a:lnTo>
                  <a:lnTo>
                    <a:pt x="294334" y="24637"/>
                  </a:lnTo>
                  <a:close/>
                </a:path>
                <a:path w="430530" h="111760">
                  <a:moveTo>
                    <a:pt x="353130" y="45338"/>
                  </a:moveTo>
                  <a:lnTo>
                    <a:pt x="63311" y="45338"/>
                  </a:lnTo>
                  <a:lnTo>
                    <a:pt x="62112" y="38734"/>
                  </a:lnTo>
                  <a:lnTo>
                    <a:pt x="61997" y="38099"/>
                  </a:lnTo>
                  <a:lnTo>
                    <a:pt x="57816" y="37591"/>
                  </a:lnTo>
                  <a:lnTo>
                    <a:pt x="59190" y="35178"/>
                  </a:lnTo>
                  <a:lnTo>
                    <a:pt x="62236" y="33400"/>
                  </a:lnTo>
                  <a:lnTo>
                    <a:pt x="62182" y="32765"/>
                  </a:lnTo>
                  <a:lnTo>
                    <a:pt x="62076" y="31495"/>
                  </a:lnTo>
                  <a:lnTo>
                    <a:pt x="61980" y="30352"/>
                  </a:lnTo>
                  <a:lnTo>
                    <a:pt x="61877" y="29209"/>
                  </a:lnTo>
                  <a:lnTo>
                    <a:pt x="67253" y="28574"/>
                  </a:lnTo>
                  <a:lnTo>
                    <a:pt x="65222" y="32765"/>
                  </a:lnTo>
                  <a:lnTo>
                    <a:pt x="65879" y="32765"/>
                  </a:lnTo>
                  <a:lnTo>
                    <a:pt x="65879" y="33400"/>
                  </a:lnTo>
                  <a:lnTo>
                    <a:pt x="65222" y="34035"/>
                  </a:lnTo>
                  <a:lnTo>
                    <a:pt x="66118" y="35178"/>
                  </a:lnTo>
                  <a:lnTo>
                    <a:pt x="304432" y="35178"/>
                  </a:lnTo>
                  <a:lnTo>
                    <a:pt x="305626" y="35813"/>
                  </a:lnTo>
                  <a:lnTo>
                    <a:pt x="312823" y="35813"/>
                  </a:lnTo>
                  <a:lnTo>
                    <a:pt x="313271" y="37591"/>
                  </a:lnTo>
                  <a:lnTo>
                    <a:pt x="315302" y="38734"/>
                  </a:lnTo>
                  <a:lnTo>
                    <a:pt x="330616" y="38734"/>
                  </a:lnTo>
                  <a:lnTo>
                    <a:pt x="330115" y="40512"/>
                  </a:lnTo>
                  <a:lnTo>
                    <a:pt x="334325" y="40512"/>
                  </a:lnTo>
                  <a:lnTo>
                    <a:pt x="334806" y="40957"/>
                  </a:lnTo>
                  <a:lnTo>
                    <a:pt x="344168" y="40957"/>
                  </a:lnTo>
                  <a:lnTo>
                    <a:pt x="345584" y="44703"/>
                  </a:lnTo>
                  <a:lnTo>
                    <a:pt x="353415" y="44703"/>
                  </a:lnTo>
                  <a:lnTo>
                    <a:pt x="353130" y="45338"/>
                  </a:lnTo>
                  <a:close/>
                </a:path>
                <a:path w="430530" h="111760">
                  <a:moveTo>
                    <a:pt x="306715" y="31495"/>
                  </a:moveTo>
                  <a:lnTo>
                    <a:pt x="308195" y="29209"/>
                  </a:lnTo>
                  <a:lnTo>
                    <a:pt x="308792" y="29209"/>
                  </a:lnTo>
                  <a:lnTo>
                    <a:pt x="309210" y="30352"/>
                  </a:lnTo>
                  <a:lnTo>
                    <a:pt x="306715" y="31495"/>
                  </a:lnTo>
                  <a:close/>
                </a:path>
                <a:path w="430530" h="111760">
                  <a:moveTo>
                    <a:pt x="312823" y="35813"/>
                  </a:moveTo>
                  <a:lnTo>
                    <a:pt x="305626" y="35813"/>
                  </a:lnTo>
                  <a:lnTo>
                    <a:pt x="305740" y="35178"/>
                  </a:lnTo>
                  <a:lnTo>
                    <a:pt x="305853" y="34543"/>
                  </a:lnTo>
                  <a:lnTo>
                    <a:pt x="305943" y="34035"/>
                  </a:lnTo>
                  <a:lnTo>
                    <a:pt x="306057" y="33400"/>
                  </a:lnTo>
                  <a:lnTo>
                    <a:pt x="306170" y="32765"/>
                  </a:lnTo>
                  <a:lnTo>
                    <a:pt x="306283" y="32130"/>
                  </a:lnTo>
                  <a:lnTo>
                    <a:pt x="306715" y="31495"/>
                  </a:lnTo>
                  <a:lnTo>
                    <a:pt x="309210" y="30352"/>
                  </a:lnTo>
                  <a:lnTo>
                    <a:pt x="308792" y="29209"/>
                  </a:lnTo>
                  <a:lnTo>
                    <a:pt x="312017" y="29209"/>
                  </a:lnTo>
                  <a:lnTo>
                    <a:pt x="311724" y="31495"/>
                  </a:lnTo>
                  <a:lnTo>
                    <a:pt x="311642" y="32130"/>
                  </a:lnTo>
                  <a:lnTo>
                    <a:pt x="311561" y="32765"/>
                  </a:lnTo>
                  <a:lnTo>
                    <a:pt x="311480" y="33400"/>
                  </a:lnTo>
                  <a:lnTo>
                    <a:pt x="312376" y="34035"/>
                  </a:lnTo>
                  <a:lnTo>
                    <a:pt x="312823" y="35813"/>
                  </a:lnTo>
                  <a:close/>
                </a:path>
                <a:path w="430530" h="111760">
                  <a:moveTo>
                    <a:pt x="330616" y="38734"/>
                  </a:moveTo>
                  <a:lnTo>
                    <a:pt x="315302" y="38734"/>
                  </a:lnTo>
                  <a:lnTo>
                    <a:pt x="318468" y="37591"/>
                  </a:lnTo>
                  <a:lnTo>
                    <a:pt x="316497" y="32130"/>
                  </a:lnTo>
                  <a:lnTo>
                    <a:pt x="321514" y="29209"/>
                  </a:lnTo>
                  <a:lnTo>
                    <a:pt x="322828" y="35178"/>
                  </a:lnTo>
                  <a:lnTo>
                    <a:pt x="324022" y="35813"/>
                  </a:lnTo>
                  <a:lnTo>
                    <a:pt x="324859" y="36321"/>
                  </a:lnTo>
                  <a:lnTo>
                    <a:pt x="325157" y="37591"/>
                  </a:lnTo>
                  <a:lnTo>
                    <a:pt x="330951" y="37591"/>
                  </a:lnTo>
                  <a:lnTo>
                    <a:pt x="330616" y="38734"/>
                  </a:lnTo>
                  <a:close/>
                </a:path>
                <a:path w="430530" h="111760">
                  <a:moveTo>
                    <a:pt x="304432" y="35178"/>
                  </a:moveTo>
                  <a:lnTo>
                    <a:pt x="66118" y="35178"/>
                  </a:lnTo>
                  <a:lnTo>
                    <a:pt x="67432" y="34543"/>
                  </a:lnTo>
                  <a:lnTo>
                    <a:pt x="69164" y="32130"/>
                  </a:lnTo>
                  <a:lnTo>
                    <a:pt x="70120" y="34035"/>
                  </a:lnTo>
                  <a:lnTo>
                    <a:pt x="304742" y="34035"/>
                  </a:lnTo>
                  <a:lnTo>
                    <a:pt x="304432" y="35178"/>
                  </a:lnTo>
                  <a:close/>
                </a:path>
                <a:path w="430530" h="111760">
                  <a:moveTo>
                    <a:pt x="352813" y="45973"/>
                  </a:moveTo>
                  <a:lnTo>
                    <a:pt x="50290" y="45973"/>
                  </a:lnTo>
                  <a:lnTo>
                    <a:pt x="51604" y="44703"/>
                  </a:lnTo>
                  <a:lnTo>
                    <a:pt x="51604" y="40957"/>
                  </a:lnTo>
                  <a:lnTo>
                    <a:pt x="52082" y="40512"/>
                  </a:lnTo>
                  <a:lnTo>
                    <a:pt x="50963" y="36956"/>
                  </a:lnTo>
                  <a:lnTo>
                    <a:pt x="53657" y="34543"/>
                  </a:lnTo>
                  <a:lnTo>
                    <a:pt x="56878" y="34543"/>
                  </a:lnTo>
                  <a:lnTo>
                    <a:pt x="56960" y="35178"/>
                  </a:lnTo>
                  <a:lnTo>
                    <a:pt x="57042" y="35813"/>
                  </a:lnTo>
                  <a:lnTo>
                    <a:pt x="57108" y="36321"/>
                  </a:lnTo>
                  <a:lnTo>
                    <a:pt x="57190" y="36956"/>
                  </a:lnTo>
                  <a:lnTo>
                    <a:pt x="57272" y="37591"/>
                  </a:lnTo>
                  <a:lnTo>
                    <a:pt x="57338" y="38099"/>
                  </a:lnTo>
                  <a:lnTo>
                    <a:pt x="59098" y="40957"/>
                  </a:lnTo>
                  <a:lnTo>
                    <a:pt x="59966" y="42290"/>
                  </a:lnTo>
                  <a:lnTo>
                    <a:pt x="63311" y="45338"/>
                  </a:lnTo>
                  <a:lnTo>
                    <a:pt x="353130" y="45338"/>
                  </a:lnTo>
                  <a:lnTo>
                    <a:pt x="352813" y="45973"/>
                  </a:lnTo>
                  <a:close/>
                </a:path>
                <a:path w="430530" h="111760">
                  <a:moveTo>
                    <a:pt x="330951" y="37591"/>
                  </a:moveTo>
                  <a:lnTo>
                    <a:pt x="325157" y="37591"/>
                  </a:lnTo>
                  <a:lnTo>
                    <a:pt x="327726" y="36956"/>
                  </a:lnTo>
                  <a:lnTo>
                    <a:pt x="330951" y="37591"/>
                  </a:lnTo>
                  <a:close/>
                </a:path>
                <a:path w="430530" h="111760">
                  <a:moveTo>
                    <a:pt x="344166" y="40957"/>
                  </a:moveTo>
                  <a:lnTo>
                    <a:pt x="335259" y="40957"/>
                  </a:lnTo>
                  <a:lnTo>
                    <a:pt x="338954" y="38099"/>
                  </a:lnTo>
                  <a:lnTo>
                    <a:pt x="343792" y="40004"/>
                  </a:lnTo>
                  <a:lnTo>
                    <a:pt x="344166" y="40957"/>
                  </a:lnTo>
                  <a:close/>
                </a:path>
                <a:path w="430530" h="111760">
                  <a:moveTo>
                    <a:pt x="334325" y="40512"/>
                  </a:moveTo>
                  <a:lnTo>
                    <a:pt x="330115" y="40512"/>
                  </a:lnTo>
                  <a:lnTo>
                    <a:pt x="331847" y="40004"/>
                  </a:lnTo>
                  <a:lnTo>
                    <a:pt x="333639" y="40004"/>
                  </a:lnTo>
                  <a:lnTo>
                    <a:pt x="334325" y="40512"/>
                  </a:lnTo>
                  <a:close/>
                </a:path>
                <a:path w="430530" h="111760">
                  <a:moveTo>
                    <a:pt x="353415" y="44703"/>
                  </a:moveTo>
                  <a:lnTo>
                    <a:pt x="345584" y="44703"/>
                  </a:lnTo>
                  <a:lnTo>
                    <a:pt x="348570" y="40512"/>
                  </a:lnTo>
                  <a:lnTo>
                    <a:pt x="354842" y="41782"/>
                  </a:lnTo>
                  <a:lnTo>
                    <a:pt x="353415" y="44703"/>
                  </a:lnTo>
                  <a:close/>
                </a:path>
                <a:path w="430530" h="111760">
                  <a:moveTo>
                    <a:pt x="48785" y="46354"/>
                  </a:moveTo>
                  <a:lnTo>
                    <a:pt x="47901" y="45973"/>
                  </a:lnTo>
                  <a:lnTo>
                    <a:pt x="47423" y="44703"/>
                  </a:lnTo>
                  <a:lnTo>
                    <a:pt x="44915" y="42925"/>
                  </a:lnTo>
                  <a:lnTo>
                    <a:pt x="46634" y="40957"/>
                  </a:lnTo>
                  <a:lnTo>
                    <a:pt x="51536" y="40957"/>
                  </a:lnTo>
                  <a:lnTo>
                    <a:pt x="50171" y="42290"/>
                  </a:lnTo>
                  <a:lnTo>
                    <a:pt x="49812" y="44703"/>
                  </a:lnTo>
                  <a:lnTo>
                    <a:pt x="49096" y="44703"/>
                  </a:lnTo>
                  <a:lnTo>
                    <a:pt x="48976" y="45338"/>
                  </a:lnTo>
                  <a:lnTo>
                    <a:pt x="48856" y="45973"/>
                  </a:lnTo>
                  <a:lnTo>
                    <a:pt x="48785" y="46354"/>
                  </a:lnTo>
                  <a:close/>
                </a:path>
                <a:path w="430530" h="111760">
                  <a:moveTo>
                    <a:pt x="352622" y="46354"/>
                  </a:moveTo>
                  <a:lnTo>
                    <a:pt x="50201" y="46354"/>
                  </a:lnTo>
                  <a:lnTo>
                    <a:pt x="49812" y="44703"/>
                  </a:lnTo>
                  <a:lnTo>
                    <a:pt x="50076" y="42925"/>
                  </a:lnTo>
                  <a:lnTo>
                    <a:pt x="50171" y="42290"/>
                  </a:lnTo>
                  <a:lnTo>
                    <a:pt x="51604" y="40957"/>
                  </a:lnTo>
                  <a:lnTo>
                    <a:pt x="51604" y="44703"/>
                  </a:lnTo>
                  <a:lnTo>
                    <a:pt x="50290" y="45973"/>
                  </a:lnTo>
                  <a:lnTo>
                    <a:pt x="352813" y="45973"/>
                  </a:lnTo>
                  <a:lnTo>
                    <a:pt x="352622" y="46354"/>
                  </a:lnTo>
                  <a:close/>
                </a:path>
                <a:path w="430530" h="111760">
                  <a:moveTo>
                    <a:pt x="132744" y="57276"/>
                  </a:moveTo>
                  <a:lnTo>
                    <a:pt x="38046" y="57276"/>
                  </a:lnTo>
                  <a:lnTo>
                    <a:pt x="43959" y="56641"/>
                  </a:lnTo>
                  <a:lnTo>
                    <a:pt x="42048" y="52450"/>
                  </a:lnTo>
                  <a:lnTo>
                    <a:pt x="38046" y="50672"/>
                  </a:lnTo>
                  <a:lnTo>
                    <a:pt x="37619" y="47116"/>
                  </a:lnTo>
                  <a:lnTo>
                    <a:pt x="37528" y="46354"/>
                  </a:lnTo>
                  <a:lnTo>
                    <a:pt x="37406" y="45338"/>
                  </a:lnTo>
                  <a:lnTo>
                    <a:pt x="37329" y="44703"/>
                  </a:lnTo>
                  <a:lnTo>
                    <a:pt x="43123" y="42290"/>
                  </a:lnTo>
                  <a:lnTo>
                    <a:pt x="47423" y="44703"/>
                  </a:lnTo>
                  <a:lnTo>
                    <a:pt x="47901" y="45973"/>
                  </a:lnTo>
                  <a:lnTo>
                    <a:pt x="48785" y="46354"/>
                  </a:lnTo>
                  <a:lnTo>
                    <a:pt x="48317" y="48894"/>
                  </a:lnTo>
                  <a:lnTo>
                    <a:pt x="48200" y="49529"/>
                  </a:lnTo>
                  <a:lnTo>
                    <a:pt x="356231" y="49529"/>
                  </a:lnTo>
                  <a:lnTo>
                    <a:pt x="355768" y="50164"/>
                  </a:lnTo>
                  <a:lnTo>
                    <a:pt x="153898" y="50164"/>
                  </a:lnTo>
                  <a:lnTo>
                    <a:pt x="154933" y="51307"/>
                  </a:lnTo>
                  <a:lnTo>
                    <a:pt x="155351" y="52450"/>
                  </a:lnTo>
                  <a:lnTo>
                    <a:pt x="144899" y="52450"/>
                  </a:lnTo>
                  <a:lnTo>
                    <a:pt x="143875" y="56133"/>
                  </a:lnTo>
                  <a:lnTo>
                    <a:pt x="134208" y="56133"/>
                  </a:lnTo>
                  <a:lnTo>
                    <a:pt x="132744" y="57276"/>
                  </a:lnTo>
                  <a:close/>
                </a:path>
                <a:path w="430530" h="111760">
                  <a:moveTo>
                    <a:pt x="49300" y="46354"/>
                  </a:moveTo>
                  <a:lnTo>
                    <a:pt x="48785" y="46354"/>
                  </a:lnTo>
                  <a:lnTo>
                    <a:pt x="48856" y="45973"/>
                  </a:lnTo>
                  <a:lnTo>
                    <a:pt x="48976" y="45338"/>
                  </a:lnTo>
                  <a:lnTo>
                    <a:pt x="49096" y="44703"/>
                  </a:lnTo>
                  <a:lnTo>
                    <a:pt x="49812" y="44703"/>
                  </a:lnTo>
                  <a:lnTo>
                    <a:pt x="50091" y="45973"/>
                  </a:lnTo>
                  <a:lnTo>
                    <a:pt x="49300" y="46354"/>
                  </a:lnTo>
                  <a:close/>
                </a:path>
                <a:path w="430530" h="111760">
                  <a:moveTo>
                    <a:pt x="55103" y="47116"/>
                  </a:moveTo>
                  <a:lnTo>
                    <a:pt x="51545" y="47116"/>
                  </a:lnTo>
                  <a:lnTo>
                    <a:pt x="57995" y="46354"/>
                  </a:lnTo>
                  <a:lnTo>
                    <a:pt x="57283" y="46354"/>
                  </a:lnTo>
                  <a:lnTo>
                    <a:pt x="55103" y="47116"/>
                  </a:lnTo>
                  <a:close/>
                </a:path>
                <a:path w="430530" h="111760">
                  <a:moveTo>
                    <a:pt x="356231" y="49529"/>
                  </a:moveTo>
                  <a:lnTo>
                    <a:pt x="48200" y="49529"/>
                  </a:lnTo>
                  <a:lnTo>
                    <a:pt x="55103" y="47116"/>
                  </a:lnTo>
                  <a:lnTo>
                    <a:pt x="354782" y="47116"/>
                  </a:lnTo>
                  <a:lnTo>
                    <a:pt x="356693" y="48894"/>
                  </a:lnTo>
                  <a:lnTo>
                    <a:pt x="356231" y="49529"/>
                  </a:lnTo>
                  <a:close/>
                </a:path>
                <a:path w="430530" h="111760">
                  <a:moveTo>
                    <a:pt x="156008" y="59054"/>
                  </a:moveTo>
                  <a:lnTo>
                    <a:pt x="153261" y="59054"/>
                  </a:lnTo>
                  <a:lnTo>
                    <a:pt x="152773" y="58419"/>
                  </a:lnTo>
                  <a:lnTo>
                    <a:pt x="153440" y="57911"/>
                  </a:lnTo>
                  <a:lnTo>
                    <a:pt x="151218" y="57657"/>
                  </a:lnTo>
                  <a:lnTo>
                    <a:pt x="152249" y="57657"/>
                  </a:lnTo>
                  <a:lnTo>
                    <a:pt x="152007" y="57276"/>
                  </a:lnTo>
                  <a:lnTo>
                    <a:pt x="148960" y="57276"/>
                  </a:lnTo>
                  <a:lnTo>
                    <a:pt x="148886" y="56641"/>
                  </a:lnTo>
                  <a:lnTo>
                    <a:pt x="148826" y="56133"/>
                  </a:lnTo>
                  <a:lnTo>
                    <a:pt x="148751" y="55498"/>
                  </a:lnTo>
                  <a:lnTo>
                    <a:pt x="148677" y="54863"/>
                  </a:lnTo>
                  <a:lnTo>
                    <a:pt x="148602" y="54228"/>
                  </a:lnTo>
                  <a:lnTo>
                    <a:pt x="148542" y="53720"/>
                  </a:lnTo>
                  <a:lnTo>
                    <a:pt x="144899" y="52450"/>
                  </a:lnTo>
                  <a:lnTo>
                    <a:pt x="155351" y="52450"/>
                  </a:lnTo>
                  <a:lnTo>
                    <a:pt x="154933" y="51307"/>
                  </a:lnTo>
                  <a:lnTo>
                    <a:pt x="153898" y="50164"/>
                  </a:lnTo>
                  <a:lnTo>
                    <a:pt x="355768" y="50164"/>
                  </a:lnTo>
                  <a:lnTo>
                    <a:pt x="355305" y="50672"/>
                  </a:lnTo>
                  <a:lnTo>
                    <a:pt x="172911" y="50672"/>
                  </a:lnTo>
                  <a:lnTo>
                    <a:pt x="172266" y="51307"/>
                  </a:lnTo>
                  <a:lnTo>
                    <a:pt x="155590" y="51307"/>
                  </a:lnTo>
                  <a:lnTo>
                    <a:pt x="156606" y="56133"/>
                  </a:lnTo>
                  <a:lnTo>
                    <a:pt x="156008" y="59054"/>
                  </a:lnTo>
                  <a:close/>
                </a:path>
                <a:path w="430530" h="111760">
                  <a:moveTo>
                    <a:pt x="177271" y="60832"/>
                  </a:moveTo>
                  <a:lnTo>
                    <a:pt x="172135" y="57911"/>
                  </a:lnTo>
                  <a:lnTo>
                    <a:pt x="171478" y="56641"/>
                  </a:lnTo>
                  <a:lnTo>
                    <a:pt x="172911" y="50672"/>
                  </a:lnTo>
                  <a:lnTo>
                    <a:pt x="355305" y="50672"/>
                  </a:lnTo>
                  <a:lnTo>
                    <a:pt x="354842" y="51307"/>
                  </a:lnTo>
                  <a:lnTo>
                    <a:pt x="218304" y="51307"/>
                  </a:lnTo>
                  <a:lnTo>
                    <a:pt x="215716" y="52450"/>
                  </a:lnTo>
                  <a:lnTo>
                    <a:pt x="185155" y="52450"/>
                  </a:lnTo>
                  <a:lnTo>
                    <a:pt x="184598" y="54228"/>
                  </a:lnTo>
                  <a:lnTo>
                    <a:pt x="181392" y="56641"/>
                  </a:lnTo>
                  <a:lnTo>
                    <a:pt x="180855" y="56641"/>
                  </a:lnTo>
                  <a:lnTo>
                    <a:pt x="180981" y="57657"/>
                  </a:lnTo>
                  <a:lnTo>
                    <a:pt x="181075" y="58419"/>
                  </a:lnTo>
                  <a:lnTo>
                    <a:pt x="181154" y="59054"/>
                  </a:lnTo>
                  <a:lnTo>
                    <a:pt x="177271" y="60832"/>
                  </a:lnTo>
                  <a:close/>
                </a:path>
                <a:path w="430530" h="111760">
                  <a:moveTo>
                    <a:pt x="159532" y="57911"/>
                  </a:moveTo>
                  <a:lnTo>
                    <a:pt x="157501" y="56641"/>
                  </a:lnTo>
                  <a:lnTo>
                    <a:pt x="157436" y="56133"/>
                  </a:lnTo>
                  <a:lnTo>
                    <a:pt x="157355" y="55498"/>
                  </a:lnTo>
                  <a:lnTo>
                    <a:pt x="157273" y="54863"/>
                  </a:lnTo>
                  <a:lnTo>
                    <a:pt x="157192" y="54228"/>
                  </a:lnTo>
                  <a:lnTo>
                    <a:pt x="157127" y="53720"/>
                  </a:lnTo>
                  <a:lnTo>
                    <a:pt x="157045" y="53085"/>
                  </a:lnTo>
                  <a:lnTo>
                    <a:pt x="156964" y="52450"/>
                  </a:lnTo>
                  <a:lnTo>
                    <a:pt x="155844" y="52450"/>
                  </a:lnTo>
                  <a:lnTo>
                    <a:pt x="155590" y="51307"/>
                  </a:lnTo>
                  <a:lnTo>
                    <a:pt x="172266" y="51307"/>
                  </a:lnTo>
                  <a:lnTo>
                    <a:pt x="169686" y="53720"/>
                  </a:lnTo>
                  <a:lnTo>
                    <a:pt x="161921" y="53720"/>
                  </a:lnTo>
                  <a:lnTo>
                    <a:pt x="159532" y="57911"/>
                  </a:lnTo>
                  <a:close/>
                </a:path>
                <a:path w="430530" h="111760">
                  <a:moveTo>
                    <a:pt x="227861" y="63880"/>
                  </a:moveTo>
                  <a:lnTo>
                    <a:pt x="222903" y="57276"/>
                  </a:lnTo>
                  <a:lnTo>
                    <a:pt x="222797" y="56641"/>
                  </a:lnTo>
                  <a:lnTo>
                    <a:pt x="222711" y="56133"/>
                  </a:lnTo>
                  <a:lnTo>
                    <a:pt x="222605" y="55498"/>
                  </a:lnTo>
                  <a:lnTo>
                    <a:pt x="222498" y="54863"/>
                  </a:lnTo>
                  <a:lnTo>
                    <a:pt x="222391" y="54228"/>
                  </a:lnTo>
                  <a:lnTo>
                    <a:pt x="222306" y="53720"/>
                  </a:lnTo>
                  <a:lnTo>
                    <a:pt x="218304" y="51307"/>
                  </a:lnTo>
                  <a:lnTo>
                    <a:pt x="354842" y="51307"/>
                  </a:lnTo>
                  <a:lnTo>
                    <a:pt x="355977" y="53085"/>
                  </a:lnTo>
                  <a:lnTo>
                    <a:pt x="357350" y="54228"/>
                  </a:lnTo>
                  <a:lnTo>
                    <a:pt x="362129" y="54228"/>
                  </a:lnTo>
                  <a:lnTo>
                    <a:pt x="366071" y="55498"/>
                  </a:lnTo>
                  <a:lnTo>
                    <a:pt x="366190" y="57911"/>
                  </a:lnTo>
                  <a:lnTo>
                    <a:pt x="229712" y="57911"/>
                  </a:lnTo>
                  <a:lnTo>
                    <a:pt x="227861" y="63880"/>
                  </a:lnTo>
                  <a:close/>
                </a:path>
                <a:path w="430530" h="111760">
                  <a:moveTo>
                    <a:pt x="213961" y="56641"/>
                  </a:moveTo>
                  <a:lnTo>
                    <a:pt x="183662" y="56641"/>
                  </a:lnTo>
                  <a:lnTo>
                    <a:pt x="184379" y="54863"/>
                  </a:lnTo>
                  <a:lnTo>
                    <a:pt x="184573" y="54228"/>
                  </a:lnTo>
                  <a:lnTo>
                    <a:pt x="186051" y="53085"/>
                  </a:lnTo>
                  <a:lnTo>
                    <a:pt x="185155" y="52450"/>
                  </a:lnTo>
                  <a:lnTo>
                    <a:pt x="215716" y="52450"/>
                  </a:lnTo>
                  <a:lnTo>
                    <a:pt x="214422" y="53085"/>
                  </a:lnTo>
                  <a:lnTo>
                    <a:pt x="214340" y="53720"/>
                  </a:lnTo>
                  <a:lnTo>
                    <a:pt x="214274" y="54228"/>
                  </a:lnTo>
                  <a:lnTo>
                    <a:pt x="214192" y="54863"/>
                  </a:lnTo>
                  <a:lnTo>
                    <a:pt x="214109" y="55498"/>
                  </a:lnTo>
                  <a:lnTo>
                    <a:pt x="214027" y="56133"/>
                  </a:lnTo>
                  <a:lnTo>
                    <a:pt x="213961" y="56641"/>
                  </a:lnTo>
                  <a:close/>
                </a:path>
                <a:path w="430530" h="111760">
                  <a:moveTo>
                    <a:pt x="164908" y="59689"/>
                  </a:moveTo>
                  <a:lnTo>
                    <a:pt x="160727" y="57276"/>
                  </a:lnTo>
                  <a:lnTo>
                    <a:pt x="163892" y="54228"/>
                  </a:lnTo>
                  <a:lnTo>
                    <a:pt x="161921" y="53720"/>
                  </a:lnTo>
                  <a:lnTo>
                    <a:pt x="169686" y="53720"/>
                  </a:lnTo>
                  <a:lnTo>
                    <a:pt x="167954" y="57276"/>
                  </a:lnTo>
                  <a:lnTo>
                    <a:pt x="164908" y="59689"/>
                  </a:lnTo>
                  <a:close/>
                </a:path>
                <a:path w="430530" h="111760">
                  <a:moveTo>
                    <a:pt x="362129" y="54228"/>
                  </a:moveTo>
                  <a:lnTo>
                    <a:pt x="357350" y="54228"/>
                  </a:lnTo>
                  <a:lnTo>
                    <a:pt x="359501" y="53720"/>
                  </a:lnTo>
                  <a:lnTo>
                    <a:pt x="362129" y="54228"/>
                  </a:lnTo>
                  <a:close/>
                </a:path>
                <a:path w="430530" h="111760">
                  <a:moveTo>
                    <a:pt x="189653" y="61340"/>
                  </a:moveTo>
                  <a:lnTo>
                    <a:pt x="189360" y="61340"/>
                  </a:lnTo>
                  <a:lnTo>
                    <a:pt x="181392" y="56641"/>
                  </a:lnTo>
                  <a:lnTo>
                    <a:pt x="184598" y="54228"/>
                  </a:lnTo>
                  <a:lnTo>
                    <a:pt x="184379" y="54863"/>
                  </a:lnTo>
                  <a:lnTo>
                    <a:pt x="183662" y="56641"/>
                  </a:lnTo>
                  <a:lnTo>
                    <a:pt x="213961" y="56641"/>
                  </a:lnTo>
                  <a:lnTo>
                    <a:pt x="213884" y="57276"/>
                  </a:lnTo>
                  <a:lnTo>
                    <a:pt x="192143" y="57276"/>
                  </a:lnTo>
                  <a:lnTo>
                    <a:pt x="189653" y="61340"/>
                  </a:lnTo>
                  <a:close/>
                </a:path>
                <a:path w="430530" h="111760">
                  <a:moveTo>
                    <a:pt x="101611" y="65658"/>
                  </a:moveTo>
                  <a:lnTo>
                    <a:pt x="30759" y="65658"/>
                  </a:lnTo>
                  <a:lnTo>
                    <a:pt x="30610" y="65023"/>
                  </a:lnTo>
                  <a:lnTo>
                    <a:pt x="30520" y="63880"/>
                  </a:lnTo>
                  <a:lnTo>
                    <a:pt x="30766" y="63245"/>
                  </a:lnTo>
                  <a:lnTo>
                    <a:pt x="30938" y="62610"/>
                  </a:lnTo>
                  <a:lnTo>
                    <a:pt x="27952" y="54863"/>
                  </a:lnTo>
                  <a:lnTo>
                    <a:pt x="32133" y="55498"/>
                  </a:lnTo>
                  <a:lnTo>
                    <a:pt x="38046" y="57276"/>
                  </a:lnTo>
                  <a:lnTo>
                    <a:pt x="132744" y="57276"/>
                  </a:lnTo>
                  <a:lnTo>
                    <a:pt x="131281" y="58419"/>
                  </a:lnTo>
                  <a:lnTo>
                    <a:pt x="130684" y="59054"/>
                  </a:lnTo>
                  <a:lnTo>
                    <a:pt x="129818" y="59689"/>
                  </a:lnTo>
                  <a:lnTo>
                    <a:pt x="124711" y="59689"/>
                  </a:lnTo>
                  <a:lnTo>
                    <a:pt x="122561" y="62610"/>
                  </a:lnTo>
                  <a:lnTo>
                    <a:pt x="120769" y="63880"/>
                  </a:lnTo>
                  <a:lnTo>
                    <a:pt x="101835" y="63880"/>
                  </a:lnTo>
                  <a:lnTo>
                    <a:pt x="101771" y="64388"/>
                  </a:lnTo>
                  <a:lnTo>
                    <a:pt x="101691" y="65023"/>
                  </a:lnTo>
                  <a:lnTo>
                    <a:pt x="101611" y="65658"/>
                  </a:lnTo>
                  <a:close/>
                </a:path>
                <a:path w="430530" h="111760">
                  <a:moveTo>
                    <a:pt x="143047" y="65658"/>
                  </a:moveTo>
                  <a:lnTo>
                    <a:pt x="140778" y="65023"/>
                  </a:lnTo>
                  <a:lnTo>
                    <a:pt x="138926" y="64388"/>
                  </a:lnTo>
                  <a:lnTo>
                    <a:pt x="139046" y="63245"/>
                  </a:lnTo>
                  <a:lnTo>
                    <a:pt x="139165" y="62102"/>
                  </a:lnTo>
                  <a:lnTo>
                    <a:pt x="139285" y="60832"/>
                  </a:lnTo>
                  <a:lnTo>
                    <a:pt x="139484" y="60197"/>
                  </a:lnTo>
                  <a:lnTo>
                    <a:pt x="139464" y="58419"/>
                  </a:lnTo>
                  <a:lnTo>
                    <a:pt x="134745" y="56133"/>
                  </a:lnTo>
                  <a:lnTo>
                    <a:pt x="143875" y="56133"/>
                  </a:lnTo>
                  <a:lnTo>
                    <a:pt x="143704" y="56641"/>
                  </a:lnTo>
                  <a:lnTo>
                    <a:pt x="148572" y="57276"/>
                  </a:lnTo>
                  <a:lnTo>
                    <a:pt x="148960" y="57276"/>
                  </a:lnTo>
                  <a:lnTo>
                    <a:pt x="150095" y="57911"/>
                  </a:lnTo>
                  <a:lnTo>
                    <a:pt x="152418" y="57911"/>
                  </a:lnTo>
                  <a:lnTo>
                    <a:pt x="152773" y="58419"/>
                  </a:lnTo>
                  <a:lnTo>
                    <a:pt x="143047" y="65658"/>
                  </a:lnTo>
                  <a:close/>
                </a:path>
                <a:path w="430530" h="111760">
                  <a:moveTo>
                    <a:pt x="151170" y="57911"/>
                  </a:moveTo>
                  <a:lnTo>
                    <a:pt x="150095" y="57911"/>
                  </a:lnTo>
                  <a:lnTo>
                    <a:pt x="148960" y="57276"/>
                  </a:lnTo>
                  <a:lnTo>
                    <a:pt x="148572" y="57276"/>
                  </a:lnTo>
                  <a:lnTo>
                    <a:pt x="151503" y="57657"/>
                  </a:lnTo>
                  <a:lnTo>
                    <a:pt x="151170" y="57911"/>
                  </a:lnTo>
                  <a:close/>
                </a:path>
                <a:path w="430530" h="111760">
                  <a:moveTo>
                    <a:pt x="151503" y="57657"/>
                  </a:moveTo>
                  <a:lnTo>
                    <a:pt x="148572" y="57276"/>
                  </a:lnTo>
                  <a:lnTo>
                    <a:pt x="152007" y="57276"/>
                  </a:lnTo>
                  <a:lnTo>
                    <a:pt x="151503" y="57657"/>
                  </a:lnTo>
                  <a:close/>
                </a:path>
                <a:path w="430530" h="111760">
                  <a:moveTo>
                    <a:pt x="193876" y="59054"/>
                  </a:moveTo>
                  <a:lnTo>
                    <a:pt x="192143" y="57276"/>
                  </a:lnTo>
                  <a:lnTo>
                    <a:pt x="197937" y="57276"/>
                  </a:lnTo>
                  <a:lnTo>
                    <a:pt x="195966" y="58419"/>
                  </a:lnTo>
                  <a:lnTo>
                    <a:pt x="193876" y="59054"/>
                  </a:lnTo>
                  <a:close/>
                </a:path>
                <a:path w="430530" h="111760">
                  <a:moveTo>
                    <a:pt x="201819" y="59054"/>
                  </a:moveTo>
                  <a:lnTo>
                    <a:pt x="200028" y="59054"/>
                  </a:lnTo>
                  <a:lnTo>
                    <a:pt x="197937" y="57276"/>
                  </a:lnTo>
                  <a:lnTo>
                    <a:pt x="203313" y="57276"/>
                  </a:lnTo>
                  <a:lnTo>
                    <a:pt x="201819" y="59054"/>
                  </a:lnTo>
                  <a:close/>
                </a:path>
                <a:path w="430530" h="111760">
                  <a:moveTo>
                    <a:pt x="210779" y="62610"/>
                  </a:moveTo>
                  <a:lnTo>
                    <a:pt x="205881" y="60197"/>
                  </a:lnTo>
                  <a:lnTo>
                    <a:pt x="203313" y="57276"/>
                  </a:lnTo>
                  <a:lnTo>
                    <a:pt x="213884" y="57276"/>
                  </a:lnTo>
                  <a:lnTo>
                    <a:pt x="212033" y="57911"/>
                  </a:lnTo>
                  <a:lnTo>
                    <a:pt x="210779" y="62610"/>
                  </a:lnTo>
                  <a:close/>
                </a:path>
                <a:path w="430530" h="111760">
                  <a:moveTo>
                    <a:pt x="232997" y="60832"/>
                  </a:moveTo>
                  <a:lnTo>
                    <a:pt x="230728" y="59689"/>
                  </a:lnTo>
                  <a:lnTo>
                    <a:pt x="229712" y="57911"/>
                  </a:lnTo>
                  <a:lnTo>
                    <a:pt x="366190" y="57911"/>
                  </a:lnTo>
                  <a:lnTo>
                    <a:pt x="369595" y="57276"/>
                  </a:lnTo>
                  <a:lnTo>
                    <a:pt x="370033" y="58419"/>
                  </a:lnTo>
                  <a:lnTo>
                    <a:pt x="242613" y="58419"/>
                  </a:lnTo>
                  <a:lnTo>
                    <a:pt x="241598" y="59054"/>
                  </a:lnTo>
                  <a:lnTo>
                    <a:pt x="234849" y="59054"/>
                  </a:lnTo>
                  <a:lnTo>
                    <a:pt x="232997" y="60832"/>
                  </a:lnTo>
                  <a:close/>
                </a:path>
                <a:path w="430530" h="111760">
                  <a:moveTo>
                    <a:pt x="152425" y="57911"/>
                  </a:moveTo>
                  <a:lnTo>
                    <a:pt x="151170" y="57911"/>
                  </a:lnTo>
                  <a:lnTo>
                    <a:pt x="151503" y="57657"/>
                  </a:lnTo>
                  <a:lnTo>
                    <a:pt x="152234" y="57657"/>
                  </a:lnTo>
                  <a:lnTo>
                    <a:pt x="152425" y="57911"/>
                  </a:lnTo>
                  <a:close/>
                </a:path>
                <a:path w="430530" h="111760">
                  <a:moveTo>
                    <a:pt x="152773" y="58419"/>
                  </a:moveTo>
                  <a:lnTo>
                    <a:pt x="152249" y="57657"/>
                  </a:lnTo>
                  <a:lnTo>
                    <a:pt x="151503" y="57657"/>
                  </a:lnTo>
                  <a:lnTo>
                    <a:pt x="153155" y="57911"/>
                  </a:lnTo>
                  <a:lnTo>
                    <a:pt x="153440" y="57911"/>
                  </a:lnTo>
                  <a:lnTo>
                    <a:pt x="152773" y="58419"/>
                  </a:lnTo>
                  <a:close/>
                </a:path>
                <a:path w="430530" h="111760">
                  <a:moveTo>
                    <a:pt x="153440" y="57911"/>
                  </a:moveTo>
                  <a:lnTo>
                    <a:pt x="153155" y="57911"/>
                  </a:lnTo>
                  <a:lnTo>
                    <a:pt x="151503" y="57657"/>
                  </a:lnTo>
                  <a:lnTo>
                    <a:pt x="151218" y="57657"/>
                  </a:lnTo>
                  <a:lnTo>
                    <a:pt x="153440" y="57911"/>
                  </a:lnTo>
                  <a:close/>
                </a:path>
                <a:path w="430530" h="111760">
                  <a:moveTo>
                    <a:pt x="257370" y="69214"/>
                  </a:moveTo>
                  <a:lnTo>
                    <a:pt x="248228" y="69214"/>
                  </a:lnTo>
                  <a:lnTo>
                    <a:pt x="239090" y="66293"/>
                  </a:lnTo>
                  <a:lnTo>
                    <a:pt x="241837" y="62102"/>
                  </a:lnTo>
                  <a:lnTo>
                    <a:pt x="246496" y="60832"/>
                  </a:lnTo>
                  <a:lnTo>
                    <a:pt x="247451" y="60197"/>
                  </a:lnTo>
                  <a:lnTo>
                    <a:pt x="242613" y="58419"/>
                  </a:lnTo>
                  <a:lnTo>
                    <a:pt x="370072" y="58419"/>
                  </a:lnTo>
                  <a:lnTo>
                    <a:pt x="370311" y="59054"/>
                  </a:lnTo>
                  <a:lnTo>
                    <a:pt x="280899" y="59054"/>
                  </a:lnTo>
                  <a:lnTo>
                    <a:pt x="281556" y="60197"/>
                  </a:lnTo>
                  <a:lnTo>
                    <a:pt x="252827" y="60197"/>
                  </a:lnTo>
                  <a:lnTo>
                    <a:pt x="252050" y="62610"/>
                  </a:lnTo>
                  <a:lnTo>
                    <a:pt x="250259" y="63245"/>
                  </a:lnTo>
                  <a:lnTo>
                    <a:pt x="248288" y="63880"/>
                  </a:lnTo>
                  <a:lnTo>
                    <a:pt x="248229" y="69087"/>
                  </a:lnTo>
                  <a:lnTo>
                    <a:pt x="257278" y="69087"/>
                  </a:lnTo>
                  <a:close/>
                </a:path>
                <a:path w="430530" h="111760">
                  <a:moveTo>
                    <a:pt x="236939" y="60832"/>
                  </a:moveTo>
                  <a:lnTo>
                    <a:pt x="234849" y="59054"/>
                  </a:lnTo>
                  <a:lnTo>
                    <a:pt x="241598" y="59054"/>
                  </a:lnTo>
                  <a:lnTo>
                    <a:pt x="239567" y="60197"/>
                  </a:lnTo>
                  <a:lnTo>
                    <a:pt x="236939" y="60832"/>
                  </a:lnTo>
                  <a:close/>
                </a:path>
                <a:path w="430530" h="111760">
                  <a:moveTo>
                    <a:pt x="282382" y="61340"/>
                  </a:moveTo>
                  <a:lnTo>
                    <a:pt x="281556" y="60197"/>
                  </a:lnTo>
                  <a:lnTo>
                    <a:pt x="280899" y="59054"/>
                  </a:lnTo>
                  <a:lnTo>
                    <a:pt x="282273" y="59689"/>
                  </a:lnTo>
                  <a:lnTo>
                    <a:pt x="282571" y="60832"/>
                  </a:lnTo>
                  <a:lnTo>
                    <a:pt x="282382" y="61340"/>
                  </a:lnTo>
                  <a:close/>
                </a:path>
                <a:path w="430530" h="111760">
                  <a:moveTo>
                    <a:pt x="293083" y="75183"/>
                  </a:moveTo>
                  <a:lnTo>
                    <a:pt x="283348" y="74040"/>
                  </a:lnTo>
                  <a:lnTo>
                    <a:pt x="281974" y="70992"/>
                  </a:lnTo>
                  <a:lnTo>
                    <a:pt x="281556" y="70357"/>
                  </a:lnTo>
                  <a:lnTo>
                    <a:pt x="281151" y="68579"/>
                  </a:lnTo>
                  <a:lnTo>
                    <a:pt x="282273" y="68071"/>
                  </a:lnTo>
                  <a:lnTo>
                    <a:pt x="282021" y="66801"/>
                  </a:lnTo>
                  <a:lnTo>
                    <a:pt x="281914" y="66293"/>
                  </a:lnTo>
                  <a:lnTo>
                    <a:pt x="281835" y="65658"/>
                  </a:lnTo>
                  <a:lnTo>
                    <a:pt x="281755" y="65023"/>
                  </a:lnTo>
                  <a:lnTo>
                    <a:pt x="281675" y="64388"/>
                  </a:lnTo>
                  <a:lnTo>
                    <a:pt x="282157" y="63880"/>
                  </a:lnTo>
                  <a:lnTo>
                    <a:pt x="282870" y="63245"/>
                  </a:lnTo>
                  <a:lnTo>
                    <a:pt x="281900" y="62610"/>
                  </a:lnTo>
                  <a:lnTo>
                    <a:pt x="282094" y="62610"/>
                  </a:lnTo>
                  <a:lnTo>
                    <a:pt x="283819" y="61340"/>
                  </a:lnTo>
                  <a:lnTo>
                    <a:pt x="282382" y="61340"/>
                  </a:lnTo>
                  <a:lnTo>
                    <a:pt x="282571" y="60832"/>
                  </a:lnTo>
                  <a:lnTo>
                    <a:pt x="282273" y="59689"/>
                  </a:lnTo>
                  <a:lnTo>
                    <a:pt x="280899" y="59054"/>
                  </a:lnTo>
                  <a:lnTo>
                    <a:pt x="370311" y="59054"/>
                  </a:lnTo>
                  <a:lnTo>
                    <a:pt x="371028" y="60832"/>
                  </a:lnTo>
                  <a:lnTo>
                    <a:pt x="371924" y="63245"/>
                  </a:lnTo>
                  <a:lnTo>
                    <a:pt x="374791" y="66293"/>
                  </a:lnTo>
                  <a:lnTo>
                    <a:pt x="375329" y="66801"/>
                  </a:lnTo>
                  <a:lnTo>
                    <a:pt x="379947" y="66801"/>
                  </a:lnTo>
                  <a:lnTo>
                    <a:pt x="380346" y="67436"/>
                  </a:lnTo>
                  <a:lnTo>
                    <a:pt x="381839" y="68579"/>
                  </a:lnTo>
                  <a:lnTo>
                    <a:pt x="383631" y="69849"/>
                  </a:lnTo>
                  <a:lnTo>
                    <a:pt x="385557" y="71627"/>
                  </a:lnTo>
                  <a:lnTo>
                    <a:pt x="295293" y="71627"/>
                  </a:lnTo>
                  <a:lnTo>
                    <a:pt x="293083" y="75183"/>
                  </a:lnTo>
                  <a:close/>
                </a:path>
                <a:path w="430530" h="111760">
                  <a:moveTo>
                    <a:pt x="128952" y="60197"/>
                  </a:moveTo>
                  <a:lnTo>
                    <a:pt x="126682" y="60197"/>
                  </a:lnTo>
                  <a:lnTo>
                    <a:pt x="124711" y="59689"/>
                  </a:lnTo>
                  <a:lnTo>
                    <a:pt x="129818" y="59689"/>
                  </a:lnTo>
                  <a:lnTo>
                    <a:pt x="128952" y="60197"/>
                  </a:lnTo>
                  <a:close/>
                </a:path>
                <a:path w="430530" h="111760">
                  <a:moveTo>
                    <a:pt x="258202" y="70357"/>
                  </a:moveTo>
                  <a:lnTo>
                    <a:pt x="254320" y="65023"/>
                  </a:lnTo>
                  <a:lnTo>
                    <a:pt x="252827" y="60197"/>
                  </a:lnTo>
                  <a:lnTo>
                    <a:pt x="281556" y="60197"/>
                  </a:lnTo>
                  <a:lnTo>
                    <a:pt x="282382" y="61340"/>
                  </a:lnTo>
                  <a:lnTo>
                    <a:pt x="264472" y="61340"/>
                  </a:lnTo>
                  <a:lnTo>
                    <a:pt x="263896" y="62610"/>
                  </a:lnTo>
                  <a:lnTo>
                    <a:pt x="260114" y="62610"/>
                  </a:lnTo>
                  <a:lnTo>
                    <a:pt x="258328" y="69849"/>
                  </a:lnTo>
                  <a:lnTo>
                    <a:pt x="258202" y="70357"/>
                  </a:lnTo>
                  <a:close/>
                </a:path>
                <a:path w="430530" h="111760">
                  <a:moveTo>
                    <a:pt x="268237" y="72770"/>
                  </a:moveTo>
                  <a:lnTo>
                    <a:pt x="265907" y="71627"/>
                  </a:lnTo>
                  <a:lnTo>
                    <a:pt x="261846" y="69849"/>
                  </a:lnTo>
                  <a:lnTo>
                    <a:pt x="263518" y="64388"/>
                  </a:lnTo>
                  <a:lnTo>
                    <a:pt x="267400" y="63245"/>
                  </a:lnTo>
                  <a:lnTo>
                    <a:pt x="266266" y="62610"/>
                  </a:lnTo>
                  <a:lnTo>
                    <a:pt x="265310" y="62102"/>
                  </a:lnTo>
                  <a:lnTo>
                    <a:pt x="264235" y="61340"/>
                  </a:lnTo>
                  <a:lnTo>
                    <a:pt x="282444" y="61340"/>
                  </a:lnTo>
                  <a:lnTo>
                    <a:pt x="281795" y="62610"/>
                  </a:lnTo>
                  <a:lnTo>
                    <a:pt x="282018" y="62610"/>
                  </a:lnTo>
                  <a:lnTo>
                    <a:pt x="281870" y="63245"/>
                  </a:lnTo>
                  <a:lnTo>
                    <a:pt x="281647" y="63880"/>
                  </a:lnTo>
                  <a:lnTo>
                    <a:pt x="281738" y="65658"/>
                  </a:lnTo>
                  <a:lnTo>
                    <a:pt x="274508" y="65658"/>
                  </a:lnTo>
                  <a:lnTo>
                    <a:pt x="273552" y="67436"/>
                  </a:lnTo>
                  <a:lnTo>
                    <a:pt x="268535" y="67436"/>
                  </a:lnTo>
                  <a:lnTo>
                    <a:pt x="269133" y="68071"/>
                  </a:lnTo>
                  <a:lnTo>
                    <a:pt x="269849" y="70992"/>
                  </a:lnTo>
                  <a:lnTo>
                    <a:pt x="270178" y="70992"/>
                  </a:lnTo>
                  <a:lnTo>
                    <a:pt x="268237" y="72770"/>
                  </a:lnTo>
                  <a:close/>
                </a:path>
                <a:path w="430530" h="111760">
                  <a:moveTo>
                    <a:pt x="261965" y="63880"/>
                  </a:moveTo>
                  <a:lnTo>
                    <a:pt x="260114" y="62610"/>
                  </a:lnTo>
                  <a:lnTo>
                    <a:pt x="263896" y="62610"/>
                  </a:lnTo>
                  <a:lnTo>
                    <a:pt x="263638" y="63245"/>
                  </a:lnTo>
                  <a:lnTo>
                    <a:pt x="261965" y="63880"/>
                  </a:lnTo>
                  <a:close/>
                </a:path>
                <a:path w="430530" h="111760">
                  <a:moveTo>
                    <a:pt x="281587" y="64388"/>
                  </a:moveTo>
                  <a:lnTo>
                    <a:pt x="281643" y="64216"/>
                  </a:lnTo>
                  <a:lnTo>
                    <a:pt x="281722" y="63880"/>
                  </a:lnTo>
                  <a:lnTo>
                    <a:pt x="281834" y="63245"/>
                  </a:lnTo>
                  <a:lnTo>
                    <a:pt x="282022" y="62610"/>
                  </a:lnTo>
                  <a:lnTo>
                    <a:pt x="282870" y="63245"/>
                  </a:lnTo>
                  <a:lnTo>
                    <a:pt x="282206" y="63880"/>
                  </a:lnTo>
                  <a:lnTo>
                    <a:pt x="281587" y="64388"/>
                  </a:lnTo>
                  <a:close/>
                </a:path>
                <a:path w="430530" h="111760">
                  <a:moveTo>
                    <a:pt x="106076" y="72770"/>
                  </a:moveTo>
                  <a:lnTo>
                    <a:pt x="105299" y="71627"/>
                  </a:lnTo>
                  <a:lnTo>
                    <a:pt x="104490" y="69976"/>
                  </a:lnTo>
                  <a:lnTo>
                    <a:pt x="106136" y="69849"/>
                  </a:lnTo>
                  <a:lnTo>
                    <a:pt x="105264" y="69087"/>
                  </a:lnTo>
                  <a:lnTo>
                    <a:pt x="104603" y="68579"/>
                  </a:lnTo>
                  <a:lnTo>
                    <a:pt x="105837" y="67436"/>
                  </a:lnTo>
                  <a:lnTo>
                    <a:pt x="108047" y="67436"/>
                  </a:lnTo>
                  <a:lnTo>
                    <a:pt x="107748" y="66801"/>
                  </a:lnTo>
                  <a:lnTo>
                    <a:pt x="106554" y="66293"/>
                  </a:lnTo>
                  <a:lnTo>
                    <a:pt x="104463" y="66293"/>
                  </a:lnTo>
                  <a:lnTo>
                    <a:pt x="102791" y="64388"/>
                  </a:lnTo>
                  <a:lnTo>
                    <a:pt x="101835" y="63880"/>
                  </a:lnTo>
                  <a:lnTo>
                    <a:pt x="120769" y="63880"/>
                  </a:lnTo>
                  <a:lnTo>
                    <a:pt x="119873" y="64388"/>
                  </a:lnTo>
                  <a:lnTo>
                    <a:pt x="116648" y="65023"/>
                  </a:lnTo>
                  <a:lnTo>
                    <a:pt x="117663" y="66293"/>
                  </a:lnTo>
                  <a:lnTo>
                    <a:pt x="118395" y="69849"/>
                  </a:lnTo>
                  <a:lnTo>
                    <a:pt x="118499" y="70357"/>
                  </a:lnTo>
                  <a:lnTo>
                    <a:pt x="116528" y="71627"/>
                  </a:lnTo>
                  <a:lnTo>
                    <a:pt x="106076" y="72770"/>
                  </a:lnTo>
                  <a:close/>
                </a:path>
                <a:path w="430530" h="111760">
                  <a:moveTo>
                    <a:pt x="25986" y="72135"/>
                  </a:moveTo>
                  <a:lnTo>
                    <a:pt x="25900" y="71627"/>
                  </a:lnTo>
                  <a:lnTo>
                    <a:pt x="25793" y="70992"/>
                  </a:lnTo>
                  <a:lnTo>
                    <a:pt x="25686" y="70357"/>
                  </a:lnTo>
                  <a:lnTo>
                    <a:pt x="25600" y="69849"/>
                  </a:lnTo>
                  <a:lnTo>
                    <a:pt x="25493" y="69214"/>
                  </a:lnTo>
                  <a:lnTo>
                    <a:pt x="25386" y="68579"/>
                  </a:lnTo>
                  <a:lnTo>
                    <a:pt x="25300" y="68071"/>
                  </a:lnTo>
                  <a:lnTo>
                    <a:pt x="25193" y="67436"/>
                  </a:lnTo>
                  <a:lnTo>
                    <a:pt x="25086" y="66801"/>
                  </a:lnTo>
                  <a:lnTo>
                    <a:pt x="25001" y="66293"/>
                  </a:lnTo>
                  <a:lnTo>
                    <a:pt x="24894" y="65658"/>
                  </a:lnTo>
                  <a:lnTo>
                    <a:pt x="24787" y="65023"/>
                  </a:lnTo>
                  <a:lnTo>
                    <a:pt x="30759" y="65658"/>
                  </a:lnTo>
                  <a:lnTo>
                    <a:pt x="101611" y="65658"/>
                  </a:lnTo>
                  <a:lnTo>
                    <a:pt x="101537" y="66293"/>
                  </a:lnTo>
                  <a:lnTo>
                    <a:pt x="104603" y="68579"/>
                  </a:lnTo>
                  <a:lnTo>
                    <a:pt x="104204" y="69087"/>
                  </a:lnTo>
                  <a:lnTo>
                    <a:pt x="104404" y="69849"/>
                  </a:lnTo>
                  <a:lnTo>
                    <a:pt x="30281" y="69849"/>
                  </a:lnTo>
                  <a:lnTo>
                    <a:pt x="28609" y="70357"/>
                  </a:lnTo>
                  <a:lnTo>
                    <a:pt x="25986" y="72135"/>
                  </a:lnTo>
                  <a:close/>
                </a:path>
                <a:path w="430530" h="111760">
                  <a:moveTo>
                    <a:pt x="278390" y="69849"/>
                  </a:moveTo>
                  <a:lnTo>
                    <a:pt x="276658" y="69849"/>
                  </a:lnTo>
                  <a:lnTo>
                    <a:pt x="274508" y="65658"/>
                  </a:lnTo>
                  <a:lnTo>
                    <a:pt x="281687" y="65658"/>
                  </a:lnTo>
                  <a:lnTo>
                    <a:pt x="281794" y="66293"/>
                  </a:lnTo>
                  <a:lnTo>
                    <a:pt x="281879" y="66801"/>
                  </a:lnTo>
                  <a:lnTo>
                    <a:pt x="280780" y="66801"/>
                  </a:lnTo>
                  <a:lnTo>
                    <a:pt x="281045" y="68071"/>
                  </a:lnTo>
                  <a:lnTo>
                    <a:pt x="281151" y="68579"/>
                  </a:lnTo>
                  <a:lnTo>
                    <a:pt x="278390" y="69849"/>
                  </a:lnTo>
                  <a:close/>
                </a:path>
                <a:path w="430530" h="111760">
                  <a:moveTo>
                    <a:pt x="379947" y="66801"/>
                  </a:moveTo>
                  <a:lnTo>
                    <a:pt x="375329" y="66801"/>
                  </a:lnTo>
                  <a:lnTo>
                    <a:pt x="379151" y="65658"/>
                  </a:lnTo>
                  <a:lnTo>
                    <a:pt x="379947" y="66801"/>
                  </a:lnTo>
                  <a:close/>
                </a:path>
                <a:path w="430530" h="111760">
                  <a:moveTo>
                    <a:pt x="73465" y="81787"/>
                  </a:moveTo>
                  <a:lnTo>
                    <a:pt x="13976" y="81787"/>
                  </a:lnTo>
                  <a:lnTo>
                    <a:pt x="14095" y="79374"/>
                  </a:lnTo>
                  <a:lnTo>
                    <a:pt x="15111" y="77596"/>
                  </a:lnTo>
                  <a:lnTo>
                    <a:pt x="18037" y="77596"/>
                  </a:lnTo>
                  <a:lnTo>
                    <a:pt x="16365" y="72770"/>
                  </a:lnTo>
                  <a:lnTo>
                    <a:pt x="14693" y="66801"/>
                  </a:lnTo>
                  <a:lnTo>
                    <a:pt x="22577" y="70357"/>
                  </a:lnTo>
                  <a:lnTo>
                    <a:pt x="22669" y="70992"/>
                  </a:lnTo>
                  <a:lnTo>
                    <a:pt x="22762" y="71627"/>
                  </a:lnTo>
                  <a:lnTo>
                    <a:pt x="22836" y="72135"/>
                  </a:lnTo>
                  <a:lnTo>
                    <a:pt x="22929" y="72770"/>
                  </a:lnTo>
                  <a:lnTo>
                    <a:pt x="23021" y="73405"/>
                  </a:lnTo>
                  <a:lnTo>
                    <a:pt x="23114" y="74040"/>
                  </a:lnTo>
                  <a:lnTo>
                    <a:pt x="86664" y="74040"/>
                  </a:lnTo>
                  <a:lnTo>
                    <a:pt x="85111" y="74548"/>
                  </a:lnTo>
                  <a:lnTo>
                    <a:pt x="79736" y="76961"/>
                  </a:lnTo>
                  <a:lnTo>
                    <a:pt x="85111" y="78231"/>
                  </a:lnTo>
                  <a:lnTo>
                    <a:pt x="85111" y="80009"/>
                  </a:lnTo>
                  <a:lnTo>
                    <a:pt x="75734" y="80009"/>
                  </a:lnTo>
                  <a:lnTo>
                    <a:pt x="73465" y="81787"/>
                  </a:lnTo>
                  <a:close/>
                </a:path>
                <a:path w="430530" h="111760">
                  <a:moveTo>
                    <a:pt x="281168" y="68579"/>
                  </a:moveTo>
                  <a:lnTo>
                    <a:pt x="280780" y="66801"/>
                  </a:lnTo>
                  <a:lnTo>
                    <a:pt x="281974" y="67436"/>
                  </a:lnTo>
                  <a:lnTo>
                    <a:pt x="282145" y="67436"/>
                  </a:lnTo>
                  <a:lnTo>
                    <a:pt x="282273" y="68071"/>
                  </a:lnTo>
                  <a:lnTo>
                    <a:pt x="281168" y="68579"/>
                  </a:lnTo>
                  <a:close/>
                </a:path>
                <a:path w="430530" h="111760">
                  <a:moveTo>
                    <a:pt x="281974" y="67436"/>
                  </a:moveTo>
                  <a:lnTo>
                    <a:pt x="280780" y="66801"/>
                  </a:lnTo>
                  <a:lnTo>
                    <a:pt x="281879" y="66801"/>
                  </a:lnTo>
                  <a:lnTo>
                    <a:pt x="281974" y="67436"/>
                  </a:lnTo>
                  <a:close/>
                </a:path>
                <a:path w="430530" h="111760">
                  <a:moveTo>
                    <a:pt x="282145" y="67436"/>
                  </a:moveTo>
                  <a:lnTo>
                    <a:pt x="281974" y="67436"/>
                  </a:lnTo>
                  <a:lnTo>
                    <a:pt x="281890" y="66801"/>
                  </a:lnTo>
                  <a:lnTo>
                    <a:pt x="282145" y="67436"/>
                  </a:lnTo>
                  <a:close/>
                </a:path>
                <a:path w="430530" h="111760">
                  <a:moveTo>
                    <a:pt x="271823" y="69087"/>
                  </a:moveTo>
                  <a:lnTo>
                    <a:pt x="269133" y="68071"/>
                  </a:lnTo>
                  <a:lnTo>
                    <a:pt x="268535" y="67436"/>
                  </a:lnTo>
                  <a:lnTo>
                    <a:pt x="273552" y="67436"/>
                  </a:lnTo>
                  <a:lnTo>
                    <a:pt x="271823" y="69087"/>
                  </a:lnTo>
                  <a:close/>
                </a:path>
                <a:path w="430530" h="111760">
                  <a:moveTo>
                    <a:pt x="269849" y="70992"/>
                  </a:moveTo>
                  <a:lnTo>
                    <a:pt x="269413" y="69214"/>
                  </a:lnTo>
                  <a:lnTo>
                    <a:pt x="269257" y="68579"/>
                  </a:lnTo>
                  <a:lnTo>
                    <a:pt x="269133" y="68071"/>
                  </a:lnTo>
                  <a:lnTo>
                    <a:pt x="271823" y="69087"/>
                  </a:lnTo>
                  <a:lnTo>
                    <a:pt x="269849" y="70992"/>
                  </a:lnTo>
                  <a:close/>
                </a:path>
                <a:path w="430530" h="111760">
                  <a:moveTo>
                    <a:pt x="104490" y="69976"/>
                  </a:moveTo>
                  <a:lnTo>
                    <a:pt x="104105" y="69214"/>
                  </a:lnTo>
                  <a:lnTo>
                    <a:pt x="104682" y="68579"/>
                  </a:lnTo>
                  <a:lnTo>
                    <a:pt x="105216" y="69087"/>
                  </a:lnTo>
                  <a:lnTo>
                    <a:pt x="106136" y="69849"/>
                  </a:lnTo>
                  <a:lnTo>
                    <a:pt x="104490" y="69976"/>
                  </a:lnTo>
                  <a:close/>
                </a:path>
                <a:path w="430530" h="111760">
                  <a:moveTo>
                    <a:pt x="262040" y="69214"/>
                  </a:moveTo>
                  <a:lnTo>
                    <a:pt x="258484" y="69214"/>
                  </a:lnTo>
                  <a:lnTo>
                    <a:pt x="262079" y="69087"/>
                  </a:lnTo>
                  <a:close/>
                </a:path>
                <a:path w="430530" h="111760">
                  <a:moveTo>
                    <a:pt x="270178" y="70992"/>
                  </a:moveTo>
                  <a:lnTo>
                    <a:pt x="269849" y="70992"/>
                  </a:lnTo>
                  <a:lnTo>
                    <a:pt x="271823" y="69087"/>
                  </a:lnTo>
                  <a:lnTo>
                    <a:pt x="272119" y="69214"/>
                  </a:lnTo>
                  <a:lnTo>
                    <a:pt x="270178" y="70992"/>
                  </a:lnTo>
                  <a:close/>
                </a:path>
                <a:path w="430530" h="111760">
                  <a:moveTo>
                    <a:pt x="276333" y="69214"/>
                  </a:moveTo>
                  <a:lnTo>
                    <a:pt x="272119" y="69214"/>
                  </a:lnTo>
                  <a:lnTo>
                    <a:pt x="271823" y="69087"/>
                  </a:lnTo>
                  <a:lnTo>
                    <a:pt x="276267" y="69087"/>
                  </a:lnTo>
                  <a:close/>
                </a:path>
                <a:path w="430530" h="111760">
                  <a:moveTo>
                    <a:pt x="281306" y="69214"/>
                  </a:moveTo>
                  <a:lnTo>
                    <a:pt x="279770" y="69214"/>
                  </a:lnTo>
                  <a:lnTo>
                    <a:pt x="280047" y="69087"/>
                  </a:lnTo>
                  <a:lnTo>
                    <a:pt x="281279" y="69087"/>
                  </a:lnTo>
                  <a:close/>
                </a:path>
                <a:path w="430530" h="111760">
                  <a:moveTo>
                    <a:pt x="26101" y="72770"/>
                  </a:moveTo>
                  <a:lnTo>
                    <a:pt x="25986" y="72135"/>
                  </a:lnTo>
                  <a:lnTo>
                    <a:pt x="28609" y="70357"/>
                  </a:lnTo>
                  <a:lnTo>
                    <a:pt x="30281" y="69849"/>
                  </a:lnTo>
                  <a:lnTo>
                    <a:pt x="26101" y="72770"/>
                  </a:lnTo>
                  <a:close/>
                </a:path>
                <a:path w="430530" h="111760">
                  <a:moveTo>
                    <a:pt x="97209" y="72770"/>
                  </a:moveTo>
                  <a:lnTo>
                    <a:pt x="26101" y="72770"/>
                  </a:lnTo>
                  <a:lnTo>
                    <a:pt x="30281" y="69849"/>
                  </a:lnTo>
                  <a:lnTo>
                    <a:pt x="96938" y="69849"/>
                  </a:lnTo>
                  <a:lnTo>
                    <a:pt x="97044" y="70992"/>
                  </a:lnTo>
                  <a:lnTo>
                    <a:pt x="97150" y="72135"/>
                  </a:lnTo>
                  <a:lnTo>
                    <a:pt x="97209" y="72770"/>
                  </a:lnTo>
                  <a:close/>
                </a:path>
                <a:path w="430530" h="111760">
                  <a:moveTo>
                    <a:pt x="100461" y="70357"/>
                  </a:moveTo>
                  <a:lnTo>
                    <a:pt x="96938" y="69849"/>
                  </a:lnTo>
                  <a:lnTo>
                    <a:pt x="104404" y="69849"/>
                  </a:lnTo>
                  <a:lnTo>
                    <a:pt x="100461" y="70357"/>
                  </a:lnTo>
                  <a:close/>
                </a:path>
                <a:path w="430530" h="111760">
                  <a:moveTo>
                    <a:pt x="297025" y="74548"/>
                  </a:moveTo>
                  <a:lnTo>
                    <a:pt x="295950" y="73405"/>
                  </a:lnTo>
                  <a:lnTo>
                    <a:pt x="295293" y="71627"/>
                  </a:lnTo>
                  <a:lnTo>
                    <a:pt x="385557" y="71627"/>
                  </a:lnTo>
                  <a:lnTo>
                    <a:pt x="388125" y="74040"/>
                  </a:lnTo>
                  <a:lnTo>
                    <a:pt x="298937" y="74040"/>
                  </a:lnTo>
                  <a:lnTo>
                    <a:pt x="297025" y="74548"/>
                  </a:lnTo>
                  <a:close/>
                </a:path>
                <a:path w="430530" h="111760">
                  <a:moveTo>
                    <a:pt x="86664" y="74040"/>
                  </a:moveTo>
                  <a:lnTo>
                    <a:pt x="23114" y="74040"/>
                  </a:lnTo>
                  <a:lnTo>
                    <a:pt x="25986" y="72135"/>
                  </a:lnTo>
                  <a:lnTo>
                    <a:pt x="26101" y="72770"/>
                  </a:lnTo>
                  <a:lnTo>
                    <a:pt x="97209" y="72770"/>
                  </a:lnTo>
                  <a:lnTo>
                    <a:pt x="97263" y="73405"/>
                  </a:lnTo>
                  <a:lnTo>
                    <a:pt x="88217" y="73405"/>
                  </a:lnTo>
                  <a:lnTo>
                    <a:pt x="86664" y="74040"/>
                  </a:lnTo>
                  <a:close/>
                </a:path>
                <a:path w="430530" h="111760">
                  <a:moveTo>
                    <a:pt x="397935" y="76961"/>
                  </a:moveTo>
                  <a:lnTo>
                    <a:pt x="391455" y="76961"/>
                  </a:lnTo>
                  <a:lnTo>
                    <a:pt x="395636" y="72770"/>
                  </a:lnTo>
                  <a:lnTo>
                    <a:pt x="397935" y="76961"/>
                  </a:lnTo>
                  <a:close/>
                </a:path>
                <a:path w="430530" h="111760">
                  <a:moveTo>
                    <a:pt x="89531" y="80517"/>
                  </a:moveTo>
                  <a:lnTo>
                    <a:pt x="88546" y="75183"/>
                  </a:lnTo>
                  <a:lnTo>
                    <a:pt x="88428" y="74548"/>
                  </a:lnTo>
                  <a:lnTo>
                    <a:pt x="88335" y="74040"/>
                  </a:lnTo>
                  <a:lnTo>
                    <a:pt x="88217" y="73405"/>
                  </a:lnTo>
                  <a:lnTo>
                    <a:pt x="97263" y="73405"/>
                  </a:lnTo>
                  <a:lnTo>
                    <a:pt x="97370" y="74548"/>
                  </a:lnTo>
                  <a:lnTo>
                    <a:pt x="97429" y="75183"/>
                  </a:lnTo>
                  <a:lnTo>
                    <a:pt x="97535" y="76326"/>
                  </a:lnTo>
                  <a:lnTo>
                    <a:pt x="89531" y="80517"/>
                  </a:lnTo>
                  <a:close/>
                </a:path>
                <a:path w="430530" h="111760">
                  <a:moveTo>
                    <a:pt x="404655" y="85978"/>
                  </a:moveTo>
                  <a:lnTo>
                    <a:pt x="399757" y="85978"/>
                  </a:lnTo>
                  <a:lnTo>
                    <a:pt x="399704" y="85343"/>
                  </a:lnTo>
                  <a:lnTo>
                    <a:pt x="399604" y="84200"/>
                  </a:lnTo>
                  <a:lnTo>
                    <a:pt x="399486" y="82930"/>
                  </a:lnTo>
                  <a:lnTo>
                    <a:pt x="399386" y="81787"/>
                  </a:lnTo>
                  <a:lnTo>
                    <a:pt x="399279" y="80517"/>
                  </a:lnTo>
                  <a:lnTo>
                    <a:pt x="403819" y="73405"/>
                  </a:lnTo>
                  <a:lnTo>
                    <a:pt x="405909" y="83565"/>
                  </a:lnTo>
                  <a:lnTo>
                    <a:pt x="404655" y="85978"/>
                  </a:lnTo>
                  <a:close/>
                </a:path>
                <a:path w="430530" h="111760">
                  <a:moveTo>
                    <a:pt x="317034" y="96138"/>
                  </a:moveTo>
                  <a:lnTo>
                    <a:pt x="308553" y="92455"/>
                  </a:lnTo>
                  <a:lnTo>
                    <a:pt x="309628" y="87756"/>
                  </a:lnTo>
                  <a:lnTo>
                    <a:pt x="305567" y="87756"/>
                  </a:lnTo>
                  <a:lnTo>
                    <a:pt x="303596" y="86486"/>
                  </a:lnTo>
                  <a:lnTo>
                    <a:pt x="303685" y="85343"/>
                  </a:lnTo>
                  <a:lnTo>
                    <a:pt x="303775" y="84200"/>
                  </a:lnTo>
                  <a:lnTo>
                    <a:pt x="301744" y="83565"/>
                  </a:lnTo>
                  <a:lnTo>
                    <a:pt x="300072" y="76961"/>
                  </a:lnTo>
                  <a:lnTo>
                    <a:pt x="298937" y="74040"/>
                  </a:lnTo>
                  <a:lnTo>
                    <a:pt x="388125" y="74040"/>
                  </a:lnTo>
                  <a:lnTo>
                    <a:pt x="388767" y="74548"/>
                  </a:lnTo>
                  <a:lnTo>
                    <a:pt x="391455" y="76961"/>
                  </a:lnTo>
                  <a:lnTo>
                    <a:pt x="397935" y="76961"/>
                  </a:lnTo>
                  <a:lnTo>
                    <a:pt x="398264" y="77596"/>
                  </a:lnTo>
                  <a:lnTo>
                    <a:pt x="393426" y="80517"/>
                  </a:lnTo>
                  <a:lnTo>
                    <a:pt x="312435" y="80517"/>
                  </a:lnTo>
                  <a:lnTo>
                    <a:pt x="313391" y="81152"/>
                  </a:lnTo>
                  <a:lnTo>
                    <a:pt x="314884" y="83565"/>
                  </a:lnTo>
                  <a:lnTo>
                    <a:pt x="315001" y="84200"/>
                  </a:lnTo>
                  <a:lnTo>
                    <a:pt x="315094" y="84708"/>
                  </a:lnTo>
                  <a:lnTo>
                    <a:pt x="315211" y="85343"/>
                  </a:lnTo>
                  <a:lnTo>
                    <a:pt x="315328" y="85978"/>
                  </a:lnTo>
                  <a:lnTo>
                    <a:pt x="315356" y="86994"/>
                  </a:lnTo>
                  <a:lnTo>
                    <a:pt x="311957" y="90169"/>
                  </a:lnTo>
                  <a:lnTo>
                    <a:pt x="316788" y="95249"/>
                  </a:lnTo>
                  <a:lnTo>
                    <a:pt x="317034" y="96138"/>
                  </a:lnTo>
                  <a:close/>
                </a:path>
                <a:path w="430530" h="111760">
                  <a:moveTo>
                    <a:pt x="78597" y="86994"/>
                  </a:moveTo>
                  <a:lnTo>
                    <a:pt x="7603" y="86994"/>
                  </a:lnTo>
                  <a:lnTo>
                    <a:pt x="9616" y="86486"/>
                  </a:lnTo>
                  <a:lnTo>
                    <a:pt x="9031" y="86486"/>
                  </a:lnTo>
                  <a:lnTo>
                    <a:pt x="6722" y="86232"/>
                  </a:lnTo>
                  <a:lnTo>
                    <a:pt x="6032" y="84708"/>
                  </a:lnTo>
                  <a:lnTo>
                    <a:pt x="4180" y="77596"/>
                  </a:lnTo>
                  <a:lnTo>
                    <a:pt x="9914" y="80009"/>
                  </a:lnTo>
                  <a:lnTo>
                    <a:pt x="13976" y="81787"/>
                  </a:lnTo>
                  <a:lnTo>
                    <a:pt x="73465" y="81787"/>
                  </a:lnTo>
                  <a:lnTo>
                    <a:pt x="72688" y="82422"/>
                  </a:lnTo>
                  <a:lnTo>
                    <a:pt x="71673" y="82422"/>
                  </a:lnTo>
                  <a:lnTo>
                    <a:pt x="71075" y="82930"/>
                  </a:lnTo>
                  <a:lnTo>
                    <a:pt x="72819" y="82930"/>
                  </a:lnTo>
                  <a:lnTo>
                    <a:pt x="77407" y="85343"/>
                  </a:lnTo>
                  <a:lnTo>
                    <a:pt x="77705" y="85978"/>
                  </a:lnTo>
                  <a:lnTo>
                    <a:pt x="78597" y="86994"/>
                  </a:lnTo>
                  <a:close/>
                </a:path>
                <a:path w="430530" h="111760">
                  <a:moveTo>
                    <a:pt x="84096" y="93725"/>
                  </a:moveTo>
                  <a:lnTo>
                    <a:pt x="81169" y="90677"/>
                  </a:lnTo>
                  <a:lnTo>
                    <a:pt x="81788" y="86994"/>
                  </a:lnTo>
                  <a:lnTo>
                    <a:pt x="79130" y="86994"/>
                  </a:lnTo>
                  <a:lnTo>
                    <a:pt x="78243" y="85343"/>
                  </a:lnTo>
                  <a:lnTo>
                    <a:pt x="78123" y="82930"/>
                  </a:lnTo>
                  <a:lnTo>
                    <a:pt x="76212" y="82930"/>
                  </a:lnTo>
                  <a:lnTo>
                    <a:pt x="75137" y="81787"/>
                  </a:lnTo>
                  <a:lnTo>
                    <a:pt x="75734" y="80009"/>
                  </a:lnTo>
                  <a:lnTo>
                    <a:pt x="85111" y="80009"/>
                  </a:lnTo>
                  <a:lnTo>
                    <a:pt x="85231" y="84708"/>
                  </a:lnTo>
                  <a:lnTo>
                    <a:pt x="85325" y="86232"/>
                  </a:lnTo>
                  <a:lnTo>
                    <a:pt x="85427" y="86994"/>
                  </a:lnTo>
                  <a:lnTo>
                    <a:pt x="85530" y="87756"/>
                  </a:lnTo>
                  <a:lnTo>
                    <a:pt x="85615" y="88391"/>
                  </a:lnTo>
                  <a:lnTo>
                    <a:pt x="85683" y="88899"/>
                  </a:lnTo>
                  <a:lnTo>
                    <a:pt x="85768" y="89534"/>
                  </a:lnTo>
                  <a:lnTo>
                    <a:pt x="84096" y="93725"/>
                  </a:lnTo>
                  <a:close/>
                </a:path>
                <a:path w="430530" h="111760">
                  <a:moveTo>
                    <a:pt x="318647" y="97281"/>
                  </a:moveTo>
                  <a:lnTo>
                    <a:pt x="316788" y="95249"/>
                  </a:lnTo>
                  <a:lnTo>
                    <a:pt x="315202" y="90169"/>
                  </a:lnTo>
                  <a:lnTo>
                    <a:pt x="315250" y="87756"/>
                  </a:lnTo>
                  <a:lnTo>
                    <a:pt x="315359" y="86994"/>
                  </a:lnTo>
                  <a:lnTo>
                    <a:pt x="316556" y="85978"/>
                  </a:lnTo>
                  <a:lnTo>
                    <a:pt x="319603" y="85343"/>
                  </a:lnTo>
                  <a:lnTo>
                    <a:pt x="318527" y="83565"/>
                  </a:lnTo>
                  <a:lnTo>
                    <a:pt x="313391" y="81152"/>
                  </a:lnTo>
                  <a:lnTo>
                    <a:pt x="312435" y="80517"/>
                  </a:lnTo>
                  <a:lnTo>
                    <a:pt x="393426" y="80517"/>
                  </a:lnTo>
                  <a:lnTo>
                    <a:pt x="397846" y="85978"/>
                  </a:lnTo>
                  <a:lnTo>
                    <a:pt x="404655" y="85978"/>
                  </a:lnTo>
                  <a:lnTo>
                    <a:pt x="403401" y="88391"/>
                  </a:lnTo>
                  <a:lnTo>
                    <a:pt x="324739" y="88391"/>
                  </a:lnTo>
                  <a:lnTo>
                    <a:pt x="324291" y="90169"/>
                  </a:lnTo>
                  <a:lnTo>
                    <a:pt x="320499" y="90169"/>
                  </a:lnTo>
                  <a:lnTo>
                    <a:pt x="318647" y="97281"/>
                  </a:lnTo>
                  <a:close/>
                </a:path>
                <a:path w="430530" h="111760">
                  <a:moveTo>
                    <a:pt x="71075" y="82930"/>
                  </a:moveTo>
                  <a:lnTo>
                    <a:pt x="71673" y="82422"/>
                  </a:lnTo>
                  <a:lnTo>
                    <a:pt x="72095" y="82549"/>
                  </a:lnTo>
                  <a:lnTo>
                    <a:pt x="71075" y="82930"/>
                  </a:lnTo>
                  <a:close/>
                </a:path>
                <a:path w="430530" h="111760">
                  <a:moveTo>
                    <a:pt x="72095" y="82549"/>
                  </a:moveTo>
                  <a:lnTo>
                    <a:pt x="71673" y="82422"/>
                  </a:lnTo>
                  <a:lnTo>
                    <a:pt x="72688" y="82422"/>
                  </a:lnTo>
                  <a:lnTo>
                    <a:pt x="72095" y="82549"/>
                  </a:lnTo>
                  <a:close/>
                </a:path>
                <a:path w="430530" h="111760">
                  <a:moveTo>
                    <a:pt x="72819" y="82930"/>
                  </a:moveTo>
                  <a:lnTo>
                    <a:pt x="71075" y="82930"/>
                  </a:lnTo>
                  <a:lnTo>
                    <a:pt x="72095" y="82549"/>
                  </a:lnTo>
                  <a:lnTo>
                    <a:pt x="72819" y="82930"/>
                  </a:lnTo>
                  <a:close/>
                </a:path>
                <a:path w="430530" h="111760">
                  <a:moveTo>
                    <a:pt x="65461" y="104520"/>
                  </a:moveTo>
                  <a:lnTo>
                    <a:pt x="62773" y="103885"/>
                  </a:lnTo>
                  <a:lnTo>
                    <a:pt x="47621" y="102107"/>
                  </a:lnTo>
                  <a:lnTo>
                    <a:pt x="17989" y="97281"/>
                  </a:lnTo>
                  <a:lnTo>
                    <a:pt x="3105" y="93725"/>
                  </a:lnTo>
                  <a:lnTo>
                    <a:pt x="0" y="88391"/>
                  </a:lnTo>
                  <a:lnTo>
                    <a:pt x="3643" y="85978"/>
                  </a:lnTo>
                  <a:lnTo>
                    <a:pt x="6722" y="86232"/>
                  </a:lnTo>
                  <a:lnTo>
                    <a:pt x="7052" y="86994"/>
                  </a:lnTo>
                  <a:lnTo>
                    <a:pt x="78601" y="86994"/>
                  </a:lnTo>
                  <a:lnTo>
                    <a:pt x="80214" y="88899"/>
                  </a:lnTo>
                  <a:lnTo>
                    <a:pt x="67731" y="88899"/>
                  </a:lnTo>
                  <a:lnTo>
                    <a:pt x="67795" y="89534"/>
                  </a:lnTo>
                  <a:lnTo>
                    <a:pt x="67910" y="90677"/>
                  </a:lnTo>
                  <a:lnTo>
                    <a:pt x="67974" y="91312"/>
                  </a:lnTo>
                  <a:lnTo>
                    <a:pt x="68089" y="92455"/>
                  </a:lnTo>
                  <a:lnTo>
                    <a:pt x="66238" y="98424"/>
                  </a:lnTo>
                  <a:lnTo>
                    <a:pt x="62534" y="98424"/>
                  </a:lnTo>
                  <a:lnTo>
                    <a:pt x="65401" y="102615"/>
                  </a:lnTo>
                  <a:lnTo>
                    <a:pt x="65461" y="104520"/>
                  </a:lnTo>
                  <a:close/>
                </a:path>
                <a:path w="430530" h="111760">
                  <a:moveTo>
                    <a:pt x="7603" y="86994"/>
                  </a:moveTo>
                  <a:lnTo>
                    <a:pt x="7062" y="86994"/>
                  </a:lnTo>
                  <a:lnTo>
                    <a:pt x="6832" y="86486"/>
                  </a:lnTo>
                  <a:lnTo>
                    <a:pt x="6722" y="86232"/>
                  </a:lnTo>
                  <a:lnTo>
                    <a:pt x="9030" y="86486"/>
                  </a:lnTo>
                  <a:lnTo>
                    <a:pt x="9616" y="86486"/>
                  </a:lnTo>
                  <a:lnTo>
                    <a:pt x="7603" y="86994"/>
                  </a:lnTo>
                  <a:close/>
                </a:path>
                <a:path w="430530" h="111760">
                  <a:moveTo>
                    <a:pt x="328681" y="91947"/>
                  </a:moveTo>
                  <a:lnTo>
                    <a:pt x="326531" y="90677"/>
                  </a:lnTo>
                  <a:lnTo>
                    <a:pt x="324739" y="88391"/>
                  </a:lnTo>
                  <a:lnTo>
                    <a:pt x="403401" y="88391"/>
                  </a:lnTo>
                  <a:lnTo>
                    <a:pt x="406088" y="86486"/>
                  </a:lnTo>
                  <a:lnTo>
                    <a:pt x="409732" y="91312"/>
                  </a:lnTo>
                  <a:lnTo>
                    <a:pt x="331309" y="91312"/>
                  </a:lnTo>
                  <a:lnTo>
                    <a:pt x="328681" y="91947"/>
                  </a:lnTo>
                  <a:close/>
                </a:path>
                <a:path w="430530" h="111760">
                  <a:moveTo>
                    <a:pt x="316788" y="95249"/>
                  </a:moveTo>
                  <a:lnTo>
                    <a:pt x="311957" y="90169"/>
                  </a:lnTo>
                  <a:lnTo>
                    <a:pt x="315356" y="86994"/>
                  </a:lnTo>
                  <a:lnTo>
                    <a:pt x="315203" y="87756"/>
                  </a:lnTo>
                  <a:lnTo>
                    <a:pt x="315132" y="88391"/>
                  </a:lnTo>
                  <a:lnTo>
                    <a:pt x="315075" y="88899"/>
                  </a:lnTo>
                  <a:lnTo>
                    <a:pt x="315004" y="89534"/>
                  </a:lnTo>
                  <a:lnTo>
                    <a:pt x="316669" y="94868"/>
                  </a:lnTo>
                  <a:lnTo>
                    <a:pt x="316788" y="95249"/>
                  </a:lnTo>
                  <a:close/>
                </a:path>
                <a:path w="430530" h="111760">
                  <a:moveTo>
                    <a:pt x="69582" y="95503"/>
                  </a:moveTo>
                  <a:lnTo>
                    <a:pt x="67731" y="88899"/>
                  </a:lnTo>
                  <a:lnTo>
                    <a:pt x="73584" y="88899"/>
                  </a:lnTo>
                  <a:lnTo>
                    <a:pt x="71075" y="93725"/>
                  </a:lnTo>
                  <a:lnTo>
                    <a:pt x="69582" y="95503"/>
                  </a:lnTo>
                  <a:close/>
                </a:path>
                <a:path w="430530" h="111760">
                  <a:moveTo>
                    <a:pt x="76570" y="93725"/>
                  </a:moveTo>
                  <a:lnTo>
                    <a:pt x="73584" y="88899"/>
                  </a:lnTo>
                  <a:lnTo>
                    <a:pt x="80214" y="88899"/>
                  </a:lnTo>
                  <a:lnTo>
                    <a:pt x="76570" y="93725"/>
                  </a:lnTo>
                  <a:close/>
                </a:path>
                <a:path w="430530" h="111760">
                  <a:moveTo>
                    <a:pt x="324142" y="90677"/>
                  </a:moveTo>
                  <a:lnTo>
                    <a:pt x="322470" y="90677"/>
                  </a:lnTo>
                  <a:lnTo>
                    <a:pt x="320499" y="90169"/>
                  </a:lnTo>
                  <a:lnTo>
                    <a:pt x="324291" y="90169"/>
                  </a:lnTo>
                  <a:lnTo>
                    <a:pt x="324142" y="90677"/>
                  </a:lnTo>
                  <a:close/>
                </a:path>
                <a:path w="430530" h="111760">
                  <a:moveTo>
                    <a:pt x="410807" y="92455"/>
                  </a:moveTo>
                  <a:lnTo>
                    <a:pt x="331608" y="92455"/>
                  </a:lnTo>
                  <a:lnTo>
                    <a:pt x="331309" y="91312"/>
                  </a:lnTo>
                  <a:lnTo>
                    <a:pt x="409732" y="91312"/>
                  </a:lnTo>
                  <a:lnTo>
                    <a:pt x="410807" y="92455"/>
                  </a:lnTo>
                  <a:close/>
                </a:path>
                <a:path w="430530" h="111760">
                  <a:moveTo>
                    <a:pt x="333878" y="105028"/>
                  </a:moveTo>
                  <a:lnTo>
                    <a:pt x="331429" y="103885"/>
                  </a:lnTo>
                  <a:lnTo>
                    <a:pt x="332026" y="100837"/>
                  </a:lnTo>
                  <a:lnTo>
                    <a:pt x="330533" y="99059"/>
                  </a:lnTo>
                  <a:lnTo>
                    <a:pt x="326412" y="94360"/>
                  </a:lnTo>
                  <a:lnTo>
                    <a:pt x="326506" y="93725"/>
                  </a:lnTo>
                  <a:lnTo>
                    <a:pt x="326600" y="93090"/>
                  </a:lnTo>
                  <a:lnTo>
                    <a:pt x="326695" y="92455"/>
                  </a:lnTo>
                  <a:lnTo>
                    <a:pt x="326770" y="91947"/>
                  </a:lnTo>
                  <a:lnTo>
                    <a:pt x="331608" y="92455"/>
                  </a:lnTo>
                  <a:lnTo>
                    <a:pt x="410807" y="92455"/>
                  </a:lnTo>
                  <a:lnTo>
                    <a:pt x="411344" y="93090"/>
                  </a:lnTo>
                  <a:lnTo>
                    <a:pt x="411255" y="93725"/>
                  </a:lnTo>
                  <a:lnTo>
                    <a:pt x="411165" y="94360"/>
                  </a:lnTo>
                  <a:lnTo>
                    <a:pt x="413674" y="96646"/>
                  </a:lnTo>
                  <a:lnTo>
                    <a:pt x="418452" y="96646"/>
                  </a:lnTo>
                  <a:lnTo>
                    <a:pt x="419408" y="98424"/>
                  </a:lnTo>
                  <a:lnTo>
                    <a:pt x="421737" y="98424"/>
                  </a:lnTo>
                  <a:lnTo>
                    <a:pt x="422573" y="99694"/>
                  </a:lnTo>
                  <a:lnTo>
                    <a:pt x="430039" y="99694"/>
                  </a:lnTo>
                  <a:lnTo>
                    <a:pt x="425261" y="103250"/>
                  </a:lnTo>
                  <a:lnTo>
                    <a:pt x="426844" y="103885"/>
                  </a:lnTo>
                  <a:lnTo>
                    <a:pt x="342419" y="103885"/>
                  </a:lnTo>
                  <a:lnTo>
                    <a:pt x="342024" y="104520"/>
                  </a:lnTo>
                  <a:lnTo>
                    <a:pt x="336506" y="104520"/>
                  </a:lnTo>
                  <a:lnTo>
                    <a:pt x="333878" y="105028"/>
                  </a:lnTo>
                  <a:close/>
                </a:path>
                <a:path w="430530" h="111760">
                  <a:moveTo>
                    <a:pt x="418452" y="96646"/>
                  </a:moveTo>
                  <a:lnTo>
                    <a:pt x="413913" y="96646"/>
                  </a:lnTo>
                  <a:lnTo>
                    <a:pt x="417018" y="94868"/>
                  </a:lnTo>
                  <a:lnTo>
                    <a:pt x="417496" y="94868"/>
                  </a:lnTo>
                  <a:lnTo>
                    <a:pt x="418452" y="96646"/>
                  </a:lnTo>
                  <a:close/>
                </a:path>
                <a:path w="430530" h="111760">
                  <a:moveTo>
                    <a:pt x="430039" y="99694"/>
                  </a:moveTo>
                  <a:lnTo>
                    <a:pt x="422573" y="99694"/>
                  </a:lnTo>
                  <a:lnTo>
                    <a:pt x="426933" y="95503"/>
                  </a:lnTo>
                  <a:lnTo>
                    <a:pt x="430039" y="99694"/>
                  </a:lnTo>
                  <a:close/>
                </a:path>
                <a:path w="430530" h="111760">
                  <a:moveTo>
                    <a:pt x="345644" y="110997"/>
                  </a:moveTo>
                  <a:lnTo>
                    <a:pt x="342777" y="107441"/>
                  </a:lnTo>
                  <a:lnTo>
                    <a:pt x="342538" y="105028"/>
                  </a:lnTo>
                  <a:lnTo>
                    <a:pt x="342419" y="103885"/>
                  </a:lnTo>
                  <a:lnTo>
                    <a:pt x="426844" y="103885"/>
                  </a:lnTo>
                  <a:lnTo>
                    <a:pt x="428426" y="104520"/>
                  </a:lnTo>
                  <a:lnTo>
                    <a:pt x="428847" y="106806"/>
                  </a:lnTo>
                  <a:lnTo>
                    <a:pt x="428964" y="107441"/>
                  </a:lnTo>
                  <a:lnTo>
                    <a:pt x="428367" y="108584"/>
                  </a:lnTo>
                  <a:lnTo>
                    <a:pt x="348750" y="108584"/>
                  </a:lnTo>
                  <a:lnTo>
                    <a:pt x="345644" y="110997"/>
                  </a:lnTo>
                  <a:close/>
                </a:path>
                <a:path w="430530" h="111760">
                  <a:moveTo>
                    <a:pt x="337461" y="109219"/>
                  </a:moveTo>
                  <a:lnTo>
                    <a:pt x="336609" y="105028"/>
                  </a:lnTo>
                  <a:lnTo>
                    <a:pt x="336506" y="104520"/>
                  </a:lnTo>
                  <a:lnTo>
                    <a:pt x="342024" y="104520"/>
                  </a:lnTo>
                  <a:lnTo>
                    <a:pt x="340448" y="106806"/>
                  </a:lnTo>
                  <a:lnTo>
                    <a:pt x="337461" y="109219"/>
                  </a:lnTo>
                  <a:close/>
                </a:path>
                <a:path w="430530" h="111760">
                  <a:moveTo>
                    <a:pt x="426874" y="111632"/>
                  </a:moveTo>
                  <a:lnTo>
                    <a:pt x="349168" y="111632"/>
                  </a:lnTo>
                  <a:lnTo>
                    <a:pt x="349287" y="110489"/>
                  </a:lnTo>
                  <a:lnTo>
                    <a:pt x="350183" y="109219"/>
                  </a:lnTo>
                  <a:lnTo>
                    <a:pt x="348750" y="108584"/>
                  </a:lnTo>
                  <a:lnTo>
                    <a:pt x="428367" y="108584"/>
                  </a:lnTo>
                  <a:lnTo>
                    <a:pt x="426874" y="111632"/>
                  </a:lnTo>
                  <a:close/>
                </a:path>
              </a:pathLst>
            </a:custGeom>
            <a:solidFill>
              <a:srgbClr val="F5CD45"/>
            </a:solidFill>
          </p:spPr>
          <p:txBody>
            <a:bodyPr wrap="square" lIns="0" tIns="0" rIns="0" bIns="0" rtlCol="0"/>
            <a:lstStyle/>
            <a:p>
              <a:endParaRPr/>
            </a:p>
          </p:txBody>
        </p:sp>
        <p:sp>
          <p:nvSpPr>
            <p:cNvPr id="15" name="object 15"/>
            <p:cNvSpPr/>
            <p:nvPr/>
          </p:nvSpPr>
          <p:spPr>
            <a:xfrm>
              <a:off x="14353610" y="3138507"/>
              <a:ext cx="295275" cy="64769"/>
            </a:xfrm>
            <a:custGeom>
              <a:avLst/>
              <a:gdLst/>
              <a:ahLst/>
              <a:cxnLst/>
              <a:rect l="l" t="t" r="r" b="b"/>
              <a:pathLst>
                <a:path w="295275" h="64769">
                  <a:moveTo>
                    <a:pt x="91562" y="2920"/>
                  </a:moveTo>
                  <a:lnTo>
                    <a:pt x="88516" y="1142"/>
                  </a:lnTo>
                  <a:lnTo>
                    <a:pt x="92518" y="0"/>
                  </a:lnTo>
                  <a:lnTo>
                    <a:pt x="93593" y="507"/>
                  </a:lnTo>
                  <a:lnTo>
                    <a:pt x="93593" y="1777"/>
                  </a:lnTo>
                  <a:lnTo>
                    <a:pt x="92637" y="1777"/>
                  </a:lnTo>
                  <a:lnTo>
                    <a:pt x="91562" y="2920"/>
                  </a:lnTo>
                  <a:close/>
                </a:path>
                <a:path w="295275" h="64769">
                  <a:moveTo>
                    <a:pt x="135601" y="2920"/>
                  </a:moveTo>
                  <a:lnTo>
                    <a:pt x="133909" y="0"/>
                  </a:lnTo>
                  <a:lnTo>
                    <a:pt x="136597" y="0"/>
                  </a:lnTo>
                  <a:lnTo>
                    <a:pt x="135601" y="2920"/>
                  </a:lnTo>
                  <a:close/>
                </a:path>
                <a:path w="295275" h="64769">
                  <a:moveTo>
                    <a:pt x="78183" y="4698"/>
                  </a:moveTo>
                  <a:lnTo>
                    <a:pt x="78310" y="4063"/>
                  </a:lnTo>
                  <a:lnTo>
                    <a:pt x="78411" y="3555"/>
                  </a:lnTo>
                  <a:lnTo>
                    <a:pt x="78538" y="2920"/>
                  </a:lnTo>
                  <a:lnTo>
                    <a:pt x="78665" y="2285"/>
                  </a:lnTo>
                  <a:lnTo>
                    <a:pt x="78766" y="1777"/>
                  </a:lnTo>
                  <a:lnTo>
                    <a:pt x="78893" y="1142"/>
                  </a:lnTo>
                  <a:lnTo>
                    <a:pt x="79019" y="507"/>
                  </a:lnTo>
                  <a:lnTo>
                    <a:pt x="80931" y="3555"/>
                  </a:lnTo>
                  <a:lnTo>
                    <a:pt x="81110" y="3555"/>
                  </a:lnTo>
                  <a:lnTo>
                    <a:pt x="81811" y="4063"/>
                  </a:lnTo>
                  <a:lnTo>
                    <a:pt x="78183" y="4698"/>
                  </a:lnTo>
                  <a:close/>
                </a:path>
                <a:path w="295275" h="64769">
                  <a:moveTo>
                    <a:pt x="96448" y="2285"/>
                  </a:moveTo>
                  <a:lnTo>
                    <a:pt x="94907" y="2285"/>
                  </a:lnTo>
                  <a:lnTo>
                    <a:pt x="96519" y="1142"/>
                  </a:lnTo>
                  <a:lnTo>
                    <a:pt x="96448" y="2285"/>
                  </a:lnTo>
                  <a:close/>
                </a:path>
                <a:path w="295275" h="64769">
                  <a:moveTo>
                    <a:pt x="92876" y="4698"/>
                  </a:moveTo>
                  <a:lnTo>
                    <a:pt x="92761" y="3301"/>
                  </a:lnTo>
                  <a:lnTo>
                    <a:pt x="92637" y="1777"/>
                  </a:lnTo>
                  <a:lnTo>
                    <a:pt x="94130" y="1777"/>
                  </a:lnTo>
                  <a:lnTo>
                    <a:pt x="94907" y="2285"/>
                  </a:lnTo>
                  <a:lnTo>
                    <a:pt x="96448" y="2285"/>
                  </a:lnTo>
                  <a:lnTo>
                    <a:pt x="96376" y="3555"/>
                  </a:lnTo>
                  <a:lnTo>
                    <a:pt x="94668" y="3555"/>
                  </a:lnTo>
                  <a:lnTo>
                    <a:pt x="92876" y="4698"/>
                  </a:lnTo>
                  <a:close/>
                </a:path>
                <a:path w="295275" h="64769">
                  <a:moveTo>
                    <a:pt x="134361" y="10667"/>
                  </a:moveTo>
                  <a:lnTo>
                    <a:pt x="132416" y="10667"/>
                  </a:lnTo>
                  <a:lnTo>
                    <a:pt x="132807" y="10032"/>
                  </a:lnTo>
                  <a:lnTo>
                    <a:pt x="132644" y="10032"/>
                  </a:lnTo>
                  <a:lnTo>
                    <a:pt x="130007" y="6095"/>
                  </a:lnTo>
                  <a:lnTo>
                    <a:pt x="130325" y="5968"/>
                  </a:lnTo>
                  <a:lnTo>
                    <a:pt x="130025" y="5714"/>
                  </a:lnTo>
                  <a:lnTo>
                    <a:pt x="132057" y="2920"/>
                  </a:lnTo>
                  <a:lnTo>
                    <a:pt x="133192" y="1777"/>
                  </a:lnTo>
                  <a:lnTo>
                    <a:pt x="135489" y="3301"/>
                  </a:lnTo>
                  <a:lnTo>
                    <a:pt x="135402" y="3555"/>
                  </a:lnTo>
                  <a:lnTo>
                    <a:pt x="136835" y="5333"/>
                  </a:lnTo>
                  <a:lnTo>
                    <a:pt x="135283" y="5333"/>
                  </a:lnTo>
                  <a:lnTo>
                    <a:pt x="136278" y="7746"/>
                  </a:lnTo>
                  <a:lnTo>
                    <a:pt x="133849" y="7746"/>
                  </a:lnTo>
                  <a:lnTo>
                    <a:pt x="133938" y="8254"/>
                  </a:lnTo>
                  <a:lnTo>
                    <a:pt x="134049" y="8889"/>
                  </a:lnTo>
                  <a:lnTo>
                    <a:pt x="134161" y="9524"/>
                  </a:lnTo>
                  <a:lnTo>
                    <a:pt x="134250" y="10032"/>
                  </a:lnTo>
                  <a:lnTo>
                    <a:pt x="134361" y="10667"/>
                  </a:lnTo>
                  <a:close/>
                </a:path>
                <a:path w="295275" h="64769">
                  <a:moveTo>
                    <a:pt x="136955" y="7746"/>
                  </a:moveTo>
                  <a:lnTo>
                    <a:pt x="135283" y="5333"/>
                  </a:lnTo>
                  <a:lnTo>
                    <a:pt x="138568" y="5333"/>
                  </a:lnTo>
                  <a:lnTo>
                    <a:pt x="135963" y="1777"/>
                  </a:lnTo>
                  <a:lnTo>
                    <a:pt x="139284" y="1777"/>
                  </a:lnTo>
                  <a:lnTo>
                    <a:pt x="140240" y="4698"/>
                  </a:lnTo>
                  <a:lnTo>
                    <a:pt x="136955" y="7746"/>
                  </a:lnTo>
                  <a:close/>
                </a:path>
                <a:path w="295275" h="64769">
                  <a:moveTo>
                    <a:pt x="106285" y="8254"/>
                  </a:moveTo>
                  <a:lnTo>
                    <a:pt x="101118" y="8254"/>
                  </a:lnTo>
                  <a:lnTo>
                    <a:pt x="101178" y="2285"/>
                  </a:lnTo>
                  <a:lnTo>
                    <a:pt x="108883" y="5968"/>
                  </a:lnTo>
                  <a:lnTo>
                    <a:pt x="107390" y="7746"/>
                  </a:lnTo>
                  <a:lnTo>
                    <a:pt x="106285" y="8254"/>
                  </a:lnTo>
                  <a:close/>
                </a:path>
                <a:path w="295275" h="64769">
                  <a:moveTo>
                    <a:pt x="127249" y="8254"/>
                  </a:moveTo>
                  <a:lnTo>
                    <a:pt x="124950" y="8254"/>
                  </a:lnTo>
                  <a:lnTo>
                    <a:pt x="125069" y="2920"/>
                  </a:lnTo>
                  <a:lnTo>
                    <a:pt x="125846" y="2285"/>
                  </a:lnTo>
                  <a:lnTo>
                    <a:pt x="130025" y="5714"/>
                  </a:lnTo>
                  <a:lnTo>
                    <a:pt x="129847" y="5968"/>
                  </a:lnTo>
                  <a:lnTo>
                    <a:pt x="130007" y="6095"/>
                  </a:lnTo>
                  <a:lnTo>
                    <a:pt x="129489" y="6476"/>
                  </a:lnTo>
                  <a:lnTo>
                    <a:pt x="129370" y="7111"/>
                  </a:lnTo>
                  <a:lnTo>
                    <a:pt x="127339" y="7111"/>
                  </a:lnTo>
                  <a:lnTo>
                    <a:pt x="127249" y="8254"/>
                  </a:lnTo>
                  <a:close/>
                </a:path>
                <a:path w="295275" h="64769">
                  <a:moveTo>
                    <a:pt x="79716" y="8889"/>
                  </a:moveTo>
                  <a:lnTo>
                    <a:pt x="79915" y="8254"/>
                  </a:lnTo>
                  <a:lnTo>
                    <a:pt x="80393" y="7111"/>
                  </a:lnTo>
                  <a:lnTo>
                    <a:pt x="81811" y="4063"/>
                  </a:lnTo>
                  <a:lnTo>
                    <a:pt x="82002" y="4063"/>
                  </a:lnTo>
                  <a:lnTo>
                    <a:pt x="84275" y="2920"/>
                  </a:lnTo>
                  <a:lnTo>
                    <a:pt x="85171" y="4698"/>
                  </a:lnTo>
                  <a:lnTo>
                    <a:pt x="81110" y="6476"/>
                  </a:lnTo>
                  <a:lnTo>
                    <a:pt x="79716" y="8889"/>
                  </a:lnTo>
                  <a:close/>
                </a:path>
                <a:path w="295275" h="64769">
                  <a:moveTo>
                    <a:pt x="135880" y="3555"/>
                  </a:moveTo>
                  <a:lnTo>
                    <a:pt x="135489" y="3301"/>
                  </a:lnTo>
                  <a:lnTo>
                    <a:pt x="135601" y="2920"/>
                  </a:lnTo>
                  <a:lnTo>
                    <a:pt x="135736" y="3301"/>
                  </a:lnTo>
                  <a:lnTo>
                    <a:pt x="135880" y="3555"/>
                  </a:lnTo>
                  <a:close/>
                </a:path>
                <a:path w="295275" h="64769">
                  <a:moveTo>
                    <a:pt x="147457" y="11937"/>
                  </a:moveTo>
                  <a:lnTo>
                    <a:pt x="143764" y="11937"/>
                  </a:lnTo>
                  <a:lnTo>
                    <a:pt x="142629" y="7111"/>
                  </a:lnTo>
                  <a:lnTo>
                    <a:pt x="140121" y="2920"/>
                  </a:lnTo>
                  <a:lnTo>
                    <a:pt x="144361" y="3555"/>
                  </a:lnTo>
                  <a:lnTo>
                    <a:pt x="145018" y="3555"/>
                  </a:lnTo>
                  <a:lnTo>
                    <a:pt x="145018" y="5333"/>
                  </a:lnTo>
                  <a:lnTo>
                    <a:pt x="145556" y="5333"/>
                  </a:lnTo>
                  <a:lnTo>
                    <a:pt x="145974" y="5968"/>
                  </a:lnTo>
                  <a:lnTo>
                    <a:pt x="147676" y="5968"/>
                  </a:lnTo>
                  <a:lnTo>
                    <a:pt x="147766" y="6476"/>
                  </a:lnTo>
                  <a:lnTo>
                    <a:pt x="147885" y="7111"/>
                  </a:lnTo>
                  <a:lnTo>
                    <a:pt x="144301" y="7111"/>
                  </a:lnTo>
                  <a:lnTo>
                    <a:pt x="146332" y="10032"/>
                  </a:lnTo>
                  <a:lnTo>
                    <a:pt x="147646" y="10667"/>
                  </a:lnTo>
                  <a:lnTo>
                    <a:pt x="147552" y="11302"/>
                  </a:lnTo>
                  <a:lnTo>
                    <a:pt x="147457" y="11937"/>
                  </a:lnTo>
                  <a:close/>
                </a:path>
                <a:path w="295275" h="64769">
                  <a:moveTo>
                    <a:pt x="165565" y="5968"/>
                  </a:moveTo>
                  <a:lnTo>
                    <a:pt x="156546" y="5968"/>
                  </a:lnTo>
                  <a:lnTo>
                    <a:pt x="156426" y="5333"/>
                  </a:lnTo>
                  <a:lnTo>
                    <a:pt x="156307" y="4698"/>
                  </a:lnTo>
                  <a:lnTo>
                    <a:pt x="155471" y="3555"/>
                  </a:lnTo>
                  <a:lnTo>
                    <a:pt x="157262" y="2920"/>
                  </a:lnTo>
                  <a:lnTo>
                    <a:pt x="158397" y="5333"/>
                  </a:lnTo>
                  <a:lnTo>
                    <a:pt x="164848" y="5333"/>
                  </a:lnTo>
                  <a:lnTo>
                    <a:pt x="165565" y="5968"/>
                  </a:lnTo>
                  <a:close/>
                </a:path>
                <a:path w="295275" h="64769">
                  <a:moveTo>
                    <a:pt x="164848" y="5333"/>
                  </a:moveTo>
                  <a:lnTo>
                    <a:pt x="158397" y="5333"/>
                  </a:lnTo>
                  <a:lnTo>
                    <a:pt x="158272" y="4063"/>
                  </a:lnTo>
                  <a:lnTo>
                    <a:pt x="158158" y="2920"/>
                  </a:lnTo>
                  <a:lnTo>
                    <a:pt x="163160" y="4063"/>
                  </a:lnTo>
                  <a:lnTo>
                    <a:pt x="163345" y="4063"/>
                  </a:lnTo>
                  <a:lnTo>
                    <a:pt x="164848" y="5333"/>
                  </a:lnTo>
                  <a:close/>
                </a:path>
                <a:path w="295275" h="64769">
                  <a:moveTo>
                    <a:pt x="106989" y="11302"/>
                  </a:moveTo>
                  <a:lnTo>
                    <a:pt x="95086" y="11302"/>
                  </a:lnTo>
                  <a:lnTo>
                    <a:pt x="96221" y="9524"/>
                  </a:lnTo>
                  <a:lnTo>
                    <a:pt x="96997" y="8889"/>
                  </a:lnTo>
                  <a:lnTo>
                    <a:pt x="95026" y="7111"/>
                  </a:lnTo>
                  <a:lnTo>
                    <a:pt x="95026" y="5968"/>
                  </a:lnTo>
                  <a:lnTo>
                    <a:pt x="96161" y="5333"/>
                  </a:lnTo>
                  <a:lnTo>
                    <a:pt x="96178" y="4063"/>
                  </a:lnTo>
                  <a:lnTo>
                    <a:pt x="94668" y="3555"/>
                  </a:lnTo>
                  <a:lnTo>
                    <a:pt x="96376" y="3555"/>
                  </a:lnTo>
                  <a:lnTo>
                    <a:pt x="96344" y="4063"/>
                  </a:lnTo>
                  <a:lnTo>
                    <a:pt x="99228" y="4063"/>
                  </a:lnTo>
                  <a:lnTo>
                    <a:pt x="100342" y="4698"/>
                  </a:lnTo>
                  <a:lnTo>
                    <a:pt x="100230" y="5333"/>
                  </a:lnTo>
                  <a:lnTo>
                    <a:pt x="100118" y="5968"/>
                  </a:lnTo>
                  <a:lnTo>
                    <a:pt x="100028" y="6476"/>
                  </a:lnTo>
                  <a:lnTo>
                    <a:pt x="99916" y="7111"/>
                  </a:lnTo>
                  <a:lnTo>
                    <a:pt x="99804" y="7746"/>
                  </a:lnTo>
                  <a:lnTo>
                    <a:pt x="101118" y="8254"/>
                  </a:lnTo>
                  <a:lnTo>
                    <a:pt x="106285" y="8254"/>
                  </a:lnTo>
                  <a:lnTo>
                    <a:pt x="105180" y="8889"/>
                  </a:lnTo>
                  <a:lnTo>
                    <a:pt x="106989" y="11302"/>
                  </a:lnTo>
                  <a:close/>
                </a:path>
                <a:path w="295275" h="64769">
                  <a:moveTo>
                    <a:pt x="99246" y="4063"/>
                  </a:moveTo>
                  <a:lnTo>
                    <a:pt x="97303" y="4063"/>
                  </a:lnTo>
                  <a:lnTo>
                    <a:pt x="98490" y="3555"/>
                  </a:lnTo>
                  <a:lnTo>
                    <a:pt x="99246" y="4063"/>
                  </a:lnTo>
                  <a:close/>
                </a:path>
                <a:path w="295275" h="64769">
                  <a:moveTo>
                    <a:pt x="176420" y="13080"/>
                  </a:moveTo>
                  <a:lnTo>
                    <a:pt x="108345" y="13080"/>
                  </a:lnTo>
                  <a:lnTo>
                    <a:pt x="110914" y="3555"/>
                  </a:lnTo>
                  <a:lnTo>
                    <a:pt x="111399" y="4063"/>
                  </a:lnTo>
                  <a:lnTo>
                    <a:pt x="112506" y="4698"/>
                  </a:lnTo>
                  <a:lnTo>
                    <a:pt x="114617" y="5968"/>
                  </a:lnTo>
                  <a:lnTo>
                    <a:pt x="115709" y="5968"/>
                  </a:lnTo>
                  <a:lnTo>
                    <a:pt x="114020" y="9524"/>
                  </a:lnTo>
                  <a:lnTo>
                    <a:pt x="116803" y="9524"/>
                  </a:lnTo>
                  <a:lnTo>
                    <a:pt x="116229" y="11937"/>
                  </a:lnTo>
                  <a:lnTo>
                    <a:pt x="147457" y="11937"/>
                  </a:lnTo>
                  <a:lnTo>
                    <a:pt x="147288" y="12445"/>
                  </a:lnTo>
                  <a:lnTo>
                    <a:pt x="176532" y="12445"/>
                  </a:lnTo>
                  <a:lnTo>
                    <a:pt x="176420" y="13080"/>
                  </a:lnTo>
                  <a:close/>
                </a:path>
                <a:path w="295275" h="64769">
                  <a:moveTo>
                    <a:pt x="176196" y="14223"/>
                  </a:moveTo>
                  <a:lnTo>
                    <a:pt x="87322" y="14223"/>
                  </a:lnTo>
                  <a:lnTo>
                    <a:pt x="88158" y="12445"/>
                  </a:lnTo>
                  <a:lnTo>
                    <a:pt x="87501" y="11302"/>
                  </a:lnTo>
                  <a:lnTo>
                    <a:pt x="83200" y="10667"/>
                  </a:lnTo>
                  <a:lnTo>
                    <a:pt x="83021" y="10667"/>
                  </a:lnTo>
                  <a:lnTo>
                    <a:pt x="82304" y="9524"/>
                  </a:lnTo>
                  <a:lnTo>
                    <a:pt x="86127" y="5333"/>
                  </a:lnTo>
                  <a:lnTo>
                    <a:pt x="87859" y="4698"/>
                  </a:lnTo>
                  <a:lnTo>
                    <a:pt x="92458" y="6476"/>
                  </a:lnTo>
                  <a:lnTo>
                    <a:pt x="91144" y="9524"/>
                  </a:lnTo>
                  <a:lnTo>
                    <a:pt x="92339" y="10032"/>
                  </a:lnTo>
                  <a:lnTo>
                    <a:pt x="94943" y="10032"/>
                  </a:lnTo>
                  <a:lnTo>
                    <a:pt x="95014" y="10667"/>
                  </a:lnTo>
                  <a:lnTo>
                    <a:pt x="95086" y="11302"/>
                  </a:lnTo>
                  <a:lnTo>
                    <a:pt x="106989" y="11302"/>
                  </a:lnTo>
                  <a:lnTo>
                    <a:pt x="108345" y="13080"/>
                  </a:lnTo>
                  <a:lnTo>
                    <a:pt x="176420" y="13080"/>
                  </a:lnTo>
                  <a:lnTo>
                    <a:pt x="176296" y="13715"/>
                  </a:lnTo>
                  <a:lnTo>
                    <a:pt x="176196" y="14223"/>
                  </a:lnTo>
                  <a:close/>
                </a:path>
                <a:path w="295275" h="64769">
                  <a:moveTo>
                    <a:pt x="115709" y="5968"/>
                  </a:moveTo>
                  <a:lnTo>
                    <a:pt x="114617" y="5968"/>
                  </a:lnTo>
                  <a:lnTo>
                    <a:pt x="115991" y="5333"/>
                  </a:lnTo>
                  <a:lnTo>
                    <a:pt x="115822" y="5714"/>
                  </a:lnTo>
                  <a:lnTo>
                    <a:pt x="115709" y="5968"/>
                  </a:lnTo>
                  <a:close/>
                </a:path>
                <a:path w="295275" h="64769">
                  <a:moveTo>
                    <a:pt x="147676" y="5968"/>
                  </a:moveTo>
                  <a:lnTo>
                    <a:pt x="145974" y="5968"/>
                  </a:lnTo>
                  <a:lnTo>
                    <a:pt x="147586" y="5333"/>
                  </a:lnTo>
                  <a:lnTo>
                    <a:pt x="147676" y="5968"/>
                  </a:lnTo>
                  <a:close/>
                </a:path>
                <a:path w="295275" h="64769">
                  <a:moveTo>
                    <a:pt x="165983" y="9524"/>
                  </a:moveTo>
                  <a:lnTo>
                    <a:pt x="154336" y="9524"/>
                  </a:lnTo>
                  <a:lnTo>
                    <a:pt x="154336" y="7111"/>
                  </a:lnTo>
                  <a:lnTo>
                    <a:pt x="153380" y="5333"/>
                  </a:lnTo>
                  <a:lnTo>
                    <a:pt x="156546" y="5968"/>
                  </a:lnTo>
                  <a:lnTo>
                    <a:pt x="165565" y="5968"/>
                  </a:lnTo>
                  <a:lnTo>
                    <a:pt x="165027" y="7746"/>
                  </a:lnTo>
                  <a:lnTo>
                    <a:pt x="165624" y="8889"/>
                  </a:lnTo>
                  <a:lnTo>
                    <a:pt x="165983" y="9524"/>
                  </a:lnTo>
                  <a:close/>
                </a:path>
                <a:path w="295275" h="64769">
                  <a:moveTo>
                    <a:pt x="176644" y="11937"/>
                  </a:moveTo>
                  <a:lnTo>
                    <a:pt x="172194" y="11937"/>
                  </a:lnTo>
                  <a:lnTo>
                    <a:pt x="176853" y="10032"/>
                  </a:lnTo>
                  <a:lnTo>
                    <a:pt x="174106" y="6476"/>
                  </a:lnTo>
                  <a:lnTo>
                    <a:pt x="175241" y="5333"/>
                  </a:lnTo>
                  <a:lnTo>
                    <a:pt x="179302" y="7111"/>
                  </a:lnTo>
                  <a:lnTo>
                    <a:pt x="179780" y="8254"/>
                  </a:lnTo>
                  <a:lnTo>
                    <a:pt x="177152" y="8254"/>
                  </a:lnTo>
                  <a:lnTo>
                    <a:pt x="177092" y="9524"/>
                  </a:lnTo>
                  <a:lnTo>
                    <a:pt x="176998" y="10032"/>
                  </a:lnTo>
                  <a:lnTo>
                    <a:pt x="176880" y="10667"/>
                  </a:lnTo>
                  <a:lnTo>
                    <a:pt x="176762" y="11302"/>
                  </a:lnTo>
                  <a:lnTo>
                    <a:pt x="176644" y="11937"/>
                  </a:lnTo>
                  <a:close/>
                </a:path>
                <a:path w="295275" h="64769">
                  <a:moveTo>
                    <a:pt x="130007" y="6095"/>
                  </a:moveTo>
                  <a:lnTo>
                    <a:pt x="129847" y="5968"/>
                  </a:lnTo>
                  <a:lnTo>
                    <a:pt x="130025" y="5714"/>
                  </a:lnTo>
                  <a:lnTo>
                    <a:pt x="130325" y="5968"/>
                  </a:lnTo>
                  <a:lnTo>
                    <a:pt x="130007" y="6095"/>
                  </a:lnTo>
                  <a:close/>
                </a:path>
                <a:path w="295275" h="64769">
                  <a:moveTo>
                    <a:pt x="78482" y="11937"/>
                  </a:moveTo>
                  <a:lnTo>
                    <a:pt x="68388" y="11937"/>
                  </a:lnTo>
                  <a:lnTo>
                    <a:pt x="70717" y="10667"/>
                  </a:lnTo>
                  <a:lnTo>
                    <a:pt x="71613" y="10667"/>
                  </a:lnTo>
                  <a:lnTo>
                    <a:pt x="71613" y="9524"/>
                  </a:lnTo>
                  <a:lnTo>
                    <a:pt x="72151" y="9524"/>
                  </a:lnTo>
                  <a:lnTo>
                    <a:pt x="72569" y="8889"/>
                  </a:lnTo>
                  <a:lnTo>
                    <a:pt x="73584" y="8889"/>
                  </a:lnTo>
                  <a:lnTo>
                    <a:pt x="74361" y="8254"/>
                  </a:lnTo>
                  <a:lnTo>
                    <a:pt x="74361" y="5968"/>
                  </a:lnTo>
                  <a:lnTo>
                    <a:pt x="75973" y="5968"/>
                  </a:lnTo>
                  <a:lnTo>
                    <a:pt x="78482" y="11937"/>
                  </a:lnTo>
                  <a:close/>
                </a:path>
                <a:path w="295275" h="64769">
                  <a:moveTo>
                    <a:pt x="206075" y="10667"/>
                  </a:moveTo>
                  <a:lnTo>
                    <a:pt x="203193" y="10667"/>
                  </a:lnTo>
                  <a:lnTo>
                    <a:pt x="203073" y="10032"/>
                  </a:lnTo>
                  <a:lnTo>
                    <a:pt x="204089" y="6476"/>
                  </a:lnTo>
                  <a:lnTo>
                    <a:pt x="206075" y="10667"/>
                  </a:lnTo>
                  <a:close/>
                </a:path>
                <a:path w="295275" h="64769">
                  <a:moveTo>
                    <a:pt x="207718" y="14858"/>
                  </a:moveTo>
                  <a:lnTo>
                    <a:pt x="203313" y="14858"/>
                  </a:lnTo>
                  <a:lnTo>
                    <a:pt x="203910" y="14223"/>
                  </a:lnTo>
                  <a:lnTo>
                    <a:pt x="203989" y="13715"/>
                  </a:lnTo>
                  <a:lnTo>
                    <a:pt x="204089" y="13080"/>
                  </a:lnTo>
                  <a:lnTo>
                    <a:pt x="205284" y="12445"/>
                  </a:lnTo>
                  <a:lnTo>
                    <a:pt x="206657" y="12445"/>
                  </a:lnTo>
                  <a:lnTo>
                    <a:pt x="208509" y="10667"/>
                  </a:lnTo>
                  <a:lnTo>
                    <a:pt x="207175" y="10667"/>
                  </a:lnTo>
                  <a:lnTo>
                    <a:pt x="208808" y="9524"/>
                  </a:lnTo>
                  <a:lnTo>
                    <a:pt x="211794" y="6476"/>
                  </a:lnTo>
                  <a:lnTo>
                    <a:pt x="211895" y="7111"/>
                  </a:lnTo>
                  <a:lnTo>
                    <a:pt x="211996" y="7746"/>
                  </a:lnTo>
                  <a:lnTo>
                    <a:pt x="212077" y="8254"/>
                  </a:lnTo>
                  <a:lnTo>
                    <a:pt x="212178" y="8889"/>
                  </a:lnTo>
                  <a:lnTo>
                    <a:pt x="212279" y="9524"/>
                  </a:lnTo>
                  <a:lnTo>
                    <a:pt x="210958" y="9524"/>
                  </a:lnTo>
                  <a:lnTo>
                    <a:pt x="209226" y="10667"/>
                  </a:lnTo>
                  <a:lnTo>
                    <a:pt x="206777" y="13080"/>
                  </a:lnTo>
                  <a:lnTo>
                    <a:pt x="207718" y="14858"/>
                  </a:lnTo>
                  <a:close/>
                </a:path>
                <a:path w="295275" h="64769">
                  <a:moveTo>
                    <a:pt x="148124" y="8254"/>
                  </a:moveTo>
                  <a:lnTo>
                    <a:pt x="144301" y="7111"/>
                  </a:lnTo>
                  <a:lnTo>
                    <a:pt x="147885" y="7111"/>
                  </a:lnTo>
                  <a:lnTo>
                    <a:pt x="148018" y="7746"/>
                  </a:lnTo>
                  <a:lnTo>
                    <a:pt x="148124" y="8254"/>
                  </a:lnTo>
                  <a:close/>
                </a:path>
                <a:path w="295275" h="64769">
                  <a:moveTo>
                    <a:pt x="134566" y="11937"/>
                  </a:moveTo>
                  <a:lnTo>
                    <a:pt x="121008" y="11937"/>
                  </a:lnTo>
                  <a:lnTo>
                    <a:pt x="120956" y="11302"/>
                  </a:lnTo>
                  <a:lnTo>
                    <a:pt x="120848" y="10032"/>
                  </a:lnTo>
                  <a:lnTo>
                    <a:pt x="120772" y="9143"/>
                  </a:lnTo>
                  <a:lnTo>
                    <a:pt x="120649" y="7746"/>
                  </a:lnTo>
                  <a:lnTo>
                    <a:pt x="124950" y="8254"/>
                  </a:lnTo>
                  <a:lnTo>
                    <a:pt x="127249" y="8254"/>
                  </a:lnTo>
                  <a:lnTo>
                    <a:pt x="127160" y="10032"/>
                  </a:lnTo>
                  <a:lnTo>
                    <a:pt x="130863" y="10032"/>
                  </a:lnTo>
                  <a:lnTo>
                    <a:pt x="132416" y="10667"/>
                  </a:lnTo>
                  <a:lnTo>
                    <a:pt x="134361" y="10667"/>
                  </a:lnTo>
                  <a:lnTo>
                    <a:pt x="134463" y="11302"/>
                  </a:lnTo>
                  <a:lnTo>
                    <a:pt x="134566" y="11937"/>
                  </a:lnTo>
                  <a:close/>
                </a:path>
                <a:path w="295275" h="64769">
                  <a:moveTo>
                    <a:pt x="136776" y="8889"/>
                  </a:moveTo>
                  <a:lnTo>
                    <a:pt x="133849" y="7746"/>
                  </a:lnTo>
                  <a:lnTo>
                    <a:pt x="136278" y="7746"/>
                  </a:lnTo>
                  <a:lnTo>
                    <a:pt x="136776" y="8889"/>
                  </a:lnTo>
                  <a:close/>
                </a:path>
                <a:path w="295275" h="64769">
                  <a:moveTo>
                    <a:pt x="94943" y="10032"/>
                  </a:moveTo>
                  <a:lnTo>
                    <a:pt x="92339" y="10032"/>
                  </a:lnTo>
                  <a:lnTo>
                    <a:pt x="91682" y="8889"/>
                  </a:lnTo>
                  <a:lnTo>
                    <a:pt x="91980" y="8254"/>
                  </a:lnTo>
                  <a:lnTo>
                    <a:pt x="94728" y="8254"/>
                  </a:lnTo>
                  <a:lnTo>
                    <a:pt x="94835" y="9143"/>
                  </a:lnTo>
                  <a:lnTo>
                    <a:pt x="94943" y="10032"/>
                  </a:lnTo>
                  <a:close/>
                </a:path>
                <a:path w="295275" h="64769">
                  <a:moveTo>
                    <a:pt x="176532" y="12445"/>
                  </a:moveTo>
                  <a:lnTo>
                    <a:pt x="147288" y="12445"/>
                  </a:lnTo>
                  <a:lnTo>
                    <a:pt x="151051" y="11937"/>
                  </a:lnTo>
                  <a:lnTo>
                    <a:pt x="153500" y="11302"/>
                  </a:lnTo>
                  <a:lnTo>
                    <a:pt x="149976" y="8889"/>
                  </a:lnTo>
                  <a:lnTo>
                    <a:pt x="150692" y="8254"/>
                  </a:lnTo>
                  <a:lnTo>
                    <a:pt x="154336" y="9524"/>
                  </a:lnTo>
                  <a:lnTo>
                    <a:pt x="168252" y="9524"/>
                  </a:lnTo>
                  <a:lnTo>
                    <a:pt x="167595" y="11937"/>
                  </a:lnTo>
                  <a:lnTo>
                    <a:pt x="176644" y="11937"/>
                  </a:lnTo>
                  <a:lnTo>
                    <a:pt x="176532" y="12445"/>
                  </a:lnTo>
                  <a:close/>
                </a:path>
                <a:path w="295275" h="64769">
                  <a:moveTo>
                    <a:pt x="172194" y="11937"/>
                  </a:moveTo>
                  <a:lnTo>
                    <a:pt x="170522" y="11937"/>
                  </a:lnTo>
                  <a:lnTo>
                    <a:pt x="168312" y="8254"/>
                  </a:lnTo>
                  <a:lnTo>
                    <a:pt x="171597" y="8889"/>
                  </a:lnTo>
                  <a:lnTo>
                    <a:pt x="172254" y="8889"/>
                  </a:lnTo>
                  <a:lnTo>
                    <a:pt x="172194" y="11937"/>
                  </a:lnTo>
                  <a:close/>
                </a:path>
                <a:path w="295275" h="64769">
                  <a:moveTo>
                    <a:pt x="81773" y="17271"/>
                  </a:moveTo>
                  <a:lnTo>
                    <a:pt x="57099" y="17271"/>
                  </a:lnTo>
                  <a:lnTo>
                    <a:pt x="56434" y="14223"/>
                  </a:lnTo>
                  <a:lnTo>
                    <a:pt x="56323" y="13715"/>
                  </a:lnTo>
                  <a:lnTo>
                    <a:pt x="52321" y="12445"/>
                  </a:lnTo>
                  <a:lnTo>
                    <a:pt x="55666" y="8889"/>
                  </a:lnTo>
                  <a:lnTo>
                    <a:pt x="57039" y="8889"/>
                  </a:lnTo>
                  <a:lnTo>
                    <a:pt x="56024" y="10667"/>
                  </a:lnTo>
                  <a:lnTo>
                    <a:pt x="57159" y="12445"/>
                  </a:lnTo>
                  <a:lnTo>
                    <a:pt x="58353" y="12445"/>
                  </a:lnTo>
                  <a:lnTo>
                    <a:pt x="58652" y="13080"/>
                  </a:lnTo>
                  <a:lnTo>
                    <a:pt x="59070" y="14858"/>
                  </a:lnTo>
                  <a:lnTo>
                    <a:pt x="57648" y="16636"/>
                  </a:lnTo>
                  <a:lnTo>
                    <a:pt x="81719" y="16636"/>
                  </a:lnTo>
                  <a:lnTo>
                    <a:pt x="81773" y="17271"/>
                  </a:lnTo>
                  <a:close/>
                </a:path>
                <a:path w="295275" h="64769">
                  <a:moveTo>
                    <a:pt x="116803" y="9524"/>
                  </a:moveTo>
                  <a:lnTo>
                    <a:pt x="114020" y="9524"/>
                  </a:lnTo>
                  <a:lnTo>
                    <a:pt x="116946" y="8889"/>
                  </a:lnTo>
                  <a:lnTo>
                    <a:pt x="116889" y="9143"/>
                  </a:lnTo>
                  <a:lnTo>
                    <a:pt x="116803" y="9524"/>
                  </a:lnTo>
                  <a:close/>
                </a:path>
                <a:path w="295275" h="64769">
                  <a:moveTo>
                    <a:pt x="143764" y="11937"/>
                  </a:moveTo>
                  <a:lnTo>
                    <a:pt x="134566" y="11937"/>
                  </a:lnTo>
                  <a:lnTo>
                    <a:pt x="137791" y="8889"/>
                  </a:lnTo>
                  <a:lnTo>
                    <a:pt x="140718" y="8889"/>
                  </a:lnTo>
                  <a:lnTo>
                    <a:pt x="143764" y="11937"/>
                  </a:lnTo>
                  <a:close/>
                </a:path>
                <a:path w="295275" h="64769">
                  <a:moveTo>
                    <a:pt x="147796" y="10667"/>
                  </a:moveTo>
                  <a:lnTo>
                    <a:pt x="147646" y="10667"/>
                  </a:lnTo>
                  <a:lnTo>
                    <a:pt x="146691" y="8889"/>
                  </a:lnTo>
                  <a:lnTo>
                    <a:pt x="148303" y="8889"/>
                  </a:lnTo>
                  <a:lnTo>
                    <a:pt x="147796" y="10667"/>
                  </a:lnTo>
                  <a:close/>
                </a:path>
                <a:path w="295275" h="64769">
                  <a:moveTo>
                    <a:pt x="190155" y="11302"/>
                  </a:moveTo>
                  <a:lnTo>
                    <a:pt x="186947" y="11302"/>
                  </a:lnTo>
                  <a:lnTo>
                    <a:pt x="192203" y="8889"/>
                  </a:lnTo>
                  <a:lnTo>
                    <a:pt x="190155" y="11302"/>
                  </a:lnTo>
                  <a:close/>
                </a:path>
                <a:path w="295275" h="64769">
                  <a:moveTo>
                    <a:pt x="205232" y="19684"/>
                  </a:moveTo>
                  <a:lnTo>
                    <a:pt x="190113" y="19684"/>
                  </a:lnTo>
                  <a:lnTo>
                    <a:pt x="187306" y="15493"/>
                  </a:lnTo>
                  <a:lnTo>
                    <a:pt x="187544" y="15493"/>
                  </a:lnTo>
                  <a:lnTo>
                    <a:pt x="190591" y="14858"/>
                  </a:lnTo>
                  <a:lnTo>
                    <a:pt x="191905" y="13715"/>
                  </a:lnTo>
                  <a:lnTo>
                    <a:pt x="193039" y="12445"/>
                  </a:lnTo>
                  <a:lnTo>
                    <a:pt x="193159" y="9524"/>
                  </a:lnTo>
                  <a:lnTo>
                    <a:pt x="193756" y="9524"/>
                  </a:lnTo>
                  <a:lnTo>
                    <a:pt x="196623" y="8889"/>
                  </a:lnTo>
                  <a:lnTo>
                    <a:pt x="197638" y="10667"/>
                  </a:lnTo>
                  <a:lnTo>
                    <a:pt x="194831" y="11937"/>
                  </a:lnTo>
                  <a:lnTo>
                    <a:pt x="197161" y="13080"/>
                  </a:lnTo>
                  <a:lnTo>
                    <a:pt x="196134" y="17906"/>
                  </a:lnTo>
                  <a:lnTo>
                    <a:pt x="196026" y="18414"/>
                  </a:lnTo>
                  <a:lnTo>
                    <a:pt x="205429" y="18414"/>
                  </a:lnTo>
                  <a:lnTo>
                    <a:pt x="205331" y="19049"/>
                  </a:lnTo>
                  <a:lnTo>
                    <a:pt x="205232" y="19684"/>
                  </a:lnTo>
                  <a:close/>
                </a:path>
                <a:path w="295275" h="64769">
                  <a:moveTo>
                    <a:pt x="79199" y="10032"/>
                  </a:moveTo>
                  <a:lnTo>
                    <a:pt x="79019" y="10032"/>
                  </a:lnTo>
                  <a:lnTo>
                    <a:pt x="79345" y="9524"/>
                  </a:lnTo>
                  <a:lnTo>
                    <a:pt x="79199" y="10032"/>
                  </a:lnTo>
                  <a:close/>
                </a:path>
                <a:path w="295275" h="64769">
                  <a:moveTo>
                    <a:pt x="186043" y="17906"/>
                  </a:moveTo>
                  <a:lnTo>
                    <a:pt x="81827" y="17906"/>
                  </a:lnTo>
                  <a:lnTo>
                    <a:pt x="83794" y="16636"/>
                  </a:lnTo>
                  <a:lnTo>
                    <a:pt x="83499" y="15493"/>
                  </a:lnTo>
                  <a:lnTo>
                    <a:pt x="84335" y="14858"/>
                  </a:lnTo>
                  <a:lnTo>
                    <a:pt x="85470" y="14223"/>
                  </a:lnTo>
                  <a:lnTo>
                    <a:pt x="176196" y="14223"/>
                  </a:lnTo>
                  <a:lnTo>
                    <a:pt x="181990" y="9524"/>
                  </a:lnTo>
                  <a:lnTo>
                    <a:pt x="185812" y="9524"/>
                  </a:lnTo>
                  <a:lnTo>
                    <a:pt x="185096" y="10667"/>
                  </a:lnTo>
                  <a:lnTo>
                    <a:pt x="185693" y="11302"/>
                  </a:lnTo>
                  <a:lnTo>
                    <a:pt x="190155" y="11302"/>
                  </a:lnTo>
                  <a:lnTo>
                    <a:pt x="188620" y="13080"/>
                  </a:lnTo>
                  <a:lnTo>
                    <a:pt x="186111" y="15493"/>
                  </a:lnTo>
                  <a:lnTo>
                    <a:pt x="180616" y="15493"/>
                  </a:lnTo>
                  <a:lnTo>
                    <a:pt x="186043" y="17906"/>
                  </a:lnTo>
                  <a:close/>
                </a:path>
                <a:path w="295275" h="64769">
                  <a:moveTo>
                    <a:pt x="212570" y="11302"/>
                  </a:moveTo>
                  <a:lnTo>
                    <a:pt x="210958" y="9524"/>
                  </a:lnTo>
                  <a:lnTo>
                    <a:pt x="212279" y="9524"/>
                  </a:lnTo>
                  <a:lnTo>
                    <a:pt x="212362" y="10032"/>
                  </a:lnTo>
                  <a:lnTo>
                    <a:pt x="212466" y="10667"/>
                  </a:lnTo>
                  <a:lnTo>
                    <a:pt x="212570" y="11302"/>
                  </a:lnTo>
                  <a:close/>
                </a:path>
                <a:path w="295275" h="64769">
                  <a:moveTo>
                    <a:pt x="81455" y="13715"/>
                  </a:moveTo>
                  <a:lnTo>
                    <a:pt x="65461" y="13715"/>
                  </a:lnTo>
                  <a:lnTo>
                    <a:pt x="63789" y="10667"/>
                  </a:lnTo>
                  <a:lnTo>
                    <a:pt x="64386" y="10032"/>
                  </a:lnTo>
                  <a:lnTo>
                    <a:pt x="68388" y="11937"/>
                  </a:lnTo>
                  <a:lnTo>
                    <a:pt x="82558" y="11937"/>
                  </a:lnTo>
                  <a:lnTo>
                    <a:pt x="83738" y="12445"/>
                  </a:lnTo>
                  <a:lnTo>
                    <a:pt x="81349" y="12445"/>
                  </a:lnTo>
                  <a:lnTo>
                    <a:pt x="81455" y="13715"/>
                  </a:lnTo>
                  <a:close/>
                </a:path>
                <a:path w="295275" h="64769">
                  <a:moveTo>
                    <a:pt x="82558" y="11937"/>
                  </a:moveTo>
                  <a:lnTo>
                    <a:pt x="78482" y="11937"/>
                  </a:lnTo>
                  <a:lnTo>
                    <a:pt x="79217" y="10032"/>
                  </a:lnTo>
                  <a:lnTo>
                    <a:pt x="78926" y="10032"/>
                  </a:lnTo>
                  <a:lnTo>
                    <a:pt x="82558" y="11937"/>
                  </a:lnTo>
                  <a:close/>
                </a:path>
                <a:path w="295275" h="64769">
                  <a:moveTo>
                    <a:pt x="220275" y="13080"/>
                  </a:moveTo>
                  <a:lnTo>
                    <a:pt x="219977" y="12445"/>
                  </a:lnTo>
                  <a:lnTo>
                    <a:pt x="221869" y="10032"/>
                  </a:lnTo>
                  <a:lnTo>
                    <a:pt x="222485" y="10032"/>
                  </a:lnTo>
                  <a:lnTo>
                    <a:pt x="222187" y="11302"/>
                  </a:lnTo>
                  <a:lnTo>
                    <a:pt x="222187" y="11937"/>
                  </a:lnTo>
                  <a:lnTo>
                    <a:pt x="221530" y="11937"/>
                  </a:lnTo>
                  <a:lnTo>
                    <a:pt x="220275" y="13080"/>
                  </a:lnTo>
                  <a:close/>
                </a:path>
                <a:path w="295275" h="64769">
                  <a:moveTo>
                    <a:pt x="206359" y="11302"/>
                  </a:moveTo>
                  <a:lnTo>
                    <a:pt x="206075" y="10667"/>
                  </a:lnTo>
                  <a:lnTo>
                    <a:pt x="207175" y="10667"/>
                  </a:lnTo>
                  <a:lnTo>
                    <a:pt x="206359" y="11302"/>
                  </a:lnTo>
                  <a:close/>
                </a:path>
                <a:path w="295275" h="64769">
                  <a:moveTo>
                    <a:pt x="121008" y="11937"/>
                  </a:moveTo>
                  <a:lnTo>
                    <a:pt x="116229" y="11937"/>
                  </a:lnTo>
                  <a:lnTo>
                    <a:pt x="118738" y="11302"/>
                  </a:lnTo>
                  <a:lnTo>
                    <a:pt x="121008" y="11937"/>
                  </a:lnTo>
                  <a:close/>
                </a:path>
                <a:path w="295275" h="64769">
                  <a:moveTo>
                    <a:pt x="222246" y="17271"/>
                  </a:moveTo>
                  <a:lnTo>
                    <a:pt x="221470" y="17271"/>
                  </a:lnTo>
                  <a:lnTo>
                    <a:pt x="221350" y="15493"/>
                  </a:lnTo>
                  <a:lnTo>
                    <a:pt x="222187" y="13715"/>
                  </a:lnTo>
                  <a:lnTo>
                    <a:pt x="222187" y="11937"/>
                  </a:lnTo>
                  <a:lnTo>
                    <a:pt x="223560" y="11302"/>
                  </a:lnTo>
                  <a:lnTo>
                    <a:pt x="224158" y="12445"/>
                  </a:lnTo>
                  <a:lnTo>
                    <a:pt x="229354" y="12445"/>
                  </a:lnTo>
                  <a:lnTo>
                    <a:pt x="225770" y="14858"/>
                  </a:lnTo>
                  <a:lnTo>
                    <a:pt x="224725" y="16001"/>
                  </a:lnTo>
                  <a:lnTo>
                    <a:pt x="221530" y="16001"/>
                  </a:lnTo>
                  <a:lnTo>
                    <a:pt x="222246" y="17271"/>
                  </a:lnTo>
                  <a:close/>
                </a:path>
                <a:path w="295275" h="64769">
                  <a:moveTo>
                    <a:pt x="229354" y="12445"/>
                  </a:moveTo>
                  <a:lnTo>
                    <a:pt x="224158" y="12445"/>
                  </a:lnTo>
                  <a:lnTo>
                    <a:pt x="230250" y="11937"/>
                  </a:lnTo>
                  <a:lnTo>
                    <a:pt x="229354" y="12445"/>
                  </a:lnTo>
                  <a:close/>
                </a:path>
                <a:path w="295275" h="64769">
                  <a:moveTo>
                    <a:pt x="81719" y="16636"/>
                  </a:moveTo>
                  <a:lnTo>
                    <a:pt x="57677" y="16636"/>
                  </a:lnTo>
                  <a:lnTo>
                    <a:pt x="61101" y="15493"/>
                  </a:lnTo>
                  <a:lnTo>
                    <a:pt x="61638" y="15493"/>
                  </a:lnTo>
                  <a:lnTo>
                    <a:pt x="62057" y="14223"/>
                  </a:lnTo>
                  <a:lnTo>
                    <a:pt x="62654" y="13715"/>
                  </a:lnTo>
                  <a:lnTo>
                    <a:pt x="63729" y="12445"/>
                  </a:lnTo>
                  <a:lnTo>
                    <a:pt x="65461" y="13715"/>
                  </a:lnTo>
                  <a:lnTo>
                    <a:pt x="81455" y="13715"/>
                  </a:lnTo>
                  <a:lnTo>
                    <a:pt x="81561" y="14858"/>
                  </a:lnTo>
                  <a:lnTo>
                    <a:pt x="81667" y="16001"/>
                  </a:lnTo>
                  <a:lnTo>
                    <a:pt x="81719" y="16636"/>
                  </a:lnTo>
                  <a:close/>
                </a:path>
                <a:path w="295275" h="64769">
                  <a:moveTo>
                    <a:pt x="205429" y="18414"/>
                  </a:moveTo>
                  <a:lnTo>
                    <a:pt x="196026" y="18414"/>
                  </a:lnTo>
                  <a:lnTo>
                    <a:pt x="198893" y="17906"/>
                  </a:lnTo>
                  <a:lnTo>
                    <a:pt x="201387" y="16636"/>
                  </a:lnTo>
                  <a:lnTo>
                    <a:pt x="198295" y="13715"/>
                  </a:lnTo>
                  <a:lnTo>
                    <a:pt x="198534" y="13080"/>
                  </a:lnTo>
                  <a:lnTo>
                    <a:pt x="200207" y="12445"/>
                  </a:lnTo>
                  <a:lnTo>
                    <a:pt x="202596" y="14858"/>
                  </a:lnTo>
                  <a:lnTo>
                    <a:pt x="207718" y="14858"/>
                  </a:lnTo>
                  <a:lnTo>
                    <a:pt x="208031" y="15493"/>
                  </a:lnTo>
                  <a:lnTo>
                    <a:pt x="209972" y="15493"/>
                  </a:lnTo>
                  <a:lnTo>
                    <a:pt x="210069" y="16001"/>
                  </a:lnTo>
                  <a:lnTo>
                    <a:pt x="205821" y="16001"/>
                  </a:lnTo>
                  <a:lnTo>
                    <a:pt x="205718" y="16636"/>
                  </a:lnTo>
                  <a:lnTo>
                    <a:pt x="205615" y="17271"/>
                  </a:lnTo>
                  <a:lnTo>
                    <a:pt x="205511" y="17906"/>
                  </a:lnTo>
                  <a:lnTo>
                    <a:pt x="205429" y="18414"/>
                  </a:lnTo>
                  <a:close/>
                </a:path>
                <a:path w="295275" h="64769">
                  <a:moveTo>
                    <a:pt x="209972" y="15493"/>
                  </a:moveTo>
                  <a:lnTo>
                    <a:pt x="208031" y="15493"/>
                  </a:lnTo>
                  <a:lnTo>
                    <a:pt x="209166" y="14223"/>
                  </a:lnTo>
                  <a:lnTo>
                    <a:pt x="208270" y="13080"/>
                  </a:lnTo>
                  <a:lnTo>
                    <a:pt x="209584" y="13080"/>
                  </a:lnTo>
                  <a:lnTo>
                    <a:pt x="209686" y="13715"/>
                  </a:lnTo>
                  <a:lnTo>
                    <a:pt x="209768" y="14223"/>
                  </a:lnTo>
                  <a:lnTo>
                    <a:pt x="209870" y="14858"/>
                  </a:lnTo>
                  <a:lnTo>
                    <a:pt x="209972" y="15493"/>
                  </a:lnTo>
                  <a:close/>
                </a:path>
                <a:path w="295275" h="64769">
                  <a:moveTo>
                    <a:pt x="222007" y="18414"/>
                  </a:moveTo>
                  <a:lnTo>
                    <a:pt x="218125" y="18414"/>
                  </a:lnTo>
                  <a:lnTo>
                    <a:pt x="218842" y="16001"/>
                  </a:lnTo>
                  <a:lnTo>
                    <a:pt x="217827" y="14858"/>
                  </a:lnTo>
                  <a:lnTo>
                    <a:pt x="219260" y="13715"/>
                  </a:lnTo>
                  <a:lnTo>
                    <a:pt x="220271" y="16636"/>
                  </a:lnTo>
                  <a:lnTo>
                    <a:pt x="221470" y="17271"/>
                  </a:lnTo>
                  <a:lnTo>
                    <a:pt x="222246" y="17271"/>
                  </a:lnTo>
                  <a:lnTo>
                    <a:pt x="222605" y="17906"/>
                  </a:lnTo>
                  <a:lnTo>
                    <a:pt x="222007" y="18414"/>
                  </a:lnTo>
                  <a:close/>
                </a:path>
                <a:path w="295275" h="64769">
                  <a:moveTo>
                    <a:pt x="41391" y="20192"/>
                  </a:moveTo>
                  <a:lnTo>
                    <a:pt x="41032" y="20192"/>
                  </a:lnTo>
                  <a:lnTo>
                    <a:pt x="40316" y="19049"/>
                  </a:lnTo>
                  <a:lnTo>
                    <a:pt x="42526" y="17271"/>
                  </a:lnTo>
                  <a:lnTo>
                    <a:pt x="42406" y="16001"/>
                  </a:lnTo>
                  <a:lnTo>
                    <a:pt x="39599" y="15493"/>
                  </a:lnTo>
                  <a:lnTo>
                    <a:pt x="39539" y="14223"/>
                  </a:lnTo>
                  <a:lnTo>
                    <a:pt x="43003" y="14223"/>
                  </a:lnTo>
                  <a:lnTo>
                    <a:pt x="43720" y="14858"/>
                  </a:lnTo>
                  <a:lnTo>
                    <a:pt x="46348" y="17906"/>
                  </a:lnTo>
                  <a:lnTo>
                    <a:pt x="46527" y="17906"/>
                  </a:lnTo>
                  <a:lnTo>
                    <a:pt x="48439" y="18414"/>
                  </a:lnTo>
                  <a:lnTo>
                    <a:pt x="50031" y="18414"/>
                  </a:lnTo>
                  <a:lnTo>
                    <a:pt x="50370" y="19049"/>
                  </a:lnTo>
                  <a:lnTo>
                    <a:pt x="44079" y="19049"/>
                  </a:lnTo>
                  <a:lnTo>
                    <a:pt x="41391" y="20192"/>
                  </a:lnTo>
                  <a:close/>
                </a:path>
                <a:path w="295275" h="64769">
                  <a:moveTo>
                    <a:pt x="50031" y="18414"/>
                  </a:moveTo>
                  <a:lnTo>
                    <a:pt x="48439" y="18414"/>
                  </a:lnTo>
                  <a:lnTo>
                    <a:pt x="48342" y="16636"/>
                  </a:lnTo>
                  <a:lnTo>
                    <a:pt x="50290" y="15493"/>
                  </a:lnTo>
                  <a:lnTo>
                    <a:pt x="49693" y="17906"/>
                  </a:lnTo>
                  <a:lnTo>
                    <a:pt x="50031" y="18414"/>
                  </a:lnTo>
                  <a:close/>
                </a:path>
                <a:path w="295275" h="64769">
                  <a:moveTo>
                    <a:pt x="185753" y="16001"/>
                  </a:moveTo>
                  <a:lnTo>
                    <a:pt x="180616" y="15493"/>
                  </a:lnTo>
                  <a:lnTo>
                    <a:pt x="186111" y="15493"/>
                  </a:lnTo>
                  <a:lnTo>
                    <a:pt x="185753" y="16001"/>
                  </a:lnTo>
                  <a:close/>
                </a:path>
                <a:path w="295275" h="64769">
                  <a:moveTo>
                    <a:pt x="210361" y="17906"/>
                  </a:moveTo>
                  <a:lnTo>
                    <a:pt x="205821" y="16001"/>
                  </a:lnTo>
                  <a:lnTo>
                    <a:pt x="210069" y="16001"/>
                  </a:lnTo>
                  <a:lnTo>
                    <a:pt x="210166" y="16636"/>
                  </a:lnTo>
                  <a:lnTo>
                    <a:pt x="210263" y="17271"/>
                  </a:lnTo>
                  <a:lnTo>
                    <a:pt x="210361" y="17906"/>
                  </a:lnTo>
                  <a:close/>
                </a:path>
                <a:path w="295275" h="64769">
                  <a:moveTo>
                    <a:pt x="218185" y="19684"/>
                  </a:moveTo>
                  <a:lnTo>
                    <a:pt x="213765" y="19684"/>
                  </a:lnTo>
                  <a:lnTo>
                    <a:pt x="214183" y="19049"/>
                  </a:lnTo>
                  <a:lnTo>
                    <a:pt x="214064" y="17906"/>
                  </a:lnTo>
                  <a:lnTo>
                    <a:pt x="213974" y="16636"/>
                  </a:lnTo>
                  <a:lnTo>
                    <a:pt x="215198" y="16001"/>
                  </a:lnTo>
                  <a:lnTo>
                    <a:pt x="217181" y="16636"/>
                  </a:lnTo>
                  <a:lnTo>
                    <a:pt x="217420" y="17271"/>
                  </a:lnTo>
                  <a:lnTo>
                    <a:pt x="218185" y="19684"/>
                  </a:lnTo>
                  <a:close/>
                </a:path>
                <a:path w="295275" h="64769">
                  <a:moveTo>
                    <a:pt x="223680" y="19684"/>
                  </a:moveTo>
                  <a:lnTo>
                    <a:pt x="222963" y="19684"/>
                  </a:lnTo>
                  <a:lnTo>
                    <a:pt x="222963" y="16001"/>
                  </a:lnTo>
                  <a:lnTo>
                    <a:pt x="224725" y="16001"/>
                  </a:lnTo>
                  <a:lnTo>
                    <a:pt x="223680" y="17271"/>
                  </a:lnTo>
                  <a:lnTo>
                    <a:pt x="223680" y="19684"/>
                  </a:lnTo>
                  <a:close/>
                </a:path>
                <a:path w="295275" h="64769">
                  <a:moveTo>
                    <a:pt x="53456" y="21462"/>
                  </a:moveTo>
                  <a:lnTo>
                    <a:pt x="53347" y="20827"/>
                  </a:lnTo>
                  <a:lnTo>
                    <a:pt x="53239" y="20192"/>
                  </a:lnTo>
                  <a:lnTo>
                    <a:pt x="53152" y="19684"/>
                  </a:lnTo>
                  <a:lnTo>
                    <a:pt x="53043" y="19049"/>
                  </a:lnTo>
                  <a:lnTo>
                    <a:pt x="52934" y="18414"/>
                  </a:lnTo>
                  <a:lnTo>
                    <a:pt x="52848" y="17906"/>
                  </a:lnTo>
                  <a:lnTo>
                    <a:pt x="52739" y="17271"/>
                  </a:lnTo>
                  <a:lnTo>
                    <a:pt x="54328" y="16636"/>
                  </a:lnTo>
                  <a:lnTo>
                    <a:pt x="55510" y="16636"/>
                  </a:lnTo>
                  <a:lnTo>
                    <a:pt x="57099" y="17271"/>
                  </a:lnTo>
                  <a:lnTo>
                    <a:pt x="81773" y="17271"/>
                  </a:lnTo>
                  <a:lnTo>
                    <a:pt x="81827" y="17906"/>
                  </a:lnTo>
                  <a:lnTo>
                    <a:pt x="186043" y="17906"/>
                  </a:lnTo>
                  <a:lnTo>
                    <a:pt x="187399" y="18414"/>
                  </a:lnTo>
                  <a:lnTo>
                    <a:pt x="57099" y="18414"/>
                  </a:lnTo>
                  <a:lnTo>
                    <a:pt x="53456" y="21462"/>
                  </a:lnTo>
                  <a:close/>
                </a:path>
                <a:path w="295275" h="64769">
                  <a:moveTo>
                    <a:pt x="220514" y="20827"/>
                  </a:moveTo>
                  <a:lnTo>
                    <a:pt x="211316" y="20827"/>
                  </a:lnTo>
                  <a:lnTo>
                    <a:pt x="212152" y="19684"/>
                  </a:lnTo>
                  <a:lnTo>
                    <a:pt x="211675" y="18414"/>
                  </a:lnTo>
                  <a:lnTo>
                    <a:pt x="211854" y="18414"/>
                  </a:lnTo>
                  <a:lnTo>
                    <a:pt x="212033" y="17906"/>
                  </a:lnTo>
                  <a:lnTo>
                    <a:pt x="213765" y="19684"/>
                  </a:lnTo>
                  <a:lnTo>
                    <a:pt x="218185" y="19684"/>
                  </a:lnTo>
                  <a:lnTo>
                    <a:pt x="219260" y="20192"/>
                  </a:lnTo>
                  <a:lnTo>
                    <a:pt x="220514" y="20827"/>
                  </a:lnTo>
                  <a:close/>
                </a:path>
                <a:path w="295275" h="64769">
                  <a:moveTo>
                    <a:pt x="237716" y="25653"/>
                  </a:moveTo>
                  <a:lnTo>
                    <a:pt x="58413" y="25653"/>
                  </a:lnTo>
                  <a:lnTo>
                    <a:pt x="58298" y="25018"/>
                  </a:lnTo>
                  <a:lnTo>
                    <a:pt x="58183" y="24383"/>
                  </a:lnTo>
                  <a:lnTo>
                    <a:pt x="58090" y="23875"/>
                  </a:lnTo>
                  <a:lnTo>
                    <a:pt x="57975" y="23240"/>
                  </a:lnTo>
                  <a:lnTo>
                    <a:pt x="57860" y="22605"/>
                  </a:lnTo>
                  <a:lnTo>
                    <a:pt x="57768" y="22097"/>
                  </a:lnTo>
                  <a:lnTo>
                    <a:pt x="57652" y="21462"/>
                  </a:lnTo>
                  <a:lnTo>
                    <a:pt x="57537" y="20827"/>
                  </a:lnTo>
                  <a:lnTo>
                    <a:pt x="57422" y="20192"/>
                  </a:lnTo>
                  <a:lnTo>
                    <a:pt x="57330" y="19684"/>
                  </a:lnTo>
                  <a:lnTo>
                    <a:pt x="57214" y="19049"/>
                  </a:lnTo>
                  <a:lnTo>
                    <a:pt x="57099" y="18414"/>
                  </a:lnTo>
                  <a:lnTo>
                    <a:pt x="187399" y="18414"/>
                  </a:lnTo>
                  <a:lnTo>
                    <a:pt x="190113" y="19684"/>
                  </a:lnTo>
                  <a:lnTo>
                    <a:pt x="205232" y="19684"/>
                  </a:lnTo>
                  <a:lnTo>
                    <a:pt x="205148" y="20192"/>
                  </a:lnTo>
                  <a:lnTo>
                    <a:pt x="205042" y="20827"/>
                  </a:lnTo>
                  <a:lnTo>
                    <a:pt x="204935" y="21462"/>
                  </a:lnTo>
                  <a:lnTo>
                    <a:pt x="204829" y="22097"/>
                  </a:lnTo>
                  <a:lnTo>
                    <a:pt x="204744" y="22605"/>
                  </a:lnTo>
                  <a:lnTo>
                    <a:pt x="204638" y="23240"/>
                  </a:lnTo>
                  <a:lnTo>
                    <a:pt x="204532" y="23875"/>
                  </a:lnTo>
                  <a:lnTo>
                    <a:pt x="204447" y="24383"/>
                  </a:lnTo>
                  <a:lnTo>
                    <a:pt x="227562" y="24383"/>
                  </a:lnTo>
                  <a:lnTo>
                    <a:pt x="231683" y="25018"/>
                  </a:lnTo>
                  <a:lnTo>
                    <a:pt x="237895" y="25018"/>
                  </a:lnTo>
                  <a:lnTo>
                    <a:pt x="237716" y="25653"/>
                  </a:lnTo>
                  <a:close/>
                </a:path>
                <a:path w="295275" h="64769">
                  <a:moveTo>
                    <a:pt x="208927" y="21462"/>
                  </a:moveTo>
                  <a:lnTo>
                    <a:pt x="208867" y="19049"/>
                  </a:lnTo>
                  <a:lnTo>
                    <a:pt x="210122" y="18414"/>
                  </a:lnTo>
                  <a:lnTo>
                    <a:pt x="210898" y="19684"/>
                  </a:lnTo>
                  <a:lnTo>
                    <a:pt x="210629" y="20192"/>
                  </a:lnTo>
                  <a:lnTo>
                    <a:pt x="210420" y="20192"/>
                  </a:lnTo>
                  <a:lnTo>
                    <a:pt x="210361" y="20827"/>
                  </a:lnTo>
                  <a:lnTo>
                    <a:pt x="210122" y="20827"/>
                  </a:lnTo>
                  <a:lnTo>
                    <a:pt x="208927" y="21462"/>
                  </a:lnTo>
                  <a:close/>
                </a:path>
                <a:path w="295275" h="64769">
                  <a:moveTo>
                    <a:pt x="48289" y="21462"/>
                  </a:moveTo>
                  <a:lnTo>
                    <a:pt x="43242" y="21462"/>
                  </a:lnTo>
                  <a:lnTo>
                    <a:pt x="44079" y="19049"/>
                  </a:lnTo>
                  <a:lnTo>
                    <a:pt x="50370" y="19049"/>
                  </a:lnTo>
                  <a:lnTo>
                    <a:pt x="50708" y="19684"/>
                  </a:lnTo>
                  <a:lnTo>
                    <a:pt x="51963" y="20827"/>
                  </a:lnTo>
                  <a:lnTo>
                    <a:pt x="48678" y="20827"/>
                  </a:lnTo>
                  <a:lnTo>
                    <a:pt x="48289" y="21462"/>
                  </a:lnTo>
                  <a:close/>
                </a:path>
                <a:path w="295275" h="64769">
                  <a:moveTo>
                    <a:pt x="223680" y="20827"/>
                  </a:moveTo>
                  <a:lnTo>
                    <a:pt x="220514" y="20827"/>
                  </a:lnTo>
                  <a:lnTo>
                    <a:pt x="221589" y="19049"/>
                  </a:lnTo>
                  <a:lnTo>
                    <a:pt x="222963" y="19684"/>
                  </a:lnTo>
                  <a:lnTo>
                    <a:pt x="223680" y="19684"/>
                  </a:lnTo>
                  <a:lnTo>
                    <a:pt x="223680" y="20827"/>
                  </a:lnTo>
                  <a:close/>
                </a:path>
                <a:path w="295275" h="64769">
                  <a:moveTo>
                    <a:pt x="244402" y="29082"/>
                  </a:moveTo>
                  <a:lnTo>
                    <a:pt x="30927" y="29082"/>
                  </a:lnTo>
                  <a:lnTo>
                    <a:pt x="34462" y="28574"/>
                  </a:lnTo>
                  <a:lnTo>
                    <a:pt x="35717" y="27431"/>
                  </a:lnTo>
                  <a:lnTo>
                    <a:pt x="36732" y="26161"/>
                  </a:lnTo>
                  <a:lnTo>
                    <a:pt x="36801" y="24383"/>
                  </a:lnTo>
                  <a:lnTo>
                    <a:pt x="36911" y="21462"/>
                  </a:lnTo>
                  <a:lnTo>
                    <a:pt x="37394" y="20192"/>
                  </a:lnTo>
                  <a:lnTo>
                    <a:pt x="38106" y="20192"/>
                  </a:lnTo>
                  <a:lnTo>
                    <a:pt x="37509" y="22097"/>
                  </a:lnTo>
                  <a:lnTo>
                    <a:pt x="47901" y="22097"/>
                  </a:lnTo>
                  <a:lnTo>
                    <a:pt x="46050" y="25653"/>
                  </a:lnTo>
                  <a:lnTo>
                    <a:pt x="241180" y="25653"/>
                  </a:lnTo>
                  <a:lnTo>
                    <a:pt x="240822" y="26161"/>
                  </a:lnTo>
                  <a:lnTo>
                    <a:pt x="242076" y="28574"/>
                  </a:lnTo>
                  <a:lnTo>
                    <a:pt x="244988" y="28574"/>
                  </a:lnTo>
                  <a:lnTo>
                    <a:pt x="244402" y="29082"/>
                  </a:lnTo>
                  <a:close/>
                </a:path>
                <a:path w="295275" h="64769">
                  <a:moveTo>
                    <a:pt x="210361" y="20827"/>
                  </a:moveTo>
                  <a:lnTo>
                    <a:pt x="210422" y="20192"/>
                  </a:lnTo>
                  <a:lnTo>
                    <a:pt x="210636" y="20192"/>
                  </a:lnTo>
                  <a:lnTo>
                    <a:pt x="210361" y="20827"/>
                  </a:lnTo>
                  <a:close/>
                </a:path>
                <a:path w="295275" h="64769">
                  <a:moveTo>
                    <a:pt x="227562" y="24383"/>
                  </a:moveTo>
                  <a:lnTo>
                    <a:pt x="204447" y="24383"/>
                  </a:lnTo>
                  <a:lnTo>
                    <a:pt x="209226" y="22605"/>
                  </a:lnTo>
                  <a:lnTo>
                    <a:pt x="210361" y="22605"/>
                  </a:lnTo>
                  <a:lnTo>
                    <a:pt x="210291" y="22097"/>
                  </a:lnTo>
                  <a:lnTo>
                    <a:pt x="210204" y="21462"/>
                  </a:lnTo>
                  <a:lnTo>
                    <a:pt x="210134" y="20954"/>
                  </a:lnTo>
                  <a:lnTo>
                    <a:pt x="210361" y="20827"/>
                  </a:lnTo>
                  <a:lnTo>
                    <a:pt x="210636" y="20192"/>
                  </a:lnTo>
                  <a:lnTo>
                    <a:pt x="210397" y="20192"/>
                  </a:lnTo>
                  <a:lnTo>
                    <a:pt x="211316" y="20827"/>
                  </a:lnTo>
                  <a:lnTo>
                    <a:pt x="226606" y="20827"/>
                  </a:lnTo>
                  <a:lnTo>
                    <a:pt x="224397" y="22605"/>
                  </a:lnTo>
                  <a:lnTo>
                    <a:pt x="223441" y="23875"/>
                  </a:lnTo>
                  <a:lnTo>
                    <a:pt x="227562" y="24383"/>
                  </a:lnTo>
                  <a:close/>
                </a:path>
                <a:path w="295275" h="64769">
                  <a:moveTo>
                    <a:pt x="47901" y="22097"/>
                  </a:moveTo>
                  <a:lnTo>
                    <a:pt x="37509" y="22097"/>
                  </a:lnTo>
                  <a:lnTo>
                    <a:pt x="41451" y="20827"/>
                  </a:lnTo>
                  <a:lnTo>
                    <a:pt x="43242" y="21462"/>
                  </a:lnTo>
                  <a:lnTo>
                    <a:pt x="48289" y="21462"/>
                  </a:lnTo>
                  <a:lnTo>
                    <a:pt x="47901" y="22097"/>
                  </a:lnTo>
                  <a:close/>
                </a:path>
                <a:path w="295275" h="64769">
                  <a:moveTo>
                    <a:pt x="52022" y="23240"/>
                  </a:moveTo>
                  <a:lnTo>
                    <a:pt x="51611" y="22986"/>
                  </a:lnTo>
                  <a:lnTo>
                    <a:pt x="48678" y="20827"/>
                  </a:lnTo>
                  <a:lnTo>
                    <a:pt x="51963" y="20827"/>
                  </a:lnTo>
                  <a:lnTo>
                    <a:pt x="52022" y="23240"/>
                  </a:lnTo>
                  <a:close/>
                </a:path>
                <a:path w="295275" h="64769">
                  <a:moveTo>
                    <a:pt x="241180" y="25653"/>
                  </a:moveTo>
                  <a:lnTo>
                    <a:pt x="237716" y="25653"/>
                  </a:lnTo>
                  <a:lnTo>
                    <a:pt x="239866" y="25018"/>
                  </a:lnTo>
                  <a:lnTo>
                    <a:pt x="239866" y="22097"/>
                  </a:lnTo>
                  <a:lnTo>
                    <a:pt x="243330" y="22097"/>
                  </a:lnTo>
                  <a:lnTo>
                    <a:pt x="241180" y="25653"/>
                  </a:lnTo>
                  <a:close/>
                </a:path>
                <a:path w="295275" h="64769">
                  <a:moveTo>
                    <a:pt x="58413" y="25653"/>
                  </a:moveTo>
                  <a:lnTo>
                    <a:pt x="46050" y="25653"/>
                  </a:lnTo>
                  <a:lnTo>
                    <a:pt x="51497" y="23240"/>
                  </a:lnTo>
                  <a:lnTo>
                    <a:pt x="52739" y="22605"/>
                  </a:lnTo>
                  <a:lnTo>
                    <a:pt x="57159" y="22605"/>
                  </a:lnTo>
                  <a:lnTo>
                    <a:pt x="57309" y="22986"/>
                  </a:lnTo>
                  <a:lnTo>
                    <a:pt x="51544" y="22986"/>
                  </a:lnTo>
                  <a:lnTo>
                    <a:pt x="52022" y="23240"/>
                  </a:lnTo>
                  <a:lnTo>
                    <a:pt x="57410" y="23240"/>
                  </a:lnTo>
                  <a:lnTo>
                    <a:pt x="58413" y="25653"/>
                  </a:lnTo>
                  <a:close/>
                </a:path>
                <a:path w="295275" h="64769">
                  <a:moveTo>
                    <a:pt x="237895" y="25018"/>
                  </a:moveTo>
                  <a:lnTo>
                    <a:pt x="234192" y="25018"/>
                  </a:lnTo>
                  <a:lnTo>
                    <a:pt x="235566" y="22605"/>
                  </a:lnTo>
                  <a:lnTo>
                    <a:pt x="237238" y="22605"/>
                  </a:lnTo>
                  <a:lnTo>
                    <a:pt x="238433" y="23240"/>
                  </a:lnTo>
                  <a:lnTo>
                    <a:pt x="237895" y="25018"/>
                  </a:lnTo>
                  <a:close/>
                </a:path>
                <a:path w="295275" h="64769">
                  <a:moveTo>
                    <a:pt x="57410" y="23240"/>
                  </a:moveTo>
                  <a:lnTo>
                    <a:pt x="52022" y="23240"/>
                  </a:lnTo>
                  <a:lnTo>
                    <a:pt x="52015" y="22986"/>
                  </a:lnTo>
                  <a:lnTo>
                    <a:pt x="57309" y="22986"/>
                  </a:lnTo>
                  <a:lnTo>
                    <a:pt x="57410" y="23240"/>
                  </a:lnTo>
                  <a:close/>
                </a:path>
                <a:path w="295275" h="64769">
                  <a:moveTo>
                    <a:pt x="57975" y="23240"/>
                  </a:moveTo>
                  <a:lnTo>
                    <a:pt x="57410" y="23240"/>
                  </a:lnTo>
                  <a:lnTo>
                    <a:pt x="57309" y="22986"/>
                  </a:lnTo>
                  <a:lnTo>
                    <a:pt x="57929" y="22986"/>
                  </a:lnTo>
                  <a:lnTo>
                    <a:pt x="57975" y="23240"/>
                  </a:lnTo>
                  <a:close/>
                </a:path>
                <a:path w="295275" h="64769">
                  <a:moveTo>
                    <a:pt x="207519" y="23240"/>
                  </a:moveTo>
                  <a:lnTo>
                    <a:pt x="204638" y="23240"/>
                  </a:lnTo>
                  <a:lnTo>
                    <a:pt x="204681" y="22986"/>
                  </a:lnTo>
                  <a:lnTo>
                    <a:pt x="208202" y="22986"/>
                  </a:lnTo>
                  <a:lnTo>
                    <a:pt x="207519" y="23240"/>
                  </a:lnTo>
                  <a:close/>
                </a:path>
                <a:path w="295275" h="64769">
                  <a:moveTo>
                    <a:pt x="235204" y="23240"/>
                  </a:moveTo>
                  <a:lnTo>
                    <a:pt x="223919" y="23240"/>
                  </a:lnTo>
                  <a:lnTo>
                    <a:pt x="224110" y="22986"/>
                  </a:lnTo>
                  <a:lnTo>
                    <a:pt x="235349" y="22986"/>
                  </a:lnTo>
                  <a:lnTo>
                    <a:pt x="235204" y="23240"/>
                  </a:lnTo>
                  <a:close/>
                </a:path>
                <a:path w="295275" h="64769">
                  <a:moveTo>
                    <a:pt x="239866" y="23240"/>
                  </a:moveTo>
                  <a:lnTo>
                    <a:pt x="238433" y="23240"/>
                  </a:lnTo>
                  <a:lnTo>
                    <a:pt x="237955" y="22986"/>
                  </a:lnTo>
                  <a:lnTo>
                    <a:pt x="239866" y="22986"/>
                  </a:lnTo>
                  <a:lnTo>
                    <a:pt x="239866" y="23240"/>
                  </a:lnTo>
                  <a:close/>
                </a:path>
                <a:path w="295275" h="64769">
                  <a:moveTo>
                    <a:pt x="23950" y="34543"/>
                  </a:moveTo>
                  <a:lnTo>
                    <a:pt x="22397" y="33400"/>
                  </a:lnTo>
                  <a:lnTo>
                    <a:pt x="22469" y="32765"/>
                  </a:lnTo>
                  <a:lnTo>
                    <a:pt x="22540" y="32130"/>
                  </a:lnTo>
                  <a:lnTo>
                    <a:pt x="22597" y="31622"/>
                  </a:lnTo>
                  <a:lnTo>
                    <a:pt x="22668" y="30987"/>
                  </a:lnTo>
                  <a:lnTo>
                    <a:pt x="22739" y="30352"/>
                  </a:lnTo>
                  <a:lnTo>
                    <a:pt x="22796" y="29844"/>
                  </a:lnTo>
                  <a:lnTo>
                    <a:pt x="22881" y="29082"/>
                  </a:lnTo>
                  <a:lnTo>
                    <a:pt x="22935" y="28574"/>
                  </a:lnTo>
                  <a:lnTo>
                    <a:pt x="23831" y="26161"/>
                  </a:lnTo>
                  <a:lnTo>
                    <a:pt x="27833" y="25018"/>
                  </a:lnTo>
                  <a:lnTo>
                    <a:pt x="29386" y="24383"/>
                  </a:lnTo>
                  <a:lnTo>
                    <a:pt x="30043" y="23875"/>
                  </a:lnTo>
                  <a:lnTo>
                    <a:pt x="29923" y="23240"/>
                  </a:lnTo>
                  <a:lnTo>
                    <a:pt x="31536" y="23240"/>
                  </a:lnTo>
                  <a:lnTo>
                    <a:pt x="33328" y="25018"/>
                  </a:lnTo>
                  <a:lnTo>
                    <a:pt x="34403" y="25653"/>
                  </a:lnTo>
                  <a:lnTo>
                    <a:pt x="31476" y="26161"/>
                  </a:lnTo>
                  <a:lnTo>
                    <a:pt x="30102" y="29082"/>
                  </a:lnTo>
                  <a:lnTo>
                    <a:pt x="244419" y="29082"/>
                  </a:lnTo>
                  <a:lnTo>
                    <a:pt x="242793" y="30352"/>
                  </a:lnTo>
                  <a:lnTo>
                    <a:pt x="24189" y="30352"/>
                  </a:lnTo>
                  <a:lnTo>
                    <a:pt x="24087" y="32130"/>
                  </a:lnTo>
                  <a:lnTo>
                    <a:pt x="23984" y="34035"/>
                  </a:lnTo>
                  <a:lnTo>
                    <a:pt x="23950" y="34543"/>
                  </a:lnTo>
                  <a:close/>
                </a:path>
                <a:path w="295275" h="64769">
                  <a:moveTo>
                    <a:pt x="15498" y="27558"/>
                  </a:moveTo>
                  <a:lnTo>
                    <a:pt x="13737" y="24383"/>
                  </a:lnTo>
                  <a:lnTo>
                    <a:pt x="16245" y="23875"/>
                  </a:lnTo>
                  <a:lnTo>
                    <a:pt x="16723" y="25653"/>
                  </a:lnTo>
                  <a:lnTo>
                    <a:pt x="15580" y="27431"/>
                  </a:lnTo>
                  <a:close/>
                </a:path>
                <a:path w="295275" h="64769">
                  <a:moveTo>
                    <a:pt x="14812" y="28574"/>
                  </a:moveTo>
                  <a:lnTo>
                    <a:pt x="12244" y="28574"/>
                  </a:lnTo>
                  <a:lnTo>
                    <a:pt x="13438" y="26796"/>
                  </a:lnTo>
                  <a:lnTo>
                    <a:pt x="15336" y="27812"/>
                  </a:lnTo>
                  <a:lnTo>
                    <a:pt x="14812" y="28574"/>
                  </a:lnTo>
                  <a:close/>
                </a:path>
                <a:path w="295275" h="64769">
                  <a:moveTo>
                    <a:pt x="15768" y="28066"/>
                  </a:moveTo>
                  <a:lnTo>
                    <a:pt x="15336" y="27812"/>
                  </a:lnTo>
                  <a:lnTo>
                    <a:pt x="15498" y="27558"/>
                  </a:lnTo>
                  <a:lnTo>
                    <a:pt x="15768" y="28066"/>
                  </a:lnTo>
                  <a:close/>
                </a:path>
                <a:path w="295275" h="64769">
                  <a:moveTo>
                    <a:pt x="244988" y="28574"/>
                  </a:moveTo>
                  <a:lnTo>
                    <a:pt x="242076" y="28574"/>
                  </a:lnTo>
                  <a:lnTo>
                    <a:pt x="245719" y="28066"/>
                  </a:lnTo>
                  <a:lnTo>
                    <a:pt x="244988" y="28574"/>
                  </a:lnTo>
                  <a:close/>
                </a:path>
                <a:path w="295275" h="64769">
                  <a:moveTo>
                    <a:pt x="11898" y="29082"/>
                  </a:moveTo>
                  <a:lnTo>
                    <a:pt x="11467" y="28574"/>
                  </a:lnTo>
                  <a:lnTo>
                    <a:pt x="12244" y="28574"/>
                  </a:lnTo>
                  <a:lnTo>
                    <a:pt x="11898" y="29082"/>
                  </a:lnTo>
                  <a:close/>
                </a:path>
                <a:path w="295275" h="64769">
                  <a:moveTo>
                    <a:pt x="21581" y="34543"/>
                  </a:moveTo>
                  <a:lnTo>
                    <a:pt x="14573" y="34543"/>
                  </a:lnTo>
                  <a:lnTo>
                    <a:pt x="14454" y="32765"/>
                  </a:lnTo>
                  <a:lnTo>
                    <a:pt x="14334" y="32130"/>
                  </a:lnTo>
                  <a:lnTo>
                    <a:pt x="10273" y="30987"/>
                  </a:lnTo>
                  <a:lnTo>
                    <a:pt x="11898" y="29082"/>
                  </a:lnTo>
                  <a:lnTo>
                    <a:pt x="15768" y="32765"/>
                  </a:lnTo>
                  <a:lnTo>
                    <a:pt x="18595" y="32765"/>
                  </a:lnTo>
                  <a:lnTo>
                    <a:pt x="18097" y="34035"/>
                  </a:lnTo>
                  <a:lnTo>
                    <a:pt x="21800" y="34035"/>
                  </a:lnTo>
                  <a:lnTo>
                    <a:pt x="21581" y="34543"/>
                  </a:lnTo>
                  <a:close/>
                </a:path>
                <a:path w="295275" h="64769">
                  <a:moveTo>
                    <a:pt x="18595" y="32765"/>
                  </a:moveTo>
                  <a:lnTo>
                    <a:pt x="15768" y="32765"/>
                  </a:lnTo>
                  <a:lnTo>
                    <a:pt x="17261" y="29844"/>
                  </a:lnTo>
                  <a:lnTo>
                    <a:pt x="19590" y="30352"/>
                  </a:lnTo>
                  <a:lnTo>
                    <a:pt x="18595" y="32765"/>
                  </a:lnTo>
                  <a:close/>
                </a:path>
                <a:path w="295275" h="64769">
                  <a:moveTo>
                    <a:pt x="251931" y="36956"/>
                  </a:moveTo>
                  <a:lnTo>
                    <a:pt x="250736" y="33400"/>
                  </a:lnTo>
                  <a:lnTo>
                    <a:pt x="253185" y="32765"/>
                  </a:lnTo>
                  <a:lnTo>
                    <a:pt x="254559" y="29844"/>
                  </a:lnTo>
                  <a:lnTo>
                    <a:pt x="254440" y="34035"/>
                  </a:lnTo>
                  <a:lnTo>
                    <a:pt x="252588" y="34543"/>
                  </a:lnTo>
                  <a:lnTo>
                    <a:pt x="251931" y="36956"/>
                  </a:lnTo>
                  <a:close/>
                </a:path>
                <a:path w="295275" h="64769">
                  <a:moveTo>
                    <a:pt x="253484" y="43560"/>
                  </a:moveTo>
                  <a:lnTo>
                    <a:pt x="23891" y="43560"/>
                  </a:lnTo>
                  <a:lnTo>
                    <a:pt x="25862" y="42925"/>
                  </a:lnTo>
                  <a:lnTo>
                    <a:pt x="25769" y="42290"/>
                  </a:lnTo>
                  <a:lnTo>
                    <a:pt x="25695" y="41782"/>
                  </a:lnTo>
                  <a:lnTo>
                    <a:pt x="25603" y="41147"/>
                  </a:lnTo>
                  <a:lnTo>
                    <a:pt x="25510" y="40512"/>
                  </a:lnTo>
                  <a:lnTo>
                    <a:pt x="25436" y="40004"/>
                  </a:lnTo>
                  <a:lnTo>
                    <a:pt x="25344" y="39369"/>
                  </a:lnTo>
                  <a:lnTo>
                    <a:pt x="25252" y="38734"/>
                  </a:lnTo>
                  <a:lnTo>
                    <a:pt x="25159" y="38099"/>
                  </a:lnTo>
                  <a:lnTo>
                    <a:pt x="25085" y="37591"/>
                  </a:lnTo>
                  <a:lnTo>
                    <a:pt x="24966" y="35813"/>
                  </a:lnTo>
                  <a:lnTo>
                    <a:pt x="25981" y="32130"/>
                  </a:lnTo>
                  <a:lnTo>
                    <a:pt x="25503" y="31622"/>
                  </a:lnTo>
                  <a:lnTo>
                    <a:pt x="24189" y="30352"/>
                  </a:lnTo>
                  <a:lnTo>
                    <a:pt x="242793" y="30352"/>
                  </a:lnTo>
                  <a:lnTo>
                    <a:pt x="242494" y="31622"/>
                  </a:lnTo>
                  <a:lnTo>
                    <a:pt x="244107" y="31622"/>
                  </a:lnTo>
                  <a:lnTo>
                    <a:pt x="244286" y="32130"/>
                  </a:lnTo>
                  <a:lnTo>
                    <a:pt x="243330" y="35178"/>
                  </a:lnTo>
                  <a:lnTo>
                    <a:pt x="247786" y="35178"/>
                  </a:lnTo>
                  <a:lnTo>
                    <a:pt x="245779" y="37591"/>
                  </a:lnTo>
                  <a:lnTo>
                    <a:pt x="246436" y="38099"/>
                  </a:lnTo>
                  <a:lnTo>
                    <a:pt x="246675" y="38734"/>
                  </a:lnTo>
                  <a:lnTo>
                    <a:pt x="251393" y="38734"/>
                  </a:lnTo>
                  <a:lnTo>
                    <a:pt x="251991" y="39369"/>
                  </a:lnTo>
                  <a:lnTo>
                    <a:pt x="254141" y="40512"/>
                  </a:lnTo>
                  <a:lnTo>
                    <a:pt x="251214" y="41782"/>
                  </a:lnTo>
                  <a:lnTo>
                    <a:pt x="251573" y="42290"/>
                  </a:lnTo>
                  <a:lnTo>
                    <a:pt x="252767" y="42290"/>
                  </a:lnTo>
                  <a:lnTo>
                    <a:pt x="253484" y="43560"/>
                  </a:lnTo>
                  <a:close/>
                </a:path>
                <a:path w="295275" h="64769">
                  <a:moveTo>
                    <a:pt x="244107" y="31622"/>
                  </a:moveTo>
                  <a:lnTo>
                    <a:pt x="242494" y="31622"/>
                  </a:lnTo>
                  <a:lnTo>
                    <a:pt x="243928" y="30987"/>
                  </a:lnTo>
                  <a:lnTo>
                    <a:pt x="244107" y="31622"/>
                  </a:lnTo>
                  <a:close/>
                </a:path>
                <a:path w="295275" h="64769">
                  <a:moveTo>
                    <a:pt x="257426" y="44195"/>
                  </a:moveTo>
                  <a:lnTo>
                    <a:pt x="256291" y="44195"/>
                  </a:lnTo>
                  <a:lnTo>
                    <a:pt x="254977" y="43560"/>
                  </a:lnTo>
                  <a:lnTo>
                    <a:pt x="254917" y="42925"/>
                  </a:lnTo>
                  <a:lnTo>
                    <a:pt x="254804" y="42290"/>
                  </a:lnTo>
                  <a:lnTo>
                    <a:pt x="254714" y="41782"/>
                  </a:lnTo>
                  <a:lnTo>
                    <a:pt x="254601" y="41147"/>
                  </a:lnTo>
                  <a:lnTo>
                    <a:pt x="254487" y="40512"/>
                  </a:lnTo>
                  <a:lnTo>
                    <a:pt x="254440" y="34035"/>
                  </a:lnTo>
                  <a:lnTo>
                    <a:pt x="260054" y="32130"/>
                  </a:lnTo>
                  <a:lnTo>
                    <a:pt x="261525" y="38734"/>
                  </a:lnTo>
                  <a:lnTo>
                    <a:pt x="261582" y="38988"/>
                  </a:lnTo>
                  <a:lnTo>
                    <a:pt x="261667" y="39369"/>
                  </a:lnTo>
                  <a:lnTo>
                    <a:pt x="258023" y="39369"/>
                  </a:lnTo>
                  <a:lnTo>
                    <a:pt x="256650" y="43560"/>
                  </a:lnTo>
                  <a:lnTo>
                    <a:pt x="257426" y="44195"/>
                  </a:lnTo>
                  <a:close/>
                </a:path>
                <a:path w="295275" h="64769">
                  <a:moveTo>
                    <a:pt x="14095" y="39369"/>
                  </a:moveTo>
                  <a:lnTo>
                    <a:pt x="12303" y="39369"/>
                  </a:lnTo>
                  <a:lnTo>
                    <a:pt x="12721" y="38099"/>
                  </a:lnTo>
                  <a:lnTo>
                    <a:pt x="10810" y="37591"/>
                  </a:lnTo>
                  <a:lnTo>
                    <a:pt x="10917" y="36321"/>
                  </a:lnTo>
                  <a:lnTo>
                    <a:pt x="11002" y="35813"/>
                  </a:lnTo>
                  <a:lnTo>
                    <a:pt x="11109" y="35178"/>
                  </a:lnTo>
                  <a:lnTo>
                    <a:pt x="11215" y="34543"/>
                  </a:lnTo>
                  <a:lnTo>
                    <a:pt x="11301" y="34035"/>
                  </a:lnTo>
                  <a:lnTo>
                    <a:pt x="11407" y="33400"/>
                  </a:lnTo>
                  <a:lnTo>
                    <a:pt x="11646" y="33400"/>
                  </a:lnTo>
                  <a:lnTo>
                    <a:pt x="14573" y="34543"/>
                  </a:lnTo>
                  <a:lnTo>
                    <a:pt x="21581" y="34543"/>
                  </a:lnTo>
                  <a:lnTo>
                    <a:pt x="20924" y="36321"/>
                  </a:lnTo>
                  <a:lnTo>
                    <a:pt x="12244" y="36321"/>
                  </a:lnTo>
                  <a:lnTo>
                    <a:pt x="14095" y="39369"/>
                  </a:lnTo>
                  <a:close/>
                </a:path>
                <a:path w="295275" h="64769">
                  <a:moveTo>
                    <a:pt x="247786" y="35178"/>
                  </a:moveTo>
                  <a:lnTo>
                    <a:pt x="243509" y="35178"/>
                  </a:lnTo>
                  <a:lnTo>
                    <a:pt x="248288" y="34543"/>
                  </a:lnTo>
                  <a:lnTo>
                    <a:pt x="247786" y="35178"/>
                  </a:lnTo>
                  <a:close/>
                </a:path>
                <a:path w="295275" h="64769">
                  <a:moveTo>
                    <a:pt x="18396" y="38734"/>
                  </a:moveTo>
                  <a:lnTo>
                    <a:pt x="14931" y="38734"/>
                  </a:lnTo>
                  <a:lnTo>
                    <a:pt x="14334" y="38099"/>
                  </a:lnTo>
                  <a:lnTo>
                    <a:pt x="14752" y="37591"/>
                  </a:lnTo>
                  <a:lnTo>
                    <a:pt x="14095" y="36956"/>
                  </a:lnTo>
                  <a:lnTo>
                    <a:pt x="12244" y="36321"/>
                  </a:lnTo>
                  <a:lnTo>
                    <a:pt x="20924" y="36321"/>
                  </a:lnTo>
                  <a:lnTo>
                    <a:pt x="20267" y="38099"/>
                  </a:lnTo>
                  <a:lnTo>
                    <a:pt x="18814" y="38099"/>
                  </a:lnTo>
                  <a:lnTo>
                    <a:pt x="18396" y="38734"/>
                  </a:lnTo>
                  <a:close/>
                </a:path>
                <a:path w="295275" h="64769">
                  <a:moveTo>
                    <a:pt x="24428" y="39369"/>
                  </a:moveTo>
                  <a:lnTo>
                    <a:pt x="19829" y="39369"/>
                  </a:lnTo>
                  <a:lnTo>
                    <a:pt x="23353" y="37591"/>
                  </a:lnTo>
                  <a:lnTo>
                    <a:pt x="24428" y="39369"/>
                  </a:lnTo>
                  <a:close/>
                </a:path>
                <a:path w="295275" h="64769">
                  <a:moveTo>
                    <a:pt x="251393" y="38734"/>
                  </a:moveTo>
                  <a:lnTo>
                    <a:pt x="246675" y="38734"/>
                  </a:lnTo>
                  <a:lnTo>
                    <a:pt x="250199" y="37591"/>
                  </a:lnTo>
                  <a:lnTo>
                    <a:pt x="251393" y="38734"/>
                  </a:lnTo>
                  <a:close/>
                </a:path>
                <a:path w="295275" h="64769">
                  <a:moveTo>
                    <a:pt x="24165" y="42925"/>
                  </a:moveTo>
                  <a:lnTo>
                    <a:pt x="18157" y="42925"/>
                  </a:lnTo>
                  <a:lnTo>
                    <a:pt x="18243" y="42290"/>
                  </a:lnTo>
                  <a:lnTo>
                    <a:pt x="18312" y="41782"/>
                  </a:lnTo>
                  <a:lnTo>
                    <a:pt x="18399" y="41147"/>
                  </a:lnTo>
                  <a:lnTo>
                    <a:pt x="18485" y="40512"/>
                  </a:lnTo>
                  <a:lnTo>
                    <a:pt x="18554" y="40004"/>
                  </a:lnTo>
                  <a:lnTo>
                    <a:pt x="18641" y="39369"/>
                  </a:lnTo>
                  <a:lnTo>
                    <a:pt x="18693" y="38988"/>
                  </a:lnTo>
                  <a:lnTo>
                    <a:pt x="18814" y="38099"/>
                  </a:lnTo>
                  <a:lnTo>
                    <a:pt x="20267" y="38099"/>
                  </a:lnTo>
                  <a:lnTo>
                    <a:pt x="19829" y="39369"/>
                  </a:lnTo>
                  <a:lnTo>
                    <a:pt x="24428" y="39369"/>
                  </a:lnTo>
                  <a:lnTo>
                    <a:pt x="25264" y="40512"/>
                  </a:lnTo>
                  <a:lnTo>
                    <a:pt x="24165" y="42925"/>
                  </a:lnTo>
                  <a:close/>
                </a:path>
                <a:path w="295275" h="64769">
                  <a:moveTo>
                    <a:pt x="269581" y="46481"/>
                  </a:moveTo>
                  <a:lnTo>
                    <a:pt x="10153" y="46481"/>
                  </a:lnTo>
                  <a:lnTo>
                    <a:pt x="12244" y="44195"/>
                  </a:lnTo>
                  <a:lnTo>
                    <a:pt x="12244" y="42925"/>
                  </a:lnTo>
                  <a:lnTo>
                    <a:pt x="12960" y="41782"/>
                  </a:lnTo>
                  <a:lnTo>
                    <a:pt x="15320" y="38988"/>
                  </a:lnTo>
                  <a:lnTo>
                    <a:pt x="15554" y="38988"/>
                  </a:lnTo>
                  <a:lnTo>
                    <a:pt x="16186" y="41147"/>
                  </a:lnTo>
                  <a:lnTo>
                    <a:pt x="18157" y="42925"/>
                  </a:lnTo>
                  <a:lnTo>
                    <a:pt x="24165" y="42925"/>
                  </a:lnTo>
                  <a:lnTo>
                    <a:pt x="23891" y="43560"/>
                  </a:lnTo>
                  <a:lnTo>
                    <a:pt x="253484" y="43560"/>
                  </a:lnTo>
                  <a:lnTo>
                    <a:pt x="253842" y="44195"/>
                  </a:lnTo>
                  <a:lnTo>
                    <a:pt x="257426" y="44195"/>
                  </a:lnTo>
                  <a:lnTo>
                    <a:pt x="258202" y="44703"/>
                  </a:lnTo>
                  <a:lnTo>
                    <a:pt x="274006" y="44703"/>
                  </a:lnTo>
                  <a:lnTo>
                    <a:pt x="273839" y="45338"/>
                  </a:lnTo>
                  <a:lnTo>
                    <a:pt x="269252" y="45338"/>
                  </a:lnTo>
                  <a:lnTo>
                    <a:pt x="269581" y="46481"/>
                  </a:lnTo>
                  <a:close/>
                </a:path>
                <a:path w="295275" h="64769">
                  <a:moveTo>
                    <a:pt x="17559" y="40004"/>
                  </a:moveTo>
                  <a:lnTo>
                    <a:pt x="15554" y="38988"/>
                  </a:lnTo>
                  <a:lnTo>
                    <a:pt x="18272" y="38988"/>
                  </a:lnTo>
                  <a:lnTo>
                    <a:pt x="17559" y="40004"/>
                  </a:lnTo>
                  <a:close/>
                </a:path>
                <a:path w="295275" h="64769">
                  <a:moveTo>
                    <a:pt x="272657" y="50164"/>
                  </a:moveTo>
                  <a:lnTo>
                    <a:pt x="5315" y="50164"/>
                  </a:lnTo>
                  <a:lnTo>
                    <a:pt x="7406" y="45338"/>
                  </a:lnTo>
                  <a:lnTo>
                    <a:pt x="8003" y="42925"/>
                  </a:lnTo>
                  <a:lnTo>
                    <a:pt x="6092" y="39369"/>
                  </a:lnTo>
                  <a:lnTo>
                    <a:pt x="10332" y="40512"/>
                  </a:lnTo>
                  <a:lnTo>
                    <a:pt x="12005" y="41147"/>
                  </a:lnTo>
                  <a:lnTo>
                    <a:pt x="10153" y="46481"/>
                  </a:lnTo>
                  <a:lnTo>
                    <a:pt x="269581" y="46481"/>
                  </a:lnTo>
                  <a:lnTo>
                    <a:pt x="270088" y="48259"/>
                  </a:lnTo>
                  <a:lnTo>
                    <a:pt x="271402" y="48259"/>
                  </a:lnTo>
                  <a:lnTo>
                    <a:pt x="272657" y="50164"/>
                  </a:lnTo>
                  <a:close/>
                </a:path>
                <a:path w="295275" h="64769">
                  <a:moveTo>
                    <a:pt x="261069" y="40004"/>
                  </a:moveTo>
                  <a:lnTo>
                    <a:pt x="260771" y="40004"/>
                  </a:lnTo>
                  <a:lnTo>
                    <a:pt x="258023" y="39369"/>
                  </a:lnTo>
                  <a:lnTo>
                    <a:pt x="261667" y="39369"/>
                  </a:lnTo>
                  <a:lnTo>
                    <a:pt x="261069" y="40004"/>
                  </a:lnTo>
                  <a:close/>
                </a:path>
                <a:path w="295275" h="64769">
                  <a:moveTo>
                    <a:pt x="269073" y="42290"/>
                  </a:moveTo>
                  <a:lnTo>
                    <a:pt x="263877" y="42290"/>
                  </a:lnTo>
                  <a:lnTo>
                    <a:pt x="264474" y="41782"/>
                  </a:lnTo>
                  <a:lnTo>
                    <a:pt x="263877" y="39369"/>
                  </a:lnTo>
                  <a:lnTo>
                    <a:pt x="266564" y="40004"/>
                  </a:lnTo>
                  <a:lnTo>
                    <a:pt x="266803" y="40004"/>
                  </a:lnTo>
                  <a:lnTo>
                    <a:pt x="267699" y="41782"/>
                  </a:lnTo>
                  <a:lnTo>
                    <a:pt x="269073" y="42290"/>
                  </a:lnTo>
                  <a:close/>
                </a:path>
                <a:path w="295275" h="64769">
                  <a:moveTo>
                    <a:pt x="274006" y="44703"/>
                  </a:moveTo>
                  <a:lnTo>
                    <a:pt x="258202" y="44703"/>
                  </a:lnTo>
                  <a:lnTo>
                    <a:pt x="260293" y="44195"/>
                  </a:lnTo>
                  <a:lnTo>
                    <a:pt x="258800" y="41147"/>
                  </a:lnTo>
                  <a:lnTo>
                    <a:pt x="260054" y="40512"/>
                  </a:lnTo>
                  <a:lnTo>
                    <a:pt x="263638" y="42290"/>
                  </a:lnTo>
                  <a:lnTo>
                    <a:pt x="269073" y="42290"/>
                  </a:lnTo>
                  <a:lnTo>
                    <a:pt x="270447" y="42925"/>
                  </a:lnTo>
                  <a:lnTo>
                    <a:pt x="274508" y="42925"/>
                  </a:lnTo>
                  <a:lnTo>
                    <a:pt x="274006" y="44703"/>
                  </a:lnTo>
                  <a:close/>
                </a:path>
                <a:path w="295275" h="64769">
                  <a:moveTo>
                    <a:pt x="252767" y="42290"/>
                  </a:moveTo>
                  <a:lnTo>
                    <a:pt x="251573" y="42290"/>
                  </a:lnTo>
                  <a:lnTo>
                    <a:pt x="252528" y="41782"/>
                  </a:lnTo>
                  <a:lnTo>
                    <a:pt x="252767" y="42290"/>
                  </a:lnTo>
                  <a:close/>
                </a:path>
                <a:path w="295275" h="64769">
                  <a:moveTo>
                    <a:pt x="273791" y="47116"/>
                  </a:moveTo>
                  <a:lnTo>
                    <a:pt x="269252" y="45338"/>
                  </a:lnTo>
                  <a:lnTo>
                    <a:pt x="273839" y="45338"/>
                  </a:lnTo>
                  <a:lnTo>
                    <a:pt x="273672" y="45973"/>
                  </a:lnTo>
                  <a:lnTo>
                    <a:pt x="274329" y="46481"/>
                  </a:lnTo>
                  <a:lnTo>
                    <a:pt x="273791" y="47116"/>
                  </a:lnTo>
                  <a:close/>
                </a:path>
                <a:path w="295275" h="64769">
                  <a:moveTo>
                    <a:pt x="2986" y="54863"/>
                  </a:moveTo>
                  <a:lnTo>
                    <a:pt x="2508" y="54863"/>
                  </a:lnTo>
                  <a:lnTo>
                    <a:pt x="3285" y="53720"/>
                  </a:lnTo>
                  <a:lnTo>
                    <a:pt x="3165" y="53085"/>
                  </a:lnTo>
                  <a:lnTo>
                    <a:pt x="3046" y="51942"/>
                  </a:lnTo>
                  <a:lnTo>
                    <a:pt x="0" y="50164"/>
                  </a:lnTo>
                  <a:lnTo>
                    <a:pt x="1134" y="48894"/>
                  </a:lnTo>
                  <a:lnTo>
                    <a:pt x="1971" y="47751"/>
                  </a:lnTo>
                  <a:lnTo>
                    <a:pt x="4180" y="50164"/>
                  </a:lnTo>
                  <a:lnTo>
                    <a:pt x="272657" y="50164"/>
                  </a:lnTo>
                  <a:lnTo>
                    <a:pt x="272522" y="51942"/>
                  </a:lnTo>
                  <a:lnTo>
                    <a:pt x="272477" y="52450"/>
                  </a:lnTo>
                  <a:lnTo>
                    <a:pt x="275822" y="52450"/>
                  </a:lnTo>
                  <a:lnTo>
                    <a:pt x="275971" y="53085"/>
                  </a:lnTo>
                  <a:lnTo>
                    <a:pt x="274926" y="53085"/>
                  </a:lnTo>
                  <a:lnTo>
                    <a:pt x="274538" y="53720"/>
                  </a:lnTo>
                  <a:lnTo>
                    <a:pt x="6450" y="53720"/>
                  </a:lnTo>
                  <a:lnTo>
                    <a:pt x="2986" y="54863"/>
                  </a:lnTo>
                  <a:close/>
                </a:path>
                <a:path w="295275" h="64769">
                  <a:moveTo>
                    <a:pt x="271402" y="48259"/>
                  </a:moveTo>
                  <a:lnTo>
                    <a:pt x="270088" y="48259"/>
                  </a:lnTo>
                  <a:lnTo>
                    <a:pt x="270984" y="47751"/>
                  </a:lnTo>
                  <a:lnTo>
                    <a:pt x="271402" y="48259"/>
                  </a:lnTo>
                  <a:close/>
                </a:path>
                <a:path w="295275" h="64769">
                  <a:moveTo>
                    <a:pt x="276121" y="53720"/>
                  </a:moveTo>
                  <a:lnTo>
                    <a:pt x="275046" y="53085"/>
                  </a:lnTo>
                  <a:lnTo>
                    <a:pt x="275971" y="53085"/>
                  </a:lnTo>
                  <a:lnTo>
                    <a:pt x="276121" y="53720"/>
                  </a:lnTo>
                  <a:close/>
                </a:path>
                <a:path w="295275" h="64769">
                  <a:moveTo>
                    <a:pt x="279773" y="56133"/>
                  </a:moveTo>
                  <a:lnTo>
                    <a:pt x="278211" y="56133"/>
                  </a:lnTo>
                  <a:lnTo>
                    <a:pt x="277136" y="53085"/>
                  </a:lnTo>
                  <a:lnTo>
                    <a:pt x="280302" y="54863"/>
                  </a:lnTo>
                  <a:lnTo>
                    <a:pt x="279773" y="56133"/>
                  </a:lnTo>
                  <a:close/>
                </a:path>
                <a:path w="295275" h="64769">
                  <a:moveTo>
                    <a:pt x="291889" y="63245"/>
                  </a:moveTo>
                  <a:lnTo>
                    <a:pt x="276599" y="63245"/>
                  </a:lnTo>
                  <a:lnTo>
                    <a:pt x="282392" y="56133"/>
                  </a:lnTo>
                  <a:lnTo>
                    <a:pt x="284722" y="53085"/>
                  </a:lnTo>
                  <a:lnTo>
                    <a:pt x="284924" y="54863"/>
                  </a:lnTo>
                  <a:lnTo>
                    <a:pt x="284997" y="55498"/>
                  </a:lnTo>
                  <a:lnTo>
                    <a:pt x="285069" y="56133"/>
                  </a:lnTo>
                  <a:lnTo>
                    <a:pt x="285127" y="56641"/>
                  </a:lnTo>
                  <a:lnTo>
                    <a:pt x="285199" y="57276"/>
                  </a:lnTo>
                  <a:lnTo>
                    <a:pt x="284303" y="59054"/>
                  </a:lnTo>
                  <a:lnTo>
                    <a:pt x="288066" y="61467"/>
                  </a:lnTo>
                  <a:lnTo>
                    <a:pt x="291530" y="61467"/>
                  </a:lnTo>
                  <a:lnTo>
                    <a:pt x="291889" y="63245"/>
                  </a:lnTo>
                  <a:close/>
                </a:path>
                <a:path w="295275" h="64769">
                  <a:moveTo>
                    <a:pt x="292128" y="64388"/>
                  </a:moveTo>
                  <a:lnTo>
                    <a:pt x="147743" y="64388"/>
                  </a:lnTo>
                  <a:lnTo>
                    <a:pt x="99256" y="63245"/>
                  </a:lnTo>
                  <a:lnTo>
                    <a:pt x="51249" y="60832"/>
                  </a:lnTo>
                  <a:lnTo>
                    <a:pt x="4121" y="56641"/>
                  </a:lnTo>
                  <a:lnTo>
                    <a:pt x="6450" y="53720"/>
                  </a:lnTo>
                  <a:lnTo>
                    <a:pt x="274538" y="53720"/>
                  </a:lnTo>
                  <a:lnTo>
                    <a:pt x="273373" y="55498"/>
                  </a:lnTo>
                  <a:lnTo>
                    <a:pt x="275464" y="56133"/>
                  </a:lnTo>
                  <a:lnTo>
                    <a:pt x="279773" y="56133"/>
                  </a:lnTo>
                  <a:lnTo>
                    <a:pt x="276599" y="63245"/>
                  </a:lnTo>
                  <a:lnTo>
                    <a:pt x="291889" y="63245"/>
                  </a:lnTo>
                  <a:lnTo>
                    <a:pt x="292022" y="63880"/>
                  </a:lnTo>
                  <a:lnTo>
                    <a:pt x="292128" y="64388"/>
                  </a:lnTo>
                  <a:close/>
                </a:path>
                <a:path w="295275" h="64769">
                  <a:moveTo>
                    <a:pt x="295054" y="63880"/>
                  </a:moveTo>
                  <a:lnTo>
                    <a:pt x="294636" y="63880"/>
                  </a:lnTo>
                  <a:lnTo>
                    <a:pt x="291530" y="61467"/>
                  </a:lnTo>
                  <a:lnTo>
                    <a:pt x="288723" y="61467"/>
                  </a:lnTo>
                  <a:lnTo>
                    <a:pt x="288186" y="59689"/>
                  </a:lnTo>
                  <a:lnTo>
                    <a:pt x="289141" y="59689"/>
                  </a:lnTo>
                  <a:lnTo>
                    <a:pt x="294875" y="60832"/>
                  </a:lnTo>
                  <a:lnTo>
                    <a:pt x="295054" y="61467"/>
                  </a:lnTo>
                  <a:lnTo>
                    <a:pt x="295054" y="63880"/>
                  </a:lnTo>
                  <a:close/>
                </a:path>
              </a:pathLst>
            </a:custGeom>
            <a:solidFill>
              <a:srgbClr val="F6D548"/>
            </a:solidFill>
          </p:spPr>
          <p:txBody>
            <a:bodyPr wrap="square" lIns="0" tIns="0" rIns="0" bIns="0" rtlCol="0"/>
            <a:lstStyle/>
            <a:p>
              <a:endParaRPr/>
            </a:p>
          </p:txBody>
        </p:sp>
      </p:grpSp>
      <p:grpSp>
        <p:nvGrpSpPr>
          <p:cNvPr id="16" name="object 16"/>
          <p:cNvGrpSpPr/>
          <p:nvPr/>
        </p:nvGrpSpPr>
        <p:grpSpPr>
          <a:xfrm>
            <a:off x="15178819" y="2417295"/>
            <a:ext cx="115570" cy="407670"/>
            <a:chOff x="15178819" y="2417295"/>
            <a:chExt cx="115570" cy="407670"/>
          </a:xfrm>
        </p:grpSpPr>
        <p:pic>
          <p:nvPicPr>
            <p:cNvPr id="17" name="object 17"/>
            <p:cNvPicPr/>
            <p:nvPr/>
          </p:nvPicPr>
          <p:blipFill>
            <a:blip r:embed="rId5" cstate="print"/>
            <a:stretch>
              <a:fillRect/>
            </a:stretch>
          </p:blipFill>
          <p:spPr>
            <a:xfrm>
              <a:off x="15180879" y="2464173"/>
              <a:ext cx="112817" cy="234949"/>
            </a:xfrm>
            <a:prstGeom prst="rect">
              <a:avLst/>
            </a:prstGeom>
          </p:spPr>
        </p:pic>
        <p:sp>
          <p:nvSpPr>
            <p:cNvPr id="18" name="object 18"/>
            <p:cNvSpPr/>
            <p:nvPr/>
          </p:nvSpPr>
          <p:spPr>
            <a:xfrm>
              <a:off x="15178811" y="2484195"/>
              <a:ext cx="115570" cy="340360"/>
            </a:xfrm>
            <a:custGeom>
              <a:avLst/>
              <a:gdLst/>
              <a:ahLst/>
              <a:cxnLst/>
              <a:rect l="l" t="t" r="r" b="b"/>
              <a:pathLst>
                <a:path w="115569" h="340360">
                  <a:moveTo>
                    <a:pt x="47510" y="194310"/>
                  </a:moveTo>
                  <a:lnTo>
                    <a:pt x="46405" y="191770"/>
                  </a:lnTo>
                  <a:lnTo>
                    <a:pt x="46697" y="190500"/>
                  </a:lnTo>
                  <a:lnTo>
                    <a:pt x="45021" y="187960"/>
                  </a:lnTo>
                  <a:lnTo>
                    <a:pt x="43180" y="189230"/>
                  </a:lnTo>
                  <a:lnTo>
                    <a:pt x="42938" y="189230"/>
                  </a:lnTo>
                  <a:lnTo>
                    <a:pt x="42037" y="194310"/>
                  </a:lnTo>
                  <a:lnTo>
                    <a:pt x="46405" y="194310"/>
                  </a:lnTo>
                  <a:lnTo>
                    <a:pt x="47510" y="194310"/>
                  </a:lnTo>
                  <a:close/>
                </a:path>
                <a:path w="115569" h="340360">
                  <a:moveTo>
                    <a:pt x="62941" y="162483"/>
                  </a:moveTo>
                  <a:lnTo>
                    <a:pt x="61125" y="163830"/>
                  </a:lnTo>
                  <a:lnTo>
                    <a:pt x="62293" y="165100"/>
                  </a:lnTo>
                  <a:lnTo>
                    <a:pt x="62560" y="163830"/>
                  </a:lnTo>
                  <a:lnTo>
                    <a:pt x="62941" y="162483"/>
                  </a:lnTo>
                  <a:close/>
                </a:path>
                <a:path w="115569" h="340360">
                  <a:moveTo>
                    <a:pt x="63614" y="153670"/>
                  </a:moveTo>
                  <a:lnTo>
                    <a:pt x="62077" y="152361"/>
                  </a:lnTo>
                  <a:lnTo>
                    <a:pt x="61671" y="152361"/>
                  </a:lnTo>
                  <a:lnTo>
                    <a:pt x="63246" y="153670"/>
                  </a:lnTo>
                  <a:lnTo>
                    <a:pt x="63614" y="153670"/>
                  </a:lnTo>
                  <a:close/>
                </a:path>
                <a:path w="115569" h="340360">
                  <a:moveTo>
                    <a:pt x="69519" y="151130"/>
                  </a:moveTo>
                  <a:lnTo>
                    <a:pt x="68173" y="151130"/>
                  </a:lnTo>
                  <a:lnTo>
                    <a:pt x="67843" y="152361"/>
                  </a:lnTo>
                  <a:lnTo>
                    <a:pt x="69519" y="151130"/>
                  </a:lnTo>
                  <a:close/>
                </a:path>
                <a:path w="115569" h="340360">
                  <a:moveTo>
                    <a:pt x="71958" y="140970"/>
                  </a:moveTo>
                  <a:lnTo>
                    <a:pt x="66573" y="142125"/>
                  </a:lnTo>
                  <a:lnTo>
                    <a:pt x="66078" y="142125"/>
                  </a:lnTo>
                  <a:lnTo>
                    <a:pt x="65697" y="143510"/>
                  </a:lnTo>
                  <a:lnTo>
                    <a:pt x="68199" y="142240"/>
                  </a:lnTo>
                  <a:lnTo>
                    <a:pt x="67005" y="146050"/>
                  </a:lnTo>
                  <a:lnTo>
                    <a:pt x="64439" y="147320"/>
                  </a:lnTo>
                  <a:lnTo>
                    <a:pt x="63068" y="147320"/>
                  </a:lnTo>
                  <a:lnTo>
                    <a:pt x="63080" y="147485"/>
                  </a:lnTo>
                  <a:lnTo>
                    <a:pt x="63258" y="149860"/>
                  </a:lnTo>
                  <a:lnTo>
                    <a:pt x="64503" y="149860"/>
                  </a:lnTo>
                  <a:lnTo>
                    <a:pt x="66344" y="149860"/>
                  </a:lnTo>
                  <a:lnTo>
                    <a:pt x="68465" y="149860"/>
                  </a:lnTo>
                  <a:lnTo>
                    <a:pt x="69342" y="147320"/>
                  </a:lnTo>
                  <a:lnTo>
                    <a:pt x="71183" y="146050"/>
                  </a:lnTo>
                  <a:lnTo>
                    <a:pt x="69748" y="146050"/>
                  </a:lnTo>
                  <a:lnTo>
                    <a:pt x="69075" y="142125"/>
                  </a:lnTo>
                  <a:lnTo>
                    <a:pt x="70599" y="142125"/>
                  </a:lnTo>
                  <a:lnTo>
                    <a:pt x="71958" y="140970"/>
                  </a:lnTo>
                  <a:close/>
                </a:path>
                <a:path w="115569" h="340360">
                  <a:moveTo>
                    <a:pt x="78143" y="120230"/>
                  </a:moveTo>
                  <a:lnTo>
                    <a:pt x="77939" y="119761"/>
                  </a:lnTo>
                  <a:lnTo>
                    <a:pt x="77736" y="119392"/>
                  </a:lnTo>
                  <a:lnTo>
                    <a:pt x="77673" y="119761"/>
                  </a:lnTo>
                  <a:lnTo>
                    <a:pt x="77571" y="120230"/>
                  </a:lnTo>
                  <a:lnTo>
                    <a:pt x="78143" y="120230"/>
                  </a:lnTo>
                  <a:close/>
                </a:path>
                <a:path w="115569" h="340360">
                  <a:moveTo>
                    <a:pt x="80695" y="111150"/>
                  </a:moveTo>
                  <a:lnTo>
                    <a:pt x="80391" y="111150"/>
                  </a:lnTo>
                  <a:lnTo>
                    <a:pt x="76149" y="112941"/>
                  </a:lnTo>
                  <a:lnTo>
                    <a:pt x="76149" y="113182"/>
                  </a:lnTo>
                  <a:lnTo>
                    <a:pt x="75958" y="114198"/>
                  </a:lnTo>
                  <a:lnTo>
                    <a:pt x="76073" y="114503"/>
                  </a:lnTo>
                  <a:lnTo>
                    <a:pt x="77762" y="119265"/>
                  </a:lnTo>
                  <a:lnTo>
                    <a:pt x="78651" y="114503"/>
                  </a:lnTo>
                  <a:lnTo>
                    <a:pt x="80695" y="111150"/>
                  </a:lnTo>
                  <a:close/>
                </a:path>
                <a:path w="115569" h="340360">
                  <a:moveTo>
                    <a:pt x="80784" y="119392"/>
                  </a:moveTo>
                  <a:lnTo>
                    <a:pt x="80759" y="119265"/>
                  </a:lnTo>
                  <a:lnTo>
                    <a:pt x="77762" y="119265"/>
                  </a:lnTo>
                  <a:lnTo>
                    <a:pt x="77812" y="119392"/>
                  </a:lnTo>
                  <a:lnTo>
                    <a:pt x="80784" y="119392"/>
                  </a:lnTo>
                  <a:close/>
                </a:path>
                <a:path w="115569" h="340360">
                  <a:moveTo>
                    <a:pt x="82550" y="120434"/>
                  </a:moveTo>
                  <a:lnTo>
                    <a:pt x="82499" y="120230"/>
                  </a:lnTo>
                  <a:lnTo>
                    <a:pt x="78143" y="120230"/>
                  </a:lnTo>
                  <a:lnTo>
                    <a:pt x="78219" y="120434"/>
                  </a:lnTo>
                  <a:lnTo>
                    <a:pt x="82550" y="120434"/>
                  </a:lnTo>
                  <a:close/>
                </a:path>
                <a:path w="115569" h="340360">
                  <a:moveTo>
                    <a:pt x="83058" y="119392"/>
                  </a:moveTo>
                  <a:lnTo>
                    <a:pt x="82296" y="119392"/>
                  </a:lnTo>
                  <a:lnTo>
                    <a:pt x="82384" y="119761"/>
                  </a:lnTo>
                  <a:lnTo>
                    <a:pt x="82499" y="120230"/>
                  </a:lnTo>
                  <a:lnTo>
                    <a:pt x="82702" y="120230"/>
                  </a:lnTo>
                  <a:lnTo>
                    <a:pt x="82905" y="119761"/>
                  </a:lnTo>
                  <a:lnTo>
                    <a:pt x="83058" y="119392"/>
                  </a:lnTo>
                  <a:close/>
                </a:path>
                <a:path w="115569" h="340360">
                  <a:moveTo>
                    <a:pt x="83845" y="116344"/>
                  </a:moveTo>
                  <a:lnTo>
                    <a:pt x="83794" y="116052"/>
                  </a:lnTo>
                  <a:lnTo>
                    <a:pt x="83604" y="114973"/>
                  </a:lnTo>
                  <a:lnTo>
                    <a:pt x="81813" y="116052"/>
                  </a:lnTo>
                  <a:lnTo>
                    <a:pt x="80086" y="116344"/>
                  </a:lnTo>
                  <a:lnTo>
                    <a:pt x="80759" y="119265"/>
                  </a:lnTo>
                  <a:lnTo>
                    <a:pt x="82321" y="119265"/>
                  </a:lnTo>
                  <a:lnTo>
                    <a:pt x="82651" y="116954"/>
                  </a:lnTo>
                  <a:lnTo>
                    <a:pt x="83845" y="116344"/>
                  </a:lnTo>
                  <a:close/>
                </a:path>
                <a:path w="115569" h="340360">
                  <a:moveTo>
                    <a:pt x="94297" y="80010"/>
                  </a:moveTo>
                  <a:lnTo>
                    <a:pt x="92748" y="80010"/>
                  </a:lnTo>
                  <a:lnTo>
                    <a:pt x="90538" y="78740"/>
                  </a:lnTo>
                  <a:lnTo>
                    <a:pt x="91732" y="81280"/>
                  </a:lnTo>
                  <a:lnTo>
                    <a:pt x="94297" y="80010"/>
                  </a:lnTo>
                  <a:close/>
                </a:path>
                <a:path w="115569" h="340360">
                  <a:moveTo>
                    <a:pt x="106133" y="3810"/>
                  </a:moveTo>
                  <a:lnTo>
                    <a:pt x="104216" y="1270"/>
                  </a:lnTo>
                  <a:lnTo>
                    <a:pt x="103022" y="3810"/>
                  </a:lnTo>
                  <a:lnTo>
                    <a:pt x="106133" y="3810"/>
                  </a:lnTo>
                  <a:close/>
                </a:path>
                <a:path w="115569" h="340360">
                  <a:moveTo>
                    <a:pt x="111086" y="5080"/>
                  </a:moveTo>
                  <a:lnTo>
                    <a:pt x="109791" y="5080"/>
                  </a:lnTo>
                  <a:lnTo>
                    <a:pt x="110286" y="7620"/>
                  </a:lnTo>
                  <a:lnTo>
                    <a:pt x="111086" y="5080"/>
                  </a:lnTo>
                  <a:close/>
                </a:path>
                <a:path w="115569" h="340360">
                  <a:moveTo>
                    <a:pt x="111975" y="2540"/>
                  </a:moveTo>
                  <a:lnTo>
                    <a:pt x="111506" y="0"/>
                  </a:lnTo>
                  <a:lnTo>
                    <a:pt x="107022" y="2540"/>
                  </a:lnTo>
                  <a:lnTo>
                    <a:pt x="107683" y="0"/>
                  </a:lnTo>
                  <a:lnTo>
                    <a:pt x="104152" y="0"/>
                  </a:lnTo>
                  <a:lnTo>
                    <a:pt x="105651" y="1270"/>
                  </a:lnTo>
                  <a:lnTo>
                    <a:pt x="106133" y="3810"/>
                  </a:lnTo>
                  <a:lnTo>
                    <a:pt x="107086" y="3810"/>
                  </a:lnTo>
                  <a:lnTo>
                    <a:pt x="104927" y="6350"/>
                  </a:lnTo>
                  <a:lnTo>
                    <a:pt x="109791" y="5080"/>
                  </a:lnTo>
                  <a:lnTo>
                    <a:pt x="109410" y="3810"/>
                  </a:lnTo>
                  <a:lnTo>
                    <a:pt x="111975" y="2540"/>
                  </a:lnTo>
                  <a:close/>
                </a:path>
                <a:path w="115569" h="340360">
                  <a:moveTo>
                    <a:pt x="115201" y="86360"/>
                  </a:moveTo>
                  <a:lnTo>
                    <a:pt x="115176" y="83820"/>
                  </a:lnTo>
                  <a:lnTo>
                    <a:pt x="115049" y="74930"/>
                  </a:lnTo>
                  <a:lnTo>
                    <a:pt x="115036" y="69850"/>
                  </a:lnTo>
                  <a:lnTo>
                    <a:pt x="114998" y="58420"/>
                  </a:lnTo>
                  <a:lnTo>
                    <a:pt x="114998" y="57150"/>
                  </a:lnTo>
                  <a:lnTo>
                    <a:pt x="114998" y="55880"/>
                  </a:lnTo>
                  <a:lnTo>
                    <a:pt x="114973" y="49530"/>
                  </a:lnTo>
                  <a:lnTo>
                    <a:pt x="114668" y="48260"/>
                  </a:lnTo>
                  <a:lnTo>
                    <a:pt x="114973" y="48260"/>
                  </a:lnTo>
                  <a:lnTo>
                    <a:pt x="114960" y="44450"/>
                  </a:lnTo>
                  <a:lnTo>
                    <a:pt x="114960" y="41910"/>
                  </a:lnTo>
                  <a:lnTo>
                    <a:pt x="114947" y="40640"/>
                  </a:lnTo>
                  <a:lnTo>
                    <a:pt x="114947" y="38100"/>
                  </a:lnTo>
                  <a:lnTo>
                    <a:pt x="114935" y="35560"/>
                  </a:lnTo>
                  <a:lnTo>
                    <a:pt x="114376" y="34290"/>
                  </a:lnTo>
                  <a:lnTo>
                    <a:pt x="114388" y="33020"/>
                  </a:lnTo>
                  <a:lnTo>
                    <a:pt x="114935" y="33020"/>
                  </a:lnTo>
                  <a:lnTo>
                    <a:pt x="114922" y="30480"/>
                  </a:lnTo>
                  <a:lnTo>
                    <a:pt x="114922" y="29210"/>
                  </a:lnTo>
                  <a:lnTo>
                    <a:pt x="114909" y="27940"/>
                  </a:lnTo>
                  <a:lnTo>
                    <a:pt x="114071" y="27051"/>
                  </a:lnTo>
                  <a:lnTo>
                    <a:pt x="114071" y="158750"/>
                  </a:lnTo>
                  <a:lnTo>
                    <a:pt x="113563" y="156210"/>
                  </a:lnTo>
                  <a:lnTo>
                    <a:pt x="113411" y="155371"/>
                  </a:lnTo>
                  <a:lnTo>
                    <a:pt x="113639" y="156210"/>
                  </a:lnTo>
                  <a:lnTo>
                    <a:pt x="113931" y="157480"/>
                  </a:lnTo>
                  <a:lnTo>
                    <a:pt x="114071" y="158750"/>
                  </a:lnTo>
                  <a:lnTo>
                    <a:pt x="114071" y="27051"/>
                  </a:lnTo>
                  <a:lnTo>
                    <a:pt x="113715" y="26670"/>
                  </a:lnTo>
                  <a:lnTo>
                    <a:pt x="112483" y="27940"/>
                  </a:lnTo>
                  <a:lnTo>
                    <a:pt x="112318" y="27940"/>
                  </a:lnTo>
                  <a:lnTo>
                    <a:pt x="112001" y="28448"/>
                  </a:lnTo>
                  <a:lnTo>
                    <a:pt x="111264" y="29210"/>
                  </a:lnTo>
                  <a:lnTo>
                    <a:pt x="111785" y="27940"/>
                  </a:lnTo>
                  <a:lnTo>
                    <a:pt x="112318" y="27940"/>
                  </a:lnTo>
                  <a:lnTo>
                    <a:pt x="113893" y="25400"/>
                  </a:lnTo>
                  <a:lnTo>
                    <a:pt x="114909" y="25400"/>
                  </a:lnTo>
                  <a:lnTo>
                    <a:pt x="114884" y="16510"/>
                  </a:lnTo>
                  <a:lnTo>
                    <a:pt x="114884" y="15240"/>
                  </a:lnTo>
                  <a:lnTo>
                    <a:pt x="114858" y="10160"/>
                  </a:lnTo>
                  <a:lnTo>
                    <a:pt x="113766" y="9486"/>
                  </a:lnTo>
                  <a:lnTo>
                    <a:pt x="113766" y="11430"/>
                  </a:lnTo>
                  <a:lnTo>
                    <a:pt x="113766" y="13970"/>
                  </a:lnTo>
                  <a:lnTo>
                    <a:pt x="110604" y="15240"/>
                  </a:lnTo>
                  <a:lnTo>
                    <a:pt x="111683" y="11430"/>
                  </a:lnTo>
                  <a:lnTo>
                    <a:pt x="113766" y="11430"/>
                  </a:lnTo>
                  <a:lnTo>
                    <a:pt x="113766" y="9486"/>
                  </a:lnTo>
                  <a:lnTo>
                    <a:pt x="112814" y="8890"/>
                  </a:lnTo>
                  <a:lnTo>
                    <a:pt x="110261" y="7620"/>
                  </a:lnTo>
                  <a:lnTo>
                    <a:pt x="109296" y="10160"/>
                  </a:lnTo>
                  <a:lnTo>
                    <a:pt x="110185" y="11430"/>
                  </a:lnTo>
                  <a:lnTo>
                    <a:pt x="110363" y="11430"/>
                  </a:lnTo>
                  <a:lnTo>
                    <a:pt x="109347" y="12700"/>
                  </a:lnTo>
                  <a:lnTo>
                    <a:pt x="110007" y="12700"/>
                  </a:lnTo>
                  <a:lnTo>
                    <a:pt x="109232" y="13970"/>
                  </a:lnTo>
                  <a:lnTo>
                    <a:pt x="107975" y="13970"/>
                  </a:lnTo>
                  <a:lnTo>
                    <a:pt x="107797" y="15240"/>
                  </a:lnTo>
                  <a:lnTo>
                    <a:pt x="106781" y="19050"/>
                  </a:lnTo>
                  <a:lnTo>
                    <a:pt x="110363" y="19050"/>
                  </a:lnTo>
                  <a:lnTo>
                    <a:pt x="112280" y="16510"/>
                  </a:lnTo>
                  <a:lnTo>
                    <a:pt x="110731" y="22860"/>
                  </a:lnTo>
                  <a:lnTo>
                    <a:pt x="111379" y="27940"/>
                  </a:lnTo>
                  <a:lnTo>
                    <a:pt x="104317" y="22860"/>
                  </a:lnTo>
                  <a:lnTo>
                    <a:pt x="103441" y="21590"/>
                  </a:lnTo>
                  <a:lnTo>
                    <a:pt x="104876" y="20320"/>
                  </a:lnTo>
                  <a:lnTo>
                    <a:pt x="103085" y="19050"/>
                  </a:lnTo>
                  <a:lnTo>
                    <a:pt x="101892" y="20320"/>
                  </a:lnTo>
                  <a:lnTo>
                    <a:pt x="100571" y="24130"/>
                  </a:lnTo>
                  <a:lnTo>
                    <a:pt x="103085" y="22860"/>
                  </a:lnTo>
                  <a:lnTo>
                    <a:pt x="103797" y="24130"/>
                  </a:lnTo>
                  <a:lnTo>
                    <a:pt x="104457" y="25400"/>
                  </a:lnTo>
                  <a:lnTo>
                    <a:pt x="104368" y="26670"/>
                  </a:lnTo>
                  <a:lnTo>
                    <a:pt x="104279" y="27940"/>
                  </a:lnTo>
                  <a:lnTo>
                    <a:pt x="104876" y="29210"/>
                  </a:lnTo>
                  <a:lnTo>
                    <a:pt x="105054" y="29210"/>
                  </a:lnTo>
                  <a:lnTo>
                    <a:pt x="108521" y="27940"/>
                  </a:lnTo>
                  <a:lnTo>
                    <a:pt x="108458" y="30480"/>
                  </a:lnTo>
                  <a:lnTo>
                    <a:pt x="108458" y="33020"/>
                  </a:lnTo>
                  <a:lnTo>
                    <a:pt x="107924" y="33020"/>
                  </a:lnTo>
                  <a:lnTo>
                    <a:pt x="107924" y="35560"/>
                  </a:lnTo>
                  <a:lnTo>
                    <a:pt x="104101" y="38100"/>
                  </a:lnTo>
                  <a:lnTo>
                    <a:pt x="104228" y="36830"/>
                  </a:lnTo>
                  <a:lnTo>
                    <a:pt x="104990" y="33020"/>
                  </a:lnTo>
                  <a:lnTo>
                    <a:pt x="105587" y="33020"/>
                  </a:lnTo>
                  <a:lnTo>
                    <a:pt x="106362" y="34290"/>
                  </a:lnTo>
                  <a:lnTo>
                    <a:pt x="107924" y="35560"/>
                  </a:lnTo>
                  <a:lnTo>
                    <a:pt x="107924" y="33020"/>
                  </a:lnTo>
                  <a:lnTo>
                    <a:pt x="105613" y="33020"/>
                  </a:lnTo>
                  <a:lnTo>
                    <a:pt x="105943" y="31750"/>
                  </a:lnTo>
                  <a:lnTo>
                    <a:pt x="108458" y="30480"/>
                  </a:lnTo>
                  <a:lnTo>
                    <a:pt x="108458" y="28016"/>
                  </a:lnTo>
                  <a:lnTo>
                    <a:pt x="104152" y="33020"/>
                  </a:lnTo>
                  <a:lnTo>
                    <a:pt x="103441" y="33020"/>
                  </a:lnTo>
                  <a:lnTo>
                    <a:pt x="103555" y="35560"/>
                  </a:lnTo>
                  <a:lnTo>
                    <a:pt x="103619" y="36830"/>
                  </a:lnTo>
                  <a:lnTo>
                    <a:pt x="101168" y="36830"/>
                  </a:lnTo>
                  <a:lnTo>
                    <a:pt x="99974" y="38100"/>
                  </a:lnTo>
                  <a:lnTo>
                    <a:pt x="97231" y="39370"/>
                  </a:lnTo>
                  <a:lnTo>
                    <a:pt x="96570" y="45720"/>
                  </a:lnTo>
                  <a:lnTo>
                    <a:pt x="102184" y="41910"/>
                  </a:lnTo>
                  <a:lnTo>
                    <a:pt x="102844" y="41910"/>
                  </a:lnTo>
                  <a:lnTo>
                    <a:pt x="102717" y="40640"/>
                  </a:lnTo>
                  <a:lnTo>
                    <a:pt x="104521" y="40640"/>
                  </a:lnTo>
                  <a:lnTo>
                    <a:pt x="104978" y="43180"/>
                  </a:lnTo>
                  <a:lnTo>
                    <a:pt x="106426" y="41910"/>
                  </a:lnTo>
                  <a:lnTo>
                    <a:pt x="107416" y="40640"/>
                  </a:lnTo>
                  <a:lnTo>
                    <a:pt x="107924" y="40640"/>
                  </a:lnTo>
                  <a:lnTo>
                    <a:pt x="107924" y="43180"/>
                  </a:lnTo>
                  <a:lnTo>
                    <a:pt x="104978" y="43180"/>
                  </a:lnTo>
                  <a:lnTo>
                    <a:pt x="103733" y="45720"/>
                  </a:lnTo>
                  <a:lnTo>
                    <a:pt x="108991" y="44450"/>
                  </a:lnTo>
                  <a:lnTo>
                    <a:pt x="107200" y="45720"/>
                  </a:lnTo>
                  <a:lnTo>
                    <a:pt x="106959" y="46990"/>
                  </a:lnTo>
                  <a:lnTo>
                    <a:pt x="104394" y="46990"/>
                  </a:lnTo>
                  <a:lnTo>
                    <a:pt x="103860" y="48260"/>
                  </a:lnTo>
                  <a:lnTo>
                    <a:pt x="102006" y="44450"/>
                  </a:lnTo>
                  <a:lnTo>
                    <a:pt x="101346" y="46990"/>
                  </a:lnTo>
                  <a:lnTo>
                    <a:pt x="104571" y="49530"/>
                  </a:lnTo>
                  <a:lnTo>
                    <a:pt x="105117" y="52070"/>
                  </a:lnTo>
                  <a:lnTo>
                    <a:pt x="103682" y="55880"/>
                  </a:lnTo>
                  <a:lnTo>
                    <a:pt x="100812" y="52070"/>
                  </a:lnTo>
                  <a:lnTo>
                    <a:pt x="102247" y="50800"/>
                  </a:lnTo>
                  <a:lnTo>
                    <a:pt x="99085" y="50800"/>
                  </a:lnTo>
                  <a:lnTo>
                    <a:pt x="98361" y="57150"/>
                  </a:lnTo>
                  <a:lnTo>
                    <a:pt x="93941" y="55880"/>
                  </a:lnTo>
                  <a:lnTo>
                    <a:pt x="93281" y="55880"/>
                  </a:lnTo>
                  <a:lnTo>
                    <a:pt x="96329" y="59690"/>
                  </a:lnTo>
                  <a:lnTo>
                    <a:pt x="97701" y="59690"/>
                  </a:lnTo>
                  <a:lnTo>
                    <a:pt x="104038" y="58420"/>
                  </a:lnTo>
                  <a:lnTo>
                    <a:pt x="100152" y="62230"/>
                  </a:lnTo>
                  <a:lnTo>
                    <a:pt x="99377" y="63500"/>
                  </a:lnTo>
                  <a:lnTo>
                    <a:pt x="93878" y="64770"/>
                  </a:lnTo>
                  <a:lnTo>
                    <a:pt x="97053" y="66040"/>
                  </a:lnTo>
                  <a:lnTo>
                    <a:pt x="98005" y="67310"/>
                  </a:lnTo>
                  <a:lnTo>
                    <a:pt x="101168" y="67310"/>
                  </a:lnTo>
                  <a:lnTo>
                    <a:pt x="99860" y="68148"/>
                  </a:lnTo>
                  <a:lnTo>
                    <a:pt x="99860" y="88900"/>
                  </a:lnTo>
                  <a:lnTo>
                    <a:pt x="95377" y="90170"/>
                  </a:lnTo>
                  <a:lnTo>
                    <a:pt x="97650" y="93980"/>
                  </a:lnTo>
                  <a:lnTo>
                    <a:pt x="93649" y="95250"/>
                  </a:lnTo>
                  <a:lnTo>
                    <a:pt x="95554" y="92710"/>
                  </a:lnTo>
                  <a:lnTo>
                    <a:pt x="93230" y="91440"/>
                  </a:lnTo>
                  <a:lnTo>
                    <a:pt x="93230" y="97790"/>
                  </a:lnTo>
                  <a:lnTo>
                    <a:pt x="91617" y="97790"/>
                  </a:lnTo>
                  <a:lnTo>
                    <a:pt x="92214" y="95250"/>
                  </a:lnTo>
                  <a:lnTo>
                    <a:pt x="91617" y="93980"/>
                  </a:lnTo>
                  <a:lnTo>
                    <a:pt x="88392" y="93980"/>
                  </a:lnTo>
                  <a:lnTo>
                    <a:pt x="87668" y="91440"/>
                  </a:lnTo>
                  <a:lnTo>
                    <a:pt x="91071" y="91440"/>
                  </a:lnTo>
                  <a:lnTo>
                    <a:pt x="91973" y="90170"/>
                  </a:lnTo>
                  <a:lnTo>
                    <a:pt x="93764" y="91440"/>
                  </a:lnTo>
                  <a:lnTo>
                    <a:pt x="95135" y="88900"/>
                  </a:lnTo>
                  <a:lnTo>
                    <a:pt x="95669" y="87630"/>
                  </a:lnTo>
                  <a:lnTo>
                    <a:pt x="97104" y="86360"/>
                  </a:lnTo>
                  <a:lnTo>
                    <a:pt x="99733" y="86360"/>
                  </a:lnTo>
                  <a:lnTo>
                    <a:pt x="99860" y="88900"/>
                  </a:lnTo>
                  <a:lnTo>
                    <a:pt x="99860" y="68148"/>
                  </a:lnTo>
                  <a:lnTo>
                    <a:pt x="97167" y="69850"/>
                  </a:lnTo>
                  <a:lnTo>
                    <a:pt x="93230" y="64770"/>
                  </a:lnTo>
                  <a:lnTo>
                    <a:pt x="92456" y="64770"/>
                  </a:lnTo>
                  <a:lnTo>
                    <a:pt x="91490" y="66040"/>
                  </a:lnTo>
                  <a:lnTo>
                    <a:pt x="95377" y="68580"/>
                  </a:lnTo>
                  <a:lnTo>
                    <a:pt x="95377" y="69850"/>
                  </a:lnTo>
                  <a:lnTo>
                    <a:pt x="90893" y="72390"/>
                  </a:lnTo>
                  <a:lnTo>
                    <a:pt x="93103" y="72390"/>
                  </a:lnTo>
                  <a:lnTo>
                    <a:pt x="93167" y="76200"/>
                  </a:lnTo>
                  <a:lnTo>
                    <a:pt x="99085" y="74930"/>
                  </a:lnTo>
                  <a:lnTo>
                    <a:pt x="99796" y="80010"/>
                  </a:lnTo>
                  <a:lnTo>
                    <a:pt x="94297" y="80010"/>
                  </a:lnTo>
                  <a:lnTo>
                    <a:pt x="93941" y="82550"/>
                  </a:lnTo>
                  <a:lnTo>
                    <a:pt x="91020" y="82550"/>
                  </a:lnTo>
                  <a:lnTo>
                    <a:pt x="90716" y="83820"/>
                  </a:lnTo>
                  <a:lnTo>
                    <a:pt x="93522" y="83820"/>
                  </a:lnTo>
                  <a:lnTo>
                    <a:pt x="93941" y="87630"/>
                  </a:lnTo>
                  <a:lnTo>
                    <a:pt x="94246" y="88900"/>
                  </a:lnTo>
                  <a:lnTo>
                    <a:pt x="92316" y="88900"/>
                  </a:lnTo>
                  <a:lnTo>
                    <a:pt x="92214" y="87630"/>
                  </a:lnTo>
                  <a:lnTo>
                    <a:pt x="92506" y="86360"/>
                  </a:lnTo>
                  <a:lnTo>
                    <a:pt x="88569" y="86360"/>
                  </a:lnTo>
                  <a:lnTo>
                    <a:pt x="88569" y="88900"/>
                  </a:lnTo>
                  <a:lnTo>
                    <a:pt x="86893" y="90170"/>
                  </a:lnTo>
                  <a:lnTo>
                    <a:pt x="86474" y="90170"/>
                  </a:lnTo>
                  <a:lnTo>
                    <a:pt x="85458" y="91440"/>
                  </a:lnTo>
                  <a:lnTo>
                    <a:pt x="83375" y="93980"/>
                  </a:lnTo>
                  <a:lnTo>
                    <a:pt x="87134" y="97790"/>
                  </a:lnTo>
                  <a:lnTo>
                    <a:pt x="87198" y="99060"/>
                  </a:lnTo>
                  <a:lnTo>
                    <a:pt x="86055" y="100330"/>
                  </a:lnTo>
                  <a:lnTo>
                    <a:pt x="85636" y="102870"/>
                  </a:lnTo>
                  <a:lnTo>
                    <a:pt x="87312" y="104140"/>
                  </a:lnTo>
                  <a:lnTo>
                    <a:pt x="85102" y="105410"/>
                  </a:lnTo>
                  <a:lnTo>
                    <a:pt x="85813" y="106680"/>
                  </a:lnTo>
                  <a:lnTo>
                    <a:pt x="89941" y="102870"/>
                  </a:lnTo>
                  <a:lnTo>
                    <a:pt x="91313" y="104140"/>
                  </a:lnTo>
                  <a:lnTo>
                    <a:pt x="91795" y="104140"/>
                  </a:lnTo>
                  <a:lnTo>
                    <a:pt x="91376" y="105410"/>
                  </a:lnTo>
                  <a:lnTo>
                    <a:pt x="93167" y="104140"/>
                  </a:lnTo>
                  <a:lnTo>
                    <a:pt x="93827" y="107950"/>
                  </a:lnTo>
                  <a:lnTo>
                    <a:pt x="91973" y="106680"/>
                  </a:lnTo>
                  <a:lnTo>
                    <a:pt x="89458" y="106680"/>
                  </a:lnTo>
                  <a:lnTo>
                    <a:pt x="92392" y="107950"/>
                  </a:lnTo>
                  <a:lnTo>
                    <a:pt x="89458" y="110490"/>
                  </a:lnTo>
                  <a:lnTo>
                    <a:pt x="90957" y="110490"/>
                  </a:lnTo>
                  <a:lnTo>
                    <a:pt x="93167" y="113030"/>
                  </a:lnTo>
                  <a:lnTo>
                    <a:pt x="84620" y="110490"/>
                  </a:lnTo>
                  <a:lnTo>
                    <a:pt x="84328" y="110490"/>
                  </a:lnTo>
                  <a:lnTo>
                    <a:pt x="86715" y="113030"/>
                  </a:lnTo>
                  <a:lnTo>
                    <a:pt x="84620" y="116840"/>
                  </a:lnTo>
                  <a:lnTo>
                    <a:pt x="84531" y="118110"/>
                  </a:lnTo>
                  <a:lnTo>
                    <a:pt x="84328" y="120650"/>
                  </a:lnTo>
                  <a:lnTo>
                    <a:pt x="85344" y="120650"/>
                  </a:lnTo>
                  <a:lnTo>
                    <a:pt x="89103" y="118110"/>
                  </a:lnTo>
                  <a:lnTo>
                    <a:pt x="88747" y="120650"/>
                  </a:lnTo>
                  <a:lnTo>
                    <a:pt x="86829" y="123190"/>
                  </a:lnTo>
                  <a:lnTo>
                    <a:pt x="84810" y="121920"/>
                  </a:lnTo>
                  <a:lnTo>
                    <a:pt x="82918" y="121920"/>
                  </a:lnTo>
                  <a:lnTo>
                    <a:pt x="82892" y="123190"/>
                  </a:lnTo>
                  <a:lnTo>
                    <a:pt x="82003" y="123190"/>
                  </a:lnTo>
                  <a:lnTo>
                    <a:pt x="82232" y="124460"/>
                  </a:lnTo>
                  <a:lnTo>
                    <a:pt x="81635" y="125730"/>
                  </a:lnTo>
                  <a:lnTo>
                    <a:pt x="81280" y="124460"/>
                  </a:lnTo>
                  <a:lnTo>
                    <a:pt x="80543" y="122377"/>
                  </a:lnTo>
                  <a:lnTo>
                    <a:pt x="80759" y="122377"/>
                  </a:lnTo>
                  <a:lnTo>
                    <a:pt x="81940" y="123101"/>
                  </a:lnTo>
                  <a:lnTo>
                    <a:pt x="82829" y="123101"/>
                  </a:lnTo>
                  <a:lnTo>
                    <a:pt x="82842" y="121602"/>
                  </a:lnTo>
                  <a:lnTo>
                    <a:pt x="82689" y="121005"/>
                  </a:lnTo>
                  <a:lnTo>
                    <a:pt x="82626" y="120434"/>
                  </a:lnTo>
                  <a:lnTo>
                    <a:pt x="82118" y="121602"/>
                  </a:lnTo>
                  <a:lnTo>
                    <a:pt x="80137" y="121069"/>
                  </a:lnTo>
                  <a:lnTo>
                    <a:pt x="80022" y="120650"/>
                  </a:lnTo>
                  <a:lnTo>
                    <a:pt x="78651" y="120650"/>
                  </a:lnTo>
                  <a:lnTo>
                    <a:pt x="78257" y="120548"/>
                  </a:lnTo>
                  <a:lnTo>
                    <a:pt x="73393" y="120650"/>
                  </a:lnTo>
                  <a:lnTo>
                    <a:pt x="74650" y="121920"/>
                  </a:lnTo>
                  <a:lnTo>
                    <a:pt x="76263" y="124460"/>
                  </a:lnTo>
                  <a:lnTo>
                    <a:pt x="74891" y="124460"/>
                  </a:lnTo>
                  <a:lnTo>
                    <a:pt x="75425" y="128270"/>
                  </a:lnTo>
                  <a:lnTo>
                    <a:pt x="76796" y="129540"/>
                  </a:lnTo>
                  <a:lnTo>
                    <a:pt x="77216" y="132080"/>
                  </a:lnTo>
                  <a:lnTo>
                    <a:pt x="72923" y="134620"/>
                  </a:lnTo>
                  <a:lnTo>
                    <a:pt x="76377" y="138430"/>
                  </a:lnTo>
                  <a:lnTo>
                    <a:pt x="75552" y="138963"/>
                  </a:lnTo>
                  <a:lnTo>
                    <a:pt x="75552" y="190500"/>
                  </a:lnTo>
                  <a:lnTo>
                    <a:pt x="72161" y="190500"/>
                  </a:lnTo>
                  <a:lnTo>
                    <a:pt x="70472" y="189230"/>
                  </a:lnTo>
                  <a:lnTo>
                    <a:pt x="75552" y="190500"/>
                  </a:lnTo>
                  <a:lnTo>
                    <a:pt x="75552" y="138963"/>
                  </a:lnTo>
                  <a:lnTo>
                    <a:pt x="74409" y="139700"/>
                  </a:lnTo>
                  <a:lnTo>
                    <a:pt x="70815" y="142125"/>
                  </a:lnTo>
                  <a:lnTo>
                    <a:pt x="70599" y="142125"/>
                  </a:lnTo>
                  <a:lnTo>
                    <a:pt x="72326" y="146050"/>
                  </a:lnTo>
                  <a:lnTo>
                    <a:pt x="74053" y="146050"/>
                  </a:lnTo>
                  <a:lnTo>
                    <a:pt x="74117" y="147320"/>
                  </a:lnTo>
                  <a:lnTo>
                    <a:pt x="71488" y="147320"/>
                  </a:lnTo>
                  <a:lnTo>
                    <a:pt x="71488" y="166370"/>
                  </a:lnTo>
                  <a:lnTo>
                    <a:pt x="71183" y="168910"/>
                  </a:lnTo>
                  <a:lnTo>
                    <a:pt x="70472" y="168325"/>
                  </a:lnTo>
                  <a:lnTo>
                    <a:pt x="70472" y="170180"/>
                  </a:lnTo>
                  <a:lnTo>
                    <a:pt x="70472" y="173990"/>
                  </a:lnTo>
                  <a:lnTo>
                    <a:pt x="65443" y="173990"/>
                  </a:lnTo>
                  <a:lnTo>
                    <a:pt x="70472" y="170180"/>
                  </a:lnTo>
                  <a:lnTo>
                    <a:pt x="70472" y="168325"/>
                  </a:lnTo>
                  <a:lnTo>
                    <a:pt x="69659" y="167640"/>
                  </a:lnTo>
                  <a:lnTo>
                    <a:pt x="69507" y="167500"/>
                  </a:lnTo>
                  <a:lnTo>
                    <a:pt x="70891" y="166370"/>
                  </a:lnTo>
                  <a:lnTo>
                    <a:pt x="71488" y="166370"/>
                  </a:lnTo>
                  <a:lnTo>
                    <a:pt x="71488" y="147320"/>
                  </a:lnTo>
                  <a:lnTo>
                    <a:pt x="69342" y="147320"/>
                  </a:lnTo>
                  <a:lnTo>
                    <a:pt x="69291" y="147485"/>
                  </a:lnTo>
                  <a:lnTo>
                    <a:pt x="70231" y="149860"/>
                  </a:lnTo>
                  <a:lnTo>
                    <a:pt x="71170" y="152361"/>
                  </a:lnTo>
                  <a:lnTo>
                    <a:pt x="67843" y="152361"/>
                  </a:lnTo>
                  <a:lnTo>
                    <a:pt x="63614" y="153670"/>
                  </a:lnTo>
                  <a:lnTo>
                    <a:pt x="65989" y="156210"/>
                  </a:lnTo>
                  <a:lnTo>
                    <a:pt x="67919" y="156210"/>
                  </a:lnTo>
                  <a:lnTo>
                    <a:pt x="68135" y="154940"/>
                  </a:lnTo>
                  <a:lnTo>
                    <a:pt x="68554" y="154940"/>
                  </a:lnTo>
                  <a:lnTo>
                    <a:pt x="69926" y="153670"/>
                  </a:lnTo>
                  <a:lnTo>
                    <a:pt x="69926" y="154940"/>
                  </a:lnTo>
                  <a:lnTo>
                    <a:pt x="69697" y="155943"/>
                  </a:lnTo>
                  <a:lnTo>
                    <a:pt x="69697" y="161290"/>
                  </a:lnTo>
                  <a:lnTo>
                    <a:pt x="69697" y="162483"/>
                  </a:lnTo>
                  <a:lnTo>
                    <a:pt x="67906" y="162483"/>
                  </a:lnTo>
                  <a:lnTo>
                    <a:pt x="69697" y="161290"/>
                  </a:lnTo>
                  <a:lnTo>
                    <a:pt x="69697" y="155943"/>
                  </a:lnTo>
                  <a:lnTo>
                    <a:pt x="69634" y="156210"/>
                  </a:lnTo>
                  <a:lnTo>
                    <a:pt x="69215" y="157480"/>
                  </a:lnTo>
                  <a:lnTo>
                    <a:pt x="68529" y="157480"/>
                  </a:lnTo>
                  <a:lnTo>
                    <a:pt x="67919" y="156210"/>
                  </a:lnTo>
                  <a:lnTo>
                    <a:pt x="67843" y="157480"/>
                  </a:lnTo>
                  <a:lnTo>
                    <a:pt x="67183" y="157480"/>
                  </a:lnTo>
                  <a:lnTo>
                    <a:pt x="67183" y="158750"/>
                  </a:lnTo>
                  <a:lnTo>
                    <a:pt x="60731" y="158750"/>
                  </a:lnTo>
                  <a:lnTo>
                    <a:pt x="57086" y="161290"/>
                  </a:lnTo>
                  <a:lnTo>
                    <a:pt x="57150" y="162483"/>
                  </a:lnTo>
                  <a:lnTo>
                    <a:pt x="58331" y="162483"/>
                  </a:lnTo>
                  <a:lnTo>
                    <a:pt x="58572" y="163830"/>
                  </a:lnTo>
                  <a:lnTo>
                    <a:pt x="55664" y="163830"/>
                  </a:lnTo>
                  <a:lnTo>
                    <a:pt x="55537" y="165100"/>
                  </a:lnTo>
                  <a:lnTo>
                    <a:pt x="55422" y="166370"/>
                  </a:lnTo>
                  <a:lnTo>
                    <a:pt x="55295" y="167640"/>
                  </a:lnTo>
                  <a:lnTo>
                    <a:pt x="60388" y="163830"/>
                  </a:lnTo>
                  <a:lnTo>
                    <a:pt x="59283" y="162483"/>
                  </a:lnTo>
                  <a:lnTo>
                    <a:pt x="59004" y="161290"/>
                  </a:lnTo>
                  <a:lnTo>
                    <a:pt x="60020" y="160020"/>
                  </a:lnTo>
                  <a:lnTo>
                    <a:pt x="67525" y="162483"/>
                  </a:lnTo>
                  <a:lnTo>
                    <a:pt x="66116" y="165100"/>
                  </a:lnTo>
                  <a:lnTo>
                    <a:pt x="69316" y="163957"/>
                  </a:lnTo>
                  <a:lnTo>
                    <a:pt x="68973" y="165100"/>
                  </a:lnTo>
                  <a:lnTo>
                    <a:pt x="68084" y="165100"/>
                  </a:lnTo>
                  <a:lnTo>
                    <a:pt x="68084" y="167640"/>
                  </a:lnTo>
                  <a:lnTo>
                    <a:pt x="67957" y="168910"/>
                  </a:lnTo>
                  <a:lnTo>
                    <a:pt x="67843" y="170180"/>
                  </a:lnTo>
                  <a:lnTo>
                    <a:pt x="66941" y="170180"/>
                  </a:lnTo>
                  <a:lnTo>
                    <a:pt x="65087" y="169075"/>
                  </a:lnTo>
                  <a:lnTo>
                    <a:pt x="65278" y="168910"/>
                  </a:lnTo>
                  <a:lnTo>
                    <a:pt x="66713" y="167640"/>
                  </a:lnTo>
                  <a:lnTo>
                    <a:pt x="68084" y="167640"/>
                  </a:lnTo>
                  <a:lnTo>
                    <a:pt x="68084" y="165100"/>
                  </a:lnTo>
                  <a:lnTo>
                    <a:pt x="66116" y="165100"/>
                  </a:lnTo>
                  <a:lnTo>
                    <a:pt x="64554" y="165100"/>
                  </a:lnTo>
                  <a:lnTo>
                    <a:pt x="63842" y="170180"/>
                  </a:lnTo>
                  <a:lnTo>
                    <a:pt x="64706" y="169418"/>
                  </a:lnTo>
                  <a:lnTo>
                    <a:pt x="64554" y="170180"/>
                  </a:lnTo>
                  <a:lnTo>
                    <a:pt x="64058" y="173990"/>
                  </a:lnTo>
                  <a:lnTo>
                    <a:pt x="60134" y="173012"/>
                  </a:lnTo>
                  <a:lnTo>
                    <a:pt x="60134" y="180340"/>
                  </a:lnTo>
                  <a:lnTo>
                    <a:pt x="56553" y="180340"/>
                  </a:lnTo>
                  <a:lnTo>
                    <a:pt x="59880" y="179082"/>
                  </a:lnTo>
                  <a:lnTo>
                    <a:pt x="60134" y="180340"/>
                  </a:lnTo>
                  <a:lnTo>
                    <a:pt x="60134" y="173012"/>
                  </a:lnTo>
                  <a:lnTo>
                    <a:pt x="59004" y="172720"/>
                  </a:lnTo>
                  <a:lnTo>
                    <a:pt x="59702" y="177800"/>
                  </a:lnTo>
                  <a:lnTo>
                    <a:pt x="59766" y="178003"/>
                  </a:lnTo>
                  <a:lnTo>
                    <a:pt x="59855" y="178816"/>
                  </a:lnTo>
                  <a:lnTo>
                    <a:pt x="59702" y="177800"/>
                  </a:lnTo>
                  <a:lnTo>
                    <a:pt x="56553" y="177800"/>
                  </a:lnTo>
                  <a:lnTo>
                    <a:pt x="54229" y="179070"/>
                  </a:lnTo>
                  <a:lnTo>
                    <a:pt x="52666" y="182880"/>
                  </a:lnTo>
                  <a:lnTo>
                    <a:pt x="54940" y="185420"/>
                  </a:lnTo>
                  <a:lnTo>
                    <a:pt x="50520" y="184150"/>
                  </a:lnTo>
                  <a:lnTo>
                    <a:pt x="50939" y="187960"/>
                  </a:lnTo>
                  <a:lnTo>
                    <a:pt x="49504" y="186690"/>
                  </a:lnTo>
                  <a:lnTo>
                    <a:pt x="46812" y="186690"/>
                  </a:lnTo>
                  <a:lnTo>
                    <a:pt x="49022" y="187960"/>
                  </a:lnTo>
                  <a:lnTo>
                    <a:pt x="46748" y="190500"/>
                  </a:lnTo>
                  <a:lnTo>
                    <a:pt x="49745" y="190500"/>
                  </a:lnTo>
                  <a:lnTo>
                    <a:pt x="48615" y="196850"/>
                  </a:lnTo>
                  <a:lnTo>
                    <a:pt x="48056" y="195580"/>
                  </a:lnTo>
                  <a:lnTo>
                    <a:pt x="47040" y="195580"/>
                  </a:lnTo>
                  <a:lnTo>
                    <a:pt x="48310" y="198120"/>
                  </a:lnTo>
                  <a:lnTo>
                    <a:pt x="44132" y="195580"/>
                  </a:lnTo>
                  <a:lnTo>
                    <a:pt x="43827" y="195580"/>
                  </a:lnTo>
                  <a:lnTo>
                    <a:pt x="44729" y="200660"/>
                  </a:lnTo>
                  <a:lnTo>
                    <a:pt x="40843" y="199390"/>
                  </a:lnTo>
                  <a:lnTo>
                    <a:pt x="40843" y="195580"/>
                  </a:lnTo>
                  <a:lnTo>
                    <a:pt x="35712" y="196850"/>
                  </a:lnTo>
                  <a:lnTo>
                    <a:pt x="42519" y="200660"/>
                  </a:lnTo>
                  <a:lnTo>
                    <a:pt x="38633" y="201930"/>
                  </a:lnTo>
                  <a:lnTo>
                    <a:pt x="38036" y="203200"/>
                  </a:lnTo>
                  <a:lnTo>
                    <a:pt x="37680" y="203200"/>
                  </a:lnTo>
                  <a:lnTo>
                    <a:pt x="37566" y="204470"/>
                  </a:lnTo>
                  <a:lnTo>
                    <a:pt x="34810" y="204470"/>
                  </a:lnTo>
                  <a:lnTo>
                    <a:pt x="28714" y="207010"/>
                  </a:lnTo>
                  <a:lnTo>
                    <a:pt x="27406" y="212090"/>
                  </a:lnTo>
                  <a:lnTo>
                    <a:pt x="30035" y="212090"/>
                  </a:lnTo>
                  <a:lnTo>
                    <a:pt x="27889" y="214630"/>
                  </a:lnTo>
                  <a:lnTo>
                    <a:pt x="26212" y="217170"/>
                  </a:lnTo>
                  <a:lnTo>
                    <a:pt x="29730" y="219710"/>
                  </a:lnTo>
                  <a:lnTo>
                    <a:pt x="28536" y="220980"/>
                  </a:lnTo>
                  <a:lnTo>
                    <a:pt x="27470" y="222250"/>
                  </a:lnTo>
                  <a:lnTo>
                    <a:pt x="25438" y="223520"/>
                  </a:lnTo>
                  <a:lnTo>
                    <a:pt x="25527" y="224790"/>
                  </a:lnTo>
                  <a:lnTo>
                    <a:pt x="25615" y="226060"/>
                  </a:lnTo>
                  <a:lnTo>
                    <a:pt x="25679" y="227330"/>
                  </a:lnTo>
                  <a:lnTo>
                    <a:pt x="23520" y="227330"/>
                  </a:lnTo>
                  <a:lnTo>
                    <a:pt x="19761" y="226060"/>
                  </a:lnTo>
                  <a:lnTo>
                    <a:pt x="15341" y="227330"/>
                  </a:lnTo>
                  <a:lnTo>
                    <a:pt x="19519" y="231140"/>
                  </a:lnTo>
                  <a:lnTo>
                    <a:pt x="19050" y="233680"/>
                  </a:lnTo>
                  <a:lnTo>
                    <a:pt x="19519" y="236220"/>
                  </a:lnTo>
                  <a:lnTo>
                    <a:pt x="21069" y="238760"/>
                  </a:lnTo>
                  <a:lnTo>
                    <a:pt x="19164" y="240030"/>
                  </a:lnTo>
                  <a:lnTo>
                    <a:pt x="17246" y="232410"/>
                  </a:lnTo>
                  <a:lnTo>
                    <a:pt x="16891" y="233095"/>
                  </a:lnTo>
                  <a:lnTo>
                    <a:pt x="16891" y="250190"/>
                  </a:lnTo>
                  <a:lnTo>
                    <a:pt x="16891" y="251460"/>
                  </a:lnTo>
                  <a:lnTo>
                    <a:pt x="14046" y="251460"/>
                  </a:lnTo>
                  <a:lnTo>
                    <a:pt x="14630" y="250190"/>
                  </a:lnTo>
                  <a:lnTo>
                    <a:pt x="16891" y="250190"/>
                  </a:lnTo>
                  <a:lnTo>
                    <a:pt x="16891" y="233095"/>
                  </a:lnTo>
                  <a:lnTo>
                    <a:pt x="12598" y="241300"/>
                  </a:lnTo>
                  <a:lnTo>
                    <a:pt x="14033" y="245110"/>
                  </a:lnTo>
                  <a:lnTo>
                    <a:pt x="5664" y="247650"/>
                  </a:lnTo>
                  <a:lnTo>
                    <a:pt x="10083" y="252730"/>
                  </a:lnTo>
                  <a:lnTo>
                    <a:pt x="11772" y="252730"/>
                  </a:lnTo>
                  <a:lnTo>
                    <a:pt x="12179" y="254000"/>
                  </a:lnTo>
                  <a:lnTo>
                    <a:pt x="8953" y="256540"/>
                  </a:lnTo>
                  <a:lnTo>
                    <a:pt x="8470" y="257810"/>
                  </a:lnTo>
                  <a:lnTo>
                    <a:pt x="10680" y="260350"/>
                  </a:lnTo>
                  <a:lnTo>
                    <a:pt x="8115" y="262890"/>
                  </a:lnTo>
                  <a:lnTo>
                    <a:pt x="8229" y="264160"/>
                  </a:lnTo>
                  <a:lnTo>
                    <a:pt x="10985" y="265430"/>
                  </a:lnTo>
                  <a:lnTo>
                    <a:pt x="9969" y="269240"/>
                  </a:lnTo>
                  <a:lnTo>
                    <a:pt x="4229" y="267970"/>
                  </a:lnTo>
                  <a:lnTo>
                    <a:pt x="2971" y="274320"/>
                  </a:lnTo>
                  <a:lnTo>
                    <a:pt x="9194" y="273050"/>
                  </a:lnTo>
                  <a:lnTo>
                    <a:pt x="5181" y="275590"/>
                  </a:lnTo>
                  <a:lnTo>
                    <a:pt x="4406" y="276860"/>
                  </a:lnTo>
                  <a:lnTo>
                    <a:pt x="6921" y="276860"/>
                  </a:lnTo>
                  <a:lnTo>
                    <a:pt x="6680" y="278130"/>
                  </a:lnTo>
                  <a:lnTo>
                    <a:pt x="6616" y="279400"/>
                  </a:lnTo>
                  <a:lnTo>
                    <a:pt x="7099" y="279400"/>
                  </a:lnTo>
                  <a:lnTo>
                    <a:pt x="10858" y="280670"/>
                  </a:lnTo>
                  <a:lnTo>
                    <a:pt x="11633" y="280670"/>
                  </a:lnTo>
                  <a:lnTo>
                    <a:pt x="7874" y="283210"/>
                  </a:lnTo>
                  <a:lnTo>
                    <a:pt x="7696" y="284480"/>
                  </a:lnTo>
                  <a:lnTo>
                    <a:pt x="6743" y="281940"/>
                  </a:lnTo>
                  <a:lnTo>
                    <a:pt x="5969" y="281940"/>
                  </a:lnTo>
                  <a:lnTo>
                    <a:pt x="5486" y="284480"/>
                  </a:lnTo>
                  <a:lnTo>
                    <a:pt x="3390" y="284480"/>
                  </a:lnTo>
                  <a:lnTo>
                    <a:pt x="2679" y="285750"/>
                  </a:lnTo>
                  <a:lnTo>
                    <a:pt x="4775" y="287020"/>
                  </a:lnTo>
                  <a:lnTo>
                    <a:pt x="3987" y="288290"/>
                  </a:lnTo>
                  <a:lnTo>
                    <a:pt x="5486" y="288290"/>
                  </a:lnTo>
                  <a:lnTo>
                    <a:pt x="6083" y="289560"/>
                  </a:lnTo>
                  <a:lnTo>
                    <a:pt x="4889" y="290830"/>
                  </a:lnTo>
                  <a:lnTo>
                    <a:pt x="2616" y="290830"/>
                  </a:lnTo>
                  <a:lnTo>
                    <a:pt x="787" y="292100"/>
                  </a:lnTo>
                  <a:lnTo>
                    <a:pt x="685" y="295910"/>
                  </a:lnTo>
                  <a:lnTo>
                    <a:pt x="660" y="297180"/>
                  </a:lnTo>
                  <a:lnTo>
                    <a:pt x="2616" y="297180"/>
                  </a:lnTo>
                  <a:lnTo>
                    <a:pt x="2743" y="300990"/>
                  </a:lnTo>
                  <a:lnTo>
                    <a:pt x="3873" y="302260"/>
                  </a:lnTo>
                  <a:lnTo>
                    <a:pt x="6083" y="300990"/>
                  </a:lnTo>
                  <a:lnTo>
                    <a:pt x="8597" y="302260"/>
                  </a:lnTo>
                  <a:lnTo>
                    <a:pt x="9245" y="303530"/>
                  </a:lnTo>
                  <a:lnTo>
                    <a:pt x="8051" y="306070"/>
                  </a:lnTo>
                  <a:lnTo>
                    <a:pt x="5422" y="306070"/>
                  </a:lnTo>
                  <a:lnTo>
                    <a:pt x="3873" y="307340"/>
                  </a:lnTo>
                  <a:lnTo>
                    <a:pt x="4533" y="311150"/>
                  </a:lnTo>
                  <a:lnTo>
                    <a:pt x="88" y="313690"/>
                  </a:lnTo>
                  <a:lnTo>
                    <a:pt x="0" y="314960"/>
                  </a:lnTo>
                  <a:lnTo>
                    <a:pt x="3695" y="318770"/>
                  </a:lnTo>
                  <a:lnTo>
                    <a:pt x="8229" y="313690"/>
                  </a:lnTo>
                  <a:lnTo>
                    <a:pt x="9004" y="314960"/>
                  </a:lnTo>
                  <a:lnTo>
                    <a:pt x="6858" y="316230"/>
                  </a:lnTo>
                  <a:lnTo>
                    <a:pt x="6616" y="317500"/>
                  </a:lnTo>
                  <a:lnTo>
                    <a:pt x="8890" y="318770"/>
                  </a:lnTo>
                  <a:lnTo>
                    <a:pt x="6261" y="320040"/>
                  </a:lnTo>
                  <a:lnTo>
                    <a:pt x="6197" y="321310"/>
                  </a:lnTo>
                  <a:lnTo>
                    <a:pt x="8712" y="326390"/>
                  </a:lnTo>
                  <a:lnTo>
                    <a:pt x="5905" y="330200"/>
                  </a:lnTo>
                  <a:lnTo>
                    <a:pt x="5969" y="331470"/>
                  </a:lnTo>
                  <a:lnTo>
                    <a:pt x="8953" y="332740"/>
                  </a:lnTo>
                  <a:lnTo>
                    <a:pt x="8229" y="335280"/>
                  </a:lnTo>
                  <a:lnTo>
                    <a:pt x="9664" y="336550"/>
                  </a:lnTo>
                  <a:lnTo>
                    <a:pt x="12052" y="336550"/>
                  </a:lnTo>
                  <a:lnTo>
                    <a:pt x="11404" y="339090"/>
                  </a:lnTo>
                  <a:lnTo>
                    <a:pt x="15341" y="340360"/>
                  </a:lnTo>
                  <a:lnTo>
                    <a:pt x="16535" y="337820"/>
                  </a:lnTo>
                  <a:lnTo>
                    <a:pt x="19405" y="340360"/>
                  </a:lnTo>
                  <a:lnTo>
                    <a:pt x="20840" y="340360"/>
                  </a:lnTo>
                  <a:lnTo>
                    <a:pt x="20904" y="337820"/>
                  </a:lnTo>
                  <a:lnTo>
                    <a:pt x="20955" y="336550"/>
                  </a:lnTo>
                  <a:lnTo>
                    <a:pt x="21170" y="336550"/>
                  </a:lnTo>
                  <a:lnTo>
                    <a:pt x="21374" y="335280"/>
                  </a:lnTo>
                  <a:lnTo>
                    <a:pt x="23101" y="336550"/>
                  </a:lnTo>
                  <a:lnTo>
                    <a:pt x="24485" y="336550"/>
                  </a:lnTo>
                  <a:lnTo>
                    <a:pt x="24777" y="335280"/>
                  </a:lnTo>
                  <a:lnTo>
                    <a:pt x="25374" y="334010"/>
                  </a:lnTo>
                  <a:lnTo>
                    <a:pt x="23939" y="332740"/>
                  </a:lnTo>
                  <a:lnTo>
                    <a:pt x="23583" y="330200"/>
                  </a:lnTo>
                  <a:lnTo>
                    <a:pt x="25857" y="328930"/>
                  </a:lnTo>
                  <a:lnTo>
                    <a:pt x="26454" y="327660"/>
                  </a:lnTo>
                  <a:lnTo>
                    <a:pt x="25196" y="326390"/>
                  </a:lnTo>
                  <a:lnTo>
                    <a:pt x="23050" y="321310"/>
                  </a:lnTo>
                  <a:lnTo>
                    <a:pt x="24066" y="320040"/>
                  </a:lnTo>
                  <a:lnTo>
                    <a:pt x="24244" y="318770"/>
                  </a:lnTo>
                  <a:lnTo>
                    <a:pt x="28536" y="316230"/>
                  </a:lnTo>
                  <a:lnTo>
                    <a:pt x="28067" y="318770"/>
                  </a:lnTo>
                  <a:lnTo>
                    <a:pt x="30276" y="320040"/>
                  </a:lnTo>
                  <a:lnTo>
                    <a:pt x="33502" y="320040"/>
                  </a:lnTo>
                  <a:lnTo>
                    <a:pt x="33020" y="316230"/>
                  </a:lnTo>
                  <a:lnTo>
                    <a:pt x="35052" y="314960"/>
                  </a:lnTo>
                  <a:lnTo>
                    <a:pt x="35293" y="313690"/>
                  </a:lnTo>
                  <a:lnTo>
                    <a:pt x="34213" y="311150"/>
                  </a:lnTo>
                  <a:lnTo>
                    <a:pt x="34518" y="309880"/>
                  </a:lnTo>
                  <a:lnTo>
                    <a:pt x="36423" y="304800"/>
                  </a:lnTo>
                  <a:lnTo>
                    <a:pt x="37439" y="306070"/>
                  </a:lnTo>
                  <a:lnTo>
                    <a:pt x="40030" y="304800"/>
                  </a:lnTo>
                  <a:lnTo>
                    <a:pt x="41325" y="304800"/>
                  </a:lnTo>
                  <a:lnTo>
                    <a:pt x="41440" y="303530"/>
                  </a:lnTo>
                  <a:lnTo>
                    <a:pt x="41567" y="302260"/>
                  </a:lnTo>
                  <a:lnTo>
                    <a:pt x="41681" y="300990"/>
                  </a:lnTo>
                  <a:lnTo>
                    <a:pt x="41427" y="300990"/>
                  </a:lnTo>
                  <a:lnTo>
                    <a:pt x="40132" y="298450"/>
                  </a:lnTo>
                  <a:lnTo>
                    <a:pt x="42278" y="295910"/>
                  </a:lnTo>
                  <a:lnTo>
                    <a:pt x="42341" y="294640"/>
                  </a:lnTo>
                  <a:lnTo>
                    <a:pt x="40373" y="293370"/>
                  </a:lnTo>
                  <a:lnTo>
                    <a:pt x="41922" y="290830"/>
                  </a:lnTo>
                  <a:lnTo>
                    <a:pt x="43294" y="289560"/>
                  </a:lnTo>
                  <a:lnTo>
                    <a:pt x="42659" y="288290"/>
                  </a:lnTo>
                  <a:lnTo>
                    <a:pt x="42341" y="287020"/>
                  </a:lnTo>
                  <a:lnTo>
                    <a:pt x="43408" y="284480"/>
                  </a:lnTo>
                  <a:lnTo>
                    <a:pt x="43472" y="281940"/>
                  </a:lnTo>
                  <a:lnTo>
                    <a:pt x="42456" y="280670"/>
                  </a:lnTo>
                  <a:lnTo>
                    <a:pt x="44488" y="278130"/>
                  </a:lnTo>
                  <a:lnTo>
                    <a:pt x="47294" y="283210"/>
                  </a:lnTo>
                  <a:lnTo>
                    <a:pt x="48793" y="278130"/>
                  </a:lnTo>
                  <a:lnTo>
                    <a:pt x="48196" y="274320"/>
                  </a:lnTo>
                  <a:lnTo>
                    <a:pt x="49809" y="273050"/>
                  </a:lnTo>
                  <a:lnTo>
                    <a:pt x="49326" y="270510"/>
                  </a:lnTo>
                  <a:lnTo>
                    <a:pt x="47447" y="269240"/>
                  </a:lnTo>
                  <a:lnTo>
                    <a:pt x="46812" y="269240"/>
                  </a:lnTo>
                  <a:lnTo>
                    <a:pt x="46939" y="267970"/>
                  </a:lnTo>
                  <a:lnTo>
                    <a:pt x="47053" y="266700"/>
                  </a:lnTo>
                  <a:lnTo>
                    <a:pt x="48907" y="266700"/>
                  </a:lnTo>
                  <a:lnTo>
                    <a:pt x="50101" y="265430"/>
                  </a:lnTo>
                  <a:lnTo>
                    <a:pt x="50761" y="262890"/>
                  </a:lnTo>
                  <a:lnTo>
                    <a:pt x="54876" y="261620"/>
                  </a:lnTo>
                  <a:lnTo>
                    <a:pt x="54787" y="260350"/>
                  </a:lnTo>
                  <a:lnTo>
                    <a:pt x="54787" y="259080"/>
                  </a:lnTo>
                  <a:lnTo>
                    <a:pt x="63842" y="256540"/>
                  </a:lnTo>
                  <a:lnTo>
                    <a:pt x="63182" y="255270"/>
                  </a:lnTo>
                  <a:lnTo>
                    <a:pt x="62534" y="254000"/>
                  </a:lnTo>
                  <a:lnTo>
                    <a:pt x="59601" y="248920"/>
                  </a:lnTo>
                  <a:lnTo>
                    <a:pt x="59461" y="248920"/>
                  </a:lnTo>
                  <a:lnTo>
                    <a:pt x="59309" y="249174"/>
                  </a:lnTo>
                  <a:lnTo>
                    <a:pt x="59309" y="250888"/>
                  </a:lnTo>
                  <a:lnTo>
                    <a:pt x="59283" y="251460"/>
                  </a:lnTo>
                  <a:lnTo>
                    <a:pt x="59004" y="254000"/>
                  </a:lnTo>
                  <a:lnTo>
                    <a:pt x="59105" y="252730"/>
                  </a:lnTo>
                  <a:lnTo>
                    <a:pt x="59220" y="251460"/>
                  </a:lnTo>
                  <a:lnTo>
                    <a:pt x="59309" y="250888"/>
                  </a:lnTo>
                  <a:lnTo>
                    <a:pt x="59309" y="249174"/>
                  </a:lnTo>
                  <a:lnTo>
                    <a:pt x="58674" y="250190"/>
                  </a:lnTo>
                  <a:lnTo>
                    <a:pt x="58521" y="250190"/>
                  </a:lnTo>
                  <a:lnTo>
                    <a:pt x="59461" y="248920"/>
                  </a:lnTo>
                  <a:lnTo>
                    <a:pt x="57035" y="250190"/>
                  </a:lnTo>
                  <a:lnTo>
                    <a:pt x="54648" y="250190"/>
                  </a:lnTo>
                  <a:lnTo>
                    <a:pt x="53213" y="245110"/>
                  </a:lnTo>
                  <a:lnTo>
                    <a:pt x="56857" y="245110"/>
                  </a:lnTo>
                  <a:lnTo>
                    <a:pt x="57746" y="243840"/>
                  </a:lnTo>
                  <a:lnTo>
                    <a:pt x="58407" y="242570"/>
                  </a:lnTo>
                  <a:lnTo>
                    <a:pt x="57264" y="242570"/>
                  </a:lnTo>
                  <a:lnTo>
                    <a:pt x="57264" y="241300"/>
                  </a:lnTo>
                  <a:lnTo>
                    <a:pt x="58140" y="240030"/>
                  </a:lnTo>
                  <a:lnTo>
                    <a:pt x="59004" y="237490"/>
                  </a:lnTo>
                  <a:lnTo>
                    <a:pt x="59067" y="234950"/>
                  </a:lnTo>
                  <a:lnTo>
                    <a:pt x="55118" y="233680"/>
                  </a:lnTo>
                  <a:lnTo>
                    <a:pt x="54825" y="232410"/>
                  </a:lnTo>
                  <a:lnTo>
                    <a:pt x="58229" y="227330"/>
                  </a:lnTo>
                  <a:lnTo>
                    <a:pt x="58229" y="228600"/>
                  </a:lnTo>
                  <a:lnTo>
                    <a:pt x="57454" y="231140"/>
                  </a:lnTo>
                  <a:lnTo>
                    <a:pt x="59778" y="233680"/>
                  </a:lnTo>
                  <a:lnTo>
                    <a:pt x="63068" y="231140"/>
                  </a:lnTo>
                  <a:lnTo>
                    <a:pt x="67271" y="232410"/>
                  </a:lnTo>
                  <a:lnTo>
                    <a:pt x="67818" y="231140"/>
                  </a:lnTo>
                  <a:lnTo>
                    <a:pt x="68364" y="229870"/>
                  </a:lnTo>
                  <a:lnTo>
                    <a:pt x="66611" y="227330"/>
                  </a:lnTo>
                  <a:lnTo>
                    <a:pt x="62293" y="226060"/>
                  </a:lnTo>
                  <a:lnTo>
                    <a:pt x="64503" y="226060"/>
                  </a:lnTo>
                  <a:lnTo>
                    <a:pt x="67538" y="224790"/>
                  </a:lnTo>
                  <a:lnTo>
                    <a:pt x="68084" y="220980"/>
                  </a:lnTo>
                  <a:lnTo>
                    <a:pt x="69697" y="224790"/>
                  </a:lnTo>
                  <a:lnTo>
                    <a:pt x="73393" y="223520"/>
                  </a:lnTo>
                  <a:lnTo>
                    <a:pt x="72923" y="220980"/>
                  </a:lnTo>
                  <a:lnTo>
                    <a:pt x="72555" y="219710"/>
                  </a:lnTo>
                  <a:lnTo>
                    <a:pt x="75133" y="218440"/>
                  </a:lnTo>
                  <a:lnTo>
                    <a:pt x="75209" y="217170"/>
                  </a:lnTo>
                  <a:lnTo>
                    <a:pt x="75450" y="213360"/>
                  </a:lnTo>
                  <a:lnTo>
                    <a:pt x="75488" y="212090"/>
                  </a:lnTo>
                  <a:lnTo>
                    <a:pt x="71729" y="213360"/>
                  </a:lnTo>
                  <a:lnTo>
                    <a:pt x="72021" y="210820"/>
                  </a:lnTo>
                  <a:lnTo>
                    <a:pt x="75780" y="210820"/>
                  </a:lnTo>
                  <a:lnTo>
                    <a:pt x="77165" y="209550"/>
                  </a:lnTo>
                  <a:lnTo>
                    <a:pt x="76022" y="207010"/>
                  </a:lnTo>
                  <a:lnTo>
                    <a:pt x="78714" y="209550"/>
                  </a:lnTo>
                  <a:lnTo>
                    <a:pt x="81876" y="207010"/>
                  </a:lnTo>
                  <a:lnTo>
                    <a:pt x="82016" y="204470"/>
                  </a:lnTo>
                  <a:lnTo>
                    <a:pt x="84861" y="203200"/>
                  </a:lnTo>
                  <a:lnTo>
                    <a:pt x="87591" y="200660"/>
                  </a:lnTo>
                  <a:lnTo>
                    <a:pt x="88506" y="199390"/>
                  </a:lnTo>
                  <a:lnTo>
                    <a:pt x="88188" y="198120"/>
                  </a:lnTo>
                  <a:lnTo>
                    <a:pt x="87223" y="196850"/>
                  </a:lnTo>
                  <a:lnTo>
                    <a:pt x="86893" y="195580"/>
                  </a:lnTo>
                  <a:lnTo>
                    <a:pt x="81635" y="195580"/>
                  </a:lnTo>
                  <a:lnTo>
                    <a:pt x="83185" y="190500"/>
                  </a:lnTo>
                  <a:lnTo>
                    <a:pt x="83375" y="190500"/>
                  </a:lnTo>
                  <a:lnTo>
                    <a:pt x="83464" y="189230"/>
                  </a:lnTo>
                  <a:lnTo>
                    <a:pt x="83604" y="187960"/>
                  </a:lnTo>
                  <a:lnTo>
                    <a:pt x="77698" y="190500"/>
                  </a:lnTo>
                  <a:lnTo>
                    <a:pt x="80022" y="189230"/>
                  </a:lnTo>
                  <a:lnTo>
                    <a:pt x="82423" y="187960"/>
                  </a:lnTo>
                  <a:lnTo>
                    <a:pt x="83604" y="187960"/>
                  </a:lnTo>
                  <a:lnTo>
                    <a:pt x="83515" y="189230"/>
                  </a:lnTo>
                  <a:lnTo>
                    <a:pt x="84924" y="190500"/>
                  </a:lnTo>
                  <a:lnTo>
                    <a:pt x="86055" y="189230"/>
                  </a:lnTo>
                  <a:lnTo>
                    <a:pt x="87490" y="189230"/>
                  </a:lnTo>
                  <a:lnTo>
                    <a:pt x="89230" y="191770"/>
                  </a:lnTo>
                  <a:lnTo>
                    <a:pt x="92087" y="194310"/>
                  </a:lnTo>
                  <a:lnTo>
                    <a:pt x="99682" y="193040"/>
                  </a:lnTo>
                  <a:lnTo>
                    <a:pt x="96088" y="189230"/>
                  </a:lnTo>
                  <a:lnTo>
                    <a:pt x="99974" y="189230"/>
                  </a:lnTo>
                  <a:lnTo>
                    <a:pt x="100241" y="187960"/>
                  </a:lnTo>
                  <a:lnTo>
                    <a:pt x="100634" y="185420"/>
                  </a:lnTo>
                  <a:lnTo>
                    <a:pt x="99847" y="185420"/>
                  </a:lnTo>
                  <a:lnTo>
                    <a:pt x="97472" y="182880"/>
                  </a:lnTo>
                  <a:lnTo>
                    <a:pt x="98844" y="180340"/>
                  </a:lnTo>
                  <a:lnTo>
                    <a:pt x="105168" y="180340"/>
                  </a:lnTo>
                  <a:lnTo>
                    <a:pt x="107022" y="179070"/>
                  </a:lnTo>
                  <a:lnTo>
                    <a:pt x="108889" y="177800"/>
                  </a:lnTo>
                  <a:lnTo>
                    <a:pt x="107594" y="175260"/>
                  </a:lnTo>
                  <a:lnTo>
                    <a:pt x="107327" y="173990"/>
                  </a:lnTo>
                  <a:lnTo>
                    <a:pt x="105714" y="170180"/>
                  </a:lnTo>
                  <a:lnTo>
                    <a:pt x="104800" y="168910"/>
                  </a:lnTo>
                  <a:lnTo>
                    <a:pt x="104571" y="167640"/>
                  </a:lnTo>
                  <a:lnTo>
                    <a:pt x="102781" y="167640"/>
                  </a:lnTo>
                  <a:lnTo>
                    <a:pt x="104394" y="166370"/>
                  </a:lnTo>
                  <a:lnTo>
                    <a:pt x="105371" y="163830"/>
                  </a:lnTo>
                  <a:lnTo>
                    <a:pt x="111772" y="163830"/>
                  </a:lnTo>
                  <a:lnTo>
                    <a:pt x="112890" y="162483"/>
                  </a:lnTo>
                  <a:lnTo>
                    <a:pt x="112433" y="161290"/>
                  </a:lnTo>
                  <a:lnTo>
                    <a:pt x="112052" y="160020"/>
                  </a:lnTo>
                  <a:lnTo>
                    <a:pt x="115100" y="160020"/>
                  </a:lnTo>
                  <a:lnTo>
                    <a:pt x="115100" y="158750"/>
                  </a:lnTo>
                  <a:lnTo>
                    <a:pt x="114693" y="157480"/>
                  </a:lnTo>
                  <a:lnTo>
                    <a:pt x="115100" y="156210"/>
                  </a:lnTo>
                  <a:lnTo>
                    <a:pt x="115100" y="153670"/>
                  </a:lnTo>
                  <a:lnTo>
                    <a:pt x="114655" y="152361"/>
                  </a:lnTo>
                  <a:lnTo>
                    <a:pt x="115100" y="152361"/>
                  </a:lnTo>
                  <a:lnTo>
                    <a:pt x="115087" y="125730"/>
                  </a:lnTo>
                  <a:lnTo>
                    <a:pt x="115087" y="86360"/>
                  </a:lnTo>
                  <a:close/>
                </a:path>
              </a:pathLst>
            </a:custGeom>
            <a:solidFill>
              <a:srgbClr val="E63261"/>
            </a:solidFill>
          </p:spPr>
          <p:txBody>
            <a:bodyPr wrap="square" lIns="0" tIns="0" rIns="0" bIns="0" rtlCol="0"/>
            <a:lstStyle/>
            <a:p>
              <a:endParaRPr/>
            </a:p>
          </p:txBody>
        </p:sp>
        <p:pic>
          <p:nvPicPr>
            <p:cNvPr id="19" name="object 19"/>
            <p:cNvPicPr/>
            <p:nvPr/>
          </p:nvPicPr>
          <p:blipFill>
            <a:blip r:embed="rId6" cstate="print"/>
            <a:stretch>
              <a:fillRect/>
            </a:stretch>
          </p:blipFill>
          <p:spPr>
            <a:xfrm>
              <a:off x="15180714" y="2417295"/>
              <a:ext cx="112802" cy="132079"/>
            </a:xfrm>
            <a:prstGeom prst="rect">
              <a:avLst/>
            </a:prstGeom>
          </p:spPr>
        </p:pic>
      </p:grpSp>
      <p:sp>
        <p:nvSpPr>
          <p:cNvPr id="20" name="object 20"/>
          <p:cNvSpPr/>
          <p:nvPr/>
        </p:nvSpPr>
        <p:spPr>
          <a:xfrm>
            <a:off x="14466422" y="3090027"/>
            <a:ext cx="281305" cy="113030"/>
          </a:xfrm>
          <a:custGeom>
            <a:avLst/>
            <a:gdLst/>
            <a:ahLst/>
            <a:cxnLst/>
            <a:rect l="l" t="t" r="r" b="b"/>
            <a:pathLst>
              <a:path w="281305" h="113030">
                <a:moveTo>
                  <a:pt x="1627" y="1777"/>
                </a:moveTo>
                <a:lnTo>
                  <a:pt x="0" y="0"/>
                </a:lnTo>
                <a:lnTo>
                  <a:pt x="8903" y="253"/>
                </a:lnTo>
                <a:lnTo>
                  <a:pt x="50713" y="253"/>
                </a:lnTo>
                <a:lnTo>
                  <a:pt x="68108" y="634"/>
                </a:lnTo>
                <a:lnTo>
                  <a:pt x="4135" y="634"/>
                </a:lnTo>
                <a:lnTo>
                  <a:pt x="1627" y="1777"/>
                </a:lnTo>
                <a:close/>
              </a:path>
              <a:path w="281305" h="113030">
                <a:moveTo>
                  <a:pt x="11422" y="4825"/>
                </a:moveTo>
                <a:lnTo>
                  <a:pt x="5628" y="2412"/>
                </a:lnTo>
                <a:lnTo>
                  <a:pt x="4135" y="634"/>
                </a:lnTo>
                <a:lnTo>
                  <a:pt x="68108" y="634"/>
                </a:lnTo>
                <a:lnTo>
                  <a:pt x="109501" y="1523"/>
                </a:lnTo>
                <a:lnTo>
                  <a:pt x="111145" y="1523"/>
                </a:lnTo>
                <a:lnTo>
                  <a:pt x="111585" y="1777"/>
                </a:lnTo>
                <a:lnTo>
                  <a:pt x="12079" y="1777"/>
                </a:lnTo>
                <a:lnTo>
                  <a:pt x="11422" y="4825"/>
                </a:lnTo>
                <a:close/>
              </a:path>
              <a:path w="281305" h="113030">
                <a:moveTo>
                  <a:pt x="129623" y="6603"/>
                </a:moveTo>
                <a:lnTo>
                  <a:pt x="123949" y="6603"/>
                </a:lnTo>
                <a:lnTo>
                  <a:pt x="127166" y="1523"/>
                </a:lnTo>
                <a:lnTo>
                  <a:pt x="127354" y="1269"/>
                </a:lnTo>
                <a:lnTo>
                  <a:pt x="127611" y="1523"/>
                </a:lnTo>
                <a:lnTo>
                  <a:pt x="130459" y="4825"/>
                </a:lnTo>
                <a:lnTo>
                  <a:pt x="129623" y="6603"/>
                </a:lnTo>
                <a:close/>
              </a:path>
              <a:path w="281305" h="113030">
                <a:moveTo>
                  <a:pt x="22830" y="4825"/>
                </a:moveTo>
                <a:lnTo>
                  <a:pt x="15663" y="4825"/>
                </a:lnTo>
                <a:lnTo>
                  <a:pt x="13692" y="3682"/>
                </a:lnTo>
                <a:lnTo>
                  <a:pt x="12079" y="1777"/>
                </a:lnTo>
                <a:lnTo>
                  <a:pt x="111585" y="1777"/>
                </a:lnTo>
                <a:lnTo>
                  <a:pt x="114393" y="3047"/>
                </a:lnTo>
                <a:lnTo>
                  <a:pt x="22770" y="3047"/>
                </a:lnTo>
                <a:lnTo>
                  <a:pt x="22830" y="4825"/>
                </a:lnTo>
                <a:close/>
              </a:path>
              <a:path w="281305" h="113030">
                <a:moveTo>
                  <a:pt x="35672" y="16128"/>
                </a:moveTo>
                <a:lnTo>
                  <a:pt x="32805" y="16128"/>
                </a:lnTo>
                <a:lnTo>
                  <a:pt x="32625" y="15620"/>
                </a:lnTo>
                <a:lnTo>
                  <a:pt x="32924" y="14985"/>
                </a:lnTo>
                <a:lnTo>
                  <a:pt x="31789" y="13207"/>
                </a:lnTo>
                <a:lnTo>
                  <a:pt x="29699" y="13207"/>
                </a:lnTo>
                <a:lnTo>
                  <a:pt x="30475" y="10159"/>
                </a:lnTo>
                <a:lnTo>
                  <a:pt x="25518" y="10159"/>
                </a:lnTo>
                <a:lnTo>
                  <a:pt x="25339" y="9651"/>
                </a:lnTo>
                <a:lnTo>
                  <a:pt x="24264" y="7238"/>
                </a:lnTo>
                <a:lnTo>
                  <a:pt x="23129" y="6603"/>
                </a:lnTo>
                <a:lnTo>
                  <a:pt x="23845" y="3047"/>
                </a:lnTo>
                <a:lnTo>
                  <a:pt x="114393" y="3047"/>
                </a:lnTo>
                <a:lnTo>
                  <a:pt x="118633" y="1777"/>
                </a:lnTo>
                <a:lnTo>
                  <a:pt x="120843" y="1777"/>
                </a:lnTo>
                <a:lnTo>
                  <a:pt x="121978" y="3682"/>
                </a:lnTo>
                <a:lnTo>
                  <a:pt x="34716" y="3682"/>
                </a:lnTo>
                <a:lnTo>
                  <a:pt x="33402" y="4825"/>
                </a:lnTo>
                <a:lnTo>
                  <a:pt x="34656" y="6603"/>
                </a:lnTo>
                <a:lnTo>
                  <a:pt x="32148" y="11937"/>
                </a:lnTo>
                <a:lnTo>
                  <a:pt x="32805" y="12572"/>
                </a:lnTo>
                <a:lnTo>
                  <a:pt x="34264" y="12953"/>
                </a:lnTo>
                <a:lnTo>
                  <a:pt x="36329" y="14985"/>
                </a:lnTo>
                <a:lnTo>
                  <a:pt x="35672" y="16128"/>
                </a:lnTo>
                <a:close/>
              </a:path>
              <a:path w="281305" h="113030">
                <a:moveTo>
                  <a:pt x="37144" y="10782"/>
                </a:moveTo>
                <a:lnTo>
                  <a:pt x="36892" y="10159"/>
                </a:lnTo>
                <a:lnTo>
                  <a:pt x="34716" y="3682"/>
                </a:lnTo>
                <a:lnTo>
                  <a:pt x="121978" y="3682"/>
                </a:lnTo>
                <a:lnTo>
                  <a:pt x="123053" y="4825"/>
                </a:lnTo>
                <a:lnTo>
                  <a:pt x="123949" y="6603"/>
                </a:lnTo>
                <a:lnTo>
                  <a:pt x="129623" y="6603"/>
                </a:lnTo>
                <a:lnTo>
                  <a:pt x="128508" y="9016"/>
                </a:lnTo>
                <a:lnTo>
                  <a:pt x="45825" y="9016"/>
                </a:lnTo>
                <a:lnTo>
                  <a:pt x="44452" y="9651"/>
                </a:lnTo>
                <a:lnTo>
                  <a:pt x="40629" y="9651"/>
                </a:lnTo>
                <a:lnTo>
                  <a:pt x="37144" y="10782"/>
                </a:lnTo>
                <a:close/>
              </a:path>
              <a:path w="281305" h="113030">
                <a:moveTo>
                  <a:pt x="16320" y="10159"/>
                </a:moveTo>
                <a:lnTo>
                  <a:pt x="11780" y="6603"/>
                </a:lnTo>
                <a:lnTo>
                  <a:pt x="15065" y="4825"/>
                </a:lnTo>
                <a:lnTo>
                  <a:pt x="21635" y="4825"/>
                </a:lnTo>
                <a:lnTo>
                  <a:pt x="22531" y="8381"/>
                </a:lnTo>
                <a:lnTo>
                  <a:pt x="16320" y="10159"/>
                </a:lnTo>
                <a:close/>
              </a:path>
              <a:path w="281305" h="113030">
                <a:moveTo>
                  <a:pt x="149931" y="14350"/>
                </a:moveTo>
                <a:lnTo>
                  <a:pt x="58368" y="14350"/>
                </a:lnTo>
                <a:lnTo>
                  <a:pt x="56218" y="12572"/>
                </a:lnTo>
                <a:lnTo>
                  <a:pt x="54654" y="10782"/>
                </a:lnTo>
                <a:lnTo>
                  <a:pt x="128806" y="10782"/>
                </a:lnTo>
                <a:lnTo>
                  <a:pt x="133386" y="7746"/>
                </a:lnTo>
                <a:lnTo>
                  <a:pt x="136074" y="8381"/>
                </a:lnTo>
                <a:lnTo>
                  <a:pt x="140016" y="11937"/>
                </a:lnTo>
                <a:lnTo>
                  <a:pt x="146586" y="13207"/>
                </a:lnTo>
                <a:lnTo>
                  <a:pt x="149931" y="14350"/>
                </a:lnTo>
                <a:close/>
              </a:path>
              <a:path w="281305" h="113030">
                <a:moveTo>
                  <a:pt x="46932" y="10782"/>
                </a:moveTo>
                <a:lnTo>
                  <a:pt x="44833" y="10782"/>
                </a:lnTo>
                <a:lnTo>
                  <a:pt x="45825" y="9016"/>
                </a:lnTo>
                <a:lnTo>
                  <a:pt x="47617" y="9016"/>
                </a:lnTo>
                <a:lnTo>
                  <a:pt x="46932" y="10782"/>
                </a:lnTo>
                <a:close/>
              </a:path>
              <a:path w="281305" h="113030">
                <a:moveTo>
                  <a:pt x="50544" y="13207"/>
                </a:moveTo>
                <a:lnTo>
                  <a:pt x="50126" y="13207"/>
                </a:lnTo>
                <a:lnTo>
                  <a:pt x="50232" y="12572"/>
                </a:lnTo>
                <a:lnTo>
                  <a:pt x="50339" y="11937"/>
                </a:lnTo>
                <a:lnTo>
                  <a:pt x="50424" y="11429"/>
                </a:lnTo>
                <a:lnTo>
                  <a:pt x="50533" y="10782"/>
                </a:lnTo>
                <a:lnTo>
                  <a:pt x="50638" y="10159"/>
                </a:lnTo>
                <a:lnTo>
                  <a:pt x="50723" y="9651"/>
                </a:lnTo>
                <a:lnTo>
                  <a:pt x="49230" y="9651"/>
                </a:lnTo>
                <a:lnTo>
                  <a:pt x="47617" y="9016"/>
                </a:lnTo>
                <a:lnTo>
                  <a:pt x="128508" y="9016"/>
                </a:lnTo>
                <a:lnTo>
                  <a:pt x="127951" y="10159"/>
                </a:lnTo>
                <a:lnTo>
                  <a:pt x="128770" y="10782"/>
                </a:lnTo>
                <a:lnTo>
                  <a:pt x="53846" y="10782"/>
                </a:lnTo>
                <a:lnTo>
                  <a:pt x="50544" y="13207"/>
                </a:lnTo>
                <a:close/>
              </a:path>
              <a:path w="281305" h="113030">
                <a:moveTo>
                  <a:pt x="42824" y="14985"/>
                </a:moveTo>
                <a:lnTo>
                  <a:pt x="39733" y="14985"/>
                </a:lnTo>
                <a:lnTo>
                  <a:pt x="40808" y="13207"/>
                </a:lnTo>
                <a:lnTo>
                  <a:pt x="40808" y="12572"/>
                </a:lnTo>
                <a:lnTo>
                  <a:pt x="39852" y="12572"/>
                </a:lnTo>
                <a:lnTo>
                  <a:pt x="39375" y="11937"/>
                </a:lnTo>
                <a:lnTo>
                  <a:pt x="38621" y="10782"/>
                </a:lnTo>
                <a:lnTo>
                  <a:pt x="40629" y="9651"/>
                </a:lnTo>
                <a:lnTo>
                  <a:pt x="44452" y="9651"/>
                </a:lnTo>
                <a:lnTo>
                  <a:pt x="44828" y="10782"/>
                </a:lnTo>
                <a:lnTo>
                  <a:pt x="42658" y="10782"/>
                </a:lnTo>
                <a:lnTo>
                  <a:pt x="42740" y="11429"/>
                </a:lnTo>
                <a:lnTo>
                  <a:pt x="42804" y="11937"/>
                </a:lnTo>
                <a:lnTo>
                  <a:pt x="42928" y="12953"/>
                </a:lnTo>
                <a:lnTo>
                  <a:pt x="42958" y="13207"/>
                </a:lnTo>
                <a:lnTo>
                  <a:pt x="45915" y="13207"/>
                </a:lnTo>
                <a:lnTo>
                  <a:pt x="45885" y="13715"/>
                </a:lnTo>
                <a:lnTo>
                  <a:pt x="43556" y="13715"/>
                </a:lnTo>
                <a:lnTo>
                  <a:pt x="42779" y="14350"/>
                </a:lnTo>
                <a:lnTo>
                  <a:pt x="42824" y="14985"/>
                </a:lnTo>
                <a:close/>
              </a:path>
              <a:path w="281305" h="113030">
                <a:moveTo>
                  <a:pt x="21815" y="14350"/>
                </a:moveTo>
                <a:lnTo>
                  <a:pt x="24443" y="10159"/>
                </a:lnTo>
                <a:lnTo>
                  <a:pt x="30475" y="10159"/>
                </a:lnTo>
                <a:lnTo>
                  <a:pt x="28863" y="11937"/>
                </a:lnTo>
                <a:lnTo>
                  <a:pt x="21815" y="14350"/>
                </a:lnTo>
                <a:close/>
              </a:path>
              <a:path w="281305" h="113030">
                <a:moveTo>
                  <a:pt x="38837" y="14350"/>
                </a:moveTo>
                <a:lnTo>
                  <a:pt x="38598" y="14350"/>
                </a:lnTo>
                <a:lnTo>
                  <a:pt x="35492" y="13207"/>
                </a:lnTo>
                <a:lnTo>
                  <a:pt x="35791" y="12572"/>
                </a:lnTo>
                <a:lnTo>
                  <a:pt x="35373" y="11429"/>
                </a:lnTo>
                <a:lnTo>
                  <a:pt x="35738" y="10782"/>
                </a:lnTo>
                <a:lnTo>
                  <a:pt x="37101" y="10782"/>
                </a:lnTo>
                <a:lnTo>
                  <a:pt x="37463" y="11937"/>
                </a:lnTo>
                <a:lnTo>
                  <a:pt x="38837" y="14350"/>
                </a:lnTo>
                <a:close/>
              </a:path>
              <a:path w="281305" h="113030">
                <a:moveTo>
                  <a:pt x="45168" y="11937"/>
                </a:moveTo>
                <a:lnTo>
                  <a:pt x="42632" y="10782"/>
                </a:lnTo>
                <a:lnTo>
                  <a:pt x="44828" y="10782"/>
                </a:lnTo>
                <a:lnTo>
                  <a:pt x="45168" y="11937"/>
                </a:lnTo>
                <a:close/>
              </a:path>
              <a:path w="281305" h="113030">
                <a:moveTo>
                  <a:pt x="53650" y="14350"/>
                </a:moveTo>
                <a:lnTo>
                  <a:pt x="53291" y="13715"/>
                </a:lnTo>
                <a:lnTo>
                  <a:pt x="53385" y="13207"/>
                </a:lnTo>
                <a:lnTo>
                  <a:pt x="53502" y="12572"/>
                </a:lnTo>
                <a:lnTo>
                  <a:pt x="53618" y="11937"/>
                </a:lnTo>
                <a:lnTo>
                  <a:pt x="53712" y="11429"/>
                </a:lnTo>
                <a:lnTo>
                  <a:pt x="53831" y="10782"/>
                </a:lnTo>
                <a:lnTo>
                  <a:pt x="54669" y="10782"/>
                </a:lnTo>
                <a:lnTo>
                  <a:pt x="53650" y="14350"/>
                </a:lnTo>
                <a:close/>
              </a:path>
              <a:path w="281305" h="113030">
                <a:moveTo>
                  <a:pt x="81662" y="17398"/>
                </a:moveTo>
                <a:lnTo>
                  <a:pt x="80348" y="15620"/>
                </a:lnTo>
                <a:lnTo>
                  <a:pt x="156680" y="15620"/>
                </a:lnTo>
                <a:lnTo>
                  <a:pt x="159965" y="11429"/>
                </a:lnTo>
                <a:lnTo>
                  <a:pt x="165221" y="16128"/>
                </a:lnTo>
                <a:lnTo>
                  <a:pt x="164897" y="16763"/>
                </a:lnTo>
                <a:lnTo>
                  <a:pt x="83513" y="16763"/>
                </a:lnTo>
                <a:lnTo>
                  <a:pt x="81662" y="17398"/>
                </a:lnTo>
                <a:close/>
              </a:path>
              <a:path w="281305" h="113030">
                <a:moveTo>
                  <a:pt x="35492" y="13207"/>
                </a:moveTo>
                <a:lnTo>
                  <a:pt x="34264" y="12953"/>
                </a:lnTo>
                <a:lnTo>
                  <a:pt x="33939" y="12572"/>
                </a:lnTo>
                <a:lnTo>
                  <a:pt x="35492" y="13207"/>
                </a:lnTo>
                <a:close/>
              </a:path>
              <a:path w="281305" h="113030">
                <a:moveTo>
                  <a:pt x="45915" y="13207"/>
                </a:moveTo>
                <a:lnTo>
                  <a:pt x="42958" y="13207"/>
                </a:lnTo>
                <a:lnTo>
                  <a:pt x="43854" y="12572"/>
                </a:lnTo>
                <a:lnTo>
                  <a:pt x="45945" y="12572"/>
                </a:lnTo>
                <a:lnTo>
                  <a:pt x="45915" y="13207"/>
                </a:lnTo>
                <a:close/>
              </a:path>
              <a:path w="281305" h="113030">
                <a:moveTo>
                  <a:pt x="73658" y="19176"/>
                </a:moveTo>
                <a:lnTo>
                  <a:pt x="71568" y="14350"/>
                </a:lnTo>
                <a:lnTo>
                  <a:pt x="149931" y="14350"/>
                </a:lnTo>
                <a:lnTo>
                  <a:pt x="151842" y="12572"/>
                </a:lnTo>
                <a:lnTo>
                  <a:pt x="154112" y="13207"/>
                </a:lnTo>
                <a:lnTo>
                  <a:pt x="156038" y="14985"/>
                </a:lnTo>
                <a:lnTo>
                  <a:pt x="73957" y="14985"/>
                </a:lnTo>
                <a:lnTo>
                  <a:pt x="73872" y="16128"/>
                </a:lnTo>
                <a:lnTo>
                  <a:pt x="73748" y="17906"/>
                </a:lnTo>
                <a:lnTo>
                  <a:pt x="73658" y="19176"/>
                </a:lnTo>
                <a:close/>
              </a:path>
              <a:path w="281305" h="113030">
                <a:moveTo>
                  <a:pt x="67805" y="17398"/>
                </a:moveTo>
                <a:lnTo>
                  <a:pt x="65476" y="17398"/>
                </a:lnTo>
                <a:lnTo>
                  <a:pt x="61414" y="16128"/>
                </a:lnTo>
                <a:lnTo>
                  <a:pt x="50305" y="16128"/>
                </a:lnTo>
                <a:lnTo>
                  <a:pt x="49767" y="14350"/>
                </a:lnTo>
                <a:lnTo>
                  <a:pt x="71389" y="14350"/>
                </a:lnTo>
                <a:lnTo>
                  <a:pt x="67805" y="17398"/>
                </a:lnTo>
                <a:close/>
              </a:path>
              <a:path w="281305" h="113030">
                <a:moveTo>
                  <a:pt x="42549" y="15620"/>
                </a:moveTo>
                <a:lnTo>
                  <a:pt x="40271" y="15620"/>
                </a:lnTo>
                <a:lnTo>
                  <a:pt x="42824" y="14985"/>
                </a:lnTo>
                <a:lnTo>
                  <a:pt x="42549" y="15620"/>
                </a:lnTo>
                <a:close/>
              </a:path>
              <a:path w="281305" h="113030">
                <a:moveTo>
                  <a:pt x="76466" y="17906"/>
                </a:moveTo>
                <a:lnTo>
                  <a:pt x="73957" y="14985"/>
                </a:lnTo>
                <a:lnTo>
                  <a:pt x="77362" y="14985"/>
                </a:lnTo>
                <a:lnTo>
                  <a:pt x="76466" y="17906"/>
                </a:lnTo>
                <a:close/>
              </a:path>
              <a:path w="281305" h="113030">
                <a:moveTo>
                  <a:pt x="156680" y="15620"/>
                </a:moveTo>
                <a:lnTo>
                  <a:pt x="79273" y="15620"/>
                </a:lnTo>
                <a:lnTo>
                  <a:pt x="77362" y="14985"/>
                </a:lnTo>
                <a:lnTo>
                  <a:pt x="156038" y="14985"/>
                </a:lnTo>
                <a:lnTo>
                  <a:pt x="156680" y="15620"/>
                </a:lnTo>
                <a:close/>
              </a:path>
              <a:path w="281305" h="113030">
                <a:moveTo>
                  <a:pt x="42958" y="16763"/>
                </a:moveTo>
                <a:lnTo>
                  <a:pt x="42242" y="16763"/>
                </a:lnTo>
                <a:lnTo>
                  <a:pt x="42549" y="15620"/>
                </a:lnTo>
                <a:lnTo>
                  <a:pt x="42869" y="15620"/>
                </a:lnTo>
                <a:lnTo>
                  <a:pt x="42958" y="16763"/>
                </a:lnTo>
                <a:close/>
              </a:path>
              <a:path w="281305" h="113030">
                <a:moveTo>
                  <a:pt x="81901" y="20954"/>
                </a:moveTo>
                <a:lnTo>
                  <a:pt x="80647" y="20954"/>
                </a:lnTo>
                <a:lnTo>
                  <a:pt x="79034" y="20319"/>
                </a:lnTo>
                <a:lnTo>
                  <a:pt x="77302" y="17906"/>
                </a:lnTo>
                <a:lnTo>
                  <a:pt x="78377" y="16763"/>
                </a:lnTo>
                <a:lnTo>
                  <a:pt x="79333" y="15620"/>
                </a:lnTo>
                <a:lnTo>
                  <a:pt x="83049" y="20319"/>
                </a:lnTo>
                <a:lnTo>
                  <a:pt x="82618" y="20319"/>
                </a:lnTo>
                <a:lnTo>
                  <a:pt x="81901" y="20954"/>
                </a:lnTo>
                <a:close/>
              </a:path>
              <a:path w="281305" h="113030">
                <a:moveTo>
                  <a:pt x="53291" y="17906"/>
                </a:moveTo>
                <a:lnTo>
                  <a:pt x="53291" y="16128"/>
                </a:lnTo>
                <a:lnTo>
                  <a:pt x="55501" y="16128"/>
                </a:lnTo>
                <a:lnTo>
                  <a:pt x="53291" y="17906"/>
                </a:lnTo>
                <a:close/>
              </a:path>
              <a:path w="281305" h="113030">
                <a:moveTo>
                  <a:pt x="55919" y="17906"/>
                </a:moveTo>
                <a:lnTo>
                  <a:pt x="55501" y="16128"/>
                </a:lnTo>
                <a:lnTo>
                  <a:pt x="61414" y="16128"/>
                </a:lnTo>
                <a:lnTo>
                  <a:pt x="61872" y="16763"/>
                </a:lnTo>
                <a:lnTo>
                  <a:pt x="59085" y="16763"/>
                </a:lnTo>
                <a:lnTo>
                  <a:pt x="55919" y="17906"/>
                </a:lnTo>
                <a:close/>
              </a:path>
              <a:path w="281305" h="113030">
                <a:moveTo>
                  <a:pt x="61295" y="19684"/>
                </a:moveTo>
                <a:lnTo>
                  <a:pt x="58906" y="19176"/>
                </a:lnTo>
                <a:lnTo>
                  <a:pt x="58308" y="18541"/>
                </a:lnTo>
                <a:lnTo>
                  <a:pt x="59085" y="16763"/>
                </a:lnTo>
                <a:lnTo>
                  <a:pt x="61872" y="16763"/>
                </a:lnTo>
                <a:lnTo>
                  <a:pt x="62788" y="17906"/>
                </a:lnTo>
                <a:lnTo>
                  <a:pt x="61295" y="19684"/>
                </a:lnTo>
                <a:close/>
              </a:path>
              <a:path w="281305" h="113030">
                <a:moveTo>
                  <a:pt x="84797" y="22605"/>
                </a:moveTo>
                <a:lnTo>
                  <a:pt x="83573" y="21589"/>
                </a:lnTo>
                <a:lnTo>
                  <a:pt x="83663" y="20954"/>
                </a:lnTo>
                <a:lnTo>
                  <a:pt x="83752" y="20319"/>
                </a:lnTo>
                <a:lnTo>
                  <a:pt x="83513" y="20319"/>
                </a:lnTo>
                <a:lnTo>
                  <a:pt x="83513" y="16763"/>
                </a:lnTo>
                <a:lnTo>
                  <a:pt x="164897" y="16763"/>
                </a:lnTo>
                <a:lnTo>
                  <a:pt x="164248" y="17906"/>
                </a:lnTo>
                <a:lnTo>
                  <a:pt x="86619" y="17906"/>
                </a:lnTo>
                <a:lnTo>
                  <a:pt x="84797" y="22605"/>
                </a:lnTo>
                <a:close/>
              </a:path>
              <a:path w="281305" h="113030">
                <a:moveTo>
                  <a:pt x="130818" y="37718"/>
                </a:moveTo>
                <a:lnTo>
                  <a:pt x="129862" y="37083"/>
                </a:lnTo>
                <a:lnTo>
                  <a:pt x="131833" y="35813"/>
                </a:lnTo>
                <a:lnTo>
                  <a:pt x="131714" y="34670"/>
                </a:lnTo>
                <a:lnTo>
                  <a:pt x="131594" y="33527"/>
                </a:lnTo>
                <a:lnTo>
                  <a:pt x="132251" y="32257"/>
                </a:lnTo>
                <a:lnTo>
                  <a:pt x="132550" y="31749"/>
                </a:lnTo>
                <a:lnTo>
                  <a:pt x="133983" y="31749"/>
                </a:lnTo>
                <a:lnTo>
                  <a:pt x="134939" y="28701"/>
                </a:lnTo>
                <a:lnTo>
                  <a:pt x="132192" y="28701"/>
                </a:lnTo>
                <a:lnTo>
                  <a:pt x="130698" y="26923"/>
                </a:lnTo>
                <a:lnTo>
                  <a:pt x="131030" y="26288"/>
                </a:lnTo>
                <a:lnTo>
                  <a:pt x="131236" y="25780"/>
                </a:lnTo>
                <a:lnTo>
                  <a:pt x="130459" y="25145"/>
                </a:lnTo>
                <a:lnTo>
                  <a:pt x="126936" y="24510"/>
                </a:lnTo>
                <a:lnTo>
                  <a:pt x="159845" y="24510"/>
                </a:lnTo>
                <a:lnTo>
                  <a:pt x="164142" y="22605"/>
                </a:lnTo>
                <a:lnTo>
                  <a:pt x="163996" y="22605"/>
                </a:lnTo>
                <a:lnTo>
                  <a:pt x="166236" y="16763"/>
                </a:lnTo>
                <a:lnTo>
                  <a:pt x="169641" y="20954"/>
                </a:lnTo>
                <a:lnTo>
                  <a:pt x="169223" y="23367"/>
                </a:lnTo>
                <a:lnTo>
                  <a:pt x="169135" y="23875"/>
                </a:lnTo>
                <a:lnTo>
                  <a:pt x="169025" y="24510"/>
                </a:lnTo>
                <a:lnTo>
                  <a:pt x="168915" y="25145"/>
                </a:lnTo>
                <a:lnTo>
                  <a:pt x="168805" y="25780"/>
                </a:lnTo>
                <a:lnTo>
                  <a:pt x="172158" y="25780"/>
                </a:lnTo>
                <a:lnTo>
                  <a:pt x="172448" y="26288"/>
                </a:lnTo>
                <a:lnTo>
                  <a:pt x="178958" y="26288"/>
                </a:lnTo>
                <a:lnTo>
                  <a:pt x="177704" y="28066"/>
                </a:lnTo>
                <a:lnTo>
                  <a:pt x="179197" y="30479"/>
                </a:lnTo>
                <a:lnTo>
                  <a:pt x="182960" y="30479"/>
                </a:lnTo>
                <a:lnTo>
                  <a:pt x="183149" y="31749"/>
                </a:lnTo>
                <a:lnTo>
                  <a:pt x="183224" y="32257"/>
                </a:lnTo>
                <a:lnTo>
                  <a:pt x="183318" y="32892"/>
                </a:lnTo>
                <a:lnTo>
                  <a:pt x="134163" y="32892"/>
                </a:lnTo>
                <a:lnTo>
                  <a:pt x="135954" y="36448"/>
                </a:lnTo>
                <a:lnTo>
                  <a:pt x="135596" y="37083"/>
                </a:lnTo>
                <a:lnTo>
                  <a:pt x="130818" y="37718"/>
                </a:lnTo>
                <a:close/>
              </a:path>
              <a:path w="281305" h="113030">
                <a:moveTo>
                  <a:pt x="90143" y="25780"/>
                </a:moveTo>
                <a:lnTo>
                  <a:pt x="89367" y="25145"/>
                </a:lnTo>
                <a:lnTo>
                  <a:pt x="85903" y="23875"/>
                </a:lnTo>
                <a:lnTo>
                  <a:pt x="84378" y="22605"/>
                </a:lnTo>
                <a:lnTo>
                  <a:pt x="84797" y="22605"/>
                </a:lnTo>
                <a:lnTo>
                  <a:pt x="89606" y="21589"/>
                </a:lnTo>
                <a:lnTo>
                  <a:pt x="86619" y="17906"/>
                </a:lnTo>
                <a:lnTo>
                  <a:pt x="164248" y="17906"/>
                </a:lnTo>
                <a:lnTo>
                  <a:pt x="162951" y="20319"/>
                </a:lnTo>
                <a:lnTo>
                  <a:pt x="103701" y="20319"/>
                </a:lnTo>
                <a:lnTo>
                  <a:pt x="103232" y="20954"/>
                </a:lnTo>
                <a:lnTo>
                  <a:pt x="90382" y="20954"/>
                </a:lnTo>
                <a:lnTo>
                  <a:pt x="90278" y="23875"/>
                </a:lnTo>
                <a:lnTo>
                  <a:pt x="90188" y="25145"/>
                </a:lnTo>
                <a:lnTo>
                  <a:pt x="90143" y="25780"/>
                </a:lnTo>
                <a:close/>
              </a:path>
              <a:path w="281305" h="113030">
                <a:moveTo>
                  <a:pt x="178958" y="26288"/>
                </a:moveTo>
                <a:lnTo>
                  <a:pt x="172448" y="26288"/>
                </a:lnTo>
                <a:lnTo>
                  <a:pt x="173404" y="25780"/>
                </a:lnTo>
                <a:lnTo>
                  <a:pt x="172722" y="21589"/>
                </a:lnTo>
                <a:lnTo>
                  <a:pt x="175793" y="19684"/>
                </a:lnTo>
                <a:lnTo>
                  <a:pt x="179266" y="20954"/>
                </a:lnTo>
                <a:lnTo>
                  <a:pt x="179474" y="22605"/>
                </a:lnTo>
                <a:lnTo>
                  <a:pt x="179570" y="23367"/>
                </a:lnTo>
                <a:lnTo>
                  <a:pt x="179634" y="23875"/>
                </a:lnTo>
                <a:lnTo>
                  <a:pt x="179714" y="24510"/>
                </a:lnTo>
                <a:lnTo>
                  <a:pt x="179795" y="25145"/>
                </a:lnTo>
                <a:lnTo>
                  <a:pt x="178958" y="26288"/>
                </a:lnTo>
                <a:close/>
              </a:path>
              <a:path w="281305" h="113030">
                <a:moveTo>
                  <a:pt x="83513" y="20954"/>
                </a:moveTo>
                <a:lnTo>
                  <a:pt x="83049" y="20319"/>
                </a:lnTo>
                <a:lnTo>
                  <a:pt x="83513" y="20319"/>
                </a:lnTo>
                <a:lnTo>
                  <a:pt x="83513" y="20954"/>
                </a:lnTo>
                <a:close/>
              </a:path>
              <a:path w="281305" h="113030">
                <a:moveTo>
                  <a:pt x="105374" y="24510"/>
                </a:moveTo>
                <a:lnTo>
                  <a:pt x="104418" y="23367"/>
                </a:lnTo>
                <a:lnTo>
                  <a:pt x="105135" y="20954"/>
                </a:lnTo>
                <a:lnTo>
                  <a:pt x="103701" y="20319"/>
                </a:lnTo>
                <a:lnTo>
                  <a:pt x="162951" y="20319"/>
                </a:lnTo>
                <a:lnTo>
                  <a:pt x="160716" y="22605"/>
                </a:lnTo>
                <a:lnTo>
                  <a:pt x="112061" y="22605"/>
                </a:lnTo>
                <a:lnTo>
                  <a:pt x="109973" y="23367"/>
                </a:lnTo>
                <a:lnTo>
                  <a:pt x="110062" y="23875"/>
                </a:lnTo>
                <a:lnTo>
                  <a:pt x="108002" y="23875"/>
                </a:lnTo>
                <a:lnTo>
                  <a:pt x="105374" y="24510"/>
                </a:lnTo>
                <a:close/>
              </a:path>
              <a:path w="281305" h="113030">
                <a:moveTo>
                  <a:pt x="95997" y="26923"/>
                </a:moveTo>
                <a:lnTo>
                  <a:pt x="90561" y="26288"/>
                </a:lnTo>
                <a:lnTo>
                  <a:pt x="92831" y="25780"/>
                </a:lnTo>
                <a:lnTo>
                  <a:pt x="92950" y="23367"/>
                </a:lnTo>
                <a:lnTo>
                  <a:pt x="93070" y="20954"/>
                </a:lnTo>
                <a:lnTo>
                  <a:pt x="103232" y="20954"/>
                </a:lnTo>
                <a:lnTo>
                  <a:pt x="101884" y="22605"/>
                </a:lnTo>
                <a:lnTo>
                  <a:pt x="95596" y="22605"/>
                </a:lnTo>
                <a:lnTo>
                  <a:pt x="95683" y="23367"/>
                </a:lnTo>
                <a:lnTo>
                  <a:pt x="95792" y="24510"/>
                </a:lnTo>
                <a:lnTo>
                  <a:pt x="95900" y="25780"/>
                </a:lnTo>
                <a:lnTo>
                  <a:pt x="95997" y="26923"/>
                </a:lnTo>
                <a:close/>
              </a:path>
              <a:path w="281305" h="113030">
                <a:moveTo>
                  <a:pt x="99162" y="28066"/>
                </a:moveTo>
                <a:lnTo>
                  <a:pt x="99043" y="27558"/>
                </a:lnTo>
                <a:lnTo>
                  <a:pt x="98804" y="27558"/>
                </a:lnTo>
                <a:lnTo>
                  <a:pt x="97430" y="23367"/>
                </a:lnTo>
                <a:lnTo>
                  <a:pt x="95409" y="22605"/>
                </a:lnTo>
                <a:lnTo>
                  <a:pt x="101884" y="22605"/>
                </a:lnTo>
                <a:lnTo>
                  <a:pt x="100416" y="24510"/>
                </a:lnTo>
                <a:lnTo>
                  <a:pt x="102626" y="24510"/>
                </a:lnTo>
                <a:lnTo>
                  <a:pt x="102338" y="25780"/>
                </a:lnTo>
                <a:lnTo>
                  <a:pt x="102223" y="26288"/>
                </a:lnTo>
                <a:lnTo>
                  <a:pt x="100416" y="26288"/>
                </a:lnTo>
                <a:lnTo>
                  <a:pt x="99162" y="28066"/>
                </a:lnTo>
                <a:close/>
              </a:path>
              <a:path w="281305" h="113030">
                <a:moveTo>
                  <a:pt x="119529" y="26288"/>
                </a:moveTo>
                <a:lnTo>
                  <a:pt x="118156" y="26288"/>
                </a:lnTo>
                <a:lnTo>
                  <a:pt x="117379" y="25145"/>
                </a:lnTo>
                <a:lnTo>
                  <a:pt x="116065" y="25145"/>
                </a:lnTo>
                <a:lnTo>
                  <a:pt x="114871" y="24510"/>
                </a:lnTo>
                <a:lnTo>
                  <a:pt x="111167" y="24510"/>
                </a:lnTo>
                <a:lnTo>
                  <a:pt x="111852" y="22605"/>
                </a:lnTo>
                <a:lnTo>
                  <a:pt x="160716" y="22605"/>
                </a:lnTo>
                <a:lnTo>
                  <a:pt x="159487" y="23875"/>
                </a:lnTo>
                <a:lnTo>
                  <a:pt x="118036" y="23875"/>
                </a:lnTo>
                <a:lnTo>
                  <a:pt x="119529" y="26288"/>
                </a:lnTo>
                <a:close/>
              </a:path>
              <a:path w="281305" h="113030">
                <a:moveTo>
                  <a:pt x="108241" y="26923"/>
                </a:moveTo>
                <a:lnTo>
                  <a:pt x="107763" y="26288"/>
                </a:lnTo>
                <a:lnTo>
                  <a:pt x="107876" y="25145"/>
                </a:lnTo>
                <a:lnTo>
                  <a:pt x="108002" y="23875"/>
                </a:lnTo>
                <a:lnTo>
                  <a:pt x="110062" y="23875"/>
                </a:lnTo>
                <a:lnTo>
                  <a:pt x="110152" y="24510"/>
                </a:lnTo>
                <a:lnTo>
                  <a:pt x="108241" y="26923"/>
                </a:lnTo>
                <a:close/>
              </a:path>
              <a:path w="281305" h="113030">
                <a:moveTo>
                  <a:pt x="119589" y="29844"/>
                </a:moveTo>
                <a:lnTo>
                  <a:pt x="118693" y="28701"/>
                </a:lnTo>
                <a:lnTo>
                  <a:pt x="123232" y="24510"/>
                </a:lnTo>
                <a:lnTo>
                  <a:pt x="118036" y="23875"/>
                </a:lnTo>
                <a:lnTo>
                  <a:pt x="159487" y="23875"/>
                </a:lnTo>
                <a:lnTo>
                  <a:pt x="159845" y="24510"/>
                </a:lnTo>
                <a:lnTo>
                  <a:pt x="126936" y="24510"/>
                </a:lnTo>
                <a:lnTo>
                  <a:pt x="126159" y="25780"/>
                </a:lnTo>
                <a:lnTo>
                  <a:pt x="129707" y="29336"/>
                </a:lnTo>
                <a:lnTo>
                  <a:pt x="121202" y="29336"/>
                </a:lnTo>
                <a:lnTo>
                  <a:pt x="119589" y="29844"/>
                </a:lnTo>
                <a:close/>
              </a:path>
              <a:path w="281305" h="113030">
                <a:moveTo>
                  <a:pt x="113258" y="25780"/>
                </a:moveTo>
                <a:lnTo>
                  <a:pt x="112004" y="24510"/>
                </a:lnTo>
                <a:lnTo>
                  <a:pt x="114871" y="24510"/>
                </a:lnTo>
                <a:lnTo>
                  <a:pt x="113258" y="25780"/>
                </a:lnTo>
                <a:close/>
              </a:path>
              <a:path w="281305" h="113030">
                <a:moveTo>
                  <a:pt x="172158" y="25780"/>
                </a:moveTo>
                <a:lnTo>
                  <a:pt x="168805" y="25780"/>
                </a:lnTo>
                <a:lnTo>
                  <a:pt x="170059" y="24510"/>
                </a:lnTo>
                <a:lnTo>
                  <a:pt x="171433" y="24510"/>
                </a:lnTo>
                <a:lnTo>
                  <a:pt x="172158" y="25780"/>
                </a:lnTo>
                <a:close/>
              </a:path>
              <a:path w="281305" h="113030">
                <a:moveTo>
                  <a:pt x="101551" y="29336"/>
                </a:moveTo>
                <a:lnTo>
                  <a:pt x="100416" y="26288"/>
                </a:lnTo>
                <a:lnTo>
                  <a:pt x="102223" y="26288"/>
                </a:lnTo>
                <a:lnTo>
                  <a:pt x="101551" y="29336"/>
                </a:lnTo>
                <a:close/>
              </a:path>
              <a:path w="281305" h="113030">
                <a:moveTo>
                  <a:pt x="123770" y="33527"/>
                </a:moveTo>
                <a:lnTo>
                  <a:pt x="122456" y="32257"/>
                </a:lnTo>
                <a:lnTo>
                  <a:pt x="122277" y="31749"/>
                </a:lnTo>
                <a:lnTo>
                  <a:pt x="122874" y="30479"/>
                </a:lnTo>
                <a:lnTo>
                  <a:pt x="121202" y="29336"/>
                </a:lnTo>
                <a:lnTo>
                  <a:pt x="129707" y="29336"/>
                </a:lnTo>
                <a:lnTo>
                  <a:pt x="130298" y="29844"/>
                </a:lnTo>
                <a:lnTo>
                  <a:pt x="124367" y="29844"/>
                </a:lnTo>
                <a:lnTo>
                  <a:pt x="124058" y="31749"/>
                </a:lnTo>
                <a:lnTo>
                  <a:pt x="123976" y="32257"/>
                </a:lnTo>
                <a:lnTo>
                  <a:pt x="123873" y="32892"/>
                </a:lnTo>
                <a:lnTo>
                  <a:pt x="123770" y="33527"/>
                </a:lnTo>
                <a:close/>
              </a:path>
              <a:path w="281305" h="113030">
                <a:moveTo>
                  <a:pt x="182960" y="30479"/>
                </a:moveTo>
                <a:lnTo>
                  <a:pt x="179197" y="30479"/>
                </a:lnTo>
                <a:lnTo>
                  <a:pt x="182781" y="29336"/>
                </a:lnTo>
                <a:lnTo>
                  <a:pt x="182861" y="29844"/>
                </a:lnTo>
                <a:lnTo>
                  <a:pt x="182960" y="30479"/>
                </a:lnTo>
                <a:close/>
              </a:path>
              <a:path w="281305" h="113030">
                <a:moveTo>
                  <a:pt x="129982" y="32892"/>
                </a:moveTo>
                <a:lnTo>
                  <a:pt x="126099" y="29844"/>
                </a:lnTo>
                <a:lnTo>
                  <a:pt x="130298" y="29844"/>
                </a:lnTo>
                <a:lnTo>
                  <a:pt x="132072" y="31749"/>
                </a:lnTo>
                <a:lnTo>
                  <a:pt x="129982" y="32892"/>
                </a:lnTo>
                <a:close/>
              </a:path>
              <a:path w="281305" h="113030">
                <a:moveTo>
                  <a:pt x="136671" y="36448"/>
                </a:moveTo>
                <a:lnTo>
                  <a:pt x="138702" y="32892"/>
                </a:lnTo>
                <a:lnTo>
                  <a:pt x="183318" y="32892"/>
                </a:lnTo>
                <a:lnTo>
                  <a:pt x="184752" y="34670"/>
                </a:lnTo>
                <a:lnTo>
                  <a:pt x="145869" y="34670"/>
                </a:lnTo>
                <a:lnTo>
                  <a:pt x="146924" y="35813"/>
                </a:lnTo>
                <a:lnTo>
                  <a:pt x="139478" y="35813"/>
                </a:lnTo>
                <a:lnTo>
                  <a:pt x="136671" y="36448"/>
                </a:lnTo>
                <a:close/>
              </a:path>
              <a:path w="281305" h="113030">
                <a:moveTo>
                  <a:pt x="153634" y="41274"/>
                </a:moveTo>
                <a:lnTo>
                  <a:pt x="150707" y="40639"/>
                </a:lnTo>
                <a:lnTo>
                  <a:pt x="152081" y="38226"/>
                </a:lnTo>
                <a:lnTo>
                  <a:pt x="151722" y="37718"/>
                </a:lnTo>
                <a:lnTo>
                  <a:pt x="149035" y="37718"/>
                </a:lnTo>
                <a:lnTo>
                  <a:pt x="149990" y="35305"/>
                </a:lnTo>
                <a:lnTo>
                  <a:pt x="148617" y="34670"/>
                </a:lnTo>
                <a:lnTo>
                  <a:pt x="187201" y="34670"/>
                </a:lnTo>
                <a:lnTo>
                  <a:pt x="188037" y="37718"/>
                </a:lnTo>
                <a:lnTo>
                  <a:pt x="189112" y="38861"/>
                </a:lnTo>
                <a:lnTo>
                  <a:pt x="195431" y="38861"/>
                </a:lnTo>
                <a:lnTo>
                  <a:pt x="195336" y="39496"/>
                </a:lnTo>
                <a:lnTo>
                  <a:pt x="153156" y="39496"/>
                </a:lnTo>
                <a:lnTo>
                  <a:pt x="153634" y="41274"/>
                </a:lnTo>
                <a:close/>
              </a:path>
              <a:path w="281305" h="113030">
                <a:moveTo>
                  <a:pt x="195431" y="38861"/>
                </a:moveTo>
                <a:lnTo>
                  <a:pt x="189112" y="38861"/>
                </a:lnTo>
                <a:lnTo>
                  <a:pt x="191501" y="36448"/>
                </a:lnTo>
                <a:lnTo>
                  <a:pt x="194488" y="35305"/>
                </a:lnTo>
                <a:lnTo>
                  <a:pt x="195622" y="37718"/>
                </a:lnTo>
                <a:lnTo>
                  <a:pt x="195537" y="38226"/>
                </a:lnTo>
                <a:lnTo>
                  <a:pt x="195431" y="38861"/>
                </a:lnTo>
                <a:close/>
              </a:path>
              <a:path w="281305" h="113030">
                <a:moveTo>
                  <a:pt x="141270" y="41274"/>
                </a:moveTo>
                <a:lnTo>
                  <a:pt x="139657" y="40004"/>
                </a:lnTo>
                <a:lnTo>
                  <a:pt x="140613" y="37718"/>
                </a:lnTo>
                <a:lnTo>
                  <a:pt x="139478" y="35813"/>
                </a:lnTo>
                <a:lnTo>
                  <a:pt x="146924" y="35813"/>
                </a:lnTo>
                <a:lnTo>
                  <a:pt x="149035" y="38226"/>
                </a:lnTo>
                <a:lnTo>
                  <a:pt x="147960" y="39496"/>
                </a:lnTo>
                <a:lnTo>
                  <a:pt x="142345" y="39496"/>
                </a:lnTo>
                <a:lnTo>
                  <a:pt x="141270" y="41274"/>
                </a:lnTo>
                <a:close/>
              </a:path>
              <a:path w="281305" h="113030">
                <a:moveTo>
                  <a:pt x="210166" y="42417"/>
                </a:moveTo>
                <a:lnTo>
                  <a:pt x="199863" y="42417"/>
                </a:lnTo>
                <a:lnTo>
                  <a:pt x="203686" y="41274"/>
                </a:lnTo>
                <a:lnTo>
                  <a:pt x="201535" y="39496"/>
                </a:lnTo>
                <a:lnTo>
                  <a:pt x="202730" y="37718"/>
                </a:lnTo>
                <a:lnTo>
                  <a:pt x="205179" y="37083"/>
                </a:lnTo>
                <a:lnTo>
                  <a:pt x="210315" y="38861"/>
                </a:lnTo>
                <a:lnTo>
                  <a:pt x="210196" y="41782"/>
                </a:lnTo>
                <a:lnTo>
                  <a:pt x="210166" y="42417"/>
                </a:lnTo>
                <a:close/>
              </a:path>
              <a:path w="281305" h="113030">
                <a:moveTo>
                  <a:pt x="150408" y="38226"/>
                </a:moveTo>
                <a:lnTo>
                  <a:pt x="149871" y="37718"/>
                </a:lnTo>
                <a:lnTo>
                  <a:pt x="151722" y="37718"/>
                </a:lnTo>
                <a:lnTo>
                  <a:pt x="150408" y="38226"/>
                </a:lnTo>
                <a:close/>
              </a:path>
              <a:path w="281305" h="113030">
                <a:moveTo>
                  <a:pt x="142704" y="44195"/>
                </a:moveTo>
                <a:lnTo>
                  <a:pt x="142614" y="43052"/>
                </a:lnTo>
                <a:lnTo>
                  <a:pt x="142524" y="41782"/>
                </a:lnTo>
                <a:lnTo>
                  <a:pt x="142435" y="40639"/>
                </a:lnTo>
                <a:lnTo>
                  <a:pt x="142345" y="39496"/>
                </a:lnTo>
                <a:lnTo>
                  <a:pt x="147960" y="39496"/>
                </a:lnTo>
                <a:lnTo>
                  <a:pt x="147631" y="40004"/>
                </a:lnTo>
                <a:lnTo>
                  <a:pt x="145451" y="40004"/>
                </a:lnTo>
                <a:lnTo>
                  <a:pt x="144555" y="40639"/>
                </a:lnTo>
                <a:lnTo>
                  <a:pt x="143599" y="41274"/>
                </a:lnTo>
                <a:lnTo>
                  <a:pt x="143685" y="41782"/>
                </a:lnTo>
                <a:lnTo>
                  <a:pt x="143791" y="42417"/>
                </a:lnTo>
                <a:lnTo>
                  <a:pt x="143898" y="43052"/>
                </a:lnTo>
                <a:lnTo>
                  <a:pt x="142704" y="44195"/>
                </a:lnTo>
                <a:close/>
              </a:path>
              <a:path w="281305" h="113030">
                <a:moveTo>
                  <a:pt x="156023" y="40004"/>
                </a:moveTo>
                <a:lnTo>
                  <a:pt x="154410" y="39496"/>
                </a:lnTo>
                <a:lnTo>
                  <a:pt x="157038" y="39496"/>
                </a:lnTo>
                <a:lnTo>
                  <a:pt x="156023" y="40004"/>
                </a:lnTo>
                <a:close/>
              </a:path>
              <a:path w="281305" h="113030">
                <a:moveTo>
                  <a:pt x="157994" y="43687"/>
                </a:moveTo>
                <a:lnTo>
                  <a:pt x="156321" y="43052"/>
                </a:lnTo>
                <a:lnTo>
                  <a:pt x="156936" y="40004"/>
                </a:lnTo>
                <a:lnTo>
                  <a:pt x="157038" y="39496"/>
                </a:lnTo>
                <a:lnTo>
                  <a:pt x="195336" y="39496"/>
                </a:lnTo>
                <a:lnTo>
                  <a:pt x="195251" y="40004"/>
                </a:lnTo>
                <a:lnTo>
                  <a:pt x="195145" y="40639"/>
                </a:lnTo>
                <a:lnTo>
                  <a:pt x="198833" y="40639"/>
                </a:lnTo>
                <a:lnTo>
                  <a:pt x="199176" y="41274"/>
                </a:lnTo>
                <a:lnTo>
                  <a:pt x="169462" y="41274"/>
                </a:lnTo>
                <a:lnTo>
                  <a:pt x="167550" y="41782"/>
                </a:lnTo>
                <a:lnTo>
                  <a:pt x="161398" y="41782"/>
                </a:lnTo>
                <a:lnTo>
                  <a:pt x="157994" y="43687"/>
                </a:lnTo>
                <a:close/>
              </a:path>
              <a:path w="281305" h="113030">
                <a:moveTo>
                  <a:pt x="147303" y="40639"/>
                </a:moveTo>
                <a:lnTo>
                  <a:pt x="145451" y="40004"/>
                </a:lnTo>
                <a:lnTo>
                  <a:pt x="147631" y="40004"/>
                </a:lnTo>
                <a:lnTo>
                  <a:pt x="147303" y="40639"/>
                </a:lnTo>
                <a:close/>
              </a:path>
              <a:path w="281305" h="113030">
                <a:moveTo>
                  <a:pt x="198833" y="40639"/>
                </a:moveTo>
                <a:lnTo>
                  <a:pt x="195145" y="40639"/>
                </a:lnTo>
                <a:lnTo>
                  <a:pt x="197414" y="40004"/>
                </a:lnTo>
                <a:lnTo>
                  <a:pt x="198489" y="40004"/>
                </a:lnTo>
                <a:lnTo>
                  <a:pt x="198833" y="40639"/>
                </a:lnTo>
                <a:close/>
              </a:path>
              <a:path w="281305" h="113030">
                <a:moveTo>
                  <a:pt x="174618" y="50164"/>
                </a:moveTo>
                <a:lnTo>
                  <a:pt x="172567" y="50164"/>
                </a:lnTo>
                <a:lnTo>
                  <a:pt x="173284" y="49021"/>
                </a:lnTo>
                <a:lnTo>
                  <a:pt x="171492" y="43052"/>
                </a:lnTo>
                <a:lnTo>
                  <a:pt x="169462" y="41274"/>
                </a:lnTo>
                <a:lnTo>
                  <a:pt x="199176" y="41274"/>
                </a:lnTo>
                <a:lnTo>
                  <a:pt x="199863" y="42417"/>
                </a:lnTo>
                <a:lnTo>
                  <a:pt x="210166" y="42417"/>
                </a:lnTo>
                <a:lnTo>
                  <a:pt x="210106" y="43687"/>
                </a:lnTo>
                <a:lnTo>
                  <a:pt x="179615" y="43687"/>
                </a:lnTo>
                <a:lnTo>
                  <a:pt x="176629" y="44195"/>
                </a:lnTo>
                <a:lnTo>
                  <a:pt x="175029" y="46608"/>
                </a:lnTo>
                <a:lnTo>
                  <a:pt x="174956" y="47243"/>
                </a:lnTo>
                <a:lnTo>
                  <a:pt x="174882" y="47878"/>
                </a:lnTo>
                <a:lnTo>
                  <a:pt x="174824" y="48386"/>
                </a:lnTo>
                <a:lnTo>
                  <a:pt x="174750" y="49021"/>
                </a:lnTo>
                <a:lnTo>
                  <a:pt x="174677" y="49656"/>
                </a:lnTo>
                <a:lnTo>
                  <a:pt x="174618" y="50164"/>
                </a:lnTo>
                <a:close/>
              </a:path>
              <a:path w="281305" h="113030">
                <a:moveTo>
                  <a:pt x="165484" y="44830"/>
                </a:moveTo>
                <a:lnTo>
                  <a:pt x="162891" y="44830"/>
                </a:lnTo>
                <a:lnTo>
                  <a:pt x="162234" y="43687"/>
                </a:lnTo>
                <a:lnTo>
                  <a:pt x="161398" y="41782"/>
                </a:lnTo>
                <a:lnTo>
                  <a:pt x="167550" y="41782"/>
                </a:lnTo>
                <a:lnTo>
                  <a:pt x="163728" y="43052"/>
                </a:lnTo>
                <a:lnTo>
                  <a:pt x="165484" y="44830"/>
                </a:lnTo>
                <a:close/>
              </a:path>
              <a:path w="281305" h="113030">
                <a:moveTo>
                  <a:pt x="176330" y="49656"/>
                </a:moveTo>
                <a:lnTo>
                  <a:pt x="176330" y="47243"/>
                </a:lnTo>
                <a:lnTo>
                  <a:pt x="179974" y="47243"/>
                </a:lnTo>
                <a:lnTo>
                  <a:pt x="179854" y="45973"/>
                </a:lnTo>
                <a:lnTo>
                  <a:pt x="179735" y="44830"/>
                </a:lnTo>
                <a:lnTo>
                  <a:pt x="179615" y="43687"/>
                </a:lnTo>
                <a:lnTo>
                  <a:pt x="210106" y="43687"/>
                </a:lnTo>
                <a:lnTo>
                  <a:pt x="210017" y="45465"/>
                </a:lnTo>
                <a:lnTo>
                  <a:pt x="214038" y="45465"/>
                </a:lnTo>
                <a:lnTo>
                  <a:pt x="214556" y="47878"/>
                </a:lnTo>
                <a:lnTo>
                  <a:pt x="214389" y="48386"/>
                </a:lnTo>
                <a:lnTo>
                  <a:pt x="177286" y="48386"/>
                </a:lnTo>
                <a:lnTo>
                  <a:pt x="176330" y="49656"/>
                </a:lnTo>
                <a:close/>
              </a:path>
              <a:path w="281305" h="113030">
                <a:moveTo>
                  <a:pt x="161075" y="46608"/>
                </a:moveTo>
                <a:lnTo>
                  <a:pt x="159427" y="44195"/>
                </a:lnTo>
                <a:lnTo>
                  <a:pt x="162891" y="44830"/>
                </a:lnTo>
                <a:lnTo>
                  <a:pt x="165484" y="44830"/>
                </a:lnTo>
                <a:lnTo>
                  <a:pt x="166069" y="45465"/>
                </a:lnTo>
                <a:lnTo>
                  <a:pt x="163310" y="45465"/>
                </a:lnTo>
                <a:lnTo>
                  <a:pt x="161075" y="46608"/>
                </a:lnTo>
                <a:close/>
              </a:path>
              <a:path w="281305" h="113030">
                <a:moveTo>
                  <a:pt x="214038" y="45465"/>
                </a:moveTo>
                <a:lnTo>
                  <a:pt x="210017" y="45465"/>
                </a:lnTo>
                <a:lnTo>
                  <a:pt x="213780" y="44195"/>
                </a:lnTo>
                <a:lnTo>
                  <a:pt x="214038" y="45465"/>
                </a:lnTo>
                <a:close/>
              </a:path>
              <a:path w="281305" h="113030">
                <a:moveTo>
                  <a:pt x="166654" y="49021"/>
                </a:moveTo>
                <a:lnTo>
                  <a:pt x="161518" y="48386"/>
                </a:lnTo>
                <a:lnTo>
                  <a:pt x="163310" y="45465"/>
                </a:lnTo>
                <a:lnTo>
                  <a:pt x="166069" y="45465"/>
                </a:lnTo>
                <a:lnTo>
                  <a:pt x="166654" y="45973"/>
                </a:lnTo>
                <a:lnTo>
                  <a:pt x="162899" y="46608"/>
                </a:lnTo>
                <a:lnTo>
                  <a:pt x="162406" y="46608"/>
                </a:lnTo>
                <a:lnTo>
                  <a:pt x="164624" y="47243"/>
                </a:lnTo>
                <a:lnTo>
                  <a:pt x="166654" y="49021"/>
                </a:lnTo>
                <a:close/>
              </a:path>
              <a:path w="281305" h="113030">
                <a:moveTo>
                  <a:pt x="221723" y="50799"/>
                </a:moveTo>
                <a:lnTo>
                  <a:pt x="213720" y="50799"/>
                </a:lnTo>
                <a:lnTo>
                  <a:pt x="215640" y="46608"/>
                </a:lnTo>
                <a:lnTo>
                  <a:pt x="222380" y="49021"/>
                </a:lnTo>
                <a:lnTo>
                  <a:pt x="221723" y="50799"/>
                </a:lnTo>
                <a:close/>
              </a:path>
              <a:path w="281305" h="113030">
                <a:moveTo>
                  <a:pt x="221285" y="51942"/>
                </a:moveTo>
                <a:lnTo>
                  <a:pt x="181586" y="51942"/>
                </a:lnTo>
                <a:lnTo>
                  <a:pt x="182236" y="51400"/>
                </a:lnTo>
                <a:lnTo>
                  <a:pt x="184095" y="50164"/>
                </a:lnTo>
                <a:lnTo>
                  <a:pt x="177286" y="48386"/>
                </a:lnTo>
                <a:lnTo>
                  <a:pt x="214389" y="48386"/>
                </a:lnTo>
                <a:lnTo>
                  <a:pt x="213720" y="50799"/>
                </a:lnTo>
                <a:lnTo>
                  <a:pt x="221723" y="50799"/>
                </a:lnTo>
                <a:lnTo>
                  <a:pt x="221285" y="51942"/>
                </a:lnTo>
                <a:close/>
              </a:path>
              <a:path w="281305" h="113030">
                <a:moveTo>
                  <a:pt x="172986" y="52577"/>
                </a:moveTo>
                <a:lnTo>
                  <a:pt x="173463" y="50799"/>
                </a:lnTo>
                <a:lnTo>
                  <a:pt x="170503" y="50799"/>
                </a:lnTo>
                <a:lnTo>
                  <a:pt x="169641" y="49656"/>
                </a:lnTo>
                <a:lnTo>
                  <a:pt x="171253" y="49021"/>
                </a:lnTo>
                <a:lnTo>
                  <a:pt x="171492" y="49021"/>
                </a:lnTo>
                <a:lnTo>
                  <a:pt x="172567" y="50164"/>
                </a:lnTo>
                <a:lnTo>
                  <a:pt x="174618" y="50164"/>
                </a:lnTo>
                <a:lnTo>
                  <a:pt x="174552" y="50799"/>
                </a:lnTo>
                <a:lnTo>
                  <a:pt x="171253" y="50799"/>
                </a:lnTo>
                <a:lnTo>
                  <a:pt x="171039" y="51400"/>
                </a:lnTo>
                <a:lnTo>
                  <a:pt x="174482" y="51400"/>
                </a:lnTo>
                <a:lnTo>
                  <a:pt x="174419" y="51942"/>
                </a:lnTo>
                <a:lnTo>
                  <a:pt x="172986" y="52577"/>
                </a:lnTo>
                <a:close/>
              </a:path>
              <a:path w="281305" h="113030">
                <a:moveTo>
                  <a:pt x="189829" y="57403"/>
                </a:moveTo>
                <a:lnTo>
                  <a:pt x="186723" y="55625"/>
                </a:lnTo>
                <a:lnTo>
                  <a:pt x="225128" y="55625"/>
                </a:lnTo>
                <a:lnTo>
                  <a:pt x="226561" y="49021"/>
                </a:lnTo>
                <a:lnTo>
                  <a:pt x="232415" y="51942"/>
                </a:lnTo>
                <a:lnTo>
                  <a:pt x="229966" y="56768"/>
                </a:lnTo>
                <a:lnTo>
                  <a:pt x="191023" y="56768"/>
                </a:lnTo>
                <a:lnTo>
                  <a:pt x="189829" y="57403"/>
                </a:lnTo>
                <a:close/>
              </a:path>
              <a:path w="281305" h="113030">
                <a:moveTo>
                  <a:pt x="170119" y="53847"/>
                </a:moveTo>
                <a:lnTo>
                  <a:pt x="168148" y="49656"/>
                </a:lnTo>
                <a:lnTo>
                  <a:pt x="170999" y="51400"/>
                </a:lnTo>
                <a:lnTo>
                  <a:pt x="170119" y="53847"/>
                </a:lnTo>
                <a:close/>
              </a:path>
              <a:path w="281305" h="113030">
                <a:moveTo>
                  <a:pt x="175554" y="57403"/>
                </a:moveTo>
                <a:lnTo>
                  <a:pt x="177883" y="55625"/>
                </a:lnTo>
                <a:lnTo>
                  <a:pt x="176151" y="53847"/>
                </a:lnTo>
                <a:lnTo>
                  <a:pt x="176275" y="53212"/>
                </a:lnTo>
                <a:lnTo>
                  <a:pt x="176398" y="52577"/>
                </a:lnTo>
                <a:lnTo>
                  <a:pt x="176522" y="51942"/>
                </a:lnTo>
                <a:lnTo>
                  <a:pt x="176627" y="51400"/>
                </a:lnTo>
                <a:lnTo>
                  <a:pt x="176744" y="50799"/>
                </a:lnTo>
                <a:lnTo>
                  <a:pt x="176868" y="50164"/>
                </a:lnTo>
                <a:lnTo>
                  <a:pt x="181586" y="51942"/>
                </a:lnTo>
                <a:lnTo>
                  <a:pt x="221285" y="51942"/>
                </a:lnTo>
                <a:lnTo>
                  <a:pt x="220628" y="53847"/>
                </a:lnTo>
                <a:lnTo>
                  <a:pt x="181825" y="53847"/>
                </a:lnTo>
                <a:lnTo>
                  <a:pt x="181339" y="55625"/>
                </a:lnTo>
                <a:lnTo>
                  <a:pt x="181168" y="55625"/>
                </a:lnTo>
                <a:lnTo>
                  <a:pt x="175554" y="57403"/>
                </a:lnTo>
                <a:close/>
              </a:path>
              <a:path w="281305" h="113030">
                <a:moveTo>
                  <a:pt x="224889" y="54355"/>
                </a:moveTo>
                <a:lnTo>
                  <a:pt x="220409" y="54355"/>
                </a:lnTo>
                <a:lnTo>
                  <a:pt x="222500" y="53212"/>
                </a:lnTo>
                <a:lnTo>
                  <a:pt x="224531" y="52577"/>
                </a:lnTo>
                <a:lnTo>
                  <a:pt x="224787" y="53847"/>
                </a:lnTo>
                <a:lnTo>
                  <a:pt x="224889" y="54355"/>
                </a:lnTo>
                <a:close/>
              </a:path>
              <a:path w="281305" h="113030">
                <a:moveTo>
                  <a:pt x="187320" y="58546"/>
                </a:moveTo>
                <a:lnTo>
                  <a:pt x="185887" y="57911"/>
                </a:lnTo>
                <a:lnTo>
                  <a:pt x="185834" y="57403"/>
                </a:lnTo>
                <a:lnTo>
                  <a:pt x="185708" y="56133"/>
                </a:lnTo>
                <a:lnTo>
                  <a:pt x="182900" y="55625"/>
                </a:lnTo>
                <a:lnTo>
                  <a:pt x="181825" y="53847"/>
                </a:lnTo>
                <a:lnTo>
                  <a:pt x="220628" y="53847"/>
                </a:lnTo>
                <a:lnTo>
                  <a:pt x="220409" y="54355"/>
                </a:lnTo>
                <a:lnTo>
                  <a:pt x="224889" y="54355"/>
                </a:lnTo>
                <a:lnTo>
                  <a:pt x="225128" y="55625"/>
                </a:lnTo>
                <a:lnTo>
                  <a:pt x="186723" y="55625"/>
                </a:lnTo>
                <a:lnTo>
                  <a:pt x="186604" y="56133"/>
                </a:lnTo>
                <a:lnTo>
                  <a:pt x="186245" y="56133"/>
                </a:lnTo>
                <a:lnTo>
                  <a:pt x="187320" y="58546"/>
                </a:lnTo>
                <a:close/>
              </a:path>
              <a:path w="281305" h="113030">
                <a:moveTo>
                  <a:pt x="182572" y="59181"/>
                </a:moveTo>
                <a:lnTo>
                  <a:pt x="180272" y="59181"/>
                </a:lnTo>
                <a:lnTo>
                  <a:pt x="178122" y="57403"/>
                </a:lnTo>
                <a:lnTo>
                  <a:pt x="181168" y="55625"/>
                </a:lnTo>
                <a:lnTo>
                  <a:pt x="181339" y="55625"/>
                </a:lnTo>
                <a:lnTo>
                  <a:pt x="180690" y="57911"/>
                </a:lnTo>
                <a:lnTo>
                  <a:pt x="182572" y="59181"/>
                </a:lnTo>
                <a:close/>
              </a:path>
              <a:path w="281305" h="113030">
                <a:moveTo>
                  <a:pt x="191322" y="61594"/>
                </a:moveTo>
                <a:lnTo>
                  <a:pt x="193233" y="57911"/>
                </a:lnTo>
                <a:lnTo>
                  <a:pt x="190307" y="57911"/>
                </a:lnTo>
                <a:lnTo>
                  <a:pt x="191023" y="56768"/>
                </a:lnTo>
                <a:lnTo>
                  <a:pt x="229966" y="56768"/>
                </a:lnTo>
                <a:lnTo>
                  <a:pt x="229309" y="57911"/>
                </a:lnTo>
                <a:lnTo>
                  <a:pt x="227107" y="60070"/>
                </a:lnTo>
                <a:lnTo>
                  <a:pt x="223336" y="60324"/>
                </a:lnTo>
                <a:lnTo>
                  <a:pt x="196936" y="60324"/>
                </a:lnTo>
                <a:lnTo>
                  <a:pt x="194368" y="60959"/>
                </a:lnTo>
                <a:lnTo>
                  <a:pt x="191322" y="61594"/>
                </a:lnTo>
                <a:close/>
              </a:path>
              <a:path w="281305" h="113030">
                <a:moveTo>
                  <a:pt x="187858" y="61594"/>
                </a:moveTo>
                <a:lnTo>
                  <a:pt x="185887" y="60324"/>
                </a:lnTo>
                <a:lnTo>
                  <a:pt x="184453" y="60324"/>
                </a:lnTo>
                <a:lnTo>
                  <a:pt x="188097" y="58546"/>
                </a:lnTo>
                <a:lnTo>
                  <a:pt x="187979" y="60070"/>
                </a:lnTo>
                <a:lnTo>
                  <a:pt x="187858" y="61594"/>
                </a:lnTo>
                <a:close/>
              </a:path>
              <a:path w="281305" h="113030">
                <a:moveTo>
                  <a:pt x="183733" y="59943"/>
                </a:moveTo>
                <a:lnTo>
                  <a:pt x="182572" y="59181"/>
                </a:lnTo>
                <a:lnTo>
                  <a:pt x="183856" y="59181"/>
                </a:lnTo>
                <a:lnTo>
                  <a:pt x="183733" y="59943"/>
                </a:lnTo>
                <a:close/>
              </a:path>
              <a:path w="281305" h="113030">
                <a:moveTo>
                  <a:pt x="231564" y="63372"/>
                </a:moveTo>
                <a:lnTo>
                  <a:pt x="223694" y="63372"/>
                </a:lnTo>
                <a:lnTo>
                  <a:pt x="227107" y="60070"/>
                </a:lnTo>
                <a:lnTo>
                  <a:pt x="231340" y="59816"/>
                </a:lnTo>
                <a:lnTo>
                  <a:pt x="231452" y="61594"/>
                </a:lnTo>
                <a:lnTo>
                  <a:pt x="231564" y="63372"/>
                </a:lnTo>
                <a:close/>
              </a:path>
              <a:path w="281305" h="113030">
                <a:moveTo>
                  <a:pt x="183318" y="65150"/>
                </a:moveTo>
                <a:lnTo>
                  <a:pt x="180690" y="63372"/>
                </a:lnTo>
                <a:lnTo>
                  <a:pt x="183438" y="62102"/>
                </a:lnTo>
                <a:lnTo>
                  <a:pt x="183557" y="60959"/>
                </a:lnTo>
                <a:lnTo>
                  <a:pt x="183657" y="60324"/>
                </a:lnTo>
                <a:lnTo>
                  <a:pt x="183733" y="59943"/>
                </a:lnTo>
                <a:lnTo>
                  <a:pt x="184453" y="60324"/>
                </a:lnTo>
                <a:lnTo>
                  <a:pt x="185887" y="60324"/>
                </a:lnTo>
                <a:lnTo>
                  <a:pt x="185110" y="61594"/>
                </a:lnTo>
                <a:lnTo>
                  <a:pt x="184214" y="62737"/>
                </a:lnTo>
                <a:lnTo>
                  <a:pt x="184692" y="64515"/>
                </a:lnTo>
                <a:lnTo>
                  <a:pt x="183318" y="65150"/>
                </a:lnTo>
                <a:close/>
              </a:path>
              <a:path w="281305" h="113030">
                <a:moveTo>
                  <a:pt x="223694" y="63372"/>
                </a:moveTo>
                <a:lnTo>
                  <a:pt x="223623" y="62737"/>
                </a:lnTo>
                <a:lnTo>
                  <a:pt x="223547" y="62102"/>
                </a:lnTo>
                <a:lnTo>
                  <a:pt x="223487" y="61594"/>
                </a:lnTo>
                <a:lnTo>
                  <a:pt x="223411" y="60959"/>
                </a:lnTo>
                <a:lnTo>
                  <a:pt x="223336" y="60324"/>
                </a:lnTo>
                <a:lnTo>
                  <a:pt x="227107" y="60070"/>
                </a:lnTo>
                <a:lnTo>
                  <a:pt x="223694" y="63372"/>
                </a:lnTo>
                <a:close/>
              </a:path>
              <a:path w="281305" h="113030">
                <a:moveTo>
                  <a:pt x="196220" y="63372"/>
                </a:moveTo>
                <a:lnTo>
                  <a:pt x="196936" y="60324"/>
                </a:lnTo>
                <a:lnTo>
                  <a:pt x="223336" y="60324"/>
                </a:lnTo>
                <a:lnTo>
                  <a:pt x="223411" y="60959"/>
                </a:lnTo>
                <a:lnTo>
                  <a:pt x="223485" y="61594"/>
                </a:lnTo>
                <a:lnTo>
                  <a:pt x="223545" y="62102"/>
                </a:lnTo>
                <a:lnTo>
                  <a:pt x="223620" y="62737"/>
                </a:lnTo>
                <a:lnTo>
                  <a:pt x="198430" y="62737"/>
                </a:lnTo>
                <a:lnTo>
                  <a:pt x="196220" y="63372"/>
                </a:lnTo>
                <a:close/>
              </a:path>
              <a:path w="281305" h="113030">
                <a:moveTo>
                  <a:pt x="240273" y="66293"/>
                </a:moveTo>
                <a:lnTo>
                  <a:pt x="235043" y="66293"/>
                </a:lnTo>
                <a:lnTo>
                  <a:pt x="236894" y="62102"/>
                </a:lnTo>
                <a:lnTo>
                  <a:pt x="240358" y="63372"/>
                </a:lnTo>
                <a:lnTo>
                  <a:pt x="240273" y="66293"/>
                </a:lnTo>
                <a:close/>
              </a:path>
              <a:path w="281305" h="113030">
                <a:moveTo>
                  <a:pt x="196100" y="66928"/>
                </a:moveTo>
                <a:lnTo>
                  <a:pt x="198848" y="63372"/>
                </a:lnTo>
                <a:lnTo>
                  <a:pt x="198430" y="62737"/>
                </a:lnTo>
                <a:lnTo>
                  <a:pt x="223620" y="62737"/>
                </a:lnTo>
                <a:lnTo>
                  <a:pt x="223694" y="63372"/>
                </a:lnTo>
                <a:lnTo>
                  <a:pt x="231564" y="63372"/>
                </a:lnTo>
                <a:lnTo>
                  <a:pt x="231638" y="64515"/>
                </a:lnTo>
                <a:lnTo>
                  <a:pt x="199146" y="64515"/>
                </a:lnTo>
                <a:lnTo>
                  <a:pt x="196100" y="66928"/>
                </a:lnTo>
                <a:close/>
              </a:path>
              <a:path w="281305" h="113030">
                <a:moveTo>
                  <a:pt x="198430" y="68071"/>
                </a:moveTo>
                <a:lnTo>
                  <a:pt x="199146" y="64515"/>
                </a:lnTo>
                <a:lnTo>
                  <a:pt x="233251" y="64515"/>
                </a:lnTo>
                <a:lnTo>
                  <a:pt x="234505" y="65150"/>
                </a:lnTo>
                <a:lnTo>
                  <a:pt x="235043" y="66293"/>
                </a:lnTo>
                <a:lnTo>
                  <a:pt x="240273" y="66293"/>
                </a:lnTo>
                <a:lnTo>
                  <a:pt x="240256" y="66928"/>
                </a:lnTo>
                <a:lnTo>
                  <a:pt x="200640" y="66928"/>
                </a:lnTo>
                <a:lnTo>
                  <a:pt x="198430" y="68071"/>
                </a:lnTo>
                <a:close/>
              </a:path>
              <a:path w="281305" h="113030">
                <a:moveTo>
                  <a:pt x="206672" y="69341"/>
                </a:moveTo>
                <a:lnTo>
                  <a:pt x="201595" y="69341"/>
                </a:lnTo>
                <a:lnTo>
                  <a:pt x="201177" y="68706"/>
                </a:lnTo>
                <a:lnTo>
                  <a:pt x="201655" y="67563"/>
                </a:lnTo>
                <a:lnTo>
                  <a:pt x="201237" y="66928"/>
                </a:lnTo>
                <a:lnTo>
                  <a:pt x="240256" y="66928"/>
                </a:lnTo>
                <a:lnTo>
                  <a:pt x="240239" y="67563"/>
                </a:lnTo>
                <a:lnTo>
                  <a:pt x="207269" y="67563"/>
                </a:lnTo>
                <a:lnTo>
                  <a:pt x="206672" y="69341"/>
                </a:lnTo>
                <a:close/>
              </a:path>
              <a:path w="281305" h="113030">
                <a:moveTo>
                  <a:pt x="208155" y="71754"/>
                </a:moveTo>
                <a:lnTo>
                  <a:pt x="207269" y="71754"/>
                </a:lnTo>
                <a:lnTo>
                  <a:pt x="207807" y="71119"/>
                </a:lnTo>
                <a:lnTo>
                  <a:pt x="207728" y="70484"/>
                </a:lnTo>
                <a:lnTo>
                  <a:pt x="207665" y="69976"/>
                </a:lnTo>
                <a:lnTo>
                  <a:pt x="207587" y="69341"/>
                </a:lnTo>
                <a:lnTo>
                  <a:pt x="207508" y="68706"/>
                </a:lnTo>
                <a:lnTo>
                  <a:pt x="207376" y="68071"/>
                </a:lnTo>
                <a:lnTo>
                  <a:pt x="207269" y="67563"/>
                </a:lnTo>
                <a:lnTo>
                  <a:pt x="240239" y="67563"/>
                </a:lnTo>
                <a:lnTo>
                  <a:pt x="242329" y="70484"/>
                </a:lnTo>
                <a:lnTo>
                  <a:pt x="243046" y="70484"/>
                </a:lnTo>
                <a:lnTo>
                  <a:pt x="244539" y="71119"/>
                </a:lnTo>
                <a:lnTo>
                  <a:pt x="208882" y="71119"/>
                </a:lnTo>
                <a:lnTo>
                  <a:pt x="208155" y="71754"/>
                </a:lnTo>
                <a:close/>
              </a:path>
              <a:path w="281305" h="113030">
                <a:moveTo>
                  <a:pt x="251755" y="71754"/>
                </a:moveTo>
                <a:lnTo>
                  <a:pt x="246033" y="71754"/>
                </a:lnTo>
                <a:lnTo>
                  <a:pt x="250393" y="68071"/>
                </a:lnTo>
                <a:lnTo>
                  <a:pt x="251755" y="71754"/>
                </a:lnTo>
                <a:close/>
              </a:path>
              <a:path w="281305" h="113030">
                <a:moveTo>
                  <a:pt x="204522" y="74675"/>
                </a:moveTo>
                <a:lnTo>
                  <a:pt x="204343" y="71754"/>
                </a:lnTo>
                <a:lnTo>
                  <a:pt x="204283" y="69976"/>
                </a:lnTo>
                <a:lnTo>
                  <a:pt x="207150" y="71754"/>
                </a:lnTo>
                <a:lnTo>
                  <a:pt x="208155" y="71754"/>
                </a:lnTo>
                <a:lnTo>
                  <a:pt x="204522" y="74675"/>
                </a:lnTo>
                <a:close/>
              </a:path>
              <a:path w="281305" h="113030">
                <a:moveTo>
                  <a:pt x="218677" y="80644"/>
                </a:moveTo>
                <a:lnTo>
                  <a:pt x="218586" y="80009"/>
                </a:lnTo>
                <a:lnTo>
                  <a:pt x="218514" y="79501"/>
                </a:lnTo>
                <a:lnTo>
                  <a:pt x="218423" y="78866"/>
                </a:lnTo>
                <a:lnTo>
                  <a:pt x="218332" y="78231"/>
                </a:lnTo>
                <a:lnTo>
                  <a:pt x="218259" y="77723"/>
                </a:lnTo>
                <a:lnTo>
                  <a:pt x="217244" y="77723"/>
                </a:lnTo>
                <a:lnTo>
                  <a:pt x="215582" y="76453"/>
                </a:lnTo>
                <a:lnTo>
                  <a:pt x="210136" y="71119"/>
                </a:lnTo>
                <a:lnTo>
                  <a:pt x="244539" y="71119"/>
                </a:lnTo>
                <a:lnTo>
                  <a:pt x="246033" y="71754"/>
                </a:lnTo>
                <a:lnTo>
                  <a:pt x="251755" y="71754"/>
                </a:lnTo>
                <a:lnTo>
                  <a:pt x="252662" y="74040"/>
                </a:lnTo>
                <a:lnTo>
                  <a:pt x="251937" y="77088"/>
                </a:lnTo>
                <a:lnTo>
                  <a:pt x="221007" y="77088"/>
                </a:lnTo>
                <a:lnTo>
                  <a:pt x="221066" y="80009"/>
                </a:lnTo>
                <a:lnTo>
                  <a:pt x="220171" y="80009"/>
                </a:lnTo>
                <a:lnTo>
                  <a:pt x="218677" y="80644"/>
                </a:lnTo>
                <a:close/>
              </a:path>
              <a:path w="281305" h="113030">
                <a:moveTo>
                  <a:pt x="216000" y="77596"/>
                </a:moveTo>
                <a:lnTo>
                  <a:pt x="215611" y="76453"/>
                </a:lnTo>
                <a:lnTo>
                  <a:pt x="216229" y="77088"/>
                </a:lnTo>
                <a:lnTo>
                  <a:pt x="216000" y="77596"/>
                </a:lnTo>
                <a:close/>
              </a:path>
              <a:path w="281305" h="113030">
                <a:moveTo>
                  <a:pt x="260337" y="78231"/>
                </a:moveTo>
                <a:lnTo>
                  <a:pt x="251647" y="78231"/>
                </a:lnTo>
                <a:lnTo>
                  <a:pt x="257862" y="76453"/>
                </a:lnTo>
                <a:lnTo>
                  <a:pt x="257658" y="76453"/>
                </a:lnTo>
                <a:lnTo>
                  <a:pt x="260427" y="77723"/>
                </a:lnTo>
                <a:lnTo>
                  <a:pt x="260337" y="78231"/>
                </a:lnTo>
                <a:close/>
              </a:path>
              <a:path w="281305" h="113030">
                <a:moveTo>
                  <a:pt x="219095" y="87883"/>
                </a:moveTo>
                <a:lnTo>
                  <a:pt x="217602" y="82422"/>
                </a:lnTo>
                <a:lnTo>
                  <a:pt x="220290" y="81279"/>
                </a:lnTo>
                <a:lnTo>
                  <a:pt x="223515" y="78231"/>
                </a:lnTo>
                <a:lnTo>
                  <a:pt x="221007" y="77088"/>
                </a:lnTo>
                <a:lnTo>
                  <a:pt x="251937" y="77088"/>
                </a:lnTo>
                <a:lnTo>
                  <a:pt x="251647" y="78231"/>
                </a:lnTo>
                <a:lnTo>
                  <a:pt x="260337" y="78231"/>
                </a:lnTo>
                <a:lnTo>
                  <a:pt x="260241" y="78866"/>
                </a:lnTo>
                <a:lnTo>
                  <a:pt x="260145" y="79501"/>
                </a:lnTo>
                <a:lnTo>
                  <a:pt x="260069" y="80009"/>
                </a:lnTo>
                <a:lnTo>
                  <a:pt x="230862" y="80009"/>
                </a:lnTo>
                <a:lnTo>
                  <a:pt x="226800" y="80644"/>
                </a:lnTo>
                <a:lnTo>
                  <a:pt x="229053" y="82930"/>
                </a:lnTo>
                <a:lnTo>
                  <a:pt x="219636" y="82930"/>
                </a:lnTo>
                <a:lnTo>
                  <a:pt x="222022" y="84835"/>
                </a:lnTo>
                <a:lnTo>
                  <a:pt x="219095" y="87883"/>
                </a:lnTo>
                <a:close/>
              </a:path>
              <a:path w="281305" h="113030">
                <a:moveTo>
                  <a:pt x="216647" y="79501"/>
                </a:moveTo>
                <a:lnTo>
                  <a:pt x="215392" y="78866"/>
                </a:lnTo>
                <a:lnTo>
                  <a:pt x="215950" y="77723"/>
                </a:lnTo>
                <a:lnTo>
                  <a:pt x="216647" y="79501"/>
                </a:lnTo>
                <a:close/>
              </a:path>
              <a:path w="281305" h="113030">
                <a:moveTo>
                  <a:pt x="229317" y="82930"/>
                </a:moveTo>
                <a:lnTo>
                  <a:pt x="229053" y="82930"/>
                </a:lnTo>
                <a:lnTo>
                  <a:pt x="230862" y="80009"/>
                </a:lnTo>
                <a:lnTo>
                  <a:pt x="260069" y="80009"/>
                </a:lnTo>
                <a:lnTo>
                  <a:pt x="259710" y="82422"/>
                </a:lnTo>
                <a:lnTo>
                  <a:pt x="231638" y="82422"/>
                </a:lnTo>
                <a:lnTo>
                  <a:pt x="229317" y="82930"/>
                </a:lnTo>
                <a:close/>
              </a:path>
              <a:path w="281305" h="113030">
                <a:moveTo>
                  <a:pt x="229684" y="92963"/>
                </a:moveTo>
                <a:lnTo>
                  <a:pt x="229607" y="90169"/>
                </a:lnTo>
                <a:lnTo>
                  <a:pt x="231638" y="83692"/>
                </a:lnTo>
                <a:lnTo>
                  <a:pt x="231638" y="82422"/>
                </a:lnTo>
                <a:lnTo>
                  <a:pt x="255470" y="82422"/>
                </a:lnTo>
                <a:lnTo>
                  <a:pt x="256664" y="84200"/>
                </a:lnTo>
                <a:lnTo>
                  <a:pt x="257023" y="86105"/>
                </a:lnTo>
                <a:lnTo>
                  <a:pt x="256697" y="87883"/>
                </a:lnTo>
                <a:lnTo>
                  <a:pt x="256604" y="88391"/>
                </a:lnTo>
                <a:lnTo>
                  <a:pt x="259292" y="90169"/>
                </a:lnTo>
                <a:lnTo>
                  <a:pt x="233430" y="90169"/>
                </a:lnTo>
                <a:lnTo>
                  <a:pt x="229684" y="92963"/>
                </a:lnTo>
                <a:close/>
              </a:path>
              <a:path w="281305" h="113030">
                <a:moveTo>
                  <a:pt x="223575" y="89026"/>
                </a:moveTo>
                <a:lnTo>
                  <a:pt x="223617" y="88391"/>
                </a:lnTo>
                <a:lnTo>
                  <a:pt x="223735" y="86613"/>
                </a:lnTo>
                <a:lnTo>
                  <a:pt x="223854" y="84835"/>
                </a:lnTo>
                <a:lnTo>
                  <a:pt x="223933" y="83692"/>
                </a:lnTo>
                <a:lnTo>
                  <a:pt x="219331" y="82930"/>
                </a:lnTo>
                <a:lnTo>
                  <a:pt x="229053" y="82930"/>
                </a:lnTo>
                <a:lnTo>
                  <a:pt x="230862" y="84835"/>
                </a:lnTo>
                <a:lnTo>
                  <a:pt x="227457" y="86613"/>
                </a:lnTo>
                <a:lnTo>
                  <a:pt x="223575" y="89026"/>
                </a:lnTo>
                <a:close/>
              </a:path>
              <a:path w="281305" h="113030">
                <a:moveTo>
                  <a:pt x="241493" y="106298"/>
                </a:moveTo>
                <a:lnTo>
                  <a:pt x="238351" y="103504"/>
                </a:lnTo>
                <a:lnTo>
                  <a:pt x="238322" y="102742"/>
                </a:lnTo>
                <a:lnTo>
                  <a:pt x="239073" y="98551"/>
                </a:lnTo>
                <a:lnTo>
                  <a:pt x="239164" y="98043"/>
                </a:lnTo>
                <a:lnTo>
                  <a:pt x="237969" y="94360"/>
                </a:lnTo>
                <a:lnTo>
                  <a:pt x="233609" y="91439"/>
                </a:lnTo>
                <a:lnTo>
                  <a:pt x="233430" y="90169"/>
                </a:lnTo>
                <a:lnTo>
                  <a:pt x="259292" y="90169"/>
                </a:lnTo>
                <a:lnTo>
                  <a:pt x="261144" y="92582"/>
                </a:lnTo>
                <a:lnTo>
                  <a:pt x="262219" y="96138"/>
                </a:lnTo>
                <a:lnTo>
                  <a:pt x="262338" y="97408"/>
                </a:lnTo>
                <a:lnTo>
                  <a:pt x="239701" y="97408"/>
                </a:lnTo>
                <a:lnTo>
                  <a:pt x="239617" y="98551"/>
                </a:lnTo>
                <a:lnTo>
                  <a:pt x="239522" y="99821"/>
                </a:lnTo>
                <a:lnTo>
                  <a:pt x="240956" y="101599"/>
                </a:lnTo>
                <a:lnTo>
                  <a:pt x="241613" y="104012"/>
                </a:lnTo>
                <a:lnTo>
                  <a:pt x="241971" y="105155"/>
                </a:lnTo>
                <a:lnTo>
                  <a:pt x="242728" y="105155"/>
                </a:lnTo>
                <a:lnTo>
                  <a:pt x="241493" y="106298"/>
                </a:lnTo>
                <a:close/>
              </a:path>
              <a:path w="281305" h="113030">
                <a:moveTo>
                  <a:pt x="229693" y="93217"/>
                </a:moveTo>
                <a:lnTo>
                  <a:pt x="229249" y="93217"/>
                </a:lnTo>
                <a:lnTo>
                  <a:pt x="229684" y="92963"/>
                </a:lnTo>
                <a:lnTo>
                  <a:pt x="229693" y="93217"/>
                </a:lnTo>
                <a:close/>
              </a:path>
              <a:path w="281305" h="113030">
                <a:moveTo>
                  <a:pt x="232498" y="96138"/>
                </a:moveTo>
                <a:lnTo>
                  <a:pt x="229727" y="94360"/>
                </a:lnTo>
                <a:lnTo>
                  <a:pt x="229693" y="93217"/>
                </a:lnTo>
                <a:lnTo>
                  <a:pt x="229320" y="93217"/>
                </a:lnTo>
                <a:lnTo>
                  <a:pt x="232713" y="94360"/>
                </a:lnTo>
                <a:lnTo>
                  <a:pt x="232498" y="96138"/>
                </a:lnTo>
                <a:close/>
              </a:path>
              <a:path w="281305" h="113030">
                <a:moveTo>
                  <a:pt x="270541" y="100964"/>
                </a:moveTo>
                <a:lnTo>
                  <a:pt x="263772" y="100964"/>
                </a:lnTo>
                <a:lnTo>
                  <a:pt x="264787" y="100329"/>
                </a:lnTo>
                <a:lnTo>
                  <a:pt x="267117" y="94995"/>
                </a:lnTo>
                <a:lnTo>
                  <a:pt x="272134" y="98043"/>
                </a:lnTo>
                <a:lnTo>
                  <a:pt x="270541" y="100964"/>
                </a:lnTo>
                <a:close/>
              </a:path>
              <a:path w="281305" h="113030">
                <a:moveTo>
                  <a:pt x="229727" y="100964"/>
                </a:moveTo>
                <a:lnTo>
                  <a:pt x="229428" y="98551"/>
                </a:lnTo>
                <a:lnTo>
                  <a:pt x="232534" y="96138"/>
                </a:lnTo>
                <a:lnTo>
                  <a:pt x="232355" y="97408"/>
                </a:lnTo>
                <a:lnTo>
                  <a:pt x="232355" y="98043"/>
                </a:lnTo>
                <a:lnTo>
                  <a:pt x="229727" y="100964"/>
                </a:lnTo>
                <a:close/>
              </a:path>
              <a:path w="281305" h="113030">
                <a:moveTo>
                  <a:pt x="244659" y="105155"/>
                </a:moveTo>
                <a:lnTo>
                  <a:pt x="241672" y="99821"/>
                </a:lnTo>
                <a:lnTo>
                  <a:pt x="239701" y="97408"/>
                </a:lnTo>
                <a:lnTo>
                  <a:pt x="262338" y="97408"/>
                </a:lnTo>
                <a:lnTo>
                  <a:pt x="262577" y="98043"/>
                </a:lnTo>
                <a:lnTo>
                  <a:pt x="243405" y="98043"/>
                </a:lnTo>
                <a:lnTo>
                  <a:pt x="244233" y="102742"/>
                </a:lnTo>
                <a:lnTo>
                  <a:pt x="244345" y="103377"/>
                </a:lnTo>
                <a:lnTo>
                  <a:pt x="244457" y="104012"/>
                </a:lnTo>
                <a:lnTo>
                  <a:pt x="244547" y="104520"/>
                </a:lnTo>
                <a:lnTo>
                  <a:pt x="244659" y="105155"/>
                </a:lnTo>
                <a:close/>
              </a:path>
              <a:path w="281305" h="113030">
                <a:moveTo>
                  <a:pt x="245555" y="104520"/>
                </a:moveTo>
                <a:lnTo>
                  <a:pt x="247287" y="98043"/>
                </a:lnTo>
                <a:lnTo>
                  <a:pt x="262577" y="98043"/>
                </a:lnTo>
                <a:lnTo>
                  <a:pt x="263533" y="100329"/>
                </a:lnTo>
                <a:lnTo>
                  <a:pt x="254454" y="100329"/>
                </a:lnTo>
                <a:lnTo>
                  <a:pt x="253717" y="100964"/>
                </a:lnTo>
                <a:lnTo>
                  <a:pt x="249258" y="100964"/>
                </a:lnTo>
                <a:lnTo>
                  <a:pt x="245555" y="104520"/>
                </a:lnTo>
                <a:close/>
              </a:path>
              <a:path w="281305" h="113030">
                <a:moveTo>
                  <a:pt x="269267" y="103377"/>
                </a:moveTo>
                <a:lnTo>
                  <a:pt x="255350" y="103377"/>
                </a:lnTo>
                <a:lnTo>
                  <a:pt x="254454" y="100329"/>
                </a:lnTo>
                <a:lnTo>
                  <a:pt x="263533" y="100329"/>
                </a:lnTo>
                <a:lnTo>
                  <a:pt x="263772" y="100964"/>
                </a:lnTo>
                <a:lnTo>
                  <a:pt x="270541" y="100964"/>
                </a:lnTo>
                <a:lnTo>
                  <a:pt x="269267" y="103377"/>
                </a:lnTo>
                <a:close/>
              </a:path>
              <a:path w="281305" h="113030">
                <a:moveTo>
                  <a:pt x="250034" y="104012"/>
                </a:moveTo>
                <a:lnTo>
                  <a:pt x="249258" y="100964"/>
                </a:lnTo>
                <a:lnTo>
                  <a:pt x="253717" y="100964"/>
                </a:lnTo>
                <a:lnTo>
                  <a:pt x="250771" y="103377"/>
                </a:lnTo>
                <a:lnTo>
                  <a:pt x="250572" y="103377"/>
                </a:lnTo>
                <a:lnTo>
                  <a:pt x="250034" y="104012"/>
                </a:lnTo>
                <a:close/>
              </a:path>
              <a:path w="281305" h="113030">
                <a:moveTo>
                  <a:pt x="273436" y="105790"/>
                </a:moveTo>
                <a:lnTo>
                  <a:pt x="250763" y="105790"/>
                </a:lnTo>
                <a:lnTo>
                  <a:pt x="250667" y="104520"/>
                </a:lnTo>
                <a:lnTo>
                  <a:pt x="250584" y="103504"/>
                </a:lnTo>
                <a:lnTo>
                  <a:pt x="250771" y="103377"/>
                </a:lnTo>
                <a:lnTo>
                  <a:pt x="269267" y="103377"/>
                </a:lnTo>
                <a:lnTo>
                  <a:pt x="272791" y="102742"/>
                </a:lnTo>
                <a:lnTo>
                  <a:pt x="273328" y="105155"/>
                </a:lnTo>
                <a:lnTo>
                  <a:pt x="273436" y="105790"/>
                </a:lnTo>
                <a:close/>
              </a:path>
              <a:path w="281305" h="113030">
                <a:moveTo>
                  <a:pt x="250584" y="103504"/>
                </a:moveTo>
                <a:lnTo>
                  <a:pt x="250771" y="103377"/>
                </a:lnTo>
                <a:lnTo>
                  <a:pt x="250584" y="103504"/>
                </a:lnTo>
                <a:close/>
              </a:path>
              <a:path w="281305" h="113030">
                <a:moveTo>
                  <a:pt x="242728" y="105155"/>
                </a:moveTo>
                <a:lnTo>
                  <a:pt x="241971" y="105155"/>
                </a:lnTo>
                <a:lnTo>
                  <a:pt x="243345" y="104520"/>
                </a:lnTo>
                <a:lnTo>
                  <a:pt x="242728" y="105155"/>
                </a:lnTo>
                <a:close/>
              </a:path>
              <a:path w="281305" h="113030">
                <a:moveTo>
                  <a:pt x="255128" y="106298"/>
                </a:moveTo>
                <a:lnTo>
                  <a:pt x="250811" y="106298"/>
                </a:lnTo>
                <a:lnTo>
                  <a:pt x="253737" y="105790"/>
                </a:lnTo>
                <a:lnTo>
                  <a:pt x="255111" y="105790"/>
                </a:lnTo>
                <a:lnTo>
                  <a:pt x="255128" y="106298"/>
                </a:lnTo>
                <a:close/>
              </a:path>
              <a:path w="281305" h="113030">
                <a:moveTo>
                  <a:pt x="279779" y="108203"/>
                </a:moveTo>
                <a:lnTo>
                  <a:pt x="273866" y="108203"/>
                </a:lnTo>
                <a:lnTo>
                  <a:pt x="278345" y="105790"/>
                </a:lnTo>
                <a:lnTo>
                  <a:pt x="279779" y="108203"/>
                </a:lnTo>
                <a:close/>
              </a:path>
              <a:path w="281305" h="113030">
                <a:moveTo>
                  <a:pt x="268550" y="112902"/>
                </a:moveTo>
                <a:lnTo>
                  <a:pt x="255290" y="112902"/>
                </a:lnTo>
                <a:lnTo>
                  <a:pt x="253618" y="109346"/>
                </a:lnTo>
                <a:lnTo>
                  <a:pt x="255231" y="109346"/>
                </a:lnTo>
                <a:lnTo>
                  <a:pt x="255128" y="106298"/>
                </a:lnTo>
                <a:lnTo>
                  <a:pt x="273543" y="106298"/>
                </a:lnTo>
                <a:lnTo>
                  <a:pt x="273651" y="106933"/>
                </a:lnTo>
                <a:lnTo>
                  <a:pt x="273758" y="107568"/>
                </a:lnTo>
                <a:lnTo>
                  <a:pt x="273866" y="108203"/>
                </a:lnTo>
                <a:lnTo>
                  <a:pt x="279779" y="108203"/>
                </a:lnTo>
                <a:lnTo>
                  <a:pt x="280854" y="109981"/>
                </a:lnTo>
                <a:lnTo>
                  <a:pt x="278082" y="112267"/>
                </a:lnTo>
                <a:lnTo>
                  <a:pt x="269326" y="112267"/>
                </a:lnTo>
                <a:lnTo>
                  <a:pt x="268550" y="112902"/>
                </a:lnTo>
                <a:close/>
              </a:path>
              <a:path w="281305" h="113030">
                <a:moveTo>
                  <a:pt x="246451" y="110489"/>
                </a:moveTo>
                <a:lnTo>
                  <a:pt x="246451" y="107568"/>
                </a:lnTo>
                <a:lnTo>
                  <a:pt x="248302" y="106933"/>
                </a:lnTo>
                <a:lnTo>
                  <a:pt x="247645" y="108711"/>
                </a:lnTo>
                <a:lnTo>
                  <a:pt x="248063" y="108711"/>
                </a:lnTo>
                <a:lnTo>
                  <a:pt x="248183" y="109346"/>
                </a:lnTo>
                <a:lnTo>
                  <a:pt x="248661" y="109346"/>
                </a:lnTo>
                <a:lnTo>
                  <a:pt x="246451" y="110489"/>
                </a:lnTo>
                <a:close/>
              </a:path>
              <a:path w="281305" h="113030">
                <a:moveTo>
                  <a:pt x="253424" y="109981"/>
                </a:moveTo>
                <a:lnTo>
                  <a:pt x="251886" y="109981"/>
                </a:lnTo>
                <a:lnTo>
                  <a:pt x="251348" y="108203"/>
                </a:lnTo>
                <a:lnTo>
                  <a:pt x="252543" y="108203"/>
                </a:lnTo>
                <a:lnTo>
                  <a:pt x="254096" y="109346"/>
                </a:lnTo>
                <a:lnTo>
                  <a:pt x="253618" y="109346"/>
                </a:lnTo>
                <a:lnTo>
                  <a:pt x="253424" y="109981"/>
                </a:lnTo>
                <a:close/>
              </a:path>
              <a:path w="281305" h="113030">
                <a:moveTo>
                  <a:pt x="252841" y="111759"/>
                </a:moveTo>
                <a:lnTo>
                  <a:pt x="250990" y="111759"/>
                </a:lnTo>
                <a:lnTo>
                  <a:pt x="248661" y="109346"/>
                </a:lnTo>
                <a:lnTo>
                  <a:pt x="249915" y="109346"/>
                </a:lnTo>
                <a:lnTo>
                  <a:pt x="251229" y="109981"/>
                </a:lnTo>
                <a:lnTo>
                  <a:pt x="253424" y="109981"/>
                </a:lnTo>
                <a:lnTo>
                  <a:pt x="252841" y="111759"/>
                </a:lnTo>
                <a:close/>
              </a:path>
              <a:path w="281305" h="113030">
                <a:moveTo>
                  <a:pt x="277390" y="112902"/>
                </a:moveTo>
                <a:lnTo>
                  <a:pt x="270760" y="112902"/>
                </a:lnTo>
                <a:lnTo>
                  <a:pt x="270043" y="112267"/>
                </a:lnTo>
                <a:lnTo>
                  <a:pt x="278082" y="112267"/>
                </a:lnTo>
                <a:lnTo>
                  <a:pt x="277390" y="112902"/>
                </a:lnTo>
                <a:close/>
              </a:path>
            </a:pathLst>
          </a:custGeom>
          <a:solidFill>
            <a:srgbClr val="F5CA45"/>
          </a:solidFill>
        </p:spPr>
        <p:txBody>
          <a:bodyPr wrap="square" lIns="0" tIns="0" rIns="0" bIns="0" rtlCol="0"/>
          <a:lstStyle/>
          <a:p>
            <a:endParaRPr/>
          </a:p>
        </p:txBody>
      </p:sp>
      <p:grpSp>
        <p:nvGrpSpPr>
          <p:cNvPr id="21" name="object 21"/>
          <p:cNvGrpSpPr/>
          <p:nvPr/>
        </p:nvGrpSpPr>
        <p:grpSpPr>
          <a:xfrm>
            <a:off x="14213130" y="3068389"/>
            <a:ext cx="180975" cy="114935"/>
            <a:chOff x="14213130" y="3068389"/>
            <a:chExt cx="180975" cy="114935"/>
          </a:xfrm>
        </p:grpSpPr>
        <p:sp>
          <p:nvSpPr>
            <p:cNvPr id="22" name="object 22"/>
            <p:cNvSpPr/>
            <p:nvPr/>
          </p:nvSpPr>
          <p:spPr>
            <a:xfrm>
              <a:off x="14213130" y="3068389"/>
              <a:ext cx="121920" cy="102870"/>
            </a:xfrm>
            <a:custGeom>
              <a:avLst/>
              <a:gdLst/>
              <a:ahLst/>
              <a:cxnLst/>
              <a:rect l="l" t="t" r="r" b="b"/>
              <a:pathLst>
                <a:path w="121919" h="102869">
                  <a:moveTo>
                    <a:pt x="101606" y="6214"/>
                  </a:moveTo>
                  <a:lnTo>
                    <a:pt x="75734" y="6214"/>
                  </a:lnTo>
                  <a:lnTo>
                    <a:pt x="76511" y="3039"/>
                  </a:lnTo>
                  <a:lnTo>
                    <a:pt x="78183" y="1007"/>
                  </a:lnTo>
                  <a:lnTo>
                    <a:pt x="81094" y="0"/>
                  </a:lnTo>
                  <a:lnTo>
                    <a:pt x="80789" y="0"/>
                  </a:lnTo>
                  <a:lnTo>
                    <a:pt x="93400" y="4055"/>
                  </a:lnTo>
                  <a:lnTo>
                    <a:pt x="101606" y="6214"/>
                  </a:lnTo>
                  <a:close/>
                </a:path>
                <a:path w="121919" h="102869">
                  <a:moveTo>
                    <a:pt x="108880" y="8119"/>
                  </a:moveTo>
                  <a:lnTo>
                    <a:pt x="63251" y="8119"/>
                  </a:lnTo>
                  <a:lnTo>
                    <a:pt x="63591" y="6595"/>
                  </a:lnTo>
                  <a:lnTo>
                    <a:pt x="63676" y="6214"/>
                  </a:lnTo>
                  <a:lnTo>
                    <a:pt x="63789" y="5706"/>
                  </a:lnTo>
                  <a:lnTo>
                    <a:pt x="65222" y="5452"/>
                  </a:lnTo>
                  <a:lnTo>
                    <a:pt x="67253" y="6595"/>
                  </a:lnTo>
                  <a:lnTo>
                    <a:pt x="103249" y="6595"/>
                  </a:lnTo>
                  <a:lnTo>
                    <a:pt x="108880" y="8119"/>
                  </a:lnTo>
                  <a:close/>
                </a:path>
                <a:path w="121919" h="102869">
                  <a:moveTo>
                    <a:pt x="69866" y="5706"/>
                  </a:moveTo>
                  <a:lnTo>
                    <a:pt x="66031" y="5706"/>
                  </a:lnTo>
                  <a:lnTo>
                    <a:pt x="74448" y="5452"/>
                  </a:lnTo>
                  <a:lnTo>
                    <a:pt x="70613" y="5452"/>
                  </a:lnTo>
                  <a:lnTo>
                    <a:pt x="69866" y="5706"/>
                  </a:lnTo>
                  <a:close/>
                </a:path>
                <a:path w="121919" h="102869">
                  <a:moveTo>
                    <a:pt x="103249" y="6595"/>
                  </a:moveTo>
                  <a:lnTo>
                    <a:pt x="67253" y="6595"/>
                  </a:lnTo>
                  <a:lnTo>
                    <a:pt x="70613" y="5452"/>
                  </a:lnTo>
                  <a:lnTo>
                    <a:pt x="72823" y="5452"/>
                  </a:lnTo>
                  <a:lnTo>
                    <a:pt x="75734" y="6214"/>
                  </a:lnTo>
                  <a:lnTo>
                    <a:pt x="101606" y="6214"/>
                  </a:lnTo>
                  <a:lnTo>
                    <a:pt x="103249" y="6595"/>
                  </a:lnTo>
                  <a:close/>
                </a:path>
                <a:path w="121919" h="102869">
                  <a:moveTo>
                    <a:pt x="75858" y="5706"/>
                  </a:moveTo>
                  <a:lnTo>
                    <a:pt x="73793" y="5706"/>
                  </a:lnTo>
                  <a:lnTo>
                    <a:pt x="72823" y="5452"/>
                  </a:lnTo>
                  <a:lnTo>
                    <a:pt x="75921" y="5452"/>
                  </a:lnTo>
                  <a:lnTo>
                    <a:pt x="75858" y="5706"/>
                  </a:lnTo>
                  <a:close/>
                </a:path>
                <a:path w="121919" h="102869">
                  <a:moveTo>
                    <a:pt x="115562" y="19422"/>
                  </a:moveTo>
                  <a:lnTo>
                    <a:pt x="55487" y="19422"/>
                  </a:lnTo>
                  <a:lnTo>
                    <a:pt x="54173" y="17009"/>
                  </a:lnTo>
                  <a:lnTo>
                    <a:pt x="54523" y="15993"/>
                  </a:lnTo>
                  <a:lnTo>
                    <a:pt x="54611" y="15739"/>
                  </a:lnTo>
                  <a:lnTo>
                    <a:pt x="56860" y="14596"/>
                  </a:lnTo>
                  <a:lnTo>
                    <a:pt x="56562" y="13326"/>
                  </a:lnTo>
                  <a:lnTo>
                    <a:pt x="56442" y="12818"/>
                  </a:lnTo>
                  <a:lnTo>
                    <a:pt x="57637" y="12310"/>
                  </a:lnTo>
                  <a:lnTo>
                    <a:pt x="59309" y="12056"/>
                  </a:lnTo>
                  <a:lnTo>
                    <a:pt x="59608" y="8754"/>
                  </a:lnTo>
                  <a:lnTo>
                    <a:pt x="60922" y="7357"/>
                  </a:lnTo>
                  <a:lnTo>
                    <a:pt x="63251" y="8119"/>
                  </a:lnTo>
                  <a:lnTo>
                    <a:pt x="108880" y="8119"/>
                  </a:lnTo>
                  <a:lnTo>
                    <a:pt x="118343" y="10405"/>
                  </a:lnTo>
                  <a:lnTo>
                    <a:pt x="121862" y="11040"/>
                  </a:lnTo>
                  <a:lnTo>
                    <a:pt x="121426" y="11929"/>
                  </a:lnTo>
                  <a:lnTo>
                    <a:pt x="119276" y="13326"/>
                  </a:lnTo>
                  <a:lnTo>
                    <a:pt x="119276" y="15739"/>
                  </a:lnTo>
                  <a:lnTo>
                    <a:pt x="117842" y="17898"/>
                  </a:lnTo>
                  <a:lnTo>
                    <a:pt x="115562" y="19422"/>
                  </a:lnTo>
                  <a:close/>
                </a:path>
                <a:path w="121919" h="102869">
                  <a:moveTo>
                    <a:pt x="48202" y="30090"/>
                  </a:moveTo>
                  <a:lnTo>
                    <a:pt x="47241" y="27931"/>
                  </a:lnTo>
                  <a:lnTo>
                    <a:pt x="48857" y="25518"/>
                  </a:lnTo>
                  <a:lnTo>
                    <a:pt x="48439" y="21708"/>
                  </a:lnTo>
                  <a:lnTo>
                    <a:pt x="51545" y="15993"/>
                  </a:lnTo>
                  <a:lnTo>
                    <a:pt x="55487" y="19422"/>
                  </a:lnTo>
                  <a:lnTo>
                    <a:pt x="115562" y="19422"/>
                  </a:lnTo>
                  <a:lnTo>
                    <a:pt x="115123" y="19676"/>
                  </a:lnTo>
                  <a:lnTo>
                    <a:pt x="106315" y="19676"/>
                  </a:lnTo>
                  <a:lnTo>
                    <a:pt x="106060" y="23740"/>
                  </a:lnTo>
                  <a:lnTo>
                    <a:pt x="105956" y="25391"/>
                  </a:lnTo>
                  <a:lnTo>
                    <a:pt x="105529" y="26153"/>
                  </a:lnTo>
                  <a:lnTo>
                    <a:pt x="49812" y="26153"/>
                  </a:lnTo>
                  <a:lnTo>
                    <a:pt x="48202" y="30090"/>
                  </a:lnTo>
                  <a:close/>
                </a:path>
                <a:path w="121919" h="102869">
                  <a:moveTo>
                    <a:pt x="113422" y="25772"/>
                  </a:moveTo>
                  <a:lnTo>
                    <a:pt x="109003" y="23740"/>
                  </a:lnTo>
                  <a:lnTo>
                    <a:pt x="106315" y="19676"/>
                  </a:lnTo>
                  <a:lnTo>
                    <a:pt x="115051" y="19676"/>
                  </a:lnTo>
                  <a:lnTo>
                    <a:pt x="113524" y="25391"/>
                  </a:lnTo>
                  <a:lnTo>
                    <a:pt x="113422" y="25772"/>
                  </a:lnTo>
                  <a:close/>
                </a:path>
                <a:path w="121919" h="102869">
                  <a:moveTo>
                    <a:pt x="39280" y="27550"/>
                  </a:moveTo>
                  <a:lnTo>
                    <a:pt x="38345" y="26534"/>
                  </a:lnTo>
                  <a:lnTo>
                    <a:pt x="49812" y="26153"/>
                  </a:lnTo>
                  <a:lnTo>
                    <a:pt x="48329" y="26153"/>
                  </a:lnTo>
                  <a:lnTo>
                    <a:pt x="47580" y="27169"/>
                  </a:lnTo>
                  <a:lnTo>
                    <a:pt x="39778" y="27169"/>
                  </a:lnTo>
                  <a:lnTo>
                    <a:pt x="39280" y="27550"/>
                  </a:lnTo>
                  <a:close/>
                </a:path>
                <a:path w="121919" h="102869">
                  <a:moveTo>
                    <a:pt x="36669" y="36313"/>
                  </a:moveTo>
                  <a:lnTo>
                    <a:pt x="30815" y="32249"/>
                  </a:lnTo>
                  <a:lnTo>
                    <a:pt x="42765" y="32249"/>
                  </a:lnTo>
                  <a:lnTo>
                    <a:pt x="45875" y="31487"/>
                  </a:lnTo>
                  <a:lnTo>
                    <a:pt x="48867" y="31487"/>
                  </a:lnTo>
                  <a:lnTo>
                    <a:pt x="48202" y="30090"/>
                  </a:lnTo>
                  <a:lnTo>
                    <a:pt x="49812" y="26153"/>
                  </a:lnTo>
                  <a:lnTo>
                    <a:pt x="105529" y="26153"/>
                  </a:lnTo>
                  <a:lnTo>
                    <a:pt x="104832" y="27550"/>
                  </a:lnTo>
                  <a:lnTo>
                    <a:pt x="104706" y="27804"/>
                  </a:lnTo>
                  <a:lnTo>
                    <a:pt x="98610" y="28312"/>
                  </a:lnTo>
                  <a:lnTo>
                    <a:pt x="98444" y="30090"/>
                  </a:lnTo>
                  <a:lnTo>
                    <a:pt x="98348" y="31106"/>
                  </a:lnTo>
                  <a:lnTo>
                    <a:pt x="98311" y="31487"/>
                  </a:lnTo>
                  <a:lnTo>
                    <a:pt x="98864" y="31995"/>
                  </a:lnTo>
                  <a:lnTo>
                    <a:pt x="89292" y="31995"/>
                  </a:lnTo>
                  <a:lnTo>
                    <a:pt x="89840" y="34535"/>
                  </a:lnTo>
                  <a:lnTo>
                    <a:pt x="40137" y="34535"/>
                  </a:lnTo>
                  <a:lnTo>
                    <a:pt x="36669" y="36313"/>
                  </a:lnTo>
                  <a:close/>
                </a:path>
                <a:path w="121919" h="102869">
                  <a:moveTo>
                    <a:pt x="42466" y="30725"/>
                  </a:moveTo>
                  <a:lnTo>
                    <a:pt x="39280" y="27550"/>
                  </a:lnTo>
                  <a:lnTo>
                    <a:pt x="39778" y="27169"/>
                  </a:lnTo>
                  <a:lnTo>
                    <a:pt x="42466" y="30725"/>
                  </a:lnTo>
                  <a:close/>
                </a:path>
                <a:path w="121919" h="102869">
                  <a:moveTo>
                    <a:pt x="45963" y="31487"/>
                  </a:moveTo>
                  <a:lnTo>
                    <a:pt x="44944" y="31487"/>
                  </a:lnTo>
                  <a:lnTo>
                    <a:pt x="42466" y="30725"/>
                  </a:lnTo>
                  <a:lnTo>
                    <a:pt x="39778" y="27169"/>
                  </a:lnTo>
                  <a:lnTo>
                    <a:pt x="47580" y="27169"/>
                  </a:lnTo>
                  <a:lnTo>
                    <a:pt x="47184" y="27804"/>
                  </a:lnTo>
                  <a:lnTo>
                    <a:pt x="48202" y="30090"/>
                  </a:lnTo>
                  <a:lnTo>
                    <a:pt x="47901" y="30725"/>
                  </a:lnTo>
                  <a:lnTo>
                    <a:pt x="47782" y="31106"/>
                  </a:lnTo>
                  <a:lnTo>
                    <a:pt x="45963" y="31487"/>
                  </a:lnTo>
                  <a:close/>
                </a:path>
                <a:path w="121919" h="102869">
                  <a:moveTo>
                    <a:pt x="42765" y="32249"/>
                  </a:moveTo>
                  <a:lnTo>
                    <a:pt x="31216" y="32249"/>
                  </a:lnTo>
                  <a:lnTo>
                    <a:pt x="39280" y="27550"/>
                  </a:lnTo>
                  <a:lnTo>
                    <a:pt x="42466" y="30725"/>
                  </a:lnTo>
                  <a:lnTo>
                    <a:pt x="42544" y="31106"/>
                  </a:lnTo>
                  <a:lnTo>
                    <a:pt x="42615" y="31487"/>
                  </a:lnTo>
                  <a:lnTo>
                    <a:pt x="42715" y="31995"/>
                  </a:lnTo>
                  <a:lnTo>
                    <a:pt x="42765" y="32249"/>
                  </a:lnTo>
                  <a:close/>
                </a:path>
                <a:path w="121919" h="102869">
                  <a:moveTo>
                    <a:pt x="42765" y="32249"/>
                  </a:moveTo>
                  <a:lnTo>
                    <a:pt x="42705" y="31995"/>
                  </a:lnTo>
                  <a:lnTo>
                    <a:pt x="42621" y="31487"/>
                  </a:lnTo>
                  <a:lnTo>
                    <a:pt x="42541" y="31106"/>
                  </a:lnTo>
                  <a:lnTo>
                    <a:pt x="42466" y="30725"/>
                  </a:lnTo>
                  <a:lnTo>
                    <a:pt x="44944" y="31487"/>
                  </a:lnTo>
                  <a:lnTo>
                    <a:pt x="45875" y="31487"/>
                  </a:lnTo>
                  <a:lnTo>
                    <a:pt x="42765" y="32249"/>
                  </a:lnTo>
                  <a:close/>
                </a:path>
                <a:path w="121919" h="102869">
                  <a:moveTo>
                    <a:pt x="97415" y="36440"/>
                  </a:moveTo>
                  <a:lnTo>
                    <a:pt x="91801" y="32503"/>
                  </a:lnTo>
                  <a:lnTo>
                    <a:pt x="89292" y="31995"/>
                  </a:lnTo>
                  <a:lnTo>
                    <a:pt x="98864" y="31995"/>
                  </a:lnTo>
                  <a:lnTo>
                    <a:pt x="100760" y="33392"/>
                  </a:lnTo>
                  <a:lnTo>
                    <a:pt x="100876" y="36313"/>
                  </a:lnTo>
                  <a:lnTo>
                    <a:pt x="97415" y="36440"/>
                  </a:lnTo>
                  <a:close/>
                </a:path>
                <a:path w="121919" h="102869">
                  <a:moveTo>
                    <a:pt x="37449" y="36821"/>
                  </a:moveTo>
                  <a:lnTo>
                    <a:pt x="36669" y="36313"/>
                  </a:lnTo>
                  <a:lnTo>
                    <a:pt x="40137" y="34535"/>
                  </a:lnTo>
                  <a:lnTo>
                    <a:pt x="40471" y="35043"/>
                  </a:lnTo>
                  <a:lnTo>
                    <a:pt x="40674" y="35424"/>
                  </a:lnTo>
                  <a:lnTo>
                    <a:pt x="37449" y="36821"/>
                  </a:lnTo>
                  <a:close/>
                </a:path>
                <a:path w="121919" h="102869">
                  <a:moveTo>
                    <a:pt x="86700" y="36821"/>
                  </a:moveTo>
                  <a:lnTo>
                    <a:pt x="37449" y="36821"/>
                  </a:lnTo>
                  <a:lnTo>
                    <a:pt x="40674" y="35424"/>
                  </a:lnTo>
                  <a:lnTo>
                    <a:pt x="40471" y="35043"/>
                  </a:lnTo>
                  <a:lnTo>
                    <a:pt x="40137" y="34535"/>
                  </a:lnTo>
                  <a:lnTo>
                    <a:pt x="89840" y="34535"/>
                  </a:lnTo>
                  <a:lnTo>
                    <a:pt x="89890" y="34789"/>
                  </a:lnTo>
                  <a:lnTo>
                    <a:pt x="87441" y="35932"/>
                  </a:lnTo>
                  <a:lnTo>
                    <a:pt x="87023" y="36313"/>
                  </a:lnTo>
                  <a:lnTo>
                    <a:pt x="86700" y="36821"/>
                  </a:lnTo>
                  <a:close/>
                </a:path>
                <a:path w="121919" h="102869">
                  <a:moveTo>
                    <a:pt x="77312" y="47743"/>
                  </a:moveTo>
                  <a:lnTo>
                    <a:pt x="27056" y="47743"/>
                  </a:lnTo>
                  <a:lnTo>
                    <a:pt x="22278" y="44949"/>
                  </a:lnTo>
                  <a:lnTo>
                    <a:pt x="29326" y="41774"/>
                  </a:lnTo>
                  <a:lnTo>
                    <a:pt x="32252" y="40631"/>
                  </a:lnTo>
                  <a:lnTo>
                    <a:pt x="29923" y="37837"/>
                  </a:lnTo>
                  <a:lnTo>
                    <a:pt x="32611" y="35043"/>
                  </a:lnTo>
                  <a:lnTo>
                    <a:pt x="35358" y="37456"/>
                  </a:lnTo>
                  <a:lnTo>
                    <a:pt x="86256" y="37456"/>
                  </a:lnTo>
                  <a:lnTo>
                    <a:pt x="85530" y="38599"/>
                  </a:lnTo>
                  <a:lnTo>
                    <a:pt x="86963" y="40885"/>
                  </a:lnTo>
                  <a:lnTo>
                    <a:pt x="86885" y="41774"/>
                  </a:lnTo>
                  <a:lnTo>
                    <a:pt x="86784" y="42917"/>
                  </a:lnTo>
                  <a:lnTo>
                    <a:pt x="84036" y="43933"/>
                  </a:lnTo>
                  <a:lnTo>
                    <a:pt x="84382" y="44949"/>
                  </a:lnTo>
                  <a:lnTo>
                    <a:pt x="84469" y="45203"/>
                  </a:lnTo>
                  <a:lnTo>
                    <a:pt x="77108" y="45203"/>
                  </a:lnTo>
                  <a:lnTo>
                    <a:pt x="76570" y="46219"/>
                  </a:lnTo>
                  <a:lnTo>
                    <a:pt x="77188" y="47489"/>
                  </a:lnTo>
                  <a:lnTo>
                    <a:pt x="77312" y="47743"/>
                  </a:lnTo>
                  <a:close/>
                </a:path>
                <a:path w="121919" h="102869">
                  <a:moveTo>
                    <a:pt x="86256" y="37456"/>
                  </a:moveTo>
                  <a:lnTo>
                    <a:pt x="35358" y="37456"/>
                  </a:lnTo>
                  <a:lnTo>
                    <a:pt x="36183" y="36440"/>
                  </a:lnTo>
                  <a:lnTo>
                    <a:pt x="36669" y="36313"/>
                  </a:lnTo>
                  <a:lnTo>
                    <a:pt x="37449" y="36821"/>
                  </a:lnTo>
                  <a:lnTo>
                    <a:pt x="86700" y="36821"/>
                  </a:lnTo>
                  <a:lnTo>
                    <a:pt x="86256" y="37456"/>
                  </a:lnTo>
                  <a:close/>
                </a:path>
                <a:path w="121919" h="102869">
                  <a:moveTo>
                    <a:pt x="86485" y="51045"/>
                  </a:moveTo>
                  <a:lnTo>
                    <a:pt x="80035" y="50537"/>
                  </a:lnTo>
                  <a:lnTo>
                    <a:pt x="77108" y="45203"/>
                  </a:lnTo>
                  <a:lnTo>
                    <a:pt x="84469" y="45203"/>
                  </a:lnTo>
                  <a:lnTo>
                    <a:pt x="86485" y="51045"/>
                  </a:lnTo>
                  <a:close/>
                </a:path>
                <a:path w="121919" h="102869">
                  <a:moveTo>
                    <a:pt x="61883" y="62602"/>
                  </a:moveTo>
                  <a:lnTo>
                    <a:pt x="61652" y="62602"/>
                  </a:lnTo>
                  <a:lnTo>
                    <a:pt x="60444" y="60570"/>
                  </a:lnTo>
                  <a:lnTo>
                    <a:pt x="19898" y="60570"/>
                  </a:lnTo>
                  <a:lnTo>
                    <a:pt x="20105" y="59300"/>
                  </a:lnTo>
                  <a:lnTo>
                    <a:pt x="20187" y="58792"/>
                  </a:lnTo>
                  <a:lnTo>
                    <a:pt x="17918" y="56633"/>
                  </a:lnTo>
                  <a:lnTo>
                    <a:pt x="19172" y="53077"/>
                  </a:lnTo>
                  <a:lnTo>
                    <a:pt x="22159" y="52442"/>
                  </a:lnTo>
                  <a:lnTo>
                    <a:pt x="21382" y="49267"/>
                  </a:lnTo>
                  <a:lnTo>
                    <a:pt x="24130" y="47489"/>
                  </a:lnTo>
                  <a:lnTo>
                    <a:pt x="27056" y="47743"/>
                  </a:lnTo>
                  <a:lnTo>
                    <a:pt x="77312" y="47743"/>
                  </a:lnTo>
                  <a:lnTo>
                    <a:pt x="78482" y="50156"/>
                  </a:lnTo>
                  <a:lnTo>
                    <a:pt x="77885" y="53077"/>
                  </a:lnTo>
                  <a:lnTo>
                    <a:pt x="75394" y="55236"/>
                  </a:lnTo>
                  <a:lnTo>
                    <a:pt x="67970" y="55236"/>
                  </a:lnTo>
                  <a:lnTo>
                    <a:pt x="65461" y="56125"/>
                  </a:lnTo>
                  <a:lnTo>
                    <a:pt x="66132" y="56125"/>
                  </a:lnTo>
                  <a:lnTo>
                    <a:pt x="69569" y="57522"/>
                  </a:lnTo>
                  <a:lnTo>
                    <a:pt x="69549" y="57903"/>
                  </a:lnTo>
                  <a:lnTo>
                    <a:pt x="68025" y="61332"/>
                  </a:lnTo>
                  <a:lnTo>
                    <a:pt x="63132" y="61332"/>
                  </a:lnTo>
                  <a:lnTo>
                    <a:pt x="61883" y="62602"/>
                  </a:lnTo>
                  <a:close/>
                </a:path>
                <a:path w="121919" h="102869">
                  <a:moveTo>
                    <a:pt x="74540" y="55871"/>
                  </a:moveTo>
                  <a:lnTo>
                    <a:pt x="69164" y="55871"/>
                  </a:lnTo>
                  <a:lnTo>
                    <a:pt x="67970" y="55236"/>
                  </a:lnTo>
                  <a:lnTo>
                    <a:pt x="75394" y="55236"/>
                  </a:lnTo>
                  <a:lnTo>
                    <a:pt x="74540" y="55871"/>
                  </a:lnTo>
                  <a:close/>
                </a:path>
                <a:path w="121919" h="102869">
                  <a:moveTo>
                    <a:pt x="69642" y="56125"/>
                  </a:moveTo>
                  <a:lnTo>
                    <a:pt x="66132" y="56125"/>
                  </a:lnTo>
                  <a:lnTo>
                    <a:pt x="65507" y="55871"/>
                  </a:lnTo>
                  <a:lnTo>
                    <a:pt x="69164" y="55871"/>
                  </a:lnTo>
                  <a:lnTo>
                    <a:pt x="69642" y="56125"/>
                  </a:lnTo>
                  <a:close/>
                </a:path>
                <a:path w="121919" h="102869">
                  <a:moveTo>
                    <a:pt x="69550" y="57903"/>
                  </a:moveTo>
                  <a:lnTo>
                    <a:pt x="69642" y="56125"/>
                  </a:lnTo>
                  <a:lnTo>
                    <a:pt x="74527" y="56125"/>
                  </a:lnTo>
                  <a:lnTo>
                    <a:pt x="74456" y="57522"/>
                  </a:lnTo>
                  <a:lnTo>
                    <a:pt x="69725" y="57522"/>
                  </a:lnTo>
                  <a:lnTo>
                    <a:pt x="69550" y="57903"/>
                  </a:lnTo>
                  <a:close/>
                </a:path>
                <a:path w="121919" h="102869">
                  <a:moveTo>
                    <a:pt x="72210" y="60316"/>
                  </a:moveTo>
                  <a:lnTo>
                    <a:pt x="69523" y="58411"/>
                  </a:lnTo>
                  <a:lnTo>
                    <a:pt x="69549" y="57903"/>
                  </a:lnTo>
                  <a:lnTo>
                    <a:pt x="74436" y="57903"/>
                  </a:lnTo>
                  <a:lnTo>
                    <a:pt x="74361" y="59300"/>
                  </a:lnTo>
                  <a:lnTo>
                    <a:pt x="72210" y="60316"/>
                  </a:lnTo>
                  <a:close/>
                </a:path>
                <a:path w="121919" h="102869">
                  <a:moveTo>
                    <a:pt x="50794" y="75937"/>
                  </a:moveTo>
                  <a:lnTo>
                    <a:pt x="17739" y="75937"/>
                  </a:lnTo>
                  <a:lnTo>
                    <a:pt x="19172" y="69968"/>
                  </a:lnTo>
                  <a:lnTo>
                    <a:pt x="14633" y="69206"/>
                  </a:lnTo>
                  <a:lnTo>
                    <a:pt x="12542" y="64380"/>
                  </a:lnTo>
                  <a:lnTo>
                    <a:pt x="14923" y="61586"/>
                  </a:lnTo>
                  <a:lnTo>
                    <a:pt x="15166" y="61586"/>
                  </a:lnTo>
                  <a:lnTo>
                    <a:pt x="20183" y="60570"/>
                  </a:lnTo>
                  <a:lnTo>
                    <a:pt x="60444" y="60570"/>
                  </a:lnTo>
                  <a:lnTo>
                    <a:pt x="58712" y="61586"/>
                  </a:lnTo>
                  <a:lnTo>
                    <a:pt x="57398" y="62602"/>
                  </a:lnTo>
                  <a:lnTo>
                    <a:pt x="61612" y="62602"/>
                  </a:lnTo>
                  <a:lnTo>
                    <a:pt x="65043" y="68317"/>
                  </a:lnTo>
                  <a:lnTo>
                    <a:pt x="64924" y="68825"/>
                  </a:lnTo>
                  <a:lnTo>
                    <a:pt x="63365" y="71873"/>
                  </a:lnTo>
                  <a:lnTo>
                    <a:pt x="54889" y="71873"/>
                  </a:lnTo>
                  <a:lnTo>
                    <a:pt x="52450" y="73905"/>
                  </a:lnTo>
                  <a:lnTo>
                    <a:pt x="50794" y="75937"/>
                  </a:lnTo>
                  <a:close/>
                </a:path>
                <a:path w="121919" h="102869">
                  <a:moveTo>
                    <a:pt x="61597" y="62602"/>
                  </a:moveTo>
                  <a:lnTo>
                    <a:pt x="59846" y="62602"/>
                  </a:lnTo>
                  <a:lnTo>
                    <a:pt x="58712" y="61586"/>
                  </a:lnTo>
                  <a:lnTo>
                    <a:pt x="60444" y="60570"/>
                  </a:lnTo>
                  <a:lnTo>
                    <a:pt x="61597" y="62602"/>
                  </a:lnTo>
                  <a:close/>
                </a:path>
                <a:path w="121919" h="102869">
                  <a:moveTo>
                    <a:pt x="67014" y="63618"/>
                  </a:moveTo>
                  <a:lnTo>
                    <a:pt x="63132" y="61332"/>
                  </a:lnTo>
                  <a:lnTo>
                    <a:pt x="68025" y="61332"/>
                  </a:lnTo>
                  <a:lnTo>
                    <a:pt x="67014" y="63618"/>
                  </a:lnTo>
                  <a:close/>
                </a:path>
                <a:path w="121919" h="102869">
                  <a:moveTo>
                    <a:pt x="59954" y="62602"/>
                  </a:moveTo>
                  <a:lnTo>
                    <a:pt x="57398" y="62602"/>
                  </a:lnTo>
                  <a:lnTo>
                    <a:pt x="58712" y="61586"/>
                  </a:lnTo>
                  <a:lnTo>
                    <a:pt x="59954" y="62602"/>
                  </a:lnTo>
                  <a:close/>
                </a:path>
                <a:path w="121919" h="102869">
                  <a:moveTo>
                    <a:pt x="60325" y="74159"/>
                  </a:moveTo>
                  <a:lnTo>
                    <a:pt x="54889" y="71873"/>
                  </a:lnTo>
                  <a:lnTo>
                    <a:pt x="63365" y="71873"/>
                  </a:lnTo>
                  <a:lnTo>
                    <a:pt x="62296" y="73905"/>
                  </a:lnTo>
                  <a:lnTo>
                    <a:pt x="60325" y="74159"/>
                  </a:lnTo>
                  <a:close/>
                </a:path>
                <a:path w="121919" h="102869">
                  <a:moveTo>
                    <a:pt x="50244" y="76699"/>
                  </a:moveTo>
                  <a:lnTo>
                    <a:pt x="9377" y="76699"/>
                  </a:lnTo>
                  <a:lnTo>
                    <a:pt x="12916" y="73905"/>
                  </a:lnTo>
                  <a:lnTo>
                    <a:pt x="12693" y="73905"/>
                  </a:lnTo>
                  <a:lnTo>
                    <a:pt x="17739" y="75937"/>
                  </a:lnTo>
                  <a:lnTo>
                    <a:pt x="50794" y="75937"/>
                  </a:lnTo>
                  <a:lnTo>
                    <a:pt x="50410" y="76445"/>
                  </a:lnTo>
                  <a:lnTo>
                    <a:pt x="50244" y="76699"/>
                  </a:lnTo>
                  <a:close/>
                </a:path>
                <a:path w="121919" h="102869">
                  <a:moveTo>
                    <a:pt x="32193" y="99940"/>
                  </a:moveTo>
                  <a:lnTo>
                    <a:pt x="0" y="82922"/>
                  </a:lnTo>
                  <a:lnTo>
                    <a:pt x="1075" y="81906"/>
                  </a:lnTo>
                  <a:lnTo>
                    <a:pt x="3643" y="80509"/>
                  </a:lnTo>
                  <a:lnTo>
                    <a:pt x="2030" y="77334"/>
                  </a:lnTo>
                  <a:lnTo>
                    <a:pt x="6331" y="74540"/>
                  </a:lnTo>
                  <a:lnTo>
                    <a:pt x="9377" y="76699"/>
                  </a:lnTo>
                  <a:lnTo>
                    <a:pt x="50244" y="76699"/>
                  </a:lnTo>
                  <a:lnTo>
                    <a:pt x="48917" y="79112"/>
                  </a:lnTo>
                  <a:lnTo>
                    <a:pt x="49847" y="81906"/>
                  </a:lnTo>
                  <a:lnTo>
                    <a:pt x="49837" y="82541"/>
                  </a:lnTo>
                  <a:lnTo>
                    <a:pt x="42406" y="82541"/>
                  </a:lnTo>
                  <a:lnTo>
                    <a:pt x="39181" y="85462"/>
                  </a:lnTo>
                  <a:lnTo>
                    <a:pt x="43327" y="85462"/>
                  </a:lnTo>
                  <a:lnTo>
                    <a:pt x="42705" y="89526"/>
                  </a:lnTo>
                  <a:lnTo>
                    <a:pt x="41689" y="92447"/>
                  </a:lnTo>
                  <a:lnTo>
                    <a:pt x="43601" y="94606"/>
                  </a:lnTo>
                  <a:lnTo>
                    <a:pt x="43481" y="95876"/>
                  </a:lnTo>
                  <a:lnTo>
                    <a:pt x="41451" y="97654"/>
                  </a:lnTo>
                  <a:lnTo>
                    <a:pt x="43414" y="99305"/>
                  </a:lnTo>
                  <a:lnTo>
                    <a:pt x="33985" y="99305"/>
                  </a:lnTo>
                  <a:lnTo>
                    <a:pt x="32193" y="99940"/>
                  </a:lnTo>
                  <a:close/>
                </a:path>
                <a:path w="121919" h="102869">
                  <a:moveTo>
                    <a:pt x="47304" y="92066"/>
                  </a:moveTo>
                  <a:lnTo>
                    <a:pt x="43660" y="86351"/>
                  </a:lnTo>
                  <a:lnTo>
                    <a:pt x="43883" y="82922"/>
                  </a:lnTo>
                  <a:lnTo>
                    <a:pt x="43899" y="82668"/>
                  </a:lnTo>
                  <a:lnTo>
                    <a:pt x="42406" y="82541"/>
                  </a:lnTo>
                  <a:lnTo>
                    <a:pt x="49837" y="82541"/>
                  </a:lnTo>
                  <a:lnTo>
                    <a:pt x="47304" y="92066"/>
                  </a:lnTo>
                  <a:close/>
                </a:path>
                <a:path w="121919" h="102869">
                  <a:moveTo>
                    <a:pt x="43327" y="85462"/>
                  </a:moveTo>
                  <a:lnTo>
                    <a:pt x="39181" y="85462"/>
                  </a:lnTo>
                  <a:lnTo>
                    <a:pt x="43422" y="84954"/>
                  </a:lnTo>
                  <a:lnTo>
                    <a:pt x="43327" y="85462"/>
                  </a:lnTo>
                  <a:close/>
                </a:path>
                <a:path w="121919" h="102869">
                  <a:moveTo>
                    <a:pt x="41630" y="102861"/>
                  </a:moveTo>
                  <a:lnTo>
                    <a:pt x="38106" y="102226"/>
                  </a:lnTo>
                  <a:lnTo>
                    <a:pt x="35597" y="101210"/>
                  </a:lnTo>
                  <a:lnTo>
                    <a:pt x="34403" y="100702"/>
                  </a:lnTo>
                  <a:lnTo>
                    <a:pt x="34602" y="99940"/>
                  </a:lnTo>
                  <a:lnTo>
                    <a:pt x="34701" y="99559"/>
                  </a:lnTo>
                  <a:lnTo>
                    <a:pt x="33985" y="99305"/>
                  </a:lnTo>
                  <a:lnTo>
                    <a:pt x="43414" y="99305"/>
                  </a:lnTo>
                  <a:lnTo>
                    <a:pt x="44676" y="100448"/>
                  </a:lnTo>
                  <a:lnTo>
                    <a:pt x="41630" y="102861"/>
                  </a:lnTo>
                  <a:close/>
                </a:path>
              </a:pathLst>
            </a:custGeom>
            <a:solidFill>
              <a:srgbClr val="F4C141"/>
            </a:solidFill>
          </p:spPr>
          <p:txBody>
            <a:bodyPr wrap="square" lIns="0" tIns="0" rIns="0" bIns="0" rtlCol="0"/>
            <a:lstStyle/>
            <a:p>
              <a:endParaRPr/>
            </a:p>
          </p:txBody>
        </p:sp>
        <p:sp>
          <p:nvSpPr>
            <p:cNvPr id="23" name="object 23"/>
            <p:cNvSpPr/>
            <p:nvPr/>
          </p:nvSpPr>
          <p:spPr>
            <a:xfrm>
              <a:off x="14248071" y="3079309"/>
              <a:ext cx="146050" cy="104139"/>
            </a:xfrm>
            <a:custGeom>
              <a:avLst/>
              <a:gdLst/>
              <a:ahLst/>
              <a:cxnLst/>
              <a:rect l="l" t="t" r="r" b="b"/>
              <a:pathLst>
                <a:path w="146050" h="104139">
                  <a:moveTo>
                    <a:pt x="97719" y="1777"/>
                  </a:moveTo>
                  <a:lnTo>
                    <a:pt x="83379" y="1777"/>
                  </a:lnTo>
                  <a:lnTo>
                    <a:pt x="85886" y="0"/>
                  </a:lnTo>
                  <a:lnTo>
                    <a:pt x="97719" y="1777"/>
                  </a:lnTo>
                  <a:close/>
                </a:path>
                <a:path w="146050" h="104139">
                  <a:moveTo>
                    <a:pt x="80214" y="3555"/>
                  </a:moveTo>
                  <a:lnTo>
                    <a:pt x="81170" y="1142"/>
                  </a:lnTo>
                  <a:lnTo>
                    <a:pt x="83379" y="1777"/>
                  </a:lnTo>
                  <a:lnTo>
                    <a:pt x="97719" y="1777"/>
                  </a:lnTo>
                  <a:lnTo>
                    <a:pt x="101519" y="2412"/>
                  </a:lnTo>
                  <a:lnTo>
                    <a:pt x="83499" y="2412"/>
                  </a:lnTo>
                  <a:lnTo>
                    <a:pt x="80214" y="3555"/>
                  </a:lnTo>
                  <a:close/>
                </a:path>
                <a:path w="146050" h="104139">
                  <a:moveTo>
                    <a:pt x="144481" y="11302"/>
                  </a:moveTo>
                  <a:lnTo>
                    <a:pt x="74002" y="11302"/>
                  </a:lnTo>
                  <a:lnTo>
                    <a:pt x="78243" y="10794"/>
                  </a:lnTo>
                  <a:lnTo>
                    <a:pt x="77466" y="7111"/>
                  </a:lnTo>
                  <a:lnTo>
                    <a:pt x="82006" y="5968"/>
                  </a:lnTo>
                  <a:lnTo>
                    <a:pt x="83379" y="3047"/>
                  </a:lnTo>
                  <a:lnTo>
                    <a:pt x="83499" y="2412"/>
                  </a:lnTo>
                  <a:lnTo>
                    <a:pt x="101519" y="2412"/>
                  </a:lnTo>
                  <a:lnTo>
                    <a:pt x="115725" y="4571"/>
                  </a:lnTo>
                  <a:lnTo>
                    <a:pt x="142989" y="7111"/>
                  </a:lnTo>
                  <a:lnTo>
                    <a:pt x="144179" y="7111"/>
                  </a:lnTo>
                  <a:lnTo>
                    <a:pt x="145914" y="8381"/>
                  </a:lnTo>
                  <a:lnTo>
                    <a:pt x="145078" y="10794"/>
                  </a:lnTo>
                  <a:lnTo>
                    <a:pt x="144481" y="11302"/>
                  </a:lnTo>
                  <a:close/>
                </a:path>
                <a:path w="146050" h="104139">
                  <a:moveTo>
                    <a:pt x="128474" y="18541"/>
                  </a:moveTo>
                  <a:lnTo>
                    <a:pt x="126204" y="14985"/>
                  </a:lnTo>
                  <a:lnTo>
                    <a:pt x="67970" y="14985"/>
                  </a:lnTo>
                  <a:lnTo>
                    <a:pt x="70717" y="13080"/>
                  </a:lnTo>
                  <a:lnTo>
                    <a:pt x="68507" y="4825"/>
                  </a:lnTo>
                  <a:lnTo>
                    <a:pt x="73883" y="8381"/>
                  </a:lnTo>
                  <a:lnTo>
                    <a:pt x="74002" y="11302"/>
                  </a:lnTo>
                  <a:lnTo>
                    <a:pt x="144481" y="11302"/>
                  </a:lnTo>
                  <a:lnTo>
                    <a:pt x="142689" y="13080"/>
                  </a:lnTo>
                  <a:lnTo>
                    <a:pt x="135701" y="13080"/>
                  </a:lnTo>
                  <a:lnTo>
                    <a:pt x="135641" y="17271"/>
                  </a:lnTo>
                  <a:lnTo>
                    <a:pt x="135253" y="17906"/>
                  </a:lnTo>
                  <a:lnTo>
                    <a:pt x="130744" y="17906"/>
                  </a:lnTo>
                  <a:lnTo>
                    <a:pt x="128474" y="18541"/>
                  </a:lnTo>
                  <a:close/>
                </a:path>
                <a:path w="146050" h="104139">
                  <a:moveTo>
                    <a:pt x="62027" y="15493"/>
                  </a:moveTo>
                  <a:lnTo>
                    <a:pt x="57577" y="15493"/>
                  </a:lnTo>
                  <a:lnTo>
                    <a:pt x="57668" y="14350"/>
                  </a:lnTo>
                  <a:lnTo>
                    <a:pt x="57768" y="13080"/>
                  </a:lnTo>
                  <a:lnTo>
                    <a:pt x="57816" y="12572"/>
                  </a:lnTo>
                  <a:lnTo>
                    <a:pt x="61161" y="14350"/>
                  </a:lnTo>
                  <a:lnTo>
                    <a:pt x="62057" y="14985"/>
                  </a:lnTo>
                  <a:lnTo>
                    <a:pt x="62027" y="15493"/>
                  </a:lnTo>
                  <a:close/>
                </a:path>
                <a:path w="146050" h="104139">
                  <a:moveTo>
                    <a:pt x="141495" y="14350"/>
                  </a:moveTo>
                  <a:lnTo>
                    <a:pt x="140539" y="14350"/>
                  </a:lnTo>
                  <a:lnTo>
                    <a:pt x="136716" y="13080"/>
                  </a:lnTo>
                  <a:lnTo>
                    <a:pt x="142689" y="13080"/>
                  </a:lnTo>
                  <a:lnTo>
                    <a:pt x="141495" y="14350"/>
                  </a:lnTo>
                  <a:close/>
                </a:path>
                <a:path w="146050" h="104139">
                  <a:moveTo>
                    <a:pt x="61540" y="23875"/>
                  </a:moveTo>
                  <a:lnTo>
                    <a:pt x="53097" y="23875"/>
                  </a:lnTo>
                  <a:lnTo>
                    <a:pt x="53993" y="23240"/>
                  </a:lnTo>
                  <a:lnTo>
                    <a:pt x="51843" y="14985"/>
                  </a:lnTo>
                  <a:lnTo>
                    <a:pt x="61540" y="23875"/>
                  </a:lnTo>
                  <a:close/>
                </a:path>
                <a:path w="146050" h="104139">
                  <a:moveTo>
                    <a:pt x="105103" y="25145"/>
                  </a:moveTo>
                  <a:lnTo>
                    <a:pt x="62833" y="25145"/>
                  </a:lnTo>
                  <a:lnTo>
                    <a:pt x="64744" y="22732"/>
                  </a:lnTo>
                  <a:lnTo>
                    <a:pt x="62116" y="21462"/>
                  </a:lnTo>
                  <a:lnTo>
                    <a:pt x="61698" y="19176"/>
                  </a:lnTo>
                  <a:lnTo>
                    <a:pt x="63132" y="17271"/>
                  </a:lnTo>
                  <a:lnTo>
                    <a:pt x="61365" y="16128"/>
                  </a:lnTo>
                  <a:lnTo>
                    <a:pt x="62833" y="16128"/>
                  </a:lnTo>
                  <a:lnTo>
                    <a:pt x="67731" y="14985"/>
                  </a:lnTo>
                  <a:lnTo>
                    <a:pt x="126204" y="14985"/>
                  </a:lnTo>
                  <a:lnTo>
                    <a:pt x="122680" y="16128"/>
                  </a:lnTo>
                  <a:lnTo>
                    <a:pt x="121366" y="19176"/>
                  </a:lnTo>
                  <a:lnTo>
                    <a:pt x="121581" y="20319"/>
                  </a:lnTo>
                  <a:lnTo>
                    <a:pt x="107211" y="20319"/>
                  </a:lnTo>
                  <a:lnTo>
                    <a:pt x="105103" y="25145"/>
                  </a:lnTo>
                  <a:close/>
                </a:path>
                <a:path w="146050" h="104139">
                  <a:moveTo>
                    <a:pt x="61365" y="16128"/>
                  </a:moveTo>
                  <a:lnTo>
                    <a:pt x="58831" y="16128"/>
                  </a:lnTo>
                  <a:lnTo>
                    <a:pt x="59727" y="15493"/>
                  </a:lnTo>
                  <a:lnTo>
                    <a:pt x="60384" y="15493"/>
                  </a:lnTo>
                  <a:lnTo>
                    <a:pt x="61365" y="16128"/>
                  </a:lnTo>
                  <a:close/>
                </a:path>
                <a:path w="146050" h="104139">
                  <a:moveTo>
                    <a:pt x="134865" y="18541"/>
                  </a:moveTo>
                  <a:lnTo>
                    <a:pt x="132894" y="17906"/>
                  </a:lnTo>
                  <a:lnTo>
                    <a:pt x="135253" y="17906"/>
                  </a:lnTo>
                  <a:lnTo>
                    <a:pt x="134865" y="18541"/>
                  </a:lnTo>
                  <a:close/>
                </a:path>
                <a:path w="146050" h="104139">
                  <a:moveTo>
                    <a:pt x="105001" y="29209"/>
                  </a:moveTo>
                  <a:lnTo>
                    <a:pt x="104935" y="28701"/>
                  </a:lnTo>
                  <a:lnTo>
                    <a:pt x="104852" y="28066"/>
                  </a:lnTo>
                  <a:lnTo>
                    <a:pt x="104769" y="27431"/>
                  </a:lnTo>
                  <a:lnTo>
                    <a:pt x="104702" y="26923"/>
                  </a:lnTo>
                  <a:lnTo>
                    <a:pt x="108166" y="21462"/>
                  </a:lnTo>
                  <a:lnTo>
                    <a:pt x="107211" y="20319"/>
                  </a:lnTo>
                  <a:lnTo>
                    <a:pt x="121581" y="20319"/>
                  </a:lnTo>
                  <a:lnTo>
                    <a:pt x="121689" y="20954"/>
                  </a:lnTo>
                  <a:lnTo>
                    <a:pt x="118380" y="20954"/>
                  </a:lnTo>
                  <a:lnTo>
                    <a:pt x="116946" y="21462"/>
                  </a:lnTo>
                  <a:lnTo>
                    <a:pt x="118380" y="22097"/>
                  </a:lnTo>
                  <a:lnTo>
                    <a:pt x="119095" y="22224"/>
                  </a:lnTo>
                  <a:lnTo>
                    <a:pt x="120650" y="25653"/>
                  </a:lnTo>
                  <a:lnTo>
                    <a:pt x="118977" y="26288"/>
                  </a:lnTo>
                  <a:lnTo>
                    <a:pt x="115095" y="26288"/>
                  </a:lnTo>
                  <a:lnTo>
                    <a:pt x="115304" y="26923"/>
                  </a:lnTo>
                  <a:lnTo>
                    <a:pt x="112168" y="26923"/>
                  </a:lnTo>
                  <a:lnTo>
                    <a:pt x="110854" y="27431"/>
                  </a:lnTo>
                  <a:lnTo>
                    <a:pt x="109839" y="28066"/>
                  </a:lnTo>
                  <a:lnTo>
                    <a:pt x="109182" y="28701"/>
                  </a:lnTo>
                  <a:lnTo>
                    <a:pt x="105001" y="29209"/>
                  </a:lnTo>
                  <a:close/>
                </a:path>
                <a:path w="146050" h="104139">
                  <a:moveTo>
                    <a:pt x="119095" y="22224"/>
                  </a:moveTo>
                  <a:lnTo>
                    <a:pt x="118380" y="22097"/>
                  </a:lnTo>
                  <a:lnTo>
                    <a:pt x="116946" y="21462"/>
                  </a:lnTo>
                  <a:lnTo>
                    <a:pt x="118380" y="20954"/>
                  </a:lnTo>
                  <a:lnTo>
                    <a:pt x="119023" y="22097"/>
                  </a:lnTo>
                  <a:close/>
                </a:path>
                <a:path w="146050" h="104139">
                  <a:moveTo>
                    <a:pt x="121307" y="22732"/>
                  </a:moveTo>
                  <a:lnTo>
                    <a:pt x="119095" y="22224"/>
                  </a:lnTo>
                  <a:lnTo>
                    <a:pt x="118380" y="20954"/>
                  </a:lnTo>
                  <a:lnTo>
                    <a:pt x="121689" y="20954"/>
                  </a:lnTo>
                  <a:lnTo>
                    <a:pt x="121784" y="22224"/>
                  </a:lnTo>
                  <a:lnTo>
                    <a:pt x="121307" y="22732"/>
                  </a:lnTo>
                  <a:close/>
                </a:path>
                <a:path w="146050" h="104139">
                  <a:moveTo>
                    <a:pt x="104576" y="26288"/>
                  </a:moveTo>
                  <a:lnTo>
                    <a:pt x="51007" y="26288"/>
                  </a:lnTo>
                  <a:lnTo>
                    <a:pt x="50889" y="25653"/>
                  </a:lnTo>
                  <a:lnTo>
                    <a:pt x="50795" y="25145"/>
                  </a:lnTo>
                  <a:lnTo>
                    <a:pt x="50677" y="24510"/>
                  </a:lnTo>
                  <a:lnTo>
                    <a:pt x="50559" y="23875"/>
                  </a:lnTo>
                  <a:lnTo>
                    <a:pt x="50441" y="23240"/>
                  </a:lnTo>
                  <a:lnTo>
                    <a:pt x="50347" y="22732"/>
                  </a:lnTo>
                  <a:lnTo>
                    <a:pt x="50229" y="22097"/>
                  </a:lnTo>
                  <a:lnTo>
                    <a:pt x="50111" y="21462"/>
                  </a:lnTo>
                  <a:lnTo>
                    <a:pt x="53097" y="23875"/>
                  </a:lnTo>
                  <a:lnTo>
                    <a:pt x="61540" y="23875"/>
                  </a:lnTo>
                  <a:lnTo>
                    <a:pt x="62833" y="25145"/>
                  </a:lnTo>
                  <a:lnTo>
                    <a:pt x="105103" y="25145"/>
                  </a:lnTo>
                  <a:lnTo>
                    <a:pt x="104576" y="26288"/>
                  </a:lnTo>
                  <a:close/>
                </a:path>
                <a:path w="146050" h="104139">
                  <a:moveTo>
                    <a:pt x="47244" y="34670"/>
                  </a:moveTo>
                  <a:lnTo>
                    <a:pt x="45870" y="31622"/>
                  </a:lnTo>
                  <a:lnTo>
                    <a:pt x="49992" y="31622"/>
                  </a:lnTo>
                  <a:lnTo>
                    <a:pt x="50290" y="30479"/>
                  </a:lnTo>
                  <a:lnTo>
                    <a:pt x="50410" y="29844"/>
                  </a:lnTo>
                  <a:lnTo>
                    <a:pt x="48080" y="25653"/>
                  </a:lnTo>
                  <a:lnTo>
                    <a:pt x="48080" y="24510"/>
                  </a:lnTo>
                  <a:lnTo>
                    <a:pt x="51007" y="26288"/>
                  </a:lnTo>
                  <a:lnTo>
                    <a:pt x="104576" y="26288"/>
                  </a:lnTo>
                  <a:lnTo>
                    <a:pt x="103785" y="28066"/>
                  </a:lnTo>
                  <a:lnTo>
                    <a:pt x="93115" y="28066"/>
                  </a:lnTo>
                  <a:lnTo>
                    <a:pt x="91323" y="28701"/>
                  </a:lnTo>
                  <a:lnTo>
                    <a:pt x="89890" y="29844"/>
                  </a:lnTo>
                  <a:lnTo>
                    <a:pt x="90726" y="31114"/>
                  </a:lnTo>
                  <a:lnTo>
                    <a:pt x="77586" y="31114"/>
                  </a:lnTo>
                  <a:lnTo>
                    <a:pt x="76869" y="31622"/>
                  </a:lnTo>
                  <a:lnTo>
                    <a:pt x="76487" y="32130"/>
                  </a:lnTo>
                  <a:lnTo>
                    <a:pt x="76093" y="33400"/>
                  </a:lnTo>
                  <a:lnTo>
                    <a:pt x="77765" y="33400"/>
                  </a:lnTo>
                  <a:lnTo>
                    <a:pt x="78303" y="34035"/>
                  </a:lnTo>
                  <a:lnTo>
                    <a:pt x="51485" y="34035"/>
                  </a:lnTo>
                  <a:lnTo>
                    <a:pt x="47244" y="34670"/>
                  </a:lnTo>
                  <a:close/>
                </a:path>
                <a:path w="146050" h="104139">
                  <a:moveTo>
                    <a:pt x="117305" y="26923"/>
                  </a:moveTo>
                  <a:lnTo>
                    <a:pt x="115095" y="26288"/>
                  </a:lnTo>
                  <a:lnTo>
                    <a:pt x="118977" y="26288"/>
                  </a:lnTo>
                  <a:lnTo>
                    <a:pt x="117305" y="26923"/>
                  </a:lnTo>
                  <a:close/>
                </a:path>
                <a:path w="146050" h="104139">
                  <a:moveTo>
                    <a:pt x="112347" y="28066"/>
                  </a:moveTo>
                  <a:lnTo>
                    <a:pt x="112248" y="27431"/>
                  </a:lnTo>
                  <a:lnTo>
                    <a:pt x="112168" y="26923"/>
                  </a:lnTo>
                  <a:lnTo>
                    <a:pt x="115304" y="26923"/>
                  </a:lnTo>
                  <a:lnTo>
                    <a:pt x="115513" y="27431"/>
                  </a:lnTo>
                  <a:lnTo>
                    <a:pt x="112347" y="28066"/>
                  </a:lnTo>
                  <a:close/>
                </a:path>
                <a:path w="146050" h="104139">
                  <a:moveTo>
                    <a:pt x="100880" y="33400"/>
                  </a:moveTo>
                  <a:lnTo>
                    <a:pt x="97714" y="33400"/>
                  </a:lnTo>
                  <a:lnTo>
                    <a:pt x="97820" y="32130"/>
                  </a:lnTo>
                  <a:lnTo>
                    <a:pt x="97863" y="31622"/>
                  </a:lnTo>
                  <a:lnTo>
                    <a:pt x="97953" y="30479"/>
                  </a:lnTo>
                  <a:lnTo>
                    <a:pt x="94071" y="29209"/>
                  </a:lnTo>
                  <a:lnTo>
                    <a:pt x="93115" y="28066"/>
                  </a:lnTo>
                  <a:lnTo>
                    <a:pt x="103785" y="28066"/>
                  </a:lnTo>
                  <a:lnTo>
                    <a:pt x="102731" y="30479"/>
                  </a:lnTo>
                  <a:lnTo>
                    <a:pt x="102612" y="31622"/>
                  </a:lnTo>
                  <a:lnTo>
                    <a:pt x="100880" y="33400"/>
                  </a:lnTo>
                  <a:close/>
                </a:path>
                <a:path w="146050" h="104139">
                  <a:moveTo>
                    <a:pt x="46647" y="37083"/>
                  </a:moveTo>
                  <a:lnTo>
                    <a:pt x="42048" y="37083"/>
                  </a:lnTo>
                  <a:lnTo>
                    <a:pt x="39838" y="35813"/>
                  </a:lnTo>
                  <a:lnTo>
                    <a:pt x="40375" y="34035"/>
                  </a:lnTo>
                  <a:lnTo>
                    <a:pt x="40555" y="34035"/>
                  </a:lnTo>
                  <a:lnTo>
                    <a:pt x="42585" y="31114"/>
                  </a:lnTo>
                  <a:lnTo>
                    <a:pt x="46647" y="37083"/>
                  </a:lnTo>
                  <a:close/>
                </a:path>
                <a:path w="146050" h="104139">
                  <a:moveTo>
                    <a:pt x="78509" y="32130"/>
                  </a:moveTo>
                  <a:lnTo>
                    <a:pt x="78776" y="31622"/>
                  </a:lnTo>
                  <a:lnTo>
                    <a:pt x="79079" y="31114"/>
                  </a:lnTo>
                  <a:lnTo>
                    <a:pt x="80513" y="31114"/>
                  </a:lnTo>
                  <a:lnTo>
                    <a:pt x="78509" y="32130"/>
                  </a:lnTo>
                  <a:close/>
                </a:path>
                <a:path w="146050" h="104139">
                  <a:moveTo>
                    <a:pt x="79378" y="35305"/>
                  </a:moveTo>
                  <a:lnTo>
                    <a:pt x="77765" y="33400"/>
                  </a:lnTo>
                  <a:lnTo>
                    <a:pt x="78604" y="32130"/>
                  </a:lnTo>
                  <a:lnTo>
                    <a:pt x="80513" y="31114"/>
                  </a:lnTo>
                  <a:lnTo>
                    <a:pt x="82009" y="34670"/>
                  </a:lnTo>
                  <a:lnTo>
                    <a:pt x="82533" y="34670"/>
                  </a:lnTo>
                  <a:lnTo>
                    <a:pt x="79378" y="35305"/>
                  </a:lnTo>
                  <a:close/>
                </a:path>
                <a:path w="146050" h="104139">
                  <a:moveTo>
                    <a:pt x="89624" y="38226"/>
                  </a:moveTo>
                  <a:lnTo>
                    <a:pt x="78064" y="38226"/>
                  </a:lnTo>
                  <a:lnTo>
                    <a:pt x="78320" y="37972"/>
                  </a:lnTo>
                  <a:lnTo>
                    <a:pt x="82902" y="37083"/>
                  </a:lnTo>
                  <a:lnTo>
                    <a:pt x="82218" y="35305"/>
                  </a:lnTo>
                  <a:lnTo>
                    <a:pt x="82009" y="34670"/>
                  </a:lnTo>
                  <a:lnTo>
                    <a:pt x="80513" y="31114"/>
                  </a:lnTo>
                  <a:lnTo>
                    <a:pt x="90726" y="31114"/>
                  </a:lnTo>
                  <a:lnTo>
                    <a:pt x="91469" y="32130"/>
                  </a:lnTo>
                  <a:lnTo>
                    <a:pt x="91695" y="32130"/>
                  </a:lnTo>
                  <a:lnTo>
                    <a:pt x="90368" y="33400"/>
                  </a:lnTo>
                  <a:lnTo>
                    <a:pt x="86426" y="34035"/>
                  </a:lnTo>
                  <a:lnTo>
                    <a:pt x="89890" y="37591"/>
                  </a:lnTo>
                  <a:lnTo>
                    <a:pt x="89722" y="37972"/>
                  </a:lnTo>
                  <a:lnTo>
                    <a:pt x="89624" y="38226"/>
                  </a:lnTo>
                  <a:close/>
                </a:path>
                <a:path w="146050" h="104139">
                  <a:moveTo>
                    <a:pt x="77765" y="33400"/>
                  </a:moveTo>
                  <a:lnTo>
                    <a:pt x="76093" y="33400"/>
                  </a:lnTo>
                  <a:lnTo>
                    <a:pt x="78508" y="32130"/>
                  </a:lnTo>
                  <a:lnTo>
                    <a:pt x="77765" y="33400"/>
                  </a:lnTo>
                  <a:close/>
                </a:path>
                <a:path w="146050" h="104139">
                  <a:moveTo>
                    <a:pt x="79357" y="37083"/>
                  </a:moveTo>
                  <a:lnTo>
                    <a:pt x="46647" y="37083"/>
                  </a:lnTo>
                  <a:lnTo>
                    <a:pt x="51485" y="34035"/>
                  </a:lnTo>
                  <a:lnTo>
                    <a:pt x="78303" y="34035"/>
                  </a:lnTo>
                  <a:lnTo>
                    <a:pt x="79378" y="35305"/>
                  </a:lnTo>
                  <a:lnTo>
                    <a:pt x="81430" y="35305"/>
                  </a:lnTo>
                  <a:lnTo>
                    <a:pt x="79357" y="37083"/>
                  </a:lnTo>
                  <a:close/>
                </a:path>
                <a:path w="146050" h="104139">
                  <a:moveTo>
                    <a:pt x="81548" y="35305"/>
                  </a:moveTo>
                  <a:lnTo>
                    <a:pt x="79378" y="35305"/>
                  </a:lnTo>
                  <a:lnTo>
                    <a:pt x="82683" y="34670"/>
                  </a:lnTo>
                  <a:lnTo>
                    <a:pt x="82141" y="34670"/>
                  </a:lnTo>
                  <a:lnTo>
                    <a:pt x="81548" y="35305"/>
                  </a:lnTo>
                  <a:close/>
                </a:path>
                <a:path w="146050" h="104139">
                  <a:moveTo>
                    <a:pt x="78320" y="37972"/>
                  </a:moveTo>
                  <a:lnTo>
                    <a:pt x="78760" y="37591"/>
                  </a:lnTo>
                  <a:lnTo>
                    <a:pt x="79457" y="37083"/>
                  </a:lnTo>
                  <a:lnTo>
                    <a:pt x="80951" y="35813"/>
                  </a:lnTo>
                  <a:lnTo>
                    <a:pt x="81430" y="35305"/>
                  </a:lnTo>
                  <a:lnTo>
                    <a:pt x="82170" y="34670"/>
                  </a:lnTo>
                  <a:lnTo>
                    <a:pt x="81973" y="34670"/>
                  </a:lnTo>
                  <a:lnTo>
                    <a:pt x="82902" y="37083"/>
                  </a:lnTo>
                  <a:lnTo>
                    <a:pt x="78320" y="37972"/>
                  </a:lnTo>
                  <a:close/>
                </a:path>
                <a:path w="146050" h="104139">
                  <a:moveTo>
                    <a:pt x="37068" y="39353"/>
                  </a:moveTo>
                  <a:lnTo>
                    <a:pt x="37166" y="38861"/>
                  </a:lnTo>
                  <a:lnTo>
                    <a:pt x="37807" y="36448"/>
                  </a:lnTo>
                  <a:lnTo>
                    <a:pt x="42048" y="37083"/>
                  </a:lnTo>
                  <a:lnTo>
                    <a:pt x="79357" y="37083"/>
                  </a:lnTo>
                  <a:lnTo>
                    <a:pt x="78764" y="37591"/>
                  </a:lnTo>
                  <a:lnTo>
                    <a:pt x="40973" y="37591"/>
                  </a:lnTo>
                  <a:lnTo>
                    <a:pt x="37068" y="39353"/>
                  </a:lnTo>
                  <a:close/>
                </a:path>
                <a:path w="146050" h="104139">
                  <a:moveTo>
                    <a:pt x="35478" y="40004"/>
                  </a:moveTo>
                  <a:lnTo>
                    <a:pt x="34403" y="40004"/>
                  </a:lnTo>
                  <a:lnTo>
                    <a:pt x="33447" y="37083"/>
                  </a:lnTo>
                  <a:lnTo>
                    <a:pt x="36613" y="38226"/>
                  </a:lnTo>
                  <a:lnTo>
                    <a:pt x="35478" y="40004"/>
                  </a:lnTo>
                  <a:close/>
                </a:path>
                <a:path w="146050" h="104139">
                  <a:moveTo>
                    <a:pt x="78437" y="46608"/>
                  </a:moveTo>
                  <a:lnTo>
                    <a:pt x="38584" y="46608"/>
                  </a:lnTo>
                  <a:lnTo>
                    <a:pt x="37090" y="44830"/>
                  </a:lnTo>
                  <a:lnTo>
                    <a:pt x="39420" y="43560"/>
                  </a:lnTo>
                  <a:lnTo>
                    <a:pt x="41928" y="41274"/>
                  </a:lnTo>
                  <a:lnTo>
                    <a:pt x="41841" y="40639"/>
                  </a:lnTo>
                  <a:lnTo>
                    <a:pt x="41754" y="40004"/>
                  </a:lnTo>
                  <a:lnTo>
                    <a:pt x="41632" y="39115"/>
                  </a:lnTo>
                  <a:lnTo>
                    <a:pt x="41510" y="38226"/>
                  </a:lnTo>
                  <a:lnTo>
                    <a:pt x="40973" y="37591"/>
                  </a:lnTo>
                  <a:lnTo>
                    <a:pt x="77287" y="37591"/>
                  </a:lnTo>
                  <a:lnTo>
                    <a:pt x="76941" y="38607"/>
                  </a:lnTo>
                  <a:lnTo>
                    <a:pt x="76809" y="38861"/>
                  </a:lnTo>
                  <a:lnTo>
                    <a:pt x="76743" y="39353"/>
                  </a:lnTo>
                  <a:lnTo>
                    <a:pt x="76473" y="40004"/>
                  </a:lnTo>
                  <a:lnTo>
                    <a:pt x="75077" y="44195"/>
                  </a:lnTo>
                  <a:lnTo>
                    <a:pt x="77407" y="44195"/>
                  </a:lnTo>
                  <a:lnTo>
                    <a:pt x="78482" y="45338"/>
                  </a:lnTo>
                  <a:lnTo>
                    <a:pt x="78437" y="46608"/>
                  </a:lnTo>
                  <a:close/>
                </a:path>
                <a:path w="146050" h="104139">
                  <a:moveTo>
                    <a:pt x="76941" y="38607"/>
                  </a:moveTo>
                  <a:lnTo>
                    <a:pt x="77287" y="37591"/>
                  </a:lnTo>
                  <a:lnTo>
                    <a:pt x="77895" y="38099"/>
                  </a:lnTo>
                  <a:lnTo>
                    <a:pt x="77287" y="38226"/>
                  </a:lnTo>
                  <a:lnTo>
                    <a:pt x="76941" y="38607"/>
                  </a:lnTo>
                  <a:close/>
                </a:path>
                <a:path w="146050" h="104139">
                  <a:moveTo>
                    <a:pt x="77895" y="38099"/>
                  </a:moveTo>
                  <a:lnTo>
                    <a:pt x="77287" y="37591"/>
                  </a:lnTo>
                  <a:lnTo>
                    <a:pt x="78760" y="37591"/>
                  </a:lnTo>
                  <a:lnTo>
                    <a:pt x="78320" y="37972"/>
                  </a:lnTo>
                  <a:lnTo>
                    <a:pt x="77895" y="38099"/>
                  </a:lnTo>
                  <a:close/>
                </a:path>
                <a:path w="146050" h="104139">
                  <a:moveTo>
                    <a:pt x="76533" y="43179"/>
                  </a:moveTo>
                  <a:lnTo>
                    <a:pt x="76332" y="43052"/>
                  </a:lnTo>
                  <a:lnTo>
                    <a:pt x="76531" y="41274"/>
                  </a:lnTo>
                  <a:lnTo>
                    <a:pt x="76602" y="40639"/>
                  </a:lnTo>
                  <a:lnTo>
                    <a:pt x="76671" y="40004"/>
                  </a:lnTo>
                  <a:lnTo>
                    <a:pt x="76770" y="39115"/>
                  </a:lnTo>
                  <a:lnTo>
                    <a:pt x="76885" y="38861"/>
                  </a:lnTo>
                  <a:lnTo>
                    <a:pt x="76941" y="38607"/>
                  </a:lnTo>
                  <a:lnTo>
                    <a:pt x="77287" y="38226"/>
                  </a:lnTo>
                  <a:lnTo>
                    <a:pt x="77895" y="38099"/>
                  </a:lnTo>
                  <a:lnTo>
                    <a:pt x="78064" y="38226"/>
                  </a:lnTo>
                  <a:lnTo>
                    <a:pt x="89624" y="38226"/>
                  </a:lnTo>
                  <a:lnTo>
                    <a:pt x="89447" y="38607"/>
                  </a:lnTo>
                  <a:lnTo>
                    <a:pt x="89329" y="38861"/>
                  </a:lnTo>
                  <a:lnTo>
                    <a:pt x="89211" y="39115"/>
                  </a:lnTo>
                  <a:lnTo>
                    <a:pt x="89101" y="39353"/>
                  </a:lnTo>
                  <a:lnTo>
                    <a:pt x="82570" y="39353"/>
                  </a:lnTo>
                  <a:lnTo>
                    <a:pt x="76533" y="43179"/>
                  </a:lnTo>
                  <a:close/>
                </a:path>
                <a:path w="146050" h="104139">
                  <a:moveTo>
                    <a:pt x="33566" y="44195"/>
                  </a:moveTo>
                  <a:lnTo>
                    <a:pt x="31715" y="44195"/>
                  </a:lnTo>
                  <a:lnTo>
                    <a:pt x="32252" y="41274"/>
                  </a:lnTo>
                  <a:lnTo>
                    <a:pt x="30162" y="40639"/>
                  </a:lnTo>
                  <a:lnTo>
                    <a:pt x="30520" y="40004"/>
                  </a:lnTo>
                  <a:lnTo>
                    <a:pt x="30949" y="39353"/>
                  </a:lnTo>
                  <a:lnTo>
                    <a:pt x="34403" y="40004"/>
                  </a:lnTo>
                  <a:lnTo>
                    <a:pt x="35478" y="40004"/>
                  </a:lnTo>
                  <a:lnTo>
                    <a:pt x="33208" y="43560"/>
                  </a:lnTo>
                  <a:lnTo>
                    <a:pt x="33447" y="43560"/>
                  </a:lnTo>
                  <a:lnTo>
                    <a:pt x="33566" y="44195"/>
                  </a:lnTo>
                  <a:close/>
                </a:path>
                <a:path w="146050" h="104139">
                  <a:moveTo>
                    <a:pt x="75077" y="44195"/>
                  </a:moveTo>
                  <a:lnTo>
                    <a:pt x="76691" y="39353"/>
                  </a:lnTo>
                  <a:lnTo>
                    <a:pt x="76600" y="40639"/>
                  </a:lnTo>
                  <a:lnTo>
                    <a:pt x="76402" y="42417"/>
                  </a:lnTo>
                  <a:lnTo>
                    <a:pt x="76332" y="43052"/>
                  </a:lnTo>
                  <a:lnTo>
                    <a:pt x="76533" y="43179"/>
                  </a:lnTo>
                  <a:lnTo>
                    <a:pt x="75077" y="44195"/>
                  </a:lnTo>
                  <a:close/>
                </a:path>
                <a:path w="146050" h="104139">
                  <a:moveTo>
                    <a:pt x="87501" y="43052"/>
                  </a:moveTo>
                  <a:lnTo>
                    <a:pt x="82521" y="39353"/>
                  </a:lnTo>
                  <a:lnTo>
                    <a:pt x="89101" y="39353"/>
                  </a:lnTo>
                  <a:lnTo>
                    <a:pt x="87501" y="43052"/>
                  </a:lnTo>
                  <a:close/>
                </a:path>
                <a:path w="146050" h="104139">
                  <a:moveTo>
                    <a:pt x="74002" y="49529"/>
                  </a:moveTo>
                  <a:lnTo>
                    <a:pt x="31297" y="49529"/>
                  </a:lnTo>
                  <a:lnTo>
                    <a:pt x="30285" y="48386"/>
                  </a:lnTo>
                  <a:lnTo>
                    <a:pt x="32193" y="47243"/>
                  </a:lnTo>
                  <a:lnTo>
                    <a:pt x="31834" y="46608"/>
                  </a:lnTo>
                  <a:lnTo>
                    <a:pt x="27534" y="45973"/>
                  </a:lnTo>
                  <a:lnTo>
                    <a:pt x="29087" y="42417"/>
                  </a:lnTo>
                  <a:lnTo>
                    <a:pt x="31715" y="44195"/>
                  </a:lnTo>
                  <a:lnTo>
                    <a:pt x="36510" y="44195"/>
                  </a:lnTo>
                  <a:lnTo>
                    <a:pt x="35657" y="46608"/>
                  </a:lnTo>
                  <a:lnTo>
                    <a:pt x="78437" y="46608"/>
                  </a:lnTo>
                  <a:lnTo>
                    <a:pt x="78370" y="48386"/>
                  </a:lnTo>
                  <a:lnTo>
                    <a:pt x="74481" y="48386"/>
                  </a:lnTo>
                  <a:lnTo>
                    <a:pt x="74002" y="49529"/>
                  </a:lnTo>
                  <a:close/>
                </a:path>
                <a:path w="146050" h="104139">
                  <a:moveTo>
                    <a:pt x="36510" y="44195"/>
                  </a:moveTo>
                  <a:lnTo>
                    <a:pt x="33566" y="44195"/>
                  </a:lnTo>
                  <a:lnTo>
                    <a:pt x="37150" y="42417"/>
                  </a:lnTo>
                  <a:lnTo>
                    <a:pt x="36510" y="44195"/>
                  </a:lnTo>
                  <a:close/>
                </a:path>
                <a:path w="146050" h="104139">
                  <a:moveTo>
                    <a:pt x="77407" y="44195"/>
                  </a:moveTo>
                  <a:lnTo>
                    <a:pt x="75077" y="44195"/>
                  </a:lnTo>
                  <a:lnTo>
                    <a:pt x="76533" y="43179"/>
                  </a:lnTo>
                  <a:lnTo>
                    <a:pt x="77407" y="44195"/>
                  </a:lnTo>
                  <a:close/>
                </a:path>
                <a:path w="146050" h="104139">
                  <a:moveTo>
                    <a:pt x="25776" y="48132"/>
                  </a:moveTo>
                  <a:lnTo>
                    <a:pt x="26519" y="45973"/>
                  </a:lnTo>
                  <a:lnTo>
                    <a:pt x="29445" y="47751"/>
                  </a:lnTo>
                  <a:lnTo>
                    <a:pt x="28191" y="47751"/>
                  </a:lnTo>
                  <a:lnTo>
                    <a:pt x="25776" y="48132"/>
                  </a:lnTo>
                  <a:close/>
                </a:path>
                <a:path w="146050" h="104139">
                  <a:moveTo>
                    <a:pt x="22838" y="48386"/>
                  </a:moveTo>
                  <a:lnTo>
                    <a:pt x="22099" y="47243"/>
                  </a:lnTo>
                  <a:lnTo>
                    <a:pt x="23403" y="48132"/>
                  </a:lnTo>
                  <a:lnTo>
                    <a:pt x="24340" y="48132"/>
                  </a:lnTo>
                  <a:lnTo>
                    <a:pt x="22838" y="48386"/>
                  </a:lnTo>
                  <a:close/>
                </a:path>
                <a:path w="146050" h="104139">
                  <a:moveTo>
                    <a:pt x="73769" y="50150"/>
                  </a:moveTo>
                  <a:lnTo>
                    <a:pt x="25816" y="50150"/>
                  </a:lnTo>
                  <a:lnTo>
                    <a:pt x="28191" y="47751"/>
                  </a:lnTo>
                  <a:lnTo>
                    <a:pt x="28428" y="48132"/>
                  </a:lnTo>
                  <a:lnTo>
                    <a:pt x="28229" y="48132"/>
                  </a:lnTo>
                  <a:lnTo>
                    <a:pt x="31297" y="49529"/>
                  </a:lnTo>
                  <a:lnTo>
                    <a:pt x="74002" y="49529"/>
                  </a:lnTo>
                  <a:lnTo>
                    <a:pt x="73769" y="50150"/>
                  </a:lnTo>
                  <a:close/>
                </a:path>
                <a:path w="146050" h="104139">
                  <a:moveTo>
                    <a:pt x="25264" y="49529"/>
                  </a:moveTo>
                  <a:lnTo>
                    <a:pt x="23422" y="48132"/>
                  </a:lnTo>
                  <a:lnTo>
                    <a:pt x="25776" y="48132"/>
                  </a:lnTo>
                  <a:lnTo>
                    <a:pt x="25264" y="49529"/>
                  </a:lnTo>
                  <a:close/>
                </a:path>
                <a:path w="146050" h="104139">
                  <a:moveTo>
                    <a:pt x="58304" y="58546"/>
                  </a:moveTo>
                  <a:lnTo>
                    <a:pt x="29087" y="58546"/>
                  </a:lnTo>
                  <a:lnTo>
                    <a:pt x="22838" y="48386"/>
                  </a:lnTo>
                  <a:lnTo>
                    <a:pt x="25777" y="50150"/>
                  </a:lnTo>
                  <a:lnTo>
                    <a:pt x="73769" y="50150"/>
                  </a:lnTo>
                  <a:lnTo>
                    <a:pt x="73524" y="50799"/>
                  </a:lnTo>
                  <a:lnTo>
                    <a:pt x="73246" y="51307"/>
                  </a:lnTo>
                  <a:lnTo>
                    <a:pt x="64983" y="51307"/>
                  </a:lnTo>
                  <a:lnTo>
                    <a:pt x="63260" y="53974"/>
                  </a:lnTo>
                  <a:lnTo>
                    <a:pt x="58891" y="54355"/>
                  </a:lnTo>
                  <a:lnTo>
                    <a:pt x="59013" y="54990"/>
                  </a:lnTo>
                  <a:lnTo>
                    <a:pt x="59060" y="56133"/>
                  </a:lnTo>
                  <a:lnTo>
                    <a:pt x="58304" y="58546"/>
                  </a:lnTo>
                  <a:close/>
                </a:path>
                <a:path w="146050" h="104139">
                  <a:moveTo>
                    <a:pt x="78303" y="50150"/>
                  </a:moveTo>
                  <a:lnTo>
                    <a:pt x="74476" y="48386"/>
                  </a:lnTo>
                  <a:lnTo>
                    <a:pt x="78370" y="48386"/>
                  </a:lnTo>
                  <a:lnTo>
                    <a:pt x="78303" y="50150"/>
                  </a:lnTo>
                  <a:close/>
                </a:path>
                <a:path w="146050" h="104139">
                  <a:moveTo>
                    <a:pt x="22338" y="54990"/>
                  </a:moveTo>
                  <a:lnTo>
                    <a:pt x="20008" y="54990"/>
                  </a:lnTo>
                  <a:lnTo>
                    <a:pt x="21800" y="49021"/>
                  </a:lnTo>
                  <a:lnTo>
                    <a:pt x="23923" y="50150"/>
                  </a:lnTo>
                  <a:lnTo>
                    <a:pt x="23751" y="50799"/>
                  </a:lnTo>
                  <a:lnTo>
                    <a:pt x="23592" y="51307"/>
                  </a:lnTo>
                  <a:lnTo>
                    <a:pt x="22756" y="51307"/>
                  </a:lnTo>
                  <a:lnTo>
                    <a:pt x="22630" y="52577"/>
                  </a:lnTo>
                  <a:lnTo>
                    <a:pt x="22517" y="53720"/>
                  </a:lnTo>
                  <a:lnTo>
                    <a:pt x="22457" y="54355"/>
                  </a:lnTo>
                  <a:lnTo>
                    <a:pt x="22338" y="54990"/>
                  </a:lnTo>
                  <a:close/>
                </a:path>
                <a:path w="146050" h="104139">
                  <a:moveTo>
                    <a:pt x="23234" y="52577"/>
                  </a:moveTo>
                  <a:lnTo>
                    <a:pt x="22756" y="51307"/>
                  </a:lnTo>
                  <a:lnTo>
                    <a:pt x="23592" y="51307"/>
                  </a:lnTo>
                  <a:lnTo>
                    <a:pt x="23234" y="52577"/>
                  </a:lnTo>
                  <a:close/>
                </a:path>
                <a:path w="146050" h="104139">
                  <a:moveTo>
                    <a:pt x="70598" y="53720"/>
                  </a:moveTo>
                  <a:lnTo>
                    <a:pt x="64362" y="53720"/>
                  </a:lnTo>
                  <a:lnTo>
                    <a:pt x="64983" y="51307"/>
                  </a:lnTo>
                  <a:lnTo>
                    <a:pt x="70120" y="51307"/>
                  </a:lnTo>
                  <a:lnTo>
                    <a:pt x="70598" y="53720"/>
                  </a:lnTo>
                  <a:close/>
                </a:path>
                <a:path w="146050" h="104139">
                  <a:moveTo>
                    <a:pt x="72688" y="52577"/>
                  </a:moveTo>
                  <a:lnTo>
                    <a:pt x="70120" y="51307"/>
                  </a:lnTo>
                  <a:lnTo>
                    <a:pt x="73246" y="51307"/>
                  </a:lnTo>
                  <a:lnTo>
                    <a:pt x="72688" y="52577"/>
                  </a:lnTo>
                  <a:close/>
                </a:path>
                <a:path w="146050" h="104139">
                  <a:moveTo>
                    <a:pt x="59231" y="55879"/>
                  </a:moveTo>
                  <a:lnTo>
                    <a:pt x="59080" y="55879"/>
                  </a:lnTo>
                  <a:lnTo>
                    <a:pt x="59004" y="54990"/>
                  </a:lnTo>
                  <a:lnTo>
                    <a:pt x="58891" y="54355"/>
                  </a:lnTo>
                  <a:lnTo>
                    <a:pt x="63260" y="53974"/>
                  </a:lnTo>
                  <a:lnTo>
                    <a:pt x="62946" y="54355"/>
                  </a:lnTo>
                  <a:lnTo>
                    <a:pt x="62176" y="55498"/>
                  </a:lnTo>
                  <a:lnTo>
                    <a:pt x="59249" y="55498"/>
                  </a:lnTo>
                  <a:lnTo>
                    <a:pt x="59231" y="55879"/>
                  </a:lnTo>
                  <a:close/>
                </a:path>
                <a:path w="146050" h="104139">
                  <a:moveTo>
                    <a:pt x="60506" y="59943"/>
                  </a:moveTo>
                  <a:lnTo>
                    <a:pt x="59249" y="55498"/>
                  </a:lnTo>
                  <a:lnTo>
                    <a:pt x="62176" y="55498"/>
                  </a:lnTo>
                  <a:lnTo>
                    <a:pt x="63203" y="53974"/>
                  </a:lnTo>
                  <a:lnTo>
                    <a:pt x="64294" y="53974"/>
                  </a:lnTo>
                  <a:lnTo>
                    <a:pt x="63430" y="57403"/>
                  </a:lnTo>
                  <a:lnTo>
                    <a:pt x="62833" y="58546"/>
                  </a:lnTo>
                  <a:lnTo>
                    <a:pt x="60384" y="59181"/>
                  </a:lnTo>
                  <a:lnTo>
                    <a:pt x="60506" y="59943"/>
                  </a:lnTo>
                  <a:close/>
                </a:path>
                <a:path w="146050" h="104139">
                  <a:moveTo>
                    <a:pt x="62833" y="58546"/>
                  </a:moveTo>
                  <a:lnTo>
                    <a:pt x="63430" y="57403"/>
                  </a:lnTo>
                  <a:lnTo>
                    <a:pt x="64218" y="54355"/>
                  </a:lnTo>
                  <a:lnTo>
                    <a:pt x="64316" y="53974"/>
                  </a:lnTo>
                  <a:lnTo>
                    <a:pt x="66398" y="53974"/>
                  </a:lnTo>
                  <a:lnTo>
                    <a:pt x="62833" y="58546"/>
                  </a:lnTo>
                  <a:close/>
                </a:path>
                <a:path w="146050" h="104139">
                  <a:moveTo>
                    <a:pt x="67714" y="60324"/>
                  </a:moveTo>
                  <a:lnTo>
                    <a:pt x="62116" y="60324"/>
                  </a:lnTo>
                  <a:lnTo>
                    <a:pt x="62833" y="58546"/>
                  </a:lnTo>
                  <a:lnTo>
                    <a:pt x="66398" y="53974"/>
                  </a:lnTo>
                  <a:lnTo>
                    <a:pt x="70439" y="53974"/>
                  </a:lnTo>
                  <a:lnTo>
                    <a:pt x="69523" y="54990"/>
                  </a:lnTo>
                  <a:lnTo>
                    <a:pt x="68268" y="56133"/>
                  </a:lnTo>
                  <a:lnTo>
                    <a:pt x="69941" y="58546"/>
                  </a:lnTo>
                  <a:lnTo>
                    <a:pt x="67714" y="60324"/>
                  </a:lnTo>
                  <a:close/>
                </a:path>
                <a:path w="146050" h="104139">
                  <a:moveTo>
                    <a:pt x="17736" y="56768"/>
                  </a:moveTo>
                  <a:lnTo>
                    <a:pt x="17803" y="56133"/>
                  </a:lnTo>
                  <a:lnTo>
                    <a:pt x="18349" y="56133"/>
                  </a:lnTo>
                  <a:lnTo>
                    <a:pt x="13558" y="54990"/>
                  </a:lnTo>
                  <a:lnTo>
                    <a:pt x="17978" y="54355"/>
                  </a:lnTo>
                  <a:lnTo>
                    <a:pt x="17858" y="55498"/>
                  </a:lnTo>
                  <a:lnTo>
                    <a:pt x="17827" y="55879"/>
                  </a:lnTo>
                  <a:lnTo>
                    <a:pt x="17058" y="55879"/>
                  </a:lnTo>
                  <a:lnTo>
                    <a:pt x="18575" y="56133"/>
                  </a:lnTo>
                  <a:lnTo>
                    <a:pt x="17736" y="56768"/>
                  </a:lnTo>
                  <a:close/>
                </a:path>
                <a:path w="146050" h="104139">
                  <a:moveTo>
                    <a:pt x="59906" y="68071"/>
                  </a:moveTo>
                  <a:lnTo>
                    <a:pt x="55427" y="66928"/>
                  </a:lnTo>
                  <a:lnTo>
                    <a:pt x="13199" y="66928"/>
                  </a:lnTo>
                  <a:lnTo>
                    <a:pt x="14991" y="65150"/>
                  </a:lnTo>
                  <a:lnTo>
                    <a:pt x="11527" y="65150"/>
                  </a:lnTo>
                  <a:lnTo>
                    <a:pt x="14215" y="62737"/>
                  </a:lnTo>
                  <a:lnTo>
                    <a:pt x="16484" y="62737"/>
                  </a:lnTo>
                  <a:lnTo>
                    <a:pt x="13737" y="59689"/>
                  </a:lnTo>
                  <a:lnTo>
                    <a:pt x="17736" y="56768"/>
                  </a:lnTo>
                  <a:lnTo>
                    <a:pt x="17619" y="57911"/>
                  </a:lnTo>
                  <a:lnTo>
                    <a:pt x="17500" y="59181"/>
                  </a:lnTo>
                  <a:lnTo>
                    <a:pt x="17380" y="60324"/>
                  </a:lnTo>
                  <a:lnTo>
                    <a:pt x="17261" y="61467"/>
                  </a:lnTo>
                  <a:lnTo>
                    <a:pt x="58067" y="61467"/>
                  </a:lnTo>
                  <a:lnTo>
                    <a:pt x="58055" y="62102"/>
                  </a:lnTo>
                  <a:lnTo>
                    <a:pt x="63251" y="64515"/>
                  </a:lnTo>
                  <a:lnTo>
                    <a:pt x="59906" y="68071"/>
                  </a:lnTo>
                  <a:close/>
                </a:path>
                <a:path w="146050" h="104139">
                  <a:moveTo>
                    <a:pt x="58079" y="60959"/>
                  </a:moveTo>
                  <a:lnTo>
                    <a:pt x="27235" y="60959"/>
                  </a:lnTo>
                  <a:lnTo>
                    <a:pt x="26101" y="57403"/>
                  </a:lnTo>
                  <a:lnTo>
                    <a:pt x="29087" y="58546"/>
                  </a:lnTo>
                  <a:lnTo>
                    <a:pt x="58304" y="58546"/>
                  </a:lnTo>
                  <a:lnTo>
                    <a:pt x="58115" y="59181"/>
                  </a:lnTo>
                  <a:lnTo>
                    <a:pt x="58079" y="60959"/>
                  </a:lnTo>
                  <a:close/>
                </a:path>
                <a:path w="146050" h="104139">
                  <a:moveTo>
                    <a:pt x="58067" y="61467"/>
                  </a:moveTo>
                  <a:lnTo>
                    <a:pt x="17261" y="61467"/>
                  </a:lnTo>
                  <a:lnTo>
                    <a:pt x="19112" y="59181"/>
                  </a:lnTo>
                  <a:lnTo>
                    <a:pt x="21382" y="58546"/>
                  </a:lnTo>
                  <a:lnTo>
                    <a:pt x="24070" y="60959"/>
                  </a:lnTo>
                  <a:lnTo>
                    <a:pt x="58079" y="60959"/>
                  </a:lnTo>
                  <a:lnTo>
                    <a:pt x="58067" y="61467"/>
                  </a:lnTo>
                  <a:close/>
                </a:path>
                <a:path w="146050" h="104139">
                  <a:moveTo>
                    <a:pt x="62116" y="60324"/>
                  </a:moveTo>
                  <a:lnTo>
                    <a:pt x="60506" y="59943"/>
                  </a:lnTo>
                  <a:lnTo>
                    <a:pt x="60384" y="59181"/>
                  </a:lnTo>
                  <a:lnTo>
                    <a:pt x="62833" y="58546"/>
                  </a:lnTo>
                  <a:lnTo>
                    <a:pt x="62116" y="60324"/>
                  </a:lnTo>
                  <a:close/>
                </a:path>
                <a:path w="146050" h="104139">
                  <a:moveTo>
                    <a:pt x="64744" y="62737"/>
                  </a:moveTo>
                  <a:lnTo>
                    <a:pt x="63311" y="62737"/>
                  </a:lnTo>
                  <a:lnTo>
                    <a:pt x="60862" y="62102"/>
                  </a:lnTo>
                  <a:lnTo>
                    <a:pt x="60757" y="61467"/>
                  </a:lnTo>
                  <a:lnTo>
                    <a:pt x="60673" y="60959"/>
                  </a:lnTo>
                  <a:lnTo>
                    <a:pt x="60569" y="60324"/>
                  </a:lnTo>
                  <a:lnTo>
                    <a:pt x="60506" y="59943"/>
                  </a:lnTo>
                  <a:lnTo>
                    <a:pt x="62116" y="60324"/>
                  </a:lnTo>
                  <a:lnTo>
                    <a:pt x="67714" y="60324"/>
                  </a:lnTo>
                  <a:lnTo>
                    <a:pt x="64744" y="62737"/>
                  </a:lnTo>
                  <a:close/>
                </a:path>
                <a:path w="146050" h="104139">
                  <a:moveTo>
                    <a:pt x="10332" y="71627"/>
                  </a:moveTo>
                  <a:lnTo>
                    <a:pt x="10571" y="70484"/>
                  </a:lnTo>
                  <a:lnTo>
                    <a:pt x="13498" y="69849"/>
                  </a:lnTo>
                  <a:lnTo>
                    <a:pt x="11587" y="66928"/>
                  </a:lnTo>
                  <a:lnTo>
                    <a:pt x="55427" y="66928"/>
                  </a:lnTo>
                  <a:lnTo>
                    <a:pt x="54531" y="68706"/>
                  </a:lnTo>
                  <a:lnTo>
                    <a:pt x="53336" y="69341"/>
                  </a:lnTo>
                  <a:lnTo>
                    <a:pt x="51843" y="69849"/>
                  </a:lnTo>
                  <a:lnTo>
                    <a:pt x="52405" y="70484"/>
                  </a:lnTo>
                  <a:lnTo>
                    <a:pt x="12303" y="70484"/>
                  </a:lnTo>
                  <a:lnTo>
                    <a:pt x="10332" y="71627"/>
                  </a:lnTo>
                  <a:close/>
                </a:path>
                <a:path w="146050" h="104139">
                  <a:moveTo>
                    <a:pt x="9884" y="72262"/>
                  </a:moveTo>
                  <a:lnTo>
                    <a:pt x="5017" y="72262"/>
                  </a:lnTo>
                  <a:lnTo>
                    <a:pt x="5375" y="71627"/>
                  </a:lnTo>
                  <a:lnTo>
                    <a:pt x="6988" y="71119"/>
                  </a:lnTo>
                  <a:lnTo>
                    <a:pt x="7824" y="68706"/>
                  </a:lnTo>
                  <a:lnTo>
                    <a:pt x="9884" y="72262"/>
                  </a:lnTo>
                  <a:close/>
                </a:path>
                <a:path w="146050" h="104139">
                  <a:moveTo>
                    <a:pt x="50260" y="75818"/>
                  </a:moveTo>
                  <a:lnTo>
                    <a:pt x="9198" y="75818"/>
                  </a:lnTo>
                  <a:lnTo>
                    <a:pt x="12005" y="75310"/>
                  </a:lnTo>
                  <a:lnTo>
                    <a:pt x="11348" y="74040"/>
                  </a:lnTo>
                  <a:lnTo>
                    <a:pt x="12623" y="71627"/>
                  </a:lnTo>
                  <a:lnTo>
                    <a:pt x="12781" y="71119"/>
                  </a:lnTo>
                  <a:lnTo>
                    <a:pt x="12303" y="70484"/>
                  </a:lnTo>
                  <a:lnTo>
                    <a:pt x="52405" y="70484"/>
                  </a:lnTo>
                  <a:lnTo>
                    <a:pt x="54650" y="72897"/>
                  </a:lnTo>
                  <a:lnTo>
                    <a:pt x="51843" y="75310"/>
                  </a:lnTo>
                  <a:lnTo>
                    <a:pt x="50260" y="75818"/>
                  </a:lnTo>
                  <a:close/>
                </a:path>
                <a:path w="146050" h="104139">
                  <a:moveTo>
                    <a:pt x="477" y="77596"/>
                  </a:moveTo>
                  <a:lnTo>
                    <a:pt x="3762" y="72262"/>
                  </a:lnTo>
                  <a:lnTo>
                    <a:pt x="4180" y="71627"/>
                  </a:lnTo>
                  <a:lnTo>
                    <a:pt x="5017" y="72262"/>
                  </a:lnTo>
                  <a:lnTo>
                    <a:pt x="9884" y="72262"/>
                  </a:lnTo>
                  <a:lnTo>
                    <a:pt x="10571" y="73405"/>
                  </a:lnTo>
                  <a:lnTo>
                    <a:pt x="9884" y="74675"/>
                  </a:lnTo>
                  <a:lnTo>
                    <a:pt x="5196" y="74675"/>
                  </a:lnTo>
                  <a:lnTo>
                    <a:pt x="4121" y="76453"/>
                  </a:lnTo>
                  <a:lnTo>
                    <a:pt x="2866" y="77088"/>
                  </a:lnTo>
                  <a:lnTo>
                    <a:pt x="477" y="77596"/>
                  </a:lnTo>
                  <a:close/>
                </a:path>
                <a:path w="146050" h="104139">
                  <a:moveTo>
                    <a:pt x="5017" y="88391"/>
                  </a:moveTo>
                  <a:lnTo>
                    <a:pt x="4300" y="85470"/>
                  </a:lnTo>
                  <a:lnTo>
                    <a:pt x="7346" y="84835"/>
                  </a:lnTo>
                  <a:lnTo>
                    <a:pt x="6868" y="83057"/>
                  </a:lnTo>
                  <a:lnTo>
                    <a:pt x="5733" y="83057"/>
                  </a:lnTo>
                  <a:lnTo>
                    <a:pt x="5850" y="81279"/>
                  </a:lnTo>
                  <a:lnTo>
                    <a:pt x="5967" y="79501"/>
                  </a:lnTo>
                  <a:lnTo>
                    <a:pt x="6092" y="77596"/>
                  </a:lnTo>
                  <a:lnTo>
                    <a:pt x="6211" y="75818"/>
                  </a:lnTo>
                  <a:lnTo>
                    <a:pt x="5196" y="74675"/>
                  </a:lnTo>
                  <a:lnTo>
                    <a:pt x="9884" y="74675"/>
                  </a:lnTo>
                  <a:lnTo>
                    <a:pt x="9198" y="75818"/>
                  </a:lnTo>
                  <a:lnTo>
                    <a:pt x="50260" y="75818"/>
                  </a:lnTo>
                  <a:lnTo>
                    <a:pt x="48678" y="76453"/>
                  </a:lnTo>
                  <a:lnTo>
                    <a:pt x="49952" y="81279"/>
                  </a:lnTo>
                  <a:lnTo>
                    <a:pt x="44676" y="81279"/>
                  </a:lnTo>
                  <a:lnTo>
                    <a:pt x="40256" y="83057"/>
                  </a:lnTo>
                  <a:lnTo>
                    <a:pt x="40848" y="87248"/>
                  </a:lnTo>
                  <a:lnTo>
                    <a:pt x="9914" y="87248"/>
                  </a:lnTo>
                  <a:lnTo>
                    <a:pt x="5017" y="88391"/>
                  </a:lnTo>
                  <a:close/>
                </a:path>
                <a:path w="146050" h="104139">
                  <a:moveTo>
                    <a:pt x="3942" y="84835"/>
                  </a:moveTo>
                  <a:lnTo>
                    <a:pt x="1732" y="84835"/>
                  </a:lnTo>
                  <a:lnTo>
                    <a:pt x="0" y="81787"/>
                  </a:lnTo>
                  <a:lnTo>
                    <a:pt x="5614" y="79501"/>
                  </a:lnTo>
                  <a:lnTo>
                    <a:pt x="5674" y="81279"/>
                  </a:lnTo>
                  <a:lnTo>
                    <a:pt x="2329" y="81279"/>
                  </a:lnTo>
                  <a:lnTo>
                    <a:pt x="3942" y="84835"/>
                  </a:lnTo>
                  <a:close/>
                </a:path>
                <a:path w="146050" h="104139">
                  <a:moveTo>
                    <a:pt x="4180" y="84200"/>
                  </a:moveTo>
                  <a:lnTo>
                    <a:pt x="2329" y="81279"/>
                  </a:lnTo>
                  <a:lnTo>
                    <a:pt x="5674" y="81279"/>
                  </a:lnTo>
                  <a:lnTo>
                    <a:pt x="5733" y="83057"/>
                  </a:lnTo>
                  <a:lnTo>
                    <a:pt x="6868" y="83057"/>
                  </a:lnTo>
                  <a:lnTo>
                    <a:pt x="4180" y="84200"/>
                  </a:lnTo>
                  <a:close/>
                </a:path>
                <a:path w="146050" h="104139">
                  <a:moveTo>
                    <a:pt x="49275" y="85470"/>
                  </a:moveTo>
                  <a:lnTo>
                    <a:pt x="44676" y="81279"/>
                  </a:lnTo>
                  <a:lnTo>
                    <a:pt x="49952" y="81279"/>
                  </a:lnTo>
                  <a:lnTo>
                    <a:pt x="50589" y="83565"/>
                  </a:lnTo>
                  <a:lnTo>
                    <a:pt x="49275" y="85470"/>
                  </a:lnTo>
                  <a:close/>
                </a:path>
                <a:path w="146050" h="104139">
                  <a:moveTo>
                    <a:pt x="27952" y="99186"/>
                  </a:moveTo>
                  <a:lnTo>
                    <a:pt x="26758" y="99186"/>
                  </a:lnTo>
                  <a:lnTo>
                    <a:pt x="18515" y="96138"/>
                  </a:lnTo>
                  <a:lnTo>
                    <a:pt x="11109" y="93725"/>
                  </a:lnTo>
                  <a:lnTo>
                    <a:pt x="3165" y="90804"/>
                  </a:lnTo>
                  <a:lnTo>
                    <a:pt x="9914" y="87248"/>
                  </a:lnTo>
                  <a:lnTo>
                    <a:pt x="40848" y="87248"/>
                  </a:lnTo>
                  <a:lnTo>
                    <a:pt x="41271" y="90169"/>
                  </a:lnTo>
                  <a:lnTo>
                    <a:pt x="36015" y="90169"/>
                  </a:lnTo>
                  <a:lnTo>
                    <a:pt x="34940" y="91439"/>
                  </a:lnTo>
                  <a:lnTo>
                    <a:pt x="34104" y="92582"/>
                  </a:lnTo>
                  <a:lnTo>
                    <a:pt x="33567" y="93725"/>
                  </a:lnTo>
                  <a:lnTo>
                    <a:pt x="36837" y="97408"/>
                  </a:lnTo>
                  <a:lnTo>
                    <a:pt x="30640" y="97408"/>
                  </a:lnTo>
                  <a:lnTo>
                    <a:pt x="29266" y="98551"/>
                  </a:lnTo>
                  <a:lnTo>
                    <a:pt x="27952" y="99186"/>
                  </a:lnTo>
                  <a:close/>
                </a:path>
                <a:path w="146050" h="104139">
                  <a:moveTo>
                    <a:pt x="39838" y="92582"/>
                  </a:moveTo>
                  <a:lnTo>
                    <a:pt x="36015" y="90169"/>
                  </a:lnTo>
                  <a:lnTo>
                    <a:pt x="41271" y="90169"/>
                  </a:lnTo>
                  <a:lnTo>
                    <a:pt x="39838" y="92582"/>
                  </a:lnTo>
                  <a:close/>
                </a:path>
                <a:path w="146050" h="104139">
                  <a:moveTo>
                    <a:pt x="34881" y="103885"/>
                  </a:moveTo>
                  <a:lnTo>
                    <a:pt x="30640" y="97408"/>
                  </a:lnTo>
                  <a:lnTo>
                    <a:pt x="36837" y="97408"/>
                  </a:lnTo>
                  <a:lnTo>
                    <a:pt x="37927" y="98551"/>
                  </a:lnTo>
                  <a:lnTo>
                    <a:pt x="34881" y="103885"/>
                  </a:lnTo>
                  <a:close/>
                </a:path>
              </a:pathLst>
            </a:custGeom>
            <a:solidFill>
              <a:srgbClr val="F5C644"/>
            </a:solidFill>
          </p:spPr>
          <p:txBody>
            <a:bodyPr wrap="square" lIns="0" tIns="0" rIns="0" bIns="0" rtlCol="0"/>
            <a:lstStyle/>
            <a:p>
              <a:endParaRPr/>
            </a:p>
          </p:txBody>
        </p:sp>
      </p:grpSp>
      <p:sp>
        <p:nvSpPr>
          <p:cNvPr id="24" name="object 24"/>
          <p:cNvSpPr/>
          <p:nvPr/>
        </p:nvSpPr>
        <p:spPr>
          <a:xfrm>
            <a:off x="14067866" y="2067038"/>
            <a:ext cx="174625" cy="83185"/>
          </a:xfrm>
          <a:custGeom>
            <a:avLst/>
            <a:gdLst/>
            <a:ahLst/>
            <a:cxnLst/>
            <a:rect l="l" t="t" r="r" b="b"/>
            <a:pathLst>
              <a:path w="174625" h="83185">
                <a:moveTo>
                  <a:pt x="174459" y="21209"/>
                </a:moveTo>
                <a:lnTo>
                  <a:pt x="174078" y="20320"/>
                </a:lnTo>
                <a:lnTo>
                  <a:pt x="172542" y="17018"/>
                </a:lnTo>
                <a:lnTo>
                  <a:pt x="171716" y="15240"/>
                </a:lnTo>
                <a:lnTo>
                  <a:pt x="171780" y="14732"/>
                </a:lnTo>
                <a:lnTo>
                  <a:pt x="172910" y="12954"/>
                </a:lnTo>
                <a:lnTo>
                  <a:pt x="172948" y="12700"/>
                </a:lnTo>
                <a:lnTo>
                  <a:pt x="173177" y="11430"/>
                </a:lnTo>
                <a:lnTo>
                  <a:pt x="172834" y="11430"/>
                </a:lnTo>
                <a:lnTo>
                  <a:pt x="171272" y="10795"/>
                </a:lnTo>
                <a:lnTo>
                  <a:pt x="170764" y="10591"/>
                </a:lnTo>
                <a:lnTo>
                  <a:pt x="170637" y="10490"/>
                </a:lnTo>
                <a:lnTo>
                  <a:pt x="170014" y="10287"/>
                </a:lnTo>
                <a:lnTo>
                  <a:pt x="170281" y="10287"/>
                </a:lnTo>
                <a:lnTo>
                  <a:pt x="170637" y="10541"/>
                </a:lnTo>
                <a:lnTo>
                  <a:pt x="170408" y="10287"/>
                </a:lnTo>
                <a:lnTo>
                  <a:pt x="169862" y="9144"/>
                </a:lnTo>
                <a:lnTo>
                  <a:pt x="170561" y="10287"/>
                </a:lnTo>
                <a:lnTo>
                  <a:pt x="171145" y="9144"/>
                </a:lnTo>
                <a:lnTo>
                  <a:pt x="171831" y="7747"/>
                </a:lnTo>
                <a:lnTo>
                  <a:pt x="172707" y="6096"/>
                </a:lnTo>
                <a:lnTo>
                  <a:pt x="170637" y="6096"/>
                </a:lnTo>
                <a:lnTo>
                  <a:pt x="170611" y="5207"/>
                </a:lnTo>
                <a:lnTo>
                  <a:pt x="170586" y="4064"/>
                </a:lnTo>
                <a:lnTo>
                  <a:pt x="170205" y="3429"/>
                </a:lnTo>
                <a:lnTo>
                  <a:pt x="169354" y="2159"/>
                </a:lnTo>
                <a:lnTo>
                  <a:pt x="167182" y="3429"/>
                </a:lnTo>
                <a:lnTo>
                  <a:pt x="163957" y="0"/>
                </a:lnTo>
                <a:lnTo>
                  <a:pt x="163893" y="6985"/>
                </a:lnTo>
                <a:lnTo>
                  <a:pt x="163842" y="6731"/>
                </a:lnTo>
                <a:lnTo>
                  <a:pt x="163893" y="6985"/>
                </a:lnTo>
                <a:lnTo>
                  <a:pt x="163893" y="0"/>
                </a:lnTo>
                <a:lnTo>
                  <a:pt x="160756" y="0"/>
                </a:lnTo>
                <a:lnTo>
                  <a:pt x="159473" y="2159"/>
                </a:lnTo>
                <a:lnTo>
                  <a:pt x="162331" y="5461"/>
                </a:lnTo>
                <a:lnTo>
                  <a:pt x="162521" y="5715"/>
                </a:lnTo>
                <a:lnTo>
                  <a:pt x="162445" y="6096"/>
                </a:lnTo>
                <a:lnTo>
                  <a:pt x="162331" y="5461"/>
                </a:lnTo>
                <a:lnTo>
                  <a:pt x="161163" y="5842"/>
                </a:lnTo>
                <a:lnTo>
                  <a:pt x="161010" y="5842"/>
                </a:lnTo>
                <a:lnTo>
                  <a:pt x="160312" y="6731"/>
                </a:lnTo>
                <a:lnTo>
                  <a:pt x="159118" y="1270"/>
                </a:lnTo>
                <a:lnTo>
                  <a:pt x="154698" y="1270"/>
                </a:lnTo>
                <a:lnTo>
                  <a:pt x="154647" y="2159"/>
                </a:lnTo>
                <a:lnTo>
                  <a:pt x="154533" y="4064"/>
                </a:lnTo>
                <a:lnTo>
                  <a:pt x="154419" y="5842"/>
                </a:lnTo>
                <a:lnTo>
                  <a:pt x="154343" y="6985"/>
                </a:lnTo>
                <a:lnTo>
                  <a:pt x="153708" y="6985"/>
                </a:lnTo>
                <a:lnTo>
                  <a:pt x="149263" y="6096"/>
                </a:lnTo>
                <a:lnTo>
                  <a:pt x="146634" y="7366"/>
                </a:lnTo>
                <a:lnTo>
                  <a:pt x="146532" y="9144"/>
                </a:lnTo>
                <a:lnTo>
                  <a:pt x="146469" y="10287"/>
                </a:lnTo>
                <a:lnTo>
                  <a:pt x="146456" y="10795"/>
                </a:lnTo>
                <a:lnTo>
                  <a:pt x="144602" y="11430"/>
                </a:lnTo>
                <a:lnTo>
                  <a:pt x="143522" y="12954"/>
                </a:lnTo>
                <a:lnTo>
                  <a:pt x="143624" y="13182"/>
                </a:lnTo>
                <a:lnTo>
                  <a:pt x="143433" y="12954"/>
                </a:lnTo>
                <a:lnTo>
                  <a:pt x="142684" y="11811"/>
                </a:lnTo>
                <a:lnTo>
                  <a:pt x="140995" y="10795"/>
                </a:lnTo>
                <a:lnTo>
                  <a:pt x="146456" y="10795"/>
                </a:lnTo>
                <a:lnTo>
                  <a:pt x="146456" y="10287"/>
                </a:lnTo>
                <a:lnTo>
                  <a:pt x="143179" y="10287"/>
                </a:lnTo>
                <a:lnTo>
                  <a:pt x="140576" y="10287"/>
                </a:lnTo>
                <a:lnTo>
                  <a:pt x="140576" y="10541"/>
                </a:lnTo>
                <a:lnTo>
                  <a:pt x="140576" y="10287"/>
                </a:lnTo>
                <a:lnTo>
                  <a:pt x="140195" y="10287"/>
                </a:lnTo>
                <a:lnTo>
                  <a:pt x="137718" y="10287"/>
                </a:lnTo>
                <a:lnTo>
                  <a:pt x="136817" y="9398"/>
                </a:lnTo>
                <a:lnTo>
                  <a:pt x="136817" y="34442"/>
                </a:lnTo>
                <a:lnTo>
                  <a:pt x="136334" y="34277"/>
                </a:lnTo>
                <a:lnTo>
                  <a:pt x="136702" y="34074"/>
                </a:lnTo>
                <a:lnTo>
                  <a:pt x="136779" y="34290"/>
                </a:lnTo>
                <a:lnTo>
                  <a:pt x="136817" y="34442"/>
                </a:lnTo>
                <a:lnTo>
                  <a:pt x="136817" y="9398"/>
                </a:lnTo>
                <a:lnTo>
                  <a:pt x="135407" y="7988"/>
                </a:lnTo>
                <a:lnTo>
                  <a:pt x="135407" y="34759"/>
                </a:lnTo>
                <a:lnTo>
                  <a:pt x="135343" y="34963"/>
                </a:lnTo>
                <a:lnTo>
                  <a:pt x="134505" y="35166"/>
                </a:lnTo>
                <a:lnTo>
                  <a:pt x="135343" y="34798"/>
                </a:lnTo>
                <a:lnTo>
                  <a:pt x="135407" y="7988"/>
                </a:lnTo>
                <a:lnTo>
                  <a:pt x="135166" y="7747"/>
                </a:lnTo>
                <a:lnTo>
                  <a:pt x="130987" y="10287"/>
                </a:lnTo>
                <a:lnTo>
                  <a:pt x="131406" y="10718"/>
                </a:lnTo>
                <a:lnTo>
                  <a:pt x="134213" y="13462"/>
                </a:lnTo>
                <a:lnTo>
                  <a:pt x="130746" y="12763"/>
                </a:lnTo>
                <a:lnTo>
                  <a:pt x="130746" y="36779"/>
                </a:lnTo>
                <a:lnTo>
                  <a:pt x="130149" y="37172"/>
                </a:lnTo>
                <a:lnTo>
                  <a:pt x="130073" y="37325"/>
                </a:lnTo>
                <a:lnTo>
                  <a:pt x="130098" y="36957"/>
                </a:lnTo>
                <a:lnTo>
                  <a:pt x="130352" y="36957"/>
                </a:lnTo>
                <a:lnTo>
                  <a:pt x="130746" y="36779"/>
                </a:lnTo>
                <a:lnTo>
                  <a:pt x="130746" y="12763"/>
                </a:lnTo>
                <a:lnTo>
                  <a:pt x="130441" y="12700"/>
                </a:lnTo>
                <a:lnTo>
                  <a:pt x="122377" y="16256"/>
                </a:lnTo>
                <a:lnTo>
                  <a:pt x="128828" y="18542"/>
                </a:lnTo>
                <a:lnTo>
                  <a:pt x="128714" y="21209"/>
                </a:lnTo>
                <a:lnTo>
                  <a:pt x="128600" y="23495"/>
                </a:lnTo>
                <a:lnTo>
                  <a:pt x="126390" y="24638"/>
                </a:lnTo>
                <a:lnTo>
                  <a:pt x="121666" y="23495"/>
                </a:lnTo>
                <a:lnTo>
                  <a:pt x="119811" y="19939"/>
                </a:lnTo>
                <a:lnTo>
                  <a:pt x="115100" y="15240"/>
                </a:lnTo>
                <a:lnTo>
                  <a:pt x="113423" y="21209"/>
                </a:lnTo>
                <a:lnTo>
                  <a:pt x="110680" y="21971"/>
                </a:lnTo>
                <a:lnTo>
                  <a:pt x="108191" y="22987"/>
                </a:lnTo>
                <a:lnTo>
                  <a:pt x="106692" y="25273"/>
                </a:lnTo>
                <a:lnTo>
                  <a:pt x="106121" y="25273"/>
                </a:lnTo>
                <a:lnTo>
                  <a:pt x="105117" y="25019"/>
                </a:lnTo>
                <a:lnTo>
                  <a:pt x="103873" y="25654"/>
                </a:lnTo>
                <a:lnTo>
                  <a:pt x="103593" y="27178"/>
                </a:lnTo>
                <a:lnTo>
                  <a:pt x="103441" y="27178"/>
                </a:lnTo>
                <a:lnTo>
                  <a:pt x="102120" y="25273"/>
                </a:lnTo>
                <a:lnTo>
                  <a:pt x="100164" y="25273"/>
                </a:lnTo>
                <a:lnTo>
                  <a:pt x="99377" y="26377"/>
                </a:lnTo>
                <a:lnTo>
                  <a:pt x="99377" y="58293"/>
                </a:lnTo>
                <a:lnTo>
                  <a:pt x="97917" y="58293"/>
                </a:lnTo>
                <a:lnTo>
                  <a:pt x="98044" y="57912"/>
                </a:lnTo>
                <a:lnTo>
                  <a:pt x="98793" y="56896"/>
                </a:lnTo>
                <a:lnTo>
                  <a:pt x="99377" y="58293"/>
                </a:lnTo>
                <a:lnTo>
                  <a:pt x="99377" y="26377"/>
                </a:lnTo>
                <a:lnTo>
                  <a:pt x="98793" y="27178"/>
                </a:lnTo>
                <a:lnTo>
                  <a:pt x="95440" y="25654"/>
                </a:lnTo>
                <a:lnTo>
                  <a:pt x="94386" y="25285"/>
                </a:lnTo>
                <a:lnTo>
                  <a:pt x="94386" y="55626"/>
                </a:lnTo>
                <a:lnTo>
                  <a:pt x="94005" y="55816"/>
                </a:lnTo>
                <a:lnTo>
                  <a:pt x="94348" y="55626"/>
                </a:lnTo>
                <a:lnTo>
                  <a:pt x="94386" y="25285"/>
                </a:lnTo>
                <a:lnTo>
                  <a:pt x="93281" y="24879"/>
                </a:lnTo>
                <a:lnTo>
                  <a:pt x="93281" y="56349"/>
                </a:lnTo>
                <a:lnTo>
                  <a:pt x="93205" y="56515"/>
                </a:lnTo>
                <a:lnTo>
                  <a:pt x="93116" y="56642"/>
                </a:lnTo>
                <a:lnTo>
                  <a:pt x="93154" y="56515"/>
                </a:lnTo>
                <a:lnTo>
                  <a:pt x="93281" y="56349"/>
                </a:lnTo>
                <a:lnTo>
                  <a:pt x="93281" y="24879"/>
                </a:lnTo>
                <a:lnTo>
                  <a:pt x="92887" y="24739"/>
                </a:lnTo>
                <a:lnTo>
                  <a:pt x="92887" y="57099"/>
                </a:lnTo>
                <a:lnTo>
                  <a:pt x="92837" y="57404"/>
                </a:lnTo>
                <a:lnTo>
                  <a:pt x="92735" y="57658"/>
                </a:lnTo>
                <a:lnTo>
                  <a:pt x="92621" y="57912"/>
                </a:lnTo>
                <a:lnTo>
                  <a:pt x="92456" y="58293"/>
                </a:lnTo>
                <a:lnTo>
                  <a:pt x="92151" y="58293"/>
                </a:lnTo>
                <a:lnTo>
                  <a:pt x="92659" y="57404"/>
                </a:lnTo>
                <a:lnTo>
                  <a:pt x="92887" y="57099"/>
                </a:lnTo>
                <a:lnTo>
                  <a:pt x="92887" y="24739"/>
                </a:lnTo>
                <a:lnTo>
                  <a:pt x="91186" y="24130"/>
                </a:lnTo>
                <a:lnTo>
                  <a:pt x="91186" y="58293"/>
                </a:lnTo>
                <a:lnTo>
                  <a:pt x="85915" y="58293"/>
                </a:lnTo>
                <a:lnTo>
                  <a:pt x="86817" y="57912"/>
                </a:lnTo>
                <a:lnTo>
                  <a:pt x="87071" y="57658"/>
                </a:lnTo>
                <a:lnTo>
                  <a:pt x="88747" y="55765"/>
                </a:lnTo>
                <a:lnTo>
                  <a:pt x="90246" y="57912"/>
                </a:lnTo>
                <a:lnTo>
                  <a:pt x="91186" y="58293"/>
                </a:lnTo>
                <a:lnTo>
                  <a:pt x="91186" y="24130"/>
                </a:lnTo>
                <a:lnTo>
                  <a:pt x="88036" y="22987"/>
                </a:lnTo>
                <a:lnTo>
                  <a:pt x="90970" y="29337"/>
                </a:lnTo>
                <a:lnTo>
                  <a:pt x="86728" y="28702"/>
                </a:lnTo>
                <a:lnTo>
                  <a:pt x="85178" y="30861"/>
                </a:lnTo>
                <a:lnTo>
                  <a:pt x="85051" y="31115"/>
                </a:lnTo>
                <a:lnTo>
                  <a:pt x="84937" y="31369"/>
                </a:lnTo>
                <a:lnTo>
                  <a:pt x="84239" y="32918"/>
                </a:lnTo>
                <a:lnTo>
                  <a:pt x="84239" y="58293"/>
                </a:lnTo>
                <a:lnTo>
                  <a:pt x="83451" y="58293"/>
                </a:lnTo>
                <a:lnTo>
                  <a:pt x="83502" y="58039"/>
                </a:lnTo>
                <a:lnTo>
                  <a:pt x="84239" y="58293"/>
                </a:lnTo>
                <a:lnTo>
                  <a:pt x="84239" y="32918"/>
                </a:lnTo>
                <a:lnTo>
                  <a:pt x="83502" y="34544"/>
                </a:lnTo>
                <a:lnTo>
                  <a:pt x="82130" y="35433"/>
                </a:lnTo>
                <a:lnTo>
                  <a:pt x="78816" y="32512"/>
                </a:lnTo>
                <a:lnTo>
                  <a:pt x="78359" y="32512"/>
                </a:lnTo>
                <a:lnTo>
                  <a:pt x="73571" y="31496"/>
                </a:lnTo>
                <a:lnTo>
                  <a:pt x="73469" y="36068"/>
                </a:lnTo>
                <a:lnTo>
                  <a:pt x="73431" y="36957"/>
                </a:lnTo>
                <a:lnTo>
                  <a:pt x="73240" y="37465"/>
                </a:lnTo>
                <a:lnTo>
                  <a:pt x="73113" y="37719"/>
                </a:lnTo>
                <a:lnTo>
                  <a:pt x="69583" y="37465"/>
                </a:lnTo>
                <a:lnTo>
                  <a:pt x="69189" y="36957"/>
                </a:lnTo>
                <a:lnTo>
                  <a:pt x="69100" y="36703"/>
                </a:lnTo>
                <a:lnTo>
                  <a:pt x="68503" y="35052"/>
                </a:lnTo>
                <a:lnTo>
                  <a:pt x="68376" y="34798"/>
                </a:lnTo>
                <a:lnTo>
                  <a:pt x="68300" y="34544"/>
                </a:lnTo>
                <a:lnTo>
                  <a:pt x="68211" y="34290"/>
                </a:lnTo>
                <a:lnTo>
                  <a:pt x="68084" y="33909"/>
                </a:lnTo>
                <a:lnTo>
                  <a:pt x="65824" y="32537"/>
                </a:lnTo>
                <a:lnTo>
                  <a:pt x="65824" y="68072"/>
                </a:lnTo>
                <a:lnTo>
                  <a:pt x="64922" y="63627"/>
                </a:lnTo>
                <a:lnTo>
                  <a:pt x="65316" y="65532"/>
                </a:lnTo>
                <a:lnTo>
                  <a:pt x="65557" y="64198"/>
                </a:lnTo>
                <a:lnTo>
                  <a:pt x="65405" y="65532"/>
                </a:lnTo>
                <a:lnTo>
                  <a:pt x="65366" y="65798"/>
                </a:lnTo>
                <a:lnTo>
                  <a:pt x="65824" y="68072"/>
                </a:lnTo>
                <a:lnTo>
                  <a:pt x="65824" y="32537"/>
                </a:lnTo>
                <a:lnTo>
                  <a:pt x="65163" y="32131"/>
                </a:lnTo>
                <a:lnTo>
                  <a:pt x="62801" y="35052"/>
                </a:lnTo>
                <a:lnTo>
                  <a:pt x="62141" y="35052"/>
                </a:lnTo>
                <a:lnTo>
                  <a:pt x="60934" y="34645"/>
                </a:lnTo>
                <a:lnTo>
                  <a:pt x="60934" y="38481"/>
                </a:lnTo>
                <a:lnTo>
                  <a:pt x="58496" y="38481"/>
                </a:lnTo>
                <a:lnTo>
                  <a:pt x="57873" y="37973"/>
                </a:lnTo>
                <a:lnTo>
                  <a:pt x="59042" y="36080"/>
                </a:lnTo>
                <a:lnTo>
                  <a:pt x="60934" y="38481"/>
                </a:lnTo>
                <a:lnTo>
                  <a:pt x="60934" y="34645"/>
                </a:lnTo>
                <a:lnTo>
                  <a:pt x="60807" y="34594"/>
                </a:lnTo>
                <a:lnTo>
                  <a:pt x="61048" y="34290"/>
                </a:lnTo>
                <a:lnTo>
                  <a:pt x="60706" y="33909"/>
                </a:lnTo>
                <a:lnTo>
                  <a:pt x="58889" y="32004"/>
                </a:lnTo>
                <a:lnTo>
                  <a:pt x="56819" y="33909"/>
                </a:lnTo>
                <a:lnTo>
                  <a:pt x="57340" y="31369"/>
                </a:lnTo>
                <a:lnTo>
                  <a:pt x="52971" y="29464"/>
                </a:lnTo>
                <a:lnTo>
                  <a:pt x="51663" y="32512"/>
                </a:lnTo>
                <a:lnTo>
                  <a:pt x="52349" y="35433"/>
                </a:lnTo>
                <a:lnTo>
                  <a:pt x="52514" y="35433"/>
                </a:lnTo>
                <a:lnTo>
                  <a:pt x="48615" y="39243"/>
                </a:lnTo>
                <a:lnTo>
                  <a:pt x="47409" y="35052"/>
                </a:lnTo>
                <a:lnTo>
                  <a:pt x="47294" y="34798"/>
                </a:lnTo>
                <a:lnTo>
                  <a:pt x="47180" y="34544"/>
                </a:lnTo>
                <a:lnTo>
                  <a:pt x="47066" y="34290"/>
                </a:lnTo>
                <a:lnTo>
                  <a:pt x="46939" y="34048"/>
                </a:lnTo>
                <a:lnTo>
                  <a:pt x="41198" y="35433"/>
                </a:lnTo>
                <a:lnTo>
                  <a:pt x="40830" y="35433"/>
                </a:lnTo>
                <a:lnTo>
                  <a:pt x="40055" y="36068"/>
                </a:lnTo>
                <a:lnTo>
                  <a:pt x="39878" y="36068"/>
                </a:lnTo>
                <a:lnTo>
                  <a:pt x="39535" y="36703"/>
                </a:lnTo>
                <a:lnTo>
                  <a:pt x="39420" y="36957"/>
                </a:lnTo>
                <a:lnTo>
                  <a:pt x="37871" y="40513"/>
                </a:lnTo>
                <a:lnTo>
                  <a:pt x="37706" y="40259"/>
                </a:lnTo>
                <a:lnTo>
                  <a:pt x="36550" y="36068"/>
                </a:lnTo>
                <a:lnTo>
                  <a:pt x="36449" y="35433"/>
                </a:lnTo>
                <a:lnTo>
                  <a:pt x="36398" y="35052"/>
                </a:lnTo>
                <a:lnTo>
                  <a:pt x="36372" y="34798"/>
                </a:lnTo>
                <a:lnTo>
                  <a:pt x="35483" y="34290"/>
                </a:lnTo>
                <a:lnTo>
                  <a:pt x="33756" y="34798"/>
                </a:lnTo>
                <a:lnTo>
                  <a:pt x="34074" y="34798"/>
                </a:lnTo>
                <a:lnTo>
                  <a:pt x="32385" y="35052"/>
                </a:lnTo>
                <a:lnTo>
                  <a:pt x="29451" y="35052"/>
                </a:lnTo>
                <a:lnTo>
                  <a:pt x="29413" y="34798"/>
                </a:lnTo>
                <a:lnTo>
                  <a:pt x="29286" y="33909"/>
                </a:lnTo>
                <a:lnTo>
                  <a:pt x="28905" y="31115"/>
                </a:lnTo>
                <a:lnTo>
                  <a:pt x="26758" y="31546"/>
                </a:lnTo>
                <a:lnTo>
                  <a:pt x="26758" y="40259"/>
                </a:lnTo>
                <a:lnTo>
                  <a:pt x="23952" y="39878"/>
                </a:lnTo>
                <a:lnTo>
                  <a:pt x="23850" y="38481"/>
                </a:lnTo>
                <a:lnTo>
                  <a:pt x="23749" y="37719"/>
                </a:lnTo>
                <a:lnTo>
                  <a:pt x="23685" y="37465"/>
                </a:lnTo>
                <a:lnTo>
                  <a:pt x="23418" y="36982"/>
                </a:lnTo>
                <a:lnTo>
                  <a:pt x="26466" y="39243"/>
                </a:lnTo>
                <a:lnTo>
                  <a:pt x="26517" y="39497"/>
                </a:lnTo>
                <a:lnTo>
                  <a:pt x="26631" y="39878"/>
                </a:lnTo>
                <a:lnTo>
                  <a:pt x="26758" y="40259"/>
                </a:lnTo>
                <a:lnTo>
                  <a:pt x="26758" y="31546"/>
                </a:lnTo>
                <a:lnTo>
                  <a:pt x="23660" y="32156"/>
                </a:lnTo>
                <a:lnTo>
                  <a:pt x="23660" y="36068"/>
                </a:lnTo>
                <a:lnTo>
                  <a:pt x="23393" y="36195"/>
                </a:lnTo>
                <a:lnTo>
                  <a:pt x="23393" y="36906"/>
                </a:lnTo>
                <a:lnTo>
                  <a:pt x="23114" y="36703"/>
                </a:lnTo>
                <a:lnTo>
                  <a:pt x="23393" y="36906"/>
                </a:lnTo>
                <a:lnTo>
                  <a:pt x="23393" y="36195"/>
                </a:lnTo>
                <a:lnTo>
                  <a:pt x="23088" y="36322"/>
                </a:lnTo>
                <a:lnTo>
                  <a:pt x="23075" y="36068"/>
                </a:lnTo>
                <a:lnTo>
                  <a:pt x="23317" y="36068"/>
                </a:lnTo>
                <a:lnTo>
                  <a:pt x="23660" y="36068"/>
                </a:lnTo>
                <a:lnTo>
                  <a:pt x="23660" y="32156"/>
                </a:lnTo>
                <a:lnTo>
                  <a:pt x="22453" y="32385"/>
                </a:lnTo>
                <a:lnTo>
                  <a:pt x="22491" y="32512"/>
                </a:lnTo>
                <a:lnTo>
                  <a:pt x="23063" y="36068"/>
                </a:lnTo>
                <a:lnTo>
                  <a:pt x="23075" y="36334"/>
                </a:lnTo>
                <a:lnTo>
                  <a:pt x="21666" y="36957"/>
                </a:lnTo>
                <a:lnTo>
                  <a:pt x="21463" y="36957"/>
                </a:lnTo>
                <a:lnTo>
                  <a:pt x="15265" y="47498"/>
                </a:lnTo>
                <a:lnTo>
                  <a:pt x="9740" y="57912"/>
                </a:lnTo>
                <a:lnTo>
                  <a:pt x="4889" y="68072"/>
                </a:lnTo>
                <a:lnTo>
                  <a:pt x="0" y="79121"/>
                </a:lnTo>
                <a:lnTo>
                  <a:pt x="0" y="82169"/>
                </a:lnTo>
                <a:lnTo>
                  <a:pt x="5080" y="81280"/>
                </a:lnTo>
                <a:lnTo>
                  <a:pt x="5168" y="81153"/>
                </a:lnTo>
                <a:lnTo>
                  <a:pt x="6248" y="79629"/>
                </a:lnTo>
                <a:lnTo>
                  <a:pt x="7759" y="77343"/>
                </a:lnTo>
                <a:lnTo>
                  <a:pt x="9499" y="76073"/>
                </a:lnTo>
                <a:lnTo>
                  <a:pt x="11176" y="78232"/>
                </a:lnTo>
                <a:lnTo>
                  <a:pt x="13474" y="77343"/>
                </a:lnTo>
                <a:lnTo>
                  <a:pt x="14693" y="77343"/>
                </a:lnTo>
                <a:lnTo>
                  <a:pt x="16370" y="78232"/>
                </a:lnTo>
                <a:lnTo>
                  <a:pt x="16827" y="78232"/>
                </a:lnTo>
                <a:lnTo>
                  <a:pt x="12369" y="80772"/>
                </a:lnTo>
                <a:lnTo>
                  <a:pt x="15887" y="82931"/>
                </a:lnTo>
                <a:lnTo>
                  <a:pt x="19824" y="82042"/>
                </a:lnTo>
                <a:lnTo>
                  <a:pt x="19900" y="82169"/>
                </a:lnTo>
                <a:lnTo>
                  <a:pt x="20193" y="82677"/>
                </a:lnTo>
                <a:lnTo>
                  <a:pt x="20434" y="82677"/>
                </a:lnTo>
                <a:lnTo>
                  <a:pt x="20548" y="82042"/>
                </a:lnTo>
                <a:lnTo>
                  <a:pt x="21107" y="81280"/>
                </a:lnTo>
                <a:lnTo>
                  <a:pt x="21145" y="80772"/>
                </a:lnTo>
                <a:lnTo>
                  <a:pt x="20967" y="79629"/>
                </a:lnTo>
                <a:lnTo>
                  <a:pt x="20180" y="78232"/>
                </a:lnTo>
                <a:lnTo>
                  <a:pt x="19951" y="77597"/>
                </a:lnTo>
                <a:lnTo>
                  <a:pt x="20434" y="77343"/>
                </a:lnTo>
                <a:lnTo>
                  <a:pt x="21145" y="76962"/>
                </a:lnTo>
                <a:lnTo>
                  <a:pt x="21209" y="76327"/>
                </a:lnTo>
                <a:lnTo>
                  <a:pt x="19824" y="76073"/>
                </a:lnTo>
                <a:lnTo>
                  <a:pt x="20497" y="75565"/>
                </a:lnTo>
                <a:lnTo>
                  <a:pt x="19951" y="74168"/>
                </a:lnTo>
                <a:lnTo>
                  <a:pt x="19951" y="73533"/>
                </a:lnTo>
                <a:lnTo>
                  <a:pt x="24790" y="76327"/>
                </a:lnTo>
                <a:lnTo>
                  <a:pt x="27419" y="75565"/>
                </a:lnTo>
                <a:lnTo>
                  <a:pt x="27533" y="75057"/>
                </a:lnTo>
                <a:lnTo>
                  <a:pt x="27635" y="74676"/>
                </a:lnTo>
                <a:lnTo>
                  <a:pt x="27914" y="73533"/>
                </a:lnTo>
                <a:lnTo>
                  <a:pt x="28422" y="71526"/>
                </a:lnTo>
                <a:lnTo>
                  <a:pt x="28740" y="72263"/>
                </a:lnTo>
                <a:lnTo>
                  <a:pt x="29819" y="75057"/>
                </a:lnTo>
                <a:lnTo>
                  <a:pt x="28727" y="75057"/>
                </a:lnTo>
                <a:lnTo>
                  <a:pt x="33274" y="75565"/>
                </a:lnTo>
                <a:lnTo>
                  <a:pt x="38646" y="72402"/>
                </a:lnTo>
                <a:lnTo>
                  <a:pt x="40487" y="76073"/>
                </a:lnTo>
                <a:lnTo>
                  <a:pt x="40551" y="76212"/>
                </a:lnTo>
                <a:lnTo>
                  <a:pt x="40894" y="76073"/>
                </a:lnTo>
                <a:lnTo>
                  <a:pt x="43548" y="75057"/>
                </a:lnTo>
                <a:lnTo>
                  <a:pt x="43637" y="74676"/>
                </a:lnTo>
                <a:lnTo>
                  <a:pt x="44246" y="72263"/>
                </a:lnTo>
                <a:lnTo>
                  <a:pt x="44500" y="71501"/>
                </a:lnTo>
                <a:lnTo>
                  <a:pt x="44551" y="71247"/>
                </a:lnTo>
                <a:lnTo>
                  <a:pt x="44640" y="70739"/>
                </a:lnTo>
                <a:lnTo>
                  <a:pt x="44856" y="70739"/>
                </a:lnTo>
                <a:lnTo>
                  <a:pt x="48615" y="74676"/>
                </a:lnTo>
                <a:lnTo>
                  <a:pt x="49123" y="75057"/>
                </a:lnTo>
                <a:lnTo>
                  <a:pt x="49695" y="75057"/>
                </a:lnTo>
                <a:lnTo>
                  <a:pt x="53276" y="71247"/>
                </a:lnTo>
                <a:lnTo>
                  <a:pt x="57226" y="72263"/>
                </a:lnTo>
                <a:lnTo>
                  <a:pt x="60083" y="71501"/>
                </a:lnTo>
                <a:lnTo>
                  <a:pt x="60248" y="71247"/>
                </a:lnTo>
                <a:lnTo>
                  <a:pt x="60363" y="71120"/>
                </a:lnTo>
                <a:lnTo>
                  <a:pt x="60706" y="70739"/>
                </a:lnTo>
                <a:lnTo>
                  <a:pt x="63195" y="68211"/>
                </a:lnTo>
                <a:lnTo>
                  <a:pt x="65824" y="69088"/>
                </a:lnTo>
                <a:lnTo>
                  <a:pt x="65989" y="68834"/>
                </a:lnTo>
                <a:lnTo>
                  <a:pt x="66065" y="69215"/>
                </a:lnTo>
                <a:lnTo>
                  <a:pt x="69126" y="76327"/>
                </a:lnTo>
                <a:lnTo>
                  <a:pt x="69430" y="76962"/>
                </a:lnTo>
                <a:lnTo>
                  <a:pt x="71970" y="71120"/>
                </a:lnTo>
                <a:lnTo>
                  <a:pt x="68567" y="68580"/>
                </a:lnTo>
                <a:lnTo>
                  <a:pt x="71615" y="62103"/>
                </a:lnTo>
                <a:lnTo>
                  <a:pt x="73291" y="58547"/>
                </a:lnTo>
                <a:lnTo>
                  <a:pt x="74904" y="58305"/>
                </a:lnTo>
                <a:lnTo>
                  <a:pt x="77812" y="58293"/>
                </a:lnTo>
                <a:lnTo>
                  <a:pt x="77990" y="58420"/>
                </a:lnTo>
                <a:lnTo>
                  <a:pt x="78193" y="58547"/>
                </a:lnTo>
                <a:lnTo>
                  <a:pt x="78282" y="59055"/>
                </a:lnTo>
                <a:lnTo>
                  <a:pt x="78359" y="59436"/>
                </a:lnTo>
                <a:lnTo>
                  <a:pt x="78765" y="61722"/>
                </a:lnTo>
                <a:lnTo>
                  <a:pt x="79578" y="61722"/>
                </a:lnTo>
                <a:lnTo>
                  <a:pt x="82778" y="61214"/>
                </a:lnTo>
                <a:lnTo>
                  <a:pt x="83388" y="58547"/>
                </a:lnTo>
                <a:lnTo>
                  <a:pt x="84988" y="58547"/>
                </a:lnTo>
                <a:lnTo>
                  <a:pt x="85318" y="58547"/>
                </a:lnTo>
                <a:lnTo>
                  <a:pt x="91821" y="58547"/>
                </a:lnTo>
                <a:lnTo>
                  <a:pt x="92011" y="58547"/>
                </a:lnTo>
                <a:lnTo>
                  <a:pt x="92341" y="58547"/>
                </a:lnTo>
                <a:lnTo>
                  <a:pt x="91973" y="59436"/>
                </a:lnTo>
                <a:lnTo>
                  <a:pt x="91782" y="59436"/>
                </a:lnTo>
                <a:lnTo>
                  <a:pt x="94361" y="61722"/>
                </a:lnTo>
                <a:lnTo>
                  <a:pt x="97434" y="61595"/>
                </a:lnTo>
                <a:lnTo>
                  <a:pt x="97497" y="61214"/>
                </a:lnTo>
                <a:lnTo>
                  <a:pt x="97878" y="58547"/>
                </a:lnTo>
                <a:lnTo>
                  <a:pt x="99479" y="58547"/>
                </a:lnTo>
                <a:lnTo>
                  <a:pt x="99860" y="59436"/>
                </a:lnTo>
                <a:lnTo>
                  <a:pt x="102374" y="59055"/>
                </a:lnTo>
                <a:lnTo>
                  <a:pt x="102997" y="56896"/>
                </a:lnTo>
                <a:lnTo>
                  <a:pt x="103085" y="56515"/>
                </a:lnTo>
                <a:lnTo>
                  <a:pt x="106133" y="57404"/>
                </a:lnTo>
                <a:lnTo>
                  <a:pt x="110439" y="56515"/>
                </a:lnTo>
                <a:lnTo>
                  <a:pt x="112585" y="56134"/>
                </a:lnTo>
                <a:lnTo>
                  <a:pt x="112687" y="55626"/>
                </a:lnTo>
                <a:lnTo>
                  <a:pt x="113245" y="52578"/>
                </a:lnTo>
                <a:lnTo>
                  <a:pt x="115989" y="53340"/>
                </a:lnTo>
                <a:lnTo>
                  <a:pt x="117144" y="52578"/>
                </a:lnTo>
                <a:lnTo>
                  <a:pt x="119456" y="51181"/>
                </a:lnTo>
                <a:lnTo>
                  <a:pt x="117792" y="48895"/>
                </a:lnTo>
                <a:lnTo>
                  <a:pt x="120472" y="49149"/>
                </a:lnTo>
                <a:lnTo>
                  <a:pt x="120434" y="47879"/>
                </a:lnTo>
                <a:lnTo>
                  <a:pt x="120357" y="44831"/>
                </a:lnTo>
                <a:lnTo>
                  <a:pt x="122085" y="46609"/>
                </a:lnTo>
                <a:lnTo>
                  <a:pt x="124117" y="47244"/>
                </a:lnTo>
                <a:lnTo>
                  <a:pt x="125793" y="45085"/>
                </a:lnTo>
                <a:lnTo>
                  <a:pt x="130086" y="46990"/>
                </a:lnTo>
                <a:lnTo>
                  <a:pt x="130136" y="46609"/>
                </a:lnTo>
                <a:lnTo>
                  <a:pt x="130238" y="45681"/>
                </a:lnTo>
                <a:lnTo>
                  <a:pt x="131457" y="47078"/>
                </a:lnTo>
                <a:lnTo>
                  <a:pt x="134988" y="40868"/>
                </a:lnTo>
                <a:lnTo>
                  <a:pt x="135407" y="40868"/>
                </a:lnTo>
                <a:lnTo>
                  <a:pt x="138455" y="42418"/>
                </a:lnTo>
                <a:lnTo>
                  <a:pt x="138899" y="38950"/>
                </a:lnTo>
                <a:lnTo>
                  <a:pt x="138239" y="36664"/>
                </a:lnTo>
                <a:lnTo>
                  <a:pt x="138988" y="36957"/>
                </a:lnTo>
                <a:lnTo>
                  <a:pt x="140474" y="35052"/>
                </a:lnTo>
                <a:lnTo>
                  <a:pt x="143243" y="36068"/>
                </a:lnTo>
                <a:lnTo>
                  <a:pt x="143751" y="36068"/>
                </a:lnTo>
                <a:lnTo>
                  <a:pt x="145046" y="35052"/>
                </a:lnTo>
                <a:lnTo>
                  <a:pt x="145859" y="34544"/>
                </a:lnTo>
                <a:lnTo>
                  <a:pt x="145973" y="33909"/>
                </a:lnTo>
                <a:lnTo>
                  <a:pt x="147205" y="29845"/>
                </a:lnTo>
                <a:lnTo>
                  <a:pt x="148602" y="29845"/>
                </a:lnTo>
                <a:lnTo>
                  <a:pt x="150710" y="32512"/>
                </a:lnTo>
                <a:lnTo>
                  <a:pt x="150850" y="32512"/>
                </a:lnTo>
                <a:lnTo>
                  <a:pt x="152692" y="31369"/>
                </a:lnTo>
                <a:lnTo>
                  <a:pt x="152527" y="31369"/>
                </a:lnTo>
                <a:lnTo>
                  <a:pt x="152590" y="31115"/>
                </a:lnTo>
                <a:lnTo>
                  <a:pt x="152654" y="30861"/>
                </a:lnTo>
                <a:lnTo>
                  <a:pt x="152908" y="29845"/>
                </a:lnTo>
                <a:lnTo>
                  <a:pt x="153035" y="29337"/>
                </a:lnTo>
                <a:lnTo>
                  <a:pt x="153581" y="27178"/>
                </a:lnTo>
                <a:lnTo>
                  <a:pt x="153682" y="26797"/>
                </a:lnTo>
                <a:lnTo>
                  <a:pt x="155435" y="25273"/>
                </a:lnTo>
                <a:lnTo>
                  <a:pt x="155270" y="25273"/>
                </a:lnTo>
                <a:lnTo>
                  <a:pt x="155232" y="24638"/>
                </a:lnTo>
                <a:lnTo>
                  <a:pt x="155143" y="23495"/>
                </a:lnTo>
                <a:lnTo>
                  <a:pt x="155028" y="21971"/>
                </a:lnTo>
                <a:lnTo>
                  <a:pt x="154914" y="20320"/>
                </a:lnTo>
                <a:lnTo>
                  <a:pt x="154813" y="19050"/>
                </a:lnTo>
                <a:lnTo>
                  <a:pt x="156070" y="17018"/>
                </a:lnTo>
                <a:lnTo>
                  <a:pt x="160731" y="22225"/>
                </a:lnTo>
                <a:lnTo>
                  <a:pt x="162280" y="22479"/>
                </a:lnTo>
                <a:lnTo>
                  <a:pt x="163601" y="21971"/>
                </a:lnTo>
                <a:lnTo>
                  <a:pt x="163677" y="21209"/>
                </a:lnTo>
                <a:lnTo>
                  <a:pt x="163779" y="20320"/>
                </a:lnTo>
                <a:lnTo>
                  <a:pt x="168338" y="26797"/>
                </a:lnTo>
                <a:lnTo>
                  <a:pt x="168567" y="26797"/>
                </a:lnTo>
                <a:lnTo>
                  <a:pt x="174459" y="21209"/>
                </a:lnTo>
                <a:close/>
              </a:path>
            </a:pathLst>
          </a:custGeom>
          <a:solidFill>
            <a:srgbClr val="7525F4"/>
          </a:solidFill>
        </p:spPr>
        <p:txBody>
          <a:bodyPr wrap="square" lIns="0" tIns="0" rIns="0" bIns="0" rtlCol="0"/>
          <a:lstStyle/>
          <a:p>
            <a:endParaRPr/>
          </a:p>
        </p:txBody>
      </p:sp>
      <p:sp>
        <p:nvSpPr>
          <p:cNvPr id="25" name="object 25"/>
          <p:cNvSpPr/>
          <p:nvPr/>
        </p:nvSpPr>
        <p:spPr>
          <a:xfrm>
            <a:off x="14572936" y="3090703"/>
            <a:ext cx="223520" cy="112395"/>
          </a:xfrm>
          <a:custGeom>
            <a:avLst/>
            <a:gdLst/>
            <a:ahLst/>
            <a:cxnLst/>
            <a:rect l="l" t="t" r="r" b="b"/>
            <a:pathLst>
              <a:path w="223519" h="112394">
                <a:moveTo>
                  <a:pt x="7341" y="5206"/>
                </a:moveTo>
                <a:lnTo>
                  <a:pt x="5788" y="1650"/>
                </a:lnTo>
                <a:lnTo>
                  <a:pt x="4892" y="1650"/>
                </a:lnTo>
                <a:lnTo>
                  <a:pt x="2300" y="761"/>
                </a:lnTo>
                <a:lnTo>
                  <a:pt x="17616" y="761"/>
                </a:lnTo>
                <a:lnTo>
                  <a:pt x="61576" y="0"/>
                </a:lnTo>
                <a:lnTo>
                  <a:pt x="64382" y="0"/>
                </a:lnTo>
                <a:lnTo>
                  <a:pt x="64859" y="507"/>
                </a:lnTo>
                <a:lnTo>
                  <a:pt x="65217" y="1650"/>
                </a:lnTo>
                <a:lnTo>
                  <a:pt x="65720" y="2285"/>
                </a:lnTo>
                <a:lnTo>
                  <a:pt x="10208" y="2285"/>
                </a:lnTo>
                <a:lnTo>
                  <a:pt x="7341" y="5206"/>
                </a:lnTo>
                <a:close/>
              </a:path>
              <a:path w="223519" h="112394">
                <a:moveTo>
                  <a:pt x="54" y="2285"/>
                </a:moveTo>
                <a:lnTo>
                  <a:pt x="0" y="761"/>
                </a:lnTo>
                <a:lnTo>
                  <a:pt x="3638" y="761"/>
                </a:lnTo>
                <a:lnTo>
                  <a:pt x="54" y="2285"/>
                </a:lnTo>
                <a:close/>
              </a:path>
              <a:path w="223519" h="112394">
                <a:moveTo>
                  <a:pt x="9963" y="5841"/>
                </a:moveTo>
                <a:lnTo>
                  <a:pt x="11283" y="3428"/>
                </a:lnTo>
                <a:lnTo>
                  <a:pt x="10208" y="2285"/>
                </a:lnTo>
                <a:lnTo>
                  <a:pt x="12059" y="2285"/>
                </a:lnTo>
                <a:lnTo>
                  <a:pt x="13254" y="4571"/>
                </a:lnTo>
                <a:lnTo>
                  <a:pt x="11163" y="4571"/>
                </a:lnTo>
                <a:lnTo>
                  <a:pt x="10924" y="5206"/>
                </a:lnTo>
                <a:lnTo>
                  <a:pt x="9963" y="5841"/>
                </a:lnTo>
                <a:close/>
              </a:path>
              <a:path w="223519" h="112394">
                <a:moveTo>
                  <a:pt x="15822" y="8254"/>
                </a:moveTo>
                <a:lnTo>
                  <a:pt x="14329" y="3428"/>
                </a:lnTo>
                <a:lnTo>
                  <a:pt x="13851" y="2285"/>
                </a:lnTo>
                <a:lnTo>
                  <a:pt x="65720" y="2285"/>
                </a:lnTo>
                <a:lnTo>
                  <a:pt x="66224" y="2793"/>
                </a:lnTo>
                <a:lnTo>
                  <a:pt x="20481" y="2793"/>
                </a:lnTo>
                <a:lnTo>
                  <a:pt x="18510" y="6476"/>
                </a:lnTo>
                <a:lnTo>
                  <a:pt x="18271" y="6984"/>
                </a:lnTo>
                <a:lnTo>
                  <a:pt x="15822" y="8254"/>
                </a:lnTo>
                <a:close/>
              </a:path>
              <a:path w="223519" h="112394">
                <a:moveTo>
                  <a:pt x="75221" y="6476"/>
                </a:moveTo>
                <a:lnTo>
                  <a:pt x="21377" y="6476"/>
                </a:lnTo>
                <a:lnTo>
                  <a:pt x="21287" y="5841"/>
                </a:lnTo>
                <a:lnTo>
                  <a:pt x="21198" y="5206"/>
                </a:lnTo>
                <a:lnTo>
                  <a:pt x="20481" y="2793"/>
                </a:lnTo>
                <a:lnTo>
                  <a:pt x="66224" y="2793"/>
                </a:lnTo>
                <a:lnTo>
                  <a:pt x="68715" y="5841"/>
                </a:lnTo>
                <a:lnTo>
                  <a:pt x="74121" y="5841"/>
                </a:lnTo>
                <a:lnTo>
                  <a:pt x="75221" y="6476"/>
                </a:lnTo>
                <a:close/>
              </a:path>
              <a:path w="223519" h="112394">
                <a:moveTo>
                  <a:pt x="13134" y="5206"/>
                </a:moveTo>
                <a:lnTo>
                  <a:pt x="12657" y="5206"/>
                </a:lnTo>
                <a:lnTo>
                  <a:pt x="11163" y="4571"/>
                </a:lnTo>
                <a:lnTo>
                  <a:pt x="13254" y="4571"/>
                </a:lnTo>
                <a:lnTo>
                  <a:pt x="13134" y="5206"/>
                </a:lnTo>
                <a:close/>
              </a:path>
              <a:path w="223519" h="112394">
                <a:moveTo>
                  <a:pt x="18271" y="10032"/>
                </a:moveTo>
                <a:lnTo>
                  <a:pt x="17674" y="8254"/>
                </a:lnTo>
                <a:lnTo>
                  <a:pt x="20123" y="8254"/>
                </a:lnTo>
                <a:lnTo>
                  <a:pt x="20660" y="7619"/>
                </a:lnTo>
                <a:lnTo>
                  <a:pt x="20003" y="6984"/>
                </a:lnTo>
                <a:lnTo>
                  <a:pt x="20003" y="4571"/>
                </a:lnTo>
                <a:lnTo>
                  <a:pt x="21377" y="6476"/>
                </a:lnTo>
                <a:lnTo>
                  <a:pt x="75221" y="6476"/>
                </a:lnTo>
                <a:lnTo>
                  <a:pt x="76267" y="6984"/>
                </a:lnTo>
                <a:lnTo>
                  <a:pt x="76331" y="7619"/>
                </a:lnTo>
                <a:lnTo>
                  <a:pt x="76446" y="8762"/>
                </a:lnTo>
                <a:lnTo>
                  <a:pt x="24841" y="8762"/>
                </a:lnTo>
                <a:lnTo>
                  <a:pt x="24154" y="9397"/>
                </a:lnTo>
                <a:lnTo>
                  <a:pt x="20182" y="9397"/>
                </a:lnTo>
                <a:lnTo>
                  <a:pt x="18271" y="10032"/>
                </a:lnTo>
                <a:close/>
              </a:path>
              <a:path w="223519" h="112394">
                <a:moveTo>
                  <a:pt x="74121" y="5841"/>
                </a:moveTo>
                <a:lnTo>
                  <a:pt x="68779" y="5841"/>
                </a:lnTo>
                <a:lnTo>
                  <a:pt x="70174" y="4571"/>
                </a:lnTo>
                <a:lnTo>
                  <a:pt x="72086" y="4571"/>
                </a:lnTo>
                <a:lnTo>
                  <a:pt x="74121" y="5841"/>
                </a:lnTo>
                <a:close/>
              </a:path>
              <a:path w="223519" h="112394">
                <a:moveTo>
                  <a:pt x="101064" y="10540"/>
                </a:moveTo>
                <a:lnTo>
                  <a:pt x="93767" y="10540"/>
                </a:lnTo>
                <a:lnTo>
                  <a:pt x="95200" y="4571"/>
                </a:lnTo>
                <a:lnTo>
                  <a:pt x="101064" y="10540"/>
                </a:lnTo>
                <a:close/>
              </a:path>
              <a:path w="223519" h="112394">
                <a:moveTo>
                  <a:pt x="13493" y="10540"/>
                </a:moveTo>
                <a:lnTo>
                  <a:pt x="12955" y="9397"/>
                </a:lnTo>
                <a:lnTo>
                  <a:pt x="10148" y="7619"/>
                </a:lnTo>
                <a:lnTo>
                  <a:pt x="9790" y="6476"/>
                </a:lnTo>
                <a:lnTo>
                  <a:pt x="9610" y="6476"/>
                </a:lnTo>
                <a:lnTo>
                  <a:pt x="9963" y="5841"/>
                </a:lnTo>
                <a:lnTo>
                  <a:pt x="15046" y="9397"/>
                </a:lnTo>
                <a:lnTo>
                  <a:pt x="13493" y="10540"/>
                </a:lnTo>
                <a:close/>
              </a:path>
              <a:path w="223519" h="112394">
                <a:moveTo>
                  <a:pt x="83553" y="15366"/>
                </a:moveTo>
                <a:lnTo>
                  <a:pt x="82550" y="14223"/>
                </a:lnTo>
                <a:lnTo>
                  <a:pt x="81549" y="12953"/>
                </a:lnTo>
                <a:lnTo>
                  <a:pt x="81045" y="12445"/>
                </a:lnTo>
                <a:lnTo>
                  <a:pt x="80030" y="11810"/>
                </a:lnTo>
                <a:lnTo>
                  <a:pt x="79910" y="10540"/>
                </a:lnTo>
                <a:lnTo>
                  <a:pt x="79793" y="9397"/>
                </a:lnTo>
                <a:lnTo>
                  <a:pt x="79728" y="8762"/>
                </a:lnTo>
                <a:lnTo>
                  <a:pt x="79611" y="7619"/>
                </a:lnTo>
                <a:lnTo>
                  <a:pt x="78618" y="7111"/>
                </a:lnTo>
                <a:lnTo>
                  <a:pt x="79269" y="5841"/>
                </a:lnTo>
                <a:lnTo>
                  <a:pt x="80077" y="6476"/>
                </a:lnTo>
                <a:lnTo>
                  <a:pt x="87165" y="11556"/>
                </a:lnTo>
                <a:lnTo>
                  <a:pt x="86958" y="11810"/>
                </a:lnTo>
                <a:lnTo>
                  <a:pt x="84151" y="13588"/>
                </a:lnTo>
                <a:lnTo>
                  <a:pt x="85524" y="13588"/>
                </a:lnTo>
                <a:lnTo>
                  <a:pt x="83553" y="15366"/>
                </a:lnTo>
                <a:close/>
              </a:path>
              <a:path w="223519" h="112394">
                <a:moveTo>
                  <a:pt x="77449" y="9397"/>
                </a:moveTo>
                <a:lnTo>
                  <a:pt x="76506" y="9397"/>
                </a:lnTo>
                <a:lnTo>
                  <a:pt x="78373" y="7111"/>
                </a:lnTo>
                <a:lnTo>
                  <a:pt x="78618" y="7111"/>
                </a:lnTo>
                <a:lnTo>
                  <a:pt x="77449" y="9397"/>
                </a:lnTo>
                <a:close/>
              </a:path>
              <a:path w="223519" h="112394">
                <a:moveTo>
                  <a:pt x="81045" y="12445"/>
                </a:moveTo>
                <a:lnTo>
                  <a:pt x="76864" y="10540"/>
                </a:lnTo>
                <a:lnTo>
                  <a:pt x="78618" y="7111"/>
                </a:lnTo>
                <a:lnTo>
                  <a:pt x="79611" y="7619"/>
                </a:lnTo>
                <a:lnTo>
                  <a:pt x="79725" y="8762"/>
                </a:lnTo>
                <a:lnTo>
                  <a:pt x="79852" y="10032"/>
                </a:lnTo>
                <a:lnTo>
                  <a:pt x="79966" y="11175"/>
                </a:lnTo>
                <a:lnTo>
                  <a:pt x="80030" y="11810"/>
                </a:lnTo>
                <a:lnTo>
                  <a:pt x="81045" y="12445"/>
                </a:lnTo>
                <a:close/>
              </a:path>
              <a:path w="223519" h="112394">
                <a:moveTo>
                  <a:pt x="24602" y="16636"/>
                </a:moveTo>
                <a:lnTo>
                  <a:pt x="27350" y="11810"/>
                </a:lnTo>
                <a:lnTo>
                  <a:pt x="25856" y="11810"/>
                </a:lnTo>
                <a:lnTo>
                  <a:pt x="25140" y="11175"/>
                </a:lnTo>
                <a:lnTo>
                  <a:pt x="24901" y="11175"/>
                </a:lnTo>
                <a:lnTo>
                  <a:pt x="24841" y="8762"/>
                </a:lnTo>
                <a:lnTo>
                  <a:pt x="29380" y="8762"/>
                </a:lnTo>
                <a:lnTo>
                  <a:pt x="26394" y="9397"/>
                </a:lnTo>
                <a:lnTo>
                  <a:pt x="29321" y="11810"/>
                </a:lnTo>
                <a:lnTo>
                  <a:pt x="24602" y="16636"/>
                </a:lnTo>
                <a:close/>
              </a:path>
              <a:path w="223519" h="112394">
                <a:moveTo>
                  <a:pt x="30456" y="11810"/>
                </a:moveTo>
                <a:lnTo>
                  <a:pt x="29380" y="10540"/>
                </a:lnTo>
                <a:lnTo>
                  <a:pt x="29380" y="8762"/>
                </a:lnTo>
                <a:lnTo>
                  <a:pt x="76446" y="8762"/>
                </a:lnTo>
                <a:lnTo>
                  <a:pt x="76506" y="9397"/>
                </a:lnTo>
                <a:lnTo>
                  <a:pt x="77449" y="9397"/>
                </a:lnTo>
                <a:lnTo>
                  <a:pt x="76864" y="10540"/>
                </a:lnTo>
                <a:lnTo>
                  <a:pt x="78258" y="11175"/>
                </a:lnTo>
                <a:lnTo>
                  <a:pt x="31172" y="11175"/>
                </a:lnTo>
                <a:lnTo>
                  <a:pt x="30456" y="11810"/>
                </a:lnTo>
                <a:close/>
              </a:path>
              <a:path w="223519" h="112394">
                <a:moveTo>
                  <a:pt x="23647" y="11810"/>
                </a:moveTo>
                <a:lnTo>
                  <a:pt x="21855" y="11810"/>
                </a:lnTo>
                <a:lnTo>
                  <a:pt x="20182" y="9397"/>
                </a:lnTo>
                <a:lnTo>
                  <a:pt x="24154" y="9397"/>
                </a:lnTo>
                <a:lnTo>
                  <a:pt x="23467" y="10032"/>
                </a:lnTo>
                <a:lnTo>
                  <a:pt x="23348" y="10540"/>
                </a:lnTo>
                <a:lnTo>
                  <a:pt x="23497" y="11175"/>
                </a:lnTo>
                <a:lnTo>
                  <a:pt x="23587" y="11556"/>
                </a:lnTo>
                <a:lnTo>
                  <a:pt x="23647" y="11810"/>
                </a:lnTo>
                <a:close/>
              </a:path>
              <a:path w="223519" h="112394">
                <a:moveTo>
                  <a:pt x="97709" y="15366"/>
                </a:moveTo>
                <a:lnTo>
                  <a:pt x="83553" y="15366"/>
                </a:lnTo>
                <a:lnTo>
                  <a:pt x="87495" y="11810"/>
                </a:lnTo>
                <a:lnTo>
                  <a:pt x="87165" y="11556"/>
                </a:lnTo>
                <a:lnTo>
                  <a:pt x="88511" y="10032"/>
                </a:lnTo>
                <a:lnTo>
                  <a:pt x="91437" y="9397"/>
                </a:lnTo>
                <a:lnTo>
                  <a:pt x="93767" y="10540"/>
                </a:lnTo>
                <a:lnTo>
                  <a:pt x="101064" y="10540"/>
                </a:lnTo>
                <a:lnTo>
                  <a:pt x="101651" y="11175"/>
                </a:lnTo>
                <a:lnTo>
                  <a:pt x="97500" y="14731"/>
                </a:lnTo>
                <a:lnTo>
                  <a:pt x="97709" y="15366"/>
                </a:lnTo>
                <a:close/>
              </a:path>
              <a:path w="223519" h="112394">
                <a:moveTo>
                  <a:pt x="32546" y="12953"/>
                </a:moveTo>
                <a:lnTo>
                  <a:pt x="32128" y="12953"/>
                </a:lnTo>
                <a:lnTo>
                  <a:pt x="32128" y="11810"/>
                </a:lnTo>
                <a:lnTo>
                  <a:pt x="31531" y="11175"/>
                </a:lnTo>
                <a:lnTo>
                  <a:pt x="36906" y="11175"/>
                </a:lnTo>
                <a:lnTo>
                  <a:pt x="32546" y="12953"/>
                </a:lnTo>
                <a:close/>
              </a:path>
              <a:path w="223519" h="112394">
                <a:moveTo>
                  <a:pt x="37026" y="16001"/>
                </a:moveTo>
                <a:lnTo>
                  <a:pt x="36065" y="15493"/>
                </a:lnTo>
                <a:lnTo>
                  <a:pt x="36249" y="15366"/>
                </a:lnTo>
                <a:lnTo>
                  <a:pt x="36369" y="14223"/>
                </a:lnTo>
                <a:lnTo>
                  <a:pt x="36481" y="13588"/>
                </a:lnTo>
                <a:lnTo>
                  <a:pt x="36593" y="12953"/>
                </a:lnTo>
                <a:lnTo>
                  <a:pt x="36682" y="12445"/>
                </a:lnTo>
                <a:lnTo>
                  <a:pt x="36794" y="11810"/>
                </a:lnTo>
                <a:lnTo>
                  <a:pt x="36906" y="11175"/>
                </a:lnTo>
                <a:lnTo>
                  <a:pt x="78258" y="11175"/>
                </a:lnTo>
                <a:lnTo>
                  <a:pt x="81045" y="12445"/>
                </a:lnTo>
                <a:lnTo>
                  <a:pt x="81510" y="12953"/>
                </a:lnTo>
                <a:lnTo>
                  <a:pt x="41505" y="12953"/>
                </a:lnTo>
                <a:lnTo>
                  <a:pt x="37384" y="14223"/>
                </a:lnTo>
                <a:lnTo>
                  <a:pt x="37154" y="15366"/>
                </a:lnTo>
                <a:lnTo>
                  <a:pt x="37102" y="15620"/>
                </a:lnTo>
                <a:lnTo>
                  <a:pt x="37026" y="16001"/>
                </a:lnTo>
                <a:close/>
              </a:path>
              <a:path w="223519" h="112394">
                <a:moveTo>
                  <a:pt x="85524" y="13588"/>
                </a:moveTo>
                <a:lnTo>
                  <a:pt x="84151" y="13588"/>
                </a:lnTo>
                <a:lnTo>
                  <a:pt x="86958" y="11810"/>
                </a:lnTo>
                <a:lnTo>
                  <a:pt x="87165" y="11556"/>
                </a:lnTo>
                <a:lnTo>
                  <a:pt x="87495" y="11810"/>
                </a:lnTo>
                <a:lnTo>
                  <a:pt x="85524" y="13588"/>
                </a:lnTo>
                <a:close/>
              </a:path>
              <a:path w="223519" h="112394">
                <a:moveTo>
                  <a:pt x="42700" y="16636"/>
                </a:moveTo>
                <a:lnTo>
                  <a:pt x="41505" y="12953"/>
                </a:lnTo>
                <a:lnTo>
                  <a:pt x="46224" y="12953"/>
                </a:lnTo>
                <a:lnTo>
                  <a:pt x="42700" y="16636"/>
                </a:lnTo>
                <a:close/>
              </a:path>
              <a:path w="223519" h="112394">
                <a:moveTo>
                  <a:pt x="52666" y="18922"/>
                </a:moveTo>
                <a:lnTo>
                  <a:pt x="51360" y="18922"/>
                </a:lnTo>
                <a:lnTo>
                  <a:pt x="50065" y="15620"/>
                </a:lnTo>
                <a:lnTo>
                  <a:pt x="49986" y="15366"/>
                </a:lnTo>
                <a:lnTo>
                  <a:pt x="47192" y="14731"/>
                </a:lnTo>
                <a:lnTo>
                  <a:pt x="46224" y="12953"/>
                </a:lnTo>
                <a:lnTo>
                  <a:pt x="81481" y="12953"/>
                </a:lnTo>
                <a:lnTo>
                  <a:pt x="82572" y="14223"/>
                </a:lnTo>
                <a:lnTo>
                  <a:pt x="52495" y="14223"/>
                </a:lnTo>
                <a:lnTo>
                  <a:pt x="50405" y="16001"/>
                </a:lnTo>
                <a:lnTo>
                  <a:pt x="52666" y="18922"/>
                </a:lnTo>
                <a:close/>
              </a:path>
              <a:path w="223519" h="112394">
                <a:moveTo>
                  <a:pt x="60110" y="20192"/>
                </a:moveTo>
                <a:lnTo>
                  <a:pt x="53570" y="20192"/>
                </a:lnTo>
                <a:lnTo>
                  <a:pt x="53342" y="19811"/>
                </a:lnTo>
                <a:lnTo>
                  <a:pt x="59304" y="17144"/>
                </a:lnTo>
                <a:lnTo>
                  <a:pt x="52495" y="14223"/>
                </a:lnTo>
                <a:lnTo>
                  <a:pt x="82550" y="14223"/>
                </a:lnTo>
                <a:lnTo>
                  <a:pt x="83553" y="15366"/>
                </a:lnTo>
                <a:lnTo>
                  <a:pt x="97709" y="15366"/>
                </a:lnTo>
                <a:lnTo>
                  <a:pt x="98426" y="17144"/>
                </a:lnTo>
                <a:lnTo>
                  <a:pt x="98528" y="18033"/>
                </a:lnTo>
                <a:lnTo>
                  <a:pt x="98575" y="18414"/>
                </a:lnTo>
                <a:lnTo>
                  <a:pt x="61813" y="18414"/>
                </a:lnTo>
                <a:lnTo>
                  <a:pt x="60232" y="20065"/>
                </a:lnTo>
                <a:close/>
              </a:path>
              <a:path w="223519" h="112394">
                <a:moveTo>
                  <a:pt x="47418" y="19557"/>
                </a:moveTo>
                <a:lnTo>
                  <a:pt x="43903" y="17655"/>
                </a:lnTo>
                <a:lnTo>
                  <a:pt x="42998" y="16636"/>
                </a:lnTo>
                <a:lnTo>
                  <a:pt x="47194" y="14731"/>
                </a:lnTo>
                <a:lnTo>
                  <a:pt x="46882" y="15366"/>
                </a:lnTo>
                <a:lnTo>
                  <a:pt x="45634" y="17655"/>
                </a:lnTo>
                <a:lnTo>
                  <a:pt x="48884" y="17655"/>
                </a:lnTo>
                <a:lnTo>
                  <a:pt x="48967" y="18033"/>
                </a:lnTo>
                <a:lnTo>
                  <a:pt x="47657" y="18922"/>
                </a:lnTo>
                <a:lnTo>
                  <a:pt x="47418" y="19557"/>
                </a:lnTo>
                <a:close/>
              </a:path>
              <a:path w="223519" h="112394">
                <a:moveTo>
                  <a:pt x="37623" y="19557"/>
                </a:moveTo>
                <a:lnTo>
                  <a:pt x="37026" y="19557"/>
                </a:lnTo>
                <a:lnTo>
                  <a:pt x="35831" y="18922"/>
                </a:lnTo>
                <a:lnTo>
                  <a:pt x="36667" y="18414"/>
                </a:lnTo>
                <a:lnTo>
                  <a:pt x="36314" y="17655"/>
                </a:lnTo>
                <a:lnTo>
                  <a:pt x="35166" y="17655"/>
                </a:lnTo>
                <a:lnTo>
                  <a:pt x="35055" y="16001"/>
                </a:lnTo>
                <a:lnTo>
                  <a:pt x="35840" y="15620"/>
                </a:lnTo>
                <a:lnTo>
                  <a:pt x="35592" y="16636"/>
                </a:lnTo>
                <a:lnTo>
                  <a:pt x="37354" y="16636"/>
                </a:lnTo>
                <a:lnTo>
                  <a:pt x="37563" y="17144"/>
                </a:lnTo>
                <a:lnTo>
                  <a:pt x="37623" y="19557"/>
                </a:lnTo>
                <a:close/>
              </a:path>
              <a:path w="223519" h="112394">
                <a:moveTo>
                  <a:pt x="37354" y="16636"/>
                </a:moveTo>
                <a:lnTo>
                  <a:pt x="35592" y="16636"/>
                </a:lnTo>
                <a:lnTo>
                  <a:pt x="37145" y="16001"/>
                </a:lnTo>
                <a:lnTo>
                  <a:pt x="37354" y="16636"/>
                </a:lnTo>
                <a:close/>
              </a:path>
              <a:path w="223519" h="112394">
                <a:moveTo>
                  <a:pt x="48985" y="18033"/>
                </a:moveTo>
                <a:lnTo>
                  <a:pt x="48884" y="17655"/>
                </a:lnTo>
                <a:lnTo>
                  <a:pt x="49409" y="17655"/>
                </a:lnTo>
                <a:lnTo>
                  <a:pt x="48985" y="18033"/>
                </a:lnTo>
                <a:close/>
              </a:path>
              <a:path w="223519" h="112394">
                <a:moveTo>
                  <a:pt x="53013" y="20065"/>
                </a:moveTo>
                <a:lnTo>
                  <a:pt x="49210" y="18922"/>
                </a:lnTo>
                <a:lnTo>
                  <a:pt x="49071" y="18414"/>
                </a:lnTo>
                <a:lnTo>
                  <a:pt x="48967" y="18033"/>
                </a:lnTo>
                <a:lnTo>
                  <a:pt x="49407" y="18033"/>
                </a:lnTo>
                <a:lnTo>
                  <a:pt x="51360" y="18922"/>
                </a:lnTo>
                <a:lnTo>
                  <a:pt x="52666" y="18922"/>
                </a:lnTo>
                <a:lnTo>
                  <a:pt x="53342" y="19811"/>
                </a:lnTo>
                <a:lnTo>
                  <a:pt x="53013" y="20065"/>
                </a:lnTo>
                <a:close/>
              </a:path>
              <a:path w="223519" h="112394">
                <a:moveTo>
                  <a:pt x="63664" y="27939"/>
                </a:moveTo>
                <a:lnTo>
                  <a:pt x="61036" y="27304"/>
                </a:lnTo>
                <a:lnTo>
                  <a:pt x="60021" y="26669"/>
                </a:lnTo>
                <a:lnTo>
                  <a:pt x="61702" y="18922"/>
                </a:lnTo>
                <a:lnTo>
                  <a:pt x="61813" y="18414"/>
                </a:lnTo>
                <a:lnTo>
                  <a:pt x="98575" y="18414"/>
                </a:lnTo>
                <a:lnTo>
                  <a:pt x="98575" y="20700"/>
                </a:lnTo>
                <a:lnTo>
                  <a:pt x="62231" y="20700"/>
                </a:lnTo>
                <a:lnTo>
                  <a:pt x="69191" y="24307"/>
                </a:lnTo>
                <a:lnTo>
                  <a:pt x="68950" y="24891"/>
                </a:lnTo>
                <a:lnTo>
                  <a:pt x="64799" y="24891"/>
                </a:lnTo>
                <a:lnTo>
                  <a:pt x="63306" y="25526"/>
                </a:lnTo>
                <a:lnTo>
                  <a:pt x="63007" y="26161"/>
                </a:lnTo>
                <a:lnTo>
                  <a:pt x="63664" y="27939"/>
                </a:lnTo>
                <a:close/>
              </a:path>
              <a:path w="223519" h="112394">
                <a:moveTo>
                  <a:pt x="53570" y="20192"/>
                </a:moveTo>
                <a:lnTo>
                  <a:pt x="53013" y="20065"/>
                </a:lnTo>
                <a:lnTo>
                  <a:pt x="53342" y="19811"/>
                </a:lnTo>
                <a:lnTo>
                  <a:pt x="53494" y="20065"/>
                </a:lnTo>
                <a:close/>
              </a:path>
              <a:path w="223519" h="112394">
                <a:moveTo>
                  <a:pt x="54765" y="27304"/>
                </a:moveTo>
                <a:lnTo>
                  <a:pt x="53749" y="26669"/>
                </a:lnTo>
                <a:lnTo>
                  <a:pt x="52435" y="22605"/>
                </a:lnTo>
                <a:lnTo>
                  <a:pt x="52561" y="21335"/>
                </a:lnTo>
                <a:lnTo>
                  <a:pt x="52674" y="20192"/>
                </a:lnTo>
                <a:lnTo>
                  <a:pt x="53013" y="20065"/>
                </a:lnTo>
                <a:lnTo>
                  <a:pt x="53570" y="20192"/>
                </a:lnTo>
                <a:lnTo>
                  <a:pt x="60110" y="20192"/>
                </a:lnTo>
                <a:lnTo>
                  <a:pt x="59543" y="20700"/>
                </a:lnTo>
                <a:lnTo>
                  <a:pt x="59364" y="20700"/>
                </a:lnTo>
                <a:lnTo>
                  <a:pt x="58826" y="22605"/>
                </a:lnTo>
                <a:lnTo>
                  <a:pt x="55123" y="22605"/>
                </a:lnTo>
                <a:lnTo>
                  <a:pt x="55580" y="24307"/>
                </a:lnTo>
                <a:lnTo>
                  <a:pt x="55455" y="24891"/>
                </a:lnTo>
                <a:lnTo>
                  <a:pt x="54765" y="27304"/>
                </a:lnTo>
                <a:close/>
              </a:path>
              <a:path w="223519" h="112394">
                <a:moveTo>
                  <a:pt x="68517" y="29336"/>
                </a:moveTo>
                <a:lnTo>
                  <a:pt x="69099" y="27939"/>
                </a:lnTo>
                <a:lnTo>
                  <a:pt x="72683" y="25526"/>
                </a:lnTo>
                <a:lnTo>
                  <a:pt x="72321" y="22605"/>
                </a:lnTo>
                <a:lnTo>
                  <a:pt x="72243" y="21970"/>
                </a:lnTo>
                <a:lnTo>
                  <a:pt x="72164" y="21335"/>
                </a:lnTo>
                <a:lnTo>
                  <a:pt x="72086" y="20700"/>
                </a:lnTo>
                <a:lnTo>
                  <a:pt x="98575" y="20700"/>
                </a:lnTo>
                <a:lnTo>
                  <a:pt x="98500" y="21335"/>
                </a:lnTo>
                <a:lnTo>
                  <a:pt x="98426" y="21970"/>
                </a:lnTo>
                <a:lnTo>
                  <a:pt x="103335" y="21970"/>
                </a:lnTo>
                <a:lnTo>
                  <a:pt x="103622" y="23748"/>
                </a:lnTo>
                <a:lnTo>
                  <a:pt x="109487" y="23748"/>
                </a:lnTo>
                <a:lnTo>
                  <a:pt x="109687" y="24307"/>
                </a:lnTo>
                <a:lnTo>
                  <a:pt x="111991" y="24307"/>
                </a:lnTo>
                <a:lnTo>
                  <a:pt x="118733" y="27304"/>
                </a:lnTo>
                <a:lnTo>
                  <a:pt x="117733" y="27939"/>
                </a:lnTo>
                <a:lnTo>
                  <a:pt x="72982" y="27939"/>
                </a:lnTo>
                <a:lnTo>
                  <a:pt x="68517" y="29336"/>
                </a:lnTo>
                <a:close/>
              </a:path>
              <a:path w="223519" h="112394">
                <a:moveTo>
                  <a:pt x="103335" y="21970"/>
                </a:moveTo>
                <a:lnTo>
                  <a:pt x="98426" y="21970"/>
                </a:lnTo>
                <a:lnTo>
                  <a:pt x="100875" y="20700"/>
                </a:lnTo>
                <a:lnTo>
                  <a:pt x="103144" y="20700"/>
                </a:lnTo>
                <a:lnTo>
                  <a:pt x="103240" y="21335"/>
                </a:lnTo>
                <a:lnTo>
                  <a:pt x="103335" y="21970"/>
                </a:lnTo>
                <a:close/>
              </a:path>
              <a:path w="223519" h="112394">
                <a:moveTo>
                  <a:pt x="109487" y="23748"/>
                </a:moveTo>
                <a:lnTo>
                  <a:pt x="103622" y="23748"/>
                </a:lnTo>
                <a:lnTo>
                  <a:pt x="105892" y="21970"/>
                </a:lnTo>
                <a:lnTo>
                  <a:pt x="108579" y="21335"/>
                </a:lnTo>
                <a:lnTo>
                  <a:pt x="109487" y="23748"/>
                </a:lnTo>
                <a:close/>
              </a:path>
              <a:path w="223519" h="112394">
                <a:moveTo>
                  <a:pt x="58050" y="24891"/>
                </a:moveTo>
                <a:lnTo>
                  <a:pt x="55123" y="22605"/>
                </a:lnTo>
                <a:lnTo>
                  <a:pt x="58826" y="22605"/>
                </a:lnTo>
                <a:lnTo>
                  <a:pt x="58312" y="24307"/>
                </a:lnTo>
                <a:lnTo>
                  <a:pt x="58050" y="24891"/>
                </a:lnTo>
                <a:close/>
              </a:path>
              <a:path w="223519" h="112394">
                <a:moveTo>
                  <a:pt x="65993" y="27304"/>
                </a:moveTo>
                <a:lnTo>
                  <a:pt x="64799" y="27304"/>
                </a:lnTo>
                <a:lnTo>
                  <a:pt x="64799" y="24891"/>
                </a:lnTo>
                <a:lnTo>
                  <a:pt x="68950" y="24891"/>
                </a:lnTo>
                <a:lnTo>
                  <a:pt x="68741" y="25526"/>
                </a:lnTo>
                <a:lnTo>
                  <a:pt x="65993" y="27304"/>
                </a:lnTo>
                <a:close/>
              </a:path>
              <a:path w="223519" h="112394">
                <a:moveTo>
                  <a:pt x="72026" y="33273"/>
                </a:moveTo>
                <a:lnTo>
                  <a:pt x="72663" y="29717"/>
                </a:lnTo>
                <a:lnTo>
                  <a:pt x="72777" y="29082"/>
                </a:lnTo>
                <a:lnTo>
                  <a:pt x="72868" y="28574"/>
                </a:lnTo>
                <a:lnTo>
                  <a:pt x="72982" y="27939"/>
                </a:lnTo>
                <a:lnTo>
                  <a:pt x="117733" y="27939"/>
                </a:lnTo>
                <a:lnTo>
                  <a:pt x="115732" y="29082"/>
                </a:lnTo>
                <a:lnTo>
                  <a:pt x="75729" y="29082"/>
                </a:lnTo>
                <a:lnTo>
                  <a:pt x="72026" y="33273"/>
                </a:lnTo>
                <a:close/>
              </a:path>
              <a:path w="223519" h="112394">
                <a:moveTo>
                  <a:pt x="85465" y="38099"/>
                </a:moveTo>
                <a:lnTo>
                  <a:pt x="78059" y="38099"/>
                </a:lnTo>
                <a:lnTo>
                  <a:pt x="79014" y="36829"/>
                </a:lnTo>
                <a:lnTo>
                  <a:pt x="80866" y="35051"/>
                </a:lnTo>
                <a:lnTo>
                  <a:pt x="115806" y="35051"/>
                </a:lnTo>
                <a:lnTo>
                  <a:pt x="116045" y="33908"/>
                </a:lnTo>
                <a:lnTo>
                  <a:pt x="119390" y="33908"/>
                </a:lnTo>
                <a:lnTo>
                  <a:pt x="120145" y="29717"/>
                </a:lnTo>
                <a:lnTo>
                  <a:pt x="120259" y="29082"/>
                </a:lnTo>
                <a:lnTo>
                  <a:pt x="120351" y="28574"/>
                </a:lnTo>
                <a:lnTo>
                  <a:pt x="120465" y="27939"/>
                </a:lnTo>
                <a:lnTo>
                  <a:pt x="127453" y="28574"/>
                </a:lnTo>
                <a:lnTo>
                  <a:pt x="126438" y="35051"/>
                </a:lnTo>
                <a:lnTo>
                  <a:pt x="127244" y="36321"/>
                </a:lnTo>
                <a:lnTo>
                  <a:pt x="85047" y="36321"/>
                </a:lnTo>
                <a:lnTo>
                  <a:pt x="85465" y="38099"/>
                </a:lnTo>
                <a:close/>
              </a:path>
              <a:path w="223519" h="112394">
                <a:moveTo>
                  <a:pt x="77103" y="35686"/>
                </a:moveTo>
                <a:lnTo>
                  <a:pt x="75192" y="33273"/>
                </a:lnTo>
                <a:lnTo>
                  <a:pt x="75652" y="29717"/>
                </a:lnTo>
                <a:lnTo>
                  <a:pt x="75729" y="29082"/>
                </a:lnTo>
                <a:lnTo>
                  <a:pt x="115732" y="29082"/>
                </a:lnTo>
                <a:lnTo>
                  <a:pt x="114731" y="29717"/>
                </a:lnTo>
                <a:lnTo>
                  <a:pt x="116165" y="33273"/>
                </a:lnTo>
                <a:lnTo>
                  <a:pt x="116045" y="33908"/>
                </a:lnTo>
                <a:lnTo>
                  <a:pt x="115448" y="33908"/>
                </a:lnTo>
                <a:lnTo>
                  <a:pt x="113596" y="35051"/>
                </a:lnTo>
                <a:lnTo>
                  <a:pt x="80866" y="35051"/>
                </a:lnTo>
                <a:lnTo>
                  <a:pt x="77103" y="35686"/>
                </a:lnTo>
                <a:close/>
              </a:path>
              <a:path w="223519" h="112394">
                <a:moveTo>
                  <a:pt x="68383" y="29717"/>
                </a:moveTo>
                <a:lnTo>
                  <a:pt x="67487" y="29717"/>
                </a:lnTo>
                <a:lnTo>
                  <a:pt x="68517" y="29336"/>
                </a:lnTo>
                <a:lnTo>
                  <a:pt x="68383" y="29717"/>
                </a:lnTo>
                <a:close/>
              </a:path>
              <a:path w="223519" h="112394">
                <a:moveTo>
                  <a:pt x="70055" y="32765"/>
                </a:moveTo>
                <a:lnTo>
                  <a:pt x="68621" y="31495"/>
                </a:lnTo>
                <a:lnTo>
                  <a:pt x="67666" y="31495"/>
                </a:lnTo>
                <a:lnTo>
                  <a:pt x="68383" y="29717"/>
                </a:lnTo>
                <a:lnTo>
                  <a:pt x="71011" y="29717"/>
                </a:lnTo>
                <a:lnTo>
                  <a:pt x="70593" y="31495"/>
                </a:lnTo>
                <a:lnTo>
                  <a:pt x="70055" y="32765"/>
                </a:lnTo>
                <a:close/>
              </a:path>
              <a:path w="223519" h="112394">
                <a:moveTo>
                  <a:pt x="99322" y="39877"/>
                </a:moveTo>
                <a:lnTo>
                  <a:pt x="99322" y="37464"/>
                </a:lnTo>
                <a:lnTo>
                  <a:pt x="129006" y="37464"/>
                </a:lnTo>
                <a:lnTo>
                  <a:pt x="129096" y="36321"/>
                </a:lnTo>
                <a:lnTo>
                  <a:pt x="129185" y="35051"/>
                </a:lnTo>
                <a:lnTo>
                  <a:pt x="131754" y="32130"/>
                </a:lnTo>
                <a:lnTo>
                  <a:pt x="134322" y="36829"/>
                </a:lnTo>
                <a:lnTo>
                  <a:pt x="134410" y="37464"/>
                </a:lnTo>
                <a:lnTo>
                  <a:pt x="134498" y="38099"/>
                </a:lnTo>
                <a:lnTo>
                  <a:pt x="134586" y="38734"/>
                </a:lnTo>
                <a:lnTo>
                  <a:pt x="134656" y="39242"/>
                </a:lnTo>
                <a:lnTo>
                  <a:pt x="102248" y="39242"/>
                </a:lnTo>
                <a:lnTo>
                  <a:pt x="99322" y="39877"/>
                </a:lnTo>
                <a:close/>
              </a:path>
              <a:path w="223519" h="112394">
                <a:moveTo>
                  <a:pt x="115806" y="35051"/>
                </a:moveTo>
                <a:lnTo>
                  <a:pt x="113596" y="35051"/>
                </a:lnTo>
                <a:lnTo>
                  <a:pt x="115448" y="33908"/>
                </a:lnTo>
                <a:lnTo>
                  <a:pt x="116045" y="33908"/>
                </a:lnTo>
                <a:lnTo>
                  <a:pt x="115806" y="35051"/>
                </a:lnTo>
                <a:close/>
              </a:path>
              <a:path w="223519" h="112394">
                <a:moveTo>
                  <a:pt x="91257" y="41655"/>
                </a:moveTo>
                <a:lnTo>
                  <a:pt x="88630" y="41020"/>
                </a:lnTo>
                <a:lnTo>
                  <a:pt x="85525" y="41020"/>
                </a:lnTo>
                <a:lnTo>
                  <a:pt x="88391" y="37464"/>
                </a:lnTo>
                <a:lnTo>
                  <a:pt x="86420" y="36829"/>
                </a:lnTo>
                <a:lnTo>
                  <a:pt x="85047" y="36321"/>
                </a:lnTo>
                <a:lnTo>
                  <a:pt x="127244" y="36321"/>
                </a:lnTo>
                <a:lnTo>
                  <a:pt x="128051" y="37464"/>
                </a:lnTo>
                <a:lnTo>
                  <a:pt x="99322" y="37464"/>
                </a:lnTo>
                <a:lnTo>
                  <a:pt x="97112" y="38099"/>
                </a:lnTo>
                <a:lnTo>
                  <a:pt x="97112" y="38734"/>
                </a:lnTo>
                <a:lnTo>
                  <a:pt x="90781" y="38734"/>
                </a:lnTo>
                <a:lnTo>
                  <a:pt x="90907" y="39242"/>
                </a:lnTo>
                <a:lnTo>
                  <a:pt x="91033" y="39877"/>
                </a:lnTo>
                <a:lnTo>
                  <a:pt x="91155" y="41020"/>
                </a:lnTo>
                <a:lnTo>
                  <a:pt x="91257" y="41655"/>
                </a:lnTo>
                <a:close/>
              </a:path>
              <a:path w="223519" h="112394">
                <a:moveTo>
                  <a:pt x="92658" y="44703"/>
                </a:moveTo>
                <a:lnTo>
                  <a:pt x="91796" y="44703"/>
                </a:lnTo>
                <a:lnTo>
                  <a:pt x="91915" y="44068"/>
                </a:lnTo>
                <a:lnTo>
                  <a:pt x="91648" y="42798"/>
                </a:lnTo>
                <a:lnTo>
                  <a:pt x="91541" y="42290"/>
                </a:lnTo>
                <a:lnTo>
                  <a:pt x="91437" y="41797"/>
                </a:lnTo>
                <a:lnTo>
                  <a:pt x="91327" y="41274"/>
                </a:lnTo>
                <a:lnTo>
                  <a:pt x="90972" y="39877"/>
                </a:lnTo>
                <a:lnTo>
                  <a:pt x="90876" y="39242"/>
                </a:lnTo>
                <a:lnTo>
                  <a:pt x="90781" y="38734"/>
                </a:lnTo>
                <a:lnTo>
                  <a:pt x="97112" y="38734"/>
                </a:lnTo>
                <a:lnTo>
                  <a:pt x="97112" y="39877"/>
                </a:lnTo>
                <a:lnTo>
                  <a:pt x="98946" y="39877"/>
                </a:lnTo>
                <a:lnTo>
                  <a:pt x="98571" y="41020"/>
                </a:lnTo>
                <a:lnTo>
                  <a:pt x="92811" y="41020"/>
                </a:lnTo>
                <a:lnTo>
                  <a:pt x="92709" y="43433"/>
                </a:lnTo>
                <a:lnTo>
                  <a:pt x="92658" y="44703"/>
                </a:lnTo>
                <a:close/>
              </a:path>
              <a:path w="223519" h="112394">
                <a:moveTo>
                  <a:pt x="98946" y="39877"/>
                </a:moveTo>
                <a:lnTo>
                  <a:pt x="97112" y="39877"/>
                </a:lnTo>
                <a:lnTo>
                  <a:pt x="99322" y="38734"/>
                </a:lnTo>
                <a:lnTo>
                  <a:pt x="98946" y="39877"/>
                </a:lnTo>
                <a:close/>
              </a:path>
              <a:path w="223519" h="112394">
                <a:moveTo>
                  <a:pt x="101532" y="52450"/>
                </a:moveTo>
                <a:lnTo>
                  <a:pt x="101101" y="50037"/>
                </a:lnTo>
                <a:lnTo>
                  <a:pt x="100988" y="49402"/>
                </a:lnTo>
                <a:lnTo>
                  <a:pt x="100875" y="48767"/>
                </a:lnTo>
                <a:lnTo>
                  <a:pt x="102666" y="48767"/>
                </a:lnTo>
                <a:lnTo>
                  <a:pt x="98605" y="48259"/>
                </a:lnTo>
                <a:lnTo>
                  <a:pt x="102248" y="44068"/>
                </a:lnTo>
                <a:lnTo>
                  <a:pt x="102360" y="43433"/>
                </a:lnTo>
                <a:lnTo>
                  <a:pt x="102472" y="42798"/>
                </a:lnTo>
                <a:lnTo>
                  <a:pt x="102558" y="41020"/>
                </a:lnTo>
                <a:lnTo>
                  <a:pt x="102359" y="39877"/>
                </a:lnTo>
                <a:lnTo>
                  <a:pt x="102248" y="39242"/>
                </a:lnTo>
                <a:lnTo>
                  <a:pt x="134656" y="39242"/>
                </a:lnTo>
                <a:lnTo>
                  <a:pt x="134740" y="39877"/>
                </a:lnTo>
                <a:lnTo>
                  <a:pt x="137786" y="39877"/>
                </a:lnTo>
                <a:lnTo>
                  <a:pt x="139279" y="42290"/>
                </a:lnTo>
                <a:lnTo>
                  <a:pt x="139220" y="45846"/>
                </a:lnTo>
                <a:lnTo>
                  <a:pt x="104100" y="45846"/>
                </a:lnTo>
                <a:lnTo>
                  <a:pt x="101532" y="52450"/>
                </a:lnTo>
                <a:close/>
              </a:path>
              <a:path w="223519" h="112394">
                <a:moveTo>
                  <a:pt x="98008" y="42798"/>
                </a:moveTo>
                <a:lnTo>
                  <a:pt x="92811" y="41020"/>
                </a:lnTo>
                <a:lnTo>
                  <a:pt x="96873" y="41020"/>
                </a:lnTo>
                <a:lnTo>
                  <a:pt x="98133" y="41797"/>
                </a:lnTo>
                <a:lnTo>
                  <a:pt x="98353" y="41797"/>
                </a:lnTo>
                <a:lnTo>
                  <a:pt x="98008" y="42798"/>
                </a:lnTo>
                <a:close/>
              </a:path>
              <a:path w="223519" h="112394">
                <a:moveTo>
                  <a:pt x="100755" y="43433"/>
                </a:moveTo>
                <a:lnTo>
                  <a:pt x="100038" y="42798"/>
                </a:lnTo>
                <a:lnTo>
                  <a:pt x="98133" y="41797"/>
                </a:lnTo>
                <a:lnTo>
                  <a:pt x="96873" y="41020"/>
                </a:lnTo>
                <a:lnTo>
                  <a:pt x="98519" y="41274"/>
                </a:lnTo>
                <a:lnTo>
                  <a:pt x="98396" y="41655"/>
                </a:lnTo>
                <a:lnTo>
                  <a:pt x="98350" y="41797"/>
                </a:lnTo>
                <a:lnTo>
                  <a:pt x="102525" y="41797"/>
                </a:lnTo>
                <a:lnTo>
                  <a:pt x="100755" y="43433"/>
                </a:lnTo>
                <a:close/>
              </a:path>
              <a:path w="223519" h="112394">
                <a:moveTo>
                  <a:pt x="98519" y="41274"/>
                </a:moveTo>
                <a:lnTo>
                  <a:pt x="96873" y="41020"/>
                </a:lnTo>
                <a:lnTo>
                  <a:pt x="98571" y="41020"/>
                </a:lnTo>
                <a:lnTo>
                  <a:pt x="98519" y="41274"/>
                </a:lnTo>
                <a:close/>
              </a:path>
              <a:path w="223519" h="112394">
                <a:moveTo>
                  <a:pt x="102525" y="41797"/>
                </a:moveTo>
                <a:lnTo>
                  <a:pt x="98350" y="41797"/>
                </a:lnTo>
                <a:lnTo>
                  <a:pt x="98396" y="41655"/>
                </a:lnTo>
                <a:lnTo>
                  <a:pt x="98519" y="41274"/>
                </a:lnTo>
                <a:lnTo>
                  <a:pt x="102678" y="41655"/>
                </a:lnTo>
                <a:lnTo>
                  <a:pt x="102525" y="41797"/>
                </a:lnTo>
                <a:close/>
              </a:path>
              <a:path w="223519" h="112394">
                <a:moveTo>
                  <a:pt x="90482" y="49402"/>
                </a:moveTo>
                <a:lnTo>
                  <a:pt x="89586" y="46989"/>
                </a:lnTo>
                <a:lnTo>
                  <a:pt x="91915" y="46989"/>
                </a:lnTo>
                <a:lnTo>
                  <a:pt x="92274" y="46481"/>
                </a:lnTo>
                <a:lnTo>
                  <a:pt x="89885" y="45846"/>
                </a:lnTo>
                <a:lnTo>
                  <a:pt x="89705" y="45846"/>
                </a:lnTo>
                <a:lnTo>
                  <a:pt x="88033" y="43433"/>
                </a:lnTo>
                <a:lnTo>
                  <a:pt x="91796" y="44703"/>
                </a:lnTo>
                <a:lnTo>
                  <a:pt x="92658" y="44703"/>
                </a:lnTo>
                <a:lnTo>
                  <a:pt x="92543" y="46989"/>
                </a:lnTo>
                <a:lnTo>
                  <a:pt x="92513" y="47624"/>
                </a:lnTo>
                <a:lnTo>
                  <a:pt x="93707" y="47624"/>
                </a:lnTo>
                <a:lnTo>
                  <a:pt x="90482" y="49402"/>
                </a:lnTo>
                <a:close/>
              </a:path>
              <a:path w="223519" h="112394">
                <a:moveTo>
                  <a:pt x="108400" y="53593"/>
                </a:moveTo>
                <a:lnTo>
                  <a:pt x="105175" y="52958"/>
                </a:lnTo>
                <a:lnTo>
                  <a:pt x="104458" y="52450"/>
                </a:lnTo>
                <a:lnTo>
                  <a:pt x="107803" y="45846"/>
                </a:lnTo>
                <a:lnTo>
                  <a:pt x="139220" y="45846"/>
                </a:lnTo>
                <a:lnTo>
                  <a:pt x="143998" y="46989"/>
                </a:lnTo>
                <a:lnTo>
                  <a:pt x="146029" y="47624"/>
                </a:lnTo>
                <a:lnTo>
                  <a:pt x="145896" y="48259"/>
                </a:lnTo>
                <a:lnTo>
                  <a:pt x="145790" y="48767"/>
                </a:lnTo>
                <a:lnTo>
                  <a:pt x="109177" y="48767"/>
                </a:lnTo>
                <a:lnTo>
                  <a:pt x="108639" y="49402"/>
                </a:lnTo>
                <a:lnTo>
                  <a:pt x="108603" y="50037"/>
                </a:lnTo>
                <a:lnTo>
                  <a:pt x="108503" y="51815"/>
                </a:lnTo>
                <a:lnTo>
                  <a:pt x="108400" y="53593"/>
                </a:lnTo>
                <a:close/>
              </a:path>
              <a:path w="223519" h="112394">
                <a:moveTo>
                  <a:pt x="93707" y="47624"/>
                </a:moveTo>
                <a:lnTo>
                  <a:pt x="92513" y="47624"/>
                </a:lnTo>
                <a:lnTo>
                  <a:pt x="94782" y="46989"/>
                </a:lnTo>
                <a:lnTo>
                  <a:pt x="93707" y="47624"/>
                </a:lnTo>
                <a:close/>
              </a:path>
              <a:path w="223519" h="112394">
                <a:moveTo>
                  <a:pt x="112163" y="57784"/>
                </a:moveTo>
                <a:lnTo>
                  <a:pt x="111088" y="57149"/>
                </a:lnTo>
                <a:lnTo>
                  <a:pt x="110730" y="55371"/>
                </a:lnTo>
                <a:lnTo>
                  <a:pt x="113417" y="51815"/>
                </a:lnTo>
                <a:lnTo>
                  <a:pt x="112462" y="50037"/>
                </a:lnTo>
                <a:lnTo>
                  <a:pt x="112283" y="50037"/>
                </a:lnTo>
                <a:lnTo>
                  <a:pt x="109177" y="48767"/>
                </a:lnTo>
                <a:lnTo>
                  <a:pt x="145790" y="48767"/>
                </a:lnTo>
                <a:lnTo>
                  <a:pt x="145192" y="51815"/>
                </a:lnTo>
                <a:lnTo>
                  <a:pt x="119510" y="51815"/>
                </a:lnTo>
                <a:lnTo>
                  <a:pt x="120621" y="53593"/>
                </a:lnTo>
                <a:lnTo>
                  <a:pt x="116583" y="53593"/>
                </a:lnTo>
                <a:lnTo>
                  <a:pt x="115448" y="54228"/>
                </a:lnTo>
                <a:lnTo>
                  <a:pt x="113537" y="54863"/>
                </a:lnTo>
                <a:lnTo>
                  <a:pt x="112581" y="55371"/>
                </a:lnTo>
                <a:lnTo>
                  <a:pt x="111805" y="56006"/>
                </a:lnTo>
                <a:lnTo>
                  <a:pt x="112163" y="57784"/>
                </a:lnTo>
                <a:close/>
              </a:path>
              <a:path w="223519" h="112394">
                <a:moveTo>
                  <a:pt x="116284" y="61340"/>
                </a:moveTo>
                <a:lnTo>
                  <a:pt x="117598" y="58419"/>
                </a:lnTo>
                <a:lnTo>
                  <a:pt x="124945" y="55371"/>
                </a:lnTo>
                <a:lnTo>
                  <a:pt x="121779" y="52450"/>
                </a:lnTo>
                <a:lnTo>
                  <a:pt x="119510" y="51815"/>
                </a:lnTo>
                <a:lnTo>
                  <a:pt x="145192" y="51815"/>
                </a:lnTo>
                <a:lnTo>
                  <a:pt x="145060" y="52450"/>
                </a:lnTo>
                <a:lnTo>
                  <a:pt x="144954" y="52958"/>
                </a:lnTo>
                <a:lnTo>
                  <a:pt x="147283" y="52958"/>
                </a:lnTo>
                <a:lnTo>
                  <a:pt x="148537" y="54228"/>
                </a:lnTo>
                <a:lnTo>
                  <a:pt x="149314" y="56641"/>
                </a:lnTo>
                <a:lnTo>
                  <a:pt x="149314" y="59562"/>
                </a:lnTo>
                <a:lnTo>
                  <a:pt x="157944" y="59562"/>
                </a:lnTo>
                <a:lnTo>
                  <a:pt x="158437" y="60197"/>
                </a:lnTo>
                <a:lnTo>
                  <a:pt x="119987" y="60197"/>
                </a:lnTo>
                <a:lnTo>
                  <a:pt x="116284" y="61340"/>
                </a:lnTo>
                <a:close/>
              </a:path>
              <a:path w="223519" h="112394">
                <a:moveTo>
                  <a:pt x="120525" y="56006"/>
                </a:moveTo>
                <a:lnTo>
                  <a:pt x="118255" y="56006"/>
                </a:lnTo>
                <a:lnTo>
                  <a:pt x="116583" y="53593"/>
                </a:lnTo>
                <a:lnTo>
                  <a:pt x="120621" y="53593"/>
                </a:lnTo>
                <a:lnTo>
                  <a:pt x="121361" y="54863"/>
                </a:lnTo>
                <a:lnTo>
                  <a:pt x="120525" y="56006"/>
                </a:lnTo>
                <a:close/>
              </a:path>
              <a:path w="223519" h="112394">
                <a:moveTo>
                  <a:pt x="117598" y="58419"/>
                </a:moveTo>
                <a:lnTo>
                  <a:pt x="114731" y="57149"/>
                </a:lnTo>
                <a:lnTo>
                  <a:pt x="115149" y="56006"/>
                </a:lnTo>
                <a:lnTo>
                  <a:pt x="118733" y="56006"/>
                </a:lnTo>
                <a:lnTo>
                  <a:pt x="117718" y="56641"/>
                </a:lnTo>
                <a:lnTo>
                  <a:pt x="117598" y="58419"/>
                </a:lnTo>
                <a:close/>
              </a:path>
              <a:path w="223519" h="112394">
                <a:moveTo>
                  <a:pt x="157944" y="59562"/>
                </a:moveTo>
                <a:lnTo>
                  <a:pt x="150508" y="59562"/>
                </a:lnTo>
                <a:lnTo>
                  <a:pt x="153076" y="56641"/>
                </a:lnTo>
                <a:lnTo>
                  <a:pt x="156959" y="58419"/>
                </a:lnTo>
                <a:lnTo>
                  <a:pt x="157944" y="59562"/>
                </a:lnTo>
                <a:close/>
              </a:path>
              <a:path w="223519" h="112394">
                <a:moveTo>
                  <a:pt x="117180" y="63753"/>
                </a:moveTo>
                <a:lnTo>
                  <a:pt x="119987" y="60197"/>
                </a:lnTo>
                <a:lnTo>
                  <a:pt x="121122" y="60197"/>
                </a:lnTo>
                <a:lnTo>
                  <a:pt x="119987" y="63118"/>
                </a:lnTo>
                <a:lnTo>
                  <a:pt x="117180" y="63753"/>
                </a:lnTo>
                <a:close/>
              </a:path>
              <a:path w="223519" h="112394">
                <a:moveTo>
                  <a:pt x="124467" y="66166"/>
                </a:moveTo>
                <a:lnTo>
                  <a:pt x="124159" y="64388"/>
                </a:lnTo>
                <a:lnTo>
                  <a:pt x="124049" y="63753"/>
                </a:lnTo>
                <a:lnTo>
                  <a:pt x="122854" y="61975"/>
                </a:lnTo>
                <a:lnTo>
                  <a:pt x="121122" y="60197"/>
                </a:lnTo>
                <a:lnTo>
                  <a:pt x="158437" y="60197"/>
                </a:lnTo>
                <a:lnTo>
                  <a:pt x="158930" y="60832"/>
                </a:lnTo>
                <a:lnTo>
                  <a:pt x="132650" y="60832"/>
                </a:lnTo>
                <a:lnTo>
                  <a:pt x="131508" y="63118"/>
                </a:lnTo>
                <a:lnTo>
                  <a:pt x="127573" y="63118"/>
                </a:lnTo>
                <a:lnTo>
                  <a:pt x="124467" y="66166"/>
                </a:lnTo>
                <a:close/>
              </a:path>
              <a:path w="223519" h="112394">
                <a:moveTo>
                  <a:pt x="139339" y="73913"/>
                </a:moveTo>
                <a:lnTo>
                  <a:pt x="138324" y="71500"/>
                </a:lnTo>
                <a:lnTo>
                  <a:pt x="134919" y="71500"/>
                </a:lnTo>
                <a:lnTo>
                  <a:pt x="134800" y="69722"/>
                </a:lnTo>
                <a:lnTo>
                  <a:pt x="134382" y="69087"/>
                </a:lnTo>
                <a:lnTo>
                  <a:pt x="133844" y="68579"/>
                </a:lnTo>
                <a:lnTo>
                  <a:pt x="132889" y="68579"/>
                </a:lnTo>
                <a:lnTo>
                  <a:pt x="132052" y="67309"/>
                </a:lnTo>
                <a:lnTo>
                  <a:pt x="132099" y="66801"/>
                </a:lnTo>
                <a:lnTo>
                  <a:pt x="132215" y="65531"/>
                </a:lnTo>
                <a:lnTo>
                  <a:pt x="132320" y="64388"/>
                </a:lnTo>
                <a:lnTo>
                  <a:pt x="132436" y="63118"/>
                </a:lnTo>
                <a:lnTo>
                  <a:pt x="132541" y="61975"/>
                </a:lnTo>
                <a:lnTo>
                  <a:pt x="132650" y="60832"/>
                </a:lnTo>
                <a:lnTo>
                  <a:pt x="158930" y="60832"/>
                </a:lnTo>
                <a:lnTo>
                  <a:pt x="157914" y="65531"/>
                </a:lnTo>
                <a:lnTo>
                  <a:pt x="162454" y="65531"/>
                </a:lnTo>
                <a:lnTo>
                  <a:pt x="162454" y="67309"/>
                </a:lnTo>
                <a:lnTo>
                  <a:pt x="160542" y="70357"/>
                </a:lnTo>
                <a:lnTo>
                  <a:pt x="143401" y="70357"/>
                </a:lnTo>
                <a:lnTo>
                  <a:pt x="140713" y="71500"/>
                </a:lnTo>
                <a:lnTo>
                  <a:pt x="141669" y="73278"/>
                </a:lnTo>
                <a:lnTo>
                  <a:pt x="139339" y="73913"/>
                </a:lnTo>
                <a:close/>
              </a:path>
              <a:path w="223519" h="112394">
                <a:moveTo>
                  <a:pt x="131216" y="67944"/>
                </a:moveTo>
                <a:lnTo>
                  <a:pt x="127931" y="66801"/>
                </a:lnTo>
                <a:lnTo>
                  <a:pt x="126617" y="66801"/>
                </a:lnTo>
                <a:lnTo>
                  <a:pt x="127573" y="63118"/>
                </a:lnTo>
                <a:lnTo>
                  <a:pt x="131508" y="63118"/>
                </a:lnTo>
                <a:lnTo>
                  <a:pt x="130008" y="66166"/>
                </a:lnTo>
                <a:lnTo>
                  <a:pt x="130372" y="66801"/>
                </a:lnTo>
                <a:lnTo>
                  <a:pt x="131216" y="67944"/>
                </a:lnTo>
                <a:close/>
              </a:path>
              <a:path w="223519" h="112394">
                <a:moveTo>
                  <a:pt x="162454" y="65531"/>
                </a:moveTo>
                <a:lnTo>
                  <a:pt x="157914" y="65531"/>
                </a:lnTo>
                <a:lnTo>
                  <a:pt x="162454" y="64388"/>
                </a:lnTo>
                <a:lnTo>
                  <a:pt x="162454" y="65531"/>
                </a:lnTo>
                <a:close/>
              </a:path>
              <a:path w="223519" h="112394">
                <a:moveTo>
                  <a:pt x="141908" y="82295"/>
                </a:moveTo>
                <a:lnTo>
                  <a:pt x="140355" y="81660"/>
                </a:lnTo>
                <a:lnTo>
                  <a:pt x="136592" y="80517"/>
                </a:lnTo>
                <a:lnTo>
                  <a:pt x="142326" y="78104"/>
                </a:lnTo>
                <a:lnTo>
                  <a:pt x="142684" y="78104"/>
                </a:lnTo>
                <a:lnTo>
                  <a:pt x="145312" y="75691"/>
                </a:lnTo>
                <a:lnTo>
                  <a:pt x="143401" y="70357"/>
                </a:lnTo>
                <a:lnTo>
                  <a:pt x="160542" y="70357"/>
                </a:lnTo>
                <a:lnTo>
                  <a:pt x="163409" y="71500"/>
                </a:lnTo>
                <a:lnTo>
                  <a:pt x="165560" y="73278"/>
                </a:lnTo>
                <a:lnTo>
                  <a:pt x="166635" y="75056"/>
                </a:lnTo>
                <a:lnTo>
                  <a:pt x="151643" y="75056"/>
                </a:lnTo>
                <a:lnTo>
                  <a:pt x="149851" y="76961"/>
                </a:lnTo>
                <a:lnTo>
                  <a:pt x="144416" y="76961"/>
                </a:lnTo>
                <a:lnTo>
                  <a:pt x="142206" y="79247"/>
                </a:lnTo>
                <a:lnTo>
                  <a:pt x="141310" y="79882"/>
                </a:lnTo>
                <a:lnTo>
                  <a:pt x="141908" y="82295"/>
                </a:lnTo>
                <a:close/>
              </a:path>
              <a:path w="223519" h="112394">
                <a:moveTo>
                  <a:pt x="167710" y="81025"/>
                </a:moveTo>
                <a:lnTo>
                  <a:pt x="152449" y="81025"/>
                </a:lnTo>
                <a:lnTo>
                  <a:pt x="151729" y="75691"/>
                </a:lnTo>
                <a:lnTo>
                  <a:pt x="151643" y="75056"/>
                </a:lnTo>
                <a:lnTo>
                  <a:pt x="166635" y="75056"/>
                </a:lnTo>
                <a:lnTo>
                  <a:pt x="166993" y="75691"/>
                </a:lnTo>
                <a:lnTo>
                  <a:pt x="171383" y="75691"/>
                </a:lnTo>
                <a:lnTo>
                  <a:pt x="171502" y="78104"/>
                </a:lnTo>
                <a:lnTo>
                  <a:pt x="171592" y="79882"/>
                </a:lnTo>
                <a:lnTo>
                  <a:pt x="167710" y="81025"/>
                </a:lnTo>
                <a:close/>
              </a:path>
              <a:path w="223519" h="112394">
                <a:moveTo>
                  <a:pt x="171383" y="75691"/>
                </a:moveTo>
                <a:lnTo>
                  <a:pt x="166993" y="75691"/>
                </a:lnTo>
                <a:lnTo>
                  <a:pt x="171353" y="75056"/>
                </a:lnTo>
                <a:lnTo>
                  <a:pt x="171383" y="75691"/>
                </a:lnTo>
                <a:close/>
              </a:path>
              <a:path w="223519" h="112394">
                <a:moveTo>
                  <a:pt x="146865" y="79882"/>
                </a:moveTo>
                <a:lnTo>
                  <a:pt x="144834" y="79247"/>
                </a:lnTo>
                <a:lnTo>
                  <a:pt x="144655" y="79247"/>
                </a:lnTo>
                <a:lnTo>
                  <a:pt x="144536" y="78104"/>
                </a:lnTo>
                <a:lnTo>
                  <a:pt x="144416" y="76961"/>
                </a:lnTo>
                <a:lnTo>
                  <a:pt x="149851" y="76961"/>
                </a:lnTo>
                <a:lnTo>
                  <a:pt x="146865" y="79882"/>
                </a:lnTo>
                <a:close/>
              </a:path>
              <a:path w="223519" h="112394">
                <a:moveTo>
                  <a:pt x="154703" y="97535"/>
                </a:moveTo>
                <a:lnTo>
                  <a:pt x="154749" y="96646"/>
                </a:lnTo>
                <a:lnTo>
                  <a:pt x="151822" y="90677"/>
                </a:lnTo>
                <a:lnTo>
                  <a:pt x="151225" y="90042"/>
                </a:lnTo>
                <a:lnTo>
                  <a:pt x="150150" y="90042"/>
                </a:lnTo>
                <a:lnTo>
                  <a:pt x="147522" y="86994"/>
                </a:lnTo>
                <a:lnTo>
                  <a:pt x="149194" y="86486"/>
                </a:lnTo>
                <a:lnTo>
                  <a:pt x="148836" y="84708"/>
                </a:lnTo>
                <a:lnTo>
                  <a:pt x="148597" y="82930"/>
                </a:lnTo>
                <a:lnTo>
                  <a:pt x="147402" y="82295"/>
                </a:lnTo>
                <a:lnTo>
                  <a:pt x="147343" y="81025"/>
                </a:lnTo>
                <a:lnTo>
                  <a:pt x="149135" y="79247"/>
                </a:lnTo>
                <a:lnTo>
                  <a:pt x="150329" y="79247"/>
                </a:lnTo>
                <a:lnTo>
                  <a:pt x="152360" y="81025"/>
                </a:lnTo>
                <a:lnTo>
                  <a:pt x="167710" y="81025"/>
                </a:lnTo>
                <a:lnTo>
                  <a:pt x="166874" y="82930"/>
                </a:lnTo>
                <a:lnTo>
                  <a:pt x="167471" y="84073"/>
                </a:lnTo>
                <a:lnTo>
                  <a:pt x="169442" y="84073"/>
                </a:lnTo>
                <a:lnTo>
                  <a:pt x="170875" y="87629"/>
                </a:lnTo>
                <a:lnTo>
                  <a:pt x="172010" y="88264"/>
                </a:lnTo>
                <a:lnTo>
                  <a:pt x="175713" y="88264"/>
                </a:lnTo>
                <a:lnTo>
                  <a:pt x="177147" y="90677"/>
                </a:lnTo>
                <a:lnTo>
                  <a:pt x="181865" y="91185"/>
                </a:lnTo>
                <a:lnTo>
                  <a:pt x="182164" y="96646"/>
                </a:lnTo>
                <a:lnTo>
                  <a:pt x="182130" y="97154"/>
                </a:lnTo>
                <a:lnTo>
                  <a:pt x="156362" y="97154"/>
                </a:lnTo>
                <a:lnTo>
                  <a:pt x="154703" y="97535"/>
                </a:lnTo>
                <a:close/>
              </a:path>
              <a:path w="223519" h="112394">
                <a:moveTo>
                  <a:pt x="153256" y="97789"/>
                </a:moveTo>
                <a:lnTo>
                  <a:pt x="152838" y="96646"/>
                </a:lnTo>
                <a:lnTo>
                  <a:pt x="154360" y="97535"/>
                </a:lnTo>
                <a:lnTo>
                  <a:pt x="153256" y="97789"/>
                </a:lnTo>
                <a:close/>
              </a:path>
              <a:path w="223519" h="112394">
                <a:moveTo>
                  <a:pt x="160942" y="102361"/>
                </a:moveTo>
                <a:lnTo>
                  <a:pt x="160354" y="102361"/>
                </a:lnTo>
                <a:lnTo>
                  <a:pt x="156660" y="100837"/>
                </a:lnTo>
                <a:lnTo>
                  <a:pt x="155944" y="100837"/>
                </a:lnTo>
                <a:lnTo>
                  <a:pt x="156147" y="99059"/>
                </a:lnTo>
                <a:lnTo>
                  <a:pt x="156219" y="98424"/>
                </a:lnTo>
                <a:lnTo>
                  <a:pt x="156292" y="97789"/>
                </a:lnTo>
                <a:lnTo>
                  <a:pt x="156362" y="97154"/>
                </a:lnTo>
                <a:lnTo>
                  <a:pt x="182130" y="97154"/>
                </a:lnTo>
                <a:lnTo>
                  <a:pt x="182096" y="97789"/>
                </a:lnTo>
                <a:lnTo>
                  <a:pt x="162096" y="97789"/>
                </a:lnTo>
                <a:lnTo>
                  <a:pt x="158870" y="98424"/>
                </a:lnTo>
                <a:lnTo>
                  <a:pt x="160942" y="102361"/>
                </a:lnTo>
                <a:close/>
              </a:path>
              <a:path w="223519" h="112394">
                <a:moveTo>
                  <a:pt x="154689" y="97789"/>
                </a:moveTo>
                <a:lnTo>
                  <a:pt x="154360" y="97535"/>
                </a:lnTo>
                <a:lnTo>
                  <a:pt x="154703" y="97535"/>
                </a:lnTo>
                <a:lnTo>
                  <a:pt x="154689" y="97789"/>
                </a:lnTo>
                <a:close/>
              </a:path>
              <a:path w="223519" h="112394">
                <a:moveTo>
                  <a:pt x="160662" y="104393"/>
                </a:moveTo>
                <a:lnTo>
                  <a:pt x="160662" y="102361"/>
                </a:lnTo>
                <a:lnTo>
                  <a:pt x="160942" y="102361"/>
                </a:lnTo>
                <a:lnTo>
                  <a:pt x="163230" y="100202"/>
                </a:lnTo>
                <a:lnTo>
                  <a:pt x="162096" y="97789"/>
                </a:lnTo>
                <a:lnTo>
                  <a:pt x="182096" y="97789"/>
                </a:lnTo>
                <a:lnTo>
                  <a:pt x="182024" y="99059"/>
                </a:lnTo>
                <a:lnTo>
                  <a:pt x="181925" y="100837"/>
                </a:lnTo>
                <a:lnTo>
                  <a:pt x="182642" y="101345"/>
                </a:lnTo>
                <a:lnTo>
                  <a:pt x="187748" y="101345"/>
                </a:lnTo>
                <a:lnTo>
                  <a:pt x="187503" y="102361"/>
                </a:lnTo>
                <a:lnTo>
                  <a:pt x="187121" y="103758"/>
                </a:lnTo>
                <a:lnTo>
                  <a:pt x="164365" y="103758"/>
                </a:lnTo>
                <a:lnTo>
                  <a:pt x="160662" y="104393"/>
                </a:lnTo>
                <a:close/>
              </a:path>
              <a:path w="223519" h="112394">
                <a:moveTo>
                  <a:pt x="187748" y="101345"/>
                </a:moveTo>
                <a:lnTo>
                  <a:pt x="182642" y="101345"/>
                </a:lnTo>
                <a:lnTo>
                  <a:pt x="188376" y="99059"/>
                </a:lnTo>
                <a:lnTo>
                  <a:pt x="187748" y="101345"/>
                </a:lnTo>
                <a:close/>
              </a:path>
              <a:path w="223519" h="112394">
                <a:moveTo>
                  <a:pt x="166575" y="109727"/>
                </a:moveTo>
                <a:lnTo>
                  <a:pt x="166217" y="108584"/>
                </a:lnTo>
                <a:lnTo>
                  <a:pt x="165440" y="104393"/>
                </a:lnTo>
                <a:lnTo>
                  <a:pt x="164365" y="103758"/>
                </a:lnTo>
                <a:lnTo>
                  <a:pt x="187121" y="103758"/>
                </a:lnTo>
                <a:lnTo>
                  <a:pt x="182881" y="106171"/>
                </a:lnTo>
                <a:lnTo>
                  <a:pt x="184732" y="107314"/>
                </a:lnTo>
                <a:lnTo>
                  <a:pt x="170995" y="107314"/>
                </a:lnTo>
                <a:lnTo>
                  <a:pt x="166575" y="109727"/>
                </a:lnTo>
                <a:close/>
              </a:path>
              <a:path w="223519" h="112394">
                <a:moveTo>
                  <a:pt x="192696" y="108584"/>
                </a:moveTo>
                <a:lnTo>
                  <a:pt x="186584" y="108584"/>
                </a:lnTo>
                <a:lnTo>
                  <a:pt x="188495" y="106171"/>
                </a:lnTo>
                <a:lnTo>
                  <a:pt x="192975" y="106171"/>
                </a:lnTo>
                <a:lnTo>
                  <a:pt x="192696" y="108584"/>
                </a:lnTo>
                <a:close/>
              </a:path>
              <a:path w="223519" h="112394">
                <a:moveTo>
                  <a:pt x="222540" y="112140"/>
                </a:moveTo>
                <a:lnTo>
                  <a:pt x="170995" y="112140"/>
                </a:lnTo>
                <a:lnTo>
                  <a:pt x="170995" y="107314"/>
                </a:lnTo>
                <a:lnTo>
                  <a:pt x="184732" y="107314"/>
                </a:lnTo>
                <a:lnTo>
                  <a:pt x="186584" y="108584"/>
                </a:lnTo>
                <a:lnTo>
                  <a:pt x="192696" y="108584"/>
                </a:lnTo>
                <a:lnTo>
                  <a:pt x="192634" y="109092"/>
                </a:lnTo>
                <a:lnTo>
                  <a:pt x="192557" y="109727"/>
                </a:lnTo>
                <a:lnTo>
                  <a:pt x="206274" y="109727"/>
                </a:lnTo>
                <a:lnTo>
                  <a:pt x="210057" y="110997"/>
                </a:lnTo>
                <a:lnTo>
                  <a:pt x="223316" y="110997"/>
                </a:lnTo>
                <a:lnTo>
                  <a:pt x="222540" y="112140"/>
                </a:lnTo>
                <a:close/>
              </a:path>
              <a:path w="223519" h="112394">
                <a:moveTo>
                  <a:pt x="206274" y="109727"/>
                </a:moveTo>
                <a:lnTo>
                  <a:pt x="198410" y="109727"/>
                </a:lnTo>
                <a:lnTo>
                  <a:pt x="204383" y="109092"/>
                </a:lnTo>
                <a:lnTo>
                  <a:pt x="206274" y="109727"/>
                </a:lnTo>
                <a:close/>
              </a:path>
              <a:path w="223519" h="112394">
                <a:moveTo>
                  <a:pt x="211550" y="110997"/>
                </a:moveTo>
                <a:lnTo>
                  <a:pt x="210057" y="110997"/>
                </a:lnTo>
                <a:lnTo>
                  <a:pt x="210475" y="109727"/>
                </a:lnTo>
                <a:lnTo>
                  <a:pt x="211132" y="109727"/>
                </a:lnTo>
                <a:lnTo>
                  <a:pt x="211550" y="110997"/>
                </a:lnTo>
                <a:close/>
              </a:path>
              <a:path w="223519" h="112394">
                <a:moveTo>
                  <a:pt x="223316" y="110997"/>
                </a:moveTo>
                <a:lnTo>
                  <a:pt x="212267" y="110997"/>
                </a:lnTo>
                <a:lnTo>
                  <a:pt x="215910" y="109727"/>
                </a:lnTo>
                <a:lnTo>
                  <a:pt x="219673" y="109727"/>
                </a:lnTo>
                <a:lnTo>
                  <a:pt x="223316" y="110997"/>
                </a:lnTo>
                <a:close/>
              </a:path>
              <a:path w="223519" h="112394">
                <a:moveTo>
                  <a:pt x="212267" y="110997"/>
                </a:moveTo>
                <a:lnTo>
                  <a:pt x="211550" y="110997"/>
                </a:lnTo>
                <a:lnTo>
                  <a:pt x="211669" y="110362"/>
                </a:lnTo>
                <a:lnTo>
                  <a:pt x="211908" y="110362"/>
                </a:lnTo>
                <a:lnTo>
                  <a:pt x="212267" y="110997"/>
                </a:lnTo>
                <a:close/>
              </a:path>
            </a:pathLst>
          </a:custGeom>
          <a:solidFill>
            <a:srgbClr val="F5C644"/>
          </a:solidFill>
        </p:spPr>
        <p:txBody>
          <a:bodyPr wrap="square" lIns="0" tIns="0" rIns="0" bIns="0" rtlCol="0"/>
          <a:lstStyle/>
          <a:p>
            <a:endParaRPr/>
          </a:p>
        </p:txBody>
      </p:sp>
      <p:sp>
        <p:nvSpPr>
          <p:cNvPr id="26" name="object 26"/>
          <p:cNvSpPr/>
          <p:nvPr/>
        </p:nvSpPr>
        <p:spPr>
          <a:xfrm>
            <a:off x="14274770" y="3088868"/>
            <a:ext cx="215900" cy="96520"/>
          </a:xfrm>
          <a:custGeom>
            <a:avLst/>
            <a:gdLst/>
            <a:ahLst/>
            <a:cxnLst/>
            <a:rect l="l" t="t" r="r" b="b"/>
            <a:pathLst>
              <a:path w="215900" h="96519">
                <a:moveTo>
                  <a:pt x="163952" y="3047"/>
                </a:moveTo>
                <a:lnTo>
                  <a:pt x="157800" y="3047"/>
                </a:lnTo>
                <a:lnTo>
                  <a:pt x="157740" y="1904"/>
                </a:lnTo>
                <a:lnTo>
                  <a:pt x="159562" y="0"/>
                </a:lnTo>
                <a:lnTo>
                  <a:pt x="167271" y="253"/>
                </a:lnTo>
                <a:lnTo>
                  <a:pt x="167990" y="888"/>
                </a:lnTo>
                <a:lnTo>
                  <a:pt x="167928" y="1523"/>
                </a:lnTo>
                <a:lnTo>
                  <a:pt x="163952" y="3047"/>
                </a:lnTo>
                <a:close/>
              </a:path>
              <a:path w="215900" h="96519">
                <a:moveTo>
                  <a:pt x="179382" y="6603"/>
                </a:moveTo>
                <a:lnTo>
                  <a:pt x="166879" y="6603"/>
                </a:lnTo>
                <a:lnTo>
                  <a:pt x="168432" y="4825"/>
                </a:lnTo>
                <a:lnTo>
                  <a:pt x="168334" y="4190"/>
                </a:lnTo>
                <a:lnTo>
                  <a:pt x="168256" y="3682"/>
                </a:lnTo>
                <a:lnTo>
                  <a:pt x="168159" y="3047"/>
                </a:lnTo>
                <a:lnTo>
                  <a:pt x="168062" y="2412"/>
                </a:lnTo>
                <a:lnTo>
                  <a:pt x="167984" y="1904"/>
                </a:lnTo>
                <a:lnTo>
                  <a:pt x="167928" y="1523"/>
                </a:lnTo>
                <a:lnTo>
                  <a:pt x="168773" y="1142"/>
                </a:lnTo>
                <a:lnTo>
                  <a:pt x="168324" y="1142"/>
                </a:lnTo>
                <a:lnTo>
                  <a:pt x="167990" y="888"/>
                </a:lnTo>
                <a:lnTo>
                  <a:pt x="168043" y="634"/>
                </a:lnTo>
                <a:lnTo>
                  <a:pt x="168122" y="253"/>
                </a:lnTo>
                <a:lnTo>
                  <a:pt x="184333" y="888"/>
                </a:lnTo>
                <a:lnTo>
                  <a:pt x="183483" y="2412"/>
                </a:lnTo>
                <a:lnTo>
                  <a:pt x="183747" y="3682"/>
                </a:lnTo>
                <a:lnTo>
                  <a:pt x="183304" y="4190"/>
                </a:lnTo>
                <a:lnTo>
                  <a:pt x="183492" y="4825"/>
                </a:lnTo>
                <a:lnTo>
                  <a:pt x="183605" y="5206"/>
                </a:lnTo>
                <a:lnTo>
                  <a:pt x="183214" y="5460"/>
                </a:lnTo>
                <a:lnTo>
                  <a:pt x="178108" y="5460"/>
                </a:lnTo>
                <a:lnTo>
                  <a:pt x="179382" y="6603"/>
                </a:lnTo>
                <a:close/>
              </a:path>
              <a:path w="215900" h="96519">
                <a:moveTo>
                  <a:pt x="148948" y="2412"/>
                </a:moveTo>
                <a:lnTo>
                  <a:pt x="144541" y="2412"/>
                </a:lnTo>
                <a:lnTo>
                  <a:pt x="146810" y="634"/>
                </a:lnTo>
                <a:lnTo>
                  <a:pt x="149020" y="634"/>
                </a:lnTo>
                <a:lnTo>
                  <a:pt x="148948" y="2412"/>
                </a:lnTo>
                <a:close/>
              </a:path>
              <a:path w="215900" h="96519">
                <a:moveTo>
                  <a:pt x="153796" y="3682"/>
                </a:moveTo>
                <a:lnTo>
                  <a:pt x="148909" y="3682"/>
                </a:lnTo>
                <a:lnTo>
                  <a:pt x="149848" y="1142"/>
                </a:lnTo>
                <a:lnTo>
                  <a:pt x="149942" y="888"/>
                </a:lnTo>
                <a:lnTo>
                  <a:pt x="150036" y="634"/>
                </a:lnTo>
                <a:lnTo>
                  <a:pt x="153500" y="634"/>
                </a:lnTo>
                <a:lnTo>
                  <a:pt x="153625" y="1904"/>
                </a:lnTo>
                <a:lnTo>
                  <a:pt x="153739" y="3047"/>
                </a:lnTo>
                <a:lnTo>
                  <a:pt x="153796" y="3682"/>
                </a:lnTo>
                <a:close/>
              </a:path>
              <a:path w="215900" h="96519">
                <a:moveTo>
                  <a:pt x="167928" y="1523"/>
                </a:moveTo>
                <a:lnTo>
                  <a:pt x="167990" y="888"/>
                </a:lnTo>
                <a:lnTo>
                  <a:pt x="168324" y="1142"/>
                </a:lnTo>
                <a:lnTo>
                  <a:pt x="168773" y="1142"/>
                </a:lnTo>
                <a:lnTo>
                  <a:pt x="167928" y="1523"/>
                </a:lnTo>
                <a:close/>
              </a:path>
              <a:path w="215900" h="96519">
                <a:moveTo>
                  <a:pt x="183747" y="3682"/>
                </a:moveTo>
                <a:lnTo>
                  <a:pt x="183483" y="2412"/>
                </a:lnTo>
                <a:lnTo>
                  <a:pt x="184333" y="888"/>
                </a:lnTo>
                <a:lnTo>
                  <a:pt x="185713" y="888"/>
                </a:lnTo>
                <a:lnTo>
                  <a:pt x="183747" y="3682"/>
                </a:lnTo>
                <a:close/>
              </a:path>
              <a:path w="215900" h="96519">
                <a:moveTo>
                  <a:pt x="190740" y="7238"/>
                </a:moveTo>
                <a:lnTo>
                  <a:pt x="180079" y="7238"/>
                </a:lnTo>
                <a:lnTo>
                  <a:pt x="183901" y="6095"/>
                </a:lnTo>
                <a:lnTo>
                  <a:pt x="183690" y="5460"/>
                </a:lnTo>
                <a:lnTo>
                  <a:pt x="183605" y="5206"/>
                </a:lnTo>
                <a:lnTo>
                  <a:pt x="184021" y="4825"/>
                </a:lnTo>
                <a:lnTo>
                  <a:pt x="183869" y="4190"/>
                </a:lnTo>
                <a:lnTo>
                  <a:pt x="183747" y="3682"/>
                </a:lnTo>
                <a:lnTo>
                  <a:pt x="185713" y="888"/>
                </a:lnTo>
                <a:lnTo>
                  <a:pt x="194356" y="1142"/>
                </a:lnTo>
                <a:lnTo>
                  <a:pt x="195692" y="1142"/>
                </a:lnTo>
                <a:lnTo>
                  <a:pt x="195190" y="1904"/>
                </a:lnTo>
                <a:lnTo>
                  <a:pt x="201640" y="3047"/>
                </a:lnTo>
                <a:lnTo>
                  <a:pt x="203830" y="3682"/>
                </a:lnTo>
                <a:lnTo>
                  <a:pt x="205224" y="5460"/>
                </a:lnTo>
                <a:lnTo>
                  <a:pt x="207075" y="6095"/>
                </a:lnTo>
                <a:lnTo>
                  <a:pt x="209823" y="6095"/>
                </a:lnTo>
                <a:lnTo>
                  <a:pt x="209345" y="6603"/>
                </a:lnTo>
                <a:lnTo>
                  <a:pt x="190830" y="6603"/>
                </a:lnTo>
                <a:lnTo>
                  <a:pt x="190740" y="7238"/>
                </a:lnTo>
                <a:close/>
              </a:path>
              <a:path w="215900" h="96519">
                <a:moveTo>
                  <a:pt x="165613" y="5460"/>
                </a:moveTo>
                <a:lnTo>
                  <a:pt x="132774" y="5460"/>
                </a:lnTo>
                <a:lnTo>
                  <a:pt x="136238" y="3047"/>
                </a:lnTo>
                <a:lnTo>
                  <a:pt x="140360" y="1904"/>
                </a:lnTo>
                <a:lnTo>
                  <a:pt x="144541" y="2412"/>
                </a:lnTo>
                <a:lnTo>
                  <a:pt x="148948" y="2412"/>
                </a:lnTo>
                <a:lnTo>
                  <a:pt x="148902" y="3682"/>
                </a:lnTo>
                <a:lnTo>
                  <a:pt x="153796" y="3682"/>
                </a:lnTo>
                <a:lnTo>
                  <a:pt x="153858" y="4190"/>
                </a:lnTo>
                <a:lnTo>
                  <a:pt x="165350" y="4190"/>
                </a:lnTo>
                <a:lnTo>
                  <a:pt x="165481" y="4825"/>
                </a:lnTo>
                <a:lnTo>
                  <a:pt x="165560" y="5206"/>
                </a:lnTo>
                <a:lnTo>
                  <a:pt x="165613" y="5460"/>
                </a:lnTo>
                <a:close/>
              </a:path>
              <a:path w="215900" h="96519">
                <a:moveTo>
                  <a:pt x="165350" y="4190"/>
                </a:moveTo>
                <a:lnTo>
                  <a:pt x="153858" y="4190"/>
                </a:lnTo>
                <a:lnTo>
                  <a:pt x="154993" y="3047"/>
                </a:lnTo>
                <a:lnTo>
                  <a:pt x="156307" y="2412"/>
                </a:lnTo>
                <a:lnTo>
                  <a:pt x="157800" y="3047"/>
                </a:lnTo>
                <a:lnTo>
                  <a:pt x="165087" y="3047"/>
                </a:lnTo>
                <a:lnTo>
                  <a:pt x="165233" y="3682"/>
                </a:lnTo>
                <a:lnTo>
                  <a:pt x="165350" y="4190"/>
                </a:lnTo>
                <a:close/>
              </a:path>
              <a:path w="215900" h="96519">
                <a:moveTo>
                  <a:pt x="164967" y="12572"/>
                </a:moveTo>
                <a:lnTo>
                  <a:pt x="122083" y="12572"/>
                </a:lnTo>
                <a:lnTo>
                  <a:pt x="122382" y="12064"/>
                </a:lnTo>
                <a:lnTo>
                  <a:pt x="122441" y="4825"/>
                </a:lnTo>
                <a:lnTo>
                  <a:pt x="126383" y="4190"/>
                </a:lnTo>
                <a:lnTo>
                  <a:pt x="132774" y="5460"/>
                </a:lnTo>
                <a:lnTo>
                  <a:pt x="165613" y="5460"/>
                </a:lnTo>
                <a:lnTo>
                  <a:pt x="165744" y="6095"/>
                </a:lnTo>
                <a:lnTo>
                  <a:pt x="166879" y="6603"/>
                </a:lnTo>
                <a:lnTo>
                  <a:pt x="179382" y="6603"/>
                </a:lnTo>
                <a:lnTo>
                  <a:pt x="180019" y="7238"/>
                </a:lnTo>
                <a:lnTo>
                  <a:pt x="190740" y="7238"/>
                </a:lnTo>
                <a:lnTo>
                  <a:pt x="190690" y="8381"/>
                </a:lnTo>
                <a:lnTo>
                  <a:pt x="182826" y="8381"/>
                </a:lnTo>
                <a:lnTo>
                  <a:pt x="182766" y="9016"/>
                </a:lnTo>
                <a:lnTo>
                  <a:pt x="166520" y="9016"/>
                </a:lnTo>
                <a:lnTo>
                  <a:pt x="164967" y="10159"/>
                </a:lnTo>
                <a:lnTo>
                  <a:pt x="164012" y="12064"/>
                </a:lnTo>
                <a:lnTo>
                  <a:pt x="164967" y="12572"/>
                </a:lnTo>
                <a:close/>
              </a:path>
              <a:path w="215900" h="96519">
                <a:moveTo>
                  <a:pt x="207613" y="19811"/>
                </a:moveTo>
                <a:lnTo>
                  <a:pt x="207374" y="19811"/>
                </a:lnTo>
                <a:lnTo>
                  <a:pt x="204866" y="19176"/>
                </a:lnTo>
                <a:lnTo>
                  <a:pt x="204745" y="18414"/>
                </a:lnTo>
                <a:lnTo>
                  <a:pt x="204685" y="18033"/>
                </a:lnTo>
                <a:lnTo>
                  <a:pt x="204215" y="16128"/>
                </a:lnTo>
                <a:lnTo>
                  <a:pt x="204309" y="12064"/>
                </a:lnTo>
                <a:lnTo>
                  <a:pt x="204435" y="11429"/>
                </a:lnTo>
                <a:lnTo>
                  <a:pt x="204561" y="10794"/>
                </a:lnTo>
                <a:lnTo>
                  <a:pt x="204686" y="10159"/>
                </a:lnTo>
                <a:lnTo>
                  <a:pt x="202058" y="9016"/>
                </a:lnTo>
                <a:lnTo>
                  <a:pt x="207255" y="9016"/>
                </a:lnTo>
                <a:lnTo>
                  <a:pt x="212033" y="8381"/>
                </a:lnTo>
                <a:lnTo>
                  <a:pt x="210241" y="4825"/>
                </a:lnTo>
                <a:lnTo>
                  <a:pt x="213287" y="6603"/>
                </a:lnTo>
                <a:lnTo>
                  <a:pt x="214049" y="6603"/>
                </a:lnTo>
                <a:lnTo>
                  <a:pt x="215617" y="8381"/>
                </a:lnTo>
                <a:lnTo>
                  <a:pt x="214303" y="9651"/>
                </a:lnTo>
                <a:lnTo>
                  <a:pt x="214183" y="12064"/>
                </a:lnTo>
                <a:lnTo>
                  <a:pt x="214159" y="12572"/>
                </a:lnTo>
                <a:lnTo>
                  <a:pt x="209584" y="12572"/>
                </a:lnTo>
                <a:lnTo>
                  <a:pt x="208330" y="13842"/>
                </a:lnTo>
                <a:lnTo>
                  <a:pt x="207553" y="14350"/>
                </a:lnTo>
                <a:lnTo>
                  <a:pt x="210122" y="16128"/>
                </a:lnTo>
                <a:lnTo>
                  <a:pt x="209823" y="16763"/>
                </a:lnTo>
                <a:lnTo>
                  <a:pt x="208569" y="16763"/>
                </a:lnTo>
                <a:lnTo>
                  <a:pt x="207497" y="18033"/>
                </a:lnTo>
                <a:lnTo>
                  <a:pt x="207613" y="19811"/>
                </a:lnTo>
                <a:close/>
              </a:path>
              <a:path w="215900" h="96519">
                <a:moveTo>
                  <a:pt x="180079" y="7238"/>
                </a:moveTo>
                <a:lnTo>
                  <a:pt x="182408" y="6095"/>
                </a:lnTo>
                <a:lnTo>
                  <a:pt x="183605" y="5206"/>
                </a:lnTo>
                <a:lnTo>
                  <a:pt x="183901" y="6095"/>
                </a:lnTo>
                <a:lnTo>
                  <a:pt x="180079" y="7238"/>
                </a:lnTo>
                <a:close/>
              </a:path>
              <a:path w="215900" h="96519">
                <a:moveTo>
                  <a:pt x="180046" y="7238"/>
                </a:moveTo>
                <a:lnTo>
                  <a:pt x="179601" y="5460"/>
                </a:lnTo>
                <a:lnTo>
                  <a:pt x="183214" y="5460"/>
                </a:lnTo>
                <a:lnTo>
                  <a:pt x="182408" y="6095"/>
                </a:lnTo>
                <a:lnTo>
                  <a:pt x="180046" y="7238"/>
                </a:lnTo>
                <a:close/>
              </a:path>
              <a:path w="215900" h="96519">
                <a:moveTo>
                  <a:pt x="209823" y="6095"/>
                </a:moveTo>
                <a:lnTo>
                  <a:pt x="207075" y="6095"/>
                </a:lnTo>
                <a:lnTo>
                  <a:pt x="209405" y="5460"/>
                </a:lnTo>
                <a:lnTo>
                  <a:pt x="209823" y="6095"/>
                </a:lnTo>
                <a:close/>
              </a:path>
              <a:path w="215900" h="96519">
                <a:moveTo>
                  <a:pt x="214049" y="6603"/>
                </a:moveTo>
                <a:lnTo>
                  <a:pt x="213287" y="6603"/>
                </a:lnTo>
                <a:lnTo>
                  <a:pt x="213526" y="6095"/>
                </a:lnTo>
                <a:lnTo>
                  <a:pt x="214049" y="6603"/>
                </a:lnTo>
                <a:close/>
              </a:path>
              <a:path w="215900" h="96519">
                <a:moveTo>
                  <a:pt x="189934" y="14985"/>
                </a:moveTo>
                <a:lnTo>
                  <a:pt x="191606" y="13207"/>
                </a:lnTo>
                <a:lnTo>
                  <a:pt x="191732" y="12572"/>
                </a:lnTo>
                <a:lnTo>
                  <a:pt x="191832" y="12064"/>
                </a:lnTo>
                <a:lnTo>
                  <a:pt x="191958" y="11429"/>
                </a:lnTo>
                <a:lnTo>
                  <a:pt x="192084" y="10794"/>
                </a:lnTo>
                <a:lnTo>
                  <a:pt x="192860" y="8381"/>
                </a:lnTo>
                <a:lnTo>
                  <a:pt x="191606" y="6603"/>
                </a:lnTo>
                <a:lnTo>
                  <a:pt x="209345" y="6603"/>
                </a:lnTo>
                <a:lnTo>
                  <a:pt x="208867" y="7238"/>
                </a:lnTo>
                <a:lnTo>
                  <a:pt x="205881" y="7873"/>
                </a:lnTo>
                <a:lnTo>
                  <a:pt x="207255" y="9016"/>
                </a:lnTo>
                <a:lnTo>
                  <a:pt x="202058" y="9016"/>
                </a:lnTo>
                <a:lnTo>
                  <a:pt x="202134" y="13207"/>
                </a:lnTo>
                <a:lnTo>
                  <a:pt x="194473" y="13207"/>
                </a:lnTo>
                <a:lnTo>
                  <a:pt x="189934" y="14985"/>
                </a:lnTo>
                <a:close/>
              </a:path>
              <a:path w="215900" h="96519">
                <a:moveTo>
                  <a:pt x="122083" y="12572"/>
                </a:moveTo>
                <a:lnTo>
                  <a:pt x="114259" y="12572"/>
                </a:lnTo>
                <a:lnTo>
                  <a:pt x="114183" y="12064"/>
                </a:lnTo>
                <a:lnTo>
                  <a:pt x="114089" y="11429"/>
                </a:lnTo>
                <a:lnTo>
                  <a:pt x="113995" y="10794"/>
                </a:lnTo>
                <a:lnTo>
                  <a:pt x="113900" y="10159"/>
                </a:lnTo>
                <a:lnTo>
                  <a:pt x="115811" y="8381"/>
                </a:lnTo>
                <a:lnTo>
                  <a:pt x="117902" y="10159"/>
                </a:lnTo>
                <a:lnTo>
                  <a:pt x="118260" y="11429"/>
                </a:lnTo>
                <a:lnTo>
                  <a:pt x="122083" y="12572"/>
                </a:lnTo>
                <a:close/>
              </a:path>
              <a:path w="215900" h="96519">
                <a:moveTo>
                  <a:pt x="186752" y="18033"/>
                </a:moveTo>
                <a:lnTo>
                  <a:pt x="184857" y="16128"/>
                </a:lnTo>
                <a:lnTo>
                  <a:pt x="186230" y="14985"/>
                </a:lnTo>
                <a:lnTo>
                  <a:pt x="186230" y="12572"/>
                </a:lnTo>
                <a:lnTo>
                  <a:pt x="183244" y="10794"/>
                </a:lnTo>
                <a:lnTo>
                  <a:pt x="187664" y="9016"/>
                </a:lnTo>
                <a:lnTo>
                  <a:pt x="186230" y="8381"/>
                </a:lnTo>
                <a:lnTo>
                  <a:pt x="190690" y="8381"/>
                </a:lnTo>
                <a:lnTo>
                  <a:pt x="190770" y="9651"/>
                </a:lnTo>
                <a:lnTo>
                  <a:pt x="188978" y="10159"/>
                </a:lnTo>
                <a:lnTo>
                  <a:pt x="188679" y="11429"/>
                </a:lnTo>
                <a:lnTo>
                  <a:pt x="188560" y="12064"/>
                </a:lnTo>
                <a:lnTo>
                  <a:pt x="189097" y="12572"/>
                </a:lnTo>
                <a:lnTo>
                  <a:pt x="188918" y="13207"/>
                </a:lnTo>
                <a:lnTo>
                  <a:pt x="188022" y="16763"/>
                </a:lnTo>
                <a:lnTo>
                  <a:pt x="186752" y="18033"/>
                </a:lnTo>
                <a:close/>
              </a:path>
              <a:path w="215900" h="96519">
                <a:moveTo>
                  <a:pt x="169985" y="20954"/>
                </a:moveTo>
                <a:lnTo>
                  <a:pt x="169328" y="19811"/>
                </a:lnTo>
                <a:lnTo>
                  <a:pt x="172875" y="18414"/>
                </a:lnTo>
                <a:lnTo>
                  <a:pt x="172459" y="18414"/>
                </a:lnTo>
                <a:lnTo>
                  <a:pt x="169925" y="14985"/>
                </a:lnTo>
                <a:lnTo>
                  <a:pt x="173031" y="13842"/>
                </a:lnTo>
                <a:lnTo>
                  <a:pt x="172135" y="12064"/>
                </a:lnTo>
                <a:lnTo>
                  <a:pt x="166520" y="9016"/>
                </a:lnTo>
                <a:lnTo>
                  <a:pt x="182766" y="9016"/>
                </a:lnTo>
                <a:lnTo>
                  <a:pt x="182647" y="10159"/>
                </a:lnTo>
                <a:lnTo>
                  <a:pt x="183324" y="11429"/>
                </a:lnTo>
                <a:lnTo>
                  <a:pt x="179123" y="11429"/>
                </a:lnTo>
                <a:lnTo>
                  <a:pt x="179342" y="12064"/>
                </a:lnTo>
                <a:lnTo>
                  <a:pt x="173449" y="12064"/>
                </a:lnTo>
                <a:lnTo>
                  <a:pt x="173389" y="12572"/>
                </a:lnTo>
                <a:lnTo>
                  <a:pt x="173314" y="13207"/>
                </a:lnTo>
                <a:lnTo>
                  <a:pt x="173240" y="13842"/>
                </a:lnTo>
                <a:lnTo>
                  <a:pt x="173180" y="14350"/>
                </a:lnTo>
                <a:lnTo>
                  <a:pt x="173105" y="14985"/>
                </a:lnTo>
                <a:lnTo>
                  <a:pt x="173031" y="15620"/>
                </a:lnTo>
                <a:lnTo>
                  <a:pt x="172971" y="16128"/>
                </a:lnTo>
                <a:lnTo>
                  <a:pt x="174464" y="16763"/>
                </a:lnTo>
                <a:lnTo>
                  <a:pt x="174285" y="17398"/>
                </a:lnTo>
                <a:lnTo>
                  <a:pt x="169985" y="20954"/>
                </a:lnTo>
                <a:close/>
              </a:path>
              <a:path w="215900" h="96519">
                <a:moveTo>
                  <a:pt x="168611" y="13842"/>
                </a:moveTo>
                <a:lnTo>
                  <a:pt x="99804" y="13842"/>
                </a:lnTo>
                <a:lnTo>
                  <a:pt x="99929" y="13207"/>
                </a:lnTo>
                <a:lnTo>
                  <a:pt x="100053" y="12572"/>
                </a:lnTo>
                <a:lnTo>
                  <a:pt x="100153" y="12064"/>
                </a:lnTo>
                <a:lnTo>
                  <a:pt x="100277" y="11429"/>
                </a:lnTo>
                <a:lnTo>
                  <a:pt x="100402" y="10794"/>
                </a:lnTo>
                <a:lnTo>
                  <a:pt x="102552" y="9651"/>
                </a:lnTo>
                <a:lnTo>
                  <a:pt x="104284" y="12572"/>
                </a:lnTo>
                <a:lnTo>
                  <a:pt x="164967" y="12572"/>
                </a:lnTo>
                <a:lnTo>
                  <a:pt x="165804" y="13207"/>
                </a:lnTo>
                <a:lnTo>
                  <a:pt x="168611" y="13207"/>
                </a:lnTo>
                <a:lnTo>
                  <a:pt x="168611" y="13842"/>
                </a:lnTo>
                <a:close/>
              </a:path>
              <a:path w="215900" h="96519">
                <a:moveTo>
                  <a:pt x="114259" y="12572"/>
                </a:moveTo>
                <a:lnTo>
                  <a:pt x="104284" y="12572"/>
                </a:lnTo>
                <a:lnTo>
                  <a:pt x="107450" y="11429"/>
                </a:lnTo>
                <a:lnTo>
                  <a:pt x="114259" y="12572"/>
                </a:lnTo>
                <a:close/>
              </a:path>
              <a:path w="215900" h="96519">
                <a:moveTo>
                  <a:pt x="168611" y="13207"/>
                </a:moveTo>
                <a:lnTo>
                  <a:pt x="165804" y="13207"/>
                </a:lnTo>
                <a:lnTo>
                  <a:pt x="168671" y="11429"/>
                </a:lnTo>
                <a:lnTo>
                  <a:pt x="168611" y="13207"/>
                </a:lnTo>
                <a:close/>
              </a:path>
              <a:path w="215900" h="96519">
                <a:moveTo>
                  <a:pt x="182647" y="13207"/>
                </a:moveTo>
                <a:lnTo>
                  <a:pt x="179123" y="11429"/>
                </a:lnTo>
                <a:lnTo>
                  <a:pt x="183324" y="11429"/>
                </a:lnTo>
                <a:lnTo>
                  <a:pt x="183662" y="12064"/>
                </a:lnTo>
                <a:lnTo>
                  <a:pt x="183304" y="12064"/>
                </a:lnTo>
                <a:lnTo>
                  <a:pt x="182647" y="13207"/>
                </a:lnTo>
                <a:close/>
              </a:path>
              <a:path w="215900" h="96519">
                <a:moveTo>
                  <a:pt x="180616" y="17398"/>
                </a:moveTo>
                <a:lnTo>
                  <a:pt x="173449" y="12064"/>
                </a:lnTo>
                <a:lnTo>
                  <a:pt x="179342" y="12064"/>
                </a:lnTo>
                <a:lnTo>
                  <a:pt x="181094" y="16763"/>
                </a:lnTo>
                <a:lnTo>
                  <a:pt x="180616" y="17398"/>
                </a:lnTo>
                <a:close/>
              </a:path>
              <a:path w="215900" h="96519">
                <a:moveTo>
                  <a:pt x="212391" y="17398"/>
                </a:moveTo>
                <a:lnTo>
                  <a:pt x="211734" y="16763"/>
                </a:lnTo>
                <a:lnTo>
                  <a:pt x="209584" y="12572"/>
                </a:lnTo>
                <a:lnTo>
                  <a:pt x="214159" y="12572"/>
                </a:lnTo>
                <a:lnTo>
                  <a:pt x="214064" y="14985"/>
                </a:lnTo>
                <a:lnTo>
                  <a:pt x="214924" y="14985"/>
                </a:lnTo>
                <a:lnTo>
                  <a:pt x="212391" y="17398"/>
                </a:lnTo>
                <a:close/>
              </a:path>
              <a:path w="215900" h="96519">
                <a:moveTo>
                  <a:pt x="118631" y="26161"/>
                </a:moveTo>
                <a:lnTo>
                  <a:pt x="118191" y="26161"/>
                </a:lnTo>
                <a:lnTo>
                  <a:pt x="119100" y="23875"/>
                </a:lnTo>
                <a:lnTo>
                  <a:pt x="120888" y="19176"/>
                </a:lnTo>
                <a:lnTo>
                  <a:pt x="93593" y="19176"/>
                </a:lnTo>
                <a:lnTo>
                  <a:pt x="94728" y="17398"/>
                </a:lnTo>
                <a:lnTo>
                  <a:pt x="91263" y="13207"/>
                </a:lnTo>
                <a:lnTo>
                  <a:pt x="96340" y="13207"/>
                </a:lnTo>
                <a:lnTo>
                  <a:pt x="99804" y="13842"/>
                </a:lnTo>
                <a:lnTo>
                  <a:pt x="168611" y="13842"/>
                </a:lnTo>
                <a:lnTo>
                  <a:pt x="168048" y="14350"/>
                </a:lnTo>
                <a:lnTo>
                  <a:pt x="156844" y="14350"/>
                </a:lnTo>
                <a:lnTo>
                  <a:pt x="155590" y="16128"/>
                </a:lnTo>
                <a:lnTo>
                  <a:pt x="148244" y="16128"/>
                </a:lnTo>
                <a:lnTo>
                  <a:pt x="147607" y="17398"/>
                </a:lnTo>
                <a:lnTo>
                  <a:pt x="136537" y="17398"/>
                </a:lnTo>
                <a:lnTo>
                  <a:pt x="133431" y="19176"/>
                </a:lnTo>
                <a:lnTo>
                  <a:pt x="133290" y="19811"/>
                </a:lnTo>
                <a:lnTo>
                  <a:pt x="133177" y="20319"/>
                </a:lnTo>
                <a:lnTo>
                  <a:pt x="123696" y="20319"/>
                </a:lnTo>
                <a:lnTo>
                  <a:pt x="123361" y="20827"/>
                </a:lnTo>
                <a:lnTo>
                  <a:pt x="125367" y="23875"/>
                </a:lnTo>
                <a:lnTo>
                  <a:pt x="119630" y="23875"/>
                </a:lnTo>
                <a:lnTo>
                  <a:pt x="118631" y="26161"/>
                </a:lnTo>
                <a:close/>
              </a:path>
              <a:path w="215900" h="96519">
                <a:moveTo>
                  <a:pt x="198057" y="18033"/>
                </a:moveTo>
                <a:lnTo>
                  <a:pt x="194473" y="17398"/>
                </a:lnTo>
                <a:lnTo>
                  <a:pt x="194473" y="13207"/>
                </a:lnTo>
                <a:lnTo>
                  <a:pt x="202134" y="13207"/>
                </a:lnTo>
                <a:lnTo>
                  <a:pt x="202167" y="14985"/>
                </a:lnTo>
                <a:lnTo>
                  <a:pt x="198057" y="14985"/>
                </a:lnTo>
                <a:lnTo>
                  <a:pt x="198057" y="18033"/>
                </a:lnTo>
                <a:close/>
              </a:path>
              <a:path w="215900" h="96519">
                <a:moveTo>
                  <a:pt x="163407" y="20827"/>
                </a:moveTo>
                <a:lnTo>
                  <a:pt x="156844" y="14350"/>
                </a:lnTo>
                <a:lnTo>
                  <a:pt x="168048" y="14350"/>
                </a:lnTo>
                <a:lnTo>
                  <a:pt x="164672" y="18033"/>
                </a:lnTo>
                <a:lnTo>
                  <a:pt x="163407" y="20827"/>
                </a:lnTo>
                <a:close/>
              </a:path>
              <a:path w="215900" h="96519">
                <a:moveTo>
                  <a:pt x="214924" y="14985"/>
                </a:moveTo>
                <a:lnTo>
                  <a:pt x="214064" y="14985"/>
                </a:lnTo>
                <a:lnTo>
                  <a:pt x="215557" y="14350"/>
                </a:lnTo>
                <a:lnTo>
                  <a:pt x="214924" y="14985"/>
                </a:lnTo>
                <a:close/>
              </a:path>
              <a:path w="215900" h="96519">
                <a:moveTo>
                  <a:pt x="102114" y="28701"/>
                </a:moveTo>
                <a:lnTo>
                  <a:pt x="76750" y="28701"/>
                </a:lnTo>
                <a:lnTo>
                  <a:pt x="77765" y="26923"/>
                </a:lnTo>
                <a:lnTo>
                  <a:pt x="74301" y="23367"/>
                </a:lnTo>
                <a:lnTo>
                  <a:pt x="79617" y="14985"/>
                </a:lnTo>
                <a:lnTo>
                  <a:pt x="82782" y="21589"/>
                </a:lnTo>
                <a:lnTo>
                  <a:pt x="87560" y="21589"/>
                </a:lnTo>
                <a:lnTo>
                  <a:pt x="88711" y="24383"/>
                </a:lnTo>
                <a:lnTo>
                  <a:pt x="88474" y="25145"/>
                </a:lnTo>
                <a:lnTo>
                  <a:pt x="88356" y="25526"/>
                </a:lnTo>
                <a:lnTo>
                  <a:pt x="88277" y="25780"/>
                </a:lnTo>
                <a:lnTo>
                  <a:pt x="88934" y="25780"/>
                </a:lnTo>
                <a:lnTo>
                  <a:pt x="88934" y="26161"/>
                </a:lnTo>
                <a:lnTo>
                  <a:pt x="88349" y="26161"/>
                </a:lnTo>
                <a:lnTo>
                  <a:pt x="87919" y="26923"/>
                </a:lnTo>
                <a:lnTo>
                  <a:pt x="88635" y="26923"/>
                </a:lnTo>
                <a:lnTo>
                  <a:pt x="90487" y="27558"/>
                </a:lnTo>
                <a:lnTo>
                  <a:pt x="91562" y="28193"/>
                </a:lnTo>
                <a:lnTo>
                  <a:pt x="101656" y="28193"/>
                </a:lnTo>
                <a:lnTo>
                  <a:pt x="102114" y="28701"/>
                </a:lnTo>
                <a:close/>
              </a:path>
              <a:path w="215900" h="96519">
                <a:moveTo>
                  <a:pt x="87560" y="21589"/>
                </a:moveTo>
                <a:lnTo>
                  <a:pt x="82782" y="21589"/>
                </a:lnTo>
                <a:lnTo>
                  <a:pt x="82836" y="20827"/>
                </a:lnTo>
                <a:lnTo>
                  <a:pt x="82961" y="19176"/>
                </a:lnTo>
                <a:lnTo>
                  <a:pt x="83860" y="18033"/>
                </a:lnTo>
                <a:lnTo>
                  <a:pt x="86431" y="18033"/>
                </a:lnTo>
                <a:lnTo>
                  <a:pt x="87381" y="17398"/>
                </a:lnTo>
                <a:lnTo>
                  <a:pt x="88277" y="16763"/>
                </a:lnTo>
                <a:lnTo>
                  <a:pt x="91502" y="14985"/>
                </a:lnTo>
                <a:lnTo>
                  <a:pt x="91597" y="15620"/>
                </a:lnTo>
                <a:lnTo>
                  <a:pt x="91673" y="16128"/>
                </a:lnTo>
                <a:lnTo>
                  <a:pt x="91768" y="16763"/>
                </a:lnTo>
                <a:lnTo>
                  <a:pt x="91863" y="17398"/>
                </a:lnTo>
                <a:lnTo>
                  <a:pt x="91958" y="18033"/>
                </a:lnTo>
                <a:lnTo>
                  <a:pt x="92015" y="18414"/>
                </a:lnTo>
                <a:lnTo>
                  <a:pt x="92129" y="19176"/>
                </a:lnTo>
                <a:lnTo>
                  <a:pt x="88158" y="19176"/>
                </a:lnTo>
                <a:lnTo>
                  <a:pt x="87082" y="20319"/>
                </a:lnTo>
                <a:lnTo>
                  <a:pt x="87560" y="21589"/>
                </a:lnTo>
                <a:close/>
              </a:path>
              <a:path w="215900" h="96519">
                <a:moveTo>
                  <a:pt x="201461" y="16128"/>
                </a:moveTo>
                <a:lnTo>
                  <a:pt x="199012" y="14985"/>
                </a:lnTo>
                <a:lnTo>
                  <a:pt x="202167" y="14985"/>
                </a:lnTo>
                <a:lnTo>
                  <a:pt x="202178" y="15620"/>
                </a:lnTo>
                <a:lnTo>
                  <a:pt x="201461" y="16128"/>
                </a:lnTo>
                <a:close/>
              </a:path>
              <a:path w="215900" h="96519">
                <a:moveTo>
                  <a:pt x="154933" y="22224"/>
                </a:moveTo>
                <a:lnTo>
                  <a:pt x="150215" y="21589"/>
                </a:lnTo>
                <a:lnTo>
                  <a:pt x="152066" y="20319"/>
                </a:lnTo>
                <a:lnTo>
                  <a:pt x="151469" y="17398"/>
                </a:lnTo>
                <a:lnTo>
                  <a:pt x="148244" y="16128"/>
                </a:lnTo>
                <a:lnTo>
                  <a:pt x="155590" y="16128"/>
                </a:lnTo>
                <a:lnTo>
                  <a:pt x="154754" y="17398"/>
                </a:lnTo>
                <a:lnTo>
                  <a:pt x="153798" y="19176"/>
                </a:lnTo>
                <a:lnTo>
                  <a:pt x="154933" y="22224"/>
                </a:lnTo>
                <a:close/>
              </a:path>
              <a:path w="215900" h="96519">
                <a:moveTo>
                  <a:pt x="139165" y="22224"/>
                </a:moveTo>
                <a:lnTo>
                  <a:pt x="136537" y="17398"/>
                </a:lnTo>
                <a:lnTo>
                  <a:pt x="147607" y="17398"/>
                </a:lnTo>
                <a:lnTo>
                  <a:pt x="147290" y="18033"/>
                </a:lnTo>
                <a:lnTo>
                  <a:pt x="139701" y="18033"/>
                </a:lnTo>
                <a:lnTo>
                  <a:pt x="141017" y="20827"/>
                </a:lnTo>
                <a:lnTo>
                  <a:pt x="140658" y="20954"/>
                </a:lnTo>
                <a:lnTo>
                  <a:pt x="139165" y="22224"/>
                </a:lnTo>
                <a:close/>
              </a:path>
              <a:path w="215900" h="96519">
                <a:moveTo>
                  <a:pt x="143227" y="22732"/>
                </a:moveTo>
                <a:lnTo>
                  <a:pt x="142119" y="18414"/>
                </a:lnTo>
                <a:lnTo>
                  <a:pt x="141535" y="18414"/>
                </a:lnTo>
                <a:lnTo>
                  <a:pt x="139687" y="18033"/>
                </a:lnTo>
                <a:lnTo>
                  <a:pt x="147290" y="18033"/>
                </a:lnTo>
                <a:lnTo>
                  <a:pt x="145377" y="21589"/>
                </a:lnTo>
                <a:lnTo>
                  <a:pt x="143227" y="22732"/>
                </a:lnTo>
                <a:close/>
              </a:path>
              <a:path w="215900" h="96519">
                <a:moveTo>
                  <a:pt x="187268" y="18414"/>
                </a:moveTo>
                <a:lnTo>
                  <a:pt x="186271" y="18414"/>
                </a:lnTo>
                <a:lnTo>
                  <a:pt x="186752" y="18033"/>
                </a:lnTo>
                <a:lnTo>
                  <a:pt x="187268" y="18414"/>
                </a:lnTo>
                <a:close/>
              </a:path>
              <a:path w="215900" h="96519">
                <a:moveTo>
                  <a:pt x="191188" y="22224"/>
                </a:moveTo>
                <a:lnTo>
                  <a:pt x="188440" y="19811"/>
                </a:lnTo>
                <a:lnTo>
                  <a:pt x="188022" y="19176"/>
                </a:lnTo>
                <a:lnTo>
                  <a:pt x="187268" y="18414"/>
                </a:lnTo>
                <a:lnTo>
                  <a:pt x="192181" y="18033"/>
                </a:lnTo>
                <a:lnTo>
                  <a:pt x="192076" y="18414"/>
                </a:lnTo>
                <a:lnTo>
                  <a:pt x="191969" y="19176"/>
                </a:lnTo>
                <a:lnTo>
                  <a:pt x="191880" y="19811"/>
                </a:lnTo>
                <a:lnTo>
                  <a:pt x="191809" y="20319"/>
                </a:lnTo>
                <a:lnTo>
                  <a:pt x="191725" y="20954"/>
                </a:lnTo>
                <a:lnTo>
                  <a:pt x="191188" y="22224"/>
                </a:lnTo>
                <a:close/>
              </a:path>
              <a:path w="215900" h="96519">
                <a:moveTo>
                  <a:pt x="88785" y="24383"/>
                </a:moveTo>
                <a:lnTo>
                  <a:pt x="88508" y="23875"/>
                </a:lnTo>
                <a:lnTo>
                  <a:pt x="87082" y="20319"/>
                </a:lnTo>
                <a:lnTo>
                  <a:pt x="88158" y="19176"/>
                </a:lnTo>
                <a:lnTo>
                  <a:pt x="92129" y="19176"/>
                </a:lnTo>
                <a:lnTo>
                  <a:pt x="92219" y="19811"/>
                </a:lnTo>
                <a:lnTo>
                  <a:pt x="88337" y="20319"/>
                </a:lnTo>
                <a:lnTo>
                  <a:pt x="88934" y="22224"/>
                </a:lnTo>
                <a:lnTo>
                  <a:pt x="88879" y="23875"/>
                </a:lnTo>
                <a:lnTo>
                  <a:pt x="88785" y="24383"/>
                </a:lnTo>
                <a:close/>
              </a:path>
              <a:path w="215900" h="96519">
                <a:moveTo>
                  <a:pt x="101656" y="28193"/>
                </a:moveTo>
                <a:lnTo>
                  <a:pt x="92518" y="28193"/>
                </a:lnTo>
                <a:lnTo>
                  <a:pt x="93414" y="27558"/>
                </a:lnTo>
                <a:lnTo>
                  <a:pt x="94728" y="26923"/>
                </a:lnTo>
                <a:lnTo>
                  <a:pt x="90499" y="26161"/>
                </a:lnTo>
                <a:lnTo>
                  <a:pt x="89815" y="26161"/>
                </a:lnTo>
                <a:lnTo>
                  <a:pt x="89412" y="25780"/>
                </a:lnTo>
                <a:lnTo>
                  <a:pt x="89227" y="25526"/>
                </a:lnTo>
                <a:lnTo>
                  <a:pt x="88995" y="25145"/>
                </a:lnTo>
                <a:lnTo>
                  <a:pt x="88755" y="24510"/>
                </a:lnTo>
                <a:lnTo>
                  <a:pt x="88879" y="23875"/>
                </a:lnTo>
                <a:lnTo>
                  <a:pt x="88934" y="22224"/>
                </a:lnTo>
                <a:lnTo>
                  <a:pt x="88337" y="20319"/>
                </a:lnTo>
                <a:lnTo>
                  <a:pt x="92219" y="19811"/>
                </a:lnTo>
                <a:lnTo>
                  <a:pt x="92129" y="19176"/>
                </a:lnTo>
                <a:lnTo>
                  <a:pt x="120888" y="19176"/>
                </a:lnTo>
                <a:lnTo>
                  <a:pt x="119796" y="20319"/>
                </a:lnTo>
                <a:lnTo>
                  <a:pt x="116050" y="20319"/>
                </a:lnTo>
                <a:lnTo>
                  <a:pt x="114139" y="20954"/>
                </a:lnTo>
                <a:lnTo>
                  <a:pt x="113721" y="22224"/>
                </a:lnTo>
                <a:lnTo>
                  <a:pt x="114557" y="23367"/>
                </a:lnTo>
                <a:lnTo>
                  <a:pt x="103747" y="23367"/>
                </a:lnTo>
                <a:lnTo>
                  <a:pt x="102910" y="26923"/>
                </a:lnTo>
                <a:lnTo>
                  <a:pt x="102313" y="27558"/>
                </a:lnTo>
                <a:lnTo>
                  <a:pt x="101417" y="27558"/>
                </a:lnTo>
                <a:lnTo>
                  <a:pt x="101656" y="28193"/>
                </a:lnTo>
                <a:close/>
              </a:path>
              <a:path w="215900" h="96519">
                <a:moveTo>
                  <a:pt x="117424" y="28193"/>
                </a:moveTo>
                <a:lnTo>
                  <a:pt x="116530" y="27558"/>
                </a:lnTo>
                <a:lnTo>
                  <a:pt x="115573" y="26923"/>
                </a:lnTo>
                <a:lnTo>
                  <a:pt x="116289" y="24510"/>
                </a:lnTo>
                <a:lnTo>
                  <a:pt x="115811" y="22732"/>
                </a:lnTo>
                <a:lnTo>
                  <a:pt x="115453" y="21589"/>
                </a:lnTo>
                <a:lnTo>
                  <a:pt x="116050" y="20319"/>
                </a:lnTo>
                <a:lnTo>
                  <a:pt x="119796" y="20319"/>
                </a:lnTo>
                <a:lnTo>
                  <a:pt x="117066" y="23367"/>
                </a:lnTo>
                <a:lnTo>
                  <a:pt x="119099" y="23875"/>
                </a:lnTo>
                <a:lnTo>
                  <a:pt x="118191" y="26161"/>
                </a:lnTo>
                <a:lnTo>
                  <a:pt x="118635" y="26161"/>
                </a:lnTo>
                <a:lnTo>
                  <a:pt x="117424" y="28193"/>
                </a:lnTo>
                <a:close/>
              </a:path>
              <a:path w="215900" h="96519">
                <a:moveTo>
                  <a:pt x="132440" y="23875"/>
                </a:moveTo>
                <a:lnTo>
                  <a:pt x="130851" y="23875"/>
                </a:lnTo>
                <a:lnTo>
                  <a:pt x="129131" y="22732"/>
                </a:lnTo>
                <a:lnTo>
                  <a:pt x="128115" y="22732"/>
                </a:lnTo>
                <a:lnTo>
                  <a:pt x="127458" y="21589"/>
                </a:lnTo>
                <a:lnTo>
                  <a:pt x="126622" y="21589"/>
                </a:lnTo>
                <a:lnTo>
                  <a:pt x="125607" y="20954"/>
                </a:lnTo>
                <a:lnTo>
                  <a:pt x="124890" y="20319"/>
                </a:lnTo>
                <a:lnTo>
                  <a:pt x="133177" y="20319"/>
                </a:lnTo>
                <a:lnTo>
                  <a:pt x="132545" y="23367"/>
                </a:lnTo>
                <a:lnTo>
                  <a:pt x="132440" y="23875"/>
                </a:lnTo>
                <a:close/>
              </a:path>
              <a:path w="215900" h="96519">
                <a:moveTo>
                  <a:pt x="163076" y="21589"/>
                </a:moveTo>
                <a:lnTo>
                  <a:pt x="163352" y="20954"/>
                </a:lnTo>
                <a:lnTo>
                  <a:pt x="163594" y="20954"/>
                </a:lnTo>
                <a:lnTo>
                  <a:pt x="163076" y="21589"/>
                </a:lnTo>
                <a:close/>
              </a:path>
              <a:path w="215900" h="96519">
                <a:moveTo>
                  <a:pt x="164490" y="25145"/>
                </a:moveTo>
                <a:lnTo>
                  <a:pt x="160488" y="24510"/>
                </a:lnTo>
                <a:lnTo>
                  <a:pt x="163076" y="21589"/>
                </a:lnTo>
                <a:lnTo>
                  <a:pt x="163295" y="22224"/>
                </a:lnTo>
                <a:lnTo>
                  <a:pt x="164490" y="25145"/>
                </a:lnTo>
                <a:close/>
              </a:path>
              <a:path w="215900" h="96519">
                <a:moveTo>
                  <a:pt x="108346" y="27558"/>
                </a:moveTo>
                <a:lnTo>
                  <a:pt x="107270" y="27558"/>
                </a:lnTo>
                <a:lnTo>
                  <a:pt x="105581" y="24510"/>
                </a:lnTo>
                <a:lnTo>
                  <a:pt x="105287" y="23875"/>
                </a:lnTo>
                <a:lnTo>
                  <a:pt x="105240" y="23367"/>
                </a:lnTo>
                <a:lnTo>
                  <a:pt x="113960" y="23367"/>
                </a:lnTo>
                <a:lnTo>
                  <a:pt x="111554" y="25145"/>
                </a:lnTo>
                <a:lnTo>
                  <a:pt x="110990" y="25526"/>
                </a:lnTo>
                <a:lnTo>
                  <a:pt x="108346" y="27558"/>
                </a:lnTo>
                <a:close/>
              </a:path>
              <a:path w="215900" h="96519">
                <a:moveTo>
                  <a:pt x="114478" y="26161"/>
                </a:moveTo>
                <a:lnTo>
                  <a:pt x="114060" y="26161"/>
                </a:lnTo>
                <a:lnTo>
                  <a:pt x="112170" y="25526"/>
                </a:lnTo>
                <a:lnTo>
                  <a:pt x="113960" y="23367"/>
                </a:lnTo>
                <a:lnTo>
                  <a:pt x="114557" y="23367"/>
                </a:lnTo>
                <a:lnTo>
                  <a:pt x="114892" y="23875"/>
                </a:lnTo>
                <a:lnTo>
                  <a:pt x="114796" y="25145"/>
                </a:lnTo>
                <a:lnTo>
                  <a:pt x="114677" y="25526"/>
                </a:lnTo>
                <a:lnTo>
                  <a:pt x="114597" y="25780"/>
                </a:lnTo>
                <a:lnTo>
                  <a:pt x="114478" y="26161"/>
                </a:lnTo>
                <a:close/>
              </a:path>
              <a:path w="215900" h="96519">
                <a:moveTo>
                  <a:pt x="127518" y="26923"/>
                </a:moveTo>
                <a:lnTo>
                  <a:pt x="123218" y="26923"/>
                </a:lnTo>
                <a:lnTo>
                  <a:pt x="117126" y="26161"/>
                </a:lnTo>
                <a:lnTo>
                  <a:pt x="118631" y="26161"/>
                </a:lnTo>
                <a:lnTo>
                  <a:pt x="119630" y="23875"/>
                </a:lnTo>
                <a:lnTo>
                  <a:pt x="125367" y="23875"/>
                </a:lnTo>
                <a:lnTo>
                  <a:pt x="127003" y="26161"/>
                </a:lnTo>
                <a:lnTo>
                  <a:pt x="127518" y="26923"/>
                </a:lnTo>
                <a:close/>
              </a:path>
              <a:path w="215900" h="96519">
                <a:moveTo>
                  <a:pt x="72671" y="43052"/>
                </a:moveTo>
                <a:lnTo>
                  <a:pt x="65521" y="43052"/>
                </a:lnTo>
                <a:lnTo>
                  <a:pt x="66287" y="40512"/>
                </a:lnTo>
                <a:lnTo>
                  <a:pt x="67611" y="40131"/>
                </a:lnTo>
                <a:lnTo>
                  <a:pt x="67672" y="39623"/>
                </a:lnTo>
                <a:lnTo>
                  <a:pt x="67761" y="38861"/>
                </a:lnTo>
                <a:lnTo>
                  <a:pt x="67867" y="37591"/>
                </a:lnTo>
                <a:lnTo>
                  <a:pt x="67017" y="36448"/>
                </a:lnTo>
                <a:lnTo>
                  <a:pt x="66870" y="36194"/>
                </a:lnTo>
                <a:lnTo>
                  <a:pt x="66748" y="35305"/>
                </a:lnTo>
                <a:lnTo>
                  <a:pt x="66652" y="34605"/>
                </a:lnTo>
                <a:lnTo>
                  <a:pt x="66591" y="34162"/>
                </a:lnTo>
                <a:lnTo>
                  <a:pt x="66504" y="33527"/>
                </a:lnTo>
                <a:lnTo>
                  <a:pt x="66417" y="32892"/>
                </a:lnTo>
                <a:lnTo>
                  <a:pt x="67910" y="31749"/>
                </a:lnTo>
                <a:lnTo>
                  <a:pt x="70299" y="31114"/>
                </a:lnTo>
                <a:lnTo>
                  <a:pt x="71732" y="29971"/>
                </a:lnTo>
                <a:lnTo>
                  <a:pt x="72031" y="28701"/>
                </a:lnTo>
                <a:lnTo>
                  <a:pt x="72151" y="28193"/>
                </a:lnTo>
                <a:lnTo>
                  <a:pt x="73644" y="25145"/>
                </a:lnTo>
                <a:lnTo>
                  <a:pt x="75615" y="25780"/>
                </a:lnTo>
                <a:lnTo>
                  <a:pt x="76750" y="28701"/>
                </a:lnTo>
                <a:lnTo>
                  <a:pt x="102114" y="28701"/>
                </a:lnTo>
                <a:lnTo>
                  <a:pt x="103030" y="29971"/>
                </a:lnTo>
                <a:lnTo>
                  <a:pt x="104260" y="33527"/>
                </a:lnTo>
                <a:lnTo>
                  <a:pt x="83857" y="33527"/>
                </a:lnTo>
                <a:lnTo>
                  <a:pt x="83958" y="34162"/>
                </a:lnTo>
                <a:lnTo>
                  <a:pt x="84028" y="34605"/>
                </a:lnTo>
                <a:lnTo>
                  <a:pt x="84139" y="35305"/>
                </a:lnTo>
                <a:lnTo>
                  <a:pt x="84239" y="35940"/>
                </a:lnTo>
                <a:lnTo>
                  <a:pt x="84320" y="36448"/>
                </a:lnTo>
                <a:lnTo>
                  <a:pt x="84409" y="37014"/>
                </a:lnTo>
                <a:lnTo>
                  <a:pt x="84269" y="37210"/>
                </a:lnTo>
                <a:lnTo>
                  <a:pt x="83815" y="37591"/>
                </a:lnTo>
                <a:lnTo>
                  <a:pt x="74655" y="37591"/>
                </a:lnTo>
                <a:lnTo>
                  <a:pt x="73763" y="38861"/>
                </a:lnTo>
                <a:lnTo>
                  <a:pt x="72210" y="40512"/>
                </a:lnTo>
                <a:lnTo>
                  <a:pt x="72060" y="40512"/>
                </a:lnTo>
                <a:lnTo>
                  <a:pt x="72671" y="43052"/>
                </a:lnTo>
                <a:close/>
              </a:path>
              <a:path w="215900" h="96519">
                <a:moveTo>
                  <a:pt x="111564" y="26161"/>
                </a:moveTo>
                <a:lnTo>
                  <a:pt x="111445" y="25780"/>
                </a:lnTo>
                <a:lnTo>
                  <a:pt x="111365" y="25526"/>
                </a:lnTo>
                <a:lnTo>
                  <a:pt x="111297" y="25145"/>
                </a:lnTo>
                <a:lnTo>
                  <a:pt x="110895" y="25145"/>
                </a:lnTo>
                <a:lnTo>
                  <a:pt x="112170" y="25526"/>
                </a:lnTo>
                <a:lnTo>
                  <a:pt x="111564" y="26161"/>
                </a:lnTo>
                <a:close/>
              </a:path>
              <a:path w="215900" h="96519">
                <a:moveTo>
                  <a:pt x="112765" y="29336"/>
                </a:moveTo>
                <a:lnTo>
                  <a:pt x="108943" y="29336"/>
                </a:lnTo>
                <a:lnTo>
                  <a:pt x="111564" y="26161"/>
                </a:lnTo>
                <a:lnTo>
                  <a:pt x="111929" y="27558"/>
                </a:lnTo>
                <a:lnTo>
                  <a:pt x="112765" y="29336"/>
                </a:lnTo>
                <a:close/>
              </a:path>
              <a:path w="215900" h="96519">
                <a:moveTo>
                  <a:pt x="117066" y="31114"/>
                </a:moveTo>
                <a:lnTo>
                  <a:pt x="111869" y="29336"/>
                </a:lnTo>
                <a:lnTo>
                  <a:pt x="112765" y="29336"/>
                </a:lnTo>
                <a:lnTo>
                  <a:pt x="116827" y="27558"/>
                </a:lnTo>
                <a:lnTo>
                  <a:pt x="116939" y="29971"/>
                </a:lnTo>
                <a:lnTo>
                  <a:pt x="116995" y="30479"/>
                </a:lnTo>
                <a:lnTo>
                  <a:pt x="117066" y="31114"/>
                </a:lnTo>
                <a:close/>
              </a:path>
              <a:path w="215900" h="96519">
                <a:moveTo>
                  <a:pt x="66287" y="40512"/>
                </a:moveTo>
                <a:lnTo>
                  <a:pt x="51389" y="40512"/>
                </a:lnTo>
                <a:lnTo>
                  <a:pt x="48893" y="37210"/>
                </a:lnTo>
                <a:lnTo>
                  <a:pt x="48832" y="37014"/>
                </a:lnTo>
                <a:lnTo>
                  <a:pt x="50050" y="34605"/>
                </a:lnTo>
                <a:lnTo>
                  <a:pt x="49884" y="34605"/>
                </a:lnTo>
                <a:lnTo>
                  <a:pt x="47722" y="33527"/>
                </a:lnTo>
                <a:lnTo>
                  <a:pt x="54292" y="30479"/>
                </a:lnTo>
                <a:lnTo>
                  <a:pt x="56382" y="31114"/>
                </a:lnTo>
                <a:lnTo>
                  <a:pt x="56092" y="32892"/>
                </a:lnTo>
                <a:lnTo>
                  <a:pt x="55988" y="33527"/>
                </a:lnTo>
                <a:lnTo>
                  <a:pt x="55885" y="34162"/>
                </a:lnTo>
                <a:lnTo>
                  <a:pt x="53695" y="34162"/>
                </a:lnTo>
                <a:lnTo>
                  <a:pt x="53336" y="35940"/>
                </a:lnTo>
                <a:lnTo>
                  <a:pt x="53841" y="37014"/>
                </a:lnTo>
                <a:lnTo>
                  <a:pt x="53711" y="37014"/>
                </a:lnTo>
                <a:lnTo>
                  <a:pt x="55062" y="37591"/>
                </a:lnTo>
                <a:lnTo>
                  <a:pt x="56920" y="38226"/>
                </a:lnTo>
                <a:lnTo>
                  <a:pt x="66775" y="38226"/>
                </a:lnTo>
                <a:lnTo>
                  <a:pt x="66504" y="39496"/>
                </a:lnTo>
                <a:lnTo>
                  <a:pt x="66368" y="40131"/>
                </a:lnTo>
                <a:lnTo>
                  <a:pt x="66287" y="40512"/>
                </a:lnTo>
                <a:close/>
              </a:path>
              <a:path w="215900" h="96519">
                <a:moveTo>
                  <a:pt x="104518" y="37591"/>
                </a:moveTo>
                <a:lnTo>
                  <a:pt x="104306" y="37591"/>
                </a:lnTo>
                <a:lnTo>
                  <a:pt x="105385" y="34605"/>
                </a:lnTo>
                <a:lnTo>
                  <a:pt x="107509" y="32892"/>
                </a:lnTo>
                <a:lnTo>
                  <a:pt x="107062" y="35305"/>
                </a:lnTo>
                <a:lnTo>
                  <a:pt x="106945" y="35940"/>
                </a:lnTo>
                <a:lnTo>
                  <a:pt x="106851" y="36448"/>
                </a:lnTo>
                <a:lnTo>
                  <a:pt x="106746" y="37014"/>
                </a:lnTo>
                <a:lnTo>
                  <a:pt x="107036" y="37014"/>
                </a:lnTo>
                <a:lnTo>
                  <a:pt x="104518" y="37591"/>
                </a:lnTo>
                <a:close/>
              </a:path>
              <a:path w="215900" h="96519">
                <a:moveTo>
                  <a:pt x="88346" y="37591"/>
                </a:moveTo>
                <a:lnTo>
                  <a:pt x="84505" y="37591"/>
                </a:lnTo>
                <a:lnTo>
                  <a:pt x="84433" y="37210"/>
                </a:lnTo>
                <a:lnTo>
                  <a:pt x="85350" y="36448"/>
                </a:lnTo>
                <a:lnTo>
                  <a:pt x="85350" y="35305"/>
                </a:lnTo>
                <a:lnTo>
                  <a:pt x="85023" y="34605"/>
                </a:lnTo>
                <a:lnTo>
                  <a:pt x="84753" y="33527"/>
                </a:lnTo>
                <a:lnTo>
                  <a:pt x="104260" y="33527"/>
                </a:lnTo>
                <a:lnTo>
                  <a:pt x="104463" y="34162"/>
                </a:lnTo>
                <a:lnTo>
                  <a:pt x="101477" y="34162"/>
                </a:lnTo>
                <a:lnTo>
                  <a:pt x="97614" y="35305"/>
                </a:lnTo>
                <a:lnTo>
                  <a:pt x="91323" y="35305"/>
                </a:lnTo>
                <a:lnTo>
                  <a:pt x="89412" y="35940"/>
                </a:lnTo>
                <a:lnTo>
                  <a:pt x="88346" y="37591"/>
                </a:lnTo>
                <a:close/>
              </a:path>
              <a:path w="215900" h="96519">
                <a:moveTo>
                  <a:pt x="55805" y="34605"/>
                </a:moveTo>
                <a:lnTo>
                  <a:pt x="55362" y="34605"/>
                </a:lnTo>
                <a:lnTo>
                  <a:pt x="53695" y="34162"/>
                </a:lnTo>
                <a:lnTo>
                  <a:pt x="55885" y="34162"/>
                </a:lnTo>
                <a:lnTo>
                  <a:pt x="55805" y="34605"/>
                </a:lnTo>
                <a:close/>
              </a:path>
              <a:path w="215900" h="96519">
                <a:moveTo>
                  <a:pt x="66775" y="38226"/>
                </a:moveTo>
                <a:lnTo>
                  <a:pt x="56920" y="38226"/>
                </a:lnTo>
                <a:lnTo>
                  <a:pt x="56854" y="37591"/>
                </a:lnTo>
                <a:lnTo>
                  <a:pt x="56741" y="36448"/>
                </a:lnTo>
                <a:lnTo>
                  <a:pt x="65700" y="34162"/>
                </a:lnTo>
                <a:lnTo>
                  <a:pt x="66828" y="36194"/>
                </a:lnTo>
                <a:lnTo>
                  <a:pt x="66775" y="38226"/>
                </a:lnTo>
                <a:close/>
              </a:path>
              <a:path w="215900" h="96519">
                <a:moveTo>
                  <a:pt x="105119" y="34605"/>
                </a:moveTo>
                <a:lnTo>
                  <a:pt x="104863" y="34605"/>
                </a:lnTo>
                <a:lnTo>
                  <a:pt x="102671" y="34162"/>
                </a:lnTo>
                <a:lnTo>
                  <a:pt x="104642" y="34162"/>
                </a:lnTo>
                <a:lnTo>
                  <a:pt x="105119" y="34605"/>
                </a:lnTo>
                <a:close/>
              </a:path>
              <a:path w="215900" h="96519">
                <a:moveTo>
                  <a:pt x="91801" y="39496"/>
                </a:moveTo>
                <a:lnTo>
                  <a:pt x="90075" y="37591"/>
                </a:lnTo>
                <a:lnTo>
                  <a:pt x="91323" y="35305"/>
                </a:lnTo>
                <a:lnTo>
                  <a:pt x="91980" y="35305"/>
                </a:lnTo>
                <a:lnTo>
                  <a:pt x="91854" y="38226"/>
                </a:lnTo>
                <a:lnTo>
                  <a:pt x="91801" y="39496"/>
                </a:lnTo>
                <a:close/>
              </a:path>
              <a:path w="215900" h="96519">
                <a:moveTo>
                  <a:pt x="94018" y="37014"/>
                </a:moveTo>
                <a:lnTo>
                  <a:pt x="94369" y="36448"/>
                </a:lnTo>
                <a:lnTo>
                  <a:pt x="94190" y="36448"/>
                </a:lnTo>
                <a:lnTo>
                  <a:pt x="91980" y="35305"/>
                </a:lnTo>
                <a:lnTo>
                  <a:pt x="97614" y="35305"/>
                </a:lnTo>
                <a:lnTo>
                  <a:pt x="95683" y="35940"/>
                </a:lnTo>
                <a:lnTo>
                  <a:pt x="94967" y="36448"/>
                </a:lnTo>
                <a:lnTo>
                  <a:pt x="94018" y="37014"/>
                </a:lnTo>
                <a:close/>
              </a:path>
              <a:path w="215900" h="96519">
                <a:moveTo>
                  <a:pt x="66287" y="40512"/>
                </a:moveTo>
                <a:lnTo>
                  <a:pt x="66775" y="38226"/>
                </a:lnTo>
                <a:lnTo>
                  <a:pt x="66828" y="36194"/>
                </a:lnTo>
                <a:lnTo>
                  <a:pt x="67867" y="37591"/>
                </a:lnTo>
                <a:lnTo>
                  <a:pt x="67761" y="38861"/>
                </a:lnTo>
                <a:lnTo>
                  <a:pt x="67671" y="39623"/>
                </a:lnTo>
                <a:lnTo>
                  <a:pt x="67611" y="40131"/>
                </a:lnTo>
                <a:lnTo>
                  <a:pt x="66287" y="40512"/>
                </a:lnTo>
                <a:close/>
              </a:path>
              <a:path w="215900" h="96519">
                <a:moveTo>
                  <a:pt x="65342" y="42417"/>
                </a:moveTo>
                <a:lnTo>
                  <a:pt x="43959" y="42417"/>
                </a:lnTo>
                <a:lnTo>
                  <a:pt x="45572" y="41274"/>
                </a:lnTo>
                <a:lnTo>
                  <a:pt x="44855" y="40131"/>
                </a:lnTo>
                <a:lnTo>
                  <a:pt x="45990" y="40131"/>
                </a:lnTo>
                <a:lnTo>
                  <a:pt x="46348" y="38861"/>
                </a:lnTo>
                <a:lnTo>
                  <a:pt x="44784" y="37591"/>
                </a:lnTo>
                <a:lnTo>
                  <a:pt x="45255" y="37591"/>
                </a:lnTo>
                <a:lnTo>
                  <a:pt x="46837" y="37014"/>
                </a:lnTo>
                <a:lnTo>
                  <a:pt x="46552" y="37014"/>
                </a:lnTo>
                <a:lnTo>
                  <a:pt x="51312" y="40512"/>
                </a:lnTo>
                <a:lnTo>
                  <a:pt x="65534" y="40512"/>
                </a:lnTo>
                <a:lnTo>
                  <a:pt x="65457" y="41274"/>
                </a:lnTo>
                <a:lnTo>
                  <a:pt x="65342" y="42417"/>
                </a:lnTo>
                <a:close/>
              </a:path>
              <a:path w="215900" h="96519">
                <a:moveTo>
                  <a:pt x="92478" y="39496"/>
                </a:moveTo>
                <a:lnTo>
                  <a:pt x="93896" y="37210"/>
                </a:lnTo>
                <a:lnTo>
                  <a:pt x="94018" y="37014"/>
                </a:lnTo>
                <a:lnTo>
                  <a:pt x="97004" y="37014"/>
                </a:lnTo>
                <a:lnTo>
                  <a:pt x="96451" y="37591"/>
                </a:lnTo>
                <a:lnTo>
                  <a:pt x="92478" y="39496"/>
                </a:lnTo>
                <a:close/>
              </a:path>
              <a:path w="215900" h="96519">
                <a:moveTo>
                  <a:pt x="84813" y="38861"/>
                </a:moveTo>
                <a:lnTo>
                  <a:pt x="83815" y="37591"/>
                </a:lnTo>
                <a:lnTo>
                  <a:pt x="84433" y="37210"/>
                </a:lnTo>
                <a:lnTo>
                  <a:pt x="84505" y="37591"/>
                </a:lnTo>
                <a:lnTo>
                  <a:pt x="88346" y="37591"/>
                </a:lnTo>
                <a:lnTo>
                  <a:pt x="87944" y="38226"/>
                </a:lnTo>
                <a:lnTo>
                  <a:pt x="87082" y="38226"/>
                </a:lnTo>
                <a:lnTo>
                  <a:pt x="84813" y="38861"/>
                </a:lnTo>
                <a:close/>
              </a:path>
              <a:path w="215900" h="96519">
                <a:moveTo>
                  <a:pt x="83833" y="40131"/>
                </a:moveTo>
                <a:lnTo>
                  <a:pt x="77586" y="40131"/>
                </a:lnTo>
                <a:lnTo>
                  <a:pt x="77227" y="38861"/>
                </a:lnTo>
                <a:lnTo>
                  <a:pt x="74474" y="37591"/>
                </a:lnTo>
                <a:lnTo>
                  <a:pt x="83158" y="37591"/>
                </a:lnTo>
                <a:lnTo>
                  <a:pt x="80154" y="38861"/>
                </a:lnTo>
                <a:lnTo>
                  <a:pt x="83857" y="38861"/>
                </a:lnTo>
                <a:lnTo>
                  <a:pt x="83833" y="40131"/>
                </a:lnTo>
                <a:close/>
              </a:path>
              <a:path w="215900" h="96519">
                <a:moveTo>
                  <a:pt x="59727" y="52577"/>
                </a:moveTo>
                <a:lnTo>
                  <a:pt x="36374" y="52577"/>
                </a:lnTo>
                <a:lnTo>
                  <a:pt x="37090" y="51434"/>
                </a:lnTo>
                <a:lnTo>
                  <a:pt x="40137" y="49656"/>
                </a:lnTo>
                <a:lnTo>
                  <a:pt x="40256" y="49021"/>
                </a:lnTo>
                <a:lnTo>
                  <a:pt x="40375" y="48386"/>
                </a:lnTo>
                <a:lnTo>
                  <a:pt x="39860" y="47370"/>
                </a:lnTo>
                <a:lnTo>
                  <a:pt x="39976" y="46608"/>
                </a:lnTo>
                <a:lnTo>
                  <a:pt x="40137" y="46100"/>
                </a:lnTo>
                <a:lnTo>
                  <a:pt x="41749" y="45465"/>
                </a:lnTo>
                <a:lnTo>
                  <a:pt x="41816" y="44830"/>
                </a:lnTo>
                <a:lnTo>
                  <a:pt x="41928" y="43687"/>
                </a:lnTo>
                <a:lnTo>
                  <a:pt x="42014" y="43052"/>
                </a:lnTo>
                <a:lnTo>
                  <a:pt x="42099" y="42417"/>
                </a:lnTo>
                <a:lnTo>
                  <a:pt x="42167" y="41909"/>
                </a:lnTo>
                <a:lnTo>
                  <a:pt x="40375" y="40131"/>
                </a:lnTo>
                <a:lnTo>
                  <a:pt x="40435" y="38226"/>
                </a:lnTo>
                <a:lnTo>
                  <a:pt x="42167" y="38226"/>
                </a:lnTo>
                <a:lnTo>
                  <a:pt x="43959" y="42417"/>
                </a:lnTo>
                <a:lnTo>
                  <a:pt x="65342" y="42417"/>
                </a:lnTo>
                <a:lnTo>
                  <a:pt x="65282" y="43052"/>
                </a:lnTo>
                <a:lnTo>
                  <a:pt x="72671" y="43052"/>
                </a:lnTo>
                <a:lnTo>
                  <a:pt x="72961" y="44322"/>
                </a:lnTo>
                <a:lnTo>
                  <a:pt x="67552" y="44322"/>
                </a:lnTo>
                <a:lnTo>
                  <a:pt x="67671" y="45846"/>
                </a:lnTo>
                <a:lnTo>
                  <a:pt x="67731" y="46608"/>
                </a:lnTo>
                <a:lnTo>
                  <a:pt x="66058" y="47243"/>
                </a:lnTo>
                <a:lnTo>
                  <a:pt x="65342" y="47878"/>
                </a:lnTo>
                <a:lnTo>
                  <a:pt x="61997" y="47878"/>
                </a:lnTo>
                <a:lnTo>
                  <a:pt x="60026" y="49021"/>
                </a:lnTo>
                <a:lnTo>
                  <a:pt x="59900" y="50291"/>
                </a:lnTo>
                <a:lnTo>
                  <a:pt x="59787" y="51434"/>
                </a:lnTo>
                <a:lnTo>
                  <a:pt x="59727" y="52577"/>
                </a:lnTo>
                <a:close/>
              </a:path>
              <a:path w="215900" h="96519">
                <a:moveTo>
                  <a:pt x="86844" y="40131"/>
                </a:moveTo>
                <a:lnTo>
                  <a:pt x="86907" y="39623"/>
                </a:lnTo>
                <a:lnTo>
                  <a:pt x="87003" y="38861"/>
                </a:lnTo>
                <a:lnTo>
                  <a:pt x="87082" y="38226"/>
                </a:lnTo>
                <a:lnTo>
                  <a:pt x="87944" y="38226"/>
                </a:lnTo>
                <a:lnTo>
                  <a:pt x="86844" y="40131"/>
                </a:lnTo>
                <a:close/>
              </a:path>
              <a:path w="215900" h="96519">
                <a:moveTo>
                  <a:pt x="75755" y="39623"/>
                </a:moveTo>
                <a:lnTo>
                  <a:pt x="75794" y="38861"/>
                </a:lnTo>
                <a:lnTo>
                  <a:pt x="76676" y="39496"/>
                </a:lnTo>
                <a:lnTo>
                  <a:pt x="75755" y="39623"/>
                </a:lnTo>
                <a:close/>
              </a:path>
              <a:path w="215900" h="96519">
                <a:moveTo>
                  <a:pt x="75793" y="40512"/>
                </a:moveTo>
                <a:lnTo>
                  <a:pt x="75755" y="39623"/>
                </a:lnTo>
                <a:lnTo>
                  <a:pt x="76676" y="39496"/>
                </a:lnTo>
                <a:lnTo>
                  <a:pt x="76531" y="39623"/>
                </a:lnTo>
                <a:lnTo>
                  <a:pt x="76167" y="40131"/>
                </a:lnTo>
                <a:lnTo>
                  <a:pt x="75793" y="40512"/>
                </a:lnTo>
                <a:close/>
              </a:path>
              <a:path w="215900" h="96519">
                <a:moveTo>
                  <a:pt x="82006" y="47878"/>
                </a:moveTo>
                <a:lnTo>
                  <a:pt x="76929" y="43052"/>
                </a:lnTo>
                <a:lnTo>
                  <a:pt x="76630" y="42417"/>
                </a:lnTo>
                <a:lnTo>
                  <a:pt x="75523" y="40512"/>
                </a:lnTo>
                <a:lnTo>
                  <a:pt x="75908" y="40512"/>
                </a:lnTo>
                <a:lnTo>
                  <a:pt x="76110" y="40131"/>
                </a:lnTo>
                <a:lnTo>
                  <a:pt x="76513" y="39623"/>
                </a:lnTo>
                <a:lnTo>
                  <a:pt x="76676" y="39496"/>
                </a:lnTo>
                <a:lnTo>
                  <a:pt x="76947" y="39623"/>
                </a:lnTo>
                <a:lnTo>
                  <a:pt x="77586" y="40131"/>
                </a:lnTo>
                <a:lnTo>
                  <a:pt x="83833" y="40131"/>
                </a:lnTo>
                <a:lnTo>
                  <a:pt x="83917" y="42417"/>
                </a:lnTo>
                <a:lnTo>
                  <a:pt x="84634" y="45465"/>
                </a:lnTo>
                <a:lnTo>
                  <a:pt x="82006" y="47878"/>
                </a:lnTo>
                <a:close/>
              </a:path>
              <a:path w="215900" h="96519">
                <a:moveTo>
                  <a:pt x="73132" y="44576"/>
                </a:moveTo>
                <a:lnTo>
                  <a:pt x="73195" y="43687"/>
                </a:lnTo>
                <a:lnTo>
                  <a:pt x="73290" y="42417"/>
                </a:lnTo>
                <a:lnTo>
                  <a:pt x="73375" y="41274"/>
                </a:lnTo>
                <a:lnTo>
                  <a:pt x="73465" y="40131"/>
                </a:lnTo>
                <a:lnTo>
                  <a:pt x="75755" y="39623"/>
                </a:lnTo>
                <a:lnTo>
                  <a:pt x="75680" y="40512"/>
                </a:lnTo>
                <a:lnTo>
                  <a:pt x="75279" y="41274"/>
                </a:lnTo>
                <a:lnTo>
                  <a:pt x="74181" y="43052"/>
                </a:lnTo>
                <a:lnTo>
                  <a:pt x="73132" y="44576"/>
                </a:lnTo>
                <a:close/>
              </a:path>
              <a:path w="215900" h="96519">
                <a:moveTo>
                  <a:pt x="35199" y="47116"/>
                </a:moveTo>
                <a:lnTo>
                  <a:pt x="34157" y="42417"/>
                </a:lnTo>
                <a:lnTo>
                  <a:pt x="34044" y="41909"/>
                </a:lnTo>
                <a:lnTo>
                  <a:pt x="38942" y="43052"/>
                </a:lnTo>
                <a:lnTo>
                  <a:pt x="37807" y="45465"/>
                </a:lnTo>
                <a:lnTo>
                  <a:pt x="38097" y="46608"/>
                </a:lnTo>
                <a:lnTo>
                  <a:pt x="36493" y="46608"/>
                </a:lnTo>
                <a:lnTo>
                  <a:pt x="35199" y="47116"/>
                </a:lnTo>
                <a:close/>
              </a:path>
              <a:path w="215900" h="96519">
                <a:moveTo>
                  <a:pt x="70223" y="45846"/>
                </a:moveTo>
                <a:lnTo>
                  <a:pt x="69343" y="44322"/>
                </a:lnTo>
                <a:lnTo>
                  <a:pt x="72961" y="44322"/>
                </a:lnTo>
                <a:lnTo>
                  <a:pt x="73022" y="44576"/>
                </a:lnTo>
                <a:lnTo>
                  <a:pt x="72449" y="45465"/>
                </a:lnTo>
                <a:lnTo>
                  <a:pt x="70223" y="45846"/>
                </a:lnTo>
                <a:close/>
              </a:path>
              <a:path w="215900" h="96519">
                <a:moveTo>
                  <a:pt x="36374" y="52577"/>
                </a:moveTo>
                <a:lnTo>
                  <a:pt x="29445" y="52577"/>
                </a:lnTo>
                <a:lnTo>
                  <a:pt x="31058" y="51434"/>
                </a:lnTo>
                <a:lnTo>
                  <a:pt x="30976" y="50799"/>
                </a:lnTo>
                <a:lnTo>
                  <a:pt x="30910" y="50291"/>
                </a:lnTo>
                <a:lnTo>
                  <a:pt x="30828" y="49656"/>
                </a:lnTo>
                <a:lnTo>
                  <a:pt x="30745" y="49021"/>
                </a:lnTo>
                <a:lnTo>
                  <a:pt x="30663" y="48386"/>
                </a:lnTo>
                <a:lnTo>
                  <a:pt x="30597" y="47878"/>
                </a:lnTo>
                <a:lnTo>
                  <a:pt x="30491" y="47116"/>
                </a:lnTo>
                <a:lnTo>
                  <a:pt x="30371" y="46608"/>
                </a:lnTo>
                <a:lnTo>
                  <a:pt x="30252" y="46100"/>
                </a:lnTo>
                <a:lnTo>
                  <a:pt x="30192" y="45846"/>
                </a:lnTo>
                <a:lnTo>
                  <a:pt x="30102" y="45465"/>
                </a:lnTo>
                <a:lnTo>
                  <a:pt x="34403" y="47370"/>
                </a:lnTo>
                <a:lnTo>
                  <a:pt x="33208" y="47878"/>
                </a:lnTo>
                <a:lnTo>
                  <a:pt x="34044" y="49656"/>
                </a:lnTo>
                <a:lnTo>
                  <a:pt x="36015" y="49656"/>
                </a:lnTo>
                <a:lnTo>
                  <a:pt x="35913" y="50799"/>
                </a:lnTo>
                <a:lnTo>
                  <a:pt x="35657" y="52069"/>
                </a:lnTo>
                <a:lnTo>
                  <a:pt x="36374" y="52577"/>
                </a:lnTo>
                <a:close/>
              </a:path>
              <a:path w="215900" h="96519">
                <a:moveTo>
                  <a:pt x="70481" y="46862"/>
                </a:moveTo>
                <a:lnTo>
                  <a:pt x="69164" y="46100"/>
                </a:lnTo>
                <a:lnTo>
                  <a:pt x="70223" y="45846"/>
                </a:lnTo>
                <a:lnTo>
                  <a:pt x="70657" y="46608"/>
                </a:lnTo>
                <a:lnTo>
                  <a:pt x="70481" y="46862"/>
                </a:lnTo>
                <a:close/>
              </a:path>
              <a:path w="215900" h="96519">
                <a:moveTo>
                  <a:pt x="75180" y="48386"/>
                </a:moveTo>
                <a:lnTo>
                  <a:pt x="72867" y="48386"/>
                </a:lnTo>
                <a:lnTo>
                  <a:pt x="72947" y="47878"/>
                </a:lnTo>
                <a:lnTo>
                  <a:pt x="73027" y="47370"/>
                </a:lnTo>
                <a:lnTo>
                  <a:pt x="73106" y="46862"/>
                </a:lnTo>
                <a:lnTo>
                  <a:pt x="73226" y="46100"/>
                </a:lnTo>
                <a:lnTo>
                  <a:pt x="75734" y="47243"/>
                </a:lnTo>
                <a:lnTo>
                  <a:pt x="75197" y="47878"/>
                </a:lnTo>
                <a:lnTo>
                  <a:pt x="75180" y="48386"/>
                </a:lnTo>
                <a:close/>
              </a:path>
              <a:path w="215900" h="96519">
                <a:moveTo>
                  <a:pt x="38823" y="49656"/>
                </a:moveTo>
                <a:lnTo>
                  <a:pt x="36015" y="49656"/>
                </a:lnTo>
                <a:lnTo>
                  <a:pt x="36015" y="47878"/>
                </a:lnTo>
                <a:lnTo>
                  <a:pt x="36206" y="47370"/>
                </a:lnTo>
                <a:lnTo>
                  <a:pt x="36302" y="47116"/>
                </a:lnTo>
                <a:lnTo>
                  <a:pt x="36398" y="46862"/>
                </a:lnTo>
                <a:lnTo>
                  <a:pt x="36493" y="46608"/>
                </a:lnTo>
                <a:lnTo>
                  <a:pt x="38097" y="46608"/>
                </a:lnTo>
                <a:lnTo>
                  <a:pt x="38823" y="49656"/>
                </a:lnTo>
                <a:close/>
              </a:path>
              <a:path w="215900" h="96519">
                <a:moveTo>
                  <a:pt x="67850" y="48386"/>
                </a:moveTo>
                <a:lnTo>
                  <a:pt x="67731" y="46608"/>
                </a:lnTo>
                <a:lnTo>
                  <a:pt x="68567" y="46608"/>
                </a:lnTo>
                <a:lnTo>
                  <a:pt x="70239" y="47243"/>
                </a:lnTo>
                <a:lnTo>
                  <a:pt x="68985" y="47243"/>
                </a:lnTo>
                <a:lnTo>
                  <a:pt x="68418" y="47878"/>
                </a:lnTo>
                <a:lnTo>
                  <a:pt x="67850" y="48386"/>
                </a:lnTo>
                <a:close/>
              </a:path>
              <a:path w="215900" h="96519">
                <a:moveTo>
                  <a:pt x="65401" y="51434"/>
                </a:moveTo>
                <a:lnTo>
                  <a:pt x="67492" y="49021"/>
                </a:lnTo>
                <a:lnTo>
                  <a:pt x="68007" y="48386"/>
                </a:lnTo>
                <a:lnTo>
                  <a:pt x="68355" y="47878"/>
                </a:lnTo>
                <a:lnTo>
                  <a:pt x="68830" y="47370"/>
                </a:lnTo>
                <a:lnTo>
                  <a:pt x="68985" y="47243"/>
                </a:lnTo>
                <a:lnTo>
                  <a:pt x="70239" y="47243"/>
                </a:lnTo>
                <a:lnTo>
                  <a:pt x="70481" y="46862"/>
                </a:lnTo>
                <a:lnTo>
                  <a:pt x="72867" y="48386"/>
                </a:lnTo>
                <a:lnTo>
                  <a:pt x="75180" y="48386"/>
                </a:lnTo>
                <a:lnTo>
                  <a:pt x="75147" y="49656"/>
                </a:lnTo>
                <a:lnTo>
                  <a:pt x="72330" y="49656"/>
                </a:lnTo>
                <a:lnTo>
                  <a:pt x="65401" y="51434"/>
                </a:lnTo>
                <a:close/>
              </a:path>
              <a:path w="215900" h="96519">
                <a:moveTo>
                  <a:pt x="29326" y="56768"/>
                </a:moveTo>
                <a:lnTo>
                  <a:pt x="24966" y="56768"/>
                </a:lnTo>
                <a:lnTo>
                  <a:pt x="25043" y="56260"/>
                </a:lnTo>
                <a:lnTo>
                  <a:pt x="25140" y="55625"/>
                </a:lnTo>
                <a:lnTo>
                  <a:pt x="25237" y="54990"/>
                </a:lnTo>
                <a:lnTo>
                  <a:pt x="25335" y="54355"/>
                </a:lnTo>
                <a:lnTo>
                  <a:pt x="25412" y="53847"/>
                </a:lnTo>
                <a:lnTo>
                  <a:pt x="25509" y="53212"/>
                </a:lnTo>
                <a:lnTo>
                  <a:pt x="25606" y="52577"/>
                </a:lnTo>
                <a:lnTo>
                  <a:pt x="25684" y="52069"/>
                </a:lnTo>
                <a:lnTo>
                  <a:pt x="25781" y="51434"/>
                </a:lnTo>
                <a:lnTo>
                  <a:pt x="25878" y="50799"/>
                </a:lnTo>
                <a:lnTo>
                  <a:pt x="25956" y="50291"/>
                </a:lnTo>
                <a:lnTo>
                  <a:pt x="26053" y="49656"/>
                </a:lnTo>
                <a:lnTo>
                  <a:pt x="26150" y="49021"/>
                </a:lnTo>
                <a:lnTo>
                  <a:pt x="26247" y="48386"/>
                </a:lnTo>
                <a:lnTo>
                  <a:pt x="26325" y="47878"/>
                </a:lnTo>
                <a:lnTo>
                  <a:pt x="26441" y="47116"/>
                </a:lnTo>
                <a:lnTo>
                  <a:pt x="26574" y="47243"/>
                </a:lnTo>
                <a:lnTo>
                  <a:pt x="26680" y="48386"/>
                </a:lnTo>
                <a:lnTo>
                  <a:pt x="26797" y="49656"/>
                </a:lnTo>
                <a:lnTo>
                  <a:pt x="26903" y="50799"/>
                </a:lnTo>
                <a:lnTo>
                  <a:pt x="27027" y="52069"/>
                </a:lnTo>
                <a:lnTo>
                  <a:pt x="27132" y="53212"/>
                </a:lnTo>
                <a:lnTo>
                  <a:pt x="27237" y="54355"/>
                </a:lnTo>
                <a:lnTo>
                  <a:pt x="27355" y="55625"/>
                </a:lnTo>
                <a:lnTo>
                  <a:pt x="28609" y="56260"/>
                </a:lnTo>
                <a:lnTo>
                  <a:pt x="29326" y="56768"/>
                </a:lnTo>
                <a:close/>
              </a:path>
              <a:path w="215900" h="96519">
                <a:moveTo>
                  <a:pt x="35358" y="47878"/>
                </a:moveTo>
                <a:lnTo>
                  <a:pt x="34403" y="47370"/>
                </a:lnTo>
                <a:lnTo>
                  <a:pt x="35199" y="47116"/>
                </a:lnTo>
                <a:lnTo>
                  <a:pt x="35252" y="47370"/>
                </a:lnTo>
                <a:lnTo>
                  <a:pt x="35358" y="47878"/>
                </a:lnTo>
                <a:close/>
              </a:path>
              <a:path w="215900" h="96519">
                <a:moveTo>
                  <a:pt x="63191" y="48386"/>
                </a:moveTo>
                <a:lnTo>
                  <a:pt x="62296" y="47878"/>
                </a:lnTo>
                <a:lnTo>
                  <a:pt x="64028" y="47878"/>
                </a:lnTo>
                <a:lnTo>
                  <a:pt x="63191" y="48386"/>
                </a:lnTo>
                <a:close/>
              </a:path>
              <a:path w="215900" h="96519">
                <a:moveTo>
                  <a:pt x="51186" y="61594"/>
                </a:moveTo>
                <a:lnTo>
                  <a:pt x="24966" y="61594"/>
                </a:lnTo>
                <a:lnTo>
                  <a:pt x="27176" y="56768"/>
                </a:lnTo>
                <a:lnTo>
                  <a:pt x="29326" y="56768"/>
                </a:lnTo>
                <a:lnTo>
                  <a:pt x="32014" y="56260"/>
                </a:lnTo>
                <a:lnTo>
                  <a:pt x="32312" y="56260"/>
                </a:lnTo>
                <a:lnTo>
                  <a:pt x="33805" y="54355"/>
                </a:lnTo>
                <a:lnTo>
                  <a:pt x="27952" y="53847"/>
                </a:lnTo>
                <a:lnTo>
                  <a:pt x="28609" y="52069"/>
                </a:lnTo>
                <a:lnTo>
                  <a:pt x="28709" y="51434"/>
                </a:lnTo>
                <a:lnTo>
                  <a:pt x="28808" y="50799"/>
                </a:lnTo>
                <a:lnTo>
                  <a:pt x="28888" y="50291"/>
                </a:lnTo>
                <a:lnTo>
                  <a:pt x="28987" y="49656"/>
                </a:lnTo>
                <a:lnTo>
                  <a:pt x="29087" y="49021"/>
                </a:lnTo>
                <a:lnTo>
                  <a:pt x="29213" y="50291"/>
                </a:lnTo>
                <a:lnTo>
                  <a:pt x="29326" y="51434"/>
                </a:lnTo>
                <a:lnTo>
                  <a:pt x="29445" y="52577"/>
                </a:lnTo>
                <a:lnTo>
                  <a:pt x="59727" y="52577"/>
                </a:lnTo>
                <a:lnTo>
                  <a:pt x="59667" y="53847"/>
                </a:lnTo>
                <a:lnTo>
                  <a:pt x="62116" y="53847"/>
                </a:lnTo>
                <a:lnTo>
                  <a:pt x="62594" y="54990"/>
                </a:lnTo>
                <a:lnTo>
                  <a:pt x="63729" y="56260"/>
                </a:lnTo>
                <a:lnTo>
                  <a:pt x="63848" y="56768"/>
                </a:lnTo>
                <a:lnTo>
                  <a:pt x="63908" y="57403"/>
                </a:lnTo>
                <a:lnTo>
                  <a:pt x="62415" y="59181"/>
                </a:lnTo>
                <a:lnTo>
                  <a:pt x="52381" y="59181"/>
                </a:lnTo>
                <a:lnTo>
                  <a:pt x="51186" y="61594"/>
                </a:lnTo>
                <a:close/>
              </a:path>
              <a:path w="215900" h="96519">
                <a:moveTo>
                  <a:pt x="73345" y="53212"/>
                </a:moveTo>
                <a:lnTo>
                  <a:pt x="72151" y="52577"/>
                </a:lnTo>
                <a:lnTo>
                  <a:pt x="72220" y="51434"/>
                </a:lnTo>
                <a:lnTo>
                  <a:pt x="72330" y="49656"/>
                </a:lnTo>
                <a:lnTo>
                  <a:pt x="75147" y="49656"/>
                </a:lnTo>
                <a:lnTo>
                  <a:pt x="75113" y="50799"/>
                </a:lnTo>
                <a:lnTo>
                  <a:pt x="73345" y="51434"/>
                </a:lnTo>
                <a:lnTo>
                  <a:pt x="72389" y="51434"/>
                </a:lnTo>
                <a:lnTo>
                  <a:pt x="73345" y="53212"/>
                </a:lnTo>
                <a:close/>
              </a:path>
              <a:path w="215900" h="96519">
                <a:moveTo>
                  <a:pt x="78123" y="53212"/>
                </a:moveTo>
                <a:lnTo>
                  <a:pt x="75077" y="50799"/>
                </a:lnTo>
                <a:lnTo>
                  <a:pt x="75705" y="50672"/>
                </a:lnTo>
                <a:lnTo>
                  <a:pt x="79497" y="49656"/>
                </a:lnTo>
                <a:lnTo>
                  <a:pt x="78123" y="53212"/>
                </a:lnTo>
                <a:close/>
              </a:path>
              <a:path w="215900" h="96519">
                <a:moveTo>
                  <a:pt x="62116" y="53847"/>
                </a:moveTo>
                <a:lnTo>
                  <a:pt x="59667" y="53847"/>
                </a:lnTo>
                <a:lnTo>
                  <a:pt x="61161" y="51434"/>
                </a:lnTo>
                <a:lnTo>
                  <a:pt x="62953" y="51434"/>
                </a:lnTo>
                <a:lnTo>
                  <a:pt x="61877" y="53212"/>
                </a:lnTo>
                <a:lnTo>
                  <a:pt x="62116" y="53847"/>
                </a:lnTo>
                <a:close/>
              </a:path>
              <a:path w="215900" h="96519">
                <a:moveTo>
                  <a:pt x="18396" y="59816"/>
                </a:moveTo>
                <a:lnTo>
                  <a:pt x="19010" y="56768"/>
                </a:lnTo>
                <a:lnTo>
                  <a:pt x="19112" y="56260"/>
                </a:lnTo>
                <a:lnTo>
                  <a:pt x="21740" y="58038"/>
                </a:lnTo>
                <a:lnTo>
                  <a:pt x="19351" y="58038"/>
                </a:lnTo>
                <a:lnTo>
                  <a:pt x="18396" y="59816"/>
                </a:lnTo>
                <a:close/>
              </a:path>
              <a:path w="215900" h="96519">
                <a:moveTo>
                  <a:pt x="52679" y="66420"/>
                </a:moveTo>
                <a:lnTo>
                  <a:pt x="22397" y="66420"/>
                </a:lnTo>
                <a:lnTo>
                  <a:pt x="25085" y="64007"/>
                </a:lnTo>
                <a:lnTo>
                  <a:pt x="24966" y="62737"/>
                </a:lnTo>
                <a:lnTo>
                  <a:pt x="19351" y="58038"/>
                </a:lnTo>
                <a:lnTo>
                  <a:pt x="21740" y="58038"/>
                </a:lnTo>
                <a:lnTo>
                  <a:pt x="24966" y="61594"/>
                </a:lnTo>
                <a:lnTo>
                  <a:pt x="51186" y="61594"/>
                </a:lnTo>
                <a:lnTo>
                  <a:pt x="52500" y="62737"/>
                </a:lnTo>
                <a:lnTo>
                  <a:pt x="52600" y="63372"/>
                </a:lnTo>
                <a:lnTo>
                  <a:pt x="52699" y="64007"/>
                </a:lnTo>
                <a:lnTo>
                  <a:pt x="52779" y="64515"/>
                </a:lnTo>
                <a:lnTo>
                  <a:pt x="52878" y="65150"/>
                </a:lnTo>
                <a:lnTo>
                  <a:pt x="52978" y="65785"/>
                </a:lnTo>
                <a:lnTo>
                  <a:pt x="52679" y="66420"/>
                </a:lnTo>
                <a:close/>
              </a:path>
              <a:path w="215900" h="96519">
                <a:moveTo>
                  <a:pt x="54471" y="60959"/>
                </a:moveTo>
                <a:lnTo>
                  <a:pt x="52679" y="60959"/>
                </a:lnTo>
                <a:lnTo>
                  <a:pt x="53575" y="59181"/>
                </a:lnTo>
                <a:lnTo>
                  <a:pt x="62415" y="59181"/>
                </a:lnTo>
                <a:lnTo>
                  <a:pt x="62734" y="60324"/>
                </a:lnTo>
                <a:lnTo>
                  <a:pt x="55487" y="60324"/>
                </a:lnTo>
                <a:lnTo>
                  <a:pt x="54471" y="60959"/>
                </a:lnTo>
                <a:close/>
              </a:path>
              <a:path w="215900" h="96519">
                <a:moveTo>
                  <a:pt x="59130" y="61594"/>
                </a:moveTo>
                <a:lnTo>
                  <a:pt x="57517" y="61594"/>
                </a:lnTo>
                <a:lnTo>
                  <a:pt x="56980" y="60324"/>
                </a:lnTo>
                <a:lnTo>
                  <a:pt x="60743" y="60324"/>
                </a:lnTo>
                <a:lnTo>
                  <a:pt x="59130" y="61594"/>
                </a:lnTo>
                <a:close/>
              </a:path>
              <a:path w="215900" h="96519">
                <a:moveTo>
                  <a:pt x="64864" y="65150"/>
                </a:moveTo>
                <a:lnTo>
                  <a:pt x="62116" y="65150"/>
                </a:lnTo>
                <a:lnTo>
                  <a:pt x="62008" y="64515"/>
                </a:lnTo>
                <a:lnTo>
                  <a:pt x="61921" y="64007"/>
                </a:lnTo>
                <a:lnTo>
                  <a:pt x="61812" y="63372"/>
                </a:lnTo>
                <a:lnTo>
                  <a:pt x="61704" y="62737"/>
                </a:lnTo>
                <a:lnTo>
                  <a:pt x="61617" y="62229"/>
                </a:lnTo>
                <a:lnTo>
                  <a:pt x="61508" y="61594"/>
                </a:lnTo>
                <a:lnTo>
                  <a:pt x="61400" y="60959"/>
                </a:lnTo>
                <a:lnTo>
                  <a:pt x="61161" y="60959"/>
                </a:lnTo>
                <a:lnTo>
                  <a:pt x="60743" y="60324"/>
                </a:lnTo>
                <a:lnTo>
                  <a:pt x="62734" y="60324"/>
                </a:lnTo>
                <a:lnTo>
                  <a:pt x="63371" y="62737"/>
                </a:lnTo>
                <a:lnTo>
                  <a:pt x="64864" y="63372"/>
                </a:lnTo>
                <a:lnTo>
                  <a:pt x="64864" y="65150"/>
                </a:lnTo>
                <a:close/>
              </a:path>
              <a:path w="215900" h="96519">
                <a:moveTo>
                  <a:pt x="20785" y="71754"/>
                </a:moveTo>
                <a:lnTo>
                  <a:pt x="20128" y="69341"/>
                </a:lnTo>
                <a:lnTo>
                  <a:pt x="20964" y="67563"/>
                </a:lnTo>
                <a:lnTo>
                  <a:pt x="19769" y="65785"/>
                </a:lnTo>
                <a:lnTo>
                  <a:pt x="19232" y="65150"/>
                </a:lnTo>
                <a:lnTo>
                  <a:pt x="17440" y="64515"/>
                </a:lnTo>
                <a:lnTo>
                  <a:pt x="17978" y="64007"/>
                </a:lnTo>
                <a:lnTo>
                  <a:pt x="20964" y="61594"/>
                </a:lnTo>
                <a:lnTo>
                  <a:pt x="21681" y="60959"/>
                </a:lnTo>
                <a:lnTo>
                  <a:pt x="22756" y="62229"/>
                </a:lnTo>
                <a:lnTo>
                  <a:pt x="20725" y="65150"/>
                </a:lnTo>
                <a:lnTo>
                  <a:pt x="21322" y="65785"/>
                </a:lnTo>
                <a:lnTo>
                  <a:pt x="22397" y="66420"/>
                </a:lnTo>
                <a:lnTo>
                  <a:pt x="52679" y="66420"/>
                </a:lnTo>
                <a:lnTo>
                  <a:pt x="52381" y="66928"/>
                </a:lnTo>
                <a:lnTo>
                  <a:pt x="52918" y="69341"/>
                </a:lnTo>
                <a:lnTo>
                  <a:pt x="50290" y="69341"/>
                </a:lnTo>
                <a:lnTo>
                  <a:pt x="49096" y="69976"/>
                </a:lnTo>
                <a:lnTo>
                  <a:pt x="48200" y="69976"/>
                </a:lnTo>
                <a:lnTo>
                  <a:pt x="48797" y="71119"/>
                </a:lnTo>
                <a:lnTo>
                  <a:pt x="22278" y="71119"/>
                </a:lnTo>
                <a:lnTo>
                  <a:pt x="20785" y="71754"/>
                </a:lnTo>
                <a:close/>
              </a:path>
              <a:path w="215900" h="96519">
                <a:moveTo>
                  <a:pt x="55487" y="69341"/>
                </a:moveTo>
                <a:lnTo>
                  <a:pt x="52918" y="69341"/>
                </a:lnTo>
                <a:lnTo>
                  <a:pt x="54770" y="66928"/>
                </a:lnTo>
                <a:lnTo>
                  <a:pt x="55367" y="66928"/>
                </a:lnTo>
                <a:lnTo>
                  <a:pt x="56502" y="68706"/>
                </a:lnTo>
                <a:lnTo>
                  <a:pt x="56024" y="68706"/>
                </a:lnTo>
                <a:lnTo>
                  <a:pt x="55487" y="69341"/>
                </a:lnTo>
                <a:close/>
              </a:path>
              <a:path w="215900" h="96519">
                <a:moveTo>
                  <a:pt x="35687" y="81279"/>
                </a:moveTo>
                <a:lnTo>
                  <a:pt x="10751" y="81279"/>
                </a:lnTo>
                <a:lnTo>
                  <a:pt x="12483" y="80644"/>
                </a:lnTo>
                <a:lnTo>
                  <a:pt x="12005" y="80136"/>
                </a:lnTo>
                <a:lnTo>
                  <a:pt x="11945" y="77723"/>
                </a:lnTo>
                <a:lnTo>
                  <a:pt x="11826" y="72897"/>
                </a:lnTo>
                <a:lnTo>
                  <a:pt x="12065" y="72897"/>
                </a:lnTo>
                <a:lnTo>
                  <a:pt x="12363" y="72389"/>
                </a:lnTo>
                <a:lnTo>
                  <a:pt x="17261" y="70484"/>
                </a:lnTo>
                <a:lnTo>
                  <a:pt x="18993" y="70484"/>
                </a:lnTo>
                <a:lnTo>
                  <a:pt x="21083" y="74167"/>
                </a:lnTo>
                <a:lnTo>
                  <a:pt x="37867" y="74167"/>
                </a:lnTo>
                <a:lnTo>
                  <a:pt x="37389" y="74675"/>
                </a:lnTo>
                <a:lnTo>
                  <a:pt x="41749" y="80136"/>
                </a:lnTo>
                <a:lnTo>
                  <a:pt x="40873" y="80644"/>
                </a:lnTo>
                <a:lnTo>
                  <a:pt x="35597" y="80644"/>
                </a:lnTo>
                <a:lnTo>
                  <a:pt x="35687" y="81279"/>
                </a:lnTo>
                <a:close/>
              </a:path>
              <a:path w="215900" h="96519">
                <a:moveTo>
                  <a:pt x="51684" y="71754"/>
                </a:moveTo>
                <a:lnTo>
                  <a:pt x="48678" y="71754"/>
                </a:lnTo>
                <a:lnTo>
                  <a:pt x="53993" y="70484"/>
                </a:lnTo>
                <a:lnTo>
                  <a:pt x="51684" y="71754"/>
                </a:lnTo>
                <a:close/>
              </a:path>
              <a:path w="215900" h="96519">
                <a:moveTo>
                  <a:pt x="4360" y="75945"/>
                </a:moveTo>
                <a:lnTo>
                  <a:pt x="1075" y="71119"/>
                </a:lnTo>
                <a:lnTo>
                  <a:pt x="7286" y="73532"/>
                </a:lnTo>
                <a:lnTo>
                  <a:pt x="4360" y="75945"/>
                </a:lnTo>
                <a:close/>
              </a:path>
              <a:path w="215900" h="96519">
                <a:moveTo>
                  <a:pt x="37867" y="74167"/>
                </a:moveTo>
                <a:lnTo>
                  <a:pt x="21083" y="74167"/>
                </a:lnTo>
                <a:lnTo>
                  <a:pt x="22278" y="71119"/>
                </a:lnTo>
                <a:lnTo>
                  <a:pt x="48797" y="71119"/>
                </a:lnTo>
                <a:lnTo>
                  <a:pt x="48678" y="71754"/>
                </a:lnTo>
                <a:lnTo>
                  <a:pt x="51684" y="71754"/>
                </a:lnTo>
                <a:lnTo>
                  <a:pt x="50529" y="72389"/>
                </a:lnTo>
                <a:lnTo>
                  <a:pt x="50609" y="72897"/>
                </a:lnTo>
                <a:lnTo>
                  <a:pt x="50708" y="73532"/>
                </a:lnTo>
                <a:lnTo>
                  <a:pt x="38345" y="73532"/>
                </a:lnTo>
                <a:lnTo>
                  <a:pt x="37867" y="74167"/>
                </a:lnTo>
                <a:close/>
              </a:path>
              <a:path w="215900" h="96519">
                <a:moveTo>
                  <a:pt x="9795" y="75945"/>
                </a:moveTo>
                <a:lnTo>
                  <a:pt x="7107" y="75945"/>
                </a:lnTo>
                <a:lnTo>
                  <a:pt x="8779" y="75310"/>
                </a:lnTo>
                <a:lnTo>
                  <a:pt x="8869" y="74167"/>
                </a:lnTo>
                <a:lnTo>
                  <a:pt x="8959" y="72897"/>
                </a:lnTo>
                <a:lnTo>
                  <a:pt x="10273" y="74167"/>
                </a:lnTo>
                <a:lnTo>
                  <a:pt x="10870" y="74675"/>
                </a:lnTo>
                <a:lnTo>
                  <a:pt x="9795" y="75945"/>
                </a:lnTo>
                <a:close/>
              </a:path>
              <a:path w="215900" h="96519">
                <a:moveTo>
                  <a:pt x="43063" y="76453"/>
                </a:moveTo>
                <a:lnTo>
                  <a:pt x="42824" y="76453"/>
                </a:lnTo>
                <a:lnTo>
                  <a:pt x="41391" y="74167"/>
                </a:lnTo>
                <a:lnTo>
                  <a:pt x="43601" y="73532"/>
                </a:lnTo>
                <a:lnTo>
                  <a:pt x="50708" y="73532"/>
                </a:lnTo>
                <a:lnTo>
                  <a:pt x="50808" y="74167"/>
                </a:lnTo>
                <a:lnTo>
                  <a:pt x="50888" y="74675"/>
                </a:lnTo>
                <a:lnTo>
                  <a:pt x="48737" y="74675"/>
                </a:lnTo>
                <a:lnTo>
                  <a:pt x="43063" y="76453"/>
                </a:lnTo>
                <a:close/>
              </a:path>
              <a:path w="215900" h="96519">
                <a:moveTo>
                  <a:pt x="51545" y="77723"/>
                </a:moveTo>
                <a:lnTo>
                  <a:pt x="50469" y="74675"/>
                </a:lnTo>
                <a:lnTo>
                  <a:pt x="50888" y="74675"/>
                </a:lnTo>
                <a:lnTo>
                  <a:pt x="53097" y="75310"/>
                </a:lnTo>
                <a:lnTo>
                  <a:pt x="51545" y="77723"/>
                </a:lnTo>
                <a:close/>
              </a:path>
              <a:path w="215900" h="96519">
                <a:moveTo>
                  <a:pt x="5076" y="80644"/>
                </a:moveTo>
                <a:lnTo>
                  <a:pt x="4360" y="80136"/>
                </a:lnTo>
                <a:lnTo>
                  <a:pt x="4360" y="75945"/>
                </a:lnTo>
                <a:lnTo>
                  <a:pt x="5614" y="75310"/>
                </a:lnTo>
                <a:lnTo>
                  <a:pt x="7107" y="75945"/>
                </a:lnTo>
                <a:lnTo>
                  <a:pt x="9795" y="75945"/>
                </a:lnTo>
                <a:lnTo>
                  <a:pt x="9257" y="76453"/>
                </a:lnTo>
                <a:lnTo>
                  <a:pt x="8899" y="77723"/>
                </a:lnTo>
                <a:lnTo>
                  <a:pt x="9208" y="78358"/>
                </a:lnTo>
                <a:lnTo>
                  <a:pt x="8481" y="78358"/>
                </a:lnTo>
                <a:lnTo>
                  <a:pt x="5076" y="80644"/>
                </a:lnTo>
                <a:close/>
              </a:path>
              <a:path w="215900" h="96519">
                <a:moveTo>
                  <a:pt x="27564" y="83057"/>
                </a:moveTo>
                <a:lnTo>
                  <a:pt x="5913" y="83057"/>
                </a:lnTo>
                <a:lnTo>
                  <a:pt x="6928" y="80644"/>
                </a:lnTo>
                <a:lnTo>
                  <a:pt x="8063" y="80644"/>
                </a:lnTo>
                <a:lnTo>
                  <a:pt x="8481" y="78358"/>
                </a:lnTo>
                <a:lnTo>
                  <a:pt x="9208" y="78358"/>
                </a:lnTo>
                <a:lnTo>
                  <a:pt x="10751" y="81279"/>
                </a:lnTo>
                <a:lnTo>
                  <a:pt x="35687" y="81279"/>
                </a:lnTo>
                <a:lnTo>
                  <a:pt x="35776" y="81914"/>
                </a:lnTo>
                <a:lnTo>
                  <a:pt x="30759" y="81914"/>
                </a:lnTo>
                <a:lnTo>
                  <a:pt x="27564" y="83057"/>
                </a:lnTo>
                <a:close/>
              </a:path>
              <a:path w="215900" h="96519">
                <a:moveTo>
                  <a:pt x="39121" y="81914"/>
                </a:moveTo>
                <a:lnTo>
                  <a:pt x="38763" y="81914"/>
                </a:lnTo>
                <a:lnTo>
                  <a:pt x="35597" y="80644"/>
                </a:lnTo>
                <a:lnTo>
                  <a:pt x="40873" y="80644"/>
                </a:lnTo>
                <a:lnTo>
                  <a:pt x="39121" y="81914"/>
                </a:lnTo>
                <a:close/>
              </a:path>
              <a:path w="215900" h="96519">
                <a:moveTo>
                  <a:pt x="28729" y="93217"/>
                </a:moveTo>
                <a:lnTo>
                  <a:pt x="27594" y="93217"/>
                </a:lnTo>
                <a:lnTo>
                  <a:pt x="26952" y="90804"/>
                </a:lnTo>
                <a:lnTo>
                  <a:pt x="26885" y="90550"/>
                </a:lnTo>
                <a:lnTo>
                  <a:pt x="26817" y="90296"/>
                </a:lnTo>
                <a:lnTo>
                  <a:pt x="7346" y="90296"/>
                </a:lnTo>
                <a:lnTo>
                  <a:pt x="7449" y="89661"/>
                </a:lnTo>
                <a:lnTo>
                  <a:pt x="7552" y="89026"/>
                </a:lnTo>
                <a:lnTo>
                  <a:pt x="7634" y="88518"/>
                </a:lnTo>
                <a:lnTo>
                  <a:pt x="7737" y="87883"/>
                </a:lnTo>
                <a:lnTo>
                  <a:pt x="7840" y="87248"/>
                </a:lnTo>
                <a:lnTo>
                  <a:pt x="7943" y="86613"/>
                </a:lnTo>
                <a:lnTo>
                  <a:pt x="5913" y="84327"/>
                </a:lnTo>
                <a:lnTo>
                  <a:pt x="2209" y="84327"/>
                </a:lnTo>
                <a:lnTo>
                  <a:pt x="2150" y="81279"/>
                </a:lnTo>
                <a:lnTo>
                  <a:pt x="4897" y="83057"/>
                </a:lnTo>
                <a:lnTo>
                  <a:pt x="27564" y="83057"/>
                </a:lnTo>
                <a:lnTo>
                  <a:pt x="24368" y="84327"/>
                </a:lnTo>
                <a:lnTo>
                  <a:pt x="28848" y="87883"/>
                </a:lnTo>
                <a:lnTo>
                  <a:pt x="29923" y="88518"/>
                </a:lnTo>
                <a:lnTo>
                  <a:pt x="31333" y="88518"/>
                </a:lnTo>
                <a:lnTo>
                  <a:pt x="31201" y="89026"/>
                </a:lnTo>
                <a:lnTo>
                  <a:pt x="27295" y="89026"/>
                </a:lnTo>
                <a:lnTo>
                  <a:pt x="28729" y="93217"/>
                </a:lnTo>
                <a:close/>
              </a:path>
              <a:path w="215900" h="96519">
                <a:moveTo>
                  <a:pt x="38345" y="86105"/>
                </a:moveTo>
                <a:lnTo>
                  <a:pt x="31834" y="86105"/>
                </a:lnTo>
                <a:lnTo>
                  <a:pt x="30759" y="81914"/>
                </a:lnTo>
                <a:lnTo>
                  <a:pt x="35776" y="81914"/>
                </a:lnTo>
                <a:lnTo>
                  <a:pt x="35946" y="83057"/>
                </a:lnTo>
                <a:lnTo>
                  <a:pt x="36040" y="83692"/>
                </a:lnTo>
                <a:lnTo>
                  <a:pt x="36135" y="84327"/>
                </a:lnTo>
                <a:lnTo>
                  <a:pt x="36314" y="84835"/>
                </a:lnTo>
                <a:lnTo>
                  <a:pt x="38703" y="84835"/>
                </a:lnTo>
                <a:lnTo>
                  <a:pt x="38345" y="86105"/>
                </a:lnTo>
                <a:close/>
              </a:path>
              <a:path w="215900" h="96519">
                <a:moveTo>
                  <a:pt x="38703" y="84835"/>
                </a:moveTo>
                <a:lnTo>
                  <a:pt x="36314" y="84835"/>
                </a:lnTo>
                <a:lnTo>
                  <a:pt x="39061" y="83692"/>
                </a:lnTo>
                <a:lnTo>
                  <a:pt x="38703" y="84835"/>
                </a:lnTo>
                <a:close/>
              </a:path>
              <a:path w="215900" h="96519">
                <a:moveTo>
                  <a:pt x="7346" y="90296"/>
                </a:moveTo>
                <a:lnTo>
                  <a:pt x="2437" y="90296"/>
                </a:lnTo>
                <a:lnTo>
                  <a:pt x="776" y="86613"/>
                </a:lnTo>
                <a:lnTo>
                  <a:pt x="6390" y="86613"/>
                </a:lnTo>
                <a:lnTo>
                  <a:pt x="5435" y="89026"/>
                </a:lnTo>
                <a:lnTo>
                  <a:pt x="7346" y="90296"/>
                </a:lnTo>
                <a:close/>
              </a:path>
              <a:path w="215900" h="96519">
                <a:moveTo>
                  <a:pt x="37676" y="87883"/>
                </a:moveTo>
                <a:lnTo>
                  <a:pt x="34343" y="87883"/>
                </a:lnTo>
                <a:lnTo>
                  <a:pt x="37747" y="86613"/>
                </a:lnTo>
                <a:lnTo>
                  <a:pt x="37676" y="87883"/>
                </a:lnTo>
                <a:close/>
              </a:path>
              <a:path w="215900" h="96519">
                <a:moveTo>
                  <a:pt x="31333" y="88518"/>
                </a:moveTo>
                <a:lnTo>
                  <a:pt x="29923" y="88518"/>
                </a:lnTo>
                <a:lnTo>
                  <a:pt x="31595" y="87248"/>
                </a:lnTo>
                <a:lnTo>
                  <a:pt x="31333" y="88518"/>
                </a:lnTo>
                <a:close/>
              </a:path>
              <a:path w="215900" h="96519">
                <a:moveTo>
                  <a:pt x="35299" y="90296"/>
                </a:moveTo>
                <a:lnTo>
                  <a:pt x="32929" y="90296"/>
                </a:lnTo>
                <a:lnTo>
                  <a:pt x="32252" y="89026"/>
                </a:lnTo>
                <a:lnTo>
                  <a:pt x="32306" y="88518"/>
                </a:lnTo>
                <a:lnTo>
                  <a:pt x="32432" y="87248"/>
                </a:lnTo>
                <a:lnTo>
                  <a:pt x="34343" y="87883"/>
                </a:lnTo>
                <a:lnTo>
                  <a:pt x="37676" y="87883"/>
                </a:lnTo>
                <a:lnTo>
                  <a:pt x="37568" y="89661"/>
                </a:lnTo>
                <a:lnTo>
                  <a:pt x="35299" y="90296"/>
                </a:lnTo>
                <a:close/>
              </a:path>
              <a:path w="215900" h="96519">
                <a:moveTo>
                  <a:pt x="31297" y="92582"/>
                </a:moveTo>
                <a:lnTo>
                  <a:pt x="29565" y="89026"/>
                </a:lnTo>
                <a:lnTo>
                  <a:pt x="31201" y="89026"/>
                </a:lnTo>
                <a:lnTo>
                  <a:pt x="30938" y="90296"/>
                </a:lnTo>
                <a:lnTo>
                  <a:pt x="32083" y="90550"/>
                </a:lnTo>
                <a:lnTo>
                  <a:pt x="31297" y="92582"/>
                </a:lnTo>
                <a:close/>
              </a:path>
              <a:path w="215900" h="96519">
                <a:moveTo>
                  <a:pt x="23592" y="96265"/>
                </a:moveTo>
                <a:lnTo>
                  <a:pt x="15170" y="94487"/>
                </a:lnTo>
                <a:lnTo>
                  <a:pt x="8242" y="92074"/>
                </a:lnTo>
                <a:lnTo>
                  <a:pt x="0" y="89661"/>
                </a:lnTo>
                <a:lnTo>
                  <a:pt x="2508" y="90296"/>
                </a:lnTo>
                <a:lnTo>
                  <a:pt x="25981" y="90296"/>
                </a:lnTo>
                <a:lnTo>
                  <a:pt x="22636" y="92582"/>
                </a:lnTo>
                <a:lnTo>
                  <a:pt x="23592" y="93217"/>
                </a:lnTo>
                <a:lnTo>
                  <a:pt x="27235" y="94487"/>
                </a:lnTo>
                <a:lnTo>
                  <a:pt x="23592" y="96265"/>
                </a:lnTo>
                <a:close/>
              </a:path>
              <a:path w="215900" h="96519">
                <a:moveTo>
                  <a:pt x="33268" y="90804"/>
                </a:moveTo>
                <a:lnTo>
                  <a:pt x="32083" y="90550"/>
                </a:lnTo>
                <a:lnTo>
                  <a:pt x="32193" y="90296"/>
                </a:lnTo>
                <a:lnTo>
                  <a:pt x="32929" y="90296"/>
                </a:lnTo>
                <a:lnTo>
                  <a:pt x="33268" y="90804"/>
                </a:lnTo>
                <a:close/>
              </a:path>
            </a:pathLst>
          </a:custGeom>
          <a:solidFill>
            <a:srgbClr val="F5CA45"/>
          </a:solidFill>
        </p:spPr>
        <p:txBody>
          <a:bodyPr wrap="square" lIns="0" tIns="0" rIns="0" bIns="0" rtlCol="0"/>
          <a:lstStyle/>
          <a:p>
            <a:endParaRPr/>
          </a:p>
        </p:txBody>
      </p:sp>
      <p:sp>
        <p:nvSpPr>
          <p:cNvPr id="27" name="object 27"/>
          <p:cNvSpPr/>
          <p:nvPr/>
        </p:nvSpPr>
        <p:spPr>
          <a:xfrm>
            <a:off x="14167370" y="1950097"/>
            <a:ext cx="217170" cy="78740"/>
          </a:xfrm>
          <a:custGeom>
            <a:avLst/>
            <a:gdLst/>
            <a:ahLst/>
            <a:cxnLst/>
            <a:rect l="l" t="t" r="r" b="b"/>
            <a:pathLst>
              <a:path w="217169" h="78739">
                <a:moveTo>
                  <a:pt x="216636" y="13081"/>
                </a:moveTo>
                <a:lnTo>
                  <a:pt x="215887" y="12446"/>
                </a:lnTo>
                <a:lnTo>
                  <a:pt x="213474" y="10668"/>
                </a:lnTo>
                <a:lnTo>
                  <a:pt x="214185" y="10033"/>
                </a:lnTo>
                <a:lnTo>
                  <a:pt x="214122" y="8890"/>
                </a:lnTo>
                <a:lnTo>
                  <a:pt x="214718" y="7747"/>
                </a:lnTo>
                <a:lnTo>
                  <a:pt x="215684" y="5334"/>
                </a:lnTo>
                <a:lnTo>
                  <a:pt x="214960" y="4064"/>
                </a:lnTo>
                <a:lnTo>
                  <a:pt x="214604" y="3556"/>
                </a:lnTo>
                <a:lnTo>
                  <a:pt x="211950" y="2540"/>
                </a:lnTo>
                <a:lnTo>
                  <a:pt x="212534" y="1778"/>
                </a:lnTo>
                <a:lnTo>
                  <a:pt x="213423" y="508"/>
                </a:lnTo>
                <a:lnTo>
                  <a:pt x="211315" y="0"/>
                </a:lnTo>
                <a:lnTo>
                  <a:pt x="208013" y="1143"/>
                </a:lnTo>
                <a:lnTo>
                  <a:pt x="207022" y="4699"/>
                </a:lnTo>
                <a:lnTo>
                  <a:pt x="205054" y="7112"/>
                </a:lnTo>
                <a:lnTo>
                  <a:pt x="203619" y="9525"/>
                </a:lnTo>
                <a:lnTo>
                  <a:pt x="202717" y="12446"/>
                </a:lnTo>
                <a:lnTo>
                  <a:pt x="201879" y="11938"/>
                </a:lnTo>
                <a:lnTo>
                  <a:pt x="201041" y="11303"/>
                </a:lnTo>
                <a:lnTo>
                  <a:pt x="198831" y="6477"/>
                </a:lnTo>
                <a:lnTo>
                  <a:pt x="194297" y="5969"/>
                </a:lnTo>
                <a:lnTo>
                  <a:pt x="195795" y="11938"/>
                </a:lnTo>
                <a:lnTo>
                  <a:pt x="193763" y="10668"/>
                </a:lnTo>
                <a:lnTo>
                  <a:pt x="191846" y="10033"/>
                </a:lnTo>
                <a:lnTo>
                  <a:pt x="189992" y="8890"/>
                </a:lnTo>
                <a:lnTo>
                  <a:pt x="188264" y="10033"/>
                </a:lnTo>
                <a:lnTo>
                  <a:pt x="186055" y="8255"/>
                </a:lnTo>
                <a:lnTo>
                  <a:pt x="183730" y="7747"/>
                </a:lnTo>
                <a:lnTo>
                  <a:pt x="181394" y="8255"/>
                </a:lnTo>
                <a:lnTo>
                  <a:pt x="178828" y="5334"/>
                </a:lnTo>
                <a:lnTo>
                  <a:pt x="176618" y="8890"/>
                </a:lnTo>
                <a:lnTo>
                  <a:pt x="176695" y="9525"/>
                </a:lnTo>
                <a:lnTo>
                  <a:pt x="176745" y="10033"/>
                </a:lnTo>
                <a:lnTo>
                  <a:pt x="176822" y="10668"/>
                </a:lnTo>
                <a:lnTo>
                  <a:pt x="176898" y="11303"/>
                </a:lnTo>
                <a:lnTo>
                  <a:pt x="176974" y="11938"/>
                </a:lnTo>
                <a:lnTo>
                  <a:pt x="175958" y="13716"/>
                </a:lnTo>
                <a:lnTo>
                  <a:pt x="168732" y="14859"/>
                </a:lnTo>
                <a:lnTo>
                  <a:pt x="166674" y="13081"/>
                </a:lnTo>
                <a:lnTo>
                  <a:pt x="165925" y="14224"/>
                </a:lnTo>
                <a:lnTo>
                  <a:pt x="161023" y="17907"/>
                </a:lnTo>
                <a:lnTo>
                  <a:pt x="160553" y="17907"/>
                </a:lnTo>
                <a:lnTo>
                  <a:pt x="160223" y="17272"/>
                </a:lnTo>
                <a:lnTo>
                  <a:pt x="159893" y="16637"/>
                </a:lnTo>
                <a:lnTo>
                  <a:pt x="159461" y="14859"/>
                </a:lnTo>
                <a:lnTo>
                  <a:pt x="158457" y="10668"/>
                </a:lnTo>
                <a:lnTo>
                  <a:pt x="156552" y="9525"/>
                </a:lnTo>
                <a:lnTo>
                  <a:pt x="152971" y="14859"/>
                </a:lnTo>
                <a:lnTo>
                  <a:pt x="151752" y="14236"/>
                </a:lnTo>
                <a:lnTo>
                  <a:pt x="151752" y="34417"/>
                </a:lnTo>
                <a:lnTo>
                  <a:pt x="151663" y="34721"/>
                </a:lnTo>
                <a:lnTo>
                  <a:pt x="151701" y="34417"/>
                </a:lnTo>
                <a:lnTo>
                  <a:pt x="151752" y="14236"/>
                </a:lnTo>
                <a:lnTo>
                  <a:pt x="151574" y="14147"/>
                </a:lnTo>
                <a:lnTo>
                  <a:pt x="151574" y="34417"/>
                </a:lnTo>
                <a:lnTo>
                  <a:pt x="151269" y="34086"/>
                </a:lnTo>
                <a:lnTo>
                  <a:pt x="151117" y="33921"/>
                </a:lnTo>
                <a:lnTo>
                  <a:pt x="151269" y="34086"/>
                </a:lnTo>
                <a:lnTo>
                  <a:pt x="151574" y="34417"/>
                </a:lnTo>
                <a:lnTo>
                  <a:pt x="151574" y="14147"/>
                </a:lnTo>
                <a:lnTo>
                  <a:pt x="150761" y="13716"/>
                </a:lnTo>
                <a:lnTo>
                  <a:pt x="150101" y="14147"/>
                </a:lnTo>
                <a:lnTo>
                  <a:pt x="150101" y="17272"/>
                </a:lnTo>
                <a:lnTo>
                  <a:pt x="149059" y="16370"/>
                </a:lnTo>
                <a:lnTo>
                  <a:pt x="149059" y="34417"/>
                </a:lnTo>
                <a:lnTo>
                  <a:pt x="147129" y="35179"/>
                </a:lnTo>
                <a:lnTo>
                  <a:pt x="148971" y="34417"/>
                </a:lnTo>
                <a:lnTo>
                  <a:pt x="149059" y="16370"/>
                </a:lnTo>
                <a:lnTo>
                  <a:pt x="148729" y="16078"/>
                </a:lnTo>
                <a:lnTo>
                  <a:pt x="148729" y="34417"/>
                </a:lnTo>
                <a:lnTo>
                  <a:pt x="148640" y="33604"/>
                </a:lnTo>
                <a:lnTo>
                  <a:pt x="148729" y="34417"/>
                </a:lnTo>
                <a:lnTo>
                  <a:pt x="148729" y="16078"/>
                </a:lnTo>
                <a:lnTo>
                  <a:pt x="149415" y="16637"/>
                </a:lnTo>
                <a:lnTo>
                  <a:pt x="150101" y="17272"/>
                </a:lnTo>
                <a:lnTo>
                  <a:pt x="150101" y="14147"/>
                </a:lnTo>
                <a:lnTo>
                  <a:pt x="148564" y="15113"/>
                </a:lnTo>
                <a:lnTo>
                  <a:pt x="148361" y="14859"/>
                </a:lnTo>
                <a:lnTo>
                  <a:pt x="147091" y="14859"/>
                </a:lnTo>
                <a:lnTo>
                  <a:pt x="147091" y="34798"/>
                </a:lnTo>
                <a:lnTo>
                  <a:pt x="146989" y="33909"/>
                </a:lnTo>
                <a:lnTo>
                  <a:pt x="147091" y="34798"/>
                </a:lnTo>
                <a:lnTo>
                  <a:pt x="147091" y="14859"/>
                </a:lnTo>
                <a:lnTo>
                  <a:pt x="146748" y="14859"/>
                </a:lnTo>
                <a:lnTo>
                  <a:pt x="146748" y="42291"/>
                </a:lnTo>
                <a:lnTo>
                  <a:pt x="144233" y="36830"/>
                </a:lnTo>
                <a:lnTo>
                  <a:pt x="143764" y="35814"/>
                </a:lnTo>
                <a:lnTo>
                  <a:pt x="144653" y="37592"/>
                </a:lnTo>
                <a:lnTo>
                  <a:pt x="146748" y="42291"/>
                </a:lnTo>
                <a:lnTo>
                  <a:pt x="146748" y="14859"/>
                </a:lnTo>
                <a:lnTo>
                  <a:pt x="146570" y="14859"/>
                </a:lnTo>
                <a:lnTo>
                  <a:pt x="144665" y="16002"/>
                </a:lnTo>
                <a:lnTo>
                  <a:pt x="142519" y="14224"/>
                </a:lnTo>
                <a:lnTo>
                  <a:pt x="139700" y="12446"/>
                </a:lnTo>
                <a:lnTo>
                  <a:pt x="139509" y="13081"/>
                </a:lnTo>
                <a:lnTo>
                  <a:pt x="136715" y="10896"/>
                </a:lnTo>
                <a:lnTo>
                  <a:pt x="136715" y="21463"/>
                </a:lnTo>
                <a:lnTo>
                  <a:pt x="136169" y="21971"/>
                </a:lnTo>
                <a:lnTo>
                  <a:pt x="136537" y="20828"/>
                </a:lnTo>
                <a:lnTo>
                  <a:pt x="136436" y="17945"/>
                </a:lnTo>
                <a:lnTo>
                  <a:pt x="136575" y="18415"/>
                </a:lnTo>
                <a:lnTo>
                  <a:pt x="136690" y="20193"/>
                </a:lnTo>
                <a:lnTo>
                  <a:pt x="136715" y="21463"/>
                </a:lnTo>
                <a:lnTo>
                  <a:pt x="136715" y="10896"/>
                </a:lnTo>
                <a:lnTo>
                  <a:pt x="136423" y="10668"/>
                </a:lnTo>
                <a:lnTo>
                  <a:pt x="127584" y="13716"/>
                </a:lnTo>
                <a:lnTo>
                  <a:pt x="125971" y="16637"/>
                </a:lnTo>
                <a:lnTo>
                  <a:pt x="128714" y="20193"/>
                </a:lnTo>
                <a:lnTo>
                  <a:pt x="130048" y="21437"/>
                </a:lnTo>
                <a:lnTo>
                  <a:pt x="128651" y="20802"/>
                </a:lnTo>
                <a:lnTo>
                  <a:pt x="126276" y="17310"/>
                </a:lnTo>
                <a:lnTo>
                  <a:pt x="123761" y="18681"/>
                </a:lnTo>
                <a:lnTo>
                  <a:pt x="123215" y="21463"/>
                </a:lnTo>
                <a:lnTo>
                  <a:pt x="122440" y="21463"/>
                </a:lnTo>
                <a:lnTo>
                  <a:pt x="122567" y="20193"/>
                </a:lnTo>
                <a:lnTo>
                  <a:pt x="122682" y="19050"/>
                </a:lnTo>
                <a:lnTo>
                  <a:pt x="122796" y="17907"/>
                </a:lnTo>
                <a:lnTo>
                  <a:pt x="122923" y="16637"/>
                </a:lnTo>
                <a:lnTo>
                  <a:pt x="121602" y="16230"/>
                </a:lnTo>
                <a:lnTo>
                  <a:pt x="121602" y="22479"/>
                </a:lnTo>
                <a:lnTo>
                  <a:pt x="121602" y="24384"/>
                </a:lnTo>
                <a:lnTo>
                  <a:pt x="120116" y="25019"/>
                </a:lnTo>
                <a:lnTo>
                  <a:pt x="120446" y="23749"/>
                </a:lnTo>
                <a:lnTo>
                  <a:pt x="121602" y="22479"/>
                </a:lnTo>
                <a:lnTo>
                  <a:pt x="121602" y="16230"/>
                </a:lnTo>
                <a:lnTo>
                  <a:pt x="117246" y="14859"/>
                </a:lnTo>
                <a:lnTo>
                  <a:pt x="117246" y="20193"/>
                </a:lnTo>
                <a:lnTo>
                  <a:pt x="115455" y="20828"/>
                </a:lnTo>
                <a:lnTo>
                  <a:pt x="113512" y="22479"/>
                </a:lnTo>
                <a:lnTo>
                  <a:pt x="112979" y="23241"/>
                </a:lnTo>
                <a:lnTo>
                  <a:pt x="112661" y="23749"/>
                </a:lnTo>
                <a:lnTo>
                  <a:pt x="112471" y="23241"/>
                </a:lnTo>
                <a:lnTo>
                  <a:pt x="112204" y="21971"/>
                </a:lnTo>
                <a:lnTo>
                  <a:pt x="110185" y="21971"/>
                </a:lnTo>
                <a:lnTo>
                  <a:pt x="108585" y="23241"/>
                </a:lnTo>
                <a:lnTo>
                  <a:pt x="108673" y="21971"/>
                </a:lnTo>
                <a:lnTo>
                  <a:pt x="108775" y="20193"/>
                </a:lnTo>
                <a:lnTo>
                  <a:pt x="108889" y="18415"/>
                </a:lnTo>
                <a:lnTo>
                  <a:pt x="102971" y="17272"/>
                </a:lnTo>
                <a:lnTo>
                  <a:pt x="102870" y="19050"/>
                </a:lnTo>
                <a:lnTo>
                  <a:pt x="102768" y="20828"/>
                </a:lnTo>
                <a:lnTo>
                  <a:pt x="102679" y="22479"/>
                </a:lnTo>
                <a:lnTo>
                  <a:pt x="103784" y="22479"/>
                </a:lnTo>
                <a:lnTo>
                  <a:pt x="97116" y="23241"/>
                </a:lnTo>
                <a:lnTo>
                  <a:pt x="97205" y="24384"/>
                </a:lnTo>
                <a:lnTo>
                  <a:pt x="97294" y="25654"/>
                </a:lnTo>
                <a:lnTo>
                  <a:pt x="97383" y="26797"/>
                </a:lnTo>
                <a:lnTo>
                  <a:pt x="97485" y="28067"/>
                </a:lnTo>
                <a:lnTo>
                  <a:pt x="97574" y="29210"/>
                </a:lnTo>
                <a:lnTo>
                  <a:pt x="97650" y="30353"/>
                </a:lnTo>
                <a:lnTo>
                  <a:pt x="97739" y="31496"/>
                </a:lnTo>
                <a:lnTo>
                  <a:pt x="97840" y="32766"/>
                </a:lnTo>
                <a:lnTo>
                  <a:pt x="101676" y="35179"/>
                </a:lnTo>
                <a:lnTo>
                  <a:pt x="99517" y="35179"/>
                </a:lnTo>
                <a:lnTo>
                  <a:pt x="97383" y="33909"/>
                </a:lnTo>
                <a:lnTo>
                  <a:pt x="97510" y="33909"/>
                </a:lnTo>
                <a:lnTo>
                  <a:pt x="96278" y="32131"/>
                </a:lnTo>
                <a:lnTo>
                  <a:pt x="95745" y="31496"/>
                </a:lnTo>
                <a:lnTo>
                  <a:pt x="93776" y="30073"/>
                </a:lnTo>
                <a:lnTo>
                  <a:pt x="93776" y="36322"/>
                </a:lnTo>
                <a:lnTo>
                  <a:pt x="93040" y="36830"/>
                </a:lnTo>
                <a:lnTo>
                  <a:pt x="93218" y="36322"/>
                </a:lnTo>
                <a:lnTo>
                  <a:pt x="93370" y="35953"/>
                </a:lnTo>
                <a:lnTo>
                  <a:pt x="93776" y="36322"/>
                </a:lnTo>
                <a:lnTo>
                  <a:pt x="93776" y="30073"/>
                </a:lnTo>
                <a:lnTo>
                  <a:pt x="93472" y="29845"/>
                </a:lnTo>
                <a:lnTo>
                  <a:pt x="92925" y="30086"/>
                </a:lnTo>
                <a:lnTo>
                  <a:pt x="92925" y="37084"/>
                </a:lnTo>
                <a:lnTo>
                  <a:pt x="92519" y="38100"/>
                </a:lnTo>
                <a:lnTo>
                  <a:pt x="92697" y="37592"/>
                </a:lnTo>
                <a:lnTo>
                  <a:pt x="92925" y="37084"/>
                </a:lnTo>
                <a:lnTo>
                  <a:pt x="92925" y="30086"/>
                </a:lnTo>
                <a:lnTo>
                  <a:pt x="91478" y="30708"/>
                </a:lnTo>
                <a:lnTo>
                  <a:pt x="91478" y="34798"/>
                </a:lnTo>
                <a:lnTo>
                  <a:pt x="91109" y="34417"/>
                </a:lnTo>
                <a:lnTo>
                  <a:pt x="90347" y="33909"/>
                </a:lnTo>
                <a:lnTo>
                  <a:pt x="88277" y="32131"/>
                </a:lnTo>
                <a:lnTo>
                  <a:pt x="90449" y="33909"/>
                </a:lnTo>
                <a:lnTo>
                  <a:pt x="91198" y="34417"/>
                </a:lnTo>
                <a:lnTo>
                  <a:pt x="91478" y="34798"/>
                </a:lnTo>
                <a:lnTo>
                  <a:pt x="91478" y="30708"/>
                </a:lnTo>
                <a:lnTo>
                  <a:pt x="90817" y="30988"/>
                </a:lnTo>
                <a:lnTo>
                  <a:pt x="90500" y="30988"/>
                </a:lnTo>
                <a:lnTo>
                  <a:pt x="90246" y="29845"/>
                </a:lnTo>
                <a:lnTo>
                  <a:pt x="89535" y="28575"/>
                </a:lnTo>
                <a:lnTo>
                  <a:pt x="84518" y="30353"/>
                </a:lnTo>
                <a:lnTo>
                  <a:pt x="82791" y="33909"/>
                </a:lnTo>
                <a:lnTo>
                  <a:pt x="81305" y="33909"/>
                </a:lnTo>
                <a:lnTo>
                  <a:pt x="80403" y="31496"/>
                </a:lnTo>
                <a:lnTo>
                  <a:pt x="80098" y="31496"/>
                </a:lnTo>
                <a:lnTo>
                  <a:pt x="78663" y="30988"/>
                </a:lnTo>
                <a:lnTo>
                  <a:pt x="73456" y="34417"/>
                </a:lnTo>
                <a:lnTo>
                  <a:pt x="73075" y="34417"/>
                </a:lnTo>
                <a:lnTo>
                  <a:pt x="72097" y="33401"/>
                </a:lnTo>
                <a:lnTo>
                  <a:pt x="72186" y="32766"/>
                </a:lnTo>
                <a:lnTo>
                  <a:pt x="72288" y="32131"/>
                </a:lnTo>
                <a:lnTo>
                  <a:pt x="72390" y="31496"/>
                </a:lnTo>
                <a:lnTo>
                  <a:pt x="72466" y="30988"/>
                </a:lnTo>
                <a:lnTo>
                  <a:pt x="72567" y="30353"/>
                </a:lnTo>
                <a:lnTo>
                  <a:pt x="72644" y="29845"/>
                </a:lnTo>
                <a:lnTo>
                  <a:pt x="72732" y="29210"/>
                </a:lnTo>
                <a:lnTo>
                  <a:pt x="72834" y="28575"/>
                </a:lnTo>
                <a:lnTo>
                  <a:pt x="72910" y="28067"/>
                </a:lnTo>
                <a:lnTo>
                  <a:pt x="73012" y="27432"/>
                </a:lnTo>
                <a:lnTo>
                  <a:pt x="73113" y="26797"/>
                </a:lnTo>
                <a:lnTo>
                  <a:pt x="71247" y="23749"/>
                </a:lnTo>
                <a:lnTo>
                  <a:pt x="68326" y="27178"/>
                </a:lnTo>
                <a:lnTo>
                  <a:pt x="68326" y="32766"/>
                </a:lnTo>
                <a:lnTo>
                  <a:pt x="66598" y="36322"/>
                </a:lnTo>
                <a:lnTo>
                  <a:pt x="66598" y="32131"/>
                </a:lnTo>
                <a:lnTo>
                  <a:pt x="66802" y="31496"/>
                </a:lnTo>
                <a:lnTo>
                  <a:pt x="68326" y="32766"/>
                </a:lnTo>
                <a:lnTo>
                  <a:pt x="68326" y="27178"/>
                </a:lnTo>
                <a:lnTo>
                  <a:pt x="67564" y="28067"/>
                </a:lnTo>
                <a:lnTo>
                  <a:pt x="67094" y="28575"/>
                </a:lnTo>
                <a:lnTo>
                  <a:pt x="67500" y="28067"/>
                </a:lnTo>
                <a:lnTo>
                  <a:pt x="67411" y="27432"/>
                </a:lnTo>
                <a:lnTo>
                  <a:pt x="67310" y="26797"/>
                </a:lnTo>
                <a:lnTo>
                  <a:pt x="65405" y="28067"/>
                </a:lnTo>
                <a:lnTo>
                  <a:pt x="50939" y="34417"/>
                </a:lnTo>
                <a:lnTo>
                  <a:pt x="8661" y="60198"/>
                </a:lnTo>
                <a:lnTo>
                  <a:pt x="4775" y="65659"/>
                </a:lnTo>
                <a:lnTo>
                  <a:pt x="4838" y="69850"/>
                </a:lnTo>
                <a:lnTo>
                  <a:pt x="0" y="75819"/>
                </a:lnTo>
                <a:lnTo>
                  <a:pt x="5321" y="78232"/>
                </a:lnTo>
                <a:lnTo>
                  <a:pt x="10998" y="74549"/>
                </a:lnTo>
                <a:lnTo>
                  <a:pt x="14820" y="76327"/>
                </a:lnTo>
                <a:lnTo>
                  <a:pt x="15532" y="74549"/>
                </a:lnTo>
                <a:lnTo>
                  <a:pt x="16484" y="72263"/>
                </a:lnTo>
                <a:lnTo>
                  <a:pt x="15709" y="68580"/>
                </a:lnTo>
                <a:lnTo>
                  <a:pt x="17805" y="69850"/>
                </a:lnTo>
                <a:lnTo>
                  <a:pt x="19951" y="70358"/>
                </a:lnTo>
                <a:lnTo>
                  <a:pt x="20485" y="68580"/>
                </a:lnTo>
                <a:lnTo>
                  <a:pt x="20853" y="67437"/>
                </a:lnTo>
                <a:lnTo>
                  <a:pt x="23114" y="72263"/>
                </a:lnTo>
                <a:lnTo>
                  <a:pt x="26885" y="69215"/>
                </a:lnTo>
                <a:lnTo>
                  <a:pt x="26758" y="68580"/>
                </a:lnTo>
                <a:lnTo>
                  <a:pt x="26670" y="68072"/>
                </a:lnTo>
                <a:lnTo>
                  <a:pt x="26543" y="67437"/>
                </a:lnTo>
                <a:lnTo>
                  <a:pt x="26428" y="66802"/>
                </a:lnTo>
                <a:lnTo>
                  <a:pt x="26098" y="65024"/>
                </a:lnTo>
                <a:lnTo>
                  <a:pt x="27178" y="68580"/>
                </a:lnTo>
                <a:lnTo>
                  <a:pt x="29273" y="69850"/>
                </a:lnTo>
                <a:lnTo>
                  <a:pt x="32499" y="67437"/>
                </a:lnTo>
                <a:lnTo>
                  <a:pt x="34937" y="69850"/>
                </a:lnTo>
                <a:lnTo>
                  <a:pt x="36791" y="68072"/>
                </a:lnTo>
                <a:lnTo>
                  <a:pt x="36918" y="67437"/>
                </a:lnTo>
                <a:lnTo>
                  <a:pt x="37045" y="66802"/>
                </a:lnTo>
                <a:lnTo>
                  <a:pt x="37388" y="65024"/>
                </a:lnTo>
                <a:lnTo>
                  <a:pt x="39179" y="64389"/>
                </a:lnTo>
                <a:lnTo>
                  <a:pt x="36677" y="69215"/>
                </a:lnTo>
                <a:lnTo>
                  <a:pt x="41757" y="72771"/>
                </a:lnTo>
                <a:lnTo>
                  <a:pt x="41821" y="72263"/>
                </a:lnTo>
                <a:lnTo>
                  <a:pt x="42583" y="66802"/>
                </a:lnTo>
                <a:lnTo>
                  <a:pt x="44196" y="66802"/>
                </a:lnTo>
                <a:lnTo>
                  <a:pt x="45631" y="65024"/>
                </a:lnTo>
                <a:lnTo>
                  <a:pt x="45872" y="64389"/>
                </a:lnTo>
                <a:lnTo>
                  <a:pt x="46824" y="62103"/>
                </a:lnTo>
                <a:lnTo>
                  <a:pt x="48260" y="62611"/>
                </a:lnTo>
                <a:lnTo>
                  <a:pt x="50292" y="66802"/>
                </a:lnTo>
                <a:lnTo>
                  <a:pt x="54470" y="65659"/>
                </a:lnTo>
                <a:lnTo>
                  <a:pt x="54597" y="64389"/>
                </a:lnTo>
                <a:lnTo>
                  <a:pt x="54711" y="63246"/>
                </a:lnTo>
                <a:lnTo>
                  <a:pt x="54838" y="62103"/>
                </a:lnTo>
                <a:lnTo>
                  <a:pt x="54889" y="61468"/>
                </a:lnTo>
                <a:lnTo>
                  <a:pt x="56565" y="62103"/>
                </a:lnTo>
                <a:lnTo>
                  <a:pt x="57759" y="62103"/>
                </a:lnTo>
                <a:lnTo>
                  <a:pt x="58559" y="61468"/>
                </a:lnTo>
                <a:lnTo>
                  <a:pt x="59372" y="60833"/>
                </a:lnTo>
                <a:lnTo>
                  <a:pt x="61099" y="63246"/>
                </a:lnTo>
                <a:lnTo>
                  <a:pt x="64033" y="65024"/>
                </a:lnTo>
                <a:lnTo>
                  <a:pt x="64160" y="64389"/>
                </a:lnTo>
                <a:lnTo>
                  <a:pt x="64871" y="60833"/>
                </a:lnTo>
                <a:lnTo>
                  <a:pt x="68033" y="62611"/>
                </a:lnTo>
                <a:lnTo>
                  <a:pt x="70993" y="60833"/>
                </a:lnTo>
                <a:lnTo>
                  <a:pt x="71970" y="60198"/>
                </a:lnTo>
                <a:lnTo>
                  <a:pt x="73291" y="57277"/>
                </a:lnTo>
                <a:lnTo>
                  <a:pt x="73888" y="60198"/>
                </a:lnTo>
                <a:lnTo>
                  <a:pt x="75920" y="60833"/>
                </a:lnTo>
                <a:lnTo>
                  <a:pt x="79502" y="59055"/>
                </a:lnTo>
                <a:lnTo>
                  <a:pt x="81584" y="60198"/>
                </a:lnTo>
                <a:lnTo>
                  <a:pt x="83197" y="59690"/>
                </a:lnTo>
                <a:lnTo>
                  <a:pt x="83451" y="59055"/>
                </a:lnTo>
                <a:lnTo>
                  <a:pt x="84201" y="57277"/>
                </a:lnTo>
                <a:lnTo>
                  <a:pt x="84455" y="56642"/>
                </a:lnTo>
                <a:lnTo>
                  <a:pt x="89890" y="61468"/>
                </a:lnTo>
                <a:lnTo>
                  <a:pt x="93903" y="56642"/>
                </a:lnTo>
                <a:lnTo>
                  <a:pt x="94907" y="55499"/>
                </a:lnTo>
                <a:lnTo>
                  <a:pt x="88277" y="52451"/>
                </a:lnTo>
                <a:lnTo>
                  <a:pt x="90309" y="48895"/>
                </a:lnTo>
                <a:lnTo>
                  <a:pt x="95148" y="49530"/>
                </a:lnTo>
                <a:lnTo>
                  <a:pt x="97840" y="52451"/>
                </a:lnTo>
                <a:lnTo>
                  <a:pt x="97777" y="57277"/>
                </a:lnTo>
                <a:lnTo>
                  <a:pt x="100761" y="54229"/>
                </a:lnTo>
                <a:lnTo>
                  <a:pt x="102793" y="52451"/>
                </a:lnTo>
                <a:lnTo>
                  <a:pt x="102692" y="51943"/>
                </a:lnTo>
                <a:lnTo>
                  <a:pt x="102438" y="50673"/>
                </a:lnTo>
                <a:lnTo>
                  <a:pt x="103695" y="50673"/>
                </a:lnTo>
                <a:lnTo>
                  <a:pt x="106553" y="53086"/>
                </a:lnTo>
                <a:lnTo>
                  <a:pt x="108470" y="54864"/>
                </a:lnTo>
                <a:lnTo>
                  <a:pt x="111937" y="51943"/>
                </a:lnTo>
                <a:lnTo>
                  <a:pt x="113093" y="50673"/>
                </a:lnTo>
                <a:lnTo>
                  <a:pt x="113665" y="50165"/>
                </a:lnTo>
                <a:lnTo>
                  <a:pt x="115036" y="54229"/>
                </a:lnTo>
                <a:lnTo>
                  <a:pt x="121793" y="52451"/>
                </a:lnTo>
                <a:lnTo>
                  <a:pt x="122986" y="50165"/>
                </a:lnTo>
                <a:lnTo>
                  <a:pt x="123278" y="49530"/>
                </a:lnTo>
                <a:lnTo>
                  <a:pt x="125018" y="49530"/>
                </a:lnTo>
                <a:lnTo>
                  <a:pt x="125425" y="48895"/>
                </a:lnTo>
                <a:lnTo>
                  <a:pt x="126263" y="47752"/>
                </a:lnTo>
                <a:lnTo>
                  <a:pt x="127165" y="44704"/>
                </a:lnTo>
                <a:lnTo>
                  <a:pt x="128651" y="47752"/>
                </a:lnTo>
                <a:lnTo>
                  <a:pt x="131279" y="47117"/>
                </a:lnTo>
                <a:lnTo>
                  <a:pt x="133731" y="45974"/>
                </a:lnTo>
                <a:lnTo>
                  <a:pt x="135521" y="47117"/>
                </a:lnTo>
                <a:lnTo>
                  <a:pt x="138633" y="47752"/>
                </a:lnTo>
                <a:lnTo>
                  <a:pt x="138671" y="45974"/>
                </a:lnTo>
                <a:lnTo>
                  <a:pt x="138696" y="44704"/>
                </a:lnTo>
                <a:lnTo>
                  <a:pt x="135470" y="38735"/>
                </a:lnTo>
                <a:lnTo>
                  <a:pt x="137236" y="38100"/>
                </a:lnTo>
                <a:lnTo>
                  <a:pt x="140779" y="36969"/>
                </a:lnTo>
                <a:lnTo>
                  <a:pt x="140779" y="44196"/>
                </a:lnTo>
                <a:lnTo>
                  <a:pt x="142989" y="49530"/>
                </a:lnTo>
                <a:lnTo>
                  <a:pt x="148005" y="44704"/>
                </a:lnTo>
                <a:lnTo>
                  <a:pt x="147891" y="44196"/>
                </a:lnTo>
                <a:lnTo>
                  <a:pt x="147472" y="42291"/>
                </a:lnTo>
                <a:lnTo>
                  <a:pt x="147370" y="41910"/>
                </a:lnTo>
                <a:lnTo>
                  <a:pt x="150164" y="40005"/>
                </a:lnTo>
                <a:lnTo>
                  <a:pt x="150837" y="37592"/>
                </a:lnTo>
                <a:lnTo>
                  <a:pt x="151536" y="35179"/>
                </a:lnTo>
                <a:lnTo>
                  <a:pt x="151599" y="34988"/>
                </a:lnTo>
                <a:lnTo>
                  <a:pt x="151549" y="35179"/>
                </a:lnTo>
                <a:lnTo>
                  <a:pt x="150837" y="37592"/>
                </a:lnTo>
                <a:lnTo>
                  <a:pt x="152908" y="38735"/>
                </a:lnTo>
                <a:lnTo>
                  <a:pt x="157568" y="38100"/>
                </a:lnTo>
                <a:lnTo>
                  <a:pt x="161785" y="35179"/>
                </a:lnTo>
                <a:lnTo>
                  <a:pt x="161925" y="35179"/>
                </a:lnTo>
                <a:lnTo>
                  <a:pt x="166573" y="34417"/>
                </a:lnTo>
                <a:lnTo>
                  <a:pt x="167055" y="34417"/>
                </a:lnTo>
                <a:lnTo>
                  <a:pt x="172085" y="33909"/>
                </a:lnTo>
                <a:lnTo>
                  <a:pt x="170853" y="33909"/>
                </a:lnTo>
                <a:lnTo>
                  <a:pt x="171500" y="31496"/>
                </a:lnTo>
                <a:lnTo>
                  <a:pt x="172554" y="29210"/>
                </a:lnTo>
                <a:lnTo>
                  <a:pt x="176263" y="30353"/>
                </a:lnTo>
                <a:lnTo>
                  <a:pt x="177634" y="33401"/>
                </a:lnTo>
                <a:lnTo>
                  <a:pt x="179832" y="36322"/>
                </a:lnTo>
                <a:lnTo>
                  <a:pt x="180314" y="36830"/>
                </a:lnTo>
                <a:lnTo>
                  <a:pt x="182765" y="32131"/>
                </a:lnTo>
                <a:lnTo>
                  <a:pt x="181724" y="29210"/>
                </a:lnTo>
                <a:lnTo>
                  <a:pt x="180263" y="25019"/>
                </a:lnTo>
                <a:lnTo>
                  <a:pt x="183603" y="25654"/>
                </a:lnTo>
                <a:lnTo>
                  <a:pt x="189458" y="28575"/>
                </a:lnTo>
                <a:lnTo>
                  <a:pt x="191465" y="31496"/>
                </a:lnTo>
                <a:lnTo>
                  <a:pt x="192074" y="31496"/>
                </a:lnTo>
                <a:lnTo>
                  <a:pt x="194183" y="30988"/>
                </a:lnTo>
                <a:lnTo>
                  <a:pt x="195376" y="27432"/>
                </a:lnTo>
                <a:lnTo>
                  <a:pt x="196443" y="32131"/>
                </a:lnTo>
                <a:lnTo>
                  <a:pt x="204330" y="29210"/>
                </a:lnTo>
                <a:lnTo>
                  <a:pt x="202184" y="27432"/>
                </a:lnTo>
                <a:lnTo>
                  <a:pt x="200025" y="25654"/>
                </a:lnTo>
                <a:lnTo>
                  <a:pt x="200152" y="25019"/>
                </a:lnTo>
                <a:lnTo>
                  <a:pt x="201764" y="24384"/>
                </a:lnTo>
                <a:lnTo>
                  <a:pt x="206362" y="30353"/>
                </a:lnTo>
                <a:lnTo>
                  <a:pt x="210426" y="24384"/>
                </a:lnTo>
                <a:lnTo>
                  <a:pt x="209448" y="23749"/>
                </a:lnTo>
                <a:lnTo>
                  <a:pt x="207149" y="21971"/>
                </a:lnTo>
                <a:lnTo>
                  <a:pt x="204990" y="20193"/>
                </a:lnTo>
                <a:lnTo>
                  <a:pt x="210121" y="23241"/>
                </a:lnTo>
                <a:lnTo>
                  <a:pt x="213969" y="21971"/>
                </a:lnTo>
                <a:lnTo>
                  <a:pt x="213194" y="20193"/>
                </a:lnTo>
                <a:lnTo>
                  <a:pt x="212102" y="17907"/>
                </a:lnTo>
                <a:lnTo>
                  <a:pt x="211023" y="15494"/>
                </a:lnTo>
                <a:lnTo>
                  <a:pt x="208216" y="15494"/>
                </a:lnTo>
                <a:lnTo>
                  <a:pt x="208470" y="14859"/>
                </a:lnTo>
                <a:lnTo>
                  <a:pt x="208991" y="13716"/>
                </a:lnTo>
                <a:lnTo>
                  <a:pt x="209765" y="14224"/>
                </a:lnTo>
                <a:lnTo>
                  <a:pt x="210540" y="14224"/>
                </a:lnTo>
                <a:lnTo>
                  <a:pt x="211201" y="13716"/>
                </a:lnTo>
                <a:lnTo>
                  <a:pt x="214007" y="16002"/>
                </a:lnTo>
                <a:lnTo>
                  <a:pt x="216154" y="13716"/>
                </a:lnTo>
                <a:lnTo>
                  <a:pt x="216636" y="13081"/>
                </a:lnTo>
                <a:close/>
              </a:path>
            </a:pathLst>
          </a:custGeom>
          <a:solidFill>
            <a:srgbClr val="641CF4"/>
          </a:solidFill>
        </p:spPr>
        <p:txBody>
          <a:bodyPr wrap="square" lIns="0" tIns="0" rIns="0" bIns="0" rtlCol="0"/>
          <a:lstStyle/>
          <a:p>
            <a:endParaRPr/>
          </a:p>
        </p:txBody>
      </p:sp>
      <p:sp>
        <p:nvSpPr>
          <p:cNvPr id="28" name="object 28"/>
          <p:cNvSpPr/>
          <p:nvPr/>
        </p:nvSpPr>
        <p:spPr>
          <a:xfrm>
            <a:off x="15197149" y="2670959"/>
            <a:ext cx="97155" cy="167640"/>
          </a:xfrm>
          <a:custGeom>
            <a:avLst/>
            <a:gdLst/>
            <a:ahLst/>
            <a:cxnLst/>
            <a:rect l="l" t="t" r="r" b="b"/>
            <a:pathLst>
              <a:path w="97155" h="167639">
                <a:moveTo>
                  <a:pt x="89528" y="11429"/>
                </a:moveTo>
                <a:lnTo>
                  <a:pt x="89292" y="11268"/>
                </a:lnTo>
                <a:lnTo>
                  <a:pt x="88293" y="10159"/>
                </a:lnTo>
                <a:lnTo>
                  <a:pt x="85944" y="8889"/>
                </a:lnTo>
                <a:lnTo>
                  <a:pt x="85577" y="7619"/>
                </a:lnTo>
                <a:lnTo>
                  <a:pt x="86720" y="6349"/>
                </a:lnTo>
                <a:lnTo>
                  <a:pt x="86720" y="0"/>
                </a:lnTo>
                <a:lnTo>
                  <a:pt x="96730" y="2539"/>
                </a:lnTo>
                <a:lnTo>
                  <a:pt x="96720" y="5079"/>
                </a:lnTo>
                <a:lnTo>
                  <a:pt x="95788" y="8889"/>
                </a:lnTo>
                <a:lnTo>
                  <a:pt x="88273" y="8889"/>
                </a:lnTo>
                <a:lnTo>
                  <a:pt x="89448" y="11268"/>
                </a:lnTo>
                <a:lnTo>
                  <a:pt x="89528" y="11429"/>
                </a:lnTo>
                <a:close/>
              </a:path>
              <a:path w="97155" h="167639">
                <a:moveTo>
                  <a:pt x="96337" y="17779"/>
                </a:moveTo>
                <a:lnTo>
                  <a:pt x="76746" y="17779"/>
                </a:lnTo>
                <a:lnTo>
                  <a:pt x="77283" y="16509"/>
                </a:lnTo>
                <a:lnTo>
                  <a:pt x="75193" y="13969"/>
                </a:lnTo>
                <a:lnTo>
                  <a:pt x="76089" y="10159"/>
                </a:lnTo>
                <a:lnTo>
                  <a:pt x="79673" y="10159"/>
                </a:lnTo>
                <a:lnTo>
                  <a:pt x="81106" y="8889"/>
                </a:lnTo>
                <a:lnTo>
                  <a:pt x="84749" y="5079"/>
                </a:lnTo>
                <a:lnTo>
                  <a:pt x="85577" y="7619"/>
                </a:lnTo>
                <a:lnTo>
                  <a:pt x="84869" y="8889"/>
                </a:lnTo>
                <a:lnTo>
                  <a:pt x="85824" y="8889"/>
                </a:lnTo>
                <a:lnTo>
                  <a:pt x="89528" y="11429"/>
                </a:lnTo>
                <a:lnTo>
                  <a:pt x="91220" y="12699"/>
                </a:lnTo>
                <a:lnTo>
                  <a:pt x="96689" y="12699"/>
                </a:lnTo>
                <a:lnTo>
                  <a:pt x="96676" y="15239"/>
                </a:lnTo>
                <a:lnTo>
                  <a:pt x="96337" y="17779"/>
                </a:lnTo>
                <a:close/>
              </a:path>
              <a:path w="97155" h="167639">
                <a:moveTo>
                  <a:pt x="85944" y="8889"/>
                </a:moveTo>
                <a:lnTo>
                  <a:pt x="84869" y="8889"/>
                </a:lnTo>
                <a:lnTo>
                  <a:pt x="85577" y="7619"/>
                </a:lnTo>
                <a:lnTo>
                  <a:pt x="85944" y="8889"/>
                </a:lnTo>
                <a:close/>
              </a:path>
              <a:path w="97155" h="167639">
                <a:moveTo>
                  <a:pt x="89292" y="11268"/>
                </a:moveTo>
                <a:lnTo>
                  <a:pt x="85824" y="8889"/>
                </a:lnTo>
                <a:lnTo>
                  <a:pt x="88293" y="10159"/>
                </a:lnTo>
                <a:lnTo>
                  <a:pt x="89292" y="11268"/>
                </a:lnTo>
                <a:close/>
              </a:path>
              <a:path w="97155" h="167639">
                <a:moveTo>
                  <a:pt x="96689" y="12699"/>
                </a:moveTo>
                <a:lnTo>
                  <a:pt x="91220" y="12699"/>
                </a:lnTo>
                <a:lnTo>
                  <a:pt x="89528" y="11429"/>
                </a:lnTo>
                <a:lnTo>
                  <a:pt x="88273" y="8889"/>
                </a:lnTo>
                <a:lnTo>
                  <a:pt x="96702" y="8889"/>
                </a:lnTo>
                <a:lnTo>
                  <a:pt x="96689" y="12699"/>
                </a:lnTo>
                <a:close/>
              </a:path>
              <a:path w="97155" h="167639">
                <a:moveTo>
                  <a:pt x="96621" y="29209"/>
                </a:moveTo>
                <a:lnTo>
                  <a:pt x="66234" y="29209"/>
                </a:lnTo>
                <a:lnTo>
                  <a:pt x="65995" y="25399"/>
                </a:lnTo>
                <a:lnTo>
                  <a:pt x="70116" y="25399"/>
                </a:lnTo>
                <a:lnTo>
                  <a:pt x="71191" y="21589"/>
                </a:lnTo>
                <a:lnTo>
                  <a:pt x="68981" y="16509"/>
                </a:lnTo>
                <a:lnTo>
                  <a:pt x="72505" y="16509"/>
                </a:lnTo>
                <a:lnTo>
                  <a:pt x="76746" y="17779"/>
                </a:lnTo>
                <a:lnTo>
                  <a:pt x="96337" y="17779"/>
                </a:lnTo>
                <a:lnTo>
                  <a:pt x="96098" y="19049"/>
                </a:lnTo>
                <a:lnTo>
                  <a:pt x="95023" y="19049"/>
                </a:lnTo>
                <a:lnTo>
                  <a:pt x="94784" y="20319"/>
                </a:lnTo>
                <a:lnTo>
                  <a:pt x="95381" y="21589"/>
                </a:lnTo>
                <a:lnTo>
                  <a:pt x="96651" y="21589"/>
                </a:lnTo>
                <a:lnTo>
                  <a:pt x="96621" y="29209"/>
                </a:lnTo>
                <a:close/>
              </a:path>
              <a:path w="97155" h="167639">
                <a:moveTo>
                  <a:pt x="96651" y="21589"/>
                </a:moveTo>
                <a:lnTo>
                  <a:pt x="95381" y="21589"/>
                </a:lnTo>
                <a:lnTo>
                  <a:pt x="95799" y="20319"/>
                </a:lnTo>
                <a:lnTo>
                  <a:pt x="96654" y="20319"/>
                </a:lnTo>
                <a:lnTo>
                  <a:pt x="96651" y="21589"/>
                </a:lnTo>
                <a:close/>
              </a:path>
              <a:path w="97155" h="167639">
                <a:moveTo>
                  <a:pt x="84869" y="39369"/>
                </a:moveTo>
                <a:lnTo>
                  <a:pt x="57932" y="39369"/>
                </a:lnTo>
                <a:lnTo>
                  <a:pt x="55125" y="34289"/>
                </a:lnTo>
                <a:lnTo>
                  <a:pt x="55244" y="33019"/>
                </a:lnTo>
                <a:lnTo>
                  <a:pt x="55364" y="31749"/>
                </a:lnTo>
                <a:lnTo>
                  <a:pt x="58589" y="31749"/>
                </a:lnTo>
                <a:lnTo>
                  <a:pt x="59186" y="27939"/>
                </a:lnTo>
                <a:lnTo>
                  <a:pt x="63248" y="27939"/>
                </a:lnTo>
                <a:lnTo>
                  <a:pt x="66234" y="29209"/>
                </a:lnTo>
                <a:lnTo>
                  <a:pt x="96621" y="29209"/>
                </a:lnTo>
                <a:lnTo>
                  <a:pt x="96597" y="33019"/>
                </a:lnTo>
                <a:lnTo>
                  <a:pt x="93470" y="33019"/>
                </a:lnTo>
                <a:lnTo>
                  <a:pt x="93386" y="34289"/>
                </a:lnTo>
                <a:lnTo>
                  <a:pt x="87139" y="34289"/>
                </a:lnTo>
                <a:lnTo>
                  <a:pt x="86183" y="35559"/>
                </a:lnTo>
                <a:lnTo>
                  <a:pt x="85765" y="36829"/>
                </a:lnTo>
                <a:lnTo>
                  <a:pt x="86362" y="36829"/>
                </a:lnTo>
                <a:lnTo>
                  <a:pt x="86123" y="38099"/>
                </a:lnTo>
                <a:lnTo>
                  <a:pt x="85048" y="38099"/>
                </a:lnTo>
                <a:lnTo>
                  <a:pt x="84869" y="39369"/>
                </a:lnTo>
                <a:close/>
              </a:path>
              <a:path w="97155" h="167639">
                <a:moveTo>
                  <a:pt x="96594" y="34289"/>
                </a:moveTo>
                <a:lnTo>
                  <a:pt x="93470" y="33019"/>
                </a:lnTo>
                <a:lnTo>
                  <a:pt x="96597" y="33019"/>
                </a:lnTo>
                <a:lnTo>
                  <a:pt x="96594" y="34289"/>
                </a:lnTo>
                <a:close/>
              </a:path>
              <a:path w="97155" h="167639">
                <a:moveTo>
                  <a:pt x="93052" y="36829"/>
                </a:moveTo>
                <a:lnTo>
                  <a:pt x="90424" y="35559"/>
                </a:lnTo>
                <a:lnTo>
                  <a:pt x="88632" y="34289"/>
                </a:lnTo>
                <a:lnTo>
                  <a:pt x="93386" y="34289"/>
                </a:lnTo>
                <a:lnTo>
                  <a:pt x="93052" y="36829"/>
                </a:lnTo>
                <a:close/>
              </a:path>
              <a:path w="97155" h="167639">
                <a:moveTo>
                  <a:pt x="78120" y="62229"/>
                </a:moveTo>
                <a:lnTo>
                  <a:pt x="50705" y="62229"/>
                </a:lnTo>
                <a:lnTo>
                  <a:pt x="51003" y="60959"/>
                </a:lnTo>
                <a:lnTo>
                  <a:pt x="49271" y="55879"/>
                </a:lnTo>
                <a:lnTo>
                  <a:pt x="51660" y="53339"/>
                </a:lnTo>
                <a:lnTo>
                  <a:pt x="52616" y="50799"/>
                </a:lnTo>
                <a:lnTo>
                  <a:pt x="52258" y="46989"/>
                </a:lnTo>
                <a:lnTo>
                  <a:pt x="53811" y="44449"/>
                </a:lnTo>
                <a:lnTo>
                  <a:pt x="53273" y="40639"/>
                </a:lnTo>
                <a:lnTo>
                  <a:pt x="54169" y="39369"/>
                </a:lnTo>
                <a:lnTo>
                  <a:pt x="86482" y="39369"/>
                </a:lnTo>
                <a:lnTo>
                  <a:pt x="93111" y="36829"/>
                </a:lnTo>
                <a:lnTo>
                  <a:pt x="92663" y="39369"/>
                </a:lnTo>
                <a:lnTo>
                  <a:pt x="92574" y="40639"/>
                </a:lnTo>
                <a:lnTo>
                  <a:pt x="89229" y="44449"/>
                </a:lnTo>
                <a:lnTo>
                  <a:pt x="91140" y="45719"/>
                </a:lnTo>
                <a:lnTo>
                  <a:pt x="90543" y="46989"/>
                </a:lnTo>
                <a:lnTo>
                  <a:pt x="78239" y="46989"/>
                </a:lnTo>
                <a:lnTo>
                  <a:pt x="77582" y="49529"/>
                </a:lnTo>
                <a:lnTo>
                  <a:pt x="79613" y="53339"/>
                </a:lnTo>
                <a:lnTo>
                  <a:pt x="82480" y="54609"/>
                </a:lnTo>
                <a:lnTo>
                  <a:pt x="83170" y="59689"/>
                </a:lnTo>
                <a:lnTo>
                  <a:pt x="78896" y="59689"/>
                </a:lnTo>
                <a:lnTo>
                  <a:pt x="78896" y="60959"/>
                </a:lnTo>
                <a:lnTo>
                  <a:pt x="78120" y="62229"/>
                </a:lnTo>
                <a:close/>
              </a:path>
              <a:path w="97155" h="167639">
                <a:moveTo>
                  <a:pt x="96307" y="49529"/>
                </a:moveTo>
                <a:lnTo>
                  <a:pt x="89767" y="49529"/>
                </a:lnTo>
                <a:lnTo>
                  <a:pt x="94485" y="45719"/>
                </a:lnTo>
                <a:lnTo>
                  <a:pt x="96307" y="49529"/>
                </a:lnTo>
                <a:close/>
              </a:path>
              <a:path w="97155" h="167639">
                <a:moveTo>
                  <a:pt x="85944" y="55879"/>
                </a:moveTo>
                <a:lnTo>
                  <a:pt x="85586" y="54609"/>
                </a:lnTo>
                <a:lnTo>
                  <a:pt x="83197" y="54609"/>
                </a:lnTo>
                <a:lnTo>
                  <a:pt x="81763" y="49529"/>
                </a:lnTo>
                <a:lnTo>
                  <a:pt x="81524" y="46989"/>
                </a:lnTo>
                <a:lnTo>
                  <a:pt x="90543" y="46989"/>
                </a:lnTo>
                <a:lnTo>
                  <a:pt x="89767" y="49529"/>
                </a:lnTo>
                <a:lnTo>
                  <a:pt x="96495" y="49529"/>
                </a:lnTo>
                <a:lnTo>
                  <a:pt x="96446" y="52069"/>
                </a:lnTo>
                <a:lnTo>
                  <a:pt x="94007" y="53339"/>
                </a:lnTo>
                <a:lnTo>
                  <a:pt x="93589" y="53339"/>
                </a:lnTo>
                <a:lnTo>
                  <a:pt x="85944" y="55879"/>
                </a:lnTo>
                <a:close/>
              </a:path>
              <a:path w="97155" h="167639">
                <a:moveTo>
                  <a:pt x="50215" y="60959"/>
                </a:moveTo>
                <a:lnTo>
                  <a:pt x="42880" y="60959"/>
                </a:lnTo>
                <a:lnTo>
                  <a:pt x="42522" y="57149"/>
                </a:lnTo>
                <a:lnTo>
                  <a:pt x="46882" y="55879"/>
                </a:lnTo>
                <a:lnTo>
                  <a:pt x="48256" y="59689"/>
                </a:lnTo>
                <a:lnTo>
                  <a:pt x="50215" y="60959"/>
                </a:lnTo>
                <a:close/>
              </a:path>
              <a:path w="97155" h="167639">
                <a:moveTo>
                  <a:pt x="73879" y="72389"/>
                </a:moveTo>
                <a:lnTo>
                  <a:pt x="70893" y="72389"/>
                </a:lnTo>
                <a:lnTo>
                  <a:pt x="66353" y="69849"/>
                </a:lnTo>
                <a:lnTo>
                  <a:pt x="37624" y="69849"/>
                </a:lnTo>
                <a:lnTo>
                  <a:pt x="45090" y="68579"/>
                </a:lnTo>
                <a:lnTo>
                  <a:pt x="40969" y="66039"/>
                </a:lnTo>
                <a:lnTo>
                  <a:pt x="38043" y="66039"/>
                </a:lnTo>
                <a:lnTo>
                  <a:pt x="37804" y="64769"/>
                </a:lnTo>
                <a:lnTo>
                  <a:pt x="38759" y="64769"/>
                </a:lnTo>
                <a:lnTo>
                  <a:pt x="37147" y="62229"/>
                </a:lnTo>
                <a:lnTo>
                  <a:pt x="40909" y="59689"/>
                </a:lnTo>
                <a:lnTo>
                  <a:pt x="42880" y="60959"/>
                </a:lnTo>
                <a:lnTo>
                  <a:pt x="50215" y="60959"/>
                </a:lnTo>
                <a:lnTo>
                  <a:pt x="50705" y="62229"/>
                </a:lnTo>
                <a:lnTo>
                  <a:pt x="78120" y="62229"/>
                </a:lnTo>
                <a:lnTo>
                  <a:pt x="77343" y="63499"/>
                </a:lnTo>
                <a:lnTo>
                  <a:pt x="75432" y="64769"/>
                </a:lnTo>
                <a:lnTo>
                  <a:pt x="73640" y="67309"/>
                </a:lnTo>
                <a:lnTo>
                  <a:pt x="73746" y="69849"/>
                </a:lnTo>
                <a:lnTo>
                  <a:pt x="73826" y="71119"/>
                </a:lnTo>
                <a:lnTo>
                  <a:pt x="73879" y="72389"/>
                </a:lnTo>
                <a:close/>
              </a:path>
              <a:path w="97155" h="167639">
                <a:moveTo>
                  <a:pt x="63068" y="76199"/>
                </a:moveTo>
                <a:lnTo>
                  <a:pt x="34459" y="76199"/>
                </a:lnTo>
                <a:lnTo>
                  <a:pt x="34369" y="73659"/>
                </a:lnTo>
                <a:lnTo>
                  <a:pt x="34280" y="71119"/>
                </a:lnTo>
                <a:lnTo>
                  <a:pt x="32070" y="71119"/>
                </a:lnTo>
                <a:lnTo>
                  <a:pt x="34638" y="69849"/>
                </a:lnTo>
                <a:lnTo>
                  <a:pt x="31592" y="64769"/>
                </a:lnTo>
                <a:lnTo>
                  <a:pt x="32846" y="64769"/>
                </a:lnTo>
                <a:lnTo>
                  <a:pt x="35952" y="62229"/>
                </a:lnTo>
                <a:lnTo>
                  <a:pt x="35952" y="68579"/>
                </a:lnTo>
                <a:lnTo>
                  <a:pt x="37624" y="69849"/>
                </a:lnTo>
                <a:lnTo>
                  <a:pt x="66353" y="69849"/>
                </a:lnTo>
                <a:lnTo>
                  <a:pt x="65696" y="73659"/>
                </a:lnTo>
                <a:lnTo>
                  <a:pt x="64562" y="74929"/>
                </a:lnTo>
                <a:lnTo>
                  <a:pt x="63068" y="76199"/>
                </a:lnTo>
                <a:close/>
              </a:path>
              <a:path w="97155" h="167639">
                <a:moveTo>
                  <a:pt x="40611" y="68579"/>
                </a:moveTo>
                <a:lnTo>
                  <a:pt x="39775" y="67309"/>
                </a:lnTo>
                <a:lnTo>
                  <a:pt x="39536" y="66039"/>
                </a:lnTo>
                <a:lnTo>
                  <a:pt x="40969" y="66039"/>
                </a:lnTo>
                <a:lnTo>
                  <a:pt x="40611" y="68579"/>
                </a:lnTo>
                <a:close/>
              </a:path>
              <a:path w="97155" h="167639">
                <a:moveTo>
                  <a:pt x="64263" y="80009"/>
                </a:moveTo>
                <a:lnTo>
                  <a:pt x="29203" y="80009"/>
                </a:lnTo>
                <a:lnTo>
                  <a:pt x="29860" y="78739"/>
                </a:lnTo>
                <a:lnTo>
                  <a:pt x="30457" y="77469"/>
                </a:lnTo>
                <a:lnTo>
                  <a:pt x="30338" y="76199"/>
                </a:lnTo>
                <a:lnTo>
                  <a:pt x="33623" y="73659"/>
                </a:lnTo>
                <a:lnTo>
                  <a:pt x="34459" y="76199"/>
                </a:lnTo>
                <a:lnTo>
                  <a:pt x="63068" y="76199"/>
                </a:lnTo>
                <a:lnTo>
                  <a:pt x="62113" y="77469"/>
                </a:lnTo>
                <a:lnTo>
                  <a:pt x="64263" y="80009"/>
                </a:lnTo>
                <a:close/>
              </a:path>
              <a:path w="97155" h="167639">
                <a:moveTo>
                  <a:pt x="54766" y="91439"/>
                </a:moveTo>
                <a:lnTo>
                  <a:pt x="52855" y="87629"/>
                </a:lnTo>
                <a:lnTo>
                  <a:pt x="23887" y="87629"/>
                </a:lnTo>
                <a:lnTo>
                  <a:pt x="29800" y="86359"/>
                </a:lnTo>
                <a:lnTo>
                  <a:pt x="28844" y="83819"/>
                </a:lnTo>
                <a:lnTo>
                  <a:pt x="25798" y="82549"/>
                </a:lnTo>
                <a:lnTo>
                  <a:pt x="27351" y="80009"/>
                </a:lnTo>
                <a:lnTo>
                  <a:pt x="28008" y="78739"/>
                </a:lnTo>
                <a:lnTo>
                  <a:pt x="29203" y="80009"/>
                </a:lnTo>
                <a:lnTo>
                  <a:pt x="64263" y="80009"/>
                </a:lnTo>
                <a:lnTo>
                  <a:pt x="67130" y="81279"/>
                </a:lnTo>
                <a:lnTo>
                  <a:pt x="64532" y="82549"/>
                </a:lnTo>
                <a:lnTo>
                  <a:pt x="57454" y="82549"/>
                </a:lnTo>
                <a:lnTo>
                  <a:pt x="57096" y="83819"/>
                </a:lnTo>
                <a:lnTo>
                  <a:pt x="61157" y="87629"/>
                </a:lnTo>
                <a:lnTo>
                  <a:pt x="54766" y="91439"/>
                </a:lnTo>
                <a:close/>
              </a:path>
              <a:path w="97155" h="167639">
                <a:moveTo>
                  <a:pt x="50526" y="92709"/>
                </a:moveTo>
                <a:lnTo>
                  <a:pt x="28307" y="92709"/>
                </a:lnTo>
                <a:lnTo>
                  <a:pt x="28307" y="87629"/>
                </a:lnTo>
                <a:lnTo>
                  <a:pt x="52855" y="87629"/>
                </a:lnTo>
                <a:lnTo>
                  <a:pt x="50107" y="88899"/>
                </a:lnTo>
                <a:lnTo>
                  <a:pt x="49570" y="90169"/>
                </a:lnTo>
                <a:lnTo>
                  <a:pt x="50526" y="92709"/>
                </a:lnTo>
                <a:close/>
              </a:path>
              <a:path w="97155" h="167639">
                <a:moveTo>
                  <a:pt x="26634" y="92709"/>
                </a:moveTo>
                <a:lnTo>
                  <a:pt x="25739" y="92709"/>
                </a:lnTo>
                <a:lnTo>
                  <a:pt x="24664" y="88899"/>
                </a:lnTo>
                <a:lnTo>
                  <a:pt x="28307" y="88899"/>
                </a:lnTo>
                <a:lnTo>
                  <a:pt x="26634" y="92709"/>
                </a:lnTo>
                <a:close/>
              </a:path>
              <a:path w="97155" h="167639">
                <a:moveTo>
                  <a:pt x="50684" y="105310"/>
                </a:moveTo>
                <a:lnTo>
                  <a:pt x="21827" y="105310"/>
                </a:lnTo>
                <a:lnTo>
                  <a:pt x="22573" y="102869"/>
                </a:lnTo>
                <a:lnTo>
                  <a:pt x="23111" y="100329"/>
                </a:lnTo>
                <a:lnTo>
                  <a:pt x="23648" y="96519"/>
                </a:lnTo>
                <a:lnTo>
                  <a:pt x="22752" y="93979"/>
                </a:lnTo>
                <a:lnTo>
                  <a:pt x="21677" y="90169"/>
                </a:lnTo>
                <a:lnTo>
                  <a:pt x="25739" y="92709"/>
                </a:lnTo>
                <a:lnTo>
                  <a:pt x="50526" y="92709"/>
                </a:lnTo>
                <a:lnTo>
                  <a:pt x="51242" y="95249"/>
                </a:lnTo>
                <a:lnTo>
                  <a:pt x="49689" y="95249"/>
                </a:lnTo>
                <a:lnTo>
                  <a:pt x="51481" y="96519"/>
                </a:lnTo>
                <a:lnTo>
                  <a:pt x="51123" y="97789"/>
                </a:lnTo>
                <a:lnTo>
                  <a:pt x="50705" y="100329"/>
                </a:lnTo>
                <a:lnTo>
                  <a:pt x="57115" y="100329"/>
                </a:lnTo>
                <a:lnTo>
                  <a:pt x="54567" y="104139"/>
                </a:lnTo>
                <a:lnTo>
                  <a:pt x="52556" y="104139"/>
                </a:lnTo>
                <a:lnTo>
                  <a:pt x="50684" y="105310"/>
                </a:lnTo>
                <a:close/>
              </a:path>
              <a:path w="97155" h="167639">
                <a:moveTo>
                  <a:pt x="23111" y="100329"/>
                </a:moveTo>
                <a:lnTo>
                  <a:pt x="18332" y="100329"/>
                </a:lnTo>
                <a:lnTo>
                  <a:pt x="19826" y="97789"/>
                </a:lnTo>
                <a:lnTo>
                  <a:pt x="23111" y="100329"/>
                </a:lnTo>
                <a:close/>
              </a:path>
              <a:path w="97155" h="167639">
                <a:moveTo>
                  <a:pt x="57115" y="100329"/>
                </a:moveTo>
                <a:lnTo>
                  <a:pt x="50705" y="100329"/>
                </a:lnTo>
                <a:lnTo>
                  <a:pt x="57752" y="99059"/>
                </a:lnTo>
                <a:lnTo>
                  <a:pt x="57115" y="100329"/>
                </a:lnTo>
                <a:close/>
              </a:path>
              <a:path w="97155" h="167639">
                <a:moveTo>
                  <a:pt x="18910" y="104139"/>
                </a:moveTo>
                <a:lnTo>
                  <a:pt x="17377" y="104139"/>
                </a:lnTo>
                <a:lnTo>
                  <a:pt x="17914" y="102869"/>
                </a:lnTo>
                <a:lnTo>
                  <a:pt x="20184" y="100329"/>
                </a:lnTo>
                <a:lnTo>
                  <a:pt x="21044" y="102869"/>
                </a:lnTo>
                <a:lnTo>
                  <a:pt x="18631" y="102869"/>
                </a:lnTo>
                <a:lnTo>
                  <a:pt x="18910" y="104139"/>
                </a:lnTo>
                <a:close/>
              </a:path>
              <a:path w="97155" h="167639">
                <a:moveTo>
                  <a:pt x="18452" y="109219"/>
                </a:moveTo>
                <a:lnTo>
                  <a:pt x="16858" y="105310"/>
                </a:lnTo>
                <a:lnTo>
                  <a:pt x="16167" y="105310"/>
                </a:lnTo>
                <a:lnTo>
                  <a:pt x="14331" y="102869"/>
                </a:lnTo>
                <a:lnTo>
                  <a:pt x="17377" y="104139"/>
                </a:lnTo>
                <a:lnTo>
                  <a:pt x="18910" y="104139"/>
                </a:lnTo>
                <a:lnTo>
                  <a:pt x="19454" y="106636"/>
                </a:lnTo>
                <a:lnTo>
                  <a:pt x="43363" y="106636"/>
                </a:lnTo>
                <a:lnTo>
                  <a:pt x="43597" y="107949"/>
                </a:lnTo>
                <a:lnTo>
                  <a:pt x="18631" y="107949"/>
                </a:lnTo>
                <a:lnTo>
                  <a:pt x="18452" y="109219"/>
                </a:lnTo>
                <a:close/>
              </a:path>
              <a:path w="97155" h="167639">
                <a:moveTo>
                  <a:pt x="21617" y="104139"/>
                </a:moveTo>
                <a:lnTo>
                  <a:pt x="18631" y="102869"/>
                </a:lnTo>
                <a:lnTo>
                  <a:pt x="21044" y="102869"/>
                </a:lnTo>
                <a:lnTo>
                  <a:pt x="21617" y="104139"/>
                </a:lnTo>
                <a:close/>
              </a:path>
              <a:path w="97155" h="167639">
                <a:moveTo>
                  <a:pt x="54996" y="109219"/>
                </a:moveTo>
                <a:lnTo>
                  <a:pt x="44911" y="109219"/>
                </a:lnTo>
                <a:lnTo>
                  <a:pt x="45628" y="107949"/>
                </a:lnTo>
                <a:lnTo>
                  <a:pt x="46044" y="106636"/>
                </a:lnTo>
                <a:lnTo>
                  <a:pt x="46219" y="106636"/>
                </a:lnTo>
                <a:lnTo>
                  <a:pt x="48550" y="105310"/>
                </a:lnTo>
                <a:lnTo>
                  <a:pt x="50684" y="105310"/>
                </a:lnTo>
                <a:lnTo>
                  <a:pt x="52556" y="104139"/>
                </a:lnTo>
                <a:lnTo>
                  <a:pt x="54004" y="105310"/>
                </a:lnTo>
                <a:lnTo>
                  <a:pt x="55871" y="106636"/>
                </a:lnTo>
                <a:lnTo>
                  <a:pt x="55501" y="107949"/>
                </a:lnTo>
                <a:lnTo>
                  <a:pt x="54996" y="109219"/>
                </a:lnTo>
                <a:close/>
              </a:path>
              <a:path w="97155" h="167639">
                <a:moveTo>
                  <a:pt x="54124" y="105310"/>
                </a:moveTo>
                <a:lnTo>
                  <a:pt x="52556" y="104139"/>
                </a:lnTo>
                <a:lnTo>
                  <a:pt x="54567" y="104139"/>
                </a:lnTo>
                <a:lnTo>
                  <a:pt x="54124" y="105310"/>
                </a:lnTo>
                <a:close/>
              </a:path>
              <a:path w="97155" h="167639">
                <a:moveTo>
                  <a:pt x="16541" y="107949"/>
                </a:moveTo>
                <a:lnTo>
                  <a:pt x="12837" y="107949"/>
                </a:lnTo>
                <a:lnTo>
                  <a:pt x="13706" y="105310"/>
                </a:lnTo>
                <a:lnTo>
                  <a:pt x="16913" y="105310"/>
                </a:lnTo>
                <a:lnTo>
                  <a:pt x="16541" y="107949"/>
                </a:lnTo>
                <a:close/>
              </a:path>
              <a:path w="97155" h="167639">
                <a:moveTo>
                  <a:pt x="43457" y="106636"/>
                </a:moveTo>
                <a:lnTo>
                  <a:pt x="19611" y="106636"/>
                </a:lnTo>
                <a:lnTo>
                  <a:pt x="21973" y="105310"/>
                </a:lnTo>
                <a:lnTo>
                  <a:pt x="43286" y="105310"/>
                </a:lnTo>
                <a:lnTo>
                  <a:pt x="43457" y="106636"/>
                </a:lnTo>
                <a:close/>
              </a:path>
              <a:path w="97155" h="167639">
                <a:moveTo>
                  <a:pt x="52974" y="114299"/>
                </a:moveTo>
                <a:lnTo>
                  <a:pt x="45986" y="110489"/>
                </a:lnTo>
                <a:lnTo>
                  <a:pt x="43896" y="110489"/>
                </a:lnTo>
                <a:lnTo>
                  <a:pt x="43790" y="109219"/>
                </a:lnTo>
                <a:lnTo>
                  <a:pt x="43626" y="107949"/>
                </a:lnTo>
                <a:lnTo>
                  <a:pt x="43368" y="106636"/>
                </a:lnTo>
                <a:lnTo>
                  <a:pt x="43293" y="105310"/>
                </a:lnTo>
                <a:lnTo>
                  <a:pt x="43091" y="105310"/>
                </a:lnTo>
                <a:lnTo>
                  <a:pt x="45867" y="106636"/>
                </a:lnTo>
                <a:lnTo>
                  <a:pt x="46078" y="106636"/>
                </a:lnTo>
                <a:lnTo>
                  <a:pt x="44911" y="109219"/>
                </a:lnTo>
                <a:lnTo>
                  <a:pt x="54996" y="109219"/>
                </a:lnTo>
                <a:lnTo>
                  <a:pt x="52974" y="114299"/>
                </a:lnTo>
                <a:close/>
              </a:path>
              <a:path w="97155" h="167639">
                <a:moveTo>
                  <a:pt x="46061" y="106636"/>
                </a:moveTo>
                <a:lnTo>
                  <a:pt x="43079" y="105310"/>
                </a:lnTo>
                <a:lnTo>
                  <a:pt x="48562" y="105310"/>
                </a:lnTo>
                <a:lnTo>
                  <a:pt x="46061" y="106636"/>
                </a:lnTo>
                <a:close/>
              </a:path>
              <a:path w="97155" h="167639">
                <a:moveTo>
                  <a:pt x="14988" y="113029"/>
                </a:moveTo>
                <a:lnTo>
                  <a:pt x="15824" y="109219"/>
                </a:lnTo>
                <a:lnTo>
                  <a:pt x="17675" y="107949"/>
                </a:lnTo>
                <a:lnTo>
                  <a:pt x="17018" y="110489"/>
                </a:lnTo>
                <a:lnTo>
                  <a:pt x="20005" y="110489"/>
                </a:lnTo>
                <a:lnTo>
                  <a:pt x="14988" y="113029"/>
                </a:lnTo>
                <a:close/>
              </a:path>
              <a:path w="97155" h="167639">
                <a:moveTo>
                  <a:pt x="39461" y="119379"/>
                </a:moveTo>
                <a:lnTo>
                  <a:pt x="19109" y="119379"/>
                </a:lnTo>
                <a:lnTo>
                  <a:pt x="21532" y="116839"/>
                </a:lnTo>
                <a:lnTo>
                  <a:pt x="21915" y="116839"/>
                </a:lnTo>
                <a:lnTo>
                  <a:pt x="21751" y="115569"/>
                </a:lnTo>
                <a:lnTo>
                  <a:pt x="21677" y="114299"/>
                </a:lnTo>
                <a:lnTo>
                  <a:pt x="20721" y="114299"/>
                </a:lnTo>
                <a:lnTo>
                  <a:pt x="20124" y="111759"/>
                </a:lnTo>
                <a:lnTo>
                  <a:pt x="20303" y="110489"/>
                </a:lnTo>
                <a:lnTo>
                  <a:pt x="22334" y="110489"/>
                </a:lnTo>
                <a:lnTo>
                  <a:pt x="22453" y="109219"/>
                </a:lnTo>
                <a:lnTo>
                  <a:pt x="18631" y="107949"/>
                </a:lnTo>
                <a:lnTo>
                  <a:pt x="43597" y="107949"/>
                </a:lnTo>
                <a:lnTo>
                  <a:pt x="43672" y="109219"/>
                </a:lnTo>
                <a:lnTo>
                  <a:pt x="40545" y="109219"/>
                </a:lnTo>
                <a:lnTo>
                  <a:pt x="40575" y="110489"/>
                </a:lnTo>
                <a:lnTo>
                  <a:pt x="40790" y="111759"/>
                </a:lnTo>
                <a:lnTo>
                  <a:pt x="40073" y="113029"/>
                </a:lnTo>
                <a:lnTo>
                  <a:pt x="38102" y="114299"/>
                </a:lnTo>
                <a:lnTo>
                  <a:pt x="38877" y="116839"/>
                </a:lnTo>
                <a:lnTo>
                  <a:pt x="39461" y="119379"/>
                </a:lnTo>
                <a:close/>
              </a:path>
              <a:path w="97155" h="167639">
                <a:moveTo>
                  <a:pt x="43000" y="110489"/>
                </a:moveTo>
                <a:lnTo>
                  <a:pt x="40431" y="109219"/>
                </a:lnTo>
                <a:lnTo>
                  <a:pt x="43790" y="109219"/>
                </a:lnTo>
                <a:lnTo>
                  <a:pt x="43000" y="110489"/>
                </a:lnTo>
                <a:close/>
              </a:path>
              <a:path w="97155" h="167639">
                <a:moveTo>
                  <a:pt x="21367" y="116839"/>
                </a:moveTo>
                <a:lnTo>
                  <a:pt x="18462" y="116839"/>
                </a:lnTo>
                <a:lnTo>
                  <a:pt x="17977" y="115569"/>
                </a:lnTo>
                <a:lnTo>
                  <a:pt x="18870" y="113029"/>
                </a:lnTo>
                <a:lnTo>
                  <a:pt x="21367" y="116839"/>
                </a:lnTo>
                <a:close/>
              </a:path>
              <a:path w="97155" h="167639">
                <a:moveTo>
                  <a:pt x="16899" y="119379"/>
                </a:moveTo>
                <a:lnTo>
                  <a:pt x="14151" y="119379"/>
                </a:lnTo>
                <a:lnTo>
                  <a:pt x="10030" y="114299"/>
                </a:lnTo>
                <a:lnTo>
                  <a:pt x="15764" y="114299"/>
                </a:lnTo>
                <a:lnTo>
                  <a:pt x="15354" y="116839"/>
                </a:lnTo>
                <a:lnTo>
                  <a:pt x="14868" y="118109"/>
                </a:lnTo>
                <a:lnTo>
                  <a:pt x="16899" y="119379"/>
                </a:lnTo>
                <a:close/>
              </a:path>
              <a:path w="97155" h="167639">
                <a:moveTo>
                  <a:pt x="17477" y="116839"/>
                </a:moveTo>
                <a:lnTo>
                  <a:pt x="17735" y="114299"/>
                </a:lnTo>
                <a:lnTo>
                  <a:pt x="17977" y="115569"/>
                </a:lnTo>
                <a:lnTo>
                  <a:pt x="17477" y="116839"/>
                </a:lnTo>
                <a:close/>
              </a:path>
              <a:path w="97155" h="167639">
                <a:moveTo>
                  <a:pt x="19109" y="119379"/>
                </a:moveTo>
                <a:lnTo>
                  <a:pt x="17078" y="119379"/>
                </a:lnTo>
                <a:lnTo>
                  <a:pt x="17219" y="118109"/>
                </a:lnTo>
                <a:lnTo>
                  <a:pt x="17387" y="116839"/>
                </a:lnTo>
                <a:lnTo>
                  <a:pt x="17977" y="115569"/>
                </a:lnTo>
                <a:lnTo>
                  <a:pt x="18462" y="116839"/>
                </a:lnTo>
                <a:lnTo>
                  <a:pt x="18813" y="118109"/>
                </a:lnTo>
                <a:lnTo>
                  <a:pt x="19109" y="119379"/>
                </a:lnTo>
                <a:close/>
              </a:path>
              <a:path w="97155" h="167639">
                <a:moveTo>
                  <a:pt x="33563" y="132079"/>
                </a:moveTo>
                <a:lnTo>
                  <a:pt x="8597" y="132079"/>
                </a:lnTo>
                <a:lnTo>
                  <a:pt x="13554" y="130809"/>
                </a:lnTo>
                <a:lnTo>
                  <a:pt x="11882" y="128269"/>
                </a:lnTo>
                <a:lnTo>
                  <a:pt x="15107" y="128269"/>
                </a:lnTo>
                <a:lnTo>
                  <a:pt x="15346" y="126999"/>
                </a:lnTo>
                <a:lnTo>
                  <a:pt x="13196" y="123189"/>
                </a:lnTo>
                <a:lnTo>
                  <a:pt x="15047" y="121919"/>
                </a:lnTo>
                <a:lnTo>
                  <a:pt x="12121" y="120649"/>
                </a:lnTo>
                <a:lnTo>
                  <a:pt x="17257" y="119379"/>
                </a:lnTo>
                <a:lnTo>
                  <a:pt x="39655" y="119379"/>
                </a:lnTo>
                <a:lnTo>
                  <a:pt x="43537" y="120649"/>
                </a:lnTo>
                <a:lnTo>
                  <a:pt x="42253" y="123189"/>
                </a:lnTo>
                <a:lnTo>
                  <a:pt x="37326" y="123189"/>
                </a:lnTo>
                <a:lnTo>
                  <a:pt x="34399" y="124459"/>
                </a:lnTo>
                <a:lnTo>
                  <a:pt x="33563" y="126999"/>
                </a:lnTo>
                <a:lnTo>
                  <a:pt x="35534" y="129539"/>
                </a:lnTo>
                <a:lnTo>
                  <a:pt x="33563" y="132079"/>
                </a:lnTo>
                <a:close/>
              </a:path>
              <a:path w="97155" h="167639">
                <a:moveTo>
                  <a:pt x="40969" y="125729"/>
                </a:moveTo>
                <a:lnTo>
                  <a:pt x="37326" y="123189"/>
                </a:lnTo>
                <a:lnTo>
                  <a:pt x="42253" y="123189"/>
                </a:lnTo>
                <a:lnTo>
                  <a:pt x="40969" y="125729"/>
                </a:lnTo>
                <a:close/>
              </a:path>
              <a:path w="97155" h="167639">
                <a:moveTo>
                  <a:pt x="3998" y="140969"/>
                </a:moveTo>
                <a:lnTo>
                  <a:pt x="5514" y="137101"/>
                </a:lnTo>
                <a:lnTo>
                  <a:pt x="5712" y="137101"/>
                </a:lnTo>
                <a:lnTo>
                  <a:pt x="3818" y="130809"/>
                </a:lnTo>
                <a:lnTo>
                  <a:pt x="6446" y="130809"/>
                </a:lnTo>
                <a:lnTo>
                  <a:pt x="8179" y="129539"/>
                </a:lnTo>
                <a:lnTo>
                  <a:pt x="9015" y="126999"/>
                </a:lnTo>
                <a:lnTo>
                  <a:pt x="10866" y="128269"/>
                </a:lnTo>
                <a:lnTo>
                  <a:pt x="8597" y="132079"/>
                </a:lnTo>
                <a:lnTo>
                  <a:pt x="33563" y="132079"/>
                </a:lnTo>
                <a:lnTo>
                  <a:pt x="33682" y="134619"/>
                </a:lnTo>
                <a:lnTo>
                  <a:pt x="35783" y="137101"/>
                </a:lnTo>
                <a:lnTo>
                  <a:pt x="35265" y="138429"/>
                </a:lnTo>
                <a:lnTo>
                  <a:pt x="34698" y="139699"/>
                </a:lnTo>
                <a:lnTo>
                  <a:pt x="6088" y="139699"/>
                </a:lnTo>
                <a:lnTo>
                  <a:pt x="3998" y="140969"/>
                </a:lnTo>
                <a:close/>
              </a:path>
              <a:path w="97155" h="167639">
                <a:moveTo>
                  <a:pt x="1429" y="138429"/>
                </a:moveTo>
                <a:lnTo>
                  <a:pt x="1071" y="135889"/>
                </a:lnTo>
                <a:lnTo>
                  <a:pt x="5514" y="137101"/>
                </a:lnTo>
                <a:lnTo>
                  <a:pt x="4992" y="137101"/>
                </a:lnTo>
                <a:lnTo>
                  <a:pt x="1429" y="138429"/>
                </a:lnTo>
                <a:close/>
              </a:path>
              <a:path w="97155" h="167639">
                <a:moveTo>
                  <a:pt x="10687" y="148589"/>
                </a:moveTo>
                <a:lnTo>
                  <a:pt x="5531" y="148589"/>
                </a:lnTo>
                <a:lnTo>
                  <a:pt x="5790" y="146049"/>
                </a:lnTo>
                <a:lnTo>
                  <a:pt x="4057" y="144779"/>
                </a:lnTo>
                <a:lnTo>
                  <a:pt x="4774" y="142239"/>
                </a:lnTo>
                <a:lnTo>
                  <a:pt x="6984" y="140969"/>
                </a:lnTo>
                <a:lnTo>
                  <a:pt x="6088" y="139699"/>
                </a:lnTo>
                <a:lnTo>
                  <a:pt x="34698" y="139699"/>
                </a:lnTo>
                <a:lnTo>
                  <a:pt x="34459" y="140969"/>
                </a:lnTo>
                <a:lnTo>
                  <a:pt x="34757" y="143509"/>
                </a:lnTo>
                <a:lnTo>
                  <a:pt x="33742" y="144779"/>
                </a:lnTo>
                <a:lnTo>
                  <a:pt x="28367" y="144779"/>
                </a:lnTo>
                <a:lnTo>
                  <a:pt x="26634" y="147319"/>
                </a:lnTo>
                <a:lnTo>
                  <a:pt x="10747" y="147319"/>
                </a:lnTo>
                <a:lnTo>
                  <a:pt x="10687" y="148589"/>
                </a:lnTo>
                <a:close/>
              </a:path>
              <a:path w="97155" h="167639">
                <a:moveTo>
                  <a:pt x="10209" y="149859"/>
                </a:moveTo>
                <a:lnTo>
                  <a:pt x="0" y="149859"/>
                </a:lnTo>
                <a:lnTo>
                  <a:pt x="2923" y="147319"/>
                </a:lnTo>
                <a:lnTo>
                  <a:pt x="5527" y="148589"/>
                </a:lnTo>
                <a:lnTo>
                  <a:pt x="10289" y="148589"/>
                </a:lnTo>
                <a:lnTo>
                  <a:pt x="10209" y="149859"/>
                </a:lnTo>
                <a:close/>
              </a:path>
              <a:path w="97155" h="167639">
                <a:moveTo>
                  <a:pt x="28305" y="149859"/>
                </a:moveTo>
                <a:lnTo>
                  <a:pt x="10373" y="149859"/>
                </a:lnTo>
                <a:lnTo>
                  <a:pt x="10632" y="148589"/>
                </a:lnTo>
                <a:lnTo>
                  <a:pt x="11404" y="147319"/>
                </a:lnTo>
                <a:lnTo>
                  <a:pt x="26634" y="147319"/>
                </a:lnTo>
                <a:lnTo>
                  <a:pt x="27471" y="148589"/>
                </a:lnTo>
                <a:lnTo>
                  <a:pt x="27863" y="148589"/>
                </a:lnTo>
                <a:lnTo>
                  <a:pt x="28305" y="149859"/>
                </a:lnTo>
                <a:close/>
              </a:path>
              <a:path w="97155" h="167639">
                <a:moveTo>
                  <a:pt x="9970" y="151129"/>
                </a:moveTo>
                <a:lnTo>
                  <a:pt x="2027" y="151129"/>
                </a:lnTo>
                <a:lnTo>
                  <a:pt x="2624" y="149859"/>
                </a:lnTo>
                <a:lnTo>
                  <a:pt x="10055" y="149859"/>
                </a:lnTo>
                <a:lnTo>
                  <a:pt x="9970" y="151129"/>
                </a:lnTo>
                <a:close/>
              </a:path>
              <a:path w="97155" h="167639">
                <a:moveTo>
                  <a:pt x="15848" y="151129"/>
                </a:moveTo>
                <a:lnTo>
                  <a:pt x="15525" y="149859"/>
                </a:lnTo>
                <a:lnTo>
                  <a:pt x="18516" y="149859"/>
                </a:lnTo>
                <a:lnTo>
                  <a:pt x="15848" y="151129"/>
                </a:lnTo>
                <a:close/>
              </a:path>
              <a:path w="97155" h="167639">
                <a:moveTo>
                  <a:pt x="21720" y="156209"/>
                </a:moveTo>
                <a:lnTo>
                  <a:pt x="20184" y="156209"/>
                </a:lnTo>
                <a:lnTo>
                  <a:pt x="15848" y="151129"/>
                </a:lnTo>
                <a:lnTo>
                  <a:pt x="18516" y="149859"/>
                </a:lnTo>
                <a:lnTo>
                  <a:pt x="18392" y="151129"/>
                </a:lnTo>
                <a:lnTo>
                  <a:pt x="18272" y="152399"/>
                </a:lnTo>
                <a:lnTo>
                  <a:pt x="21677" y="153669"/>
                </a:lnTo>
                <a:lnTo>
                  <a:pt x="21720" y="156209"/>
                </a:lnTo>
                <a:close/>
              </a:path>
              <a:path w="97155" h="167639">
                <a:moveTo>
                  <a:pt x="22752" y="156209"/>
                </a:moveTo>
                <a:lnTo>
                  <a:pt x="21720" y="156209"/>
                </a:lnTo>
                <a:lnTo>
                  <a:pt x="21677" y="153669"/>
                </a:lnTo>
                <a:lnTo>
                  <a:pt x="18272" y="152399"/>
                </a:lnTo>
                <a:lnTo>
                  <a:pt x="18392" y="151129"/>
                </a:lnTo>
                <a:lnTo>
                  <a:pt x="18516" y="149859"/>
                </a:lnTo>
                <a:lnTo>
                  <a:pt x="29143" y="149859"/>
                </a:lnTo>
                <a:lnTo>
                  <a:pt x="26634" y="151129"/>
                </a:lnTo>
                <a:lnTo>
                  <a:pt x="23230" y="152399"/>
                </a:lnTo>
                <a:lnTo>
                  <a:pt x="22752" y="156209"/>
                </a:lnTo>
                <a:close/>
              </a:path>
              <a:path w="97155" h="167639">
                <a:moveTo>
                  <a:pt x="14689" y="154939"/>
                </a:moveTo>
                <a:lnTo>
                  <a:pt x="5192" y="154939"/>
                </a:lnTo>
                <a:lnTo>
                  <a:pt x="4834" y="153669"/>
                </a:lnTo>
                <a:lnTo>
                  <a:pt x="5551" y="153669"/>
                </a:lnTo>
                <a:lnTo>
                  <a:pt x="5132" y="152399"/>
                </a:lnTo>
                <a:lnTo>
                  <a:pt x="4117" y="151129"/>
                </a:lnTo>
                <a:lnTo>
                  <a:pt x="12001" y="151129"/>
                </a:lnTo>
                <a:lnTo>
                  <a:pt x="14271" y="152399"/>
                </a:lnTo>
                <a:lnTo>
                  <a:pt x="14689" y="154939"/>
                </a:lnTo>
                <a:close/>
              </a:path>
              <a:path w="97155" h="167639">
                <a:moveTo>
                  <a:pt x="13554" y="167639"/>
                </a:moveTo>
                <a:lnTo>
                  <a:pt x="6267" y="166369"/>
                </a:lnTo>
                <a:lnTo>
                  <a:pt x="7342" y="161289"/>
                </a:lnTo>
                <a:lnTo>
                  <a:pt x="9015" y="160019"/>
                </a:lnTo>
                <a:lnTo>
                  <a:pt x="9134" y="157479"/>
                </a:lnTo>
                <a:lnTo>
                  <a:pt x="7761" y="157479"/>
                </a:lnTo>
                <a:lnTo>
                  <a:pt x="6267" y="154939"/>
                </a:lnTo>
                <a:lnTo>
                  <a:pt x="14689" y="154939"/>
                </a:lnTo>
                <a:lnTo>
                  <a:pt x="14593" y="153669"/>
                </a:lnTo>
                <a:lnTo>
                  <a:pt x="14498" y="152399"/>
                </a:lnTo>
                <a:lnTo>
                  <a:pt x="14450" y="151129"/>
                </a:lnTo>
                <a:lnTo>
                  <a:pt x="15848" y="151129"/>
                </a:lnTo>
                <a:lnTo>
                  <a:pt x="20184" y="156209"/>
                </a:lnTo>
                <a:lnTo>
                  <a:pt x="21720" y="156209"/>
                </a:lnTo>
                <a:lnTo>
                  <a:pt x="21737" y="157479"/>
                </a:lnTo>
                <a:lnTo>
                  <a:pt x="18870" y="158749"/>
                </a:lnTo>
                <a:lnTo>
                  <a:pt x="19467" y="161289"/>
                </a:lnTo>
                <a:lnTo>
                  <a:pt x="12061" y="161289"/>
                </a:lnTo>
                <a:lnTo>
                  <a:pt x="13554" y="167639"/>
                </a:lnTo>
                <a:close/>
              </a:path>
              <a:path w="97155" h="167639">
                <a:moveTo>
                  <a:pt x="19586" y="162559"/>
                </a:moveTo>
                <a:lnTo>
                  <a:pt x="14569" y="162559"/>
                </a:lnTo>
                <a:lnTo>
                  <a:pt x="12061" y="161289"/>
                </a:lnTo>
                <a:lnTo>
                  <a:pt x="19467" y="161289"/>
                </a:lnTo>
                <a:lnTo>
                  <a:pt x="19586" y="162559"/>
                </a:lnTo>
                <a:close/>
              </a:path>
            </a:pathLst>
          </a:custGeom>
          <a:solidFill>
            <a:srgbClr val="E43269"/>
          </a:solidFill>
        </p:spPr>
        <p:txBody>
          <a:bodyPr wrap="square" lIns="0" tIns="0" rIns="0" bIns="0" rtlCol="0"/>
          <a:lstStyle/>
          <a:p>
            <a:endParaRPr/>
          </a:p>
        </p:txBody>
      </p:sp>
      <p:sp>
        <p:nvSpPr>
          <p:cNvPr id="29" name="object 29"/>
          <p:cNvSpPr/>
          <p:nvPr/>
        </p:nvSpPr>
        <p:spPr>
          <a:xfrm>
            <a:off x="14101858" y="2014611"/>
            <a:ext cx="173990" cy="74295"/>
          </a:xfrm>
          <a:custGeom>
            <a:avLst/>
            <a:gdLst/>
            <a:ahLst/>
            <a:cxnLst/>
            <a:rect l="l" t="t" r="r" b="b"/>
            <a:pathLst>
              <a:path w="173990" h="74294">
                <a:moveTo>
                  <a:pt x="155641" y="6476"/>
                </a:moveTo>
                <a:lnTo>
                  <a:pt x="155669" y="5460"/>
                </a:lnTo>
                <a:lnTo>
                  <a:pt x="156546" y="761"/>
                </a:lnTo>
                <a:lnTo>
                  <a:pt x="159532" y="0"/>
                </a:lnTo>
                <a:lnTo>
                  <a:pt x="164848" y="2920"/>
                </a:lnTo>
                <a:lnTo>
                  <a:pt x="165493" y="4063"/>
                </a:lnTo>
                <a:lnTo>
                  <a:pt x="163892" y="4063"/>
                </a:lnTo>
                <a:lnTo>
                  <a:pt x="168910" y="4444"/>
                </a:lnTo>
                <a:lnTo>
                  <a:pt x="159926" y="4444"/>
                </a:lnTo>
                <a:lnTo>
                  <a:pt x="159114" y="5460"/>
                </a:lnTo>
                <a:lnTo>
                  <a:pt x="158816" y="5587"/>
                </a:lnTo>
                <a:lnTo>
                  <a:pt x="155641" y="6476"/>
                </a:lnTo>
                <a:close/>
              </a:path>
              <a:path w="173990" h="74294">
                <a:moveTo>
                  <a:pt x="149810" y="6984"/>
                </a:moveTo>
                <a:lnTo>
                  <a:pt x="143525" y="6984"/>
                </a:lnTo>
                <a:lnTo>
                  <a:pt x="146512" y="3682"/>
                </a:lnTo>
                <a:lnTo>
                  <a:pt x="149810" y="6984"/>
                </a:lnTo>
                <a:close/>
              </a:path>
              <a:path w="173990" h="74294">
                <a:moveTo>
                  <a:pt x="167345" y="19430"/>
                </a:moveTo>
                <a:lnTo>
                  <a:pt x="139762" y="19430"/>
                </a:lnTo>
                <a:lnTo>
                  <a:pt x="142181" y="19049"/>
                </a:lnTo>
                <a:lnTo>
                  <a:pt x="141275" y="19049"/>
                </a:lnTo>
                <a:lnTo>
                  <a:pt x="139869" y="17271"/>
                </a:lnTo>
                <a:lnTo>
                  <a:pt x="139882" y="14604"/>
                </a:lnTo>
                <a:lnTo>
                  <a:pt x="142069" y="12826"/>
                </a:lnTo>
                <a:lnTo>
                  <a:pt x="141480" y="12826"/>
                </a:lnTo>
                <a:lnTo>
                  <a:pt x="140180" y="12445"/>
                </a:lnTo>
                <a:lnTo>
                  <a:pt x="138446" y="10667"/>
                </a:lnTo>
                <a:lnTo>
                  <a:pt x="138528" y="8381"/>
                </a:lnTo>
                <a:lnTo>
                  <a:pt x="138634" y="6476"/>
                </a:lnTo>
                <a:lnTo>
                  <a:pt x="138808" y="6476"/>
                </a:lnTo>
                <a:lnTo>
                  <a:pt x="142808" y="4063"/>
                </a:lnTo>
                <a:lnTo>
                  <a:pt x="143151" y="5460"/>
                </a:lnTo>
                <a:lnTo>
                  <a:pt x="143276" y="5968"/>
                </a:lnTo>
                <a:lnTo>
                  <a:pt x="143401" y="6476"/>
                </a:lnTo>
                <a:lnTo>
                  <a:pt x="143525" y="6984"/>
                </a:lnTo>
                <a:lnTo>
                  <a:pt x="149810" y="6984"/>
                </a:lnTo>
                <a:lnTo>
                  <a:pt x="152148" y="10032"/>
                </a:lnTo>
                <a:lnTo>
                  <a:pt x="158020" y="10032"/>
                </a:lnTo>
                <a:lnTo>
                  <a:pt x="158496" y="10286"/>
                </a:lnTo>
                <a:lnTo>
                  <a:pt x="157734" y="12191"/>
                </a:lnTo>
                <a:lnTo>
                  <a:pt x="157633" y="12445"/>
                </a:lnTo>
                <a:lnTo>
                  <a:pt x="172129" y="12445"/>
                </a:lnTo>
                <a:lnTo>
                  <a:pt x="171215" y="13588"/>
                </a:lnTo>
                <a:lnTo>
                  <a:pt x="168133" y="13588"/>
                </a:lnTo>
                <a:lnTo>
                  <a:pt x="167715" y="14096"/>
                </a:lnTo>
                <a:lnTo>
                  <a:pt x="168542" y="15620"/>
                </a:lnTo>
                <a:lnTo>
                  <a:pt x="168686" y="15620"/>
                </a:lnTo>
                <a:lnTo>
                  <a:pt x="167862" y="17017"/>
                </a:lnTo>
                <a:lnTo>
                  <a:pt x="167765" y="17271"/>
                </a:lnTo>
                <a:lnTo>
                  <a:pt x="167459" y="19049"/>
                </a:lnTo>
                <a:lnTo>
                  <a:pt x="167345" y="19430"/>
                </a:lnTo>
                <a:close/>
              </a:path>
              <a:path w="173990" h="74294">
                <a:moveTo>
                  <a:pt x="158496" y="10286"/>
                </a:moveTo>
                <a:lnTo>
                  <a:pt x="157681" y="9778"/>
                </a:lnTo>
                <a:lnTo>
                  <a:pt x="157947" y="8381"/>
                </a:lnTo>
                <a:lnTo>
                  <a:pt x="158159" y="7111"/>
                </a:lnTo>
                <a:lnTo>
                  <a:pt x="159079" y="5587"/>
                </a:lnTo>
                <a:lnTo>
                  <a:pt x="159926" y="4444"/>
                </a:lnTo>
                <a:lnTo>
                  <a:pt x="168910" y="4444"/>
                </a:lnTo>
                <a:lnTo>
                  <a:pt x="169792" y="5968"/>
                </a:lnTo>
                <a:lnTo>
                  <a:pt x="168983" y="8127"/>
                </a:lnTo>
                <a:lnTo>
                  <a:pt x="168873" y="8381"/>
                </a:lnTo>
                <a:lnTo>
                  <a:pt x="159286" y="8381"/>
                </a:lnTo>
                <a:lnTo>
                  <a:pt x="158707" y="9778"/>
                </a:lnTo>
                <a:lnTo>
                  <a:pt x="158601" y="10032"/>
                </a:lnTo>
                <a:lnTo>
                  <a:pt x="158496" y="10286"/>
                </a:lnTo>
                <a:close/>
              </a:path>
              <a:path w="173990" h="74294">
                <a:moveTo>
                  <a:pt x="165816" y="20827"/>
                </a:moveTo>
                <a:lnTo>
                  <a:pt x="115334" y="20827"/>
                </a:lnTo>
                <a:lnTo>
                  <a:pt x="119813" y="17779"/>
                </a:lnTo>
                <a:lnTo>
                  <a:pt x="121939" y="14096"/>
                </a:lnTo>
                <a:lnTo>
                  <a:pt x="117402" y="9016"/>
                </a:lnTo>
                <a:lnTo>
                  <a:pt x="117641" y="7111"/>
                </a:lnTo>
                <a:lnTo>
                  <a:pt x="117783" y="5968"/>
                </a:lnTo>
                <a:lnTo>
                  <a:pt x="121030" y="6476"/>
                </a:lnTo>
                <a:lnTo>
                  <a:pt x="125127" y="11808"/>
                </a:lnTo>
                <a:lnTo>
                  <a:pt x="126971" y="12445"/>
                </a:lnTo>
                <a:lnTo>
                  <a:pt x="134544" y="12445"/>
                </a:lnTo>
                <a:lnTo>
                  <a:pt x="134745" y="12826"/>
                </a:lnTo>
                <a:lnTo>
                  <a:pt x="138877" y="12826"/>
                </a:lnTo>
                <a:lnTo>
                  <a:pt x="138321" y="14096"/>
                </a:lnTo>
                <a:lnTo>
                  <a:pt x="138209" y="14350"/>
                </a:lnTo>
                <a:lnTo>
                  <a:pt x="138098" y="14604"/>
                </a:lnTo>
                <a:lnTo>
                  <a:pt x="137987" y="14858"/>
                </a:lnTo>
                <a:lnTo>
                  <a:pt x="138259" y="14858"/>
                </a:lnTo>
                <a:lnTo>
                  <a:pt x="135065" y="15620"/>
                </a:lnTo>
                <a:lnTo>
                  <a:pt x="136275" y="16128"/>
                </a:lnTo>
                <a:lnTo>
                  <a:pt x="136348" y="16382"/>
                </a:lnTo>
                <a:lnTo>
                  <a:pt x="137638" y="16382"/>
                </a:lnTo>
                <a:lnTo>
                  <a:pt x="137851" y="17017"/>
                </a:lnTo>
                <a:lnTo>
                  <a:pt x="137015" y="18033"/>
                </a:lnTo>
                <a:lnTo>
                  <a:pt x="138329" y="19049"/>
                </a:lnTo>
                <a:lnTo>
                  <a:pt x="139762" y="19430"/>
                </a:lnTo>
                <a:lnTo>
                  <a:pt x="167345" y="19430"/>
                </a:lnTo>
                <a:lnTo>
                  <a:pt x="167140" y="20065"/>
                </a:lnTo>
                <a:lnTo>
                  <a:pt x="167058" y="20319"/>
                </a:lnTo>
                <a:lnTo>
                  <a:pt x="165816" y="20827"/>
                </a:lnTo>
                <a:close/>
              </a:path>
              <a:path w="173990" h="74294">
                <a:moveTo>
                  <a:pt x="158066" y="10032"/>
                </a:moveTo>
                <a:lnTo>
                  <a:pt x="152428" y="10032"/>
                </a:lnTo>
                <a:lnTo>
                  <a:pt x="155172" y="8127"/>
                </a:lnTo>
                <a:lnTo>
                  <a:pt x="157926" y="8381"/>
                </a:lnTo>
                <a:lnTo>
                  <a:pt x="157818" y="9016"/>
                </a:lnTo>
                <a:lnTo>
                  <a:pt x="157748" y="9397"/>
                </a:lnTo>
                <a:lnTo>
                  <a:pt x="157681" y="9778"/>
                </a:lnTo>
                <a:lnTo>
                  <a:pt x="158066" y="10032"/>
                </a:lnTo>
                <a:close/>
              </a:path>
              <a:path w="173990" h="74294">
                <a:moveTo>
                  <a:pt x="173046" y="10921"/>
                </a:moveTo>
                <a:lnTo>
                  <a:pt x="159330" y="10921"/>
                </a:lnTo>
                <a:lnTo>
                  <a:pt x="158496" y="10286"/>
                </a:lnTo>
                <a:lnTo>
                  <a:pt x="159286" y="8381"/>
                </a:lnTo>
                <a:lnTo>
                  <a:pt x="168873" y="8381"/>
                </a:lnTo>
                <a:lnTo>
                  <a:pt x="168432" y="9397"/>
                </a:lnTo>
                <a:lnTo>
                  <a:pt x="171930" y="10286"/>
                </a:lnTo>
                <a:lnTo>
                  <a:pt x="173046" y="10921"/>
                </a:lnTo>
                <a:close/>
              </a:path>
              <a:path w="173990" h="74294">
                <a:moveTo>
                  <a:pt x="144421" y="37464"/>
                </a:moveTo>
                <a:lnTo>
                  <a:pt x="137732" y="36321"/>
                </a:lnTo>
                <a:lnTo>
                  <a:pt x="135163" y="31622"/>
                </a:lnTo>
                <a:lnTo>
                  <a:pt x="135211" y="31241"/>
                </a:lnTo>
                <a:lnTo>
                  <a:pt x="135323" y="30352"/>
                </a:lnTo>
                <a:lnTo>
                  <a:pt x="135434" y="29463"/>
                </a:lnTo>
                <a:lnTo>
                  <a:pt x="135546" y="28574"/>
                </a:lnTo>
                <a:lnTo>
                  <a:pt x="135641" y="27812"/>
                </a:lnTo>
                <a:lnTo>
                  <a:pt x="133909" y="25780"/>
                </a:lnTo>
                <a:lnTo>
                  <a:pt x="103147" y="25780"/>
                </a:lnTo>
                <a:lnTo>
                  <a:pt x="106912" y="21843"/>
                </a:lnTo>
                <a:lnTo>
                  <a:pt x="107987" y="20065"/>
                </a:lnTo>
                <a:lnTo>
                  <a:pt x="108488" y="18033"/>
                </a:lnTo>
                <a:lnTo>
                  <a:pt x="108550" y="17779"/>
                </a:lnTo>
                <a:lnTo>
                  <a:pt x="108675" y="17271"/>
                </a:lnTo>
                <a:lnTo>
                  <a:pt x="110509" y="10921"/>
                </a:lnTo>
                <a:lnTo>
                  <a:pt x="110582" y="10667"/>
                </a:lnTo>
                <a:lnTo>
                  <a:pt x="110692" y="10286"/>
                </a:lnTo>
                <a:lnTo>
                  <a:pt x="110794" y="10032"/>
                </a:lnTo>
                <a:lnTo>
                  <a:pt x="114020" y="14858"/>
                </a:lnTo>
                <a:lnTo>
                  <a:pt x="115166" y="20065"/>
                </a:lnTo>
                <a:lnTo>
                  <a:pt x="115222" y="20319"/>
                </a:lnTo>
                <a:lnTo>
                  <a:pt x="115334" y="20827"/>
                </a:lnTo>
                <a:lnTo>
                  <a:pt x="165816" y="20827"/>
                </a:lnTo>
                <a:lnTo>
                  <a:pt x="165505" y="20954"/>
                </a:lnTo>
                <a:lnTo>
                  <a:pt x="166998" y="23240"/>
                </a:lnTo>
                <a:lnTo>
                  <a:pt x="164848" y="24256"/>
                </a:lnTo>
                <a:lnTo>
                  <a:pt x="162578" y="24256"/>
                </a:lnTo>
                <a:lnTo>
                  <a:pt x="163534" y="27177"/>
                </a:lnTo>
                <a:lnTo>
                  <a:pt x="163598" y="29082"/>
                </a:lnTo>
                <a:lnTo>
                  <a:pt x="159652" y="29082"/>
                </a:lnTo>
                <a:lnTo>
                  <a:pt x="159054" y="29463"/>
                </a:lnTo>
                <a:lnTo>
                  <a:pt x="153798" y="29463"/>
                </a:lnTo>
                <a:lnTo>
                  <a:pt x="152066" y="30225"/>
                </a:lnTo>
                <a:lnTo>
                  <a:pt x="152013" y="30606"/>
                </a:lnTo>
                <a:lnTo>
                  <a:pt x="142450" y="30606"/>
                </a:lnTo>
                <a:lnTo>
                  <a:pt x="140599" y="31622"/>
                </a:lnTo>
                <a:lnTo>
                  <a:pt x="144421" y="37464"/>
                </a:lnTo>
                <a:close/>
              </a:path>
              <a:path w="173990" h="74294">
                <a:moveTo>
                  <a:pt x="138877" y="12826"/>
                </a:moveTo>
                <a:lnTo>
                  <a:pt x="134745" y="12826"/>
                </a:lnTo>
                <a:lnTo>
                  <a:pt x="134209" y="11808"/>
                </a:lnTo>
                <a:lnTo>
                  <a:pt x="134626" y="10921"/>
                </a:lnTo>
                <a:lnTo>
                  <a:pt x="134745" y="10667"/>
                </a:lnTo>
                <a:lnTo>
                  <a:pt x="135343" y="10921"/>
                </a:lnTo>
                <a:lnTo>
                  <a:pt x="139165" y="12191"/>
                </a:lnTo>
                <a:lnTo>
                  <a:pt x="138877" y="12826"/>
                </a:lnTo>
                <a:close/>
              </a:path>
              <a:path w="173990" h="74294">
                <a:moveTo>
                  <a:pt x="134544" y="12445"/>
                </a:moveTo>
                <a:lnTo>
                  <a:pt x="127483" y="12445"/>
                </a:lnTo>
                <a:lnTo>
                  <a:pt x="129215" y="10921"/>
                </a:lnTo>
                <a:lnTo>
                  <a:pt x="133730" y="10921"/>
                </a:lnTo>
                <a:lnTo>
                  <a:pt x="134544" y="12445"/>
                </a:lnTo>
                <a:close/>
              </a:path>
              <a:path w="173990" h="74294">
                <a:moveTo>
                  <a:pt x="172131" y="12445"/>
                </a:moveTo>
                <a:lnTo>
                  <a:pt x="157717" y="12445"/>
                </a:lnTo>
                <a:lnTo>
                  <a:pt x="159479" y="10921"/>
                </a:lnTo>
                <a:lnTo>
                  <a:pt x="173373" y="10921"/>
                </a:lnTo>
                <a:lnTo>
                  <a:pt x="172131" y="12445"/>
                </a:lnTo>
                <a:close/>
              </a:path>
              <a:path w="173990" h="74294">
                <a:moveTo>
                  <a:pt x="170446" y="14858"/>
                </a:moveTo>
                <a:lnTo>
                  <a:pt x="170116" y="14858"/>
                </a:lnTo>
                <a:lnTo>
                  <a:pt x="170020" y="14604"/>
                </a:lnTo>
                <a:lnTo>
                  <a:pt x="169925" y="14350"/>
                </a:lnTo>
                <a:lnTo>
                  <a:pt x="168133" y="13588"/>
                </a:lnTo>
                <a:lnTo>
                  <a:pt x="171215" y="13588"/>
                </a:lnTo>
                <a:lnTo>
                  <a:pt x="170642" y="14350"/>
                </a:lnTo>
                <a:lnTo>
                  <a:pt x="170544" y="14604"/>
                </a:lnTo>
                <a:lnTo>
                  <a:pt x="170446" y="14858"/>
                </a:lnTo>
                <a:close/>
              </a:path>
              <a:path w="173990" h="74294">
                <a:moveTo>
                  <a:pt x="136522" y="16128"/>
                </a:moveTo>
                <a:lnTo>
                  <a:pt x="135065" y="15620"/>
                </a:lnTo>
                <a:lnTo>
                  <a:pt x="138259" y="14858"/>
                </a:lnTo>
                <a:lnTo>
                  <a:pt x="137362" y="14858"/>
                </a:lnTo>
                <a:lnTo>
                  <a:pt x="136522" y="16128"/>
                </a:lnTo>
                <a:close/>
              </a:path>
              <a:path w="173990" h="74294">
                <a:moveTo>
                  <a:pt x="137306" y="16382"/>
                </a:moveTo>
                <a:lnTo>
                  <a:pt x="136880" y="16382"/>
                </a:lnTo>
                <a:lnTo>
                  <a:pt x="137552" y="16128"/>
                </a:lnTo>
                <a:lnTo>
                  <a:pt x="136522" y="16128"/>
                </a:lnTo>
                <a:lnTo>
                  <a:pt x="137362" y="14858"/>
                </a:lnTo>
                <a:lnTo>
                  <a:pt x="137996" y="14858"/>
                </a:lnTo>
                <a:lnTo>
                  <a:pt x="137425" y="16128"/>
                </a:lnTo>
                <a:lnTo>
                  <a:pt x="137306" y="16382"/>
                </a:lnTo>
                <a:close/>
              </a:path>
              <a:path w="173990" h="74294">
                <a:moveTo>
                  <a:pt x="136880" y="16382"/>
                </a:moveTo>
                <a:lnTo>
                  <a:pt x="135065" y="15620"/>
                </a:lnTo>
                <a:lnTo>
                  <a:pt x="136447" y="16128"/>
                </a:lnTo>
                <a:lnTo>
                  <a:pt x="137552" y="16128"/>
                </a:lnTo>
                <a:lnTo>
                  <a:pt x="136880" y="16382"/>
                </a:lnTo>
                <a:close/>
              </a:path>
              <a:path w="173990" h="74294">
                <a:moveTo>
                  <a:pt x="137638" y="16382"/>
                </a:moveTo>
                <a:lnTo>
                  <a:pt x="137311" y="16382"/>
                </a:lnTo>
                <a:lnTo>
                  <a:pt x="137425" y="16128"/>
                </a:lnTo>
                <a:lnTo>
                  <a:pt x="137552" y="16128"/>
                </a:lnTo>
                <a:lnTo>
                  <a:pt x="137638" y="16382"/>
                </a:lnTo>
                <a:close/>
              </a:path>
              <a:path w="173990" h="74294">
                <a:moveTo>
                  <a:pt x="93673" y="23621"/>
                </a:moveTo>
                <a:lnTo>
                  <a:pt x="85709" y="23621"/>
                </a:lnTo>
                <a:lnTo>
                  <a:pt x="86963" y="20319"/>
                </a:lnTo>
                <a:lnTo>
                  <a:pt x="92996" y="18033"/>
                </a:lnTo>
                <a:lnTo>
                  <a:pt x="93685" y="21843"/>
                </a:lnTo>
                <a:lnTo>
                  <a:pt x="93804" y="23240"/>
                </a:lnTo>
                <a:lnTo>
                  <a:pt x="93673" y="23621"/>
                </a:lnTo>
                <a:close/>
              </a:path>
              <a:path w="173990" h="74294">
                <a:moveTo>
                  <a:pt x="132665" y="33774"/>
                </a:moveTo>
                <a:lnTo>
                  <a:pt x="76567" y="33774"/>
                </a:lnTo>
                <a:lnTo>
                  <a:pt x="75376" y="31241"/>
                </a:lnTo>
                <a:lnTo>
                  <a:pt x="75307" y="30225"/>
                </a:lnTo>
                <a:lnTo>
                  <a:pt x="76113" y="27812"/>
                </a:lnTo>
                <a:lnTo>
                  <a:pt x="79019" y="26034"/>
                </a:lnTo>
                <a:lnTo>
                  <a:pt x="79210" y="24637"/>
                </a:lnTo>
                <a:lnTo>
                  <a:pt x="79314" y="23875"/>
                </a:lnTo>
                <a:lnTo>
                  <a:pt x="79435" y="22986"/>
                </a:lnTo>
                <a:lnTo>
                  <a:pt x="79557" y="22097"/>
                </a:lnTo>
                <a:lnTo>
                  <a:pt x="83092" y="19430"/>
                </a:lnTo>
                <a:lnTo>
                  <a:pt x="83332" y="19430"/>
                </a:lnTo>
                <a:lnTo>
                  <a:pt x="85709" y="23621"/>
                </a:lnTo>
                <a:lnTo>
                  <a:pt x="93673" y="23621"/>
                </a:lnTo>
                <a:lnTo>
                  <a:pt x="91861" y="28574"/>
                </a:lnTo>
                <a:lnTo>
                  <a:pt x="92675" y="29082"/>
                </a:lnTo>
                <a:lnTo>
                  <a:pt x="134028" y="29082"/>
                </a:lnTo>
                <a:lnTo>
                  <a:pt x="134092" y="30987"/>
                </a:lnTo>
                <a:lnTo>
                  <a:pt x="132665" y="33774"/>
                </a:lnTo>
                <a:close/>
              </a:path>
              <a:path w="173990" h="74294">
                <a:moveTo>
                  <a:pt x="76494" y="33774"/>
                </a:moveTo>
                <a:lnTo>
                  <a:pt x="58135" y="33774"/>
                </a:lnTo>
                <a:lnTo>
                  <a:pt x="58247" y="33019"/>
                </a:lnTo>
                <a:lnTo>
                  <a:pt x="58323" y="32511"/>
                </a:lnTo>
                <a:lnTo>
                  <a:pt x="58459" y="32130"/>
                </a:lnTo>
                <a:lnTo>
                  <a:pt x="58951" y="31241"/>
                </a:lnTo>
                <a:lnTo>
                  <a:pt x="65521" y="31241"/>
                </a:lnTo>
                <a:lnTo>
                  <a:pt x="67193" y="30987"/>
                </a:lnTo>
                <a:lnTo>
                  <a:pt x="68077" y="30987"/>
                </a:lnTo>
                <a:lnTo>
                  <a:pt x="65222" y="23875"/>
                </a:lnTo>
                <a:lnTo>
                  <a:pt x="73942" y="22605"/>
                </a:lnTo>
                <a:lnTo>
                  <a:pt x="74049" y="23875"/>
                </a:lnTo>
                <a:lnTo>
                  <a:pt x="74113" y="24637"/>
                </a:lnTo>
                <a:lnTo>
                  <a:pt x="74230" y="26034"/>
                </a:lnTo>
                <a:lnTo>
                  <a:pt x="74326" y="27177"/>
                </a:lnTo>
                <a:lnTo>
                  <a:pt x="74435" y="28574"/>
                </a:lnTo>
                <a:lnTo>
                  <a:pt x="74540" y="29844"/>
                </a:lnTo>
                <a:lnTo>
                  <a:pt x="73462" y="32130"/>
                </a:lnTo>
                <a:lnTo>
                  <a:pt x="73565" y="32511"/>
                </a:lnTo>
                <a:lnTo>
                  <a:pt x="74089" y="33400"/>
                </a:lnTo>
                <a:lnTo>
                  <a:pt x="73217" y="33400"/>
                </a:lnTo>
                <a:lnTo>
                  <a:pt x="76494" y="33774"/>
                </a:lnTo>
                <a:close/>
              </a:path>
              <a:path w="173990" h="74294">
                <a:moveTo>
                  <a:pt x="134028" y="29082"/>
                </a:moveTo>
                <a:lnTo>
                  <a:pt x="92810" y="29082"/>
                </a:lnTo>
                <a:lnTo>
                  <a:pt x="96818" y="24637"/>
                </a:lnTo>
                <a:lnTo>
                  <a:pt x="99984" y="24637"/>
                </a:lnTo>
                <a:lnTo>
                  <a:pt x="101632" y="23875"/>
                </a:lnTo>
                <a:lnTo>
                  <a:pt x="101238" y="23875"/>
                </a:lnTo>
                <a:lnTo>
                  <a:pt x="103030" y="25780"/>
                </a:lnTo>
                <a:lnTo>
                  <a:pt x="133909" y="25780"/>
                </a:lnTo>
                <a:lnTo>
                  <a:pt x="134028" y="29082"/>
                </a:lnTo>
                <a:close/>
              </a:path>
              <a:path w="173990" h="74294">
                <a:moveTo>
                  <a:pt x="65100" y="31241"/>
                </a:moveTo>
                <a:lnTo>
                  <a:pt x="60558" y="31241"/>
                </a:lnTo>
                <a:lnTo>
                  <a:pt x="60434" y="29844"/>
                </a:lnTo>
                <a:lnTo>
                  <a:pt x="60322" y="28574"/>
                </a:lnTo>
                <a:lnTo>
                  <a:pt x="60198" y="27177"/>
                </a:lnTo>
                <a:lnTo>
                  <a:pt x="60096" y="26034"/>
                </a:lnTo>
                <a:lnTo>
                  <a:pt x="69631" y="25780"/>
                </a:lnTo>
                <a:lnTo>
                  <a:pt x="64858" y="25780"/>
                </a:lnTo>
                <a:lnTo>
                  <a:pt x="64981" y="28574"/>
                </a:lnTo>
                <a:lnTo>
                  <a:pt x="65100" y="31241"/>
                </a:lnTo>
                <a:close/>
              </a:path>
              <a:path w="173990" h="74294">
                <a:moveTo>
                  <a:pt x="163626" y="30606"/>
                </a:moveTo>
                <a:lnTo>
                  <a:pt x="163214" y="30606"/>
                </a:lnTo>
                <a:lnTo>
                  <a:pt x="159652" y="29082"/>
                </a:lnTo>
                <a:lnTo>
                  <a:pt x="163598" y="29082"/>
                </a:lnTo>
                <a:lnTo>
                  <a:pt x="163626" y="30606"/>
                </a:lnTo>
                <a:close/>
              </a:path>
              <a:path w="173990" h="74294">
                <a:moveTo>
                  <a:pt x="155949" y="31241"/>
                </a:moveTo>
                <a:lnTo>
                  <a:pt x="153798" y="29463"/>
                </a:lnTo>
                <a:lnTo>
                  <a:pt x="159054" y="29463"/>
                </a:lnTo>
                <a:lnTo>
                  <a:pt x="157561" y="30352"/>
                </a:lnTo>
                <a:lnTo>
                  <a:pt x="155949" y="31241"/>
                </a:lnTo>
                <a:close/>
              </a:path>
              <a:path w="173990" h="74294">
                <a:moveTo>
                  <a:pt x="131974" y="34924"/>
                </a:moveTo>
                <a:lnTo>
                  <a:pt x="48558" y="34924"/>
                </a:lnTo>
                <a:lnTo>
                  <a:pt x="53217" y="30987"/>
                </a:lnTo>
                <a:lnTo>
                  <a:pt x="56382" y="30606"/>
                </a:lnTo>
                <a:lnTo>
                  <a:pt x="58044" y="33774"/>
                </a:lnTo>
                <a:lnTo>
                  <a:pt x="132533" y="33774"/>
                </a:lnTo>
                <a:lnTo>
                  <a:pt x="131974" y="34924"/>
                </a:lnTo>
                <a:close/>
              </a:path>
              <a:path w="173990" h="74294">
                <a:moveTo>
                  <a:pt x="149765" y="39877"/>
                </a:moveTo>
                <a:lnTo>
                  <a:pt x="149394" y="39877"/>
                </a:lnTo>
                <a:lnTo>
                  <a:pt x="145437" y="36321"/>
                </a:lnTo>
                <a:lnTo>
                  <a:pt x="146571" y="33400"/>
                </a:lnTo>
                <a:lnTo>
                  <a:pt x="145974" y="32130"/>
                </a:lnTo>
                <a:lnTo>
                  <a:pt x="143754" y="32130"/>
                </a:lnTo>
                <a:lnTo>
                  <a:pt x="143671" y="31622"/>
                </a:lnTo>
                <a:lnTo>
                  <a:pt x="143608" y="31241"/>
                </a:lnTo>
                <a:lnTo>
                  <a:pt x="143525" y="30606"/>
                </a:lnTo>
                <a:lnTo>
                  <a:pt x="152013" y="30606"/>
                </a:lnTo>
                <a:lnTo>
                  <a:pt x="151917" y="31241"/>
                </a:lnTo>
                <a:lnTo>
                  <a:pt x="151860" y="31622"/>
                </a:lnTo>
                <a:lnTo>
                  <a:pt x="151783" y="32130"/>
                </a:lnTo>
                <a:lnTo>
                  <a:pt x="151725" y="32511"/>
                </a:lnTo>
                <a:lnTo>
                  <a:pt x="151648" y="33019"/>
                </a:lnTo>
                <a:lnTo>
                  <a:pt x="151533" y="33774"/>
                </a:lnTo>
                <a:lnTo>
                  <a:pt x="151231" y="34924"/>
                </a:lnTo>
                <a:lnTo>
                  <a:pt x="149765" y="39877"/>
                </a:lnTo>
                <a:close/>
              </a:path>
              <a:path w="173990" h="74294">
                <a:moveTo>
                  <a:pt x="122325" y="39115"/>
                </a:moveTo>
                <a:lnTo>
                  <a:pt x="41451" y="39115"/>
                </a:lnTo>
                <a:lnTo>
                  <a:pt x="41570" y="37972"/>
                </a:lnTo>
                <a:lnTo>
                  <a:pt x="40734" y="37083"/>
                </a:lnTo>
                <a:lnTo>
                  <a:pt x="40316" y="35686"/>
                </a:lnTo>
                <a:lnTo>
                  <a:pt x="41769" y="33774"/>
                </a:lnTo>
                <a:lnTo>
                  <a:pt x="42411" y="33774"/>
                </a:lnTo>
                <a:lnTo>
                  <a:pt x="46468" y="32511"/>
                </a:lnTo>
                <a:lnTo>
                  <a:pt x="48021" y="33019"/>
                </a:lnTo>
                <a:lnTo>
                  <a:pt x="48362" y="33774"/>
                </a:lnTo>
                <a:lnTo>
                  <a:pt x="48558" y="34924"/>
                </a:lnTo>
                <a:lnTo>
                  <a:pt x="131974" y="34924"/>
                </a:lnTo>
                <a:lnTo>
                  <a:pt x="131819" y="35178"/>
                </a:lnTo>
                <a:lnTo>
                  <a:pt x="132930" y="37464"/>
                </a:lnTo>
                <a:lnTo>
                  <a:pt x="124592" y="37591"/>
                </a:lnTo>
                <a:lnTo>
                  <a:pt x="125882" y="38734"/>
                </a:lnTo>
                <a:lnTo>
                  <a:pt x="123158" y="38734"/>
                </a:lnTo>
                <a:lnTo>
                  <a:pt x="122325" y="39115"/>
                </a:lnTo>
                <a:close/>
              </a:path>
              <a:path w="173990" h="74294">
                <a:moveTo>
                  <a:pt x="8779" y="74294"/>
                </a:moveTo>
                <a:lnTo>
                  <a:pt x="0" y="74040"/>
                </a:lnTo>
                <a:lnTo>
                  <a:pt x="1188" y="69595"/>
                </a:lnTo>
                <a:lnTo>
                  <a:pt x="1289" y="69214"/>
                </a:lnTo>
                <a:lnTo>
                  <a:pt x="28010" y="37083"/>
                </a:lnTo>
                <a:lnTo>
                  <a:pt x="27355" y="37083"/>
                </a:lnTo>
                <a:lnTo>
                  <a:pt x="31114" y="37972"/>
                </a:lnTo>
                <a:lnTo>
                  <a:pt x="31319" y="37972"/>
                </a:lnTo>
                <a:lnTo>
                  <a:pt x="34223" y="39877"/>
                </a:lnTo>
                <a:lnTo>
                  <a:pt x="36105" y="42163"/>
                </a:lnTo>
                <a:lnTo>
                  <a:pt x="37698" y="42163"/>
                </a:lnTo>
                <a:lnTo>
                  <a:pt x="44317" y="47878"/>
                </a:lnTo>
                <a:lnTo>
                  <a:pt x="97286" y="47878"/>
                </a:lnTo>
                <a:lnTo>
                  <a:pt x="99506" y="50418"/>
                </a:lnTo>
                <a:lnTo>
                  <a:pt x="99566" y="50799"/>
                </a:lnTo>
                <a:lnTo>
                  <a:pt x="99194" y="55498"/>
                </a:lnTo>
                <a:lnTo>
                  <a:pt x="89631" y="55498"/>
                </a:lnTo>
                <a:lnTo>
                  <a:pt x="86838" y="59054"/>
                </a:lnTo>
                <a:lnTo>
                  <a:pt x="83977" y="59054"/>
                </a:lnTo>
                <a:lnTo>
                  <a:pt x="83479" y="59308"/>
                </a:lnTo>
                <a:lnTo>
                  <a:pt x="45906" y="59308"/>
                </a:lnTo>
                <a:lnTo>
                  <a:pt x="44532" y="59943"/>
                </a:lnTo>
                <a:lnTo>
                  <a:pt x="30791" y="59943"/>
                </a:lnTo>
                <a:lnTo>
                  <a:pt x="28490" y="62102"/>
                </a:lnTo>
                <a:lnTo>
                  <a:pt x="28743" y="63626"/>
                </a:lnTo>
                <a:lnTo>
                  <a:pt x="28663" y="65150"/>
                </a:lnTo>
                <a:lnTo>
                  <a:pt x="17062" y="65150"/>
                </a:lnTo>
                <a:lnTo>
                  <a:pt x="18879" y="67944"/>
                </a:lnTo>
                <a:lnTo>
                  <a:pt x="12781" y="67944"/>
                </a:lnTo>
                <a:lnTo>
                  <a:pt x="12266" y="69214"/>
                </a:lnTo>
                <a:lnTo>
                  <a:pt x="8302" y="69341"/>
                </a:lnTo>
                <a:lnTo>
                  <a:pt x="8756" y="74040"/>
                </a:lnTo>
                <a:lnTo>
                  <a:pt x="8779" y="74294"/>
                </a:lnTo>
                <a:close/>
              </a:path>
              <a:path w="173990" h="74294">
                <a:moveTo>
                  <a:pt x="127501" y="39877"/>
                </a:moveTo>
                <a:lnTo>
                  <a:pt x="127278" y="39877"/>
                </a:lnTo>
                <a:lnTo>
                  <a:pt x="124592" y="37591"/>
                </a:lnTo>
                <a:lnTo>
                  <a:pt x="127548" y="37972"/>
                </a:lnTo>
                <a:lnTo>
                  <a:pt x="128607" y="37972"/>
                </a:lnTo>
                <a:lnTo>
                  <a:pt x="127501" y="39877"/>
                </a:lnTo>
                <a:close/>
              </a:path>
              <a:path w="173990" h="74294">
                <a:moveTo>
                  <a:pt x="133192" y="42163"/>
                </a:moveTo>
                <a:lnTo>
                  <a:pt x="132862" y="42163"/>
                </a:lnTo>
                <a:lnTo>
                  <a:pt x="128892" y="40639"/>
                </a:lnTo>
                <a:lnTo>
                  <a:pt x="127134" y="39877"/>
                </a:lnTo>
                <a:lnTo>
                  <a:pt x="127501" y="39877"/>
                </a:lnTo>
                <a:lnTo>
                  <a:pt x="128607" y="37972"/>
                </a:lnTo>
                <a:lnTo>
                  <a:pt x="127548" y="37972"/>
                </a:lnTo>
                <a:lnTo>
                  <a:pt x="124592" y="37591"/>
                </a:lnTo>
                <a:lnTo>
                  <a:pt x="132989" y="37591"/>
                </a:lnTo>
                <a:lnTo>
                  <a:pt x="133164" y="37972"/>
                </a:lnTo>
                <a:lnTo>
                  <a:pt x="133192" y="42163"/>
                </a:lnTo>
                <a:close/>
              </a:path>
              <a:path w="173990" h="74294">
                <a:moveTo>
                  <a:pt x="44317" y="47878"/>
                </a:moveTo>
                <a:lnTo>
                  <a:pt x="35066" y="39877"/>
                </a:lnTo>
                <a:lnTo>
                  <a:pt x="35397" y="39877"/>
                </a:lnTo>
                <a:lnTo>
                  <a:pt x="35512" y="39115"/>
                </a:lnTo>
                <a:lnTo>
                  <a:pt x="35563" y="38734"/>
                </a:lnTo>
                <a:lnTo>
                  <a:pt x="35654" y="37972"/>
                </a:lnTo>
                <a:lnTo>
                  <a:pt x="34951" y="37972"/>
                </a:lnTo>
                <a:lnTo>
                  <a:pt x="41152" y="39115"/>
                </a:lnTo>
                <a:lnTo>
                  <a:pt x="122325" y="39115"/>
                </a:lnTo>
                <a:lnTo>
                  <a:pt x="118440" y="40766"/>
                </a:lnTo>
                <a:lnTo>
                  <a:pt x="115752" y="42163"/>
                </a:lnTo>
                <a:lnTo>
                  <a:pt x="39991" y="42163"/>
                </a:lnTo>
                <a:lnTo>
                  <a:pt x="44317" y="47878"/>
                </a:lnTo>
                <a:close/>
              </a:path>
              <a:path w="173990" h="74294">
                <a:moveTo>
                  <a:pt x="125428" y="43560"/>
                </a:moveTo>
                <a:lnTo>
                  <a:pt x="123158" y="38734"/>
                </a:lnTo>
                <a:lnTo>
                  <a:pt x="125882" y="38734"/>
                </a:lnTo>
                <a:lnTo>
                  <a:pt x="127272" y="39877"/>
                </a:lnTo>
                <a:lnTo>
                  <a:pt x="127528" y="39877"/>
                </a:lnTo>
                <a:lnTo>
                  <a:pt x="125428" y="43560"/>
                </a:lnTo>
                <a:close/>
              </a:path>
              <a:path w="173990" h="74294">
                <a:moveTo>
                  <a:pt x="97286" y="47878"/>
                </a:moveTo>
                <a:lnTo>
                  <a:pt x="44317" y="47878"/>
                </a:lnTo>
                <a:lnTo>
                  <a:pt x="39991" y="42163"/>
                </a:lnTo>
                <a:lnTo>
                  <a:pt x="115752" y="42163"/>
                </a:lnTo>
                <a:lnTo>
                  <a:pt x="117942" y="45338"/>
                </a:lnTo>
                <a:lnTo>
                  <a:pt x="109480" y="45338"/>
                </a:lnTo>
                <a:lnTo>
                  <a:pt x="109430" y="46989"/>
                </a:lnTo>
                <a:lnTo>
                  <a:pt x="96460" y="46989"/>
                </a:lnTo>
                <a:lnTo>
                  <a:pt x="97286" y="47878"/>
                </a:lnTo>
                <a:close/>
              </a:path>
              <a:path w="173990" h="74294">
                <a:moveTo>
                  <a:pt x="109505" y="48132"/>
                </a:moveTo>
                <a:lnTo>
                  <a:pt x="109480" y="45338"/>
                </a:lnTo>
                <a:lnTo>
                  <a:pt x="109802" y="46989"/>
                </a:lnTo>
                <a:lnTo>
                  <a:pt x="109589" y="47878"/>
                </a:lnTo>
                <a:lnTo>
                  <a:pt x="109505" y="48132"/>
                </a:lnTo>
                <a:close/>
              </a:path>
              <a:path w="173990" h="74294">
                <a:moveTo>
                  <a:pt x="111989" y="50799"/>
                </a:moveTo>
                <a:lnTo>
                  <a:pt x="111844" y="50799"/>
                </a:lnTo>
                <a:lnTo>
                  <a:pt x="109361" y="49148"/>
                </a:lnTo>
                <a:lnTo>
                  <a:pt x="109380" y="48513"/>
                </a:lnTo>
                <a:lnTo>
                  <a:pt x="109839" y="47116"/>
                </a:lnTo>
                <a:lnTo>
                  <a:pt x="109480" y="45338"/>
                </a:lnTo>
                <a:lnTo>
                  <a:pt x="117942" y="45338"/>
                </a:lnTo>
                <a:lnTo>
                  <a:pt x="119014" y="46989"/>
                </a:lnTo>
                <a:lnTo>
                  <a:pt x="119120" y="48132"/>
                </a:lnTo>
                <a:lnTo>
                  <a:pt x="114677" y="48132"/>
                </a:lnTo>
                <a:lnTo>
                  <a:pt x="111989" y="50799"/>
                </a:lnTo>
                <a:close/>
              </a:path>
              <a:path w="173990" h="74294">
                <a:moveTo>
                  <a:pt x="105001" y="56641"/>
                </a:moveTo>
                <a:lnTo>
                  <a:pt x="102074" y="53339"/>
                </a:lnTo>
                <a:lnTo>
                  <a:pt x="101585" y="50799"/>
                </a:lnTo>
                <a:lnTo>
                  <a:pt x="96460" y="46989"/>
                </a:lnTo>
                <a:lnTo>
                  <a:pt x="109428" y="46989"/>
                </a:lnTo>
                <a:lnTo>
                  <a:pt x="109380" y="48513"/>
                </a:lnTo>
                <a:lnTo>
                  <a:pt x="109616" y="48513"/>
                </a:lnTo>
                <a:lnTo>
                  <a:pt x="107509" y="49021"/>
                </a:lnTo>
                <a:lnTo>
                  <a:pt x="108465" y="52450"/>
                </a:lnTo>
                <a:lnTo>
                  <a:pt x="105001" y="56641"/>
                </a:lnTo>
                <a:close/>
              </a:path>
              <a:path w="173990" h="74294">
                <a:moveTo>
                  <a:pt x="116349" y="50164"/>
                </a:moveTo>
                <a:lnTo>
                  <a:pt x="114677" y="48132"/>
                </a:lnTo>
                <a:lnTo>
                  <a:pt x="119120" y="48132"/>
                </a:lnTo>
                <a:lnTo>
                  <a:pt x="119156" y="49783"/>
                </a:lnTo>
                <a:lnTo>
                  <a:pt x="116349" y="50164"/>
                </a:lnTo>
                <a:close/>
              </a:path>
              <a:path w="173990" h="74294">
                <a:moveTo>
                  <a:pt x="97774" y="59943"/>
                </a:moveTo>
                <a:lnTo>
                  <a:pt x="94369" y="59943"/>
                </a:lnTo>
                <a:lnTo>
                  <a:pt x="93473" y="59308"/>
                </a:lnTo>
                <a:lnTo>
                  <a:pt x="91918" y="55498"/>
                </a:lnTo>
                <a:lnTo>
                  <a:pt x="99194" y="55498"/>
                </a:lnTo>
                <a:lnTo>
                  <a:pt x="98968" y="58419"/>
                </a:lnTo>
                <a:lnTo>
                  <a:pt x="97774" y="59943"/>
                </a:lnTo>
                <a:close/>
              </a:path>
              <a:path w="173990" h="74294">
                <a:moveTo>
                  <a:pt x="86366" y="59689"/>
                </a:moveTo>
                <a:lnTo>
                  <a:pt x="83977" y="59054"/>
                </a:lnTo>
                <a:lnTo>
                  <a:pt x="86838" y="59054"/>
                </a:lnTo>
                <a:lnTo>
                  <a:pt x="86366" y="59689"/>
                </a:lnTo>
                <a:close/>
              </a:path>
              <a:path w="173990" h="74294">
                <a:moveTo>
                  <a:pt x="48705" y="62858"/>
                </a:moveTo>
                <a:lnTo>
                  <a:pt x="48080" y="62483"/>
                </a:lnTo>
                <a:lnTo>
                  <a:pt x="47133" y="59943"/>
                </a:lnTo>
                <a:lnTo>
                  <a:pt x="46696" y="59943"/>
                </a:lnTo>
                <a:lnTo>
                  <a:pt x="45365" y="59308"/>
                </a:lnTo>
                <a:lnTo>
                  <a:pt x="83417" y="59308"/>
                </a:lnTo>
                <a:lnTo>
                  <a:pt x="82483" y="59943"/>
                </a:lnTo>
                <a:lnTo>
                  <a:pt x="82197" y="61086"/>
                </a:lnTo>
                <a:lnTo>
                  <a:pt x="77342" y="61086"/>
                </a:lnTo>
                <a:lnTo>
                  <a:pt x="77122" y="62102"/>
                </a:lnTo>
                <a:lnTo>
                  <a:pt x="51903" y="62102"/>
                </a:lnTo>
                <a:lnTo>
                  <a:pt x="48705" y="62858"/>
                </a:lnTo>
                <a:close/>
              </a:path>
              <a:path w="173990" h="74294">
                <a:moveTo>
                  <a:pt x="37392" y="64769"/>
                </a:moveTo>
                <a:lnTo>
                  <a:pt x="33531" y="64769"/>
                </a:lnTo>
                <a:lnTo>
                  <a:pt x="30267" y="62102"/>
                </a:lnTo>
                <a:lnTo>
                  <a:pt x="30434" y="61086"/>
                </a:lnTo>
                <a:lnTo>
                  <a:pt x="30545" y="59943"/>
                </a:lnTo>
                <a:lnTo>
                  <a:pt x="44418" y="59943"/>
                </a:lnTo>
                <a:lnTo>
                  <a:pt x="43063" y="61086"/>
                </a:lnTo>
                <a:lnTo>
                  <a:pt x="42884" y="62102"/>
                </a:lnTo>
                <a:lnTo>
                  <a:pt x="42824" y="62483"/>
                </a:lnTo>
                <a:lnTo>
                  <a:pt x="37392" y="64769"/>
                </a:lnTo>
                <a:close/>
              </a:path>
              <a:path w="173990" h="74294">
                <a:moveTo>
                  <a:pt x="81905" y="62102"/>
                </a:moveTo>
                <a:lnTo>
                  <a:pt x="81512" y="62102"/>
                </a:lnTo>
                <a:lnTo>
                  <a:pt x="78527" y="61086"/>
                </a:lnTo>
                <a:lnTo>
                  <a:pt x="82157" y="61086"/>
                </a:lnTo>
                <a:lnTo>
                  <a:pt x="81905" y="62102"/>
                </a:lnTo>
                <a:close/>
              </a:path>
              <a:path w="173990" h="74294">
                <a:moveTo>
                  <a:pt x="50828" y="69341"/>
                </a:moveTo>
                <a:lnTo>
                  <a:pt x="48901" y="69341"/>
                </a:lnTo>
                <a:lnTo>
                  <a:pt x="51409" y="62102"/>
                </a:lnTo>
                <a:lnTo>
                  <a:pt x="77113" y="62102"/>
                </a:lnTo>
                <a:lnTo>
                  <a:pt x="77003" y="62858"/>
                </a:lnTo>
                <a:lnTo>
                  <a:pt x="67490" y="62858"/>
                </a:lnTo>
                <a:lnTo>
                  <a:pt x="66885" y="64261"/>
                </a:lnTo>
                <a:lnTo>
                  <a:pt x="66775" y="64515"/>
                </a:lnTo>
                <a:lnTo>
                  <a:pt x="66273" y="64769"/>
                </a:lnTo>
                <a:lnTo>
                  <a:pt x="57159" y="64769"/>
                </a:lnTo>
                <a:lnTo>
                  <a:pt x="52799" y="69214"/>
                </a:lnTo>
                <a:lnTo>
                  <a:pt x="50828" y="69341"/>
                </a:lnTo>
                <a:close/>
              </a:path>
              <a:path w="173990" h="74294">
                <a:moveTo>
                  <a:pt x="71195" y="69341"/>
                </a:moveTo>
                <a:lnTo>
                  <a:pt x="70753" y="69341"/>
                </a:lnTo>
                <a:lnTo>
                  <a:pt x="69224" y="68579"/>
                </a:lnTo>
                <a:lnTo>
                  <a:pt x="67389" y="62858"/>
                </a:lnTo>
                <a:lnTo>
                  <a:pt x="76949" y="62858"/>
                </a:lnTo>
                <a:lnTo>
                  <a:pt x="74480" y="63626"/>
                </a:lnTo>
                <a:lnTo>
                  <a:pt x="73166" y="64515"/>
                </a:lnTo>
                <a:lnTo>
                  <a:pt x="73106" y="65531"/>
                </a:lnTo>
                <a:lnTo>
                  <a:pt x="71259" y="69214"/>
                </a:lnTo>
                <a:close/>
              </a:path>
              <a:path w="173990" h="74294">
                <a:moveTo>
                  <a:pt x="62296" y="70230"/>
                </a:moveTo>
                <a:lnTo>
                  <a:pt x="59667" y="67944"/>
                </a:lnTo>
                <a:lnTo>
                  <a:pt x="57159" y="64769"/>
                </a:lnTo>
                <a:lnTo>
                  <a:pt x="63908" y="64769"/>
                </a:lnTo>
                <a:lnTo>
                  <a:pt x="62296" y="70230"/>
                </a:lnTo>
                <a:close/>
              </a:path>
              <a:path w="173990" h="74294">
                <a:moveTo>
                  <a:pt x="65521" y="65150"/>
                </a:moveTo>
                <a:lnTo>
                  <a:pt x="63908" y="64769"/>
                </a:lnTo>
                <a:lnTo>
                  <a:pt x="66273" y="64769"/>
                </a:lnTo>
                <a:lnTo>
                  <a:pt x="65521" y="65150"/>
                </a:lnTo>
                <a:close/>
              </a:path>
              <a:path w="173990" h="74294">
                <a:moveTo>
                  <a:pt x="24189" y="72389"/>
                </a:moveTo>
                <a:lnTo>
                  <a:pt x="21860" y="69595"/>
                </a:lnTo>
                <a:lnTo>
                  <a:pt x="21740" y="66166"/>
                </a:lnTo>
                <a:lnTo>
                  <a:pt x="16854" y="65150"/>
                </a:lnTo>
                <a:lnTo>
                  <a:pt x="28663" y="65150"/>
                </a:lnTo>
                <a:lnTo>
                  <a:pt x="28576" y="65531"/>
                </a:lnTo>
                <a:lnTo>
                  <a:pt x="28490" y="65912"/>
                </a:lnTo>
                <a:lnTo>
                  <a:pt x="27355" y="67309"/>
                </a:lnTo>
                <a:lnTo>
                  <a:pt x="29206" y="71373"/>
                </a:lnTo>
                <a:lnTo>
                  <a:pt x="24189" y="72389"/>
                </a:lnTo>
                <a:close/>
              </a:path>
              <a:path w="173990" h="74294">
                <a:moveTo>
                  <a:pt x="18873" y="72643"/>
                </a:moveTo>
                <a:lnTo>
                  <a:pt x="14257" y="71627"/>
                </a:lnTo>
                <a:lnTo>
                  <a:pt x="14513" y="71627"/>
                </a:lnTo>
                <a:lnTo>
                  <a:pt x="14513" y="68198"/>
                </a:lnTo>
                <a:lnTo>
                  <a:pt x="12781" y="67944"/>
                </a:lnTo>
                <a:lnTo>
                  <a:pt x="18879" y="67944"/>
                </a:lnTo>
                <a:lnTo>
                  <a:pt x="19434" y="68833"/>
                </a:lnTo>
                <a:lnTo>
                  <a:pt x="19365" y="69595"/>
                </a:lnTo>
                <a:lnTo>
                  <a:pt x="19076" y="71373"/>
                </a:lnTo>
                <a:lnTo>
                  <a:pt x="19035" y="71627"/>
                </a:lnTo>
                <a:lnTo>
                  <a:pt x="18911" y="72389"/>
                </a:lnTo>
                <a:lnTo>
                  <a:pt x="18873" y="72643"/>
                </a:lnTo>
                <a:close/>
              </a:path>
              <a:path w="173990" h="74294">
                <a:moveTo>
                  <a:pt x="10332" y="71627"/>
                </a:moveTo>
                <a:lnTo>
                  <a:pt x="8521" y="69595"/>
                </a:lnTo>
                <a:lnTo>
                  <a:pt x="8094" y="69341"/>
                </a:lnTo>
                <a:lnTo>
                  <a:pt x="12215" y="69341"/>
                </a:lnTo>
                <a:lnTo>
                  <a:pt x="11866" y="70230"/>
                </a:lnTo>
                <a:lnTo>
                  <a:pt x="11766" y="70484"/>
                </a:lnTo>
                <a:lnTo>
                  <a:pt x="10332" y="71627"/>
                </a:lnTo>
                <a:close/>
              </a:path>
            </a:pathLst>
          </a:custGeom>
          <a:solidFill>
            <a:srgbClr val="6A21F4"/>
          </a:solidFill>
        </p:spPr>
        <p:txBody>
          <a:bodyPr wrap="square" lIns="0" tIns="0" rIns="0" bIns="0" rtlCol="0"/>
          <a:lstStyle/>
          <a:p>
            <a:endParaRPr/>
          </a:p>
        </p:txBody>
      </p:sp>
      <p:grpSp>
        <p:nvGrpSpPr>
          <p:cNvPr id="30" name="object 30"/>
          <p:cNvGrpSpPr/>
          <p:nvPr/>
        </p:nvGrpSpPr>
        <p:grpSpPr>
          <a:xfrm>
            <a:off x="15176413" y="2229631"/>
            <a:ext cx="116839" cy="240665"/>
            <a:chOff x="15176413" y="2229631"/>
            <a:chExt cx="116839" cy="240665"/>
          </a:xfrm>
        </p:grpSpPr>
        <p:sp>
          <p:nvSpPr>
            <p:cNvPr id="31" name="object 31"/>
            <p:cNvSpPr/>
            <p:nvPr/>
          </p:nvSpPr>
          <p:spPr>
            <a:xfrm>
              <a:off x="15180291" y="2355955"/>
              <a:ext cx="113030" cy="114300"/>
            </a:xfrm>
            <a:custGeom>
              <a:avLst/>
              <a:gdLst/>
              <a:ahLst/>
              <a:cxnLst/>
              <a:rect l="l" t="t" r="r" b="b"/>
              <a:pathLst>
                <a:path w="113030" h="114300">
                  <a:moveTo>
                    <a:pt x="111458" y="5206"/>
                  </a:moveTo>
                  <a:lnTo>
                    <a:pt x="104236" y="5206"/>
                  </a:lnTo>
                  <a:lnTo>
                    <a:pt x="108895" y="0"/>
                  </a:lnTo>
                  <a:lnTo>
                    <a:pt x="111337" y="1650"/>
                  </a:lnTo>
                  <a:lnTo>
                    <a:pt x="111458" y="5206"/>
                  </a:lnTo>
                  <a:close/>
                </a:path>
                <a:path w="113030" h="114300">
                  <a:moveTo>
                    <a:pt x="111828" y="16128"/>
                  </a:moveTo>
                  <a:lnTo>
                    <a:pt x="99935" y="16128"/>
                  </a:lnTo>
                  <a:lnTo>
                    <a:pt x="100592" y="12318"/>
                  </a:lnTo>
                  <a:lnTo>
                    <a:pt x="100167" y="12064"/>
                  </a:lnTo>
                  <a:lnTo>
                    <a:pt x="100533" y="11429"/>
                  </a:lnTo>
                  <a:lnTo>
                    <a:pt x="102026" y="9524"/>
                  </a:lnTo>
                  <a:lnTo>
                    <a:pt x="98801" y="7238"/>
                  </a:lnTo>
                  <a:lnTo>
                    <a:pt x="100413" y="4190"/>
                  </a:lnTo>
                  <a:lnTo>
                    <a:pt x="104236" y="5206"/>
                  </a:lnTo>
                  <a:lnTo>
                    <a:pt x="111458" y="5206"/>
                  </a:lnTo>
                  <a:lnTo>
                    <a:pt x="111474" y="5714"/>
                  </a:lnTo>
                  <a:lnTo>
                    <a:pt x="109134" y="8762"/>
                  </a:lnTo>
                  <a:lnTo>
                    <a:pt x="111583" y="8889"/>
                  </a:lnTo>
                  <a:lnTo>
                    <a:pt x="111699" y="12318"/>
                  </a:lnTo>
                  <a:lnTo>
                    <a:pt x="111785" y="14858"/>
                  </a:lnTo>
                  <a:lnTo>
                    <a:pt x="111828" y="16128"/>
                  </a:lnTo>
                  <a:close/>
                </a:path>
                <a:path w="113030" h="114300">
                  <a:moveTo>
                    <a:pt x="111878" y="17652"/>
                  </a:moveTo>
                  <a:lnTo>
                    <a:pt x="86676" y="17652"/>
                  </a:lnTo>
                  <a:lnTo>
                    <a:pt x="86363" y="14858"/>
                  </a:lnTo>
                  <a:lnTo>
                    <a:pt x="90678" y="14858"/>
                  </a:lnTo>
                  <a:lnTo>
                    <a:pt x="89364" y="11683"/>
                  </a:lnTo>
                  <a:lnTo>
                    <a:pt x="97188" y="10032"/>
                  </a:lnTo>
                  <a:lnTo>
                    <a:pt x="100167" y="12064"/>
                  </a:lnTo>
                  <a:lnTo>
                    <a:pt x="99219" y="13461"/>
                  </a:lnTo>
                  <a:lnTo>
                    <a:pt x="99935" y="16128"/>
                  </a:lnTo>
                  <a:lnTo>
                    <a:pt x="111828" y="16128"/>
                  </a:lnTo>
                  <a:lnTo>
                    <a:pt x="111878" y="17652"/>
                  </a:lnTo>
                  <a:close/>
                </a:path>
                <a:path w="113030" h="114300">
                  <a:moveTo>
                    <a:pt x="99935" y="16128"/>
                  </a:moveTo>
                  <a:lnTo>
                    <a:pt x="99321" y="13842"/>
                  </a:lnTo>
                  <a:lnTo>
                    <a:pt x="99219" y="13461"/>
                  </a:lnTo>
                  <a:lnTo>
                    <a:pt x="100167" y="12064"/>
                  </a:lnTo>
                  <a:lnTo>
                    <a:pt x="100592" y="12318"/>
                  </a:lnTo>
                  <a:lnTo>
                    <a:pt x="99935" y="16128"/>
                  </a:lnTo>
                  <a:close/>
                </a:path>
                <a:path w="113030" h="114300">
                  <a:moveTo>
                    <a:pt x="111990" y="20954"/>
                  </a:moveTo>
                  <a:lnTo>
                    <a:pt x="82376" y="20954"/>
                  </a:lnTo>
                  <a:lnTo>
                    <a:pt x="81824" y="17652"/>
                  </a:lnTo>
                  <a:lnTo>
                    <a:pt x="81719" y="17017"/>
                  </a:lnTo>
                  <a:lnTo>
                    <a:pt x="83690" y="13842"/>
                  </a:lnTo>
                  <a:lnTo>
                    <a:pt x="86676" y="17652"/>
                  </a:lnTo>
                  <a:lnTo>
                    <a:pt x="111878" y="17652"/>
                  </a:lnTo>
                  <a:lnTo>
                    <a:pt x="111990" y="20954"/>
                  </a:lnTo>
                  <a:close/>
                </a:path>
                <a:path w="113030" h="114300">
                  <a:moveTo>
                    <a:pt x="90678" y="14858"/>
                  </a:moveTo>
                  <a:lnTo>
                    <a:pt x="86915" y="14858"/>
                  </a:lnTo>
                  <a:lnTo>
                    <a:pt x="88527" y="14477"/>
                  </a:lnTo>
                  <a:lnTo>
                    <a:pt x="90678" y="14858"/>
                  </a:lnTo>
                  <a:close/>
                </a:path>
                <a:path w="113030" h="114300">
                  <a:moveTo>
                    <a:pt x="112176" y="28193"/>
                  </a:moveTo>
                  <a:lnTo>
                    <a:pt x="76821" y="28193"/>
                  </a:lnTo>
                  <a:lnTo>
                    <a:pt x="76761" y="25018"/>
                  </a:lnTo>
                  <a:lnTo>
                    <a:pt x="78852" y="18795"/>
                  </a:lnTo>
                  <a:lnTo>
                    <a:pt x="82376" y="20954"/>
                  </a:lnTo>
                  <a:lnTo>
                    <a:pt x="111990" y="20954"/>
                  </a:lnTo>
                  <a:lnTo>
                    <a:pt x="112108" y="24383"/>
                  </a:lnTo>
                  <a:lnTo>
                    <a:pt x="112176" y="28193"/>
                  </a:lnTo>
                  <a:close/>
                </a:path>
                <a:path w="113030" h="114300">
                  <a:moveTo>
                    <a:pt x="99579" y="38988"/>
                  </a:moveTo>
                  <a:lnTo>
                    <a:pt x="62904" y="38988"/>
                  </a:lnTo>
                  <a:lnTo>
                    <a:pt x="63860" y="37464"/>
                  </a:lnTo>
                  <a:lnTo>
                    <a:pt x="65532" y="36702"/>
                  </a:lnTo>
                  <a:lnTo>
                    <a:pt x="67205" y="36194"/>
                  </a:lnTo>
                  <a:lnTo>
                    <a:pt x="66070" y="33908"/>
                  </a:lnTo>
                  <a:lnTo>
                    <a:pt x="67025" y="30860"/>
                  </a:lnTo>
                  <a:lnTo>
                    <a:pt x="69295" y="29971"/>
                  </a:lnTo>
                  <a:lnTo>
                    <a:pt x="68756" y="25018"/>
                  </a:lnTo>
                  <a:lnTo>
                    <a:pt x="68683" y="24383"/>
                  </a:lnTo>
                  <a:lnTo>
                    <a:pt x="67671" y="24383"/>
                  </a:lnTo>
                  <a:lnTo>
                    <a:pt x="72807" y="25018"/>
                  </a:lnTo>
                  <a:lnTo>
                    <a:pt x="73710" y="25018"/>
                  </a:lnTo>
                  <a:lnTo>
                    <a:pt x="76821" y="28193"/>
                  </a:lnTo>
                  <a:lnTo>
                    <a:pt x="112176" y="28193"/>
                  </a:lnTo>
                  <a:lnTo>
                    <a:pt x="112239" y="31749"/>
                  </a:lnTo>
                  <a:lnTo>
                    <a:pt x="111881" y="31749"/>
                  </a:lnTo>
                  <a:lnTo>
                    <a:pt x="111403" y="32130"/>
                  </a:lnTo>
                  <a:lnTo>
                    <a:pt x="111209" y="32130"/>
                  </a:lnTo>
                  <a:lnTo>
                    <a:pt x="111580" y="35178"/>
                  </a:lnTo>
                  <a:lnTo>
                    <a:pt x="111642" y="35686"/>
                  </a:lnTo>
                  <a:lnTo>
                    <a:pt x="101190" y="35686"/>
                  </a:lnTo>
                  <a:lnTo>
                    <a:pt x="99622" y="37464"/>
                  </a:lnTo>
                  <a:lnTo>
                    <a:pt x="99362" y="37464"/>
                  </a:lnTo>
                  <a:lnTo>
                    <a:pt x="99470" y="38226"/>
                  </a:lnTo>
                  <a:lnTo>
                    <a:pt x="99579" y="38988"/>
                  </a:lnTo>
                  <a:close/>
                </a:path>
                <a:path w="113030" h="114300">
                  <a:moveTo>
                    <a:pt x="111642" y="35686"/>
                  </a:moveTo>
                  <a:lnTo>
                    <a:pt x="111209" y="32130"/>
                  </a:lnTo>
                  <a:lnTo>
                    <a:pt x="111388" y="32130"/>
                  </a:lnTo>
                  <a:lnTo>
                    <a:pt x="111881" y="31749"/>
                  </a:lnTo>
                  <a:lnTo>
                    <a:pt x="112280" y="33908"/>
                  </a:lnTo>
                  <a:lnTo>
                    <a:pt x="112302" y="35178"/>
                  </a:lnTo>
                  <a:lnTo>
                    <a:pt x="111642" y="35686"/>
                  </a:lnTo>
                  <a:close/>
                </a:path>
                <a:path w="113030" h="114300">
                  <a:moveTo>
                    <a:pt x="112280" y="33908"/>
                  </a:moveTo>
                  <a:lnTo>
                    <a:pt x="111951" y="32130"/>
                  </a:lnTo>
                  <a:lnTo>
                    <a:pt x="111881" y="31749"/>
                  </a:lnTo>
                  <a:lnTo>
                    <a:pt x="112239" y="31749"/>
                  </a:lnTo>
                  <a:lnTo>
                    <a:pt x="112280" y="33908"/>
                  </a:lnTo>
                  <a:close/>
                </a:path>
                <a:path w="113030" h="114300">
                  <a:moveTo>
                    <a:pt x="110154" y="44576"/>
                  </a:moveTo>
                  <a:lnTo>
                    <a:pt x="106974" y="44576"/>
                  </a:lnTo>
                  <a:lnTo>
                    <a:pt x="102802" y="41274"/>
                  </a:lnTo>
                  <a:lnTo>
                    <a:pt x="101190" y="35686"/>
                  </a:lnTo>
                  <a:lnTo>
                    <a:pt x="111642" y="35686"/>
                  </a:lnTo>
                  <a:lnTo>
                    <a:pt x="112302" y="35178"/>
                  </a:lnTo>
                  <a:lnTo>
                    <a:pt x="112356" y="38226"/>
                  </a:lnTo>
                  <a:lnTo>
                    <a:pt x="107999" y="38226"/>
                  </a:lnTo>
                  <a:lnTo>
                    <a:pt x="110950" y="42163"/>
                  </a:lnTo>
                  <a:lnTo>
                    <a:pt x="110154" y="44576"/>
                  </a:lnTo>
                  <a:close/>
                </a:path>
                <a:path w="113030" h="114300">
                  <a:moveTo>
                    <a:pt x="102148" y="46227"/>
                  </a:moveTo>
                  <a:lnTo>
                    <a:pt x="55140" y="46227"/>
                  </a:lnTo>
                  <a:lnTo>
                    <a:pt x="55310" y="45592"/>
                  </a:lnTo>
                  <a:lnTo>
                    <a:pt x="55379" y="45338"/>
                  </a:lnTo>
                  <a:lnTo>
                    <a:pt x="53228" y="41274"/>
                  </a:lnTo>
                  <a:lnTo>
                    <a:pt x="53348" y="40258"/>
                  </a:lnTo>
                  <a:lnTo>
                    <a:pt x="59480" y="37464"/>
                  </a:lnTo>
                  <a:lnTo>
                    <a:pt x="61113" y="37464"/>
                  </a:lnTo>
                  <a:lnTo>
                    <a:pt x="61889" y="37972"/>
                  </a:lnTo>
                  <a:lnTo>
                    <a:pt x="62904" y="38988"/>
                  </a:lnTo>
                  <a:lnTo>
                    <a:pt x="99579" y="38988"/>
                  </a:lnTo>
                  <a:lnTo>
                    <a:pt x="100037" y="42163"/>
                  </a:lnTo>
                  <a:lnTo>
                    <a:pt x="99099" y="43433"/>
                  </a:lnTo>
                  <a:lnTo>
                    <a:pt x="102148" y="46227"/>
                  </a:lnTo>
                  <a:close/>
                </a:path>
                <a:path w="113030" h="114300">
                  <a:moveTo>
                    <a:pt x="112410" y="41274"/>
                  </a:moveTo>
                  <a:lnTo>
                    <a:pt x="107999" y="38226"/>
                  </a:lnTo>
                  <a:lnTo>
                    <a:pt x="112356" y="38226"/>
                  </a:lnTo>
                  <a:lnTo>
                    <a:pt x="112410" y="41274"/>
                  </a:lnTo>
                  <a:close/>
                </a:path>
                <a:path w="113030" h="114300">
                  <a:moveTo>
                    <a:pt x="77000" y="62483"/>
                  </a:moveTo>
                  <a:lnTo>
                    <a:pt x="32383" y="62483"/>
                  </a:lnTo>
                  <a:lnTo>
                    <a:pt x="31007" y="58927"/>
                  </a:lnTo>
                  <a:lnTo>
                    <a:pt x="31151" y="58927"/>
                  </a:lnTo>
                  <a:lnTo>
                    <a:pt x="33697" y="55498"/>
                  </a:lnTo>
                  <a:lnTo>
                    <a:pt x="37281" y="55498"/>
                  </a:lnTo>
                  <a:lnTo>
                    <a:pt x="38058" y="53085"/>
                  </a:lnTo>
                  <a:lnTo>
                    <a:pt x="40447" y="51307"/>
                  </a:lnTo>
                  <a:lnTo>
                    <a:pt x="44329" y="50545"/>
                  </a:lnTo>
                  <a:lnTo>
                    <a:pt x="46479" y="48513"/>
                  </a:lnTo>
                  <a:lnTo>
                    <a:pt x="43238" y="45592"/>
                  </a:lnTo>
                  <a:lnTo>
                    <a:pt x="44650" y="43433"/>
                  </a:lnTo>
                  <a:lnTo>
                    <a:pt x="48470" y="42544"/>
                  </a:lnTo>
                  <a:lnTo>
                    <a:pt x="52452" y="43941"/>
                  </a:lnTo>
                  <a:lnTo>
                    <a:pt x="55140" y="46227"/>
                  </a:lnTo>
                  <a:lnTo>
                    <a:pt x="102148" y="46227"/>
                  </a:lnTo>
                  <a:lnTo>
                    <a:pt x="103937" y="47878"/>
                  </a:lnTo>
                  <a:lnTo>
                    <a:pt x="102620" y="49275"/>
                  </a:lnTo>
                  <a:lnTo>
                    <a:pt x="93783" y="49275"/>
                  </a:lnTo>
                  <a:lnTo>
                    <a:pt x="91275" y="49910"/>
                  </a:lnTo>
                  <a:lnTo>
                    <a:pt x="93170" y="53085"/>
                  </a:lnTo>
                  <a:lnTo>
                    <a:pt x="93648" y="54228"/>
                  </a:lnTo>
                  <a:lnTo>
                    <a:pt x="81718" y="54228"/>
                  </a:lnTo>
                  <a:lnTo>
                    <a:pt x="81557" y="55498"/>
                  </a:lnTo>
                  <a:lnTo>
                    <a:pt x="81477" y="56133"/>
                  </a:lnTo>
                  <a:lnTo>
                    <a:pt x="81360" y="57149"/>
                  </a:lnTo>
                  <a:lnTo>
                    <a:pt x="80166" y="57403"/>
                  </a:lnTo>
                  <a:lnTo>
                    <a:pt x="79389" y="58927"/>
                  </a:lnTo>
                  <a:lnTo>
                    <a:pt x="79031" y="61594"/>
                  </a:lnTo>
                  <a:lnTo>
                    <a:pt x="77549" y="62102"/>
                  </a:lnTo>
                  <a:lnTo>
                    <a:pt x="77269" y="62102"/>
                  </a:lnTo>
                  <a:lnTo>
                    <a:pt x="77000" y="62483"/>
                  </a:lnTo>
                  <a:close/>
                </a:path>
                <a:path w="113030" h="114300">
                  <a:moveTo>
                    <a:pt x="97845" y="54482"/>
                  </a:moveTo>
                  <a:lnTo>
                    <a:pt x="93783" y="49275"/>
                  </a:lnTo>
                  <a:lnTo>
                    <a:pt x="102620" y="49275"/>
                  </a:lnTo>
                  <a:lnTo>
                    <a:pt x="97845" y="54482"/>
                  </a:lnTo>
                  <a:close/>
                </a:path>
                <a:path w="113030" h="114300">
                  <a:moveTo>
                    <a:pt x="95097" y="57403"/>
                  </a:moveTo>
                  <a:lnTo>
                    <a:pt x="89184" y="56133"/>
                  </a:lnTo>
                  <a:lnTo>
                    <a:pt x="87201" y="54228"/>
                  </a:lnTo>
                  <a:lnTo>
                    <a:pt x="93648" y="54228"/>
                  </a:lnTo>
                  <a:lnTo>
                    <a:pt x="94982" y="57149"/>
                  </a:lnTo>
                  <a:lnTo>
                    <a:pt x="95097" y="57403"/>
                  </a:lnTo>
                  <a:close/>
                </a:path>
                <a:path w="113030" h="114300">
                  <a:moveTo>
                    <a:pt x="66476" y="66801"/>
                  </a:moveTo>
                  <a:lnTo>
                    <a:pt x="64677" y="66801"/>
                  </a:lnTo>
                  <a:lnTo>
                    <a:pt x="68023" y="65531"/>
                  </a:lnTo>
                  <a:lnTo>
                    <a:pt x="22039" y="65531"/>
                  </a:lnTo>
                  <a:lnTo>
                    <a:pt x="23663" y="63626"/>
                  </a:lnTo>
                  <a:lnTo>
                    <a:pt x="24469" y="62483"/>
                  </a:lnTo>
                  <a:lnTo>
                    <a:pt x="24650" y="62102"/>
                  </a:lnTo>
                  <a:lnTo>
                    <a:pt x="24768" y="58927"/>
                  </a:lnTo>
                  <a:lnTo>
                    <a:pt x="26291" y="56768"/>
                  </a:lnTo>
                  <a:lnTo>
                    <a:pt x="30522" y="58927"/>
                  </a:lnTo>
                  <a:lnTo>
                    <a:pt x="30783" y="58927"/>
                  </a:lnTo>
                  <a:lnTo>
                    <a:pt x="30525" y="61594"/>
                  </a:lnTo>
                  <a:lnTo>
                    <a:pt x="30472" y="62102"/>
                  </a:lnTo>
                  <a:lnTo>
                    <a:pt x="32383" y="62483"/>
                  </a:lnTo>
                  <a:lnTo>
                    <a:pt x="77000" y="62483"/>
                  </a:lnTo>
                  <a:lnTo>
                    <a:pt x="76642" y="62864"/>
                  </a:lnTo>
                  <a:lnTo>
                    <a:pt x="67324" y="62864"/>
                  </a:lnTo>
                  <a:lnTo>
                    <a:pt x="67700" y="64769"/>
                  </a:lnTo>
                  <a:lnTo>
                    <a:pt x="67775" y="65150"/>
                  </a:lnTo>
                  <a:lnTo>
                    <a:pt x="67518" y="65531"/>
                  </a:lnTo>
                  <a:lnTo>
                    <a:pt x="66476" y="66801"/>
                  </a:lnTo>
                  <a:close/>
                </a:path>
                <a:path w="113030" h="114300">
                  <a:moveTo>
                    <a:pt x="67857" y="65531"/>
                  </a:moveTo>
                  <a:lnTo>
                    <a:pt x="67789" y="65150"/>
                  </a:lnTo>
                  <a:lnTo>
                    <a:pt x="68101" y="64769"/>
                  </a:lnTo>
                  <a:lnTo>
                    <a:pt x="67428" y="63118"/>
                  </a:lnTo>
                  <a:lnTo>
                    <a:pt x="67324" y="62864"/>
                  </a:lnTo>
                  <a:lnTo>
                    <a:pt x="76642" y="62864"/>
                  </a:lnTo>
                  <a:lnTo>
                    <a:pt x="76343" y="63118"/>
                  </a:lnTo>
                  <a:lnTo>
                    <a:pt x="76433" y="63626"/>
                  </a:lnTo>
                  <a:lnTo>
                    <a:pt x="76500" y="64007"/>
                  </a:lnTo>
                  <a:lnTo>
                    <a:pt x="71835" y="64007"/>
                  </a:lnTo>
                  <a:lnTo>
                    <a:pt x="67857" y="65531"/>
                  </a:lnTo>
                  <a:close/>
                </a:path>
                <a:path w="113030" h="114300">
                  <a:moveTo>
                    <a:pt x="64665" y="66801"/>
                  </a:moveTo>
                  <a:lnTo>
                    <a:pt x="16914" y="66801"/>
                  </a:lnTo>
                  <a:lnTo>
                    <a:pt x="16791" y="65531"/>
                  </a:lnTo>
                  <a:lnTo>
                    <a:pt x="16730" y="64769"/>
                  </a:lnTo>
                  <a:lnTo>
                    <a:pt x="16606" y="63118"/>
                  </a:lnTo>
                  <a:lnTo>
                    <a:pt x="15745" y="63118"/>
                  </a:lnTo>
                  <a:lnTo>
                    <a:pt x="19226" y="63626"/>
                  </a:lnTo>
                  <a:lnTo>
                    <a:pt x="19593" y="63626"/>
                  </a:lnTo>
                  <a:lnTo>
                    <a:pt x="21785" y="65531"/>
                  </a:lnTo>
                  <a:lnTo>
                    <a:pt x="68011" y="65531"/>
                  </a:lnTo>
                  <a:lnTo>
                    <a:pt x="64665" y="66801"/>
                  </a:lnTo>
                  <a:close/>
                </a:path>
                <a:path w="113030" h="114300">
                  <a:moveTo>
                    <a:pt x="67789" y="65150"/>
                  </a:moveTo>
                  <a:lnTo>
                    <a:pt x="67558" y="64007"/>
                  </a:lnTo>
                  <a:lnTo>
                    <a:pt x="67481" y="63626"/>
                  </a:lnTo>
                  <a:lnTo>
                    <a:pt x="67378" y="63118"/>
                  </a:lnTo>
                  <a:lnTo>
                    <a:pt x="67635" y="63626"/>
                  </a:lnTo>
                  <a:lnTo>
                    <a:pt x="68101" y="64769"/>
                  </a:lnTo>
                  <a:lnTo>
                    <a:pt x="67789" y="65150"/>
                  </a:lnTo>
                  <a:close/>
                </a:path>
                <a:path w="113030" h="114300">
                  <a:moveTo>
                    <a:pt x="307" y="114299"/>
                  </a:moveTo>
                  <a:lnTo>
                    <a:pt x="280" y="110616"/>
                  </a:lnTo>
                  <a:lnTo>
                    <a:pt x="153" y="79501"/>
                  </a:lnTo>
                  <a:lnTo>
                    <a:pt x="1086" y="78358"/>
                  </a:lnTo>
                  <a:lnTo>
                    <a:pt x="966" y="76961"/>
                  </a:lnTo>
                  <a:lnTo>
                    <a:pt x="847" y="75564"/>
                  </a:lnTo>
                  <a:lnTo>
                    <a:pt x="0" y="72897"/>
                  </a:lnTo>
                  <a:lnTo>
                    <a:pt x="489" y="72008"/>
                  </a:lnTo>
                  <a:lnTo>
                    <a:pt x="3415" y="72008"/>
                  </a:lnTo>
                  <a:lnTo>
                    <a:pt x="7984" y="71627"/>
                  </a:lnTo>
                  <a:lnTo>
                    <a:pt x="7223" y="71627"/>
                  </a:lnTo>
                  <a:lnTo>
                    <a:pt x="9508" y="71246"/>
                  </a:lnTo>
                  <a:lnTo>
                    <a:pt x="7955" y="66801"/>
                  </a:lnTo>
                  <a:lnTo>
                    <a:pt x="13927" y="64007"/>
                  </a:lnTo>
                  <a:lnTo>
                    <a:pt x="16506" y="66801"/>
                  </a:lnTo>
                  <a:lnTo>
                    <a:pt x="68077" y="66801"/>
                  </a:lnTo>
                  <a:lnTo>
                    <a:pt x="68770" y="70357"/>
                  </a:lnTo>
                  <a:lnTo>
                    <a:pt x="68568" y="70865"/>
                  </a:lnTo>
                  <a:lnTo>
                    <a:pt x="51608" y="70865"/>
                  </a:lnTo>
                  <a:lnTo>
                    <a:pt x="51879" y="75056"/>
                  </a:lnTo>
                  <a:lnTo>
                    <a:pt x="51857" y="75564"/>
                  </a:lnTo>
                  <a:lnTo>
                    <a:pt x="50541" y="76961"/>
                  </a:lnTo>
                  <a:lnTo>
                    <a:pt x="50611" y="77215"/>
                  </a:lnTo>
                  <a:lnTo>
                    <a:pt x="45583" y="77215"/>
                  </a:lnTo>
                  <a:lnTo>
                    <a:pt x="45635" y="83311"/>
                  </a:lnTo>
                  <a:lnTo>
                    <a:pt x="39252" y="83311"/>
                  </a:lnTo>
                  <a:lnTo>
                    <a:pt x="37878" y="85343"/>
                  </a:lnTo>
                  <a:lnTo>
                    <a:pt x="37779" y="86232"/>
                  </a:lnTo>
                  <a:lnTo>
                    <a:pt x="37665" y="87248"/>
                  </a:lnTo>
                  <a:lnTo>
                    <a:pt x="26650" y="87248"/>
                  </a:lnTo>
                  <a:lnTo>
                    <a:pt x="29982" y="89026"/>
                  </a:lnTo>
                  <a:lnTo>
                    <a:pt x="29927" y="89788"/>
                  </a:lnTo>
                  <a:lnTo>
                    <a:pt x="29810" y="90423"/>
                  </a:lnTo>
                  <a:lnTo>
                    <a:pt x="29696" y="91058"/>
                  </a:lnTo>
                  <a:lnTo>
                    <a:pt x="26948" y="93344"/>
                  </a:lnTo>
                  <a:lnTo>
                    <a:pt x="28800" y="95376"/>
                  </a:lnTo>
                  <a:lnTo>
                    <a:pt x="27519" y="98297"/>
                  </a:lnTo>
                  <a:lnTo>
                    <a:pt x="20796" y="98297"/>
                  </a:lnTo>
                  <a:lnTo>
                    <a:pt x="18825" y="99440"/>
                  </a:lnTo>
                  <a:lnTo>
                    <a:pt x="15839" y="101726"/>
                  </a:lnTo>
                  <a:lnTo>
                    <a:pt x="13808" y="101980"/>
                  </a:lnTo>
                  <a:lnTo>
                    <a:pt x="12793" y="102996"/>
                  </a:lnTo>
                  <a:lnTo>
                    <a:pt x="12793" y="104774"/>
                  </a:lnTo>
                  <a:lnTo>
                    <a:pt x="10045" y="105663"/>
                  </a:lnTo>
                  <a:lnTo>
                    <a:pt x="8015" y="107695"/>
                  </a:lnTo>
                  <a:lnTo>
                    <a:pt x="6701" y="110616"/>
                  </a:lnTo>
                  <a:lnTo>
                    <a:pt x="4073" y="110616"/>
                  </a:lnTo>
                  <a:lnTo>
                    <a:pt x="3117" y="113537"/>
                  </a:lnTo>
                  <a:lnTo>
                    <a:pt x="307" y="114299"/>
                  </a:lnTo>
                  <a:close/>
                </a:path>
                <a:path w="113030" h="114300">
                  <a:moveTo>
                    <a:pt x="68794" y="70357"/>
                  </a:moveTo>
                  <a:lnTo>
                    <a:pt x="68077" y="66801"/>
                  </a:lnTo>
                  <a:lnTo>
                    <a:pt x="67857" y="65531"/>
                  </a:lnTo>
                  <a:lnTo>
                    <a:pt x="71835" y="64007"/>
                  </a:lnTo>
                  <a:lnTo>
                    <a:pt x="71672" y="64007"/>
                  </a:lnTo>
                  <a:lnTo>
                    <a:pt x="68794" y="70357"/>
                  </a:lnTo>
                  <a:close/>
                </a:path>
                <a:path w="113030" h="114300">
                  <a:moveTo>
                    <a:pt x="70525" y="66801"/>
                  </a:moveTo>
                  <a:lnTo>
                    <a:pt x="70981" y="65531"/>
                  </a:lnTo>
                  <a:lnTo>
                    <a:pt x="71672" y="64007"/>
                  </a:lnTo>
                  <a:lnTo>
                    <a:pt x="71838" y="64007"/>
                  </a:lnTo>
                  <a:lnTo>
                    <a:pt x="70525" y="66801"/>
                  </a:lnTo>
                  <a:close/>
                </a:path>
                <a:path w="113030" h="114300">
                  <a:moveTo>
                    <a:pt x="68903" y="70357"/>
                  </a:moveTo>
                  <a:lnTo>
                    <a:pt x="69808" y="68325"/>
                  </a:lnTo>
                  <a:lnTo>
                    <a:pt x="71838" y="64007"/>
                  </a:lnTo>
                  <a:lnTo>
                    <a:pt x="76500" y="64007"/>
                  </a:lnTo>
                  <a:lnTo>
                    <a:pt x="72222" y="68325"/>
                  </a:lnTo>
                  <a:lnTo>
                    <a:pt x="68903" y="70357"/>
                  </a:lnTo>
                  <a:close/>
                </a:path>
                <a:path w="113030" h="114300">
                  <a:moveTo>
                    <a:pt x="68089" y="66801"/>
                  </a:moveTo>
                  <a:lnTo>
                    <a:pt x="66476" y="66801"/>
                  </a:lnTo>
                  <a:lnTo>
                    <a:pt x="67449" y="65531"/>
                  </a:lnTo>
                  <a:lnTo>
                    <a:pt x="67827" y="65531"/>
                  </a:lnTo>
                  <a:lnTo>
                    <a:pt x="68089" y="66801"/>
                  </a:lnTo>
                  <a:close/>
                </a:path>
                <a:path w="113030" h="114300">
                  <a:moveTo>
                    <a:pt x="53587" y="79501"/>
                  </a:moveTo>
                  <a:lnTo>
                    <a:pt x="53504" y="75056"/>
                  </a:lnTo>
                  <a:lnTo>
                    <a:pt x="53728" y="72897"/>
                  </a:lnTo>
                  <a:lnTo>
                    <a:pt x="53819" y="72008"/>
                  </a:lnTo>
                  <a:lnTo>
                    <a:pt x="51340" y="70865"/>
                  </a:lnTo>
                  <a:lnTo>
                    <a:pt x="65107" y="70865"/>
                  </a:lnTo>
                  <a:lnTo>
                    <a:pt x="63024" y="71627"/>
                  </a:lnTo>
                  <a:lnTo>
                    <a:pt x="62307" y="75056"/>
                  </a:lnTo>
                  <a:lnTo>
                    <a:pt x="60575" y="75310"/>
                  </a:lnTo>
                  <a:lnTo>
                    <a:pt x="60416" y="76961"/>
                  </a:lnTo>
                  <a:lnTo>
                    <a:pt x="60392" y="77215"/>
                  </a:lnTo>
                  <a:lnTo>
                    <a:pt x="60282" y="78358"/>
                  </a:lnTo>
                  <a:lnTo>
                    <a:pt x="60628" y="78358"/>
                  </a:lnTo>
                  <a:lnTo>
                    <a:pt x="53587" y="79501"/>
                  </a:lnTo>
                  <a:close/>
                </a:path>
                <a:path w="113030" h="114300">
                  <a:moveTo>
                    <a:pt x="52034" y="82041"/>
                  </a:moveTo>
                  <a:lnTo>
                    <a:pt x="46456" y="82041"/>
                  </a:lnTo>
                  <a:lnTo>
                    <a:pt x="45583" y="77215"/>
                  </a:lnTo>
                  <a:lnTo>
                    <a:pt x="50611" y="77215"/>
                  </a:lnTo>
                  <a:lnTo>
                    <a:pt x="52034" y="82041"/>
                  </a:lnTo>
                  <a:close/>
                </a:path>
                <a:path w="113030" h="114300">
                  <a:moveTo>
                    <a:pt x="43553" y="86232"/>
                  </a:moveTo>
                  <a:lnTo>
                    <a:pt x="39252" y="83311"/>
                  </a:lnTo>
                  <a:lnTo>
                    <a:pt x="45635" y="83311"/>
                  </a:lnTo>
                  <a:lnTo>
                    <a:pt x="45643" y="84200"/>
                  </a:lnTo>
                  <a:lnTo>
                    <a:pt x="43553" y="86232"/>
                  </a:lnTo>
                  <a:close/>
                </a:path>
                <a:path w="113030" h="114300">
                  <a:moveTo>
                    <a:pt x="37759" y="90804"/>
                  </a:moveTo>
                  <a:lnTo>
                    <a:pt x="34175" y="90423"/>
                  </a:lnTo>
                  <a:lnTo>
                    <a:pt x="30472" y="89280"/>
                  </a:lnTo>
                  <a:lnTo>
                    <a:pt x="26650" y="87248"/>
                  </a:lnTo>
                  <a:lnTo>
                    <a:pt x="37665" y="87248"/>
                  </a:lnTo>
                  <a:lnTo>
                    <a:pt x="37640" y="87502"/>
                  </a:lnTo>
                  <a:lnTo>
                    <a:pt x="38535" y="89788"/>
                  </a:lnTo>
                  <a:lnTo>
                    <a:pt x="37759" y="90804"/>
                  </a:lnTo>
                  <a:close/>
                </a:path>
                <a:path w="113030" h="114300">
                  <a:moveTo>
                    <a:pt x="24261" y="100710"/>
                  </a:moveTo>
                  <a:lnTo>
                    <a:pt x="20796" y="98297"/>
                  </a:lnTo>
                  <a:lnTo>
                    <a:pt x="27519" y="98297"/>
                  </a:lnTo>
                  <a:lnTo>
                    <a:pt x="26709" y="100202"/>
                  </a:lnTo>
                  <a:lnTo>
                    <a:pt x="24261" y="100710"/>
                  </a:lnTo>
                  <a:close/>
                </a:path>
              </a:pathLst>
            </a:custGeom>
            <a:solidFill>
              <a:srgbClr val="E83373"/>
            </a:solidFill>
          </p:spPr>
          <p:txBody>
            <a:bodyPr wrap="square" lIns="0" tIns="0" rIns="0" bIns="0" rtlCol="0"/>
            <a:lstStyle/>
            <a:p>
              <a:endParaRPr/>
            </a:p>
          </p:txBody>
        </p:sp>
        <p:sp>
          <p:nvSpPr>
            <p:cNvPr id="32" name="object 32"/>
            <p:cNvSpPr/>
            <p:nvPr/>
          </p:nvSpPr>
          <p:spPr>
            <a:xfrm>
              <a:off x="15176413" y="2229631"/>
              <a:ext cx="110489" cy="116839"/>
            </a:xfrm>
            <a:custGeom>
              <a:avLst/>
              <a:gdLst/>
              <a:ahLst/>
              <a:cxnLst/>
              <a:rect l="l" t="t" r="r" b="b"/>
              <a:pathLst>
                <a:path w="110490" h="116839">
                  <a:moveTo>
                    <a:pt x="101003" y="8254"/>
                  </a:moveTo>
                  <a:lnTo>
                    <a:pt x="96407" y="8254"/>
                  </a:lnTo>
                  <a:lnTo>
                    <a:pt x="96126" y="1777"/>
                  </a:lnTo>
                  <a:lnTo>
                    <a:pt x="96049" y="0"/>
                  </a:lnTo>
                  <a:lnTo>
                    <a:pt x="103515" y="1777"/>
                  </a:lnTo>
                  <a:lnTo>
                    <a:pt x="101003" y="8254"/>
                  </a:lnTo>
                  <a:close/>
                </a:path>
                <a:path w="110490" h="116839">
                  <a:moveTo>
                    <a:pt x="106925" y="16890"/>
                  </a:moveTo>
                  <a:lnTo>
                    <a:pt x="89778" y="16890"/>
                  </a:lnTo>
                  <a:lnTo>
                    <a:pt x="88882" y="14350"/>
                  </a:lnTo>
                  <a:lnTo>
                    <a:pt x="91151" y="13461"/>
                  </a:lnTo>
                  <a:lnTo>
                    <a:pt x="93302" y="13080"/>
                  </a:lnTo>
                  <a:lnTo>
                    <a:pt x="91629" y="8635"/>
                  </a:lnTo>
                  <a:lnTo>
                    <a:pt x="92704" y="6984"/>
                  </a:lnTo>
                  <a:lnTo>
                    <a:pt x="96407" y="8254"/>
                  </a:lnTo>
                  <a:lnTo>
                    <a:pt x="101003" y="8254"/>
                  </a:lnTo>
                  <a:lnTo>
                    <a:pt x="100611" y="9270"/>
                  </a:lnTo>
                  <a:lnTo>
                    <a:pt x="101006" y="11937"/>
                  </a:lnTo>
                  <a:lnTo>
                    <a:pt x="106147" y="11937"/>
                  </a:lnTo>
                  <a:lnTo>
                    <a:pt x="106925" y="16890"/>
                  </a:lnTo>
                  <a:close/>
                </a:path>
                <a:path w="110490" h="116839">
                  <a:moveTo>
                    <a:pt x="106147" y="11937"/>
                  </a:moveTo>
                  <a:lnTo>
                    <a:pt x="101006" y="11937"/>
                  </a:lnTo>
                  <a:lnTo>
                    <a:pt x="103455" y="7619"/>
                  </a:lnTo>
                  <a:lnTo>
                    <a:pt x="105128" y="9270"/>
                  </a:lnTo>
                  <a:lnTo>
                    <a:pt x="105954" y="10667"/>
                  </a:lnTo>
                  <a:lnTo>
                    <a:pt x="106147" y="11937"/>
                  </a:lnTo>
                  <a:close/>
                </a:path>
                <a:path w="110490" h="116839">
                  <a:moveTo>
                    <a:pt x="108106" y="24383"/>
                  </a:moveTo>
                  <a:lnTo>
                    <a:pt x="87807" y="24383"/>
                  </a:lnTo>
                  <a:lnTo>
                    <a:pt x="88942" y="23367"/>
                  </a:lnTo>
                  <a:lnTo>
                    <a:pt x="84940" y="19430"/>
                  </a:lnTo>
                  <a:lnTo>
                    <a:pt x="85960" y="18033"/>
                  </a:lnTo>
                  <a:lnTo>
                    <a:pt x="83327" y="14858"/>
                  </a:lnTo>
                  <a:lnTo>
                    <a:pt x="87090" y="12826"/>
                  </a:lnTo>
                  <a:lnTo>
                    <a:pt x="89778" y="16890"/>
                  </a:lnTo>
                  <a:lnTo>
                    <a:pt x="106925" y="16890"/>
                  </a:lnTo>
                  <a:lnTo>
                    <a:pt x="107093" y="17906"/>
                  </a:lnTo>
                  <a:lnTo>
                    <a:pt x="86075" y="17906"/>
                  </a:lnTo>
                  <a:lnTo>
                    <a:pt x="107113" y="18033"/>
                  </a:lnTo>
                  <a:lnTo>
                    <a:pt x="107947" y="23367"/>
                  </a:lnTo>
                  <a:lnTo>
                    <a:pt x="108026" y="23875"/>
                  </a:lnTo>
                  <a:lnTo>
                    <a:pt x="108106" y="24383"/>
                  </a:lnTo>
                  <a:close/>
                </a:path>
                <a:path w="110490" h="116839">
                  <a:moveTo>
                    <a:pt x="78131" y="25780"/>
                  </a:moveTo>
                  <a:lnTo>
                    <a:pt x="78011" y="25272"/>
                  </a:lnTo>
                  <a:lnTo>
                    <a:pt x="79385" y="23875"/>
                  </a:lnTo>
                  <a:lnTo>
                    <a:pt x="79445" y="23367"/>
                  </a:lnTo>
                  <a:lnTo>
                    <a:pt x="79564" y="22351"/>
                  </a:lnTo>
                  <a:lnTo>
                    <a:pt x="80256" y="22351"/>
                  </a:lnTo>
                  <a:lnTo>
                    <a:pt x="80878" y="23875"/>
                  </a:lnTo>
                  <a:lnTo>
                    <a:pt x="86096" y="23875"/>
                  </a:lnTo>
                  <a:lnTo>
                    <a:pt x="87807" y="24383"/>
                  </a:lnTo>
                  <a:lnTo>
                    <a:pt x="108106" y="24383"/>
                  </a:lnTo>
                  <a:lnTo>
                    <a:pt x="108256" y="25272"/>
                  </a:lnTo>
                  <a:lnTo>
                    <a:pt x="80102" y="25272"/>
                  </a:lnTo>
                  <a:lnTo>
                    <a:pt x="78131" y="25780"/>
                  </a:lnTo>
                  <a:close/>
                </a:path>
                <a:path w="110490" h="116839">
                  <a:moveTo>
                    <a:pt x="86096" y="23875"/>
                  </a:moveTo>
                  <a:lnTo>
                    <a:pt x="80878" y="23875"/>
                  </a:lnTo>
                  <a:lnTo>
                    <a:pt x="81563" y="22351"/>
                  </a:lnTo>
                  <a:lnTo>
                    <a:pt x="81345" y="22351"/>
                  </a:lnTo>
                  <a:lnTo>
                    <a:pt x="86096" y="23875"/>
                  </a:lnTo>
                  <a:close/>
                </a:path>
                <a:path w="110490" h="116839">
                  <a:moveTo>
                    <a:pt x="108640" y="27812"/>
                  </a:moveTo>
                  <a:lnTo>
                    <a:pt x="77533" y="27812"/>
                  </a:lnTo>
                  <a:lnTo>
                    <a:pt x="78011" y="26415"/>
                  </a:lnTo>
                  <a:lnTo>
                    <a:pt x="79057" y="25780"/>
                  </a:lnTo>
                  <a:lnTo>
                    <a:pt x="80520" y="25780"/>
                  </a:lnTo>
                  <a:lnTo>
                    <a:pt x="80520" y="25526"/>
                  </a:lnTo>
                  <a:lnTo>
                    <a:pt x="80102" y="25272"/>
                  </a:lnTo>
                  <a:lnTo>
                    <a:pt x="108256" y="25272"/>
                  </a:lnTo>
                  <a:lnTo>
                    <a:pt x="108640" y="27812"/>
                  </a:lnTo>
                  <a:close/>
                </a:path>
                <a:path w="110490" h="116839">
                  <a:moveTo>
                    <a:pt x="109438" y="33146"/>
                  </a:moveTo>
                  <a:lnTo>
                    <a:pt x="70844" y="33146"/>
                  </a:lnTo>
                  <a:lnTo>
                    <a:pt x="72397" y="32003"/>
                  </a:lnTo>
                  <a:lnTo>
                    <a:pt x="70247" y="28574"/>
                  </a:lnTo>
                  <a:lnTo>
                    <a:pt x="74667" y="25653"/>
                  </a:lnTo>
                  <a:lnTo>
                    <a:pt x="77533" y="27812"/>
                  </a:lnTo>
                  <a:lnTo>
                    <a:pt x="108640" y="27812"/>
                  </a:lnTo>
                  <a:lnTo>
                    <a:pt x="109300" y="32003"/>
                  </a:lnTo>
                  <a:lnTo>
                    <a:pt x="109400" y="32638"/>
                  </a:lnTo>
                  <a:lnTo>
                    <a:pt x="109438" y="33146"/>
                  </a:lnTo>
                  <a:close/>
                </a:path>
                <a:path w="110490" h="116839">
                  <a:moveTo>
                    <a:pt x="109809" y="37718"/>
                  </a:moveTo>
                  <a:lnTo>
                    <a:pt x="61945" y="37718"/>
                  </a:lnTo>
                  <a:lnTo>
                    <a:pt x="61496" y="33146"/>
                  </a:lnTo>
                  <a:lnTo>
                    <a:pt x="61457" y="32638"/>
                  </a:lnTo>
                  <a:lnTo>
                    <a:pt x="61694" y="32638"/>
                  </a:lnTo>
                  <a:lnTo>
                    <a:pt x="67380" y="29463"/>
                  </a:lnTo>
                  <a:lnTo>
                    <a:pt x="70844" y="33146"/>
                  </a:lnTo>
                  <a:lnTo>
                    <a:pt x="109438" y="33146"/>
                  </a:lnTo>
                  <a:lnTo>
                    <a:pt x="109758" y="37083"/>
                  </a:lnTo>
                  <a:lnTo>
                    <a:pt x="109809" y="37718"/>
                  </a:lnTo>
                  <a:close/>
                </a:path>
                <a:path w="110490" h="116839">
                  <a:moveTo>
                    <a:pt x="99155" y="42417"/>
                  </a:moveTo>
                  <a:lnTo>
                    <a:pt x="60631" y="42417"/>
                  </a:lnTo>
                  <a:lnTo>
                    <a:pt x="55195" y="40766"/>
                  </a:lnTo>
                  <a:lnTo>
                    <a:pt x="53401" y="37083"/>
                  </a:lnTo>
                  <a:lnTo>
                    <a:pt x="59317" y="37083"/>
                  </a:lnTo>
                  <a:lnTo>
                    <a:pt x="61945" y="37718"/>
                  </a:lnTo>
                  <a:lnTo>
                    <a:pt x="109809" y="37718"/>
                  </a:lnTo>
                  <a:lnTo>
                    <a:pt x="109906" y="38861"/>
                  </a:lnTo>
                  <a:lnTo>
                    <a:pt x="109541" y="39369"/>
                  </a:lnTo>
                  <a:lnTo>
                    <a:pt x="105665" y="39369"/>
                  </a:lnTo>
                  <a:lnTo>
                    <a:pt x="105940" y="40766"/>
                  </a:lnTo>
                  <a:lnTo>
                    <a:pt x="106065" y="41401"/>
                  </a:lnTo>
                  <a:lnTo>
                    <a:pt x="99035" y="41401"/>
                  </a:lnTo>
                  <a:lnTo>
                    <a:pt x="99155" y="42417"/>
                  </a:lnTo>
                  <a:close/>
                </a:path>
                <a:path w="110490" h="116839">
                  <a:moveTo>
                    <a:pt x="108054" y="41020"/>
                  </a:moveTo>
                  <a:lnTo>
                    <a:pt x="105665" y="39369"/>
                  </a:lnTo>
                  <a:lnTo>
                    <a:pt x="109541" y="39369"/>
                  </a:lnTo>
                  <a:lnTo>
                    <a:pt x="108054" y="41020"/>
                  </a:lnTo>
                  <a:close/>
                </a:path>
                <a:path w="110490" h="116839">
                  <a:moveTo>
                    <a:pt x="103993" y="42925"/>
                  </a:moveTo>
                  <a:lnTo>
                    <a:pt x="99035" y="41401"/>
                  </a:lnTo>
                  <a:lnTo>
                    <a:pt x="106065" y="41401"/>
                  </a:lnTo>
                  <a:lnTo>
                    <a:pt x="106203" y="42163"/>
                  </a:lnTo>
                  <a:lnTo>
                    <a:pt x="103993" y="42925"/>
                  </a:lnTo>
                  <a:close/>
                </a:path>
                <a:path w="110490" h="116839">
                  <a:moveTo>
                    <a:pt x="86002" y="54482"/>
                  </a:moveTo>
                  <a:lnTo>
                    <a:pt x="46705" y="54482"/>
                  </a:lnTo>
                  <a:lnTo>
                    <a:pt x="48344" y="50418"/>
                  </a:lnTo>
                  <a:lnTo>
                    <a:pt x="48327" y="48767"/>
                  </a:lnTo>
                  <a:lnTo>
                    <a:pt x="49939" y="47624"/>
                  </a:lnTo>
                  <a:lnTo>
                    <a:pt x="51432" y="46227"/>
                  </a:lnTo>
                  <a:lnTo>
                    <a:pt x="52746" y="44703"/>
                  </a:lnTo>
                  <a:lnTo>
                    <a:pt x="56569" y="43687"/>
                  </a:lnTo>
                  <a:lnTo>
                    <a:pt x="60544" y="42163"/>
                  </a:lnTo>
                  <a:lnTo>
                    <a:pt x="59794" y="42163"/>
                  </a:lnTo>
                  <a:lnTo>
                    <a:pt x="60631" y="42417"/>
                  </a:lnTo>
                  <a:lnTo>
                    <a:pt x="99155" y="42417"/>
                  </a:lnTo>
                  <a:lnTo>
                    <a:pt x="98737" y="43306"/>
                  </a:lnTo>
                  <a:lnTo>
                    <a:pt x="97662" y="43560"/>
                  </a:lnTo>
                  <a:lnTo>
                    <a:pt x="90853" y="44322"/>
                  </a:lnTo>
                  <a:lnTo>
                    <a:pt x="95989" y="50418"/>
                  </a:lnTo>
                  <a:lnTo>
                    <a:pt x="95371" y="51561"/>
                  </a:lnTo>
                  <a:lnTo>
                    <a:pt x="85656" y="51688"/>
                  </a:lnTo>
                  <a:lnTo>
                    <a:pt x="86039" y="53212"/>
                  </a:lnTo>
                  <a:lnTo>
                    <a:pt x="86134" y="53593"/>
                  </a:lnTo>
                  <a:lnTo>
                    <a:pt x="86002" y="54482"/>
                  </a:lnTo>
                  <a:close/>
                </a:path>
                <a:path w="110490" h="116839">
                  <a:moveTo>
                    <a:pt x="102340" y="42417"/>
                  </a:moveTo>
                  <a:lnTo>
                    <a:pt x="99155" y="42417"/>
                  </a:lnTo>
                  <a:lnTo>
                    <a:pt x="99125" y="42163"/>
                  </a:lnTo>
                  <a:lnTo>
                    <a:pt x="101514" y="42163"/>
                  </a:lnTo>
                  <a:lnTo>
                    <a:pt x="102340" y="42417"/>
                  </a:lnTo>
                  <a:close/>
                </a:path>
                <a:path w="110490" h="116839">
                  <a:moveTo>
                    <a:pt x="85689" y="57530"/>
                  </a:moveTo>
                  <a:lnTo>
                    <a:pt x="36202" y="57530"/>
                  </a:lnTo>
                  <a:lnTo>
                    <a:pt x="36184" y="54482"/>
                  </a:lnTo>
                  <a:lnTo>
                    <a:pt x="37277" y="53212"/>
                  </a:lnTo>
                  <a:lnTo>
                    <a:pt x="40024" y="52704"/>
                  </a:lnTo>
                  <a:lnTo>
                    <a:pt x="41398" y="49021"/>
                  </a:lnTo>
                  <a:lnTo>
                    <a:pt x="45280" y="49656"/>
                  </a:lnTo>
                  <a:lnTo>
                    <a:pt x="45361" y="50418"/>
                  </a:lnTo>
                  <a:lnTo>
                    <a:pt x="45481" y="51561"/>
                  </a:lnTo>
                  <a:lnTo>
                    <a:pt x="45602" y="52704"/>
                  </a:lnTo>
                  <a:lnTo>
                    <a:pt x="45699" y="53593"/>
                  </a:lnTo>
                  <a:lnTo>
                    <a:pt x="46535" y="54482"/>
                  </a:lnTo>
                  <a:lnTo>
                    <a:pt x="85982" y="54482"/>
                  </a:lnTo>
                  <a:lnTo>
                    <a:pt x="85904" y="55117"/>
                  </a:lnTo>
                  <a:lnTo>
                    <a:pt x="84999" y="56514"/>
                  </a:lnTo>
                  <a:lnTo>
                    <a:pt x="85689" y="57530"/>
                  </a:lnTo>
                  <a:close/>
                </a:path>
                <a:path w="110490" h="116839">
                  <a:moveTo>
                    <a:pt x="78483" y="64769"/>
                  </a:moveTo>
                  <a:lnTo>
                    <a:pt x="32917" y="64769"/>
                  </a:lnTo>
                  <a:lnTo>
                    <a:pt x="29930" y="58292"/>
                  </a:lnTo>
                  <a:lnTo>
                    <a:pt x="28497" y="57149"/>
                  </a:lnTo>
                  <a:lnTo>
                    <a:pt x="24586" y="51688"/>
                  </a:lnTo>
                  <a:lnTo>
                    <a:pt x="32260" y="49910"/>
                  </a:lnTo>
                  <a:lnTo>
                    <a:pt x="32344" y="51688"/>
                  </a:lnTo>
                  <a:lnTo>
                    <a:pt x="32469" y="54482"/>
                  </a:lnTo>
                  <a:lnTo>
                    <a:pt x="32499" y="55117"/>
                  </a:lnTo>
                  <a:lnTo>
                    <a:pt x="35508" y="55117"/>
                  </a:lnTo>
                  <a:lnTo>
                    <a:pt x="36092" y="57149"/>
                  </a:lnTo>
                  <a:lnTo>
                    <a:pt x="36202" y="57530"/>
                  </a:lnTo>
                  <a:lnTo>
                    <a:pt x="85689" y="57530"/>
                  </a:lnTo>
                  <a:lnTo>
                    <a:pt x="88188" y="60959"/>
                  </a:lnTo>
                  <a:lnTo>
                    <a:pt x="79086" y="60959"/>
                  </a:lnTo>
                  <a:lnTo>
                    <a:pt x="78543" y="64388"/>
                  </a:lnTo>
                  <a:lnTo>
                    <a:pt x="78483" y="64769"/>
                  </a:lnTo>
                  <a:close/>
                </a:path>
                <a:path w="110490" h="116839">
                  <a:moveTo>
                    <a:pt x="93302" y="55498"/>
                  </a:moveTo>
                  <a:lnTo>
                    <a:pt x="85656" y="51688"/>
                  </a:lnTo>
                  <a:lnTo>
                    <a:pt x="95302" y="51688"/>
                  </a:lnTo>
                  <a:lnTo>
                    <a:pt x="93302" y="55498"/>
                  </a:lnTo>
                  <a:close/>
                </a:path>
                <a:path w="110490" h="116839">
                  <a:moveTo>
                    <a:pt x="35180" y="55117"/>
                  </a:moveTo>
                  <a:lnTo>
                    <a:pt x="32499" y="55117"/>
                  </a:lnTo>
                  <a:lnTo>
                    <a:pt x="34291" y="54482"/>
                  </a:lnTo>
                  <a:lnTo>
                    <a:pt x="35180" y="55117"/>
                  </a:lnTo>
                  <a:close/>
                </a:path>
                <a:path w="110490" h="116839">
                  <a:moveTo>
                    <a:pt x="69649" y="70484"/>
                  </a:moveTo>
                  <a:lnTo>
                    <a:pt x="19896" y="70484"/>
                  </a:lnTo>
                  <a:lnTo>
                    <a:pt x="17865" y="68198"/>
                  </a:lnTo>
                  <a:lnTo>
                    <a:pt x="19598" y="66674"/>
                  </a:lnTo>
                  <a:lnTo>
                    <a:pt x="23719" y="63245"/>
                  </a:lnTo>
                  <a:lnTo>
                    <a:pt x="29751" y="59562"/>
                  </a:lnTo>
                  <a:lnTo>
                    <a:pt x="29811" y="64388"/>
                  </a:lnTo>
                  <a:lnTo>
                    <a:pt x="32917" y="64769"/>
                  </a:lnTo>
                  <a:lnTo>
                    <a:pt x="78483" y="64769"/>
                  </a:lnTo>
                  <a:lnTo>
                    <a:pt x="78370" y="65531"/>
                  </a:lnTo>
                  <a:lnTo>
                    <a:pt x="75682" y="66420"/>
                  </a:lnTo>
                  <a:lnTo>
                    <a:pt x="73014" y="66674"/>
                  </a:lnTo>
                  <a:lnTo>
                    <a:pt x="71675" y="66674"/>
                  </a:lnTo>
                  <a:lnTo>
                    <a:pt x="71800" y="69595"/>
                  </a:lnTo>
                  <a:lnTo>
                    <a:pt x="69649" y="70484"/>
                  </a:lnTo>
                  <a:close/>
                </a:path>
                <a:path w="110490" h="116839">
                  <a:moveTo>
                    <a:pt x="83028" y="63118"/>
                  </a:moveTo>
                  <a:lnTo>
                    <a:pt x="79086" y="60959"/>
                  </a:lnTo>
                  <a:lnTo>
                    <a:pt x="88188" y="60959"/>
                  </a:lnTo>
                  <a:lnTo>
                    <a:pt x="88404" y="61213"/>
                  </a:lnTo>
                  <a:lnTo>
                    <a:pt x="83028" y="63118"/>
                  </a:lnTo>
                  <a:close/>
                </a:path>
                <a:path w="110490" h="116839">
                  <a:moveTo>
                    <a:pt x="59472" y="76072"/>
                  </a:moveTo>
                  <a:lnTo>
                    <a:pt x="59317" y="75818"/>
                  </a:lnTo>
                  <a:lnTo>
                    <a:pt x="16193" y="75818"/>
                  </a:lnTo>
                  <a:lnTo>
                    <a:pt x="17925" y="75056"/>
                  </a:lnTo>
                  <a:lnTo>
                    <a:pt x="17870" y="74548"/>
                  </a:lnTo>
                  <a:lnTo>
                    <a:pt x="17746" y="73405"/>
                  </a:lnTo>
                  <a:lnTo>
                    <a:pt x="17663" y="72643"/>
                  </a:lnTo>
                  <a:lnTo>
                    <a:pt x="17567" y="71754"/>
                  </a:lnTo>
                  <a:lnTo>
                    <a:pt x="18045" y="70865"/>
                  </a:lnTo>
                  <a:lnTo>
                    <a:pt x="18881" y="70484"/>
                  </a:lnTo>
                  <a:lnTo>
                    <a:pt x="67350" y="70484"/>
                  </a:lnTo>
                  <a:lnTo>
                    <a:pt x="66902" y="70865"/>
                  </a:lnTo>
                  <a:lnTo>
                    <a:pt x="65409" y="73405"/>
                  </a:lnTo>
                  <a:lnTo>
                    <a:pt x="66305" y="74167"/>
                  </a:lnTo>
                  <a:lnTo>
                    <a:pt x="65439" y="75437"/>
                  </a:lnTo>
                  <a:lnTo>
                    <a:pt x="61108" y="75437"/>
                  </a:lnTo>
                  <a:lnTo>
                    <a:pt x="59472" y="76072"/>
                  </a:lnTo>
                  <a:close/>
                </a:path>
                <a:path w="110490" h="116839">
                  <a:moveTo>
                    <a:pt x="46779" y="78866"/>
                  </a:moveTo>
                  <a:lnTo>
                    <a:pt x="5263" y="78866"/>
                  </a:lnTo>
                  <a:lnTo>
                    <a:pt x="4330" y="76326"/>
                  </a:lnTo>
                  <a:lnTo>
                    <a:pt x="4381" y="74167"/>
                  </a:lnTo>
                  <a:lnTo>
                    <a:pt x="4469" y="73405"/>
                  </a:lnTo>
                  <a:lnTo>
                    <a:pt x="4546" y="72643"/>
                  </a:lnTo>
                  <a:lnTo>
                    <a:pt x="8608" y="73024"/>
                  </a:lnTo>
                  <a:lnTo>
                    <a:pt x="9324" y="74548"/>
                  </a:lnTo>
                  <a:lnTo>
                    <a:pt x="10579" y="74929"/>
                  </a:lnTo>
                  <a:lnTo>
                    <a:pt x="14343" y="74929"/>
                  </a:lnTo>
                  <a:lnTo>
                    <a:pt x="16193" y="75818"/>
                  </a:lnTo>
                  <a:lnTo>
                    <a:pt x="59317" y="75818"/>
                  </a:lnTo>
                  <a:lnTo>
                    <a:pt x="58916" y="76326"/>
                  </a:lnTo>
                  <a:lnTo>
                    <a:pt x="57581" y="76834"/>
                  </a:lnTo>
                  <a:lnTo>
                    <a:pt x="55613" y="76834"/>
                  </a:lnTo>
                  <a:lnTo>
                    <a:pt x="55101" y="77596"/>
                  </a:lnTo>
                  <a:lnTo>
                    <a:pt x="46698" y="77596"/>
                  </a:lnTo>
                  <a:lnTo>
                    <a:pt x="46779" y="78866"/>
                  </a:lnTo>
                  <a:close/>
                </a:path>
                <a:path w="110490" h="116839">
                  <a:moveTo>
                    <a:pt x="14343" y="74929"/>
                  </a:moveTo>
                  <a:lnTo>
                    <a:pt x="10579" y="74929"/>
                  </a:lnTo>
                  <a:lnTo>
                    <a:pt x="12371" y="73913"/>
                  </a:lnTo>
                  <a:lnTo>
                    <a:pt x="14343" y="74929"/>
                  </a:lnTo>
                  <a:close/>
                </a:path>
                <a:path w="110490" h="116839">
                  <a:moveTo>
                    <a:pt x="60148" y="77088"/>
                  </a:moveTo>
                  <a:lnTo>
                    <a:pt x="59891" y="76834"/>
                  </a:lnTo>
                  <a:lnTo>
                    <a:pt x="59472" y="76072"/>
                  </a:lnTo>
                  <a:lnTo>
                    <a:pt x="61108" y="75437"/>
                  </a:lnTo>
                  <a:lnTo>
                    <a:pt x="60148" y="77088"/>
                  </a:lnTo>
                  <a:close/>
                </a:path>
                <a:path w="110490" h="116839">
                  <a:moveTo>
                    <a:pt x="61524" y="80009"/>
                  </a:moveTo>
                  <a:lnTo>
                    <a:pt x="60836" y="78866"/>
                  </a:lnTo>
                  <a:lnTo>
                    <a:pt x="59954" y="77088"/>
                  </a:lnTo>
                  <a:lnTo>
                    <a:pt x="60213" y="77088"/>
                  </a:lnTo>
                  <a:lnTo>
                    <a:pt x="61108" y="75437"/>
                  </a:lnTo>
                  <a:lnTo>
                    <a:pt x="65439" y="75437"/>
                  </a:lnTo>
                  <a:lnTo>
                    <a:pt x="64610" y="76834"/>
                  </a:lnTo>
                  <a:lnTo>
                    <a:pt x="61524" y="80009"/>
                  </a:lnTo>
                  <a:close/>
                </a:path>
                <a:path w="110490" h="116839">
                  <a:moveTo>
                    <a:pt x="59945" y="77596"/>
                  </a:moveTo>
                  <a:lnTo>
                    <a:pt x="57166" y="77596"/>
                  </a:lnTo>
                  <a:lnTo>
                    <a:pt x="58301" y="77088"/>
                  </a:lnTo>
                  <a:lnTo>
                    <a:pt x="58916" y="76326"/>
                  </a:lnTo>
                  <a:lnTo>
                    <a:pt x="59472" y="76072"/>
                  </a:lnTo>
                  <a:lnTo>
                    <a:pt x="59837" y="76834"/>
                  </a:lnTo>
                  <a:lnTo>
                    <a:pt x="59958" y="77088"/>
                  </a:lnTo>
                  <a:lnTo>
                    <a:pt x="60225" y="77088"/>
                  </a:lnTo>
                  <a:lnTo>
                    <a:pt x="59945" y="77596"/>
                  </a:lnTo>
                  <a:close/>
                </a:path>
                <a:path w="110490" h="116839">
                  <a:moveTo>
                    <a:pt x="59214" y="78866"/>
                  </a:moveTo>
                  <a:lnTo>
                    <a:pt x="53568" y="78866"/>
                  </a:lnTo>
                  <a:lnTo>
                    <a:pt x="54257" y="78358"/>
                  </a:lnTo>
                  <a:lnTo>
                    <a:pt x="55375" y="77596"/>
                  </a:lnTo>
                  <a:lnTo>
                    <a:pt x="58916" y="76326"/>
                  </a:lnTo>
                  <a:lnTo>
                    <a:pt x="58301" y="77088"/>
                  </a:lnTo>
                  <a:lnTo>
                    <a:pt x="56216" y="77088"/>
                  </a:lnTo>
                  <a:lnTo>
                    <a:pt x="57166" y="77596"/>
                  </a:lnTo>
                  <a:lnTo>
                    <a:pt x="59945" y="77596"/>
                  </a:lnTo>
                  <a:lnTo>
                    <a:pt x="59214" y="78866"/>
                  </a:lnTo>
                  <a:close/>
                </a:path>
                <a:path w="110490" h="116839">
                  <a:moveTo>
                    <a:pt x="57166" y="77596"/>
                  </a:moveTo>
                  <a:lnTo>
                    <a:pt x="56174" y="77088"/>
                  </a:lnTo>
                  <a:lnTo>
                    <a:pt x="55613" y="76834"/>
                  </a:lnTo>
                  <a:lnTo>
                    <a:pt x="57509" y="76834"/>
                  </a:lnTo>
                  <a:lnTo>
                    <a:pt x="56805" y="77088"/>
                  </a:lnTo>
                  <a:lnTo>
                    <a:pt x="58301" y="77088"/>
                  </a:lnTo>
                  <a:lnTo>
                    <a:pt x="57166" y="77596"/>
                  </a:lnTo>
                  <a:close/>
                </a:path>
                <a:path w="110490" h="116839">
                  <a:moveTo>
                    <a:pt x="56162" y="84327"/>
                  </a:moveTo>
                  <a:lnTo>
                    <a:pt x="55651" y="84327"/>
                  </a:lnTo>
                  <a:lnTo>
                    <a:pt x="52567" y="83438"/>
                  </a:lnTo>
                  <a:lnTo>
                    <a:pt x="50298" y="81914"/>
                  </a:lnTo>
                  <a:lnTo>
                    <a:pt x="48386" y="80009"/>
                  </a:lnTo>
                  <a:lnTo>
                    <a:pt x="46517" y="77596"/>
                  </a:lnTo>
                  <a:lnTo>
                    <a:pt x="55188" y="77596"/>
                  </a:lnTo>
                  <a:lnTo>
                    <a:pt x="53568" y="78866"/>
                  </a:lnTo>
                  <a:lnTo>
                    <a:pt x="59214" y="78866"/>
                  </a:lnTo>
                  <a:lnTo>
                    <a:pt x="56162" y="84327"/>
                  </a:lnTo>
                  <a:close/>
                </a:path>
                <a:path w="110490" h="116839">
                  <a:moveTo>
                    <a:pt x="10638" y="116331"/>
                  </a:moveTo>
                  <a:lnTo>
                    <a:pt x="3232" y="115188"/>
                  </a:lnTo>
                  <a:lnTo>
                    <a:pt x="1701" y="113918"/>
                  </a:lnTo>
                  <a:lnTo>
                    <a:pt x="471" y="86994"/>
                  </a:lnTo>
                  <a:lnTo>
                    <a:pt x="366" y="84708"/>
                  </a:lnTo>
                  <a:lnTo>
                    <a:pt x="258" y="83438"/>
                  </a:lnTo>
                  <a:lnTo>
                    <a:pt x="204" y="82803"/>
                  </a:lnTo>
                  <a:lnTo>
                    <a:pt x="129" y="81914"/>
                  </a:lnTo>
                  <a:lnTo>
                    <a:pt x="21" y="80644"/>
                  </a:lnTo>
                  <a:lnTo>
                    <a:pt x="0" y="80009"/>
                  </a:lnTo>
                  <a:lnTo>
                    <a:pt x="196" y="78866"/>
                  </a:lnTo>
                  <a:lnTo>
                    <a:pt x="306" y="78358"/>
                  </a:lnTo>
                  <a:lnTo>
                    <a:pt x="3232" y="78612"/>
                  </a:lnTo>
                  <a:lnTo>
                    <a:pt x="5263" y="78866"/>
                  </a:lnTo>
                  <a:lnTo>
                    <a:pt x="46779" y="78866"/>
                  </a:lnTo>
                  <a:lnTo>
                    <a:pt x="46893" y="80644"/>
                  </a:lnTo>
                  <a:lnTo>
                    <a:pt x="45639" y="82803"/>
                  </a:lnTo>
                  <a:lnTo>
                    <a:pt x="42951" y="84327"/>
                  </a:lnTo>
                  <a:lnTo>
                    <a:pt x="44526" y="86867"/>
                  </a:lnTo>
                  <a:lnTo>
                    <a:pt x="40024" y="86867"/>
                  </a:lnTo>
                  <a:lnTo>
                    <a:pt x="41677" y="91820"/>
                  </a:lnTo>
                  <a:lnTo>
                    <a:pt x="31663" y="91820"/>
                  </a:lnTo>
                  <a:lnTo>
                    <a:pt x="31065" y="93979"/>
                  </a:lnTo>
                  <a:lnTo>
                    <a:pt x="29273" y="95122"/>
                  </a:lnTo>
                  <a:lnTo>
                    <a:pt x="26018" y="95122"/>
                  </a:lnTo>
                  <a:lnTo>
                    <a:pt x="32618" y="96138"/>
                  </a:lnTo>
                  <a:lnTo>
                    <a:pt x="30927" y="100964"/>
                  </a:lnTo>
                  <a:lnTo>
                    <a:pt x="24590" y="100964"/>
                  </a:lnTo>
                  <a:lnTo>
                    <a:pt x="25589" y="103504"/>
                  </a:lnTo>
                  <a:lnTo>
                    <a:pt x="10997" y="103504"/>
                  </a:lnTo>
                  <a:lnTo>
                    <a:pt x="13207" y="105917"/>
                  </a:lnTo>
                  <a:lnTo>
                    <a:pt x="14921" y="107949"/>
                  </a:lnTo>
                  <a:lnTo>
                    <a:pt x="9324" y="107949"/>
                  </a:lnTo>
                  <a:lnTo>
                    <a:pt x="7114" y="108457"/>
                  </a:lnTo>
                  <a:lnTo>
                    <a:pt x="10340" y="112775"/>
                  </a:lnTo>
                  <a:lnTo>
                    <a:pt x="10436" y="113918"/>
                  </a:lnTo>
                  <a:lnTo>
                    <a:pt x="10542" y="115188"/>
                  </a:lnTo>
                  <a:lnTo>
                    <a:pt x="10638" y="116331"/>
                  </a:lnTo>
                  <a:close/>
                </a:path>
                <a:path w="110490" h="116839">
                  <a:moveTo>
                    <a:pt x="42234" y="86994"/>
                  </a:moveTo>
                  <a:lnTo>
                    <a:pt x="40024" y="86867"/>
                  </a:lnTo>
                  <a:lnTo>
                    <a:pt x="44526" y="86867"/>
                  </a:lnTo>
                  <a:lnTo>
                    <a:pt x="42234" y="86994"/>
                  </a:lnTo>
                  <a:close/>
                </a:path>
                <a:path w="110490" h="116839">
                  <a:moveTo>
                    <a:pt x="35425" y="93090"/>
                  </a:moveTo>
                  <a:lnTo>
                    <a:pt x="31663" y="91820"/>
                  </a:lnTo>
                  <a:lnTo>
                    <a:pt x="41677" y="91820"/>
                  </a:lnTo>
                  <a:lnTo>
                    <a:pt x="35425" y="93090"/>
                  </a:lnTo>
                  <a:close/>
                </a:path>
                <a:path w="110490" h="116839">
                  <a:moveTo>
                    <a:pt x="30071" y="103504"/>
                  </a:moveTo>
                  <a:lnTo>
                    <a:pt x="29909" y="103504"/>
                  </a:lnTo>
                  <a:lnTo>
                    <a:pt x="24273" y="100964"/>
                  </a:lnTo>
                  <a:lnTo>
                    <a:pt x="30927" y="100964"/>
                  </a:lnTo>
                  <a:lnTo>
                    <a:pt x="30071" y="103504"/>
                  </a:lnTo>
                  <a:close/>
                </a:path>
                <a:path w="110490" h="116839">
                  <a:moveTo>
                    <a:pt x="13983" y="104774"/>
                  </a:moveTo>
                  <a:lnTo>
                    <a:pt x="13253" y="103504"/>
                  </a:lnTo>
                  <a:lnTo>
                    <a:pt x="19100" y="103504"/>
                  </a:lnTo>
                  <a:lnTo>
                    <a:pt x="17149" y="103885"/>
                  </a:lnTo>
                  <a:lnTo>
                    <a:pt x="13983" y="104774"/>
                  </a:lnTo>
                  <a:close/>
                </a:path>
                <a:path w="110490" h="116839">
                  <a:moveTo>
                    <a:pt x="18821" y="110997"/>
                  </a:moveTo>
                  <a:lnTo>
                    <a:pt x="18821" y="103504"/>
                  </a:lnTo>
                  <a:lnTo>
                    <a:pt x="25589" y="103504"/>
                  </a:lnTo>
                  <a:lnTo>
                    <a:pt x="27063" y="106806"/>
                  </a:lnTo>
                  <a:lnTo>
                    <a:pt x="18821" y="110997"/>
                  </a:lnTo>
                  <a:close/>
                </a:path>
                <a:path w="110490" h="116839">
                  <a:moveTo>
                    <a:pt x="12371" y="111632"/>
                  </a:moveTo>
                  <a:lnTo>
                    <a:pt x="9324" y="107949"/>
                  </a:lnTo>
                  <a:lnTo>
                    <a:pt x="14921" y="107949"/>
                  </a:lnTo>
                  <a:lnTo>
                    <a:pt x="17089" y="110489"/>
                  </a:lnTo>
                  <a:lnTo>
                    <a:pt x="12371" y="111632"/>
                  </a:lnTo>
                  <a:close/>
                </a:path>
              </a:pathLst>
            </a:custGeom>
            <a:solidFill>
              <a:srgbClr val="E8338B"/>
            </a:solidFill>
          </p:spPr>
          <p:txBody>
            <a:bodyPr wrap="square" lIns="0" tIns="0" rIns="0" bIns="0" rtlCol="0"/>
            <a:lstStyle/>
            <a:p>
              <a:endParaRPr/>
            </a:p>
          </p:txBody>
        </p:sp>
      </p:grpSp>
      <p:grpSp>
        <p:nvGrpSpPr>
          <p:cNvPr id="33" name="object 33"/>
          <p:cNvGrpSpPr/>
          <p:nvPr/>
        </p:nvGrpSpPr>
        <p:grpSpPr>
          <a:xfrm>
            <a:off x="14766687" y="1942042"/>
            <a:ext cx="233045" cy="83185"/>
            <a:chOff x="14766687" y="1942042"/>
            <a:chExt cx="233045" cy="83185"/>
          </a:xfrm>
        </p:grpSpPr>
        <p:sp>
          <p:nvSpPr>
            <p:cNvPr id="34" name="object 34"/>
            <p:cNvSpPr/>
            <p:nvPr/>
          </p:nvSpPr>
          <p:spPr>
            <a:xfrm>
              <a:off x="14769614" y="1942042"/>
              <a:ext cx="204470" cy="75565"/>
            </a:xfrm>
            <a:custGeom>
              <a:avLst/>
              <a:gdLst/>
              <a:ahLst/>
              <a:cxnLst/>
              <a:rect l="l" t="t" r="r" b="b"/>
              <a:pathLst>
                <a:path w="204469" h="75564">
                  <a:moveTo>
                    <a:pt x="143647" y="2666"/>
                  </a:moveTo>
                  <a:lnTo>
                    <a:pt x="141909" y="1777"/>
                  </a:lnTo>
                  <a:lnTo>
                    <a:pt x="142110" y="1777"/>
                  </a:lnTo>
                  <a:lnTo>
                    <a:pt x="144540" y="0"/>
                  </a:lnTo>
                  <a:lnTo>
                    <a:pt x="147706" y="126"/>
                  </a:lnTo>
                  <a:lnTo>
                    <a:pt x="150991" y="507"/>
                  </a:lnTo>
                  <a:lnTo>
                    <a:pt x="154097" y="634"/>
                  </a:lnTo>
                  <a:lnTo>
                    <a:pt x="155889" y="1269"/>
                  </a:lnTo>
                  <a:lnTo>
                    <a:pt x="146126" y="1269"/>
                  </a:lnTo>
                  <a:lnTo>
                    <a:pt x="143647" y="2666"/>
                  </a:lnTo>
                  <a:close/>
                </a:path>
                <a:path w="204469" h="75564">
                  <a:moveTo>
                    <a:pt x="192263" y="3682"/>
                  </a:moveTo>
                  <a:lnTo>
                    <a:pt x="159114" y="3682"/>
                  </a:lnTo>
                  <a:lnTo>
                    <a:pt x="157621" y="2412"/>
                  </a:lnTo>
                  <a:lnTo>
                    <a:pt x="155867" y="1269"/>
                  </a:lnTo>
                  <a:lnTo>
                    <a:pt x="156230" y="1269"/>
                  </a:lnTo>
                  <a:lnTo>
                    <a:pt x="156904" y="761"/>
                  </a:lnTo>
                  <a:lnTo>
                    <a:pt x="188560" y="2920"/>
                  </a:lnTo>
                  <a:lnTo>
                    <a:pt x="192263" y="3682"/>
                  </a:lnTo>
                  <a:close/>
                </a:path>
                <a:path w="204469" h="75564">
                  <a:moveTo>
                    <a:pt x="148193" y="2920"/>
                  </a:moveTo>
                  <a:lnTo>
                    <a:pt x="144122" y="2920"/>
                  </a:lnTo>
                  <a:lnTo>
                    <a:pt x="143647" y="2666"/>
                  </a:lnTo>
                  <a:lnTo>
                    <a:pt x="146126" y="1269"/>
                  </a:lnTo>
                  <a:lnTo>
                    <a:pt x="145218" y="1269"/>
                  </a:lnTo>
                  <a:lnTo>
                    <a:pt x="148193" y="2920"/>
                  </a:lnTo>
                  <a:close/>
                </a:path>
                <a:path w="204469" h="75564">
                  <a:moveTo>
                    <a:pt x="159114" y="3682"/>
                  </a:moveTo>
                  <a:lnTo>
                    <a:pt x="149905" y="3682"/>
                  </a:lnTo>
                  <a:lnTo>
                    <a:pt x="150921" y="2920"/>
                  </a:lnTo>
                  <a:lnTo>
                    <a:pt x="148193" y="2920"/>
                  </a:lnTo>
                  <a:lnTo>
                    <a:pt x="145218" y="1269"/>
                  </a:lnTo>
                  <a:lnTo>
                    <a:pt x="156314" y="1269"/>
                  </a:lnTo>
                  <a:lnTo>
                    <a:pt x="155471" y="1777"/>
                  </a:lnTo>
                  <a:lnTo>
                    <a:pt x="157697" y="2920"/>
                  </a:lnTo>
                  <a:lnTo>
                    <a:pt x="159114" y="3682"/>
                  </a:lnTo>
                  <a:close/>
                </a:path>
                <a:path w="204469" h="75564">
                  <a:moveTo>
                    <a:pt x="159114" y="3682"/>
                  </a:moveTo>
                  <a:lnTo>
                    <a:pt x="157719" y="2920"/>
                  </a:lnTo>
                  <a:lnTo>
                    <a:pt x="155471" y="1777"/>
                  </a:lnTo>
                  <a:lnTo>
                    <a:pt x="156461" y="1269"/>
                  </a:lnTo>
                  <a:lnTo>
                    <a:pt x="155722" y="1269"/>
                  </a:lnTo>
                  <a:lnTo>
                    <a:pt x="157621" y="2412"/>
                  </a:lnTo>
                  <a:lnTo>
                    <a:pt x="159114" y="3682"/>
                  </a:lnTo>
                  <a:close/>
                </a:path>
                <a:path w="204469" h="75564">
                  <a:moveTo>
                    <a:pt x="185651" y="9397"/>
                  </a:moveTo>
                  <a:lnTo>
                    <a:pt x="140539" y="9397"/>
                  </a:lnTo>
                  <a:lnTo>
                    <a:pt x="140291" y="8635"/>
                  </a:lnTo>
                  <a:lnTo>
                    <a:pt x="140159" y="7873"/>
                  </a:lnTo>
                  <a:lnTo>
                    <a:pt x="143047" y="2920"/>
                  </a:lnTo>
                  <a:lnTo>
                    <a:pt x="143647" y="2666"/>
                  </a:lnTo>
                  <a:lnTo>
                    <a:pt x="144122" y="2920"/>
                  </a:lnTo>
                  <a:lnTo>
                    <a:pt x="148340" y="2920"/>
                  </a:lnTo>
                  <a:lnTo>
                    <a:pt x="149619" y="3682"/>
                  </a:lnTo>
                  <a:lnTo>
                    <a:pt x="149496" y="4317"/>
                  </a:lnTo>
                  <a:lnTo>
                    <a:pt x="149449" y="5968"/>
                  </a:lnTo>
                  <a:lnTo>
                    <a:pt x="149667" y="7238"/>
                  </a:lnTo>
                  <a:lnTo>
                    <a:pt x="148879" y="7873"/>
                  </a:lnTo>
                  <a:lnTo>
                    <a:pt x="203293" y="7873"/>
                  </a:lnTo>
                  <a:lnTo>
                    <a:pt x="203657" y="8635"/>
                  </a:lnTo>
                  <a:lnTo>
                    <a:pt x="185990" y="8635"/>
                  </a:lnTo>
                  <a:lnTo>
                    <a:pt x="185651" y="9397"/>
                  </a:lnTo>
                  <a:close/>
                </a:path>
                <a:path w="204469" h="75564">
                  <a:moveTo>
                    <a:pt x="181482" y="11302"/>
                  </a:moveTo>
                  <a:lnTo>
                    <a:pt x="130206" y="11302"/>
                  </a:lnTo>
                  <a:lnTo>
                    <a:pt x="131649" y="10159"/>
                  </a:lnTo>
                  <a:lnTo>
                    <a:pt x="132494" y="9397"/>
                  </a:lnTo>
                  <a:lnTo>
                    <a:pt x="131042" y="7365"/>
                  </a:lnTo>
                  <a:lnTo>
                    <a:pt x="131491" y="5333"/>
                  </a:lnTo>
                  <a:lnTo>
                    <a:pt x="131547" y="5079"/>
                  </a:lnTo>
                  <a:lnTo>
                    <a:pt x="131660" y="4571"/>
                  </a:lnTo>
                  <a:lnTo>
                    <a:pt x="131699" y="4317"/>
                  </a:lnTo>
                  <a:lnTo>
                    <a:pt x="144018" y="3682"/>
                  </a:lnTo>
                  <a:lnTo>
                    <a:pt x="140704" y="3682"/>
                  </a:lnTo>
                  <a:lnTo>
                    <a:pt x="139434" y="8635"/>
                  </a:lnTo>
                  <a:lnTo>
                    <a:pt x="140539" y="9397"/>
                  </a:lnTo>
                  <a:lnTo>
                    <a:pt x="185651" y="9397"/>
                  </a:lnTo>
                  <a:lnTo>
                    <a:pt x="184917" y="11048"/>
                  </a:lnTo>
                  <a:lnTo>
                    <a:pt x="181452" y="11048"/>
                  </a:lnTo>
                  <a:lnTo>
                    <a:pt x="181482" y="11302"/>
                  </a:lnTo>
                  <a:close/>
                </a:path>
                <a:path w="204469" h="75564">
                  <a:moveTo>
                    <a:pt x="149769" y="7238"/>
                  </a:moveTo>
                  <a:lnTo>
                    <a:pt x="149340" y="5333"/>
                  </a:lnTo>
                  <a:lnTo>
                    <a:pt x="149349" y="5079"/>
                  </a:lnTo>
                  <a:lnTo>
                    <a:pt x="149707" y="3682"/>
                  </a:lnTo>
                  <a:lnTo>
                    <a:pt x="150767" y="4317"/>
                  </a:lnTo>
                  <a:lnTo>
                    <a:pt x="152604" y="5333"/>
                  </a:lnTo>
                  <a:lnTo>
                    <a:pt x="149769" y="7238"/>
                  </a:lnTo>
                  <a:close/>
                </a:path>
                <a:path w="204469" h="75564">
                  <a:moveTo>
                    <a:pt x="203292" y="7873"/>
                  </a:moveTo>
                  <a:lnTo>
                    <a:pt x="148896" y="7873"/>
                  </a:lnTo>
                  <a:lnTo>
                    <a:pt x="149769" y="7238"/>
                  </a:lnTo>
                  <a:lnTo>
                    <a:pt x="152604" y="5333"/>
                  </a:lnTo>
                  <a:lnTo>
                    <a:pt x="149707" y="3682"/>
                  </a:lnTo>
                  <a:lnTo>
                    <a:pt x="194772" y="3682"/>
                  </a:lnTo>
                  <a:lnTo>
                    <a:pt x="195319" y="4317"/>
                  </a:lnTo>
                  <a:lnTo>
                    <a:pt x="195445" y="5333"/>
                  </a:lnTo>
                  <a:lnTo>
                    <a:pt x="195488" y="5968"/>
                  </a:lnTo>
                  <a:lnTo>
                    <a:pt x="202364" y="5968"/>
                  </a:lnTo>
                  <a:lnTo>
                    <a:pt x="203292" y="7873"/>
                  </a:lnTo>
                  <a:close/>
                </a:path>
                <a:path w="204469" h="75564">
                  <a:moveTo>
                    <a:pt x="178759" y="14985"/>
                  </a:moveTo>
                  <a:lnTo>
                    <a:pt x="121127" y="14985"/>
                  </a:lnTo>
                  <a:lnTo>
                    <a:pt x="121660" y="13842"/>
                  </a:lnTo>
                  <a:lnTo>
                    <a:pt x="121779" y="13588"/>
                  </a:lnTo>
                  <a:lnTo>
                    <a:pt x="121925" y="12826"/>
                  </a:lnTo>
                  <a:lnTo>
                    <a:pt x="119044" y="7365"/>
                  </a:lnTo>
                  <a:lnTo>
                    <a:pt x="128354" y="4571"/>
                  </a:lnTo>
                  <a:lnTo>
                    <a:pt x="128285" y="5333"/>
                  </a:lnTo>
                  <a:lnTo>
                    <a:pt x="128227" y="5968"/>
                  </a:lnTo>
                  <a:lnTo>
                    <a:pt x="128111" y="7238"/>
                  </a:lnTo>
                  <a:lnTo>
                    <a:pt x="128053" y="7873"/>
                  </a:lnTo>
                  <a:lnTo>
                    <a:pt x="127983" y="8635"/>
                  </a:lnTo>
                  <a:lnTo>
                    <a:pt x="127913" y="9397"/>
                  </a:lnTo>
                  <a:lnTo>
                    <a:pt x="127844" y="10159"/>
                  </a:lnTo>
                  <a:lnTo>
                    <a:pt x="127762" y="11048"/>
                  </a:lnTo>
                  <a:lnTo>
                    <a:pt x="127145" y="11048"/>
                  </a:lnTo>
                  <a:lnTo>
                    <a:pt x="130206" y="11302"/>
                  </a:lnTo>
                  <a:lnTo>
                    <a:pt x="181482" y="11302"/>
                  </a:lnTo>
                  <a:lnTo>
                    <a:pt x="181559" y="12064"/>
                  </a:lnTo>
                  <a:lnTo>
                    <a:pt x="181632" y="12826"/>
                  </a:lnTo>
                  <a:lnTo>
                    <a:pt x="180198" y="13588"/>
                  </a:lnTo>
                  <a:lnTo>
                    <a:pt x="178585" y="13842"/>
                  </a:lnTo>
                  <a:lnTo>
                    <a:pt x="178643" y="14223"/>
                  </a:lnTo>
                  <a:lnTo>
                    <a:pt x="178759" y="14985"/>
                  </a:lnTo>
                  <a:close/>
                </a:path>
                <a:path w="204469" h="75564">
                  <a:moveTo>
                    <a:pt x="202364" y="5968"/>
                  </a:moveTo>
                  <a:lnTo>
                    <a:pt x="195488" y="5968"/>
                  </a:lnTo>
                  <a:lnTo>
                    <a:pt x="201999" y="5079"/>
                  </a:lnTo>
                  <a:lnTo>
                    <a:pt x="202364" y="5968"/>
                  </a:lnTo>
                  <a:close/>
                </a:path>
                <a:path w="204469" h="75564">
                  <a:moveTo>
                    <a:pt x="188903" y="12826"/>
                  </a:moveTo>
                  <a:lnTo>
                    <a:pt x="188517" y="12826"/>
                  </a:lnTo>
                  <a:lnTo>
                    <a:pt x="187186" y="12064"/>
                  </a:lnTo>
                  <a:lnTo>
                    <a:pt x="185989" y="8635"/>
                  </a:lnTo>
                  <a:lnTo>
                    <a:pt x="203657" y="8635"/>
                  </a:lnTo>
                  <a:lnTo>
                    <a:pt x="204388" y="10159"/>
                  </a:lnTo>
                  <a:lnTo>
                    <a:pt x="196550" y="10159"/>
                  </a:lnTo>
                  <a:lnTo>
                    <a:pt x="195597" y="11302"/>
                  </a:lnTo>
                  <a:lnTo>
                    <a:pt x="190874" y="11302"/>
                  </a:lnTo>
                  <a:lnTo>
                    <a:pt x="188903" y="12826"/>
                  </a:lnTo>
                  <a:close/>
                </a:path>
                <a:path w="204469" h="75564">
                  <a:moveTo>
                    <a:pt x="183364" y="11937"/>
                  </a:moveTo>
                  <a:lnTo>
                    <a:pt x="181452" y="11048"/>
                  </a:lnTo>
                  <a:lnTo>
                    <a:pt x="184917" y="11048"/>
                  </a:lnTo>
                  <a:lnTo>
                    <a:pt x="183364" y="11937"/>
                  </a:lnTo>
                  <a:close/>
                </a:path>
                <a:path w="204469" h="75564">
                  <a:moveTo>
                    <a:pt x="192562" y="13842"/>
                  </a:moveTo>
                  <a:lnTo>
                    <a:pt x="192299" y="13842"/>
                  </a:lnTo>
                  <a:lnTo>
                    <a:pt x="190626" y="11302"/>
                  </a:lnTo>
                  <a:lnTo>
                    <a:pt x="195593" y="11302"/>
                  </a:lnTo>
                  <a:lnTo>
                    <a:pt x="195091" y="11937"/>
                  </a:lnTo>
                  <a:lnTo>
                    <a:pt x="193995" y="12826"/>
                  </a:lnTo>
                  <a:lnTo>
                    <a:pt x="192562" y="13842"/>
                  </a:lnTo>
                  <a:close/>
                </a:path>
                <a:path w="204469" h="75564">
                  <a:moveTo>
                    <a:pt x="168447" y="21208"/>
                  </a:moveTo>
                  <a:lnTo>
                    <a:pt x="119395" y="21208"/>
                  </a:lnTo>
                  <a:lnTo>
                    <a:pt x="120351" y="20827"/>
                  </a:lnTo>
                  <a:lnTo>
                    <a:pt x="117842" y="18033"/>
                  </a:lnTo>
                  <a:lnTo>
                    <a:pt x="116579" y="14985"/>
                  </a:lnTo>
                  <a:lnTo>
                    <a:pt x="118260" y="14223"/>
                  </a:lnTo>
                  <a:lnTo>
                    <a:pt x="121127" y="14985"/>
                  </a:lnTo>
                  <a:lnTo>
                    <a:pt x="178778" y="14985"/>
                  </a:lnTo>
                  <a:lnTo>
                    <a:pt x="178884" y="15747"/>
                  </a:lnTo>
                  <a:lnTo>
                    <a:pt x="177869" y="16636"/>
                  </a:lnTo>
                  <a:lnTo>
                    <a:pt x="175659" y="16763"/>
                  </a:lnTo>
                  <a:lnTo>
                    <a:pt x="175458" y="17652"/>
                  </a:lnTo>
                  <a:lnTo>
                    <a:pt x="168252" y="17652"/>
                  </a:lnTo>
                  <a:lnTo>
                    <a:pt x="168337" y="19176"/>
                  </a:lnTo>
                  <a:lnTo>
                    <a:pt x="168447" y="21208"/>
                  </a:lnTo>
                  <a:close/>
                </a:path>
                <a:path w="204469" h="75564">
                  <a:moveTo>
                    <a:pt x="170463" y="21716"/>
                  </a:moveTo>
                  <a:lnTo>
                    <a:pt x="168252" y="17652"/>
                  </a:lnTo>
                  <a:lnTo>
                    <a:pt x="175458" y="17652"/>
                  </a:lnTo>
                  <a:lnTo>
                    <a:pt x="174680" y="20827"/>
                  </a:lnTo>
                  <a:lnTo>
                    <a:pt x="174586" y="21208"/>
                  </a:lnTo>
                  <a:lnTo>
                    <a:pt x="174524" y="21462"/>
                  </a:lnTo>
                  <a:lnTo>
                    <a:pt x="170463" y="21716"/>
                  </a:lnTo>
                  <a:close/>
                </a:path>
                <a:path w="204469" h="75564">
                  <a:moveTo>
                    <a:pt x="168541" y="22986"/>
                  </a:moveTo>
                  <a:lnTo>
                    <a:pt x="111272" y="22986"/>
                  </a:lnTo>
                  <a:lnTo>
                    <a:pt x="113422" y="21843"/>
                  </a:lnTo>
                  <a:lnTo>
                    <a:pt x="114975" y="19176"/>
                  </a:lnTo>
                  <a:lnTo>
                    <a:pt x="119395" y="21208"/>
                  </a:lnTo>
                  <a:lnTo>
                    <a:pt x="168447" y="21208"/>
                  </a:lnTo>
                  <a:lnTo>
                    <a:pt x="168541" y="22986"/>
                  </a:lnTo>
                  <a:close/>
                </a:path>
                <a:path w="204469" h="75564">
                  <a:moveTo>
                    <a:pt x="103448" y="23367"/>
                  </a:moveTo>
                  <a:lnTo>
                    <a:pt x="96678" y="23367"/>
                  </a:lnTo>
                  <a:lnTo>
                    <a:pt x="99446" y="21716"/>
                  </a:lnTo>
                  <a:lnTo>
                    <a:pt x="102643" y="21716"/>
                  </a:lnTo>
                  <a:lnTo>
                    <a:pt x="103262" y="22986"/>
                  </a:lnTo>
                  <a:lnTo>
                    <a:pt x="103448" y="23367"/>
                  </a:lnTo>
                  <a:close/>
                </a:path>
                <a:path w="204469" h="75564">
                  <a:moveTo>
                    <a:pt x="86425" y="27812"/>
                  </a:moveTo>
                  <a:lnTo>
                    <a:pt x="74360" y="27812"/>
                  </a:lnTo>
                  <a:lnTo>
                    <a:pt x="76272" y="26796"/>
                  </a:lnTo>
                  <a:lnTo>
                    <a:pt x="76344" y="26161"/>
                  </a:lnTo>
                  <a:lnTo>
                    <a:pt x="76415" y="25526"/>
                  </a:lnTo>
                  <a:lnTo>
                    <a:pt x="76502" y="24764"/>
                  </a:lnTo>
                  <a:lnTo>
                    <a:pt x="76602" y="23875"/>
                  </a:lnTo>
                  <a:lnTo>
                    <a:pt x="76689" y="23113"/>
                  </a:lnTo>
                  <a:lnTo>
                    <a:pt x="76809" y="22097"/>
                  </a:lnTo>
                  <a:lnTo>
                    <a:pt x="82663" y="21843"/>
                  </a:lnTo>
                  <a:lnTo>
                    <a:pt x="80961" y="26796"/>
                  </a:lnTo>
                  <a:lnTo>
                    <a:pt x="85538" y="26796"/>
                  </a:lnTo>
                  <a:lnTo>
                    <a:pt x="86425" y="27812"/>
                  </a:lnTo>
                  <a:close/>
                </a:path>
                <a:path w="204469" h="75564">
                  <a:moveTo>
                    <a:pt x="160918" y="25018"/>
                  </a:moveTo>
                  <a:lnTo>
                    <a:pt x="105807" y="25018"/>
                  </a:lnTo>
                  <a:lnTo>
                    <a:pt x="107688" y="23875"/>
                  </a:lnTo>
                  <a:lnTo>
                    <a:pt x="109355" y="22097"/>
                  </a:lnTo>
                  <a:lnTo>
                    <a:pt x="109160" y="22097"/>
                  </a:lnTo>
                  <a:lnTo>
                    <a:pt x="111272" y="22986"/>
                  </a:lnTo>
                  <a:lnTo>
                    <a:pt x="168541" y="22986"/>
                  </a:lnTo>
                  <a:lnTo>
                    <a:pt x="168348" y="23367"/>
                  </a:lnTo>
                  <a:lnTo>
                    <a:pt x="161145" y="23367"/>
                  </a:lnTo>
                  <a:lnTo>
                    <a:pt x="161019" y="24256"/>
                  </a:lnTo>
                  <a:lnTo>
                    <a:pt x="160918" y="25018"/>
                  </a:lnTo>
                  <a:close/>
                </a:path>
                <a:path w="204469" h="75564">
                  <a:moveTo>
                    <a:pt x="150513" y="29082"/>
                  </a:moveTo>
                  <a:lnTo>
                    <a:pt x="146220" y="25907"/>
                  </a:lnTo>
                  <a:lnTo>
                    <a:pt x="87769" y="25907"/>
                  </a:lnTo>
                  <a:lnTo>
                    <a:pt x="88934" y="24256"/>
                  </a:lnTo>
                  <a:lnTo>
                    <a:pt x="92219" y="22478"/>
                  </a:lnTo>
                  <a:lnTo>
                    <a:pt x="96307" y="23367"/>
                  </a:lnTo>
                  <a:lnTo>
                    <a:pt x="103448" y="23367"/>
                  </a:lnTo>
                  <a:lnTo>
                    <a:pt x="104109" y="24764"/>
                  </a:lnTo>
                  <a:lnTo>
                    <a:pt x="104224" y="25018"/>
                  </a:lnTo>
                  <a:lnTo>
                    <a:pt x="160918" y="25018"/>
                  </a:lnTo>
                  <a:lnTo>
                    <a:pt x="160842" y="25526"/>
                  </a:lnTo>
                  <a:lnTo>
                    <a:pt x="160729" y="26161"/>
                  </a:lnTo>
                  <a:lnTo>
                    <a:pt x="160647" y="26796"/>
                  </a:lnTo>
                  <a:lnTo>
                    <a:pt x="160548" y="27558"/>
                  </a:lnTo>
                  <a:lnTo>
                    <a:pt x="154216" y="28955"/>
                  </a:lnTo>
                  <a:lnTo>
                    <a:pt x="150513" y="29082"/>
                  </a:lnTo>
                  <a:close/>
                </a:path>
                <a:path w="204469" h="75564">
                  <a:moveTo>
                    <a:pt x="166520" y="25526"/>
                  </a:moveTo>
                  <a:lnTo>
                    <a:pt x="161145" y="23367"/>
                  </a:lnTo>
                  <a:lnTo>
                    <a:pt x="168348" y="23367"/>
                  </a:lnTo>
                  <a:lnTo>
                    <a:pt x="166520" y="25526"/>
                  </a:lnTo>
                  <a:close/>
                </a:path>
                <a:path w="204469" h="75564">
                  <a:moveTo>
                    <a:pt x="85552" y="26796"/>
                  </a:moveTo>
                  <a:lnTo>
                    <a:pt x="80974" y="26796"/>
                  </a:lnTo>
                  <a:lnTo>
                    <a:pt x="82663" y="24764"/>
                  </a:lnTo>
                  <a:lnTo>
                    <a:pt x="84873" y="25907"/>
                  </a:lnTo>
                  <a:lnTo>
                    <a:pt x="85552" y="26796"/>
                  </a:lnTo>
                  <a:close/>
                </a:path>
                <a:path w="204469" h="75564">
                  <a:moveTo>
                    <a:pt x="105807" y="25018"/>
                  </a:moveTo>
                  <a:lnTo>
                    <a:pt x="104224" y="25018"/>
                  </a:lnTo>
                  <a:lnTo>
                    <a:pt x="107808" y="24764"/>
                  </a:lnTo>
                  <a:lnTo>
                    <a:pt x="106225" y="24764"/>
                  </a:lnTo>
                  <a:lnTo>
                    <a:pt x="105807" y="25018"/>
                  </a:lnTo>
                  <a:close/>
                </a:path>
                <a:path w="204469" h="75564">
                  <a:moveTo>
                    <a:pt x="165256" y="25018"/>
                  </a:moveTo>
                  <a:lnTo>
                    <a:pt x="160918" y="25018"/>
                  </a:lnTo>
                  <a:lnTo>
                    <a:pt x="160951" y="24764"/>
                  </a:lnTo>
                  <a:lnTo>
                    <a:pt x="164623" y="24764"/>
                  </a:lnTo>
                  <a:lnTo>
                    <a:pt x="165256" y="25018"/>
                  </a:lnTo>
                  <a:close/>
                </a:path>
                <a:path w="204469" h="75564">
                  <a:moveTo>
                    <a:pt x="143865" y="27812"/>
                  </a:moveTo>
                  <a:lnTo>
                    <a:pt x="86425" y="27812"/>
                  </a:lnTo>
                  <a:lnTo>
                    <a:pt x="87590" y="26161"/>
                  </a:lnTo>
                  <a:lnTo>
                    <a:pt x="160783" y="25907"/>
                  </a:lnTo>
                  <a:lnTo>
                    <a:pt x="146573" y="25907"/>
                  </a:lnTo>
                  <a:lnTo>
                    <a:pt x="143865" y="27812"/>
                  </a:lnTo>
                  <a:close/>
                </a:path>
                <a:path w="204469" h="75564">
                  <a:moveTo>
                    <a:pt x="116200" y="37083"/>
                  </a:moveTo>
                  <a:lnTo>
                    <a:pt x="70657" y="37083"/>
                  </a:lnTo>
                  <a:lnTo>
                    <a:pt x="68597" y="33019"/>
                  </a:lnTo>
                  <a:lnTo>
                    <a:pt x="68031" y="29082"/>
                  </a:lnTo>
                  <a:lnTo>
                    <a:pt x="67921" y="28320"/>
                  </a:lnTo>
                  <a:lnTo>
                    <a:pt x="67812" y="27558"/>
                  </a:lnTo>
                  <a:lnTo>
                    <a:pt x="67702" y="26796"/>
                  </a:lnTo>
                  <a:lnTo>
                    <a:pt x="67611" y="26161"/>
                  </a:lnTo>
                  <a:lnTo>
                    <a:pt x="74360" y="27812"/>
                  </a:lnTo>
                  <a:lnTo>
                    <a:pt x="143865" y="27812"/>
                  </a:lnTo>
                  <a:lnTo>
                    <a:pt x="143107" y="28320"/>
                  </a:lnTo>
                  <a:lnTo>
                    <a:pt x="142526" y="30352"/>
                  </a:lnTo>
                  <a:lnTo>
                    <a:pt x="130684" y="30352"/>
                  </a:lnTo>
                  <a:lnTo>
                    <a:pt x="130684" y="32257"/>
                  </a:lnTo>
                  <a:lnTo>
                    <a:pt x="130970" y="33781"/>
                  </a:lnTo>
                  <a:lnTo>
                    <a:pt x="131042" y="34162"/>
                  </a:lnTo>
                  <a:lnTo>
                    <a:pt x="115401" y="34162"/>
                  </a:lnTo>
                  <a:lnTo>
                    <a:pt x="115887" y="35940"/>
                  </a:lnTo>
                  <a:lnTo>
                    <a:pt x="115957" y="36194"/>
                  </a:lnTo>
                  <a:lnTo>
                    <a:pt x="116026" y="36448"/>
                  </a:lnTo>
                  <a:lnTo>
                    <a:pt x="116096" y="36702"/>
                  </a:lnTo>
                  <a:lnTo>
                    <a:pt x="116200" y="37083"/>
                  </a:lnTo>
                  <a:close/>
                </a:path>
                <a:path w="204469" h="75564">
                  <a:moveTo>
                    <a:pt x="132834" y="41528"/>
                  </a:moveTo>
                  <a:lnTo>
                    <a:pt x="132006" y="37083"/>
                  </a:lnTo>
                  <a:lnTo>
                    <a:pt x="130684" y="30352"/>
                  </a:lnTo>
                  <a:lnTo>
                    <a:pt x="142526" y="30352"/>
                  </a:lnTo>
                  <a:lnTo>
                    <a:pt x="141751" y="33019"/>
                  </a:lnTo>
                  <a:lnTo>
                    <a:pt x="138207" y="34162"/>
                  </a:lnTo>
                  <a:lnTo>
                    <a:pt x="135852" y="36194"/>
                  </a:lnTo>
                  <a:lnTo>
                    <a:pt x="135859" y="37083"/>
                  </a:lnTo>
                  <a:lnTo>
                    <a:pt x="135718" y="38099"/>
                  </a:lnTo>
                  <a:lnTo>
                    <a:pt x="135260" y="38734"/>
                  </a:lnTo>
                  <a:lnTo>
                    <a:pt x="132834" y="41528"/>
                  </a:lnTo>
                  <a:close/>
                </a:path>
                <a:path w="204469" h="75564">
                  <a:moveTo>
                    <a:pt x="106227" y="43052"/>
                  </a:moveTo>
                  <a:lnTo>
                    <a:pt x="42764" y="43052"/>
                  </a:lnTo>
                  <a:lnTo>
                    <a:pt x="47244" y="42798"/>
                  </a:lnTo>
                  <a:lnTo>
                    <a:pt x="48090" y="40893"/>
                  </a:lnTo>
                  <a:lnTo>
                    <a:pt x="48203" y="40639"/>
                  </a:lnTo>
                  <a:lnTo>
                    <a:pt x="51007" y="39369"/>
                  </a:lnTo>
                  <a:lnTo>
                    <a:pt x="53396" y="38734"/>
                  </a:lnTo>
                  <a:lnTo>
                    <a:pt x="53736" y="37083"/>
                  </a:lnTo>
                  <a:lnTo>
                    <a:pt x="53814" y="36702"/>
                  </a:lnTo>
                  <a:lnTo>
                    <a:pt x="55757" y="33019"/>
                  </a:lnTo>
                  <a:lnTo>
                    <a:pt x="55609" y="33019"/>
                  </a:lnTo>
                  <a:lnTo>
                    <a:pt x="57938" y="34162"/>
                  </a:lnTo>
                  <a:lnTo>
                    <a:pt x="59548" y="35432"/>
                  </a:lnTo>
                  <a:lnTo>
                    <a:pt x="64962" y="35432"/>
                  </a:lnTo>
                  <a:lnTo>
                    <a:pt x="64858" y="37083"/>
                  </a:lnTo>
                  <a:lnTo>
                    <a:pt x="64804" y="38099"/>
                  </a:lnTo>
                  <a:lnTo>
                    <a:pt x="116476" y="38099"/>
                  </a:lnTo>
                  <a:lnTo>
                    <a:pt x="116838" y="39369"/>
                  </a:lnTo>
                  <a:lnTo>
                    <a:pt x="116864" y="40004"/>
                  </a:lnTo>
                  <a:lnTo>
                    <a:pt x="116700" y="40512"/>
                  </a:lnTo>
                  <a:lnTo>
                    <a:pt x="116576" y="40893"/>
                  </a:lnTo>
                  <a:lnTo>
                    <a:pt x="106733" y="40893"/>
                  </a:lnTo>
                  <a:lnTo>
                    <a:pt x="105538" y="42290"/>
                  </a:lnTo>
                  <a:lnTo>
                    <a:pt x="106227" y="43052"/>
                  </a:lnTo>
                  <a:close/>
                </a:path>
                <a:path w="204469" h="75564">
                  <a:moveTo>
                    <a:pt x="64962" y="35432"/>
                  </a:moveTo>
                  <a:lnTo>
                    <a:pt x="59548" y="35432"/>
                  </a:lnTo>
                  <a:lnTo>
                    <a:pt x="61818" y="33781"/>
                  </a:lnTo>
                  <a:lnTo>
                    <a:pt x="64667" y="34924"/>
                  </a:lnTo>
                  <a:lnTo>
                    <a:pt x="64990" y="34924"/>
                  </a:lnTo>
                  <a:lnTo>
                    <a:pt x="64962" y="35432"/>
                  </a:lnTo>
                  <a:close/>
                </a:path>
                <a:path w="204469" h="75564">
                  <a:moveTo>
                    <a:pt x="125129" y="40639"/>
                  </a:moveTo>
                  <a:lnTo>
                    <a:pt x="118081" y="40004"/>
                  </a:lnTo>
                  <a:lnTo>
                    <a:pt x="117677" y="37083"/>
                  </a:lnTo>
                  <a:lnTo>
                    <a:pt x="117553" y="36194"/>
                  </a:lnTo>
                  <a:lnTo>
                    <a:pt x="117448" y="35432"/>
                  </a:lnTo>
                  <a:lnTo>
                    <a:pt x="117365" y="34924"/>
                  </a:lnTo>
                  <a:lnTo>
                    <a:pt x="115262" y="34162"/>
                  </a:lnTo>
                  <a:lnTo>
                    <a:pt x="131042" y="34162"/>
                  </a:lnTo>
                  <a:lnTo>
                    <a:pt x="130951" y="34924"/>
                  </a:lnTo>
                  <a:lnTo>
                    <a:pt x="130882" y="35432"/>
                  </a:lnTo>
                  <a:lnTo>
                    <a:pt x="126996" y="35432"/>
                  </a:lnTo>
                  <a:lnTo>
                    <a:pt x="125175" y="40512"/>
                  </a:lnTo>
                  <a:close/>
                </a:path>
                <a:path w="204469" h="75564">
                  <a:moveTo>
                    <a:pt x="130684" y="37083"/>
                  </a:moveTo>
                  <a:lnTo>
                    <a:pt x="129011" y="36448"/>
                  </a:lnTo>
                  <a:lnTo>
                    <a:pt x="126854" y="35432"/>
                  </a:lnTo>
                  <a:lnTo>
                    <a:pt x="130882" y="35432"/>
                  </a:lnTo>
                  <a:lnTo>
                    <a:pt x="130760" y="36448"/>
                  </a:lnTo>
                  <a:lnTo>
                    <a:pt x="130684" y="37083"/>
                  </a:lnTo>
                  <a:close/>
                </a:path>
                <a:path w="204469" h="75564">
                  <a:moveTo>
                    <a:pt x="116476" y="38099"/>
                  </a:moveTo>
                  <a:lnTo>
                    <a:pt x="64804" y="38099"/>
                  </a:lnTo>
                  <a:lnTo>
                    <a:pt x="66775" y="36194"/>
                  </a:lnTo>
                  <a:lnTo>
                    <a:pt x="68209" y="35940"/>
                  </a:lnTo>
                  <a:lnTo>
                    <a:pt x="70657" y="37083"/>
                  </a:lnTo>
                  <a:lnTo>
                    <a:pt x="116232" y="37083"/>
                  </a:lnTo>
                  <a:lnTo>
                    <a:pt x="116476" y="38099"/>
                  </a:lnTo>
                  <a:close/>
                </a:path>
                <a:path w="204469" h="75564">
                  <a:moveTo>
                    <a:pt x="107070" y="44068"/>
                  </a:moveTo>
                  <a:lnTo>
                    <a:pt x="30938" y="44068"/>
                  </a:lnTo>
                  <a:lnTo>
                    <a:pt x="28788" y="42036"/>
                  </a:lnTo>
                  <a:lnTo>
                    <a:pt x="33115" y="39369"/>
                  </a:lnTo>
                  <a:lnTo>
                    <a:pt x="32925" y="39369"/>
                  </a:lnTo>
                  <a:lnTo>
                    <a:pt x="32846" y="40004"/>
                  </a:lnTo>
                  <a:lnTo>
                    <a:pt x="32735" y="40893"/>
                  </a:lnTo>
                  <a:lnTo>
                    <a:pt x="32656" y="41528"/>
                  </a:lnTo>
                  <a:lnTo>
                    <a:pt x="32560" y="42290"/>
                  </a:lnTo>
                  <a:lnTo>
                    <a:pt x="32463" y="43052"/>
                  </a:lnTo>
                  <a:lnTo>
                    <a:pt x="106253" y="43052"/>
                  </a:lnTo>
                  <a:lnTo>
                    <a:pt x="106967" y="43941"/>
                  </a:lnTo>
                  <a:close/>
                </a:path>
                <a:path w="204469" h="75564">
                  <a:moveTo>
                    <a:pt x="110739" y="46481"/>
                  </a:moveTo>
                  <a:lnTo>
                    <a:pt x="110558" y="46481"/>
                  </a:lnTo>
                  <a:lnTo>
                    <a:pt x="108343" y="44068"/>
                  </a:lnTo>
                  <a:lnTo>
                    <a:pt x="106733" y="40893"/>
                  </a:lnTo>
                  <a:lnTo>
                    <a:pt x="116576" y="40893"/>
                  </a:lnTo>
                  <a:lnTo>
                    <a:pt x="116210" y="42036"/>
                  </a:lnTo>
                  <a:lnTo>
                    <a:pt x="116128" y="42290"/>
                  </a:lnTo>
                  <a:lnTo>
                    <a:pt x="112855" y="42290"/>
                  </a:lnTo>
                  <a:lnTo>
                    <a:pt x="110739" y="46481"/>
                  </a:lnTo>
                  <a:close/>
                </a:path>
                <a:path w="204469" h="75564">
                  <a:moveTo>
                    <a:pt x="83229" y="52958"/>
                  </a:moveTo>
                  <a:lnTo>
                    <a:pt x="21860" y="52958"/>
                  </a:lnTo>
                  <a:lnTo>
                    <a:pt x="21442" y="50418"/>
                  </a:lnTo>
                  <a:lnTo>
                    <a:pt x="22039" y="49021"/>
                  </a:lnTo>
                  <a:lnTo>
                    <a:pt x="23592" y="48513"/>
                  </a:lnTo>
                  <a:lnTo>
                    <a:pt x="21681" y="45592"/>
                  </a:lnTo>
                  <a:lnTo>
                    <a:pt x="23897" y="42290"/>
                  </a:lnTo>
                  <a:lnTo>
                    <a:pt x="23645" y="42290"/>
                  </a:lnTo>
                  <a:lnTo>
                    <a:pt x="26817" y="44703"/>
                  </a:lnTo>
                  <a:lnTo>
                    <a:pt x="107631" y="44703"/>
                  </a:lnTo>
                  <a:lnTo>
                    <a:pt x="108346" y="45592"/>
                  </a:lnTo>
                  <a:lnTo>
                    <a:pt x="107251" y="46481"/>
                  </a:lnTo>
                  <a:lnTo>
                    <a:pt x="93891" y="46481"/>
                  </a:lnTo>
                  <a:lnTo>
                    <a:pt x="93509" y="48513"/>
                  </a:lnTo>
                  <a:lnTo>
                    <a:pt x="93414" y="49021"/>
                  </a:lnTo>
                  <a:lnTo>
                    <a:pt x="92699" y="49910"/>
                  </a:lnTo>
                  <a:lnTo>
                    <a:pt x="90905" y="49910"/>
                  </a:lnTo>
                  <a:lnTo>
                    <a:pt x="90369" y="52196"/>
                  </a:lnTo>
                  <a:lnTo>
                    <a:pt x="83678" y="52196"/>
                  </a:lnTo>
                  <a:lnTo>
                    <a:pt x="83229" y="52958"/>
                  </a:lnTo>
                  <a:close/>
                </a:path>
                <a:path w="204469" h="75564">
                  <a:moveTo>
                    <a:pt x="33892" y="43052"/>
                  </a:moveTo>
                  <a:lnTo>
                    <a:pt x="32688" y="43052"/>
                  </a:lnTo>
                  <a:lnTo>
                    <a:pt x="33455" y="42290"/>
                  </a:lnTo>
                  <a:lnTo>
                    <a:pt x="33788" y="42290"/>
                  </a:lnTo>
                  <a:lnTo>
                    <a:pt x="33892" y="43052"/>
                  </a:lnTo>
                  <a:close/>
                </a:path>
                <a:path w="204469" h="75564">
                  <a:moveTo>
                    <a:pt x="107631" y="44703"/>
                  </a:moveTo>
                  <a:lnTo>
                    <a:pt x="26817" y="44703"/>
                  </a:lnTo>
                  <a:lnTo>
                    <a:pt x="28310" y="43941"/>
                  </a:lnTo>
                  <a:lnTo>
                    <a:pt x="29684" y="43687"/>
                  </a:lnTo>
                  <a:lnTo>
                    <a:pt x="30938" y="44068"/>
                  </a:lnTo>
                  <a:lnTo>
                    <a:pt x="107070" y="44068"/>
                  </a:lnTo>
                  <a:lnTo>
                    <a:pt x="107631" y="44703"/>
                  </a:lnTo>
                  <a:close/>
                </a:path>
                <a:path w="204469" h="75564">
                  <a:moveTo>
                    <a:pt x="97475" y="52450"/>
                  </a:moveTo>
                  <a:lnTo>
                    <a:pt x="95061" y="50418"/>
                  </a:lnTo>
                  <a:lnTo>
                    <a:pt x="94583" y="49910"/>
                  </a:lnTo>
                  <a:lnTo>
                    <a:pt x="93891" y="46481"/>
                  </a:lnTo>
                  <a:lnTo>
                    <a:pt x="107251" y="46481"/>
                  </a:lnTo>
                  <a:lnTo>
                    <a:pt x="104777" y="48513"/>
                  </a:lnTo>
                  <a:lnTo>
                    <a:pt x="99574" y="48513"/>
                  </a:lnTo>
                  <a:lnTo>
                    <a:pt x="97475" y="52450"/>
                  </a:lnTo>
                  <a:close/>
                </a:path>
                <a:path w="204469" h="75564">
                  <a:moveTo>
                    <a:pt x="103090" y="49910"/>
                  </a:moveTo>
                  <a:lnTo>
                    <a:pt x="99148" y="48513"/>
                  </a:lnTo>
                  <a:lnTo>
                    <a:pt x="104776" y="48513"/>
                  </a:lnTo>
                  <a:lnTo>
                    <a:pt x="103090" y="49910"/>
                  </a:lnTo>
                  <a:close/>
                </a:path>
                <a:path w="204469" h="75564">
                  <a:moveTo>
                    <a:pt x="83863" y="58165"/>
                  </a:moveTo>
                  <a:lnTo>
                    <a:pt x="83678" y="58165"/>
                  </a:lnTo>
                  <a:lnTo>
                    <a:pt x="83678" y="52196"/>
                  </a:lnTo>
                  <a:lnTo>
                    <a:pt x="90369" y="52196"/>
                  </a:lnTo>
                  <a:lnTo>
                    <a:pt x="89950" y="53974"/>
                  </a:lnTo>
                  <a:lnTo>
                    <a:pt x="83863" y="58165"/>
                  </a:lnTo>
                  <a:close/>
                </a:path>
                <a:path w="204469" h="75564">
                  <a:moveTo>
                    <a:pt x="37961" y="58800"/>
                  </a:moveTo>
                  <a:lnTo>
                    <a:pt x="12913" y="58800"/>
                  </a:lnTo>
                  <a:lnTo>
                    <a:pt x="13000" y="57403"/>
                  </a:lnTo>
                  <a:lnTo>
                    <a:pt x="13100" y="56006"/>
                  </a:lnTo>
                  <a:lnTo>
                    <a:pt x="13199" y="54482"/>
                  </a:lnTo>
                  <a:lnTo>
                    <a:pt x="17858" y="52450"/>
                  </a:lnTo>
                  <a:lnTo>
                    <a:pt x="21860" y="52958"/>
                  </a:lnTo>
                  <a:lnTo>
                    <a:pt x="83229" y="52958"/>
                  </a:lnTo>
                  <a:lnTo>
                    <a:pt x="81952" y="55117"/>
                  </a:lnTo>
                  <a:lnTo>
                    <a:pt x="60862" y="55117"/>
                  </a:lnTo>
                  <a:lnTo>
                    <a:pt x="58405" y="56768"/>
                  </a:lnTo>
                  <a:lnTo>
                    <a:pt x="50171" y="56768"/>
                  </a:lnTo>
                  <a:lnTo>
                    <a:pt x="49301" y="57911"/>
                  </a:lnTo>
                  <a:lnTo>
                    <a:pt x="37688" y="57911"/>
                  </a:lnTo>
                  <a:lnTo>
                    <a:pt x="37922" y="58546"/>
                  </a:lnTo>
                  <a:lnTo>
                    <a:pt x="37961" y="58800"/>
                  </a:lnTo>
                  <a:close/>
                </a:path>
                <a:path w="204469" h="75564">
                  <a:moveTo>
                    <a:pt x="73561" y="60324"/>
                  </a:moveTo>
                  <a:lnTo>
                    <a:pt x="73177" y="60324"/>
                  </a:lnTo>
                  <a:lnTo>
                    <a:pt x="70896" y="59054"/>
                  </a:lnTo>
                  <a:lnTo>
                    <a:pt x="65401" y="56514"/>
                  </a:lnTo>
                  <a:lnTo>
                    <a:pt x="60862" y="55117"/>
                  </a:lnTo>
                  <a:lnTo>
                    <a:pt x="81952" y="55117"/>
                  </a:lnTo>
                  <a:lnTo>
                    <a:pt x="81468" y="56006"/>
                  </a:lnTo>
                  <a:lnTo>
                    <a:pt x="74621" y="56006"/>
                  </a:lnTo>
                  <a:lnTo>
                    <a:pt x="75193" y="57911"/>
                  </a:lnTo>
                  <a:lnTo>
                    <a:pt x="75270" y="58165"/>
                  </a:lnTo>
                  <a:lnTo>
                    <a:pt x="75384" y="58546"/>
                  </a:lnTo>
                  <a:lnTo>
                    <a:pt x="75436" y="58800"/>
                  </a:lnTo>
                  <a:lnTo>
                    <a:pt x="73561" y="60324"/>
                  </a:lnTo>
                  <a:close/>
                </a:path>
                <a:path w="204469" h="75564">
                  <a:moveTo>
                    <a:pt x="79019" y="58165"/>
                  </a:moveTo>
                  <a:lnTo>
                    <a:pt x="74386" y="56006"/>
                  </a:lnTo>
                  <a:lnTo>
                    <a:pt x="81477" y="56006"/>
                  </a:lnTo>
                  <a:lnTo>
                    <a:pt x="79019" y="58165"/>
                  </a:lnTo>
                  <a:close/>
                </a:path>
                <a:path w="204469" h="75564">
                  <a:moveTo>
                    <a:pt x="55321" y="58800"/>
                  </a:moveTo>
                  <a:lnTo>
                    <a:pt x="54837" y="58800"/>
                  </a:lnTo>
                  <a:lnTo>
                    <a:pt x="50171" y="56768"/>
                  </a:lnTo>
                  <a:lnTo>
                    <a:pt x="58405" y="56768"/>
                  </a:lnTo>
                  <a:lnTo>
                    <a:pt x="55321" y="58800"/>
                  </a:lnTo>
                  <a:close/>
                </a:path>
                <a:path w="204469" h="75564">
                  <a:moveTo>
                    <a:pt x="38502" y="60324"/>
                  </a:moveTo>
                  <a:lnTo>
                    <a:pt x="7016" y="60324"/>
                  </a:lnTo>
                  <a:lnTo>
                    <a:pt x="8421" y="58546"/>
                  </a:lnTo>
                  <a:lnTo>
                    <a:pt x="10631" y="57403"/>
                  </a:lnTo>
                  <a:lnTo>
                    <a:pt x="12628" y="58800"/>
                  </a:lnTo>
                  <a:lnTo>
                    <a:pt x="37975" y="58800"/>
                  </a:lnTo>
                  <a:lnTo>
                    <a:pt x="38327" y="59816"/>
                  </a:lnTo>
                  <a:lnTo>
                    <a:pt x="38414" y="60070"/>
                  </a:lnTo>
                  <a:lnTo>
                    <a:pt x="38502" y="60324"/>
                  </a:lnTo>
                  <a:close/>
                </a:path>
                <a:path w="204469" h="75564">
                  <a:moveTo>
                    <a:pt x="43703" y="66039"/>
                  </a:moveTo>
                  <a:lnTo>
                    <a:pt x="43070" y="66039"/>
                  </a:lnTo>
                  <a:lnTo>
                    <a:pt x="39539" y="64134"/>
                  </a:lnTo>
                  <a:lnTo>
                    <a:pt x="38771" y="62610"/>
                  </a:lnTo>
                  <a:lnTo>
                    <a:pt x="38750" y="62102"/>
                  </a:lnTo>
                  <a:lnTo>
                    <a:pt x="39493" y="60324"/>
                  </a:lnTo>
                  <a:lnTo>
                    <a:pt x="39599" y="60070"/>
                  </a:lnTo>
                  <a:lnTo>
                    <a:pt x="37688" y="57911"/>
                  </a:lnTo>
                  <a:lnTo>
                    <a:pt x="49301" y="57911"/>
                  </a:lnTo>
                  <a:lnTo>
                    <a:pt x="47423" y="60324"/>
                  </a:lnTo>
                  <a:lnTo>
                    <a:pt x="52859" y="62102"/>
                  </a:lnTo>
                  <a:lnTo>
                    <a:pt x="52963" y="63118"/>
                  </a:lnTo>
                  <a:lnTo>
                    <a:pt x="53064" y="64134"/>
                  </a:lnTo>
                  <a:lnTo>
                    <a:pt x="53101" y="64515"/>
                  </a:lnTo>
                  <a:lnTo>
                    <a:pt x="44676" y="64515"/>
                  </a:lnTo>
                  <a:lnTo>
                    <a:pt x="43703" y="66039"/>
                  </a:lnTo>
                  <a:close/>
                </a:path>
                <a:path w="204469" h="75564">
                  <a:moveTo>
                    <a:pt x="1134" y="69468"/>
                  </a:moveTo>
                  <a:lnTo>
                    <a:pt x="0" y="64515"/>
                  </a:lnTo>
                  <a:lnTo>
                    <a:pt x="3643" y="63626"/>
                  </a:lnTo>
                  <a:lnTo>
                    <a:pt x="3643" y="62610"/>
                  </a:lnTo>
                  <a:lnTo>
                    <a:pt x="1851" y="59816"/>
                  </a:lnTo>
                  <a:lnTo>
                    <a:pt x="4569" y="58165"/>
                  </a:lnTo>
                  <a:lnTo>
                    <a:pt x="4216" y="58165"/>
                  </a:lnTo>
                  <a:lnTo>
                    <a:pt x="6660" y="60324"/>
                  </a:lnTo>
                  <a:lnTo>
                    <a:pt x="38513" y="60324"/>
                  </a:lnTo>
                  <a:lnTo>
                    <a:pt x="38643" y="60832"/>
                  </a:lnTo>
                  <a:lnTo>
                    <a:pt x="37274" y="63118"/>
                  </a:lnTo>
                  <a:lnTo>
                    <a:pt x="29923" y="63118"/>
                  </a:lnTo>
                  <a:lnTo>
                    <a:pt x="29505" y="65531"/>
                  </a:lnTo>
                  <a:lnTo>
                    <a:pt x="28367" y="66801"/>
                  </a:lnTo>
                  <a:lnTo>
                    <a:pt x="11348" y="66801"/>
                  </a:lnTo>
                  <a:lnTo>
                    <a:pt x="18880" y="67690"/>
                  </a:lnTo>
                  <a:lnTo>
                    <a:pt x="4445" y="67690"/>
                  </a:lnTo>
                  <a:lnTo>
                    <a:pt x="1134" y="69468"/>
                  </a:lnTo>
                  <a:close/>
                </a:path>
                <a:path w="204469" h="75564">
                  <a:moveTo>
                    <a:pt x="29859" y="64134"/>
                  </a:moveTo>
                  <a:lnTo>
                    <a:pt x="29923" y="63118"/>
                  </a:lnTo>
                  <a:lnTo>
                    <a:pt x="31402" y="63880"/>
                  </a:lnTo>
                  <a:lnTo>
                    <a:pt x="29923" y="63880"/>
                  </a:lnTo>
                  <a:lnTo>
                    <a:pt x="29859" y="64134"/>
                  </a:lnTo>
                  <a:close/>
                </a:path>
                <a:path w="204469" h="75564">
                  <a:moveTo>
                    <a:pt x="32495" y="66801"/>
                  </a:moveTo>
                  <a:lnTo>
                    <a:pt x="32406" y="65531"/>
                  </a:lnTo>
                  <a:lnTo>
                    <a:pt x="32306" y="64134"/>
                  </a:lnTo>
                  <a:lnTo>
                    <a:pt x="32047" y="64134"/>
                  </a:lnTo>
                  <a:lnTo>
                    <a:pt x="29923" y="63118"/>
                  </a:lnTo>
                  <a:lnTo>
                    <a:pt x="37274" y="63118"/>
                  </a:lnTo>
                  <a:lnTo>
                    <a:pt x="36410" y="64515"/>
                  </a:lnTo>
                  <a:lnTo>
                    <a:pt x="35274" y="66039"/>
                  </a:lnTo>
                  <a:lnTo>
                    <a:pt x="32637" y="66039"/>
                  </a:lnTo>
                  <a:lnTo>
                    <a:pt x="32495" y="66801"/>
                  </a:lnTo>
                  <a:close/>
                </a:path>
                <a:path w="204469" h="75564">
                  <a:moveTo>
                    <a:pt x="23771" y="72897"/>
                  </a:moveTo>
                  <a:lnTo>
                    <a:pt x="23686" y="70865"/>
                  </a:lnTo>
                  <a:lnTo>
                    <a:pt x="23587" y="68325"/>
                  </a:lnTo>
                  <a:lnTo>
                    <a:pt x="23394" y="68325"/>
                  </a:lnTo>
                  <a:lnTo>
                    <a:pt x="21024" y="66801"/>
                  </a:lnTo>
                  <a:lnTo>
                    <a:pt x="28367" y="66801"/>
                  </a:lnTo>
                  <a:lnTo>
                    <a:pt x="29505" y="65531"/>
                  </a:lnTo>
                  <a:lnTo>
                    <a:pt x="29765" y="64515"/>
                  </a:lnTo>
                  <a:lnTo>
                    <a:pt x="29865" y="64134"/>
                  </a:lnTo>
                  <a:lnTo>
                    <a:pt x="29923" y="63880"/>
                  </a:lnTo>
                  <a:lnTo>
                    <a:pt x="32311" y="66039"/>
                  </a:lnTo>
                  <a:lnTo>
                    <a:pt x="32442" y="66039"/>
                  </a:lnTo>
                  <a:lnTo>
                    <a:pt x="32563" y="67690"/>
                  </a:lnTo>
                  <a:lnTo>
                    <a:pt x="32611" y="68325"/>
                  </a:lnTo>
                  <a:lnTo>
                    <a:pt x="23771" y="72897"/>
                  </a:lnTo>
                  <a:close/>
                </a:path>
                <a:path w="204469" h="75564">
                  <a:moveTo>
                    <a:pt x="33115" y="66801"/>
                  </a:moveTo>
                  <a:lnTo>
                    <a:pt x="32311" y="66039"/>
                  </a:lnTo>
                  <a:lnTo>
                    <a:pt x="29923" y="63880"/>
                  </a:lnTo>
                  <a:lnTo>
                    <a:pt x="31402" y="63880"/>
                  </a:lnTo>
                  <a:lnTo>
                    <a:pt x="32009" y="64134"/>
                  </a:lnTo>
                  <a:lnTo>
                    <a:pt x="32303" y="64134"/>
                  </a:lnTo>
                  <a:lnTo>
                    <a:pt x="32403" y="65531"/>
                  </a:lnTo>
                  <a:lnTo>
                    <a:pt x="32442" y="66039"/>
                  </a:lnTo>
                  <a:lnTo>
                    <a:pt x="33115" y="66801"/>
                  </a:lnTo>
                  <a:close/>
                </a:path>
                <a:path w="204469" h="75564">
                  <a:moveTo>
                    <a:pt x="53336" y="66801"/>
                  </a:moveTo>
                  <a:lnTo>
                    <a:pt x="48319" y="66039"/>
                  </a:lnTo>
                  <a:lnTo>
                    <a:pt x="44676" y="64515"/>
                  </a:lnTo>
                  <a:lnTo>
                    <a:pt x="53101" y="64515"/>
                  </a:lnTo>
                  <a:lnTo>
                    <a:pt x="53209" y="65531"/>
                  </a:lnTo>
                  <a:lnTo>
                    <a:pt x="53260" y="66039"/>
                  </a:lnTo>
                  <a:lnTo>
                    <a:pt x="53336" y="66801"/>
                  </a:lnTo>
                  <a:close/>
                </a:path>
                <a:path w="204469" h="75564">
                  <a:moveTo>
                    <a:pt x="34044" y="67690"/>
                  </a:moveTo>
                  <a:lnTo>
                    <a:pt x="32319" y="66039"/>
                  </a:lnTo>
                  <a:lnTo>
                    <a:pt x="35274" y="66039"/>
                  </a:lnTo>
                  <a:lnTo>
                    <a:pt x="34044" y="67690"/>
                  </a:lnTo>
                  <a:close/>
                </a:path>
                <a:path w="204469" h="75564">
                  <a:moveTo>
                    <a:pt x="53336" y="66801"/>
                  </a:moveTo>
                  <a:lnTo>
                    <a:pt x="34707" y="66801"/>
                  </a:lnTo>
                  <a:lnTo>
                    <a:pt x="35274" y="66039"/>
                  </a:lnTo>
                  <a:lnTo>
                    <a:pt x="48319" y="66039"/>
                  </a:lnTo>
                  <a:lnTo>
                    <a:pt x="53336" y="66801"/>
                  </a:lnTo>
                  <a:close/>
                </a:path>
                <a:path w="204469" h="75564">
                  <a:moveTo>
                    <a:pt x="5913" y="68960"/>
                  </a:moveTo>
                  <a:lnTo>
                    <a:pt x="5554" y="68960"/>
                  </a:lnTo>
                  <a:lnTo>
                    <a:pt x="4356" y="67690"/>
                  </a:lnTo>
                  <a:lnTo>
                    <a:pt x="19184" y="67690"/>
                  </a:lnTo>
                  <a:lnTo>
                    <a:pt x="20352" y="68579"/>
                  </a:lnTo>
                  <a:lnTo>
                    <a:pt x="7525" y="68579"/>
                  </a:lnTo>
                  <a:lnTo>
                    <a:pt x="5913" y="68960"/>
                  </a:lnTo>
                  <a:close/>
                </a:path>
                <a:path w="204469" h="75564">
                  <a:moveTo>
                    <a:pt x="15230" y="75310"/>
                  </a:moveTo>
                  <a:lnTo>
                    <a:pt x="14677" y="70865"/>
                  </a:lnTo>
                  <a:lnTo>
                    <a:pt x="10830" y="70865"/>
                  </a:lnTo>
                  <a:lnTo>
                    <a:pt x="8839" y="70230"/>
                  </a:lnTo>
                  <a:lnTo>
                    <a:pt x="7525" y="68579"/>
                  </a:lnTo>
                  <a:lnTo>
                    <a:pt x="20352" y="68579"/>
                  </a:lnTo>
                  <a:lnTo>
                    <a:pt x="23353" y="70865"/>
                  </a:lnTo>
                  <a:lnTo>
                    <a:pt x="15230" y="75310"/>
                  </a:lnTo>
                  <a:close/>
                </a:path>
              </a:pathLst>
            </a:custGeom>
            <a:solidFill>
              <a:srgbClr val="B325DA"/>
            </a:solidFill>
          </p:spPr>
          <p:txBody>
            <a:bodyPr wrap="square" lIns="0" tIns="0" rIns="0" bIns="0" rtlCol="0"/>
            <a:lstStyle/>
            <a:p>
              <a:endParaRPr/>
            </a:p>
          </p:txBody>
        </p:sp>
        <p:sp>
          <p:nvSpPr>
            <p:cNvPr id="35" name="object 35"/>
            <p:cNvSpPr/>
            <p:nvPr/>
          </p:nvSpPr>
          <p:spPr>
            <a:xfrm>
              <a:off x="14766684" y="1945690"/>
              <a:ext cx="233045" cy="79375"/>
            </a:xfrm>
            <a:custGeom>
              <a:avLst/>
              <a:gdLst/>
              <a:ahLst/>
              <a:cxnLst/>
              <a:rect l="l" t="t" r="r" b="b"/>
              <a:pathLst>
                <a:path w="233044" h="79375">
                  <a:moveTo>
                    <a:pt x="5194" y="71628"/>
                  </a:moveTo>
                  <a:lnTo>
                    <a:pt x="4597" y="70993"/>
                  </a:lnTo>
                  <a:lnTo>
                    <a:pt x="2628" y="71628"/>
                  </a:lnTo>
                  <a:lnTo>
                    <a:pt x="5194" y="71628"/>
                  </a:lnTo>
                  <a:close/>
                </a:path>
                <a:path w="233044" h="79375">
                  <a:moveTo>
                    <a:pt x="32689" y="61455"/>
                  </a:moveTo>
                  <a:lnTo>
                    <a:pt x="30454" y="62103"/>
                  </a:lnTo>
                  <a:lnTo>
                    <a:pt x="31115" y="62611"/>
                  </a:lnTo>
                  <a:lnTo>
                    <a:pt x="31597" y="63246"/>
                  </a:lnTo>
                  <a:lnTo>
                    <a:pt x="32664" y="62611"/>
                  </a:lnTo>
                  <a:lnTo>
                    <a:pt x="32689" y="61455"/>
                  </a:lnTo>
                  <a:close/>
                </a:path>
                <a:path w="233044" h="79375">
                  <a:moveTo>
                    <a:pt x="40132" y="71628"/>
                  </a:moveTo>
                  <a:lnTo>
                    <a:pt x="39243" y="70993"/>
                  </a:lnTo>
                  <a:lnTo>
                    <a:pt x="38849" y="71628"/>
                  </a:lnTo>
                  <a:lnTo>
                    <a:pt x="40132" y="71628"/>
                  </a:lnTo>
                  <a:close/>
                </a:path>
                <a:path w="233044" h="79375">
                  <a:moveTo>
                    <a:pt x="41033" y="72313"/>
                  </a:moveTo>
                  <a:lnTo>
                    <a:pt x="40500" y="72263"/>
                  </a:lnTo>
                  <a:lnTo>
                    <a:pt x="41033" y="72313"/>
                  </a:lnTo>
                  <a:close/>
                </a:path>
                <a:path w="233044" h="79375">
                  <a:moveTo>
                    <a:pt x="43408" y="72644"/>
                  </a:moveTo>
                  <a:lnTo>
                    <a:pt x="42710" y="72644"/>
                  </a:lnTo>
                  <a:lnTo>
                    <a:pt x="41236" y="72402"/>
                  </a:lnTo>
                  <a:lnTo>
                    <a:pt x="41643" y="72644"/>
                  </a:lnTo>
                  <a:lnTo>
                    <a:pt x="41173" y="72390"/>
                  </a:lnTo>
                  <a:lnTo>
                    <a:pt x="40487" y="72275"/>
                  </a:lnTo>
                  <a:lnTo>
                    <a:pt x="37744" y="73406"/>
                  </a:lnTo>
                  <a:lnTo>
                    <a:pt x="38849" y="71628"/>
                  </a:lnTo>
                  <a:lnTo>
                    <a:pt x="31838" y="71628"/>
                  </a:lnTo>
                  <a:lnTo>
                    <a:pt x="31203" y="72263"/>
                  </a:lnTo>
                  <a:lnTo>
                    <a:pt x="30340" y="71628"/>
                  </a:lnTo>
                  <a:lnTo>
                    <a:pt x="29616" y="71628"/>
                  </a:lnTo>
                  <a:lnTo>
                    <a:pt x="29616" y="74041"/>
                  </a:lnTo>
                  <a:lnTo>
                    <a:pt x="27470" y="75819"/>
                  </a:lnTo>
                  <a:lnTo>
                    <a:pt x="27254" y="75819"/>
                  </a:lnTo>
                  <a:lnTo>
                    <a:pt x="28638" y="74549"/>
                  </a:lnTo>
                  <a:lnTo>
                    <a:pt x="29273" y="74041"/>
                  </a:lnTo>
                  <a:lnTo>
                    <a:pt x="28041" y="75184"/>
                  </a:lnTo>
                  <a:lnTo>
                    <a:pt x="27393" y="75819"/>
                  </a:lnTo>
                  <a:lnTo>
                    <a:pt x="29616" y="74041"/>
                  </a:lnTo>
                  <a:lnTo>
                    <a:pt x="29616" y="71628"/>
                  </a:lnTo>
                  <a:lnTo>
                    <a:pt x="5194" y="71628"/>
                  </a:lnTo>
                  <a:lnTo>
                    <a:pt x="3771" y="72263"/>
                  </a:lnTo>
                  <a:lnTo>
                    <a:pt x="3632" y="72644"/>
                  </a:lnTo>
                  <a:lnTo>
                    <a:pt x="3378" y="72644"/>
                  </a:lnTo>
                  <a:lnTo>
                    <a:pt x="4597" y="73406"/>
                  </a:lnTo>
                  <a:lnTo>
                    <a:pt x="5791" y="74549"/>
                  </a:lnTo>
                  <a:lnTo>
                    <a:pt x="7289" y="74549"/>
                  </a:lnTo>
                  <a:lnTo>
                    <a:pt x="9080" y="74041"/>
                  </a:lnTo>
                  <a:lnTo>
                    <a:pt x="10147" y="74549"/>
                  </a:lnTo>
                  <a:lnTo>
                    <a:pt x="15824" y="76962"/>
                  </a:lnTo>
                  <a:lnTo>
                    <a:pt x="18567" y="76962"/>
                  </a:lnTo>
                  <a:lnTo>
                    <a:pt x="18453" y="74549"/>
                  </a:lnTo>
                  <a:lnTo>
                    <a:pt x="18516" y="75184"/>
                  </a:lnTo>
                  <a:lnTo>
                    <a:pt x="18618" y="75819"/>
                  </a:lnTo>
                  <a:lnTo>
                    <a:pt x="18745" y="76708"/>
                  </a:lnTo>
                  <a:lnTo>
                    <a:pt x="18770" y="76962"/>
                  </a:lnTo>
                  <a:lnTo>
                    <a:pt x="19113" y="79375"/>
                  </a:lnTo>
                  <a:lnTo>
                    <a:pt x="25908" y="76708"/>
                  </a:lnTo>
                  <a:lnTo>
                    <a:pt x="26708" y="76327"/>
                  </a:lnTo>
                  <a:lnTo>
                    <a:pt x="27216" y="75869"/>
                  </a:lnTo>
                  <a:lnTo>
                    <a:pt x="39471" y="76962"/>
                  </a:lnTo>
                  <a:lnTo>
                    <a:pt x="40728" y="75819"/>
                  </a:lnTo>
                  <a:lnTo>
                    <a:pt x="41757" y="74549"/>
                  </a:lnTo>
                  <a:lnTo>
                    <a:pt x="42786" y="73406"/>
                  </a:lnTo>
                  <a:lnTo>
                    <a:pt x="43408" y="72644"/>
                  </a:lnTo>
                  <a:close/>
                </a:path>
                <a:path w="233044" h="79375">
                  <a:moveTo>
                    <a:pt x="46634" y="53213"/>
                  </a:moveTo>
                  <a:lnTo>
                    <a:pt x="46164" y="53086"/>
                  </a:lnTo>
                  <a:lnTo>
                    <a:pt x="46253" y="53213"/>
                  </a:lnTo>
                  <a:lnTo>
                    <a:pt x="46431" y="53467"/>
                  </a:lnTo>
                  <a:lnTo>
                    <a:pt x="46634" y="53213"/>
                  </a:lnTo>
                  <a:close/>
                </a:path>
                <a:path w="233044" h="79375">
                  <a:moveTo>
                    <a:pt x="48133" y="56134"/>
                  </a:moveTo>
                  <a:lnTo>
                    <a:pt x="46431" y="53467"/>
                  </a:lnTo>
                  <a:lnTo>
                    <a:pt x="45440" y="54610"/>
                  </a:lnTo>
                  <a:lnTo>
                    <a:pt x="45059" y="54610"/>
                  </a:lnTo>
                  <a:lnTo>
                    <a:pt x="42938" y="53721"/>
                  </a:lnTo>
                  <a:lnTo>
                    <a:pt x="42837" y="54610"/>
                  </a:lnTo>
                  <a:lnTo>
                    <a:pt x="43281" y="55372"/>
                  </a:lnTo>
                  <a:lnTo>
                    <a:pt x="44602" y="55372"/>
                  </a:lnTo>
                  <a:lnTo>
                    <a:pt x="44602" y="54864"/>
                  </a:lnTo>
                  <a:lnTo>
                    <a:pt x="44856" y="55372"/>
                  </a:lnTo>
                  <a:lnTo>
                    <a:pt x="45326" y="54749"/>
                  </a:lnTo>
                  <a:lnTo>
                    <a:pt x="48133" y="56134"/>
                  </a:lnTo>
                  <a:close/>
                </a:path>
                <a:path w="233044" h="79375">
                  <a:moveTo>
                    <a:pt x="49936" y="54229"/>
                  </a:moveTo>
                  <a:lnTo>
                    <a:pt x="49860" y="53721"/>
                  </a:lnTo>
                  <a:lnTo>
                    <a:pt x="49796" y="53213"/>
                  </a:lnTo>
                  <a:lnTo>
                    <a:pt x="49695" y="52451"/>
                  </a:lnTo>
                  <a:lnTo>
                    <a:pt x="49631" y="51943"/>
                  </a:lnTo>
                  <a:lnTo>
                    <a:pt x="47421" y="51943"/>
                  </a:lnTo>
                  <a:lnTo>
                    <a:pt x="48133" y="53086"/>
                  </a:lnTo>
                  <a:lnTo>
                    <a:pt x="46761" y="53086"/>
                  </a:lnTo>
                  <a:lnTo>
                    <a:pt x="46634" y="53213"/>
                  </a:lnTo>
                  <a:lnTo>
                    <a:pt x="49936" y="54229"/>
                  </a:lnTo>
                  <a:close/>
                </a:path>
                <a:path w="233044" h="79375">
                  <a:moveTo>
                    <a:pt x="53632" y="75184"/>
                  </a:moveTo>
                  <a:lnTo>
                    <a:pt x="53530" y="74549"/>
                  </a:lnTo>
                  <a:lnTo>
                    <a:pt x="53454" y="74041"/>
                  </a:lnTo>
                  <a:lnTo>
                    <a:pt x="53352" y="73406"/>
                  </a:lnTo>
                  <a:lnTo>
                    <a:pt x="53225" y="72644"/>
                  </a:lnTo>
                  <a:lnTo>
                    <a:pt x="53149" y="72263"/>
                  </a:lnTo>
                  <a:lnTo>
                    <a:pt x="44361" y="72593"/>
                  </a:lnTo>
                  <a:lnTo>
                    <a:pt x="45097" y="72644"/>
                  </a:lnTo>
                  <a:lnTo>
                    <a:pt x="47180" y="75819"/>
                  </a:lnTo>
                  <a:lnTo>
                    <a:pt x="48729" y="72783"/>
                  </a:lnTo>
                  <a:lnTo>
                    <a:pt x="48971" y="73406"/>
                  </a:lnTo>
                  <a:lnTo>
                    <a:pt x="49212" y="73406"/>
                  </a:lnTo>
                  <a:lnTo>
                    <a:pt x="49453" y="72771"/>
                  </a:lnTo>
                  <a:lnTo>
                    <a:pt x="53632" y="75184"/>
                  </a:lnTo>
                  <a:close/>
                </a:path>
                <a:path w="233044" h="79375">
                  <a:moveTo>
                    <a:pt x="81470" y="50165"/>
                  </a:moveTo>
                  <a:lnTo>
                    <a:pt x="81343" y="49530"/>
                  </a:lnTo>
                  <a:lnTo>
                    <a:pt x="78295" y="47752"/>
                  </a:lnTo>
                  <a:lnTo>
                    <a:pt x="77698" y="47117"/>
                  </a:lnTo>
                  <a:lnTo>
                    <a:pt x="76873" y="44704"/>
                  </a:lnTo>
                  <a:lnTo>
                    <a:pt x="76390" y="45212"/>
                  </a:lnTo>
                  <a:lnTo>
                    <a:pt x="76390" y="47117"/>
                  </a:lnTo>
                  <a:lnTo>
                    <a:pt x="74002" y="47117"/>
                  </a:lnTo>
                  <a:lnTo>
                    <a:pt x="73342" y="48895"/>
                  </a:lnTo>
                  <a:lnTo>
                    <a:pt x="76923" y="47117"/>
                  </a:lnTo>
                  <a:lnTo>
                    <a:pt x="79146" y="50673"/>
                  </a:lnTo>
                  <a:lnTo>
                    <a:pt x="81470" y="50165"/>
                  </a:lnTo>
                  <a:close/>
                </a:path>
                <a:path w="233044" h="79375">
                  <a:moveTo>
                    <a:pt x="81889" y="48514"/>
                  </a:moveTo>
                  <a:lnTo>
                    <a:pt x="80987" y="47752"/>
                  </a:lnTo>
                  <a:lnTo>
                    <a:pt x="81089" y="48260"/>
                  </a:lnTo>
                  <a:lnTo>
                    <a:pt x="81140" y="48514"/>
                  </a:lnTo>
                  <a:lnTo>
                    <a:pt x="81216" y="48895"/>
                  </a:lnTo>
                  <a:lnTo>
                    <a:pt x="81343" y="49530"/>
                  </a:lnTo>
                  <a:lnTo>
                    <a:pt x="81699" y="48895"/>
                  </a:lnTo>
                  <a:lnTo>
                    <a:pt x="81889" y="48514"/>
                  </a:lnTo>
                  <a:close/>
                </a:path>
                <a:path w="233044" h="79375">
                  <a:moveTo>
                    <a:pt x="82588" y="45593"/>
                  </a:moveTo>
                  <a:lnTo>
                    <a:pt x="81508" y="45212"/>
                  </a:lnTo>
                  <a:lnTo>
                    <a:pt x="81419" y="44704"/>
                  </a:lnTo>
                  <a:lnTo>
                    <a:pt x="81330" y="44196"/>
                  </a:lnTo>
                  <a:lnTo>
                    <a:pt x="81216" y="43561"/>
                  </a:lnTo>
                  <a:lnTo>
                    <a:pt x="81102" y="42926"/>
                  </a:lnTo>
                  <a:lnTo>
                    <a:pt x="80987" y="44196"/>
                  </a:lnTo>
                  <a:lnTo>
                    <a:pt x="80886" y="45212"/>
                  </a:lnTo>
                  <a:lnTo>
                    <a:pt x="80797" y="45974"/>
                  </a:lnTo>
                  <a:lnTo>
                    <a:pt x="80746" y="46482"/>
                  </a:lnTo>
                  <a:lnTo>
                    <a:pt x="82588" y="45593"/>
                  </a:lnTo>
                  <a:close/>
                </a:path>
                <a:path w="233044" h="79375">
                  <a:moveTo>
                    <a:pt x="84213" y="44704"/>
                  </a:moveTo>
                  <a:lnTo>
                    <a:pt x="82588" y="45593"/>
                  </a:lnTo>
                  <a:lnTo>
                    <a:pt x="83705" y="45593"/>
                  </a:lnTo>
                  <a:lnTo>
                    <a:pt x="84213" y="44704"/>
                  </a:lnTo>
                  <a:close/>
                </a:path>
                <a:path w="233044" h="79375">
                  <a:moveTo>
                    <a:pt x="93192" y="45593"/>
                  </a:moveTo>
                  <a:lnTo>
                    <a:pt x="93154" y="45212"/>
                  </a:lnTo>
                  <a:lnTo>
                    <a:pt x="92875" y="45974"/>
                  </a:lnTo>
                  <a:lnTo>
                    <a:pt x="93192" y="45593"/>
                  </a:lnTo>
                  <a:close/>
                </a:path>
                <a:path w="233044" h="79375">
                  <a:moveTo>
                    <a:pt x="95808" y="38608"/>
                  </a:moveTo>
                  <a:lnTo>
                    <a:pt x="93230" y="41783"/>
                  </a:lnTo>
                  <a:lnTo>
                    <a:pt x="92570" y="42291"/>
                  </a:lnTo>
                  <a:lnTo>
                    <a:pt x="92697" y="42926"/>
                  </a:lnTo>
                  <a:lnTo>
                    <a:pt x="92824" y="43561"/>
                  </a:lnTo>
                  <a:lnTo>
                    <a:pt x="92938" y="44196"/>
                  </a:lnTo>
                  <a:lnTo>
                    <a:pt x="93040" y="44704"/>
                  </a:lnTo>
                  <a:lnTo>
                    <a:pt x="93129" y="45212"/>
                  </a:lnTo>
                  <a:lnTo>
                    <a:pt x="95554" y="39116"/>
                  </a:lnTo>
                  <a:lnTo>
                    <a:pt x="95808" y="38608"/>
                  </a:lnTo>
                  <a:close/>
                </a:path>
                <a:path w="233044" h="79375">
                  <a:moveTo>
                    <a:pt x="105270" y="39370"/>
                  </a:moveTo>
                  <a:lnTo>
                    <a:pt x="104876" y="39370"/>
                  </a:lnTo>
                  <a:lnTo>
                    <a:pt x="104101" y="38481"/>
                  </a:lnTo>
                  <a:lnTo>
                    <a:pt x="104038" y="38608"/>
                  </a:lnTo>
                  <a:lnTo>
                    <a:pt x="103809" y="39116"/>
                  </a:lnTo>
                  <a:lnTo>
                    <a:pt x="104686" y="39624"/>
                  </a:lnTo>
                  <a:lnTo>
                    <a:pt x="104978" y="39497"/>
                  </a:lnTo>
                  <a:lnTo>
                    <a:pt x="105181" y="39624"/>
                  </a:lnTo>
                  <a:lnTo>
                    <a:pt x="105219" y="39395"/>
                  </a:lnTo>
                  <a:close/>
                </a:path>
                <a:path w="233044" h="79375">
                  <a:moveTo>
                    <a:pt x="112522" y="35179"/>
                  </a:moveTo>
                  <a:lnTo>
                    <a:pt x="109474" y="34544"/>
                  </a:lnTo>
                  <a:lnTo>
                    <a:pt x="107988" y="36957"/>
                  </a:lnTo>
                  <a:lnTo>
                    <a:pt x="107238" y="35814"/>
                  </a:lnTo>
                  <a:lnTo>
                    <a:pt x="106489" y="34544"/>
                  </a:lnTo>
                  <a:lnTo>
                    <a:pt x="105765" y="35814"/>
                  </a:lnTo>
                  <a:lnTo>
                    <a:pt x="103505" y="35814"/>
                  </a:lnTo>
                  <a:lnTo>
                    <a:pt x="102730" y="36957"/>
                  </a:lnTo>
                  <a:lnTo>
                    <a:pt x="104101" y="38481"/>
                  </a:lnTo>
                  <a:lnTo>
                    <a:pt x="104521" y="37592"/>
                  </a:lnTo>
                  <a:lnTo>
                    <a:pt x="104216" y="36957"/>
                  </a:lnTo>
                  <a:lnTo>
                    <a:pt x="105702" y="37973"/>
                  </a:lnTo>
                  <a:lnTo>
                    <a:pt x="106540" y="37592"/>
                  </a:lnTo>
                  <a:lnTo>
                    <a:pt x="105968" y="36957"/>
                  </a:lnTo>
                  <a:lnTo>
                    <a:pt x="106565" y="37592"/>
                  </a:lnTo>
                  <a:lnTo>
                    <a:pt x="106845" y="37592"/>
                  </a:lnTo>
                  <a:lnTo>
                    <a:pt x="111709" y="37592"/>
                  </a:lnTo>
                  <a:lnTo>
                    <a:pt x="111912" y="36957"/>
                  </a:lnTo>
                  <a:lnTo>
                    <a:pt x="112522" y="35179"/>
                  </a:lnTo>
                  <a:close/>
                </a:path>
                <a:path w="233044" h="79375">
                  <a:moveTo>
                    <a:pt x="148094" y="23241"/>
                  </a:moveTo>
                  <a:lnTo>
                    <a:pt x="147332" y="20154"/>
                  </a:lnTo>
                  <a:lnTo>
                    <a:pt x="146431" y="20154"/>
                  </a:lnTo>
                  <a:lnTo>
                    <a:pt x="146634" y="19685"/>
                  </a:lnTo>
                  <a:lnTo>
                    <a:pt x="144272" y="20154"/>
                  </a:lnTo>
                  <a:lnTo>
                    <a:pt x="144043" y="20154"/>
                  </a:lnTo>
                  <a:lnTo>
                    <a:pt x="145021" y="23622"/>
                  </a:lnTo>
                  <a:lnTo>
                    <a:pt x="146405" y="20231"/>
                  </a:lnTo>
                  <a:lnTo>
                    <a:pt x="148094" y="23241"/>
                  </a:lnTo>
                  <a:close/>
                </a:path>
                <a:path w="233044" h="79375">
                  <a:moveTo>
                    <a:pt x="174663" y="32766"/>
                  </a:moveTo>
                  <a:lnTo>
                    <a:pt x="174282" y="32131"/>
                  </a:lnTo>
                  <a:lnTo>
                    <a:pt x="172377" y="32766"/>
                  </a:lnTo>
                  <a:lnTo>
                    <a:pt x="174663" y="32766"/>
                  </a:lnTo>
                  <a:close/>
                </a:path>
                <a:path w="233044" h="79375">
                  <a:moveTo>
                    <a:pt x="179197" y="32766"/>
                  </a:moveTo>
                  <a:lnTo>
                    <a:pt x="174663" y="32766"/>
                  </a:lnTo>
                  <a:lnTo>
                    <a:pt x="176491" y="35814"/>
                  </a:lnTo>
                  <a:lnTo>
                    <a:pt x="178282" y="35179"/>
                  </a:lnTo>
                  <a:lnTo>
                    <a:pt x="179197" y="32766"/>
                  </a:lnTo>
                  <a:close/>
                </a:path>
                <a:path w="233044" h="79375">
                  <a:moveTo>
                    <a:pt x="181571" y="2286"/>
                  </a:moveTo>
                  <a:lnTo>
                    <a:pt x="180136" y="2286"/>
                  </a:lnTo>
                  <a:lnTo>
                    <a:pt x="180263" y="2921"/>
                  </a:lnTo>
                  <a:lnTo>
                    <a:pt x="180378" y="3543"/>
                  </a:lnTo>
                  <a:lnTo>
                    <a:pt x="180454" y="3937"/>
                  </a:lnTo>
                  <a:lnTo>
                    <a:pt x="181571" y="2286"/>
                  </a:lnTo>
                  <a:close/>
                </a:path>
                <a:path w="233044" h="79375">
                  <a:moveTo>
                    <a:pt x="230479" y="4191"/>
                  </a:moveTo>
                  <a:lnTo>
                    <a:pt x="228790" y="3937"/>
                  </a:lnTo>
                  <a:lnTo>
                    <a:pt x="229323" y="4191"/>
                  </a:lnTo>
                  <a:lnTo>
                    <a:pt x="230479" y="4191"/>
                  </a:lnTo>
                  <a:close/>
                </a:path>
                <a:path w="233044" h="79375">
                  <a:moveTo>
                    <a:pt x="232702" y="10033"/>
                  </a:moveTo>
                  <a:lnTo>
                    <a:pt x="232575" y="9525"/>
                  </a:lnTo>
                  <a:lnTo>
                    <a:pt x="232333" y="8255"/>
                  </a:lnTo>
                  <a:lnTo>
                    <a:pt x="232232" y="7747"/>
                  </a:lnTo>
                  <a:lnTo>
                    <a:pt x="232156" y="7366"/>
                  </a:lnTo>
                  <a:lnTo>
                    <a:pt x="232105" y="7112"/>
                  </a:lnTo>
                  <a:lnTo>
                    <a:pt x="231736" y="5334"/>
                  </a:lnTo>
                  <a:lnTo>
                    <a:pt x="229323" y="4191"/>
                  </a:lnTo>
                  <a:lnTo>
                    <a:pt x="228701" y="3937"/>
                  </a:lnTo>
                  <a:lnTo>
                    <a:pt x="221538" y="2921"/>
                  </a:lnTo>
                  <a:lnTo>
                    <a:pt x="213448" y="1143"/>
                  </a:lnTo>
                  <a:lnTo>
                    <a:pt x="197154" y="0"/>
                  </a:lnTo>
                  <a:lnTo>
                    <a:pt x="197332" y="508"/>
                  </a:lnTo>
                  <a:lnTo>
                    <a:pt x="196684" y="3543"/>
                  </a:lnTo>
                  <a:lnTo>
                    <a:pt x="203796" y="3543"/>
                  </a:lnTo>
                  <a:lnTo>
                    <a:pt x="203644" y="3937"/>
                  </a:lnTo>
                  <a:lnTo>
                    <a:pt x="196545" y="3937"/>
                  </a:lnTo>
                  <a:lnTo>
                    <a:pt x="196659" y="4191"/>
                  </a:lnTo>
                  <a:lnTo>
                    <a:pt x="203555" y="4191"/>
                  </a:lnTo>
                  <a:lnTo>
                    <a:pt x="203136" y="5334"/>
                  </a:lnTo>
                  <a:lnTo>
                    <a:pt x="200685" y="4699"/>
                  </a:lnTo>
                  <a:lnTo>
                    <a:pt x="198716" y="4699"/>
                  </a:lnTo>
                  <a:lnTo>
                    <a:pt x="197218" y="8255"/>
                  </a:lnTo>
                  <a:lnTo>
                    <a:pt x="194945" y="7112"/>
                  </a:lnTo>
                  <a:lnTo>
                    <a:pt x="197154" y="5334"/>
                  </a:lnTo>
                  <a:lnTo>
                    <a:pt x="195313" y="1143"/>
                  </a:lnTo>
                  <a:lnTo>
                    <a:pt x="194475" y="1143"/>
                  </a:lnTo>
                  <a:lnTo>
                    <a:pt x="194373" y="2921"/>
                  </a:lnTo>
                  <a:lnTo>
                    <a:pt x="194310" y="3937"/>
                  </a:lnTo>
                  <a:lnTo>
                    <a:pt x="192125" y="3937"/>
                  </a:lnTo>
                  <a:lnTo>
                    <a:pt x="192201" y="3543"/>
                  </a:lnTo>
                  <a:lnTo>
                    <a:pt x="192328" y="2921"/>
                  </a:lnTo>
                  <a:lnTo>
                    <a:pt x="192455" y="2286"/>
                  </a:lnTo>
                  <a:lnTo>
                    <a:pt x="192684" y="1143"/>
                  </a:lnTo>
                  <a:lnTo>
                    <a:pt x="190525" y="2286"/>
                  </a:lnTo>
                  <a:lnTo>
                    <a:pt x="191503" y="3937"/>
                  </a:lnTo>
                  <a:lnTo>
                    <a:pt x="191033" y="3937"/>
                  </a:lnTo>
                  <a:lnTo>
                    <a:pt x="191109" y="4191"/>
                  </a:lnTo>
                  <a:lnTo>
                    <a:pt x="191655" y="4191"/>
                  </a:lnTo>
                  <a:lnTo>
                    <a:pt x="191960" y="4699"/>
                  </a:lnTo>
                  <a:lnTo>
                    <a:pt x="192024" y="4445"/>
                  </a:lnTo>
                  <a:lnTo>
                    <a:pt x="192074" y="4191"/>
                  </a:lnTo>
                  <a:lnTo>
                    <a:pt x="194297" y="4191"/>
                  </a:lnTo>
                  <a:lnTo>
                    <a:pt x="194271" y="4699"/>
                  </a:lnTo>
                  <a:lnTo>
                    <a:pt x="194170" y="6477"/>
                  </a:lnTo>
                  <a:lnTo>
                    <a:pt x="192024" y="7112"/>
                  </a:lnTo>
                  <a:lnTo>
                    <a:pt x="191643" y="5969"/>
                  </a:lnTo>
                  <a:lnTo>
                    <a:pt x="190525" y="2286"/>
                  </a:lnTo>
                  <a:lnTo>
                    <a:pt x="191427" y="508"/>
                  </a:lnTo>
                  <a:lnTo>
                    <a:pt x="190944" y="0"/>
                  </a:lnTo>
                  <a:lnTo>
                    <a:pt x="187769" y="3937"/>
                  </a:lnTo>
                  <a:lnTo>
                    <a:pt x="181063" y="3937"/>
                  </a:lnTo>
                  <a:lnTo>
                    <a:pt x="180733" y="3543"/>
                  </a:lnTo>
                  <a:lnTo>
                    <a:pt x="180771" y="3937"/>
                  </a:lnTo>
                  <a:lnTo>
                    <a:pt x="180454" y="3937"/>
                  </a:lnTo>
                  <a:lnTo>
                    <a:pt x="180314" y="4064"/>
                  </a:lnTo>
                  <a:lnTo>
                    <a:pt x="180174" y="4191"/>
                  </a:lnTo>
                  <a:lnTo>
                    <a:pt x="180517" y="4191"/>
                  </a:lnTo>
                  <a:lnTo>
                    <a:pt x="180797" y="4191"/>
                  </a:lnTo>
                  <a:lnTo>
                    <a:pt x="180822" y="4445"/>
                  </a:lnTo>
                  <a:lnTo>
                    <a:pt x="181330" y="4699"/>
                  </a:lnTo>
                  <a:lnTo>
                    <a:pt x="181927" y="5334"/>
                  </a:lnTo>
                  <a:lnTo>
                    <a:pt x="182257" y="5334"/>
                  </a:lnTo>
                  <a:lnTo>
                    <a:pt x="181279" y="4191"/>
                  </a:lnTo>
                  <a:lnTo>
                    <a:pt x="187566" y="4191"/>
                  </a:lnTo>
                  <a:lnTo>
                    <a:pt x="186651" y="5334"/>
                  </a:lnTo>
                  <a:lnTo>
                    <a:pt x="186766" y="5969"/>
                  </a:lnTo>
                  <a:lnTo>
                    <a:pt x="185635" y="5334"/>
                  </a:lnTo>
                  <a:lnTo>
                    <a:pt x="182257" y="5334"/>
                  </a:lnTo>
                  <a:lnTo>
                    <a:pt x="183781" y="7112"/>
                  </a:lnTo>
                  <a:lnTo>
                    <a:pt x="181330" y="9525"/>
                  </a:lnTo>
                  <a:lnTo>
                    <a:pt x="179031" y="7378"/>
                  </a:lnTo>
                  <a:lnTo>
                    <a:pt x="179209" y="7366"/>
                  </a:lnTo>
                  <a:lnTo>
                    <a:pt x="180378" y="7112"/>
                  </a:lnTo>
                  <a:lnTo>
                    <a:pt x="181038" y="6477"/>
                  </a:lnTo>
                  <a:lnTo>
                    <a:pt x="180911" y="5334"/>
                  </a:lnTo>
                  <a:lnTo>
                    <a:pt x="180822" y="4445"/>
                  </a:lnTo>
                  <a:lnTo>
                    <a:pt x="180517" y="4191"/>
                  </a:lnTo>
                  <a:lnTo>
                    <a:pt x="180619" y="4699"/>
                  </a:lnTo>
                  <a:lnTo>
                    <a:pt x="179539" y="7112"/>
                  </a:lnTo>
                  <a:lnTo>
                    <a:pt x="178549" y="4699"/>
                  </a:lnTo>
                  <a:lnTo>
                    <a:pt x="178422" y="3937"/>
                  </a:lnTo>
                  <a:lnTo>
                    <a:pt x="175717" y="6477"/>
                  </a:lnTo>
                  <a:lnTo>
                    <a:pt x="177330" y="7747"/>
                  </a:lnTo>
                  <a:lnTo>
                    <a:pt x="178904" y="7404"/>
                  </a:lnTo>
                  <a:lnTo>
                    <a:pt x="180848" y="11303"/>
                  </a:lnTo>
                  <a:lnTo>
                    <a:pt x="176072" y="9525"/>
                  </a:lnTo>
                  <a:lnTo>
                    <a:pt x="179006" y="12446"/>
                  </a:lnTo>
                  <a:lnTo>
                    <a:pt x="176009" y="14859"/>
                  </a:lnTo>
                  <a:lnTo>
                    <a:pt x="172847" y="14859"/>
                  </a:lnTo>
                  <a:lnTo>
                    <a:pt x="172732" y="11303"/>
                  </a:lnTo>
                  <a:lnTo>
                    <a:pt x="170522" y="9525"/>
                  </a:lnTo>
                  <a:lnTo>
                    <a:pt x="168783" y="16002"/>
                  </a:lnTo>
                  <a:lnTo>
                    <a:pt x="170522" y="17907"/>
                  </a:lnTo>
                  <a:lnTo>
                    <a:pt x="165379" y="18415"/>
                  </a:lnTo>
                  <a:lnTo>
                    <a:pt x="165747" y="17272"/>
                  </a:lnTo>
                  <a:lnTo>
                    <a:pt x="163766" y="18415"/>
                  </a:lnTo>
                  <a:lnTo>
                    <a:pt x="162814" y="16637"/>
                  </a:lnTo>
                  <a:lnTo>
                    <a:pt x="161378" y="16637"/>
                  </a:lnTo>
                  <a:lnTo>
                    <a:pt x="158280" y="16002"/>
                  </a:lnTo>
                  <a:lnTo>
                    <a:pt x="157556" y="19050"/>
                  </a:lnTo>
                  <a:lnTo>
                    <a:pt x="156908" y="19050"/>
                  </a:lnTo>
                  <a:lnTo>
                    <a:pt x="155765" y="19685"/>
                  </a:lnTo>
                  <a:lnTo>
                    <a:pt x="152958" y="17272"/>
                  </a:lnTo>
                  <a:lnTo>
                    <a:pt x="156908" y="21463"/>
                  </a:lnTo>
                  <a:lnTo>
                    <a:pt x="157556" y="19685"/>
                  </a:lnTo>
                  <a:lnTo>
                    <a:pt x="158635" y="16637"/>
                  </a:lnTo>
                  <a:lnTo>
                    <a:pt x="158737" y="17907"/>
                  </a:lnTo>
                  <a:lnTo>
                    <a:pt x="158826" y="19050"/>
                  </a:lnTo>
                  <a:lnTo>
                    <a:pt x="158877" y="19685"/>
                  </a:lnTo>
                  <a:lnTo>
                    <a:pt x="163169" y="19685"/>
                  </a:lnTo>
                  <a:lnTo>
                    <a:pt x="162852" y="20154"/>
                  </a:lnTo>
                  <a:lnTo>
                    <a:pt x="161620" y="21463"/>
                  </a:lnTo>
                  <a:lnTo>
                    <a:pt x="160718" y="22098"/>
                  </a:lnTo>
                  <a:lnTo>
                    <a:pt x="158927" y="22606"/>
                  </a:lnTo>
                  <a:lnTo>
                    <a:pt x="158216" y="21463"/>
                  </a:lnTo>
                  <a:lnTo>
                    <a:pt x="157492" y="20154"/>
                  </a:lnTo>
                  <a:lnTo>
                    <a:pt x="157975" y="23749"/>
                  </a:lnTo>
                  <a:lnTo>
                    <a:pt x="157861" y="23622"/>
                  </a:lnTo>
                  <a:lnTo>
                    <a:pt x="156908" y="22098"/>
                  </a:lnTo>
                  <a:lnTo>
                    <a:pt x="154419" y="23749"/>
                  </a:lnTo>
                  <a:lnTo>
                    <a:pt x="154457" y="21463"/>
                  </a:lnTo>
                  <a:lnTo>
                    <a:pt x="148386" y="23749"/>
                  </a:lnTo>
                  <a:lnTo>
                    <a:pt x="148196" y="23622"/>
                  </a:lnTo>
                  <a:lnTo>
                    <a:pt x="148221" y="23749"/>
                  </a:lnTo>
                  <a:lnTo>
                    <a:pt x="145059" y="23749"/>
                  </a:lnTo>
                  <a:lnTo>
                    <a:pt x="146443" y="28575"/>
                  </a:lnTo>
                  <a:lnTo>
                    <a:pt x="141135" y="29210"/>
                  </a:lnTo>
                  <a:lnTo>
                    <a:pt x="141249" y="28829"/>
                  </a:lnTo>
                  <a:lnTo>
                    <a:pt x="141325" y="28575"/>
                  </a:lnTo>
                  <a:lnTo>
                    <a:pt x="141668" y="27432"/>
                  </a:lnTo>
                  <a:lnTo>
                    <a:pt x="141135" y="27432"/>
                  </a:lnTo>
                  <a:lnTo>
                    <a:pt x="142595" y="26162"/>
                  </a:lnTo>
                  <a:lnTo>
                    <a:pt x="144780" y="24384"/>
                  </a:lnTo>
                  <a:lnTo>
                    <a:pt x="140411" y="22275"/>
                  </a:lnTo>
                  <a:lnTo>
                    <a:pt x="140411" y="31623"/>
                  </a:lnTo>
                  <a:lnTo>
                    <a:pt x="138671" y="30099"/>
                  </a:lnTo>
                  <a:lnTo>
                    <a:pt x="138150" y="30099"/>
                  </a:lnTo>
                  <a:lnTo>
                    <a:pt x="138150" y="33401"/>
                  </a:lnTo>
                  <a:lnTo>
                    <a:pt x="135166" y="34036"/>
                  </a:lnTo>
                  <a:lnTo>
                    <a:pt x="137553" y="30899"/>
                  </a:lnTo>
                  <a:lnTo>
                    <a:pt x="138150" y="33401"/>
                  </a:lnTo>
                  <a:lnTo>
                    <a:pt x="138150" y="30099"/>
                  </a:lnTo>
                  <a:lnTo>
                    <a:pt x="137553" y="30099"/>
                  </a:lnTo>
                  <a:lnTo>
                    <a:pt x="137553" y="30873"/>
                  </a:lnTo>
                  <a:lnTo>
                    <a:pt x="137439" y="30353"/>
                  </a:lnTo>
                  <a:lnTo>
                    <a:pt x="137553" y="30873"/>
                  </a:lnTo>
                  <a:lnTo>
                    <a:pt x="137553" y="30099"/>
                  </a:lnTo>
                  <a:lnTo>
                    <a:pt x="136715" y="30353"/>
                  </a:lnTo>
                  <a:lnTo>
                    <a:pt x="137375" y="30099"/>
                  </a:lnTo>
                  <a:lnTo>
                    <a:pt x="137287" y="29819"/>
                  </a:lnTo>
                  <a:lnTo>
                    <a:pt x="137426" y="29819"/>
                  </a:lnTo>
                  <a:lnTo>
                    <a:pt x="138353" y="29819"/>
                  </a:lnTo>
                  <a:lnTo>
                    <a:pt x="140360" y="29210"/>
                  </a:lnTo>
                  <a:lnTo>
                    <a:pt x="140411" y="31623"/>
                  </a:lnTo>
                  <a:lnTo>
                    <a:pt x="140411" y="22275"/>
                  </a:lnTo>
                  <a:lnTo>
                    <a:pt x="140055" y="22098"/>
                  </a:lnTo>
                  <a:lnTo>
                    <a:pt x="138201" y="26162"/>
                  </a:lnTo>
                  <a:lnTo>
                    <a:pt x="136715" y="24384"/>
                  </a:lnTo>
                  <a:lnTo>
                    <a:pt x="137909" y="27432"/>
                  </a:lnTo>
                  <a:lnTo>
                    <a:pt x="137325" y="28829"/>
                  </a:lnTo>
                  <a:lnTo>
                    <a:pt x="137007" y="28575"/>
                  </a:lnTo>
                  <a:lnTo>
                    <a:pt x="137083" y="28829"/>
                  </a:lnTo>
                  <a:lnTo>
                    <a:pt x="137198" y="29210"/>
                  </a:lnTo>
                  <a:lnTo>
                    <a:pt x="136931" y="29819"/>
                  </a:lnTo>
                  <a:lnTo>
                    <a:pt x="136055" y="29819"/>
                  </a:lnTo>
                  <a:lnTo>
                    <a:pt x="136055" y="28575"/>
                  </a:lnTo>
                  <a:lnTo>
                    <a:pt x="137007" y="26162"/>
                  </a:lnTo>
                  <a:lnTo>
                    <a:pt x="135394" y="24384"/>
                  </a:lnTo>
                  <a:lnTo>
                    <a:pt x="132588" y="27432"/>
                  </a:lnTo>
                  <a:lnTo>
                    <a:pt x="132168" y="28067"/>
                  </a:lnTo>
                  <a:lnTo>
                    <a:pt x="133045" y="30099"/>
                  </a:lnTo>
                  <a:lnTo>
                    <a:pt x="133057" y="30873"/>
                  </a:lnTo>
                  <a:lnTo>
                    <a:pt x="132854" y="30873"/>
                  </a:lnTo>
                  <a:lnTo>
                    <a:pt x="129184" y="28067"/>
                  </a:lnTo>
                  <a:lnTo>
                    <a:pt x="129082" y="28829"/>
                  </a:lnTo>
                  <a:lnTo>
                    <a:pt x="129019" y="29210"/>
                  </a:lnTo>
                  <a:lnTo>
                    <a:pt x="128943" y="29819"/>
                  </a:lnTo>
                  <a:lnTo>
                    <a:pt x="128866" y="30353"/>
                  </a:lnTo>
                  <a:lnTo>
                    <a:pt x="128790" y="30873"/>
                  </a:lnTo>
                  <a:lnTo>
                    <a:pt x="128600" y="31242"/>
                  </a:lnTo>
                  <a:lnTo>
                    <a:pt x="126746" y="34036"/>
                  </a:lnTo>
                  <a:lnTo>
                    <a:pt x="126123" y="33401"/>
                  </a:lnTo>
                  <a:lnTo>
                    <a:pt x="124891" y="32131"/>
                  </a:lnTo>
                  <a:lnTo>
                    <a:pt x="127101" y="31623"/>
                  </a:lnTo>
                  <a:lnTo>
                    <a:pt x="127025" y="31242"/>
                  </a:lnTo>
                  <a:lnTo>
                    <a:pt x="126961" y="30873"/>
                  </a:lnTo>
                  <a:lnTo>
                    <a:pt x="126860" y="30353"/>
                  </a:lnTo>
                  <a:lnTo>
                    <a:pt x="125603" y="30873"/>
                  </a:lnTo>
                  <a:lnTo>
                    <a:pt x="125031" y="30873"/>
                  </a:lnTo>
                  <a:lnTo>
                    <a:pt x="124142" y="30480"/>
                  </a:lnTo>
                  <a:lnTo>
                    <a:pt x="124066" y="31242"/>
                  </a:lnTo>
                  <a:lnTo>
                    <a:pt x="123964" y="32131"/>
                  </a:lnTo>
                  <a:lnTo>
                    <a:pt x="123888" y="32766"/>
                  </a:lnTo>
                  <a:lnTo>
                    <a:pt x="123812" y="33401"/>
                  </a:lnTo>
                  <a:lnTo>
                    <a:pt x="121843" y="31623"/>
                  </a:lnTo>
                  <a:lnTo>
                    <a:pt x="121945" y="30873"/>
                  </a:lnTo>
                  <a:lnTo>
                    <a:pt x="122301" y="29819"/>
                  </a:lnTo>
                  <a:lnTo>
                    <a:pt x="122682" y="28575"/>
                  </a:lnTo>
                  <a:lnTo>
                    <a:pt x="120853" y="29819"/>
                  </a:lnTo>
                  <a:lnTo>
                    <a:pt x="119456" y="28067"/>
                  </a:lnTo>
                  <a:lnTo>
                    <a:pt x="117538" y="28067"/>
                  </a:lnTo>
                  <a:lnTo>
                    <a:pt x="116687" y="30873"/>
                  </a:lnTo>
                  <a:lnTo>
                    <a:pt x="116522" y="30873"/>
                  </a:lnTo>
                  <a:lnTo>
                    <a:pt x="117779" y="32131"/>
                  </a:lnTo>
                  <a:lnTo>
                    <a:pt x="117906" y="32766"/>
                  </a:lnTo>
                  <a:lnTo>
                    <a:pt x="118033" y="33401"/>
                  </a:lnTo>
                  <a:lnTo>
                    <a:pt x="118160" y="34036"/>
                  </a:lnTo>
                  <a:lnTo>
                    <a:pt x="118262" y="34544"/>
                  </a:lnTo>
                  <a:lnTo>
                    <a:pt x="116763" y="35179"/>
                  </a:lnTo>
                  <a:lnTo>
                    <a:pt x="118262" y="36957"/>
                  </a:lnTo>
                  <a:lnTo>
                    <a:pt x="114617" y="36322"/>
                  </a:lnTo>
                  <a:lnTo>
                    <a:pt x="114541" y="36957"/>
                  </a:lnTo>
                  <a:lnTo>
                    <a:pt x="114427" y="37973"/>
                  </a:lnTo>
                  <a:lnTo>
                    <a:pt x="114350" y="38608"/>
                  </a:lnTo>
                  <a:lnTo>
                    <a:pt x="114261" y="39370"/>
                  </a:lnTo>
                  <a:lnTo>
                    <a:pt x="111264" y="37973"/>
                  </a:lnTo>
                  <a:lnTo>
                    <a:pt x="107149" y="38455"/>
                  </a:lnTo>
                  <a:lnTo>
                    <a:pt x="107315" y="38608"/>
                  </a:lnTo>
                  <a:lnTo>
                    <a:pt x="108940" y="40513"/>
                  </a:lnTo>
                  <a:lnTo>
                    <a:pt x="108699" y="40513"/>
                  </a:lnTo>
                  <a:lnTo>
                    <a:pt x="107149" y="41783"/>
                  </a:lnTo>
                  <a:lnTo>
                    <a:pt x="107111" y="41148"/>
                  </a:lnTo>
                  <a:lnTo>
                    <a:pt x="107022" y="40005"/>
                  </a:lnTo>
                  <a:lnTo>
                    <a:pt x="106921" y="38608"/>
                  </a:lnTo>
                  <a:lnTo>
                    <a:pt x="106921" y="38481"/>
                  </a:lnTo>
                  <a:lnTo>
                    <a:pt x="106857" y="38354"/>
                  </a:lnTo>
                  <a:lnTo>
                    <a:pt x="106730" y="38023"/>
                  </a:lnTo>
                  <a:lnTo>
                    <a:pt x="106629" y="37592"/>
                  </a:lnTo>
                  <a:lnTo>
                    <a:pt x="106667" y="37820"/>
                  </a:lnTo>
                  <a:lnTo>
                    <a:pt x="106591" y="37592"/>
                  </a:lnTo>
                  <a:lnTo>
                    <a:pt x="105702" y="37973"/>
                  </a:lnTo>
                  <a:lnTo>
                    <a:pt x="104927" y="37973"/>
                  </a:lnTo>
                  <a:lnTo>
                    <a:pt x="107213" y="42291"/>
                  </a:lnTo>
                  <a:lnTo>
                    <a:pt x="103505" y="43561"/>
                  </a:lnTo>
                  <a:lnTo>
                    <a:pt x="104038" y="42291"/>
                  </a:lnTo>
                  <a:lnTo>
                    <a:pt x="102908" y="40513"/>
                  </a:lnTo>
                  <a:lnTo>
                    <a:pt x="104940" y="40513"/>
                  </a:lnTo>
                  <a:lnTo>
                    <a:pt x="105092" y="40005"/>
                  </a:lnTo>
                  <a:lnTo>
                    <a:pt x="105143" y="39624"/>
                  </a:lnTo>
                  <a:lnTo>
                    <a:pt x="104686" y="39624"/>
                  </a:lnTo>
                  <a:lnTo>
                    <a:pt x="103860" y="40005"/>
                  </a:lnTo>
                  <a:lnTo>
                    <a:pt x="103441" y="40005"/>
                  </a:lnTo>
                  <a:lnTo>
                    <a:pt x="103809" y="39116"/>
                  </a:lnTo>
                  <a:lnTo>
                    <a:pt x="100584" y="37592"/>
                  </a:lnTo>
                  <a:lnTo>
                    <a:pt x="99860" y="36322"/>
                  </a:lnTo>
                  <a:lnTo>
                    <a:pt x="99987" y="36957"/>
                  </a:lnTo>
                  <a:lnTo>
                    <a:pt x="100101" y="37592"/>
                  </a:lnTo>
                  <a:lnTo>
                    <a:pt x="97180" y="39370"/>
                  </a:lnTo>
                  <a:lnTo>
                    <a:pt x="97955" y="40513"/>
                  </a:lnTo>
                  <a:lnTo>
                    <a:pt x="102133" y="41783"/>
                  </a:lnTo>
                  <a:lnTo>
                    <a:pt x="102006" y="42291"/>
                  </a:lnTo>
                  <a:lnTo>
                    <a:pt x="101320" y="45212"/>
                  </a:lnTo>
                  <a:lnTo>
                    <a:pt x="98450" y="45212"/>
                  </a:lnTo>
                  <a:lnTo>
                    <a:pt x="98564" y="44704"/>
                  </a:lnTo>
                  <a:lnTo>
                    <a:pt x="98691" y="44196"/>
                  </a:lnTo>
                  <a:lnTo>
                    <a:pt x="99441" y="41148"/>
                  </a:lnTo>
                  <a:lnTo>
                    <a:pt x="95859" y="40513"/>
                  </a:lnTo>
                  <a:lnTo>
                    <a:pt x="94843" y="42926"/>
                  </a:lnTo>
                  <a:lnTo>
                    <a:pt x="95440" y="44196"/>
                  </a:lnTo>
                  <a:lnTo>
                    <a:pt x="93395" y="45593"/>
                  </a:lnTo>
                  <a:lnTo>
                    <a:pt x="93192" y="45593"/>
                  </a:lnTo>
                  <a:lnTo>
                    <a:pt x="93256" y="45974"/>
                  </a:lnTo>
                  <a:lnTo>
                    <a:pt x="93357" y="46482"/>
                  </a:lnTo>
                  <a:lnTo>
                    <a:pt x="93484" y="47117"/>
                  </a:lnTo>
                  <a:lnTo>
                    <a:pt x="93611" y="47752"/>
                  </a:lnTo>
                  <a:lnTo>
                    <a:pt x="93700" y="48260"/>
                  </a:lnTo>
                  <a:lnTo>
                    <a:pt x="93827" y="48895"/>
                  </a:lnTo>
                  <a:lnTo>
                    <a:pt x="89535" y="48260"/>
                  </a:lnTo>
                  <a:lnTo>
                    <a:pt x="90297" y="49530"/>
                  </a:lnTo>
                  <a:lnTo>
                    <a:pt x="88099" y="49530"/>
                  </a:lnTo>
                  <a:lnTo>
                    <a:pt x="89052" y="48260"/>
                  </a:lnTo>
                  <a:lnTo>
                    <a:pt x="88392" y="46482"/>
                  </a:lnTo>
                  <a:lnTo>
                    <a:pt x="85166" y="45351"/>
                  </a:lnTo>
                  <a:lnTo>
                    <a:pt x="85229" y="45593"/>
                  </a:lnTo>
                  <a:lnTo>
                    <a:pt x="85318" y="45974"/>
                  </a:lnTo>
                  <a:lnTo>
                    <a:pt x="85432" y="46482"/>
                  </a:lnTo>
                  <a:lnTo>
                    <a:pt x="86182" y="49530"/>
                  </a:lnTo>
                  <a:lnTo>
                    <a:pt x="83680" y="48895"/>
                  </a:lnTo>
                  <a:lnTo>
                    <a:pt x="83731" y="48514"/>
                  </a:lnTo>
                  <a:lnTo>
                    <a:pt x="83832" y="47752"/>
                  </a:lnTo>
                  <a:lnTo>
                    <a:pt x="83921" y="47117"/>
                  </a:lnTo>
                  <a:lnTo>
                    <a:pt x="84023" y="46482"/>
                  </a:lnTo>
                  <a:lnTo>
                    <a:pt x="84061" y="45974"/>
                  </a:lnTo>
                  <a:lnTo>
                    <a:pt x="83566" y="45847"/>
                  </a:lnTo>
                  <a:lnTo>
                    <a:pt x="83502" y="45974"/>
                  </a:lnTo>
                  <a:lnTo>
                    <a:pt x="81927" y="48514"/>
                  </a:lnTo>
                  <a:lnTo>
                    <a:pt x="83616" y="50165"/>
                  </a:lnTo>
                  <a:lnTo>
                    <a:pt x="82588" y="51600"/>
                  </a:lnTo>
                  <a:lnTo>
                    <a:pt x="82588" y="60998"/>
                  </a:lnTo>
                  <a:lnTo>
                    <a:pt x="81762" y="60566"/>
                  </a:lnTo>
                  <a:lnTo>
                    <a:pt x="81000" y="59512"/>
                  </a:lnTo>
                  <a:lnTo>
                    <a:pt x="81889" y="60198"/>
                  </a:lnTo>
                  <a:lnTo>
                    <a:pt x="82588" y="60998"/>
                  </a:lnTo>
                  <a:lnTo>
                    <a:pt x="82588" y="51600"/>
                  </a:lnTo>
                  <a:lnTo>
                    <a:pt x="81521" y="53086"/>
                  </a:lnTo>
                  <a:lnTo>
                    <a:pt x="78016" y="49530"/>
                  </a:lnTo>
                  <a:lnTo>
                    <a:pt x="74358" y="50165"/>
                  </a:lnTo>
                  <a:lnTo>
                    <a:pt x="78486" y="53721"/>
                  </a:lnTo>
                  <a:lnTo>
                    <a:pt x="76898" y="54038"/>
                  </a:lnTo>
                  <a:lnTo>
                    <a:pt x="76898" y="58293"/>
                  </a:lnTo>
                  <a:lnTo>
                    <a:pt x="76301" y="59182"/>
                  </a:lnTo>
                  <a:lnTo>
                    <a:pt x="70840" y="58534"/>
                  </a:lnTo>
                  <a:lnTo>
                    <a:pt x="72161" y="60553"/>
                  </a:lnTo>
                  <a:lnTo>
                    <a:pt x="71818" y="60198"/>
                  </a:lnTo>
                  <a:lnTo>
                    <a:pt x="69227" y="57912"/>
                  </a:lnTo>
                  <a:lnTo>
                    <a:pt x="76898" y="58293"/>
                  </a:lnTo>
                  <a:lnTo>
                    <a:pt x="76898" y="54038"/>
                  </a:lnTo>
                  <a:lnTo>
                    <a:pt x="75857" y="54229"/>
                  </a:lnTo>
                  <a:lnTo>
                    <a:pt x="74841" y="54229"/>
                  </a:lnTo>
                  <a:lnTo>
                    <a:pt x="74561" y="53721"/>
                  </a:lnTo>
                  <a:lnTo>
                    <a:pt x="74447" y="53467"/>
                  </a:lnTo>
                  <a:lnTo>
                    <a:pt x="74333" y="53213"/>
                  </a:lnTo>
                  <a:lnTo>
                    <a:pt x="74282" y="53086"/>
                  </a:lnTo>
                  <a:lnTo>
                    <a:pt x="73761" y="51943"/>
                  </a:lnTo>
                  <a:lnTo>
                    <a:pt x="72859" y="51943"/>
                  </a:lnTo>
                  <a:lnTo>
                    <a:pt x="71907" y="53086"/>
                  </a:lnTo>
                  <a:lnTo>
                    <a:pt x="70243" y="51943"/>
                  </a:lnTo>
                  <a:lnTo>
                    <a:pt x="69405" y="51308"/>
                  </a:lnTo>
                  <a:lnTo>
                    <a:pt x="72148" y="47752"/>
                  </a:lnTo>
                  <a:lnTo>
                    <a:pt x="66649" y="48895"/>
                  </a:lnTo>
                  <a:lnTo>
                    <a:pt x="69583" y="51943"/>
                  </a:lnTo>
                  <a:lnTo>
                    <a:pt x="68148" y="51943"/>
                  </a:lnTo>
                  <a:lnTo>
                    <a:pt x="66598" y="50673"/>
                  </a:lnTo>
                  <a:lnTo>
                    <a:pt x="63423" y="50673"/>
                  </a:lnTo>
                  <a:lnTo>
                    <a:pt x="62712" y="51066"/>
                  </a:lnTo>
                  <a:lnTo>
                    <a:pt x="62712" y="66294"/>
                  </a:lnTo>
                  <a:lnTo>
                    <a:pt x="61582" y="65659"/>
                  </a:lnTo>
                  <a:lnTo>
                    <a:pt x="61252" y="65049"/>
                  </a:lnTo>
                  <a:lnTo>
                    <a:pt x="58889" y="65659"/>
                  </a:lnTo>
                  <a:lnTo>
                    <a:pt x="61175" y="64909"/>
                  </a:lnTo>
                  <a:lnTo>
                    <a:pt x="61709" y="64770"/>
                  </a:lnTo>
                  <a:lnTo>
                    <a:pt x="61798" y="64897"/>
                  </a:lnTo>
                  <a:lnTo>
                    <a:pt x="62293" y="65659"/>
                  </a:lnTo>
                  <a:lnTo>
                    <a:pt x="62712" y="66294"/>
                  </a:lnTo>
                  <a:lnTo>
                    <a:pt x="62712" y="51066"/>
                  </a:lnTo>
                  <a:lnTo>
                    <a:pt x="61810" y="51562"/>
                  </a:lnTo>
                  <a:lnTo>
                    <a:pt x="61810" y="62611"/>
                  </a:lnTo>
                  <a:lnTo>
                    <a:pt x="61087" y="62115"/>
                  </a:lnTo>
                  <a:lnTo>
                    <a:pt x="61087" y="64719"/>
                  </a:lnTo>
                  <a:lnTo>
                    <a:pt x="59677" y="62103"/>
                  </a:lnTo>
                  <a:lnTo>
                    <a:pt x="59575" y="61810"/>
                  </a:lnTo>
                  <a:lnTo>
                    <a:pt x="59423" y="61595"/>
                  </a:lnTo>
                  <a:lnTo>
                    <a:pt x="59359" y="61810"/>
                  </a:lnTo>
                  <a:lnTo>
                    <a:pt x="57467" y="65798"/>
                  </a:lnTo>
                  <a:lnTo>
                    <a:pt x="59258" y="61810"/>
                  </a:lnTo>
                  <a:lnTo>
                    <a:pt x="59359" y="61506"/>
                  </a:lnTo>
                  <a:lnTo>
                    <a:pt x="59601" y="61810"/>
                  </a:lnTo>
                  <a:lnTo>
                    <a:pt x="59753" y="62103"/>
                  </a:lnTo>
                  <a:lnTo>
                    <a:pt x="61087" y="64719"/>
                  </a:lnTo>
                  <a:lnTo>
                    <a:pt x="61087" y="62115"/>
                  </a:lnTo>
                  <a:lnTo>
                    <a:pt x="60134" y="61455"/>
                  </a:lnTo>
                  <a:lnTo>
                    <a:pt x="61810" y="62611"/>
                  </a:lnTo>
                  <a:lnTo>
                    <a:pt x="61810" y="51562"/>
                  </a:lnTo>
                  <a:lnTo>
                    <a:pt x="59004" y="53086"/>
                  </a:lnTo>
                  <a:lnTo>
                    <a:pt x="57988" y="53086"/>
                  </a:lnTo>
                  <a:lnTo>
                    <a:pt x="56565" y="53721"/>
                  </a:lnTo>
                  <a:lnTo>
                    <a:pt x="56464" y="53467"/>
                  </a:lnTo>
                  <a:lnTo>
                    <a:pt x="56375" y="53213"/>
                  </a:lnTo>
                  <a:lnTo>
                    <a:pt x="56324" y="53086"/>
                  </a:lnTo>
                  <a:lnTo>
                    <a:pt x="55905" y="51943"/>
                  </a:lnTo>
                  <a:lnTo>
                    <a:pt x="54825" y="52451"/>
                  </a:lnTo>
                  <a:lnTo>
                    <a:pt x="54406" y="52451"/>
                  </a:lnTo>
                  <a:lnTo>
                    <a:pt x="51181" y="54229"/>
                  </a:lnTo>
                  <a:lnTo>
                    <a:pt x="51663" y="55372"/>
                  </a:lnTo>
                  <a:lnTo>
                    <a:pt x="51892" y="56134"/>
                  </a:lnTo>
                  <a:lnTo>
                    <a:pt x="52374" y="57912"/>
                  </a:lnTo>
                  <a:lnTo>
                    <a:pt x="52971" y="58420"/>
                  </a:lnTo>
                  <a:lnTo>
                    <a:pt x="53936" y="59563"/>
                  </a:lnTo>
                  <a:lnTo>
                    <a:pt x="56680" y="57277"/>
                  </a:lnTo>
                  <a:lnTo>
                    <a:pt x="54813" y="59563"/>
                  </a:lnTo>
                  <a:lnTo>
                    <a:pt x="54241" y="59563"/>
                  </a:lnTo>
                  <a:lnTo>
                    <a:pt x="51485" y="60198"/>
                  </a:lnTo>
                  <a:lnTo>
                    <a:pt x="50634" y="59563"/>
                  </a:lnTo>
                  <a:lnTo>
                    <a:pt x="50787" y="59436"/>
                  </a:lnTo>
                  <a:lnTo>
                    <a:pt x="51777" y="57277"/>
                  </a:lnTo>
                  <a:lnTo>
                    <a:pt x="50342" y="57912"/>
                  </a:lnTo>
                  <a:lnTo>
                    <a:pt x="48907" y="59563"/>
                  </a:lnTo>
                  <a:lnTo>
                    <a:pt x="48780" y="59436"/>
                  </a:lnTo>
                  <a:lnTo>
                    <a:pt x="48666" y="59055"/>
                  </a:lnTo>
                  <a:lnTo>
                    <a:pt x="48133" y="57277"/>
                  </a:lnTo>
                  <a:lnTo>
                    <a:pt x="47028" y="59055"/>
                  </a:lnTo>
                  <a:lnTo>
                    <a:pt x="45923" y="60833"/>
                  </a:lnTo>
                  <a:lnTo>
                    <a:pt x="45872" y="60198"/>
                  </a:lnTo>
                  <a:lnTo>
                    <a:pt x="45910" y="59563"/>
                  </a:lnTo>
                  <a:lnTo>
                    <a:pt x="46977" y="59131"/>
                  </a:lnTo>
                  <a:lnTo>
                    <a:pt x="44856" y="55372"/>
                  </a:lnTo>
                  <a:lnTo>
                    <a:pt x="44615" y="55372"/>
                  </a:lnTo>
                  <a:lnTo>
                    <a:pt x="44500" y="57277"/>
                  </a:lnTo>
                  <a:lnTo>
                    <a:pt x="44437" y="58420"/>
                  </a:lnTo>
                  <a:lnTo>
                    <a:pt x="42164" y="60198"/>
                  </a:lnTo>
                  <a:lnTo>
                    <a:pt x="42240" y="59563"/>
                  </a:lnTo>
                  <a:lnTo>
                    <a:pt x="42303" y="59055"/>
                  </a:lnTo>
                  <a:lnTo>
                    <a:pt x="42379" y="58420"/>
                  </a:lnTo>
                  <a:lnTo>
                    <a:pt x="42443" y="57912"/>
                  </a:lnTo>
                  <a:lnTo>
                    <a:pt x="42519" y="57277"/>
                  </a:lnTo>
                  <a:lnTo>
                    <a:pt x="42595" y="56642"/>
                  </a:lnTo>
                  <a:lnTo>
                    <a:pt x="42659" y="56134"/>
                  </a:lnTo>
                  <a:lnTo>
                    <a:pt x="42748" y="55372"/>
                  </a:lnTo>
                  <a:lnTo>
                    <a:pt x="42837" y="54610"/>
                  </a:lnTo>
                  <a:lnTo>
                    <a:pt x="41986" y="53086"/>
                  </a:lnTo>
                  <a:lnTo>
                    <a:pt x="38608" y="54610"/>
                  </a:lnTo>
                  <a:lnTo>
                    <a:pt x="37553" y="54610"/>
                  </a:lnTo>
                  <a:lnTo>
                    <a:pt x="41503" y="56642"/>
                  </a:lnTo>
                  <a:lnTo>
                    <a:pt x="40081" y="57277"/>
                  </a:lnTo>
                  <a:lnTo>
                    <a:pt x="38468" y="58420"/>
                  </a:lnTo>
                  <a:lnTo>
                    <a:pt x="36487" y="57912"/>
                  </a:lnTo>
                  <a:lnTo>
                    <a:pt x="35217" y="59563"/>
                  </a:lnTo>
                  <a:lnTo>
                    <a:pt x="35471" y="59563"/>
                  </a:lnTo>
                  <a:lnTo>
                    <a:pt x="38100" y="59055"/>
                  </a:lnTo>
                  <a:lnTo>
                    <a:pt x="37998" y="59436"/>
                  </a:lnTo>
                  <a:lnTo>
                    <a:pt x="37973" y="59563"/>
                  </a:lnTo>
                  <a:lnTo>
                    <a:pt x="37807" y="60198"/>
                  </a:lnTo>
                  <a:lnTo>
                    <a:pt x="35293" y="60833"/>
                  </a:lnTo>
                  <a:lnTo>
                    <a:pt x="33985" y="57912"/>
                  </a:lnTo>
                  <a:lnTo>
                    <a:pt x="32550" y="57912"/>
                  </a:lnTo>
                  <a:lnTo>
                    <a:pt x="31775" y="59055"/>
                  </a:lnTo>
                  <a:lnTo>
                    <a:pt x="30454" y="59055"/>
                  </a:lnTo>
                  <a:lnTo>
                    <a:pt x="30213" y="59563"/>
                  </a:lnTo>
                  <a:lnTo>
                    <a:pt x="32156" y="61455"/>
                  </a:lnTo>
                  <a:lnTo>
                    <a:pt x="32689" y="61455"/>
                  </a:lnTo>
                  <a:lnTo>
                    <a:pt x="35661" y="61455"/>
                  </a:lnTo>
                  <a:lnTo>
                    <a:pt x="33807" y="62611"/>
                  </a:lnTo>
                  <a:lnTo>
                    <a:pt x="32905" y="63881"/>
                  </a:lnTo>
                  <a:lnTo>
                    <a:pt x="31711" y="63246"/>
                  </a:lnTo>
                  <a:lnTo>
                    <a:pt x="31051" y="63881"/>
                  </a:lnTo>
                  <a:lnTo>
                    <a:pt x="30340" y="63881"/>
                  </a:lnTo>
                  <a:lnTo>
                    <a:pt x="30289" y="64897"/>
                  </a:lnTo>
                  <a:lnTo>
                    <a:pt x="30594" y="64897"/>
                  </a:lnTo>
                  <a:lnTo>
                    <a:pt x="27114" y="66294"/>
                  </a:lnTo>
                  <a:lnTo>
                    <a:pt x="28295" y="62611"/>
                  </a:lnTo>
                  <a:lnTo>
                    <a:pt x="28486" y="62103"/>
                  </a:lnTo>
                  <a:lnTo>
                    <a:pt x="28371" y="60833"/>
                  </a:lnTo>
                  <a:lnTo>
                    <a:pt x="28244" y="59563"/>
                  </a:lnTo>
                  <a:lnTo>
                    <a:pt x="28003" y="59563"/>
                  </a:lnTo>
                  <a:lnTo>
                    <a:pt x="27114" y="59372"/>
                  </a:lnTo>
                  <a:lnTo>
                    <a:pt x="27114" y="62611"/>
                  </a:lnTo>
                  <a:lnTo>
                    <a:pt x="25323" y="62611"/>
                  </a:lnTo>
                  <a:lnTo>
                    <a:pt x="25412" y="62103"/>
                  </a:lnTo>
                  <a:lnTo>
                    <a:pt x="25527" y="61455"/>
                  </a:lnTo>
                  <a:lnTo>
                    <a:pt x="25628" y="60833"/>
                  </a:lnTo>
                  <a:lnTo>
                    <a:pt x="25742" y="60198"/>
                  </a:lnTo>
                  <a:lnTo>
                    <a:pt x="25895" y="59651"/>
                  </a:lnTo>
                  <a:lnTo>
                    <a:pt x="26174" y="60198"/>
                  </a:lnTo>
                  <a:lnTo>
                    <a:pt x="27114" y="62611"/>
                  </a:lnTo>
                  <a:lnTo>
                    <a:pt x="27114" y="59372"/>
                  </a:lnTo>
                  <a:lnTo>
                    <a:pt x="25920" y="59105"/>
                  </a:lnTo>
                  <a:lnTo>
                    <a:pt x="25742" y="59055"/>
                  </a:lnTo>
                  <a:lnTo>
                    <a:pt x="25933" y="59055"/>
                  </a:lnTo>
                  <a:lnTo>
                    <a:pt x="26035" y="58420"/>
                  </a:lnTo>
                  <a:lnTo>
                    <a:pt x="22275" y="57912"/>
                  </a:lnTo>
                  <a:lnTo>
                    <a:pt x="24549" y="59563"/>
                  </a:lnTo>
                  <a:lnTo>
                    <a:pt x="24549" y="62103"/>
                  </a:lnTo>
                  <a:lnTo>
                    <a:pt x="24244" y="62611"/>
                  </a:lnTo>
                  <a:lnTo>
                    <a:pt x="18770" y="59563"/>
                  </a:lnTo>
                  <a:lnTo>
                    <a:pt x="20777" y="62611"/>
                  </a:lnTo>
                  <a:lnTo>
                    <a:pt x="18630" y="62103"/>
                  </a:lnTo>
                  <a:lnTo>
                    <a:pt x="18542" y="62611"/>
                  </a:lnTo>
                  <a:lnTo>
                    <a:pt x="18427" y="63246"/>
                  </a:lnTo>
                  <a:lnTo>
                    <a:pt x="18313" y="63881"/>
                  </a:lnTo>
                  <a:lnTo>
                    <a:pt x="18211" y="64389"/>
                  </a:lnTo>
                  <a:lnTo>
                    <a:pt x="21615" y="64389"/>
                  </a:lnTo>
                  <a:lnTo>
                    <a:pt x="23114" y="67437"/>
                  </a:lnTo>
                  <a:lnTo>
                    <a:pt x="20066" y="65976"/>
                  </a:lnTo>
                  <a:lnTo>
                    <a:pt x="20066" y="68072"/>
                  </a:lnTo>
                  <a:lnTo>
                    <a:pt x="18694" y="68072"/>
                  </a:lnTo>
                  <a:lnTo>
                    <a:pt x="19710" y="66827"/>
                  </a:lnTo>
                  <a:lnTo>
                    <a:pt x="20066" y="68072"/>
                  </a:lnTo>
                  <a:lnTo>
                    <a:pt x="20066" y="65976"/>
                  </a:lnTo>
                  <a:lnTo>
                    <a:pt x="19405" y="65659"/>
                  </a:lnTo>
                  <a:lnTo>
                    <a:pt x="19710" y="66789"/>
                  </a:lnTo>
                  <a:lnTo>
                    <a:pt x="19164" y="66294"/>
                  </a:lnTo>
                  <a:lnTo>
                    <a:pt x="18186" y="64897"/>
                  </a:lnTo>
                  <a:lnTo>
                    <a:pt x="17310" y="64897"/>
                  </a:lnTo>
                  <a:lnTo>
                    <a:pt x="13436" y="64389"/>
                  </a:lnTo>
                  <a:lnTo>
                    <a:pt x="12242" y="64897"/>
                  </a:lnTo>
                  <a:lnTo>
                    <a:pt x="11976" y="64897"/>
                  </a:lnTo>
                  <a:lnTo>
                    <a:pt x="12026" y="64770"/>
                  </a:lnTo>
                  <a:lnTo>
                    <a:pt x="12128" y="64389"/>
                  </a:lnTo>
                  <a:lnTo>
                    <a:pt x="12903" y="62103"/>
                  </a:lnTo>
                  <a:lnTo>
                    <a:pt x="9728" y="62611"/>
                  </a:lnTo>
                  <a:lnTo>
                    <a:pt x="7518" y="63881"/>
                  </a:lnTo>
                  <a:lnTo>
                    <a:pt x="7289" y="64389"/>
                  </a:lnTo>
                  <a:lnTo>
                    <a:pt x="5549" y="62611"/>
                  </a:lnTo>
                  <a:lnTo>
                    <a:pt x="0" y="68580"/>
                  </a:lnTo>
                  <a:lnTo>
                    <a:pt x="3479" y="69723"/>
                  </a:lnTo>
                  <a:lnTo>
                    <a:pt x="4051" y="69723"/>
                  </a:lnTo>
                  <a:lnTo>
                    <a:pt x="2387" y="70993"/>
                  </a:lnTo>
                  <a:lnTo>
                    <a:pt x="4597" y="70993"/>
                  </a:lnTo>
                  <a:lnTo>
                    <a:pt x="30695" y="70993"/>
                  </a:lnTo>
                  <a:lnTo>
                    <a:pt x="30340" y="71628"/>
                  </a:lnTo>
                  <a:lnTo>
                    <a:pt x="31838" y="71628"/>
                  </a:lnTo>
                  <a:lnTo>
                    <a:pt x="31178" y="70993"/>
                  </a:lnTo>
                  <a:lnTo>
                    <a:pt x="39243" y="70993"/>
                  </a:lnTo>
                  <a:lnTo>
                    <a:pt x="44704" y="70993"/>
                  </a:lnTo>
                  <a:lnTo>
                    <a:pt x="44437" y="71628"/>
                  </a:lnTo>
                  <a:lnTo>
                    <a:pt x="40132" y="71628"/>
                  </a:lnTo>
                  <a:lnTo>
                    <a:pt x="41033" y="72263"/>
                  </a:lnTo>
                  <a:lnTo>
                    <a:pt x="43675" y="72529"/>
                  </a:lnTo>
                  <a:lnTo>
                    <a:pt x="45923" y="72263"/>
                  </a:lnTo>
                  <a:lnTo>
                    <a:pt x="44881" y="70612"/>
                  </a:lnTo>
                  <a:lnTo>
                    <a:pt x="43649" y="68834"/>
                  </a:lnTo>
                  <a:lnTo>
                    <a:pt x="42824" y="67437"/>
                  </a:lnTo>
                  <a:lnTo>
                    <a:pt x="43535" y="68580"/>
                  </a:lnTo>
                  <a:lnTo>
                    <a:pt x="43649" y="68834"/>
                  </a:lnTo>
                  <a:lnTo>
                    <a:pt x="45504" y="69215"/>
                  </a:lnTo>
                  <a:lnTo>
                    <a:pt x="45389" y="69469"/>
                  </a:lnTo>
                  <a:lnTo>
                    <a:pt x="45288" y="69723"/>
                  </a:lnTo>
                  <a:lnTo>
                    <a:pt x="44996" y="70358"/>
                  </a:lnTo>
                  <a:lnTo>
                    <a:pt x="45123" y="70993"/>
                  </a:lnTo>
                  <a:lnTo>
                    <a:pt x="45923" y="72263"/>
                  </a:lnTo>
                  <a:lnTo>
                    <a:pt x="53149" y="72263"/>
                  </a:lnTo>
                  <a:lnTo>
                    <a:pt x="53047" y="71628"/>
                  </a:lnTo>
                  <a:lnTo>
                    <a:pt x="52959" y="70993"/>
                  </a:lnTo>
                  <a:lnTo>
                    <a:pt x="52857" y="70358"/>
                  </a:lnTo>
                  <a:lnTo>
                    <a:pt x="51930" y="69723"/>
                  </a:lnTo>
                  <a:lnTo>
                    <a:pt x="50114" y="68072"/>
                  </a:lnTo>
                  <a:lnTo>
                    <a:pt x="51244" y="68072"/>
                  </a:lnTo>
                  <a:lnTo>
                    <a:pt x="51968" y="69723"/>
                  </a:lnTo>
                  <a:lnTo>
                    <a:pt x="54013" y="69723"/>
                  </a:lnTo>
                  <a:lnTo>
                    <a:pt x="55067" y="68072"/>
                  </a:lnTo>
                  <a:lnTo>
                    <a:pt x="57696" y="71628"/>
                  </a:lnTo>
                  <a:lnTo>
                    <a:pt x="61226" y="69723"/>
                  </a:lnTo>
                  <a:lnTo>
                    <a:pt x="60909" y="69723"/>
                  </a:lnTo>
                  <a:lnTo>
                    <a:pt x="60782" y="69469"/>
                  </a:lnTo>
                  <a:lnTo>
                    <a:pt x="61569" y="69723"/>
                  </a:lnTo>
                  <a:lnTo>
                    <a:pt x="64528" y="69723"/>
                  </a:lnTo>
                  <a:lnTo>
                    <a:pt x="64554" y="69469"/>
                  </a:lnTo>
                  <a:lnTo>
                    <a:pt x="64655" y="68834"/>
                  </a:lnTo>
                  <a:lnTo>
                    <a:pt x="64770" y="68072"/>
                  </a:lnTo>
                  <a:lnTo>
                    <a:pt x="64858" y="67437"/>
                  </a:lnTo>
                  <a:lnTo>
                    <a:pt x="64960" y="66802"/>
                  </a:lnTo>
                  <a:lnTo>
                    <a:pt x="65036" y="66294"/>
                  </a:lnTo>
                  <a:lnTo>
                    <a:pt x="65049" y="68072"/>
                  </a:lnTo>
                  <a:lnTo>
                    <a:pt x="66116" y="71628"/>
                  </a:lnTo>
                  <a:lnTo>
                    <a:pt x="70777" y="74549"/>
                  </a:lnTo>
                  <a:lnTo>
                    <a:pt x="70777" y="68580"/>
                  </a:lnTo>
                  <a:lnTo>
                    <a:pt x="74002" y="68580"/>
                  </a:lnTo>
                  <a:lnTo>
                    <a:pt x="74510" y="67678"/>
                  </a:lnTo>
                  <a:lnTo>
                    <a:pt x="76923" y="67551"/>
                  </a:lnTo>
                  <a:lnTo>
                    <a:pt x="78359" y="67437"/>
                  </a:lnTo>
                  <a:lnTo>
                    <a:pt x="81127" y="64427"/>
                  </a:lnTo>
                  <a:lnTo>
                    <a:pt x="81762" y="65646"/>
                  </a:lnTo>
                  <a:lnTo>
                    <a:pt x="84099" y="62725"/>
                  </a:lnTo>
                  <a:lnTo>
                    <a:pt x="86309" y="57277"/>
                  </a:lnTo>
                  <a:lnTo>
                    <a:pt x="92938" y="60198"/>
                  </a:lnTo>
                  <a:lnTo>
                    <a:pt x="97053" y="59055"/>
                  </a:lnTo>
                  <a:lnTo>
                    <a:pt x="97688" y="57277"/>
                  </a:lnTo>
                  <a:lnTo>
                    <a:pt x="98729" y="54229"/>
                  </a:lnTo>
                  <a:lnTo>
                    <a:pt x="100164" y="53721"/>
                  </a:lnTo>
                  <a:lnTo>
                    <a:pt x="100990" y="53086"/>
                  </a:lnTo>
                  <a:lnTo>
                    <a:pt x="103454" y="51308"/>
                  </a:lnTo>
                  <a:lnTo>
                    <a:pt x="104279" y="50673"/>
                  </a:lnTo>
                  <a:lnTo>
                    <a:pt x="103720" y="50292"/>
                  </a:lnTo>
                  <a:lnTo>
                    <a:pt x="103543" y="50165"/>
                  </a:lnTo>
                  <a:lnTo>
                    <a:pt x="103949" y="50165"/>
                  </a:lnTo>
                  <a:lnTo>
                    <a:pt x="105232" y="49542"/>
                  </a:lnTo>
                  <a:lnTo>
                    <a:pt x="105333" y="50673"/>
                  </a:lnTo>
                  <a:lnTo>
                    <a:pt x="105435" y="51943"/>
                  </a:lnTo>
                  <a:lnTo>
                    <a:pt x="105537" y="53086"/>
                  </a:lnTo>
                  <a:lnTo>
                    <a:pt x="109118" y="54610"/>
                  </a:lnTo>
                  <a:lnTo>
                    <a:pt x="110388" y="54610"/>
                  </a:lnTo>
                  <a:lnTo>
                    <a:pt x="112763" y="53721"/>
                  </a:lnTo>
                  <a:lnTo>
                    <a:pt x="114020" y="54229"/>
                  </a:lnTo>
                  <a:lnTo>
                    <a:pt x="118135" y="59055"/>
                  </a:lnTo>
                  <a:lnTo>
                    <a:pt x="120243" y="55372"/>
                  </a:lnTo>
                  <a:lnTo>
                    <a:pt x="120103" y="55372"/>
                  </a:lnTo>
                  <a:lnTo>
                    <a:pt x="119164" y="53721"/>
                  </a:lnTo>
                  <a:lnTo>
                    <a:pt x="117487" y="50673"/>
                  </a:lnTo>
                  <a:lnTo>
                    <a:pt x="117398" y="50165"/>
                  </a:lnTo>
                  <a:lnTo>
                    <a:pt x="117284" y="49530"/>
                  </a:lnTo>
                  <a:lnTo>
                    <a:pt x="117297" y="48260"/>
                  </a:lnTo>
                  <a:lnTo>
                    <a:pt x="117424" y="47752"/>
                  </a:lnTo>
                  <a:lnTo>
                    <a:pt x="118135" y="46482"/>
                  </a:lnTo>
                  <a:lnTo>
                    <a:pt x="121183" y="47752"/>
                  </a:lnTo>
                  <a:lnTo>
                    <a:pt x="123215" y="48260"/>
                  </a:lnTo>
                  <a:lnTo>
                    <a:pt x="126149" y="46482"/>
                  </a:lnTo>
                  <a:lnTo>
                    <a:pt x="126022" y="48514"/>
                  </a:lnTo>
                  <a:lnTo>
                    <a:pt x="125920" y="50165"/>
                  </a:lnTo>
                  <a:lnTo>
                    <a:pt x="125806" y="51943"/>
                  </a:lnTo>
                  <a:lnTo>
                    <a:pt x="125691" y="53721"/>
                  </a:lnTo>
                  <a:lnTo>
                    <a:pt x="125666" y="54229"/>
                  </a:lnTo>
                  <a:lnTo>
                    <a:pt x="131279" y="50673"/>
                  </a:lnTo>
                  <a:lnTo>
                    <a:pt x="133781" y="46482"/>
                  </a:lnTo>
                  <a:lnTo>
                    <a:pt x="135039" y="52451"/>
                  </a:lnTo>
                  <a:lnTo>
                    <a:pt x="141897" y="49530"/>
                  </a:lnTo>
                  <a:lnTo>
                    <a:pt x="139357" y="46482"/>
                  </a:lnTo>
                  <a:lnTo>
                    <a:pt x="138214" y="45212"/>
                  </a:lnTo>
                  <a:lnTo>
                    <a:pt x="138455" y="45212"/>
                  </a:lnTo>
                  <a:lnTo>
                    <a:pt x="140119" y="43561"/>
                  </a:lnTo>
                  <a:lnTo>
                    <a:pt x="140716" y="42926"/>
                  </a:lnTo>
                  <a:lnTo>
                    <a:pt x="142087" y="41783"/>
                  </a:lnTo>
                  <a:lnTo>
                    <a:pt x="144894" y="44196"/>
                  </a:lnTo>
                  <a:lnTo>
                    <a:pt x="149440" y="39370"/>
                  </a:lnTo>
                  <a:lnTo>
                    <a:pt x="149961" y="38773"/>
                  </a:lnTo>
                  <a:lnTo>
                    <a:pt x="150075" y="39624"/>
                  </a:lnTo>
                  <a:lnTo>
                    <a:pt x="150177" y="40513"/>
                  </a:lnTo>
                  <a:lnTo>
                    <a:pt x="150253" y="41148"/>
                  </a:lnTo>
                  <a:lnTo>
                    <a:pt x="150329" y="41783"/>
                  </a:lnTo>
                  <a:lnTo>
                    <a:pt x="150393" y="42291"/>
                  </a:lnTo>
                  <a:lnTo>
                    <a:pt x="152488" y="42291"/>
                  </a:lnTo>
                  <a:lnTo>
                    <a:pt x="156298" y="38760"/>
                  </a:lnTo>
                  <a:lnTo>
                    <a:pt x="157619" y="43561"/>
                  </a:lnTo>
                  <a:lnTo>
                    <a:pt x="161861" y="42926"/>
                  </a:lnTo>
                  <a:lnTo>
                    <a:pt x="163385" y="38608"/>
                  </a:lnTo>
                  <a:lnTo>
                    <a:pt x="163474" y="38481"/>
                  </a:lnTo>
                  <a:lnTo>
                    <a:pt x="163588" y="38100"/>
                  </a:lnTo>
                  <a:lnTo>
                    <a:pt x="165925" y="40005"/>
                  </a:lnTo>
                  <a:lnTo>
                    <a:pt x="167513" y="39116"/>
                  </a:lnTo>
                  <a:lnTo>
                    <a:pt x="168275" y="38608"/>
                  </a:lnTo>
                  <a:lnTo>
                    <a:pt x="168249" y="38481"/>
                  </a:lnTo>
                  <a:lnTo>
                    <a:pt x="168122" y="37973"/>
                  </a:lnTo>
                  <a:lnTo>
                    <a:pt x="167995" y="37592"/>
                  </a:lnTo>
                  <a:lnTo>
                    <a:pt x="167843" y="36957"/>
                  </a:lnTo>
                  <a:lnTo>
                    <a:pt x="167538" y="35814"/>
                  </a:lnTo>
                  <a:lnTo>
                    <a:pt x="168732" y="34544"/>
                  </a:lnTo>
                  <a:lnTo>
                    <a:pt x="168808" y="34036"/>
                  </a:lnTo>
                  <a:lnTo>
                    <a:pt x="168884" y="33401"/>
                  </a:lnTo>
                  <a:lnTo>
                    <a:pt x="168973" y="32766"/>
                  </a:lnTo>
                  <a:lnTo>
                    <a:pt x="168605" y="31623"/>
                  </a:lnTo>
                  <a:lnTo>
                    <a:pt x="168503" y="31242"/>
                  </a:lnTo>
                  <a:lnTo>
                    <a:pt x="168402" y="30873"/>
                  </a:lnTo>
                  <a:lnTo>
                    <a:pt x="168249" y="30353"/>
                  </a:lnTo>
                  <a:lnTo>
                    <a:pt x="170345" y="32131"/>
                  </a:lnTo>
                  <a:lnTo>
                    <a:pt x="174282" y="32131"/>
                  </a:lnTo>
                  <a:lnTo>
                    <a:pt x="179425" y="32131"/>
                  </a:lnTo>
                  <a:lnTo>
                    <a:pt x="179654" y="31623"/>
                  </a:lnTo>
                  <a:lnTo>
                    <a:pt x="181686" y="32131"/>
                  </a:lnTo>
                  <a:lnTo>
                    <a:pt x="184315" y="32131"/>
                  </a:lnTo>
                  <a:lnTo>
                    <a:pt x="185000" y="31623"/>
                  </a:lnTo>
                  <a:lnTo>
                    <a:pt x="185686" y="31000"/>
                  </a:lnTo>
                  <a:lnTo>
                    <a:pt x="192735" y="32766"/>
                  </a:lnTo>
                  <a:lnTo>
                    <a:pt x="193052" y="31242"/>
                  </a:lnTo>
                  <a:lnTo>
                    <a:pt x="192722" y="30873"/>
                  </a:lnTo>
                  <a:lnTo>
                    <a:pt x="192265" y="30353"/>
                  </a:lnTo>
                  <a:lnTo>
                    <a:pt x="188074" y="25654"/>
                  </a:lnTo>
                  <a:lnTo>
                    <a:pt x="192328" y="30353"/>
                  </a:lnTo>
                  <a:lnTo>
                    <a:pt x="193052" y="31242"/>
                  </a:lnTo>
                  <a:lnTo>
                    <a:pt x="193116" y="30873"/>
                  </a:lnTo>
                  <a:lnTo>
                    <a:pt x="193230" y="30353"/>
                  </a:lnTo>
                  <a:lnTo>
                    <a:pt x="193128" y="30873"/>
                  </a:lnTo>
                  <a:lnTo>
                    <a:pt x="193052" y="31242"/>
                  </a:lnTo>
                  <a:lnTo>
                    <a:pt x="193395" y="31623"/>
                  </a:lnTo>
                  <a:lnTo>
                    <a:pt x="195846" y="32131"/>
                  </a:lnTo>
                  <a:lnTo>
                    <a:pt x="195770" y="30873"/>
                  </a:lnTo>
                  <a:lnTo>
                    <a:pt x="195656" y="29210"/>
                  </a:lnTo>
                  <a:lnTo>
                    <a:pt x="195541" y="27432"/>
                  </a:lnTo>
                  <a:lnTo>
                    <a:pt x="198234" y="26797"/>
                  </a:lnTo>
                  <a:lnTo>
                    <a:pt x="199250" y="25654"/>
                  </a:lnTo>
                  <a:lnTo>
                    <a:pt x="198628" y="23749"/>
                  </a:lnTo>
                  <a:lnTo>
                    <a:pt x="200418" y="23749"/>
                  </a:lnTo>
                  <a:lnTo>
                    <a:pt x="200507" y="23622"/>
                  </a:lnTo>
                  <a:lnTo>
                    <a:pt x="201180" y="22606"/>
                  </a:lnTo>
                  <a:lnTo>
                    <a:pt x="201574" y="22098"/>
                  </a:lnTo>
                  <a:lnTo>
                    <a:pt x="202069" y="20154"/>
                  </a:lnTo>
                  <a:lnTo>
                    <a:pt x="204990" y="20154"/>
                  </a:lnTo>
                  <a:lnTo>
                    <a:pt x="205016" y="19926"/>
                  </a:lnTo>
                  <a:lnTo>
                    <a:pt x="205143" y="19050"/>
                  </a:lnTo>
                  <a:lnTo>
                    <a:pt x="205219" y="18415"/>
                  </a:lnTo>
                  <a:lnTo>
                    <a:pt x="208572" y="17272"/>
                  </a:lnTo>
                  <a:lnTo>
                    <a:pt x="208457" y="18415"/>
                  </a:lnTo>
                  <a:lnTo>
                    <a:pt x="208330" y="19685"/>
                  </a:lnTo>
                  <a:lnTo>
                    <a:pt x="208280" y="20154"/>
                  </a:lnTo>
                  <a:lnTo>
                    <a:pt x="208153" y="21463"/>
                  </a:lnTo>
                  <a:lnTo>
                    <a:pt x="210362" y="24384"/>
                  </a:lnTo>
                  <a:lnTo>
                    <a:pt x="213220" y="19685"/>
                  </a:lnTo>
                  <a:lnTo>
                    <a:pt x="215074" y="20154"/>
                  </a:lnTo>
                  <a:lnTo>
                    <a:pt x="215366" y="20154"/>
                  </a:lnTo>
                  <a:lnTo>
                    <a:pt x="216623" y="19685"/>
                  </a:lnTo>
                  <a:lnTo>
                    <a:pt x="216725" y="19050"/>
                  </a:lnTo>
                  <a:lnTo>
                    <a:pt x="216814" y="18415"/>
                  </a:lnTo>
                  <a:lnTo>
                    <a:pt x="216890" y="17907"/>
                  </a:lnTo>
                  <a:lnTo>
                    <a:pt x="216992" y="17272"/>
                  </a:lnTo>
                  <a:lnTo>
                    <a:pt x="219913" y="18415"/>
                  </a:lnTo>
                  <a:lnTo>
                    <a:pt x="221653" y="19050"/>
                  </a:lnTo>
                  <a:lnTo>
                    <a:pt x="222338" y="17272"/>
                  </a:lnTo>
                  <a:lnTo>
                    <a:pt x="223024" y="15494"/>
                  </a:lnTo>
                  <a:lnTo>
                    <a:pt x="229590" y="17272"/>
                  </a:lnTo>
                  <a:lnTo>
                    <a:pt x="230365" y="15494"/>
                  </a:lnTo>
                  <a:lnTo>
                    <a:pt x="230632" y="14859"/>
                  </a:lnTo>
                  <a:lnTo>
                    <a:pt x="232181" y="11303"/>
                  </a:lnTo>
                  <a:lnTo>
                    <a:pt x="232702" y="10033"/>
                  </a:lnTo>
                  <a:close/>
                </a:path>
              </a:pathLst>
            </a:custGeom>
            <a:solidFill>
              <a:srgbClr val="B926D9"/>
            </a:solidFill>
          </p:spPr>
          <p:txBody>
            <a:bodyPr wrap="square" lIns="0" tIns="0" rIns="0" bIns="0" rtlCol="0"/>
            <a:lstStyle/>
            <a:p>
              <a:endParaRPr/>
            </a:p>
          </p:txBody>
        </p:sp>
      </p:grpSp>
      <p:grpSp>
        <p:nvGrpSpPr>
          <p:cNvPr id="36" name="object 36"/>
          <p:cNvGrpSpPr/>
          <p:nvPr/>
        </p:nvGrpSpPr>
        <p:grpSpPr>
          <a:xfrm>
            <a:off x="14042676" y="2824247"/>
            <a:ext cx="173990" cy="287655"/>
            <a:chOff x="14042676" y="2824247"/>
            <a:chExt cx="173990" cy="287655"/>
          </a:xfrm>
        </p:grpSpPr>
        <p:sp>
          <p:nvSpPr>
            <p:cNvPr id="37" name="object 37"/>
            <p:cNvSpPr/>
            <p:nvPr/>
          </p:nvSpPr>
          <p:spPr>
            <a:xfrm>
              <a:off x="14042676" y="2824247"/>
              <a:ext cx="104775" cy="119380"/>
            </a:xfrm>
            <a:custGeom>
              <a:avLst/>
              <a:gdLst/>
              <a:ahLst/>
              <a:cxnLst/>
              <a:rect l="l" t="t" r="r" b="b"/>
              <a:pathLst>
                <a:path w="104775" h="119380">
                  <a:moveTo>
                    <a:pt x="102091" y="3675"/>
                  </a:moveTo>
                  <a:lnTo>
                    <a:pt x="99318" y="3675"/>
                  </a:lnTo>
                  <a:lnTo>
                    <a:pt x="99438" y="1525"/>
                  </a:lnTo>
                  <a:lnTo>
                    <a:pt x="101170" y="151"/>
                  </a:lnTo>
                  <a:lnTo>
                    <a:pt x="101929" y="0"/>
                  </a:lnTo>
                  <a:lnTo>
                    <a:pt x="101996" y="1525"/>
                  </a:lnTo>
                  <a:lnTo>
                    <a:pt x="102091" y="3675"/>
                  </a:lnTo>
                  <a:close/>
                </a:path>
                <a:path w="104775" h="119380">
                  <a:moveTo>
                    <a:pt x="102632" y="10424"/>
                  </a:moveTo>
                  <a:lnTo>
                    <a:pt x="90837" y="10424"/>
                  </a:lnTo>
                  <a:lnTo>
                    <a:pt x="92450" y="8812"/>
                  </a:lnTo>
                  <a:lnTo>
                    <a:pt x="94404" y="7677"/>
                  </a:lnTo>
                  <a:lnTo>
                    <a:pt x="96332" y="7199"/>
                  </a:lnTo>
                  <a:lnTo>
                    <a:pt x="95078" y="4691"/>
                  </a:lnTo>
                  <a:lnTo>
                    <a:pt x="96690" y="3018"/>
                  </a:lnTo>
                  <a:lnTo>
                    <a:pt x="99318" y="3675"/>
                  </a:lnTo>
                  <a:lnTo>
                    <a:pt x="102091" y="3675"/>
                  </a:lnTo>
                  <a:lnTo>
                    <a:pt x="102144" y="4691"/>
                  </a:lnTo>
                  <a:lnTo>
                    <a:pt x="102632" y="10424"/>
                  </a:lnTo>
                  <a:close/>
                </a:path>
                <a:path w="104775" h="119380">
                  <a:moveTo>
                    <a:pt x="103232" y="17472"/>
                  </a:moveTo>
                  <a:lnTo>
                    <a:pt x="79429" y="17472"/>
                  </a:lnTo>
                  <a:lnTo>
                    <a:pt x="81818" y="16636"/>
                  </a:lnTo>
                  <a:lnTo>
                    <a:pt x="83550" y="14844"/>
                  </a:lnTo>
                  <a:lnTo>
                    <a:pt x="84028" y="12336"/>
                  </a:lnTo>
                  <a:lnTo>
                    <a:pt x="81281" y="7677"/>
                  </a:lnTo>
                  <a:lnTo>
                    <a:pt x="88269" y="8573"/>
                  </a:lnTo>
                  <a:lnTo>
                    <a:pt x="90837" y="10424"/>
                  </a:lnTo>
                  <a:lnTo>
                    <a:pt x="102632" y="10424"/>
                  </a:lnTo>
                  <a:lnTo>
                    <a:pt x="103009" y="14844"/>
                  </a:lnTo>
                  <a:lnTo>
                    <a:pt x="103120" y="16158"/>
                  </a:lnTo>
                  <a:lnTo>
                    <a:pt x="103232" y="17472"/>
                  </a:lnTo>
                  <a:close/>
                </a:path>
                <a:path w="104775" h="119380">
                  <a:moveTo>
                    <a:pt x="103395" y="19384"/>
                  </a:moveTo>
                  <a:lnTo>
                    <a:pt x="74711" y="19384"/>
                  </a:lnTo>
                  <a:lnTo>
                    <a:pt x="74711" y="16158"/>
                  </a:lnTo>
                  <a:lnTo>
                    <a:pt x="77100" y="15740"/>
                  </a:lnTo>
                  <a:lnTo>
                    <a:pt x="79429" y="17472"/>
                  </a:lnTo>
                  <a:lnTo>
                    <a:pt x="103232" y="17472"/>
                  </a:lnTo>
                  <a:lnTo>
                    <a:pt x="103304" y="18309"/>
                  </a:lnTo>
                  <a:lnTo>
                    <a:pt x="103395" y="19384"/>
                  </a:lnTo>
                  <a:close/>
                </a:path>
                <a:path w="104775" h="119380">
                  <a:moveTo>
                    <a:pt x="99471" y="32285"/>
                  </a:moveTo>
                  <a:lnTo>
                    <a:pt x="63575" y="32285"/>
                  </a:lnTo>
                  <a:lnTo>
                    <a:pt x="63834" y="32118"/>
                  </a:lnTo>
                  <a:lnTo>
                    <a:pt x="66647" y="26611"/>
                  </a:lnTo>
                  <a:lnTo>
                    <a:pt x="65811" y="25536"/>
                  </a:lnTo>
                  <a:lnTo>
                    <a:pt x="66229" y="23146"/>
                  </a:lnTo>
                  <a:lnTo>
                    <a:pt x="68379" y="22310"/>
                  </a:lnTo>
                  <a:lnTo>
                    <a:pt x="70589" y="22310"/>
                  </a:lnTo>
                  <a:lnTo>
                    <a:pt x="70589" y="19981"/>
                  </a:lnTo>
                  <a:lnTo>
                    <a:pt x="72560" y="18309"/>
                  </a:lnTo>
                  <a:lnTo>
                    <a:pt x="74711" y="19384"/>
                  </a:lnTo>
                  <a:lnTo>
                    <a:pt x="103395" y="19384"/>
                  </a:lnTo>
                  <a:lnTo>
                    <a:pt x="104371" y="30851"/>
                  </a:lnTo>
                  <a:lnTo>
                    <a:pt x="103679" y="30851"/>
                  </a:lnTo>
                  <a:lnTo>
                    <a:pt x="103024" y="31449"/>
                  </a:lnTo>
                  <a:lnTo>
                    <a:pt x="99378" y="31449"/>
                  </a:lnTo>
                  <a:lnTo>
                    <a:pt x="99471" y="32285"/>
                  </a:lnTo>
                  <a:close/>
                </a:path>
                <a:path w="104775" h="119380">
                  <a:moveTo>
                    <a:pt x="95578" y="38437"/>
                  </a:moveTo>
                  <a:lnTo>
                    <a:pt x="53328" y="38437"/>
                  </a:lnTo>
                  <a:lnTo>
                    <a:pt x="53985" y="37063"/>
                  </a:lnTo>
                  <a:lnTo>
                    <a:pt x="55060" y="35928"/>
                  </a:lnTo>
                  <a:lnTo>
                    <a:pt x="56553" y="35092"/>
                  </a:lnTo>
                  <a:lnTo>
                    <a:pt x="55081" y="30851"/>
                  </a:lnTo>
                  <a:lnTo>
                    <a:pt x="58943" y="28582"/>
                  </a:lnTo>
                  <a:lnTo>
                    <a:pt x="61374" y="32118"/>
                  </a:lnTo>
                  <a:lnTo>
                    <a:pt x="61488" y="32285"/>
                  </a:lnTo>
                  <a:lnTo>
                    <a:pt x="99471" y="32285"/>
                  </a:lnTo>
                  <a:lnTo>
                    <a:pt x="99783" y="35092"/>
                  </a:lnTo>
                  <a:lnTo>
                    <a:pt x="99632" y="35928"/>
                  </a:lnTo>
                  <a:lnTo>
                    <a:pt x="99545" y="36406"/>
                  </a:lnTo>
                  <a:lnTo>
                    <a:pt x="99426" y="37063"/>
                  </a:lnTo>
                  <a:lnTo>
                    <a:pt x="94241" y="37063"/>
                  </a:lnTo>
                  <a:lnTo>
                    <a:pt x="95578" y="38437"/>
                  </a:lnTo>
                  <a:close/>
                </a:path>
                <a:path w="104775" h="119380">
                  <a:moveTo>
                    <a:pt x="104422" y="31449"/>
                  </a:moveTo>
                  <a:lnTo>
                    <a:pt x="103679" y="30851"/>
                  </a:lnTo>
                  <a:lnTo>
                    <a:pt x="104371" y="30851"/>
                  </a:lnTo>
                  <a:lnTo>
                    <a:pt x="104422" y="31449"/>
                  </a:lnTo>
                  <a:close/>
                </a:path>
                <a:path w="104775" h="119380">
                  <a:moveTo>
                    <a:pt x="102497" y="31930"/>
                  </a:moveTo>
                  <a:lnTo>
                    <a:pt x="100679" y="31930"/>
                  </a:lnTo>
                  <a:lnTo>
                    <a:pt x="99378" y="31449"/>
                  </a:lnTo>
                  <a:lnTo>
                    <a:pt x="103024" y="31449"/>
                  </a:lnTo>
                  <a:lnTo>
                    <a:pt x="102497" y="31930"/>
                  </a:lnTo>
                  <a:close/>
                </a:path>
                <a:path w="104775" h="119380">
                  <a:moveTo>
                    <a:pt x="81634" y="47874"/>
                  </a:moveTo>
                  <a:lnTo>
                    <a:pt x="40487" y="47874"/>
                  </a:lnTo>
                  <a:lnTo>
                    <a:pt x="41654" y="45724"/>
                  </a:lnTo>
                  <a:lnTo>
                    <a:pt x="44011" y="44589"/>
                  </a:lnTo>
                  <a:lnTo>
                    <a:pt x="47594" y="44290"/>
                  </a:lnTo>
                  <a:lnTo>
                    <a:pt x="48395" y="43155"/>
                  </a:lnTo>
                  <a:lnTo>
                    <a:pt x="48158" y="43155"/>
                  </a:lnTo>
                  <a:lnTo>
                    <a:pt x="43473" y="39512"/>
                  </a:lnTo>
                  <a:lnTo>
                    <a:pt x="49028" y="36406"/>
                  </a:lnTo>
                  <a:lnTo>
                    <a:pt x="53328" y="38437"/>
                  </a:lnTo>
                  <a:lnTo>
                    <a:pt x="95472" y="38437"/>
                  </a:lnTo>
                  <a:lnTo>
                    <a:pt x="96077" y="38951"/>
                  </a:lnTo>
                  <a:lnTo>
                    <a:pt x="89180" y="38951"/>
                  </a:lnTo>
                  <a:lnTo>
                    <a:pt x="90419" y="41259"/>
                  </a:lnTo>
                  <a:lnTo>
                    <a:pt x="90419" y="41483"/>
                  </a:lnTo>
                  <a:lnTo>
                    <a:pt x="84816" y="41483"/>
                  </a:lnTo>
                  <a:lnTo>
                    <a:pt x="83311" y="42857"/>
                  </a:lnTo>
                  <a:lnTo>
                    <a:pt x="84193" y="44290"/>
                  </a:lnTo>
                  <a:lnTo>
                    <a:pt x="84194" y="44589"/>
                  </a:lnTo>
                  <a:lnTo>
                    <a:pt x="83730" y="45724"/>
                  </a:lnTo>
                  <a:lnTo>
                    <a:pt x="81758" y="46858"/>
                  </a:lnTo>
                  <a:lnTo>
                    <a:pt x="81634" y="47874"/>
                  </a:lnTo>
                  <a:close/>
                </a:path>
                <a:path w="104775" h="119380">
                  <a:moveTo>
                    <a:pt x="98542" y="41483"/>
                  </a:moveTo>
                  <a:lnTo>
                    <a:pt x="96079" y="38951"/>
                  </a:lnTo>
                  <a:lnTo>
                    <a:pt x="95472" y="38437"/>
                  </a:lnTo>
                  <a:lnTo>
                    <a:pt x="94241" y="37063"/>
                  </a:lnTo>
                  <a:lnTo>
                    <a:pt x="99426" y="37063"/>
                  </a:lnTo>
                  <a:lnTo>
                    <a:pt x="98587" y="41259"/>
                  </a:lnTo>
                  <a:lnTo>
                    <a:pt x="98542" y="41483"/>
                  </a:lnTo>
                  <a:close/>
                </a:path>
                <a:path w="104775" h="119380">
                  <a:moveTo>
                    <a:pt x="98944" y="42259"/>
                  </a:moveTo>
                  <a:lnTo>
                    <a:pt x="90957" y="42259"/>
                  </a:lnTo>
                  <a:lnTo>
                    <a:pt x="90540" y="41483"/>
                  </a:lnTo>
                  <a:lnTo>
                    <a:pt x="90419" y="38951"/>
                  </a:lnTo>
                  <a:lnTo>
                    <a:pt x="96077" y="38951"/>
                  </a:lnTo>
                  <a:lnTo>
                    <a:pt x="98944" y="42259"/>
                  </a:lnTo>
                  <a:close/>
                </a:path>
                <a:path w="104775" h="119380">
                  <a:moveTo>
                    <a:pt x="87134" y="43155"/>
                  </a:moveTo>
                  <a:lnTo>
                    <a:pt x="84497" y="41483"/>
                  </a:lnTo>
                  <a:lnTo>
                    <a:pt x="90419" y="41483"/>
                  </a:lnTo>
                  <a:lnTo>
                    <a:pt x="90419" y="42259"/>
                  </a:lnTo>
                  <a:lnTo>
                    <a:pt x="90957" y="42259"/>
                  </a:lnTo>
                  <a:lnTo>
                    <a:pt x="87134" y="43155"/>
                  </a:lnTo>
                  <a:close/>
                </a:path>
                <a:path w="104775" h="119380">
                  <a:moveTo>
                    <a:pt x="90419" y="46858"/>
                  </a:moveTo>
                  <a:lnTo>
                    <a:pt x="90419" y="41483"/>
                  </a:lnTo>
                  <a:lnTo>
                    <a:pt x="90957" y="42259"/>
                  </a:lnTo>
                  <a:lnTo>
                    <a:pt x="98944" y="42259"/>
                  </a:lnTo>
                  <a:lnTo>
                    <a:pt x="100394" y="43932"/>
                  </a:lnTo>
                  <a:lnTo>
                    <a:pt x="90419" y="46858"/>
                  </a:lnTo>
                  <a:close/>
                </a:path>
                <a:path w="104775" h="119380">
                  <a:moveTo>
                    <a:pt x="72905" y="53428"/>
                  </a:moveTo>
                  <a:lnTo>
                    <a:pt x="35410" y="53428"/>
                  </a:lnTo>
                  <a:lnTo>
                    <a:pt x="37202" y="52114"/>
                  </a:lnTo>
                  <a:lnTo>
                    <a:pt x="35529" y="48829"/>
                  </a:lnTo>
                  <a:lnTo>
                    <a:pt x="36604" y="45963"/>
                  </a:lnTo>
                  <a:lnTo>
                    <a:pt x="40487" y="47874"/>
                  </a:lnTo>
                  <a:lnTo>
                    <a:pt x="81634" y="47874"/>
                  </a:lnTo>
                  <a:lnTo>
                    <a:pt x="81340" y="50263"/>
                  </a:lnTo>
                  <a:lnTo>
                    <a:pt x="79479" y="51458"/>
                  </a:lnTo>
                  <a:lnTo>
                    <a:pt x="74472" y="51458"/>
                  </a:lnTo>
                  <a:lnTo>
                    <a:pt x="72905" y="53428"/>
                  </a:lnTo>
                  <a:close/>
                </a:path>
                <a:path w="104775" h="119380">
                  <a:moveTo>
                    <a:pt x="60254" y="61492"/>
                  </a:moveTo>
                  <a:lnTo>
                    <a:pt x="26092" y="61492"/>
                  </a:lnTo>
                  <a:lnTo>
                    <a:pt x="26212" y="59461"/>
                  </a:lnTo>
                  <a:lnTo>
                    <a:pt x="26660" y="57669"/>
                  </a:lnTo>
                  <a:lnTo>
                    <a:pt x="28899" y="57669"/>
                  </a:lnTo>
                  <a:lnTo>
                    <a:pt x="29380" y="55400"/>
                  </a:lnTo>
                  <a:lnTo>
                    <a:pt x="29430" y="55161"/>
                  </a:lnTo>
                  <a:lnTo>
                    <a:pt x="29556" y="54563"/>
                  </a:lnTo>
                  <a:lnTo>
                    <a:pt x="33080" y="50442"/>
                  </a:lnTo>
                  <a:lnTo>
                    <a:pt x="35410" y="53428"/>
                  </a:lnTo>
                  <a:lnTo>
                    <a:pt x="72905" y="53428"/>
                  </a:lnTo>
                  <a:lnTo>
                    <a:pt x="72620" y="53787"/>
                  </a:lnTo>
                  <a:lnTo>
                    <a:pt x="71067" y="55161"/>
                  </a:lnTo>
                  <a:lnTo>
                    <a:pt x="67961" y="55400"/>
                  </a:lnTo>
                  <a:lnTo>
                    <a:pt x="67919" y="56057"/>
                  </a:lnTo>
                  <a:lnTo>
                    <a:pt x="67815" y="57669"/>
                  </a:lnTo>
                  <a:lnTo>
                    <a:pt x="67699" y="59461"/>
                  </a:lnTo>
                  <a:lnTo>
                    <a:pt x="67634" y="60477"/>
                  </a:lnTo>
                  <a:lnTo>
                    <a:pt x="61750" y="60477"/>
                  </a:lnTo>
                  <a:lnTo>
                    <a:pt x="60254" y="61492"/>
                  </a:lnTo>
                  <a:close/>
                </a:path>
                <a:path w="104775" h="119380">
                  <a:moveTo>
                    <a:pt x="77339" y="52831"/>
                  </a:moveTo>
                  <a:lnTo>
                    <a:pt x="74472" y="51458"/>
                  </a:lnTo>
                  <a:lnTo>
                    <a:pt x="79479" y="51458"/>
                  </a:lnTo>
                  <a:lnTo>
                    <a:pt x="77339" y="52831"/>
                  </a:lnTo>
                  <a:close/>
                </a:path>
                <a:path w="104775" h="119380">
                  <a:moveTo>
                    <a:pt x="49040" y="69615"/>
                  </a:moveTo>
                  <a:lnTo>
                    <a:pt x="16954" y="69615"/>
                  </a:lnTo>
                  <a:lnTo>
                    <a:pt x="17253" y="67345"/>
                  </a:lnTo>
                  <a:lnTo>
                    <a:pt x="18447" y="65852"/>
                  </a:lnTo>
                  <a:lnTo>
                    <a:pt x="20418" y="64717"/>
                  </a:lnTo>
                  <a:lnTo>
                    <a:pt x="20299" y="60954"/>
                  </a:lnTo>
                  <a:lnTo>
                    <a:pt x="23942" y="56057"/>
                  </a:lnTo>
                  <a:lnTo>
                    <a:pt x="26092" y="61492"/>
                  </a:lnTo>
                  <a:lnTo>
                    <a:pt x="60077" y="61492"/>
                  </a:lnTo>
                  <a:lnTo>
                    <a:pt x="59181" y="63105"/>
                  </a:lnTo>
                  <a:lnTo>
                    <a:pt x="52102" y="63105"/>
                  </a:lnTo>
                  <a:lnTo>
                    <a:pt x="49040" y="69615"/>
                  </a:lnTo>
                  <a:close/>
                </a:path>
                <a:path w="104775" h="119380">
                  <a:moveTo>
                    <a:pt x="65513" y="62627"/>
                  </a:moveTo>
                  <a:lnTo>
                    <a:pt x="61750" y="60477"/>
                  </a:lnTo>
                  <a:lnTo>
                    <a:pt x="67634" y="60477"/>
                  </a:lnTo>
                  <a:lnTo>
                    <a:pt x="67603" y="60954"/>
                  </a:lnTo>
                  <a:lnTo>
                    <a:pt x="65513" y="62627"/>
                  </a:lnTo>
                  <a:close/>
                </a:path>
                <a:path w="104775" h="119380">
                  <a:moveTo>
                    <a:pt x="54225" y="73796"/>
                  </a:moveTo>
                  <a:lnTo>
                    <a:pt x="50222" y="73796"/>
                  </a:lnTo>
                  <a:lnTo>
                    <a:pt x="49764" y="70093"/>
                  </a:lnTo>
                  <a:lnTo>
                    <a:pt x="52094" y="63105"/>
                  </a:lnTo>
                  <a:lnTo>
                    <a:pt x="59181" y="63105"/>
                  </a:lnTo>
                  <a:lnTo>
                    <a:pt x="59025" y="64717"/>
                  </a:lnTo>
                  <a:lnTo>
                    <a:pt x="59002" y="64956"/>
                  </a:lnTo>
                  <a:lnTo>
                    <a:pt x="55837" y="68361"/>
                  </a:lnTo>
                  <a:lnTo>
                    <a:pt x="54284" y="70093"/>
                  </a:lnTo>
                  <a:lnTo>
                    <a:pt x="54225" y="73796"/>
                  </a:lnTo>
                  <a:close/>
                </a:path>
                <a:path w="104775" h="119380">
                  <a:moveTo>
                    <a:pt x="46006" y="76065"/>
                  </a:moveTo>
                  <a:lnTo>
                    <a:pt x="11399" y="76065"/>
                  </a:lnTo>
                  <a:lnTo>
                    <a:pt x="11399" y="73796"/>
                  </a:lnTo>
                  <a:lnTo>
                    <a:pt x="12381" y="72422"/>
                  </a:lnTo>
                  <a:lnTo>
                    <a:pt x="12964" y="72422"/>
                  </a:lnTo>
                  <a:lnTo>
                    <a:pt x="13968" y="72243"/>
                  </a:lnTo>
                  <a:lnTo>
                    <a:pt x="13549" y="70093"/>
                  </a:lnTo>
                  <a:lnTo>
                    <a:pt x="14863" y="69256"/>
                  </a:lnTo>
                  <a:lnTo>
                    <a:pt x="16954" y="69615"/>
                  </a:lnTo>
                  <a:lnTo>
                    <a:pt x="49040" y="69615"/>
                  </a:lnTo>
                  <a:lnTo>
                    <a:pt x="46006" y="76065"/>
                  </a:lnTo>
                  <a:close/>
                </a:path>
                <a:path w="104775" h="119380">
                  <a:moveTo>
                    <a:pt x="9727" y="119368"/>
                  </a:moveTo>
                  <a:lnTo>
                    <a:pt x="0" y="88489"/>
                  </a:lnTo>
                  <a:lnTo>
                    <a:pt x="529" y="84666"/>
                  </a:lnTo>
                  <a:lnTo>
                    <a:pt x="2022" y="81919"/>
                  </a:lnTo>
                  <a:lnTo>
                    <a:pt x="4411" y="80425"/>
                  </a:lnTo>
                  <a:lnTo>
                    <a:pt x="4019" y="78275"/>
                  </a:lnTo>
                  <a:lnTo>
                    <a:pt x="4761" y="76543"/>
                  </a:lnTo>
                  <a:lnTo>
                    <a:pt x="6979" y="76543"/>
                  </a:lnTo>
                  <a:lnTo>
                    <a:pt x="6860" y="71645"/>
                  </a:lnTo>
                  <a:lnTo>
                    <a:pt x="10026" y="72422"/>
                  </a:lnTo>
                  <a:lnTo>
                    <a:pt x="11399" y="76065"/>
                  </a:lnTo>
                  <a:lnTo>
                    <a:pt x="46006" y="76065"/>
                  </a:lnTo>
                  <a:lnTo>
                    <a:pt x="46075" y="77977"/>
                  </a:lnTo>
                  <a:lnTo>
                    <a:pt x="43174" y="77977"/>
                  </a:lnTo>
                  <a:lnTo>
                    <a:pt x="40666" y="80963"/>
                  </a:lnTo>
                  <a:lnTo>
                    <a:pt x="39949" y="83472"/>
                  </a:lnTo>
                  <a:lnTo>
                    <a:pt x="37799" y="84367"/>
                  </a:lnTo>
                  <a:lnTo>
                    <a:pt x="36485" y="86279"/>
                  </a:lnTo>
                  <a:lnTo>
                    <a:pt x="36034" y="88489"/>
                  </a:lnTo>
                  <a:lnTo>
                    <a:pt x="31527" y="88489"/>
                  </a:lnTo>
                  <a:lnTo>
                    <a:pt x="29818" y="89206"/>
                  </a:lnTo>
                  <a:lnTo>
                    <a:pt x="29686" y="89206"/>
                  </a:lnTo>
                  <a:lnTo>
                    <a:pt x="29198" y="92072"/>
                  </a:lnTo>
                  <a:lnTo>
                    <a:pt x="28454" y="93864"/>
                  </a:lnTo>
                  <a:lnTo>
                    <a:pt x="24599" y="93864"/>
                  </a:lnTo>
                  <a:lnTo>
                    <a:pt x="25139" y="95238"/>
                  </a:lnTo>
                  <a:lnTo>
                    <a:pt x="25256" y="95537"/>
                  </a:lnTo>
                  <a:lnTo>
                    <a:pt x="23225" y="102525"/>
                  </a:lnTo>
                  <a:lnTo>
                    <a:pt x="22270" y="103361"/>
                  </a:lnTo>
                  <a:lnTo>
                    <a:pt x="19881" y="103540"/>
                  </a:lnTo>
                  <a:lnTo>
                    <a:pt x="17551" y="103898"/>
                  </a:lnTo>
                  <a:lnTo>
                    <a:pt x="15341" y="104376"/>
                  </a:lnTo>
                  <a:lnTo>
                    <a:pt x="16596" y="107243"/>
                  </a:lnTo>
                  <a:lnTo>
                    <a:pt x="16237" y="109513"/>
                  </a:lnTo>
                  <a:lnTo>
                    <a:pt x="12773" y="109752"/>
                  </a:lnTo>
                  <a:lnTo>
                    <a:pt x="10683" y="112619"/>
                  </a:lnTo>
                  <a:lnTo>
                    <a:pt x="13729" y="118890"/>
                  </a:lnTo>
                  <a:lnTo>
                    <a:pt x="9727" y="119368"/>
                  </a:lnTo>
                  <a:close/>
                </a:path>
                <a:path w="104775" h="119380">
                  <a:moveTo>
                    <a:pt x="46101" y="78275"/>
                  </a:moveTo>
                  <a:lnTo>
                    <a:pt x="43174" y="77977"/>
                  </a:lnTo>
                  <a:lnTo>
                    <a:pt x="46075" y="77977"/>
                  </a:lnTo>
                  <a:lnTo>
                    <a:pt x="46101" y="78275"/>
                  </a:lnTo>
                  <a:close/>
                </a:path>
                <a:path w="104775" h="119380">
                  <a:moveTo>
                    <a:pt x="35888" y="89206"/>
                  </a:moveTo>
                  <a:lnTo>
                    <a:pt x="33558" y="88489"/>
                  </a:lnTo>
                  <a:lnTo>
                    <a:pt x="36034" y="88489"/>
                  </a:lnTo>
                  <a:lnTo>
                    <a:pt x="35888" y="89206"/>
                  </a:lnTo>
                  <a:close/>
                </a:path>
                <a:path w="104775" h="119380">
                  <a:moveTo>
                    <a:pt x="27884" y="95238"/>
                  </a:moveTo>
                  <a:lnTo>
                    <a:pt x="24599" y="93864"/>
                  </a:lnTo>
                  <a:lnTo>
                    <a:pt x="28454" y="93864"/>
                  </a:lnTo>
                  <a:lnTo>
                    <a:pt x="27884" y="95238"/>
                  </a:lnTo>
                  <a:close/>
                </a:path>
              </a:pathLst>
            </a:custGeom>
            <a:solidFill>
              <a:srgbClr val="EC722E"/>
            </a:solidFill>
          </p:spPr>
          <p:txBody>
            <a:bodyPr wrap="square" lIns="0" tIns="0" rIns="0" bIns="0" rtlCol="0"/>
            <a:lstStyle/>
            <a:p>
              <a:endParaRPr/>
            </a:p>
          </p:txBody>
        </p:sp>
        <p:sp>
          <p:nvSpPr>
            <p:cNvPr id="38" name="object 38"/>
            <p:cNvSpPr/>
            <p:nvPr/>
          </p:nvSpPr>
          <p:spPr>
            <a:xfrm>
              <a:off x="14113632" y="2979963"/>
              <a:ext cx="91440" cy="112395"/>
            </a:xfrm>
            <a:custGeom>
              <a:avLst/>
              <a:gdLst/>
              <a:ahLst/>
              <a:cxnLst/>
              <a:rect l="l" t="t" r="r" b="b"/>
              <a:pathLst>
                <a:path w="91440" h="112394">
                  <a:moveTo>
                    <a:pt x="73592" y="5820"/>
                  </a:moveTo>
                  <a:lnTo>
                    <a:pt x="66468" y="5820"/>
                  </a:lnTo>
                  <a:lnTo>
                    <a:pt x="65930" y="3670"/>
                  </a:lnTo>
                  <a:lnTo>
                    <a:pt x="66218" y="2117"/>
                  </a:lnTo>
                  <a:lnTo>
                    <a:pt x="68738" y="2117"/>
                  </a:lnTo>
                  <a:lnTo>
                    <a:pt x="69813" y="325"/>
                  </a:lnTo>
                  <a:lnTo>
                    <a:pt x="70030" y="0"/>
                  </a:lnTo>
                  <a:lnTo>
                    <a:pt x="72994" y="4975"/>
                  </a:lnTo>
                  <a:lnTo>
                    <a:pt x="73592" y="5820"/>
                  </a:lnTo>
                  <a:close/>
                </a:path>
                <a:path w="91440" h="112394">
                  <a:moveTo>
                    <a:pt x="76298" y="9642"/>
                  </a:moveTo>
                  <a:lnTo>
                    <a:pt x="59480" y="9642"/>
                  </a:lnTo>
                  <a:lnTo>
                    <a:pt x="60137" y="8448"/>
                  </a:lnTo>
                  <a:lnTo>
                    <a:pt x="58285" y="4327"/>
                  </a:lnTo>
                  <a:lnTo>
                    <a:pt x="63541" y="3670"/>
                  </a:lnTo>
                  <a:lnTo>
                    <a:pt x="66468" y="5820"/>
                  </a:lnTo>
                  <a:lnTo>
                    <a:pt x="73592" y="5820"/>
                  </a:lnTo>
                  <a:lnTo>
                    <a:pt x="76298" y="9642"/>
                  </a:lnTo>
                  <a:close/>
                </a:path>
                <a:path w="91440" h="112394">
                  <a:moveTo>
                    <a:pt x="82555" y="18482"/>
                  </a:moveTo>
                  <a:lnTo>
                    <a:pt x="54821" y="18482"/>
                  </a:lnTo>
                  <a:lnTo>
                    <a:pt x="55538" y="17228"/>
                  </a:lnTo>
                  <a:lnTo>
                    <a:pt x="48908" y="14361"/>
                  </a:lnTo>
                  <a:lnTo>
                    <a:pt x="53865" y="8090"/>
                  </a:lnTo>
                  <a:lnTo>
                    <a:pt x="59480" y="9642"/>
                  </a:lnTo>
                  <a:lnTo>
                    <a:pt x="76298" y="9642"/>
                  </a:lnTo>
                  <a:lnTo>
                    <a:pt x="82555" y="18482"/>
                  </a:lnTo>
                  <a:close/>
                </a:path>
                <a:path w="91440" h="112394">
                  <a:moveTo>
                    <a:pt x="84246" y="20871"/>
                  </a:moveTo>
                  <a:lnTo>
                    <a:pt x="50640" y="20871"/>
                  </a:lnTo>
                  <a:lnTo>
                    <a:pt x="50623" y="20573"/>
                  </a:lnTo>
                  <a:lnTo>
                    <a:pt x="50500" y="18482"/>
                  </a:lnTo>
                  <a:lnTo>
                    <a:pt x="50461" y="17825"/>
                  </a:lnTo>
                  <a:lnTo>
                    <a:pt x="52253" y="16451"/>
                  </a:lnTo>
                  <a:lnTo>
                    <a:pt x="54821" y="18482"/>
                  </a:lnTo>
                  <a:lnTo>
                    <a:pt x="82555" y="18482"/>
                  </a:lnTo>
                  <a:lnTo>
                    <a:pt x="84246" y="20871"/>
                  </a:lnTo>
                  <a:close/>
                </a:path>
                <a:path w="91440" h="112394">
                  <a:moveTo>
                    <a:pt x="85580" y="22842"/>
                  </a:moveTo>
                  <a:lnTo>
                    <a:pt x="47056" y="22842"/>
                  </a:lnTo>
                  <a:lnTo>
                    <a:pt x="47174" y="21946"/>
                  </a:lnTo>
                  <a:lnTo>
                    <a:pt x="47229" y="21528"/>
                  </a:lnTo>
                  <a:lnTo>
                    <a:pt x="47355" y="20573"/>
                  </a:lnTo>
                  <a:lnTo>
                    <a:pt x="48251" y="20573"/>
                  </a:lnTo>
                  <a:lnTo>
                    <a:pt x="50640" y="20871"/>
                  </a:lnTo>
                  <a:lnTo>
                    <a:pt x="84191" y="20871"/>
                  </a:lnTo>
                  <a:lnTo>
                    <a:pt x="85580" y="22842"/>
                  </a:lnTo>
                  <a:close/>
                </a:path>
                <a:path w="91440" h="112394">
                  <a:moveTo>
                    <a:pt x="74904" y="29256"/>
                  </a:moveTo>
                  <a:lnTo>
                    <a:pt x="39255" y="29256"/>
                  </a:lnTo>
                  <a:lnTo>
                    <a:pt x="42633" y="27748"/>
                  </a:lnTo>
                  <a:lnTo>
                    <a:pt x="42478" y="27748"/>
                  </a:lnTo>
                  <a:lnTo>
                    <a:pt x="38097" y="21946"/>
                  </a:lnTo>
                  <a:lnTo>
                    <a:pt x="41980" y="21528"/>
                  </a:lnTo>
                  <a:lnTo>
                    <a:pt x="47056" y="22842"/>
                  </a:lnTo>
                  <a:lnTo>
                    <a:pt x="85580" y="22842"/>
                  </a:lnTo>
                  <a:lnTo>
                    <a:pt x="87125" y="24515"/>
                  </a:lnTo>
                  <a:lnTo>
                    <a:pt x="86417" y="24515"/>
                  </a:lnTo>
                  <a:lnTo>
                    <a:pt x="87081" y="25739"/>
                  </a:lnTo>
                  <a:lnTo>
                    <a:pt x="78349" y="25739"/>
                  </a:lnTo>
                  <a:lnTo>
                    <a:pt x="77261" y="27501"/>
                  </a:lnTo>
                  <a:lnTo>
                    <a:pt x="73695" y="27501"/>
                  </a:lnTo>
                  <a:lnTo>
                    <a:pt x="74904" y="29256"/>
                  </a:lnTo>
                  <a:close/>
                </a:path>
                <a:path w="91440" h="112394">
                  <a:moveTo>
                    <a:pt x="76323" y="37774"/>
                  </a:moveTo>
                  <a:lnTo>
                    <a:pt x="33558" y="37774"/>
                  </a:lnTo>
                  <a:lnTo>
                    <a:pt x="33405" y="36400"/>
                  </a:lnTo>
                  <a:lnTo>
                    <a:pt x="33379" y="36161"/>
                  </a:lnTo>
                  <a:lnTo>
                    <a:pt x="33532" y="35624"/>
                  </a:lnTo>
                  <a:lnTo>
                    <a:pt x="33900" y="34489"/>
                  </a:lnTo>
                  <a:lnTo>
                    <a:pt x="34991" y="32817"/>
                  </a:lnTo>
                  <a:lnTo>
                    <a:pt x="35070" y="31921"/>
                  </a:lnTo>
                  <a:lnTo>
                    <a:pt x="35159" y="30905"/>
                  </a:lnTo>
                  <a:lnTo>
                    <a:pt x="35259" y="29771"/>
                  </a:lnTo>
                  <a:lnTo>
                    <a:pt x="35319" y="29256"/>
                  </a:lnTo>
                  <a:lnTo>
                    <a:pt x="36155" y="24685"/>
                  </a:lnTo>
                  <a:lnTo>
                    <a:pt x="36186" y="24515"/>
                  </a:lnTo>
                  <a:lnTo>
                    <a:pt x="39149" y="29256"/>
                  </a:lnTo>
                  <a:lnTo>
                    <a:pt x="74904" y="29256"/>
                  </a:lnTo>
                  <a:lnTo>
                    <a:pt x="76741" y="31921"/>
                  </a:lnTo>
                  <a:lnTo>
                    <a:pt x="76456" y="34489"/>
                  </a:lnTo>
                  <a:lnTo>
                    <a:pt x="72680" y="35624"/>
                  </a:lnTo>
                  <a:lnTo>
                    <a:pt x="76323" y="37774"/>
                  </a:lnTo>
                  <a:close/>
                </a:path>
                <a:path w="91440" h="112394">
                  <a:moveTo>
                    <a:pt x="87353" y="24685"/>
                  </a:moveTo>
                  <a:lnTo>
                    <a:pt x="86417" y="24515"/>
                  </a:lnTo>
                  <a:lnTo>
                    <a:pt x="87197" y="24515"/>
                  </a:lnTo>
                  <a:lnTo>
                    <a:pt x="87353" y="24685"/>
                  </a:lnTo>
                  <a:close/>
                </a:path>
                <a:path w="91440" h="112394">
                  <a:moveTo>
                    <a:pt x="89881" y="30905"/>
                  </a:moveTo>
                  <a:lnTo>
                    <a:pt x="84326" y="29771"/>
                  </a:lnTo>
                  <a:lnTo>
                    <a:pt x="81041" y="26067"/>
                  </a:lnTo>
                  <a:lnTo>
                    <a:pt x="77267" y="25739"/>
                  </a:lnTo>
                  <a:lnTo>
                    <a:pt x="87081" y="25739"/>
                  </a:lnTo>
                  <a:lnTo>
                    <a:pt x="88170" y="27748"/>
                  </a:lnTo>
                  <a:lnTo>
                    <a:pt x="88055" y="29256"/>
                  </a:lnTo>
                  <a:lnTo>
                    <a:pt x="88030" y="29591"/>
                  </a:lnTo>
                  <a:lnTo>
                    <a:pt x="89169" y="29591"/>
                  </a:lnTo>
                  <a:lnTo>
                    <a:pt x="89881" y="30905"/>
                  </a:lnTo>
                  <a:close/>
                </a:path>
                <a:path w="91440" h="112394">
                  <a:moveTo>
                    <a:pt x="88987" y="29256"/>
                  </a:moveTo>
                  <a:lnTo>
                    <a:pt x="88170" y="27748"/>
                  </a:lnTo>
                  <a:lnTo>
                    <a:pt x="88188" y="27501"/>
                  </a:lnTo>
                  <a:lnTo>
                    <a:pt x="88297" y="26067"/>
                  </a:lnTo>
                  <a:lnTo>
                    <a:pt x="88322" y="25739"/>
                  </a:lnTo>
                  <a:lnTo>
                    <a:pt x="90908" y="28553"/>
                  </a:lnTo>
                  <a:lnTo>
                    <a:pt x="88987" y="29256"/>
                  </a:lnTo>
                  <a:close/>
                </a:path>
                <a:path w="91440" h="112394">
                  <a:moveTo>
                    <a:pt x="75845" y="28158"/>
                  </a:moveTo>
                  <a:lnTo>
                    <a:pt x="73695" y="27501"/>
                  </a:lnTo>
                  <a:lnTo>
                    <a:pt x="77261" y="27501"/>
                  </a:lnTo>
                  <a:lnTo>
                    <a:pt x="77109" y="27748"/>
                  </a:lnTo>
                  <a:lnTo>
                    <a:pt x="77485" y="27748"/>
                  </a:lnTo>
                  <a:lnTo>
                    <a:pt x="75845" y="28158"/>
                  </a:lnTo>
                  <a:close/>
                </a:path>
                <a:path w="91440" h="112394">
                  <a:moveTo>
                    <a:pt x="88030" y="29591"/>
                  </a:moveTo>
                  <a:lnTo>
                    <a:pt x="88055" y="29256"/>
                  </a:lnTo>
                  <a:lnTo>
                    <a:pt x="88170" y="27748"/>
                  </a:lnTo>
                  <a:lnTo>
                    <a:pt x="88987" y="29256"/>
                  </a:lnTo>
                  <a:lnTo>
                    <a:pt x="88030" y="29591"/>
                  </a:lnTo>
                  <a:close/>
                </a:path>
                <a:path w="91440" h="112394">
                  <a:moveTo>
                    <a:pt x="89169" y="29591"/>
                  </a:moveTo>
                  <a:lnTo>
                    <a:pt x="88030" y="29591"/>
                  </a:lnTo>
                  <a:lnTo>
                    <a:pt x="88987" y="29256"/>
                  </a:lnTo>
                  <a:lnTo>
                    <a:pt x="89169" y="29591"/>
                  </a:lnTo>
                  <a:close/>
                </a:path>
                <a:path w="91440" h="112394">
                  <a:moveTo>
                    <a:pt x="48049" y="67817"/>
                  </a:moveTo>
                  <a:lnTo>
                    <a:pt x="11642" y="67817"/>
                  </a:lnTo>
                  <a:lnTo>
                    <a:pt x="11698" y="65428"/>
                  </a:lnTo>
                  <a:lnTo>
                    <a:pt x="12986" y="63158"/>
                  </a:lnTo>
                  <a:lnTo>
                    <a:pt x="15259" y="61068"/>
                  </a:lnTo>
                  <a:lnTo>
                    <a:pt x="14206" y="58201"/>
                  </a:lnTo>
                  <a:lnTo>
                    <a:pt x="15819" y="56230"/>
                  </a:lnTo>
                  <a:lnTo>
                    <a:pt x="20179" y="55095"/>
                  </a:lnTo>
                  <a:lnTo>
                    <a:pt x="20179" y="52407"/>
                  </a:lnTo>
                  <a:lnTo>
                    <a:pt x="21194" y="51452"/>
                  </a:lnTo>
                  <a:lnTo>
                    <a:pt x="23643" y="50735"/>
                  </a:lnTo>
                  <a:lnTo>
                    <a:pt x="23703" y="48704"/>
                  </a:lnTo>
                  <a:lnTo>
                    <a:pt x="25435" y="45240"/>
                  </a:lnTo>
                  <a:lnTo>
                    <a:pt x="27346" y="44105"/>
                  </a:lnTo>
                  <a:lnTo>
                    <a:pt x="25866" y="40342"/>
                  </a:lnTo>
                  <a:lnTo>
                    <a:pt x="26029" y="40342"/>
                  </a:lnTo>
                  <a:lnTo>
                    <a:pt x="29855" y="36400"/>
                  </a:lnTo>
                  <a:lnTo>
                    <a:pt x="33558" y="37774"/>
                  </a:lnTo>
                  <a:lnTo>
                    <a:pt x="76323" y="37774"/>
                  </a:lnTo>
                  <a:lnTo>
                    <a:pt x="74352" y="40342"/>
                  </a:lnTo>
                  <a:lnTo>
                    <a:pt x="71366" y="41776"/>
                  </a:lnTo>
                  <a:lnTo>
                    <a:pt x="71408" y="42134"/>
                  </a:lnTo>
                  <a:lnTo>
                    <a:pt x="64915" y="42134"/>
                  </a:lnTo>
                  <a:lnTo>
                    <a:pt x="63362" y="44643"/>
                  </a:lnTo>
                  <a:lnTo>
                    <a:pt x="61331" y="44822"/>
                  </a:lnTo>
                  <a:lnTo>
                    <a:pt x="60435" y="48047"/>
                  </a:lnTo>
                  <a:lnTo>
                    <a:pt x="61749" y="49302"/>
                  </a:lnTo>
                  <a:lnTo>
                    <a:pt x="62637" y="52407"/>
                  </a:lnTo>
                  <a:lnTo>
                    <a:pt x="62705" y="52646"/>
                  </a:lnTo>
                  <a:lnTo>
                    <a:pt x="61906" y="53781"/>
                  </a:lnTo>
                  <a:lnTo>
                    <a:pt x="56553" y="53781"/>
                  </a:lnTo>
                  <a:lnTo>
                    <a:pt x="55896" y="55513"/>
                  </a:lnTo>
                  <a:lnTo>
                    <a:pt x="54702" y="56588"/>
                  </a:lnTo>
                  <a:lnTo>
                    <a:pt x="53029" y="57245"/>
                  </a:lnTo>
                  <a:lnTo>
                    <a:pt x="53865" y="61068"/>
                  </a:lnTo>
                  <a:lnTo>
                    <a:pt x="53242" y="63158"/>
                  </a:lnTo>
                  <a:lnTo>
                    <a:pt x="48253" y="63158"/>
                  </a:lnTo>
                  <a:lnTo>
                    <a:pt x="48165" y="65428"/>
                  </a:lnTo>
                  <a:lnTo>
                    <a:pt x="48049" y="67817"/>
                  </a:lnTo>
                  <a:close/>
                </a:path>
                <a:path w="91440" h="112394">
                  <a:moveTo>
                    <a:pt x="72023" y="47390"/>
                  </a:moveTo>
                  <a:lnTo>
                    <a:pt x="67244" y="45061"/>
                  </a:lnTo>
                  <a:lnTo>
                    <a:pt x="64915" y="42134"/>
                  </a:lnTo>
                  <a:lnTo>
                    <a:pt x="71408" y="42134"/>
                  </a:lnTo>
                  <a:lnTo>
                    <a:pt x="72023" y="47390"/>
                  </a:lnTo>
                  <a:close/>
                </a:path>
                <a:path w="91440" h="112394">
                  <a:moveTo>
                    <a:pt x="59719" y="56887"/>
                  </a:moveTo>
                  <a:lnTo>
                    <a:pt x="56553" y="53781"/>
                  </a:lnTo>
                  <a:lnTo>
                    <a:pt x="61906" y="53781"/>
                  </a:lnTo>
                  <a:lnTo>
                    <a:pt x="59719" y="56887"/>
                  </a:lnTo>
                  <a:close/>
                </a:path>
                <a:path w="91440" h="112394">
                  <a:moveTo>
                    <a:pt x="51852" y="67817"/>
                  </a:moveTo>
                  <a:lnTo>
                    <a:pt x="51467" y="67399"/>
                  </a:lnTo>
                  <a:lnTo>
                    <a:pt x="48205" y="63158"/>
                  </a:lnTo>
                  <a:lnTo>
                    <a:pt x="53242" y="63158"/>
                  </a:lnTo>
                  <a:lnTo>
                    <a:pt x="51977" y="67399"/>
                  </a:lnTo>
                  <a:lnTo>
                    <a:pt x="51852" y="67817"/>
                  </a:lnTo>
                  <a:close/>
                </a:path>
                <a:path w="91440" h="112394">
                  <a:moveTo>
                    <a:pt x="18566" y="111837"/>
                  </a:moveTo>
                  <a:lnTo>
                    <a:pt x="0" y="87826"/>
                  </a:lnTo>
                  <a:lnTo>
                    <a:pt x="691" y="82988"/>
                  </a:lnTo>
                  <a:lnTo>
                    <a:pt x="3455" y="78807"/>
                  </a:lnTo>
                  <a:lnTo>
                    <a:pt x="2081" y="76597"/>
                  </a:lnTo>
                  <a:lnTo>
                    <a:pt x="4351" y="73551"/>
                  </a:lnTo>
                  <a:lnTo>
                    <a:pt x="6023" y="71699"/>
                  </a:lnTo>
                  <a:lnTo>
                    <a:pt x="5068" y="68594"/>
                  </a:lnTo>
                  <a:lnTo>
                    <a:pt x="6919" y="67399"/>
                  </a:lnTo>
                  <a:lnTo>
                    <a:pt x="10222" y="67817"/>
                  </a:lnTo>
                  <a:lnTo>
                    <a:pt x="48072" y="67817"/>
                  </a:lnTo>
                  <a:lnTo>
                    <a:pt x="46459" y="71162"/>
                  </a:lnTo>
                  <a:lnTo>
                    <a:pt x="43473" y="73312"/>
                  </a:lnTo>
                  <a:lnTo>
                    <a:pt x="43274" y="76597"/>
                  </a:lnTo>
                  <a:lnTo>
                    <a:pt x="43234" y="77254"/>
                  </a:lnTo>
                  <a:lnTo>
                    <a:pt x="37978" y="82630"/>
                  </a:lnTo>
                  <a:lnTo>
                    <a:pt x="37541" y="82988"/>
                  </a:lnTo>
                  <a:lnTo>
                    <a:pt x="27406" y="82988"/>
                  </a:lnTo>
                  <a:lnTo>
                    <a:pt x="28934" y="85724"/>
                  </a:lnTo>
                  <a:lnTo>
                    <a:pt x="28561" y="85724"/>
                  </a:lnTo>
                  <a:lnTo>
                    <a:pt x="29729" y="87826"/>
                  </a:lnTo>
                  <a:lnTo>
                    <a:pt x="30107" y="87826"/>
                  </a:lnTo>
                  <a:lnTo>
                    <a:pt x="31308" y="89976"/>
                  </a:lnTo>
                  <a:lnTo>
                    <a:pt x="31408" y="90155"/>
                  </a:lnTo>
                  <a:lnTo>
                    <a:pt x="34304" y="90155"/>
                  </a:lnTo>
                  <a:lnTo>
                    <a:pt x="33881" y="92664"/>
                  </a:lnTo>
                  <a:lnTo>
                    <a:pt x="33810" y="93082"/>
                  </a:lnTo>
                  <a:lnTo>
                    <a:pt x="29795" y="93082"/>
                  </a:lnTo>
                  <a:lnTo>
                    <a:pt x="29648" y="94575"/>
                  </a:lnTo>
                  <a:lnTo>
                    <a:pt x="29584" y="95232"/>
                  </a:lnTo>
                  <a:lnTo>
                    <a:pt x="20896" y="95232"/>
                  </a:lnTo>
                  <a:lnTo>
                    <a:pt x="18268" y="103415"/>
                  </a:lnTo>
                  <a:lnTo>
                    <a:pt x="19880" y="104609"/>
                  </a:lnTo>
                  <a:lnTo>
                    <a:pt x="19522" y="106879"/>
                  </a:lnTo>
                  <a:lnTo>
                    <a:pt x="18566" y="111837"/>
                  </a:lnTo>
                  <a:close/>
                </a:path>
                <a:path w="91440" h="112394">
                  <a:moveTo>
                    <a:pt x="28934" y="85724"/>
                  </a:moveTo>
                  <a:lnTo>
                    <a:pt x="27406" y="82988"/>
                  </a:lnTo>
                  <a:lnTo>
                    <a:pt x="30572" y="85377"/>
                  </a:lnTo>
                  <a:lnTo>
                    <a:pt x="28934" y="85724"/>
                  </a:lnTo>
                  <a:close/>
                </a:path>
                <a:path w="91440" h="112394">
                  <a:moveTo>
                    <a:pt x="31408" y="90155"/>
                  </a:moveTo>
                  <a:lnTo>
                    <a:pt x="28934" y="85724"/>
                  </a:lnTo>
                  <a:lnTo>
                    <a:pt x="29244" y="85724"/>
                  </a:lnTo>
                  <a:lnTo>
                    <a:pt x="30572" y="85377"/>
                  </a:lnTo>
                  <a:lnTo>
                    <a:pt x="27406" y="82988"/>
                  </a:lnTo>
                  <a:lnTo>
                    <a:pt x="37541" y="82988"/>
                  </a:lnTo>
                  <a:lnTo>
                    <a:pt x="34991" y="85078"/>
                  </a:lnTo>
                  <a:lnTo>
                    <a:pt x="33379" y="85078"/>
                  </a:lnTo>
                  <a:lnTo>
                    <a:pt x="32312" y="87826"/>
                  </a:lnTo>
                  <a:lnTo>
                    <a:pt x="31647" y="87826"/>
                  </a:lnTo>
                  <a:lnTo>
                    <a:pt x="32154" y="88232"/>
                  </a:lnTo>
                  <a:lnTo>
                    <a:pt x="31477" y="89976"/>
                  </a:lnTo>
                  <a:lnTo>
                    <a:pt x="31408" y="90155"/>
                  </a:lnTo>
                  <a:close/>
                </a:path>
                <a:path w="91440" h="112394">
                  <a:moveTo>
                    <a:pt x="32154" y="88232"/>
                  </a:moveTo>
                  <a:lnTo>
                    <a:pt x="31647" y="87826"/>
                  </a:lnTo>
                  <a:lnTo>
                    <a:pt x="32312" y="87826"/>
                  </a:lnTo>
                  <a:lnTo>
                    <a:pt x="32154" y="88232"/>
                  </a:lnTo>
                  <a:close/>
                </a:path>
                <a:path w="91440" h="112394">
                  <a:moveTo>
                    <a:pt x="34304" y="90155"/>
                  </a:moveTo>
                  <a:lnTo>
                    <a:pt x="31408" y="90155"/>
                  </a:lnTo>
                  <a:lnTo>
                    <a:pt x="32154" y="88232"/>
                  </a:lnTo>
                  <a:lnTo>
                    <a:pt x="34334" y="89976"/>
                  </a:lnTo>
                  <a:lnTo>
                    <a:pt x="34304" y="90155"/>
                  </a:lnTo>
                  <a:close/>
                </a:path>
                <a:path w="91440" h="112394">
                  <a:moveTo>
                    <a:pt x="33558" y="94575"/>
                  </a:moveTo>
                  <a:lnTo>
                    <a:pt x="29795" y="93082"/>
                  </a:lnTo>
                  <a:lnTo>
                    <a:pt x="33810" y="93082"/>
                  </a:lnTo>
                  <a:lnTo>
                    <a:pt x="33558" y="94575"/>
                  </a:lnTo>
                  <a:close/>
                </a:path>
                <a:path w="91440" h="112394">
                  <a:moveTo>
                    <a:pt x="24002" y="99114"/>
                  </a:moveTo>
                  <a:lnTo>
                    <a:pt x="22210" y="95770"/>
                  </a:lnTo>
                  <a:lnTo>
                    <a:pt x="20896" y="95232"/>
                  </a:lnTo>
                  <a:lnTo>
                    <a:pt x="29584" y="95232"/>
                  </a:lnTo>
                  <a:lnTo>
                    <a:pt x="29531" y="95770"/>
                  </a:lnTo>
                  <a:lnTo>
                    <a:pt x="29437" y="96725"/>
                  </a:lnTo>
                  <a:lnTo>
                    <a:pt x="24002" y="99114"/>
                  </a:lnTo>
                  <a:close/>
                </a:path>
              </a:pathLst>
            </a:custGeom>
            <a:solidFill>
              <a:srgbClr val="F09D37"/>
            </a:solidFill>
          </p:spPr>
          <p:txBody>
            <a:bodyPr wrap="square" lIns="0" tIns="0" rIns="0" bIns="0" rtlCol="0"/>
            <a:lstStyle/>
            <a:p>
              <a:endParaRPr/>
            </a:p>
          </p:txBody>
        </p:sp>
        <p:sp>
          <p:nvSpPr>
            <p:cNvPr id="39" name="object 39"/>
            <p:cNvSpPr/>
            <p:nvPr/>
          </p:nvSpPr>
          <p:spPr>
            <a:xfrm>
              <a:off x="14128590" y="3000792"/>
              <a:ext cx="87630" cy="111125"/>
            </a:xfrm>
            <a:custGeom>
              <a:avLst/>
              <a:gdLst/>
              <a:ahLst/>
              <a:cxnLst/>
              <a:rect l="l" t="t" r="r" b="b"/>
              <a:pathLst>
                <a:path w="87630" h="111125">
                  <a:moveTo>
                    <a:pt x="75478" y="7111"/>
                  </a:moveTo>
                  <a:lnTo>
                    <a:pt x="73490" y="7111"/>
                  </a:lnTo>
                  <a:lnTo>
                    <a:pt x="68354" y="2412"/>
                  </a:lnTo>
                  <a:lnTo>
                    <a:pt x="68414" y="1142"/>
                  </a:lnTo>
                  <a:lnTo>
                    <a:pt x="69259" y="0"/>
                  </a:lnTo>
                  <a:lnTo>
                    <a:pt x="70623" y="1904"/>
                  </a:lnTo>
                  <a:lnTo>
                    <a:pt x="75360" y="6984"/>
                  </a:lnTo>
                  <a:close/>
                </a:path>
                <a:path w="87630" h="111125">
                  <a:moveTo>
                    <a:pt x="69519" y="5968"/>
                  </a:moveTo>
                  <a:lnTo>
                    <a:pt x="60649" y="5968"/>
                  </a:lnTo>
                  <a:lnTo>
                    <a:pt x="61784" y="5206"/>
                  </a:lnTo>
                  <a:lnTo>
                    <a:pt x="61784" y="3682"/>
                  </a:lnTo>
                  <a:lnTo>
                    <a:pt x="62680" y="3428"/>
                  </a:lnTo>
                  <a:lnTo>
                    <a:pt x="62859" y="3428"/>
                  </a:lnTo>
                  <a:lnTo>
                    <a:pt x="65727" y="3682"/>
                  </a:lnTo>
                  <a:lnTo>
                    <a:pt x="66353" y="3682"/>
                  </a:lnTo>
                  <a:lnTo>
                    <a:pt x="67996" y="4317"/>
                  </a:lnTo>
                  <a:lnTo>
                    <a:pt x="69519" y="5968"/>
                  </a:lnTo>
                  <a:close/>
                </a:path>
                <a:path w="87630" h="111125">
                  <a:moveTo>
                    <a:pt x="81406" y="13588"/>
                  </a:moveTo>
                  <a:lnTo>
                    <a:pt x="57185" y="13588"/>
                  </a:lnTo>
                  <a:lnTo>
                    <a:pt x="60233" y="12064"/>
                  </a:lnTo>
                  <a:lnTo>
                    <a:pt x="60111" y="11429"/>
                  </a:lnTo>
                  <a:lnTo>
                    <a:pt x="57125" y="8000"/>
                  </a:lnTo>
                  <a:lnTo>
                    <a:pt x="57510" y="6222"/>
                  </a:lnTo>
                  <a:lnTo>
                    <a:pt x="58330" y="4317"/>
                  </a:lnTo>
                  <a:lnTo>
                    <a:pt x="58439" y="4063"/>
                  </a:lnTo>
                  <a:lnTo>
                    <a:pt x="60649" y="5968"/>
                  </a:lnTo>
                  <a:lnTo>
                    <a:pt x="69519" y="5968"/>
                  </a:lnTo>
                  <a:lnTo>
                    <a:pt x="70444" y="6984"/>
                  </a:lnTo>
                  <a:lnTo>
                    <a:pt x="73490" y="7111"/>
                  </a:lnTo>
                  <a:lnTo>
                    <a:pt x="75478" y="7111"/>
                  </a:lnTo>
                  <a:lnTo>
                    <a:pt x="81406" y="13588"/>
                  </a:lnTo>
                  <a:close/>
                </a:path>
                <a:path w="87630" h="111125">
                  <a:moveTo>
                    <a:pt x="87577" y="23621"/>
                  </a:moveTo>
                  <a:lnTo>
                    <a:pt x="55274" y="23621"/>
                  </a:lnTo>
                  <a:lnTo>
                    <a:pt x="55692" y="23113"/>
                  </a:lnTo>
                  <a:lnTo>
                    <a:pt x="54072" y="19557"/>
                  </a:lnTo>
                  <a:lnTo>
                    <a:pt x="56546" y="19557"/>
                  </a:lnTo>
                  <a:lnTo>
                    <a:pt x="60535" y="15874"/>
                  </a:lnTo>
                  <a:lnTo>
                    <a:pt x="53064" y="15874"/>
                  </a:lnTo>
                  <a:lnTo>
                    <a:pt x="54975" y="12064"/>
                  </a:lnTo>
                  <a:lnTo>
                    <a:pt x="56826" y="11302"/>
                  </a:lnTo>
                  <a:lnTo>
                    <a:pt x="56349" y="13588"/>
                  </a:lnTo>
                  <a:lnTo>
                    <a:pt x="81406" y="13588"/>
                  </a:lnTo>
                  <a:lnTo>
                    <a:pt x="85795" y="18414"/>
                  </a:lnTo>
                  <a:lnTo>
                    <a:pt x="87495" y="19938"/>
                  </a:lnTo>
                  <a:lnTo>
                    <a:pt x="87577" y="23621"/>
                  </a:lnTo>
                  <a:close/>
                </a:path>
                <a:path w="87630" h="111125">
                  <a:moveTo>
                    <a:pt x="87309" y="26034"/>
                  </a:moveTo>
                  <a:lnTo>
                    <a:pt x="46852" y="26034"/>
                  </a:lnTo>
                  <a:lnTo>
                    <a:pt x="48130" y="20954"/>
                  </a:lnTo>
                  <a:lnTo>
                    <a:pt x="48226" y="20573"/>
                  </a:lnTo>
                  <a:lnTo>
                    <a:pt x="51750" y="17271"/>
                  </a:lnTo>
                  <a:lnTo>
                    <a:pt x="50976" y="19557"/>
                  </a:lnTo>
                  <a:lnTo>
                    <a:pt x="50854" y="19938"/>
                  </a:lnTo>
                  <a:lnTo>
                    <a:pt x="51650" y="20954"/>
                  </a:lnTo>
                  <a:lnTo>
                    <a:pt x="55274" y="23621"/>
                  </a:lnTo>
                  <a:lnTo>
                    <a:pt x="87577" y="23621"/>
                  </a:lnTo>
                  <a:lnTo>
                    <a:pt x="87586" y="24002"/>
                  </a:lnTo>
                  <a:lnTo>
                    <a:pt x="87413" y="25272"/>
                  </a:lnTo>
                  <a:lnTo>
                    <a:pt x="87309" y="26034"/>
                  </a:lnTo>
                  <a:close/>
                </a:path>
                <a:path w="87630" h="111125">
                  <a:moveTo>
                    <a:pt x="87071" y="27812"/>
                  </a:moveTo>
                  <a:lnTo>
                    <a:pt x="44582" y="27812"/>
                  </a:lnTo>
                  <a:lnTo>
                    <a:pt x="45538" y="25272"/>
                  </a:lnTo>
                  <a:lnTo>
                    <a:pt x="44761" y="22224"/>
                  </a:lnTo>
                  <a:lnTo>
                    <a:pt x="43866" y="20954"/>
                  </a:lnTo>
                  <a:lnTo>
                    <a:pt x="44893" y="20954"/>
                  </a:lnTo>
                  <a:lnTo>
                    <a:pt x="45896" y="20446"/>
                  </a:lnTo>
                  <a:lnTo>
                    <a:pt x="46852" y="26034"/>
                  </a:lnTo>
                  <a:lnTo>
                    <a:pt x="87309" y="26034"/>
                  </a:lnTo>
                  <a:lnTo>
                    <a:pt x="87173" y="27050"/>
                  </a:lnTo>
                  <a:lnTo>
                    <a:pt x="87071" y="27812"/>
                  </a:lnTo>
                  <a:close/>
                </a:path>
                <a:path w="87630" h="111125">
                  <a:moveTo>
                    <a:pt x="77044" y="33019"/>
                  </a:moveTo>
                  <a:lnTo>
                    <a:pt x="45359" y="33019"/>
                  </a:lnTo>
                  <a:lnTo>
                    <a:pt x="45359" y="30479"/>
                  </a:lnTo>
                  <a:lnTo>
                    <a:pt x="46076" y="29082"/>
                  </a:lnTo>
                  <a:lnTo>
                    <a:pt x="43149" y="29082"/>
                  </a:lnTo>
                  <a:lnTo>
                    <a:pt x="42552" y="27050"/>
                  </a:lnTo>
                  <a:lnTo>
                    <a:pt x="44582" y="27812"/>
                  </a:lnTo>
                  <a:lnTo>
                    <a:pt x="87071" y="27812"/>
                  </a:lnTo>
                  <a:lnTo>
                    <a:pt x="86580" y="31622"/>
                  </a:lnTo>
                  <a:lnTo>
                    <a:pt x="78627" y="31622"/>
                  </a:lnTo>
                  <a:lnTo>
                    <a:pt x="76955" y="32638"/>
                  </a:lnTo>
                  <a:lnTo>
                    <a:pt x="77044" y="33019"/>
                  </a:lnTo>
                  <a:close/>
                </a:path>
                <a:path w="87630" h="111125">
                  <a:moveTo>
                    <a:pt x="66458" y="43052"/>
                  </a:moveTo>
                  <a:lnTo>
                    <a:pt x="34667" y="43052"/>
                  </a:lnTo>
                  <a:lnTo>
                    <a:pt x="38311" y="41782"/>
                  </a:lnTo>
                  <a:lnTo>
                    <a:pt x="36101" y="36956"/>
                  </a:lnTo>
                  <a:lnTo>
                    <a:pt x="36917" y="35686"/>
                  </a:lnTo>
                  <a:lnTo>
                    <a:pt x="37355" y="35051"/>
                  </a:lnTo>
                  <a:lnTo>
                    <a:pt x="38848" y="34797"/>
                  </a:lnTo>
                  <a:lnTo>
                    <a:pt x="40700" y="32384"/>
                  </a:lnTo>
                  <a:lnTo>
                    <a:pt x="40767" y="31622"/>
                  </a:lnTo>
                  <a:lnTo>
                    <a:pt x="40868" y="30479"/>
                  </a:lnTo>
                  <a:lnTo>
                    <a:pt x="40939" y="29590"/>
                  </a:lnTo>
                  <a:lnTo>
                    <a:pt x="43149" y="29844"/>
                  </a:lnTo>
                  <a:lnTo>
                    <a:pt x="43149" y="32765"/>
                  </a:lnTo>
                  <a:lnTo>
                    <a:pt x="45359" y="33019"/>
                  </a:lnTo>
                  <a:lnTo>
                    <a:pt x="77044" y="33019"/>
                  </a:lnTo>
                  <a:lnTo>
                    <a:pt x="77671" y="36448"/>
                  </a:lnTo>
                  <a:lnTo>
                    <a:pt x="77194" y="36702"/>
                  </a:lnTo>
                  <a:lnTo>
                    <a:pt x="72774" y="37845"/>
                  </a:lnTo>
                  <a:lnTo>
                    <a:pt x="74685" y="41274"/>
                  </a:lnTo>
                  <a:lnTo>
                    <a:pt x="72688" y="42925"/>
                  </a:lnTo>
                  <a:lnTo>
                    <a:pt x="66323" y="42925"/>
                  </a:lnTo>
                  <a:lnTo>
                    <a:pt x="66458" y="43052"/>
                  </a:lnTo>
                  <a:close/>
                </a:path>
                <a:path w="87630" h="111125">
                  <a:moveTo>
                    <a:pt x="86033" y="35686"/>
                  </a:moveTo>
                  <a:lnTo>
                    <a:pt x="78627" y="31622"/>
                  </a:lnTo>
                  <a:lnTo>
                    <a:pt x="86580" y="31622"/>
                  </a:lnTo>
                  <a:lnTo>
                    <a:pt x="86153" y="34797"/>
                  </a:lnTo>
                  <a:lnTo>
                    <a:pt x="86033" y="35686"/>
                  </a:lnTo>
                  <a:close/>
                </a:path>
                <a:path w="87630" h="111125">
                  <a:moveTo>
                    <a:pt x="59746" y="56260"/>
                  </a:moveTo>
                  <a:lnTo>
                    <a:pt x="26162" y="56260"/>
                  </a:lnTo>
                  <a:lnTo>
                    <a:pt x="26545" y="55752"/>
                  </a:lnTo>
                  <a:lnTo>
                    <a:pt x="27057" y="54990"/>
                  </a:lnTo>
                  <a:lnTo>
                    <a:pt x="27110" y="54736"/>
                  </a:lnTo>
                  <a:lnTo>
                    <a:pt x="26767" y="53466"/>
                  </a:lnTo>
                  <a:lnTo>
                    <a:pt x="26664" y="53085"/>
                  </a:lnTo>
                  <a:lnTo>
                    <a:pt x="27859" y="50799"/>
                  </a:lnTo>
                  <a:lnTo>
                    <a:pt x="29531" y="50672"/>
                  </a:lnTo>
                  <a:lnTo>
                    <a:pt x="29790" y="50291"/>
                  </a:lnTo>
                  <a:lnTo>
                    <a:pt x="30454" y="47878"/>
                  </a:lnTo>
                  <a:lnTo>
                    <a:pt x="30905" y="46735"/>
                  </a:lnTo>
                  <a:lnTo>
                    <a:pt x="32214" y="43052"/>
                  </a:lnTo>
                  <a:lnTo>
                    <a:pt x="32756" y="40385"/>
                  </a:lnTo>
                  <a:lnTo>
                    <a:pt x="31489" y="36956"/>
                  </a:lnTo>
                  <a:lnTo>
                    <a:pt x="31395" y="36702"/>
                  </a:lnTo>
                  <a:lnTo>
                    <a:pt x="31301" y="36448"/>
                  </a:lnTo>
                  <a:lnTo>
                    <a:pt x="34221" y="36448"/>
                  </a:lnTo>
                  <a:lnTo>
                    <a:pt x="34847" y="37718"/>
                  </a:lnTo>
                  <a:lnTo>
                    <a:pt x="32458" y="38988"/>
                  </a:lnTo>
                  <a:lnTo>
                    <a:pt x="33055" y="39750"/>
                  </a:lnTo>
                  <a:lnTo>
                    <a:pt x="34987" y="39750"/>
                  </a:lnTo>
                  <a:lnTo>
                    <a:pt x="34927" y="40385"/>
                  </a:lnTo>
                  <a:lnTo>
                    <a:pt x="34844" y="41274"/>
                  </a:lnTo>
                  <a:lnTo>
                    <a:pt x="34797" y="41782"/>
                  </a:lnTo>
                  <a:lnTo>
                    <a:pt x="34690" y="42925"/>
                  </a:lnTo>
                  <a:lnTo>
                    <a:pt x="66458" y="43052"/>
                  </a:lnTo>
                  <a:lnTo>
                    <a:pt x="69190" y="47878"/>
                  </a:lnTo>
                  <a:lnTo>
                    <a:pt x="66323" y="48640"/>
                  </a:lnTo>
                  <a:lnTo>
                    <a:pt x="61187" y="48640"/>
                  </a:lnTo>
                  <a:lnTo>
                    <a:pt x="62799" y="50291"/>
                  </a:lnTo>
                  <a:lnTo>
                    <a:pt x="61425" y="53466"/>
                  </a:lnTo>
                  <a:lnTo>
                    <a:pt x="59822" y="56133"/>
                  </a:lnTo>
                  <a:close/>
                </a:path>
                <a:path w="87630" h="111125">
                  <a:moveTo>
                    <a:pt x="34987" y="39750"/>
                  </a:moveTo>
                  <a:lnTo>
                    <a:pt x="33055" y="39750"/>
                  </a:lnTo>
                  <a:lnTo>
                    <a:pt x="35026" y="39242"/>
                  </a:lnTo>
                  <a:lnTo>
                    <a:pt x="34987" y="39750"/>
                  </a:lnTo>
                  <a:close/>
                </a:path>
                <a:path w="87630" h="111125">
                  <a:moveTo>
                    <a:pt x="22652" y="57530"/>
                  </a:moveTo>
                  <a:lnTo>
                    <a:pt x="20631" y="57530"/>
                  </a:lnTo>
                  <a:lnTo>
                    <a:pt x="22483" y="56260"/>
                  </a:lnTo>
                  <a:lnTo>
                    <a:pt x="22082" y="54990"/>
                  </a:lnTo>
                  <a:lnTo>
                    <a:pt x="22005" y="54736"/>
                  </a:lnTo>
                  <a:lnTo>
                    <a:pt x="23200" y="54990"/>
                  </a:lnTo>
                  <a:lnTo>
                    <a:pt x="23036" y="55752"/>
                  </a:lnTo>
                  <a:lnTo>
                    <a:pt x="22926" y="56260"/>
                  </a:lnTo>
                  <a:lnTo>
                    <a:pt x="22817" y="56768"/>
                  </a:lnTo>
                  <a:lnTo>
                    <a:pt x="22735" y="57149"/>
                  </a:lnTo>
                  <a:lnTo>
                    <a:pt x="22652" y="57530"/>
                  </a:lnTo>
                  <a:close/>
                </a:path>
                <a:path w="87630" h="111125">
                  <a:moveTo>
                    <a:pt x="49227" y="59943"/>
                  </a:moveTo>
                  <a:lnTo>
                    <a:pt x="24514" y="59943"/>
                  </a:lnTo>
                  <a:lnTo>
                    <a:pt x="23740" y="57530"/>
                  </a:lnTo>
                  <a:lnTo>
                    <a:pt x="23618" y="57149"/>
                  </a:lnTo>
                  <a:lnTo>
                    <a:pt x="24402" y="56260"/>
                  </a:lnTo>
                  <a:lnTo>
                    <a:pt x="25290" y="56260"/>
                  </a:lnTo>
                  <a:lnTo>
                    <a:pt x="59741" y="56260"/>
                  </a:lnTo>
                  <a:lnTo>
                    <a:pt x="59455" y="56768"/>
                  </a:lnTo>
                  <a:lnTo>
                    <a:pt x="57378" y="58292"/>
                  </a:lnTo>
                  <a:lnTo>
                    <a:pt x="51119" y="58292"/>
                  </a:lnTo>
                  <a:lnTo>
                    <a:pt x="49227" y="59943"/>
                  </a:lnTo>
                  <a:close/>
                </a:path>
                <a:path w="87630" h="111125">
                  <a:moveTo>
                    <a:pt x="47529" y="62102"/>
                  </a:moveTo>
                  <a:lnTo>
                    <a:pt x="21408" y="62102"/>
                  </a:lnTo>
                  <a:lnTo>
                    <a:pt x="22735" y="60832"/>
                  </a:lnTo>
                  <a:lnTo>
                    <a:pt x="22470" y="60832"/>
                  </a:lnTo>
                  <a:lnTo>
                    <a:pt x="21275" y="59689"/>
                  </a:lnTo>
                  <a:lnTo>
                    <a:pt x="18541" y="59689"/>
                  </a:lnTo>
                  <a:lnTo>
                    <a:pt x="18063" y="58292"/>
                  </a:lnTo>
                  <a:lnTo>
                    <a:pt x="18899" y="56895"/>
                  </a:lnTo>
                  <a:lnTo>
                    <a:pt x="20631" y="57530"/>
                  </a:lnTo>
                  <a:lnTo>
                    <a:pt x="22652" y="57530"/>
                  </a:lnTo>
                  <a:lnTo>
                    <a:pt x="22483" y="58292"/>
                  </a:lnTo>
                  <a:lnTo>
                    <a:pt x="24514" y="59943"/>
                  </a:lnTo>
                  <a:lnTo>
                    <a:pt x="49227" y="59943"/>
                  </a:lnTo>
                  <a:lnTo>
                    <a:pt x="47421" y="61467"/>
                  </a:lnTo>
                  <a:lnTo>
                    <a:pt x="47270" y="61467"/>
                  </a:lnTo>
                  <a:lnTo>
                    <a:pt x="47270" y="61848"/>
                  </a:lnTo>
                  <a:lnTo>
                    <a:pt x="47529" y="62102"/>
                  </a:lnTo>
                  <a:close/>
                </a:path>
                <a:path w="87630" h="111125">
                  <a:moveTo>
                    <a:pt x="52636" y="61848"/>
                  </a:moveTo>
                  <a:lnTo>
                    <a:pt x="52441" y="61848"/>
                  </a:lnTo>
                  <a:lnTo>
                    <a:pt x="51809" y="58673"/>
                  </a:lnTo>
                  <a:lnTo>
                    <a:pt x="50555" y="58292"/>
                  </a:lnTo>
                  <a:lnTo>
                    <a:pt x="57375" y="58292"/>
                  </a:lnTo>
                  <a:lnTo>
                    <a:pt x="52636" y="61848"/>
                  </a:lnTo>
                  <a:close/>
                </a:path>
                <a:path w="87630" h="111125">
                  <a:moveTo>
                    <a:pt x="49395" y="65277"/>
                  </a:moveTo>
                  <a:lnTo>
                    <a:pt x="20990" y="65277"/>
                  </a:lnTo>
                  <a:lnTo>
                    <a:pt x="20591" y="62991"/>
                  </a:lnTo>
                  <a:lnTo>
                    <a:pt x="20480" y="62356"/>
                  </a:lnTo>
                  <a:lnTo>
                    <a:pt x="20435" y="62102"/>
                  </a:lnTo>
                  <a:lnTo>
                    <a:pt x="20324" y="61467"/>
                  </a:lnTo>
                  <a:lnTo>
                    <a:pt x="20213" y="60832"/>
                  </a:lnTo>
                  <a:lnTo>
                    <a:pt x="21408" y="62102"/>
                  </a:lnTo>
                  <a:lnTo>
                    <a:pt x="47529" y="62102"/>
                  </a:lnTo>
                  <a:lnTo>
                    <a:pt x="49599" y="64007"/>
                  </a:lnTo>
                  <a:lnTo>
                    <a:pt x="49497" y="64642"/>
                  </a:lnTo>
                  <a:lnTo>
                    <a:pt x="49395" y="65277"/>
                  </a:lnTo>
                  <a:close/>
                </a:path>
                <a:path w="87630" h="111125">
                  <a:moveTo>
                    <a:pt x="20990" y="65277"/>
                  </a:moveTo>
                  <a:lnTo>
                    <a:pt x="16152" y="65277"/>
                  </a:lnTo>
                  <a:lnTo>
                    <a:pt x="17944" y="64515"/>
                  </a:lnTo>
                  <a:lnTo>
                    <a:pt x="16391" y="62356"/>
                  </a:lnTo>
                  <a:lnTo>
                    <a:pt x="17705" y="61467"/>
                  </a:lnTo>
                  <a:lnTo>
                    <a:pt x="20990" y="65277"/>
                  </a:lnTo>
                  <a:close/>
                </a:path>
                <a:path w="87630" h="111125">
                  <a:moveTo>
                    <a:pt x="52492" y="62102"/>
                  </a:moveTo>
                  <a:lnTo>
                    <a:pt x="52297" y="62102"/>
                  </a:lnTo>
                  <a:lnTo>
                    <a:pt x="52636" y="61848"/>
                  </a:lnTo>
                  <a:lnTo>
                    <a:pt x="52441" y="61848"/>
                  </a:lnTo>
                  <a:lnTo>
                    <a:pt x="52492" y="62102"/>
                  </a:lnTo>
                  <a:close/>
                </a:path>
                <a:path w="87630" h="111125">
                  <a:moveTo>
                    <a:pt x="14360" y="68960"/>
                  </a:moveTo>
                  <a:lnTo>
                    <a:pt x="13404" y="67944"/>
                  </a:lnTo>
                  <a:lnTo>
                    <a:pt x="13464" y="64642"/>
                  </a:lnTo>
                  <a:lnTo>
                    <a:pt x="12090" y="63753"/>
                  </a:lnTo>
                  <a:lnTo>
                    <a:pt x="15794" y="62991"/>
                  </a:lnTo>
                  <a:lnTo>
                    <a:pt x="15913" y="63753"/>
                  </a:lnTo>
                  <a:lnTo>
                    <a:pt x="16032" y="64515"/>
                  </a:lnTo>
                  <a:lnTo>
                    <a:pt x="16152" y="65277"/>
                  </a:lnTo>
                  <a:lnTo>
                    <a:pt x="49395" y="65277"/>
                  </a:lnTo>
                  <a:lnTo>
                    <a:pt x="49248" y="66166"/>
                  </a:lnTo>
                  <a:lnTo>
                    <a:pt x="17585" y="66166"/>
                  </a:lnTo>
                  <a:lnTo>
                    <a:pt x="14360" y="68960"/>
                  </a:lnTo>
                  <a:close/>
                </a:path>
                <a:path w="87630" h="111125">
                  <a:moveTo>
                    <a:pt x="45943" y="71881"/>
                  </a:moveTo>
                  <a:lnTo>
                    <a:pt x="16510" y="71881"/>
                  </a:lnTo>
                  <a:lnTo>
                    <a:pt x="17585" y="66166"/>
                  </a:lnTo>
                  <a:lnTo>
                    <a:pt x="49248" y="66166"/>
                  </a:lnTo>
                  <a:lnTo>
                    <a:pt x="49122" y="66928"/>
                  </a:lnTo>
                  <a:lnTo>
                    <a:pt x="45837" y="70738"/>
                  </a:lnTo>
                  <a:lnTo>
                    <a:pt x="45943" y="71881"/>
                  </a:lnTo>
                  <a:close/>
                </a:path>
                <a:path w="87630" h="111125">
                  <a:moveTo>
                    <a:pt x="45605" y="72897"/>
                  </a:moveTo>
                  <a:lnTo>
                    <a:pt x="13046" y="72897"/>
                  </a:lnTo>
                  <a:lnTo>
                    <a:pt x="13245" y="72643"/>
                  </a:lnTo>
                  <a:lnTo>
                    <a:pt x="13285" y="69595"/>
                  </a:lnTo>
                  <a:lnTo>
                    <a:pt x="13584" y="68960"/>
                  </a:lnTo>
                  <a:lnTo>
                    <a:pt x="16510" y="71881"/>
                  </a:lnTo>
                  <a:lnTo>
                    <a:pt x="45943" y="71881"/>
                  </a:lnTo>
                  <a:lnTo>
                    <a:pt x="46016" y="72643"/>
                  </a:lnTo>
                  <a:lnTo>
                    <a:pt x="45605" y="72897"/>
                  </a:lnTo>
                  <a:close/>
                </a:path>
                <a:path w="87630" h="111125">
                  <a:moveTo>
                    <a:pt x="35274" y="87375"/>
                  </a:moveTo>
                  <a:lnTo>
                    <a:pt x="3191" y="87375"/>
                  </a:lnTo>
                  <a:lnTo>
                    <a:pt x="2854" y="85470"/>
                  </a:lnTo>
                  <a:lnTo>
                    <a:pt x="2474" y="84581"/>
                  </a:lnTo>
                  <a:lnTo>
                    <a:pt x="3854" y="83057"/>
                  </a:lnTo>
                  <a:lnTo>
                    <a:pt x="981" y="82549"/>
                  </a:lnTo>
                  <a:lnTo>
                    <a:pt x="5043" y="79882"/>
                  </a:lnTo>
                  <a:lnTo>
                    <a:pt x="3131" y="71119"/>
                  </a:lnTo>
                  <a:lnTo>
                    <a:pt x="9104" y="74040"/>
                  </a:lnTo>
                  <a:lnTo>
                    <a:pt x="8387" y="75564"/>
                  </a:lnTo>
                  <a:lnTo>
                    <a:pt x="42713" y="75564"/>
                  </a:lnTo>
                  <a:lnTo>
                    <a:pt x="43328" y="75945"/>
                  </a:lnTo>
                  <a:lnTo>
                    <a:pt x="41775" y="77850"/>
                  </a:lnTo>
                  <a:lnTo>
                    <a:pt x="38789" y="78866"/>
                  </a:lnTo>
                  <a:lnTo>
                    <a:pt x="38072" y="81025"/>
                  </a:lnTo>
                  <a:lnTo>
                    <a:pt x="36519" y="84962"/>
                  </a:lnTo>
                  <a:lnTo>
                    <a:pt x="35086" y="85470"/>
                  </a:lnTo>
                  <a:lnTo>
                    <a:pt x="35245" y="87121"/>
                  </a:lnTo>
                  <a:lnTo>
                    <a:pt x="35274" y="87375"/>
                  </a:lnTo>
                  <a:close/>
                </a:path>
                <a:path w="87630" h="111125">
                  <a:moveTo>
                    <a:pt x="42713" y="75564"/>
                  </a:moveTo>
                  <a:lnTo>
                    <a:pt x="8387" y="75564"/>
                  </a:lnTo>
                  <a:lnTo>
                    <a:pt x="9582" y="74929"/>
                  </a:lnTo>
                  <a:lnTo>
                    <a:pt x="16092" y="73659"/>
                  </a:lnTo>
                  <a:lnTo>
                    <a:pt x="12090" y="73278"/>
                  </a:lnTo>
                  <a:lnTo>
                    <a:pt x="11971" y="72897"/>
                  </a:lnTo>
                  <a:lnTo>
                    <a:pt x="11911" y="72643"/>
                  </a:lnTo>
                  <a:lnTo>
                    <a:pt x="11792" y="72135"/>
                  </a:lnTo>
                  <a:lnTo>
                    <a:pt x="13046" y="72897"/>
                  </a:lnTo>
                  <a:lnTo>
                    <a:pt x="45605" y="72897"/>
                  </a:lnTo>
                  <a:lnTo>
                    <a:pt x="44164" y="73659"/>
                  </a:lnTo>
                  <a:lnTo>
                    <a:pt x="40342" y="73913"/>
                  </a:lnTo>
                  <a:lnTo>
                    <a:pt x="42713" y="75564"/>
                  </a:lnTo>
                  <a:close/>
                </a:path>
                <a:path w="87630" h="111125">
                  <a:moveTo>
                    <a:pt x="24753" y="110870"/>
                  </a:moveTo>
                  <a:lnTo>
                    <a:pt x="1280" y="89280"/>
                  </a:lnTo>
                  <a:lnTo>
                    <a:pt x="3490" y="88137"/>
                  </a:lnTo>
                  <a:lnTo>
                    <a:pt x="0" y="87121"/>
                  </a:lnTo>
                  <a:lnTo>
                    <a:pt x="235" y="87121"/>
                  </a:lnTo>
                  <a:lnTo>
                    <a:pt x="1339" y="84962"/>
                  </a:lnTo>
                  <a:lnTo>
                    <a:pt x="2116" y="87121"/>
                  </a:lnTo>
                  <a:lnTo>
                    <a:pt x="3191" y="87375"/>
                  </a:lnTo>
                  <a:lnTo>
                    <a:pt x="35274" y="87375"/>
                  </a:lnTo>
                  <a:lnTo>
                    <a:pt x="35350" y="88137"/>
                  </a:lnTo>
                  <a:lnTo>
                    <a:pt x="35463" y="89280"/>
                  </a:lnTo>
                  <a:lnTo>
                    <a:pt x="35563" y="90296"/>
                  </a:lnTo>
                  <a:lnTo>
                    <a:pt x="33592" y="92328"/>
                  </a:lnTo>
                  <a:lnTo>
                    <a:pt x="28934" y="92709"/>
                  </a:lnTo>
                  <a:lnTo>
                    <a:pt x="26963" y="94868"/>
                  </a:lnTo>
                  <a:lnTo>
                    <a:pt x="25888" y="97789"/>
                  </a:lnTo>
                  <a:lnTo>
                    <a:pt x="25801" y="99440"/>
                  </a:lnTo>
                  <a:lnTo>
                    <a:pt x="25708" y="101218"/>
                  </a:lnTo>
                  <a:lnTo>
                    <a:pt x="25171" y="102996"/>
                  </a:lnTo>
                  <a:lnTo>
                    <a:pt x="24615" y="104393"/>
                  </a:lnTo>
                  <a:lnTo>
                    <a:pt x="23797" y="106298"/>
                  </a:lnTo>
                  <a:lnTo>
                    <a:pt x="26126" y="108838"/>
                  </a:lnTo>
                  <a:lnTo>
                    <a:pt x="24753" y="110870"/>
                  </a:lnTo>
                  <a:close/>
                </a:path>
              </a:pathLst>
            </a:custGeom>
            <a:solidFill>
              <a:srgbClr val="F1A53A"/>
            </a:solidFill>
          </p:spPr>
          <p:txBody>
            <a:bodyPr wrap="square" lIns="0" tIns="0" rIns="0" bIns="0" rtlCol="0"/>
            <a:lstStyle/>
            <a:p>
              <a:endParaRPr/>
            </a:p>
          </p:txBody>
        </p:sp>
      </p:grpSp>
      <p:sp>
        <p:nvSpPr>
          <p:cNvPr id="40" name="object 40"/>
          <p:cNvSpPr/>
          <p:nvPr/>
        </p:nvSpPr>
        <p:spPr>
          <a:xfrm>
            <a:off x="14057481" y="2106054"/>
            <a:ext cx="165735" cy="72390"/>
          </a:xfrm>
          <a:custGeom>
            <a:avLst/>
            <a:gdLst/>
            <a:ahLst/>
            <a:cxnLst/>
            <a:rect l="l" t="t" r="r" b="b"/>
            <a:pathLst>
              <a:path w="165734" h="72389">
                <a:moveTo>
                  <a:pt x="161079" y="14858"/>
                </a:moveTo>
                <a:lnTo>
                  <a:pt x="153261" y="14858"/>
                </a:lnTo>
                <a:lnTo>
                  <a:pt x="157860" y="11937"/>
                </a:lnTo>
                <a:lnTo>
                  <a:pt x="153978" y="6476"/>
                </a:lnTo>
                <a:lnTo>
                  <a:pt x="160667" y="0"/>
                </a:lnTo>
                <a:lnTo>
                  <a:pt x="161666" y="6476"/>
                </a:lnTo>
                <a:lnTo>
                  <a:pt x="161764" y="7111"/>
                </a:lnTo>
                <a:lnTo>
                  <a:pt x="161862" y="7746"/>
                </a:lnTo>
                <a:lnTo>
                  <a:pt x="165147" y="8889"/>
                </a:lnTo>
                <a:lnTo>
                  <a:pt x="165684" y="10032"/>
                </a:lnTo>
                <a:lnTo>
                  <a:pt x="165530" y="10667"/>
                </a:lnTo>
                <a:lnTo>
                  <a:pt x="164256" y="11937"/>
                </a:lnTo>
                <a:lnTo>
                  <a:pt x="161079" y="14858"/>
                </a:lnTo>
                <a:close/>
              </a:path>
              <a:path w="165734" h="72389">
                <a:moveTo>
                  <a:pt x="153082" y="8254"/>
                </a:moveTo>
                <a:lnTo>
                  <a:pt x="148184" y="8254"/>
                </a:lnTo>
                <a:lnTo>
                  <a:pt x="150872" y="4063"/>
                </a:lnTo>
                <a:lnTo>
                  <a:pt x="152604" y="7111"/>
                </a:lnTo>
                <a:lnTo>
                  <a:pt x="153082" y="8254"/>
                </a:lnTo>
                <a:close/>
              </a:path>
              <a:path w="165734" h="72389">
                <a:moveTo>
                  <a:pt x="158482" y="17271"/>
                </a:moveTo>
                <a:lnTo>
                  <a:pt x="142092" y="17271"/>
                </a:lnTo>
                <a:lnTo>
                  <a:pt x="144063" y="16001"/>
                </a:lnTo>
                <a:lnTo>
                  <a:pt x="142570" y="14858"/>
                </a:lnTo>
                <a:lnTo>
                  <a:pt x="142450" y="12445"/>
                </a:lnTo>
                <a:lnTo>
                  <a:pt x="145556" y="7111"/>
                </a:lnTo>
                <a:lnTo>
                  <a:pt x="148184" y="8254"/>
                </a:lnTo>
                <a:lnTo>
                  <a:pt x="153082" y="8254"/>
                </a:lnTo>
                <a:lnTo>
                  <a:pt x="154037" y="10667"/>
                </a:lnTo>
                <a:lnTo>
                  <a:pt x="151947" y="14223"/>
                </a:lnTo>
                <a:lnTo>
                  <a:pt x="153261" y="14858"/>
                </a:lnTo>
                <a:lnTo>
                  <a:pt x="161079" y="14858"/>
                </a:lnTo>
                <a:lnTo>
                  <a:pt x="158482" y="17271"/>
                </a:lnTo>
                <a:close/>
              </a:path>
              <a:path w="165734" h="72389">
                <a:moveTo>
                  <a:pt x="157832" y="17906"/>
                </a:moveTo>
                <a:lnTo>
                  <a:pt x="134805" y="17906"/>
                </a:lnTo>
                <a:lnTo>
                  <a:pt x="135701" y="17271"/>
                </a:lnTo>
                <a:lnTo>
                  <a:pt x="135701" y="12445"/>
                </a:lnTo>
                <a:lnTo>
                  <a:pt x="138448" y="13080"/>
                </a:lnTo>
                <a:lnTo>
                  <a:pt x="140718" y="16001"/>
                </a:lnTo>
                <a:lnTo>
                  <a:pt x="142092" y="17271"/>
                </a:lnTo>
                <a:lnTo>
                  <a:pt x="158482" y="17271"/>
                </a:lnTo>
                <a:lnTo>
                  <a:pt x="157832" y="17906"/>
                </a:lnTo>
                <a:close/>
              </a:path>
              <a:path w="165734" h="72389">
                <a:moveTo>
                  <a:pt x="154133" y="21462"/>
                </a:moveTo>
                <a:lnTo>
                  <a:pt x="129071" y="21462"/>
                </a:lnTo>
                <a:lnTo>
                  <a:pt x="129350" y="20827"/>
                </a:lnTo>
                <a:lnTo>
                  <a:pt x="128533" y="20827"/>
                </a:lnTo>
                <a:lnTo>
                  <a:pt x="125428" y="14858"/>
                </a:lnTo>
                <a:lnTo>
                  <a:pt x="130087" y="13080"/>
                </a:lnTo>
                <a:lnTo>
                  <a:pt x="134805" y="17906"/>
                </a:lnTo>
                <a:lnTo>
                  <a:pt x="157832" y="17906"/>
                </a:lnTo>
                <a:lnTo>
                  <a:pt x="155313" y="20192"/>
                </a:lnTo>
                <a:lnTo>
                  <a:pt x="154679" y="20827"/>
                </a:lnTo>
                <a:lnTo>
                  <a:pt x="129350" y="20827"/>
                </a:lnTo>
                <a:lnTo>
                  <a:pt x="129071" y="21462"/>
                </a:lnTo>
                <a:lnTo>
                  <a:pt x="154133" y="21462"/>
                </a:lnTo>
                <a:close/>
              </a:path>
              <a:path w="165734" h="72389">
                <a:moveTo>
                  <a:pt x="151403" y="24383"/>
                </a:moveTo>
                <a:lnTo>
                  <a:pt x="122800" y="24383"/>
                </a:lnTo>
                <a:lnTo>
                  <a:pt x="121366" y="21462"/>
                </a:lnTo>
                <a:lnTo>
                  <a:pt x="123815" y="20192"/>
                </a:lnTo>
                <a:lnTo>
                  <a:pt x="126144" y="22097"/>
                </a:lnTo>
                <a:lnTo>
                  <a:pt x="153587" y="22097"/>
                </a:lnTo>
                <a:lnTo>
                  <a:pt x="151403" y="24383"/>
                </a:lnTo>
                <a:close/>
              </a:path>
              <a:path w="165734" h="72389">
                <a:moveTo>
                  <a:pt x="153587" y="22097"/>
                </a:moveTo>
                <a:lnTo>
                  <a:pt x="126144" y="22097"/>
                </a:lnTo>
                <a:lnTo>
                  <a:pt x="127040" y="20827"/>
                </a:lnTo>
                <a:lnTo>
                  <a:pt x="127817" y="20192"/>
                </a:lnTo>
                <a:lnTo>
                  <a:pt x="128469" y="20827"/>
                </a:lnTo>
                <a:lnTo>
                  <a:pt x="128832" y="21462"/>
                </a:lnTo>
                <a:lnTo>
                  <a:pt x="154133" y="21462"/>
                </a:lnTo>
                <a:lnTo>
                  <a:pt x="153587" y="22097"/>
                </a:lnTo>
                <a:close/>
              </a:path>
              <a:path w="165734" h="72389">
                <a:moveTo>
                  <a:pt x="129071" y="21462"/>
                </a:moveTo>
                <a:lnTo>
                  <a:pt x="128832" y="21462"/>
                </a:lnTo>
                <a:lnTo>
                  <a:pt x="128541" y="20827"/>
                </a:lnTo>
                <a:lnTo>
                  <a:pt x="129071" y="21462"/>
                </a:lnTo>
                <a:close/>
              </a:path>
              <a:path w="165734" h="72389">
                <a:moveTo>
                  <a:pt x="148673" y="27431"/>
                </a:moveTo>
                <a:lnTo>
                  <a:pt x="113303" y="27431"/>
                </a:lnTo>
                <a:lnTo>
                  <a:pt x="114438" y="24383"/>
                </a:lnTo>
                <a:lnTo>
                  <a:pt x="120112" y="22605"/>
                </a:lnTo>
                <a:lnTo>
                  <a:pt x="122800" y="24383"/>
                </a:lnTo>
                <a:lnTo>
                  <a:pt x="151403" y="24383"/>
                </a:lnTo>
                <a:lnTo>
                  <a:pt x="148673" y="27431"/>
                </a:lnTo>
                <a:close/>
              </a:path>
              <a:path w="165734" h="72389">
                <a:moveTo>
                  <a:pt x="144812" y="31622"/>
                </a:moveTo>
                <a:lnTo>
                  <a:pt x="102970" y="31622"/>
                </a:lnTo>
                <a:lnTo>
                  <a:pt x="102951" y="30098"/>
                </a:lnTo>
                <a:lnTo>
                  <a:pt x="104702" y="29209"/>
                </a:lnTo>
                <a:lnTo>
                  <a:pt x="106972" y="29209"/>
                </a:lnTo>
                <a:lnTo>
                  <a:pt x="106972" y="25653"/>
                </a:lnTo>
                <a:lnTo>
                  <a:pt x="109062" y="25018"/>
                </a:lnTo>
                <a:lnTo>
                  <a:pt x="113303" y="27431"/>
                </a:lnTo>
                <a:lnTo>
                  <a:pt x="148673" y="27431"/>
                </a:lnTo>
                <a:lnTo>
                  <a:pt x="144812" y="31622"/>
                </a:lnTo>
                <a:close/>
              </a:path>
              <a:path w="165734" h="72389">
                <a:moveTo>
                  <a:pt x="142121" y="34543"/>
                </a:moveTo>
                <a:lnTo>
                  <a:pt x="90905" y="34543"/>
                </a:lnTo>
                <a:lnTo>
                  <a:pt x="93653" y="32765"/>
                </a:lnTo>
                <a:lnTo>
                  <a:pt x="94369" y="31622"/>
                </a:lnTo>
                <a:lnTo>
                  <a:pt x="92816" y="29209"/>
                </a:lnTo>
                <a:lnTo>
                  <a:pt x="99566" y="26161"/>
                </a:lnTo>
                <a:lnTo>
                  <a:pt x="100462" y="26796"/>
                </a:lnTo>
                <a:lnTo>
                  <a:pt x="102910" y="26796"/>
                </a:lnTo>
                <a:lnTo>
                  <a:pt x="102951" y="30098"/>
                </a:lnTo>
                <a:lnTo>
                  <a:pt x="102253" y="30352"/>
                </a:lnTo>
                <a:lnTo>
                  <a:pt x="102253" y="31622"/>
                </a:lnTo>
                <a:lnTo>
                  <a:pt x="102851" y="31622"/>
                </a:lnTo>
                <a:lnTo>
                  <a:pt x="100462" y="32130"/>
                </a:lnTo>
                <a:lnTo>
                  <a:pt x="102253" y="32765"/>
                </a:lnTo>
                <a:lnTo>
                  <a:pt x="143759" y="32765"/>
                </a:lnTo>
                <a:lnTo>
                  <a:pt x="142121" y="34543"/>
                </a:lnTo>
                <a:close/>
              </a:path>
              <a:path w="165734" h="72389">
                <a:moveTo>
                  <a:pt x="90547" y="33400"/>
                </a:moveTo>
                <a:lnTo>
                  <a:pt x="85530" y="33400"/>
                </a:lnTo>
                <a:lnTo>
                  <a:pt x="86366" y="29209"/>
                </a:lnTo>
                <a:lnTo>
                  <a:pt x="91025" y="28574"/>
                </a:lnTo>
                <a:lnTo>
                  <a:pt x="90961" y="29209"/>
                </a:lnTo>
                <a:lnTo>
                  <a:pt x="90847" y="30352"/>
                </a:lnTo>
                <a:lnTo>
                  <a:pt x="90720" y="31622"/>
                </a:lnTo>
                <a:lnTo>
                  <a:pt x="90606" y="32765"/>
                </a:lnTo>
                <a:lnTo>
                  <a:pt x="90547" y="33400"/>
                </a:lnTo>
                <a:close/>
              </a:path>
              <a:path w="165734" h="72389">
                <a:moveTo>
                  <a:pt x="143759" y="32765"/>
                </a:moveTo>
                <a:lnTo>
                  <a:pt x="102253" y="32765"/>
                </a:lnTo>
                <a:lnTo>
                  <a:pt x="102253" y="30352"/>
                </a:lnTo>
                <a:lnTo>
                  <a:pt x="102951" y="30098"/>
                </a:lnTo>
                <a:lnTo>
                  <a:pt x="102970" y="31622"/>
                </a:lnTo>
                <a:lnTo>
                  <a:pt x="144812" y="31622"/>
                </a:lnTo>
                <a:lnTo>
                  <a:pt x="143759" y="32765"/>
                </a:lnTo>
                <a:close/>
              </a:path>
              <a:path w="165734" h="72389">
                <a:moveTo>
                  <a:pt x="74332" y="38099"/>
                </a:moveTo>
                <a:lnTo>
                  <a:pt x="74214" y="37591"/>
                </a:lnTo>
                <a:lnTo>
                  <a:pt x="73930" y="35813"/>
                </a:lnTo>
                <a:lnTo>
                  <a:pt x="73826" y="35178"/>
                </a:lnTo>
                <a:lnTo>
                  <a:pt x="73726" y="34543"/>
                </a:lnTo>
                <a:lnTo>
                  <a:pt x="73646" y="34035"/>
                </a:lnTo>
                <a:lnTo>
                  <a:pt x="73546" y="33400"/>
                </a:lnTo>
                <a:lnTo>
                  <a:pt x="73446" y="32765"/>
                </a:lnTo>
                <a:lnTo>
                  <a:pt x="73346" y="32130"/>
                </a:lnTo>
                <a:lnTo>
                  <a:pt x="73266" y="31622"/>
                </a:lnTo>
                <a:lnTo>
                  <a:pt x="73166" y="30987"/>
                </a:lnTo>
                <a:lnTo>
                  <a:pt x="81598" y="33146"/>
                </a:lnTo>
                <a:lnTo>
                  <a:pt x="81110" y="35178"/>
                </a:lnTo>
                <a:lnTo>
                  <a:pt x="74480" y="35178"/>
                </a:lnTo>
                <a:lnTo>
                  <a:pt x="74358" y="37591"/>
                </a:lnTo>
                <a:lnTo>
                  <a:pt x="74332" y="38099"/>
                </a:lnTo>
                <a:close/>
              </a:path>
              <a:path w="165734" h="72389">
                <a:moveTo>
                  <a:pt x="133849" y="45084"/>
                </a:moveTo>
                <a:lnTo>
                  <a:pt x="133551" y="44703"/>
                </a:lnTo>
                <a:lnTo>
                  <a:pt x="132586" y="42290"/>
                </a:lnTo>
                <a:lnTo>
                  <a:pt x="132393" y="42290"/>
                </a:lnTo>
                <a:lnTo>
                  <a:pt x="127518" y="41782"/>
                </a:lnTo>
                <a:lnTo>
                  <a:pt x="79736" y="41782"/>
                </a:lnTo>
                <a:lnTo>
                  <a:pt x="81098" y="41020"/>
                </a:lnTo>
                <a:lnTo>
                  <a:pt x="80938" y="41020"/>
                </a:lnTo>
                <a:lnTo>
                  <a:pt x="82349" y="38353"/>
                </a:lnTo>
                <a:lnTo>
                  <a:pt x="82410" y="38099"/>
                </a:lnTo>
                <a:lnTo>
                  <a:pt x="81384" y="35813"/>
                </a:lnTo>
                <a:lnTo>
                  <a:pt x="81270" y="35559"/>
                </a:lnTo>
                <a:lnTo>
                  <a:pt x="82543" y="33400"/>
                </a:lnTo>
                <a:lnTo>
                  <a:pt x="81598" y="33146"/>
                </a:lnTo>
                <a:lnTo>
                  <a:pt x="81826" y="32130"/>
                </a:lnTo>
                <a:lnTo>
                  <a:pt x="85530" y="33400"/>
                </a:lnTo>
                <a:lnTo>
                  <a:pt x="90547" y="33400"/>
                </a:lnTo>
                <a:lnTo>
                  <a:pt x="90905" y="34543"/>
                </a:lnTo>
                <a:lnTo>
                  <a:pt x="142121" y="34543"/>
                </a:lnTo>
                <a:lnTo>
                  <a:pt x="140080" y="36829"/>
                </a:lnTo>
                <a:lnTo>
                  <a:pt x="133849" y="45084"/>
                </a:lnTo>
                <a:close/>
              </a:path>
              <a:path w="165734" h="72389">
                <a:moveTo>
                  <a:pt x="81270" y="35559"/>
                </a:moveTo>
                <a:lnTo>
                  <a:pt x="81110" y="35178"/>
                </a:lnTo>
                <a:lnTo>
                  <a:pt x="81540" y="33400"/>
                </a:lnTo>
                <a:lnTo>
                  <a:pt x="81598" y="33146"/>
                </a:lnTo>
                <a:lnTo>
                  <a:pt x="82543" y="33400"/>
                </a:lnTo>
                <a:lnTo>
                  <a:pt x="81270" y="35559"/>
                </a:lnTo>
                <a:close/>
              </a:path>
              <a:path w="165734" h="72389">
                <a:moveTo>
                  <a:pt x="70236" y="42290"/>
                </a:moveTo>
                <a:lnTo>
                  <a:pt x="50959" y="42290"/>
                </a:lnTo>
                <a:lnTo>
                  <a:pt x="51843" y="40512"/>
                </a:lnTo>
                <a:lnTo>
                  <a:pt x="54770" y="40004"/>
                </a:lnTo>
                <a:lnTo>
                  <a:pt x="54714" y="39369"/>
                </a:lnTo>
                <a:lnTo>
                  <a:pt x="54626" y="38353"/>
                </a:lnTo>
                <a:lnTo>
                  <a:pt x="54504" y="36956"/>
                </a:lnTo>
                <a:lnTo>
                  <a:pt x="54404" y="35813"/>
                </a:lnTo>
                <a:lnTo>
                  <a:pt x="54352" y="35178"/>
                </a:lnTo>
                <a:lnTo>
                  <a:pt x="56681" y="33400"/>
                </a:lnTo>
                <a:lnTo>
                  <a:pt x="59824" y="38353"/>
                </a:lnTo>
                <a:lnTo>
                  <a:pt x="61340" y="40512"/>
                </a:lnTo>
                <a:lnTo>
                  <a:pt x="71978" y="40512"/>
                </a:lnTo>
                <a:lnTo>
                  <a:pt x="70236" y="42290"/>
                </a:lnTo>
                <a:close/>
              </a:path>
              <a:path w="165734" h="72389">
                <a:moveTo>
                  <a:pt x="21203" y="37591"/>
                </a:moveTo>
                <a:lnTo>
                  <a:pt x="18455" y="37591"/>
                </a:lnTo>
                <a:lnTo>
                  <a:pt x="18455" y="35178"/>
                </a:lnTo>
                <a:lnTo>
                  <a:pt x="20844" y="34035"/>
                </a:lnTo>
                <a:lnTo>
                  <a:pt x="20960" y="35178"/>
                </a:lnTo>
                <a:lnTo>
                  <a:pt x="21024" y="35813"/>
                </a:lnTo>
                <a:lnTo>
                  <a:pt x="21139" y="36956"/>
                </a:lnTo>
                <a:lnTo>
                  <a:pt x="21203" y="37591"/>
                </a:lnTo>
                <a:close/>
              </a:path>
              <a:path w="165734" h="72389">
                <a:moveTo>
                  <a:pt x="41331" y="41782"/>
                </a:moveTo>
                <a:lnTo>
                  <a:pt x="37747" y="41782"/>
                </a:lnTo>
                <a:lnTo>
                  <a:pt x="37704" y="41020"/>
                </a:lnTo>
                <a:lnTo>
                  <a:pt x="37609" y="39369"/>
                </a:lnTo>
                <a:lnTo>
                  <a:pt x="37508" y="37591"/>
                </a:lnTo>
                <a:lnTo>
                  <a:pt x="42645" y="34035"/>
                </a:lnTo>
                <a:lnTo>
                  <a:pt x="41763" y="37591"/>
                </a:lnTo>
                <a:lnTo>
                  <a:pt x="41636" y="38099"/>
                </a:lnTo>
                <a:lnTo>
                  <a:pt x="41573" y="38353"/>
                </a:lnTo>
                <a:lnTo>
                  <a:pt x="41474" y="39369"/>
                </a:lnTo>
                <a:lnTo>
                  <a:pt x="42078" y="40004"/>
                </a:lnTo>
                <a:lnTo>
                  <a:pt x="42824" y="40512"/>
                </a:lnTo>
                <a:lnTo>
                  <a:pt x="42781" y="41020"/>
                </a:lnTo>
                <a:lnTo>
                  <a:pt x="41331" y="41782"/>
                </a:lnTo>
                <a:close/>
              </a:path>
              <a:path w="165734" h="72389">
                <a:moveTo>
                  <a:pt x="28686" y="38734"/>
                </a:moveTo>
                <a:lnTo>
                  <a:pt x="25921" y="38734"/>
                </a:lnTo>
                <a:lnTo>
                  <a:pt x="27295" y="37591"/>
                </a:lnTo>
                <a:lnTo>
                  <a:pt x="27474" y="36956"/>
                </a:lnTo>
                <a:lnTo>
                  <a:pt x="27304" y="35813"/>
                </a:lnTo>
                <a:lnTo>
                  <a:pt x="27210" y="35178"/>
                </a:lnTo>
                <a:lnTo>
                  <a:pt x="27116" y="34543"/>
                </a:lnTo>
                <a:lnTo>
                  <a:pt x="28788" y="34543"/>
                </a:lnTo>
                <a:lnTo>
                  <a:pt x="28072" y="35178"/>
                </a:lnTo>
                <a:lnTo>
                  <a:pt x="28357" y="36829"/>
                </a:lnTo>
                <a:lnTo>
                  <a:pt x="28488" y="37591"/>
                </a:lnTo>
                <a:lnTo>
                  <a:pt x="28576" y="38099"/>
                </a:lnTo>
                <a:lnTo>
                  <a:pt x="28686" y="38734"/>
                </a:lnTo>
                <a:close/>
              </a:path>
              <a:path w="165734" h="72389">
                <a:moveTo>
                  <a:pt x="28430" y="40004"/>
                </a:moveTo>
                <a:lnTo>
                  <a:pt x="14394" y="40004"/>
                </a:lnTo>
                <a:lnTo>
                  <a:pt x="17130" y="38099"/>
                </a:lnTo>
                <a:lnTo>
                  <a:pt x="15051" y="35178"/>
                </a:lnTo>
                <a:lnTo>
                  <a:pt x="18455" y="37591"/>
                </a:lnTo>
                <a:lnTo>
                  <a:pt x="25850" y="37591"/>
                </a:lnTo>
                <a:lnTo>
                  <a:pt x="25921" y="38734"/>
                </a:lnTo>
                <a:lnTo>
                  <a:pt x="28686" y="38734"/>
                </a:lnTo>
                <a:lnTo>
                  <a:pt x="28740" y="39369"/>
                </a:lnTo>
                <a:lnTo>
                  <a:pt x="28430" y="40004"/>
                </a:lnTo>
                <a:close/>
              </a:path>
              <a:path w="165734" h="72389">
                <a:moveTo>
                  <a:pt x="71978" y="40512"/>
                </a:moveTo>
                <a:lnTo>
                  <a:pt x="61340" y="40512"/>
                </a:lnTo>
                <a:lnTo>
                  <a:pt x="65103" y="40004"/>
                </a:lnTo>
                <a:lnTo>
                  <a:pt x="65160" y="39242"/>
                </a:lnTo>
                <a:lnTo>
                  <a:pt x="65282" y="37591"/>
                </a:lnTo>
                <a:lnTo>
                  <a:pt x="67313" y="35813"/>
                </a:lnTo>
                <a:lnTo>
                  <a:pt x="74480" y="35178"/>
                </a:lnTo>
                <a:lnTo>
                  <a:pt x="73826" y="35178"/>
                </a:lnTo>
                <a:lnTo>
                  <a:pt x="74086" y="36829"/>
                </a:lnTo>
                <a:lnTo>
                  <a:pt x="74206" y="37591"/>
                </a:lnTo>
                <a:lnTo>
                  <a:pt x="74332" y="38099"/>
                </a:lnTo>
                <a:lnTo>
                  <a:pt x="74052" y="38353"/>
                </a:lnTo>
                <a:lnTo>
                  <a:pt x="71978" y="40512"/>
                </a:lnTo>
                <a:close/>
              </a:path>
              <a:path w="165734" h="72389">
                <a:moveTo>
                  <a:pt x="119933" y="50164"/>
                </a:moveTo>
                <a:lnTo>
                  <a:pt x="116050" y="46481"/>
                </a:lnTo>
                <a:lnTo>
                  <a:pt x="115155" y="44195"/>
                </a:lnTo>
                <a:lnTo>
                  <a:pt x="68447" y="44195"/>
                </a:lnTo>
                <a:lnTo>
                  <a:pt x="73569" y="40004"/>
                </a:lnTo>
                <a:lnTo>
                  <a:pt x="74301" y="39369"/>
                </a:lnTo>
                <a:lnTo>
                  <a:pt x="74358" y="37591"/>
                </a:lnTo>
                <a:lnTo>
                  <a:pt x="74480" y="35178"/>
                </a:lnTo>
                <a:lnTo>
                  <a:pt x="81110" y="35178"/>
                </a:lnTo>
                <a:lnTo>
                  <a:pt x="81270" y="35559"/>
                </a:lnTo>
                <a:lnTo>
                  <a:pt x="79072" y="39242"/>
                </a:lnTo>
                <a:lnTo>
                  <a:pt x="79198" y="40004"/>
                </a:lnTo>
                <a:lnTo>
                  <a:pt x="79736" y="41782"/>
                </a:lnTo>
                <a:lnTo>
                  <a:pt x="127518" y="41782"/>
                </a:lnTo>
                <a:lnTo>
                  <a:pt x="129191" y="45973"/>
                </a:lnTo>
                <a:lnTo>
                  <a:pt x="120769" y="45973"/>
                </a:lnTo>
                <a:lnTo>
                  <a:pt x="120668" y="46481"/>
                </a:lnTo>
                <a:lnTo>
                  <a:pt x="120541" y="47116"/>
                </a:lnTo>
                <a:lnTo>
                  <a:pt x="120414" y="47751"/>
                </a:lnTo>
                <a:lnTo>
                  <a:pt x="120313" y="48259"/>
                </a:lnTo>
                <a:lnTo>
                  <a:pt x="120186" y="48894"/>
                </a:lnTo>
                <a:lnTo>
                  <a:pt x="120059" y="49529"/>
                </a:lnTo>
                <a:lnTo>
                  <a:pt x="119933" y="50164"/>
                </a:lnTo>
                <a:close/>
              </a:path>
              <a:path w="165734" h="72389">
                <a:moveTo>
                  <a:pt x="25850" y="37591"/>
                </a:moveTo>
                <a:lnTo>
                  <a:pt x="22935" y="37591"/>
                </a:lnTo>
                <a:lnTo>
                  <a:pt x="24189" y="35813"/>
                </a:lnTo>
                <a:lnTo>
                  <a:pt x="25742" y="35813"/>
                </a:lnTo>
                <a:lnTo>
                  <a:pt x="25850" y="37591"/>
                </a:lnTo>
                <a:close/>
              </a:path>
              <a:path w="165734" h="72389">
                <a:moveTo>
                  <a:pt x="68447" y="44195"/>
                </a:moveTo>
                <a:lnTo>
                  <a:pt x="74364" y="38099"/>
                </a:lnTo>
                <a:lnTo>
                  <a:pt x="74301" y="39369"/>
                </a:lnTo>
                <a:lnTo>
                  <a:pt x="73569" y="40004"/>
                </a:lnTo>
                <a:lnTo>
                  <a:pt x="68447" y="44195"/>
                </a:lnTo>
                <a:close/>
              </a:path>
              <a:path w="165734" h="72389">
                <a:moveTo>
                  <a:pt x="15768" y="68071"/>
                </a:moveTo>
                <a:lnTo>
                  <a:pt x="298" y="68071"/>
                </a:lnTo>
                <a:lnTo>
                  <a:pt x="0" y="66801"/>
                </a:lnTo>
                <a:lnTo>
                  <a:pt x="2454" y="59689"/>
                </a:lnTo>
                <a:lnTo>
                  <a:pt x="4897" y="53085"/>
                </a:lnTo>
                <a:lnTo>
                  <a:pt x="7936" y="45338"/>
                </a:lnTo>
                <a:lnTo>
                  <a:pt x="10342" y="39369"/>
                </a:lnTo>
                <a:lnTo>
                  <a:pt x="11169" y="40004"/>
                </a:lnTo>
                <a:lnTo>
                  <a:pt x="26041" y="40004"/>
                </a:lnTo>
                <a:lnTo>
                  <a:pt x="26638" y="41782"/>
                </a:lnTo>
                <a:lnTo>
                  <a:pt x="29545" y="41782"/>
                </a:lnTo>
                <a:lnTo>
                  <a:pt x="29951" y="42036"/>
                </a:lnTo>
                <a:lnTo>
                  <a:pt x="29505" y="43560"/>
                </a:lnTo>
                <a:lnTo>
                  <a:pt x="29206" y="44195"/>
                </a:lnTo>
                <a:lnTo>
                  <a:pt x="30446" y="44195"/>
                </a:lnTo>
                <a:lnTo>
                  <a:pt x="30535" y="45338"/>
                </a:lnTo>
                <a:lnTo>
                  <a:pt x="30580" y="45973"/>
                </a:lnTo>
                <a:lnTo>
                  <a:pt x="30102" y="47116"/>
                </a:lnTo>
                <a:lnTo>
                  <a:pt x="32909" y="47116"/>
                </a:lnTo>
                <a:lnTo>
                  <a:pt x="33029" y="48894"/>
                </a:lnTo>
                <a:lnTo>
                  <a:pt x="114259" y="48894"/>
                </a:lnTo>
                <a:lnTo>
                  <a:pt x="113363" y="49529"/>
                </a:lnTo>
                <a:lnTo>
                  <a:pt x="101537" y="49529"/>
                </a:lnTo>
                <a:lnTo>
                  <a:pt x="98683" y="52450"/>
                </a:lnTo>
                <a:lnTo>
                  <a:pt x="61937" y="52450"/>
                </a:lnTo>
                <a:lnTo>
                  <a:pt x="62949" y="55489"/>
                </a:lnTo>
                <a:lnTo>
                  <a:pt x="57162" y="55489"/>
                </a:lnTo>
                <a:lnTo>
                  <a:pt x="56980" y="56133"/>
                </a:lnTo>
                <a:lnTo>
                  <a:pt x="56897" y="56641"/>
                </a:lnTo>
                <a:lnTo>
                  <a:pt x="56793" y="57276"/>
                </a:lnTo>
                <a:lnTo>
                  <a:pt x="56689" y="57911"/>
                </a:lnTo>
                <a:lnTo>
                  <a:pt x="56605" y="58419"/>
                </a:lnTo>
                <a:lnTo>
                  <a:pt x="56501" y="59054"/>
                </a:lnTo>
                <a:lnTo>
                  <a:pt x="56397" y="59689"/>
                </a:lnTo>
                <a:lnTo>
                  <a:pt x="26996" y="59689"/>
                </a:lnTo>
                <a:lnTo>
                  <a:pt x="26793" y="60197"/>
                </a:lnTo>
                <a:lnTo>
                  <a:pt x="19590" y="60197"/>
                </a:lnTo>
                <a:lnTo>
                  <a:pt x="12602" y="65023"/>
                </a:lnTo>
                <a:lnTo>
                  <a:pt x="13080" y="66293"/>
                </a:lnTo>
                <a:lnTo>
                  <a:pt x="15768" y="68071"/>
                </a:lnTo>
                <a:close/>
              </a:path>
              <a:path w="165734" h="72389">
                <a:moveTo>
                  <a:pt x="28101" y="40512"/>
                </a:moveTo>
                <a:lnTo>
                  <a:pt x="27952" y="40512"/>
                </a:lnTo>
                <a:lnTo>
                  <a:pt x="28683" y="40004"/>
                </a:lnTo>
                <a:lnTo>
                  <a:pt x="28101" y="40512"/>
                </a:lnTo>
                <a:close/>
              </a:path>
              <a:path w="165734" h="72389">
                <a:moveTo>
                  <a:pt x="29545" y="41782"/>
                </a:moveTo>
                <a:lnTo>
                  <a:pt x="26638" y="41782"/>
                </a:lnTo>
                <a:lnTo>
                  <a:pt x="28101" y="40512"/>
                </a:lnTo>
                <a:lnTo>
                  <a:pt x="27952" y="40512"/>
                </a:lnTo>
                <a:lnTo>
                  <a:pt x="29545" y="41782"/>
                </a:lnTo>
                <a:close/>
              </a:path>
              <a:path w="165734" h="72389">
                <a:moveTo>
                  <a:pt x="46826" y="41782"/>
                </a:moveTo>
                <a:lnTo>
                  <a:pt x="41331" y="41782"/>
                </a:lnTo>
                <a:lnTo>
                  <a:pt x="43051" y="41020"/>
                </a:lnTo>
                <a:lnTo>
                  <a:pt x="42781" y="41020"/>
                </a:lnTo>
                <a:lnTo>
                  <a:pt x="43601" y="40512"/>
                </a:lnTo>
                <a:lnTo>
                  <a:pt x="45452" y="40512"/>
                </a:lnTo>
                <a:lnTo>
                  <a:pt x="46002" y="41020"/>
                </a:lnTo>
                <a:lnTo>
                  <a:pt x="43051" y="41020"/>
                </a:lnTo>
                <a:lnTo>
                  <a:pt x="41331" y="41782"/>
                </a:lnTo>
                <a:lnTo>
                  <a:pt x="46826" y="41782"/>
                </a:lnTo>
                <a:close/>
              </a:path>
              <a:path w="165734" h="72389">
                <a:moveTo>
                  <a:pt x="30310" y="42290"/>
                </a:moveTo>
                <a:lnTo>
                  <a:pt x="29951" y="42036"/>
                </a:lnTo>
                <a:lnTo>
                  <a:pt x="30260" y="41020"/>
                </a:lnTo>
                <a:lnTo>
                  <a:pt x="30310" y="42290"/>
                </a:lnTo>
                <a:close/>
              </a:path>
              <a:path w="165734" h="72389">
                <a:moveTo>
                  <a:pt x="114259" y="48894"/>
                </a:moveTo>
                <a:lnTo>
                  <a:pt x="33029" y="48894"/>
                </a:lnTo>
                <a:lnTo>
                  <a:pt x="33128" y="48259"/>
                </a:lnTo>
                <a:lnTo>
                  <a:pt x="33208" y="47751"/>
                </a:lnTo>
                <a:lnTo>
                  <a:pt x="34403" y="47116"/>
                </a:lnTo>
                <a:lnTo>
                  <a:pt x="36553" y="46481"/>
                </a:lnTo>
                <a:lnTo>
                  <a:pt x="35657" y="42925"/>
                </a:lnTo>
                <a:lnTo>
                  <a:pt x="36105" y="41020"/>
                </a:lnTo>
                <a:lnTo>
                  <a:pt x="35741" y="41020"/>
                </a:lnTo>
                <a:lnTo>
                  <a:pt x="37747" y="41782"/>
                </a:lnTo>
                <a:lnTo>
                  <a:pt x="46826" y="41782"/>
                </a:lnTo>
                <a:lnTo>
                  <a:pt x="49178" y="42290"/>
                </a:lnTo>
                <a:lnTo>
                  <a:pt x="70236" y="42290"/>
                </a:lnTo>
                <a:lnTo>
                  <a:pt x="68447" y="44195"/>
                </a:lnTo>
                <a:lnTo>
                  <a:pt x="115155" y="44195"/>
                </a:lnTo>
                <a:lnTo>
                  <a:pt x="115155" y="47116"/>
                </a:lnTo>
                <a:lnTo>
                  <a:pt x="114259" y="48894"/>
                </a:lnTo>
                <a:close/>
              </a:path>
              <a:path w="165734" h="72389">
                <a:moveTo>
                  <a:pt x="29206" y="44195"/>
                </a:moveTo>
                <a:lnTo>
                  <a:pt x="29505" y="43560"/>
                </a:lnTo>
                <a:lnTo>
                  <a:pt x="29877" y="42290"/>
                </a:lnTo>
                <a:lnTo>
                  <a:pt x="29951" y="42036"/>
                </a:lnTo>
                <a:lnTo>
                  <a:pt x="30310" y="42290"/>
                </a:lnTo>
                <a:lnTo>
                  <a:pt x="30281" y="43560"/>
                </a:lnTo>
                <a:lnTo>
                  <a:pt x="29206" y="44195"/>
                </a:lnTo>
                <a:close/>
              </a:path>
              <a:path w="165734" h="72389">
                <a:moveTo>
                  <a:pt x="30446" y="44195"/>
                </a:moveTo>
                <a:lnTo>
                  <a:pt x="29206" y="44195"/>
                </a:lnTo>
                <a:lnTo>
                  <a:pt x="30281" y="43560"/>
                </a:lnTo>
                <a:lnTo>
                  <a:pt x="30446" y="44195"/>
                </a:lnTo>
                <a:close/>
              </a:path>
              <a:path w="165734" h="72389">
                <a:moveTo>
                  <a:pt x="130146" y="48259"/>
                </a:moveTo>
                <a:lnTo>
                  <a:pt x="127220" y="47751"/>
                </a:lnTo>
                <a:lnTo>
                  <a:pt x="121964" y="45973"/>
                </a:lnTo>
                <a:lnTo>
                  <a:pt x="129191" y="45973"/>
                </a:lnTo>
                <a:lnTo>
                  <a:pt x="130146" y="48259"/>
                </a:lnTo>
                <a:close/>
              </a:path>
              <a:path w="165734" h="72389">
                <a:moveTo>
                  <a:pt x="32909" y="47116"/>
                </a:moveTo>
                <a:lnTo>
                  <a:pt x="30102" y="47116"/>
                </a:lnTo>
                <a:lnTo>
                  <a:pt x="31595" y="46481"/>
                </a:lnTo>
                <a:lnTo>
                  <a:pt x="32909" y="47116"/>
                </a:lnTo>
                <a:close/>
              </a:path>
              <a:path w="165734" h="72389">
                <a:moveTo>
                  <a:pt x="97730" y="53720"/>
                </a:moveTo>
                <a:lnTo>
                  <a:pt x="98112" y="53085"/>
                </a:lnTo>
                <a:lnTo>
                  <a:pt x="101537" y="49529"/>
                </a:lnTo>
                <a:lnTo>
                  <a:pt x="101556" y="52450"/>
                </a:lnTo>
                <a:lnTo>
                  <a:pt x="99207" y="52450"/>
                </a:lnTo>
                <a:lnTo>
                  <a:pt x="97730" y="53720"/>
                </a:lnTo>
                <a:close/>
              </a:path>
              <a:path w="165734" h="72389">
                <a:moveTo>
                  <a:pt x="101568" y="54101"/>
                </a:moveTo>
                <a:lnTo>
                  <a:pt x="101537" y="49529"/>
                </a:lnTo>
                <a:lnTo>
                  <a:pt x="113363" y="49529"/>
                </a:lnTo>
                <a:lnTo>
                  <a:pt x="112467" y="50164"/>
                </a:lnTo>
                <a:lnTo>
                  <a:pt x="111571" y="53085"/>
                </a:lnTo>
                <a:lnTo>
                  <a:pt x="104284" y="53720"/>
                </a:lnTo>
                <a:lnTo>
                  <a:pt x="101568" y="54101"/>
                </a:lnTo>
                <a:close/>
              </a:path>
              <a:path w="165734" h="72389">
                <a:moveTo>
                  <a:pt x="62949" y="55489"/>
                </a:moveTo>
                <a:lnTo>
                  <a:pt x="61937" y="52450"/>
                </a:lnTo>
                <a:lnTo>
                  <a:pt x="65999" y="53085"/>
                </a:lnTo>
                <a:lnTo>
                  <a:pt x="63191" y="53085"/>
                </a:lnTo>
                <a:lnTo>
                  <a:pt x="63089" y="54101"/>
                </a:lnTo>
                <a:lnTo>
                  <a:pt x="63012" y="54863"/>
                </a:lnTo>
                <a:lnTo>
                  <a:pt x="62949" y="55489"/>
                </a:lnTo>
                <a:close/>
              </a:path>
              <a:path w="165734" h="72389">
                <a:moveTo>
                  <a:pt x="79332" y="62554"/>
                </a:moveTo>
                <a:lnTo>
                  <a:pt x="78836" y="62554"/>
                </a:lnTo>
                <a:lnTo>
                  <a:pt x="74958" y="62102"/>
                </a:lnTo>
                <a:lnTo>
                  <a:pt x="72031" y="61467"/>
                </a:lnTo>
                <a:lnTo>
                  <a:pt x="68925" y="59689"/>
                </a:lnTo>
                <a:lnTo>
                  <a:pt x="68605" y="59054"/>
                </a:lnTo>
                <a:lnTo>
                  <a:pt x="68630" y="57911"/>
                </a:lnTo>
                <a:lnTo>
                  <a:pt x="68739" y="57276"/>
                </a:lnTo>
                <a:lnTo>
                  <a:pt x="68848" y="56641"/>
                </a:lnTo>
                <a:lnTo>
                  <a:pt x="68936" y="56133"/>
                </a:lnTo>
                <a:lnTo>
                  <a:pt x="69029" y="55489"/>
                </a:lnTo>
                <a:lnTo>
                  <a:pt x="68000" y="54863"/>
                </a:lnTo>
                <a:lnTo>
                  <a:pt x="66848" y="54101"/>
                </a:lnTo>
                <a:lnTo>
                  <a:pt x="65999" y="53085"/>
                </a:lnTo>
                <a:lnTo>
                  <a:pt x="61937" y="52450"/>
                </a:lnTo>
                <a:lnTo>
                  <a:pt x="98683" y="52450"/>
                </a:lnTo>
                <a:lnTo>
                  <a:pt x="98188" y="53085"/>
                </a:lnTo>
                <a:lnTo>
                  <a:pt x="97501" y="53720"/>
                </a:lnTo>
                <a:lnTo>
                  <a:pt x="78123" y="53720"/>
                </a:lnTo>
                <a:lnTo>
                  <a:pt x="78183" y="56133"/>
                </a:lnTo>
                <a:lnTo>
                  <a:pt x="79714" y="56133"/>
                </a:lnTo>
                <a:lnTo>
                  <a:pt x="80366" y="58419"/>
                </a:lnTo>
                <a:lnTo>
                  <a:pt x="79445" y="62102"/>
                </a:lnTo>
                <a:lnTo>
                  <a:pt x="79332" y="62554"/>
                </a:lnTo>
                <a:close/>
              </a:path>
              <a:path w="165734" h="72389">
                <a:moveTo>
                  <a:pt x="101596" y="58419"/>
                </a:moveTo>
                <a:lnTo>
                  <a:pt x="97475" y="57911"/>
                </a:lnTo>
                <a:lnTo>
                  <a:pt x="95803" y="57911"/>
                </a:lnTo>
                <a:lnTo>
                  <a:pt x="95927" y="57276"/>
                </a:lnTo>
                <a:lnTo>
                  <a:pt x="96052" y="56641"/>
                </a:lnTo>
                <a:lnTo>
                  <a:pt x="96151" y="56133"/>
                </a:lnTo>
                <a:lnTo>
                  <a:pt x="96278" y="55489"/>
                </a:lnTo>
                <a:lnTo>
                  <a:pt x="96400" y="54863"/>
                </a:lnTo>
                <a:lnTo>
                  <a:pt x="99207" y="52450"/>
                </a:lnTo>
                <a:lnTo>
                  <a:pt x="100705" y="54101"/>
                </a:lnTo>
                <a:lnTo>
                  <a:pt x="101551" y="54101"/>
                </a:lnTo>
                <a:lnTo>
                  <a:pt x="101596" y="58419"/>
                </a:lnTo>
                <a:close/>
              </a:path>
              <a:path w="165734" h="72389">
                <a:moveTo>
                  <a:pt x="101567" y="54101"/>
                </a:moveTo>
                <a:lnTo>
                  <a:pt x="100705" y="54101"/>
                </a:lnTo>
                <a:lnTo>
                  <a:pt x="99207" y="52450"/>
                </a:lnTo>
                <a:lnTo>
                  <a:pt x="101556" y="52450"/>
                </a:lnTo>
                <a:lnTo>
                  <a:pt x="101567" y="54101"/>
                </a:lnTo>
                <a:close/>
              </a:path>
              <a:path w="165734" h="72389">
                <a:moveTo>
                  <a:pt x="67286" y="56641"/>
                </a:moveTo>
                <a:lnTo>
                  <a:pt x="62842" y="56641"/>
                </a:lnTo>
                <a:lnTo>
                  <a:pt x="62891" y="56133"/>
                </a:lnTo>
                <a:lnTo>
                  <a:pt x="63015" y="54863"/>
                </a:lnTo>
                <a:lnTo>
                  <a:pt x="63091" y="54101"/>
                </a:lnTo>
                <a:lnTo>
                  <a:pt x="63191" y="53085"/>
                </a:lnTo>
                <a:lnTo>
                  <a:pt x="63490" y="53085"/>
                </a:lnTo>
                <a:lnTo>
                  <a:pt x="66569" y="54101"/>
                </a:lnTo>
                <a:lnTo>
                  <a:pt x="66950" y="54101"/>
                </a:lnTo>
                <a:lnTo>
                  <a:pt x="67014" y="56133"/>
                </a:lnTo>
                <a:lnTo>
                  <a:pt x="67286" y="56641"/>
                </a:lnTo>
                <a:close/>
              </a:path>
              <a:path w="165734" h="72389">
                <a:moveTo>
                  <a:pt x="68477" y="58800"/>
                </a:moveTo>
                <a:lnTo>
                  <a:pt x="67669" y="57276"/>
                </a:lnTo>
                <a:lnTo>
                  <a:pt x="67014" y="56133"/>
                </a:lnTo>
                <a:lnTo>
                  <a:pt x="66950" y="54101"/>
                </a:lnTo>
                <a:lnTo>
                  <a:pt x="66569" y="54101"/>
                </a:lnTo>
                <a:lnTo>
                  <a:pt x="63490" y="53085"/>
                </a:lnTo>
                <a:lnTo>
                  <a:pt x="65999" y="53085"/>
                </a:lnTo>
                <a:lnTo>
                  <a:pt x="66848" y="54101"/>
                </a:lnTo>
                <a:lnTo>
                  <a:pt x="68000" y="54863"/>
                </a:lnTo>
                <a:lnTo>
                  <a:pt x="69029" y="55489"/>
                </a:lnTo>
                <a:lnTo>
                  <a:pt x="68936" y="56133"/>
                </a:lnTo>
                <a:lnTo>
                  <a:pt x="68848" y="56641"/>
                </a:lnTo>
                <a:lnTo>
                  <a:pt x="68739" y="57276"/>
                </a:lnTo>
                <a:lnTo>
                  <a:pt x="68630" y="57911"/>
                </a:lnTo>
                <a:lnTo>
                  <a:pt x="68542" y="58419"/>
                </a:lnTo>
                <a:lnTo>
                  <a:pt x="68477" y="58800"/>
                </a:lnTo>
                <a:close/>
              </a:path>
              <a:path w="165734" h="72389">
                <a:moveTo>
                  <a:pt x="96400" y="54863"/>
                </a:moveTo>
                <a:lnTo>
                  <a:pt x="98112" y="53085"/>
                </a:lnTo>
                <a:lnTo>
                  <a:pt x="97694" y="53720"/>
                </a:lnTo>
                <a:lnTo>
                  <a:pt x="97287" y="54101"/>
                </a:lnTo>
                <a:lnTo>
                  <a:pt x="96400" y="54863"/>
                </a:lnTo>
                <a:close/>
              </a:path>
              <a:path w="165734" h="72389">
                <a:moveTo>
                  <a:pt x="78183" y="56133"/>
                </a:moveTo>
                <a:lnTo>
                  <a:pt x="78123" y="53720"/>
                </a:lnTo>
                <a:lnTo>
                  <a:pt x="78750" y="54101"/>
                </a:lnTo>
                <a:lnTo>
                  <a:pt x="78506" y="54101"/>
                </a:lnTo>
                <a:lnTo>
                  <a:pt x="81229" y="54863"/>
                </a:lnTo>
                <a:lnTo>
                  <a:pt x="79378" y="54863"/>
                </a:lnTo>
                <a:lnTo>
                  <a:pt x="78183" y="56133"/>
                </a:lnTo>
                <a:close/>
              </a:path>
              <a:path w="165734" h="72389">
                <a:moveTo>
                  <a:pt x="83140" y="63245"/>
                </a:moveTo>
                <a:lnTo>
                  <a:pt x="81229" y="61467"/>
                </a:lnTo>
                <a:lnTo>
                  <a:pt x="80558" y="59054"/>
                </a:lnTo>
                <a:lnTo>
                  <a:pt x="80489" y="57911"/>
                </a:lnTo>
                <a:lnTo>
                  <a:pt x="81229" y="54863"/>
                </a:lnTo>
                <a:lnTo>
                  <a:pt x="78506" y="54101"/>
                </a:lnTo>
                <a:lnTo>
                  <a:pt x="78750" y="54101"/>
                </a:lnTo>
                <a:lnTo>
                  <a:pt x="78123" y="53720"/>
                </a:lnTo>
                <a:lnTo>
                  <a:pt x="97501" y="53720"/>
                </a:lnTo>
                <a:lnTo>
                  <a:pt x="96400" y="54863"/>
                </a:lnTo>
                <a:lnTo>
                  <a:pt x="95371" y="55489"/>
                </a:lnTo>
                <a:lnTo>
                  <a:pt x="91030" y="55489"/>
                </a:lnTo>
                <a:lnTo>
                  <a:pt x="90666" y="56133"/>
                </a:lnTo>
                <a:lnTo>
                  <a:pt x="89949" y="56641"/>
                </a:lnTo>
                <a:lnTo>
                  <a:pt x="89054" y="56641"/>
                </a:lnTo>
                <a:lnTo>
                  <a:pt x="87023" y="57276"/>
                </a:lnTo>
                <a:lnTo>
                  <a:pt x="87135" y="58419"/>
                </a:lnTo>
                <a:lnTo>
                  <a:pt x="87202" y="59054"/>
                </a:lnTo>
                <a:lnTo>
                  <a:pt x="87053" y="59689"/>
                </a:lnTo>
                <a:lnTo>
                  <a:pt x="85111" y="59689"/>
                </a:lnTo>
                <a:lnTo>
                  <a:pt x="83140" y="63245"/>
                </a:lnTo>
                <a:close/>
              </a:path>
              <a:path w="165734" h="72389">
                <a:moveTo>
                  <a:pt x="79714" y="56133"/>
                </a:moveTo>
                <a:lnTo>
                  <a:pt x="78183" y="56133"/>
                </a:lnTo>
                <a:lnTo>
                  <a:pt x="79378" y="54863"/>
                </a:lnTo>
                <a:lnTo>
                  <a:pt x="79714" y="56133"/>
                </a:lnTo>
                <a:close/>
              </a:path>
              <a:path w="165734" h="72389">
                <a:moveTo>
                  <a:pt x="80347" y="58419"/>
                </a:moveTo>
                <a:lnTo>
                  <a:pt x="80225" y="57911"/>
                </a:lnTo>
                <a:lnTo>
                  <a:pt x="79378" y="54863"/>
                </a:lnTo>
                <a:lnTo>
                  <a:pt x="81229" y="54863"/>
                </a:lnTo>
                <a:lnTo>
                  <a:pt x="80473" y="57911"/>
                </a:lnTo>
                <a:lnTo>
                  <a:pt x="80347" y="58419"/>
                </a:lnTo>
                <a:close/>
              </a:path>
              <a:path w="165734" h="72389">
                <a:moveTo>
                  <a:pt x="95803" y="57911"/>
                </a:moveTo>
                <a:lnTo>
                  <a:pt x="95265" y="57911"/>
                </a:lnTo>
                <a:lnTo>
                  <a:pt x="94310" y="56133"/>
                </a:lnTo>
                <a:lnTo>
                  <a:pt x="96400" y="54863"/>
                </a:lnTo>
                <a:lnTo>
                  <a:pt x="96278" y="55489"/>
                </a:lnTo>
                <a:lnTo>
                  <a:pt x="96151" y="56133"/>
                </a:lnTo>
                <a:lnTo>
                  <a:pt x="96052" y="56641"/>
                </a:lnTo>
                <a:lnTo>
                  <a:pt x="95927" y="57276"/>
                </a:lnTo>
                <a:lnTo>
                  <a:pt x="95803" y="57911"/>
                </a:lnTo>
                <a:close/>
              </a:path>
              <a:path w="165734" h="72389">
                <a:moveTo>
                  <a:pt x="61536" y="56641"/>
                </a:moveTo>
                <a:lnTo>
                  <a:pt x="57121" y="55489"/>
                </a:lnTo>
                <a:lnTo>
                  <a:pt x="61760" y="55489"/>
                </a:lnTo>
                <a:lnTo>
                  <a:pt x="61635" y="56133"/>
                </a:lnTo>
                <a:lnTo>
                  <a:pt x="61536" y="56641"/>
                </a:lnTo>
                <a:close/>
              </a:path>
              <a:path w="165734" h="72389">
                <a:moveTo>
                  <a:pt x="60922" y="64388"/>
                </a:moveTo>
                <a:lnTo>
                  <a:pt x="58413" y="61467"/>
                </a:lnTo>
                <a:lnTo>
                  <a:pt x="62176" y="58419"/>
                </a:lnTo>
                <a:lnTo>
                  <a:pt x="61754" y="57276"/>
                </a:lnTo>
                <a:lnTo>
                  <a:pt x="61760" y="55489"/>
                </a:lnTo>
                <a:lnTo>
                  <a:pt x="62949" y="55489"/>
                </a:lnTo>
                <a:lnTo>
                  <a:pt x="62833" y="56641"/>
                </a:lnTo>
                <a:lnTo>
                  <a:pt x="67293" y="56641"/>
                </a:lnTo>
                <a:lnTo>
                  <a:pt x="68477" y="58800"/>
                </a:lnTo>
                <a:lnTo>
                  <a:pt x="68434" y="59054"/>
                </a:lnTo>
                <a:lnTo>
                  <a:pt x="68328" y="59689"/>
                </a:lnTo>
                <a:lnTo>
                  <a:pt x="68242" y="60197"/>
                </a:lnTo>
                <a:lnTo>
                  <a:pt x="68136" y="60832"/>
                </a:lnTo>
                <a:lnTo>
                  <a:pt x="68029" y="61467"/>
                </a:lnTo>
                <a:lnTo>
                  <a:pt x="64796" y="62741"/>
                </a:lnTo>
                <a:lnTo>
                  <a:pt x="60922" y="64388"/>
                </a:lnTo>
                <a:close/>
              </a:path>
              <a:path w="165734" h="72389">
                <a:moveTo>
                  <a:pt x="95265" y="57911"/>
                </a:moveTo>
                <a:lnTo>
                  <a:pt x="92398" y="57911"/>
                </a:lnTo>
                <a:lnTo>
                  <a:pt x="91019" y="55489"/>
                </a:lnTo>
                <a:lnTo>
                  <a:pt x="95371" y="55489"/>
                </a:lnTo>
                <a:lnTo>
                  <a:pt x="94310" y="56133"/>
                </a:lnTo>
                <a:lnTo>
                  <a:pt x="95265" y="57911"/>
                </a:lnTo>
                <a:close/>
              </a:path>
              <a:path w="165734" h="72389">
                <a:moveTo>
                  <a:pt x="29565" y="65658"/>
                </a:moveTo>
                <a:lnTo>
                  <a:pt x="26996" y="59689"/>
                </a:lnTo>
                <a:lnTo>
                  <a:pt x="56397" y="59689"/>
                </a:lnTo>
                <a:lnTo>
                  <a:pt x="56311" y="60197"/>
                </a:lnTo>
                <a:lnTo>
                  <a:pt x="56203" y="60832"/>
                </a:lnTo>
                <a:lnTo>
                  <a:pt x="59184" y="62554"/>
                </a:lnTo>
                <a:lnTo>
                  <a:pt x="59347" y="62554"/>
                </a:lnTo>
                <a:lnTo>
                  <a:pt x="58384" y="63880"/>
                </a:lnTo>
                <a:lnTo>
                  <a:pt x="51067" y="63880"/>
                </a:lnTo>
                <a:lnTo>
                  <a:pt x="47364" y="64388"/>
                </a:lnTo>
                <a:lnTo>
                  <a:pt x="36971" y="64388"/>
                </a:lnTo>
                <a:lnTo>
                  <a:pt x="35926" y="65023"/>
                </a:lnTo>
                <a:lnTo>
                  <a:pt x="31595" y="65023"/>
                </a:lnTo>
                <a:lnTo>
                  <a:pt x="29565" y="65658"/>
                </a:lnTo>
                <a:close/>
              </a:path>
              <a:path w="165734" h="72389">
                <a:moveTo>
                  <a:pt x="86903" y="60197"/>
                </a:moveTo>
                <a:lnTo>
                  <a:pt x="85111" y="59689"/>
                </a:lnTo>
                <a:lnTo>
                  <a:pt x="87053" y="59689"/>
                </a:lnTo>
                <a:lnTo>
                  <a:pt x="86903" y="60197"/>
                </a:lnTo>
                <a:close/>
              </a:path>
              <a:path w="165734" h="72389">
                <a:moveTo>
                  <a:pt x="24727" y="72262"/>
                </a:moveTo>
                <a:lnTo>
                  <a:pt x="20247" y="71627"/>
                </a:lnTo>
                <a:lnTo>
                  <a:pt x="20183" y="69214"/>
                </a:lnTo>
                <a:lnTo>
                  <a:pt x="20068" y="65023"/>
                </a:lnTo>
                <a:lnTo>
                  <a:pt x="19949" y="63880"/>
                </a:lnTo>
                <a:lnTo>
                  <a:pt x="19823" y="62554"/>
                </a:lnTo>
                <a:lnTo>
                  <a:pt x="19710" y="61467"/>
                </a:lnTo>
                <a:lnTo>
                  <a:pt x="19590" y="60197"/>
                </a:lnTo>
                <a:lnTo>
                  <a:pt x="26793" y="60197"/>
                </a:lnTo>
                <a:lnTo>
                  <a:pt x="26000" y="62554"/>
                </a:lnTo>
                <a:lnTo>
                  <a:pt x="26050" y="62741"/>
                </a:lnTo>
                <a:lnTo>
                  <a:pt x="28191" y="66801"/>
                </a:lnTo>
                <a:lnTo>
                  <a:pt x="24727" y="72262"/>
                </a:lnTo>
                <a:close/>
              </a:path>
              <a:path w="165734" h="72389">
                <a:moveTo>
                  <a:pt x="59507" y="62741"/>
                </a:moveTo>
                <a:lnTo>
                  <a:pt x="59184" y="62554"/>
                </a:lnTo>
                <a:lnTo>
                  <a:pt x="59347" y="62554"/>
                </a:lnTo>
                <a:lnTo>
                  <a:pt x="59507" y="62741"/>
                </a:lnTo>
                <a:close/>
              </a:path>
              <a:path w="165734" h="72389">
                <a:moveTo>
                  <a:pt x="53096" y="66801"/>
                </a:moveTo>
                <a:lnTo>
                  <a:pt x="51067" y="63880"/>
                </a:lnTo>
                <a:lnTo>
                  <a:pt x="58384" y="63880"/>
                </a:lnTo>
                <a:lnTo>
                  <a:pt x="57039" y="65658"/>
                </a:lnTo>
                <a:lnTo>
                  <a:pt x="53096" y="66801"/>
                </a:lnTo>
                <a:close/>
              </a:path>
              <a:path w="165734" h="72389">
                <a:moveTo>
                  <a:pt x="43063" y="71627"/>
                </a:moveTo>
                <a:lnTo>
                  <a:pt x="40495" y="70992"/>
                </a:lnTo>
                <a:lnTo>
                  <a:pt x="41507" y="66801"/>
                </a:lnTo>
                <a:lnTo>
                  <a:pt x="41630" y="66293"/>
                </a:lnTo>
                <a:lnTo>
                  <a:pt x="39241" y="64388"/>
                </a:lnTo>
                <a:lnTo>
                  <a:pt x="47364" y="64388"/>
                </a:lnTo>
                <a:lnTo>
                  <a:pt x="46468" y="66293"/>
                </a:lnTo>
                <a:lnTo>
                  <a:pt x="46348" y="69849"/>
                </a:lnTo>
                <a:lnTo>
                  <a:pt x="43063" y="71627"/>
                </a:lnTo>
                <a:close/>
              </a:path>
              <a:path w="165734" h="72389">
                <a:moveTo>
                  <a:pt x="34880" y="65658"/>
                </a:moveTo>
                <a:lnTo>
                  <a:pt x="33387" y="65023"/>
                </a:lnTo>
                <a:lnTo>
                  <a:pt x="35926" y="65023"/>
                </a:lnTo>
                <a:lnTo>
                  <a:pt x="34880" y="65658"/>
                </a:lnTo>
                <a:close/>
              </a:path>
              <a:path w="165734" h="72389">
                <a:moveTo>
                  <a:pt x="2839" y="68579"/>
                </a:moveTo>
                <a:lnTo>
                  <a:pt x="1254" y="68579"/>
                </a:lnTo>
                <a:lnTo>
                  <a:pt x="2807" y="68071"/>
                </a:lnTo>
                <a:lnTo>
                  <a:pt x="2839" y="68579"/>
                </a:lnTo>
                <a:close/>
              </a:path>
              <a:path w="165734" h="72389">
                <a:moveTo>
                  <a:pt x="5793" y="72262"/>
                </a:moveTo>
                <a:lnTo>
                  <a:pt x="2986" y="70992"/>
                </a:lnTo>
                <a:lnTo>
                  <a:pt x="2917" y="69849"/>
                </a:lnTo>
                <a:lnTo>
                  <a:pt x="2839" y="68579"/>
                </a:lnTo>
                <a:lnTo>
                  <a:pt x="16664" y="68579"/>
                </a:lnTo>
                <a:lnTo>
                  <a:pt x="17559" y="69214"/>
                </a:lnTo>
                <a:lnTo>
                  <a:pt x="13868" y="70992"/>
                </a:lnTo>
                <a:lnTo>
                  <a:pt x="8182" y="70992"/>
                </a:lnTo>
                <a:lnTo>
                  <a:pt x="5793" y="72262"/>
                </a:lnTo>
                <a:close/>
              </a:path>
              <a:path w="165734" h="72389">
                <a:moveTo>
                  <a:pt x="11407" y="72262"/>
                </a:moveTo>
                <a:lnTo>
                  <a:pt x="8182" y="70992"/>
                </a:lnTo>
                <a:lnTo>
                  <a:pt x="13868" y="70992"/>
                </a:lnTo>
                <a:lnTo>
                  <a:pt x="11407" y="72262"/>
                </a:lnTo>
                <a:close/>
              </a:path>
            </a:pathLst>
          </a:custGeom>
          <a:solidFill>
            <a:srgbClr val="8026F4"/>
          </a:solidFill>
        </p:spPr>
        <p:txBody>
          <a:bodyPr wrap="square" lIns="0" tIns="0" rIns="0" bIns="0" rtlCol="0"/>
          <a:lstStyle/>
          <a:p>
            <a:endParaRPr/>
          </a:p>
        </p:txBody>
      </p:sp>
      <p:sp>
        <p:nvSpPr>
          <p:cNvPr id="41" name="object 41"/>
          <p:cNvSpPr/>
          <p:nvPr/>
        </p:nvSpPr>
        <p:spPr>
          <a:xfrm>
            <a:off x="14978482" y="3071052"/>
            <a:ext cx="81915" cy="114935"/>
          </a:xfrm>
          <a:custGeom>
            <a:avLst/>
            <a:gdLst/>
            <a:ahLst/>
            <a:cxnLst/>
            <a:rect l="l" t="t" r="r" b="b"/>
            <a:pathLst>
              <a:path w="81915" h="114935">
                <a:moveTo>
                  <a:pt x="5912" y="15671"/>
                </a:moveTo>
                <a:lnTo>
                  <a:pt x="4479" y="15313"/>
                </a:lnTo>
                <a:lnTo>
                  <a:pt x="4300" y="13043"/>
                </a:lnTo>
                <a:lnTo>
                  <a:pt x="1254" y="12326"/>
                </a:lnTo>
                <a:lnTo>
                  <a:pt x="0" y="8734"/>
                </a:lnTo>
                <a:lnTo>
                  <a:pt x="13588" y="6597"/>
                </a:lnTo>
                <a:lnTo>
                  <a:pt x="38489" y="247"/>
                </a:lnTo>
                <a:lnTo>
                  <a:pt x="39232" y="0"/>
                </a:lnTo>
                <a:lnTo>
                  <a:pt x="40913" y="4621"/>
                </a:lnTo>
                <a:lnTo>
                  <a:pt x="39995" y="4980"/>
                </a:lnTo>
                <a:lnTo>
                  <a:pt x="35119" y="4980"/>
                </a:lnTo>
                <a:lnTo>
                  <a:pt x="35241" y="6114"/>
                </a:lnTo>
                <a:lnTo>
                  <a:pt x="35293" y="6597"/>
                </a:lnTo>
                <a:lnTo>
                  <a:pt x="37286" y="8734"/>
                </a:lnTo>
                <a:lnTo>
                  <a:pt x="39062" y="10594"/>
                </a:lnTo>
                <a:lnTo>
                  <a:pt x="37688" y="12625"/>
                </a:lnTo>
                <a:lnTo>
                  <a:pt x="36918" y="15133"/>
                </a:lnTo>
                <a:lnTo>
                  <a:pt x="7824" y="15133"/>
                </a:lnTo>
                <a:lnTo>
                  <a:pt x="5912" y="15671"/>
                </a:lnTo>
                <a:close/>
              </a:path>
              <a:path w="81915" h="114935">
                <a:moveTo>
                  <a:pt x="38464" y="5577"/>
                </a:moveTo>
                <a:lnTo>
                  <a:pt x="35119" y="4980"/>
                </a:lnTo>
                <a:lnTo>
                  <a:pt x="39995" y="4980"/>
                </a:lnTo>
                <a:lnTo>
                  <a:pt x="38464" y="5577"/>
                </a:lnTo>
                <a:close/>
              </a:path>
              <a:path w="81915" h="114935">
                <a:moveTo>
                  <a:pt x="10452" y="19016"/>
                </a:moveTo>
                <a:lnTo>
                  <a:pt x="7525" y="18359"/>
                </a:lnTo>
                <a:lnTo>
                  <a:pt x="7680" y="16686"/>
                </a:lnTo>
                <a:lnTo>
                  <a:pt x="7713" y="16328"/>
                </a:lnTo>
                <a:lnTo>
                  <a:pt x="7824" y="15133"/>
                </a:lnTo>
                <a:lnTo>
                  <a:pt x="36918" y="15133"/>
                </a:lnTo>
                <a:lnTo>
                  <a:pt x="36606" y="16149"/>
                </a:lnTo>
                <a:lnTo>
                  <a:pt x="36551" y="16328"/>
                </a:lnTo>
                <a:lnTo>
                  <a:pt x="36441" y="16686"/>
                </a:lnTo>
                <a:lnTo>
                  <a:pt x="12423" y="16686"/>
                </a:lnTo>
                <a:lnTo>
                  <a:pt x="10452" y="19016"/>
                </a:lnTo>
                <a:close/>
              </a:path>
              <a:path w="81915" h="114935">
                <a:moveTo>
                  <a:pt x="43153" y="18658"/>
                </a:moveTo>
                <a:lnTo>
                  <a:pt x="35836" y="18658"/>
                </a:lnTo>
                <a:lnTo>
                  <a:pt x="39778" y="16328"/>
                </a:lnTo>
                <a:lnTo>
                  <a:pt x="43481" y="16149"/>
                </a:lnTo>
                <a:lnTo>
                  <a:pt x="43192" y="18359"/>
                </a:lnTo>
                <a:lnTo>
                  <a:pt x="43153" y="18658"/>
                </a:lnTo>
                <a:close/>
              </a:path>
              <a:path w="81915" h="114935">
                <a:moveTo>
                  <a:pt x="12244" y="32514"/>
                </a:moveTo>
                <a:lnTo>
                  <a:pt x="9616" y="29528"/>
                </a:lnTo>
                <a:lnTo>
                  <a:pt x="12542" y="26422"/>
                </a:lnTo>
                <a:lnTo>
                  <a:pt x="10571" y="24809"/>
                </a:lnTo>
                <a:lnTo>
                  <a:pt x="10870" y="22898"/>
                </a:lnTo>
                <a:lnTo>
                  <a:pt x="13438" y="20808"/>
                </a:lnTo>
                <a:lnTo>
                  <a:pt x="12423" y="16686"/>
                </a:lnTo>
                <a:lnTo>
                  <a:pt x="36441" y="16686"/>
                </a:lnTo>
                <a:lnTo>
                  <a:pt x="35928" y="18359"/>
                </a:lnTo>
                <a:lnTo>
                  <a:pt x="35836" y="18658"/>
                </a:lnTo>
                <a:lnTo>
                  <a:pt x="43153" y="18658"/>
                </a:lnTo>
                <a:lnTo>
                  <a:pt x="42903" y="20567"/>
                </a:lnTo>
                <a:lnTo>
                  <a:pt x="42824" y="21166"/>
                </a:lnTo>
                <a:lnTo>
                  <a:pt x="40077" y="22719"/>
                </a:lnTo>
                <a:lnTo>
                  <a:pt x="46214" y="22719"/>
                </a:lnTo>
                <a:lnTo>
                  <a:pt x="46348" y="22898"/>
                </a:lnTo>
                <a:lnTo>
                  <a:pt x="47483" y="27856"/>
                </a:lnTo>
                <a:lnTo>
                  <a:pt x="48694" y="28214"/>
                </a:lnTo>
                <a:lnTo>
                  <a:pt x="17201" y="28214"/>
                </a:lnTo>
                <a:lnTo>
                  <a:pt x="15827" y="30364"/>
                </a:lnTo>
                <a:lnTo>
                  <a:pt x="12244" y="32514"/>
                </a:lnTo>
                <a:close/>
              </a:path>
              <a:path w="81915" h="114935">
                <a:moveTo>
                  <a:pt x="46214" y="22719"/>
                </a:moveTo>
                <a:lnTo>
                  <a:pt x="40077" y="22719"/>
                </a:lnTo>
                <a:lnTo>
                  <a:pt x="45452" y="21704"/>
                </a:lnTo>
                <a:lnTo>
                  <a:pt x="46214" y="22719"/>
                </a:lnTo>
                <a:close/>
              </a:path>
              <a:path w="81915" h="114935">
                <a:moveTo>
                  <a:pt x="54224" y="37591"/>
                </a:moveTo>
                <a:lnTo>
                  <a:pt x="16766" y="37591"/>
                </a:lnTo>
                <a:lnTo>
                  <a:pt x="14513" y="35620"/>
                </a:lnTo>
                <a:lnTo>
                  <a:pt x="16664" y="34007"/>
                </a:lnTo>
                <a:lnTo>
                  <a:pt x="18635" y="32813"/>
                </a:lnTo>
                <a:lnTo>
                  <a:pt x="18328" y="30364"/>
                </a:lnTo>
                <a:lnTo>
                  <a:pt x="18224" y="29528"/>
                </a:lnTo>
                <a:lnTo>
                  <a:pt x="18172" y="29110"/>
                </a:lnTo>
                <a:lnTo>
                  <a:pt x="17201" y="28214"/>
                </a:lnTo>
                <a:lnTo>
                  <a:pt x="48694" y="28214"/>
                </a:lnTo>
                <a:lnTo>
                  <a:pt x="51724" y="29110"/>
                </a:lnTo>
                <a:lnTo>
                  <a:pt x="49992" y="32096"/>
                </a:lnTo>
                <a:lnTo>
                  <a:pt x="48140" y="34903"/>
                </a:lnTo>
                <a:lnTo>
                  <a:pt x="50708" y="35142"/>
                </a:lnTo>
                <a:lnTo>
                  <a:pt x="52620" y="36038"/>
                </a:lnTo>
                <a:lnTo>
                  <a:pt x="54224" y="37591"/>
                </a:lnTo>
                <a:close/>
              </a:path>
              <a:path w="81915" h="114935">
                <a:moveTo>
                  <a:pt x="57099" y="46252"/>
                </a:moveTo>
                <a:lnTo>
                  <a:pt x="51664" y="44699"/>
                </a:lnTo>
                <a:lnTo>
                  <a:pt x="15844" y="44699"/>
                </a:lnTo>
                <a:lnTo>
                  <a:pt x="16544" y="39562"/>
                </a:lnTo>
                <a:lnTo>
                  <a:pt x="21203" y="39323"/>
                </a:lnTo>
                <a:lnTo>
                  <a:pt x="18993" y="37591"/>
                </a:lnTo>
                <a:lnTo>
                  <a:pt x="58446" y="37591"/>
                </a:lnTo>
                <a:lnTo>
                  <a:pt x="62415" y="37352"/>
                </a:lnTo>
                <a:lnTo>
                  <a:pt x="57099" y="46252"/>
                </a:lnTo>
                <a:close/>
              </a:path>
              <a:path w="81915" h="114935">
                <a:moveTo>
                  <a:pt x="20068" y="50253"/>
                </a:moveTo>
                <a:lnTo>
                  <a:pt x="17616" y="47864"/>
                </a:lnTo>
                <a:lnTo>
                  <a:pt x="17786" y="47864"/>
                </a:lnTo>
                <a:lnTo>
                  <a:pt x="18874" y="45117"/>
                </a:lnTo>
                <a:lnTo>
                  <a:pt x="14610" y="44699"/>
                </a:lnTo>
                <a:lnTo>
                  <a:pt x="51664" y="44699"/>
                </a:lnTo>
                <a:lnTo>
                  <a:pt x="51113" y="46252"/>
                </a:lnTo>
                <a:lnTo>
                  <a:pt x="51007" y="46550"/>
                </a:lnTo>
                <a:lnTo>
                  <a:pt x="51963" y="47864"/>
                </a:lnTo>
                <a:lnTo>
                  <a:pt x="54471" y="48760"/>
                </a:lnTo>
                <a:lnTo>
                  <a:pt x="54347" y="49059"/>
                </a:lnTo>
                <a:lnTo>
                  <a:pt x="22875" y="49059"/>
                </a:lnTo>
                <a:lnTo>
                  <a:pt x="20068" y="50253"/>
                </a:lnTo>
                <a:close/>
              </a:path>
              <a:path w="81915" h="114935">
                <a:moveTo>
                  <a:pt x="23831" y="50552"/>
                </a:moveTo>
                <a:lnTo>
                  <a:pt x="22875" y="49059"/>
                </a:lnTo>
                <a:lnTo>
                  <a:pt x="54347" y="49059"/>
                </a:lnTo>
                <a:lnTo>
                  <a:pt x="53999" y="49895"/>
                </a:lnTo>
                <a:lnTo>
                  <a:pt x="30401" y="49895"/>
                </a:lnTo>
                <a:lnTo>
                  <a:pt x="23831" y="50552"/>
                </a:lnTo>
                <a:close/>
              </a:path>
              <a:path w="81915" h="114935">
                <a:moveTo>
                  <a:pt x="26997" y="61303"/>
                </a:moveTo>
                <a:lnTo>
                  <a:pt x="24727" y="55629"/>
                </a:lnTo>
                <a:lnTo>
                  <a:pt x="25264" y="54673"/>
                </a:lnTo>
                <a:lnTo>
                  <a:pt x="29744" y="50851"/>
                </a:lnTo>
                <a:lnTo>
                  <a:pt x="30401" y="49895"/>
                </a:lnTo>
                <a:lnTo>
                  <a:pt x="53999" y="49895"/>
                </a:lnTo>
                <a:lnTo>
                  <a:pt x="53849" y="50253"/>
                </a:lnTo>
                <a:lnTo>
                  <a:pt x="53725" y="50552"/>
                </a:lnTo>
                <a:lnTo>
                  <a:pt x="53600" y="50851"/>
                </a:lnTo>
                <a:lnTo>
                  <a:pt x="53516" y="52762"/>
                </a:lnTo>
                <a:lnTo>
                  <a:pt x="54292" y="54434"/>
                </a:lnTo>
                <a:lnTo>
                  <a:pt x="61420" y="54434"/>
                </a:lnTo>
                <a:lnTo>
                  <a:pt x="64844" y="59571"/>
                </a:lnTo>
                <a:lnTo>
                  <a:pt x="29266" y="59571"/>
                </a:lnTo>
                <a:lnTo>
                  <a:pt x="26997" y="61303"/>
                </a:lnTo>
                <a:close/>
              </a:path>
              <a:path w="81915" h="114935">
                <a:moveTo>
                  <a:pt x="61420" y="54434"/>
                </a:moveTo>
                <a:lnTo>
                  <a:pt x="54292" y="54434"/>
                </a:lnTo>
                <a:lnTo>
                  <a:pt x="60145" y="52523"/>
                </a:lnTo>
                <a:lnTo>
                  <a:pt x="61420" y="54434"/>
                </a:lnTo>
                <a:close/>
              </a:path>
              <a:path w="81915" h="114935">
                <a:moveTo>
                  <a:pt x="31894" y="64827"/>
                </a:moveTo>
                <a:lnTo>
                  <a:pt x="29983" y="63214"/>
                </a:lnTo>
                <a:lnTo>
                  <a:pt x="29217" y="59571"/>
                </a:lnTo>
                <a:lnTo>
                  <a:pt x="64844" y="59571"/>
                </a:lnTo>
                <a:lnTo>
                  <a:pt x="58174" y="61661"/>
                </a:lnTo>
                <a:lnTo>
                  <a:pt x="61245" y="64588"/>
                </a:lnTo>
                <a:lnTo>
                  <a:pt x="35060" y="64588"/>
                </a:lnTo>
                <a:lnTo>
                  <a:pt x="31894" y="64827"/>
                </a:lnTo>
                <a:close/>
              </a:path>
              <a:path w="81915" h="114935">
                <a:moveTo>
                  <a:pt x="32432" y="82088"/>
                </a:moveTo>
                <a:lnTo>
                  <a:pt x="32551" y="76952"/>
                </a:lnTo>
                <a:lnTo>
                  <a:pt x="37389" y="74981"/>
                </a:lnTo>
                <a:lnTo>
                  <a:pt x="38345" y="72054"/>
                </a:lnTo>
                <a:lnTo>
                  <a:pt x="33626" y="71278"/>
                </a:lnTo>
                <a:lnTo>
                  <a:pt x="31715" y="68530"/>
                </a:lnTo>
                <a:lnTo>
                  <a:pt x="35060" y="64588"/>
                </a:lnTo>
                <a:lnTo>
                  <a:pt x="61245" y="64588"/>
                </a:lnTo>
                <a:lnTo>
                  <a:pt x="61997" y="65305"/>
                </a:lnTo>
                <a:lnTo>
                  <a:pt x="61877" y="68829"/>
                </a:lnTo>
                <a:lnTo>
                  <a:pt x="62594" y="70322"/>
                </a:lnTo>
                <a:lnTo>
                  <a:pt x="65163" y="70322"/>
                </a:lnTo>
                <a:lnTo>
                  <a:pt x="66967" y="71278"/>
                </a:lnTo>
                <a:lnTo>
                  <a:pt x="67317" y="71278"/>
                </a:lnTo>
                <a:lnTo>
                  <a:pt x="63789" y="74682"/>
                </a:lnTo>
                <a:lnTo>
                  <a:pt x="63789" y="75578"/>
                </a:lnTo>
                <a:lnTo>
                  <a:pt x="67074" y="77669"/>
                </a:lnTo>
                <a:lnTo>
                  <a:pt x="68209" y="77669"/>
                </a:lnTo>
                <a:lnTo>
                  <a:pt x="69105" y="79580"/>
                </a:lnTo>
                <a:lnTo>
                  <a:pt x="76328" y="79580"/>
                </a:lnTo>
                <a:lnTo>
                  <a:pt x="77407" y="80058"/>
                </a:lnTo>
                <a:lnTo>
                  <a:pt x="75695" y="81431"/>
                </a:lnTo>
                <a:lnTo>
                  <a:pt x="38584" y="81431"/>
                </a:lnTo>
                <a:lnTo>
                  <a:pt x="32432" y="82088"/>
                </a:lnTo>
                <a:close/>
              </a:path>
              <a:path w="81915" h="114935">
                <a:moveTo>
                  <a:pt x="65163" y="70322"/>
                </a:moveTo>
                <a:lnTo>
                  <a:pt x="62594" y="70322"/>
                </a:lnTo>
                <a:lnTo>
                  <a:pt x="64147" y="69784"/>
                </a:lnTo>
                <a:lnTo>
                  <a:pt x="65163" y="70322"/>
                </a:lnTo>
                <a:close/>
              </a:path>
              <a:path w="81915" h="114935">
                <a:moveTo>
                  <a:pt x="76328" y="79580"/>
                </a:moveTo>
                <a:lnTo>
                  <a:pt x="69105" y="79580"/>
                </a:lnTo>
                <a:lnTo>
                  <a:pt x="73226" y="78206"/>
                </a:lnTo>
                <a:lnTo>
                  <a:pt x="76328" y="79580"/>
                </a:lnTo>
                <a:close/>
              </a:path>
              <a:path w="81915" h="114935">
                <a:moveTo>
                  <a:pt x="39599" y="87524"/>
                </a:moveTo>
                <a:lnTo>
                  <a:pt x="37449" y="84716"/>
                </a:lnTo>
                <a:lnTo>
                  <a:pt x="38584" y="81431"/>
                </a:lnTo>
                <a:lnTo>
                  <a:pt x="75695" y="81431"/>
                </a:lnTo>
                <a:lnTo>
                  <a:pt x="74058" y="82745"/>
                </a:lnTo>
                <a:lnTo>
                  <a:pt x="41855" y="82745"/>
                </a:lnTo>
                <a:lnTo>
                  <a:pt x="41965" y="83701"/>
                </a:lnTo>
                <a:lnTo>
                  <a:pt x="42048" y="84418"/>
                </a:lnTo>
                <a:lnTo>
                  <a:pt x="39599" y="87524"/>
                </a:lnTo>
                <a:close/>
              </a:path>
              <a:path w="81915" h="114935">
                <a:moveTo>
                  <a:pt x="66038" y="109205"/>
                </a:moveTo>
                <a:lnTo>
                  <a:pt x="48319" y="109205"/>
                </a:lnTo>
                <a:lnTo>
                  <a:pt x="48905" y="106278"/>
                </a:lnTo>
                <a:lnTo>
                  <a:pt x="48952" y="106039"/>
                </a:lnTo>
                <a:lnTo>
                  <a:pt x="45452" y="104307"/>
                </a:lnTo>
                <a:lnTo>
                  <a:pt x="42654" y="103351"/>
                </a:lnTo>
                <a:lnTo>
                  <a:pt x="42947" y="103351"/>
                </a:lnTo>
                <a:lnTo>
                  <a:pt x="42498" y="102396"/>
                </a:lnTo>
                <a:lnTo>
                  <a:pt x="43840" y="100425"/>
                </a:lnTo>
                <a:lnTo>
                  <a:pt x="43004" y="99170"/>
                </a:lnTo>
                <a:lnTo>
                  <a:pt x="40017" y="98752"/>
                </a:lnTo>
                <a:lnTo>
                  <a:pt x="40555" y="96005"/>
                </a:lnTo>
                <a:lnTo>
                  <a:pt x="41690" y="93198"/>
                </a:lnTo>
                <a:lnTo>
                  <a:pt x="43481" y="90450"/>
                </a:lnTo>
                <a:lnTo>
                  <a:pt x="39958" y="89554"/>
                </a:lnTo>
                <a:lnTo>
                  <a:pt x="40229" y="87524"/>
                </a:lnTo>
                <a:lnTo>
                  <a:pt x="40312" y="86620"/>
                </a:lnTo>
                <a:lnTo>
                  <a:pt x="43032" y="84418"/>
                </a:lnTo>
                <a:lnTo>
                  <a:pt x="42860" y="84418"/>
                </a:lnTo>
                <a:lnTo>
                  <a:pt x="42526" y="82745"/>
                </a:lnTo>
                <a:lnTo>
                  <a:pt x="74058" y="82745"/>
                </a:lnTo>
                <a:lnTo>
                  <a:pt x="72867" y="83701"/>
                </a:lnTo>
                <a:lnTo>
                  <a:pt x="75514" y="87524"/>
                </a:lnTo>
                <a:lnTo>
                  <a:pt x="75404" y="89554"/>
                </a:lnTo>
                <a:lnTo>
                  <a:pt x="75376" y="89913"/>
                </a:lnTo>
                <a:lnTo>
                  <a:pt x="72390" y="90749"/>
                </a:lnTo>
                <a:lnTo>
                  <a:pt x="70180" y="93974"/>
                </a:lnTo>
                <a:lnTo>
                  <a:pt x="76391" y="94571"/>
                </a:lnTo>
                <a:lnTo>
                  <a:pt x="79763" y="94571"/>
                </a:lnTo>
                <a:lnTo>
                  <a:pt x="81229" y="94930"/>
                </a:lnTo>
                <a:lnTo>
                  <a:pt x="81229" y="99827"/>
                </a:lnTo>
                <a:lnTo>
                  <a:pt x="79139" y="101500"/>
                </a:lnTo>
                <a:lnTo>
                  <a:pt x="80692" y="102396"/>
                </a:lnTo>
                <a:lnTo>
                  <a:pt x="81289" y="103351"/>
                </a:lnTo>
                <a:lnTo>
                  <a:pt x="79915" y="104785"/>
                </a:lnTo>
                <a:lnTo>
                  <a:pt x="78840" y="105143"/>
                </a:lnTo>
                <a:lnTo>
                  <a:pt x="77754" y="105741"/>
                </a:lnTo>
                <a:lnTo>
                  <a:pt x="75436" y="105741"/>
                </a:lnTo>
                <a:lnTo>
                  <a:pt x="74420" y="106039"/>
                </a:lnTo>
                <a:lnTo>
                  <a:pt x="73286" y="106995"/>
                </a:lnTo>
                <a:lnTo>
                  <a:pt x="66038" y="109205"/>
                </a:lnTo>
                <a:close/>
              </a:path>
              <a:path w="81915" h="114935">
                <a:moveTo>
                  <a:pt x="79763" y="94571"/>
                </a:moveTo>
                <a:lnTo>
                  <a:pt x="76391" y="94571"/>
                </a:lnTo>
                <a:lnTo>
                  <a:pt x="78542" y="94273"/>
                </a:lnTo>
                <a:lnTo>
                  <a:pt x="79763" y="94571"/>
                </a:lnTo>
                <a:close/>
              </a:path>
              <a:path w="81915" h="114935">
                <a:moveTo>
                  <a:pt x="76212" y="106278"/>
                </a:moveTo>
                <a:lnTo>
                  <a:pt x="75436" y="105741"/>
                </a:lnTo>
                <a:lnTo>
                  <a:pt x="77825" y="105741"/>
                </a:lnTo>
                <a:lnTo>
                  <a:pt x="76212" y="106278"/>
                </a:lnTo>
                <a:close/>
              </a:path>
              <a:path w="81915" h="114935">
                <a:moveTo>
                  <a:pt x="41331" y="114580"/>
                </a:moveTo>
                <a:lnTo>
                  <a:pt x="44138" y="108906"/>
                </a:lnTo>
                <a:lnTo>
                  <a:pt x="48319" y="109205"/>
                </a:lnTo>
                <a:lnTo>
                  <a:pt x="66038" y="109205"/>
                </a:lnTo>
                <a:lnTo>
                  <a:pt x="60093" y="110915"/>
                </a:lnTo>
                <a:lnTo>
                  <a:pt x="53606" y="112648"/>
                </a:lnTo>
                <a:lnTo>
                  <a:pt x="46766" y="114341"/>
                </a:lnTo>
                <a:lnTo>
                  <a:pt x="41331" y="114580"/>
                </a:lnTo>
                <a:close/>
              </a:path>
            </a:pathLst>
          </a:custGeom>
          <a:solidFill>
            <a:srgbClr val="EB6937"/>
          </a:solidFill>
        </p:spPr>
        <p:txBody>
          <a:bodyPr wrap="square" lIns="0" tIns="0" rIns="0" bIns="0" rtlCol="0"/>
          <a:lstStyle/>
          <a:p>
            <a:endParaRPr/>
          </a:p>
        </p:txBody>
      </p:sp>
      <p:sp>
        <p:nvSpPr>
          <p:cNvPr id="42" name="object 42"/>
          <p:cNvSpPr/>
          <p:nvPr/>
        </p:nvSpPr>
        <p:spPr>
          <a:xfrm>
            <a:off x="14039860" y="2797336"/>
            <a:ext cx="105410" cy="115570"/>
          </a:xfrm>
          <a:custGeom>
            <a:avLst/>
            <a:gdLst/>
            <a:ahLst/>
            <a:cxnLst/>
            <a:rect l="l" t="t" r="r" b="b"/>
            <a:pathLst>
              <a:path w="105409" h="115569">
                <a:moveTo>
                  <a:pt x="103691" y="2920"/>
                </a:moveTo>
                <a:lnTo>
                  <a:pt x="103030" y="2920"/>
                </a:lnTo>
                <a:lnTo>
                  <a:pt x="103153" y="1650"/>
                </a:lnTo>
                <a:lnTo>
                  <a:pt x="103269" y="380"/>
                </a:lnTo>
                <a:lnTo>
                  <a:pt x="103559" y="0"/>
                </a:lnTo>
                <a:lnTo>
                  <a:pt x="103634" y="1650"/>
                </a:lnTo>
                <a:lnTo>
                  <a:pt x="103691" y="2920"/>
                </a:lnTo>
                <a:close/>
              </a:path>
              <a:path w="105409" h="115569">
                <a:moveTo>
                  <a:pt x="104112" y="12445"/>
                </a:moveTo>
                <a:lnTo>
                  <a:pt x="83140" y="12445"/>
                </a:lnTo>
                <a:lnTo>
                  <a:pt x="87441" y="12318"/>
                </a:lnTo>
                <a:lnTo>
                  <a:pt x="87023" y="10540"/>
                </a:lnTo>
                <a:lnTo>
                  <a:pt x="88277" y="9143"/>
                </a:lnTo>
                <a:lnTo>
                  <a:pt x="91263" y="8254"/>
                </a:lnTo>
                <a:lnTo>
                  <a:pt x="90009" y="5206"/>
                </a:lnTo>
                <a:lnTo>
                  <a:pt x="96639" y="3555"/>
                </a:lnTo>
                <a:lnTo>
                  <a:pt x="99148" y="3428"/>
                </a:lnTo>
                <a:lnTo>
                  <a:pt x="100043" y="1650"/>
                </a:lnTo>
                <a:lnTo>
                  <a:pt x="101656" y="1650"/>
                </a:lnTo>
                <a:lnTo>
                  <a:pt x="103030" y="2920"/>
                </a:lnTo>
                <a:lnTo>
                  <a:pt x="103691" y="2920"/>
                </a:lnTo>
                <a:lnTo>
                  <a:pt x="103927" y="8254"/>
                </a:lnTo>
                <a:lnTo>
                  <a:pt x="104028" y="10540"/>
                </a:lnTo>
                <a:lnTo>
                  <a:pt x="104112" y="12445"/>
                </a:lnTo>
                <a:close/>
              </a:path>
              <a:path w="105409" h="115569">
                <a:moveTo>
                  <a:pt x="104186" y="14096"/>
                </a:moveTo>
                <a:lnTo>
                  <a:pt x="78780" y="14096"/>
                </a:lnTo>
                <a:lnTo>
                  <a:pt x="78909" y="12445"/>
                </a:lnTo>
                <a:lnTo>
                  <a:pt x="78960" y="11810"/>
                </a:lnTo>
                <a:lnTo>
                  <a:pt x="80453" y="11302"/>
                </a:lnTo>
                <a:lnTo>
                  <a:pt x="83140" y="12445"/>
                </a:lnTo>
                <a:lnTo>
                  <a:pt x="104112" y="12445"/>
                </a:lnTo>
                <a:lnTo>
                  <a:pt x="104186" y="14096"/>
                </a:lnTo>
                <a:close/>
              </a:path>
              <a:path w="105409" h="115569">
                <a:moveTo>
                  <a:pt x="104701" y="25907"/>
                </a:moveTo>
                <a:lnTo>
                  <a:pt x="69045" y="25907"/>
                </a:lnTo>
                <a:lnTo>
                  <a:pt x="70299" y="24764"/>
                </a:lnTo>
                <a:lnTo>
                  <a:pt x="70657" y="22859"/>
                </a:lnTo>
                <a:lnTo>
                  <a:pt x="70777" y="22224"/>
                </a:lnTo>
                <a:lnTo>
                  <a:pt x="72748" y="20446"/>
                </a:lnTo>
                <a:lnTo>
                  <a:pt x="70837" y="16382"/>
                </a:lnTo>
                <a:lnTo>
                  <a:pt x="75018" y="13969"/>
                </a:lnTo>
                <a:lnTo>
                  <a:pt x="78780" y="14096"/>
                </a:lnTo>
                <a:lnTo>
                  <a:pt x="104186" y="14096"/>
                </a:lnTo>
                <a:lnTo>
                  <a:pt x="104463" y="20446"/>
                </a:lnTo>
                <a:lnTo>
                  <a:pt x="104568" y="22859"/>
                </a:lnTo>
                <a:lnTo>
                  <a:pt x="104679" y="25399"/>
                </a:lnTo>
                <a:lnTo>
                  <a:pt x="104701" y="25907"/>
                </a:lnTo>
                <a:close/>
              </a:path>
              <a:path w="105409" h="115569">
                <a:moveTo>
                  <a:pt x="104764" y="27304"/>
                </a:moveTo>
                <a:lnTo>
                  <a:pt x="60743" y="27304"/>
                </a:lnTo>
                <a:lnTo>
                  <a:pt x="59667" y="22859"/>
                </a:lnTo>
                <a:lnTo>
                  <a:pt x="65043" y="21843"/>
                </a:lnTo>
                <a:lnTo>
                  <a:pt x="67014" y="25399"/>
                </a:lnTo>
                <a:lnTo>
                  <a:pt x="69045" y="25907"/>
                </a:lnTo>
                <a:lnTo>
                  <a:pt x="104701" y="25907"/>
                </a:lnTo>
                <a:lnTo>
                  <a:pt x="104764" y="27304"/>
                </a:lnTo>
                <a:close/>
              </a:path>
              <a:path w="105409" h="115569">
                <a:moveTo>
                  <a:pt x="104642" y="37845"/>
                </a:moveTo>
                <a:lnTo>
                  <a:pt x="101178" y="34670"/>
                </a:lnTo>
                <a:lnTo>
                  <a:pt x="53710" y="34670"/>
                </a:lnTo>
                <a:lnTo>
                  <a:pt x="53006" y="32638"/>
                </a:lnTo>
                <a:lnTo>
                  <a:pt x="52918" y="32384"/>
                </a:lnTo>
                <a:lnTo>
                  <a:pt x="56323" y="27304"/>
                </a:lnTo>
                <a:lnTo>
                  <a:pt x="58055" y="26669"/>
                </a:lnTo>
                <a:lnTo>
                  <a:pt x="60743" y="27304"/>
                </a:lnTo>
                <a:lnTo>
                  <a:pt x="104764" y="27304"/>
                </a:lnTo>
                <a:lnTo>
                  <a:pt x="104822" y="28574"/>
                </a:lnTo>
                <a:lnTo>
                  <a:pt x="103687" y="28574"/>
                </a:lnTo>
                <a:lnTo>
                  <a:pt x="103212" y="30225"/>
                </a:lnTo>
                <a:lnTo>
                  <a:pt x="100223" y="30225"/>
                </a:lnTo>
                <a:lnTo>
                  <a:pt x="100115" y="31622"/>
                </a:lnTo>
                <a:lnTo>
                  <a:pt x="100043" y="32638"/>
                </a:lnTo>
                <a:lnTo>
                  <a:pt x="101894" y="34670"/>
                </a:lnTo>
                <a:lnTo>
                  <a:pt x="104642" y="37845"/>
                </a:lnTo>
                <a:close/>
              </a:path>
              <a:path w="105409" h="115569">
                <a:moveTo>
                  <a:pt x="104850" y="29209"/>
                </a:moveTo>
                <a:lnTo>
                  <a:pt x="103687" y="28574"/>
                </a:lnTo>
                <a:lnTo>
                  <a:pt x="104822" y="28574"/>
                </a:lnTo>
                <a:lnTo>
                  <a:pt x="104850" y="29209"/>
                </a:lnTo>
                <a:close/>
              </a:path>
              <a:path w="105409" h="115569">
                <a:moveTo>
                  <a:pt x="105134" y="33527"/>
                </a:moveTo>
                <a:lnTo>
                  <a:pt x="100223" y="30225"/>
                </a:lnTo>
                <a:lnTo>
                  <a:pt x="103212" y="30225"/>
                </a:lnTo>
                <a:lnTo>
                  <a:pt x="102791" y="31622"/>
                </a:lnTo>
                <a:lnTo>
                  <a:pt x="104970" y="31622"/>
                </a:lnTo>
                <a:lnTo>
                  <a:pt x="105057" y="32638"/>
                </a:lnTo>
                <a:lnTo>
                  <a:pt x="105134" y="33527"/>
                </a:lnTo>
                <a:close/>
              </a:path>
              <a:path w="105409" h="115569">
                <a:moveTo>
                  <a:pt x="104970" y="31622"/>
                </a:moveTo>
                <a:lnTo>
                  <a:pt x="102791" y="31622"/>
                </a:lnTo>
                <a:lnTo>
                  <a:pt x="104930" y="31114"/>
                </a:lnTo>
                <a:lnTo>
                  <a:pt x="104970" y="31622"/>
                </a:lnTo>
                <a:close/>
              </a:path>
              <a:path w="105409" h="115569">
                <a:moveTo>
                  <a:pt x="87124" y="37845"/>
                </a:moveTo>
                <a:lnTo>
                  <a:pt x="50367" y="37845"/>
                </a:lnTo>
                <a:lnTo>
                  <a:pt x="51664" y="36829"/>
                </a:lnTo>
                <a:lnTo>
                  <a:pt x="51783" y="35178"/>
                </a:lnTo>
                <a:lnTo>
                  <a:pt x="54411" y="34670"/>
                </a:lnTo>
                <a:lnTo>
                  <a:pt x="101178" y="34670"/>
                </a:lnTo>
                <a:lnTo>
                  <a:pt x="95707" y="36702"/>
                </a:lnTo>
                <a:lnTo>
                  <a:pt x="87501" y="36702"/>
                </a:lnTo>
                <a:lnTo>
                  <a:pt x="87124" y="37845"/>
                </a:lnTo>
                <a:close/>
              </a:path>
              <a:path w="105409" h="115569">
                <a:moveTo>
                  <a:pt x="90069" y="38226"/>
                </a:moveTo>
                <a:lnTo>
                  <a:pt x="87501" y="36702"/>
                </a:lnTo>
                <a:lnTo>
                  <a:pt x="90786" y="36702"/>
                </a:lnTo>
                <a:lnTo>
                  <a:pt x="90069" y="38226"/>
                </a:lnTo>
                <a:close/>
              </a:path>
              <a:path w="105409" h="115569">
                <a:moveTo>
                  <a:pt x="94190" y="41401"/>
                </a:moveTo>
                <a:lnTo>
                  <a:pt x="90878" y="36829"/>
                </a:lnTo>
                <a:lnTo>
                  <a:pt x="95707" y="36702"/>
                </a:lnTo>
                <a:lnTo>
                  <a:pt x="95219" y="36829"/>
                </a:lnTo>
                <a:lnTo>
                  <a:pt x="94190" y="41401"/>
                </a:lnTo>
                <a:close/>
              </a:path>
              <a:path w="105409" h="115569">
                <a:moveTo>
                  <a:pt x="78075" y="45846"/>
                </a:moveTo>
                <a:lnTo>
                  <a:pt x="41689" y="45846"/>
                </a:lnTo>
                <a:lnTo>
                  <a:pt x="47782" y="38480"/>
                </a:lnTo>
                <a:lnTo>
                  <a:pt x="50541" y="37845"/>
                </a:lnTo>
                <a:lnTo>
                  <a:pt x="86565" y="37845"/>
                </a:lnTo>
                <a:lnTo>
                  <a:pt x="88118" y="38226"/>
                </a:lnTo>
                <a:lnTo>
                  <a:pt x="88630" y="38226"/>
                </a:lnTo>
                <a:lnTo>
                  <a:pt x="88695" y="39750"/>
                </a:lnTo>
                <a:lnTo>
                  <a:pt x="87142" y="40639"/>
                </a:lnTo>
                <a:lnTo>
                  <a:pt x="88576" y="42544"/>
                </a:lnTo>
                <a:lnTo>
                  <a:pt x="86426" y="42544"/>
                </a:lnTo>
                <a:lnTo>
                  <a:pt x="86259" y="43560"/>
                </a:lnTo>
                <a:lnTo>
                  <a:pt x="86154" y="44195"/>
                </a:lnTo>
                <a:lnTo>
                  <a:pt x="80035" y="44195"/>
                </a:lnTo>
                <a:lnTo>
                  <a:pt x="78075" y="45846"/>
                </a:lnTo>
                <a:close/>
              </a:path>
              <a:path w="105409" h="115569">
                <a:moveTo>
                  <a:pt x="90487" y="46227"/>
                </a:moveTo>
                <a:lnTo>
                  <a:pt x="87441" y="42671"/>
                </a:lnTo>
                <a:lnTo>
                  <a:pt x="86426" y="42544"/>
                </a:lnTo>
                <a:lnTo>
                  <a:pt x="88576" y="42544"/>
                </a:lnTo>
                <a:lnTo>
                  <a:pt x="92996" y="43560"/>
                </a:lnTo>
                <a:lnTo>
                  <a:pt x="90487" y="46227"/>
                </a:lnTo>
                <a:close/>
              </a:path>
              <a:path w="105409" h="115569">
                <a:moveTo>
                  <a:pt x="82974" y="45846"/>
                </a:moveTo>
                <a:lnTo>
                  <a:pt x="81419" y="45846"/>
                </a:lnTo>
                <a:lnTo>
                  <a:pt x="80035" y="44195"/>
                </a:lnTo>
                <a:lnTo>
                  <a:pt x="84693" y="44195"/>
                </a:lnTo>
                <a:lnTo>
                  <a:pt x="82974" y="45846"/>
                </a:lnTo>
                <a:close/>
              </a:path>
              <a:path w="105409" h="115569">
                <a:moveTo>
                  <a:pt x="86067" y="44703"/>
                </a:moveTo>
                <a:lnTo>
                  <a:pt x="84235" y="44195"/>
                </a:lnTo>
                <a:lnTo>
                  <a:pt x="86133" y="44195"/>
                </a:lnTo>
                <a:lnTo>
                  <a:pt x="86067" y="44703"/>
                </a:lnTo>
                <a:close/>
              </a:path>
              <a:path w="105409" h="115569">
                <a:moveTo>
                  <a:pt x="50231" y="65785"/>
                </a:moveTo>
                <a:lnTo>
                  <a:pt x="29087" y="65785"/>
                </a:lnTo>
                <a:lnTo>
                  <a:pt x="34403" y="59054"/>
                </a:lnTo>
                <a:lnTo>
                  <a:pt x="34343" y="58038"/>
                </a:lnTo>
                <a:lnTo>
                  <a:pt x="31894" y="53974"/>
                </a:lnTo>
                <a:lnTo>
                  <a:pt x="36658" y="45846"/>
                </a:lnTo>
                <a:lnTo>
                  <a:pt x="41689" y="45846"/>
                </a:lnTo>
                <a:lnTo>
                  <a:pt x="77944" y="45846"/>
                </a:lnTo>
                <a:lnTo>
                  <a:pt x="79019" y="46989"/>
                </a:lnTo>
                <a:lnTo>
                  <a:pt x="76869" y="46989"/>
                </a:lnTo>
                <a:lnTo>
                  <a:pt x="75018" y="48005"/>
                </a:lnTo>
                <a:lnTo>
                  <a:pt x="74941" y="48386"/>
                </a:lnTo>
                <a:lnTo>
                  <a:pt x="74814" y="49021"/>
                </a:lnTo>
                <a:lnTo>
                  <a:pt x="74719" y="49529"/>
                </a:lnTo>
                <a:lnTo>
                  <a:pt x="76411" y="49529"/>
                </a:lnTo>
                <a:lnTo>
                  <a:pt x="76967" y="50418"/>
                </a:lnTo>
                <a:lnTo>
                  <a:pt x="74540" y="50418"/>
                </a:lnTo>
                <a:lnTo>
                  <a:pt x="68388" y="51053"/>
                </a:lnTo>
                <a:lnTo>
                  <a:pt x="70777" y="54228"/>
                </a:lnTo>
                <a:lnTo>
                  <a:pt x="70538" y="55371"/>
                </a:lnTo>
                <a:lnTo>
                  <a:pt x="70359" y="56006"/>
                </a:lnTo>
                <a:lnTo>
                  <a:pt x="65760" y="58038"/>
                </a:lnTo>
                <a:lnTo>
                  <a:pt x="66043" y="58292"/>
                </a:lnTo>
                <a:lnTo>
                  <a:pt x="63072" y="58292"/>
                </a:lnTo>
                <a:lnTo>
                  <a:pt x="59429" y="59054"/>
                </a:lnTo>
                <a:lnTo>
                  <a:pt x="61078" y="61594"/>
                </a:lnTo>
                <a:lnTo>
                  <a:pt x="61041" y="63245"/>
                </a:lnTo>
                <a:lnTo>
                  <a:pt x="58413" y="63880"/>
                </a:lnTo>
                <a:lnTo>
                  <a:pt x="57678" y="65407"/>
                </a:lnTo>
                <a:lnTo>
                  <a:pt x="55931" y="65407"/>
                </a:lnTo>
                <a:lnTo>
                  <a:pt x="50231" y="65785"/>
                </a:lnTo>
                <a:close/>
              </a:path>
              <a:path w="105409" h="115569">
                <a:moveTo>
                  <a:pt x="80154" y="49148"/>
                </a:moveTo>
                <a:lnTo>
                  <a:pt x="77227" y="48386"/>
                </a:lnTo>
                <a:lnTo>
                  <a:pt x="76869" y="46989"/>
                </a:lnTo>
                <a:lnTo>
                  <a:pt x="79019" y="46989"/>
                </a:lnTo>
                <a:lnTo>
                  <a:pt x="80498" y="48386"/>
                </a:lnTo>
                <a:lnTo>
                  <a:pt x="80727" y="48386"/>
                </a:lnTo>
                <a:lnTo>
                  <a:pt x="80250" y="49021"/>
                </a:lnTo>
                <a:close/>
              </a:path>
              <a:path w="105409" h="115569">
                <a:moveTo>
                  <a:pt x="76411" y="49529"/>
                </a:moveTo>
                <a:lnTo>
                  <a:pt x="74719" y="49529"/>
                </a:lnTo>
                <a:lnTo>
                  <a:pt x="76093" y="49021"/>
                </a:lnTo>
                <a:lnTo>
                  <a:pt x="76411" y="49529"/>
                </a:lnTo>
                <a:close/>
              </a:path>
              <a:path w="105409" h="115569">
                <a:moveTo>
                  <a:pt x="78183" y="52577"/>
                </a:moveTo>
                <a:lnTo>
                  <a:pt x="74540" y="50418"/>
                </a:lnTo>
                <a:lnTo>
                  <a:pt x="76967" y="50418"/>
                </a:lnTo>
                <a:lnTo>
                  <a:pt x="78183" y="52577"/>
                </a:lnTo>
                <a:close/>
              </a:path>
              <a:path w="105409" h="115569">
                <a:moveTo>
                  <a:pt x="64505" y="61086"/>
                </a:moveTo>
                <a:lnTo>
                  <a:pt x="63341" y="60832"/>
                </a:lnTo>
                <a:lnTo>
                  <a:pt x="62893" y="60832"/>
                </a:lnTo>
                <a:lnTo>
                  <a:pt x="63018" y="59054"/>
                </a:lnTo>
                <a:lnTo>
                  <a:pt x="63072" y="58292"/>
                </a:lnTo>
                <a:lnTo>
                  <a:pt x="66043" y="58292"/>
                </a:lnTo>
                <a:lnTo>
                  <a:pt x="67802" y="60197"/>
                </a:lnTo>
                <a:lnTo>
                  <a:pt x="65342" y="60197"/>
                </a:lnTo>
                <a:lnTo>
                  <a:pt x="64505" y="61086"/>
                </a:lnTo>
                <a:close/>
              </a:path>
              <a:path w="105409" h="115569">
                <a:moveTo>
                  <a:pt x="66739" y="62610"/>
                </a:moveTo>
                <a:lnTo>
                  <a:pt x="66585" y="62610"/>
                </a:lnTo>
                <a:lnTo>
                  <a:pt x="66417" y="61721"/>
                </a:lnTo>
                <a:lnTo>
                  <a:pt x="66297" y="61086"/>
                </a:lnTo>
                <a:lnTo>
                  <a:pt x="66249" y="60832"/>
                </a:lnTo>
                <a:lnTo>
                  <a:pt x="66129" y="60197"/>
                </a:lnTo>
                <a:lnTo>
                  <a:pt x="67802" y="60197"/>
                </a:lnTo>
                <a:lnTo>
                  <a:pt x="69164" y="61594"/>
                </a:lnTo>
                <a:lnTo>
                  <a:pt x="66739" y="62610"/>
                </a:lnTo>
                <a:close/>
              </a:path>
              <a:path w="105409" h="115569">
                <a:moveTo>
                  <a:pt x="29041" y="90296"/>
                </a:moveTo>
                <a:lnTo>
                  <a:pt x="27892" y="90296"/>
                </a:lnTo>
                <a:lnTo>
                  <a:pt x="27691" y="89534"/>
                </a:lnTo>
                <a:lnTo>
                  <a:pt x="8527" y="89534"/>
                </a:lnTo>
                <a:lnTo>
                  <a:pt x="8421" y="88518"/>
                </a:lnTo>
                <a:lnTo>
                  <a:pt x="8302" y="87375"/>
                </a:lnTo>
                <a:lnTo>
                  <a:pt x="9225" y="86105"/>
                </a:lnTo>
                <a:lnTo>
                  <a:pt x="11407" y="85216"/>
                </a:lnTo>
                <a:lnTo>
                  <a:pt x="11200" y="84200"/>
                </a:lnTo>
                <a:lnTo>
                  <a:pt x="11109" y="83438"/>
                </a:lnTo>
                <a:lnTo>
                  <a:pt x="12005" y="81787"/>
                </a:lnTo>
                <a:lnTo>
                  <a:pt x="14155" y="80517"/>
                </a:lnTo>
                <a:lnTo>
                  <a:pt x="9018" y="76834"/>
                </a:lnTo>
                <a:lnTo>
                  <a:pt x="12960" y="74802"/>
                </a:lnTo>
                <a:lnTo>
                  <a:pt x="17619" y="74421"/>
                </a:lnTo>
                <a:lnTo>
                  <a:pt x="17679" y="72770"/>
                </a:lnTo>
                <a:lnTo>
                  <a:pt x="18814" y="71754"/>
                </a:lnTo>
                <a:lnTo>
                  <a:pt x="20128" y="70992"/>
                </a:lnTo>
                <a:lnTo>
                  <a:pt x="18772" y="65785"/>
                </a:lnTo>
                <a:lnTo>
                  <a:pt x="18702" y="65407"/>
                </a:lnTo>
                <a:lnTo>
                  <a:pt x="18913" y="65407"/>
                </a:lnTo>
                <a:lnTo>
                  <a:pt x="22171" y="63245"/>
                </a:lnTo>
                <a:lnTo>
                  <a:pt x="23308" y="63245"/>
                </a:lnTo>
                <a:lnTo>
                  <a:pt x="27295" y="62864"/>
                </a:lnTo>
                <a:lnTo>
                  <a:pt x="29087" y="65785"/>
                </a:lnTo>
                <a:lnTo>
                  <a:pt x="50231" y="65785"/>
                </a:lnTo>
                <a:lnTo>
                  <a:pt x="50768" y="67817"/>
                </a:lnTo>
                <a:lnTo>
                  <a:pt x="51058" y="68833"/>
                </a:lnTo>
                <a:lnTo>
                  <a:pt x="51126" y="69087"/>
                </a:lnTo>
                <a:lnTo>
                  <a:pt x="53578" y="69087"/>
                </a:lnTo>
                <a:lnTo>
                  <a:pt x="51399" y="72516"/>
                </a:lnTo>
                <a:lnTo>
                  <a:pt x="46229" y="72516"/>
                </a:lnTo>
                <a:lnTo>
                  <a:pt x="44843" y="74421"/>
                </a:lnTo>
                <a:lnTo>
                  <a:pt x="44759" y="74802"/>
                </a:lnTo>
                <a:lnTo>
                  <a:pt x="44715" y="75183"/>
                </a:lnTo>
                <a:lnTo>
                  <a:pt x="43601" y="75183"/>
                </a:lnTo>
                <a:lnTo>
                  <a:pt x="40435" y="75437"/>
                </a:lnTo>
                <a:lnTo>
                  <a:pt x="41990" y="79120"/>
                </a:lnTo>
                <a:lnTo>
                  <a:pt x="41391" y="79120"/>
                </a:lnTo>
                <a:lnTo>
                  <a:pt x="41087" y="79501"/>
                </a:lnTo>
                <a:lnTo>
                  <a:pt x="38345" y="79501"/>
                </a:lnTo>
                <a:lnTo>
                  <a:pt x="36015" y="79882"/>
                </a:lnTo>
                <a:lnTo>
                  <a:pt x="36094" y="80517"/>
                </a:lnTo>
                <a:lnTo>
                  <a:pt x="36188" y="81279"/>
                </a:lnTo>
                <a:lnTo>
                  <a:pt x="35000" y="81279"/>
                </a:lnTo>
                <a:lnTo>
                  <a:pt x="33925" y="82168"/>
                </a:lnTo>
                <a:lnTo>
                  <a:pt x="33387" y="85216"/>
                </a:lnTo>
                <a:lnTo>
                  <a:pt x="32917" y="85597"/>
                </a:lnTo>
                <a:lnTo>
                  <a:pt x="31297" y="85597"/>
                </a:lnTo>
                <a:lnTo>
                  <a:pt x="30535" y="86486"/>
                </a:lnTo>
                <a:lnTo>
                  <a:pt x="26817" y="86486"/>
                </a:lnTo>
                <a:lnTo>
                  <a:pt x="24607" y="88518"/>
                </a:lnTo>
                <a:lnTo>
                  <a:pt x="27044" y="89534"/>
                </a:lnTo>
                <a:lnTo>
                  <a:pt x="29041" y="90296"/>
                </a:lnTo>
                <a:close/>
              </a:path>
              <a:path w="105409" h="115569">
                <a:moveTo>
                  <a:pt x="56024" y="70611"/>
                </a:moveTo>
                <a:lnTo>
                  <a:pt x="55964" y="67055"/>
                </a:lnTo>
                <a:lnTo>
                  <a:pt x="53897" y="65407"/>
                </a:lnTo>
                <a:lnTo>
                  <a:pt x="57616" y="65407"/>
                </a:lnTo>
                <a:lnTo>
                  <a:pt x="57219" y="66547"/>
                </a:lnTo>
                <a:lnTo>
                  <a:pt x="57517" y="68833"/>
                </a:lnTo>
                <a:lnTo>
                  <a:pt x="56024" y="70611"/>
                </a:lnTo>
                <a:close/>
              </a:path>
              <a:path w="105409" h="115569">
                <a:moveTo>
                  <a:pt x="53578" y="69087"/>
                </a:moveTo>
                <a:lnTo>
                  <a:pt x="51126" y="69087"/>
                </a:lnTo>
                <a:lnTo>
                  <a:pt x="54352" y="67817"/>
                </a:lnTo>
                <a:lnTo>
                  <a:pt x="53578" y="69087"/>
                </a:lnTo>
                <a:close/>
              </a:path>
              <a:path w="105409" h="115569">
                <a:moveTo>
                  <a:pt x="50469" y="74040"/>
                </a:moveTo>
                <a:lnTo>
                  <a:pt x="46229" y="72516"/>
                </a:lnTo>
                <a:lnTo>
                  <a:pt x="51399" y="72516"/>
                </a:lnTo>
                <a:lnTo>
                  <a:pt x="50469" y="74040"/>
                </a:lnTo>
                <a:close/>
              </a:path>
              <a:path w="105409" h="115569">
                <a:moveTo>
                  <a:pt x="43899" y="81787"/>
                </a:moveTo>
                <a:lnTo>
                  <a:pt x="42227" y="75818"/>
                </a:lnTo>
                <a:lnTo>
                  <a:pt x="43601" y="75183"/>
                </a:lnTo>
                <a:lnTo>
                  <a:pt x="44715" y="75183"/>
                </a:lnTo>
                <a:lnTo>
                  <a:pt x="44229" y="79120"/>
                </a:lnTo>
                <a:lnTo>
                  <a:pt x="44135" y="79882"/>
                </a:lnTo>
                <a:lnTo>
                  <a:pt x="44056" y="80517"/>
                </a:lnTo>
                <a:lnTo>
                  <a:pt x="43962" y="81279"/>
                </a:lnTo>
                <a:lnTo>
                  <a:pt x="43899" y="81787"/>
                </a:lnTo>
                <a:close/>
              </a:path>
              <a:path w="105409" h="115569">
                <a:moveTo>
                  <a:pt x="42585" y="80517"/>
                </a:moveTo>
                <a:lnTo>
                  <a:pt x="41391" y="79120"/>
                </a:lnTo>
                <a:lnTo>
                  <a:pt x="41990" y="79120"/>
                </a:lnTo>
                <a:lnTo>
                  <a:pt x="42585" y="80517"/>
                </a:lnTo>
                <a:close/>
              </a:path>
              <a:path w="105409" h="115569">
                <a:moveTo>
                  <a:pt x="35717" y="86486"/>
                </a:moveTo>
                <a:lnTo>
                  <a:pt x="38345" y="79501"/>
                </a:lnTo>
                <a:lnTo>
                  <a:pt x="41087" y="79501"/>
                </a:lnTo>
                <a:lnTo>
                  <a:pt x="38464" y="82549"/>
                </a:lnTo>
                <a:lnTo>
                  <a:pt x="38345" y="84200"/>
                </a:lnTo>
                <a:lnTo>
                  <a:pt x="35717" y="86486"/>
                </a:lnTo>
                <a:close/>
              </a:path>
              <a:path w="105409" h="115569">
                <a:moveTo>
                  <a:pt x="36470" y="83438"/>
                </a:moveTo>
                <a:lnTo>
                  <a:pt x="35829" y="82549"/>
                </a:lnTo>
                <a:lnTo>
                  <a:pt x="35000" y="81279"/>
                </a:lnTo>
                <a:lnTo>
                  <a:pt x="36188" y="81279"/>
                </a:lnTo>
                <a:lnTo>
                  <a:pt x="36304" y="82168"/>
                </a:lnTo>
                <a:lnTo>
                  <a:pt x="36354" y="82549"/>
                </a:lnTo>
                <a:lnTo>
                  <a:pt x="36470" y="83438"/>
                </a:lnTo>
                <a:close/>
              </a:path>
              <a:path w="105409" h="115569">
                <a:moveTo>
                  <a:pt x="32432" y="86105"/>
                </a:moveTo>
                <a:lnTo>
                  <a:pt x="31297" y="85597"/>
                </a:lnTo>
                <a:lnTo>
                  <a:pt x="32909" y="85597"/>
                </a:lnTo>
                <a:lnTo>
                  <a:pt x="32551" y="85978"/>
                </a:lnTo>
                <a:close/>
              </a:path>
              <a:path w="105409" h="115569">
                <a:moveTo>
                  <a:pt x="26459" y="94487"/>
                </a:moveTo>
                <a:lnTo>
                  <a:pt x="25800" y="90931"/>
                </a:lnTo>
                <a:lnTo>
                  <a:pt x="25682" y="90296"/>
                </a:lnTo>
                <a:lnTo>
                  <a:pt x="29041" y="90296"/>
                </a:lnTo>
                <a:lnTo>
                  <a:pt x="27108" y="89534"/>
                </a:lnTo>
                <a:lnTo>
                  <a:pt x="27636" y="89534"/>
                </a:lnTo>
                <a:lnTo>
                  <a:pt x="26869" y="86740"/>
                </a:lnTo>
                <a:lnTo>
                  <a:pt x="26817" y="86486"/>
                </a:lnTo>
                <a:lnTo>
                  <a:pt x="30535" y="86486"/>
                </a:lnTo>
                <a:lnTo>
                  <a:pt x="30401" y="86740"/>
                </a:lnTo>
                <a:lnTo>
                  <a:pt x="30759" y="88010"/>
                </a:lnTo>
                <a:lnTo>
                  <a:pt x="29513" y="90296"/>
                </a:lnTo>
                <a:lnTo>
                  <a:pt x="29147" y="90931"/>
                </a:lnTo>
                <a:lnTo>
                  <a:pt x="26459" y="94487"/>
                </a:lnTo>
                <a:close/>
              </a:path>
              <a:path w="105409" h="115569">
                <a:moveTo>
                  <a:pt x="21482" y="96392"/>
                </a:moveTo>
                <a:lnTo>
                  <a:pt x="597" y="96392"/>
                </a:lnTo>
                <a:lnTo>
                  <a:pt x="3225" y="93598"/>
                </a:lnTo>
                <a:lnTo>
                  <a:pt x="3225" y="93344"/>
                </a:lnTo>
                <a:lnTo>
                  <a:pt x="1291" y="88645"/>
                </a:lnTo>
                <a:lnTo>
                  <a:pt x="1134" y="88264"/>
                </a:lnTo>
                <a:lnTo>
                  <a:pt x="4897" y="88645"/>
                </a:lnTo>
                <a:lnTo>
                  <a:pt x="8085" y="89534"/>
                </a:lnTo>
                <a:lnTo>
                  <a:pt x="24742" y="90296"/>
                </a:lnTo>
                <a:lnTo>
                  <a:pt x="25913" y="92582"/>
                </a:lnTo>
                <a:lnTo>
                  <a:pt x="23293" y="92582"/>
                </a:lnTo>
                <a:lnTo>
                  <a:pt x="21442" y="95376"/>
                </a:lnTo>
                <a:lnTo>
                  <a:pt x="21482" y="96392"/>
                </a:lnTo>
                <a:close/>
              </a:path>
              <a:path w="105409" h="115569">
                <a:moveTo>
                  <a:pt x="24742" y="90296"/>
                </a:moveTo>
                <a:lnTo>
                  <a:pt x="8085" y="89534"/>
                </a:lnTo>
                <a:lnTo>
                  <a:pt x="4897" y="88645"/>
                </a:lnTo>
                <a:lnTo>
                  <a:pt x="24351" y="89534"/>
                </a:lnTo>
                <a:lnTo>
                  <a:pt x="24742" y="90296"/>
                </a:lnTo>
                <a:close/>
              </a:path>
              <a:path w="105409" h="115569">
                <a:moveTo>
                  <a:pt x="27909" y="90296"/>
                </a:moveTo>
                <a:lnTo>
                  <a:pt x="24742" y="90296"/>
                </a:lnTo>
                <a:lnTo>
                  <a:pt x="24351" y="89534"/>
                </a:lnTo>
                <a:lnTo>
                  <a:pt x="27675" y="89534"/>
                </a:lnTo>
                <a:lnTo>
                  <a:pt x="27909" y="90296"/>
                </a:lnTo>
                <a:close/>
              </a:path>
              <a:path w="105409" h="115569">
                <a:moveTo>
                  <a:pt x="31334" y="90296"/>
                </a:moveTo>
                <a:lnTo>
                  <a:pt x="29506" y="90296"/>
                </a:lnTo>
                <a:lnTo>
                  <a:pt x="29936" y="89534"/>
                </a:lnTo>
                <a:lnTo>
                  <a:pt x="24249" y="89534"/>
                </a:lnTo>
                <a:lnTo>
                  <a:pt x="31334" y="90296"/>
                </a:lnTo>
                <a:close/>
              </a:path>
              <a:path w="105409" h="115569">
                <a:moveTo>
                  <a:pt x="26041" y="92836"/>
                </a:moveTo>
                <a:lnTo>
                  <a:pt x="23293" y="92582"/>
                </a:lnTo>
                <a:lnTo>
                  <a:pt x="25913" y="92582"/>
                </a:lnTo>
                <a:lnTo>
                  <a:pt x="26041" y="92836"/>
                </a:lnTo>
                <a:close/>
              </a:path>
              <a:path w="105409" h="115569">
                <a:moveTo>
                  <a:pt x="6151" y="115061"/>
                </a:moveTo>
                <a:lnTo>
                  <a:pt x="2915" y="115061"/>
                </a:lnTo>
                <a:lnTo>
                  <a:pt x="1732" y="108838"/>
                </a:lnTo>
                <a:lnTo>
                  <a:pt x="0" y="102488"/>
                </a:lnTo>
                <a:lnTo>
                  <a:pt x="0" y="96011"/>
                </a:lnTo>
                <a:lnTo>
                  <a:pt x="597" y="96392"/>
                </a:lnTo>
                <a:lnTo>
                  <a:pt x="21482" y="96392"/>
                </a:lnTo>
                <a:lnTo>
                  <a:pt x="21501" y="96773"/>
                </a:lnTo>
                <a:lnTo>
                  <a:pt x="21180" y="97281"/>
                </a:lnTo>
                <a:lnTo>
                  <a:pt x="18635" y="97281"/>
                </a:lnTo>
                <a:lnTo>
                  <a:pt x="18336" y="97535"/>
                </a:lnTo>
                <a:lnTo>
                  <a:pt x="16902" y="99059"/>
                </a:lnTo>
                <a:lnTo>
                  <a:pt x="21442" y="99313"/>
                </a:lnTo>
                <a:lnTo>
                  <a:pt x="20290" y="100202"/>
                </a:lnTo>
                <a:lnTo>
                  <a:pt x="16843" y="100202"/>
                </a:lnTo>
                <a:lnTo>
                  <a:pt x="16405" y="100456"/>
                </a:lnTo>
                <a:lnTo>
                  <a:pt x="13617" y="100456"/>
                </a:lnTo>
                <a:lnTo>
                  <a:pt x="10989" y="101218"/>
                </a:lnTo>
                <a:lnTo>
                  <a:pt x="11753" y="103250"/>
                </a:lnTo>
                <a:lnTo>
                  <a:pt x="11288" y="103885"/>
                </a:lnTo>
                <a:lnTo>
                  <a:pt x="9844" y="103885"/>
                </a:lnTo>
                <a:lnTo>
                  <a:pt x="8361" y="105536"/>
                </a:lnTo>
                <a:lnTo>
                  <a:pt x="9257" y="107822"/>
                </a:lnTo>
                <a:lnTo>
                  <a:pt x="8881" y="108330"/>
                </a:lnTo>
                <a:lnTo>
                  <a:pt x="7346" y="108330"/>
                </a:lnTo>
                <a:lnTo>
                  <a:pt x="4658" y="110743"/>
                </a:lnTo>
                <a:lnTo>
                  <a:pt x="6151" y="115061"/>
                </a:lnTo>
                <a:close/>
              </a:path>
              <a:path w="105409" h="115569">
                <a:moveTo>
                  <a:pt x="20128" y="98678"/>
                </a:moveTo>
                <a:lnTo>
                  <a:pt x="18635" y="97281"/>
                </a:lnTo>
                <a:lnTo>
                  <a:pt x="21180" y="97281"/>
                </a:lnTo>
                <a:lnTo>
                  <a:pt x="20128" y="98678"/>
                </a:lnTo>
                <a:close/>
              </a:path>
              <a:path w="105409" h="115569">
                <a:moveTo>
                  <a:pt x="19411" y="100837"/>
                </a:moveTo>
                <a:lnTo>
                  <a:pt x="16843" y="100202"/>
                </a:lnTo>
                <a:lnTo>
                  <a:pt x="20290" y="100202"/>
                </a:lnTo>
                <a:lnTo>
                  <a:pt x="19411" y="100837"/>
                </a:lnTo>
                <a:close/>
              </a:path>
              <a:path w="105409" h="115569">
                <a:moveTo>
                  <a:pt x="16733" y="103885"/>
                </a:moveTo>
                <a:lnTo>
                  <a:pt x="11959" y="103885"/>
                </a:lnTo>
                <a:lnTo>
                  <a:pt x="11753" y="103250"/>
                </a:lnTo>
                <a:lnTo>
                  <a:pt x="13617" y="100456"/>
                </a:lnTo>
                <a:lnTo>
                  <a:pt x="16405" y="100456"/>
                </a:lnTo>
                <a:lnTo>
                  <a:pt x="15588" y="100964"/>
                </a:lnTo>
                <a:lnTo>
                  <a:pt x="16733" y="103885"/>
                </a:lnTo>
                <a:close/>
              </a:path>
              <a:path w="105409" h="115569">
                <a:moveTo>
                  <a:pt x="12552" y="105536"/>
                </a:moveTo>
                <a:lnTo>
                  <a:pt x="12408" y="105536"/>
                </a:lnTo>
                <a:lnTo>
                  <a:pt x="9108" y="103885"/>
                </a:lnTo>
                <a:lnTo>
                  <a:pt x="11288" y="103885"/>
                </a:lnTo>
                <a:lnTo>
                  <a:pt x="11753" y="103250"/>
                </a:lnTo>
                <a:lnTo>
                  <a:pt x="12015" y="103885"/>
                </a:lnTo>
                <a:lnTo>
                  <a:pt x="12335" y="104774"/>
                </a:lnTo>
                <a:lnTo>
                  <a:pt x="12552" y="105536"/>
                </a:lnTo>
                <a:close/>
              </a:path>
              <a:path w="105409" h="115569">
                <a:moveTo>
                  <a:pt x="17082" y="104774"/>
                </a:moveTo>
                <a:lnTo>
                  <a:pt x="11257" y="103885"/>
                </a:lnTo>
                <a:lnTo>
                  <a:pt x="16733" y="103885"/>
                </a:lnTo>
                <a:lnTo>
                  <a:pt x="17082" y="104774"/>
                </a:lnTo>
                <a:close/>
              </a:path>
              <a:path w="105409" h="115569">
                <a:moveTo>
                  <a:pt x="8541" y="108584"/>
                </a:moveTo>
                <a:lnTo>
                  <a:pt x="7346" y="108330"/>
                </a:lnTo>
                <a:lnTo>
                  <a:pt x="8881" y="108330"/>
                </a:lnTo>
                <a:lnTo>
                  <a:pt x="8541" y="108584"/>
                </a:lnTo>
                <a:close/>
              </a:path>
            </a:pathLst>
          </a:custGeom>
          <a:solidFill>
            <a:srgbClr val="EB6A2D"/>
          </a:solidFill>
        </p:spPr>
        <p:txBody>
          <a:bodyPr wrap="square" lIns="0" tIns="0" rIns="0" bIns="0" rtlCol="0"/>
          <a:lstStyle/>
          <a:p>
            <a:endParaRPr/>
          </a:p>
        </p:txBody>
      </p:sp>
      <p:sp>
        <p:nvSpPr>
          <p:cNvPr id="43" name="object 43"/>
          <p:cNvSpPr/>
          <p:nvPr/>
        </p:nvSpPr>
        <p:spPr>
          <a:xfrm>
            <a:off x="14129154" y="1992213"/>
            <a:ext cx="147955" cy="70485"/>
          </a:xfrm>
          <a:custGeom>
            <a:avLst/>
            <a:gdLst/>
            <a:ahLst/>
            <a:cxnLst/>
            <a:rect l="l" t="t" r="r" b="b"/>
            <a:pathLst>
              <a:path w="147955" h="70485">
                <a:moveTo>
                  <a:pt x="139464" y="2285"/>
                </a:moveTo>
                <a:lnTo>
                  <a:pt x="136909" y="761"/>
                </a:lnTo>
                <a:lnTo>
                  <a:pt x="137552" y="0"/>
                </a:lnTo>
                <a:lnTo>
                  <a:pt x="138986" y="0"/>
                </a:lnTo>
                <a:lnTo>
                  <a:pt x="140001" y="1777"/>
                </a:lnTo>
                <a:lnTo>
                  <a:pt x="139583" y="1777"/>
                </a:lnTo>
                <a:lnTo>
                  <a:pt x="139464" y="2285"/>
                </a:lnTo>
                <a:close/>
              </a:path>
              <a:path w="147955" h="70485">
                <a:moveTo>
                  <a:pt x="134042" y="4444"/>
                </a:moveTo>
                <a:lnTo>
                  <a:pt x="132237" y="1142"/>
                </a:lnTo>
                <a:lnTo>
                  <a:pt x="132953" y="507"/>
                </a:lnTo>
                <a:lnTo>
                  <a:pt x="135238" y="2920"/>
                </a:lnTo>
                <a:lnTo>
                  <a:pt x="135386" y="2920"/>
                </a:lnTo>
                <a:lnTo>
                  <a:pt x="134042" y="4444"/>
                </a:lnTo>
                <a:close/>
              </a:path>
              <a:path w="147955" h="70485">
                <a:moveTo>
                  <a:pt x="136621" y="1142"/>
                </a:moveTo>
                <a:lnTo>
                  <a:pt x="136537" y="507"/>
                </a:lnTo>
                <a:lnTo>
                  <a:pt x="136909" y="761"/>
                </a:lnTo>
                <a:lnTo>
                  <a:pt x="136621" y="1142"/>
                </a:lnTo>
                <a:close/>
              </a:path>
              <a:path w="147955" h="70485">
                <a:moveTo>
                  <a:pt x="135413" y="6984"/>
                </a:moveTo>
                <a:lnTo>
                  <a:pt x="134042" y="4444"/>
                </a:lnTo>
                <a:lnTo>
                  <a:pt x="134835" y="3555"/>
                </a:lnTo>
                <a:lnTo>
                  <a:pt x="135370" y="2920"/>
                </a:lnTo>
                <a:lnTo>
                  <a:pt x="136621" y="1142"/>
                </a:lnTo>
                <a:lnTo>
                  <a:pt x="136716" y="3555"/>
                </a:lnTo>
                <a:lnTo>
                  <a:pt x="140001" y="4063"/>
                </a:lnTo>
                <a:lnTo>
                  <a:pt x="141076" y="4063"/>
                </a:lnTo>
                <a:lnTo>
                  <a:pt x="140599" y="5333"/>
                </a:lnTo>
                <a:lnTo>
                  <a:pt x="135581" y="5333"/>
                </a:lnTo>
                <a:lnTo>
                  <a:pt x="135462" y="6476"/>
                </a:lnTo>
                <a:lnTo>
                  <a:pt x="135413" y="6984"/>
                </a:lnTo>
                <a:close/>
              </a:path>
              <a:path w="147955" h="70485">
                <a:moveTo>
                  <a:pt x="108263" y="5968"/>
                </a:moveTo>
                <a:lnTo>
                  <a:pt x="106494" y="5968"/>
                </a:lnTo>
                <a:lnTo>
                  <a:pt x="105598" y="4063"/>
                </a:lnTo>
                <a:lnTo>
                  <a:pt x="106793" y="3555"/>
                </a:lnTo>
                <a:lnTo>
                  <a:pt x="107629" y="2920"/>
                </a:lnTo>
                <a:lnTo>
                  <a:pt x="108883" y="2920"/>
                </a:lnTo>
                <a:lnTo>
                  <a:pt x="108263" y="5968"/>
                </a:lnTo>
                <a:close/>
              </a:path>
              <a:path w="147955" h="70485">
                <a:moveTo>
                  <a:pt x="129489" y="5968"/>
                </a:moveTo>
                <a:lnTo>
                  <a:pt x="127757" y="2920"/>
                </a:lnTo>
                <a:lnTo>
                  <a:pt x="133207" y="2920"/>
                </a:lnTo>
                <a:lnTo>
                  <a:pt x="133531" y="3555"/>
                </a:lnTo>
                <a:lnTo>
                  <a:pt x="131281" y="3555"/>
                </a:lnTo>
                <a:lnTo>
                  <a:pt x="129489" y="5968"/>
                </a:lnTo>
                <a:close/>
              </a:path>
              <a:path w="147955" h="70485">
                <a:moveTo>
                  <a:pt x="135268" y="8254"/>
                </a:moveTo>
                <a:lnTo>
                  <a:pt x="127220" y="8254"/>
                </a:lnTo>
                <a:lnTo>
                  <a:pt x="130743" y="6476"/>
                </a:lnTo>
                <a:lnTo>
                  <a:pt x="130837" y="5968"/>
                </a:lnTo>
                <a:lnTo>
                  <a:pt x="130954" y="5333"/>
                </a:lnTo>
                <a:lnTo>
                  <a:pt x="131071" y="4698"/>
                </a:lnTo>
                <a:lnTo>
                  <a:pt x="131188" y="4063"/>
                </a:lnTo>
                <a:lnTo>
                  <a:pt x="131281" y="3555"/>
                </a:lnTo>
                <a:lnTo>
                  <a:pt x="133531" y="3555"/>
                </a:lnTo>
                <a:lnTo>
                  <a:pt x="134042" y="4444"/>
                </a:lnTo>
                <a:lnTo>
                  <a:pt x="132237" y="6476"/>
                </a:lnTo>
                <a:lnTo>
                  <a:pt x="135034" y="7746"/>
                </a:lnTo>
                <a:lnTo>
                  <a:pt x="135330" y="7746"/>
                </a:lnTo>
                <a:lnTo>
                  <a:pt x="135268" y="8254"/>
                </a:lnTo>
                <a:close/>
              </a:path>
              <a:path w="147955" h="70485">
                <a:moveTo>
                  <a:pt x="112419" y="9397"/>
                </a:moveTo>
                <a:lnTo>
                  <a:pt x="107422" y="9397"/>
                </a:lnTo>
                <a:lnTo>
                  <a:pt x="107575" y="8762"/>
                </a:lnTo>
                <a:lnTo>
                  <a:pt x="108677" y="8762"/>
                </a:lnTo>
                <a:lnTo>
                  <a:pt x="113303" y="8254"/>
                </a:lnTo>
                <a:lnTo>
                  <a:pt x="113900" y="7111"/>
                </a:lnTo>
                <a:lnTo>
                  <a:pt x="113781" y="4698"/>
                </a:lnTo>
                <a:lnTo>
                  <a:pt x="114079" y="4698"/>
                </a:lnTo>
                <a:lnTo>
                  <a:pt x="117723" y="5968"/>
                </a:lnTo>
                <a:lnTo>
                  <a:pt x="118320" y="6476"/>
                </a:lnTo>
                <a:lnTo>
                  <a:pt x="119515" y="8254"/>
                </a:lnTo>
                <a:lnTo>
                  <a:pt x="113661" y="8254"/>
                </a:lnTo>
                <a:lnTo>
                  <a:pt x="112419" y="9397"/>
                </a:lnTo>
                <a:close/>
              </a:path>
              <a:path w="147955" h="70485">
                <a:moveTo>
                  <a:pt x="135125" y="9397"/>
                </a:moveTo>
                <a:lnTo>
                  <a:pt x="124753" y="9397"/>
                </a:lnTo>
                <a:lnTo>
                  <a:pt x="126716" y="8762"/>
                </a:lnTo>
                <a:lnTo>
                  <a:pt x="126324" y="8762"/>
                </a:lnTo>
                <a:lnTo>
                  <a:pt x="126324" y="7746"/>
                </a:lnTo>
                <a:lnTo>
                  <a:pt x="124233" y="7111"/>
                </a:lnTo>
                <a:lnTo>
                  <a:pt x="123897" y="6984"/>
                </a:lnTo>
                <a:lnTo>
                  <a:pt x="123880" y="6222"/>
                </a:lnTo>
                <a:lnTo>
                  <a:pt x="125368" y="5968"/>
                </a:lnTo>
                <a:lnTo>
                  <a:pt x="128414" y="4698"/>
                </a:lnTo>
                <a:lnTo>
                  <a:pt x="127220" y="8254"/>
                </a:lnTo>
                <a:lnTo>
                  <a:pt x="135268" y="8254"/>
                </a:lnTo>
                <a:lnTo>
                  <a:pt x="135205" y="8762"/>
                </a:lnTo>
                <a:lnTo>
                  <a:pt x="135125" y="9397"/>
                </a:lnTo>
                <a:close/>
              </a:path>
              <a:path w="147955" h="70485">
                <a:moveTo>
                  <a:pt x="142331" y="7746"/>
                </a:moveTo>
                <a:lnTo>
                  <a:pt x="140729" y="4698"/>
                </a:lnTo>
                <a:lnTo>
                  <a:pt x="140448" y="4698"/>
                </a:lnTo>
                <a:lnTo>
                  <a:pt x="144063" y="5968"/>
                </a:lnTo>
                <a:lnTo>
                  <a:pt x="142808" y="5968"/>
                </a:lnTo>
                <a:lnTo>
                  <a:pt x="142689" y="6222"/>
                </a:lnTo>
                <a:lnTo>
                  <a:pt x="142570" y="6476"/>
                </a:lnTo>
                <a:lnTo>
                  <a:pt x="142450" y="7111"/>
                </a:lnTo>
                <a:lnTo>
                  <a:pt x="142331" y="7746"/>
                </a:lnTo>
                <a:close/>
              </a:path>
              <a:path w="147955" h="70485">
                <a:moveTo>
                  <a:pt x="109660" y="11937"/>
                </a:moveTo>
                <a:lnTo>
                  <a:pt x="108644" y="10667"/>
                </a:lnTo>
                <a:lnTo>
                  <a:pt x="107236" y="9397"/>
                </a:lnTo>
                <a:lnTo>
                  <a:pt x="106458" y="8762"/>
                </a:lnTo>
                <a:lnTo>
                  <a:pt x="103899" y="8762"/>
                </a:lnTo>
                <a:lnTo>
                  <a:pt x="104642" y="7746"/>
                </a:lnTo>
                <a:lnTo>
                  <a:pt x="105180" y="7111"/>
                </a:lnTo>
                <a:lnTo>
                  <a:pt x="104105" y="5968"/>
                </a:lnTo>
                <a:lnTo>
                  <a:pt x="104583" y="5333"/>
                </a:lnTo>
                <a:lnTo>
                  <a:pt x="105837" y="5968"/>
                </a:lnTo>
                <a:lnTo>
                  <a:pt x="108263" y="5968"/>
                </a:lnTo>
                <a:lnTo>
                  <a:pt x="107422" y="9397"/>
                </a:lnTo>
                <a:lnTo>
                  <a:pt x="112419" y="9397"/>
                </a:lnTo>
                <a:lnTo>
                  <a:pt x="109660" y="11937"/>
                </a:lnTo>
                <a:close/>
              </a:path>
              <a:path w="147955" h="70485">
                <a:moveTo>
                  <a:pt x="140360" y="5968"/>
                </a:moveTo>
                <a:lnTo>
                  <a:pt x="135581" y="5333"/>
                </a:lnTo>
                <a:lnTo>
                  <a:pt x="140599" y="5333"/>
                </a:lnTo>
                <a:lnTo>
                  <a:pt x="140360" y="5968"/>
                </a:lnTo>
                <a:close/>
              </a:path>
              <a:path w="147955" h="70485">
                <a:moveTo>
                  <a:pt x="123696" y="11937"/>
                </a:moveTo>
                <a:lnTo>
                  <a:pt x="123499" y="11556"/>
                </a:lnTo>
                <a:lnTo>
                  <a:pt x="124054" y="11302"/>
                </a:lnTo>
                <a:lnTo>
                  <a:pt x="122022" y="9397"/>
                </a:lnTo>
                <a:lnTo>
                  <a:pt x="121904" y="5968"/>
                </a:lnTo>
                <a:lnTo>
                  <a:pt x="123875" y="5968"/>
                </a:lnTo>
                <a:lnTo>
                  <a:pt x="123880" y="6222"/>
                </a:lnTo>
                <a:lnTo>
                  <a:pt x="122143" y="6476"/>
                </a:lnTo>
                <a:lnTo>
                  <a:pt x="123853" y="6984"/>
                </a:lnTo>
                <a:lnTo>
                  <a:pt x="123929" y="8762"/>
                </a:lnTo>
                <a:lnTo>
                  <a:pt x="124097" y="9397"/>
                </a:lnTo>
                <a:lnTo>
                  <a:pt x="135125" y="9397"/>
                </a:lnTo>
                <a:lnTo>
                  <a:pt x="135066" y="9905"/>
                </a:lnTo>
                <a:lnTo>
                  <a:pt x="138222" y="9905"/>
                </a:lnTo>
                <a:lnTo>
                  <a:pt x="137463" y="11302"/>
                </a:lnTo>
                <a:lnTo>
                  <a:pt x="129310" y="11302"/>
                </a:lnTo>
                <a:lnTo>
                  <a:pt x="123696" y="11937"/>
                </a:lnTo>
                <a:close/>
              </a:path>
              <a:path w="147955" h="70485">
                <a:moveTo>
                  <a:pt x="139304" y="13715"/>
                </a:moveTo>
                <a:lnTo>
                  <a:pt x="138568" y="13715"/>
                </a:lnTo>
                <a:lnTo>
                  <a:pt x="139762" y="10667"/>
                </a:lnTo>
                <a:lnTo>
                  <a:pt x="139546" y="9905"/>
                </a:lnTo>
                <a:lnTo>
                  <a:pt x="139445" y="9397"/>
                </a:lnTo>
                <a:lnTo>
                  <a:pt x="139319" y="8762"/>
                </a:lnTo>
                <a:lnTo>
                  <a:pt x="137242" y="8762"/>
                </a:lnTo>
                <a:lnTo>
                  <a:pt x="138037" y="6476"/>
                </a:lnTo>
                <a:lnTo>
                  <a:pt x="138123" y="6222"/>
                </a:lnTo>
                <a:lnTo>
                  <a:pt x="138209" y="5968"/>
                </a:lnTo>
                <a:lnTo>
                  <a:pt x="141614" y="8254"/>
                </a:lnTo>
                <a:lnTo>
                  <a:pt x="145735" y="8254"/>
                </a:lnTo>
                <a:lnTo>
                  <a:pt x="144779" y="10667"/>
                </a:lnTo>
                <a:lnTo>
                  <a:pt x="147254" y="12380"/>
                </a:lnTo>
                <a:lnTo>
                  <a:pt x="147437" y="12380"/>
                </a:lnTo>
                <a:lnTo>
                  <a:pt x="146482" y="13080"/>
                </a:lnTo>
                <a:lnTo>
                  <a:pt x="139643" y="13080"/>
                </a:lnTo>
                <a:lnTo>
                  <a:pt x="139304" y="13715"/>
                </a:lnTo>
                <a:close/>
              </a:path>
              <a:path w="147955" h="70485">
                <a:moveTo>
                  <a:pt x="144280" y="6984"/>
                </a:moveTo>
                <a:lnTo>
                  <a:pt x="144136" y="6984"/>
                </a:lnTo>
                <a:lnTo>
                  <a:pt x="142808" y="5968"/>
                </a:lnTo>
                <a:lnTo>
                  <a:pt x="144063" y="5968"/>
                </a:lnTo>
                <a:lnTo>
                  <a:pt x="144171" y="6476"/>
                </a:lnTo>
                <a:lnTo>
                  <a:pt x="144280" y="6984"/>
                </a:lnTo>
                <a:close/>
              </a:path>
              <a:path w="147955" h="70485">
                <a:moveTo>
                  <a:pt x="123897" y="6984"/>
                </a:moveTo>
                <a:lnTo>
                  <a:pt x="122143" y="6476"/>
                </a:lnTo>
                <a:lnTo>
                  <a:pt x="123880" y="6222"/>
                </a:lnTo>
                <a:lnTo>
                  <a:pt x="123897" y="6984"/>
                </a:lnTo>
                <a:close/>
              </a:path>
              <a:path w="147955" h="70485">
                <a:moveTo>
                  <a:pt x="136119" y="8254"/>
                </a:moveTo>
                <a:lnTo>
                  <a:pt x="135046" y="7746"/>
                </a:lnTo>
                <a:lnTo>
                  <a:pt x="135329" y="7746"/>
                </a:lnTo>
                <a:lnTo>
                  <a:pt x="135402" y="7111"/>
                </a:lnTo>
                <a:lnTo>
                  <a:pt x="136119" y="8254"/>
                </a:lnTo>
                <a:close/>
              </a:path>
              <a:path w="147955" h="70485">
                <a:moveTo>
                  <a:pt x="107686" y="15620"/>
                </a:moveTo>
                <a:lnTo>
                  <a:pt x="107312" y="15620"/>
                </a:lnTo>
                <a:lnTo>
                  <a:pt x="106972" y="15493"/>
                </a:lnTo>
                <a:lnTo>
                  <a:pt x="106016" y="15493"/>
                </a:lnTo>
                <a:lnTo>
                  <a:pt x="104463" y="14858"/>
                </a:lnTo>
                <a:lnTo>
                  <a:pt x="103508" y="13715"/>
                </a:lnTo>
                <a:lnTo>
                  <a:pt x="98610" y="13715"/>
                </a:lnTo>
                <a:lnTo>
                  <a:pt x="99924" y="13080"/>
                </a:lnTo>
                <a:lnTo>
                  <a:pt x="101175" y="12380"/>
                </a:lnTo>
                <a:lnTo>
                  <a:pt x="103422" y="12380"/>
                </a:lnTo>
                <a:lnTo>
                  <a:pt x="101596" y="7746"/>
                </a:lnTo>
                <a:lnTo>
                  <a:pt x="103561" y="8762"/>
                </a:lnTo>
                <a:lnTo>
                  <a:pt x="106458" y="8762"/>
                </a:lnTo>
                <a:lnTo>
                  <a:pt x="107236" y="9397"/>
                </a:lnTo>
                <a:lnTo>
                  <a:pt x="107311" y="9905"/>
                </a:lnTo>
                <a:lnTo>
                  <a:pt x="102941" y="9905"/>
                </a:lnTo>
                <a:lnTo>
                  <a:pt x="104941" y="11302"/>
                </a:lnTo>
                <a:lnTo>
                  <a:pt x="105013" y="11556"/>
                </a:lnTo>
                <a:lnTo>
                  <a:pt x="105120" y="11937"/>
                </a:lnTo>
                <a:lnTo>
                  <a:pt x="106375" y="11937"/>
                </a:lnTo>
                <a:lnTo>
                  <a:pt x="106778" y="12380"/>
                </a:lnTo>
                <a:lnTo>
                  <a:pt x="106998" y="12699"/>
                </a:lnTo>
                <a:lnTo>
                  <a:pt x="108036" y="13969"/>
                </a:lnTo>
                <a:lnTo>
                  <a:pt x="107988" y="14223"/>
                </a:lnTo>
                <a:lnTo>
                  <a:pt x="107868" y="14858"/>
                </a:lnTo>
                <a:lnTo>
                  <a:pt x="107808" y="15112"/>
                </a:lnTo>
                <a:lnTo>
                  <a:pt x="107686" y="15620"/>
                </a:lnTo>
                <a:close/>
              </a:path>
              <a:path w="147955" h="70485">
                <a:moveTo>
                  <a:pt x="142211" y="8254"/>
                </a:moveTo>
                <a:lnTo>
                  <a:pt x="141614" y="8254"/>
                </a:lnTo>
                <a:lnTo>
                  <a:pt x="142331" y="7746"/>
                </a:lnTo>
                <a:lnTo>
                  <a:pt x="142211" y="8254"/>
                </a:lnTo>
                <a:close/>
              </a:path>
              <a:path w="147955" h="70485">
                <a:moveTo>
                  <a:pt x="116409" y="15493"/>
                </a:moveTo>
                <a:lnTo>
                  <a:pt x="116266" y="15112"/>
                </a:lnTo>
                <a:lnTo>
                  <a:pt x="116170" y="14858"/>
                </a:lnTo>
                <a:lnTo>
                  <a:pt x="115621" y="14223"/>
                </a:lnTo>
                <a:lnTo>
                  <a:pt x="116230" y="13080"/>
                </a:lnTo>
                <a:lnTo>
                  <a:pt x="115773" y="12380"/>
                </a:lnTo>
                <a:lnTo>
                  <a:pt x="115513" y="11937"/>
                </a:lnTo>
                <a:lnTo>
                  <a:pt x="114020" y="11937"/>
                </a:lnTo>
                <a:lnTo>
                  <a:pt x="113900" y="11302"/>
                </a:lnTo>
                <a:lnTo>
                  <a:pt x="113781" y="10667"/>
                </a:lnTo>
                <a:lnTo>
                  <a:pt x="114781" y="9397"/>
                </a:lnTo>
                <a:lnTo>
                  <a:pt x="114516" y="9397"/>
                </a:lnTo>
                <a:lnTo>
                  <a:pt x="113661" y="8254"/>
                </a:lnTo>
                <a:lnTo>
                  <a:pt x="119515" y="8254"/>
                </a:lnTo>
                <a:lnTo>
                  <a:pt x="117508" y="8762"/>
                </a:lnTo>
                <a:lnTo>
                  <a:pt x="116685" y="8762"/>
                </a:lnTo>
                <a:lnTo>
                  <a:pt x="119579" y="9905"/>
                </a:lnTo>
                <a:lnTo>
                  <a:pt x="122477" y="9905"/>
                </a:lnTo>
                <a:lnTo>
                  <a:pt x="123499" y="11556"/>
                </a:lnTo>
                <a:lnTo>
                  <a:pt x="118559" y="13715"/>
                </a:lnTo>
                <a:lnTo>
                  <a:pt x="118623" y="14223"/>
                </a:lnTo>
                <a:lnTo>
                  <a:pt x="118702" y="14858"/>
                </a:lnTo>
                <a:lnTo>
                  <a:pt x="117723" y="14858"/>
                </a:lnTo>
                <a:lnTo>
                  <a:pt x="116409" y="15493"/>
                </a:lnTo>
                <a:close/>
              </a:path>
              <a:path w="147955" h="70485">
                <a:moveTo>
                  <a:pt x="122457" y="9905"/>
                </a:moveTo>
                <a:lnTo>
                  <a:pt x="120493" y="9905"/>
                </a:lnTo>
                <a:lnTo>
                  <a:pt x="120394" y="9397"/>
                </a:lnTo>
                <a:lnTo>
                  <a:pt x="120271" y="8762"/>
                </a:lnTo>
                <a:lnTo>
                  <a:pt x="120172" y="8254"/>
                </a:lnTo>
                <a:lnTo>
                  <a:pt x="120769" y="8254"/>
                </a:lnTo>
                <a:lnTo>
                  <a:pt x="122457" y="9905"/>
                </a:lnTo>
                <a:close/>
              </a:path>
              <a:path w="147955" h="70485">
                <a:moveTo>
                  <a:pt x="138218" y="9905"/>
                </a:moveTo>
                <a:lnTo>
                  <a:pt x="135917" y="9905"/>
                </a:lnTo>
                <a:lnTo>
                  <a:pt x="138243" y="9397"/>
                </a:lnTo>
                <a:lnTo>
                  <a:pt x="138479" y="9397"/>
                </a:lnTo>
                <a:lnTo>
                  <a:pt x="138218" y="9905"/>
                </a:lnTo>
                <a:close/>
              </a:path>
              <a:path w="147955" h="70485">
                <a:moveTo>
                  <a:pt x="123499" y="11556"/>
                </a:moveTo>
                <a:lnTo>
                  <a:pt x="122511" y="9905"/>
                </a:lnTo>
                <a:lnTo>
                  <a:pt x="124054" y="11302"/>
                </a:lnTo>
                <a:lnTo>
                  <a:pt x="123499" y="11556"/>
                </a:lnTo>
                <a:close/>
              </a:path>
              <a:path w="147955" h="70485">
                <a:moveTo>
                  <a:pt x="95119" y="14223"/>
                </a:moveTo>
                <a:lnTo>
                  <a:pt x="94429" y="11937"/>
                </a:lnTo>
                <a:lnTo>
                  <a:pt x="95743" y="10667"/>
                </a:lnTo>
                <a:lnTo>
                  <a:pt x="97455" y="11937"/>
                </a:lnTo>
                <a:lnTo>
                  <a:pt x="96997" y="11937"/>
                </a:lnTo>
                <a:lnTo>
                  <a:pt x="96946" y="13080"/>
                </a:lnTo>
                <a:lnTo>
                  <a:pt x="97168" y="13080"/>
                </a:lnTo>
                <a:lnTo>
                  <a:pt x="95119" y="14223"/>
                </a:lnTo>
                <a:close/>
              </a:path>
              <a:path w="147955" h="70485">
                <a:moveTo>
                  <a:pt x="103319" y="12380"/>
                </a:moveTo>
                <a:lnTo>
                  <a:pt x="101017" y="12380"/>
                </a:lnTo>
                <a:lnTo>
                  <a:pt x="99924" y="10667"/>
                </a:lnTo>
                <a:lnTo>
                  <a:pt x="103319" y="12380"/>
                </a:lnTo>
                <a:close/>
              </a:path>
              <a:path w="147955" h="70485">
                <a:moveTo>
                  <a:pt x="108159" y="13461"/>
                </a:moveTo>
                <a:lnTo>
                  <a:pt x="106375" y="11937"/>
                </a:lnTo>
                <a:lnTo>
                  <a:pt x="105120" y="11937"/>
                </a:lnTo>
                <a:lnTo>
                  <a:pt x="108585" y="11302"/>
                </a:lnTo>
                <a:lnTo>
                  <a:pt x="108533" y="11556"/>
                </a:lnTo>
                <a:lnTo>
                  <a:pt x="108457" y="11937"/>
                </a:lnTo>
                <a:lnTo>
                  <a:pt x="108367" y="12380"/>
                </a:lnTo>
                <a:lnTo>
                  <a:pt x="108303" y="12699"/>
                </a:lnTo>
                <a:lnTo>
                  <a:pt x="108226" y="13080"/>
                </a:lnTo>
                <a:lnTo>
                  <a:pt x="108159" y="13461"/>
                </a:lnTo>
                <a:close/>
              </a:path>
              <a:path w="147955" h="70485">
                <a:moveTo>
                  <a:pt x="143001" y="15941"/>
                </a:moveTo>
                <a:lnTo>
                  <a:pt x="127073" y="15941"/>
                </a:lnTo>
                <a:lnTo>
                  <a:pt x="127757" y="15493"/>
                </a:lnTo>
                <a:lnTo>
                  <a:pt x="129216" y="11556"/>
                </a:lnTo>
                <a:lnTo>
                  <a:pt x="129310" y="11302"/>
                </a:lnTo>
                <a:lnTo>
                  <a:pt x="137463" y="11302"/>
                </a:lnTo>
                <a:lnTo>
                  <a:pt x="137134" y="11937"/>
                </a:lnTo>
                <a:lnTo>
                  <a:pt x="137395" y="12380"/>
                </a:lnTo>
                <a:lnTo>
                  <a:pt x="138568" y="13715"/>
                </a:lnTo>
                <a:lnTo>
                  <a:pt x="139304" y="13715"/>
                </a:lnTo>
                <a:lnTo>
                  <a:pt x="138628" y="14858"/>
                </a:lnTo>
                <a:lnTo>
                  <a:pt x="138389" y="15493"/>
                </a:lnTo>
                <a:lnTo>
                  <a:pt x="142971" y="15493"/>
                </a:lnTo>
                <a:lnTo>
                  <a:pt x="143001" y="15941"/>
                </a:lnTo>
                <a:close/>
              </a:path>
              <a:path w="147955" h="70485">
                <a:moveTo>
                  <a:pt x="96922" y="15941"/>
                </a:moveTo>
                <a:lnTo>
                  <a:pt x="96997" y="11937"/>
                </a:lnTo>
                <a:lnTo>
                  <a:pt x="97787" y="12699"/>
                </a:lnTo>
                <a:lnTo>
                  <a:pt x="97152" y="13080"/>
                </a:lnTo>
                <a:lnTo>
                  <a:pt x="98095" y="13080"/>
                </a:lnTo>
                <a:lnTo>
                  <a:pt x="98610" y="13715"/>
                </a:lnTo>
                <a:lnTo>
                  <a:pt x="97296" y="13715"/>
                </a:lnTo>
                <a:lnTo>
                  <a:pt x="97211" y="14223"/>
                </a:lnTo>
                <a:lnTo>
                  <a:pt x="97104" y="14858"/>
                </a:lnTo>
                <a:lnTo>
                  <a:pt x="96997" y="15493"/>
                </a:lnTo>
                <a:lnTo>
                  <a:pt x="96922" y="15941"/>
                </a:lnTo>
                <a:close/>
              </a:path>
              <a:path w="147955" h="70485">
                <a:moveTo>
                  <a:pt x="97787" y="12699"/>
                </a:moveTo>
                <a:lnTo>
                  <a:pt x="96997" y="11937"/>
                </a:lnTo>
                <a:lnTo>
                  <a:pt x="97455" y="11937"/>
                </a:lnTo>
                <a:lnTo>
                  <a:pt x="98202" y="12380"/>
                </a:lnTo>
                <a:lnTo>
                  <a:pt x="98446" y="12380"/>
                </a:lnTo>
                <a:lnTo>
                  <a:pt x="97787" y="12699"/>
                </a:lnTo>
                <a:close/>
              </a:path>
              <a:path w="147955" h="70485">
                <a:moveTo>
                  <a:pt x="107123" y="12699"/>
                </a:moveTo>
                <a:lnTo>
                  <a:pt x="106737" y="12380"/>
                </a:lnTo>
                <a:lnTo>
                  <a:pt x="106375" y="11937"/>
                </a:lnTo>
                <a:lnTo>
                  <a:pt x="106893" y="12380"/>
                </a:lnTo>
                <a:lnTo>
                  <a:pt x="107123" y="12699"/>
                </a:lnTo>
                <a:close/>
              </a:path>
              <a:path w="147955" h="70485">
                <a:moveTo>
                  <a:pt x="108036" y="13969"/>
                </a:moveTo>
                <a:lnTo>
                  <a:pt x="106893" y="12380"/>
                </a:lnTo>
                <a:lnTo>
                  <a:pt x="108159" y="13461"/>
                </a:lnTo>
                <a:lnTo>
                  <a:pt x="108036" y="13969"/>
                </a:lnTo>
                <a:close/>
              </a:path>
              <a:path w="147955" h="70485">
                <a:moveTo>
                  <a:pt x="143039" y="16636"/>
                </a:moveTo>
                <a:lnTo>
                  <a:pt x="120650" y="16636"/>
                </a:lnTo>
                <a:lnTo>
                  <a:pt x="120738" y="15620"/>
                </a:lnTo>
                <a:lnTo>
                  <a:pt x="120856" y="14223"/>
                </a:lnTo>
                <a:lnTo>
                  <a:pt x="120948" y="13080"/>
                </a:lnTo>
                <a:lnTo>
                  <a:pt x="121127" y="13080"/>
                </a:lnTo>
                <a:lnTo>
                  <a:pt x="121918" y="12380"/>
                </a:lnTo>
                <a:lnTo>
                  <a:pt x="121750" y="12380"/>
                </a:lnTo>
                <a:lnTo>
                  <a:pt x="126893" y="15941"/>
                </a:lnTo>
                <a:lnTo>
                  <a:pt x="143001" y="15941"/>
                </a:lnTo>
                <a:lnTo>
                  <a:pt x="143039" y="16636"/>
                </a:lnTo>
                <a:close/>
              </a:path>
              <a:path w="147955" h="70485">
                <a:moveTo>
                  <a:pt x="98095" y="13080"/>
                </a:moveTo>
                <a:lnTo>
                  <a:pt x="97152" y="13080"/>
                </a:lnTo>
                <a:lnTo>
                  <a:pt x="97787" y="12699"/>
                </a:lnTo>
                <a:lnTo>
                  <a:pt x="98095" y="13080"/>
                </a:lnTo>
                <a:close/>
              </a:path>
              <a:path w="147955" h="70485">
                <a:moveTo>
                  <a:pt x="113004" y="15493"/>
                </a:moveTo>
                <a:lnTo>
                  <a:pt x="110556" y="15493"/>
                </a:lnTo>
                <a:lnTo>
                  <a:pt x="112646" y="13080"/>
                </a:lnTo>
                <a:lnTo>
                  <a:pt x="114617" y="13715"/>
                </a:lnTo>
                <a:lnTo>
                  <a:pt x="113004" y="15493"/>
                </a:lnTo>
                <a:close/>
              </a:path>
              <a:path w="147955" h="70485">
                <a:moveTo>
                  <a:pt x="145616" y="13715"/>
                </a:moveTo>
                <a:lnTo>
                  <a:pt x="139643" y="13080"/>
                </a:lnTo>
                <a:lnTo>
                  <a:pt x="146482" y="13080"/>
                </a:lnTo>
                <a:lnTo>
                  <a:pt x="145616" y="13715"/>
                </a:lnTo>
                <a:close/>
              </a:path>
              <a:path w="147955" h="70485">
                <a:moveTo>
                  <a:pt x="113243" y="16636"/>
                </a:moveTo>
                <a:lnTo>
                  <a:pt x="110078" y="16636"/>
                </a:lnTo>
                <a:lnTo>
                  <a:pt x="108231" y="14223"/>
                </a:lnTo>
                <a:lnTo>
                  <a:pt x="108159" y="13461"/>
                </a:lnTo>
                <a:lnTo>
                  <a:pt x="110556" y="15493"/>
                </a:lnTo>
                <a:lnTo>
                  <a:pt x="113004" y="15493"/>
                </a:lnTo>
                <a:lnTo>
                  <a:pt x="112531" y="15941"/>
                </a:lnTo>
                <a:lnTo>
                  <a:pt x="112393" y="15941"/>
                </a:lnTo>
                <a:lnTo>
                  <a:pt x="113243" y="16636"/>
                </a:lnTo>
                <a:close/>
              </a:path>
              <a:path w="147955" h="70485">
                <a:moveTo>
                  <a:pt x="94605" y="14223"/>
                </a:moveTo>
                <a:lnTo>
                  <a:pt x="93175" y="14223"/>
                </a:lnTo>
                <a:lnTo>
                  <a:pt x="93175" y="13715"/>
                </a:lnTo>
                <a:lnTo>
                  <a:pt x="94605" y="14223"/>
                </a:lnTo>
                <a:close/>
              </a:path>
              <a:path w="147955" h="70485">
                <a:moveTo>
                  <a:pt x="142971" y="15493"/>
                </a:moveTo>
                <a:lnTo>
                  <a:pt x="138926" y="15493"/>
                </a:lnTo>
                <a:lnTo>
                  <a:pt x="142868" y="13715"/>
                </a:lnTo>
                <a:lnTo>
                  <a:pt x="142971" y="15493"/>
                </a:lnTo>
                <a:close/>
              </a:path>
              <a:path w="147955" h="70485">
                <a:moveTo>
                  <a:pt x="115965" y="23875"/>
                </a:moveTo>
                <a:lnTo>
                  <a:pt x="88755" y="23875"/>
                </a:lnTo>
                <a:lnTo>
                  <a:pt x="91096" y="21462"/>
                </a:lnTo>
                <a:lnTo>
                  <a:pt x="91679" y="20827"/>
                </a:lnTo>
                <a:lnTo>
                  <a:pt x="91562" y="19684"/>
                </a:lnTo>
                <a:lnTo>
                  <a:pt x="91438" y="17779"/>
                </a:lnTo>
                <a:lnTo>
                  <a:pt x="87919" y="15493"/>
                </a:lnTo>
                <a:lnTo>
                  <a:pt x="88817" y="14223"/>
                </a:lnTo>
                <a:lnTo>
                  <a:pt x="88175" y="14223"/>
                </a:lnTo>
                <a:lnTo>
                  <a:pt x="92637" y="14858"/>
                </a:lnTo>
                <a:lnTo>
                  <a:pt x="92543" y="15941"/>
                </a:lnTo>
                <a:lnTo>
                  <a:pt x="92438" y="17271"/>
                </a:lnTo>
                <a:lnTo>
                  <a:pt x="92339" y="18414"/>
                </a:lnTo>
                <a:lnTo>
                  <a:pt x="98953" y="18414"/>
                </a:lnTo>
                <a:lnTo>
                  <a:pt x="100880" y="20192"/>
                </a:lnTo>
                <a:lnTo>
                  <a:pt x="131460" y="20192"/>
                </a:lnTo>
                <a:lnTo>
                  <a:pt x="131717" y="20827"/>
                </a:lnTo>
                <a:lnTo>
                  <a:pt x="117557" y="20827"/>
                </a:lnTo>
                <a:lnTo>
                  <a:pt x="115965" y="23875"/>
                </a:lnTo>
                <a:close/>
              </a:path>
              <a:path w="147955" h="70485">
                <a:moveTo>
                  <a:pt x="94394" y="15112"/>
                </a:moveTo>
                <a:lnTo>
                  <a:pt x="93832" y="14858"/>
                </a:lnTo>
                <a:lnTo>
                  <a:pt x="95119" y="14223"/>
                </a:lnTo>
                <a:lnTo>
                  <a:pt x="95625" y="14223"/>
                </a:lnTo>
                <a:lnTo>
                  <a:pt x="94394" y="15112"/>
                </a:lnTo>
                <a:close/>
              </a:path>
              <a:path w="147955" h="70485">
                <a:moveTo>
                  <a:pt x="106494" y="20192"/>
                </a:moveTo>
                <a:lnTo>
                  <a:pt x="100880" y="20192"/>
                </a:lnTo>
                <a:lnTo>
                  <a:pt x="102492" y="17271"/>
                </a:lnTo>
                <a:lnTo>
                  <a:pt x="100401" y="14223"/>
                </a:lnTo>
                <a:lnTo>
                  <a:pt x="100127" y="14223"/>
                </a:lnTo>
                <a:lnTo>
                  <a:pt x="104941" y="15493"/>
                </a:lnTo>
                <a:lnTo>
                  <a:pt x="103448" y="17271"/>
                </a:lnTo>
                <a:lnTo>
                  <a:pt x="106494" y="20192"/>
                </a:lnTo>
                <a:close/>
              </a:path>
              <a:path w="147955" h="70485">
                <a:moveTo>
                  <a:pt x="118836" y="15941"/>
                </a:moveTo>
                <a:lnTo>
                  <a:pt x="117441" y="15941"/>
                </a:lnTo>
                <a:lnTo>
                  <a:pt x="117563" y="15493"/>
                </a:lnTo>
                <a:lnTo>
                  <a:pt x="117667" y="15112"/>
                </a:lnTo>
                <a:lnTo>
                  <a:pt x="117723" y="14858"/>
                </a:lnTo>
                <a:lnTo>
                  <a:pt x="118702" y="14858"/>
                </a:lnTo>
                <a:lnTo>
                  <a:pt x="118791" y="15620"/>
                </a:lnTo>
                <a:lnTo>
                  <a:pt x="118836" y="15941"/>
                </a:lnTo>
                <a:close/>
              </a:path>
              <a:path w="147955" h="70485">
                <a:moveTo>
                  <a:pt x="94429" y="16636"/>
                </a:moveTo>
                <a:lnTo>
                  <a:pt x="93949" y="15620"/>
                </a:lnTo>
                <a:lnTo>
                  <a:pt x="94394" y="15112"/>
                </a:lnTo>
                <a:lnTo>
                  <a:pt x="96653" y="15941"/>
                </a:lnTo>
                <a:lnTo>
                  <a:pt x="96850" y="15941"/>
                </a:lnTo>
                <a:lnTo>
                  <a:pt x="94429" y="16636"/>
                </a:lnTo>
                <a:close/>
              </a:path>
              <a:path w="147955" h="70485">
                <a:moveTo>
                  <a:pt x="106959" y="15620"/>
                </a:moveTo>
                <a:lnTo>
                  <a:pt x="106793" y="15493"/>
                </a:lnTo>
                <a:lnTo>
                  <a:pt x="106972" y="15493"/>
                </a:lnTo>
                <a:close/>
              </a:path>
              <a:path w="147955" h="70485">
                <a:moveTo>
                  <a:pt x="108316" y="15941"/>
                </a:moveTo>
                <a:lnTo>
                  <a:pt x="107589" y="15941"/>
                </a:lnTo>
                <a:lnTo>
                  <a:pt x="107695" y="15620"/>
                </a:lnTo>
                <a:lnTo>
                  <a:pt x="106959" y="15620"/>
                </a:lnTo>
                <a:lnTo>
                  <a:pt x="107312" y="15620"/>
                </a:lnTo>
                <a:lnTo>
                  <a:pt x="107695" y="15620"/>
                </a:lnTo>
                <a:lnTo>
                  <a:pt x="107589" y="15941"/>
                </a:lnTo>
                <a:lnTo>
                  <a:pt x="108316" y="15941"/>
                </a:lnTo>
                <a:close/>
              </a:path>
              <a:path w="147955" h="70485">
                <a:moveTo>
                  <a:pt x="118917" y="16636"/>
                </a:moveTo>
                <a:lnTo>
                  <a:pt x="113243" y="16636"/>
                </a:lnTo>
                <a:lnTo>
                  <a:pt x="116409" y="15493"/>
                </a:lnTo>
                <a:lnTo>
                  <a:pt x="117303" y="15941"/>
                </a:lnTo>
                <a:lnTo>
                  <a:pt x="118839" y="15941"/>
                </a:lnTo>
                <a:lnTo>
                  <a:pt x="118917" y="16636"/>
                </a:lnTo>
                <a:close/>
              </a:path>
              <a:path w="147955" h="70485">
                <a:moveTo>
                  <a:pt x="131460" y="20192"/>
                </a:moveTo>
                <a:lnTo>
                  <a:pt x="106494" y="20192"/>
                </a:lnTo>
                <a:lnTo>
                  <a:pt x="106608" y="19049"/>
                </a:lnTo>
                <a:lnTo>
                  <a:pt x="106735" y="17779"/>
                </a:lnTo>
                <a:lnTo>
                  <a:pt x="106849" y="16636"/>
                </a:lnTo>
                <a:lnTo>
                  <a:pt x="106959" y="15620"/>
                </a:lnTo>
                <a:lnTo>
                  <a:pt x="107472" y="15941"/>
                </a:lnTo>
                <a:lnTo>
                  <a:pt x="108376" y="15941"/>
                </a:lnTo>
                <a:lnTo>
                  <a:pt x="110078" y="16636"/>
                </a:lnTo>
                <a:lnTo>
                  <a:pt x="143039" y="16636"/>
                </a:lnTo>
                <a:lnTo>
                  <a:pt x="143119" y="17779"/>
                </a:lnTo>
                <a:lnTo>
                  <a:pt x="130325" y="17779"/>
                </a:lnTo>
                <a:lnTo>
                  <a:pt x="131460" y="20192"/>
                </a:lnTo>
                <a:close/>
              </a:path>
              <a:path w="147955" h="70485">
                <a:moveTo>
                  <a:pt x="59190" y="19684"/>
                </a:moveTo>
                <a:lnTo>
                  <a:pt x="52620" y="19684"/>
                </a:lnTo>
                <a:lnTo>
                  <a:pt x="54710" y="17271"/>
                </a:lnTo>
                <a:lnTo>
                  <a:pt x="54209" y="15941"/>
                </a:lnTo>
                <a:lnTo>
                  <a:pt x="55087" y="16636"/>
                </a:lnTo>
                <a:lnTo>
                  <a:pt x="59190" y="19684"/>
                </a:lnTo>
                <a:close/>
              </a:path>
              <a:path w="147955" h="70485">
                <a:moveTo>
                  <a:pt x="88625" y="23240"/>
                </a:moveTo>
                <a:lnTo>
                  <a:pt x="82144" y="23240"/>
                </a:lnTo>
                <a:lnTo>
                  <a:pt x="82600" y="21970"/>
                </a:lnTo>
                <a:lnTo>
                  <a:pt x="82691" y="21716"/>
                </a:lnTo>
                <a:lnTo>
                  <a:pt x="82782" y="21462"/>
                </a:lnTo>
                <a:lnTo>
                  <a:pt x="82125" y="21462"/>
                </a:lnTo>
                <a:lnTo>
                  <a:pt x="83857" y="20192"/>
                </a:lnTo>
                <a:lnTo>
                  <a:pt x="84948" y="15941"/>
                </a:lnTo>
                <a:lnTo>
                  <a:pt x="85149" y="16636"/>
                </a:lnTo>
                <a:lnTo>
                  <a:pt x="86187" y="19684"/>
                </a:lnTo>
                <a:lnTo>
                  <a:pt x="87939" y="19684"/>
                </a:lnTo>
                <a:lnTo>
                  <a:pt x="88037" y="20192"/>
                </a:lnTo>
                <a:lnTo>
                  <a:pt x="88159" y="20827"/>
                </a:lnTo>
                <a:lnTo>
                  <a:pt x="88282" y="21462"/>
                </a:lnTo>
                <a:lnTo>
                  <a:pt x="88380" y="21970"/>
                </a:lnTo>
                <a:lnTo>
                  <a:pt x="88503" y="22605"/>
                </a:lnTo>
                <a:lnTo>
                  <a:pt x="88625" y="23240"/>
                </a:lnTo>
                <a:close/>
              </a:path>
              <a:path w="147955" h="70485">
                <a:moveTo>
                  <a:pt x="98953" y="18414"/>
                </a:moveTo>
                <a:lnTo>
                  <a:pt x="96101" y="18414"/>
                </a:lnTo>
                <a:lnTo>
                  <a:pt x="96653" y="15941"/>
                </a:lnTo>
                <a:lnTo>
                  <a:pt x="96922" y="15941"/>
                </a:lnTo>
                <a:lnTo>
                  <a:pt x="96805" y="16636"/>
                </a:lnTo>
                <a:lnTo>
                  <a:pt x="96699" y="17271"/>
                </a:lnTo>
                <a:lnTo>
                  <a:pt x="101238" y="17271"/>
                </a:lnTo>
                <a:lnTo>
                  <a:pt x="98605" y="17779"/>
                </a:lnTo>
                <a:lnTo>
                  <a:pt x="98247" y="17779"/>
                </a:lnTo>
                <a:lnTo>
                  <a:pt x="98953" y="18414"/>
                </a:lnTo>
                <a:close/>
              </a:path>
              <a:path w="147955" h="70485">
                <a:moveTo>
                  <a:pt x="76849" y="25653"/>
                </a:moveTo>
                <a:lnTo>
                  <a:pt x="72210" y="25653"/>
                </a:lnTo>
                <a:lnTo>
                  <a:pt x="74122" y="24383"/>
                </a:lnTo>
                <a:lnTo>
                  <a:pt x="74062" y="20192"/>
                </a:lnTo>
                <a:lnTo>
                  <a:pt x="71852" y="20192"/>
                </a:lnTo>
                <a:lnTo>
                  <a:pt x="72449" y="19049"/>
                </a:lnTo>
                <a:lnTo>
                  <a:pt x="72512" y="18414"/>
                </a:lnTo>
                <a:lnTo>
                  <a:pt x="72628" y="17271"/>
                </a:lnTo>
                <a:lnTo>
                  <a:pt x="75436" y="18414"/>
                </a:lnTo>
                <a:lnTo>
                  <a:pt x="75512" y="19049"/>
                </a:lnTo>
                <a:lnTo>
                  <a:pt x="75588" y="19684"/>
                </a:lnTo>
                <a:lnTo>
                  <a:pt x="75649" y="20192"/>
                </a:lnTo>
                <a:lnTo>
                  <a:pt x="75725" y="20827"/>
                </a:lnTo>
                <a:lnTo>
                  <a:pt x="75832" y="21716"/>
                </a:lnTo>
                <a:lnTo>
                  <a:pt x="75939" y="22605"/>
                </a:lnTo>
                <a:lnTo>
                  <a:pt x="76015" y="23240"/>
                </a:lnTo>
                <a:lnTo>
                  <a:pt x="76091" y="23875"/>
                </a:lnTo>
                <a:lnTo>
                  <a:pt x="76152" y="24383"/>
                </a:lnTo>
                <a:lnTo>
                  <a:pt x="76670" y="24383"/>
                </a:lnTo>
                <a:lnTo>
                  <a:pt x="75675" y="25018"/>
                </a:lnTo>
                <a:lnTo>
                  <a:pt x="76849" y="25653"/>
                </a:lnTo>
                <a:close/>
              </a:path>
              <a:path w="147955" h="70485">
                <a:moveTo>
                  <a:pt x="80837" y="21970"/>
                </a:moveTo>
                <a:lnTo>
                  <a:pt x="81647" y="21462"/>
                </a:lnTo>
                <a:lnTo>
                  <a:pt x="80027" y="20827"/>
                </a:lnTo>
                <a:lnTo>
                  <a:pt x="79855" y="20192"/>
                </a:lnTo>
                <a:lnTo>
                  <a:pt x="80751" y="18414"/>
                </a:lnTo>
                <a:lnTo>
                  <a:pt x="79915" y="17271"/>
                </a:lnTo>
                <a:lnTo>
                  <a:pt x="82125" y="17271"/>
                </a:lnTo>
                <a:lnTo>
                  <a:pt x="82125" y="21462"/>
                </a:lnTo>
                <a:lnTo>
                  <a:pt x="82782" y="21462"/>
                </a:lnTo>
                <a:lnTo>
                  <a:pt x="80837" y="21970"/>
                </a:lnTo>
                <a:close/>
              </a:path>
              <a:path w="147955" h="70485">
                <a:moveTo>
                  <a:pt x="87939" y="19684"/>
                </a:moveTo>
                <a:lnTo>
                  <a:pt x="86187" y="19684"/>
                </a:lnTo>
                <a:lnTo>
                  <a:pt x="87023" y="17271"/>
                </a:lnTo>
                <a:lnTo>
                  <a:pt x="90085" y="17779"/>
                </a:lnTo>
                <a:lnTo>
                  <a:pt x="90475" y="17779"/>
                </a:lnTo>
                <a:lnTo>
                  <a:pt x="89949" y="18414"/>
                </a:lnTo>
                <a:lnTo>
                  <a:pt x="87740" y="18414"/>
                </a:lnTo>
                <a:lnTo>
                  <a:pt x="87839" y="19049"/>
                </a:lnTo>
                <a:lnTo>
                  <a:pt x="87939" y="19684"/>
                </a:lnTo>
                <a:close/>
              </a:path>
              <a:path w="147955" h="70485">
                <a:moveTo>
                  <a:pt x="2807" y="66801"/>
                </a:moveTo>
                <a:lnTo>
                  <a:pt x="2389" y="64388"/>
                </a:lnTo>
                <a:lnTo>
                  <a:pt x="4240" y="63245"/>
                </a:lnTo>
                <a:lnTo>
                  <a:pt x="4061" y="62610"/>
                </a:lnTo>
                <a:lnTo>
                  <a:pt x="3822" y="61467"/>
                </a:lnTo>
                <a:lnTo>
                  <a:pt x="0" y="61467"/>
                </a:lnTo>
                <a:lnTo>
                  <a:pt x="94" y="60832"/>
                </a:lnTo>
                <a:lnTo>
                  <a:pt x="34249" y="27431"/>
                </a:lnTo>
                <a:lnTo>
                  <a:pt x="46845" y="17779"/>
                </a:lnTo>
                <a:lnTo>
                  <a:pt x="46623" y="18414"/>
                </a:lnTo>
                <a:lnTo>
                  <a:pt x="45938" y="20827"/>
                </a:lnTo>
                <a:lnTo>
                  <a:pt x="44079" y="22605"/>
                </a:lnTo>
                <a:lnTo>
                  <a:pt x="45333" y="25653"/>
                </a:lnTo>
                <a:lnTo>
                  <a:pt x="43899" y="25653"/>
                </a:lnTo>
                <a:lnTo>
                  <a:pt x="45751" y="27431"/>
                </a:lnTo>
                <a:lnTo>
                  <a:pt x="46886" y="27431"/>
                </a:lnTo>
                <a:lnTo>
                  <a:pt x="46826" y="28066"/>
                </a:lnTo>
                <a:lnTo>
                  <a:pt x="46289" y="28066"/>
                </a:lnTo>
                <a:lnTo>
                  <a:pt x="43899" y="28574"/>
                </a:lnTo>
                <a:lnTo>
                  <a:pt x="42406" y="31622"/>
                </a:lnTo>
                <a:lnTo>
                  <a:pt x="42287" y="34543"/>
                </a:lnTo>
                <a:lnTo>
                  <a:pt x="96289" y="34543"/>
                </a:lnTo>
                <a:lnTo>
                  <a:pt x="96914" y="35432"/>
                </a:lnTo>
                <a:lnTo>
                  <a:pt x="96711" y="35813"/>
                </a:lnTo>
                <a:lnTo>
                  <a:pt x="85948" y="35813"/>
                </a:lnTo>
                <a:lnTo>
                  <a:pt x="83320" y="37591"/>
                </a:lnTo>
                <a:lnTo>
                  <a:pt x="82364" y="41782"/>
                </a:lnTo>
                <a:lnTo>
                  <a:pt x="81647" y="42925"/>
                </a:lnTo>
                <a:lnTo>
                  <a:pt x="63669" y="42925"/>
                </a:lnTo>
                <a:lnTo>
                  <a:pt x="62923" y="43560"/>
                </a:lnTo>
                <a:lnTo>
                  <a:pt x="60026" y="43560"/>
                </a:lnTo>
                <a:lnTo>
                  <a:pt x="60484" y="44703"/>
                </a:lnTo>
                <a:lnTo>
                  <a:pt x="55248" y="44703"/>
                </a:lnTo>
                <a:lnTo>
                  <a:pt x="53993" y="45338"/>
                </a:lnTo>
                <a:lnTo>
                  <a:pt x="54889" y="46481"/>
                </a:lnTo>
                <a:lnTo>
                  <a:pt x="52679" y="46481"/>
                </a:lnTo>
                <a:lnTo>
                  <a:pt x="52560" y="47116"/>
                </a:lnTo>
                <a:lnTo>
                  <a:pt x="52888" y="47751"/>
                </a:lnTo>
                <a:lnTo>
                  <a:pt x="46109" y="47751"/>
                </a:lnTo>
                <a:lnTo>
                  <a:pt x="44377" y="48259"/>
                </a:lnTo>
                <a:lnTo>
                  <a:pt x="40913" y="48894"/>
                </a:lnTo>
                <a:lnTo>
                  <a:pt x="41594" y="50672"/>
                </a:lnTo>
                <a:lnTo>
                  <a:pt x="35717" y="50672"/>
                </a:lnTo>
                <a:lnTo>
                  <a:pt x="32969" y="51307"/>
                </a:lnTo>
                <a:lnTo>
                  <a:pt x="35299" y="54228"/>
                </a:lnTo>
                <a:lnTo>
                  <a:pt x="25085" y="54228"/>
                </a:lnTo>
                <a:lnTo>
                  <a:pt x="24932" y="54863"/>
                </a:lnTo>
                <a:lnTo>
                  <a:pt x="18276" y="54863"/>
                </a:lnTo>
                <a:lnTo>
                  <a:pt x="18181" y="56133"/>
                </a:lnTo>
                <a:lnTo>
                  <a:pt x="18085" y="57276"/>
                </a:lnTo>
                <a:lnTo>
                  <a:pt x="14513" y="57276"/>
                </a:lnTo>
                <a:lnTo>
                  <a:pt x="14155" y="58419"/>
                </a:lnTo>
                <a:lnTo>
                  <a:pt x="16783" y="60197"/>
                </a:lnTo>
                <a:lnTo>
                  <a:pt x="12841" y="60197"/>
                </a:lnTo>
                <a:lnTo>
                  <a:pt x="10750" y="62102"/>
                </a:lnTo>
                <a:lnTo>
                  <a:pt x="7167" y="62102"/>
                </a:lnTo>
                <a:lnTo>
                  <a:pt x="4599" y="63880"/>
                </a:lnTo>
                <a:lnTo>
                  <a:pt x="5913" y="65658"/>
                </a:lnTo>
                <a:lnTo>
                  <a:pt x="5554" y="65658"/>
                </a:lnTo>
                <a:lnTo>
                  <a:pt x="5375" y="66293"/>
                </a:lnTo>
                <a:lnTo>
                  <a:pt x="2807" y="66801"/>
                </a:lnTo>
                <a:close/>
              </a:path>
              <a:path w="147955" h="70485">
                <a:moveTo>
                  <a:pt x="139583" y="19049"/>
                </a:moveTo>
                <a:lnTo>
                  <a:pt x="129923" y="17779"/>
                </a:lnTo>
                <a:lnTo>
                  <a:pt x="143284" y="17779"/>
                </a:lnTo>
                <a:lnTo>
                  <a:pt x="139583" y="19049"/>
                </a:lnTo>
                <a:close/>
              </a:path>
              <a:path w="147955" h="70485">
                <a:moveTo>
                  <a:pt x="89472" y="19049"/>
                </a:moveTo>
                <a:lnTo>
                  <a:pt x="87740" y="18414"/>
                </a:lnTo>
                <a:lnTo>
                  <a:pt x="89949" y="18414"/>
                </a:lnTo>
                <a:lnTo>
                  <a:pt x="89472" y="19049"/>
                </a:lnTo>
                <a:close/>
              </a:path>
              <a:path w="147955" h="70485">
                <a:moveTo>
                  <a:pt x="79199" y="26796"/>
                </a:moveTo>
                <a:lnTo>
                  <a:pt x="59488" y="26796"/>
                </a:lnTo>
                <a:lnTo>
                  <a:pt x="63550" y="26161"/>
                </a:lnTo>
                <a:lnTo>
                  <a:pt x="63178" y="24383"/>
                </a:lnTo>
                <a:lnTo>
                  <a:pt x="63072" y="23875"/>
                </a:lnTo>
                <a:lnTo>
                  <a:pt x="61453" y="23240"/>
                </a:lnTo>
                <a:lnTo>
                  <a:pt x="61672" y="23240"/>
                </a:lnTo>
                <a:lnTo>
                  <a:pt x="64024" y="21970"/>
                </a:lnTo>
                <a:lnTo>
                  <a:pt x="63542" y="21970"/>
                </a:lnTo>
                <a:lnTo>
                  <a:pt x="60086" y="20192"/>
                </a:lnTo>
                <a:lnTo>
                  <a:pt x="63669" y="20192"/>
                </a:lnTo>
                <a:lnTo>
                  <a:pt x="65222" y="19049"/>
                </a:lnTo>
                <a:lnTo>
                  <a:pt x="65104" y="20827"/>
                </a:lnTo>
                <a:lnTo>
                  <a:pt x="65769" y="23875"/>
                </a:lnTo>
                <a:lnTo>
                  <a:pt x="65879" y="24383"/>
                </a:lnTo>
                <a:lnTo>
                  <a:pt x="67432" y="25018"/>
                </a:lnTo>
                <a:lnTo>
                  <a:pt x="68089" y="25653"/>
                </a:lnTo>
                <a:lnTo>
                  <a:pt x="76849" y="25653"/>
                </a:lnTo>
                <a:lnTo>
                  <a:pt x="79199" y="26796"/>
                </a:lnTo>
                <a:close/>
              </a:path>
              <a:path w="147955" h="70485">
                <a:moveTo>
                  <a:pt x="55342" y="21716"/>
                </a:moveTo>
                <a:lnTo>
                  <a:pt x="53635" y="19684"/>
                </a:lnTo>
                <a:lnTo>
                  <a:pt x="56442" y="19684"/>
                </a:lnTo>
                <a:lnTo>
                  <a:pt x="55342" y="21716"/>
                </a:lnTo>
                <a:close/>
              </a:path>
              <a:path w="147955" h="70485">
                <a:moveTo>
                  <a:pt x="76670" y="24383"/>
                </a:moveTo>
                <a:lnTo>
                  <a:pt x="76152" y="24383"/>
                </a:lnTo>
                <a:lnTo>
                  <a:pt x="76243" y="23875"/>
                </a:lnTo>
                <a:lnTo>
                  <a:pt x="76356" y="23240"/>
                </a:lnTo>
                <a:lnTo>
                  <a:pt x="76469" y="22605"/>
                </a:lnTo>
                <a:lnTo>
                  <a:pt x="76582" y="21970"/>
                </a:lnTo>
                <a:lnTo>
                  <a:pt x="76672" y="21462"/>
                </a:lnTo>
                <a:lnTo>
                  <a:pt x="76785" y="20827"/>
                </a:lnTo>
                <a:lnTo>
                  <a:pt x="76898" y="20192"/>
                </a:lnTo>
                <a:lnTo>
                  <a:pt x="76989" y="19684"/>
                </a:lnTo>
                <a:lnTo>
                  <a:pt x="80027" y="20827"/>
                </a:lnTo>
                <a:lnTo>
                  <a:pt x="80223" y="21462"/>
                </a:lnTo>
                <a:lnTo>
                  <a:pt x="80283" y="21716"/>
                </a:lnTo>
                <a:lnTo>
                  <a:pt x="80356" y="21970"/>
                </a:lnTo>
                <a:lnTo>
                  <a:pt x="80901" y="21970"/>
                </a:lnTo>
                <a:lnTo>
                  <a:pt x="79656" y="22605"/>
                </a:lnTo>
                <a:lnTo>
                  <a:pt x="78362" y="22605"/>
                </a:lnTo>
                <a:lnTo>
                  <a:pt x="78745" y="23240"/>
                </a:lnTo>
                <a:lnTo>
                  <a:pt x="76670" y="24383"/>
                </a:lnTo>
                <a:close/>
              </a:path>
              <a:path w="147955" h="70485">
                <a:moveTo>
                  <a:pt x="89711" y="32765"/>
                </a:moveTo>
                <a:lnTo>
                  <a:pt x="51365" y="32765"/>
                </a:lnTo>
                <a:lnTo>
                  <a:pt x="52859" y="29844"/>
                </a:lnTo>
                <a:lnTo>
                  <a:pt x="52780" y="29209"/>
                </a:lnTo>
                <a:lnTo>
                  <a:pt x="52701" y="28574"/>
                </a:lnTo>
                <a:lnTo>
                  <a:pt x="52639" y="28066"/>
                </a:lnTo>
                <a:lnTo>
                  <a:pt x="52560" y="27431"/>
                </a:lnTo>
                <a:lnTo>
                  <a:pt x="52450" y="26796"/>
                </a:lnTo>
                <a:lnTo>
                  <a:pt x="52340" y="26161"/>
                </a:lnTo>
                <a:lnTo>
                  <a:pt x="52252" y="25653"/>
                </a:lnTo>
                <a:lnTo>
                  <a:pt x="52142" y="25018"/>
                </a:lnTo>
                <a:lnTo>
                  <a:pt x="47005" y="20192"/>
                </a:lnTo>
                <a:lnTo>
                  <a:pt x="52679" y="20192"/>
                </a:lnTo>
                <a:lnTo>
                  <a:pt x="51963" y="22605"/>
                </a:lnTo>
                <a:lnTo>
                  <a:pt x="54864" y="22605"/>
                </a:lnTo>
                <a:lnTo>
                  <a:pt x="53934" y="24383"/>
                </a:lnTo>
                <a:lnTo>
                  <a:pt x="52859" y="24383"/>
                </a:lnTo>
                <a:lnTo>
                  <a:pt x="54232" y="25018"/>
                </a:lnTo>
                <a:lnTo>
                  <a:pt x="54591" y="25653"/>
                </a:lnTo>
                <a:lnTo>
                  <a:pt x="56980" y="26161"/>
                </a:lnTo>
                <a:lnTo>
                  <a:pt x="59807" y="26161"/>
                </a:lnTo>
                <a:lnTo>
                  <a:pt x="59488" y="26796"/>
                </a:lnTo>
                <a:lnTo>
                  <a:pt x="114766" y="26796"/>
                </a:lnTo>
                <a:lnTo>
                  <a:pt x="114199" y="28574"/>
                </a:lnTo>
                <a:lnTo>
                  <a:pt x="93473" y="28574"/>
                </a:lnTo>
                <a:lnTo>
                  <a:pt x="90965" y="29209"/>
                </a:lnTo>
                <a:lnTo>
                  <a:pt x="89890" y="32257"/>
                </a:lnTo>
                <a:lnTo>
                  <a:pt x="89800" y="32511"/>
                </a:lnTo>
                <a:lnTo>
                  <a:pt x="89711" y="32765"/>
                </a:lnTo>
                <a:close/>
              </a:path>
              <a:path w="147955" h="70485">
                <a:moveTo>
                  <a:pt x="80837" y="21970"/>
                </a:moveTo>
                <a:lnTo>
                  <a:pt x="80360" y="21970"/>
                </a:lnTo>
                <a:lnTo>
                  <a:pt x="80301" y="21716"/>
                </a:lnTo>
                <a:lnTo>
                  <a:pt x="80027" y="20827"/>
                </a:lnTo>
                <a:lnTo>
                  <a:pt x="81647" y="21462"/>
                </a:lnTo>
                <a:lnTo>
                  <a:pt x="80837" y="21970"/>
                </a:lnTo>
                <a:close/>
              </a:path>
              <a:path w="147955" h="70485">
                <a:moveTo>
                  <a:pt x="123337" y="26796"/>
                </a:moveTo>
                <a:lnTo>
                  <a:pt x="120530" y="25653"/>
                </a:lnTo>
                <a:lnTo>
                  <a:pt x="117527" y="20827"/>
                </a:lnTo>
                <a:lnTo>
                  <a:pt x="124345" y="20827"/>
                </a:lnTo>
                <a:lnTo>
                  <a:pt x="125249" y="23875"/>
                </a:lnTo>
                <a:lnTo>
                  <a:pt x="123337" y="26796"/>
                </a:lnTo>
                <a:close/>
              </a:path>
              <a:path w="147955" h="70485">
                <a:moveTo>
                  <a:pt x="130373" y="21970"/>
                </a:moveTo>
                <a:lnTo>
                  <a:pt x="129393" y="21970"/>
                </a:lnTo>
                <a:lnTo>
                  <a:pt x="124231" y="20827"/>
                </a:lnTo>
                <a:lnTo>
                  <a:pt x="131717" y="20827"/>
                </a:lnTo>
                <a:lnTo>
                  <a:pt x="131998" y="21462"/>
                </a:lnTo>
                <a:lnTo>
                  <a:pt x="130373" y="21970"/>
                </a:lnTo>
                <a:close/>
              </a:path>
              <a:path w="147955" h="70485">
                <a:moveTo>
                  <a:pt x="56084" y="22605"/>
                </a:moveTo>
                <a:lnTo>
                  <a:pt x="54864" y="22605"/>
                </a:lnTo>
                <a:lnTo>
                  <a:pt x="55342" y="21716"/>
                </a:lnTo>
                <a:lnTo>
                  <a:pt x="56084" y="22605"/>
                </a:lnTo>
                <a:close/>
              </a:path>
              <a:path w="147955" h="70485">
                <a:moveTo>
                  <a:pt x="59807" y="26161"/>
                </a:moveTo>
                <a:lnTo>
                  <a:pt x="57099" y="26161"/>
                </a:lnTo>
                <a:lnTo>
                  <a:pt x="57577" y="25653"/>
                </a:lnTo>
                <a:lnTo>
                  <a:pt x="57694" y="25018"/>
                </a:lnTo>
                <a:lnTo>
                  <a:pt x="57812" y="24383"/>
                </a:lnTo>
                <a:lnTo>
                  <a:pt x="57906" y="23875"/>
                </a:lnTo>
                <a:lnTo>
                  <a:pt x="58023" y="23240"/>
                </a:lnTo>
                <a:lnTo>
                  <a:pt x="58140" y="22605"/>
                </a:lnTo>
                <a:lnTo>
                  <a:pt x="58258" y="21970"/>
                </a:lnTo>
                <a:lnTo>
                  <a:pt x="57861" y="21970"/>
                </a:lnTo>
                <a:lnTo>
                  <a:pt x="59727" y="22605"/>
                </a:lnTo>
                <a:lnTo>
                  <a:pt x="61258" y="23240"/>
                </a:lnTo>
                <a:lnTo>
                  <a:pt x="61427" y="23240"/>
                </a:lnTo>
                <a:lnTo>
                  <a:pt x="59807" y="26161"/>
                </a:lnTo>
                <a:close/>
              </a:path>
              <a:path w="147955" h="70485">
                <a:moveTo>
                  <a:pt x="78745" y="23240"/>
                </a:moveTo>
                <a:lnTo>
                  <a:pt x="78362" y="22605"/>
                </a:lnTo>
                <a:lnTo>
                  <a:pt x="79546" y="22605"/>
                </a:lnTo>
                <a:lnTo>
                  <a:pt x="78745" y="23240"/>
                </a:lnTo>
                <a:close/>
              </a:path>
              <a:path w="147955" h="70485">
                <a:moveTo>
                  <a:pt x="114766" y="26796"/>
                </a:moveTo>
                <a:lnTo>
                  <a:pt x="79199" y="26796"/>
                </a:lnTo>
                <a:lnTo>
                  <a:pt x="79199" y="23875"/>
                </a:lnTo>
                <a:lnTo>
                  <a:pt x="78745" y="23240"/>
                </a:lnTo>
                <a:lnTo>
                  <a:pt x="79546" y="22605"/>
                </a:lnTo>
                <a:lnTo>
                  <a:pt x="78780" y="22605"/>
                </a:lnTo>
                <a:lnTo>
                  <a:pt x="81807" y="23240"/>
                </a:lnTo>
                <a:lnTo>
                  <a:pt x="88625" y="23240"/>
                </a:lnTo>
                <a:lnTo>
                  <a:pt x="88755" y="23875"/>
                </a:lnTo>
                <a:lnTo>
                  <a:pt x="115965" y="23875"/>
                </a:lnTo>
                <a:lnTo>
                  <a:pt x="115334" y="25018"/>
                </a:lnTo>
                <a:lnTo>
                  <a:pt x="114766" y="26796"/>
                </a:lnTo>
                <a:close/>
              </a:path>
              <a:path w="147955" h="70485">
                <a:moveTo>
                  <a:pt x="72210" y="25653"/>
                </a:moveTo>
                <a:lnTo>
                  <a:pt x="68089" y="25653"/>
                </a:lnTo>
                <a:lnTo>
                  <a:pt x="70346" y="23240"/>
                </a:lnTo>
                <a:lnTo>
                  <a:pt x="70168" y="23240"/>
                </a:lnTo>
                <a:lnTo>
                  <a:pt x="71852" y="23875"/>
                </a:lnTo>
                <a:lnTo>
                  <a:pt x="72210" y="25653"/>
                </a:lnTo>
                <a:close/>
              </a:path>
              <a:path w="147955" h="70485">
                <a:moveTo>
                  <a:pt x="48678" y="28066"/>
                </a:moveTo>
                <a:lnTo>
                  <a:pt x="46886" y="27431"/>
                </a:lnTo>
                <a:lnTo>
                  <a:pt x="45751" y="27431"/>
                </a:lnTo>
                <a:lnTo>
                  <a:pt x="46348" y="26161"/>
                </a:lnTo>
                <a:lnTo>
                  <a:pt x="46289" y="26796"/>
                </a:lnTo>
                <a:lnTo>
                  <a:pt x="48319" y="26796"/>
                </a:lnTo>
                <a:lnTo>
                  <a:pt x="48678" y="28066"/>
                </a:lnTo>
                <a:close/>
              </a:path>
              <a:path w="147955" h="70485">
                <a:moveTo>
                  <a:pt x="47707" y="32511"/>
                </a:moveTo>
                <a:lnTo>
                  <a:pt x="46109" y="30987"/>
                </a:lnTo>
                <a:lnTo>
                  <a:pt x="44975" y="29844"/>
                </a:lnTo>
                <a:lnTo>
                  <a:pt x="46289" y="28066"/>
                </a:lnTo>
                <a:lnTo>
                  <a:pt x="46826" y="28066"/>
                </a:lnTo>
                <a:lnTo>
                  <a:pt x="47898" y="32257"/>
                </a:lnTo>
                <a:lnTo>
                  <a:pt x="47707" y="32511"/>
                </a:lnTo>
                <a:close/>
              </a:path>
              <a:path w="147955" h="70485">
                <a:moveTo>
                  <a:pt x="97177" y="35813"/>
                </a:moveTo>
                <a:lnTo>
                  <a:pt x="96914" y="35432"/>
                </a:lnTo>
                <a:lnTo>
                  <a:pt x="97356" y="34543"/>
                </a:lnTo>
                <a:lnTo>
                  <a:pt x="96111" y="34289"/>
                </a:lnTo>
                <a:lnTo>
                  <a:pt x="93234" y="30352"/>
                </a:lnTo>
                <a:lnTo>
                  <a:pt x="92518" y="29209"/>
                </a:lnTo>
                <a:lnTo>
                  <a:pt x="93473" y="28574"/>
                </a:lnTo>
                <a:lnTo>
                  <a:pt x="114199" y="28574"/>
                </a:lnTo>
                <a:lnTo>
                  <a:pt x="111810" y="29209"/>
                </a:lnTo>
                <a:lnTo>
                  <a:pt x="109540" y="29844"/>
                </a:lnTo>
                <a:lnTo>
                  <a:pt x="107390" y="30987"/>
                </a:lnTo>
                <a:lnTo>
                  <a:pt x="108585" y="33400"/>
                </a:lnTo>
                <a:lnTo>
                  <a:pt x="108585" y="34543"/>
                </a:lnTo>
                <a:lnTo>
                  <a:pt x="100999" y="34543"/>
                </a:lnTo>
                <a:lnTo>
                  <a:pt x="100800" y="35178"/>
                </a:lnTo>
                <a:lnTo>
                  <a:pt x="98311" y="35178"/>
                </a:lnTo>
                <a:lnTo>
                  <a:pt x="97177" y="35813"/>
                </a:lnTo>
                <a:close/>
              </a:path>
              <a:path w="147955" h="70485">
                <a:moveTo>
                  <a:pt x="51365" y="32765"/>
                </a:moveTo>
                <a:lnTo>
                  <a:pt x="48021" y="32765"/>
                </a:lnTo>
                <a:lnTo>
                  <a:pt x="47898" y="32257"/>
                </a:lnTo>
                <a:lnTo>
                  <a:pt x="49155" y="30987"/>
                </a:lnTo>
                <a:lnTo>
                  <a:pt x="49036" y="29209"/>
                </a:lnTo>
                <a:lnTo>
                  <a:pt x="50469" y="29209"/>
                </a:lnTo>
                <a:lnTo>
                  <a:pt x="49454" y="30987"/>
                </a:lnTo>
                <a:lnTo>
                  <a:pt x="49753" y="31622"/>
                </a:lnTo>
                <a:lnTo>
                  <a:pt x="51365" y="32765"/>
                </a:lnTo>
                <a:close/>
              </a:path>
              <a:path w="147955" h="70485">
                <a:moveTo>
                  <a:pt x="96323" y="34543"/>
                </a:moveTo>
                <a:lnTo>
                  <a:pt x="42287" y="34543"/>
                </a:lnTo>
                <a:lnTo>
                  <a:pt x="44975" y="30987"/>
                </a:lnTo>
                <a:lnTo>
                  <a:pt x="45333" y="31622"/>
                </a:lnTo>
                <a:lnTo>
                  <a:pt x="45213" y="32765"/>
                </a:lnTo>
                <a:lnTo>
                  <a:pt x="89711" y="32765"/>
                </a:lnTo>
                <a:lnTo>
                  <a:pt x="96111" y="34289"/>
                </a:lnTo>
                <a:lnTo>
                  <a:pt x="96323" y="34543"/>
                </a:lnTo>
                <a:close/>
              </a:path>
              <a:path w="147955" h="70485">
                <a:moveTo>
                  <a:pt x="48021" y="32765"/>
                </a:moveTo>
                <a:lnTo>
                  <a:pt x="47707" y="32511"/>
                </a:lnTo>
                <a:lnTo>
                  <a:pt x="47898" y="32257"/>
                </a:lnTo>
                <a:lnTo>
                  <a:pt x="48021" y="32765"/>
                </a:lnTo>
                <a:close/>
              </a:path>
              <a:path w="147955" h="70485">
                <a:moveTo>
                  <a:pt x="48021" y="32765"/>
                </a:moveTo>
                <a:lnTo>
                  <a:pt x="47423" y="32765"/>
                </a:lnTo>
                <a:lnTo>
                  <a:pt x="47707" y="32511"/>
                </a:lnTo>
                <a:lnTo>
                  <a:pt x="48021" y="32765"/>
                </a:lnTo>
                <a:close/>
              </a:path>
              <a:path w="147955" h="70485">
                <a:moveTo>
                  <a:pt x="96914" y="35432"/>
                </a:moveTo>
                <a:lnTo>
                  <a:pt x="96111" y="34289"/>
                </a:lnTo>
                <a:lnTo>
                  <a:pt x="97356" y="34543"/>
                </a:lnTo>
                <a:lnTo>
                  <a:pt x="97040" y="35178"/>
                </a:lnTo>
                <a:lnTo>
                  <a:pt x="96914" y="35432"/>
                </a:lnTo>
                <a:close/>
              </a:path>
              <a:path w="147955" h="70485">
                <a:moveTo>
                  <a:pt x="105489" y="35813"/>
                </a:moveTo>
                <a:lnTo>
                  <a:pt x="102433" y="35178"/>
                </a:lnTo>
                <a:lnTo>
                  <a:pt x="100999" y="34543"/>
                </a:lnTo>
                <a:lnTo>
                  <a:pt x="104165" y="34543"/>
                </a:lnTo>
                <a:lnTo>
                  <a:pt x="105777" y="35178"/>
                </a:lnTo>
                <a:lnTo>
                  <a:pt x="105489" y="35813"/>
                </a:lnTo>
                <a:close/>
              </a:path>
              <a:path w="147955" h="70485">
                <a:moveTo>
                  <a:pt x="107211" y="35178"/>
                </a:moveTo>
                <a:lnTo>
                  <a:pt x="104165" y="34543"/>
                </a:lnTo>
                <a:lnTo>
                  <a:pt x="108585" y="34543"/>
                </a:lnTo>
                <a:lnTo>
                  <a:pt x="107211" y="35178"/>
                </a:lnTo>
                <a:close/>
              </a:path>
              <a:path w="147955" h="70485">
                <a:moveTo>
                  <a:pt x="99805" y="38099"/>
                </a:moveTo>
                <a:lnTo>
                  <a:pt x="98371" y="37591"/>
                </a:lnTo>
                <a:lnTo>
                  <a:pt x="98192" y="36956"/>
                </a:lnTo>
                <a:lnTo>
                  <a:pt x="98909" y="36321"/>
                </a:lnTo>
                <a:lnTo>
                  <a:pt x="98729" y="35813"/>
                </a:lnTo>
                <a:lnTo>
                  <a:pt x="98311" y="35178"/>
                </a:lnTo>
                <a:lnTo>
                  <a:pt x="100800" y="35178"/>
                </a:lnTo>
                <a:lnTo>
                  <a:pt x="99805" y="38099"/>
                </a:lnTo>
                <a:close/>
              </a:path>
              <a:path w="147955" h="70485">
                <a:moveTo>
                  <a:pt x="86067" y="41147"/>
                </a:moveTo>
                <a:lnTo>
                  <a:pt x="84932" y="40004"/>
                </a:lnTo>
                <a:lnTo>
                  <a:pt x="85825" y="36321"/>
                </a:lnTo>
                <a:lnTo>
                  <a:pt x="85948" y="35813"/>
                </a:lnTo>
                <a:lnTo>
                  <a:pt x="96711" y="35813"/>
                </a:lnTo>
                <a:lnTo>
                  <a:pt x="95743" y="37591"/>
                </a:lnTo>
                <a:lnTo>
                  <a:pt x="94489" y="37591"/>
                </a:lnTo>
                <a:lnTo>
                  <a:pt x="93772" y="38734"/>
                </a:lnTo>
                <a:lnTo>
                  <a:pt x="94097" y="39242"/>
                </a:lnTo>
                <a:lnTo>
                  <a:pt x="88961" y="39242"/>
                </a:lnTo>
                <a:lnTo>
                  <a:pt x="86067" y="41147"/>
                </a:lnTo>
                <a:close/>
              </a:path>
              <a:path w="147955" h="70485">
                <a:moveTo>
                  <a:pt x="103508" y="40004"/>
                </a:moveTo>
                <a:lnTo>
                  <a:pt x="102316" y="39242"/>
                </a:lnTo>
                <a:lnTo>
                  <a:pt x="100581" y="38734"/>
                </a:lnTo>
                <a:lnTo>
                  <a:pt x="100581" y="38099"/>
                </a:lnTo>
                <a:lnTo>
                  <a:pt x="105419" y="35813"/>
                </a:lnTo>
                <a:lnTo>
                  <a:pt x="105259" y="36321"/>
                </a:lnTo>
                <a:lnTo>
                  <a:pt x="104165" y="38734"/>
                </a:lnTo>
                <a:lnTo>
                  <a:pt x="105737" y="39242"/>
                </a:lnTo>
                <a:lnTo>
                  <a:pt x="105922" y="39242"/>
                </a:lnTo>
                <a:lnTo>
                  <a:pt x="103508" y="40004"/>
                </a:lnTo>
                <a:close/>
              </a:path>
              <a:path w="147955" h="70485">
                <a:moveTo>
                  <a:pt x="91562" y="41782"/>
                </a:moveTo>
                <a:lnTo>
                  <a:pt x="88011" y="41147"/>
                </a:lnTo>
                <a:lnTo>
                  <a:pt x="88732" y="41147"/>
                </a:lnTo>
                <a:lnTo>
                  <a:pt x="88827" y="40004"/>
                </a:lnTo>
                <a:lnTo>
                  <a:pt x="88879" y="39242"/>
                </a:lnTo>
                <a:lnTo>
                  <a:pt x="94197" y="39242"/>
                </a:lnTo>
                <a:lnTo>
                  <a:pt x="91562" y="41782"/>
                </a:lnTo>
                <a:close/>
              </a:path>
              <a:path w="147955" h="70485">
                <a:moveTo>
                  <a:pt x="88450" y="44703"/>
                </a:moveTo>
                <a:lnTo>
                  <a:pt x="88281" y="44195"/>
                </a:lnTo>
                <a:lnTo>
                  <a:pt x="88217" y="43560"/>
                </a:lnTo>
                <a:lnTo>
                  <a:pt x="88153" y="42925"/>
                </a:lnTo>
                <a:lnTo>
                  <a:pt x="88038" y="41782"/>
                </a:lnTo>
                <a:lnTo>
                  <a:pt x="87978" y="41147"/>
                </a:lnTo>
                <a:lnTo>
                  <a:pt x="88731" y="41147"/>
                </a:lnTo>
                <a:lnTo>
                  <a:pt x="88680" y="41782"/>
                </a:lnTo>
                <a:lnTo>
                  <a:pt x="88588" y="42925"/>
                </a:lnTo>
                <a:lnTo>
                  <a:pt x="88492" y="44195"/>
                </a:lnTo>
                <a:lnTo>
                  <a:pt x="88450" y="44703"/>
                </a:lnTo>
                <a:close/>
              </a:path>
              <a:path w="147955" h="70485">
                <a:moveTo>
                  <a:pt x="78870" y="45973"/>
                </a:moveTo>
                <a:lnTo>
                  <a:pt x="66058" y="45973"/>
                </a:lnTo>
                <a:lnTo>
                  <a:pt x="63669" y="42925"/>
                </a:lnTo>
                <a:lnTo>
                  <a:pt x="81647" y="42925"/>
                </a:lnTo>
                <a:lnTo>
                  <a:pt x="80154" y="45338"/>
                </a:lnTo>
                <a:lnTo>
                  <a:pt x="78870" y="45973"/>
                </a:lnTo>
                <a:close/>
              </a:path>
              <a:path w="147955" h="70485">
                <a:moveTo>
                  <a:pt x="61818" y="44703"/>
                </a:moveTo>
                <a:lnTo>
                  <a:pt x="60026" y="43560"/>
                </a:lnTo>
                <a:lnTo>
                  <a:pt x="62923" y="43560"/>
                </a:lnTo>
                <a:lnTo>
                  <a:pt x="62176" y="44195"/>
                </a:lnTo>
                <a:lnTo>
                  <a:pt x="61818" y="44703"/>
                </a:lnTo>
                <a:close/>
              </a:path>
              <a:path w="147955" h="70485">
                <a:moveTo>
                  <a:pt x="55307" y="50672"/>
                </a:moveTo>
                <a:lnTo>
                  <a:pt x="58294" y="46481"/>
                </a:lnTo>
                <a:lnTo>
                  <a:pt x="55248" y="44703"/>
                </a:lnTo>
                <a:lnTo>
                  <a:pt x="60484" y="44703"/>
                </a:lnTo>
                <a:lnTo>
                  <a:pt x="60713" y="45338"/>
                </a:lnTo>
                <a:lnTo>
                  <a:pt x="59966" y="45338"/>
                </a:lnTo>
                <a:lnTo>
                  <a:pt x="58533" y="47751"/>
                </a:lnTo>
                <a:lnTo>
                  <a:pt x="60026" y="48259"/>
                </a:lnTo>
                <a:lnTo>
                  <a:pt x="55307" y="50672"/>
                </a:lnTo>
                <a:close/>
              </a:path>
              <a:path w="147955" h="70485">
                <a:moveTo>
                  <a:pt x="61400" y="47116"/>
                </a:moveTo>
                <a:lnTo>
                  <a:pt x="59966" y="45338"/>
                </a:lnTo>
                <a:lnTo>
                  <a:pt x="60713" y="45338"/>
                </a:lnTo>
                <a:lnTo>
                  <a:pt x="61400" y="47116"/>
                </a:lnTo>
                <a:close/>
              </a:path>
              <a:path w="147955" h="70485">
                <a:moveTo>
                  <a:pt x="62953" y="52450"/>
                </a:moveTo>
                <a:lnTo>
                  <a:pt x="64386" y="45338"/>
                </a:lnTo>
                <a:lnTo>
                  <a:pt x="66058" y="45973"/>
                </a:lnTo>
                <a:lnTo>
                  <a:pt x="78870" y="45973"/>
                </a:lnTo>
                <a:lnTo>
                  <a:pt x="75018" y="47751"/>
                </a:lnTo>
                <a:lnTo>
                  <a:pt x="67492" y="47751"/>
                </a:lnTo>
                <a:lnTo>
                  <a:pt x="68806" y="50164"/>
                </a:lnTo>
                <a:lnTo>
                  <a:pt x="68499" y="50672"/>
                </a:lnTo>
                <a:lnTo>
                  <a:pt x="64087" y="50672"/>
                </a:lnTo>
                <a:lnTo>
                  <a:pt x="62953" y="52450"/>
                </a:lnTo>
                <a:close/>
              </a:path>
              <a:path w="147955" h="70485">
                <a:moveTo>
                  <a:pt x="54292" y="47116"/>
                </a:moveTo>
                <a:lnTo>
                  <a:pt x="52978" y="46481"/>
                </a:lnTo>
                <a:lnTo>
                  <a:pt x="54830" y="46481"/>
                </a:lnTo>
                <a:lnTo>
                  <a:pt x="54292" y="47116"/>
                </a:lnTo>
                <a:close/>
              </a:path>
              <a:path w="147955" h="70485">
                <a:moveTo>
                  <a:pt x="49574" y="59054"/>
                </a:moveTo>
                <a:lnTo>
                  <a:pt x="44736" y="56641"/>
                </a:lnTo>
                <a:lnTo>
                  <a:pt x="44616" y="52450"/>
                </a:lnTo>
                <a:lnTo>
                  <a:pt x="46826" y="52450"/>
                </a:lnTo>
                <a:lnTo>
                  <a:pt x="44616" y="51942"/>
                </a:lnTo>
                <a:lnTo>
                  <a:pt x="45928" y="48259"/>
                </a:lnTo>
                <a:lnTo>
                  <a:pt x="46019" y="48005"/>
                </a:lnTo>
                <a:lnTo>
                  <a:pt x="46109" y="47751"/>
                </a:lnTo>
                <a:lnTo>
                  <a:pt x="52888" y="47751"/>
                </a:lnTo>
                <a:lnTo>
                  <a:pt x="53874" y="49529"/>
                </a:lnTo>
                <a:lnTo>
                  <a:pt x="51963" y="49529"/>
                </a:lnTo>
                <a:lnTo>
                  <a:pt x="51246" y="50164"/>
                </a:lnTo>
                <a:lnTo>
                  <a:pt x="49693" y="51307"/>
                </a:lnTo>
                <a:lnTo>
                  <a:pt x="49622" y="51942"/>
                </a:lnTo>
                <a:lnTo>
                  <a:pt x="49566" y="52450"/>
                </a:lnTo>
                <a:lnTo>
                  <a:pt x="49495" y="53085"/>
                </a:lnTo>
                <a:lnTo>
                  <a:pt x="49424" y="53720"/>
                </a:lnTo>
                <a:lnTo>
                  <a:pt x="49368" y="54228"/>
                </a:lnTo>
                <a:lnTo>
                  <a:pt x="49297" y="54863"/>
                </a:lnTo>
                <a:lnTo>
                  <a:pt x="49226" y="55498"/>
                </a:lnTo>
                <a:lnTo>
                  <a:pt x="49155" y="56133"/>
                </a:lnTo>
                <a:lnTo>
                  <a:pt x="51564" y="56133"/>
                </a:lnTo>
                <a:lnTo>
                  <a:pt x="49574" y="59054"/>
                </a:lnTo>
                <a:close/>
              </a:path>
              <a:path w="147955" h="70485">
                <a:moveTo>
                  <a:pt x="72569" y="56641"/>
                </a:moveTo>
                <a:lnTo>
                  <a:pt x="69582" y="53720"/>
                </a:lnTo>
                <a:lnTo>
                  <a:pt x="71792" y="53085"/>
                </a:lnTo>
                <a:lnTo>
                  <a:pt x="69582" y="49529"/>
                </a:lnTo>
                <a:lnTo>
                  <a:pt x="71792" y="48259"/>
                </a:lnTo>
                <a:lnTo>
                  <a:pt x="67492" y="47751"/>
                </a:lnTo>
                <a:lnTo>
                  <a:pt x="72509" y="47751"/>
                </a:lnTo>
                <a:lnTo>
                  <a:pt x="75675" y="50164"/>
                </a:lnTo>
                <a:lnTo>
                  <a:pt x="72569" y="56641"/>
                </a:lnTo>
                <a:close/>
              </a:path>
              <a:path w="147955" h="70485">
                <a:moveTo>
                  <a:pt x="76532" y="49529"/>
                </a:moveTo>
                <a:lnTo>
                  <a:pt x="76355" y="49529"/>
                </a:lnTo>
                <a:lnTo>
                  <a:pt x="75182" y="48005"/>
                </a:lnTo>
                <a:lnTo>
                  <a:pt x="76929" y="48894"/>
                </a:lnTo>
                <a:lnTo>
                  <a:pt x="76532" y="49529"/>
                </a:lnTo>
                <a:close/>
              </a:path>
              <a:path w="147955" h="70485">
                <a:moveTo>
                  <a:pt x="77646" y="51307"/>
                </a:moveTo>
                <a:lnTo>
                  <a:pt x="75436" y="51307"/>
                </a:lnTo>
                <a:lnTo>
                  <a:pt x="76531" y="49529"/>
                </a:lnTo>
                <a:lnTo>
                  <a:pt x="76361" y="49529"/>
                </a:lnTo>
                <a:lnTo>
                  <a:pt x="77646" y="51307"/>
                </a:lnTo>
                <a:close/>
              </a:path>
              <a:path w="147955" h="70485">
                <a:moveTo>
                  <a:pt x="36075" y="57911"/>
                </a:moveTo>
                <a:lnTo>
                  <a:pt x="35962" y="56641"/>
                </a:lnTo>
                <a:lnTo>
                  <a:pt x="35836" y="53085"/>
                </a:lnTo>
                <a:lnTo>
                  <a:pt x="35717" y="50672"/>
                </a:lnTo>
                <a:lnTo>
                  <a:pt x="41594" y="50672"/>
                </a:lnTo>
                <a:lnTo>
                  <a:pt x="42048" y="51942"/>
                </a:lnTo>
                <a:lnTo>
                  <a:pt x="42127" y="52450"/>
                </a:lnTo>
                <a:lnTo>
                  <a:pt x="42227" y="53085"/>
                </a:lnTo>
                <a:lnTo>
                  <a:pt x="38823" y="53085"/>
                </a:lnTo>
                <a:lnTo>
                  <a:pt x="36393" y="57276"/>
                </a:lnTo>
                <a:lnTo>
                  <a:pt x="36075" y="57911"/>
                </a:lnTo>
                <a:close/>
              </a:path>
              <a:path w="147955" h="70485">
                <a:moveTo>
                  <a:pt x="66656" y="54228"/>
                </a:moveTo>
                <a:lnTo>
                  <a:pt x="66715" y="51307"/>
                </a:lnTo>
                <a:lnTo>
                  <a:pt x="66118" y="51307"/>
                </a:lnTo>
                <a:lnTo>
                  <a:pt x="64087" y="50672"/>
                </a:lnTo>
                <a:lnTo>
                  <a:pt x="68499" y="50672"/>
                </a:lnTo>
                <a:lnTo>
                  <a:pt x="66656" y="54228"/>
                </a:lnTo>
                <a:close/>
              </a:path>
              <a:path w="147955" h="70485">
                <a:moveTo>
                  <a:pt x="42346" y="57276"/>
                </a:moveTo>
                <a:lnTo>
                  <a:pt x="40913" y="57276"/>
                </a:lnTo>
                <a:lnTo>
                  <a:pt x="42167" y="55498"/>
                </a:lnTo>
                <a:lnTo>
                  <a:pt x="41152" y="54863"/>
                </a:lnTo>
                <a:lnTo>
                  <a:pt x="38823" y="53085"/>
                </a:lnTo>
                <a:lnTo>
                  <a:pt x="42227" y="53085"/>
                </a:lnTo>
                <a:lnTo>
                  <a:pt x="42346" y="57276"/>
                </a:lnTo>
                <a:close/>
              </a:path>
              <a:path w="147955" h="70485">
                <a:moveTo>
                  <a:pt x="34462" y="61467"/>
                </a:moveTo>
                <a:lnTo>
                  <a:pt x="34223" y="61467"/>
                </a:lnTo>
                <a:lnTo>
                  <a:pt x="29087" y="59054"/>
                </a:lnTo>
                <a:lnTo>
                  <a:pt x="31297" y="57276"/>
                </a:lnTo>
                <a:lnTo>
                  <a:pt x="28370" y="57276"/>
                </a:lnTo>
                <a:lnTo>
                  <a:pt x="29087" y="54863"/>
                </a:lnTo>
                <a:lnTo>
                  <a:pt x="25085" y="54228"/>
                </a:lnTo>
                <a:lnTo>
                  <a:pt x="35299" y="54228"/>
                </a:lnTo>
                <a:lnTo>
                  <a:pt x="35000" y="54863"/>
                </a:lnTo>
                <a:lnTo>
                  <a:pt x="31297" y="54863"/>
                </a:lnTo>
                <a:lnTo>
                  <a:pt x="36068" y="57276"/>
                </a:lnTo>
                <a:lnTo>
                  <a:pt x="36075" y="57911"/>
                </a:lnTo>
                <a:lnTo>
                  <a:pt x="34701" y="57911"/>
                </a:lnTo>
                <a:lnTo>
                  <a:pt x="33447" y="59689"/>
                </a:lnTo>
                <a:lnTo>
                  <a:pt x="34462" y="61467"/>
                </a:lnTo>
                <a:close/>
              </a:path>
              <a:path w="147955" h="70485">
                <a:moveTo>
                  <a:pt x="24010" y="58419"/>
                </a:moveTo>
                <a:lnTo>
                  <a:pt x="18515" y="58419"/>
                </a:lnTo>
                <a:lnTo>
                  <a:pt x="20068" y="56641"/>
                </a:lnTo>
                <a:lnTo>
                  <a:pt x="19530" y="56133"/>
                </a:lnTo>
                <a:lnTo>
                  <a:pt x="18276" y="54863"/>
                </a:lnTo>
                <a:lnTo>
                  <a:pt x="24932" y="54863"/>
                </a:lnTo>
                <a:lnTo>
                  <a:pt x="24010" y="58419"/>
                </a:lnTo>
                <a:close/>
              </a:path>
              <a:path w="147955" h="70485">
                <a:moveTo>
                  <a:pt x="51564" y="56133"/>
                </a:moveTo>
                <a:lnTo>
                  <a:pt x="49155" y="56133"/>
                </a:lnTo>
                <a:lnTo>
                  <a:pt x="51963" y="55498"/>
                </a:lnTo>
                <a:lnTo>
                  <a:pt x="51564" y="56133"/>
                </a:lnTo>
                <a:close/>
              </a:path>
              <a:path w="147955" h="70485">
                <a:moveTo>
                  <a:pt x="18037" y="57911"/>
                </a:moveTo>
                <a:lnTo>
                  <a:pt x="16962" y="57911"/>
                </a:lnTo>
                <a:lnTo>
                  <a:pt x="16007" y="57276"/>
                </a:lnTo>
                <a:lnTo>
                  <a:pt x="18085" y="57276"/>
                </a:lnTo>
                <a:lnTo>
                  <a:pt x="18037" y="57911"/>
                </a:lnTo>
                <a:close/>
              </a:path>
              <a:path w="147955" h="70485">
                <a:moveTo>
                  <a:pt x="37150" y="59689"/>
                </a:moveTo>
                <a:lnTo>
                  <a:pt x="34701" y="57911"/>
                </a:lnTo>
                <a:lnTo>
                  <a:pt x="36075" y="57911"/>
                </a:lnTo>
                <a:lnTo>
                  <a:pt x="36380" y="57276"/>
                </a:lnTo>
                <a:lnTo>
                  <a:pt x="36111" y="57276"/>
                </a:lnTo>
                <a:lnTo>
                  <a:pt x="37150" y="57911"/>
                </a:lnTo>
                <a:lnTo>
                  <a:pt x="37150" y="59689"/>
                </a:lnTo>
                <a:close/>
              </a:path>
              <a:path w="147955" h="70485">
                <a:moveTo>
                  <a:pt x="13677" y="64388"/>
                </a:moveTo>
                <a:lnTo>
                  <a:pt x="12662" y="64388"/>
                </a:lnTo>
                <a:lnTo>
                  <a:pt x="12739" y="62610"/>
                </a:lnTo>
                <a:lnTo>
                  <a:pt x="12841" y="60197"/>
                </a:lnTo>
                <a:lnTo>
                  <a:pt x="16783" y="60197"/>
                </a:lnTo>
                <a:lnTo>
                  <a:pt x="17798" y="59689"/>
                </a:lnTo>
                <a:lnTo>
                  <a:pt x="18814" y="60197"/>
                </a:lnTo>
                <a:lnTo>
                  <a:pt x="18127" y="60832"/>
                </a:lnTo>
                <a:lnTo>
                  <a:pt x="15469" y="60832"/>
                </a:lnTo>
                <a:lnTo>
                  <a:pt x="13558" y="63245"/>
                </a:lnTo>
                <a:lnTo>
                  <a:pt x="13677" y="64388"/>
                </a:lnTo>
                <a:close/>
              </a:path>
              <a:path w="147955" h="70485">
                <a:moveTo>
                  <a:pt x="17321" y="64388"/>
                </a:moveTo>
                <a:lnTo>
                  <a:pt x="16604" y="61467"/>
                </a:lnTo>
                <a:lnTo>
                  <a:pt x="15469" y="60832"/>
                </a:lnTo>
                <a:lnTo>
                  <a:pt x="18127" y="60832"/>
                </a:lnTo>
                <a:lnTo>
                  <a:pt x="17440" y="61467"/>
                </a:lnTo>
                <a:lnTo>
                  <a:pt x="17559" y="62610"/>
                </a:lnTo>
                <a:lnTo>
                  <a:pt x="17619" y="63245"/>
                </a:lnTo>
                <a:lnTo>
                  <a:pt x="17321" y="64388"/>
                </a:lnTo>
                <a:close/>
              </a:path>
              <a:path w="147955" h="70485">
                <a:moveTo>
                  <a:pt x="14454" y="67436"/>
                </a:moveTo>
                <a:lnTo>
                  <a:pt x="10750" y="65658"/>
                </a:lnTo>
                <a:lnTo>
                  <a:pt x="7047" y="65658"/>
                </a:lnTo>
                <a:lnTo>
                  <a:pt x="7167" y="62102"/>
                </a:lnTo>
                <a:lnTo>
                  <a:pt x="10750" y="62102"/>
                </a:lnTo>
                <a:lnTo>
                  <a:pt x="9675" y="63245"/>
                </a:lnTo>
                <a:lnTo>
                  <a:pt x="13242" y="65658"/>
                </a:lnTo>
                <a:lnTo>
                  <a:pt x="10810" y="65658"/>
                </a:lnTo>
                <a:lnTo>
                  <a:pt x="7406" y="66293"/>
                </a:lnTo>
                <a:lnTo>
                  <a:pt x="14181" y="66293"/>
                </a:lnTo>
                <a:lnTo>
                  <a:pt x="14931" y="66801"/>
                </a:lnTo>
                <a:lnTo>
                  <a:pt x="14454" y="67436"/>
                </a:lnTo>
                <a:close/>
              </a:path>
              <a:path w="147955" h="70485">
                <a:moveTo>
                  <a:pt x="10750" y="70357"/>
                </a:moveTo>
                <a:lnTo>
                  <a:pt x="9317" y="69214"/>
                </a:lnTo>
                <a:lnTo>
                  <a:pt x="8242" y="68579"/>
                </a:lnTo>
                <a:lnTo>
                  <a:pt x="6331" y="68579"/>
                </a:lnTo>
                <a:lnTo>
                  <a:pt x="6211" y="67436"/>
                </a:lnTo>
                <a:lnTo>
                  <a:pt x="9257" y="67436"/>
                </a:lnTo>
                <a:lnTo>
                  <a:pt x="10810" y="65658"/>
                </a:lnTo>
                <a:lnTo>
                  <a:pt x="10750" y="70357"/>
                </a:lnTo>
                <a:close/>
              </a:path>
            </a:pathLst>
          </a:custGeom>
          <a:solidFill>
            <a:srgbClr val="6620F4"/>
          </a:solidFill>
        </p:spPr>
        <p:txBody>
          <a:bodyPr wrap="square" lIns="0" tIns="0" rIns="0" bIns="0" rtlCol="0"/>
          <a:lstStyle/>
          <a:p>
            <a:endParaRPr/>
          </a:p>
        </p:txBody>
      </p:sp>
      <p:grpSp>
        <p:nvGrpSpPr>
          <p:cNvPr id="44" name="object 44"/>
          <p:cNvGrpSpPr/>
          <p:nvPr/>
        </p:nvGrpSpPr>
        <p:grpSpPr>
          <a:xfrm>
            <a:off x="14093676" y="2956872"/>
            <a:ext cx="202565" cy="197485"/>
            <a:chOff x="14093676" y="2956872"/>
            <a:chExt cx="202565" cy="197485"/>
          </a:xfrm>
        </p:grpSpPr>
        <p:sp>
          <p:nvSpPr>
            <p:cNvPr id="45" name="object 45"/>
            <p:cNvSpPr/>
            <p:nvPr/>
          </p:nvSpPr>
          <p:spPr>
            <a:xfrm>
              <a:off x="14093676" y="2956872"/>
              <a:ext cx="92075" cy="116205"/>
            </a:xfrm>
            <a:custGeom>
              <a:avLst/>
              <a:gdLst/>
              <a:ahLst/>
              <a:cxnLst/>
              <a:rect l="l" t="t" r="r" b="b"/>
              <a:pathLst>
                <a:path w="92075" h="116205">
                  <a:moveTo>
                    <a:pt x="86338" y="16890"/>
                  </a:moveTo>
                  <a:lnTo>
                    <a:pt x="63848" y="16890"/>
                  </a:lnTo>
                  <a:lnTo>
                    <a:pt x="66895" y="16255"/>
                  </a:lnTo>
                  <a:lnTo>
                    <a:pt x="69224" y="14731"/>
                  </a:lnTo>
                  <a:lnTo>
                    <a:pt x="71255" y="14731"/>
                  </a:lnTo>
                  <a:lnTo>
                    <a:pt x="73047" y="13334"/>
                  </a:lnTo>
                  <a:lnTo>
                    <a:pt x="74540" y="10413"/>
                  </a:lnTo>
                  <a:lnTo>
                    <a:pt x="76391" y="9524"/>
                  </a:lnTo>
                  <a:lnTo>
                    <a:pt x="77227" y="8381"/>
                  </a:lnTo>
                  <a:lnTo>
                    <a:pt x="76989" y="6984"/>
                  </a:lnTo>
                  <a:lnTo>
                    <a:pt x="72688" y="3174"/>
                  </a:lnTo>
                  <a:lnTo>
                    <a:pt x="73942" y="634"/>
                  </a:lnTo>
                  <a:lnTo>
                    <a:pt x="77706" y="0"/>
                  </a:lnTo>
                  <a:lnTo>
                    <a:pt x="82359" y="10159"/>
                  </a:lnTo>
                  <a:lnTo>
                    <a:pt x="86263" y="16763"/>
                  </a:lnTo>
                  <a:close/>
                </a:path>
                <a:path w="92075" h="116205">
                  <a:moveTo>
                    <a:pt x="81065" y="30733"/>
                  </a:moveTo>
                  <a:lnTo>
                    <a:pt x="51724" y="30733"/>
                  </a:lnTo>
                  <a:lnTo>
                    <a:pt x="52739" y="29971"/>
                  </a:lnTo>
                  <a:lnTo>
                    <a:pt x="51067" y="27177"/>
                  </a:lnTo>
                  <a:lnTo>
                    <a:pt x="51425" y="25780"/>
                  </a:lnTo>
                  <a:lnTo>
                    <a:pt x="59497" y="16255"/>
                  </a:lnTo>
                  <a:lnTo>
                    <a:pt x="59856" y="16763"/>
                  </a:lnTo>
                  <a:lnTo>
                    <a:pt x="57278" y="19684"/>
                  </a:lnTo>
                  <a:lnTo>
                    <a:pt x="88005" y="19684"/>
                  </a:lnTo>
                  <a:lnTo>
                    <a:pt x="90691" y="24256"/>
                  </a:lnTo>
                  <a:lnTo>
                    <a:pt x="90485" y="25780"/>
                  </a:lnTo>
                  <a:lnTo>
                    <a:pt x="89293" y="25780"/>
                  </a:lnTo>
                  <a:lnTo>
                    <a:pt x="87705" y="26542"/>
                  </a:lnTo>
                  <a:lnTo>
                    <a:pt x="87408" y="26542"/>
                  </a:lnTo>
                  <a:lnTo>
                    <a:pt x="87863" y="28320"/>
                  </a:lnTo>
                  <a:lnTo>
                    <a:pt x="84813" y="28320"/>
                  </a:lnTo>
                  <a:lnTo>
                    <a:pt x="80811" y="29717"/>
                  </a:lnTo>
                  <a:lnTo>
                    <a:pt x="80938" y="30225"/>
                  </a:lnTo>
                  <a:lnTo>
                    <a:pt x="81065" y="30733"/>
                  </a:lnTo>
                  <a:close/>
                </a:path>
                <a:path w="92075" h="116205">
                  <a:moveTo>
                    <a:pt x="88010" y="19684"/>
                  </a:moveTo>
                  <a:lnTo>
                    <a:pt x="57278" y="19684"/>
                  </a:lnTo>
                  <a:lnTo>
                    <a:pt x="61340" y="19176"/>
                  </a:lnTo>
                  <a:lnTo>
                    <a:pt x="59934" y="16890"/>
                  </a:lnTo>
                  <a:lnTo>
                    <a:pt x="60086" y="16509"/>
                  </a:lnTo>
                  <a:lnTo>
                    <a:pt x="63848" y="16890"/>
                  </a:lnTo>
                  <a:lnTo>
                    <a:pt x="86338" y="16890"/>
                  </a:lnTo>
                  <a:lnTo>
                    <a:pt x="88010" y="19684"/>
                  </a:lnTo>
                  <a:close/>
                </a:path>
                <a:path w="92075" h="116205">
                  <a:moveTo>
                    <a:pt x="57278" y="19684"/>
                  </a:moveTo>
                  <a:lnTo>
                    <a:pt x="57770" y="19176"/>
                  </a:lnTo>
                  <a:lnTo>
                    <a:pt x="59744" y="16890"/>
                  </a:lnTo>
                  <a:lnTo>
                    <a:pt x="61340" y="19176"/>
                  </a:lnTo>
                  <a:lnTo>
                    <a:pt x="57278" y="19684"/>
                  </a:lnTo>
                  <a:close/>
                </a:path>
                <a:path w="92075" h="116205">
                  <a:moveTo>
                    <a:pt x="89651" y="30225"/>
                  </a:moveTo>
                  <a:lnTo>
                    <a:pt x="89610" y="29717"/>
                  </a:lnTo>
                  <a:lnTo>
                    <a:pt x="89497" y="28320"/>
                  </a:lnTo>
                  <a:lnTo>
                    <a:pt x="89405" y="27177"/>
                  </a:lnTo>
                  <a:lnTo>
                    <a:pt x="89292" y="25780"/>
                  </a:lnTo>
                  <a:lnTo>
                    <a:pt x="90485" y="25780"/>
                  </a:lnTo>
                  <a:lnTo>
                    <a:pt x="90380" y="26542"/>
                  </a:lnTo>
                  <a:lnTo>
                    <a:pt x="90308" y="27050"/>
                  </a:lnTo>
                  <a:lnTo>
                    <a:pt x="91638" y="27050"/>
                  </a:lnTo>
                  <a:lnTo>
                    <a:pt x="91328" y="28320"/>
                  </a:lnTo>
                  <a:lnTo>
                    <a:pt x="91204" y="28828"/>
                  </a:lnTo>
                  <a:lnTo>
                    <a:pt x="89651" y="30225"/>
                  </a:lnTo>
                  <a:close/>
                </a:path>
                <a:path w="92075" h="116205">
                  <a:moveTo>
                    <a:pt x="91638" y="27050"/>
                  </a:moveTo>
                  <a:lnTo>
                    <a:pt x="90308" y="27050"/>
                  </a:lnTo>
                  <a:lnTo>
                    <a:pt x="91443" y="26542"/>
                  </a:lnTo>
                  <a:lnTo>
                    <a:pt x="91638" y="27050"/>
                  </a:lnTo>
                  <a:close/>
                </a:path>
                <a:path w="92075" h="116205">
                  <a:moveTo>
                    <a:pt x="88934" y="32638"/>
                  </a:moveTo>
                  <a:lnTo>
                    <a:pt x="85828" y="30733"/>
                  </a:lnTo>
                  <a:lnTo>
                    <a:pt x="84813" y="28320"/>
                  </a:lnTo>
                  <a:lnTo>
                    <a:pt x="87863" y="28320"/>
                  </a:lnTo>
                  <a:lnTo>
                    <a:pt x="88745" y="31876"/>
                  </a:lnTo>
                  <a:lnTo>
                    <a:pt x="88871" y="32384"/>
                  </a:lnTo>
                  <a:lnTo>
                    <a:pt x="88934" y="32638"/>
                  </a:lnTo>
                  <a:close/>
                </a:path>
                <a:path w="92075" h="116205">
                  <a:moveTo>
                    <a:pt x="76992" y="41274"/>
                  </a:moveTo>
                  <a:lnTo>
                    <a:pt x="39898" y="41274"/>
                  </a:lnTo>
                  <a:lnTo>
                    <a:pt x="41032" y="39877"/>
                  </a:lnTo>
                  <a:lnTo>
                    <a:pt x="41689" y="37972"/>
                  </a:lnTo>
                  <a:lnTo>
                    <a:pt x="41758" y="37083"/>
                  </a:lnTo>
                  <a:lnTo>
                    <a:pt x="41869" y="35686"/>
                  </a:lnTo>
                  <a:lnTo>
                    <a:pt x="45034" y="34543"/>
                  </a:lnTo>
                  <a:lnTo>
                    <a:pt x="46616" y="32384"/>
                  </a:lnTo>
                  <a:lnTo>
                    <a:pt x="47593" y="30352"/>
                  </a:lnTo>
                  <a:lnTo>
                    <a:pt x="47776" y="29971"/>
                  </a:lnTo>
                  <a:lnTo>
                    <a:pt x="47898" y="29717"/>
                  </a:lnTo>
                  <a:lnTo>
                    <a:pt x="48021" y="29463"/>
                  </a:lnTo>
                  <a:lnTo>
                    <a:pt x="51724" y="30733"/>
                  </a:lnTo>
                  <a:lnTo>
                    <a:pt x="81065" y="30733"/>
                  </a:lnTo>
                  <a:lnTo>
                    <a:pt x="81169" y="31114"/>
                  </a:lnTo>
                  <a:lnTo>
                    <a:pt x="83622" y="31114"/>
                  </a:lnTo>
                  <a:lnTo>
                    <a:pt x="83496" y="31876"/>
                  </a:lnTo>
                  <a:lnTo>
                    <a:pt x="81946" y="31876"/>
                  </a:lnTo>
                  <a:lnTo>
                    <a:pt x="81498" y="32130"/>
                  </a:lnTo>
                  <a:lnTo>
                    <a:pt x="76332" y="32130"/>
                  </a:lnTo>
                  <a:lnTo>
                    <a:pt x="73823" y="36194"/>
                  </a:lnTo>
                  <a:lnTo>
                    <a:pt x="72545" y="38353"/>
                  </a:lnTo>
                  <a:lnTo>
                    <a:pt x="76750" y="38353"/>
                  </a:lnTo>
                  <a:lnTo>
                    <a:pt x="77018" y="39877"/>
                  </a:lnTo>
                  <a:lnTo>
                    <a:pt x="77133" y="41020"/>
                  </a:lnTo>
                  <a:lnTo>
                    <a:pt x="76992" y="41274"/>
                  </a:lnTo>
                  <a:close/>
                </a:path>
                <a:path w="92075" h="116205">
                  <a:moveTo>
                    <a:pt x="83622" y="31114"/>
                  </a:moveTo>
                  <a:lnTo>
                    <a:pt x="81169" y="31114"/>
                  </a:lnTo>
                  <a:lnTo>
                    <a:pt x="83738" y="30352"/>
                  </a:lnTo>
                  <a:lnTo>
                    <a:pt x="83622" y="31114"/>
                  </a:lnTo>
                  <a:close/>
                </a:path>
                <a:path w="92075" h="116205">
                  <a:moveTo>
                    <a:pt x="83019" y="34792"/>
                  </a:moveTo>
                  <a:lnTo>
                    <a:pt x="82226" y="32638"/>
                  </a:lnTo>
                  <a:lnTo>
                    <a:pt x="82133" y="32384"/>
                  </a:lnTo>
                  <a:lnTo>
                    <a:pt x="82039" y="32130"/>
                  </a:lnTo>
                  <a:lnTo>
                    <a:pt x="81946" y="31876"/>
                  </a:lnTo>
                  <a:lnTo>
                    <a:pt x="83496" y="31876"/>
                  </a:lnTo>
                  <a:lnTo>
                    <a:pt x="83060" y="34543"/>
                  </a:lnTo>
                  <a:lnTo>
                    <a:pt x="83019" y="34792"/>
                  </a:lnTo>
                  <a:close/>
                </a:path>
                <a:path w="92075" h="116205">
                  <a:moveTo>
                    <a:pt x="80572" y="35178"/>
                  </a:moveTo>
                  <a:lnTo>
                    <a:pt x="76332" y="32130"/>
                  </a:lnTo>
                  <a:lnTo>
                    <a:pt x="81498" y="32130"/>
                  </a:lnTo>
                  <a:lnTo>
                    <a:pt x="80751" y="32384"/>
                  </a:lnTo>
                  <a:lnTo>
                    <a:pt x="80984" y="34543"/>
                  </a:lnTo>
                  <a:lnTo>
                    <a:pt x="80572" y="35178"/>
                  </a:lnTo>
                  <a:close/>
                </a:path>
                <a:path w="92075" h="116205">
                  <a:moveTo>
                    <a:pt x="71135" y="46227"/>
                  </a:moveTo>
                  <a:lnTo>
                    <a:pt x="68268" y="45084"/>
                  </a:lnTo>
                  <a:lnTo>
                    <a:pt x="32971" y="45084"/>
                  </a:lnTo>
                  <a:lnTo>
                    <a:pt x="29031" y="41020"/>
                  </a:lnTo>
                  <a:lnTo>
                    <a:pt x="33148" y="37083"/>
                  </a:lnTo>
                  <a:lnTo>
                    <a:pt x="37074" y="41528"/>
                  </a:lnTo>
                  <a:lnTo>
                    <a:pt x="36732" y="43052"/>
                  </a:lnTo>
                  <a:lnTo>
                    <a:pt x="72140" y="43052"/>
                  </a:lnTo>
                  <a:lnTo>
                    <a:pt x="72452" y="44703"/>
                  </a:lnTo>
                  <a:lnTo>
                    <a:pt x="72569" y="45338"/>
                  </a:lnTo>
                  <a:lnTo>
                    <a:pt x="71135" y="46227"/>
                  </a:lnTo>
                  <a:close/>
                </a:path>
                <a:path w="92075" h="116205">
                  <a:moveTo>
                    <a:pt x="72140" y="43052"/>
                  </a:moveTo>
                  <a:lnTo>
                    <a:pt x="36732" y="43052"/>
                  </a:lnTo>
                  <a:lnTo>
                    <a:pt x="37867" y="42417"/>
                  </a:lnTo>
                  <a:lnTo>
                    <a:pt x="37090" y="41528"/>
                  </a:lnTo>
                  <a:lnTo>
                    <a:pt x="37158" y="41274"/>
                  </a:lnTo>
                  <a:lnTo>
                    <a:pt x="37225" y="41020"/>
                  </a:lnTo>
                  <a:lnTo>
                    <a:pt x="37440" y="41020"/>
                  </a:lnTo>
                  <a:lnTo>
                    <a:pt x="39061" y="40639"/>
                  </a:lnTo>
                  <a:lnTo>
                    <a:pt x="39898" y="41274"/>
                  </a:lnTo>
                  <a:lnTo>
                    <a:pt x="76992" y="41274"/>
                  </a:lnTo>
                  <a:lnTo>
                    <a:pt x="76803" y="41528"/>
                  </a:lnTo>
                  <a:lnTo>
                    <a:pt x="74779" y="41528"/>
                  </a:lnTo>
                  <a:lnTo>
                    <a:pt x="71971" y="42163"/>
                  </a:lnTo>
                  <a:lnTo>
                    <a:pt x="72020" y="42417"/>
                  </a:lnTo>
                  <a:lnTo>
                    <a:pt x="72140" y="43052"/>
                  </a:lnTo>
                  <a:close/>
                </a:path>
                <a:path w="92075" h="116205">
                  <a:moveTo>
                    <a:pt x="36732" y="43052"/>
                  </a:moveTo>
                  <a:lnTo>
                    <a:pt x="37090" y="41528"/>
                  </a:lnTo>
                  <a:lnTo>
                    <a:pt x="37867" y="42417"/>
                  </a:lnTo>
                  <a:lnTo>
                    <a:pt x="36732" y="43052"/>
                  </a:lnTo>
                  <a:close/>
                </a:path>
                <a:path w="92075" h="116205">
                  <a:moveTo>
                    <a:pt x="73823" y="45846"/>
                  </a:moveTo>
                  <a:lnTo>
                    <a:pt x="72688" y="44703"/>
                  </a:lnTo>
                  <a:lnTo>
                    <a:pt x="74779" y="41528"/>
                  </a:lnTo>
                  <a:lnTo>
                    <a:pt x="76803" y="41528"/>
                  </a:lnTo>
                  <a:lnTo>
                    <a:pt x="74301" y="44703"/>
                  </a:lnTo>
                  <a:lnTo>
                    <a:pt x="73823" y="45846"/>
                  </a:lnTo>
                  <a:close/>
                </a:path>
                <a:path w="92075" h="116205">
                  <a:moveTo>
                    <a:pt x="56839" y="56133"/>
                  </a:moveTo>
                  <a:lnTo>
                    <a:pt x="24667" y="56133"/>
                  </a:lnTo>
                  <a:lnTo>
                    <a:pt x="29624" y="54101"/>
                  </a:lnTo>
                  <a:lnTo>
                    <a:pt x="30461" y="53085"/>
                  </a:lnTo>
                  <a:lnTo>
                    <a:pt x="31416" y="50418"/>
                  </a:lnTo>
                  <a:lnTo>
                    <a:pt x="31482" y="49783"/>
                  </a:lnTo>
                  <a:lnTo>
                    <a:pt x="29565" y="47751"/>
                  </a:lnTo>
                  <a:lnTo>
                    <a:pt x="31118" y="46354"/>
                  </a:lnTo>
                  <a:lnTo>
                    <a:pt x="33120" y="45084"/>
                  </a:lnTo>
                  <a:lnTo>
                    <a:pt x="68268" y="45084"/>
                  </a:lnTo>
                  <a:lnTo>
                    <a:pt x="68477" y="45846"/>
                  </a:lnTo>
                  <a:lnTo>
                    <a:pt x="68526" y="46100"/>
                  </a:lnTo>
                  <a:lnTo>
                    <a:pt x="62295" y="46100"/>
                  </a:lnTo>
                  <a:lnTo>
                    <a:pt x="61638" y="46608"/>
                  </a:lnTo>
                  <a:lnTo>
                    <a:pt x="62594" y="49021"/>
                  </a:lnTo>
                  <a:lnTo>
                    <a:pt x="63371" y="50037"/>
                  </a:lnTo>
                  <a:lnTo>
                    <a:pt x="64427" y="50926"/>
                  </a:lnTo>
                  <a:lnTo>
                    <a:pt x="57278" y="50926"/>
                  </a:lnTo>
                  <a:lnTo>
                    <a:pt x="56864" y="53085"/>
                  </a:lnTo>
                  <a:lnTo>
                    <a:pt x="56839" y="56133"/>
                  </a:lnTo>
                  <a:close/>
                </a:path>
                <a:path w="92075" h="116205">
                  <a:moveTo>
                    <a:pt x="69523" y="49783"/>
                  </a:moveTo>
                  <a:lnTo>
                    <a:pt x="62295" y="46100"/>
                  </a:lnTo>
                  <a:lnTo>
                    <a:pt x="68526" y="46100"/>
                  </a:lnTo>
                  <a:lnTo>
                    <a:pt x="69523" y="49783"/>
                  </a:lnTo>
                  <a:close/>
                </a:path>
                <a:path w="92075" h="116205">
                  <a:moveTo>
                    <a:pt x="57995" y="54609"/>
                  </a:moveTo>
                  <a:lnTo>
                    <a:pt x="57278" y="50926"/>
                  </a:lnTo>
                  <a:lnTo>
                    <a:pt x="64427" y="50926"/>
                  </a:lnTo>
                  <a:lnTo>
                    <a:pt x="65342" y="51688"/>
                  </a:lnTo>
                  <a:lnTo>
                    <a:pt x="62534" y="52196"/>
                  </a:lnTo>
                  <a:lnTo>
                    <a:pt x="60504" y="53593"/>
                  </a:lnTo>
                  <a:lnTo>
                    <a:pt x="57995" y="54609"/>
                  </a:lnTo>
                  <a:close/>
                </a:path>
                <a:path w="92075" h="116205">
                  <a:moveTo>
                    <a:pt x="51545" y="61848"/>
                  </a:moveTo>
                  <a:lnTo>
                    <a:pt x="23054" y="61848"/>
                  </a:lnTo>
                  <a:lnTo>
                    <a:pt x="23441" y="60705"/>
                  </a:lnTo>
                  <a:lnTo>
                    <a:pt x="23480" y="59816"/>
                  </a:lnTo>
                  <a:lnTo>
                    <a:pt x="22920" y="57276"/>
                  </a:lnTo>
                  <a:lnTo>
                    <a:pt x="22801" y="56133"/>
                  </a:lnTo>
                  <a:lnTo>
                    <a:pt x="23532" y="55244"/>
                  </a:lnTo>
                  <a:lnTo>
                    <a:pt x="24667" y="56133"/>
                  </a:lnTo>
                  <a:lnTo>
                    <a:pt x="56839" y="56133"/>
                  </a:lnTo>
                  <a:lnTo>
                    <a:pt x="56980" y="57276"/>
                  </a:lnTo>
                  <a:lnTo>
                    <a:pt x="54352" y="59816"/>
                  </a:lnTo>
                  <a:lnTo>
                    <a:pt x="56515" y="60286"/>
                  </a:lnTo>
                  <a:lnTo>
                    <a:pt x="54135" y="60286"/>
                  </a:lnTo>
                  <a:lnTo>
                    <a:pt x="55845" y="61594"/>
                  </a:lnTo>
                  <a:lnTo>
                    <a:pt x="51903" y="61594"/>
                  </a:lnTo>
                  <a:lnTo>
                    <a:pt x="51545" y="61848"/>
                  </a:lnTo>
                  <a:close/>
                </a:path>
                <a:path w="92075" h="116205">
                  <a:moveTo>
                    <a:pt x="21203" y="66293"/>
                  </a:moveTo>
                  <a:lnTo>
                    <a:pt x="15529" y="65658"/>
                  </a:lnTo>
                  <a:lnTo>
                    <a:pt x="15161" y="65658"/>
                  </a:lnTo>
                  <a:lnTo>
                    <a:pt x="18299" y="60286"/>
                  </a:lnTo>
                  <a:lnTo>
                    <a:pt x="17991" y="60286"/>
                  </a:lnTo>
                  <a:lnTo>
                    <a:pt x="21083" y="60705"/>
                  </a:lnTo>
                  <a:lnTo>
                    <a:pt x="23054" y="61848"/>
                  </a:lnTo>
                  <a:lnTo>
                    <a:pt x="51545" y="61848"/>
                  </a:lnTo>
                  <a:lnTo>
                    <a:pt x="50828" y="62229"/>
                  </a:lnTo>
                  <a:lnTo>
                    <a:pt x="49577" y="63372"/>
                  </a:lnTo>
                  <a:lnTo>
                    <a:pt x="29147" y="63372"/>
                  </a:lnTo>
                  <a:lnTo>
                    <a:pt x="26147" y="64515"/>
                  </a:lnTo>
                  <a:lnTo>
                    <a:pt x="22930" y="65658"/>
                  </a:lnTo>
                  <a:lnTo>
                    <a:pt x="15529" y="65658"/>
                  </a:lnTo>
                  <a:lnTo>
                    <a:pt x="14938" y="66166"/>
                  </a:lnTo>
                  <a:lnTo>
                    <a:pt x="21548" y="66166"/>
                  </a:lnTo>
                  <a:lnTo>
                    <a:pt x="21203" y="66293"/>
                  </a:lnTo>
                  <a:close/>
                </a:path>
                <a:path w="92075" h="116205">
                  <a:moveTo>
                    <a:pt x="54650" y="63372"/>
                  </a:moveTo>
                  <a:lnTo>
                    <a:pt x="51903" y="61594"/>
                  </a:lnTo>
                  <a:lnTo>
                    <a:pt x="55845" y="61594"/>
                  </a:lnTo>
                  <a:lnTo>
                    <a:pt x="54650" y="63372"/>
                  </a:lnTo>
                  <a:close/>
                </a:path>
                <a:path w="92075" h="116205">
                  <a:moveTo>
                    <a:pt x="22663" y="66293"/>
                  </a:moveTo>
                  <a:lnTo>
                    <a:pt x="21203" y="66293"/>
                  </a:lnTo>
                  <a:lnTo>
                    <a:pt x="23148" y="65658"/>
                  </a:lnTo>
                  <a:lnTo>
                    <a:pt x="26038" y="64515"/>
                  </a:lnTo>
                  <a:lnTo>
                    <a:pt x="29147" y="63372"/>
                  </a:lnTo>
                  <a:lnTo>
                    <a:pt x="22663" y="66293"/>
                  </a:lnTo>
                  <a:close/>
                </a:path>
                <a:path w="92075" h="116205">
                  <a:moveTo>
                    <a:pt x="49112" y="67309"/>
                  </a:moveTo>
                  <a:lnTo>
                    <a:pt x="20546" y="67309"/>
                  </a:lnTo>
                  <a:lnTo>
                    <a:pt x="29147" y="63372"/>
                  </a:lnTo>
                  <a:lnTo>
                    <a:pt x="49577" y="63372"/>
                  </a:lnTo>
                  <a:lnTo>
                    <a:pt x="48558" y="64515"/>
                  </a:lnTo>
                  <a:lnTo>
                    <a:pt x="48080" y="66166"/>
                  </a:lnTo>
                  <a:lnTo>
                    <a:pt x="49112" y="67309"/>
                  </a:lnTo>
                  <a:close/>
                </a:path>
                <a:path w="92075" h="116205">
                  <a:moveTo>
                    <a:pt x="21592" y="66166"/>
                  </a:moveTo>
                  <a:lnTo>
                    <a:pt x="26038" y="64515"/>
                  </a:lnTo>
                  <a:lnTo>
                    <a:pt x="23148" y="65658"/>
                  </a:lnTo>
                  <a:lnTo>
                    <a:pt x="21592" y="66166"/>
                  </a:lnTo>
                  <a:close/>
                </a:path>
                <a:path w="92075" h="116205">
                  <a:moveTo>
                    <a:pt x="20546" y="67309"/>
                  </a:moveTo>
                  <a:lnTo>
                    <a:pt x="14650" y="66547"/>
                  </a:lnTo>
                  <a:lnTo>
                    <a:pt x="15529" y="65658"/>
                  </a:lnTo>
                  <a:lnTo>
                    <a:pt x="21203" y="66293"/>
                  </a:lnTo>
                  <a:lnTo>
                    <a:pt x="22663" y="66293"/>
                  </a:lnTo>
                  <a:lnTo>
                    <a:pt x="20546" y="67309"/>
                  </a:lnTo>
                  <a:close/>
                </a:path>
                <a:path w="92075" h="116205">
                  <a:moveTo>
                    <a:pt x="45333" y="74421"/>
                  </a:moveTo>
                  <a:lnTo>
                    <a:pt x="13650" y="74421"/>
                  </a:lnTo>
                  <a:lnTo>
                    <a:pt x="11582" y="69849"/>
                  </a:lnTo>
                  <a:lnTo>
                    <a:pt x="11467" y="69595"/>
                  </a:lnTo>
                  <a:lnTo>
                    <a:pt x="14650" y="66547"/>
                  </a:lnTo>
                  <a:lnTo>
                    <a:pt x="20546" y="67309"/>
                  </a:lnTo>
                  <a:lnTo>
                    <a:pt x="49112" y="67309"/>
                  </a:lnTo>
                  <a:lnTo>
                    <a:pt x="49111" y="68706"/>
                  </a:lnTo>
                  <a:lnTo>
                    <a:pt x="46886" y="68706"/>
                  </a:lnTo>
                  <a:lnTo>
                    <a:pt x="46587" y="69341"/>
                  </a:lnTo>
                  <a:lnTo>
                    <a:pt x="46468" y="69595"/>
                  </a:lnTo>
                  <a:lnTo>
                    <a:pt x="46348" y="69849"/>
                  </a:lnTo>
                  <a:lnTo>
                    <a:pt x="47038" y="70865"/>
                  </a:lnTo>
                  <a:lnTo>
                    <a:pt x="46169" y="72135"/>
                  </a:lnTo>
                  <a:lnTo>
                    <a:pt x="44974" y="72135"/>
                  </a:lnTo>
                  <a:lnTo>
                    <a:pt x="44795" y="72389"/>
                  </a:lnTo>
                  <a:lnTo>
                    <a:pt x="44497" y="72897"/>
                  </a:lnTo>
                  <a:lnTo>
                    <a:pt x="45452" y="73913"/>
                  </a:lnTo>
                  <a:lnTo>
                    <a:pt x="45333" y="74421"/>
                  </a:lnTo>
                  <a:close/>
                </a:path>
                <a:path w="92075" h="116205">
                  <a:moveTo>
                    <a:pt x="49036" y="69341"/>
                  </a:moveTo>
                  <a:lnTo>
                    <a:pt x="46886" y="68706"/>
                  </a:lnTo>
                  <a:lnTo>
                    <a:pt x="49111" y="68706"/>
                  </a:lnTo>
                  <a:lnTo>
                    <a:pt x="49036" y="69341"/>
                  </a:lnTo>
                  <a:close/>
                </a:path>
                <a:path w="92075" h="116205">
                  <a:moveTo>
                    <a:pt x="23532" y="116204"/>
                  </a:moveTo>
                  <a:lnTo>
                    <a:pt x="0" y="86613"/>
                  </a:lnTo>
                  <a:lnTo>
                    <a:pt x="1493" y="86105"/>
                  </a:lnTo>
                  <a:lnTo>
                    <a:pt x="4539" y="86105"/>
                  </a:lnTo>
                  <a:lnTo>
                    <a:pt x="2747" y="82549"/>
                  </a:lnTo>
                  <a:lnTo>
                    <a:pt x="5793" y="79882"/>
                  </a:lnTo>
                  <a:lnTo>
                    <a:pt x="8904" y="78358"/>
                  </a:lnTo>
                  <a:lnTo>
                    <a:pt x="9002" y="76834"/>
                  </a:lnTo>
                  <a:lnTo>
                    <a:pt x="9078" y="75818"/>
                  </a:lnTo>
                  <a:lnTo>
                    <a:pt x="7286" y="70484"/>
                  </a:lnTo>
                  <a:lnTo>
                    <a:pt x="11049" y="70865"/>
                  </a:lnTo>
                  <a:lnTo>
                    <a:pt x="13634" y="74421"/>
                  </a:lnTo>
                  <a:lnTo>
                    <a:pt x="45333" y="74421"/>
                  </a:lnTo>
                  <a:lnTo>
                    <a:pt x="45094" y="75183"/>
                  </a:lnTo>
                  <a:lnTo>
                    <a:pt x="42108" y="76072"/>
                  </a:lnTo>
                  <a:lnTo>
                    <a:pt x="41510" y="76834"/>
                  </a:lnTo>
                  <a:lnTo>
                    <a:pt x="42108" y="78358"/>
                  </a:lnTo>
                  <a:lnTo>
                    <a:pt x="41092" y="79374"/>
                  </a:lnTo>
                  <a:lnTo>
                    <a:pt x="40316" y="80263"/>
                  </a:lnTo>
                  <a:lnTo>
                    <a:pt x="34582" y="81152"/>
                  </a:lnTo>
                  <a:lnTo>
                    <a:pt x="36254" y="83438"/>
                  </a:lnTo>
                  <a:lnTo>
                    <a:pt x="38106" y="83692"/>
                  </a:lnTo>
                  <a:lnTo>
                    <a:pt x="36672" y="84454"/>
                  </a:lnTo>
                  <a:lnTo>
                    <a:pt x="32073" y="89661"/>
                  </a:lnTo>
                  <a:lnTo>
                    <a:pt x="32969" y="90677"/>
                  </a:lnTo>
                  <a:lnTo>
                    <a:pt x="33387" y="91312"/>
                  </a:lnTo>
                  <a:lnTo>
                    <a:pt x="36117" y="91312"/>
                  </a:lnTo>
                  <a:lnTo>
                    <a:pt x="35896" y="92201"/>
                  </a:lnTo>
                  <a:lnTo>
                    <a:pt x="27056" y="92201"/>
                  </a:lnTo>
                  <a:lnTo>
                    <a:pt x="26817" y="92455"/>
                  </a:lnTo>
                  <a:lnTo>
                    <a:pt x="27355" y="94995"/>
                  </a:lnTo>
                  <a:lnTo>
                    <a:pt x="27859" y="95630"/>
                  </a:lnTo>
                  <a:lnTo>
                    <a:pt x="23413" y="95630"/>
                  </a:lnTo>
                  <a:lnTo>
                    <a:pt x="25921" y="98678"/>
                  </a:lnTo>
                  <a:lnTo>
                    <a:pt x="25619" y="99186"/>
                  </a:lnTo>
                  <a:lnTo>
                    <a:pt x="23353" y="99186"/>
                  </a:lnTo>
                  <a:lnTo>
                    <a:pt x="24129" y="100964"/>
                  </a:lnTo>
                  <a:lnTo>
                    <a:pt x="27349" y="100964"/>
                  </a:lnTo>
                  <a:lnTo>
                    <a:pt x="27839" y="102488"/>
                  </a:lnTo>
                  <a:lnTo>
                    <a:pt x="22397" y="102488"/>
                  </a:lnTo>
                  <a:lnTo>
                    <a:pt x="23652" y="104647"/>
                  </a:lnTo>
                  <a:lnTo>
                    <a:pt x="22517" y="108457"/>
                  </a:lnTo>
                  <a:lnTo>
                    <a:pt x="21561" y="109727"/>
                  </a:lnTo>
                  <a:lnTo>
                    <a:pt x="21442" y="110362"/>
                  </a:lnTo>
                  <a:lnTo>
                    <a:pt x="21263" y="111632"/>
                  </a:lnTo>
                  <a:lnTo>
                    <a:pt x="23532" y="116204"/>
                  </a:lnTo>
                  <a:close/>
                </a:path>
                <a:path w="92075" h="116205">
                  <a:moveTo>
                    <a:pt x="36117" y="91312"/>
                  </a:moveTo>
                  <a:lnTo>
                    <a:pt x="33387" y="91312"/>
                  </a:lnTo>
                  <a:lnTo>
                    <a:pt x="36851" y="88137"/>
                  </a:lnTo>
                  <a:lnTo>
                    <a:pt x="36117" y="91312"/>
                  </a:lnTo>
                  <a:close/>
                </a:path>
                <a:path w="92075" h="116205">
                  <a:moveTo>
                    <a:pt x="30043" y="93217"/>
                  </a:moveTo>
                  <a:lnTo>
                    <a:pt x="27056" y="92201"/>
                  </a:lnTo>
                  <a:lnTo>
                    <a:pt x="32850" y="92201"/>
                  </a:lnTo>
                  <a:lnTo>
                    <a:pt x="30043" y="93217"/>
                  </a:lnTo>
                  <a:close/>
                </a:path>
                <a:path w="92075" h="116205">
                  <a:moveTo>
                    <a:pt x="30007" y="96392"/>
                  </a:moveTo>
                  <a:lnTo>
                    <a:pt x="28455" y="96392"/>
                  </a:lnTo>
                  <a:lnTo>
                    <a:pt x="30222" y="95249"/>
                  </a:lnTo>
                  <a:lnTo>
                    <a:pt x="30007" y="96392"/>
                  </a:lnTo>
                  <a:close/>
                </a:path>
                <a:path w="92075" h="116205">
                  <a:moveTo>
                    <a:pt x="28455" y="96392"/>
                  </a:moveTo>
                  <a:lnTo>
                    <a:pt x="23413" y="95630"/>
                  </a:lnTo>
                  <a:lnTo>
                    <a:pt x="27859" y="95630"/>
                  </a:lnTo>
                  <a:lnTo>
                    <a:pt x="28455" y="96392"/>
                  </a:lnTo>
                  <a:close/>
                </a:path>
                <a:path w="92075" h="116205">
                  <a:moveTo>
                    <a:pt x="31511" y="96646"/>
                  </a:moveTo>
                  <a:lnTo>
                    <a:pt x="29959" y="96646"/>
                  </a:lnTo>
                  <a:lnTo>
                    <a:pt x="30007" y="96392"/>
                  </a:lnTo>
                  <a:lnTo>
                    <a:pt x="28455" y="96392"/>
                  </a:lnTo>
                  <a:lnTo>
                    <a:pt x="31511" y="96646"/>
                  </a:lnTo>
                  <a:close/>
                </a:path>
                <a:path w="92075" h="116205">
                  <a:moveTo>
                    <a:pt x="25145" y="99821"/>
                  </a:moveTo>
                  <a:lnTo>
                    <a:pt x="23353" y="99186"/>
                  </a:lnTo>
                  <a:lnTo>
                    <a:pt x="25619" y="99186"/>
                  </a:lnTo>
                  <a:lnTo>
                    <a:pt x="25145" y="99821"/>
                  </a:lnTo>
                  <a:close/>
                </a:path>
                <a:path w="92075" h="116205">
                  <a:moveTo>
                    <a:pt x="27349" y="100964"/>
                  </a:moveTo>
                  <a:lnTo>
                    <a:pt x="24129" y="100964"/>
                  </a:lnTo>
                  <a:lnTo>
                    <a:pt x="26960" y="99186"/>
                  </a:lnTo>
                  <a:lnTo>
                    <a:pt x="26712" y="99186"/>
                  </a:lnTo>
                  <a:lnTo>
                    <a:pt x="27349" y="100964"/>
                  </a:lnTo>
                  <a:close/>
                </a:path>
                <a:path w="92075" h="116205">
                  <a:moveTo>
                    <a:pt x="26698" y="106171"/>
                  </a:moveTo>
                  <a:lnTo>
                    <a:pt x="22397" y="102488"/>
                  </a:lnTo>
                  <a:lnTo>
                    <a:pt x="27839" y="102488"/>
                  </a:lnTo>
                  <a:lnTo>
                    <a:pt x="28370" y="104012"/>
                  </a:lnTo>
                  <a:lnTo>
                    <a:pt x="27833" y="104647"/>
                  </a:lnTo>
                  <a:lnTo>
                    <a:pt x="26698" y="106171"/>
                  </a:lnTo>
                  <a:close/>
                </a:path>
              </a:pathLst>
            </a:custGeom>
            <a:solidFill>
              <a:srgbClr val="EF9537"/>
            </a:solidFill>
          </p:spPr>
          <p:txBody>
            <a:bodyPr wrap="square" lIns="0" tIns="0" rIns="0" bIns="0" rtlCol="0"/>
            <a:lstStyle/>
            <a:p>
              <a:endParaRPr/>
            </a:p>
          </p:txBody>
        </p:sp>
        <p:sp>
          <p:nvSpPr>
            <p:cNvPr id="46" name="object 46"/>
            <p:cNvSpPr/>
            <p:nvPr/>
          </p:nvSpPr>
          <p:spPr>
            <a:xfrm>
              <a:off x="14192346" y="3056979"/>
              <a:ext cx="104139" cy="97790"/>
            </a:xfrm>
            <a:custGeom>
              <a:avLst/>
              <a:gdLst/>
              <a:ahLst/>
              <a:cxnLst/>
              <a:rect l="l" t="t" r="r" b="b"/>
              <a:pathLst>
                <a:path w="104140" h="97789">
                  <a:moveTo>
                    <a:pt x="103687" y="14858"/>
                  </a:moveTo>
                  <a:lnTo>
                    <a:pt x="103448" y="14858"/>
                  </a:lnTo>
                  <a:lnTo>
                    <a:pt x="101080" y="11810"/>
                  </a:lnTo>
                  <a:lnTo>
                    <a:pt x="58324" y="11810"/>
                  </a:lnTo>
                  <a:lnTo>
                    <a:pt x="59667" y="10667"/>
                  </a:lnTo>
                  <a:lnTo>
                    <a:pt x="61459" y="9524"/>
                  </a:lnTo>
                  <a:lnTo>
                    <a:pt x="59548" y="5968"/>
                  </a:lnTo>
                  <a:lnTo>
                    <a:pt x="62057" y="0"/>
                  </a:lnTo>
                  <a:lnTo>
                    <a:pt x="65043" y="5968"/>
                  </a:lnTo>
                  <a:lnTo>
                    <a:pt x="87393" y="5968"/>
                  </a:lnTo>
                  <a:lnTo>
                    <a:pt x="95027" y="9143"/>
                  </a:lnTo>
                  <a:lnTo>
                    <a:pt x="103138" y="11810"/>
                  </a:lnTo>
                  <a:lnTo>
                    <a:pt x="103481" y="13715"/>
                  </a:lnTo>
                  <a:lnTo>
                    <a:pt x="103572" y="14223"/>
                  </a:lnTo>
                  <a:lnTo>
                    <a:pt x="103687" y="14858"/>
                  </a:lnTo>
                  <a:close/>
                </a:path>
                <a:path w="104140" h="97789">
                  <a:moveTo>
                    <a:pt x="87393" y="5968"/>
                  </a:moveTo>
                  <a:lnTo>
                    <a:pt x="66775" y="5968"/>
                  </a:lnTo>
                  <a:lnTo>
                    <a:pt x="68268" y="3555"/>
                  </a:lnTo>
                  <a:lnTo>
                    <a:pt x="69582" y="2285"/>
                  </a:lnTo>
                  <a:lnTo>
                    <a:pt x="72151" y="1777"/>
                  </a:lnTo>
                  <a:lnTo>
                    <a:pt x="75555" y="1142"/>
                  </a:lnTo>
                  <a:lnTo>
                    <a:pt x="76009" y="1015"/>
                  </a:lnTo>
                  <a:lnTo>
                    <a:pt x="87393" y="5968"/>
                  </a:lnTo>
                  <a:close/>
                </a:path>
                <a:path w="104140" h="97789">
                  <a:moveTo>
                    <a:pt x="81740" y="23875"/>
                  </a:moveTo>
                  <a:lnTo>
                    <a:pt x="50947" y="23875"/>
                  </a:lnTo>
                  <a:lnTo>
                    <a:pt x="52261" y="23240"/>
                  </a:lnTo>
                  <a:lnTo>
                    <a:pt x="51604" y="22097"/>
                  </a:lnTo>
                  <a:lnTo>
                    <a:pt x="48976" y="19684"/>
                  </a:lnTo>
                  <a:lnTo>
                    <a:pt x="45154" y="14223"/>
                  </a:lnTo>
                  <a:lnTo>
                    <a:pt x="48976" y="7111"/>
                  </a:lnTo>
                  <a:lnTo>
                    <a:pt x="51903" y="15493"/>
                  </a:lnTo>
                  <a:lnTo>
                    <a:pt x="53575" y="17271"/>
                  </a:lnTo>
                  <a:lnTo>
                    <a:pt x="85072" y="17271"/>
                  </a:lnTo>
                  <a:lnTo>
                    <a:pt x="85380" y="18414"/>
                  </a:lnTo>
                  <a:lnTo>
                    <a:pt x="84096" y="18414"/>
                  </a:lnTo>
                  <a:lnTo>
                    <a:pt x="82364" y="20192"/>
                  </a:lnTo>
                  <a:lnTo>
                    <a:pt x="81528" y="21462"/>
                  </a:lnTo>
                  <a:lnTo>
                    <a:pt x="81634" y="22605"/>
                  </a:lnTo>
                  <a:lnTo>
                    <a:pt x="81740" y="23875"/>
                  </a:lnTo>
                  <a:close/>
                </a:path>
                <a:path w="104140" h="97789">
                  <a:moveTo>
                    <a:pt x="85072" y="17271"/>
                  </a:moveTo>
                  <a:lnTo>
                    <a:pt x="53575" y="17271"/>
                  </a:lnTo>
                  <a:lnTo>
                    <a:pt x="53883" y="15493"/>
                  </a:lnTo>
                  <a:lnTo>
                    <a:pt x="53993" y="14858"/>
                  </a:lnTo>
                  <a:lnTo>
                    <a:pt x="56024" y="14223"/>
                  </a:lnTo>
                  <a:lnTo>
                    <a:pt x="58294" y="13715"/>
                  </a:lnTo>
                  <a:lnTo>
                    <a:pt x="58166" y="11810"/>
                  </a:lnTo>
                  <a:lnTo>
                    <a:pt x="101285" y="11810"/>
                  </a:lnTo>
                  <a:lnTo>
                    <a:pt x="99685" y="13715"/>
                  </a:lnTo>
                  <a:lnTo>
                    <a:pt x="99506" y="14223"/>
                  </a:lnTo>
                  <a:lnTo>
                    <a:pt x="99222" y="14858"/>
                  </a:lnTo>
                  <a:lnTo>
                    <a:pt x="84455" y="14858"/>
                  </a:lnTo>
                  <a:lnTo>
                    <a:pt x="85072" y="17271"/>
                  </a:lnTo>
                  <a:close/>
                </a:path>
                <a:path w="104140" h="97789">
                  <a:moveTo>
                    <a:pt x="87142" y="19684"/>
                  </a:moveTo>
                  <a:lnTo>
                    <a:pt x="84455" y="14858"/>
                  </a:lnTo>
                  <a:lnTo>
                    <a:pt x="99222" y="14858"/>
                  </a:lnTo>
                  <a:lnTo>
                    <a:pt x="97804" y="17906"/>
                  </a:lnTo>
                  <a:lnTo>
                    <a:pt x="95205" y="17906"/>
                  </a:lnTo>
                  <a:lnTo>
                    <a:pt x="87919" y="19049"/>
                  </a:lnTo>
                  <a:lnTo>
                    <a:pt x="87142" y="19684"/>
                  </a:lnTo>
                  <a:close/>
                </a:path>
                <a:path w="104140" h="97789">
                  <a:moveTo>
                    <a:pt x="75615" y="35813"/>
                  </a:moveTo>
                  <a:lnTo>
                    <a:pt x="72748" y="35178"/>
                  </a:lnTo>
                  <a:lnTo>
                    <a:pt x="74958" y="32130"/>
                  </a:lnTo>
                  <a:lnTo>
                    <a:pt x="73763" y="28574"/>
                  </a:lnTo>
                  <a:lnTo>
                    <a:pt x="41212" y="28574"/>
                  </a:lnTo>
                  <a:lnTo>
                    <a:pt x="39838" y="25653"/>
                  </a:lnTo>
                  <a:lnTo>
                    <a:pt x="43780" y="24383"/>
                  </a:lnTo>
                  <a:lnTo>
                    <a:pt x="43183" y="23875"/>
                  </a:lnTo>
                  <a:lnTo>
                    <a:pt x="43302" y="23240"/>
                  </a:lnTo>
                  <a:lnTo>
                    <a:pt x="43422" y="22605"/>
                  </a:lnTo>
                  <a:lnTo>
                    <a:pt x="43780" y="22097"/>
                  </a:lnTo>
                  <a:lnTo>
                    <a:pt x="40196" y="17271"/>
                  </a:lnTo>
                  <a:lnTo>
                    <a:pt x="46050" y="15493"/>
                  </a:lnTo>
                  <a:lnTo>
                    <a:pt x="47961" y="20827"/>
                  </a:lnTo>
                  <a:lnTo>
                    <a:pt x="49812" y="20827"/>
                  </a:lnTo>
                  <a:lnTo>
                    <a:pt x="51186" y="22097"/>
                  </a:lnTo>
                  <a:lnTo>
                    <a:pt x="51118" y="22605"/>
                  </a:lnTo>
                  <a:lnTo>
                    <a:pt x="51033" y="23240"/>
                  </a:lnTo>
                  <a:lnTo>
                    <a:pt x="50947" y="23875"/>
                  </a:lnTo>
                  <a:lnTo>
                    <a:pt x="81740" y="23875"/>
                  </a:lnTo>
                  <a:lnTo>
                    <a:pt x="81793" y="24383"/>
                  </a:lnTo>
                  <a:lnTo>
                    <a:pt x="78661" y="24383"/>
                  </a:lnTo>
                  <a:lnTo>
                    <a:pt x="79855" y="26796"/>
                  </a:lnTo>
                  <a:lnTo>
                    <a:pt x="78303" y="26796"/>
                  </a:lnTo>
                  <a:lnTo>
                    <a:pt x="76451" y="28066"/>
                  </a:lnTo>
                  <a:lnTo>
                    <a:pt x="77765" y="29844"/>
                  </a:lnTo>
                  <a:lnTo>
                    <a:pt x="78780" y="30352"/>
                  </a:lnTo>
                  <a:lnTo>
                    <a:pt x="77168" y="31622"/>
                  </a:lnTo>
                  <a:lnTo>
                    <a:pt x="76630" y="32130"/>
                  </a:lnTo>
                  <a:lnTo>
                    <a:pt x="75615" y="35813"/>
                  </a:lnTo>
                  <a:close/>
                </a:path>
                <a:path w="104140" h="97789">
                  <a:moveTo>
                    <a:pt x="96758" y="24383"/>
                  </a:moveTo>
                  <a:lnTo>
                    <a:pt x="96677" y="23875"/>
                  </a:lnTo>
                  <a:lnTo>
                    <a:pt x="96575" y="23240"/>
                  </a:lnTo>
                  <a:lnTo>
                    <a:pt x="96474" y="22605"/>
                  </a:lnTo>
                  <a:lnTo>
                    <a:pt x="96392" y="22097"/>
                  </a:lnTo>
                  <a:lnTo>
                    <a:pt x="96291" y="21462"/>
                  </a:lnTo>
                  <a:lnTo>
                    <a:pt x="96189" y="20827"/>
                  </a:lnTo>
                  <a:lnTo>
                    <a:pt x="96087" y="20192"/>
                  </a:lnTo>
                  <a:lnTo>
                    <a:pt x="96006" y="19684"/>
                  </a:lnTo>
                  <a:lnTo>
                    <a:pt x="95904" y="19049"/>
                  </a:lnTo>
                  <a:lnTo>
                    <a:pt x="95803" y="18414"/>
                  </a:lnTo>
                  <a:lnTo>
                    <a:pt x="95564" y="18414"/>
                  </a:lnTo>
                  <a:lnTo>
                    <a:pt x="95205" y="17906"/>
                  </a:lnTo>
                  <a:lnTo>
                    <a:pt x="97804" y="17906"/>
                  </a:lnTo>
                  <a:lnTo>
                    <a:pt x="97236" y="19049"/>
                  </a:lnTo>
                  <a:lnTo>
                    <a:pt x="97117" y="20192"/>
                  </a:lnTo>
                  <a:lnTo>
                    <a:pt x="97057" y="20827"/>
                  </a:lnTo>
                  <a:lnTo>
                    <a:pt x="99267" y="22097"/>
                  </a:lnTo>
                  <a:lnTo>
                    <a:pt x="98550" y="22605"/>
                  </a:lnTo>
                  <a:lnTo>
                    <a:pt x="96758" y="24383"/>
                  </a:lnTo>
                  <a:close/>
                </a:path>
                <a:path w="104140" h="97789">
                  <a:moveTo>
                    <a:pt x="83439" y="24383"/>
                  </a:moveTo>
                  <a:lnTo>
                    <a:pt x="83565" y="23240"/>
                  </a:lnTo>
                  <a:lnTo>
                    <a:pt x="83635" y="22605"/>
                  </a:lnTo>
                  <a:lnTo>
                    <a:pt x="83761" y="21462"/>
                  </a:lnTo>
                  <a:lnTo>
                    <a:pt x="83831" y="20827"/>
                  </a:lnTo>
                  <a:lnTo>
                    <a:pt x="83900" y="20192"/>
                  </a:lnTo>
                  <a:lnTo>
                    <a:pt x="84026" y="19049"/>
                  </a:lnTo>
                  <a:lnTo>
                    <a:pt x="84096" y="18414"/>
                  </a:lnTo>
                  <a:lnTo>
                    <a:pt x="85380" y="18414"/>
                  </a:lnTo>
                  <a:lnTo>
                    <a:pt x="86306" y="22097"/>
                  </a:lnTo>
                  <a:lnTo>
                    <a:pt x="85291" y="22605"/>
                  </a:lnTo>
                  <a:lnTo>
                    <a:pt x="83439" y="24383"/>
                  </a:lnTo>
                  <a:close/>
                </a:path>
                <a:path w="104140" h="97789">
                  <a:moveTo>
                    <a:pt x="82006" y="26796"/>
                  </a:moveTo>
                  <a:lnTo>
                    <a:pt x="78661" y="24383"/>
                  </a:lnTo>
                  <a:lnTo>
                    <a:pt x="81793" y="24383"/>
                  </a:lnTo>
                  <a:lnTo>
                    <a:pt x="81905" y="25653"/>
                  </a:lnTo>
                  <a:lnTo>
                    <a:pt x="82006" y="26796"/>
                  </a:lnTo>
                  <a:close/>
                </a:path>
                <a:path w="104140" h="97789">
                  <a:moveTo>
                    <a:pt x="56729" y="44703"/>
                  </a:moveTo>
                  <a:lnTo>
                    <a:pt x="35478" y="44703"/>
                  </a:lnTo>
                  <a:lnTo>
                    <a:pt x="33387" y="41782"/>
                  </a:lnTo>
                  <a:lnTo>
                    <a:pt x="34343" y="38734"/>
                  </a:lnTo>
                  <a:lnTo>
                    <a:pt x="33387" y="36321"/>
                  </a:lnTo>
                  <a:lnTo>
                    <a:pt x="30700" y="35813"/>
                  </a:lnTo>
                  <a:lnTo>
                    <a:pt x="27713" y="33400"/>
                  </a:lnTo>
                  <a:lnTo>
                    <a:pt x="34761" y="28574"/>
                  </a:lnTo>
                  <a:lnTo>
                    <a:pt x="36613" y="31622"/>
                  </a:lnTo>
                  <a:lnTo>
                    <a:pt x="72345" y="31622"/>
                  </a:lnTo>
                  <a:lnTo>
                    <a:pt x="71494" y="33400"/>
                  </a:lnTo>
                  <a:lnTo>
                    <a:pt x="71016" y="34543"/>
                  </a:lnTo>
                  <a:lnTo>
                    <a:pt x="70717" y="35813"/>
                  </a:lnTo>
                  <a:lnTo>
                    <a:pt x="71314" y="36321"/>
                  </a:lnTo>
                  <a:lnTo>
                    <a:pt x="71195" y="36956"/>
                  </a:lnTo>
                  <a:lnTo>
                    <a:pt x="69224" y="39369"/>
                  </a:lnTo>
                  <a:lnTo>
                    <a:pt x="62893" y="39369"/>
                  </a:lnTo>
                  <a:lnTo>
                    <a:pt x="63012" y="40512"/>
                  </a:lnTo>
                  <a:lnTo>
                    <a:pt x="63132" y="41782"/>
                  </a:lnTo>
                  <a:lnTo>
                    <a:pt x="60922" y="42290"/>
                  </a:lnTo>
                  <a:lnTo>
                    <a:pt x="58831" y="42290"/>
                  </a:lnTo>
                  <a:lnTo>
                    <a:pt x="56502" y="43560"/>
                  </a:lnTo>
                  <a:lnTo>
                    <a:pt x="56628" y="44195"/>
                  </a:lnTo>
                  <a:lnTo>
                    <a:pt x="56729" y="44703"/>
                  </a:lnTo>
                  <a:close/>
                </a:path>
                <a:path w="104140" h="97789">
                  <a:moveTo>
                    <a:pt x="72345" y="31622"/>
                  </a:moveTo>
                  <a:lnTo>
                    <a:pt x="36613" y="31622"/>
                  </a:lnTo>
                  <a:lnTo>
                    <a:pt x="38882" y="29844"/>
                  </a:lnTo>
                  <a:lnTo>
                    <a:pt x="41570" y="28574"/>
                  </a:lnTo>
                  <a:lnTo>
                    <a:pt x="73763" y="28574"/>
                  </a:lnTo>
                  <a:lnTo>
                    <a:pt x="72345" y="31622"/>
                  </a:lnTo>
                  <a:close/>
                </a:path>
                <a:path w="104140" h="97789">
                  <a:moveTo>
                    <a:pt x="78303" y="33400"/>
                  </a:moveTo>
                  <a:lnTo>
                    <a:pt x="78415" y="32765"/>
                  </a:lnTo>
                  <a:lnTo>
                    <a:pt x="78527" y="32130"/>
                  </a:lnTo>
                  <a:lnTo>
                    <a:pt x="78616" y="31622"/>
                  </a:lnTo>
                  <a:lnTo>
                    <a:pt x="78728" y="30987"/>
                  </a:lnTo>
                  <a:lnTo>
                    <a:pt x="78840" y="30352"/>
                  </a:lnTo>
                  <a:lnTo>
                    <a:pt x="79796" y="30987"/>
                  </a:lnTo>
                  <a:lnTo>
                    <a:pt x="79378" y="32765"/>
                  </a:lnTo>
                  <a:lnTo>
                    <a:pt x="78303" y="33400"/>
                  </a:lnTo>
                  <a:close/>
                </a:path>
                <a:path w="104140" h="97789">
                  <a:moveTo>
                    <a:pt x="21672" y="48767"/>
                  </a:moveTo>
                  <a:lnTo>
                    <a:pt x="21263" y="48767"/>
                  </a:lnTo>
                  <a:lnTo>
                    <a:pt x="21263" y="37591"/>
                  </a:lnTo>
                  <a:lnTo>
                    <a:pt x="27355" y="42925"/>
                  </a:lnTo>
                  <a:lnTo>
                    <a:pt x="32850" y="42925"/>
                  </a:lnTo>
                  <a:lnTo>
                    <a:pt x="34642" y="44703"/>
                  </a:lnTo>
                  <a:lnTo>
                    <a:pt x="56729" y="44703"/>
                  </a:lnTo>
                  <a:lnTo>
                    <a:pt x="57183" y="47116"/>
                  </a:lnTo>
                  <a:lnTo>
                    <a:pt x="26996" y="47116"/>
                  </a:lnTo>
                  <a:lnTo>
                    <a:pt x="21672" y="48767"/>
                  </a:lnTo>
                  <a:close/>
                </a:path>
                <a:path w="104140" h="97789">
                  <a:moveTo>
                    <a:pt x="69642" y="42925"/>
                  </a:moveTo>
                  <a:lnTo>
                    <a:pt x="67910" y="42925"/>
                  </a:lnTo>
                  <a:lnTo>
                    <a:pt x="67816" y="42290"/>
                  </a:lnTo>
                  <a:lnTo>
                    <a:pt x="67740" y="41782"/>
                  </a:lnTo>
                  <a:lnTo>
                    <a:pt x="67646" y="41147"/>
                  </a:lnTo>
                  <a:lnTo>
                    <a:pt x="67552" y="40512"/>
                  </a:lnTo>
                  <a:lnTo>
                    <a:pt x="65819" y="40004"/>
                  </a:lnTo>
                  <a:lnTo>
                    <a:pt x="62893" y="39369"/>
                  </a:lnTo>
                  <a:lnTo>
                    <a:pt x="69224" y="39369"/>
                  </a:lnTo>
                  <a:lnTo>
                    <a:pt x="69104" y="40512"/>
                  </a:lnTo>
                  <a:lnTo>
                    <a:pt x="69642" y="42925"/>
                  </a:lnTo>
                  <a:close/>
                </a:path>
                <a:path w="104140" h="97789">
                  <a:moveTo>
                    <a:pt x="69761" y="44195"/>
                  </a:moveTo>
                  <a:lnTo>
                    <a:pt x="66895" y="42925"/>
                  </a:lnTo>
                  <a:lnTo>
                    <a:pt x="67027" y="42290"/>
                  </a:lnTo>
                  <a:lnTo>
                    <a:pt x="67133" y="41782"/>
                  </a:lnTo>
                  <a:lnTo>
                    <a:pt x="66297" y="41782"/>
                  </a:lnTo>
                  <a:lnTo>
                    <a:pt x="67074" y="41147"/>
                  </a:lnTo>
                  <a:lnTo>
                    <a:pt x="67910" y="42925"/>
                  </a:lnTo>
                  <a:lnTo>
                    <a:pt x="69642" y="42925"/>
                  </a:lnTo>
                  <a:lnTo>
                    <a:pt x="69761" y="44195"/>
                  </a:lnTo>
                  <a:close/>
                </a:path>
                <a:path w="104140" h="97789">
                  <a:moveTo>
                    <a:pt x="64267" y="44195"/>
                  </a:moveTo>
                  <a:lnTo>
                    <a:pt x="63311" y="43560"/>
                  </a:lnTo>
                  <a:lnTo>
                    <a:pt x="63251" y="42925"/>
                  </a:lnTo>
                  <a:lnTo>
                    <a:pt x="63132" y="41782"/>
                  </a:lnTo>
                  <a:lnTo>
                    <a:pt x="67133" y="41782"/>
                  </a:lnTo>
                  <a:lnTo>
                    <a:pt x="64267" y="44195"/>
                  </a:lnTo>
                  <a:close/>
                </a:path>
                <a:path w="104140" h="97789">
                  <a:moveTo>
                    <a:pt x="32850" y="42925"/>
                  </a:moveTo>
                  <a:lnTo>
                    <a:pt x="27355" y="42925"/>
                  </a:lnTo>
                  <a:lnTo>
                    <a:pt x="32252" y="42290"/>
                  </a:lnTo>
                  <a:lnTo>
                    <a:pt x="32850" y="42925"/>
                  </a:lnTo>
                  <a:close/>
                </a:path>
                <a:path w="104140" h="97789">
                  <a:moveTo>
                    <a:pt x="61818" y="50672"/>
                  </a:moveTo>
                  <a:lnTo>
                    <a:pt x="58119" y="48767"/>
                  </a:lnTo>
                  <a:lnTo>
                    <a:pt x="61340" y="43560"/>
                  </a:lnTo>
                  <a:lnTo>
                    <a:pt x="63430" y="44703"/>
                  </a:lnTo>
                  <a:lnTo>
                    <a:pt x="63012" y="47116"/>
                  </a:lnTo>
                  <a:lnTo>
                    <a:pt x="60623" y="47116"/>
                  </a:lnTo>
                  <a:lnTo>
                    <a:pt x="59010" y="47751"/>
                  </a:lnTo>
                  <a:lnTo>
                    <a:pt x="61818" y="50672"/>
                  </a:lnTo>
                  <a:close/>
                </a:path>
                <a:path w="104140" h="97789">
                  <a:moveTo>
                    <a:pt x="55487" y="54228"/>
                  </a:moveTo>
                  <a:lnTo>
                    <a:pt x="50828" y="50672"/>
                  </a:lnTo>
                  <a:lnTo>
                    <a:pt x="27952" y="50672"/>
                  </a:lnTo>
                  <a:lnTo>
                    <a:pt x="29386" y="50164"/>
                  </a:lnTo>
                  <a:lnTo>
                    <a:pt x="26996" y="47116"/>
                  </a:lnTo>
                  <a:lnTo>
                    <a:pt x="57183" y="47116"/>
                  </a:lnTo>
                  <a:lnTo>
                    <a:pt x="57296" y="47751"/>
                  </a:lnTo>
                  <a:lnTo>
                    <a:pt x="54949" y="47751"/>
                  </a:lnTo>
                  <a:lnTo>
                    <a:pt x="53740" y="49402"/>
                  </a:lnTo>
                  <a:lnTo>
                    <a:pt x="52082" y="50672"/>
                  </a:lnTo>
                  <a:lnTo>
                    <a:pt x="58848" y="52323"/>
                  </a:lnTo>
                  <a:lnTo>
                    <a:pt x="59646" y="52323"/>
                  </a:lnTo>
                  <a:lnTo>
                    <a:pt x="55487" y="54228"/>
                  </a:lnTo>
                  <a:close/>
                </a:path>
                <a:path w="104140" h="97789">
                  <a:moveTo>
                    <a:pt x="60551" y="48767"/>
                  </a:moveTo>
                  <a:lnTo>
                    <a:pt x="60350" y="48767"/>
                  </a:lnTo>
                  <a:lnTo>
                    <a:pt x="61459" y="47116"/>
                  </a:lnTo>
                  <a:lnTo>
                    <a:pt x="63012" y="47116"/>
                  </a:lnTo>
                  <a:lnTo>
                    <a:pt x="61698" y="48259"/>
                  </a:lnTo>
                  <a:lnTo>
                    <a:pt x="60551" y="48767"/>
                  </a:lnTo>
                  <a:close/>
                </a:path>
                <a:path w="104140" h="97789">
                  <a:moveTo>
                    <a:pt x="58055" y="50672"/>
                  </a:moveTo>
                  <a:lnTo>
                    <a:pt x="55188" y="50672"/>
                  </a:lnTo>
                  <a:lnTo>
                    <a:pt x="55145" y="50164"/>
                  </a:lnTo>
                  <a:lnTo>
                    <a:pt x="55035" y="48767"/>
                  </a:lnTo>
                  <a:lnTo>
                    <a:pt x="54949" y="47751"/>
                  </a:lnTo>
                  <a:lnTo>
                    <a:pt x="57296" y="47751"/>
                  </a:lnTo>
                  <a:lnTo>
                    <a:pt x="57413" y="48259"/>
                  </a:lnTo>
                  <a:lnTo>
                    <a:pt x="57501" y="48767"/>
                  </a:lnTo>
                  <a:lnTo>
                    <a:pt x="58055" y="50672"/>
                  </a:lnTo>
                  <a:close/>
                </a:path>
                <a:path w="104140" h="97789">
                  <a:moveTo>
                    <a:pt x="57677" y="49402"/>
                  </a:moveTo>
                  <a:lnTo>
                    <a:pt x="57531" y="48767"/>
                  </a:lnTo>
                  <a:lnTo>
                    <a:pt x="57413" y="48259"/>
                  </a:lnTo>
                  <a:lnTo>
                    <a:pt x="58119" y="48767"/>
                  </a:lnTo>
                  <a:lnTo>
                    <a:pt x="57677" y="49402"/>
                  </a:lnTo>
                  <a:close/>
                </a:path>
                <a:path w="104140" h="97789">
                  <a:moveTo>
                    <a:pt x="40794" y="65023"/>
                  </a:moveTo>
                  <a:lnTo>
                    <a:pt x="19471" y="65023"/>
                  </a:lnTo>
                  <a:lnTo>
                    <a:pt x="21024" y="62610"/>
                  </a:lnTo>
                  <a:lnTo>
                    <a:pt x="20726" y="60832"/>
                  </a:lnTo>
                  <a:lnTo>
                    <a:pt x="20620" y="60197"/>
                  </a:lnTo>
                  <a:lnTo>
                    <a:pt x="20535" y="59689"/>
                  </a:lnTo>
                  <a:lnTo>
                    <a:pt x="20486" y="59054"/>
                  </a:lnTo>
                  <a:lnTo>
                    <a:pt x="21762" y="56227"/>
                  </a:lnTo>
                  <a:lnTo>
                    <a:pt x="21814" y="56006"/>
                  </a:lnTo>
                  <a:lnTo>
                    <a:pt x="24667" y="54228"/>
                  </a:lnTo>
                  <a:lnTo>
                    <a:pt x="22381" y="52323"/>
                  </a:lnTo>
                  <a:lnTo>
                    <a:pt x="22622" y="50672"/>
                  </a:lnTo>
                  <a:lnTo>
                    <a:pt x="22696" y="50164"/>
                  </a:lnTo>
                  <a:lnTo>
                    <a:pt x="27952" y="50672"/>
                  </a:lnTo>
                  <a:lnTo>
                    <a:pt x="50828" y="50672"/>
                  </a:lnTo>
                  <a:lnTo>
                    <a:pt x="50973" y="52323"/>
                  </a:lnTo>
                  <a:lnTo>
                    <a:pt x="51097" y="53720"/>
                  </a:lnTo>
                  <a:lnTo>
                    <a:pt x="51204" y="54863"/>
                  </a:lnTo>
                  <a:lnTo>
                    <a:pt x="51305" y="56006"/>
                  </a:lnTo>
                  <a:lnTo>
                    <a:pt x="46971" y="56006"/>
                  </a:lnTo>
                  <a:lnTo>
                    <a:pt x="48328" y="59054"/>
                  </a:lnTo>
                  <a:lnTo>
                    <a:pt x="44676" y="59054"/>
                  </a:lnTo>
                  <a:lnTo>
                    <a:pt x="44019" y="62610"/>
                  </a:lnTo>
                  <a:lnTo>
                    <a:pt x="43959" y="63245"/>
                  </a:lnTo>
                  <a:lnTo>
                    <a:pt x="45333" y="63245"/>
                  </a:lnTo>
                  <a:lnTo>
                    <a:pt x="40794" y="65023"/>
                  </a:lnTo>
                  <a:close/>
                </a:path>
                <a:path w="104140" h="97789">
                  <a:moveTo>
                    <a:pt x="20486" y="59054"/>
                  </a:moveTo>
                  <a:lnTo>
                    <a:pt x="18366" y="56639"/>
                  </a:lnTo>
                  <a:lnTo>
                    <a:pt x="16843" y="54863"/>
                  </a:lnTo>
                  <a:lnTo>
                    <a:pt x="20426" y="50672"/>
                  </a:lnTo>
                  <a:lnTo>
                    <a:pt x="22381" y="52323"/>
                  </a:lnTo>
                  <a:lnTo>
                    <a:pt x="21852" y="56006"/>
                  </a:lnTo>
                  <a:lnTo>
                    <a:pt x="19936" y="56006"/>
                  </a:lnTo>
                  <a:lnTo>
                    <a:pt x="20037" y="56639"/>
                  </a:lnTo>
                  <a:lnTo>
                    <a:pt x="20486" y="59054"/>
                  </a:lnTo>
                  <a:close/>
                </a:path>
                <a:path w="104140" h="97789">
                  <a:moveTo>
                    <a:pt x="21814" y="56006"/>
                  </a:moveTo>
                  <a:lnTo>
                    <a:pt x="22016" y="54863"/>
                  </a:lnTo>
                  <a:lnTo>
                    <a:pt x="22381" y="52323"/>
                  </a:lnTo>
                  <a:lnTo>
                    <a:pt x="24667" y="54228"/>
                  </a:lnTo>
                  <a:lnTo>
                    <a:pt x="21814" y="56006"/>
                  </a:lnTo>
                  <a:close/>
                </a:path>
                <a:path w="104140" h="97789">
                  <a:moveTo>
                    <a:pt x="20486" y="59054"/>
                  </a:moveTo>
                  <a:lnTo>
                    <a:pt x="20040" y="56639"/>
                  </a:lnTo>
                  <a:lnTo>
                    <a:pt x="19936" y="56006"/>
                  </a:lnTo>
                  <a:lnTo>
                    <a:pt x="21845" y="56006"/>
                  </a:lnTo>
                  <a:lnTo>
                    <a:pt x="21777" y="56227"/>
                  </a:lnTo>
                  <a:lnTo>
                    <a:pt x="21563" y="56639"/>
                  </a:lnTo>
                  <a:lnTo>
                    <a:pt x="20486" y="59054"/>
                  </a:lnTo>
                  <a:close/>
                </a:path>
                <a:path w="104140" h="97789">
                  <a:moveTo>
                    <a:pt x="50935" y="56639"/>
                  </a:moveTo>
                  <a:lnTo>
                    <a:pt x="46448" y="56006"/>
                  </a:lnTo>
                  <a:lnTo>
                    <a:pt x="51305" y="56006"/>
                  </a:lnTo>
                  <a:lnTo>
                    <a:pt x="50935" y="56639"/>
                  </a:lnTo>
                  <a:close/>
                </a:path>
                <a:path w="104140" h="97789">
                  <a:moveTo>
                    <a:pt x="51360" y="56639"/>
                  </a:moveTo>
                  <a:lnTo>
                    <a:pt x="51020" y="56639"/>
                  </a:lnTo>
                  <a:lnTo>
                    <a:pt x="51226" y="56227"/>
                  </a:lnTo>
                  <a:lnTo>
                    <a:pt x="51360" y="56639"/>
                  </a:lnTo>
                  <a:close/>
                </a:path>
                <a:path w="104140" h="97789">
                  <a:moveTo>
                    <a:pt x="49992" y="60197"/>
                  </a:moveTo>
                  <a:lnTo>
                    <a:pt x="48857" y="60197"/>
                  </a:lnTo>
                  <a:lnTo>
                    <a:pt x="50935" y="56639"/>
                  </a:lnTo>
                  <a:lnTo>
                    <a:pt x="49780" y="59054"/>
                  </a:lnTo>
                  <a:lnTo>
                    <a:pt x="49454" y="59689"/>
                  </a:lnTo>
                  <a:lnTo>
                    <a:pt x="49992" y="60197"/>
                  </a:lnTo>
                  <a:close/>
                </a:path>
                <a:path w="104140" h="97789">
                  <a:moveTo>
                    <a:pt x="49036" y="60832"/>
                  </a:moveTo>
                  <a:lnTo>
                    <a:pt x="44676" y="59054"/>
                  </a:lnTo>
                  <a:lnTo>
                    <a:pt x="48328" y="59054"/>
                  </a:lnTo>
                  <a:lnTo>
                    <a:pt x="48857" y="60197"/>
                  </a:lnTo>
                  <a:lnTo>
                    <a:pt x="49932" y="60197"/>
                  </a:lnTo>
                  <a:lnTo>
                    <a:pt x="49036" y="60832"/>
                  </a:lnTo>
                  <a:close/>
                </a:path>
                <a:path w="104140" h="97789">
                  <a:moveTo>
                    <a:pt x="36433" y="75183"/>
                  </a:moveTo>
                  <a:lnTo>
                    <a:pt x="11467" y="75183"/>
                  </a:lnTo>
                  <a:lnTo>
                    <a:pt x="11561" y="74040"/>
                  </a:lnTo>
                  <a:lnTo>
                    <a:pt x="11613" y="73405"/>
                  </a:lnTo>
                  <a:lnTo>
                    <a:pt x="11706" y="72262"/>
                  </a:lnTo>
                  <a:lnTo>
                    <a:pt x="11044" y="71500"/>
                  </a:lnTo>
                  <a:lnTo>
                    <a:pt x="10989" y="70992"/>
                  </a:lnTo>
                  <a:lnTo>
                    <a:pt x="10607" y="70992"/>
                  </a:lnTo>
                  <a:lnTo>
                    <a:pt x="8959" y="69214"/>
                  </a:lnTo>
                  <a:lnTo>
                    <a:pt x="10452" y="68071"/>
                  </a:lnTo>
                  <a:lnTo>
                    <a:pt x="13558" y="66293"/>
                  </a:lnTo>
                  <a:lnTo>
                    <a:pt x="12901" y="64388"/>
                  </a:lnTo>
                  <a:lnTo>
                    <a:pt x="13722" y="63245"/>
                  </a:lnTo>
                  <a:lnTo>
                    <a:pt x="15409" y="63245"/>
                  </a:lnTo>
                  <a:lnTo>
                    <a:pt x="19471" y="65023"/>
                  </a:lnTo>
                  <a:lnTo>
                    <a:pt x="40794" y="65023"/>
                  </a:lnTo>
                  <a:lnTo>
                    <a:pt x="41271" y="68071"/>
                  </a:lnTo>
                  <a:lnTo>
                    <a:pt x="41510" y="69214"/>
                  </a:lnTo>
                  <a:lnTo>
                    <a:pt x="44867" y="69772"/>
                  </a:lnTo>
                  <a:lnTo>
                    <a:pt x="47485" y="69772"/>
                  </a:lnTo>
                  <a:lnTo>
                    <a:pt x="41809" y="70357"/>
                  </a:lnTo>
                  <a:lnTo>
                    <a:pt x="41952" y="70992"/>
                  </a:lnTo>
                  <a:lnTo>
                    <a:pt x="10989" y="70992"/>
                  </a:lnTo>
                  <a:lnTo>
                    <a:pt x="11044" y="71500"/>
                  </a:lnTo>
                  <a:lnTo>
                    <a:pt x="42073" y="71500"/>
                  </a:lnTo>
                  <a:lnTo>
                    <a:pt x="42526" y="73405"/>
                  </a:lnTo>
                  <a:lnTo>
                    <a:pt x="40316" y="73405"/>
                  </a:lnTo>
                  <a:lnTo>
                    <a:pt x="37986" y="74040"/>
                  </a:lnTo>
                  <a:lnTo>
                    <a:pt x="35896" y="74040"/>
                  </a:lnTo>
                  <a:lnTo>
                    <a:pt x="36433" y="75183"/>
                  </a:lnTo>
                  <a:close/>
                </a:path>
                <a:path w="104140" h="97789">
                  <a:moveTo>
                    <a:pt x="45482" y="63499"/>
                  </a:moveTo>
                  <a:lnTo>
                    <a:pt x="45283" y="63245"/>
                  </a:lnTo>
                  <a:lnTo>
                    <a:pt x="45572" y="63245"/>
                  </a:lnTo>
                  <a:lnTo>
                    <a:pt x="45482" y="63499"/>
                  </a:lnTo>
                  <a:close/>
                </a:path>
                <a:path w="104140" h="97789">
                  <a:moveTo>
                    <a:pt x="46507" y="70992"/>
                  </a:moveTo>
                  <a:lnTo>
                    <a:pt x="46293" y="70992"/>
                  </a:lnTo>
                  <a:lnTo>
                    <a:pt x="45799" y="70357"/>
                  </a:lnTo>
                  <a:lnTo>
                    <a:pt x="45377" y="69772"/>
                  </a:lnTo>
                  <a:lnTo>
                    <a:pt x="43302" y="68579"/>
                  </a:lnTo>
                  <a:lnTo>
                    <a:pt x="45482" y="63499"/>
                  </a:lnTo>
                  <a:lnTo>
                    <a:pt x="45751" y="63880"/>
                  </a:lnTo>
                  <a:lnTo>
                    <a:pt x="46348" y="65658"/>
                  </a:lnTo>
                  <a:lnTo>
                    <a:pt x="45888" y="68071"/>
                  </a:lnTo>
                  <a:lnTo>
                    <a:pt x="45791" y="68579"/>
                  </a:lnTo>
                  <a:lnTo>
                    <a:pt x="45670" y="69214"/>
                  </a:lnTo>
                  <a:lnTo>
                    <a:pt x="45563" y="69772"/>
                  </a:lnTo>
                  <a:lnTo>
                    <a:pt x="47613" y="69772"/>
                  </a:lnTo>
                  <a:lnTo>
                    <a:pt x="46507" y="70992"/>
                  </a:lnTo>
                  <a:close/>
                </a:path>
                <a:path w="104140" h="97789">
                  <a:moveTo>
                    <a:pt x="2209" y="80517"/>
                  </a:moveTo>
                  <a:lnTo>
                    <a:pt x="0" y="79374"/>
                  </a:lnTo>
                  <a:lnTo>
                    <a:pt x="597" y="77596"/>
                  </a:lnTo>
                  <a:lnTo>
                    <a:pt x="921" y="76216"/>
                  </a:lnTo>
                  <a:lnTo>
                    <a:pt x="1100" y="76216"/>
                  </a:lnTo>
                  <a:lnTo>
                    <a:pt x="10753" y="70992"/>
                  </a:lnTo>
                  <a:lnTo>
                    <a:pt x="11044" y="71500"/>
                  </a:lnTo>
                  <a:lnTo>
                    <a:pt x="11467" y="75183"/>
                  </a:lnTo>
                  <a:lnTo>
                    <a:pt x="36433" y="75183"/>
                  </a:lnTo>
                  <a:lnTo>
                    <a:pt x="36813" y="75990"/>
                  </a:lnTo>
                  <a:lnTo>
                    <a:pt x="36919" y="76216"/>
                  </a:lnTo>
                  <a:lnTo>
                    <a:pt x="36654" y="76961"/>
                  </a:lnTo>
                  <a:lnTo>
                    <a:pt x="35134" y="80009"/>
                  </a:lnTo>
                  <a:lnTo>
                    <a:pt x="4240" y="80009"/>
                  </a:lnTo>
                  <a:lnTo>
                    <a:pt x="2209" y="80517"/>
                  </a:lnTo>
                  <a:close/>
                </a:path>
                <a:path w="104140" h="97789">
                  <a:moveTo>
                    <a:pt x="44915" y="75183"/>
                  </a:moveTo>
                  <a:lnTo>
                    <a:pt x="43899" y="74040"/>
                  </a:lnTo>
                  <a:lnTo>
                    <a:pt x="46500" y="70992"/>
                  </a:lnTo>
                  <a:lnTo>
                    <a:pt x="46290" y="70992"/>
                  </a:lnTo>
                  <a:lnTo>
                    <a:pt x="48737" y="74040"/>
                  </a:lnTo>
                  <a:lnTo>
                    <a:pt x="44915" y="75183"/>
                  </a:lnTo>
                  <a:close/>
                </a:path>
                <a:path w="104140" h="97789">
                  <a:moveTo>
                    <a:pt x="39002" y="76961"/>
                  </a:moveTo>
                  <a:lnTo>
                    <a:pt x="35896" y="74040"/>
                  </a:lnTo>
                  <a:lnTo>
                    <a:pt x="37986" y="74040"/>
                  </a:lnTo>
                  <a:lnTo>
                    <a:pt x="39002" y="76961"/>
                  </a:lnTo>
                  <a:close/>
                </a:path>
                <a:path w="104140" h="97789">
                  <a:moveTo>
                    <a:pt x="39360" y="81152"/>
                  </a:moveTo>
                  <a:lnTo>
                    <a:pt x="34522" y="81152"/>
                  </a:lnTo>
                  <a:lnTo>
                    <a:pt x="37927" y="79374"/>
                  </a:lnTo>
                  <a:lnTo>
                    <a:pt x="38584" y="78739"/>
                  </a:lnTo>
                  <a:lnTo>
                    <a:pt x="38442" y="77596"/>
                  </a:lnTo>
                  <a:lnTo>
                    <a:pt x="38364" y="76961"/>
                  </a:lnTo>
                  <a:lnTo>
                    <a:pt x="38271" y="76216"/>
                  </a:lnTo>
                  <a:lnTo>
                    <a:pt x="38779" y="76961"/>
                  </a:lnTo>
                  <a:lnTo>
                    <a:pt x="41032" y="80009"/>
                  </a:lnTo>
                  <a:lnTo>
                    <a:pt x="38823" y="80009"/>
                  </a:lnTo>
                  <a:lnTo>
                    <a:pt x="39360" y="81152"/>
                  </a:lnTo>
                  <a:close/>
                </a:path>
                <a:path w="104140" h="97789">
                  <a:moveTo>
                    <a:pt x="7525" y="82930"/>
                  </a:moveTo>
                  <a:lnTo>
                    <a:pt x="5853" y="82930"/>
                  </a:lnTo>
                  <a:lnTo>
                    <a:pt x="4240" y="80009"/>
                  </a:lnTo>
                  <a:lnTo>
                    <a:pt x="35134" y="80009"/>
                  </a:lnTo>
                  <a:lnTo>
                    <a:pt x="34522" y="81152"/>
                  </a:lnTo>
                  <a:lnTo>
                    <a:pt x="39360" y="81152"/>
                  </a:lnTo>
                  <a:lnTo>
                    <a:pt x="39629" y="81787"/>
                  </a:lnTo>
                  <a:lnTo>
                    <a:pt x="10810" y="81787"/>
                  </a:lnTo>
                  <a:lnTo>
                    <a:pt x="7525" y="82930"/>
                  </a:lnTo>
                  <a:close/>
                </a:path>
                <a:path w="104140" h="97789">
                  <a:moveTo>
                    <a:pt x="21860" y="97281"/>
                  </a:moveTo>
                  <a:lnTo>
                    <a:pt x="15708" y="93725"/>
                  </a:lnTo>
                  <a:lnTo>
                    <a:pt x="10810" y="91312"/>
                  </a:lnTo>
                  <a:lnTo>
                    <a:pt x="4897" y="87756"/>
                  </a:lnTo>
                  <a:lnTo>
                    <a:pt x="4599" y="86486"/>
                  </a:lnTo>
                  <a:lnTo>
                    <a:pt x="4479" y="85978"/>
                  </a:lnTo>
                  <a:lnTo>
                    <a:pt x="5494" y="85343"/>
                  </a:lnTo>
                  <a:lnTo>
                    <a:pt x="7943" y="84708"/>
                  </a:lnTo>
                  <a:lnTo>
                    <a:pt x="7943" y="82930"/>
                  </a:lnTo>
                  <a:lnTo>
                    <a:pt x="9322" y="82295"/>
                  </a:lnTo>
                  <a:lnTo>
                    <a:pt x="10924" y="82295"/>
                  </a:lnTo>
                  <a:lnTo>
                    <a:pt x="10810" y="81787"/>
                  </a:lnTo>
                  <a:lnTo>
                    <a:pt x="39629" y="81787"/>
                  </a:lnTo>
                  <a:lnTo>
                    <a:pt x="39820" y="82168"/>
                  </a:lnTo>
                  <a:lnTo>
                    <a:pt x="39798" y="82930"/>
                  </a:lnTo>
                  <a:lnTo>
                    <a:pt x="39505" y="84708"/>
                  </a:lnTo>
                  <a:lnTo>
                    <a:pt x="39400" y="85343"/>
                  </a:lnTo>
                  <a:lnTo>
                    <a:pt x="33447" y="85343"/>
                  </a:lnTo>
                  <a:lnTo>
                    <a:pt x="32252" y="87756"/>
                  </a:lnTo>
                  <a:lnTo>
                    <a:pt x="32471" y="88391"/>
                  </a:lnTo>
                  <a:lnTo>
                    <a:pt x="27415" y="88391"/>
                  </a:lnTo>
                  <a:lnTo>
                    <a:pt x="24979" y="90677"/>
                  </a:lnTo>
                  <a:lnTo>
                    <a:pt x="26384" y="91312"/>
                  </a:lnTo>
                  <a:lnTo>
                    <a:pt x="27156" y="91820"/>
                  </a:lnTo>
                  <a:lnTo>
                    <a:pt x="24840" y="91820"/>
                  </a:lnTo>
                  <a:lnTo>
                    <a:pt x="24941" y="92455"/>
                  </a:lnTo>
                  <a:lnTo>
                    <a:pt x="25043" y="93090"/>
                  </a:lnTo>
                  <a:lnTo>
                    <a:pt x="25145" y="93725"/>
                  </a:lnTo>
                  <a:lnTo>
                    <a:pt x="22935" y="93725"/>
                  </a:lnTo>
                  <a:lnTo>
                    <a:pt x="22278" y="94868"/>
                  </a:lnTo>
                  <a:lnTo>
                    <a:pt x="24368" y="96138"/>
                  </a:lnTo>
                  <a:lnTo>
                    <a:pt x="21860" y="97281"/>
                  </a:lnTo>
                  <a:close/>
                </a:path>
                <a:path w="104140" h="97789">
                  <a:moveTo>
                    <a:pt x="34343" y="93090"/>
                  </a:moveTo>
                  <a:lnTo>
                    <a:pt x="35031" y="88391"/>
                  </a:lnTo>
                  <a:lnTo>
                    <a:pt x="35119" y="87121"/>
                  </a:lnTo>
                  <a:lnTo>
                    <a:pt x="33447" y="85343"/>
                  </a:lnTo>
                  <a:lnTo>
                    <a:pt x="39400" y="85343"/>
                  </a:lnTo>
                  <a:lnTo>
                    <a:pt x="39300" y="85978"/>
                  </a:lnTo>
                  <a:lnTo>
                    <a:pt x="38106" y="86486"/>
                  </a:lnTo>
                  <a:lnTo>
                    <a:pt x="35956" y="86486"/>
                  </a:lnTo>
                  <a:lnTo>
                    <a:pt x="35299" y="87756"/>
                  </a:lnTo>
                  <a:lnTo>
                    <a:pt x="36732" y="90169"/>
                  </a:lnTo>
                  <a:lnTo>
                    <a:pt x="36613" y="90677"/>
                  </a:lnTo>
                  <a:lnTo>
                    <a:pt x="34343" y="93090"/>
                  </a:lnTo>
                  <a:close/>
                </a:path>
                <a:path w="104140" h="97789">
                  <a:moveTo>
                    <a:pt x="36911" y="87121"/>
                  </a:moveTo>
                  <a:lnTo>
                    <a:pt x="35956" y="86486"/>
                  </a:lnTo>
                  <a:lnTo>
                    <a:pt x="38106" y="86486"/>
                  </a:lnTo>
                  <a:lnTo>
                    <a:pt x="36911" y="87121"/>
                  </a:lnTo>
                  <a:close/>
                </a:path>
                <a:path w="104140" h="97789">
                  <a:moveTo>
                    <a:pt x="27632" y="92201"/>
                  </a:moveTo>
                  <a:lnTo>
                    <a:pt x="27156" y="91820"/>
                  </a:lnTo>
                  <a:lnTo>
                    <a:pt x="30043" y="88391"/>
                  </a:lnTo>
                  <a:lnTo>
                    <a:pt x="30700" y="88391"/>
                  </a:lnTo>
                  <a:lnTo>
                    <a:pt x="30700" y="91312"/>
                  </a:lnTo>
                  <a:lnTo>
                    <a:pt x="27632" y="92201"/>
                  </a:lnTo>
                  <a:close/>
                </a:path>
                <a:path w="104140" h="97789">
                  <a:moveTo>
                    <a:pt x="32909" y="89534"/>
                  </a:moveTo>
                  <a:lnTo>
                    <a:pt x="30700" y="88391"/>
                  </a:lnTo>
                  <a:lnTo>
                    <a:pt x="32471" y="88391"/>
                  </a:lnTo>
                  <a:lnTo>
                    <a:pt x="32909" y="89534"/>
                  </a:lnTo>
                  <a:close/>
                </a:path>
                <a:path w="104140" h="97789">
                  <a:moveTo>
                    <a:pt x="26339" y="94360"/>
                  </a:moveTo>
                  <a:lnTo>
                    <a:pt x="24822" y="91820"/>
                  </a:lnTo>
                  <a:lnTo>
                    <a:pt x="27156" y="91820"/>
                  </a:lnTo>
                  <a:lnTo>
                    <a:pt x="26638" y="92455"/>
                  </a:lnTo>
                  <a:lnTo>
                    <a:pt x="28036" y="92455"/>
                  </a:lnTo>
                  <a:lnTo>
                    <a:pt x="26339" y="94360"/>
                  </a:lnTo>
                  <a:close/>
                </a:path>
                <a:path w="104140" h="97789">
                  <a:moveTo>
                    <a:pt x="26638" y="92455"/>
                  </a:moveTo>
                  <a:lnTo>
                    <a:pt x="27156" y="91820"/>
                  </a:lnTo>
                  <a:lnTo>
                    <a:pt x="27632" y="92201"/>
                  </a:lnTo>
                  <a:lnTo>
                    <a:pt x="26638" y="92455"/>
                  </a:lnTo>
                  <a:close/>
                </a:path>
                <a:path w="104140" h="97789">
                  <a:moveTo>
                    <a:pt x="28036" y="92455"/>
                  </a:moveTo>
                  <a:lnTo>
                    <a:pt x="26638" y="92455"/>
                  </a:lnTo>
                  <a:lnTo>
                    <a:pt x="27632" y="92201"/>
                  </a:lnTo>
                  <a:lnTo>
                    <a:pt x="28036" y="92455"/>
                  </a:lnTo>
                  <a:close/>
                </a:path>
              </a:pathLst>
            </a:custGeom>
            <a:solidFill>
              <a:srgbClr val="F2B940"/>
            </a:solidFill>
          </p:spPr>
          <p:txBody>
            <a:bodyPr wrap="square" lIns="0" tIns="0" rIns="0" bIns="0" rtlCol="0"/>
            <a:lstStyle/>
            <a:p>
              <a:endParaRPr/>
            </a:p>
          </p:txBody>
        </p:sp>
      </p:grpSp>
      <p:sp>
        <p:nvSpPr>
          <p:cNvPr id="47" name="object 47"/>
          <p:cNvSpPr/>
          <p:nvPr/>
        </p:nvSpPr>
        <p:spPr>
          <a:xfrm>
            <a:off x="14744529" y="3090349"/>
            <a:ext cx="102870" cy="113030"/>
          </a:xfrm>
          <a:custGeom>
            <a:avLst/>
            <a:gdLst/>
            <a:ahLst/>
            <a:cxnLst/>
            <a:rect l="l" t="t" r="r" b="b"/>
            <a:pathLst>
              <a:path w="102869" h="113030">
                <a:moveTo>
                  <a:pt x="3643" y="5714"/>
                </a:moveTo>
                <a:lnTo>
                  <a:pt x="0" y="1650"/>
                </a:lnTo>
                <a:lnTo>
                  <a:pt x="263" y="1142"/>
                </a:lnTo>
                <a:lnTo>
                  <a:pt x="960" y="0"/>
                </a:lnTo>
                <a:lnTo>
                  <a:pt x="35597" y="0"/>
                </a:lnTo>
                <a:lnTo>
                  <a:pt x="36601" y="1142"/>
                </a:lnTo>
                <a:lnTo>
                  <a:pt x="36672" y="3301"/>
                </a:lnTo>
                <a:lnTo>
                  <a:pt x="7107" y="3301"/>
                </a:lnTo>
                <a:lnTo>
                  <a:pt x="3643" y="5714"/>
                </a:lnTo>
                <a:close/>
              </a:path>
              <a:path w="102869" h="113030">
                <a:moveTo>
                  <a:pt x="7824" y="9905"/>
                </a:moveTo>
                <a:lnTo>
                  <a:pt x="4419" y="5714"/>
                </a:lnTo>
                <a:lnTo>
                  <a:pt x="7107" y="3301"/>
                </a:lnTo>
                <a:lnTo>
                  <a:pt x="36820" y="3301"/>
                </a:lnTo>
                <a:lnTo>
                  <a:pt x="41040" y="6730"/>
                </a:lnTo>
                <a:lnTo>
                  <a:pt x="11706" y="6730"/>
                </a:lnTo>
                <a:lnTo>
                  <a:pt x="11559" y="7492"/>
                </a:lnTo>
                <a:lnTo>
                  <a:pt x="11495" y="7748"/>
                </a:lnTo>
                <a:lnTo>
                  <a:pt x="7633" y="7748"/>
                </a:lnTo>
                <a:lnTo>
                  <a:pt x="7756" y="9143"/>
                </a:lnTo>
                <a:lnTo>
                  <a:pt x="7824" y="9905"/>
                </a:lnTo>
                <a:close/>
              </a:path>
              <a:path w="102869" h="113030">
                <a:moveTo>
                  <a:pt x="11355" y="8889"/>
                </a:moveTo>
                <a:lnTo>
                  <a:pt x="11363" y="8381"/>
                </a:lnTo>
                <a:lnTo>
                  <a:pt x="11510" y="7748"/>
                </a:lnTo>
                <a:lnTo>
                  <a:pt x="11706" y="6730"/>
                </a:lnTo>
                <a:lnTo>
                  <a:pt x="13743" y="7748"/>
                </a:lnTo>
                <a:lnTo>
                  <a:pt x="12468" y="8381"/>
                </a:lnTo>
                <a:lnTo>
                  <a:pt x="11355" y="8889"/>
                </a:lnTo>
                <a:close/>
              </a:path>
              <a:path w="102869" h="113030">
                <a:moveTo>
                  <a:pt x="44166" y="12572"/>
                </a:moveTo>
                <a:lnTo>
                  <a:pt x="15007" y="12572"/>
                </a:lnTo>
                <a:lnTo>
                  <a:pt x="14670" y="12064"/>
                </a:lnTo>
                <a:lnTo>
                  <a:pt x="15357" y="10286"/>
                </a:lnTo>
                <a:lnTo>
                  <a:pt x="15455" y="10032"/>
                </a:lnTo>
                <a:lnTo>
                  <a:pt x="15603" y="9651"/>
                </a:lnTo>
                <a:lnTo>
                  <a:pt x="15699" y="9270"/>
                </a:lnTo>
                <a:lnTo>
                  <a:pt x="16313" y="8508"/>
                </a:lnTo>
                <a:lnTo>
                  <a:pt x="16132" y="8381"/>
                </a:lnTo>
                <a:lnTo>
                  <a:pt x="13581" y="7748"/>
                </a:lnTo>
                <a:lnTo>
                  <a:pt x="13856" y="7748"/>
                </a:lnTo>
                <a:lnTo>
                  <a:pt x="11706" y="6730"/>
                </a:lnTo>
                <a:lnTo>
                  <a:pt x="41040" y="6730"/>
                </a:lnTo>
                <a:lnTo>
                  <a:pt x="41928" y="7492"/>
                </a:lnTo>
                <a:lnTo>
                  <a:pt x="45393" y="8381"/>
                </a:lnTo>
                <a:lnTo>
                  <a:pt x="47184" y="10286"/>
                </a:lnTo>
                <a:lnTo>
                  <a:pt x="44166" y="12572"/>
                </a:lnTo>
                <a:close/>
              </a:path>
              <a:path w="102869" h="113030">
                <a:moveTo>
                  <a:pt x="10213" y="12826"/>
                </a:moveTo>
                <a:lnTo>
                  <a:pt x="7928" y="10032"/>
                </a:lnTo>
                <a:lnTo>
                  <a:pt x="7759" y="9143"/>
                </a:lnTo>
                <a:lnTo>
                  <a:pt x="7634" y="7748"/>
                </a:lnTo>
                <a:lnTo>
                  <a:pt x="7447" y="7748"/>
                </a:lnTo>
                <a:lnTo>
                  <a:pt x="10437" y="9651"/>
                </a:lnTo>
                <a:lnTo>
                  <a:pt x="9078" y="10921"/>
                </a:lnTo>
                <a:lnTo>
                  <a:pt x="10443" y="11937"/>
                </a:lnTo>
                <a:lnTo>
                  <a:pt x="10275" y="12572"/>
                </a:lnTo>
                <a:lnTo>
                  <a:pt x="10213" y="12826"/>
                </a:lnTo>
                <a:close/>
              </a:path>
              <a:path w="102869" h="113030">
                <a:moveTo>
                  <a:pt x="10437" y="9651"/>
                </a:moveTo>
                <a:lnTo>
                  <a:pt x="7447" y="7748"/>
                </a:lnTo>
                <a:lnTo>
                  <a:pt x="11495" y="7748"/>
                </a:lnTo>
                <a:lnTo>
                  <a:pt x="11364" y="8381"/>
                </a:lnTo>
                <a:lnTo>
                  <a:pt x="11258" y="8889"/>
                </a:lnTo>
                <a:lnTo>
                  <a:pt x="10437" y="9651"/>
                </a:lnTo>
                <a:close/>
              </a:path>
              <a:path w="102869" h="113030">
                <a:moveTo>
                  <a:pt x="14670" y="12064"/>
                </a:moveTo>
                <a:lnTo>
                  <a:pt x="14192" y="12064"/>
                </a:lnTo>
                <a:lnTo>
                  <a:pt x="10954" y="10032"/>
                </a:lnTo>
                <a:lnTo>
                  <a:pt x="13856" y="7748"/>
                </a:lnTo>
                <a:lnTo>
                  <a:pt x="13728" y="7748"/>
                </a:lnTo>
                <a:lnTo>
                  <a:pt x="15557" y="8508"/>
                </a:lnTo>
                <a:lnTo>
                  <a:pt x="15746" y="8889"/>
                </a:lnTo>
                <a:lnTo>
                  <a:pt x="15755" y="9270"/>
                </a:lnTo>
                <a:lnTo>
                  <a:pt x="15159" y="9905"/>
                </a:lnTo>
                <a:lnTo>
                  <a:pt x="14036" y="11302"/>
                </a:lnTo>
                <a:lnTo>
                  <a:pt x="14564" y="11937"/>
                </a:lnTo>
                <a:close/>
              </a:path>
              <a:path w="102869" h="113030">
                <a:moveTo>
                  <a:pt x="10954" y="10032"/>
                </a:moveTo>
                <a:lnTo>
                  <a:pt x="10437" y="9651"/>
                </a:lnTo>
                <a:lnTo>
                  <a:pt x="11355" y="8889"/>
                </a:lnTo>
                <a:lnTo>
                  <a:pt x="11184" y="9143"/>
                </a:lnTo>
                <a:lnTo>
                  <a:pt x="11050" y="9651"/>
                </a:lnTo>
                <a:lnTo>
                  <a:pt x="10954" y="10032"/>
                </a:lnTo>
                <a:close/>
              </a:path>
              <a:path w="102869" h="113030">
                <a:moveTo>
                  <a:pt x="14670" y="12064"/>
                </a:moveTo>
                <a:lnTo>
                  <a:pt x="14036" y="11302"/>
                </a:lnTo>
                <a:lnTo>
                  <a:pt x="15075" y="10032"/>
                </a:lnTo>
                <a:lnTo>
                  <a:pt x="15363" y="9651"/>
                </a:lnTo>
                <a:lnTo>
                  <a:pt x="15755" y="9270"/>
                </a:lnTo>
                <a:lnTo>
                  <a:pt x="14719" y="11937"/>
                </a:lnTo>
                <a:close/>
              </a:path>
              <a:path w="102869" h="113030">
                <a:moveTo>
                  <a:pt x="10443" y="11937"/>
                </a:moveTo>
                <a:lnTo>
                  <a:pt x="9078" y="10921"/>
                </a:lnTo>
                <a:lnTo>
                  <a:pt x="10437" y="9651"/>
                </a:lnTo>
                <a:lnTo>
                  <a:pt x="10954" y="10032"/>
                </a:lnTo>
                <a:lnTo>
                  <a:pt x="10443" y="11937"/>
                </a:lnTo>
                <a:close/>
              </a:path>
              <a:path w="102869" h="113030">
                <a:moveTo>
                  <a:pt x="12781" y="20446"/>
                </a:moveTo>
                <a:lnTo>
                  <a:pt x="8660" y="19049"/>
                </a:lnTo>
                <a:lnTo>
                  <a:pt x="8218" y="14223"/>
                </a:lnTo>
                <a:lnTo>
                  <a:pt x="8136" y="13334"/>
                </a:lnTo>
                <a:lnTo>
                  <a:pt x="8067" y="12572"/>
                </a:lnTo>
                <a:lnTo>
                  <a:pt x="7950" y="11302"/>
                </a:lnTo>
                <a:lnTo>
                  <a:pt x="7836" y="10032"/>
                </a:lnTo>
                <a:lnTo>
                  <a:pt x="8136" y="10286"/>
                </a:lnTo>
                <a:lnTo>
                  <a:pt x="10213" y="12826"/>
                </a:lnTo>
                <a:lnTo>
                  <a:pt x="43840" y="12826"/>
                </a:lnTo>
                <a:lnTo>
                  <a:pt x="46229" y="13334"/>
                </a:lnTo>
                <a:lnTo>
                  <a:pt x="47722" y="14223"/>
                </a:lnTo>
                <a:lnTo>
                  <a:pt x="47184" y="17017"/>
                </a:lnTo>
                <a:lnTo>
                  <a:pt x="49275" y="17906"/>
                </a:lnTo>
                <a:lnTo>
                  <a:pt x="49233" y="18160"/>
                </a:lnTo>
                <a:lnTo>
                  <a:pt x="20546" y="18160"/>
                </a:lnTo>
                <a:lnTo>
                  <a:pt x="15588" y="19557"/>
                </a:lnTo>
                <a:lnTo>
                  <a:pt x="12781" y="20446"/>
                </a:lnTo>
                <a:close/>
              </a:path>
              <a:path w="102869" h="113030">
                <a:moveTo>
                  <a:pt x="11288" y="12572"/>
                </a:moveTo>
                <a:lnTo>
                  <a:pt x="10443" y="11937"/>
                </a:lnTo>
                <a:lnTo>
                  <a:pt x="10886" y="10286"/>
                </a:lnTo>
                <a:lnTo>
                  <a:pt x="10954" y="10032"/>
                </a:lnTo>
                <a:lnTo>
                  <a:pt x="14192" y="12064"/>
                </a:lnTo>
                <a:lnTo>
                  <a:pt x="15430" y="12064"/>
                </a:lnTo>
                <a:lnTo>
                  <a:pt x="11288" y="12572"/>
                </a:lnTo>
                <a:close/>
              </a:path>
              <a:path w="102869" h="113030">
                <a:moveTo>
                  <a:pt x="43840" y="12826"/>
                </a:moveTo>
                <a:lnTo>
                  <a:pt x="10213" y="12826"/>
                </a:lnTo>
                <a:lnTo>
                  <a:pt x="10406" y="12064"/>
                </a:lnTo>
                <a:lnTo>
                  <a:pt x="11288" y="12572"/>
                </a:lnTo>
                <a:lnTo>
                  <a:pt x="44166" y="12572"/>
                </a:lnTo>
                <a:lnTo>
                  <a:pt x="43840" y="12826"/>
                </a:lnTo>
                <a:close/>
              </a:path>
              <a:path w="102869" h="113030">
                <a:moveTo>
                  <a:pt x="14957" y="12572"/>
                </a:moveTo>
                <a:lnTo>
                  <a:pt x="11288" y="12572"/>
                </a:lnTo>
                <a:lnTo>
                  <a:pt x="15493" y="12064"/>
                </a:lnTo>
                <a:lnTo>
                  <a:pt x="14270" y="12064"/>
                </a:lnTo>
                <a:lnTo>
                  <a:pt x="14957" y="12572"/>
                </a:lnTo>
                <a:close/>
              </a:path>
              <a:path w="102869" h="113030">
                <a:moveTo>
                  <a:pt x="41869" y="57149"/>
                </a:moveTo>
                <a:lnTo>
                  <a:pt x="40053" y="54736"/>
                </a:lnTo>
                <a:lnTo>
                  <a:pt x="39917" y="53974"/>
                </a:lnTo>
                <a:lnTo>
                  <a:pt x="39819" y="52450"/>
                </a:lnTo>
                <a:lnTo>
                  <a:pt x="39718" y="50926"/>
                </a:lnTo>
                <a:lnTo>
                  <a:pt x="36374" y="48005"/>
                </a:lnTo>
                <a:lnTo>
                  <a:pt x="35662" y="45211"/>
                </a:lnTo>
                <a:lnTo>
                  <a:pt x="35597" y="44957"/>
                </a:lnTo>
                <a:lnTo>
                  <a:pt x="37329" y="41782"/>
                </a:lnTo>
                <a:lnTo>
                  <a:pt x="35896" y="40131"/>
                </a:lnTo>
                <a:lnTo>
                  <a:pt x="34044" y="36448"/>
                </a:lnTo>
                <a:lnTo>
                  <a:pt x="29196" y="36448"/>
                </a:lnTo>
                <a:lnTo>
                  <a:pt x="28495" y="33908"/>
                </a:lnTo>
                <a:lnTo>
                  <a:pt x="28430" y="33654"/>
                </a:lnTo>
                <a:lnTo>
                  <a:pt x="24727" y="33400"/>
                </a:lnTo>
                <a:lnTo>
                  <a:pt x="24010" y="30860"/>
                </a:lnTo>
                <a:lnTo>
                  <a:pt x="26519" y="28320"/>
                </a:lnTo>
                <a:lnTo>
                  <a:pt x="25264" y="25526"/>
                </a:lnTo>
                <a:lnTo>
                  <a:pt x="23592" y="23748"/>
                </a:lnTo>
                <a:lnTo>
                  <a:pt x="21203" y="21843"/>
                </a:lnTo>
                <a:lnTo>
                  <a:pt x="20546" y="18160"/>
                </a:lnTo>
                <a:lnTo>
                  <a:pt x="49233" y="18160"/>
                </a:lnTo>
                <a:lnTo>
                  <a:pt x="48678" y="21208"/>
                </a:lnTo>
                <a:lnTo>
                  <a:pt x="51425" y="23748"/>
                </a:lnTo>
                <a:lnTo>
                  <a:pt x="54324" y="25526"/>
                </a:lnTo>
                <a:lnTo>
                  <a:pt x="57935" y="27050"/>
                </a:lnTo>
                <a:lnTo>
                  <a:pt x="59488" y="32130"/>
                </a:lnTo>
                <a:lnTo>
                  <a:pt x="61161" y="33908"/>
                </a:lnTo>
                <a:lnTo>
                  <a:pt x="68328" y="33908"/>
                </a:lnTo>
                <a:lnTo>
                  <a:pt x="68589" y="36448"/>
                </a:lnTo>
                <a:lnTo>
                  <a:pt x="33686" y="36448"/>
                </a:lnTo>
                <a:lnTo>
                  <a:pt x="29266" y="36702"/>
                </a:lnTo>
                <a:lnTo>
                  <a:pt x="68616" y="36702"/>
                </a:lnTo>
                <a:lnTo>
                  <a:pt x="68793" y="38353"/>
                </a:lnTo>
                <a:lnTo>
                  <a:pt x="62893" y="39750"/>
                </a:lnTo>
                <a:lnTo>
                  <a:pt x="64147" y="40766"/>
                </a:lnTo>
                <a:lnTo>
                  <a:pt x="63865" y="44957"/>
                </a:lnTo>
                <a:lnTo>
                  <a:pt x="63848" y="45211"/>
                </a:lnTo>
                <a:lnTo>
                  <a:pt x="64924" y="47243"/>
                </a:lnTo>
                <a:lnTo>
                  <a:pt x="68806" y="47370"/>
                </a:lnTo>
                <a:lnTo>
                  <a:pt x="69105" y="48767"/>
                </a:lnTo>
                <a:lnTo>
                  <a:pt x="68356" y="50926"/>
                </a:lnTo>
                <a:lnTo>
                  <a:pt x="68268" y="51180"/>
                </a:lnTo>
                <a:lnTo>
                  <a:pt x="73017" y="51180"/>
                </a:lnTo>
                <a:lnTo>
                  <a:pt x="73763" y="52450"/>
                </a:lnTo>
                <a:lnTo>
                  <a:pt x="73411" y="52450"/>
                </a:lnTo>
                <a:lnTo>
                  <a:pt x="73106" y="53974"/>
                </a:lnTo>
                <a:lnTo>
                  <a:pt x="45166" y="53974"/>
                </a:lnTo>
                <a:lnTo>
                  <a:pt x="41869" y="57149"/>
                </a:lnTo>
                <a:close/>
              </a:path>
              <a:path w="102869" h="113030">
                <a:moveTo>
                  <a:pt x="68145" y="33908"/>
                </a:moveTo>
                <a:lnTo>
                  <a:pt x="61161" y="33908"/>
                </a:lnTo>
                <a:lnTo>
                  <a:pt x="63078" y="32130"/>
                </a:lnTo>
                <a:lnTo>
                  <a:pt x="62829" y="32130"/>
                </a:lnTo>
                <a:lnTo>
                  <a:pt x="68145" y="33908"/>
                </a:lnTo>
                <a:close/>
              </a:path>
              <a:path w="102869" h="113030">
                <a:moveTo>
                  <a:pt x="68433" y="47243"/>
                </a:moveTo>
                <a:lnTo>
                  <a:pt x="64924" y="47243"/>
                </a:lnTo>
                <a:lnTo>
                  <a:pt x="67313" y="46862"/>
                </a:lnTo>
                <a:lnTo>
                  <a:pt x="68433" y="47243"/>
                </a:lnTo>
                <a:close/>
              </a:path>
              <a:path w="102869" h="113030">
                <a:moveTo>
                  <a:pt x="73017" y="51180"/>
                </a:moveTo>
                <a:lnTo>
                  <a:pt x="68268" y="51180"/>
                </a:lnTo>
                <a:lnTo>
                  <a:pt x="72449" y="50291"/>
                </a:lnTo>
                <a:lnTo>
                  <a:pt x="73017" y="51180"/>
                </a:lnTo>
                <a:close/>
              </a:path>
              <a:path w="102869" h="113030">
                <a:moveTo>
                  <a:pt x="72651" y="56387"/>
                </a:moveTo>
                <a:lnTo>
                  <a:pt x="72933" y="54736"/>
                </a:lnTo>
                <a:lnTo>
                  <a:pt x="73418" y="52450"/>
                </a:lnTo>
                <a:lnTo>
                  <a:pt x="73831" y="52450"/>
                </a:lnTo>
                <a:lnTo>
                  <a:pt x="72651" y="56387"/>
                </a:lnTo>
                <a:close/>
              </a:path>
              <a:path w="102869" h="113030">
                <a:moveTo>
                  <a:pt x="79036" y="57657"/>
                </a:moveTo>
                <a:lnTo>
                  <a:pt x="72270" y="57657"/>
                </a:lnTo>
                <a:lnTo>
                  <a:pt x="73831" y="52450"/>
                </a:lnTo>
                <a:lnTo>
                  <a:pt x="73564" y="52450"/>
                </a:lnTo>
                <a:lnTo>
                  <a:pt x="78461" y="53974"/>
                </a:lnTo>
                <a:lnTo>
                  <a:pt x="79081" y="53974"/>
                </a:lnTo>
                <a:lnTo>
                  <a:pt x="79036" y="57657"/>
                </a:lnTo>
                <a:close/>
              </a:path>
              <a:path w="102869" h="113030">
                <a:moveTo>
                  <a:pt x="48384" y="71373"/>
                </a:moveTo>
                <a:lnTo>
                  <a:pt x="47580" y="68579"/>
                </a:lnTo>
                <a:lnTo>
                  <a:pt x="48893" y="63372"/>
                </a:lnTo>
                <a:lnTo>
                  <a:pt x="50720" y="59054"/>
                </a:lnTo>
                <a:lnTo>
                  <a:pt x="50828" y="58800"/>
                </a:lnTo>
                <a:lnTo>
                  <a:pt x="51086" y="57657"/>
                </a:lnTo>
                <a:lnTo>
                  <a:pt x="50111" y="56641"/>
                </a:lnTo>
                <a:lnTo>
                  <a:pt x="47841" y="56387"/>
                </a:lnTo>
                <a:lnTo>
                  <a:pt x="47603" y="54736"/>
                </a:lnTo>
                <a:lnTo>
                  <a:pt x="46647" y="53974"/>
                </a:lnTo>
                <a:lnTo>
                  <a:pt x="73092" y="53974"/>
                </a:lnTo>
                <a:lnTo>
                  <a:pt x="72561" y="56387"/>
                </a:lnTo>
                <a:lnTo>
                  <a:pt x="72500" y="56641"/>
                </a:lnTo>
                <a:lnTo>
                  <a:pt x="72384" y="57149"/>
                </a:lnTo>
                <a:lnTo>
                  <a:pt x="72269" y="57657"/>
                </a:lnTo>
                <a:lnTo>
                  <a:pt x="79036" y="57657"/>
                </a:lnTo>
                <a:lnTo>
                  <a:pt x="79019" y="59054"/>
                </a:lnTo>
                <a:lnTo>
                  <a:pt x="81349" y="60451"/>
                </a:lnTo>
                <a:lnTo>
                  <a:pt x="80931" y="61975"/>
                </a:lnTo>
                <a:lnTo>
                  <a:pt x="78721" y="63118"/>
                </a:lnTo>
                <a:lnTo>
                  <a:pt x="79437" y="64388"/>
                </a:lnTo>
                <a:lnTo>
                  <a:pt x="79856" y="66039"/>
                </a:lnTo>
                <a:lnTo>
                  <a:pt x="79856" y="67817"/>
                </a:lnTo>
                <a:lnTo>
                  <a:pt x="82836" y="67817"/>
                </a:lnTo>
                <a:lnTo>
                  <a:pt x="83289" y="68579"/>
                </a:lnTo>
                <a:lnTo>
                  <a:pt x="53009" y="68579"/>
                </a:lnTo>
                <a:lnTo>
                  <a:pt x="48384" y="71373"/>
                </a:lnTo>
                <a:close/>
              </a:path>
              <a:path w="102869" h="113030">
                <a:moveTo>
                  <a:pt x="82836" y="67817"/>
                </a:moveTo>
                <a:lnTo>
                  <a:pt x="79856" y="67817"/>
                </a:lnTo>
                <a:lnTo>
                  <a:pt x="82484" y="67309"/>
                </a:lnTo>
                <a:lnTo>
                  <a:pt x="82836" y="67817"/>
                </a:lnTo>
                <a:close/>
              </a:path>
              <a:path w="102869" h="113030">
                <a:moveTo>
                  <a:pt x="52500" y="73659"/>
                </a:moveTo>
                <a:lnTo>
                  <a:pt x="50410" y="71881"/>
                </a:lnTo>
                <a:lnTo>
                  <a:pt x="52894" y="68579"/>
                </a:lnTo>
                <a:lnTo>
                  <a:pt x="83294" y="68579"/>
                </a:lnTo>
                <a:lnTo>
                  <a:pt x="83857" y="69595"/>
                </a:lnTo>
                <a:lnTo>
                  <a:pt x="81827" y="71246"/>
                </a:lnTo>
                <a:lnTo>
                  <a:pt x="83771" y="73405"/>
                </a:lnTo>
                <a:lnTo>
                  <a:pt x="55905" y="73405"/>
                </a:lnTo>
                <a:lnTo>
                  <a:pt x="52500" y="73659"/>
                </a:lnTo>
                <a:close/>
              </a:path>
              <a:path w="102869" h="113030">
                <a:moveTo>
                  <a:pt x="57517" y="87629"/>
                </a:moveTo>
                <a:lnTo>
                  <a:pt x="55546" y="83184"/>
                </a:lnTo>
                <a:lnTo>
                  <a:pt x="55456" y="81787"/>
                </a:lnTo>
                <a:lnTo>
                  <a:pt x="55390" y="80771"/>
                </a:lnTo>
                <a:lnTo>
                  <a:pt x="55307" y="79501"/>
                </a:lnTo>
                <a:lnTo>
                  <a:pt x="53874" y="78104"/>
                </a:lnTo>
                <a:lnTo>
                  <a:pt x="53941" y="77342"/>
                </a:lnTo>
                <a:lnTo>
                  <a:pt x="54053" y="76072"/>
                </a:lnTo>
                <a:lnTo>
                  <a:pt x="55905" y="73405"/>
                </a:lnTo>
                <a:lnTo>
                  <a:pt x="83771" y="73405"/>
                </a:lnTo>
                <a:lnTo>
                  <a:pt x="84216" y="73786"/>
                </a:lnTo>
                <a:lnTo>
                  <a:pt x="85171" y="77342"/>
                </a:lnTo>
                <a:lnTo>
                  <a:pt x="85284" y="79501"/>
                </a:lnTo>
                <a:lnTo>
                  <a:pt x="85350" y="80771"/>
                </a:lnTo>
                <a:lnTo>
                  <a:pt x="83081" y="81787"/>
                </a:lnTo>
                <a:lnTo>
                  <a:pt x="83081" y="83184"/>
                </a:lnTo>
                <a:lnTo>
                  <a:pt x="83648" y="83565"/>
                </a:lnTo>
                <a:lnTo>
                  <a:pt x="60982" y="83565"/>
                </a:lnTo>
                <a:lnTo>
                  <a:pt x="57517" y="87629"/>
                </a:lnTo>
                <a:close/>
              </a:path>
              <a:path w="102869" h="113030">
                <a:moveTo>
                  <a:pt x="91919" y="84835"/>
                </a:moveTo>
                <a:lnTo>
                  <a:pt x="85350" y="84835"/>
                </a:lnTo>
                <a:lnTo>
                  <a:pt x="89770" y="80390"/>
                </a:lnTo>
                <a:lnTo>
                  <a:pt x="91919" y="84835"/>
                </a:lnTo>
                <a:close/>
              </a:path>
              <a:path w="102869" h="113030">
                <a:moveTo>
                  <a:pt x="61400" y="88264"/>
                </a:moveTo>
                <a:lnTo>
                  <a:pt x="60504" y="86359"/>
                </a:lnTo>
                <a:lnTo>
                  <a:pt x="60982" y="83565"/>
                </a:lnTo>
                <a:lnTo>
                  <a:pt x="83648" y="83565"/>
                </a:lnTo>
                <a:lnTo>
                  <a:pt x="85350" y="84835"/>
                </a:lnTo>
                <a:lnTo>
                  <a:pt x="91919" y="84835"/>
                </a:lnTo>
                <a:lnTo>
                  <a:pt x="92936" y="86867"/>
                </a:lnTo>
                <a:lnTo>
                  <a:pt x="64386" y="86867"/>
                </a:lnTo>
                <a:lnTo>
                  <a:pt x="61400" y="88264"/>
                </a:lnTo>
                <a:close/>
              </a:path>
              <a:path w="102869" h="113030">
                <a:moveTo>
                  <a:pt x="101596" y="112521"/>
                </a:moveTo>
                <a:lnTo>
                  <a:pt x="99566" y="112013"/>
                </a:lnTo>
                <a:lnTo>
                  <a:pt x="73644" y="112013"/>
                </a:lnTo>
                <a:lnTo>
                  <a:pt x="70837" y="111632"/>
                </a:lnTo>
                <a:lnTo>
                  <a:pt x="69881" y="109219"/>
                </a:lnTo>
                <a:lnTo>
                  <a:pt x="72987" y="108076"/>
                </a:lnTo>
                <a:lnTo>
                  <a:pt x="71553" y="108076"/>
                </a:lnTo>
                <a:lnTo>
                  <a:pt x="70359" y="106933"/>
                </a:lnTo>
                <a:lnTo>
                  <a:pt x="70299" y="105409"/>
                </a:lnTo>
                <a:lnTo>
                  <a:pt x="66855" y="105409"/>
                </a:lnTo>
                <a:lnTo>
                  <a:pt x="65462" y="101853"/>
                </a:lnTo>
                <a:lnTo>
                  <a:pt x="68925" y="100964"/>
                </a:lnTo>
                <a:lnTo>
                  <a:pt x="65581" y="99186"/>
                </a:lnTo>
                <a:lnTo>
                  <a:pt x="64625" y="95757"/>
                </a:lnTo>
                <a:lnTo>
                  <a:pt x="66895" y="92709"/>
                </a:lnTo>
                <a:lnTo>
                  <a:pt x="63908" y="91947"/>
                </a:lnTo>
                <a:lnTo>
                  <a:pt x="63072" y="89661"/>
                </a:lnTo>
                <a:lnTo>
                  <a:pt x="64386" y="86867"/>
                </a:lnTo>
                <a:lnTo>
                  <a:pt x="92936" y="86867"/>
                </a:lnTo>
                <a:lnTo>
                  <a:pt x="90547" y="91185"/>
                </a:lnTo>
                <a:lnTo>
                  <a:pt x="96370" y="91185"/>
                </a:lnTo>
                <a:lnTo>
                  <a:pt x="94668" y="94614"/>
                </a:lnTo>
                <a:lnTo>
                  <a:pt x="96033" y="95757"/>
                </a:lnTo>
                <a:lnTo>
                  <a:pt x="95444" y="97662"/>
                </a:lnTo>
                <a:lnTo>
                  <a:pt x="93712" y="98170"/>
                </a:lnTo>
                <a:lnTo>
                  <a:pt x="93115" y="101853"/>
                </a:lnTo>
                <a:lnTo>
                  <a:pt x="93209" y="105409"/>
                </a:lnTo>
                <a:lnTo>
                  <a:pt x="70299" y="105409"/>
                </a:lnTo>
                <a:lnTo>
                  <a:pt x="66954" y="105663"/>
                </a:lnTo>
                <a:lnTo>
                  <a:pt x="93215" y="105663"/>
                </a:lnTo>
                <a:lnTo>
                  <a:pt x="93234" y="106425"/>
                </a:lnTo>
                <a:lnTo>
                  <a:pt x="95363" y="109727"/>
                </a:lnTo>
                <a:lnTo>
                  <a:pt x="101275" y="109727"/>
                </a:lnTo>
                <a:lnTo>
                  <a:pt x="102373" y="111251"/>
                </a:lnTo>
                <a:lnTo>
                  <a:pt x="101596" y="112521"/>
                </a:lnTo>
                <a:close/>
              </a:path>
              <a:path w="102869" h="113030">
                <a:moveTo>
                  <a:pt x="96370" y="91185"/>
                </a:moveTo>
                <a:lnTo>
                  <a:pt x="90547" y="91185"/>
                </a:lnTo>
                <a:lnTo>
                  <a:pt x="94369" y="87375"/>
                </a:lnTo>
                <a:lnTo>
                  <a:pt x="96758" y="90423"/>
                </a:lnTo>
                <a:lnTo>
                  <a:pt x="96370" y="91185"/>
                </a:lnTo>
                <a:close/>
              </a:path>
              <a:path w="102869" h="113030">
                <a:moveTo>
                  <a:pt x="101178" y="109727"/>
                </a:moveTo>
                <a:lnTo>
                  <a:pt x="96193" y="109727"/>
                </a:lnTo>
                <a:lnTo>
                  <a:pt x="99189" y="109219"/>
                </a:lnTo>
                <a:lnTo>
                  <a:pt x="98558" y="109219"/>
                </a:lnTo>
                <a:lnTo>
                  <a:pt x="101178" y="109727"/>
                </a:lnTo>
                <a:close/>
              </a:path>
            </a:pathLst>
          </a:custGeom>
          <a:solidFill>
            <a:srgbClr val="F1B03D"/>
          </a:solidFill>
        </p:spPr>
        <p:txBody>
          <a:bodyPr wrap="square" lIns="0" tIns="0" rIns="0" bIns="0" rtlCol="0"/>
          <a:lstStyle/>
          <a:p>
            <a:endParaRPr/>
          </a:p>
        </p:txBody>
      </p:sp>
      <p:grpSp>
        <p:nvGrpSpPr>
          <p:cNvPr id="48" name="object 48"/>
          <p:cNvGrpSpPr/>
          <p:nvPr/>
        </p:nvGrpSpPr>
        <p:grpSpPr>
          <a:xfrm>
            <a:off x="15178079" y="2266184"/>
            <a:ext cx="113664" cy="169545"/>
            <a:chOff x="15178079" y="2266184"/>
            <a:chExt cx="113664" cy="169545"/>
          </a:xfrm>
        </p:grpSpPr>
        <p:sp>
          <p:nvSpPr>
            <p:cNvPr id="49" name="object 49"/>
            <p:cNvSpPr/>
            <p:nvPr/>
          </p:nvSpPr>
          <p:spPr>
            <a:xfrm>
              <a:off x="15178079" y="2266184"/>
              <a:ext cx="111125" cy="105410"/>
            </a:xfrm>
            <a:custGeom>
              <a:avLst/>
              <a:gdLst/>
              <a:ahLst/>
              <a:cxnLst/>
              <a:rect l="l" t="t" r="r" b="b"/>
              <a:pathLst>
                <a:path w="111125" h="105410">
                  <a:moveTo>
                    <a:pt x="106745" y="4063"/>
                  </a:moveTo>
                  <a:lnTo>
                    <a:pt x="103400" y="4063"/>
                  </a:lnTo>
                  <a:lnTo>
                    <a:pt x="101907" y="2285"/>
                  </a:lnTo>
                  <a:lnTo>
                    <a:pt x="103400" y="0"/>
                  </a:lnTo>
                  <a:lnTo>
                    <a:pt x="106745" y="4063"/>
                  </a:lnTo>
                  <a:close/>
                </a:path>
                <a:path w="111125" h="105410">
                  <a:moveTo>
                    <a:pt x="108383" y="4063"/>
                  </a:moveTo>
                  <a:lnTo>
                    <a:pt x="106745" y="4063"/>
                  </a:lnTo>
                  <a:lnTo>
                    <a:pt x="105132" y="507"/>
                  </a:lnTo>
                  <a:lnTo>
                    <a:pt x="108052" y="0"/>
                  </a:lnTo>
                  <a:lnTo>
                    <a:pt x="108383" y="4063"/>
                  </a:lnTo>
                  <a:close/>
                </a:path>
                <a:path w="111125" h="105410">
                  <a:moveTo>
                    <a:pt x="108672" y="7746"/>
                  </a:moveTo>
                  <a:lnTo>
                    <a:pt x="84765" y="7746"/>
                  </a:lnTo>
                  <a:lnTo>
                    <a:pt x="84944" y="7111"/>
                  </a:lnTo>
                  <a:lnTo>
                    <a:pt x="86139" y="6476"/>
                  </a:lnTo>
                  <a:lnTo>
                    <a:pt x="94501" y="5333"/>
                  </a:lnTo>
                  <a:lnTo>
                    <a:pt x="95994" y="5333"/>
                  </a:lnTo>
                  <a:lnTo>
                    <a:pt x="95158" y="1142"/>
                  </a:lnTo>
                  <a:lnTo>
                    <a:pt x="100713" y="4063"/>
                  </a:lnTo>
                  <a:lnTo>
                    <a:pt x="108383" y="4063"/>
                  </a:lnTo>
                  <a:lnTo>
                    <a:pt x="108482" y="5333"/>
                  </a:lnTo>
                  <a:lnTo>
                    <a:pt x="108572" y="6476"/>
                  </a:lnTo>
                  <a:lnTo>
                    <a:pt x="108672" y="7746"/>
                  </a:lnTo>
                  <a:close/>
                </a:path>
                <a:path w="111125" h="105410">
                  <a:moveTo>
                    <a:pt x="89139" y="8254"/>
                  </a:moveTo>
                  <a:lnTo>
                    <a:pt x="84944" y="8254"/>
                  </a:lnTo>
                  <a:lnTo>
                    <a:pt x="89245" y="7746"/>
                  </a:lnTo>
                  <a:lnTo>
                    <a:pt x="89139" y="8254"/>
                  </a:lnTo>
                  <a:close/>
                </a:path>
                <a:path w="111125" h="105410">
                  <a:moveTo>
                    <a:pt x="109443" y="17271"/>
                  </a:moveTo>
                  <a:lnTo>
                    <a:pt x="87811" y="17271"/>
                  </a:lnTo>
                  <a:lnTo>
                    <a:pt x="90857" y="13080"/>
                  </a:lnTo>
                  <a:lnTo>
                    <a:pt x="88767" y="10032"/>
                  </a:lnTo>
                  <a:lnTo>
                    <a:pt x="89139" y="8254"/>
                  </a:lnTo>
                  <a:lnTo>
                    <a:pt x="108720" y="8254"/>
                  </a:lnTo>
                  <a:lnTo>
                    <a:pt x="109341" y="16001"/>
                  </a:lnTo>
                  <a:lnTo>
                    <a:pt x="109443" y="17271"/>
                  </a:lnTo>
                  <a:close/>
                </a:path>
                <a:path w="111125" h="105410">
                  <a:moveTo>
                    <a:pt x="81241" y="22605"/>
                  </a:moveTo>
                  <a:lnTo>
                    <a:pt x="80465" y="19049"/>
                  </a:lnTo>
                  <a:lnTo>
                    <a:pt x="84467" y="19049"/>
                  </a:lnTo>
                  <a:lnTo>
                    <a:pt x="81540" y="16001"/>
                  </a:lnTo>
                  <a:lnTo>
                    <a:pt x="82734" y="13080"/>
                  </a:lnTo>
                  <a:lnTo>
                    <a:pt x="86497" y="13080"/>
                  </a:lnTo>
                  <a:lnTo>
                    <a:pt x="87811" y="17271"/>
                  </a:lnTo>
                  <a:lnTo>
                    <a:pt x="109443" y="17271"/>
                  </a:lnTo>
                  <a:lnTo>
                    <a:pt x="109589" y="19049"/>
                  </a:lnTo>
                  <a:lnTo>
                    <a:pt x="109684" y="20192"/>
                  </a:lnTo>
                  <a:lnTo>
                    <a:pt x="82316" y="20192"/>
                  </a:lnTo>
                  <a:lnTo>
                    <a:pt x="81241" y="22605"/>
                  </a:lnTo>
                  <a:close/>
                </a:path>
                <a:path w="111125" h="105410">
                  <a:moveTo>
                    <a:pt x="110117" y="25653"/>
                  </a:moveTo>
                  <a:lnTo>
                    <a:pt x="79868" y="25653"/>
                  </a:lnTo>
                  <a:lnTo>
                    <a:pt x="83093" y="22605"/>
                  </a:lnTo>
                  <a:lnTo>
                    <a:pt x="82316" y="20192"/>
                  </a:lnTo>
                  <a:lnTo>
                    <a:pt x="109684" y="20192"/>
                  </a:lnTo>
                  <a:lnTo>
                    <a:pt x="109734" y="20827"/>
                  </a:lnTo>
                  <a:lnTo>
                    <a:pt x="109835" y="22097"/>
                  </a:lnTo>
                  <a:lnTo>
                    <a:pt x="109875" y="22605"/>
                  </a:lnTo>
                  <a:lnTo>
                    <a:pt x="109976" y="23875"/>
                  </a:lnTo>
                  <a:lnTo>
                    <a:pt x="110067" y="25018"/>
                  </a:lnTo>
                  <a:lnTo>
                    <a:pt x="110117" y="25653"/>
                  </a:lnTo>
                  <a:close/>
                </a:path>
                <a:path w="111125" h="105410">
                  <a:moveTo>
                    <a:pt x="79285" y="23875"/>
                  </a:moveTo>
                  <a:lnTo>
                    <a:pt x="76284" y="23875"/>
                  </a:lnTo>
                  <a:lnTo>
                    <a:pt x="76762" y="22605"/>
                  </a:lnTo>
                  <a:lnTo>
                    <a:pt x="74552" y="22097"/>
                  </a:lnTo>
                  <a:lnTo>
                    <a:pt x="78315" y="20827"/>
                  </a:lnTo>
                  <a:lnTo>
                    <a:pt x="79285" y="23875"/>
                  </a:lnTo>
                  <a:close/>
                </a:path>
                <a:path w="111125" h="105410">
                  <a:moveTo>
                    <a:pt x="79673" y="25018"/>
                  </a:moveTo>
                  <a:lnTo>
                    <a:pt x="76045" y="25018"/>
                  </a:lnTo>
                  <a:lnTo>
                    <a:pt x="74193" y="22605"/>
                  </a:lnTo>
                  <a:lnTo>
                    <a:pt x="76284" y="23875"/>
                  </a:lnTo>
                  <a:lnTo>
                    <a:pt x="79285" y="23875"/>
                  </a:lnTo>
                  <a:lnTo>
                    <a:pt x="79673" y="25018"/>
                  </a:lnTo>
                  <a:close/>
                </a:path>
                <a:path w="111125" h="105410">
                  <a:moveTo>
                    <a:pt x="61173" y="35178"/>
                  </a:moveTo>
                  <a:lnTo>
                    <a:pt x="59799" y="35178"/>
                  </a:lnTo>
                  <a:lnTo>
                    <a:pt x="59925" y="34543"/>
                  </a:lnTo>
                  <a:lnTo>
                    <a:pt x="60025" y="34035"/>
                  </a:lnTo>
                  <a:lnTo>
                    <a:pt x="60151" y="33400"/>
                  </a:lnTo>
                  <a:lnTo>
                    <a:pt x="60277" y="32765"/>
                  </a:lnTo>
                  <a:lnTo>
                    <a:pt x="69774" y="32765"/>
                  </a:lnTo>
                  <a:lnTo>
                    <a:pt x="67982" y="28574"/>
                  </a:lnTo>
                  <a:lnTo>
                    <a:pt x="73417" y="28574"/>
                  </a:lnTo>
                  <a:lnTo>
                    <a:pt x="75328" y="26796"/>
                  </a:lnTo>
                  <a:lnTo>
                    <a:pt x="73835" y="24383"/>
                  </a:lnTo>
                  <a:lnTo>
                    <a:pt x="76045" y="25018"/>
                  </a:lnTo>
                  <a:lnTo>
                    <a:pt x="79673" y="25018"/>
                  </a:lnTo>
                  <a:lnTo>
                    <a:pt x="79868" y="25653"/>
                  </a:lnTo>
                  <a:lnTo>
                    <a:pt x="110117" y="25653"/>
                  </a:lnTo>
                  <a:lnTo>
                    <a:pt x="110355" y="28574"/>
                  </a:lnTo>
                  <a:lnTo>
                    <a:pt x="110458" y="29844"/>
                  </a:lnTo>
                  <a:lnTo>
                    <a:pt x="110551" y="30987"/>
                  </a:lnTo>
                  <a:lnTo>
                    <a:pt x="95755" y="30987"/>
                  </a:lnTo>
                  <a:lnTo>
                    <a:pt x="95865" y="31622"/>
                  </a:lnTo>
                  <a:lnTo>
                    <a:pt x="95953" y="32130"/>
                  </a:lnTo>
                  <a:lnTo>
                    <a:pt x="96063" y="32765"/>
                  </a:lnTo>
                  <a:lnTo>
                    <a:pt x="96173" y="33400"/>
                  </a:lnTo>
                  <a:lnTo>
                    <a:pt x="63861" y="33400"/>
                  </a:lnTo>
                  <a:lnTo>
                    <a:pt x="62188" y="34543"/>
                  </a:lnTo>
                  <a:lnTo>
                    <a:pt x="61173" y="35178"/>
                  </a:lnTo>
                  <a:close/>
                </a:path>
                <a:path w="111125" h="105410">
                  <a:moveTo>
                    <a:pt x="63357" y="29844"/>
                  </a:moveTo>
                  <a:lnTo>
                    <a:pt x="62726" y="29844"/>
                  </a:lnTo>
                  <a:lnTo>
                    <a:pt x="63562" y="28574"/>
                  </a:lnTo>
                  <a:lnTo>
                    <a:pt x="63460" y="29209"/>
                  </a:lnTo>
                  <a:lnTo>
                    <a:pt x="63357" y="29844"/>
                  </a:lnTo>
                  <a:close/>
                </a:path>
                <a:path w="111125" h="105410">
                  <a:moveTo>
                    <a:pt x="58664" y="34035"/>
                  </a:moveTo>
                  <a:lnTo>
                    <a:pt x="58425" y="33400"/>
                  </a:lnTo>
                  <a:lnTo>
                    <a:pt x="57171" y="32130"/>
                  </a:lnTo>
                  <a:lnTo>
                    <a:pt x="59799" y="32130"/>
                  </a:lnTo>
                  <a:lnTo>
                    <a:pt x="59799" y="29844"/>
                  </a:lnTo>
                  <a:lnTo>
                    <a:pt x="57768" y="29209"/>
                  </a:lnTo>
                  <a:lnTo>
                    <a:pt x="62726" y="29844"/>
                  </a:lnTo>
                  <a:lnTo>
                    <a:pt x="63357" y="29844"/>
                  </a:lnTo>
                  <a:lnTo>
                    <a:pt x="63157" y="30987"/>
                  </a:lnTo>
                  <a:lnTo>
                    <a:pt x="63046" y="31622"/>
                  </a:lnTo>
                  <a:lnTo>
                    <a:pt x="62957" y="32130"/>
                  </a:lnTo>
                  <a:lnTo>
                    <a:pt x="62845" y="32765"/>
                  </a:lnTo>
                  <a:lnTo>
                    <a:pt x="60277" y="32765"/>
                  </a:lnTo>
                  <a:lnTo>
                    <a:pt x="58664" y="34035"/>
                  </a:lnTo>
                  <a:close/>
                </a:path>
                <a:path w="111125" h="105410">
                  <a:moveTo>
                    <a:pt x="99339" y="34543"/>
                  </a:moveTo>
                  <a:lnTo>
                    <a:pt x="97666" y="33400"/>
                  </a:lnTo>
                  <a:lnTo>
                    <a:pt x="95755" y="30987"/>
                  </a:lnTo>
                  <a:lnTo>
                    <a:pt x="110551" y="30987"/>
                  </a:lnTo>
                  <a:lnTo>
                    <a:pt x="110644" y="32130"/>
                  </a:lnTo>
                  <a:lnTo>
                    <a:pt x="110695" y="32765"/>
                  </a:lnTo>
                  <a:lnTo>
                    <a:pt x="102445" y="32765"/>
                  </a:lnTo>
                  <a:lnTo>
                    <a:pt x="99339" y="34543"/>
                  </a:lnTo>
                  <a:close/>
                </a:path>
                <a:path w="111125" h="105410">
                  <a:moveTo>
                    <a:pt x="69774" y="32765"/>
                  </a:moveTo>
                  <a:lnTo>
                    <a:pt x="62845" y="32765"/>
                  </a:lnTo>
                  <a:lnTo>
                    <a:pt x="66190" y="31622"/>
                  </a:lnTo>
                  <a:lnTo>
                    <a:pt x="69774" y="32765"/>
                  </a:lnTo>
                  <a:close/>
                </a:path>
                <a:path w="111125" h="105410">
                  <a:moveTo>
                    <a:pt x="104893" y="35813"/>
                  </a:moveTo>
                  <a:lnTo>
                    <a:pt x="102863" y="35813"/>
                  </a:lnTo>
                  <a:lnTo>
                    <a:pt x="102776" y="35178"/>
                  </a:lnTo>
                  <a:lnTo>
                    <a:pt x="102688" y="34543"/>
                  </a:lnTo>
                  <a:lnTo>
                    <a:pt x="102619" y="34035"/>
                  </a:lnTo>
                  <a:lnTo>
                    <a:pt x="102532" y="33400"/>
                  </a:lnTo>
                  <a:lnTo>
                    <a:pt x="102445" y="32765"/>
                  </a:lnTo>
                  <a:lnTo>
                    <a:pt x="110695" y="32765"/>
                  </a:lnTo>
                  <a:lnTo>
                    <a:pt x="110792" y="34035"/>
                  </a:lnTo>
                  <a:lnTo>
                    <a:pt x="106566" y="34035"/>
                  </a:lnTo>
                  <a:lnTo>
                    <a:pt x="104893" y="35813"/>
                  </a:lnTo>
                  <a:close/>
                </a:path>
                <a:path w="111125" h="105410">
                  <a:moveTo>
                    <a:pt x="77538" y="39369"/>
                  </a:moveTo>
                  <a:lnTo>
                    <a:pt x="64279" y="39369"/>
                  </a:lnTo>
                  <a:lnTo>
                    <a:pt x="62128" y="35178"/>
                  </a:lnTo>
                  <a:lnTo>
                    <a:pt x="65055" y="33400"/>
                  </a:lnTo>
                  <a:lnTo>
                    <a:pt x="96173" y="33400"/>
                  </a:lnTo>
                  <a:lnTo>
                    <a:pt x="96067" y="34035"/>
                  </a:lnTo>
                  <a:lnTo>
                    <a:pt x="95981" y="34543"/>
                  </a:lnTo>
                  <a:lnTo>
                    <a:pt x="95875" y="35178"/>
                  </a:lnTo>
                  <a:lnTo>
                    <a:pt x="81838" y="35178"/>
                  </a:lnTo>
                  <a:lnTo>
                    <a:pt x="81241" y="35813"/>
                  </a:lnTo>
                  <a:lnTo>
                    <a:pt x="77538" y="39369"/>
                  </a:lnTo>
                  <a:close/>
                </a:path>
                <a:path w="111125" h="105410">
                  <a:moveTo>
                    <a:pt x="109015" y="38734"/>
                  </a:moveTo>
                  <a:lnTo>
                    <a:pt x="106566" y="34035"/>
                  </a:lnTo>
                  <a:lnTo>
                    <a:pt x="110792" y="34035"/>
                  </a:lnTo>
                  <a:lnTo>
                    <a:pt x="110884" y="35178"/>
                  </a:lnTo>
                  <a:lnTo>
                    <a:pt x="111006" y="36702"/>
                  </a:lnTo>
                  <a:lnTo>
                    <a:pt x="109015" y="38734"/>
                  </a:lnTo>
                  <a:close/>
                </a:path>
                <a:path w="111125" h="105410">
                  <a:moveTo>
                    <a:pt x="59361" y="38353"/>
                  </a:moveTo>
                  <a:lnTo>
                    <a:pt x="59262" y="37591"/>
                  </a:lnTo>
                  <a:lnTo>
                    <a:pt x="58802" y="37464"/>
                  </a:lnTo>
                  <a:lnTo>
                    <a:pt x="57948" y="34543"/>
                  </a:lnTo>
                  <a:lnTo>
                    <a:pt x="59799" y="35178"/>
                  </a:lnTo>
                  <a:lnTo>
                    <a:pt x="60635" y="35178"/>
                  </a:lnTo>
                  <a:lnTo>
                    <a:pt x="59463" y="38099"/>
                  </a:lnTo>
                  <a:lnTo>
                    <a:pt x="59361" y="38353"/>
                  </a:lnTo>
                  <a:close/>
                </a:path>
                <a:path w="111125" h="105410">
                  <a:moveTo>
                    <a:pt x="82316" y="35813"/>
                  </a:moveTo>
                  <a:lnTo>
                    <a:pt x="81361" y="35813"/>
                  </a:lnTo>
                  <a:lnTo>
                    <a:pt x="81838" y="35178"/>
                  </a:lnTo>
                  <a:lnTo>
                    <a:pt x="82316" y="35813"/>
                  </a:lnTo>
                  <a:close/>
                </a:path>
                <a:path w="111125" h="105410">
                  <a:moveTo>
                    <a:pt x="95755" y="48894"/>
                  </a:moveTo>
                  <a:lnTo>
                    <a:pt x="91933" y="41782"/>
                  </a:lnTo>
                  <a:lnTo>
                    <a:pt x="88707" y="41782"/>
                  </a:lnTo>
                  <a:lnTo>
                    <a:pt x="88270" y="41147"/>
                  </a:lnTo>
                  <a:lnTo>
                    <a:pt x="88364" y="38734"/>
                  </a:lnTo>
                  <a:lnTo>
                    <a:pt x="88496" y="38353"/>
                  </a:lnTo>
                  <a:lnTo>
                    <a:pt x="88528" y="38099"/>
                  </a:lnTo>
                  <a:lnTo>
                    <a:pt x="86437" y="37591"/>
                  </a:lnTo>
                  <a:lnTo>
                    <a:pt x="82794" y="36321"/>
                  </a:lnTo>
                  <a:lnTo>
                    <a:pt x="81838" y="35178"/>
                  </a:lnTo>
                  <a:lnTo>
                    <a:pt x="95875" y="35178"/>
                  </a:lnTo>
                  <a:lnTo>
                    <a:pt x="94919" y="36321"/>
                  </a:lnTo>
                  <a:lnTo>
                    <a:pt x="96950" y="38099"/>
                  </a:lnTo>
                  <a:lnTo>
                    <a:pt x="96850" y="39369"/>
                  </a:lnTo>
                  <a:lnTo>
                    <a:pt x="96751" y="40512"/>
                  </a:lnTo>
                  <a:lnTo>
                    <a:pt x="96651" y="41782"/>
                  </a:lnTo>
                  <a:lnTo>
                    <a:pt x="96587" y="42290"/>
                  </a:lnTo>
                  <a:lnTo>
                    <a:pt x="96511" y="42896"/>
                  </a:lnTo>
                  <a:lnTo>
                    <a:pt x="96427" y="43560"/>
                  </a:lnTo>
                  <a:lnTo>
                    <a:pt x="96347" y="44195"/>
                  </a:lnTo>
                  <a:lnTo>
                    <a:pt x="96283" y="44703"/>
                  </a:lnTo>
                  <a:lnTo>
                    <a:pt x="96203" y="45338"/>
                  </a:lnTo>
                  <a:lnTo>
                    <a:pt x="96123" y="45973"/>
                  </a:lnTo>
                  <a:lnTo>
                    <a:pt x="96059" y="46481"/>
                  </a:lnTo>
                  <a:lnTo>
                    <a:pt x="95979" y="47116"/>
                  </a:lnTo>
                  <a:lnTo>
                    <a:pt x="95899" y="47751"/>
                  </a:lnTo>
                  <a:lnTo>
                    <a:pt x="95835" y="48259"/>
                  </a:lnTo>
                  <a:lnTo>
                    <a:pt x="95755" y="48894"/>
                  </a:lnTo>
                  <a:close/>
                </a:path>
                <a:path w="111125" h="105410">
                  <a:moveTo>
                    <a:pt x="53348" y="40893"/>
                  </a:moveTo>
                  <a:lnTo>
                    <a:pt x="53034" y="40512"/>
                  </a:lnTo>
                  <a:lnTo>
                    <a:pt x="52154" y="38734"/>
                  </a:lnTo>
                  <a:lnTo>
                    <a:pt x="51557" y="38099"/>
                  </a:lnTo>
                  <a:lnTo>
                    <a:pt x="53707" y="36321"/>
                  </a:lnTo>
                  <a:lnTo>
                    <a:pt x="55678" y="35813"/>
                  </a:lnTo>
                  <a:lnTo>
                    <a:pt x="54424" y="38099"/>
                  </a:lnTo>
                  <a:lnTo>
                    <a:pt x="54782" y="38734"/>
                  </a:lnTo>
                  <a:lnTo>
                    <a:pt x="56156" y="40004"/>
                  </a:lnTo>
                  <a:lnTo>
                    <a:pt x="59560" y="40004"/>
                  </a:lnTo>
                  <a:lnTo>
                    <a:pt x="60755" y="40512"/>
                  </a:lnTo>
                  <a:lnTo>
                    <a:pt x="53348" y="40512"/>
                  </a:lnTo>
                  <a:lnTo>
                    <a:pt x="53348" y="40893"/>
                  </a:lnTo>
                  <a:close/>
                </a:path>
                <a:path w="111125" h="105410">
                  <a:moveTo>
                    <a:pt x="88199" y="39369"/>
                  </a:moveTo>
                  <a:lnTo>
                    <a:pt x="77538" y="39369"/>
                  </a:lnTo>
                  <a:lnTo>
                    <a:pt x="80704" y="37591"/>
                  </a:lnTo>
                  <a:lnTo>
                    <a:pt x="80892" y="36956"/>
                  </a:lnTo>
                  <a:lnTo>
                    <a:pt x="80968" y="36702"/>
                  </a:lnTo>
                  <a:lnTo>
                    <a:pt x="81081" y="36321"/>
                  </a:lnTo>
                  <a:lnTo>
                    <a:pt x="81194" y="35940"/>
                  </a:lnTo>
                  <a:lnTo>
                    <a:pt x="81719" y="35940"/>
                  </a:lnTo>
                  <a:lnTo>
                    <a:pt x="82794" y="36321"/>
                  </a:lnTo>
                  <a:lnTo>
                    <a:pt x="84108" y="36956"/>
                  </a:lnTo>
                  <a:lnTo>
                    <a:pt x="86019" y="37591"/>
                  </a:lnTo>
                  <a:lnTo>
                    <a:pt x="88528" y="38099"/>
                  </a:lnTo>
                  <a:lnTo>
                    <a:pt x="88432" y="38734"/>
                  </a:lnTo>
                  <a:lnTo>
                    <a:pt x="88199" y="39369"/>
                  </a:lnTo>
                  <a:close/>
                </a:path>
                <a:path w="111125" h="105410">
                  <a:moveTo>
                    <a:pt x="82794" y="36321"/>
                  </a:moveTo>
                  <a:lnTo>
                    <a:pt x="81719" y="35940"/>
                  </a:lnTo>
                  <a:lnTo>
                    <a:pt x="82441" y="35940"/>
                  </a:lnTo>
                  <a:lnTo>
                    <a:pt x="82794" y="36321"/>
                  </a:lnTo>
                  <a:close/>
                </a:path>
                <a:path w="111125" h="105410">
                  <a:moveTo>
                    <a:pt x="59560" y="40004"/>
                  </a:moveTo>
                  <a:lnTo>
                    <a:pt x="56156" y="40004"/>
                  </a:lnTo>
                  <a:lnTo>
                    <a:pt x="56093" y="39369"/>
                  </a:lnTo>
                  <a:lnTo>
                    <a:pt x="55967" y="38099"/>
                  </a:lnTo>
                  <a:lnTo>
                    <a:pt x="55857" y="36956"/>
                  </a:lnTo>
                  <a:lnTo>
                    <a:pt x="57291" y="36956"/>
                  </a:lnTo>
                  <a:lnTo>
                    <a:pt x="58802" y="37464"/>
                  </a:lnTo>
                  <a:lnTo>
                    <a:pt x="59002" y="38099"/>
                  </a:lnTo>
                  <a:lnTo>
                    <a:pt x="59082" y="38353"/>
                  </a:lnTo>
                  <a:lnTo>
                    <a:pt x="59202" y="38734"/>
                  </a:lnTo>
                  <a:lnTo>
                    <a:pt x="59411" y="38734"/>
                  </a:lnTo>
                  <a:lnTo>
                    <a:pt x="59486" y="39369"/>
                  </a:lnTo>
                  <a:lnTo>
                    <a:pt x="59560" y="40004"/>
                  </a:lnTo>
                  <a:close/>
                </a:path>
                <a:path w="111125" h="105410">
                  <a:moveTo>
                    <a:pt x="59202" y="38734"/>
                  </a:moveTo>
                  <a:lnTo>
                    <a:pt x="58843" y="37591"/>
                  </a:lnTo>
                  <a:lnTo>
                    <a:pt x="59262" y="37591"/>
                  </a:lnTo>
                  <a:lnTo>
                    <a:pt x="59361" y="38353"/>
                  </a:lnTo>
                  <a:lnTo>
                    <a:pt x="59202" y="38734"/>
                  </a:lnTo>
                  <a:close/>
                </a:path>
                <a:path w="111125" h="105410">
                  <a:moveTo>
                    <a:pt x="88579" y="42896"/>
                  </a:moveTo>
                  <a:lnTo>
                    <a:pt x="54774" y="42896"/>
                  </a:lnTo>
                  <a:lnTo>
                    <a:pt x="55618" y="41782"/>
                  </a:lnTo>
                  <a:lnTo>
                    <a:pt x="53506" y="41147"/>
                  </a:lnTo>
                  <a:lnTo>
                    <a:pt x="53444" y="40893"/>
                  </a:lnTo>
                  <a:lnTo>
                    <a:pt x="53348" y="40512"/>
                  </a:lnTo>
                  <a:lnTo>
                    <a:pt x="60755" y="40512"/>
                  </a:lnTo>
                  <a:lnTo>
                    <a:pt x="60695" y="38734"/>
                  </a:lnTo>
                  <a:lnTo>
                    <a:pt x="61352" y="38734"/>
                  </a:lnTo>
                  <a:lnTo>
                    <a:pt x="62965" y="37591"/>
                  </a:lnTo>
                  <a:lnTo>
                    <a:pt x="64279" y="39369"/>
                  </a:lnTo>
                  <a:lnTo>
                    <a:pt x="88199" y="39369"/>
                  </a:lnTo>
                  <a:lnTo>
                    <a:pt x="87871" y="40512"/>
                  </a:lnTo>
                  <a:lnTo>
                    <a:pt x="88095" y="40893"/>
                  </a:lnTo>
                  <a:lnTo>
                    <a:pt x="88051" y="41147"/>
                  </a:lnTo>
                  <a:lnTo>
                    <a:pt x="88579" y="42896"/>
                  </a:lnTo>
                  <a:close/>
                </a:path>
                <a:path w="111125" h="105410">
                  <a:moveTo>
                    <a:pt x="59411" y="38734"/>
                  </a:moveTo>
                  <a:lnTo>
                    <a:pt x="59202" y="38734"/>
                  </a:lnTo>
                  <a:lnTo>
                    <a:pt x="59361" y="38353"/>
                  </a:lnTo>
                  <a:lnTo>
                    <a:pt x="59411" y="38734"/>
                  </a:lnTo>
                  <a:close/>
                </a:path>
                <a:path w="111125" h="105410">
                  <a:moveTo>
                    <a:pt x="50810" y="44195"/>
                  </a:moveTo>
                  <a:lnTo>
                    <a:pt x="43553" y="44195"/>
                  </a:lnTo>
                  <a:lnTo>
                    <a:pt x="43903" y="42896"/>
                  </a:lnTo>
                  <a:lnTo>
                    <a:pt x="43427" y="41147"/>
                  </a:lnTo>
                  <a:lnTo>
                    <a:pt x="43358" y="40893"/>
                  </a:lnTo>
                  <a:lnTo>
                    <a:pt x="43254" y="40512"/>
                  </a:lnTo>
                  <a:lnTo>
                    <a:pt x="43792" y="39369"/>
                  </a:lnTo>
                  <a:lnTo>
                    <a:pt x="46719" y="38734"/>
                  </a:lnTo>
                  <a:lnTo>
                    <a:pt x="48260" y="42896"/>
                  </a:lnTo>
                  <a:lnTo>
                    <a:pt x="49048" y="43560"/>
                  </a:lnTo>
                  <a:lnTo>
                    <a:pt x="50840" y="43560"/>
                  </a:lnTo>
                  <a:lnTo>
                    <a:pt x="50810" y="44195"/>
                  </a:lnTo>
                  <a:close/>
                </a:path>
                <a:path w="111125" h="105410">
                  <a:moveTo>
                    <a:pt x="38655" y="42896"/>
                  </a:moveTo>
                  <a:lnTo>
                    <a:pt x="36543" y="42896"/>
                  </a:lnTo>
                  <a:lnTo>
                    <a:pt x="38785" y="41147"/>
                  </a:lnTo>
                  <a:lnTo>
                    <a:pt x="39730" y="40512"/>
                  </a:lnTo>
                  <a:lnTo>
                    <a:pt x="39372" y="40004"/>
                  </a:lnTo>
                  <a:lnTo>
                    <a:pt x="40208" y="39369"/>
                  </a:lnTo>
                  <a:lnTo>
                    <a:pt x="41761" y="41782"/>
                  </a:lnTo>
                  <a:lnTo>
                    <a:pt x="38655" y="42290"/>
                  </a:lnTo>
                  <a:lnTo>
                    <a:pt x="38655" y="42896"/>
                  </a:lnTo>
                  <a:close/>
                </a:path>
                <a:path w="111125" h="105410">
                  <a:moveTo>
                    <a:pt x="51205" y="42896"/>
                  </a:moveTo>
                  <a:lnTo>
                    <a:pt x="51138" y="40512"/>
                  </a:lnTo>
                  <a:lnTo>
                    <a:pt x="53034" y="40512"/>
                  </a:lnTo>
                  <a:lnTo>
                    <a:pt x="53223" y="40893"/>
                  </a:lnTo>
                  <a:lnTo>
                    <a:pt x="53349" y="41147"/>
                  </a:lnTo>
                  <a:lnTo>
                    <a:pt x="53506" y="41147"/>
                  </a:lnTo>
                  <a:lnTo>
                    <a:pt x="53684" y="41782"/>
                  </a:lnTo>
                  <a:lnTo>
                    <a:pt x="53755" y="42036"/>
                  </a:lnTo>
                  <a:lnTo>
                    <a:pt x="53826" y="42290"/>
                  </a:lnTo>
                  <a:lnTo>
                    <a:pt x="52572" y="42290"/>
                  </a:lnTo>
                  <a:lnTo>
                    <a:pt x="51205" y="42896"/>
                  </a:lnTo>
                  <a:close/>
                </a:path>
                <a:path w="111125" h="105410">
                  <a:moveTo>
                    <a:pt x="53526" y="41147"/>
                  </a:moveTo>
                  <a:lnTo>
                    <a:pt x="53349" y="41147"/>
                  </a:lnTo>
                  <a:lnTo>
                    <a:pt x="53348" y="40893"/>
                  </a:lnTo>
                  <a:lnTo>
                    <a:pt x="53526" y="41147"/>
                  </a:lnTo>
                  <a:close/>
                </a:path>
                <a:path w="111125" h="105410">
                  <a:moveTo>
                    <a:pt x="88671" y="42896"/>
                  </a:moveTo>
                  <a:lnTo>
                    <a:pt x="88396" y="42290"/>
                  </a:lnTo>
                  <a:lnTo>
                    <a:pt x="88051" y="41147"/>
                  </a:lnTo>
                  <a:lnTo>
                    <a:pt x="88095" y="40893"/>
                  </a:lnTo>
                  <a:lnTo>
                    <a:pt x="88707" y="41782"/>
                  </a:lnTo>
                  <a:lnTo>
                    <a:pt x="91037" y="41782"/>
                  </a:lnTo>
                  <a:lnTo>
                    <a:pt x="91081" y="42036"/>
                  </a:lnTo>
                  <a:lnTo>
                    <a:pt x="88671" y="42896"/>
                  </a:lnTo>
                  <a:close/>
                </a:path>
                <a:path w="111125" h="105410">
                  <a:moveTo>
                    <a:pt x="91081" y="42036"/>
                  </a:moveTo>
                  <a:lnTo>
                    <a:pt x="91037" y="41782"/>
                  </a:lnTo>
                  <a:lnTo>
                    <a:pt x="91933" y="41782"/>
                  </a:lnTo>
                  <a:lnTo>
                    <a:pt x="91081" y="42036"/>
                  </a:lnTo>
                  <a:close/>
                </a:path>
                <a:path w="111125" h="105410">
                  <a:moveTo>
                    <a:pt x="80664" y="45973"/>
                  </a:moveTo>
                  <a:lnTo>
                    <a:pt x="50720" y="45973"/>
                  </a:lnTo>
                  <a:lnTo>
                    <a:pt x="52572" y="45338"/>
                  </a:lnTo>
                  <a:lnTo>
                    <a:pt x="52465" y="44703"/>
                  </a:lnTo>
                  <a:lnTo>
                    <a:pt x="52380" y="44195"/>
                  </a:lnTo>
                  <a:lnTo>
                    <a:pt x="52273" y="43560"/>
                  </a:lnTo>
                  <a:lnTo>
                    <a:pt x="55109" y="42896"/>
                  </a:lnTo>
                  <a:lnTo>
                    <a:pt x="88671" y="42896"/>
                  </a:lnTo>
                  <a:lnTo>
                    <a:pt x="91081" y="42036"/>
                  </a:lnTo>
                  <a:lnTo>
                    <a:pt x="91202" y="42896"/>
                  </a:lnTo>
                  <a:lnTo>
                    <a:pt x="91295" y="43560"/>
                  </a:lnTo>
                  <a:lnTo>
                    <a:pt x="91384" y="44195"/>
                  </a:lnTo>
                  <a:lnTo>
                    <a:pt x="91471" y="44703"/>
                  </a:lnTo>
                  <a:lnTo>
                    <a:pt x="80644" y="44703"/>
                  </a:lnTo>
                  <a:lnTo>
                    <a:pt x="80664" y="45973"/>
                  </a:lnTo>
                  <a:close/>
                </a:path>
                <a:path w="111125" h="105410">
                  <a:moveTo>
                    <a:pt x="36445" y="45973"/>
                  </a:moveTo>
                  <a:lnTo>
                    <a:pt x="35191" y="42290"/>
                  </a:lnTo>
                  <a:lnTo>
                    <a:pt x="36444" y="42896"/>
                  </a:lnTo>
                  <a:lnTo>
                    <a:pt x="38655" y="42896"/>
                  </a:lnTo>
                  <a:lnTo>
                    <a:pt x="38655" y="43560"/>
                  </a:lnTo>
                  <a:lnTo>
                    <a:pt x="39345" y="44195"/>
                  </a:lnTo>
                  <a:lnTo>
                    <a:pt x="39835" y="44195"/>
                  </a:lnTo>
                  <a:lnTo>
                    <a:pt x="36445" y="45973"/>
                  </a:lnTo>
                  <a:close/>
                </a:path>
                <a:path w="111125" h="105410">
                  <a:moveTo>
                    <a:pt x="50840" y="43560"/>
                  </a:moveTo>
                  <a:lnTo>
                    <a:pt x="49227" y="43560"/>
                  </a:lnTo>
                  <a:lnTo>
                    <a:pt x="50102" y="42896"/>
                  </a:lnTo>
                  <a:lnTo>
                    <a:pt x="50840" y="43560"/>
                  </a:lnTo>
                  <a:close/>
                </a:path>
                <a:path w="111125" h="105410">
                  <a:moveTo>
                    <a:pt x="80674" y="46481"/>
                  </a:moveTo>
                  <a:lnTo>
                    <a:pt x="42000" y="46481"/>
                  </a:lnTo>
                  <a:lnTo>
                    <a:pt x="41164" y="43560"/>
                  </a:lnTo>
                  <a:lnTo>
                    <a:pt x="43553" y="44195"/>
                  </a:lnTo>
                  <a:lnTo>
                    <a:pt x="50810" y="44195"/>
                  </a:lnTo>
                  <a:lnTo>
                    <a:pt x="50720" y="45973"/>
                  </a:lnTo>
                  <a:lnTo>
                    <a:pt x="80664" y="45973"/>
                  </a:lnTo>
                  <a:lnTo>
                    <a:pt x="80674" y="46481"/>
                  </a:lnTo>
                  <a:close/>
                </a:path>
                <a:path w="111125" h="105410">
                  <a:moveTo>
                    <a:pt x="40033" y="48259"/>
                  </a:moveTo>
                  <a:lnTo>
                    <a:pt x="39850" y="48259"/>
                  </a:lnTo>
                  <a:lnTo>
                    <a:pt x="38178" y="45973"/>
                  </a:lnTo>
                  <a:lnTo>
                    <a:pt x="39613" y="44195"/>
                  </a:lnTo>
                  <a:lnTo>
                    <a:pt x="39429" y="44195"/>
                  </a:lnTo>
                  <a:lnTo>
                    <a:pt x="42000" y="46481"/>
                  </a:lnTo>
                  <a:lnTo>
                    <a:pt x="80674" y="46481"/>
                  </a:lnTo>
                  <a:lnTo>
                    <a:pt x="80694" y="47751"/>
                  </a:lnTo>
                  <a:lnTo>
                    <a:pt x="41104" y="47751"/>
                  </a:lnTo>
                  <a:lnTo>
                    <a:pt x="40033" y="48259"/>
                  </a:lnTo>
                  <a:close/>
                </a:path>
                <a:path w="111125" h="105410">
                  <a:moveTo>
                    <a:pt x="91992" y="48259"/>
                  </a:moveTo>
                  <a:lnTo>
                    <a:pt x="84586" y="46481"/>
                  </a:lnTo>
                  <a:lnTo>
                    <a:pt x="80644" y="44703"/>
                  </a:lnTo>
                  <a:lnTo>
                    <a:pt x="91471" y="44703"/>
                  </a:lnTo>
                  <a:lnTo>
                    <a:pt x="91564" y="45338"/>
                  </a:lnTo>
                  <a:lnTo>
                    <a:pt x="91657" y="45973"/>
                  </a:lnTo>
                  <a:lnTo>
                    <a:pt x="91732" y="46481"/>
                  </a:lnTo>
                  <a:lnTo>
                    <a:pt x="91825" y="47116"/>
                  </a:lnTo>
                  <a:lnTo>
                    <a:pt x="91918" y="47751"/>
                  </a:lnTo>
                  <a:lnTo>
                    <a:pt x="91992" y="48259"/>
                  </a:lnTo>
                  <a:close/>
                </a:path>
                <a:path w="111125" h="105410">
                  <a:moveTo>
                    <a:pt x="68176" y="49529"/>
                  </a:moveTo>
                  <a:lnTo>
                    <a:pt x="37102" y="49529"/>
                  </a:lnTo>
                  <a:lnTo>
                    <a:pt x="37222" y="47116"/>
                  </a:lnTo>
                  <a:lnTo>
                    <a:pt x="40865" y="48894"/>
                  </a:lnTo>
                  <a:lnTo>
                    <a:pt x="67870" y="48894"/>
                  </a:lnTo>
                  <a:lnTo>
                    <a:pt x="68176" y="49529"/>
                  </a:lnTo>
                  <a:close/>
                </a:path>
                <a:path w="111125" h="105410">
                  <a:moveTo>
                    <a:pt x="67870" y="48894"/>
                  </a:moveTo>
                  <a:lnTo>
                    <a:pt x="40865" y="48894"/>
                  </a:lnTo>
                  <a:lnTo>
                    <a:pt x="40998" y="48259"/>
                  </a:lnTo>
                  <a:lnTo>
                    <a:pt x="41104" y="47751"/>
                  </a:lnTo>
                  <a:lnTo>
                    <a:pt x="80694" y="47751"/>
                  </a:lnTo>
                  <a:lnTo>
                    <a:pt x="80704" y="48259"/>
                  </a:lnTo>
                  <a:lnTo>
                    <a:pt x="67564" y="48259"/>
                  </a:lnTo>
                  <a:lnTo>
                    <a:pt x="67870" y="48894"/>
                  </a:lnTo>
                  <a:close/>
                </a:path>
                <a:path w="111125" h="105410">
                  <a:moveTo>
                    <a:pt x="69009" y="54863"/>
                  </a:moveTo>
                  <a:lnTo>
                    <a:pt x="32384" y="54863"/>
                  </a:lnTo>
                  <a:lnTo>
                    <a:pt x="36684" y="53085"/>
                  </a:lnTo>
                  <a:lnTo>
                    <a:pt x="38416" y="50672"/>
                  </a:lnTo>
                  <a:lnTo>
                    <a:pt x="33578" y="50164"/>
                  </a:lnTo>
                  <a:lnTo>
                    <a:pt x="34952" y="48894"/>
                  </a:lnTo>
                  <a:lnTo>
                    <a:pt x="35251" y="48259"/>
                  </a:lnTo>
                  <a:lnTo>
                    <a:pt x="36386" y="49529"/>
                  </a:lnTo>
                  <a:lnTo>
                    <a:pt x="68176" y="49529"/>
                  </a:lnTo>
                  <a:lnTo>
                    <a:pt x="70012" y="53085"/>
                  </a:lnTo>
                  <a:lnTo>
                    <a:pt x="69009" y="54863"/>
                  </a:lnTo>
                  <a:close/>
                </a:path>
                <a:path w="111125" h="105410">
                  <a:moveTo>
                    <a:pt x="74970" y="51942"/>
                  </a:moveTo>
                  <a:lnTo>
                    <a:pt x="72222" y="49529"/>
                  </a:lnTo>
                  <a:lnTo>
                    <a:pt x="67564" y="48259"/>
                  </a:lnTo>
                  <a:lnTo>
                    <a:pt x="80704" y="48259"/>
                  </a:lnTo>
                  <a:lnTo>
                    <a:pt x="78076" y="51307"/>
                  </a:lnTo>
                  <a:lnTo>
                    <a:pt x="74970" y="51942"/>
                  </a:lnTo>
                  <a:close/>
                </a:path>
                <a:path w="111125" h="105410">
                  <a:moveTo>
                    <a:pt x="32384" y="54863"/>
                  </a:moveTo>
                  <a:lnTo>
                    <a:pt x="30473" y="54863"/>
                  </a:lnTo>
                  <a:lnTo>
                    <a:pt x="29577" y="52450"/>
                  </a:lnTo>
                  <a:lnTo>
                    <a:pt x="29816" y="52450"/>
                  </a:lnTo>
                  <a:lnTo>
                    <a:pt x="31249" y="51307"/>
                  </a:lnTo>
                  <a:lnTo>
                    <a:pt x="31249" y="53720"/>
                  </a:lnTo>
                  <a:lnTo>
                    <a:pt x="31428" y="53720"/>
                  </a:lnTo>
                  <a:lnTo>
                    <a:pt x="32384" y="54863"/>
                  </a:lnTo>
                  <a:close/>
                </a:path>
                <a:path w="111125" h="105410">
                  <a:moveTo>
                    <a:pt x="67337" y="57911"/>
                  </a:moveTo>
                  <a:lnTo>
                    <a:pt x="29397" y="57911"/>
                  </a:lnTo>
                  <a:lnTo>
                    <a:pt x="28322" y="53085"/>
                  </a:lnTo>
                  <a:lnTo>
                    <a:pt x="30473" y="54863"/>
                  </a:lnTo>
                  <a:lnTo>
                    <a:pt x="69009" y="54863"/>
                  </a:lnTo>
                  <a:lnTo>
                    <a:pt x="67337" y="57911"/>
                  </a:lnTo>
                  <a:close/>
                </a:path>
                <a:path w="111125" h="105410">
                  <a:moveTo>
                    <a:pt x="22708" y="62610"/>
                  </a:moveTo>
                  <a:lnTo>
                    <a:pt x="20916" y="61467"/>
                  </a:lnTo>
                  <a:lnTo>
                    <a:pt x="23843" y="59689"/>
                  </a:lnTo>
                  <a:lnTo>
                    <a:pt x="22409" y="57911"/>
                  </a:lnTo>
                  <a:lnTo>
                    <a:pt x="25515" y="55498"/>
                  </a:lnTo>
                  <a:lnTo>
                    <a:pt x="29397" y="57911"/>
                  </a:lnTo>
                  <a:lnTo>
                    <a:pt x="67337" y="57911"/>
                  </a:lnTo>
                  <a:lnTo>
                    <a:pt x="67002" y="58419"/>
                  </a:lnTo>
                  <a:lnTo>
                    <a:pt x="27307" y="58419"/>
                  </a:lnTo>
                  <a:lnTo>
                    <a:pt x="22708" y="62610"/>
                  </a:lnTo>
                  <a:close/>
                </a:path>
                <a:path w="111125" h="105410">
                  <a:moveTo>
                    <a:pt x="56693" y="65023"/>
                  </a:moveTo>
                  <a:lnTo>
                    <a:pt x="26172" y="65023"/>
                  </a:lnTo>
                  <a:lnTo>
                    <a:pt x="27307" y="58419"/>
                  </a:lnTo>
                  <a:lnTo>
                    <a:pt x="67002" y="58419"/>
                  </a:lnTo>
                  <a:lnTo>
                    <a:pt x="66002" y="60197"/>
                  </a:lnTo>
                  <a:lnTo>
                    <a:pt x="60038" y="60197"/>
                  </a:lnTo>
                  <a:lnTo>
                    <a:pt x="58664" y="61467"/>
                  </a:lnTo>
                  <a:lnTo>
                    <a:pt x="55678" y="63880"/>
                  </a:lnTo>
                  <a:lnTo>
                    <a:pt x="56693" y="65023"/>
                  </a:lnTo>
                  <a:close/>
                </a:path>
                <a:path w="111125" h="105410">
                  <a:moveTo>
                    <a:pt x="18557" y="67436"/>
                  </a:moveTo>
                  <a:lnTo>
                    <a:pt x="11599" y="67436"/>
                  </a:lnTo>
                  <a:lnTo>
                    <a:pt x="13629" y="66801"/>
                  </a:lnTo>
                  <a:lnTo>
                    <a:pt x="12136" y="60832"/>
                  </a:lnTo>
                  <a:lnTo>
                    <a:pt x="15003" y="60197"/>
                  </a:lnTo>
                  <a:lnTo>
                    <a:pt x="13450" y="65023"/>
                  </a:lnTo>
                  <a:lnTo>
                    <a:pt x="15481" y="65658"/>
                  </a:lnTo>
                  <a:lnTo>
                    <a:pt x="18400" y="65658"/>
                  </a:lnTo>
                  <a:lnTo>
                    <a:pt x="18505" y="66801"/>
                  </a:lnTo>
                  <a:lnTo>
                    <a:pt x="18557" y="67436"/>
                  </a:lnTo>
                  <a:close/>
                </a:path>
                <a:path w="111125" h="105410">
                  <a:moveTo>
                    <a:pt x="63502" y="64388"/>
                  </a:moveTo>
                  <a:lnTo>
                    <a:pt x="60038" y="60197"/>
                  </a:lnTo>
                  <a:lnTo>
                    <a:pt x="66002" y="60197"/>
                  </a:lnTo>
                  <a:lnTo>
                    <a:pt x="64338" y="63245"/>
                  </a:lnTo>
                  <a:lnTo>
                    <a:pt x="63502" y="64388"/>
                  </a:lnTo>
                  <a:close/>
                </a:path>
                <a:path w="111125" h="105410">
                  <a:moveTo>
                    <a:pt x="54364" y="70357"/>
                  </a:moveTo>
                  <a:lnTo>
                    <a:pt x="19722" y="70357"/>
                  </a:lnTo>
                  <a:lnTo>
                    <a:pt x="23783" y="65658"/>
                  </a:lnTo>
                  <a:lnTo>
                    <a:pt x="20498" y="65658"/>
                  </a:lnTo>
                  <a:lnTo>
                    <a:pt x="21932" y="62610"/>
                  </a:lnTo>
                  <a:lnTo>
                    <a:pt x="23723" y="62610"/>
                  </a:lnTo>
                  <a:lnTo>
                    <a:pt x="26172" y="65023"/>
                  </a:lnTo>
                  <a:lnTo>
                    <a:pt x="56693" y="65023"/>
                  </a:lnTo>
                  <a:lnTo>
                    <a:pt x="54901" y="69849"/>
                  </a:lnTo>
                  <a:lnTo>
                    <a:pt x="54364" y="70357"/>
                  </a:lnTo>
                  <a:close/>
                </a:path>
                <a:path w="111125" h="105410">
                  <a:moveTo>
                    <a:pt x="18400" y="65658"/>
                  </a:moveTo>
                  <a:lnTo>
                    <a:pt x="15481" y="65658"/>
                  </a:lnTo>
                  <a:lnTo>
                    <a:pt x="20199" y="63245"/>
                  </a:lnTo>
                  <a:lnTo>
                    <a:pt x="18348" y="65023"/>
                  </a:lnTo>
                  <a:lnTo>
                    <a:pt x="18400" y="65658"/>
                  </a:lnTo>
                  <a:close/>
                </a:path>
                <a:path w="111125" h="105410">
                  <a:moveTo>
                    <a:pt x="36096" y="74548"/>
                  </a:moveTo>
                  <a:lnTo>
                    <a:pt x="10285" y="74548"/>
                  </a:lnTo>
                  <a:lnTo>
                    <a:pt x="11360" y="73405"/>
                  </a:lnTo>
                  <a:lnTo>
                    <a:pt x="12554" y="71627"/>
                  </a:lnTo>
                  <a:lnTo>
                    <a:pt x="8672" y="70357"/>
                  </a:lnTo>
                  <a:lnTo>
                    <a:pt x="10643" y="68579"/>
                  </a:lnTo>
                  <a:lnTo>
                    <a:pt x="5506" y="68579"/>
                  </a:lnTo>
                  <a:lnTo>
                    <a:pt x="6522" y="68071"/>
                  </a:lnTo>
                  <a:lnTo>
                    <a:pt x="10703" y="64388"/>
                  </a:lnTo>
                  <a:lnTo>
                    <a:pt x="11957" y="64388"/>
                  </a:lnTo>
                  <a:lnTo>
                    <a:pt x="11673" y="66801"/>
                  </a:lnTo>
                  <a:lnTo>
                    <a:pt x="11599" y="67436"/>
                  </a:lnTo>
                  <a:lnTo>
                    <a:pt x="18557" y="67436"/>
                  </a:lnTo>
                  <a:lnTo>
                    <a:pt x="18656" y="68579"/>
                  </a:lnTo>
                  <a:lnTo>
                    <a:pt x="18766" y="69849"/>
                  </a:lnTo>
                  <a:lnTo>
                    <a:pt x="19722" y="70357"/>
                  </a:lnTo>
                  <a:lnTo>
                    <a:pt x="54364" y="70357"/>
                  </a:lnTo>
                  <a:lnTo>
                    <a:pt x="54005" y="70992"/>
                  </a:lnTo>
                  <a:lnTo>
                    <a:pt x="47794" y="70992"/>
                  </a:lnTo>
                  <a:lnTo>
                    <a:pt x="47435" y="71627"/>
                  </a:lnTo>
                  <a:lnTo>
                    <a:pt x="40686" y="71627"/>
                  </a:lnTo>
                  <a:lnTo>
                    <a:pt x="42051" y="74040"/>
                  </a:lnTo>
                  <a:lnTo>
                    <a:pt x="35788" y="74040"/>
                  </a:lnTo>
                  <a:lnTo>
                    <a:pt x="36096" y="74548"/>
                  </a:lnTo>
                  <a:close/>
                </a:path>
                <a:path w="111125" h="105410">
                  <a:moveTo>
                    <a:pt x="37324" y="76961"/>
                  </a:moveTo>
                  <a:lnTo>
                    <a:pt x="6940" y="76961"/>
                  </a:lnTo>
                  <a:lnTo>
                    <a:pt x="8314" y="75818"/>
                  </a:lnTo>
                  <a:lnTo>
                    <a:pt x="5626" y="75183"/>
                  </a:lnTo>
                  <a:lnTo>
                    <a:pt x="5029" y="72770"/>
                  </a:lnTo>
                  <a:lnTo>
                    <a:pt x="6343" y="69849"/>
                  </a:lnTo>
                  <a:lnTo>
                    <a:pt x="9030" y="70992"/>
                  </a:lnTo>
                  <a:lnTo>
                    <a:pt x="9269" y="71627"/>
                  </a:lnTo>
                  <a:lnTo>
                    <a:pt x="10285" y="74548"/>
                  </a:lnTo>
                  <a:lnTo>
                    <a:pt x="36096" y="74548"/>
                  </a:lnTo>
                  <a:lnTo>
                    <a:pt x="37324" y="76961"/>
                  </a:lnTo>
                  <a:close/>
                </a:path>
                <a:path w="111125" h="105410">
                  <a:moveTo>
                    <a:pt x="50661" y="72262"/>
                  </a:moveTo>
                  <a:lnTo>
                    <a:pt x="48929" y="72262"/>
                  </a:lnTo>
                  <a:lnTo>
                    <a:pt x="47794" y="70992"/>
                  </a:lnTo>
                  <a:lnTo>
                    <a:pt x="51318" y="70992"/>
                  </a:lnTo>
                  <a:lnTo>
                    <a:pt x="50661" y="72262"/>
                  </a:lnTo>
                  <a:close/>
                </a:path>
                <a:path w="111125" h="105410">
                  <a:moveTo>
                    <a:pt x="53647" y="71627"/>
                  </a:moveTo>
                  <a:lnTo>
                    <a:pt x="52273" y="70992"/>
                  </a:lnTo>
                  <a:lnTo>
                    <a:pt x="54005" y="70992"/>
                  </a:lnTo>
                  <a:lnTo>
                    <a:pt x="53647" y="71627"/>
                  </a:lnTo>
                  <a:close/>
                </a:path>
                <a:path w="111125" h="105410">
                  <a:moveTo>
                    <a:pt x="46002" y="74040"/>
                  </a:moveTo>
                  <a:lnTo>
                    <a:pt x="42657" y="73405"/>
                  </a:lnTo>
                  <a:lnTo>
                    <a:pt x="40686" y="71627"/>
                  </a:lnTo>
                  <a:lnTo>
                    <a:pt x="47435" y="71627"/>
                  </a:lnTo>
                  <a:lnTo>
                    <a:pt x="46002" y="74040"/>
                  </a:lnTo>
                  <a:close/>
                </a:path>
                <a:path w="111125" h="105410">
                  <a:moveTo>
                    <a:pt x="38655" y="78231"/>
                  </a:moveTo>
                  <a:lnTo>
                    <a:pt x="36386" y="74040"/>
                  </a:lnTo>
                  <a:lnTo>
                    <a:pt x="42051" y="74040"/>
                  </a:lnTo>
                  <a:lnTo>
                    <a:pt x="43075" y="75818"/>
                  </a:lnTo>
                  <a:lnTo>
                    <a:pt x="38655" y="78231"/>
                  </a:lnTo>
                  <a:close/>
                </a:path>
                <a:path w="111125" h="105410">
                  <a:moveTo>
                    <a:pt x="2819" y="105028"/>
                  </a:moveTo>
                  <a:lnTo>
                    <a:pt x="1087" y="102107"/>
                  </a:lnTo>
                  <a:lnTo>
                    <a:pt x="903" y="101345"/>
                  </a:lnTo>
                  <a:lnTo>
                    <a:pt x="886" y="100837"/>
                  </a:lnTo>
                  <a:lnTo>
                    <a:pt x="769" y="97281"/>
                  </a:lnTo>
                  <a:lnTo>
                    <a:pt x="652" y="93725"/>
                  </a:lnTo>
                  <a:lnTo>
                    <a:pt x="631" y="93090"/>
                  </a:lnTo>
                  <a:lnTo>
                    <a:pt x="513" y="89534"/>
                  </a:lnTo>
                  <a:lnTo>
                    <a:pt x="412" y="86486"/>
                  </a:lnTo>
                  <a:lnTo>
                    <a:pt x="320" y="83692"/>
                  </a:lnTo>
                  <a:lnTo>
                    <a:pt x="174" y="80517"/>
                  </a:lnTo>
                  <a:lnTo>
                    <a:pt x="69" y="78231"/>
                  </a:lnTo>
                  <a:lnTo>
                    <a:pt x="0" y="76707"/>
                  </a:lnTo>
                  <a:lnTo>
                    <a:pt x="1087" y="75818"/>
                  </a:lnTo>
                  <a:lnTo>
                    <a:pt x="6701" y="76961"/>
                  </a:lnTo>
                  <a:lnTo>
                    <a:pt x="37324" y="76961"/>
                  </a:lnTo>
                  <a:lnTo>
                    <a:pt x="37939" y="78231"/>
                  </a:lnTo>
                  <a:lnTo>
                    <a:pt x="37625" y="80009"/>
                  </a:lnTo>
                  <a:lnTo>
                    <a:pt x="34474" y="80009"/>
                  </a:lnTo>
                  <a:lnTo>
                    <a:pt x="33280" y="84708"/>
                  </a:lnTo>
                  <a:lnTo>
                    <a:pt x="27725" y="86486"/>
                  </a:lnTo>
                  <a:lnTo>
                    <a:pt x="23783" y="86486"/>
                  </a:lnTo>
                  <a:lnTo>
                    <a:pt x="24433" y="88391"/>
                  </a:lnTo>
                  <a:lnTo>
                    <a:pt x="19005" y="88391"/>
                  </a:lnTo>
                  <a:lnTo>
                    <a:pt x="18408" y="89534"/>
                  </a:lnTo>
                  <a:lnTo>
                    <a:pt x="15720" y="92455"/>
                  </a:lnTo>
                  <a:lnTo>
                    <a:pt x="14525" y="93090"/>
                  </a:lnTo>
                  <a:lnTo>
                    <a:pt x="11897" y="93090"/>
                  </a:lnTo>
                  <a:lnTo>
                    <a:pt x="12025" y="93725"/>
                  </a:lnTo>
                  <a:lnTo>
                    <a:pt x="3595" y="93725"/>
                  </a:lnTo>
                  <a:lnTo>
                    <a:pt x="3476" y="98424"/>
                  </a:lnTo>
                  <a:lnTo>
                    <a:pt x="4790" y="100837"/>
                  </a:lnTo>
                  <a:lnTo>
                    <a:pt x="2819" y="105028"/>
                  </a:lnTo>
                  <a:close/>
                </a:path>
                <a:path w="111125" h="105410">
                  <a:moveTo>
                    <a:pt x="37520" y="80517"/>
                  </a:moveTo>
                  <a:lnTo>
                    <a:pt x="34474" y="80009"/>
                  </a:lnTo>
                  <a:lnTo>
                    <a:pt x="37625" y="80009"/>
                  </a:lnTo>
                  <a:lnTo>
                    <a:pt x="37520" y="80517"/>
                  </a:lnTo>
                  <a:close/>
                </a:path>
                <a:path w="111125" h="105410">
                  <a:moveTo>
                    <a:pt x="21155" y="93090"/>
                  </a:moveTo>
                  <a:lnTo>
                    <a:pt x="19005" y="88391"/>
                  </a:lnTo>
                  <a:lnTo>
                    <a:pt x="24433" y="88391"/>
                  </a:lnTo>
                  <a:lnTo>
                    <a:pt x="25515" y="91312"/>
                  </a:lnTo>
                  <a:lnTo>
                    <a:pt x="21155" y="93090"/>
                  </a:lnTo>
                  <a:close/>
                </a:path>
                <a:path w="111125" h="105410">
                  <a:moveTo>
                    <a:pt x="12793" y="97281"/>
                  </a:moveTo>
                  <a:lnTo>
                    <a:pt x="8553" y="97281"/>
                  </a:lnTo>
                  <a:lnTo>
                    <a:pt x="6820" y="93725"/>
                  </a:lnTo>
                  <a:lnTo>
                    <a:pt x="12025" y="93725"/>
                  </a:lnTo>
                  <a:lnTo>
                    <a:pt x="12793" y="97281"/>
                  </a:lnTo>
                  <a:close/>
                </a:path>
              </a:pathLst>
            </a:custGeom>
            <a:solidFill>
              <a:srgbClr val="E83385"/>
            </a:solidFill>
          </p:spPr>
          <p:txBody>
            <a:bodyPr wrap="square" lIns="0" tIns="0" rIns="0" bIns="0" rtlCol="0"/>
            <a:lstStyle/>
            <a:p>
              <a:endParaRPr/>
            </a:p>
          </p:txBody>
        </p:sp>
        <p:sp>
          <p:nvSpPr>
            <p:cNvPr id="50" name="object 50"/>
            <p:cNvSpPr/>
            <p:nvPr/>
          </p:nvSpPr>
          <p:spPr>
            <a:xfrm>
              <a:off x="15179592" y="2312891"/>
              <a:ext cx="111760" cy="123189"/>
            </a:xfrm>
            <a:custGeom>
              <a:avLst/>
              <a:gdLst/>
              <a:ahLst/>
              <a:cxnLst/>
              <a:rect l="l" t="t" r="r" b="b"/>
              <a:pathLst>
                <a:path w="111759" h="123189">
                  <a:moveTo>
                    <a:pt x="110477" y="6857"/>
                  </a:moveTo>
                  <a:lnTo>
                    <a:pt x="102365" y="6857"/>
                  </a:lnTo>
                  <a:lnTo>
                    <a:pt x="101409" y="4063"/>
                  </a:lnTo>
                  <a:lnTo>
                    <a:pt x="102425" y="2920"/>
                  </a:lnTo>
                  <a:lnTo>
                    <a:pt x="105416" y="2920"/>
                  </a:lnTo>
                  <a:lnTo>
                    <a:pt x="108039" y="253"/>
                  </a:lnTo>
                  <a:lnTo>
                    <a:pt x="109831" y="0"/>
                  </a:lnTo>
                  <a:lnTo>
                    <a:pt x="110209" y="761"/>
                  </a:lnTo>
                  <a:lnTo>
                    <a:pt x="110302" y="2920"/>
                  </a:lnTo>
                  <a:lnTo>
                    <a:pt x="110353" y="4063"/>
                  </a:lnTo>
                  <a:lnTo>
                    <a:pt x="110477" y="6857"/>
                  </a:lnTo>
                  <a:close/>
                </a:path>
                <a:path w="111759" h="123189">
                  <a:moveTo>
                    <a:pt x="110631" y="10286"/>
                  </a:moveTo>
                  <a:lnTo>
                    <a:pt x="97348" y="10286"/>
                  </a:lnTo>
                  <a:lnTo>
                    <a:pt x="97348" y="7619"/>
                  </a:lnTo>
                  <a:lnTo>
                    <a:pt x="99737" y="6095"/>
                  </a:lnTo>
                  <a:lnTo>
                    <a:pt x="102365" y="6857"/>
                  </a:lnTo>
                  <a:lnTo>
                    <a:pt x="110477" y="6857"/>
                  </a:lnTo>
                  <a:lnTo>
                    <a:pt x="110581" y="9143"/>
                  </a:lnTo>
                  <a:lnTo>
                    <a:pt x="110631" y="10286"/>
                  </a:lnTo>
                  <a:close/>
                </a:path>
                <a:path w="111759" h="123189">
                  <a:moveTo>
                    <a:pt x="110997" y="18541"/>
                  </a:moveTo>
                  <a:lnTo>
                    <a:pt x="88329" y="18541"/>
                  </a:lnTo>
                  <a:lnTo>
                    <a:pt x="91256" y="16001"/>
                  </a:lnTo>
                  <a:lnTo>
                    <a:pt x="90464" y="10286"/>
                  </a:lnTo>
                  <a:lnTo>
                    <a:pt x="90419" y="10032"/>
                  </a:lnTo>
                  <a:lnTo>
                    <a:pt x="91614" y="8000"/>
                  </a:lnTo>
                  <a:lnTo>
                    <a:pt x="94779" y="10286"/>
                  </a:lnTo>
                  <a:lnTo>
                    <a:pt x="110631" y="10286"/>
                  </a:lnTo>
                  <a:lnTo>
                    <a:pt x="110884" y="16001"/>
                  </a:lnTo>
                  <a:lnTo>
                    <a:pt x="110997" y="18541"/>
                  </a:lnTo>
                  <a:close/>
                </a:path>
                <a:path w="111759" h="123189">
                  <a:moveTo>
                    <a:pt x="111044" y="19684"/>
                  </a:moveTo>
                  <a:lnTo>
                    <a:pt x="83431" y="19684"/>
                  </a:lnTo>
                  <a:lnTo>
                    <a:pt x="84327" y="16890"/>
                  </a:lnTo>
                  <a:lnTo>
                    <a:pt x="86298" y="16382"/>
                  </a:lnTo>
                  <a:lnTo>
                    <a:pt x="88329" y="18541"/>
                  </a:lnTo>
                  <a:lnTo>
                    <a:pt x="110997" y="18541"/>
                  </a:lnTo>
                  <a:lnTo>
                    <a:pt x="111044" y="19684"/>
                  </a:lnTo>
                  <a:close/>
                </a:path>
                <a:path w="111759" h="123189">
                  <a:moveTo>
                    <a:pt x="111394" y="27558"/>
                  </a:moveTo>
                  <a:lnTo>
                    <a:pt x="73636" y="27558"/>
                  </a:lnTo>
                  <a:lnTo>
                    <a:pt x="74830" y="26161"/>
                  </a:lnTo>
                  <a:lnTo>
                    <a:pt x="76204" y="25018"/>
                  </a:lnTo>
                  <a:lnTo>
                    <a:pt x="77757" y="24256"/>
                  </a:lnTo>
                  <a:lnTo>
                    <a:pt x="75069" y="19049"/>
                  </a:lnTo>
                  <a:lnTo>
                    <a:pt x="80485" y="18541"/>
                  </a:lnTo>
                  <a:lnTo>
                    <a:pt x="78593" y="18541"/>
                  </a:lnTo>
                  <a:lnTo>
                    <a:pt x="83431" y="19684"/>
                  </a:lnTo>
                  <a:lnTo>
                    <a:pt x="111044" y="19684"/>
                  </a:lnTo>
                  <a:lnTo>
                    <a:pt x="111169" y="22478"/>
                  </a:lnTo>
                  <a:lnTo>
                    <a:pt x="110249" y="24256"/>
                  </a:lnTo>
                  <a:lnTo>
                    <a:pt x="110067" y="25018"/>
                  </a:lnTo>
                  <a:lnTo>
                    <a:pt x="109945" y="25526"/>
                  </a:lnTo>
                  <a:lnTo>
                    <a:pt x="109891" y="25780"/>
                  </a:lnTo>
                  <a:lnTo>
                    <a:pt x="111394" y="27558"/>
                  </a:lnTo>
                  <a:close/>
                </a:path>
                <a:path w="111759" h="123189">
                  <a:moveTo>
                    <a:pt x="73636" y="27304"/>
                  </a:moveTo>
                  <a:lnTo>
                    <a:pt x="68559" y="27304"/>
                  </a:lnTo>
                  <a:lnTo>
                    <a:pt x="66827" y="19049"/>
                  </a:lnTo>
                  <a:lnTo>
                    <a:pt x="73636" y="20446"/>
                  </a:lnTo>
                  <a:lnTo>
                    <a:pt x="73636" y="27304"/>
                  </a:lnTo>
                  <a:close/>
                </a:path>
                <a:path w="111759" h="123189">
                  <a:moveTo>
                    <a:pt x="104323" y="34670"/>
                  </a:moveTo>
                  <a:lnTo>
                    <a:pt x="61571" y="34670"/>
                  </a:lnTo>
                  <a:lnTo>
                    <a:pt x="62287" y="34416"/>
                  </a:lnTo>
                  <a:lnTo>
                    <a:pt x="61007" y="32130"/>
                  </a:lnTo>
                  <a:lnTo>
                    <a:pt x="60362" y="29336"/>
                  </a:lnTo>
                  <a:lnTo>
                    <a:pt x="60424" y="29050"/>
                  </a:lnTo>
                  <a:lnTo>
                    <a:pt x="60526" y="28574"/>
                  </a:lnTo>
                  <a:lnTo>
                    <a:pt x="63781" y="28574"/>
                  </a:lnTo>
                  <a:lnTo>
                    <a:pt x="63849" y="27558"/>
                  </a:lnTo>
                  <a:lnTo>
                    <a:pt x="63968" y="25780"/>
                  </a:lnTo>
                  <a:lnTo>
                    <a:pt x="64497" y="25780"/>
                  </a:lnTo>
                  <a:lnTo>
                    <a:pt x="65573" y="25526"/>
                  </a:lnTo>
                  <a:lnTo>
                    <a:pt x="68559" y="27304"/>
                  </a:lnTo>
                  <a:lnTo>
                    <a:pt x="73636" y="27304"/>
                  </a:lnTo>
                  <a:lnTo>
                    <a:pt x="73636" y="27558"/>
                  </a:lnTo>
                  <a:lnTo>
                    <a:pt x="111394" y="27558"/>
                  </a:lnTo>
                  <a:lnTo>
                    <a:pt x="111476" y="29336"/>
                  </a:lnTo>
                  <a:lnTo>
                    <a:pt x="111561" y="31241"/>
                  </a:lnTo>
                  <a:lnTo>
                    <a:pt x="110945" y="31495"/>
                  </a:lnTo>
                  <a:lnTo>
                    <a:pt x="103022" y="31495"/>
                  </a:lnTo>
                  <a:lnTo>
                    <a:pt x="104081" y="33273"/>
                  </a:lnTo>
                  <a:lnTo>
                    <a:pt x="104298" y="34416"/>
                  </a:lnTo>
                  <a:lnTo>
                    <a:pt x="104323" y="34670"/>
                  </a:lnTo>
                  <a:close/>
                </a:path>
                <a:path w="111759" h="123189">
                  <a:moveTo>
                    <a:pt x="82541" y="42290"/>
                  </a:moveTo>
                  <a:lnTo>
                    <a:pt x="54284" y="42290"/>
                  </a:lnTo>
                  <a:lnTo>
                    <a:pt x="52492" y="38099"/>
                  </a:lnTo>
                  <a:lnTo>
                    <a:pt x="52447" y="37845"/>
                  </a:lnTo>
                  <a:lnTo>
                    <a:pt x="52335" y="37210"/>
                  </a:lnTo>
                  <a:lnTo>
                    <a:pt x="55180" y="35940"/>
                  </a:lnTo>
                  <a:lnTo>
                    <a:pt x="53362" y="31495"/>
                  </a:lnTo>
                  <a:lnTo>
                    <a:pt x="53258" y="31241"/>
                  </a:lnTo>
                  <a:lnTo>
                    <a:pt x="60424" y="29050"/>
                  </a:lnTo>
                  <a:lnTo>
                    <a:pt x="60078" y="30479"/>
                  </a:lnTo>
                  <a:lnTo>
                    <a:pt x="61007" y="32130"/>
                  </a:lnTo>
                  <a:lnTo>
                    <a:pt x="61530" y="34416"/>
                  </a:lnTo>
                  <a:lnTo>
                    <a:pt x="61571" y="34670"/>
                  </a:lnTo>
                  <a:lnTo>
                    <a:pt x="104323" y="34670"/>
                  </a:lnTo>
                  <a:lnTo>
                    <a:pt x="104376" y="35940"/>
                  </a:lnTo>
                  <a:lnTo>
                    <a:pt x="103978" y="37845"/>
                  </a:lnTo>
                  <a:lnTo>
                    <a:pt x="104828" y="39369"/>
                  </a:lnTo>
                  <a:lnTo>
                    <a:pt x="86836" y="39369"/>
                  </a:lnTo>
                  <a:lnTo>
                    <a:pt x="82541" y="42290"/>
                  </a:lnTo>
                  <a:close/>
                </a:path>
                <a:path w="111759" h="123189">
                  <a:moveTo>
                    <a:pt x="61007" y="32130"/>
                  </a:moveTo>
                  <a:lnTo>
                    <a:pt x="60078" y="30479"/>
                  </a:lnTo>
                  <a:lnTo>
                    <a:pt x="60362" y="29336"/>
                  </a:lnTo>
                  <a:lnTo>
                    <a:pt x="61007" y="32130"/>
                  </a:lnTo>
                  <a:close/>
                </a:path>
                <a:path w="111759" h="123189">
                  <a:moveTo>
                    <a:pt x="105411" y="33273"/>
                  </a:moveTo>
                  <a:lnTo>
                    <a:pt x="103022" y="31495"/>
                  </a:lnTo>
                  <a:lnTo>
                    <a:pt x="110945" y="31495"/>
                  </a:lnTo>
                  <a:lnTo>
                    <a:pt x="105411" y="33273"/>
                  </a:lnTo>
                  <a:close/>
                </a:path>
                <a:path w="111759" h="123189">
                  <a:moveTo>
                    <a:pt x="80267" y="43814"/>
                  </a:moveTo>
                  <a:lnTo>
                    <a:pt x="47285" y="43814"/>
                  </a:lnTo>
                  <a:lnTo>
                    <a:pt x="47236" y="42671"/>
                  </a:lnTo>
                  <a:lnTo>
                    <a:pt x="47124" y="39874"/>
                  </a:lnTo>
                  <a:lnTo>
                    <a:pt x="52134" y="37210"/>
                  </a:lnTo>
                  <a:lnTo>
                    <a:pt x="52390" y="37845"/>
                  </a:lnTo>
                  <a:lnTo>
                    <a:pt x="52492" y="38099"/>
                  </a:lnTo>
                  <a:lnTo>
                    <a:pt x="52727" y="39369"/>
                  </a:lnTo>
                  <a:lnTo>
                    <a:pt x="52827" y="39874"/>
                  </a:lnTo>
                  <a:lnTo>
                    <a:pt x="53137" y="40462"/>
                  </a:lnTo>
                  <a:lnTo>
                    <a:pt x="54284" y="42290"/>
                  </a:lnTo>
                  <a:lnTo>
                    <a:pt x="82541" y="42290"/>
                  </a:lnTo>
                  <a:lnTo>
                    <a:pt x="81508" y="43052"/>
                  </a:lnTo>
                  <a:lnTo>
                    <a:pt x="80267" y="43814"/>
                  </a:lnTo>
                  <a:close/>
                </a:path>
                <a:path w="111759" h="123189">
                  <a:moveTo>
                    <a:pt x="54121" y="41909"/>
                  </a:moveTo>
                  <a:lnTo>
                    <a:pt x="53748" y="41401"/>
                  </a:lnTo>
                  <a:lnTo>
                    <a:pt x="52826" y="39874"/>
                  </a:lnTo>
                  <a:lnTo>
                    <a:pt x="52492" y="38099"/>
                  </a:lnTo>
                  <a:lnTo>
                    <a:pt x="54121" y="41909"/>
                  </a:lnTo>
                  <a:close/>
                </a:path>
                <a:path w="111759" h="123189">
                  <a:moveTo>
                    <a:pt x="88747" y="41909"/>
                  </a:moveTo>
                  <a:lnTo>
                    <a:pt x="83995" y="40462"/>
                  </a:lnTo>
                  <a:lnTo>
                    <a:pt x="85357" y="40462"/>
                  </a:lnTo>
                  <a:lnTo>
                    <a:pt x="86836" y="39369"/>
                  </a:lnTo>
                  <a:lnTo>
                    <a:pt x="89852" y="40462"/>
                  </a:lnTo>
                  <a:lnTo>
                    <a:pt x="91825" y="41147"/>
                  </a:lnTo>
                  <a:lnTo>
                    <a:pt x="91548" y="41401"/>
                  </a:lnTo>
                  <a:lnTo>
                    <a:pt x="91952" y="41401"/>
                  </a:lnTo>
                  <a:lnTo>
                    <a:pt x="88747" y="41909"/>
                  </a:lnTo>
                  <a:close/>
                </a:path>
                <a:path w="111759" h="123189">
                  <a:moveTo>
                    <a:pt x="91825" y="41147"/>
                  </a:moveTo>
                  <a:lnTo>
                    <a:pt x="86836" y="39369"/>
                  </a:lnTo>
                  <a:lnTo>
                    <a:pt x="104828" y="39369"/>
                  </a:lnTo>
                  <a:lnTo>
                    <a:pt x="104999" y="39623"/>
                  </a:lnTo>
                  <a:lnTo>
                    <a:pt x="93167" y="39623"/>
                  </a:lnTo>
                  <a:lnTo>
                    <a:pt x="91825" y="41147"/>
                  </a:lnTo>
                  <a:close/>
                </a:path>
                <a:path w="111759" h="123189">
                  <a:moveTo>
                    <a:pt x="97628" y="41147"/>
                  </a:moveTo>
                  <a:lnTo>
                    <a:pt x="95485" y="41147"/>
                  </a:lnTo>
                  <a:lnTo>
                    <a:pt x="93167" y="39623"/>
                  </a:lnTo>
                  <a:lnTo>
                    <a:pt x="104999" y="39623"/>
                  </a:lnTo>
                  <a:lnTo>
                    <a:pt x="105133" y="39874"/>
                  </a:lnTo>
                  <a:lnTo>
                    <a:pt x="99512" y="39874"/>
                  </a:lnTo>
                  <a:lnTo>
                    <a:pt x="97628" y="41147"/>
                  </a:lnTo>
                  <a:close/>
                </a:path>
                <a:path w="111759" h="123189">
                  <a:moveTo>
                    <a:pt x="106904" y="43052"/>
                  </a:moveTo>
                  <a:lnTo>
                    <a:pt x="102723" y="42671"/>
                  </a:lnTo>
                  <a:lnTo>
                    <a:pt x="99152" y="39874"/>
                  </a:lnTo>
                  <a:lnTo>
                    <a:pt x="105130" y="39874"/>
                  </a:lnTo>
                  <a:lnTo>
                    <a:pt x="106904" y="43052"/>
                  </a:lnTo>
                  <a:close/>
                </a:path>
                <a:path w="111759" h="123189">
                  <a:moveTo>
                    <a:pt x="89676" y="51942"/>
                  </a:moveTo>
                  <a:lnTo>
                    <a:pt x="82655" y="51942"/>
                  </a:lnTo>
                  <a:lnTo>
                    <a:pt x="77350" y="51180"/>
                  </a:lnTo>
                  <a:lnTo>
                    <a:pt x="41024" y="51180"/>
                  </a:lnTo>
                  <a:lnTo>
                    <a:pt x="39185" y="48386"/>
                  </a:lnTo>
                  <a:lnTo>
                    <a:pt x="39049" y="47116"/>
                  </a:lnTo>
                  <a:lnTo>
                    <a:pt x="39278" y="45338"/>
                  </a:lnTo>
                  <a:lnTo>
                    <a:pt x="39392" y="44449"/>
                  </a:lnTo>
                  <a:lnTo>
                    <a:pt x="39474" y="43814"/>
                  </a:lnTo>
                  <a:lnTo>
                    <a:pt x="39573" y="43052"/>
                  </a:lnTo>
                  <a:lnTo>
                    <a:pt x="39664" y="42290"/>
                  </a:lnTo>
                  <a:lnTo>
                    <a:pt x="39770" y="41401"/>
                  </a:lnTo>
                  <a:lnTo>
                    <a:pt x="41391" y="40462"/>
                  </a:lnTo>
                  <a:lnTo>
                    <a:pt x="40762" y="40462"/>
                  </a:lnTo>
                  <a:lnTo>
                    <a:pt x="46836" y="43814"/>
                  </a:lnTo>
                  <a:lnTo>
                    <a:pt x="79948" y="43814"/>
                  </a:lnTo>
                  <a:lnTo>
                    <a:pt x="80413" y="44830"/>
                  </a:lnTo>
                  <a:lnTo>
                    <a:pt x="80027" y="45084"/>
                  </a:lnTo>
                  <a:lnTo>
                    <a:pt x="81261" y="47116"/>
                  </a:lnTo>
                  <a:lnTo>
                    <a:pt x="81433" y="47370"/>
                  </a:lnTo>
                  <a:lnTo>
                    <a:pt x="81605" y="48005"/>
                  </a:lnTo>
                  <a:lnTo>
                    <a:pt x="82095" y="49275"/>
                  </a:lnTo>
                  <a:lnTo>
                    <a:pt x="91136" y="49275"/>
                  </a:lnTo>
                  <a:lnTo>
                    <a:pt x="89676" y="51942"/>
                  </a:lnTo>
                  <a:close/>
                </a:path>
                <a:path w="111759" h="123189">
                  <a:moveTo>
                    <a:pt x="80413" y="44830"/>
                  </a:moveTo>
                  <a:lnTo>
                    <a:pt x="79997" y="43814"/>
                  </a:lnTo>
                  <a:lnTo>
                    <a:pt x="80476" y="43814"/>
                  </a:lnTo>
                  <a:lnTo>
                    <a:pt x="81444" y="43052"/>
                  </a:lnTo>
                  <a:lnTo>
                    <a:pt x="82621" y="42290"/>
                  </a:lnTo>
                  <a:lnTo>
                    <a:pt x="85356" y="40462"/>
                  </a:lnTo>
                  <a:lnTo>
                    <a:pt x="84599" y="41147"/>
                  </a:lnTo>
                  <a:lnTo>
                    <a:pt x="83548" y="42290"/>
                  </a:lnTo>
                  <a:lnTo>
                    <a:pt x="83138" y="42671"/>
                  </a:lnTo>
                  <a:lnTo>
                    <a:pt x="81819" y="43814"/>
                  </a:lnTo>
                  <a:lnTo>
                    <a:pt x="80413" y="44830"/>
                  </a:lnTo>
                  <a:close/>
                </a:path>
                <a:path w="111759" h="123189">
                  <a:moveTo>
                    <a:pt x="82592" y="48386"/>
                  </a:moveTo>
                  <a:lnTo>
                    <a:pt x="82117" y="48386"/>
                  </a:lnTo>
                  <a:lnTo>
                    <a:pt x="81261" y="47116"/>
                  </a:lnTo>
                  <a:lnTo>
                    <a:pt x="80602" y="45338"/>
                  </a:lnTo>
                  <a:lnTo>
                    <a:pt x="80507" y="45084"/>
                  </a:lnTo>
                  <a:lnTo>
                    <a:pt x="80413" y="44830"/>
                  </a:lnTo>
                  <a:lnTo>
                    <a:pt x="81819" y="43814"/>
                  </a:lnTo>
                  <a:lnTo>
                    <a:pt x="83138" y="42671"/>
                  </a:lnTo>
                  <a:lnTo>
                    <a:pt x="83548" y="42290"/>
                  </a:lnTo>
                  <a:lnTo>
                    <a:pt x="85230" y="40462"/>
                  </a:lnTo>
                  <a:lnTo>
                    <a:pt x="83995" y="40462"/>
                  </a:lnTo>
                  <a:lnTo>
                    <a:pt x="88747" y="41909"/>
                  </a:lnTo>
                  <a:lnTo>
                    <a:pt x="93849" y="41909"/>
                  </a:lnTo>
                  <a:lnTo>
                    <a:pt x="95018" y="42290"/>
                  </a:lnTo>
                  <a:lnTo>
                    <a:pt x="93802" y="44449"/>
                  </a:lnTo>
                  <a:lnTo>
                    <a:pt x="84805" y="44449"/>
                  </a:lnTo>
                  <a:lnTo>
                    <a:pt x="84208" y="45338"/>
                  </a:lnTo>
                  <a:lnTo>
                    <a:pt x="82660" y="48259"/>
                  </a:lnTo>
                  <a:close/>
                </a:path>
                <a:path w="111759" h="123189">
                  <a:moveTo>
                    <a:pt x="93849" y="41909"/>
                  </a:moveTo>
                  <a:lnTo>
                    <a:pt x="88747" y="41909"/>
                  </a:lnTo>
                  <a:lnTo>
                    <a:pt x="91952" y="41401"/>
                  </a:lnTo>
                  <a:lnTo>
                    <a:pt x="91548" y="41401"/>
                  </a:lnTo>
                  <a:lnTo>
                    <a:pt x="91825" y="41147"/>
                  </a:lnTo>
                  <a:lnTo>
                    <a:pt x="93849" y="41909"/>
                  </a:lnTo>
                  <a:close/>
                </a:path>
                <a:path w="111759" h="123189">
                  <a:moveTo>
                    <a:pt x="80476" y="43814"/>
                  </a:moveTo>
                  <a:lnTo>
                    <a:pt x="80267" y="43814"/>
                  </a:lnTo>
                  <a:lnTo>
                    <a:pt x="81444" y="43052"/>
                  </a:lnTo>
                  <a:lnTo>
                    <a:pt x="80476" y="43814"/>
                  </a:lnTo>
                  <a:close/>
                </a:path>
                <a:path w="111759" h="123189">
                  <a:moveTo>
                    <a:pt x="35948" y="48259"/>
                  </a:moveTo>
                  <a:lnTo>
                    <a:pt x="31468" y="48259"/>
                  </a:lnTo>
                  <a:lnTo>
                    <a:pt x="31468" y="43814"/>
                  </a:lnTo>
                  <a:lnTo>
                    <a:pt x="36132" y="43814"/>
                  </a:lnTo>
                  <a:lnTo>
                    <a:pt x="36070" y="45338"/>
                  </a:lnTo>
                  <a:lnTo>
                    <a:pt x="35948" y="48259"/>
                  </a:lnTo>
                  <a:close/>
                </a:path>
                <a:path w="111759" h="123189">
                  <a:moveTo>
                    <a:pt x="91136" y="49275"/>
                  </a:moveTo>
                  <a:lnTo>
                    <a:pt x="82149" y="49275"/>
                  </a:lnTo>
                  <a:lnTo>
                    <a:pt x="82592" y="48386"/>
                  </a:lnTo>
                  <a:lnTo>
                    <a:pt x="83577" y="48386"/>
                  </a:lnTo>
                  <a:lnTo>
                    <a:pt x="84208" y="45338"/>
                  </a:lnTo>
                  <a:lnTo>
                    <a:pt x="84805" y="44449"/>
                  </a:lnTo>
                  <a:lnTo>
                    <a:pt x="93802" y="44449"/>
                  </a:lnTo>
                  <a:lnTo>
                    <a:pt x="91676" y="48259"/>
                  </a:lnTo>
                  <a:lnTo>
                    <a:pt x="91136" y="49275"/>
                  </a:lnTo>
                  <a:close/>
                </a:path>
                <a:path w="111759" h="123189">
                  <a:moveTo>
                    <a:pt x="59765" y="63245"/>
                  </a:moveTo>
                  <a:lnTo>
                    <a:pt x="18985" y="63245"/>
                  </a:lnTo>
                  <a:lnTo>
                    <a:pt x="20538" y="62737"/>
                  </a:lnTo>
                  <a:lnTo>
                    <a:pt x="19640" y="57149"/>
                  </a:lnTo>
                  <a:lnTo>
                    <a:pt x="19647" y="56641"/>
                  </a:lnTo>
                  <a:lnTo>
                    <a:pt x="21135" y="53720"/>
                  </a:lnTo>
                  <a:lnTo>
                    <a:pt x="27884" y="52323"/>
                  </a:lnTo>
                  <a:lnTo>
                    <a:pt x="26988" y="49275"/>
                  </a:lnTo>
                  <a:lnTo>
                    <a:pt x="28123" y="47370"/>
                  </a:lnTo>
                  <a:lnTo>
                    <a:pt x="31468" y="48259"/>
                  </a:lnTo>
                  <a:lnTo>
                    <a:pt x="35948" y="48259"/>
                  </a:lnTo>
                  <a:lnTo>
                    <a:pt x="40009" y="51180"/>
                  </a:lnTo>
                  <a:lnTo>
                    <a:pt x="77757" y="51180"/>
                  </a:lnTo>
                  <a:lnTo>
                    <a:pt x="77757" y="52577"/>
                  </a:lnTo>
                  <a:lnTo>
                    <a:pt x="82246" y="56006"/>
                  </a:lnTo>
                  <a:lnTo>
                    <a:pt x="72083" y="56006"/>
                  </a:lnTo>
                  <a:lnTo>
                    <a:pt x="71931" y="56641"/>
                  </a:lnTo>
                  <a:lnTo>
                    <a:pt x="64673" y="56641"/>
                  </a:lnTo>
                  <a:lnTo>
                    <a:pt x="64737" y="58673"/>
                  </a:lnTo>
                  <a:lnTo>
                    <a:pt x="62168" y="61721"/>
                  </a:lnTo>
                  <a:lnTo>
                    <a:pt x="59765" y="63245"/>
                  </a:lnTo>
                  <a:close/>
                </a:path>
                <a:path w="111759" h="123189">
                  <a:moveTo>
                    <a:pt x="82149" y="49275"/>
                  </a:moveTo>
                  <a:lnTo>
                    <a:pt x="81366" y="47370"/>
                  </a:lnTo>
                  <a:lnTo>
                    <a:pt x="81861" y="48005"/>
                  </a:lnTo>
                  <a:lnTo>
                    <a:pt x="82032" y="48259"/>
                  </a:lnTo>
                  <a:lnTo>
                    <a:pt x="82592" y="48386"/>
                  </a:lnTo>
                  <a:lnTo>
                    <a:pt x="82149" y="49275"/>
                  </a:lnTo>
                  <a:close/>
                </a:path>
                <a:path w="111759" h="123189">
                  <a:moveTo>
                    <a:pt x="75189" y="62483"/>
                  </a:moveTo>
                  <a:lnTo>
                    <a:pt x="72083" y="56006"/>
                  </a:lnTo>
                  <a:lnTo>
                    <a:pt x="82246" y="56006"/>
                  </a:lnTo>
                  <a:lnTo>
                    <a:pt x="83084" y="56641"/>
                  </a:lnTo>
                  <a:lnTo>
                    <a:pt x="83431" y="56641"/>
                  </a:lnTo>
                  <a:lnTo>
                    <a:pt x="75189" y="62483"/>
                  </a:lnTo>
                  <a:close/>
                </a:path>
                <a:path w="111759" h="123189">
                  <a:moveTo>
                    <a:pt x="71187" y="59562"/>
                  </a:moveTo>
                  <a:lnTo>
                    <a:pt x="68022" y="59562"/>
                  </a:lnTo>
                  <a:lnTo>
                    <a:pt x="66289" y="56641"/>
                  </a:lnTo>
                  <a:lnTo>
                    <a:pt x="71931" y="56641"/>
                  </a:lnTo>
                  <a:lnTo>
                    <a:pt x="71284" y="59181"/>
                  </a:lnTo>
                  <a:lnTo>
                    <a:pt x="71187" y="59562"/>
                  </a:lnTo>
                  <a:close/>
                </a:path>
                <a:path w="111759" h="123189">
                  <a:moveTo>
                    <a:pt x="42499" y="75564"/>
                  </a:moveTo>
                  <a:lnTo>
                    <a:pt x="7099" y="75564"/>
                  </a:lnTo>
                  <a:lnTo>
                    <a:pt x="8473" y="75437"/>
                  </a:lnTo>
                  <a:lnTo>
                    <a:pt x="3416" y="69214"/>
                  </a:lnTo>
                  <a:lnTo>
                    <a:pt x="7517" y="68833"/>
                  </a:lnTo>
                  <a:lnTo>
                    <a:pt x="11638" y="68833"/>
                  </a:lnTo>
                  <a:lnTo>
                    <a:pt x="15939" y="67563"/>
                  </a:lnTo>
                  <a:lnTo>
                    <a:pt x="15879" y="66928"/>
                  </a:lnTo>
                  <a:lnTo>
                    <a:pt x="13132" y="63372"/>
                  </a:lnTo>
                  <a:lnTo>
                    <a:pt x="13132" y="59181"/>
                  </a:lnTo>
                  <a:lnTo>
                    <a:pt x="18746" y="58419"/>
                  </a:lnTo>
                  <a:lnTo>
                    <a:pt x="18803" y="59562"/>
                  </a:lnTo>
                  <a:lnTo>
                    <a:pt x="18909" y="61721"/>
                  </a:lnTo>
                  <a:lnTo>
                    <a:pt x="18985" y="63245"/>
                  </a:lnTo>
                  <a:lnTo>
                    <a:pt x="59765" y="63245"/>
                  </a:lnTo>
                  <a:lnTo>
                    <a:pt x="58656" y="64007"/>
                  </a:lnTo>
                  <a:lnTo>
                    <a:pt x="53209" y="64007"/>
                  </a:lnTo>
                  <a:lnTo>
                    <a:pt x="52433" y="66547"/>
                  </a:lnTo>
                  <a:lnTo>
                    <a:pt x="51806" y="67563"/>
                  </a:lnTo>
                  <a:lnTo>
                    <a:pt x="48252" y="67563"/>
                  </a:lnTo>
                  <a:lnTo>
                    <a:pt x="48192" y="69849"/>
                  </a:lnTo>
                  <a:lnTo>
                    <a:pt x="46818" y="70738"/>
                  </a:lnTo>
                  <a:lnTo>
                    <a:pt x="44907" y="71373"/>
                  </a:lnTo>
                  <a:lnTo>
                    <a:pt x="45097" y="74421"/>
                  </a:lnTo>
                  <a:lnTo>
                    <a:pt x="40308" y="74421"/>
                  </a:lnTo>
                  <a:lnTo>
                    <a:pt x="40375" y="74802"/>
                  </a:lnTo>
                  <a:lnTo>
                    <a:pt x="40483" y="75437"/>
                  </a:lnTo>
                  <a:lnTo>
                    <a:pt x="42256" y="75437"/>
                  </a:lnTo>
                  <a:lnTo>
                    <a:pt x="42499" y="75564"/>
                  </a:lnTo>
                  <a:close/>
                </a:path>
                <a:path w="111759" h="123189">
                  <a:moveTo>
                    <a:pt x="54404" y="64769"/>
                  </a:moveTo>
                  <a:lnTo>
                    <a:pt x="53209" y="64007"/>
                  </a:lnTo>
                  <a:lnTo>
                    <a:pt x="58656" y="64007"/>
                  </a:lnTo>
                  <a:lnTo>
                    <a:pt x="58286" y="64261"/>
                  </a:lnTo>
                  <a:lnTo>
                    <a:pt x="54404" y="64769"/>
                  </a:lnTo>
                  <a:close/>
                </a:path>
                <a:path w="111759" h="123189">
                  <a:moveTo>
                    <a:pt x="51178" y="68452"/>
                  </a:moveTo>
                  <a:lnTo>
                    <a:pt x="48252" y="67563"/>
                  </a:lnTo>
                  <a:lnTo>
                    <a:pt x="51806" y="67563"/>
                  </a:lnTo>
                  <a:lnTo>
                    <a:pt x="51178" y="68452"/>
                  </a:lnTo>
                  <a:close/>
                </a:path>
                <a:path w="111759" h="123189">
                  <a:moveTo>
                    <a:pt x="749" y="122808"/>
                  </a:moveTo>
                  <a:lnTo>
                    <a:pt x="661" y="113664"/>
                  </a:lnTo>
                  <a:lnTo>
                    <a:pt x="560" y="106552"/>
                  </a:lnTo>
                  <a:lnTo>
                    <a:pt x="477" y="101853"/>
                  </a:lnTo>
                  <a:lnTo>
                    <a:pt x="358" y="95122"/>
                  </a:lnTo>
                  <a:lnTo>
                    <a:pt x="237" y="88264"/>
                  </a:lnTo>
                  <a:lnTo>
                    <a:pt x="123" y="81787"/>
                  </a:lnTo>
                  <a:lnTo>
                    <a:pt x="0" y="74802"/>
                  </a:lnTo>
                  <a:lnTo>
                    <a:pt x="2917" y="68452"/>
                  </a:lnTo>
                  <a:lnTo>
                    <a:pt x="2747" y="68452"/>
                  </a:lnTo>
                  <a:lnTo>
                    <a:pt x="3416" y="69214"/>
                  </a:lnTo>
                  <a:lnTo>
                    <a:pt x="3012" y="69214"/>
                  </a:lnTo>
                  <a:lnTo>
                    <a:pt x="6741" y="74421"/>
                  </a:lnTo>
                  <a:lnTo>
                    <a:pt x="5770" y="74421"/>
                  </a:lnTo>
                  <a:lnTo>
                    <a:pt x="6367" y="75437"/>
                  </a:lnTo>
                  <a:lnTo>
                    <a:pt x="40504" y="75564"/>
                  </a:lnTo>
                  <a:lnTo>
                    <a:pt x="40586" y="76072"/>
                  </a:lnTo>
                  <a:lnTo>
                    <a:pt x="39830" y="77342"/>
                  </a:lnTo>
                  <a:lnTo>
                    <a:pt x="38364" y="77977"/>
                  </a:lnTo>
                  <a:lnTo>
                    <a:pt x="38194" y="77977"/>
                  </a:lnTo>
                  <a:lnTo>
                    <a:pt x="38361" y="78358"/>
                  </a:lnTo>
                  <a:lnTo>
                    <a:pt x="31468" y="78358"/>
                  </a:lnTo>
                  <a:lnTo>
                    <a:pt x="26869" y="79882"/>
                  </a:lnTo>
                  <a:lnTo>
                    <a:pt x="31690" y="81152"/>
                  </a:lnTo>
                  <a:lnTo>
                    <a:pt x="31787" y="82295"/>
                  </a:lnTo>
                  <a:lnTo>
                    <a:pt x="31826" y="82803"/>
                  </a:lnTo>
                  <a:lnTo>
                    <a:pt x="29635" y="82803"/>
                  </a:lnTo>
                  <a:lnTo>
                    <a:pt x="23524" y="83438"/>
                  </a:lnTo>
                  <a:lnTo>
                    <a:pt x="24940" y="85597"/>
                  </a:lnTo>
                  <a:lnTo>
                    <a:pt x="23166" y="85597"/>
                  </a:lnTo>
                  <a:lnTo>
                    <a:pt x="22270" y="87502"/>
                  </a:lnTo>
                  <a:lnTo>
                    <a:pt x="21112" y="88010"/>
                  </a:lnTo>
                  <a:lnTo>
                    <a:pt x="17970" y="88010"/>
                  </a:lnTo>
                  <a:lnTo>
                    <a:pt x="17970" y="89915"/>
                  </a:lnTo>
                  <a:lnTo>
                    <a:pt x="12953" y="89915"/>
                  </a:lnTo>
                  <a:lnTo>
                    <a:pt x="12116" y="90550"/>
                  </a:lnTo>
                  <a:lnTo>
                    <a:pt x="9548" y="95122"/>
                  </a:lnTo>
                  <a:lnTo>
                    <a:pt x="9847" y="95757"/>
                  </a:lnTo>
                  <a:lnTo>
                    <a:pt x="13490" y="96646"/>
                  </a:lnTo>
                  <a:lnTo>
                    <a:pt x="13132" y="99694"/>
                  </a:lnTo>
                  <a:lnTo>
                    <a:pt x="9369" y="100075"/>
                  </a:lnTo>
                  <a:lnTo>
                    <a:pt x="9292" y="101853"/>
                  </a:lnTo>
                  <a:lnTo>
                    <a:pt x="4949" y="101853"/>
                  </a:lnTo>
                  <a:lnTo>
                    <a:pt x="4650" y="103631"/>
                  </a:lnTo>
                  <a:lnTo>
                    <a:pt x="3575" y="105155"/>
                  </a:lnTo>
                  <a:lnTo>
                    <a:pt x="1843" y="106552"/>
                  </a:lnTo>
                  <a:lnTo>
                    <a:pt x="2321" y="110362"/>
                  </a:lnTo>
                  <a:lnTo>
                    <a:pt x="2082" y="113664"/>
                  </a:lnTo>
                  <a:lnTo>
                    <a:pt x="1067" y="116712"/>
                  </a:lnTo>
                  <a:lnTo>
                    <a:pt x="2261" y="118617"/>
                  </a:lnTo>
                  <a:lnTo>
                    <a:pt x="1485" y="121538"/>
                  </a:lnTo>
                  <a:lnTo>
                    <a:pt x="749" y="122808"/>
                  </a:lnTo>
                  <a:close/>
                </a:path>
                <a:path w="111759" h="123189">
                  <a:moveTo>
                    <a:pt x="7099" y="75564"/>
                  </a:moveTo>
                  <a:lnTo>
                    <a:pt x="6442" y="75564"/>
                  </a:lnTo>
                  <a:lnTo>
                    <a:pt x="5770" y="74421"/>
                  </a:lnTo>
                  <a:lnTo>
                    <a:pt x="6741" y="74421"/>
                  </a:lnTo>
                  <a:lnTo>
                    <a:pt x="3012" y="69214"/>
                  </a:lnTo>
                  <a:lnTo>
                    <a:pt x="3416" y="69214"/>
                  </a:lnTo>
                  <a:lnTo>
                    <a:pt x="8473" y="75437"/>
                  </a:lnTo>
                  <a:lnTo>
                    <a:pt x="7099" y="75564"/>
                  </a:lnTo>
                  <a:close/>
                </a:path>
                <a:path w="111759" h="123189">
                  <a:moveTo>
                    <a:pt x="43473" y="76072"/>
                  </a:moveTo>
                  <a:lnTo>
                    <a:pt x="40308" y="74421"/>
                  </a:lnTo>
                  <a:lnTo>
                    <a:pt x="45097" y="74421"/>
                  </a:lnTo>
                  <a:lnTo>
                    <a:pt x="45146" y="75183"/>
                  </a:lnTo>
                  <a:lnTo>
                    <a:pt x="43473" y="76072"/>
                  </a:lnTo>
                  <a:close/>
                </a:path>
                <a:path w="111759" h="123189">
                  <a:moveTo>
                    <a:pt x="40145" y="83057"/>
                  </a:moveTo>
                  <a:lnTo>
                    <a:pt x="37282" y="83057"/>
                  </a:lnTo>
                  <a:lnTo>
                    <a:pt x="36903" y="82295"/>
                  </a:lnTo>
                  <a:lnTo>
                    <a:pt x="35828" y="81787"/>
                  </a:lnTo>
                  <a:lnTo>
                    <a:pt x="33439" y="81533"/>
                  </a:lnTo>
                  <a:lnTo>
                    <a:pt x="31690" y="81152"/>
                  </a:lnTo>
                  <a:lnTo>
                    <a:pt x="31589" y="79882"/>
                  </a:lnTo>
                  <a:lnTo>
                    <a:pt x="31468" y="78358"/>
                  </a:lnTo>
                  <a:lnTo>
                    <a:pt x="38361" y="78358"/>
                  </a:lnTo>
                  <a:lnTo>
                    <a:pt x="40049" y="82803"/>
                  </a:lnTo>
                  <a:lnTo>
                    <a:pt x="40145" y="83057"/>
                  </a:lnTo>
                  <a:close/>
                </a:path>
                <a:path w="111759" h="123189">
                  <a:moveTo>
                    <a:pt x="37282" y="83057"/>
                  </a:moveTo>
                  <a:lnTo>
                    <a:pt x="31826" y="82803"/>
                  </a:lnTo>
                  <a:lnTo>
                    <a:pt x="31787" y="82295"/>
                  </a:lnTo>
                  <a:lnTo>
                    <a:pt x="31690" y="81152"/>
                  </a:lnTo>
                  <a:lnTo>
                    <a:pt x="33439" y="81533"/>
                  </a:lnTo>
                  <a:lnTo>
                    <a:pt x="35828" y="81787"/>
                  </a:lnTo>
                  <a:lnTo>
                    <a:pt x="36903" y="82295"/>
                  </a:lnTo>
                  <a:lnTo>
                    <a:pt x="37156" y="82803"/>
                  </a:lnTo>
                  <a:lnTo>
                    <a:pt x="37282" y="83057"/>
                  </a:lnTo>
                  <a:close/>
                </a:path>
                <a:path w="111759" h="123189">
                  <a:moveTo>
                    <a:pt x="24940" y="85597"/>
                  </a:moveTo>
                  <a:lnTo>
                    <a:pt x="23524" y="83438"/>
                  </a:lnTo>
                  <a:lnTo>
                    <a:pt x="29635" y="82803"/>
                  </a:lnTo>
                  <a:lnTo>
                    <a:pt x="29169" y="82803"/>
                  </a:lnTo>
                  <a:lnTo>
                    <a:pt x="24940" y="85597"/>
                  </a:lnTo>
                  <a:close/>
                </a:path>
                <a:path w="111759" h="123189">
                  <a:moveTo>
                    <a:pt x="28422" y="90931"/>
                  </a:moveTo>
                  <a:lnTo>
                    <a:pt x="24940" y="85597"/>
                  </a:lnTo>
                  <a:lnTo>
                    <a:pt x="29169" y="82803"/>
                  </a:lnTo>
                  <a:lnTo>
                    <a:pt x="31826" y="82803"/>
                  </a:lnTo>
                  <a:lnTo>
                    <a:pt x="37282" y="83057"/>
                  </a:lnTo>
                  <a:lnTo>
                    <a:pt x="37333" y="83438"/>
                  </a:lnTo>
                  <a:lnTo>
                    <a:pt x="36963" y="85216"/>
                  </a:lnTo>
                  <a:lnTo>
                    <a:pt x="28422" y="90931"/>
                  </a:lnTo>
                  <a:close/>
                </a:path>
                <a:path w="111759" h="123189">
                  <a:moveTo>
                    <a:pt x="24002" y="85978"/>
                  </a:moveTo>
                  <a:lnTo>
                    <a:pt x="22658" y="85597"/>
                  </a:lnTo>
                  <a:lnTo>
                    <a:pt x="25077" y="85597"/>
                  </a:lnTo>
                  <a:lnTo>
                    <a:pt x="24002" y="85978"/>
                  </a:lnTo>
                  <a:close/>
                </a:path>
                <a:path w="111759" h="123189">
                  <a:moveTo>
                    <a:pt x="20598" y="88264"/>
                  </a:moveTo>
                  <a:lnTo>
                    <a:pt x="17970" y="88010"/>
                  </a:lnTo>
                  <a:lnTo>
                    <a:pt x="21112" y="88010"/>
                  </a:lnTo>
                  <a:lnTo>
                    <a:pt x="20598" y="88264"/>
                  </a:lnTo>
                  <a:close/>
                </a:path>
                <a:path w="111759" h="123189">
                  <a:moveTo>
                    <a:pt x="17970" y="92201"/>
                  </a:moveTo>
                  <a:lnTo>
                    <a:pt x="16238" y="92201"/>
                  </a:lnTo>
                  <a:lnTo>
                    <a:pt x="12953" y="89915"/>
                  </a:lnTo>
                  <a:lnTo>
                    <a:pt x="17970" y="89915"/>
                  </a:lnTo>
                  <a:lnTo>
                    <a:pt x="17970" y="92201"/>
                  </a:lnTo>
                  <a:close/>
                </a:path>
                <a:path w="111759" h="123189">
                  <a:moveTo>
                    <a:pt x="7131" y="103631"/>
                  </a:moveTo>
                  <a:lnTo>
                    <a:pt x="6914" y="103631"/>
                  </a:lnTo>
                  <a:lnTo>
                    <a:pt x="4949" y="101853"/>
                  </a:lnTo>
                  <a:lnTo>
                    <a:pt x="9292" y="101853"/>
                  </a:lnTo>
                  <a:lnTo>
                    <a:pt x="9249" y="102742"/>
                  </a:lnTo>
                  <a:lnTo>
                    <a:pt x="7131" y="103631"/>
                  </a:lnTo>
                  <a:close/>
                </a:path>
              </a:pathLst>
            </a:custGeom>
            <a:solidFill>
              <a:srgbClr val="E8337C"/>
            </a:solidFill>
          </p:spPr>
          <p:txBody>
            <a:bodyPr wrap="square" lIns="0" tIns="0" rIns="0" bIns="0" rtlCol="0"/>
            <a:lstStyle/>
            <a:p>
              <a:endParaRPr/>
            </a:p>
          </p:txBody>
        </p:sp>
      </p:grpSp>
      <p:sp>
        <p:nvSpPr>
          <p:cNvPr id="51" name="object 51"/>
          <p:cNvSpPr/>
          <p:nvPr/>
        </p:nvSpPr>
        <p:spPr>
          <a:xfrm>
            <a:off x="14029946" y="2625354"/>
            <a:ext cx="111125" cy="66040"/>
          </a:xfrm>
          <a:custGeom>
            <a:avLst/>
            <a:gdLst/>
            <a:ahLst/>
            <a:cxnLst/>
            <a:rect l="l" t="t" r="r" b="b"/>
            <a:pathLst>
              <a:path w="111125" h="66039">
                <a:moveTo>
                  <a:pt x="110868" y="13590"/>
                </a:moveTo>
                <a:lnTo>
                  <a:pt x="79079" y="13590"/>
                </a:lnTo>
                <a:lnTo>
                  <a:pt x="86246" y="10066"/>
                </a:lnTo>
                <a:lnTo>
                  <a:pt x="90003" y="8095"/>
                </a:lnTo>
                <a:lnTo>
                  <a:pt x="101596" y="8095"/>
                </a:lnTo>
                <a:lnTo>
                  <a:pt x="102492" y="5049"/>
                </a:lnTo>
                <a:lnTo>
                  <a:pt x="105061" y="4034"/>
                </a:lnTo>
                <a:lnTo>
                  <a:pt x="107987" y="3556"/>
                </a:lnTo>
                <a:lnTo>
                  <a:pt x="107868" y="868"/>
                </a:lnTo>
                <a:lnTo>
                  <a:pt x="110829" y="0"/>
                </a:lnTo>
                <a:lnTo>
                  <a:pt x="110868" y="13590"/>
                </a:lnTo>
                <a:close/>
              </a:path>
              <a:path w="111125" h="66039">
                <a:moveTo>
                  <a:pt x="101596" y="8095"/>
                </a:moveTo>
                <a:lnTo>
                  <a:pt x="89871" y="8095"/>
                </a:lnTo>
                <a:lnTo>
                  <a:pt x="88158" y="2660"/>
                </a:lnTo>
                <a:lnTo>
                  <a:pt x="93294" y="3317"/>
                </a:lnTo>
                <a:lnTo>
                  <a:pt x="95862" y="6721"/>
                </a:lnTo>
                <a:lnTo>
                  <a:pt x="99568" y="6721"/>
                </a:lnTo>
                <a:lnTo>
                  <a:pt x="101596" y="8095"/>
                </a:lnTo>
                <a:close/>
              </a:path>
              <a:path w="111125" h="66039">
                <a:moveTo>
                  <a:pt x="99159" y="6721"/>
                </a:moveTo>
                <a:lnTo>
                  <a:pt x="95862" y="6721"/>
                </a:lnTo>
                <a:lnTo>
                  <a:pt x="98072" y="6244"/>
                </a:lnTo>
                <a:lnTo>
                  <a:pt x="99159" y="6721"/>
                </a:lnTo>
                <a:close/>
              </a:path>
              <a:path w="111125" h="66039">
                <a:moveTo>
                  <a:pt x="110873" y="15143"/>
                </a:moveTo>
                <a:lnTo>
                  <a:pt x="68268" y="15143"/>
                </a:lnTo>
                <a:lnTo>
                  <a:pt x="68388" y="14546"/>
                </a:lnTo>
                <a:lnTo>
                  <a:pt x="74337" y="10843"/>
                </a:lnTo>
                <a:lnTo>
                  <a:pt x="74838" y="10843"/>
                </a:lnTo>
                <a:lnTo>
                  <a:pt x="77168" y="10425"/>
                </a:lnTo>
                <a:lnTo>
                  <a:pt x="78064" y="11798"/>
                </a:lnTo>
                <a:lnTo>
                  <a:pt x="79079" y="13590"/>
                </a:lnTo>
                <a:lnTo>
                  <a:pt x="110868" y="13590"/>
                </a:lnTo>
                <a:lnTo>
                  <a:pt x="110873" y="15143"/>
                </a:lnTo>
                <a:close/>
              </a:path>
              <a:path w="111125" h="66039">
                <a:moveTo>
                  <a:pt x="110890" y="20996"/>
                </a:moveTo>
                <a:lnTo>
                  <a:pt x="58533" y="20996"/>
                </a:lnTo>
                <a:lnTo>
                  <a:pt x="59977" y="18548"/>
                </a:lnTo>
                <a:lnTo>
                  <a:pt x="64267" y="18548"/>
                </a:lnTo>
                <a:lnTo>
                  <a:pt x="62394" y="15143"/>
                </a:lnTo>
                <a:lnTo>
                  <a:pt x="62296" y="14964"/>
                </a:lnTo>
                <a:lnTo>
                  <a:pt x="65043" y="12694"/>
                </a:lnTo>
                <a:lnTo>
                  <a:pt x="68268" y="15143"/>
                </a:lnTo>
                <a:lnTo>
                  <a:pt x="110873" y="15143"/>
                </a:lnTo>
                <a:lnTo>
                  <a:pt x="110890" y="20996"/>
                </a:lnTo>
                <a:close/>
              </a:path>
              <a:path w="111125" h="66039">
                <a:moveTo>
                  <a:pt x="110897" y="23684"/>
                </a:moveTo>
                <a:lnTo>
                  <a:pt x="44736" y="23684"/>
                </a:lnTo>
                <a:lnTo>
                  <a:pt x="47662" y="19682"/>
                </a:lnTo>
                <a:lnTo>
                  <a:pt x="56263" y="14187"/>
                </a:lnTo>
                <a:lnTo>
                  <a:pt x="58533" y="20996"/>
                </a:lnTo>
                <a:lnTo>
                  <a:pt x="110890" y="20996"/>
                </a:lnTo>
                <a:lnTo>
                  <a:pt x="110897" y="23684"/>
                </a:lnTo>
                <a:close/>
              </a:path>
              <a:path w="111125" h="66039">
                <a:moveTo>
                  <a:pt x="64267" y="18548"/>
                </a:moveTo>
                <a:lnTo>
                  <a:pt x="60195" y="18548"/>
                </a:lnTo>
                <a:lnTo>
                  <a:pt x="61638" y="17950"/>
                </a:lnTo>
                <a:lnTo>
                  <a:pt x="64267" y="18548"/>
                </a:lnTo>
                <a:close/>
              </a:path>
              <a:path w="111125" h="66039">
                <a:moveTo>
                  <a:pt x="110914" y="29299"/>
                </a:moveTo>
                <a:lnTo>
                  <a:pt x="31177" y="29299"/>
                </a:lnTo>
                <a:lnTo>
                  <a:pt x="33208" y="27208"/>
                </a:lnTo>
                <a:lnTo>
                  <a:pt x="35591" y="27208"/>
                </a:lnTo>
                <a:lnTo>
                  <a:pt x="36493" y="26252"/>
                </a:lnTo>
                <a:lnTo>
                  <a:pt x="36248" y="24700"/>
                </a:lnTo>
                <a:lnTo>
                  <a:pt x="36135" y="23983"/>
                </a:lnTo>
                <a:lnTo>
                  <a:pt x="39293" y="23445"/>
                </a:lnTo>
                <a:lnTo>
                  <a:pt x="41809" y="23445"/>
                </a:lnTo>
                <a:lnTo>
                  <a:pt x="44736" y="23684"/>
                </a:lnTo>
                <a:lnTo>
                  <a:pt x="110897" y="23684"/>
                </a:lnTo>
                <a:lnTo>
                  <a:pt x="110914" y="29299"/>
                </a:lnTo>
                <a:close/>
              </a:path>
              <a:path w="111125" h="66039">
                <a:moveTo>
                  <a:pt x="100116" y="35749"/>
                </a:moveTo>
                <a:lnTo>
                  <a:pt x="99515" y="35749"/>
                </a:lnTo>
                <a:lnTo>
                  <a:pt x="97953" y="32046"/>
                </a:lnTo>
                <a:lnTo>
                  <a:pt x="24121" y="32046"/>
                </a:lnTo>
                <a:lnTo>
                  <a:pt x="21143" y="26850"/>
                </a:lnTo>
                <a:lnTo>
                  <a:pt x="21621" y="24700"/>
                </a:lnTo>
                <a:lnTo>
                  <a:pt x="25682" y="25834"/>
                </a:lnTo>
                <a:lnTo>
                  <a:pt x="27241" y="27566"/>
                </a:lnTo>
                <a:lnTo>
                  <a:pt x="31177" y="29299"/>
                </a:lnTo>
                <a:lnTo>
                  <a:pt x="110914" y="29299"/>
                </a:lnTo>
                <a:lnTo>
                  <a:pt x="110914" y="29538"/>
                </a:lnTo>
                <a:lnTo>
                  <a:pt x="109301" y="29538"/>
                </a:lnTo>
                <a:lnTo>
                  <a:pt x="108960" y="30135"/>
                </a:lnTo>
                <a:lnTo>
                  <a:pt x="104284" y="30135"/>
                </a:lnTo>
                <a:lnTo>
                  <a:pt x="105622" y="34555"/>
                </a:lnTo>
                <a:lnTo>
                  <a:pt x="100116" y="35749"/>
                </a:lnTo>
                <a:close/>
              </a:path>
              <a:path w="111125" h="66039">
                <a:moveTo>
                  <a:pt x="88086" y="34555"/>
                </a:moveTo>
                <a:lnTo>
                  <a:pt x="17500" y="34555"/>
                </a:lnTo>
                <a:lnTo>
                  <a:pt x="17567" y="33659"/>
                </a:lnTo>
                <a:lnTo>
                  <a:pt x="17639" y="32703"/>
                </a:lnTo>
                <a:lnTo>
                  <a:pt x="17737" y="31389"/>
                </a:lnTo>
                <a:lnTo>
                  <a:pt x="17858" y="29776"/>
                </a:lnTo>
                <a:lnTo>
                  <a:pt x="21143" y="27865"/>
                </a:lnTo>
                <a:lnTo>
                  <a:pt x="24105" y="32046"/>
                </a:lnTo>
                <a:lnTo>
                  <a:pt x="97953" y="32046"/>
                </a:lnTo>
                <a:lnTo>
                  <a:pt x="97147" y="32703"/>
                </a:lnTo>
                <a:lnTo>
                  <a:pt x="90009" y="32703"/>
                </a:lnTo>
                <a:lnTo>
                  <a:pt x="87740" y="33659"/>
                </a:lnTo>
                <a:lnTo>
                  <a:pt x="88086" y="34555"/>
                </a:lnTo>
                <a:close/>
              </a:path>
              <a:path w="111125" h="66039">
                <a:moveTo>
                  <a:pt x="75589" y="39990"/>
                </a:moveTo>
                <a:lnTo>
                  <a:pt x="2866" y="39990"/>
                </a:lnTo>
                <a:lnTo>
                  <a:pt x="3225" y="39452"/>
                </a:lnTo>
                <a:lnTo>
                  <a:pt x="3344" y="39273"/>
                </a:lnTo>
                <a:lnTo>
                  <a:pt x="3464" y="39094"/>
                </a:lnTo>
                <a:lnTo>
                  <a:pt x="1748" y="36705"/>
                </a:lnTo>
                <a:lnTo>
                  <a:pt x="3190" y="32703"/>
                </a:lnTo>
                <a:lnTo>
                  <a:pt x="3462" y="32046"/>
                </a:lnTo>
                <a:lnTo>
                  <a:pt x="6868" y="28522"/>
                </a:lnTo>
                <a:lnTo>
                  <a:pt x="9042" y="34555"/>
                </a:lnTo>
                <a:lnTo>
                  <a:pt x="9150" y="34853"/>
                </a:lnTo>
                <a:lnTo>
                  <a:pt x="9257" y="35152"/>
                </a:lnTo>
                <a:lnTo>
                  <a:pt x="83678" y="35152"/>
                </a:lnTo>
                <a:lnTo>
                  <a:pt x="80751" y="35749"/>
                </a:lnTo>
                <a:lnTo>
                  <a:pt x="81339" y="37840"/>
                </a:lnTo>
                <a:lnTo>
                  <a:pt x="76511" y="37840"/>
                </a:lnTo>
                <a:lnTo>
                  <a:pt x="75589" y="39990"/>
                </a:lnTo>
                <a:close/>
              </a:path>
              <a:path w="111125" h="66039">
                <a:moveTo>
                  <a:pt x="110916" y="30135"/>
                </a:moveTo>
                <a:lnTo>
                  <a:pt x="110728" y="30135"/>
                </a:lnTo>
                <a:lnTo>
                  <a:pt x="109301" y="29538"/>
                </a:lnTo>
                <a:lnTo>
                  <a:pt x="110914" y="29538"/>
                </a:lnTo>
                <a:lnTo>
                  <a:pt x="110916" y="30135"/>
                </a:lnTo>
                <a:close/>
              </a:path>
              <a:path w="111125" h="66039">
                <a:moveTo>
                  <a:pt x="106673" y="31389"/>
                </a:moveTo>
                <a:lnTo>
                  <a:pt x="104284" y="30135"/>
                </a:lnTo>
                <a:lnTo>
                  <a:pt x="108960" y="30135"/>
                </a:lnTo>
                <a:lnTo>
                  <a:pt x="108346" y="31210"/>
                </a:lnTo>
                <a:lnTo>
                  <a:pt x="106673" y="31389"/>
                </a:lnTo>
                <a:close/>
              </a:path>
              <a:path w="111125" h="66039">
                <a:moveTo>
                  <a:pt x="90308" y="42917"/>
                </a:moveTo>
                <a:lnTo>
                  <a:pt x="85111" y="39273"/>
                </a:lnTo>
                <a:lnTo>
                  <a:pt x="83876" y="35749"/>
                </a:lnTo>
                <a:lnTo>
                  <a:pt x="83792" y="35510"/>
                </a:lnTo>
                <a:lnTo>
                  <a:pt x="83666" y="35152"/>
                </a:lnTo>
                <a:lnTo>
                  <a:pt x="9257" y="35152"/>
                </a:lnTo>
                <a:lnTo>
                  <a:pt x="10779" y="32046"/>
                </a:lnTo>
                <a:lnTo>
                  <a:pt x="13438" y="32046"/>
                </a:lnTo>
                <a:lnTo>
                  <a:pt x="17500" y="34555"/>
                </a:lnTo>
                <a:lnTo>
                  <a:pt x="88086" y="34555"/>
                </a:lnTo>
                <a:lnTo>
                  <a:pt x="88456" y="35510"/>
                </a:lnTo>
                <a:lnTo>
                  <a:pt x="90427" y="36705"/>
                </a:lnTo>
                <a:lnTo>
                  <a:pt x="90308" y="42917"/>
                </a:lnTo>
                <a:close/>
              </a:path>
              <a:path w="111125" h="66039">
                <a:moveTo>
                  <a:pt x="92100" y="34853"/>
                </a:moveTo>
                <a:lnTo>
                  <a:pt x="90009" y="32703"/>
                </a:lnTo>
                <a:lnTo>
                  <a:pt x="97147" y="32703"/>
                </a:lnTo>
                <a:lnTo>
                  <a:pt x="94874" y="34555"/>
                </a:lnTo>
                <a:lnTo>
                  <a:pt x="96480" y="34555"/>
                </a:lnTo>
                <a:lnTo>
                  <a:pt x="92100" y="34853"/>
                </a:lnTo>
                <a:close/>
              </a:path>
              <a:path w="111125" h="66039">
                <a:moveTo>
                  <a:pt x="79019" y="40647"/>
                </a:moveTo>
                <a:lnTo>
                  <a:pt x="76511" y="37840"/>
                </a:lnTo>
                <a:lnTo>
                  <a:pt x="81339" y="37840"/>
                </a:lnTo>
                <a:lnTo>
                  <a:pt x="81692" y="39094"/>
                </a:lnTo>
                <a:lnTo>
                  <a:pt x="81793" y="39452"/>
                </a:lnTo>
                <a:lnTo>
                  <a:pt x="79019" y="40647"/>
                </a:lnTo>
                <a:close/>
              </a:path>
              <a:path w="111125" h="66039">
                <a:moveTo>
                  <a:pt x="0" y="62268"/>
                </a:moveTo>
                <a:lnTo>
                  <a:pt x="0" y="39452"/>
                </a:lnTo>
                <a:lnTo>
                  <a:pt x="2866" y="39990"/>
                </a:lnTo>
                <a:lnTo>
                  <a:pt x="75589" y="39990"/>
                </a:lnTo>
                <a:lnTo>
                  <a:pt x="75077" y="41184"/>
                </a:lnTo>
                <a:lnTo>
                  <a:pt x="64505" y="41184"/>
                </a:lnTo>
                <a:lnTo>
                  <a:pt x="61459" y="41901"/>
                </a:lnTo>
                <a:lnTo>
                  <a:pt x="65898" y="45544"/>
                </a:lnTo>
                <a:lnTo>
                  <a:pt x="58115" y="45544"/>
                </a:lnTo>
                <a:lnTo>
                  <a:pt x="55964" y="46620"/>
                </a:lnTo>
                <a:lnTo>
                  <a:pt x="54889" y="47217"/>
                </a:lnTo>
                <a:lnTo>
                  <a:pt x="54963" y="48232"/>
                </a:lnTo>
                <a:lnTo>
                  <a:pt x="55071" y="49725"/>
                </a:lnTo>
                <a:lnTo>
                  <a:pt x="47722" y="49725"/>
                </a:lnTo>
                <a:lnTo>
                  <a:pt x="46252" y="49964"/>
                </a:lnTo>
                <a:lnTo>
                  <a:pt x="38106" y="49964"/>
                </a:lnTo>
                <a:lnTo>
                  <a:pt x="37630" y="51338"/>
                </a:lnTo>
                <a:lnTo>
                  <a:pt x="37568" y="51517"/>
                </a:lnTo>
                <a:lnTo>
                  <a:pt x="36911" y="52712"/>
                </a:lnTo>
                <a:lnTo>
                  <a:pt x="35179" y="53010"/>
                </a:lnTo>
                <a:lnTo>
                  <a:pt x="37090" y="55519"/>
                </a:lnTo>
                <a:lnTo>
                  <a:pt x="36724" y="55758"/>
                </a:lnTo>
                <a:lnTo>
                  <a:pt x="22039" y="55758"/>
                </a:lnTo>
                <a:lnTo>
                  <a:pt x="16365" y="57072"/>
                </a:lnTo>
                <a:lnTo>
                  <a:pt x="18467" y="58669"/>
                </a:lnTo>
                <a:lnTo>
                  <a:pt x="18499" y="59043"/>
                </a:lnTo>
                <a:lnTo>
                  <a:pt x="10750" y="59043"/>
                </a:lnTo>
                <a:lnTo>
                  <a:pt x="11109" y="61551"/>
                </a:lnTo>
                <a:lnTo>
                  <a:pt x="10755" y="61910"/>
                </a:lnTo>
                <a:lnTo>
                  <a:pt x="1971" y="61910"/>
                </a:lnTo>
                <a:lnTo>
                  <a:pt x="0" y="62268"/>
                </a:lnTo>
                <a:close/>
              </a:path>
              <a:path w="111125" h="66039">
                <a:moveTo>
                  <a:pt x="67552" y="44529"/>
                </a:moveTo>
                <a:lnTo>
                  <a:pt x="65162" y="44529"/>
                </a:lnTo>
                <a:lnTo>
                  <a:pt x="65091" y="43633"/>
                </a:lnTo>
                <a:lnTo>
                  <a:pt x="65033" y="42917"/>
                </a:lnTo>
                <a:lnTo>
                  <a:pt x="64924" y="41543"/>
                </a:lnTo>
                <a:lnTo>
                  <a:pt x="64505" y="41184"/>
                </a:lnTo>
                <a:lnTo>
                  <a:pt x="75077" y="41184"/>
                </a:lnTo>
                <a:lnTo>
                  <a:pt x="74770" y="41901"/>
                </a:lnTo>
                <a:lnTo>
                  <a:pt x="73834" y="42618"/>
                </a:lnTo>
                <a:lnTo>
                  <a:pt x="69463" y="42618"/>
                </a:lnTo>
                <a:lnTo>
                  <a:pt x="67552" y="44529"/>
                </a:lnTo>
                <a:close/>
              </a:path>
              <a:path w="111125" h="66039">
                <a:moveTo>
                  <a:pt x="72330" y="43633"/>
                </a:moveTo>
                <a:lnTo>
                  <a:pt x="69463" y="42618"/>
                </a:lnTo>
                <a:lnTo>
                  <a:pt x="73834" y="42618"/>
                </a:lnTo>
                <a:lnTo>
                  <a:pt x="72330" y="43633"/>
                </a:lnTo>
                <a:close/>
              </a:path>
              <a:path w="111125" h="66039">
                <a:moveTo>
                  <a:pt x="61997" y="48232"/>
                </a:moveTo>
                <a:lnTo>
                  <a:pt x="58115" y="45544"/>
                </a:lnTo>
                <a:lnTo>
                  <a:pt x="65898" y="45544"/>
                </a:lnTo>
                <a:lnTo>
                  <a:pt x="66118" y="45724"/>
                </a:lnTo>
                <a:lnTo>
                  <a:pt x="61997" y="48232"/>
                </a:lnTo>
                <a:close/>
              </a:path>
              <a:path w="111125" h="66039">
                <a:moveTo>
                  <a:pt x="52799" y="52174"/>
                </a:moveTo>
                <a:lnTo>
                  <a:pt x="47722" y="49725"/>
                </a:lnTo>
                <a:lnTo>
                  <a:pt x="55071" y="49725"/>
                </a:lnTo>
                <a:lnTo>
                  <a:pt x="55188" y="51338"/>
                </a:lnTo>
                <a:lnTo>
                  <a:pt x="52799" y="52174"/>
                </a:lnTo>
                <a:close/>
              </a:path>
              <a:path w="111125" h="66039">
                <a:moveTo>
                  <a:pt x="41869" y="53608"/>
                </a:moveTo>
                <a:lnTo>
                  <a:pt x="38683" y="53010"/>
                </a:lnTo>
                <a:lnTo>
                  <a:pt x="38984" y="53010"/>
                </a:lnTo>
                <a:lnTo>
                  <a:pt x="38106" y="49964"/>
                </a:lnTo>
                <a:lnTo>
                  <a:pt x="46252" y="49964"/>
                </a:lnTo>
                <a:lnTo>
                  <a:pt x="42944" y="50502"/>
                </a:lnTo>
                <a:lnTo>
                  <a:pt x="41869" y="53608"/>
                </a:lnTo>
                <a:close/>
              </a:path>
              <a:path w="111125" h="66039">
                <a:moveTo>
                  <a:pt x="18467" y="58669"/>
                </a:moveTo>
                <a:lnTo>
                  <a:pt x="16365" y="57072"/>
                </a:lnTo>
                <a:lnTo>
                  <a:pt x="22039" y="55758"/>
                </a:lnTo>
                <a:lnTo>
                  <a:pt x="20904" y="56475"/>
                </a:lnTo>
                <a:lnTo>
                  <a:pt x="19909" y="57072"/>
                </a:lnTo>
                <a:lnTo>
                  <a:pt x="18396" y="57848"/>
                </a:lnTo>
                <a:lnTo>
                  <a:pt x="18467" y="58669"/>
                </a:lnTo>
                <a:close/>
              </a:path>
              <a:path w="111125" h="66039">
                <a:moveTo>
                  <a:pt x="24102" y="62806"/>
                </a:moveTo>
                <a:lnTo>
                  <a:pt x="23912" y="62806"/>
                </a:lnTo>
                <a:lnTo>
                  <a:pt x="18467" y="58669"/>
                </a:lnTo>
                <a:lnTo>
                  <a:pt x="18396" y="57848"/>
                </a:lnTo>
                <a:lnTo>
                  <a:pt x="19909" y="57072"/>
                </a:lnTo>
                <a:lnTo>
                  <a:pt x="20904" y="56475"/>
                </a:lnTo>
                <a:lnTo>
                  <a:pt x="22039" y="55758"/>
                </a:lnTo>
                <a:lnTo>
                  <a:pt x="36724" y="55758"/>
                </a:lnTo>
                <a:lnTo>
                  <a:pt x="33796" y="57669"/>
                </a:lnTo>
                <a:lnTo>
                  <a:pt x="25503" y="57669"/>
                </a:lnTo>
                <a:lnTo>
                  <a:pt x="24102" y="62806"/>
                </a:lnTo>
                <a:close/>
              </a:path>
              <a:path w="111125" h="66039">
                <a:moveTo>
                  <a:pt x="31691" y="59043"/>
                </a:moveTo>
                <a:lnTo>
                  <a:pt x="29109" y="59043"/>
                </a:lnTo>
                <a:lnTo>
                  <a:pt x="25503" y="57669"/>
                </a:lnTo>
                <a:lnTo>
                  <a:pt x="33796" y="57669"/>
                </a:lnTo>
                <a:lnTo>
                  <a:pt x="31691" y="59043"/>
                </a:lnTo>
                <a:close/>
              </a:path>
              <a:path w="111125" h="66039">
                <a:moveTo>
                  <a:pt x="18933" y="64060"/>
                </a:moveTo>
                <a:lnTo>
                  <a:pt x="13289" y="64060"/>
                </a:lnTo>
                <a:lnTo>
                  <a:pt x="10750" y="59043"/>
                </a:lnTo>
                <a:lnTo>
                  <a:pt x="18499" y="59043"/>
                </a:lnTo>
                <a:lnTo>
                  <a:pt x="18716" y="61551"/>
                </a:lnTo>
                <a:lnTo>
                  <a:pt x="18825" y="62806"/>
                </a:lnTo>
                <a:lnTo>
                  <a:pt x="18933" y="64060"/>
                </a:lnTo>
                <a:close/>
              </a:path>
              <a:path w="111125" h="66039">
                <a:moveTo>
                  <a:pt x="6867" y="65852"/>
                </a:moveTo>
                <a:lnTo>
                  <a:pt x="4479" y="65852"/>
                </a:lnTo>
                <a:lnTo>
                  <a:pt x="3882" y="65553"/>
                </a:lnTo>
                <a:lnTo>
                  <a:pt x="3404" y="64956"/>
                </a:lnTo>
                <a:lnTo>
                  <a:pt x="3280" y="64060"/>
                </a:lnTo>
                <a:lnTo>
                  <a:pt x="2986" y="62806"/>
                </a:lnTo>
                <a:lnTo>
                  <a:pt x="1971" y="61910"/>
                </a:lnTo>
                <a:lnTo>
                  <a:pt x="10755" y="61910"/>
                </a:lnTo>
                <a:lnTo>
                  <a:pt x="6867" y="65852"/>
                </a:lnTo>
                <a:close/>
              </a:path>
            </a:pathLst>
          </a:custGeom>
          <a:solidFill>
            <a:srgbClr val="E94A44"/>
          </a:solidFill>
        </p:spPr>
        <p:txBody>
          <a:bodyPr wrap="square" lIns="0" tIns="0" rIns="0" bIns="0" rtlCol="0"/>
          <a:lstStyle/>
          <a:p>
            <a:endParaRPr/>
          </a:p>
        </p:txBody>
      </p:sp>
      <p:sp>
        <p:nvSpPr>
          <p:cNvPr id="52" name="object 52"/>
          <p:cNvSpPr/>
          <p:nvPr/>
        </p:nvSpPr>
        <p:spPr>
          <a:xfrm>
            <a:off x="14707465" y="3090354"/>
            <a:ext cx="113664" cy="111760"/>
          </a:xfrm>
          <a:custGeom>
            <a:avLst/>
            <a:gdLst/>
            <a:ahLst/>
            <a:cxnLst/>
            <a:rect l="l" t="t" r="r" b="b"/>
            <a:pathLst>
              <a:path w="113665" h="111760">
                <a:moveTo>
                  <a:pt x="16814" y="16129"/>
                </a:moveTo>
                <a:lnTo>
                  <a:pt x="13589" y="16256"/>
                </a:lnTo>
                <a:lnTo>
                  <a:pt x="16776" y="16256"/>
                </a:lnTo>
                <a:lnTo>
                  <a:pt x="16814" y="16129"/>
                </a:lnTo>
                <a:close/>
              </a:path>
              <a:path w="113665" h="111760">
                <a:moveTo>
                  <a:pt x="52438" y="8636"/>
                </a:moveTo>
                <a:lnTo>
                  <a:pt x="51777" y="8128"/>
                </a:lnTo>
                <a:lnTo>
                  <a:pt x="51892" y="8636"/>
                </a:lnTo>
                <a:lnTo>
                  <a:pt x="52438" y="8636"/>
                </a:lnTo>
                <a:close/>
              </a:path>
              <a:path w="113665" h="111760">
                <a:moveTo>
                  <a:pt x="53682" y="16256"/>
                </a:moveTo>
                <a:lnTo>
                  <a:pt x="53543" y="16129"/>
                </a:lnTo>
                <a:lnTo>
                  <a:pt x="53403" y="16256"/>
                </a:lnTo>
                <a:lnTo>
                  <a:pt x="53682" y="16256"/>
                </a:lnTo>
                <a:close/>
              </a:path>
              <a:path w="113665" h="111760">
                <a:moveTo>
                  <a:pt x="55689" y="14224"/>
                </a:moveTo>
                <a:lnTo>
                  <a:pt x="52641" y="14097"/>
                </a:lnTo>
                <a:lnTo>
                  <a:pt x="52705" y="13716"/>
                </a:lnTo>
                <a:lnTo>
                  <a:pt x="55041" y="13081"/>
                </a:lnTo>
                <a:lnTo>
                  <a:pt x="54991" y="11811"/>
                </a:lnTo>
                <a:lnTo>
                  <a:pt x="54940" y="10795"/>
                </a:lnTo>
                <a:lnTo>
                  <a:pt x="55270" y="11049"/>
                </a:lnTo>
                <a:lnTo>
                  <a:pt x="55156" y="10160"/>
                </a:lnTo>
                <a:lnTo>
                  <a:pt x="55105" y="9652"/>
                </a:lnTo>
                <a:lnTo>
                  <a:pt x="55016" y="9017"/>
                </a:lnTo>
                <a:lnTo>
                  <a:pt x="54914" y="8128"/>
                </a:lnTo>
                <a:lnTo>
                  <a:pt x="52451" y="8636"/>
                </a:lnTo>
                <a:lnTo>
                  <a:pt x="54521" y="10414"/>
                </a:lnTo>
                <a:lnTo>
                  <a:pt x="52705" y="11811"/>
                </a:lnTo>
                <a:lnTo>
                  <a:pt x="52044" y="9245"/>
                </a:lnTo>
                <a:lnTo>
                  <a:pt x="49250" y="12319"/>
                </a:lnTo>
                <a:lnTo>
                  <a:pt x="53403" y="16002"/>
                </a:lnTo>
                <a:lnTo>
                  <a:pt x="53682" y="16002"/>
                </a:lnTo>
                <a:lnTo>
                  <a:pt x="55689" y="14224"/>
                </a:lnTo>
                <a:close/>
              </a:path>
              <a:path w="113665" h="111760">
                <a:moveTo>
                  <a:pt x="78257" y="88900"/>
                </a:moveTo>
                <a:lnTo>
                  <a:pt x="78206" y="88519"/>
                </a:lnTo>
                <a:lnTo>
                  <a:pt x="74688" y="88900"/>
                </a:lnTo>
                <a:lnTo>
                  <a:pt x="78257" y="88900"/>
                </a:lnTo>
                <a:close/>
              </a:path>
              <a:path w="113665" h="111760">
                <a:moveTo>
                  <a:pt x="88785" y="65405"/>
                </a:moveTo>
                <a:lnTo>
                  <a:pt x="88303" y="65405"/>
                </a:lnTo>
                <a:lnTo>
                  <a:pt x="88722" y="65913"/>
                </a:lnTo>
                <a:lnTo>
                  <a:pt x="88785" y="65405"/>
                </a:lnTo>
                <a:close/>
              </a:path>
              <a:path w="113665" h="111760">
                <a:moveTo>
                  <a:pt x="92125" y="63627"/>
                </a:moveTo>
                <a:lnTo>
                  <a:pt x="88480" y="62230"/>
                </a:lnTo>
                <a:lnTo>
                  <a:pt x="87414" y="65024"/>
                </a:lnTo>
                <a:lnTo>
                  <a:pt x="88303" y="65278"/>
                </a:lnTo>
                <a:lnTo>
                  <a:pt x="90868" y="65278"/>
                </a:lnTo>
                <a:lnTo>
                  <a:pt x="92125" y="63627"/>
                </a:lnTo>
                <a:close/>
              </a:path>
              <a:path w="113665" h="111760">
                <a:moveTo>
                  <a:pt x="105029" y="81661"/>
                </a:moveTo>
                <a:lnTo>
                  <a:pt x="104254" y="81661"/>
                </a:lnTo>
                <a:lnTo>
                  <a:pt x="100787" y="82169"/>
                </a:lnTo>
                <a:lnTo>
                  <a:pt x="100495" y="82550"/>
                </a:lnTo>
                <a:lnTo>
                  <a:pt x="100545" y="82677"/>
                </a:lnTo>
                <a:lnTo>
                  <a:pt x="101752" y="85178"/>
                </a:lnTo>
                <a:lnTo>
                  <a:pt x="102095" y="85178"/>
                </a:lnTo>
                <a:lnTo>
                  <a:pt x="102108" y="84455"/>
                </a:lnTo>
                <a:lnTo>
                  <a:pt x="104914" y="82677"/>
                </a:lnTo>
                <a:lnTo>
                  <a:pt x="105029" y="81661"/>
                </a:lnTo>
                <a:close/>
              </a:path>
              <a:path w="113665" h="111760">
                <a:moveTo>
                  <a:pt x="106819" y="89408"/>
                </a:moveTo>
                <a:lnTo>
                  <a:pt x="104660" y="87503"/>
                </a:lnTo>
                <a:lnTo>
                  <a:pt x="103047" y="85979"/>
                </a:lnTo>
                <a:lnTo>
                  <a:pt x="102095" y="85178"/>
                </a:lnTo>
                <a:lnTo>
                  <a:pt x="99529" y="85979"/>
                </a:lnTo>
                <a:lnTo>
                  <a:pt x="99606" y="84709"/>
                </a:lnTo>
                <a:lnTo>
                  <a:pt x="99669" y="83439"/>
                </a:lnTo>
                <a:lnTo>
                  <a:pt x="99771" y="81661"/>
                </a:lnTo>
                <a:lnTo>
                  <a:pt x="99898" y="79375"/>
                </a:lnTo>
                <a:lnTo>
                  <a:pt x="97447" y="78994"/>
                </a:lnTo>
                <a:lnTo>
                  <a:pt x="97345" y="82677"/>
                </a:lnTo>
                <a:lnTo>
                  <a:pt x="94399" y="84709"/>
                </a:lnTo>
                <a:lnTo>
                  <a:pt x="94373" y="84455"/>
                </a:lnTo>
                <a:lnTo>
                  <a:pt x="94246" y="82677"/>
                </a:lnTo>
                <a:lnTo>
                  <a:pt x="94157" y="81407"/>
                </a:lnTo>
                <a:lnTo>
                  <a:pt x="93980" y="78867"/>
                </a:lnTo>
                <a:lnTo>
                  <a:pt x="93687" y="78105"/>
                </a:lnTo>
                <a:lnTo>
                  <a:pt x="93497" y="77597"/>
                </a:lnTo>
                <a:lnTo>
                  <a:pt x="92252" y="78105"/>
                </a:lnTo>
                <a:lnTo>
                  <a:pt x="93078" y="76200"/>
                </a:lnTo>
                <a:lnTo>
                  <a:pt x="94576" y="74549"/>
                </a:lnTo>
                <a:lnTo>
                  <a:pt x="94526" y="71755"/>
                </a:lnTo>
                <a:lnTo>
                  <a:pt x="94513" y="71120"/>
                </a:lnTo>
                <a:lnTo>
                  <a:pt x="91427" y="71755"/>
                </a:lnTo>
                <a:lnTo>
                  <a:pt x="90703" y="71755"/>
                </a:lnTo>
                <a:lnTo>
                  <a:pt x="90589" y="71628"/>
                </a:lnTo>
                <a:lnTo>
                  <a:pt x="90131" y="71120"/>
                </a:lnTo>
                <a:lnTo>
                  <a:pt x="89674" y="70485"/>
                </a:lnTo>
                <a:lnTo>
                  <a:pt x="91948" y="68834"/>
                </a:lnTo>
                <a:lnTo>
                  <a:pt x="91592" y="67183"/>
                </a:lnTo>
                <a:lnTo>
                  <a:pt x="89738" y="67056"/>
                </a:lnTo>
                <a:lnTo>
                  <a:pt x="89560" y="66802"/>
                </a:lnTo>
                <a:lnTo>
                  <a:pt x="88722" y="65913"/>
                </a:lnTo>
                <a:lnTo>
                  <a:pt x="88620" y="66802"/>
                </a:lnTo>
                <a:lnTo>
                  <a:pt x="88544" y="67437"/>
                </a:lnTo>
                <a:lnTo>
                  <a:pt x="87884" y="70485"/>
                </a:lnTo>
                <a:lnTo>
                  <a:pt x="85077" y="69850"/>
                </a:lnTo>
                <a:lnTo>
                  <a:pt x="87528" y="66294"/>
                </a:lnTo>
                <a:lnTo>
                  <a:pt x="87490" y="65913"/>
                </a:lnTo>
                <a:lnTo>
                  <a:pt x="87376" y="64643"/>
                </a:lnTo>
                <a:lnTo>
                  <a:pt x="87287" y="63627"/>
                </a:lnTo>
                <a:lnTo>
                  <a:pt x="87198" y="62738"/>
                </a:lnTo>
                <a:lnTo>
                  <a:pt x="87147" y="62230"/>
                </a:lnTo>
                <a:lnTo>
                  <a:pt x="86995" y="60579"/>
                </a:lnTo>
                <a:lnTo>
                  <a:pt x="90995" y="58420"/>
                </a:lnTo>
                <a:lnTo>
                  <a:pt x="88734" y="57912"/>
                </a:lnTo>
                <a:lnTo>
                  <a:pt x="88671" y="57785"/>
                </a:lnTo>
                <a:lnTo>
                  <a:pt x="88404" y="57150"/>
                </a:lnTo>
                <a:lnTo>
                  <a:pt x="88684" y="57150"/>
                </a:lnTo>
                <a:lnTo>
                  <a:pt x="92481" y="56261"/>
                </a:lnTo>
                <a:lnTo>
                  <a:pt x="90995" y="55118"/>
                </a:lnTo>
                <a:lnTo>
                  <a:pt x="90208" y="54483"/>
                </a:lnTo>
                <a:lnTo>
                  <a:pt x="88061" y="57150"/>
                </a:lnTo>
                <a:lnTo>
                  <a:pt x="87947" y="56261"/>
                </a:lnTo>
                <a:lnTo>
                  <a:pt x="87896" y="55880"/>
                </a:lnTo>
                <a:lnTo>
                  <a:pt x="87795" y="55118"/>
                </a:lnTo>
                <a:lnTo>
                  <a:pt x="87706" y="54483"/>
                </a:lnTo>
                <a:lnTo>
                  <a:pt x="85852" y="55880"/>
                </a:lnTo>
                <a:lnTo>
                  <a:pt x="85852" y="54991"/>
                </a:lnTo>
                <a:lnTo>
                  <a:pt x="85852" y="53467"/>
                </a:lnTo>
                <a:lnTo>
                  <a:pt x="85852" y="52197"/>
                </a:lnTo>
                <a:lnTo>
                  <a:pt x="84010" y="53467"/>
                </a:lnTo>
                <a:lnTo>
                  <a:pt x="82334" y="52197"/>
                </a:lnTo>
                <a:lnTo>
                  <a:pt x="80784" y="52197"/>
                </a:lnTo>
                <a:lnTo>
                  <a:pt x="80683" y="53721"/>
                </a:lnTo>
                <a:lnTo>
                  <a:pt x="80594" y="54991"/>
                </a:lnTo>
                <a:lnTo>
                  <a:pt x="78447" y="52959"/>
                </a:lnTo>
                <a:lnTo>
                  <a:pt x="78346" y="52197"/>
                </a:lnTo>
                <a:lnTo>
                  <a:pt x="78092" y="50292"/>
                </a:lnTo>
                <a:lnTo>
                  <a:pt x="79692" y="50292"/>
                </a:lnTo>
                <a:lnTo>
                  <a:pt x="77076" y="49276"/>
                </a:lnTo>
                <a:lnTo>
                  <a:pt x="77279" y="48895"/>
                </a:lnTo>
                <a:lnTo>
                  <a:pt x="77787" y="47879"/>
                </a:lnTo>
                <a:lnTo>
                  <a:pt x="74383" y="48895"/>
                </a:lnTo>
                <a:lnTo>
                  <a:pt x="74358" y="48260"/>
                </a:lnTo>
                <a:lnTo>
                  <a:pt x="74256" y="46609"/>
                </a:lnTo>
                <a:lnTo>
                  <a:pt x="74142" y="44450"/>
                </a:lnTo>
                <a:lnTo>
                  <a:pt x="73964" y="41402"/>
                </a:lnTo>
                <a:lnTo>
                  <a:pt x="77431" y="41910"/>
                </a:lnTo>
                <a:lnTo>
                  <a:pt x="77368" y="41402"/>
                </a:lnTo>
                <a:lnTo>
                  <a:pt x="77343" y="41275"/>
                </a:lnTo>
                <a:lnTo>
                  <a:pt x="77228" y="40259"/>
                </a:lnTo>
                <a:lnTo>
                  <a:pt x="77165" y="39751"/>
                </a:lnTo>
                <a:lnTo>
                  <a:pt x="77076" y="38989"/>
                </a:lnTo>
                <a:lnTo>
                  <a:pt x="75641" y="41275"/>
                </a:lnTo>
                <a:lnTo>
                  <a:pt x="75526" y="40259"/>
                </a:lnTo>
                <a:lnTo>
                  <a:pt x="75463" y="39751"/>
                </a:lnTo>
                <a:lnTo>
                  <a:pt x="75361" y="38989"/>
                </a:lnTo>
                <a:lnTo>
                  <a:pt x="75285" y="38354"/>
                </a:lnTo>
                <a:lnTo>
                  <a:pt x="74206" y="39751"/>
                </a:lnTo>
                <a:lnTo>
                  <a:pt x="74447" y="38735"/>
                </a:lnTo>
                <a:lnTo>
                  <a:pt x="73723" y="37465"/>
                </a:lnTo>
                <a:lnTo>
                  <a:pt x="72478" y="35052"/>
                </a:lnTo>
                <a:lnTo>
                  <a:pt x="70078" y="34226"/>
                </a:lnTo>
                <a:lnTo>
                  <a:pt x="66624" y="37465"/>
                </a:lnTo>
                <a:lnTo>
                  <a:pt x="66725" y="33274"/>
                </a:lnTo>
                <a:lnTo>
                  <a:pt x="66738" y="33020"/>
                </a:lnTo>
                <a:lnTo>
                  <a:pt x="66802" y="30226"/>
                </a:lnTo>
                <a:lnTo>
                  <a:pt x="66027" y="30353"/>
                </a:lnTo>
                <a:lnTo>
                  <a:pt x="65252" y="33020"/>
                </a:lnTo>
                <a:lnTo>
                  <a:pt x="62496" y="30353"/>
                </a:lnTo>
                <a:lnTo>
                  <a:pt x="66789" y="27813"/>
                </a:lnTo>
                <a:lnTo>
                  <a:pt x="67284" y="27559"/>
                </a:lnTo>
                <a:lnTo>
                  <a:pt x="66802" y="27305"/>
                </a:lnTo>
                <a:lnTo>
                  <a:pt x="64058" y="27813"/>
                </a:lnTo>
                <a:lnTo>
                  <a:pt x="64173" y="25400"/>
                </a:lnTo>
                <a:lnTo>
                  <a:pt x="61341" y="22098"/>
                </a:lnTo>
                <a:lnTo>
                  <a:pt x="60718" y="21336"/>
                </a:lnTo>
                <a:lnTo>
                  <a:pt x="59994" y="20574"/>
                </a:lnTo>
                <a:lnTo>
                  <a:pt x="56946" y="21336"/>
                </a:lnTo>
                <a:lnTo>
                  <a:pt x="58420" y="20193"/>
                </a:lnTo>
                <a:lnTo>
                  <a:pt x="60401" y="18542"/>
                </a:lnTo>
                <a:lnTo>
                  <a:pt x="62382" y="17018"/>
                </a:lnTo>
                <a:lnTo>
                  <a:pt x="60642" y="16332"/>
                </a:lnTo>
                <a:lnTo>
                  <a:pt x="59156" y="18161"/>
                </a:lnTo>
                <a:lnTo>
                  <a:pt x="59512" y="18161"/>
                </a:lnTo>
                <a:lnTo>
                  <a:pt x="55575" y="18542"/>
                </a:lnTo>
                <a:lnTo>
                  <a:pt x="55473" y="18161"/>
                </a:lnTo>
                <a:lnTo>
                  <a:pt x="55219" y="17018"/>
                </a:lnTo>
                <a:lnTo>
                  <a:pt x="47218" y="20193"/>
                </a:lnTo>
                <a:lnTo>
                  <a:pt x="49110" y="18542"/>
                </a:lnTo>
                <a:lnTo>
                  <a:pt x="50203" y="17526"/>
                </a:lnTo>
                <a:lnTo>
                  <a:pt x="49784" y="17018"/>
                </a:lnTo>
                <a:lnTo>
                  <a:pt x="49479" y="16764"/>
                </a:lnTo>
                <a:lnTo>
                  <a:pt x="48044" y="17526"/>
                </a:lnTo>
                <a:lnTo>
                  <a:pt x="48171" y="17018"/>
                </a:lnTo>
                <a:lnTo>
                  <a:pt x="48221" y="16764"/>
                </a:lnTo>
                <a:lnTo>
                  <a:pt x="48348" y="16256"/>
                </a:lnTo>
                <a:lnTo>
                  <a:pt x="49631" y="15875"/>
                </a:lnTo>
                <a:lnTo>
                  <a:pt x="50558" y="15494"/>
                </a:lnTo>
                <a:lnTo>
                  <a:pt x="48945" y="15875"/>
                </a:lnTo>
                <a:lnTo>
                  <a:pt x="48641" y="15367"/>
                </a:lnTo>
                <a:lnTo>
                  <a:pt x="47574" y="13335"/>
                </a:lnTo>
                <a:lnTo>
                  <a:pt x="48348" y="12573"/>
                </a:lnTo>
                <a:lnTo>
                  <a:pt x="48577" y="12382"/>
                </a:lnTo>
                <a:lnTo>
                  <a:pt x="48463" y="13335"/>
                </a:lnTo>
                <a:lnTo>
                  <a:pt x="49250" y="12319"/>
                </a:lnTo>
                <a:lnTo>
                  <a:pt x="48882" y="12065"/>
                </a:lnTo>
                <a:lnTo>
                  <a:pt x="48653" y="12255"/>
                </a:lnTo>
                <a:lnTo>
                  <a:pt x="48729" y="11811"/>
                </a:lnTo>
                <a:lnTo>
                  <a:pt x="49123" y="9652"/>
                </a:lnTo>
                <a:lnTo>
                  <a:pt x="48361" y="9017"/>
                </a:lnTo>
                <a:lnTo>
                  <a:pt x="48209" y="8839"/>
                </a:lnTo>
                <a:lnTo>
                  <a:pt x="52044" y="9245"/>
                </a:lnTo>
                <a:lnTo>
                  <a:pt x="51993" y="9017"/>
                </a:lnTo>
                <a:lnTo>
                  <a:pt x="51892" y="8636"/>
                </a:lnTo>
                <a:lnTo>
                  <a:pt x="51028" y="8636"/>
                </a:lnTo>
                <a:lnTo>
                  <a:pt x="49657" y="7239"/>
                </a:lnTo>
                <a:lnTo>
                  <a:pt x="51219" y="3683"/>
                </a:lnTo>
                <a:lnTo>
                  <a:pt x="49542" y="2540"/>
                </a:lnTo>
                <a:lnTo>
                  <a:pt x="46850" y="5842"/>
                </a:lnTo>
                <a:lnTo>
                  <a:pt x="49720" y="6223"/>
                </a:lnTo>
                <a:lnTo>
                  <a:pt x="48336" y="8636"/>
                </a:lnTo>
                <a:lnTo>
                  <a:pt x="48590" y="8636"/>
                </a:lnTo>
                <a:lnTo>
                  <a:pt x="48158" y="8775"/>
                </a:lnTo>
                <a:lnTo>
                  <a:pt x="48069" y="8636"/>
                </a:lnTo>
                <a:lnTo>
                  <a:pt x="48018" y="8813"/>
                </a:lnTo>
                <a:lnTo>
                  <a:pt x="47332" y="9017"/>
                </a:lnTo>
                <a:lnTo>
                  <a:pt x="47078" y="8712"/>
                </a:lnTo>
                <a:lnTo>
                  <a:pt x="48018" y="8813"/>
                </a:lnTo>
                <a:lnTo>
                  <a:pt x="48018" y="8636"/>
                </a:lnTo>
                <a:lnTo>
                  <a:pt x="47028" y="8636"/>
                </a:lnTo>
                <a:lnTo>
                  <a:pt x="46316" y="7874"/>
                </a:lnTo>
                <a:lnTo>
                  <a:pt x="46024" y="7493"/>
                </a:lnTo>
                <a:lnTo>
                  <a:pt x="44589" y="5689"/>
                </a:lnTo>
                <a:lnTo>
                  <a:pt x="44589" y="34163"/>
                </a:lnTo>
                <a:lnTo>
                  <a:pt x="43713" y="34163"/>
                </a:lnTo>
                <a:lnTo>
                  <a:pt x="42786" y="34163"/>
                </a:lnTo>
                <a:lnTo>
                  <a:pt x="43992" y="33274"/>
                </a:lnTo>
                <a:lnTo>
                  <a:pt x="44589" y="34163"/>
                </a:lnTo>
                <a:lnTo>
                  <a:pt x="44589" y="5689"/>
                </a:lnTo>
                <a:lnTo>
                  <a:pt x="44208" y="5207"/>
                </a:lnTo>
                <a:lnTo>
                  <a:pt x="44945" y="4064"/>
                </a:lnTo>
                <a:lnTo>
                  <a:pt x="47091" y="5207"/>
                </a:lnTo>
                <a:lnTo>
                  <a:pt x="46380" y="4064"/>
                </a:lnTo>
                <a:lnTo>
                  <a:pt x="45694" y="2921"/>
                </a:lnTo>
                <a:lnTo>
                  <a:pt x="45618" y="2794"/>
                </a:lnTo>
                <a:lnTo>
                  <a:pt x="44526" y="1143"/>
                </a:lnTo>
                <a:lnTo>
                  <a:pt x="41186" y="2921"/>
                </a:lnTo>
                <a:lnTo>
                  <a:pt x="41109" y="2794"/>
                </a:lnTo>
                <a:lnTo>
                  <a:pt x="40170" y="1143"/>
                </a:lnTo>
                <a:lnTo>
                  <a:pt x="39433" y="0"/>
                </a:lnTo>
                <a:lnTo>
                  <a:pt x="0" y="0"/>
                </a:lnTo>
                <a:lnTo>
                  <a:pt x="1244" y="1143"/>
                </a:lnTo>
                <a:lnTo>
                  <a:pt x="2832" y="2794"/>
                </a:lnTo>
                <a:lnTo>
                  <a:pt x="5880" y="1143"/>
                </a:lnTo>
                <a:lnTo>
                  <a:pt x="8204" y="4699"/>
                </a:lnTo>
                <a:lnTo>
                  <a:pt x="9613" y="7874"/>
                </a:lnTo>
                <a:lnTo>
                  <a:pt x="12992" y="12573"/>
                </a:lnTo>
                <a:lnTo>
                  <a:pt x="15849" y="7493"/>
                </a:lnTo>
                <a:lnTo>
                  <a:pt x="16637" y="7493"/>
                </a:lnTo>
                <a:lnTo>
                  <a:pt x="15595" y="9245"/>
                </a:lnTo>
                <a:lnTo>
                  <a:pt x="15684" y="10795"/>
                </a:lnTo>
                <a:lnTo>
                  <a:pt x="15722" y="11049"/>
                </a:lnTo>
                <a:lnTo>
                  <a:pt x="15316" y="11049"/>
                </a:lnTo>
                <a:lnTo>
                  <a:pt x="17818" y="11811"/>
                </a:lnTo>
                <a:lnTo>
                  <a:pt x="18021" y="11811"/>
                </a:lnTo>
                <a:lnTo>
                  <a:pt x="17894" y="12319"/>
                </a:lnTo>
                <a:lnTo>
                  <a:pt x="17830" y="12573"/>
                </a:lnTo>
                <a:lnTo>
                  <a:pt x="16852" y="16002"/>
                </a:lnTo>
                <a:lnTo>
                  <a:pt x="20040" y="16002"/>
                </a:lnTo>
                <a:lnTo>
                  <a:pt x="23266" y="15367"/>
                </a:lnTo>
                <a:lnTo>
                  <a:pt x="23139" y="16002"/>
                </a:lnTo>
                <a:lnTo>
                  <a:pt x="23088" y="16256"/>
                </a:lnTo>
                <a:lnTo>
                  <a:pt x="22999" y="16764"/>
                </a:lnTo>
                <a:lnTo>
                  <a:pt x="22961" y="17018"/>
                </a:lnTo>
                <a:lnTo>
                  <a:pt x="22872" y="17526"/>
                </a:lnTo>
                <a:lnTo>
                  <a:pt x="22758" y="18161"/>
                </a:lnTo>
                <a:lnTo>
                  <a:pt x="22694" y="18542"/>
                </a:lnTo>
                <a:lnTo>
                  <a:pt x="22606" y="19050"/>
                </a:lnTo>
                <a:lnTo>
                  <a:pt x="24218" y="19431"/>
                </a:lnTo>
                <a:lnTo>
                  <a:pt x="27508" y="18542"/>
                </a:lnTo>
                <a:lnTo>
                  <a:pt x="28295" y="20574"/>
                </a:lnTo>
                <a:lnTo>
                  <a:pt x="29413" y="22860"/>
                </a:lnTo>
                <a:lnTo>
                  <a:pt x="32105" y="22098"/>
                </a:lnTo>
                <a:lnTo>
                  <a:pt x="34607" y="24384"/>
                </a:lnTo>
                <a:lnTo>
                  <a:pt x="37172" y="25654"/>
                </a:lnTo>
                <a:lnTo>
                  <a:pt x="39928" y="25908"/>
                </a:lnTo>
                <a:lnTo>
                  <a:pt x="36880" y="29718"/>
                </a:lnTo>
                <a:lnTo>
                  <a:pt x="39027" y="37084"/>
                </a:lnTo>
                <a:lnTo>
                  <a:pt x="40513" y="35941"/>
                </a:lnTo>
                <a:lnTo>
                  <a:pt x="40627" y="37465"/>
                </a:lnTo>
                <a:lnTo>
                  <a:pt x="40741" y="38989"/>
                </a:lnTo>
                <a:lnTo>
                  <a:pt x="40817" y="40132"/>
                </a:lnTo>
                <a:lnTo>
                  <a:pt x="44881" y="40259"/>
                </a:lnTo>
                <a:lnTo>
                  <a:pt x="46431" y="42037"/>
                </a:lnTo>
                <a:lnTo>
                  <a:pt x="42735" y="44450"/>
                </a:lnTo>
                <a:lnTo>
                  <a:pt x="47218" y="49276"/>
                </a:lnTo>
                <a:lnTo>
                  <a:pt x="50673" y="46609"/>
                </a:lnTo>
                <a:lnTo>
                  <a:pt x="52705" y="46736"/>
                </a:lnTo>
                <a:lnTo>
                  <a:pt x="58204" y="48260"/>
                </a:lnTo>
                <a:lnTo>
                  <a:pt x="58102" y="50419"/>
                </a:lnTo>
                <a:lnTo>
                  <a:pt x="57721" y="50927"/>
                </a:lnTo>
                <a:lnTo>
                  <a:pt x="56807" y="57150"/>
                </a:lnTo>
                <a:lnTo>
                  <a:pt x="56769" y="57912"/>
                </a:lnTo>
                <a:lnTo>
                  <a:pt x="57607" y="59690"/>
                </a:lnTo>
                <a:lnTo>
                  <a:pt x="57658" y="59829"/>
                </a:lnTo>
                <a:lnTo>
                  <a:pt x="59880" y="59690"/>
                </a:lnTo>
                <a:lnTo>
                  <a:pt x="60706" y="57912"/>
                </a:lnTo>
                <a:lnTo>
                  <a:pt x="60769" y="59182"/>
                </a:lnTo>
                <a:lnTo>
                  <a:pt x="61671" y="59944"/>
                </a:lnTo>
                <a:lnTo>
                  <a:pt x="62572" y="60579"/>
                </a:lnTo>
                <a:lnTo>
                  <a:pt x="60947" y="62738"/>
                </a:lnTo>
                <a:lnTo>
                  <a:pt x="59639" y="64643"/>
                </a:lnTo>
                <a:lnTo>
                  <a:pt x="63042" y="66167"/>
                </a:lnTo>
                <a:lnTo>
                  <a:pt x="62979" y="66294"/>
                </a:lnTo>
                <a:lnTo>
                  <a:pt x="60236" y="71628"/>
                </a:lnTo>
                <a:lnTo>
                  <a:pt x="64706" y="71755"/>
                </a:lnTo>
                <a:lnTo>
                  <a:pt x="68948" y="71132"/>
                </a:lnTo>
                <a:lnTo>
                  <a:pt x="68872" y="71755"/>
                </a:lnTo>
                <a:lnTo>
                  <a:pt x="68719" y="72898"/>
                </a:lnTo>
                <a:lnTo>
                  <a:pt x="69608" y="74422"/>
                </a:lnTo>
                <a:lnTo>
                  <a:pt x="71462" y="74803"/>
                </a:lnTo>
                <a:lnTo>
                  <a:pt x="70510" y="77343"/>
                </a:lnTo>
                <a:lnTo>
                  <a:pt x="71882" y="79375"/>
                </a:lnTo>
                <a:lnTo>
                  <a:pt x="73558" y="81407"/>
                </a:lnTo>
                <a:lnTo>
                  <a:pt x="75577" y="83439"/>
                </a:lnTo>
                <a:lnTo>
                  <a:pt x="74269" y="86106"/>
                </a:lnTo>
                <a:lnTo>
                  <a:pt x="74637" y="88519"/>
                </a:lnTo>
                <a:lnTo>
                  <a:pt x="78206" y="88519"/>
                </a:lnTo>
                <a:lnTo>
                  <a:pt x="102323" y="88519"/>
                </a:lnTo>
                <a:lnTo>
                  <a:pt x="102819" y="87503"/>
                </a:lnTo>
                <a:lnTo>
                  <a:pt x="106819" y="89408"/>
                </a:lnTo>
                <a:close/>
              </a:path>
              <a:path w="113665" h="111760">
                <a:moveTo>
                  <a:pt x="113093" y="104013"/>
                </a:moveTo>
                <a:lnTo>
                  <a:pt x="110769" y="100838"/>
                </a:lnTo>
                <a:lnTo>
                  <a:pt x="104851" y="106553"/>
                </a:lnTo>
                <a:lnTo>
                  <a:pt x="105740" y="101473"/>
                </a:lnTo>
                <a:lnTo>
                  <a:pt x="107175" y="102870"/>
                </a:lnTo>
                <a:lnTo>
                  <a:pt x="107937" y="101473"/>
                </a:lnTo>
                <a:lnTo>
                  <a:pt x="108064" y="101219"/>
                </a:lnTo>
                <a:lnTo>
                  <a:pt x="108673" y="99949"/>
                </a:lnTo>
                <a:lnTo>
                  <a:pt x="105384" y="99568"/>
                </a:lnTo>
                <a:lnTo>
                  <a:pt x="104546" y="98425"/>
                </a:lnTo>
                <a:lnTo>
                  <a:pt x="102755" y="96139"/>
                </a:lnTo>
                <a:lnTo>
                  <a:pt x="105918" y="92722"/>
                </a:lnTo>
                <a:lnTo>
                  <a:pt x="107657" y="93853"/>
                </a:lnTo>
                <a:lnTo>
                  <a:pt x="107708" y="93345"/>
                </a:lnTo>
                <a:lnTo>
                  <a:pt x="107797" y="92583"/>
                </a:lnTo>
                <a:lnTo>
                  <a:pt x="107873" y="91821"/>
                </a:lnTo>
                <a:lnTo>
                  <a:pt x="107950" y="91186"/>
                </a:lnTo>
                <a:lnTo>
                  <a:pt x="104965" y="91186"/>
                </a:lnTo>
                <a:lnTo>
                  <a:pt x="101206" y="90932"/>
                </a:lnTo>
                <a:lnTo>
                  <a:pt x="101320" y="90678"/>
                </a:lnTo>
                <a:lnTo>
                  <a:pt x="102146" y="88900"/>
                </a:lnTo>
                <a:lnTo>
                  <a:pt x="86398" y="88900"/>
                </a:lnTo>
                <a:lnTo>
                  <a:pt x="86398" y="90170"/>
                </a:lnTo>
                <a:lnTo>
                  <a:pt x="86398" y="90335"/>
                </a:lnTo>
                <a:lnTo>
                  <a:pt x="85737" y="89903"/>
                </a:lnTo>
                <a:lnTo>
                  <a:pt x="85293" y="89395"/>
                </a:lnTo>
                <a:lnTo>
                  <a:pt x="85801" y="89662"/>
                </a:lnTo>
                <a:lnTo>
                  <a:pt x="86398" y="90170"/>
                </a:lnTo>
                <a:lnTo>
                  <a:pt x="86398" y="88900"/>
                </a:lnTo>
                <a:lnTo>
                  <a:pt x="84785" y="88900"/>
                </a:lnTo>
                <a:lnTo>
                  <a:pt x="84785" y="89103"/>
                </a:lnTo>
                <a:lnTo>
                  <a:pt x="82626" y="91935"/>
                </a:lnTo>
                <a:lnTo>
                  <a:pt x="82029" y="92837"/>
                </a:lnTo>
                <a:lnTo>
                  <a:pt x="80733" y="93941"/>
                </a:lnTo>
                <a:lnTo>
                  <a:pt x="82092" y="92583"/>
                </a:lnTo>
                <a:lnTo>
                  <a:pt x="83350" y="89916"/>
                </a:lnTo>
                <a:lnTo>
                  <a:pt x="84531" y="88963"/>
                </a:lnTo>
                <a:lnTo>
                  <a:pt x="84785" y="89103"/>
                </a:lnTo>
                <a:lnTo>
                  <a:pt x="84785" y="88900"/>
                </a:lnTo>
                <a:lnTo>
                  <a:pt x="84607" y="88900"/>
                </a:lnTo>
                <a:lnTo>
                  <a:pt x="84429" y="88900"/>
                </a:lnTo>
                <a:lnTo>
                  <a:pt x="78257" y="88900"/>
                </a:lnTo>
                <a:lnTo>
                  <a:pt x="78371" y="89662"/>
                </a:lnTo>
                <a:lnTo>
                  <a:pt x="78435" y="90170"/>
                </a:lnTo>
                <a:lnTo>
                  <a:pt x="78511" y="90678"/>
                </a:lnTo>
                <a:lnTo>
                  <a:pt x="78562" y="90932"/>
                </a:lnTo>
                <a:lnTo>
                  <a:pt x="78651" y="91186"/>
                </a:lnTo>
                <a:lnTo>
                  <a:pt x="79781" y="94767"/>
                </a:lnTo>
                <a:lnTo>
                  <a:pt x="79171" y="95288"/>
                </a:lnTo>
                <a:lnTo>
                  <a:pt x="81762" y="96850"/>
                </a:lnTo>
                <a:lnTo>
                  <a:pt x="78981" y="99314"/>
                </a:lnTo>
                <a:lnTo>
                  <a:pt x="86156" y="101600"/>
                </a:lnTo>
                <a:lnTo>
                  <a:pt x="86626" y="101473"/>
                </a:lnTo>
                <a:lnTo>
                  <a:pt x="86626" y="101219"/>
                </a:lnTo>
                <a:lnTo>
                  <a:pt x="86652" y="101473"/>
                </a:lnTo>
                <a:lnTo>
                  <a:pt x="86525" y="105029"/>
                </a:lnTo>
                <a:lnTo>
                  <a:pt x="86461" y="107315"/>
                </a:lnTo>
                <a:lnTo>
                  <a:pt x="86245" y="107315"/>
                </a:lnTo>
                <a:lnTo>
                  <a:pt x="92252" y="110998"/>
                </a:lnTo>
                <a:lnTo>
                  <a:pt x="96723" y="110998"/>
                </a:lnTo>
                <a:lnTo>
                  <a:pt x="96901" y="111252"/>
                </a:lnTo>
                <a:lnTo>
                  <a:pt x="98336" y="111760"/>
                </a:lnTo>
                <a:lnTo>
                  <a:pt x="110883" y="111760"/>
                </a:lnTo>
                <a:lnTo>
                  <a:pt x="109385" y="108839"/>
                </a:lnTo>
                <a:lnTo>
                  <a:pt x="111594" y="109474"/>
                </a:lnTo>
                <a:lnTo>
                  <a:pt x="111760" y="108839"/>
                </a:lnTo>
                <a:lnTo>
                  <a:pt x="112077" y="107315"/>
                </a:lnTo>
                <a:lnTo>
                  <a:pt x="112496" y="105537"/>
                </a:lnTo>
                <a:lnTo>
                  <a:pt x="110223" y="107315"/>
                </a:lnTo>
                <a:lnTo>
                  <a:pt x="109651" y="106553"/>
                </a:lnTo>
                <a:lnTo>
                  <a:pt x="108673" y="105029"/>
                </a:lnTo>
                <a:lnTo>
                  <a:pt x="113093" y="104013"/>
                </a:lnTo>
                <a:close/>
              </a:path>
            </a:pathLst>
          </a:custGeom>
          <a:solidFill>
            <a:srgbClr val="F2B83F"/>
          </a:solidFill>
        </p:spPr>
        <p:txBody>
          <a:bodyPr wrap="square" lIns="0" tIns="0" rIns="0" bIns="0" rtlCol="0"/>
          <a:lstStyle/>
          <a:p>
            <a:endParaRPr/>
          </a:p>
        </p:txBody>
      </p:sp>
      <p:sp>
        <p:nvSpPr>
          <p:cNvPr id="53" name="object 53"/>
          <p:cNvSpPr/>
          <p:nvPr/>
        </p:nvSpPr>
        <p:spPr>
          <a:xfrm>
            <a:off x="15178920" y="2293420"/>
            <a:ext cx="111125" cy="95885"/>
          </a:xfrm>
          <a:custGeom>
            <a:avLst/>
            <a:gdLst/>
            <a:ahLst/>
            <a:cxnLst/>
            <a:rect l="l" t="t" r="r" b="b"/>
            <a:pathLst>
              <a:path w="111125" h="95885">
                <a:moveTo>
                  <a:pt x="110721" y="16636"/>
                </a:moveTo>
                <a:lnTo>
                  <a:pt x="93422" y="16636"/>
                </a:lnTo>
                <a:lnTo>
                  <a:pt x="95094" y="15493"/>
                </a:lnTo>
                <a:lnTo>
                  <a:pt x="93900" y="14223"/>
                </a:lnTo>
                <a:lnTo>
                  <a:pt x="93977" y="13969"/>
                </a:lnTo>
                <a:lnTo>
                  <a:pt x="94055" y="13715"/>
                </a:lnTo>
                <a:lnTo>
                  <a:pt x="94127" y="13080"/>
                </a:lnTo>
                <a:lnTo>
                  <a:pt x="94198" y="12445"/>
                </a:lnTo>
                <a:lnTo>
                  <a:pt x="95273" y="11937"/>
                </a:lnTo>
                <a:lnTo>
                  <a:pt x="95273" y="11302"/>
                </a:lnTo>
                <a:lnTo>
                  <a:pt x="92526" y="10667"/>
                </a:lnTo>
                <a:lnTo>
                  <a:pt x="92440" y="10032"/>
                </a:lnTo>
                <a:lnTo>
                  <a:pt x="92372" y="9524"/>
                </a:lnTo>
                <a:lnTo>
                  <a:pt x="92287" y="8889"/>
                </a:lnTo>
                <a:lnTo>
                  <a:pt x="93541" y="8254"/>
                </a:lnTo>
                <a:lnTo>
                  <a:pt x="93591" y="4063"/>
                </a:lnTo>
                <a:lnTo>
                  <a:pt x="93367" y="2920"/>
                </a:lnTo>
                <a:lnTo>
                  <a:pt x="93243" y="2285"/>
                </a:lnTo>
                <a:lnTo>
                  <a:pt x="93123" y="507"/>
                </a:lnTo>
                <a:lnTo>
                  <a:pt x="95512" y="0"/>
                </a:lnTo>
                <a:lnTo>
                  <a:pt x="94138" y="1777"/>
                </a:lnTo>
                <a:lnTo>
                  <a:pt x="94676" y="2285"/>
                </a:lnTo>
                <a:lnTo>
                  <a:pt x="94736" y="2920"/>
                </a:lnTo>
                <a:lnTo>
                  <a:pt x="96886" y="2920"/>
                </a:lnTo>
                <a:lnTo>
                  <a:pt x="97005" y="4063"/>
                </a:lnTo>
                <a:lnTo>
                  <a:pt x="98080" y="4698"/>
                </a:lnTo>
                <a:lnTo>
                  <a:pt x="100470" y="5968"/>
                </a:lnTo>
                <a:lnTo>
                  <a:pt x="103423" y="5968"/>
                </a:lnTo>
                <a:lnTo>
                  <a:pt x="103516" y="7111"/>
                </a:lnTo>
                <a:lnTo>
                  <a:pt x="108115" y="7111"/>
                </a:lnTo>
                <a:lnTo>
                  <a:pt x="106860" y="8254"/>
                </a:lnTo>
                <a:lnTo>
                  <a:pt x="110077" y="8254"/>
                </a:lnTo>
                <a:lnTo>
                  <a:pt x="110178" y="9524"/>
                </a:lnTo>
                <a:lnTo>
                  <a:pt x="110269" y="10667"/>
                </a:lnTo>
                <a:lnTo>
                  <a:pt x="110370" y="11937"/>
                </a:lnTo>
                <a:lnTo>
                  <a:pt x="110461" y="13080"/>
                </a:lnTo>
                <a:lnTo>
                  <a:pt x="110552" y="14223"/>
                </a:lnTo>
                <a:lnTo>
                  <a:pt x="110653" y="15493"/>
                </a:lnTo>
                <a:lnTo>
                  <a:pt x="110721" y="16636"/>
                </a:lnTo>
                <a:close/>
              </a:path>
              <a:path w="111125" h="95885">
                <a:moveTo>
                  <a:pt x="108115" y="7111"/>
                </a:moveTo>
                <a:lnTo>
                  <a:pt x="103516" y="7111"/>
                </a:lnTo>
                <a:lnTo>
                  <a:pt x="105785" y="5968"/>
                </a:lnTo>
                <a:lnTo>
                  <a:pt x="103217" y="0"/>
                </a:lnTo>
                <a:lnTo>
                  <a:pt x="106860" y="5333"/>
                </a:lnTo>
                <a:lnTo>
                  <a:pt x="108115" y="7111"/>
                </a:lnTo>
                <a:close/>
              </a:path>
              <a:path w="111125" h="95885">
                <a:moveTo>
                  <a:pt x="103423" y="5968"/>
                </a:moveTo>
                <a:lnTo>
                  <a:pt x="100470" y="5968"/>
                </a:lnTo>
                <a:lnTo>
                  <a:pt x="103098" y="1777"/>
                </a:lnTo>
                <a:lnTo>
                  <a:pt x="103191" y="2920"/>
                </a:lnTo>
                <a:lnTo>
                  <a:pt x="103283" y="4063"/>
                </a:lnTo>
                <a:lnTo>
                  <a:pt x="103376" y="5333"/>
                </a:lnTo>
                <a:lnTo>
                  <a:pt x="103423" y="5968"/>
                </a:lnTo>
                <a:close/>
              </a:path>
              <a:path w="111125" h="95885">
                <a:moveTo>
                  <a:pt x="96886" y="2920"/>
                </a:moveTo>
                <a:lnTo>
                  <a:pt x="94736" y="2920"/>
                </a:lnTo>
                <a:lnTo>
                  <a:pt x="95691" y="2285"/>
                </a:lnTo>
                <a:lnTo>
                  <a:pt x="96109" y="2285"/>
                </a:lnTo>
                <a:lnTo>
                  <a:pt x="96886" y="2920"/>
                </a:lnTo>
                <a:close/>
              </a:path>
              <a:path w="111125" h="95885">
                <a:moveTo>
                  <a:pt x="80461" y="10667"/>
                </a:moveTo>
                <a:lnTo>
                  <a:pt x="79684" y="10667"/>
                </a:lnTo>
                <a:lnTo>
                  <a:pt x="80222" y="10032"/>
                </a:lnTo>
                <a:lnTo>
                  <a:pt x="80162" y="6476"/>
                </a:lnTo>
                <a:lnTo>
                  <a:pt x="82551" y="7746"/>
                </a:lnTo>
                <a:lnTo>
                  <a:pt x="82551" y="9524"/>
                </a:lnTo>
                <a:lnTo>
                  <a:pt x="80939" y="9524"/>
                </a:lnTo>
                <a:lnTo>
                  <a:pt x="80461" y="10667"/>
                </a:lnTo>
                <a:close/>
              </a:path>
              <a:path w="111125" h="95885">
                <a:moveTo>
                  <a:pt x="110077" y="8254"/>
                </a:moveTo>
                <a:lnTo>
                  <a:pt x="106860" y="8254"/>
                </a:lnTo>
                <a:lnTo>
                  <a:pt x="109985" y="7111"/>
                </a:lnTo>
                <a:lnTo>
                  <a:pt x="110077" y="8254"/>
                </a:lnTo>
                <a:close/>
              </a:path>
              <a:path w="111125" h="95885">
                <a:moveTo>
                  <a:pt x="79983" y="11937"/>
                </a:moveTo>
                <a:lnTo>
                  <a:pt x="78132" y="11937"/>
                </a:lnTo>
                <a:lnTo>
                  <a:pt x="77475" y="9524"/>
                </a:lnTo>
                <a:lnTo>
                  <a:pt x="79684" y="10667"/>
                </a:lnTo>
                <a:lnTo>
                  <a:pt x="80461" y="10667"/>
                </a:lnTo>
                <a:lnTo>
                  <a:pt x="79983" y="11937"/>
                </a:lnTo>
                <a:close/>
              </a:path>
              <a:path w="111125" h="95885">
                <a:moveTo>
                  <a:pt x="82970" y="12445"/>
                </a:moveTo>
                <a:lnTo>
                  <a:pt x="82897" y="11937"/>
                </a:lnTo>
                <a:lnTo>
                  <a:pt x="82806" y="11302"/>
                </a:lnTo>
                <a:lnTo>
                  <a:pt x="82715" y="10667"/>
                </a:lnTo>
                <a:lnTo>
                  <a:pt x="82624" y="10032"/>
                </a:lnTo>
                <a:lnTo>
                  <a:pt x="82551" y="9524"/>
                </a:lnTo>
                <a:lnTo>
                  <a:pt x="88644" y="9524"/>
                </a:lnTo>
                <a:lnTo>
                  <a:pt x="90137" y="10667"/>
                </a:lnTo>
                <a:lnTo>
                  <a:pt x="84045" y="10667"/>
                </a:lnTo>
                <a:lnTo>
                  <a:pt x="82970" y="12445"/>
                </a:lnTo>
                <a:close/>
              </a:path>
              <a:path w="111125" h="95885">
                <a:moveTo>
                  <a:pt x="86255" y="16001"/>
                </a:moveTo>
                <a:lnTo>
                  <a:pt x="85670" y="14223"/>
                </a:lnTo>
                <a:lnTo>
                  <a:pt x="85587" y="13969"/>
                </a:lnTo>
                <a:lnTo>
                  <a:pt x="85504" y="13715"/>
                </a:lnTo>
                <a:lnTo>
                  <a:pt x="89360" y="11302"/>
                </a:lnTo>
                <a:lnTo>
                  <a:pt x="84045" y="10667"/>
                </a:lnTo>
                <a:lnTo>
                  <a:pt x="90137" y="10667"/>
                </a:lnTo>
                <a:lnTo>
                  <a:pt x="88644" y="12445"/>
                </a:lnTo>
                <a:lnTo>
                  <a:pt x="88683" y="13715"/>
                </a:lnTo>
                <a:lnTo>
                  <a:pt x="88942" y="14223"/>
                </a:lnTo>
                <a:lnTo>
                  <a:pt x="91406" y="14223"/>
                </a:lnTo>
                <a:lnTo>
                  <a:pt x="86255" y="16001"/>
                </a:lnTo>
                <a:close/>
              </a:path>
              <a:path w="111125" h="95885">
                <a:moveTo>
                  <a:pt x="91406" y="14223"/>
                </a:moveTo>
                <a:lnTo>
                  <a:pt x="88942" y="14223"/>
                </a:lnTo>
                <a:lnTo>
                  <a:pt x="91212" y="13080"/>
                </a:lnTo>
                <a:lnTo>
                  <a:pt x="91929" y="11937"/>
                </a:lnTo>
                <a:lnTo>
                  <a:pt x="90973" y="10667"/>
                </a:lnTo>
                <a:lnTo>
                  <a:pt x="92347" y="10667"/>
                </a:lnTo>
                <a:lnTo>
                  <a:pt x="92459" y="11302"/>
                </a:lnTo>
                <a:lnTo>
                  <a:pt x="92571" y="11937"/>
                </a:lnTo>
                <a:lnTo>
                  <a:pt x="92660" y="12445"/>
                </a:lnTo>
                <a:lnTo>
                  <a:pt x="92772" y="13080"/>
                </a:lnTo>
                <a:lnTo>
                  <a:pt x="92884" y="13715"/>
                </a:lnTo>
                <a:lnTo>
                  <a:pt x="91406" y="14223"/>
                </a:lnTo>
                <a:close/>
              </a:path>
              <a:path w="111125" h="95885">
                <a:moveTo>
                  <a:pt x="81924" y="16636"/>
                </a:moveTo>
                <a:lnTo>
                  <a:pt x="80401" y="16636"/>
                </a:lnTo>
                <a:lnTo>
                  <a:pt x="80497" y="16001"/>
                </a:lnTo>
                <a:lnTo>
                  <a:pt x="80574" y="15493"/>
                </a:lnTo>
                <a:lnTo>
                  <a:pt x="80670" y="14858"/>
                </a:lnTo>
                <a:lnTo>
                  <a:pt x="80766" y="14223"/>
                </a:lnTo>
                <a:lnTo>
                  <a:pt x="80843" y="13715"/>
                </a:lnTo>
                <a:lnTo>
                  <a:pt x="80939" y="13080"/>
                </a:lnTo>
                <a:lnTo>
                  <a:pt x="81482" y="15493"/>
                </a:lnTo>
                <a:lnTo>
                  <a:pt x="81596" y="16001"/>
                </a:lnTo>
                <a:lnTo>
                  <a:pt x="81924" y="16636"/>
                </a:lnTo>
                <a:close/>
              </a:path>
              <a:path w="111125" h="95885">
                <a:moveTo>
                  <a:pt x="108055" y="22097"/>
                </a:moveTo>
                <a:lnTo>
                  <a:pt x="79147" y="22097"/>
                </a:lnTo>
                <a:lnTo>
                  <a:pt x="79087" y="21462"/>
                </a:lnTo>
                <a:lnTo>
                  <a:pt x="78968" y="20192"/>
                </a:lnTo>
                <a:lnTo>
                  <a:pt x="75265" y="19684"/>
                </a:lnTo>
                <a:lnTo>
                  <a:pt x="79685" y="19049"/>
                </a:lnTo>
                <a:lnTo>
                  <a:pt x="77116" y="16001"/>
                </a:lnTo>
                <a:lnTo>
                  <a:pt x="76352" y="14223"/>
                </a:lnTo>
                <a:lnTo>
                  <a:pt x="76243" y="13969"/>
                </a:lnTo>
                <a:lnTo>
                  <a:pt x="76134" y="13715"/>
                </a:lnTo>
                <a:lnTo>
                  <a:pt x="80401" y="16636"/>
                </a:lnTo>
                <a:lnTo>
                  <a:pt x="81924" y="16636"/>
                </a:lnTo>
                <a:lnTo>
                  <a:pt x="82253" y="17271"/>
                </a:lnTo>
                <a:lnTo>
                  <a:pt x="83447" y="17271"/>
                </a:lnTo>
                <a:lnTo>
                  <a:pt x="84463" y="17906"/>
                </a:lnTo>
                <a:lnTo>
                  <a:pt x="89659" y="19049"/>
                </a:lnTo>
                <a:lnTo>
                  <a:pt x="110827" y="19049"/>
                </a:lnTo>
                <a:lnTo>
                  <a:pt x="110880" y="20192"/>
                </a:lnTo>
                <a:lnTo>
                  <a:pt x="107876" y="20192"/>
                </a:lnTo>
                <a:lnTo>
                  <a:pt x="107995" y="21462"/>
                </a:lnTo>
                <a:lnTo>
                  <a:pt x="108055" y="22097"/>
                </a:lnTo>
                <a:close/>
              </a:path>
              <a:path w="111125" h="95885">
                <a:moveTo>
                  <a:pt x="92936" y="13969"/>
                </a:moveTo>
                <a:lnTo>
                  <a:pt x="92898" y="13715"/>
                </a:lnTo>
                <a:lnTo>
                  <a:pt x="93123" y="13715"/>
                </a:lnTo>
                <a:lnTo>
                  <a:pt x="92936" y="13969"/>
                </a:lnTo>
                <a:close/>
              </a:path>
              <a:path w="111125" h="95885">
                <a:moveTo>
                  <a:pt x="110827" y="19049"/>
                </a:moveTo>
                <a:lnTo>
                  <a:pt x="89659" y="19049"/>
                </a:lnTo>
                <a:lnTo>
                  <a:pt x="92936" y="13969"/>
                </a:lnTo>
                <a:lnTo>
                  <a:pt x="92983" y="14223"/>
                </a:lnTo>
                <a:lnTo>
                  <a:pt x="93098" y="14858"/>
                </a:lnTo>
                <a:lnTo>
                  <a:pt x="93214" y="15493"/>
                </a:lnTo>
                <a:lnTo>
                  <a:pt x="93306" y="16001"/>
                </a:lnTo>
                <a:lnTo>
                  <a:pt x="93422" y="16636"/>
                </a:lnTo>
                <a:lnTo>
                  <a:pt x="110721" y="16636"/>
                </a:lnTo>
                <a:lnTo>
                  <a:pt x="110827" y="19049"/>
                </a:lnTo>
                <a:close/>
              </a:path>
              <a:path w="111125" h="95885">
                <a:moveTo>
                  <a:pt x="83447" y="17271"/>
                </a:moveTo>
                <a:lnTo>
                  <a:pt x="82253" y="17271"/>
                </a:lnTo>
                <a:lnTo>
                  <a:pt x="82509" y="16001"/>
                </a:lnTo>
                <a:lnTo>
                  <a:pt x="82611" y="15493"/>
                </a:lnTo>
                <a:lnTo>
                  <a:pt x="85060" y="14858"/>
                </a:lnTo>
                <a:lnTo>
                  <a:pt x="83447" y="17271"/>
                </a:lnTo>
                <a:close/>
              </a:path>
              <a:path w="111125" h="95885">
                <a:moveTo>
                  <a:pt x="110901" y="20700"/>
                </a:moveTo>
                <a:lnTo>
                  <a:pt x="107876" y="20192"/>
                </a:lnTo>
                <a:lnTo>
                  <a:pt x="110880" y="20192"/>
                </a:lnTo>
                <a:lnTo>
                  <a:pt x="110901" y="20700"/>
                </a:lnTo>
                <a:close/>
              </a:path>
              <a:path w="111125" h="95885">
                <a:moveTo>
                  <a:pt x="108294" y="24383"/>
                </a:moveTo>
                <a:lnTo>
                  <a:pt x="104232" y="23240"/>
                </a:lnTo>
                <a:lnTo>
                  <a:pt x="76161" y="23240"/>
                </a:lnTo>
                <a:lnTo>
                  <a:pt x="76293" y="22605"/>
                </a:lnTo>
                <a:lnTo>
                  <a:pt x="76400" y="22097"/>
                </a:lnTo>
                <a:lnTo>
                  <a:pt x="76937" y="21462"/>
                </a:lnTo>
                <a:lnTo>
                  <a:pt x="77654" y="20827"/>
                </a:lnTo>
                <a:lnTo>
                  <a:pt x="79147" y="22097"/>
                </a:lnTo>
                <a:lnTo>
                  <a:pt x="108055" y="22097"/>
                </a:lnTo>
                <a:lnTo>
                  <a:pt x="108174" y="23240"/>
                </a:lnTo>
                <a:lnTo>
                  <a:pt x="108294" y="24383"/>
                </a:lnTo>
                <a:close/>
              </a:path>
              <a:path w="111125" h="95885">
                <a:moveTo>
                  <a:pt x="74279" y="22605"/>
                </a:moveTo>
                <a:lnTo>
                  <a:pt x="67918" y="22605"/>
                </a:lnTo>
                <a:lnTo>
                  <a:pt x="67142" y="21462"/>
                </a:lnTo>
                <a:lnTo>
                  <a:pt x="68874" y="22097"/>
                </a:lnTo>
                <a:lnTo>
                  <a:pt x="73174" y="22097"/>
                </a:lnTo>
                <a:lnTo>
                  <a:pt x="74279" y="22605"/>
                </a:lnTo>
                <a:close/>
              </a:path>
              <a:path w="111125" h="95885">
                <a:moveTo>
                  <a:pt x="73174" y="22097"/>
                </a:moveTo>
                <a:lnTo>
                  <a:pt x="68874" y="22097"/>
                </a:lnTo>
                <a:lnTo>
                  <a:pt x="70725" y="21462"/>
                </a:lnTo>
                <a:lnTo>
                  <a:pt x="73174" y="22097"/>
                </a:lnTo>
                <a:close/>
              </a:path>
              <a:path w="111125" h="95885">
                <a:moveTo>
                  <a:pt x="63098" y="29082"/>
                </a:moveTo>
                <a:lnTo>
                  <a:pt x="62968" y="28574"/>
                </a:lnTo>
                <a:lnTo>
                  <a:pt x="62868" y="27304"/>
                </a:lnTo>
                <a:lnTo>
                  <a:pt x="62782" y="26161"/>
                </a:lnTo>
                <a:lnTo>
                  <a:pt x="63976" y="23875"/>
                </a:lnTo>
                <a:lnTo>
                  <a:pt x="65051" y="22097"/>
                </a:lnTo>
                <a:lnTo>
                  <a:pt x="67918" y="22605"/>
                </a:lnTo>
                <a:lnTo>
                  <a:pt x="74279" y="22605"/>
                </a:lnTo>
                <a:lnTo>
                  <a:pt x="75384" y="23240"/>
                </a:lnTo>
                <a:lnTo>
                  <a:pt x="104232" y="23240"/>
                </a:lnTo>
                <a:lnTo>
                  <a:pt x="104144" y="23875"/>
                </a:lnTo>
                <a:lnTo>
                  <a:pt x="104073" y="24383"/>
                </a:lnTo>
                <a:lnTo>
                  <a:pt x="65947" y="24383"/>
                </a:lnTo>
                <a:lnTo>
                  <a:pt x="63098" y="29082"/>
                </a:lnTo>
                <a:close/>
              </a:path>
              <a:path w="111125" h="95885">
                <a:moveTo>
                  <a:pt x="103994" y="25018"/>
                </a:moveTo>
                <a:lnTo>
                  <a:pt x="68635" y="25018"/>
                </a:lnTo>
                <a:lnTo>
                  <a:pt x="66365" y="24383"/>
                </a:lnTo>
                <a:lnTo>
                  <a:pt x="104073" y="24383"/>
                </a:lnTo>
                <a:lnTo>
                  <a:pt x="103994" y="25018"/>
                </a:lnTo>
                <a:close/>
              </a:path>
              <a:path w="111125" h="95885">
                <a:moveTo>
                  <a:pt x="93720" y="33400"/>
                </a:moveTo>
                <a:lnTo>
                  <a:pt x="64514" y="33400"/>
                </a:lnTo>
                <a:lnTo>
                  <a:pt x="66186" y="29209"/>
                </a:lnTo>
                <a:lnTo>
                  <a:pt x="66545" y="28574"/>
                </a:lnTo>
                <a:lnTo>
                  <a:pt x="68993" y="25018"/>
                </a:lnTo>
                <a:lnTo>
                  <a:pt x="105726" y="25018"/>
                </a:lnTo>
                <a:lnTo>
                  <a:pt x="104560" y="26796"/>
                </a:lnTo>
                <a:lnTo>
                  <a:pt x="100529" y="26796"/>
                </a:lnTo>
                <a:lnTo>
                  <a:pt x="99275" y="28066"/>
                </a:lnTo>
                <a:lnTo>
                  <a:pt x="99424" y="28574"/>
                </a:lnTo>
                <a:lnTo>
                  <a:pt x="94497" y="28574"/>
                </a:lnTo>
                <a:lnTo>
                  <a:pt x="93302" y="29209"/>
                </a:lnTo>
                <a:lnTo>
                  <a:pt x="93416" y="30326"/>
                </a:lnTo>
                <a:lnTo>
                  <a:pt x="93484" y="30987"/>
                </a:lnTo>
                <a:lnTo>
                  <a:pt x="93601" y="32130"/>
                </a:lnTo>
                <a:lnTo>
                  <a:pt x="93720" y="33400"/>
                </a:lnTo>
                <a:close/>
              </a:path>
              <a:path w="111125" h="95885">
                <a:moveTo>
                  <a:pt x="107219" y="28574"/>
                </a:moveTo>
                <a:lnTo>
                  <a:pt x="104022" y="27304"/>
                </a:lnTo>
                <a:lnTo>
                  <a:pt x="104163" y="27304"/>
                </a:lnTo>
                <a:lnTo>
                  <a:pt x="104570" y="26796"/>
                </a:lnTo>
                <a:lnTo>
                  <a:pt x="105276" y="25705"/>
                </a:lnTo>
                <a:lnTo>
                  <a:pt x="105363" y="25572"/>
                </a:lnTo>
                <a:lnTo>
                  <a:pt x="107219" y="28574"/>
                </a:lnTo>
                <a:close/>
              </a:path>
              <a:path w="111125" h="95885">
                <a:moveTo>
                  <a:pt x="102799" y="29082"/>
                </a:moveTo>
                <a:lnTo>
                  <a:pt x="102799" y="26796"/>
                </a:lnTo>
                <a:lnTo>
                  <a:pt x="104567" y="26796"/>
                </a:lnTo>
                <a:lnTo>
                  <a:pt x="102799" y="29082"/>
                </a:lnTo>
                <a:close/>
              </a:path>
              <a:path w="111125" h="95885">
                <a:moveTo>
                  <a:pt x="104710" y="31622"/>
                </a:moveTo>
                <a:lnTo>
                  <a:pt x="102800" y="30326"/>
                </a:lnTo>
                <a:lnTo>
                  <a:pt x="102833" y="29082"/>
                </a:lnTo>
                <a:lnTo>
                  <a:pt x="104174" y="27304"/>
                </a:lnTo>
                <a:lnTo>
                  <a:pt x="104287" y="28574"/>
                </a:lnTo>
                <a:lnTo>
                  <a:pt x="104375" y="29209"/>
                </a:lnTo>
                <a:lnTo>
                  <a:pt x="104464" y="29844"/>
                </a:lnTo>
                <a:lnTo>
                  <a:pt x="104530" y="30326"/>
                </a:lnTo>
                <a:lnTo>
                  <a:pt x="104622" y="30987"/>
                </a:lnTo>
                <a:lnTo>
                  <a:pt x="104710" y="31622"/>
                </a:lnTo>
                <a:close/>
              </a:path>
              <a:path w="111125" h="95885">
                <a:moveTo>
                  <a:pt x="99878" y="30326"/>
                </a:moveTo>
                <a:lnTo>
                  <a:pt x="93614" y="30326"/>
                </a:lnTo>
                <a:lnTo>
                  <a:pt x="94497" y="28574"/>
                </a:lnTo>
                <a:lnTo>
                  <a:pt x="99424" y="28574"/>
                </a:lnTo>
                <a:lnTo>
                  <a:pt x="99753" y="29844"/>
                </a:lnTo>
                <a:lnTo>
                  <a:pt x="99878" y="30326"/>
                </a:lnTo>
                <a:close/>
              </a:path>
              <a:path w="111125" h="95885">
                <a:moveTo>
                  <a:pt x="62632" y="34035"/>
                </a:moveTo>
                <a:lnTo>
                  <a:pt x="58959" y="34035"/>
                </a:lnTo>
                <a:lnTo>
                  <a:pt x="59079" y="29844"/>
                </a:lnTo>
                <a:lnTo>
                  <a:pt x="62632" y="34035"/>
                </a:lnTo>
                <a:close/>
              </a:path>
              <a:path w="111125" h="95885">
                <a:moveTo>
                  <a:pt x="93899" y="35178"/>
                </a:moveTo>
                <a:lnTo>
                  <a:pt x="65111" y="35178"/>
                </a:lnTo>
                <a:lnTo>
                  <a:pt x="63319" y="32765"/>
                </a:lnTo>
                <a:lnTo>
                  <a:pt x="65432" y="30326"/>
                </a:lnTo>
                <a:lnTo>
                  <a:pt x="64514" y="33400"/>
                </a:lnTo>
                <a:lnTo>
                  <a:pt x="93720" y="33400"/>
                </a:lnTo>
                <a:lnTo>
                  <a:pt x="93840" y="34543"/>
                </a:lnTo>
                <a:lnTo>
                  <a:pt x="93899" y="35178"/>
                </a:lnTo>
                <a:close/>
              </a:path>
              <a:path w="111125" h="95885">
                <a:moveTo>
                  <a:pt x="95452" y="30987"/>
                </a:moveTo>
                <a:lnTo>
                  <a:pt x="94457" y="30326"/>
                </a:lnTo>
                <a:lnTo>
                  <a:pt x="96821" y="30326"/>
                </a:lnTo>
                <a:lnTo>
                  <a:pt x="95452" y="30987"/>
                </a:lnTo>
                <a:close/>
              </a:path>
              <a:path w="111125" h="95885">
                <a:moveTo>
                  <a:pt x="100768" y="32765"/>
                </a:moveTo>
                <a:lnTo>
                  <a:pt x="98797" y="30987"/>
                </a:lnTo>
                <a:lnTo>
                  <a:pt x="96683" y="30326"/>
                </a:lnTo>
                <a:lnTo>
                  <a:pt x="99622" y="30326"/>
                </a:lnTo>
                <a:lnTo>
                  <a:pt x="102739" y="30987"/>
                </a:lnTo>
                <a:lnTo>
                  <a:pt x="101365" y="32130"/>
                </a:lnTo>
                <a:lnTo>
                  <a:pt x="100768" y="32765"/>
                </a:lnTo>
                <a:close/>
              </a:path>
              <a:path w="111125" h="95885">
                <a:moveTo>
                  <a:pt x="70546" y="42290"/>
                </a:moveTo>
                <a:lnTo>
                  <a:pt x="53882" y="42290"/>
                </a:lnTo>
                <a:lnTo>
                  <a:pt x="52329" y="39369"/>
                </a:lnTo>
                <a:lnTo>
                  <a:pt x="54599" y="39369"/>
                </a:lnTo>
                <a:lnTo>
                  <a:pt x="54706" y="38734"/>
                </a:lnTo>
                <a:lnTo>
                  <a:pt x="54812" y="38099"/>
                </a:lnTo>
                <a:lnTo>
                  <a:pt x="54898" y="37591"/>
                </a:lnTo>
                <a:lnTo>
                  <a:pt x="52688" y="36321"/>
                </a:lnTo>
                <a:lnTo>
                  <a:pt x="55734" y="34543"/>
                </a:lnTo>
                <a:lnTo>
                  <a:pt x="57585" y="32765"/>
                </a:lnTo>
                <a:lnTo>
                  <a:pt x="58959" y="34035"/>
                </a:lnTo>
                <a:lnTo>
                  <a:pt x="62632" y="34035"/>
                </a:lnTo>
                <a:lnTo>
                  <a:pt x="63140" y="34543"/>
                </a:lnTo>
                <a:lnTo>
                  <a:pt x="65111" y="35178"/>
                </a:lnTo>
                <a:lnTo>
                  <a:pt x="93899" y="35178"/>
                </a:lnTo>
                <a:lnTo>
                  <a:pt x="93959" y="35813"/>
                </a:lnTo>
                <a:lnTo>
                  <a:pt x="93302" y="35813"/>
                </a:lnTo>
                <a:lnTo>
                  <a:pt x="91948" y="36956"/>
                </a:lnTo>
                <a:lnTo>
                  <a:pt x="87031" y="36956"/>
                </a:lnTo>
                <a:lnTo>
                  <a:pt x="85597" y="37591"/>
                </a:lnTo>
                <a:lnTo>
                  <a:pt x="85597" y="38734"/>
                </a:lnTo>
                <a:lnTo>
                  <a:pt x="75862" y="38734"/>
                </a:lnTo>
                <a:lnTo>
                  <a:pt x="80222" y="41147"/>
                </a:lnTo>
                <a:lnTo>
                  <a:pt x="80401" y="41782"/>
                </a:lnTo>
                <a:lnTo>
                  <a:pt x="70486" y="41782"/>
                </a:lnTo>
                <a:lnTo>
                  <a:pt x="70546" y="42290"/>
                </a:lnTo>
                <a:close/>
              </a:path>
              <a:path w="111125" h="95885">
                <a:moveTo>
                  <a:pt x="95826" y="36321"/>
                </a:moveTo>
                <a:lnTo>
                  <a:pt x="94019" y="36321"/>
                </a:lnTo>
                <a:lnTo>
                  <a:pt x="96229" y="34543"/>
                </a:lnTo>
                <a:lnTo>
                  <a:pt x="95941" y="35813"/>
                </a:lnTo>
                <a:lnTo>
                  <a:pt x="95826" y="36321"/>
                </a:lnTo>
                <a:close/>
              </a:path>
              <a:path w="111125" h="95885">
                <a:moveTo>
                  <a:pt x="95154" y="39369"/>
                </a:moveTo>
                <a:lnTo>
                  <a:pt x="94437" y="38099"/>
                </a:lnTo>
                <a:lnTo>
                  <a:pt x="92884" y="37591"/>
                </a:lnTo>
                <a:lnTo>
                  <a:pt x="93183" y="36321"/>
                </a:lnTo>
                <a:lnTo>
                  <a:pt x="93302" y="35813"/>
                </a:lnTo>
                <a:lnTo>
                  <a:pt x="93959" y="35813"/>
                </a:lnTo>
                <a:lnTo>
                  <a:pt x="94019" y="36321"/>
                </a:lnTo>
                <a:lnTo>
                  <a:pt x="95826" y="36321"/>
                </a:lnTo>
                <a:lnTo>
                  <a:pt x="95154" y="39369"/>
                </a:lnTo>
                <a:close/>
              </a:path>
              <a:path w="111125" h="95885">
                <a:moveTo>
                  <a:pt x="87748" y="40004"/>
                </a:moveTo>
                <a:lnTo>
                  <a:pt x="88166" y="38099"/>
                </a:lnTo>
                <a:lnTo>
                  <a:pt x="87031" y="36956"/>
                </a:lnTo>
                <a:lnTo>
                  <a:pt x="91948" y="36956"/>
                </a:lnTo>
                <a:lnTo>
                  <a:pt x="89241" y="39369"/>
                </a:lnTo>
                <a:lnTo>
                  <a:pt x="87748" y="40004"/>
                </a:lnTo>
                <a:close/>
              </a:path>
              <a:path w="111125" h="95885">
                <a:moveTo>
                  <a:pt x="85597" y="40512"/>
                </a:moveTo>
                <a:lnTo>
                  <a:pt x="84701" y="40512"/>
                </a:lnTo>
                <a:lnTo>
                  <a:pt x="84104" y="40004"/>
                </a:lnTo>
                <a:lnTo>
                  <a:pt x="83328" y="40004"/>
                </a:lnTo>
                <a:lnTo>
                  <a:pt x="75862" y="38734"/>
                </a:lnTo>
                <a:lnTo>
                  <a:pt x="85597" y="38734"/>
                </a:lnTo>
                <a:lnTo>
                  <a:pt x="85597" y="40512"/>
                </a:lnTo>
                <a:close/>
              </a:path>
              <a:path w="111125" h="95885">
                <a:moveTo>
                  <a:pt x="66292" y="47751"/>
                </a:moveTo>
                <a:lnTo>
                  <a:pt x="39906" y="47751"/>
                </a:lnTo>
                <a:lnTo>
                  <a:pt x="40563" y="46481"/>
                </a:lnTo>
                <a:lnTo>
                  <a:pt x="37875" y="44195"/>
                </a:lnTo>
                <a:lnTo>
                  <a:pt x="38413" y="43560"/>
                </a:lnTo>
                <a:lnTo>
                  <a:pt x="38532" y="42925"/>
                </a:lnTo>
                <a:lnTo>
                  <a:pt x="40563" y="42925"/>
                </a:lnTo>
                <a:lnTo>
                  <a:pt x="42176" y="41782"/>
                </a:lnTo>
                <a:lnTo>
                  <a:pt x="41280" y="40512"/>
                </a:lnTo>
                <a:lnTo>
                  <a:pt x="41997" y="40004"/>
                </a:lnTo>
                <a:lnTo>
                  <a:pt x="45103" y="40512"/>
                </a:lnTo>
                <a:lnTo>
                  <a:pt x="44983" y="42290"/>
                </a:lnTo>
                <a:lnTo>
                  <a:pt x="42116" y="42925"/>
                </a:lnTo>
                <a:lnTo>
                  <a:pt x="42056" y="44195"/>
                </a:lnTo>
                <a:lnTo>
                  <a:pt x="47133" y="45338"/>
                </a:lnTo>
                <a:lnTo>
                  <a:pt x="70845" y="45338"/>
                </a:lnTo>
                <a:lnTo>
                  <a:pt x="70904" y="45973"/>
                </a:lnTo>
                <a:lnTo>
                  <a:pt x="66066" y="45973"/>
                </a:lnTo>
                <a:lnTo>
                  <a:pt x="65589" y="46481"/>
                </a:lnTo>
                <a:lnTo>
                  <a:pt x="66292" y="47751"/>
                </a:lnTo>
                <a:close/>
              </a:path>
              <a:path w="111125" h="95885">
                <a:moveTo>
                  <a:pt x="70845" y="45338"/>
                </a:moveTo>
                <a:lnTo>
                  <a:pt x="47133" y="45338"/>
                </a:lnTo>
                <a:lnTo>
                  <a:pt x="45461" y="44195"/>
                </a:lnTo>
                <a:lnTo>
                  <a:pt x="47611" y="40512"/>
                </a:lnTo>
                <a:lnTo>
                  <a:pt x="49463" y="44195"/>
                </a:lnTo>
                <a:lnTo>
                  <a:pt x="70725" y="44195"/>
                </a:lnTo>
                <a:lnTo>
                  <a:pt x="70845" y="45338"/>
                </a:lnTo>
                <a:close/>
              </a:path>
              <a:path w="111125" h="95885">
                <a:moveTo>
                  <a:pt x="70725" y="44195"/>
                </a:moveTo>
                <a:lnTo>
                  <a:pt x="49463" y="44195"/>
                </a:lnTo>
                <a:lnTo>
                  <a:pt x="50956" y="40512"/>
                </a:lnTo>
                <a:lnTo>
                  <a:pt x="51672" y="42290"/>
                </a:lnTo>
                <a:lnTo>
                  <a:pt x="70546" y="42290"/>
                </a:lnTo>
                <a:lnTo>
                  <a:pt x="70665" y="43560"/>
                </a:lnTo>
                <a:lnTo>
                  <a:pt x="70725" y="44195"/>
                </a:lnTo>
                <a:close/>
              </a:path>
              <a:path w="111125" h="95885">
                <a:moveTo>
                  <a:pt x="73771" y="48894"/>
                </a:moveTo>
                <a:lnTo>
                  <a:pt x="72218" y="46481"/>
                </a:lnTo>
                <a:lnTo>
                  <a:pt x="74130" y="42925"/>
                </a:lnTo>
                <a:lnTo>
                  <a:pt x="70486" y="41782"/>
                </a:lnTo>
                <a:lnTo>
                  <a:pt x="80401" y="41782"/>
                </a:lnTo>
                <a:lnTo>
                  <a:pt x="80580" y="42290"/>
                </a:lnTo>
                <a:lnTo>
                  <a:pt x="79147" y="42290"/>
                </a:lnTo>
                <a:lnTo>
                  <a:pt x="76340" y="47116"/>
                </a:lnTo>
                <a:lnTo>
                  <a:pt x="73771" y="48894"/>
                </a:lnTo>
                <a:close/>
              </a:path>
              <a:path w="111125" h="95885">
                <a:moveTo>
                  <a:pt x="81476" y="45338"/>
                </a:moveTo>
                <a:lnTo>
                  <a:pt x="79147" y="42290"/>
                </a:lnTo>
                <a:lnTo>
                  <a:pt x="80580" y="42290"/>
                </a:lnTo>
                <a:lnTo>
                  <a:pt x="81476" y="45338"/>
                </a:lnTo>
                <a:close/>
              </a:path>
              <a:path w="111125" h="95885">
                <a:moveTo>
                  <a:pt x="58601" y="51942"/>
                </a:moveTo>
                <a:lnTo>
                  <a:pt x="36203" y="51942"/>
                </a:lnTo>
                <a:lnTo>
                  <a:pt x="34053" y="47751"/>
                </a:lnTo>
                <a:lnTo>
                  <a:pt x="32261" y="45973"/>
                </a:lnTo>
                <a:lnTo>
                  <a:pt x="38609" y="44663"/>
                </a:lnTo>
                <a:lnTo>
                  <a:pt x="38425" y="44663"/>
                </a:lnTo>
                <a:lnTo>
                  <a:pt x="37696" y="47116"/>
                </a:lnTo>
                <a:lnTo>
                  <a:pt x="39906" y="47751"/>
                </a:lnTo>
                <a:lnTo>
                  <a:pt x="66292" y="47751"/>
                </a:lnTo>
                <a:lnTo>
                  <a:pt x="66996" y="48894"/>
                </a:lnTo>
                <a:lnTo>
                  <a:pt x="63080" y="48894"/>
                </a:lnTo>
                <a:lnTo>
                  <a:pt x="62483" y="49529"/>
                </a:lnTo>
                <a:lnTo>
                  <a:pt x="64004" y="51307"/>
                </a:lnTo>
                <a:lnTo>
                  <a:pt x="60916" y="51307"/>
                </a:lnTo>
                <a:lnTo>
                  <a:pt x="58601" y="51942"/>
                </a:lnTo>
                <a:close/>
              </a:path>
              <a:path w="111125" h="95885">
                <a:moveTo>
                  <a:pt x="72338" y="50672"/>
                </a:moveTo>
                <a:lnTo>
                  <a:pt x="66066" y="45973"/>
                </a:lnTo>
                <a:lnTo>
                  <a:pt x="70904" y="45973"/>
                </a:lnTo>
                <a:lnTo>
                  <a:pt x="71024" y="47116"/>
                </a:lnTo>
                <a:lnTo>
                  <a:pt x="72338" y="50672"/>
                </a:lnTo>
                <a:close/>
              </a:path>
              <a:path w="111125" h="95885">
                <a:moveTo>
                  <a:pt x="68060" y="50672"/>
                </a:moveTo>
                <a:lnTo>
                  <a:pt x="66557" y="49529"/>
                </a:lnTo>
                <a:lnTo>
                  <a:pt x="65768" y="48894"/>
                </a:lnTo>
                <a:lnTo>
                  <a:pt x="66996" y="48894"/>
                </a:lnTo>
                <a:lnTo>
                  <a:pt x="68060" y="50672"/>
                </a:lnTo>
                <a:close/>
              </a:path>
              <a:path w="111125" h="95885">
                <a:moveTo>
                  <a:pt x="55469" y="57276"/>
                </a:moveTo>
                <a:lnTo>
                  <a:pt x="29872" y="57276"/>
                </a:lnTo>
                <a:lnTo>
                  <a:pt x="34411" y="53085"/>
                </a:lnTo>
                <a:lnTo>
                  <a:pt x="32601" y="50799"/>
                </a:lnTo>
                <a:lnTo>
                  <a:pt x="36203" y="51942"/>
                </a:lnTo>
                <a:lnTo>
                  <a:pt x="58601" y="51942"/>
                </a:lnTo>
                <a:lnTo>
                  <a:pt x="56391" y="52450"/>
                </a:lnTo>
                <a:lnTo>
                  <a:pt x="56391" y="54228"/>
                </a:lnTo>
                <a:lnTo>
                  <a:pt x="59058" y="54228"/>
                </a:lnTo>
                <a:lnTo>
                  <a:pt x="59317" y="54863"/>
                </a:lnTo>
                <a:lnTo>
                  <a:pt x="60273" y="56133"/>
                </a:lnTo>
                <a:lnTo>
                  <a:pt x="55853" y="56133"/>
                </a:lnTo>
                <a:lnTo>
                  <a:pt x="55614" y="56641"/>
                </a:lnTo>
                <a:lnTo>
                  <a:pt x="55469" y="57276"/>
                </a:lnTo>
                <a:close/>
              </a:path>
              <a:path w="111125" h="95885">
                <a:moveTo>
                  <a:pt x="68754" y="51942"/>
                </a:moveTo>
                <a:lnTo>
                  <a:pt x="68659" y="51307"/>
                </a:lnTo>
                <a:lnTo>
                  <a:pt x="68428" y="51053"/>
                </a:lnTo>
                <a:lnTo>
                  <a:pt x="68606" y="50799"/>
                </a:lnTo>
                <a:lnTo>
                  <a:pt x="69661" y="51307"/>
                </a:lnTo>
                <a:lnTo>
                  <a:pt x="68754" y="51942"/>
                </a:lnTo>
                <a:close/>
              </a:path>
              <a:path w="111125" h="95885">
                <a:moveTo>
                  <a:pt x="70725" y="51942"/>
                </a:moveTo>
                <a:lnTo>
                  <a:pt x="69661" y="51307"/>
                </a:lnTo>
                <a:lnTo>
                  <a:pt x="70486" y="50672"/>
                </a:lnTo>
                <a:lnTo>
                  <a:pt x="70606" y="51307"/>
                </a:lnTo>
                <a:lnTo>
                  <a:pt x="70725" y="51942"/>
                </a:lnTo>
                <a:close/>
              </a:path>
              <a:path w="111125" h="95885">
                <a:moveTo>
                  <a:pt x="68428" y="51053"/>
                </a:moveTo>
                <a:lnTo>
                  <a:pt x="68275" y="51053"/>
                </a:lnTo>
                <a:lnTo>
                  <a:pt x="68136" y="50799"/>
                </a:lnTo>
                <a:lnTo>
                  <a:pt x="68428" y="51053"/>
                </a:lnTo>
                <a:close/>
              </a:path>
              <a:path w="111125" h="95885">
                <a:moveTo>
                  <a:pt x="66007" y="54863"/>
                </a:moveTo>
                <a:lnTo>
                  <a:pt x="64275" y="54863"/>
                </a:lnTo>
                <a:lnTo>
                  <a:pt x="62005" y="54228"/>
                </a:lnTo>
                <a:lnTo>
                  <a:pt x="60870" y="54228"/>
                </a:lnTo>
                <a:lnTo>
                  <a:pt x="59377" y="53085"/>
                </a:lnTo>
                <a:lnTo>
                  <a:pt x="60833" y="51307"/>
                </a:lnTo>
                <a:lnTo>
                  <a:pt x="64004" y="51307"/>
                </a:lnTo>
                <a:lnTo>
                  <a:pt x="66604" y="54228"/>
                </a:lnTo>
                <a:lnTo>
                  <a:pt x="66007" y="54863"/>
                </a:lnTo>
                <a:close/>
              </a:path>
              <a:path w="111125" h="95885">
                <a:moveTo>
                  <a:pt x="68310" y="51942"/>
                </a:moveTo>
                <a:lnTo>
                  <a:pt x="68087" y="51561"/>
                </a:lnTo>
                <a:lnTo>
                  <a:pt x="67965" y="51307"/>
                </a:lnTo>
                <a:lnTo>
                  <a:pt x="68296" y="51307"/>
                </a:lnTo>
                <a:lnTo>
                  <a:pt x="68542" y="51561"/>
                </a:lnTo>
                <a:lnTo>
                  <a:pt x="68310" y="51942"/>
                </a:lnTo>
                <a:close/>
              </a:path>
              <a:path w="111125" h="95885">
                <a:moveTo>
                  <a:pt x="25727" y="53720"/>
                </a:moveTo>
                <a:lnTo>
                  <a:pt x="23183" y="53720"/>
                </a:lnTo>
                <a:lnTo>
                  <a:pt x="24377" y="53085"/>
                </a:lnTo>
                <a:lnTo>
                  <a:pt x="25112" y="51942"/>
                </a:lnTo>
                <a:lnTo>
                  <a:pt x="26587" y="51942"/>
                </a:lnTo>
                <a:lnTo>
                  <a:pt x="25213" y="53085"/>
                </a:lnTo>
                <a:lnTo>
                  <a:pt x="25727" y="53720"/>
                </a:lnTo>
                <a:close/>
              </a:path>
              <a:path w="111125" h="95885">
                <a:moveTo>
                  <a:pt x="66007" y="55498"/>
                </a:moveTo>
                <a:lnTo>
                  <a:pt x="68269" y="51942"/>
                </a:lnTo>
                <a:lnTo>
                  <a:pt x="69292" y="54228"/>
                </a:lnTo>
                <a:lnTo>
                  <a:pt x="68993" y="54863"/>
                </a:lnTo>
                <a:lnTo>
                  <a:pt x="66007" y="55498"/>
                </a:lnTo>
                <a:close/>
              </a:path>
              <a:path w="111125" h="95885">
                <a:moveTo>
                  <a:pt x="54479" y="63245"/>
                </a:moveTo>
                <a:lnTo>
                  <a:pt x="54121" y="62610"/>
                </a:lnTo>
                <a:lnTo>
                  <a:pt x="53106" y="60197"/>
                </a:lnTo>
                <a:lnTo>
                  <a:pt x="51613" y="59689"/>
                </a:lnTo>
                <a:lnTo>
                  <a:pt x="26647" y="59689"/>
                </a:lnTo>
                <a:lnTo>
                  <a:pt x="26527" y="57276"/>
                </a:lnTo>
                <a:lnTo>
                  <a:pt x="25512" y="54863"/>
                </a:lnTo>
                <a:lnTo>
                  <a:pt x="19061" y="54863"/>
                </a:lnTo>
                <a:lnTo>
                  <a:pt x="20674" y="53085"/>
                </a:lnTo>
                <a:lnTo>
                  <a:pt x="20853" y="52450"/>
                </a:lnTo>
                <a:lnTo>
                  <a:pt x="22406" y="53720"/>
                </a:lnTo>
                <a:lnTo>
                  <a:pt x="25727" y="53720"/>
                </a:lnTo>
                <a:lnTo>
                  <a:pt x="27782" y="56133"/>
                </a:lnTo>
                <a:lnTo>
                  <a:pt x="28140" y="56641"/>
                </a:lnTo>
                <a:lnTo>
                  <a:pt x="29872" y="57276"/>
                </a:lnTo>
                <a:lnTo>
                  <a:pt x="55469" y="57276"/>
                </a:lnTo>
                <a:lnTo>
                  <a:pt x="54599" y="60832"/>
                </a:lnTo>
                <a:lnTo>
                  <a:pt x="58314" y="60832"/>
                </a:lnTo>
                <a:lnTo>
                  <a:pt x="58206" y="61467"/>
                </a:lnTo>
                <a:lnTo>
                  <a:pt x="58099" y="62102"/>
                </a:lnTo>
                <a:lnTo>
                  <a:pt x="56869" y="62102"/>
                </a:lnTo>
                <a:lnTo>
                  <a:pt x="54479" y="63245"/>
                </a:lnTo>
                <a:close/>
              </a:path>
              <a:path w="111125" h="95885">
                <a:moveTo>
                  <a:pt x="59058" y="54228"/>
                </a:moveTo>
                <a:lnTo>
                  <a:pt x="56391" y="54228"/>
                </a:lnTo>
                <a:lnTo>
                  <a:pt x="58541" y="53085"/>
                </a:lnTo>
                <a:lnTo>
                  <a:pt x="59058" y="54228"/>
                </a:lnTo>
                <a:close/>
              </a:path>
              <a:path w="111125" h="95885">
                <a:moveTo>
                  <a:pt x="62304" y="56641"/>
                </a:moveTo>
                <a:lnTo>
                  <a:pt x="61587" y="56641"/>
                </a:lnTo>
                <a:lnTo>
                  <a:pt x="61675" y="56133"/>
                </a:lnTo>
                <a:lnTo>
                  <a:pt x="61785" y="55498"/>
                </a:lnTo>
                <a:lnTo>
                  <a:pt x="61895" y="54863"/>
                </a:lnTo>
                <a:lnTo>
                  <a:pt x="62005" y="54228"/>
                </a:lnTo>
                <a:lnTo>
                  <a:pt x="62084" y="54863"/>
                </a:lnTo>
                <a:lnTo>
                  <a:pt x="62162" y="55498"/>
                </a:lnTo>
                <a:lnTo>
                  <a:pt x="62241" y="56133"/>
                </a:lnTo>
                <a:lnTo>
                  <a:pt x="62304" y="56641"/>
                </a:lnTo>
                <a:close/>
              </a:path>
              <a:path w="111125" h="95885">
                <a:moveTo>
                  <a:pt x="23601" y="56641"/>
                </a:moveTo>
                <a:lnTo>
                  <a:pt x="22884" y="56641"/>
                </a:lnTo>
                <a:lnTo>
                  <a:pt x="22884" y="55498"/>
                </a:lnTo>
                <a:lnTo>
                  <a:pt x="22585" y="55498"/>
                </a:lnTo>
                <a:lnTo>
                  <a:pt x="22048" y="54863"/>
                </a:lnTo>
                <a:lnTo>
                  <a:pt x="25512" y="54863"/>
                </a:lnTo>
                <a:lnTo>
                  <a:pt x="23601" y="56641"/>
                </a:lnTo>
                <a:close/>
              </a:path>
              <a:path w="111125" h="95885">
                <a:moveTo>
                  <a:pt x="42056" y="62610"/>
                </a:moveTo>
                <a:lnTo>
                  <a:pt x="22884" y="62610"/>
                </a:lnTo>
                <a:lnTo>
                  <a:pt x="21391" y="57276"/>
                </a:lnTo>
                <a:lnTo>
                  <a:pt x="22346" y="57911"/>
                </a:lnTo>
                <a:lnTo>
                  <a:pt x="26647" y="59689"/>
                </a:lnTo>
                <a:lnTo>
                  <a:pt x="51613" y="59689"/>
                </a:lnTo>
                <a:lnTo>
                  <a:pt x="51672" y="60197"/>
                </a:lnTo>
                <a:lnTo>
                  <a:pt x="49104" y="61467"/>
                </a:lnTo>
                <a:lnTo>
                  <a:pt x="49104" y="62102"/>
                </a:lnTo>
                <a:lnTo>
                  <a:pt x="41698" y="62102"/>
                </a:lnTo>
                <a:lnTo>
                  <a:pt x="42056" y="62610"/>
                </a:lnTo>
                <a:close/>
              </a:path>
              <a:path w="111125" h="95885">
                <a:moveTo>
                  <a:pt x="42773" y="63880"/>
                </a:moveTo>
                <a:lnTo>
                  <a:pt x="18285" y="63880"/>
                </a:lnTo>
                <a:lnTo>
                  <a:pt x="16852" y="60197"/>
                </a:lnTo>
                <a:lnTo>
                  <a:pt x="17747" y="59689"/>
                </a:lnTo>
                <a:lnTo>
                  <a:pt x="18106" y="59054"/>
                </a:lnTo>
                <a:lnTo>
                  <a:pt x="20495" y="60197"/>
                </a:lnTo>
                <a:lnTo>
                  <a:pt x="21391" y="60197"/>
                </a:lnTo>
                <a:lnTo>
                  <a:pt x="20375" y="62610"/>
                </a:lnTo>
                <a:lnTo>
                  <a:pt x="42056" y="62610"/>
                </a:lnTo>
                <a:lnTo>
                  <a:pt x="42773" y="63880"/>
                </a:lnTo>
                <a:close/>
              </a:path>
              <a:path w="111125" h="95885">
                <a:moveTo>
                  <a:pt x="58314" y="60832"/>
                </a:moveTo>
                <a:lnTo>
                  <a:pt x="54599" y="60832"/>
                </a:lnTo>
                <a:lnTo>
                  <a:pt x="58421" y="60197"/>
                </a:lnTo>
                <a:lnTo>
                  <a:pt x="58314" y="60832"/>
                </a:lnTo>
                <a:close/>
              </a:path>
              <a:path w="111125" h="95885">
                <a:moveTo>
                  <a:pt x="43131" y="64388"/>
                </a:moveTo>
                <a:lnTo>
                  <a:pt x="14761" y="64388"/>
                </a:lnTo>
                <a:lnTo>
                  <a:pt x="14761" y="62102"/>
                </a:lnTo>
                <a:lnTo>
                  <a:pt x="18285" y="63880"/>
                </a:lnTo>
                <a:lnTo>
                  <a:pt x="42773" y="63880"/>
                </a:lnTo>
                <a:lnTo>
                  <a:pt x="43131" y="64388"/>
                </a:lnTo>
                <a:close/>
              </a:path>
              <a:path w="111125" h="95885">
                <a:moveTo>
                  <a:pt x="46715" y="65023"/>
                </a:moveTo>
                <a:lnTo>
                  <a:pt x="44386" y="62102"/>
                </a:lnTo>
                <a:lnTo>
                  <a:pt x="49104" y="62102"/>
                </a:lnTo>
                <a:lnTo>
                  <a:pt x="51672" y="63880"/>
                </a:lnTo>
                <a:lnTo>
                  <a:pt x="49403" y="64388"/>
                </a:lnTo>
                <a:lnTo>
                  <a:pt x="46715" y="65023"/>
                </a:lnTo>
                <a:close/>
              </a:path>
              <a:path w="111125" h="95885">
                <a:moveTo>
                  <a:pt x="57884" y="63245"/>
                </a:moveTo>
                <a:lnTo>
                  <a:pt x="56869" y="62102"/>
                </a:lnTo>
                <a:lnTo>
                  <a:pt x="58099" y="62102"/>
                </a:lnTo>
                <a:lnTo>
                  <a:pt x="58003" y="62610"/>
                </a:lnTo>
                <a:lnTo>
                  <a:pt x="57884" y="63245"/>
                </a:lnTo>
                <a:close/>
              </a:path>
              <a:path w="111125" h="95885">
                <a:moveTo>
                  <a:pt x="7833" y="66293"/>
                </a:moveTo>
                <a:lnTo>
                  <a:pt x="5264" y="66293"/>
                </a:lnTo>
                <a:lnTo>
                  <a:pt x="5154" y="65658"/>
                </a:lnTo>
                <a:lnTo>
                  <a:pt x="5044" y="65023"/>
                </a:lnTo>
                <a:lnTo>
                  <a:pt x="4934" y="64388"/>
                </a:lnTo>
                <a:lnTo>
                  <a:pt x="4846" y="63880"/>
                </a:lnTo>
                <a:lnTo>
                  <a:pt x="6996" y="64388"/>
                </a:lnTo>
                <a:lnTo>
                  <a:pt x="7295" y="64388"/>
                </a:lnTo>
                <a:lnTo>
                  <a:pt x="7951" y="66039"/>
                </a:lnTo>
                <a:lnTo>
                  <a:pt x="7833" y="66293"/>
                </a:lnTo>
                <a:close/>
              </a:path>
              <a:path w="111125" h="95885">
                <a:moveTo>
                  <a:pt x="30185" y="68579"/>
                </a:moveTo>
                <a:lnTo>
                  <a:pt x="9027" y="68579"/>
                </a:lnTo>
                <a:lnTo>
                  <a:pt x="10341" y="67436"/>
                </a:lnTo>
                <a:lnTo>
                  <a:pt x="11834" y="66293"/>
                </a:lnTo>
                <a:lnTo>
                  <a:pt x="8037" y="66293"/>
                </a:lnTo>
                <a:lnTo>
                  <a:pt x="7951" y="66039"/>
                </a:lnTo>
                <a:lnTo>
                  <a:pt x="8848" y="64388"/>
                </a:lnTo>
                <a:lnTo>
                  <a:pt x="10938" y="63880"/>
                </a:lnTo>
                <a:lnTo>
                  <a:pt x="12611" y="64388"/>
                </a:lnTo>
                <a:lnTo>
                  <a:pt x="43131" y="64388"/>
                </a:lnTo>
                <a:lnTo>
                  <a:pt x="42450" y="65023"/>
                </a:lnTo>
                <a:lnTo>
                  <a:pt x="34351" y="65023"/>
                </a:lnTo>
                <a:lnTo>
                  <a:pt x="33455" y="66801"/>
                </a:lnTo>
                <a:lnTo>
                  <a:pt x="31843" y="66801"/>
                </a:lnTo>
                <a:lnTo>
                  <a:pt x="30185" y="68579"/>
                </a:lnTo>
                <a:close/>
              </a:path>
              <a:path w="111125" h="95885">
                <a:moveTo>
                  <a:pt x="22272" y="75818"/>
                </a:moveTo>
                <a:lnTo>
                  <a:pt x="1740" y="75818"/>
                </a:lnTo>
                <a:lnTo>
                  <a:pt x="3472" y="73405"/>
                </a:lnTo>
                <a:lnTo>
                  <a:pt x="1561" y="71627"/>
                </a:lnTo>
                <a:lnTo>
                  <a:pt x="1680" y="70992"/>
                </a:lnTo>
                <a:lnTo>
                  <a:pt x="1740" y="70357"/>
                </a:lnTo>
                <a:lnTo>
                  <a:pt x="2935" y="69849"/>
                </a:lnTo>
                <a:lnTo>
                  <a:pt x="2815" y="68579"/>
                </a:lnTo>
                <a:lnTo>
                  <a:pt x="2696" y="68071"/>
                </a:lnTo>
                <a:lnTo>
                  <a:pt x="1262" y="67436"/>
                </a:lnTo>
                <a:lnTo>
                  <a:pt x="1374" y="66801"/>
                </a:lnTo>
                <a:lnTo>
                  <a:pt x="1464" y="66293"/>
                </a:lnTo>
                <a:lnTo>
                  <a:pt x="1576" y="65658"/>
                </a:lnTo>
                <a:lnTo>
                  <a:pt x="1688" y="65023"/>
                </a:lnTo>
                <a:lnTo>
                  <a:pt x="1800" y="64388"/>
                </a:lnTo>
                <a:lnTo>
                  <a:pt x="4010" y="66293"/>
                </a:lnTo>
                <a:lnTo>
                  <a:pt x="8037" y="66293"/>
                </a:lnTo>
                <a:lnTo>
                  <a:pt x="9027" y="68579"/>
                </a:lnTo>
                <a:lnTo>
                  <a:pt x="30185" y="68579"/>
                </a:lnTo>
                <a:lnTo>
                  <a:pt x="29633" y="69214"/>
                </a:lnTo>
                <a:lnTo>
                  <a:pt x="30469" y="70992"/>
                </a:lnTo>
                <a:lnTo>
                  <a:pt x="30409" y="71627"/>
                </a:lnTo>
                <a:lnTo>
                  <a:pt x="30338" y="71881"/>
                </a:lnTo>
                <a:lnTo>
                  <a:pt x="30230" y="72262"/>
                </a:lnTo>
                <a:lnTo>
                  <a:pt x="28677" y="72770"/>
                </a:lnTo>
                <a:lnTo>
                  <a:pt x="28080" y="72770"/>
                </a:lnTo>
                <a:lnTo>
                  <a:pt x="25572" y="73405"/>
                </a:lnTo>
                <a:lnTo>
                  <a:pt x="26049" y="74548"/>
                </a:lnTo>
                <a:lnTo>
                  <a:pt x="21868" y="74548"/>
                </a:lnTo>
                <a:lnTo>
                  <a:pt x="22272" y="75818"/>
                </a:lnTo>
                <a:close/>
              </a:path>
              <a:path w="111125" h="95885">
                <a:moveTo>
                  <a:pt x="36024" y="69214"/>
                </a:moveTo>
                <a:lnTo>
                  <a:pt x="34829" y="67436"/>
                </a:lnTo>
                <a:lnTo>
                  <a:pt x="36263" y="65658"/>
                </a:lnTo>
                <a:lnTo>
                  <a:pt x="34351" y="65023"/>
                </a:lnTo>
                <a:lnTo>
                  <a:pt x="42450" y="65023"/>
                </a:lnTo>
                <a:lnTo>
                  <a:pt x="39727" y="67436"/>
                </a:lnTo>
                <a:lnTo>
                  <a:pt x="42176" y="68071"/>
                </a:lnTo>
                <a:lnTo>
                  <a:pt x="43549" y="68579"/>
                </a:lnTo>
                <a:lnTo>
                  <a:pt x="37457" y="68579"/>
                </a:lnTo>
                <a:lnTo>
                  <a:pt x="36024" y="69214"/>
                </a:lnTo>
                <a:close/>
              </a:path>
              <a:path w="111125" h="95885">
                <a:moveTo>
                  <a:pt x="37585" y="71881"/>
                </a:moveTo>
                <a:lnTo>
                  <a:pt x="37463" y="71373"/>
                </a:lnTo>
                <a:lnTo>
                  <a:pt x="38950" y="70357"/>
                </a:lnTo>
                <a:lnTo>
                  <a:pt x="37875" y="69214"/>
                </a:lnTo>
                <a:lnTo>
                  <a:pt x="37457" y="68579"/>
                </a:lnTo>
                <a:lnTo>
                  <a:pt x="43549" y="68579"/>
                </a:lnTo>
                <a:lnTo>
                  <a:pt x="44923" y="66293"/>
                </a:lnTo>
                <a:lnTo>
                  <a:pt x="45008" y="66801"/>
                </a:lnTo>
                <a:lnTo>
                  <a:pt x="45114" y="67436"/>
                </a:lnTo>
                <a:lnTo>
                  <a:pt x="45220" y="68071"/>
                </a:lnTo>
                <a:lnTo>
                  <a:pt x="45305" y="68579"/>
                </a:lnTo>
                <a:lnTo>
                  <a:pt x="45411" y="69214"/>
                </a:lnTo>
                <a:lnTo>
                  <a:pt x="45518" y="69849"/>
                </a:lnTo>
                <a:lnTo>
                  <a:pt x="45602" y="70357"/>
                </a:lnTo>
                <a:lnTo>
                  <a:pt x="42414" y="70357"/>
                </a:lnTo>
                <a:lnTo>
                  <a:pt x="37585" y="71881"/>
                </a:lnTo>
                <a:close/>
              </a:path>
              <a:path w="111125" h="95885">
                <a:moveTo>
                  <a:pt x="32858" y="71627"/>
                </a:moveTo>
                <a:lnTo>
                  <a:pt x="32141" y="70992"/>
                </a:lnTo>
                <a:lnTo>
                  <a:pt x="32056" y="69849"/>
                </a:lnTo>
                <a:lnTo>
                  <a:pt x="31933" y="68071"/>
                </a:lnTo>
                <a:lnTo>
                  <a:pt x="31843" y="66801"/>
                </a:lnTo>
                <a:lnTo>
                  <a:pt x="33455" y="66801"/>
                </a:lnTo>
                <a:lnTo>
                  <a:pt x="32261" y="69214"/>
                </a:lnTo>
                <a:lnTo>
                  <a:pt x="37039" y="69849"/>
                </a:lnTo>
                <a:lnTo>
                  <a:pt x="37338" y="70992"/>
                </a:lnTo>
                <a:lnTo>
                  <a:pt x="34531" y="70992"/>
                </a:lnTo>
                <a:lnTo>
                  <a:pt x="32858" y="71627"/>
                </a:lnTo>
                <a:close/>
              </a:path>
              <a:path w="111125" h="95885">
                <a:moveTo>
                  <a:pt x="42056" y="74040"/>
                </a:moveTo>
                <a:lnTo>
                  <a:pt x="39010" y="74040"/>
                </a:lnTo>
                <a:lnTo>
                  <a:pt x="43310" y="70992"/>
                </a:lnTo>
                <a:lnTo>
                  <a:pt x="42414" y="70357"/>
                </a:lnTo>
                <a:lnTo>
                  <a:pt x="45602" y="70357"/>
                </a:lnTo>
                <a:lnTo>
                  <a:pt x="45700" y="70992"/>
                </a:lnTo>
                <a:lnTo>
                  <a:pt x="42892" y="72770"/>
                </a:lnTo>
                <a:lnTo>
                  <a:pt x="42056" y="74040"/>
                </a:lnTo>
                <a:close/>
              </a:path>
              <a:path w="111125" h="95885">
                <a:moveTo>
                  <a:pt x="38054" y="73405"/>
                </a:moveTo>
                <a:lnTo>
                  <a:pt x="34590" y="73405"/>
                </a:lnTo>
                <a:lnTo>
                  <a:pt x="35068" y="72262"/>
                </a:lnTo>
                <a:lnTo>
                  <a:pt x="34531" y="70992"/>
                </a:lnTo>
                <a:lnTo>
                  <a:pt x="37338" y="70992"/>
                </a:lnTo>
                <a:lnTo>
                  <a:pt x="37463" y="71373"/>
                </a:lnTo>
                <a:lnTo>
                  <a:pt x="36322" y="72262"/>
                </a:lnTo>
                <a:lnTo>
                  <a:pt x="37696" y="72262"/>
                </a:lnTo>
                <a:lnTo>
                  <a:pt x="38054" y="73405"/>
                </a:lnTo>
                <a:close/>
              </a:path>
              <a:path w="111125" h="95885">
                <a:moveTo>
                  <a:pt x="36322" y="72262"/>
                </a:moveTo>
                <a:lnTo>
                  <a:pt x="37463" y="71373"/>
                </a:lnTo>
                <a:lnTo>
                  <a:pt x="37585" y="71881"/>
                </a:lnTo>
                <a:lnTo>
                  <a:pt x="36322" y="72262"/>
                </a:lnTo>
                <a:close/>
              </a:path>
              <a:path w="111125" h="95885">
                <a:moveTo>
                  <a:pt x="684" y="94868"/>
                </a:moveTo>
                <a:lnTo>
                  <a:pt x="234" y="79374"/>
                </a:lnTo>
                <a:lnTo>
                  <a:pt x="117" y="75818"/>
                </a:lnTo>
                <a:lnTo>
                  <a:pt x="0" y="72262"/>
                </a:lnTo>
                <a:lnTo>
                  <a:pt x="725" y="71627"/>
                </a:lnTo>
                <a:lnTo>
                  <a:pt x="1740" y="75818"/>
                </a:lnTo>
                <a:lnTo>
                  <a:pt x="22272" y="75818"/>
                </a:lnTo>
                <a:lnTo>
                  <a:pt x="23481" y="79374"/>
                </a:lnTo>
                <a:lnTo>
                  <a:pt x="23272" y="80009"/>
                </a:lnTo>
                <a:lnTo>
                  <a:pt x="17867" y="80009"/>
                </a:lnTo>
                <a:lnTo>
                  <a:pt x="15298" y="81787"/>
                </a:lnTo>
                <a:lnTo>
                  <a:pt x="14940" y="81787"/>
                </a:lnTo>
                <a:lnTo>
                  <a:pt x="22227" y="87121"/>
                </a:lnTo>
                <a:lnTo>
                  <a:pt x="17389" y="88391"/>
                </a:lnTo>
                <a:lnTo>
                  <a:pt x="6279" y="88391"/>
                </a:lnTo>
                <a:lnTo>
                  <a:pt x="8311" y="91936"/>
                </a:lnTo>
                <a:lnTo>
                  <a:pt x="3947" y="91936"/>
                </a:lnTo>
                <a:lnTo>
                  <a:pt x="4488" y="93725"/>
                </a:lnTo>
                <a:lnTo>
                  <a:pt x="4129" y="93725"/>
                </a:lnTo>
                <a:lnTo>
                  <a:pt x="3054" y="94360"/>
                </a:lnTo>
                <a:lnTo>
                  <a:pt x="1860" y="94360"/>
                </a:lnTo>
                <a:lnTo>
                  <a:pt x="684" y="94868"/>
                </a:lnTo>
                <a:close/>
              </a:path>
              <a:path w="111125" h="95885">
                <a:moveTo>
                  <a:pt x="37696" y="72262"/>
                </a:moveTo>
                <a:lnTo>
                  <a:pt x="36322" y="72262"/>
                </a:lnTo>
                <a:lnTo>
                  <a:pt x="37585" y="71881"/>
                </a:lnTo>
                <a:lnTo>
                  <a:pt x="37696" y="72262"/>
                </a:lnTo>
                <a:close/>
              </a:path>
              <a:path w="111125" h="95885">
                <a:moveTo>
                  <a:pt x="28328" y="77850"/>
                </a:moveTo>
                <a:lnTo>
                  <a:pt x="27807" y="77342"/>
                </a:lnTo>
                <a:lnTo>
                  <a:pt x="27870" y="76326"/>
                </a:lnTo>
                <a:lnTo>
                  <a:pt x="27978" y="74548"/>
                </a:lnTo>
                <a:lnTo>
                  <a:pt x="28080" y="72770"/>
                </a:lnTo>
                <a:lnTo>
                  <a:pt x="28677" y="72770"/>
                </a:lnTo>
                <a:lnTo>
                  <a:pt x="28677" y="74548"/>
                </a:lnTo>
                <a:lnTo>
                  <a:pt x="30170" y="74548"/>
                </a:lnTo>
                <a:lnTo>
                  <a:pt x="29633" y="75818"/>
                </a:lnTo>
                <a:lnTo>
                  <a:pt x="28328" y="77850"/>
                </a:lnTo>
                <a:close/>
              </a:path>
              <a:path w="111125" h="95885">
                <a:moveTo>
                  <a:pt x="38293" y="79374"/>
                </a:moveTo>
                <a:lnTo>
                  <a:pt x="34112" y="78231"/>
                </a:lnTo>
                <a:lnTo>
                  <a:pt x="32440" y="78231"/>
                </a:lnTo>
                <a:lnTo>
                  <a:pt x="31723" y="75183"/>
                </a:lnTo>
                <a:lnTo>
                  <a:pt x="32082" y="74040"/>
                </a:lnTo>
                <a:lnTo>
                  <a:pt x="32201" y="73405"/>
                </a:lnTo>
                <a:lnTo>
                  <a:pt x="32321" y="72770"/>
                </a:lnTo>
                <a:lnTo>
                  <a:pt x="34590" y="73405"/>
                </a:lnTo>
                <a:lnTo>
                  <a:pt x="35845" y="73405"/>
                </a:lnTo>
                <a:lnTo>
                  <a:pt x="35845" y="75183"/>
                </a:lnTo>
                <a:lnTo>
                  <a:pt x="38293" y="79374"/>
                </a:lnTo>
                <a:close/>
              </a:path>
              <a:path w="111125" h="95885">
                <a:moveTo>
                  <a:pt x="30648" y="80009"/>
                </a:moveTo>
                <a:lnTo>
                  <a:pt x="24855" y="79374"/>
                </a:lnTo>
                <a:lnTo>
                  <a:pt x="24855" y="74548"/>
                </a:lnTo>
                <a:lnTo>
                  <a:pt x="26049" y="74548"/>
                </a:lnTo>
                <a:lnTo>
                  <a:pt x="26766" y="76326"/>
                </a:lnTo>
                <a:lnTo>
                  <a:pt x="27807" y="77342"/>
                </a:lnTo>
                <a:lnTo>
                  <a:pt x="27722" y="78739"/>
                </a:lnTo>
                <a:lnTo>
                  <a:pt x="29354" y="78739"/>
                </a:lnTo>
                <a:lnTo>
                  <a:pt x="30648" y="80009"/>
                </a:lnTo>
                <a:close/>
              </a:path>
              <a:path w="111125" h="95885">
                <a:moveTo>
                  <a:pt x="27722" y="78739"/>
                </a:moveTo>
                <a:lnTo>
                  <a:pt x="27807" y="77342"/>
                </a:lnTo>
                <a:lnTo>
                  <a:pt x="28328" y="77850"/>
                </a:lnTo>
                <a:lnTo>
                  <a:pt x="27722" y="78739"/>
                </a:lnTo>
                <a:close/>
              </a:path>
              <a:path w="111125" h="95885">
                <a:moveTo>
                  <a:pt x="29354" y="78739"/>
                </a:moveTo>
                <a:lnTo>
                  <a:pt x="27722" y="78739"/>
                </a:lnTo>
                <a:lnTo>
                  <a:pt x="28328" y="77850"/>
                </a:lnTo>
                <a:lnTo>
                  <a:pt x="29354" y="78739"/>
                </a:lnTo>
                <a:close/>
              </a:path>
              <a:path w="111125" h="95885">
                <a:moveTo>
                  <a:pt x="19897" y="84200"/>
                </a:moveTo>
                <a:lnTo>
                  <a:pt x="18942" y="84200"/>
                </a:lnTo>
                <a:lnTo>
                  <a:pt x="17867" y="80009"/>
                </a:lnTo>
                <a:lnTo>
                  <a:pt x="23272" y="80009"/>
                </a:lnTo>
                <a:lnTo>
                  <a:pt x="22645" y="81787"/>
                </a:lnTo>
                <a:lnTo>
                  <a:pt x="25293" y="81787"/>
                </a:lnTo>
                <a:lnTo>
                  <a:pt x="24855" y="82422"/>
                </a:lnTo>
                <a:lnTo>
                  <a:pt x="24616" y="82422"/>
                </a:lnTo>
                <a:lnTo>
                  <a:pt x="19897" y="84200"/>
                </a:lnTo>
                <a:close/>
              </a:path>
              <a:path w="111125" h="95885">
                <a:moveTo>
                  <a:pt x="25293" y="81787"/>
                </a:moveTo>
                <a:lnTo>
                  <a:pt x="22645" y="81787"/>
                </a:lnTo>
                <a:lnTo>
                  <a:pt x="23839" y="80517"/>
                </a:lnTo>
                <a:lnTo>
                  <a:pt x="26169" y="80517"/>
                </a:lnTo>
                <a:lnTo>
                  <a:pt x="25293" y="81787"/>
                </a:lnTo>
                <a:close/>
              </a:path>
              <a:path w="111125" h="95885">
                <a:moveTo>
                  <a:pt x="10281" y="90169"/>
                </a:moveTo>
                <a:lnTo>
                  <a:pt x="6279" y="88391"/>
                </a:lnTo>
                <a:lnTo>
                  <a:pt x="17389" y="88391"/>
                </a:lnTo>
                <a:lnTo>
                  <a:pt x="12551" y="89534"/>
                </a:lnTo>
                <a:lnTo>
                  <a:pt x="10281" y="90169"/>
                </a:lnTo>
                <a:close/>
              </a:path>
              <a:path w="111125" h="95885">
                <a:moveTo>
                  <a:pt x="5802" y="94868"/>
                </a:moveTo>
                <a:lnTo>
                  <a:pt x="5726" y="94360"/>
                </a:lnTo>
                <a:lnTo>
                  <a:pt x="5632" y="93725"/>
                </a:lnTo>
                <a:lnTo>
                  <a:pt x="5538" y="93090"/>
                </a:lnTo>
                <a:lnTo>
                  <a:pt x="5443" y="92455"/>
                </a:lnTo>
                <a:lnTo>
                  <a:pt x="3916" y="91936"/>
                </a:lnTo>
                <a:lnTo>
                  <a:pt x="7603" y="91936"/>
                </a:lnTo>
                <a:lnTo>
                  <a:pt x="13686" y="92455"/>
                </a:lnTo>
                <a:lnTo>
                  <a:pt x="13178" y="93090"/>
                </a:lnTo>
                <a:lnTo>
                  <a:pt x="7773" y="93090"/>
                </a:lnTo>
                <a:lnTo>
                  <a:pt x="5802" y="94868"/>
                </a:lnTo>
                <a:close/>
              </a:path>
              <a:path w="111125" h="95885">
                <a:moveTo>
                  <a:pt x="7713" y="95503"/>
                </a:moveTo>
                <a:lnTo>
                  <a:pt x="7116" y="95503"/>
                </a:lnTo>
                <a:lnTo>
                  <a:pt x="7773" y="93090"/>
                </a:lnTo>
                <a:lnTo>
                  <a:pt x="13178" y="93090"/>
                </a:lnTo>
                <a:lnTo>
                  <a:pt x="12163" y="94360"/>
                </a:lnTo>
                <a:lnTo>
                  <a:pt x="8609" y="94360"/>
                </a:lnTo>
                <a:lnTo>
                  <a:pt x="7713" y="95503"/>
                </a:lnTo>
                <a:close/>
              </a:path>
              <a:path w="111125" h="95885">
                <a:moveTo>
                  <a:pt x="11655" y="94868"/>
                </a:moveTo>
                <a:lnTo>
                  <a:pt x="10162" y="94360"/>
                </a:lnTo>
                <a:lnTo>
                  <a:pt x="12163" y="94360"/>
                </a:lnTo>
                <a:lnTo>
                  <a:pt x="11655" y="94868"/>
                </a:lnTo>
                <a:close/>
              </a:path>
            </a:pathLst>
          </a:custGeom>
          <a:solidFill>
            <a:srgbClr val="E83380"/>
          </a:solidFill>
        </p:spPr>
        <p:txBody>
          <a:bodyPr wrap="square" lIns="0" tIns="0" rIns="0" bIns="0" rtlCol="0"/>
          <a:lstStyle/>
          <a:p>
            <a:endParaRPr/>
          </a:p>
        </p:txBody>
      </p:sp>
      <p:sp>
        <p:nvSpPr>
          <p:cNvPr id="54" name="object 54"/>
          <p:cNvSpPr/>
          <p:nvPr/>
        </p:nvSpPr>
        <p:spPr>
          <a:xfrm>
            <a:off x="14057710" y="2881678"/>
            <a:ext cx="99695" cy="118745"/>
          </a:xfrm>
          <a:custGeom>
            <a:avLst/>
            <a:gdLst/>
            <a:ahLst/>
            <a:cxnLst/>
            <a:rect l="l" t="t" r="r" b="b"/>
            <a:pathLst>
              <a:path w="99694" h="118744">
                <a:moveTo>
                  <a:pt x="95181" y="15947"/>
                </a:moveTo>
                <a:lnTo>
                  <a:pt x="78431" y="15947"/>
                </a:lnTo>
                <a:lnTo>
                  <a:pt x="78551" y="13737"/>
                </a:lnTo>
                <a:lnTo>
                  <a:pt x="80390" y="12423"/>
                </a:lnTo>
                <a:lnTo>
                  <a:pt x="83508" y="12423"/>
                </a:lnTo>
                <a:lnTo>
                  <a:pt x="84643" y="7346"/>
                </a:lnTo>
                <a:lnTo>
                  <a:pt x="86793" y="4897"/>
                </a:lnTo>
                <a:lnTo>
                  <a:pt x="90047" y="4897"/>
                </a:lnTo>
                <a:lnTo>
                  <a:pt x="92408" y="0"/>
                </a:lnTo>
                <a:lnTo>
                  <a:pt x="92569" y="0"/>
                </a:lnTo>
                <a:lnTo>
                  <a:pt x="95064" y="15230"/>
                </a:lnTo>
                <a:lnTo>
                  <a:pt x="95181" y="15947"/>
                </a:lnTo>
                <a:close/>
              </a:path>
              <a:path w="99694" h="118744">
                <a:moveTo>
                  <a:pt x="95886" y="20247"/>
                </a:moveTo>
                <a:lnTo>
                  <a:pt x="72040" y="20247"/>
                </a:lnTo>
                <a:lnTo>
                  <a:pt x="73414" y="16663"/>
                </a:lnTo>
                <a:lnTo>
                  <a:pt x="75564" y="15230"/>
                </a:lnTo>
                <a:lnTo>
                  <a:pt x="78431" y="15947"/>
                </a:lnTo>
                <a:lnTo>
                  <a:pt x="95181" y="15947"/>
                </a:lnTo>
                <a:lnTo>
                  <a:pt x="95719" y="19232"/>
                </a:lnTo>
                <a:lnTo>
                  <a:pt x="95788" y="19650"/>
                </a:lnTo>
                <a:lnTo>
                  <a:pt x="95886" y="20247"/>
                </a:lnTo>
                <a:close/>
              </a:path>
              <a:path w="99694" h="118744">
                <a:moveTo>
                  <a:pt x="96270" y="21860"/>
                </a:moveTo>
                <a:lnTo>
                  <a:pt x="68098" y="21860"/>
                </a:lnTo>
                <a:lnTo>
                  <a:pt x="68212" y="21024"/>
                </a:lnTo>
                <a:lnTo>
                  <a:pt x="68318" y="20247"/>
                </a:lnTo>
                <a:lnTo>
                  <a:pt x="68400" y="19650"/>
                </a:lnTo>
                <a:lnTo>
                  <a:pt x="68457" y="19232"/>
                </a:lnTo>
                <a:lnTo>
                  <a:pt x="70069" y="19650"/>
                </a:lnTo>
                <a:lnTo>
                  <a:pt x="72040" y="20247"/>
                </a:lnTo>
                <a:lnTo>
                  <a:pt x="95886" y="20247"/>
                </a:lnTo>
                <a:lnTo>
                  <a:pt x="95961" y="20710"/>
                </a:lnTo>
                <a:lnTo>
                  <a:pt x="96270" y="21860"/>
                </a:lnTo>
                <a:close/>
              </a:path>
              <a:path w="99694" h="118744">
                <a:moveTo>
                  <a:pt x="96993" y="24548"/>
                </a:moveTo>
                <a:lnTo>
                  <a:pt x="64395" y="24548"/>
                </a:lnTo>
                <a:lnTo>
                  <a:pt x="64369" y="24189"/>
                </a:lnTo>
                <a:lnTo>
                  <a:pt x="64242" y="22457"/>
                </a:lnTo>
                <a:lnTo>
                  <a:pt x="64216" y="22099"/>
                </a:lnTo>
                <a:lnTo>
                  <a:pt x="65829" y="21024"/>
                </a:lnTo>
                <a:lnTo>
                  <a:pt x="68098" y="21860"/>
                </a:lnTo>
                <a:lnTo>
                  <a:pt x="96270" y="21860"/>
                </a:lnTo>
                <a:lnTo>
                  <a:pt x="96896" y="24189"/>
                </a:lnTo>
                <a:lnTo>
                  <a:pt x="96993" y="24548"/>
                </a:lnTo>
                <a:close/>
              </a:path>
              <a:path w="99694" h="118744">
                <a:moveTo>
                  <a:pt x="97458" y="26280"/>
                </a:moveTo>
                <a:lnTo>
                  <a:pt x="60871" y="26280"/>
                </a:lnTo>
                <a:lnTo>
                  <a:pt x="61827" y="24786"/>
                </a:lnTo>
                <a:lnTo>
                  <a:pt x="62962" y="24189"/>
                </a:lnTo>
                <a:lnTo>
                  <a:pt x="64395" y="24548"/>
                </a:lnTo>
                <a:lnTo>
                  <a:pt x="96993" y="24548"/>
                </a:lnTo>
                <a:lnTo>
                  <a:pt x="97458" y="26280"/>
                </a:lnTo>
                <a:close/>
              </a:path>
              <a:path w="99694" h="118744">
                <a:moveTo>
                  <a:pt x="81822" y="37688"/>
                </a:moveTo>
                <a:lnTo>
                  <a:pt x="52091" y="37688"/>
                </a:lnTo>
                <a:lnTo>
                  <a:pt x="52460" y="35060"/>
                </a:lnTo>
                <a:lnTo>
                  <a:pt x="52569" y="34283"/>
                </a:lnTo>
                <a:lnTo>
                  <a:pt x="54899" y="32133"/>
                </a:lnTo>
                <a:lnTo>
                  <a:pt x="59199" y="31237"/>
                </a:lnTo>
                <a:lnTo>
                  <a:pt x="59199" y="30700"/>
                </a:lnTo>
                <a:lnTo>
                  <a:pt x="54481" y="28490"/>
                </a:lnTo>
                <a:lnTo>
                  <a:pt x="55436" y="25503"/>
                </a:lnTo>
                <a:lnTo>
                  <a:pt x="60871" y="26280"/>
                </a:lnTo>
                <a:lnTo>
                  <a:pt x="97458" y="26280"/>
                </a:lnTo>
                <a:lnTo>
                  <a:pt x="98646" y="30700"/>
                </a:lnTo>
                <a:lnTo>
                  <a:pt x="98742" y="31058"/>
                </a:lnTo>
                <a:lnTo>
                  <a:pt x="95155" y="31058"/>
                </a:lnTo>
                <a:lnTo>
                  <a:pt x="95134" y="31237"/>
                </a:lnTo>
                <a:lnTo>
                  <a:pt x="95027" y="32133"/>
                </a:lnTo>
                <a:lnTo>
                  <a:pt x="94970" y="32611"/>
                </a:lnTo>
                <a:lnTo>
                  <a:pt x="90257" y="32611"/>
                </a:lnTo>
                <a:lnTo>
                  <a:pt x="89440" y="36135"/>
                </a:lnTo>
                <a:lnTo>
                  <a:pt x="89398" y="36314"/>
                </a:lnTo>
                <a:lnTo>
                  <a:pt x="89287" y="36792"/>
                </a:lnTo>
                <a:lnTo>
                  <a:pt x="82553" y="36792"/>
                </a:lnTo>
                <a:lnTo>
                  <a:pt x="82194" y="37150"/>
                </a:lnTo>
                <a:lnTo>
                  <a:pt x="81822" y="37688"/>
                </a:lnTo>
                <a:close/>
              </a:path>
              <a:path w="99694" h="118744">
                <a:moveTo>
                  <a:pt x="99243" y="32922"/>
                </a:moveTo>
                <a:lnTo>
                  <a:pt x="97723" y="32432"/>
                </a:lnTo>
                <a:lnTo>
                  <a:pt x="95155" y="31058"/>
                </a:lnTo>
                <a:lnTo>
                  <a:pt x="98742" y="31058"/>
                </a:lnTo>
                <a:lnTo>
                  <a:pt x="99031" y="32133"/>
                </a:lnTo>
                <a:lnTo>
                  <a:pt x="99111" y="32432"/>
                </a:lnTo>
                <a:lnTo>
                  <a:pt x="99159" y="32611"/>
                </a:lnTo>
                <a:lnTo>
                  <a:pt x="99243" y="32922"/>
                </a:lnTo>
                <a:close/>
              </a:path>
              <a:path w="99694" h="118744">
                <a:moveTo>
                  <a:pt x="93065" y="36135"/>
                </a:moveTo>
                <a:lnTo>
                  <a:pt x="90257" y="32611"/>
                </a:lnTo>
                <a:lnTo>
                  <a:pt x="94970" y="32611"/>
                </a:lnTo>
                <a:lnTo>
                  <a:pt x="94770" y="34283"/>
                </a:lnTo>
                <a:lnTo>
                  <a:pt x="94677" y="35060"/>
                </a:lnTo>
                <a:lnTo>
                  <a:pt x="93065" y="36135"/>
                </a:lnTo>
                <a:close/>
              </a:path>
              <a:path w="99694" h="118744">
                <a:moveTo>
                  <a:pt x="79177" y="47304"/>
                </a:moveTo>
                <a:lnTo>
                  <a:pt x="43491" y="47304"/>
                </a:lnTo>
                <a:lnTo>
                  <a:pt x="44387" y="46229"/>
                </a:lnTo>
                <a:lnTo>
                  <a:pt x="42834" y="40973"/>
                </a:lnTo>
                <a:lnTo>
                  <a:pt x="46835" y="36314"/>
                </a:lnTo>
                <a:lnTo>
                  <a:pt x="52091" y="37688"/>
                </a:lnTo>
                <a:lnTo>
                  <a:pt x="81822" y="37688"/>
                </a:lnTo>
                <a:lnTo>
                  <a:pt x="81119" y="38703"/>
                </a:lnTo>
                <a:lnTo>
                  <a:pt x="78192" y="39121"/>
                </a:lnTo>
                <a:lnTo>
                  <a:pt x="82134" y="43720"/>
                </a:lnTo>
                <a:lnTo>
                  <a:pt x="79177" y="47304"/>
                </a:lnTo>
                <a:close/>
              </a:path>
              <a:path w="99694" h="118744">
                <a:moveTo>
                  <a:pt x="86614" y="41570"/>
                </a:moveTo>
                <a:lnTo>
                  <a:pt x="84520" y="37150"/>
                </a:lnTo>
                <a:lnTo>
                  <a:pt x="82553" y="36792"/>
                </a:lnTo>
                <a:lnTo>
                  <a:pt x="89287" y="36792"/>
                </a:lnTo>
                <a:lnTo>
                  <a:pt x="88525" y="40077"/>
                </a:lnTo>
                <a:lnTo>
                  <a:pt x="86614" y="41570"/>
                </a:lnTo>
                <a:close/>
              </a:path>
              <a:path w="99694" h="118744">
                <a:moveTo>
                  <a:pt x="17569" y="75913"/>
                </a:moveTo>
                <a:lnTo>
                  <a:pt x="16736" y="73046"/>
                </a:lnTo>
                <a:lnTo>
                  <a:pt x="15419" y="68388"/>
                </a:lnTo>
                <a:lnTo>
                  <a:pt x="19958" y="66178"/>
                </a:lnTo>
                <a:lnTo>
                  <a:pt x="25095" y="65760"/>
                </a:lnTo>
                <a:lnTo>
                  <a:pt x="24139" y="61340"/>
                </a:lnTo>
                <a:lnTo>
                  <a:pt x="24856" y="60026"/>
                </a:lnTo>
                <a:lnTo>
                  <a:pt x="29156" y="58951"/>
                </a:lnTo>
                <a:lnTo>
                  <a:pt x="30112" y="55307"/>
                </a:lnTo>
                <a:lnTo>
                  <a:pt x="33038" y="52858"/>
                </a:lnTo>
                <a:lnTo>
                  <a:pt x="37876" y="51604"/>
                </a:lnTo>
                <a:lnTo>
                  <a:pt x="39071" y="47662"/>
                </a:lnTo>
                <a:lnTo>
                  <a:pt x="40922" y="46229"/>
                </a:lnTo>
                <a:lnTo>
                  <a:pt x="43491" y="47304"/>
                </a:lnTo>
                <a:lnTo>
                  <a:pt x="79177" y="47304"/>
                </a:lnTo>
                <a:lnTo>
                  <a:pt x="77551" y="49275"/>
                </a:lnTo>
                <a:lnTo>
                  <a:pt x="71682" y="49275"/>
                </a:lnTo>
                <a:lnTo>
                  <a:pt x="71324" y="50231"/>
                </a:lnTo>
                <a:lnTo>
                  <a:pt x="70667" y="50888"/>
                </a:lnTo>
                <a:lnTo>
                  <a:pt x="69711" y="51126"/>
                </a:lnTo>
                <a:lnTo>
                  <a:pt x="69598" y="52858"/>
                </a:lnTo>
                <a:lnTo>
                  <a:pt x="69532" y="53874"/>
                </a:lnTo>
                <a:lnTo>
                  <a:pt x="68894" y="54889"/>
                </a:lnTo>
                <a:lnTo>
                  <a:pt x="65232" y="54889"/>
                </a:lnTo>
                <a:lnTo>
                  <a:pt x="65470" y="57458"/>
                </a:lnTo>
                <a:lnTo>
                  <a:pt x="65151" y="57995"/>
                </a:lnTo>
                <a:lnTo>
                  <a:pt x="61708" y="57995"/>
                </a:lnTo>
                <a:lnTo>
                  <a:pt x="60752" y="60743"/>
                </a:lnTo>
                <a:lnTo>
                  <a:pt x="59139" y="62594"/>
                </a:lnTo>
                <a:lnTo>
                  <a:pt x="56929" y="63430"/>
                </a:lnTo>
                <a:lnTo>
                  <a:pt x="56869" y="68388"/>
                </a:lnTo>
                <a:lnTo>
                  <a:pt x="56585" y="70359"/>
                </a:lnTo>
                <a:lnTo>
                  <a:pt x="18286" y="70359"/>
                </a:lnTo>
                <a:lnTo>
                  <a:pt x="16517" y="71434"/>
                </a:lnTo>
                <a:lnTo>
                  <a:pt x="18147" y="71434"/>
                </a:lnTo>
                <a:lnTo>
                  <a:pt x="17777" y="74301"/>
                </a:lnTo>
                <a:lnTo>
                  <a:pt x="17669" y="75137"/>
                </a:lnTo>
                <a:lnTo>
                  <a:pt x="17569" y="75913"/>
                </a:lnTo>
                <a:close/>
              </a:path>
              <a:path w="99694" h="118744">
                <a:moveTo>
                  <a:pt x="77058" y="49872"/>
                </a:moveTo>
                <a:lnTo>
                  <a:pt x="71682" y="49275"/>
                </a:lnTo>
                <a:lnTo>
                  <a:pt x="77551" y="49275"/>
                </a:lnTo>
                <a:lnTo>
                  <a:pt x="77058" y="49872"/>
                </a:lnTo>
                <a:close/>
              </a:path>
              <a:path w="99694" h="118744">
                <a:moveTo>
                  <a:pt x="68218" y="55964"/>
                </a:moveTo>
                <a:lnTo>
                  <a:pt x="65232" y="54889"/>
                </a:lnTo>
                <a:lnTo>
                  <a:pt x="68894" y="54889"/>
                </a:lnTo>
                <a:lnTo>
                  <a:pt x="68218" y="55964"/>
                </a:lnTo>
                <a:close/>
              </a:path>
              <a:path w="99694" h="118744">
                <a:moveTo>
                  <a:pt x="64336" y="59369"/>
                </a:moveTo>
                <a:lnTo>
                  <a:pt x="61708" y="57995"/>
                </a:lnTo>
                <a:lnTo>
                  <a:pt x="65151" y="57995"/>
                </a:lnTo>
                <a:lnTo>
                  <a:pt x="64336" y="59369"/>
                </a:lnTo>
                <a:close/>
              </a:path>
              <a:path w="99694" h="118744">
                <a:moveTo>
                  <a:pt x="38996" y="85529"/>
                </a:moveTo>
                <a:lnTo>
                  <a:pt x="8072" y="85529"/>
                </a:lnTo>
                <a:lnTo>
                  <a:pt x="9864" y="82006"/>
                </a:lnTo>
                <a:lnTo>
                  <a:pt x="10050" y="82006"/>
                </a:lnTo>
                <a:lnTo>
                  <a:pt x="10199" y="81871"/>
                </a:lnTo>
                <a:lnTo>
                  <a:pt x="14941" y="79975"/>
                </a:lnTo>
                <a:lnTo>
                  <a:pt x="14476" y="79975"/>
                </a:lnTo>
                <a:lnTo>
                  <a:pt x="12834" y="78790"/>
                </a:lnTo>
                <a:lnTo>
                  <a:pt x="13627" y="76988"/>
                </a:lnTo>
                <a:lnTo>
                  <a:pt x="13739" y="75137"/>
                </a:lnTo>
                <a:lnTo>
                  <a:pt x="13866" y="73046"/>
                </a:lnTo>
                <a:lnTo>
                  <a:pt x="18286" y="70359"/>
                </a:lnTo>
                <a:lnTo>
                  <a:pt x="18147" y="71434"/>
                </a:lnTo>
                <a:lnTo>
                  <a:pt x="16280" y="71434"/>
                </a:lnTo>
                <a:lnTo>
                  <a:pt x="17091" y="74301"/>
                </a:lnTo>
                <a:lnTo>
                  <a:pt x="17569" y="75913"/>
                </a:lnTo>
                <a:lnTo>
                  <a:pt x="45053" y="75913"/>
                </a:lnTo>
                <a:lnTo>
                  <a:pt x="45311" y="78790"/>
                </a:lnTo>
                <a:lnTo>
                  <a:pt x="45342" y="79139"/>
                </a:lnTo>
                <a:lnTo>
                  <a:pt x="44553" y="81050"/>
                </a:lnTo>
                <a:lnTo>
                  <a:pt x="39011" y="81050"/>
                </a:lnTo>
                <a:lnTo>
                  <a:pt x="40265" y="82304"/>
                </a:lnTo>
                <a:lnTo>
                  <a:pt x="38996" y="85529"/>
                </a:lnTo>
                <a:close/>
              </a:path>
              <a:path w="99694" h="118744">
                <a:moveTo>
                  <a:pt x="45053" y="75913"/>
                </a:moveTo>
                <a:lnTo>
                  <a:pt x="17569" y="75913"/>
                </a:lnTo>
                <a:lnTo>
                  <a:pt x="18286" y="70359"/>
                </a:lnTo>
                <a:lnTo>
                  <a:pt x="56585" y="70359"/>
                </a:lnTo>
                <a:lnTo>
                  <a:pt x="56430" y="71434"/>
                </a:lnTo>
                <a:lnTo>
                  <a:pt x="50539" y="71434"/>
                </a:lnTo>
                <a:lnTo>
                  <a:pt x="50173" y="71912"/>
                </a:lnTo>
                <a:lnTo>
                  <a:pt x="43730" y="71912"/>
                </a:lnTo>
                <a:lnTo>
                  <a:pt x="42177" y="72808"/>
                </a:lnTo>
                <a:lnTo>
                  <a:pt x="44984" y="75137"/>
                </a:lnTo>
                <a:lnTo>
                  <a:pt x="45053" y="75913"/>
                </a:lnTo>
                <a:close/>
              </a:path>
              <a:path w="99694" h="118744">
                <a:moveTo>
                  <a:pt x="55974" y="74599"/>
                </a:moveTo>
                <a:lnTo>
                  <a:pt x="50539" y="71434"/>
                </a:lnTo>
                <a:lnTo>
                  <a:pt x="56430" y="71434"/>
                </a:lnTo>
                <a:lnTo>
                  <a:pt x="56017" y="74301"/>
                </a:lnTo>
                <a:lnTo>
                  <a:pt x="55974" y="74599"/>
                </a:lnTo>
                <a:close/>
              </a:path>
              <a:path w="99694" h="118744">
                <a:moveTo>
                  <a:pt x="49762" y="72449"/>
                </a:moveTo>
                <a:lnTo>
                  <a:pt x="43730" y="71912"/>
                </a:lnTo>
                <a:lnTo>
                  <a:pt x="50173" y="71912"/>
                </a:lnTo>
                <a:lnTo>
                  <a:pt x="49762" y="72449"/>
                </a:lnTo>
                <a:close/>
              </a:path>
              <a:path w="99694" h="118744">
                <a:moveTo>
                  <a:pt x="6736" y="84461"/>
                </a:moveTo>
                <a:lnTo>
                  <a:pt x="4787" y="82901"/>
                </a:lnTo>
                <a:lnTo>
                  <a:pt x="9924" y="76690"/>
                </a:lnTo>
                <a:lnTo>
                  <a:pt x="12834" y="78790"/>
                </a:lnTo>
                <a:lnTo>
                  <a:pt x="12313" y="79975"/>
                </a:lnTo>
                <a:lnTo>
                  <a:pt x="10199" y="81871"/>
                </a:lnTo>
                <a:lnTo>
                  <a:pt x="7236" y="83081"/>
                </a:lnTo>
                <a:lnTo>
                  <a:pt x="6736" y="84461"/>
                </a:lnTo>
                <a:close/>
              </a:path>
              <a:path w="99694" h="118744">
                <a:moveTo>
                  <a:pt x="10199" y="81871"/>
                </a:moveTo>
                <a:lnTo>
                  <a:pt x="12313" y="79975"/>
                </a:lnTo>
                <a:lnTo>
                  <a:pt x="12834" y="78790"/>
                </a:lnTo>
                <a:lnTo>
                  <a:pt x="14476" y="79975"/>
                </a:lnTo>
                <a:lnTo>
                  <a:pt x="14941" y="79975"/>
                </a:lnTo>
                <a:lnTo>
                  <a:pt x="10199" y="81871"/>
                </a:lnTo>
                <a:close/>
              </a:path>
              <a:path w="99694" h="118744">
                <a:moveTo>
                  <a:pt x="43789" y="82901"/>
                </a:moveTo>
                <a:lnTo>
                  <a:pt x="39011" y="81050"/>
                </a:lnTo>
                <a:lnTo>
                  <a:pt x="44553" y="81050"/>
                </a:lnTo>
                <a:lnTo>
                  <a:pt x="43789" y="82901"/>
                </a:lnTo>
                <a:close/>
              </a:path>
              <a:path w="99694" h="118744">
                <a:moveTo>
                  <a:pt x="8072" y="85529"/>
                </a:moveTo>
                <a:lnTo>
                  <a:pt x="6736" y="84461"/>
                </a:lnTo>
                <a:lnTo>
                  <a:pt x="7236" y="83081"/>
                </a:lnTo>
                <a:lnTo>
                  <a:pt x="9871" y="82006"/>
                </a:lnTo>
                <a:lnTo>
                  <a:pt x="8072" y="85529"/>
                </a:lnTo>
                <a:close/>
              </a:path>
              <a:path w="99694" h="118744">
                <a:moveTo>
                  <a:pt x="33074" y="89233"/>
                </a:moveTo>
                <a:lnTo>
                  <a:pt x="5205" y="89233"/>
                </a:lnTo>
                <a:lnTo>
                  <a:pt x="5982" y="86545"/>
                </a:lnTo>
                <a:lnTo>
                  <a:pt x="6736" y="84461"/>
                </a:lnTo>
                <a:lnTo>
                  <a:pt x="8072" y="85529"/>
                </a:lnTo>
                <a:lnTo>
                  <a:pt x="38996" y="85529"/>
                </a:lnTo>
                <a:lnTo>
                  <a:pt x="38832" y="85948"/>
                </a:lnTo>
                <a:lnTo>
                  <a:pt x="37936" y="87262"/>
                </a:lnTo>
                <a:lnTo>
                  <a:pt x="33074" y="89233"/>
                </a:lnTo>
                <a:close/>
              </a:path>
              <a:path w="99694" h="118744">
                <a:moveTo>
                  <a:pt x="13507" y="118260"/>
                </a:moveTo>
                <a:lnTo>
                  <a:pt x="10939" y="116767"/>
                </a:lnTo>
                <a:lnTo>
                  <a:pt x="9063" y="112108"/>
                </a:lnTo>
                <a:lnTo>
                  <a:pt x="5862" y="104463"/>
                </a:lnTo>
                <a:lnTo>
                  <a:pt x="3091" y="97535"/>
                </a:lnTo>
                <a:lnTo>
                  <a:pt x="764" y="90845"/>
                </a:lnTo>
                <a:lnTo>
                  <a:pt x="238" y="89233"/>
                </a:lnTo>
                <a:lnTo>
                  <a:pt x="84" y="87262"/>
                </a:lnTo>
                <a:lnTo>
                  <a:pt x="0" y="86187"/>
                </a:lnTo>
                <a:lnTo>
                  <a:pt x="4309" y="86187"/>
                </a:lnTo>
                <a:lnTo>
                  <a:pt x="5205" y="89233"/>
                </a:lnTo>
                <a:lnTo>
                  <a:pt x="33074" y="89233"/>
                </a:lnTo>
                <a:lnTo>
                  <a:pt x="29096" y="90845"/>
                </a:lnTo>
                <a:lnTo>
                  <a:pt x="35607" y="92936"/>
                </a:lnTo>
                <a:lnTo>
                  <a:pt x="30828" y="96758"/>
                </a:lnTo>
                <a:lnTo>
                  <a:pt x="26110" y="97535"/>
                </a:lnTo>
                <a:lnTo>
                  <a:pt x="25990" y="98789"/>
                </a:lnTo>
                <a:lnTo>
                  <a:pt x="22466" y="100701"/>
                </a:lnTo>
                <a:lnTo>
                  <a:pt x="17091" y="103926"/>
                </a:lnTo>
                <a:lnTo>
                  <a:pt x="16912" y="108883"/>
                </a:lnTo>
                <a:lnTo>
                  <a:pt x="20197" y="109600"/>
                </a:lnTo>
                <a:lnTo>
                  <a:pt x="19181" y="112108"/>
                </a:lnTo>
                <a:lnTo>
                  <a:pt x="17330" y="114079"/>
                </a:lnTo>
                <a:lnTo>
                  <a:pt x="13507" y="118260"/>
                </a:lnTo>
                <a:close/>
              </a:path>
            </a:pathLst>
          </a:custGeom>
          <a:solidFill>
            <a:srgbClr val="EC8031"/>
          </a:solidFill>
        </p:spPr>
        <p:txBody>
          <a:bodyPr wrap="square" lIns="0" tIns="0" rIns="0" bIns="0" rtlCol="0"/>
          <a:lstStyle/>
          <a:p>
            <a:endParaRPr/>
          </a:p>
        </p:txBody>
      </p:sp>
      <p:pic>
        <p:nvPicPr>
          <p:cNvPr id="55" name="object 55"/>
          <p:cNvPicPr/>
          <p:nvPr/>
        </p:nvPicPr>
        <p:blipFill>
          <a:blip r:embed="rId7" cstate="print"/>
          <a:stretch>
            <a:fillRect/>
          </a:stretch>
        </p:blipFill>
        <p:spPr>
          <a:xfrm>
            <a:off x="14522043" y="1938378"/>
            <a:ext cx="217468" cy="78104"/>
          </a:xfrm>
          <a:prstGeom prst="rect">
            <a:avLst/>
          </a:prstGeom>
        </p:spPr>
      </p:pic>
      <p:sp>
        <p:nvSpPr>
          <p:cNvPr id="56" name="object 56"/>
          <p:cNvSpPr/>
          <p:nvPr/>
        </p:nvSpPr>
        <p:spPr>
          <a:xfrm>
            <a:off x="15011989" y="3065938"/>
            <a:ext cx="68580" cy="109855"/>
          </a:xfrm>
          <a:custGeom>
            <a:avLst/>
            <a:gdLst/>
            <a:ahLst/>
            <a:cxnLst/>
            <a:rect l="l" t="t" r="r" b="b"/>
            <a:pathLst>
              <a:path w="68580" h="109855">
                <a:moveTo>
                  <a:pt x="28172" y="9778"/>
                </a:moveTo>
                <a:lnTo>
                  <a:pt x="5196" y="9778"/>
                </a:lnTo>
                <a:lnTo>
                  <a:pt x="3432" y="5714"/>
                </a:lnTo>
                <a:lnTo>
                  <a:pt x="4982" y="5333"/>
                </a:lnTo>
                <a:lnTo>
                  <a:pt x="20733" y="0"/>
                </a:lnTo>
                <a:lnTo>
                  <a:pt x="20209" y="761"/>
                </a:lnTo>
                <a:lnTo>
                  <a:pt x="15648" y="2412"/>
                </a:lnTo>
                <a:lnTo>
                  <a:pt x="17987" y="3682"/>
                </a:lnTo>
                <a:lnTo>
                  <a:pt x="28029" y="3682"/>
                </a:lnTo>
                <a:lnTo>
                  <a:pt x="27879" y="5333"/>
                </a:lnTo>
                <a:lnTo>
                  <a:pt x="27844" y="5714"/>
                </a:lnTo>
                <a:lnTo>
                  <a:pt x="27612" y="5714"/>
                </a:lnTo>
                <a:lnTo>
                  <a:pt x="30043" y="7111"/>
                </a:lnTo>
                <a:lnTo>
                  <a:pt x="29206" y="8762"/>
                </a:lnTo>
                <a:lnTo>
                  <a:pt x="28172" y="9778"/>
                </a:lnTo>
                <a:close/>
              </a:path>
              <a:path w="68580" h="109855">
                <a:moveTo>
                  <a:pt x="22995" y="3682"/>
                </a:moveTo>
                <a:lnTo>
                  <a:pt x="18140" y="3682"/>
                </a:lnTo>
                <a:lnTo>
                  <a:pt x="20209" y="761"/>
                </a:lnTo>
                <a:lnTo>
                  <a:pt x="22577" y="0"/>
                </a:lnTo>
                <a:lnTo>
                  <a:pt x="22995" y="3682"/>
                </a:lnTo>
                <a:close/>
              </a:path>
              <a:path w="68580" h="109855">
                <a:moveTo>
                  <a:pt x="18140" y="3682"/>
                </a:moveTo>
                <a:lnTo>
                  <a:pt x="17987" y="3682"/>
                </a:lnTo>
                <a:lnTo>
                  <a:pt x="15648" y="2412"/>
                </a:lnTo>
                <a:lnTo>
                  <a:pt x="20209" y="761"/>
                </a:lnTo>
                <a:lnTo>
                  <a:pt x="18140" y="3682"/>
                </a:lnTo>
                <a:close/>
              </a:path>
              <a:path w="68580" h="109855">
                <a:moveTo>
                  <a:pt x="28029" y="3682"/>
                </a:moveTo>
                <a:lnTo>
                  <a:pt x="22995" y="3682"/>
                </a:lnTo>
                <a:lnTo>
                  <a:pt x="28191" y="1904"/>
                </a:lnTo>
                <a:lnTo>
                  <a:pt x="28145" y="2412"/>
                </a:lnTo>
                <a:lnTo>
                  <a:pt x="28029" y="3682"/>
                </a:lnTo>
                <a:close/>
              </a:path>
              <a:path w="68580" h="109855">
                <a:moveTo>
                  <a:pt x="29438" y="17652"/>
                </a:moveTo>
                <a:lnTo>
                  <a:pt x="7704" y="17652"/>
                </a:lnTo>
                <a:lnTo>
                  <a:pt x="59" y="12318"/>
                </a:lnTo>
                <a:lnTo>
                  <a:pt x="2568" y="10286"/>
                </a:lnTo>
                <a:lnTo>
                  <a:pt x="1493" y="8127"/>
                </a:lnTo>
                <a:lnTo>
                  <a:pt x="5196" y="9778"/>
                </a:lnTo>
                <a:lnTo>
                  <a:pt x="28172" y="9778"/>
                </a:lnTo>
                <a:lnTo>
                  <a:pt x="27713" y="10286"/>
                </a:lnTo>
                <a:lnTo>
                  <a:pt x="31536" y="11048"/>
                </a:lnTo>
                <a:lnTo>
                  <a:pt x="32969" y="13461"/>
                </a:lnTo>
                <a:lnTo>
                  <a:pt x="28848" y="15112"/>
                </a:lnTo>
                <a:lnTo>
                  <a:pt x="28848" y="15366"/>
                </a:lnTo>
                <a:lnTo>
                  <a:pt x="29438" y="17652"/>
                </a:lnTo>
                <a:close/>
              </a:path>
              <a:path w="68580" h="109855">
                <a:moveTo>
                  <a:pt x="2747" y="25272"/>
                </a:moveTo>
                <a:lnTo>
                  <a:pt x="776" y="24510"/>
                </a:lnTo>
                <a:lnTo>
                  <a:pt x="110" y="22986"/>
                </a:lnTo>
                <a:lnTo>
                  <a:pt x="0" y="22732"/>
                </a:lnTo>
                <a:lnTo>
                  <a:pt x="2986" y="21335"/>
                </a:lnTo>
                <a:lnTo>
                  <a:pt x="2986" y="20319"/>
                </a:lnTo>
                <a:lnTo>
                  <a:pt x="2030" y="19303"/>
                </a:lnTo>
                <a:lnTo>
                  <a:pt x="2180" y="18668"/>
                </a:lnTo>
                <a:lnTo>
                  <a:pt x="2269" y="18287"/>
                </a:lnTo>
                <a:lnTo>
                  <a:pt x="2747" y="16636"/>
                </a:lnTo>
                <a:lnTo>
                  <a:pt x="7704" y="17652"/>
                </a:lnTo>
                <a:lnTo>
                  <a:pt x="29438" y="17652"/>
                </a:lnTo>
                <a:lnTo>
                  <a:pt x="30043" y="20065"/>
                </a:lnTo>
                <a:lnTo>
                  <a:pt x="36414" y="20065"/>
                </a:lnTo>
                <a:lnTo>
                  <a:pt x="37289" y="21335"/>
                </a:lnTo>
                <a:lnTo>
                  <a:pt x="36622" y="22097"/>
                </a:lnTo>
                <a:lnTo>
                  <a:pt x="5435" y="22097"/>
                </a:lnTo>
                <a:lnTo>
                  <a:pt x="5619" y="22732"/>
                </a:lnTo>
                <a:lnTo>
                  <a:pt x="5692" y="22986"/>
                </a:lnTo>
                <a:lnTo>
                  <a:pt x="2030" y="22986"/>
                </a:lnTo>
                <a:lnTo>
                  <a:pt x="2747" y="25272"/>
                </a:lnTo>
                <a:close/>
              </a:path>
              <a:path w="68580" h="109855">
                <a:moveTo>
                  <a:pt x="36414" y="20065"/>
                </a:moveTo>
                <a:lnTo>
                  <a:pt x="30043" y="20065"/>
                </a:lnTo>
                <a:lnTo>
                  <a:pt x="35538" y="18668"/>
                </a:lnTo>
                <a:lnTo>
                  <a:pt x="36414" y="20065"/>
                </a:lnTo>
                <a:close/>
              </a:path>
              <a:path w="68580" h="109855">
                <a:moveTo>
                  <a:pt x="35538" y="26796"/>
                </a:moveTo>
                <a:lnTo>
                  <a:pt x="7926" y="26796"/>
                </a:lnTo>
                <a:lnTo>
                  <a:pt x="7406" y="22986"/>
                </a:lnTo>
                <a:lnTo>
                  <a:pt x="5435" y="22097"/>
                </a:lnTo>
                <a:lnTo>
                  <a:pt x="36622" y="22097"/>
                </a:lnTo>
                <a:lnTo>
                  <a:pt x="33740" y="25272"/>
                </a:lnTo>
                <a:lnTo>
                  <a:pt x="34097" y="25653"/>
                </a:lnTo>
                <a:lnTo>
                  <a:pt x="35538" y="26796"/>
                </a:lnTo>
                <a:close/>
              </a:path>
              <a:path w="68580" h="109855">
                <a:moveTo>
                  <a:pt x="6151" y="24510"/>
                </a:moveTo>
                <a:lnTo>
                  <a:pt x="4181" y="24510"/>
                </a:lnTo>
                <a:lnTo>
                  <a:pt x="4001" y="22986"/>
                </a:lnTo>
                <a:lnTo>
                  <a:pt x="5692" y="22986"/>
                </a:lnTo>
                <a:lnTo>
                  <a:pt x="6151" y="24510"/>
                </a:lnTo>
                <a:close/>
              </a:path>
              <a:path w="68580" h="109855">
                <a:moveTo>
                  <a:pt x="5435" y="30098"/>
                </a:moveTo>
                <a:lnTo>
                  <a:pt x="3703" y="28955"/>
                </a:lnTo>
                <a:lnTo>
                  <a:pt x="4184" y="26796"/>
                </a:lnTo>
                <a:lnTo>
                  <a:pt x="4240" y="26542"/>
                </a:lnTo>
                <a:lnTo>
                  <a:pt x="6709" y="26796"/>
                </a:lnTo>
                <a:lnTo>
                  <a:pt x="35580" y="26796"/>
                </a:lnTo>
                <a:lnTo>
                  <a:pt x="36812" y="28701"/>
                </a:lnTo>
                <a:lnTo>
                  <a:pt x="10691" y="28701"/>
                </a:lnTo>
                <a:lnTo>
                  <a:pt x="5435" y="30098"/>
                </a:lnTo>
                <a:close/>
              </a:path>
              <a:path w="68580" h="109855">
                <a:moveTo>
                  <a:pt x="20606" y="45846"/>
                </a:moveTo>
                <a:lnTo>
                  <a:pt x="19889" y="45846"/>
                </a:lnTo>
                <a:lnTo>
                  <a:pt x="19949" y="41782"/>
                </a:lnTo>
                <a:lnTo>
                  <a:pt x="12692" y="41401"/>
                </a:lnTo>
                <a:lnTo>
                  <a:pt x="11766" y="41401"/>
                </a:lnTo>
                <a:lnTo>
                  <a:pt x="14812" y="37464"/>
                </a:lnTo>
                <a:lnTo>
                  <a:pt x="15375" y="35178"/>
                </a:lnTo>
                <a:lnTo>
                  <a:pt x="15469" y="34797"/>
                </a:lnTo>
                <a:lnTo>
                  <a:pt x="11155" y="34797"/>
                </a:lnTo>
                <a:lnTo>
                  <a:pt x="12466" y="30098"/>
                </a:lnTo>
                <a:lnTo>
                  <a:pt x="10691" y="28701"/>
                </a:lnTo>
                <a:lnTo>
                  <a:pt x="36812" y="28701"/>
                </a:lnTo>
                <a:lnTo>
                  <a:pt x="36931" y="28955"/>
                </a:lnTo>
                <a:lnTo>
                  <a:pt x="37986" y="31749"/>
                </a:lnTo>
                <a:lnTo>
                  <a:pt x="43661" y="33781"/>
                </a:lnTo>
                <a:lnTo>
                  <a:pt x="44479" y="34797"/>
                </a:lnTo>
                <a:lnTo>
                  <a:pt x="15469" y="34797"/>
                </a:lnTo>
                <a:lnTo>
                  <a:pt x="11049" y="35178"/>
                </a:lnTo>
                <a:lnTo>
                  <a:pt x="44783" y="35178"/>
                </a:lnTo>
                <a:lnTo>
                  <a:pt x="45393" y="35940"/>
                </a:lnTo>
                <a:lnTo>
                  <a:pt x="43063" y="38099"/>
                </a:lnTo>
                <a:lnTo>
                  <a:pt x="41829" y="41782"/>
                </a:lnTo>
                <a:lnTo>
                  <a:pt x="41928" y="42925"/>
                </a:lnTo>
                <a:lnTo>
                  <a:pt x="46996" y="42925"/>
                </a:lnTo>
                <a:lnTo>
                  <a:pt x="47057" y="43941"/>
                </a:lnTo>
                <a:lnTo>
                  <a:pt x="20307" y="43941"/>
                </a:lnTo>
                <a:lnTo>
                  <a:pt x="20367" y="44322"/>
                </a:lnTo>
                <a:lnTo>
                  <a:pt x="20466" y="44957"/>
                </a:lnTo>
                <a:lnTo>
                  <a:pt x="20506" y="45211"/>
                </a:lnTo>
                <a:lnTo>
                  <a:pt x="20606" y="45846"/>
                </a:lnTo>
                <a:close/>
              </a:path>
              <a:path w="68580" h="109855">
                <a:moveTo>
                  <a:pt x="46996" y="42925"/>
                </a:moveTo>
                <a:lnTo>
                  <a:pt x="41928" y="42925"/>
                </a:lnTo>
                <a:lnTo>
                  <a:pt x="43764" y="41401"/>
                </a:lnTo>
                <a:lnTo>
                  <a:pt x="42452" y="41401"/>
                </a:lnTo>
                <a:lnTo>
                  <a:pt x="46946" y="42163"/>
                </a:lnTo>
                <a:lnTo>
                  <a:pt x="46996" y="42925"/>
                </a:lnTo>
                <a:close/>
              </a:path>
              <a:path w="68580" h="109855">
                <a:moveTo>
                  <a:pt x="47459" y="49148"/>
                </a:moveTo>
                <a:lnTo>
                  <a:pt x="17141" y="49148"/>
                </a:lnTo>
                <a:lnTo>
                  <a:pt x="19411" y="48767"/>
                </a:lnTo>
                <a:lnTo>
                  <a:pt x="21203" y="48386"/>
                </a:lnTo>
                <a:lnTo>
                  <a:pt x="24162" y="46481"/>
                </a:lnTo>
                <a:lnTo>
                  <a:pt x="23517" y="44322"/>
                </a:lnTo>
                <a:lnTo>
                  <a:pt x="21687" y="44322"/>
                </a:lnTo>
                <a:lnTo>
                  <a:pt x="20307" y="43941"/>
                </a:lnTo>
                <a:lnTo>
                  <a:pt x="47057" y="43941"/>
                </a:lnTo>
                <a:lnTo>
                  <a:pt x="47138" y="45211"/>
                </a:lnTo>
                <a:lnTo>
                  <a:pt x="47185" y="45846"/>
                </a:lnTo>
                <a:lnTo>
                  <a:pt x="45632" y="48259"/>
                </a:lnTo>
                <a:lnTo>
                  <a:pt x="47459" y="49148"/>
                </a:lnTo>
                <a:close/>
              </a:path>
              <a:path w="68580" h="109855">
                <a:moveTo>
                  <a:pt x="11766" y="46608"/>
                </a:moveTo>
                <a:lnTo>
                  <a:pt x="10930" y="44957"/>
                </a:lnTo>
                <a:lnTo>
                  <a:pt x="14693" y="44322"/>
                </a:lnTo>
                <a:lnTo>
                  <a:pt x="15651" y="44322"/>
                </a:lnTo>
                <a:lnTo>
                  <a:pt x="15618" y="45211"/>
                </a:lnTo>
                <a:lnTo>
                  <a:pt x="15170" y="45211"/>
                </a:lnTo>
                <a:lnTo>
                  <a:pt x="11766" y="46608"/>
                </a:lnTo>
                <a:close/>
              </a:path>
              <a:path w="68580" h="109855">
                <a:moveTo>
                  <a:pt x="14454" y="55244"/>
                </a:moveTo>
                <a:lnTo>
                  <a:pt x="17321" y="52069"/>
                </a:lnTo>
                <a:lnTo>
                  <a:pt x="16056" y="48767"/>
                </a:lnTo>
                <a:lnTo>
                  <a:pt x="15075" y="48767"/>
                </a:lnTo>
                <a:lnTo>
                  <a:pt x="14788" y="48386"/>
                </a:lnTo>
                <a:lnTo>
                  <a:pt x="13379" y="46735"/>
                </a:lnTo>
                <a:lnTo>
                  <a:pt x="15170" y="45211"/>
                </a:lnTo>
                <a:lnTo>
                  <a:pt x="15618" y="45211"/>
                </a:lnTo>
                <a:lnTo>
                  <a:pt x="15589" y="45846"/>
                </a:lnTo>
                <a:lnTo>
                  <a:pt x="16604" y="46481"/>
                </a:lnTo>
                <a:lnTo>
                  <a:pt x="18947" y="46481"/>
                </a:lnTo>
                <a:lnTo>
                  <a:pt x="19829" y="46989"/>
                </a:lnTo>
                <a:lnTo>
                  <a:pt x="17141" y="49148"/>
                </a:lnTo>
                <a:lnTo>
                  <a:pt x="47459" y="49148"/>
                </a:lnTo>
                <a:lnTo>
                  <a:pt x="48678" y="49783"/>
                </a:lnTo>
                <a:lnTo>
                  <a:pt x="50768" y="51688"/>
                </a:lnTo>
                <a:lnTo>
                  <a:pt x="51425" y="52958"/>
                </a:lnTo>
                <a:lnTo>
                  <a:pt x="22338" y="52958"/>
                </a:lnTo>
                <a:lnTo>
                  <a:pt x="21687" y="53212"/>
                </a:lnTo>
                <a:lnTo>
                  <a:pt x="17978" y="53212"/>
                </a:lnTo>
                <a:lnTo>
                  <a:pt x="14454" y="55244"/>
                </a:lnTo>
                <a:close/>
              </a:path>
              <a:path w="68580" h="109855">
                <a:moveTo>
                  <a:pt x="18947" y="46481"/>
                </a:moveTo>
                <a:lnTo>
                  <a:pt x="16604" y="46481"/>
                </a:lnTo>
                <a:lnTo>
                  <a:pt x="17679" y="45846"/>
                </a:lnTo>
                <a:lnTo>
                  <a:pt x="18947" y="46481"/>
                </a:lnTo>
                <a:close/>
              </a:path>
              <a:path w="68580" h="109855">
                <a:moveTo>
                  <a:pt x="20247" y="61467"/>
                </a:moveTo>
                <a:lnTo>
                  <a:pt x="19949" y="61213"/>
                </a:lnTo>
                <a:lnTo>
                  <a:pt x="19769" y="61213"/>
                </a:lnTo>
                <a:lnTo>
                  <a:pt x="18396" y="57657"/>
                </a:lnTo>
                <a:lnTo>
                  <a:pt x="18396" y="55625"/>
                </a:lnTo>
                <a:lnTo>
                  <a:pt x="22338" y="52958"/>
                </a:lnTo>
                <a:lnTo>
                  <a:pt x="51425" y="52958"/>
                </a:lnTo>
                <a:lnTo>
                  <a:pt x="51903" y="53974"/>
                </a:lnTo>
                <a:lnTo>
                  <a:pt x="49036" y="56895"/>
                </a:lnTo>
                <a:lnTo>
                  <a:pt x="47662" y="58419"/>
                </a:lnTo>
                <a:lnTo>
                  <a:pt x="49038" y="59483"/>
                </a:lnTo>
                <a:lnTo>
                  <a:pt x="24914" y="59483"/>
                </a:lnTo>
                <a:lnTo>
                  <a:pt x="20247" y="61467"/>
                </a:lnTo>
                <a:close/>
              </a:path>
              <a:path w="68580" h="109855">
                <a:moveTo>
                  <a:pt x="17619" y="54736"/>
                </a:moveTo>
                <a:lnTo>
                  <a:pt x="17978" y="53212"/>
                </a:lnTo>
                <a:lnTo>
                  <a:pt x="21687" y="53212"/>
                </a:lnTo>
                <a:lnTo>
                  <a:pt x="17619" y="54736"/>
                </a:lnTo>
                <a:close/>
              </a:path>
              <a:path w="68580" h="109855">
                <a:moveTo>
                  <a:pt x="52357" y="66801"/>
                </a:moveTo>
                <a:lnTo>
                  <a:pt x="28311" y="66801"/>
                </a:lnTo>
                <a:lnTo>
                  <a:pt x="24688" y="59483"/>
                </a:lnTo>
                <a:lnTo>
                  <a:pt x="49061" y="59483"/>
                </a:lnTo>
                <a:lnTo>
                  <a:pt x="49514" y="60578"/>
                </a:lnTo>
                <a:lnTo>
                  <a:pt x="48580" y="61879"/>
                </a:lnTo>
                <a:lnTo>
                  <a:pt x="50972" y="61879"/>
                </a:lnTo>
                <a:lnTo>
                  <a:pt x="52142" y="63245"/>
                </a:lnTo>
                <a:lnTo>
                  <a:pt x="50410" y="65404"/>
                </a:lnTo>
                <a:lnTo>
                  <a:pt x="52022" y="66293"/>
                </a:lnTo>
                <a:lnTo>
                  <a:pt x="52357" y="66801"/>
                </a:lnTo>
                <a:close/>
              </a:path>
              <a:path w="68580" h="109855">
                <a:moveTo>
                  <a:pt x="27474" y="77850"/>
                </a:moveTo>
                <a:lnTo>
                  <a:pt x="29386" y="74421"/>
                </a:lnTo>
                <a:lnTo>
                  <a:pt x="25802" y="73913"/>
                </a:lnTo>
                <a:lnTo>
                  <a:pt x="28012" y="71627"/>
                </a:lnTo>
                <a:lnTo>
                  <a:pt x="27056" y="71627"/>
                </a:lnTo>
                <a:lnTo>
                  <a:pt x="22935" y="67182"/>
                </a:lnTo>
                <a:lnTo>
                  <a:pt x="22875" y="66801"/>
                </a:lnTo>
                <a:lnTo>
                  <a:pt x="22218" y="64007"/>
                </a:lnTo>
                <a:lnTo>
                  <a:pt x="28311" y="66801"/>
                </a:lnTo>
                <a:lnTo>
                  <a:pt x="52357" y="66801"/>
                </a:lnTo>
                <a:lnTo>
                  <a:pt x="52859" y="67690"/>
                </a:lnTo>
                <a:lnTo>
                  <a:pt x="52859" y="69849"/>
                </a:lnTo>
                <a:lnTo>
                  <a:pt x="56263" y="69976"/>
                </a:lnTo>
                <a:lnTo>
                  <a:pt x="58533" y="72135"/>
                </a:lnTo>
                <a:lnTo>
                  <a:pt x="57637" y="75564"/>
                </a:lnTo>
                <a:lnTo>
                  <a:pt x="61997" y="75564"/>
                </a:lnTo>
                <a:lnTo>
                  <a:pt x="61910" y="76072"/>
                </a:lnTo>
                <a:lnTo>
                  <a:pt x="31715" y="76072"/>
                </a:lnTo>
                <a:lnTo>
                  <a:pt x="27474" y="77850"/>
                </a:lnTo>
                <a:close/>
              </a:path>
              <a:path w="68580" h="109855">
                <a:moveTo>
                  <a:pt x="30667" y="82676"/>
                </a:moveTo>
                <a:lnTo>
                  <a:pt x="28908" y="82676"/>
                </a:lnTo>
                <a:lnTo>
                  <a:pt x="31237" y="81279"/>
                </a:lnTo>
                <a:lnTo>
                  <a:pt x="27880" y="80136"/>
                </a:lnTo>
                <a:lnTo>
                  <a:pt x="28052" y="80136"/>
                </a:lnTo>
                <a:lnTo>
                  <a:pt x="31715" y="76072"/>
                </a:lnTo>
                <a:lnTo>
                  <a:pt x="61910" y="76072"/>
                </a:lnTo>
                <a:lnTo>
                  <a:pt x="61215" y="79882"/>
                </a:lnTo>
                <a:lnTo>
                  <a:pt x="56502" y="79882"/>
                </a:lnTo>
                <a:lnTo>
                  <a:pt x="56860" y="80136"/>
                </a:lnTo>
                <a:lnTo>
                  <a:pt x="57290" y="80390"/>
                </a:lnTo>
                <a:lnTo>
                  <a:pt x="60460" y="82041"/>
                </a:lnTo>
                <a:lnTo>
                  <a:pt x="31655" y="82041"/>
                </a:lnTo>
                <a:lnTo>
                  <a:pt x="30667" y="82676"/>
                </a:lnTo>
                <a:close/>
              </a:path>
              <a:path w="68580" h="109855">
                <a:moveTo>
                  <a:pt x="60800" y="82041"/>
                </a:moveTo>
                <a:lnTo>
                  <a:pt x="60552" y="82041"/>
                </a:lnTo>
                <a:lnTo>
                  <a:pt x="59046" y="81279"/>
                </a:lnTo>
                <a:lnTo>
                  <a:pt x="57219" y="80390"/>
                </a:lnTo>
                <a:lnTo>
                  <a:pt x="56502" y="79882"/>
                </a:lnTo>
                <a:lnTo>
                  <a:pt x="61180" y="80136"/>
                </a:lnTo>
                <a:lnTo>
                  <a:pt x="60965" y="81279"/>
                </a:lnTo>
                <a:lnTo>
                  <a:pt x="60800" y="82041"/>
                </a:lnTo>
                <a:close/>
              </a:path>
              <a:path w="68580" h="109855">
                <a:moveTo>
                  <a:pt x="61180" y="80136"/>
                </a:moveTo>
                <a:lnTo>
                  <a:pt x="56502" y="79882"/>
                </a:lnTo>
                <a:lnTo>
                  <a:pt x="61215" y="79882"/>
                </a:lnTo>
                <a:lnTo>
                  <a:pt x="61180" y="80136"/>
                </a:lnTo>
                <a:close/>
              </a:path>
              <a:path w="68580" h="109855">
                <a:moveTo>
                  <a:pt x="31655" y="84962"/>
                </a:moveTo>
                <a:lnTo>
                  <a:pt x="31655" y="82041"/>
                </a:lnTo>
                <a:lnTo>
                  <a:pt x="60826" y="82041"/>
                </a:lnTo>
                <a:lnTo>
                  <a:pt x="60952" y="81279"/>
                </a:lnTo>
                <a:lnTo>
                  <a:pt x="61128" y="80390"/>
                </a:lnTo>
                <a:lnTo>
                  <a:pt x="61180" y="80136"/>
                </a:lnTo>
                <a:lnTo>
                  <a:pt x="67970" y="80390"/>
                </a:lnTo>
                <a:lnTo>
                  <a:pt x="64237" y="83438"/>
                </a:lnTo>
                <a:lnTo>
                  <a:pt x="34582" y="83438"/>
                </a:lnTo>
                <a:lnTo>
                  <a:pt x="31655" y="84962"/>
                </a:lnTo>
                <a:close/>
              </a:path>
              <a:path w="68580" h="109855">
                <a:moveTo>
                  <a:pt x="28814" y="85343"/>
                </a:moveTo>
                <a:lnTo>
                  <a:pt x="28459" y="84962"/>
                </a:lnTo>
                <a:lnTo>
                  <a:pt x="26519" y="82422"/>
                </a:lnTo>
                <a:lnTo>
                  <a:pt x="28908" y="82676"/>
                </a:lnTo>
                <a:lnTo>
                  <a:pt x="30667" y="82676"/>
                </a:lnTo>
                <a:lnTo>
                  <a:pt x="29266" y="83692"/>
                </a:lnTo>
                <a:lnTo>
                  <a:pt x="28919" y="84962"/>
                </a:lnTo>
                <a:lnTo>
                  <a:pt x="28814" y="85343"/>
                </a:lnTo>
                <a:close/>
              </a:path>
              <a:path w="68580" h="109855">
                <a:moveTo>
                  <a:pt x="29684" y="88899"/>
                </a:moveTo>
                <a:lnTo>
                  <a:pt x="34699" y="83692"/>
                </a:lnTo>
                <a:lnTo>
                  <a:pt x="34582" y="83438"/>
                </a:lnTo>
                <a:lnTo>
                  <a:pt x="64237" y="83438"/>
                </a:lnTo>
                <a:lnTo>
                  <a:pt x="61895" y="85343"/>
                </a:lnTo>
                <a:lnTo>
                  <a:pt x="39599" y="85343"/>
                </a:lnTo>
                <a:lnTo>
                  <a:pt x="34940" y="86232"/>
                </a:lnTo>
                <a:lnTo>
                  <a:pt x="34806" y="86232"/>
                </a:lnTo>
                <a:lnTo>
                  <a:pt x="34537" y="86994"/>
                </a:lnTo>
                <a:lnTo>
                  <a:pt x="34000" y="86994"/>
                </a:lnTo>
                <a:lnTo>
                  <a:pt x="29684" y="88899"/>
                </a:lnTo>
                <a:close/>
              </a:path>
              <a:path w="68580" h="109855">
                <a:moveTo>
                  <a:pt x="36135" y="95122"/>
                </a:moveTo>
                <a:lnTo>
                  <a:pt x="40731" y="93471"/>
                </a:lnTo>
                <a:lnTo>
                  <a:pt x="40489" y="93471"/>
                </a:lnTo>
                <a:lnTo>
                  <a:pt x="39241" y="92455"/>
                </a:lnTo>
                <a:lnTo>
                  <a:pt x="39050" y="91439"/>
                </a:lnTo>
                <a:lnTo>
                  <a:pt x="39002" y="91185"/>
                </a:lnTo>
                <a:lnTo>
                  <a:pt x="38882" y="90550"/>
                </a:lnTo>
                <a:lnTo>
                  <a:pt x="37748" y="89026"/>
                </a:lnTo>
                <a:lnTo>
                  <a:pt x="36717" y="89026"/>
                </a:lnTo>
                <a:lnTo>
                  <a:pt x="36195" y="88137"/>
                </a:lnTo>
                <a:lnTo>
                  <a:pt x="40973" y="86994"/>
                </a:lnTo>
                <a:lnTo>
                  <a:pt x="39679" y="85343"/>
                </a:lnTo>
                <a:lnTo>
                  <a:pt x="61895" y="85343"/>
                </a:lnTo>
                <a:lnTo>
                  <a:pt x="60742" y="86232"/>
                </a:lnTo>
                <a:lnTo>
                  <a:pt x="57936" y="86232"/>
                </a:lnTo>
                <a:lnTo>
                  <a:pt x="57936" y="92328"/>
                </a:lnTo>
                <a:lnTo>
                  <a:pt x="64427" y="92328"/>
                </a:lnTo>
                <a:lnTo>
                  <a:pt x="66297" y="93471"/>
                </a:lnTo>
                <a:lnTo>
                  <a:pt x="65693" y="94741"/>
                </a:lnTo>
                <a:lnTo>
                  <a:pt x="38823" y="94741"/>
                </a:lnTo>
                <a:lnTo>
                  <a:pt x="36135" y="95122"/>
                </a:lnTo>
                <a:close/>
              </a:path>
              <a:path w="68580" h="109855">
                <a:moveTo>
                  <a:pt x="33149" y="93725"/>
                </a:moveTo>
                <a:lnTo>
                  <a:pt x="32183" y="91439"/>
                </a:lnTo>
                <a:lnTo>
                  <a:pt x="32183" y="91185"/>
                </a:lnTo>
                <a:lnTo>
                  <a:pt x="33627" y="89407"/>
                </a:lnTo>
                <a:lnTo>
                  <a:pt x="33665" y="89026"/>
                </a:lnTo>
                <a:lnTo>
                  <a:pt x="33755" y="88137"/>
                </a:lnTo>
                <a:lnTo>
                  <a:pt x="33871" y="86994"/>
                </a:lnTo>
                <a:lnTo>
                  <a:pt x="34537" y="86994"/>
                </a:lnTo>
                <a:lnTo>
                  <a:pt x="34117" y="88899"/>
                </a:lnTo>
                <a:lnTo>
                  <a:pt x="34005" y="89407"/>
                </a:lnTo>
                <a:lnTo>
                  <a:pt x="33925" y="91185"/>
                </a:lnTo>
                <a:lnTo>
                  <a:pt x="38703" y="91439"/>
                </a:lnTo>
                <a:lnTo>
                  <a:pt x="33149" y="93725"/>
                </a:lnTo>
                <a:close/>
              </a:path>
              <a:path w="68580" h="109855">
                <a:moveTo>
                  <a:pt x="64427" y="92328"/>
                </a:moveTo>
                <a:lnTo>
                  <a:pt x="57936" y="92328"/>
                </a:lnTo>
                <a:lnTo>
                  <a:pt x="61414" y="90042"/>
                </a:lnTo>
                <a:lnTo>
                  <a:pt x="61032" y="90042"/>
                </a:lnTo>
                <a:lnTo>
                  <a:pt x="64427" y="92328"/>
                </a:lnTo>
                <a:close/>
              </a:path>
              <a:path w="68580" h="109855">
                <a:moveTo>
                  <a:pt x="37867" y="101472"/>
                </a:moveTo>
                <a:lnTo>
                  <a:pt x="36852" y="96392"/>
                </a:lnTo>
                <a:lnTo>
                  <a:pt x="38823" y="94741"/>
                </a:lnTo>
                <a:lnTo>
                  <a:pt x="65693" y="94741"/>
                </a:lnTo>
                <a:lnTo>
                  <a:pt x="65550" y="95122"/>
                </a:lnTo>
                <a:lnTo>
                  <a:pt x="62176" y="99313"/>
                </a:lnTo>
                <a:lnTo>
                  <a:pt x="61773" y="99440"/>
                </a:lnTo>
                <a:lnTo>
                  <a:pt x="40256" y="99440"/>
                </a:lnTo>
                <a:lnTo>
                  <a:pt x="37867" y="101472"/>
                </a:lnTo>
                <a:close/>
              </a:path>
              <a:path w="68580" h="109855">
                <a:moveTo>
                  <a:pt x="39898" y="101980"/>
                </a:moveTo>
                <a:lnTo>
                  <a:pt x="40913" y="100075"/>
                </a:lnTo>
                <a:lnTo>
                  <a:pt x="40435" y="99694"/>
                </a:lnTo>
                <a:lnTo>
                  <a:pt x="40256" y="99440"/>
                </a:lnTo>
                <a:lnTo>
                  <a:pt x="61773" y="99440"/>
                </a:lnTo>
                <a:lnTo>
                  <a:pt x="60461" y="100329"/>
                </a:lnTo>
                <a:lnTo>
                  <a:pt x="42765" y="100329"/>
                </a:lnTo>
                <a:lnTo>
                  <a:pt x="39898" y="101980"/>
                </a:lnTo>
                <a:close/>
              </a:path>
              <a:path w="68580" h="109855">
                <a:moveTo>
                  <a:pt x="42765" y="103250"/>
                </a:moveTo>
                <a:lnTo>
                  <a:pt x="42765" y="100329"/>
                </a:lnTo>
                <a:lnTo>
                  <a:pt x="44975" y="100329"/>
                </a:lnTo>
                <a:lnTo>
                  <a:pt x="42765" y="103250"/>
                </a:lnTo>
                <a:close/>
              </a:path>
              <a:path w="68580" h="109855">
                <a:moveTo>
                  <a:pt x="46408" y="109854"/>
                </a:moveTo>
                <a:lnTo>
                  <a:pt x="45607" y="106933"/>
                </a:lnTo>
                <a:lnTo>
                  <a:pt x="45533" y="106171"/>
                </a:lnTo>
                <a:lnTo>
                  <a:pt x="46826" y="104520"/>
                </a:lnTo>
                <a:lnTo>
                  <a:pt x="44975" y="100329"/>
                </a:lnTo>
                <a:lnTo>
                  <a:pt x="60461" y="100329"/>
                </a:lnTo>
                <a:lnTo>
                  <a:pt x="59249" y="100964"/>
                </a:lnTo>
                <a:lnTo>
                  <a:pt x="57679" y="103250"/>
                </a:lnTo>
                <a:lnTo>
                  <a:pt x="57558" y="104520"/>
                </a:lnTo>
                <a:lnTo>
                  <a:pt x="57458" y="106171"/>
                </a:lnTo>
                <a:lnTo>
                  <a:pt x="53755" y="107568"/>
                </a:lnTo>
                <a:lnTo>
                  <a:pt x="50171" y="108584"/>
                </a:lnTo>
                <a:lnTo>
                  <a:pt x="46408" y="109854"/>
                </a:lnTo>
                <a:close/>
              </a:path>
              <a:path w="68580" h="109855">
                <a:moveTo>
                  <a:pt x="39778" y="108203"/>
                </a:moveTo>
                <a:lnTo>
                  <a:pt x="37035" y="106298"/>
                </a:lnTo>
                <a:lnTo>
                  <a:pt x="36971" y="104266"/>
                </a:lnTo>
                <a:lnTo>
                  <a:pt x="43025" y="102321"/>
                </a:lnTo>
                <a:lnTo>
                  <a:pt x="42794" y="102321"/>
                </a:lnTo>
                <a:lnTo>
                  <a:pt x="40555" y="105409"/>
                </a:lnTo>
                <a:lnTo>
                  <a:pt x="43196" y="106298"/>
                </a:lnTo>
                <a:lnTo>
                  <a:pt x="43844" y="106298"/>
                </a:lnTo>
                <a:lnTo>
                  <a:pt x="39778" y="108203"/>
                </a:lnTo>
                <a:close/>
              </a:path>
              <a:path w="68580" h="109855">
                <a:moveTo>
                  <a:pt x="44915" y="106933"/>
                </a:moveTo>
                <a:lnTo>
                  <a:pt x="43237" y="106298"/>
                </a:lnTo>
                <a:lnTo>
                  <a:pt x="43856" y="106298"/>
                </a:lnTo>
                <a:lnTo>
                  <a:pt x="45273" y="105663"/>
                </a:lnTo>
                <a:lnTo>
                  <a:pt x="45322" y="106298"/>
                </a:lnTo>
                <a:lnTo>
                  <a:pt x="44915" y="106933"/>
                </a:lnTo>
                <a:close/>
              </a:path>
            </a:pathLst>
          </a:custGeom>
          <a:solidFill>
            <a:srgbClr val="E9613A"/>
          </a:solidFill>
        </p:spPr>
        <p:txBody>
          <a:bodyPr wrap="square" lIns="0" tIns="0" rIns="0" bIns="0" rtlCol="0"/>
          <a:lstStyle/>
          <a:p>
            <a:endParaRPr/>
          </a:p>
        </p:txBody>
      </p:sp>
      <p:sp>
        <p:nvSpPr>
          <p:cNvPr id="57" name="object 57"/>
          <p:cNvSpPr/>
          <p:nvPr/>
        </p:nvSpPr>
        <p:spPr>
          <a:xfrm>
            <a:off x="14030125" y="2651010"/>
            <a:ext cx="111125" cy="67310"/>
          </a:xfrm>
          <a:custGeom>
            <a:avLst/>
            <a:gdLst/>
            <a:ahLst/>
            <a:cxnLst/>
            <a:rect l="l" t="t" r="r" b="b"/>
            <a:pathLst>
              <a:path w="111125" h="67310">
                <a:moveTo>
                  <a:pt x="110755" y="7365"/>
                </a:moveTo>
                <a:lnTo>
                  <a:pt x="100043" y="7365"/>
                </a:lnTo>
                <a:lnTo>
                  <a:pt x="103173" y="6857"/>
                </a:lnTo>
                <a:lnTo>
                  <a:pt x="101238" y="0"/>
                </a:lnTo>
                <a:lnTo>
                  <a:pt x="107211" y="4317"/>
                </a:lnTo>
                <a:lnTo>
                  <a:pt x="110177" y="4317"/>
                </a:lnTo>
                <a:lnTo>
                  <a:pt x="110241" y="4825"/>
                </a:lnTo>
                <a:lnTo>
                  <a:pt x="110737" y="4825"/>
                </a:lnTo>
                <a:lnTo>
                  <a:pt x="110755" y="7365"/>
                </a:lnTo>
                <a:close/>
              </a:path>
              <a:path w="111125" h="67310">
                <a:moveTo>
                  <a:pt x="110177" y="4317"/>
                </a:moveTo>
                <a:lnTo>
                  <a:pt x="107211" y="4317"/>
                </a:lnTo>
                <a:lnTo>
                  <a:pt x="107838" y="3936"/>
                </a:lnTo>
                <a:lnTo>
                  <a:pt x="107658" y="3936"/>
                </a:lnTo>
                <a:lnTo>
                  <a:pt x="108124" y="1904"/>
                </a:lnTo>
                <a:lnTo>
                  <a:pt x="108166" y="1650"/>
                </a:lnTo>
                <a:lnTo>
                  <a:pt x="109779" y="1015"/>
                </a:lnTo>
                <a:lnTo>
                  <a:pt x="110134" y="3936"/>
                </a:lnTo>
                <a:lnTo>
                  <a:pt x="110177" y="4317"/>
                </a:lnTo>
                <a:close/>
              </a:path>
              <a:path w="111125" h="67310">
                <a:moveTo>
                  <a:pt x="110738" y="4825"/>
                </a:moveTo>
                <a:lnTo>
                  <a:pt x="110497" y="4825"/>
                </a:lnTo>
                <a:lnTo>
                  <a:pt x="110737" y="4698"/>
                </a:lnTo>
                <a:close/>
              </a:path>
              <a:path w="111125" h="67310">
                <a:moveTo>
                  <a:pt x="87740" y="11429"/>
                </a:moveTo>
                <a:lnTo>
                  <a:pt x="86345" y="6857"/>
                </a:lnTo>
                <a:lnTo>
                  <a:pt x="87202" y="6857"/>
                </a:lnTo>
                <a:lnTo>
                  <a:pt x="91025" y="4825"/>
                </a:lnTo>
                <a:lnTo>
                  <a:pt x="91590" y="9270"/>
                </a:lnTo>
                <a:lnTo>
                  <a:pt x="91687" y="10032"/>
                </a:lnTo>
                <a:lnTo>
                  <a:pt x="91741" y="10413"/>
                </a:lnTo>
                <a:lnTo>
                  <a:pt x="110776" y="10413"/>
                </a:lnTo>
                <a:lnTo>
                  <a:pt x="110779" y="10921"/>
                </a:lnTo>
                <a:lnTo>
                  <a:pt x="88815" y="10921"/>
                </a:lnTo>
                <a:lnTo>
                  <a:pt x="87740" y="11429"/>
                </a:lnTo>
                <a:close/>
              </a:path>
              <a:path w="111125" h="67310">
                <a:moveTo>
                  <a:pt x="110776" y="10413"/>
                </a:moveTo>
                <a:lnTo>
                  <a:pt x="91741" y="10413"/>
                </a:lnTo>
                <a:lnTo>
                  <a:pt x="95862" y="4825"/>
                </a:lnTo>
                <a:lnTo>
                  <a:pt x="100462" y="4825"/>
                </a:lnTo>
                <a:lnTo>
                  <a:pt x="99028" y="6476"/>
                </a:lnTo>
                <a:lnTo>
                  <a:pt x="100043" y="7365"/>
                </a:lnTo>
                <a:lnTo>
                  <a:pt x="110755" y="7365"/>
                </a:lnTo>
                <a:lnTo>
                  <a:pt x="110776" y="10413"/>
                </a:lnTo>
                <a:close/>
              </a:path>
              <a:path w="111125" h="67310">
                <a:moveTo>
                  <a:pt x="85243" y="9270"/>
                </a:moveTo>
                <a:lnTo>
                  <a:pt x="80692" y="9270"/>
                </a:lnTo>
                <a:lnTo>
                  <a:pt x="84574" y="7492"/>
                </a:lnTo>
                <a:lnTo>
                  <a:pt x="84783" y="7746"/>
                </a:lnTo>
                <a:lnTo>
                  <a:pt x="84942" y="7746"/>
                </a:lnTo>
                <a:lnTo>
                  <a:pt x="85243" y="9270"/>
                </a:lnTo>
                <a:close/>
              </a:path>
              <a:path w="111125" h="67310">
                <a:moveTo>
                  <a:pt x="85960" y="12953"/>
                </a:moveTo>
                <a:lnTo>
                  <a:pt x="79617" y="12953"/>
                </a:lnTo>
                <a:lnTo>
                  <a:pt x="78907" y="7746"/>
                </a:lnTo>
                <a:lnTo>
                  <a:pt x="80692" y="9270"/>
                </a:lnTo>
                <a:lnTo>
                  <a:pt x="85243" y="9270"/>
                </a:lnTo>
                <a:lnTo>
                  <a:pt x="85960" y="12953"/>
                </a:lnTo>
                <a:close/>
              </a:path>
              <a:path w="111125" h="67310">
                <a:moveTo>
                  <a:pt x="110815" y="16001"/>
                </a:moveTo>
                <a:lnTo>
                  <a:pt x="70837" y="16001"/>
                </a:lnTo>
                <a:lnTo>
                  <a:pt x="72808" y="15747"/>
                </a:lnTo>
                <a:lnTo>
                  <a:pt x="75734" y="10032"/>
                </a:lnTo>
                <a:lnTo>
                  <a:pt x="76332" y="10032"/>
                </a:lnTo>
                <a:lnTo>
                  <a:pt x="79617" y="12953"/>
                </a:lnTo>
                <a:lnTo>
                  <a:pt x="85960" y="12953"/>
                </a:lnTo>
                <a:lnTo>
                  <a:pt x="86067" y="13461"/>
                </a:lnTo>
                <a:lnTo>
                  <a:pt x="110797" y="13461"/>
                </a:lnTo>
                <a:lnTo>
                  <a:pt x="110815" y="16001"/>
                </a:lnTo>
                <a:close/>
              </a:path>
              <a:path w="111125" h="67310">
                <a:moveTo>
                  <a:pt x="110797" y="13461"/>
                </a:moveTo>
                <a:lnTo>
                  <a:pt x="86067" y="13461"/>
                </a:lnTo>
                <a:lnTo>
                  <a:pt x="89173" y="12953"/>
                </a:lnTo>
                <a:lnTo>
                  <a:pt x="88904" y="11429"/>
                </a:lnTo>
                <a:lnTo>
                  <a:pt x="88815" y="10921"/>
                </a:lnTo>
                <a:lnTo>
                  <a:pt x="110779" y="10921"/>
                </a:lnTo>
                <a:lnTo>
                  <a:pt x="110797" y="13461"/>
                </a:lnTo>
                <a:close/>
              </a:path>
              <a:path w="111125" h="67310">
                <a:moveTo>
                  <a:pt x="110854" y="21335"/>
                </a:moveTo>
                <a:lnTo>
                  <a:pt x="61997" y="21335"/>
                </a:lnTo>
                <a:lnTo>
                  <a:pt x="62355" y="18033"/>
                </a:lnTo>
                <a:lnTo>
                  <a:pt x="55964" y="16255"/>
                </a:lnTo>
                <a:lnTo>
                  <a:pt x="62347" y="13461"/>
                </a:lnTo>
                <a:lnTo>
                  <a:pt x="61374" y="13461"/>
                </a:lnTo>
                <a:lnTo>
                  <a:pt x="66835" y="14477"/>
                </a:lnTo>
                <a:lnTo>
                  <a:pt x="66381" y="15747"/>
                </a:lnTo>
                <a:lnTo>
                  <a:pt x="66290" y="16001"/>
                </a:lnTo>
                <a:lnTo>
                  <a:pt x="66200" y="16255"/>
                </a:lnTo>
                <a:lnTo>
                  <a:pt x="66417" y="16636"/>
                </a:lnTo>
                <a:lnTo>
                  <a:pt x="67611" y="18033"/>
                </a:lnTo>
                <a:lnTo>
                  <a:pt x="110830" y="18033"/>
                </a:lnTo>
                <a:lnTo>
                  <a:pt x="110854" y="21335"/>
                </a:lnTo>
                <a:close/>
              </a:path>
              <a:path w="111125" h="67310">
                <a:moveTo>
                  <a:pt x="41928" y="25780"/>
                </a:moveTo>
                <a:lnTo>
                  <a:pt x="35699" y="25780"/>
                </a:lnTo>
                <a:lnTo>
                  <a:pt x="37390" y="23367"/>
                </a:lnTo>
                <a:lnTo>
                  <a:pt x="37397" y="22224"/>
                </a:lnTo>
                <a:lnTo>
                  <a:pt x="36005" y="14985"/>
                </a:lnTo>
                <a:lnTo>
                  <a:pt x="36413" y="15747"/>
                </a:lnTo>
                <a:lnTo>
                  <a:pt x="40208" y="25272"/>
                </a:lnTo>
                <a:lnTo>
                  <a:pt x="41928" y="25780"/>
                </a:lnTo>
                <a:close/>
              </a:path>
              <a:path w="111125" h="67310">
                <a:moveTo>
                  <a:pt x="110830" y="18033"/>
                </a:moveTo>
                <a:lnTo>
                  <a:pt x="67611" y="18033"/>
                </a:lnTo>
                <a:lnTo>
                  <a:pt x="67811" y="16636"/>
                </a:lnTo>
                <a:lnTo>
                  <a:pt x="67866" y="16255"/>
                </a:lnTo>
                <a:lnTo>
                  <a:pt x="67938" y="15747"/>
                </a:lnTo>
                <a:lnTo>
                  <a:pt x="68048" y="14985"/>
                </a:lnTo>
                <a:lnTo>
                  <a:pt x="69403" y="14985"/>
                </a:lnTo>
                <a:lnTo>
                  <a:pt x="70837" y="16001"/>
                </a:lnTo>
                <a:lnTo>
                  <a:pt x="110815" y="16001"/>
                </a:lnTo>
                <a:lnTo>
                  <a:pt x="110830" y="18033"/>
                </a:lnTo>
                <a:close/>
              </a:path>
              <a:path w="111125" h="67310">
                <a:moveTo>
                  <a:pt x="100044" y="24256"/>
                </a:moveTo>
                <a:lnTo>
                  <a:pt x="51306" y="24256"/>
                </a:lnTo>
                <a:lnTo>
                  <a:pt x="55556" y="23367"/>
                </a:lnTo>
                <a:lnTo>
                  <a:pt x="54834" y="23367"/>
                </a:lnTo>
                <a:lnTo>
                  <a:pt x="51485" y="19684"/>
                </a:lnTo>
                <a:lnTo>
                  <a:pt x="52381" y="18033"/>
                </a:lnTo>
                <a:lnTo>
                  <a:pt x="53874" y="20192"/>
                </a:lnTo>
                <a:lnTo>
                  <a:pt x="61108" y="20192"/>
                </a:lnTo>
                <a:lnTo>
                  <a:pt x="61997" y="21335"/>
                </a:lnTo>
                <a:lnTo>
                  <a:pt x="110854" y="21335"/>
                </a:lnTo>
                <a:lnTo>
                  <a:pt x="110861" y="22224"/>
                </a:lnTo>
                <a:lnTo>
                  <a:pt x="103736" y="22224"/>
                </a:lnTo>
                <a:lnTo>
                  <a:pt x="102433" y="23748"/>
                </a:lnTo>
                <a:lnTo>
                  <a:pt x="100044" y="24256"/>
                </a:lnTo>
                <a:close/>
              </a:path>
              <a:path w="111125" h="67310">
                <a:moveTo>
                  <a:pt x="61108" y="20192"/>
                </a:moveTo>
                <a:lnTo>
                  <a:pt x="53874" y="20192"/>
                </a:lnTo>
                <a:lnTo>
                  <a:pt x="54710" y="19938"/>
                </a:lnTo>
                <a:lnTo>
                  <a:pt x="57590" y="18033"/>
                </a:lnTo>
                <a:lnTo>
                  <a:pt x="59324" y="18033"/>
                </a:lnTo>
                <a:lnTo>
                  <a:pt x="61108" y="20192"/>
                </a:lnTo>
                <a:close/>
              </a:path>
              <a:path w="111125" h="67310">
                <a:moveTo>
                  <a:pt x="42504" y="23367"/>
                </a:moveTo>
                <a:lnTo>
                  <a:pt x="42061" y="23367"/>
                </a:lnTo>
                <a:lnTo>
                  <a:pt x="48396" y="22224"/>
                </a:lnTo>
                <a:lnTo>
                  <a:pt x="50111" y="22224"/>
                </a:lnTo>
                <a:lnTo>
                  <a:pt x="50634" y="23113"/>
                </a:lnTo>
                <a:lnTo>
                  <a:pt x="43025" y="23113"/>
                </a:lnTo>
                <a:lnTo>
                  <a:pt x="42504" y="23367"/>
                </a:lnTo>
                <a:close/>
              </a:path>
              <a:path w="111125" h="67310">
                <a:moveTo>
                  <a:pt x="108346" y="27177"/>
                </a:moveTo>
                <a:lnTo>
                  <a:pt x="104185" y="25780"/>
                </a:lnTo>
                <a:lnTo>
                  <a:pt x="104850" y="25780"/>
                </a:lnTo>
                <a:lnTo>
                  <a:pt x="103582" y="22224"/>
                </a:lnTo>
                <a:lnTo>
                  <a:pt x="110861" y="22224"/>
                </a:lnTo>
                <a:lnTo>
                  <a:pt x="110864" y="22732"/>
                </a:lnTo>
                <a:lnTo>
                  <a:pt x="109011" y="22732"/>
                </a:lnTo>
                <a:lnTo>
                  <a:pt x="108346" y="27177"/>
                </a:lnTo>
                <a:close/>
              </a:path>
              <a:path w="111125" h="67310">
                <a:moveTo>
                  <a:pt x="110870" y="23367"/>
                </a:moveTo>
                <a:lnTo>
                  <a:pt x="108832" y="22732"/>
                </a:lnTo>
                <a:lnTo>
                  <a:pt x="110864" y="22732"/>
                </a:lnTo>
                <a:lnTo>
                  <a:pt x="110870" y="23367"/>
                </a:lnTo>
                <a:close/>
              </a:path>
              <a:path w="111125" h="67310">
                <a:moveTo>
                  <a:pt x="95555" y="25780"/>
                </a:moveTo>
                <a:lnTo>
                  <a:pt x="41928" y="25780"/>
                </a:lnTo>
                <a:lnTo>
                  <a:pt x="41303" y="24256"/>
                </a:lnTo>
                <a:lnTo>
                  <a:pt x="41199" y="24002"/>
                </a:lnTo>
                <a:lnTo>
                  <a:pt x="43025" y="23113"/>
                </a:lnTo>
                <a:lnTo>
                  <a:pt x="50634" y="23113"/>
                </a:lnTo>
                <a:lnTo>
                  <a:pt x="51306" y="24256"/>
                </a:lnTo>
                <a:lnTo>
                  <a:pt x="100044" y="24256"/>
                </a:lnTo>
                <a:lnTo>
                  <a:pt x="98053" y="24891"/>
                </a:lnTo>
                <a:lnTo>
                  <a:pt x="95555" y="25780"/>
                </a:lnTo>
                <a:close/>
              </a:path>
              <a:path w="111125" h="67310">
                <a:moveTo>
                  <a:pt x="54834" y="23367"/>
                </a:moveTo>
                <a:lnTo>
                  <a:pt x="50783" y="23367"/>
                </a:lnTo>
                <a:lnTo>
                  <a:pt x="50634" y="23113"/>
                </a:lnTo>
                <a:lnTo>
                  <a:pt x="54603" y="23113"/>
                </a:lnTo>
                <a:lnTo>
                  <a:pt x="54834" y="23367"/>
                </a:lnTo>
                <a:close/>
              </a:path>
              <a:path w="111125" h="67310">
                <a:moveTo>
                  <a:pt x="103990" y="23367"/>
                </a:moveTo>
                <a:lnTo>
                  <a:pt x="102758" y="23367"/>
                </a:lnTo>
                <a:lnTo>
                  <a:pt x="102976" y="23113"/>
                </a:lnTo>
                <a:lnTo>
                  <a:pt x="103899" y="23113"/>
                </a:lnTo>
                <a:lnTo>
                  <a:pt x="103990" y="23367"/>
                </a:lnTo>
                <a:close/>
              </a:path>
              <a:path w="111125" h="67310">
                <a:moveTo>
                  <a:pt x="110870" y="23367"/>
                </a:moveTo>
                <a:lnTo>
                  <a:pt x="108916" y="23367"/>
                </a:lnTo>
                <a:lnTo>
                  <a:pt x="108954" y="23113"/>
                </a:lnTo>
                <a:lnTo>
                  <a:pt x="110055" y="23113"/>
                </a:lnTo>
                <a:lnTo>
                  <a:pt x="110870" y="23367"/>
                </a:lnTo>
                <a:close/>
              </a:path>
              <a:path w="111125" h="67310">
                <a:moveTo>
                  <a:pt x="23751" y="30225"/>
                </a:moveTo>
                <a:lnTo>
                  <a:pt x="18403" y="30225"/>
                </a:lnTo>
                <a:lnTo>
                  <a:pt x="17010" y="25272"/>
                </a:lnTo>
                <a:lnTo>
                  <a:pt x="16902" y="24891"/>
                </a:lnTo>
                <a:lnTo>
                  <a:pt x="20065" y="29844"/>
                </a:lnTo>
                <a:lnTo>
                  <a:pt x="23714" y="29844"/>
                </a:lnTo>
                <a:lnTo>
                  <a:pt x="23751" y="30225"/>
                </a:lnTo>
                <a:close/>
              </a:path>
              <a:path w="111125" h="67310">
                <a:moveTo>
                  <a:pt x="82424" y="33400"/>
                </a:moveTo>
                <a:lnTo>
                  <a:pt x="78302" y="32257"/>
                </a:lnTo>
                <a:lnTo>
                  <a:pt x="29266" y="32257"/>
                </a:lnTo>
                <a:lnTo>
                  <a:pt x="31934" y="31622"/>
                </a:lnTo>
                <a:lnTo>
                  <a:pt x="31422" y="31622"/>
                </a:lnTo>
                <a:lnTo>
                  <a:pt x="31481" y="30225"/>
                </a:lnTo>
                <a:lnTo>
                  <a:pt x="35358" y="30225"/>
                </a:lnTo>
                <a:lnTo>
                  <a:pt x="33903" y="27431"/>
                </a:lnTo>
                <a:lnTo>
                  <a:pt x="31888" y="27431"/>
                </a:lnTo>
                <a:lnTo>
                  <a:pt x="31802" y="27177"/>
                </a:lnTo>
                <a:lnTo>
                  <a:pt x="32434" y="25780"/>
                </a:lnTo>
                <a:lnTo>
                  <a:pt x="95168" y="25780"/>
                </a:lnTo>
                <a:lnTo>
                  <a:pt x="95585" y="27177"/>
                </a:lnTo>
                <a:lnTo>
                  <a:pt x="95661" y="27431"/>
                </a:lnTo>
                <a:lnTo>
                  <a:pt x="33985" y="27431"/>
                </a:lnTo>
                <a:lnTo>
                  <a:pt x="32372" y="28574"/>
                </a:lnTo>
                <a:lnTo>
                  <a:pt x="95990" y="28574"/>
                </a:lnTo>
                <a:lnTo>
                  <a:pt x="96063" y="28828"/>
                </a:lnTo>
                <a:lnTo>
                  <a:pt x="91084" y="28828"/>
                </a:lnTo>
                <a:lnTo>
                  <a:pt x="91356" y="29844"/>
                </a:lnTo>
                <a:lnTo>
                  <a:pt x="91474" y="30225"/>
                </a:lnTo>
                <a:lnTo>
                  <a:pt x="91593" y="30606"/>
                </a:lnTo>
                <a:lnTo>
                  <a:pt x="86366" y="30606"/>
                </a:lnTo>
                <a:lnTo>
                  <a:pt x="85111" y="32892"/>
                </a:lnTo>
                <a:lnTo>
                  <a:pt x="82424" y="33400"/>
                </a:lnTo>
                <a:close/>
              </a:path>
              <a:path w="111125" h="67310">
                <a:moveTo>
                  <a:pt x="23714" y="29844"/>
                </a:moveTo>
                <a:lnTo>
                  <a:pt x="21269" y="29844"/>
                </a:lnTo>
                <a:lnTo>
                  <a:pt x="22696" y="28828"/>
                </a:lnTo>
                <a:lnTo>
                  <a:pt x="23714" y="29844"/>
                </a:lnTo>
                <a:close/>
              </a:path>
              <a:path w="111125" h="67310">
                <a:moveTo>
                  <a:pt x="93891" y="30860"/>
                </a:moveTo>
                <a:lnTo>
                  <a:pt x="91084" y="28828"/>
                </a:lnTo>
                <a:lnTo>
                  <a:pt x="96063" y="28828"/>
                </a:lnTo>
                <a:lnTo>
                  <a:pt x="96142" y="29082"/>
                </a:lnTo>
                <a:lnTo>
                  <a:pt x="96221" y="29336"/>
                </a:lnTo>
                <a:lnTo>
                  <a:pt x="93891" y="30860"/>
                </a:lnTo>
                <a:close/>
              </a:path>
              <a:path w="111125" h="67310">
                <a:moveTo>
                  <a:pt x="24458" y="30225"/>
                </a:moveTo>
                <a:lnTo>
                  <a:pt x="24205" y="30225"/>
                </a:lnTo>
                <a:lnTo>
                  <a:pt x="23714" y="29844"/>
                </a:lnTo>
                <a:lnTo>
                  <a:pt x="23652" y="29082"/>
                </a:lnTo>
                <a:lnTo>
                  <a:pt x="24368" y="30098"/>
                </a:lnTo>
                <a:close/>
              </a:path>
              <a:path w="111125" h="67310">
                <a:moveTo>
                  <a:pt x="35358" y="30225"/>
                </a:moveTo>
                <a:lnTo>
                  <a:pt x="31638" y="30225"/>
                </a:lnTo>
                <a:lnTo>
                  <a:pt x="32773" y="29336"/>
                </a:lnTo>
                <a:lnTo>
                  <a:pt x="32153" y="29336"/>
                </a:lnTo>
                <a:lnTo>
                  <a:pt x="35358" y="30225"/>
                </a:lnTo>
                <a:close/>
              </a:path>
              <a:path w="111125" h="67310">
                <a:moveTo>
                  <a:pt x="77835" y="33400"/>
                </a:moveTo>
                <a:lnTo>
                  <a:pt x="24005" y="33400"/>
                </a:lnTo>
                <a:lnTo>
                  <a:pt x="23910" y="32257"/>
                </a:lnTo>
                <a:lnTo>
                  <a:pt x="23831" y="31241"/>
                </a:lnTo>
                <a:lnTo>
                  <a:pt x="23714" y="29844"/>
                </a:lnTo>
                <a:lnTo>
                  <a:pt x="24205" y="30225"/>
                </a:lnTo>
                <a:lnTo>
                  <a:pt x="26597" y="30225"/>
                </a:lnTo>
                <a:lnTo>
                  <a:pt x="29266" y="32257"/>
                </a:lnTo>
                <a:lnTo>
                  <a:pt x="78303" y="32257"/>
                </a:lnTo>
                <a:lnTo>
                  <a:pt x="77835" y="33400"/>
                </a:lnTo>
                <a:close/>
              </a:path>
              <a:path w="111125" h="67310">
                <a:moveTo>
                  <a:pt x="26522" y="30225"/>
                </a:moveTo>
                <a:lnTo>
                  <a:pt x="24548" y="30225"/>
                </a:lnTo>
                <a:lnTo>
                  <a:pt x="26280" y="30098"/>
                </a:lnTo>
                <a:lnTo>
                  <a:pt x="26522" y="30225"/>
                </a:lnTo>
                <a:close/>
              </a:path>
              <a:path w="111125" h="67310">
                <a:moveTo>
                  <a:pt x="21442" y="32003"/>
                </a:moveTo>
                <a:lnTo>
                  <a:pt x="16843" y="32003"/>
                </a:lnTo>
                <a:lnTo>
                  <a:pt x="13319" y="31622"/>
                </a:lnTo>
                <a:lnTo>
                  <a:pt x="19266" y="30225"/>
                </a:lnTo>
                <a:lnTo>
                  <a:pt x="19970" y="30225"/>
                </a:lnTo>
                <a:lnTo>
                  <a:pt x="21442" y="32003"/>
                </a:lnTo>
                <a:close/>
              </a:path>
              <a:path w="111125" h="67310">
                <a:moveTo>
                  <a:pt x="87023" y="35686"/>
                </a:moveTo>
                <a:lnTo>
                  <a:pt x="86956" y="35178"/>
                </a:lnTo>
                <a:lnTo>
                  <a:pt x="86856" y="34416"/>
                </a:lnTo>
                <a:lnTo>
                  <a:pt x="86755" y="33654"/>
                </a:lnTo>
                <a:lnTo>
                  <a:pt x="86655" y="32892"/>
                </a:lnTo>
                <a:lnTo>
                  <a:pt x="86546" y="32003"/>
                </a:lnTo>
                <a:lnTo>
                  <a:pt x="86444" y="31241"/>
                </a:lnTo>
                <a:lnTo>
                  <a:pt x="86366" y="30606"/>
                </a:lnTo>
                <a:lnTo>
                  <a:pt x="91593" y="30606"/>
                </a:lnTo>
                <a:lnTo>
                  <a:pt x="92386" y="33400"/>
                </a:lnTo>
                <a:lnTo>
                  <a:pt x="92458" y="33654"/>
                </a:lnTo>
                <a:lnTo>
                  <a:pt x="87023" y="35686"/>
                </a:lnTo>
                <a:close/>
              </a:path>
              <a:path w="111125" h="67310">
                <a:moveTo>
                  <a:pt x="69959" y="37083"/>
                </a:moveTo>
                <a:lnTo>
                  <a:pt x="8839" y="37083"/>
                </a:lnTo>
                <a:lnTo>
                  <a:pt x="8865" y="32892"/>
                </a:lnTo>
                <a:lnTo>
                  <a:pt x="8972" y="32257"/>
                </a:lnTo>
                <a:lnTo>
                  <a:pt x="9023" y="32003"/>
                </a:lnTo>
                <a:lnTo>
                  <a:pt x="9138" y="31241"/>
                </a:lnTo>
                <a:lnTo>
                  <a:pt x="11646" y="31241"/>
                </a:lnTo>
                <a:lnTo>
                  <a:pt x="12855" y="34162"/>
                </a:lnTo>
                <a:lnTo>
                  <a:pt x="12960" y="34416"/>
                </a:lnTo>
                <a:lnTo>
                  <a:pt x="13528" y="34797"/>
                </a:lnTo>
                <a:lnTo>
                  <a:pt x="14864" y="34797"/>
                </a:lnTo>
                <a:lnTo>
                  <a:pt x="14394" y="36067"/>
                </a:lnTo>
                <a:lnTo>
                  <a:pt x="75528" y="36067"/>
                </a:lnTo>
                <a:lnTo>
                  <a:pt x="74982" y="36321"/>
                </a:lnTo>
                <a:lnTo>
                  <a:pt x="69865" y="36321"/>
                </a:lnTo>
                <a:lnTo>
                  <a:pt x="69959" y="37083"/>
                </a:lnTo>
                <a:close/>
              </a:path>
              <a:path w="111125" h="67310">
                <a:moveTo>
                  <a:pt x="75528" y="36067"/>
                </a:moveTo>
                <a:lnTo>
                  <a:pt x="14394" y="36067"/>
                </a:lnTo>
                <a:lnTo>
                  <a:pt x="15887" y="35686"/>
                </a:lnTo>
                <a:lnTo>
                  <a:pt x="18601" y="32003"/>
                </a:lnTo>
                <a:lnTo>
                  <a:pt x="21203" y="32003"/>
                </a:lnTo>
                <a:lnTo>
                  <a:pt x="22875" y="32257"/>
                </a:lnTo>
                <a:lnTo>
                  <a:pt x="23676" y="32257"/>
                </a:lnTo>
                <a:lnTo>
                  <a:pt x="23992" y="33400"/>
                </a:lnTo>
                <a:lnTo>
                  <a:pt x="77835" y="33400"/>
                </a:lnTo>
                <a:lnTo>
                  <a:pt x="77073" y="35178"/>
                </a:lnTo>
                <a:lnTo>
                  <a:pt x="75528" y="36067"/>
                </a:lnTo>
                <a:close/>
              </a:path>
              <a:path w="111125" h="67310">
                <a:moveTo>
                  <a:pt x="70239" y="39242"/>
                </a:moveTo>
                <a:lnTo>
                  <a:pt x="3942" y="39242"/>
                </a:lnTo>
                <a:lnTo>
                  <a:pt x="7465" y="37718"/>
                </a:lnTo>
                <a:lnTo>
                  <a:pt x="4837" y="34797"/>
                </a:lnTo>
                <a:lnTo>
                  <a:pt x="7346" y="34162"/>
                </a:lnTo>
                <a:lnTo>
                  <a:pt x="8839" y="37083"/>
                </a:lnTo>
                <a:lnTo>
                  <a:pt x="69959" y="37083"/>
                </a:lnTo>
                <a:lnTo>
                  <a:pt x="70239" y="39242"/>
                </a:lnTo>
                <a:close/>
              </a:path>
              <a:path w="111125" h="67310">
                <a:moveTo>
                  <a:pt x="15085" y="34797"/>
                </a:moveTo>
                <a:lnTo>
                  <a:pt x="13688" y="34797"/>
                </a:lnTo>
                <a:lnTo>
                  <a:pt x="14464" y="34162"/>
                </a:lnTo>
                <a:lnTo>
                  <a:pt x="14317" y="34162"/>
                </a:lnTo>
                <a:lnTo>
                  <a:pt x="15085" y="34797"/>
                </a:lnTo>
                <a:close/>
              </a:path>
              <a:path w="111125" h="67310">
                <a:moveTo>
                  <a:pt x="1732" y="67182"/>
                </a:moveTo>
                <a:lnTo>
                  <a:pt x="0" y="62229"/>
                </a:lnTo>
                <a:lnTo>
                  <a:pt x="0" y="36321"/>
                </a:lnTo>
                <a:lnTo>
                  <a:pt x="1119" y="35686"/>
                </a:lnTo>
                <a:lnTo>
                  <a:pt x="973" y="35686"/>
                </a:lnTo>
                <a:lnTo>
                  <a:pt x="1750" y="34416"/>
                </a:lnTo>
                <a:lnTo>
                  <a:pt x="1421" y="34416"/>
                </a:lnTo>
                <a:lnTo>
                  <a:pt x="2926" y="35178"/>
                </a:lnTo>
                <a:lnTo>
                  <a:pt x="4539" y="36067"/>
                </a:lnTo>
                <a:lnTo>
                  <a:pt x="3953" y="39242"/>
                </a:lnTo>
                <a:lnTo>
                  <a:pt x="70126" y="39242"/>
                </a:lnTo>
                <a:lnTo>
                  <a:pt x="68994" y="39877"/>
                </a:lnTo>
                <a:lnTo>
                  <a:pt x="63430" y="39877"/>
                </a:lnTo>
                <a:lnTo>
                  <a:pt x="60819" y="41909"/>
                </a:lnTo>
                <a:lnTo>
                  <a:pt x="54232" y="41909"/>
                </a:lnTo>
                <a:lnTo>
                  <a:pt x="52082" y="42925"/>
                </a:lnTo>
                <a:lnTo>
                  <a:pt x="53277" y="45973"/>
                </a:lnTo>
                <a:lnTo>
                  <a:pt x="52474" y="46862"/>
                </a:lnTo>
                <a:lnTo>
                  <a:pt x="50111" y="46862"/>
                </a:lnTo>
                <a:lnTo>
                  <a:pt x="49245" y="47243"/>
                </a:lnTo>
                <a:lnTo>
                  <a:pt x="42645" y="47243"/>
                </a:lnTo>
                <a:lnTo>
                  <a:pt x="38166" y="49402"/>
                </a:lnTo>
                <a:lnTo>
                  <a:pt x="36825" y="52577"/>
                </a:lnTo>
                <a:lnTo>
                  <a:pt x="24368" y="52577"/>
                </a:lnTo>
                <a:lnTo>
                  <a:pt x="24342" y="56514"/>
                </a:lnTo>
                <a:lnTo>
                  <a:pt x="20307" y="56514"/>
                </a:lnTo>
                <a:lnTo>
                  <a:pt x="18993" y="56895"/>
                </a:lnTo>
                <a:lnTo>
                  <a:pt x="18447" y="57784"/>
                </a:lnTo>
                <a:lnTo>
                  <a:pt x="16066" y="57911"/>
                </a:lnTo>
                <a:lnTo>
                  <a:pt x="14155" y="58419"/>
                </a:lnTo>
                <a:lnTo>
                  <a:pt x="13165" y="59181"/>
                </a:lnTo>
                <a:lnTo>
                  <a:pt x="8541" y="59181"/>
                </a:lnTo>
                <a:lnTo>
                  <a:pt x="6992" y="62229"/>
                </a:lnTo>
                <a:lnTo>
                  <a:pt x="1732" y="67182"/>
                </a:lnTo>
                <a:close/>
              </a:path>
              <a:path w="111125" h="67310">
                <a:moveTo>
                  <a:pt x="74241" y="36702"/>
                </a:moveTo>
                <a:lnTo>
                  <a:pt x="67701" y="36321"/>
                </a:lnTo>
                <a:lnTo>
                  <a:pt x="74943" y="36321"/>
                </a:lnTo>
                <a:lnTo>
                  <a:pt x="74241" y="36702"/>
                </a:lnTo>
                <a:close/>
              </a:path>
              <a:path w="111125" h="67310">
                <a:moveTo>
                  <a:pt x="68089" y="40385"/>
                </a:moveTo>
                <a:lnTo>
                  <a:pt x="63430" y="39877"/>
                </a:lnTo>
                <a:lnTo>
                  <a:pt x="68994" y="39877"/>
                </a:lnTo>
                <a:lnTo>
                  <a:pt x="68089" y="40385"/>
                </a:lnTo>
                <a:close/>
              </a:path>
              <a:path w="111125" h="67310">
                <a:moveTo>
                  <a:pt x="59667" y="42798"/>
                </a:moveTo>
                <a:lnTo>
                  <a:pt x="54232" y="41909"/>
                </a:lnTo>
                <a:lnTo>
                  <a:pt x="60819" y="41909"/>
                </a:lnTo>
                <a:lnTo>
                  <a:pt x="59667" y="42798"/>
                </a:lnTo>
                <a:close/>
              </a:path>
              <a:path w="111125" h="67310">
                <a:moveTo>
                  <a:pt x="51843" y="47497"/>
                </a:moveTo>
                <a:lnTo>
                  <a:pt x="50111" y="46862"/>
                </a:lnTo>
                <a:lnTo>
                  <a:pt x="52474" y="46862"/>
                </a:lnTo>
                <a:lnTo>
                  <a:pt x="51843" y="47497"/>
                </a:lnTo>
                <a:close/>
              </a:path>
              <a:path w="111125" h="67310">
                <a:moveTo>
                  <a:pt x="46707" y="49656"/>
                </a:moveTo>
                <a:lnTo>
                  <a:pt x="42645" y="47243"/>
                </a:lnTo>
                <a:lnTo>
                  <a:pt x="49245" y="47243"/>
                </a:lnTo>
                <a:lnTo>
                  <a:pt x="48379" y="47497"/>
                </a:lnTo>
                <a:lnTo>
                  <a:pt x="46707" y="49656"/>
                </a:lnTo>
                <a:close/>
              </a:path>
              <a:path w="111125" h="67310">
                <a:moveTo>
                  <a:pt x="25623" y="54355"/>
                </a:moveTo>
                <a:lnTo>
                  <a:pt x="24189" y="53847"/>
                </a:lnTo>
                <a:lnTo>
                  <a:pt x="24531" y="53847"/>
                </a:lnTo>
                <a:lnTo>
                  <a:pt x="24466" y="53339"/>
                </a:lnTo>
                <a:lnTo>
                  <a:pt x="24368" y="52577"/>
                </a:lnTo>
                <a:lnTo>
                  <a:pt x="36825" y="52577"/>
                </a:lnTo>
                <a:lnTo>
                  <a:pt x="36651" y="53085"/>
                </a:lnTo>
                <a:lnTo>
                  <a:pt x="27056" y="53085"/>
                </a:lnTo>
                <a:lnTo>
                  <a:pt x="26578" y="53339"/>
                </a:lnTo>
                <a:lnTo>
                  <a:pt x="25742" y="54228"/>
                </a:lnTo>
                <a:close/>
              </a:path>
              <a:path w="111125" h="67310">
                <a:moveTo>
                  <a:pt x="28430" y="55879"/>
                </a:moveTo>
                <a:lnTo>
                  <a:pt x="27873" y="54355"/>
                </a:lnTo>
                <a:lnTo>
                  <a:pt x="27637" y="53847"/>
                </a:lnTo>
                <a:lnTo>
                  <a:pt x="27056" y="53085"/>
                </a:lnTo>
                <a:lnTo>
                  <a:pt x="36651" y="53085"/>
                </a:lnTo>
                <a:lnTo>
                  <a:pt x="36304" y="53847"/>
                </a:lnTo>
                <a:lnTo>
                  <a:pt x="38656" y="53847"/>
                </a:lnTo>
                <a:lnTo>
                  <a:pt x="33507" y="54228"/>
                </a:lnTo>
                <a:lnTo>
                  <a:pt x="30879" y="54863"/>
                </a:lnTo>
                <a:lnTo>
                  <a:pt x="28430" y="55879"/>
                </a:lnTo>
                <a:close/>
              </a:path>
              <a:path w="111125" h="67310">
                <a:moveTo>
                  <a:pt x="23711" y="57784"/>
                </a:moveTo>
                <a:lnTo>
                  <a:pt x="21900" y="56895"/>
                </a:lnTo>
                <a:lnTo>
                  <a:pt x="21696" y="56895"/>
                </a:lnTo>
                <a:lnTo>
                  <a:pt x="20307" y="56514"/>
                </a:lnTo>
                <a:lnTo>
                  <a:pt x="24342" y="56514"/>
                </a:lnTo>
                <a:lnTo>
                  <a:pt x="23711" y="57784"/>
                </a:lnTo>
                <a:close/>
              </a:path>
              <a:path w="111125" h="67310">
                <a:moveTo>
                  <a:pt x="18276" y="58165"/>
                </a:moveTo>
                <a:lnTo>
                  <a:pt x="16066" y="57911"/>
                </a:lnTo>
                <a:lnTo>
                  <a:pt x="18413" y="57911"/>
                </a:lnTo>
                <a:lnTo>
                  <a:pt x="18276" y="58165"/>
                </a:lnTo>
                <a:close/>
              </a:path>
              <a:path w="111125" h="67310">
                <a:moveTo>
                  <a:pt x="12423" y="59689"/>
                </a:moveTo>
                <a:lnTo>
                  <a:pt x="8541" y="59181"/>
                </a:lnTo>
                <a:lnTo>
                  <a:pt x="13165" y="59181"/>
                </a:lnTo>
                <a:lnTo>
                  <a:pt x="12423" y="59689"/>
                </a:lnTo>
                <a:close/>
              </a:path>
            </a:pathLst>
          </a:custGeom>
          <a:solidFill>
            <a:srgbClr val="E94B3C"/>
          </a:solidFill>
        </p:spPr>
        <p:txBody>
          <a:bodyPr wrap="square" lIns="0" tIns="0" rIns="0" bIns="0" rtlCol="0"/>
          <a:lstStyle/>
          <a:p>
            <a:endParaRPr/>
          </a:p>
        </p:txBody>
      </p:sp>
      <p:sp>
        <p:nvSpPr>
          <p:cNvPr id="58" name="object 58"/>
          <p:cNvSpPr/>
          <p:nvPr/>
        </p:nvSpPr>
        <p:spPr>
          <a:xfrm>
            <a:off x="14161348" y="3033597"/>
            <a:ext cx="91440" cy="103505"/>
          </a:xfrm>
          <a:custGeom>
            <a:avLst/>
            <a:gdLst/>
            <a:ahLst/>
            <a:cxnLst/>
            <a:rect l="l" t="t" r="r" b="b"/>
            <a:pathLst>
              <a:path w="91440" h="103505">
                <a:moveTo>
                  <a:pt x="70551" y="1522"/>
                </a:moveTo>
                <a:lnTo>
                  <a:pt x="68866" y="1522"/>
                </a:lnTo>
                <a:lnTo>
                  <a:pt x="68826" y="1104"/>
                </a:lnTo>
                <a:lnTo>
                  <a:pt x="68723" y="0"/>
                </a:lnTo>
                <a:lnTo>
                  <a:pt x="69675" y="872"/>
                </a:lnTo>
                <a:lnTo>
                  <a:pt x="70551" y="1522"/>
                </a:lnTo>
                <a:close/>
              </a:path>
              <a:path w="91440" h="103505">
                <a:moveTo>
                  <a:pt x="80604" y="8988"/>
                </a:moveTo>
                <a:lnTo>
                  <a:pt x="58473" y="8988"/>
                </a:lnTo>
                <a:lnTo>
                  <a:pt x="60922" y="8271"/>
                </a:lnTo>
                <a:lnTo>
                  <a:pt x="62654" y="6420"/>
                </a:lnTo>
                <a:lnTo>
                  <a:pt x="63550" y="3493"/>
                </a:lnTo>
                <a:lnTo>
                  <a:pt x="65043" y="3254"/>
                </a:lnTo>
                <a:lnTo>
                  <a:pt x="65380" y="1522"/>
                </a:lnTo>
                <a:lnTo>
                  <a:pt x="65461" y="1104"/>
                </a:lnTo>
                <a:lnTo>
                  <a:pt x="67133" y="327"/>
                </a:lnTo>
                <a:lnTo>
                  <a:pt x="68866" y="1522"/>
                </a:lnTo>
                <a:lnTo>
                  <a:pt x="70551" y="1522"/>
                </a:lnTo>
                <a:lnTo>
                  <a:pt x="80604" y="8988"/>
                </a:lnTo>
                <a:close/>
              </a:path>
              <a:path w="91440" h="103505">
                <a:moveTo>
                  <a:pt x="84939" y="14244"/>
                </a:moveTo>
                <a:lnTo>
                  <a:pt x="54531" y="14244"/>
                </a:lnTo>
                <a:lnTo>
                  <a:pt x="55725" y="13706"/>
                </a:lnTo>
                <a:lnTo>
                  <a:pt x="55068" y="13706"/>
                </a:lnTo>
                <a:lnTo>
                  <a:pt x="47483" y="13408"/>
                </a:lnTo>
                <a:lnTo>
                  <a:pt x="54292" y="3911"/>
                </a:lnTo>
                <a:lnTo>
                  <a:pt x="58473" y="8988"/>
                </a:lnTo>
                <a:lnTo>
                  <a:pt x="80604" y="8988"/>
                </a:lnTo>
                <a:lnTo>
                  <a:pt x="85737" y="12800"/>
                </a:lnTo>
                <a:lnTo>
                  <a:pt x="84939" y="14244"/>
                </a:lnTo>
                <a:close/>
              </a:path>
              <a:path w="91440" h="103505">
                <a:moveTo>
                  <a:pt x="74017" y="28220"/>
                </a:moveTo>
                <a:lnTo>
                  <a:pt x="42346" y="28220"/>
                </a:lnTo>
                <a:lnTo>
                  <a:pt x="43183" y="27324"/>
                </a:lnTo>
                <a:lnTo>
                  <a:pt x="43416" y="26313"/>
                </a:lnTo>
                <a:lnTo>
                  <a:pt x="43422" y="23382"/>
                </a:lnTo>
                <a:lnTo>
                  <a:pt x="46050" y="23024"/>
                </a:lnTo>
                <a:lnTo>
                  <a:pt x="47662" y="21351"/>
                </a:lnTo>
                <a:lnTo>
                  <a:pt x="48291" y="18783"/>
                </a:lnTo>
                <a:lnTo>
                  <a:pt x="48379" y="18425"/>
                </a:lnTo>
                <a:lnTo>
                  <a:pt x="51126" y="17589"/>
                </a:lnTo>
                <a:lnTo>
                  <a:pt x="52918" y="16215"/>
                </a:lnTo>
                <a:lnTo>
                  <a:pt x="53754" y="14244"/>
                </a:lnTo>
                <a:lnTo>
                  <a:pt x="84799" y="14244"/>
                </a:lnTo>
                <a:lnTo>
                  <a:pt x="85649" y="15618"/>
                </a:lnTo>
                <a:lnTo>
                  <a:pt x="91025" y="18783"/>
                </a:lnTo>
                <a:lnTo>
                  <a:pt x="88257" y="20515"/>
                </a:lnTo>
                <a:lnTo>
                  <a:pt x="79198" y="20515"/>
                </a:lnTo>
                <a:lnTo>
                  <a:pt x="79332" y="21351"/>
                </a:lnTo>
                <a:lnTo>
                  <a:pt x="79437" y="22009"/>
                </a:lnTo>
                <a:lnTo>
                  <a:pt x="78183" y="22785"/>
                </a:lnTo>
                <a:lnTo>
                  <a:pt x="77152" y="23382"/>
                </a:lnTo>
                <a:lnTo>
                  <a:pt x="77010" y="23382"/>
                </a:lnTo>
                <a:lnTo>
                  <a:pt x="77884" y="24756"/>
                </a:lnTo>
                <a:lnTo>
                  <a:pt x="77733" y="24995"/>
                </a:lnTo>
                <a:lnTo>
                  <a:pt x="76033" y="24995"/>
                </a:lnTo>
                <a:lnTo>
                  <a:pt x="74017" y="28220"/>
                </a:lnTo>
                <a:close/>
              </a:path>
              <a:path w="91440" h="103505">
                <a:moveTo>
                  <a:pt x="83200" y="23681"/>
                </a:moveTo>
                <a:lnTo>
                  <a:pt x="79198" y="20515"/>
                </a:lnTo>
                <a:lnTo>
                  <a:pt x="88257" y="20515"/>
                </a:lnTo>
                <a:lnTo>
                  <a:pt x="83200" y="23681"/>
                </a:lnTo>
                <a:close/>
              </a:path>
              <a:path w="91440" h="103505">
                <a:moveTo>
                  <a:pt x="73584" y="29534"/>
                </a:moveTo>
                <a:lnTo>
                  <a:pt x="68686" y="29295"/>
                </a:lnTo>
                <a:lnTo>
                  <a:pt x="73644" y="28818"/>
                </a:lnTo>
                <a:lnTo>
                  <a:pt x="76033" y="24995"/>
                </a:lnTo>
                <a:lnTo>
                  <a:pt x="76896" y="26313"/>
                </a:lnTo>
                <a:lnTo>
                  <a:pt x="75913" y="27862"/>
                </a:lnTo>
                <a:lnTo>
                  <a:pt x="75376" y="28220"/>
                </a:lnTo>
                <a:lnTo>
                  <a:pt x="73584" y="29534"/>
                </a:lnTo>
                <a:close/>
              </a:path>
              <a:path w="91440" h="103505">
                <a:moveTo>
                  <a:pt x="76896" y="26313"/>
                </a:moveTo>
                <a:lnTo>
                  <a:pt x="76033" y="24995"/>
                </a:lnTo>
                <a:lnTo>
                  <a:pt x="77733" y="24995"/>
                </a:lnTo>
                <a:lnTo>
                  <a:pt x="76896" y="26313"/>
                </a:lnTo>
                <a:close/>
              </a:path>
              <a:path w="91440" h="103505">
                <a:moveTo>
                  <a:pt x="79005" y="29534"/>
                </a:moveTo>
                <a:lnTo>
                  <a:pt x="73584" y="29534"/>
                </a:lnTo>
                <a:lnTo>
                  <a:pt x="75376" y="28220"/>
                </a:lnTo>
                <a:lnTo>
                  <a:pt x="75913" y="27862"/>
                </a:lnTo>
                <a:lnTo>
                  <a:pt x="76896" y="26313"/>
                </a:lnTo>
                <a:lnTo>
                  <a:pt x="79005" y="29534"/>
                </a:lnTo>
                <a:close/>
              </a:path>
              <a:path w="91440" h="103505">
                <a:moveTo>
                  <a:pt x="58900" y="44526"/>
                </a:moveTo>
                <a:lnTo>
                  <a:pt x="26877" y="44526"/>
                </a:lnTo>
                <a:lnTo>
                  <a:pt x="30700" y="39688"/>
                </a:lnTo>
                <a:lnTo>
                  <a:pt x="30401" y="38075"/>
                </a:lnTo>
                <a:lnTo>
                  <a:pt x="30879" y="36940"/>
                </a:lnTo>
                <a:lnTo>
                  <a:pt x="32491" y="36642"/>
                </a:lnTo>
                <a:lnTo>
                  <a:pt x="27099" y="33357"/>
                </a:lnTo>
                <a:lnTo>
                  <a:pt x="27401" y="33357"/>
                </a:lnTo>
                <a:lnTo>
                  <a:pt x="33089" y="26966"/>
                </a:lnTo>
                <a:lnTo>
                  <a:pt x="34940" y="33357"/>
                </a:lnTo>
                <a:lnTo>
                  <a:pt x="37012" y="34420"/>
                </a:lnTo>
                <a:lnTo>
                  <a:pt x="68869" y="34420"/>
                </a:lnTo>
                <a:lnTo>
                  <a:pt x="68999" y="36642"/>
                </a:lnTo>
                <a:lnTo>
                  <a:pt x="69045" y="37418"/>
                </a:lnTo>
                <a:lnTo>
                  <a:pt x="63892" y="40823"/>
                </a:lnTo>
                <a:lnTo>
                  <a:pt x="59667" y="40823"/>
                </a:lnTo>
                <a:lnTo>
                  <a:pt x="58652" y="41838"/>
                </a:lnTo>
                <a:lnTo>
                  <a:pt x="58516" y="41838"/>
                </a:lnTo>
                <a:lnTo>
                  <a:pt x="58900" y="44526"/>
                </a:lnTo>
                <a:close/>
              </a:path>
              <a:path w="91440" h="103505">
                <a:moveTo>
                  <a:pt x="68869" y="34420"/>
                </a:moveTo>
                <a:lnTo>
                  <a:pt x="37154" y="34420"/>
                </a:lnTo>
                <a:lnTo>
                  <a:pt x="37210" y="33357"/>
                </a:lnTo>
                <a:lnTo>
                  <a:pt x="37329" y="31087"/>
                </a:lnTo>
                <a:lnTo>
                  <a:pt x="37519" y="30012"/>
                </a:lnTo>
                <a:lnTo>
                  <a:pt x="37603" y="29534"/>
                </a:lnTo>
                <a:lnTo>
                  <a:pt x="37730" y="28818"/>
                </a:lnTo>
                <a:lnTo>
                  <a:pt x="37835" y="28220"/>
                </a:lnTo>
                <a:lnTo>
                  <a:pt x="37898" y="27862"/>
                </a:lnTo>
                <a:lnTo>
                  <a:pt x="37993" y="27324"/>
                </a:lnTo>
                <a:lnTo>
                  <a:pt x="38057" y="26966"/>
                </a:lnTo>
                <a:lnTo>
                  <a:pt x="37831" y="26966"/>
                </a:lnTo>
                <a:lnTo>
                  <a:pt x="42346" y="28220"/>
                </a:lnTo>
                <a:lnTo>
                  <a:pt x="74017" y="28220"/>
                </a:lnTo>
                <a:lnTo>
                  <a:pt x="73644" y="28818"/>
                </a:lnTo>
                <a:lnTo>
                  <a:pt x="68686" y="29295"/>
                </a:lnTo>
                <a:lnTo>
                  <a:pt x="73584" y="29534"/>
                </a:lnTo>
                <a:lnTo>
                  <a:pt x="79005" y="29534"/>
                </a:lnTo>
                <a:lnTo>
                  <a:pt x="79318" y="30012"/>
                </a:lnTo>
                <a:lnTo>
                  <a:pt x="75256" y="32043"/>
                </a:lnTo>
                <a:lnTo>
                  <a:pt x="71016" y="32580"/>
                </a:lnTo>
                <a:lnTo>
                  <a:pt x="68869" y="34420"/>
                </a:lnTo>
                <a:close/>
              </a:path>
              <a:path w="91440" h="103505">
                <a:moveTo>
                  <a:pt x="45317" y="61787"/>
                </a:moveTo>
                <a:lnTo>
                  <a:pt x="17978" y="61787"/>
                </a:lnTo>
                <a:lnTo>
                  <a:pt x="19769" y="60533"/>
                </a:lnTo>
                <a:lnTo>
                  <a:pt x="17440" y="58741"/>
                </a:lnTo>
                <a:lnTo>
                  <a:pt x="18993" y="54918"/>
                </a:lnTo>
                <a:lnTo>
                  <a:pt x="20307" y="52947"/>
                </a:lnTo>
                <a:lnTo>
                  <a:pt x="19710" y="50976"/>
                </a:lnTo>
                <a:lnTo>
                  <a:pt x="20068" y="50140"/>
                </a:lnTo>
                <a:lnTo>
                  <a:pt x="21920" y="48946"/>
                </a:lnTo>
                <a:lnTo>
                  <a:pt x="21834" y="47094"/>
                </a:lnTo>
                <a:lnTo>
                  <a:pt x="21740" y="45063"/>
                </a:lnTo>
                <a:lnTo>
                  <a:pt x="22984" y="40823"/>
                </a:lnTo>
                <a:lnTo>
                  <a:pt x="23054" y="40584"/>
                </a:lnTo>
                <a:lnTo>
                  <a:pt x="26877" y="44526"/>
                </a:lnTo>
                <a:lnTo>
                  <a:pt x="58900" y="44526"/>
                </a:lnTo>
                <a:lnTo>
                  <a:pt x="59010" y="45302"/>
                </a:lnTo>
                <a:lnTo>
                  <a:pt x="56502" y="46079"/>
                </a:lnTo>
                <a:lnTo>
                  <a:pt x="54889" y="47094"/>
                </a:lnTo>
                <a:lnTo>
                  <a:pt x="53150" y="48946"/>
                </a:lnTo>
                <a:lnTo>
                  <a:pt x="52979" y="48946"/>
                </a:lnTo>
                <a:lnTo>
                  <a:pt x="54352" y="51753"/>
                </a:lnTo>
                <a:lnTo>
                  <a:pt x="53336" y="52947"/>
                </a:lnTo>
                <a:lnTo>
                  <a:pt x="50589" y="53425"/>
                </a:lnTo>
                <a:lnTo>
                  <a:pt x="53217" y="57308"/>
                </a:lnTo>
                <a:lnTo>
                  <a:pt x="50111" y="59995"/>
                </a:lnTo>
                <a:lnTo>
                  <a:pt x="49772" y="60234"/>
                </a:lnTo>
                <a:lnTo>
                  <a:pt x="47782" y="60234"/>
                </a:lnTo>
                <a:lnTo>
                  <a:pt x="45317" y="61787"/>
                </a:lnTo>
                <a:close/>
              </a:path>
              <a:path w="91440" h="103505">
                <a:moveTo>
                  <a:pt x="62355" y="41838"/>
                </a:moveTo>
                <a:lnTo>
                  <a:pt x="59667" y="40823"/>
                </a:lnTo>
                <a:lnTo>
                  <a:pt x="63892" y="40823"/>
                </a:lnTo>
                <a:lnTo>
                  <a:pt x="62355" y="41838"/>
                </a:lnTo>
                <a:close/>
              </a:path>
              <a:path w="91440" h="103505">
                <a:moveTo>
                  <a:pt x="42705" y="63460"/>
                </a:moveTo>
                <a:lnTo>
                  <a:pt x="43706" y="62803"/>
                </a:lnTo>
                <a:lnTo>
                  <a:pt x="47782" y="60234"/>
                </a:lnTo>
                <a:lnTo>
                  <a:pt x="48244" y="61309"/>
                </a:lnTo>
                <a:lnTo>
                  <a:pt x="46886" y="62265"/>
                </a:lnTo>
                <a:lnTo>
                  <a:pt x="46169" y="62803"/>
                </a:lnTo>
                <a:lnTo>
                  <a:pt x="42705" y="63460"/>
                </a:lnTo>
                <a:close/>
              </a:path>
              <a:path w="91440" h="103505">
                <a:moveTo>
                  <a:pt x="48244" y="61309"/>
                </a:moveTo>
                <a:lnTo>
                  <a:pt x="47897" y="60533"/>
                </a:lnTo>
                <a:lnTo>
                  <a:pt x="47782" y="60234"/>
                </a:lnTo>
                <a:lnTo>
                  <a:pt x="49772" y="60234"/>
                </a:lnTo>
                <a:lnTo>
                  <a:pt x="48244" y="61309"/>
                </a:lnTo>
                <a:close/>
              </a:path>
              <a:path w="91440" h="103505">
                <a:moveTo>
                  <a:pt x="23592" y="103298"/>
                </a:moveTo>
                <a:lnTo>
                  <a:pt x="0" y="86216"/>
                </a:lnTo>
                <a:lnTo>
                  <a:pt x="1851" y="84185"/>
                </a:lnTo>
                <a:lnTo>
                  <a:pt x="3703" y="81975"/>
                </a:lnTo>
                <a:lnTo>
                  <a:pt x="5674" y="79706"/>
                </a:lnTo>
                <a:lnTo>
                  <a:pt x="358" y="77615"/>
                </a:lnTo>
                <a:lnTo>
                  <a:pt x="4300" y="74449"/>
                </a:lnTo>
                <a:lnTo>
                  <a:pt x="8302" y="74211"/>
                </a:lnTo>
                <a:lnTo>
                  <a:pt x="7704" y="72837"/>
                </a:lnTo>
                <a:lnTo>
                  <a:pt x="8302" y="71702"/>
                </a:lnTo>
                <a:lnTo>
                  <a:pt x="9556" y="71224"/>
                </a:lnTo>
                <a:lnTo>
                  <a:pt x="8899" y="68955"/>
                </a:lnTo>
                <a:lnTo>
                  <a:pt x="9018" y="67700"/>
                </a:lnTo>
                <a:lnTo>
                  <a:pt x="11109" y="66386"/>
                </a:lnTo>
                <a:lnTo>
                  <a:pt x="9224" y="63460"/>
                </a:lnTo>
                <a:lnTo>
                  <a:pt x="8927" y="62803"/>
                </a:lnTo>
                <a:lnTo>
                  <a:pt x="11109" y="61309"/>
                </a:lnTo>
                <a:lnTo>
                  <a:pt x="17978" y="61787"/>
                </a:lnTo>
                <a:lnTo>
                  <a:pt x="45317" y="61787"/>
                </a:lnTo>
                <a:lnTo>
                  <a:pt x="45033" y="61966"/>
                </a:lnTo>
                <a:lnTo>
                  <a:pt x="39480" y="61966"/>
                </a:lnTo>
                <a:lnTo>
                  <a:pt x="41420" y="68955"/>
                </a:lnTo>
                <a:lnTo>
                  <a:pt x="40938" y="70328"/>
                </a:lnTo>
                <a:lnTo>
                  <a:pt x="40681" y="70985"/>
                </a:lnTo>
                <a:lnTo>
                  <a:pt x="40588" y="71224"/>
                </a:lnTo>
                <a:lnTo>
                  <a:pt x="40495" y="71463"/>
                </a:lnTo>
                <a:lnTo>
                  <a:pt x="37150" y="73673"/>
                </a:lnTo>
                <a:lnTo>
                  <a:pt x="37781" y="73912"/>
                </a:lnTo>
                <a:lnTo>
                  <a:pt x="33985" y="73912"/>
                </a:lnTo>
                <a:lnTo>
                  <a:pt x="32611" y="81677"/>
                </a:lnTo>
                <a:lnTo>
                  <a:pt x="34880" y="83946"/>
                </a:lnTo>
                <a:lnTo>
                  <a:pt x="34343" y="84962"/>
                </a:lnTo>
                <a:lnTo>
                  <a:pt x="31655" y="86395"/>
                </a:lnTo>
                <a:lnTo>
                  <a:pt x="38703" y="88485"/>
                </a:lnTo>
                <a:lnTo>
                  <a:pt x="33027" y="91950"/>
                </a:lnTo>
                <a:lnTo>
                  <a:pt x="26220" y="91950"/>
                </a:lnTo>
                <a:lnTo>
                  <a:pt x="27713" y="94757"/>
                </a:lnTo>
                <a:lnTo>
                  <a:pt x="28625" y="98520"/>
                </a:lnTo>
                <a:lnTo>
                  <a:pt x="24368" y="98520"/>
                </a:lnTo>
                <a:lnTo>
                  <a:pt x="24189" y="101446"/>
                </a:lnTo>
                <a:lnTo>
                  <a:pt x="23592" y="103298"/>
                </a:lnTo>
                <a:close/>
              </a:path>
              <a:path w="91440" h="103505">
                <a:moveTo>
                  <a:pt x="49024" y="63460"/>
                </a:moveTo>
                <a:lnTo>
                  <a:pt x="42705" y="63460"/>
                </a:lnTo>
                <a:lnTo>
                  <a:pt x="46169" y="62803"/>
                </a:lnTo>
                <a:lnTo>
                  <a:pt x="46886" y="62265"/>
                </a:lnTo>
                <a:lnTo>
                  <a:pt x="48244" y="61309"/>
                </a:lnTo>
                <a:lnTo>
                  <a:pt x="48380" y="61787"/>
                </a:lnTo>
                <a:lnTo>
                  <a:pt x="49024" y="63460"/>
                </a:lnTo>
                <a:close/>
              </a:path>
              <a:path w="91440" h="103505">
                <a:moveTo>
                  <a:pt x="50888" y="68298"/>
                </a:moveTo>
                <a:lnTo>
                  <a:pt x="40810" y="67700"/>
                </a:lnTo>
                <a:lnTo>
                  <a:pt x="42756" y="67700"/>
                </a:lnTo>
                <a:lnTo>
                  <a:pt x="39480" y="61966"/>
                </a:lnTo>
                <a:lnTo>
                  <a:pt x="45033" y="61966"/>
                </a:lnTo>
                <a:lnTo>
                  <a:pt x="42705" y="63460"/>
                </a:lnTo>
                <a:lnTo>
                  <a:pt x="49024" y="63460"/>
                </a:lnTo>
                <a:lnTo>
                  <a:pt x="50888" y="68298"/>
                </a:lnTo>
                <a:close/>
              </a:path>
              <a:path w="91440" h="103505">
                <a:moveTo>
                  <a:pt x="40495" y="71463"/>
                </a:moveTo>
                <a:lnTo>
                  <a:pt x="41474" y="68955"/>
                </a:lnTo>
                <a:lnTo>
                  <a:pt x="41809" y="70328"/>
                </a:lnTo>
                <a:lnTo>
                  <a:pt x="40495" y="71463"/>
                </a:lnTo>
                <a:close/>
              </a:path>
              <a:path w="91440" h="103505">
                <a:moveTo>
                  <a:pt x="43272" y="74449"/>
                </a:moveTo>
                <a:lnTo>
                  <a:pt x="39432" y="74449"/>
                </a:lnTo>
                <a:lnTo>
                  <a:pt x="40410" y="71702"/>
                </a:lnTo>
                <a:lnTo>
                  <a:pt x="40495" y="71463"/>
                </a:lnTo>
                <a:lnTo>
                  <a:pt x="41809" y="70328"/>
                </a:lnTo>
                <a:lnTo>
                  <a:pt x="41474" y="68955"/>
                </a:lnTo>
                <a:lnTo>
                  <a:pt x="44437" y="70985"/>
                </a:lnTo>
                <a:lnTo>
                  <a:pt x="43524" y="73673"/>
                </a:lnTo>
                <a:lnTo>
                  <a:pt x="43447" y="73912"/>
                </a:lnTo>
                <a:lnTo>
                  <a:pt x="43349" y="74211"/>
                </a:lnTo>
                <a:lnTo>
                  <a:pt x="43272" y="74449"/>
                </a:lnTo>
                <a:close/>
              </a:path>
              <a:path w="91440" h="103505">
                <a:moveTo>
                  <a:pt x="42824" y="75823"/>
                </a:moveTo>
                <a:lnTo>
                  <a:pt x="37150" y="73673"/>
                </a:lnTo>
                <a:lnTo>
                  <a:pt x="40495" y="71463"/>
                </a:lnTo>
                <a:lnTo>
                  <a:pt x="39709" y="73673"/>
                </a:lnTo>
                <a:lnTo>
                  <a:pt x="39624" y="73912"/>
                </a:lnTo>
                <a:lnTo>
                  <a:pt x="39517" y="74211"/>
                </a:lnTo>
                <a:lnTo>
                  <a:pt x="39432" y="74449"/>
                </a:lnTo>
                <a:lnTo>
                  <a:pt x="43272" y="74449"/>
                </a:lnTo>
                <a:lnTo>
                  <a:pt x="42824" y="75823"/>
                </a:lnTo>
                <a:close/>
              </a:path>
              <a:path w="91440" h="103505">
                <a:moveTo>
                  <a:pt x="36314" y="77973"/>
                </a:moveTo>
                <a:lnTo>
                  <a:pt x="33985" y="73912"/>
                </a:lnTo>
                <a:lnTo>
                  <a:pt x="37781" y="73912"/>
                </a:lnTo>
                <a:lnTo>
                  <a:pt x="39199" y="74449"/>
                </a:lnTo>
                <a:lnTo>
                  <a:pt x="39432" y="74449"/>
                </a:lnTo>
                <a:lnTo>
                  <a:pt x="38306" y="77615"/>
                </a:lnTo>
                <a:lnTo>
                  <a:pt x="38679" y="77615"/>
                </a:lnTo>
                <a:lnTo>
                  <a:pt x="36314" y="77973"/>
                </a:lnTo>
                <a:close/>
              </a:path>
              <a:path w="91440" h="103505">
                <a:moveTo>
                  <a:pt x="30580" y="93443"/>
                </a:moveTo>
                <a:lnTo>
                  <a:pt x="26220" y="91950"/>
                </a:lnTo>
                <a:lnTo>
                  <a:pt x="33027" y="91950"/>
                </a:lnTo>
                <a:lnTo>
                  <a:pt x="30580" y="93443"/>
                </a:lnTo>
                <a:close/>
              </a:path>
              <a:path w="91440" h="103505">
                <a:moveTo>
                  <a:pt x="28669" y="98699"/>
                </a:moveTo>
                <a:lnTo>
                  <a:pt x="24368" y="98520"/>
                </a:lnTo>
                <a:lnTo>
                  <a:pt x="28625" y="98520"/>
                </a:lnTo>
                <a:lnTo>
                  <a:pt x="28669" y="98699"/>
                </a:lnTo>
                <a:close/>
              </a:path>
            </a:pathLst>
          </a:custGeom>
          <a:solidFill>
            <a:srgbClr val="F1B03C"/>
          </a:solidFill>
        </p:spPr>
        <p:txBody>
          <a:bodyPr wrap="square" lIns="0" tIns="0" rIns="0" bIns="0" rtlCol="0"/>
          <a:lstStyle/>
          <a:p>
            <a:endParaRPr/>
          </a:p>
        </p:txBody>
      </p:sp>
      <p:sp>
        <p:nvSpPr>
          <p:cNvPr id="59" name="object 59"/>
          <p:cNvSpPr/>
          <p:nvPr/>
        </p:nvSpPr>
        <p:spPr>
          <a:xfrm>
            <a:off x="14229664" y="1942223"/>
            <a:ext cx="177165" cy="50165"/>
          </a:xfrm>
          <a:custGeom>
            <a:avLst/>
            <a:gdLst/>
            <a:ahLst/>
            <a:cxnLst/>
            <a:rect l="l" t="t" r="r" b="b"/>
            <a:pathLst>
              <a:path w="177165" h="50164">
                <a:moveTo>
                  <a:pt x="55130" y="40132"/>
                </a:moveTo>
                <a:lnTo>
                  <a:pt x="55003" y="39751"/>
                </a:lnTo>
                <a:lnTo>
                  <a:pt x="54876" y="39370"/>
                </a:lnTo>
                <a:lnTo>
                  <a:pt x="54800" y="39116"/>
                </a:lnTo>
                <a:lnTo>
                  <a:pt x="54673" y="38735"/>
                </a:lnTo>
                <a:lnTo>
                  <a:pt x="54000" y="36703"/>
                </a:lnTo>
                <a:lnTo>
                  <a:pt x="52832" y="37338"/>
                </a:lnTo>
                <a:lnTo>
                  <a:pt x="52806" y="37973"/>
                </a:lnTo>
                <a:lnTo>
                  <a:pt x="53505" y="37973"/>
                </a:lnTo>
                <a:lnTo>
                  <a:pt x="46913" y="39751"/>
                </a:lnTo>
                <a:lnTo>
                  <a:pt x="49314" y="39751"/>
                </a:lnTo>
                <a:lnTo>
                  <a:pt x="55130" y="40132"/>
                </a:lnTo>
                <a:close/>
              </a:path>
              <a:path w="177165" h="50164">
                <a:moveTo>
                  <a:pt x="73431" y="30988"/>
                </a:moveTo>
                <a:lnTo>
                  <a:pt x="73367" y="29464"/>
                </a:lnTo>
                <a:lnTo>
                  <a:pt x="72720" y="28448"/>
                </a:lnTo>
                <a:lnTo>
                  <a:pt x="72809" y="28194"/>
                </a:lnTo>
                <a:lnTo>
                  <a:pt x="72898" y="27940"/>
                </a:lnTo>
                <a:lnTo>
                  <a:pt x="72936" y="27813"/>
                </a:lnTo>
                <a:lnTo>
                  <a:pt x="73075" y="27432"/>
                </a:lnTo>
                <a:lnTo>
                  <a:pt x="72072" y="27432"/>
                </a:lnTo>
                <a:lnTo>
                  <a:pt x="70599" y="30353"/>
                </a:lnTo>
                <a:lnTo>
                  <a:pt x="71234" y="30988"/>
                </a:lnTo>
                <a:lnTo>
                  <a:pt x="73431" y="30988"/>
                </a:lnTo>
                <a:close/>
              </a:path>
              <a:path w="177165" h="50164">
                <a:moveTo>
                  <a:pt x="74752" y="31496"/>
                </a:moveTo>
                <a:lnTo>
                  <a:pt x="74409" y="30988"/>
                </a:lnTo>
                <a:lnTo>
                  <a:pt x="73431" y="30988"/>
                </a:lnTo>
                <a:lnTo>
                  <a:pt x="73431" y="31496"/>
                </a:lnTo>
                <a:lnTo>
                  <a:pt x="74752" y="31496"/>
                </a:lnTo>
                <a:close/>
              </a:path>
              <a:path w="177165" h="50164">
                <a:moveTo>
                  <a:pt x="75209" y="31496"/>
                </a:moveTo>
                <a:lnTo>
                  <a:pt x="74752" y="31496"/>
                </a:lnTo>
                <a:lnTo>
                  <a:pt x="74930" y="31750"/>
                </a:lnTo>
                <a:lnTo>
                  <a:pt x="75120" y="31915"/>
                </a:lnTo>
                <a:lnTo>
                  <a:pt x="75209" y="31496"/>
                </a:lnTo>
                <a:close/>
              </a:path>
              <a:path w="177165" h="50164">
                <a:moveTo>
                  <a:pt x="120027" y="22479"/>
                </a:moveTo>
                <a:lnTo>
                  <a:pt x="118770" y="22479"/>
                </a:lnTo>
                <a:lnTo>
                  <a:pt x="118084" y="23622"/>
                </a:lnTo>
                <a:lnTo>
                  <a:pt x="117957" y="23812"/>
                </a:lnTo>
                <a:lnTo>
                  <a:pt x="117894" y="22987"/>
                </a:lnTo>
                <a:lnTo>
                  <a:pt x="117754" y="22479"/>
                </a:lnTo>
                <a:lnTo>
                  <a:pt x="117436" y="22479"/>
                </a:lnTo>
                <a:lnTo>
                  <a:pt x="116420" y="24257"/>
                </a:lnTo>
                <a:lnTo>
                  <a:pt x="117906" y="24003"/>
                </a:lnTo>
                <a:lnTo>
                  <a:pt x="120027" y="22479"/>
                </a:lnTo>
                <a:close/>
              </a:path>
              <a:path w="177165" h="50164">
                <a:moveTo>
                  <a:pt x="149606" y="12827"/>
                </a:moveTo>
                <a:lnTo>
                  <a:pt x="149339" y="12827"/>
                </a:lnTo>
                <a:lnTo>
                  <a:pt x="148653" y="12319"/>
                </a:lnTo>
                <a:lnTo>
                  <a:pt x="146989" y="11938"/>
                </a:lnTo>
                <a:lnTo>
                  <a:pt x="147802" y="13843"/>
                </a:lnTo>
                <a:lnTo>
                  <a:pt x="148767" y="13843"/>
                </a:lnTo>
                <a:lnTo>
                  <a:pt x="149606" y="12827"/>
                </a:lnTo>
                <a:close/>
              </a:path>
              <a:path w="177165" h="50164">
                <a:moveTo>
                  <a:pt x="160705" y="22479"/>
                </a:moveTo>
                <a:lnTo>
                  <a:pt x="157086" y="21920"/>
                </a:lnTo>
                <a:lnTo>
                  <a:pt x="156083" y="22479"/>
                </a:lnTo>
                <a:lnTo>
                  <a:pt x="160705" y="22479"/>
                </a:lnTo>
                <a:close/>
              </a:path>
              <a:path w="177165" h="50164">
                <a:moveTo>
                  <a:pt x="176796" y="9906"/>
                </a:moveTo>
                <a:lnTo>
                  <a:pt x="175006" y="6350"/>
                </a:lnTo>
                <a:lnTo>
                  <a:pt x="175171" y="6096"/>
                </a:lnTo>
                <a:lnTo>
                  <a:pt x="175844" y="5080"/>
                </a:lnTo>
                <a:lnTo>
                  <a:pt x="176441" y="889"/>
                </a:lnTo>
                <a:lnTo>
                  <a:pt x="176225" y="635"/>
                </a:lnTo>
                <a:lnTo>
                  <a:pt x="175602" y="0"/>
                </a:lnTo>
                <a:lnTo>
                  <a:pt x="173697" y="254"/>
                </a:lnTo>
                <a:lnTo>
                  <a:pt x="173151" y="635"/>
                </a:lnTo>
                <a:lnTo>
                  <a:pt x="172999" y="381"/>
                </a:lnTo>
                <a:lnTo>
                  <a:pt x="170230" y="381"/>
                </a:lnTo>
                <a:lnTo>
                  <a:pt x="170230" y="7823"/>
                </a:lnTo>
                <a:lnTo>
                  <a:pt x="170230" y="9906"/>
                </a:lnTo>
                <a:lnTo>
                  <a:pt x="170205" y="7886"/>
                </a:lnTo>
                <a:lnTo>
                  <a:pt x="170230" y="381"/>
                </a:lnTo>
                <a:lnTo>
                  <a:pt x="163474" y="381"/>
                </a:lnTo>
                <a:lnTo>
                  <a:pt x="126987" y="3302"/>
                </a:lnTo>
                <a:lnTo>
                  <a:pt x="112293" y="5422"/>
                </a:lnTo>
                <a:lnTo>
                  <a:pt x="112293" y="24942"/>
                </a:lnTo>
                <a:lnTo>
                  <a:pt x="112166" y="25019"/>
                </a:lnTo>
                <a:lnTo>
                  <a:pt x="112293" y="24942"/>
                </a:lnTo>
                <a:lnTo>
                  <a:pt x="112293" y="5422"/>
                </a:lnTo>
                <a:lnTo>
                  <a:pt x="112039" y="5461"/>
                </a:lnTo>
                <a:lnTo>
                  <a:pt x="112039" y="24257"/>
                </a:lnTo>
                <a:lnTo>
                  <a:pt x="110439" y="24257"/>
                </a:lnTo>
                <a:lnTo>
                  <a:pt x="110439" y="26924"/>
                </a:lnTo>
                <a:lnTo>
                  <a:pt x="109181" y="26924"/>
                </a:lnTo>
                <a:lnTo>
                  <a:pt x="110020" y="26162"/>
                </a:lnTo>
                <a:lnTo>
                  <a:pt x="110172" y="26162"/>
                </a:lnTo>
                <a:lnTo>
                  <a:pt x="110439" y="26924"/>
                </a:lnTo>
                <a:lnTo>
                  <a:pt x="110439" y="24257"/>
                </a:lnTo>
                <a:lnTo>
                  <a:pt x="108940" y="24257"/>
                </a:lnTo>
                <a:lnTo>
                  <a:pt x="108343" y="25019"/>
                </a:lnTo>
                <a:lnTo>
                  <a:pt x="108000" y="25019"/>
                </a:lnTo>
                <a:lnTo>
                  <a:pt x="108051" y="24892"/>
                </a:lnTo>
                <a:lnTo>
                  <a:pt x="109004" y="22479"/>
                </a:lnTo>
                <a:lnTo>
                  <a:pt x="111874" y="22479"/>
                </a:lnTo>
                <a:lnTo>
                  <a:pt x="111988" y="23622"/>
                </a:lnTo>
                <a:lnTo>
                  <a:pt x="112039" y="24257"/>
                </a:lnTo>
                <a:lnTo>
                  <a:pt x="112039" y="5461"/>
                </a:lnTo>
                <a:lnTo>
                  <a:pt x="107759" y="6070"/>
                </a:lnTo>
                <a:lnTo>
                  <a:pt x="107759" y="25019"/>
                </a:lnTo>
                <a:lnTo>
                  <a:pt x="106972" y="25019"/>
                </a:lnTo>
                <a:lnTo>
                  <a:pt x="106883" y="24892"/>
                </a:lnTo>
                <a:lnTo>
                  <a:pt x="106629" y="24511"/>
                </a:lnTo>
                <a:lnTo>
                  <a:pt x="106121" y="24003"/>
                </a:lnTo>
                <a:lnTo>
                  <a:pt x="105956" y="23812"/>
                </a:lnTo>
                <a:lnTo>
                  <a:pt x="105473" y="23253"/>
                </a:lnTo>
                <a:lnTo>
                  <a:pt x="105321" y="23317"/>
                </a:lnTo>
                <a:lnTo>
                  <a:pt x="105321" y="25273"/>
                </a:lnTo>
                <a:lnTo>
                  <a:pt x="105194" y="25654"/>
                </a:lnTo>
                <a:lnTo>
                  <a:pt x="105054" y="25654"/>
                </a:lnTo>
                <a:lnTo>
                  <a:pt x="105054" y="26162"/>
                </a:lnTo>
                <a:lnTo>
                  <a:pt x="104698" y="27178"/>
                </a:lnTo>
                <a:lnTo>
                  <a:pt x="104775" y="26924"/>
                </a:lnTo>
                <a:lnTo>
                  <a:pt x="103708" y="26924"/>
                </a:lnTo>
                <a:lnTo>
                  <a:pt x="103022" y="26162"/>
                </a:lnTo>
                <a:lnTo>
                  <a:pt x="105054" y="26162"/>
                </a:lnTo>
                <a:lnTo>
                  <a:pt x="105054" y="25654"/>
                </a:lnTo>
                <a:lnTo>
                  <a:pt x="102539" y="25654"/>
                </a:lnTo>
                <a:lnTo>
                  <a:pt x="102184" y="25273"/>
                </a:lnTo>
                <a:lnTo>
                  <a:pt x="101587" y="24574"/>
                </a:lnTo>
                <a:lnTo>
                  <a:pt x="104978" y="25273"/>
                </a:lnTo>
                <a:lnTo>
                  <a:pt x="105321" y="25273"/>
                </a:lnTo>
                <a:lnTo>
                  <a:pt x="105321" y="23317"/>
                </a:lnTo>
                <a:lnTo>
                  <a:pt x="104521" y="23622"/>
                </a:lnTo>
                <a:lnTo>
                  <a:pt x="103962" y="23622"/>
                </a:lnTo>
                <a:lnTo>
                  <a:pt x="104648" y="21717"/>
                </a:lnTo>
                <a:lnTo>
                  <a:pt x="105346" y="22466"/>
                </a:lnTo>
                <a:lnTo>
                  <a:pt x="105841" y="22987"/>
                </a:lnTo>
                <a:lnTo>
                  <a:pt x="106133" y="22987"/>
                </a:lnTo>
                <a:lnTo>
                  <a:pt x="105918" y="23075"/>
                </a:lnTo>
                <a:lnTo>
                  <a:pt x="107759" y="25019"/>
                </a:lnTo>
                <a:lnTo>
                  <a:pt x="107759" y="6070"/>
                </a:lnTo>
                <a:lnTo>
                  <a:pt x="100749" y="7073"/>
                </a:lnTo>
                <a:lnTo>
                  <a:pt x="100749" y="25654"/>
                </a:lnTo>
                <a:lnTo>
                  <a:pt x="99987" y="25654"/>
                </a:lnTo>
                <a:lnTo>
                  <a:pt x="100457" y="25349"/>
                </a:lnTo>
                <a:lnTo>
                  <a:pt x="100749" y="25654"/>
                </a:lnTo>
                <a:lnTo>
                  <a:pt x="100749" y="7073"/>
                </a:lnTo>
                <a:lnTo>
                  <a:pt x="97142" y="7594"/>
                </a:lnTo>
                <a:lnTo>
                  <a:pt x="97142" y="26924"/>
                </a:lnTo>
                <a:lnTo>
                  <a:pt x="93510" y="26924"/>
                </a:lnTo>
                <a:lnTo>
                  <a:pt x="94475" y="26162"/>
                </a:lnTo>
                <a:lnTo>
                  <a:pt x="96748" y="26162"/>
                </a:lnTo>
                <a:lnTo>
                  <a:pt x="97142" y="26924"/>
                </a:lnTo>
                <a:lnTo>
                  <a:pt x="97142" y="7594"/>
                </a:lnTo>
                <a:lnTo>
                  <a:pt x="96697" y="7658"/>
                </a:lnTo>
                <a:lnTo>
                  <a:pt x="96697" y="20701"/>
                </a:lnTo>
                <a:lnTo>
                  <a:pt x="95656" y="23622"/>
                </a:lnTo>
                <a:lnTo>
                  <a:pt x="95707" y="23812"/>
                </a:lnTo>
                <a:lnTo>
                  <a:pt x="95783" y="24003"/>
                </a:lnTo>
                <a:lnTo>
                  <a:pt x="95910" y="24257"/>
                </a:lnTo>
                <a:lnTo>
                  <a:pt x="96037" y="24511"/>
                </a:lnTo>
                <a:lnTo>
                  <a:pt x="96342" y="25273"/>
                </a:lnTo>
                <a:lnTo>
                  <a:pt x="96507" y="25654"/>
                </a:lnTo>
                <a:lnTo>
                  <a:pt x="91528" y="25654"/>
                </a:lnTo>
                <a:lnTo>
                  <a:pt x="91059" y="25654"/>
                </a:lnTo>
                <a:lnTo>
                  <a:pt x="91147" y="25273"/>
                </a:lnTo>
                <a:lnTo>
                  <a:pt x="91224" y="24892"/>
                </a:lnTo>
                <a:lnTo>
                  <a:pt x="91274" y="24511"/>
                </a:lnTo>
                <a:lnTo>
                  <a:pt x="91376" y="24003"/>
                </a:lnTo>
                <a:lnTo>
                  <a:pt x="92138" y="22987"/>
                </a:lnTo>
                <a:lnTo>
                  <a:pt x="93726" y="20701"/>
                </a:lnTo>
                <a:lnTo>
                  <a:pt x="96697" y="20701"/>
                </a:lnTo>
                <a:lnTo>
                  <a:pt x="96697" y="7658"/>
                </a:lnTo>
                <a:lnTo>
                  <a:pt x="95516" y="7823"/>
                </a:lnTo>
                <a:lnTo>
                  <a:pt x="95389" y="7823"/>
                </a:lnTo>
                <a:lnTo>
                  <a:pt x="89814" y="9067"/>
                </a:lnTo>
                <a:lnTo>
                  <a:pt x="89814" y="24892"/>
                </a:lnTo>
                <a:lnTo>
                  <a:pt x="89547" y="24892"/>
                </a:lnTo>
                <a:lnTo>
                  <a:pt x="87972" y="24511"/>
                </a:lnTo>
                <a:lnTo>
                  <a:pt x="88620" y="23622"/>
                </a:lnTo>
                <a:lnTo>
                  <a:pt x="89090" y="23075"/>
                </a:lnTo>
                <a:lnTo>
                  <a:pt x="89814" y="24892"/>
                </a:lnTo>
                <a:lnTo>
                  <a:pt x="89814" y="9067"/>
                </a:lnTo>
                <a:lnTo>
                  <a:pt x="87820" y="9512"/>
                </a:lnTo>
                <a:lnTo>
                  <a:pt x="87820" y="26924"/>
                </a:lnTo>
                <a:lnTo>
                  <a:pt x="85128" y="26924"/>
                </a:lnTo>
                <a:lnTo>
                  <a:pt x="85902" y="26162"/>
                </a:lnTo>
                <a:lnTo>
                  <a:pt x="87071" y="26162"/>
                </a:lnTo>
                <a:lnTo>
                  <a:pt x="86258" y="25603"/>
                </a:lnTo>
                <a:lnTo>
                  <a:pt x="85813" y="25273"/>
                </a:lnTo>
                <a:lnTo>
                  <a:pt x="84429" y="25603"/>
                </a:lnTo>
                <a:lnTo>
                  <a:pt x="84429" y="26924"/>
                </a:lnTo>
                <a:lnTo>
                  <a:pt x="83743" y="26924"/>
                </a:lnTo>
                <a:lnTo>
                  <a:pt x="83578" y="26162"/>
                </a:lnTo>
                <a:lnTo>
                  <a:pt x="83731" y="26162"/>
                </a:lnTo>
                <a:lnTo>
                  <a:pt x="84429" y="26924"/>
                </a:lnTo>
                <a:lnTo>
                  <a:pt x="84429" y="25603"/>
                </a:lnTo>
                <a:lnTo>
                  <a:pt x="84175" y="25654"/>
                </a:lnTo>
                <a:lnTo>
                  <a:pt x="83477" y="25654"/>
                </a:lnTo>
                <a:lnTo>
                  <a:pt x="83248" y="25654"/>
                </a:lnTo>
                <a:lnTo>
                  <a:pt x="83921" y="23812"/>
                </a:lnTo>
                <a:lnTo>
                  <a:pt x="85813" y="25273"/>
                </a:lnTo>
                <a:lnTo>
                  <a:pt x="86283" y="25577"/>
                </a:lnTo>
                <a:lnTo>
                  <a:pt x="86410" y="25654"/>
                </a:lnTo>
                <a:lnTo>
                  <a:pt x="87071" y="26162"/>
                </a:lnTo>
                <a:lnTo>
                  <a:pt x="87249" y="26162"/>
                </a:lnTo>
                <a:lnTo>
                  <a:pt x="87820" y="26924"/>
                </a:lnTo>
                <a:lnTo>
                  <a:pt x="87820" y="9512"/>
                </a:lnTo>
                <a:lnTo>
                  <a:pt x="87630" y="9550"/>
                </a:lnTo>
                <a:lnTo>
                  <a:pt x="87630" y="25019"/>
                </a:lnTo>
                <a:lnTo>
                  <a:pt x="87566" y="24511"/>
                </a:lnTo>
                <a:lnTo>
                  <a:pt x="87630" y="25019"/>
                </a:lnTo>
                <a:lnTo>
                  <a:pt x="87630" y="9550"/>
                </a:lnTo>
                <a:lnTo>
                  <a:pt x="87426" y="9588"/>
                </a:lnTo>
                <a:lnTo>
                  <a:pt x="87426" y="25273"/>
                </a:lnTo>
                <a:lnTo>
                  <a:pt x="87426" y="25654"/>
                </a:lnTo>
                <a:lnTo>
                  <a:pt x="87083" y="25654"/>
                </a:lnTo>
                <a:lnTo>
                  <a:pt x="87426" y="25273"/>
                </a:lnTo>
                <a:lnTo>
                  <a:pt x="87426" y="9588"/>
                </a:lnTo>
                <a:lnTo>
                  <a:pt x="81965" y="10807"/>
                </a:lnTo>
                <a:lnTo>
                  <a:pt x="81965" y="25654"/>
                </a:lnTo>
                <a:lnTo>
                  <a:pt x="79768" y="25654"/>
                </a:lnTo>
                <a:lnTo>
                  <a:pt x="79768" y="26924"/>
                </a:lnTo>
                <a:lnTo>
                  <a:pt x="74028" y="26924"/>
                </a:lnTo>
                <a:lnTo>
                  <a:pt x="74015" y="26162"/>
                </a:lnTo>
                <a:lnTo>
                  <a:pt x="79425" y="26162"/>
                </a:lnTo>
                <a:lnTo>
                  <a:pt x="79768" y="26924"/>
                </a:lnTo>
                <a:lnTo>
                  <a:pt x="79768" y="25654"/>
                </a:lnTo>
                <a:lnTo>
                  <a:pt x="79260" y="25654"/>
                </a:lnTo>
                <a:lnTo>
                  <a:pt x="76809" y="25654"/>
                </a:lnTo>
                <a:lnTo>
                  <a:pt x="77787" y="24511"/>
                </a:lnTo>
                <a:lnTo>
                  <a:pt x="77609" y="24511"/>
                </a:lnTo>
                <a:lnTo>
                  <a:pt x="77470" y="24257"/>
                </a:lnTo>
                <a:lnTo>
                  <a:pt x="77355" y="24003"/>
                </a:lnTo>
                <a:lnTo>
                  <a:pt x="77254" y="23812"/>
                </a:lnTo>
                <a:lnTo>
                  <a:pt x="77165" y="23622"/>
                </a:lnTo>
                <a:lnTo>
                  <a:pt x="76657" y="22644"/>
                </a:lnTo>
                <a:lnTo>
                  <a:pt x="76657" y="25654"/>
                </a:lnTo>
                <a:lnTo>
                  <a:pt x="74002" y="25654"/>
                </a:lnTo>
                <a:lnTo>
                  <a:pt x="74002" y="24892"/>
                </a:lnTo>
                <a:lnTo>
                  <a:pt x="74231" y="24511"/>
                </a:lnTo>
                <a:lnTo>
                  <a:pt x="74371" y="24384"/>
                </a:lnTo>
                <a:lnTo>
                  <a:pt x="76657" y="25654"/>
                </a:lnTo>
                <a:lnTo>
                  <a:pt x="76657" y="22644"/>
                </a:lnTo>
                <a:lnTo>
                  <a:pt x="75780" y="20929"/>
                </a:lnTo>
                <a:lnTo>
                  <a:pt x="81622" y="25019"/>
                </a:lnTo>
                <a:lnTo>
                  <a:pt x="81965" y="25654"/>
                </a:lnTo>
                <a:lnTo>
                  <a:pt x="81965" y="10807"/>
                </a:lnTo>
                <a:lnTo>
                  <a:pt x="63652" y="14859"/>
                </a:lnTo>
                <a:lnTo>
                  <a:pt x="60515" y="15798"/>
                </a:lnTo>
                <a:lnTo>
                  <a:pt x="60515" y="28702"/>
                </a:lnTo>
                <a:lnTo>
                  <a:pt x="57645" y="29591"/>
                </a:lnTo>
                <a:lnTo>
                  <a:pt x="57353" y="29591"/>
                </a:lnTo>
                <a:lnTo>
                  <a:pt x="56603" y="30988"/>
                </a:lnTo>
                <a:lnTo>
                  <a:pt x="56349" y="30988"/>
                </a:lnTo>
                <a:lnTo>
                  <a:pt x="56349" y="32766"/>
                </a:lnTo>
                <a:lnTo>
                  <a:pt x="51955" y="32766"/>
                </a:lnTo>
                <a:lnTo>
                  <a:pt x="50114" y="31496"/>
                </a:lnTo>
                <a:lnTo>
                  <a:pt x="49771" y="31280"/>
                </a:lnTo>
                <a:lnTo>
                  <a:pt x="49339" y="30988"/>
                </a:lnTo>
                <a:lnTo>
                  <a:pt x="49085" y="30797"/>
                </a:lnTo>
                <a:lnTo>
                  <a:pt x="49618" y="30988"/>
                </a:lnTo>
                <a:lnTo>
                  <a:pt x="49911" y="31102"/>
                </a:lnTo>
                <a:lnTo>
                  <a:pt x="50088" y="30988"/>
                </a:lnTo>
                <a:lnTo>
                  <a:pt x="49949" y="31115"/>
                </a:lnTo>
                <a:lnTo>
                  <a:pt x="52209" y="31915"/>
                </a:lnTo>
                <a:lnTo>
                  <a:pt x="52844" y="31915"/>
                </a:lnTo>
                <a:lnTo>
                  <a:pt x="53047" y="31750"/>
                </a:lnTo>
                <a:lnTo>
                  <a:pt x="53060" y="31496"/>
                </a:lnTo>
                <a:lnTo>
                  <a:pt x="56324" y="31496"/>
                </a:lnTo>
                <a:lnTo>
                  <a:pt x="55918" y="32258"/>
                </a:lnTo>
                <a:lnTo>
                  <a:pt x="55689" y="32258"/>
                </a:lnTo>
                <a:lnTo>
                  <a:pt x="56349" y="32766"/>
                </a:lnTo>
                <a:lnTo>
                  <a:pt x="56349" y="30988"/>
                </a:lnTo>
                <a:lnTo>
                  <a:pt x="53086" y="30988"/>
                </a:lnTo>
                <a:lnTo>
                  <a:pt x="53098" y="30734"/>
                </a:lnTo>
                <a:lnTo>
                  <a:pt x="53263" y="30353"/>
                </a:lnTo>
                <a:lnTo>
                  <a:pt x="53441" y="30353"/>
                </a:lnTo>
                <a:lnTo>
                  <a:pt x="54813" y="29591"/>
                </a:lnTo>
                <a:lnTo>
                  <a:pt x="57226" y="29591"/>
                </a:lnTo>
                <a:lnTo>
                  <a:pt x="57327" y="28448"/>
                </a:lnTo>
                <a:lnTo>
                  <a:pt x="57340" y="28194"/>
                </a:lnTo>
                <a:lnTo>
                  <a:pt x="54495" y="27432"/>
                </a:lnTo>
                <a:lnTo>
                  <a:pt x="54813" y="27432"/>
                </a:lnTo>
                <a:lnTo>
                  <a:pt x="56921" y="26212"/>
                </a:lnTo>
                <a:lnTo>
                  <a:pt x="60515" y="28702"/>
                </a:lnTo>
                <a:lnTo>
                  <a:pt x="60515" y="15798"/>
                </a:lnTo>
                <a:lnTo>
                  <a:pt x="34124" y="23622"/>
                </a:lnTo>
                <a:lnTo>
                  <a:pt x="34124" y="41656"/>
                </a:lnTo>
                <a:lnTo>
                  <a:pt x="32270" y="41656"/>
                </a:lnTo>
                <a:lnTo>
                  <a:pt x="32092" y="41656"/>
                </a:lnTo>
                <a:lnTo>
                  <a:pt x="30276" y="41656"/>
                </a:lnTo>
                <a:lnTo>
                  <a:pt x="30048" y="41656"/>
                </a:lnTo>
                <a:lnTo>
                  <a:pt x="30048" y="42926"/>
                </a:lnTo>
                <a:lnTo>
                  <a:pt x="28752" y="42926"/>
                </a:lnTo>
                <a:lnTo>
                  <a:pt x="28943" y="42773"/>
                </a:lnTo>
                <a:lnTo>
                  <a:pt x="30048" y="42926"/>
                </a:lnTo>
                <a:lnTo>
                  <a:pt x="30048" y="41656"/>
                </a:lnTo>
                <a:lnTo>
                  <a:pt x="28600" y="41656"/>
                </a:lnTo>
                <a:lnTo>
                  <a:pt x="28676" y="40386"/>
                </a:lnTo>
                <a:lnTo>
                  <a:pt x="30873" y="39814"/>
                </a:lnTo>
                <a:lnTo>
                  <a:pt x="34124" y="41656"/>
                </a:lnTo>
                <a:lnTo>
                  <a:pt x="34124" y="23622"/>
                </a:lnTo>
                <a:lnTo>
                  <a:pt x="32804" y="24003"/>
                </a:lnTo>
                <a:lnTo>
                  <a:pt x="27165" y="26212"/>
                </a:lnTo>
                <a:lnTo>
                  <a:pt x="27165" y="39370"/>
                </a:lnTo>
                <a:lnTo>
                  <a:pt x="25539" y="41656"/>
                </a:lnTo>
                <a:lnTo>
                  <a:pt x="22352" y="41656"/>
                </a:lnTo>
                <a:lnTo>
                  <a:pt x="21564" y="40767"/>
                </a:lnTo>
                <a:lnTo>
                  <a:pt x="22567" y="39370"/>
                </a:lnTo>
                <a:lnTo>
                  <a:pt x="22834" y="39370"/>
                </a:lnTo>
                <a:lnTo>
                  <a:pt x="26289" y="38735"/>
                </a:lnTo>
                <a:lnTo>
                  <a:pt x="27165" y="39370"/>
                </a:lnTo>
                <a:lnTo>
                  <a:pt x="27165" y="26212"/>
                </a:lnTo>
                <a:lnTo>
                  <a:pt x="10337" y="32778"/>
                </a:lnTo>
                <a:lnTo>
                  <a:pt x="10337" y="40894"/>
                </a:lnTo>
                <a:lnTo>
                  <a:pt x="8229" y="41656"/>
                </a:lnTo>
                <a:lnTo>
                  <a:pt x="7823" y="41656"/>
                </a:lnTo>
                <a:lnTo>
                  <a:pt x="7759" y="41402"/>
                </a:lnTo>
                <a:lnTo>
                  <a:pt x="7645" y="40894"/>
                </a:lnTo>
                <a:lnTo>
                  <a:pt x="7531" y="40386"/>
                </a:lnTo>
                <a:lnTo>
                  <a:pt x="7467" y="40132"/>
                </a:lnTo>
                <a:lnTo>
                  <a:pt x="7378" y="39751"/>
                </a:lnTo>
                <a:lnTo>
                  <a:pt x="7289" y="39370"/>
                </a:lnTo>
                <a:lnTo>
                  <a:pt x="7175" y="42926"/>
                </a:lnTo>
                <a:lnTo>
                  <a:pt x="6908" y="41656"/>
                </a:lnTo>
                <a:lnTo>
                  <a:pt x="7175" y="42926"/>
                </a:lnTo>
                <a:lnTo>
                  <a:pt x="7175" y="39357"/>
                </a:lnTo>
                <a:lnTo>
                  <a:pt x="5854" y="39116"/>
                </a:lnTo>
                <a:lnTo>
                  <a:pt x="7416" y="37973"/>
                </a:lnTo>
                <a:lnTo>
                  <a:pt x="7531" y="37338"/>
                </a:lnTo>
                <a:lnTo>
                  <a:pt x="7658" y="36703"/>
                </a:lnTo>
                <a:lnTo>
                  <a:pt x="7747" y="36195"/>
                </a:lnTo>
                <a:lnTo>
                  <a:pt x="7848" y="35687"/>
                </a:lnTo>
                <a:lnTo>
                  <a:pt x="7899" y="35433"/>
                </a:lnTo>
                <a:lnTo>
                  <a:pt x="8013" y="34798"/>
                </a:lnTo>
                <a:lnTo>
                  <a:pt x="8140" y="34163"/>
                </a:lnTo>
                <a:lnTo>
                  <a:pt x="8191" y="33909"/>
                </a:lnTo>
                <a:lnTo>
                  <a:pt x="9474" y="35433"/>
                </a:lnTo>
                <a:lnTo>
                  <a:pt x="8026" y="37973"/>
                </a:lnTo>
                <a:lnTo>
                  <a:pt x="8001" y="39370"/>
                </a:lnTo>
                <a:lnTo>
                  <a:pt x="9296" y="39370"/>
                </a:lnTo>
                <a:lnTo>
                  <a:pt x="10337" y="40894"/>
                </a:lnTo>
                <a:lnTo>
                  <a:pt x="10337" y="32778"/>
                </a:lnTo>
                <a:lnTo>
                  <a:pt x="2870" y="35687"/>
                </a:lnTo>
                <a:lnTo>
                  <a:pt x="4013" y="37084"/>
                </a:lnTo>
                <a:lnTo>
                  <a:pt x="2438" y="39370"/>
                </a:lnTo>
                <a:lnTo>
                  <a:pt x="2451" y="40386"/>
                </a:lnTo>
                <a:lnTo>
                  <a:pt x="2108" y="40386"/>
                </a:lnTo>
                <a:lnTo>
                  <a:pt x="3479" y="40894"/>
                </a:lnTo>
                <a:lnTo>
                  <a:pt x="3886" y="40894"/>
                </a:lnTo>
                <a:lnTo>
                  <a:pt x="3771" y="41148"/>
                </a:lnTo>
                <a:lnTo>
                  <a:pt x="3670" y="41402"/>
                </a:lnTo>
                <a:lnTo>
                  <a:pt x="3556" y="41656"/>
                </a:lnTo>
                <a:lnTo>
                  <a:pt x="3314" y="41656"/>
                </a:lnTo>
                <a:lnTo>
                  <a:pt x="2844" y="41490"/>
                </a:lnTo>
                <a:lnTo>
                  <a:pt x="0" y="45720"/>
                </a:lnTo>
                <a:lnTo>
                  <a:pt x="7645" y="44221"/>
                </a:lnTo>
                <a:lnTo>
                  <a:pt x="8839" y="44958"/>
                </a:lnTo>
                <a:lnTo>
                  <a:pt x="9563" y="44577"/>
                </a:lnTo>
                <a:lnTo>
                  <a:pt x="9296" y="44069"/>
                </a:lnTo>
                <a:lnTo>
                  <a:pt x="8661" y="42926"/>
                </a:lnTo>
                <a:lnTo>
                  <a:pt x="8102" y="42926"/>
                </a:lnTo>
                <a:lnTo>
                  <a:pt x="8140" y="43053"/>
                </a:lnTo>
                <a:lnTo>
                  <a:pt x="8255" y="43561"/>
                </a:lnTo>
                <a:lnTo>
                  <a:pt x="8369" y="44069"/>
                </a:lnTo>
                <a:lnTo>
                  <a:pt x="8229" y="43561"/>
                </a:lnTo>
                <a:lnTo>
                  <a:pt x="8115" y="43053"/>
                </a:lnTo>
                <a:lnTo>
                  <a:pt x="8089" y="42926"/>
                </a:lnTo>
                <a:lnTo>
                  <a:pt x="7823" y="42926"/>
                </a:lnTo>
                <a:lnTo>
                  <a:pt x="11099" y="42075"/>
                </a:lnTo>
                <a:lnTo>
                  <a:pt x="12661" y="41656"/>
                </a:lnTo>
                <a:lnTo>
                  <a:pt x="11963" y="41656"/>
                </a:lnTo>
                <a:lnTo>
                  <a:pt x="15862" y="40132"/>
                </a:lnTo>
                <a:lnTo>
                  <a:pt x="17132" y="39573"/>
                </a:lnTo>
                <a:lnTo>
                  <a:pt x="17094" y="39751"/>
                </a:lnTo>
                <a:lnTo>
                  <a:pt x="16992" y="40132"/>
                </a:lnTo>
                <a:lnTo>
                  <a:pt x="16941" y="40386"/>
                </a:lnTo>
                <a:lnTo>
                  <a:pt x="16814" y="40894"/>
                </a:lnTo>
                <a:lnTo>
                  <a:pt x="16687" y="41402"/>
                </a:lnTo>
                <a:lnTo>
                  <a:pt x="17068" y="41656"/>
                </a:lnTo>
                <a:lnTo>
                  <a:pt x="13589" y="41656"/>
                </a:lnTo>
                <a:lnTo>
                  <a:pt x="13665" y="42672"/>
                </a:lnTo>
                <a:lnTo>
                  <a:pt x="13677" y="42811"/>
                </a:lnTo>
                <a:lnTo>
                  <a:pt x="13703" y="43053"/>
                </a:lnTo>
                <a:lnTo>
                  <a:pt x="13792" y="44069"/>
                </a:lnTo>
                <a:lnTo>
                  <a:pt x="13906" y="45339"/>
                </a:lnTo>
                <a:lnTo>
                  <a:pt x="14008" y="46482"/>
                </a:lnTo>
                <a:lnTo>
                  <a:pt x="14084" y="47371"/>
                </a:lnTo>
                <a:lnTo>
                  <a:pt x="17399" y="47371"/>
                </a:lnTo>
                <a:lnTo>
                  <a:pt x="14224" y="44958"/>
                </a:lnTo>
                <a:lnTo>
                  <a:pt x="18999" y="45339"/>
                </a:lnTo>
                <a:lnTo>
                  <a:pt x="18643" y="44958"/>
                </a:lnTo>
                <a:lnTo>
                  <a:pt x="17208" y="43561"/>
                </a:lnTo>
                <a:lnTo>
                  <a:pt x="16852" y="43561"/>
                </a:lnTo>
                <a:lnTo>
                  <a:pt x="14579" y="42926"/>
                </a:lnTo>
                <a:lnTo>
                  <a:pt x="14744" y="42926"/>
                </a:lnTo>
                <a:lnTo>
                  <a:pt x="15354" y="42926"/>
                </a:lnTo>
                <a:lnTo>
                  <a:pt x="18757" y="42748"/>
                </a:lnTo>
                <a:lnTo>
                  <a:pt x="19037" y="42926"/>
                </a:lnTo>
                <a:lnTo>
                  <a:pt x="19240" y="43053"/>
                </a:lnTo>
                <a:lnTo>
                  <a:pt x="19558" y="42926"/>
                </a:lnTo>
                <a:lnTo>
                  <a:pt x="21717" y="42926"/>
                </a:lnTo>
                <a:lnTo>
                  <a:pt x="20497" y="45339"/>
                </a:lnTo>
                <a:lnTo>
                  <a:pt x="22631" y="45034"/>
                </a:lnTo>
                <a:lnTo>
                  <a:pt x="22999" y="45339"/>
                </a:lnTo>
                <a:lnTo>
                  <a:pt x="22898" y="46101"/>
                </a:lnTo>
                <a:lnTo>
                  <a:pt x="22847" y="46482"/>
                </a:lnTo>
                <a:lnTo>
                  <a:pt x="22720" y="47371"/>
                </a:lnTo>
                <a:lnTo>
                  <a:pt x="23977" y="47371"/>
                </a:lnTo>
                <a:lnTo>
                  <a:pt x="23850" y="46482"/>
                </a:lnTo>
                <a:lnTo>
                  <a:pt x="23749" y="45720"/>
                </a:lnTo>
                <a:lnTo>
                  <a:pt x="23647" y="44958"/>
                </a:lnTo>
                <a:lnTo>
                  <a:pt x="23583" y="44577"/>
                </a:lnTo>
                <a:lnTo>
                  <a:pt x="23520" y="44069"/>
                </a:lnTo>
                <a:lnTo>
                  <a:pt x="23418" y="43561"/>
                </a:lnTo>
                <a:lnTo>
                  <a:pt x="23304" y="43053"/>
                </a:lnTo>
                <a:lnTo>
                  <a:pt x="23266" y="42926"/>
                </a:lnTo>
                <a:lnTo>
                  <a:pt x="23507" y="42926"/>
                </a:lnTo>
                <a:lnTo>
                  <a:pt x="24549" y="42926"/>
                </a:lnTo>
                <a:lnTo>
                  <a:pt x="24904" y="42418"/>
                </a:lnTo>
                <a:lnTo>
                  <a:pt x="26212" y="42379"/>
                </a:lnTo>
                <a:lnTo>
                  <a:pt x="27495" y="42557"/>
                </a:lnTo>
                <a:lnTo>
                  <a:pt x="28676" y="42735"/>
                </a:lnTo>
                <a:lnTo>
                  <a:pt x="28702" y="43053"/>
                </a:lnTo>
                <a:lnTo>
                  <a:pt x="29057" y="43561"/>
                </a:lnTo>
                <a:lnTo>
                  <a:pt x="28981" y="44577"/>
                </a:lnTo>
                <a:lnTo>
                  <a:pt x="28917" y="44958"/>
                </a:lnTo>
                <a:lnTo>
                  <a:pt x="28854" y="45339"/>
                </a:lnTo>
                <a:lnTo>
                  <a:pt x="25984" y="47371"/>
                </a:lnTo>
                <a:lnTo>
                  <a:pt x="29337" y="46482"/>
                </a:lnTo>
                <a:lnTo>
                  <a:pt x="30048" y="49784"/>
                </a:lnTo>
                <a:lnTo>
                  <a:pt x="30949" y="46482"/>
                </a:lnTo>
                <a:lnTo>
                  <a:pt x="31051" y="46101"/>
                </a:lnTo>
                <a:lnTo>
                  <a:pt x="31153" y="45720"/>
                </a:lnTo>
                <a:lnTo>
                  <a:pt x="31267" y="45339"/>
                </a:lnTo>
                <a:lnTo>
                  <a:pt x="31369" y="44958"/>
                </a:lnTo>
                <a:lnTo>
                  <a:pt x="31470" y="44577"/>
                </a:lnTo>
                <a:lnTo>
                  <a:pt x="31927" y="42926"/>
                </a:lnTo>
                <a:lnTo>
                  <a:pt x="34480" y="42926"/>
                </a:lnTo>
                <a:lnTo>
                  <a:pt x="34518" y="43053"/>
                </a:lnTo>
                <a:lnTo>
                  <a:pt x="34632" y="43561"/>
                </a:lnTo>
                <a:lnTo>
                  <a:pt x="34747" y="44069"/>
                </a:lnTo>
                <a:lnTo>
                  <a:pt x="34861" y="44577"/>
                </a:lnTo>
                <a:lnTo>
                  <a:pt x="35356" y="44577"/>
                </a:lnTo>
                <a:lnTo>
                  <a:pt x="38176" y="43815"/>
                </a:lnTo>
                <a:lnTo>
                  <a:pt x="35966" y="46101"/>
                </a:lnTo>
                <a:lnTo>
                  <a:pt x="40424" y="43815"/>
                </a:lnTo>
                <a:lnTo>
                  <a:pt x="42164" y="43053"/>
                </a:lnTo>
                <a:lnTo>
                  <a:pt x="41859" y="43053"/>
                </a:lnTo>
                <a:lnTo>
                  <a:pt x="41757" y="41846"/>
                </a:lnTo>
                <a:lnTo>
                  <a:pt x="47078" y="41656"/>
                </a:lnTo>
                <a:lnTo>
                  <a:pt x="41744" y="41656"/>
                </a:lnTo>
                <a:lnTo>
                  <a:pt x="39243" y="41656"/>
                </a:lnTo>
                <a:lnTo>
                  <a:pt x="39065" y="41656"/>
                </a:lnTo>
                <a:lnTo>
                  <a:pt x="38404" y="40767"/>
                </a:lnTo>
                <a:lnTo>
                  <a:pt x="38163" y="40386"/>
                </a:lnTo>
                <a:lnTo>
                  <a:pt x="38074" y="39751"/>
                </a:lnTo>
                <a:lnTo>
                  <a:pt x="38049" y="39573"/>
                </a:lnTo>
                <a:lnTo>
                  <a:pt x="37934" y="38735"/>
                </a:lnTo>
                <a:lnTo>
                  <a:pt x="37833" y="37973"/>
                </a:lnTo>
                <a:lnTo>
                  <a:pt x="37782" y="37592"/>
                </a:lnTo>
                <a:lnTo>
                  <a:pt x="37655" y="36703"/>
                </a:lnTo>
                <a:lnTo>
                  <a:pt x="37541" y="33909"/>
                </a:lnTo>
                <a:lnTo>
                  <a:pt x="37630" y="33401"/>
                </a:lnTo>
                <a:lnTo>
                  <a:pt x="39611" y="33909"/>
                </a:lnTo>
                <a:lnTo>
                  <a:pt x="39204" y="33401"/>
                </a:lnTo>
                <a:lnTo>
                  <a:pt x="38265" y="32258"/>
                </a:lnTo>
                <a:lnTo>
                  <a:pt x="38836" y="32258"/>
                </a:lnTo>
                <a:lnTo>
                  <a:pt x="41516" y="32766"/>
                </a:lnTo>
                <a:lnTo>
                  <a:pt x="41554" y="32258"/>
                </a:lnTo>
                <a:lnTo>
                  <a:pt x="41630" y="31496"/>
                </a:lnTo>
                <a:lnTo>
                  <a:pt x="41744" y="29972"/>
                </a:lnTo>
                <a:lnTo>
                  <a:pt x="41871" y="28448"/>
                </a:lnTo>
                <a:lnTo>
                  <a:pt x="47066" y="29972"/>
                </a:lnTo>
                <a:lnTo>
                  <a:pt x="44589" y="31915"/>
                </a:lnTo>
                <a:lnTo>
                  <a:pt x="44919" y="31915"/>
                </a:lnTo>
                <a:lnTo>
                  <a:pt x="44361" y="32105"/>
                </a:lnTo>
                <a:lnTo>
                  <a:pt x="41541" y="33020"/>
                </a:lnTo>
                <a:lnTo>
                  <a:pt x="41198" y="33020"/>
                </a:lnTo>
                <a:lnTo>
                  <a:pt x="40614" y="34671"/>
                </a:lnTo>
                <a:lnTo>
                  <a:pt x="44742" y="36703"/>
                </a:lnTo>
                <a:lnTo>
                  <a:pt x="46837" y="34163"/>
                </a:lnTo>
                <a:lnTo>
                  <a:pt x="46710" y="33401"/>
                </a:lnTo>
                <a:lnTo>
                  <a:pt x="46215" y="32258"/>
                </a:lnTo>
                <a:lnTo>
                  <a:pt x="46875" y="32258"/>
                </a:lnTo>
                <a:lnTo>
                  <a:pt x="47993" y="31915"/>
                </a:lnTo>
                <a:lnTo>
                  <a:pt x="49237" y="31496"/>
                </a:lnTo>
                <a:lnTo>
                  <a:pt x="49530" y="31496"/>
                </a:lnTo>
                <a:lnTo>
                  <a:pt x="49428" y="31750"/>
                </a:lnTo>
                <a:lnTo>
                  <a:pt x="49301" y="31915"/>
                </a:lnTo>
                <a:lnTo>
                  <a:pt x="48653" y="32766"/>
                </a:lnTo>
                <a:lnTo>
                  <a:pt x="48552" y="32893"/>
                </a:lnTo>
                <a:lnTo>
                  <a:pt x="48463" y="33020"/>
                </a:lnTo>
                <a:lnTo>
                  <a:pt x="48653" y="33020"/>
                </a:lnTo>
                <a:lnTo>
                  <a:pt x="50888" y="36195"/>
                </a:lnTo>
                <a:lnTo>
                  <a:pt x="50774" y="35687"/>
                </a:lnTo>
                <a:lnTo>
                  <a:pt x="50711" y="35433"/>
                </a:lnTo>
                <a:lnTo>
                  <a:pt x="50622" y="35052"/>
                </a:lnTo>
                <a:lnTo>
                  <a:pt x="50533" y="34671"/>
                </a:lnTo>
                <a:lnTo>
                  <a:pt x="50419" y="34163"/>
                </a:lnTo>
                <a:lnTo>
                  <a:pt x="50355" y="33909"/>
                </a:lnTo>
                <a:lnTo>
                  <a:pt x="50266" y="33528"/>
                </a:lnTo>
                <a:lnTo>
                  <a:pt x="52920" y="33528"/>
                </a:lnTo>
                <a:lnTo>
                  <a:pt x="52832" y="37338"/>
                </a:lnTo>
                <a:lnTo>
                  <a:pt x="55854" y="35052"/>
                </a:lnTo>
                <a:lnTo>
                  <a:pt x="55727" y="34798"/>
                </a:lnTo>
                <a:lnTo>
                  <a:pt x="53238" y="33528"/>
                </a:lnTo>
                <a:lnTo>
                  <a:pt x="52324" y="33020"/>
                </a:lnTo>
                <a:lnTo>
                  <a:pt x="56680" y="33020"/>
                </a:lnTo>
                <a:lnTo>
                  <a:pt x="57340" y="33528"/>
                </a:lnTo>
                <a:lnTo>
                  <a:pt x="55499" y="34163"/>
                </a:lnTo>
                <a:lnTo>
                  <a:pt x="61023" y="34163"/>
                </a:lnTo>
                <a:lnTo>
                  <a:pt x="60972" y="33909"/>
                </a:lnTo>
                <a:lnTo>
                  <a:pt x="60883" y="33528"/>
                </a:lnTo>
                <a:lnTo>
                  <a:pt x="60756" y="33020"/>
                </a:lnTo>
                <a:lnTo>
                  <a:pt x="64592" y="33020"/>
                </a:lnTo>
                <a:lnTo>
                  <a:pt x="66357" y="34582"/>
                </a:lnTo>
                <a:lnTo>
                  <a:pt x="65862" y="33020"/>
                </a:lnTo>
                <a:lnTo>
                  <a:pt x="73279" y="33020"/>
                </a:lnTo>
                <a:lnTo>
                  <a:pt x="73418" y="33020"/>
                </a:lnTo>
                <a:lnTo>
                  <a:pt x="75717" y="33020"/>
                </a:lnTo>
                <a:lnTo>
                  <a:pt x="73710" y="35433"/>
                </a:lnTo>
                <a:lnTo>
                  <a:pt x="78905" y="34163"/>
                </a:lnTo>
                <a:lnTo>
                  <a:pt x="78689" y="34163"/>
                </a:lnTo>
                <a:lnTo>
                  <a:pt x="78790" y="33909"/>
                </a:lnTo>
                <a:lnTo>
                  <a:pt x="79248" y="32766"/>
                </a:lnTo>
                <a:lnTo>
                  <a:pt x="79438" y="32258"/>
                </a:lnTo>
                <a:lnTo>
                  <a:pt x="77533" y="32766"/>
                </a:lnTo>
                <a:lnTo>
                  <a:pt x="77279" y="32766"/>
                </a:lnTo>
                <a:lnTo>
                  <a:pt x="77165" y="32258"/>
                </a:lnTo>
                <a:lnTo>
                  <a:pt x="77089" y="31915"/>
                </a:lnTo>
                <a:lnTo>
                  <a:pt x="77000" y="31496"/>
                </a:lnTo>
                <a:lnTo>
                  <a:pt x="75933" y="32766"/>
                </a:lnTo>
                <a:lnTo>
                  <a:pt x="73418" y="32766"/>
                </a:lnTo>
                <a:lnTo>
                  <a:pt x="73431" y="31496"/>
                </a:lnTo>
                <a:lnTo>
                  <a:pt x="71742" y="31496"/>
                </a:lnTo>
                <a:lnTo>
                  <a:pt x="73012" y="32766"/>
                </a:lnTo>
                <a:lnTo>
                  <a:pt x="65786" y="32766"/>
                </a:lnTo>
                <a:lnTo>
                  <a:pt x="67170" y="31496"/>
                </a:lnTo>
                <a:lnTo>
                  <a:pt x="71742" y="31496"/>
                </a:lnTo>
                <a:lnTo>
                  <a:pt x="71234" y="30988"/>
                </a:lnTo>
                <a:lnTo>
                  <a:pt x="67640" y="30988"/>
                </a:lnTo>
                <a:lnTo>
                  <a:pt x="67856" y="29806"/>
                </a:lnTo>
                <a:lnTo>
                  <a:pt x="68160" y="27901"/>
                </a:lnTo>
                <a:lnTo>
                  <a:pt x="66840" y="28968"/>
                </a:lnTo>
                <a:lnTo>
                  <a:pt x="66357" y="28676"/>
                </a:lnTo>
                <a:lnTo>
                  <a:pt x="66357" y="30111"/>
                </a:lnTo>
                <a:lnTo>
                  <a:pt x="64935" y="29387"/>
                </a:lnTo>
                <a:lnTo>
                  <a:pt x="64871" y="30111"/>
                </a:lnTo>
                <a:lnTo>
                  <a:pt x="64947" y="30988"/>
                </a:lnTo>
                <a:lnTo>
                  <a:pt x="64668" y="30988"/>
                </a:lnTo>
                <a:lnTo>
                  <a:pt x="64427" y="30988"/>
                </a:lnTo>
                <a:lnTo>
                  <a:pt x="64427" y="31496"/>
                </a:lnTo>
                <a:lnTo>
                  <a:pt x="64147" y="31597"/>
                </a:lnTo>
                <a:lnTo>
                  <a:pt x="64211" y="31902"/>
                </a:lnTo>
                <a:lnTo>
                  <a:pt x="63969" y="32321"/>
                </a:lnTo>
                <a:lnTo>
                  <a:pt x="64147" y="32613"/>
                </a:lnTo>
                <a:lnTo>
                  <a:pt x="64312" y="32766"/>
                </a:lnTo>
                <a:lnTo>
                  <a:pt x="60680" y="32766"/>
                </a:lnTo>
                <a:lnTo>
                  <a:pt x="60566" y="32258"/>
                </a:lnTo>
                <a:lnTo>
                  <a:pt x="60490" y="31915"/>
                </a:lnTo>
                <a:lnTo>
                  <a:pt x="60388" y="31496"/>
                </a:lnTo>
                <a:lnTo>
                  <a:pt x="60325" y="31242"/>
                </a:lnTo>
                <a:lnTo>
                  <a:pt x="60274" y="30988"/>
                </a:lnTo>
                <a:lnTo>
                  <a:pt x="61010" y="30988"/>
                </a:lnTo>
                <a:lnTo>
                  <a:pt x="61366" y="31089"/>
                </a:lnTo>
                <a:lnTo>
                  <a:pt x="63030" y="31496"/>
                </a:lnTo>
                <a:lnTo>
                  <a:pt x="63334" y="31496"/>
                </a:lnTo>
                <a:lnTo>
                  <a:pt x="63995" y="31242"/>
                </a:lnTo>
                <a:lnTo>
                  <a:pt x="64084" y="31496"/>
                </a:lnTo>
                <a:lnTo>
                  <a:pt x="64427" y="31496"/>
                </a:lnTo>
                <a:lnTo>
                  <a:pt x="64427" y="30988"/>
                </a:lnTo>
                <a:lnTo>
                  <a:pt x="63919" y="30988"/>
                </a:lnTo>
                <a:lnTo>
                  <a:pt x="63995" y="30734"/>
                </a:lnTo>
                <a:lnTo>
                  <a:pt x="64109" y="30353"/>
                </a:lnTo>
                <a:lnTo>
                  <a:pt x="64058" y="29972"/>
                </a:lnTo>
                <a:lnTo>
                  <a:pt x="63665" y="29972"/>
                </a:lnTo>
                <a:lnTo>
                  <a:pt x="62280" y="30353"/>
                </a:lnTo>
                <a:lnTo>
                  <a:pt x="61849" y="30353"/>
                </a:lnTo>
                <a:lnTo>
                  <a:pt x="61899" y="30099"/>
                </a:lnTo>
                <a:lnTo>
                  <a:pt x="62001" y="29591"/>
                </a:lnTo>
                <a:lnTo>
                  <a:pt x="62115" y="28956"/>
                </a:lnTo>
                <a:lnTo>
                  <a:pt x="62204" y="28448"/>
                </a:lnTo>
                <a:lnTo>
                  <a:pt x="62293" y="27940"/>
                </a:lnTo>
                <a:lnTo>
                  <a:pt x="62382" y="27432"/>
                </a:lnTo>
                <a:lnTo>
                  <a:pt x="62484" y="26924"/>
                </a:lnTo>
                <a:lnTo>
                  <a:pt x="62623" y="26162"/>
                </a:lnTo>
                <a:lnTo>
                  <a:pt x="65024" y="26162"/>
                </a:lnTo>
                <a:lnTo>
                  <a:pt x="64630" y="27178"/>
                </a:lnTo>
                <a:lnTo>
                  <a:pt x="66243" y="28194"/>
                </a:lnTo>
                <a:lnTo>
                  <a:pt x="66268" y="27940"/>
                </a:lnTo>
                <a:lnTo>
                  <a:pt x="66370" y="26162"/>
                </a:lnTo>
                <a:lnTo>
                  <a:pt x="66281" y="25019"/>
                </a:lnTo>
                <a:lnTo>
                  <a:pt x="66230" y="24892"/>
                </a:lnTo>
                <a:lnTo>
                  <a:pt x="65493" y="22987"/>
                </a:lnTo>
                <a:lnTo>
                  <a:pt x="66179" y="22987"/>
                </a:lnTo>
                <a:lnTo>
                  <a:pt x="70866" y="21082"/>
                </a:lnTo>
                <a:lnTo>
                  <a:pt x="71577" y="21082"/>
                </a:lnTo>
                <a:lnTo>
                  <a:pt x="75018" y="20878"/>
                </a:lnTo>
                <a:lnTo>
                  <a:pt x="75018" y="23622"/>
                </a:lnTo>
                <a:lnTo>
                  <a:pt x="75018" y="23876"/>
                </a:lnTo>
                <a:lnTo>
                  <a:pt x="74752" y="23812"/>
                </a:lnTo>
                <a:lnTo>
                  <a:pt x="75018" y="23876"/>
                </a:lnTo>
                <a:lnTo>
                  <a:pt x="75018" y="23622"/>
                </a:lnTo>
                <a:lnTo>
                  <a:pt x="74053" y="23622"/>
                </a:lnTo>
                <a:lnTo>
                  <a:pt x="73520" y="23507"/>
                </a:lnTo>
                <a:lnTo>
                  <a:pt x="73520" y="24561"/>
                </a:lnTo>
                <a:lnTo>
                  <a:pt x="73507" y="25654"/>
                </a:lnTo>
                <a:lnTo>
                  <a:pt x="73494" y="26162"/>
                </a:lnTo>
                <a:lnTo>
                  <a:pt x="73482" y="26924"/>
                </a:lnTo>
                <a:lnTo>
                  <a:pt x="71107" y="26924"/>
                </a:lnTo>
                <a:lnTo>
                  <a:pt x="71272" y="26162"/>
                </a:lnTo>
                <a:lnTo>
                  <a:pt x="73494" y="26162"/>
                </a:lnTo>
                <a:lnTo>
                  <a:pt x="73494" y="25654"/>
                </a:lnTo>
                <a:lnTo>
                  <a:pt x="71386" y="25654"/>
                </a:lnTo>
                <a:lnTo>
                  <a:pt x="71462" y="25273"/>
                </a:lnTo>
                <a:lnTo>
                  <a:pt x="71564" y="24892"/>
                </a:lnTo>
                <a:lnTo>
                  <a:pt x="73520" y="24561"/>
                </a:lnTo>
                <a:lnTo>
                  <a:pt x="73520" y="23507"/>
                </a:lnTo>
                <a:lnTo>
                  <a:pt x="69164" y="22479"/>
                </a:lnTo>
                <a:lnTo>
                  <a:pt x="68453" y="22987"/>
                </a:lnTo>
                <a:lnTo>
                  <a:pt x="68516" y="27178"/>
                </a:lnTo>
                <a:lnTo>
                  <a:pt x="68745" y="27432"/>
                </a:lnTo>
                <a:lnTo>
                  <a:pt x="69049" y="27940"/>
                </a:lnTo>
                <a:lnTo>
                  <a:pt x="70485" y="29972"/>
                </a:lnTo>
                <a:lnTo>
                  <a:pt x="70586" y="29464"/>
                </a:lnTo>
                <a:lnTo>
                  <a:pt x="70688" y="28956"/>
                </a:lnTo>
                <a:lnTo>
                  <a:pt x="70802" y="28448"/>
                </a:lnTo>
                <a:lnTo>
                  <a:pt x="70904" y="27940"/>
                </a:lnTo>
                <a:lnTo>
                  <a:pt x="71005" y="27432"/>
                </a:lnTo>
                <a:lnTo>
                  <a:pt x="71056" y="27178"/>
                </a:lnTo>
                <a:lnTo>
                  <a:pt x="73482" y="27178"/>
                </a:lnTo>
                <a:lnTo>
                  <a:pt x="73444" y="29591"/>
                </a:lnTo>
                <a:lnTo>
                  <a:pt x="73787" y="30099"/>
                </a:lnTo>
                <a:lnTo>
                  <a:pt x="73444" y="30099"/>
                </a:lnTo>
                <a:lnTo>
                  <a:pt x="73444" y="30353"/>
                </a:lnTo>
                <a:lnTo>
                  <a:pt x="73964" y="30353"/>
                </a:lnTo>
                <a:lnTo>
                  <a:pt x="74409" y="30988"/>
                </a:lnTo>
                <a:lnTo>
                  <a:pt x="75336" y="30988"/>
                </a:lnTo>
                <a:lnTo>
                  <a:pt x="75387" y="30734"/>
                </a:lnTo>
                <a:lnTo>
                  <a:pt x="75476" y="30353"/>
                </a:lnTo>
                <a:lnTo>
                  <a:pt x="75679" y="30353"/>
                </a:lnTo>
                <a:lnTo>
                  <a:pt x="76581" y="30988"/>
                </a:lnTo>
                <a:lnTo>
                  <a:pt x="75349" y="30988"/>
                </a:lnTo>
                <a:lnTo>
                  <a:pt x="75209" y="31496"/>
                </a:lnTo>
                <a:lnTo>
                  <a:pt x="80899" y="31496"/>
                </a:lnTo>
                <a:lnTo>
                  <a:pt x="80873" y="32258"/>
                </a:lnTo>
                <a:lnTo>
                  <a:pt x="81140" y="32258"/>
                </a:lnTo>
                <a:lnTo>
                  <a:pt x="84582" y="31496"/>
                </a:lnTo>
                <a:lnTo>
                  <a:pt x="84670" y="30988"/>
                </a:lnTo>
                <a:lnTo>
                  <a:pt x="84645" y="30734"/>
                </a:lnTo>
                <a:lnTo>
                  <a:pt x="84531" y="30099"/>
                </a:lnTo>
                <a:lnTo>
                  <a:pt x="84493" y="29972"/>
                </a:lnTo>
                <a:lnTo>
                  <a:pt x="84366" y="29464"/>
                </a:lnTo>
                <a:lnTo>
                  <a:pt x="84239" y="28956"/>
                </a:lnTo>
                <a:lnTo>
                  <a:pt x="84175" y="28702"/>
                </a:lnTo>
                <a:lnTo>
                  <a:pt x="84048" y="28194"/>
                </a:lnTo>
                <a:lnTo>
                  <a:pt x="83921" y="28016"/>
                </a:lnTo>
                <a:lnTo>
                  <a:pt x="83921" y="30988"/>
                </a:lnTo>
                <a:lnTo>
                  <a:pt x="83756" y="30988"/>
                </a:lnTo>
                <a:lnTo>
                  <a:pt x="82080" y="30353"/>
                </a:lnTo>
                <a:lnTo>
                  <a:pt x="83908" y="30353"/>
                </a:lnTo>
                <a:lnTo>
                  <a:pt x="83921" y="30988"/>
                </a:lnTo>
                <a:lnTo>
                  <a:pt x="83921" y="28016"/>
                </a:lnTo>
                <a:lnTo>
                  <a:pt x="83896" y="30099"/>
                </a:lnTo>
                <a:lnTo>
                  <a:pt x="81419" y="30099"/>
                </a:lnTo>
                <a:lnTo>
                  <a:pt x="80962" y="30099"/>
                </a:lnTo>
                <a:lnTo>
                  <a:pt x="80962" y="30353"/>
                </a:lnTo>
                <a:lnTo>
                  <a:pt x="80924" y="30988"/>
                </a:lnTo>
                <a:lnTo>
                  <a:pt x="79019" y="30988"/>
                </a:lnTo>
                <a:lnTo>
                  <a:pt x="78981" y="30734"/>
                </a:lnTo>
                <a:lnTo>
                  <a:pt x="78905" y="30353"/>
                </a:lnTo>
                <a:lnTo>
                  <a:pt x="80962" y="30353"/>
                </a:lnTo>
                <a:lnTo>
                  <a:pt x="80962" y="30099"/>
                </a:lnTo>
                <a:lnTo>
                  <a:pt x="78854" y="30099"/>
                </a:lnTo>
                <a:lnTo>
                  <a:pt x="78752" y="29464"/>
                </a:lnTo>
                <a:lnTo>
                  <a:pt x="78613" y="29044"/>
                </a:lnTo>
                <a:lnTo>
                  <a:pt x="78613" y="30988"/>
                </a:lnTo>
                <a:lnTo>
                  <a:pt x="76873" y="30988"/>
                </a:lnTo>
                <a:lnTo>
                  <a:pt x="76796" y="30734"/>
                </a:lnTo>
                <a:lnTo>
                  <a:pt x="76720" y="30353"/>
                </a:lnTo>
                <a:lnTo>
                  <a:pt x="77457" y="30353"/>
                </a:lnTo>
                <a:lnTo>
                  <a:pt x="78613" y="30988"/>
                </a:lnTo>
                <a:lnTo>
                  <a:pt x="78613" y="29044"/>
                </a:lnTo>
                <a:lnTo>
                  <a:pt x="76098" y="27178"/>
                </a:lnTo>
                <a:lnTo>
                  <a:pt x="76149" y="27432"/>
                </a:lnTo>
                <a:lnTo>
                  <a:pt x="76276" y="27940"/>
                </a:lnTo>
                <a:lnTo>
                  <a:pt x="76390" y="28448"/>
                </a:lnTo>
                <a:lnTo>
                  <a:pt x="76517" y="28956"/>
                </a:lnTo>
                <a:lnTo>
                  <a:pt x="76644" y="29464"/>
                </a:lnTo>
                <a:lnTo>
                  <a:pt x="76771" y="29972"/>
                </a:lnTo>
                <a:lnTo>
                  <a:pt x="77000" y="30099"/>
                </a:lnTo>
                <a:lnTo>
                  <a:pt x="76238" y="30099"/>
                </a:lnTo>
                <a:lnTo>
                  <a:pt x="73825" y="28956"/>
                </a:lnTo>
                <a:lnTo>
                  <a:pt x="74066" y="28956"/>
                </a:lnTo>
                <a:lnTo>
                  <a:pt x="74028" y="27178"/>
                </a:lnTo>
                <a:lnTo>
                  <a:pt x="76098" y="27178"/>
                </a:lnTo>
                <a:lnTo>
                  <a:pt x="79883" y="27178"/>
                </a:lnTo>
                <a:lnTo>
                  <a:pt x="79997" y="27432"/>
                </a:lnTo>
                <a:lnTo>
                  <a:pt x="80873" y="29591"/>
                </a:lnTo>
                <a:lnTo>
                  <a:pt x="83883" y="27432"/>
                </a:lnTo>
                <a:lnTo>
                  <a:pt x="83832" y="27178"/>
                </a:lnTo>
                <a:lnTo>
                  <a:pt x="84620" y="27178"/>
                </a:lnTo>
                <a:lnTo>
                  <a:pt x="84810" y="27432"/>
                </a:lnTo>
                <a:lnTo>
                  <a:pt x="84912" y="27178"/>
                </a:lnTo>
                <a:lnTo>
                  <a:pt x="88011" y="27178"/>
                </a:lnTo>
                <a:lnTo>
                  <a:pt x="89357" y="28956"/>
                </a:lnTo>
                <a:lnTo>
                  <a:pt x="90906" y="28956"/>
                </a:lnTo>
                <a:lnTo>
                  <a:pt x="93179" y="27178"/>
                </a:lnTo>
                <a:lnTo>
                  <a:pt x="97269" y="27178"/>
                </a:lnTo>
                <a:lnTo>
                  <a:pt x="97409" y="27432"/>
                </a:lnTo>
                <a:lnTo>
                  <a:pt x="98374" y="29464"/>
                </a:lnTo>
                <a:lnTo>
                  <a:pt x="99148" y="30099"/>
                </a:lnTo>
                <a:lnTo>
                  <a:pt x="101028" y="28956"/>
                </a:lnTo>
                <a:lnTo>
                  <a:pt x="100825" y="28956"/>
                </a:lnTo>
                <a:lnTo>
                  <a:pt x="100711" y="28194"/>
                </a:lnTo>
                <a:lnTo>
                  <a:pt x="97955" y="26924"/>
                </a:lnTo>
                <a:lnTo>
                  <a:pt x="98996" y="26162"/>
                </a:lnTo>
                <a:lnTo>
                  <a:pt x="99212" y="26162"/>
                </a:lnTo>
                <a:lnTo>
                  <a:pt x="101231" y="26162"/>
                </a:lnTo>
                <a:lnTo>
                  <a:pt x="102044" y="26924"/>
                </a:lnTo>
                <a:lnTo>
                  <a:pt x="97955" y="26924"/>
                </a:lnTo>
                <a:lnTo>
                  <a:pt x="98513" y="27178"/>
                </a:lnTo>
                <a:lnTo>
                  <a:pt x="102273" y="27178"/>
                </a:lnTo>
                <a:lnTo>
                  <a:pt x="102857" y="27813"/>
                </a:lnTo>
                <a:lnTo>
                  <a:pt x="104127" y="27178"/>
                </a:lnTo>
                <a:lnTo>
                  <a:pt x="104355" y="27178"/>
                </a:lnTo>
                <a:lnTo>
                  <a:pt x="104686" y="27203"/>
                </a:lnTo>
                <a:lnTo>
                  <a:pt x="104609" y="27432"/>
                </a:lnTo>
                <a:lnTo>
                  <a:pt x="105219" y="27432"/>
                </a:lnTo>
                <a:lnTo>
                  <a:pt x="106489" y="27305"/>
                </a:lnTo>
                <a:lnTo>
                  <a:pt x="108648" y="27432"/>
                </a:lnTo>
                <a:lnTo>
                  <a:pt x="108915" y="27178"/>
                </a:lnTo>
                <a:lnTo>
                  <a:pt x="110540" y="27178"/>
                </a:lnTo>
                <a:lnTo>
                  <a:pt x="110909" y="28194"/>
                </a:lnTo>
                <a:lnTo>
                  <a:pt x="112610" y="26162"/>
                </a:lnTo>
                <a:lnTo>
                  <a:pt x="112814" y="26162"/>
                </a:lnTo>
                <a:lnTo>
                  <a:pt x="112991" y="25654"/>
                </a:lnTo>
                <a:lnTo>
                  <a:pt x="112877" y="25273"/>
                </a:lnTo>
                <a:lnTo>
                  <a:pt x="112788" y="25019"/>
                </a:lnTo>
                <a:lnTo>
                  <a:pt x="112890" y="24511"/>
                </a:lnTo>
                <a:lnTo>
                  <a:pt x="112699" y="24638"/>
                </a:lnTo>
                <a:lnTo>
                  <a:pt x="112864" y="24511"/>
                </a:lnTo>
                <a:lnTo>
                  <a:pt x="112991" y="24511"/>
                </a:lnTo>
                <a:lnTo>
                  <a:pt x="113550" y="24257"/>
                </a:lnTo>
                <a:lnTo>
                  <a:pt x="115938" y="22987"/>
                </a:lnTo>
                <a:lnTo>
                  <a:pt x="115430" y="22987"/>
                </a:lnTo>
                <a:lnTo>
                  <a:pt x="114388" y="22479"/>
                </a:lnTo>
                <a:lnTo>
                  <a:pt x="113614" y="22110"/>
                </a:lnTo>
                <a:lnTo>
                  <a:pt x="114541" y="22479"/>
                </a:lnTo>
                <a:lnTo>
                  <a:pt x="117005" y="22479"/>
                </a:lnTo>
                <a:lnTo>
                  <a:pt x="113588" y="21869"/>
                </a:lnTo>
                <a:lnTo>
                  <a:pt x="116522" y="21653"/>
                </a:lnTo>
                <a:lnTo>
                  <a:pt x="117576" y="21844"/>
                </a:lnTo>
                <a:lnTo>
                  <a:pt x="117754" y="22479"/>
                </a:lnTo>
                <a:lnTo>
                  <a:pt x="118770" y="22479"/>
                </a:lnTo>
                <a:lnTo>
                  <a:pt x="118986" y="22098"/>
                </a:lnTo>
                <a:lnTo>
                  <a:pt x="120243" y="22326"/>
                </a:lnTo>
                <a:lnTo>
                  <a:pt x="121310" y="21590"/>
                </a:lnTo>
                <a:lnTo>
                  <a:pt x="121996" y="21082"/>
                </a:lnTo>
                <a:lnTo>
                  <a:pt x="123698" y="19939"/>
                </a:lnTo>
                <a:lnTo>
                  <a:pt x="119583" y="18161"/>
                </a:lnTo>
                <a:lnTo>
                  <a:pt x="116420" y="21082"/>
                </a:lnTo>
                <a:lnTo>
                  <a:pt x="116281" y="20701"/>
                </a:lnTo>
                <a:lnTo>
                  <a:pt x="115976" y="19685"/>
                </a:lnTo>
                <a:lnTo>
                  <a:pt x="115874" y="17399"/>
                </a:lnTo>
                <a:lnTo>
                  <a:pt x="117487" y="16002"/>
                </a:lnTo>
                <a:lnTo>
                  <a:pt x="117576" y="16256"/>
                </a:lnTo>
                <a:lnTo>
                  <a:pt x="117690" y="16764"/>
                </a:lnTo>
                <a:lnTo>
                  <a:pt x="118084" y="18415"/>
                </a:lnTo>
                <a:lnTo>
                  <a:pt x="119811" y="17030"/>
                </a:lnTo>
                <a:lnTo>
                  <a:pt x="121246" y="17399"/>
                </a:lnTo>
                <a:lnTo>
                  <a:pt x="121399" y="17399"/>
                </a:lnTo>
                <a:lnTo>
                  <a:pt x="122059" y="17653"/>
                </a:lnTo>
                <a:lnTo>
                  <a:pt x="122237" y="17653"/>
                </a:lnTo>
                <a:lnTo>
                  <a:pt x="125730" y="20701"/>
                </a:lnTo>
                <a:lnTo>
                  <a:pt x="127279" y="19431"/>
                </a:lnTo>
                <a:lnTo>
                  <a:pt x="127647" y="19177"/>
                </a:lnTo>
                <a:lnTo>
                  <a:pt x="126809" y="17843"/>
                </a:lnTo>
                <a:lnTo>
                  <a:pt x="128117" y="18161"/>
                </a:lnTo>
                <a:lnTo>
                  <a:pt x="128041" y="18415"/>
                </a:lnTo>
                <a:lnTo>
                  <a:pt x="127952" y="18669"/>
                </a:lnTo>
                <a:lnTo>
                  <a:pt x="126733" y="22479"/>
                </a:lnTo>
                <a:lnTo>
                  <a:pt x="126250" y="22479"/>
                </a:lnTo>
                <a:lnTo>
                  <a:pt x="127990" y="22987"/>
                </a:lnTo>
                <a:lnTo>
                  <a:pt x="128651" y="22987"/>
                </a:lnTo>
                <a:lnTo>
                  <a:pt x="128739" y="22479"/>
                </a:lnTo>
                <a:lnTo>
                  <a:pt x="129197" y="19685"/>
                </a:lnTo>
                <a:lnTo>
                  <a:pt x="131229" y="19685"/>
                </a:lnTo>
                <a:lnTo>
                  <a:pt x="134073" y="23622"/>
                </a:lnTo>
                <a:lnTo>
                  <a:pt x="134366" y="23622"/>
                </a:lnTo>
                <a:lnTo>
                  <a:pt x="136499" y="22479"/>
                </a:lnTo>
                <a:lnTo>
                  <a:pt x="134442" y="19685"/>
                </a:lnTo>
                <a:lnTo>
                  <a:pt x="132753" y="17399"/>
                </a:lnTo>
                <a:lnTo>
                  <a:pt x="133210" y="17399"/>
                </a:lnTo>
                <a:lnTo>
                  <a:pt x="135089" y="16764"/>
                </a:lnTo>
                <a:lnTo>
                  <a:pt x="139407" y="23622"/>
                </a:lnTo>
                <a:lnTo>
                  <a:pt x="141439" y="21590"/>
                </a:lnTo>
                <a:lnTo>
                  <a:pt x="142036" y="21082"/>
                </a:lnTo>
                <a:lnTo>
                  <a:pt x="143281" y="17399"/>
                </a:lnTo>
                <a:lnTo>
                  <a:pt x="141820" y="17399"/>
                </a:lnTo>
                <a:lnTo>
                  <a:pt x="143306" y="17284"/>
                </a:lnTo>
                <a:lnTo>
                  <a:pt x="145529" y="17399"/>
                </a:lnTo>
                <a:lnTo>
                  <a:pt x="149402" y="19939"/>
                </a:lnTo>
                <a:lnTo>
                  <a:pt x="150634" y="20701"/>
                </a:lnTo>
                <a:lnTo>
                  <a:pt x="149034" y="16852"/>
                </a:lnTo>
                <a:lnTo>
                  <a:pt x="150126" y="16764"/>
                </a:lnTo>
                <a:lnTo>
                  <a:pt x="148996" y="16764"/>
                </a:lnTo>
                <a:lnTo>
                  <a:pt x="147802" y="13843"/>
                </a:lnTo>
                <a:lnTo>
                  <a:pt x="147383" y="13843"/>
                </a:lnTo>
                <a:lnTo>
                  <a:pt x="146278" y="15494"/>
                </a:lnTo>
                <a:lnTo>
                  <a:pt x="148717" y="16764"/>
                </a:lnTo>
                <a:lnTo>
                  <a:pt x="143484" y="16764"/>
                </a:lnTo>
                <a:lnTo>
                  <a:pt x="143789" y="16002"/>
                </a:lnTo>
                <a:lnTo>
                  <a:pt x="144856" y="14097"/>
                </a:lnTo>
                <a:lnTo>
                  <a:pt x="146278" y="14097"/>
                </a:lnTo>
                <a:lnTo>
                  <a:pt x="146342" y="13843"/>
                </a:lnTo>
                <a:lnTo>
                  <a:pt x="146431" y="13335"/>
                </a:lnTo>
                <a:lnTo>
                  <a:pt x="146519" y="12827"/>
                </a:lnTo>
                <a:lnTo>
                  <a:pt x="145376" y="10668"/>
                </a:lnTo>
                <a:lnTo>
                  <a:pt x="145503" y="10541"/>
                </a:lnTo>
                <a:lnTo>
                  <a:pt x="145618" y="10414"/>
                </a:lnTo>
                <a:lnTo>
                  <a:pt x="145732" y="10287"/>
                </a:lnTo>
                <a:lnTo>
                  <a:pt x="146037" y="9956"/>
                </a:lnTo>
                <a:lnTo>
                  <a:pt x="148793" y="10287"/>
                </a:lnTo>
                <a:lnTo>
                  <a:pt x="148844" y="9906"/>
                </a:lnTo>
                <a:lnTo>
                  <a:pt x="149263" y="7912"/>
                </a:lnTo>
                <a:lnTo>
                  <a:pt x="150939" y="10414"/>
                </a:lnTo>
                <a:lnTo>
                  <a:pt x="147548" y="10668"/>
                </a:lnTo>
                <a:lnTo>
                  <a:pt x="147053" y="11303"/>
                </a:lnTo>
                <a:lnTo>
                  <a:pt x="148653" y="12319"/>
                </a:lnTo>
                <a:lnTo>
                  <a:pt x="151777" y="13081"/>
                </a:lnTo>
                <a:lnTo>
                  <a:pt x="151828" y="13335"/>
                </a:lnTo>
                <a:lnTo>
                  <a:pt x="151942" y="13843"/>
                </a:lnTo>
                <a:lnTo>
                  <a:pt x="152006" y="14097"/>
                </a:lnTo>
                <a:lnTo>
                  <a:pt x="151549" y="14097"/>
                </a:lnTo>
                <a:lnTo>
                  <a:pt x="150279" y="13335"/>
                </a:lnTo>
                <a:lnTo>
                  <a:pt x="150279" y="14986"/>
                </a:lnTo>
                <a:lnTo>
                  <a:pt x="150139" y="14986"/>
                </a:lnTo>
                <a:lnTo>
                  <a:pt x="151231" y="16002"/>
                </a:lnTo>
                <a:lnTo>
                  <a:pt x="151739" y="16764"/>
                </a:lnTo>
                <a:lnTo>
                  <a:pt x="151879" y="16764"/>
                </a:lnTo>
                <a:lnTo>
                  <a:pt x="150164" y="17653"/>
                </a:lnTo>
                <a:lnTo>
                  <a:pt x="153860" y="21336"/>
                </a:lnTo>
                <a:lnTo>
                  <a:pt x="155206" y="21590"/>
                </a:lnTo>
                <a:lnTo>
                  <a:pt x="157619" y="21590"/>
                </a:lnTo>
                <a:lnTo>
                  <a:pt x="161810" y="18669"/>
                </a:lnTo>
                <a:lnTo>
                  <a:pt x="155981" y="16002"/>
                </a:lnTo>
                <a:lnTo>
                  <a:pt x="155600" y="16002"/>
                </a:lnTo>
                <a:lnTo>
                  <a:pt x="160134" y="14986"/>
                </a:lnTo>
                <a:lnTo>
                  <a:pt x="160972" y="16256"/>
                </a:lnTo>
                <a:lnTo>
                  <a:pt x="162636" y="15062"/>
                </a:lnTo>
                <a:lnTo>
                  <a:pt x="165404" y="18161"/>
                </a:lnTo>
                <a:lnTo>
                  <a:pt x="165684" y="18415"/>
                </a:lnTo>
                <a:lnTo>
                  <a:pt x="168033" y="15494"/>
                </a:lnTo>
                <a:lnTo>
                  <a:pt x="168592" y="14859"/>
                </a:lnTo>
                <a:lnTo>
                  <a:pt x="169176" y="14097"/>
                </a:lnTo>
                <a:lnTo>
                  <a:pt x="168668" y="14097"/>
                </a:lnTo>
                <a:lnTo>
                  <a:pt x="166014" y="11303"/>
                </a:lnTo>
                <a:lnTo>
                  <a:pt x="167005" y="9017"/>
                </a:lnTo>
                <a:lnTo>
                  <a:pt x="168503" y="9906"/>
                </a:lnTo>
                <a:lnTo>
                  <a:pt x="168656" y="10541"/>
                </a:lnTo>
                <a:lnTo>
                  <a:pt x="168681" y="10668"/>
                </a:lnTo>
                <a:lnTo>
                  <a:pt x="173520" y="11557"/>
                </a:lnTo>
                <a:lnTo>
                  <a:pt x="173621" y="10922"/>
                </a:lnTo>
                <a:lnTo>
                  <a:pt x="173659" y="10541"/>
                </a:lnTo>
                <a:lnTo>
                  <a:pt x="176796" y="9906"/>
                </a:lnTo>
                <a:close/>
              </a:path>
            </a:pathLst>
          </a:custGeom>
          <a:solidFill>
            <a:srgbClr val="611BF4"/>
          </a:solidFill>
        </p:spPr>
        <p:txBody>
          <a:bodyPr wrap="square" lIns="0" tIns="0" rIns="0" bIns="0" rtlCol="0"/>
          <a:lstStyle/>
          <a:p>
            <a:endParaRPr/>
          </a:p>
        </p:txBody>
      </p:sp>
      <p:sp>
        <p:nvSpPr>
          <p:cNvPr id="60" name="object 60"/>
          <p:cNvSpPr/>
          <p:nvPr/>
        </p:nvSpPr>
        <p:spPr>
          <a:xfrm>
            <a:off x="15180064" y="2334692"/>
            <a:ext cx="112395" cy="101600"/>
          </a:xfrm>
          <a:custGeom>
            <a:avLst/>
            <a:gdLst/>
            <a:ahLst/>
            <a:cxnLst/>
            <a:rect l="l" t="t" r="r" b="b"/>
            <a:pathLst>
              <a:path w="112394" h="101600">
                <a:moveTo>
                  <a:pt x="110746" y="1777"/>
                </a:moveTo>
                <a:lnTo>
                  <a:pt x="107390" y="1777"/>
                </a:lnTo>
                <a:lnTo>
                  <a:pt x="107748" y="507"/>
                </a:lnTo>
                <a:lnTo>
                  <a:pt x="110018" y="0"/>
                </a:lnTo>
                <a:lnTo>
                  <a:pt x="110667" y="0"/>
                </a:lnTo>
                <a:lnTo>
                  <a:pt x="110746" y="1777"/>
                </a:lnTo>
                <a:close/>
              </a:path>
              <a:path w="112394" h="101600">
                <a:moveTo>
                  <a:pt x="108857" y="2285"/>
                </a:moveTo>
                <a:lnTo>
                  <a:pt x="107151" y="2285"/>
                </a:lnTo>
                <a:lnTo>
                  <a:pt x="108346" y="1777"/>
                </a:lnTo>
                <a:lnTo>
                  <a:pt x="108644" y="1777"/>
                </a:lnTo>
                <a:lnTo>
                  <a:pt x="108857" y="2285"/>
                </a:lnTo>
                <a:close/>
              </a:path>
              <a:path w="112394" h="101600">
                <a:moveTo>
                  <a:pt x="110879" y="4698"/>
                </a:moveTo>
                <a:lnTo>
                  <a:pt x="109122" y="4698"/>
                </a:lnTo>
                <a:lnTo>
                  <a:pt x="108704" y="3555"/>
                </a:lnTo>
                <a:lnTo>
                  <a:pt x="109122" y="2920"/>
                </a:lnTo>
                <a:lnTo>
                  <a:pt x="108857" y="2285"/>
                </a:lnTo>
                <a:lnTo>
                  <a:pt x="110773" y="2285"/>
                </a:lnTo>
                <a:lnTo>
                  <a:pt x="110879" y="4698"/>
                </a:lnTo>
                <a:close/>
              </a:path>
              <a:path w="112394" h="101600">
                <a:moveTo>
                  <a:pt x="100342" y="8254"/>
                </a:moveTo>
                <a:lnTo>
                  <a:pt x="98610" y="5968"/>
                </a:lnTo>
                <a:lnTo>
                  <a:pt x="107211" y="2920"/>
                </a:lnTo>
                <a:lnTo>
                  <a:pt x="105658" y="7111"/>
                </a:lnTo>
                <a:lnTo>
                  <a:pt x="103687" y="7111"/>
                </a:lnTo>
                <a:lnTo>
                  <a:pt x="100342" y="8254"/>
                </a:lnTo>
                <a:close/>
              </a:path>
              <a:path w="112394" h="101600">
                <a:moveTo>
                  <a:pt x="111091" y="9524"/>
                </a:moveTo>
                <a:lnTo>
                  <a:pt x="103687" y="9524"/>
                </a:lnTo>
                <a:lnTo>
                  <a:pt x="105359" y="8254"/>
                </a:lnTo>
                <a:lnTo>
                  <a:pt x="107748" y="8254"/>
                </a:lnTo>
                <a:lnTo>
                  <a:pt x="109242" y="7111"/>
                </a:lnTo>
                <a:lnTo>
                  <a:pt x="110919" y="5587"/>
                </a:lnTo>
                <a:lnTo>
                  <a:pt x="111035" y="8254"/>
                </a:lnTo>
                <a:lnTo>
                  <a:pt x="111091" y="9524"/>
                </a:lnTo>
                <a:close/>
              </a:path>
              <a:path w="112394" h="101600">
                <a:moveTo>
                  <a:pt x="102588" y="17779"/>
                </a:moveTo>
                <a:lnTo>
                  <a:pt x="102293" y="17779"/>
                </a:lnTo>
                <a:lnTo>
                  <a:pt x="101696" y="13969"/>
                </a:lnTo>
                <a:lnTo>
                  <a:pt x="101656" y="13715"/>
                </a:lnTo>
                <a:lnTo>
                  <a:pt x="103627" y="11302"/>
                </a:lnTo>
                <a:lnTo>
                  <a:pt x="99984" y="9524"/>
                </a:lnTo>
                <a:lnTo>
                  <a:pt x="103687" y="7111"/>
                </a:lnTo>
                <a:lnTo>
                  <a:pt x="105658" y="7111"/>
                </a:lnTo>
                <a:lnTo>
                  <a:pt x="103090" y="7746"/>
                </a:lnTo>
                <a:lnTo>
                  <a:pt x="103687" y="9524"/>
                </a:lnTo>
                <a:lnTo>
                  <a:pt x="111091" y="9524"/>
                </a:lnTo>
                <a:lnTo>
                  <a:pt x="111169" y="11302"/>
                </a:lnTo>
                <a:lnTo>
                  <a:pt x="111260" y="13969"/>
                </a:lnTo>
                <a:lnTo>
                  <a:pt x="111353" y="16636"/>
                </a:lnTo>
                <a:lnTo>
                  <a:pt x="105061" y="16636"/>
                </a:lnTo>
                <a:lnTo>
                  <a:pt x="102588" y="17779"/>
                </a:lnTo>
                <a:close/>
              </a:path>
              <a:path w="112394" h="101600">
                <a:moveTo>
                  <a:pt x="101525" y="18414"/>
                </a:moveTo>
                <a:lnTo>
                  <a:pt x="96699" y="18414"/>
                </a:lnTo>
                <a:lnTo>
                  <a:pt x="97654" y="17271"/>
                </a:lnTo>
                <a:lnTo>
                  <a:pt x="99625" y="17271"/>
                </a:lnTo>
                <a:lnTo>
                  <a:pt x="101417" y="13080"/>
                </a:lnTo>
                <a:lnTo>
                  <a:pt x="101525" y="18414"/>
                </a:lnTo>
                <a:close/>
              </a:path>
              <a:path w="112394" h="101600">
                <a:moveTo>
                  <a:pt x="99625" y="17271"/>
                </a:moveTo>
                <a:lnTo>
                  <a:pt x="97953" y="17271"/>
                </a:lnTo>
                <a:lnTo>
                  <a:pt x="98017" y="16001"/>
                </a:lnTo>
                <a:lnTo>
                  <a:pt x="98119" y="13969"/>
                </a:lnTo>
                <a:lnTo>
                  <a:pt x="98879" y="15493"/>
                </a:lnTo>
                <a:lnTo>
                  <a:pt x="99625" y="17271"/>
                </a:lnTo>
                <a:close/>
              </a:path>
              <a:path w="112394" h="101600">
                <a:moveTo>
                  <a:pt x="96699" y="18414"/>
                </a:moveTo>
                <a:lnTo>
                  <a:pt x="91144" y="18414"/>
                </a:lnTo>
                <a:lnTo>
                  <a:pt x="91144" y="15493"/>
                </a:lnTo>
                <a:lnTo>
                  <a:pt x="92458" y="16001"/>
                </a:lnTo>
                <a:lnTo>
                  <a:pt x="96699" y="18414"/>
                </a:lnTo>
                <a:close/>
              </a:path>
              <a:path w="112394" h="101600">
                <a:moveTo>
                  <a:pt x="89292" y="22097"/>
                </a:moveTo>
                <a:lnTo>
                  <a:pt x="88606" y="22097"/>
                </a:lnTo>
                <a:lnTo>
                  <a:pt x="88934" y="21462"/>
                </a:lnTo>
                <a:lnTo>
                  <a:pt x="89352" y="20827"/>
                </a:lnTo>
                <a:lnTo>
                  <a:pt x="84813" y="19049"/>
                </a:lnTo>
                <a:lnTo>
                  <a:pt x="102552" y="19049"/>
                </a:lnTo>
                <a:lnTo>
                  <a:pt x="105061" y="16636"/>
                </a:lnTo>
                <a:lnTo>
                  <a:pt x="111353" y="16636"/>
                </a:lnTo>
                <a:lnTo>
                  <a:pt x="111473" y="20192"/>
                </a:lnTo>
                <a:lnTo>
                  <a:pt x="111495" y="20827"/>
                </a:lnTo>
                <a:lnTo>
                  <a:pt x="91443" y="20827"/>
                </a:lnTo>
                <a:lnTo>
                  <a:pt x="89292" y="22097"/>
                </a:lnTo>
                <a:close/>
              </a:path>
              <a:path w="112394" h="101600">
                <a:moveTo>
                  <a:pt x="88827" y="17779"/>
                </a:moveTo>
                <a:lnTo>
                  <a:pt x="84096" y="17779"/>
                </a:lnTo>
                <a:lnTo>
                  <a:pt x="84813" y="17271"/>
                </a:lnTo>
                <a:lnTo>
                  <a:pt x="88827" y="17779"/>
                </a:lnTo>
                <a:close/>
              </a:path>
              <a:path w="112394" h="101600">
                <a:moveTo>
                  <a:pt x="82185" y="23240"/>
                </a:moveTo>
                <a:lnTo>
                  <a:pt x="79975" y="23240"/>
                </a:lnTo>
                <a:lnTo>
                  <a:pt x="83583" y="17779"/>
                </a:lnTo>
                <a:lnTo>
                  <a:pt x="89502" y="17779"/>
                </a:lnTo>
                <a:lnTo>
                  <a:pt x="91144" y="18414"/>
                </a:lnTo>
                <a:lnTo>
                  <a:pt x="101525" y="18414"/>
                </a:lnTo>
                <a:lnTo>
                  <a:pt x="101537" y="19049"/>
                </a:lnTo>
                <a:lnTo>
                  <a:pt x="84813" y="19049"/>
                </a:lnTo>
                <a:lnTo>
                  <a:pt x="83738" y="20192"/>
                </a:lnTo>
                <a:lnTo>
                  <a:pt x="83439" y="20192"/>
                </a:lnTo>
                <a:lnTo>
                  <a:pt x="82185" y="23240"/>
                </a:lnTo>
                <a:close/>
              </a:path>
              <a:path w="112394" h="101600">
                <a:moveTo>
                  <a:pt x="101820" y="28574"/>
                </a:moveTo>
                <a:lnTo>
                  <a:pt x="88815" y="28574"/>
                </a:lnTo>
                <a:lnTo>
                  <a:pt x="90726" y="23875"/>
                </a:lnTo>
                <a:lnTo>
                  <a:pt x="91383" y="22605"/>
                </a:lnTo>
                <a:lnTo>
                  <a:pt x="91443" y="20827"/>
                </a:lnTo>
                <a:lnTo>
                  <a:pt x="111495" y="20827"/>
                </a:lnTo>
                <a:lnTo>
                  <a:pt x="111598" y="23875"/>
                </a:lnTo>
                <a:lnTo>
                  <a:pt x="111637" y="25018"/>
                </a:lnTo>
                <a:lnTo>
                  <a:pt x="105717" y="25018"/>
                </a:lnTo>
                <a:lnTo>
                  <a:pt x="105973" y="26796"/>
                </a:lnTo>
                <a:lnTo>
                  <a:pt x="102134" y="26796"/>
                </a:lnTo>
                <a:lnTo>
                  <a:pt x="102044" y="27304"/>
                </a:lnTo>
                <a:lnTo>
                  <a:pt x="101977" y="27685"/>
                </a:lnTo>
                <a:lnTo>
                  <a:pt x="101910" y="28066"/>
                </a:lnTo>
                <a:lnTo>
                  <a:pt x="101820" y="28574"/>
                </a:lnTo>
                <a:close/>
              </a:path>
              <a:path w="112394" h="101600">
                <a:moveTo>
                  <a:pt x="84216" y="28066"/>
                </a:moveTo>
                <a:lnTo>
                  <a:pt x="80931" y="26796"/>
                </a:lnTo>
                <a:lnTo>
                  <a:pt x="76152" y="22097"/>
                </a:lnTo>
                <a:lnTo>
                  <a:pt x="77168" y="21462"/>
                </a:lnTo>
                <a:lnTo>
                  <a:pt x="79975" y="23240"/>
                </a:lnTo>
                <a:lnTo>
                  <a:pt x="82304" y="23240"/>
                </a:lnTo>
                <a:lnTo>
                  <a:pt x="82483" y="23875"/>
                </a:lnTo>
                <a:lnTo>
                  <a:pt x="84415" y="23875"/>
                </a:lnTo>
                <a:lnTo>
                  <a:pt x="85649" y="25018"/>
                </a:lnTo>
                <a:lnTo>
                  <a:pt x="84216" y="28066"/>
                </a:lnTo>
                <a:close/>
              </a:path>
              <a:path w="112394" h="101600">
                <a:moveTo>
                  <a:pt x="85291" y="23240"/>
                </a:moveTo>
                <a:lnTo>
                  <a:pt x="83797" y="23240"/>
                </a:lnTo>
                <a:lnTo>
                  <a:pt x="83797" y="21462"/>
                </a:lnTo>
                <a:lnTo>
                  <a:pt x="85291" y="21462"/>
                </a:lnTo>
                <a:lnTo>
                  <a:pt x="85291" y="23240"/>
                </a:lnTo>
                <a:close/>
              </a:path>
              <a:path w="112394" h="101600">
                <a:moveTo>
                  <a:pt x="89054" y="25653"/>
                </a:moveTo>
                <a:lnTo>
                  <a:pt x="86724" y="25018"/>
                </a:lnTo>
                <a:lnTo>
                  <a:pt x="85888" y="22097"/>
                </a:lnTo>
                <a:lnTo>
                  <a:pt x="88277" y="22605"/>
                </a:lnTo>
                <a:lnTo>
                  <a:pt x="88655" y="22605"/>
                </a:lnTo>
                <a:lnTo>
                  <a:pt x="88971" y="25018"/>
                </a:lnTo>
                <a:lnTo>
                  <a:pt x="89054" y="25653"/>
                </a:lnTo>
                <a:close/>
              </a:path>
              <a:path w="112394" h="101600">
                <a:moveTo>
                  <a:pt x="88655" y="22605"/>
                </a:moveTo>
                <a:lnTo>
                  <a:pt x="88277" y="22605"/>
                </a:lnTo>
                <a:lnTo>
                  <a:pt x="88606" y="22097"/>
                </a:lnTo>
                <a:lnTo>
                  <a:pt x="88655" y="22605"/>
                </a:lnTo>
                <a:close/>
              </a:path>
              <a:path w="112394" h="101600">
                <a:moveTo>
                  <a:pt x="84415" y="23875"/>
                </a:moveTo>
                <a:lnTo>
                  <a:pt x="82483" y="23875"/>
                </a:lnTo>
                <a:lnTo>
                  <a:pt x="83559" y="23240"/>
                </a:lnTo>
                <a:lnTo>
                  <a:pt x="83797" y="23240"/>
                </a:lnTo>
                <a:lnTo>
                  <a:pt x="84415" y="23875"/>
                </a:lnTo>
                <a:close/>
              </a:path>
              <a:path w="112394" h="101600">
                <a:moveTo>
                  <a:pt x="111697" y="26796"/>
                </a:moveTo>
                <a:lnTo>
                  <a:pt x="111529" y="26796"/>
                </a:lnTo>
                <a:lnTo>
                  <a:pt x="109122" y="25018"/>
                </a:lnTo>
                <a:lnTo>
                  <a:pt x="111637" y="25018"/>
                </a:lnTo>
                <a:lnTo>
                  <a:pt x="111697" y="26796"/>
                </a:lnTo>
                <a:close/>
              </a:path>
              <a:path w="112394" h="101600">
                <a:moveTo>
                  <a:pt x="86724" y="42290"/>
                </a:moveTo>
                <a:lnTo>
                  <a:pt x="84873" y="38099"/>
                </a:lnTo>
                <a:lnTo>
                  <a:pt x="77884" y="38099"/>
                </a:lnTo>
                <a:lnTo>
                  <a:pt x="77884" y="32130"/>
                </a:lnTo>
                <a:lnTo>
                  <a:pt x="76332" y="32130"/>
                </a:lnTo>
                <a:lnTo>
                  <a:pt x="75615" y="30352"/>
                </a:lnTo>
                <a:lnTo>
                  <a:pt x="76033" y="28574"/>
                </a:lnTo>
                <a:lnTo>
                  <a:pt x="76152" y="28066"/>
                </a:lnTo>
                <a:lnTo>
                  <a:pt x="75675" y="26796"/>
                </a:lnTo>
                <a:lnTo>
                  <a:pt x="80035" y="28574"/>
                </a:lnTo>
                <a:lnTo>
                  <a:pt x="101820" y="28574"/>
                </a:lnTo>
                <a:lnTo>
                  <a:pt x="101711" y="29209"/>
                </a:lnTo>
                <a:lnTo>
                  <a:pt x="101602" y="29844"/>
                </a:lnTo>
                <a:lnTo>
                  <a:pt x="101515" y="30352"/>
                </a:lnTo>
                <a:lnTo>
                  <a:pt x="101406" y="30987"/>
                </a:lnTo>
                <a:lnTo>
                  <a:pt x="101298" y="31622"/>
                </a:lnTo>
                <a:lnTo>
                  <a:pt x="103806" y="31622"/>
                </a:lnTo>
                <a:lnTo>
                  <a:pt x="103627" y="32130"/>
                </a:lnTo>
                <a:lnTo>
                  <a:pt x="100879" y="32765"/>
                </a:lnTo>
                <a:lnTo>
                  <a:pt x="101130" y="33400"/>
                </a:lnTo>
                <a:lnTo>
                  <a:pt x="94011" y="33400"/>
                </a:lnTo>
                <a:lnTo>
                  <a:pt x="94747" y="34035"/>
                </a:lnTo>
                <a:lnTo>
                  <a:pt x="91682" y="34035"/>
                </a:lnTo>
                <a:lnTo>
                  <a:pt x="92996" y="36956"/>
                </a:lnTo>
                <a:lnTo>
                  <a:pt x="89054" y="36956"/>
                </a:lnTo>
                <a:lnTo>
                  <a:pt x="88158" y="37591"/>
                </a:lnTo>
                <a:lnTo>
                  <a:pt x="88277" y="38734"/>
                </a:lnTo>
                <a:lnTo>
                  <a:pt x="86425" y="38734"/>
                </a:lnTo>
                <a:lnTo>
                  <a:pt x="88026" y="39369"/>
                </a:lnTo>
                <a:lnTo>
                  <a:pt x="88333" y="39369"/>
                </a:lnTo>
                <a:lnTo>
                  <a:pt x="88448" y="40512"/>
                </a:lnTo>
                <a:lnTo>
                  <a:pt x="88512" y="41147"/>
                </a:lnTo>
                <a:lnTo>
                  <a:pt x="88576" y="41782"/>
                </a:lnTo>
                <a:lnTo>
                  <a:pt x="88864" y="42036"/>
                </a:lnTo>
                <a:lnTo>
                  <a:pt x="86724" y="42290"/>
                </a:lnTo>
                <a:close/>
              </a:path>
              <a:path w="112394" h="101600">
                <a:moveTo>
                  <a:pt x="103646" y="27685"/>
                </a:moveTo>
                <a:lnTo>
                  <a:pt x="102134" y="26796"/>
                </a:lnTo>
                <a:lnTo>
                  <a:pt x="104165" y="26796"/>
                </a:lnTo>
                <a:lnTo>
                  <a:pt x="103646" y="27685"/>
                </a:lnTo>
                <a:close/>
              </a:path>
              <a:path w="112394" h="101600">
                <a:moveTo>
                  <a:pt x="104236" y="28066"/>
                </a:moveTo>
                <a:lnTo>
                  <a:pt x="103646" y="27685"/>
                </a:lnTo>
                <a:lnTo>
                  <a:pt x="104165" y="26796"/>
                </a:lnTo>
                <a:lnTo>
                  <a:pt x="104236" y="28066"/>
                </a:lnTo>
                <a:close/>
              </a:path>
              <a:path w="112394" h="101600">
                <a:moveTo>
                  <a:pt x="106315" y="29209"/>
                </a:moveTo>
                <a:lnTo>
                  <a:pt x="104236" y="28066"/>
                </a:lnTo>
                <a:lnTo>
                  <a:pt x="104165" y="26796"/>
                </a:lnTo>
                <a:lnTo>
                  <a:pt x="105973" y="26796"/>
                </a:lnTo>
                <a:lnTo>
                  <a:pt x="106099" y="27685"/>
                </a:lnTo>
                <a:lnTo>
                  <a:pt x="106225" y="28574"/>
                </a:lnTo>
                <a:lnTo>
                  <a:pt x="106315" y="29209"/>
                </a:lnTo>
                <a:close/>
              </a:path>
              <a:path w="112394" h="101600">
                <a:moveTo>
                  <a:pt x="108704" y="31622"/>
                </a:moveTo>
                <a:lnTo>
                  <a:pt x="108107" y="30352"/>
                </a:lnTo>
                <a:lnTo>
                  <a:pt x="106852" y="26796"/>
                </a:lnTo>
                <a:lnTo>
                  <a:pt x="111715" y="27304"/>
                </a:lnTo>
                <a:lnTo>
                  <a:pt x="111819" y="30352"/>
                </a:lnTo>
                <a:lnTo>
                  <a:pt x="111451" y="30352"/>
                </a:lnTo>
                <a:lnTo>
                  <a:pt x="108704" y="31622"/>
                </a:lnTo>
                <a:close/>
              </a:path>
              <a:path w="112394" h="101600">
                <a:moveTo>
                  <a:pt x="103806" y="31622"/>
                </a:moveTo>
                <a:lnTo>
                  <a:pt x="101298" y="31622"/>
                </a:lnTo>
                <a:lnTo>
                  <a:pt x="103646" y="27685"/>
                </a:lnTo>
                <a:lnTo>
                  <a:pt x="104236" y="28066"/>
                </a:lnTo>
                <a:lnTo>
                  <a:pt x="104344" y="29844"/>
                </a:lnTo>
                <a:lnTo>
                  <a:pt x="103806" y="31622"/>
                </a:lnTo>
                <a:close/>
              </a:path>
              <a:path w="112394" h="101600">
                <a:moveTo>
                  <a:pt x="70513" y="34416"/>
                </a:moveTo>
                <a:lnTo>
                  <a:pt x="70466" y="34035"/>
                </a:lnTo>
                <a:lnTo>
                  <a:pt x="70386" y="33400"/>
                </a:lnTo>
                <a:lnTo>
                  <a:pt x="70307" y="32765"/>
                </a:lnTo>
                <a:lnTo>
                  <a:pt x="70227" y="32130"/>
                </a:lnTo>
                <a:lnTo>
                  <a:pt x="70163" y="31622"/>
                </a:lnTo>
                <a:lnTo>
                  <a:pt x="70100" y="31114"/>
                </a:lnTo>
                <a:lnTo>
                  <a:pt x="70004" y="30352"/>
                </a:lnTo>
                <a:lnTo>
                  <a:pt x="69941" y="29844"/>
                </a:lnTo>
                <a:lnTo>
                  <a:pt x="74241" y="30987"/>
                </a:lnTo>
                <a:lnTo>
                  <a:pt x="70513" y="34416"/>
                </a:lnTo>
                <a:close/>
              </a:path>
              <a:path w="112394" h="101600">
                <a:moveTo>
                  <a:pt x="111838" y="30987"/>
                </a:moveTo>
                <a:lnTo>
                  <a:pt x="111451" y="30352"/>
                </a:lnTo>
                <a:lnTo>
                  <a:pt x="111819" y="30352"/>
                </a:lnTo>
                <a:lnTo>
                  <a:pt x="111838" y="30987"/>
                </a:lnTo>
                <a:close/>
              </a:path>
              <a:path w="112394" h="101600">
                <a:moveTo>
                  <a:pt x="76620" y="37591"/>
                </a:moveTo>
                <a:lnTo>
                  <a:pt x="62116" y="37591"/>
                </a:lnTo>
                <a:lnTo>
                  <a:pt x="63968" y="35813"/>
                </a:lnTo>
                <a:lnTo>
                  <a:pt x="61877" y="35178"/>
                </a:lnTo>
                <a:lnTo>
                  <a:pt x="63669" y="34035"/>
                </a:lnTo>
                <a:lnTo>
                  <a:pt x="68029" y="31622"/>
                </a:lnTo>
                <a:lnTo>
                  <a:pt x="66775" y="36321"/>
                </a:lnTo>
                <a:lnTo>
                  <a:pt x="74092" y="36321"/>
                </a:lnTo>
                <a:lnTo>
                  <a:pt x="76620" y="37591"/>
                </a:lnTo>
                <a:close/>
              </a:path>
              <a:path w="112394" h="101600">
                <a:moveTo>
                  <a:pt x="98729" y="39369"/>
                </a:moveTo>
                <a:lnTo>
                  <a:pt x="98825" y="38099"/>
                </a:lnTo>
                <a:lnTo>
                  <a:pt x="98920" y="36956"/>
                </a:lnTo>
                <a:lnTo>
                  <a:pt x="99016" y="35813"/>
                </a:lnTo>
                <a:lnTo>
                  <a:pt x="99127" y="34416"/>
                </a:lnTo>
                <a:lnTo>
                  <a:pt x="99207" y="33400"/>
                </a:lnTo>
                <a:lnTo>
                  <a:pt x="101130" y="33400"/>
                </a:lnTo>
                <a:lnTo>
                  <a:pt x="101381" y="34035"/>
                </a:lnTo>
                <a:lnTo>
                  <a:pt x="99566" y="34035"/>
                </a:lnTo>
                <a:lnTo>
                  <a:pt x="101118" y="36956"/>
                </a:lnTo>
                <a:lnTo>
                  <a:pt x="98729" y="39369"/>
                </a:lnTo>
                <a:close/>
              </a:path>
              <a:path w="112394" h="101600">
                <a:moveTo>
                  <a:pt x="94489" y="39369"/>
                </a:moveTo>
                <a:lnTo>
                  <a:pt x="93772" y="39369"/>
                </a:lnTo>
                <a:lnTo>
                  <a:pt x="94011" y="38734"/>
                </a:lnTo>
                <a:lnTo>
                  <a:pt x="93914" y="38099"/>
                </a:lnTo>
                <a:lnTo>
                  <a:pt x="93837" y="37591"/>
                </a:lnTo>
                <a:lnTo>
                  <a:pt x="93740" y="36956"/>
                </a:lnTo>
                <a:lnTo>
                  <a:pt x="93643" y="36321"/>
                </a:lnTo>
                <a:lnTo>
                  <a:pt x="93565" y="35813"/>
                </a:lnTo>
                <a:lnTo>
                  <a:pt x="93469" y="35178"/>
                </a:lnTo>
                <a:lnTo>
                  <a:pt x="93352" y="34416"/>
                </a:lnTo>
                <a:lnTo>
                  <a:pt x="93294" y="34035"/>
                </a:lnTo>
                <a:lnTo>
                  <a:pt x="94747" y="34035"/>
                </a:lnTo>
                <a:lnTo>
                  <a:pt x="98431" y="36956"/>
                </a:lnTo>
                <a:lnTo>
                  <a:pt x="94847" y="37591"/>
                </a:lnTo>
                <a:lnTo>
                  <a:pt x="94369" y="38099"/>
                </a:lnTo>
                <a:lnTo>
                  <a:pt x="94489" y="39369"/>
                </a:lnTo>
                <a:close/>
              </a:path>
              <a:path w="112394" h="101600">
                <a:moveTo>
                  <a:pt x="102134" y="35813"/>
                </a:moveTo>
                <a:lnTo>
                  <a:pt x="99566" y="34035"/>
                </a:lnTo>
                <a:lnTo>
                  <a:pt x="101381" y="34035"/>
                </a:lnTo>
                <a:lnTo>
                  <a:pt x="102134" y="35813"/>
                </a:lnTo>
                <a:close/>
              </a:path>
              <a:path w="112394" h="101600">
                <a:moveTo>
                  <a:pt x="74092" y="36321"/>
                </a:moveTo>
                <a:lnTo>
                  <a:pt x="66775" y="36321"/>
                </a:lnTo>
                <a:lnTo>
                  <a:pt x="69463" y="35178"/>
                </a:lnTo>
                <a:lnTo>
                  <a:pt x="70911" y="34416"/>
                </a:lnTo>
                <a:lnTo>
                  <a:pt x="69864" y="34416"/>
                </a:lnTo>
                <a:lnTo>
                  <a:pt x="74092" y="36321"/>
                </a:lnTo>
                <a:close/>
              </a:path>
              <a:path w="112394" h="101600">
                <a:moveTo>
                  <a:pt x="86426" y="44703"/>
                </a:moveTo>
                <a:lnTo>
                  <a:pt x="82603" y="43560"/>
                </a:lnTo>
                <a:lnTo>
                  <a:pt x="81826" y="43560"/>
                </a:lnTo>
                <a:lnTo>
                  <a:pt x="80094" y="41147"/>
                </a:lnTo>
                <a:lnTo>
                  <a:pt x="60743" y="41147"/>
                </a:lnTo>
                <a:lnTo>
                  <a:pt x="60684" y="40512"/>
                </a:lnTo>
                <a:lnTo>
                  <a:pt x="60583" y="39369"/>
                </a:lnTo>
                <a:lnTo>
                  <a:pt x="60471" y="38099"/>
                </a:lnTo>
                <a:lnTo>
                  <a:pt x="60371" y="36956"/>
                </a:lnTo>
                <a:lnTo>
                  <a:pt x="60265" y="35813"/>
                </a:lnTo>
                <a:lnTo>
                  <a:pt x="62116" y="37591"/>
                </a:lnTo>
                <a:lnTo>
                  <a:pt x="76620" y="37591"/>
                </a:lnTo>
                <a:lnTo>
                  <a:pt x="77884" y="38099"/>
                </a:lnTo>
                <a:lnTo>
                  <a:pt x="84873" y="38099"/>
                </a:lnTo>
                <a:lnTo>
                  <a:pt x="82304" y="39369"/>
                </a:lnTo>
                <a:lnTo>
                  <a:pt x="86426" y="44703"/>
                </a:lnTo>
                <a:close/>
              </a:path>
              <a:path w="112394" h="101600">
                <a:moveTo>
                  <a:pt x="92339" y="37591"/>
                </a:moveTo>
                <a:lnTo>
                  <a:pt x="89054" y="36956"/>
                </a:lnTo>
                <a:lnTo>
                  <a:pt x="92996" y="36956"/>
                </a:lnTo>
                <a:lnTo>
                  <a:pt x="92339" y="37591"/>
                </a:lnTo>
                <a:close/>
              </a:path>
              <a:path w="112394" h="101600">
                <a:moveTo>
                  <a:pt x="94728" y="41782"/>
                </a:moveTo>
                <a:lnTo>
                  <a:pt x="88026" y="39369"/>
                </a:lnTo>
                <a:lnTo>
                  <a:pt x="86425" y="38734"/>
                </a:lnTo>
                <a:lnTo>
                  <a:pt x="88281" y="38734"/>
                </a:lnTo>
                <a:lnTo>
                  <a:pt x="88335" y="39369"/>
                </a:lnTo>
                <a:lnTo>
                  <a:pt x="94489" y="39369"/>
                </a:lnTo>
                <a:lnTo>
                  <a:pt x="94604" y="40512"/>
                </a:lnTo>
                <a:lnTo>
                  <a:pt x="94728" y="41782"/>
                </a:lnTo>
                <a:close/>
              </a:path>
              <a:path w="112394" h="101600">
                <a:moveTo>
                  <a:pt x="93772" y="39369"/>
                </a:moveTo>
                <a:lnTo>
                  <a:pt x="88335" y="39369"/>
                </a:lnTo>
                <a:lnTo>
                  <a:pt x="88281" y="38734"/>
                </a:lnTo>
                <a:lnTo>
                  <a:pt x="86922" y="38734"/>
                </a:lnTo>
                <a:lnTo>
                  <a:pt x="93772" y="39369"/>
                </a:lnTo>
                <a:close/>
              </a:path>
              <a:path w="112394" h="101600">
                <a:moveTo>
                  <a:pt x="80082" y="41782"/>
                </a:moveTo>
                <a:lnTo>
                  <a:pt x="56144" y="41782"/>
                </a:lnTo>
                <a:lnTo>
                  <a:pt x="56442" y="40512"/>
                </a:lnTo>
                <a:lnTo>
                  <a:pt x="56562" y="40004"/>
                </a:lnTo>
                <a:lnTo>
                  <a:pt x="56741" y="40004"/>
                </a:lnTo>
                <a:lnTo>
                  <a:pt x="57935" y="39369"/>
                </a:lnTo>
                <a:lnTo>
                  <a:pt x="60743" y="41147"/>
                </a:lnTo>
                <a:lnTo>
                  <a:pt x="80094" y="41147"/>
                </a:lnTo>
                <a:lnTo>
                  <a:pt x="80082" y="41782"/>
                </a:lnTo>
                <a:close/>
              </a:path>
              <a:path w="112394" h="101600">
                <a:moveTo>
                  <a:pt x="77741" y="46481"/>
                </a:moveTo>
                <a:lnTo>
                  <a:pt x="51007" y="46481"/>
                </a:lnTo>
                <a:lnTo>
                  <a:pt x="50907" y="44703"/>
                </a:lnTo>
                <a:lnTo>
                  <a:pt x="50787" y="42544"/>
                </a:lnTo>
                <a:lnTo>
                  <a:pt x="50708" y="41147"/>
                </a:lnTo>
                <a:lnTo>
                  <a:pt x="52202" y="40512"/>
                </a:lnTo>
                <a:lnTo>
                  <a:pt x="53277" y="40004"/>
                </a:lnTo>
                <a:lnTo>
                  <a:pt x="53993" y="41147"/>
                </a:lnTo>
                <a:lnTo>
                  <a:pt x="56144" y="41782"/>
                </a:lnTo>
                <a:lnTo>
                  <a:pt x="80082" y="41782"/>
                </a:lnTo>
                <a:lnTo>
                  <a:pt x="80035" y="44703"/>
                </a:lnTo>
                <a:lnTo>
                  <a:pt x="82110" y="44703"/>
                </a:lnTo>
                <a:lnTo>
                  <a:pt x="81916" y="45338"/>
                </a:lnTo>
                <a:lnTo>
                  <a:pt x="76929" y="45338"/>
                </a:lnTo>
                <a:lnTo>
                  <a:pt x="77741" y="46481"/>
                </a:lnTo>
                <a:close/>
              </a:path>
              <a:path w="112394" h="101600">
                <a:moveTo>
                  <a:pt x="89560" y="42544"/>
                </a:moveTo>
                <a:lnTo>
                  <a:pt x="88864" y="42036"/>
                </a:lnTo>
                <a:lnTo>
                  <a:pt x="90308" y="41782"/>
                </a:lnTo>
                <a:lnTo>
                  <a:pt x="89560" y="42544"/>
                </a:lnTo>
                <a:close/>
              </a:path>
              <a:path w="112394" h="101600">
                <a:moveTo>
                  <a:pt x="94310" y="46481"/>
                </a:moveTo>
                <a:lnTo>
                  <a:pt x="85948" y="46481"/>
                </a:lnTo>
                <a:lnTo>
                  <a:pt x="89560" y="42544"/>
                </a:lnTo>
                <a:lnTo>
                  <a:pt x="94310" y="46481"/>
                </a:lnTo>
                <a:close/>
              </a:path>
              <a:path w="112394" h="101600">
                <a:moveTo>
                  <a:pt x="72210" y="48259"/>
                </a:moveTo>
                <a:lnTo>
                  <a:pt x="45094" y="48259"/>
                </a:lnTo>
                <a:lnTo>
                  <a:pt x="46527" y="45973"/>
                </a:lnTo>
                <a:lnTo>
                  <a:pt x="45930" y="44195"/>
                </a:lnTo>
                <a:lnTo>
                  <a:pt x="47364" y="43560"/>
                </a:lnTo>
                <a:lnTo>
                  <a:pt x="51007" y="46481"/>
                </a:lnTo>
                <a:lnTo>
                  <a:pt x="77741" y="46481"/>
                </a:lnTo>
                <a:lnTo>
                  <a:pt x="78147" y="47116"/>
                </a:lnTo>
                <a:lnTo>
                  <a:pt x="74241" y="47116"/>
                </a:lnTo>
                <a:lnTo>
                  <a:pt x="72210" y="48259"/>
                </a:lnTo>
                <a:close/>
              </a:path>
              <a:path w="112394" h="101600">
                <a:moveTo>
                  <a:pt x="82110" y="44703"/>
                </a:moveTo>
                <a:lnTo>
                  <a:pt x="80035" y="44703"/>
                </a:lnTo>
                <a:lnTo>
                  <a:pt x="82304" y="44195"/>
                </a:lnTo>
                <a:lnTo>
                  <a:pt x="82110" y="44703"/>
                </a:lnTo>
                <a:close/>
              </a:path>
              <a:path w="112394" h="101600">
                <a:moveTo>
                  <a:pt x="81528" y="46481"/>
                </a:moveTo>
                <a:lnTo>
                  <a:pt x="76929" y="45338"/>
                </a:lnTo>
                <a:lnTo>
                  <a:pt x="81916" y="45338"/>
                </a:lnTo>
                <a:lnTo>
                  <a:pt x="81528" y="46481"/>
                </a:lnTo>
                <a:close/>
              </a:path>
              <a:path w="112394" h="101600">
                <a:moveTo>
                  <a:pt x="71195" y="53720"/>
                </a:moveTo>
                <a:lnTo>
                  <a:pt x="70120" y="51942"/>
                </a:lnTo>
                <a:lnTo>
                  <a:pt x="43302" y="51942"/>
                </a:lnTo>
                <a:lnTo>
                  <a:pt x="41630" y="47116"/>
                </a:lnTo>
                <a:lnTo>
                  <a:pt x="45094" y="48259"/>
                </a:lnTo>
                <a:lnTo>
                  <a:pt x="72210" y="48259"/>
                </a:lnTo>
                <a:lnTo>
                  <a:pt x="71195" y="48894"/>
                </a:lnTo>
                <a:lnTo>
                  <a:pt x="70120" y="49529"/>
                </a:lnTo>
                <a:lnTo>
                  <a:pt x="71732" y="52450"/>
                </a:lnTo>
                <a:lnTo>
                  <a:pt x="71195" y="53720"/>
                </a:lnTo>
                <a:close/>
              </a:path>
              <a:path w="112394" h="101600">
                <a:moveTo>
                  <a:pt x="77765" y="53085"/>
                </a:moveTo>
                <a:lnTo>
                  <a:pt x="74241" y="47116"/>
                </a:lnTo>
                <a:lnTo>
                  <a:pt x="78147" y="47116"/>
                </a:lnTo>
                <a:lnTo>
                  <a:pt x="78960" y="48259"/>
                </a:lnTo>
                <a:lnTo>
                  <a:pt x="78836" y="49529"/>
                </a:lnTo>
                <a:lnTo>
                  <a:pt x="78725" y="50672"/>
                </a:lnTo>
                <a:lnTo>
                  <a:pt x="78601" y="51942"/>
                </a:lnTo>
                <a:lnTo>
                  <a:pt x="77765" y="53085"/>
                </a:lnTo>
                <a:close/>
              </a:path>
              <a:path w="112394" h="101600">
                <a:moveTo>
                  <a:pt x="68388" y="56133"/>
                </a:moveTo>
                <a:lnTo>
                  <a:pt x="40137" y="56133"/>
                </a:lnTo>
                <a:lnTo>
                  <a:pt x="37389" y="50164"/>
                </a:lnTo>
                <a:lnTo>
                  <a:pt x="43302" y="51942"/>
                </a:lnTo>
                <a:lnTo>
                  <a:pt x="70120" y="51942"/>
                </a:lnTo>
                <a:lnTo>
                  <a:pt x="69045" y="52450"/>
                </a:lnTo>
                <a:lnTo>
                  <a:pt x="68089" y="54863"/>
                </a:lnTo>
                <a:lnTo>
                  <a:pt x="68388" y="56133"/>
                </a:lnTo>
                <a:close/>
              </a:path>
              <a:path w="112394" h="101600">
                <a:moveTo>
                  <a:pt x="32790" y="57911"/>
                </a:moveTo>
                <a:lnTo>
                  <a:pt x="30222" y="57911"/>
                </a:lnTo>
                <a:lnTo>
                  <a:pt x="31425" y="52450"/>
                </a:lnTo>
                <a:lnTo>
                  <a:pt x="31655" y="51307"/>
                </a:lnTo>
                <a:lnTo>
                  <a:pt x="29386" y="51307"/>
                </a:lnTo>
                <a:lnTo>
                  <a:pt x="34462" y="50672"/>
                </a:lnTo>
                <a:lnTo>
                  <a:pt x="32253" y="53720"/>
                </a:lnTo>
                <a:lnTo>
                  <a:pt x="34956" y="54863"/>
                </a:lnTo>
                <a:lnTo>
                  <a:pt x="35359" y="54863"/>
                </a:lnTo>
                <a:lnTo>
                  <a:pt x="34845" y="55498"/>
                </a:lnTo>
                <a:lnTo>
                  <a:pt x="31655" y="55498"/>
                </a:lnTo>
                <a:lnTo>
                  <a:pt x="32790" y="57911"/>
                </a:lnTo>
                <a:close/>
              </a:path>
              <a:path w="112394" h="101600">
                <a:moveTo>
                  <a:pt x="44616" y="66293"/>
                </a:moveTo>
                <a:lnTo>
                  <a:pt x="31118" y="66293"/>
                </a:lnTo>
                <a:lnTo>
                  <a:pt x="31152" y="65658"/>
                </a:lnTo>
                <a:lnTo>
                  <a:pt x="31249" y="63880"/>
                </a:lnTo>
                <a:lnTo>
                  <a:pt x="31357" y="62102"/>
                </a:lnTo>
                <a:lnTo>
                  <a:pt x="35179" y="62102"/>
                </a:lnTo>
                <a:lnTo>
                  <a:pt x="35269" y="60832"/>
                </a:lnTo>
                <a:lnTo>
                  <a:pt x="35418" y="60197"/>
                </a:lnTo>
                <a:lnTo>
                  <a:pt x="28848" y="60197"/>
                </a:lnTo>
                <a:lnTo>
                  <a:pt x="27713" y="57911"/>
                </a:lnTo>
                <a:lnTo>
                  <a:pt x="25682" y="52450"/>
                </a:lnTo>
                <a:lnTo>
                  <a:pt x="30222" y="57911"/>
                </a:lnTo>
                <a:lnTo>
                  <a:pt x="32790" y="57911"/>
                </a:lnTo>
                <a:lnTo>
                  <a:pt x="36195" y="58419"/>
                </a:lnTo>
                <a:lnTo>
                  <a:pt x="67791" y="58419"/>
                </a:lnTo>
                <a:lnTo>
                  <a:pt x="65999" y="59054"/>
                </a:lnTo>
                <a:lnTo>
                  <a:pt x="62893" y="59054"/>
                </a:lnTo>
                <a:lnTo>
                  <a:pt x="59727" y="60197"/>
                </a:lnTo>
                <a:lnTo>
                  <a:pt x="57159" y="60832"/>
                </a:lnTo>
                <a:lnTo>
                  <a:pt x="58234" y="61467"/>
                </a:lnTo>
                <a:lnTo>
                  <a:pt x="57876" y="61467"/>
                </a:lnTo>
                <a:lnTo>
                  <a:pt x="54173" y="62102"/>
                </a:lnTo>
                <a:lnTo>
                  <a:pt x="55069" y="63880"/>
                </a:lnTo>
                <a:lnTo>
                  <a:pt x="56263" y="63880"/>
                </a:lnTo>
                <a:lnTo>
                  <a:pt x="56242" y="64388"/>
                </a:lnTo>
                <a:lnTo>
                  <a:pt x="49753" y="64388"/>
                </a:lnTo>
                <a:lnTo>
                  <a:pt x="44616" y="66293"/>
                </a:lnTo>
                <a:close/>
              </a:path>
              <a:path w="112394" h="101600">
                <a:moveTo>
                  <a:pt x="39226" y="55498"/>
                </a:moveTo>
                <a:lnTo>
                  <a:pt x="36254" y="55498"/>
                </a:lnTo>
                <a:lnTo>
                  <a:pt x="35006" y="54863"/>
                </a:lnTo>
                <a:lnTo>
                  <a:pt x="35380" y="54863"/>
                </a:lnTo>
                <a:lnTo>
                  <a:pt x="36493" y="53720"/>
                </a:lnTo>
                <a:lnTo>
                  <a:pt x="39226" y="55498"/>
                </a:lnTo>
                <a:close/>
              </a:path>
              <a:path w="112394" h="101600">
                <a:moveTo>
                  <a:pt x="67791" y="58419"/>
                </a:moveTo>
                <a:lnTo>
                  <a:pt x="36195" y="58419"/>
                </a:lnTo>
                <a:lnTo>
                  <a:pt x="36672" y="57911"/>
                </a:lnTo>
                <a:lnTo>
                  <a:pt x="38225" y="56641"/>
                </a:lnTo>
                <a:lnTo>
                  <a:pt x="33746" y="56641"/>
                </a:lnTo>
                <a:lnTo>
                  <a:pt x="35372" y="54863"/>
                </a:lnTo>
                <a:lnTo>
                  <a:pt x="35006" y="54863"/>
                </a:lnTo>
                <a:lnTo>
                  <a:pt x="36254" y="55498"/>
                </a:lnTo>
                <a:lnTo>
                  <a:pt x="39226" y="55498"/>
                </a:lnTo>
                <a:lnTo>
                  <a:pt x="40137" y="56133"/>
                </a:lnTo>
                <a:lnTo>
                  <a:pt x="68388" y="56133"/>
                </a:lnTo>
                <a:lnTo>
                  <a:pt x="68945" y="57911"/>
                </a:lnTo>
                <a:lnTo>
                  <a:pt x="69383" y="57911"/>
                </a:lnTo>
                <a:lnTo>
                  <a:pt x="67791" y="58419"/>
                </a:lnTo>
                <a:close/>
              </a:path>
              <a:path w="112394" h="101600">
                <a:moveTo>
                  <a:pt x="71195" y="57911"/>
                </a:moveTo>
                <a:lnTo>
                  <a:pt x="69552" y="57911"/>
                </a:lnTo>
                <a:lnTo>
                  <a:pt x="71792" y="54863"/>
                </a:lnTo>
                <a:lnTo>
                  <a:pt x="71195" y="57911"/>
                </a:lnTo>
                <a:close/>
              </a:path>
              <a:path w="112394" h="101600">
                <a:moveTo>
                  <a:pt x="69105" y="58419"/>
                </a:moveTo>
                <a:lnTo>
                  <a:pt x="68945" y="57911"/>
                </a:lnTo>
                <a:lnTo>
                  <a:pt x="69503" y="57911"/>
                </a:lnTo>
                <a:lnTo>
                  <a:pt x="69105" y="58419"/>
                </a:lnTo>
                <a:close/>
              </a:path>
              <a:path w="112394" h="101600">
                <a:moveTo>
                  <a:pt x="26899" y="62610"/>
                </a:moveTo>
                <a:lnTo>
                  <a:pt x="21920" y="62610"/>
                </a:lnTo>
                <a:lnTo>
                  <a:pt x="24130" y="62102"/>
                </a:lnTo>
                <a:lnTo>
                  <a:pt x="23473" y="59054"/>
                </a:lnTo>
                <a:lnTo>
                  <a:pt x="25623" y="60197"/>
                </a:lnTo>
                <a:lnTo>
                  <a:pt x="27646" y="60197"/>
                </a:lnTo>
                <a:lnTo>
                  <a:pt x="26899" y="62610"/>
                </a:lnTo>
                <a:close/>
              </a:path>
              <a:path w="112394" h="101600">
                <a:moveTo>
                  <a:pt x="61937" y="66293"/>
                </a:moveTo>
                <a:lnTo>
                  <a:pt x="62021" y="65658"/>
                </a:lnTo>
                <a:lnTo>
                  <a:pt x="62105" y="65023"/>
                </a:lnTo>
                <a:lnTo>
                  <a:pt x="62189" y="64388"/>
                </a:lnTo>
                <a:lnTo>
                  <a:pt x="62256" y="63880"/>
                </a:lnTo>
                <a:lnTo>
                  <a:pt x="62340" y="63245"/>
                </a:lnTo>
                <a:lnTo>
                  <a:pt x="62424" y="62610"/>
                </a:lnTo>
                <a:lnTo>
                  <a:pt x="62491" y="62102"/>
                </a:lnTo>
                <a:lnTo>
                  <a:pt x="62574" y="61467"/>
                </a:lnTo>
                <a:lnTo>
                  <a:pt x="62658" y="60832"/>
                </a:lnTo>
                <a:lnTo>
                  <a:pt x="62742" y="60197"/>
                </a:lnTo>
                <a:lnTo>
                  <a:pt x="62809" y="59689"/>
                </a:lnTo>
                <a:lnTo>
                  <a:pt x="62893" y="59054"/>
                </a:lnTo>
                <a:lnTo>
                  <a:pt x="65999" y="59054"/>
                </a:lnTo>
                <a:lnTo>
                  <a:pt x="64864" y="60197"/>
                </a:lnTo>
                <a:lnTo>
                  <a:pt x="63311" y="61467"/>
                </a:lnTo>
                <a:lnTo>
                  <a:pt x="64028" y="63880"/>
                </a:lnTo>
                <a:lnTo>
                  <a:pt x="63789" y="63880"/>
                </a:lnTo>
                <a:lnTo>
                  <a:pt x="61937" y="66293"/>
                </a:lnTo>
                <a:close/>
              </a:path>
              <a:path w="112394" h="101600">
                <a:moveTo>
                  <a:pt x="29525" y="65658"/>
                </a:moveTo>
                <a:lnTo>
                  <a:pt x="20665" y="65658"/>
                </a:lnTo>
                <a:lnTo>
                  <a:pt x="21203" y="63245"/>
                </a:lnTo>
                <a:lnTo>
                  <a:pt x="21382" y="62610"/>
                </a:lnTo>
                <a:lnTo>
                  <a:pt x="18575" y="60832"/>
                </a:lnTo>
                <a:lnTo>
                  <a:pt x="22636" y="59689"/>
                </a:lnTo>
                <a:lnTo>
                  <a:pt x="22044" y="62102"/>
                </a:lnTo>
                <a:lnTo>
                  <a:pt x="21920" y="62610"/>
                </a:lnTo>
                <a:lnTo>
                  <a:pt x="26899" y="62610"/>
                </a:lnTo>
                <a:lnTo>
                  <a:pt x="26339" y="64388"/>
                </a:lnTo>
                <a:lnTo>
                  <a:pt x="29525" y="65658"/>
                </a:lnTo>
                <a:close/>
              </a:path>
              <a:path w="112394" h="101600">
                <a:moveTo>
                  <a:pt x="27646" y="60197"/>
                </a:moveTo>
                <a:lnTo>
                  <a:pt x="25623" y="60197"/>
                </a:lnTo>
                <a:lnTo>
                  <a:pt x="27833" y="59689"/>
                </a:lnTo>
                <a:lnTo>
                  <a:pt x="27646" y="60197"/>
                </a:lnTo>
                <a:close/>
              </a:path>
              <a:path w="112394" h="101600">
                <a:moveTo>
                  <a:pt x="35119" y="61467"/>
                </a:moveTo>
                <a:lnTo>
                  <a:pt x="34044" y="60832"/>
                </a:lnTo>
                <a:lnTo>
                  <a:pt x="31595" y="60197"/>
                </a:lnTo>
                <a:lnTo>
                  <a:pt x="35418" y="60197"/>
                </a:lnTo>
                <a:lnTo>
                  <a:pt x="35338" y="60832"/>
                </a:lnTo>
                <a:lnTo>
                  <a:pt x="35119" y="61467"/>
                </a:lnTo>
                <a:close/>
              </a:path>
              <a:path w="112394" h="101600">
                <a:moveTo>
                  <a:pt x="47603" y="68579"/>
                </a:moveTo>
                <a:lnTo>
                  <a:pt x="14752" y="68579"/>
                </a:lnTo>
                <a:lnTo>
                  <a:pt x="16007" y="68071"/>
                </a:lnTo>
                <a:lnTo>
                  <a:pt x="15892" y="67436"/>
                </a:lnTo>
                <a:lnTo>
                  <a:pt x="15777" y="66801"/>
                </a:lnTo>
                <a:lnTo>
                  <a:pt x="15685" y="66293"/>
                </a:lnTo>
                <a:lnTo>
                  <a:pt x="15570" y="65658"/>
                </a:lnTo>
                <a:lnTo>
                  <a:pt x="15455" y="65023"/>
                </a:lnTo>
                <a:lnTo>
                  <a:pt x="15340" y="64388"/>
                </a:lnTo>
                <a:lnTo>
                  <a:pt x="15249" y="63880"/>
                </a:lnTo>
                <a:lnTo>
                  <a:pt x="15134" y="63245"/>
                </a:lnTo>
                <a:lnTo>
                  <a:pt x="15019" y="62610"/>
                </a:lnTo>
                <a:lnTo>
                  <a:pt x="14927" y="62102"/>
                </a:lnTo>
                <a:lnTo>
                  <a:pt x="14812" y="61467"/>
                </a:lnTo>
                <a:lnTo>
                  <a:pt x="20665" y="65658"/>
                </a:lnTo>
                <a:lnTo>
                  <a:pt x="29525" y="65658"/>
                </a:lnTo>
                <a:lnTo>
                  <a:pt x="31118" y="66293"/>
                </a:lnTo>
                <a:lnTo>
                  <a:pt x="44616" y="66293"/>
                </a:lnTo>
                <a:lnTo>
                  <a:pt x="44198" y="68071"/>
                </a:lnTo>
                <a:lnTo>
                  <a:pt x="46946" y="68071"/>
                </a:lnTo>
                <a:lnTo>
                  <a:pt x="47603" y="68579"/>
                </a:lnTo>
                <a:close/>
              </a:path>
              <a:path w="112394" h="101600">
                <a:moveTo>
                  <a:pt x="58951" y="64388"/>
                </a:moveTo>
                <a:lnTo>
                  <a:pt x="57876" y="61467"/>
                </a:lnTo>
                <a:lnTo>
                  <a:pt x="58234" y="61467"/>
                </a:lnTo>
                <a:lnTo>
                  <a:pt x="61460" y="63245"/>
                </a:lnTo>
                <a:lnTo>
                  <a:pt x="58951" y="64388"/>
                </a:lnTo>
                <a:close/>
              </a:path>
              <a:path w="112394" h="101600">
                <a:moveTo>
                  <a:pt x="48260" y="66801"/>
                </a:moveTo>
                <a:lnTo>
                  <a:pt x="49753" y="64388"/>
                </a:lnTo>
                <a:lnTo>
                  <a:pt x="56242" y="64388"/>
                </a:lnTo>
                <a:lnTo>
                  <a:pt x="56198" y="65658"/>
                </a:lnTo>
                <a:lnTo>
                  <a:pt x="50111" y="65658"/>
                </a:lnTo>
                <a:lnTo>
                  <a:pt x="48260" y="66801"/>
                </a:lnTo>
                <a:close/>
              </a:path>
              <a:path w="112394" h="101600">
                <a:moveTo>
                  <a:pt x="40794" y="74548"/>
                </a:moveTo>
                <a:lnTo>
                  <a:pt x="6450" y="74548"/>
                </a:lnTo>
                <a:lnTo>
                  <a:pt x="8421" y="71627"/>
                </a:lnTo>
                <a:lnTo>
                  <a:pt x="10213" y="68071"/>
                </a:lnTo>
                <a:lnTo>
                  <a:pt x="12363" y="65023"/>
                </a:lnTo>
                <a:lnTo>
                  <a:pt x="13797" y="68071"/>
                </a:lnTo>
                <a:lnTo>
                  <a:pt x="15141" y="68071"/>
                </a:lnTo>
                <a:lnTo>
                  <a:pt x="14752" y="68579"/>
                </a:lnTo>
                <a:lnTo>
                  <a:pt x="47603" y="68579"/>
                </a:lnTo>
                <a:lnTo>
                  <a:pt x="48976" y="69849"/>
                </a:lnTo>
                <a:lnTo>
                  <a:pt x="46587" y="72262"/>
                </a:lnTo>
                <a:lnTo>
                  <a:pt x="45154" y="72770"/>
                </a:lnTo>
                <a:lnTo>
                  <a:pt x="44019" y="73405"/>
                </a:lnTo>
                <a:lnTo>
                  <a:pt x="40794" y="74548"/>
                </a:lnTo>
                <a:close/>
              </a:path>
              <a:path w="112394" h="101600">
                <a:moveTo>
                  <a:pt x="56024" y="70357"/>
                </a:moveTo>
                <a:lnTo>
                  <a:pt x="52859" y="66801"/>
                </a:lnTo>
                <a:lnTo>
                  <a:pt x="51963" y="66293"/>
                </a:lnTo>
                <a:lnTo>
                  <a:pt x="50111" y="65658"/>
                </a:lnTo>
                <a:lnTo>
                  <a:pt x="56198" y="65658"/>
                </a:lnTo>
                <a:lnTo>
                  <a:pt x="56090" y="68579"/>
                </a:lnTo>
                <a:lnTo>
                  <a:pt x="56024" y="70357"/>
                </a:lnTo>
                <a:close/>
              </a:path>
              <a:path w="112394" h="101600">
                <a:moveTo>
                  <a:pt x="15141" y="68071"/>
                </a:moveTo>
                <a:lnTo>
                  <a:pt x="13797" y="68071"/>
                </a:lnTo>
                <a:lnTo>
                  <a:pt x="15051" y="66801"/>
                </a:lnTo>
                <a:lnTo>
                  <a:pt x="15529" y="67436"/>
                </a:lnTo>
                <a:lnTo>
                  <a:pt x="15141" y="68071"/>
                </a:lnTo>
                <a:close/>
              </a:path>
              <a:path w="112394" h="101600">
                <a:moveTo>
                  <a:pt x="46946" y="68071"/>
                </a:moveTo>
                <a:lnTo>
                  <a:pt x="44198" y="68071"/>
                </a:lnTo>
                <a:lnTo>
                  <a:pt x="46289" y="67436"/>
                </a:lnTo>
                <a:lnTo>
                  <a:pt x="46946" y="68071"/>
                </a:lnTo>
                <a:close/>
              </a:path>
              <a:path w="112394" h="101600">
                <a:moveTo>
                  <a:pt x="1373" y="74040"/>
                </a:moveTo>
                <a:lnTo>
                  <a:pt x="0" y="72262"/>
                </a:lnTo>
                <a:lnTo>
                  <a:pt x="5375" y="72770"/>
                </a:lnTo>
                <a:lnTo>
                  <a:pt x="5435" y="73405"/>
                </a:lnTo>
                <a:lnTo>
                  <a:pt x="3643" y="73405"/>
                </a:lnTo>
                <a:lnTo>
                  <a:pt x="1373" y="74040"/>
                </a:lnTo>
                <a:close/>
              </a:path>
              <a:path w="112394" h="101600">
                <a:moveTo>
                  <a:pt x="3643" y="77596"/>
                </a:moveTo>
                <a:lnTo>
                  <a:pt x="2508" y="77596"/>
                </a:lnTo>
                <a:lnTo>
                  <a:pt x="2747" y="76326"/>
                </a:lnTo>
                <a:lnTo>
                  <a:pt x="3643" y="73405"/>
                </a:lnTo>
                <a:lnTo>
                  <a:pt x="5435" y="73405"/>
                </a:lnTo>
                <a:lnTo>
                  <a:pt x="5548" y="74548"/>
                </a:lnTo>
                <a:lnTo>
                  <a:pt x="5674" y="75818"/>
                </a:lnTo>
                <a:lnTo>
                  <a:pt x="5778" y="76326"/>
                </a:lnTo>
                <a:lnTo>
                  <a:pt x="4240" y="76326"/>
                </a:lnTo>
                <a:lnTo>
                  <a:pt x="3643" y="77596"/>
                </a:lnTo>
                <a:close/>
              </a:path>
              <a:path w="112394" h="101600">
                <a:moveTo>
                  <a:pt x="10870" y="75183"/>
                </a:moveTo>
                <a:lnTo>
                  <a:pt x="6868" y="75183"/>
                </a:lnTo>
                <a:lnTo>
                  <a:pt x="10870" y="74548"/>
                </a:lnTo>
                <a:lnTo>
                  <a:pt x="10870" y="75183"/>
                </a:lnTo>
                <a:close/>
              </a:path>
              <a:path w="112394" h="101600">
                <a:moveTo>
                  <a:pt x="36135" y="82422"/>
                </a:moveTo>
                <a:lnTo>
                  <a:pt x="35179" y="80517"/>
                </a:lnTo>
                <a:lnTo>
                  <a:pt x="37389" y="80009"/>
                </a:lnTo>
                <a:lnTo>
                  <a:pt x="37274" y="78231"/>
                </a:lnTo>
                <a:lnTo>
                  <a:pt x="37150" y="76326"/>
                </a:lnTo>
                <a:lnTo>
                  <a:pt x="10870" y="76326"/>
                </a:lnTo>
                <a:lnTo>
                  <a:pt x="10870" y="75183"/>
                </a:lnTo>
                <a:lnTo>
                  <a:pt x="39181" y="75183"/>
                </a:lnTo>
                <a:lnTo>
                  <a:pt x="38763" y="75818"/>
                </a:lnTo>
                <a:lnTo>
                  <a:pt x="38524" y="75818"/>
                </a:lnTo>
                <a:lnTo>
                  <a:pt x="40256" y="80517"/>
                </a:lnTo>
                <a:lnTo>
                  <a:pt x="36135" y="82422"/>
                </a:lnTo>
                <a:close/>
              </a:path>
              <a:path w="112394" h="101600">
                <a:moveTo>
                  <a:pt x="33626" y="80009"/>
                </a:moveTo>
                <a:lnTo>
                  <a:pt x="6629" y="80009"/>
                </a:lnTo>
                <a:lnTo>
                  <a:pt x="7167" y="79374"/>
                </a:lnTo>
                <a:lnTo>
                  <a:pt x="7585" y="78739"/>
                </a:lnTo>
                <a:lnTo>
                  <a:pt x="6450" y="75818"/>
                </a:lnTo>
                <a:lnTo>
                  <a:pt x="10870" y="76326"/>
                </a:lnTo>
                <a:lnTo>
                  <a:pt x="37150" y="76326"/>
                </a:lnTo>
                <a:lnTo>
                  <a:pt x="33626" y="80009"/>
                </a:lnTo>
                <a:close/>
              </a:path>
              <a:path w="112394" h="101600">
                <a:moveTo>
                  <a:pt x="2508" y="101472"/>
                </a:moveTo>
                <a:lnTo>
                  <a:pt x="282" y="101472"/>
                </a:lnTo>
                <a:lnTo>
                  <a:pt x="179" y="90677"/>
                </a:lnTo>
                <a:lnTo>
                  <a:pt x="56" y="82803"/>
                </a:lnTo>
                <a:lnTo>
                  <a:pt x="5913" y="80517"/>
                </a:lnTo>
                <a:lnTo>
                  <a:pt x="1373" y="78739"/>
                </a:lnTo>
                <a:lnTo>
                  <a:pt x="895" y="76326"/>
                </a:lnTo>
                <a:lnTo>
                  <a:pt x="2508" y="77596"/>
                </a:lnTo>
                <a:lnTo>
                  <a:pt x="3643" y="77596"/>
                </a:lnTo>
                <a:lnTo>
                  <a:pt x="6629" y="80009"/>
                </a:lnTo>
                <a:lnTo>
                  <a:pt x="33626" y="80009"/>
                </a:lnTo>
                <a:lnTo>
                  <a:pt x="33567" y="80517"/>
                </a:lnTo>
                <a:lnTo>
                  <a:pt x="25503" y="80517"/>
                </a:lnTo>
                <a:lnTo>
                  <a:pt x="26997" y="82422"/>
                </a:lnTo>
                <a:lnTo>
                  <a:pt x="23592" y="83565"/>
                </a:lnTo>
                <a:lnTo>
                  <a:pt x="26997" y="84708"/>
                </a:lnTo>
                <a:lnTo>
                  <a:pt x="26997" y="85978"/>
                </a:lnTo>
                <a:lnTo>
                  <a:pt x="18694" y="85978"/>
                </a:lnTo>
                <a:lnTo>
                  <a:pt x="18157" y="86486"/>
                </a:lnTo>
                <a:lnTo>
                  <a:pt x="18717" y="88391"/>
                </a:lnTo>
                <a:lnTo>
                  <a:pt x="13797" y="88391"/>
                </a:lnTo>
                <a:lnTo>
                  <a:pt x="10930" y="89534"/>
                </a:lnTo>
                <a:lnTo>
                  <a:pt x="10153" y="91312"/>
                </a:lnTo>
                <a:lnTo>
                  <a:pt x="11004" y="91947"/>
                </a:lnTo>
                <a:lnTo>
                  <a:pt x="7884" y="91947"/>
                </a:lnTo>
                <a:lnTo>
                  <a:pt x="6177" y="94360"/>
                </a:lnTo>
                <a:lnTo>
                  <a:pt x="477" y="94360"/>
                </a:lnTo>
                <a:lnTo>
                  <a:pt x="4181" y="97916"/>
                </a:lnTo>
                <a:lnTo>
                  <a:pt x="1254" y="97916"/>
                </a:lnTo>
                <a:lnTo>
                  <a:pt x="2209" y="99694"/>
                </a:lnTo>
                <a:lnTo>
                  <a:pt x="2508" y="101472"/>
                </a:lnTo>
                <a:close/>
              </a:path>
              <a:path w="112394" h="101600">
                <a:moveTo>
                  <a:pt x="6092" y="78231"/>
                </a:moveTo>
                <a:lnTo>
                  <a:pt x="4300" y="76326"/>
                </a:lnTo>
                <a:lnTo>
                  <a:pt x="5778" y="76326"/>
                </a:lnTo>
                <a:lnTo>
                  <a:pt x="5987" y="77596"/>
                </a:lnTo>
                <a:lnTo>
                  <a:pt x="6092" y="78231"/>
                </a:lnTo>
                <a:close/>
              </a:path>
              <a:path w="112394" h="101600">
                <a:moveTo>
                  <a:pt x="33208" y="85343"/>
                </a:moveTo>
                <a:lnTo>
                  <a:pt x="32730" y="85343"/>
                </a:lnTo>
                <a:lnTo>
                  <a:pt x="29386" y="84708"/>
                </a:lnTo>
                <a:lnTo>
                  <a:pt x="29266" y="84200"/>
                </a:lnTo>
                <a:lnTo>
                  <a:pt x="28550" y="83565"/>
                </a:lnTo>
                <a:lnTo>
                  <a:pt x="30401" y="80517"/>
                </a:lnTo>
                <a:lnTo>
                  <a:pt x="33567" y="80517"/>
                </a:lnTo>
                <a:lnTo>
                  <a:pt x="33268" y="81787"/>
                </a:lnTo>
                <a:lnTo>
                  <a:pt x="35000" y="84708"/>
                </a:lnTo>
                <a:lnTo>
                  <a:pt x="33208" y="85343"/>
                </a:lnTo>
                <a:close/>
              </a:path>
              <a:path w="112394" h="101600">
                <a:moveTo>
                  <a:pt x="24787" y="93090"/>
                </a:moveTo>
                <a:lnTo>
                  <a:pt x="22338" y="93090"/>
                </a:lnTo>
                <a:lnTo>
                  <a:pt x="23592" y="90677"/>
                </a:lnTo>
                <a:lnTo>
                  <a:pt x="21860" y="88391"/>
                </a:lnTo>
                <a:lnTo>
                  <a:pt x="21322" y="87756"/>
                </a:lnTo>
                <a:lnTo>
                  <a:pt x="18694" y="85978"/>
                </a:lnTo>
                <a:lnTo>
                  <a:pt x="24070" y="85978"/>
                </a:lnTo>
                <a:lnTo>
                  <a:pt x="22457" y="87121"/>
                </a:lnTo>
                <a:lnTo>
                  <a:pt x="24966" y="91312"/>
                </a:lnTo>
                <a:lnTo>
                  <a:pt x="24902" y="91947"/>
                </a:lnTo>
                <a:lnTo>
                  <a:pt x="24787" y="93090"/>
                </a:lnTo>
                <a:close/>
              </a:path>
              <a:path w="112394" h="101600">
                <a:moveTo>
                  <a:pt x="26997" y="87121"/>
                </a:moveTo>
                <a:lnTo>
                  <a:pt x="24189" y="85978"/>
                </a:lnTo>
                <a:lnTo>
                  <a:pt x="26997" y="85978"/>
                </a:lnTo>
                <a:lnTo>
                  <a:pt x="26997" y="87121"/>
                </a:lnTo>
                <a:close/>
              </a:path>
              <a:path w="112394" h="101600">
                <a:moveTo>
                  <a:pt x="17141" y="91947"/>
                </a:moveTo>
                <a:lnTo>
                  <a:pt x="16007" y="88391"/>
                </a:lnTo>
                <a:lnTo>
                  <a:pt x="18717" y="88391"/>
                </a:lnTo>
                <a:lnTo>
                  <a:pt x="19650" y="91312"/>
                </a:lnTo>
                <a:lnTo>
                  <a:pt x="17141" y="91947"/>
                </a:lnTo>
                <a:close/>
              </a:path>
              <a:path w="112394" h="101600">
                <a:moveTo>
                  <a:pt x="8780" y="94360"/>
                </a:moveTo>
                <a:lnTo>
                  <a:pt x="7884" y="91947"/>
                </a:lnTo>
                <a:lnTo>
                  <a:pt x="11004" y="91947"/>
                </a:lnTo>
                <a:lnTo>
                  <a:pt x="13558" y="93725"/>
                </a:lnTo>
                <a:lnTo>
                  <a:pt x="8780" y="94360"/>
                </a:lnTo>
                <a:close/>
              </a:path>
              <a:path w="112394" h="101600">
                <a:moveTo>
                  <a:pt x="2926" y="96646"/>
                </a:moveTo>
                <a:lnTo>
                  <a:pt x="2628" y="94360"/>
                </a:lnTo>
                <a:lnTo>
                  <a:pt x="4539" y="94360"/>
                </a:lnTo>
                <a:lnTo>
                  <a:pt x="2926" y="96646"/>
                </a:lnTo>
                <a:close/>
              </a:path>
              <a:path w="112394" h="101600">
                <a:moveTo>
                  <a:pt x="4897" y="96138"/>
                </a:moveTo>
                <a:lnTo>
                  <a:pt x="4539" y="94360"/>
                </a:lnTo>
                <a:lnTo>
                  <a:pt x="6177" y="94360"/>
                </a:lnTo>
                <a:lnTo>
                  <a:pt x="4897" y="96138"/>
                </a:lnTo>
                <a:close/>
              </a:path>
            </a:pathLst>
          </a:custGeom>
          <a:solidFill>
            <a:srgbClr val="E83375"/>
          </a:solidFill>
        </p:spPr>
        <p:txBody>
          <a:bodyPr wrap="square" lIns="0" tIns="0" rIns="0" bIns="0" rtlCol="0"/>
          <a:lstStyle/>
          <a:p>
            <a:endParaRPr/>
          </a:p>
        </p:txBody>
      </p:sp>
      <p:sp>
        <p:nvSpPr>
          <p:cNvPr id="61" name="object 61"/>
          <p:cNvSpPr/>
          <p:nvPr/>
        </p:nvSpPr>
        <p:spPr>
          <a:xfrm>
            <a:off x="14074264" y="2922950"/>
            <a:ext cx="94615" cy="114935"/>
          </a:xfrm>
          <a:custGeom>
            <a:avLst/>
            <a:gdLst/>
            <a:ahLst/>
            <a:cxnLst/>
            <a:rect l="l" t="t" r="r" b="b"/>
            <a:pathLst>
              <a:path w="94615" h="114935">
                <a:moveTo>
                  <a:pt x="87725" y="9138"/>
                </a:moveTo>
                <a:lnTo>
                  <a:pt x="79676" y="9138"/>
                </a:lnTo>
                <a:lnTo>
                  <a:pt x="74002" y="1433"/>
                </a:lnTo>
                <a:lnTo>
                  <a:pt x="82603" y="0"/>
                </a:lnTo>
                <a:lnTo>
                  <a:pt x="85236" y="1128"/>
                </a:lnTo>
                <a:lnTo>
                  <a:pt x="85892" y="3569"/>
                </a:lnTo>
                <a:lnTo>
                  <a:pt x="87725" y="9138"/>
                </a:lnTo>
                <a:close/>
              </a:path>
              <a:path w="94615" h="114935">
                <a:moveTo>
                  <a:pt x="76033" y="11228"/>
                </a:moveTo>
                <a:lnTo>
                  <a:pt x="68197" y="11228"/>
                </a:lnTo>
                <a:lnTo>
                  <a:pt x="70060" y="10751"/>
                </a:lnTo>
                <a:lnTo>
                  <a:pt x="71434" y="7645"/>
                </a:lnTo>
                <a:lnTo>
                  <a:pt x="74301" y="9138"/>
                </a:lnTo>
                <a:lnTo>
                  <a:pt x="76033" y="11228"/>
                </a:lnTo>
                <a:close/>
              </a:path>
              <a:path w="94615" h="114935">
                <a:moveTo>
                  <a:pt x="92048" y="22278"/>
                </a:moveTo>
                <a:lnTo>
                  <a:pt x="64048" y="22278"/>
                </a:lnTo>
                <a:lnTo>
                  <a:pt x="64645" y="21382"/>
                </a:lnTo>
                <a:lnTo>
                  <a:pt x="64763" y="21205"/>
                </a:lnTo>
                <a:lnTo>
                  <a:pt x="66596" y="20426"/>
                </a:lnTo>
                <a:lnTo>
                  <a:pt x="64082" y="18580"/>
                </a:lnTo>
                <a:lnTo>
                  <a:pt x="62994" y="16428"/>
                </a:lnTo>
                <a:lnTo>
                  <a:pt x="66775" y="12065"/>
                </a:lnTo>
                <a:lnTo>
                  <a:pt x="67890" y="11228"/>
                </a:lnTo>
                <a:lnTo>
                  <a:pt x="76033" y="11228"/>
                </a:lnTo>
                <a:lnTo>
                  <a:pt x="76570" y="9496"/>
                </a:lnTo>
                <a:lnTo>
                  <a:pt x="77825" y="8541"/>
                </a:lnTo>
                <a:lnTo>
                  <a:pt x="79676" y="9138"/>
                </a:lnTo>
                <a:lnTo>
                  <a:pt x="87725" y="9138"/>
                </a:lnTo>
                <a:lnTo>
                  <a:pt x="92048" y="22278"/>
                </a:lnTo>
                <a:close/>
              </a:path>
              <a:path w="94615" h="114935">
                <a:moveTo>
                  <a:pt x="63316" y="18580"/>
                </a:moveTo>
                <a:lnTo>
                  <a:pt x="60148" y="18580"/>
                </a:lnTo>
                <a:lnTo>
                  <a:pt x="62773" y="16007"/>
                </a:lnTo>
                <a:lnTo>
                  <a:pt x="62988" y="16428"/>
                </a:lnTo>
                <a:lnTo>
                  <a:pt x="61340" y="18336"/>
                </a:lnTo>
                <a:lnTo>
                  <a:pt x="63316" y="18580"/>
                </a:lnTo>
                <a:close/>
              </a:path>
              <a:path w="94615" h="114935">
                <a:moveTo>
                  <a:pt x="62236" y="22278"/>
                </a:moveTo>
                <a:lnTo>
                  <a:pt x="59528" y="18580"/>
                </a:lnTo>
                <a:lnTo>
                  <a:pt x="63245" y="18580"/>
                </a:lnTo>
                <a:lnTo>
                  <a:pt x="61340" y="18336"/>
                </a:lnTo>
                <a:lnTo>
                  <a:pt x="62994" y="16428"/>
                </a:lnTo>
                <a:lnTo>
                  <a:pt x="63959" y="18336"/>
                </a:lnTo>
                <a:lnTo>
                  <a:pt x="64082" y="18580"/>
                </a:lnTo>
                <a:lnTo>
                  <a:pt x="65512" y="19787"/>
                </a:lnTo>
                <a:lnTo>
                  <a:pt x="65708" y="19787"/>
                </a:lnTo>
                <a:lnTo>
                  <a:pt x="65282" y="20426"/>
                </a:lnTo>
                <a:lnTo>
                  <a:pt x="65189" y="20565"/>
                </a:lnTo>
                <a:lnTo>
                  <a:pt x="61586" y="20565"/>
                </a:lnTo>
                <a:lnTo>
                  <a:pt x="63252" y="21846"/>
                </a:lnTo>
                <a:lnTo>
                  <a:pt x="62236" y="22278"/>
                </a:lnTo>
                <a:close/>
              </a:path>
              <a:path w="94615" h="114935">
                <a:moveTo>
                  <a:pt x="65708" y="19787"/>
                </a:moveTo>
                <a:lnTo>
                  <a:pt x="65512" y="19787"/>
                </a:lnTo>
                <a:lnTo>
                  <a:pt x="63997" y="18580"/>
                </a:lnTo>
                <a:lnTo>
                  <a:pt x="65708" y="19787"/>
                </a:lnTo>
                <a:close/>
              </a:path>
              <a:path w="94615" h="114935">
                <a:moveTo>
                  <a:pt x="64763" y="21205"/>
                </a:moveTo>
                <a:lnTo>
                  <a:pt x="65708" y="19787"/>
                </a:lnTo>
                <a:lnTo>
                  <a:pt x="66596" y="20426"/>
                </a:lnTo>
                <a:lnTo>
                  <a:pt x="64763" y="21205"/>
                </a:lnTo>
                <a:close/>
              </a:path>
              <a:path w="94615" h="114935">
                <a:moveTo>
                  <a:pt x="93363" y="25623"/>
                </a:moveTo>
                <a:lnTo>
                  <a:pt x="53814" y="25623"/>
                </a:lnTo>
                <a:lnTo>
                  <a:pt x="58174" y="24428"/>
                </a:lnTo>
                <a:lnTo>
                  <a:pt x="58274" y="21205"/>
                </a:lnTo>
                <a:lnTo>
                  <a:pt x="58634" y="20565"/>
                </a:lnTo>
                <a:lnTo>
                  <a:pt x="58712" y="20426"/>
                </a:lnTo>
                <a:lnTo>
                  <a:pt x="60982" y="20565"/>
                </a:lnTo>
                <a:lnTo>
                  <a:pt x="62236" y="22278"/>
                </a:lnTo>
                <a:lnTo>
                  <a:pt x="92048" y="22278"/>
                </a:lnTo>
                <a:lnTo>
                  <a:pt x="92578" y="23889"/>
                </a:lnTo>
                <a:lnTo>
                  <a:pt x="93363" y="25623"/>
                </a:lnTo>
                <a:close/>
              </a:path>
              <a:path w="94615" h="114935">
                <a:moveTo>
                  <a:pt x="63252" y="21846"/>
                </a:moveTo>
                <a:lnTo>
                  <a:pt x="61586" y="20565"/>
                </a:lnTo>
                <a:lnTo>
                  <a:pt x="65189" y="20565"/>
                </a:lnTo>
                <a:lnTo>
                  <a:pt x="64763" y="21205"/>
                </a:lnTo>
                <a:lnTo>
                  <a:pt x="63252" y="21846"/>
                </a:lnTo>
                <a:close/>
              </a:path>
              <a:path w="94615" h="114935">
                <a:moveTo>
                  <a:pt x="63813" y="22278"/>
                </a:moveTo>
                <a:lnTo>
                  <a:pt x="62236" y="22278"/>
                </a:lnTo>
                <a:lnTo>
                  <a:pt x="63252" y="21846"/>
                </a:lnTo>
                <a:lnTo>
                  <a:pt x="63813" y="22278"/>
                </a:lnTo>
                <a:close/>
              </a:path>
              <a:path w="94615" h="114935">
                <a:moveTo>
                  <a:pt x="78717" y="36672"/>
                </a:moveTo>
                <a:lnTo>
                  <a:pt x="46109" y="36672"/>
                </a:lnTo>
                <a:lnTo>
                  <a:pt x="46192" y="34462"/>
                </a:lnTo>
                <a:lnTo>
                  <a:pt x="46748" y="32850"/>
                </a:lnTo>
                <a:lnTo>
                  <a:pt x="47321" y="32850"/>
                </a:lnTo>
                <a:lnTo>
                  <a:pt x="48857" y="32551"/>
                </a:lnTo>
                <a:lnTo>
                  <a:pt x="48983" y="30930"/>
                </a:lnTo>
                <a:lnTo>
                  <a:pt x="49076" y="29744"/>
                </a:lnTo>
                <a:lnTo>
                  <a:pt x="49155" y="28729"/>
                </a:lnTo>
                <a:lnTo>
                  <a:pt x="50469" y="26041"/>
                </a:lnTo>
                <a:lnTo>
                  <a:pt x="53050" y="24428"/>
                </a:lnTo>
                <a:lnTo>
                  <a:pt x="52752" y="24428"/>
                </a:lnTo>
                <a:lnTo>
                  <a:pt x="53814" y="25623"/>
                </a:lnTo>
                <a:lnTo>
                  <a:pt x="93363" y="25623"/>
                </a:lnTo>
                <a:lnTo>
                  <a:pt x="94233" y="27545"/>
                </a:lnTo>
                <a:lnTo>
                  <a:pt x="90547" y="27892"/>
                </a:lnTo>
                <a:lnTo>
                  <a:pt x="90738" y="28729"/>
                </a:lnTo>
                <a:lnTo>
                  <a:pt x="90848" y="29206"/>
                </a:lnTo>
                <a:lnTo>
                  <a:pt x="81886" y="29206"/>
                </a:lnTo>
                <a:lnTo>
                  <a:pt x="80512" y="29744"/>
                </a:lnTo>
                <a:lnTo>
                  <a:pt x="81279" y="30930"/>
                </a:lnTo>
                <a:lnTo>
                  <a:pt x="80132" y="34187"/>
                </a:lnTo>
                <a:lnTo>
                  <a:pt x="80035" y="34462"/>
                </a:lnTo>
                <a:lnTo>
                  <a:pt x="81065" y="34462"/>
                </a:lnTo>
                <a:lnTo>
                  <a:pt x="79810" y="34701"/>
                </a:lnTo>
                <a:lnTo>
                  <a:pt x="79521" y="34701"/>
                </a:lnTo>
                <a:lnTo>
                  <a:pt x="78717" y="36672"/>
                </a:lnTo>
                <a:close/>
              </a:path>
              <a:path w="94615" h="114935">
                <a:moveTo>
                  <a:pt x="82026" y="34187"/>
                </a:moveTo>
                <a:lnTo>
                  <a:pt x="82298" y="32850"/>
                </a:lnTo>
                <a:lnTo>
                  <a:pt x="82325" y="32551"/>
                </a:lnTo>
                <a:lnTo>
                  <a:pt x="81279" y="30930"/>
                </a:lnTo>
                <a:lnTo>
                  <a:pt x="81886" y="29206"/>
                </a:lnTo>
                <a:lnTo>
                  <a:pt x="90848" y="29206"/>
                </a:lnTo>
                <a:lnTo>
                  <a:pt x="91613" y="32551"/>
                </a:lnTo>
                <a:lnTo>
                  <a:pt x="91682" y="32850"/>
                </a:lnTo>
                <a:lnTo>
                  <a:pt x="82026" y="34187"/>
                </a:lnTo>
                <a:close/>
              </a:path>
              <a:path w="94615" h="114935">
                <a:moveTo>
                  <a:pt x="80035" y="34462"/>
                </a:moveTo>
                <a:lnTo>
                  <a:pt x="81279" y="30930"/>
                </a:lnTo>
                <a:lnTo>
                  <a:pt x="82325" y="32551"/>
                </a:lnTo>
                <a:lnTo>
                  <a:pt x="82298" y="32850"/>
                </a:lnTo>
                <a:lnTo>
                  <a:pt x="82026" y="34187"/>
                </a:lnTo>
                <a:lnTo>
                  <a:pt x="80035" y="34462"/>
                </a:lnTo>
                <a:close/>
              </a:path>
              <a:path w="94615" h="114935">
                <a:moveTo>
                  <a:pt x="81065" y="34462"/>
                </a:moveTo>
                <a:lnTo>
                  <a:pt x="80035" y="34462"/>
                </a:lnTo>
                <a:lnTo>
                  <a:pt x="82026" y="34187"/>
                </a:lnTo>
                <a:lnTo>
                  <a:pt x="81065" y="34462"/>
                </a:lnTo>
                <a:close/>
              </a:path>
              <a:path w="94615" h="114935">
                <a:moveTo>
                  <a:pt x="74019" y="39718"/>
                </a:moveTo>
                <a:lnTo>
                  <a:pt x="42705" y="39718"/>
                </a:lnTo>
                <a:lnTo>
                  <a:pt x="42705" y="37568"/>
                </a:lnTo>
                <a:lnTo>
                  <a:pt x="43959" y="36314"/>
                </a:lnTo>
                <a:lnTo>
                  <a:pt x="46109" y="36672"/>
                </a:lnTo>
                <a:lnTo>
                  <a:pt x="78717" y="36672"/>
                </a:lnTo>
                <a:lnTo>
                  <a:pt x="78498" y="37210"/>
                </a:lnTo>
                <a:lnTo>
                  <a:pt x="71912" y="37210"/>
                </a:lnTo>
                <a:lnTo>
                  <a:pt x="74019" y="39718"/>
                </a:lnTo>
                <a:close/>
              </a:path>
              <a:path w="94615" h="114935">
                <a:moveTo>
                  <a:pt x="77646" y="39300"/>
                </a:moveTo>
                <a:lnTo>
                  <a:pt x="75137" y="38404"/>
                </a:lnTo>
                <a:lnTo>
                  <a:pt x="71912" y="37210"/>
                </a:lnTo>
                <a:lnTo>
                  <a:pt x="78498" y="37210"/>
                </a:lnTo>
                <a:lnTo>
                  <a:pt x="77646" y="39300"/>
                </a:lnTo>
                <a:close/>
              </a:path>
              <a:path w="94615" h="114935">
                <a:moveTo>
                  <a:pt x="54325" y="60623"/>
                </a:moveTo>
                <a:lnTo>
                  <a:pt x="26877" y="60623"/>
                </a:lnTo>
                <a:lnTo>
                  <a:pt x="26877" y="55725"/>
                </a:lnTo>
                <a:lnTo>
                  <a:pt x="28430" y="51724"/>
                </a:lnTo>
                <a:lnTo>
                  <a:pt x="31476" y="48737"/>
                </a:lnTo>
                <a:lnTo>
                  <a:pt x="33746" y="48439"/>
                </a:lnTo>
                <a:lnTo>
                  <a:pt x="35776" y="46707"/>
                </a:lnTo>
                <a:lnTo>
                  <a:pt x="35418" y="44736"/>
                </a:lnTo>
                <a:lnTo>
                  <a:pt x="35299" y="44079"/>
                </a:lnTo>
                <a:lnTo>
                  <a:pt x="35956" y="42944"/>
                </a:lnTo>
                <a:lnTo>
                  <a:pt x="41524" y="38404"/>
                </a:lnTo>
                <a:lnTo>
                  <a:pt x="41391" y="38404"/>
                </a:lnTo>
                <a:lnTo>
                  <a:pt x="42705" y="39718"/>
                </a:lnTo>
                <a:lnTo>
                  <a:pt x="74019" y="39718"/>
                </a:lnTo>
                <a:lnTo>
                  <a:pt x="74420" y="40196"/>
                </a:lnTo>
                <a:lnTo>
                  <a:pt x="71852" y="42645"/>
                </a:lnTo>
                <a:lnTo>
                  <a:pt x="69523" y="44736"/>
                </a:lnTo>
                <a:lnTo>
                  <a:pt x="68556" y="48259"/>
                </a:lnTo>
                <a:lnTo>
                  <a:pt x="62773" y="48259"/>
                </a:lnTo>
                <a:lnTo>
                  <a:pt x="62281" y="48439"/>
                </a:lnTo>
                <a:lnTo>
                  <a:pt x="62208" y="48737"/>
                </a:lnTo>
                <a:lnTo>
                  <a:pt x="63191" y="51306"/>
                </a:lnTo>
                <a:lnTo>
                  <a:pt x="61459" y="52978"/>
                </a:lnTo>
                <a:lnTo>
                  <a:pt x="56980" y="53515"/>
                </a:lnTo>
                <a:lnTo>
                  <a:pt x="57816" y="55009"/>
                </a:lnTo>
                <a:lnTo>
                  <a:pt x="56860" y="56502"/>
                </a:lnTo>
                <a:lnTo>
                  <a:pt x="54053" y="57935"/>
                </a:lnTo>
                <a:lnTo>
                  <a:pt x="54259" y="59966"/>
                </a:lnTo>
                <a:lnTo>
                  <a:pt x="54325" y="60623"/>
                </a:lnTo>
                <a:close/>
              </a:path>
              <a:path w="94615" h="114935">
                <a:moveTo>
                  <a:pt x="65939" y="53157"/>
                </a:moveTo>
                <a:lnTo>
                  <a:pt x="62889" y="48439"/>
                </a:lnTo>
                <a:lnTo>
                  <a:pt x="62773" y="48259"/>
                </a:lnTo>
                <a:lnTo>
                  <a:pt x="68556" y="48259"/>
                </a:lnTo>
                <a:lnTo>
                  <a:pt x="68507" y="48439"/>
                </a:lnTo>
                <a:lnTo>
                  <a:pt x="66036" y="52978"/>
                </a:lnTo>
                <a:lnTo>
                  <a:pt x="65939" y="53157"/>
                </a:lnTo>
                <a:close/>
              </a:path>
              <a:path w="94615" h="114935">
                <a:moveTo>
                  <a:pt x="34101" y="83021"/>
                </a:moveTo>
                <a:lnTo>
                  <a:pt x="7764" y="83021"/>
                </a:lnTo>
                <a:lnTo>
                  <a:pt x="6271" y="80572"/>
                </a:lnTo>
                <a:lnTo>
                  <a:pt x="8839" y="77048"/>
                </a:lnTo>
                <a:lnTo>
                  <a:pt x="12423" y="72927"/>
                </a:lnTo>
                <a:lnTo>
                  <a:pt x="14872" y="70478"/>
                </a:lnTo>
                <a:lnTo>
                  <a:pt x="17619" y="69284"/>
                </a:lnTo>
                <a:lnTo>
                  <a:pt x="17798" y="66596"/>
                </a:lnTo>
                <a:lnTo>
                  <a:pt x="18157" y="64625"/>
                </a:lnTo>
                <a:lnTo>
                  <a:pt x="21083" y="63729"/>
                </a:lnTo>
                <a:lnTo>
                  <a:pt x="21203" y="60205"/>
                </a:lnTo>
                <a:lnTo>
                  <a:pt x="24010" y="59966"/>
                </a:lnTo>
                <a:lnTo>
                  <a:pt x="26877" y="60623"/>
                </a:lnTo>
                <a:lnTo>
                  <a:pt x="54325" y="60623"/>
                </a:lnTo>
                <a:lnTo>
                  <a:pt x="54531" y="62654"/>
                </a:lnTo>
                <a:lnTo>
                  <a:pt x="53804" y="64028"/>
                </a:lnTo>
                <a:lnTo>
                  <a:pt x="50828" y="64028"/>
                </a:lnTo>
                <a:lnTo>
                  <a:pt x="48498" y="68806"/>
                </a:lnTo>
                <a:lnTo>
                  <a:pt x="47964" y="69104"/>
                </a:lnTo>
                <a:lnTo>
                  <a:pt x="41570" y="69104"/>
                </a:lnTo>
                <a:lnTo>
                  <a:pt x="41630" y="70478"/>
                </a:lnTo>
                <a:lnTo>
                  <a:pt x="41749" y="73226"/>
                </a:lnTo>
                <a:lnTo>
                  <a:pt x="40375" y="79139"/>
                </a:lnTo>
                <a:lnTo>
                  <a:pt x="35299" y="79855"/>
                </a:lnTo>
                <a:lnTo>
                  <a:pt x="34101" y="83021"/>
                </a:lnTo>
                <a:close/>
              </a:path>
              <a:path w="94615" h="114935">
                <a:moveTo>
                  <a:pt x="53487" y="64625"/>
                </a:moveTo>
                <a:lnTo>
                  <a:pt x="53217" y="64625"/>
                </a:lnTo>
                <a:lnTo>
                  <a:pt x="50828" y="64028"/>
                </a:lnTo>
                <a:lnTo>
                  <a:pt x="53804" y="64028"/>
                </a:lnTo>
                <a:lnTo>
                  <a:pt x="53487" y="64625"/>
                </a:lnTo>
                <a:close/>
              </a:path>
              <a:path w="94615" h="114935">
                <a:moveTo>
                  <a:pt x="46468" y="69941"/>
                </a:moveTo>
                <a:lnTo>
                  <a:pt x="41570" y="69104"/>
                </a:lnTo>
                <a:lnTo>
                  <a:pt x="47964" y="69104"/>
                </a:lnTo>
                <a:lnTo>
                  <a:pt x="46468" y="69941"/>
                </a:lnTo>
                <a:close/>
              </a:path>
              <a:path w="94615" h="114935">
                <a:moveTo>
                  <a:pt x="14633" y="114856"/>
                </a:moveTo>
                <a:lnTo>
                  <a:pt x="13259" y="112885"/>
                </a:lnTo>
                <a:lnTo>
                  <a:pt x="12841" y="112168"/>
                </a:lnTo>
                <a:lnTo>
                  <a:pt x="12781" y="111153"/>
                </a:lnTo>
                <a:lnTo>
                  <a:pt x="12542" y="110675"/>
                </a:lnTo>
                <a:lnTo>
                  <a:pt x="12901" y="109182"/>
                </a:lnTo>
                <a:lnTo>
                  <a:pt x="12124" y="108166"/>
                </a:lnTo>
                <a:lnTo>
                  <a:pt x="10332" y="107748"/>
                </a:lnTo>
                <a:lnTo>
                  <a:pt x="6629" y="101298"/>
                </a:lnTo>
                <a:lnTo>
                  <a:pt x="3285" y="94548"/>
                </a:lnTo>
                <a:lnTo>
                  <a:pt x="0" y="87859"/>
                </a:lnTo>
                <a:lnTo>
                  <a:pt x="238" y="86127"/>
                </a:lnTo>
                <a:lnTo>
                  <a:pt x="1851" y="84454"/>
                </a:lnTo>
                <a:lnTo>
                  <a:pt x="3708" y="84454"/>
                </a:lnTo>
                <a:lnTo>
                  <a:pt x="3822" y="82006"/>
                </a:lnTo>
                <a:lnTo>
                  <a:pt x="5853" y="82006"/>
                </a:lnTo>
                <a:lnTo>
                  <a:pt x="7764" y="83021"/>
                </a:lnTo>
                <a:lnTo>
                  <a:pt x="34101" y="83021"/>
                </a:lnTo>
                <a:lnTo>
                  <a:pt x="33626" y="84275"/>
                </a:lnTo>
                <a:lnTo>
                  <a:pt x="30998" y="87441"/>
                </a:lnTo>
                <a:lnTo>
                  <a:pt x="27534" y="89352"/>
                </a:lnTo>
                <a:lnTo>
                  <a:pt x="28012" y="92518"/>
                </a:lnTo>
                <a:lnTo>
                  <a:pt x="28072" y="97535"/>
                </a:lnTo>
                <a:lnTo>
                  <a:pt x="24189" y="97833"/>
                </a:lnTo>
                <a:lnTo>
                  <a:pt x="24644" y="99804"/>
                </a:lnTo>
                <a:lnTo>
                  <a:pt x="19471" y="99804"/>
                </a:lnTo>
                <a:lnTo>
                  <a:pt x="19471" y="103627"/>
                </a:lnTo>
                <a:lnTo>
                  <a:pt x="18814" y="107091"/>
                </a:lnTo>
                <a:lnTo>
                  <a:pt x="17679" y="110137"/>
                </a:lnTo>
                <a:lnTo>
                  <a:pt x="16126" y="113960"/>
                </a:lnTo>
                <a:lnTo>
                  <a:pt x="14633" y="114856"/>
                </a:lnTo>
                <a:close/>
              </a:path>
              <a:path w="94615" h="114935">
                <a:moveTo>
                  <a:pt x="23174" y="100820"/>
                </a:moveTo>
                <a:lnTo>
                  <a:pt x="19471" y="99804"/>
                </a:lnTo>
                <a:lnTo>
                  <a:pt x="24644" y="99804"/>
                </a:lnTo>
                <a:lnTo>
                  <a:pt x="24727" y="100163"/>
                </a:lnTo>
                <a:lnTo>
                  <a:pt x="23174" y="100820"/>
                </a:lnTo>
                <a:close/>
              </a:path>
            </a:pathLst>
          </a:custGeom>
          <a:solidFill>
            <a:srgbClr val="ED8B33"/>
          </a:solidFill>
        </p:spPr>
        <p:txBody>
          <a:bodyPr wrap="square" lIns="0" tIns="0" rIns="0" bIns="0" rtlCol="0"/>
          <a:lstStyle/>
          <a:p>
            <a:endParaRPr/>
          </a:p>
        </p:txBody>
      </p:sp>
      <p:sp>
        <p:nvSpPr>
          <p:cNvPr id="62" name="object 62"/>
          <p:cNvSpPr/>
          <p:nvPr/>
        </p:nvSpPr>
        <p:spPr>
          <a:xfrm>
            <a:off x="15027997" y="3057565"/>
            <a:ext cx="75565" cy="114935"/>
          </a:xfrm>
          <a:custGeom>
            <a:avLst/>
            <a:gdLst/>
            <a:ahLst/>
            <a:cxnLst/>
            <a:rect l="l" t="t" r="r" b="b"/>
            <a:pathLst>
              <a:path w="75565" h="114935">
                <a:moveTo>
                  <a:pt x="0" y="11175"/>
                </a:moveTo>
                <a:lnTo>
                  <a:pt x="1047" y="9651"/>
                </a:lnTo>
                <a:lnTo>
                  <a:pt x="8064" y="7365"/>
                </a:lnTo>
                <a:lnTo>
                  <a:pt x="9380" y="6730"/>
                </a:lnTo>
                <a:lnTo>
                  <a:pt x="25305" y="0"/>
                </a:lnTo>
                <a:lnTo>
                  <a:pt x="26638" y="2158"/>
                </a:lnTo>
                <a:lnTo>
                  <a:pt x="25823" y="6476"/>
                </a:lnTo>
                <a:lnTo>
                  <a:pt x="25767" y="6730"/>
                </a:lnTo>
                <a:lnTo>
                  <a:pt x="25653" y="7365"/>
                </a:lnTo>
                <a:lnTo>
                  <a:pt x="25563" y="7873"/>
                </a:lnTo>
                <a:lnTo>
                  <a:pt x="28490" y="9143"/>
                </a:lnTo>
                <a:lnTo>
                  <a:pt x="30850" y="10413"/>
                </a:lnTo>
                <a:lnTo>
                  <a:pt x="1851" y="10413"/>
                </a:lnTo>
                <a:lnTo>
                  <a:pt x="0" y="11175"/>
                </a:lnTo>
                <a:close/>
              </a:path>
              <a:path w="75565" h="114935">
                <a:moveTo>
                  <a:pt x="2568" y="12699"/>
                </a:moveTo>
                <a:lnTo>
                  <a:pt x="2375" y="12699"/>
                </a:lnTo>
                <a:lnTo>
                  <a:pt x="1840" y="10413"/>
                </a:lnTo>
                <a:lnTo>
                  <a:pt x="4251" y="10413"/>
                </a:lnTo>
                <a:lnTo>
                  <a:pt x="3045" y="12572"/>
                </a:lnTo>
                <a:lnTo>
                  <a:pt x="2568" y="12699"/>
                </a:lnTo>
                <a:close/>
              </a:path>
              <a:path w="75565" h="114935">
                <a:moveTo>
                  <a:pt x="7107" y="13588"/>
                </a:moveTo>
                <a:lnTo>
                  <a:pt x="5315" y="13207"/>
                </a:lnTo>
                <a:lnTo>
                  <a:pt x="5315" y="11429"/>
                </a:lnTo>
                <a:lnTo>
                  <a:pt x="4018" y="10413"/>
                </a:lnTo>
                <a:lnTo>
                  <a:pt x="30968" y="10413"/>
                </a:lnTo>
                <a:lnTo>
                  <a:pt x="33328" y="11683"/>
                </a:lnTo>
                <a:lnTo>
                  <a:pt x="32969" y="12191"/>
                </a:lnTo>
                <a:lnTo>
                  <a:pt x="9675" y="12191"/>
                </a:lnTo>
                <a:lnTo>
                  <a:pt x="7107" y="13588"/>
                </a:lnTo>
                <a:close/>
              </a:path>
              <a:path w="75565" h="114935">
                <a:moveTo>
                  <a:pt x="30847" y="17144"/>
                </a:moveTo>
                <a:lnTo>
                  <a:pt x="11885" y="17144"/>
                </a:lnTo>
                <a:lnTo>
                  <a:pt x="11766" y="15747"/>
                </a:lnTo>
                <a:lnTo>
                  <a:pt x="8839" y="14223"/>
                </a:lnTo>
                <a:lnTo>
                  <a:pt x="11049" y="12699"/>
                </a:lnTo>
                <a:lnTo>
                  <a:pt x="9675" y="12191"/>
                </a:lnTo>
                <a:lnTo>
                  <a:pt x="32969" y="12191"/>
                </a:lnTo>
                <a:lnTo>
                  <a:pt x="30938" y="15239"/>
                </a:lnTo>
                <a:lnTo>
                  <a:pt x="30847" y="17144"/>
                </a:lnTo>
                <a:close/>
              </a:path>
              <a:path w="75565" h="114935">
                <a:moveTo>
                  <a:pt x="11766" y="21208"/>
                </a:moveTo>
                <a:lnTo>
                  <a:pt x="11109" y="20700"/>
                </a:lnTo>
                <a:lnTo>
                  <a:pt x="9675" y="18160"/>
                </a:lnTo>
                <a:lnTo>
                  <a:pt x="9539" y="17144"/>
                </a:lnTo>
                <a:lnTo>
                  <a:pt x="9436" y="16382"/>
                </a:lnTo>
                <a:lnTo>
                  <a:pt x="11885" y="17144"/>
                </a:lnTo>
                <a:lnTo>
                  <a:pt x="30847" y="17144"/>
                </a:lnTo>
                <a:lnTo>
                  <a:pt x="30759" y="18922"/>
                </a:lnTo>
                <a:lnTo>
                  <a:pt x="31297" y="19430"/>
                </a:lnTo>
                <a:lnTo>
                  <a:pt x="13080" y="19430"/>
                </a:lnTo>
                <a:lnTo>
                  <a:pt x="11766" y="21208"/>
                </a:lnTo>
                <a:close/>
              </a:path>
              <a:path w="75565" h="114935">
                <a:moveTo>
                  <a:pt x="25753" y="57022"/>
                </a:moveTo>
                <a:lnTo>
                  <a:pt x="18694" y="55371"/>
                </a:lnTo>
                <a:lnTo>
                  <a:pt x="23950" y="53085"/>
                </a:lnTo>
                <a:lnTo>
                  <a:pt x="25145" y="50418"/>
                </a:lnTo>
                <a:lnTo>
                  <a:pt x="23831" y="49783"/>
                </a:lnTo>
                <a:lnTo>
                  <a:pt x="23831" y="48767"/>
                </a:lnTo>
                <a:lnTo>
                  <a:pt x="25145" y="48259"/>
                </a:lnTo>
                <a:lnTo>
                  <a:pt x="25742" y="46735"/>
                </a:lnTo>
                <a:lnTo>
                  <a:pt x="24906" y="45846"/>
                </a:lnTo>
                <a:lnTo>
                  <a:pt x="25264" y="45338"/>
                </a:lnTo>
                <a:lnTo>
                  <a:pt x="28012" y="45084"/>
                </a:lnTo>
                <a:lnTo>
                  <a:pt x="26578" y="43814"/>
                </a:lnTo>
                <a:lnTo>
                  <a:pt x="26339" y="43560"/>
                </a:lnTo>
                <a:lnTo>
                  <a:pt x="22995" y="43306"/>
                </a:lnTo>
                <a:lnTo>
                  <a:pt x="19232" y="39750"/>
                </a:lnTo>
                <a:lnTo>
                  <a:pt x="18455" y="36067"/>
                </a:lnTo>
                <a:lnTo>
                  <a:pt x="17918" y="35305"/>
                </a:lnTo>
                <a:lnTo>
                  <a:pt x="15768" y="34797"/>
                </a:lnTo>
                <a:lnTo>
                  <a:pt x="15290" y="32892"/>
                </a:lnTo>
                <a:lnTo>
                  <a:pt x="20307" y="30479"/>
                </a:lnTo>
                <a:lnTo>
                  <a:pt x="13189" y="27812"/>
                </a:lnTo>
                <a:lnTo>
                  <a:pt x="11407" y="24383"/>
                </a:lnTo>
                <a:lnTo>
                  <a:pt x="10332" y="22732"/>
                </a:lnTo>
                <a:lnTo>
                  <a:pt x="13976" y="21208"/>
                </a:lnTo>
                <a:lnTo>
                  <a:pt x="13080" y="19430"/>
                </a:lnTo>
                <a:lnTo>
                  <a:pt x="31297" y="19430"/>
                </a:lnTo>
                <a:lnTo>
                  <a:pt x="34044" y="22224"/>
                </a:lnTo>
                <a:lnTo>
                  <a:pt x="37090" y="23113"/>
                </a:lnTo>
                <a:lnTo>
                  <a:pt x="37449" y="25653"/>
                </a:lnTo>
                <a:lnTo>
                  <a:pt x="38690" y="27812"/>
                </a:lnTo>
                <a:lnTo>
                  <a:pt x="41032" y="29717"/>
                </a:lnTo>
                <a:lnTo>
                  <a:pt x="41071" y="30479"/>
                </a:lnTo>
                <a:lnTo>
                  <a:pt x="41194" y="32892"/>
                </a:lnTo>
                <a:lnTo>
                  <a:pt x="41318" y="35305"/>
                </a:lnTo>
                <a:lnTo>
                  <a:pt x="41331" y="35559"/>
                </a:lnTo>
                <a:lnTo>
                  <a:pt x="44550" y="35559"/>
                </a:lnTo>
                <a:lnTo>
                  <a:pt x="44622" y="36829"/>
                </a:lnTo>
                <a:lnTo>
                  <a:pt x="43541" y="39242"/>
                </a:lnTo>
                <a:lnTo>
                  <a:pt x="44377" y="41020"/>
                </a:lnTo>
                <a:lnTo>
                  <a:pt x="45213" y="42671"/>
                </a:lnTo>
                <a:lnTo>
                  <a:pt x="50152" y="42671"/>
                </a:lnTo>
                <a:lnTo>
                  <a:pt x="50069" y="43814"/>
                </a:lnTo>
                <a:lnTo>
                  <a:pt x="49960" y="45338"/>
                </a:lnTo>
                <a:lnTo>
                  <a:pt x="49859" y="46735"/>
                </a:lnTo>
                <a:lnTo>
                  <a:pt x="49812" y="47370"/>
                </a:lnTo>
                <a:lnTo>
                  <a:pt x="48822" y="49783"/>
                </a:lnTo>
                <a:lnTo>
                  <a:pt x="48598" y="49783"/>
                </a:lnTo>
                <a:lnTo>
                  <a:pt x="50589" y="50418"/>
                </a:lnTo>
                <a:lnTo>
                  <a:pt x="26996" y="50418"/>
                </a:lnTo>
                <a:lnTo>
                  <a:pt x="26385" y="52577"/>
                </a:lnTo>
                <a:lnTo>
                  <a:pt x="25085" y="52577"/>
                </a:lnTo>
                <a:lnTo>
                  <a:pt x="26044" y="53720"/>
                </a:lnTo>
                <a:lnTo>
                  <a:pt x="25384" y="56133"/>
                </a:lnTo>
                <a:lnTo>
                  <a:pt x="25753" y="57022"/>
                </a:lnTo>
                <a:close/>
              </a:path>
              <a:path w="75565" h="114935">
                <a:moveTo>
                  <a:pt x="13525" y="30479"/>
                </a:moveTo>
                <a:lnTo>
                  <a:pt x="11688" y="30479"/>
                </a:lnTo>
                <a:lnTo>
                  <a:pt x="12265" y="29717"/>
                </a:lnTo>
                <a:lnTo>
                  <a:pt x="13242" y="28193"/>
                </a:lnTo>
                <a:lnTo>
                  <a:pt x="13426" y="29717"/>
                </a:lnTo>
                <a:lnTo>
                  <a:pt x="13525" y="30479"/>
                </a:lnTo>
                <a:close/>
              </a:path>
              <a:path w="75565" h="114935">
                <a:moveTo>
                  <a:pt x="14260" y="36702"/>
                </a:moveTo>
                <a:lnTo>
                  <a:pt x="11750" y="34035"/>
                </a:lnTo>
                <a:lnTo>
                  <a:pt x="10332" y="32384"/>
                </a:lnTo>
                <a:lnTo>
                  <a:pt x="9735" y="30479"/>
                </a:lnTo>
                <a:lnTo>
                  <a:pt x="9616" y="30098"/>
                </a:lnTo>
                <a:lnTo>
                  <a:pt x="11392" y="30479"/>
                </a:lnTo>
                <a:lnTo>
                  <a:pt x="13525" y="30479"/>
                </a:lnTo>
                <a:lnTo>
                  <a:pt x="13935" y="34035"/>
                </a:lnTo>
                <a:lnTo>
                  <a:pt x="14028" y="34797"/>
                </a:lnTo>
                <a:lnTo>
                  <a:pt x="14121" y="35559"/>
                </a:lnTo>
                <a:lnTo>
                  <a:pt x="14183" y="36067"/>
                </a:lnTo>
                <a:lnTo>
                  <a:pt x="14260" y="36702"/>
                </a:lnTo>
                <a:close/>
              </a:path>
              <a:path w="75565" h="114935">
                <a:moveTo>
                  <a:pt x="44550" y="35559"/>
                </a:moveTo>
                <a:lnTo>
                  <a:pt x="41331" y="35559"/>
                </a:lnTo>
                <a:lnTo>
                  <a:pt x="44437" y="34416"/>
                </a:lnTo>
                <a:lnTo>
                  <a:pt x="44550" y="35559"/>
                </a:lnTo>
                <a:close/>
              </a:path>
              <a:path w="75565" h="114935">
                <a:moveTo>
                  <a:pt x="50152" y="42671"/>
                </a:moveTo>
                <a:lnTo>
                  <a:pt x="45213" y="42671"/>
                </a:lnTo>
                <a:lnTo>
                  <a:pt x="46169" y="40131"/>
                </a:lnTo>
                <a:lnTo>
                  <a:pt x="50469" y="38226"/>
                </a:lnTo>
                <a:lnTo>
                  <a:pt x="50360" y="39750"/>
                </a:lnTo>
                <a:lnTo>
                  <a:pt x="50270" y="41020"/>
                </a:lnTo>
                <a:lnTo>
                  <a:pt x="50152" y="42671"/>
                </a:lnTo>
                <a:close/>
              </a:path>
              <a:path w="75565" h="114935">
                <a:moveTo>
                  <a:pt x="50610" y="54863"/>
                </a:moveTo>
                <a:lnTo>
                  <a:pt x="29505" y="54863"/>
                </a:lnTo>
                <a:lnTo>
                  <a:pt x="28012" y="51180"/>
                </a:lnTo>
                <a:lnTo>
                  <a:pt x="26996" y="50418"/>
                </a:lnTo>
                <a:lnTo>
                  <a:pt x="50589" y="50418"/>
                </a:lnTo>
                <a:lnTo>
                  <a:pt x="51783" y="50799"/>
                </a:lnTo>
                <a:lnTo>
                  <a:pt x="51615" y="52577"/>
                </a:lnTo>
                <a:lnTo>
                  <a:pt x="50610" y="54863"/>
                </a:lnTo>
                <a:close/>
              </a:path>
              <a:path w="75565" h="114935">
                <a:moveTo>
                  <a:pt x="26044" y="53720"/>
                </a:moveTo>
                <a:lnTo>
                  <a:pt x="25085" y="52577"/>
                </a:lnTo>
                <a:lnTo>
                  <a:pt x="26105" y="53085"/>
                </a:lnTo>
                <a:lnTo>
                  <a:pt x="26044" y="53720"/>
                </a:lnTo>
                <a:close/>
              </a:path>
              <a:path w="75565" h="114935">
                <a:moveTo>
                  <a:pt x="26232" y="53085"/>
                </a:moveTo>
                <a:lnTo>
                  <a:pt x="26105" y="53085"/>
                </a:lnTo>
                <a:lnTo>
                  <a:pt x="25085" y="52577"/>
                </a:lnTo>
                <a:lnTo>
                  <a:pt x="26385" y="52577"/>
                </a:lnTo>
                <a:lnTo>
                  <a:pt x="26232" y="53085"/>
                </a:lnTo>
                <a:close/>
              </a:path>
              <a:path w="75565" h="114935">
                <a:moveTo>
                  <a:pt x="56410" y="57784"/>
                </a:moveTo>
                <a:lnTo>
                  <a:pt x="28012" y="57784"/>
                </a:lnTo>
                <a:lnTo>
                  <a:pt x="28510" y="57149"/>
                </a:lnTo>
                <a:lnTo>
                  <a:pt x="26044" y="53720"/>
                </a:lnTo>
                <a:lnTo>
                  <a:pt x="26119" y="53466"/>
                </a:lnTo>
                <a:lnTo>
                  <a:pt x="26232" y="53085"/>
                </a:lnTo>
                <a:lnTo>
                  <a:pt x="26105" y="53085"/>
                </a:lnTo>
                <a:lnTo>
                  <a:pt x="29505" y="54863"/>
                </a:lnTo>
                <a:lnTo>
                  <a:pt x="50610" y="54863"/>
                </a:lnTo>
                <a:lnTo>
                  <a:pt x="50529" y="55117"/>
                </a:lnTo>
                <a:lnTo>
                  <a:pt x="56354" y="55117"/>
                </a:lnTo>
                <a:lnTo>
                  <a:pt x="56410" y="57784"/>
                </a:lnTo>
                <a:close/>
              </a:path>
              <a:path w="75565" h="114935">
                <a:moveTo>
                  <a:pt x="56354" y="55117"/>
                </a:moveTo>
                <a:lnTo>
                  <a:pt x="50529" y="55117"/>
                </a:lnTo>
                <a:lnTo>
                  <a:pt x="56323" y="53466"/>
                </a:lnTo>
                <a:lnTo>
                  <a:pt x="56354" y="55117"/>
                </a:lnTo>
                <a:close/>
              </a:path>
              <a:path w="75565" h="114935">
                <a:moveTo>
                  <a:pt x="25503" y="61340"/>
                </a:moveTo>
                <a:lnTo>
                  <a:pt x="26563" y="57149"/>
                </a:lnTo>
                <a:lnTo>
                  <a:pt x="28012" y="57784"/>
                </a:lnTo>
                <a:lnTo>
                  <a:pt x="56410" y="57784"/>
                </a:lnTo>
                <a:lnTo>
                  <a:pt x="56413" y="58038"/>
                </a:lnTo>
                <a:lnTo>
                  <a:pt x="29624" y="58038"/>
                </a:lnTo>
                <a:lnTo>
                  <a:pt x="25503" y="61340"/>
                </a:lnTo>
                <a:close/>
              </a:path>
              <a:path w="75565" h="114935">
                <a:moveTo>
                  <a:pt x="55293" y="63372"/>
                </a:moveTo>
                <a:lnTo>
                  <a:pt x="33566" y="63372"/>
                </a:lnTo>
                <a:lnTo>
                  <a:pt x="35896" y="60451"/>
                </a:lnTo>
                <a:lnTo>
                  <a:pt x="28952" y="59816"/>
                </a:lnTo>
                <a:lnTo>
                  <a:pt x="31631" y="59816"/>
                </a:lnTo>
                <a:lnTo>
                  <a:pt x="29624" y="58038"/>
                </a:lnTo>
                <a:lnTo>
                  <a:pt x="56413" y="58038"/>
                </a:lnTo>
                <a:lnTo>
                  <a:pt x="56442" y="59435"/>
                </a:lnTo>
                <a:lnTo>
                  <a:pt x="53038" y="62610"/>
                </a:lnTo>
                <a:lnTo>
                  <a:pt x="55293" y="63372"/>
                </a:lnTo>
                <a:close/>
              </a:path>
              <a:path w="75565" h="114935">
                <a:moveTo>
                  <a:pt x="28728" y="60705"/>
                </a:moveTo>
                <a:lnTo>
                  <a:pt x="28310" y="59816"/>
                </a:lnTo>
                <a:lnTo>
                  <a:pt x="30610" y="59816"/>
                </a:lnTo>
                <a:lnTo>
                  <a:pt x="28728" y="60705"/>
                </a:lnTo>
                <a:close/>
              </a:path>
              <a:path w="75565" h="114935">
                <a:moveTo>
                  <a:pt x="28776" y="68681"/>
                </a:moveTo>
                <a:lnTo>
                  <a:pt x="30759" y="65150"/>
                </a:lnTo>
                <a:lnTo>
                  <a:pt x="31476" y="65150"/>
                </a:lnTo>
                <a:lnTo>
                  <a:pt x="31536" y="64896"/>
                </a:lnTo>
                <a:lnTo>
                  <a:pt x="31834" y="64261"/>
                </a:lnTo>
                <a:lnTo>
                  <a:pt x="30938" y="63626"/>
                </a:lnTo>
                <a:lnTo>
                  <a:pt x="32073" y="61594"/>
                </a:lnTo>
                <a:lnTo>
                  <a:pt x="33566" y="63372"/>
                </a:lnTo>
                <a:lnTo>
                  <a:pt x="55293" y="63372"/>
                </a:lnTo>
                <a:lnTo>
                  <a:pt x="56681" y="63880"/>
                </a:lnTo>
                <a:lnTo>
                  <a:pt x="57935" y="66166"/>
                </a:lnTo>
                <a:lnTo>
                  <a:pt x="57617" y="66674"/>
                </a:lnTo>
                <a:lnTo>
                  <a:pt x="30893" y="66674"/>
                </a:lnTo>
                <a:lnTo>
                  <a:pt x="28776" y="68681"/>
                </a:lnTo>
                <a:close/>
              </a:path>
              <a:path w="75565" h="114935">
                <a:moveTo>
                  <a:pt x="27474" y="69849"/>
                </a:moveTo>
                <a:lnTo>
                  <a:pt x="27295" y="69595"/>
                </a:lnTo>
                <a:lnTo>
                  <a:pt x="27056" y="67817"/>
                </a:lnTo>
                <a:lnTo>
                  <a:pt x="27653" y="67436"/>
                </a:lnTo>
                <a:lnTo>
                  <a:pt x="29087" y="66674"/>
                </a:lnTo>
                <a:lnTo>
                  <a:pt x="28637" y="68681"/>
                </a:lnTo>
                <a:lnTo>
                  <a:pt x="28766" y="68681"/>
                </a:lnTo>
                <a:lnTo>
                  <a:pt x="27474" y="69849"/>
                </a:lnTo>
                <a:close/>
              </a:path>
              <a:path w="75565" h="114935">
                <a:moveTo>
                  <a:pt x="32133" y="72516"/>
                </a:moveTo>
                <a:lnTo>
                  <a:pt x="27952" y="70484"/>
                </a:lnTo>
                <a:lnTo>
                  <a:pt x="31715" y="69214"/>
                </a:lnTo>
                <a:lnTo>
                  <a:pt x="30709" y="66674"/>
                </a:lnTo>
                <a:lnTo>
                  <a:pt x="57611" y="66674"/>
                </a:lnTo>
                <a:lnTo>
                  <a:pt x="55992" y="69468"/>
                </a:lnTo>
                <a:lnTo>
                  <a:pt x="56651" y="69595"/>
                </a:lnTo>
                <a:lnTo>
                  <a:pt x="55039" y="69849"/>
                </a:lnTo>
                <a:lnTo>
                  <a:pt x="59416" y="69849"/>
                </a:lnTo>
                <a:lnTo>
                  <a:pt x="60504" y="71754"/>
                </a:lnTo>
                <a:lnTo>
                  <a:pt x="34869" y="71754"/>
                </a:lnTo>
                <a:lnTo>
                  <a:pt x="32133" y="72516"/>
                </a:lnTo>
                <a:close/>
              </a:path>
              <a:path w="75565" h="114935">
                <a:moveTo>
                  <a:pt x="59416" y="69849"/>
                </a:moveTo>
                <a:lnTo>
                  <a:pt x="55771" y="69849"/>
                </a:lnTo>
                <a:lnTo>
                  <a:pt x="55918" y="69595"/>
                </a:lnTo>
                <a:lnTo>
                  <a:pt x="56651" y="69595"/>
                </a:lnTo>
                <a:lnTo>
                  <a:pt x="59070" y="69214"/>
                </a:lnTo>
                <a:lnTo>
                  <a:pt x="59416" y="69849"/>
                </a:lnTo>
                <a:close/>
              </a:path>
              <a:path w="75565" h="114935">
                <a:moveTo>
                  <a:pt x="55771" y="69849"/>
                </a:moveTo>
                <a:lnTo>
                  <a:pt x="55039" y="69849"/>
                </a:lnTo>
                <a:lnTo>
                  <a:pt x="56651" y="69595"/>
                </a:lnTo>
                <a:lnTo>
                  <a:pt x="55918" y="69595"/>
                </a:lnTo>
                <a:lnTo>
                  <a:pt x="55771" y="69849"/>
                </a:lnTo>
                <a:close/>
              </a:path>
              <a:path w="75565" h="114935">
                <a:moveTo>
                  <a:pt x="37246" y="79882"/>
                </a:moveTo>
                <a:lnTo>
                  <a:pt x="36632" y="79882"/>
                </a:lnTo>
                <a:lnTo>
                  <a:pt x="34342" y="79755"/>
                </a:lnTo>
                <a:lnTo>
                  <a:pt x="35717" y="77469"/>
                </a:lnTo>
                <a:lnTo>
                  <a:pt x="33956" y="74929"/>
                </a:lnTo>
                <a:lnTo>
                  <a:pt x="31476" y="74929"/>
                </a:lnTo>
                <a:lnTo>
                  <a:pt x="30938" y="73659"/>
                </a:lnTo>
                <a:lnTo>
                  <a:pt x="34761" y="71754"/>
                </a:lnTo>
                <a:lnTo>
                  <a:pt x="60504" y="71754"/>
                </a:lnTo>
                <a:lnTo>
                  <a:pt x="60086" y="77215"/>
                </a:lnTo>
                <a:lnTo>
                  <a:pt x="61663" y="79501"/>
                </a:lnTo>
                <a:lnTo>
                  <a:pt x="39061" y="79501"/>
                </a:lnTo>
                <a:lnTo>
                  <a:pt x="37839" y="79755"/>
                </a:lnTo>
                <a:lnTo>
                  <a:pt x="36613" y="79755"/>
                </a:lnTo>
                <a:lnTo>
                  <a:pt x="34266" y="79882"/>
                </a:lnTo>
                <a:lnTo>
                  <a:pt x="37246" y="79882"/>
                </a:lnTo>
                <a:close/>
              </a:path>
              <a:path w="75565" h="114935">
                <a:moveTo>
                  <a:pt x="37296" y="82295"/>
                </a:moveTo>
                <a:lnTo>
                  <a:pt x="39061" y="79501"/>
                </a:lnTo>
                <a:lnTo>
                  <a:pt x="61663" y="79501"/>
                </a:lnTo>
                <a:lnTo>
                  <a:pt x="62103" y="80263"/>
                </a:lnTo>
                <a:lnTo>
                  <a:pt x="39841" y="80263"/>
                </a:lnTo>
                <a:lnTo>
                  <a:pt x="39720" y="80898"/>
                </a:lnTo>
                <a:lnTo>
                  <a:pt x="39002" y="80898"/>
                </a:lnTo>
                <a:lnTo>
                  <a:pt x="37296" y="82295"/>
                </a:lnTo>
                <a:close/>
              </a:path>
              <a:path w="75565" h="114935">
                <a:moveTo>
                  <a:pt x="69155" y="88370"/>
                </a:moveTo>
                <a:lnTo>
                  <a:pt x="59642" y="88370"/>
                </a:lnTo>
                <a:lnTo>
                  <a:pt x="60642" y="87375"/>
                </a:lnTo>
                <a:lnTo>
                  <a:pt x="61459" y="86613"/>
                </a:lnTo>
                <a:lnTo>
                  <a:pt x="62598" y="83438"/>
                </a:lnTo>
                <a:lnTo>
                  <a:pt x="62711" y="83022"/>
                </a:lnTo>
                <a:lnTo>
                  <a:pt x="62833" y="82803"/>
                </a:lnTo>
                <a:lnTo>
                  <a:pt x="66775" y="79501"/>
                </a:lnTo>
                <a:lnTo>
                  <a:pt x="72049" y="83438"/>
                </a:lnTo>
                <a:lnTo>
                  <a:pt x="72827" y="83438"/>
                </a:lnTo>
                <a:lnTo>
                  <a:pt x="67358" y="86613"/>
                </a:lnTo>
                <a:lnTo>
                  <a:pt x="67171" y="86613"/>
                </a:lnTo>
                <a:lnTo>
                  <a:pt x="69224" y="88010"/>
                </a:lnTo>
                <a:lnTo>
                  <a:pt x="69155" y="88370"/>
                </a:lnTo>
                <a:close/>
              </a:path>
              <a:path w="75565" h="114935">
                <a:moveTo>
                  <a:pt x="35328" y="83946"/>
                </a:moveTo>
                <a:lnTo>
                  <a:pt x="34283" y="83946"/>
                </a:lnTo>
                <a:lnTo>
                  <a:pt x="34930" y="83311"/>
                </a:lnTo>
                <a:lnTo>
                  <a:pt x="34860" y="82549"/>
                </a:lnTo>
                <a:lnTo>
                  <a:pt x="34340" y="80898"/>
                </a:lnTo>
                <a:lnTo>
                  <a:pt x="34070" y="80263"/>
                </a:lnTo>
                <a:lnTo>
                  <a:pt x="34266" y="79882"/>
                </a:lnTo>
                <a:lnTo>
                  <a:pt x="37839" y="79755"/>
                </a:lnTo>
                <a:lnTo>
                  <a:pt x="36613" y="79755"/>
                </a:lnTo>
                <a:lnTo>
                  <a:pt x="37266" y="79882"/>
                </a:lnTo>
                <a:lnTo>
                  <a:pt x="35425" y="80263"/>
                </a:lnTo>
                <a:lnTo>
                  <a:pt x="36695" y="80263"/>
                </a:lnTo>
                <a:lnTo>
                  <a:pt x="36999" y="82041"/>
                </a:lnTo>
                <a:lnTo>
                  <a:pt x="37045" y="82295"/>
                </a:lnTo>
                <a:lnTo>
                  <a:pt x="37213" y="82295"/>
                </a:lnTo>
                <a:lnTo>
                  <a:pt x="35328" y="83946"/>
                </a:lnTo>
                <a:close/>
              </a:path>
              <a:path w="75565" h="114935">
                <a:moveTo>
                  <a:pt x="34155" y="80263"/>
                </a:moveTo>
                <a:lnTo>
                  <a:pt x="33918" y="79882"/>
                </a:lnTo>
                <a:lnTo>
                  <a:pt x="34266" y="79882"/>
                </a:lnTo>
                <a:lnTo>
                  <a:pt x="34155" y="80263"/>
                </a:lnTo>
                <a:close/>
              </a:path>
              <a:path w="75565" h="114935">
                <a:moveTo>
                  <a:pt x="36695" y="80263"/>
                </a:moveTo>
                <a:lnTo>
                  <a:pt x="35425" y="80263"/>
                </a:lnTo>
                <a:lnTo>
                  <a:pt x="37266" y="79882"/>
                </a:lnTo>
                <a:lnTo>
                  <a:pt x="36630" y="79882"/>
                </a:lnTo>
                <a:lnTo>
                  <a:pt x="36695" y="80263"/>
                </a:lnTo>
                <a:close/>
              </a:path>
              <a:path w="75565" h="114935">
                <a:moveTo>
                  <a:pt x="42127" y="86160"/>
                </a:moveTo>
                <a:lnTo>
                  <a:pt x="41830" y="86160"/>
                </a:lnTo>
                <a:lnTo>
                  <a:pt x="39300" y="84581"/>
                </a:lnTo>
                <a:lnTo>
                  <a:pt x="39061" y="84327"/>
                </a:lnTo>
                <a:lnTo>
                  <a:pt x="38942" y="84073"/>
                </a:lnTo>
                <a:lnTo>
                  <a:pt x="41152" y="82041"/>
                </a:lnTo>
                <a:lnTo>
                  <a:pt x="39482" y="80263"/>
                </a:lnTo>
                <a:lnTo>
                  <a:pt x="62213" y="80263"/>
                </a:lnTo>
                <a:lnTo>
                  <a:pt x="62283" y="80898"/>
                </a:lnTo>
                <a:lnTo>
                  <a:pt x="62409" y="82041"/>
                </a:lnTo>
                <a:lnTo>
                  <a:pt x="62484" y="83438"/>
                </a:lnTo>
                <a:lnTo>
                  <a:pt x="61576" y="84962"/>
                </a:lnTo>
                <a:lnTo>
                  <a:pt x="42764" y="85089"/>
                </a:lnTo>
                <a:lnTo>
                  <a:pt x="42127" y="86160"/>
                </a:lnTo>
                <a:close/>
              </a:path>
              <a:path w="75565" h="114935">
                <a:moveTo>
                  <a:pt x="39091" y="83438"/>
                </a:moveTo>
                <a:lnTo>
                  <a:pt x="38584" y="83438"/>
                </a:lnTo>
                <a:lnTo>
                  <a:pt x="37628" y="83184"/>
                </a:lnTo>
                <a:lnTo>
                  <a:pt x="39002" y="80898"/>
                </a:lnTo>
                <a:lnTo>
                  <a:pt x="39720" y="80898"/>
                </a:lnTo>
                <a:lnTo>
                  <a:pt x="39442" y="82041"/>
                </a:lnTo>
                <a:lnTo>
                  <a:pt x="39318" y="82549"/>
                </a:lnTo>
                <a:lnTo>
                  <a:pt x="39203" y="83022"/>
                </a:lnTo>
                <a:lnTo>
                  <a:pt x="39091" y="83438"/>
                </a:lnTo>
                <a:close/>
              </a:path>
              <a:path w="75565" h="114935">
                <a:moveTo>
                  <a:pt x="36672" y="87375"/>
                </a:moveTo>
                <a:lnTo>
                  <a:pt x="32432" y="84327"/>
                </a:lnTo>
                <a:lnTo>
                  <a:pt x="32392" y="84073"/>
                </a:lnTo>
                <a:lnTo>
                  <a:pt x="32287" y="83438"/>
                </a:lnTo>
                <a:lnTo>
                  <a:pt x="32193" y="82803"/>
                </a:lnTo>
                <a:lnTo>
                  <a:pt x="34283" y="83946"/>
                </a:lnTo>
                <a:lnTo>
                  <a:pt x="35328" y="83946"/>
                </a:lnTo>
                <a:lnTo>
                  <a:pt x="34104" y="84962"/>
                </a:lnTo>
                <a:lnTo>
                  <a:pt x="36672" y="87375"/>
                </a:lnTo>
                <a:close/>
              </a:path>
              <a:path w="75565" h="114935">
                <a:moveTo>
                  <a:pt x="34283" y="83946"/>
                </a:moveTo>
                <a:lnTo>
                  <a:pt x="33354" y="83438"/>
                </a:lnTo>
                <a:lnTo>
                  <a:pt x="34801" y="83438"/>
                </a:lnTo>
                <a:lnTo>
                  <a:pt x="34283" y="83946"/>
                </a:lnTo>
                <a:close/>
              </a:path>
              <a:path w="75565" h="114935">
                <a:moveTo>
                  <a:pt x="39080" y="83946"/>
                </a:moveTo>
                <a:lnTo>
                  <a:pt x="35328" y="83946"/>
                </a:lnTo>
                <a:lnTo>
                  <a:pt x="35908" y="83438"/>
                </a:lnTo>
                <a:lnTo>
                  <a:pt x="39633" y="83438"/>
                </a:lnTo>
                <a:lnTo>
                  <a:pt x="39080" y="83946"/>
                </a:lnTo>
                <a:close/>
              </a:path>
              <a:path w="75565" h="114935">
                <a:moveTo>
                  <a:pt x="59576" y="88370"/>
                </a:moveTo>
                <a:lnTo>
                  <a:pt x="62497" y="83438"/>
                </a:lnTo>
                <a:lnTo>
                  <a:pt x="62414" y="83946"/>
                </a:lnTo>
                <a:lnTo>
                  <a:pt x="61459" y="86613"/>
                </a:lnTo>
                <a:lnTo>
                  <a:pt x="60671" y="87375"/>
                </a:lnTo>
                <a:lnTo>
                  <a:pt x="59576" y="88370"/>
                </a:lnTo>
                <a:close/>
              </a:path>
              <a:path w="75565" h="114935">
                <a:moveTo>
                  <a:pt x="72730" y="83946"/>
                </a:moveTo>
                <a:lnTo>
                  <a:pt x="71952" y="83946"/>
                </a:lnTo>
                <a:lnTo>
                  <a:pt x="72827" y="83438"/>
                </a:lnTo>
                <a:lnTo>
                  <a:pt x="72049" y="83438"/>
                </a:lnTo>
                <a:lnTo>
                  <a:pt x="72730" y="83946"/>
                </a:lnTo>
                <a:close/>
              </a:path>
              <a:path w="75565" h="114935">
                <a:moveTo>
                  <a:pt x="44134" y="90042"/>
                </a:moveTo>
                <a:lnTo>
                  <a:pt x="42646" y="90042"/>
                </a:lnTo>
                <a:lnTo>
                  <a:pt x="42764" y="85089"/>
                </a:lnTo>
                <a:lnTo>
                  <a:pt x="61500" y="85089"/>
                </a:lnTo>
                <a:lnTo>
                  <a:pt x="59737" y="88010"/>
                </a:lnTo>
                <a:lnTo>
                  <a:pt x="59619" y="88370"/>
                </a:lnTo>
                <a:lnTo>
                  <a:pt x="59417" y="88518"/>
                </a:lnTo>
                <a:lnTo>
                  <a:pt x="69122" y="88518"/>
                </a:lnTo>
                <a:lnTo>
                  <a:pt x="69007" y="88899"/>
                </a:lnTo>
                <a:lnTo>
                  <a:pt x="44556" y="88899"/>
                </a:lnTo>
                <a:lnTo>
                  <a:pt x="44134" y="90042"/>
                </a:lnTo>
                <a:close/>
              </a:path>
              <a:path w="75565" h="114935">
                <a:moveTo>
                  <a:pt x="41271" y="89661"/>
                </a:moveTo>
                <a:lnTo>
                  <a:pt x="39981" y="88518"/>
                </a:lnTo>
                <a:lnTo>
                  <a:pt x="39865" y="88370"/>
                </a:lnTo>
                <a:lnTo>
                  <a:pt x="42739" y="86160"/>
                </a:lnTo>
                <a:lnTo>
                  <a:pt x="42645" y="88899"/>
                </a:lnTo>
                <a:lnTo>
                  <a:pt x="41271" y="89661"/>
                </a:lnTo>
                <a:close/>
              </a:path>
              <a:path w="75565" h="114935">
                <a:moveTo>
                  <a:pt x="41271" y="90931"/>
                </a:moveTo>
                <a:lnTo>
                  <a:pt x="42585" y="88899"/>
                </a:lnTo>
                <a:lnTo>
                  <a:pt x="42645" y="90042"/>
                </a:lnTo>
                <a:lnTo>
                  <a:pt x="44134" y="90042"/>
                </a:lnTo>
                <a:lnTo>
                  <a:pt x="43899" y="90550"/>
                </a:lnTo>
                <a:lnTo>
                  <a:pt x="41271" y="90931"/>
                </a:lnTo>
                <a:close/>
              </a:path>
              <a:path w="75565" h="114935">
                <a:moveTo>
                  <a:pt x="66720" y="93852"/>
                </a:moveTo>
                <a:lnTo>
                  <a:pt x="44258" y="93852"/>
                </a:lnTo>
                <a:lnTo>
                  <a:pt x="43552" y="92582"/>
                </a:lnTo>
                <a:lnTo>
                  <a:pt x="45691" y="92074"/>
                </a:lnTo>
                <a:lnTo>
                  <a:pt x="44556" y="88899"/>
                </a:lnTo>
                <a:lnTo>
                  <a:pt x="69007" y="88899"/>
                </a:lnTo>
                <a:lnTo>
                  <a:pt x="68833" y="89661"/>
                </a:lnTo>
                <a:lnTo>
                  <a:pt x="68746" y="90042"/>
                </a:lnTo>
                <a:lnTo>
                  <a:pt x="65700" y="92582"/>
                </a:lnTo>
                <a:lnTo>
                  <a:pt x="66178" y="93598"/>
                </a:lnTo>
                <a:lnTo>
                  <a:pt x="66720" y="93852"/>
                </a:lnTo>
                <a:close/>
              </a:path>
              <a:path w="75565" h="114935">
                <a:moveTo>
                  <a:pt x="39838" y="101726"/>
                </a:moveTo>
                <a:lnTo>
                  <a:pt x="41451" y="97662"/>
                </a:lnTo>
                <a:lnTo>
                  <a:pt x="41331" y="93090"/>
                </a:lnTo>
                <a:lnTo>
                  <a:pt x="44258" y="93852"/>
                </a:lnTo>
                <a:lnTo>
                  <a:pt x="66720" y="93852"/>
                </a:lnTo>
                <a:lnTo>
                  <a:pt x="74719" y="97408"/>
                </a:lnTo>
                <a:lnTo>
                  <a:pt x="75340" y="99694"/>
                </a:lnTo>
                <a:lnTo>
                  <a:pt x="45751" y="99694"/>
                </a:lnTo>
                <a:lnTo>
                  <a:pt x="39838" y="101726"/>
                </a:lnTo>
                <a:close/>
              </a:path>
              <a:path w="75565" h="114935">
                <a:moveTo>
                  <a:pt x="45751" y="102742"/>
                </a:moveTo>
                <a:lnTo>
                  <a:pt x="45751" y="99694"/>
                </a:lnTo>
                <a:lnTo>
                  <a:pt x="75340" y="99694"/>
                </a:lnTo>
                <a:lnTo>
                  <a:pt x="75495" y="100329"/>
                </a:lnTo>
                <a:lnTo>
                  <a:pt x="69582" y="102361"/>
                </a:lnTo>
                <a:lnTo>
                  <a:pt x="48678" y="102361"/>
                </a:lnTo>
                <a:lnTo>
                  <a:pt x="45751" y="102742"/>
                </a:lnTo>
                <a:close/>
              </a:path>
              <a:path w="75565" h="114935">
                <a:moveTo>
                  <a:pt x="41331" y="114553"/>
                </a:moveTo>
                <a:lnTo>
                  <a:pt x="38404" y="110616"/>
                </a:lnTo>
                <a:lnTo>
                  <a:pt x="43541" y="108457"/>
                </a:lnTo>
                <a:lnTo>
                  <a:pt x="45751" y="105790"/>
                </a:lnTo>
                <a:lnTo>
                  <a:pt x="46527" y="104901"/>
                </a:lnTo>
                <a:lnTo>
                  <a:pt x="46527" y="102996"/>
                </a:lnTo>
                <a:lnTo>
                  <a:pt x="48678" y="102361"/>
                </a:lnTo>
                <a:lnTo>
                  <a:pt x="69582" y="102361"/>
                </a:lnTo>
                <a:lnTo>
                  <a:pt x="68507" y="102742"/>
                </a:lnTo>
                <a:lnTo>
                  <a:pt x="67850" y="103504"/>
                </a:lnTo>
                <a:lnTo>
                  <a:pt x="64914" y="106425"/>
                </a:lnTo>
                <a:lnTo>
                  <a:pt x="55128" y="109219"/>
                </a:lnTo>
                <a:lnTo>
                  <a:pt x="54068" y="109600"/>
                </a:lnTo>
                <a:lnTo>
                  <a:pt x="48379" y="109600"/>
                </a:lnTo>
                <a:lnTo>
                  <a:pt x="44616" y="112267"/>
                </a:lnTo>
                <a:lnTo>
                  <a:pt x="42824" y="113791"/>
                </a:lnTo>
                <a:lnTo>
                  <a:pt x="42287" y="113918"/>
                </a:lnTo>
                <a:lnTo>
                  <a:pt x="41869" y="114299"/>
                </a:lnTo>
                <a:lnTo>
                  <a:pt x="41331" y="114553"/>
                </a:lnTo>
                <a:close/>
              </a:path>
              <a:path w="75565" h="114935">
                <a:moveTo>
                  <a:pt x="49753" y="111378"/>
                </a:moveTo>
                <a:lnTo>
                  <a:pt x="48638" y="110870"/>
                </a:lnTo>
                <a:lnTo>
                  <a:pt x="48868" y="110870"/>
                </a:lnTo>
                <a:lnTo>
                  <a:pt x="48379" y="109600"/>
                </a:lnTo>
                <a:lnTo>
                  <a:pt x="54068" y="109600"/>
                </a:lnTo>
                <a:lnTo>
                  <a:pt x="50887" y="110870"/>
                </a:lnTo>
                <a:lnTo>
                  <a:pt x="49753" y="111378"/>
                </a:lnTo>
                <a:close/>
              </a:path>
            </a:pathLst>
          </a:custGeom>
          <a:solidFill>
            <a:srgbClr val="E95D3C"/>
          </a:solidFill>
        </p:spPr>
        <p:txBody>
          <a:bodyPr wrap="square" lIns="0" tIns="0" rIns="0" bIns="0" rtlCol="0"/>
          <a:lstStyle/>
          <a:p>
            <a:endParaRPr/>
          </a:p>
        </p:txBody>
      </p:sp>
      <p:sp>
        <p:nvSpPr>
          <p:cNvPr id="63" name="object 63"/>
          <p:cNvSpPr/>
          <p:nvPr/>
        </p:nvSpPr>
        <p:spPr>
          <a:xfrm>
            <a:off x="14035978" y="2248445"/>
            <a:ext cx="114935" cy="44450"/>
          </a:xfrm>
          <a:custGeom>
            <a:avLst/>
            <a:gdLst/>
            <a:ahLst/>
            <a:cxnLst/>
            <a:rect l="l" t="t" r="r" b="b"/>
            <a:pathLst>
              <a:path w="114934" h="44450">
                <a:moveTo>
                  <a:pt x="0" y="34162"/>
                </a:moveTo>
                <a:lnTo>
                  <a:pt x="1792" y="13842"/>
                </a:lnTo>
                <a:lnTo>
                  <a:pt x="1870" y="13207"/>
                </a:lnTo>
                <a:lnTo>
                  <a:pt x="1988" y="12191"/>
                </a:lnTo>
                <a:lnTo>
                  <a:pt x="2075" y="11556"/>
                </a:lnTo>
                <a:lnTo>
                  <a:pt x="2171" y="10794"/>
                </a:lnTo>
                <a:lnTo>
                  <a:pt x="2250" y="10159"/>
                </a:lnTo>
                <a:lnTo>
                  <a:pt x="2346" y="9524"/>
                </a:lnTo>
                <a:lnTo>
                  <a:pt x="4539" y="6603"/>
                </a:lnTo>
                <a:lnTo>
                  <a:pt x="14633" y="0"/>
                </a:lnTo>
                <a:lnTo>
                  <a:pt x="11960" y="6984"/>
                </a:lnTo>
                <a:lnTo>
                  <a:pt x="11863" y="7238"/>
                </a:lnTo>
                <a:lnTo>
                  <a:pt x="11766" y="7492"/>
                </a:lnTo>
                <a:lnTo>
                  <a:pt x="17500" y="7492"/>
                </a:lnTo>
                <a:lnTo>
                  <a:pt x="19769" y="11429"/>
                </a:lnTo>
                <a:lnTo>
                  <a:pt x="28967" y="11429"/>
                </a:lnTo>
                <a:lnTo>
                  <a:pt x="29684" y="11810"/>
                </a:lnTo>
                <a:lnTo>
                  <a:pt x="48772" y="11810"/>
                </a:lnTo>
                <a:lnTo>
                  <a:pt x="48226" y="12953"/>
                </a:lnTo>
                <a:lnTo>
                  <a:pt x="48105" y="13207"/>
                </a:lnTo>
                <a:lnTo>
                  <a:pt x="47552" y="13207"/>
                </a:lnTo>
                <a:lnTo>
                  <a:pt x="50375" y="13842"/>
                </a:lnTo>
                <a:lnTo>
                  <a:pt x="50771" y="13842"/>
                </a:lnTo>
                <a:lnTo>
                  <a:pt x="51312" y="14477"/>
                </a:lnTo>
                <a:lnTo>
                  <a:pt x="51704" y="15493"/>
                </a:lnTo>
                <a:lnTo>
                  <a:pt x="52739" y="17652"/>
                </a:lnTo>
                <a:lnTo>
                  <a:pt x="112602" y="17652"/>
                </a:lnTo>
                <a:lnTo>
                  <a:pt x="111630" y="23494"/>
                </a:lnTo>
                <a:lnTo>
                  <a:pt x="14274" y="23494"/>
                </a:lnTo>
                <a:lnTo>
                  <a:pt x="13129" y="26288"/>
                </a:lnTo>
                <a:lnTo>
                  <a:pt x="12508" y="26923"/>
                </a:lnTo>
                <a:lnTo>
                  <a:pt x="9556" y="26923"/>
                </a:lnTo>
                <a:lnTo>
                  <a:pt x="9634" y="27812"/>
                </a:lnTo>
                <a:lnTo>
                  <a:pt x="9735" y="28955"/>
                </a:lnTo>
                <a:lnTo>
                  <a:pt x="9165" y="30860"/>
                </a:lnTo>
                <a:lnTo>
                  <a:pt x="6749" y="30860"/>
                </a:lnTo>
                <a:lnTo>
                  <a:pt x="5209" y="31876"/>
                </a:lnTo>
                <a:lnTo>
                  <a:pt x="3836" y="32511"/>
                </a:lnTo>
                <a:lnTo>
                  <a:pt x="0" y="34162"/>
                </a:lnTo>
                <a:close/>
              </a:path>
              <a:path w="114934" h="44450">
                <a:moveTo>
                  <a:pt x="112969" y="15493"/>
                </a:moveTo>
                <a:lnTo>
                  <a:pt x="93414" y="15493"/>
                </a:lnTo>
                <a:lnTo>
                  <a:pt x="98491" y="10413"/>
                </a:lnTo>
                <a:lnTo>
                  <a:pt x="95092" y="9524"/>
                </a:lnTo>
                <a:lnTo>
                  <a:pt x="95002" y="9016"/>
                </a:lnTo>
                <a:lnTo>
                  <a:pt x="94940" y="8635"/>
                </a:lnTo>
                <a:lnTo>
                  <a:pt x="94818" y="7873"/>
                </a:lnTo>
                <a:lnTo>
                  <a:pt x="97998" y="2412"/>
                </a:lnTo>
                <a:lnTo>
                  <a:pt x="102074" y="4444"/>
                </a:lnTo>
                <a:lnTo>
                  <a:pt x="105908" y="4444"/>
                </a:lnTo>
                <a:lnTo>
                  <a:pt x="106041" y="5079"/>
                </a:lnTo>
                <a:lnTo>
                  <a:pt x="114727" y="5079"/>
                </a:lnTo>
                <a:lnTo>
                  <a:pt x="112969" y="15493"/>
                </a:lnTo>
                <a:close/>
              </a:path>
              <a:path w="114934" h="44450">
                <a:moveTo>
                  <a:pt x="105908" y="4444"/>
                </a:moveTo>
                <a:lnTo>
                  <a:pt x="102074" y="4444"/>
                </a:lnTo>
                <a:lnTo>
                  <a:pt x="102731" y="2412"/>
                </a:lnTo>
                <a:lnTo>
                  <a:pt x="105120" y="2920"/>
                </a:lnTo>
                <a:lnTo>
                  <a:pt x="105700" y="2920"/>
                </a:lnTo>
                <a:lnTo>
                  <a:pt x="105753" y="3301"/>
                </a:lnTo>
                <a:lnTo>
                  <a:pt x="105859" y="4063"/>
                </a:lnTo>
                <a:lnTo>
                  <a:pt x="105908" y="4444"/>
                </a:lnTo>
                <a:close/>
              </a:path>
              <a:path w="114934" h="44450">
                <a:moveTo>
                  <a:pt x="114688" y="5079"/>
                </a:moveTo>
                <a:lnTo>
                  <a:pt x="106223" y="5079"/>
                </a:lnTo>
                <a:lnTo>
                  <a:pt x="109719" y="2920"/>
                </a:lnTo>
                <a:lnTo>
                  <a:pt x="114688" y="5079"/>
                </a:lnTo>
                <a:close/>
              </a:path>
              <a:path w="114934" h="44450">
                <a:moveTo>
                  <a:pt x="94198" y="13588"/>
                </a:moveTo>
                <a:lnTo>
                  <a:pt x="87978" y="13588"/>
                </a:lnTo>
                <a:lnTo>
                  <a:pt x="89245" y="10413"/>
                </a:lnTo>
                <a:lnTo>
                  <a:pt x="89333" y="10159"/>
                </a:lnTo>
                <a:lnTo>
                  <a:pt x="94011" y="3301"/>
                </a:lnTo>
                <a:lnTo>
                  <a:pt x="94526" y="6222"/>
                </a:lnTo>
                <a:lnTo>
                  <a:pt x="94594" y="6603"/>
                </a:lnTo>
                <a:lnTo>
                  <a:pt x="94706" y="7238"/>
                </a:lnTo>
                <a:lnTo>
                  <a:pt x="94818" y="7873"/>
                </a:lnTo>
                <a:lnTo>
                  <a:pt x="94176" y="9016"/>
                </a:lnTo>
                <a:lnTo>
                  <a:pt x="93436" y="9016"/>
                </a:lnTo>
                <a:lnTo>
                  <a:pt x="95092" y="9524"/>
                </a:lnTo>
                <a:lnTo>
                  <a:pt x="95193" y="10159"/>
                </a:lnTo>
                <a:lnTo>
                  <a:pt x="95262" y="10794"/>
                </a:lnTo>
                <a:lnTo>
                  <a:pt x="95071" y="11429"/>
                </a:lnTo>
                <a:lnTo>
                  <a:pt x="94198" y="13588"/>
                </a:lnTo>
                <a:close/>
              </a:path>
              <a:path w="114934" h="44450">
                <a:moveTo>
                  <a:pt x="28967" y="11429"/>
                </a:moveTo>
                <a:lnTo>
                  <a:pt x="19769" y="11429"/>
                </a:lnTo>
                <a:lnTo>
                  <a:pt x="17947" y="7492"/>
                </a:lnTo>
                <a:lnTo>
                  <a:pt x="17858" y="7238"/>
                </a:lnTo>
                <a:lnTo>
                  <a:pt x="24010" y="4063"/>
                </a:lnTo>
                <a:lnTo>
                  <a:pt x="26817" y="6984"/>
                </a:lnTo>
                <a:lnTo>
                  <a:pt x="27588" y="9524"/>
                </a:lnTo>
                <a:lnTo>
                  <a:pt x="27742" y="10032"/>
                </a:lnTo>
                <a:lnTo>
                  <a:pt x="27858" y="10413"/>
                </a:lnTo>
                <a:lnTo>
                  <a:pt x="27973" y="10794"/>
                </a:lnTo>
                <a:lnTo>
                  <a:pt x="27773" y="10794"/>
                </a:lnTo>
                <a:lnTo>
                  <a:pt x="28967" y="11429"/>
                </a:lnTo>
                <a:close/>
              </a:path>
              <a:path w="114934" h="44450">
                <a:moveTo>
                  <a:pt x="48772" y="11810"/>
                </a:moveTo>
                <a:lnTo>
                  <a:pt x="29684" y="11810"/>
                </a:lnTo>
                <a:lnTo>
                  <a:pt x="31578" y="10032"/>
                </a:lnTo>
                <a:lnTo>
                  <a:pt x="31931" y="9651"/>
                </a:lnTo>
                <a:lnTo>
                  <a:pt x="34701" y="5079"/>
                </a:lnTo>
                <a:lnTo>
                  <a:pt x="37688" y="6349"/>
                </a:lnTo>
                <a:lnTo>
                  <a:pt x="39927" y="9524"/>
                </a:lnTo>
                <a:lnTo>
                  <a:pt x="49803" y="9651"/>
                </a:lnTo>
                <a:lnTo>
                  <a:pt x="48954" y="11429"/>
                </a:lnTo>
                <a:lnTo>
                  <a:pt x="48772" y="11810"/>
                </a:lnTo>
                <a:close/>
              </a:path>
              <a:path w="114934" h="44450">
                <a:moveTo>
                  <a:pt x="49803" y="9651"/>
                </a:moveTo>
                <a:lnTo>
                  <a:pt x="40017" y="9651"/>
                </a:lnTo>
                <a:lnTo>
                  <a:pt x="39888" y="9016"/>
                </a:lnTo>
                <a:lnTo>
                  <a:pt x="39811" y="8635"/>
                </a:lnTo>
                <a:lnTo>
                  <a:pt x="39733" y="8254"/>
                </a:lnTo>
                <a:lnTo>
                  <a:pt x="39656" y="7873"/>
                </a:lnTo>
                <a:lnTo>
                  <a:pt x="39578" y="7492"/>
                </a:lnTo>
                <a:lnTo>
                  <a:pt x="39475" y="6984"/>
                </a:lnTo>
                <a:lnTo>
                  <a:pt x="39398" y="6603"/>
                </a:lnTo>
                <a:lnTo>
                  <a:pt x="39325" y="6222"/>
                </a:lnTo>
                <a:lnTo>
                  <a:pt x="50279" y="7238"/>
                </a:lnTo>
                <a:lnTo>
                  <a:pt x="50799" y="7238"/>
                </a:lnTo>
                <a:lnTo>
                  <a:pt x="51283" y="8254"/>
                </a:lnTo>
                <a:lnTo>
                  <a:pt x="50469" y="8254"/>
                </a:lnTo>
                <a:lnTo>
                  <a:pt x="49863" y="9524"/>
                </a:lnTo>
                <a:close/>
              </a:path>
              <a:path w="114934" h="44450">
                <a:moveTo>
                  <a:pt x="94075" y="13842"/>
                </a:moveTo>
                <a:lnTo>
                  <a:pt x="73571" y="13842"/>
                </a:lnTo>
                <a:lnTo>
                  <a:pt x="75615" y="12953"/>
                </a:lnTo>
                <a:lnTo>
                  <a:pt x="78422" y="10413"/>
                </a:lnTo>
                <a:lnTo>
                  <a:pt x="78466" y="10159"/>
                </a:lnTo>
                <a:lnTo>
                  <a:pt x="78554" y="9651"/>
                </a:lnTo>
                <a:lnTo>
                  <a:pt x="78664" y="9016"/>
                </a:lnTo>
                <a:lnTo>
                  <a:pt x="78730" y="8635"/>
                </a:lnTo>
                <a:lnTo>
                  <a:pt x="78796" y="8254"/>
                </a:lnTo>
                <a:lnTo>
                  <a:pt x="78862" y="7873"/>
                </a:lnTo>
                <a:lnTo>
                  <a:pt x="78970" y="7238"/>
                </a:lnTo>
                <a:lnTo>
                  <a:pt x="81528" y="6222"/>
                </a:lnTo>
                <a:lnTo>
                  <a:pt x="83013" y="9016"/>
                </a:lnTo>
                <a:lnTo>
                  <a:pt x="86178" y="9016"/>
                </a:lnTo>
                <a:lnTo>
                  <a:pt x="87970" y="10794"/>
                </a:lnTo>
                <a:lnTo>
                  <a:pt x="88171" y="10794"/>
                </a:lnTo>
                <a:lnTo>
                  <a:pt x="86784" y="13207"/>
                </a:lnTo>
                <a:lnTo>
                  <a:pt x="87978" y="13588"/>
                </a:lnTo>
                <a:lnTo>
                  <a:pt x="94198" y="13588"/>
                </a:lnTo>
                <a:lnTo>
                  <a:pt x="94075" y="13842"/>
                </a:lnTo>
                <a:close/>
              </a:path>
              <a:path w="114934" h="44450">
                <a:moveTo>
                  <a:pt x="17500" y="7492"/>
                </a:moveTo>
                <a:lnTo>
                  <a:pt x="11766" y="7492"/>
                </a:lnTo>
                <a:lnTo>
                  <a:pt x="20008" y="7238"/>
                </a:lnTo>
                <a:lnTo>
                  <a:pt x="14275" y="7238"/>
                </a:lnTo>
                <a:lnTo>
                  <a:pt x="17500" y="7492"/>
                </a:lnTo>
                <a:close/>
              </a:path>
              <a:path w="114934" h="44450">
                <a:moveTo>
                  <a:pt x="95092" y="9524"/>
                </a:moveTo>
                <a:lnTo>
                  <a:pt x="93436" y="9016"/>
                </a:lnTo>
                <a:lnTo>
                  <a:pt x="94176" y="9016"/>
                </a:lnTo>
                <a:lnTo>
                  <a:pt x="94818" y="7873"/>
                </a:lnTo>
                <a:lnTo>
                  <a:pt x="94939" y="8635"/>
                </a:lnTo>
                <a:lnTo>
                  <a:pt x="95004" y="9016"/>
                </a:lnTo>
                <a:lnTo>
                  <a:pt x="95092" y="9524"/>
                </a:lnTo>
                <a:close/>
              </a:path>
              <a:path w="114934" h="44450">
                <a:moveTo>
                  <a:pt x="50798" y="13842"/>
                </a:moveTo>
                <a:lnTo>
                  <a:pt x="50468" y="13842"/>
                </a:lnTo>
                <a:lnTo>
                  <a:pt x="48109" y="13207"/>
                </a:lnTo>
                <a:lnTo>
                  <a:pt x="48755" y="11937"/>
                </a:lnTo>
                <a:lnTo>
                  <a:pt x="49844" y="9651"/>
                </a:lnTo>
                <a:lnTo>
                  <a:pt x="50469" y="8254"/>
                </a:lnTo>
                <a:lnTo>
                  <a:pt x="51338" y="8635"/>
                </a:lnTo>
                <a:lnTo>
                  <a:pt x="51858" y="9524"/>
                </a:lnTo>
                <a:lnTo>
                  <a:pt x="51911" y="10032"/>
                </a:lnTo>
                <a:lnTo>
                  <a:pt x="52530" y="10032"/>
                </a:lnTo>
                <a:lnTo>
                  <a:pt x="50649" y="10159"/>
                </a:lnTo>
                <a:lnTo>
                  <a:pt x="49454" y="12191"/>
                </a:lnTo>
                <a:lnTo>
                  <a:pt x="50798" y="13842"/>
                </a:lnTo>
                <a:close/>
              </a:path>
              <a:path w="114934" h="44450">
                <a:moveTo>
                  <a:pt x="51425" y="8635"/>
                </a:moveTo>
                <a:lnTo>
                  <a:pt x="50469" y="8254"/>
                </a:lnTo>
                <a:lnTo>
                  <a:pt x="51283" y="8254"/>
                </a:lnTo>
                <a:lnTo>
                  <a:pt x="51425" y="8635"/>
                </a:lnTo>
                <a:close/>
              </a:path>
              <a:path w="114934" h="44450">
                <a:moveTo>
                  <a:pt x="86187" y="9016"/>
                </a:moveTo>
                <a:lnTo>
                  <a:pt x="83457" y="9016"/>
                </a:lnTo>
                <a:lnTo>
                  <a:pt x="85718" y="8254"/>
                </a:lnTo>
                <a:lnTo>
                  <a:pt x="85470" y="8254"/>
                </a:lnTo>
                <a:lnTo>
                  <a:pt x="86187" y="9016"/>
                </a:lnTo>
                <a:close/>
              </a:path>
              <a:path w="114934" h="44450">
                <a:moveTo>
                  <a:pt x="52739" y="17652"/>
                </a:moveTo>
                <a:lnTo>
                  <a:pt x="51259" y="14477"/>
                </a:lnTo>
                <a:lnTo>
                  <a:pt x="50844" y="13842"/>
                </a:lnTo>
                <a:lnTo>
                  <a:pt x="49454" y="12191"/>
                </a:lnTo>
                <a:lnTo>
                  <a:pt x="50649" y="10159"/>
                </a:lnTo>
                <a:lnTo>
                  <a:pt x="52530" y="10032"/>
                </a:lnTo>
                <a:lnTo>
                  <a:pt x="51911" y="10032"/>
                </a:lnTo>
                <a:lnTo>
                  <a:pt x="51869" y="9524"/>
                </a:lnTo>
                <a:lnTo>
                  <a:pt x="51425" y="8635"/>
                </a:lnTo>
                <a:lnTo>
                  <a:pt x="55188" y="10032"/>
                </a:lnTo>
                <a:lnTo>
                  <a:pt x="54750" y="11429"/>
                </a:lnTo>
                <a:lnTo>
                  <a:pt x="54631" y="11810"/>
                </a:lnTo>
                <a:lnTo>
                  <a:pt x="54511" y="12191"/>
                </a:lnTo>
                <a:lnTo>
                  <a:pt x="54392" y="12572"/>
                </a:lnTo>
                <a:lnTo>
                  <a:pt x="52739" y="12953"/>
                </a:lnTo>
                <a:lnTo>
                  <a:pt x="52682" y="13842"/>
                </a:lnTo>
                <a:lnTo>
                  <a:pt x="50552" y="13842"/>
                </a:lnTo>
                <a:lnTo>
                  <a:pt x="51684" y="14477"/>
                </a:lnTo>
                <a:lnTo>
                  <a:pt x="53753" y="14477"/>
                </a:lnTo>
                <a:lnTo>
                  <a:pt x="52739" y="17652"/>
                </a:lnTo>
                <a:close/>
              </a:path>
              <a:path w="114934" h="44450">
                <a:moveTo>
                  <a:pt x="93414" y="15493"/>
                </a:moveTo>
                <a:lnTo>
                  <a:pt x="60325" y="15493"/>
                </a:lnTo>
                <a:lnTo>
                  <a:pt x="64028" y="11556"/>
                </a:lnTo>
                <a:lnTo>
                  <a:pt x="67492" y="10032"/>
                </a:lnTo>
                <a:lnTo>
                  <a:pt x="70657" y="10794"/>
                </a:lnTo>
                <a:lnTo>
                  <a:pt x="72808" y="13842"/>
                </a:lnTo>
                <a:lnTo>
                  <a:pt x="94080" y="13842"/>
                </a:lnTo>
                <a:lnTo>
                  <a:pt x="93414" y="15493"/>
                </a:lnTo>
                <a:close/>
              </a:path>
              <a:path w="114934" h="44450">
                <a:moveTo>
                  <a:pt x="112602" y="17652"/>
                </a:moveTo>
                <a:lnTo>
                  <a:pt x="52739" y="17652"/>
                </a:lnTo>
                <a:lnTo>
                  <a:pt x="54392" y="12572"/>
                </a:lnTo>
                <a:lnTo>
                  <a:pt x="56771" y="11937"/>
                </a:lnTo>
                <a:lnTo>
                  <a:pt x="59369" y="11937"/>
                </a:lnTo>
                <a:lnTo>
                  <a:pt x="60022" y="13588"/>
                </a:lnTo>
                <a:lnTo>
                  <a:pt x="60122" y="13842"/>
                </a:lnTo>
                <a:lnTo>
                  <a:pt x="60200" y="14477"/>
                </a:lnTo>
                <a:lnTo>
                  <a:pt x="60324" y="15493"/>
                </a:lnTo>
                <a:lnTo>
                  <a:pt x="112969" y="15493"/>
                </a:lnTo>
                <a:lnTo>
                  <a:pt x="112602" y="17652"/>
                </a:lnTo>
                <a:close/>
              </a:path>
              <a:path w="114934" h="44450">
                <a:moveTo>
                  <a:pt x="53753" y="14477"/>
                </a:moveTo>
                <a:lnTo>
                  <a:pt x="52381" y="14477"/>
                </a:lnTo>
                <a:lnTo>
                  <a:pt x="52711" y="13842"/>
                </a:lnTo>
                <a:lnTo>
                  <a:pt x="52739" y="12953"/>
                </a:lnTo>
                <a:lnTo>
                  <a:pt x="54392" y="12572"/>
                </a:lnTo>
                <a:lnTo>
                  <a:pt x="53753" y="14477"/>
                </a:lnTo>
                <a:close/>
              </a:path>
              <a:path w="114934" h="44450">
                <a:moveTo>
                  <a:pt x="50468" y="13842"/>
                </a:moveTo>
                <a:lnTo>
                  <a:pt x="47552" y="13207"/>
                </a:lnTo>
                <a:lnTo>
                  <a:pt x="48109" y="13207"/>
                </a:lnTo>
                <a:lnTo>
                  <a:pt x="50468" y="13842"/>
                </a:lnTo>
                <a:close/>
              </a:path>
              <a:path w="114934" h="44450">
                <a:moveTo>
                  <a:pt x="52381" y="14477"/>
                </a:moveTo>
                <a:lnTo>
                  <a:pt x="51684" y="14477"/>
                </a:lnTo>
                <a:lnTo>
                  <a:pt x="50622" y="13842"/>
                </a:lnTo>
                <a:lnTo>
                  <a:pt x="52747" y="13842"/>
                </a:lnTo>
                <a:lnTo>
                  <a:pt x="52381" y="14477"/>
                </a:lnTo>
                <a:close/>
              </a:path>
              <a:path w="114934" h="44450">
                <a:moveTo>
                  <a:pt x="19530" y="32638"/>
                </a:moveTo>
                <a:lnTo>
                  <a:pt x="12841" y="32511"/>
                </a:lnTo>
                <a:lnTo>
                  <a:pt x="10983" y="30860"/>
                </a:lnTo>
                <a:lnTo>
                  <a:pt x="14215" y="27812"/>
                </a:lnTo>
                <a:lnTo>
                  <a:pt x="14165" y="27558"/>
                </a:lnTo>
                <a:lnTo>
                  <a:pt x="14040" y="26923"/>
                </a:lnTo>
                <a:lnTo>
                  <a:pt x="13976" y="25018"/>
                </a:lnTo>
                <a:lnTo>
                  <a:pt x="14274" y="23494"/>
                </a:lnTo>
                <a:lnTo>
                  <a:pt x="111630" y="23494"/>
                </a:lnTo>
                <a:lnTo>
                  <a:pt x="111178" y="26288"/>
                </a:lnTo>
                <a:lnTo>
                  <a:pt x="111056" y="27558"/>
                </a:lnTo>
                <a:lnTo>
                  <a:pt x="110944" y="28955"/>
                </a:lnTo>
                <a:lnTo>
                  <a:pt x="110893" y="29590"/>
                </a:lnTo>
                <a:lnTo>
                  <a:pt x="27773" y="29590"/>
                </a:lnTo>
                <a:lnTo>
                  <a:pt x="19650" y="30098"/>
                </a:lnTo>
                <a:lnTo>
                  <a:pt x="19530" y="32638"/>
                </a:lnTo>
                <a:close/>
              </a:path>
              <a:path w="114934" h="44450">
                <a:moveTo>
                  <a:pt x="11527" y="27558"/>
                </a:moveTo>
                <a:lnTo>
                  <a:pt x="9556" y="26923"/>
                </a:lnTo>
                <a:lnTo>
                  <a:pt x="12508" y="26923"/>
                </a:lnTo>
                <a:lnTo>
                  <a:pt x="11527" y="27558"/>
                </a:lnTo>
                <a:close/>
              </a:path>
              <a:path w="114934" h="44450">
                <a:moveTo>
                  <a:pt x="28863" y="38353"/>
                </a:moveTo>
                <a:lnTo>
                  <a:pt x="22577" y="34924"/>
                </a:lnTo>
                <a:lnTo>
                  <a:pt x="26519" y="31876"/>
                </a:lnTo>
                <a:lnTo>
                  <a:pt x="27773" y="29590"/>
                </a:lnTo>
                <a:lnTo>
                  <a:pt x="110893" y="29590"/>
                </a:lnTo>
                <a:lnTo>
                  <a:pt x="110774" y="31114"/>
                </a:lnTo>
                <a:lnTo>
                  <a:pt x="110744" y="31495"/>
                </a:lnTo>
                <a:lnTo>
                  <a:pt x="44258" y="31495"/>
                </a:lnTo>
                <a:lnTo>
                  <a:pt x="44195" y="31876"/>
                </a:lnTo>
                <a:lnTo>
                  <a:pt x="44070" y="32638"/>
                </a:lnTo>
                <a:lnTo>
                  <a:pt x="44028" y="32892"/>
                </a:lnTo>
                <a:lnTo>
                  <a:pt x="43924" y="33527"/>
                </a:lnTo>
                <a:lnTo>
                  <a:pt x="37210" y="33527"/>
                </a:lnTo>
                <a:lnTo>
                  <a:pt x="36889" y="34035"/>
                </a:lnTo>
                <a:lnTo>
                  <a:pt x="29923" y="34035"/>
                </a:lnTo>
                <a:lnTo>
                  <a:pt x="29066" y="37591"/>
                </a:lnTo>
                <a:lnTo>
                  <a:pt x="28964" y="37972"/>
                </a:lnTo>
                <a:lnTo>
                  <a:pt x="28863" y="38353"/>
                </a:lnTo>
                <a:close/>
              </a:path>
              <a:path w="114934" h="44450">
                <a:moveTo>
                  <a:pt x="9078" y="31114"/>
                </a:moveTo>
                <a:lnTo>
                  <a:pt x="6749" y="30860"/>
                </a:lnTo>
                <a:lnTo>
                  <a:pt x="9165" y="30860"/>
                </a:lnTo>
                <a:lnTo>
                  <a:pt x="9078" y="31114"/>
                </a:lnTo>
                <a:close/>
              </a:path>
              <a:path w="114934" h="44450">
                <a:moveTo>
                  <a:pt x="48319" y="35686"/>
                </a:moveTo>
                <a:lnTo>
                  <a:pt x="45192" y="34162"/>
                </a:lnTo>
                <a:lnTo>
                  <a:pt x="45398" y="34162"/>
                </a:lnTo>
                <a:lnTo>
                  <a:pt x="44258" y="31495"/>
                </a:lnTo>
                <a:lnTo>
                  <a:pt x="110744" y="31495"/>
                </a:lnTo>
                <a:lnTo>
                  <a:pt x="110716" y="31876"/>
                </a:lnTo>
                <a:lnTo>
                  <a:pt x="60406" y="31876"/>
                </a:lnTo>
                <a:lnTo>
                  <a:pt x="60298" y="32511"/>
                </a:lnTo>
                <a:lnTo>
                  <a:pt x="60233" y="32892"/>
                </a:lnTo>
                <a:lnTo>
                  <a:pt x="60125" y="33527"/>
                </a:lnTo>
                <a:lnTo>
                  <a:pt x="50889" y="33527"/>
                </a:lnTo>
                <a:lnTo>
                  <a:pt x="48319" y="35686"/>
                </a:lnTo>
                <a:close/>
              </a:path>
              <a:path w="114934" h="44450">
                <a:moveTo>
                  <a:pt x="62953" y="39115"/>
                </a:moveTo>
                <a:lnTo>
                  <a:pt x="62128" y="38353"/>
                </a:lnTo>
                <a:lnTo>
                  <a:pt x="61674" y="37972"/>
                </a:lnTo>
                <a:lnTo>
                  <a:pt x="61389" y="37591"/>
                </a:lnTo>
                <a:lnTo>
                  <a:pt x="61229" y="36702"/>
                </a:lnTo>
                <a:lnTo>
                  <a:pt x="61161" y="36321"/>
                </a:lnTo>
                <a:lnTo>
                  <a:pt x="61092" y="35940"/>
                </a:lnTo>
                <a:lnTo>
                  <a:pt x="61001" y="35432"/>
                </a:lnTo>
                <a:lnTo>
                  <a:pt x="60909" y="34924"/>
                </a:lnTo>
                <a:lnTo>
                  <a:pt x="60818" y="34416"/>
                </a:lnTo>
                <a:lnTo>
                  <a:pt x="60772" y="34162"/>
                </a:lnTo>
                <a:lnTo>
                  <a:pt x="60658" y="33527"/>
                </a:lnTo>
                <a:lnTo>
                  <a:pt x="60544" y="32892"/>
                </a:lnTo>
                <a:lnTo>
                  <a:pt x="60476" y="32511"/>
                </a:lnTo>
                <a:lnTo>
                  <a:pt x="60361" y="31876"/>
                </a:lnTo>
                <a:lnTo>
                  <a:pt x="110716" y="31876"/>
                </a:lnTo>
                <a:lnTo>
                  <a:pt x="110642" y="32892"/>
                </a:lnTo>
                <a:lnTo>
                  <a:pt x="80035" y="32892"/>
                </a:lnTo>
                <a:lnTo>
                  <a:pt x="79636" y="33527"/>
                </a:lnTo>
                <a:lnTo>
                  <a:pt x="74441" y="33527"/>
                </a:lnTo>
                <a:lnTo>
                  <a:pt x="71195" y="36702"/>
                </a:lnTo>
                <a:lnTo>
                  <a:pt x="65043" y="36702"/>
                </a:lnTo>
                <a:lnTo>
                  <a:pt x="62953" y="39115"/>
                </a:lnTo>
                <a:close/>
              </a:path>
              <a:path w="114934" h="44450">
                <a:moveTo>
                  <a:pt x="103482" y="34035"/>
                </a:moveTo>
                <a:lnTo>
                  <a:pt x="82876" y="34035"/>
                </a:lnTo>
                <a:lnTo>
                  <a:pt x="80035" y="32892"/>
                </a:lnTo>
                <a:lnTo>
                  <a:pt x="110642" y="32892"/>
                </a:lnTo>
                <a:lnTo>
                  <a:pt x="110591" y="33527"/>
                </a:lnTo>
                <a:lnTo>
                  <a:pt x="103508" y="33527"/>
                </a:lnTo>
                <a:lnTo>
                  <a:pt x="103482" y="34035"/>
                </a:lnTo>
                <a:close/>
              </a:path>
              <a:path w="114934" h="44450">
                <a:moveTo>
                  <a:pt x="43682" y="34924"/>
                </a:moveTo>
                <a:lnTo>
                  <a:pt x="43043" y="34924"/>
                </a:lnTo>
                <a:lnTo>
                  <a:pt x="39340" y="34162"/>
                </a:lnTo>
                <a:lnTo>
                  <a:pt x="39499" y="34162"/>
                </a:lnTo>
                <a:lnTo>
                  <a:pt x="37210" y="33527"/>
                </a:lnTo>
                <a:lnTo>
                  <a:pt x="43924" y="33527"/>
                </a:lnTo>
                <a:lnTo>
                  <a:pt x="43814" y="34162"/>
                </a:lnTo>
                <a:lnTo>
                  <a:pt x="43770" y="34416"/>
                </a:lnTo>
                <a:lnTo>
                  <a:pt x="43682" y="34924"/>
                </a:lnTo>
                <a:close/>
              </a:path>
              <a:path w="114934" h="44450">
                <a:moveTo>
                  <a:pt x="53739" y="38734"/>
                </a:moveTo>
                <a:lnTo>
                  <a:pt x="52620" y="34416"/>
                </a:lnTo>
                <a:lnTo>
                  <a:pt x="50645" y="33527"/>
                </a:lnTo>
                <a:lnTo>
                  <a:pt x="98332" y="33527"/>
                </a:lnTo>
                <a:lnTo>
                  <a:pt x="52539" y="34035"/>
                </a:lnTo>
                <a:lnTo>
                  <a:pt x="60042" y="34035"/>
                </a:lnTo>
                <a:lnTo>
                  <a:pt x="59980" y="34416"/>
                </a:lnTo>
                <a:lnTo>
                  <a:pt x="59896" y="34924"/>
                </a:lnTo>
                <a:lnTo>
                  <a:pt x="59847" y="35178"/>
                </a:lnTo>
                <a:lnTo>
                  <a:pt x="53739" y="38734"/>
                </a:lnTo>
                <a:close/>
              </a:path>
              <a:path w="114934" h="44450">
                <a:moveTo>
                  <a:pt x="60042" y="34035"/>
                </a:moveTo>
                <a:lnTo>
                  <a:pt x="52539" y="34035"/>
                </a:lnTo>
                <a:lnTo>
                  <a:pt x="98332" y="33527"/>
                </a:lnTo>
                <a:lnTo>
                  <a:pt x="60125" y="33527"/>
                </a:lnTo>
                <a:lnTo>
                  <a:pt x="60042" y="34035"/>
                </a:lnTo>
                <a:close/>
              </a:path>
              <a:path w="114934" h="44450">
                <a:moveTo>
                  <a:pt x="60750" y="34035"/>
                </a:moveTo>
                <a:lnTo>
                  <a:pt x="60042" y="34035"/>
                </a:lnTo>
                <a:lnTo>
                  <a:pt x="60125" y="33527"/>
                </a:lnTo>
                <a:lnTo>
                  <a:pt x="60658" y="33527"/>
                </a:lnTo>
                <a:lnTo>
                  <a:pt x="60750" y="34035"/>
                </a:lnTo>
                <a:close/>
              </a:path>
              <a:path w="114934" h="44450">
                <a:moveTo>
                  <a:pt x="75448" y="34035"/>
                </a:moveTo>
                <a:lnTo>
                  <a:pt x="73922" y="34035"/>
                </a:lnTo>
                <a:lnTo>
                  <a:pt x="74441" y="33527"/>
                </a:lnTo>
                <a:lnTo>
                  <a:pt x="75423" y="33527"/>
                </a:lnTo>
                <a:lnTo>
                  <a:pt x="75448" y="34035"/>
                </a:lnTo>
                <a:close/>
              </a:path>
              <a:path w="114934" h="44450">
                <a:moveTo>
                  <a:pt x="80111" y="38353"/>
                </a:moveTo>
                <a:lnTo>
                  <a:pt x="75675" y="38353"/>
                </a:lnTo>
                <a:lnTo>
                  <a:pt x="75654" y="37972"/>
                </a:lnTo>
                <a:lnTo>
                  <a:pt x="75546" y="35940"/>
                </a:lnTo>
                <a:lnTo>
                  <a:pt x="75423" y="33527"/>
                </a:lnTo>
                <a:lnTo>
                  <a:pt x="79636" y="33527"/>
                </a:lnTo>
                <a:lnTo>
                  <a:pt x="79318" y="34035"/>
                </a:lnTo>
                <a:lnTo>
                  <a:pt x="79545" y="34035"/>
                </a:lnTo>
                <a:lnTo>
                  <a:pt x="79661" y="34924"/>
                </a:lnTo>
                <a:lnTo>
                  <a:pt x="79762" y="35686"/>
                </a:lnTo>
                <a:lnTo>
                  <a:pt x="79845" y="36321"/>
                </a:lnTo>
                <a:lnTo>
                  <a:pt x="79895" y="36702"/>
                </a:lnTo>
                <a:lnTo>
                  <a:pt x="80012" y="37591"/>
                </a:lnTo>
                <a:lnTo>
                  <a:pt x="80111" y="38353"/>
                </a:lnTo>
                <a:close/>
              </a:path>
              <a:path w="114934" h="44450">
                <a:moveTo>
                  <a:pt x="79545" y="34035"/>
                </a:moveTo>
                <a:lnTo>
                  <a:pt x="79318" y="34035"/>
                </a:lnTo>
                <a:lnTo>
                  <a:pt x="79636" y="33527"/>
                </a:lnTo>
                <a:lnTo>
                  <a:pt x="79545" y="34035"/>
                </a:lnTo>
                <a:close/>
              </a:path>
              <a:path w="114934" h="44450">
                <a:moveTo>
                  <a:pt x="85120" y="38734"/>
                </a:moveTo>
                <a:lnTo>
                  <a:pt x="84937" y="38734"/>
                </a:lnTo>
                <a:lnTo>
                  <a:pt x="83559" y="37972"/>
                </a:lnTo>
                <a:lnTo>
                  <a:pt x="83324" y="36702"/>
                </a:lnTo>
                <a:lnTo>
                  <a:pt x="83254" y="36321"/>
                </a:lnTo>
                <a:lnTo>
                  <a:pt x="83183" y="35940"/>
                </a:lnTo>
                <a:lnTo>
                  <a:pt x="83089" y="35432"/>
                </a:lnTo>
                <a:lnTo>
                  <a:pt x="82995" y="34924"/>
                </a:lnTo>
                <a:lnTo>
                  <a:pt x="82902" y="34416"/>
                </a:lnTo>
                <a:lnTo>
                  <a:pt x="81982" y="33527"/>
                </a:lnTo>
                <a:lnTo>
                  <a:pt x="81613" y="33527"/>
                </a:lnTo>
                <a:lnTo>
                  <a:pt x="82876" y="34035"/>
                </a:lnTo>
                <a:lnTo>
                  <a:pt x="103482" y="34035"/>
                </a:lnTo>
                <a:lnTo>
                  <a:pt x="103388" y="35940"/>
                </a:lnTo>
                <a:lnTo>
                  <a:pt x="102500" y="36702"/>
                </a:lnTo>
                <a:lnTo>
                  <a:pt x="87381" y="36702"/>
                </a:lnTo>
                <a:lnTo>
                  <a:pt x="85120" y="38734"/>
                </a:lnTo>
                <a:close/>
              </a:path>
              <a:path w="114934" h="44450">
                <a:moveTo>
                  <a:pt x="103737" y="34035"/>
                </a:moveTo>
                <a:lnTo>
                  <a:pt x="103482" y="34035"/>
                </a:lnTo>
                <a:lnTo>
                  <a:pt x="103508" y="33527"/>
                </a:lnTo>
                <a:lnTo>
                  <a:pt x="103737" y="34035"/>
                </a:lnTo>
                <a:close/>
              </a:path>
              <a:path w="114934" h="44450">
                <a:moveTo>
                  <a:pt x="105598" y="36702"/>
                </a:moveTo>
                <a:lnTo>
                  <a:pt x="103985" y="35432"/>
                </a:lnTo>
                <a:lnTo>
                  <a:pt x="103862" y="34924"/>
                </a:lnTo>
                <a:lnTo>
                  <a:pt x="103739" y="34416"/>
                </a:lnTo>
                <a:lnTo>
                  <a:pt x="103638" y="34035"/>
                </a:lnTo>
                <a:lnTo>
                  <a:pt x="103522" y="33527"/>
                </a:lnTo>
                <a:lnTo>
                  <a:pt x="110587" y="33527"/>
                </a:lnTo>
                <a:lnTo>
                  <a:pt x="110477" y="34924"/>
                </a:lnTo>
                <a:lnTo>
                  <a:pt x="110367" y="36321"/>
                </a:lnTo>
                <a:lnTo>
                  <a:pt x="107629" y="36321"/>
                </a:lnTo>
                <a:lnTo>
                  <a:pt x="105598" y="36702"/>
                </a:lnTo>
                <a:close/>
              </a:path>
              <a:path w="114934" h="44450">
                <a:moveTo>
                  <a:pt x="34791" y="37591"/>
                </a:moveTo>
                <a:lnTo>
                  <a:pt x="32431" y="37591"/>
                </a:lnTo>
                <a:lnTo>
                  <a:pt x="30055" y="34162"/>
                </a:lnTo>
                <a:lnTo>
                  <a:pt x="29909" y="34162"/>
                </a:lnTo>
                <a:lnTo>
                  <a:pt x="36889" y="34035"/>
                </a:lnTo>
                <a:lnTo>
                  <a:pt x="34791" y="37591"/>
                </a:lnTo>
                <a:close/>
              </a:path>
              <a:path w="114934" h="44450">
                <a:moveTo>
                  <a:pt x="44278" y="35178"/>
                </a:moveTo>
                <a:lnTo>
                  <a:pt x="43639" y="35178"/>
                </a:lnTo>
                <a:lnTo>
                  <a:pt x="43682" y="34924"/>
                </a:lnTo>
                <a:lnTo>
                  <a:pt x="43043" y="34924"/>
                </a:lnTo>
                <a:lnTo>
                  <a:pt x="44278" y="35178"/>
                </a:lnTo>
                <a:close/>
              </a:path>
              <a:path w="114934" h="44450">
                <a:moveTo>
                  <a:pt x="110154" y="39115"/>
                </a:moveTo>
                <a:lnTo>
                  <a:pt x="108437" y="38353"/>
                </a:lnTo>
                <a:lnTo>
                  <a:pt x="107629" y="36321"/>
                </a:lnTo>
                <a:lnTo>
                  <a:pt x="110367" y="36321"/>
                </a:lnTo>
                <a:lnTo>
                  <a:pt x="110241" y="37972"/>
                </a:lnTo>
                <a:lnTo>
                  <a:pt x="110154" y="39115"/>
                </a:lnTo>
                <a:close/>
              </a:path>
              <a:path w="114934" h="44450">
                <a:moveTo>
                  <a:pt x="68149" y="37591"/>
                </a:moveTo>
                <a:lnTo>
                  <a:pt x="65043" y="36702"/>
                </a:lnTo>
                <a:lnTo>
                  <a:pt x="71195" y="36702"/>
                </a:lnTo>
                <a:lnTo>
                  <a:pt x="68149" y="37591"/>
                </a:lnTo>
                <a:close/>
              </a:path>
              <a:path w="114934" h="44450">
                <a:moveTo>
                  <a:pt x="91084" y="38734"/>
                </a:moveTo>
                <a:lnTo>
                  <a:pt x="88862" y="37972"/>
                </a:lnTo>
                <a:lnTo>
                  <a:pt x="89064" y="37972"/>
                </a:lnTo>
                <a:lnTo>
                  <a:pt x="87381" y="36702"/>
                </a:lnTo>
                <a:lnTo>
                  <a:pt x="102500" y="36702"/>
                </a:lnTo>
                <a:lnTo>
                  <a:pt x="100043" y="37591"/>
                </a:lnTo>
                <a:lnTo>
                  <a:pt x="100402" y="38353"/>
                </a:lnTo>
                <a:lnTo>
                  <a:pt x="92936" y="38353"/>
                </a:lnTo>
                <a:lnTo>
                  <a:pt x="91084" y="38734"/>
                </a:lnTo>
                <a:close/>
              </a:path>
              <a:path w="114934" h="44450">
                <a:moveTo>
                  <a:pt x="36672" y="37972"/>
                </a:moveTo>
                <a:lnTo>
                  <a:pt x="34567" y="37972"/>
                </a:lnTo>
                <a:lnTo>
                  <a:pt x="34791" y="37591"/>
                </a:lnTo>
                <a:lnTo>
                  <a:pt x="30580" y="37591"/>
                </a:lnTo>
                <a:lnTo>
                  <a:pt x="36672" y="37972"/>
                </a:lnTo>
                <a:close/>
              </a:path>
              <a:path w="114934" h="44450">
                <a:moveTo>
                  <a:pt x="95862" y="43941"/>
                </a:moveTo>
                <a:lnTo>
                  <a:pt x="91622" y="42798"/>
                </a:lnTo>
                <a:lnTo>
                  <a:pt x="93593" y="39877"/>
                </a:lnTo>
                <a:lnTo>
                  <a:pt x="92936" y="38353"/>
                </a:lnTo>
                <a:lnTo>
                  <a:pt x="100402" y="38353"/>
                </a:lnTo>
                <a:lnTo>
                  <a:pt x="101016" y="39877"/>
                </a:lnTo>
                <a:lnTo>
                  <a:pt x="101119" y="40131"/>
                </a:lnTo>
                <a:lnTo>
                  <a:pt x="100457" y="40639"/>
                </a:lnTo>
                <a:lnTo>
                  <a:pt x="96878" y="40639"/>
                </a:lnTo>
                <a:lnTo>
                  <a:pt x="95862" y="43941"/>
                </a:lnTo>
                <a:close/>
              </a:path>
              <a:path w="114934" h="44450">
                <a:moveTo>
                  <a:pt x="99267" y="41782"/>
                </a:moveTo>
                <a:lnTo>
                  <a:pt x="96878" y="40639"/>
                </a:lnTo>
                <a:lnTo>
                  <a:pt x="100457" y="40639"/>
                </a:lnTo>
                <a:lnTo>
                  <a:pt x="99267" y="41782"/>
                </a:lnTo>
                <a:close/>
              </a:path>
            </a:pathLst>
          </a:custGeom>
          <a:solidFill>
            <a:srgbClr val="AB2EF2"/>
          </a:solidFill>
        </p:spPr>
        <p:txBody>
          <a:bodyPr wrap="square" lIns="0" tIns="0" rIns="0" bIns="0" rtlCol="0"/>
          <a:lstStyle/>
          <a:p>
            <a:endParaRPr/>
          </a:p>
        </p:txBody>
      </p:sp>
      <p:grpSp>
        <p:nvGrpSpPr>
          <p:cNvPr id="64" name="object 64"/>
          <p:cNvGrpSpPr/>
          <p:nvPr/>
        </p:nvGrpSpPr>
        <p:grpSpPr>
          <a:xfrm>
            <a:off x="14928549" y="3045114"/>
            <a:ext cx="189230" cy="149225"/>
            <a:chOff x="14928549" y="3045114"/>
            <a:chExt cx="189230" cy="149225"/>
          </a:xfrm>
        </p:grpSpPr>
        <p:sp>
          <p:nvSpPr>
            <p:cNvPr id="65" name="object 65"/>
            <p:cNvSpPr/>
            <p:nvPr/>
          </p:nvSpPr>
          <p:spPr>
            <a:xfrm>
              <a:off x="15049054" y="3045114"/>
              <a:ext cx="68580" cy="116205"/>
            </a:xfrm>
            <a:custGeom>
              <a:avLst/>
              <a:gdLst/>
              <a:ahLst/>
              <a:cxnLst/>
              <a:rect l="l" t="t" r="r" b="b"/>
              <a:pathLst>
                <a:path w="68580" h="116205">
                  <a:moveTo>
                    <a:pt x="26788" y="3174"/>
                  </a:moveTo>
                  <a:lnTo>
                    <a:pt x="22124" y="3174"/>
                  </a:lnTo>
                  <a:lnTo>
                    <a:pt x="24472" y="507"/>
                  </a:lnTo>
                  <a:lnTo>
                    <a:pt x="25426" y="0"/>
                  </a:lnTo>
                  <a:lnTo>
                    <a:pt x="26788" y="3174"/>
                  </a:lnTo>
                  <a:close/>
                </a:path>
                <a:path w="68580" h="116205">
                  <a:moveTo>
                    <a:pt x="5699" y="30733"/>
                  </a:moveTo>
                  <a:lnTo>
                    <a:pt x="6010" y="29971"/>
                  </a:lnTo>
                  <a:lnTo>
                    <a:pt x="4669" y="28701"/>
                  </a:lnTo>
                  <a:lnTo>
                    <a:pt x="5042" y="28701"/>
                  </a:lnTo>
                  <a:lnTo>
                    <a:pt x="5639" y="27685"/>
                  </a:lnTo>
                  <a:lnTo>
                    <a:pt x="9701" y="27685"/>
                  </a:lnTo>
                  <a:lnTo>
                    <a:pt x="8984" y="24383"/>
                  </a:lnTo>
                  <a:lnTo>
                    <a:pt x="5400" y="22351"/>
                  </a:lnTo>
                  <a:lnTo>
                    <a:pt x="3728" y="21716"/>
                  </a:lnTo>
                  <a:lnTo>
                    <a:pt x="2115" y="20192"/>
                  </a:lnTo>
                  <a:lnTo>
                    <a:pt x="3728" y="14858"/>
                  </a:lnTo>
                  <a:lnTo>
                    <a:pt x="3310" y="14477"/>
                  </a:lnTo>
                  <a:lnTo>
                    <a:pt x="25" y="14477"/>
                  </a:lnTo>
                  <a:lnTo>
                    <a:pt x="0" y="14223"/>
                  </a:lnTo>
                  <a:lnTo>
                    <a:pt x="7763" y="10921"/>
                  </a:lnTo>
                  <a:lnTo>
                    <a:pt x="22035" y="2031"/>
                  </a:lnTo>
                  <a:lnTo>
                    <a:pt x="22124" y="3174"/>
                  </a:lnTo>
                  <a:lnTo>
                    <a:pt x="26788" y="3174"/>
                  </a:lnTo>
                  <a:lnTo>
                    <a:pt x="27500" y="4825"/>
                  </a:lnTo>
                  <a:lnTo>
                    <a:pt x="26544" y="8000"/>
                  </a:lnTo>
                  <a:lnTo>
                    <a:pt x="29769" y="9905"/>
                  </a:lnTo>
                  <a:lnTo>
                    <a:pt x="30294" y="12318"/>
                  </a:lnTo>
                  <a:lnTo>
                    <a:pt x="29569" y="14223"/>
                  </a:lnTo>
                  <a:lnTo>
                    <a:pt x="29041" y="15493"/>
                  </a:lnTo>
                  <a:lnTo>
                    <a:pt x="28933" y="15747"/>
                  </a:lnTo>
                  <a:lnTo>
                    <a:pt x="34100" y="15747"/>
                  </a:lnTo>
                  <a:lnTo>
                    <a:pt x="35085" y="16636"/>
                  </a:lnTo>
                  <a:lnTo>
                    <a:pt x="32935" y="19430"/>
                  </a:lnTo>
                  <a:lnTo>
                    <a:pt x="33532" y="20446"/>
                  </a:lnTo>
                  <a:lnTo>
                    <a:pt x="33054" y="21335"/>
                  </a:lnTo>
                  <a:lnTo>
                    <a:pt x="32457" y="22351"/>
                  </a:lnTo>
                  <a:lnTo>
                    <a:pt x="35177" y="26669"/>
                  </a:lnTo>
                  <a:lnTo>
                    <a:pt x="30725" y="26669"/>
                  </a:lnTo>
                  <a:lnTo>
                    <a:pt x="29052" y="27304"/>
                  </a:lnTo>
                  <a:lnTo>
                    <a:pt x="10956" y="27304"/>
                  </a:lnTo>
                  <a:lnTo>
                    <a:pt x="5699" y="30733"/>
                  </a:lnTo>
                  <a:close/>
                </a:path>
                <a:path w="68580" h="116205">
                  <a:moveTo>
                    <a:pt x="34100" y="15747"/>
                  </a:moveTo>
                  <a:lnTo>
                    <a:pt x="28933" y="15747"/>
                  </a:lnTo>
                  <a:lnTo>
                    <a:pt x="33771" y="15493"/>
                  </a:lnTo>
                  <a:lnTo>
                    <a:pt x="34100" y="15747"/>
                  </a:lnTo>
                  <a:close/>
                </a:path>
                <a:path w="68580" h="116205">
                  <a:moveTo>
                    <a:pt x="33345" y="28447"/>
                  </a:moveTo>
                  <a:lnTo>
                    <a:pt x="29052" y="27304"/>
                  </a:lnTo>
                  <a:lnTo>
                    <a:pt x="30725" y="26669"/>
                  </a:lnTo>
                  <a:lnTo>
                    <a:pt x="33345" y="28447"/>
                  </a:lnTo>
                  <a:close/>
                </a:path>
                <a:path w="68580" h="116205">
                  <a:moveTo>
                    <a:pt x="36270" y="28447"/>
                  </a:moveTo>
                  <a:lnTo>
                    <a:pt x="33345" y="28447"/>
                  </a:lnTo>
                  <a:lnTo>
                    <a:pt x="30725" y="26669"/>
                  </a:lnTo>
                  <a:lnTo>
                    <a:pt x="35177" y="26669"/>
                  </a:lnTo>
                  <a:lnTo>
                    <a:pt x="36270" y="28447"/>
                  </a:lnTo>
                  <a:close/>
                </a:path>
                <a:path w="68580" h="116205">
                  <a:moveTo>
                    <a:pt x="12926" y="37083"/>
                  </a:moveTo>
                  <a:lnTo>
                    <a:pt x="12508" y="36702"/>
                  </a:lnTo>
                  <a:lnTo>
                    <a:pt x="12269" y="36448"/>
                  </a:lnTo>
                  <a:lnTo>
                    <a:pt x="12389" y="35178"/>
                  </a:lnTo>
                  <a:lnTo>
                    <a:pt x="11314" y="33781"/>
                  </a:lnTo>
                  <a:lnTo>
                    <a:pt x="9462" y="32638"/>
                  </a:lnTo>
                  <a:lnTo>
                    <a:pt x="8984" y="31495"/>
                  </a:lnTo>
                  <a:lnTo>
                    <a:pt x="8447" y="29971"/>
                  </a:lnTo>
                  <a:lnTo>
                    <a:pt x="10955" y="27304"/>
                  </a:lnTo>
                  <a:lnTo>
                    <a:pt x="29052" y="27304"/>
                  </a:lnTo>
                  <a:lnTo>
                    <a:pt x="33345" y="28447"/>
                  </a:lnTo>
                  <a:lnTo>
                    <a:pt x="33522" y="28447"/>
                  </a:lnTo>
                  <a:lnTo>
                    <a:pt x="34216" y="29717"/>
                  </a:lnTo>
                  <a:lnTo>
                    <a:pt x="36279" y="29717"/>
                  </a:lnTo>
                  <a:lnTo>
                    <a:pt x="37832" y="32257"/>
                  </a:lnTo>
                  <a:lnTo>
                    <a:pt x="42390" y="32257"/>
                  </a:lnTo>
                  <a:lnTo>
                    <a:pt x="41676" y="36321"/>
                  </a:lnTo>
                  <a:lnTo>
                    <a:pt x="14897" y="36448"/>
                  </a:lnTo>
                  <a:lnTo>
                    <a:pt x="12926" y="37083"/>
                  </a:lnTo>
                  <a:close/>
                </a:path>
                <a:path w="68580" h="116205">
                  <a:moveTo>
                    <a:pt x="34337" y="28701"/>
                  </a:moveTo>
                  <a:lnTo>
                    <a:pt x="33839" y="28701"/>
                  </a:lnTo>
                  <a:lnTo>
                    <a:pt x="33345" y="28447"/>
                  </a:lnTo>
                  <a:lnTo>
                    <a:pt x="34337" y="28701"/>
                  </a:lnTo>
                  <a:close/>
                </a:path>
                <a:path w="68580" h="116205">
                  <a:moveTo>
                    <a:pt x="36817" y="29336"/>
                  </a:moveTo>
                  <a:lnTo>
                    <a:pt x="34337" y="28701"/>
                  </a:lnTo>
                  <a:lnTo>
                    <a:pt x="36427" y="28701"/>
                  </a:lnTo>
                  <a:lnTo>
                    <a:pt x="36817" y="29336"/>
                  </a:lnTo>
                  <a:close/>
                </a:path>
                <a:path w="68580" h="116205">
                  <a:moveTo>
                    <a:pt x="42390" y="32257"/>
                  </a:moveTo>
                  <a:lnTo>
                    <a:pt x="37832" y="32257"/>
                  </a:lnTo>
                  <a:lnTo>
                    <a:pt x="42431" y="32003"/>
                  </a:lnTo>
                  <a:lnTo>
                    <a:pt x="42390" y="32257"/>
                  </a:lnTo>
                  <a:close/>
                </a:path>
                <a:path w="68580" h="116205">
                  <a:moveTo>
                    <a:pt x="15256" y="36702"/>
                  </a:moveTo>
                  <a:lnTo>
                    <a:pt x="14109" y="36702"/>
                  </a:lnTo>
                  <a:lnTo>
                    <a:pt x="14897" y="36448"/>
                  </a:lnTo>
                  <a:lnTo>
                    <a:pt x="15256" y="36702"/>
                  </a:lnTo>
                  <a:close/>
                </a:path>
                <a:path w="68580" h="116205">
                  <a:moveTo>
                    <a:pt x="15256" y="41782"/>
                  </a:moveTo>
                  <a:lnTo>
                    <a:pt x="14539" y="40766"/>
                  </a:lnTo>
                  <a:lnTo>
                    <a:pt x="15423" y="37083"/>
                  </a:lnTo>
                  <a:lnTo>
                    <a:pt x="15495" y="36829"/>
                  </a:lnTo>
                  <a:lnTo>
                    <a:pt x="15256" y="36702"/>
                  </a:lnTo>
                  <a:lnTo>
                    <a:pt x="14897" y="36448"/>
                  </a:lnTo>
                  <a:lnTo>
                    <a:pt x="42104" y="36448"/>
                  </a:lnTo>
                  <a:lnTo>
                    <a:pt x="36466" y="37083"/>
                  </a:lnTo>
                  <a:lnTo>
                    <a:pt x="37345" y="37083"/>
                  </a:lnTo>
                  <a:lnTo>
                    <a:pt x="34607" y="38480"/>
                  </a:lnTo>
                  <a:lnTo>
                    <a:pt x="35055" y="39623"/>
                  </a:lnTo>
                  <a:lnTo>
                    <a:pt x="16689" y="39623"/>
                  </a:lnTo>
                  <a:lnTo>
                    <a:pt x="15256" y="41782"/>
                  </a:lnTo>
                  <a:close/>
                </a:path>
                <a:path w="68580" h="116205">
                  <a:moveTo>
                    <a:pt x="41910" y="37083"/>
                  </a:moveTo>
                  <a:lnTo>
                    <a:pt x="37345" y="37083"/>
                  </a:lnTo>
                  <a:lnTo>
                    <a:pt x="37842" y="36829"/>
                  </a:lnTo>
                  <a:lnTo>
                    <a:pt x="42236" y="36829"/>
                  </a:lnTo>
                  <a:lnTo>
                    <a:pt x="41910" y="37083"/>
                  </a:lnTo>
                  <a:close/>
                </a:path>
                <a:path w="68580" h="116205">
                  <a:moveTo>
                    <a:pt x="45325" y="44195"/>
                  </a:moveTo>
                  <a:lnTo>
                    <a:pt x="36996" y="44195"/>
                  </a:lnTo>
                  <a:lnTo>
                    <a:pt x="38148" y="40766"/>
                  </a:lnTo>
                  <a:lnTo>
                    <a:pt x="38652" y="39623"/>
                  </a:lnTo>
                  <a:lnTo>
                    <a:pt x="41910" y="37083"/>
                  </a:lnTo>
                  <a:lnTo>
                    <a:pt x="42201" y="37083"/>
                  </a:lnTo>
                  <a:lnTo>
                    <a:pt x="48225" y="43052"/>
                  </a:lnTo>
                  <a:lnTo>
                    <a:pt x="45325" y="44195"/>
                  </a:lnTo>
                  <a:close/>
                </a:path>
                <a:path w="68580" h="116205">
                  <a:moveTo>
                    <a:pt x="19037" y="51942"/>
                  </a:moveTo>
                  <a:lnTo>
                    <a:pt x="18302" y="51942"/>
                  </a:lnTo>
                  <a:lnTo>
                    <a:pt x="18525" y="51053"/>
                  </a:lnTo>
                  <a:lnTo>
                    <a:pt x="18588" y="50799"/>
                  </a:lnTo>
                  <a:lnTo>
                    <a:pt x="18652" y="50545"/>
                  </a:lnTo>
                  <a:lnTo>
                    <a:pt x="18720" y="42925"/>
                  </a:lnTo>
                  <a:lnTo>
                    <a:pt x="18384" y="41782"/>
                  </a:lnTo>
                  <a:lnTo>
                    <a:pt x="15895" y="41782"/>
                  </a:lnTo>
                  <a:lnTo>
                    <a:pt x="16612" y="39623"/>
                  </a:lnTo>
                  <a:lnTo>
                    <a:pt x="35055" y="39623"/>
                  </a:lnTo>
                  <a:lnTo>
                    <a:pt x="36996" y="44195"/>
                  </a:lnTo>
                  <a:lnTo>
                    <a:pt x="45325" y="44195"/>
                  </a:lnTo>
                  <a:lnTo>
                    <a:pt x="42730" y="45211"/>
                  </a:lnTo>
                  <a:lnTo>
                    <a:pt x="44701" y="45973"/>
                  </a:lnTo>
                  <a:lnTo>
                    <a:pt x="44986" y="46481"/>
                  </a:lnTo>
                  <a:lnTo>
                    <a:pt x="46254" y="48259"/>
                  </a:lnTo>
                  <a:lnTo>
                    <a:pt x="45954" y="48893"/>
                  </a:lnTo>
                  <a:lnTo>
                    <a:pt x="23748" y="48893"/>
                  </a:lnTo>
                  <a:lnTo>
                    <a:pt x="18959" y="49402"/>
                  </a:lnTo>
                  <a:lnTo>
                    <a:pt x="19037" y="51942"/>
                  </a:lnTo>
                  <a:close/>
                </a:path>
                <a:path w="68580" h="116205">
                  <a:moveTo>
                    <a:pt x="25901" y="60070"/>
                  </a:moveTo>
                  <a:lnTo>
                    <a:pt x="20213" y="59562"/>
                  </a:lnTo>
                  <a:lnTo>
                    <a:pt x="20389" y="58292"/>
                  </a:lnTo>
                  <a:lnTo>
                    <a:pt x="20930" y="57276"/>
                  </a:lnTo>
                  <a:lnTo>
                    <a:pt x="22901" y="56133"/>
                  </a:lnTo>
                  <a:lnTo>
                    <a:pt x="23140" y="55625"/>
                  </a:lnTo>
                  <a:lnTo>
                    <a:pt x="23259" y="55371"/>
                  </a:lnTo>
                  <a:lnTo>
                    <a:pt x="23378" y="54990"/>
                  </a:lnTo>
                  <a:lnTo>
                    <a:pt x="18459" y="52323"/>
                  </a:lnTo>
                  <a:lnTo>
                    <a:pt x="18939" y="52323"/>
                  </a:lnTo>
                  <a:lnTo>
                    <a:pt x="22682" y="48893"/>
                  </a:lnTo>
                  <a:lnTo>
                    <a:pt x="45895" y="48893"/>
                  </a:lnTo>
                  <a:lnTo>
                    <a:pt x="45429" y="50037"/>
                  </a:lnTo>
                  <a:lnTo>
                    <a:pt x="45977" y="50037"/>
                  </a:lnTo>
                  <a:lnTo>
                    <a:pt x="45172" y="50291"/>
                  </a:lnTo>
                  <a:lnTo>
                    <a:pt x="49743" y="50291"/>
                  </a:lnTo>
                  <a:lnTo>
                    <a:pt x="49824" y="51053"/>
                  </a:lnTo>
                  <a:lnTo>
                    <a:pt x="49918" y="51942"/>
                  </a:lnTo>
                  <a:lnTo>
                    <a:pt x="49958" y="52323"/>
                  </a:lnTo>
                  <a:lnTo>
                    <a:pt x="50084" y="53466"/>
                  </a:lnTo>
                  <a:lnTo>
                    <a:pt x="25469" y="53466"/>
                  </a:lnTo>
                  <a:lnTo>
                    <a:pt x="25766" y="54990"/>
                  </a:lnTo>
                  <a:lnTo>
                    <a:pt x="25890" y="55625"/>
                  </a:lnTo>
                  <a:lnTo>
                    <a:pt x="25989" y="56133"/>
                  </a:lnTo>
                  <a:lnTo>
                    <a:pt x="26047" y="56387"/>
                  </a:lnTo>
                  <a:lnTo>
                    <a:pt x="23976" y="56387"/>
                  </a:lnTo>
                  <a:lnTo>
                    <a:pt x="26121" y="59816"/>
                  </a:lnTo>
                  <a:lnTo>
                    <a:pt x="25901" y="60070"/>
                  </a:lnTo>
                  <a:close/>
                </a:path>
                <a:path w="68580" h="116205">
                  <a:moveTo>
                    <a:pt x="49743" y="50291"/>
                  </a:moveTo>
                  <a:lnTo>
                    <a:pt x="45326" y="50291"/>
                  </a:lnTo>
                  <a:lnTo>
                    <a:pt x="45429" y="50037"/>
                  </a:lnTo>
                  <a:lnTo>
                    <a:pt x="45977" y="50037"/>
                  </a:lnTo>
                  <a:lnTo>
                    <a:pt x="49603" y="48893"/>
                  </a:lnTo>
                  <a:lnTo>
                    <a:pt x="49718" y="50037"/>
                  </a:lnTo>
                  <a:lnTo>
                    <a:pt x="49743" y="50291"/>
                  </a:lnTo>
                  <a:close/>
                </a:path>
                <a:path w="68580" h="116205">
                  <a:moveTo>
                    <a:pt x="45326" y="50291"/>
                  </a:moveTo>
                  <a:lnTo>
                    <a:pt x="45172" y="50291"/>
                  </a:lnTo>
                  <a:lnTo>
                    <a:pt x="45977" y="50037"/>
                  </a:lnTo>
                  <a:lnTo>
                    <a:pt x="45429" y="50037"/>
                  </a:lnTo>
                  <a:lnTo>
                    <a:pt x="45326" y="50291"/>
                  </a:lnTo>
                  <a:close/>
                </a:path>
                <a:path w="68580" h="116205">
                  <a:moveTo>
                    <a:pt x="16705" y="51053"/>
                  </a:moveTo>
                  <a:lnTo>
                    <a:pt x="16120" y="50799"/>
                  </a:lnTo>
                  <a:lnTo>
                    <a:pt x="16151" y="50291"/>
                  </a:lnTo>
                  <a:lnTo>
                    <a:pt x="16705" y="51053"/>
                  </a:lnTo>
                  <a:close/>
                </a:path>
                <a:path w="68580" h="116205">
                  <a:moveTo>
                    <a:pt x="15857" y="54228"/>
                  </a:moveTo>
                  <a:lnTo>
                    <a:pt x="15017" y="53212"/>
                  </a:lnTo>
                  <a:lnTo>
                    <a:pt x="14322" y="51053"/>
                  </a:lnTo>
                  <a:lnTo>
                    <a:pt x="14241" y="50799"/>
                  </a:lnTo>
                  <a:lnTo>
                    <a:pt x="14479" y="50545"/>
                  </a:lnTo>
                  <a:lnTo>
                    <a:pt x="15793" y="50545"/>
                  </a:lnTo>
                  <a:lnTo>
                    <a:pt x="16120" y="50799"/>
                  </a:lnTo>
                  <a:lnTo>
                    <a:pt x="16002" y="52323"/>
                  </a:lnTo>
                  <a:lnTo>
                    <a:pt x="15875" y="53974"/>
                  </a:lnTo>
                  <a:lnTo>
                    <a:pt x="15857" y="54228"/>
                  </a:lnTo>
                  <a:close/>
                </a:path>
                <a:path w="68580" h="116205">
                  <a:moveTo>
                    <a:pt x="17764" y="54228"/>
                  </a:moveTo>
                  <a:lnTo>
                    <a:pt x="16928" y="53974"/>
                  </a:lnTo>
                  <a:lnTo>
                    <a:pt x="17645" y="52323"/>
                  </a:lnTo>
                  <a:lnTo>
                    <a:pt x="17406" y="51942"/>
                  </a:lnTo>
                  <a:lnTo>
                    <a:pt x="16705" y="51053"/>
                  </a:lnTo>
                  <a:lnTo>
                    <a:pt x="18302" y="51942"/>
                  </a:lnTo>
                  <a:lnTo>
                    <a:pt x="19037" y="51942"/>
                  </a:lnTo>
                  <a:lnTo>
                    <a:pt x="17764" y="54228"/>
                  </a:lnTo>
                  <a:close/>
                </a:path>
                <a:path w="68580" h="116205">
                  <a:moveTo>
                    <a:pt x="44462" y="60070"/>
                  </a:moveTo>
                  <a:lnTo>
                    <a:pt x="26282" y="60070"/>
                  </a:lnTo>
                  <a:lnTo>
                    <a:pt x="26121" y="59816"/>
                  </a:lnTo>
                  <a:lnTo>
                    <a:pt x="29710" y="55625"/>
                  </a:lnTo>
                  <a:lnTo>
                    <a:pt x="25469" y="53466"/>
                  </a:lnTo>
                  <a:lnTo>
                    <a:pt x="50231" y="53466"/>
                  </a:lnTo>
                  <a:lnTo>
                    <a:pt x="46194" y="54990"/>
                  </a:lnTo>
                  <a:lnTo>
                    <a:pt x="46104" y="57276"/>
                  </a:lnTo>
                  <a:lnTo>
                    <a:pt x="45704" y="58292"/>
                  </a:lnTo>
                  <a:lnTo>
                    <a:pt x="44408" y="59562"/>
                  </a:lnTo>
                  <a:lnTo>
                    <a:pt x="44462" y="60070"/>
                  </a:lnTo>
                  <a:close/>
                </a:path>
                <a:path w="68580" h="116205">
                  <a:moveTo>
                    <a:pt x="26186" y="57149"/>
                  </a:moveTo>
                  <a:lnTo>
                    <a:pt x="23976" y="56387"/>
                  </a:lnTo>
                  <a:lnTo>
                    <a:pt x="26047" y="56387"/>
                  </a:lnTo>
                  <a:lnTo>
                    <a:pt x="26139" y="56895"/>
                  </a:lnTo>
                  <a:lnTo>
                    <a:pt x="26186" y="57149"/>
                  </a:lnTo>
                  <a:close/>
                </a:path>
                <a:path w="68580" h="116205">
                  <a:moveTo>
                    <a:pt x="28276" y="66166"/>
                  </a:moveTo>
                  <a:lnTo>
                    <a:pt x="26305" y="65785"/>
                  </a:lnTo>
                  <a:lnTo>
                    <a:pt x="26892" y="65785"/>
                  </a:lnTo>
                  <a:lnTo>
                    <a:pt x="24573" y="61594"/>
                  </a:lnTo>
                  <a:lnTo>
                    <a:pt x="26121" y="59816"/>
                  </a:lnTo>
                  <a:lnTo>
                    <a:pt x="26282" y="60070"/>
                  </a:lnTo>
                  <a:lnTo>
                    <a:pt x="44462" y="60070"/>
                  </a:lnTo>
                  <a:lnTo>
                    <a:pt x="44872" y="61594"/>
                  </a:lnTo>
                  <a:lnTo>
                    <a:pt x="44940" y="61848"/>
                  </a:lnTo>
                  <a:lnTo>
                    <a:pt x="30307" y="61848"/>
                  </a:lnTo>
                  <a:lnTo>
                    <a:pt x="27565" y="64642"/>
                  </a:lnTo>
                  <a:lnTo>
                    <a:pt x="27364" y="64642"/>
                  </a:lnTo>
                  <a:lnTo>
                    <a:pt x="28276" y="66166"/>
                  </a:lnTo>
                  <a:close/>
                </a:path>
                <a:path w="68580" h="116205">
                  <a:moveTo>
                    <a:pt x="31489" y="71627"/>
                  </a:moveTo>
                  <a:lnTo>
                    <a:pt x="31079" y="71627"/>
                  </a:lnTo>
                  <a:lnTo>
                    <a:pt x="31727" y="71356"/>
                  </a:lnTo>
                  <a:lnTo>
                    <a:pt x="30595" y="71356"/>
                  </a:lnTo>
                  <a:lnTo>
                    <a:pt x="27857" y="70992"/>
                  </a:lnTo>
                  <a:lnTo>
                    <a:pt x="28835" y="70992"/>
                  </a:lnTo>
                  <a:lnTo>
                    <a:pt x="29172" y="68960"/>
                  </a:lnTo>
                  <a:lnTo>
                    <a:pt x="26962" y="68960"/>
                  </a:lnTo>
                  <a:lnTo>
                    <a:pt x="27918" y="68579"/>
                  </a:lnTo>
                  <a:lnTo>
                    <a:pt x="30307" y="61848"/>
                  </a:lnTo>
                  <a:lnTo>
                    <a:pt x="44940" y="61848"/>
                  </a:lnTo>
                  <a:lnTo>
                    <a:pt x="47867" y="60705"/>
                  </a:lnTo>
                  <a:lnTo>
                    <a:pt x="48806" y="61848"/>
                  </a:lnTo>
                  <a:lnTo>
                    <a:pt x="49300" y="62356"/>
                  </a:lnTo>
                  <a:lnTo>
                    <a:pt x="48464" y="65277"/>
                  </a:lnTo>
                  <a:lnTo>
                    <a:pt x="51995" y="65277"/>
                  </a:lnTo>
                  <a:lnTo>
                    <a:pt x="52764" y="65785"/>
                  </a:lnTo>
                  <a:lnTo>
                    <a:pt x="52192" y="67563"/>
                  </a:lnTo>
                  <a:lnTo>
                    <a:pt x="31024" y="67563"/>
                  </a:lnTo>
                  <a:lnTo>
                    <a:pt x="30367" y="70992"/>
                  </a:lnTo>
                  <a:lnTo>
                    <a:pt x="31230" y="71356"/>
                  </a:lnTo>
                  <a:lnTo>
                    <a:pt x="31489" y="71627"/>
                  </a:lnTo>
                  <a:close/>
                </a:path>
                <a:path w="68580" h="116205">
                  <a:moveTo>
                    <a:pt x="51995" y="65277"/>
                  </a:moveTo>
                  <a:lnTo>
                    <a:pt x="48464" y="65277"/>
                  </a:lnTo>
                  <a:lnTo>
                    <a:pt x="51032" y="64642"/>
                  </a:lnTo>
                  <a:lnTo>
                    <a:pt x="51995" y="65277"/>
                  </a:lnTo>
                  <a:close/>
                </a:path>
                <a:path w="68580" h="116205">
                  <a:moveTo>
                    <a:pt x="56817" y="68579"/>
                  </a:moveTo>
                  <a:lnTo>
                    <a:pt x="51868" y="68579"/>
                  </a:lnTo>
                  <a:lnTo>
                    <a:pt x="55691" y="65277"/>
                  </a:lnTo>
                  <a:lnTo>
                    <a:pt x="56817" y="68579"/>
                  </a:lnTo>
                  <a:close/>
                </a:path>
                <a:path w="68580" h="116205">
                  <a:moveTo>
                    <a:pt x="49766" y="74040"/>
                  </a:moveTo>
                  <a:lnTo>
                    <a:pt x="30607" y="74040"/>
                  </a:lnTo>
                  <a:lnTo>
                    <a:pt x="31382" y="73532"/>
                  </a:lnTo>
                  <a:lnTo>
                    <a:pt x="32875" y="73278"/>
                  </a:lnTo>
                  <a:lnTo>
                    <a:pt x="31261" y="71356"/>
                  </a:lnTo>
                  <a:lnTo>
                    <a:pt x="31727" y="71356"/>
                  </a:lnTo>
                  <a:lnTo>
                    <a:pt x="35324" y="69849"/>
                  </a:lnTo>
                  <a:lnTo>
                    <a:pt x="31024" y="67563"/>
                  </a:lnTo>
                  <a:lnTo>
                    <a:pt x="52192" y="67563"/>
                  </a:lnTo>
                  <a:lnTo>
                    <a:pt x="51868" y="68579"/>
                  </a:lnTo>
                  <a:lnTo>
                    <a:pt x="56817" y="68579"/>
                  </a:lnTo>
                  <a:lnTo>
                    <a:pt x="57672" y="70992"/>
                  </a:lnTo>
                  <a:lnTo>
                    <a:pt x="50012" y="70992"/>
                  </a:lnTo>
                  <a:lnTo>
                    <a:pt x="49632" y="71356"/>
                  </a:lnTo>
                  <a:lnTo>
                    <a:pt x="49058" y="71627"/>
                  </a:lnTo>
                  <a:lnTo>
                    <a:pt x="48204" y="72135"/>
                  </a:lnTo>
                  <a:lnTo>
                    <a:pt x="48019" y="72135"/>
                  </a:lnTo>
                  <a:lnTo>
                    <a:pt x="48724" y="72643"/>
                  </a:lnTo>
                  <a:lnTo>
                    <a:pt x="48763" y="73532"/>
                  </a:lnTo>
                  <a:lnTo>
                    <a:pt x="49766" y="74040"/>
                  </a:lnTo>
                  <a:close/>
                </a:path>
                <a:path w="68580" h="116205">
                  <a:moveTo>
                    <a:pt x="51877" y="74040"/>
                  </a:moveTo>
                  <a:lnTo>
                    <a:pt x="50778" y="74040"/>
                  </a:lnTo>
                  <a:lnTo>
                    <a:pt x="48724" y="72643"/>
                  </a:lnTo>
                  <a:lnTo>
                    <a:pt x="48643" y="72135"/>
                  </a:lnTo>
                  <a:lnTo>
                    <a:pt x="49290" y="71627"/>
                  </a:lnTo>
                  <a:lnTo>
                    <a:pt x="49514" y="71356"/>
                  </a:lnTo>
                  <a:lnTo>
                    <a:pt x="50125" y="70992"/>
                  </a:lnTo>
                  <a:lnTo>
                    <a:pt x="57672" y="70992"/>
                  </a:lnTo>
                  <a:lnTo>
                    <a:pt x="57803" y="71356"/>
                  </a:lnTo>
                  <a:lnTo>
                    <a:pt x="57901" y="71627"/>
                  </a:lnTo>
                  <a:lnTo>
                    <a:pt x="54709" y="73405"/>
                  </a:lnTo>
                  <a:lnTo>
                    <a:pt x="53362" y="73405"/>
                  </a:lnTo>
                  <a:lnTo>
                    <a:pt x="51877" y="74040"/>
                  </a:lnTo>
                  <a:close/>
                </a:path>
                <a:path w="68580" h="116205">
                  <a:moveTo>
                    <a:pt x="50594" y="74040"/>
                  </a:moveTo>
                  <a:lnTo>
                    <a:pt x="49788" y="74040"/>
                  </a:lnTo>
                  <a:lnTo>
                    <a:pt x="48872" y="73532"/>
                  </a:lnTo>
                  <a:lnTo>
                    <a:pt x="48752" y="73278"/>
                  </a:lnTo>
                  <a:lnTo>
                    <a:pt x="48724" y="72643"/>
                  </a:lnTo>
                  <a:lnTo>
                    <a:pt x="50594" y="74040"/>
                  </a:lnTo>
                  <a:close/>
                </a:path>
                <a:path w="68580" h="116205">
                  <a:moveTo>
                    <a:pt x="51877" y="74040"/>
                  </a:moveTo>
                  <a:lnTo>
                    <a:pt x="53362" y="73405"/>
                  </a:lnTo>
                  <a:lnTo>
                    <a:pt x="53598" y="73786"/>
                  </a:lnTo>
                  <a:lnTo>
                    <a:pt x="51877" y="74040"/>
                  </a:lnTo>
                  <a:close/>
                </a:path>
                <a:path w="68580" h="116205">
                  <a:moveTo>
                    <a:pt x="53598" y="73786"/>
                  </a:moveTo>
                  <a:lnTo>
                    <a:pt x="53404" y="73532"/>
                  </a:lnTo>
                  <a:lnTo>
                    <a:pt x="54709" y="73405"/>
                  </a:lnTo>
                  <a:lnTo>
                    <a:pt x="54513" y="73532"/>
                  </a:lnTo>
                  <a:lnTo>
                    <a:pt x="55037" y="73532"/>
                  </a:lnTo>
                  <a:lnTo>
                    <a:pt x="53598" y="73786"/>
                  </a:lnTo>
                  <a:close/>
                </a:path>
                <a:path w="68580" h="116205">
                  <a:moveTo>
                    <a:pt x="50778" y="74040"/>
                  </a:moveTo>
                  <a:lnTo>
                    <a:pt x="50594" y="74040"/>
                  </a:lnTo>
                  <a:lnTo>
                    <a:pt x="49914" y="73532"/>
                  </a:lnTo>
                  <a:lnTo>
                    <a:pt x="50405" y="73786"/>
                  </a:lnTo>
                  <a:lnTo>
                    <a:pt x="50778" y="74040"/>
                  </a:lnTo>
                  <a:close/>
                </a:path>
                <a:path w="68580" h="116205">
                  <a:moveTo>
                    <a:pt x="32099" y="77215"/>
                  </a:moveTo>
                  <a:lnTo>
                    <a:pt x="30665" y="75945"/>
                  </a:lnTo>
                  <a:lnTo>
                    <a:pt x="30396" y="74040"/>
                  </a:lnTo>
                  <a:lnTo>
                    <a:pt x="51877" y="74040"/>
                  </a:lnTo>
                  <a:lnTo>
                    <a:pt x="53598" y="73786"/>
                  </a:lnTo>
                  <a:lnTo>
                    <a:pt x="54795" y="75437"/>
                  </a:lnTo>
                  <a:lnTo>
                    <a:pt x="53962" y="76834"/>
                  </a:lnTo>
                  <a:lnTo>
                    <a:pt x="34906" y="76834"/>
                  </a:lnTo>
                  <a:lnTo>
                    <a:pt x="32099" y="77215"/>
                  </a:lnTo>
                  <a:close/>
                </a:path>
                <a:path w="68580" h="116205">
                  <a:moveTo>
                    <a:pt x="61859" y="79755"/>
                  </a:moveTo>
                  <a:lnTo>
                    <a:pt x="56288" y="79755"/>
                  </a:lnTo>
                  <a:lnTo>
                    <a:pt x="61046" y="75945"/>
                  </a:lnTo>
                  <a:lnTo>
                    <a:pt x="60854" y="75945"/>
                  </a:lnTo>
                  <a:lnTo>
                    <a:pt x="61859" y="79755"/>
                  </a:lnTo>
                  <a:close/>
                </a:path>
                <a:path w="68580" h="116205">
                  <a:moveTo>
                    <a:pt x="37743" y="82168"/>
                  </a:moveTo>
                  <a:lnTo>
                    <a:pt x="33950" y="82168"/>
                  </a:lnTo>
                  <a:lnTo>
                    <a:pt x="34685" y="78104"/>
                  </a:lnTo>
                  <a:lnTo>
                    <a:pt x="34800" y="77469"/>
                  </a:lnTo>
                  <a:lnTo>
                    <a:pt x="34906" y="76834"/>
                  </a:lnTo>
                  <a:lnTo>
                    <a:pt x="53962" y="76834"/>
                  </a:lnTo>
                  <a:lnTo>
                    <a:pt x="53601" y="77469"/>
                  </a:lnTo>
                  <a:lnTo>
                    <a:pt x="55549" y="77469"/>
                  </a:lnTo>
                  <a:lnTo>
                    <a:pt x="56288" y="78104"/>
                  </a:lnTo>
                  <a:lnTo>
                    <a:pt x="56288" y="79755"/>
                  </a:lnTo>
                  <a:lnTo>
                    <a:pt x="61859" y="79755"/>
                  </a:lnTo>
                  <a:lnTo>
                    <a:pt x="62273" y="81279"/>
                  </a:lnTo>
                  <a:lnTo>
                    <a:pt x="62337" y="81533"/>
                  </a:lnTo>
                  <a:lnTo>
                    <a:pt x="38191" y="81533"/>
                  </a:lnTo>
                  <a:lnTo>
                    <a:pt x="37833" y="82041"/>
                  </a:lnTo>
                  <a:close/>
                </a:path>
                <a:path w="68580" h="116205">
                  <a:moveTo>
                    <a:pt x="55549" y="77469"/>
                  </a:moveTo>
                  <a:lnTo>
                    <a:pt x="53601" y="77469"/>
                  </a:lnTo>
                  <a:lnTo>
                    <a:pt x="55213" y="77088"/>
                  </a:lnTo>
                  <a:lnTo>
                    <a:pt x="55549" y="77469"/>
                  </a:lnTo>
                  <a:close/>
                </a:path>
                <a:path w="68580" h="116205">
                  <a:moveTo>
                    <a:pt x="31442" y="82041"/>
                  </a:moveTo>
                  <a:lnTo>
                    <a:pt x="31740" y="80390"/>
                  </a:lnTo>
                  <a:lnTo>
                    <a:pt x="32774" y="81279"/>
                  </a:lnTo>
                  <a:lnTo>
                    <a:pt x="33174" y="81279"/>
                  </a:lnTo>
                  <a:lnTo>
                    <a:pt x="32670" y="81533"/>
                  </a:lnTo>
                  <a:lnTo>
                    <a:pt x="31442" y="82041"/>
                  </a:lnTo>
                  <a:close/>
                </a:path>
                <a:path w="68580" h="116205">
                  <a:moveTo>
                    <a:pt x="33107" y="81533"/>
                  </a:moveTo>
                  <a:lnTo>
                    <a:pt x="32626" y="81533"/>
                  </a:lnTo>
                  <a:lnTo>
                    <a:pt x="33218" y="81279"/>
                  </a:lnTo>
                  <a:lnTo>
                    <a:pt x="32736" y="81279"/>
                  </a:lnTo>
                  <a:lnTo>
                    <a:pt x="33107" y="81533"/>
                  </a:lnTo>
                  <a:close/>
                </a:path>
                <a:path w="68580" h="116205">
                  <a:moveTo>
                    <a:pt x="33293" y="81660"/>
                  </a:moveTo>
                  <a:lnTo>
                    <a:pt x="33069" y="81533"/>
                  </a:lnTo>
                  <a:lnTo>
                    <a:pt x="32774" y="81279"/>
                  </a:lnTo>
                  <a:lnTo>
                    <a:pt x="33174" y="81279"/>
                  </a:lnTo>
                  <a:lnTo>
                    <a:pt x="33293" y="81660"/>
                  </a:lnTo>
                  <a:close/>
                </a:path>
                <a:path w="68580" h="116205">
                  <a:moveTo>
                    <a:pt x="40640" y="100710"/>
                  </a:moveTo>
                  <a:lnTo>
                    <a:pt x="39505" y="100456"/>
                  </a:lnTo>
                  <a:lnTo>
                    <a:pt x="38191" y="98551"/>
                  </a:lnTo>
                  <a:lnTo>
                    <a:pt x="39794" y="96392"/>
                  </a:lnTo>
                  <a:lnTo>
                    <a:pt x="39904" y="95122"/>
                  </a:lnTo>
                  <a:lnTo>
                    <a:pt x="39617" y="93217"/>
                  </a:lnTo>
                  <a:lnTo>
                    <a:pt x="39565" y="92836"/>
                  </a:lnTo>
                  <a:lnTo>
                    <a:pt x="36399" y="90423"/>
                  </a:lnTo>
                  <a:lnTo>
                    <a:pt x="38071" y="86867"/>
                  </a:lnTo>
                  <a:lnTo>
                    <a:pt x="36685" y="86867"/>
                  </a:lnTo>
                  <a:lnTo>
                    <a:pt x="37997" y="82168"/>
                  </a:lnTo>
                  <a:lnTo>
                    <a:pt x="38139" y="81660"/>
                  </a:lnTo>
                  <a:lnTo>
                    <a:pt x="62337" y="81533"/>
                  </a:lnTo>
                  <a:lnTo>
                    <a:pt x="63515" y="85978"/>
                  </a:lnTo>
                  <a:lnTo>
                    <a:pt x="61295" y="86867"/>
                  </a:lnTo>
                  <a:lnTo>
                    <a:pt x="38071" y="86867"/>
                  </a:lnTo>
                  <a:lnTo>
                    <a:pt x="36578" y="87248"/>
                  </a:lnTo>
                  <a:lnTo>
                    <a:pt x="60404" y="87248"/>
                  </a:lnTo>
                  <a:lnTo>
                    <a:pt x="59215" y="87756"/>
                  </a:lnTo>
                  <a:lnTo>
                    <a:pt x="60171" y="88010"/>
                  </a:lnTo>
                  <a:lnTo>
                    <a:pt x="60768" y="88645"/>
                  </a:lnTo>
                  <a:lnTo>
                    <a:pt x="61007" y="90039"/>
                  </a:lnTo>
                  <a:lnTo>
                    <a:pt x="63515" y="90039"/>
                  </a:lnTo>
                  <a:lnTo>
                    <a:pt x="64144" y="90423"/>
                  </a:lnTo>
                  <a:lnTo>
                    <a:pt x="64387" y="90423"/>
                  </a:lnTo>
                  <a:lnTo>
                    <a:pt x="63934" y="92074"/>
                  </a:lnTo>
                  <a:lnTo>
                    <a:pt x="65557" y="93217"/>
                  </a:lnTo>
                  <a:lnTo>
                    <a:pt x="42073" y="93217"/>
                  </a:lnTo>
                  <a:lnTo>
                    <a:pt x="43029" y="98170"/>
                  </a:lnTo>
                  <a:lnTo>
                    <a:pt x="42252" y="98932"/>
                  </a:lnTo>
                  <a:lnTo>
                    <a:pt x="40998" y="98932"/>
                  </a:lnTo>
                  <a:lnTo>
                    <a:pt x="39923" y="99567"/>
                  </a:lnTo>
                  <a:lnTo>
                    <a:pt x="40640" y="100710"/>
                  </a:lnTo>
                  <a:close/>
                </a:path>
                <a:path w="68580" h="116205">
                  <a:moveTo>
                    <a:pt x="36698" y="83946"/>
                  </a:moveTo>
                  <a:lnTo>
                    <a:pt x="34129" y="83565"/>
                  </a:lnTo>
                  <a:lnTo>
                    <a:pt x="33831" y="83565"/>
                  </a:lnTo>
                  <a:lnTo>
                    <a:pt x="33436" y="82168"/>
                  </a:lnTo>
                  <a:lnTo>
                    <a:pt x="33293" y="81660"/>
                  </a:lnTo>
                  <a:lnTo>
                    <a:pt x="33950" y="82168"/>
                  </a:lnTo>
                  <a:lnTo>
                    <a:pt x="37743" y="82168"/>
                  </a:lnTo>
                  <a:lnTo>
                    <a:pt x="36698" y="83946"/>
                  </a:lnTo>
                  <a:close/>
                </a:path>
                <a:path w="68580" h="116205">
                  <a:moveTo>
                    <a:pt x="64975" y="101980"/>
                  </a:moveTo>
                  <a:lnTo>
                    <a:pt x="46851" y="101980"/>
                  </a:lnTo>
                  <a:lnTo>
                    <a:pt x="43812" y="98551"/>
                  </a:lnTo>
                  <a:lnTo>
                    <a:pt x="44127" y="98551"/>
                  </a:lnTo>
                  <a:lnTo>
                    <a:pt x="47568" y="96392"/>
                  </a:lnTo>
                  <a:lnTo>
                    <a:pt x="42073" y="93217"/>
                  </a:lnTo>
                  <a:lnTo>
                    <a:pt x="65557" y="93217"/>
                  </a:lnTo>
                  <a:lnTo>
                    <a:pt x="68533" y="95122"/>
                  </a:lnTo>
                  <a:lnTo>
                    <a:pt x="67099" y="98170"/>
                  </a:lnTo>
                  <a:lnTo>
                    <a:pt x="64975" y="101980"/>
                  </a:lnTo>
                  <a:close/>
                </a:path>
                <a:path w="68580" h="116205">
                  <a:moveTo>
                    <a:pt x="42014" y="99186"/>
                  </a:moveTo>
                  <a:lnTo>
                    <a:pt x="40998" y="98932"/>
                  </a:lnTo>
                  <a:lnTo>
                    <a:pt x="42252" y="98932"/>
                  </a:lnTo>
                  <a:lnTo>
                    <a:pt x="42014" y="99186"/>
                  </a:lnTo>
                  <a:close/>
                </a:path>
                <a:path w="68580" h="116205">
                  <a:moveTo>
                    <a:pt x="66920" y="103631"/>
                  </a:moveTo>
                  <a:lnTo>
                    <a:pt x="44701" y="103631"/>
                  </a:lnTo>
                  <a:lnTo>
                    <a:pt x="44940" y="103377"/>
                  </a:lnTo>
                  <a:lnTo>
                    <a:pt x="44800" y="102361"/>
                  </a:lnTo>
                  <a:lnTo>
                    <a:pt x="44747" y="101980"/>
                  </a:lnTo>
                  <a:lnTo>
                    <a:pt x="44642" y="101218"/>
                  </a:lnTo>
                  <a:lnTo>
                    <a:pt x="46851" y="101980"/>
                  </a:lnTo>
                  <a:lnTo>
                    <a:pt x="64975" y="101980"/>
                  </a:lnTo>
                  <a:lnTo>
                    <a:pt x="64710" y="102361"/>
                  </a:lnTo>
                  <a:lnTo>
                    <a:pt x="66920" y="103631"/>
                  </a:lnTo>
                  <a:close/>
                </a:path>
                <a:path w="68580" h="116205">
                  <a:moveTo>
                    <a:pt x="44190" y="108838"/>
                  </a:moveTo>
                  <a:lnTo>
                    <a:pt x="44044" y="108838"/>
                  </a:lnTo>
                  <a:lnTo>
                    <a:pt x="43958" y="107060"/>
                  </a:lnTo>
                  <a:lnTo>
                    <a:pt x="43865" y="105536"/>
                  </a:lnTo>
                  <a:lnTo>
                    <a:pt x="42432" y="105155"/>
                  </a:lnTo>
                  <a:lnTo>
                    <a:pt x="42432" y="103377"/>
                  </a:lnTo>
                  <a:lnTo>
                    <a:pt x="42002" y="103377"/>
                  </a:lnTo>
                  <a:lnTo>
                    <a:pt x="43722" y="103631"/>
                  </a:lnTo>
                  <a:lnTo>
                    <a:pt x="66993" y="103631"/>
                  </a:lnTo>
                  <a:lnTo>
                    <a:pt x="67577" y="104901"/>
                  </a:lnTo>
                  <a:lnTo>
                    <a:pt x="66741" y="106298"/>
                  </a:lnTo>
                  <a:lnTo>
                    <a:pt x="65319" y="107060"/>
                  </a:lnTo>
                  <a:lnTo>
                    <a:pt x="46194" y="107060"/>
                  </a:lnTo>
                  <a:lnTo>
                    <a:pt x="44190" y="108838"/>
                  </a:lnTo>
                  <a:close/>
                </a:path>
                <a:path w="68580" h="116205">
                  <a:moveTo>
                    <a:pt x="47026" y="115823"/>
                  </a:moveTo>
                  <a:lnTo>
                    <a:pt x="46672" y="114934"/>
                  </a:lnTo>
                  <a:lnTo>
                    <a:pt x="47867" y="113918"/>
                  </a:lnTo>
                  <a:lnTo>
                    <a:pt x="52406" y="111886"/>
                  </a:lnTo>
                  <a:lnTo>
                    <a:pt x="51271" y="110743"/>
                  </a:lnTo>
                  <a:lnTo>
                    <a:pt x="49778" y="110743"/>
                  </a:lnTo>
                  <a:lnTo>
                    <a:pt x="49121" y="110235"/>
                  </a:lnTo>
                  <a:lnTo>
                    <a:pt x="48345" y="109727"/>
                  </a:lnTo>
                  <a:lnTo>
                    <a:pt x="46194" y="107060"/>
                  </a:lnTo>
                  <a:lnTo>
                    <a:pt x="65319" y="107060"/>
                  </a:lnTo>
                  <a:lnTo>
                    <a:pt x="53945" y="113410"/>
                  </a:lnTo>
                  <a:lnTo>
                    <a:pt x="47026" y="115823"/>
                  </a:lnTo>
                  <a:close/>
                </a:path>
                <a:path w="68580" h="116205">
                  <a:moveTo>
                    <a:pt x="42730" y="110235"/>
                  </a:moveTo>
                  <a:lnTo>
                    <a:pt x="40998" y="108838"/>
                  </a:lnTo>
                  <a:lnTo>
                    <a:pt x="43167" y="108838"/>
                  </a:lnTo>
                  <a:lnTo>
                    <a:pt x="46792" y="109346"/>
                  </a:lnTo>
                  <a:lnTo>
                    <a:pt x="46792" y="109854"/>
                  </a:lnTo>
                  <a:lnTo>
                    <a:pt x="44403" y="109854"/>
                  </a:lnTo>
                  <a:lnTo>
                    <a:pt x="42730" y="110235"/>
                  </a:lnTo>
                  <a:close/>
                </a:path>
                <a:path w="68580" h="116205">
                  <a:moveTo>
                    <a:pt x="46016" y="111251"/>
                  </a:moveTo>
                  <a:lnTo>
                    <a:pt x="44642" y="110108"/>
                  </a:lnTo>
                  <a:lnTo>
                    <a:pt x="44403" y="109854"/>
                  </a:lnTo>
                  <a:lnTo>
                    <a:pt x="46792" y="109854"/>
                  </a:lnTo>
                  <a:lnTo>
                    <a:pt x="46666" y="110235"/>
                  </a:lnTo>
                  <a:lnTo>
                    <a:pt x="46016" y="111251"/>
                  </a:lnTo>
                  <a:close/>
                </a:path>
                <a:path w="68580" h="116205">
                  <a:moveTo>
                    <a:pt x="48287" y="113664"/>
                  </a:moveTo>
                  <a:lnTo>
                    <a:pt x="47389" y="113410"/>
                  </a:lnTo>
                  <a:lnTo>
                    <a:pt x="41297" y="113029"/>
                  </a:lnTo>
                  <a:lnTo>
                    <a:pt x="43148" y="113029"/>
                  </a:lnTo>
                  <a:lnTo>
                    <a:pt x="41655" y="111632"/>
                  </a:lnTo>
                  <a:lnTo>
                    <a:pt x="48464" y="111251"/>
                  </a:lnTo>
                  <a:lnTo>
                    <a:pt x="46014" y="111251"/>
                  </a:lnTo>
                  <a:lnTo>
                    <a:pt x="45699" y="111632"/>
                  </a:lnTo>
                  <a:lnTo>
                    <a:pt x="46374" y="112521"/>
                  </a:lnTo>
                  <a:lnTo>
                    <a:pt x="48589" y="112521"/>
                  </a:lnTo>
                  <a:lnTo>
                    <a:pt x="48455" y="113029"/>
                  </a:lnTo>
                  <a:lnTo>
                    <a:pt x="48354" y="113410"/>
                  </a:lnTo>
                  <a:lnTo>
                    <a:pt x="48287" y="113664"/>
                  </a:lnTo>
                  <a:close/>
                </a:path>
                <a:path w="68580" h="116205">
                  <a:moveTo>
                    <a:pt x="48589" y="112521"/>
                  </a:moveTo>
                  <a:lnTo>
                    <a:pt x="46374" y="112521"/>
                  </a:lnTo>
                  <a:lnTo>
                    <a:pt x="49192" y="111251"/>
                  </a:lnTo>
                  <a:lnTo>
                    <a:pt x="48946" y="111251"/>
                  </a:lnTo>
                  <a:lnTo>
                    <a:pt x="48589" y="112521"/>
                  </a:lnTo>
                  <a:close/>
                </a:path>
              </a:pathLst>
            </a:custGeom>
            <a:solidFill>
              <a:srgbClr val="E85840"/>
            </a:solidFill>
          </p:spPr>
          <p:txBody>
            <a:bodyPr wrap="square" lIns="0" tIns="0" rIns="0" bIns="0" rtlCol="0"/>
            <a:lstStyle/>
            <a:p>
              <a:endParaRPr/>
            </a:p>
          </p:txBody>
        </p:sp>
        <p:sp>
          <p:nvSpPr>
            <p:cNvPr id="66" name="object 66"/>
            <p:cNvSpPr/>
            <p:nvPr/>
          </p:nvSpPr>
          <p:spPr>
            <a:xfrm>
              <a:off x="14928549" y="3083087"/>
              <a:ext cx="78105" cy="111125"/>
            </a:xfrm>
            <a:custGeom>
              <a:avLst/>
              <a:gdLst/>
              <a:ahLst/>
              <a:cxnLst/>
              <a:rect l="l" t="t" r="r" b="b"/>
              <a:pathLst>
                <a:path w="78105" h="111125">
                  <a:moveTo>
                    <a:pt x="5674" y="18033"/>
                  </a:moveTo>
                  <a:lnTo>
                    <a:pt x="0" y="10667"/>
                  </a:lnTo>
                  <a:lnTo>
                    <a:pt x="3046" y="8508"/>
                  </a:lnTo>
                  <a:lnTo>
                    <a:pt x="1672" y="7746"/>
                  </a:lnTo>
                  <a:lnTo>
                    <a:pt x="1015" y="6349"/>
                  </a:lnTo>
                  <a:lnTo>
                    <a:pt x="1552" y="4825"/>
                  </a:lnTo>
                  <a:lnTo>
                    <a:pt x="5435" y="3555"/>
                  </a:lnTo>
                  <a:lnTo>
                    <a:pt x="5367" y="2920"/>
                  </a:lnTo>
                  <a:lnTo>
                    <a:pt x="5273" y="2031"/>
                  </a:lnTo>
                  <a:lnTo>
                    <a:pt x="27352" y="0"/>
                  </a:lnTo>
                  <a:lnTo>
                    <a:pt x="27295" y="2920"/>
                  </a:lnTo>
                  <a:lnTo>
                    <a:pt x="25981" y="4063"/>
                  </a:lnTo>
                  <a:lnTo>
                    <a:pt x="27355" y="4571"/>
                  </a:lnTo>
                  <a:lnTo>
                    <a:pt x="29087" y="6984"/>
                  </a:lnTo>
                  <a:lnTo>
                    <a:pt x="29939" y="8508"/>
                  </a:lnTo>
                  <a:lnTo>
                    <a:pt x="30580" y="9524"/>
                  </a:lnTo>
                  <a:lnTo>
                    <a:pt x="31775" y="12064"/>
                  </a:lnTo>
                  <a:lnTo>
                    <a:pt x="35418" y="13334"/>
                  </a:lnTo>
                  <a:lnTo>
                    <a:pt x="40137" y="15493"/>
                  </a:lnTo>
                  <a:lnTo>
                    <a:pt x="35352" y="17144"/>
                  </a:lnTo>
                  <a:lnTo>
                    <a:pt x="9377" y="17144"/>
                  </a:lnTo>
                  <a:lnTo>
                    <a:pt x="5674" y="18033"/>
                  </a:lnTo>
                  <a:close/>
                </a:path>
                <a:path w="78105" h="111125">
                  <a:moveTo>
                    <a:pt x="9675" y="30098"/>
                  </a:moveTo>
                  <a:lnTo>
                    <a:pt x="7883" y="26415"/>
                  </a:lnTo>
                  <a:lnTo>
                    <a:pt x="10153" y="24129"/>
                  </a:lnTo>
                  <a:lnTo>
                    <a:pt x="7645" y="20446"/>
                  </a:lnTo>
                  <a:lnTo>
                    <a:pt x="7406" y="18033"/>
                  </a:lnTo>
                  <a:lnTo>
                    <a:pt x="9377" y="17144"/>
                  </a:lnTo>
                  <a:lnTo>
                    <a:pt x="35352" y="17144"/>
                  </a:lnTo>
                  <a:lnTo>
                    <a:pt x="33985" y="17652"/>
                  </a:lnTo>
                  <a:lnTo>
                    <a:pt x="33985" y="20827"/>
                  </a:lnTo>
                  <a:lnTo>
                    <a:pt x="34463" y="21335"/>
                  </a:lnTo>
                  <a:lnTo>
                    <a:pt x="41331" y="24510"/>
                  </a:lnTo>
                  <a:lnTo>
                    <a:pt x="43004" y="24891"/>
                  </a:lnTo>
                  <a:lnTo>
                    <a:pt x="46169" y="26415"/>
                  </a:lnTo>
                  <a:lnTo>
                    <a:pt x="47820" y="29082"/>
                  </a:lnTo>
                  <a:lnTo>
                    <a:pt x="13319" y="29082"/>
                  </a:lnTo>
                  <a:lnTo>
                    <a:pt x="12841" y="29590"/>
                  </a:lnTo>
                  <a:lnTo>
                    <a:pt x="9675" y="30098"/>
                  </a:lnTo>
                  <a:close/>
                </a:path>
                <a:path w="78105" h="111125">
                  <a:moveTo>
                    <a:pt x="15051" y="37337"/>
                  </a:moveTo>
                  <a:lnTo>
                    <a:pt x="14663" y="34924"/>
                  </a:lnTo>
                  <a:lnTo>
                    <a:pt x="14561" y="34289"/>
                  </a:lnTo>
                  <a:lnTo>
                    <a:pt x="14513" y="34035"/>
                  </a:lnTo>
                  <a:lnTo>
                    <a:pt x="19351" y="29971"/>
                  </a:lnTo>
                  <a:lnTo>
                    <a:pt x="19411" y="29590"/>
                  </a:lnTo>
                  <a:lnTo>
                    <a:pt x="13319" y="29082"/>
                  </a:lnTo>
                  <a:lnTo>
                    <a:pt x="47820" y="29082"/>
                  </a:lnTo>
                  <a:lnTo>
                    <a:pt x="48260" y="29844"/>
                  </a:lnTo>
                  <a:lnTo>
                    <a:pt x="43840" y="30606"/>
                  </a:lnTo>
                  <a:lnTo>
                    <a:pt x="43362" y="32384"/>
                  </a:lnTo>
                  <a:lnTo>
                    <a:pt x="42793" y="34035"/>
                  </a:lnTo>
                  <a:lnTo>
                    <a:pt x="42705" y="34289"/>
                  </a:lnTo>
                  <a:lnTo>
                    <a:pt x="42426" y="34924"/>
                  </a:lnTo>
                  <a:lnTo>
                    <a:pt x="21842" y="34924"/>
                  </a:lnTo>
                  <a:lnTo>
                    <a:pt x="15051" y="37337"/>
                  </a:lnTo>
                  <a:close/>
                </a:path>
                <a:path w="78105" h="111125">
                  <a:moveTo>
                    <a:pt x="48636" y="40385"/>
                  </a:moveTo>
                  <a:lnTo>
                    <a:pt x="23473" y="40385"/>
                  </a:lnTo>
                  <a:lnTo>
                    <a:pt x="20486" y="39877"/>
                  </a:lnTo>
                  <a:lnTo>
                    <a:pt x="19726" y="37337"/>
                  </a:lnTo>
                  <a:lnTo>
                    <a:pt x="19650" y="37083"/>
                  </a:lnTo>
                  <a:lnTo>
                    <a:pt x="21736" y="34924"/>
                  </a:lnTo>
                  <a:lnTo>
                    <a:pt x="42426" y="34924"/>
                  </a:lnTo>
                  <a:lnTo>
                    <a:pt x="41869" y="36067"/>
                  </a:lnTo>
                  <a:lnTo>
                    <a:pt x="46186" y="36067"/>
                  </a:lnTo>
                  <a:lnTo>
                    <a:pt x="48797" y="38226"/>
                  </a:lnTo>
                  <a:lnTo>
                    <a:pt x="48680" y="39877"/>
                  </a:lnTo>
                  <a:lnTo>
                    <a:pt x="48636" y="40385"/>
                  </a:lnTo>
                  <a:close/>
                </a:path>
                <a:path w="78105" h="111125">
                  <a:moveTo>
                    <a:pt x="46186" y="36067"/>
                  </a:moveTo>
                  <a:lnTo>
                    <a:pt x="41869" y="36067"/>
                  </a:lnTo>
                  <a:lnTo>
                    <a:pt x="44736" y="34924"/>
                  </a:lnTo>
                  <a:lnTo>
                    <a:pt x="46186" y="36067"/>
                  </a:lnTo>
                  <a:close/>
                </a:path>
                <a:path w="78105" h="111125">
                  <a:moveTo>
                    <a:pt x="27116" y="53720"/>
                  </a:moveTo>
                  <a:lnTo>
                    <a:pt x="25649" y="52069"/>
                  </a:lnTo>
                  <a:lnTo>
                    <a:pt x="25060" y="51275"/>
                  </a:lnTo>
                  <a:lnTo>
                    <a:pt x="24434" y="47370"/>
                  </a:lnTo>
                  <a:lnTo>
                    <a:pt x="24368" y="46989"/>
                  </a:lnTo>
                  <a:lnTo>
                    <a:pt x="19710" y="46735"/>
                  </a:lnTo>
                  <a:lnTo>
                    <a:pt x="17798" y="39877"/>
                  </a:lnTo>
                  <a:lnTo>
                    <a:pt x="23473" y="40385"/>
                  </a:lnTo>
                  <a:lnTo>
                    <a:pt x="48636" y="40385"/>
                  </a:lnTo>
                  <a:lnTo>
                    <a:pt x="48558" y="41528"/>
                  </a:lnTo>
                  <a:lnTo>
                    <a:pt x="53575" y="43052"/>
                  </a:lnTo>
                  <a:lnTo>
                    <a:pt x="47187" y="46989"/>
                  </a:lnTo>
                  <a:lnTo>
                    <a:pt x="34338" y="46989"/>
                  </a:lnTo>
                  <a:lnTo>
                    <a:pt x="30341" y="49910"/>
                  </a:lnTo>
                  <a:lnTo>
                    <a:pt x="29804" y="50926"/>
                  </a:lnTo>
                  <a:lnTo>
                    <a:pt x="29087" y="52958"/>
                  </a:lnTo>
                  <a:lnTo>
                    <a:pt x="30099" y="52958"/>
                  </a:lnTo>
                  <a:lnTo>
                    <a:pt x="29709" y="53339"/>
                  </a:lnTo>
                  <a:lnTo>
                    <a:pt x="30811" y="53339"/>
                  </a:lnTo>
                  <a:lnTo>
                    <a:pt x="27116" y="53720"/>
                  </a:lnTo>
                  <a:close/>
                </a:path>
                <a:path w="78105" h="111125">
                  <a:moveTo>
                    <a:pt x="56012" y="49021"/>
                  </a:moveTo>
                  <a:lnTo>
                    <a:pt x="47364" y="49021"/>
                  </a:lnTo>
                  <a:lnTo>
                    <a:pt x="51664" y="46735"/>
                  </a:lnTo>
                  <a:lnTo>
                    <a:pt x="50036" y="46735"/>
                  </a:lnTo>
                  <a:lnTo>
                    <a:pt x="56980" y="47370"/>
                  </a:lnTo>
                  <a:lnTo>
                    <a:pt x="56012" y="49021"/>
                  </a:lnTo>
                  <a:close/>
                </a:path>
                <a:path w="78105" h="111125">
                  <a:moveTo>
                    <a:pt x="30341" y="49910"/>
                  </a:moveTo>
                  <a:lnTo>
                    <a:pt x="34338" y="46989"/>
                  </a:lnTo>
                  <a:lnTo>
                    <a:pt x="34187" y="46989"/>
                  </a:lnTo>
                  <a:lnTo>
                    <a:pt x="33839" y="48767"/>
                  </a:lnTo>
                  <a:lnTo>
                    <a:pt x="32909" y="48767"/>
                  </a:lnTo>
                  <a:lnTo>
                    <a:pt x="30341" y="49910"/>
                  </a:lnTo>
                  <a:close/>
                </a:path>
                <a:path w="78105" h="111125">
                  <a:moveTo>
                    <a:pt x="36312" y="53339"/>
                  </a:moveTo>
                  <a:lnTo>
                    <a:pt x="32943" y="53339"/>
                  </a:lnTo>
                  <a:lnTo>
                    <a:pt x="33155" y="52323"/>
                  </a:lnTo>
                  <a:lnTo>
                    <a:pt x="33556" y="52323"/>
                  </a:lnTo>
                  <a:lnTo>
                    <a:pt x="33434" y="50926"/>
                  </a:lnTo>
                  <a:lnTo>
                    <a:pt x="34114" y="47370"/>
                  </a:lnTo>
                  <a:lnTo>
                    <a:pt x="34189" y="46989"/>
                  </a:lnTo>
                  <a:lnTo>
                    <a:pt x="47178" y="46989"/>
                  </a:lnTo>
                  <a:lnTo>
                    <a:pt x="46587" y="47370"/>
                  </a:lnTo>
                  <a:lnTo>
                    <a:pt x="47244" y="48767"/>
                  </a:lnTo>
                  <a:lnTo>
                    <a:pt x="47364" y="49021"/>
                  </a:lnTo>
                  <a:lnTo>
                    <a:pt x="56012" y="49021"/>
                  </a:lnTo>
                  <a:lnTo>
                    <a:pt x="53730" y="52958"/>
                  </a:lnTo>
                  <a:lnTo>
                    <a:pt x="26284" y="52958"/>
                  </a:lnTo>
                  <a:lnTo>
                    <a:pt x="36312" y="53339"/>
                  </a:lnTo>
                  <a:close/>
                </a:path>
                <a:path w="78105" h="111125">
                  <a:moveTo>
                    <a:pt x="33155" y="52323"/>
                  </a:moveTo>
                  <a:lnTo>
                    <a:pt x="31058" y="52069"/>
                  </a:lnTo>
                  <a:lnTo>
                    <a:pt x="30604" y="52069"/>
                  </a:lnTo>
                  <a:lnTo>
                    <a:pt x="30508" y="51275"/>
                  </a:lnTo>
                  <a:lnTo>
                    <a:pt x="30463" y="50926"/>
                  </a:lnTo>
                  <a:lnTo>
                    <a:pt x="30341" y="49910"/>
                  </a:lnTo>
                  <a:lnTo>
                    <a:pt x="32909" y="48767"/>
                  </a:lnTo>
                  <a:lnTo>
                    <a:pt x="33293" y="50926"/>
                  </a:lnTo>
                  <a:lnTo>
                    <a:pt x="33355" y="51275"/>
                  </a:lnTo>
                  <a:lnTo>
                    <a:pt x="33213" y="52069"/>
                  </a:lnTo>
                  <a:lnTo>
                    <a:pt x="31058" y="52069"/>
                  </a:lnTo>
                  <a:lnTo>
                    <a:pt x="30748" y="52323"/>
                  </a:lnTo>
                  <a:lnTo>
                    <a:pt x="33155" y="52323"/>
                  </a:lnTo>
                  <a:close/>
                </a:path>
                <a:path w="78105" h="111125">
                  <a:moveTo>
                    <a:pt x="33367" y="51275"/>
                  </a:moveTo>
                  <a:lnTo>
                    <a:pt x="32953" y="49021"/>
                  </a:lnTo>
                  <a:lnTo>
                    <a:pt x="32909" y="48767"/>
                  </a:lnTo>
                  <a:lnTo>
                    <a:pt x="33839" y="48767"/>
                  </a:lnTo>
                  <a:lnTo>
                    <a:pt x="33433" y="50926"/>
                  </a:lnTo>
                  <a:lnTo>
                    <a:pt x="33367" y="51275"/>
                  </a:lnTo>
                  <a:close/>
                </a:path>
                <a:path w="78105" h="111125">
                  <a:moveTo>
                    <a:pt x="30113" y="52958"/>
                  </a:moveTo>
                  <a:lnTo>
                    <a:pt x="29087" y="52958"/>
                  </a:lnTo>
                  <a:lnTo>
                    <a:pt x="29681" y="51275"/>
                  </a:lnTo>
                  <a:lnTo>
                    <a:pt x="29804" y="50926"/>
                  </a:lnTo>
                  <a:lnTo>
                    <a:pt x="30341" y="49910"/>
                  </a:lnTo>
                  <a:lnTo>
                    <a:pt x="30465" y="50926"/>
                  </a:lnTo>
                  <a:lnTo>
                    <a:pt x="30505" y="51275"/>
                  </a:lnTo>
                  <a:lnTo>
                    <a:pt x="30601" y="52069"/>
                  </a:lnTo>
                  <a:lnTo>
                    <a:pt x="30637" y="52323"/>
                  </a:lnTo>
                  <a:lnTo>
                    <a:pt x="30113" y="52958"/>
                  </a:lnTo>
                  <a:close/>
                </a:path>
                <a:path w="78105" h="111125">
                  <a:moveTo>
                    <a:pt x="32943" y="53339"/>
                  </a:moveTo>
                  <a:lnTo>
                    <a:pt x="30759" y="53339"/>
                  </a:lnTo>
                  <a:lnTo>
                    <a:pt x="30748" y="52323"/>
                  </a:lnTo>
                  <a:lnTo>
                    <a:pt x="31058" y="52069"/>
                  </a:lnTo>
                  <a:lnTo>
                    <a:pt x="33155" y="52323"/>
                  </a:lnTo>
                  <a:lnTo>
                    <a:pt x="33022" y="52958"/>
                  </a:lnTo>
                  <a:lnTo>
                    <a:pt x="32943" y="53339"/>
                  </a:lnTo>
                  <a:close/>
                </a:path>
                <a:path w="78105" h="111125">
                  <a:moveTo>
                    <a:pt x="52859" y="64515"/>
                  </a:moveTo>
                  <a:lnTo>
                    <a:pt x="52261" y="62229"/>
                  </a:lnTo>
                  <a:lnTo>
                    <a:pt x="26887" y="62229"/>
                  </a:lnTo>
                  <a:lnTo>
                    <a:pt x="27235" y="57784"/>
                  </a:lnTo>
                  <a:lnTo>
                    <a:pt x="27295" y="57022"/>
                  </a:lnTo>
                  <a:lnTo>
                    <a:pt x="27414" y="55498"/>
                  </a:lnTo>
                  <a:lnTo>
                    <a:pt x="29722" y="53339"/>
                  </a:lnTo>
                  <a:lnTo>
                    <a:pt x="30748" y="52323"/>
                  </a:lnTo>
                  <a:lnTo>
                    <a:pt x="30759" y="53339"/>
                  </a:lnTo>
                  <a:lnTo>
                    <a:pt x="53676" y="53339"/>
                  </a:lnTo>
                  <a:lnTo>
                    <a:pt x="53672" y="55498"/>
                  </a:lnTo>
                  <a:lnTo>
                    <a:pt x="54830" y="57022"/>
                  </a:lnTo>
                  <a:lnTo>
                    <a:pt x="57458" y="57784"/>
                  </a:lnTo>
                  <a:lnTo>
                    <a:pt x="60384" y="59816"/>
                  </a:lnTo>
                  <a:lnTo>
                    <a:pt x="54405" y="63880"/>
                  </a:lnTo>
                  <a:lnTo>
                    <a:pt x="52859" y="64515"/>
                  </a:lnTo>
                  <a:close/>
                </a:path>
                <a:path w="78105" h="111125">
                  <a:moveTo>
                    <a:pt x="53659" y="53339"/>
                  </a:moveTo>
                  <a:lnTo>
                    <a:pt x="36312" y="53339"/>
                  </a:lnTo>
                  <a:lnTo>
                    <a:pt x="26284" y="52958"/>
                  </a:lnTo>
                  <a:lnTo>
                    <a:pt x="53730" y="52958"/>
                  </a:lnTo>
                  <a:lnTo>
                    <a:pt x="53659" y="53339"/>
                  </a:lnTo>
                  <a:close/>
                </a:path>
                <a:path w="78105" h="111125">
                  <a:moveTo>
                    <a:pt x="77739" y="53339"/>
                  </a:moveTo>
                  <a:lnTo>
                    <a:pt x="53659" y="53339"/>
                  </a:lnTo>
                  <a:lnTo>
                    <a:pt x="53730" y="52958"/>
                  </a:lnTo>
                  <a:lnTo>
                    <a:pt x="5570" y="52958"/>
                  </a:lnTo>
                  <a:lnTo>
                    <a:pt x="77739" y="53339"/>
                  </a:lnTo>
                  <a:close/>
                </a:path>
                <a:path w="78105" h="111125">
                  <a:moveTo>
                    <a:pt x="38895" y="83051"/>
                  </a:moveTo>
                  <a:lnTo>
                    <a:pt x="28549" y="78358"/>
                  </a:lnTo>
                  <a:lnTo>
                    <a:pt x="36792" y="76326"/>
                  </a:lnTo>
                  <a:lnTo>
                    <a:pt x="35179" y="73278"/>
                  </a:lnTo>
                  <a:lnTo>
                    <a:pt x="34582" y="72897"/>
                  </a:lnTo>
                  <a:lnTo>
                    <a:pt x="31536" y="71500"/>
                  </a:lnTo>
                  <a:lnTo>
                    <a:pt x="31177" y="69468"/>
                  </a:lnTo>
                  <a:lnTo>
                    <a:pt x="31177" y="65531"/>
                  </a:lnTo>
                  <a:lnTo>
                    <a:pt x="26705" y="62229"/>
                  </a:lnTo>
                  <a:lnTo>
                    <a:pt x="52261" y="62229"/>
                  </a:lnTo>
                  <a:lnTo>
                    <a:pt x="51127" y="64261"/>
                  </a:lnTo>
                  <a:lnTo>
                    <a:pt x="53217" y="64769"/>
                  </a:lnTo>
                  <a:lnTo>
                    <a:pt x="62005" y="64769"/>
                  </a:lnTo>
                  <a:lnTo>
                    <a:pt x="58354" y="68960"/>
                  </a:lnTo>
                  <a:lnTo>
                    <a:pt x="59727" y="72135"/>
                  </a:lnTo>
                  <a:lnTo>
                    <a:pt x="62564" y="72135"/>
                  </a:lnTo>
                  <a:lnTo>
                    <a:pt x="63371" y="75564"/>
                  </a:lnTo>
                  <a:lnTo>
                    <a:pt x="63207" y="75818"/>
                  </a:lnTo>
                  <a:lnTo>
                    <a:pt x="40555" y="75818"/>
                  </a:lnTo>
                  <a:lnTo>
                    <a:pt x="40555" y="81787"/>
                  </a:lnTo>
                  <a:lnTo>
                    <a:pt x="39421" y="82676"/>
                  </a:lnTo>
                  <a:lnTo>
                    <a:pt x="38895" y="83051"/>
                  </a:lnTo>
                  <a:close/>
                </a:path>
                <a:path w="78105" h="111125">
                  <a:moveTo>
                    <a:pt x="53217" y="64769"/>
                  </a:moveTo>
                  <a:lnTo>
                    <a:pt x="51127" y="64261"/>
                  </a:lnTo>
                  <a:lnTo>
                    <a:pt x="52261" y="62229"/>
                  </a:lnTo>
                  <a:lnTo>
                    <a:pt x="52693" y="63880"/>
                  </a:lnTo>
                  <a:lnTo>
                    <a:pt x="52792" y="64261"/>
                  </a:lnTo>
                  <a:lnTo>
                    <a:pt x="52859" y="64515"/>
                  </a:lnTo>
                  <a:lnTo>
                    <a:pt x="53476" y="64515"/>
                  </a:lnTo>
                  <a:lnTo>
                    <a:pt x="53217" y="64769"/>
                  </a:lnTo>
                  <a:close/>
                </a:path>
                <a:path w="78105" h="111125">
                  <a:moveTo>
                    <a:pt x="62466" y="64769"/>
                  </a:moveTo>
                  <a:lnTo>
                    <a:pt x="53217" y="64769"/>
                  </a:lnTo>
                  <a:lnTo>
                    <a:pt x="53556" y="64515"/>
                  </a:lnTo>
                  <a:lnTo>
                    <a:pt x="53848" y="64261"/>
                  </a:lnTo>
                  <a:lnTo>
                    <a:pt x="54405" y="63880"/>
                  </a:lnTo>
                  <a:lnTo>
                    <a:pt x="56741" y="62991"/>
                  </a:lnTo>
                  <a:lnTo>
                    <a:pt x="62466" y="64769"/>
                  </a:lnTo>
                  <a:close/>
                </a:path>
                <a:path w="78105" h="111125">
                  <a:moveTo>
                    <a:pt x="53476" y="64515"/>
                  </a:moveTo>
                  <a:lnTo>
                    <a:pt x="52859" y="64515"/>
                  </a:lnTo>
                  <a:lnTo>
                    <a:pt x="54405" y="63880"/>
                  </a:lnTo>
                  <a:lnTo>
                    <a:pt x="53896" y="64261"/>
                  </a:lnTo>
                  <a:lnTo>
                    <a:pt x="53476" y="64515"/>
                  </a:lnTo>
                  <a:close/>
                </a:path>
                <a:path w="78105" h="111125">
                  <a:moveTo>
                    <a:pt x="40555" y="81787"/>
                  </a:moveTo>
                  <a:lnTo>
                    <a:pt x="40555" y="75818"/>
                  </a:lnTo>
                  <a:lnTo>
                    <a:pt x="42048" y="80771"/>
                  </a:lnTo>
                  <a:lnTo>
                    <a:pt x="40555" y="81787"/>
                  </a:lnTo>
                  <a:close/>
                </a:path>
                <a:path w="78105" h="111125">
                  <a:moveTo>
                    <a:pt x="40375" y="104774"/>
                  </a:moveTo>
                  <a:lnTo>
                    <a:pt x="36911" y="98932"/>
                  </a:lnTo>
                  <a:lnTo>
                    <a:pt x="42406" y="98043"/>
                  </a:lnTo>
                  <a:lnTo>
                    <a:pt x="41510" y="95757"/>
                  </a:lnTo>
                  <a:lnTo>
                    <a:pt x="42585" y="93852"/>
                  </a:lnTo>
                  <a:lnTo>
                    <a:pt x="43800" y="91947"/>
                  </a:lnTo>
                  <a:lnTo>
                    <a:pt x="41152" y="90296"/>
                  </a:lnTo>
                  <a:lnTo>
                    <a:pt x="37329" y="84073"/>
                  </a:lnTo>
                  <a:lnTo>
                    <a:pt x="38982" y="83051"/>
                  </a:lnTo>
                  <a:lnTo>
                    <a:pt x="39438" y="82676"/>
                  </a:lnTo>
                  <a:lnTo>
                    <a:pt x="40555" y="82041"/>
                  </a:lnTo>
                  <a:lnTo>
                    <a:pt x="40555" y="81787"/>
                  </a:lnTo>
                  <a:lnTo>
                    <a:pt x="42048" y="80771"/>
                  </a:lnTo>
                  <a:lnTo>
                    <a:pt x="40555" y="75818"/>
                  </a:lnTo>
                  <a:lnTo>
                    <a:pt x="63207" y="75818"/>
                  </a:lnTo>
                  <a:lnTo>
                    <a:pt x="61459" y="77723"/>
                  </a:lnTo>
                  <a:lnTo>
                    <a:pt x="62773" y="80009"/>
                  </a:lnTo>
                  <a:lnTo>
                    <a:pt x="63214" y="81787"/>
                  </a:lnTo>
                  <a:lnTo>
                    <a:pt x="63191" y="84835"/>
                  </a:lnTo>
                  <a:lnTo>
                    <a:pt x="67382" y="84835"/>
                  </a:lnTo>
                  <a:lnTo>
                    <a:pt x="70837" y="89661"/>
                  </a:lnTo>
                  <a:lnTo>
                    <a:pt x="67372" y="91947"/>
                  </a:lnTo>
                  <a:lnTo>
                    <a:pt x="68866" y="93852"/>
                  </a:lnTo>
                  <a:lnTo>
                    <a:pt x="75018" y="93852"/>
                  </a:lnTo>
                  <a:lnTo>
                    <a:pt x="70956" y="99948"/>
                  </a:lnTo>
                  <a:lnTo>
                    <a:pt x="66536" y="99948"/>
                  </a:lnTo>
                  <a:lnTo>
                    <a:pt x="67485" y="103123"/>
                  </a:lnTo>
                  <a:lnTo>
                    <a:pt x="45034" y="103123"/>
                  </a:lnTo>
                  <a:lnTo>
                    <a:pt x="40375" y="104774"/>
                  </a:lnTo>
                  <a:close/>
                </a:path>
                <a:path w="78105" h="111125">
                  <a:moveTo>
                    <a:pt x="67382" y="84835"/>
                  </a:moveTo>
                  <a:lnTo>
                    <a:pt x="63191" y="84835"/>
                  </a:lnTo>
                  <a:lnTo>
                    <a:pt x="66835" y="84073"/>
                  </a:lnTo>
                  <a:lnTo>
                    <a:pt x="67382" y="84835"/>
                  </a:lnTo>
                  <a:close/>
                </a:path>
                <a:path w="78105" h="111125">
                  <a:moveTo>
                    <a:pt x="75018" y="93852"/>
                  </a:moveTo>
                  <a:lnTo>
                    <a:pt x="68868" y="93852"/>
                  </a:lnTo>
                  <a:lnTo>
                    <a:pt x="75137" y="93598"/>
                  </a:lnTo>
                  <a:lnTo>
                    <a:pt x="75018" y="93852"/>
                  </a:lnTo>
                  <a:close/>
                </a:path>
                <a:path w="78105" h="111125">
                  <a:moveTo>
                    <a:pt x="70717" y="100329"/>
                  </a:moveTo>
                  <a:lnTo>
                    <a:pt x="66536" y="99948"/>
                  </a:lnTo>
                  <a:lnTo>
                    <a:pt x="70956" y="99948"/>
                  </a:lnTo>
                  <a:lnTo>
                    <a:pt x="70717" y="100329"/>
                  </a:lnTo>
                  <a:close/>
                </a:path>
                <a:path w="78105" h="111125">
                  <a:moveTo>
                    <a:pt x="71426" y="104012"/>
                  </a:moveTo>
                  <a:lnTo>
                    <a:pt x="67731" y="104012"/>
                  </a:lnTo>
                  <a:lnTo>
                    <a:pt x="71314" y="102234"/>
                  </a:lnTo>
                  <a:lnTo>
                    <a:pt x="71426" y="104012"/>
                  </a:lnTo>
                  <a:close/>
                </a:path>
                <a:path w="78105" h="111125">
                  <a:moveTo>
                    <a:pt x="48737" y="111124"/>
                  </a:moveTo>
                  <a:lnTo>
                    <a:pt x="46348" y="110870"/>
                  </a:lnTo>
                  <a:lnTo>
                    <a:pt x="47028" y="108203"/>
                  </a:lnTo>
                  <a:lnTo>
                    <a:pt x="47125" y="107822"/>
                  </a:lnTo>
                  <a:lnTo>
                    <a:pt x="48260" y="106298"/>
                  </a:lnTo>
                  <a:lnTo>
                    <a:pt x="46527" y="105536"/>
                  </a:lnTo>
                  <a:lnTo>
                    <a:pt x="45452" y="104520"/>
                  </a:lnTo>
                  <a:lnTo>
                    <a:pt x="45034" y="103123"/>
                  </a:lnTo>
                  <a:lnTo>
                    <a:pt x="67485" y="103123"/>
                  </a:lnTo>
                  <a:lnTo>
                    <a:pt x="67731" y="104012"/>
                  </a:lnTo>
                  <a:lnTo>
                    <a:pt x="71426" y="104012"/>
                  </a:lnTo>
                  <a:lnTo>
                    <a:pt x="71515" y="105409"/>
                  </a:lnTo>
                  <a:lnTo>
                    <a:pt x="69941" y="105409"/>
                  </a:lnTo>
                  <a:lnTo>
                    <a:pt x="68925" y="107441"/>
                  </a:lnTo>
                  <a:lnTo>
                    <a:pt x="69483" y="107441"/>
                  </a:lnTo>
                  <a:lnTo>
                    <a:pt x="69413" y="107822"/>
                  </a:lnTo>
                  <a:lnTo>
                    <a:pt x="69343" y="108203"/>
                  </a:lnTo>
                  <a:lnTo>
                    <a:pt x="62415" y="109346"/>
                  </a:lnTo>
                  <a:lnTo>
                    <a:pt x="48737" y="111124"/>
                  </a:lnTo>
                  <a:close/>
                </a:path>
                <a:path w="78105" h="111125">
                  <a:moveTo>
                    <a:pt x="71673" y="107822"/>
                  </a:moveTo>
                  <a:lnTo>
                    <a:pt x="69496" y="107441"/>
                  </a:lnTo>
                  <a:lnTo>
                    <a:pt x="69746" y="106298"/>
                  </a:lnTo>
                  <a:lnTo>
                    <a:pt x="69890" y="105536"/>
                  </a:lnTo>
                  <a:lnTo>
                    <a:pt x="71515" y="105409"/>
                  </a:lnTo>
                  <a:lnTo>
                    <a:pt x="71574" y="106298"/>
                  </a:lnTo>
                  <a:lnTo>
                    <a:pt x="71673" y="107822"/>
                  </a:lnTo>
                  <a:close/>
                </a:path>
                <a:path w="78105" h="111125">
                  <a:moveTo>
                    <a:pt x="69483" y="107441"/>
                  </a:moveTo>
                  <a:lnTo>
                    <a:pt x="69045" y="107441"/>
                  </a:lnTo>
                  <a:lnTo>
                    <a:pt x="69885" y="105536"/>
                  </a:lnTo>
                  <a:lnTo>
                    <a:pt x="69483" y="107441"/>
                  </a:lnTo>
                  <a:close/>
                </a:path>
              </a:pathLst>
            </a:custGeom>
            <a:solidFill>
              <a:srgbClr val="EC7936"/>
            </a:solidFill>
          </p:spPr>
          <p:txBody>
            <a:bodyPr wrap="square" lIns="0" tIns="0" rIns="0" bIns="0" rtlCol="0"/>
            <a:lstStyle/>
            <a:p>
              <a:endParaRPr/>
            </a:p>
          </p:txBody>
        </p:sp>
      </p:grpSp>
      <p:sp>
        <p:nvSpPr>
          <p:cNvPr id="67" name="object 67"/>
          <p:cNvSpPr/>
          <p:nvPr/>
        </p:nvSpPr>
        <p:spPr>
          <a:xfrm>
            <a:off x="14725893" y="3120948"/>
            <a:ext cx="8890" cy="12700"/>
          </a:xfrm>
          <a:custGeom>
            <a:avLst/>
            <a:gdLst/>
            <a:ahLst/>
            <a:cxnLst/>
            <a:rect l="l" t="t" r="r" b="b"/>
            <a:pathLst>
              <a:path w="8890" h="12700">
                <a:moveTo>
                  <a:pt x="3822" y="12363"/>
                </a:moveTo>
                <a:lnTo>
                  <a:pt x="1015" y="8481"/>
                </a:lnTo>
                <a:lnTo>
                  <a:pt x="238" y="9198"/>
                </a:lnTo>
                <a:lnTo>
                  <a:pt x="0" y="8779"/>
                </a:lnTo>
                <a:lnTo>
                  <a:pt x="298" y="7764"/>
                </a:lnTo>
                <a:lnTo>
                  <a:pt x="298" y="5733"/>
                </a:lnTo>
                <a:lnTo>
                  <a:pt x="3703" y="0"/>
                </a:lnTo>
                <a:lnTo>
                  <a:pt x="5435" y="4061"/>
                </a:lnTo>
                <a:lnTo>
                  <a:pt x="8720" y="6510"/>
                </a:lnTo>
                <a:lnTo>
                  <a:pt x="3822" y="12363"/>
                </a:lnTo>
                <a:close/>
              </a:path>
            </a:pathLst>
          </a:custGeom>
          <a:solidFill>
            <a:srgbClr val="F4BD40"/>
          </a:solidFill>
        </p:spPr>
        <p:txBody>
          <a:bodyPr wrap="square" lIns="0" tIns="0" rIns="0" bIns="0" rtlCol="0"/>
          <a:lstStyle/>
          <a:p>
            <a:endParaRPr/>
          </a:p>
        </p:txBody>
      </p:sp>
      <p:sp>
        <p:nvSpPr>
          <p:cNvPr id="68" name="object 68"/>
          <p:cNvSpPr/>
          <p:nvPr/>
        </p:nvSpPr>
        <p:spPr>
          <a:xfrm>
            <a:off x="14686167" y="3090354"/>
            <a:ext cx="120650" cy="111760"/>
          </a:xfrm>
          <a:custGeom>
            <a:avLst/>
            <a:gdLst/>
            <a:ahLst/>
            <a:cxnLst/>
            <a:rect l="l" t="t" r="r" b="b"/>
            <a:pathLst>
              <a:path w="120650" h="111760">
                <a:moveTo>
                  <a:pt x="31546" y="5207"/>
                </a:moveTo>
                <a:lnTo>
                  <a:pt x="30518" y="4940"/>
                </a:lnTo>
                <a:lnTo>
                  <a:pt x="30619" y="5207"/>
                </a:lnTo>
                <a:lnTo>
                  <a:pt x="30734" y="5499"/>
                </a:lnTo>
                <a:lnTo>
                  <a:pt x="30924" y="5969"/>
                </a:lnTo>
                <a:lnTo>
                  <a:pt x="31127" y="5969"/>
                </a:lnTo>
                <a:lnTo>
                  <a:pt x="31419" y="5499"/>
                </a:lnTo>
                <a:lnTo>
                  <a:pt x="31546" y="5207"/>
                </a:lnTo>
                <a:close/>
              </a:path>
              <a:path w="120650" h="111760">
                <a:moveTo>
                  <a:pt x="35598" y="2032"/>
                </a:moveTo>
                <a:lnTo>
                  <a:pt x="34848" y="1143"/>
                </a:lnTo>
                <a:lnTo>
                  <a:pt x="33629" y="0"/>
                </a:lnTo>
                <a:lnTo>
                  <a:pt x="32778" y="0"/>
                </a:lnTo>
                <a:lnTo>
                  <a:pt x="32880" y="2540"/>
                </a:lnTo>
                <a:lnTo>
                  <a:pt x="32918" y="3175"/>
                </a:lnTo>
                <a:lnTo>
                  <a:pt x="31546" y="5207"/>
                </a:lnTo>
                <a:lnTo>
                  <a:pt x="32689" y="5499"/>
                </a:lnTo>
                <a:lnTo>
                  <a:pt x="32981" y="5499"/>
                </a:lnTo>
                <a:lnTo>
                  <a:pt x="33147" y="5207"/>
                </a:lnTo>
                <a:lnTo>
                  <a:pt x="33223" y="4940"/>
                </a:lnTo>
                <a:lnTo>
                  <a:pt x="33743" y="3175"/>
                </a:lnTo>
                <a:lnTo>
                  <a:pt x="35598" y="2032"/>
                </a:lnTo>
                <a:close/>
              </a:path>
              <a:path w="120650" h="111760">
                <a:moveTo>
                  <a:pt x="62509" y="23368"/>
                </a:moveTo>
                <a:lnTo>
                  <a:pt x="62115" y="22352"/>
                </a:lnTo>
                <a:lnTo>
                  <a:pt x="62484" y="19304"/>
                </a:lnTo>
                <a:lnTo>
                  <a:pt x="60083" y="21082"/>
                </a:lnTo>
                <a:lnTo>
                  <a:pt x="59664" y="21082"/>
                </a:lnTo>
                <a:lnTo>
                  <a:pt x="61188" y="22352"/>
                </a:lnTo>
                <a:lnTo>
                  <a:pt x="62509" y="23368"/>
                </a:lnTo>
                <a:close/>
              </a:path>
              <a:path w="120650" h="111760">
                <a:moveTo>
                  <a:pt x="76568" y="78486"/>
                </a:moveTo>
                <a:lnTo>
                  <a:pt x="76454" y="77851"/>
                </a:lnTo>
                <a:lnTo>
                  <a:pt x="74244" y="78486"/>
                </a:lnTo>
                <a:lnTo>
                  <a:pt x="76568" y="78486"/>
                </a:lnTo>
                <a:close/>
              </a:path>
              <a:path w="120650" h="111760">
                <a:moveTo>
                  <a:pt x="97663" y="73660"/>
                </a:moveTo>
                <a:lnTo>
                  <a:pt x="94856" y="68834"/>
                </a:lnTo>
                <a:lnTo>
                  <a:pt x="94742" y="69469"/>
                </a:lnTo>
                <a:lnTo>
                  <a:pt x="94627" y="70104"/>
                </a:lnTo>
                <a:lnTo>
                  <a:pt x="94132" y="73025"/>
                </a:lnTo>
                <a:lnTo>
                  <a:pt x="90373" y="73660"/>
                </a:lnTo>
                <a:lnTo>
                  <a:pt x="92621" y="69469"/>
                </a:lnTo>
                <a:lnTo>
                  <a:pt x="92938" y="68834"/>
                </a:lnTo>
                <a:lnTo>
                  <a:pt x="92646" y="68834"/>
                </a:lnTo>
                <a:lnTo>
                  <a:pt x="91681" y="69469"/>
                </a:lnTo>
                <a:lnTo>
                  <a:pt x="85293" y="69469"/>
                </a:lnTo>
                <a:lnTo>
                  <a:pt x="84632" y="68834"/>
                </a:lnTo>
                <a:lnTo>
                  <a:pt x="85826" y="67056"/>
                </a:lnTo>
                <a:lnTo>
                  <a:pt x="86728" y="65913"/>
                </a:lnTo>
                <a:lnTo>
                  <a:pt x="87744" y="65278"/>
                </a:lnTo>
                <a:lnTo>
                  <a:pt x="88760" y="64643"/>
                </a:lnTo>
                <a:lnTo>
                  <a:pt x="87985" y="67691"/>
                </a:lnTo>
                <a:lnTo>
                  <a:pt x="90131" y="66548"/>
                </a:lnTo>
                <a:lnTo>
                  <a:pt x="90068" y="64643"/>
                </a:lnTo>
                <a:lnTo>
                  <a:pt x="88582" y="63500"/>
                </a:lnTo>
                <a:lnTo>
                  <a:pt x="87439" y="65278"/>
                </a:lnTo>
                <a:lnTo>
                  <a:pt x="83807" y="65278"/>
                </a:lnTo>
                <a:lnTo>
                  <a:pt x="83807" y="62865"/>
                </a:lnTo>
                <a:lnTo>
                  <a:pt x="86728" y="60579"/>
                </a:lnTo>
                <a:lnTo>
                  <a:pt x="86728" y="59944"/>
                </a:lnTo>
                <a:lnTo>
                  <a:pt x="84759" y="59309"/>
                </a:lnTo>
                <a:lnTo>
                  <a:pt x="82791" y="58674"/>
                </a:lnTo>
                <a:lnTo>
                  <a:pt x="83121" y="58166"/>
                </a:lnTo>
                <a:lnTo>
                  <a:pt x="83807" y="56896"/>
                </a:lnTo>
                <a:lnTo>
                  <a:pt x="85471" y="56896"/>
                </a:lnTo>
                <a:lnTo>
                  <a:pt x="85890" y="55753"/>
                </a:lnTo>
                <a:lnTo>
                  <a:pt x="86664" y="53340"/>
                </a:lnTo>
                <a:lnTo>
                  <a:pt x="86245" y="51562"/>
                </a:lnTo>
                <a:lnTo>
                  <a:pt x="83807" y="50927"/>
                </a:lnTo>
                <a:lnTo>
                  <a:pt x="82791" y="52197"/>
                </a:lnTo>
                <a:lnTo>
                  <a:pt x="83985" y="55753"/>
                </a:lnTo>
                <a:lnTo>
                  <a:pt x="83616" y="55753"/>
                </a:lnTo>
                <a:lnTo>
                  <a:pt x="82486" y="55118"/>
                </a:lnTo>
                <a:lnTo>
                  <a:pt x="81826" y="55753"/>
                </a:lnTo>
                <a:lnTo>
                  <a:pt x="81051" y="56388"/>
                </a:lnTo>
                <a:lnTo>
                  <a:pt x="81178" y="57531"/>
                </a:lnTo>
                <a:lnTo>
                  <a:pt x="81229" y="58166"/>
                </a:lnTo>
                <a:lnTo>
                  <a:pt x="79375" y="57531"/>
                </a:lnTo>
                <a:lnTo>
                  <a:pt x="81356" y="55753"/>
                </a:lnTo>
                <a:lnTo>
                  <a:pt x="80162" y="53975"/>
                </a:lnTo>
                <a:lnTo>
                  <a:pt x="80213" y="53340"/>
                </a:lnTo>
                <a:lnTo>
                  <a:pt x="80327" y="52197"/>
                </a:lnTo>
                <a:lnTo>
                  <a:pt x="80391" y="51562"/>
                </a:lnTo>
                <a:lnTo>
                  <a:pt x="81356" y="50419"/>
                </a:lnTo>
                <a:lnTo>
                  <a:pt x="81356" y="49784"/>
                </a:lnTo>
                <a:lnTo>
                  <a:pt x="79857" y="46736"/>
                </a:lnTo>
                <a:lnTo>
                  <a:pt x="79565" y="46228"/>
                </a:lnTo>
                <a:lnTo>
                  <a:pt x="79375" y="46228"/>
                </a:lnTo>
                <a:lnTo>
                  <a:pt x="79260" y="45593"/>
                </a:lnTo>
                <a:lnTo>
                  <a:pt x="77228" y="46736"/>
                </a:lnTo>
                <a:lnTo>
                  <a:pt x="76454" y="46736"/>
                </a:lnTo>
                <a:lnTo>
                  <a:pt x="76898" y="45593"/>
                </a:lnTo>
                <a:lnTo>
                  <a:pt x="77114" y="44958"/>
                </a:lnTo>
                <a:lnTo>
                  <a:pt x="76479" y="44348"/>
                </a:lnTo>
                <a:lnTo>
                  <a:pt x="75323" y="43180"/>
                </a:lnTo>
                <a:lnTo>
                  <a:pt x="75679" y="44958"/>
                </a:lnTo>
                <a:lnTo>
                  <a:pt x="74002" y="45593"/>
                </a:lnTo>
                <a:lnTo>
                  <a:pt x="72390" y="45593"/>
                </a:lnTo>
                <a:lnTo>
                  <a:pt x="72504" y="44348"/>
                </a:lnTo>
                <a:lnTo>
                  <a:pt x="72250" y="44348"/>
                </a:lnTo>
                <a:lnTo>
                  <a:pt x="71882" y="44196"/>
                </a:lnTo>
                <a:lnTo>
                  <a:pt x="71856" y="44348"/>
                </a:lnTo>
                <a:lnTo>
                  <a:pt x="71729" y="44958"/>
                </a:lnTo>
                <a:lnTo>
                  <a:pt x="71196" y="47371"/>
                </a:lnTo>
                <a:lnTo>
                  <a:pt x="68326" y="46228"/>
                </a:lnTo>
                <a:lnTo>
                  <a:pt x="67551" y="43180"/>
                </a:lnTo>
                <a:lnTo>
                  <a:pt x="71882" y="44196"/>
                </a:lnTo>
                <a:lnTo>
                  <a:pt x="72605" y="44348"/>
                </a:lnTo>
                <a:lnTo>
                  <a:pt x="74955" y="44958"/>
                </a:lnTo>
                <a:lnTo>
                  <a:pt x="73901" y="44348"/>
                </a:lnTo>
                <a:lnTo>
                  <a:pt x="73126" y="43815"/>
                </a:lnTo>
                <a:lnTo>
                  <a:pt x="72212" y="43180"/>
                </a:lnTo>
                <a:lnTo>
                  <a:pt x="69456" y="41402"/>
                </a:lnTo>
                <a:lnTo>
                  <a:pt x="67614" y="40259"/>
                </a:lnTo>
                <a:lnTo>
                  <a:pt x="67551" y="38989"/>
                </a:lnTo>
                <a:lnTo>
                  <a:pt x="67437" y="37211"/>
                </a:lnTo>
                <a:lnTo>
                  <a:pt x="70180" y="38989"/>
                </a:lnTo>
                <a:lnTo>
                  <a:pt x="70485" y="38481"/>
                </a:lnTo>
                <a:lnTo>
                  <a:pt x="69735" y="37211"/>
                </a:lnTo>
                <a:lnTo>
                  <a:pt x="68630" y="35433"/>
                </a:lnTo>
                <a:lnTo>
                  <a:pt x="65519" y="38989"/>
                </a:lnTo>
                <a:lnTo>
                  <a:pt x="64566" y="38481"/>
                </a:lnTo>
                <a:lnTo>
                  <a:pt x="65227" y="37846"/>
                </a:lnTo>
                <a:lnTo>
                  <a:pt x="64389" y="36068"/>
                </a:lnTo>
                <a:lnTo>
                  <a:pt x="64985" y="35433"/>
                </a:lnTo>
                <a:lnTo>
                  <a:pt x="67500" y="36068"/>
                </a:lnTo>
                <a:lnTo>
                  <a:pt x="67500" y="35433"/>
                </a:lnTo>
                <a:lnTo>
                  <a:pt x="67500" y="33655"/>
                </a:lnTo>
                <a:lnTo>
                  <a:pt x="67500" y="33020"/>
                </a:lnTo>
                <a:lnTo>
                  <a:pt x="64808" y="30099"/>
                </a:lnTo>
                <a:lnTo>
                  <a:pt x="64147" y="28829"/>
                </a:lnTo>
                <a:lnTo>
                  <a:pt x="64058" y="30099"/>
                </a:lnTo>
                <a:lnTo>
                  <a:pt x="63969" y="31242"/>
                </a:lnTo>
                <a:lnTo>
                  <a:pt x="63881" y="32385"/>
                </a:lnTo>
                <a:lnTo>
                  <a:pt x="63792" y="33655"/>
                </a:lnTo>
                <a:lnTo>
                  <a:pt x="59639" y="31242"/>
                </a:lnTo>
                <a:lnTo>
                  <a:pt x="58597" y="30607"/>
                </a:lnTo>
                <a:lnTo>
                  <a:pt x="61099" y="28321"/>
                </a:lnTo>
                <a:lnTo>
                  <a:pt x="62357" y="27051"/>
                </a:lnTo>
                <a:lnTo>
                  <a:pt x="63614" y="25908"/>
                </a:lnTo>
                <a:lnTo>
                  <a:pt x="63614" y="24638"/>
                </a:lnTo>
                <a:lnTo>
                  <a:pt x="62776" y="24130"/>
                </a:lnTo>
                <a:lnTo>
                  <a:pt x="62547" y="23495"/>
                </a:lnTo>
                <a:lnTo>
                  <a:pt x="60452" y="24638"/>
                </a:lnTo>
                <a:lnTo>
                  <a:pt x="57759" y="23368"/>
                </a:lnTo>
                <a:lnTo>
                  <a:pt x="56680" y="22352"/>
                </a:lnTo>
                <a:lnTo>
                  <a:pt x="54927" y="21082"/>
                </a:lnTo>
                <a:lnTo>
                  <a:pt x="54051" y="20447"/>
                </a:lnTo>
                <a:lnTo>
                  <a:pt x="53340" y="20447"/>
                </a:lnTo>
                <a:lnTo>
                  <a:pt x="52438" y="21082"/>
                </a:lnTo>
                <a:lnTo>
                  <a:pt x="51130" y="20447"/>
                </a:lnTo>
                <a:lnTo>
                  <a:pt x="50368" y="18161"/>
                </a:lnTo>
                <a:lnTo>
                  <a:pt x="50177" y="17526"/>
                </a:lnTo>
                <a:lnTo>
                  <a:pt x="49339" y="16383"/>
                </a:lnTo>
                <a:lnTo>
                  <a:pt x="46355" y="18161"/>
                </a:lnTo>
                <a:lnTo>
                  <a:pt x="45275" y="17526"/>
                </a:lnTo>
                <a:lnTo>
                  <a:pt x="47612" y="15113"/>
                </a:lnTo>
                <a:lnTo>
                  <a:pt x="48209" y="14478"/>
                </a:lnTo>
                <a:lnTo>
                  <a:pt x="43548" y="15113"/>
                </a:lnTo>
                <a:lnTo>
                  <a:pt x="44475" y="14478"/>
                </a:lnTo>
                <a:lnTo>
                  <a:pt x="46355" y="13335"/>
                </a:lnTo>
                <a:lnTo>
                  <a:pt x="45339" y="12192"/>
                </a:lnTo>
                <a:lnTo>
                  <a:pt x="44919" y="10922"/>
                </a:lnTo>
                <a:lnTo>
                  <a:pt x="42710" y="10922"/>
                </a:lnTo>
                <a:lnTo>
                  <a:pt x="43789" y="13970"/>
                </a:lnTo>
                <a:lnTo>
                  <a:pt x="40436" y="14478"/>
                </a:lnTo>
                <a:lnTo>
                  <a:pt x="39357" y="14478"/>
                </a:lnTo>
                <a:lnTo>
                  <a:pt x="39725" y="13970"/>
                </a:lnTo>
                <a:lnTo>
                  <a:pt x="41567" y="10922"/>
                </a:lnTo>
                <a:lnTo>
                  <a:pt x="38582" y="9779"/>
                </a:lnTo>
                <a:lnTo>
                  <a:pt x="38646" y="8509"/>
                </a:lnTo>
                <a:lnTo>
                  <a:pt x="41351" y="5499"/>
                </a:lnTo>
                <a:lnTo>
                  <a:pt x="41211" y="5499"/>
                </a:lnTo>
                <a:lnTo>
                  <a:pt x="40779" y="4940"/>
                </a:lnTo>
                <a:lnTo>
                  <a:pt x="39547" y="3175"/>
                </a:lnTo>
                <a:lnTo>
                  <a:pt x="39484" y="3810"/>
                </a:lnTo>
                <a:lnTo>
                  <a:pt x="39370" y="4940"/>
                </a:lnTo>
                <a:lnTo>
                  <a:pt x="39268" y="5969"/>
                </a:lnTo>
                <a:lnTo>
                  <a:pt x="39243" y="6223"/>
                </a:lnTo>
                <a:lnTo>
                  <a:pt x="39001" y="6223"/>
                </a:lnTo>
                <a:lnTo>
                  <a:pt x="37566" y="5588"/>
                </a:lnTo>
                <a:lnTo>
                  <a:pt x="36550" y="6223"/>
                </a:lnTo>
                <a:lnTo>
                  <a:pt x="35598" y="6223"/>
                </a:lnTo>
                <a:lnTo>
                  <a:pt x="34340" y="9779"/>
                </a:lnTo>
                <a:lnTo>
                  <a:pt x="33274" y="8509"/>
                </a:lnTo>
                <a:lnTo>
                  <a:pt x="33629" y="6731"/>
                </a:lnTo>
                <a:lnTo>
                  <a:pt x="33147" y="6223"/>
                </a:lnTo>
                <a:lnTo>
                  <a:pt x="32994" y="5969"/>
                </a:lnTo>
                <a:lnTo>
                  <a:pt x="32727" y="5575"/>
                </a:lnTo>
                <a:lnTo>
                  <a:pt x="31254" y="5969"/>
                </a:lnTo>
                <a:lnTo>
                  <a:pt x="31102" y="6019"/>
                </a:lnTo>
                <a:lnTo>
                  <a:pt x="31000" y="6223"/>
                </a:lnTo>
                <a:lnTo>
                  <a:pt x="30949" y="6070"/>
                </a:lnTo>
                <a:lnTo>
                  <a:pt x="30403" y="6223"/>
                </a:lnTo>
                <a:lnTo>
                  <a:pt x="30441" y="4940"/>
                </a:lnTo>
                <a:lnTo>
                  <a:pt x="29527" y="2540"/>
                </a:lnTo>
                <a:lnTo>
                  <a:pt x="28968" y="1143"/>
                </a:lnTo>
                <a:lnTo>
                  <a:pt x="28549" y="254"/>
                </a:lnTo>
                <a:lnTo>
                  <a:pt x="28371" y="0"/>
                </a:lnTo>
                <a:lnTo>
                  <a:pt x="25946" y="0"/>
                </a:lnTo>
                <a:lnTo>
                  <a:pt x="24930" y="1143"/>
                </a:lnTo>
                <a:lnTo>
                  <a:pt x="23837" y="2540"/>
                </a:lnTo>
                <a:lnTo>
                  <a:pt x="23914" y="2032"/>
                </a:lnTo>
                <a:lnTo>
                  <a:pt x="24282" y="0"/>
                </a:lnTo>
                <a:lnTo>
                  <a:pt x="3225" y="0"/>
                </a:lnTo>
                <a:lnTo>
                  <a:pt x="3162" y="254"/>
                </a:lnTo>
                <a:lnTo>
                  <a:pt x="2971" y="1143"/>
                </a:lnTo>
                <a:lnTo>
                  <a:pt x="2806" y="2032"/>
                </a:lnTo>
                <a:lnTo>
                  <a:pt x="4000" y="3810"/>
                </a:lnTo>
                <a:lnTo>
                  <a:pt x="0" y="9144"/>
                </a:lnTo>
                <a:lnTo>
                  <a:pt x="5854" y="12700"/>
                </a:lnTo>
                <a:lnTo>
                  <a:pt x="11112" y="10922"/>
                </a:lnTo>
                <a:lnTo>
                  <a:pt x="15354" y="11557"/>
                </a:lnTo>
                <a:lnTo>
                  <a:pt x="16967" y="11557"/>
                </a:lnTo>
                <a:lnTo>
                  <a:pt x="18999" y="15748"/>
                </a:lnTo>
                <a:lnTo>
                  <a:pt x="20726" y="15113"/>
                </a:lnTo>
                <a:lnTo>
                  <a:pt x="18694" y="16891"/>
                </a:lnTo>
                <a:lnTo>
                  <a:pt x="19710" y="18669"/>
                </a:lnTo>
                <a:lnTo>
                  <a:pt x="23660" y="20447"/>
                </a:lnTo>
                <a:lnTo>
                  <a:pt x="22161" y="22352"/>
                </a:lnTo>
                <a:lnTo>
                  <a:pt x="20726" y="27686"/>
                </a:lnTo>
                <a:lnTo>
                  <a:pt x="24371" y="24638"/>
                </a:lnTo>
                <a:lnTo>
                  <a:pt x="25628" y="25273"/>
                </a:lnTo>
                <a:lnTo>
                  <a:pt x="26619" y="24650"/>
                </a:lnTo>
                <a:lnTo>
                  <a:pt x="25565" y="26416"/>
                </a:lnTo>
                <a:lnTo>
                  <a:pt x="27482" y="28829"/>
                </a:lnTo>
                <a:lnTo>
                  <a:pt x="30467" y="27051"/>
                </a:lnTo>
                <a:lnTo>
                  <a:pt x="32258" y="28829"/>
                </a:lnTo>
                <a:lnTo>
                  <a:pt x="33870" y="29464"/>
                </a:lnTo>
                <a:lnTo>
                  <a:pt x="35420" y="29464"/>
                </a:lnTo>
                <a:lnTo>
                  <a:pt x="37033" y="28321"/>
                </a:lnTo>
                <a:lnTo>
                  <a:pt x="35356" y="33655"/>
                </a:lnTo>
                <a:lnTo>
                  <a:pt x="44081" y="38989"/>
                </a:lnTo>
                <a:lnTo>
                  <a:pt x="44043" y="37846"/>
                </a:lnTo>
                <a:lnTo>
                  <a:pt x="43929" y="34290"/>
                </a:lnTo>
                <a:lnTo>
                  <a:pt x="43840" y="31242"/>
                </a:lnTo>
                <a:lnTo>
                  <a:pt x="44259" y="32385"/>
                </a:lnTo>
                <a:lnTo>
                  <a:pt x="44856" y="33655"/>
                </a:lnTo>
                <a:lnTo>
                  <a:pt x="45694" y="34290"/>
                </a:lnTo>
                <a:lnTo>
                  <a:pt x="45580" y="35433"/>
                </a:lnTo>
                <a:lnTo>
                  <a:pt x="46355" y="36576"/>
                </a:lnTo>
                <a:lnTo>
                  <a:pt x="48018" y="37211"/>
                </a:lnTo>
                <a:lnTo>
                  <a:pt x="45935" y="39624"/>
                </a:lnTo>
                <a:lnTo>
                  <a:pt x="45097" y="43180"/>
                </a:lnTo>
                <a:lnTo>
                  <a:pt x="49758" y="41402"/>
                </a:lnTo>
                <a:lnTo>
                  <a:pt x="47726" y="44196"/>
                </a:lnTo>
                <a:lnTo>
                  <a:pt x="47815" y="45593"/>
                </a:lnTo>
                <a:lnTo>
                  <a:pt x="47967" y="46228"/>
                </a:lnTo>
                <a:lnTo>
                  <a:pt x="51015" y="46228"/>
                </a:lnTo>
                <a:lnTo>
                  <a:pt x="45872" y="49784"/>
                </a:lnTo>
                <a:lnTo>
                  <a:pt x="53276" y="50927"/>
                </a:lnTo>
                <a:lnTo>
                  <a:pt x="56388" y="50927"/>
                </a:lnTo>
                <a:lnTo>
                  <a:pt x="56451" y="49784"/>
                </a:lnTo>
                <a:lnTo>
                  <a:pt x="56565" y="47371"/>
                </a:lnTo>
                <a:lnTo>
                  <a:pt x="62712" y="50927"/>
                </a:lnTo>
                <a:lnTo>
                  <a:pt x="58661" y="52197"/>
                </a:lnTo>
                <a:lnTo>
                  <a:pt x="58242" y="53975"/>
                </a:lnTo>
                <a:lnTo>
                  <a:pt x="57518" y="53975"/>
                </a:lnTo>
                <a:lnTo>
                  <a:pt x="56451" y="55118"/>
                </a:lnTo>
                <a:lnTo>
                  <a:pt x="56743" y="56388"/>
                </a:lnTo>
                <a:lnTo>
                  <a:pt x="58242" y="56388"/>
                </a:lnTo>
                <a:lnTo>
                  <a:pt x="58470" y="56896"/>
                </a:lnTo>
                <a:lnTo>
                  <a:pt x="58712" y="56896"/>
                </a:lnTo>
                <a:lnTo>
                  <a:pt x="58953" y="56388"/>
                </a:lnTo>
                <a:lnTo>
                  <a:pt x="60032" y="55753"/>
                </a:lnTo>
                <a:lnTo>
                  <a:pt x="60388" y="56896"/>
                </a:lnTo>
                <a:lnTo>
                  <a:pt x="60261" y="58166"/>
                </a:lnTo>
                <a:lnTo>
                  <a:pt x="60147" y="59309"/>
                </a:lnTo>
                <a:lnTo>
                  <a:pt x="60452" y="59944"/>
                </a:lnTo>
                <a:lnTo>
                  <a:pt x="68326" y="61087"/>
                </a:lnTo>
                <a:lnTo>
                  <a:pt x="69405" y="61087"/>
                </a:lnTo>
                <a:lnTo>
                  <a:pt x="70243" y="59944"/>
                </a:lnTo>
                <a:lnTo>
                  <a:pt x="71018" y="59309"/>
                </a:lnTo>
                <a:lnTo>
                  <a:pt x="71742" y="59944"/>
                </a:lnTo>
                <a:lnTo>
                  <a:pt x="68630" y="61722"/>
                </a:lnTo>
                <a:lnTo>
                  <a:pt x="68745" y="62865"/>
                </a:lnTo>
                <a:lnTo>
                  <a:pt x="68808" y="63500"/>
                </a:lnTo>
                <a:lnTo>
                  <a:pt x="68922" y="64643"/>
                </a:lnTo>
                <a:lnTo>
                  <a:pt x="72631" y="68326"/>
                </a:lnTo>
                <a:lnTo>
                  <a:pt x="70421" y="70104"/>
                </a:lnTo>
                <a:lnTo>
                  <a:pt x="72212" y="73660"/>
                </a:lnTo>
                <a:lnTo>
                  <a:pt x="74726" y="74295"/>
                </a:lnTo>
                <a:lnTo>
                  <a:pt x="74358" y="76073"/>
                </a:lnTo>
                <a:lnTo>
                  <a:pt x="74269" y="77851"/>
                </a:lnTo>
                <a:lnTo>
                  <a:pt x="76454" y="77851"/>
                </a:lnTo>
                <a:lnTo>
                  <a:pt x="93497" y="77851"/>
                </a:lnTo>
                <a:lnTo>
                  <a:pt x="93573" y="77216"/>
                </a:lnTo>
                <a:lnTo>
                  <a:pt x="93637" y="76708"/>
                </a:lnTo>
                <a:lnTo>
                  <a:pt x="93713" y="76073"/>
                </a:lnTo>
                <a:lnTo>
                  <a:pt x="94018" y="73660"/>
                </a:lnTo>
                <a:lnTo>
                  <a:pt x="97663" y="73660"/>
                </a:lnTo>
                <a:close/>
              </a:path>
              <a:path w="120650" h="111760">
                <a:moveTo>
                  <a:pt x="97866" y="80264"/>
                </a:moveTo>
                <a:lnTo>
                  <a:pt x="97586" y="80264"/>
                </a:lnTo>
                <a:lnTo>
                  <a:pt x="97434" y="80772"/>
                </a:lnTo>
                <a:lnTo>
                  <a:pt x="97713" y="80772"/>
                </a:lnTo>
                <a:lnTo>
                  <a:pt x="97866" y="80264"/>
                </a:lnTo>
                <a:close/>
              </a:path>
              <a:path w="120650" h="111760">
                <a:moveTo>
                  <a:pt x="100291" y="80772"/>
                </a:moveTo>
                <a:lnTo>
                  <a:pt x="100050" y="80264"/>
                </a:lnTo>
                <a:lnTo>
                  <a:pt x="98729" y="77216"/>
                </a:lnTo>
                <a:lnTo>
                  <a:pt x="97866" y="80264"/>
                </a:lnTo>
                <a:lnTo>
                  <a:pt x="100291" y="80772"/>
                </a:lnTo>
                <a:close/>
              </a:path>
              <a:path w="120650" h="111760">
                <a:moveTo>
                  <a:pt x="107518" y="87401"/>
                </a:moveTo>
                <a:lnTo>
                  <a:pt x="106680" y="86918"/>
                </a:lnTo>
                <a:lnTo>
                  <a:pt x="105816" y="87401"/>
                </a:lnTo>
                <a:lnTo>
                  <a:pt x="105676" y="87401"/>
                </a:lnTo>
                <a:lnTo>
                  <a:pt x="104406" y="89484"/>
                </a:lnTo>
                <a:lnTo>
                  <a:pt x="107022" y="89903"/>
                </a:lnTo>
                <a:lnTo>
                  <a:pt x="106946" y="89484"/>
                </a:lnTo>
                <a:lnTo>
                  <a:pt x="106857" y="89014"/>
                </a:lnTo>
                <a:lnTo>
                  <a:pt x="107518" y="87401"/>
                </a:lnTo>
                <a:close/>
              </a:path>
              <a:path w="120650" h="111760">
                <a:moveTo>
                  <a:pt x="109601" y="91109"/>
                </a:moveTo>
                <a:lnTo>
                  <a:pt x="109245" y="90627"/>
                </a:lnTo>
                <a:lnTo>
                  <a:pt x="108407" y="90805"/>
                </a:lnTo>
                <a:lnTo>
                  <a:pt x="107632" y="90030"/>
                </a:lnTo>
                <a:lnTo>
                  <a:pt x="107035" y="89903"/>
                </a:lnTo>
                <a:lnTo>
                  <a:pt x="107149" y="90690"/>
                </a:lnTo>
                <a:lnTo>
                  <a:pt x="107696" y="91516"/>
                </a:lnTo>
                <a:lnTo>
                  <a:pt x="107746" y="92125"/>
                </a:lnTo>
                <a:lnTo>
                  <a:pt x="108115" y="91821"/>
                </a:lnTo>
                <a:lnTo>
                  <a:pt x="109601" y="91109"/>
                </a:lnTo>
                <a:close/>
              </a:path>
              <a:path w="120650" h="111760">
                <a:moveTo>
                  <a:pt x="118440" y="111252"/>
                </a:moveTo>
                <a:lnTo>
                  <a:pt x="117068" y="110109"/>
                </a:lnTo>
                <a:lnTo>
                  <a:pt x="115697" y="108839"/>
                </a:lnTo>
                <a:lnTo>
                  <a:pt x="116255" y="108331"/>
                </a:lnTo>
                <a:lnTo>
                  <a:pt x="117373" y="107061"/>
                </a:lnTo>
                <a:lnTo>
                  <a:pt x="113423" y="108331"/>
                </a:lnTo>
                <a:lnTo>
                  <a:pt x="113309" y="107061"/>
                </a:lnTo>
                <a:lnTo>
                  <a:pt x="111277" y="106553"/>
                </a:lnTo>
                <a:lnTo>
                  <a:pt x="110744" y="105918"/>
                </a:lnTo>
                <a:lnTo>
                  <a:pt x="110147" y="104775"/>
                </a:lnTo>
                <a:lnTo>
                  <a:pt x="111252" y="103505"/>
                </a:lnTo>
                <a:lnTo>
                  <a:pt x="111810" y="102870"/>
                </a:lnTo>
                <a:lnTo>
                  <a:pt x="108889" y="102870"/>
                </a:lnTo>
                <a:lnTo>
                  <a:pt x="108966" y="102362"/>
                </a:lnTo>
                <a:lnTo>
                  <a:pt x="109080" y="101727"/>
                </a:lnTo>
                <a:lnTo>
                  <a:pt x="109181" y="101092"/>
                </a:lnTo>
                <a:lnTo>
                  <a:pt x="112712" y="102362"/>
                </a:lnTo>
                <a:lnTo>
                  <a:pt x="114020" y="101727"/>
                </a:lnTo>
                <a:lnTo>
                  <a:pt x="113271" y="101092"/>
                </a:lnTo>
                <a:lnTo>
                  <a:pt x="112534" y="100584"/>
                </a:lnTo>
                <a:lnTo>
                  <a:pt x="114744" y="99314"/>
                </a:lnTo>
                <a:lnTo>
                  <a:pt x="105181" y="98171"/>
                </a:lnTo>
                <a:lnTo>
                  <a:pt x="106794" y="96393"/>
                </a:lnTo>
                <a:lnTo>
                  <a:pt x="106375" y="95758"/>
                </a:lnTo>
                <a:lnTo>
                  <a:pt x="106476" y="95123"/>
                </a:lnTo>
                <a:lnTo>
                  <a:pt x="106629" y="94208"/>
                </a:lnTo>
                <a:lnTo>
                  <a:pt x="107454" y="93916"/>
                </a:lnTo>
                <a:lnTo>
                  <a:pt x="108115" y="94932"/>
                </a:lnTo>
                <a:lnTo>
                  <a:pt x="107746" y="92125"/>
                </a:lnTo>
                <a:lnTo>
                  <a:pt x="106680" y="92951"/>
                </a:lnTo>
                <a:lnTo>
                  <a:pt x="106794" y="90919"/>
                </a:lnTo>
                <a:lnTo>
                  <a:pt x="106286" y="94107"/>
                </a:lnTo>
                <a:lnTo>
                  <a:pt x="105194" y="94449"/>
                </a:lnTo>
                <a:lnTo>
                  <a:pt x="105003" y="93256"/>
                </a:lnTo>
                <a:lnTo>
                  <a:pt x="105003" y="94513"/>
                </a:lnTo>
                <a:lnTo>
                  <a:pt x="103035" y="95123"/>
                </a:lnTo>
                <a:lnTo>
                  <a:pt x="104305" y="93814"/>
                </a:lnTo>
                <a:lnTo>
                  <a:pt x="105003" y="94513"/>
                </a:lnTo>
                <a:lnTo>
                  <a:pt x="105003" y="93256"/>
                </a:lnTo>
                <a:lnTo>
                  <a:pt x="104406" y="89484"/>
                </a:lnTo>
                <a:lnTo>
                  <a:pt x="102946" y="91897"/>
                </a:lnTo>
                <a:lnTo>
                  <a:pt x="102501" y="91567"/>
                </a:lnTo>
                <a:lnTo>
                  <a:pt x="101663" y="90424"/>
                </a:lnTo>
                <a:lnTo>
                  <a:pt x="101574" y="89154"/>
                </a:lnTo>
                <a:lnTo>
                  <a:pt x="101498" y="88011"/>
                </a:lnTo>
                <a:lnTo>
                  <a:pt x="101422" y="86741"/>
                </a:lnTo>
                <a:lnTo>
                  <a:pt x="100761" y="86741"/>
                </a:lnTo>
                <a:lnTo>
                  <a:pt x="100584" y="86233"/>
                </a:lnTo>
                <a:lnTo>
                  <a:pt x="98196" y="88011"/>
                </a:lnTo>
                <a:lnTo>
                  <a:pt x="97866" y="85598"/>
                </a:lnTo>
                <a:lnTo>
                  <a:pt x="97777" y="84963"/>
                </a:lnTo>
                <a:lnTo>
                  <a:pt x="100228" y="82677"/>
                </a:lnTo>
                <a:lnTo>
                  <a:pt x="97116" y="82042"/>
                </a:lnTo>
                <a:lnTo>
                  <a:pt x="97434" y="80772"/>
                </a:lnTo>
                <a:lnTo>
                  <a:pt x="96761" y="80772"/>
                </a:lnTo>
                <a:lnTo>
                  <a:pt x="95770" y="79629"/>
                </a:lnTo>
                <a:lnTo>
                  <a:pt x="94792" y="78486"/>
                </a:lnTo>
                <a:lnTo>
                  <a:pt x="96761" y="76708"/>
                </a:lnTo>
                <a:lnTo>
                  <a:pt x="93421" y="78486"/>
                </a:lnTo>
                <a:lnTo>
                  <a:pt x="76568" y="78486"/>
                </a:lnTo>
                <a:lnTo>
                  <a:pt x="74358" y="82677"/>
                </a:lnTo>
                <a:lnTo>
                  <a:pt x="79438" y="80772"/>
                </a:lnTo>
                <a:lnTo>
                  <a:pt x="81648" y="79629"/>
                </a:lnTo>
                <a:lnTo>
                  <a:pt x="77292" y="83185"/>
                </a:lnTo>
                <a:lnTo>
                  <a:pt x="77825" y="88011"/>
                </a:lnTo>
                <a:lnTo>
                  <a:pt x="84340" y="85598"/>
                </a:lnTo>
                <a:lnTo>
                  <a:pt x="84226" y="86233"/>
                </a:lnTo>
                <a:lnTo>
                  <a:pt x="84124" y="86741"/>
                </a:lnTo>
                <a:lnTo>
                  <a:pt x="83680" y="89154"/>
                </a:lnTo>
                <a:lnTo>
                  <a:pt x="83553" y="90424"/>
                </a:lnTo>
                <a:lnTo>
                  <a:pt x="83439" y="91567"/>
                </a:lnTo>
                <a:lnTo>
                  <a:pt x="83388" y="92202"/>
                </a:lnTo>
                <a:lnTo>
                  <a:pt x="87807" y="92710"/>
                </a:lnTo>
                <a:lnTo>
                  <a:pt x="85826" y="95758"/>
                </a:lnTo>
                <a:lnTo>
                  <a:pt x="86906" y="97536"/>
                </a:lnTo>
                <a:lnTo>
                  <a:pt x="91033" y="99314"/>
                </a:lnTo>
                <a:lnTo>
                  <a:pt x="89471" y="102362"/>
                </a:lnTo>
                <a:lnTo>
                  <a:pt x="90246" y="104140"/>
                </a:lnTo>
                <a:lnTo>
                  <a:pt x="93357" y="103505"/>
                </a:lnTo>
                <a:lnTo>
                  <a:pt x="93891" y="104775"/>
                </a:lnTo>
                <a:lnTo>
                  <a:pt x="89827" y="108331"/>
                </a:lnTo>
                <a:lnTo>
                  <a:pt x="92875" y="110109"/>
                </a:lnTo>
                <a:lnTo>
                  <a:pt x="97116" y="111252"/>
                </a:lnTo>
                <a:lnTo>
                  <a:pt x="98615" y="111252"/>
                </a:lnTo>
                <a:lnTo>
                  <a:pt x="98552" y="110109"/>
                </a:lnTo>
                <a:lnTo>
                  <a:pt x="98793" y="110109"/>
                </a:lnTo>
                <a:lnTo>
                  <a:pt x="99326" y="111252"/>
                </a:lnTo>
                <a:lnTo>
                  <a:pt x="118440" y="111252"/>
                </a:lnTo>
                <a:close/>
              </a:path>
              <a:path w="120650" h="111760">
                <a:moveTo>
                  <a:pt x="120408" y="108839"/>
                </a:moveTo>
                <a:lnTo>
                  <a:pt x="118440" y="111252"/>
                </a:lnTo>
                <a:lnTo>
                  <a:pt x="119938" y="111252"/>
                </a:lnTo>
                <a:lnTo>
                  <a:pt x="120408" y="108839"/>
                </a:lnTo>
                <a:close/>
              </a:path>
            </a:pathLst>
          </a:custGeom>
          <a:solidFill>
            <a:srgbClr val="F4BD40"/>
          </a:solidFill>
        </p:spPr>
        <p:txBody>
          <a:bodyPr wrap="square" lIns="0" tIns="0" rIns="0" bIns="0" rtlCol="0"/>
          <a:lstStyle/>
          <a:p>
            <a:endParaRPr/>
          </a:p>
        </p:txBody>
      </p:sp>
      <p:grpSp>
        <p:nvGrpSpPr>
          <p:cNvPr id="69" name="object 69"/>
          <p:cNvGrpSpPr/>
          <p:nvPr/>
        </p:nvGrpSpPr>
        <p:grpSpPr>
          <a:xfrm>
            <a:off x="14149700" y="3019590"/>
            <a:ext cx="124460" cy="125095"/>
            <a:chOff x="14149700" y="3019590"/>
            <a:chExt cx="124460" cy="125095"/>
          </a:xfrm>
        </p:grpSpPr>
        <p:sp>
          <p:nvSpPr>
            <p:cNvPr id="70" name="object 70"/>
            <p:cNvSpPr/>
            <p:nvPr/>
          </p:nvSpPr>
          <p:spPr>
            <a:xfrm>
              <a:off x="14149700" y="3019590"/>
              <a:ext cx="85090" cy="100330"/>
            </a:xfrm>
            <a:custGeom>
              <a:avLst/>
              <a:gdLst/>
              <a:ahLst/>
              <a:cxnLst/>
              <a:rect l="l" t="t" r="r" b="b"/>
              <a:pathLst>
                <a:path w="85090" h="100330">
                  <a:moveTo>
                    <a:pt x="79880" y="13461"/>
                  </a:moveTo>
                  <a:lnTo>
                    <a:pt x="56024" y="13461"/>
                  </a:lnTo>
                  <a:lnTo>
                    <a:pt x="64804" y="11556"/>
                  </a:lnTo>
                  <a:lnTo>
                    <a:pt x="65217" y="1015"/>
                  </a:lnTo>
                  <a:lnTo>
                    <a:pt x="65079" y="0"/>
                  </a:lnTo>
                  <a:lnTo>
                    <a:pt x="79880" y="13461"/>
                  </a:lnTo>
                  <a:close/>
                </a:path>
                <a:path w="85090" h="100330">
                  <a:moveTo>
                    <a:pt x="60354" y="10540"/>
                  </a:moveTo>
                  <a:lnTo>
                    <a:pt x="56860" y="10540"/>
                  </a:lnTo>
                  <a:lnTo>
                    <a:pt x="59070" y="9016"/>
                  </a:lnTo>
                  <a:lnTo>
                    <a:pt x="59795" y="8324"/>
                  </a:lnTo>
                  <a:lnTo>
                    <a:pt x="60325" y="4698"/>
                  </a:lnTo>
                  <a:lnTo>
                    <a:pt x="62475" y="4444"/>
                  </a:lnTo>
                  <a:lnTo>
                    <a:pt x="63504" y="7365"/>
                  </a:lnTo>
                  <a:lnTo>
                    <a:pt x="62296" y="7365"/>
                  </a:lnTo>
                  <a:lnTo>
                    <a:pt x="60990" y="8324"/>
                  </a:lnTo>
                  <a:lnTo>
                    <a:pt x="61579" y="9270"/>
                  </a:lnTo>
                  <a:lnTo>
                    <a:pt x="61340" y="9651"/>
                  </a:lnTo>
                  <a:lnTo>
                    <a:pt x="61220" y="9905"/>
                  </a:lnTo>
                  <a:lnTo>
                    <a:pt x="60354" y="10540"/>
                  </a:lnTo>
                  <a:close/>
                </a:path>
                <a:path w="85090" h="100330">
                  <a:moveTo>
                    <a:pt x="64298" y="9651"/>
                  </a:moveTo>
                  <a:lnTo>
                    <a:pt x="63863" y="9270"/>
                  </a:lnTo>
                  <a:lnTo>
                    <a:pt x="62296" y="7365"/>
                  </a:lnTo>
                  <a:lnTo>
                    <a:pt x="63504" y="7365"/>
                  </a:lnTo>
                  <a:lnTo>
                    <a:pt x="64298" y="9651"/>
                  </a:lnTo>
                  <a:close/>
                </a:path>
                <a:path w="85090" h="100330">
                  <a:moveTo>
                    <a:pt x="57323" y="12572"/>
                  </a:moveTo>
                  <a:lnTo>
                    <a:pt x="56562" y="12572"/>
                  </a:lnTo>
                  <a:lnTo>
                    <a:pt x="55068" y="7746"/>
                  </a:lnTo>
                  <a:lnTo>
                    <a:pt x="56860" y="10540"/>
                  </a:lnTo>
                  <a:lnTo>
                    <a:pt x="60354" y="10540"/>
                  </a:lnTo>
                  <a:lnTo>
                    <a:pt x="57323" y="12572"/>
                  </a:lnTo>
                  <a:close/>
                </a:path>
                <a:path w="85090" h="100330">
                  <a:moveTo>
                    <a:pt x="65574" y="23494"/>
                  </a:moveTo>
                  <a:lnTo>
                    <a:pt x="49514" y="23494"/>
                  </a:lnTo>
                  <a:lnTo>
                    <a:pt x="51365" y="21462"/>
                  </a:lnTo>
                  <a:lnTo>
                    <a:pt x="48080" y="18033"/>
                  </a:lnTo>
                  <a:lnTo>
                    <a:pt x="51843" y="17017"/>
                  </a:lnTo>
                  <a:lnTo>
                    <a:pt x="55068" y="17017"/>
                  </a:lnTo>
                  <a:lnTo>
                    <a:pt x="52176" y="11937"/>
                  </a:lnTo>
                  <a:lnTo>
                    <a:pt x="56562" y="12572"/>
                  </a:lnTo>
                  <a:lnTo>
                    <a:pt x="57323" y="12572"/>
                  </a:lnTo>
                  <a:lnTo>
                    <a:pt x="56024" y="13461"/>
                  </a:lnTo>
                  <a:lnTo>
                    <a:pt x="79880" y="13461"/>
                  </a:lnTo>
                  <a:lnTo>
                    <a:pt x="81322" y="14858"/>
                  </a:lnTo>
                  <a:lnTo>
                    <a:pt x="81672" y="15112"/>
                  </a:lnTo>
                  <a:lnTo>
                    <a:pt x="80990" y="16128"/>
                  </a:lnTo>
                  <a:lnTo>
                    <a:pt x="82205" y="16382"/>
                  </a:lnTo>
                  <a:lnTo>
                    <a:pt x="77765" y="16382"/>
                  </a:lnTo>
                  <a:lnTo>
                    <a:pt x="78452" y="18541"/>
                  </a:lnTo>
                  <a:lnTo>
                    <a:pt x="75854" y="18541"/>
                  </a:lnTo>
                  <a:lnTo>
                    <a:pt x="75137" y="21462"/>
                  </a:lnTo>
                  <a:lnTo>
                    <a:pt x="74311" y="21462"/>
                  </a:lnTo>
                  <a:lnTo>
                    <a:pt x="74511" y="21970"/>
                  </a:lnTo>
                  <a:lnTo>
                    <a:pt x="74611" y="22224"/>
                  </a:lnTo>
                  <a:lnTo>
                    <a:pt x="73644" y="22224"/>
                  </a:lnTo>
                  <a:lnTo>
                    <a:pt x="73412" y="22605"/>
                  </a:lnTo>
                  <a:lnTo>
                    <a:pt x="66058" y="22605"/>
                  </a:lnTo>
                  <a:lnTo>
                    <a:pt x="65574" y="23494"/>
                  </a:lnTo>
                  <a:close/>
                </a:path>
                <a:path w="85090" h="100330">
                  <a:moveTo>
                    <a:pt x="82663" y="19811"/>
                  </a:moveTo>
                  <a:lnTo>
                    <a:pt x="79437" y="16382"/>
                  </a:lnTo>
                  <a:lnTo>
                    <a:pt x="82205" y="16382"/>
                  </a:lnTo>
                  <a:lnTo>
                    <a:pt x="83701" y="16636"/>
                  </a:lnTo>
                  <a:lnTo>
                    <a:pt x="84219" y="17017"/>
                  </a:lnTo>
                  <a:lnTo>
                    <a:pt x="84473" y="17017"/>
                  </a:lnTo>
                  <a:lnTo>
                    <a:pt x="82663" y="19811"/>
                  </a:lnTo>
                  <a:close/>
                </a:path>
                <a:path w="85090" h="100330">
                  <a:moveTo>
                    <a:pt x="79139" y="20827"/>
                  </a:moveTo>
                  <a:lnTo>
                    <a:pt x="75854" y="18541"/>
                  </a:lnTo>
                  <a:lnTo>
                    <a:pt x="78452" y="18541"/>
                  </a:lnTo>
                  <a:lnTo>
                    <a:pt x="79139" y="20827"/>
                  </a:lnTo>
                  <a:close/>
                </a:path>
                <a:path w="85090" h="100330">
                  <a:moveTo>
                    <a:pt x="78780" y="22224"/>
                  </a:moveTo>
                  <a:lnTo>
                    <a:pt x="73227" y="21462"/>
                  </a:lnTo>
                  <a:lnTo>
                    <a:pt x="75738" y="21462"/>
                  </a:lnTo>
                  <a:lnTo>
                    <a:pt x="77896" y="19963"/>
                  </a:lnTo>
                  <a:lnTo>
                    <a:pt x="78681" y="21970"/>
                  </a:lnTo>
                  <a:lnTo>
                    <a:pt x="78780" y="22224"/>
                  </a:lnTo>
                  <a:close/>
                </a:path>
                <a:path w="85090" h="100330">
                  <a:moveTo>
                    <a:pt x="41928" y="26034"/>
                  </a:moveTo>
                  <a:lnTo>
                    <a:pt x="45197" y="21462"/>
                  </a:lnTo>
                  <a:lnTo>
                    <a:pt x="45025" y="21462"/>
                  </a:lnTo>
                  <a:lnTo>
                    <a:pt x="49514" y="23494"/>
                  </a:lnTo>
                  <a:lnTo>
                    <a:pt x="65574" y="23494"/>
                  </a:lnTo>
                  <a:lnTo>
                    <a:pt x="64864" y="24891"/>
                  </a:lnTo>
                  <a:lnTo>
                    <a:pt x="64864" y="25653"/>
                  </a:lnTo>
                  <a:lnTo>
                    <a:pt x="45572" y="25653"/>
                  </a:lnTo>
                  <a:lnTo>
                    <a:pt x="41928" y="26034"/>
                  </a:lnTo>
                  <a:close/>
                </a:path>
                <a:path w="85090" h="100330">
                  <a:moveTo>
                    <a:pt x="75018" y="21970"/>
                  </a:moveTo>
                  <a:lnTo>
                    <a:pt x="75139" y="21462"/>
                  </a:lnTo>
                  <a:lnTo>
                    <a:pt x="75728" y="21462"/>
                  </a:lnTo>
                  <a:lnTo>
                    <a:pt x="75018" y="21970"/>
                  </a:lnTo>
                  <a:close/>
                </a:path>
                <a:path w="85090" h="100330">
                  <a:moveTo>
                    <a:pt x="71076" y="32511"/>
                  </a:moveTo>
                  <a:lnTo>
                    <a:pt x="73327" y="23494"/>
                  </a:lnTo>
                  <a:lnTo>
                    <a:pt x="73422" y="23113"/>
                  </a:lnTo>
                  <a:lnTo>
                    <a:pt x="73549" y="22605"/>
                  </a:lnTo>
                  <a:lnTo>
                    <a:pt x="73644" y="22224"/>
                  </a:lnTo>
                  <a:lnTo>
                    <a:pt x="74611" y="22224"/>
                  </a:lnTo>
                  <a:lnTo>
                    <a:pt x="76570" y="27939"/>
                  </a:lnTo>
                  <a:lnTo>
                    <a:pt x="71076" y="32511"/>
                  </a:lnTo>
                  <a:close/>
                </a:path>
                <a:path w="85090" h="100330">
                  <a:moveTo>
                    <a:pt x="70478" y="27177"/>
                  </a:moveTo>
                  <a:lnTo>
                    <a:pt x="68507" y="23113"/>
                  </a:lnTo>
                  <a:lnTo>
                    <a:pt x="66058" y="22605"/>
                  </a:lnTo>
                  <a:lnTo>
                    <a:pt x="73412" y="22605"/>
                  </a:lnTo>
                  <a:lnTo>
                    <a:pt x="70560" y="27050"/>
                  </a:lnTo>
                  <a:close/>
                </a:path>
                <a:path w="85090" h="100330">
                  <a:moveTo>
                    <a:pt x="65974" y="30098"/>
                  </a:moveTo>
                  <a:lnTo>
                    <a:pt x="43780" y="30098"/>
                  </a:lnTo>
                  <a:lnTo>
                    <a:pt x="45418" y="26034"/>
                  </a:lnTo>
                  <a:lnTo>
                    <a:pt x="45521" y="25780"/>
                  </a:lnTo>
                  <a:lnTo>
                    <a:pt x="64864" y="25653"/>
                  </a:lnTo>
                  <a:lnTo>
                    <a:pt x="64864" y="26669"/>
                  </a:lnTo>
                  <a:lnTo>
                    <a:pt x="65760" y="27050"/>
                  </a:lnTo>
                  <a:lnTo>
                    <a:pt x="68703" y="27050"/>
                  </a:lnTo>
                  <a:lnTo>
                    <a:pt x="68744" y="29463"/>
                  </a:lnTo>
                  <a:lnTo>
                    <a:pt x="65603" y="29590"/>
                  </a:lnTo>
                  <a:lnTo>
                    <a:pt x="65974" y="30098"/>
                  </a:lnTo>
                  <a:close/>
                </a:path>
                <a:path w="85090" h="100330">
                  <a:moveTo>
                    <a:pt x="68703" y="27050"/>
                  </a:moveTo>
                  <a:lnTo>
                    <a:pt x="65760" y="27050"/>
                  </a:lnTo>
                  <a:lnTo>
                    <a:pt x="68209" y="25653"/>
                  </a:lnTo>
                  <a:lnTo>
                    <a:pt x="68686" y="26034"/>
                  </a:lnTo>
                  <a:lnTo>
                    <a:pt x="68703" y="27050"/>
                  </a:lnTo>
                  <a:close/>
                </a:path>
                <a:path w="85090" h="100330">
                  <a:moveTo>
                    <a:pt x="58652" y="38480"/>
                  </a:moveTo>
                  <a:lnTo>
                    <a:pt x="56801" y="37210"/>
                  </a:lnTo>
                  <a:lnTo>
                    <a:pt x="37230" y="37210"/>
                  </a:lnTo>
                  <a:lnTo>
                    <a:pt x="38823" y="34670"/>
                  </a:lnTo>
                  <a:lnTo>
                    <a:pt x="34821" y="34162"/>
                  </a:lnTo>
                  <a:lnTo>
                    <a:pt x="38945" y="33146"/>
                  </a:lnTo>
                  <a:lnTo>
                    <a:pt x="38798" y="33146"/>
                  </a:lnTo>
                  <a:lnTo>
                    <a:pt x="40316" y="32130"/>
                  </a:lnTo>
                  <a:lnTo>
                    <a:pt x="38106" y="31749"/>
                  </a:lnTo>
                  <a:lnTo>
                    <a:pt x="38173" y="30098"/>
                  </a:lnTo>
                  <a:lnTo>
                    <a:pt x="38261" y="27939"/>
                  </a:lnTo>
                  <a:lnTo>
                    <a:pt x="38345" y="25780"/>
                  </a:lnTo>
                  <a:lnTo>
                    <a:pt x="43780" y="30098"/>
                  </a:lnTo>
                  <a:lnTo>
                    <a:pt x="65974" y="30098"/>
                  </a:lnTo>
                  <a:lnTo>
                    <a:pt x="66972" y="31749"/>
                  </a:lnTo>
                  <a:lnTo>
                    <a:pt x="62893" y="31876"/>
                  </a:lnTo>
                  <a:lnTo>
                    <a:pt x="60086" y="34924"/>
                  </a:lnTo>
                  <a:lnTo>
                    <a:pt x="60743" y="36702"/>
                  </a:lnTo>
                  <a:lnTo>
                    <a:pt x="60120" y="37210"/>
                  </a:lnTo>
                  <a:lnTo>
                    <a:pt x="58652" y="38480"/>
                  </a:lnTo>
                  <a:close/>
                </a:path>
                <a:path w="85090" h="100330">
                  <a:moveTo>
                    <a:pt x="68029" y="29844"/>
                  </a:moveTo>
                  <a:lnTo>
                    <a:pt x="66417" y="29463"/>
                  </a:lnTo>
                  <a:lnTo>
                    <a:pt x="68744" y="29463"/>
                  </a:lnTo>
                  <a:lnTo>
                    <a:pt x="68029" y="29844"/>
                  </a:lnTo>
                  <a:close/>
                </a:path>
                <a:path w="85090" h="100330">
                  <a:moveTo>
                    <a:pt x="67791" y="33146"/>
                  </a:moveTo>
                  <a:lnTo>
                    <a:pt x="62893" y="31876"/>
                  </a:lnTo>
                  <a:lnTo>
                    <a:pt x="67049" y="31876"/>
                  </a:lnTo>
                  <a:lnTo>
                    <a:pt x="67791" y="33146"/>
                  </a:lnTo>
                  <a:close/>
                </a:path>
                <a:path w="85090" h="100330">
                  <a:moveTo>
                    <a:pt x="31707" y="39115"/>
                  </a:moveTo>
                  <a:lnTo>
                    <a:pt x="30700" y="39115"/>
                  </a:lnTo>
                  <a:lnTo>
                    <a:pt x="30336" y="37210"/>
                  </a:lnTo>
                  <a:lnTo>
                    <a:pt x="30281" y="36956"/>
                  </a:lnTo>
                  <a:lnTo>
                    <a:pt x="29027" y="36067"/>
                  </a:lnTo>
                  <a:lnTo>
                    <a:pt x="34164" y="34924"/>
                  </a:lnTo>
                  <a:lnTo>
                    <a:pt x="31707" y="39115"/>
                  </a:lnTo>
                  <a:close/>
                </a:path>
                <a:path w="85090" h="100330">
                  <a:moveTo>
                    <a:pt x="50929" y="42290"/>
                  </a:moveTo>
                  <a:lnTo>
                    <a:pt x="27952" y="42290"/>
                  </a:lnTo>
                  <a:lnTo>
                    <a:pt x="27836" y="40639"/>
                  </a:lnTo>
                  <a:lnTo>
                    <a:pt x="27713" y="38861"/>
                  </a:lnTo>
                  <a:lnTo>
                    <a:pt x="27594" y="37083"/>
                  </a:lnTo>
                  <a:lnTo>
                    <a:pt x="30700" y="39115"/>
                  </a:lnTo>
                  <a:lnTo>
                    <a:pt x="31707" y="39115"/>
                  </a:lnTo>
                  <a:lnTo>
                    <a:pt x="31357" y="39750"/>
                  </a:lnTo>
                  <a:lnTo>
                    <a:pt x="32193" y="40639"/>
                  </a:lnTo>
                  <a:lnTo>
                    <a:pt x="56752" y="40639"/>
                  </a:lnTo>
                  <a:lnTo>
                    <a:pt x="57198" y="41782"/>
                  </a:lnTo>
                  <a:lnTo>
                    <a:pt x="51007" y="41782"/>
                  </a:lnTo>
                  <a:lnTo>
                    <a:pt x="50929" y="42290"/>
                  </a:lnTo>
                  <a:close/>
                </a:path>
                <a:path w="85090" h="100330">
                  <a:moveTo>
                    <a:pt x="56752" y="40639"/>
                  </a:moveTo>
                  <a:lnTo>
                    <a:pt x="32193" y="40639"/>
                  </a:lnTo>
                  <a:lnTo>
                    <a:pt x="34013" y="38099"/>
                  </a:lnTo>
                  <a:lnTo>
                    <a:pt x="37759" y="37210"/>
                  </a:lnTo>
                  <a:lnTo>
                    <a:pt x="56801" y="37210"/>
                  </a:lnTo>
                  <a:lnTo>
                    <a:pt x="56084" y="38861"/>
                  </a:lnTo>
                  <a:lnTo>
                    <a:pt x="56752" y="40639"/>
                  </a:lnTo>
                  <a:close/>
                </a:path>
                <a:path w="85090" h="100330">
                  <a:moveTo>
                    <a:pt x="44855" y="53720"/>
                  </a:moveTo>
                  <a:lnTo>
                    <a:pt x="23244" y="53720"/>
                  </a:lnTo>
                  <a:lnTo>
                    <a:pt x="22267" y="51434"/>
                  </a:lnTo>
                  <a:lnTo>
                    <a:pt x="22158" y="51180"/>
                  </a:lnTo>
                  <a:lnTo>
                    <a:pt x="24684" y="50164"/>
                  </a:lnTo>
                  <a:lnTo>
                    <a:pt x="24422" y="50164"/>
                  </a:lnTo>
                  <a:lnTo>
                    <a:pt x="24855" y="49148"/>
                  </a:lnTo>
                  <a:lnTo>
                    <a:pt x="24769" y="48640"/>
                  </a:lnTo>
                  <a:lnTo>
                    <a:pt x="24667" y="48259"/>
                  </a:lnTo>
                  <a:lnTo>
                    <a:pt x="25092" y="47243"/>
                  </a:lnTo>
                  <a:lnTo>
                    <a:pt x="26220" y="47116"/>
                  </a:lnTo>
                  <a:lnTo>
                    <a:pt x="26479" y="45592"/>
                  </a:lnTo>
                  <a:lnTo>
                    <a:pt x="26565" y="45084"/>
                  </a:lnTo>
                  <a:lnTo>
                    <a:pt x="26641" y="44576"/>
                  </a:lnTo>
                  <a:lnTo>
                    <a:pt x="26698" y="44195"/>
                  </a:lnTo>
                  <a:lnTo>
                    <a:pt x="23769" y="44195"/>
                  </a:lnTo>
                  <a:lnTo>
                    <a:pt x="22278" y="39750"/>
                  </a:lnTo>
                  <a:lnTo>
                    <a:pt x="27686" y="38099"/>
                  </a:lnTo>
                  <a:lnTo>
                    <a:pt x="24070" y="42036"/>
                  </a:lnTo>
                  <a:lnTo>
                    <a:pt x="27952" y="42290"/>
                  </a:lnTo>
                  <a:lnTo>
                    <a:pt x="50929" y="42290"/>
                  </a:lnTo>
                  <a:lnTo>
                    <a:pt x="50804" y="43179"/>
                  </a:lnTo>
                  <a:lnTo>
                    <a:pt x="50714" y="43814"/>
                  </a:lnTo>
                  <a:lnTo>
                    <a:pt x="50661" y="44195"/>
                  </a:lnTo>
                  <a:lnTo>
                    <a:pt x="26698" y="44195"/>
                  </a:lnTo>
                  <a:lnTo>
                    <a:pt x="23891" y="44576"/>
                  </a:lnTo>
                  <a:lnTo>
                    <a:pt x="50604" y="44576"/>
                  </a:lnTo>
                  <a:lnTo>
                    <a:pt x="50528" y="45084"/>
                  </a:lnTo>
                  <a:lnTo>
                    <a:pt x="50453" y="45592"/>
                  </a:lnTo>
                  <a:lnTo>
                    <a:pt x="44437" y="45592"/>
                  </a:lnTo>
                  <a:lnTo>
                    <a:pt x="42763" y="49148"/>
                  </a:lnTo>
                  <a:lnTo>
                    <a:pt x="45303" y="49148"/>
                  </a:lnTo>
                  <a:lnTo>
                    <a:pt x="46581" y="50926"/>
                  </a:lnTo>
                  <a:lnTo>
                    <a:pt x="44302" y="50926"/>
                  </a:lnTo>
                  <a:lnTo>
                    <a:pt x="43422" y="53466"/>
                  </a:lnTo>
                  <a:lnTo>
                    <a:pt x="45154" y="53466"/>
                  </a:lnTo>
                  <a:lnTo>
                    <a:pt x="44855" y="53720"/>
                  </a:lnTo>
                  <a:close/>
                </a:path>
                <a:path w="85090" h="100330">
                  <a:moveTo>
                    <a:pt x="52736" y="43179"/>
                  </a:moveTo>
                  <a:lnTo>
                    <a:pt x="51007" y="41782"/>
                  </a:lnTo>
                  <a:lnTo>
                    <a:pt x="57198" y="41782"/>
                  </a:lnTo>
                  <a:lnTo>
                    <a:pt x="57577" y="42798"/>
                  </a:lnTo>
                  <a:lnTo>
                    <a:pt x="52736" y="43179"/>
                  </a:lnTo>
                  <a:close/>
                </a:path>
                <a:path w="85090" h="100330">
                  <a:moveTo>
                    <a:pt x="53124" y="43433"/>
                  </a:moveTo>
                  <a:lnTo>
                    <a:pt x="52320" y="43179"/>
                  </a:lnTo>
                  <a:lnTo>
                    <a:pt x="52736" y="43179"/>
                  </a:lnTo>
                  <a:lnTo>
                    <a:pt x="53124" y="43433"/>
                  </a:lnTo>
                  <a:close/>
                </a:path>
                <a:path w="85090" h="100330">
                  <a:moveTo>
                    <a:pt x="53336" y="51434"/>
                  </a:moveTo>
                  <a:lnTo>
                    <a:pt x="50322" y="46481"/>
                  </a:lnTo>
                  <a:lnTo>
                    <a:pt x="54650" y="46481"/>
                  </a:lnTo>
                  <a:lnTo>
                    <a:pt x="52918" y="45084"/>
                  </a:lnTo>
                  <a:lnTo>
                    <a:pt x="51843" y="45084"/>
                  </a:lnTo>
                  <a:lnTo>
                    <a:pt x="53396" y="43814"/>
                  </a:lnTo>
                  <a:lnTo>
                    <a:pt x="53078" y="43433"/>
                  </a:lnTo>
                  <a:lnTo>
                    <a:pt x="55945" y="44576"/>
                  </a:lnTo>
                  <a:lnTo>
                    <a:pt x="56251" y="44576"/>
                  </a:lnTo>
                  <a:lnTo>
                    <a:pt x="56348" y="45592"/>
                  </a:lnTo>
                  <a:lnTo>
                    <a:pt x="56471" y="47116"/>
                  </a:lnTo>
                  <a:lnTo>
                    <a:pt x="56502" y="47624"/>
                  </a:lnTo>
                  <a:lnTo>
                    <a:pt x="55571" y="49656"/>
                  </a:lnTo>
                  <a:lnTo>
                    <a:pt x="55454" y="49910"/>
                  </a:lnTo>
                  <a:lnTo>
                    <a:pt x="55248" y="50164"/>
                  </a:lnTo>
                  <a:lnTo>
                    <a:pt x="53336" y="51434"/>
                  </a:lnTo>
                  <a:close/>
                </a:path>
                <a:path w="85090" h="100330">
                  <a:moveTo>
                    <a:pt x="53182" y="51180"/>
                  </a:moveTo>
                  <a:lnTo>
                    <a:pt x="50600" y="51180"/>
                  </a:lnTo>
                  <a:lnTo>
                    <a:pt x="46050" y="48640"/>
                  </a:lnTo>
                  <a:lnTo>
                    <a:pt x="45890" y="48386"/>
                  </a:lnTo>
                  <a:lnTo>
                    <a:pt x="44855" y="47243"/>
                  </a:lnTo>
                  <a:lnTo>
                    <a:pt x="45636" y="45592"/>
                  </a:lnTo>
                  <a:lnTo>
                    <a:pt x="49776" y="45592"/>
                  </a:lnTo>
                  <a:lnTo>
                    <a:pt x="50285" y="46481"/>
                  </a:lnTo>
                  <a:lnTo>
                    <a:pt x="50163" y="47624"/>
                  </a:lnTo>
                  <a:lnTo>
                    <a:pt x="50054" y="48386"/>
                  </a:lnTo>
                  <a:lnTo>
                    <a:pt x="49945" y="49148"/>
                  </a:lnTo>
                  <a:lnTo>
                    <a:pt x="49872" y="49656"/>
                  </a:lnTo>
                  <a:lnTo>
                    <a:pt x="50947" y="50926"/>
                  </a:lnTo>
                  <a:lnTo>
                    <a:pt x="53027" y="50926"/>
                  </a:lnTo>
                  <a:lnTo>
                    <a:pt x="53182" y="51180"/>
                  </a:lnTo>
                  <a:close/>
                </a:path>
                <a:path w="85090" h="100330">
                  <a:moveTo>
                    <a:pt x="45303" y="49148"/>
                  </a:moveTo>
                  <a:lnTo>
                    <a:pt x="42705" y="49148"/>
                  </a:lnTo>
                  <a:lnTo>
                    <a:pt x="44736" y="48386"/>
                  </a:lnTo>
                  <a:lnTo>
                    <a:pt x="45303" y="49148"/>
                  </a:lnTo>
                  <a:close/>
                </a:path>
                <a:path w="85090" h="100330">
                  <a:moveTo>
                    <a:pt x="48678" y="53720"/>
                  </a:moveTo>
                  <a:lnTo>
                    <a:pt x="44047" y="50926"/>
                  </a:lnTo>
                  <a:lnTo>
                    <a:pt x="46577" y="50926"/>
                  </a:lnTo>
                  <a:lnTo>
                    <a:pt x="48678" y="53720"/>
                  </a:lnTo>
                  <a:close/>
                </a:path>
                <a:path w="85090" h="100330">
                  <a:moveTo>
                    <a:pt x="35400" y="61340"/>
                  </a:moveTo>
                  <a:lnTo>
                    <a:pt x="16783" y="61340"/>
                  </a:lnTo>
                  <a:lnTo>
                    <a:pt x="19590" y="57149"/>
                  </a:lnTo>
                  <a:lnTo>
                    <a:pt x="16664" y="56768"/>
                  </a:lnTo>
                  <a:lnTo>
                    <a:pt x="17065" y="53974"/>
                  </a:lnTo>
                  <a:lnTo>
                    <a:pt x="17141" y="53466"/>
                  </a:lnTo>
                  <a:lnTo>
                    <a:pt x="20546" y="52577"/>
                  </a:lnTo>
                  <a:lnTo>
                    <a:pt x="23032" y="53720"/>
                  </a:lnTo>
                  <a:lnTo>
                    <a:pt x="44875" y="53720"/>
                  </a:lnTo>
                  <a:lnTo>
                    <a:pt x="41988" y="55879"/>
                  </a:lnTo>
                  <a:lnTo>
                    <a:pt x="41602" y="56514"/>
                  </a:lnTo>
                  <a:lnTo>
                    <a:pt x="36075" y="56514"/>
                  </a:lnTo>
                  <a:lnTo>
                    <a:pt x="35822" y="58292"/>
                  </a:lnTo>
                  <a:lnTo>
                    <a:pt x="35696" y="59181"/>
                  </a:lnTo>
                  <a:lnTo>
                    <a:pt x="35588" y="59943"/>
                  </a:lnTo>
                  <a:lnTo>
                    <a:pt x="35480" y="60705"/>
                  </a:lnTo>
                  <a:lnTo>
                    <a:pt x="35400" y="61340"/>
                  </a:lnTo>
                  <a:close/>
                </a:path>
                <a:path w="85090" h="100330">
                  <a:moveTo>
                    <a:pt x="45154" y="53466"/>
                  </a:moveTo>
                  <a:lnTo>
                    <a:pt x="43422" y="53466"/>
                  </a:lnTo>
                  <a:lnTo>
                    <a:pt x="45990" y="52577"/>
                  </a:lnTo>
                  <a:lnTo>
                    <a:pt x="45154" y="53466"/>
                  </a:lnTo>
                  <a:close/>
                </a:path>
                <a:path w="85090" h="100330">
                  <a:moveTo>
                    <a:pt x="15766" y="58546"/>
                  </a:moveTo>
                  <a:lnTo>
                    <a:pt x="15427" y="58292"/>
                  </a:lnTo>
                  <a:lnTo>
                    <a:pt x="12005" y="56260"/>
                  </a:lnTo>
                  <a:lnTo>
                    <a:pt x="14274" y="53974"/>
                  </a:lnTo>
                  <a:lnTo>
                    <a:pt x="15740" y="58292"/>
                  </a:lnTo>
                  <a:lnTo>
                    <a:pt x="15766" y="58546"/>
                  </a:lnTo>
                  <a:close/>
                </a:path>
                <a:path w="85090" h="100330">
                  <a:moveTo>
                    <a:pt x="38898" y="61340"/>
                  </a:moveTo>
                  <a:lnTo>
                    <a:pt x="37733" y="61340"/>
                  </a:lnTo>
                  <a:lnTo>
                    <a:pt x="37807" y="60705"/>
                  </a:lnTo>
                  <a:lnTo>
                    <a:pt x="37927" y="59435"/>
                  </a:lnTo>
                  <a:lnTo>
                    <a:pt x="36075" y="56514"/>
                  </a:lnTo>
                  <a:lnTo>
                    <a:pt x="41602" y="56514"/>
                  </a:lnTo>
                  <a:lnTo>
                    <a:pt x="39360" y="59943"/>
                  </a:lnTo>
                  <a:lnTo>
                    <a:pt x="39108" y="60705"/>
                  </a:lnTo>
                  <a:lnTo>
                    <a:pt x="38982" y="61086"/>
                  </a:lnTo>
                  <a:lnTo>
                    <a:pt x="38898" y="61340"/>
                  </a:lnTo>
                  <a:close/>
                </a:path>
                <a:path w="85090" h="100330">
                  <a:moveTo>
                    <a:pt x="35257" y="62737"/>
                  </a:moveTo>
                  <a:lnTo>
                    <a:pt x="16245" y="62737"/>
                  </a:lnTo>
                  <a:lnTo>
                    <a:pt x="16187" y="62229"/>
                  </a:lnTo>
                  <a:lnTo>
                    <a:pt x="16115" y="61594"/>
                  </a:lnTo>
                  <a:lnTo>
                    <a:pt x="16013" y="60705"/>
                  </a:lnTo>
                  <a:lnTo>
                    <a:pt x="15926" y="59943"/>
                  </a:lnTo>
                  <a:lnTo>
                    <a:pt x="15867" y="59435"/>
                  </a:lnTo>
                  <a:lnTo>
                    <a:pt x="15766" y="58546"/>
                  </a:lnTo>
                  <a:lnTo>
                    <a:pt x="16028" y="59181"/>
                  </a:lnTo>
                  <a:lnTo>
                    <a:pt x="16701" y="61086"/>
                  </a:lnTo>
                  <a:lnTo>
                    <a:pt x="16783" y="61340"/>
                  </a:lnTo>
                  <a:lnTo>
                    <a:pt x="35400" y="61340"/>
                  </a:lnTo>
                  <a:lnTo>
                    <a:pt x="35311" y="62229"/>
                  </a:lnTo>
                  <a:lnTo>
                    <a:pt x="35257" y="62737"/>
                  </a:lnTo>
                  <a:close/>
                </a:path>
                <a:path w="85090" h="100330">
                  <a:moveTo>
                    <a:pt x="36344" y="61340"/>
                  </a:moveTo>
                  <a:lnTo>
                    <a:pt x="35400" y="61340"/>
                  </a:lnTo>
                  <a:lnTo>
                    <a:pt x="35432" y="61086"/>
                  </a:lnTo>
                  <a:lnTo>
                    <a:pt x="36374" y="61086"/>
                  </a:lnTo>
                  <a:lnTo>
                    <a:pt x="36344" y="61340"/>
                  </a:lnTo>
                  <a:close/>
                </a:path>
                <a:path w="85090" h="100330">
                  <a:moveTo>
                    <a:pt x="36433" y="66039"/>
                  </a:moveTo>
                  <a:lnTo>
                    <a:pt x="36374" y="61086"/>
                  </a:lnTo>
                  <a:lnTo>
                    <a:pt x="37762" y="61086"/>
                  </a:lnTo>
                  <a:lnTo>
                    <a:pt x="37733" y="61340"/>
                  </a:lnTo>
                  <a:lnTo>
                    <a:pt x="38898" y="61340"/>
                  </a:lnTo>
                  <a:lnTo>
                    <a:pt x="38435" y="62737"/>
                  </a:lnTo>
                  <a:lnTo>
                    <a:pt x="38046" y="64007"/>
                  </a:lnTo>
                  <a:lnTo>
                    <a:pt x="38545" y="64769"/>
                  </a:lnTo>
                  <a:lnTo>
                    <a:pt x="36433" y="66039"/>
                  </a:lnTo>
                  <a:close/>
                </a:path>
                <a:path w="85090" h="100330">
                  <a:moveTo>
                    <a:pt x="33570" y="65531"/>
                  </a:moveTo>
                  <a:lnTo>
                    <a:pt x="14479" y="65531"/>
                  </a:lnTo>
                  <a:lnTo>
                    <a:pt x="14907" y="64896"/>
                  </a:lnTo>
                  <a:lnTo>
                    <a:pt x="13617" y="63118"/>
                  </a:lnTo>
                  <a:lnTo>
                    <a:pt x="13797" y="62737"/>
                  </a:lnTo>
                  <a:lnTo>
                    <a:pt x="14215" y="62229"/>
                  </a:lnTo>
                  <a:lnTo>
                    <a:pt x="16245" y="62737"/>
                  </a:lnTo>
                  <a:lnTo>
                    <a:pt x="35257" y="62737"/>
                  </a:lnTo>
                  <a:lnTo>
                    <a:pt x="35263" y="64007"/>
                  </a:lnTo>
                  <a:lnTo>
                    <a:pt x="33306" y="64007"/>
                  </a:lnTo>
                  <a:lnTo>
                    <a:pt x="33438" y="64769"/>
                  </a:lnTo>
                  <a:lnTo>
                    <a:pt x="33570" y="65531"/>
                  </a:lnTo>
                  <a:close/>
                </a:path>
                <a:path w="85090" h="100330">
                  <a:moveTo>
                    <a:pt x="35538" y="65531"/>
                  </a:moveTo>
                  <a:lnTo>
                    <a:pt x="33127" y="64007"/>
                  </a:lnTo>
                  <a:lnTo>
                    <a:pt x="35250" y="64007"/>
                  </a:lnTo>
                  <a:lnTo>
                    <a:pt x="35394" y="64769"/>
                  </a:lnTo>
                  <a:lnTo>
                    <a:pt x="35538" y="65531"/>
                  </a:lnTo>
                  <a:close/>
                </a:path>
                <a:path w="85090" h="100330">
                  <a:moveTo>
                    <a:pt x="31834" y="72770"/>
                  </a:moveTo>
                  <a:lnTo>
                    <a:pt x="10436" y="72770"/>
                  </a:lnTo>
                  <a:lnTo>
                    <a:pt x="12901" y="69468"/>
                  </a:lnTo>
                  <a:lnTo>
                    <a:pt x="11706" y="67182"/>
                  </a:lnTo>
                  <a:lnTo>
                    <a:pt x="12988" y="64896"/>
                  </a:lnTo>
                  <a:lnTo>
                    <a:pt x="14160" y="65531"/>
                  </a:lnTo>
                  <a:lnTo>
                    <a:pt x="33571" y="65531"/>
                  </a:lnTo>
                  <a:lnTo>
                    <a:pt x="33837" y="67182"/>
                  </a:lnTo>
                  <a:lnTo>
                    <a:pt x="33918" y="67690"/>
                  </a:lnTo>
                  <a:lnTo>
                    <a:pt x="32611" y="67690"/>
                  </a:lnTo>
                  <a:lnTo>
                    <a:pt x="33148" y="69341"/>
                  </a:lnTo>
                  <a:lnTo>
                    <a:pt x="31873" y="71246"/>
                  </a:lnTo>
                  <a:lnTo>
                    <a:pt x="31834" y="72770"/>
                  </a:lnTo>
                  <a:close/>
                </a:path>
                <a:path w="85090" h="100330">
                  <a:moveTo>
                    <a:pt x="34044" y="68452"/>
                  </a:moveTo>
                  <a:lnTo>
                    <a:pt x="32611" y="67690"/>
                  </a:lnTo>
                  <a:lnTo>
                    <a:pt x="33918" y="67690"/>
                  </a:lnTo>
                  <a:lnTo>
                    <a:pt x="34044" y="68452"/>
                  </a:lnTo>
                  <a:close/>
                </a:path>
                <a:path w="85090" h="100330">
                  <a:moveTo>
                    <a:pt x="21026" y="83438"/>
                  </a:moveTo>
                  <a:lnTo>
                    <a:pt x="1879" y="83438"/>
                  </a:lnTo>
                  <a:lnTo>
                    <a:pt x="3882" y="82676"/>
                  </a:lnTo>
                  <a:lnTo>
                    <a:pt x="2847" y="76072"/>
                  </a:lnTo>
                  <a:lnTo>
                    <a:pt x="2807" y="75818"/>
                  </a:lnTo>
                  <a:lnTo>
                    <a:pt x="2687" y="75056"/>
                  </a:lnTo>
                  <a:lnTo>
                    <a:pt x="7107" y="72770"/>
                  </a:lnTo>
                  <a:lnTo>
                    <a:pt x="8182" y="72262"/>
                  </a:lnTo>
                  <a:lnTo>
                    <a:pt x="10191" y="72770"/>
                  </a:lnTo>
                  <a:lnTo>
                    <a:pt x="31834" y="72770"/>
                  </a:lnTo>
                  <a:lnTo>
                    <a:pt x="35365" y="75056"/>
                  </a:lnTo>
                  <a:lnTo>
                    <a:pt x="32969" y="75056"/>
                  </a:lnTo>
                  <a:lnTo>
                    <a:pt x="32502" y="75818"/>
                  </a:lnTo>
                  <a:lnTo>
                    <a:pt x="26578" y="75818"/>
                  </a:lnTo>
                  <a:lnTo>
                    <a:pt x="22995" y="77977"/>
                  </a:lnTo>
                  <a:lnTo>
                    <a:pt x="23891" y="79755"/>
                  </a:lnTo>
                  <a:lnTo>
                    <a:pt x="26698" y="79755"/>
                  </a:lnTo>
                  <a:lnTo>
                    <a:pt x="26439" y="80644"/>
                  </a:lnTo>
                  <a:lnTo>
                    <a:pt x="22397" y="80644"/>
                  </a:lnTo>
                  <a:lnTo>
                    <a:pt x="21026" y="83438"/>
                  </a:lnTo>
                  <a:close/>
                </a:path>
                <a:path w="85090" h="100330">
                  <a:moveTo>
                    <a:pt x="33328" y="77342"/>
                  </a:moveTo>
                  <a:lnTo>
                    <a:pt x="33129" y="76072"/>
                  </a:lnTo>
                  <a:lnTo>
                    <a:pt x="33089" y="75818"/>
                  </a:lnTo>
                  <a:lnTo>
                    <a:pt x="32969" y="75056"/>
                  </a:lnTo>
                  <a:lnTo>
                    <a:pt x="35365" y="75056"/>
                  </a:lnTo>
                  <a:lnTo>
                    <a:pt x="36852" y="76072"/>
                  </a:lnTo>
                  <a:lnTo>
                    <a:pt x="33328" y="77342"/>
                  </a:lnTo>
                  <a:close/>
                </a:path>
                <a:path w="85090" h="100330">
                  <a:moveTo>
                    <a:pt x="30401" y="78993"/>
                  </a:moveTo>
                  <a:lnTo>
                    <a:pt x="26578" y="75818"/>
                  </a:lnTo>
                  <a:lnTo>
                    <a:pt x="32502" y="75818"/>
                  </a:lnTo>
                  <a:lnTo>
                    <a:pt x="30401" y="78993"/>
                  </a:lnTo>
                  <a:close/>
                </a:path>
                <a:path w="85090" h="100330">
                  <a:moveTo>
                    <a:pt x="25921" y="82422"/>
                  </a:moveTo>
                  <a:lnTo>
                    <a:pt x="22397" y="80644"/>
                  </a:lnTo>
                  <a:lnTo>
                    <a:pt x="26439" y="80644"/>
                  </a:lnTo>
                  <a:lnTo>
                    <a:pt x="25921" y="82422"/>
                  </a:lnTo>
                  <a:close/>
                </a:path>
                <a:path w="85090" h="100330">
                  <a:moveTo>
                    <a:pt x="757" y="90440"/>
                  </a:moveTo>
                  <a:lnTo>
                    <a:pt x="496" y="90440"/>
                  </a:lnTo>
                  <a:lnTo>
                    <a:pt x="0" y="88645"/>
                  </a:lnTo>
                  <a:lnTo>
                    <a:pt x="1772" y="86105"/>
                  </a:lnTo>
                  <a:lnTo>
                    <a:pt x="2807" y="86105"/>
                  </a:lnTo>
                  <a:lnTo>
                    <a:pt x="298" y="83438"/>
                  </a:lnTo>
                  <a:lnTo>
                    <a:pt x="1254" y="81787"/>
                  </a:lnTo>
                  <a:lnTo>
                    <a:pt x="2568" y="81406"/>
                  </a:lnTo>
                  <a:lnTo>
                    <a:pt x="1726" y="83438"/>
                  </a:lnTo>
                  <a:lnTo>
                    <a:pt x="20649" y="83438"/>
                  </a:lnTo>
                  <a:lnTo>
                    <a:pt x="24428" y="84962"/>
                  </a:lnTo>
                  <a:lnTo>
                    <a:pt x="22537" y="86105"/>
                  </a:lnTo>
                  <a:lnTo>
                    <a:pt x="20725" y="87248"/>
                  </a:lnTo>
                  <a:lnTo>
                    <a:pt x="24219" y="89153"/>
                  </a:lnTo>
                  <a:lnTo>
                    <a:pt x="3405" y="89153"/>
                  </a:lnTo>
                  <a:lnTo>
                    <a:pt x="757" y="90440"/>
                  </a:lnTo>
                  <a:close/>
                </a:path>
                <a:path w="85090" h="100330">
                  <a:moveTo>
                    <a:pt x="11885" y="100075"/>
                  </a:moveTo>
                  <a:lnTo>
                    <a:pt x="8063" y="97027"/>
                  </a:lnTo>
                  <a:lnTo>
                    <a:pt x="757" y="90440"/>
                  </a:lnTo>
                  <a:lnTo>
                    <a:pt x="3434" y="89153"/>
                  </a:lnTo>
                  <a:lnTo>
                    <a:pt x="17849" y="89153"/>
                  </a:lnTo>
                  <a:lnTo>
                    <a:pt x="16305" y="90931"/>
                  </a:lnTo>
                  <a:lnTo>
                    <a:pt x="16364" y="93725"/>
                  </a:lnTo>
                  <a:lnTo>
                    <a:pt x="18906" y="93725"/>
                  </a:lnTo>
                  <a:lnTo>
                    <a:pt x="19232" y="94487"/>
                  </a:lnTo>
                  <a:lnTo>
                    <a:pt x="18216" y="95503"/>
                  </a:lnTo>
                  <a:lnTo>
                    <a:pt x="17321" y="95757"/>
                  </a:lnTo>
                  <a:lnTo>
                    <a:pt x="16723" y="96519"/>
                  </a:lnTo>
                  <a:lnTo>
                    <a:pt x="15170" y="98297"/>
                  </a:lnTo>
                  <a:lnTo>
                    <a:pt x="16007" y="99694"/>
                  </a:lnTo>
                  <a:lnTo>
                    <a:pt x="11885" y="100075"/>
                  </a:lnTo>
                  <a:close/>
                </a:path>
                <a:path w="85090" h="100330">
                  <a:moveTo>
                    <a:pt x="25384" y="89788"/>
                  </a:moveTo>
                  <a:lnTo>
                    <a:pt x="17236" y="89153"/>
                  </a:lnTo>
                  <a:lnTo>
                    <a:pt x="24193" y="89153"/>
                  </a:lnTo>
                  <a:lnTo>
                    <a:pt x="25384" y="89788"/>
                  </a:lnTo>
                  <a:close/>
                </a:path>
                <a:path w="85090" h="100330">
                  <a:moveTo>
                    <a:pt x="21442" y="92709"/>
                  </a:moveTo>
                  <a:lnTo>
                    <a:pt x="18031" y="92328"/>
                  </a:lnTo>
                  <a:lnTo>
                    <a:pt x="21094" y="89788"/>
                  </a:lnTo>
                  <a:lnTo>
                    <a:pt x="21396" y="92328"/>
                  </a:lnTo>
                  <a:lnTo>
                    <a:pt x="21442" y="92709"/>
                  </a:lnTo>
                  <a:close/>
                </a:path>
                <a:path w="85090" h="100330">
                  <a:moveTo>
                    <a:pt x="18827" y="93725"/>
                  </a:moveTo>
                  <a:lnTo>
                    <a:pt x="16515" y="93725"/>
                  </a:lnTo>
                  <a:lnTo>
                    <a:pt x="18149" y="92328"/>
                  </a:lnTo>
                  <a:lnTo>
                    <a:pt x="18827" y="93725"/>
                  </a:lnTo>
                  <a:close/>
                </a:path>
              </a:pathLst>
            </a:custGeom>
            <a:solidFill>
              <a:srgbClr val="F1AB3C"/>
            </a:solidFill>
          </p:spPr>
          <p:txBody>
            <a:bodyPr wrap="square" lIns="0" tIns="0" rIns="0" bIns="0" rtlCol="0"/>
            <a:lstStyle/>
            <a:p>
              <a:endParaRPr/>
            </a:p>
          </p:txBody>
        </p:sp>
        <p:sp>
          <p:nvSpPr>
            <p:cNvPr id="71" name="object 71"/>
            <p:cNvSpPr/>
            <p:nvPr/>
          </p:nvSpPr>
          <p:spPr>
            <a:xfrm>
              <a:off x="14181475" y="3045787"/>
              <a:ext cx="92710" cy="98425"/>
            </a:xfrm>
            <a:custGeom>
              <a:avLst/>
              <a:gdLst/>
              <a:ahLst/>
              <a:cxnLst/>
              <a:rect l="l" t="t" r="r" b="b"/>
              <a:pathLst>
                <a:path w="92709" h="98425">
                  <a:moveTo>
                    <a:pt x="70586" y="3428"/>
                  </a:moveTo>
                  <a:lnTo>
                    <a:pt x="63396" y="3428"/>
                  </a:lnTo>
                  <a:lnTo>
                    <a:pt x="63318" y="1269"/>
                  </a:lnTo>
                  <a:lnTo>
                    <a:pt x="64788" y="0"/>
                  </a:lnTo>
                  <a:lnTo>
                    <a:pt x="66649" y="1269"/>
                  </a:lnTo>
                  <a:lnTo>
                    <a:pt x="68091" y="2158"/>
                  </a:lnTo>
                  <a:lnTo>
                    <a:pt x="68413" y="2285"/>
                  </a:lnTo>
                  <a:lnTo>
                    <a:pt x="70586" y="3428"/>
                  </a:lnTo>
                  <a:close/>
                </a:path>
                <a:path w="92709" h="98425">
                  <a:moveTo>
                    <a:pt x="61336" y="2824"/>
                  </a:moveTo>
                  <a:lnTo>
                    <a:pt x="61758" y="2285"/>
                  </a:lnTo>
                  <a:lnTo>
                    <a:pt x="63318" y="1269"/>
                  </a:lnTo>
                  <a:lnTo>
                    <a:pt x="61336" y="2824"/>
                  </a:lnTo>
                  <a:close/>
                </a:path>
                <a:path w="92709" h="98425">
                  <a:moveTo>
                    <a:pt x="63386" y="3428"/>
                  </a:moveTo>
                  <a:lnTo>
                    <a:pt x="61336" y="2824"/>
                  </a:lnTo>
                  <a:lnTo>
                    <a:pt x="63318" y="1269"/>
                  </a:lnTo>
                  <a:lnTo>
                    <a:pt x="63386" y="3428"/>
                  </a:lnTo>
                  <a:close/>
                </a:path>
                <a:path w="92709" h="98425">
                  <a:moveTo>
                    <a:pt x="68413" y="2285"/>
                  </a:moveTo>
                  <a:lnTo>
                    <a:pt x="68029" y="2285"/>
                  </a:lnTo>
                  <a:lnTo>
                    <a:pt x="68413" y="2285"/>
                  </a:lnTo>
                  <a:close/>
                </a:path>
                <a:path w="92709" h="98425">
                  <a:moveTo>
                    <a:pt x="63012" y="6476"/>
                  </a:moveTo>
                  <a:lnTo>
                    <a:pt x="62145" y="6222"/>
                  </a:lnTo>
                  <a:lnTo>
                    <a:pt x="60862" y="3428"/>
                  </a:lnTo>
                  <a:lnTo>
                    <a:pt x="61336" y="2824"/>
                  </a:lnTo>
                  <a:lnTo>
                    <a:pt x="63012" y="3428"/>
                  </a:lnTo>
                  <a:lnTo>
                    <a:pt x="63430" y="3428"/>
                  </a:lnTo>
                  <a:lnTo>
                    <a:pt x="63490" y="4698"/>
                  </a:lnTo>
                  <a:lnTo>
                    <a:pt x="63136" y="5968"/>
                  </a:lnTo>
                  <a:lnTo>
                    <a:pt x="63012" y="6476"/>
                  </a:lnTo>
                  <a:close/>
                </a:path>
                <a:path w="92709" h="98425">
                  <a:moveTo>
                    <a:pt x="76018" y="6476"/>
                  </a:moveTo>
                  <a:lnTo>
                    <a:pt x="66178" y="6476"/>
                  </a:lnTo>
                  <a:lnTo>
                    <a:pt x="66895" y="4698"/>
                  </a:lnTo>
                  <a:lnTo>
                    <a:pt x="63012" y="3428"/>
                  </a:lnTo>
                  <a:lnTo>
                    <a:pt x="61336" y="2824"/>
                  </a:lnTo>
                  <a:lnTo>
                    <a:pt x="63271" y="3428"/>
                  </a:lnTo>
                  <a:lnTo>
                    <a:pt x="70586" y="3428"/>
                  </a:lnTo>
                  <a:lnTo>
                    <a:pt x="76018" y="6476"/>
                  </a:lnTo>
                  <a:close/>
                </a:path>
                <a:path w="92709" h="98425">
                  <a:moveTo>
                    <a:pt x="60305" y="7111"/>
                  </a:moveTo>
                  <a:lnTo>
                    <a:pt x="59488" y="7111"/>
                  </a:lnTo>
                  <a:lnTo>
                    <a:pt x="58055" y="5333"/>
                  </a:lnTo>
                  <a:lnTo>
                    <a:pt x="60380" y="5968"/>
                  </a:lnTo>
                  <a:lnTo>
                    <a:pt x="60305" y="7111"/>
                  </a:lnTo>
                  <a:close/>
                </a:path>
                <a:path w="92709" h="98425">
                  <a:moveTo>
                    <a:pt x="78190" y="7619"/>
                  </a:moveTo>
                  <a:lnTo>
                    <a:pt x="65401" y="7619"/>
                  </a:lnTo>
                  <a:lnTo>
                    <a:pt x="63789" y="5333"/>
                  </a:lnTo>
                  <a:lnTo>
                    <a:pt x="66178" y="6476"/>
                  </a:lnTo>
                  <a:lnTo>
                    <a:pt x="76018" y="6476"/>
                  </a:lnTo>
                  <a:lnTo>
                    <a:pt x="78190" y="7619"/>
                  </a:lnTo>
                  <a:close/>
                </a:path>
                <a:path w="92709" h="98425">
                  <a:moveTo>
                    <a:pt x="62236" y="6476"/>
                  </a:moveTo>
                  <a:lnTo>
                    <a:pt x="60380" y="5968"/>
                  </a:lnTo>
                  <a:lnTo>
                    <a:pt x="62145" y="6222"/>
                  </a:lnTo>
                  <a:lnTo>
                    <a:pt x="62236" y="6476"/>
                  </a:lnTo>
                  <a:close/>
                </a:path>
                <a:path w="92709" h="98425">
                  <a:moveTo>
                    <a:pt x="81449" y="9397"/>
                  </a:moveTo>
                  <a:lnTo>
                    <a:pt x="57338" y="9397"/>
                  </a:lnTo>
                  <a:lnTo>
                    <a:pt x="58174" y="8889"/>
                  </a:lnTo>
                  <a:lnTo>
                    <a:pt x="57637" y="6476"/>
                  </a:lnTo>
                  <a:lnTo>
                    <a:pt x="59488" y="7111"/>
                  </a:lnTo>
                  <a:lnTo>
                    <a:pt x="60305" y="7111"/>
                  </a:lnTo>
                  <a:lnTo>
                    <a:pt x="60265" y="7619"/>
                  </a:lnTo>
                  <a:lnTo>
                    <a:pt x="78190" y="7619"/>
                  </a:lnTo>
                  <a:lnTo>
                    <a:pt x="81449" y="9397"/>
                  </a:lnTo>
                  <a:close/>
                </a:path>
                <a:path w="92709" h="98425">
                  <a:moveTo>
                    <a:pt x="54971" y="16544"/>
                  </a:moveTo>
                  <a:lnTo>
                    <a:pt x="53619" y="16544"/>
                  </a:lnTo>
                  <a:lnTo>
                    <a:pt x="53874" y="16001"/>
                  </a:lnTo>
                  <a:lnTo>
                    <a:pt x="53969" y="14731"/>
                  </a:lnTo>
                  <a:lnTo>
                    <a:pt x="54352" y="14223"/>
                  </a:lnTo>
                  <a:lnTo>
                    <a:pt x="54650" y="13588"/>
                  </a:lnTo>
                  <a:lnTo>
                    <a:pt x="55725" y="13588"/>
                  </a:lnTo>
                  <a:lnTo>
                    <a:pt x="55964" y="12445"/>
                  </a:lnTo>
                  <a:lnTo>
                    <a:pt x="55009" y="10032"/>
                  </a:lnTo>
                  <a:lnTo>
                    <a:pt x="55905" y="8889"/>
                  </a:lnTo>
                  <a:lnTo>
                    <a:pt x="57039" y="9397"/>
                  </a:lnTo>
                  <a:lnTo>
                    <a:pt x="81449" y="9397"/>
                  </a:lnTo>
                  <a:lnTo>
                    <a:pt x="85128" y="11429"/>
                  </a:lnTo>
                  <a:lnTo>
                    <a:pt x="88775" y="13080"/>
                  </a:lnTo>
                  <a:lnTo>
                    <a:pt x="85410" y="13080"/>
                  </a:lnTo>
                  <a:lnTo>
                    <a:pt x="84096" y="14223"/>
                  </a:lnTo>
                  <a:lnTo>
                    <a:pt x="81827" y="14223"/>
                  </a:lnTo>
                  <a:lnTo>
                    <a:pt x="81734" y="14858"/>
                  </a:lnTo>
                  <a:lnTo>
                    <a:pt x="81641" y="15493"/>
                  </a:lnTo>
                  <a:lnTo>
                    <a:pt x="80689" y="16001"/>
                  </a:lnTo>
                  <a:lnTo>
                    <a:pt x="56144" y="16001"/>
                  </a:lnTo>
                  <a:lnTo>
                    <a:pt x="54971" y="16544"/>
                  </a:lnTo>
                  <a:close/>
                </a:path>
                <a:path w="92709" h="98425">
                  <a:moveTo>
                    <a:pt x="92687" y="14731"/>
                  </a:moveTo>
                  <a:lnTo>
                    <a:pt x="85410" y="13080"/>
                  </a:lnTo>
                  <a:lnTo>
                    <a:pt x="88775" y="13080"/>
                  </a:lnTo>
                  <a:lnTo>
                    <a:pt x="92687" y="14731"/>
                  </a:lnTo>
                  <a:close/>
                </a:path>
                <a:path w="92709" h="98425">
                  <a:moveTo>
                    <a:pt x="83738" y="17779"/>
                  </a:moveTo>
                  <a:lnTo>
                    <a:pt x="81468" y="16001"/>
                  </a:lnTo>
                  <a:lnTo>
                    <a:pt x="81170" y="16001"/>
                  </a:lnTo>
                  <a:lnTo>
                    <a:pt x="81579" y="15493"/>
                  </a:lnTo>
                  <a:lnTo>
                    <a:pt x="82842" y="14223"/>
                  </a:lnTo>
                  <a:lnTo>
                    <a:pt x="83559" y="14223"/>
                  </a:lnTo>
                  <a:lnTo>
                    <a:pt x="83676" y="16544"/>
                  </a:lnTo>
                  <a:lnTo>
                    <a:pt x="83738" y="17779"/>
                  </a:lnTo>
                  <a:close/>
                </a:path>
                <a:path w="92709" h="98425">
                  <a:moveTo>
                    <a:pt x="50768" y="19049"/>
                  </a:moveTo>
                  <a:lnTo>
                    <a:pt x="49962" y="16544"/>
                  </a:lnTo>
                  <a:lnTo>
                    <a:pt x="50105" y="16544"/>
                  </a:lnTo>
                  <a:lnTo>
                    <a:pt x="50768" y="16001"/>
                  </a:lnTo>
                  <a:lnTo>
                    <a:pt x="53063" y="16544"/>
                  </a:lnTo>
                  <a:lnTo>
                    <a:pt x="50768" y="19049"/>
                  </a:lnTo>
                  <a:close/>
                </a:path>
                <a:path w="92709" h="98425">
                  <a:moveTo>
                    <a:pt x="73495" y="19557"/>
                  </a:moveTo>
                  <a:lnTo>
                    <a:pt x="53934" y="19557"/>
                  </a:lnTo>
                  <a:lnTo>
                    <a:pt x="55487" y="17779"/>
                  </a:lnTo>
                  <a:lnTo>
                    <a:pt x="56323" y="17271"/>
                  </a:lnTo>
                  <a:lnTo>
                    <a:pt x="56220" y="16544"/>
                  </a:lnTo>
                  <a:lnTo>
                    <a:pt x="56144" y="16001"/>
                  </a:lnTo>
                  <a:lnTo>
                    <a:pt x="73345" y="16001"/>
                  </a:lnTo>
                  <a:lnTo>
                    <a:pt x="72688" y="17779"/>
                  </a:lnTo>
                  <a:lnTo>
                    <a:pt x="73495" y="19557"/>
                  </a:lnTo>
                  <a:close/>
                </a:path>
                <a:path w="92709" h="98425">
                  <a:moveTo>
                    <a:pt x="78900" y="19557"/>
                  </a:moveTo>
                  <a:lnTo>
                    <a:pt x="75197" y="19049"/>
                  </a:lnTo>
                  <a:lnTo>
                    <a:pt x="74181" y="17779"/>
                  </a:lnTo>
                  <a:lnTo>
                    <a:pt x="74002" y="17271"/>
                  </a:lnTo>
                  <a:lnTo>
                    <a:pt x="75854" y="16001"/>
                  </a:lnTo>
                  <a:lnTo>
                    <a:pt x="80689" y="16001"/>
                  </a:lnTo>
                  <a:lnTo>
                    <a:pt x="79773" y="16544"/>
                  </a:lnTo>
                  <a:lnTo>
                    <a:pt x="79646" y="16544"/>
                  </a:lnTo>
                  <a:lnTo>
                    <a:pt x="79258" y="17779"/>
                  </a:lnTo>
                  <a:lnTo>
                    <a:pt x="80035" y="18414"/>
                  </a:lnTo>
                  <a:lnTo>
                    <a:pt x="78900" y="19557"/>
                  </a:lnTo>
                  <a:close/>
                </a:path>
                <a:path w="92709" h="98425">
                  <a:moveTo>
                    <a:pt x="58959" y="25018"/>
                  </a:moveTo>
                  <a:lnTo>
                    <a:pt x="47722" y="25018"/>
                  </a:lnTo>
                  <a:lnTo>
                    <a:pt x="46833" y="19557"/>
                  </a:lnTo>
                  <a:lnTo>
                    <a:pt x="46750" y="19049"/>
                  </a:lnTo>
                  <a:lnTo>
                    <a:pt x="46647" y="18414"/>
                  </a:lnTo>
                  <a:lnTo>
                    <a:pt x="53934" y="19557"/>
                  </a:lnTo>
                  <a:lnTo>
                    <a:pt x="73495" y="19557"/>
                  </a:lnTo>
                  <a:lnTo>
                    <a:pt x="74301" y="21462"/>
                  </a:lnTo>
                  <a:lnTo>
                    <a:pt x="74002" y="21970"/>
                  </a:lnTo>
                  <a:lnTo>
                    <a:pt x="73883" y="22605"/>
                  </a:lnTo>
                  <a:lnTo>
                    <a:pt x="71314" y="23240"/>
                  </a:lnTo>
                  <a:lnTo>
                    <a:pt x="71046" y="23748"/>
                  </a:lnTo>
                  <a:lnTo>
                    <a:pt x="60444" y="23748"/>
                  </a:lnTo>
                  <a:lnTo>
                    <a:pt x="58712" y="24383"/>
                  </a:lnTo>
                  <a:lnTo>
                    <a:pt x="58959" y="25018"/>
                  </a:lnTo>
                  <a:close/>
                </a:path>
                <a:path w="92709" h="98425">
                  <a:moveTo>
                    <a:pt x="60444" y="28574"/>
                  </a:moveTo>
                  <a:lnTo>
                    <a:pt x="42108" y="28574"/>
                  </a:lnTo>
                  <a:lnTo>
                    <a:pt x="43302" y="27431"/>
                  </a:lnTo>
                  <a:lnTo>
                    <a:pt x="45751" y="26161"/>
                  </a:lnTo>
                  <a:lnTo>
                    <a:pt x="44736" y="23240"/>
                  </a:lnTo>
                  <a:lnTo>
                    <a:pt x="47722" y="25018"/>
                  </a:lnTo>
                  <a:lnTo>
                    <a:pt x="58959" y="25018"/>
                  </a:lnTo>
                  <a:lnTo>
                    <a:pt x="60444" y="28574"/>
                  </a:lnTo>
                  <a:close/>
                </a:path>
                <a:path w="92709" h="98425">
                  <a:moveTo>
                    <a:pt x="67074" y="32130"/>
                  </a:moveTo>
                  <a:lnTo>
                    <a:pt x="63072" y="29717"/>
                  </a:lnTo>
                  <a:lnTo>
                    <a:pt x="61340" y="28574"/>
                  </a:lnTo>
                  <a:lnTo>
                    <a:pt x="60680" y="25018"/>
                  </a:lnTo>
                  <a:lnTo>
                    <a:pt x="60562" y="24383"/>
                  </a:lnTo>
                  <a:lnTo>
                    <a:pt x="60444" y="23748"/>
                  </a:lnTo>
                  <a:lnTo>
                    <a:pt x="71046" y="23748"/>
                  </a:lnTo>
                  <a:lnTo>
                    <a:pt x="70777" y="24383"/>
                  </a:lnTo>
                  <a:lnTo>
                    <a:pt x="70478" y="25018"/>
                  </a:lnTo>
                  <a:lnTo>
                    <a:pt x="71314" y="26161"/>
                  </a:lnTo>
                  <a:lnTo>
                    <a:pt x="66058" y="26161"/>
                  </a:lnTo>
                  <a:lnTo>
                    <a:pt x="65939" y="29717"/>
                  </a:lnTo>
                  <a:lnTo>
                    <a:pt x="69164" y="29717"/>
                  </a:lnTo>
                  <a:lnTo>
                    <a:pt x="69523" y="30352"/>
                  </a:lnTo>
                  <a:lnTo>
                    <a:pt x="67074" y="32130"/>
                  </a:lnTo>
                  <a:close/>
                </a:path>
                <a:path w="92709" h="98425">
                  <a:moveTo>
                    <a:pt x="71135" y="26796"/>
                  </a:moveTo>
                  <a:lnTo>
                    <a:pt x="70657" y="26796"/>
                  </a:lnTo>
                  <a:lnTo>
                    <a:pt x="66058" y="26161"/>
                  </a:lnTo>
                  <a:lnTo>
                    <a:pt x="71314" y="26161"/>
                  </a:lnTo>
                  <a:lnTo>
                    <a:pt x="71135" y="26796"/>
                  </a:lnTo>
                  <a:close/>
                </a:path>
                <a:path w="92709" h="98425">
                  <a:moveTo>
                    <a:pt x="56278" y="32765"/>
                  </a:moveTo>
                  <a:lnTo>
                    <a:pt x="38106" y="32765"/>
                  </a:lnTo>
                  <a:lnTo>
                    <a:pt x="36732" y="29209"/>
                  </a:lnTo>
                  <a:lnTo>
                    <a:pt x="38225" y="29209"/>
                  </a:lnTo>
                  <a:lnTo>
                    <a:pt x="39241" y="26796"/>
                  </a:lnTo>
                  <a:lnTo>
                    <a:pt x="40017" y="27939"/>
                  </a:lnTo>
                  <a:lnTo>
                    <a:pt x="42108" y="28574"/>
                  </a:lnTo>
                  <a:lnTo>
                    <a:pt x="60444" y="28574"/>
                  </a:lnTo>
                  <a:lnTo>
                    <a:pt x="61041" y="29717"/>
                  </a:lnTo>
                  <a:lnTo>
                    <a:pt x="56980" y="29717"/>
                  </a:lnTo>
                  <a:lnTo>
                    <a:pt x="55009" y="30352"/>
                  </a:lnTo>
                  <a:lnTo>
                    <a:pt x="54591" y="31495"/>
                  </a:lnTo>
                  <a:lnTo>
                    <a:pt x="56144" y="32130"/>
                  </a:lnTo>
                  <a:lnTo>
                    <a:pt x="56278" y="32765"/>
                  </a:lnTo>
                  <a:close/>
                </a:path>
                <a:path w="92709" h="98425">
                  <a:moveTo>
                    <a:pt x="59011" y="33908"/>
                  </a:moveTo>
                  <a:lnTo>
                    <a:pt x="58294" y="33400"/>
                  </a:lnTo>
                  <a:lnTo>
                    <a:pt x="57159" y="32130"/>
                  </a:lnTo>
                  <a:lnTo>
                    <a:pt x="57069" y="30987"/>
                  </a:lnTo>
                  <a:lnTo>
                    <a:pt x="56980" y="29717"/>
                  </a:lnTo>
                  <a:lnTo>
                    <a:pt x="61041" y="29717"/>
                  </a:lnTo>
                  <a:lnTo>
                    <a:pt x="62116" y="32130"/>
                  </a:lnTo>
                  <a:lnTo>
                    <a:pt x="63331" y="32765"/>
                  </a:lnTo>
                  <a:lnTo>
                    <a:pt x="60444" y="32765"/>
                  </a:lnTo>
                  <a:lnTo>
                    <a:pt x="59011" y="33908"/>
                  </a:lnTo>
                  <a:close/>
                </a:path>
                <a:path w="92709" h="98425">
                  <a:moveTo>
                    <a:pt x="55726" y="38099"/>
                  </a:moveTo>
                  <a:lnTo>
                    <a:pt x="53456" y="36956"/>
                  </a:lnTo>
                  <a:lnTo>
                    <a:pt x="33328" y="36956"/>
                  </a:lnTo>
                  <a:lnTo>
                    <a:pt x="33447" y="35686"/>
                  </a:lnTo>
                  <a:lnTo>
                    <a:pt x="33566" y="34543"/>
                  </a:lnTo>
                  <a:lnTo>
                    <a:pt x="33686" y="33400"/>
                  </a:lnTo>
                  <a:lnTo>
                    <a:pt x="33805" y="32130"/>
                  </a:lnTo>
                  <a:lnTo>
                    <a:pt x="33925" y="30987"/>
                  </a:lnTo>
                  <a:lnTo>
                    <a:pt x="38106" y="32765"/>
                  </a:lnTo>
                  <a:lnTo>
                    <a:pt x="56278" y="32765"/>
                  </a:lnTo>
                  <a:lnTo>
                    <a:pt x="56427" y="33400"/>
                  </a:lnTo>
                  <a:lnTo>
                    <a:pt x="56547" y="33908"/>
                  </a:lnTo>
                  <a:lnTo>
                    <a:pt x="55845" y="33908"/>
                  </a:lnTo>
                  <a:lnTo>
                    <a:pt x="56072" y="34543"/>
                  </a:lnTo>
                  <a:lnTo>
                    <a:pt x="56826" y="34543"/>
                  </a:lnTo>
                  <a:lnTo>
                    <a:pt x="54113" y="35178"/>
                  </a:lnTo>
                  <a:lnTo>
                    <a:pt x="56435" y="35432"/>
                  </a:lnTo>
                  <a:lnTo>
                    <a:pt x="57198" y="37464"/>
                  </a:lnTo>
                  <a:lnTo>
                    <a:pt x="56741" y="37464"/>
                  </a:lnTo>
                  <a:lnTo>
                    <a:pt x="55726" y="38099"/>
                  </a:lnTo>
                  <a:close/>
                </a:path>
                <a:path w="92709" h="98425">
                  <a:moveTo>
                    <a:pt x="64326" y="35178"/>
                  </a:moveTo>
                  <a:lnTo>
                    <a:pt x="60862" y="35178"/>
                  </a:lnTo>
                  <a:lnTo>
                    <a:pt x="60752" y="34543"/>
                  </a:lnTo>
                  <a:lnTo>
                    <a:pt x="60642" y="33908"/>
                  </a:lnTo>
                  <a:lnTo>
                    <a:pt x="60554" y="33400"/>
                  </a:lnTo>
                  <a:lnTo>
                    <a:pt x="60444" y="32765"/>
                  </a:lnTo>
                  <a:lnTo>
                    <a:pt x="63331" y="32765"/>
                  </a:lnTo>
                  <a:lnTo>
                    <a:pt x="65760" y="33908"/>
                  </a:lnTo>
                  <a:lnTo>
                    <a:pt x="64326" y="35178"/>
                  </a:lnTo>
                  <a:close/>
                </a:path>
                <a:path w="92709" h="98425">
                  <a:moveTo>
                    <a:pt x="59689" y="37464"/>
                  </a:moveTo>
                  <a:lnTo>
                    <a:pt x="57517" y="37464"/>
                  </a:lnTo>
                  <a:lnTo>
                    <a:pt x="57278" y="36321"/>
                  </a:lnTo>
                  <a:lnTo>
                    <a:pt x="57995" y="35686"/>
                  </a:lnTo>
                  <a:lnTo>
                    <a:pt x="56435" y="35432"/>
                  </a:lnTo>
                  <a:lnTo>
                    <a:pt x="55943" y="34162"/>
                  </a:lnTo>
                  <a:lnTo>
                    <a:pt x="55845" y="33908"/>
                  </a:lnTo>
                  <a:lnTo>
                    <a:pt x="56587" y="34162"/>
                  </a:lnTo>
                  <a:lnTo>
                    <a:pt x="56681" y="34543"/>
                  </a:lnTo>
                  <a:lnTo>
                    <a:pt x="58744" y="34543"/>
                  </a:lnTo>
                  <a:lnTo>
                    <a:pt x="59689" y="37464"/>
                  </a:lnTo>
                  <a:close/>
                </a:path>
                <a:path w="92709" h="98425">
                  <a:moveTo>
                    <a:pt x="56587" y="34162"/>
                  </a:moveTo>
                  <a:lnTo>
                    <a:pt x="55845" y="33908"/>
                  </a:lnTo>
                  <a:lnTo>
                    <a:pt x="56547" y="33908"/>
                  </a:lnTo>
                  <a:lnTo>
                    <a:pt x="56587" y="34162"/>
                  </a:lnTo>
                  <a:close/>
                </a:path>
                <a:path w="92709" h="98425">
                  <a:moveTo>
                    <a:pt x="61997" y="37464"/>
                  </a:moveTo>
                  <a:lnTo>
                    <a:pt x="58575" y="34543"/>
                  </a:lnTo>
                  <a:lnTo>
                    <a:pt x="56681" y="34543"/>
                  </a:lnTo>
                  <a:lnTo>
                    <a:pt x="56587" y="34162"/>
                  </a:lnTo>
                  <a:lnTo>
                    <a:pt x="60862" y="35178"/>
                  </a:lnTo>
                  <a:lnTo>
                    <a:pt x="64326" y="35178"/>
                  </a:lnTo>
                  <a:lnTo>
                    <a:pt x="63610" y="35686"/>
                  </a:lnTo>
                  <a:lnTo>
                    <a:pt x="61997" y="37464"/>
                  </a:lnTo>
                  <a:close/>
                </a:path>
                <a:path w="92709" h="98425">
                  <a:moveTo>
                    <a:pt x="59249" y="42925"/>
                  </a:moveTo>
                  <a:lnTo>
                    <a:pt x="56530" y="35686"/>
                  </a:lnTo>
                  <a:lnTo>
                    <a:pt x="56435" y="35432"/>
                  </a:lnTo>
                  <a:lnTo>
                    <a:pt x="57995" y="35686"/>
                  </a:lnTo>
                  <a:lnTo>
                    <a:pt x="57278" y="36321"/>
                  </a:lnTo>
                  <a:lnTo>
                    <a:pt x="57411" y="36956"/>
                  </a:lnTo>
                  <a:lnTo>
                    <a:pt x="57517" y="37464"/>
                  </a:lnTo>
                  <a:lnTo>
                    <a:pt x="59689" y="37464"/>
                  </a:lnTo>
                  <a:lnTo>
                    <a:pt x="60862" y="41147"/>
                  </a:lnTo>
                  <a:lnTo>
                    <a:pt x="59249" y="42925"/>
                  </a:lnTo>
                  <a:close/>
                </a:path>
                <a:path w="92709" h="98425">
                  <a:moveTo>
                    <a:pt x="30514" y="37718"/>
                  </a:moveTo>
                  <a:lnTo>
                    <a:pt x="29266" y="36321"/>
                  </a:lnTo>
                  <a:lnTo>
                    <a:pt x="33328" y="36956"/>
                  </a:lnTo>
                  <a:lnTo>
                    <a:pt x="34343" y="36956"/>
                  </a:lnTo>
                  <a:lnTo>
                    <a:pt x="30514" y="37718"/>
                  </a:lnTo>
                  <a:close/>
                </a:path>
                <a:path w="92709" h="98425">
                  <a:moveTo>
                    <a:pt x="28549" y="38099"/>
                  </a:moveTo>
                  <a:lnTo>
                    <a:pt x="28629" y="37718"/>
                  </a:lnTo>
                  <a:lnTo>
                    <a:pt x="28682" y="37464"/>
                  </a:lnTo>
                  <a:lnTo>
                    <a:pt x="28788" y="36956"/>
                  </a:lnTo>
                  <a:lnTo>
                    <a:pt x="30170" y="37718"/>
                  </a:lnTo>
                  <a:lnTo>
                    <a:pt x="30514" y="37718"/>
                  </a:lnTo>
                  <a:lnTo>
                    <a:pt x="28549" y="38099"/>
                  </a:lnTo>
                  <a:close/>
                </a:path>
                <a:path w="92709" h="98425">
                  <a:moveTo>
                    <a:pt x="57278" y="39877"/>
                  </a:moveTo>
                  <a:lnTo>
                    <a:pt x="33208" y="39877"/>
                  </a:lnTo>
                  <a:lnTo>
                    <a:pt x="34343" y="36956"/>
                  </a:lnTo>
                  <a:lnTo>
                    <a:pt x="53456" y="36956"/>
                  </a:lnTo>
                  <a:lnTo>
                    <a:pt x="53575" y="38099"/>
                  </a:lnTo>
                  <a:lnTo>
                    <a:pt x="54650" y="38099"/>
                  </a:lnTo>
                  <a:lnTo>
                    <a:pt x="57531" y="38708"/>
                  </a:lnTo>
                  <a:lnTo>
                    <a:pt x="57665" y="38708"/>
                  </a:lnTo>
                  <a:lnTo>
                    <a:pt x="57487" y="39369"/>
                  </a:lnTo>
                  <a:lnTo>
                    <a:pt x="57278" y="39877"/>
                  </a:lnTo>
                  <a:close/>
                </a:path>
                <a:path w="92709" h="98425">
                  <a:moveTo>
                    <a:pt x="30879" y="38099"/>
                  </a:moveTo>
                  <a:lnTo>
                    <a:pt x="30170" y="37718"/>
                  </a:lnTo>
                  <a:lnTo>
                    <a:pt x="30514" y="37718"/>
                  </a:lnTo>
                  <a:lnTo>
                    <a:pt x="30879" y="38099"/>
                  </a:lnTo>
                  <a:close/>
                </a:path>
                <a:path w="92709" h="98425">
                  <a:moveTo>
                    <a:pt x="30010" y="45084"/>
                  </a:moveTo>
                  <a:lnTo>
                    <a:pt x="31058" y="43560"/>
                  </a:lnTo>
                  <a:lnTo>
                    <a:pt x="27833" y="39877"/>
                  </a:lnTo>
                  <a:lnTo>
                    <a:pt x="28549" y="39369"/>
                  </a:lnTo>
                  <a:lnTo>
                    <a:pt x="33208" y="39877"/>
                  </a:lnTo>
                  <a:lnTo>
                    <a:pt x="57278" y="39877"/>
                  </a:lnTo>
                  <a:lnTo>
                    <a:pt x="56980" y="41147"/>
                  </a:lnTo>
                  <a:lnTo>
                    <a:pt x="53874" y="41147"/>
                  </a:lnTo>
                  <a:lnTo>
                    <a:pt x="50051" y="42290"/>
                  </a:lnTo>
                  <a:lnTo>
                    <a:pt x="50081" y="42925"/>
                  </a:lnTo>
                  <a:lnTo>
                    <a:pt x="46229" y="42925"/>
                  </a:lnTo>
                  <a:lnTo>
                    <a:pt x="44736" y="43560"/>
                  </a:lnTo>
                  <a:lnTo>
                    <a:pt x="44437" y="44068"/>
                  </a:lnTo>
                  <a:lnTo>
                    <a:pt x="32671" y="44068"/>
                  </a:lnTo>
                  <a:lnTo>
                    <a:pt x="30010" y="45084"/>
                  </a:lnTo>
                  <a:close/>
                </a:path>
                <a:path w="92709" h="98425">
                  <a:moveTo>
                    <a:pt x="56681" y="42290"/>
                  </a:moveTo>
                  <a:lnTo>
                    <a:pt x="53874" y="41147"/>
                  </a:lnTo>
                  <a:lnTo>
                    <a:pt x="56980" y="41147"/>
                  </a:lnTo>
                  <a:lnTo>
                    <a:pt x="56681" y="42290"/>
                  </a:lnTo>
                  <a:close/>
                </a:path>
                <a:path w="92709" h="98425">
                  <a:moveTo>
                    <a:pt x="24249" y="47116"/>
                  </a:moveTo>
                  <a:lnTo>
                    <a:pt x="24129" y="42925"/>
                  </a:lnTo>
                  <a:lnTo>
                    <a:pt x="27056" y="42925"/>
                  </a:lnTo>
                  <a:lnTo>
                    <a:pt x="28012" y="43560"/>
                  </a:lnTo>
                  <a:lnTo>
                    <a:pt x="28370" y="43560"/>
                  </a:lnTo>
                  <a:lnTo>
                    <a:pt x="28624" y="44703"/>
                  </a:lnTo>
                  <a:lnTo>
                    <a:pt x="28709" y="45084"/>
                  </a:lnTo>
                  <a:lnTo>
                    <a:pt x="28803" y="45465"/>
                  </a:lnTo>
                  <a:lnTo>
                    <a:pt x="26019" y="46451"/>
                  </a:lnTo>
                  <a:lnTo>
                    <a:pt x="25665" y="46451"/>
                  </a:lnTo>
                  <a:lnTo>
                    <a:pt x="24249" y="47116"/>
                  </a:lnTo>
                  <a:close/>
                </a:path>
                <a:path w="92709" h="98425">
                  <a:moveTo>
                    <a:pt x="46587" y="47116"/>
                  </a:moveTo>
                  <a:lnTo>
                    <a:pt x="46534" y="46451"/>
                  </a:lnTo>
                  <a:lnTo>
                    <a:pt x="46451" y="45465"/>
                  </a:lnTo>
                  <a:lnTo>
                    <a:pt x="46326" y="44068"/>
                  </a:lnTo>
                  <a:lnTo>
                    <a:pt x="46229" y="42925"/>
                  </a:lnTo>
                  <a:lnTo>
                    <a:pt x="50081" y="42925"/>
                  </a:lnTo>
                  <a:lnTo>
                    <a:pt x="50111" y="43560"/>
                  </a:lnTo>
                  <a:lnTo>
                    <a:pt x="48439" y="43560"/>
                  </a:lnTo>
                  <a:lnTo>
                    <a:pt x="48505" y="44068"/>
                  </a:lnTo>
                  <a:lnTo>
                    <a:pt x="48626" y="45465"/>
                  </a:lnTo>
                  <a:lnTo>
                    <a:pt x="48676" y="46451"/>
                  </a:lnTo>
                  <a:lnTo>
                    <a:pt x="46587" y="47116"/>
                  </a:lnTo>
                  <a:close/>
                </a:path>
                <a:path w="92709" h="98425">
                  <a:moveTo>
                    <a:pt x="50171" y="44703"/>
                  </a:moveTo>
                  <a:lnTo>
                    <a:pt x="48439" y="43560"/>
                  </a:lnTo>
                  <a:lnTo>
                    <a:pt x="50111" y="43560"/>
                  </a:lnTo>
                  <a:lnTo>
                    <a:pt x="50171" y="44703"/>
                  </a:lnTo>
                  <a:close/>
                </a:path>
                <a:path w="92709" h="98425">
                  <a:moveTo>
                    <a:pt x="46333" y="48894"/>
                  </a:moveTo>
                  <a:lnTo>
                    <a:pt x="25981" y="48894"/>
                  </a:lnTo>
                  <a:lnTo>
                    <a:pt x="32671" y="44068"/>
                  </a:lnTo>
                  <a:lnTo>
                    <a:pt x="44437" y="44068"/>
                  </a:lnTo>
                  <a:lnTo>
                    <a:pt x="44138" y="44703"/>
                  </a:lnTo>
                  <a:lnTo>
                    <a:pt x="41809" y="44703"/>
                  </a:lnTo>
                  <a:lnTo>
                    <a:pt x="42220" y="46451"/>
                  </a:lnTo>
                  <a:lnTo>
                    <a:pt x="42046" y="46451"/>
                  </a:lnTo>
                  <a:lnTo>
                    <a:pt x="45990" y="47116"/>
                  </a:lnTo>
                  <a:lnTo>
                    <a:pt x="46229" y="48259"/>
                  </a:lnTo>
                  <a:lnTo>
                    <a:pt x="46333" y="48894"/>
                  </a:lnTo>
                  <a:close/>
                </a:path>
                <a:path w="92709" h="98425">
                  <a:moveTo>
                    <a:pt x="43840" y="45338"/>
                  </a:moveTo>
                  <a:lnTo>
                    <a:pt x="41809" y="44703"/>
                  </a:lnTo>
                  <a:lnTo>
                    <a:pt x="44138" y="44703"/>
                  </a:lnTo>
                  <a:lnTo>
                    <a:pt x="43959" y="45084"/>
                  </a:lnTo>
                  <a:lnTo>
                    <a:pt x="43840" y="45338"/>
                  </a:lnTo>
                  <a:close/>
                </a:path>
                <a:path w="92709" h="98425">
                  <a:moveTo>
                    <a:pt x="29049" y="46451"/>
                  </a:moveTo>
                  <a:lnTo>
                    <a:pt x="28887" y="45846"/>
                  </a:lnTo>
                  <a:lnTo>
                    <a:pt x="28803" y="45465"/>
                  </a:lnTo>
                  <a:lnTo>
                    <a:pt x="30010" y="45084"/>
                  </a:lnTo>
                  <a:lnTo>
                    <a:pt x="29049" y="46451"/>
                  </a:lnTo>
                  <a:close/>
                </a:path>
                <a:path w="92709" h="98425">
                  <a:moveTo>
                    <a:pt x="35341" y="53593"/>
                  </a:moveTo>
                  <a:lnTo>
                    <a:pt x="26339" y="53593"/>
                  </a:lnTo>
                  <a:lnTo>
                    <a:pt x="27087" y="50545"/>
                  </a:lnTo>
                  <a:lnTo>
                    <a:pt x="22847" y="50545"/>
                  </a:lnTo>
                  <a:lnTo>
                    <a:pt x="24906" y="48894"/>
                  </a:lnTo>
                  <a:lnTo>
                    <a:pt x="22696" y="48259"/>
                  </a:lnTo>
                  <a:lnTo>
                    <a:pt x="24846" y="48259"/>
                  </a:lnTo>
                  <a:lnTo>
                    <a:pt x="25376" y="46451"/>
                  </a:lnTo>
                  <a:lnTo>
                    <a:pt x="25981" y="48894"/>
                  </a:lnTo>
                  <a:lnTo>
                    <a:pt x="46333" y="48894"/>
                  </a:lnTo>
                  <a:lnTo>
                    <a:pt x="46447" y="49529"/>
                  </a:lnTo>
                  <a:lnTo>
                    <a:pt x="46538" y="50037"/>
                  </a:lnTo>
                  <a:lnTo>
                    <a:pt x="46628" y="50545"/>
                  </a:lnTo>
                  <a:lnTo>
                    <a:pt x="44736" y="53085"/>
                  </a:lnTo>
                  <a:lnTo>
                    <a:pt x="35239" y="53085"/>
                  </a:lnTo>
                  <a:lnTo>
                    <a:pt x="35341" y="53593"/>
                  </a:lnTo>
                  <a:close/>
                </a:path>
                <a:path w="92709" h="98425">
                  <a:moveTo>
                    <a:pt x="18276" y="57276"/>
                  </a:moveTo>
                  <a:lnTo>
                    <a:pt x="15111" y="56006"/>
                  </a:lnTo>
                  <a:lnTo>
                    <a:pt x="18396" y="54863"/>
                  </a:lnTo>
                  <a:lnTo>
                    <a:pt x="19053" y="54228"/>
                  </a:lnTo>
                  <a:lnTo>
                    <a:pt x="19590" y="53085"/>
                  </a:lnTo>
                  <a:lnTo>
                    <a:pt x="19638" y="52450"/>
                  </a:lnTo>
                  <a:lnTo>
                    <a:pt x="19728" y="51307"/>
                  </a:lnTo>
                  <a:lnTo>
                    <a:pt x="19829" y="50037"/>
                  </a:lnTo>
                  <a:lnTo>
                    <a:pt x="20904" y="50037"/>
                  </a:lnTo>
                  <a:lnTo>
                    <a:pt x="22935" y="49529"/>
                  </a:lnTo>
                  <a:lnTo>
                    <a:pt x="22838" y="50545"/>
                  </a:lnTo>
                  <a:lnTo>
                    <a:pt x="22760" y="51307"/>
                  </a:lnTo>
                  <a:lnTo>
                    <a:pt x="22642" y="52450"/>
                  </a:lnTo>
                  <a:lnTo>
                    <a:pt x="22577" y="53085"/>
                  </a:lnTo>
                  <a:lnTo>
                    <a:pt x="20008" y="53085"/>
                  </a:lnTo>
                  <a:lnTo>
                    <a:pt x="18539" y="56641"/>
                  </a:lnTo>
                  <a:lnTo>
                    <a:pt x="18381" y="57022"/>
                  </a:lnTo>
                  <a:lnTo>
                    <a:pt x="18276" y="57276"/>
                  </a:lnTo>
                  <a:close/>
                </a:path>
                <a:path w="92709" h="98425">
                  <a:moveTo>
                    <a:pt x="24667" y="51307"/>
                  </a:moveTo>
                  <a:lnTo>
                    <a:pt x="22302" y="50545"/>
                  </a:lnTo>
                  <a:lnTo>
                    <a:pt x="27534" y="50545"/>
                  </a:lnTo>
                  <a:lnTo>
                    <a:pt x="24667" y="51307"/>
                  </a:lnTo>
                  <a:close/>
                </a:path>
                <a:path w="92709" h="98425">
                  <a:moveTo>
                    <a:pt x="47710" y="53593"/>
                  </a:moveTo>
                  <a:lnTo>
                    <a:pt x="47005" y="53593"/>
                  </a:lnTo>
                  <a:lnTo>
                    <a:pt x="48498" y="51815"/>
                  </a:lnTo>
                  <a:lnTo>
                    <a:pt x="47710" y="53593"/>
                  </a:lnTo>
                  <a:close/>
                </a:path>
                <a:path w="92709" h="98425">
                  <a:moveTo>
                    <a:pt x="35444" y="54228"/>
                  </a:moveTo>
                  <a:lnTo>
                    <a:pt x="23831" y="54228"/>
                  </a:lnTo>
                  <a:lnTo>
                    <a:pt x="24906" y="52450"/>
                  </a:lnTo>
                  <a:lnTo>
                    <a:pt x="26339" y="53593"/>
                  </a:lnTo>
                  <a:lnTo>
                    <a:pt x="35341" y="53593"/>
                  </a:lnTo>
                  <a:lnTo>
                    <a:pt x="35444" y="54228"/>
                  </a:lnTo>
                  <a:close/>
                </a:path>
                <a:path w="92709" h="98425">
                  <a:moveTo>
                    <a:pt x="34582" y="62610"/>
                  </a:moveTo>
                  <a:lnTo>
                    <a:pt x="18276" y="62610"/>
                  </a:lnTo>
                  <a:lnTo>
                    <a:pt x="16996" y="60705"/>
                  </a:lnTo>
                  <a:lnTo>
                    <a:pt x="20819" y="60705"/>
                  </a:lnTo>
                  <a:lnTo>
                    <a:pt x="22696" y="60197"/>
                  </a:lnTo>
                  <a:lnTo>
                    <a:pt x="22577" y="59689"/>
                  </a:lnTo>
                  <a:lnTo>
                    <a:pt x="21263" y="59054"/>
                  </a:lnTo>
                  <a:lnTo>
                    <a:pt x="20486" y="59054"/>
                  </a:lnTo>
                  <a:lnTo>
                    <a:pt x="20203" y="57784"/>
                  </a:lnTo>
                  <a:lnTo>
                    <a:pt x="20090" y="57276"/>
                  </a:lnTo>
                  <a:lnTo>
                    <a:pt x="20008" y="53085"/>
                  </a:lnTo>
                  <a:lnTo>
                    <a:pt x="22577" y="53085"/>
                  </a:lnTo>
                  <a:lnTo>
                    <a:pt x="22517" y="53593"/>
                  </a:lnTo>
                  <a:lnTo>
                    <a:pt x="23831" y="54228"/>
                  </a:lnTo>
                  <a:lnTo>
                    <a:pt x="35444" y="54228"/>
                  </a:lnTo>
                  <a:lnTo>
                    <a:pt x="35551" y="54863"/>
                  </a:lnTo>
                  <a:lnTo>
                    <a:pt x="35659" y="55498"/>
                  </a:lnTo>
                  <a:lnTo>
                    <a:pt x="35745" y="56006"/>
                  </a:lnTo>
                  <a:lnTo>
                    <a:pt x="35853" y="56641"/>
                  </a:lnTo>
                  <a:lnTo>
                    <a:pt x="35956" y="57276"/>
                  </a:lnTo>
                  <a:lnTo>
                    <a:pt x="36792" y="57784"/>
                  </a:lnTo>
                  <a:lnTo>
                    <a:pt x="39310" y="57784"/>
                  </a:lnTo>
                  <a:lnTo>
                    <a:pt x="40789" y="60705"/>
                  </a:lnTo>
                  <a:lnTo>
                    <a:pt x="40853" y="61975"/>
                  </a:lnTo>
                  <a:lnTo>
                    <a:pt x="34522" y="61975"/>
                  </a:lnTo>
                  <a:lnTo>
                    <a:pt x="34582" y="62610"/>
                  </a:lnTo>
                  <a:close/>
                </a:path>
                <a:path w="92709" h="98425">
                  <a:moveTo>
                    <a:pt x="38026" y="57022"/>
                  </a:moveTo>
                  <a:lnTo>
                    <a:pt x="35239" y="53085"/>
                  </a:lnTo>
                  <a:lnTo>
                    <a:pt x="44736" y="53085"/>
                  </a:lnTo>
                  <a:lnTo>
                    <a:pt x="47005" y="53593"/>
                  </a:lnTo>
                  <a:lnTo>
                    <a:pt x="47710" y="53593"/>
                  </a:lnTo>
                  <a:lnTo>
                    <a:pt x="47184" y="54863"/>
                  </a:lnTo>
                  <a:lnTo>
                    <a:pt x="39599" y="54863"/>
                  </a:lnTo>
                  <a:lnTo>
                    <a:pt x="38525" y="56641"/>
                  </a:lnTo>
                  <a:lnTo>
                    <a:pt x="38026" y="57022"/>
                  </a:lnTo>
                  <a:close/>
                </a:path>
                <a:path w="92709" h="98425">
                  <a:moveTo>
                    <a:pt x="47901" y="57276"/>
                  </a:moveTo>
                  <a:lnTo>
                    <a:pt x="43362" y="57276"/>
                  </a:lnTo>
                  <a:lnTo>
                    <a:pt x="44079" y="55498"/>
                  </a:lnTo>
                  <a:lnTo>
                    <a:pt x="39599" y="54863"/>
                  </a:lnTo>
                  <a:lnTo>
                    <a:pt x="47184" y="54863"/>
                  </a:lnTo>
                  <a:lnTo>
                    <a:pt x="47726" y="56641"/>
                  </a:lnTo>
                  <a:lnTo>
                    <a:pt x="47841" y="57022"/>
                  </a:lnTo>
                  <a:lnTo>
                    <a:pt x="47901" y="57276"/>
                  </a:lnTo>
                  <a:close/>
                </a:path>
                <a:path w="92709" h="98425">
                  <a:moveTo>
                    <a:pt x="39002" y="57276"/>
                  </a:moveTo>
                  <a:lnTo>
                    <a:pt x="38166" y="57276"/>
                  </a:lnTo>
                  <a:lnTo>
                    <a:pt x="38448" y="56768"/>
                  </a:lnTo>
                  <a:lnTo>
                    <a:pt x="38823" y="56641"/>
                  </a:lnTo>
                  <a:lnTo>
                    <a:pt x="38942" y="57022"/>
                  </a:lnTo>
                  <a:lnTo>
                    <a:pt x="39002" y="57276"/>
                  </a:lnTo>
                  <a:close/>
                </a:path>
                <a:path w="92709" h="98425">
                  <a:moveTo>
                    <a:pt x="38166" y="57276"/>
                  </a:moveTo>
                  <a:lnTo>
                    <a:pt x="38026" y="57022"/>
                  </a:lnTo>
                  <a:lnTo>
                    <a:pt x="38448" y="56768"/>
                  </a:lnTo>
                  <a:lnTo>
                    <a:pt x="38166" y="57276"/>
                  </a:lnTo>
                  <a:close/>
                </a:path>
                <a:path w="92709" h="98425">
                  <a:moveTo>
                    <a:pt x="39310" y="57784"/>
                  </a:moveTo>
                  <a:lnTo>
                    <a:pt x="36792" y="57784"/>
                  </a:lnTo>
                  <a:lnTo>
                    <a:pt x="38026" y="57022"/>
                  </a:lnTo>
                  <a:lnTo>
                    <a:pt x="38166" y="57276"/>
                  </a:lnTo>
                  <a:lnTo>
                    <a:pt x="39002" y="57276"/>
                  </a:lnTo>
                  <a:lnTo>
                    <a:pt x="39310" y="57784"/>
                  </a:lnTo>
                  <a:close/>
                </a:path>
                <a:path w="92709" h="98425">
                  <a:moveTo>
                    <a:pt x="33208" y="72770"/>
                  </a:moveTo>
                  <a:lnTo>
                    <a:pt x="12065" y="72770"/>
                  </a:lnTo>
                  <a:lnTo>
                    <a:pt x="12303" y="72135"/>
                  </a:lnTo>
                  <a:lnTo>
                    <a:pt x="13558" y="70992"/>
                  </a:lnTo>
                  <a:lnTo>
                    <a:pt x="10870" y="70357"/>
                  </a:lnTo>
                  <a:lnTo>
                    <a:pt x="10975" y="69214"/>
                  </a:lnTo>
                  <a:lnTo>
                    <a:pt x="11093" y="67944"/>
                  </a:lnTo>
                  <a:lnTo>
                    <a:pt x="11169" y="66801"/>
                  </a:lnTo>
                  <a:lnTo>
                    <a:pt x="13080" y="61975"/>
                  </a:lnTo>
                  <a:lnTo>
                    <a:pt x="12363" y="58419"/>
                  </a:lnTo>
                  <a:lnTo>
                    <a:pt x="13498" y="57784"/>
                  </a:lnTo>
                  <a:lnTo>
                    <a:pt x="12781" y="59054"/>
                  </a:lnTo>
                  <a:lnTo>
                    <a:pt x="14454" y="60197"/>
                  </a:lnTo>
                  <a:lnTo>
                    <a:pt x="16783" y="60197"/>
                  </a:lnTo>
                  <a:lnTo>
                    <a:pt x="15708" y="62610"/>
                  </a:lnTo>
                  <a:lnTo>
                    <a:pt x="34582" y="62610"/>
                  </a:lnTo>
                  <a:lnTo>
                    <a:pt x="34642" y="63245"/>
                  </a:lnTo>
                  <a:lnTo>
                    <a:pt x="35299" y="63753"/>
                  </a:lnTo>
                  <a:lnTo>
                    <a:pt x="31595" y="63753"/>
                  </a:lnTo>
                  <a:lnTo>
                    <a:pt x="30043" y="65658"/>
                  </a:lnTo>
                  <a:lnTo>
                    <a:pt x="32260" y="67944"/>
                  </a:lnTo>
                  <a:lnTo>
                    <a:pt x="31416" y="69214"/>
                  </a:lnTo>
                  <a:lnTo>
                    <a:pt x="33208" y="72770"/>
                  </a:lnTo>
                  <a:close/>
                </a:path>
                <a:path w="92709" h="98425">
                  <a:moveTo>
                    <a:pt x="20819" y="60705"/>
                  </a:moveTo>
                  <a:lnTo>
                    <a:pt x="17175" y="60705"/>
                  </a:lnTo>
                  <a:lnTo>
                    <a:pt x="18396" y="59054"/>
                  </a:lnTo>
                  <a:lnTo>
                    <a:pt x="20486" y="59054"/>
                  </a:lnTo>
                  <a:lnTo>
                    <a:pt x="20614" y="59689"/>
                  </a:lnTo>
                  <a:lnTo>
                    <a:pt x="20716" y="60197"/>
                  </a:lnTo>
                  <a:lnTo>
                    <a:pt x="20819" y="60705"/>
                  </a:lnTo>
                  <a:close/>
                </a:path>
                <a:path w="92709" h="98425">
                  <a:moveTo>
                    <a:pt x="37090" y="63753"/>
                  </a:moveTo>
                  <a:lnTo>
                    <a:pt x="34522" y="61975"/>
                  </a:lnTo>
                  <a:lnTo>
                    <a:pt x="38166" y="61975"/>
                  </a:lnTo>
                  <a:lnTo>
                    <a:pt x="37090" y="63753"/>
                  </a:lnTo>
                  <a:close/>
                </a:path>
                <a:path w="92709" h="98425">
                  <a:moveTo>
                    <a:pt x="38524" y="63753"/>
                  </a:moveTo>
                  <a:lnTo>
                    <a:pt x="38166" y="61975"/>
                  </a:lnTo>
                  <a:lnTo>
                    <a:pt x="40853" y="61975"/>
                  </a:lnTo>
                  <a:lnTo>
                    <a:pt x="38524" y="63753"/>
                  </a:lnTo>
                  <a:close/>
                </a:path>
                <a:path w="92709" h="98425">
                  <a:moveTo>
                    <a:pt x="34522" y="67436"/>
                  </a:moveTo>
                  <a:lnTo>
                    <a:pt x="33029" y="66801"/>
                  </a:lnTo>
                  <a:lnTo>
                    <a:pt x="33746" y="66166"/>
                  </a:lnTo>
                  <a:lnTo>
                    <a:pt x="31595" y="63753"/>
                  </a:lnTo>
                  <a:lnTo>
                    <a:pt x="35299" y="63753"/>
                  </a:lnTo>
                  <a:lnTo>
                    <a:pt x="34940" y="65658"/>
                  </a:lnTo>
                  <a:lnTo>
                    <a:pt x="34522" y="67436"/>
                  </a:lnTo>
                  <a:close/>
                </a:path>
                <a:path w="92709" h="98425">
                  <a:moveTo>
                    <a:pt x="8600" y="76961"/>
                  </a:moveTo>
                  <a:lnTo>
                    <a:pt x="9556" y="74548"/>
                  </a:lnTo>
                  <a:lnTo>
                    <a:pt x="11288" y="70992"/>
                  </a:lnTo>
                  <a:lnTo>
                    <a:pt x="12065" y="72770"/>
                  </a:lnTo>
                  <a:lnTo>
                    <a:pt x="33208" y="72770"/>
                  </a:lnTo>
                  <a:lnTo>
                    <a:pt x="32671" y="74548"/>
                  </a:lnTo>
                  <a:lnTo>
                    <a:pt x="32422" y="75183"/>
                  </a:lnTo>
                  <a:lnTo>
                    <a:pt x="12662" y="75183"/>
                  </a:lnTo>
                  <a:lnTo>
                    <a:pt x="8600" y="76961"/>
                  </a:lnTo>
                  <a:close/>
                </a:path>
                <a:path w="92709" h="98425">
                  <a:moveTo>
                    <a:pt x="26354" y="78104"/>
                  </a:moveTo>
                  <a:lnTo>
                    <a:pt x="10392" y="78104"/>
                  </a:lnTo>
                  <a:lnTo>
                    <a:pt x="14334" y="76326"/>
                  </a:lnTo>
                  <a:lnTo>
                    <a:pt x="12662" y="75183"/>
                  </a:lnTo>
                  <a:lnTo>
                    <a:pt x="26339" y="75183"/>
                  </a:lnTo>
                  <a:lnTo>
                    <a:pt x="25682" y="75691"/>
                  </a:lnTo>
                  <a:lnTo>
                    <a:pt x="26705" y="77977"/>
                  </a:lnTo>
                  <a:lnTo>
                    <a:pt x="26354" y="78104"/>
                  </a:lnTo>
                  <a:close/>
                </a:path>
                <a:path w="92709" h="98425">
                  <a:moveTo>
                    <a:pt x="31177" y="78104"/>
                  </a:moveTo>
                  <a:lnTo>
                    <a:pt x="26339" y="75183"/>
                  </a:lnTo>
                  <a:lnTo>
                    <a:pt x="32422" y="75183"/>
                  </a:lnTo>
                  <a:lnTo>
                    <a:pt x="31231" y="77977"/>
                  </a:lnTo>
                  <a:close/>
                </a:path>
                <a:path w="92709" h="98425">
                  <a:moveTo>
                    <a:pt x="16902" y="87756"/>
                  </a:moveTo>
                  <a:lnTo>
                    <a:pt x="8361" y="87756"/>
                  </a:lnTo>
                  <a:lnTo>
                    <a:pt x="5017" y="79882"/>
                  </a:lnTo>
                  <a:lnTo>
                    <a:pt x="2866" y="79882"/>
                  </a:lnTo>
                  <a:lnTo>
                    <a:pt x="1851" y="76961"/>
                  </a:lnTo>
                  <a:lnTo>
                    <a:pt x="2030" y="76326"/>
                  </a:lnTo>
                  <a:lnTo>
                    <a:pt x="3643" y="77596"/>
                  </a:lnTo>
                  <a:lnTo>
                    <a:pt x="7227" y="78104"/>
                  </a:lnTo>
                  <a:lnTo>
                    <a:pt x="26354" y="78104"/>
                  </a:lnTo>
                  <a:lnTo>
                    <a:pt x="22816" y="79882"/>
                  </a:lnTo>
                  <a:lnTo>
                    <a:pt x="22690" y="81152"/>
                  </a:lnTo>
                  <a:lnTo>
                    <a:pt x="22577" y="82295"/>
                  </a:lnTo>
                  <a:lnTo>
                    <a:pt x="26479" y="82295"/>
                  </a:lnTo>
                  <a:lnTo>
                    <a:pt x="26877" y="82930"/>
                  </a:lnTo>
                  <a:lnTo>
                    <a:pt x="24428" y="83565"/>
                  </a:lnTo>
                  <a:lnTo>
                    <a:pt x="24249" y="83565"/>
                  </a:lnTo>
                  <a:lnTo>
                    <a:pt x="24413" y="85343"/>
                  </a:lnTo>
                  <a:lnTo>
                    <a:pt x="17978" y="85343"/>
                  </a:lnTo>
                  <a:lnTo>
                    <a:pt x="16902" y="87756"/>
                  </a:lnTo>
                  <a:close/>
                </a:path>
                <a:path w="92709" h="98425">
                  <a:moveTo>
                    <a:pt x="26918" y="78485"/>
                  </a:moveTo>
                  <a:lnTo>
                    <a:pt x="26758" y="78104"/>
                  </a:lnTo>
                  <a:lnTo>
                    <a:pt x="27534" y="77596"/>
                  </a:lnTo>
                  <a:lnTo>
                    <a:pt x="26918" y="78485"/>
                  </a:lnTo>
                  <a:close/>
                </a:path>
                <a:path w="92709" h="98425">
                  <a:moveTo>
                    <a:pt x="27892" y="80517"/>
                  </a:moveTo>
                  <a:lnTo>
                    <a:pt x="25862" y="79882"/>
                  </a:lnTo>
                  <a:lnTo>
                    <a:pt x="26918" y="78485"/>
                  </a:lnTo>
                  <a:lnTo>
                    <a:pt x="27771" y="80263"/>
                  </a:lnTo>
                  <a:lnTo>
                    <a:pt x="27892" y="80517"/>
                  </a:lnTo>
                  <a:close/>
                </a:path>
                <a:path w="92709" h="98425">
                  <a:moveTo>
                    <a:pt x="3583" y="82295"/>
                  </a:moveTo>
                  <a:lnTo>
                    <a:pt x="1552" y="81787"/>
                  </a:lnTo>
                  <a:lnTo>
                    <a:pt x="597" y="81787"/>
                  </a:lnTo>
                  <a:lnTo>
                    <a:pt x="282" y="80517"/>
                  </a:lnTo>
                  <a:lnTo>
                    <a:pt x="220" y="80263"/>
                  </a:lnTo>
                  <a:lnTo>
                    <a:pt x="125" y="79882"/>
                  </a:lnTo>
                  <a:lnTo>
                    <a:pt x="0" y="79374"/>
                  </a:lnTo>
                  <a:lnTo>
                    <a:pt x="1971" y="81152"/>
                  </a:lnTo>
                  <a:lnTo>
                    <a:pt x="3663" y="81152"/>
                  </a:lnTo>
                  <a:lnTo>
                    <a:pt x="4300" y="81787"/>
                  </a:lnTo>
                  <a:lnTo>
                    <a:pt x="3583" y="82295"/>
                  </a:lnTo>
                  <a:close/>
                </a:path>
                <a:path w="92709" h="98425">
                  <a:moveTo>
                    <a:pt x="2677" y="80263"/>
                  </a:moveTo>
                  <a:lnTo>
                    <a:pt x="2389" y="79882"/>
                  </a:lnTo>
                  <a:lnTo>
                    <a:pt x="2866" y="79882"/>
                  </a:lnTo>
                  <a:lnTo>
                    <a:pt x="2677" y="80263"/>
                  </a:lnTo>
                  <a:close/>
                </a:path>
                <a:path w="92709" h="98425">
                  <a:moveTo>
                    <a:pt x="3663" y="81152"/>
                  </a:moveTo>
                  <a:lnTo>
                    <a:pt x="2030" y="81152"/>
                  </a:lnTo>
                  <a:lnTo>
                    <a:pt x="2677" y="80263"/>
                  </a:lnTo>
                  <a:lnTo>
                    <a:pt x="3663" y="81152"/>
                  </a:lnTo>
                  <a:close/>
                </a:path>
                <a:path w="92709" h="98425">
                  <a:moveTo>
                    <a:pt x="26479" y="82295"/>
                  </a:moveTo>
                  <a:lnTo>
                    <a:pt x="22577" y="82295"/>
                  </a:lnTo>
                  <a:lnTo>
                    <a:pt x="25623" y="81152"/>
                  </a:lnTo>
                  <a:lnTo>
                    <a:pt x="26479" y="82295"/>
                  </a:lnTo>
                  <a:close/>
                </a:path>
                <a:path w="92709" h="98425">
                  <a:moveTo>
                    <a:pt x="5614" y="85343"/>
                  </a:moveTo>
                  <a:lnTo>
                    <a:pt x="59" y="85343"/>
                  </a:lnTo>
                  <a:lnTo>
                    <a:pt x="1552" y="83565"/>
                  </a:lnTo>
                  <a:lnTo>
                    <a:pt x="2866" y="82930"/>
                  </a:lnTo>
                  <a:lnTo>
                    <a:pt x="5614" y="85343"/>
                  </a:lnTo>
                  <a:close/>
                </a:path>
                <a:path w="92709" h="98425">
                  <a:moveTo>
                    <a:pt x="3967" y="85851"/>
                  </a:moveTo>
                  <a:lnTo>
                    <a:pt x="597" y="85851"/>
                  </a:lnTo>
                  <a:lnTo>
                    <a:pt x="4121" y="85343"/>
                  </a:lnTo>
                  <a:lnTo>
                    <a:pt x="3967" y="85851"/>
                  </a:lnTo>
                  <a:close/>
                </a:path>
                <a:path w="92709" h="98425">
                  <a:moveTo>
                    <a:pt x="24906" y="90677"/>
                  </a:moveTo>
                  <a:lnTo>
                    <a:pt x="21263" y="89534"/>
                  </a:lnTo>
                  <a:lnTo>
                    <a:pt x="21263" y="86486"/>
                  </a:lnTo>
                  <a:lnTo>
                    <a:pt x="17978" y="85343"/>
                  </a:lnTo>
                  <a:lnTo>
                    <a:pt x="24413" y="85343"/>
                  </a:lnTo>
                  <a:lnTo>
                    <a:pt x="24517" y="86486"/>
                  </a:lnTo>
                  <a:lnTo>
                    <a:pt x="24632" y="87756"/>
                  </a:lnTo>
                  <a:lnTo>
                    <a:pt x="24742" y="88899"/>
                  </a:lnTo>
                  <a:lnTo>
                    <a:pt x="24851" y="90042"/>
                  </a:lnTo>
                  <a:lnTo>
                    <a:pt x="24906" y="90677"/>
                  </a:lnTo>
                  <a:close/>
                </a:path>
                <a:path w="92709" h="98425">
                  <a:moveTo>
                    <a:pt x="16066" y="98424"/>
                  </a:moveTo>
                  <a:lnTo>
                    <a:pt x="10691" y="95503"/>
                  </a:lnTo>
                  <a:lnTo>
                    <a:pt x="5853" y="92455"/>
                  </a:lnTo>
                  <a:lnTo>
                    <a:pt x="597" y="88899"/>
                  </a:lnTo>
                  <a:lnTo>
                    <a:pt x="3046" y="88899"/>
                  </a:lnTo>
                  <a:lnTo>
                    <a:pt x="3967" y="85851"/>
                  </a:lnTo>
                  <a:lnTo>
                    <a:pt x="6301" y="85851"/>
                  </a:lnTo>
                  <a:lnTo>
                    <a:pt x="8361" y="87756"/>
                  </a:lnTo>
                  <a:lnTo>
                    <a:pt x="16902" y="87756"/>
                  </a:lnTo>
                  <a:lnTo>
                    <a:pt x="16634" y="88264"/>
                  </a:lnTo>
                  <a:lnTo>
                    <a:pt x="13140" y="88264"/>
                  </a:lnTo>
                  <a:lnTo>
                    <a:pt x="13028" y="88899"/>
                  </a:lnTo>
                  <a:lnTo>
                    <a:pt x="12916" y="89534"/>
                  </a:lnTo>
                  <a:lnTo>
                    <a:pt x="12826" y="90042"/>
                  </a:lnTo>
                  <a:lnTo>
                    <a:pt x="12714" y="90677"/>
                  </a:lnTo>
                  <a:lnTo>
                    <a:pt x="12602" y="91312"/>
                  </a:lnTo>
                  <a:lnTo>
                    <a:pt x="17301" y="91312"/>
                  </a:lnTo>
                  <a:lnTo>
                    <a:pt x="17393" y="91820"/>
                  </a:lnTo>
                  <a:lnTo>
                    <a:pt x="17508" y="92455"/>
                  </a:lnTo>
                  <a:lnTo>
                    <a:pt x="17623" y="93090"/>
                  </a:lnTo>
                  <a:lnTo>
                    <a:pt x="17739" y="93725"/>
                  </a:lnTo>
                  <a:lnTo>
                    <a:pt x="19650" y="93725"/>
                  </a:lnTo>
                  <a:lnTo>
                    <a:pt x="21083" y="96011"/>
                  </a:lnTo>
                  <a:lnTo>
                    <a:pt x="19949" y="97281"/>
                  </a:lnTo>
                  <a:lnTo>
                    <a:pt x="16902" y="97789"/>
                  </a:lnTo>
                  <a:lnTo>
                    <a:pt x="16066" y="98424"/>
                  </a:lnTo>
                  <a:close/>
                </a:path>
                <a:path w="92709" h="98425">
                  <a:moveTo>
                    <a:pt x="16365" y="88899"/>
                  </a:moveTo>
                  <a:lnTo>
                    <a:pt x="13140" y="88264"/>
                  </a:lnTo>
                  <a:lnTo>
                    <a:pt x="16634" y="88264"/>
                  </a:lnTo>
                  <a:lnTo>
                    <a:pt x="16365" y="88899"/>
                  </a:lnTo>
                  <a:close/>
                </a:path>
                <a:path w="92709" h="98425">
                  <a:moveTo>
                    <a:pt x="19650" y="93725"/>
                  </a:moveTo>
                  <a:lnTo>
                    <a:pt x="17739" y="93725"/>
                  </a:lnTo>
                  <a:lnTo>
                    <a:pt x="20187" y="91820"/>
                  </a:lnTo>
                  <a:lnTo>
                    <a:pt x="17918" y="90042"/>
                  </a:lnTo>
                  <a:lnTo>
                    <a:pt x="18276" y="90042"/>
                  </a:lnTo>
                  <a:lnTo>
                    <a:pt x="19650" y="88264"/>
                  </a:lnTo>
                  <a:lnTo>
                    <a:pt x="20665" y="91312"/>
                  </a:lnTo>
                  <a:lnTo>
                    <a:pt x="23652" y="91312"/>
                  </a:lnTo>
                  <a:lnTo>
                    <a:pt x="23629" y="93090"/>
                  </a:lnTo>
                  <a:lnTo>
                    <a:pt x="19292" y="93090"/>
                  </a:lnTo>
                  <a:lnTo>
                    <a:pt x="19650" y="93725"/>
                  </a:lnTo>
                  <a:close/>
                </a:path>
                <a:path w="92709" h="98425">
                  <a:moveTo>
                    <a:pt x="17301" y="91312"/>
                  </a:moveTo>
                  <a:lnTo>
                    <a:pt x="12602" y="91312"/>
                  </a:lnTo>
                  <a:lnTo>
                    <a:pt x="15051" y="88899"/>
                  </a:lnTo>
                  <a:lnTo>
                    <a:pt x="17082" y="90042"/>
                  </a:lnTo>
                  <a:lnTo>
                    <a:pt x="17191" y="90677"/>
                  </a:lnTo>
                  <a:lnTo>
                    <a:pt x="17301" y="91312"/>
                  </a:lnTo>
                  <a:close/>
                </a:path>
                <a:path w="92709" h="98425">
                  <a:moveTo>
                    <a:pt x="23413" y="96646"/>
                  </a:moveTo>
                  <a:lnTo>
                    <a:pt x="19292" y="93090"/>
                  </a:lnTo>
                  <a:lnTo>
                    <a:pt x="23629" y="93090"/>
                  </a:lnTo>
                  <a:lnTo>
                    <a:pt x="23592" y="96011"/>
                  </a:lnTo>
                  <a:lnTo>
                    <a:pt x="23413" y="96646"/>
                  </a:lnTo>
                  <a:close/>
                </a:path>
              </a:pathLst>
            </a:custGeom>
            <a:solidFill>
              <a:srgbClr val="F2B43F"/>
            </a:solidFill>
          </p:spPr>
          <p:txBody>
            <a:bodyPr wrap="square" lIns="0" tIns="0" rIns="0" bIns="0" rtlCol="0"/>
            <a:lstStyle/>
            <a:p>
              <a:endParaRPr/>
            </a:p>
          </p:txBody>
        </p:sp>
      </p:grpSp>
      <p:sp>
        <p:nvSpPr>
          <p:cNvPr id="72" name="object 72"/>
          <p:cNvSpPr/>
          <p:nvPr/>
        </p:nvSpPr>
        <p:spPr>
          <a:xfrm>
            <a:off x="14845470" y="3088113"/>
            <a:ext cx="78105" cy="111760"/>
          </a:xfrm>
          <a:custGeom>
            <a:avLst/>
            <a:gdLst/>
            <a:ahLst/>
            <a:cxnLst/>
            <a:rect l="l" t="t" r="r" b="b"/>
            <a:pathLst>
              <a:path w="78105" h="111760">
                <a:moveTo>
                  <a:pt x="10867" y="19933"/>
                </a:moveTo>
                <a:lnTo>
                  <a:pt x="7045" y="18081"/>
                </a:lnTo>
                <a:lnTo>
                  <a:pt x="10091" y="10317"/>
                </a:lnTo>
                <a:lnTo>
                  <a:pt x="7045" y="7928"/>
                </a:lnTo>
                <a:lnTo>
                  <a:pt x="415" y="6972"/>
                </a:lnTo>
                <a:lnTo>
                  <a:pt x="257" y="4643"/>
                </a:lnTo>
                <a:lnTo>
                  <a:pt x="180" y="3506"/>
                </a:lnTo>
                <a:lnTo>
                  <a:pt x="93" y="2253"/>
                </a:lnTo>
                <a:lnTo>
                  <a:pt x="0" y="890"/>
                </a:lnTo>
                <a:lnTo>
                  <a:pt x="26393" y="0"/>
                </a:lnTo>
                <a:lnTo>
                  <a:pt x="27114" y="2253"/>
                </a:lnTo>
                <a:lnTo>
                  <a:pt x="28607" y="4643"/>
                </a:lnTo>
                <a:lnTo>
                  <a:pt x="30817" y="6733"/>
                </a:lnTo>
                <a:lnTo>
                  <a:pt x="30703" y="7928"/>
                </a:lnTo>
                <a:lnTo>
                  <a:pt x="30578" y="9242"/>
                </a:lnTo>
                <a:lnTo>
                  <a:pt x="34580" y="9480"/>
                </a:lnTo>
                <a:lnTo>
                  <a:pt x="36312" y="10675"/>
                </a:lnTo>
                <a:lnTo>
                  <a:pt x="35894" y="12825"/>
                </a:lnTo>
                <a:lnTo>
                  <a:pt x="37924" y="12825"/>
                </a:lnTo>
                <a:lnTo>
                  <a:pt x="38701" y="14199"/>
                </a:lnTo>
                <a:lnTo>
                  <a:pt x="38163" y="16050"/>
                </a:lnTo>
                <a:lnTo>
                  <a:pt x="44758" y="17006"/>
                </a:lnTo>
                <a:lnTo>
                  <a:pt x="17617" y="17006"/>
                </a:lnTo>
                <a:lnTo>
                  <a:pt x="10867" y="19933"/>
                </a:lnTo>
                <a:close/>
              </a:path>
              <a:path w="78105" h="111760">
                <a:moveTo>
                  <a:pt x="28965" y="48244"/>
                </a:moveTo>
                <a:lnTo>
                  <a:pt x="26277" y="45974"/>
                </a:lnTo>
                <a:lnTo>
                  <a:pt x="27054" y="42092"/>
                </a:lnTo>
                <a:lnTo>
                  <a:pt x="24963" y="40599"/>
                </a:lnTo>
                <a:lnTo>
                  <a:pt x="22275" y="36896"/>
                </a:lnTo>
                <a:lnTo>
                  <a:pt x="24008" y="34745"/>
                </a:lnTo>
                <a:lnTo>
                  <a:pt x="21678" y="33133"/>
                </a:lnTo>
                <a:lnTo>
                  <a:pt x="15228" y="26025"/>
                </a:lnTo>
                <a:lnTo>
                  <a:pt x="15905" y="24173"/>
                </a:lnTo>
                <a:lnTo>
                  <a:pt x="16482" y="22681"/>
                </a:lnTo>
                <a:lnTo>
                  <a:pt x="17079" y="22203"/>
                </a:lnTo>
                <a:lnTo>
                  <a:pt x="18136" y="22203"/>
                </a:lnTo>
                <a:lnTo>
                  <a:pt x="16482" y="20411"/>
                </a:lnTo>
                <a:lnTo>
                  <a:pt x="16422" y="18798"/>
                </a:lnTo>
                <a:lnTo>
                  <a:pt x="17617" y="17006"/>
                </a:lnTo>
                <a:lnTo>
                  <a:pt x="44758" y="17006"/>
                </a:lnTo>
                <a:lnTo>
                  <a:pt x="46406" y="17245"/>
                </a:lnTo>
                <a:lnTo>
                  <a:pt x="45631" y="19933"/>
                </a:lnTo>
                <a:lnTo>
                  <a:pt x="37327" y="19933"/>
                </a:lnTo>
                <a:lnTo>
                  <a:pt x="35834" y="20231"/>
                </a:lnTo>
                <a:lnTo>
                  <a:pt x="35834" y="20948"/>
                </a:lnTo>
                <a:lnTo>
                  <a:pt x="36312" y="21725"/>
                </a:lnTo>
                <a:lnTo>
                  <a:pt x="37376" y="21725"/>
                </a:lnTo>
                <a:lnTo>
                  <a:pt x="43718" y="24173"/>
                </a:lnTo>
                <a:lnTo>
                  <a:pt x="44305" y="27518"/>
                </a:lnTo>
                <a:lnTo>
                  <a:pt x="38880" y="27518"/>
                </a:lnTo>
                <a:lnTo>
                  <a:pt x="38929" y="28175"/>
                </a:lnTo>
                <a:lnTo>
                  <a:pt x="39015" y="29310"/>
                </a:lnTo>
                <a:lnTo>
                  <a:pt x="39118" y="30684"/>
                </a:lnTo>
                <a:lnTo>
                  <a:pt x="39238" y="32296"/>
                </a:lnTo>
                <a:lnTo>
                  <a:pt x="44130" y="32296"/>
                </a:lnTo>
                <a:lnTo>
                  <a:pt x="45928" y="33730"/>
                </a:lnTo>
                <a:lnTo>
                  <a:pt x="46466" y="36239"/>
                </a:lnTo>
                <a:lnTo>
                  <a:pt x="43539" y="37851"/>
                </a:lnTo>
                <a:lnTo>
                  <a:pt x="44315" y="39046"/>
                </a:lnTo>
                <a:lnTo>
                  <a:pt x="49301" y="39046"/>
                </a:lnTo>
                <a:lnTo>
                  <a:pt x="52916" y="44720"/>
                </a:lnTo>
                <a:lnTo>
                  <a:pt x="52976" y="45198"/>
                </a:lnTo>
                <a:lnTo>
                  <a:pt x="49571" y="46512"/>
                </a:lnTo>
                <a:lnTo>
                  <a:pt x="50222" y="47348"/>
                </a:lnTo>
                <a:lnTo>
                  <a:pt x="32728" y="47348"/>
                </a:lnTo>
                <a:lnTo>
                  <a:pt x="28965" y="48244"/>
                </a:lnTo>
                <a:close/>
              </a:path>
              <a:path w="78105" h="111760">
                <a:moveTo>
                  <a:pt x="44495" y="23875"/>
                </a:moveTo>
                <a:lnTo>
                  <a:pt x="36914" y="19933"/>
                </a:lnTo>
                <a:lnTo>
                  <a:pt x="45631" y="19933"/>
                </a:lnTo>
                <a:lnTo>
                  <a:pt x="44581" y="23576"/>
                </a:lnTo>
                <a:lnTo>
                  <a:pt x="44495" y="23875"/>
                </a:lnTo>
                <a:close/>
              </a:path>
              <a:path w="78105" h="111760">
                <a:moveTo>
                  <a:pt x="42643" y="30684"/>
                </a:moveTo>
                <a:lnTo>
                  <a:pt x="40373" y="28175"/>
                </a:lnTo>
                <a:lnTo>
                  <a:pt x="38880" y="27518"/>
                </a:lnTo>
                <a:lnTo>
                  <a:pt x="44305" y="27518"/>
                </a:lnTo>
                <a:lnTo>
                  <a:pt x="44614" y="29310"/>
                </a:lnTo>
                <a:lnTo>
                  <a:pt x="42643" y="30684"/>
                </a:lnTo>
                <a:close/>
              </a:path>
              <a:path w="78105" h="111760">
                <a:moveTo>
                  <a:pt x="44130" y="32296"/>
                </a:moveTo>
                <a:lnTo>
                  <a:pt x="39238" y="32296"/>
                </a:lnTo>
                <a:lnTo>
                  <a:pt x="41807" y="30445"/>
                </a:lnTo>
                <a:lnTo>
                  <a:pt x="44130" y="32296"/>
                </a:lnTo>
                <a:close/>
              </a:path>
              <a:path w="78105" h="111760">
                <a:moveTo>
                  <a:pt x="49301" y="39046"/>
                </a:moveTo>
                <a:lnTo>
                  <a:pt x="45790" y="39046"/>
                </a:lnTo>
                <a:lnTo>
                  <a:pt x="47802" y="37851"/>
                </a:lnTo>
                <a:lnTo>
                  <a:pt x="48540" y="37851"/>
                </a:lnTo>
                <a:lnTo>
                  <a:pt x="49301" y="39046"/>
                </a:lnTo>
                <a:close/>
              </a:path>
              <a:path w="78105" h="111760">
                <a:moveTo>
                  <a:pt x="35691" y="69567"/>
                </a:moveTo>
                <a:lnTo>
                  <a:pt x="34910" y="69567"/>
                </a:lnTo>
                <a:lnTo>
                  <a:pt x="34533" y="66998"/>
                </a:lnTo>
                <a:lnTo>
                  <a:pt x="34835" y="65625"/>
                </a:lnTo>
                <a:lnTo>
                  <a:pt x="35131" y="63952"/>
                </a:lnTo>
                <a:lnTo>
                  <a:pt x="33026" y="58457"/>
                </a:lnTo>
                <a:lnTo>
                  <a:pt x="25950" y="54396"/>
                </a:lnTo>
                <a:lnTo>
                  <a:pt x="26271" y="54396"/>
                </a:lnTo>
                <a:lnTo>
                  <a:pt x="29503" y="50991"/>
                </a:lnTo>
                <a:lnTo>
                  <a:pt x="35714" y="50394"/>
                </a:lnTo>
                <a:lnTo>
                  <a:pt x="36431" y="49856"/>
                </a:lnTo>
                <a:lnTo>
                  <a:pt x="33146" y="47527"/>
                </a:lnTo>
                <a:lnTo>
                  <a:pt x="32728" y="47348"/>
                </a:lnTo>
                <a:lnTo>
                  <a:pt x="50222" y="47348"/>
                </a:lnTo>
                <a:lnTo>
                  <a:pt x="54124" y="52365"/>
                </a:lnTo>
                <a:lnTo>
                  <a:pt x="60706" y="52365"/>
                </a:lnTo>
                <a:lnTo>
                  <a:pt x="61099" y="54396"/>
                </a:lnTo>
                <a:lnTo>
                  <a:pt x="57157" y="57681"/>
                </a:lnTo>
                <a:lnTo>
                  <a:pt x="58530" y="59114"/>
                </a:lnTo>
                <a:lnTo>
                  <a:pt x="59964" y="60548"/>
                </a:lnTo>
                <a:lnTo>
                  <a:pt x="61577" y="61981"/>
                </a:lnTo>
                <a:lnTo>
                  <a:pt x="61099" y="63952"/>
                </a:lnTo>
                <a:lnTo>
                  <a:pt x="61696" y="65625"/>
                </a:lnTo>
                <a:lnTo>
                  <a:pt x="63428" y="66998"/>
                </a:lnTo>
                <a:lnTo>
                  <a:pt x="64175" y="68850"/>
                </a:lnTo>
                <a:lnTo>
                  <a:pt x="38701" y="68850"/>
                </a:lnTo>
                <a:lnTo>
                  <a:pt x="35691" y="69567"/>
                </a:lnTo>
                <a:close/>
              </a:path>
              <a:path w="78105" h="111760">
                <a:moveTo>
                  <a:pt x="60706" y="52365"/>
                </a:moveTo>
                <a:lnTo>
                  <a:pt x="54947" y="52365"/>
                </a:lnTo>
                <a:lnTo>
                  <a:pt x="60024" y="48841"/>
                </a:lnTo>
                <a:lnTo>
                  <a:pt x="60706" y="52365"/>
                </a:lnTo>
                <a:close/>
              </a:path>
              <a:path w="78105" h="111760">
                <a:moveTo>
                  <a:pt x="75015" y="107613"/>
                </a:moveTo>
                <a:lnTo>
                  <a:pt x="53871" y="107613"/>
                </a:lnTo>
                <a:lnTo>
                  <a:pt x="50527" y="104149"/>
                </a:lnTo>
                <a:lnTo>
                  <a:pt x="46406" y="99490"/>
                </a:lnTo>
                <a:lnTo>
                  <a:pt x="53035" y="97340"/>
                </a:lnTo>
                <a:lnTo>
                  <a:pt x="50706" y="97161"/>
                </a:lnTo>
                <a:lnTo>
                  <a:pt x="49153" y="96265"/>
                </a:lnTo>
                <a:lnTo>
                  <a:pt x="48410" y="94593"/>
                </a:lnTo>
                <a:lnTo>
                  <a:pt x="44733" y="94593"/>
                </a:lnTo>
                <a:lnTo>
                  <a:pt x="43777" y="91726"/>
                </a:lnTo>
                <a:lnTo>
                  <a:pt x="45569" y="86111"/>
                </a:lnTo>
                <a:lnTo>
                  <a:pt x="41926" y="85036"/>
                </a:lnTo>
                <a:lnTo>
                  <a:pt x="39298" y="81094"/>
                </a:lnTo>
                <a:lnTo>
                  <a:pt x="43300" y="78765"/>
                </a:lnTo>
                <a:lnTo>
                  <a:pt x="39776" y="78048"/>
                </a:lnTo>
                <a:lnTo>
                  <a:pt x="39656" y="75719"/>
                </a:lnTo>
                <a:lnTo>
                  <a:pt x="42941" y="71777"/>
                </a:lnTo>
                <a:lnTo>
                  <a:pt x="41448" y="71777"/>
                </a:lnTo>
                <a:lnTo>
                  <a:pt x="40074" y="70881"/>
                </a:lnTo>
                <a:lnTo>
                  <a:pt x="38701" y="68850"/>
                </a:lnTo>
                <a:lnTo>
                  <a:pt x="64175" y="68850"/>
                </a:lnTo>
                <a:lnTo>
                  <a:pt x="64389" y="69381"/>
                </a:lnTo>
                <a:lnTo>
                  <a:pt x="58835" y="69381"/>
                </a:lnTo>
                <a:lnTo>
                  <a:pt x="58987" y="69567"/>
                </a:lnTo>
                <a:lnTo>
                  <a:pt x="59128" y="69567"/>
                </a:lnTo>
                <a:lnTo>
                  <a:pt x="65064" y="73327"/>
                </a:lnTo>
                <a:lnTo>
                  <a:pt x="64264" y="74942"/>
                </a:lnTo>
                <a:lnTo>
                  <a:pt x="68507" y="74942"/>
                </a:lnTo>
                <a:lnTo>
                  <a:pt x="70536" y="79720"/>
                </a:lnTo>
                <a:lnTo>
                  <a:pt x="67788" y="81871"/>
                </a:lnTo>
                <a:lnTo>
                  <a:pt x="70416" y="83662"/>
                </a:lnTo>
                <a:lnTo>
                  <a:pt x="72925" y="85574"/>
                </a:lnTo>
                <a:lnTo>
                  <a:pt x="75314" y="87545"/>
                </a:lnTo>
                <a:lnTo>
                  <a:pt x="75254" y="90710"/>
                </a:lnTo>
                <a:lnTo>
                  <a:pt x="73880" y="93756"/>
                </a:lnTo>
                <a:lnTo>
                  <a:pt x="71312" y="96743"/>
                </a:lnTo>
                <a:lnTo>
                  <a:pt x="72925" y="96743"/>
                </a:lnTo>
                <a:lnTo>
                  <a:pt x="74000" y="97997"/>
                </a:lnTo>
                <a:lnTo>
                  <a:pt x="74478" y="100506"/>
                </a:lnTo>
                <a:lnTo>
                  <a:pt x="78061" y="102477"/>
                </a:lnTo>
                <a:lnTo>
                  <a:pt x="76222" y="104149"/>
                </a:lnTo>
                <a:lnTo>
                  <a:pt x="73641" y="106240"/>
                </a:lnTo>
                <a:lnTo>
                  <a:pt x="75015" y="107613"/>
                </a:lnTo>
                <a:close/>
              </a:path>
              <a:path w="78105" h="111760">
                <a:moveTo>
                  <a:pt x="66280" y="74069"/>
                </a:moveTo>
                <a:lnTo>
                  <a:pt x="65064" y="73327"/>
                </a:lnTo>
                <a:lnTo>
                  <a:pt x="65220" y="72374"/>
                </a:lnTo>
                <a:lnTo>
                  <a:pt x="64340" y="71777"/>
                </a:lnTo>
                <a:lnTo>
                  <a:pt x="63309" y="71120"/>
                </a:lnTo>
                <a:lnTo>
                  <a:pt x="59030" y="69567"/>
                </a:lnTo>
                <a:lnTo>
                  <a:pt x="59259" y="69567"/>
                </a:lnTo>
                <a:lnTo>
                  <a:pt x="58835" y="69381"/>
                </a:lnTo>
                <a:lnTo>
                  <a:pt x="64389" y="69381"/>
                </a:lnTo>
                <a:lnTo>
                  <a:pt x="66280" y="74069"/>
                </a:lnTo>
                <a:close/>
              </a:path>
              <a:path w="78105" h="111760">
                <a:moveTo>
                  <a:pt x="65064" y="73327"/>
                </a:moveTo>
                <a:lnTo>
                  <a:pt x="59128" y="69567"/>
                </a:lnTo>
                <a:lnTo>
                  <a:pt x="63309" y="71120"/>
                </a:lnTo>
                <a:lnTo>
                  <a:pt x="64340" y="71777"/>
                </a:lnTo>
                <a:lnTo>
                  <a:pt x="65220" y="72374"/>
                </a:lnTo>
                <a:lnTo>
                  <a:pt x="65064" y="73327"/>
                </a:lnTo>
                <a:close/>
              </a:path>
              <a:path w="78105" h="111760">
                <a:moveTo>
                  <a:pt x="68507" y="74942"/>
                </a:moveTo>
                <a:lnTo>
                  <a:pt x="64264" y="74942"/>
                </a:lnTo>
                <a:lnTo>
                  <a:pt x="67993" y="73327"/>
                </a:lnTo>
                <a:lnTo>
                  <a:pt x="67821" y="73327"/>
                </a:lnTo>
                <a:lnTo>
                  <a:pt x="68507" y="74942"/>
                </a:lnTo>
                <a:close/>
              </a:path>
              <a:path w="78105" h="111760">
                <a:moveTo>
                  <a:pt x="66972" y="111615"/>
                </a:moveTo>
                <a:lnTo>
                  <a:pt x="50138" y="111615"/>
                </a:lnTo>
                <a:lnTo>
                  <a:pt x="50729" y="107972"/>
                </a:lnTo>
                <a:lnTo>
                  <a:pt x="50825" y="107374"/>
                </a:lnTo>
                <a:lnTo>
                  <a:pt x="53871" y="107613"/>
                </a:lnTo>
                <a:lnTo>
                  <a:pt x="75015" y="107613"/>
                </a:lnTo>
                <a:lnTo>
                  <a:pt x="75373" y="107972"/>
                </a:lnTo>
                <a:lnTo>
                  <a:pt x="74836" y="110122"/>
                </a:lnTo>
                <a:lnTo>
                  <a:pt x="72865" y="111137"/>
                </a:lnTo>
                <a:lnTo>
                  <a:pt x="66972" y="111615"/>
                </a:lnTo>
                <a:close/>
              </a:path>
            </a:pathLst>
          </a:custGeom>
          <a:solidFill>
            <a:srgbClr val="EF9437"/>
          </a:solidFill>
        </p:spPr>
        <p:txBody>
          <a:bodyPr wrap="square" lIns="0" tIns="0" rIns="0" bIns="0" rtlCol="0"/>
          <a:lstStyle/>
          <a:p>
            <a:endParaRPr/>
          </a:p>
        </p:txBody>
      </p:sp>
      <p:sp>
        <p:nvSpPr>
          <p:cNvPr id="73" name="object 73"/>
          <p:cNvSpPr/>
          <p:nvPr/>
        </p:nvSpPr>
        <p:spPr>
          <a:xfrm>
            <a:off x="14030066" y="2607289"/>
            <a:ext cx="111125" cy="60325"/>
          </a:xfrm>
          <a:custGeom>
            <a:avLst/>
            <a:gdLst/>
            <a:ahLst/>
            <a:cxnLst/>
            <a:rect l="l" t="t" r="r" b="b"/>
            <a:pathLst>
              <a:path w="111125" h="60325">
                <a:moveTo>
                  <a:pt x="105337" y="4063"/>
                </a:moveTo>
                <a:lnTo>
                  <a:pt x="100930" y="4063"/>
                </a:lnTo>
                <a:lnTo>
                  <a:pt x="100404" y="761"/>
                </a:lnTo>
                <a:lnTo>
                  <a:pt x="100282" y="0"/>
                </a:lnTo>
                <a:lnTo>
                  <a:pt x="104105" y="761"/>
                </a:lnTo>
                <a:lnTo>
                  <a:pt x="105337" y="4063"/>
                </a:lnTo>
                <a:close/>
              </a:path>
              <a:path w="111125" h="60325">
                <a:moveTo>
                  <a:pt x="110672" y="5079"/>
                </a:moveTo>
                <a:lnTo>
                  <a:pt x="108286" y="5079"/>
                </a:lnTo>
                <a:lnTo>
                  <a:pt x="109241" y="2539"/>
                </a:lnTo>
                <a:lnTo>
                  <a:pt x="110659" y="507"/>
                </a:lnTo>
                <a:lnTo>
                  <a:pt x="110672" y="5079"/>
                </a:lnTo>
                <a:close/>
              </a:path>
              <a:path w="111125" h="60325">
                <a:moveTo>
                  <a:pt x="93222" y="10667"/>
                </a:moveTo>
                <a:lnTo>
                  <a:pt x="86187" y="10667"/>
                </a:lnTo>
                <a:lnTo>
                  <a:pt x="86306" y="8508"/>
                </a:lnTo>
                <a:lnTo>
                  <a:pt x="85530" y="7746"/>
                </a:lnTo>
                <a:lnTo>
                  <a:pt x="85552" y="7111"/>
                </a:lnTo>
                <a:lnTo>
                  <a:pt x="85659" y="4063"/>
                </a:lnTo>
                <a:lnTo>
                  <a:pt x="85773" y="761"/>
                </a:lnTo>
                <a:lnTo>
                  <a:pt x="85396" y="761"/>
                </a:lnTo>
                <a:lnTo>
                  <a:pt x="95086" y="4063"/>
                </a:lnTo>
                <a:lnTo>
                  <a:pt x="95325" y="4063"/>
                </a:lnTo>
                <a:lnTo>
                  <a:pt x="93055" y="4825"/>
                </a:lnTo>
                <a:lnTo>
                  <a:pt x="93145" y="8000"/>
                </a:lnTo>
                <a:lnTo>
                  <a:pt x="92603" y="8508"/>
                </a:lnTo>
                <a:lnTo>
                  <a:pt x="91801" y="9143"/>
                </a:lnTo>
                <a:lnTo>
                  <a:pt x="92795" y="9143"/>
                </a:lnTo>
                <a:lnTo>
                  <a:pt x="93199" y="9778"/>
                </a:lnTo>
                <a:lnTo>
                  <a:pt x="93222" y="10667"/>
                </a:lnTo>
                <a:close/>
              </a:path>
              <a:path w="111125" h="60325">
                <a:moveTo>
                  <a:pt x="93204" y="8000"/>
                </a:moveTo>
                <a:lnTo>
                  <a:pt x="93154" y="7111"/>
                </a:lnTo>
                <a:lnTo>
                  <a:pt x="93055" y="4825"/>
                </a:lnTo>
                <a:lnTo>
                  <a:pt x="95325" y="4063"/>
                </a:lnTo>
                <a:lnTo>
                  <a:pt x="95086" y="4063"/>
                </a:lnTo>
                <a:lnTo>
                  <a:pt x="96878" y="4698"/>
                </a:lnTo>
                <a:lnTo>
                  <a:pt x="93204" y="8000"/>
                </a:lnTo>
                <a:close/>
              </a:path>
              <a:path w="111125" h="60325">
                <a:moveTo>
                  <a:pt x="110690" y="11048"/>
                </a:moveTo>
                <a:lnTo>
                  <a:pt x="93234" y="11048"/>
                </a:lnTo>
                <a:lnTo>
                  <a:pt x="93204" y="8000"/>
                </a:lnTo>
                <a:lnTo>
                  <a:pt x="96878" y="4698"/>
                </a:lnTo>
                <a:lnTo>
                  <a:pt x="95086" y="4063"/>
                </a:lnTo>
                <a:lnTo>
                  <a:pt x="105176" y="4063"/>
                </a:lnTo>
                <a:lnTo>
                  <a:pt x="108286" y="5079"/>
                </a:lnTo>
                <a:lnTo>
                  <a:pt x="110672" y="5079"/>
                </a:lnTo>
                <a:lnTo>
                  <a:pt x="110690" y="11048"/>
                </a:lnTo>
                <a:close/>
              </a:path>
              <a:path w="111125" h="60325">
                <a:moveTo>
                  <a:pt x="110696" y="13207"/>
                </a:moveTo>
                <a:lnTo>
                  <a:pt x="74420" y="13207"/>
                </a:lnTo>
                <a:lnTo>
                  <a:pt x="75734" y="12445"/>
                </a:lnTo>
                <a:lnTo>
                  <a:pt x="77108" y="11810"/>
                </a:lnTo>
                <a:lnTo>
                  <a:pt x="78482" y="11048"/>
                </a:lnTo>
                <a:lnTo>
                  <a:pt x="78482" y="4825"/>
                </a:lnTo>
                <a:lnTo>
                  <a:pt x="82782" y="7111"/>
                </a:lnTo>
                <a:lnTo>
                  <a:pt x="86187" y="10667"/>
                </a:lnTo>
                <a:lnTo>
                  <a:pt x="93222" y="10667"/>
                </a:lnTo>
                <a:lnTo>
                  <a:pt x="93234" y="11048"/>
                </a:lnTo>
                <a:lnTo>
                  <a:pt x="110690" y="11048"/>
                </a:lnTo>
                <a:lnTo>
                  <a:pt x="110696" y="13207"/>
                </a:lnTo>
                <a:close/>
              </a:path>
              <a:path w="111125" h="60325">
                <a:moveTo>
                  <a:pt x="110697" y="13715"/>
                </a:moveTo>
                <a:lnTo>
                  <a:pt x="68686" y="13715"/>
                </a:lnTo>
                <a:lnTo>
                  <a:pt x="70281" y="8508"/>
                </a:lnTo>
                <a:lnTo>
                  <a:pt x="75197" y="5968"/>
                </a:lnTo>
                <a:lnTo>
                  <a:pt x="75074" y="7111"/>
                </a:lnTo>
                <a:lnTo>
                  <a:pt x="74979" y="8000"/>
                </a:lnTo>
                <a:lnTo>
                  <a:pt x="74856" y="9143"/>
                </a:lnTo>
                <a:lnTo>
                  <a:pt x="74788" y="9778"/>
                </a:lnTo>
                <a:lnTo>
                  <a:pt x="74693" y="10667"/>
                </a:lnTo>
                <a:lnTo>
                  <a:pt x="74570" y="11810"/>
                </a:lnTo>
                <a:lnTo>
                  <a:pt x="74502" y="12445"/>
                </a:lnTo>
                <a:lnTo>
                  <a:pt x="74420" y="13207"/>
                </a:lnTo>
                <a:lnTo>
                  <a:pt x="110696" y="13207"/>
                </a:lnTo>
                <a:lnTo>
                  <a:pt x="110697" y="13715"/>
                </a:lnTo>
                <a:close/>
              </a:path>
              <a:path w="111125" h="60325">
                <a:moveTo>
                  <a:pt x="110716" y="20192"/>
                </a:moveTo>
                <a:lnTo>
                  <a:pt x="60747" y="20192"/>
                </a:lnTo>
                <a:lnTo>
                  <a:pt x="60086" y="18414"/>
                </a:lnTo>
                <a:lnTo>
                  <a:pt x="61101" y="17271"/>
                </a:lnTo>
                <a:lnTo>
                  <a:pt x="56382" y="14604"/>
                </a:lnTo>
                <a:lnTo>
                  <a:pt x="65831" y="11810"/>
                </a:lnTo>
                <a:lnTo>
                  <a:pt x="65167" y="11810"/>
                </a:lnTo>
                <a:lnTo>
                  <a:pt x="68686" y="13715"/>
                </a:lnTo>
                <a:lnTo>
                  <a:pt x="110697" y="13715"/>
                </a:lnTo>
                <a:lnTo>
                  <a:pt x="110716" y="20192"/>
                </a:lnTo>
                <a:close/>
              </a:path>
              <a:path w="111125" h="60325">
                <a:moveTo>
                  <a:pt x="109789" y="21589"/>
                </a:moveTo>
                <a:lnTo>
                  <a:pt x="50708" y="21589"/>
                </a:lnTo>
                <a:lnTo>
                  <a:pt x="51724" y="16636"/>
                </a:lnTo>
                <a:lnTo>
                  <a:pt x="56144" y="15493"/>
                </a:lnTo>
                <a:lnTo>
                  <a:pt x="57278" y="20954"/>
                </a:lnTo>
                <a:lnTo>
                  <a:pt x="109385" y="20954"/>
                </a:lnTo>
                <a:lnTo>
                  <a:pt x="109789" y="21589"/>
                </a:lnTo>
                <a:close/>
              </a:path>
              <a:path w="111125" h="60325">
                <a:moveTo>
                  <a:pt x="47115" y="23240"/>
                </a:moveTo>
                <a:lnTo>
                  <a:pt x="40375" y="23240"/>
                </a:lnTo>
                <a:lnTo>
                  <a:pt x="44915" y="20192"/>
                </a:lnTo>
                <a:lnTo>
                  <a:pt x="47005" y="21843"/>
                </a:lnTo>
                <a:lnTo>
                  <a:pt x="47115" y="23240"/>
                </a:lnTo>
                <a:close/>
              </a:path>
              <a:path w="111125" h="60325">
                <a:moveTo>
                  <a:pt x="91438" y="25653"/>
                </a:moveTo>
                <a:lnTo>
                  <a:pt x="47955" y="25653"/>
                </a:lnTo>
                <a:lnTo>
                  <a:pt x="47423" y="23494"/>
                </a:lnTo>
                <a:lnTo>
                  <a:pt x="47368" y="20192"/>
                </a:lnTo>
                <a:lnTo>
                  <a:pt x="47029" y="20192"/>
                </a:lnTo>
                <a:lnTo>
                  <a:pt x="50708" y="21589"/>
                </a:lnTo>
                <a:lnTo>
                  <a:pt x="109829" y="21589"/>
                </a:lnTo>
                <a:lnTo>
                  <a:pt x="110556" y="22732"/>
                </a:lnTo>
                <a:lnTo>
                  <a:pt x="93390" y="22732"/>
                </a:lnTo>
                <a:lnTo>
                  <a:pt x="90666" y="23494"/>
                </a:lnTo>
                <a:lnTo>
                  <a:pt x="91438" y="25653"/>
                </a:lnTo>
                <a:close/>
              </a:path>
              <a:path w="111125" h="60325">
                <a:moveTo>
                  <a:pt x="109385" y="20954"/>
                </a:moveTo>
                <a:lnTo>
                  <a:pt x="60054" y="20954"/>
                </a:lnTo>
                <a:lnTo>
                  <a:pt x="60942" y="20192"/>
                </a:lnTo>
                <a:lnTo>
                  <a:pt x="108901" y="20192"/>
                </a:lnTo>
                <a:lnTo>
                  <a:pt x="109385" y="20954"/>
                </a:lnTo>
                <a:close/>
              </a:path>
              <a:path w="111125" h="60325">
                <a:moveTo>
                  <a:pt x="28035" y="26161"/>
                </a:moveTo>
                <a:lnTo>
                  <a:pt x="27885" y="26161"/>
                </a:lnTo>
                <a:lnTo>
                  <a:pt x="28299" y="25653"/>
                </a:lnTo>
                <a:lnTo>
                  <a:pt x="29505" y="24764"/>
                </a:lnTo>
                <a:lnTo>
                  <a:pt x="32611" y="24383"/>
                </a:lnTo>
                <a:lnTo>
                  <a:pt x="33985" y="21208"/>
                </a:lnTo>
                <a:lnTo>
                  <a:pt x="37927" y="21589"/>
                </a:lnTo>
                <a:lnTo>
                  <a:pt x="40375" y="23240"/>
                </a:lnTo>
                <a:lnTo>
                  <a:pt x="47112" y="23240"/>
                </a:lnTo>
                <a:lnTo>
                  <a:pt x="47016" y="24383"/>
                </a:lnTo>
                <a:lnTo>
                  <a:pt x="46910" y="25653"/>
                </a:lnTo>
                <a:lnTo>
                  <a:pt x="27869" y="25653"/>
                </a:lnTo>
                <a:lnTo>
                  <a:pt x="28035" y="26161"/>
                </a:lnTo>
                <a:close/>
              </a:path>
              <a:path w="111125" h="60325">
                <a:moveTo>
                  <a:pt x="47931" y="25653"/>
                </a:moveTo>
                <a:lnTo>
                  <a:pt x="46913" y="25653"/>
                </a:lnTo>
                <a:lnTo>
                  <a:pt x="46988" y="24764"/>
                </a:lnTo>
                <a:lnTo>
                  <a:pt x="47094" y="23494"/>
                </a:lnTo>
                <a:lnTo>
                  <a:pt x="47155" y="22732"/>
                </a:lnTo>
                <a:lnTo>
                  <a:pt x="47361" y="23240"/>
                </a:lnTo>
                <a:lnTo>
                  <a:pt x="47931" y="25653"/>
                </a:lnTo>
                <a:close/>
              </a:path>
              <a:path w="111125" h="60325">
                <a:moveTo>
                  <a:pt x="102809" y="25653"/>
                </a:moveTo>
                <a:lnTo>
                  <a:pt x="94489" y="25653"/>
                </a:lnTo>
                <a:lnTo>
                  <a:pt x="92865" y="22732"/>
                </a:lnTo>
                <a:lnTo>
                  <a:pt x="108724" y="22732"/>
                </a:lnTo>
                <a:lnTo>
                  <a:pt x="102433" y="23494"/>
                </a:lnTo>
                <a:lnTo>
                  <a:pt x="102809" y="25653"/>
                </a:lnTo>
                <a:close/>
              </a:path>
              <a:path w="111125" h="60325">
                <a:moveTo>
                  <a:pt x="27792" y="29463"/>
                </a:moveTo>
                <a:lnTo>
                  <a:pt x="20701" y="29463"/>
                </a:lnTo>
                <a:lnTo>
                  <a:pt x="22373" y="29209"/>
                </a:lnTo>
                <a:lnTo>
                  <a:pt x="22106" y="29209"/>
                </a:lnTo>
                <a:lnTo>
                  <a:pt x="23771" y="27685"/>
                </a:lnTo>
                <a:lnTo>
                  <a:pt x="24758" y="23494"/>
                </a:lnTo>
                <a:lnTo>
                  <a:pt x="28299" y="25653"/>
                </a:lnTo>
                <a:lnTo>
                  <a:pt x="27605" y="26161"/>
                </a:lnTo>
                <a:lnTo>
                  <a:pt x="28030" y="26161"/>
                </a:lnTo>
                <a:lnTo>
                  <a:pt x="28115" y="26415"/>
                </a:lnTo>
                <a:lnTo>
                  <a:pt x="28199" y="26669"/>
                </a:lnTo>
                <a:lnTo>
                  <a:pt x="28325" y="27050"/>
                </a:lnTo>
                <a:lnTo>
                  <a:pt x="27848" y="29209"/>
                </a:lnTo>
                <a:lnTo>
                  <a:pt x="27792" y="29463"/>
                </a:lnTo>
                <a:close/>
              </a:path>
              <a:path w="111125" h="60325">
                <a:moveTo>
                  <a:pt x="28517" y="26161"/>
                </a:moveTo>
                <a:lnTo>
                  <a:pt x="28523" y="25653"/>
                </a:lnTo>
                <a:lnTo>
                  <a:pt x="28657" y="25653"/>
                </a:lnTo>
                <a:lnTo>
                  <a:pt x="28517" y="26161"/>
                </a:lnTo>
                <a:close/>
              </a:path>
              <a:path w="111125" h="60325">
                <a:moveTo>
                  <a:pt x="95524" y="26161"/>
                </a:moveTo>
                <a:lnTo>
                  <a:pt x="91620" y="26161"/>
                </a:lnTo>
                <a:lnTo>
                  <a:pt x="91438" y="25653"/>
                </a:lnTo>
                <a:lnTo>
                  <a:pt x="94489" y="25653"/>
                </a:lnTo>
                <a:lnTo>
                  <a:pt x="95524" y="26161"/>
                </a:lnTo>
                <a:close/>
              </a:path>
              <a:path w="111125" h="60325">
                <a:moveTo>
                  <a:pt x="98610" y="26161"/>
                </a:moveTo>
                <a:lnTo>
                  <a:pt x="96904" y="26161"/>
                </a:lnTo>
                <a:lnTo>
                  <a:pt x="97745" y="25653"/>
                </a:lnTo>
                <a:lnTo>
                  <a:pt x="97176" y="25653"/>
                </a:lnTo>
                <a:lnTo>
                  <a:pt x="98610" y="26161"/>
                </a:lnTo>
                <a:close/>
              </a:path>
              <a:path w="111125" h="60325">
                <a:moveTo>
                  <a:pt x="28325" y="27050"/>
                </a:moveTo>
                <a:lnTo>
                  <a:pt x="28201" y="26669"/>
                </a:lnTo>
                <a:lnTo>
                  <a:pt x="28118" y="26415"/>
                </a:lnTo>
                <a:lnTo>
                  <a:pt x="28035" y="26161"/>
                </a:lnTo>
                <a:lnTo>
                  <a:pt x="28484" y="26161"/>
                </a:lnTo>
                <a:lnTo>
                  <a:pt x="28408" y="26669"/>
                </a:lnTo>
                <a:lnTo>
                  <a:pt x="28325" y="27050"/>
                </a:lnTo>
                <a:close/>
              </a:path>
              <a:path w="111125" h="60325">
                <a:moveTo>
                  <a:pt x="74504" y="29844"/>
                </a:moveTo>
                <a:lnTo>
                  <a:pt x="27713" y="29844"/>
                </a:lnTo>
                <a:lnTo>
                  <a:pt x="28967" y="29209"/>
                </a:lnTo>
                <a:lnTo>
                  <a:pt x="28741" y="28447"/>
                </a:lnTo>
                <a:lnTo>
                  <a:pt x="28590" y="27939"/>
                </a:lnTo>
                <a:lnTo>
                  <a:pt x="28517" y="26161"/>
                </a:lnTo>
                <a:lnTo>
                  <a:pt x="46868" y="26161"/>
                </a:lnTo>
                <a:lnTo>
                  <a:pt x="46826" y="26669"/>
                </a:lnTo>
                <a:lnTo>
                  <a:pt x="91204" y="26669"/>
                </a:lnTo>
                <a:lnTo>
                  <a:pt x="87620" y="28447"/>
                </a:lnTo>
                <a:lnTo>
                  <a:pt x="82245" y="28447"/>
                </a:lnTo>
                <a:lnTo>
                  <a:pt x="82599" y="29209"/>
                </a:lnTo>
                <a:lnTo>
                  <a:pt x="82717" y="29463"/>
                </a:lnTo>
                <a:lnTo>
                  <a:pt x="74599" y="29463"/>
                </a:lnTo>
                <a:lnTo>
                  <a:pt x="74504" y="29844"/>
                </a:lnTo>
                <a:close/>
              </a:path>
              <a:path w="111125" h="60325">
                <a:moveTo>
                  <a:pt x="46826" y="26669"/>
                </a:moveTo>
                <a:lnTo>
                  <a:pt x="46870" y="26161"/>
                </a:lnTo>
                <a:lnTo>
                  <a:pt x="48080" y="26161"/>
                </a:lnTo>
                <a:lnTo>
                  <a:pt x="46826" y="26669"/>
                </a:lnTo>
                <a:close/>
              </a:path>
              <a:path w="111125" h="60325">
                <a:moveTo>
                  <a:pt x="91204" y="26669"/>
                </a:moveTo>
                <a:lnTo>
                  <a:pt x="46826" y="26669"/>
                </a:lnTo>
                <a:lnTo>
                  <a:pt x="48080" y="26161"/>
                </a:lnTo>
                <a:lnTo>
                  <a:pt x="91620" y="26161"/>
                </a:lnTo>
                <a:lnTo>
                  <a:pt x="91711" y="26415"/>
                </a:lnTo>
                <a:lnTo>
                  <a:pt x="91204" y="26669"/>
                </a:lnTo>
                <a:close/>
              </a:path>
              <a:path w="111125" h="60325">
                <a:moveTo>
                  <a:pt x="96484" y="26415"/>
                </a:moveTo>
                <a:lnTo>
                  <a:pt x="95671" y="26161"/>
                </a:lnTo>
                <a:lnTo>
                  <a:pt x="96904" y="26161"/>
                </a:lnTo>
                <a:lnTo>
                  <a:pt x="96484" y="26415"/>
                </a:lnTo>
                <a:close/>
              </a:path>
              <a:path w="111125" h="60325">
                <a:moveTo>
                  <a:pt x="103209" y="27939"/>
                </a:moveTo>
                <a:lnTo>
                  <a:pt x="101192" y="27939"/>
                </a:lnTo>
                <a:lnTo>
                  <a:pt x="99924" y="26415"/>
                </a:lnTo>
                <a:lnTo>
                  <a:pt x="98809" y="26161"/>
                </a:lnTo>
                <a:lnTo>
                  <a:pt x="102901" y="26161"/>
                </a:lnTo>
                <a:lnTo>
                  <a:pt x="102993" y="26669"/>
                </a:lnTo>
                <a:lnTo>
                  <a:pt x="103062" y="27050"/>
                </a:lnTo>
                <a:lnTo>
                  <a:pt x="103178" y="27685"/>
                </a:lnTo>
                <a:lnTo>
                  <a:pt x="103209" y="27939"/>
                </a:lnTo>
                <a:close/>
              </a:path>
              <a:path w="111125" h="60325">
                <a:moveTo>
                  <a:pt x="64494" y="33019"/>
                </a:moveTo>
                <a:lnTo>
                  <a:pt x="11407" y="33019"/>
                </a:lnTo>
                <a:lnTo>
                  <a:pt x="13319" y="30606"/>
                </a:lnTo>
                <a:lnTo>
                  <a:pt x="15827" y="28320"/>
                </a:lnTo>
                <a:lnTo>
                  <a:pt x="20128" y="29463"/>
                </a:lnTo>
                <a:lnTo>
                  <a:pt x="27792" y="29463"/>
                </a:lnTo>
                <a:lnTo>
                  <a:pt x="27713" y="29844"/>
                </a:lnTo>
                <a:lnTo>
                  <a:pt x="74504" y="29844"/>
                </a:lnTo>
                <a:lnTo>
                  <a:pt x="74376" y="30352"/>
                </a:lnTo>
                <a:lnTo>
                  <a:pt x="74302" y="30606"/>
                </a:lnTo>
                <a:lnTo>
                  <a:pt x="74217" y="30987"/>
                </a:lnTo>
                <a:lnTo>
                  <a:pt x="63789" y="30987"/>
                </a:lnTo>
                <a:lnTo>
                  <a:pt x="64406" y="32765"/>
                </a:lnTo>
                <a:lnTo>
                  <a:pt x="64494" y="33019"/>
                </a:lnTo>
                <a:close/>
              </a:path>
              <a:path w="111125" h="60325">
                <a:moveTo>
                  <a:pt x="84216" y="31241"/>
                </a:moveTo>
                <a:lnTo>
                  <a:pt x="82271" y="28447"/>
                </a:lnTo>
                <a:lnTo>
                  <a:pt x="87620" y="28447"/>
                </a:lnTo>
                <a:lnTo>
                  <a:pt x="85589" y="30606"/>
                </a:lnTo>
                <a:lnTo>
                  <a:pt x="84216" y="31241"/>
                </a:lnTo>
                <a:close/>
              </a:path>
              <a:path w="111125" h="60325">
                <a:moveTo>
                  <a:pt x="80103" y="33019"/>
                </a:moveTo>
                <a:lnTo>
                  <a:pt x="78115" y="33019"/>
                </a:lnTo>
                <a:lnTo>
                  <a:pt x="76690" y="30352"/>
                </a:lnTo>
                <a:lnTo>
                  <a:pt x="76511" y="30352"/>
                </a:lnTo>
                <a:lnTo>
                  <a:pt x="74599" y="29463"/>
                </a:lnTo>
                <a:lnTo>
                  <a:pt x="82717" y="29463"/>
                </a:lnTo>
                <a:lnTo>
                  <a:pt x="83688" y="31749"/>
                </a:lnTo>
                <a:lnTo>
                  <a:pt x="82185" y="31749"/>
                </a:lnTo>
                <a:lnTo>
                  <a:pt x="80103" y="33019"/>
                </a:lnTo>
                <a:close/>
              </a:path>
              <a:path w="111125" h="60325">
                <a:moveTo>
                  <a:pt x="69821" y="35178"/>
                </a:moveTo>
                <a:lnTo>
                  <a:pt x="68627" y="35178"/>
                </a:lnTo>
                <a:lnTo>
                  <a:pt x="63789" y="30987"/>
                </a:lnTo>
                <a:lnTo>
                  <a:pt x="74217" y="30987"/>
                </a:lnTo>
                <a:lnTo>
                  <a:pt x="74138" y="31241"/>
                </a:lnTo>
                <a:lnTo>
                  <a:pt x="72591" y="32130"/>
                </a:lnTo>
                <a:lnTo>
                  <a:pt x="70657" y="32130"/>
                </a:lnTo>
                <a:lnTo>
                  <a:pt x="69821" y="32765"/>
                </a:lnTo>
                <a:lnTo>
                  <a:pt x="69821" y="35178"/>
                </a:lnTo>
                <a:close/>
              </a:path>
              <a:path w="111125" h="60325">
                <a:moveTo>
                  <a:pt x="50578" y="37210"/>
                </a:moveTo>
                <a:lnTo>
                  <a:pt x="6855" y="37210"/>
                </a:lnTo>
                <a:lnTo>
                  <a:pt x="6737" y="36067"/>
                </a:lnTo>
                <a:lnTo>
                  <a:pt x="6623" y="33527"/>
                </a:lnTo>
                <a:lnTo>
                  <a:pt x="7642" y="31241"/>
                </a:lnTo>
                <a:lnTo>
                  <a:pt x="7291" y="31241"/>
                </a:lnTo>
                <a:lnTo>
                  <a:pt x="11407" y="33019"/>
                </a:lnTo>
                <a:lnTo>
                  <a:pt x="64494" y="33019"/>
                </a:lnTo>
                <a:lnTo>
                  <a:pt x="65435" y="35813"/>
                </a:lnTo>
                <a:lnTo>
                  <a:pt x="65521" y="36067"/>
                </a:lnTo>
                <a:lnTo>
                  <a:pt x="54113" y="36067"/>
                </a:lnTo>
                <a:lnTo>
                  <a:pt x="53204" y="36702"/>
                </a:lnTo>
                <a:lnTo>
                  <a:pt x="50589" y="36702"/>
                </a:lnTo>
                <a:lnTo>
                  <a:pt x="50578" y="37210"/>
                </a:lnTo>
                <a:close/>
              </a:path>
              <a:path w="111125" h="60325">
                <a:moveTo>
                  <a:pt x="83977" y="32384"/>
                </a:moveTo>
                <a:lnTo>
                  <a:pt x="82185" y="31749"/>
                </a:lnTo>
                <a:lnTo>
                  <a:pt x="83688" y="31749"/>
                </a:lnTo>
                <a:lnTo>
                  <a:pt x="83861" y="32130"/>
                </a:lnTo>
                <a:lnTo>
                  <a:pt x="83977" y="32384"/>
                </a:lnTo>
                <a:close/>
              </a:path>
              <a:path w="111125" h="60325">
                <a:moveTo>
                  <a:pt x="72031" y="32384"/>
                </a:moveTo>
                <a:lnTo>
                  <a:pt x="70657" y="32130"/>
                </a:lnTo>
                <a:lnTo>
                  <a:pt x="72591" y="32130"/>
                </a:lnTo>
                <a:lnTo>
                  <a:pt x="72031" y="32384"/>
                </a:lnTo>
                <a:close/>
              </a:path>
              <a:path w="111125" h="60325">
                <a:moveTo>
                  <a:pt x="2209" y="59943"/>
                </a:moveTo>
                <a:lnTo>
                  <a:pt x="0" y="57403"/>
                </a:lnTo>
                <a:lnTo>
                  <a:pt x="69" y="42544"/>
                </a:lnTo>
                <a:lnTo>
                  <a:pt x="895" y="41020"/>
                </a:lnTo>
                <a:lnTo>
                  <a:pt x="836" y="35813"/>
                </a:lnTo>
                <a:lnTo>
                  <a:pt x="716" y="34797"/>
                </a:lnTo>
                <a:lnTo>
                  <a:pt x="2090" y="33527"/>
                </a:lnTo>
                <a:lnTo>
                  <a:pt x="3225" y="34162"/>
                </a:lnTo>
                <a:lnTo>
                  <a:pt x="3762" y="35813"/>
                </a:lnTo>
                <a:lnTo>
                  <a:pt x="6609" y="37210"/>
                </a:lnTo>
                <a:lnTo>
                  <a:pt x="50578" y="37210"/>
                </a:lnTo>
                <a:lnTo>
                  <a:pt x="50556" y="38226"/>
                </a:lnTo>
                <a:lnTo>
                  <a:pt x="49872" y="38607"/>
                </a:lnTo>
                <a:lnTo>
                  <a:pt x="48200" y="40131"/>
                </a:lnTo>
                <a:lnTo>
                  <a:pt x="47841" y="40385"/>
                </a:lnTo>
                <a:lnTo>
                  <a:pt x="46229" y="40639"/>
                </a:lnTo>
                <a:lnTo>
                  <a:pt x="47244" y="41782"/>
                </a:lnTo>
                <a:lnTo>
                  <a:pt x="49161" y="42544"/>
                </a:lnTo>
                <a:lnTo>
                  <a:pt x="36862" y="42544"/>
                </a:lnTo>
                <a:lnTo>
                  <a:pt x="37150" y="43305"/>
                </a:lnTo>
                <a:lnTo>
                  <a:pt x="24732" y="43499"/>
                </a:lnTo>
                <a:lnTo>
                  <a:pt x="22815" y="45846"/>
                </a:lnTo>
                <a:lnTo>
                  <a:pt x="25481" y="48259"/>
                </a:lnTo>
                <a:lnTo>
                  <a:pt x="22636" y="48259"/>
                </a:lnTo>
                <a:lnTo>
                  <a:pt x="21371" y="48767"/>
                </a:lnTo>
                <a:lnTo>
                  <a:pt x="5315" y="48767"/>
                </a:lnTo>
                <a:lnTo>
                  <a:pt x="5200" y="50037"/>
                </a:lnTo>
                <a:lnTo>
                  <a:pt x="5077" y="51434"/>
                </a:lnTo>
                <a:lnTo>
                  <a:pt x="5027" y="52069"/>
                </a:lnTo>
                <a:lnTo>
                  <a:pt x="4839" y="52450"/>
                </a:lnTo>
                <a:lnTo>
                  <a:pt x="3950" y="53720"/>
                </a:lnTo>
                <a:lnTo>
                  <a:pt x="2986" y="53720"/>
                </a:lnTo>
                <a:lnTo>
                  <a:pt x="2618" y="53847"/>
                </a:lnTo>
                <a:lnTo>
                  <a:pt x="6092" y="57276"/>
                </a:lnTo>
                <a:lnTo>
                  <a:pt x="2209" y="59943"/>
                </a:lnTo>
                <a:close/>
              </a:path>
              <a:path w="111125" h="60325">
                <a:moveTo>
                  <a:pt x="56681" y="40639"/>
                </a:moveTo>
                <a:lnTo>
                  <a:pt x="56888" y="38607"/>
                </a:lnTo>
                <a:lnTo>
                  <a:pt x="56979" y="37718"/>
                </a:lnTo>
                <a:lnTo>
                  <a:pt x="54113" y="36067"/>
                </a:lnTo>
                <a:lnTo>
                  <a:pt x="65946" y="36067"/>
                </a:lnTo>
                <a:lnTo>
                  <a:pt x="66656" y="36448"/>
                </a:lnTo>
                <a:lnTo>
                  <a:pt x="66595" y="36702"/>
                </a:lnTo>
                <a:lnTo>
                  <a:pt x="66474" y="37210"/>
                </a:lnTo>
                <a:lnTo>
                  <a:pt x="63618" y="37210"/>
                </a:lnTo>
                <a:lnTo>
                  <a:pt x="60299" y="38226"/>
                </a:lnTo>
                <a:lnTo>
                  <a:pt x="60153" y="38226"/>
                </a:lnTo>
                <a:lnTo>
                  <a:pt x="59877" y="39877"/>
                </a:lnTo>
                <a:lnTo>
                  <a:pt x="59787" y="40385"/>
                </a:lnTo>
                <a:lnTo>
                  <a:pt x="59309" y="40385"/>
                </a:lnTo>
                <a:lnTo>
                  <a:pt x="56681" y="40639"/>
                </a:lnTo>
                <a:close/>
              </a:path>
              <a:path w="111125" h="60325">
                <a:moveTo>
                  <a:pt x="50556" y="38226"/>
                </a:moveTo>
                <a:lnTo>
                  <a:pt x="50589" y="36702"/>
                </a:lnTo>
                <a:lnTo>
                  <a:pt x="51388" y="37718"/>
                </a:lnTo>
                <a:lnTo>
                  <a:pt x="50556" y="38226"/>
                </a:lnTo>
                <a:close/>
              </a:path>
              <a:path w="111125" h="60325">
                <a:moveTo>
                  <a:pt x="51388" y="37718"/>
                </a:moveTo>
                <a:lnTo>
                  <a:pt x="50589" y="36702"/>
                </a:lnTo>
                <a:lnTo>
                  <a:pt x="53204" y="36702"/>
                </a:lnTo>
                <a:lnTo>
                  <a:pt x="51388" y="37718"/>
                </a:lnTo>
                <a:close/>
              </a:path>
              <a:path w="111125" h="60325">
                <a:moveTo>
                  <a:pt x="65939" y="39877"/>
                </a:moveTo>
                <a:lnTo>
                  <a:pt x="63487" y="37210"/>
                </a:lnTo>
                <a:lnTo>
                  <a:pt x="66474" y="37210"/>
                </a:lnTo>
                <a:lnTo>
                  <a:pt x="65939" y="39877"/>
                </a:lnTo>
                <a:close/>
              </a:path>
              <a:path w="111125" h="60325">
                <a:moveTo>
                  <a:pt x="52547" y="42544"/>
                </a:moveTo>
                <a:lnTo>
                  <a:pt x="50260" y="42544"/>
                </a:lnTo>
                <a:lnTo>
                  <a:pt x="50469" y="42290"/>
                </a:lnTo>
                <a:lnTo>
                  <a:pt x="50556" y="38226"/>
                </a:lnTo>
                <a:lnTo>
                  <a:pt x="51388" y="37718"/>
                </a:lnTo>
                <a:lnTo>
                  <a:pt x="53830" y="41020"/>
                </a:lnTo>
                <a:lnTo>
                  <a:pt x="52547" y="42544"/>
                </a:lnTo>
                <a:close/>
              </a:path>
              <a:path w="111125" h="60325">
                <a:moveTo>
                  <a:pt x="43121" y="43499"/>
                </a:moveTo>
                <a:lnTo>
                  <a:pt x="42386" y="43499"/>
                </a:lnTo>
                <a:lnTo>
                  <a:pt x="36544" y="42544"/>
                </a:lnTo>
                <a:lnTo>
                  <a:pt x="48619" y="42544"/>
                </a:lnTo>
                <a:lnTo>
                  <a:pt x="43121" y="43499"/>
                </a:lnTo>
                <a:close/>
              </a:path>
              <a:path w="111125" h="60325">
                <a:moveTo>
                  <a:pt x="54585" y="43305"/>
                </a:moveTo>
                <a:lnTo>
                  <a:pt x="48616" y="42544"/>
                </a:lnTo>
                <a:lnTo>
                  <a:pt x="52159" y="42544"/>
                </a:lnTo>
                <a:lnTo>
                  <a:pt x="54585" y="43305"/>
                </a:lnTo>
                <a:close/>
              </a:path>
              <a:path w="111125" h="60325">
                <a:moveTo>
                  <a:pt x="27064" y="46989"/>
                </a:moveTo>
                <a:lnTo>
                  <a:pt x="26220" y="46989"/>
                </a:lnTo>
                <a:lnTo>
                  <a:pt x="24966" y="46608"/>
                </a:lnTo>
                <a:lnTo>
                  <a:pt x="25358" y="46608"/>
                </a:lnTo>
                <a:lnTo>
                  <a:pt x="24732" y="43499"/>
                </a:lnTo>
                <a:lnTo>
                  <a:pt x="37275" y="43305"/>
                </a:lnTo>
                <a:lnTo>
                  <a:pt x="27787" y="43499"/>
                </a:lnTo>
                <a:lnTo>
                  <a:pt x="37247" y="43499"/>
                </a:lnTo>
                <a:lnTo>
                  <a:pt x="37882" y="45592"/>
                </a:lnTo>
                <a:lnTo>
                  <a:pt x="35836" y="45592"/>
                </a:lnTo>
                <a:lnTo>
                  <a:pt x="34618" y="46100"/>
                </a:lnTo>
                <a:lnTo>
                  <a:pt x="27952" y="46100"/>
                </a:lnTo>
                <a:lnTo>
                  <a:pt x="27064" y="46989"/>
                </a:lnTo>
                <a:close/>
              </a:path>
              <a:path w="111125" h="60325">
                <a:moveTo>
                  <a:pt x="37247" y="43499"/>
                </a:moveTo>
                <a:lnTo>
                  <a:pt x="27787" y="43499"/>
                </a:lnTo>
                <a:lnTo>
                  <a:pt x="37150" y="43305"/>
                </a:lnTo>
                <a:lnTo>
                  <a:pt x="37247" y="43499"/>
                </a:lnTo>
                <a:close/>
              </a:path>
              <a:path w="111125" h="60325">
                <a:moveTo>
                  <a:pt x="38464" y="47370"/>
                </a:moveTo>
                <a:lnTo>
                  <a:pt x="35836" y="45592"/>
                </a:lnTo>
                <a:lnTo>
                  <a:pt x="37882" y="45592"/>
                </a:lnTo>
                <a:lnTo>
                  <a:pt x="38215" y="46608"/>
                </a:lnTo>
                <a:lnTo>
                  <a:pt x="38339" y="46989"/>
                </a:lnTo>
                <a:lnTo>
                  <a:pt x="38464" y="47370"/>
                </a:lnTo>
                <a:close/>
              </a:path>
              <a:path w="111125" h="60325">
                <a:moveTo>
                  <a:pt x="31058" y="48513"/>
                </a:moveTo>
                <a:lnTo>
                  <a:pt x="29326" y="48513"/>
                </a:lnTo>
                <a:lnTo>
                  <a:pt x="29326" y="46989"/>
                </a:lnTo>
                <a:lnTo>
                  <a:pt x="28788" y="46608"/>
                </a:lnTo>
                <a:lnTo>
                  <a:pt x="27952" y="46100"/>
                </a:lnTo>
                <a:lnTo>
                  <a:pt x="34618" y="46100"/>
                </a:lnTo>
                <a:lnTo>
                  <a:pt x="32690" y="46989"/>
                </a:lnTo>
                <a:lnTo>
                  <a:pt x="31058" y="48513"/>
                </a:lnTo>
                <a:close/>
              </a:path>
              <a:path w="111125" h="60325">
                <a:moveTo>
                  <a:pt x="22477" y="52069"/>
                </a:moveTo>
                <a:lnTo>
                  <a:pt x="22058" y="52069"/>
                </a:lnTo>
                <a:lnTo>
                  <a:pt x="22555" y="48767"/>
                </a:lnTo>
                <a:lnTo>
                  <a:pt x="22636" y="48259"/>
                </a:lnTo>
                <a:lnTo>
                  <a:pt x="25481" y="48259"/>
                </a:lnTo>
                <a:lnTo>
                  <a:pt x="27952" y="50545"/>
                </a:lnTo>
                <a:lnTo>
                  <a:pt x="24667" y="51434"/>
                </a:lnTo>
                <a:lnTo>
                  <a:pt x="22477" y="52069"/>
                </a:lnTo>
                <a:close/>
              </a:path>
              <a:path w="111125" h="60325">
                <a:moveTo>
                  <a:pt x="7764" y="58165"/>
                </a:moveTo>
                <a:lnTo>
                  <a:pt x="7703" y="57403"/>
                </a:lnTo>
                <a:lnTo>
                  <a:pt x="7585" y="55879"/>
                </a:lnTo>
                <a:lnTo>
                  <a:pt x="8600" y="54228"/>
                </a:lnTo>
                <a:lnTo>
                  <a:pt x="7227" y="52069"/>
                </a:lnTo>
                <a:lnTo>
                  <a:pt x="5315" y="48767"/>
                </a:lnTo>
                <a:lnTo>
                  <a:pt x="21371" y="48767"/>
                </a:lnTo>
                <a:lnTo>
                  <a:pt x="18515" y="50037"/>
                </a:lnTo>
                <a:lnTo>
                  <a:pt x="18963" y="51180"/>
                </a:lnTo>
                <a:lnTo>
                  <a:pt x="13498" y="51180"/>
                </a:lnTo>
                <a:lnTo>
                  <a:pt x="11383" y="52069"/>
                </a:lnTo>
                <a:lnTo>
                  <a:pt x="11138" y="52069"/>
                </a:lnTo>
                <a:lnTo>
                  <a:pt x="9138" y="56514"/>
                </a:lnTo>
                <a:lnTo>
                  <a:pt x="7764" y="58165"/>
                </a:lnTo>
                <a:close/>
              </a:path>
              <a:path w="111125" h="60325">
                <a:moveTo>
                  <a:pt x="18225" y="54228"/>
                </a:moveTo>
                <a:lnTo>
                  <a:pt x="17873" y="54228"/>
                </a:lnTo>
                <a:lnTo>
                  <a:pt x="16723" y="53339"/>
                </a:lnTo>
                <a:lnTo>
                  <a:pt x="14633" y="53212"/>
                </a:lnTo>
                <a:lnTo>
                  <a:pt x="13080" y="52450"/>
                </a:lnTo>
                <a:lnTo>
                  <a:pt x="13414" y="51434"/>
                </a:lnTo>
                <a:lnTo>
                  <a:pt x="13498" y="51180"/>
                </a:lnTo>
                <a:lnTo>
                  <a:pt x="18963" y="51180"/>
                </a:lnTo>
                <a:lnTo>
                  <a:pt x="19725" y="53212"/>
                </a:lnTo>
                <a:lnTo>
                  <a:pt x="18225" y="54228"/>
                </a:lnTo>
                <a:close/>
              </a:path>
              <a:path w="111125" h="60325">
                <a:moveTo>
                  <a:pt x="3822" y="53847"/>
                </a:moveTo>
                <a:lnTo>
                  <a:pt x="2986" y="53720"/>
                </a:lnTo>
                <a:lnTo>
                  <a:pt x="3950" y="53720"/>
                </a:lnTo>
                <a:lnTo>
                  <a:pt x="3822" y="53847"/>
                </a:lnTo>
                <a:close/>
              </a:path>
            </a:pathLst>
          </a:custGeom>
          <a:solidFill>
            <a:srgbClr val="E9484A"/>
          </a:solidFill>
        </p:spPr>
        <p:txBody>
          <a:bodyPr wrap="square" lIns="0" tIns="0" rIns="0" bIns="0" rtlCol="0"/>
          <a:lstStyle/>
          <a:p>
            <a:endParaRPr/>
          </a:p>
        </p:txBody>
      </p:sp>
      <p:sp>
        <p:nvSpPr>
          <p:cNvPr id="74" name="object 74"/>
          <p:cNvSpPr/>
          <p:nvPr/>
        </p:nvSpPr>
        <p:spPr>
          <a:xfrm>
            <a:off x="14052224" y="2862281"/>
            <a:ext cx="99060" cy="111125"/>
          </a:xfrm>
          <a:custGeom>
            <a:avLst/>
            <a:gdLst/>
            <a:ahLst/>
            <a:cxnLst/>
            <a:rect l="l" t="t" r="r" b="b"/>
            <a:pathLst>
              <a:path w="99059" h="111125">
                <a:moveTo>
                  <a:pt x="95830" y="4571"/>
                </a:moveTo>
                <a:lnTo>
                  <a:pt x="94548" y="2539"/>
                </a:lnTo>
                <a:lnTo>
                  <a:pt x="95435" y="0"/>
                </a:lnTo>
                <a:lnTo>
                  <a:pt x="95830" y="4571"/>
                </a:lnTo>
                <a:close/>
              </a:path>
              <a:path w="99059" h="111125">
                <a:moveTo>
                  <a:pt x="96792" y="11683"/>
                </a:moveTo>
                <a:lnTo>
                  <a:pt x="91682" y="11683"/>
                </a:lnTo>
                <a:lnTo>
                  <a:pt x="91833" y="9270"/>
                </a:lnTo>
                <a:lnTo>
                  <a:pt x="91920" y="7873"/>
                </a:lnTo>
                <a:lnTo>
                  <a:pt x="92060" y="6984"/>
                </a:lnTo>
                <a:lnTo>
                  <a:pt x="92159" y="6349"/>
                </a:lnTo>
                <a:lnTo>
                  <a:pt x="95830" y="4571"/>
                </a:lnTo>
                <a:lnTo>
                  <a:pt x="95917" y="5587"/>
                </a:lnTo>
                <a:lnTo>
                  <a:pt x="96038" y="6984"/>
                </a:lnTo>
                <a:lnTo>
                  <a:pt x="96751" y="11429"/>
                </a:lnTo>
                <a:lnTo>
                  <a:pt x="96792" y="11683"/>
                </a:lnTo>
                <a:close/>
              </a:path>
              <a:path w="99059" h="111125">
                <a:moveTo>
                  <a:pt x="97575" y="16382"/>
                </a:moveTo>
                <a:lnTo>
                  <a:pt x="84395" y="16382"/>
                </a:lnTo>
                <a:lnTo>
                  <a:pt x="85052" y="12826"/>
                </a:lnTo>
                <a:lnTo>
                  <a:pt x="85171" y="9270"/>
                </a:lnTo>
                <a:lnTo>
                  <a:pt x="87321" y="5587"/>
                </a:lnTo>
                <a:lnTo>
                  <a:pt x="89770" y="8127"/>
                </a:lnTo>
                <a:lnTo>
                  <a:pt x="90069" y="11429"/>
                </a:lnTo>
                <a:lnTo>
                  <a:pt x="91682" y="11683"/>
                </a:lnTo>
                <a:lnTo>
                  <a:pt x="96792" y="11683"/>
                </a:lnTo>
                <a:lnTo>
                  <a:pt x="97575" y="16382"/>
                </a:lnTo>
                <a:close/>
              </a:path>
              <a:path w="99059" h="111125">
                <a:moveTo>
                  <a:pt x="96818" y="23113"/>
                </a:moveTo>
                <a:lnTo>
                  <a:pt x="73763" y="23113"/>
                </a:lnTo>
                <a:lnTo>
                  <a:pt x="73883" y="22097"/>
                </a:lnTo>
                <a:lnTo>
                  <a:pt x="74756" y="21589"/>
                </a:lnTo>
                <a:lnTo>
                  <a:pt x="75615" y="21589"/>
                </a:lnTo>
                <a:lnTo>
                  <a:pt x="74898" y="19303"/>
                </a:lnTo>
                <a:lnTo>
                  <a:pt x="77944" y="15366"/>
                </a:lnTo>
                <a:lnTo>
                  <a:pt x="79915" y="14858"/>
                </a:lnTo>
                <a:lnTo>
                  <a:pt x="84395" y="16382"/>
                </a:lnTo>
                <a:lnTo>
                  <a:pt x="97575" y="16382"/>
                </a:lnTo>
                <a:lnTo>
                  <a:pt x="98418" y="21589"/>
                </a:lnTo>
                <a:lnTo>
                  <a:pt x="98521" y="22224"/>
                </a:lnTo>
                <a:lnTo>
                  <a:pt x="96818" y="22224"/>
                </a:lnTo>
                <a:lnTo>
                  <a:pt x="96818" y="23113"/>
                </a:lnTo>
                <a:close/>
              </a:path>
              <a:path w="99059" h="111125">
                <a:moveTo>
                  <a:pt x="98560" y="22478"/>
                </a:moveTo>
                <a:lnTo>
                  <a:pt x="96818" y="22224"/>
                </a:lnTo>
                <a:lnTo>
                  <a:pt x="98524" y="22224"/>
                </a:lnTo>
                <a:lnTo>
                  <a:pt x="98560" y="22478"/>
                </a:lnTo>
                <a:close/>
              </a:path>
              <a:path w="99059" h="111125">
                <a:moveTo>
                  <a:pt x="92692" y="26288"/>
                </a:moveTo>
                <a:lnTo>
                  <a:pt x="69267" y="26288"/>
                </a:lnTo>
                <a:lnTo>
                  <a:pt x="68345" y="23113"/>
                </a:lnTo>
                <a:lnTo>
                  <a:pt x="68235" y="22732"/>
                </a:lnTo>
                <a:lnTo>
                  <a:pt x="68149" y="22478"/>
                </a:lnTo>
                <a:lnTo>
                  <a:pt x="70777" y="22732"/>
                </a:lnTo>
                <a:lnTo>
                  <a:pt x="73763" y="23113"/>
                </a:lnTo>
                <a:lnTo>
                  <a:pt x="96818" y="23113"/>
                </a:lnTo>
                <a:lnTo>
                  <a:pt x="96818" y="25272"/>
                </a:lnTo>
                <a:lnTo>
                  <a:pt x="94190" y="25272"/>
                </a:lnTo>
                <a:lnTo>
                  <a:pt x="93653" y="25653"/>
                </a:lnTo>
                <a:lnTo>
                  <a:pt x="92692" y="26288"/>
                </a:lnTo>
                <a:close/>
              </a:path>
              <a:path w="99059" h="111125">
                <a:moveTo>
                  <a:pt x="87629" y="34289"/>
                </a:moveTo>
                <a:lnTo>
                  <a:pt x="88165" y="33146"/>
                </a:lnTo>
                <a:lnTo>
                  <a:pt x="59445" y="33146"/>
                </a:lnTo>
                <a:lnTo>
                  <a:pt x="60324" y="31495"/>
                </a:lnTo>
                <a:lnTo>
                  <a:pt x="63012" y="30098"/>
                </a:lnTo>
                <a:lnTo>
                  <a:pt x="64028" y="27050"/>
                </a:lnTo>
                <a:lnTo>
                  <a:pt x="66178" y="22732"/>
                </a:lnTo>
                <a:lnTo>
                  <a:pt x="69233" y="26288"/>
                </a:lnTo>
                <a:lnTo>
                  <a:pt x="92692" y="26288"/>
                </a:lnTo>
                <a:lnTo>
                  <a:pt x="92518" y="26415"/>
                </a:lnTo>
                <a:lnTo>
                  <a:pt x="91025" y="31368"/>
                </a:lnTo>
                <a:lnTo>
                  <a:pt x="89958" y="33146"/>
                </a:lnTo>
                <a:lnTo>
                  <a:pt x="87629" y="34289"/>
                </a:lnTo>
                <a:close/>
              </a:path>
              <a:path w="99059" h="111125">
                <a:moveTo>
                  <a:pt x="95982" y="26669"/>
                </a:moveTo>
                <a:lnTo>
                  <a:pt x="94190" y="25272"/>
                </a:lnTo>
                <a:lnTo>
                  <a:pt x="96818" y="25272"/>
                </a:lnTo>
                <a:lnTo>
                  <a:pt x="96818" y="26034"/>
                </a:lnTo>
                <a:lnTo>
                  <a:pt x="96460" y="26288"/>
                </a:lnTo>
                <a:lnTo>
                  <a:pt x="95982" y="26669"/>
                </a:lnTo>
                <a:close/>
              </a:path>
              <a:path w="99059" h="111125">
                <a:moveTo>
                  <a:pt x="87532" y="37210"/>
                </a:moveTo>
                <a:lnTo>
                  <a:pt x="86724" y="37210"/>
                </a:lnTo>
                <a:lnTo>
                  <a:pt x="80345" y="36448"/>
                </a:lnTo>
                <a:lnTo>
                  <a:pt x="59429" y="36448"/>
                </a:lnTo>
                <a:lnTo>
                  <a:pt x="59419" y="36194"/>
                </a:lnTo>
                <a:lnTo>
                  <a:pt x="59299" y="33146"/>
                </a:lnTo>
                <a:lnTo>
                  <a:pt x="88171" y="33146"/>
                </a:lnTo>
                <a:lnTo>
                  <a:pt x="83994" y="34797"/>
                </a:lnTo>
                <a:lnTo>
                  <a:pt x="83484" y="34797"/>
                </a:lnTo>
                <a:lnTo>
                  <a:pt x="86589" y="36194"/>
                </a:lnTo>
                <a:lnTo>
                  <a:pt x="86913" y="36448"/>
                </a:lnTo>
                <a:lnTo>
                  <a:pt x="87532" y="37210"/>
                </a:lnTo>
                <a:close/>
              </a:path>
              <a:path w="99059" h="111125">
                <a:moveTo>
                  <a:pt x="87426" y="34797"/>
                </a:moveTo>
                <a:lnTo>
                  <a:pt x="86664" y="34797"/>
                </a:lnTo>
                <a:lnTo>
                  <a:pt x="87629" y="34289"/>
                </a:lnTo>
                <a:lnTo>
                  <a:pt x="87426" y="34797"/>
                </a:lnTo>
                <a:close/>
              </a:path>
              <a:path w="99059" h="111125">
                <a:moveTo>
                  <a:pt x="90547" y="37591"/>
                </a:moveTo>
                <a:lnTo>
                  <a:pt x="88277" y="36194"/>
                </a:lnTo>
                <a:lnTo>
                  <a:pt x="88158" y="35940"/>
                </a:lnTo>
                <a:lnTo>
                  <a:pt x="87312" y="35051"/>
                </a:lnTo>
                <a:lnTo>
                  <a:pt x="87426" y="34797"/>
                </a:lnTo>
                <a:lnTo>
                  <a:pt x="86664" y="34797"/>
                </a:lnTo>
                <a:lnTo>
                  <a:pt x="88074" y="35051"/>
                </a:lnTo>
                <a:lnTo>
                  <a:pt x="88323" y="35051"/>
                </a:lnTo>
                <a:lnTo>
                  <a:pt x="90766" y="35559"/>
                </a:lnTo>
                <a:lnTo>
                  <a:pt x="90688" y="36448"/>
                </a:lnTo>
                <a:lnTo>
                  <a:pt x="90598" y="37210"/>
                </a:lnTo>
                <a:lnTo>
                  <a:pt x="90547" y="37591"/>
                </a:lnTo>
                <a:close/>
              </a:path>
              <a:path w="99059" h="111125">
                <a:moveTo>
                  <a:pt x="79522" y="40004"/>
                </a:moveTo>
                <a:lnTo>
                  <a:pt x="54650" y="40004"/>
                </a:lnTo>
                <a:lnTo>
                  <a:pt x="55063" y="38226"/>
                </a:lnTo>
                <a:lnTo>
                  <a:pt x="55181" y="37718"/>
                </a:lnTo>
                <a:lnTo>
                  <a:pt x="55270" y="37210"/>
                </a:lnTo>
                <a:lnTo>
                  <a:pt x="55415" y="37210"/>
                </a:lnTo>
                <a:lnTo>
                  <a:pt x="56757" y="36194"/>
                </a:lnTo>
                <a:lnTo>
                  <a:pt x="55995" y="36194"/>
                </a:lnTo>
                <a:lnTo>
                  <a:pt x="59429" y="36448"/>
                </a:lnTo>
                <a:lnTo>
                  <a:pt x="81513" y="36448"/>
                </a:lnTo>
                <a:lnTo>
                  <a:pt x="79497" y="37718"/>
                </a:lnTo>
                <a:lnTo>
                  <a:pt x="79522" y="40004"/>
                </a:lnTo>
                <a:close/>
              </a:path>
              <a:path w="99059" h="111125">
                <a:moveTo>
                  <a:pt x="65885" y="48386"/>
                </a:moveTo>
                <a:lnTo>
                  <a:pt x="65271" y="45211"/>
                </a:lnTo>
                <a:lnTo>
                  <a:pt x="48957" y="45211"/>
                </a:lnTo>
                <a:lnTo>
                  <a:pt x="46372" y="41274"/>
                </a:lnTo>
                <a:lnTo>
                  <a:pt x="50469" y="38226"/>
                </a:lnTo>
                <a:lnTo>
                  <a:pt x="54650" y="40004"/>
                </a:lnTo>
                <a:lnTo>
                  <a:pt x="79522" y="40004"/>
                </a:lnTo>
                <a:lnTo>
                  <a:pt x="79525" y="40258"/>
                </a:lnTo>
                <a:lnTo>
                  <a:pt x="75077" y="40258"/>
                </a:lnTo>
                <a:lnTo>
                  <a:pt x="74607" y="41147"/>
                </a:lnTo>
                <a:lnTo>
                  <a:pt x="74779" y="41782"/>
                </a:lnTo>
                <a:lnTo>
                  <a:pt x="73345" y="41782"/>
                </a:lnTo>
                <a:lnTo>
                  <a:pt x="71374" y="42544"/>
                </a:lnTo>
                <a:lnTo>
                  <a:pt x="70717" y="43814"/>
                </a:lnTo>
                <a:lnTo>
                  <a:pt x="71066" y="44703"/>
                </a:lnTo>
                <a:lnTo>
                  <a:pt x="69164" y="44703"/>
                </a:lnTo>
                <a:lnTo>
                  <a:pt x="65885" y="48386"/>
                </a:lnTo>
                <a:close/>
              </a:path>
              <a:path w="99059" h="111125">
                <a:moveTo>
                  <a:pt x="79557" y="43306"/>
                </a:moveTo>
                <a:lnTo>
                  <a:pt x="75077" y="40258"/>
                </a:lnTo>
                <a:lnTo>
                  <a:pt x="79525" y="40258"/>
                </a:lnTo>
                <a:lnTo>
                  <a:pt x="79557" y="43306"/>
                </a:lnTo>
                <a:close/>
              </a:path>
              <a:path w="99059" h="111125">
                <a:moveTo>
                  <a:pt x="74062" y="44703"/>
                </a:moveTo>
                <a:lnTo>
                  <a:pt x="73106" y="44703"/>
                </a:lnTo>
                <a:lnTo>
                  <a:pt x="73220" y="43306"/>
                </a:lnTo>
                <a:lnTo>
                  <a:pt x="73345" y="41782"/>
                </a:lnTo>
                <a:lnTo>
                  <a:pt x="74779" y="41782"/>
                </a:lnTo>
                <a:lnTo>
                  <a:pt x="75939" y="43814"/>
                </a:lnTo>
                <a:lnTo>
                  <a:pt x="76083" y="43814"/>
                </a:lnTo>
                <a:lnTo>
                  <a:pt x="74062" y="44703"/>
                </a:lnTo>
                <a:close/>
              </a:path>
              <a:path w="99059" h="111125">
                <a:moveTo>
                  <a:pt x="70538" y="49783"/>
                </a:moveTo>
                <a:lnTo>
                  <a:pt x="68328" y="46608"/>
                </a:lnTo>
                <a:lnTo>
                  <a:pt x="69164" y="44703"/>
                </a:lnTo>
                <a:lnTo>
                  <a:pt x="71066" y="44703"/>
                </a:lnTo>
                <a:lnTo>
                  <a:pt x="72283" y="48005"/>
                </a:lnTo>
                <a:lnTo>
                  <a:pt x="72098" y="48386"/>
                </a:lnTo>
                <a:lnTo>
                  <a:pt x="70538" y="49783"/>
                </a:lnTo>
                <a:close/>
              </a:path>
              <a:path w="99059" h="111125">
                <a:moveTo>
                  <a:pt x="44723" y="71627"/>
                </a:moveTo>
                <a:lnTo>
                  <a:pt x="20725" y="71627"/>
                </a:lnTo>
                <a:lnTo>
                  <a:pt x="21561" y="67436"/>
                </a:lnTo>
                <a:lnTo>
                  <a:pt x="25205" y="65785"/>
                </a:lnTo>
                <a:lnTo>
                  <a:pt x="28012" y="63245"/>
                </a:lnTo>
                <a:lnTo>
                  <a:pt x="29505" y="59562"/>
                </a:lnTo>
                <a:lnTo>
                  <a:pt x="30879" y="59054"/>
                </a:lnTo>
                <a:lnTo>
                  <a:pt x="31476" y="55625"/>
                </a:lnTo>
                <a:lnTo>
                  <a:pt x="33985" y="53466"/>
                </a:lnTo>
                <a:lnTo>
                  <a:pt x="38285" y="52196"/>
                </a:lnTo>
                <a:lnTo>
                  <a:pt x="36944" y="49529"/>
                </a:lnTo>
                <a:lnTo>
                  <a:pt x="36459" y="48386"/>
                </a:lnTo>
                <a:lnTo>
                  <a:pt x="37090" y="45211"/>
                </a:lnTo>
                <a:lnTo>
                  <a:pt x="41809" y="46989"/>
                </a:lnTo>
                <a:lnTo>
                  <a:pt x="63319" y="46989"/>
                </a:lnTo>
                <a:lnTo>
                  <a:pt x="62057" y="48005"/>
                </a:lnTo>
                <a:lnTo>
                  <a:pt x="62585" y="48386"/>
                </a:lnTo>
                <a:lnTo>
                  <a:pt x="65885" y="48386"/>
                </a:lnTo>
                <a:lnTo>
                  <a:pt x="66895" y="49529"/>
                </a:lnTo>
                <a:lnTo>
                  <a:pt x="65114" y="52958"/>
                </a:lnTo>
                <a:lnTo>
                  <a:pt x="61161" y="52958"/>
                </a:lnTo>
                <a:lnTo>
                  <a:pt x="60026" y="54355"/>
                </a:lnTo>
                <a:lnTo>
                  <a:pt x="59130" y="55371"/>
                </a:lnTo>
                <a:lnTo>
                  <a:pt x="59080" y="58038"/>
                </a:lnTo>
                <a:lnTo>
                  <a:pt x="55905" y="58038"/>
                </a:lnTo>
                <a:lnTo>
                  <a:pt x="54949" y="58165"/>
                </a:lnTo>
                <a:lnTo>
                  <a:pt x="54710" y="58165"/>
                </a:lnTo>
                <a:lnTo>
                  <a:pt x="51246" y="60832"/>
                </a:lnTo>
                <a:lnTo>
                  <a:pt x="50649" y="61721"/>
                </a:lnTo>
                <a:lnTo>
                  <a:pt x="51664" y="65404"/>
                </a:lnTo>
                <a:lnTo>
                  <a:pt x="51365" y="66547"/>
                </a:lnTo>
                <a:lnTo>
                  <a:pt x="49155" y="66547"/>
                </a:lnTo>
                <a:lnTo>
                  <a:pt x="49617" y="67436"/>
                </a:lnTo>
                <a:lnTo>
                  <a:pt x="49046" y="67436"/>
                </a:lnTo>
                <a:lnTo>
                  <a:pt x="45631" y="68325"/>
                </a:lnTo>
                <a:lnTo>
                  <a:pt x="45273" y="68706"/>
                </a:lnTo>
                <a:lnTo>
                  <a:pt x="46992" y="69976"/>
                </a:lnTo>
                <a:lnTo>
                  <a:pt x="45393" y="69976"/>
                </a:lnTo>
                <a:lnTo>
                  <a:pt x="44915" y="70484"/>
                </a:lnTo>
                <a:lnTo>
                  <a:pt x="44872" y="71119"/>
                </a:lnTo>
                <a:lnTo>
                  <a:pt x="44723" y="71627"/>
                </a:lnTo>
                <a:close/>
              </a:path>
              <a:path w="99059" h="111125">
                <a:moveTo>
                  <a:pt x="63319" y="46989"/>
                </a:moveTo>
                <a:lnTo>
                  <a:pt x="41809" y="46989"/>
                </a:lnTo>
                <a:lnTo>
                  <a:pt x="49571" y="45211"/>
                </a:lnTo>
                <a:lnTo>
                  <a:pt x="65352" y="45211"/>
                </a:lnTo>
                <a:lnTo>
                  <a:pt x="63319" y="46989"/>
                </a:lnTo>
                <a:close/>
              </a:path>
              <a:path w="99059" h="111125">
                <a:moveTo>
                  <a:pt x="65885" y="48386"/>
                </a:moveTo>
                <a:lnTo>
                  <a:pt x="62604" y="48386"/>
                </a:lnTo>
                <a:lnTo>
                  <a:pt x="64709" y="46989"/>
                </a:lnTo>
                <a:lnTo>
                  <a:pt x="64572" y="46989"/>
                </a:lnTo>
                <a:lnTo>
                  <a:pt x="65885" y="48386"/>
                </a:lnTo>
                <a:close/>
              </a:path>
              <a:path w="99059" h="111125">
                <a:moveTo>
                  <a:pt x="64924" y="53212"/>
                </a:moveTo>
                <a:lnTo>
                  <a:pt x="61161" y="52958"/>
                </a:lnTo>
                <a:lnTo>
                  <a:pt x="65114" y="52958"/>
                </a:lnTo>
                <a:lnTo>
                  <a:pt x="64924" y="53212"/>
                </a:lnTo>
                <a:close/>
              </a:path>
              <a:path w="99059" h="111125">
                <a:moveTo>
                  <a:pt x="58294" y="59308"/>
                </a:moveTo>
                <a:lnTo>
                  <a:pt x="55905" y="58038"/>
                </a:lnTo>
                <a:lnTo>
                  <a:pt x="59080" y="58038"/>
                </a:lnTo>
                <a:lnTo>
                  <a:pt x="59070" y="58546"/>
                </a:lnTo>
                <a:lnTo>
                  <a:pt x="58294" y="59308"/>
                </a:lnTo>
                <a:close/>
              </a:path>
              <a:path w="99059" h="111125">
                <a:moveTo>
                  <a:pt x="51246" y="67055"/>
                </a:moveTo>
                <a:lnTo>
                  <a:pt x="49155" y="66547"/>
                </a:lnTo>
                <a:lnTo>
                  <a:pt x="51365" y="66547"/>
                </a:lnTo>
                <a:lnTo>
                  <a:pt x="51246" y="67055"/>
                </a:lnTo>
                <a:close/>
              </a:path>
              <a:path w="99059" h="111125">
                <a:moveTo>
                  <a:pt x="50768" y="69849"/>
                </a:moveTo>
                <a:lnTo>
                  <a:pt x="47841" y="69849"/>
                </a:lnTo>
                <a:lnTo>
                  <a:pt x="48598" y="67436"/>
                </a:lnTo>
                <a:lnTo>
                  <a:pt x="49623" y="67436"/>
                </a:lnTo>
                <a:lnTo>
                  <a:pt x="50768" y="69849"/>
                </a:lnTo>
                <a:close/>
              </a:path>
              <a:path w="99059" h="111125">
                <a:moveTo>
                  <a:pt x="46229" y="73405"/>
                </a:moveTo>
                <a:lnTo>
                  <a:pt x="45516" y="70484"/>
                </a:lnTo>
                <a:lnTo>
                  <a:pt x="45393" y="69976"/>
                </a:lnTo>
                <a:lnTo>
                  <a:pt x="46992" y="69976"/>
                </a:lnTo>
                <a:lnTo>
                  <a:pt x="48797" y="71119"/>
                </a:lnTo>
                <a:lnTo>
                  <a:pt x="47915" y="71881"/>
                </a:lnTo>
                <a:lnTo>
                  <a:pt x="46229" y="73405"/>
                </a:lnTo>
                <a:close/>
              </a:path>
              <a:path w="99059" h="111125">
                <a:moveTo>
                  <a:pt x="36631" y="77723"/>
                </a:moveTo>
                <a:lnTo>
                  <a:pt x="15768" y="77723"/>
                </a:lnTo>
                <a:lnTo>
                  <a:pt x="15887" y="72262"/>
                </a:lnTo>
                <a:lnTo>
                  <a:pt x="17500" y="70230"/>
                </a:lnTo>
                <a:lnTo>
                  <a:pt x="20725" y="71627"/>
                </a:lnTo>
                <a:lnTo>
                  <a:pt x="44723" y="71627"/>
                </a:lnTo>
                <a:lnTo>
                  <a:pt x="44616" y="71881"/>
                </a:lnTo>
                <a:lnTo>
                  <a:pt x="42765" y="73278"/>
                </a:lnTo>
                <a:lnTo>
                  <a:pt x="38643" y="74421"/>
                </a:lnTo>
                <a:lnTo>
                  <a:pt x="37509" y="75183"/>
                </a:lnTo>
                <a:lnTo>
                  <a:pt x="36493" y="75945"/>
                </a:lnTo>
                <a:lnTo>
                  <a:pt x="36590" y="77088"/>
                </a:lnTo>
                <a:lnTo>
                  <a:pt x="36631" y="77723"/>
                </a:lnTo>
                <a:close/>
              </a:path>
              <a:path w="99059" h="111125">
                <a:moveTo>
                  <a:pt x="31595" y="87121"/>
                </a:moveTo>
                <a:lnTo>
                  <a:pt x="25685" y="86867"/>
                </a:lnTo>
                <a:lnTo>
                  <a:pt x="6629" y="86867"/>
                </a:lnTo>
                <a:lnTo>
                  <a:pt x="7943" y="84200"/>
                </a:lnTo>
                <a:lnTo>
                  <a:pt x="9735" y="83057"/>
                </a:lnTo>
                <a:lnTo>
                  <a:pt x="11889" y="83057"/>
                </a:lnTo>
                <a:lnTo>
                  <a:pt x="8182" y="78993"/>
                </a:lnTo>
                <a:lnTo>
                  <a:pt x="11109" y="77088"/>
                </a:lnTo>
                <a:lnTo>
                  <a:pt x="15768" y="77723"/>
                </a:lnTo>
                <a:lnTo>
                  <a:pt x="36631" y="77723"/>
                </a:lnTo>
                <a:lnTo>
                  <a:pt x="36672" y="78231"/>
                </a:lnTo>
                <a:lnTo>
                  <a:pt x="34642" y="80390"/>
                </a:lnTo>
                <a:lnTo>
                  <a:pt x="31894" y="80517"/>
                </a:lnTo>
                <a:lnTo>
                  <a:pt x="31476" y="81152"/>
                </a:lnTo>
                <a:lnTo>
                  <a:pt x="32014" y="85597"/>
                </a:lnTo>
                <a:lnTo>
                  <a:pt x="32252" y="86359"/>
                </a:lnTo>
                <a:lnTo>
                  <a:pt x="31595" y="87121"/>
                </a:lnTo>
                <a:close/>
              </a:path>
              <a:path w="99059" h="111125">
                <a:moveTo>
                  <a:pt x="5913" y="108838"/>
                </a:moveTo>
                <a:lnTo>
                  <a:pt x="3882" y="102869"/>
                </a:lnTo>
                <a:lnTo>
                  <a:pt x="1791" y="97154"/>
                </a:lnTo>
                <a:lnTo>
                  <a:pt x="0" y="91185"/>
                </a:lnTo>
                <a:lnTo>
                  <a:pt x="1851" y="90423"/>
                </a:lnTo>
                <a:lnTo>
                  <a:pt x="1612" y="87756"/>
                </a:lnTo>
                <a:lnTo>
                  <a:pt x="3225" y="86613"/>
                </a:lnTo>
                <a:lnTo>
                  <a:pt x="6629" y="86867"/>
                </a:lnTo>
                <a:lnTo>
                  <a:pt x="24548" y="86867"/>
                </a:lnTo>
                <a:lnTo>
                  <a:pt x="23472" y="91058"/>
                </a:lnTo>
                <a:lnTo>
                  <a:pt x="25473" y="91185"/>
                </a:lnTo>
                <a:lnTo>
                  <a:pt x="27460" y="91185"/>
                </a:lnTo>
                <a:lnTo>
                  <a:pt x="27618" y="92582"/>
                </a:lnTo>
                <a:lnTo>
                  <a:pt x="20546" y="92582"/>
                </a:lnTo>
                <a:lnTo>
                  <a:pt x="20546" y="93725"/>
                </a:lnTo>
                <a:lnTo>
                  <a:pt x="19578" y="98551"/>
                </a:lnTo>
                <a:lnTo>
                  <a:pt x="15469" y="98551"/>
                </a:lnTo>
                <a:lnTo>
                  <a:pt x="9974" y="102869"/>
                </a:lnTo>
                <a:lnTo>
                  <a:pt x="15029" y="102869"/>
                </a:lnTo>
                <a:lnTo>
                  <a:pt x="14710" y="104139"/>
                </a:lnTo>
                <a:lnTo>
                  <a:pt x="14215" y="104139"/>
                </a:lnTo>
                <a:lnTo>
                  <a:pt x="12960" y="106552"/>
                </a:lnTo>
                <a:lnTo>
                  <a:pt x="12325" y="107695"/>
                </a:lnTo>
                <a:lnTo>
                  <a:pt x="8839" y="107695"/>
                </a:lnTo>
                <a:lnTo>
                  <a:pt x="5913" y="108838"/>
                </a:lnTo>
                <a:close/>
              </a:path>
              <a:path w="99059" h="111125">
                <a:moveTo>
                  <a:pt x="23114" y="94741"/>
                </a:moveTo>
                <a:lnTo>
                  <a:pt x="20546" y="92582"/>
                </a:lnTo>
                <a:lnTo>
                  <a:pt x="23472" y="92582"/>
                </a:lnTo>
                <a:lnTo>
                  <a:pt x="23283" y="93725"/>
                </a:lnTo>
                <a:lnTo>
                  <a:pt x="23177" y="94360"/>
                </a:lnTo>
                <a:lnTo>
                  <a:pt x="23114" y="94741"/>
                </a:lnTo>
                <a:close/>
              </a:path>
              <a:path w="99059" h="111125">
                <a:moveTo>
                  <a:pt x="27833" y="94360"/>
                </a:moveTo>
                <a:lnTo>
                  <a:pt x="23472" y="92582"/>
                </a:lnTo>
                <a:lnTo>
                  <a:pt x="27618" y="92582"/>
                </a:lnTo>
                <a:lnTo>
                  <a:pt x="27756" y="93725"/>
                </a:lnTo>
                <a:lnTo>
                  <a:pt x="27833" y="94360"/>
                </a:lnTo>
                <a:close/>
              </a:path>
              <a:path w="99059" h="111125">
                <a:moveTo>
                  <a:pt x="15409" y="101345"/>
                </a:moveTo>
                <a:lnTo>
                  <a:pt x="15541" y="100710"/>
                </a:lnTo>
                <a:lnTo>
                  <a:pt x="16425" y="100202"/>
                </a:lnTo>
                <a:lnTo>
                  <a:pt x="16126" y="99186"/>
                </a:lnTo>
                <a:lnTo>
                  <a:pt x="15469" y="98551"/>
                </a:lnTo>
                <a:lnTo>
                  <a:pt x="19578" y="98551"/>
                </a:lnTo>
                <a:lnTo>
                  <a:pt x="19256" y="100202"/>
                </a:lnTo>
                <a:lnTo>
                  <a:pt x="18993" y="100583"/>
                </a:lnTo>
                <a:lnTo>
                  <a:pt x="16186" y="101218"/>
                </a:lnTo>
                <a:lnTo>
                  <a:pt x="15409" y="101345"/>
                </a:lnTo>
                <a:close/>
              </a:path>
              <a:path w="99059" h="111125">
                <a:moveTo>
                  <a:pt x="15029" y="102869"/>
                </a:moveTo>
                <a:lnTo>
                  <a:pt x="9974" y="102869"/>
                </a:lnTo>
                <a:lnTo>
                  <a:pt x="15409" y="101345"/>
                </a:lnTo>
                <a:lnTo>
                  <a:pt x="15029" y="102869"/>
                </a:lnTo>
                <a:close/>
              </a:path>
              <a:path w="99059" h="111125">
                <a:moveTo>
                  <a:pt x="14573" y="104647"/>
                </a:moveTo>
                <a:lnTo>
                  <a:pt x="14215" y="104139"/>
                </a:lnTo>
                <a:lnTo>
                  <a:pt x="14710" y="104139"/>
                </a:lnTo>
                <a:lnTo>
                  <a:pt x="14573" y="104647"/>
                </a:lnTo>
                <a:close/>
              </a:path>
              <a:path w="99059" h="111125">
                <a:moveTo>
                  <a:pt x="9914" y="110997"/>
                </a:moveTo>
                <a:lnTo>
                  <a:pt x="8963" y="108076"/>
                </a:lnTo>
                <a:lnTo>
                  <a:pt x="8839" y="107695"/>
                </a:lnTo>
                <a:lnTo>
                  <a:pt x="12325" y="107695"/>
                </a:lnTo>
                <a:lnTo>
                  <a:pt x="12124" y="108076"/>
                </a:lnTo>
                <a:lnTo>
                  <a:pt x="13020" y="109727"/>
                </a:lnTo>
                <a:lnTo>
                  <a:pt x="9914" y="110997"/>
                </a:lnTo>
                <a:close/>
              </a:path>
            </a:pathLst>
          </a:custGeom>
          <a:solidFill>
            <a:srgbClr val="EC792F"/>
          </a:solidFill>
        </p:spPr>
        <p:txBody>
          <a:bodyPr wrap="square" lIns="0" tIns="0" rIns="0" bIns="0" rtlCol="0"/>
          <a:lstStyle/>
          <a:p>
            <a:endParaRPr/>
          </a:p>
        </p:txBody>
      </p:sp>
      <p:sp>
        <p:nvSpPr>
          <p:cNvPr id="75" name="object 75"/>
          <p:cNvSpPr/>
          <p:nvPr/>
        </p:nvSpPr>
        <p:spPr>
          <a:xfrm>
            <a:off x="15228681" y="2735525"/>
            <a:ext cx="64769" cy="127000"/>
          </a:xfrm>
          <a:custGeom>
            <a:avLst/>
            <a:gdLst/>
            <a:ahLst/>
            <a:cxnLst/>
            <a:rect l="l" t="t" r="r" b="b"/>
            <a:pathLst>
              <a:path w="64769" h="127000">
                <a:moveTo>
                  <a:pt x="64196" y="15239"/>
                </a:moveTo>
                <a:lnTo>
                  <a:pt x="43421" y="15239"/>
                </a:lnTo>
                <a:lnTo>
                  <a:pt x="45273" y="13969"/>
                </a:lnTo>
                <a:lnTo>
                  <a:pt x="47244" y="10159"/>
                </a:lnTo>
                <a:lnTo>
                  <a:pt x="50887" y="8889"/>
                </a:lnTo>
                <a:lnTo>
                  <a:pt x="51425" y="7619"/>
                </a:lnTo>
                <a:lnTo>
                  <a:pt x="53157" y="6349"/>
                </a:lnTo>
                <a:lnTo>
                  <a:pt x="56024" y="5079"/>
                </a:lnTo>
                <a:lnTo>
                  <a:pt x="56860" y="2539"/>
                </a:lnTo>
                <a:lnTo>
                  <a:pt x="59010" y="1269"/>
                </a:lnTo>
                <a:lnTo>
                  <a:pt x="62475" y="1269"/>
                </a:lnTo>
                <a:lnTo>
                  <a:pt x="62510" y="0"/>
                </a:lnTo>
                <a:lnTo>
                  <a:pt x="64745" y="0"/>
                </a:lnTo>
                <a:lnTo>
                  <a:pt x="64581" y="1269"/>
                </a:lnTo>
                <a:lnTo>
                  <a:pt x="64476" y="5079"/>
                </a:lnTo>
                <a:lnTo>
                  <a:pt x="64371" y="8889"/>
                </a:lnTo>
                <a:lnTo>
                  <a:pt x="64336" y="10159"/>
                </a:lnTo>
                <a:lnTo>
                  <a:pt x="64231" y="13969"/>
                </a:lnTo>
                <a:lnTo>
                  <a:pt x="64196" y="15239"/>
                </a:lnTo>
                <a:close/>
              </a:path>
              <a:path w="64769" h="127000">
                <a:moveTo>
                  <a:pt x="63970" y="22859"/>
                </a:moveTo>
                <a:lnTo>
                  <a:pt x="38225" y="22859"/>
                </a:lnTo>
                <a:lnTo>
                  <a:pt x="38225" y="21589"/>
                </a:lnTo>
                <a:lnTo>
                  <a:pt x="39479" y="13969"/>
                </a:lnTo>
                <a:lnTo>
                  <a:pt x="41630" y="13969"/>
                </a:lnTo>
                <a:lnTo>
                  <a:pt x="43421" y="15239"/>
                </a:lnTo>
                <a:lnTo>
                  <a:pt x="64196" y="15239"/>
                </a:lnTo>
                <a:lnTo>
                  <a:pt x="64071" y="19049"/>
                </a:lnTo>
                <a:lnTo>
                  <a:pt x="63970" y="22859"/>
                </a:lnTo>
                <a:close/>
              </a:path>
              <a:path w="64769" h="127000">
                <a:moveTo>
                  <a:pt x="62779" y="29209"/>
                </a:moveTo>
                <a:lnTo>
                  <a:pt x="38046" y="29209"/>
                </a:lnTo>
                <a:lnTo>
                  <a:pt x="34464" y="27849"/>
                </a:lnTo>
                <a:lnTo>
                  <a:pt x="34613" y="27849"/>
                </a:lnTo>
                <a:lnTo>
                  <a:pt x="32790" y="26669"/>
                </a:lnTo>
                <a:lnTo>
                  <a:pt x="30162" y="20319"/>
                </a:lnTo>
                <a:lnTo>
                  <a:pt x="38225" y="22859"/>
                </a:lnTo>
                <a:lnTo>
                  <a:pt x="63970" y="22859"/>
                </a:lnTo>
                <a:lnTo>
                  <a:pt x="63910" y="25399"/>
                </a:lnTo>
                <a:lnTo>
                  <a:pt x="63280" y="27849"/>
                </a:lnTo>
                <a:lnTo>
                  <a:pt x="62779" y="29209"/>
                </a:lnTo>
                <a:close/>
              </a:path>
              <a:path w="64769" h="127000">
                <a:moveTo>
                  <a:pt x="53038" y="48259"/>
                </a:moveTo>
                <a:lnTo>
                  <a:pt x="27653" y="48259"/>
                </a:lnTo>
                <a:lnTo>
                  <a:pt x="23234" y="44449"/>
                </a:lnTo>
                <a:lnTo>
                  <a:pt x="22756" y="43179"/>
                </a:lnTo>
                <a:lnTo>
                  <a:pt x="24368" y="40639"/>
                </a:lnTo>
                <a:lnTo>
                  <a:pt x="31177" y="40639"/>
                </a:lnTo>
                <a:lnTo>
                  <a:pt x="33208" y="39369"/>
                </a:lnTo>
                <a:lnTo>
                  <a:pt x="33302" y="36829"/>
                </a:lnTo>
                <a:lnTo>
                  <a:pt x="33391" y="34180"/>
                </a:lnTo>
                <a:lnTo>
                  <a:pt x="35810" y="34180"/>
                </a:lnTo>
                <a:lnTo>
                  <a:pt x="32850" y="31749"/>
                </a:lnTo>
                <a:lnTo>
                  <a:pt x="34889" y="27849"/>
                </a:lnTo>
                <a:lnTo>
                  <a:pt x="34464" y="27849"/>
                </a:lnTo>
                <a:lnTo>
                  <a:pt x="38046" y="29209"/>
                </a:lnTo>
                <a:lnTo>
                  <a:pt x="62779" y="29209"/>
                </a:lnTo>
                <a:lnTo>
                  <a:pt x="62295" y="30479"/>
                </a:lnTo>
                <a:lnTo>
                  <a:pt x="62295" y="31749"/>
                </a:lnTo>
                <a:lnTo>
                  <a:pt x="41928" y="31749"/>
                </a:lnTo>
                <a:lnTo>
                  <a:pt x="41413" y="33019"/>
                </a:lnTo>
                <a:lnTo>
                  <a:pt x="38106" y="33019"/>
                </a:lnTo>
                <a:lnTo>
                  <a:pt x="36130" y="34180"/>
                </a:lnTo>
                <a:lnTo>
                  <a:pt x="42107" y="35559"/>
                </a:lnTo>
                <a:lnTo>
                  <a:pt x="57351" y="35559"/>
                </a:lnTo>
                <a:lnTo>
                  <a:pt x="56561" y="36829"/>
                </a:lnTo>
                <a:lnTo>
                  <a:pt x="57111" y="40639"/>
                </a:lnTo>
                <a:lnTo>
                  <a:pt x="57442" y="43179"/>
                </a:lnTo>
                <a:lnTo>
                  <a:pt x="53874" y="43179"/>
                </a:lnTo>
                <a:lnTo>
                  <a:pt x="52978" y="44449"/>
                </a:lnTo>
                <a:lnTo>
                  <a:pt x="53038" y="48259"/>
                </a:lnTo>
                <a:close/>
              </a:path>
              <a:path w="64769" h="127000">
                <a:moveTo>
                  <a:pt x="42023" y="34180"/>
                </a:moveTo>
                <a:lnTo>
                  <a:pt x="41243" y="34180"/>
                </a:lnTo>
                <a:lnTo>
                  <a:pt x="41928" y="31749"/>
                </a:lnTo>
                <a:lnTo>
                  <a:pt x="42023" y="34180"/>
                </a:lnTo>
                <a:close/>
              </a:path>
              <a:path w="64769" h="127000">
                <a:moveTo>
                  <a:pt x="57351" y="35559"/>
                </a:moveTo>
                <a:lnTo>
                  <a:pt x="42107" y="35559"/>
                </a:lnTo>
                <a:lnTo>
                  <a:pt x="42049" y="34180"/>
                </a:lnTo>
                <a:lnTo>
                  <a:pt x="41928" y="31749"/>
                </a:lnTo>
                <a:lnTo>
                  <a:pt x="62295" y="31749"/>
                </a:lnTo>
                <a:lnTo>
                  <a:pt x="62295" y="33019"/>
                </a:lnTo>
                <a:lnTo>
                  <a:pt x="63769" y="34180"/>
                </a:lnTo>
                <a:lnTo>
                  <a:pt x="58310" y="34180"/>
                </a:lnTo>
                <a:lnTo>
                  <a:pt x="57351" y="35559"/>
                </a:lnTo>
                <a:close/>
              </a:path>
              <a:path w="64769" h="127000">
                <a:moveTo>
                  <a:pt x="42107" y="35559"/>
                </a:moveTo>
                <a:lnTo>
                  <a:pt x="36130" y="34180"/>
                </a:lnTo>
                <a:lnTo>
                  <a:pt x="38106" y="33019"/>
                </a:lnTo>
                <a:lnTo>
                  <a:pt x="40944" y="34180"/>
                </a:lnTo>
                <a:lnTo>
                  <a:pt x="42020" y="34180"/>
                </a:lnTo>
                <a:lnTo>
                  <a:pt x="42107" y="35559"/>
                </a:lnTo>
                <a:close/>
              </a:path>
              <a:path w="64769" h="127000">
                <a:moveTo>
                  <a:pt x="41250" y="34180"/>
                </a:moveTo>
                <a:lnTo>
                  <a:pt x="40944" y="34180"/>
                </a:lnTo>
                <a:lnTo>
                  <a:pt x="38106" y="33019"/>
                </a:lnTo>
                <a:lnTo>
                  <a:pt x="41413" y="33019"/>
                </a:lnTo>
                <a:lnTo>
                  <a:pt x="41250" y="34180"/>
                </a:lnTo>
                <a:close/>
              </a:path>
              <a:path w="64769" h="127000">
                <a:moveTo>
                  <a:pt x="62475" y="38099"/>
                </a:moveTo>
                <a:lnTo>
                  <a:pt x="58112" y="34180"/>
                </a:lnTo>
                <a:lnTo>
                  <a:pt x="63903" y="34180"/>
                </a:lnTo>
                <a:lnTo>
                  <a:pt x="64021" y="36829"/>
                </a:lnTo>
                <a:lnTo>
                  <a:pt x="62475" y="38099"/>
                </a:lnTo>
                <a:close/>
              </a:path>
              <a:path w="64769" h="127000">
                <a:moveTo>
                  <a:pt x="57517" y="44449"/>
                </a:moveTo>
                <a:lnTo>
                  <a:pt x="55725" y="44449"/>
                </a:lnTo>
                <a:lnTo>
                  <a:pt x="53874" y="43179"/>
                </a:lnTo>
                <a:lnTo>
                  <a:pt x="57442" y="43179"/>
                </a:lnTo>
                <a:lnTo>
                  <a:pt x="57517" y="44449"/>
                </a:lnTo>
                <a:close/>
              </a:path>
              <a:path w="64769" h="127000">
                <a:moveTo>
                  <a:pt x="12305" y="66039"/>
                </a:moveTo>
                <a:lnTo>
                  <a:pt x="9078" y="64769"/>
                </a:lnTo>
                <a:lnTo>
                  <a:pt x="12542" y="60959"/>
                </a:lnTo>
                <a:lnTo>
                  <a:pt x="15350" y="60959"/>
                </a:lnTo>
                <a:lnTo>
                  <a:pt x="17978" y="59689"/>
                </a:lnTo>
                <a:lnTo>
                  <a:pt x="20486" y="58419"/>
                </a:lnTo>
                <a:lnTo>
                  <a:pt x="20187" y="55879"/>
                </a:lnTo>
                <a:lnTo>
                  <a:pt x="20486" y="54609"/>
                </a:lnTo>
                <a:lnTo>
                  <a:pt x="21442" y="52069"/>
                </a:lnTo>
                <a:lnTo>
                  <a:pt x="21740" y="50799"/>
                </a:lnTo>
                <a:lnTo>
                  <a:pt x="21979" y="49529"/>
                </a:lnTo>
                <a:lnTo>
                  <a:pt x="27295" y="48259"/>
                </a:lnTo>
                <a:lnTo>
                  <a:pt x="59488" y="48259"/>
                </a:lnTo>
                <a:lnTo>
                  <a:pt x="58095" y="50799"/>
                </a:lnTo>
                <a:lnTo>
                  <a:pt x="50410" y="50799"/>
                </a:lnTo>
                <a:lnTo>
                  <a:pt x="50230" y="52069"/>
                </a:lnTo>
                <a:lnTo>
                  <a:pt x="49215" y="53339"/>
                </a:lnTo>
                <a:lnTo>
                  <a:pt x="47602" y="53339"/>
                </a:lnTo>
                <a:lnTo>
                  <a:pt x="48259" y="55879"/>
                </a:lnTo>
                <a:lnTo>
                  <a:pt x="47124" y="57149"/>
                </a:lnTo>
                <a:lnTo>
                  <a:pt x="44138" y="58419"/>
                </a:lnTo>
                <a:lnTo>
                  <a:pt x="44029" y="60959"/>
                </a:lnTo>
                <a:lnTo>
                  <a:pt x="43959" y="62229"/>
                </a:lnTo>
                <a:lnTo>
                  <a:pt x="43316" y="63499"/>
                </a:lnTo>
                <a:lnTo>
                  <a:pt x="17320" y="63499"/>
                </a:lnTo>
                <a:lnTo>
                  <a:pt x="12305" y="66039"/>
                </a:lnTo>
                <a:close/>
              </a:path>
              <a:path w="64769" h="127000">
                <a:moveTo>
                  <a:pt x="52799" y="55879"/>
                </a:moveTo>
                <a:lnTo>
                  <a:pt x="50410" y="50799"/>
                </a:lnTo>
                <a:lnTo>
                  <a:pt x="58095" y="50799"/>
                </a:lnTo>
                <a:lnTo>
                  <a:pt x="52799" y="55879"/>
                </a:lnTo>
                <a:close/>
              </a:path>
              <a:path w="64769" h="127000">
                <a:moveTo>
                  <a:pt x="17261" y="66039"/>
                </a:moveTo>
                <a:lnTo>
                  <a:pt x="12305" y="66039"/>
                </a:lnTo>
                <a:lnTo>
                  <a:pt x="17320" y="63499"/>
                </a:lnTo>
                <a:lnTo>
                  <a:pt x="17261" y="66039"/>
                </a:lnTo>
                <a:close/>
              </a:path>
              <a:path w="64769" h="127000">
                <a:moveTo>
                  <a:pt x="2568" y="116839"/>
                </a:moveTo>
                <a:lnTo>
                  <a:pt x="0" y="106679"/>
                </a:lnTo>
                <a:lnTo>
                  <a:pt x="4479" y="106679"/>
                </a:lnTo>
                <a:lnTo>
                  <a:pt x="3105" y="104139"/>
                </a:lnTo>
                <a:lnTo>
                  <a:pt x="4778" y="101599"/>
                </a:lnTo>
                <a:lnTo>
                  <a:pt x="7884" y="101599"/>
                </a:lnTo>
                <a:lnTo>
                  <a:pt x="8780" y="100329"/>
                </a:lnTo>
                <a:lnTo>
                  <a:pt x="7824" y="99059"/>
                </a:lnTo>
                <a:lnTo>
                  <a:pt x="6808" y="97789"/>
                </a:lnTo>
                <a:lnTo>
                  <a:pt x="3344" y="97789"/>
                </a:lnTo>
                <a:lnTo>
                  <a:pt x="2926" y="96519"/>
                </a:lnTo>
                <a:lnTo>
                  <a:pt x="1433" y="95249"/>
                </a:lnTo>
                <a:lnTo>
                  <a:pt x="1851" y="93979"/>
                </a:lnTo>
                <a:lnTo>
                  <a:pt x="2807" y="93979"/>
                </a:lnTo>
                <a:lnTo>
                  <a:pt x="1134" y="90169"/>
                </a:lnTo>
                <a:lnTo>
                  <a:pt x="1254" y="88899"/>
                </a:lnTo>
                <a:lnTo>
                  <a:pt x="3045" y="87629"/>
                </a:lnTo>
                <a:lnTo>
                  <a:pt x="1851" y="85089"/>
                </a:lnTo>
                <a:lnTo>
                  <a:pt x="3045" y="83819"/>
                </a:lnTo>
                <a:lnTo>
                  <a:pt x="4897" y="83819"/>
                </a:lnTo>
                <a:lnTo>
                  <a:pt x="4494" y="80009"/>
                </a:lnTo>
                <a:lnTo>
                  <a:pt x="4419" y="76199"/>
                </a:lnTo>
                <a:lnTo>
                  <a:pt x="9795" y="74929"/>
                </a:lnTo>
                <a:lnTo>
                  <a:pt x="9854" y="72389"/>
                </a:lnTo>
                <a:lnTo>
                  <a:pt x="10870" y="71119"/>
                </a:lnTo>
                <a:lnTo>
                  <a:pt x="13020" y="71119"/>
                </a:lnTo>
                <a:lnTo>
                  <a:pt x="10691" y="66039"/>
                </a:lnTo>
                <a:lnTo>
                  <a:pt x="17261" y="66039"/>
                </a:lnTo>
                <a:lnTo>
                  <a:pt x="17320" y="63499"/>
                </a:lnTo>
                <a:lnTo>
                  <a:pt x="43242" y="63499"/>
                </a:lnTo>
                <a:lnTo>
                  <a:pt x="41092" y="66039"/>
                </a:lnTo>
                <a:lnTo>
                  <a:pt x="41092" y="68579"/>
                </a:lnTo>
                <a:lnTo>
                  <a:pt x="40258" y="69849"/>
                </a:lnTo>
                <a:lnTo>
                  <a:pt x="36314" y="69849"/>
                </a:lnTo>
                <a:lnTo>
                  <a:pt x="36403" y="71119"/>
                </a:lnTo>
                <a:lnTo>
                  <a:pt x="36493" y="72389"/>
                </a:lnTo>
                <a:lnTo>
                  <a:pt x="36197" y="73659"/>
                </a:lnTo>
                <a:lnTo>
                  <a:pt x="32611" y="73659"/>
                </a:lnTo>
                <a:lnTo>
                  <a:pt x="29744" y="76199"/>
                </a:lnTo>
                <a:lnTo>
                  <a:pt x="31177" y="77469"/>
                </a:lnTo>
                <a:lnTo>
                  <a:pt x="37090" y="77469"/>
                </a:lnTo>
                <a:lnTo>
                  <a:pt x="39778" y="80009"/>
                </a:lnTo>
                <a:lnTo>
                  <a:pt x="35717" y="81279"/>
                </a:lnTo>
                <a:lnTo>
                  <a:pt x="35239" y="83819"/>
                </a:lnTo>
                <a:lnTo>
                  <a:pt x="32730" y="85089"/>
                </a:lnTo>
                <a:lnTo>
                  <a:pt x="31476" y="86359"/>
                </a:lnTo>
                <a:lnTo>
                  <a:pt x="31444" y="88899"/>
                </a:lnTo>
                <a:lnTo>
                  <a:pt x="26518" y="88899"/>
                </a:lnTo>
                <a:lnTo>
                  <a:pt x="25085" y="90169"/>
                </a:lnTo>
                <a:lnTo>
                  <a:pt x="30281" y="92709"/>
                </a:lnTo>
                <a:lnTo>
                  <a:pt x="27280" y="97789"/>
                </a:lnTo>
                <a:lnTo>
                  <a:pt x="5853" y="97789"/>
                </a:lnTo>
                <a:lnTo>
                  <a:pt x="4718" y="99059"/>
                </a:lnTo>
                <a:lnTo>
                  <a:pt x="23187" y="99059"/>
                </a:lnTo>
                <a:lnTo>
                  <a:pt x="22723" y="101599"/>
                </a:lnTo>
                <a:lnTo>
                  <a:pt x="20008" y="105409"/>
                </a:lnTo>
                <a:lnTo>
                  <a:pt x="21920" y="107949"/>
                </a:lnTo>
                <a:lnTo>
                  <a:pt x="20844" y="109219"/>
                </a:lnTo>
                <a:lnTo>
                  <a:pt x="17858" y="110489"/>
                </a:lnTo>
                <a:lnTo>
                  <a:pt x="18754" y="113029"/>
                </a:lnTo>
                <a:lnTo>
                  <a:pt x="17549" y="114299"/>
                </a:lnTo>
                <a:lnTo>
                  <a:pt x="5853" y="114299"/>
                </a:lnTo>
                <a:lnTo>
                  <a:pt x="2568" y="116839"/>
                </a:lnTo>
                <a:close/>
              </a:path>
              <a:path w="64769" h="127000">
                <a:moveTo>
                  <a:pt x="39360" y="71119"/>
                </a:moveTo>
                <a:lnTo>
                  <a:pt x="36314" y="69849"/>
                </a:lnTo>
                <a:lnTo>
                  <a:pt x="40258" y="69849"/>
                </a:lnTo>
                <a:lnTo>
                  <a:pt x="39360" y="71119"/>
                </a:lnTo>
                <a:close/>
              </a:path>
              <a:path w="64769" h="127000">
                <a:moveTo>
                  <a:pt x="36026" y="74929"/>
                </a:moveTo>
                <a:lnTo>
                  <a:pt x="35803" y="74929"/>
                </a:lnTo>
                <a:lnTo>
                  <a:pt x="32611" y="73659"/>
                </a:lnTo>
                <a:lnTo>
                  <a:pt x="36197" y="73659"/>
                </a:lnTo>
                <a:lnTo>
                  <a:pt x="36026" y="74929"/>
                </a:lnTo>
                <a:close/>
              </a:path>
              <a:path w="64769" h="127000">
                <a:moveTo>
                  <a:pt x="31416" y="90169"/>
                </a:moveTo>
                <a:lnTo>
                  <a:pt x="29147" y="90169"/>
                </a:lnTo>
                <a:lnTo>
                  <a:pt x="27934" y="88899"/>
                </a:lnTo>
                <a:lnTo>
                  <a:pt x="31444" y="88899"/>
                </a:lnTo>
                <a:lnTo>
                  <a:pt x="31416" y="90169"/>
                </a:lnTo>
                <a:close/>
              </a:path>
              <a:path w="64769" h="127000">
                <a:moveTo>
                  <a:pt x="4300" y="123189"/>
                </a:moveTo>
                <a:lnTo>
                  <a:pt x="4889" y="121919"/>
                </a:lnTo>
                <a:lnTo>
                  <a:pt x="6868" y="116839"/>
                </a:lnTo>
                <a:lnTo>
                  <a:pt x="6510" y="115569"/>
                </a:lnTo>
                <a:lnTo>
                  <a:pt x="5853" y="114299"/>
                </a:lnTo>
                <a:lnTo>
                  <a:pt x="14473" y="114299"/>
                </a:lnTo>
                <a:lnTo>
                  <a:pt x="14872" y="115569"/>
                </a:lnTo>
                <a:lnTo>
                  <a:pt x="15780" y="119270"/>
                </a:lnTo>
                <a:lnTo>
                  <a:pt x="9033" y="119270"/>
                </a:lnTo>
                <a:lnTo>
                  <a:pt x="6092" y="120649"/>
                </a:lnTo>
                <a:lnTo>
                  <a:pt x="6442" y="121638"/>
                </a:lnTo>
                <a:lnTo>
                  <a:pt x="6143" y="121919"/>
                </a:lnTo>
                <a:lnTo>
                  <a:pt x="6542" y="121919"/>
                </a:lnTo>
                <a:lnTo>
                  <a:pt x="4300" y="123189"/>
                </a:lnTo>
                <a:close/>
              </a:path>
              <a:path w="64769" h="127000">
                <a:moveTo>
                  <a:pt x="8361" y="126999"/>
                </a:moveTo>
                <a:lnTo>
                  <a:pt x="6542" y="121919"/>
                </a:lnTo>
                <a:lnTo>
                  <a:pt x="6442" y="121638"/>
                </a:lnTo>
                <a:lnTo>
                  <a:pt x="9033" y="119270"/>
                </a:lnTo>
                <a:lnTo>
                  <a:pt x="8785" y="119270"/>
                </a:lnTo>
                <a:lnTo>
                  <a:pt x="8660" y="121919"/>
                </a:lnTo>
                <a:lnTo>
                  <a:pt x="11467" y="121919"/>
                </a:lnTo>
                <a:lnTo>
                  <a:pt x="10989" y="124459"/>
                </a:lnTo>
                <a:lnTo>
                  <a:pt x="8361" y="126999"/>
                </a:lnTo>
                <a:close/>
              </a:path>
              <a:path w="64769" h="127000">
                <a:moveTo>
                  <a:pt x="11467" y="121919"/>
                </a:moveTo>
                <a:lnTo>
                  <a:pt x="8725" y="121919"/>
                </a:lnTo>
                <a:lnTo>
                  <a:pt x="8803" y="119270"/>
                </a:lnTo>
                <a:lnTo>
                  <a:pt x="12713" y="119270"/>
                </a:lnTo>
                <a:lnTo>
                  <a:pt x="11467" y="121919"/>
                </a:lnTo>
                <a:close/>
              </a:path>
              <a:path w="64769" h="127000">
                <a:moveTo>
                  <a:pt x="14693" y="120649"/>
                </a:moveTo>
                <a:lnTo>
                  <a:pt x="12487" y="119270"/>
                </a:lnTo>
                <a:lnTo>
                  <a:pt x="15276" y="119270"/>
                </a:lnTo>
                <a:lnTo>
                  <a:pt x="14693" y="120649"/>
                </a:lnTo>
                <a:close/>
              </a:path>
              <a:path w="64769" h="127000">
                <a:moveTo>
                  <a:pt x="6542" y="121919"/>
                </a:moveTo>
                <a:lnTo>
                  <a:pt x="6143" y="121919"/>
                </a:lnTo>
                <a:lnTo>
                  <a:pt x="6442" y="121638"/>
                </a:lnTo>
                <a:lnTo>
                  <a:pt x="6542" y="121919"/>
                </a:lnTo>
                <a:close/>
              </a:path>
            </a:pathLst>
          </a:custGeom>
          <a:solidFill>
            <a:srgbClr val="E43273"/>
          </a:solidFill>
        </p:spPr>
        <p:txBody>
          <a:bodyPr wrap="square" lIns="0" tIns="0" rIns="0" bIns="0" rtlCol="0"/>
          <a:lstStyle/>
          <a:p>
            <a:endParaRPr/>
          </a:p>
        </p:txBody>
      </p:sp>
      <p:sp>
        <p:nvSpPr>
          <p:cNvPr id="76" name="object 76"/>
          <p:cNvSpPr/>
          <p:nvPr/>
        </p:nvSpPr>
        <p:spPr>
          <a:xfrm>
            <a:off x="14067057" y="2907056"/>
            <a:ext cx="93345" cy="104775"/>
          </a:xfrm>
          <a:custGeom>
            <a:avLst/>
            <a:gdLst/>
            <a:ahLst/>
            <a:cxnLst/>
            <a:rect l="l" t="t" r="r" b="b"/>
            <a:pathLst>
              <a:path w="93344" h="104775">
                <a:moveTo>
                  <a:pt x="86197" y="2920"/>
                </a:moveTo>
                <a:lnTo>
                  <a:pt x="86107" y="1015"/>
                </a:lnTo>
                <a:lnTo>
                  <a:pt x="83180" y="507"/>
                </a:lnTo>
                <a:lnTo>
                  <a:pt x="85092" y="507"/>
                </a:lnTo>
                <a:lnTo>
                  <a:pt x="87869" y="0"/>
                </a:lnTo>
                <a:lnTo>
                  <a:pt x="88144" y="1015"/>
                </a:lnTo>
                <a:lnTo>
                  <a:pt x="88247" y="1396"/>
                </a:lnTo>
                <a:lnTo>
                  <a:pt x="88317" y="2285"/>
                </a:lnTo>
                <a:lnTo>
                  <a:pt x="86197" y="2920"/>
                </a:lnTo>
                <a:close/>
              </a:path>
              <a:path w="93344" h="104775">
                <a:moveTo>
                  <a:pt x="86264" y="4190"/>
                </a:moveTo>
                <a:lnTo>
                  <a:pt x="84196" y="3428"/>
                </a:lnTo>
                <a:lnTo>
                  <a:pt x="86197" y="2920"/>
                </a:lnTo>
                <a:lnTo>
                  <a:pt x="86264" y="4190"/>
                </a:lnTo>
                <a:close/>
              </a:path>
              <a:path w="93344" h="104775">
                <a:moveTo>
                  <a:pt x="90102" y="8254"/>
                </a:moveTo>
                <a:lnTo>
                  <a:pt x="82583" y="8254"/>
                </a:lnTo>
                <a:lnTo>
                  <a:pt x="84614" y="7619"/>
                </a:lnTo>
                <a:lnTo>
                  <a:pt x="82762" y="4698"/>
                </a:lnTo>
                <a:lnTo>
                  <a:pt x="86286" y="4698"/>
                </a:lnTo>
                <a:lnTo>
                  <a:pt x="86264" y="4190"/>
                </a:lnTo>
                <a:lnTo>
                  <a:pt x="88914" y="5142"/>
                </a:lnTo>
                <a:lnTo>
                  <a:pt x="89324" y="5333"/>
                </a:lnTo>
                <a:lnTo>
                  <a:pt x="90102" y="8254"/>
                </a:lnTo>
                <a:close/>
              </a:path>
              <a:path w="93344" h="104775">
                <a:moveTo>
                  <a:pt x="91386" y="13080"/>
                </a:moveTo>
                <a:lnTo>
                  <a:pt x="77984" y="13080"/>
                </a:lnTo>
                <a:lnTo>
                  <a:pt x="78086" y="10667"/>
                </a:lnTo>
                <a:lnTo>
                  <a:pt x="79153" y="5333"/>
                </a:lnTo>
                <a:lnTo>
                  <a:pt x="79191" y="5142"/>
                </a:lnTo>
                <a:lnTo>
                  <a:pt x="83043" y="5142"/>
                </a:lnTo>
                <a:lnTo>
                  <a:pt x="82677" y="7619"/>
                </a:lnTo>
                <a:lnTo>
                  <a:pt x="82583" y="8254"/>
                </a:lnTo>
                <a:lnTo>
                  <a:pt x="90102" y="8254"/>
                </a:lnTo>
                <a:lnTo>
                  <a:pt x="91386" y="13080"/>
                </a:lnTo>
                <a:close/>
              </a:path>
              <a:path w="93344" h="104775">
                <a:moveTo>
                  <a:pt x="76147" y="11810"/>
                </a:moveTo>
                <a:lnTo>
                  <a:pt x="71533" y="11810"/>
                </a:lnTo>
                <a:lnTo>
                  <a:pt x="71533" y="10032"/>
                </a:lnTo>
                <a:lnTo>
                  <a:pt x="77626" y="10032"/>
                </a:lnTo>
                <a:lnTo>
                  <a:pt x="76147" y="11810"/>
                </a:lnTo>
                <a:close/>
              </a:path>
              <a:path w="93344" h="104775">
                <a:moveTo>
                  <a:pt x="64844" y="14858"/>
                </a:moveTo>
                <a:lnTo>
                  <a:pt x="67293" y="13080"/>
                </a:lnTo>
                <a:lnTo>
                  <a:pt x="69443" y="10667"/>
                </a:lnTo>
                <a:lnTo>
                  <a:pt x="71056" y="11810"/>
                </a:lnTo>
                <a:lnTo>
                  <a:pt x="76147" y="11810"/>
                </a:lnTo>
                <a:lnTo>
                  <a:pt x="75655" y="12445"/>
                </a:lnTo>
                <a:lnTo>
                  <a:pt x="77984" y="13080"/>
                </a:lnTo>
                <a:lnTo>
                  <a:pt x="91386" y="13080"/>
                </a:lnTo>
                <a:lnTo>
                  <a:pt x="91546" y="13588"/>
                </a:lnTo>
                <a:lnTo>
                  <a:pt x="67293" y="13588"/>
                </a:lnTo>
                <a:lnTo>
                  <a:pt x="64844" y="14858"/>
                </a:lnTo>
                <a:close/>
              </a:path>
              <a:path w="93344" h="104775">
                <a:moveTo>
                  <a:pt x="85271" y="21970"/>
                </a:moveTo>
                <a:lnTo>
                  <a:pt x="66815" y="21970"/>
                </a:lnTo>
                <a:lnTo>
                  <a:pt x="70279" y="17779"/>
                </a:lnTo>
                <a:lnTo>
                  <a:pt x="68487" y="15366"/>
                </a:lnTo>
                <a:lnTo>
                  <a:pt x="67293" y="13588"/>
                </a:lnTo>
                <a:lnTo>
                  <a:pt x="91546" y="13588"/>
                </a:lnTo>
                <a:lnTo>
                  <a:pt x="92670" y="17779"/>
                </a:lnTo>
                <a:lnTo>
                  <a:pt x="87720" y="17779"/>
                </a:lnTo>
                <a:lnTo>
                  <a:pt x="87242" y="18414"/>
                </a:lnTo>
                <a:lnTo>
                  <a:pt x="85271" y="21970"/>
                </a:lnTo>
                <a:close/>
              </a:path>
              <a:path w="93344" h="104775">
                <a:moveTo>
                  <a:pt x="91721" y="19049"/>
                </a:moveTo>
                <a:lnTo>
                  <a:pt x="87720" y="17779"/>
                </a:lnTo>
                <a:lnTo>
                  <a:pt x="92670" y="17779"/>
                </a:lnTo>
                <a:lnTo>
                  <a:pt x="92750" y="18160"/>
                </a:lnTo>
                <a:lnTo>
                  <a:pt x="91721" y="19049"/>
                </a:lnTo>
                <a:close/>
              </a:path>
              <a:path w="93344" h="104775">
                <a:moveTo>
                  <a:pt x="74853" y="28574"/>
                </a:moveTo>
                <a:lnTo>
                  <a:pt x="57378" y="28574"/>
                </a:lnTo>
                <a:lnTo>
                  <a:pt x="58095" y="27939"/>
                </a:lnTo>
                <a:lnTo>
                  <a:pt x="58871" y="27304"/>
                </a:lnTo>
                <a:lnTo>
                  <a:pt x="58718" y="26161"/>
                </a:lnTo>
                <a:lnTo>
                  <a:pt x="58632" y="25526"/>
                </a:lnTo>
                <a:lnTo>
                  <a:pt x="59528" y="23748"/>
                </a:lnTo>
                <a:lnTo>
                  <a:pt x="60484" y="23748"/>
                </a:lnTo>
                <a:lnTo>
                  <a:pt x="61260" y="22605"/>
                </a:lnTo>
                <a:lnTo>
                  <a:pt x="60902" y="21335"/>
                </a:lnTo>
                <a:lnTo>
                  <a:pt x="61260" y="21335"/>
                </a:lnTo>
                <a:lnTo>
                  <a:pt x="62813" y="21970"/>
                </a:lnTo>
                <a:lnTo>
                  <a:pt x="85271" y="21970"/>
                </a:lnTo>
                <a:lnTo>
                  <a:pt x="88257" y="23240"/>
                </a:lnTo>
                <a:lnTo>
                  <a:pt x="88675" y="25018"/>
                </a:lnTo>
                <a:lnTo>
                  <a:pt x="80851" y="25018"/>
                </a:lnTo>
                <a:lnTo>
                  <a:pt x="78880" y="26161"/>
                </a:lnTo>
                <a:lnTo>
                  <a:pt x="75057" y="26161"/>
                </a:lnTo>
                <a:lnTo>
                  <a:pt x="74955" y="27304"/>
                </a:lnTo>
                <a:lnTo>
                  <a:pt x="74853" y="28574"/>
                </a:lnTo>
                <a:close/>
              </a:path>
              <a:path w="93344" h="104775">
                <a:moveTo>
                  <a:pt x="85092" y="29209"/>
                </a:moveTo>
                <a:lnTo>
                  <a:pt x="83121" y="29209"/>
                </a:lnTo>
                <a:lnTo>
                  <a:pt x="80851" y="25018"/>
                </a:lnTo>
                <a:lnTo>
                  <a:pt x="83957" y="25018"/>
                </a:lnTo>
                <a:lnTo>
                  <a:pt x="85237" y="28574"/>
                </a:lnTo>
                <a:lnTo>
                  <a:pt x="85092" y="29209"/>
                </a:lnTo>
                <a:close/>
              </a:path>
              <a:path w="93344" h="104775">
                <a:moveTo>
                  <a:pt x="88725" y="27939"/>
                </a:moveTo>
                <a:lnTo>
                  <a:pt x="87600" y="27939"/>
                </a:lnTo>
                <a:lnTo>
                  <a:pt x="86943" y="26161"/>
                </a:lnTo>
                <a:lnTo>
                  <a:pt x="83957" y="25018"/>
                </a:lnTo>
                <a:lnTo>
                  <a:pt x="88675" y="25018"/>
                </a:lnTo>
                <a:lnTo>
                  <a:pt x="88725" y="27939"/>
                </a:lnTo>
                <a:close/>
              </a:path>
              <a:path w="93344" h="104775">
                <a:moveTo>
                  <a:pt x="75416" y="34543"/>
                </a:moveTo>
                <a:lnTo>
                  <a:pt x="75694" y="32765"/>
                </a:lnTo>
                <a:lnTo>
                  <a:pt x="75794" y="32130"/>
                </a:lnTo>
                <a:lnTo>
                  <a:pt x="75894" y="31495"/>
                </a:lnTo>
                <a:lnTo>
                  <a:pt x="78103" y="28574"/>
                </a:lnTo>
                <a:lnTo>
                  <a:pt x="75057" y="26161"/>
                </a:lnTo>
                <a:lnTo>
                  <a:pt x="78880" y="26161"/>
                </a:lnTo>
                <a:lnTo>
                  <a:pt x="78581" y="27304"/>
                </a:lnTo>
                <a:lnTo>
                  <a:pt x="79836" y="29209"/>
                </a:lnTo>
                <a:lnTo>
                  <a:pt x="79656" y="29717"/>
                </a:lnTo>
                <a:lnTo>
                  <a:pt x="79656" y="30352"/>
                </a:lnTo>
                <a:lnTo>
                  <a:pt x="75416" y="34543"/>
                </a:lnTo>
                <a:close/>
              </a:path>
              <a:path w="93344" h="104775">
                <a:moveTo>
                  <a:pt x="54392" y="30987"/>
                </a:moveTo>
                <a:lnTo>
                  <a:pt x="54297" y="30352"/>
                </a:lnTo>
                <a:lnTo>
                  <a:pt x="54203" y="29717"/>
                </a:lnTo>
                <a:lnTo>
                  <a:pt x="54127" y="29209"/>
                </a:lnTo>
                <a:lnTo>
                  <a:pt x="54033" y="28574"/>
                </a:lnTo>
                <a:lnTo>
                  <a:pt x="55108" y="27939"/>
                </a:lnTo>
                <a:lnTo>
                  <a:pt x="55885" y="27304"/>
                </a:lnTo>
                <a:lnTo>
                  <a:pt x="57378" y="28574"/>
                </a:lnTo>
                <a:lnTo>
                  <a:pt x="74853" y="28574"/>
                </a:lnTo>
                <a:lnTo>
                  <a:pt x="74750" y="29717"/>
                </a:lnTo>
                <a:lnTo>
                  <a:pt x="72728" y="29717"/>
                </a:lnTo>
                <a:lnTo>
                  <a:pt x="72404" y="30819"/>
                </a:lnTo>
                <a:lnTo>
                  <a:pt x="54533" y="30819"/>
                </a:lnTo>
                <a:lnTo>
                  <a:pt x="54392" y="30987"/>
                </a:lnTo>
                <a:close/>
              </a:path>
              <a:path w="93344" h="104775">
                <a:moveTo>
                  <a:pt x="86585" y="29209"/>
                </a:moveTo>
                <a:lnTo>
                  <a:pt x="85450" y="29209"/>
                </a:lnTo>
                <a:lnTo>
                  <a:pt x="85271" y="28574"/>
                </a:lnTo>
                <a:lnTo>
                  <a:pt x="85629" y="27304"/>
                </a:lnTo>
                <a:lnTo>
                  <a:pt x="87600" y="27939"/>
                </a:lnTo>
                <a:lnTo>
                  <a:pt x="88725" y="27939"/>
                </a:lnTo>
                <a:lnTo>
                  <a:pt x="88735" y="28574"/>
                </a:lnTo>
                <a:lnTo>
                  <a:pt x="86585" y="29209"/>
                </a:lnTo>
                <a:close/>
              </a:path>
              <a:path w="93344" h="104775">
                <a:moveTo>
                  <a:pt x="85450" y="29209"/>
                </a:moveTo>
                <a:lnTo>
                  <a:pt x="85092" y="29209"/>
                </a:lnTo>
                <a:lnTo>
                  <a:pt x="85271" y="28574"/>
                </a:lnTo>
                <a:lnTo>
                  <a:pt x="85450" y="29209"/>
                </a:lnTo>
                <a:close/>
              </a:path>
              <a:path w="93344" h="104775">
                <a:moveTo>
                  <a:pt x="73445" y="39877"/>
                </a:moveTo>
                <a:lnTo>
                  <a:pt x="68189" y="36321"/>
                </a:lnTo>
                <a:lnTo>
                  <a:pt x="48001" y="36321"/>
                </a:lnTo>
                <a:lnTo>
                  <a:pt x="49673" y="34543"/>
                </a:lnTo>
                <a:lnTo>
                  <a:pt x="50748" y="31495"/>
                </a:lnTo>
                <a:lnTo>
                  <a:pt x="52182" y="29717"/>
                </a:lnTo>
                <a:lnTo>
                  <a:pt x="53257" y="29209"/>
                </a:lnTo>
                <a:lnTo>
                  <a:pt x="53137" y="30352"/>
                </a:lnTo>
                <a:lnTo>
                  <a:pt x="53018" y="31495"/>
                </a:lnTo>
                <a:lnTo>
                  <a:pt x="52898" y="32765"/>
                </a:lnTo>
                <a:lnTo>
                  <a:pt x="71832" y="32765"/>
                </a:lnTo>
                <a:lnTo>
                  <a:pt x="71474" y="33908"/>
                </a:lnTo>
                <a:lnTo>
                  <a:pt x="70638" y="34543"/>
                </a:lnTo>
                <a:lnTo>
                  <a:pt x="69383" y="34543"/>
                </a:lnTo>
                <a:lnTo>
                  <a:pt x="69264" y="35686"/>
                </a:lnTo>
                <a:lnTo>
                  <a:pt x="73110" y="35686"/>
                </a:lnTo>
                <a:lnTo>
                  <a:pt x="73305" y="38099"/>
                </a:lnTo>
                <a:lnTo>
                  <a:pt x="73397" y="39242"/>
                </a:lnTo>
                <a:lnTo>
                  <a:pt x="73445" y="39877"/>
                </a:lnTo>
                <a:close/>
              </a:path>
              <a:path w="93344" h="104775">
                <a:moveTo>
                  <a:pt x="73086" y="32130"/>
                </a:moveTo>
                <a:lnTo>
                  <a:pt x="72992" y="31495"/>
                </a:lnTo>
                <a:lnTo>
                  <a:pt x="72917" y="30987"/>
                </a:lnTo>
                <a:lnTo>
                  <a:pt x="72822" y="30352"/>
                </a:lnTo>
                <a:lnTo>
                  <a:pt x="72728" y="29717"/>
                </a:lnTo>
                <a:lnTo>
                  <a:pt x="74750" y="29717"/>
                </a:lnTo>
                <a:lnTo>
                  <a:pt x="74699" y="30352"/>
                </a:lnTo>
                <a:lnTo>
                  <a:pt x="73086" y="32130"/>
                </a:lnTo>
                <a:close/>
              </a:path>
              <a:path w="93344" h="104775">
                <a:moveTo>
                  <a:pt x="71832" y="32765"/>
                </a:moveTo>
                <a:lnTo>
                  <a:pt x="52898" y="32765"/>
                </a:lnTo>
                <a:lnTo>
                  <a:pt x="54533" y="30819"/>
                </a:lnTo>
                <a:lnTo>
                  <a:pt x="72404" y="30819"/>
                </a:lnTo>
                <a:lnTo>
                  <a:pt x="71832" y="32765"/>
                </a:lnTo>
                <a:close/>
              </a:path>
              <a:path w="93344" h="104775">
                <a:moveTo>
                  <a:pt x="73110" y="35686"/>
                </a:moveTo>
                <a:lnTo>
                  <a:pt x="71056" y="35686"/>
                </a:lnTo>
                <a:lnTo>
                  <a:pt x="71474" y="33908"/>
                </a:lnTo>
                <a:lnTo>
                  <a:pt x="72967" y="33908"/>
                </a:lnTo>
                <a:lnTo>
                  <a:pt x="73018" y="34543"/>
                </a:lnTo>
                <a:lnTo>
                  <a:pt x="73110" y="35686"/>
                </a:lnTo>
                <a:close/>
              </a:path>
              <a:path w="93344" h="104775">
                <a:moveTo>
                  <a:pt x="58304" y="45846"/>
                </a:moveTo>
                <a:lnTo>
                  <a:pt x="43760" y="45846"/>
                </a:lnTo>
                <a:lnTo>
                  <a:pt x="43043" y="44703"/>
                </a:lnTo>
                <a:lnTo>
                  <a:pt x="45253" y="44703"/>
                </a:lnTo>
                <a:lnTo>
                  <a:pt x="45731" y="44068"/>
                </a:lnTo>
                <a:lnTo>
                  <a:pt x="45784" y="42925"/>
                </a:lnTo>
                <a:lnTo>
                  <a:pt x="45896" y="40512"/>
                </a:lnTo>
                <a:lnTo>
                  <a:pt x="46007" y="38099"/>
                </a:lnTo>
                <a:lnTo>
                  <a:pt x="46089" y="36321"/>
                </a:lnTo>
                <a:lnTo>
                  <a:pt x="68189" y="36321"/>
                </a:lnTo>
                <a:lnTo>
                  <a:pt x="67054" y="38099"/>
                </a:lnTo>
                <a:lnTo>
                  <a:pt x="61798" y="38099"/>
                </a:lnTo>
                <a:lnTo>
                  <a:pt x="59289" y="42290"/>
                </a:lnTo>
                <a:lnTo>
                  <a:pt x="58752" y="42925"/>
                </a:lnTo>
                <a:lnTo>
                  <a:pt x="58674" y="43433"/>
                </a:lnTo>
                <a:lnTo>
                  <a:pt x="58576" y="44068"/>
                </a:lnTo>
                <a:lnTo>
                  <a:pt x="58479" y="44703"/>
                </a:lnTo>
                <a:lnTo>
                  <a:pt x="58382" y="45338"/>
                </a:lnTo>
                <a:lnTo>
                  <a:pt x="58304" y="45846"/>
                </a:lnTo>
                <a:close/>
              </a:path>
              <a:path w="93344" h="104775">
                <a:moveTo>
                  <a:pt x="62933" y="49402"/>
                </a:moveTo>
                <a:lnTo>
                  <a:pt x="62576" y="45846"/>
                </a:lnTo>
                <a:lnTo>
                  <a:pt x="62461" y="44703"/>
                </a:lnTo>
                <a:lnTo>
                  <a:pt x="62397" y="44068"/>
                </a:lnTo>
                <a:lnTo>
                  <a:pt x="62333" y="43433"/>
                </a:lnTo>
                <a:lnTo>
                  <a:pt x="62219" y="42290"/>
                </a:lnTo>
                <a:lnTo>
                  <a:pt x="62155" y="41655"/>
                </a:lnTo>
                <a:lnTo>
                  <a:pt x="62040" y="40512"/>
                </a:lnTo>
                <a:lnTo>
                  <a:pt x="61976" y="39877"/>
                </a:lnTo>
                <a:lnTo>
                  <a:pt x="61913" y="39242"/>
                </a:lnTo>
                <a:lnTo>
                  <a:pt x="61798" y="38099"/>
                </a:lnTo>
                <a:lnTo>
                  <a:pt x="67054" y="38099"/>
                </a:lnTo>
                <a:lnTo>
                  <a:pt x="65740" y="39242"/>
                </a:lnTo>
                <a:lnTo>
                  <a:pt x="68547" y="40512"/>
                </a:lnTo>
                <a:lnTo>
                  <a:pt x="62216" y="40512"/>
                </a:lnTo>
                <a:lnTo>
                  <a:pt x="65322" y="47116"/>
                </a:lnTo>
                <a:lnTo>
                  <a:pt x="64844" y="47624"/>
                </a:lnTo>
                <a:lnTo>
                  <a:pt x="62933" y="49402"/>
                </a:lnTo>
                <a:close/>
              </a:path>
              <a:path w="93344" h="104775">
                <a:moveTo>
                  <a:pt x="66695" y="43433"/>
                </a:moveTo>
                <a:lnTo>
                  <a:pt x="64844" y="40512"/>
                </a:lnTo>
                <a:lnTo>
                  <a:pt x="68547" y="40512"/>
                </a:lnTo>
                <a:lnTo>
                  <a:pt x="68547" y="41655"/>
                </a:lnTo>
                <a:lnTo>
                  <a:pt x="67352" y="42925"/>
                </a:lnTo>
                <a:lnTo>
                  <a:pt x="66695" y="43433"/>
                </a:lnTo>
                <a:close/>
              </a:path>
              <a:path w="93344" h="104775">
                <a:moveTo>
                  <a:pt x="42625" y="45846"/>
                </a:moveTo>
                <a:lnTo>
                  <a:pt x="40415" y="45846"/>
                </a:lnTo>
                <a:lnTo>
                  <a:pt x="38922" y="44068"/>
                </a:lnTo>
                <a:lnTo>
                  <a:pt x="40176" y="41655"/>
                </a:lnTo>
                <a:lnTo>
                  <a:pt x="42984" y="42925"/>
                </a:lnTo>
                <a:lnTo>
                  <a:pt x="42921" y="43433"/>
                </a:lnTo>
                <a:lnTo>
                  <a:pt x="42843" y="44068"/>
                </a:lnTo>
                <a:lnTo>
                  <a:pt x="42765" y="44703"/>
                </a:lnTo>
                <a:lnTo>
                  <a:pt x="42688" y="45338"/>
                </a:lnTo>
                <a:lnTo>
                  <a:pt x="42625" y="45846"/>
                </a:lnTo>
                <a:close/>
              </a:path>
              <a:path w="93344" h="104775">
                <a:moveTo>
                  <a:pt x="51405" y="54863"/>
                </a:moveTo>
                <a:lnTo>
                  <a:pt x="32949" y="54863"/>
                </a:lnTo>
                <a:lnTo>
                  <a:pt x="33427" y="54228"/>
                </a:lnTo>
                <a:lnTo>
                  <a:pt x="33666" y="53593"/>
                </a:lnTo>
                <a:lnTo>
                  <a:pt x="34562" y="50037"/>
                </a:lnTo>
                <a:lnTo>
                  <a:pt x="34562" y="49402"/>
                </a:lnTo>
                <a:lnTo>
                  <a:pt x="33069" y="49402"/>
                </a:lnTo>
                <a:lnTo>
                  <a:pt x="32571" y="45846"/>
                </a:lnTo>
                <a:lnTo>
                  <a:pt x="32499" y="45338"/>
                </a:lnTo>
                <a:lnTo>
                  <a:pt x="32410" y="44703"/>
                </a:lnTo>
                <a:lnTo>
                  <a:pt x="32322" y="44068"/>
                </a:lnTo>
                <a:lnTo>
                  <a:pt x="32233" y="43433"/>
                </a:lnTo>
                <a:lnTo>
                  <a:pt x="36772" y="45338"/>
                </a:lnTo>
                <a:lnTo>
                  <a:pt x="40415" y="45846"/>
                </a:lnTo>
                <a:lnTo>
                  <a:pt x="58304" y="45846"/>
                </a:lnTo>
                <a:lnTo>
                  <a:pt x="58112" y="47116"/>
                </a:lnTo>
                <a:lnTo>
                  <a:pt x="58035" y="47624"/>
                </a:lnTo>
                <a:lnTo>
                  <a:pt x="57736" y="48259"/>
                </a:lnTo>
                <a:lnTo>
                  <a:pt x="53615" y="48259"/>
                </a:lnTo>
                <a:lnTo>
                  <a:pt x="55444" y="52450"/>
                </a:lnTo>
                <a:lnTo>
                  <a:pt x="51943" y="52450"/>
                </a:lnTo>
                <a:lnTo>
                  <a:pt x="51525" y="54228"/>
                </a:lnTo>
                <a:lnTo>
                  <a:pt x="51405" y="54863"/>
                </a:lnTo>
                <a:close/>
              </a:path>
              <a:path w="93344" h="104775">
                <a:moveTo>
                  <a:pt x="45253" y="44703"/>
                </a:moveTo>
                <a:lnTo>
                  <a:pt x="43581" y="44703"/>
                </a:lnTo>
                <a:lnTo>
                  <a:pt x="44178" y="44068"/>
                </a:lnTo>
                <a:lnTo>
                  <a:pt x="45253" y="44703"/>
                </a:lnTo>
                <a:close/>
              </a:path>
              <a:path w="93344" h="104775">
                <a:moveTo>
                  <a:pt x="58214" y="52450"/>
                </a:moveTo>
                <a:lnTo>
                  <a:pt x="59050" y="50037"/>
                </a:lnTo>
                <a:lnTo>
                  <a:pt x="57736" y="49402"/>
                </a:lnTo>
                <a:lnTo>
                  <a:pt x="53615" y="48259"/>
                </a:lnTo>
                <a:lnTo>
                  <a:pt x="57736" y="48259"/>
                </a:lnTo>
                <a:lnTo>
                  <a:pt x="57438" y="48894"/>
                </a:lnTo>
                <a:lnTo>
                  <a:pt x="60613" y="48894"/>
                </a:lnTo>
                <a:lnTo>
                  <a:pt x="60516" y="50037"/>
                </a:lnTo>
                <a:lnTo>
                  <a:pt x="60462" y="50672"/>
                </a:lnTo>
                <a:lnTo>
                  <a:pt x="60364" y="51815"/>
                </a:lnTo>
                <a:lnTo>
                  <a:pt x="58214" y="52450"/>
                </a:lnTo>
                <a:close/>
              </a:path>
              <a:path w="93344" h="104775">
                <a:moveTo>
                  <a:pt x="46806" y="58419"/>
                </a:moveTo>
                <a:lnTo>
                  <a:pt x="29605" y="58419"/>
                </a:lnTo>
                <a:lnTo>
                  <a:pt x="29472" y="57784"/>
                </a:lnTo>
                <a:lnTo>
                  <a:pt x="29366" y="57276"/>
                </a:lnTo>
                <a:lnTo>
                  <a:pt x="25543" y="56006"/>
                </a:lnTo>
                <a:lnTo>
                  <a:pt x="28052" y="55371"/>
                </a:lnTo>
                <a:lnTo>
                  <a:pt x="28948" y="53593"/>
                </a:lnTo>
                <a:lnTo>
                  <a:pt x="29724" y="52450"/>
                </a:lnTo>
                <a:lnTo>
                  <a:pt x="29843" y="50037"/>
                </a:lnTo>
                <a:lnTo>
                  <a:pt x="31576" y="49402"/>
                </a:lnTo>
                <a:lnTo>
                  <a:pt x="32233" y="50672"/>
                </a:lnTo>
                <a:lnTo>
                  <a:pt x="30680" y="53593"/>
                </a:lnTo>
                <a:lnTo>
                  <a:pt x="30859" y="54228"/>
                </a:lnTo>
                <a:lnTo>
                  <a:pt x="32949" y="54863"/>
                </a:lnTo>
                <a:lnTo>
                  <a:pt x="51405" y="54863"/>
                </a:lnTo>
                <a:lnTo>
                  <a:pt x="51286" y="55371"/>
                </a:lnTo>
                <a:lnTo>
                  <a:pt x="48001" y="55371"/>
                </a:lnTo>
                <a:lnTo>
                  <a:pt x="47891" y="56006"/>
                </a:lnTo>
                <a:lnTo>
                  <a:pt x="47781" y="56641"/>
                </a:lnTo>
                <a:lnTo>
                  <a:pt x="47671" y="57276"/>
                </a:lnTo>
                <a:lnTo>
                  <a:pt x="47583" y="57784"/>
                </a:lnTo>
                <a:lnTo>
                  <a:pt x="46806" y="58419"/>
                </a:lnTo>
                <a:close/>
              </a:path>
              <a:path w="93344" h="104775">
                <a:moveTo>
                  <a:pt x="54451" y="54228"/>
                </a:moveTo>
                <a:lnTo>
                  <a:pt x="51943" y="52450"/>
                </a:lnTo>
                <a:lnTo>
                  <a:pt x="55444" y="52450"/>
                </a:lnTo>
                <a:lnTo>
                  <a:pt x="55706" y="53085"/>
                </a:lnTo>
                <a:lnTo>
                  <a:pt x="54451" y="54228"/>
                </a:lnTo>
                <a:close/>
              </a:path>
              <a:path w="93344" h="104775">
                <a:moveTo>
                  <a:pt x="49374" y="59054"/>
                </a:moveTo>
                <a:lnTo>
                  <a:pt x="49494" y="56641"/>
                </a:lnTo>
                <a:lnTo>
                  <a:pt x="48001" y="55371"/>
                </a:lnTo>
                <a:lnTo>
                  <a:pt x="51286" y="55371"/>
                </a:lnTo>
                <a:lnTo>
                  <a:pt x="53436" y="56006"/>
                </a:lnTo>
                <a:lnTo>
                  <a:pt x="53137" y="57276"/>
                </a:lnTo>
                <a:lnTo>
                  <a:pt x="53018" y="57784"/>
                </a:lnTo>
                <a:lnTo>
                  <a:pt x="49374" y="59054"/>
                </a:lnTo>
                <a:close/>
              </a:path>
              <a:path w="93344" h="104775">
                <a:moveTo>
                  <a:pt x="41060" y="63245"/>
                </a:moveTo>
                <a:lnTo>
                  <a:pt x="21302" y="63245"/>
                </a:lnTo>
                <a:lnTo>
                  <a:pt x="27036" y="61340"/>
                </a:lnTo>
                <a:lnTo>
                  <a:pt x="27574" y="60832"/>
                </a:lnTo>
                <a:lnTo>
                  <a:pt x="28470" y="59562"/>
                </a:lnTo>
                <a:lnTo>
                  <a:pt x="26917" y="57784"/>
                </a:lnTo>
                <a:lnTo>
                  <a:pt x="27156" y="57784"/>
                </a:lnTo>
                <a:lnTo>
                  <a:pt x="27574" y="57276"/>
                </a:lnTo>
                <a:lnTo>
                  <a:pt x="29605" y="58419"/>
                </a:lnTo>
                <a:lnTo>
                  <a:pt x="46806" y="58419"/>
                </a:lnTo>
                <a:lnTo>
                  <a:pt x="46030" y="59054"/>
                </a:lnTo>
                <a:lnTo>
                  <a:pt x="42984" y="59054"/>
                </a:lnTo>
                <a:lnTo>
                  <a:pt x="44298" y="61340"/>
                </a:lnTo>
                <a:lnTo>
                  <a:pt x="44537" y="61975"/>
                </a:lnTo>
                <a:lnTo>
                  <a:pt x="39460" y="61975"/>
                </a:lnTo>
                <a:lnTo>
                  <a:pt x="41060" y="63245"/>
                </a:lnTo>
                <a:close/>
              </a:path>
              <a:path w="93344" h="104775">
                <a:moveTo>
                  <a:pt x="36234" y="71500"/>
                </a:moveTo>
                <a:lnTo>
                  <a:pt x="16285" y="71500"/>
                </a:lnTo>
                <a:lnTo>
                  <a:pt x="18495" y="70357"/>
                </a:lnTo>
                <a:lnTo>
                  <a:pt x="21959" y="67944"/>
                </a:lnTo>
                <a:lnTo>
                  <a:pt x="21482" y="66801"/>
                </a:lnTo>
                <a:lnTo>
                  <a:pt x="18794" y="66801"/>
                </a:lnTo>
                <a:lnTo>
                  <a:pt x="17778" y="65531"/>
                </a:lnTo>
                <a:lnTo>
                  <a:pt x="16644" y="63753"/>
                </a:lnTo>
                <a:lnTo>
                  <a:pt x="16686" y="63245"/>
                </a:lnTo>
                <a:lnTo>
                  <a:pt x="16787" y="61975"/>
                </a:lnTo>
                <a:lnTo>
                  <a:pt x="16883" y="60832"/>
                </a:lnTo>
                <a:lnTo>
                  <a:pt x="19092" y="62610"/>
                </a:lnTo>
                <a:lnTo>
                  <a:pt x="18495" y="64388"/>
                </a:lnTo>
                <a:lnTo>
                  <a:pt x="41192" y="64388"/>
                </a:lnTo>
                <a:lnTo>
                  <a:pt x="39042" y="65023"/>
                </a:lnTo>
                <a:lnTo>
                  <a:pt x="39639" y="66166"/>
                </a:lnTo>
                <a:lnTo>
                  <a:pt x="38385" y="66166"/>
                </a:lnTo>
                <a:lnTo>
                  <a:pt x="36473" y="69214"/>
                </a:lnTo>
                <a:lnTo>
                  <a:pt x="36354" y="70357"/>
                </a:lnTo>
                <a:lnTo>
                  <a:pt x="36234" y="71500"/>
                </a:lnTo>
                <a:close/>
              </a:path>
              <a:path w="93344" h="104775">
                <a:moveTo>
                  <a:pt x="41550" y="69214"/>
                </a:moveTo>
                <a:lnTo>
                  <a:pt x="41456" y="67944"/>
                </a:lnTo>
                <a:lnTo>
                  <a:pt x="41371" y="66801"/>
                </a:lnTo>
                <a:lnTo>
                  <a:pt x="41281" y="65531"/>
                </a:lnTo>
                <a:lnTo>
                  <a:pt x="41192" y="64388"/>
                </a:lnTo>
                <a:lnTo>
                  <a:pt x="18495" y="64388"/>
                </a:lnTo>
                <a:lnTo>
                  <a:pt x="20526" y="63753"/>
                </a:lnTo>
                <a:lnTo>
                  <a:pt x="20526" y="61340"/>
                </a:lnTo>
                <a:lnTo>
                  <a:pt x="21302" y="63245"/>
                </a:lnTo>
                <a:lnTo>
                  <a:pt x="41060" y="63245"/>
                </a:lnTo>
                <a:lnTo>
                  <a:pt x="43461" y="65023"/>
                </a:lnTo>
                <a:lnTo>
                  <a:pt x="43103" y="65531"/>
                </a:lnTo>
                <a:lnTo>
                  <a:pt x="41550" y="69214"/>
                </a:lnTo>
                <a:close/>
              </a:path>
              <a:path w="93344" h="104775">
                <a:moveTo>
                  <a:pt x="46388" y="63753"/>
                </a:moveTo>
                <a:lnTo>
                  <a:pt x="39460" y="61975"/>
                </a:lnTo>
                <a:lnTo>
                  <a:pt x="46985" y="61975"/>
                </a:lnTo>
                <a:lnTo>
                  <a:pt x="46388" y="63753"/>
                </a:lnTo>
                <a:close/>
              </a:path>
              <a:path w="93344" h="104775">
                <a:moveTo>
                  <a:pt x="40833" y="68579"/>
                </a:moveTo>
                <a:lnTo>
                  <a:pt x="38385" y="66166"/>
                </a:lnTo>
                <a:lnTo>
                  <a:pt x="39639" y="66166"/>
                </a:lnTo>
                <a:lnTo>
                  <a:pt x="40833" y="68579"/>
                </a:lnTo>
                <a:close/>
              </a:path>
              <a:path w="93344" h="104775">
                <a:moveTo>
                  <a:pt x="11388" y="72135"/>
                </a:moveTo>
                <a:lnTo>
                  <a:pt x="12403" y="68579"/>
                </a:lnTo>
                <a:lnTo>
                  <a:pt x="14732" y="70357"/>
                </a:lnTo>
                <a:lnTo>
                  <a:pt x="11388" y="72135"/>
                </a:lnTo>
                <a:close/>
              </a:path>
              <a:path w="93344" h="104775">
                <a:moveTo>
                  <a:pt x="36055" y="73405"/>
                </a:moveTo>
                <a:lnTo>
                  <a:pt x="15389" y="73405"/>
                </a:lnTo>
                <a:lnTo>
                  <a:pt x="15389" y="70865"/>
                </a:lnTo>
                <a:lnTo>
                  <a:pt x="16285" y="71500"/>
                </a:lnTo>
                <a:lnTo>
                  <a:pt x="36234" y="71500"/>
                </a:lnTo>
                <a:lnTo>
                  <a:pt x="36115" y="72770"/>
                </a:lnTo>
                <a:lnTo>
                  <a:pt x="36055" y="73405"/>
                </a:lnTo>
                <a:close/>
              </a:path>
              <a:path w="93344" h="104775">
                <a:moveTo>
                  <a:pt x="34801" y="78104"/>
                </a:moveTo>
                <a:lnTo>
                  <a:pt x="31576" y="76961"/>
                </a:lnTo>
                <a:lnTo>
                  <a:pt x="11567" y="76961"/>
                </a:lnTo>
                <a:lnTo>
                  <a:pt x="10790" y="74548"/>
                </a:lnTo>
                <a:lnTo>
                  <a:pt x="13299" y="72770"/>
                </a:lnTo>
                <a:lnTo>
                  <a:pt x="15270" y="73405"/>
                </a:lnTo>
                <a:lnTo>
                  <a:pt x="36055" y="73405"/>
                </a:lnTo>
                <a:lnTo>
                  <a:pt x="35697" y="76961"/>
                </a:lnTo>
                <a:lnTo>
                  <a:pt x="35338" y="77469"/>
                </a:lnTo>
                <a:lnTo>
                  <a:pt x="34801" y="78104"/>
                </a:lnTo>
                <a:close/>
              </a:path>
              <a:path w="93344" h="104775">
                <a:moveTo>
                  <a:pt x="7071" y="84835"/>
                </a:moveTo>
                <a:lnTo>
                  <a:pt x="5713" y="81660"/>
                </a:lnTo>
                <a:lnTo>
                  <a:pt x="7087" y="79374"/>
                </a:lnTo>
                <a:lnTo>
                  <a:pt x="7923" y="77469"/>
                </a:lnTo>
                <a:lnTo>
                  <a:pt x="10133" y="77469"/>
                </a:lnTo>
                <a:lnTo>
                  <a:pt x="9476" y="75183"/>
                </a:lnTo>
                <a:lnTo>
                  <a:pt x="11567" y="76961"/>
                </a:lnTo>
                <a:lnTo>
                  <a:pt x="31576" y="76961"/>
                </a:lnTo>
                <a:lnTo>
                  <a:pt x="30500" y="77469"/>
                </a:lnTo>
                <a:lnTo>
                  <a:pt x="29007" y="78739"/>
                </a:lnTo>
                <a:lnTo>
                  <a:pt x="29485" y="79374"/>
                </a:lnTo>
                <a:lnTo>
                  <a:pt x="11149" y="79374"/>
                </a:lnTo>
                <a:lnTo>
                  <a:pt x="7166" y="84708"/>
                </a:lnTo>
                <a:close/>
              </a:path>
              <a:path w="93344" h="104775">
                <a:moveTo>
                  <a:pt x="22019" y="90677"/>
                </a:moveTo>
                <a:lnTo>
                  <a:pt x="18256" y="90042"/>
                </a:lnTo>
                <a:lnTo>
                  <a:pt x="8401" y="90042"/>
                </a:lnTo>
                <a:lnTo>
                  <a:pt x="11149" y="79374"/>
                </a:lnTo>
                <a:lnTo>
                  <a:pt x="29485" y="79374"/>
                </a:lnTo>
                <a:lnTo>
                  <a:pt x="30441" y="80517"/>
                </a:lnTo>
                <a:lnTo>
                  <a:pt x="27574" y="80517"/>
                </a:lnTo>
                <a:lnTo>
                  <a:pt x="26260" y="83565"/>
                </a:lnTo>
                <a:lnTo>
                  <a:pt x="26797" y="84708"/>
                </a:lnTo>
                <a:lnTo>
                  <a:pt x="26320" y="85851"/>
                </a:lnTo>
                <a:lnTo>
                  <a:pt x="25961" y="86486"/>
                </a:lnTo>
                <a:lnTo>
                  <a:pt x="19451" y="88264"/>
                </a:lnTo>
                <a:lnTo>
                  <a:pt x="22019" y="90677"/>
                </a:lnTo>
                <a:close/>
              </a:path>
              <a:path w="93344" h="104775">
                <a:moveTo>
                  <a:pt x="4340" y="87629"/>
                </a:moveTo>
                <a:lnTo>
                  <a:pt x="2283" y="84835"/>
                </a:lnTo>
                <a:lnTo>
                  <a:pt x="2847" y="84073"/>
                </a:lnTo>
                <a:lnTo>
                  <a:pt x="6826" y="85216"/>
                </a:lnTo>
                <a:lnTo>
                  <a:pt x="5415" y="87121"/>
                </a:lnTo>
                <a:lnTo>
                  <a:pt x="4340" y="87629"/>
                </a:lnTo>
                <a:close/>
              </a:path>
              <a:path w="93344" h="104775">
                <a:moveTo>
                  <a:pt x="9611" y="85343"/>
                </a:moveTo>
                <a:lnTo>
                  <a:pt x="7266" y="85343"/>
                </a:lnTo>
                <a:lnTo>
                  <a:pt x="6826" y="85216"/>
                </a:lnTo>
                <a:lnTo>
                  <a:pt x="7071" y="84835"/>
                </a:lnTo>
                <a:lnTo>
                  <a:pt x="7215" y="85216"/>
                </a:lnTo>
                <a:lnTo>
                  <a:pt x="9644" y="85216"/>
                </a:lnTo>
                <a:close/>
              </a:path>
              <a:path w="93344" h="104775">
                <a:moveTo>
                  <a:pt x="8760" y="103758"/>
                </a:moveTo>
                <a:lnTo>
                  <a:pt x="7326" y="103250"/>
                </a:lnTo>
                <a:lnTo>
                  <a:pt x="4579" y="97789"/>
                </a:lnTo>
                <a:lnTo>
                  <a:pt x="2369" y="92455"/>
                </a:lnTo>
                <a:lnTo>
                  <a:pt x="0" y="86486"/>
                </a:lnTo>
                <a:lnTo>
                  <a:pt x="412" y="87121"/>
                </a:lnTo>
                <a:lnTo>
                  <a:pt x="2130" y="89534"/>
                </a:lnTo>
                <a:lnTo>
                  <a:pt x="8401" y="90042"/>
                </a:lnTo>
                <a:lnTo>
                  <a:pt x="18256" y="90042"/>
                </a:lnTo>
                <a:lnTo>
                  <a:pt x="19152" y="91820"/>
                </a:lnTo>
                <a:lnTo>
                  <a:pt x="17480" y="94233"/>
                </a:lnTo>
                <a:lnTo>
                  <a:pt x="16285" y="94233"/>
                </a:lnTo>
                <a:lnTo>
                  <a:pt x="15449" y="97281"/>
                </a:lnTo>
                <a:lnTo>
                  <a:pt x="17241" y="99059"/>
                </a:lnTo>
                <a:lnTo>
                  <a:pt x="11746" y="99059"/>
                </a:lnTo>
                <a:lnTo>
                  <a:pt x="14673" y="101472"/>
                </a:lnTo>
                <a:lnTo>
                  <a:pt x="10014" y="101472"/>
                </a:lnTo>
                <a:lnTo>
                  <a:pt x="8760" y="103758"/>
                </a:lnTo>
                <a:close/>
              </a:path>
              <a:path w="93344" h="104775">
                <a:moveTo>
                  <a:pt x="17599" y="101980"/>
                </a:moveTo>
                <a:lnTo>
                  <a:pt x="16763" y="100837"/>
                </a:lnTo>
                <a:lnTo>
                  <a:pt x="11746" y="99059"/>
                </a:lnTo>
                <a:lnTo>
                  <a:pt x="17241" y="99059"/>
                </a:lnTo>
                <a:lnTo>
                  <a:pt x="17838" y="99567"/>
                </a:lnTo>
                <a:lnTo>
                  <a:pt x="17719" y="100837"/>
                </a:lnTo>
                <a:lnTo>
                  <a:pt x="17599" y="101980"/>
                </a:lnTo>
                <a:close/>
              </a:path>
              <a:path w="93344" h="104775">
                <a:moveTo>
                  <a:pt x="13418" y="104393"/>
                </a:moveTo>
                <a:lnTo>
                  <a:pt x="11328" y="101472"/>
                </a:lnTo>
                <a:lnTo>
                  <a:pt x="14673" y="101472"/>
                </a:lnTo>
                <a:lnTo>
                  <a:pt x="13418" y="104393"/>
                </a:lnTo>
                <a:close/>
              </a:path>
            </a:pathLst>
          </a:custGeom>
          <a:solidFill>
            <a:srgbClr val="ED8632"/>
          </a:solidFill>
        </p:spPr>
        <p:txBody>
          <a:bodyPr wrap="square" lIns="0" tIns="0" rIns="0" bIns="0" rtlCol="0"/>
          <a:lstStyle/>
          <a:p>
            <a:endParaRPr/>
          </a:p>
        </p:txBody>
      </p:sp>
      <p:sp>
        <p:nvSpPr>
          <p:cNvPr id="77" name="object 77"/>
          <p:cNvSpPr/>
          <p:nvPr/>
        </p:nvSpPr>
        <p:spPr>
          <a:xfrm>
            <a:off x="14861992" y="3086843"/>
            <a:ext cx="93980" cy="112395"/>
          </a:xfrm>
          <a:custGeom>
            <a:avLst/>
            <a:gdLst/>
            <a:ahLst/>
            <a:cxnLst/>
            <a:rect l="l" t="t" r="r" b="b"/>
            <a:pathLst>
              <a:path w="93980" h="112394">
                <a:moveTo>
                  <a:pt x="47739" y="380"/>
                </a:moveTo>
                <a:lnTo>
                  <a:pt x="40695" y="380"/>
                </a:lnTo>
                <a:lnTo>
                  <a:pt x="41359" y="126"/>
                </a:lnTo>
                <a:lnTo>
                  <a:pt x="47518" y="0"/>
                </a:lnTo>
                <a:lnTo>
                  <a:pt x="47739" y="380"/>
                </a:lnTo>
                <a:close/>
              </a:path>
              <a:path w="93980" h="112394">
                <a:moveTo>
                  <a:pt x="17580" y="4698"/>
                </a:moveTo>
                <a:lnTo>
                  <a:pt x="14176" y="1904"/>
                </a:lnTo>
                <a:lnTo>
                  <a:pt x="15797" y="1015"/>
                </a:lnTo>
                <a:lnTo>
                  <a:pt x="40415" y="126"/>
                </a:lnTo>
                <a:lnTo>
                  <a:pt x="40695" y="380"/>
                </a:lnTo>
                <a:lnTo>
                  <a:pt x="47739" y="380"/>
                </a:lnTo>
                <a:lnTo>
                  <a:pt x="48909" y="2539"/>
                </a:lnTo>
                <a:lnTo>
                  <a:pt x="20388" y="2539"/>
                </a:lnTo>
                <a:lnTo>
                  <a:pt x="17580" y="4698"/>
                </a:lnTo>
                <a:close/>
              </a:path>
              <a:path w="93980" h="112394">
                <a:moveTo>
                  <a:pt x="23613" y="12572"/>
                </a:moveTo>
                <a:lnTo>
                  <a:pt x="17819" y="10413"/>
                </a:lnTo>
                <a:lnTo>
                  <a:pt x="23374" y="6730"/>
                </a:lnTo>
                <a:lnTo>
                  <a:pt x="26997" y="5079"/>
                </a:lnTo>
                <a:lnTo>
                  <a:pt x="23852" y="5079"/>
                </a:lnTo>
                <a:lnTo>
                  <a:pt x="22872" y="4698"/>
                </a:lnTo>
                <a:lnTo>
                  <a:pt x="21761" y="4190"/>
                </a:lnTo>
                <a:lnTo>
                  <a:pt x="20388" y="2539"/>
                </a:lnTo>
                <a:lnTo>
                  <a:pt x="48909" y="2539"/>
                </a:lnTo>
                <a:lnTo>
                  <a:pt x="49415" y="3555"/>
                </a:lnTo>
                <a:lnTo>
                  <a:pt x="42188" y="4063"/>
                </a:lnTo>
                <a:lnTo>
                  <a:pt x="43178" y="5587"/>
                </a:lnTo>
                <a:lnTo>
                  <a:pt x="47444" y="5587"/>
                </a:lnTo>
                <a:lnTo>
                  <a:pt x="47922" y="7492"/>
                </a:lnTo>
                <a:lnTo>
                  <a:pt x="50789" y="9143"/>
                </a:lnTo>
                <a:lnTo>
                  <a:pt x="51395" y="10032"/>
                </a:lnTo>
                <a:lnTo>
                  <a:pt x="26181" y="10032"/>
                </a:lnTo>
                <a:lnTo>
                  <a:pt x="23613" y="12572"/>
                </a:lnTo>
                <a:close/>
              </a:path>
              <a:path w="93980" h="112394">
                <a:moveTo>
                  <a:pt x="47444" y="5587"/>
                </a:moveTo>
                <a:lnTo>
                  <a:pt x="43178" y="5587"/>
                </a:lnTo>
                <a:lnTo>
                  <a:pt x="42844" y="5079"/>
                </a:lnTo>
                <a:lnTo>
                  <a:pt x="44049" y="5079"/>
                </a:lnTo>
                <a:lnTo>
                  <a:pt x="45772" y="4698"/>
                </a:lnTo>
                <a:lnTo>
                  <a:pt x="47444" y="5587"/>
                </a:lnTo>
                <a:close/>
              </a:path>
              <a:path w="93980" h="112394">
                <a:moveTo>
                  <a:pt x="54934" y="5587"/>
                </a:moveTo>
                <a:lnTo>
                  <a:pt x="47393" y="5587"/>
                </a:lnTo>
                <a:lnTo>
                  <a:pt x="46467" y="5079"/>
                </a:lnTo>
                <a:lnTo>
                  <a:pt x="38926" y="5079"/>
                </a:lnTo>
                <a:lnTo>
                  <a:pt x="54934" y="5587"/>
                </a:lnTo>
                <a:close/>
              </a:path>
              <a:path w="93980" h="112394">
                <a:moveTo>
                  <a:pt x="93860" y="5587"/>
                </a:moveTo>
                <a:lnTo>
                  <a:pt x="54934" y="5587"/>
                </a:lnTo>
                <a:lnTo>
                  <a:pt x="38926" y="5079"/>
                </a:lnTo>
                <a:lnTo>
                  <a:pt x="0" y="5079"/>
                </a:lnTo>
                <a:lnTo>
                  <a:pt x="93860" y="5587"/>
                </a:lnTo>
                <a:close/>
              </a:path>
              <a:path w="93980" h="112394">
                <a:moveTo>
                  <a:pt x="27614" y="30352"/>
                </a:moveTo>
                <a:lnTo>
                  <a:pt x="27491" y="27431"/>
                </a:lnTo>
                <a:lnTo>
                  <a:pt x="27376" y="24764"/>
                </a:lnTo>
                <a:lnTo>
                  <a:pt x="28561" y="22224"/>
                </a:lnTo>
                <a:lnTo>
                  <a:pt x="28800" y="21589"/>
                </a:lnTo>
                <a:lnTo>
                  <a:pt x="28510" y="19684"/>
                </a:lnTo>
                <a:lnTo>
                  <a:pt x="26480" y="18668"/>
                </a:lnTo>
                <a:lnTo>
                  <a:pt x="27137" y="16763"/>
                </a:lnTo>
                <a:lnTo>
                  <a:pt x="26719" y="15239"/>
                </a:lnTo>
                <a:lnTo>
                  <a:pt x="25285" y="14350"/>
                </a:lnTo>
                <a:lnTo>
                  <a:pt x="26507" y="12064"/>
                </a:lnTo>
                <a:lnTo>
                  <a:pt x="26263" y="10413"/>
                </a:lnTo>
                <a:lnTo>
                  <a:pt x="26181" y="10032"/>
                </a:lnTo>
                <a:lnTo>
                  <a:pt x="51737" y="10032"/>
                </a:lnTo>
                <a:lnTo>
                  <a:pt x="49176" y="12953"/>
                </a:lnTo>
                <a:lnTo>
                  <a:pt x="52765" y="12953"/>
                </a:lnTo>
                <a:lnTo>
                  <a:pt x="54373" y="14477"/>
                </a:lnTo>
                <a:lnTo>
                  <a:pt x="53810" y="16763"/>
                </a:lnTo>
                <a:lnTo>
                  <a:pt x="53716" y="17144"/>
                </a:lnTo>
                <a:lnTo>
                  <a:pt x="57654" y="17144"/>
                </a:lnTo>
                <a:lnTo>
                  <a:pt x="58087" y="18668"/>
                </a:lnTo>
                <a:lnTo>
                  <a:pt x="58195" y="19049"/>
                </a:lnTo>
                <a:lnTo>
                  <a:pt x="55687" y="21589"/>
                </a:lnTo>
                <a:lnTo>
                  <a:pt x="56716" y="22224"/>
                </a:lnTo>
                <a:lnTo>
                  <a:pt x="33886" y="22224"/>
                </a:lnTo>
                <a:lnTo>
                  <a:pt x="28994" y="26141"/>
                </a:lnTo>
                <a:lnTo>
                  <a:pt x="28734" y="26141"/>
                </a:lnTo>
                <a:lnTo>
                  <a:pt x="29652" y="27939"/>
                </a:lnTo>
                <a:lnTo>
                  <a:pt x="29834" y="27939"/>
                </a:lnTo>
                <a:lnTo>
                  <a:pt x="27614" y="30352"/>
                </a:lnTo>
                <a:close/>
              </a:path>
              <a:path w="93980" h="112394">
                <a:moveTo>
                  <a:pt x="70310" y="10413"/>
                </a:moveTo>
                <a:lnTo>
                  <a:pt x="51655" y="10413"/>
                </a:lnTo>
                <a:lnTo>
                  <a:pt x="51395" y="10032"/>
                </a:lnTo>
                <a:lnTo>
                  <a:pt x="26181" y="10032"/>
                </a:lnTo>
                <a:lnTo>
                  <a:pt x="70310" y="10413"/>
                </a:lnTo>
                <a:close/>
              </a:path>
              <a:path w="93980" h="112394">
                <a:moveTo>
                  <a:pt x="52765" y="12953"/>
                </a:moveTo>
                <a:lnTo>
                  <a:pt x="49176" y="12953"/>
                </a:lnTo>
                <a:lnTo>
                  <a:pt x="51864" y="12064"/>
                </a:lnTo>
                <a:lnTo>
                  <a:pt x="52765" y="12953"/>
                </a:lnTo>
                <a:close/>
              </a:path>
              <a:path w="93980" h="112394">
                <a:moveTo>
                  <a:pt x="57654" y="17144"/>
                </a:moveTo>
                <a:lnTo>
                  <a:pt x="53716" y="17144"/>
                </a:lnTo>
                <a:lnTo>
                  <a:pt x="57359" y="16001"/>
                </a:lnTo>
                <a:lnTo>
                  <a:pt x="57556" y="16763"/>
                </a:lnTo>
                <a:lnTo>
                  <a:pt x="57654" y="17144"/>
                </a:lnTo>
                <a:close/>
              </a:path>
              <a:path w="93980" h="112394">
                <a:moveTo>
                  <a:pt x="31616" y="31876"/>
                </a:moveTo>
                <a:lnTo>
                  <a:pt x="29652" y="27939"/>
                </a:lnTo>
                <a:lnTo>
                  <a:pt x="28734" y="26141"/>
                </a:lnTo>
                <a:lnTo>
                  <a:pt x="28994" y="26141"/>
                </a:lnTo>
                <a:lnTo>
                  <a:pt x="33886" y="22224"/>
                </a:lnTo>
                <a:lnTo>
                  <a:pt x="35986" y="23367"/>
                </a:lnTo>
                <a:lnTo>
                  <a:pt x="36416" y="23367"/>
                </a:lnTo>
                <a:lnTo>
                  <a:pt x="32572" y="24002"/>
                </a:lnTo>
                <a:lnTo>
                  <a:pt x="30720" y="27050"/>
                </a:lnTo>
                <a:lnTo>
                  <a:pt x="29843" y="27939"/>
                </a:lnTo>
                <a:lnTo>
                  <a:pt x="57351" y="27939"/>
                </a:lnTo>
                <a:lnTo>
                  <a:pt x="57837" y="28320"/>
                </a:lnTo>
                <a:lnTo>
                  <a:pt x="65167" y="28320"/>
                </a:lnTo>
                <a:lnTo>
                  <a:pt x="65688" y="30098"/>
                </a:lnTo>
                <a:lnTo>
                  <a:pt x="36813" y="30098"/>
                </a:lnTo>
                <a:lnTo>
                  <a:pt x="31616" y="31876"/>
                </a:lnTo>
                <a:close/>
              </a:path>
              <a:path w="93980" h="112394">
                <a:moveTo>
                  <a:pt x="57351" y="27939"/>
                </a:moveTo>
                <a:lnTo>
                  <a:pt x="29843" y="27939"/>
                </a:lnTo>
                <a:lnTo>
                  <a:pt x="30720" y="27050"/>
                </a:lnTo>
                <a:lnTo>
                  <a:pt x="32572" y="24002"/>
                </a:lnTo>
                <a:lnTo>
                  <a:pt x="36416" y="23367"/>
                </a:lnTo>
                <a:lnTo>
                  <a:pt x="35986" y="23367"/>
                </a:lnTo>
                <a:lnTo>
                  <a:pt x="33886" y="22224"/>
                </a:lnTo>
                <a:lnTo>
                  <a:pt x="56716" y="22224"/>
                </a:lnTo>
                <a:lnTo>
                  <a:pt x="58673" y="23367"/>
                </a:lnTo>
                <a:lnTo>
                  <a:pt x="61062" y="25907"/>
                </a:lnTo>
                <a:lnTo>
                  <a:pt x="56702" y="27431"/>
                </a:lnTo>
                <a:lnTo>
                  <a:pt x="57351" y="27939"/>
                </a:lnTo>
                <a:close/>
              </a:path>
              <a:path w="93980" h="112394">
                <a:moveTo>
                  <a:pt x="65167" y="28320"/>
                </a:moveTo>
                <a:lnTo>
                  <a:pt x="57837" y="28320"/>
                </a:lnTo>
                <a:lnTo>
                  <a:pt x="59032" y="27939"/>
                </a:lnTo>
                <a:lnTo>
                  <a:pt x="59705" y="27050"/>
                </a:lnTo>
                <a:lnTo>
                  <a:pt x="60440" y="26141"/>
                </a:lnTo>
                <a:lnTo>
                  <a:pt x="64481" y="24764"/>
                </a:lnTo>
                <a:lnTo>
                  <a:pt x="64069" y="24764"/>
                </a:lnTo>
                <a:lnTo>
                  <a:pt x="65050" y="27939"/>
                </a:lnTo>
                <a:lnTo>
                  <a:pt x="65167" y="28320"/>
                </a:lnTo>
                <a:close/>
              </a:path>
              <a:path w="93980" h="112394">
                <a:moveTo>
                  <a:pt x="45891" y="49910"/>
                </a:moveTo>
                <a:lnTo>
                  <a:pt x="40217" y="45211"/>
                </a:lnTo>
                <a:lnTo>
                  <a:pt x="39560" y="42290"/>
                </a:lnTo>
                <a:lnTo>
                  <a:pt x="43980" y="40893"/>
                </a:lnTo>
                <a:lnTo>
                  <a:pt x="41890" y="40004"/>
                </a:lnTo>
                <a:lnTo>
                  <a:pt x="42009" y="38099"/>
                </a:lnTo>
                <a:lnTo>
                  <a:pt x="43801" y="36702"/>
                </a:lnTo>
                <a:lnTo>
                  <a:pt x="43002" y="36194"/>
                </a:lnTo>
                <a:lnTo>
                  <a:pt x="42606" y="35305"/>
                </a:lnTo>
                <a:lnTo>
                  <a:pt x="42547" y="34416"/>
                </a:lnTo>
                <a:lnTo>
                  <a:pt x="39321" y="34035"/>
                </a:lnTo>
                <a:lnTo>
                  <a:pt x="37410" y="32511"/>
                </a:lnTo>
                <a:lnTo>
                  <a:pt x="36871" y="30352"/>
                </a:lnTo>
                <a:lnTo>
                  <a:pt x="36813" y="30098"/>
                </a:lnTo>
                <a:lnTo>
                  <a:pt x="65688" y="30098"/>
                </a:lnTo>
                <a:lnTo>
                  <a:pt x="66206" y="31876"/>
                </a:lnTo>
                <a:lnTo>
                  <a:pt x="66280" y="32130"/>
                </a:lnTo>
                <a:lnTo>
                  <a:pt x="62436" y="32130"/>
                </a:lnTo>
                <a:lnTo>
                  <a:pt x="54671" y="34924"/>
                </a:lnTo>
                <a:lnTo>
                  <a:pt x="57956" y="36448"/>
                </a:lnTo>
                <a:lnTo>
                  <a:pt x="63392" y="37718"/>
                </a:lnTo>
                <a:lnTo>
                  <a:pt x="67611" y="37718"/>
                </a:lnTo>
                <a:lnTo>
                  <a:pt x="68469" y="38607"/>
                </a:lnTo>
                <a:lnTo>
                  <a:pt x="68573" y="40004"/>
                </a:lnTo>
                <a:lnTo>
                  <a:pt x="68639" y="40893"/>
                </a:lnTo>
                <a:lnTo>
                  <a:pt x="74202" y="42036"/>
                </a:lnTo>
                <a:lnTo>
                  <a:pt x="70615" y="45719"/>
                </a:lnTo>
                <a:lnTo>
                  <a:pt x="66259" y="45719"/>
                </a:lnTo>
                <a:lnTo>
                  <a:pt x="65602" y="47243"/>
                </a:lnTo>
                <a:lnTo>
                  <a:pt x="70260" y="48767"/>
                </a:lnTo>
                <a:lnTo>
                  <a:pt x="70590" y="49148"/>
                </a:lnTo>
                <a:lnTo>
                  <a:pt x="46787" y="49148"/>
                </a:lnTo>
                <a:lnTo>
                  <a:pt x="45891" y="49910"/>
                </a:lnTo>
                <a:close/>
              </a:path>
              <a:path w="93980" h="112394">
                <a:moveTo>
                  <a:pt x="65209" y="36194"/>
                </a:moveTo>
                <a:lnTo>
                  <a:pt x="62197" y="35178"/>
                </a:lnTo>
                <a:lnTo>
                  <a:pt x="62284" y="34035"/>
                </a:lnTo>
                <a:lnTo>
                  <a:pt x="62399" y="32511"/>
                </a:lnTo>
                <a:lnTo>
                  <a:pt x="62436" y="32130"/>
                </a:lnTo>
                <a:lnTo>
                  <a:pt x="66280" y="32130"/>
                </a:lnTo>
                <a:lnTo>
                  <a:pt x="67411" y="35813"/>
                </a:lnTo>
                <a:lnTo>
                  <a:pt x="65781" y="35813"/>
                </a:lnTo>
                <a:lnTo>
                  <a:pt x="65209" y="36194"/>
                </a:lnTo>
                <a:close/>
              </a:path>
              <a:path w="93980" h="112394">
                <a:moveTo>
                  <a:pt x="67752" y="36956"/>
                </a:moveTo>
                <a:lnTo>
                  <a:pt x="65209" y="36194"/>
                </a:lnTo>
                <a:lnTo>
                  <a:pt x="65781" y="35813"/>
                </a:lnTo>
                <a:lnTo>
                  <a:pt x="66357" y="36448"/>
                </a:lnTo>
                <a:lnTo>
                  <a:pt x="67600" y="36448"/>
                </a:lnTo>
                <a:lnTo>
                  <a:pt x="67676" y="36702"/>
                </a:lnTo>
                <a:lnTo>
                  <a:pt x="67752" y="36956"/>
                </a:lnTo>
                <a:close/>
              </a:path>
              <a:path w="93980" h="112394">
                <a:moveTo>
                  <a:pt x="67600" y="36448"/>
                </a:moveTo>
                <a:lnTo>
                  <a:pt x="66357" y="36448"/>
                </a:lnTo>
                <a:lnTo>
                  <a:pt x="65781" y="35813"/>
                </a:lnTo>
                <a:lnTo>
                  <a:pt x="67411" y="35813"/>
                </a:lnTo>
                <a:lnTo>
                  <a:pt x="67524" y="36194"/>
                </a:lnTo>
                <a:lnTo>
                  <a:pt x="67600" y="36448"/>
                </a:lnTo>
                <a:close/>
              </a:path>
              <a:path w="93980" h="112394">
                <a:moveTo>
                  <a:pt x="67611" y="37718"/>
                </a:moveTo>
                <a:lnTo>
                  <a:pt x="63392" y="37718"/>
                </a:lnTo>
                <a:lnTo>
                  <a:pt x="63392" y="37083"/>
                </a:lnTo>
                <a:lnTo>
                  <a:pt x="65209" y="36194"/>
                </a:lnTo>
                <a:lnTo>
                  <a:pt x="66051" y="36448"/>
                </a:lnTo>
                <a:lnTo>
                  <a:pt x="66346" y="36448"/>
                </a:lnTo>
                <a:lnTo>
                  <a:pt x="67611" y="37718"/>
                </a:lnTo>
                <a:close/>
              </a:path>
              <a:path w="93980" h="112394">
                <a:moveTo>
                  <a:pt x="70380" y="45973"/>
                </a:moveTo>
                <a:lnTo>
                  <a:pt x="66259" y="45719"/>
                </a:lnTo>
                <a:lnTo>
                  <a:pt x="70615" y="45719"/>
                </a:lnTo>
                <a:lnTo>
                  <a:pt x="70380" y="45973"/>
                </a:lnTo>
                <a:close/>
              </a:path>
              <a:path w="93980" h="112394">
                <a:moveTo>
                  <a:pt x="50530" y="65658"/>
                </a:moveTo>
                <a:lnTo>
                  <a:pt x="44577" y="59435"/>
                </a:lnTo>
                <a:lnTo>
                  <a:pt x="45533" y="55244"/>
                </a:lnTo>
                <a:lnTo>
                  <a:pt x="46608" y="54228"/>
                </a:lnTo>
                <a:lnTo>
                  <a:pt x="46732" y="50799"/>
                </a:lnTo>
                <a:lnTo>
                  <a:pt x="46787" y="49148"/>
                </a:lnTo>
                <a:lnTo>
                  <a:pt x="70590" y="49148"/>
                </a:lnTo>
                <a:lnTo>
                  <a:pt x="71813" y="50799"/>
                </a:lnTo>
                <a:lnTo>
                  <a:pt x="70141" y="53212"/>
                </a:lnTo>
                <a:lnTo>
                  <a:pt x="75153" y="53212"/>
                </a:lnTo>
                <a:lnTo>
                  <a:pt x="73844" y="56387"/>
                </a:lnTo>
                <a:lnTo>
                  <a:pt x="71993" y="60197"/>
                </a:lnTo>
                <a:lnTo>
                  <a:pt x="72254" y="61340"/>
                </a:lnTo>
                <a:lnTo>
                  <a:pt x="53357" y="61340"/>
                </a:lnTo>
                <a:lnTo>
                  <a:pt x="50530" y="65658"/>
                </a:lnTo>
                <a:close/>
              </a:path>
              <a:path w="93980" h="112394">
                <a:moveTo>
                  <a:pt x="75153" y="53212"/>
                </a:moveTo>
                <a:lnTo>
                  <a:pt x="70141" y="53212"/>
                </a:lnTo>
                <a:lnTo>
                  <a:pt x="76412" y="50291"/>
                </a:lnTo>
                <a:lnTo>
                  <a:pt x="75153" y="53212"/>
                </a:lnTo>
                <a:close/>
              </a:path>
              <a:path w="93980" h="112394">
                <a:moveTo>
                  <a:pt x="59199" y="78104"/>
                </a:moveTo>
                <a:lnTo>
                  <a:pt x="58611" y="78104"/>
                </a:lnTo>
                <a:lnTo>
                  <a:pt x="55448" y="71627"/>
                </a:lnTo>
                <a:lnTo>
                  <a:pt x="56253" y="67055"/>
                </a:lnTo>
                <a:lnTo>
                  <a:pt x="56284" y="66801"/>
                </a:lnTo>
                <a:lnTo>
                  <a:pt x="55866" y="65658"/>
                </a:lnTo>
                <a:lnTo>
                  <a:pt x="53357" y="61340"/>
                </a:lnTo>
                <a:lnTo>
                  <a:pt x="72254" y="61340"/>
                </a:lnTo>
                <a:lnTo>
                  <a:pt x="72351" y="61721"/>
                </a:lnTo>
                <a:lnTo>
                  <a:pt x="71911" y="63499"/>
                </a:lnTo>
                <a:lnTo>
                  <a:pt x="70440" y="66039"/>
                </a:lnTo>
                <a:lnTo>
                  <a:pt x="71515" y="67055"/>
                </a:lnTo>
                <a:lnTo>
                  <a:pt x="77978" y="67055"/>
                </a:lnTo>
                <a:lnTo>
                  <a:pt x="79284" y="68833"/>
                </a:lnTo>
                <a:lnTo>
                  <a:pt x="79160" y="72897"/>
                </a:lnTo>
                <a:lnTo>
                  <a:pt x="82027" y="73913"/>
                </a:lnTo>
                <a:lnTo>
                  <a:pt x="83401" y="75310"/>
                </a:lnTo>
                <a:lnTo>
                  <a:pt x="83341" y="77342"/>
                </a:lnTo>
                <a:lnTo>
                  <a:pt x="83672" y="77596"/>
                </a:lnTo>
                <a:lnTo>
                  <a:pt x="61301" y="77596"/>
                </a:lnTo>
                <a:lnTo>
                  <a:pt x="59199" y="78104"/>
                </a:lnTo>
                <a:close/>
              </a:path>
              <a:path w="93980" h="112394">
                <a:moveTo>
                  <a:pt x="77978" y="67055"/>
                </a:moveTo>
                <a:lnTo>
                  <a:pt x="71515" y="67055"/>
                </a:lnTo>
                <a:lnTo>
                  <a:pt x="72982" y="63626"/>
                </a:lnTo>
                <a:lnTo>
                  <a:pt x="76435" y="64896"/>
                </a:lnTo>
                <a:lnTo>
                  <a:pt x="77978" y="67055"/>
                </a:lnTo>
                <a:close/>
              </a:path>
              <a:path w="93980" h="112394">
                <a:moveTo>
                  <a:pt x="83920" y="77723"/>
                </a:moveTo>
                <a:lnTo>
                  <a:pt x="61353" y="77723"/>
                </a:lnTo>
                <a:lnTo>
                  <a:pt x="83672" y="77596"/>
                </a:lnTo>
                <a:lnTo>
                  <a:pt x="83920" y="77723"/>
                </a:lnTo>
                <a:close/>
              </a:path>
              <a:path w="93980" h="112394">
                <a:moveTo>
                  <a:pt x="57598" y="85343"/>
                </a:moveTo>
                <a:lnTo>
                  <a:pt x="55866" y="80390"/>
                </a:lnTo>
                <a:lnTo>
                  <a:pt x="61442" y="78104"/>
                </a:lnTo>
                <a:lnTo>
                  <a:pt x="62257" y="80898"/>
                </a:lnTo>
                <a:lnTo>
                  <a:pt x="61002" y="81787"/>
                </a:lnTo>
                <a:lnTo>
                  <a:pt x="57708" y="81787"/>
                </a:lnTo>
                <a:lnTo>
                  <a:pt x="57658" y="83438"/>
                </a:lnTo>
                <a:lnTo>
                  <a:pt x="58511" y="84327"/>
                </a:lnTo>
                <a:lnTo>
                  <a:pt x="57598" y="85343"/>
                </a:lnTo>
                <a:close/>
              </a:path>
              <a:path w="93980" h="112394">
                <a:moveTo>
                  <a:pt x="60107" y="82422"/>
                </a:moveTo>
                <a:lnTo>
                  <a:pt x="62257" y="80898"/>
                </a:lnTo>
                <a:lnTo>
                  <a:pt x="61438" y="78104"/>
                </a:lnTo>
                <a:lnTo>
                  <a:pt x="62242" y="78104"/>
                </a:lnTo>
                <a:lnTo>
                  <a:pt x="62421" y="79628"/>
                </a:lnTo>
                <a:lnTo>
                  <a:pt x="62511" y="80390"/>
                </a:lnTo>
                <a:lnTo>
                  <a:pt x="62570" y="80898"/>
                </a:lnTo>
                <a:lnTo>
                  <a:pt x="62675" y="81787"/>
                </a:lnTo>
                <a:lnTo>
                  <a:pt x="60107" y="82422"/>
                </a:lnTo>
                <a:close/>
              </a:path>
              <a:path w="93980" h="112394">
                <a:moveTo>
                  <a:pt x="67931" y="111886"/>
                </a:moveTo>
                <a:lnTo>
                  <a:pt x="67812" y="106552"/>
                </a:lnTo>
                <a:lnTo>
                  <a:pt x="68729" y="103504"/>
                </a:lnTo>
                <a:lnTo>
                  <a:pt x="67647" y="102234"/>
                </a:lnTo>
                <a:lnTo>
                  <a:pt x="67268" y="101726"/>
                </a:lnTo>
                <a:lnTo>
                  <a:pt x="67214" y="100456"/>
                </a:lnTo>
                <a:lnTo>
                  <a:pt x="68289" y="98678"/>
                </a:lnTo>
                <a:lnTo>
                  <a:pt x="64945" y="98170"/>
                </a:lnTo>
                <a:lnTo>
                  <a:pt x="57658" y="95122"/>
                </a:lnTo>
                <a:lnTo>
                  <a:pt x="62297" y="91439"/>
                </a:lnTo>
                <a:lnTo>
                  <a:pt x="61933" y="91439"/>
                </a:lnTo>
                <a:lnTo>
                  <a:pt x="59270" y="89788"/>
                </a:lnTo>
                <a:lnTo>
                  <a:pt x="58315" y="87502"/>
                </a:lnTo>
                <a:lnTo>
                  <a:pt x="59170" y="85343"/>
                </a:lnTo>
                <a:lnTo>
                  <a:pt x="59144" y="84962"/>
                </a:lnTo>
                <a:lnTo>
                  <a:pt x="58511" y="84327"/>
                </a:lnTo>
                <a:lnTo>
                  <a:pt x="60107" y="82422"/>
                </a:lnTo>
                <a:lnTo>
                  <a:pt x="62675" y="81787"/>
                </a:lnTo>
                <a:lnTo>
                  <a:pt x="62247" y="78104"/>
                </a:lnTo>
                <a:lnTo>
                  <a:pt x="84352" y="78104"/>
                </a:lnTo>
                <a:lnTo>
                  <a:pt x="86566" y="79628"/>
                </a:lnTo>
                <a:lnTo>
                  <a:pt x="86671" y="80898"/>
                </a:lnTo>
                <a:lnTo>
                  <a:pt x="86796" y="82422"/>
                </a:lnTo>
                <a:lnTo>
                  <a:pt x="86880" y="83438"/>
                </a:lnTo>
                <a:lnTo>
                  <a:pt x="87004" y="84962"/>
                </a:lnTo>
                <a:lnTo>
                  <a:pt x="81549" y="84962"/>
                </a:lnTo>
                <a:lnTo>
                  <a:pt x="83400" y="86994"/>
                </a:lnTo>
                <a:lnTo>
                  <a:pt x="88440" y="86994"/>
                </a:lnTo>
                <a:lnTo>
                  <a:pt x="87522" y="91439"/>
                </a:lnTo>
                <a:lnTo>
                  <a:pt x="84774" y="94360"/>
                </a:lnTo>
                <a:lnTo>
                  <a:pt x="84475" y="97916"/>
                </a:lnTo>
                <a:lnTo>
                  <a:pt x="85551" y="99440"/>
                </a:lnTo>
                <a:lnTo>
                  <a:pt x="88238" y="101726"/>
                </a:lnTo>
                <a:lnTo>
                  <a:pt x="88031" y="103377"/>
                </a:lnTo>
                <a:lnTo>
                  <a:pt x="91600" y="103504"/>
                </a:lnTo>
                <a:lnTo>
                  <a:pt x="92001" y="105663"/>
                </a:lnTo>
                <a:lnTo>
                  <a:pt x="89373" y="107949"/>
                </a:lnTo>
                <a:lnTo>
                  <a:pt x="90269" y="108584"/>
                </a:lnTo>
                <a:lnTo>
                  <a:pt x="90030" y="109473"/>
                </a:lnTo>
                <a:lnTo>
                  <a:pt x="89552" y="110489"/>
                </a:lnTo>
                <a:lnTo>
                  <a:pt x="85431" y="110743"/>
                </a:lnTo>
                <a:lnTo>
                  <a:pt x="82830" y="111124"/>
                </a:lnTo>
                <a:lnTo>
                  <a:pt x="73450" y="111124"/>
                </a:lnTo>
                <a:lnTo>
                  <a:pt x="67931" y="111886"/>
                </a:lnTo>
                <a:close/>
              </a:path>
              <a:path w="93980" h="112394">
                <a:moveTo>
                  <a:pt x="58511" y="84327"/>
                </a:moveTo>
                <a:lnTo>
                  <a:pt x="57658" y="83438"/>
                </a:lnTo>
                <a:lnTo>
                  <a:pt x="57720" y="81787"/>
                </a:lnTo>
                <a:lnTo>
                  <a:pt x="57479" y="81787"/>
                </a:lnTo>
                <a:lnTo>
                  <a:pt x="60107" y="82422"/>
                </a:lnTo>
                <a:lnTo>
                  <a:pt x="58511" y="84327"/>
                </a:lnTo>
                <a:close/>
              </a:path>
              <a:path w="93980" h="112394">
                <a:moveTo>
                  <a:pt x="60107" y="82422"/>
                </a:moveTo>
                <a:lnTo>
                  <a:pt x="57479" y="81787"/>
                </a:lnTo>
                <a:lnTo>
                  <a:pt x="61002" y="81787"/>
                </a:lnTo>
                <a:lnTo>
                  <a:pt x="60107" y="82422"/>
                </a:lnTo>
                <a:close/>
              </a:path>
              <a:path w="93980" h="112394">
                <a:moveTo>
                  <a:pt x="87104" y="86105"/>
                </a:moveTo>
                <a:lnTo>
                  <a:pt x="81549" y="84962"/>
                </a:lnTo>
                <a:lnTo>
                  <a:pt x="87004" y="84962"/>
                </a:lnTo>
                <a:lnTo>
                  <a:pt x="87104" y="86105"/>
                </a:lnTo>
                <a:close/>
              </a:path>
              <a:path w="93980" h="112394">
                <a:moveTo>
                  <a:pt x="88440" y="86994"/>
                </a:moveTo>
                <a:lnTo>
                  <a:pt x="83400" y="86994"/>
                </a:lnTo>
                <a:lnTo>
                  <a:pt x="88477" y="86740"/>
                </a:lnTo>
                <a:lnTo>
                  <a:pt x="88440" y="86994"/>
                </a:lnTo>
                <a:close/>
              </a:path>
              <a:path w="93980" h="112394">
                <a:moveTo>
                  <a:pt x="91600" y="103504"/>
                </a:moveTo>
                <a:lnTo>
                  <a:pt x="87999" y="103504"/>
                </a:lnTo>
                <a:lnTo>
                  <a:pt x="91344" y="102234"/>
                </a:lnTo>
                <a:lnTo>
                  <a:pt x="91556" y="103377"/>
                </a:lnTo>
                <a:close/>
              </a:path>
            </a:pathLst>
          </a:custGeom>
          <a:solidFill>
            <a:srgbClr val="ED8A37"/>
          </a:solidFill>
        </p:spPr>
        <p:txBody>
          <a:bodyPr wrap="square" lIns="0" tIns="0" rIns="0" bIns="0" rtlCol="0"/>
          <a:lstStyle/>
          <a:p>
            <a:endParaRPr/>
          </a:p>
        </p:txBody>
      </p:sp>
      <p:sp>
        <p:nvSpPr>
          <p:cNvPr id="78" name="object 78"/>
          <p:cNvSpPr/>
          <p:nvPr/>
        </p:nvSpPr>
        <p:spPr>
          <a:xfrm>
            <a:off x="15059611" y="3035513"/>
            <a:ext cx="110489" cy="116205"/>
          </a:xfrm>
          <a:custGeom>
            <a:avLst/>
            <a:gdLst/>
            <a:ahLst/>
            <a:cxnLst/>
            <a:rect l="l" t="t" r="r" b="b"/>
            <a:pathLst>
              <a:path w="110490" h="116205">
                <a:moveTo>
                  <a:pt x="13539" y="14985"/>
                </a:moveTo>
                <a:lnTo>
                  <a:pt x="10612" y="14985"/>
                </a:lnTo>
                <a:lnTo>
                  <a:pt x="10269" y="13207"/>
                </a:lnTo>
                <a:lnTo>
                  <a:pt x="10171" y="12699"/>
                </a:lnTo>
                <a:lnTo>
                  <a:pt x="10122" y="12445"/>
                </a:lnTo>
                <a:lnTo>
                  <a:pt x="15652" y="9016"/>
                </a:lnTo>
                <a:lnTo>
                  <a:pt x="27887" y="0"/>
                </a:lnTo>
                <a:lnTo>
                  <a:pt x="29605" y="380"/>
                </a:lnTo>
                <a:lnTo>
                  <a:pt x="30621" y="4190"/>
                </a:lnTo>
                <a:lnTo>
                  <a:pt x="31338" y="6984"/>
                </a:lnTo>
                <a:lnTo>
                  <a:pt x="34025" y="7238"/>
                </a:lnTo>
                <a:lnTo>
                  <a:pt x="35220" y="9397"/>
                </a:lnTo>
                <a:lnTo>
                  <a:pt x="33735" y="11048"/>
                </a:lnTo>
                <a:lnTo>
                  <a:pt x="14256" y="11048"/>
                </a:lnTo>
                <a:lnTo>
                  <a:pt x="12822" y="13207"/>
                </a:lnTo>
                <a:lnTo>
                  <a:pt x="13539" y="14985"/>
                </a:lnTo>
                <a:close/>
              </a:path>
              <a:path w="110490" h="116205">
                <a:moveTo>
                  <a:pt x="11389" y="23113"/>
                </a:moveTo>
                <a:lnTo>
                  <a:pt x="9776" y="20192"/>
                </a:lnTo>
                <a:lnTo>
                  <a:pt x="14793" y="17525"/>
                </a:lnTo>
                <a:lnTo>
                  <a:pt x="14913" y="16890"/>
                </a:lnTo>
                <a:lnTo>
                  <a:pt x="15032" y="16255"/>
                </a:lnTo>
                <a:lnTo>
                  <a:pt x="14292" y="11302"/>
                </a:lnTo>
                <a:lnTo>
                  <a:pt x="14256" y="11048"/>
                </a:lnTo>
                <a:lnTo>
                  <a:pt x="33735" y="11048"/>
                </a:lnTo>
                <a:lnTo>
                  <a:pt x="33530" y="11302"/>
                </a:lnTo>
                <a:lnTo>
                  <a:pt x="33337" y="11302"/>
                </a:lnTo>
                <a:lnTo>
                  <a:pt x="34384" y="12699"/>
                </a:lnTo>
                <a:lnTo>
                  <a:pt x="39491" y="12699"/>
                </a:lnTo>
                <a:lnTo>
                  <a:pt x="40536" y="16890"/>
                </a:lnTo>
                <a:lnTo>
                  <a:pt x="38596" y="19049"/>
                </a:lnTo>
                <a:lnTo>
                  <a:pt x="13838" y="19049"/>
                </a:lnTo>
                <a:lnTo>
                  <a:pt x="16286" y="21208"/>
                </a:lnTo>
                <a:lnTo>
                  <a:pt x="15629" y="21843"/>
                </a:lnTo>
                <a:lnTo>
                  <a:pt x="12046" y="22732"/>
                </a:lnTo>
                <a:lnTo>
                  <a:pt x="11389" y="23113"/>
                </a:lnTo>
                <a:close/>
              </a:path>
              <a:path w="110490" h="116205">
                <a:moveTo>
                  <a:pt x="39491" y="12699"/>
                </a:moveTo>
                <a:lnTo>
                  <a:pt x="34384" y="12699"/>
                </a:lnTo>
                <a:lnTo>
                  <a:pt x="39378" y="11302"/>
                </a:lnTo>
                <a:lnTo>
                  <a:pt x="39147" y="11302"/>
                </a:lnTo>
                <a:lnTo>
                  <a:pt x="39428" y="12445"/>
                </a:lnTo>
                <a:lnTo>
                  <a:pt x="39491" y="12699"/>
                </a:lnTo>
                <a:close/>
              </a:path>
              <a:path w="110490" h="116205">
                <a:moveTo>
                  <a:pt x="15510" y="25780"/>
                </a:moveTo>
                <a:lnTo>
                  <a:pt x="15659" y="25145"/>
                </a:lnTo>
                <a:lnTo>
                  <a:pt x="15749" y="24764"/>
                </a:lnTo>
                <a:lnTo>
                  <a:pt x="15809" y="24510"/>
                </a:lnTo>
                <a:lnTo>
                  <a:pt x="18377" y="24383"/>
                </a:lnTo>
                <a:lnTo>
                  <a:pt x="18377" y="20446"/>
                </a:lnTo>
                <a:lnTo>
                  <a:pt x="16167" y="19430"/>
                </a:lnTo>
                <a:lnTo>
                  <a:pt x="13838" y="19049"/>
                </a:lnTo>
                <a:lnTo>
                  <a:pt x="38596" y="19049"/>
                </a:lnTo>
                <a:lnTo>
                  <a:pt x="37788" y="19938"/>
                </a:lnTo>
                <a:lnTo>
                  <a:pt x="39222" y="20827"/>
                </a:lnTo>
                <a:lnTo>
                  <a:pt x="39879" y="21081"/>
                </a:lnTo>
                <a:lnTo>
                  <a:pt x="39879" y="21335"/>
                </a:lnTo>
                <a:lnTo>
                  <a:pt x="39222" y="21589"/>
                </a:lnTo>
                <a:lnTo>
                  <a:pt x="41943" y="21589"/>
                </a:lnTo>
                <a:lnTo>
                  <a:pt x="41600" y="22732"/>
                </a:lnTo>
                <a:lnTo>
                  <a:pt x="41486" y="23113"/>
                </a:lnTo>
                <a:lnTo>
                  <a:pt x="41372" y="23494"/>
                </a:lnTo>
                <a:lnTo>
                  <a:pt x="39978" y="24764"/>
                </a:lnTo>
                <a:lnTo>
                  <a:pt x="16645" y="24764"/>
                </a:lnTo>
                <a:lnTo>
                  <a:pt x="15510" y="25780"/>
                </a:lnTo>
                <a:close/>
              </a:path>
              <a:path w="110490" h="116205">
                <a:moveTo>
                  <a:pt x="41943" y="21589"/>
                </a:moveTo>
                <a:lnTo>
                  <a:pt x="39222" y="21589"/>
                </a:lnTo>
                <a:lnTo>
                  <a:pt x="42588" y="21208"/>
                </a:lnTo>
                <a:lnTo>
                  <a:pt x="42046" y="21208"/>
                </a:lnTo>
                <a:lnTo>
                  <a:pt x="41943" y="21589"/>
                </a:lnTo>
                <a:close/>
              </a:path>
              <a:path w="110490" h="116205">
                <a:moveTo>
                  <a:pt x="17421" y="27685"/>
                </a:moveTo>
                <a:lnTo>
                  <a:pt x="17123" y="27304"/>
                </a:lnTo>
                <a:lnTo>
                  <a:pt x="17324" y="26805"/>
                </a:lnTo>
                <a:lnTo>
                  <a:pt x="17421" y="26288"/>
                </a:lnTo>
                <a:lnTo>
                  <a:pt x="17242" y="25907"/>
                </a:lnTo>
                <a:lnTo>
                  <a:pt x="16645" y="24764"/>
                </a:lnTo>
                <a:lnTo>
                  <a:pt x="39978" y="24764"/>
                </a:lnTo>
                <a:lnTo>
                  <a:pt x="39580" y="25145"/>
                </a:lnTo>
                <a:lnTo>
                  <a:pt x="43370" y="26288"/>
                </a:lnTo>
                <a:lnTo>
                  <a:pt x="21304" y="26288"/>
                </a:lnTo>
                <a:lnTo>
                  <a:pt x="17421" y="27685"/>
                </a:lnTo>
                <a:close/>
              </a:path>
              <a:path w="110490" h="116205">
                <a:moveTo>
                  <a:pt x="43247" y="30860"/>
                </a:moveTo>
                <a:lnTo>
                  <a:pt x="21901" y="30860"/>
                </a:lnTo>
                <a:lnTo>
                  <a:pt x="21184" y="28574"/>
                </a:lnTo>
                <a:lnTo>
                  <a:pt x="21974" y="28574"/>
                </a:lnTo>
                <a:lnTo>
                  <a:pt x="22186" y="27685"/>
                </a:lnTo>
                <a:lnTo>
                  <a:pt x="22276" y="27304"/>
                </a:lnTo>
                <a:lnTo>
                  <a:pt x="22396" y="26805"/>
                </a:lnTo>
                <a:lnTo>
                  <a:pt x="21304" y="26288"/>
                </a:lnTo>
                <a:lnTo>
                  <a:pt x="43978" y="26288"/>
                </a:lnTo>
                <a:lnTo>
                  <a:pt x="44100" y="27304"/>
                </a:lnTo>
                <a:lnTo>
                  <a:pt x="44145" y="27685"/>
                </a:lnTo>
                <a:lnTo>
                  <a:pt x="44252" y="28574"/>
                </a:lnTo>
                <a:lnTo>
                  <a:pt x="44358" y="29463"/>
                </a:lnTo>
                <a:lnTo>
                  <a:pt x="43247" y="30860"/>
                </a:lnTo>
                <a:close/>
              </a:path>
              <a:path w="110490" h="116205">
                <a:moveTo>
                  <a:pt x="19392" y="30225"/>
                </a:moveTo>
                <a:lnTo>
                  <a:pt x="19511" y="28574"/>
                </a:lnTo>
                <a:lnTo>
                  <a:pt x="19575" y="27685"/>
                </a:lnTo>
                <a:lnTo>
                  <a:pt x="19640" y="26805"/>
                </a:lnTo>
                <a:lnTo>
                  <a:pt x="19469" y="26805"/>
                </a:lnTo>
                <a:lnTo>
                  <a:pt x="21880" y="28574"/>
                </a:lnTo>
                <a:lnTo>
                  <a:pt x="21184" y="28574"/>
                </a:lnTo>
                <a:lnTo>
                  <a:pt x="19392" y="30225"/>
                </a:lnTo>
                <a:close/>
              </a:path>
              <a:path w="110490" h="116205">
                <a:moveTo>
                  <a:pt x="41379" y="35686"/>
                </a:moveTo>
                <a:lnTo>
                  <a:pt x="22379" y="35686"/>
                </a:lnTo>
                <a:lnTo>
                  <a:pt x="20169" y="31622"/>
                </a:lnTo>
                <a:lnTo>
                  <a:pt x="20088" y="30860"/>
                </a:lnTo>
                <a:lnTo>
                  <a:pt x="19989" y="29971"/>
                </a:lnTo>
                <a:lnTo>
                  <a:pt x="21901" y="30860"/>
                </a:lnTo>
                <a:lnTo>
                  <a:pt x="43247" y="30860"/>
                </a:lnTo>
                <a:lnTo>
                  <a:pt x="40655" y="34162"/>
                </a:lnTo>
                <a:lnTo>
                  <a:pt x="41379" y="35686"/>
                </a:lnTo>
                <a:close/>
              </a:path>
              <a:path w="110490" h="116205">
                <a:moveTo>
                  <a:pt x="18914" y="37464"/>
                </a:moveTo>
                <a:lnTo>
                  <a:pt x="18018" y="36448"/>
                </a:lnTo>
                <a:lnTo>
                  <a:pt x="21423" y="35305"/>
                </a:lnTo>
                <a:lnTo>
                  <a:pt x="22379" y="35686"/>
                </a:lnTo>
                <a:lnTo>
                  <a:pt x="41379" y="35686"/>
                </a:lnTo>
                <a:lnTo>
                  <a:pt x="41611" y="36194"/>
                </a:lnTo>
                <a:lnTo>
                  <a:pt x="42825" y="36448"/>
                </a:lnTo>
                <a:lnTo>
                  <a:pt x="21167" y="36448"/>
                </a:lnTo>
                <a:lnTo>
                  <a:pt x="18914" y="37464"/>
                </a:lnTo>
                <a:close/>
              </a:path>
              <a:path w="110490" h="116205">
                <a:moveTo>
                  <a:pt x="20766" y="40639"/>
                </a:moveTo>
                <a:lnTo>
                  <a:pt x="23095" y="39750"/>
                </a:lnTo>
                <a:lnTo>
                  <a:pt x="19392" y="38607"/>
                </a:lnTo>
                <a:lnTo>
                  <a:pt x="20979" y="36448"/>
                </a:lnTo>
                <a:lnTo>
                  <a:pt x="42912" y="36448"/>
                </a:lnTo>
                <a:lnTo>
                  <a:pt x="46031" y="37210"/>
                </a:lnTo>
                <a:lnTo>
                  <a:pt x="46664" y="39242"/>
                </a:lnTo>
                <a:lnTo>
                  <a:pt x="26082" y="39242"/>
                </a:lnTo>
                <a:lnTo>
                  <a:pt x="24871" y="40258"/>
                </a:lnTo>
                <a:lnTo>
                  <a:pt x="22259" y="40258"/>
                </a:lnTo>
                <a:lnTo>
                  <a:pt x="20766" y="40639"/>
                </a:lnTo>
                <a:close/>
              </a:path>
              <a:path w="110490" h="116205">
                <a:moveTo>
                  <a:pt x="27575" y="43814"/>
                </a:moveTo>
                <a:lnTo>
                  <a:pt x="26331" y="42925"/>
                </a:lnTo>
                <a:lnTo>
                  <a:pt x="24648" y="41782"/>
                </a:lnTo>
                <a:lnTo>
                  <a:pt x="26082" y="39242"/>
                </a:lnTo>
                <a:lnTo>
                  <a:pt x="46664" y="39242"/>
                </a:lnTo>
                <a:lnTo>
                  <a:pt x="47785" y="42925"/>
                </a:lnTo>
                <a:lnTo>
                  <a:pt x="28949" y="42925"/>
                </a:lnTo>
                <a:lnTo>
                  <a:pt x="27575" y="43814"/>
                </a:lnTo>
                <a:close/>
              </a:path>
              <a:path w="110490" h="116205">
                <a:moveTo>
                  <a:pt x="22379" y="42417"/>
                </a:moveTo>
                <a:lnTo>
                  <a:pt x="22259" y="40258"/>
                </a:lnTo>
                <a:lnTo>
                  <a:pt x="24871" y="40258"/>
                </a:lnTo>
                <a:lnTo>
                  <a:pt x="22379" y="42417"/>
                </a:lnTo>
                <a:close/>
              </a:path>
              <a:path w="110490" h="116205">
                <a:moveTo>
                  <a:pt x="28112" y="48005"/>
                </a:moveTo>
                <a:lnTo>
                  <a:pt x="26619" y="48005"/>
                </a:lnTo>
                <a:lnTo>
                  <a:pt x="25273" y="42925"/>
                </a:lnTo>
                <a:lnTo>
                  <a:pt x="26373" y="42925"/>
                </a:lnTo>
                <a:lnTo>
                  <a:pt x="26479" y="43814"/>
                </a:lnTo>
                <a:lnTo>
                  <a:pt x="26594" y="44703"/>
                </a:lnTo>
                <a:lnTo>
                  <a:pt x="26679" y="45465"/>
                </a:lnTo>
                <a:lnTo>
                  <a:pt x="41680" y="45465"/>
                </a:lnTo>
                <a:lnTo>
                  <a:pt x="42070" y="46100"/>
                </a:lnTo>
                <a:lnTo>
                  <a:pt x="43723" y="46227"/>
                </a:lnTo>
                <a:lnTo>
                  <a:pt x="43761" y="46608"/>
                </a:lnTo>
                <a:lnTo>
                  <a:pt x="44845" y="47243"/>
                </a:lnTo>
                <a:lnTo>
                  <a:pt x="27754" y="47243"/>
                </a:lnTo>
                <a:lnTo>
                  <a:pt x="28112" y="48005"/>
                </a:lnTo>
                <a:close/>
              </a:path>
              <a:path w="110490" h="116205">
                <a:moveTo>
                  <a:pt x="41680" y="45465"/>
                </a:moveTo>
                <a:lnTo>
                  <a:pt x="26679" y="45465"/>
                </a:lnTo>
                <a:lnTo>
                  <a:pt x="27814" y="45084"/>
                </a:lnTo>
                <a:lnTo>
                  <a:pt x="29845" y="44195"/>
                </a:lnTo>
                <a:lnTo>
                  <a:pt x="28920" y="42925"/>
                </a:lnTo>
                <a:lnTo>
                  <a:pt x="47785" y="42925"/>
                </a:lnTo>
                <a:lnTo>
                  <a:pt x="48002" y="43687"/>
                </a:lnTo>
                <a:lnTo>
                  <a:pt x="46804" y="44195"/>
                </a:lnTo>
                <a:lnTo>
                  <a:pt x="44259" y="44195"/>
                </a:lnTo>
                <a:lnTo>
                  <a:pt x="41312" y="44703"/>
                </a:lnTo>
                <a:lnTo>
                  <a:pt x="41496" y="45084"/>
                </a:lnTo>
                <a:lnTo>
                  <a:pt x="41619" y="45338"/>
                </a:lnTo>
                <a:close/>
              </a:path>
              <a:path w="110490" h="116205">
                <a:moveTo>
                  <a:pt x="42148" y="46227"/>
                </a:moveTo>
                <a:lnTo>
                  <a:pt x="41312" y="44703"/>
                </a:lnTo>
                <a:lnTo>
                  <a:pt x="44259" y="44195"/>
                </a:lnTo>
                <a:lnTo>
                  <a:pt x="43508" y="44195"/>
                </a:lnTo>
                <a:lnTo>
                  <a:pt x="43623" y="45338"/>
                </a:lnTo>
                <a:lnTo>
                  <a:pt x="43654" y="45592"/>
                </a:lnTo>
                <a:lnTo>
                  <a:pt x="42148" y="46227"/>
                </a:lnTo>
                <a:close/>
              </a:path>
              <a:path w="110490" h="116205">
                <a:moveTo>
                  <a:pt x="43654" y="45592"/>
                </a:moveTo>
                <a:lnTo>
                  <a:pt x="43629" y="45338"/>
                </a:lnTo>
                <a:lnTo>
                  <a:pt x="43510" y="44195"/>
                </a:lnTo>
                <a:lnTo>
                  <a:pt x="46789" y="44195"/>
                </a:lnTo>
                <a:lnTo>
                  <a:pt x="43654" y="45592"/>
                </a:lnTo>
                <a:close/>
              </a:path>
              <a:path w="110490" h="116205">
                <a:moveTo>
                  <a:pt x="43711" y="46100"/>
                </a:moveTo>
                <a:lnTo>
                  <a:pt x="42450" y="46100"/>
                </a:lnTo>
                <a:lnTo>
                  <a:pt x="43654" y="45592"/>
                </a:lnTo>
                <a:lnTo>
                  <a:pt x="43711" y="46100"/>
                </a:lnTo>
                <a:close/>
              </a:path>
              <a:path w="110490" h="116205">
                <a:moveTo>
                  <a:pt x="33205" y="52704"/>
                </a:moveTo>
                <a:lnTo>
                  <a:pt x="25425" y="52704"/>
                </a:lnTo>
                <a:lnTo>
                  <a:pt x="25066" y="52323"/>
                </a:lnTo>
                <a:lnTo>
                  <a:pt x="23633" y="48132"/>
                </a:lnTo>
                <a:lnTo>
                  <a:pt x="25033" y="46227"/>
                </a:lnTo>
                <a:lnTo>
                  <a:pt x="26619" y="48005"/>
                </a:lnTo>
                <a:lnTo>
                  <a:pt x="28112" y="48005"/>
                </a:lnTo>
                <a:lnTo>
                  <a:pt x="29606" y="50926"/>
                </a:lnTo>
                <a:lnTo>
                  <a:pt x="28172" y="52577"/>
                </a:lnTo>
                <a:lnTo>
                  <a:pt x="33252" y="52577"/>
                </a:lnTo>
                <a:close/>
              </a:path>
              <a:path w="110490" h="116205">
                <a:moveTo>
                  <a:pt x="47255" y="54355"/>
                </a:moveTo>
                <a:lnTo>
                  <a:pt x="32592" y="54355"/>
                </a:lnTo>
                <a:lnTo>
                  <a:pt x="33111" y="52958"/>
                </a:lnTo>
                <a:lnTo>
                  <a:pt x="33205" y="52704"/>
                </a:lnTo>
                <a:lnTo>
                  <a:pt x="33346" y="52323"/>
                </a:lnTo>
                <a:lnTo>
                  <a:pt x="27754" y="47243"/>
                </a:lnTo>
                <a:lnTo>
                  <a:pt x="44845" y="47243"/>
                </a:lnTo>
                <a:lnTo>
                  <a:pt x="47703" y="49021"/>
                </a:lnTo>
                <a:lnTo>
                  <a:pt x="49853" y="49529"/>
                </a:lnTo>
                <a:lnTo>
                  <a:pt x="50451" y="50672"/>
                </a:lnTo>
                <a:lnTo>
                  <a:pt x="47255" y="54355"/>
                </a:lnTo>
                <a:close/>
              </a:path>
              <a:path w="110490" h="116205">
                <a:moveTo>
                  <a:pt x="28112" y="58419"/>
                </a:moveTo>
                <a:lnTo>
                  <a:pt x="28650" y="52958"/>
                </a:lnTo>
                <a:lnTo>
                  <a:pt x="32592" y="54355"/>
                </a:lnTo>
                <a:lnTo>
                  <a:pt x="47255" y="54355"/>
                </a:lnTo>
                <a:lnTo>
                  <a:pt x="47046" y="54609"/>
                </a:lnTo>
                <a:lnTo>
                  <a:pt x="47783" y="56006"/>
                </a:lnTo>
                <a:lnTo>
                  <a:pt x="31278" y="56006"/>
                </a:lnTo>
                <a:lnTo>
                  <a:pt x="28112" y="58419"/>
                </a:lnTo>
                <a:close/>
              </a:path>
              <a:path w="110490" h="116205">
                <a:moveTo>
                  <a:pt x="34862" y="58546"/>
                </a:moveTo>
                <a:lnTo>
                  <a:pt x="33238" y="58546"/>
                </a:lnTo>
                <a:lnTo>
                  <a:pt x="32858" y="56895"/>
                </a:lnTo>
                <a:lnTo>
                  <a:pt x="32799" y="56641"/>
                </a:lnTo>
                <a:lnTo>
                  <a:pt x="32711" y="56260"/>
                </a:lnTo>
                <a:lnTo>
                  <a:pt x="31757" y="56006"/>
                </a:lnTo>
                <a:lnTo>
                  <a:pt x="47783" y="56006"/>
                </a:lnTo>
                <a:lnTo>
                  <a:pt x="48002" y="56641"/>
                </a:lnTo>
                <a:lnTo>
                  <a:pt x="53198" y="56895"/>
                </a:lnTo>
                <a:lnTo>
                  <a:pt x="53076" y="58419"/>
                </a:lnTo>
                <a:lnTo>
                  <a:pt x="34862" y="58546"/>
                </a:lnTo>
                <a:close/>
              </a:path>
              <a:path w="110490" h="116205">
                <a:moveTo>
                  <a:pt x="33978" y="58800"/>
                </a:moveTo>
                <a:lnTo>
                  <a:pt x="33309" y="58800"/>
                </a:lnTo>
                <a:lnTo>
                  <a:pt x="34862" y="58546"/>
                </a:lnTo>
                <a:lnTo>
                  <a:pt x="33978" y="58800"/>
                </a:lnTo>
                <a:close/>
              </a:path>
              <a:path w="110490" h="116205">
                <a:moveTo>
                  <a:pt x="32652" y="61975"/>
                </a:moveTo>
                <a:lnTo>
                  <a:pt x="32652" y="59181"/>
                </a:lnTo>
                <a:lnTo>
                  <a:pt x="33978" y="58800"/>
                </a:lnTo>
                <a:lnTo>
                  <a:pt x="53047" y="58800"/>
                </a:lnTo>
                <a:lnTo>
                  <a:pt x="53063" y="60705"/>
                </a:lnTo>
                <a:lnTo>
                  <a:pt x="37072" y="60705"/>
                </a:lnTo>
                <a:lnTo>
                  <a:pt x="35101" y="61721"/>
                </a:lnTo>
                <a:lnTo>
                  <a:pt x="32652" y="61975"/>
                </a:lnTo>
                <a:close/>
              </a:path>
              <a:path w="110490" h="116205">
                <a:moveTo>
                  <a:pt x="53437" y="63880"/>
                </a:moveTo>
                <a:lnTo>
                  <a:pt x="34444" y="63880"/>
                </a:lnTo>
                <a:lnTo>
                  <a:pt x="37131" y="63118"/>
                </a:lnTo>
                <a:lnTo>
                  <a:pt x="37072" y="60705"/>
                </a:lnTo>
                <a:lnTo>
                  <a:pt x="53063" y="60705"/>
                </a:lnTo>
                <a:lnTo>
                  <a:pt x="53175" y="61721"/>
                </a:lnTo>
                <a:lnTo>
                  <a:pt x="53392" y="62864"/>
                </a:lnTo>
                <a:lnTo>
                  <a:pt x="53437" y="63880"/>
                </a:lnTo>
                <a:close/>
              </a:path>
              <a:path w="110490" h="116205">
                <a:moveTo>
                  <a:pt x="39268" y="68325"/>
                </a:moveTo>
                <a:lnTo>
                  <a:pt x="34384" y="68325"/>
                </a:lnTo>
                <a:lnTo>
                  <a:pt x="34271" y="67309"/>
                </a:lnTo>
                <a:lnTo>
                  <a:pt x="34145" y="66166"/>
                </a:lnTo>
                <a:lnTo>
                  <a:pt x="34025" y="64896"/>
                </a:lnTo>
                <a:lnTo>
                  <a:pt x="32353" y="64388"/>
                </a:lnTo>
                <a:lnTo>
                  <a:pt x="32614" y="63118"/>
                </a:lnTo>
                <a:lnTo>
                  <a:pt x="32652" y="62864"/>
                </a:lnTo>
                <a:lnTo>
                  <a:pt x="34444" y="63880"/>
                </a:lnTo>
                <a:lnTo>
                  <a:pt x="53437" y="63880"/>
                </a:lnTo>
                <a:lnTo>
                  <a:pt x="53437" y="65912"/>
                </a:lnTo>
                <a:lnTo>
                  <a:pt x="55615" y="67690"/>
                </a:lnTo>
                <a:lnTo>
                  <a:pt x="39819" y="67690"/>
                </a:lnTo>
                <a:lnTo>
                  <a:pt x="39268" y="68325"/>
                </a:lnTo>
                <a:close/>
              </a:path>
              <a:path w="110490" h="116205">
                <a:moveTo>
                  <a:pt x="33428" y="74675"/>
                </a:moveTo>
                <a:lnTo>
                  <a:pt x="33906" y="73405"/>
                </a:lnTo>
                <a:lnTo>
                  <a:pt x="31782" y="67944"/>
                </a:lnTo>
                <a:lnTo>
                  <a:pt x="31683" y="67690"/>
                </a:lnTo>
                <a:lnTo>
                  <a:pt x="31935" y="67309"/>
                </a:lnTo>
                <a:lnTo>
                  <a:pt x="32353" y="66801"/>
                </a:lnTo>
                <a:lnTo>
                  <a:pt x="34384" y="68325"/>
                </a:lnTo>
                <a:lnTo>
                  <a:pt x="39268" y="68325"/>
                </a:lnTo>
                <a:lnTo>
                  <a:pt x="33428" y="74675"/>
                </a:lnTo>
                <a:close/>
              </a:path>
              <a:path w="110490" h="116205">
                <a:moveTo>
                  <a:pt x="38565" y="79120"/>
                </a:moveTo>
                <a:lnTo>
                  <a:pt x="37783" y="78358"/>
                </a:lnTo>
                <a:lnTo>
                  <a:pt x="35722" y="78358"/>
                </a:lnTo>
                <a:lnTo>
                  <a:pt x="34945" y="77723"/>
                </a:lnTo>
                <a:lnTo>
                  <a:pt x="35160" y="77723"/>
                </a:lnTo>
                <a:lnTo>
                  <a:pt x="39701" y="67944"/>
                </a:lnTo>
                <a:lnTo>
                  <a:pt x="39819" y="67690"/>
                </a:lnTo>
                <a:lnTo>
                  <a:pt x="55615" y="67690"/>
                </a:lnTo>
                <a:lnTo>
                  <a:pt x="55826" y="67944"/>
                </a:lnTo>
                <a:lnTo>
                  <a:pt x="60485" y="69341"/>
                </a:lnTo>
                <a:lnTo>
                  <a:pt x="62874" y="71500"/>
                </a:lnTo>
                <a:lnTo>
                  <a:pt x="64244" y="76199"/>
                </a:lnTo>
                <a:lnTo>
                  <a:pt x="37848" y="76199"/>
                </a:lnTo>
                <a:lnTo>
                  <a:pt x="38565" y="79120"/>
                </a:lnTo>
                <a:close/>
              </a:path>
              <a:path w="110490" h="116205">
                <a:moveTo>
                  <a:pt x="43079" y="78358"/>
                </a:moveTo>
                <a:lnTo>
                  <a:pt x="38856" y="78358"/>
                </a:lnTo>
                <a:lnTo>
                  <a:pt x="40775" y="76199"/>
                </a:lnTo>
                <a:lnTo>
                  <a:pt x="64244" y="76199"/>
                </a:lnTo>
                <a:lnTo>
                  <a:pt x="64683" y="77723"/>
                </a:lnTo>
                <a:lnTo>
                  <a:pt x="44120" y="77723"/>
                </a:lnTo>
                <a:lnTo>
                  <a:pt x="43079" y="78358"/>
                </a:lnTo>
                <a:close/>
              </a:path>
              <a:path w="110490" h="116205">
                <a:moveTo>
                  <a:pt x="61118" y="82041"/>
                </a:moveTo>
                <a:lnTo>
                  <a:pt x="43701" y="82041"/>
                </a:lnTo>
                <a:lnTo>
                  <a:pt x="44650" y="81025"/>
                </a:lnTo>
                <a:lnTo>
                  <a:pt x="44589" y="80644"/>
                </a:lnTo>
                <a:lnTo>
                  <a:pt x="44466" y="79882"/>
                </a:lnTo>
                <a:lnTo>
                  <a:pt x="44343" y="79120"/>
                </a:lnTo>
                <a:lnTo>
                  <a:pt x="44220" y="78358"/>
                </a:lnTo>
                <a:lnTo>
                  <a:pt x="44120" y="77723"/>
                </a:lnTo>
                <a:lnTo>
                  <a:pt x="64683" y="77723"/>
                </a:lnTo>
                <a:lnTo>
                  <a:pt x="65263" y="79628"/>
                </a:lnTo>
                <a:lnTo>
                  <a:pt x="62853" y="80644"/>
                </a:lnTo>
                <a:lnTo>
                  <a:pt x="57140" y="80644"/>
                </a:lnTo>
                <a:lnTo>
                  <a:pt x="60067" y="81787"/>
                </a:lnTo>
                <a:lnTo>
                  <a:pt x="61118" y="82041"/>
                </a:lnTo>
                <a:close/>
              </a:path>
              <a:path w="110490" h="116205">
                <a:moveTo>
                  <a:pt x="42626" y="81025"/>
                </a:moveTo>
                <a:lnTo>
                  <a:pt x="41492" y="80263"/>
                </a:lnTo>
                <a:lnTo>
                  <a:pt x="39521" y="78358"/>
                </a:lnTo>
                <a:lnTo>
                  <a:pt x="42871" y="78358"/>
                </a:lnTo>
                <a:lnTo>
                  <a:pt x="42754" y="79628"/>
                </a:lnTo>
                <a:lnTo>
                  <a:pt x="42660" y="80644"/>
                </a:lnTo>
                <a:lnTo>
                  <a:pt x="42626" y="81025"/>
                </a:lnTo>
                <a:close/>
              </a:path>
              <a:path w="110490" h="116205">
                <a:moveTo>
                  <a:pt x="42328" y="90931"/>
                </a:moveTo>
                <a:lnTo>
                  <a:pt x="40715" y="90169"/>
                </a:lnTo>
                <a:lnTo>
                  <a:pt x="39713" y="88645"/>
                </a:lnTo>
                <a:lnTo>
                  <a:pt x="39919" y="88645"/>
                </a:lnTo>
                <a:lnTo>
                  <a:pt x="42623" y="85851"/>
                </a:lnTo>
                <a:lnTo>
                  <a:pt x="41967" y="84833"/>
                </a:lnTo>
                <a:lnTo>
                  <a:pt x="40542" y="84833"/>
                </a:lnTo>
                <a:lnTo>
                  <a:pt x="40416" y="79882"/>
                </a:lnTo>
                <a:lnTo>
                  <a:pt x="43701" y="82041"/>
                </a:lnTo>
                <a:lnTo>
                  <a:pt x="61118" y="82041"/>
                </a:lnTo>
                <a:lnTo>
                  <a:pt x="62695" y="82676"/>
                </a:lnTo>
                <a:lnTo>
                  <a:pt x="62814" y="84454"/>
                </a:lnTo>
                <a:lnTo>
                  <a:pt x="62878" y="84833"/>
                </a:lnTo>
                <a:lnTo>
                  <a:pt x="62985" y="85470"/>
                </a:lnTo>
                <a:lnTo>
                  <a:pt x="63049" y="85851"/>
                </a:lnTo>
                <a:lnTo>
                  <a:pt x="63113" y="86232"/>
                </a:lnTo>
                <a:lnTo>
                  <a:pt x="63392" y="87248"/>
                </a:lnTo>
                <a:lnTo>
                  <a:pt x="42626" y="87248"/>
                </a:lnTo>
                <a:lnTo>
                  <a:pt x="42514" y="88645"/>
                </a:lnTo>
                <a:lnTo>
                  <a:pt x="42392" y="90169"/>
                </a:lnTo>
                <a:lnTo>
                  <a:pt x="42328" y="90931"/>
                </a:lnTo>
                <a:close/>
              </a:path>
              <a:path w="110490" h="116205">
                <a:moveTo>
                  <a:pt x="37072" y="82041"/>
                </a:moveTo>
                <a:lnTo>
                  <a:pt x="39640" y="80644"/>
                </a:lnTo>
                <a:lnTo>
                  <a:pt x="38565" y="81406"/>
                </a:lnTo>
                <a:lnTo>
                  <a:pt x="38840" y="81787"/>
                </a:lnTo>
                <a:lnTo>
                  <a:pt x="39102" y="81787"/>
                </a:lnTo>
                <a:lnTo>
                  <a:pt x="37072" y="82041"/>
                </a:lnTo>
                <a:close/>
              </a:path>
              <a:path w="110490" h="116205">
                <a:moveTo>
                  <a:pt x="61799" y="81025"/>
                </a:moveTo>
                <a:lnTo>
                  <a:pt x="57140" y="80644"/>
                </a:lnTo>
                <a:lnTo>
                  <a:pt x="62853" y="80644"/>
                </a:lnTo>
                <a:lnTo>
                  <a:pt x="61799" y="81025"/>
                </a:lnTo>
                <a:close/>
              </a:path>
              <a:path w="110490" h="116205">
                <a:moveTo>
                  <a:pt x="39049" y="82041"/>
                </a:moveTo>
                <a:lnTo>
                  <a:pt x="38840" y="81787"/>
                </a:lnTo>
                <a:lnTo>
                  <a:pt x="39102" y="81787"/>
                </a:lnTo>
                <a:lnTo>
                  <a:pt x="39049" y="82041"/>
                </a:lnTo>
                <a:close/>
              </a:path>
              <a:path w="110490" h="116205">
                <a:moveTo>
                  <a:pt x="40485" y="82168"/>
                </a:moveTo>
                <a:lnTo>
                  <a:pt x="39029" y="82168"/>
                </a:lnTo>
                <a:lnTo>
                  <a:pt x="40482" y="82041"/>
                </a:lnTo>
                <a:close/>
              </a:path>
              <a:path w="110490" h="116205">
                <a:moveTo>
                  <a:pt x="40655" y="85851"/>
                </a:moveTo>
                <a:lnTo>
                  <a:pt x="39939" y="85470"/>
                </a:lnTo>
                <a:lnTo>
                  <a:pt x="38446" y="84833"/>
                </a:lnTo>
                <a:lnTo>
                  <a:pt x="38918" y="82676"/>
                </a:lnTo>
                <a:lnTo>
                  <a:pt x="39029" y="82168"/>
                </a:lnTo>
                <a:lnTo>
                  <a:pt x="40525" y="84833"/>
                </a:lnTo>
                <a:lnTo>
                  <a:pt x="41973" y="84833"/>
                </a:lnTo>
                <a:lnTo>
                  <a:pt x="40655" y="85851"/>
                </a:lnTo>
                <a:close/>
              </a:path>
              <a:path w="110490" h="116205">
                <a:moveTo>
                  <a:pt x="42387" y="92074"/>
                </a:moveTo>
                <a:lnTo>
                  <a:pt x="44896" y="89153"/>
                </a:lnTo>
                <a:lnTo>
                  <a:pt x="44269" y="88645"/>
                </a:lnTo>
                <a:lnTo>
                  <a:pt x="42626" y="87248"/>
                </a:lnTo>
                <a:lnTo>
                  <a:pt x="63392" y="87248"/>
                </a:lnTo>
                <a:lnTo>
                  <a:pt x="63461" y="89534"/>
                </a:lnTo>
                <a:lnTo>
                  <a:pt x="48838" y="89534"/>
                </a:lnTo>
                <a:lnTo>
                  <a:pt x="44777" y="91693"/>
                </a:lnTo>
                <a:lnTo>
                  <a:pt x="42387" y="92074"/>
                </a:lnTo>
                <a:close/>
              </a:path>
              <a:path w="110490" h="116205">
                <a:moveTo>
                  <a:pt x="47405" y="99821"/>
                </a:moveTo>
                <a:lnTo>
                  <a:pt x="45135" y="96773"/>
                </a:lnTo>
                <a:lnTo>
                  <a:pt x="49555" y="95757"/>
                </a:lnTo>
                <a:lnTo>
                  <a:pt x="49614" y="94868"/>
                </a:lnTo>
                <a:lnTo>
                  <a:pt x="49734" y="93471"/>
                </a:lnTo>
                <a:lnTo>
                  <a:pt x="48360" y="91185"/>
                </a:lnTo>
                <a:lnTo>
                  <a:pt x="48838" y="89534"/>
                </a:lnTo>
                <a:lnTo>
                  <a:pt x="63461" y="89534"/>
                </a:lnTo>
                <a:lnTo>
                  <a:pt x="63412" y="90677"/>
                </a:lnTo>
                <a:lnTo>
                  <a:pt x="59708" y="90677"/>
                </a:lnTo>
                <a:lnTo>
                  <a:pt x="54333" y="92582"/>
                </a:lnTo>
                <a:lnTo>
                  <a:pt x="60982" y="92582"/>
                </a:lnTo>
                <a:lnTo>
                  <a:pt x="62459" y="94233"/>
                </a:lnTo>
                <a:lnTo>
                  <a:pt x="70283" y="94233"/>
                </a:lnTo>
                <a:lnTo>
                  <a:pt x="70219" y="94868"/>
                </a:lnTo>
                <a:lnTo>
                  <a:pt x="70129" y="95757"/>
                </a:lnTo>
                <a:lnTo>
                  <a:pt x="70026" y="96773"/>
                </a:lnTo>
                <a:lnTo>
                  <a:pt x="69982" y="97154"/>
                </a:lnTo>
                <a:lnTo>
                  <a:pt x="75128" y="97154"/>
                </a:lnTo>
                <a:lnTo>
                  <a:pt x="75166" y="98297"/>
                </a:lnTo>
                <a:lnTo>
                  <a:pt x="48838" y="98297"/>
                </a:lnTo>
                <a:lnTo>
                  <a:pt x="47405" y="99821"/>
                </a:lnTo>
                <a:close/>
              </a:path>
              <a:path w="110490" h="116205">
                <a:moveTo>
                  <a:pt x="70283" y="94233"/>
                </a:moveTo>
                <a:lnTo>
                  <a:pt x="64248" y="94233"/>
                </a:lnTo>
                <a:lnTo>
                  <a:pt x="67304" y="90677"/>
                </a:lnTo>
                <a:lnTo>
                  <a:pt x="70459" y="92582"/>
                </a:lnTo>
                <a:lnTo>
                  <a:pt x="70365" y="93471"/>
                </a:lnTo>
                <a:lnTo>
                  <a:pt x="70283" y="94233"/>
                </a:lnTo>
                <a:close/>
              </a:path>
              <a:path w="110490" h="116205">
                <a:moveTo>
                  <a:pt x="60719" y="92582"/>
                </a:moveTo>
                <a:lnTo>
                  <a:pt x="54333" y="92582"/>
                </a:lnTo>
                <a:lnTo>
                  <a:pt x="59708" y="90677"/>
                </a:lnTo>
                <a:lnTo>
                  <a:pt x="60412" y="92074"/>
                </a:lnTo>
                <a:lnTo>
                  <a:pt x="60719" y="92582"/>
                </a:lnTo>
                <a:close/>
              </a:path>
              <a:path w="110490" h="116205">
                <a:moveTo>
                  <a:pt x="65667" y="92582"/>
                </a:moveTo>
                <a:lnTo>
                  <a:pt x="60982" y="92582"/>
                </a:lnTo>
                <a:lnTo>
                  <a:pt x="60450" y="92074"/>
                </a:lnTo>
                <a:lnTo>
                  <a:pt x="59708" y="90677"/>
                </a:lnTo>
                <a:lnTo>
                  <a:pt x="63412" y="90677"/>
                </a:lnTo>
                <a:lnTo>
                  <a:pt x="63354" y="92074"/>
                </a:lnTo>
                <a:lnTo>
                  <a:pt x="66103" y="92074"/>
                </a:lnTo>
                <a:lnTo>
                  <a:pt x="65667" y="92582"/>
                </a:lnTo>
                <a:close/>
              </a:path>
              <a:path w="110490" h="116205">
                <a:moveTo>
                  <a:pt x="35616" y="92582"/>
                </a:moveTo>
                <a:lnTo>
                  <a:pt x="0" y="92582"/>
                </a:lnTo>
                <a:lnTo>
                  <a:pt x="110100" y="92074"/>
                </a:lnTo>
                <a:lnTo>
                  <a:pt x="74483" y="92074"/>
                </a:lnTo>
                <a:lnTo>
                  <a:pt x="35616" y="92582"/>
                </a:lnTo>
                <a:close/>
              </a:path>
              <a:path w="110490" h="116205">
                <a:moveTo>
                  <a:pt x="43980" y="92582"/>
                </a:moveTo>
                <a:lnTo>
                  <a:pt x="43708" y="92582"/>
                </a:lnTo>
                <a:lnTo>
                  <a:pt x="66391" y="92074"/>
                </a:lnTo>
                <a:lnTo>
                  <a:pt x="43980" y="92582"/>
                </a:lnTo>
                <a:close/>
              </a:path>
              <a:path w="110490" h="116205">
                <a:moveTo>
                  <a:pt x="60982" y="92582"/>
                </a:moveTo>
                <a:lnTo>
                  <a:pt x="60719" y="92582"/>
                </a:lnTo>
                <a:lnTo>
                  <a:pt x="60450" y="92074"/>
                </a:lnTo>
                <a:lnTo>
                  <a:pt x="60982" y="92582"/>
                </a:lnTo>
                <a:close/>
              </a:path>
              <a:path w="110490" h="116205">
                <a:moveTo>
                  <a:pt x="75128" y="97154"/>
                </a:moveTo>
                <a:lnTo>
                  <a:pt x="69982" y="97154"/>
                </a:lnTo>
                <a:lnTo>
                  <a:pt x="77686" y="96773"/>
                </a:lnTo>
                <a:lnTo>
                  <a:pt x="75113" y="96773"/>
                </a:lnTo>
                <a:lnTo>
                  <a:pt x="75128" y="97154"/>
                </a:lnTo>
                <a:close/>
              </a:path>
              <a:path w="110490" h="116205">
                <a:moveTo>
                  <a:pt x="48659" y="101472"/>
                </a:moveTo>
                <a:lnTo>
                  <a:pt x="48716" y="100456"/>
                </a:lnTo>
                <a:lnTo>
                  <a:pt x="48838" y="98297"/>
                </a:lnTo>
                <a:lnTo>
                  <a:pt x="75166" y="98297"/>
                </a:lnTo>
                <a:lnTo>
                  <a:pt x="75238" y="100456"/>
                </a:lnTo>
                <a:lnTo>
                  <a:pt x="74446" y="101218"/>
                </a:lnTo>
                <a:lnTo>
                  <a:pt x="53258" y="101218"/>
                </a:lnTo>
                <a:lnTo>
                  <a:pt x="48659" y="101472"/>
                </a:lnTo>
                <a:close/>
              </a:path>
              <a:path w="110490" h="116205">
                <a:moveTo>
                  <a:pt x="50824" y="102996"/>
                </a:moveTo>
                <a:lnTo>
                  <a:pt x="50385" y="102996"/>
                </a:lnTo>
                <a:lnTo>
                  <a:pt x="50331" y="102234"/>
                </a:lnTo>
                <a:lnTo>
                  <a:pt x="53258" y="101218"/>
                </a:lnTo>
                <a:lnTo>
                  <a:pt x="74446" y="101218"/>
                </a:lnTo>
                <a:lnTo>
                  <a:pt x="73350" y="102234"/>
                </a:lnTo>
                <a:lnTo>
                  <a:pt x="52947" y="102234"/>
                </a:lnTo>
                <a:lnTo>
                  <a:pt x="50824" y="102996"/>
                </a:lnTo>
                <a:close/>
              </a:path>
              <a:path w="110490" h="116205">
                <a:moveTo>
                  <a:pt x="55313" y="104942"/>
                </a:moveTo>
                <a:lnTo>
                  <a:pt x="53162" y="104942"/>
                </a:lnTo>
                <a:lnTo>
                  <a:pt x="53437" y="104774"/>
                </a:lnTo>
                <a:lnTo>
                  <a:pt x="53437" y="102742"/>
                </a:lnTo>
                <a:lnTo>
                  <a:pt x="52671" y="102234"/>
                </a:lnTo>
                <a:lnTo>
                  <a:pt x="73350" y="102234"/>
                </a:lnTo>
                <a:lnTo>
                  <a:pt x="72583" y="102996"/>
                </a:lnTo>
                <a:lnTo>
                  <a:pt x="67133" y="102996"/>
                </a:lnTo>
                <a:lnTo>
                  <a:pt x="65448" y="104774"/>
                </a:lnTo>
                <a:lnTo>
                  <a:pt x="55621" y="104774"/>
                </a:lnTo>
                <a:lnTo>
                  <a:pt x="55313" y="104942"/>
                </a:lnTo>
                <a:close/>
              </a:path>
              <a:path w="110490" h="116205">
                <a:moveTo>
                  <a:pt x="51468" y="104139"/>
                </a:moveTo>
                <a:lnTo>
                  <a:pt x="48247" y="102742"/>
                </a:lnTo>
                <a:lnTo>
                  <a:pt x="48719" y="102742"/>
                </a:lnTo>
                <a:lnTo>
                  <a:pt x="48898" y="102615"/>
                </a:lnTo>
                <a:lnTo>
                  <a:pt x="51824" y="103377"/>
                </a:lnTo>
                <a:lnTo>
                  <a:pt x="51468" y="104139"/>
                </a:lnTo>
                <a:close/>
              </a:path>
              <a:path w="110490" h="116205">
                <a:moveTo>
                  <a:pt x="72072" y="103504"/>
                </a:moveTo>
                <a:lnTo>
                  <a:pt x="64970" y="102996"/>
                </a:lnTo>
                <a:lnTo>
                  <a:pt x="72583" y="102996"/>
                </a:lnTo>
                <a:lnTo>
                  <a:pt x="72072" y="103504"/>
                </a:lnTo>
                <a:close/>
              </a:path>
              <a:path w="110490" h="116205">
                <a:moveTo>
                  <a:pt x="51335" y="104774"/>
                </a:moveTo>
                <a:lnTo>
                  <a:pt x="51167" y="104774"/>
                </a:lnTo>
                <a:lnTo>
                  <a:pt x="51348" y="104393"/>
                </a:lnTo>
                <a:lnTo>
                  <a:pt x="51468" y="104139"/>
                </a:lnTo>
                <a:lnTo>
                  <a:pt x="52063" y="104393"/>
                </a:lnTo>
                <a:lnTo>
                  <a:pt x="51335" y="104774"/>
                </a:lnTo>
                <a:close/>
              </a:path>
              <a:path w="110490" h="116205">
                <a:moveTo>
                  <a:pt x="48181" y="106298"/>
                </a:moveTo>
                <a:lnTo>
                  <a:pt x="51335" y="104774"/>
                </a:lnTo>
                <a:lnTo>
                  <a:pt x="51765" y="104774"/>
                </a:lnTo>
                <a:lnTo>
                  <a:pt x="52554" y="104942"/>
                </a:lnTo>
                <a:lnTo>
                  <a:pt x="55290" y="104942"/>
                </a:lnTo>
                <a:lnTo>
                  <a:pt x="53757" y="105917"/>
                </a:lnTo>
                <a:lnTo>
                  <a:pt x="50749" y="105917"/>
                </a:lnTo>
                <a:lnTo>
                  <a:pt x="48181" y="106298"/>
                </a:lnTo>
                <a:close/>
              </a:path>
              <a:path w="110490" h="116205">
                <a:moveTo>
                  <a:pt x="63573" y="111759"/>
                </a:moveTo>
                <a:lnTo>
                  <a:pt x="52840" y="111759"/>
                </a:lnTo>
                <a:lnTo>
                  <a:pt x="53556" y="110235"/>
                </a:lnTo>
                <a:lnTo>
                  <a:pt x="55767" y="104942"/>
                </a:lnTo>
                <a:lnTo>
                  <a:pt x="55610" y="104942"/>
                </a:lnTo>
                <a:lnTo>
                  <a:pt x="55492" y="104774"/>
                </a:lnTo>
                <a:lnTo>
                  <a:pt x="65448" y="104774"/>
                </a:lnTo>
                <a:lnTo>
                  <a:pt x="65289" y="104942"/>
                </a:lnTo>
                <a:lnTo>
                  <a:pt x="67174" y="108838"/>
                </a:lnTo>
                <a:lnTo>
                  <a:pt x="66577" y="109981"/>
                </a:lnTo>
                <a:lnTo>
                  <a:pt x="63573" y="111759"/>
                </a:lnTo>
                <a:close/>
              </a:path>
              <a:path w="110490" h="116205">
                <a:moveTo>
                  <a:pt x="53198" y="106298"/>
                </a:moveTo>
                <a:lnTo>
                  <a:pt x="50749" y="105917"/>
                </a:lnTo>
                <a:lnTo>
                  <a:pt x="53757" y="105917"/>
                </a:lnTo>
                <a:lnTo>
                  <a:pt x="53198" y="106298"/>
                </a:lnTo>
                <a:close/>
              </a:path>
              <a:path w="110490" h="116205">
                <a:moveTo>
                  <a:pt x="56244" y="115950"/>
                </a:moveTo>
                <a:lnTo>
                  <a:pt x="55647" y="114807"/>
                </a:lnTo>
                <a:lnTo>
                  <a:pt x="52123" y="112394"/>
                </a:lnTo>
                <a:lnTo>
                  <a:pt x="51526" y="111251"/>
                </a:lnTo>
                <a:lnTo>
                  <a:pt x="52840" y="111759"/>
                </a:lnTo>
                <a:lnTo>
                  <a:pt x="63573" y="111759"/>
                </a:lnTo>
                <a:lnTo>
                  <a:pt x="59708" y="113918"/>
                </a:lnTo>
                <a:lnTo>
                  <a:pt x="56244" y="115950"/>
                </a:lnTo>
                <a:close/>
              </a:path>
            </a:pathLst>
          </a:custGeom>
          <a:solidFill>
            <a:srgbClr val="E85444"/>
          </a:solidFill>
        </p:spPr>
        <p:txBody>
          <a:bodyPr wrap="square" lIns="0" tIns="0" rIns="0" bIns="0" rtlCol="0"/>
          <a:lstStyle/>
          <a:p>
            <a:endParaRPr/>
          </a:p>
        </p:txBody>
      </p:sp>
      <p:sp>
        <p:nvSpPr>
          <p:cNvPr id="79" name="object 79"/>
          <p:cNvSpPr/>
          <p:nvPr/>
        </p:nvSpPr>
        <p:spPr>
          <a:xfrm>
            <a:off x="14087702" y="2945707"/>
            <a:ext cx="85725" cy="100965"/>
          </a:xfrm>
          <a:custGeom>
            <a:avLst/>
            <a:gdLst/>
            <a:ahLst/>
            <a:cxnLst/>
            <a:rect l="l" t="t" r="r" b="b"/>
            <a:pathLst>
              <a:path w="85725" h="100964">
                <a:moveTo>
                  <a:pt x="73088" y="4952"/>
                </a:moveTo>
                <a:lnTo>
                  <a:pt x="72863" y="4825"/>
                </a:lnTo>
                <a:lnTo>
                  <a:pt x="70062" y="1904"/>
                </a:lnTo>
                <a:lnTo>
                  <a:pt x="70777" y="1396"/>
                </a:lnTo>
                <a:lnTo>
                  <a:pt x="72330" y="0"/>
                </a:lnTo>
                <a:lnTo>
                  <a:pt x="73774" y="3428"/>
                </a:lnTo>
                <a:lnTo>
                  <a:pt x="74181" y="3682"/>
                </a:lnTo>
                <a:lnTo>
                  <a:pt x="80303" y="3682"/>
                </a:lnTo>
                <a:lnTo>
                  <a:pt x="80654" y="4444"/>
                </a:lnTo>
                <a:lnTo>
                  <a:pt x="73763" y="4444"/>
                </a:lnTo>
                <a:lnTo>
                  <a:pt x="73088" y="4952"/>
                </a:lnTo>
                <a:close/>
              </a:path>
              <a:path w="85725" h="100964">
                <a:moveTo>
                  <a:pt x="80303" y="3682"/>
                </a:moveTo>
                <a:lnTo>
                  <a:pt x="74480" y="3682"/>
                </a:lnTo>
                <a:lnTo>
                  <a:pt x="79258" y="2920"/>
                </a:lnTo>
                <a:lnTo>
                  <a:pt x="79862" y="2666"/>
                </a:lnTo>
                <a:lnTo>
                  <a:pt x="80192" y="3428"/>
                </a:lnTo>
                <a:lnTo>
                  <a:pt x="80303" y="3682"/>
                </a:lnTo>
                <a:close/>
              </a:path>
              <a:path w="85725" h="100964">
                <a:moveTo>
                  <a:pt x="67531" y="8427"/>
                </a:moveTo>
                <a:lnTo>
                  <a:pt x="67027" y="8427"/>
                </a:lnTo>
                <a:lnTo>
                  <a:pt x="65103" y="7873"/>
                </a:lnTo>
                <a:lnTo>
                  <a:pt x="65598" y="6222"/>
                </a:lnTo>
                <a:lnTo>
                  <a:pt x="65674" y="5968"/>
                </a:lnTo>
                <a:lnTo>
                  <a:pt x="65750" y="5714"/>
                </a:lnTo>
                <a:lnTo>
                  <a:pt x="65864" y="5333"/>
                </a:lnTo>
                <a:lnTo>
                  <a:pt x="65979" y="4952"/>
                </a:lnTo>
                <a:lnTo>
                  <a:pt x="66152" y="4825"/>
                </a:lnTo>
                <a:lnTo>
                  <a:pt x="69523" y="3428"/>
                </a:lnTo>
                <a:lnTo>
                  <a:pt x="70286" y="6984"/>
                </a:lnTo>
                <a:lnTo>
                  <a:pt x="70341" y="7238"/>
                </a:lnTo>
                <a:lnTo>
                  <a:pt x="70697" y="7238"/>
                </a:lnTo>
                <a:lnTo>
                  <a:pt x="67531" y="8427"/>
                </a:lnTo>
                <a:close/>
              </a:path>
              <a:path w="85725" h="100964">
                <a:moveTo>
                  <a:pt x="83248" y="10159"/>
                </a:moveTo>
                <a:lnTo>
                  <a:pt x="67014" y="10159"/>
                </a:lnTo>
                <a:lnTo>
                  <a:pt x="67316" y="8668"/>
                </a:lnTo>
                <a:lnTo>
                  <a:pt x="67350" y="8427"/>
                </a:lnTo>
                <a:lnTo>
                  <a:pt x="67907" y="8427"/>
                </a:lnTo>
                <a:lnTo>
                  <a:pt x="72927" y="7238"/>
                </a:lnTo>
                <a:lnTo>
                  <a:pt x="72031" y="5968"/>
                </a:lnTo>
                <a:lnTo>
                  <a:pt x="72351" y="5714"/>
                </a:lnTo>
                <a:lnTo>
                  <a:pt x="73763" y="4444"/>
                </a:lnTo>
                <a:lnTo>
                  <a:pt x="73691" y="4952"/>
                </a:lnTo>
                <a:lnTo>
                  <a:pt x="72834" y="4952"/>
                </a:lnTo>
                <a:lnTo>
                  <a:pt x="73651" y="5333"/>
                </a:lnTo>
                <a:lnTo>
                  <a:pt x="73547" y="6222"/>
                </a:lnTo>
                <a:lnTo>
                  <a:pt x="73428" y="7238"/>
                </a:lnTo>
                <a:lnTo>
                  <a:pt x="73345" y="7873"/>
                </a:lnTo>
                <a:lnTo>
                  <a:pt x="82221" y="7873"/>
                </a:lnTo>
                <a:lnTo>
                  <a:pt x="83248" y="10159"/>
                </a:lnTo>
                <a:close/>
              </a:path>
              <a:path w="85725" h="100964">
                <a:moveTo>
                  <a:pt x="74480" y="5714"/>
                </a:moveTo>
                <a:lnTo>
                  <a:pt x="73651" y="5333"/>
                </a:lnTo>
                <a:lnTo>
                  <a:pt x="73763" y="4444"/>
                </a:lnTo>
                <a:lnTo>
                  <a:pt x="80654" y="4444"/>
                </a:lnTo>
                <a:lnTo>
                  <a:pt x="80816" y="4825"/>
                </a:lnTo>
                <a:lnTo>
                  <a:pt x="75675" y="4825"/>
                </a:lnTo>
                <a:lnTo>
                  <a:pt x="74480" y="5714"/>
                </a:lnTo>
                <a:close/>
              </a:path>
              <a:path w="85725" h="100964">
                <a:moveTo>
                  <a:pt x="82221" y="7873"/>
                </a:moveTo>
                <a:lnTo>
                  <a:pt x="73345" y="7873"/>
                </a:lnTo>
                <a:lnTo>
                  <a:pt x="75436" y="6984"/>
                </a:lnTo>
                <a:lnTo>
                  <a:pt x="76182" y="5714"/>
                </a:lnTo>
                <a:lnTo>
                  <a:pt x="76227" y="5333"/>
                </a:lnTo>
                <a:lnTo>
                  <a:pt x="75913" y="4952"/>
                </a:lnTo>
                <a:lnTo>
                  <a:pt x="75675" y="4825"/>
                </a:lnTo>
                <a:lnTo>
                  <a:pt x="80816" y="4825"/>
                </a:lnTo>
                <a:lnTo>
                  <a:pt x="82221" y="7873"/>
                </a:lnTo>
                <a:close/>
              </a:path>
              <a:path w="85725" h="100964">
                <a:moveTo>
                  <a:pt x="73651" y="5333"/>
                </a:moveTo>
                <a:lnTo>
                  <a:pt x="72834" y="4952"/>
                </a:lnTo>
                <a:lnTo>
                  <a:pt x="72991" y="4952"/>
                </a:lnTo>
                <a:lnTo>
                  <a:pt x="73651" y="5333"/>
                </a:lnTo>
                <a:close/>
              </a:path>
              <a:path w="85725" h="100964">
                <a:moveTo>
                  <a:pt x="73651" y="5333"/>
                </a:moveTo>
                <a:lnTo>
                  <a:pt x="72991" y="4952"/>
                </a:lnTo>
                <a:lnTo>
                  <a:pt x="73691" y="4952"/>
                </a:lnTo>
                <a:lnTo>
                  <a:pt x="73651" y="5333"/>
                </a:lnTo>
                <a:close/>
              </a:path>
              <a:path w="85725" h="100964">
                <a:moveTo>
                  <a:pt x="67105" y="8668"/>
                </a:moveTo>
                <a:lnTo>
                  <a:pt x="66887" y="8668"/>
                </a:lnTo>
                <a:lnTo>
                  <a:pt x="67907" y="8427"/>
                </a:lnTo>
                <a:lnTo>
                  <a:pt x="67105" y="8668"/>
                </a:lnTo>
                <a:close/>
              </a:path>
              <a:path w="85725" h="100964">
                <a:moveTo>
                  <a:pt x="81417" y="14096"/>
                </a:moveTo>
                <a:lnTo>
                  <a:pt x="64804" y="14096"/>
                </a:lnTo>
                <a:lnTo>
                  <a:pt x="64804" y="9397"/>
                </a:lnTo>
                <a:lnTo>
                  <a:pt x="67014" y="10159"/>
                </a:lnTo>
                <a:lnTo>
                  <a:pt x="83248" y="10159"/>
                </a:lnTo>
                <a:lnTo>
                  <a:pt x="84184" y="12191"/>
                </a:lnTo>
                <a:lnTo>
                  <a:pt x="84301" y="12445"/>
                </a:lnTo>
                <a:lnTo>
                  <a:pt x="82602" y="12445"/>
                </a:lnTo>
                <a:lnTo>
                  <a:pt x="81508" y="13969"/>
                </a:lnTo>
                <a:close/>
              </a:path>
              <a:path w="85725" h="100964">
                <a:moveTo>
                  <a:pt x="81187" y="14477"/>
                </a:moveTo>
                <a:lnTo>
                  <a:pt x="53084" y="14477"/>
                </a:lnTo>
                <a:lnTo>
                  <a:pt x="54471" y="11175"/>
                </a:lnTo>
                <a:lnTo>
                  <a:pt x="55487" y="13588"/>
                </a:lnTo>
                <a:lnTo>
                  <a:pt x="60904" y="13588"/>
                </a:lnTo>
                <a:lnTo>
                  <a:pt x="61041" y="13969"/>
                </a:lnTo>
                <a:lnTo>
                  <a:pt x="64606" y="13969"/>
                </a:lnTo>
                <a:lnTo>
                  <a:pt x="64804" y="14096"/>
                </a:lnTo>
                <a:lnTo>
                  <a:pt x="81417" y="14096"/>
                </a:lnTo>
                <a:lnTo>
                  <a:pt x="81187" y="14477"/>
                </a:lnTo>
                <a:close/>
              </a:path>
              <a:path w="85725" h="100964">
                <a:moveTo>
                  <a:pt x="60904" y="13588"/>
                </a:moveTo>
                <a:lnTo>
                  <a:pt x="56920" y="13588"/>
                </a:lnTo>
                <a:lnTo>
                  <a:pt x="57756" y="12191"/>
                </a:lnTo>
                <a:lnTo>
                  <a:pt x="60384" y="12445"/>
                </a:lnTo>
                <a:lnTo>
                  <a:pt x="60904" y="13588"/>
                </a:lnTo>
                <a:close/>
              </a:path>
              <a:path w="85725" h="100964">
                <a:moveTo>
                  <a:pt x="64606" y="13969"/>
                </a:moveTo>
                <a:lnTo>
                  <a:pt x="62714" y="13969"/>
                </a:lnTo>
                <a:lnTo>
                  <a:pt x="62475" y="12826"/>
                </a:lnTo>
                <a:lnTo>
                  <a:pt x="62953" y="12445"/>
                </a:lnTo>
                <a:lnTo>
                  <a:pt x="64606" y="13969"/>
                </a:lnTo>
                <a:close/>
              </a:path>
              <a:path w="85725" h="100964">
                <a:moveTo>
                  <a:pt x="84821" y="13588"/>
                </a:moveTo>
                <a:lnTo>
                  <a:pt x="82419" y="12445"/>
                </a:lnTo>
                <a:lnTo>
                  <a:pt x="84301" y="12445"/>
                </a:lnTo>
                <a:lnTo>
                  <a:pt x="84821" y="13588"/>
                </a:lnTo>
                <a:close/>
              </a:path>
              <a:path w="85725" h="100964">
                <a:moveTo>
                  <a:pt x="80601" y="22986"/>
                </a:moveTo>
                <a:lnTo>
                  <a:pt x="54439" y="22986"/>
                </a:lnTo>
                <a:lnTo>
                  <a:pt x="54185" y="21970"/>
                </a:lnTo>
                <a:lnTo>
                  <a:pt x="55845" y="19303"/>
                </a:lnTo>
                <a:lnTo>
                  <a:pt x="58234" y="18541"/>
                </a:lnTo>
                <a:lnTo>
                  <a:pt x="58174" y="15874"/>
                </a:lnTo>
                <a:lnTo>
                  <a:pt x="58069" y="14985"/>
                </a:lnTo>
                <a:lnTo>
                  <a:pt x="53929" y="14477"/>
                </a:lnTo>
                <a:lnTo>
                  <a:pt x="81018" y="14477"/>
                </a:lnTo>
                <a:lnTo>
                  <a:pt x="80811" y="14985"/>
                </a:lnTo>
                <a:lnTo>
                  <a:pt x="84275" y="17144"/>
                </a:lnTo>
                <a:lnTo>
                  <a:pt x="84693" y="18033"/>
                </a:lnTo>
                <a:lnTo>
                  <a:pt x="83962" y="19811"/>
                </a:lnTo>
                <a:lnTo>
                  <a:pt x="83857" y="20065"/>
                </a:lnTo>
                <a:lnTo>
                  <a:pt x="81588" y="20192"/>
                </a:lnTo>
                <a:lnTo>
                  <a:pt x="80780" y="22478"/>
                </a:lnTo>
                <a:lnTo>
                  <a:pt x="80645" y="22859"/>
                </a:lnTo>
                <a:close/>
              </a:path>
              <a:path w="85725" h="100964">
                <a:moveTo>
                  <a:pt x="51126" y="24383"/>
                </a:moveTo>
                <a:lnTo>
                  <a:pt x="49155" y="24383"/>
                </a:lnTo>
                <a:lnTo>
                  <a:pt x="49992" y="23494"/>
                </a:lnTo>
                <a:lnTo>
                  <a:pt x="49992" y="20065"/>
                </a:lnTo>
                <a:lnTo>
                  <a:pt x="53695" y="19811"/>
                </a:lnTo>
                <a:lnTo>
                  <a:pt x="54041" y="21335"/>
                </a:lnTo>
                <a:lnTo>
                  <a:pt x="52202" y="21335"/>
                </a:lnTo>
                <a:lnTo>
                  <a:pt x="51246" y="22859"/>
                </a:lnTo>
                <a:lnTo>
                  <a:pt x="51126" y="24383"/>
                </a:lnTo>
                <a:close/>
              </a:path>
              <a:path w="85725" h="100964">
                <a:moveTo>
                  <a:pt x="85291" y="21589"/>
                </a:moveTo>
                <a:lnTo>
                  <a:pt x="81588" y="20192"/>
                </a:lnTo>
                <a:lnTo>
                  <a:pt x="83582" y="20192"/>
                </a:lnTo>
                <a:lnTo>
                  <a:pt x="85291" y="21589"/>
                </a:lnTo>
                <a:close/>
              </a:path>
              <a:path w="85725" h="100964">
                <a:moveTo>
                  <a:pt x="74801" y="27939"/>
                </a:moveTo>
                <a:lnTo>
                  <a:pt x="47782" y="27939"/>
                </a:lnTo>
                <a:lnTo>
                  <a:pt x="48100" y="27685"/>
                </a:lnTo>
                <a:lnTo>
                  <a:pt x="47320" y="25526"/>
                </a:lnTo>
                <a:lnTo>
                  <a:pt x="47263" y="25272"/>
                </a:lnTo>
                <a:lnTo>
                  <a:pt x="46886" y="24764"/>
                </a:lnTo>
                <a:lnTo>
                  <a:pt x="46468" y="24002"/>
                </a:lnTo>
                <a:lnTo>
                  <a:pt x="43660" y="22986"/>
                </a:lnTo>
                <a:lnTo>
                  <a:pt x="45666" y="21335"/>
                </a:lnTo>
                <a:lnTo>
                  <a:pt x="45354" y="21335"/>
                </a:lnTo>
                <a:lnTo>
                  <a:pt x="49155" y="24383"/>
                </a:lnTo>
                <a:lnTo>
                  <a:pt x="51126" y="24383"/>
                </a:lnTo>
                <a:lnTo>
                  <a:pt x="51067" y="24764"/>
                </a:lnTo>
                <a:lnTo>
                  <a:pt x="50798" y="25272"/>
                </a:lnTo>
                <a:lnTo>
                  <a:pt x="53814" y="27050"/>
                </a:lnTo>
                <a:lnTo>
                  <a:pt x="74725" y="27050"/>
                </a:lnTo>
                <a:lnTo>
                  <a:pt x="74801" y="27939"/>
                </a:lnTo>
                <a:close/>
              </a:path>
              <a:path w="85725" h="100964">
                <a:moveTo>
                  <a:pt x="53769" y="22605"/>
                </a:moveTo>
                <a:lnTo>
                  <a:pt x="52202" y="21335"/>
                </a:lnTo>
                <a:lnTo>
                  <a:pt x="54041" y="21335"/>
                </a:lnTo>
                <a:lnTo>
                  <a:pt x="54099" y="21589"/>
                </a:lnTo>
                <a:lnTo>
                  <a:pt x="54185" y="21970"/>
                </a:lnTo>
                <a:lnTo>
                  <a:pt x="53822" y="22478"/>
                </a:lnTo>
                <a:close/>
              </a:path>
              <a:path w="85725" h="100964">
                <a:moveTo>
                  <a:pt x="54439" y="22986"/>
                </a:moveTo>
                <a:lnTo>
                  <a:pt x="54296" y="22986"/>
                </a:lnTo>
                <a:lnTo>
                  <a:pt x="53769" y="22605"/>
                </a:lnTo>
                <a:lnTo>
                  <a:pt x="54185" y="21970"/>
                </a:lnTo>
                <a:lnTo>
                  <a:pt x="54312" y="22478"/>
                </a:lnTo>
                <a:lnTo>
                  <a:pt x="54407" y="22859"/>
                </a:lnTo>
                <a:close/>
              </a:path>
              <a:path w="85725" h="100964">
                <a:moveTo>
                  <a:pt x="74725" y="27050"/>
                </a:moveTo>
                <a:lnTo>
                  <a:pt x="53814" y="27050"/>
                </a:lnTo>
                <a:lnTo>
                  <a:pt x="53753" y="25526"/>
                </a:lnTo>
                <a:lnTo>
                  <a:pt x="53635" y="22859"/>
                </a:lnTo>
                <a:lnTo>
                  <a:pt x="53769" y="22605"/>
                </a:lnTo>
                <a:lnTo>
                  <a:pt x="54296" y="22986"/>
                </a:lnTo>
                <a:lnTo>
                  <a:pt x="80598" y="22986"/>
                </a:lnTo>
                <a:lnTo>
                  <a:pt x="79836" y="25272"/>
                </a:lnTo>
                <a:lnTo>
                  <a:pt x="79751" y="25526"/>
                </a:lnTo>
                <a:lnTo>
                  <a:pt x="74599" y="25526"/>
                </a:lnTo>
                <a:lnTo>
                  <a:pt x="74725" y="27050"/>
                </a:lnTo>
                <a:close/>
              </a:path>
              <a:path w="85725" h="100964">
                <a:moveTo>
                  <a:pt x="76914" y="27685"/>
                </a:moveTo>
                <a:lnTo>
                  <a:pt x="76517" y="27685"/>
                </a:lnTo>
                <a:lnTo>
                  <a:pt x="74599" y="25526"/>
                </a:lnTo>
                <a:lnTo>
                  <a:pt x="79751" y="25526"/>
                </a:lnTo>
                <a:lnTo>
                  <a:pt x="79318" y="26796"/>
                </a:lnTo>
                <a:lnTo>
                  <a:pt x="77765" y="27304"/>
                </a:lnTo>
                <a:lnTo>
                  <a:pt x="76914" y="27685"/>
                </a:lnTo>
                <a:close/>
              </a:path>
              <a:path w="85725" h="100964">
                <a:moveTo>
                  <a:pt x="54737" y="42671"/>
                </a:moveTo>
                <a:lnTo>
                  <a:pt x="35299" y="42671"/>
                </a:lnTo>
                <a:lnTo>
                  <a:pt x="36495" y="39496"/>
                </a:lnTo>
                <a:lnTo>
                  <a:pt x="39642" y="39496"/>
                </a:lnTo>
                <a:lnTo>
                  <a:pt x="38643" y="37845"/>
                </a:lnTo>
                <a:lnTo>
                  <a:pt x="38584" y="34416"/>
                </a:lnTo>
                <a:lnTo>
                  <a:pt x="40973" y="32130"/>
                </a:lnTo>
                <a:lnTo>
                  <a:pt x="42824" y="32130"/>
                </a:lnTo>
                <a:lnTo>
                  <a:pt x="43003" y="32003"/>
                </a:lnTo>
                <a:lnTo>
                  <a:pt x="41630" y="30479"/>
                </a:lnTo>
                <a:lnTo>
                  <a:pt x="42227" y="29336"/>
                </a:lnTo>
                <a:lnTo>
                  <a:pt x="42346" y="29082"/>
                </a:lnTo>
                <a:lnTo>
                  <a:pt x="47005" y="27685"/>
                </a:lnTo>
                <a:lnTo>
                  <a:pt x="47782" y="27939"/>
                </a:lnTo>
                <a:lnTo>
                  <a:pt x="74801" y="27939"/>
                </a:lnTo>
                <a:lnTo>
                  <a:pt x="74892" y="28955"/>
                </a:lnTo>
                <a:lnTo>
                  <a:pt x="66178" y="28955"/>
                </a:lnTo>
                <a:lnTo>
                  <a:pt x="66132" y="29336"/>
                </a:lnTo>
                <a:lnTo>
                  <a:pt x="66042" y="30098"/>
                </a:lnTo>
                <a:lnTo>
                  <a:pt x="65162" y="30098"/>
                </a:lnTo>
                <a:lnTo>
                  <a:pt x="66531" y="31114"/>
                </a:lnTo>
                <a:lnTo>
                  <a:pt x="65103" y="31114"/>
                </a:lnTo>
                <a:lnTo>
                  <a:pt x="64503" y="32003"/>
                </a:lnTo>
                <a:lnTo>
                  <a:pt x="63908" y="33019"/>
                </a:lnTo>
                <a:lnTo>
                  <a:pt x="62176" y="34162"/>
                </a:lnTo>
                <a:lnTo>
                  <a:pt x="60026" y="36448"/>
                </a:lnTo>
                <a:lnTo>
                  <a:pt x="60567" y="37718"/>
                </a:lnTo>
                <a:lnTo>
                  <a:pt x="58115" y="37718"/>
                </a:lnTo>
                <a:lnTo>
                  <a:pt x="60369" y="41147"/>
                </a:lnTo>
                <a:lnTo>
                  <a:pt x="58174" y="41147"/>
                </a:lnTo>
                <a:lnTo>
                  <a:pt x="58080" y="41401"/>
                </a:lnTo>
                <a:lnTo>
                  <a:pt x="54411" y="41401"/>
                </a:lnTo>
                <a:lnTo>
                  <a:pt x="54737" y="42671"/>
                </a:lnTo>
                <a:close/>
              </a:path>
              <a:path w="85725" h="100964">
                <a:moveTo>
                  <a:pt x="76743" y="27939"/>
                </a:moveTo>
                <a:lnTo>
                  <a:pt x="76346" y="27939"/>
                </a:lnTo>
                <a:lnTo>
                  <a:pt x="76914" y="27685"/>
                </a:lnTo>
                <a:lnTo>
                  <a:pt x="76517" y="27685"/>
                </a:lnTo>
                <a:lnTo>
                  <a:pt x="76743" y="27939"/>
                </a:lnTo>
                <a:close/>
              </a:path>
              <a:path w="85725" h="100964">
                <a:moveTo>
                  <a:pt x="67733" y="30098"/>
                </a:moveTo>
                <a:lnTo>
                  <a:pt x="66499" y="30098"/>
                </a:lnTo>
                <a:lnTo>
                  <a:pt x="67970" y="28955"/>
                </a:lnTo>
                <a:lnTo>
                  <a:pt x="67733" y="30098"/>
                </a:lnTo>
                <a:close/>
              </a:path>
              <a:path w="85725" h="100964">
                <a:moveTo>
                  <a:pt x="75023" y="30479"/>
                </a:moveTo>
                <a:lnTo>
                  <a:pt x="74455" y="29336"/>
                </a:lnTo>
                <a:lnTo>
                  <a:pt x="74330" y="29082"/>
                </a:lnTo>
                <a:lnTo>
                  <a:pt x="74892" y="28955"/>
                </a:lnTo>
                <a:lnTo>
                  <a:pt x="74990" y="30098"/>
                </a:lnTo>
                <a:lnTo>
                  <a:pt x="75023" y="30479"/>
                </a:lnTo>
                <a:close/>
              </a:path>
              <a:path w="85725" h="100964">
                <a:moveTo>
                  <a:pt x="65999" y="30479"/>
                </a:moveTo>
                <a:lnTo>
                  <a:pt x="66045" y="30098"/>
                </a:lnTo>
                <a:lnTo>
                  <a:pt x="66504" y="30098"/>
                </a:lnTo>
                <a:lnTo>
                  <a:pt x="65999" y="30479"/>
                </a:lnTo>
                <a:close/>
              </a:path>
              <a:path w="85725" h="100964">
                <a:moveTo>
                  <a:pt x="69311" y="30479"/>
                </a:moveTo>
                <a:lnTo>
                  <a:pt x="67640" y="30479"/>
                </a:lnTo>
                <a:lnTo>
                  <a:pt x="67733" y="30098"/>
                </a:lnTo>
                <a:lnTo>
                  <a:pt x="64390" y="30098"/>
                </a:lnTo>
                <a:lnTo>
                  <a:pt x="69311" y="30479"/>
                </a:lnTo>
                <a:close/>
              </a:path>
              <a:path w="85725" h="100964">
                <a:moveTo>
                  <a:pt x="66954" y="33273"/>
                </a:moveTo>
                <a:lnTo>
                  <a:pt x="65103" y="31114"/>
                </a:lnTo>
                <a:lnTo>
                  <a:pt x="66531" y="31114"/>
                </a:lnTo>
                <a:lnTo>
                  <a:pt x="67014" y="31495"/>
                </a:lnTo>
                <a:lnTo>
                  <a:pt x="66954" y="33273"/>
                </a:lnTo>
                <a:close/>
              </a:path>
              <a:path w="85725" h="100964">
                <a:moveTo>
                  <a:pt x="60862" y="38480"/>
                </a:moveTo>
                <a:lnTo>
                  <a:pt x="58115" y="37718"/>
                </a:lnTo>
                <a:lnTo>
                  <a:pt x="60567" y="37718"/>
                </a:lnTo>
                <a:lnTo>
                  <a:pt x="60862" y="38480"/>
                </a:lnTo>
                <a:close/>
              </a:path>
              <a:path w="85725" h="100964">
                <a:moveTo>
                  <a:pt x="35000" y="40893"/>
                </a:moveTo>
                <a:lnTo>
                  <a:pt x="33805" y="38988"/>
                </a:lnTo>
                <a:lnTo>
                  <a:pt x="38733" y="39496"/>
                </a:lnTo>
                <a:lnTo>
                  <a:pt x="36555" y="39496"/>
                </a:lnTo>
                <a:lnTo>
                  <a:pt x="35000" y="40893"/>
                </a:lnTo>
                <a:close/>
              </a:path>
              <a:path w="85725" h="100964">
                <a:moveTo>
                  <a:pt x="61041" y="42163"/>
                </a:moveTo>
                <a:lnTo>
                  <a:pt x="58174" y="41147"/>
                </a:lnTo>
                <a:lnTo>
                  <a:pt x="60369" y="41147"/>
                </a:lnTo>
                <a:lnTo>
                  <a:pt x="61041" y="42163"/>
                </a:lnTo>
                <a:close/>
              </a:path>
              <a:path w="85725" h="100964">
                <a:moveTo>
                  <a:pt x="57159" y="44322"/>
                </a:moveTo>
                <a:lnTo>
                  <a:pt x="54411" y="41401"/>
                </a:lnTo>
                <a:lnTo>
                  <a:pt x="58080" y="41401"/>
                </a:lnTo>
                <a:lnTo>
                  <a:pt x="57159" y="44322"/>
                </a:lnTo>
                <a:close/>
              </a:path>
              <a:path w="85725" h="100964">
                <a:moveTo>
                  <a:pt x="51263" y="45465"/>
                </a:moveTo>
                <a:lnTo>
                  <a:pt x="32671" y="45465"/>
                </a:lnTo>
                <a:lnTo>
                  <a:pt x="33089" y="45211"/>
                </a:lnTo>
                <a:lnTo>
                  <a:pt x="33089" y="41909"/>
                </a:lnTo>
                <a:lnTo>
                  <a:pt x="35299" y="42671"/>
                </a:lnTo>
                <a:lnTo>
                  <a:pt x="54737" y="42671"/>
                </a:lnTo>
                <a:lnTo>
                  <a:pt x="55200" y="44322"/>
                </a:lnTo>
                <a:lnTo>
                  <a:pt x="55307" y="44703"/>
                </a:lnTo>
                <a:lnTo>
                  <a:pt x="51246" y="45211"/>
                </a:lnTo>
                <a:lnTo>
                  <a:pt x="51263" y="45465"/>
                </a:lnTo>
                <a:close/>
              </a:path>
              <a:path w="85725" h="100964">
                <a:moveTo>
                  <a:pt x="22816" y="53720"/>
                </a:moveTo>
                <a:lnTo>
                  <a:pt x="22434" y="52323"/>
                </a:lnTo>
                <a:lnTo>
                  <a:pt x="22364" y="52069"/>
                </a:lnTo>
                <a:lnTo>
                  <a:pt x="22260" y="51688"/>
                </a:lnTo>
                <a:lnTo>
                  <a:pt x="22156" y="51307"/>
                </a:lnTo>
                <a:lnTo>
                  <a:pt x="22039" y="50799"/>
                </a:lnTo>
                <a:lnTo>
                  <a:pt x="30162" y="50164"/>
                </a:lnTo>
                <a:lnTo>
                  <a:pt x="25802" y="49275"/>
                </a:lnTo>
                <a:lnTo>
                  <a:pt x="27415" y="42671"/>
                </a:lnTo>
                <a:lnTo>
                  <a:pt x="32671" y="45465"/>
                </a:lnTo>
                <a:lnTo>
                  <a:pt x="51263" y="45465"/>
                </a:lnTo>
                <a:lnTo>
                  <a:pt x="51357" y="47243"/>
                </a:lnTo>
                <a:lnTo>
                  <a:pt x="47602" y="47243"/>
                </a:lnTo>
                <a:lnTo>
                  <a:pt x="49215" y="49656"/>
                </a:lnTo>
                <a:lnTo>
                  <a:pt x="49096" y="50164"/>
                </a:lnTo>
                <a:lnTo>
                  <a:pt x="48976" y="50672"/>
                </a:lnTo>
                <a:lnTo>
                  <a:pt x="25384" y="50799"/>
                </a:lnTo>
                <a:lnTo>
                  <a:pt x="22816" y="53720"/>
                </a:lnTo>
                <a:close/>
              </a:path>
              <a:path w="85725" h="100964">
                <a:moveTo>
                  <a:pt x="50768" y="51053"/>
                </a:moveTo>
                <a:lnTo>
                  <a:pt x="50768" y="47243"/>
                </a:lnTo>
                <a:lnTo>
                  <a:pt x="51357" y="47243"/>
                </a:lnTo>
                <a:lnTo>
                  <a:pt x="51425" y="48640"/>
                </a:lnTo>
                <a:lnTo>
                  <a:pt x="55230" y="49275"/>
                </a:lnTo>
                <a:lnTo>
                  <a:pt x="55723" y="49275"/>
                </a:lnTo>
                <a:lnTo>
                  <a:pt x="50768" y="51053"/>
                </a:lnTo>
                <a:close/>
              </a:path>
              <a:path w="85725" h="100964">
                <a:moveTo>
                  <a:pt x="40631" y="55498"/>
                </a:moveTo>
                <a:lnTo>
                  <a:pt x="22815" y="55498"/>
                </a:lnTo>
                <a:lnTo>
                  <a:pt x="23652" y="55117"/>
                </a:lnTo>
                <a:lnTo>
                  <a:pt x="26996" y="51307"/>
                </a:lnTo>
                <a:lnTo>
                  <a:pt x="25384" y="50799"/>
                </a:lnTo>
                <a:lnTo>
                  <a:pt x="48929" y="50799"/>
                </a:lnTo>
                <a:lnTo>
                  <a:pt x="48805" y="51307"/>
                </a:lnTo>
                <a:lnTo>
                  <a:pt x="48711" y="51688"/>
                </a:lnTo>
                <a:lnTo>
                  <a:pt x="41212" y="51688"/>
                </a:lnTo>
                <a:lnTo>
                  <a:pt x="38285" y="52323"/>
                </a:lnTo>
                <a:lnTo>
                  <a:pt x="37986" y="52831"/>
                </a:lnTo>
                <a:lnTo>
                  <a:pt x="40734" y="54355"/>
                </a:lnTo>
                <a:lnTo>
                  <a:pt x="40631" y="55498"/>
                </a:lnTo>
                <a:close/>
              </a:path>
              <a:path w="85725" h="100964">
                <a:moveTo>
                  <a:pt x="43063" y="57530"/>
                </a:moveTo>
                <a:lnTo>
                  <a:pt x="41510" y="56133"/>
                </a:lnTo>
                <a:lnTo>
                  <a:pt x="41445" y="55498"/>
                </a:lnTo>
                <a:lnTo>
                  <a:pt x="41333" y="54355"/>
                </a:lnTo>
                <a:lnTo>
                  <a:pt x="41212" y="51688"/>
                </a:lnTo>
                <a:lnTo>
                  <a:pt x="48711" y="51688"/>
                </a:lnTo>
                <a:lnTo>
                  <a:pt x="48618" y="52069"/>
                </a:lnTo>
                <a:lnTo>
                  <a:pt x="47948" y="52323"/>
                </a:lnTo>
                <a:lnTo>
                  <a:pt x="44091" y="52323"/>
                </a:lnTo>
                <a:lnTo>
                  <a:pt x="44740" y="53339"/>
                </a:lnTo>
                <a:lnTo>
                  <a:pt x="45116" y="53974"/>
                </a:lnTo>
                <a:lnTo>
                  <a:pt x="42108" y="53974"/>
                </a:lnTo>
                <a:lnTo>
                  <a:pt x="43063" y="57530"/>
                </a:lnTo>
                <a:close/>
              </a:path>
              <a:path w="85725" h="100964">
                <a:moveTo>
                  <a:pt x="47043" y="56133"/>
                </a:moveTo>
                <a:lnTo>
                  <a:pt x="46588" y="55498"/>
                </a:lnTo>
                <a:lnTo>
                  <a:pt x="44894" y="53339"/>
                </a:lnTo>
                <a:lnTo>
                  <a:pt x="44364" y="52831"/>
                </a:lnTo>
                <a:lnTo>
                  <a:pt x="44101" y="52323"/>
                </a:lnTo>
                <a:lnTo>
                  <a:pt x="47948" y="52323"/>
                </a:lnTo>
                <a:lnTo>
                  <a:pt x="46050" y="53339"/>
                </a:lnTo>
                <a:lnTo>
                  <a:pt x="47043" y="56133"/>
                </a:lnTo>
                <a:close/>
              </a:path>
              <a:path w="85725" h="100964">
                <a:moveTo>
                  <a:pt x="46088" y="55498"/>
                </a:moveTo>
                <a:lnTo>
                  <a:pt x="45857" y="55498"/>
                </a:lnTo>
                <a:lnTo>
                  <a:pt x="42108" y="53974"/>
                </a:lnTo>
                <a:lnTo>
                  <a:pt x="45116" y="53974"/>
                </a:lnTo>
                <a:lnTo>
                  <a:pt x="46088" y="55498"/>
                </a:lnTo>
                <a:close/>
              </a:path>
              <a:path w="85725" h="100964">
                <a:moveTo>
                  <a:pt x="23656" y="77215"/>
                </a:moveTo>
                <a:lnTo>
                  <a:pt x="22039" y="76961"/>
                </a:lnTo>
                <a:lnTo>
                  <a:pt x="8660" y="76961"/>
                </a:lnTo>
                <a:lnTo>
                  <a:pt x="9854" y="76580"/>
                </a:lnTo>
                <a:lnTo>
                  <a:pt x="9605" y="76580"/>
                </a:lnTo>
                <a:lnTo>
                  <a:pt x="9061" y="73532"/>
                </a:lnTo>
                <a:lnTo>
                  <a:pt x="9018" y="73278"/>
                </a:lnTo>
                <a:lnTo>
                  <a:pt x="10332" y="73278"/>
                </a:lnTo>
                <a:lnTo>
                  <a:pt x="13319" y="73024"/>
                </a:lnTo>
                <a:lnTo>
                  <a:pt x="11109" y="72262"/>
                </a:lnTo>
                <a:lnTo>
                  <a:pt x="11109" y="71500"/>
                </a:lnTo>
                <a:lnTo>
                  <a:pt x="14394" y="71500"/>
                </a:lnTo>
                <a:lnTo>
                  <a:pt x="12780" y="67182"/>
                </a:lnTo>
                <a:lnTo>
                  <a:pt x="12901" y="65150"/>
                </a:lnTo>
                <a:lnTo>
                  <a:pt x="16604" y="63499"/>
                </a:lnTo>
                <a:lnTo>
                  <a:pt x="16783" y="63245"/>
                </a:lnTo>
                <a:lnTo>
                  <a:pt x="17135" y="62864"/>
                </a:lnTo>
                <a:lnTo>
                  <a:pt x="18515" y="59562"/>
                </a:lnTo>
                <a:lnTo>
                  <a:pt x="20486" y="56895"/>
                </a:lnTo>
                <a:lnTo>
                  <a:pt x="21263" y="54736"/>
                </a:lnTo>
                <a:lnTo>
                  <a:pt x="21621" y="54482"/>
                </a:lnTo>
                <a:lnTo>
                  <a:pt x="22815" y="55498"/>
                </a:lnTo>
                <a:lnTo>
                  <a:pt x="40631" y="55498"/>
                </a:lnTo>
                <a:lnTo>
                  <a:pt x="40524" y="56895"/>
                </a:lnTo>
                <a:lnTo>
                  <a:pt x="40435" y="58038"/>
                </a:lnTo>
                <a:lnTo>
                  <a:pt x="36911" y="58673"/>
                </a:lnTo>
                <a:lnTo>
                  <a:pt x="38524" y="59943"/>
                </a:lnTo>
                <a:lnTo>
                  <a:pt x="41303" y="59943"/>
                </a:lnTo>
                <a:lnTo>
                  <a:pt x="40596" y="61086"/>
                </a:lnTo>
                <a:lnTo>
                  <a:pt x="39420" y="61086"/>
                </a:lnTo>
                <a:lnTo>
                  <a:pt x="38285" y="62864"/>
                </a:lnTo>
                <a:lnTo>
                  <a:pt x="37915" y="65150"/>
                </a:lnTo>
                <a:lnTo>
                  <a:pt x="33208" y="65277"/>
                </a:lnTo>
                <a:lnTo>
                  <a:pt x="33307" y="65785"/>
                </a:lnTo>
                <a:lnTo>
                  <a:pt x="33357" y="66039"/>
                </a:lnTo>
                <a:lnTo>
                  <a:pt x="33456" y="66547"/>
                </a:lnTo>
                <a:lnTo>
                  <a:pt x="33566" y="67182"/>
                </a:lnTo>
                <a:lnTo>
                  <a:pt x="30222" y="67182"/>
                </a:lnTo>
                <a:lnTo>
                  <a:pt x="29767" y="68579"/>
                </a:lnTo>
                <a:lnTo>
                  <a:pt x="29796" y="68960"/>
                </a:lnTo>
                <a:lnTo>
                  <a:pt x="32252" y="71754"/>
                </a:lnTo>
                <a:lnTo>
                  <a:pt x="31752" y="72262"/>
                </a:lnTo>
                <a:lnTo>
                  <a:pt x="25727" y="72262"/>
                </a:lnTo>
                <a:lnTo>
                  <a:pt x="26381" y="75310"/>
                </a:lnTo>
                <a:lnTo>
                  <a:pt x="24249" y="75310"/>
                </a:lnTo>
                <a:lnTo>
                  <a:pt x="23893" y="76453"/>
                </a:lnTo>
                <a:lnTo>
                  <a:pt x="23735" y="76961"/>
                </a:lnTo>
                <a:lnTo>
                  <a:pt x="23656" y="77215"/>
                </a:lnTo>
                <a:close/>
              </a:path>
              <a:path w="85725" h="100964">
                <a:moveTo>
                  <a:pt x="41303" y="59943"/>
                </a:moveTo>
                <a:lnTo>
                  <a:pt x="38524" y="59943"/>
                </a:lnTo>
                <a:lnTo>
                  <a:pt x="41749" y="59308"/>
                </a:lnTo>
                <a:lnTo>
                  <a:pt x="41303" y="59943"/>
                </a:lnTo>
                <a:close/>
              </a:path>
              <a:path w="85725" h="100964">
                <a:moveTo>
                  <a:pt x="35239" y="66928"/>
                </a:moveTo>
                <a:lnTo>
                  <a:pt x="33208" y="65277"/>
                </a:lnTo>
                <a:lnTo>
                  <a:pt x="37886" y="65277"/>
                </a:lnTo>
                <a:lnTo>
                  <a:pt x="36792" y="66039"/>
                </a:lnTo>
                <a:lnTo>
                  <a:pt x="35239" y="66928"/>
                </a:lnTo>
                <a:close/>
              </a:path>
              <a:path w="85725" h="100964">
                <a:moveTo>
                  <a:pt x="32193" y="68960"/>
                </a:moveTo>
                <a:lnTo>
                  <a:pt x="31476" y="67817"/>
                </a:lnTo>
                <a:lnTo>
                  <a:pt x="30222" y="67182"/>
                </a:lnTo>
                <a:lnTo>
                  <a:pt x="33566" y="67182"/>
                </a:lnTo>
                <a:lnTo>
                  <a:pt x="33865" y="68579"/>
                </a:lnTo>
                <a:lnTo>
                  <a:pt x="32193" y="68960"/>
                </a:lnTo>
                <a:close/>
              </a:path>
              <a:path w="85725" h="100964">
                <a:moveTo>
                  <a:pt x="28556" y="74548"/>
                </a:moveTo>
                <a:lnTo>
                  <a:pt x="27235" y="74548"/>
                </a:lnTo>
                <a:lnTo>
                  <a:pt x="25692" y="72262"/>
                </a:lnTo>
                <a:lnTo>
                  <a:pt x="29758" y="72262"/>
                </a:lnTo>
                <a:lnTo>
                  <a:pt x="28556" y="74548"/>
                </a:lnTo>
                <a:close/>
              </a:path>
              <a:path w="85725" h="100964">
                <a:moveTo>
                  <a:pt x="30938" y="73024"/>
                </a:moveTo>
                <a:lnTo>
                  <a:pt x="29903" y="72262"/>
                </a:lnTo>
                <a:lnTo>
                  <a:pt x="31752" y="72262"/>
                </a:lnTo>
                <a:lnTo>
                  <a:pt x="30938" y="73024"/>
                </a:lnTo>
                <a:close/>
              </a:path>
              <a:path w="85725" h="100964">
                <a:moveTo>
                  <a:pt x="30998" y="78739"/>
                </a:moveTo>
                <a:lnTo>
                  <a:pt x="24159" y="77342"/>
                </a:lnTo>
                <a:lnTo>
                  <a:pt x="28788" y="76453"/>
                </a:lnTo>
                <a:lnTo>
                  <a:pt x="35009" y="72262"/>
                </a:lnTo>
                <a:lnTo>
                  <a:pt x="34439" y="73024"/>
                </a:lnTo>
                <a:lnTo>
                  <a:pt x="30998" y="78739"/>
                </a:lnTo>
                <a:close/>
              </a:path>
              <a:path w="85725" h="100964">
                <a:moveTo>
                  <a:pt x="16917" y="86613"/>
                </a:moveTo>
                <a:lnTo>
                  <a:pt x="3165" y="86613"/>
                </a:lnTo>
                <a:lnTo>
                  <a:pt x="3822" y="85851"/>
                </a:lnTo>
                <a:lnTo>
                  <a:pt x="5494" y="83438"/>
                </a:lnTo>
                <a:lnTo>
                  <a:pt x="1851" y="73532"/>
                </a:lnTo>
                <a:lnTo>
                  <a:pt x="8949" y="75310"/>
                </a:lnTo>
                <a:lnTo>
                  <a:pt x="9467" y="75310"/>
                </a:lnTo>
                <a:lnTo>
                  <a:pt x="8457" y="76961"/>
                </a:lnTo>
                <a:lnTo>
                  <a:pt x="22314" y="76961"/>
                </a:lnTo>
                <a:lnTo>
                  <a:pt x="23008" y="78739"/>
                </a:lnTo>
                <a:lnTo>
                  <a:pt x="23107" y="78993"/>
                </a:lnTo>
                <a:lnTo>
                  <a:pt x="22756" y="78993"/>
                </a:lnTo>
                <a:lnTo>
                  <a:pt x="21083" y="79247"/>
                </a:lnTo>
                <a:lnTo>
                  <a:pt x="21681" y="81025"/>
                </a:lnTo>
                <a:lnTo>
                  <a:pt x="21013" y="82676"/>
                </a:lnTo>
                <a:lnTo>
                  <a:pt x="16992" y="82676"/>
                </a:lnTo>
                <a:lnTo>
                  <a:pt x="15409" y="84073"/>
                </a:lnTo>
                <a:lnTo>
                  <a:pt x="16962" y="85597"/>
                </a:lnTo>
                <a:lnTo>
                  <a:pt x="16917" y="86613"/>
                </a:lnTo>
                <a:close/>
              </a:path>
              <a:path w="85725" h="100964">
                <a:moveTo>
                  <a:pt x="23901" y="81025"/>
                </a:moveTo>
                <a:lnTo>
                  <a:pt x="22756" y="78993"/>
                </a:lnTo>
                <a:lnTo>
                  <a:pt x="23107" y="78993"/>
                </a:lnTo>
                <a:lnTo>
                  <a:pt x="23901" y="81025"/>
                </a:lnTo>
                <a:close/>
              </a:path>
              <a:path w="85725" h="100964">
                <a:moveTo>
                  <a:pt x="20300" y="91312"/>
                </a:moveTo>
                <a:lnTo>
                  <a:pt x="19632" y="89915"/>
                </a:lnTo>
                <a:lnTo>
                  <a:pt x="16708" y="82676"/>
                </a:lnTo>
                <a:lnTo>
                  <a:pt x="19771" y="82676"/>
                </a:lnTo>
                <a:lnTo>
                  <a:pt x="19906" y="83438"/>
                </a:lnTo>
                <a:lnTo>
                  <a:pt x="19949" y="83819"/>
                </a:lnTo>
                <a:lnTo>
                  <a:pt x="21509" y="85597"/>
                </a:lnTo>
                <a:lnTo>
                  <a:pt x="22756" y="85597"/>
                </a:lnTo>
                <a:lnTo>
                  <a:pt x="20486" y="85851"/>
                </a:lnTo>
                <a:lnTo>
                  <a:pt x="22588" y="85851"/>
                </a:lnTo>
                <a:lnTo>
                  <a:pt x="20300" y="91312"/>
                </a:lnTo>
                <a:close/>
              </a:path>
              <a:path w="85725" h="100964">
                <a:moveTo>
                  <a:pt x="21732" y="85851"/>
                </a:moveTo>
                <a:lnTo>
                  <a:pt x="20470" y="85851"/>
                </a:lnTo>
                <a:lnTo>
                  <a:pt x="22772" y="85597"/>
                </a:lnTo>
                <a:lnTo>
                  <a:pt x="21509" y="85597"/>
                </a:lnTo>
                <a:lnTo>
                  <a:pt x="21732" y="85851"/>
                </a:lnTo>
                <a:close/>
              </a:path>
              <a:path w="85725" h="100964">
                <a:moveTo>
                  <a:pt x="22588" y="85851"/>
                </a:moveTo>
                <a:lnTo>
                  <a:pt x="21732" y="85851"/>
                </a:lnTo>
                <a:lnTo>
                  <a:pt x="21509" y="85597"/>
                </a:lnTo>
                <a:lnTo>
                  <a:pt x="22695" y="85597"/>
                </a:lnTo>
                <a:lnTo>
                  <a:pt x="22588" y="85851"/>
                </a:lnTo>
                <a:close/>
              </a:path>
              <a:path w="85725" h="100964">
                <a:moveTo>
                  <a:pt x="7346" y="100964"/>
                </a:moveTo>
                <a:lnTo>
                  <a:pt x="4853" y="97281"/>
                </a:lnTo>
                <a:lnTo>
                  <a:pt x="2269" y="93725"/>
                </a:lnTo>
                <a:lnTo>
                  <a:pt x="0" y="89915"/>
                </a:lnTo>
                <a:lnTo>
                  <a:pt x="3822" y="89534"/>
                </a:lnTo>
                <a:lnTo>
                  <a:pt x="2576" y="88264"/>
                </a:lnTo>
                <a:lnTo>
                  <a:pt x="1075" y="86613"/>
                </a:lnTo>
                <a:lnTo>
                  <a:pt x="1672" y="86105"/>
                </a:lnTo>
                <a:lnTo>
                  <a:pt x="3165" y="86613"/>
                </a:lnTo>
                <a:lnTo>
                  <a:pt x="16917" y="86613"/>
                </a:lnTo>
                <a:lnTo>
                  <a:pt x="16843" y="88264"/>
                </a:lnTo>
                <a:lnTo>
                  <a:pt x="15708" y="91312"/>
                </a:lnTo>
                <a:lnTo>
                  <a:pt x="13886" y="91439"/>
                </a:lnTo>
                <a:lnTo>
                  <a:pt x="12088" y="91439"/>
                </a:lnTo>
                <a:lnTo>
                  <a:pt x="11407" y="95122"/>
                </a:lnTo>
                <a:lnTo>
                  <a:pt x="11228" y="96265"/>
                </a:lnTo>
                <a:lnTo>
                  <a:pt x="12960" y="97281"/>
                </a:lnTo>
                <a:lnTo>
                  <a:pt x="12483" y="98805"/>
                </a:lnTo>
                <a:lnTo>
                  <a:pt x="8063" y="98805"/>
                </a:lnTo>
                <a:lnTo>
                  <a:pt x="7346" y="100964"/>
                </a:lnTo>
                <a:close/>
              </a:path>
            </a:pathLst>
          </a:custGeom>
          <a:solidFill>
            <a:srgbClr val="EF9034"/>
          </a:solidFill>
        </p:spPr>
        <p:txBody>
          <a:bodyPr wrap="square" lIns="0" tIns="0" rIns="0" bIns="0" rtlCol="0"/>
          <a:lstStyle/>
          <a:p>
            <a:endParaRPr/>
          </a:p>
        </p:txBody>
      </p:sp>
      <p:sp>
        <p:nvSpPr>
          <p:cNvPr id="80" name="object 80"/>
          <p:cNvSpPr/>
          <p:nvPr/>
        </p:nvSpPr>
        <p:spPr>
          <a:xfrm>
            <a:off x="14030962" y="2688794"/>
            <a:ext cx="110489" cy="64135"/>
          </a:xfrm>
          <a:custGeom>
            <a:avLst/>
            <a:gdLst/>
            <a:ahLst/>
            <a:cxnLst/>
            <a:rect l="l" t="t" r="r" b="b"/>
            <a:pathLst>
              <a:path w="110490" h="64135">
                <a:moveTo>
                  <a:pt x="110197" y="7668"/>
                </a:moveTo>
                <a:lnTo>
                  <a:pt x="103508" y="7668"/>
                </a:lnTo>
                <a:lnTo>
                  <a:pt x="102731" y="799"/>
                </a:lnTo>
                <a:lnTo>
                  <a:pt x="110140" y="0"/>
                </a:lnTo>
                <a:lnTo>
                  <a:pt x="110197" y="7668"/>
                </a:lnTo>
                <a:close/>
              </a:path>
              <a:path w="110490" h="64135">
                <a:moveTo>
                  <a:pt x="110209" y="9340"/>
                </a:moveTo>
                <a:lnTo>
                  <a:pt x="93832" y="9340"/>
                </a:lnTo>
                <a:lnTo>
                  <a:pt x="96101" y="4622"/>
                </a:lnTo>
                <a:lnTo>
                  <a:pt x="98013" y="4084"/>
                </a:lnTo>
                <a:lnTo>
                  <a:pt x="99566" y="7668"/>
                </a:lnTo>
                <a:lnTo>
                  <a:pt x="110197" y="7668"/>
                </a:lnTo>
                <a:lnTo>
                  <a:pt x="110209" y="9340"/>
                </a:lnTo>
                <a:close/>
              </a:path>
              <a:path w="110490" h="64135">
                <a:moveTo>
                  <a:pt x="82722" y="14417"/>
                </a:moveTo>
                <a:lnTo>
                  <a:pt x="77846" y="14417"/>
                </a:lnTo>
                <a:lnTo>
                  <a:pt x="79198" y="11431"/>
                </a:lnTo>
                <a:lnTo>
                  <a:pt x="81408" y="7190"/>
                </a:lnTo>
                <a:lnTo>
                  <a:pt x="83618" y="12088"/>
                </a:lnTo>
                <a:lnTo>
                  <a:pt x="82814" y="14178"/>
                </a:lnTo>
                <a:lnTo>
                  <a:pt x="82722" y="14417"/>
                </a:lnTo>
                <a:close/>
              </a:path>
              <a:path w="110490" h="64135">
                <a:moveTo>
                  <a:pt x="110287" y="19673"/>
                </a:moveTo>
                <a:lnTo>
                  <a:pt x="67492" y="19673"/>
                </a:lnTo>
                <a:lnTo>
                  <a:pt x="70478" y="15851"/>
                </a:lnTo>
                <a:lnTo>
                  <a:pt x="73280" y="14417"/>
                </a:lnTo>
                <a:lnTo>
                  <a:pt x="82722" y="14417"/>
                </a:lnTo>
                <a:lnTo>
                  <a:pt x="86605" y="14178"/>
                </a:lnTo>
                <a:lnTo>
                  <a:pt x="88158" y="13521"/>
                </a:lnTo>
                <a:lnTo>
                  <a:pt x="86187" y="10117"/>
                </a:lnTo>
                <a:lnTo>
                  <a:pt x="88098" y="8743"/>
                </a:lnTo>
                <a:lnTo>
                  <a:pt x="93832" y="9340"/>
                </a:lnTo>
                <a:lnTo>
                  <a:pt x="110209" y="9340"/>
                </a:lnTo>
                <a:lnTo>
                  <a:pt x="110287" y="19673"/>
                </a:lnTo>
                <a:close/>
              </a:path>
              <a:path w="110490" h="64135">
                <a:moveTo>
                  <a:pt x="110343" y="25467"/>
                </a:moveTo>
                <a:lnTo>
                  <a:pt x="57398" y="25467"/>
                </a:lnTo>
                <a:lnTo>
                  <a:pt x="58951" y="24153"/>
                </a:lnTo>
                <a:lnTo>
                  <a:pt x="58951" y="22481"/>
                </a:lnTo>
                <a:lnTo>
                  <a:pt x="59686" y="21684"/>
                </a:lnTo>
                <a:lnTo>
                  <a:pt x="60977" y="21684"/>
                </a:lnTo>
                <a:lnTo>
                  <a:pt x="64983" y="15492"/>
                </a:lnTo>
                <a:lnTo>
                  <a:pt x="67133" y="14835"/>
                </a:lnTo>
                <a:lnTo>
                  <a:pt x="67463" y="19284"/>
                </a:lnTo>
                <a:lnTo>
                  <a:pt x="67492" y="19673"/>
                </a:lnTo>
                <a:lnTo>
                  <a:pt x="110287" y="19673"/>
                </a:lnTo>
                <a:lnTo>
                  <a:pt x="110343" y="25467"/>
                </a:lnTo>
                <a:close/>
              </a:path>
              <a:path w="110490" h="64135">
                <a:moveTo>
                  <a:pt x="110353" y="26542"/>
                </a:moveTo>
                <a:lnTo>
                  <a:pt x="46527" y="26542"/>
                </a:lnTo>
                <a:lnTo>
                  <a:pt x="48140" y="25049"/>
                </a:lnTo>
                <a:lnTo>
                  <a:pt x="49868" y="24153"/>
                </a:lnTo>
                <a:lnTo>
                  <a:pt x="50186" y="24153"/>
                </a:lnTo>
                <a:lnTo>
                  <a:pt x="51485" y="23974"/>
                </a:lnTo>
                <a:lnTo>
                  <a:pt x="51690" y="22481"/>
                </a:lnTo>
                <a:lnTo>
                  <a:pt x="51799" y="21684"/>
                </a:lnTo>
                <a:lnTo>
                  <a:pt x="51903" y="20928"/>
                </a:lnTo>
                <a:lnTo>
                  <a:pt x="57278" y="21107"/>
                </a:lnTo>
                <a:lnTo>
                  <a:pt x="56502" y="24810"/>
                </a:lnTo>
                <a:lnTo>
                  <a:pt x="57398" y="25467"/>
                </a:lnTo>
                <a:lnTo>
                  <a:pt x="110343" y="25467"/>
                </a:lnTo>
                <a:lnTo>
                  <a:pt x="110353" y="26542"/>
                </a:lnTo>
                <a:close/>
              </a:path>
              <a:path w="110490" h="64135">
                <a:moveTo>
                  <a:pt x="108133" y="30663"/>
                </a:moveTo>
                <a:lnTo>
                  <a:pt x="39539" y="30663"/>
                </a:lnTo>
                <a:lnTo>
                  <a:pt x="39778" y="27378"/>
                </a:lnTo>
                <a:lnTo>
                  <a:pt x="43780" y="26303"/>
                </a:lnTo>
                <a:lnTo>
                  <a:pt x="46527" y="26542"/>
                </a:lnTo>
                <a:lnTo>
                  <a:pt x="110353" y="26542"/>
                </a:lnTo>
                <a:lnTo>
                  <a:pt x="110356" y="26841"/>
                </a:lnTo>
                <a:lnTo>
                  <a:pt x="106972" y="26841"/>
                </a:lnTo>
                <a:lnTo>
                  <a:pt x="108133" y="30663"/>
                </a:lnTo>
                <a:close/>
              </a:path>
              <a:path w="110490" h="64135">
                <a:moveTo>
                  <a:pt x="110018" y="27139"/>
                </a:moveTo>
                <a:lnTo>
                  <a:pt x="106972" y="26841"/>
                </a:lnTo>
                <a:lnTo>
                  <a:pt x="110428" y="26841"/>
                </a:lnTo>
                <a:lnTo>
                  <a:pt x="110018" y="27139"/>
                </a:lnTo>
                <a:close/>
              </a:path>
              <a:path w="110490" h="64135">
                <a:moveTo>
                  <a:pt x="78317" y="36696"/>
                </a:moveTo>
                <a:lnTo>
                  <a:pt x="27176" y="36696"/>
                </a:lnTo>
                <a:lnTo>
                  <a:pt x="30401" y="35740"/>
                </a:lnTo>
                <a:lnTo>
                  <a:pt x="29744" y="33709"/>
                </a:lnTo>
                <a:lnTo>
                  <a:pt x="31894" y="31141"/>
                </a:lnTo>
                <a:lnTo>
                  <a:pt x="35179" y="30126"/>
                </a:lnTo>
                <a:lnTo>
                  <a:pt x="39539" y="30663"/>
                </a:lnTo>
                <a:lnTo>
                  <a:pt x="108133" y="30663"/>
                </a:lnTo>
                <a:lnTo>
                  <a:pt x="108278" y="31141"/>
                </a:lnTo>
                <a:lnTo>
                  <a:pt x="108405" y="31559"/>
                </a:lnTo>
                <a:lnTo>
                  <a:pt x="107584" y="31858"/>
                </a:lnTo>
                <a:lnTo>
                  <a:pt x="95409" y="31858"/>
                </a:lnTo>
                <a:lnTo>
                  <a:pt x="91204" y="32634"/>
                </a:lnTo>
                <a:lnTo>
                  <a:pt x="88670" y="36337"/>
                </a:lnTo>
                <a:lnTo>
                  <a:pt x="78721" y="36337"/>
                </a:lnTo>
                <a:lnTo>
                  <a:pt x="78317" y="36696"/>
                </a:lnTo>
                <a:close/>
              </a:path>
              <a:path w="110490" h="64135">
                <a:moveTo>
                  <a:pt x="99088" y="33411"/>
                </a:moveTo>
                <a:lnTo>
                  <a:pt x="97296" y="33411"/>
                </a:lnTo>
                <a:lnTo>
                  <a:pt x="94998" y="31858"/>
                </a:lnTo>
                <a:lnTo>
                  <a:pt x="100402" y="31858"/>
                </a:lnTo>
                <a:lnTo>
                  <a:pt x="99088" y="33411"/>
                </a:lnTo>
                <a:close/>
              </a:path>
              <a:path w="110490" h="64135">
                <a:moveTo>
                  <a:pt x="104463" y="32993"/>
                </a:moveTo>
                <a:lnTo>
                  <a:pt x="100402" y="31858"/>
                </a:lnTo>
                <a:lnTo>
                  <a:pt x="107584" y="31858"/>
                </a:lnTo>
                <a:lnTo>
                  <a:pt x="104463" y="32993"/>
                </a:lnTo>
                <a:close/>
              </a:path>
              <a:path w="110490" h="64135">
                <a:moveTo>
                  <a:pt x="66357" y="41354"/>
                </a:moveTo>
                <a:lnTo>
                  <a:pt x="16279" y="41354"/>
                </a:lnTo>
                <a:lnTo>
                  <a:pt x="17858" y="39324"/>
                </a:lnTo>
                <a:lnTo>
                  <a:pt x="19172" y="37771"/>
                </a:lnTo>
                <a:lnTo>
                  <a:pt x="22093" y="37771"/>
                </a:lnTo>
                <a:lnTo>
                  <a:pt x="22038" y="36517"/>
                </a:lnTo>
                <a:lnTo>
                  <a:pt x="21914" y="33709"/>
                </a:lnTo>
                <a:lnTo>
                  <a:pt x="22230" y="33709"/>
                </a:lnTo>
                <a:lnTo>
                  <a:pt x="25026" y="32634"/>
                </a:lnTo>
                <a:lnTo>
                  <a:pt x="26962" y="36337"/>
                </a:lnTo>
                <a:lnTo>
                  <a:pt x="27056" y="36517"/>
                </a:lnTo>
                <a:lnTo>
                  <a:pt x="27176" y="36696"/>
                </a:lnTo>
                <a:lnTo>
                  <a:pt x="78317" y="36696"/>
                </a:lnTo>
                <a:lnTo>
                  <a:pt x="77108" y="37771"/>
                </a:lnTo>
                <a:lnTo>
                  <a:pt x="76430" y="38308"/>
                </a:lnTo>
                <a:lnTo>
                  <a:pt x="72867" y="38308"/>
                </a:lnTo>
                <a:lnTo>
                  <a:pt x="73023" y="38906"/>
                </a:lnTo>
                <a:lnTo>
                  <a:pt x="73132" y="39324"/>
                </a:lnTo>
                <a:lnTo>
                  <a:pt x="73226" y="39682"/>
                </a:lnTo>
                <a:lnTo>
                  <a:pt x="73046" y="40040"/>
                </a:lnTo>
                <a:lnTo>
                  <a:pt x="67611" y="40040"/>
                </a:lnTo>
                <a:lnTo>
                  <a:pt x="66671" y="40399"/>
                </a:lnTo>
                <a:lnTo>
                  <a:pt x="66357" y="40399"/>
                </a:lnTo>
                <a:lnTo>
                  <a:pt x="66357" y="41354"/>
                </a:lnTo>
                <a:close/>
              </a:path>
              <a:path w="110490" h="64135">
                <a:moveTo>
                  <a:pt x="84275" y="38906"/>
                </a:moveTo>
                <a:lnTo>
                  <a:pt x="78721" y="36337"/>
                </a:lnTo>
                <a:lnTo>
                  <a:pt x="88670" y="36337"/>
                </a:lnTo>
                <a:lnTo>
                  <a:pt x="88098" y="37173"/>
                </a:lnTo>
                <a:lnTo>
                  <a:pt x="84275" y="38906"/>
                </a:lnTo>
                <a:close/>
              </a:path>
              <a:path w="110490" h="64135">
                <a:moveTo>
                  <a:pt x="75376" y="39144"/>
                </a:moveTo>
                <a:lnTo>
                  <a:pt x="72867" y="38308"/>
                </a:lnTo>
                <a:lnTo>
                  <a:pt x="76430" y="38308"/>
                </a:lnTo>
                <a:lnTo>
                  <a:pt x="75376" y="39144"/>
                </a:lnTo>
                <a:close/>
              </a:path>
              <a:path w="110490" h="64135">
                <a:moveTo>
                  <a:pt x="70359" y="41354"/>
                </a:moveTo>
                <a:lnTo>
                  <a:pt x="69104" y="41115"/>
                </a:lnTo>
                <a:lnTo>
                  <a:pt x="67611" y="40040"/>
                </a:lnTo>
                <a:lnTo>
                  <a:pt x="73046" y="40040"/>
                </a:lnTo>
                <a:lnTo>
                  <a:pt x="72867" y="40399"/>
                </a:lnTo>
                <a:lnTo>
                  <a:pt x="71314" y="40757"/>
                </a:lnTo>
                <a:lnTo>
                  <a:pt x="70359" y="41354"/>
                </a:lnTo>
                <a:close/>
              </a:path>
              <a:path w="110490" h="64135">
                <a:moveTo>
                  <a:pt x="53296" y="44460"/>
                </a:moveTo>
                <a:lnTo>
                  <a:pt x="11766" y="44460"/>
                </a:lnTo>
                <a:lnTo>
                  <a:pt x="11827" y="43923"/>
                </a:lnTo>
                <a:lnTo>
                  <a:pt x="11922" y="43087"/>
                </a:lnTo>
                <a:lnTo>
                  <a:pt x="11963" y="42728"/>
                </a:lnTo>
                <a:lnTo>
                  <a:pt x="12064" y="41832"/>
                </a:lnTo>
                <a:lnTo>
                  <a:pt x="13685" y="40399"/>
                </a:lnTo>
                <a:lnTo>
                  <a:pt x="13466" y="40399"/>
                </a:lnTo>
                <a:lnTo>
                  <a:pt x="15883" y="41354"/>
                </a:lnTo>
                <a:lnTo>
                  <a:pt x="66300" y="41354"/>
                </a:lnTo>
                <a:lnTo>
                  <a:pt x="67611" y="42728"/>
                </a:lnTo>
                <a:lnTo>
                  <a:pt x="59996" y="42728"/>
                </a:lnTo>
                <a:lnTo>
                  <a:pt x="53814" y="43087"/>
                </a:lnTo>
                <a:lnTo>
                  <a:pt x="53499" y="43923"/>
                </a:lnTo>
                <a:lnTo>
                  <a:pt x="53386" y="44221"/>
                </a:lnTo>
                <a:lnTo>
                  <a:pt x="53296" y="44460"/>
                </a:lnTo>
                <a:close/>
              </a:path>
              <a:path w="110490" h="64135">
                <a:moveTo>
                  <a:pt x="52777" y="45834"/>
                </a:moveTo>
                <a:lnTo>
                  <a:pt x="5196" y="45834"/>
                </a:lnTo>
                <a:lnTo>
                  <a:pt x="6760" y="43923"/>
                </a:lnTo>
                <a:lnTo>
                  <a:pt x="7555" y="43087"/>
                </a:lnTo>
                <a:lnTo>
                  <a:pt x="8600" y="42489"/>
                </a:lnTo>
                <a:lnTo>
                  <a:pt x="11766" y="44460"/>
                </a:lnTo>
                <a:lnTo>
                  <a:pt x="53296" y="44460"/>
                </a:lnTo>
                <a:lnTo>
                  <a:pt x="52777" y="45834"/>
                </a:lnTo>
                <a:close/>
              </a:path>
              <a:path w="110490" h="64135">
                <a:moveTo>
                  <a:pt x="65342" y="44639"/>
                </a:moveTo>
                <a:lnTo>
                  <a:pt x="61161" y="43087"/>
                </a:lnTo>
                <a:lnTo>
                  <a:pt x="56323" y="42728"/>
                </a:lnTo>
                <a:lnTo>
                  <a:pt x="67611" y="42728"/>
                </a:lnTo>
                <a:lnTo>
                  <a:pt x="67109" y="43087"/>
                </a:lnTo>
                <a:lnTo>
                  <a:pt x="66058" y="43923"/>
                </a:lnTo>
                <a:lnTo>
                  <a:pt x="65342" y="44639"/>
                </a:lnTo>
                <a:close/>
              </a:path>
              <a:path w="110490" h="64135">
                <a:moveTo>
                  <a:pt x="836" y="63932"/>
                </a:moveTo>
                <a:lnTo>
                  <a:pt x="0" y="61542"/>
                </a:lnTo>
                <a:lnTo>
                  <a:pt x="0" y="43923"/>
                </a:lnTo>
                <a:lnTo>
                  <a:pt x="1911" y="44221"/>
                </a:lnTo>
                <a:lnTo>
                  <a:pt x="5196" y="45834"/>
                </a:lnTo>
                <a:lnTo>
                  <a:pt x="52777" y="45834"/>
                </a:lnTo>
                <a:lnTo>
                  <a:pt x="52620" y="46252"/>
                </a:lnTo>
                <a:lnTo>
                  <a:pt x="50958" y="46730"/>
                </a:lnTo>
                <a:lnTo>
                  <a:pt x="44497" y="46730"/>
                </a:lnTo>
                <a:lnTo>
                  <a:pt x="43003" y="47327"/>
                </a:lnTo>
                <a:lnTo>
                  <a:pt x="41937" y="47626"/>
                </a:lnTo>
                <a:lnTo>
                  <a:pt x="39957" y="47626"/>
                </a:lnTo>
                <a:lnTo>
                  <a:pt x="40555" y="51807"/>
                </a:lnTo>
                <a:lnTo>
                  <a:pt x="33089" y="51807"/>
                </a:lnTo>
                <a:lnTo>
                  <a:pt x="29624" y="54435"/>
                </a:lnTo>
                <a:lnTo>
                  <a:pt x="28465" y="54793"/>
                </a:lnTo>
                <a:lnTo>
                  <a:pt x="23114" y="54793"/>
                </a:lnTo>
                <a:lnTo>
                  <a:pt x="21024" y="56047"/>
                </a:lnTo>
                <a:lnTo>
                  <a:pt x="15708" y="56047"/>
                </a:lnTo>
                <a:lnTo>
                  <a:pt x="15940" y="58138"/>
                </a:lnTo>
                <a:lnTo>
                  <a:pt x="9078" y="58138"/>
                </a:lnTo>
                <a:lnTo>
                  <a:pt x="8038" y="60408"/>
                </a:lnTo>
                <a:lnTo>
                  <a:pt x="2687" y="60408"/>
                </a:lnTo>
                <a:lnTo>
                  <a:pt x="2687" y="62797"/>
                </a:lnTo>
                <a:lnTo>
                  <a:pt x="836" y="63932"/>
                </a:lnTo>
                <a:close/>
              </a:path>
              <a:path w="110490" h="64135">
                <a:moveTo>
                  <a:pt x="47841" y="47626"/>
                </a:moveTo>
                <a:lnTo>
                  <a:pt x="44497" y="46730"/>
                </a:lnTo>
                <a:lnTo>
                  <a:pt x="50958" y="46730"/>
                </a:lnTo>
                <a:lnTo>
                  <a:pt x="47841" y="47626"/>
                </a:lnTo>
                <a:close/>
              </a:path>
              <a:path w="110490" h="64135">
                <a:moveTo>
                  <a:pt x="36493" y="53658"/>
                </a:moveTo>
                <a:lnTo>
                  <a:pt x="33089" y="51807"/>
                </a:lnTo>
                <a:lnTo>
                  <a:pt x="40555" y="51807"/>
                </a:lnTo>
                <a:lnTo>
                  <a:pt x="36493" y="53658"/>
                </a:lnTo>
                <a:close/>
              </a:path>
              <a:path w="110490" h="64135">
                <a:moveTo>
                  <a:pt x="26339" y="55450"/>
                </a:moveTo>
                <a:lnTo>
                  <a:pt x="23114" y="54793"/>
                </a:lnTo>
                <a:lnTo>
                  <a:pt x="28465" y="54793"/>
                </a:lnTo>
                <a:lnTo>
                  <a:pt x="26339" y="55450"/>
                </a:lnTo>
                <a:close/>
              </a:path>
              <a:path w="110490" h="64135">
                <a:moveTo>
                  <a:pt x="18515" y="56466"/>
                </a:moveTo>
                <a:lnTo>
                  <a:pt x="15708" y="56047"/>
                </a:lnTo>
                <a:lnTo>
                  <a:pt x="21024" y="56047"/>
                </a:lnTo>
                <a:lnTo>
                  <a:pt x="18515" y="56466"/>
                </a:lnTo>
                <a:close/>
              </a:path>
              <a:path w="110490" h="64135">
                <a:moveTo>
                  <a:pt x="16007" y="58735"/>
                </a:moveTo>
                <a:lnTo>
                  <a:pt x="10671" y="58735"/>
                </a:lnTo>
                <a:lnTo>
                  <a:pt x="9078" y="58138"/>
                </a:lnTo>
                <a:lnTo>
                  <a:pt x="15940" y="58138"/>
                </a:lnTo>
                <a:lnTo>
                  <a:pt x="16007" y="58735"/>
                </a:lnTo>
                <a:close/>
              </a:path>
              <a:path w="110490" h="64135">
                <a:moveTo>
                  <a:pt x="7819" y="60885"/>
                </a:moveTo>
                <a:lnTo>
                  <a:pt x="5375" y="60885"/>
                </a:lnTo>
                <a:lnTo>
                  <a:pt x="2687" y="60408"/>
                </a:lnTo>
                <a:lnTo>
                  <a:pt x="8038" y="60408"/>
                </a:lnTo>
                <a:lnTo>
                  <a:pt x="7819" y="60885"/>
                </a:lnTo>
                <a:close/>
              </a:path>
            </a:pathLst>
          </a:custGeom>
          <a:solidFill>
            <a:srgbClr val="E85334"/>
          </a:solidFill>
        </p:spPr>
        <p:txBody>
          <a:bodyPr wrap="square" lIns="0" tIns="0" rIns="0" bIns="0" rtlCol="0"/>
          <a:lstStyle/>
          <a:p>
            <a:endParaRPr/>
          </a:p>
        </p:txBody>
      </p:sp>
      <p:sp>
        <p:nvSpPr>
          <p:cNvPr id="81" name="object 81"/>
          <p:cNvSpPr/>
          <p:nvPr/>
        </p:nvSpPr>
        <p:spPr>
          <a:xfrm>
            <a:off x="14048283" y="2851874"/>
            <a:ext cx="100330" cy="104139"/>
          </a:xfrm>
          <a:custGeom>
            <a:avLst/>
            <a:gdLst/>
            <a:ahLst/>
            <a:cxnLst/>
            <a:rect l="l" t="t" r="r" b="b"/>
            <a:pathLst>
              <a:path w="100330" h="104139">
                <a:moveTo>
                  <a:pt x="90905" y="2285"/>
                </a:moveTo>
                <a:lnTo>
                  <a:pt x="92697" y="0"/>
                </a:lnTo>
                <a:lnTo>
                  <a:pt x="93625" y="1777"/>
                </a:lnTo>
                <a:lnTo>
                  <a:pt x="90905" y="2285"/>
                </a:lnTo>
                <a:close/>
              </a:path>
              <a:path w="100330" h="104139">
                <a:moveTo>
                  <a:pt x="98745" y="2920"/>
                </a:moveTo>
                <a:lnTo>
                  <a:pt x="96699" y="2920"/>
                </a:lnTo>
                <a:lnTo>
                  <a:pt x="97245" y="1777"/>
                </a:lnTo>
                <a:lnTo>
                  <a:pt x="97953" y="1142"/>
                </a:lnTo>
                <a:lnTo>
                  <a:pt x="98567" y="888"/>
                </a:lnTo>
                <a:lnTo>
                  <a:pt x="98690" y="2285"/>
                </a:lnTo>
                <a:lnTo>
                  <a:pt x="98745" y="2920"/>
                </a:lnTo>
                <a:close/>
              </a:path>
              <a:path w="100330" h="104139">
                <a:moveTo>
                  <a:pt x="99406" y="10667"/>
                </a:moveTo>
                <a:lnTo>
                  <a:pt x="90248" y="10667"/>
                </a:lnTo>
                <a:lnTo>
                  <a:pt x="91622" y="9524"/>
                </a:lnTo>
                <a:lnTo>
                  <a:pt x="91920" y="8889"/>
                </a:lnTo>
                <a:lnTo>
                  <a:pt x="93475" y="2285"/>
                </a:lnTo>
                <a:lnTo>
                  <a:pt x="93594" y="1777"/>
                </a:lnTo>
                <a:lnTo>
                  <a:pt x="93939" y="2285"/>
                </a:lnTo>
                <a:lnTo>
                  <a:pt x="94250" y="2920"/>
                </a:lnTo>
                <a:lnTo>
                  <a:pt x="98745" y="2920"/>
                </a:lnTo>
                <a:lnTo>
                  <a:pt x="99157" y="7746"/>
                </a:lnTo>
                <a:lnTo>
                  <a:pt x="99254" y="8889"/>
                </a:lnTo>
                <a:lnTo>
                  <a:pt x="99352" y="10032"/>
                </a:lnTo>
                <a:lnTo>
                  <a:pt x="99406" y="10667"/>
                </a:lnTo>
                <a:close/>
              </a:path>
              <a:path w="100330" h="104139">
                <a:moveTo>
                  <a:pt x="99711" y="14223"/>
                </a:moveTo>
                <a:lnTo>
                  <a:pt x="90487" y="14223"/>
                </a:lnTo>
                <a:lnTo>
                  <a:pt x="86971" y="10921"/>
                </a:lnTo>
                <a:lnTo>
                  <a:pt x="87023" y="10667"/>
                </a:lnTo>
                <a:lnTo>
                  <a:pt x="86589" y="10540"/>
                </a:lnTo>
                <a:lnTo>
                  <a:pt x="83618" y="7746"/>
                </a:lnTo>
                <a:lnTo>
                  <a:pt x="90069" y="7746"/>
                </a:lnTo>
                <a:lnTo>
                  <a:pt x="90176" y="9524"/>
                </a:lnTo>
                <a:lnTo>
                  <a:pt x="90248" y="10667"/>
                </a:lnTo>
                <a:lnTo>
                  <a:pt x="99406" y="10667"/>
                </a:lnTo>
                <a:lnTo>
                  <a:pt x="99512" y="11937"/>
                </a:lnTo>
                <a:lnTo>
                  <a:pt x="99596" y="12953"/>
                </a:lnTo>
                <a:lnTo>
                  <a:pt x="99207" y="13080"/>
                </a:lnTo>
                <a:lnTo>
                  <a:pt x="99625" y="13207"/>
                </a:lnTo>
                <a:lnTo>
                  <a:pt x="99711" y="14223"/>
                </a:lnTo>
                <a:close/>
              </a:path>
              <a:path w="100330" h="104139">
                <a:moveTo>
                  <a:pt x="86326" y="13715"/>
                </a:moveTo>
                <a:lnTo>
                  <a:pt x="83439" y="13715"/>
                </a:lnTo>
                <a:lnTo>
                  <a:pt x="82818" y="13207"/>
                </a:lnTo>
                <a:lnTo>
                  <a:pt x="82607" y="13080"/>
                </a:lnTo>
                <a:lnTo>
                  <a:pt x="81110" y="11937"/>
                </a:lnTo>
                <a:lnTo>
                  <a:pt x="82125" y="8889"/>
                </a:lnTo>
                <a:lnTo>
                  <a:pt x="86589" y="10540"/>
                </a:lnTo>
                <a:lnTo>
                  <a:pt x="86971" y="10921"/>
                </a:lnTo>
                <a:lnTo>
                  <a:pt x="86737" y="11937"/>
                </a:lnTo>
                <a:lnTo>
                  <a:pt x="86619" y="12445"/>
                </a:lnTo>
                <a:lnTo>
                  <a:pt x="86502" y="12953"/>
                </a:lnTo>
                <a:lnTo>
                  <a:pt x="86443" y="13207"/>
                </a:lnTo>
                <a:lnTo>
                  <a:pt x="86326" y="13715"/>
                </a:lnTo>
                <a:close/>
              </a:path>
              <a:path w="100330" h="104139">
                <a:moveTo>
                  <a:pt x="86187" y="14223"/>
                </a:moveTo>
                <a:lnTo>
                  <a:pt x="76809" y="14223"/>
                </a:lnTo>
                <a:lnTo>
                  <a:pt x="77500" y="13207"/>
                </a:lnTo>
                <a:lnTo>
                  <a:pt x="78123" y="12445"/>
                </a:lnTo>
                <a:lnTo>
                  <a:pt x="77526" y="11302"/>
                </a:lnTo>
                <a:lnTo>
                  <a:pt x="80274" y="10032"/>
                </a:lnTo>
                <a:lnTo>
                  <a:pt x="79497" y="12445"/>
                </a:lnTo>
                <a:lnTo>
                  <a:pt x="79832" y="12953"/>
                </a:lnTo>
                <a:lnTo>
                  <a:pt x="82607" y="13080"/>
                </a:lnTo>
                <a:lnTo>
                  <a:pt x="83439" y="13715"/>
                </a:lnTo>
                <a:lnTo>
                  <a:pt x="86326" y="13715"/>
                </a:lnTo>
                <a:lnTo>
                  <a:pt x="86187" y="14223"/>
                </a:lnTo>
                <a:close/>
              </a:path>
              <a:path w="100330" h="104139">
                <a:moveTo>
                  <a:pt x="86971" y="10921"/>
                </a:moveTo>
                <a:lnTo>
                  <a:pt x="86589" y="10540"/>
                </a:lnTo>
                <a:lnTo>
                  <a:pt x="87023" y="10667"/>
                </a:lnTo>
                <a:lnTo>
                  <a:pt x="86971" y="10921"/>
                </a:lnTo>
                <a:close/>
              </a:path>
              <a:path w="100330" h="104139">
                <a:moveTo>
                  <a:pt x="99762" y="14858"/>
                </a:moveTo>
                <a:lnTo>
                  <a:pt x="86605" y="14858"/>
                </a:lnTo>
                <a:lnTo>
                  <a:pt x="89292" y="13715"/>
                </a:lnTo>
                <a:lnTo>
                  <a:pt x="90129" y="14223"/>
                </a:lnTo>
                <a:lnTo>
                  <a:pt x="99711" y="14223"/>
                </a:lnTo>
                <a:lnTo>
                  <a:pt x="99762" y="14858"/>
                </a:lnTo>
                <a:close/>
              </a:path>
              <a:path w="100330" h="104139">
                <a:moveTo>
                  <a:pt x="75674" y="16001"/>
                </a:moveTo>
                <a:lnTo>
                  <a:pt x="75436" y="16001"/>
                </a:lnTo>
                <a:lnTo>
                  <a:pt x="74241" y="14223"/>
                </a:lnTo>
                <a:lnTo>
                  <a:pt x="86425" y="14223"/>
                </a:lnTo>
                <a:lnTo>
                  <a:pt x="86605" y="14858"/>
                </a:lnTo>
                <a:lnTo>
                  <a:pt x="99762" y="14858"/>
                </a:lnTo>
                <a:lnTo>
                  <a:pt x="99813" y="15493"/>
                </a:lnTo>
                <a:lnTo>
                  <a:pt x="77287" y="15493"/>
                </a:lnTo>
                <a:lnTo>
                  <a:pt x="75674" y="16001"/>
                </a:lnTo>
                <a:close/>
              </a:path>
              <a:path w="100330" h="104139">
                <a:moveTo>
                  <a:pt x="90457" y="22097"/>
                </a:moveTo>
                <a:lnTo>
                  <a:pt x="72987" y="22097"/>
                </a:lnTo>
                <a:lnTo>
                  <a:pt x="73883" y="21462"/>
                </a:lnTo>
                <a:lnTo>
                  <a:pt x="74360" y="20827"/>
                </a:lnTo>
                <a:lnTo>
                  <a:pt x="74122" y="19049"/>
                </a:lnTo>
                <a:lnTo>
                  <a:pt x="74036" y="18414"/>
                </a:lnTo>
                <a:lnTo>
                  <a:pt x="73968" y="17906"/>
                </a:lnTo>
                <a:lnTo>
                  <a:pt x="73883" y="17271"/>
                </a:lnTo>
                <a:lnTo>
                  <a:pt x="76809" y="16636"/>
                </a:lnTo>
                <a:lnTo>
                  <a:pt x="77287" y="15493"/>
                </a:lnTo>
                <a:lnTo>
                  <a:pt x="99813" y="15493"/>
                </a:lnTo>
                <a:lnTo>
                  <a:pt x="99905" y="16509"/>
                </a:lnTo>
                <a:lnTo>
                  <a:pt x="97535" y="17271"/>
                </a:lnTo>
                <a:lnTo>
                  <a:pt x="97415" y="17906"/>
                </a:lnTo>
                <a:lnTo>
                  <a:pt x="97176" y="18414"/>
                </a:lnTo>
                <a:lnTo>
                  <a:pt x="97228" y="19049"/>
                </a:lnTo>
                <a:lnTo>
                  <a:pt x="89113" y="19049"/>
                </a:lnTo>
                <a:lnTo>
                  <a:pt x="90457" y="22097"/>
                </a:lnTo>
                <a:close/>
              </a:path>
              <a:path w="100330" h="104139">
                <a:moveTo>
                  <a:pt x="96519" y="23240"/>
                </a:moveTo>
                <a:lnTo>
                  <a:pt x="93175" y="23240"/>
                </a:lnTo>
                <a:lnTo>
                  <a:pt x="92996" y="22605"/>
                </a:lnTo>
                <a:lnTo>
                  <a:pt x="92100" y="22097"/>
                </a:lnTo>
                <a:lnTo>
                  <a:pt x="92174" y="20827"/>
                </a:lnTo>
                <a:lnTo>
                  <a:pt x="92279" y="19049"/>
                </a:lnTo>
                <a:lnTo>
                  <a:pt x="97228" y="19049"/>
                </a:lnTo>
                <a:lnTo>
                  <a:pt x="97381" y="20827"/>
                </a:lnTo>
                <a:lnTo>
                  <a:pt x="97484" y="22097"/>
                </a:lnTo>
                <a:lnTo>
                  <a:pt x="97535" y="22605"/>
                </a:lnTo>
                <a:lnTo>
                  <a:pt x="96519" y="23240"/>
                </a:lnTo>
                <a:close/>
              </a:path>
              <a:path w="100330" h="104139">
                <a:moveTo>
                  <a:pt x="90995" y="23240"/>
                </a:moveTo>
                <a:lnTo>
                  <a:pt x="71195" y="23240"/>
                </a:lnTo>
                <a:lnTo>
                  <a:pt x="71302" y="22605"/>
                </a:lnTo>
                <a:lnTo>
                  <a:pt x="71387" y="22097"/>
                </a:lnTo>
                <a:lnTo>
                  <a:pt x="71494" y="21462"/>
                </a:lnTo>
                <a:lnTo>
                  <a:pt x="71792" y="21462"/>
                </a:lnTo>
                <a:lnTo>
                  <a:pt x="72151" y="20827"/>
                </a:lnTo>
                <a:lnTo>
                  <a:pt x="72987" y="22097"/>
                </a:lnTo>
                <a:lnTo>
                  <a:pt x="90457" y="22097"/>
                </a:lnTo>
                <a:lnTo>
                  <a:pt x="90995" y="23240"/>
                </a:lnTo>
                <a:close/>
              </a:path>
              <a:path w="100330" h="104139">
                <a:moveTo>
                  <a:pt x="85828" y="26796"/>
                </a:moveTo>
                <a:lnTo>
                  <a:pt x="84395" y="26796"/>
                </a:lnTo>
                <a:lnTo>
                  <a:pt x="82842" y="26161"/>
                </a:lnTo>
                <a:lnTo>
                  <a:pt x="64207" y="26161"/>
                </a:lnTo>
                <a:lnTo>
                  <a:pt x="66238" y="25018"/>
                </a:lnTo>
                <a:lnTo>
                  <a:pt x="67133" y="22605"/>
                </a:lnTo>
                <a:lnTo>
                  <a:pt x="68746" y="22097"/>
                </a:lnTo>
                <a:lnTo>
                  <a:pt x="69702" y="22097"/>
                </a:lnTo>
                <a:lnTo>
                  <a:pt x="70359" y="23240"/>
                </a:lnTo>
                <a:lnTo>
                  <a:pt x="90995" y="23240"/>
                </a:lnTo>
                <a:lnTo>
                  <a:pt x="92339" y="26161"/>
                </a:lnTo>
                <a:lnTo>
                  <a:pt x="85828" y="26796"/>
                </a:lnTo>
                <a:close/>
              </a:path>
              <a:path w="100330" h="104139">
                <a:moveTo>
                  <a:pt x="83140" y="35813"/>
                </a:moveTo>
                <a:lnTo>
                  <a:pt x="79258" y="32765"/>
                </a:lnTo>
                <a:lnTo>
                  <a:pt x="59130" y="32765"/>
                </a:lnTo>
                <a:lnTo>
                  <a:pt x="59787" y="32130"/>
                </a:lnTo>
                <a:lnTo>
                  <a:pt x="60743" y="30987"/>
                </a:lnTo>
                <a:lnTo>
                  <a:pt x="60145" y="27431"/>
                </a:lnTo>
                <a:lnTo>
                  <a:pt x="61340" y="26796"/>
                </a:lnTo>
                <a:lnTo>
                  <a:pt x="62236" y="25653"/>
                </a:lnTo>
                <a:lnTo>
                  <a:pt x="64207" y="26161"/>
                </a:lnTo>
                <a:lnTo>
                  <a:pt x="82603" y="26161"/>
                </a:lnTo>
                <a:lnTo>
                  <a:pt x="82722" y="26796"/>
                </a:lnTo>
                <a:lnTo>
                  <a:pt x="82842" y="27431"/>
                </a:lnTo>
                <a:lnTo>
                  <a:pt x="82304" y="28574"/>
                </a:lnTo>
                <a:lnTo>
                  <a:pt x="81826" y="29209"/>
                </a:lnTo>
                <a:lnTo>
                  <a:pt x="79198" y="29209"/>
                </a:lnTo>
                <a:lnTo>
                  <a:pt x="81886" y="31622"/>
                </a:lnTo>
                <a:lnTo>
                  <a:pt x="86306" y="31622"/>
                </a:lnTo>
                <a:lnTo>
                  <a:pt x="83140" y="35813"/>
                </a:lnTo>
                <a:close/>
              </a:path>
              <a:path w="100330" h="104139">
                <a:moveTo>
                  <a:pt x="79039" y="33400"/>
                </a:moveTo>
                <a:lnTo>
                  <a:pt x="53754" y="33400"/>
                </a:lnTo>
                <a:lnTo>
                  <a:pt x="54949" y="32765"/>
                </a:lnTo>
                <a:lnTo>
                  <a:pt x="54870" y="32130"/>
                </a:lnTo>
                <a:lnTo>
                  <a:pt x="54808" y="31622"/>
                </a:lnTo>
                <a:lnTo>
                  <a:pt x="54729" y="30987"/>
                </a:lnTo>
                <a:lnTo>
                  <a:pt x="54650" y="30352"/>
                </a:lnTo>
                <a:lnTo>
                  <a:pt x="55845" y="29844"/>
                </a:lnTo>
                <a:lnTo>
                  <a:pt x="55964" y="31622"/>
                </a:lnTo>
                <a:lnTo>
                  <a:pt x="59130" y="32765"/>
                </a:lnTo>
                <a:lnTo>
                  <a:pt x="78900" y="32765"/>
                </a:lnTo>
                <a:lnTo>
                  <a:pt x="79039" y="33400"/>
                </a:lnTo>
                <a:close/>
              </a:path>
              <a:path w="100330" h="104139">
                <a:moveTo>
                  <a:pt x="64864" y="44195"/>
                </a:moveTo>
                <a:lnTo>
                  <a:pt x="47423" y="44195"/>
                </a:lnTo>
                <a:lnTo>
                  <a:pt x="46421" y="41020"/>
                </a:lnTo>
                <a:lnTo>
                  <a:pt x="47039" y="40512"/>
                </a:lnTo>
                <a:lnTo>
                  <a:pt x="49155" y="40512"/>
                </a:lnTo>
                <a:lnTo>
                  <a:pt x="49514" y="40004"/>
                </a:lnTo>
                <a:lnTo>
                  <a:pt x="49992" y="38099"/>
                </a:lnTo>
                <a:lnTo>
                  <a:pt x="49275" y="36321"/>
                </a:lnTo>
                <a:lnTo>
                  <a:pt x="49992" y="35178"/>
                </a:lnTo>
                <a:lnTo>
                  <a:pt x="52261" y="32765"/>
                </a:lnTo>
                <a:lnTo>
                  <a:pt x="50230" y="36321"/>
                </a:lnTo>
                <a:lnTo>
                  <a:pt x="53516" y="38099"/>
                </a:lnTo>
                <a:lnTo>
                  <a:pt x="69075" y="38099"/>
                </a:lnTo>
                <a:lnTo>
                  <a:pt x="68627" y="40004"/>
                </a:lnTo>
                <a:lnTo>
                  <a:pt x="68043" y="41020"/>
                </a:lnTo>
                <a:lnTo>
                  <a:pt x="67253" y="42290"/>
                </a:lnTo>
                <a:lnTo>
                  <a:pt x="65939" y="42290"/>
                </a:lnTo>
                <a:lnTo>
                  <a:pt x="65103" y="43560"/>
                </a:lnTo>
                <a:lnTo>
                  <a:pt x="64864" y="44195"/>
                </a:lnTo>
                <a:close/>
              </a:path>
              <a:path w="100330" h="104139">
                <a:moveTo>
                  <a:pt x="69075" y="38099"/>
                </a:moveTo>
                <a:lnTo>
                  <a:pt x="53516" y="38099"/>
                </a:lnTo>
                <a:lnTo>
                  <a:pt x="51783" y="34035"/>
                </a:lnTo>
                <a:lnTo>
                  <a:pt x="52620" y="32765"/>
                </a:lnTo>
                <a:lnTo>
                  <a:pt x="53754" y="33400"/>
                </a:lnTo>
                <a:lnTo>
                  <a:pt x="79039" y="33400"/>
                </a:lnTo>
                <a:lnTo>
                  <a:pt x="79179" y="34035"/>
                </a:lnTo>
                <a:lnTo>
                  <a:pt x="75137" y="34035"/>
                </a:lnTo>
                <a:lnTo>
                  <a:pt x="73823" y="34543"/>
                </a:lnTo>
                <a:lnTo>
                  <a:pt x="74196" y="35178"/>
                </a:lnTo>
                <a:lnTo>
                  <a:pt x="69821" y="35178"/>
                </a:lnTo>
                <a:lnTo>
                  <a:pt x="69075" y="38099"/>
                </a:lnTo>
                <a:close/>
              </a:path>
              <a:path w="100330" h="104139">
                <a:moveTo>
                  <a:pt x="76272" y="35178"/>
                </a:moveTo>
                <a:lnTo>
                  <a:pt x="75137" y="34035"/>
                </a:lnTo>
                <a:lnTo>
                  <a:pt x="79179" y="34035"/>
                </a:lnTo>
                <a:lnTo>
                  <a:pt x="79318" y="34543"/>
                </a:lnTo>
                <a:lnTo>
                  <a:pt x="77586" y="34543"/>
                </a:lnTo>
                <a:lnTo>
                  <a:pt x="76272" y="35178"/>
                </a:lnTo>
                <a:close/>
              </a:path>
              <a:path w="100330" h="104139">
                <a:moveTo>
                  <a:pt x="71195" y="39369"/>
                </a:moveTo>
                <a:lnTo>
                  <a:pt x="72091" y="36956"/>
                </a:lnTo>
                <a:lnTo>
                  <a:pt x="71553" y="36321"/>
                </a:lnTo>
                <a:lnTo>
                  <a:pt x="69821" y="35178"/>
                </a:lnTo>
                <a:lnTo>
                  <a:pt x="74196" y="35178"/>
                </a:lnTo>
                <a:lnTo>
                  <a:pt x="75316" y="36956"/>
                </a:lnTo>
                <a:lnTo>
                  <a:pt x="71195" y="39369"/>
                </a:lnTo>
                <a:close/>
              </a:path>
              <a:path w="100330" h="104139">
                <a:moveTo>
                  <a:pt x="48797" y="39369"/>
                </a:moveTo>
                <a:lnTo>
                  <a:pt x="46707" y="39369"/>
                </a:lnTo>
                <a:lnTo>
                  <a:pt x="48140" y="36321"/>
                </a:lnTo>
                <a:lnTo>
                  <a:pt x="48797" y="39369"/>
                </a:lnTo>
                <a:close/>
              </a:path>
              <a:path w="100330" h="104139">
                <a:moveTo>
                  <a:pt x="53840" y="49529"/>
                </a:moveTo>
                <a:lnTo>
                  <a:pt x="40077" y="49529"/>
                </a:lnTo>
                <a:lnTo>
                  <a:pt x="39121" y="47116"/>
                </a:lnTo>
                <a:lnTo>
                  <a:pt x="37210" y="46481"/>
                </a:lnTo>
                <a:lnTo>
                  <a:pt x="40794" y="46481"/>
                </a:lnTo>
                <a:lnTo>
                  <a:pt x="39300" y="45338"/>
                </a:lnTo>
                <a:lnTo>
                  <a:pt x="41988" y="45338"/>
                </a:lnTo>
                <a:lnTo>
                  <a:pt x="41928" y="40004"/>
                </a:lnTo>
                <a:lnTo>
                  <a:pt x="43899" y="38734"/>
                </a:lnTo>
                <a:lnTo>
                  <a:pt x="45094" y="38099"/>
                </a:lnTo>
                <a:lnTo>
                  <a:pt x="46707" y="39369"/>
                </a:lnTo>
                <a:lnTo>
                  <a:pt x="48797" y="39369"/>
                </a:lnTo>
                <a:lnTo>
                  <a:pt x="47039" y="40512"/>
                </a:lnTo>
                <a:lnTo>
                  <a:pt x="46288" y="40512"/>
                </a:lnTo>
                <a:lnTo>
                  <a:pt x="46421" y="41020"/>
                </a:lnTo>
                <a:lnTo>
                  <a:pt x="42645" y="43560"/>
                </a:lnTo>
                <a:lnTo>
                  <a:pt x="47423" y="44195"/>
                </a:lnTo>
                <a:lnTo>
                  <a:pt x="64864" y="44195"/>
                </a:lnTo>
                <a:lnTo>
                  <a:pt x="64386" y="45338"/>
                </a:lnTo>
                <a:lnTo>
                  <a:pt x="65103" y="46481"/>
                </a:lnTo>
                <a:lnTo>
                  <a:pt x="64625" y="47751"/>
                </a:lnTo>
                <a:lnTo>
                  <a:pt x="61639" y="47751"/>
                </a:lnTo>
                <a:lnTo>
                  <a:pt x="60743" y="48259"/>
                </a:lnTo>
                <a:lnTo>
                  <a:pt x="60086" y="48894"/>
                </a:lnTo>
                <a:lnTo>
                  <a:pt x="53934" y="48894"/>
                </a:lnTo>
                <a:lnTo>
                  <a:pt x="53840" y="49529"/>
                </a:lnTo>
                <a:close/>
              </a:path>
              <a:path w="100330" h="104139">
                <a:moveTo>
                  <a:pt x="46421" y="41020"/>
                </a:moveTo>
                <a:lnTo>
                  <a:pt x="46288" y="40512"/>
                </a:lnTo>
                <a:lnTo>
                  <a:pt x="47039" y="40512"/>
                </a:lnTo>
                <a:lnTo>
                  <a:pt x="46421" y="41020"/>
                </a:lnTo>
                <a:close/>
              </a:path>
              <a:path w="100330" h="104139">
                <a:moveTo>
                  <a:pt x="64087" y="48259"/>
                </a:moveTo>
                <a:lnTo>
                  <a:pt x="61639" y="47751"/>
                </a:lnTo>
                <a:lnTo>
                  <a:pt x="64625" y="47751"/>
                </a:lnTo>
                <a:lnTo>
                  <a:pt x="64087" y="48259"/>
                </a:lnTo>
                <a:close/>
              </a:path>
              <a:path w="100330" h="104139">
                <a:moveTo>
                  <a:pt x="54023" y="54228"/>
                </a:moveTo>
                <a:lnTo>
                  <a:pt x="33447" y="54228"/>
                </a:lnTo>
                <a:lnTo>
                  <a:pt x="36971" y="50164"/>
                </a:lnTo>
                <a:lnTo>
                  <a:pt x="35060" y="48259"/>
                </a:lnTo>
                <a:lnTo>
                  <a:pt x="40077" y="49529"/>
                </a:lnTo>
                <a:lnTo>
                  <a:pt x="53840" y="49529"/>
                </a:lnTo>
                <a:lnTo>
                  <a:pt x="53277" y="53085"/>
                </a:lnTo>
                <a:lnTo>
                  <a:pt x="53157" y="53720"/>
                </a:lnTo>
                <a:lnTo>
                  <a:pt x="54023" y="54228"/>
                </a:lnTo>
                <a:close/>
              </a:path>
              <a:path w="100330" h="104139">
                <a:moveTo>
                  <a:pt x="59966" y="51942"/>
                </a:moveTo>
                <a:lnTo>
                  <a:pt x="58174" y="51942"/>
                </a:lnTo>
                <a:lnTo>
                  <a:pt x="53934" y="48894"/>
                </a:lnTo>
                <a:lnTo>
                  <a:pt x="60086" y="48894"/>
                </a:lnTo>
                <a:lnTo>
                  <a:pt x="59966" y="51942"/>
                </a:lnTo>
                <a:close/>
              </a:path>
              <a:path w="100330" h="104139">
                <a:moveTo>
                  <a:pt x="28310" y="57911"/>
                </a:moveTo>
                <a:lnTo>
                  <a:pt x="28347" y="57276"/>
                </a:lnTo>
                <a:lnTo>
                  <a:pt x="28450" y="55498"/>
                </a:lnTo>
                <a:lnTo>
                  <a:pt x="28552" y="53720"/>
                </a:lnTo>
                <a:lnTo>
                  <a:pt x="28655" y="51942"/>
                </a:lnTo>
                <a:lnTo>
                  <a:pt x="28729" y="50672"/>
                </a:lnTo>
                <a:lnTo>
                  <a:pt x="31177" y="50672"/>
                </a:lnTo>
                <a:lnTo>
                  <a:pt x="32690" y="53085"/>
                </a:lnTo>
                <a:lnTo>
                  <a:pt x="30520" y="55498"/>
                </a:lnTo>
                <a:lnTo>
                  <a:pt x="29744" y="55498"/>
                </a:lnTo>
                <a:lnTo>
                  <a:pt x="30016" y="56006"/>
                </a:lnTo>
                <a:lnTo>
                  <a:pt x="28310" y="57911"/>
                </a:lnTo>
                <a:close/>
              </a:path>
              <a:path w="100330" h="104139">
                <a:moveTo>
                  <a:pt x="43541" y="60832"/>
                </a:moveTo>
                <a:lnTo>
                  <a:pt x="29744" y="60832"/>
                </a:lnTo>
                <a:lnTo>
                  <a:pt x="29206" y="59054"/>
                </a:lnTo>
                <a:lnTo>
                  <a:pt x="30938" y="57911"/>
                </a:lnTo>
                <a:lnTo>
                  <a:pt x="30016" y="56006"/>
                </a:lnTo>
                <a:lnTo>
                  <a:pt x="30520" y="55498"/>
                </a:lnTo>
                <a:lnTo>
                  <a:pt x="33447" y="55498"/>
                </a:lnTo>
                <a:lnTo>
                  <a:pt x="32653" y="53085"/>
                </a:lnTo>
                <a:lnTo>
                  <a:pt x="33447" y="54228"/>
                </a:lnTo>
                <a:lnTo>
                  <a:pt x="54023" y="54228"/>
                </a:lnTo>
                <a:lnTo>
                  <a:pt x="56545" y="56006"/>
                </a:lnTo>
                <a:lnTo>
                  <a:pt x="56868" y="56006"/>
                </a:lnTo>
                <a:lnTo>
                  <a:pt x="51007" y="57276"/>
                </a:lnTo>
                <a:lnTo>
                  <a:pt x="49394" y="57911"/>
                </a:lnTo>
                <a:lnTo>
                  <a:pt x="43242" y="57911"/>
                </a:lnTo>
                <a:lnTo>
                  <a:pt x="40913" y="58419"/>
                </a:lnTo>
                <a:lnTo>
                  <a:pt x="43541" y="60832"/>
                </a:lnTo>
                <a:close/>
              </a:path>
              <a:path w="100330" h="104139">
                <a:moveTo>
                  <a:pt x="30016" y="56006"/>
                </a:moveTo>
                <a:lnTo>
                  <a:pt x="29744" y="55498"/>
                </a:lnTo>
                <a:lnTo>
                  <a:pt x="30520" y="55498"/>
                </a:lnTo>
                <a:lnTo>
                  <a:pt x="30016" y="56006"/>
                </a:lnTo>
                <a:close/>
              </a:path>
              <a:path w="100330" h="104139">
                <a:moveTo>
                  <a:pt x="29015" y="60197"/>
                </a:moveTo>
                <a:lnTo>
                  <a:pt x="26280" y="60197"/>
                </a:lnTo>
                <a:lnTo>
                  <a:pt x="26190" y="59054"/>
                </a:lnTo>
                <a:lnTo>
                  <a:pt x="26100" y="57911"/>
                </a:lnTo>
                <a:lnTo>
                  <a:pt x="29015" y="60197"/>
                </a:lnTo>
                <a:close/>
              </a:path>
              <a:path w="100330" h="104139">
                <a:moveTo>
                  <a:pt x="44795" y="58419"/>
                </a:moveTo>
                <a:lnTo>
                  <a:pt x="43720" y="57911"/>
                </a:lnTo>
                <a:lnTo>
                  <a:pt x="47841" y="57911"/>
                </a:lnTo>
                <a:lnTo>
                  <a:pt x="44795" y="58419"/>
                </a:lnTo>
                <a:close/>
              </a:path>
              <a:path w="100330" h="104139">
                <a:moveTo>
                  <a:pt x="41928" y="65023"/>
                </a:moveTo>
                <a:lnTo>
                  <a:pt x="20546" y="65023"/>
                </a:lnTo>
                <a:lnTo>
                  <a:pt x="22517" y="64388"/>
                </a:lnTo>
                <a:lnTo>
                  <a:pt x="22447" y="63245"/>
                </a:lnTo>
                <a:lnTo>
                  <a:pt x="22338" y="61467"/>
                </a:lnTo>
                <a:lnTo>
                  <a:pt x="23054" y="60197"/>
                </a:lnTo>
                <a:lnTo>
                  <a:pt x="23711" y="59689"/>
                </a:lnTo>
                <a:lnTo>
                  <a:pt x="26280" y="60197"/>
                </a:lnTo>
                <a:lnTo>
                  <a:pt x="29015" y="60197"/>
                </a:lnTo>
                <a:lnTo>
                  <a:pt x="29744" y="60832"/>
                </a:lnTo>
                <a:lnTo>
                  <a:pt x="43541" y="60832"/>
                </a:lnTo>
                <a:lnTo>
                  <a:pt x="44198" y="61467"/>
                </a:lnTo>
                <a:lnTo>
                  <a:pt x="43242" y="63245"/>
                </a:lnTo>
                <a:lnTo>
                  <a:pt x="41928" y="65023"/>
                </a:lnTo>
                <a:close/>
              </a:path>
              <a:path w="100330" h="104139">
                <a:moveTo>
                  <a:pt x="39480" y="69849"/>
                </a:moveTo>
                <a:lnTo>
                  <a:pt x="17978" y="69849"/>
                </a:lnTo>
                <a:lnTo>
                  <a:pt x="17892" y="68071"/>
                </a:lnTo>
                <a:lnTo>
                  <a:pt x="17082" y="63245"/>
                </a:lnTo>
                <a:lnTo>
                  <a:pt x="17261" y="62610"/>
                </a:lnTo>
                <a:lnTo>
                  <a:pt x="20546" y="65023"/>
                </a:lnTo>
                <a:lnTo>
                  <a:pt x="35776" y="65023"/>
                </a:lnTo>
                <a:lnTo>
                  <a:pt x="36135" y="68071"/>
                </a:lnTo>
                <a:lnTo>
                  <a:pt x="36194" y="68579"/>
                </a:lnTo>
                <a:lnTo>
                  <a:pt x="39241" y="68579"/>
                </a:lnTo>
                <a:lnTo>
                  <a:pt x="39360" y="69214"/>
                </a:lnTo>
                <a:lnTo>
                  <a:pt x="39480" y="69849"/>
                </a:lnTo>
                <a:close/>
              </a:path>
              <a:path w="100330" h="104139">
                <a:moveTo>
                  <a:pt x="39241" y="68579"/>
                </a:moveTo>
                <a:lnTo>
                  <a:pt x="36194" y="68579"/>
                </a:lnTo>
                <a:lnTo>
                  <a:pt x="39121" y="68071"/>
                </a:lnTo>
                <a:lnTo>
                  <a:pt x="39241" y="68579"/>
                </a:lnTo>
                <a:close/>
              </a:path>
              <a:path w="100330" h="104139">
                <a:moveTo>
                  <a:pt x="32073" y="75183"/>
                </a:moveTo>
                <a:lnTo>
                  <a:pt x="14633" y="75183"/>
                </a:lnTo>
                <a:lnTo>
                  <a:pt x="17022" y="73405"/>
                </a:lnTo>
                <a:lnTo>
                  <a:pt x="16245" y="70992"/>
                </a:lnTo>
                <a:lnTo>
                  <a:pt x="16544" y="69849"/>
                </a:lnTo>
                <a:lnTo>
                  <a:pt x="16664" y="69214"/>
                </a:lnTo>
                <a:lnTo>
                  <a:pt x="17978" y="69849"/>
                </a:lnTo>
                <a:lnTo>
                  <a:pt x="39480" y="69849"/>
                </a:lnTo>
                <a:lnTo>
                  <a:pt x="39599" y="70357"/>
                </a:lnTo>
                <a:lnTo>
                  <a:pt x="32312" y="70357"/>
                </a:lnTo>
                <a:lnTo>
                  <a:pt x="33686" y="72262"/>
                </a:lnTo>
                <a:lnTo>
                  <a:pt x="32073" y="75183"/>
                </a:lnTo>
                <a:close/>
              </a:path>
              <a:path w="100330" h="104139">
                <a:moveTo>
                  <a:pt x="14991" y="90169"/>
                </a:moveTo>
                <a:lnTo>
                  <a:pt x="3344" y="90169"/>
                </a:lnTo>
                <a:lnTo>
                  <a:pt x="4718" y="88899"/>
                </a:lnTo>
                <a:lnTo>
                  <a:pt x="5494" y="87756"/>
                </a:lnTo>
                <a:lnTo>
                  <a:pt x="3404" y="85343"/>
                </a:lnTo>
                <a:lnTo>
                  <a:pt x="3464" y="84200"/>
                </a:lnTo>
                <a:lnTo>
                  <a:pt x="5674" y="82422"/>
                </a:lnTo>
                <a:lnTo>
                  <a:pt x="5841" y="81152"/>
                </a:lnTo>
                <a:lnTo>
                  <a:pt x="5924" y="80517"/>
                </a:lnTo>
                <a:lnTo>
                  <a:pt x="7465" y="80517"/>
                </a:lnTo>
                <a:lnTo>
                  <a:pt x="9138" y="80009"/>
                </a:lnTo>
                <a:lnTo>
                  <a:pt x="9556" y="79374"/>
                </a:lnTo>
                <a:lnTo>
                  <a:pt x="6510" y="72262"/>
                </a:lnTo>
                <a:lnTo>
                  <a:pt x="6988" y="70357"/>
                </a:lnTo>
                <a:lnTo>
                  <a:pt x="8779" y="70357"/>
                </a:lnTo>
                <a:lnTo>
                  <a:pt x="8685" y="72262"/>
                </a:lnTo>
                <a:lnTo>
                  <a:pt x="8597" y="74040"/>
                </a:lnTo>
                <a:lnTo>
                  <a:pt x="8541" y="75183"/>
                </a:lnTo>
                <a:lnTo>
                  <a:pt x="28191" y="75183"/>
                </a:lnTo>
                <a:lnTo>
                  <a:pt x="28490" y="77596"/>
                </a:lnTo>
                <a:lnTo>
                  <a:pt x="26578" y="77596"/>
                </a:lnTo>
                <a:lnTo>
                  <a:pt x="26101" y="79374"/>
                </a:lnTo>
                <a:lnTo>
                  <a:pt x="26196" y="80517"/>
                </a:lnTo>
                <a:lnTo>
                  <a:pt x="26244" y="81152"/>
                </a:lnTo>
                <a:lnTo>
                  <a:pt x="22935" y="81152"/>
                </a:lnTo>
                <a:lnTo>
                  <a:pt x="21800" y="82930"/>
                </a:lnTo>
                <a:lnTo>
                  <a:pt x="20904" y="84708"/>
                </a:lnTo>
                <a:lnTo>
                  <a:pt x="21928" y="87756"/>
                </a:lnTo>
                <a:lnTo>
                  <a:pt x="13319" y="87756"/>
                </a:lnTo>
                <a:lnTo>
                  <a:pt x="14991" y="90169"/>
                </a:lnTo>
                <a:close/>
              </a:path>
              <a:path w="100330" h="104139">
                <a:moveTo>
                  <a:pt x="38345" y="72262"/>
                </a:moveTo>
                <a:lnTo>
                  <a:pt x="38225" y="71627"/>
                </a:lnTo>
                <a:lnTo>
                  <a:pt x="38106" y="70992"/>
                </a:lnTo>
                <a:lnTo>
                  <a:pt x="37986" y="70357"/>
                </a:lnTo>
                <a:lnTo>
                  <a:pt x="39599" y="70357"/>
                </a:lnTo>
                <a:lnTo>
                  <a:pt x="39718" y="70992"/>
                </a:lnTo>
                <a:lnTo>
                  <a:pt x="39838" y="71627"/>
                </a:lnTo>
                <a:lnTo>
                  <a:pt x="38345" y="72262"/>
                </a:lnTo>
                <a:close/>
              </a:path>
              <a:path w="100330" h="104139">
                <a:moveTo>
                  <a:pt x="14633" y="75183"/>
                </a:moveTo>
                <a:lnTo>
                  <a:pt x="10631" y="75183"/>
                </a:lnTo>
                <a:lnTo>
                  <a:pt x="11288" y="74040"/>
                </a:lnTo>
                <a:lnTo>
                  <a:pt x="13140" y="74040"/>
                </a:lnTo>
                <a:lnTo>
                  <a:pt x="14633" y="75183"/>
                </a:lnTo>
                <a:close/>
              </a:path>
              <a:path w="100330" h="104139">
                <a:moveTo>
                  <a:pt x="6049" y="80009"/>
                </a:moveTo>
                <a:lnTo>
                  <a:pt x="6092" y="79374"/>
                </a:lnTo>
                <a:lnTo>
                  <a:pt x="2687" y="77596"/>
                </a:lnTo>
                <a:lnTo>
                  <a:pt x="7227" y="76326"/>
                </a:lnTo>
                <a:lnTo>
                  <a:pt x="6049" y="80009"/>
                </a:lnTo>
                <a:close/>
              </a:path>
              <a:path w="100330" h="104139">
                <a:moveTo>
                  <a:pt x="28788" y="80009"/>
                </a:moveTo>
                <a:lnTo>
                  <a:pt x="26578" y="77596"/>
                </a:lnTo>
                <a:lnTo>
                  <a:pt x="28490" y="77596"/>
                </a:lnTo>
                <a:lnTo>
                  <a:pt x="28710" y="79374"/>
                </a:lnTo>
                <a:lnTo>
                  <a:pt x="28788" y="80009"/>
                </a:lnTo>
                <a:close/>
              </a:path>
              <a:path w="100330" h="104139">
                <a:moveTo>
                  <a:pt x="23652" y="84200"/>
                </a:moveTo>
                <a:lnTo>
                  <a:pt x="22935" y="81152"/>
                </a:lnTo>
                <a:lnTo>
                  <a:pt x="26244" y="81152"/>
                </a:lnTo>
                <a:lnTo>
                  <a:pt x="26339" y="82422"/>
                </a:lnTo>
                <a:lnTo>
                  <a:pt x="25145" y="82930"/>
                </a:lnTo>
                <a:lnTo>
                  <a:pt x="23652" y="84200"/>
                </a:lnTo>
                <a:close/>
              </a:path>
              <a:path w="100330" h="104139">
                <a:moveTo>
                  <a:pt x="8063" y="103885"/>
                </a:moveTo>
                <a:lnTo>
                  <a:pt x="3703" y="101472"/>
                </a:lnTo>
                <a:lnTo>
                  <a:pt x="2329" y="96646"/>
                </a:lnTo>
                <a:lnTo>
                  <a:pt x="0" y="87121"/>
                </a:lnTo>
                <a:lnTo>
                  <a:pt x="298" y="87121"/>
                </a:lnTo>
                <a:lnTo>
                  <a:pt x="2687" y="84708"/>
                </a:lnTo>
                <a:lnTo>
                  <a:pt x="3191" y="88899"/>
                </a:lnTo>
                <a:lnTo>
                  <a:pt x="3268" y="89534"/>
                </a:lnTo>
                <a:lnTo>
                  <a:pt x="3344" y="90169"/>
                </a:lnTo>
                <a:lnTo>
                  <a:pt x="14991" y="90169"/>
                </a:lnTo>
                <a:lnTo>
                  <a:pt x="16664" y="92455"/>
                </a:lnTo>
                <a:lnTo>
                  <a:pt x="19134" y="92455"/>
                </a:lnTo>
                <a:lnTo>
                  <a:pt x="19069" y="93725"/>
                </a:lnTo>
                <a:lnTo>
                  <a:pt x="16544" y="93725"/>
                </a:lnTo>
                <a:lnTo>
                  <a:pt x="13498" y="94868"/>
                </a:lnTo>
                <a:lnTo>
                  <a:pt x="12244" y="95503"/>
                </a:lnTo>
                <a:lnTo>
                  <a:pt x="12781" y="96646"/>
                </a:lnTo>
                <a:lnTo>
                  <a:pt x="12363" y="97281"/>
                </a:lnTo>
                <a:lnTo>
                  <a:pt x="11766" y="97916"/>
                </a:lnTo>
                <a:lnTo>
                  <a:pt x="7645" y="97916"/>
                </a:lnTo>
                <a:lnTo>
                  <a:pt x="7406" y="98424"/>
                </a:lnTo>
                <a:lnTo>
                  <a:pt x="6689" y="99059"/>
                </a:lnTo>
                <a:lnTo>
                  <a:pt x="8063" y="103885"/>
                </a:lnTo>
                <a:close/>
              </a:path>
              <a:path w="100330" h="104139">
                <a:moveTo>
                  <a:pt x="19471" y="89534"/>
                </a:moveTo>
                <a:lnTo>
                  <a:pt x="17918" y="89534"/>
                </a:lnTo>
                <a:lnTo>
                  <a:pt x="13319" y="87756"/>
                </a:lnTo>
                <a:lnTo>
                  <a:pt x="21928" y="87756"/>
                </a:lnTo>
                <a:lnTo>
                  <a:pt x="22338" y="88899"/>
                </a:lnTo>
                <a:lnTo>
                  <a:pt x="19471" y="89534"/>
                </a:lnTo>
                <a:close/>
              </a:path>
              <a:path w="100330" h="104139">
                <a:moveTo>
                  <a:pt x="19134" y="92455"/>
                </a:moveTo>
                <a:lnTo>
                  <a:pt x="16664" y="92455"/>
                </a:lnTo>
                <a:lnTo>
                  <a:pt x="19232" y="90677"/>
                </a:lnTo>
                <a:lnTo>
                  <a:pt x="19134" y="92455"/>
                </a:lnTo>
                <a:close/>
              </a:path>
              <a:path w="100330" h="104139">
                <a:moveTo>
                  <a:pt x="18873" y="97281"/>
                </a:moveTo>
                <a:lnTo>
                  <a:pt x="16544" y="93725"/>
                </a:lnTo>
                <a:lnTo>
                  <a:pt x="19069" y="93725"/>
                </a:lnTo>
                <a:lnTo>
                  <a:pt x="18970" y="95503"/>
                </a:lnTo>
                <a:lnTo>
                  <a:pt x="18873" y="97281"/>
                </a:lnTo>
                <a:close/>
              </a:path>
              <a:path w="100330" h="104139">
                <a:moveTo>
                  <a:pt x="9974" y="99694"/>
                </a:moveTo>
                <a:lnTo>
                  <a:pt x="7645" y="97916"/>
                </a:lnTo>
                <a:lnTo>
                  <a:pt x="11766" y="97916"/>
                </a:lnTo>
                <a:lnTo>
                  <a:pt x="9974" y="99694"/>
                </a:lnTo>
                <a:close/>
              </a:path>
            </a:pathLst>
          </a:custGeom>
          <a:solidFill>
            <a:srgbClr val="EC752E"/>
          </a:solidFill>
        </p:spPr>
        <p:txBody>
          <a:bodyPr wrap="square" lIns="0" tIns="0" rIns="0" bIns="0" rtlCol="0"/>
          <a:lstStyle/>
          <a:p>
            <a:endParaRPr/>
          </a:p>
        </p:txBody>
      </p:sp>
      <p:sp>
        <p:nvSpPr>
          <p:cNvPr id="82" name="object 82"/>
          <p:cNvSpPr/>
          <p:nvPr/>
        </p:nvSpPr>
        <p:spPr>
          <a:xfrm>
            <a:off x="14042668" y="2197079"/>
            <a:ext cx="121920" cy="45085"/>
          </a:xfrm>
          <a:custGeom>
            <a:avLst/>
            <a:gdLst/>
            <a:ahLst/>
            <a:cxnLst/>
            <a:rect l="l" t="t" r="r" b="b"/>
            <a:pathLst>
              <a:path w="121919" h="45085">
                <a:moveTo>
                  <a:pt x="120512" y="8127"/>
                </a:moveTo>
                <a:lnTo>
                  <a:pt x="116512" y="8127"/>
                </a:lnTo>
                <a:lnTo>
                  <a:pt x="117902" y="7365"/>
                </a:lnTo>
                <a:lnTo>
                  <a:pt x="118201" y="6730"/>
                </a:lnTo>
                <a:lnTo>
                  <a:pt x="117305" y="6095"/>
                </a:lnTo>
                <a:lnTo>
                  <a:pt x="118977" y="0"/>
                </a:lnTo>
                <a:lnTo>
                  <a:pt x="120530" y="2920"/>
                </a:lnTo>
                <a:lnTo>
                  <a:pt x="121503" y="5206"/>
                </a:lnTo>
                <a:lnTo>
                  <a:pt x="120771" y="7365"/>
                </a:lnTo>
                <a:lnTo>
                  <a:pt x="120684" y="7619"/>
                </a:lnTo>
                <a:lnTo>
                  <a:pt x="120598" y="7873"/>
                </a:lnTo>
                <a:lnTo>
                  <a:pt x="120512" y="8127"/>
                </a:lnTo>
                <a:close/>
              </a:path>
              <a:path w="121919" h="45085">
                <a:moveTo>
                  <a:pt x="112248" y="9524"/>
                </a:moveTo>
                <a:lnTo>
                  <a:pt x="108563" y="9524"/>
                </a:lnTo>
                <a:lnTo>
                  <a:pt x="109779" y="5460"/>
                </a:lnTo>
                <a:lnTo>
                  <a:pt x="113908" y="7873"/>
                </a:lnTo>
                <a:lnTo>
                  <a:pt x="112526" y="7873"/>
                </a:lnTo>
                <a:lnTo>
                  <a:pt x="112416" y="8508"/>
                </a:lnTo>
                <a:lnTo>
                  <a:pt x="112327" y="9016"/>
                </a:lnTo>
                <a:lnTo>
                  <a:pt x="112248" y="9524"/>
                </a:lnTo>
                <a:close/>
              </a:path>
              <a:path w="121919" h="45085">
                <a:moveTo>
                  <a:pt x="95796" y="6730"/>
                </a:moveTo>
                <a:lnTo>
                  <a:pt x="94525" y="6730"/>
                </a:lnTo>
                <a:lnTo>
                  <a:pt x="102194" y="5968"/>
                </a:lnTo>
                <a:lnTo>
                  <a:pt x="102765" y="6476"/>
                </a:lnTo>
                <a:lnTo>
                  <a:pt x="95809" y="6476"/>
                </a:lnTo>
                <a:lnTo>
                  <a:pt x="95796" y="6730"/>
                </a:lnTo>
                <a:close/>
              </a:path>
              <a:path w="121919" h="45085">
                <a:moveTo>
                  <a:pt x="117373" y="17144"/>
                </a:moveTo>
                <a:lnTo>
                  <a:pt x="86525" y="17144"/>
                </a:lnTo>
                <a:lnTo>
                  <a:pt x="84932" y="16509"/>
                </a:lnTo>
                <a:lnTo>
                  <a:pt x="86515" y="16509"/>
                </a:lnTo>
                <a:lnTo>
                  <a:pt x="87351" y="16001"/>
                </a:lnTo>
                <a:lnTo>
                  <a:pt x="87058" y="16001"/>
                </a:lnTo>
                <a:lnTo>
                  <a:pt x="85877" y="14223"/>
                </a:lnTo>
                <a:lnTo>
                  <a:pt x="85888" y="12318"/>
                </a:lnTo>
                <a:lnTo>
                  <a:pt x="88456" y="11683"/>
                </a:lnTo>
                <a:lnTo>
                  <a:pt x="90081" y="6730"/>
                </a:lnTo>
                <a:lnTo>
                  <a:pt x="90165" y="6476"/>
                </a:lnTo>
                <a:lnTo>
                  <a:pt x="90290" y="6095"/>
                </a:lnTo>
                <a:lnTo>
                  <a:pt x="90093" y="6095"/>
                </a:lnTo>
                <a:lnTo>
                  <a:pt x="93653" y="9016"/>
                </a:lnTo>
                <a:lnTo>
                  <a:pt x="95470" y="12318"/>
                </a:lnTo>
                <a:lnTo>
                  <a:pt x="119040" y="12318"/>
                </a:lnTo>
                <a:lnTo>
                  <a:pt x="117373" y="17144"/>
                </a:lnTo>
                <a:close/>
              </a:path>
              <a:path w="121919" h="45085">
                <a:moveTo>
                  <a:pt x="119040" y="12318"/>
                </a:moveTo>
                <a:lnTo>
                  <a:pt x="95507" y="12318"/>
                </a:lnTo>
                <a:lnTo>
                  <a:pt x="95527" y="11937"/>
                </a:lnTo>
                <a:lnTo>
                  <a:pt x="95649" y="9524"/>
                </a:lnTo>
                <a:lnTo>
                  <a:pt x="95703" y="8508"/>
                </a:lnTo>
                <a:lnTo>
                  <a:pt x="95809" y="6476"/>
                </a:lnTo>
                <a:lnTo>
                  <a:pt x="102765" y="6476"/>
                </a:lnTo>
                <a:lnTo>
                  <a:pt x="106195" y="9524"/>
                </a:lnTo>
                <a:lnTo>
                  <a:pt x="119998" y="9524"/>
                </a:lnTo>
                <a:lnTo>
                  <a:pt x="119040" y="12318"/>
                </a:lnTo>
                <a:close/>
              </a:path>
              <a:path w="121919" h="45085">
                <a:moveTo>
                  <a:pt x="109399" y="6730"/>
                </a:moveTo>
                <a:lnTo>
                  <a:pt x="103051" y="6730"/>
                </a:lnTo>
                <a:lnTo>
                  <a:pt x="102765" y="6476"/>
                </a:lnTo>
                <a:lnTo>
                  <a:pt x="109475" y="6476"/>
                </a:lnTo>
                <a:lnTo>
                  <a:pt x="109399" y="6730"/>
                </a:lnTo>
                <a:close/>
              </a:path>
              <a:path w="121919" h="45085">
                <a:moveTo>
                  <a:pt x="114055" y="6730"/>
                </a:moveTo>
                <a:lnTo>
                  <a:pt x="111952" y="6730"/>
                </a:lnTo>
                <a:lnTo>
                  <a:pt x="111518" y="6476"/>
                </a:lnTo>
                <a:lnTo>
                  <a:pt x="114020" y="6476"/>
                </a:lnTo>
                <a:lnTo>
                  <a:pt x="114055" y="6730"/>
                </a:lnTo>
                <a:close/>
              </a:path>
              <a:path w="121919" h="45085">
                <a:moveTo>
                  <a:pt x="120001" y="9524"/>
                </a:moveTo>
                <a:lnTo>
                  <a:pt x="112482" y="9524"/>
                </a:lnTo>
                <a:lnTo>
                  <a:pt x="113578" y="9016"/>
                </a:lnTo>
                <a:lnTo>
                  <a:pt x="114916" y="8508"/>
                </a:lnTo>
                <a:lnTo>
                  <a:pt x="114228" y="8127"/>
                </a:lnTo>
                <a:lnTo>
                  <a:pt x="114142" y="7365"/>
                </a:lnTo>
                <a:lnTo>
                  <a:pt x="114020" y="6476"/>
                </a:lnTo>
                <a:lnTo>
                  <a:pt x="116083" y="6476"/>
                </a:lnTo>
                <a:lnTo>
                  <a:pt x="116271" y="7365"/>
                </a:lnTo>
                <a:lnTo>
                  <a:pt x="116363" y="7873"/>
                </a:lnTo>
                <a:lnTo>
                  <a:pt x="116399" y="8127"/>
                </a:lnTo>
                <a:lnTo>
                  <a:pt x="120512" y="8127"/>
                </a:lnTo>
                <a:lnTo>
                  <a:pt x="120001" y="9524"/>
                </a:lnTo>
                <a:close/>
              </a:path>
              <a:path w="121919" h="45085">
                <a:moveTo>
                  <a:pt x="118201" y="6730"/>
                </a:moveTo>
                <a:lnTo>
                  <a:pt x="116137" y="6730"/>
                </a:lnTo>
                <a:lnTo>
                  <a:pt x="116083" y="6476"/>
                </a:lnTo>
                <a:lnTo>
                  <a:pt x="114020" y="6476"/>
                </a:lnTo>
                <a:lnTo>
                  <a:pt x="118201" y="6730"/>
                </a:lnTo>
                <a:close/>
              </a:path>
              <a:path w="121919" h="45085">
                <a:moveTo>
                  <a:pt x="112482" y="9524"/>
                </a:moveTo>
                <a:lnTo>
                  <a:pt x="112250" y="9524"/>
                </a:lnTo>
                <a:lnTo>
                  <a:pt x="112339" y="9016"/>
                </a:lnTo>
                <a:lnTo>
                  <a:pt x="112428" y="8508"/>
                </a:lnTo>
                <a:lnTo>
                  <a:pt x="112526" y="7873"/>
                </a:lnTo>
                <a:lnTo>
                  <a:pt x="113854" y="8127"/>
                </a:lnTo>
                <a:lnTo>
                  <a:pt x="114228" y="8127"/>
                </a:lnTo>
                <a:lnTo>
                  <a:pt x="114916" y="8508"/>
                </a:lnTo>
                <a:lnTo>
                  <a:pt x="113578" y="9016"/>
                </a:lnTo>
                <a:lnTo>
                  <a:pt x="112482" y="9524"/>
                </a:lnTo>
                <a:close/>
              </a:path>
              <a:path w="121919" h="45085">
                <a:moveTo>
                  <a:pt x="114228" y="8127"/>
                </a:moveTo>
                <a:lnTo>
                  <a:pt x="113854" y="8127"/>
                </a:lnTo>
                <a:lnTo>
                  <a:pt x="112526" y="7873"/>
                </a:lnTo>
                <a:lnTo>
                  <a:pt x="113908" y="7873"/>
                </a:lnTo>
                <a:lnTo>
                  <a:pt x="114228" y="8127"/>
                </a:lnTo>
                <a:close/>
              </a:path>
              <a:path w="121919" h="45085">
                <a:moveTo>
                  <a:pt x="35581" y="18165"/>
                </a:moveTo>
                <a:lnTo>
                  <a:pt x="32231" y="18165"/>
                </a:lnTo>
                <a:lnTo>
                  <a:pt x="33933" y="16509"/>
                </a:lnTo>
                <a:lnTo>
                  <a:pt x="33704" y="16509"/>
                </a:lnTo>
                <a:lnTo>
                  <a:pt x="29744" y="11429"/>
                </a:lnTo>
                <a:lnTo>
                  <a:pt x="37759" y="9524"/>
                </a:lnTo>
                <a:lnTo>
                  <a:pt x="37487" y="9524"/>
                </a:lnTo>
                <a:lnTo>
                  <a:pt x="39480" y="14985"/>
                </a:lnTo>
                <a:lnTo>
                  <a:pt x="43812" y="14985"/>
                </a:lnTo>
                <a:lnTo>
                  <a:pt x="44445" y="15620"/>
                </a:lnTo>
                <a:lnTo>
                  <a:pt x="42353" y="17902"/>
                </a:lnTo>
                <a:lnTo>
                  <a:pt x="46369" y="17902"/>
                </a:lnTo>
                <a:lnTo>
                  <a:pt x="35581" y="18165"/>
                </a:lnTo>
                <a:close/>
              </a:path>
              <a:path w="121919" h="45085">
                <a:moveTo>
                  <a:pt x="60327" y="16509"/>
                </a:moveTo>
                <a:lnTo>
                  <a:pt x="52610" y="16509"/>
                </a:lnTo>
                <a:lnTo>
                  <a:pt x="58712" y="11937"/>
                </a:lnTo>
                <a:lnTo>
                  <a:pt x="60282" y="16382"/>
                </a:lnTo>
                <a:close/>
              </a:path>
              <a:path w="121919" h="45085">
                <a:moveTo>
                  <a:pt x="46201" y="17144"/>
                </a:moveTo>
                <a:lnTo>
                  <a:pt x="45423" y="16509"/>
                </a:lnTo>
                <a:lnTo>
                  <a:pt x="44445" y="15620"/>
                </a:lnTo>
                <a:lnTo>
                  <a:pt x="46348" y="13461"/>
                </a:lnTo>
                <a:lnTo>
                  <a:pt x="46224" y="16509"/>
                </a:lnTo>
                <a:lnTo>
                  <a:pt x="46201" y="17144"/>
                </a:lnTo>
                <a:close/>
              </a:path>
              <a:path w="121919" h="45085">
                <a:moveTo>
                  <a:pt x="75988" y="34670"/>
                </a:moveTo>
                <a:lnTo>
                  <a:pt x="32137" y="34670"/>
                </a:lnTo>
                <a:lnTo>
                  <a:pt x="31925" y="34035"/>
                </a:lnTo>
                <a:lnTo>
                  <a:pt x="3852" y="34035"/>
                </a:lnTo>
                <a:lnTo>
                  <a:pt x="1433" y="33654"/>
                </a:lnTo>
                <a:lnTo>
                  <a:pt x="0" y="32511"/>
                </a:lnTo>
                <a:lnTo>
                  <a:pt x="805" y="29463"/>
                </a:lnTo>
                <a:lnTo>
                  <a:pt x="2464" y="21208"/>
                </a:lnTo>
                <a:lnTo>
                  <a:pt x="3504" y="16509"/>
                </a:lnTo>
                <a:lnTo>
                  <a:pt x="3626" y="16001"/>
                </a:lnTo>
                <a:lnTo>
                  <a:pt x="3712" y="15620"/>
                </a:lnTo>
                <a:lnTo>
                  <a:pt x="3762" y="15366"/>
                </a:lnTo>
                <a:lnTo>
                  <a:pt x="6151" y="13715"/>
                </a:lnTo>
                <a:lnTo>
                  <a:pt x="8604" y="14223"/>
                </a:lnTo>
                <a:lnTo>
                  <a:pt x="9511" y="14223"/>
                </a:lnTo>
                <a:lnTo>
                  <a:pt x="9400" y="15620"/>
                </a:lnTo>
                <a:lnTo>
                  <a:pt x="9317" y="16509"/>
                </a:lnTo>
                <a:lnTo>
                  <a:pt x="9198" y="17902"/>
                </a:lnTo>
                <a:lnTo>
                  <a:pt x="11494" y="18541"/>
                </a:lnTo>
                <a:lnTo>
                  <a:pt x="31972" y="18541"/>
                </a:lnTo>
                <a:lnTo>
                  <a:pt x="31120" y="19430"/>
                </a:lnTo>
                <a:lnTo>
                  <a:pt x="30910" y="19430"/>
                </a:lnTo>
                <a:lnTo>
                  <a:pt x="33208" y="22732"/>
                </a:lnTo>
                <a:lnTo>
                  <a:pt x="44700" y="22732"/>
                </a:lnTo>
                <a:lnTo>
                  <a:pt x="45930" y="24002"/>
                </a:lnTo>
                <a:lnTo>
                  <a:pt x="115284" y="24002"/>
                </a:lnTo>
                <a:lnTo>
                  <a:pt x="114277" y="28066"/>
                </a:lnTo>
                <a:lnTo>
                  <a:pt x="81707" y="28066"/>
                </a:lnTo>
                <a:lnTo>
                  <a:pt x="79148" y="31749"/>
                </a:lnTo>
                <a:lnTo>
                  <a:pt x="74122" y="31749"/>
                </a:lnTo>
                <a:lnTo>
                  <a:pt x="75988" y="34670"/>
                </a:lnTo>
                <a:close/>
              </a:path>
              <a:path w="121919" h="45085">
                <a:moveTo>
                  <a:pt x="69400" y="17144"/>
                </a:moveTo>
                <a:lnTo>
                  <a:pt x="63642" y="17144"/>
                </a:lnTo>
                <a:lnTo>
                  <a:pt x="65091" y="14223"/>
                </a:lnTo>
                <a:lnTo>
                  <a:pt x="65217" y="13969"/>
                </a:lnTo>
                <a:lnTo>
                  <a:pt x="65343" y="13715"/>
                </a:lnTo>
                <a:lnTo>
                  <a:pt x="66954" y="14604"/>
                </a:lnTo>
                <a:lnTo>
                  <a:pt x="69400" y="17144"/>
                </a:lnTo>
                <a:close/>
              </a:path>
              <a:path w="121919" h="45085">
                <a:moveTo>
                  <a:pt x="43812" y="14985"/>
                </a:moveTo>
                <a:lnTo>
                  <a:pt x="39480" y="14985"/>
                </a:lnTo>
                <a:lnTo>
                  <a:pt x="42765" y="13969"/>
                </a:lnTo>
                <a:lnTo>
                  <a:pt x="43812" y="14985"/>
                </a:lnTo>
                <a:close/>
              </a:path>
              <a:path w="121919" h="45085">
                <a:moveTo>
                  <a:pt x="31996" y="18541"/>
                </a:moveTo>
                <a:lnTo>
                  <a:pt x="11675" y="18541"/>
                </a:lnTo>
                <a:lnTo>
                  <a:pt x="13867" y="17902"/>
                </a:lnTo>
                <a:lnTo>
                  <a:pt x="15559" y="17144"/>
                </a:lnTo>
                <a:lnTo>
                  <a:pt x="14950" y="17144"/>
                </a:lnTo>
                <a:lnTo>
                  <a:pt x="20182" y="16001"/>
                </a:lnTo>
                <a:lnTo>
                  <a:pt x="22820" y="15366"/>
                </a:lnTo>
                <a:lnTo>
                  <a:pt x="25444" y="14223"/>
                </a:lnTo>
                <a:lnTo>
                  <a:pt x="28131" y="16001"/>
                </a:lnTo>
                <a:lnTo>
                  <a:pt x="31893" y="18165"/>
                </a:lnTo>
                <a:lnTo>
                  <a:pt x="32158" y="18165"/>
                </a:lnTo>
                <a:lnTo>
                  <a:pt x="31996" y="18541"/>
                </a:lnTo>
                <a:close/>
              </a:path>
              <a:path w="121919" h="45085">
                <a:moveTo>
                  <a:pt x="76838" y="17144"/>
                </a:moveTo>
                <a:lnTo>
                  <a:pt x="69557" y="17144"/>
                </a:lnTo>
                <a:lnTo>
                  <a:pt x="69731" y="16509"/>
                </a:lnTo>
                <a:lnTo>
                  <a:pt x="69870" y="16001"/>
                </a:lnTo>
                <a:lnTo>
                  <a:pt x="69974" y="15620"/>
                </a:lnTo>
                <a:lnTo>
                  <a:pt x="70043" y="15366"/>
                </a:lnTo>
                <a:lnTo>
                  <a:pt x="70147" y="14985"/>
                </a:lnTo>
                <a:lnTo>
                  <a:pt x="70251" y="14604"/>
                </a:lnTo>
                <a:lnTo>
                  <a:pt x="70323" y="14223"/>
                </a:lnTo>
                <a:lnTo>
                  <a:pt x="69649" y="14223"/>
                </a:lnTo>
                <a:lnTo>
                  <a:pt x="75495" y="15366"/>
                </a:lnTo>
                <a:lnTo>
                  <a:pt x="76838" y="17144"/>
                </a:lnTo>
                <a:close/>
              </a:path>
              <a:path w="121919" h="45085">
                <a:moveTo>
                  <a:pt x="117212" y="17525"/>
                </a:moveTo>
                <a:lnTo>
                  <a:pt x="77108" y="17525"/>
                </a:lnTo>
                <a:lnTo>
                  <a:pt x="79034" y="14223"/>
                </a:lnTo>
                <a:lnTo>
                  <a:pt x="78590" y="14223"/>
                </a:lnTo>
                <a:lnTo>
                  <a:pt x="82652" y="15620"/>
                </a:lnTo>
                <a:lnTo>
                  <a:pt x="84932" y="16509"/>
                </a:lnTo>
                <a:lnTo>
                  <a:pt x="86515" y="16509"/>
                </a:lnTo>
                <a:lnTo>
                  <a:pt x="85470" y="17144"/>
                </a:lnTo>
                <a:lnTo>
                  <a:pt x="117361" y="17144"/>
                </a:lnTo>
                <a:lnTo>
                  <a:pt x="117212" y="17525"/>
                </a:lnTo>
                <a:close/>
              </a:path>
              <a:path w="121919" h="45085">
                <a:moveTo>
                  <a:pt x="44494" y="18541"/>
                </a:moveTo>
                <a:lnTo>
                  <a:pt x="41827" y="18541"/>
                </a:lnTo>
                <a:lnTo>
                  <a:pt x="44445" y="15620"/>
                </a:lnTo>
                <a:lnTo>
                  <a:pt x="45423" y="16509"/>
                </a:lnTo>
                <a:lnTo>
                  <a:pt x="46224" y="16509"/>
                </a:lnTo>
                <a:lnTo>
                  <a:pt x="45705" y="17144"/>
                </a:lnTo>
                <a:lnTo>
                  <a:pt x="45979" y="17144"/>
                </a:lnTo>
                <a:lnTo>
                  <a:pt x="42475" y="18165"/>
                </a:lnTo>
                <a:lnTo>
                  <a:pt x="41586" y="18541"/>
                </a:lnTo>
                <a:lnTo>
                  <a:pt x="44308" y="18165"/>
                </a:lnTo>
                <a:lnTo>
                  <a:pt x="44494" y="18541"/>
                </a:lnTo>
                <a:close/>
              </a:path>
              <a:path w="121919" h="45085">
                <a:moveTo>
                  <a:pt x="115284" y="24002"/>
                </a:moveTo>
                <a:lnTo>
                  <a:pt x="45930" y="24002"/>
                </a:lnTo>
                <a:lnTo>
                  <a:pt x="46041" y="21208"/>
                </a:lnTo>
                <a:lnTo>
                  <a:pt x="46112" y="19430"/>
                </a:lnTo>
                <a:lnTo>
                  <a:pt x="46224" y="16509"/>
                </a:lnTo>
                <a:lnTo>
                  <a:pt x="46468" y="16382"/>
                </a:lnTo>
                <a:lnTo>
                  <a:pt x="49932" y="16382"/>
                </a:lnTo>
                <a:lnTo>
                  <a:pt x="51186" y="16509"/>
                </a:lnTo>
                <a:lnTo>
                  <a:pt x="60956" y="16509"/>
                </a:lnTo>
                <a:lnTo>
                  <a:pt x="56376" y="18165"/>
                </a:lnTo>
                <a:lnTo>
                  <a:pt x="56701" y="18165"/>
                </a:lnTo>
                <a:lnTo>
                  <a:pt x="56129" y="20065"/>
                </a:lnTo>
                <a:lnTo>
                  <a:pt x="56053" y="20319"/>
                </a:lnTo>
                <a:lnTo>
                  <a:pt x="55976" y="20573"/>
                </a:lnTo>
                <a:lnTo>
                  <a:pt x="55862" y="20954"/>
                </a:lnTo>
                <a:lnTo>
                  <a:pt x="55785" y="21208"/>
                </a:lnTo>
                <a:lnTo>
                  <a:pt x="115975" y="21208"/>
                </a:lnTo>
                <a:lnTo>
                  <a:pt x="115284" y="24002"/>
                </a:lnTo>
                <a:close/>
              </a:path>
              <a:path w="121919" h="45085">
                <a:moveTo>
                  <a:pt x="46051" y="20954"/>
                </a:moveTo>
                <a:lnTo>
                  <a:pt x="43899" y="20954"/>
                </a:lnTo>
                <a:lnTo>
                  <a:pt x="45435" y="20065"/>
                </a:lnTo>
                <a:lnTo>
                  <a:pt x="45301" y="20065"/>
                </a:lnTo>
                <a:lnTo>
                  <a:pt x="44323" y="18165"/>
                </a:lnTo>
                <a:lnTo>
                  <a:pt x="45118" y="17525"/>
                </a:lnTo>
                <a:lnTo>
                  <a:pt x="45705" y="17144"/>
                </a:lnTo>
                <a:lnTo>
                  <a:pt x="46224" y="16509"/>
                </a:lnTo>
                <a:lnTo>
                  <a:pt x="45423" y="16509"/>
                </a:lnTo>
                <a:lnTo>
                  <a:pt x="46121" y="17144"/>
                </a:lnTo>
                <a:lnTo>
                  <a:pt x="46051" y="20954"/>
                </a:lnTo>
                <a:close/>
              </a:path>
              <a:path w="121919" h="45085">
                <a:moveTo>
                  <a:pt x="55785" y="21208"/>
                </a:moveTo>
                <a:lnTo>
                  <a:pt x="56326" y="19430"/>
                </a:lnTo>
                <a:lnTo>
                  <a:pt x="56442" y="19049"/>
                </a:lnTo>
                <a:lnTo>
                  <a:pt x="56596" y="18541"/>
                </a:lnTo>
                <a:lnTo>
                  <a:pt x="56711" y="18165"/>
                </a:lnTo>
                <a:lnTo>
                  <a:pt x="56376" y="18165"/>
                </a:lnTo>
                <a:lnTo>
                  <a:pt x="60956" y="16509"/>
                </a:lnTo>
                <a:lnTo>
                  <a:pt x="60638" y="16509"/>
                </a:lnTo>
                <a:lnTo>
                  <a:pt x="55785" y="21208"/>
                </a:lnTo>
                <a:close/>
              </a:path>
              <a:path w="121919" h="45085">
                <a:moveTo>
                  <a:pt x="115975" y="21208"/>
                </a:moveTo>
                <a:lnTo>
                  <a:pt x="55785" y="21208"/>
                </a:lnTo>
                <a:lnTo>
                  <a:pt x="60739" y="16509"/>
                </a:lnTo>
                <a:lnTo>
                  <a:pt x="59540" y="16509"/>
                </a:lnTo>
                <a:lnTo>
                  <a:pt x="62646" y="17144"/>
                </a:lnTo>
                <a:lnTo>
                  <a:pt x="76846" y="17144"/>
                </a:lnTo>
                <a:lnTo>
                  <a:pt x="77108" y="17525"/>
                </a:lnTo>
                <a:lnTo>
                  <a:pt x="117212" y="17525"/>
                </a:lnTo>
                <a:lnTo>
                  <a:pt x="116332" y="20065"/>
                </a:lnTo>
                <a:lnTo>
                  <a:pt x="116244" y="20319"/>
                </a:lnTo>
                <a:lnTo>
                  <a:pt x="116156" y="20573"/>
                </a:lnTo>
                <a:lnTo>
                  <a:pt x="116044" y="20954"/>
                </a:lnTo>
                <a:lnTo>
                  <a:pt x="115975" y="21208"/>
                </a:lnTo>
                <a:close/>
              </a:path>
              <a:path w="121919" h="45085">
                <a:moveTo>
                  <a:pt x="86525" y="17144"/>
                </a:moveTo>
                <a:lnTo>
                  <a:pt x="85470" y="17144"/>
                </a:lnTo>
                <a:lnTo>
                  <a:pt x="86515" y="16509"/>
                </a:lnTo>
                <a:lnTo>
                  <a:pt x="84932" y="16509"/>
                </a:lnTo>
                <a:lnTo>
                  <a:pt x="86525" y="17144"/>
                </a:lnTo>
                <a:close/>
              </a:path>
              <a:path w="121919" h="45085">
                <a:moveTo>
                  <a:pt x="44308" y="18165"/>
                </a:moveTo>
                <a:lnTo>
                  <a:pt x="42475" y="18165"/>
                </a:lnTo>
                <a:lnTo>
                  <a:pt x="45979" y="17144"/>
                </a:lnTo>
                <a:lnTo>
                  <a:pt x="45507" y="17144"/>
                </a:lnTo>
                <a:lnTo>
                  <a:pt x="44308" y="18165"/>
                </a:lnTo>
                <a:close/>
              </a:path>
              <a:path w="121919" h="45085">
                <a:moveTo>
                  <a:pt x="37994" y="18165"/>
                </a:moveTo>
                <a:lnTo>
                  <a:pt x="35581" y="18165"/>
                </a:lnTo>
                <a:lnTo>
                  <a:pt x="46369" y="17902"/>
                </a:lnTo>
                <a:lnTo>
                  <a:pt x="43954" y="17902"/>
                </a:lnTo>
                <a:lnTo>
                  <a:pt x="37994" y="18165"/>
                </a:lnTo>
                <a:close/>
              </a:path>
              <a:path w="121919" h="45085">
                <a:moveTo>
                  <a:pt x="45930" y="24002"/>
                </a:moveTo>
                <a:lnTo>
                  <a:pt x="42259" y="20065"/>
                </a:lnTo>
                <a:lnTo>
                  <a:pt x="41816" y="19430"/>
                </a:lnTo>
                <a:lnTo>
                  <a:pt x="41586" y="19049"/>
                </a:lnTo>
                <a:lnTo>
                  <a:pt x="41286" y="18541"/>
                </a:lnTo>
                <a:lnTo>
                  <a:pt x="41054" y="18165"/>
                </a:lnTo>
                <a:lnTo>
                  <a:pt x="37994" y="18165"/>
                </a:lnTo>
                <a:lnTo>
                  <a:pt x="43954" y="17902"/>
                </a:lnTo>
                <a:lnTo>
                  <a:pt x="42356" y="17902"/>
                </a:lnTo>
                <a:lnTo>
                  <a:pt x="42105" y="18165"/>
                </a:lnTo>
                <a:lnTo>
                  <a:pt x="41476" y="18541"/>
                </a:lnTo>
                <a:lnTo>
                  <a:pt x="44494" y="18541"/>
                </a:lnTo>
                <a:lnTo>
                  <a:pt x="44964" y="19430"/>
                </a:lnTo>
                <a:lnTo>
                  <a:pt x="41405" y="19430"/>
                </a:lnTo>
                <a:lnTo>
                  <a:pt x="43899" y="20954"/>
                </a:lnTo>
                <a:lnTo>
                  <a:pt x="46051" y="20954"/>
                </a:lnTo>
                <a:lnTo>
                  <a:pt x="45930" y="24002"/>
                </a:lnTo>
                <a:close/>
              </a:path>
              <a:path w="121919" h="45085">
                <a:moveTo>
                  <a:pt x="33208" y="22732"/>
                </a:moveTo>
                <a:lnTo>
                  <a:pt x="30910" y="19430"/>
                </a:lnTo>
                <a:lnTo>
                  <a:pt x="31123" y="19430"/>
                </a:lnTo>
                <a:lnTo>
                  <a:pt x="32333" y="18165"/>
                </a:lnTo>
                <a:lnTo>
                  <a:pt x="31890" y="18165"/>
                </a:lnTo>
                <a:lnTo>
                  <a:pt x="33447" y="19049"/>
                </a:lnTo>
                <a:lnTo>
                  <a:pt x="33168" y="20065"/>
                </a:lnTo>
                <a:lnTo>
                  <a:pt x="33099" y="20319"/>
                </a:lnTo>
                <a:lnTo>
                  <a:pt x="33029" y="20573"/>
                </a:lnTo>
                <a:lnTo>
                  <a:pt x="35045" y="20573"/>
                </a:lnTo>
                <a:lnTo>
                  <a:pt x="33208" y="22732"/>
                </a:lnTo>
                <a:close/>
              </a:path>
              <a:path w="121919" h="45085">
                <a:moveTo>
                  <a:pt x="32626" y="18541"/>
                </a:moveTo>
                <a:lnTo>
                  <a:pt x="31890" y="18165"/>
                </a:lnTo>
                <a:lnTo>
                  <a:pt x="32018" y="18165"/>
                </a:lnTo>
                <a:lnTo>
                  <a:pt x="32626" y="18541"/>
                </a:lnTo>
                <a:close/>
              </a:path>
              <a:path w="121919" h="45085">
                <a:moveTo>
                  <a:pt x="33029" y="20573"/>
                </a:moveTo>
                <a:lnTo>
                  <a:pt x="33342" y="19430"/>
                </a:lnTo>
                <a:lnTo>
                  <a:pt x="33447" y="19049"/>
                </a:lnTo>
                <a:lnTo>
                  <a:pt x="32018" y="18165"/>
                </a:lnTo>
                <a:lnTo>
                  <a:pt x="40567" y="18165"/>
                </a:lnTo>
                <a:lnTo>
                  <a:pt x="36672" y="19430"/>
                </a:lnTo>
                <a:lnTo>
                  <a:pt x="35991" y="19430"/>
                </a:lnTo>
                <a:lnTo>
                  <a:pt x="35475" y="20065"/>
                </a:lnTo>
                <a:lnTo>
                  <a:pt x="35000" y="20319"/>
                </a:lnTo>
                <a:lnTo>
                  <a:pt x="33029" y="20573"/>
                </a:lnTo>
                <a:close/>
              </a:path>
              <a:path w="121919" h="45085">
                <a:moveTo>
                  <a:pt x="38225" y="19430"/>
                </a:moveTo>
                <a:lnTo>
                  <a:pt x="37031" y="19430"/>
                </a:lnTo>
                <a:lnTo>
                  <a:pt x="40601" y="18165"/>
                </a:lnTo>
                <a:lnTo>
                  <a:pt x="41052" y="18165"/>
                </a:lnTo>
                <a:lnTo>
                  <a:pt x="41279" y="18541"/>
                </a:lnTo>
                <a:lnTo>
                  <a:pt x="40572" y="18922"/>
                </a:lnTo>
                <a:lnTo>
                  <a:pt x="40256" y="19049"/>
                </a:lnTo>
                <a:lnTo>
                  <a:pt x="38225" y="19430"/>
                </a:lnTo>
                <a:close/>
              </a:path>
              <a:path w="121919" h="45085">
                <a:moveTo>
                  <a:pt x="41827" y="18541"/>
                </a:moveTo>
                <a:lnTo>
                  <a:pt x="41586" y="18541"/>
                </a:lnTo>
                <a:lnTo>
                  <a:pt x="42485" y="18165"/>
                </a:lnTo>
                <a:lnTo>
                  <a:pt x="42165" y="18165"/>
                </a:lnTo>
                <a:lnTo>
                  <a:pt x="41827" y="18541"/>
                </a:lnTo>
                <a:close/>
              </a:path>
              <a:path w="121919" h="45085">
                <a:moveTo>
                  <a:pt x="44700" y="22732"/>
                </a:moveTo>
                <a:lnTo>
                  <a:pt x="33208" y="22732"/>
                </a:lnTo>
                <a:lnTo>
                  <a:pt x="35063" y="20573"/>
                </a:lnTo>
                <a:lnTo>
                  <a:pt x="35478" y="20065"/>
                </a:lnTo>
                <a:lnTo>
                  <a:pt x="36672" y="19430"/>
                </a:lnTo>
                <a:lnTo>
                  <a:pt x="40514" y="19430"/>
                </a:lnTo>
                <a:lnTo>
                  <a:pt x="40572" y="18922"/>
                </a:lnTo>
                <a:lnTo>
                  <a:pt x="41586" y="18541"/>
                </a:lnTo>
                <a:lnTo>
                  <a:pt x="41279" y="18541"/>
                </a:lnTo>
                <a:lnTo>
                  <a:pt x="41510" y="18922"/>
                </a:lnTo>
                <a:lnTo>
                  <a:pt x="42105" y="20065"/>
                </a:lnTo>
                <a:lnTo>
                  <a:pt x="42244" y="20065"/>
                </a:lnTo>
                <a:lnTo>
                  <a:pt x="44700" y="22732"/>
                </a:lnTo>
                <a:close/>
              </a:path>
              <a:path w="121919" h="45085">
                <a:moveTo>
                  <a:pt x="40514" y="19430"/>
                </a:moveTo>
                <a:lnTo>
                  <a:pt x="38225" y="19430"/>
                </a:lnTo>
                <a:lnTo>
                  <a:pt x="40256" y="19049"/>
                </a:lnTo>
                <a:lnTo>
                  <a:pt x="40572" y="18922"/>
                </a:lnTo>
                <a:lnTo>
                  <a:pt x="40514" y="19430"/>
                </a:lnTo>
                <a:close/>
              </a:path>
              <a:path w="121919" h="45085">
                <a:moveTo>
                  <a:pt x="43899" y="20954"/>
                </a:moveTo>
                <a:lnTo>
                  <a:pt x="42860" y="20319"/>
                </a:lnTo>
                <a:lnTo>
                  <a:pt x="42388" y="20065"/>
                </a:lnTo>
                <a:lnTo>
                  <a:pt x="41443" y="19430"/>
                </a:lnTo>
                <a:lnTo>
                  <a:pt x="39169" y="19430"/>
                </a:lnTo>
                <a:lnTo>
                  <a:pt x="43807" y="20065"/>
                </a:lnTo>
                <a:lnTo>
                  <a:pt x="45435" y="20065"/>
                </a:lnTo>
                <a:lnTo>
                  <a:pt x="43899" y="20954"/>
                </a:lnTo>
                <a:close/>
              </a:path>
              <a:path w="121919" h="45085">
                <a:moveTo>
                  <a:pt x="45301" y="20065"/>
                </a:moveTo>
                <a:lnTo>
                  <a:pt x="38790" y="19430"/>
                </a:lnTo>
                <a:lnTo>
                  <a:pt x="44958" y="19430"/>
                </a:lnTo>
                <a:lnTo>
                  <a:pt x="45301" y="20065"/>
                </a:lnTo>
                <a:close/>
              </a:path>
              <a:path w="121919" h="45085">
                <a:moveTo>
                  <a:pt x="35045" y="20573"/>
                </a:moveTo>
                <a:lnTo>
                  <a:pt x="33029" y="20573"/>
                </a:lnTo>
                <a:lnTo>
                  <a:pt x="35000" y="20319"/>
                </a:lnTo>
                <a:lnTo>
                  <a:pt x="35478" y="20065"/>
                </a:lnTo>
                <a:lnTo>
                  <a:pt x="35045" y="20573"/>
                </a:lnTo>
                <a:close/>
              </a:path>
              <a:path w="121919" h="45085">
                <a:moveTo>
                  <a:pt x="91702" y="34670"/>
                </a:moveTo>
                <a:lnTo>
                  <a:pt x="82700" y="34670"/>
                </a:lnTo>
                <a:lnTo>
                  <a:pt x="83707" y="32765"/>
                </a:lnTo>
                <a:lnTo>
                  <a:pt x="82304" y="32130"/>
                </a:lnTo>
                <a:lnTo>
                  <a:pt x="82473" y="32130"/>
                </a:lnTo>
                <a:lnTo>
                  <a:pt x="81707" y="28066"/>
                </a:lnTo>
                <a:lnTo>
                  <a:pt x="114277" y="28066"/>
                </a:lnTo>
                <a:lnTo>
                  <a:pt x="113961" y="29209"/>
                </a:lnTo>
                <a:lnTo>
                  <a:pt x="112945" y="29209"/>
                </a:lnTo>
                <a:lnTo>
                  <a:pt x="112994" y="29463"/>
                </a:lnTo>
                <a:lnTo>
                  <a:pt x="113094" y="29971"/>
                </a:lnTo>
                <a:lnTo>
                  <a:pt x="102014" y="29971"/>
                </a:lnTo>
                <a:lnTo>
                  <a:pt x="100401" y="33654"/>
                </a:lnTo>
                <a:lnTo>
                  <a:pt x="91016" y="33654"/>
                </a:lnTo>
                <a:lnTo>
                  <a:pt x="91400" y="34035"/>
                </a:lnTo>
                <a:lnTo>
                  <a:pt x="91543" y="34416"/>
                </a:lnTo>
                <a:lnTo>
                  <a:pt x="91702" y="34670"/>
                </a:lnTo>
                <a:close/>
              </a:path>
              <a:path w="121919" h="45085">
                <a:moveTo>
                  <a:pt x="106315" y="32765"/>
                </a:moveTo>
                <a:lnTo>
                  <a:pt x="104105" y="32003"/>
                </a:lnTo>
                <a:lnTo>
                  <a:pt x="102014" y="29971"/>
                </a:lnTo>
                <a:lnTo>
                  <a:pt x="113094" y="29971"/>
                </a:lnTo>
                <a:lnTo>
                  <a:pt x="113427" y="31368"/>
                </a:lnTo>
                <a:lnTo>
                  <a:pt x="113326" y="31749"/>
                </a:lnTo>
                <a:lnTo>
                  <a:pt x="113225" y="32130"/>
                </a:lnTo>
                <a:lnTo>
                  <a:pt x="108644" y="32130"/>
                </a:lnTo>
                <a:lnTo>
                  <a:pt x="106315" y="32765"/>
                </a:lnTo>
                <a:close/>
              </a:path>
              <a:path w="121919" h="45085">
                <a:moveTo>
                  <a:pt x="77097" y="34670"/>
                </a:moveTo>
                <a:lnTo>
                  <a:pt x="75990" y="34670"/>
                </a:lnTo>
                <a:lnTo>
                  <a:pt x="74122" y="31749"/>
                </a:lnTo>
                <a:lnTo>
                  <a:pt x="77360" y="34035"/>
                </a:lnTo>
                <a:lnTo>
                  <a:pt x="78007" y="34416"/>
                </a:lnTo>
                <a:lnTo>
                  <a:pt x="77097" y="34670"/>
                </a:lnTo>
                <a:close/>
              </a:path>
              <a:path w="121919" h="45085">
                <a:moveTo>
                  <a:pt x="78007" y="34416"/>
                </a:moveTo>
                <a:lnTo>
                  <a:pt x="77481" y="34035"/>
                </a:lnTo>
                <a:lnTo>
                  <a:pt x="74122" y="31749"/>
                </a:lnTo>
                <a:lnTo>
                  <a:pt x="79148" y="31749"/>
                </a:lnTo>
                <a:lnTo>
                  <a:pt x="78982" y="32003"/>
                </a:lnTo>
                <a:lnTo>
                  <a:pt x="78007" y="34416"/>
                </a:lnTo>
                <a:close/>
              </a:path>
              <a:path w="121919" h="45085">
                <a:moveTo>
                  <a:pt x="112607" y="34670"/>
                </a:moveTo>
                <a:lnTo>
                  <a:pt x="110378" y="34670"/>
                </a:lnTo>
                <a:lnTo>
                  <a:pt x="108644" y="32130"/>
                </a:lnTo>
                <a:lnTo>
                  <a:pt x="113225" y="32130"/>
                </a:lnTo>
                <a:lnTo>
                  <a:pt x="112854" y="33654"/>
                </a:lnTo>
                <a:lnTo>
                  <a:pt x="112761" y="34035"/>
                </a:lnTo>
                <a:lnTo>
                  <a:pt x="112669" y="34416"/>
                </a:lnTo>
                <a:lnTo>
                  <a:pt x="112607" y="34670"/>
                </a:lnTo>
                <a:close/>
              </a:path>
              <a:path w="121919" h="45085">
                <a:moveTo>
                  <a:pt x="99914" y="34670"/>
                </a:moveTo>
                <a:lnTo>
                  <a:pt x="92040" y="34670"/>
                </a:lnTo>
                <a:lnTo>
                  <a:pt x="91784" y="34416"/>
                </a:lnTo>
                <a:lnTo>
                  <a:pt x="91303" y="34035"/>
                </a:lnTo>
                <a:lnTo>
                  <a:pt x="91064" y="33654"/>
                </a:lnTo>
                <a:lnTo>
                  <a:pt x="100343" y="33654"/>
                </a:lnTo>
                <a:lnTo>
                  <a:pt x="100021" y="34416"/>
                </a:lnTo>
                <a:lnTo>
                  <a:pt x="99914" y="34670"/>
                </a:lnTo>
                <a:close/>
              </a:path>
              <a:path w="121919" h="45085">
                <a:moveTo>
                  <a:pt x="7662" y="38988"/>
                </a:moveTo>
                <a:lnTo>
                  <a:pt x="7160" y="38988"/>
                </a:lnTo>
                <a:lnTo>
                  <a:pt x="5196" y="37972"/>
                </a:lnTo>
                <a:lnTo>
                  <a:pt x="5110" y="37337"/>
                </a:lnTo>
                <a:lnTo>
                  <a:pt x="5006" y="36575"/>
                </a:lnTo>
                <a:lnTo>
                  <a:pt x="4938" y="36067"/>
                </a:lnTo>
                <a:lnTo>
                  <a:pt x="4830" y="35304"/>
                </a:lnTo>
                <a:lnTo>
                  <a:pt x="4731" y="34670"/>
                </a:lnTo>
                <a:lnTo>
                  <a:pt x="4640" y="34035"/>
                </a:lnTo>
                <a:lnTo>
                  <a:pt x="31953" y="34035"/>
                </a:lnTo>
                <a:lnTo>
                  <a:pt x="30809" y="34670"/>
                </a:lnTo>
                <a:lnTo>
                  <a:pt x="30422" y="34924"/>
                </a:lnTo>
                <a:lnTo>
                  <a:pt x="29951" y="35304"/>
                </a:lnTo>
                <a:lnTo>
                  <a:pt x="16783" y="35304"/>
                </a:lnTo>
                <a:lnTo>
                  <a:pt x="16817" y="37337"/>
                </a:lnTo>
                <a:lnTo>
                  <a:pt x="10989" y="37337"/>
                </a:lnTo>
                <a:lnTo>
                  <a:pt x="7662" y="38988"/>
                </a:lnTo>
                <a:close/>
              </a:path>
              <a:path w="121919" h="45085">
                <a:moveTo>
                  <a:pt x="78041" y="34416"/>
                </a:moveTo>
                <a:lnTo>
                  <a:pt x="77306" y="34035"/>
                </a:lnTo>
                <a:lnTo>
                  <a:pt x="77481" y="34035"/>
                </a:lnTo>
                <a:lnTo>
                  <a:pt x="78041" y="34416"/>
                </a:lnTo>
                <a:close/>
              </a:path>
              <a:path w="121919" h="45085">
                <a:moveTo>
                  <a:pt x="78346" y="34670"/>
                </a:moveTo>
                <a:lnTo>
                  <a:pt x="77097" y="34670"/>
                </a:lnTo>
                <a:lnTo>
                  <a:pt x="78041" y="34416"/>
                </a:lnTo>
                <a:lnTo>
                  <a:pt x="78346" y="34670"/>
                </a:lnTo>
                <a:close/>
              </a:path>
              <a:path w="121919" h="45085">
                <a:moveTo>
                  <a:pt x="32222" y="34924"/>
                </a:moveTo>
                <a:lnTo>
                  <a:pt x="30351" y="34924"/>
                </a:lnTo>
                <a:lnTo>
                  <a:pt x="30809" y="34670"/>
                </a:lnTo>
                <a:lnTo>
                  <a:pt x="32137" y="34670"/>
                </a:lnTo>
                <a:lnTo>
                  <a:pt x="32222" y="34924"/>
                </a:lnTo>
                <a:close/>
              </a:path>
              <a:path w="121919" h="45085">
                <a:moveTo>
                  <a:pt x="82565" y="34924"/>
                </a:moveTo>
                <a:lnTo>
                  <a:pt x="78651" y="34924"/>
                </a:lnTo>
                <a:lnTo>
                  <a:pt x="78346" y="34670"/>
                </a:lnTo>
                <a:lnTo>
                  <a:pt x="82700" y="34670"/>
                </a:lnTo>
                <a:lnTo>
                  <a:pt x="82565" y="34924"/>
                </a:lnTo>
                <a:close/>
              </a:path>
              <a:path w="121919" h="45085">
                <a:moveTo>
                  <a:pt x="92296" y="34924"/>
                </a:moveTo>
                <a:lnTo>
                  <a:pt x="91862" y="34924"/>
                </a:lnTo>
                <a:lnTo>
                  <a:pt x="91702" y="34670"/>
                </a:lnTo>
                <a:lnTo>
                  <a:pt x="92040" y="34670"/>
                </a:lnTo>
                <a:lnTo>
                  <a:pt x="92296" y="34924"/>
                </a:lnTo>
                <a:close/>
              </a:path>
              <a:path w="121919" h="45085">
                <a:moveTo>
                  <a:pt x="110552" y="34924"/>
                </a:moveTo>
                <a:lnTo>
                  <a:pt x="99806" y="34924"/>
                </a:lnTo>
                <a:lnTo>
                  <a:pt x="99914" y="34670"/>
                </a:lnTo>
                <a:lnTo>
                  <a:pt x="110378" y="34670"/>
                </a:lnTo>
                <a:lnTo>
                  <a:pt x="110552" y="34924"/>
                </a:lnTo>
                <a:close/>
              </a:path>
              <a:path w="121919" h="45085">
                <a:moveTo>
                  <a:pt x="41547" y="38988"/>
                </a:moveTo>
                <a:lnTo>
                  <a:pt x="36084" y="38988"/>
                </a:lnTo>
                <a:lnTo>
                  <a:pt x="33328" y="38226"/>
                </a:lnTo>
                <a:lnTo>
                  <a:pt x="32349" y="35304"/>
                </a:lnTo>
                <a:lnTo>
                  <a:pt x="32222" y="34924"/>
                </a:lnTo>
                <a:lnTo>
                  <a:pt x="78651" y="34924"/>
                </a:lnTo>
                <a:lnTo>
                  <a:pt x="79247" y="35304"/>
                </a:lnTo>
                <a:lnTo>
                  <a:pt x="42117" y="35304"/>
                </a:lnTo>
                <a:lnTo>
                  <a:pt x="41998" y="36067"/>
                </a:lnTo>
                <a:lnTo>
                  <a:pt x="41919" y="36575"/>
                </a:lnTo>
                <a:lnTo>
                  <a:pt x="41801" y="37337"/>
                </a:lnTo>
                <a:lnTo>
                  <a:pt x="41702" y="37972"/>
                </a:lnTo>
                <a:lnTo>
                  <a:pt x="41584" y="38734"/>
                </a:lnTo>
                <a:lnTo>
                  <a:pt x="41547" y="38988"/>
                </a:lnTo>
                <a:close/>
              </a:path>
              <a:path w="121919" h="45085">
                <a:moveTo>
                  <a:pt x="89830" y="41401"/>
                </a:moveTo>
                <a:lnTo>
                  <a:pt x="87142" y="36575"/>
                </a:lnTo>
                <a:lnTo>
                  <a:pt x="83499" y="36575"/>
                </a:lnTo>
                <a:lnTo>
                  <a:pt x="82365" y="35304"/>
                </a:lnTo>
                <a:lnTo>
                  <a:pt x="82565" y="34924"/>
                </a:lnTo>
                <a:lnTo>
                  <a:pt x="91862" y="34924"/>
                </a:lnTo>
                <a:lnTo>
                  <a:pt x="93616" y="37718"/>
                </a:lnTo>
                <a:lnTo>
                  <a:pt x="89830" y="41401"/>
                </a:lnTo>
                <a:close/>
              </a:path>
              <a:path w="121919" h="45085">
                <a:moveTo>
                  <a:pt x="95624" y="38226"/>
                </a:moveTo>
                <a:lnTo>
                  <a:pt x="92296" y="34924"/>
                </a:lnTo>
                <a:lnTo>
                  <a:pt x="99806" y="34924"/>
                </a:lnTo>
                <a:lnTo>
                  <a:pt x="99646" y="35304"/>
                </a:lnTo>
                <a:lnTo>
                  <a:pt x="99774" y="35304"/>
                </a:lnTo>
                <a:lnTo>
                  <a:pt x="95624" y="38226"/>
                </a:lnTo>
                <a:close/>
              </a:path>
              <a:path w="121919" h="45085">
                <a:moveTo>
                  <a:pt x="111332" y="36067"/>
                </a:moveTo>
                <a:lnTo>
                  <a:pt x="110552" y="34924"/>
                </a:lnTo>
                <a:lnTo>
                  <a:pt x="112375" y="34924"/>
                </a:lnTo>
                <a:lnTo>
                  <a:pt x="111332" y="36067"/>
                </a:lnTo>
                <a:close/>
              </a:path>
              <a:path w="121919" h="45085">
                <a:moveTo>
                  <a:pt x="27507" y="37337"/>
                </a:moveTo>
                <a:lnTo>
                  <a:pt x="26200" y="37337"/>
                </a:lnTo>
                <a:lnTo>
                  <a:pt x="23891" y="37083"/>
                </a:lnTo>
                <a:lnTo>
                  <a:pt x="16777" y="35304"/>
                </a:lnTo>
                <a:lnTo>
                  <a:pt x="29951" y="35304"/>
                </a:lnTo>
                <a:lnTo>
                  <a:pt x="27507" y="37337"/>
                </a:lnTo>
                <a:close/>
              </a:path>
              <a:path w="121919" h="45085">
                <a:moveTo>
                  <a:pt x="46109" y="39496"/>
                </a:moveTo>
                <a:lnTo>
                  <a:pt x="43224" y="38226"/>
                </a:lnTo>
                <a:lnTo>
                  <a:pt x="43383" y="38226"/>
                </a:lnTo>
                <a:lnTo>
                  <a:pt x="44378" y="35304"/>
                </a:lnTo>
                <a:lnTo>
                  <a:pt x="79504" y="35304"/>
                </a:lnTo>
                <a:lnTo>
                  <a:pt x="79530" y="37210"/>
                </a:lnTo>
                <a:lnTo>
                  <a:pt x="48200" y="37210"/>
                </a:lnTo>
                <a:lnTo>
                  <a:pt x="46109" y="39496"/>
                </a:lnTo>
                <a:close/>
              </a:path>
              <a:path w="121919" h="45085">
                <a:moveTo>
                  <a:pt x="54770" y="45084"/>
                </a:moveTo>
                <a:lnTo>
                  <a:pt x="51138" y="41401"/>
                </a:lnTo>
                <a:lnTo>
                  <a:pt x="50801" y="41020"/>
                </a:lnTo>
                <a:lnTo>
                  <a:pt x="48286" y="37337"/>
                </a:lnTo>
                <a:lnTo>
                  <a:pt x="79530" y="37210"/>
                </a:lnTo>
                <a:lnTo>
                  <a:pt x="79481" y="37718"/>
                </a:lnTo>
                <a:lnTo>
                  <a:pt x="63251" y="37718"/>
                </a:lnTo>
                <a:lnTo>
                  <a:pt x="61658" y="38988"/>
                </a:lnTo>
                <a:lnTo>
                  <a:pt x="58125" y="38988"/>
                </a:lnTo>
                <a:lnTo>
                  <a:pt x="54770" y="45084"/>
                </a:lnTo>
                <a:close/>
              </a:path>
              <a:path w="121919" h="45085">
                <a:moveTo>
                  <a:pt x="13140" y="40131"/>
                </a:moveTo>
                <a:lnTo>
                  <a:pt x="10989" y="37337"/>
                </a:lnTo>
                <a:lnTo>
                  <a:pt x="16817" y="37337"/>
                </a:lnTo>
                <a:lnTo>
                  <a:pt x="16843" y="38988"/>
                </a:lnTo>
                <a:lnTo>
                  <a:pt x="13140" y="40131"/>
                </a:lnTo>
                <a:close/>
              </a:path>
              <a:path w="121919" h="45085">
                <a:moveTo>
                  <a:pt x="66238" y="40004"/>
                </a:moveTo>
                <a:lnTo>
                  <a:pt x="64778" y="38988"/>
                </a:lnTo>
                <a:lnTo>
                  <a:pt x="63251" y="37718"/>
                </a:lnTo>
                <a:lnTo>
                  <a:pt x="79481" y="37718"/>
                </a:lnTo>
                <a:lnTo>
                  <a:pt x="79388" y="38734"/>
                </a:lnTo>
                <a:lnTo>
                  <a:pt x="67910" y="38734"/>
                </a:lnTo>
                <a:lnTo>
                  <a:pt x="66238" y="40004"/>
                </a:lnTo>
                <a:close/>
              </a:path>
              <a:path w="121919" h="45085">
                <a:moveTo>
                  <a:pt x="67863" y="38988"/>
                </a:moveTo>
                <a:lnTo>
                  <a:pt x="67575" y="38988"/>
                </a:lnTo>
                <a:lnTo>
                  <a:pt x="67910" y="38734"/>
                </a:lnTo>
                <a:lnTo>
                  <a:pt x="67863" y="38988"/>
                </a:lnTo>
                <a:close/>
              </a:path>
              <a:path w="121919" h="45085">
                <a:moveTo>
                  <a:pt x="73285" y="44322"/>
                </a:moveTo>
                <a:lnTo>
                  <a:pt x="67133" y="43433"/>
                </a:lnTo>
                <a:lnTo>
                  <a:pt x="67465" y="41401"/>
                </a:lnTo>
                <a:lnTo>
                  <a:pt x="67548" y="40893"/>
                </a:lnTo>
                <a:lnTo>
                  <a:pt x="67673" y="40131"/>
                </a:lnTo>
                <a:lnTo>
                  <a:pt x="67741" y="39750"/>
                </a:lnTo>
                <a:lnTo>
                  <a:pt x="67863" y="38988"/>
                </a:lnTo>
                <a:lnTo>
                  <a:pt x="67910" y="38734"/>
                </a:lnTo>
                <a:lnTo>
                  <a:pt x="79388" y="38734"/>
                </a:lnTo>
                <a:lnTo>
                  <a:pt x="79272" y="40004"/>
                </a:lnTo>
                <a:lnTo>
                  <a:pt x="74271" y="40131"/>
                </a:lnTo>
                <a:lnTo>
                  <a:pt x="73285" y="44322"/>
                </a:lnTo>
                <a:close/>
              </a:path>
              <a:path w="121919" h="45085">
                <a:moveTo>
                  <a:pt x="88486" y="38988"/>
                </a:moveTo>
                <a:lnTo>
                  <a:pt x="79365" y="38988"/>
                </a:lnTo>
                <a:lnTo>
                  <a:pt x="79388" y="38734"/>
                </a:lnTo>
                <a:lnTo>
                  <a:pt x="88345" y="38734"/>
                </a:lnTo>
                <a:lnTo>
                  <a:pt x="88486" y="38988"/>
                </a:lnTo>
                <a:close/>
              </a:path>
              <a:path w="121919" h="45085">
                <a:moveTo>
                  <a:pt x="60086" y="39750"/>
                </a:moveTo>
                <a:lnTo>
                  <a:pt x="57649" y="38988"/>
                </a:lnTo>
                <a:lnTo>
                  <a:pt x="61464" y="38988"/>
                </a:lnTo>
                <a:lnTo>
                  <a:pt x="60086" y="39750"/>
                </a:lnTo>
                <a:close/>
              </a:path>
              <a:path w="121919" h="45085">
                <a:moveTo>
                  <a:pt x="76212" y="41020"/>
                </a:moveTo>
                <a:lnTo>
                  <a:pt x="73913" y="40131"/>
                </a:lnTo>
                <a:lnTo>
                  <a:pt x="79257" y="40131"/>
                </a:lnTo>
                <a:lnTo>
                  <a:pt x="79198" y="40893"/>
                </a:lnTo>
                <a:lnTo>
                  <a:pt x="76212" y="41020"/>
                </a:lnTo>
                <a:close/>
              </a:path>
            </a:pathLst>
          </a:custGeom>
          <a:solidFill>
            <a:srgbClr val="972AF5"/>
          </a:solidFill>
        </p:spPr>
        <p:txBody>
          <a:bodyPr wrap="square" lIns="0" tIns="0" rIns="0" bIns="0" rtlCol="0"/>
          <a:lstStyle/>
          <a:p>
            <a:endParaRPr/>
          </a:p>
        </p:txBody>
      </p:sp>
      <p:sp>
        <p:nvSpPr>
          <p:cNvPr id="83" name="object 83"/>
          <p:cNvSpPr/>
          <p:nvPr/>
        </p:nvSpPr>
        <p:spPr>
          <a:xfrm>
            <a:off x="14030304" y="2586802"/>
            <a:ext cx="110489" cy="63500"/>
          </a:xfrm>
          <a:custGeom>
            <a:avLst/>
            <a:gdLst/>
            <a:ahLst/>
            <a:cxnLst/>
            <a:rect l="l" t="t" r="r" b="b"/>
            <a:pathLst>
              <a:path w="110490" h="63500">
                <a:moveTo>
                  <a:pt x="110379" y="6603"/>
                </a:moveTo>
                <a:lnTo>
                  <a:pt x="103747" y="6603"/>
                </a:lnTo>
                <a:lnTo>
                  <a:pt x="104952" y="4444"/>
                </a:lnTo>
                <a:lnTo>
                  <a:pt x="108166" y="4444"/>
                </a:lnTo>
                <a:lnTo>
                  <a:pt x="110360" y="0"/>
                </a:lnTo>
                <a:lnTo>
                  <a:pt x="110379" y="6603"/>
                </a:lnTo>
                <a:close/>
              </a:path>
              <a:path w="110490" h="63500">
                <a:moveTo>
                  <a:pt x="110390" y="10413"/>
                </a:moveTo>
                <a:lnTo>
                  <a:pt x="97117" y="10413"/>
                </a:lnTo>
                <a:lnTo>
                  <a:pt x="99864" y="9016"/>
                </a:lnTo>
                <a:lnTo>
                  <a:pt x="99824" y="8381"/>
                </a:lnTo>
                <a:lnTo>
                  <a:pt x="99711" y="6603"/>
                </a:lnTo>
                <a:lnTo>
                  <a:pt x="99685" y="6095"/>
                </a:lnTo>
                <a:lnTo>
                  <a:pt x="101831" y="3809"/>
                </a:lnTo>
                <a:lnTo>
                  <a:pt x="103747" y="6603"/>
                </a:lnTo>
                <a:lnTo>
                  <a:pt x="110379" y="6603"/>
                </a:lnTo>
                <a:lnTo>
                  <a:pt x="110390" y="10413"/>
                </a:lnTo>
                <a:close/>
              </a:path>
              <a:path w="110490" h="63500">
                <a:moveTo>
                  <a:pt x="108166" y="4444"/>
                </a:moveTo>
                <a:lnTo>
                  <a:pt x="105130" y="4444"/>
                </a:lnTo>
                <a:lnTo>
                  <a:pt x="106375" y="3809"/>
                </a:lnTo>
                <a:lnTo>
                  <a:pt x="108166" y="4444"/>
                </a:lnTo>
                <a:close/>
              </a:path>
              <a:path w="110490" h="63500">
                <a:moveTo>
                  <a:pt x="110393" y="11302"/>
                </a:moveTo>
                <a:lnTo>
                  <a:pt x="91980" y="11302"/>
                </a:lnTo>
                <a:lnTo>
                  <a:pt x="90487" y="5587"/>
                </a:lnTo>
                <a:lnTo>
                  <a:pt x="96281" y="4190"/>
                </a:lnTo>
                <a:lnTo>
                  <a:pt x="97068" y="10032"/>
                </a:lnTo>
                <a:lnTo>
                  <a:pt x="97117" y="10413"/>
                </a:lnTo>
                <a:lnTo>
                  <a:pt x="110390" y="10413"/>
                </a:lnTo>
                <a:lnTo>
                  <a:pt x="110393" y="11302"/>
                </a:lnTo>
                <a:close/>
              </a:path>
              <a:path w="110490" h="63500">
                <a:moveTo>
                  <a:pt x="110408" y="16636"/>
                </a:moveTo>
                <a:lnTo>
                  <a:pt x="83379" y="16636"/>
                </a:lnTo>
                <a:lnTo>
                  <a:pt x="85112" y="15239"/>
                </a:lnTo>
                <a:lnTo>
                  <a:pt x="86187" y="12572"/>
                </a:lnTo>
                <a:lnTo>
                  <a:pt x="89352" y="8381"/>
                </a:lnTo>
                <a:lnTo>
                  <a:pt x="91980" y="11302"/>
                </a:lnTo>
                <a:lnTo>
                  <a:pt x="110393" y="11302"/>
                </a:lnTo>
                <a:lnTo>
                  <a:pt x="110408" y="16636"/>
                </a:lnTo>
                <a:close/>
              </a:path>
              <a:path w="110490" h="63500">
                <a:moveTo>
                  <a:pt x="110417" y="19811"/>
                </a:moveTo>
                <a:lnTo>
                  <a:pt x="73524" y="19811"/>
                </a:lnTo>
                <a:lnTo>
                  <a:pt x="75615" y="17906"/>
                </a:lnTo>
                <a:lnTo>
                  <a:pt x="78004" y="16382"/>
                </a:lnTo>
                <a:lnTo>
                  <a:pt x="80751" y="15493"/>
                </a:lnTo>
                <a:lnTo>
                  <a:pt x="81946" y="16636"/>
                </a:lnTo>
                <a:lnTo>
                  <a:pt x="110408" y="16636"/>
                </a:lnTo>
                <a:lnTo>
                  <a:pt x="110417" y="19811"/>
                </a:lnTo>
                <a:close/>
              </a:path>
              <a:path w="110490" h="63500">
                <a:moveTo>
                  <a:pt x="110418" y="20192"/>
                </a:moveTo>
                <a:lnTo>
                  <a:pt x="66421" y="20192"/>
                </a:lnTo>
                <a:lnTo>
                  <a:pt x="67582" y="17906"/>
                </a:lnTo>
                <a:lnTo>
                  <a:pt x="70000" y="17652"/>
                </a:lnTo>
                <a:lnTo>
                  <a:pt x="73524" y="19811"/>
                </a:lnTo>
                <a:lnTo>
                  <a:pt x="110417" y="19811"/>
                </a:lnTo>
                <a:lnTo>
                  <a:pt x="110418" y="20192"/>
                </a:lnTo>
                <a:close/>
              </a:path>
              <a:path w="110490" h="63500">
                <a:moveTo>
                  <a:pt x="87206" y="26669"/>
                </a:moveTo>
                <a:lnTo>
                  <a:pt x="53575" y="26669"/>
                </a:lnTo>
                <a:lnTo>
                  <a:pt x="54372" y="26161"/>
                </a:lnTo>
                <a:lnTo>
                  <a:pt x="54124" y="26161"/>
                </a:lnTo>
                <a:lnTo>
                  <a:pt x="52765" y="22605"/>
                </a:lnTo>
                <a:lnTo>
                  <a:pt x="52662" y="22097"/>
                </a:lnTo>
                <a:lnTo>
                  <a:pt x="53894" y="18414"/>
                </a:lnTo>
                <a:lnTo>
                  <a:pt x="57050" y="22097"/>
                </a:lnTo>
                <a:lnTo>
                  <a:pt x="110157" y="22097"/>
                </a:lnTo>
                <a:lnTo>
                  <a:pt x="110133" y="22605"/>
                </a:lnTo>
                <a:lnTo>
                  <a:pt x="101477" y="22605"/>
                </a:lnTo>
                <a:lnTo>
                  <a:pt x="102906" y="25145"/>
                </a:lnTo>
                <a:lnTo>
                  <a:pt x="88217" y="25145"/>
                </a:lnTo>
                <a:lnTo>
                  <a:pt x="87206" y="26669"/>
                </a:lnTo>
                <a:close/>
              </a:path>
              <a:path w="110490" h="63500">
                <a:moveTo>
                  <a:pt x="110420" y="20954"/>
                </a:moveTo>
                <a:lnTo>
                  <a:pt x="62097" y="20954"/>
                </a:lnTo>
                <a:lnTo>
                  <a:pt x="63191" y="19303"/>
                </a:lnTo>
                <a:lnTo>
                  <a:pt x="64514" y="19303"/>
                </a:lnTo>
                <a:lnTo>
                  <a:pt x="66127" y="20192"/>
                </a:lnTo>
                <a:lnTo>
                  <a:pt x="110418" y="20192"/>
                </a:lnTo>
                <a:lnTo>
                  <a:pt x="110420" y="20954"/>
                </a:lnTo>
                <a:close/>
              </a:path>
              <a:path w="110490" h="63500">
                <a:moveTo>
                  <a:pt x="110202" y="22097"/>
                </a:moveTo>
                <a:lnTo>
                  <a:pt x="57226" y="22097"/>
                </a:lnTo>
                <a:lnTo>
                  <a:pt x="58234" y="20192"/>
                </a:lnTo>
                <a:lnTo>
                  <a:pt x="60086" y="20065"/>
                </a:lnTo>
                <a:lnTo>
                  <a:pt x="61933" y="20954"/>
                </a:lnTo>
                <a:lnTo>
                  <a:pt x="110420" y="20954"/>
                </a:lnTo>
                <a:lnTo>
                  <a:pt x="110202" y="22097"/>
                </a:lnTo>
                <a:close/>
              </a:path>
              <a:path w="110490" h="63500">
                <a:moveTo>
                  <a:pt x="86784" y="27177"/>
                </a:moveTo>
                <a:lnTo>
                  <a:pt x="43454" y="27177"/>
                </a:lnTo>
                <a:lnTo>
                  <a:pt x="40555" y="20954"/>
                </a:lnTo>
                <a:lnTo>
                  <a:pt x="46348" y="22097"/>
                </a:lnTo>
                <a:lnTo>
                  <a:pt x="49229" y="25907"/>
                </a:lnTo>
                <a:lnTo>
                  <a:pt x="48990" y="25907"/>
                </a:lnTo>
                <a:lnTo>
                  <a:pt x="52420" y="26669"/>
                </a:lnTo>
                <a:lnTo>
                  <a:pt x="87114" y="26669"/>
                </a:lnTo>
                <a:lnTo>
                  <a:pt x="86784" y="27177"/>
                </a:lnTo>
                <a:close/>
              </a:path>
              <a:path w="110490" h="63500">
                <a:moveTo>
                  <a:pt x="109600" y="28320"/>
                </a:moveTo>
                <a:lnTo>
                  <a:pt x="107211" y="27685"/>
                </a:lnTo>
                <a:lnTo>
                  <a:pt x="107552" y="26669"/>
                </a:lnTo>
                <a:lnTo>
                  <a:pt x="107259" y="26669"/>
                </a:lnTo>
                <a:lnTo>
                  <a:pt x="106255" y="26161"/>
                </a:lnTo>
                <a:lnTo>
                  <a:pt x="104822" y="26161"/>
                </a:lnTo>
                <a:lnTo>
                  <a:pt x="104463" y="25907"/>
                </a:lnTo>
                <a:lnTo>
                  <a:pt x="103328" y="25272"/>
                </a:lnTo>
                <a:lnTo>
                  <a:pt x="103090" y="22986"/>
                </a:lnTo>
                <a:lnTo>
                  <a:pt x="101477" y="22605"/>
                </a:lnTo>
                <a:lnTo>
                  <a:pt x="110133" y="22605"/>
                </a:lnTo>
                <a:lnTo>
                  <a:pt x="109900" y="25145"/>
                </a:lnTo>
                <a:lnTo>
                  <a:pt x="109805" y="26161"/>
                </a:lnTo>
                <a:lnTo>
                  <a:pt x="109711" y="27177"/>
                </a:lnTo>
                <a:lnTo>
                  <a:pt x="109600" y="28320"/>
                </a:lnTo>
                <a:close/>
              </a:path>
              <a:path w="110490" h="63500">
                <a:moveTo>
                  <a:pt x="93899" y="29082"/>
                </a:moveTo>
                <a:lnTo>
                  <a:pt x="90006" y="29082"/>
                </a:lnTo>
                <a:lnTo>
                  <a:pt x="89651" y="28574"/>
                </a:lnTo>
                <a:lnTo>
                  <a:pt x="91861" y="28574"/>
                </a:lnTo>
                <a:lnTo>
                  <a:pt x="91795" y="28066"/>
                </a:lnTo>
                <a:lnTo>
                  <a:pt x="91679" y="27177"/>
                </a:lnTo>
                <a:lnTo>
                  <a:pt x="91612" y="26669"/>
                </a:lnTo>
                <a:lnTo>
                  <a:pt x="91544" y="26161"/>
                </a:lnTo>
                <a:lnTo>
                  <a:pt x="91426" y="25272"/>
                </a:lnTo>
                <a:lnTo>
                  <a:pt x="89830" y="25272"/>
                </a:lnTo>
                <a:lnTo>
                  <a:pt x="88217" y="25145"/>
                </a:lnTo>
                <a:lnTo>
                  <a:pt x="102906" y="25145"/>
                </a:lnTo>
                <a:lnTo>
                  <a:pt x="103212" y="25653"/>
                </a:lnTo>
                <a:lnTo>
                  <a:pt x="96639" y="25653"/>
                </a:lnTo>
                <a:lnTo>
                  <a:pt x="93533" y="28066"/>
                </a:lnTo>
                <a:lnTo>
                  <a:pt x="93899" y="29082"/>
                </a:lnTo>
                <a:close/>
              </a:path>
              <a:path w="110490" h="63500">
                <a:moveTo>
                  <a:pt x="104333" y="27685"/>
                </a:moveTo>
                <a:lnTo>
                  <a:pt x="103947" y="27685"/>
                </a:lnTo>
                <a:lnTo>
                  <a:pt x="96639" y="25653"/>
                </a:lnTo>
                <a:lnTo>
                  <a:pt x="103212" y="25653"/>
                </a:lnTo>
                <a:lnTo>
                  <a:pt x="104333" y="27685"/>
                </a:lnTo>
                <a:close/>
              </a:path>
              <a:path w="110490" h="63500">
                <a:moveTo>
                  <a:pt x="105538" y="26669"/>
                </a:moveTo>
                <a:lnTo>
                  <a:pt x="104105" y="26669"/>
                </a:lnTo>
                <a:lnTo>
                  <a:pt x="106255" y="26161"/>
                </a:lnTo>
                <a:lnTo>
                  <a:pt x="104822" y="26161"/>
                </a:lnTo>
                <a:lnTo>
                  <a:pt x="105538" y="26669"/>
                </a:lnTo>
                <a:close/>
              </a:path>
              <a:path w="110490" h="63500">
                <a:moveTo>
                  <a:pt x="71130" y="31114"/>
                </a:moveTo>
                <a:lnTo>
                  <a:pt x="32223" y="31114"/>
                </a:lnTo>
                <a:lnTo>
                  <a:pt x="33507" y="30987"/>
                </a:lnTo>
                <a:lnTo>
                  <a:pt x="35217" y="27685"/>
                </a:lnTo>
                <a:lnTo>
                  <a:pt x="35630" y="27685"/>
                </a:lnTo>
                <a:lnTo>
                  <a:pt x="38404" y="26669"/>
                </a:lnTo>
                <a:lnTo>
                  <a:pt x="42919" y="27177"/>
                </a:lnTo>
                <a:lnTo>
                  <a:pt x="86784" y="27177"/>
                </a:lnTo>
                <a:lnTo>
                  <a:pt x="86171" y="28066"/>
                </a:lnTo>
                <a:lnTo>
                  <a:pt x="86619" y="28574"/>
                </a:lnTo>
                <a:lnTo>
                  <a:pt x="80094" y="28574"/>
                </a:lnTo>
                <a:lnTo>
                  <a:pt x="79908" y="29082"/>
                </a:lnTo>
                <a:lnTo>
                  <a:pt x="79823" y="29336"/>
                </a:lnTo>
                <a:lnTo>
                  <a:pt x="70557" y="29336"/>
                </a:lnTo>
                <a:lnTo>
                  <a:pt x="70802" y="30098"/>
                </a:lnTo>
                <a:lnTo>
                  <a:pt x="70884" y="30352"/>
                </a:lnTo>
                <a:lnTo>
                  <a:pt x="71007" y="30733"/>
                </a:lnTo>
                <a:lnTo>
                  <a:pt x="71130" y="31114"/>
                </a:lnTo>
                <a:close/>
              </a:path>
              <a:path w="110490" h="63500">
                <a:moveTo>
                  <a:pt x="87131" y="29082"/>
                </a:moveTo>
                <a:lnTo>
                  <a:pt x="80811" y="29082"/>
                </a:lnTo>
                <a:lnTo>
                  <a:pt x="80094" y="28574"/>
                </a:lnTo>
                <a:lnTo>
                  <a:pt x="86619" y="28574"/>
                </a:lnTo>
                <a:lnTo>
                  <a:pt x="87131" y="29082"/>
                </a:lnTo>
                <a:close/>
              </a:path>
              <a:path w="110490" h="63500">
                <a:moveTo>
                  <a:pt x="17867" y="32130"/>
                </a:moveTo>
                <a:lnTo>
                  <a:pt x="13319" y="32130"/>
                </a:lnTo>
                <a:lnTo>
                  <a:pt x="15722" y="29082"/>
                </a:lnTo>
                <a:lnTo>
                  <a:pt x="17501" y="30987"/>
                </a:lnTo>
                <a:lnTo>
                  <a:pt x="17712" y="31495"/>
                </a:lnTo>
                <a:lnTo>
                  <a:pt x="17805" y="31876"/>
                </a:lnTo>
                <a:lnTo>
                  <a:pt x="17867" y="32130"/>
                </a:lnTo>
                <a:close/>
              </a:path>
              <a:path w="110490" h="63500">
                <a:moveTo>
                  <a:pt x="70296" y="34162"/>
                </a:moveTo>
                <a:lnTo>
                  <a:pt x="21203" y="34162"/>
                </a:lnTo>
                <a:lnTo>
                  <a:pt x="21149" y="33908"/>
                </a:lnTo>
                <a:lnTo>
                  <a:pt x="21042" y="33400"/>
                </a:lnTo>
                <a:lnTo>
                  <a:pt x="20961" y="33019"/>
                </a:lnTo>
                <a:lnTo>
                  <a:pt x="20881" y="32638"/>
                </a:lnTo>
                <a:lnTo>
                  <a:pt x="20774" y="32130"/>
                </a:lnTo>
                <a:lnTo>
                  <a:pt x="20720" y="31876"/>
                </a:lnTo>
                <a:lnTo>
                  <a:pt x="20640" y="31495"/>
                </a:lnTo>
                <a:lnTo>
                  <a:pt x="20553" y="31114"/>
                </a:lnTo>
                <a:lnTo>
                  <a:pt x="20473" y="30733"/>
                </a:lnTo>
                <a:lnTo>
                  <a:pt x="22577" y="29082"/>
                </a:lnTo>
                <a:lnTo>
                  <a:pt x="25324" y="31495"/>
                </a:lnTo>
                <a:lnTo>
                  <a:pt x="71298" y="31495"/>
                </a:lnTo>
                <a:lnTo>
                  <a:pt x="71451" y="31876"/>
                </a:lnTo>
                <a:lnTo>
                  <a:pt x="71553" y="32130"/>
                </a:lnTo>
                <a:lnTo>
                  <a:pt x="70296" y="34162"/>
                </a:lnTo>
                <a:close/>
              </a:path>
              <a:path w="110490" h="63500">
                <a:moveTo>
                  <a:pt x="81169" y="29336"/>
                </a:moveTo>
                <a:lnTo>
                  <a:pt x="79815" y="29336"/>
                </a:lnTo>
                <a:lnTo>
                  <a:pt x="79908" y="29082"/>
                </a:lnTo>
                <a:lnTo>
                  <a:pt x="80811" y="29082"/>
                </a:lnTo>
                <a:lnTo>
                  <a:pt x="81169" y="29336"/>
                </a:lnTo>
                <a:close/>
              </a:path>
              <a:path w="110490" h="63500">
                <a:moveTo>
                  <a:pt x="89154" y="29336"/>
                </a:moveTo>
                <a:lnTo>
                  <a:pt x="87387" y="29336"/>
                </a:lnTo>
                <a:lnTo>
                  <a:pt x="87131" y="29082"/>
                </a:lnTo>
                <a:lnTo>
                  <a:pt x="89192" y="29082"/>
                </a:lnTo>
                <a:lnTo>
                  <a:pt x="89154" y="29336"/>
                </a:lnTo>
                <a:close/>
              </a:path>
              <a:path w="110490" h="63500">
                <a:moveTo>
                  <a:pt x="90184" y="29336"/>
                </a:moveTo>
                <a:lnTo>
                  <a:pt x="89335" y="29336"/>
                </a:lnTo>
                <a:lnTo>
                  <a:pt x="89011" y="29082"/>
                </a:lnTo>
                <a:lnTo>
                  <a:pt x="90006" y="29082"/>
                </a:lnTo>
                <a:lnTo>
                  <a:pt x="90184" y="29336"/>
                </a:lnTo>
                <a:close/>
              </a:path>
              <a:path w="110490" h="63500">
                <a:moveTo>
                  <a:pt x="71298" y="31495"/>
                </a:moveTo>
                <a:lnTo>
                  <a:pt x="25324" y="31495"/>
                </a:lnTo>
                <a:lnTo>
                  <a:pt x="26877" y="29336"/>
                </a:lnTo>
                <a:lnTo>
                  <a:pt x="29087" y="29336"/>
                </a:lnTo>
                <a:lnTo>
                  <a:pt x="30692" y="30987"/>
                </a:lnTo>
                <a:lnTo>
                  <a:pt x="71173" y="31114"/>
                </a:lnTo>
                <a:lnTo>
                  <a:pt x="71298" y="31495"/>
                </a:lnTo>
                <a:close/>
              </a:path>
              <a:path w="110490" h="63500">
                <a:moveTo>
                  <a:pt x="73345" y="36067"/>
                </a:moveTo>
                <a:lnTo>
                  <a:pt x="71852" y="34543"/>
                </a:lnTo>
                <a:lnTo>
                  <a:pt x="73528" y="31114"/>
                </a:lnTo>
                <a:lnTo>
                  <a:pt x="73261" y="31114"/>
                </a:lnTo>
                <a:lnTo>
                  <a:pt x="70393" y="29336"/>
                </a:lnTo>
                <a:lnTo>
                  <a:pt x="79823" y="29336"/>
                </a:lnTo>
                <a:lnTo>
                  <a:pt x="79590" y="30098"/>
                </a:lnTo>
                <a:lnTo>
                  <a:pt x="79512" y="30352"/>
                </a:lnTo>
                <a:lnTo>
                  <a:pt x="79396" y="30733"/>
                </a:lnTo>
                <a:lnTo>
                  <a:pt x="79382" y="31114"/>
                </a:lnTo>
                <a:lnTo>
                  <a:pt x="80154" y="32638"/>
                </a:lnTo>
                <a:lnTo>
                  <a:pt x="76717" y="32638"/>
                </a:lnTo>
                <a:lnTo>
                  <a:pt x="77434" y="33908"/>
                </a:lnTo>
                <a:lnTo>
                  <a:pt x="73345" y="36067"/>
                </a:lnTo>
                <a:close/>
              </a:path>
              <a:path w="110490" h="63500">
                <a:moveTo>
                  <a:pt x="82663" y="30352"/>
                </a:moveTo>
                <a:lnTo>
                  <a:pt x="81150" y="29336"/>
                </a:lnTo>
                <a:lnTo>
                  <a:pt x="87387" y="29336"/>
                </a:lnTo>
                <a:lnTo>
                  <a:pt x="88156" y="30098"/>
                </a:lnTo>
                <a:lnTo>
                  <a:pt x="84514" y="30098"/>
                </a:lnTo>
                <a:lnTo>
                  <a:pt x="82663" y="30352"/>
                </a:lnTo>
                <a:close/>
              </a:path>
              <a:path w="110490" h="63500">
                <a:moveTo>
                  <a:pt x="91122" y="30733"/>
                </a:moveTo>
                <a:lnTo>
                  <a:pt x="88944" y="30733"/>
                </a:lnTo>
                <a:lnTo>
                  <a:pt x="89039" y="30098"/>
                </a:lnTo>
                <a:lnTo>
                  <a:pt x="89154" y="29336"/>
                </a:lnTo>
                <a:lnTo>
                  <a:pt x="89335" y="29336"/>
                </a:lnTo>
                <a:lnTo>
                  <a:pt x="91122" y="30733"/>
                </a:lnTo>
                <a:close/>
              </a:path>
              <a:path w="110490" h="63500">
                <a:moveTo>
                  <a:pt x="95867" y="34543"/>
                </a:moveTo>
                <a:lnTo>
                  <a:pt x="95615" y="34543"/>
                </a:lnTo>
                <a:lnTo>
                  <a:pt x="91144" y="33019"/>
                </a:lnTo>
                <a:lnTo>
                  <a:pt x="91430" y="32130"/>
                </a:lnTo>
                <a:lnTo>
                  <a:pt x="91512" y="31876"/>
                </a:lnTo>
                <a:lnTo>
                  <a:pt x="91635" y="31495"/>
                </a:lnTo>
                <a:lnTo>
                  <a:pt x="91757" y="31114"/>
                </a:lnTo>
                <a:lnTo>
                  <a:pt x="91880" y="30733"/>
                </a:lnTo>
                <a:lnTo>
                  <a:pt x="91162" y="30733"/>
                </a:lnTo>
                <a:lnTo>
                  <a:pt x="90184" y="29336"/>
                </a:lnTo>
                <a:lnTo>
                  <a:pt x="93991" y="29336"/>
                </a:lnTo>
                <a:lnTo>
                  <a:pt x="95867" y="34543"/>
                </a:lnTo>
                <a:close/>
              </a:path>
              <a:path w="110490" h="63500">
                <a:moveTo>
                  <a:pt x="83708" y="33400"/>
                </a:moveTo>
                <a:lnTo>
                  <a:pt x="83431" y="33400"/>
                </a:lnTo>
                <a:lnTo>
                  <a:pt x="83021" y="32638"/>
                </a:lnTo>
                <a:lnTo>
                  <a:pt x="84514" y="30098"/>
                </a:lnTo>
                <a:lnTo>
                  <a:pt x="88229" y="30098"/>
                </a:lnTo>
                <a:lnTo>
                  <a:pt x="88177" y="30352"/>
                </a:lnTo>
                <a:lnTo>
                  <a:pt x="88098" y="30733"/>
                </a:lnTo>
                <a:lnTo>
                  <a:pt x="83708" y="33400"/>
                </a:lnTo>
                <a:close/>
              </a:path>
              <a:path w="110490" h="63500">
                <a:moveTo>
                  <a:pt x="52689" y="39369"/>
                </a:moveTo>
                <a:lnTo>
                  <a:pt x="9675" y="39369"/>
                </a:lnTo>
                <a:lnTo>
                  <a:pt x="9093" y="37337"/>
                </a:lnTo>
                <a:lnTo>
                  <a:pt x="8983" y="36956"/>
                </a:lnTo>
                <a:lnTo>
                  <a:pt x="8927" y="36702"/>
                </a:lnTo>
                <a:lnTo>
                  <a:pt x="5377" y="33019"/>
                </a:lnTo>
                <a:lnTo>
                  <a:pt x="5673" y="33019"/>
                </a:lnTo>
                <a:lnTo>
                  <a:pt x="9974" y="31876"/>
                </a:lnTo>
                <a:lnTo>
                  <a:pt x="13319" y="32130"/>
                </a:lnTo>
                <a:lnTo>
                  <a:pt x="17867" y="32130"/>
                </a:lnTo>
                <a:lnTo>
                  <a:pt x="17981" y="32638"/>
                </a:lnTo>
                <a:lnTo>
                  <a:pt x="18067" y="33019"/>
                </a:lnTo>
                <a:lnTo>
                  <a:pt x="18153" y="33400"/>
                </a:lnTo>
                <a:lnTo>
                  <a:pt x="18267" y="33908"/>
                </a:lnTo>
                <a:lnTo>
                  <a:pt x="18308" y="34162"/>
                </a:lnTo>
                <a:lnTo>
                  <a:pt x="70296" y="34162"/>
                </a:lnTo>
                <a:lnTo>
                  <a:pt x="70105" y="34543"/>
                </a:lnTo>
                <a:lnTo>
                  <a:pt x="66046" y="34543"/>
                </a:lnTo>
                <a:lnTo>
                  <a:pt x="64848" y="35178"/>
                </a:lnTo>
                <a:lnTo>
                  <a:pt x="59548" y="35178"/>
                </a:lnTo>
                <a:lnTo>
                  <a:pt x="61758" y="36956"/>
                </a:lnTo>
                <a:lnTo>
                  <a:pt x="62450" y="36956"/>
                </a:lnTo>
                <a:lnTo>
                  <a:pt x="63251" y="37337"/>
                </a:lnTo>
                <a:lnTo>
                  <a:pt x="63398" y="37972"/>
                </a:lnTo>
                <a:lnTo>
                  <a:pt x="53038" y="37972"/>
                </a:lnTo>
                <a:lnTo>
                  <a:pt x="52733" y="39115"/>
                </a:lnTo>
                <a:lnTo>
                  <a:pt x="52689" y="39369"/>
                </a:lnTo>
                <a:close/>
              </a:path>
              <a:path w="110490" h="63500">
                <a:moveTo>
                  <a:pt x="78243" y="35178"/>
                </a:moveTo>
                <a:lnTo>
                  <a:pt x="78180" y="34797"/>
                </a:lnTo>
                <a:lnTo>
                  <a:pt x="78074" y="34162"/>
                </a:lnTo>
                <a:lnTo>
                  <a:pt x="77948" y="33400"/>
                </a:lnTo>
                <a:lnTo>
                  <a:pt x="77884" y="33019"/>
                </a:lnTo>
                <a:lnTo>
                  <a:pt x="76523" y="32638"/>
                </a:lnTo>
                <a:lnTo>
                  <a:pt x="80154" y="32638"/>
                </a:lnTo>
                <a:lnTo>
                  <a:pt x="80572" y="33400"/>
                </a:lnTo>
                <a:lnTo>
                  <a:pt x="78243" y="35178"/>
                </a:lnTo>
                <a:close/>
              </a:path>
              <a:path w="110490" h="63500">
                <a:moveTo>
                  <a:pt x="68364" y="37337"/>
                </a:moveTo>
                <a:lnTo>
                  <a:pt x="68221" y="36956"/>
                </a:lnTo>
                <a:lnTo>
                  <a:pt x="67866" y="35178"/>
                </a:lnTo>
                <a:lnTo>
                  <a:pt x="67790" y="34797"/>
                </a:lnTo>
                <a:lnTo>
                  <a:pt x="62777" y="34543"/>
                </a:lnTo>
                <a:lnTo>
                  <a:pt x="70121" y="34543"/>
                </a:lnTo>
                <a:lnTo>
                  <a:pt x="68364" y="37337"/>
                </a:lnTo>
                <a:close/>
              </a:path>
              <a:path w="110490" h="63500">
                <a:moveTo>
                  <a:pt x="61758" y="36956"/>
                </a:moveTo>
                <a:lnTo>
                  <a:pt x="59548" y="35178"/>
                </a:lnTo>
                <a:lnTo>
                  <a:pt x="62115" y="36702"/>
                </a:lnTo>
                <a:lnTo>
                  <a:pt x="61758" y="36956"/>
                </a:lnTo>
                <a:close/>
              </a:path>
              <a:path w="110490" h="63500">
                <a:moveTo>
                  <a:pt x="62115" y="36702"/>
                </a:moveTo>
                <a:lnTo>
                  <a:pt x="59548" y="35178"/>
                </a:lnTo>
                <a:lnTo>
                  <a:pt x="64848" y="35178"/>
                </a:lnTo>
                <a:lnTo>
                  <a:pt x="62115" y="36702"/>
                </a:lnTo>
                <a:close/>
              </a:path>
              <a:path w="110490" h="63500">
                <a:moveTo>
                  <a:pt x="62450" y="36956"/>
                </a:moveTo>
                <a:lnTo>
                  <a:pt x="61758" y="36956"/>
                </a:lnTo>
                <a:lnTo>
                  <a:pt x="62115" y="36702"/>
                </a:lnTo>
                <a:lnTo>
                  <a:pt x="62450" y="36956"/>
                </a:lnTo>
                <a:close/>
              </a:path>
              <a:path w="110490" h="63500">
                <a:moveTo>
                  <a:pt x="2269" y="63499"/>
                </a:moveTo>
                <a:lnTo>
                  <a:pt x="0" y="63118"/>
                </a:lnTo>
                <a:lnTo>
                  <a:pt x="74" y="43814"/>
                </a:lnTo>
                <a:lnTo>
                  <a:pt x="596" y="42925"/>
                </a:lnTo>
                <a:lnTo>
                  <a:pt x="785" y="42544"/>
                </a:lnTo>
                <a:lnTo>
                  <a:pt x="843" y="42163"/>
                </a:lnTo>
                <a:lnTo>
                  <a:pt x="955" y="37972"/>
                </a:lnTo>
                <a:lnTo>
                  <a:pt x="9675" y="39369"/>
                </a:lnTo>
                <a:lnTo>
                  <a:pt x="52689" y="39369"/>
                </a:lnTo>
                <a:lnTo>
                  <a:pt x="52021" y="42163"/>
                </a:lnTo>
                <a:lnTo>
                  <a:pt x="52091" y="42925"/>
                </a:lnTo>
                <a:lnTo>
                  <a:pt x="52167" y="43306"/>
                </a:lnTo>
                <a:lnTo>
                  <a:pt x="45691" y="43306"/>
                </a:lnTo>
                <a:lnTo>
                  <a:pt x="43981" y="43814"/>
                </a:lnTo>
                <a:lnTo>
                  <a:pt x="34849" y="43814"/>
                </a:lnTo>
                <a:lnTo>
                  <a:pt x="34264" y="44449"/>
                </a:lnTo>
                <a:lnTo>
                  <a:pt x="34441" y="44449"/>
                </a:lnTo>
                <a:lnTo>
                  <a:pt x="34880" y="45846"/>
                </a:lnTo>
                <a:lnTo>
                  <a:pt x="34582" y="46100"/>
                </a:lnTo>
                <a:lnTo>
                  <a:pt x="27032" y="46100"/>
                </a:lnTo>
                <a:lnTo>
                  <a:pt x="28161" y="46989"/>
                </a:lnTo>
                <a:lnTo>
                  <a:pt x="25085" y="46989"/>
                </a:lnTo>
                <a:lnTo>
                  <a:pt x="25149" y="47243"/>
                </a:lnTo>
                <a:lnTo>
                  <a:pt x="25275" y="47751"/>
                </a:lnTo>
                <a:lnTo>
                  <a:pt x="25434" y="48386"/>
                </a:lnTo>
                <a:lnTo>
                  <a:pt x="25561" y="48894"/>
                </a:lnTo>
                <a:lnTo>
                  <a:pt x="25656" y="49275"/>
                </a:lnTo>
                <a:lnTo>
                  <a:pt x="23532" y="49275"/>
                </a:lnTo>
                <a:lnTo>
                  <a:pt x="23239" y="49529"/>
                </a:lnTo>
                <a:lnTo>
                  <a:pt x="18549" y="49529"/>
                </a:lnTo>
                <a:lnTo>
                  <a:pt x="16365" y="50545"/>
                </a:lnTo>
                <a:lnTo>
                  <a:pt x="16330" y="50799"/>
                </a:lnTo>
                <a:lnTo>
                  <a:pt x="16504" y="51180"/>
                </a:lnTo>
                <a:lnTo>
                  <a:pt x="13498" y="51180"/>
                </a:lnTo>
                <a:lnTo>
                  <a:pt x="12783" y="53847"/>
                </a:lnTo>
                <a:lnTo>
                  <a:pt x="12715" y="54101"/>
                </a:lnTo>
                <a:lnTo>
                  <a:pt x="10392" y="54101"/>
                </a:lnTo>
                <a:lnTo>
                  <a:pt x="6988" y="54736"/>
                </a:lnTo>
                <a:lnTo>
                  <a:pt x="7397" y="55371"/>
                </a:lnTo>
                <a:lnTo>
                  <a:pt x="3195" y="55371"/>
                </a:lnTo>
                <a:lnTo>
                  <a:pt x="1493" y="55752"/>
                </a:lnTo>
                <a:lnTo>
                  <a:pt x="1433" y="61975"/>
                </a:lnTo>
                <a:lnTo>
                  <a:pt x="2269" y="63499"/>
                </a:lnTo>
                <a:close/>
              </a:path>
              <a:path w="110490" h="63500">
                <a:moveTo>
                  <a:pt x="56944" y="47243"/>
                </a:moveTo>
                <a:lnTo>
                  <a:pt x="56848" y="46989"/>
                </a:lnTo>
                <a:lnTo>
                  <a:pt x="55579" y="40639"/>
                </a:lnTo>
                <a:lnTo>
                  <a:pt x="55503" y="40258"/>
                </a:lnTo>
                <a:lnTo>
                  <a:pt x="55427" y="39877"/>
                </a:lnTo>
                <a:lnTo>
                  <a:pt x="53038" y="37972"/>
                </a:lnTo>
                <a:lnTo>
                  <a:pt x="63398" y="37972"/>
                </a:lnTo>
                <a:lnTo>
                  <a:pt x="63740" y="39115"/>
                </a:lnTo>
                <a:lnTo>
                  <a:pt x="61519" y="39115"/>
                </a:lnTo>
                <a:lnTo>
                  <a:pt x="60265" y="40258"/>
                </a:lnTo>
                <a:lnTo>
                  <a:pt x="62646" y="40258"/>
                </a:lnTo>
                <a:lnTo>
                  <a:pt x="61863" y="42163"/>
                </a:lnTo>
                <a:lnTo>
                  <a:pt x="58712" y="42163"/>
                </a:lnTo>
                <a:lnTo>
                  <a:pt x="58174" y="42544"/>
                </a:lnTo>
                <a:lnTo>
                  <a:pt x="57935" y="42798"/>
                </a:lnTo>
                <a:lnTo>
                  <a:pt x="58294" y="43814"/>
                </a:lnTo>
                <a:lnTo>
                  <a:pt x="58095" y="44449"/>
                </a:lnTo>
                <a:lnTo>
                  <a:pt x="57149" y="46735"/>
                </a:lnTo>
                <a:lnTo>
                  <a:pt x="57047" y="46989"/>
                </a:lnTo>
                <a:lnTo>
                  <a:pt x="56944" y="47243"/>
                </a:lnTo>
                <a:close/>
              </a:path>
              <a:path w="110490" h="63500">
                <a:moveTo>
                  <a:pt x="63789" y="39369"/>
                </a:moveTo>
                <a:lnTo>
                  <a:pt x="61519" y="39115"/>
                </a:lnTo>
                <a:lnTo>
                  <a:pt x="63740" y="39115"/>
                </a:lnTo>
                <a:lnTo>
                  <a:pt x="63789" y="39369"/>
                </a:lnTo>
                <a:close/>
              </a:path>
              <a:path w="110490" h="63500">
                <a:moveTo>
                  <a:pt x="60862" y="42925"/>
                </a:moveTo>
                <a:lnTo>
                  <a:pt x="58712" y="42163"/>
                </a:lnTo>
                <a:lnTo>
                  <a:pt x="61937" y="42163"/>
                </a:lnTo>
                <a:lnTo>
                  <a:pt x="60862" y="42925"/>
                </a:lnTo>
                <a:close/>
              </a:path>
              <a:path w="110490" h="63500">
                <a:moveTo>
                  <a:pt x="46931" y="47878"/>
                </a:moveTo>
                <a:lnTo>
                  <a:pt x="46348" y="47878"/>
                </a:lnTo>
                <a:lnTo>
                  <a:pt x="45691" y="47751"/>
                </a:lnTo>
                <a:lnTo>
                  <a:pt x="45691" y="43306"/>
                </a:lnTo>
                <a:lnTo>
                  <a:pt x="49394" y="43306"/>
                </a:lnTo>
                <a:lnTo>
                  <a:pt x="49064" y="45211"/>
                </a:lnTo>
                <a:lnTo>
                  <a:pt x="48954" y="45846"/>
                </a:lnTo>
                <a:lnTo>
                  <a:pt x="46826" y="45846"/>
                </a:lnTo>
                <a:lnTo>
                  <a:pt x="45823" y="46735"/>
                </a:lnTo>
                <a:lnTo>
                  <a:pt x="46259" y="46735"/>
                </a:lnTo>
                <a:lnTo>
                  <a:pt x="46856" y="47751"/>
                </a:lnTo>
                <a:close/>
              </a:path>
              <a:path w="110490" h="63500">
                <a:moveTo>
                  <a:pt x="52270" y="43814"/>
                </a:moveTo>
                <a:lnTo>
                  <a:pt x="51345" y="43814"/>
                </a:lnTo>
                <a:lnTo>
                  <a:pt x="49394" y="43306"/>
                </a:lnTo>
                <a:lnTo>
                  <a:pt x="52167" y="43306"/>
                </a:lnTo>
                <a:lnTo>
                  <a:pt x="52270" y="43814"/>
                </a:lnTo>
                <a:close/>
              </a:path>
              <a:path w="110490" h="63500">
                <a:moveTo>
                  <a:pt x="42087" y="44449"/>
                </a:moveTo>
                <a:lnTo>
                  <a:pt x="41131" y="44449"/>
                </a:lnTo>
                <a:lnTo>
                  <a:pt x="43981" y="43814"/>
                </a:lnTo>
                <a:lnTo>
                  <a:pt x="34075" y="43814"/>
                </a:lnTo>
                <a:lnTo>
                  <a:pt x="42087" y="44449"/>
                </a:lnTo>
                <a:close/>
              </a:path>
              <a:path w="110490" h="63500">
                <a:moveTo>
                  <a:pt x="39241" y="48894"/>
                </a:moveTo>
                <a:lnTo>
                  <a:pt x="40196" y="45211"/>
                </a:lnTo>
                <a:lnTo>
                  <a:pt x="39211" y="44449"/>
                </a:lnTo>
                <a:lnTo>
                  <a:pt x="40752" y="44449"/>
                </a:lnTo>
                <a:lnTo>
                  <a:pt x="41178" y="45846"/>
                </a:lnTo>
                <a:lnTo>
                  <a:pt x="41256" y="46100"/>
                </a:lnTo>
                <a:lnTo>
                  <a:pt x="40569" y="46100"/>
                </a:lnTo>
                <a:lnTo>
                  <a:pt x="42521" y="46735"/>
                </a:lnTo>
                <a:lnTo>
                  <a:pt x="41043" y="46735"/>
                </a:lnTo>
                <a:lnTo>
                  <a:pt x="39714" y="47878"/>
                </a:lnTo>
                <a:lnTo>
                  <a:pt x="41821" y="47878"/>
                </a:lnTo>
                <a:lnTo>
                  <a:pt x="41988" y="48386"/>
                </a:lnTo>
                <a:lnTo>
                  <a:pt x="39241" y="48894"/>
                </a:lnTo>
                <a:close/>
              </a:path>
              <a:path w="110490" h="63500">
                <a:moveTo>
                  <a:pt x="48498" y="47878"/>
                </a:moveTo>
                <a:lnTo>
                  <a:pt x="48100" y="47878"/>
                </a:lnTo>
                <a:lnTo>
                  <a:pt x="46826" y="45846"/>
                </a:lnTo>
                <a:lnTo>
                  <a:pt x="48943" y="45846"/>
                </a:lnTo>
                <a:lnTo>
                  <a:pt x="48900" y="46100"/>
                </a:lnTo>
                <a:lnTo>
                  <a:pt x="48791" y="46735"/>
                </a:lnTo>
                <a:lnTo>
                  <a:pt x="48705" y="47243"/>
                </a:lnTo>
                <a:lnTo>
                  <a:pt x="48618" y="47751"/>
                </a:lnTo>
                <a:close/>
              </a:path>
              <a:path w="110490" h="63500">
                <a:moveTo>
                  <a:pt x="33573" y="49783"/>
                </a:moveTo>
                <a:lnTo>
                  <a:pt x="35783" y="47243"/>
                </a:lnTo>
                <a:lnTo>
                  <a:pt x="37986" y="46989"/>
                </a:lnTo>
                <a:lnTo>
                  <a:pt x="39793" y="46735"/>
                </a:lnTo>
                <a:lnTo>
                  <a:pt x="39533" y="47751"/>
                </a:lnTo>
                <a:lnTo>
                  <a:pt x="39695" y="47878"/>
                </a:lnTo>
                <a:lnTo>
                  <a:pt x="37900" y="49529"/>
                </a:lnTo>
                <a:lnTo>
                  <a:pt x="35590" y="49529"/>
                </a:lnTo>
                <a:lnTo>
                  <a:pt x="33573" y="49783"/>
                </a:lnTo>
                <a:close/>
              </a:path>
              <a:path w="110490" h="63500">
                <a:moveTo>
                  <a:pt x="41821" y="47878"/>
                </a:moveTo>
                <a:lnTo>
                  <a:pt x="39717" y="47878"/>
                </a:lnTo>
                <a:lnTo>
                  <a:pt x="41059" y="46735"/>
                </a:lnTo>
                <a:lnTo>
                  <a:pt x="41447" y="46735"/>
                </a:lnTo>
                <a:lnTo>
                  <a:pt x="41780" y="47751"/>
                </a:lnTo>
                <a:close/>
              </a:path>
              <a:path w="110490" h="63500">
                <a:moveTo>
                  <a:pt x="25444" y="53847"/>
                </a:moveTo>
                <a:lnTo>
                  <a:pt x="25845" y="51180"/>
                </a:lnTo>
                <a:lnTo>
                  <a:pt x="25909" y="50799"/>
                </a:lnTo>
                <a:lnTo>
                  <a:pt x="26002" y="50164"/>
                </a:lnTo>
                <a:lnTo>
                  <a:pt x="26101" y="49529"/>
                </a:lnTo>
                <a:lnTo>
                  <a:pt x="27474" y="47878"/>
                </a:lnTo>
                <a:lnTo>
                  <a:pt x="25085" y="46989"/>
                </a:lnTo>
                <a:lnTo>
                  <a:pt x="28161" y="46989"/>
                </a:lnTo>
                <a:lnTo>
                  <a:pt x="32960" y="50164"/>
                </a:lnTo>
                <a:lnTo>
                  <a:pt x="33284" y="50545"/>
                </a:lnTo>
                <a:lnTo>
                  <a:pt x="31476" y="50545"/>
                </a:lnTo>
                <a:lnTo>
                  <a:pt x="29983" y="50799"/>
                </a:lnTo>
                <a:lnTo>
                  <a:pt x="29619" y="50799"/>
                </a:lnTo>
                <a:lnTo>
                  <a:pt x="25444" y="53847"/>
                </a:lnTo>
                <a:close/>
              </a:path>
              <a:path w="110490" h="63500">
                <a:moveTo>
                  <a:pt x="25773" y="49783"/>
                </a:moveTo>
                <a:lnTo>
                  <a:pt x="25348" y="49783"/>
                </a:lnTo>
                <a:lnTo>
                  <a:pt x="23532" y="49275"/>
                </a:lnTo>
                <a:lnTo>
                  <a:pt x="25656" y="49275"/>
                </a:lnTo>
                <a:lnTo>
                  <a:pt x="25773" y="49783"/>
                </a:lnTo>
                <a:close/>
              </a:path>
              <a:path w="110490" h="63500">
                <a:moveTo>
                  <a:pt x="20162" y="52069"/>
                </a:moveTo>
                <a:lnTo>
                  <a:pt x="18610" y="52069"/>
                </a:lnTo>
                <a:lnTo>
                  <a:pt x="18438" y="51180"/>
                </a:lnTo>
                <a:lnTo>
                  <a:pt x="18364" y="50799"/>
                </a:lnTo>
                <a:lnTo>
                  <a:pt x="18241" y="50164"/>
                </a:lnTo>
                <a:lnTo>
                  <a:pt x="18122" y="49529"/>
                </a:lnTo>
                <a:lnTo>
                  <a:pt x="23239" y="49529"/>
                </a:lnTo>
                <a:lnTo>
                  <a:pt x="20162" y="52069"/>
                </a:lnTo>
                <a:close/>
              </a:path>
              <a:path w="110490" h="63500">
                <a:moveTo>
                  <a:pt x="25348" y="49783"/>
                </a:moveTo>
                <a:lnTo>
                  <a:pt x="22938" y="49783"/>
                </a:lnTo>
                <a:lnTo>
                  <a:pt x="23246" y="49529"/>
                </a:lnTo>
                <a:lnTo>
                  <a:pt x="24440" y="49529"/>
                </a:lnTo>
                <a:lnTo>
                  <a:pt x="25348" y="49783"/>
                </a:lnTo>
                <a:close/>
              </a:path>
              <a:path w="110490" h="63500">
                <a:moveTo>
                  <a:pt x="26061" y="49783"/>
                </a:moveTo>
                <a:lnTo>
                  <a:pt x="25773" y="49783"/>
                </a:lnTo>
                <a:lnTo>
                  <a:pt x="25714" y="49529"/>
                </a:lnTo>
                <a:lnTo>
                  <a:pt x="26101" y="49529"/>
                </a:lnTo>
                <a:lnTo>
                  <a:pt x="26061" y="49783"/>
                </a:lnTo>
                <a:close/>
              </a:path>
              <a:path w="110490" h="63500">
                <a:moveTo>
                  <a:pt x="33241" y="50164"/>
                </a:moveTo>
                <a:lnTo>
                  <a:pt x="33191" y="49783"/>
                </a:lnTo>
                <a:lnTo>
                  <a:pt x="32384" y="49783"/>
                </a:lnTo>
                <a:lnTo>
                  <a:pt x="32000" y="49529"/>
                </a:lnTo>
                <a:lnTo>
                  <a:pt x="33794" y="49529"/>
                </a:lnTo>
                <a:lnTo>
                  <a:pt x="33241" y="50164"/>
                </a:lnTo>
                <a:close/>
              </a:path>
              <a:path w="110490" h="63500">
                <a:moveTo>
                  <a:pt x="34495" y="49783"/>
                </a:moveTo>
                <a:lnTo>
                  <a:pt x="33573" y="49783"/>
                </a:lnTo>
                <a:lnTo>
                  <a:pt x="35590" y="49529"/>
                </a:lnTo>
                <a:lnTo>
                  <a:pt x="34668" y="49529"/>
                </a:lnTo>
                <a:lnTo>
                  <a:pt x="34495" y="49783"/>
                </a:lnTo>
                <a:close/>
              </a:path>
              <a:path w="110490" h="63500">
                <a:moveTo>
                  <a:pt x="36075" y="51180"/>
                </a:moveTo>
                <a:lnTo>
                  <a:pt x="33546" y="51180"/>
                </a:lnTo>
                <a:lnTo>
                  <a:pt x="34668" y="49529"/>
                </a:lnTo>
                <a:lnTo>
                  <a:pt x="37900" y="49529"/>
                </a:lnTo>
                <a:lnTo>
                  <a:pt x="36075" y="51180"/>
                </a:lnTo>
                <a:close/>
              </a:path>
              <a:path w="110490" h="63500">
                <a:moveTo>
                  <a:pt x="33507" y="52704"/>
                </a:moveTo>
                <a:lnTo>
                  <a:pt x="31476" y="50545"/>
                </a:lnTo>
                <a:lnTo>
                  <a:pt x="33284" y="50545"/>
                </a:lnTo>
                <a:lnTo>
                  <a:pt x="33348" y="51180"/>
                </a:lnTo>
                <a:lnTo>
                  <a:pt x="33445" y="52069"/>
                </a:lnTo>
                <a:lnTo>
                  <a:pt x="33507" y="52704"/>
                </a:lnTo>
                <a:close/>
              </a:path>
              <a:path w="110490" h="63500">
                <a:moveTo>
                  <a:pt x="17022" y="52069"/>
                </a:moveTo>
                <a:lnTo>
                  <a:pt x="13498" y="51180"/>
                </a:lnTo>
                <a:lnTo>
                  <a:pt x="16504" y="51180"/>
                </a:lnTo>
                <a:lnTo>
                  <a:pt x="17022" y="52069"/>
                </a:lnTo>
                <a:close/>
              </a:path>
              <a:path w="110490" h="63500">
                <a:moveTo>
                  <a:pt x="11348" y="56133"/>
                </a:moveTo>
                <a:lnTo>
                  <a:pt x="10392" y="54101"/>
                </a:lnTo>
                <a:lnTo>
                  <a:pt x="12715" y="54101"/>
                </a:lnTo>
                <a:lnTo>
                  <a:pt x="12363" y="55371"/>
                </a:lnTo>
                <a:lnTo>
                  <a:pt x="11348" y="56133"/>
                </a:lnTo>
                <a:close/>
              </a:path>
              <a:path w="110490" h="63500">
                <a:moveTo>
                  <a:pt x="6928" y="59562"/>
                </a:moveTo>
                <a:lnTo>
                  <a:pt x="3583" y="57784"/>
                </a:lnTo>
                <a:lnTo>
                  <a:pt x="2747" y="57276"/>
                </a:lnTo>
                <a:lnTo>
                  <a:pt x="2030" y="56768"/>
                </a:lnTo>
                <a:lnTo>
                  <a:pt x="2687" y="55371"/>
                </a:lnTo>
                <a:lnTo>
                  <a:pt x="7391" y="55371"/>
                </a:lnTo>
                <a:lnTo>
                  <a:pt x="9855" y="58927"/>
                </a:lnTo>
                <a:lnTo>
                  <a:pt x="6928" y="59562"/>
                </a:lnTo>
                <a:close/>
              </a:path>
            </a:pathLst>
          </a:custGeom>
          <a:solidFill>
            <a:srgbClr val="E9454F"/>
          </a:solidFill>
        </p:spPr>
        <p:txBody>
          <a:bodyPr wrap="square" lIns="0" tIns="0" rIns="0" bIns="0" rtlCol="0"/>
          <a:lstStyle/>
          <a:p>
            <a:endParaRPr/>
          </a:p>
        </p:txBody>
      </p:sp>
      <p:sp>
        <p:nvSpPr>
          <p:cNvPr id="84" name="object 84"/>
          <p:cNvSpPr/>
          <p:nvPr/>
        </p:nvSpPr>
        <p:spPr>
          <a:xfrm>
            <a:off x="14775527" y="3090192"/>
            <a:ext cx="85090" cy="111760"/>
          </a:xfrm>
          <a:custGeom>
            <a:avLst/>
            <a:gdLst/>
            <a:ahLst/>
            <a:cxnLst/>
            <a:rect l="l" t="t" r="r" b="b"/>
            <a:pathLst>
              <a:path w="85090" h="111760">
                <a:moveTo>
                  <a:pt x="0" y="1904"/>
                </a:moveTo>
                <a:lnTo>
                  <a:pt x="359" y="1396"/>
                </a:lnTo>
                <a:lnTo>
                  <a:pt x="1198" y="0"/>
                </a:lnTo>
                <a:lnTo>
                  <a:pt x="3939" y="0"/>
                </a:lnTo>
                <a:lnTo>
                  <a:pt x="1183" y="1396"/>
                </a:lnTo>
                <a:lnTo>
                  <a:pt x="0" y="1904"/>
                </a:lnTo>
                <a:close/>
              </a:path>
              <a:path w="85090" h="111760">
                <a:moveTo>
                  <a:pt x="23043" y="3428"/>
                </a:moveTo>
                <a:lnTo>
                  <a:pt x="4360" y="3428"/>
                </a:lnTo>
                <a:lnTo>
                  <a:pt x="4360" y="0"/>
                </a:lnTo>
                <a:lnTo>
                  <a:pt x="23622" y="0"/>
                </a:lnTo>
                <a:lnTo>
                  <a:pt x="23287" y="1396"/>
                </a:lnTo>
                <a:lnTo>
                  <a:pt x="23144" y="1904"/>
                </a:lnTo>
                <a:lnTo>
                  <a:pt x="23043" y="3428"/>
                </a:lnTo>
                <a:close/>
              </a:path>
              <a:path w="85090" h="111760">
                <a:moveTo>
                  <a:pt x="29342" y="761"/>
                </a:moveTo>
                <a:lnTo>
                  <a:pt x="29087" y="761"/>
                </a:lnTo>
                <a:lnTo>
                  <a:pt x="28728" y="0"/>
                </a:lnTo>
                <a:lnTo>
                  <a:pt x="29537" y="0"/>
                </a:lnTo>
                <a:lnTo>
                  <a:pt x="29407" y="507"/>
                </a:lnTo>
                <a:lnTo>
                  <a:pt x="29342" y="761"/>
                </a:lnTo>
                <a:close/>
              </a:path>
              <a:path w="85090" h="111760">
                <a:moveTo>
                  <a:pt x="33387" y="507"/>
                </a:moveTo>
                <a:lnTo>
                  <a:pt x="28929" y="0"/>
                </a:lnTo>
                <a:lnTo>
                  <a:pt x="34207" y="0"/>
                </a:lnTo>
                <a:lnTo>
                  <a:pt x="33387" y="507"/>
                </a:lnTo>
                <a:close/>
              </a:path>
              <a:path w="85090" h="111760">
                <a:moveTo>
                  <a:pt x="32453" y="9397"/>
                </a:moveTo>
                <a:lnTo>
                  <a:pt x="8600" y="9397"/>
                </a:lnTo>
                <a:lnTo>
                  <a:pt x="7322" y="4317"/>
                </a:lnTo>
                <a:lnTo>
                  <a:pt x="7227" y="3936"/>
                </a:lnTo>
                <a:lnTo>
                  <a:pt x="2150" y="3555"/>
                </a:lnTo>
                <a:lnTo>
                  <a:pt x="1901" y="1904"/>
                </a:lnTo>
                <a:lnTo>
                  <a:pt x="4360" y="3428"/>
                </a:lnTo>
                <a:lnTo>
                  <a:pt x="23043" y="3428"/>
                </a:lnTo>
                <a:lnTo>
                  <a:pt x="22994" y="4317"/>
                </a:lnTo>
                <a:lnTo>
                  <a:pt x="18216" y="5460"/>
                </a:lnTo>
                <a:lnTo>
                  <a:pt x="22397" y="7492"/>
                </a:lnTo>
                <a:lnTo>
                  <a:pt x="25145" y="8635"/>
                </a:lnTo>
                <a:lnTo>
                  <a:pt x="33185" y="8635"/>
                </a:lnTo>
                <a:lnTo>
                  <a:pt x="32453" y="9397"/>
                </a:lnTo>
                <a:close/>
              </a:path>
              <a:path w="85090" h="111760">
                <a:moveTo>
                  <a:pt x="33185" y="8635"/>
                </a:moveTo>
                <a:lnTo>
                  <a:pt x="25145" y="8635"/>
                </a:lnTo>
                <a:lnTo>
                  <a:pt x="27832" y="5079"/>
                </a:lnTo>
                <a:lnTo>
                  <a:pt x="35717" y="5968"/>
                </a:lnTo>
                <a:lnTo>
                  <a:pt x="33185" y="8635"/>
                </a:lnTo>
                <a:close/>
              </a:path>
              <a:path w="85090" h="111760">
                <a:moveTo>
                  <a:pt x="13277" y="9651"/>
                </a:moveTo>
                <a:lnTo>
                  <a:pt x="8660" y="9651"/>
                </a:lnTo>
                <a:lnTo>
                  <a:pt x="13199" y="9397"/>
                </a:lnTo>
                <a:lnTo>
                  <a:pt x="13277" y="9651"/>
                </a:lnTo>
                <a:close/>
              </a:path>
              <a:path w="85090" h="111760">
                <a:moveTo>
                  <a:pt x="30679" y="11556"/>
                </a:moveTo>
                <a:lnTo>
                  <a:pt x="13856" y="11556"/>
                </a:lnTo>
                <a:lnTo>
                  <a:pt x="13277" y="9651"/>
                </a:lnTo>
                <a:lnTo>
                  <a:pt x="32228" y="9651"/>
                </a:lnTo>
                <a:lnTo>
                  <a:pt x="30879" y="11048"/>
                </a:lnTo>
                <a:lnTo>
                  <a:pt x="30679" y="11556"/>
                </a:lnTo>
                <a:close/>
              </a:path>
              <a:path w="85090" h="111760">
                <a:moveTo>
                  <a:pt x="13020" y="19176"/>
                </a:moveTo>
                <a:lnTo>
                  <a:pt x="15469" y="15747"/>
                </a:lnTo>
                <a:lnTo>
                  <a:pt x="14273" y="14350"/>
                </a:lnTo>
                <a:lnTo>
                  <a:pt x="11624" y="14350"/>
                </a:lnTo>
                <a:lnTo>
                  <a:pt x="10378" y="11048"/>
                </a:lnTo>
                <a:lnTo>
                  <a:pt x="13856" y="11556"/>
                </a:lnTo>
                <a:lnTo>
                  <a:pt x="30679" y="11556"/>
                </a:lnTo>
                <a:lnTo>
                  <a:pt x="30281" y="12572"/>
                </a:lnTo>
                <a:lnTo>
                  <a:pt x="30931" y="14350"/>
                </a:lnTo>
                <a:lnTo>
                  <a:pt x="31894" y="17144"/>
                </a:lnTo>
                <a:lnTo>
                  <a:pt x="33840" y="17144"/>
                </a:lnTo>
                <a:lnTo>
                  <a:pt x="35119" y="17906"/>
                </a:lnTo>
                <a:lnTo>
                  <a:pt x="35150" y="18287"/>
                </a:lnTo>
                <a:lnTo>
                  <a:pt x="16903" y="18287"/>
                </a:lnTo>
                <a:lnTo>
                  <a:pt x="13020" y="19176"/>
                </a:lnTo>
                <a:close/>
              </a:path>
              <a:path w="85090" h="111760">
                <a:moveTo>
                  <a:pt x="42840" y="26415"/>
                </a:moveTo>
                <a:lnTo>
                  <a:pt x="19580" y="26415"/>
                </a:lnTo>
                <a:lnTo>
                  <a:pt x="19471" y="22732"/>
                </a:lnTo>
                <a:lnTo>
                  <a:pt x="15469" y="21589"/>
                </a:lnTo>
                <a:lnTo>
                  <a:pt x="16903" y="18287"/>
                </a:lnTo>
                <a:lnTo>
                  <a:pt x="35150" y="18287"/>
                </a:lnTo>
                <a:lnTo>
                  <a:pt x="35418" y="20827"/>
                </a:lnTo>
                <a:lnTo>
                  <a:pt x="36851" y="21970"/>
                </a:lnTo>
                <a:lnTo>
                  <a:pt x="40009" y="21970"/>
                </a:lnTo>
                <a:lnTo>
                  <a:pt x="41809" y="24764"/>
                </a:lnTo>
                <a:lnTo>
                  <a:pt x="42840" y="26415"/>
                </a:lnTo>
                <a:close/>
              </a:path>
              <a:path w="85090" h="111760">
                <a:moveTo>
                  <a:pt x="40009" y="21970"/>
                </a:moveTo>
                <a:lnTo>
                  <a:pt x="36851" y="21970"/>
                </a:lnTo>
                <a:lnTo>
                  <a:pt x="39539" y="21208"/>
                </a:lnTo>
                <a:lnTo>
                  <a:pt x="40009" y="21970"/>
                </a:lnTo>
                <a:close/>
              </a:path>
              <a:path w="85090" h="111760">
                <a:moveTo>
                  <a:pt x="24100" y="26796"/>
                </a:moveTo>
                <a:lnTo>
                  <a:pt x="19590" y="26796"/>
                </a:lnTo>
                <a:lnTo>
                  <a:pt x="24309" y="26415"/>
                </a:lnTo>
                <a:lnTo>
                  <a:pt x="24100" y="26796"/>
                </a:lnTo>
                <a:close/>
              </a:path>
              <a:path w="85090" h="111760">
                <a:moveTo>
                  <a:pt x="27295" y="27812"/>
                </a:moveTo>
                <a:lnTo>
                  <a:pt x="23592" y="27812"/>
                </a:lnTo>
                <a:lnTo>
                  <a:pt x="27295" y="26796"/>
                </a:lnTo>
                <a:lnTo>
                  <a:pt x="27295" y="27812"/>
                </a:lnTo>
                <a:close/>
              </a:path>
              <a:path w="85090" h="111760">
                <a:moveTo>
                  <a:pt x="26519" y="33019"/>
                </a:moveTo>
                <a:lnTo>
                  <a:pt x="27295" y="29971"/>
                </a:lnTo>
                <a:lnTo>
                  <a:pt x="27295" y="27812"/>
                </a:lnTo>
                <a:lnTo>
                  <a:pt x="43724" y="27812"/>
                </a:lnTo>
                <a:lnTo>
                  <a:pt x="45384" y="30733"/>
                </a:lnTo>
                <a:lnTo>
                  <a:pt x="31596" y="30733"/>
                </a:lnTo>
                <a:lnTo>
                  <a:pt x="26519" y="33019"/>
                </a:lnTo>
                <a:close/>
              </a:path>
              <a:path w="85090" h="111760">
                <a:moveTo>
                  <a:pt x="30676" y="37337"/>
                </a:moveTo>
                <a:lnTo>
                  <a:pt x="29882" y="37337"/>
                </a:lnTo>
                <a:lnTo>
                  <a:pt x="31596" y="30733"/>
                </a:lnTo>
                <a:lnTo>
                  <a:pt x="45384" y="30733"/>
                </a:lnTo>
                <a:lnTo>
                  <a:pt x="46049" y="32003"/>
                </a:lnTo>
                <a:lnTo>
                  <a:pt x="33709" y="32003"/>
                </a:lnTo>
                <a:lnTo>
                  <a:pt x="31715" y="33781"/>
                </a:lnTo>
                <a:lnTo>
                  <a:pt x="31652" y="35686"/>
                </a:lnTo>
                <a:lnTo>
                  <a:pt x="30676" y="37337"/>
                </a:lnTo>
                <a:close/>
              </a:path>
              <a:path w="85090" h="111760">
                <a:moveTo>
                  <a:pt x="47165" y="37337"/>
                </a:moveTo>
                <a:lnTo>
                  <a:pt x="35272" y="37337"/>
                </a:lnTo>
                <a:lnTo>
                  <a:pt x="34403" y="36067"/>
                </a:lnTo>
                <a:lnTo>
                  <a:pt x="33540" y="32003"/>
                </a:lnTo>
                <a:lnTo>
                  <a:pt x="46110" y="32003"/>
                </a:lnTo>
                <a:lnTo>
                  <a:pt x="45430" y="33781"/>
                </a:lnTo>
                <a:lnTo>
                  <a:pt x="45333" y="34035"/>
                </a:lnTo>
                <a:lnTo>
                  <a:pt x="45811" y="35686"/>
                </a:lnTo>
                <a:lnTo>
                  <a:pt x="47327" y="36448"/>
                </a:lnTo>
                <a:lnTo>
                  <a:pt x="47605" y="36448"/>
                </a:lnTo>
                <a:lnTo>
                  <a:pt x="47165" y="37337"/>
                </a:lnTo>
                <a:close/>
              </a:path>
              <a:path w="85090" h="111760">
                <a:moveTo>
                  <a:pt x="55202" y="39877"/>
                </a:moveTo>
                <a:lnTo>
                  <a:pt x="46587" y="39877"/>
                </a:lnTo>
                <a:lnTo>
                  <a:pt x="48319" y="39750"/>
                </a:lnTo>
                <a:lnTo>
                  <a:pt x="51610" y="36067"/>
                </a:lnTo>
                <a:lnTo>
                  <a:pt x="55090" y="39750"/>
                </a:lnTo>
                <a:close/>
              </a:path>
              <a:path w="85090" h="111760">
                <a:moveTo>
                  <a:pt x="32014" y="41655"/>
                </a:moveTo>
                <a:lnTo>
                  <a:pt x="29378" y="39242"/>
                </a:lnTo>
                <a:lnTo>
                  <a:pt x="29492" y="38861"/>
                </a:lnTo>
                <a:lnTo>
                  <a:pt x="29615" y="38569"/>
                </a:lnTo>
                <a:lnTo>
                  <a:pt x="33811" y="36448"/>
                </a:lnTo>
                <a:lnTo>
                  <a:pt x="33575" y="36448"/>
                </a:lnTo>
                <a:lnTo>
                  <a:pt x="35135" y="37337"/>
                </a:lnTo>
                <a:lnTo>
                  <a:pt x="47165" y="37337"/>
                </a:lnTo>
                <a:lnTo>
                  <a:pt x="46379" y="38861"/>
                </a:lnTo>
                <a:lnTo>
                  <a:pt x="46437" y="39242"/>
                </a:lnTo>
                <a:lnTo>
                  <a:pt x="46545" y="39750"/>
                </a:lnTo>
                <a:lnTo>
                  <a:pt x="55202" y="39877"/>
                </a:lnTo>
                <a:lnTo>
                  <a:pt x="54076" y="41020"/>
                </a:lnTo>
                <a:lnTo>
                  <a:pt x="33208" y="41020"/>
                </a:lnTo>
                <a:lnTo>
                  <a:pt x="32014" y="41655"/>
                </a:lnTo>
                <a:close/>
              </a:path>
              <a:path w="85090" h="111760">
                <a:moveTo>
                  <a:pt x="29620" y="38569"/>
                </a:moveTo>
                <a:lnTo>
                  <a:pt x="29336" y="38569"/>
                </a:lnTo>
                <a:lnTo>
                  <a:pt x="29505" y="37972"/>
                </a:lnTo>
                <a:lnTo>
                  <a:pt x="29625" y="37337"/>
                </a:lnTo>
                <a:lnTo>
                  <a:pt x="29882" y="37337"/>
                </a:lnTo>
                <a:lnTo>
                  <a:pt x="29747" y="37972"/>
                </a:lnTo>
                <a:lnTo>
                  <a:pt x="29620" y="38569"/>
                </a:lnTo>
                <a:close/>
              </a:path>
              <a:path w="85090" h="111760">
                <a:moveTo>
                  <a:pt x="29203" y="39115"/>
                </a:moveTo>
                <a:lnTo>
                  <a:pt x="28908" y="38861"/>
                </a:lnTo>
                <a:lnTo>
                  <a:pt x="29388" y="38569"/>
                </a:lnTo>
                <a:lnTo>
                  <a:pt x="29264" y="38861"/>
                </a:lnTo>
                <a:lnTo>
                  <a:pt x="29203" y="39115"/>
                </a:lnTo>
                <a:close/>
              </a:path>
              <a:path w="85090" h="111760">
                <a:moveTo>
                  <a:pt x="29804" y="45719"/>
                </a:moveTo>
                <a:lnTo>
                  <a:pt x="25802" y="42925"/>
                </a:lnTo>
                <a:lnTo>
                  <a:pt x="28729" y="41782"/>
                </a:lnTo>
                <a:lnTo>
                  <a:pt x="29099" y="40385"/>
                </a:lnTo>
                <a:lnTo>
                  <a:pt x="29439" y="42925"/>
                </a:lnTo>
                <a:lnTo>
                  <a:pt x="29524" y="43560"/>
                </a:lnTo>
                <a:lnTo>
                  <a:pt x="29610" y="44195"/>
                </a:lnTo>
                <a:lnTo>
                  <a:pt x="29711" y="45084"/>
                </a:lnTo>
                <a:lnTo>
                  <a:pt x="29804" y="45719"/>
                </a:lnTo>
                <a:close/>
              </a:path>
              <a:path w="85090" h="111760">
                <a:moveTo>
                  <a:pt x="57661" y="45084"/>
                </a:moveTo>
                <a:lnTo>
                  <a:pt x="31237" y="45084"/>
                </a:lnTo>
                <a:lnTo>
                  <a:pt x="33208" y="41020"/>
                </a:lnTo>
                <a:lnTo>
                  <a:pt x="54076" y="41020"/>
                </a:lnTo>
                <a:lnTo>
                  <a:pt x="51305" y="43052"/>
                </a:lnTo>
                <a:lnTo>
                  <a:pt x="56084" y="43560"/>
                </a:lnTo>
                <a:lnTo>
                  <a:pt x="57661" y="45084"/>
                </a:lnTo>
                <a:close/>
              </a:path>
              <a:path w="85090" h="111760">
                <a:moveTo>
                  <a:pt x="30879" y="50672"/>
                </a:moveTo>
                <a:lnTo>
                  <a:pt x="34462" y="48513"/>
                </a:lnTo>
                <a:lnTo>
                  <a:pt x="32671" y="45973"/>
                </a:lnTo>
                <a:lnTo>
                  <a:pt x="30640" y="45973"/>
                </a:lnTo>
                <a:lnTo>
                  <a:pt x="29983" y="44576"/>
                </a:lnTo>
                <a:lnTo>
                  <a:pt x="31237" y="45084"/>
                </a:lnTo>
                <a:lnTo>
                  <a:pt x="57661" y="45084"/>
                </a:lnTo>
                <a:lnTo>
                  <a:pt x="58055" y="45338"/>
                </a:lnTo>
                <a:lnTo>
                  <a:pt x="57525" y="45973"/>
                </a:lnTo>
                <a:lnTo>
                  <a:pt x="32671" y="45973"/>
                </a:lnTo>
                <a:lnTo>
                  <a:pt x="30759" y="46227"/>
                </a:lnTo>
                <a:lnTo>
                  <a:pt x="57264" y="46227"/>
                </a:lnTo>
                <a:lnTo>
                  <a:pt x="55701" y="47751"/>
                </a:lnTo>
                <a:lnTo>
                  <a:pt x="36852" y="47751"/>
                </a:lnTo>
                <a:lnTo>
                  <a:pt x="30879" y="50672"/>
                </a:lnTo>
                <a:close/>
              </a:path>
              <a:path w="85090" h="111760">
                <a:moveTo>
                  <a:pt x="36852" y="55879"/>
                </a:moveTo>
                <a:lnTo>
                  <a:pt x="36766" y="55371"/>
                </a:lnTo>
                <a:lnTo>
                  <a:pt x="36660" y="54736"/>
                </a:lnTo>
                <a:lnTo>
                  <a:pt x="36535" y="53995"/>
                </a:lnTo>
                <a:lnTo>
                  <a:pt x="36468" y="53593"/>
                </a:lnTo>
                <a:lnTo>
                  <a:pt x="36361" y="52958"/>
                </a:lnTo>
                <a:lnTo>
                  <a:pt x="36254" y="52323"/>
                </a:lnTo>
                <a:lnTo>
                  <a:pt x="35060" y="51180"/>
                </a:lnTo>
                <a:lnTo>
                  <a:pt x="36852" y="47751"/>
                </a:lnTo>
                <a:lnTo>
                  <a:pt x="55701" y="47751"/>
                </a:lnTo>
                <a:lnTo>
                  <a:pt x="54053" y="49402"/>
                </a:lnTo>
                <a:lnTo>
                  <a:pt x="56036" y="50799"/>
                </a:lnTo>
                <a:lnTo>
                  <a:pt x="34859" y="50799"/>
                </a:lnTo>
                <a:lnTo>
                  <a:pt x="39838" y="53593"/>
                </a:lnTo>
                <a:lnTo>
                  <a:pt x="36852" y="55879"/>
                </a:lnTo>
                <a:close/>
              </a:path>
              <a:path w="85090" h="111760">
                <a:moveTo>
                  <a:pt x="40727" y="61848"/>
                </a:moveTo>
                <a:lnTo>
                  <a:pt x="39121" y="61848"/>
                </a:lnTo>
                <a:lnTo>
                  <a:pt x="39056" y="60832"/>
                </a:lnTo>
                <a:lnTo>
                  <a:pt x="38691" y="59054"/>
                </a:lnTo>
                <a:lnTo>
                  <a:pt x="38613" y="58673"/>
                </a:lnTo>
                <a:lnTo>
                  <a:pt x="38524" y="57530"/>
                </a:lnTo>
                <a:lnTo>
                  <a:pt x="38715" y="57276"/>
                </a:lnTo>
                <a:lnTo>
                  <a:pt x="39838" y="57149"/>
                </a:lnTo>
                <a:lnTo>
                  <a:pt x="40137" y="56641"/>
                </a:lnTo>
                <a:lnTo>
                  <a:pt x="40435" y="56260"/>
                </a:lnTo>
                <a:lnTo>
                  <a:pt x="39973" y="54736"/>
                </a:lnTo>
                <a:lnTo>
                  <a:pt x="39858" y="54355"/>
                </a:lnTo>
                <a:lnTo>
                  <a:pt x="39749" y="53995"/>
                </a:lnTo>
                <a:lnTo>
                  <a:pt x="41271" y="52958"/>
                </a:lnTo>
                <a:lnTo>
                  <a:pt x="34839" y="50799"/>
                </a:lnTo>
                <a:lnTo>
                  <a:pt x="56032" y="50799"/>
                </a:lnTo>
                <a:lnTo>
                  <a:pt x="57876" y="52069"/>
                </a:lnTo>
                <a:lnTo>
                  <a:pt x="56861" y="53995"/>
                </a:lnTo>
                <a:lnTo>
                  <a:pt x="56445" y="54355"/>
                </a:lnTo>
                <a:lnTo>
                  <a:pt x="55606" y="54355"/>
                </a:lnTo>
                <a:lnTo>
                  <a:pt x="53217" y="54736"/>
                </a:lnTo>
                <a:lnTo>
                  <a:pt x="52679" y="54736"/>
                </a:lnTo>
                <a:lnTo>
                  <a:pt x="53290" y="55371"/>
                </a:lnTo>
                <a:lnTo>
                  <a:pt x="45154" y="55371"/>
                </a:lnTo>
                <a:lnTo>
                  <a:pt x="43601" y="55498"/>
                </a:lnTo>
                <a:lnTo>
                  <a:pt x="42925" y="57149"/>
                </a:lnTo>
                <a:lnTo>
                  <a:pt x="45782" y="57276"/>
                </a:lnTo>
                <a:lnTo>
                  <a:pt x="45756" y="58673"/>
                </a:lnTo>
                <a:lnTo>
                  <a:pt x="40375" y="58673"/>
                </a:lnTo>
                <a:lnTo>
                  <a:pt x="40418" y="59054"/>
                </a:lnTo>
                <a:lnTo>
                  <a:pt x="40530" y="60070"/>
                </a:lnTo>
                <a:lnTo>
                  <a:pt x="40643" y="61086"/>
                </a:lnTo>
                <a:lnTo>
                  <a:pt x="40727" y="61848"/>
                </a:lnTo>
                <a:close/>
              </a:path>
              <a:path w="85090" h="111760">
                <a:moveTo>
                  <a:pt x="61625" y="57276"/>
                </a:moveTo>
                <a:lnTo>
                  <a:pt x="55068" y="57276"/>
                </a:lnTo>
                <a:lnTo>
                  <a:pt x="56666" y="54355"/>
                </a:lnTo>
                <a:lnTo>
                  <a:pt x="56955" y="53995"/>
                </a:lnTo>
                <a:lnTo>
                  <a:pt x="58234" y="53085"/>
                </a:lnTo>
                <a:lnTo>
                  <a:pt x="60324" y="54355"/>
                </a:lnTo>
                <a:lnTo>
                  <a:pt x="61569" y="57149"/>
                </a:lnTo>
                <a:close/>
              </a:path>
              <a:path w="85090" h="111760">
                <a:moveTo>
                  <a:pt x="55068" y="57276"/>
                </a:moveTo>
                <a:lnTo>
                  <a:pt x="54113" y="56260"/>
                </a:lnTo>
                <a:lnTo>
                  <a:pt x="53721" y="55879"/>
                </a:lnTo>
                <a:lnTo>
                  <a:pt x="53398" y="55498"/>
                </a:lnTo>
                <a:lnTo>
                  <a:pt x="52679" y="54736"/>
                </a:lnTo>
                <a:lnTo>
                  <a:pt x="55905" y="54736"/>
                </a:lnTo>
                <a:lnTo>
                  <a:pt x="56336" y="54355"/>
                </a:lnTo>
                <a:lnTo>
                  <a:pt x="57002" y="53995"/>
                </a:lnTo>
                <a:lnTo>
                  <a:pt x="56863" y="53995"/>
                </a:lnTo>
                <a:lnTo>
                  <a:pt x="55138" y="57149"/>
                </a:lnTo>
                <a:close/>
              </a:path>
              <a:path w="85090" h="111760">
                <a:moveTo>
                  <a:pt x="55905" y="54736"/>
                </a:moveTo>
                <a:lnTo>
                  <a:pt x="53217" y="54736"/>
                </a:lnTo>
                <a:lnTo>
                  <a:pt x="55606" y="54355"/>
                </a:lnTo>
                <a:lnTo>
                  <a:pt x="55905" y="54736"/>
                </a:lnTo>
                <a:close/>
              </a:path>
              <a:path w="85090" h="111760">
                <a:moveTo>
                  <a:pt x="55905" y="54736"/>
                </a:moveTo>
                <a:lnTo>
                  <a:pt x="55606" y="54355"/>
                </a:lnTo>
                <a:lnTo>
                  <a:pt x="56336" y="54355"/>
                </a:lnTo>
                <a:lnTo>
                  <a:pt x="55905" y="54736"/>
                </a:lnTo>
                <a:close/>
              </a:path>
              <a:path w="85090" h="111760">
                <a:moveTo>
                  <a:pt x="46020" y="60832"/>
                </a:moveTo>
                <a:lnTo>
                  <a:pt x="45715" y="60832"/>
                </a:lnTo>
                <a:lnTo>
                  <a:pt x="45742" y="60451"/>
                </a:lnTo>
                <a:lnTo>
                  <a:pt x="47782" y="59054"/>
                </a:lnTo>
                <a:lnTo>
                  <a:pt x="45803" y="56260"/>
                </a:lnTo>
                <a:lnTo>
                  <a:pt x="45811" y="55879"/>
                </a:lnTo>
                <a:lnTo>
                  <a:pt x="45495" y="55879"/>
                </a:lnTo>
                <a:lnTo>
                  <a:pt x="45239" y="55498"/>
                </a:lnTo>
                <a:lnTo>
                  <a:pt x="53276" y="55371"/>
                </a:lnTo>
                <a:lnTo>
                  <a:pt x="53754" y="55879"/>
                </a:lnTo>
                <a:lnTo>
                  <a:pt x="45811" y="55879"/>
                </a:lnTo>
                <a:lnTo>
                  <a:pt x="45803" y="56260"/>
                </a:lnTo>
                <a:lnTo>
                  <a:pt x="54088" y="56260"/>
                </a:lnTo>
                <a:lnTo>
                  <a:pt x="54946" y="57149"/>
                </a:lnTo>
                <a:lnTo>
                  <a:pt x="61625" y="57276"/>
                </a:lnTo>
                <a:lnTo>
                  <a:pt x="62236" y="58673"/>
                </a:lnTo>
                <a:lnTo>
                  <a:pt x="65552" y="60451"/>
                </a:lnTo>
                <a:lnTo>
                  <a:pt x="48737" y="60451"/>
                </a:lnTo>
                <a:lnTo>
                  <a:pt x="46020" y="60832"/>
                </a:lnTo>
                <a:close/>
              </a:path>
              <a:path w="85090" h="111760">
                <a:moveTo>
                  <a:pt x="45781" y="57276"/>
                </a:moveTo>
                <a:lnTo>
                  <a:pt x="43070" y="57276"/>
                </a:lnTo>
                <a:lnTo>
                  <a:pt x="45833" y="55879"/>
                </a:lnTo>
                <a:lnTo>
                  <a:pt x="45469" y="55879"/>
                </a:lnTo>
                <a:lnTo>
                  <a:pt x="45803" y="56260"/>
                </a:lnTo>
                <a:lnTo>
                  <a:pt x="45781" y="57276"/>
                </a:lnTo>
                <a:close/>
              </a:path>
              <a:path w="85090" h="111760">
                <a:moveTo>
                  <a:pt x="44616" y="62737"/>
                </a:moveTo>
                <a:lnTo>
                  <a:pt x="42227" y="62737"/>
                </a:lnTo>
                <a:lnTo>
                  <a:pt x="41271" y="61848"/>
                </a:lnTo>
                <a:lnTo>
                  <a:pt x="44377" y="60070"/>
                </a:lnTo>
                <a:lnTo>
                  <a:pt x="40973" y="58927"/>
                </a:lnTo>
                <a:lnTo>
                  <a:pt x="40375" y="58673"/>
                </a:lnTo>
                <a:lnTo>
                  <a:pt x="45756" y="58673"/>
                </a:lnTo>
                <a:lnTo>
                  <a:pt x="45723" y="60451"/>
                </a:lnTo>
                <a:lnTo>
                  <a:pt x="44855" y="61086"/>
                </a:lnTo>
                <a:lnTo>
                  <a:pt x="45712" y="61086"/>
                </a:lnTo>
                <a:lnTo>
                  <a:pt x="45691" y="62102"/>
                </a:lnTo>
                <a:lnTo>
                  <a:pt x="44975" y="62483"/>
                </a:lnTo>
                <a:lnTo>
                  <a:pt x="44616" y="62737"/>
                </a:lnTo>
                <a:close/>
              </a:path>
              <a:path w="85090" h="111760">
                <a:moveTo>
                  <a:pt x="44855" y="61086"/>
                </a:moveTo>
                <a:lnTo>
                  <a:pt x="45742" y="60451"/>
                </a:lnTo>
                <a:lnTo>
                  <a:pt x="45715" y="60832"/>
                </a:lnTo>
                <a:lnTo>
                  <a:pt x="46020" y="60832"/>
                </a:lnTo>
                <a:lnTo>
                  <a:pt x="44855" y="61086"/>
                </a:lnTo>
                <a:close/>
              </a:path>
              <a:path w="85090" h="111760">
                <a:moveTo>
                  <a:pt x="66980" y="61848"/>
                </a:moveTo>
                <a:lnTo>
                  <a:pt x="48623" y="61848"/>
                </a:lnTo>
                <a:lnTo>
                  <a:pt x="48737" y="60451"/>
                </a:lnTo>
                <a:lnTo>
                  <a:pt x="65552" y="60451"/>
                </a:lnTo>
                <a:lnTo>
                  <a:pt x="66237" y="60832"/>
                </a:lnTo>
                <a:lnTo>
                  <a:pt x="66980" y="61848"/>
                </a:lnTo>
                <a:close/>
              </a:path>
              <a:path w="85090" h="111760">
                <a:moveTo>
                  <a:pt x="45712" y="61086"/>
                </a:moveTo>
                <a:lnTo>
                  <a:pt x="44855" y="61086"/>
                </a:lnTo>
                <a:lnTo>
                  <a:pt x="46020" y="60832"/>
                </a:lnTo>
                <a:lnTo>
                  <a:pt x="45715" y="60832"/>
                </a:lnTo>
                <a:lnTo>
                  <a:pt x="45712" y="61086"/>
                </a:lnTo>
                <a:close/>
              </a:path>
              <a:path w="85090" h="111760">
                <a:moveTo>
                  <a:pt x="67633" y="65531"/>
                </a:moveTo>
                <a:lnTo>
                  <a:pt x="48021" y="65531"/>
                </a:lnTo>
                <a:lnTo>
                  <a:pt x="48021" y="64896"/>
                </a:lnTo>
                <a:lnTo>
                  <a:pt x="46408" y="64896"/>
                </a:lnTo>
                <a:lnTo>
                  <a:pt x="46229" y="64515"/>
                </a:lnTo>
                <a:lnTo>
                  <a:pt x="46899" y="61086"/>
                </a:lnTo>
                <a:lnTo>
                  <a:pt x="46946" y="60832"/>
                </a:lnTo>
                <a:lnTo>
                  <a:pt x="48520" y="61848"/>
                </a:lnTo>
                <a:lnTo>
                  <a:pt x="66980" y="61848"/>
                </a:lnTo>
                <a:lnTo>
                  <a:pt x="68029" y="63245"/>
                </a:lnTo>
                <a:lnTo>
                  <a:pt x="67818" y="64515"/>
                </a:lnTo>
                <a:lnTo>
                  <a:pt x="67755" y="64896"/>
                </a:lnTo>
                <a:lnTo>
                  <a:pt x="48021" y="64896"/>
                </a:lnTo>
                <a:lnTo>
                  <a:pt x="46527" y="65150"/>
                </a:lnTo>
                <a:lnTo>
                  <a:pt x="67706" y="65150"/>
                </a:lnTo>
                <a:lnTo>
                  <a:pt x="67633" y="65531"/>
                </a:lnTo>
                <a:close/>
              </a:path>
              <a:path w="85090" h="111760">
                <a:moveTo>
                  <a:pt x="69761" y="70484"/>
                </a:moveTo>
                <a:lnTo>
                  <a:pt x="51273" y="70484"/>
                </a:lnTo>
                <a:lnTo>
                  <a:pt x="51045" y="69595"/>
                </a:lnTo>
                <a:lnTo>
                  <a:pt x="50947" y="69214"/>
                </a:lnTo>
                <a:lnTo>
                  <a:pt x="47383" y="68706"/>
                </a:lnTo>
                <a:lnTo>
                  <a:pt x="47776" y="68706"/>
                </a:lnTo>
                <a:lnTo>
                  <a:pt x="48021" y="68452"/>
                </a:lnTo>
                <a:lnTo>
                  <a:pt x="47206" y="67182"/>
                </a:lnTo>
                <a:lnTo>
                  <a:pt x="45094" y="65277"/>
                </a:lnTo>
                <a:lnTo>
                  <a:pt x="48021" y="65531"/>
                </a:lnTo>
                <a:lnTo>
                  <a:pt x="67633" y="65531"/>
                </a:lnTo>
                <a:lnTo>
                  <a:pt x="67551" y="66039"/>
                </a:lnTo>
                <a:lnTo>
                  <a:pt x="70896" y="67436"/>
                </a:lnTo>
                <a:lnTo>
                  <a:pt x="71376" y="68452"/>
                </a:lnTo>
                <a:lnTo>
                  <a:pt x="71496" y="68706"/>
                </a:lnTo>
                <a:lnTo>
                  <a:pt x="71613" y="68960"/>
                </a:lnTo>
                <a:lnTo>
                  <a:pt x="69761" y="70484"/>
                </a:lnTo>
                <a:close/>
              </a:path>
              <a:path w="85090" h="111760">
                <a:moveTo>
                  <a:pt x="45512" y="71881"/>
                </a:moveTo>
                <a:lnTo>
                  <a:pt x="43601" y="69595"/>
                </a:lnTo>
                <a:lnTo>
                  <a:pt x="44855" y="67182"/>
                </a:lnTo>
                <a:lnTo>
                  <a:pt x="47074" y="68452"/>
                </a:lnTo>
                <a:lnTo>
                  <a:pt x="46348" y="68452"/>
                </a:lnTo>
                <a:lnTo>
                  <a:pt x="48564" y="71627"/>
                </a:lnTo>
                <a:lnTo>
                  <a:pt x="47782" y="71627"/>
                </a:lnTo>
                <a:lnTo>
                  <a:pt x="45512" y="71881"/>
                </a:lnTo>
                <a:close/>
              </a:path>
              <a:path w="85090" h="111760">
                <a:moveTo>
                  <a:pt x="47383" y="68706"/>
                </a:moveTo>
                <a:lnTo>
                  <a:pt x="46348" y="68452"/>
                </a:lnTo>
                <a:lnTo>
                  <a:pt x="47074" y="68452"/>
                </a:lnTo>
                <a:lnTo>
                  <a:pt x="47383" y="68706"/>
                </a:lnTo>
                <a:close/>
              </a:path>
              <a:path w="85090" h="111760">
                <a:moveTo>
                  <a:pt x="47603" y="68833"/>
                </a:moveTo>
                <a:lnTo>
                  <a:pt x="47383" y="68706"/>
                </a:lnTo>
                <a:lnTo>
                  <a:pt x="47776" y="68706"/>
                </a:lnTo>
                <a:lnTo>
                  <a:pt x="47603" y="68833"/>
                </a:lnTo>
                <a:close/>
              </a:path>
              <a:path w="85090" h="111760">
                <a:moveTo>
                  <a:pt x="50947" y="78104"/>
                </a:moveTo>
                <a:lnTo>
                  <a:pt x="54531" y="74294"/>
                </a:lnTo>
                <a:lnTo>
                  <a:pt x="49454" y="74040"/>
                </a:lnTo>
                <a:lnTo>
                  <a:pt x="49454" y="73532"/>
                </a:lnTo>
                <a:lnTo>
                  <a:pt x="49693" y="73278"/>
                </a:lnTo>
                <a:lnTo>
                  <a:pt x="49534" y="73024"/>
                </a:lnTo>
                <a:lnTo>
                  <a:pt x="49454" y="69595"/>
                </a:lnTo>
                <a:lnTo>
                  <a:pt x="51074" y="70484"/>
                </a:lnTo>
                <a:lnTo>
                  <a:pt x="69737" y="70484"/>
                </a:lnTo>
                <a:lnTo>
                  <a:pt x="73345" y="73024"/>
                </a:lnTo>
                <a:lnTo>
                  <a:pt x="73452" y="75183"/>
                </a:lnTo>
                <a:lnTo>
                  <a:pt x="73578" y="77723"/>
                </a:lnTo>
                <a:lnTo>
                  <a:pt x="53754" y="77723"/>
                </a:lnTo>
                <a:lnTo>
                  <a:pt x="50947" y="78104"/>
                </a:lnTo>
                <a:close/>
              </a:path>
              <a:path w="85090" h="111760">
                <a:moveTo>
                  <a:pt x="47662" y="75183"/>
                </a:moveTo>
                <a:lnTo>
                  <a:pt x="47782" y="71627"/>
                </a:lnTo>
                <a:lnTo>
                  <a:pt x="48564" y="71627"/>
                </a:lnTo>
                <a:lnTo>
                  <a:pt x="49454" y="72897"/>
                </a:lnTo>
                <a:lnTo>
                  <a:pt x="49454" y="73532"/>
                </a:lnTo>
                <a:lnTo>
                  <a:pt x="47662" y="75183"/>
                </a:lnTo>
                <a:close/>
              </a:path>
              <a:path w="85090" h="111760">
                <a:moveTo>
                  <a:pt x="49454" y="73532"/>
                </a:moveTo>
                <a:lnTo>
                  <a:pt x="49454" y="73024"/>
                </a:lnTo>
                <a:lnTo>
                  <a:pt x="49693" y="73278"/>
                </a:lnTo>
                <a:lnTo>
                  <a:pt x="49454" y="73532"/>
                </a:lnTo>
                <a:close/>
              </a:path>
              <a:path w="85090" h="111760">
                <a:moveTo>
                  <a:pt x="70359" y="81025"/>
                </a:moveTo>
                <a:lnTo>
                  <a:pt x="53157" y="81025"/>
                </a:lnTo>
                <a:lnTo>
                  <a:pt x="53277" y="78612"/>
                </a:lnTo>
                <a:lnTo>
                  <a:pt x="53754" y="77723"/>
                </a:lnTo>
                <a:lnTo>
                  <a:pt x="73578" y="77723"/>
                </a:lnTo>
                <a:lnTo>
                  <a:pt x="68865" y="79120"/>
                </a:lnTo>
                <a:lnTo>
                  <a:pt x="70359" y="81025"/>
                </a:lnTo>
                <a:close/>
              </a:path>
              <a:path w="85090" h="111760">
                <a:moveTo>
                  <a:pt x="50947" y="84708"/>
                </a:moveTo>
                <a:lnTo>
                  <a:pt x="50947" y="80263"/>
                </a:lnTo>
                <a:lnTo>
                  <a:pt x="53157" y="81025"/>
                </a:lnTo>
                <a:lnTo>
                  <a:pt x="70359" y="81025"/>
                </a:lnTo>
                <a:lnTo>
                  <a:pt x="70812" y="82676"/>
                </a:lnTo>
                <a:lnTo>
                  <a:pt x="54591" y="82676"/>
                </a:lnTo>
                <a:lnTo>
                  <a:pt x="50947" y="84708"/>
                </a:lnTo>
                <a:close/>
              </a:path>
              <a:path w="85090" h="111760">
                <a:moveTo>
                  <a:pt x="55188" y="89661"/>
                </a:moveTo>
                <a:lnTo>
                  <a:pt x="52441" y="89153"/>
                </a:lnTo>
                <a:lnTo>
                  <a:pt x="52859" y="86613"/>
                </a:lnTo>
                <a:lnTo>
                  <a:pt x="54479" y="82930"/>
                </a:lnTo>
                <a:lnTo>
                  <a:pt x="54591" y="82676"/>
                </a:lnTo>
                <a:lnTo>
                  <a:pt x="70812" y="82676"/>
                </a:lnTo>
                <a:lnTo>
                  <a:pt x="70896" y="82930"/>
                </a:lnTo>
                <a:lnTo>
                  <a:pt x="70705" y="83565"/>
                </a:lnTo>
                <a:lnTo>
                  <a:pt x="55248" y="83565"/>
                </a:lnTo>
                <a:lnTo>
                  <a:pt x="55188" y="89661"/>
                </a:lnTo>
                <a:close/>
              </a:path>
              <a:path w="85090" h="111760">
                <a:moveTo>
                  <a:pt x="60188" y="93471"/>
                </a:moveTo>
                <a:lnTo>
                  <a:pt x="60018" y="93471"/>
                </a:lnTo>
                <a:lnTo>
                  <a:pt x="57813" y="91185"/>
                </a:lnTo>
                <a:lnTo>
                  <a:pt x="59542" y="91185"/>
                </a:lnTo>
                <a:lnTo>
                  <a:pt x="60325" y="87502"/>
                </a:lnTo>
                <a:lnTo>
                  <a:pt x="57935" y="84708"/>
                </a:lnTo>
                <a:lnTo>
                  <a:pt x="55248" y="83565"/>
                </a:lnTo>
                <a:lnTo>
                  <a:pt x="70705" y="83565"/>
                </a:lnTo>
                <a:lnTo>
                  <a:pt x="70393" y="84708"/>
                </a:lnTo>
                <a:lnTo>
                  <a:pt x="78367" y="84708"/>
                </a:lnTo>
                <a:lnTo>
                  <a:pt x="74301" y="89153"/>
                </a:lnTo>
                <a:lnTo>
                  <a:pt x="77024" y="89661"/>
                </a:lnTo>
                <a:lnTo>
                  <a:pt x="63664" y="89661"/>
                </a:lnTo>
                <a:lnTo>
                  <a:pt x="60188" y="93471"/>
                </a:lnTo>
                <a:close/>
              </a:path>
              <a:path w="85090" h="111760">
                <a:moveTo>
                  <a:pt x="78422" y="84708"/>
                </a:moveTo>
                <a:lnTo>
                  <a:pt x="70583" y="84708"/>
                </a:lnTo>
                <a:lnTo>
                  <a:pt x="74420" y="83692"/>
                </a:lnTo>
                <a:lnTo>
                  <a:pt x="78422" y="84708"/>
                </a:lnTo>
                <a:close/>
              </a:path>
              <a:path w="85090" h="111760">
                <a:moveTo>
                  <a:pt x="80541" y="93471"/>
                </a:moveTo>
                <a:lnTo>
                  <a:pt x="63360" y="93471"/>
                </a:lnTo>
                <a:lnTo>
                  <a:pt x="63482" y="92836"/>
                </a:lnTo>
                <a:lnTo>
                  <a:pt x="63550" y="92455"/>
                </a:lnTo>
                <a:lnTo>
                  <a:pt x="62534" y="91185"/>
                </a:lnTo>
                <a:lnTo>
                  <a:pt x="63610" y="89661"/>
                </a:lnTo>
                <a:lnTo>
                  <a:pt x="77707" y="89661"/>
                </a:lnTo>
                <a:lnTo>
                  <a:pt x="80541" y="93471"/>
                </a:lnTo>
                <a:close/>
              </a:path>
              <a:path w="85090" h="111760">
                <a:moveTo>
                  <a:pt x="57587" y="93471"/>
                </a:moveTo>
                <a:lnTo>
                  <a:pt x="57259" y="93471"/>
                </a:lnTo>
                <a:lnTo>
                  <a:pt x="55666" y="92836"/>
                </a:lnTo>
                <a:lnTo>
                  <a:pt x="55008" y="92836"/>
                </a:lnTo>
                <a:lnTo>
                  <a:pt x="55283" y="91185"/>
                </a:lnTo>
                <a:lnTo>
                  <a:pt x="55367" y="90677"/>
                </a:lnTo>
                <a:lnTo>
                  <a:pt x="58193" y="91185"/>
                </a:lnTo>
                <a:lnTo>
                  <a:pt x="57956" y="91185"/>
                </a:lnTo>
                <a:lnTo>
                  <a:pt x="57751" y="92455"/>
                </a:lnTo>
                <a:lnTo>
                  <a:pt x="57703" y="92836"/>
                </a:lnTo>
                <a:lnTo>
                  <a:pt x="57587" y="93471"/>
                </a:lnTo>
                <a:close/>
              </a:path>
              <a:path w="85090" h="111760">
                <a:moveTo>
                  <a:pt x="79497" y="101726"/>
                </a:moveTo>
                <a:lnTo>
                  <a:pt x="60743" y="101726"/>
                </a:lnTo>
                <a:lnTo>
                  <a:pt x="62176" y="99440"/>
                </a:lnTo>
                <a:lnTo>
                  <a:pt x="60922" y="98170"/>
                </a:lnTo>
                <a:lnTo>
                  <a:pt x="61937" y="96646"/>
                </a:lnTo>
                <a:lnTo>
                  <a:pt x="64683" y="96519"/>
                </a:lnTo>
                <a:lnTo>
                  <a:pt x="63430" y="96519"/>
                </a:lnTo>
                <a:lnTo>
                  <a:pt x="63789" y="96138"/>
                </a:lnTo>
                <a:lnTo>
                  <a:pt x="61877" y="95376"/>
                </a:lnTo>
                <a:lnTo>
                  <a:pt x="61937" y="93471"/>
                </a:lnTo>
                <a:lnTo>
                  <a:pt x="80938" y="93471"/>
                </a:lnTo>
                <a:lnTo>
                  <a:pt x="76619" y="95376"/>
                </a:lnTo>
                <a:lnTo>
                  <a:pt x="76366" y="95376"/>
                </a:lnTo>
                <a:lnTo>
                  <a:pt x="75137" y="99948"/>
                </a:lnTo>
                <a:lnTo>
                  <a:pt x="78670" y="99948"/>
                </a:lnTo>
                <a:lnTo>
                  <a:pt x="79079" y="100202"/>
                </a:lnTo>
                <a:lnTo>
                  <a:pt x="79497" y="101726"/>
                </a:lnTo>
                <a:close/>
              </a:path>
              <a:path w="85090" h="111760">
                <a:moveTo>
                  <a:pt x="78670" y="99948"/>
                </a:moveTo>
                <a:lnTo>
                  <a:pt x="75137" y="99948"/>
                </a:lnTo>
                <a:lnTo>
                  <a:pt x="77526" y="99059"/>
                </a:lnTo>
                <a:lnTo>
                  <a:pt x="78670" y="99948"/>
                </a:lnTo>
                <a:close/>
              </a:path>
              <a:path w="85090" h="111760">
                <a:moveTo>
                  <a:pt x="82275" y="103758"/>
                </a:moveTo>
                <a:lnTo>
                  <a:pt x="62296" y="103758"/>
                </a:lnTo>
                <a:lnTo>
                  <a:pt x="62045" y="102869"/>
                </a:lnTo>
                <a:lnTo>
                  <a:pt x="61937" y="102488"/>
                </a:lnTo>
                <a:lnTo>
                  <a:pt x="57517" y="102488"/>
                </a:lnTo>
                <a:lnTo>
                  <a:pt x="57816" y="100964"/>
                </a:lnTo>
                <a:lnTo>
                  <a:pt x="60743" y="101726"/>
                </a:lnTo>
                <a:lnTo>
                  <a:pt x="79497" y="101726"/>
                </a:lnTo>
                <a:lnTo>
                  <a:pt x="79915" y="103377"/>
                </a:lnTo>
                <a:lnTo>
                  <a:pt x="82275" y="103758"/>
                </a:lnTo>
                <a:close/>
              </a:path>
              <a:path w="85090" h="111760">
                <a:moveTo>
                  <a:pt x="63848" y="111505"/>
                </a:moveTo>
                <a:lnTo>
                  <a:pt x="63490" y="111251"/>
                </a:lnTo>
                <a:lnTo>
                  <a:pt x="63191" y="110870"/>
                </a:lnTo>
                <a:lnTo>
                  <a:pt x="60601" y="104139"/>
                </a:lnTo>
                <a:lnTo>
                  <a:pt x="60504" y="102869"/>
                </a:lnTo>
                <a:lnTo>
                  <a:pt x="62296" y="103758"/>
                </a:lnTo>
                <a:lnTo>
                  <a:pt x="82275" y="103758"/>
                </a:lnTo>
                <a:lnTo>
                  <a:pt x="84634" y="104139"/>
                </a:lnTo>
                <a:lnTo>
                  <a:pt x="82764" y="108076"/>
                </a:lnTo>
                <a:lnTo>
                  <a:pt x="77705" y="108076"/>
                </a:lnTo>
                <a:lnTo>
                  <a:pt x="78601" y="109219"/>
                </a:lnTo>
                <a:lnTo>
                  <a:pt x="78721" y="110235"/>
                </a:lnTo>
                <a:lnTo>
                  <a:pt x="78158" y="111251"/>
                </a:lnTo>
                <a:lnTo>
                  <a:pt x="71611" y="111251"/>
                </a:lnTo>
                <a:lnTo>
                  <a:pt x="63848" y="111505"/>
                </a:lnTo>
                <a:close/>
              </a:path>
              <a:path w="85090" h="111760">
                <a:moveTo>
                  <a:pt x="81886" y="109981"/>
                </a:moveTo>
                <a:lnTo>
                  <a:pt x="77705" y="108076"/>
                </a:lnTo>
                <a:lnTo>
                  <a:pt x="82764" y="108076"/>
                </a:lnTo>
                <a:lnTo>
                  <a:pt x="81886" y="109981"/>
                </a:lnTo>
                <a:close/>
              </a:path>
            </a:pathLst>
          </a:custGeom>
          <a:solidFill>
            <a:srgbClr val="F1AB3C"/>
          </a:solidFill>
        </p:spPr>
        <p:txBody>
          <a:bodyPr wrap="square" lIns="0" tIns="0" rIns="0" bIns="0" rtlCol="0"/>
          <a:lstStyle/>
          <a:p>
            <a:endParaRPr/>
          </a:p>
        </p:txBody>
      </p:sp>
      <p:sp>
        <p:nvSpPr>
          <p:cNvPr id="85" name="object 85"/>
          <p:cNvSpPr/>
          <p:nvPr/>
        </p:nvSpPr>
        <p:spPr>
          <a:xfrm>
            <a:off x="14030066" y="2488610"/>
            <a:ext cx="111125" cy="58419"/>
          </a:xfrm>
          <a:custGeom>
            <a:avLst/>
            <a:gdLst/>
            <a:ahLst/>
            <a:cxnLst/>
            <a:rect l="l" t="t" r="r" b="b"/>
            <a:pathLst>
              <a:path w="111125" h="58419">
                <a:moveTo>
                  <a:pt x="110539" y="8000"/>
                </a:moveTo>
                <a:lnTo>
                  <a:pt x="105359" y="8000"/>
                </a:lnTo>
                <a:lnTo>
                  <a:pt x="105281" y="7111"/>
                </a:lnTo>
                <a:lnTo>
                  <a:pt x="105180" y="5968"/>
                </a:lnTo>
                <a:lnTo>
                  <a:pt x="105120" y="4444"/>
                </a:lnTo>
                <a:lnTo>
                  <a:pt x="107541" y="4444"/>
                </a:lnTo>
                <a:lnTo>
                  <a:pt x="109898" y="0"/>
                </a:lnTo>
                <a:lnTo>
                  <a:pt x="110538" y="761"/>
                </a:lnTo>
                <a:lnTo>
                  <a:pt x="110539" y="8000"/>
                </a:lnTo>
                <a:close/>
              </a:path>
              <a:path w="111125" h="58419">
                <a:moveTo>
                  <a:pt x="110540" y="9016"/>
                </a:moveTo>
                <a:lnTo>
                  <a:pt x="100581" y="9016"/>
                </a:lnTo>
                <a:lnTo>
                  <a:pt x="102083" y="8000"/>
                </a:lnTo>
                <a:lnTo>
                  <a:pt x="103874" y="7111"/>
                </a:lnTo>
                <a:lnTo>
                  <a:pt x="103623" y="7111"/>
                </a:lnTo>
                <a:lnTo>
                  <a:pt x="105359" y="8000"/>
                </a:lnTo>
                <a:lnTo>
                  <a:pt x="110539" y="8000"/>
                </a:lnTo>
                <a:lnTo>
                  <a:pt x="110540" y="9016"/>
                </a:lnTo>
                <a:close/>
              </a:path>
              <a:path w="111125" h="58419">
                <a:moveTo>
                  <a:pt x="110541" y="13334"/>
                </a:moveTo>
                <a:lnTo>
                  <a:pt x="91676" y="13334"/>
                </a:lnTo>
                <a:lnTo>
                  <a:pt x="93414" y="12064"/>
                </a:lnTo>
                <a:lnTo>
                  <a:pt x="90845" y="8508"/>
                </a:lnTo>
                <a:lnTo>
                  <a:pt x="93234" y="7492"/>
                </a:lnTo>
                <a:lnTo>
                  <a:pt x="100581" y="9016"/>
                </a:lnTo>
                <a:lnTo>
                  <a:pt x="110540" y="9016"/>
                </a:lnTo>
                <a:lnTo>
                  <a:pt x="110541" y="13334"/>
                </a:lnTo>
                <a:close/>
              </a:path>
              <a:path w="111125" h="58419">
                <a:moveTo>
                  <a:pt x="80103" y="11683"/>
                </a:moveTo>
                <a:lnTo>
                  <a:pt x="79139" y="11683"/>
                </a:lnTo>
                <a:lnTo>
                  <a:pt x="82961" y="11175"/>
                </a:lnTo>
                <a:lnTo>
                  <a:pt x="83429" y="11429"/>
                </a:lnTo>
                <a:lnTo>
                  <a:pt x="80086" y="11429"/>
                </a:lnTo>
                <a:lnTo>
                  <a:pt x="80103" y="11683"/>
                </a:lnTo>
                <a:close/>
              </a:path>
              <a:path w="111125" h="58419">
                <a:moveTo>
                  <a:pt x="110541" y="14985"/>
                </a:moveTo>
                <a:lnTo>
                  <a:pt x="80325" y="14985"/>
                </a:lnTo>
                <a:lnTo>
                  <a:pt x="80211" y="13334"/>
                </a:lnTo>
                <a:lnTo>
                  <a:pt x="80086" y="11429"/>
                </a:lnTo>
                <a:lnTo>
                  <a:pt x="83429" y="11429"/>
                </a:lnTo>
                <a:lnTo>
                  <a:pt x="85768" y="12699"/>
                </a:lnTo>
                <a:lnTo>
                  <a:pt x="91359" y="12699"/>
                </a:lnTo>
                <a:lnTo>
                  <a:pt x="91478" y="13334"/>
                </a:lnTo>
                <a:lnTo>
                  <a:pt x="110541" y="13334"/>
                </a:lnTo>
                <a:lnTo>
                  <a:pt x="110541" y="14985"/>
                </a:lnTo>
                <a:close/>
              </a:path>
              <a:path w="111125" h="58419">
                <a:moveTo>
                  <a:pt x="88540" y="11683"/>
                </a:moveTo>
                <a:lnTo>
                  <a:pt x="83897" y="11683"/>
                </a:lnTo>
                <a:lnTo>
                  <a:pt x="83429" y="11429"/>
                </a:lnTo>
                <a:lnTo>
                  <a:pt x="89233" y="11429"/>
                </a:lnTo>
                <a:lnTo>
                  <a:pt x="88540" y="11683"/>
                </a:lnTo>
                <a:close/>
              </a:path>
              <a:path w="111125" h="58419">
                <a:moveTo>
                  <a:pt x="91359" y="12699"/>
                </a:moveTo>
                <a:lnTo>
                  <a:pt x="85768" y="12699"/>
                </a:lnTo>
                <a:lnTo>
                  <a:pt x="89233" y="11429"/>
                </a:lnTo>
                <a:lnTo>
                  <a:pt x="91144" y="11683"/>
                </a:lnTo>
                <a:lnTo>
                  <a:pt x="91225" y="12064"/>
                </a:lnTo>
                <a:lnTo>
                  <a:pt x="91278" y="12318"/>
                </a:lnTo>
                <a:lnTo>
                  <a:pt x="91359" y="12699"/>
                </a:lnTo>
                <a:close/>
              </a:path>
              <a:path w="111125" h="58419">
                <a:moveTo>
                  <a:pt x="93138" y="11683"/>
                </a:moveTo>
                <a:lnTo>
                  <a:pt x="91144" y="11683"/>
                </a:lnTo>
                <a:lnTo>
                  <a:pt x="89233" y="11429"/>
                </a:lnTo>
                <a:lnTo>
                  <a:pt x="92955" y="11429"/>
                </a:lnTo>
                <a:lnTo>
                  <a:pt x="93138" y="11683"/>
                </a:lnTo>
                <a:close/>
              </a:path>
              <a:path w="111125" h="58419">
                <a:moveTo>
                  <a:pt x="110542" y="19430"/>
                </a:moveTo>
                <a:lnTo>
                  <a:pt x="67178" y="19430"/>
                </a:lnTo>
                <a:lnTo>
                  <a:pt x="67850" y="19049"/>
                </a:lnTo>
                <a:lnTo>
                  <a:pt x="68089" y="16763"/>
                </a:lnTo>
                <a:lnTo>
                  <a:pt x="68196" y="15747"/>
                </a:lnTo>
                <a:lnTo>
                  <a:pt x="68276" y="14985"/>
                </a:lnTo>
                <a:lnTo>
                  <a:pt x="68342" y="14350"/>
                </a:lnTo>
                <a:lnTo>
                  <a:pt x="68448" y="13334"/>
                </a:lnTo>
                <a:lnTo>
                  <a:pt x="68815" y="13334"/>
                </a:lnTo>
                <a:lnTo>
                  <a:pt x="71852" y="12318"/>
                </a:lnTo>
                <a:lnTo>
                  <a:pt x="75495" y="16763"/>
                </a:lnTo>
                <a:lnTo>
                  <a:pt x="110541" y="16763"/>
                </a:lnTo>
                <a:lnTo>
                  <a:pt x="110542" y="19430"/>
                </a:lnTo>
                <a:close/>
              </a:path>
              <a:path w="111125" h="58419">
                <a:moveTo>
                  <a:pt x="101009" y="24764"/>
                </a:moveTo>
                <a:lnTo>
                  <a:pt x="45118" y="24764"/>
                </a:lnTo>
                <a:lnTo>
                  <a:pt x="45462" y="22986"/>
                </a:lnTo>
                <a:lnTo>
                  <a:pt x="45585" y="22351"/>
                </a:lnTo>
                <a:lnTo>
                  <a:pt x="45634" y="22097"/>
                </a:lnTo>
                <a:lnTo>
                  <a:pt x="45801" y="21716"/>
                </a:lnTo>
                <a:lnTo>
                  <a:pt x="47103" y="20214"/>
                </a:lnTo>
                <a:lnTo>
                  <a:pt x="49235" y="20214"/>
                </a:lnTo>
                <a:lnTo>
                  <a:pt x="52158" y="18033"/>
                </a:lnTo>
                <a:lnTo>
                  <a:pt x="57816" y="14350"/>
                </a:lnTo>
                <a:lnTo>
                  <a:pt x="58840" y="19049"/>
                </a:lnTo>
                <a:lnTo>
                  <a:pt x="58923" y="19430"/>
                </a:lnTo>
                <a:lnTo>
                  <a:pt x="110542" y="19430"/>
                </a:lnTo>
                <a:lnTo>
                  <a:pt x="110542" y="20065"/>
                </a:lnTo>
                <a:lnTo>
                  <a:pt x="110278" y="20214"/>
                </a:lnTo>
                <a:lnTo>
                  <a:pt x="110542" y="21208"/>
                </a:lnTo>
                <a:lnTo>
                  <a:pt x="108569" y="21208"/>
                </a:lnTo>
                <a:lnTo>
                  <a:pt x="110542" y="21716"/>
                </a:lnTo>
                <a:lnTo>
                  <a:pt x="110543" y="22351"/>
                </a:lnTo>
                <a:lnTo>
                  <a:pt x="108929" y="24256"/>
                </a:lnTo>
                <a:lnTo>
                  <a:pt x="101059" y="24256"/>
                </a:lnTo>
                <a:lnTo>
                  <a:pt x="101009" y="24764"/>
                </a:lnTo>
                <a:close/>
              </a:path>
              <a:path w="111125" h="58419">
                <a:moveTo>
                  <a:pt x="110541" y="16763"/>
                </a:moveTo>
                <a:lnTo>
                  <a:pt x="75495" y="16763"/>
                </a:lnTo>
                <a:lnTo>
                  <a:pt x="77048" y="14985"/>
                </a:lnTo>
                <a:lnTo>
                  <a:pt x="78123" y="14731"/>
                </a:lnTo>
                <a:lnTo>
                  <a:pt x="79597" y="14985"/>
                </a:lnTo>
                <a:lnTo>
                  <a:pt x="110541" y="14985"/>
                </a:lnTo>
                <a:lnTo>
                  <a:pt x="110541" y="16763"/>
                </a:lnTo>
                <a:close/>
              </a:path>
              <a:path w="111125" h="58419">
                <a:moveTo>
                  <a:pt x="66895" y="19430"/>
                </a:moveTo>
                <a:lnTo>
                  <a:pt x="59068" y="19430"/>
                </a:lnTo>
                <a:lnTo>
                  <a:pt x="62475" y="15747"/>
                </a:lnTo>
                <a:lnTo>
                  <a:pt x="65103" y="15620"/>
                </a:lnTo>
                <a:lnTo>
                  <a:pt x="66895" y="19430"/>
                </a:lnTo>
                <a:close/>
              </a:path>
              <a:path w="111125" h="58419">
                <a:moveTo>
                  <a:pt x="100793" y="27050"/>
                </a:moveTo>
                <a:lnTo>
                  <a:pt x="35478" y="27050"/>
                </a:lnTo>
                <a:lnTo>
                  <a:pt x="33537" y="22351"/>
                </a:lnTo>
                <a:lnTo>
                  <a:pt x="33432" y="22097"/>
                </a:lnTo>
                <a:lnTo>
                  <a:pt x="33359" y="21716"/>
                </a:lnTo>
                <a:lnTo>
                  <a:pt x="34283" y="18033"/>
                </a:lnTo>
                <a:lnTo>
                  <a:pt x="43601" y="22097"/>
                </a:lnTo>
                <a:lnTo>
                  <a:pt x="44958" y="24637"/>
                </a:lnTo>
                <a:lnTo>
                  <a:pt x="101009" y="24764"/>
                </a:lnTo>
                <a:lnTo>
                  <a:pt x="100890" y="26034"/>
                </a:lnTo>
                <a:lnTo>
                  <a:pt x="100793" y="27050"/>
                </a:lnTo>
                <a:close/>
              </a:path>
              <a:path w="111125" h="58419">
                <a:moveTo>
                  <a:pt x="110542" y="21208"/>
                </a:moveTo>
                <a:lnTo>
                  <a:pt x="110278" y="20214"/>
                </a:lnTo>
                <a:lnTo>
                  <a:pt x="110542" y="20065"/>
                </a:lnTo>
                <a:lnTo>
                  <a:pt x="110542" y="21208"/>
                </a:lnTo>
                <a:close/>
              </a:path>
              <a:path w="111125" h="58419">
                <a:moveTo>
                  <a:pt x="99795" y="29463"/>
                </a:moveTo>
                <a:lnTo>
                  <a:pt x="99556" y="29463"/>
                </a:lnTo>
                <a:lnTo>
                  <a:pt x="97218" y="27304"/>
                </a:lnTo>
                <a:lnTo>
                  <a:pt x="21876" y="27304"/>
                </a:lnTo>
                <a:lnTo>
                  <a:pt x="23234" y="24764"/>
                </a:lnTo>
                <a:lnTo>
                  <a:pt x="25503" y="22986"/>
                </a:lnTo>
                <a:lnTo>
                  <a:pt x="27056" y="26669"/>
                </a:lnTo>
                <a:lnTo>
                  <a:pt x="31849" y="26669"/>
                </a:lnTo>
                <a:lnTo>
                  <a:pt x="34462" y="27050"/>
                </a:lnTo>
                <a:lnTo>
                  <a:pt x="100793" y="27050"/>
                </a:lnTo>
                <a:lnTo>
                  <a:pt x="100708" y="27939"/>
                </a:lnTo>
                <a:lnTo>
                  <a:pt x="99795" y="29463"/>
                </a:lnTo>
                <a:close/>
              </a:path>
              <a:path w="111125" h="58419">
                <a:moveTo>
                  <a:pt x="100708" y="27939"/>
                </a:moveTo>
                <a:lnTo>
                  <a:pt x="100771" y="27304"/>
                </a:lnTo>
                <a:lnTo>
                  <a:pt x="100890" y="26034"/>
                </a:lnTo>
                <a:lnTo>
                  <a:pt x="100963" y="25272"/>
                </a:lnTo>
                <a:lnTo>
                  <a:pt x="101059" y="24256"/>
                </a:lnTo>
                <a:lnTo>
                  <a:pt x="101477" y="24637"/>
                </a:lnTo>
                <a:lnTo>
                  <a:pt x="102373" y="25272"/>
                </a:lnTo>
                <a:lnTo>
                  <a:pt x="100708" y="27939"/>
                </a:lnTo>
                <a:close/>
              </a:path>
              <a:path w="111125" h="58419">
                <a:moveTo>
                  <a:pt x="100775" y="30479"/>
                </a:moveTo>
                <a:lnTo>
                  <a:pt x="100473" y="30479"/>
                </a:lnTo>
                <a:lnTo>
                  <a:pt x="100518" y="29971"/>
                </a:lnTo>
                <a:lnTo>
                  <a:pt x="100613" y="28955"/>
                </a:lnTo>
                <a:lnTo>
                  <a:pt x="100708" y="27939"/>
                </a:lnTo>
                <a:lnTo>
                  <a:pt x="102373" y="25272"/>
                </a:lnTo>
                <a:lnTo>
                  <a:pt x="101477" y="24637"/>
                </a:lnTo>
                <a:lnTo>
                  <a:pt x="101059" y="24256"/>
                </a:lnTo>
                <a:lnTo>
                  <a:pt x="108929" y="24256"/>
                </a:lnTo>
                <a:lnTo>
                  <a:pt x="104941" y="28955"/>
                </a:lnTo>
                <a:lnTo>
                  <a:pt x="104538" y="28955"/>
                </a:lnTo>
                <a:lnTo>
                  <a:pt x="100775" y="30479"/>
                </a:lnTo>
                <a:close/>
              </a:path>
              <a:path w="111125" h="58419">
                <a:moveTo>
                  <a:pt x="31849" y="26669"/>
                </a:moveTo>
                <a:lnTo>
                  <a:pt x="27056" y="26669"/>
                </a:lnTo>
                <a:lnTo>
                  <a:pt x="28131" y="26034"/>
                </a:lnTo>
                <a:lnTo>
                  <a:pt x="28788" y="26034"/>
                </a:lnTo>
                <a:lnTo>
                  <a:pt x="31849" y="26669"/>
                </a:lnTo>
                <a:close/>
              </a:path>
              <a:path w="111125" h="58419">
                <a:moveTo>
                  <a:pt x="80931" y="29463"/>
                </a:moveTo>
                <a:lnTo>
                  <a:pt x="16425" y="29463"/>
                </a:lnTo>
                <a:lnTo>
                  <a:pt x="18431" y="27939"/>
                </a:lnTo>
                <a:lnTo>
                  <a:pt x="18790" y="27939"/>
                </a:lnTo>
                <a:lnTo>
                  <a:pt x="20522" y="27304"/>
                </a:lnTo>
                <a:lnTo>
                  <a:pt x="93832" y="27304"/>
                </a:lnTo>
                <a:lnTo>
                  <a:pt x="94182" y="28574"/>
                </a:lnTo>
                <a:lnTo>
                  <a:pt x="80931" y="28574"/>
                </a:lnTo>
                <a:lnTo>
                  <a:pt x="80931" y="29463"/>
                </a:lnTo>
                <a:close/>
              </a:path>
              <a:path w="111125" h="58419">
                <a:moveTo>
                  <a:pt x="95713" y="27939"/>
                </a:moveTo>
                <a:lnTo>
                  <a:pt x="93832" y="27304"/>
                </a:lnTo>
                <a:lnTo>
                  <a:pt x="97356" y="27304"/>
                </a:lnTo>
                <a:lnTo>
                  <a:pt x="95713" y="27939"/>
                </a:lnTo>
                <a:close/>
              </a:path>
              <a:path w="111125" h="58419">
                <a:moveTo>
                  <a:pt x="605" y="52958"/>
                </a:moveTo>
                <a:lnTo>
                  <a:pt x="418" y="52831"/>
                </a:lnTo>
                <a:lnTo>
                  <a:pt x="190" y="52069"/>
                </a:lnTo>
                <a:lnTo>
                  <a:pt x="114" y="51815"/>
                </a:lnTo>
                <a:lnTo>
                  <a:pt x="0" y="33146"/>
                </a:lnTo>
                <a:lnTo>
                  <a:pt x="776" y="32765"/>
                </a:lnTo>
                <a:lnTo>
                  <a:pt x="2866" y="32765"/>
                </a:lnTo>
                <a:lnTo>
                  <a:pt x="5602" y="27939"/>
                </a:lnTo>
                <a:lnTo>
                  <a:pt x="6950" y="27939"/>
                </a:lnTo>
                <a:lnTo>
                  <a:pt x="12423" y="29463"/>
                </a:lnTo>
                <a:lnTo>
                  <a:pt x="80931" y="29463"/>
                </a:lnTo>
                <a:lnTo>
                  <a:pt x="80931" y="31622"/>
                </a:lnTo>
                <a:lnTo>
                  <a:pt x="79198" y="32511"/>
                </a:lnTo>
                <a:lnTo>
                  <a:pt x="78362" y="32765"/>
                </a:lnTo>
                <a:lnTo>
                  <a:pt x="76690" y="33400"/>
                </a:lnTo>
                <a:lnTo>
                  <a:pt x="77433" y="33908"/>
                </a:lnTo>
                <a:lnTo>
                  <a:pt x="55785" y="33908"/>
                </a:lnTo>
                <a:lnTo>
                  <a:pt x="55917" y="35432"/>
                </a:lnTo>
                <a:lnTo>
                  <a:pt x="56024" y="36702"/>
                </a:lnTo>
                <a:lnTo>
                  <a:pt x="53273" y="40639"/>
                </a:lnTo>
                <a:lnTo>
                  <a:pt x="46766" y="40639"/>
                </a:lnTo>
                <a:lnTo>
                  <a:pt x="45870" y="41020"/>
                </a:lnTo>
                <a:lnTo>
                  <a:pt x="39254" y="41020"/>
                </a:lnTo>
                <a:lnTo>
                  <a:pt x="38703" y="42925"/>
                </a:lnTo>
                <a:lnTo>
                  <a:pt x="37628" y="43433"/>
                </a:lnTo>
                <a:lnTo>
                  <a:pt x="36015" y="43433"/>
                </a:lnTo>
                <a:lnTo>
                  <a:pt x="36225" y="43941"/>
                </a:lnTo>
                <a:lnTo>
                  <a:pt x="36330" y="44195"/>
                </a:lnTo>
                <a:lnTo>
                  <a:pt x="36435" y="44449"/>
                </a:lnTo>
                <a:lnTo>
                  <a:pt x="36540" y="44703"/>
                </a:lnTo>
                <a:lnTo>
                  <a:pt x="11467" y="44703"/>
                </a:lnTo>
                <a:lnTo>
                  <a:pt x="11348" y="47624"/>
                </a:lnTo>
                <a:lnTo>
                  <a:pt x="12901" y="50164"/>
                </a:lnTo>
                <a:lnTo>
                  <a:pt x="11308" y="51434"/>
                </a:lnTo>
                <a:lnTo>
                  <a:pt x="6331" y="51434"/>
                </a:lnTo>
                <a:lnTo>
                  <a:pt x="5998" y="52069"/>
                </a:lnTo>
                <a:lnTo>
                  <a:pt x="657" y="52069"/>
                </a:lnTo>
                <a:lnTo>
                  <a:pt x="605" y="52958"/>
                </a:lnTo>
                <a:close/>
              </a:path>
              <a:path w="111125" h="58419">
                <a:moveTo>
                  <a:pt x="16378" y="29463"/>
                </a:moveTo>
                <a:lnTo>
                  <a:pt x="12423" y="29463"/>
                </a:lnTo>
                <a:lnTo>
                  <a:pt x="13691" y="27939"/>
                </a:lnTo>
                <a:lnTo>
                  <a:pt x="15208" y="27939"/>
                </a:lnTo>
                <a:lnTo>
                  <a:pt x="16378" y="29463"/>
                </a:lnTo>
                <a:close/>
              </a:path>
              <a:path w="111125" h="58419">
                <a:moveTo>
                  <a:pt x="84693" y="35432"/>
                </a:moveTo>
                <a:lnTo>
                  <a:pt x="80931" y="28574"/>
                </a:lnTo>
                <a:lnTo>
                  <a:pt x="94182" y="28574"/>
                </a:lnTo>
                <a:lnTo>
                  <a:pt x="94405" y="29463"/>
                </a:lnTo>
                <a:lnTo>
                  <a:pt x="85968" y="29463"/>
                </a:lnTo>
                <a:lnTo>
                  <a:pt x="85890" y="29971"/>
                </a:lnTo>
                <a:lnTo>
                  <a:pt x="87099" y="30479"/>
                </a:lnTo>
                <a:lnTo>
                  <a:pt x="84693" y="35432"/>
                </a:lnTo>
                <a:close/>
              </a:path>
              <a:path w="111125" h="58419">
                <a:moveTo>
                  <a:pt x="87109" y="30479"/>
                </a:moveTo>
                <a:lnTo>
                  <a:pt x="85890" y="29971"/>
                </a:lnTo>
                <a:lnTo>
                  <a:pt x="85968" y="29463"/>
                </a:lnTo>
                <a:lnTo>
                  <a:pt x="87591" y="29463"/>
                </a:lnTo>
                <a:lnTo>
                  <a:pt x="87109" y="30479"/>
                </a:lnTo>
                <a:close/>
              </a:path>
              <a:path w="111125" h="58419">
                <a:moveTo>
                  <a:pt x="87560" y="30733"/>
                </a:moveTo>
                <a:lnTo>
                  <a:pt x="87109" y="30479"/>
                </a:lnTo>
                <a:lnTo>
                  <a:pt x="87620" y="29463"/>
                </a:lnTo>
                <a:lnTo>
                  <a:pt x="94405" y="29463"/>
                </a:lnTo>
                <a:lnTo>
                  <a:pt x="94546" y="29971"/>
                </a:lnTo>
                <a:lnTo>
                  <a:pt x="87560" y="30733"/>
                </a:lnTo>
                <a:close/>
              </a:path>
              <a:path w="111125" h="58419">
                <a:moveTo>
                  <a:pt x="100450" y="30733"/>
                </a:moveTo>
                <a:lnTo>
                  <a:pt x="100148" y="30733"/>
                </a:lnTo>
                <a:lnTo>
                  <a:pt x="100775" y="30479"/>
                </a:lnTo>
                <a:lnTo>
                  <a:pt x="100473" y="30479"/>
                </a:lnTo>
                <a:lnTo>
                  <a:pt x="100450" y="30733"/>
                </a:lnTo>
                <a:close/>
              </a:path>
              <a:path w="111125" h="58419">
                <a:moveTo>
                  <a:pt x="56024" y="36702"/>
                </a:moveTo>
                <a:lnTo>
                  <a:pt x="55785" y="33908"/>
                </a:lnTo>
                <a:lnTo>
                  <a:pt x="59787" y="35940"/>
                </a:lnTo>
                <a:lnTo>
                  <a:pt x="57771" y="35940"/>
                </a:lnTo>
                <a:lnTo>
                  <a:pt x="56024" y="36702"/>
                </a:lnTo>
                <a:close/>
              </a:path>
              <a:path w="111125" h="58419">
                <a:moveTo>
                  <a:pt x="59678" y="37464"/>
                </a:moveTo>
                <a:lnTo>
                  <a:pt x="59787" y="35940"/>
                </a:lnTo>
                <a:lnTo>
                  <a:pt x="55785" y="33908"/>
                </a:lnTo>
                <a:lnTo>
                  <a:pt x="77433" y="33908"/>
                </a:lnTo>
                <a:lnTo>
                  <a:pt x="80904" y="36448"/>
                </a:lnTo>
                <a:lnTo>
                  <a:pt x="60623" y="36448"/>
                </a:lnTo>
                <a:lnTo>
                  <a:pt x="59678" y="37464"/>
                </a:lnTo>
                <a:close/>
              </a:path>
              <a:path w="111125" h="58419">
                <a:moveTo>
                  <a:pt x="60643" y="41528"/>
                </a:moveTo>
                <a:lnTo>
                  <a:pt x="58234" y="41528"/>
                </a:lnTo>
                <a:lnTo>
                  <a:pt x="57876" y="39369"/>
                </a:lnTo>
                <a:lnTo>
                  <a:pt x="55487" y="38353"/>
                </a:lnTo>
                <a:lnTo>
                  <a:pt x="55941" y="36956"/>
                </a:lnTo>
                <a:lnTo>
                  <a:pt x="56024" y="36702"/>
                </a:lnTo>
                <a:lnTo>
                  <a:pt x="57825" y="35940"/>
                </a:lnTo>
                <a:lnTo>
                  <a:pt x="57599" y="35940"/>
                </a:lnTo>
                <a:lnTo>
                  <a:pt x="58522" y="37464"/>
                </a:lnTo>
                <a:lnTo>
                  <a:pt x="59549" y="37464"/>
                </a:lnTo>
                <a:lnTo>
                  <a:pt x="59536" y="38861"/>
                </a:lnTo>
                <a:lnTo>
                  <a:pt x="58738" y="40639"/>
                </a:lnTo>
                <a:lnTo>
                  <a:pt x="58560" y="40639"/>
                </a:lnTo>
                <a:lnTo>
                  <a:pt x="59327" y="41020"/>
                </a:lnTo>
                <a:lnTo>
                  <a:pt x="60643" y="41528"/>
                </a:lnTo>
                <a:close/>
              </a:path>
              <a:path w="111125" h="58419">
                <a:moveTo>
                  <a:pt x="59678" y="37464"/>
                </a:moveTo>
                <a:lnTo>
                  <a:pt x="58522" y="37464"/>
                </a:lnTo>
                <a:lnTo>
                  <a:pt x="57599" y="35940"/>
                </a:lnTo>
                <a:lnTo>
                  <a:pt x="59787" y="35940"/>
                </a:lnTo>
                <a:lnTo>
                  <a:pt x="59678" y="37464"/>
                </a:lnTo>
                <a:close/>
              </a:path>
              <a:path w="111125" h="58419">
                <a:moveTo>
                  <a:pt x="66895" y="43941"/>
                </a:moveTo>
                <a:lnTo>
                  <a:pt x="59327" y="41020"/>
                </a:lnTo>
                <a:lnTo>
                  <a:pt x="59364" y="40639"/>
                </a:lnTo>
                <a:lnTo>
                  <a:pt x="59485" y="39369"/>
                </a:lnTo>
                <a:lnTo>
                  <a:pt x="59594" y="38734"/>
                </a:lnTo>
                <a:lnTo>
                  <a:pt x="60394" y="36956"/>
                </a:lnTo>
                <a:lnTo>
                  <a:pt x="60509" y="36702"/>
                </a:lnTo>
                <a:lnTo>
                  <a:pt x="60623" y="36448"/>
                </a:lnTo>
                <a:lnTo>
                  <a:pt x="80904" y="36448"/>
                </a:lnTo>
                <a:lnTo>
                  <a:pt x="81647" y="36956"/>
                </a:lnTo>
                <a:lnTo>
                  <a:pt x="78386" y="38734"/>
                </a:lnTo>
                <a:lnTo>
                  <a:pt x="69582" y="38734"/>
                </a:lnTo>
                <a:lnTo>
                  <a:pt x="67654" y="38861"/>
                </a:lnTo>
                <a:lnTo>
                  <a:pt x="67544" y="39369"/>
                </a:lnTo>
                <a:lnTo>
                  <a:pt x="67363" y="40639"/>
                </a:lnTo>
                <a:lnTo>
                  <a:pt x="67237" y="41528"/>
                </a:lnTo>
                <a:lnTo>
                  <a:pt x="67165" y="42036"/>
                </a:lnTo>
                <a:lnTo>
                  <a:pt x="67039" y="42925"/>
                </a:lnTo>
                <a:lnTo>
                  <a:pt x="66967" y="43433"/>
                </a:lnTo>
                <a:lnTo>
                  <a:pt x="66895" y="43941"/>
                </a:lnTo>
                <a:close/>
              </a:path>
              <a:path w="111125" h="58419">
                <a:moveTo>
                  <a:pt x="58137" y="41020"/>
                </a:moveTo>
                <a:lnTo>
                  <a:pt x="53357" y="40639"/>
                </a:lnTo>
                <a:lnTo>
                  <a:pt x="55852" y="36956"/>
                </a:lnTo>
                <a:lnTo>
                  <a:pt x="55776" y="37464"/>
                </a:lnTo>
                <a:lnTo>
                  <a:pt x="55487" y="38353"/>
                </a:lnTo>
                <a:lnTo>
                  <a:pt x="57876" y="39369"/>
                </a:lnTo>
                <a:lnTo>
                  <a:pt x="58090" y="40639"/>
                </a:lnTo>
                <a:lnTo>
                  <a:pt x="58137" y="41020"/>
                </a:lnTo>
                <a:close/>
              </a:path>
              <a:path w="111125" h="58419">
                <a:moveTo>
                  <a:pt x="72987" y="41528"/>
                </a:moveTo>
                <a:lnTo>
                  <a:pt x="69582" y="38734"/>
                </a:lnTo>
                <a:lnTo>
                  <a:pt x="78386" y="38734"/>
                </a:lnTo>
                <a:lnTo>
                  <a:pt x="72987" y="41528"/>
                </a:lnTo>
                <a:close/>
              </a:path>
              <a:path w="111125" h="58419">
                <a:moveTo>
                  <a:pt x="59327" y="41020"/>
                </a:moveTo>
                <a:lnTo>
                  <a:pt x="58560" y="40639"/>
                </a:lnTo>
                <a:lnTo>
                  <a:pt x="58738" y="40639"/>
                </a:lnTo>
                <a:lnTo>
                  <a:pt x="59536" y="38861"/>
                </a:lnTo>
                <a:lnTo>
                  <a:pt x="59357" y="40639"/>
                </a:lnTo>
                <a:lnTo>
                  <a:pt x="59327" y="41020"/>
                </a:lnTo>
                <a:close/>
              </a:path>
              <a:path w="111125" h="58419">
                <a:moveTo>
                  <a:pt x="54830" y="44449"/>
                </a:moveTo>
                <a:lnTo>
                  <a:pt x="44497" y="44195"/>
                </a:lnTo>
                <a:lnTo>
                  <a:pt x="46766" y="40639"/>
                </a:lnTo>
                <a:lnTo>
                  <a:pt x="50902" y="40639"/>
                </a:lnTo>
                <a:lnTo>
                  <a:pt x="58154" y="41020"/>
                </a:lnTo>
                <a:lnTo>
                  <a:pt x="58453" y="42925"/>
                </a:lnTo>
                <a:lnTo>
                  <a:pt x="58533" y="43433"/>
                </a:lnTo>
                <a:lnTo>
                  <a:pt x="54830" y="44449"/>
                </a:lnTo>
                <a:close/>
              </a:path>
              <a:path w="111125" h="58419">
                <a:moveTo>
                  <a:pt x="58154" y="41020"/>
                </a:moveTo>
                <a:lnTo>
                  <a:pt x="50902" y="40639"/>
                </a:lnTo>
                <a:lnTo>
                  <a:pt x="53357" y="40639"/>
                </a:lnTo>
                <a:lnTo>
                  <a:pt x="58154" y="41020"/>
                </a:lnTo>
                <a:close/>
              </a:path>
              <a:path w="111125" h="58419">
                <a:moveTo>
                  <a:pt x="42227" y="42036"/>
                </a:moveTo>
                <a:lnTo>
                  <a:pt x="38166" y="41020"/>
                </a:lnTo>
                <a:lnTo>
                  <a:pt x="45870" y="41020"/>
                </a:lnTo>
                <a:lnTo>
                  <a:pt x="44079" y="41782"/>
                </a:lnTo>
                <a:lnTo>
                  <a:pt x="42227" y="42036"/>
                </a:lnTo>
                <a:close/>
              </a:path>
              <a:path w="111125" h="58419">
                <a:moveTo>
                  <a:pt x="46199" y="41528"/>
                </a:moveTo>
                <a:lnTo>
                  <a:pt x="44676" y="41528"/>
                </a:lnTo>
                <a:lnTo>
                  <a:pt x="45870" y="41020"/>
                </a:lnTo>
                <a:lnTo>
                  <a:pt x="46523" y="41020"/>
                </a:lnTo>
                <a:lnTo>
                  <a:pt x="46199" y="41528"/>
                </a:lnTo>
                <a:close/>
              </a:path>
              <a:path w="111125" h="58419">
                <a:moveTo>
                  <a:pt x="72987" y="41528"/>
                </a:moveTo>
                <a:lnTo>
                  <a:pt x="67237" y="41528"/>
                </a:lnTo>
                <a:lnTo>
                  <a:pt x="67309" y="41020"/>
                </a:lnTo>
                <a:lnTo>
                  <a:pt x="72368" y="41020"/>
                </a:lnTo>
                <a:lnTo>
                  <a:pt x="72987" y="41528"/>
                </a:lnTo>
                <a:close/>
              </a:path>
              <a:path w="111125" h="58419">
                <a:moveTo>
                  <a:pt x="10810" y="54355"/>
                </a:moveTo>
                <a:lnTo>
                  <a:pt x="14598" y="47878"/>
                </a:lnTo>
                <a:lnTo>
                  <a:pt x="13055" y="46100"/>
                </a:lnTo>
                <a:lnTo>
                  <a:pt x="11467" y="44703"/>
                </a:lnTo>
                <a:lnTo>
                  <a:pt x="36540" y="44703"/>
                </a:lnTo>
                <a:lnTo>
                  <a:pt x="37140" y="46100"/>
                </a:lnTo>
                <a:lnTo>
                  <a:pt x="30222" y="46100"/>
                </a:lnTo>
                <a:lnTo>
                  <a:pt x="29800" y="47116"/>
                </a:lnTo>
                <a:lnTo>
                  <a:pt x="25802" y="47116"/>
                </a:lnTo>
                <a:lnTo>
                  <a:pt x="24428" y="48132"/>
                </a:lnTo>
                <a:lnTo>
                  <a:pt x="19555" y="48132"/>
                </a:lnTo>
                <a:lnTo>
                  <a:pt x="21083" y="53593"/>
                </a:lnTo>
                <a:lnTo>
                  <a:pt x="10810" y="54355"/>
                </a:lnTo>
                <a:close/>
              </a:path>
              <a:path w="111125" h="58419">
                <a:moveTo>
                  <a:pt x="34283" y="50164"/>
                </a:moveTo>
                <a:lnTo>
                  <a:pt x="30222" y="46100"/>
                </a:lnTo>
                <a:lnTo>
                  <a:pt x="37140" y="46100"/>
                </a:lnTo>
                <a:lnTo>
                  <a:pt x="38464" y="49275"/>
                </a:lnTo>
                <a:lnTo>
                  <a:pt x="34283" y="50164"/>
                </a:lnTo>
                <a:close/>
              </a:path>
              <a:path w="111125" h="58419">
                <a:moveTo>
                  <a:pt x="29326" y="48132"/>
                </a:moveTo>
                <a:lnTo>
                  <a:pt x="27594" y="47878"/>
                </a:lnTo>
                <a:lnTo>
                  <a:pt x="25802" y="47116"/>
                </a:lnTo>
                <a:lnTo>
                  <a:pt x="29800" y="47116"/>
                </a:lnTo>
                <a:lnTo>
                  <a:pt x="29563" y="47624"/>
                </a:lnTo>
                <a:lnTo>
                  <a:pt x="29444" y="47878"/>
                </a:lnTo>
                <a:lnTo>
                  <a:pt x="29326" y="48132"/>
                </a:lnTo>
                <a:close/>
              </a:path>
              <a:path w="111125" h="58419">
                <a:moveTo>
                  <a:pt x="21143" y="51815"/>
                </a:moveTo>
                <a:lnTo>
                  <a:pt x="19535" y="48132"/>
                </a:lnTo>
                <a:lnTo>
                  <a:pt x="24361" y="48132"/>
                </a:lnTo>
                <a:lnTo>
                  <a:pt x="23711" y="50799"/>
                </a:lnTo>
                <a:lnTo>
                  <a:pt x="21143" y="51815"/>
                </a:lnTo>
                <a:close/>
              </a:path>
              <a:path w="111125" h="58419">
                <a:moveTo>
                  <a:pt x="298" y="58419"/>
                </a:moveTo>
                <a:lnTo>
                  <a:pt x="426" y="56133"/>
                </a:lnTo>
                <a:lnTo>
                  <a:pt x="526" y="54355"/>
                </a:lnTo>
                <a:lnTo>
                  <a:pt x="573" y="53593"/>
                </a:lnTo>
                <a:lnTo>
                  <a:pt x="657" y="52069"/>
                </a:lnTo>
                <a:lnTo>
                  <a:pt x="5998" y="52069"/>
                </a:lnTo>
                <a:lnTo>
                  <a:pt x="3942" y="56133"/>
                </a:lnTo>
                <a:lnTo>
                  <a:pt x="298" y="58419"/>
                </a:lnTo>
                <a:close/>
              </a:path>
            </a:pathLst>
          </a:custGeom>
          <a:solidFill>
            <a:srgbClr val="E83C80"/>
          </a:solidFill>
        </p:spPr>
        <p:txBody>
          <a:bodyPr wrap="square" lIns="0" tIns="0" rIns="0" bIns="0" rtlCol="0"/>
          <a:lstStyle/>
          <a:p>
            <a:endParaRPr/>
          </a:p>
        </p:txBody>
      </p:sp>
      <p:sp>
        <p:nvSpPr>
          <p:cNvPr id="86" name="object 86"/>
          <p:cNvSpPr/>
          <p:nvPr/>
        </p:nvSpPr>
        <p:spPr>
          <a:xfrm>
            <a:off x="14784996" y="1940907"/>
            <a:ext cx="138430" cy="48895"/>
          </a:xfrm>
          <a:custGeom>
            <a:avLst/>
            <a:gdLst/>
            <a:ahLst/>
            <a:cxnLst/>
            <a:rect l="l" t="t" r="r" b="b"/>
            <a:pathLst>
              <a:path w="138430" h="48894">
                <a:moveTo>
                  <a:pt x="119317" y="7873"/>
                </a:moveTo>
                <a:lnTo>
                  <a:pt x="80779" y="7873"/>
                </a:lnTo>
                <a:lnTo>
                  <a:pt x="80938" y="7746"/>
                </a:lnTo>
                <a:lnTo>
                  <a:pt x="81508" y="7365"/>
                </a:lnTo>
                <a:lnTo>
                  <a:pt x="82212" y="6730"/>
                </a:lnTo>
                <a:lnTo>
                  <a:pt x="80898" y="3682"/>
                </a:lnTo>
                <a:lnTo>
                  <a:pt x="81734" y="1904"/>
                </a:lnTo>
                <a:lnTo>
                  <a:pt x="83825" y="1650"/>
                </a:lnTo>
                <a:lnTo>
                  <a:pt x="85736" y="1015"/>
                </a:lnTo>
                <a:lnTo>
                  <a:pt x="87528" y="0"/>
                </a:lnTo>
                <a:lnTo>
                  <a:pt x="91948" y="0"/>
                </a:lnTo>
                <a:lnTo>
                  <a:pt x="97025" y="634"/>
                </a:lnTo>
                <a:lnTo>
                  <a:pt x="121215" y="634"/>
                </a:lnTo>
                <a:lnTo>
                  <a:pt x="125754" y="1269"/>
                </a:lnTo>
                <a:lnTo>
                  <a:pt x="128860" y="1269"/>
                </a:lnTo>
                <a:lnTo>
                  <a:pt x="129018" y="1396"/>
                </a:lnTo>
                <a:lnTo>
                  <a:pt x="129231" y="2666"/>
                </a:lnTo>
                <a:lnTo>
                  <a:pt x="129337" y="3301"/>
                </a:lnTo>
                <a:lnTo>
                  <a:pt x="133900" y="3301"/>
                </a:lnTo>
                <a:lnTo>
                  <a:pt x="134295" y="4317"/>
                </a:lnTo>
                <a:lnTo>
                  <a:pt x="137109" y="4317"/>
                </a:lnTo>
                <a:lnTo>
                  <a:pt x="137068" y="4825"/>
                </a:lnTo>
                <a:lnTo>
                  <a:pt x="127605" y="4825"/>
                </a:lnTo>
                <a:lnTo>
                  <a:pt x="128479" y="6730"/>
                </a:lnTo>
                <a:lnTo>
                  <a:pt x="128596" y="6984"/>
                </a:lnTo>
                <a:lnTo>
                  <a:pt x="121752" y="6984"/>
                </a:lnTo>
                <a:lnTo>
                  <a:pt x="121386" y="7746"/>
                </a:lnTo>
                <a:lnTo>
                  <a:pt x="119317" y="7873"/>
                </a:lnTo>
                <a:close/>
              </a:path>
              <a:path w="138430" h="48894">
                <a:moveTo>
                  <a:pt x="133900" y="3301"/>
                </a:moveTo>
                <a:lnTo>
                  <a:pt x="129337" y="3301"/>
                </a:lnTo>
                <a:lnTo>
                  <a:pt x="132742" y="507"/>
                </a:lnTo>
                <a:lnTo>
                  <a:pt x="133900" y="3301"/>
                </a:lnTo>
                <a:close/>
              </a:path>
              <a:path w="138430" h="48894">
                <a:moveTo>
                  <a:pt x="129018" y="1396"/>
                </a:moveTo>
                <a:lnTo>
                  <a:pt x="125754" y="1269"/>
                </a:lnTo>
                <a:lnTo>
                  <a:pt x="128860" y="1269"/>
                </a:lnTo>
                <a:lnTo>
                  <a:pt x="129098" y="1015"/>
                </a:lnTo>
                <a:lnTo>
                  <a:pt x="129018" y="1396"/>
                </a:lnTo>
                <a:close/>
              </a:path>
              <a:path w="138430" h="48894">
                <a:moveTo>
                  <a:pt x="129018" y="1396"/>
                </a:moveTo>
                <a:lnTo>
                  <a:pt x="128740" y="1396"/>
                </a:lnTo>
                <a:lnTo>
                  <a:pt x="125754" y="1269"/>
                </a:lnTo>
                <a:lnTo>
                  <a:pt x="129018" y="1396"/>
                </a:lnTo>
                <a:close/>
              </a:path>
              <a:path w="138430" h="48894">
                <a:moveTo>
                  <a:pt x="137109" y="4317"/>
                </a:moveTo>
                <a:lnTo>
                  <a:pt x="134295" y="4317"/>
                </a:lnTo>
                <a:lnTo>
                  <a:pt x="137819" y="2666"/>
                </a:lnTo>
                <a:lnTo>
                  <a:pt x="137109" y="4317"/>
                </a:lnTo>
                <a:close/>
              </a:path>
              <a:path w="138430" h="48894">
                <a:moveTo>
                  <a:pt x="137580" y="8762"/>
                </a:moveTo>
                <a:lnTo>
                  <a:pt x="135859" y="7746"/>
                </a:lnTo>
                <a:lnTo>
                  <a:pt x="135089" y="7746"/>
                </a:lnTo>
                <a:lnTo>
                  <a:pt x="135600" y="7365"/>
                </a:lnTo>
                <a:lnTo>
                  <a:pt x="135124" y="7365"/>
                </a:lnTo>
                <a:lnTo>
                  <a:pt x="129696" y="4825"/>
                </a:lnTo>
                <a:lnTo>
                  <a:pt x="137068" y="4825"/>
                </a:lnTo>
                <a:lnTo>
                  <a:pt x="137326" y="5587"/>
                </a:lnTo>
                <a:lnTo>
                  <a:pt x="134892" y="5587"/>
                </a:lnTo>
                <a:lnTo>
                  <a:pt x="136464" y="7365"/>
                </a:lnTo>
                <a:lnTo>
                  <a:pt x="137580" y="8762"/>
                </a:lnTo>
                <a:close/>
              </a:path>
              <a:path w="138430" h="48894">
                <a:moveTo>
                  <a:pt x="137520" y="6095"/>
                </a:moveTo>
                <a:lnTo>
                  <a:pt x="134892" y="5587"/>
                </a:lnTo>
                <a:lnTo>
                  <a:pt x="137326" y="5587"/>
                </a:lnTo>
                <a:lnTo>
                  <a:pt x="137520" y="6095"/>
                </a:lnTo>
                <a:close/>
              </a:path>
              <a:path w="138430" h="48894">
                <a:moveTo>
                  <a:pt x="105446" y="18922"/>
                </a:moveTo>
                <a:lnTo>
                  <a:pt x="102987" y="16509"/>
                </a:lnTo>
                <a:lnTo>
                  <a:pt x="72038" y="16509"/>
                </a:lnTo>
                <a:lnTo>
                  <a:pt x="75437" y="13588"/>
                </a:lnTo>
                <a:lnTo>
                  <a:pt x="75521" y="9905"/>
                </a:lnTo>
                <a:lnTo>
                  <a:pt x="75648" y="7365"/>
                </a:lnTo>
                <a:lnTo>
                  <a:pt x="76538" y="6730"/>
                </a:lnTo>
                <a:lnTo>
                  <a:pt x="79129" y="7365"/>
                </a:lnTo>
                <a:lnTo>
                  <a:pt x="78893" y="7365"/>
                </a:lnTo>
                <a:lnTo>
                  <a:pt x="80779" y="7873"/>
                </a:lnTo>
                <a:lnTo>
                  <a:pt x="119317" y="7873"/>
                </a:lnTo>
                <a:lnTo>
                  <a:pt x="116840" y="8508"/>
                </a:lnTo>
                <a:lnTo>
                  <a:pt x="116556" y="8508"/>
                </a:lnTo>
                <a:lnTo>
                  <a:pt x="117332" y="9270"/>
                </a:lnTo>
                <a:lnTo>
                  <a:pt x="109747" y="9270"/>
                </a:lnTo>
                <a:lnTo>
                  <a:pt x="109295" y="9778"/>
                </a:lnTo>
                <a:lnTo>
                  <a:pt x="109070" y="10032"/>
                </a:lnTo>
                <a:lnTo>
                  <a:pt x="106939" y="10032"/>
                </a:lnTo>
                <a:lnTo>
                  <a:pt x="108014" y="13461"/>
                </a:lnTo>
                <a:lnTo>
                  <a:pt x="108174" y="13969"/>
                </a:lnTo>
                <a:lnTo>
                  <a:pt x="108253" y="14223"/>
                </a:lnTo>
                <a:lnTo>
                  <a:pt x="108373" y="14604"/>
                </a:lnTo>
                <a:lnTo>
                  <a:pt x="108492" y="14985"/>
                </a:lnTo>
                <a:lnTo>
                  <a:pt x="105446" y="18922"/>
                </a:lnTo>
                <a:close/>
              </a:path>
              <a:path w="138430" h="48894">
                <a:moveTo>
                  <a:pt x="121559" y="12128"/>
                </a:moveTo>
                <a:lnTo>
                  <a:pt x="121321" y="12128"/>
                </a:lnTo>
                <a:lnTo>
                  <a:pt x="123440" y="9270"/>
                </a:lnTo>
                <a:lnTo>
                  <a:pt x="121986" y="7365"/>
                </a:lnTo>
                <a:lnTo>
                  <a:pt x="121752" y="6984"/>
                </a:lnTo>
                <a:lnTo>
                  <a:pt x="128596" y="6984"/>
                </a:lnTo>
                <a:lnTo>
                  <a:pt x="128720" y="7365"/>
                </a:lnTo>
                <a:lnTo>
                  <a:pt x="128917" y="7746"/>
                </a:lnTo>
                <a:lnTo>
                  <a:pt x="126829" y="7746"/>
                </a:lnTo>
                <a:lnTo>
                  <a:pt x="126709" y="8000"/>
                </a:lnTo>
                <a:lnTo>
                  <a:pt x="126605" y="11429"/>
                </a:lnTo>
                <a:lnTo>
                  <a:pt x="124679" y="11429"/>
                </a:lnTo>
                <a:lnTo>
                  <a:pt x="121559" y="12128"/>
                </a:lnTo>
                <a:close/>
              </a:path>
              <a:path w="138430" h="48894">
                <a:moveTo>
                  <a:pt x="134969" y="7746"/>
                </a:moveTo>
                <a:lnTo>
                  <a:pt x="133848" y="7746"/>
                </a:lnTo>
                <a:lnTo>
                  <a:pt x="137467" y="7365"/>
                </a:lnTo>
                <a:lnTo>
                  <a:pt x="135391" y="7365"/>
                </a:lnTo>
                <a:lnTo>
                  <a:pt x="134969" y="7746"/>
                </a:lnTo>
                <a:close/>
              </a:path>
              <a:path w="138430" h="48894">
                <a:moveTo>
                  <a:pt x="135089" y="7746"/>
                </a:moveTo>
                <a:lnTo>
                  <a:pt x="135391" y="7365"/>
                </a:lnTo>
                <a:lnTo>
                  <a:pt x="135600" y="7365"/>
                </a:lnTo>
                <a:lnTo>
                  <a:pt x="135089" y="7746"/>
                </a:lnTo>
                <a:close/>
              </a:path>
              <a:path w="138430" h="48894">
                <a:moveTo>
                  <a:pt x="120321" y="9905"/>
                </a:moveTo>
                <a:lnTo>
                  <a:pt x="120179" y="9778"/>
                </a:lnTo>
                <a:lnTo>
                  <a:pt x="120099" y="9524"/>
                </a:lnTo>
                <a:lnTo>
                  <a:pt x="120019" y="9270"/>
                </a:lnTo>
                <a:lnTo>
                  <a:pt x="119899" y="8889"/>
                </a:lnTo>
                <a:lnTo>
                  <a:pt x="119779" y="8508"/>
                </a:lnTo>
                <a:lnTo>
                  <a:pt x="119699" y="8254"/>
                </a:lnTo>
                <a:lnTo>
                  <a:pt x="119620" y="8000"/>
                </a:lnTo>
                <a:lnTo>
                  <a:pt x="121386" y="7746"/>
                </a:lnTo>
                <a:lnTo>
                  <a:pt x="120635" y="9270"/>
                </a:lnTo>
                <a:lnTo>
                  <a:pt x="120509" y="9524"/>
                </a:lnTo>
                <a:lnTo>
                  <a:pt x="120384" y="9778"/>
                </a:lnTo>
                <a:close/>
              </a:path>
              <a:path w="138430" h="48894">
                <a:moveTo>
                  <a:pt x="129039" y="8508"/>
                </a:moveTo>
                <a:lnTo>
                  <a:pt x="126829" y="7746"/>
                </a:lnTo>
                <a:lnTo>
                  <a:pt x="128917" y="7746"/>
                </a:lnTo>
                <a:lnTo>
                  <a:pt x="129039" y="8508"/>
                </a:lnTo>
                <a:close/>
              </a:path>
              <a:path w="138430" h="48894">
                <a:moveTo>
                  <a:pt x="131308" y="10921"/>
                </a:moveTo>
                <a:lnTo>
                  <a:pt x="131204" y="10032"/>
                </a:lnTo>
                <a:lnTo>
                  <a:pt x="131099" y="9270"/>
                </a:lnTo>
                <a:lnTo>
                  <a:pt x="130987" y="8508"/>
                </a:lnTo>
                <a:lnTo>
                  <a:pt x="130890" y="7746"/>
                </a:lnTo>
                <a:lnTo>
                  <a:pt x="134175" y="8508"/>
                </a:lnTo>
                <a:lnTo>
                  <a:pt x="134298" y="9524"/>
                </a:lnTo>
                <a:lnTo>
                  <a:pt x="134343" y="9778"/>
                </a:lnTo>
                <a:lnTo>
                  <a:pt x="134524" y="9778"/>
                </a:lnTo>
                <a:lnTo>
                  <a:pt x="131308" y="10921"/>
                </a:lnTo>
                <a:close/>
              </a:path>
              <a:path w="138430" h="48894">
                <a:moveTo>
                  <a:pt x="71742" y="16509"/>
                </a:moveTo>
                <a:lnTo>
                  <a:pt x="57313" y="16509"/>
                </a:lnTo>
                <a:lnTo>
                  <a:pt x="57425" y="13588"/>
                </a:lnTo>
                <a:lnTo>
                  <a:pt x="55693" y="12826"/>
                </a:lnTo>
                <a:lnTo>
                  <a:pt x="54636" y="10032"/>
                </a:lnTo>
                <a:lnTo>
                  <a:pt x="60889" y="8000"/>
                </a:lnTo>
                <a:lnTo>
                  <a:pt x="62539" y="10540"/>
                </a:lnTo>
                <a:lnTo>
                  <a:pt x="69232" y="10667"/>
                </a:lnTo>
                <a:lnTo>
                  <a:pt x="71742" y="16509"/>
                </a:lnTo>
                <a:close/>
              </a:path>
              <a:path w="138430" h="48894">
                <a:moveTo>
                  <a:pt x="69232" y="10667"/>
                </a:moveTo>
                <a:lnTo>
                  <a:pt x="62622" y="10667"/>
                </a:lnTo>
                <a:lnTo>
                  <a:pt x="64652" y="9905"/>
                </a:lnTo>
                <a:lnTo>
                  <a:pt x="66504" y="9270"/>
                </a:lnTo>
                <a:lnTo>
                  <a:pt x="68714" y="9524"/>
                </a:lnTo>
                <a:lnTo>
                  <a:pt x="69174" y="10540"/>
                </a:lnTo>
                <a:close/>
              </a:path>
              <a:path w="138430" h="48894">
                <a:moveTo>
                  <a:pt x="112136" y="17398"/>
                </a:moveTo>
                <a:lnTo>
                  <a:pt x="108552" y="16128"/>
                </a:lnTo>
                <a:lnTo>
                  <a:pt x="111867" y="11429"/>
                </a:lnTo>
                <a:lnTo>
                  <a:pt x="109747" y="9270"/>
                </a:lnTo>
                <a:lnTo>
                  <a:pt x="117332" y="9270"/>
                </a:lnTo>
                <a:lnTo>
                  <a:pt x="119542" y="11429"/>
                </a:lnTo>
                <a:lnTo>
                  <a:pt x="115491" y="12128"/>
                </a:lnTo>
                <a:lnTo>
                  <a:pt x="115034" y="12128"/>
                </a:lnTo>
                <a:lnTo>
                  <a:pt x="116890" y="13461"/>
                </a:lnTo>
                <a:lnTo>
                  <a:pt x="114585" y="13461"/>
                </a:lnTo>
                <a:lnTo>
                  <a:pt x="110881" y="13969"/>
                </a:lnTo>
                <a:lnTo>
                  <a:pt x="111974" y="16001"/>
                </a:lnTo>
                <a:lnTo>
                  <a:pt x="112136" y="17398"/>
                </a:lnTo>
                <a:close/>
              </a:path>
              <a:path w="138430" h="48894">
                <a:moveTo>
                  <a:pt x="109103" y="11429"/>
                </a:moveTo>
                <a:lnTo>
                  <a:pt x="108965" y="11429"/>
                </a:lnTo>
                <a:lnTo>
                  <a:pt x="106939" y="10032"/>
                </a:lnTo>
                <a:lnTo>
                  <a:pt x="109070" y="10032"/>
                </a:lnTo>
                <a:lnTo>
                  <a:pt x="108731" y="10540"/>
                </a:lnTo>
                <a:lnTo>
                  <a:pt x="109050" y="11302"/>
                </a:lnTo>
                <a:close/>
              </a:path>
              <a:path w="138430" h="48894">
                <a:moveTo>
                  <a:pt x="126722" y="12445"/>
                </a:moveTo>
                <a:lnTo>
                  <a:pt x="125097" y="12445"/>
                </a:lnTo>
                <a:lnTo>
                  <a:pt x="124679" y="11429"/>
                </a:lnTo>
                <a:lnTo>
                  <a:pt x="126605" y="11429"/>
                </a:lnTo>
                <a:lnTo>
                  <a:pt x="126722" y="12445"/>
                </a:lnTo>
                <a:close/>
              </a:path>
              <a:path w="138430" h="48894">
                <a:moveTo>
                  <a:pt x="126948" y="14223"/>
                </a:moveTo>
                <a:lnTo>
                  <a:pt x="125103" y="14223"/>
                </a:lnTo>
                <a:lnTo>
                  <a:pt x="122449" y="13588"/>
                </a:lnTo>
                <a:lnTo>
                  <a:pt x="123118" y="13588"/>
                </a:lnTo>
                <a:lnTo>
                  <a:pt x="121559" y="12128"/>
                </a:lnTo>
                <a:lnTo>
                  <a:pt x="120690" y="12128"/>
                </a:lnTo>
                <a:lnTo>
                  <a:pt x="125097" y="12445"/>
                </a:lnTo>
                <a:lnTo>
                  <a:pt x="126722" y="12445"/>
                </a:lnTo>
                <a:lnTo>
                  <a:pt x="126846" y="13461"/>
                </a:lnTo>
                <a:lnTo>
                  <a:pt x="126948" y="14223"/>
                </a:lnTo>
                <a:close/>
              </a:path>
              <a:path w="138430" h="48894">
                <a:moveTo>
                  <a:pt x="99545" y="22097"/>
                </a:moveTo>
                <a:lnTo>
                  <a:pt x="45838" y="22097"/>
                </a:lnTo>
                <a:lnTo>
                  <a:pt x="46794" y="21081"/>
                </a:lnTo>
                <a:lnTo>
                  <a:pt x="48146" y="17398"/>
                </a:lnTo>
                <a:lnTo>
                  <a:pt x="49959" y="14604"/>
                </a:lnTo>
                <a:lnTo>
                  <a:pt x="53185" y="12826"/>
                </a:lnTo>
                <a:lnTo>
                  <a:pt x="57108" y="16509"/>
                </a:lnTo>
                <a:lnTo>
                  <a:pt x="103241" y="16509"/>
                </a:lnTo>
                <a:lnTo>
                  <a:pt x="103177" y="19684"/>
                </a:lnTo>
                <a:lnTo>
                  <a:pt x="105506" y="19684"/>
                </a:lnTo>
                <a:lnTo>
                  <a:pt x="107656" y="20700"/>
                </a:lnTo>
                <a:lnTo>
                  <a:pt x="105267" y="21081"/>
                </a:lnTo>
                <a:lnTo>
                  <a:pt x="104998" y="21335"/>
                </a:lnTo>
                <a:lnTo>
                  <a:pt x="101504" y="21335"/>
                </a:lnTo>
                <a:lnTo>
                  <a:pt x="99545" y="22097"/>
                </a:lnTo>
                <a:close/>
              </a:path>
              <a:path w="138430" h="48894">
                <a:moveTo>
                  <a:pt x="115361" y="16509"/>
                </a:moveTo>
                <a:lnTo>
                  <a:pt x="114980" y="14985"/>
                </a:lnTo>
                <a:lnTo>
                  <a:pt x="114884" y="14604"/>
                </a:lnTo>
                <a:lnTo>
                  <a:pt x="114789" y="14223"/>
                </a:lnTo>
                <a:lnTo>
                  <a:pt x="114726" y="13969"/>
                </a:lnTo>
                <a:lnTo>
                  <a:pt x="114630" y="13588"/>
                </a:lnTo>
                <a:lnTo>
                  <a:pt x="116890" y="13461"/>
                </a:lnTo>
                <a:lnTo>
                  <a:pt x="117155" y="13588"/>
                </a:lnTo>
                <a:lnTo>
                  <a:pt x="117413" y="13588"/>
                </a:lnTo>
                <a:lnTo>
                  <a:pt x="115839" y="16001"/>
                </a:lnTo>
                <a:lnTo>
                  <a:pt x="115361" y="16509"/>
                </a:lnTo>
                <a:close/>
              </a:path>
              <a:path w="138430" h="48894">
                <a:moveTo>
                  <a:pt x="105511" y="19684"/>
                </a:moveTo>
                <a:lnTo>
                  <a:pt x="103177" y="19684"/>
                </a:lnTo>
                <a:lnTo>
                  <a:pt x="104371" y="19049"/>
                </a:lnTo>
                <a:lnTo>
                  <a:pt x="105511" y="19684"/>
                </a:lnTo>
                <a:close/>
              </a:path>
              <a:path w="138430" h="48894">
                <a:moveTo>
                  <a:pt x="98127" y="22487"/>
                </a:moveTo>
                <a:lnTo>
                  <a:pt x="41896" y="22487"/>
                </a:lnTo>
                <a:lnTo>
                  <a:pt x="41896" y="20954"/>
                </a:lnTo>
                <a:lnTo>
                  <a:pt x="45838" y="22097"/>
                </a:lnTo>
                <a:lnTo>
                  <a:pt x="99545" y="22097"/>
                </a:lnTo>
                <a:lnTo>
                  <a:pt x="98127" y="22487"/>
                </a:lnTo>
                <a:close/>
              </a:path>
              <a:path w="138430" h="48894">
                <a:moveTo>
                  <a:pt x="98160" y="23240"/>
                </a:moveTo>
                <a:lnTo>
                  <a:pt x="40403" y="23240"/>
                </a:lnTo>
                <a:lnTo>
                  <a:pt x="40281" y="22487"/>
                </a:lnTo>
                <a:lnTo>
                  <a:pt x="40164" y="21716"/>
                </a:lnTo>
                <a:lnTo>
                  <a:pt x="40642" y="21335"/>
                </a:lnTo>
                <a:lnTo>
                  <a:pt x="41780" y="22487"/>
                </a:lnTo>
                <a:lnTo>
                  <a:pt x="98127" y="22487"/>
                </a:lnTo>
                <a:lnTo>
                  <a:pt x="98160" y="23240"/>
                </a:lnTo>
                <a:close/>
              </a:path>
              <a:path w="138430" h="48894">
                <a:moveTo>
                  <a:pt x="104550" y="23494"/>
                </a:moveTo>
                <a:lnTo>
                  <a:pt x="100160" y="23240"/>
                </a:lnTo>
                <a:lnTo>
                  <a:pt x="100788" y="23240"/>
                </a:lnTo>
                <a:lnTo>
                  <a:pt x="101007" y="22487"/>
                </a:lnTo>
                <a:lnTo>
                  <a:pt x="101121" y="22097"/>
                </a:lnTo>
                <a:lnTo>
                  <a:pt x="101232" y="21716"/>
                </a:lnTo>
                <a:lnTo>
                  <a:pt x="101343" y="21335"/>
                </a:lnTo>
                <a:lnTo>
                  <a:pt x="104998" y="21335"/>
                </a:lnTo>
                <a:lnTo>
                  <a:pt x="104530" y="22097"/>
                </a:lnTo>
                <a:lnTo>
                  <a:pt x="104651" y="22487"/>
                </a:lnTo>
                <a:lnTo>
                  <a:pt x="104741" y="23240"/>
                </a:lnTo>
                <a:lnTo>
                  <a:pt x="104550" y="23494"/>
                </a:lnTo>
                <a:close/>
              </a:path>
              <a:path w="138430" h="48894">
                <a:moveTo>
                  <a:pt x="60671" y="27050"/>
                </a:moveTo>
                <a:lnTo>
                  <a:pt x="38359" y="27050"/>
                </a:lnTo>
                <a:lnTo>
                  <a:pt x="37012" y="26161"/>
                </a:lnTo>
                <a:lnTo>
                  <a:pt x="36939" y="22986"/>
                </a:lnTo>
                <a:lnTo>
                  <a:pt x="40403" y="23240"/>
                </a:lnTo>
                <a:lnTo>
                  <a:pt x="98160" y="23240"/>
                </a:lnTo>
                <a:lnTo>
                  <a:pt x="98160" y="23494"/>
                </a:lnTo>
                <a:lnTo>
                  <a:pt x="83079" y="23494"/>
                </a:lnTo>
                <a:lnTo>
                  <a:pt x="81732" y="25399"/>
                </a:lnTo>
                <a:lnTo>
                  <a:pt x="64902" y="25399"/>
                </a:lnTo>
                <a:lnTo>
                  <a:pt x="60671" y="27050"/>
                </a:lnTo>
                <a:close/>
              </a:path>
              <a:path w="138430" h="48894">
                <a:moveTo>
                  <a:pt x="90327" y="28193"/>
                </a:moveTo>
                <a:lnTo>
                  <a:pt x="89857" y="28193"/>
                </a:lnTo>
                <a:lnTo>
                  <a:pt x="88424" y="27685"/>
                </a:lnTo>
                <a:lnTo>
                  <a:pt x="88902" y="27685"/>
                </a:lnTo>
                <a:lnTo>
                  <a:pt x="86393" y="27304"/>
                </a:lnTo>
                <a:lnTo>
                  <a:pt x="87224" y="27304"/>
                </a:lnTo>
                <a:lnTo>
                  <a:pt x="87173" y="26161"/>
                </a:lnTo>
                <a:lnTo>
                  <a:pt x="87387" y="26161"/>
                </a:lnTo>
                <a:lnTo>
                  <a:pt x="82769" y="23494"/>
                </a:lnTo>
                <a:lnTo>
                  <a:pt x="98160" y="23494"/>
                </a:lnTo>
                <a:lnTo>
                  <a:pt x="98160" y="24764"/>
                </a:lnTo>
                <a:lnTo>
                  <a:pt x="92795" y="24764"/>
                </a:lnTo>
                <a:lnTo>
                  <a:pt x="93037" y="25399"/>
                </a:lnTo>
                <a:lnTo>
                  <a:pt x="93134" y="25780"/>
                </a:lnTo>
                <a:lnTo>
                  <a:pt x="92434" y="25780"/>
                </a:lnTo>
                <a:lnTo>
                  <a:pt x="90327" y="28193"/>
                </a:lnTo>
                <a:close/>
              </a:path>
              <a:path w="138430" h="48894">
                <a:moveTo>
                  <a:pt x="97801" y="25780"/>
                </a:moveTo>
                <a:lnTo>
                  <a:pt x="93740" y="24764"/>
                </a:lnTo>
                <a:lnTo>
                  <a:pt x="98160" y="24764"/>
                </a:lnTo>
                <a:lnTo>
                  <a:pt x="98160" y="25399"/>
                </a:lnTo>
                <a:lnTo>
                  <a:pt x="97801" y="25780"/>
                </a:lnTo>
                <a:close/>
              </a:path>
              <a:path w="138430" h="48894">
                <a:moveTo>
                  <a:pt x="66694" y="31876"/>
                </a:moveTo>
                <a:lnTo>
                  <a:pt x="66119" y="31876"/>
                </a:lnTo>
                <a:lnTo>
                  <a:pt x="64055" y="31495"/>
                </a:lnTo>
                <a:lnTo>
                  <a:pt x="62442" y="28701"/>
                </a:lnTo>
                <a:lnTo>
                  <a:pt x="65230" y="27685"/>
                </a:lnTo>
                <a:lnTo>
                  <a:pt x="64520" y="27685"/>
                </a:lnTo>
                <a:lnTo>
                  <a:pt x="64404" y="25399"/>
                </a:lnTo>
                <a:lnTo>
                  <a:pt x="80861" y="25399"/>
                </a:lnTo>
                <a:lnTo>
                  <a:pt x="75642" y="26415"/>
                </a:lnTo>
                <a:lnTo>
                  <a:pt x="74642" y="27050"/>
                </a:lnTo>
                <a:lnTo>
                  <a:pt x="74462" y="27050"/>
                </a:lnTo>
                <a:lnTo>
                  <a:pt x="73571" y="28193"/>
                </a:lnTo>
                <a:lnTo>
                  <a:pt x="65369" y="28193"/>
                </a:lnTo>
                <a:lnTo>
                  <a:pt x="66694" y="31876"/>
                </a:lnTo>
                <a:close/>
              </a:path>
              <a:path w="138430" h="48894">
                <a:moveTo>
                  <a:pt x="80866" y="26669"/>
                </a:moveTo>
                <a:lnTo>
                  <a:pt x="80779" y="26161"/>
                </a:lnTo>
                <a:lnTo>
                  <a:pt x="80134" y="25780"/>
                </a:lnTo>
                <a:lnTo>
                  <a:pt x="79632" y="25399"/>
                </a:lnTo>
                <a:lnTo>
                  <a:pt x="81728" y="25399"/>
                </a:lnTo>
                <a:lnTo>
                  <a:pt x="80866" y="26669"/>
                </a:lnTo>
                <a:close/>
              </a:path>
              <a:path w="138430" h="48894">
                <a:moveTo>
                  <a:pt x="94103" y="28701"/>
                </a:moveTo>
                <a:lnTo>
                  <a:pt x="93746" y="28193"/>
                </a:lnTo>
                <a:lnTo>
                  <a:pt x="92515" y="25780"/>
                </a:lnTo>
                <a:lnTo>
                  <a:pt x="93134" y="25780"/>
                </a:lnTo>
                <a:lnTo>
                  <a:pt x="94103" y="28701"/>
                </a:lnTo>
                <a:close/>
              </a:path>
              <a:path w="138430" h="48894">
                <a:moveTo>
                  <a:pt x="61590" y="28701"/>
                </a:moveTo>
                <a:lnTo>
                  <a:pt x="35574" y="28701"/>
                </a:lnTo>
                <a:lnTo>
                  <a:pt x="35657" y="28193"/>
                </a:lnTo>
                <a:lnTo>
                  <a:pt x="35740" y="27685"/>
                </a:lnTo>
                <a:lnTo>
                  <a:pt x="35802" y="27304"/>
                </a:lnTo>
                <a:lnTo>
                  <a:pt x="35905" y="26669"/>
                </a:lnTo>
                <a:lnTo>
                  <a:pt x="35983" y="26161"/>
                </a:lnTo>
                <a:lnTo>
                  <a:pt x="36461" y="26161"/>
                </a:lnTo>
                <a:lnTo>
                  <a:pt x="38193" y="27685"/>
                </a:lnTo>
                <a:lnTo>
                  <a:pt x="60856" y="27685"/>
                </a:lnTo>
                <a:lnTo>
                  <a:pt x="61590" y="28701"/>
                </a:lnTo>
                <a:close/>
              </a:path>
              <a:path w="138430" h="48894">
                <a:moveTo>
                  <a:pt x="80818" y="27050"/>
                </a:moveTo>
                <a:lnTo>
                  <a:pt x="80662" y="27050"/>
                </a:lnTo>
                <a:lnTo>
                  <a:pt x="80879" y="26669"/>
                </a:lnTo>
                <a:lnTo>
                  <a:pt x="80818" y="27050"/>
                </a:lnTo>
                <a:close/>
              </a:path>
              <a:path w="138430" h="48894">
                <a:moveTo>
                  <a:pt x="60856" y="27685"/>
                </a:moveTo>
                <a:lnTo>
                  <a:pt x="38193" y="27685"/>
                </a:lnTo>
                <a:lnTo>
                  <a:pt x="38623" y="27050"/>
                </a:lnTo>
                <a:lnTo>
                  <a:pt x="60306" y="27050"/>
                </a:lnTo>
                <a:lnTo>
                  <a:pt x="60856" y="27685"/>
                </a:lnTo>
                <a:close/>
              </a:path>
              <a:path w="138430" h="48894">
                <a:moveTo>
                  <a:pt x="81513" y="27685"/>
                </a:moveTo>
                <a:lnTo>
                  <a:pt x="81223" y="27685"/>
                </a:lnTo>
                <a:lnTo>
                  <a:pt x="80883" y="27304"/>
                </a:lnTo>
                <a:lnTo>
                  <a:pt x="80818" y="27050"/>
                </a:lnTo>
                <a:lnTo>
                  <a:pt x="82332" y="27050"/>
                </a:lnTo>
                <a:lnTo>
                  <a:pt x="81922" y="27304"/>
                </a:lnTo>
                <a:lnTo>
                  <a:pt x="81513" y="27685"/>
                </a:lnTo>
                <a:close/>
              </a:path>
              <a:path w="138430" h="48894">
                <a:moveTo>
                  <a:pt x="82829" y="30606"/>
                </a:moveTo>
                <a:lnTo>
                  <a:pt x="82472" y="30606"/>
                </a:lnTo>
                <a:lnTo>
                  <a:pt x="82515" y="30352"/>
                </a:lnTo>
                <a:lnTo>
                  <a:pt x="82621" y="29717"/>
                </a:lnTo>
                <a:lnTo>
                  <a:pt x="82725" y="29082"/>
                </a:lnTo>
                <a:lnTo>
                  <a:pt x="82780" y="28701"/>
                </a:lnTo>
                <a:lnTo>
                  <a:pt x="82866" y="28193"/>
                </a:lnTo>
                <a:lnTo>
                  <a:pt x="82950" y="27685"/>
                </a:lnTo>
                <a:lnTo>
                  <a:pt x="83008" y="27304"/>
                </a:lnTo>
                <a:lnTo>
                  <a:pt x="82784" y="27304"/>
                </a:lnTo>
                <a:lnTo>
                  <a:pt x="82374" y="27050"/>
                </a:lnTo>
                <a:lnTo>
                  <a:pt x="85192" y="27050"/>
                </a:lnTo>
                <a:lnTo>
                  <a:pt x="84695" y="28701"/>
                </a:lnTo>
                <a:lnTo>
                  <a:pt x="84721" y="29971"/>
                </a:lnTo>
                <a:lnTo>
                  <a:pt x="82829" y="30606"/>
                </a:lnTo>
                <a:close/>
              </a:path>
              <a:path w="138430" h="48894">
                <a:moveTo>
                  <a:pt x="32026" y="33400"/>
                </a:moveTo>
                <a:lnTo>
                  <a:pt x="30863" y="32638"/>
                </a:lnTo>
                <a:lnTo>
                  <a:pt x="29559" y="31876"/>
                </a:lnTo>
                <a:lnTo>
                  <a:pt x="29765" y="31876"/>
                </a:lnTo>
                <a:lnTo>
                  <a:pt x="33415" y="29717"/>
                </a:lnTo>
                <a:lnTo>
                  <a:pt x="36056" y="28193"/>
                </a:lnTo>
                <a:lnTo>
                  <a:pt x="35657" y="28193"/>
                </a:lnTo>
                <a:lnTo>
                  <a:pt x="35574" y="28701"/>
                </a:lnTo>
                <a:lnTo>
                  <a:pt x="61590" y="28701"/>
                </a:lnTo>
                <a:lnTo>
                  <a:pt x="61865" y="29082"/>
                </a:lnTo>
                <a:lnTo>
                  <a:pt x="59874" y="29082"/>
                </a:lnTo>
                <a:lnTo>
                  <a:pt x="60440" y="29971"/>
                </a:lnTo>
                <a:lnTo>
                  <a:pt x="56350" y="29971"/>
                </a:lnTo>
                <a:lnTo>
                  <a:pt x="55076" y="30987"/>
                </a:lnTo>
                <a:lnTo>
                  <a:pt x="54967" y="32638"/>
                </a:lnTo>
                <a:lnTo>
                  <a:pt x="31085" y="32638"/>
                </a:lnTo>
                <a:lnTo>
                  <a:pt x="32026" y="33400"/>
                </a:lnTo>
                <a:close/>
              </a:path>
              <a:path w="138430" h="48894">
                <a:moveTo>
                  <a:pt x="62442" y="28701"/>
                </a:moveTo>
                <a:lnTo>
                  <a:pt x="61590" y="28701"/>
                </a:lnTo>
                <a:lnTo>
                  <a:pt x="61223" y="28193"/>
                </a:lnTo>
                <a:lnTo>
                  <a:pt x="63836" y="28193"/>
                </a:lnTo>
                <a:lnTo>
                  <a:pt x="62442" y="28701"/>
                </a:lnTo>
                <a:close/>
              </a:path>
              <a:path w="138430" h="48894">
                <a:moveTo>
                  <a:pt x="68809" y="28701"/>
                </a:moveTo>
                <a:lnTo>
                  <a:pt x="65552" y="28701"/>
                </a:lnTo>
                <a:lnTo>
                  <a:pt x="65369" y="28193"/>
                </a:lnTo>
                <a:lnTo>
                  <a:pt x="68809" y="28701"/>
                </a:lnTo>
                <a:close/>
              </a:path>
              <a:path w="138430" h="48894">
                <a:moveTo>
                  <a:pt x="70231" y="31495"/>
                </a:moveTo>
                <a:lnTo>
                  <a:pt x="69898" y="31495"/>
                </a:lnTo>
                <a:lnTo>
                  <a:pt x="69854" y="30987"/>
                </a:lnTo>
                <a:lnTo>
                  <a:pt x="69766" y="29971"/>
                </a:lnTo>
                <a:lnTo>
                  <a:pt x="69659" y="28701"/>
                </a:lnTo>
                <a:lnTo>
                  <a:pt x="68809" y="28701"/>
                </a:lnTo>
                <a:lnTo>
                  <a:pt x="65369" y="28193"/>
                </a:lnTo>
                <a:lnTo>
                  <a:pt x="73571" y="28193"/>
                </a:lnTo>
                <a:lnTo>
                  <a:pt x="71521" y="30987"/>
                </a:lnTo>
                <a:lnTo>
                  <a:pt x="70231" y="31495"/>
                </a:lnTo>
                <a:close/>
              </a:path>
              <a:path w="138430" h="48894">
                <a:moveTo>
                  <a:pt x="82784" y="28701"/>
                </a:moveTo>
                <a:lnTo>
                  <a:pt x="73198" y="28701"/>
                </a:lnTo>
                <a:lnTo>
                  <a:pt x="73571" y="28193"/>
                </a:lnTo>
                <a:lnTo>
                  <a:pt x="82862" y="28193"/>
                </a:lnTo>
                <a:lnTo>
                  <a:pt x="82784" y="28701"/>
                </a:lnTo>
                <a:close/>
              </a:path>
              <a:path w="138430" h="48894">
                <a:moveTo>
                  <a:pt x="94005" y="28701"/>
                </a:moveTo>
                <a:lnTo>
                  <a:pt x="84695" y="28701"/>
                </a:lnTo>
                <a:lnTo>
                  <a:pt x="84848" y="28193"/>
                </a:lnTo>
                <a:lnTo>
                  <a:pt x="93746" y="28193"/>
                </a:lnTo>
                <a:lnTo>
                  <a:pt x="94005" y="28701"/>
                </a:lnTo>
                <a:close/>
              </a:path>
              <a:path w="138430" h="48894">
                <a:moveTo>
                  <a:pt x="39288" y="35940"/>
                </a:moveTo>
                <a:lnTo>
                  <a:pt x="23918" y="35940"/>
                </a:lnTo>
                <a:lnTo>
                  <a:pt x="24951" y="32892"/>
                </a:lnTo>
                <a:lnTo>
                  <a:pt x="25037" y="32638"/>
                </a:lnTo>
                <a:lnTo>
                  <a:pt x="25123" y="32384"/>
                </a:lnTo>
                <a:lnTo>
                  <a:pt x="25389" y="31876"/>
                </a:lnTo>
                <a:lnTo>
                  <a:pt x="28816" y="28701"/>
                </a:lnTo>
                <a:lnTo>
                  <a:pt x="28889" y="29082"/>
                </a:lnTo>
                <a:lnTo>
                  <a:pt x="29010" y="29717"/>
                </a:lnTo>
                <a:lnTo>
                  <a:pt x="29131" y="30352"/>
                </a:lnTo>
                <a:lnTo>
                  <a:pt x="29252" y="30987"/>
                </a:lnTo>
                <a:lnTo>
                  <a:pt x="29349" y="31495"/>
                </a:lnTo>
                <a:lnTo>
                  <a:pt x="29421" y="31876"/>
                </a:lnTo>
                <a:lnTo>
                  <a:pt x="29518" y="32384"/>
                </a:lnTo>
                <a:lnTo>
                  <a:pt x="29615" y="32892"/>
                </a:lnTo>
                <a:lnTo>
                  <a:pt x="29712" y="33400"/>
                </a:lnTo>
                <a:lnTo>
                  <a:pt x="29760" y="33654"/>
                </a:lnTo>
                <a:lnTo>
                  <a:pt x="29857" y="34162"/>
                </a:lnTo>
                <a:lnTo>
                  <a:pt x="38986" y="34162"/>
                </a:lnTo>
                <a:lnTo>
                  <a:pt x="39202" y="35432"/>
                </a:lnTo>
                <a:lnTo>
                  <a:pt x="39288" y="35940"/>
                </a:lnTo>
                <a:close/>
              </a:path>
              <a:path w="138430" h="48894">
                <a:moveTo>
                  <a:pt x="62203" y="37718"/>
                </a:moveTo>
                <a:lnTo>
                  <a:pt x="60089" y="34162"/>
                </a:lnTo>
                <a:lnTo>
                  <a:pt x="62430" y="33654"/>
                </a:lnTo>
                <a:lnTo>
                  <a:pt x="61825" y="33654"/>
                </a:lnTo>
                <a:lnTo>
                  <a:pt x="61785" y="33400"/>
                </a:lnTo>
                <a:lnTo>
                  <a:pt x="61666" y="32638"/>
                </a:lnTo>
                <a:lnTo>
                  <a:pt x="61547" y="31876"/>
                </a:lnTo>
                <a:lnTo>
                  <a:pt x="61487" y="31495"/>
                </a:lnTo>
                <a:lnTo>
                  <a:pt x="61407" y="30987"/>
                </a:lnTo>
                <a:lnTo>
                  <a:pt x="61308" y="30352"/>
                </a:lnTo>
                <a:lnTo>
                  <a:pt x="61209" y="29717"/>
                </a:lnTo>
                <a:lnTo>
                  <a:pt x="61109" y="29082"/>
                </a:lnTo>
                <a:lnTo>
                  <a:pt x="61865" y="29082"/>
                </a:lnTo>
                <a:lnTo>
                  <a:pt x="62920" y="30352"/>
                </a:lnTo>
                <a:lnTo>
                  <a:pt x="63040" y="33400"/>
                </a:lnTo>
                <a:lnTo>
                  <a:pt x="62024" y="34162"/>
                </a:lnTo>
                <a:lnTo>
                  <a:pt x="62144" y="35432"/>
                </a:lnTo>
                <a:lnTo>
                  <a:pt x="63697" y="36321"/>
                </a:lnTo>
                <a:lnTo>
                  <a:pt x="63338" y="36702"/>
                </a:lnTo>
                <a:lnTo>
                  <a:pt x="62203" y="37718"/>
                </a:lnTo>
                <a:close/>
              </a:path>
              <a:path w="138430" h="48894">
                <a:moveTo>
                  <a:pt x="38879" y="40131"/>
                </a:moveTo>
                <a:lnTo>
                  <a:pt x="11214" y="40131"/>
                </a:lnTo>
                <a:lnTo>
                  <a:pt x="12450" y="38988"/>
                </a:lnTo>
                <a:lnTo>
                  <a:pt x="13658" y="38099"/>
                </a:lnTo>
                <a:lnTo>
                  <a:pt x="14225" y="37718"/>
                </a:lnTo>
                <a:lnTo>
                  <a:pt x="15556" y="36956"/>
                </a:lnTo>
                <a:lnTo>
                  <a:pt x="15681" y="35432"/>
                </a:lnTo>
                <a:lnTo>
                  <a:pt x="15780" y="34162"/>
                </a:lnTo>
                <a:lnTo>
                  <a:pt x="15826" y="33654"/>
                </a:lnTo>
                <a:lnTo>
                  <a:pt x="15935" y="32384"/>
                </a:lnTo>
                <a:lnTo>
                  <a:pt x="16047" y="30987"/>
                </a:lnTo>
                <a:lnTo>
                  <a:pt x="16159" y="29717"/>
                </a:lnTo>
                <a:lnTo>
                  <a:pt x="20454" y="32384"/>
                </a:lnTo>
                <a:lnTo>
                  <a:pt x="23918" y="35940"/>
                </a:lnTo>
                <a:lnTo>
                  <a:pt x="39288" y="35940"/>
                </a:lnTo>
                <a:lnTo>
                  <a:pt x="39355" y="36321"/>
                </a:lnTo>
                <a:lnTo>
                  <a:pt x="39466" y="36956"/>
                </a:lnTo>
                <a:lnTo>
                  <a:pt x="39533" y="37337"/>
                </a:lnTo>
                <a:lnTo>
                  <a:pt x="39600" y="37718"/>
                </a:lnTo>
                <a:lnTo>
                  <a:pt x="39666" y="38099"/>
                </a:lnTo>
                <a:lnTo>
                  <a:pt x="39733" y="38480"/>
                </a:lnTo>
                <a:lnTo>
                  <a:pt x="38879" y="40131"/>
                </a:lnTo>
                <a:close/>
              </a:path>
              <a:path w="138430" h="48894">
                <a:moveTo>
                  <a:pt x="59416" y="30987"/>
                </a:moveTo>
                <a:lnTo>
                  <a:pt x="58992" y="30987"/>
                </a:lnTo>
                <a:lnTo>
                  <a:pt x="56350" y="29971"/>
                </a:lnTo>
                <a:lnTo>
                  <a:pt x="60440" y="29971"/>
                </a:lnTo>
                <a:lnTo>
                  <a:pt x="60830" y="30606"/>
                </a:lnTo>
                <a:lnTo>
                  <a:pt x="59416" y="30987"/>
                </a:lnTo>
                <a:close/>
              </a:path>
              <a:path w="138430" h="48894">
                <a:moveTo>
                  <a:pt x="33672" y="34162"/>
                </a:moveTo>
                <a:lnTo>
                  <a:pt x="29939" y="34162"/>
                </a:lnTo>
                <a:lnTo>
                  <a:pt x="30063" y="33654"/>
                </a:lnTo>
                <a:lnTo>
                  <a:pt x="30125" y="33400"/>
                </a:lnTo>
                <a:lnTo>
                  <a:pt x="30249" y="32892"/>
                </a:lnTo>
                <a:lnTo>
                  <a:pt x="30863" y="32638"/>
                </a:lnTo>
                <a:lnTo>
                  <a:pt x="32340" y="33654"/>
                </a:lnTo>
                <a:lnTo>
                  <a:pt x="33672" y="34162"/>
                </a:lnTo>
                <a:close/>
              </a:path>
              <a:path w="138430" h="48894">
                <a:moveTo>
                  <a:pt x="44225" y="40385"/>
                </a:moveTo>
                <a:lnTo>
                  <a:pt x="44190" y="40131"/>
                </a:lnTo>
                <a:lnTo>
                  <a:pt x="44080" y="39369"/>
                </a:lnTo>
                <a:lnTo>
                  <a:pt x="43955" y="38480"/>
                </a:lnTo>
                <a:lnTo>
                  <a:pt x="43852" y="37718"/>
                </a:lnTo>
                <a:lnTo>
                  <a:pt x="43710" y="37337"/>
                </a:lnTo>
                <a:lnTo>
                  <a:pt x="38622" y="34162"/>
                </a:lnTo>
                <a:lnTo>
                  <a:pt x="33672" y="34162"/>
                </a:lnTo>
                <a:lnTo>
                  <a:pt x="32340" y="33654"/>
                </a:lnTo>
                <a:lnTo>
                  <a:pt x="31085" y="32638"/>
                </a:lnTo>
                <a:lnTo>
                  <a:pt x="54967" y="32638"/>
                </a:lnTo>
                <a:lnTo>
                  <a:pt x="55090" y="36321"/>
                </a:lnTo>
                <a:lnTo>
                  <a:pt x="55124" y="37337"/>
                </a:lnTo>
                <a:lnTo>
                  <a:pt x="45062" y="37337"/>
                </a:lnTo>
                <a:lnTo>
                  <a:pt x="44703" y="37718"/>
                </a:lnTo>
                <a:lnTo>
                  <a:pt x="46277" y="40131"/>
                </a:lnTo>
                <a:lnTo>
                  <a:pt x="44225" y="40385"/>
                </a:lnTo>
                <a:close/>
              </a:path>
              <a:path w="138430" h="48894">
                <a:moveTo>
                  <a:pt x="4805" y="48513"/>
                </a:moveTo>
                <a:lnTo>
                  <a:pt x="0" y="45211"/>
                </a:lnTo>
                <a:lnTo>
                  <a:pt x="161" y="45211"/>
                </a:lnTo>
                <a:lnTo>
                  <a:pt x="5263" y="41147"/>
                </a:lnTo>
                <a:lnTo>
                  <a:pt x="5073" y="41147"/>
                </a:lnTo>
                <a:lnTo>
                  <a:pt x="5012" y="40893"/>
                </a:lnTo>
                <a:lnTo>
                  <a:pt x="4890" y="40385"/>
                </a:lnTo>
                <a:lnTo>
                  <a:pt x="4768" y="39877"/>
                </a:lnTo>
                <a:lnTo>
                  <a:pt x="4646" y="39369"/>
                </a:lnTo>
                <a:lnTo>
                  <a:pt x="4555" y="38988"/>
                </a:lnTo>
                <a:lnTo>
                  <a:pt x="4432" y="38480"/>
                </a:lnTo>
                <a:lnTo>
                  <a:pt x="4341" y="38099"/>
                </a:lnTo>
                <a:lnTo>
                  <a:pt x="4249" y="37718"/>
                </a:lnTo>
                <a:lnTo>
                  <a:pt x="4158" y="37337"/>
                </a:lnTo>
                <a:lnTo>
                  <a:pt x="4066" y="36956"/>
                </a:lnTo>
                <a:lnTo>
                  <a:pt x="4005" y="36702"/>
                </a:lnTo>
                <a:lnTo>
                  <a:pt x="3913" y="36321"/>
                </a:lnTo>
                <a:lnTo>
                  <a:pt x="3822" y="35940"/>
                </a:lnTo>
                <a:lnTo>
                  <a:pt x="3700" y="35432"/>
                </a:lnTo>
                <a:lnTo>
                  <a:pt x="10526" y="35432"/>
                </a:lnTo>
                <a:lnTo>
                  <a:pt x="10621" y="36321"/>
                </a:lnTo>
                <a:lnTo>
                  <a:pt x="10737" y="37337"/>
                </a:lnTo>
                <a:lnTo>
                  <a:pt x="10832" y="38099"/>
                </a:lnTo>
                <a:lnTo>
                  <a:pt x="10920" y="38988"/>
                </a:lnTo>
                <a:lnTo>
                  <a:pt x="11022" y="39877"/>
                </a:lnTo>
                <a:lnTo>
                  <a:pt x="11059" y="40131"/>
                </a:lnTo>
                <a:lnTo>
                  <a:pt x="38881" y="40131"/>
                </a:lnTo>
                <a:lnTo>
                  <a:pt x="37994" y="41782"/>
                </a:lnTo>
                <a:lnTo>
                  <a:pt x="38571" y="41782"/>
                </a:lnTo>
                <a:lnTo>
                  <a:pt x="36401" y="42036"/>
                </a:lnTo>
                <a:lnTo>
                  <a:pt x="36222" y="42036"/>
                </a:lnTo>
                <a:lnTo>
                  <a:pt x="33753" y="43687"/>
                </a:lnTo>
                <a:lnTo>
                  <a:pt x="8270" y="43687"/>
                </a:lnTo>
                <a:lnTo>
                  <a:pt x="4805" y="48513"/>
                </a:lnTo>
                <a:close/>
              </a:path>
              <a:path w="138430" h="48894">
                <a:moveTo>
                  <a:pt x="49780" y="42036"/>
                </a:moveTo>
                <a:lnTo>
                  <a:pt x="47152" y="41147"/>
                </a:lnTo>
                <a:lnTo>
                  <a:pt x="46913" y="40893"/>
                </a:lnTo>
                <a:lnTo>
                  <a:pt x="48206" y="38480"/>
                </a:lnTo>
                <a:lnTo>
                  <a:pt x="47749" y="38099"/>
                </a:lnTo>
                <a:lnTo>
                  <a:pt x="45121" y="37337"/>
                </a:lnTo>
                <a:lnTo>
                  <a:pt x="55124" y="37337"/>
                </a:lnTo>
                <a:lnTo>
                  <a:pt x="55177" y="38988"/>
                </a:lnTo>
                <a:lnTo>
                  <a:pt x="54320" y="38988"/>
                </a:lnTo>
                <a:lnTo>
                  <a:pt x="51453" y="39369"/>
                </a:lnTo>
                <a:lnTo>
                  <a:pt x="49780" y="42036"/>
                </a:lnTo>
                <a:close/>
              </a:path>
              <a:path w="138430" h="48894">
                <a:moveTo>
                  <a:pt x="41239" y="42544"/>
                </a:moveTo>
                <a:lnTo>
                  <a:pt x="39388" y="42544"/>
                </a:lnTo>
                <a:lnTo>
                  <a:pt x="41478" y="39877"/>
                </a:lnTo>
                <a:lnTo>
                  <a:pt x="40129" y="38734"/>
                </a:lnTo>
                <a:lnTo>
                  <a:pt x="42178" y="37718"/>
                </a:lnTo>
                <a:lnTo>
                  <a:pt x="42536" y="37718"/>
                </a:lnTo>
                <a:lnTo>
                  <a:pt x="43867" y="39369"/>
                </a:lnTo>
                <a:lnTo>
                  <a:pt x="43223" y="40766"/>
                </a:lnTo>
                <a:lnTo>
                  <a:pt x="41060" y="40893"/>
                </a:lnTo>
                <a:lnTo>
                  <a:pt x="41181" y="42036"/>
                </a:lnTo>
                <a:lnTo>
                  <a:pt x="41239" y="42544"/>
                </a:lnTo>
                <a:close/>
              </a:path>
              <a:path w="138430" h="48894">
                <a:moveTo>
                  <a:pt x="57320" y="40131"/>
                </a:moveTo>
                <a:lnTo>
                  <a:pt x="55215" y="40131"/>
                </a:lnTo>
                <a:lnTo>
                  <a:pt x="58202" y="38099"/>
                </a:lnTo>
                <a:lnTo>
                  <a:pt x="57650" y="39369"/>
                </a:lnTo>
                <a:lnTo>
                  <a:pt x="57540" y="39623"/>
                </a:lnTo>
                <a:lnTo>
                  <a:pt x="57430" y="39877"/>
                </a:lnTo>
                <a:lnTo>
                  <a:pt x="57320" y="40131"/>
                </a:lnTo>
                <a:close/>
              </a:path>
              <a:path w="138430" h="48894">
                <a:moveTo>
                  <a:pt x="39806" y="38988"/>
                </a:moveTo>
                <a:lnTo>
                  <a:pt x="39733" y="38480"/>
                </a:lnTo>
                <a:lnTo>
                  <a:pt x="40129" y="38734"/>
                </a:lnTo>
                <a:lnTo>
                  <a:pt x="39806" y="38988"/>
                </a:lnTo>
                <a:close/>
              </a:path>
              <a:path w="138430" h="48894">
                <a:moveTo>
                  <a:pt x="56410" y="42036"/>
                </a:moveTo>
                <a:lnTo>
                  <a:pt x="53231" y="38988"/>
                </a:lnTo>
                <a:lnTo>
                  <a:pt x="55177" y="38988"/>
                </a:lnTo>
                <a:lnTo>
                  <a:pt x="55215" y="40131"/>
                </a:lnTo>
                <a:lnTo>
                  <a:pt x="57320" y="40131"/>
                </a:lnTo>
                <a:lnTo>
                  <a:pt x="56653" y="41528"/>
                </a:lnTo>
                <a:lnTo>
                  <a:pt x="56531" y="41782"/>
                </a:lnTo>
                <a:lnTo>
                  <a:pt x="56410" y="42036"/>
                </a:lnTo>
                <a:close/>
              </a:path>
              <a:path w="138430" h="48894">
                <a:moveTo>
                  <a:pt x="42767" y="41782"/>
                </a:moveTo>
                <a:lnTo>
                  <a:pt x="42553" y="41782"/>
                </a:lnTo>
                <a:lnTo>
                  <a:pt x="41299" y="40893"/>
                </a:lnTo>
                <a:lnTo>
                  <a:pt x="43165" y="40893"/>
                </a:lnTo>
                <a:lnTo>
                  <a:pt x="42880" y="41528"/>
                </a:lnTo>
                <a:lnTo>
                  <a:pt x="42767" y="41782"/>
                </a:lnTo>
                <a:close/>
              </a:path>
              <a:path w="138430" h="48894">
                <a:moveTo>
                  <a:pt x="38299" y="43179"/>
                </a:moveTo>
                <a:lnTo>
                  <a:pt x="37357" y="42925"/>
                </a:lnTo>
                <a:lnTo>
                  <a:pt x="37997" y="41782"/>
                </a:lnTo>
                <a:lnTo>
                  <a:pt x="38389" y="41782"/>
                </a:lnTo>
                <a:lnTo>
                  <a:pt x="39388" y="41528"/>
                </a:lnTo>
                <a:lnTo>
                  <a:pt x="38299" y="43179"/>
                </a:lnTo>
                <a:close/>
              </a:path>
              <a:path w="138430" h="48894">
                <a:moveTo>
                  <a:pt x="39626" y="47878"/>
                </a:moveTo>
                <a:lnTo>
                  <a:pt x="39557" y="47116"/>
                </a:lnTo>
                <a:lnTo>
                  <a:pt x="39447" y="45973"/>
                </a:lnTo>
                <a:lnTo>
                  <a:pt x="38731" y="44830"/>
                </a:lnTo>
                <a:lnTo>
                  <a:pt x="37655" y="44830"/>
                </a:lnTo>
                <a:lnTo>
                  <a:pt x="37596" y="44576"/>
                </a:lnTo>
                <a:lnTo>
                  <a:pt x="37367" y="44576"/>
                </a:lnTo>
                <a:lnTo>
                  <a:pt x="38299" y="43179"/>
                </a:lnTo>
                <a:lnTo>
                  <a:pt x="39820" y="43687"/>
                </a:lnTo>
                <a:lnTo>
                  <a:pt x="40546" y="43687"/>
                </a:lnTo>
                <a:lnTo>
                  <a:pt x="39388" y="45211"/>
                </a:lnTo>
                <a:lnTo>
                  <a:pt x="41839" y="46735"/>
                </a:lnTo>
                <a:lnTo>
                  <a:pt x="42625" y="46735"/>
                </a:lnTo>
                <a:lnTo>
                  <a:pt x="39626" y="47878"/>
                </a:lnTo>
                <a:close/>
              </a:path>
              <a:path w="138430" h="48894">
                <a:moveTo>
                  <a:pt x="11077" y="44576"/>
                </a:moveTo>
                <a:lnTo>
                  <a:pt x="10109" y="44576"/>
                </a:lnTo>
                <a:lnTo>
                  <a:pt x="8270" y="43687"/>
                </a:lnTo>
                <a:lnTo>
                  <a:pt x="13418" y="43687"/>
                </a:lnTo>
                <a:lnTo>
                  <a:pt x="11077" y="44576"/>
                </a:lnTo>
                <a:close/>
              </a:path>
              <a:path w="138430" h="48894">
                <a:moveTo>
                  <a:pt x="13585" y="46735"/>
                </a:moveTo>
                <a:lnTo>
                  <a:pt x="12749" y="46227"/>
                </a:lnTo>
                <a:lnTo>
                  <a:pt x="12749" y="43687"/>
                </a:lnTo>
                <a:lnTo>
                  <a:pt x="15616" y="43687"/>
                </a:lnTo>
                <a:lnTo>
                  <a:pt x="14989" y="44576"/>
                </a:lnTo>
                <a:lnTo>
                  <a:pt x="15355" y="44576"/>
                </a:lnTo>
                <a:lnTo>
                  <a:pt x="15437" y="45465"/>
                </a:lnTo>
                <a:lnTo>
                  <a:pt x="13585" y="46735"/>
                </a:lnTo>
                <a:close/>
              </a:path>
              <a:path w="138430" h="48894">
                <a:moveTo>
                  <a:pt x="16960" y="44576"/>
                </a:moveTo>
                <a:lnTo>
                  <a:pt x="16671" y="44576"/>
                </a:lnTo>
                <a:lnTo>
                  <a:pt x="15556" y="43687"/>
                </a:lnTo>
                <a:lnTo>
                  <a:pt x="18371" y="43687"/>
                </a:lnTo>
                <a:lnTo>
                  <a:pt x="16960" y="44576"/>
                </a:lnTo>
                <a:close/>
              </a:path>
              <a:path w="138430" h="48894">
                <a:moveTo>
                  <a:pt x="24396" y="47116"/>
                </a:moveTo>
                <a:lnTo>
                  <a:pt x="21290" y="45465"/>
                </a:lnTo>
                <a:lnTo>
                  <a:pt x="18299" y="45465"/>
                </a:lnTo>
                <a:lnTo>
                  <a:pt x="18229" y="43687"/>
                </a:lnTo>
                <a:lnTo>
                  <a:pt x="33356" y="43687"/>
                </a:lnTo>
                <a:lnTo>
                  <a:pt x="32862" y="44576"/>
                </a:lnTo>
                <a:lnTo>
                  <a:pt x="33262" y="45211"/>
                </a:lnTo>
                <a:lnTo>
                  <a:pt x="28457" y="45211"/>
                </a:lnTo>
                <a:lnTo>
                  <a:pt x="28064" y="45465"/>
                </a:lnTo>
                <a:lnTo>
                  <a:pt x="24396" y="47116"/>
                </a:lnTo>
                <a:close/>
              </a:path>
              <a:path w="138430" h="48894">
                <a:moveTo>
                  <a:pt x="32399" y="48259"/>
                </a:moveTo>
                <a:lnTo>
                  <a:pt x="31324" y="45465"/>
                </a:lnTo>
                <a:lnTo>
                  <a:pt x="28457" y="45211"/>
                </a:lnTo>
                <a:lnTo>
                  <a:pt x="33262" y="45211"/>
                </a:lnTo>
                <a:lnTo>
                  <a:pt x="34191" y="46608"/>
                </a:lnTo>
                <a:lnTo>
                  <a:pt x="32399" y="48259"/>
                </a:lnTo>
                <a:close/>
              </a:path>
              <a:path w="138430" h="48894">
                <a:moveTo>
                  <a:pt x="20962" y="46735"/>
                </a:moveTo>
                <a:lnTo>
                  <a:pt x="20773" y="46735"/>
                </a:lnTo>
                <a:lnTo>
                  <a:pt x="20135" y="46227"/>
                </a:lnTo>
                <a:lnTo>
                  <a:pt x="17937" y="45465"/>
                </a:lnTo>
                <a:lnTo>
                  <a:pt x="21290" y="45465"/>
                </a:lnTo>
                <a:lnTo>
                  <a:pt x="21157" y="45973"/>
                </a:lnTo>
                <a:lnTo>
                  <a:pt x="21091" y="46227"/>
                </a:lnTo>
                <a:lnTo>
                  <a:pt x="20992" y="46608"/>
                </a:lnTo>
                <a:close/>
              </a:path>
            </a:pathLst>
          </a:custGeom>
          <a:solidFill>
            <a:srgbClr val="AB23DB"/>
          </a:solidFill>
        </p:spPr>
        <p:txBody>
          <a:bodyPr wrap="square" lIns="0" tIns="0" rIns="0" bIns="0" rtlCol="0"/>
          <a:lstStyle/>
          <a:p>
            <a:endParaRPr/>
          </a:p>
        </p:txBody>
      </p:sp>
      <p:sp>
        <p:nvSpPr>
          <p:cNvPr id="87" name="object 87"/>
          <p:cNvSpPr/>
          <p:nvPr/>
        </p:nvSpPr>
        <p:spPr>
          <a:xfrm>
            <a:off x="14033062" y="2766822"/>
            <a:ext cx="102235" cy="81280"/>
          </a:xfrm>
          <a:custGeom>
            <a:avLst/>
            <a:gdLst/>
            <a:ahLst/>
            <a:cxnLst/>
            <a:rect l="l" t="t" r="r" b="b"/>
            <a:pathLst>
              <a:path w="102234" h="81280">
                <a:moveTo>
                  <a:pt x="101784" y="3822"/>
                </a:moveTo>
                <a:lnTo>
                  <a:pt x="93045" y="3822"/>
                </a:lnTo>
                <a:lnTo>
                  <a:pt x="92925" y="1433"/>
                </a:lnTo>
                <a:lnTo>
                  <a:pt x="95135" y="0"/>
                </a:lnTo>
                <a:lnTo>
                  <a:pt x="95747" y="2448"/>
                </a:lnTo>
                <a:lnTo>
                  <a:pt x="102025" y="2448"/>
                </a:lnTo>
                <a:lnTo>
                  <a:pt x="101784" y="3822"/>
                </a:lnTo>
                <a:close/>
              </a:path>
              <a:path w="102234" h="81280">
                <a:moveTo>
                  <a:pt x="98341" y="8600"/>
                </a:moveTo>
                <a:lnTo>
                  <a:pt x="81816" y="8600"/>
                </a:lnTo>
                <a:lnTo>
                  <a:pt x="85937" y="6510"/>
                </a:lnTo>
                <a:lnTo>
                  <a:pt x="86057" y="3822"/>
                </a:lnTo>
                <a:lnTo>
                  <a:pt x="88446" y="2926"/>
                </a:lnTo>
                <a:lnTo>
                  <a:pt x="93045" y="3822"/>
                </a:lnTo>
                <a:lnTo>
                  <a:pt x="101784" y="3822"/>
                </a:lnTo>
                <a:lnTo>
                  <a:pt x="101638" y="4658"/>
                </a:lnTo>
                <a:lnTo>
                  <a:pt x="101586" y="4957"/>
                </a:lnTo>
                <a:lnTo>
                  <a:pt x="98341" y="8600"/>
                </a:lnTo>
                <a:close/>
              </a:path>
              <a:path w="102234" h="81280">
                <a:moveTo>
                  <a:pt x="98179" y="10571"/>
                </a:moveTo>
                <a:lnTo>
                  <a:pt x="76679" y="10571"/>
                </a:lnTo>
                <a:lnTo>
                  <a:pt x="77097" y="9616"/>
                </a:lnTo>
                <a:lnTo>
                  <a:pt x="77097" y="4658"/>
                </a:lnTo>
                <a:lnTo>
                  <a:pt x="79068" y="6032"/>
                </a:lnTo>
                <a:lnTo>
                  <a:pt x="81816" y="8600"/>
                </a:lnTo>
                <a:lnTo>
                  <a:pt x="98341" y="8600"/>
                </a:lnTo>
                <a:lnTo>
                  <a:pt x="98181" y="8780"/>
                </a:lnTo>
                <a:lnTo>
                  <a:pt x="98371" y="9616"/>
                </a:lnTo>
                <a:lnTo>
                  <a:pt x="98480" y="10094"/>
                </a:lnTo>
                <a:lnTo>
                  <a:pt x="98292" y="10392"/>
                </a:lnTo>
                <a:lnTo>
                  <a:pt x="98179" y="10571"/>
                </a:lnTo>
                <a:close/>
              </a:path>
              <a:path w="102234" h="81280">
                <a:moveTo>
                  <a:pt x="90481" y="17321"/>
                </a:moveTo>
                <a:lnTo>
                  <a:pt x="64375" y="17321"/>
                </a:lnTo>
                <a:lnTo>
                  <a:pt x="64448" y="13737"/>
                </a:lnTo>
                <a:lnTo>
                  <a:pt x="63970" y="10571"/>
                </a:lnTo>
                <a:lnTo>
                  <a:pt x="63898" y="10094"/>
                </a:lnTo>
                <a:lnTo>
                  <a:pt x="66645" y="7704"/>
                </a:lnTo>
                <a:lnTo>
                  <a:pt x="71244" y="10392"/>
                </a:lnTo>
                <a:lnTo>
                  <a:pt x="70141" y="10392"/>
                </a:lnTo>
                <a:lnTo>
                  <a:pt x="76679" y="10571"/>
                </a:lnTo>
                <a:lnTo>
                  <a:pt x="98179" y="10571"/>
                </a:lnTo>
                <a:lnTo>
                  <a:pt x="95732" y="14454"/>
                </a:lnTo>
                <a:lnTo>
                  <a:pt x="88357" y="14454"/>
                </a:lnTo>
                <a:lnTo>
                  <a:pt x="90481" y="17321"/>
                </a:lnTo>
                <a:close/>
              </a:path>
              <a:path w="102234" h="81280">
                <a:moveTo>
                  <a:pt x="91056" y="18097"/>
                </a:moveTo>
                <a:lnTo>
                  <a:pt x="53744" y="18097"/>
                </a:lnTo>
                <a:lnTo>
                  <a:pt x="54848" y="13737"/>
                </a:lnTo>
                <a:lnTo>
                  <a:pt x="60493" y="13737"/>
                </a:lnTo>
                <a:lnTo>
                  <a:pt x="64375" y="15230"/>
                </a:lnTo>
                <a:lnTo>
                  <a:pt x="64375" y="17321"/>
                </a:lnTo>
                <a:lnTo>
                  <a:pt x="90481" y="17321"/>
                </a:lnTo>
                <a:lnTo>
                  <a:pt x="91056" y="18097"/>
                </a:lnTo>
                <a:close/>
              </a:path>
              <a:path w="102234" h="81280">
                <a:moveTo>
                  <a:pt x="82098" y="20845"/>
                </a:moveTo>
                <a:lnTo>
                  <a:pt x="46875" y="20845"/>
                </a:lnTo>
                <a:lnTo>
                  <a:pt x="43954" y="14454"/>
                </a:lnTo>
                <a:lnTo>
                  <a:pt x="43483" y="14454"/>
                </a:lnTo>
                <a:lnTo>
                  <a:pt x="50578" y="16066"/>
                </a:lnTo>
                <a:lnTo>
                  <a:pt x="53744" y="18097"/>
                </a:lnTo>
                <a:lnTo>
                  <a:pt x="91056" y="18097"/>
                </a:lnTo>
                <a:lnTo>
                  <a:pt x="92029" y="19411"/>
                </a:lnTo>
                <a:lnTo>
                  <a:pt x="90118" y="20247"/>
                </a:lnTo>
                <a:lnTo>
                  <a:pt x="81816" y="20247"/>
                </a:lnTo>
                <a:lnTo>
                  <a:pt x="82098" y="20845"/>
                </a:lnTo>
                <a:close/>
              </a:path>
              <a:path w="102234" h="81280">
                <a:moveTo>
                  <a:pt x="93702" y="15051"/>
                </a:moveTo>
                <a:lnTo>
                  <a:pt x="87131" y="14454"/>
                </a:lnTo>
                <a:lnTo>
                  <a:pt x="95732" y="14454"/>
                </a:lnTo>
                <a:lnTo>
                  <a:pt x="93702" y="15051"/>
                </a:lnTo>
                <a:close/>
              </a:path>
              <a:path w="102234" h="81280">
                <a:moveTo>
                  <a:pt x="82284" y="23234"/>
                </a:moveTo>
                <a:lnTo>
                  <a:pt x="39170" y="23234"/>
                </a:lnTo>
                <a:lnTo>
                  <a:pt x="41261" y="18635"/>
                </a:lnTo>
                <a:lnTo>
                  <a:pt x="43829" y="17858"/>
                </a:lnTo>
                <a:lnTo>
                  <a:pt x="46875" y="20845"/>
                </a:lnTo>
                <a:lnTo>
                  <a:pt x="82098" y="20845"/>
                </a:lnTo>
                <a:lnTo>
                  <a:pt x="82831" y="22398"/>
                </a:lnTo>
                <a:lnTo>
                  <a:pt x="82284" y="23234"/>
                </a:lnTo>
                <a:close/>
              </a:path>
              <a:path w="102234" h="81280">
                <a:moveTo>
                  <a:pt x="86295" y="21920"/>
                </a:moveTo>
                <a:lnTo>
                  <a:pt x="81816" y="20247"/>
                </a:lnTo>
                <a:lnTo>
                  <a:pt x="90118" y="20247"/>
                </a:lnTo>
                <a:lnTo>
                  <a:pt x="86295" y="21920"/>
                </a:lnTo>
                <a:close/>
              </a:path>
              <a:path w="102234" h="81280">
                <a:moveTo>
                  <a:pt x="80993" y="25205"/>
                </a:moveTo>
                <a:lnTo>
                  <a:pt x="35587" y="25205"/>
                </a:lnTo>
                <a:lnTo>
                  <a:pt x="36841" y="23413"/>
                </a:lnTo>
                <a:lnTo>
                  <a:pt x="38035" y="22756"/>
                </a:lnTo>
                <a:lnTo>
                  <a:pt x="39170" y="23234"/>
                </a:lnTo>
                <a:lnTo>
                  <a:pt x="82284" y="23234"/>
                </a:lnTo>
                <a:lnTo>
                  <a:pt x="80993" y="25205"/>
                </a:lnTo>
                <a:close/>
              </a:path>
              <a:path w="102234" h="81280">
                <a:moveTo>
                  <a:pt x="67664" y="32671"/>
                </a:moveTo>
                <a:lnTo>
                  <a:pt x="24955" y="32671"/>
                </a:lnTo>
                <a:lnTo>
                  <a:pt x="26090" y="31715"/>
                </a:lnTo>
                <a:lnTo>
                  <a:pt x="24763" y="28010"/>
                </a:lnTo>
                <a:lnTo>
                  <a:pt x="24746" y="27594"/>
                </a:lnTo>
                <a:lnTo>
                  <a:pt x="30928" y="27594"/>
                </a:lnTo>
                <a:lnTo>
                  <a:pt x="30808" y="24667"/>
                </a:lnTo>
                <a:lnTo>
                  <a:pt x="33377" y="24906"/>
                </a:lnTo>
                <a:lnTo>
                  <a:pt x="35587" y="25205"/>
                </a:lnTo>
                <a:lnTo>
                  <a:pt x="80993" y="25205"/>
                </a:lnTo>
                <a:lnTo>
                  <a:pt x="80289" y="26280"/>
                </a:lnTo>
                <a:lnTo>
                  <a:pt x="76022" y="26280"/>
                </a:lnTo>
                <a:lnTo>
                  <a:pt x="75864" y="26877"/>
                </a:lnTo>
                <a:lnTo>
                  <a:pt x="75769" y="27235"/>
                </a:lnTo>
                <a:lnTo>
                  <a:pt x="69094" y="27235"/>
                </a:lnTo>
                <a:lnTo>
                  <a:pt x="66167" y="29744"/>
                </a:lnTo>
                <a:lnTo>
                  <a:pt x="68258" y="32133"/>
                </a:lnTo>
                <a:lnTo>
                  <a:pt x="67664" y="32671"/>
                </a:lnTo>
                <a:close/>
              </a:path>
              <a:path w="102234" h="81280">
                <a:moveTo>
                  <a:pt x="78411" y="29147"/>
                </a:moveTo>
                <a:lnTo>
                  <a:pt x="76022" y="26280"/>
                </a:lnTo>
                <a:lnTo>
                  <a:pt x="80289" y="26280"/>
                </a:lnTo>
                <a:lnTo>
                  <a:pt x="78411" y="29147"/>
                </a:lnTo>
                <a:close/>
              </a:path>
              <a:path w="102234" h="81280">
                <a:moveTo>
                  <a:pt x="58394" y="38524"/>
                </a:moveTo>
                <a:lnTo>
                  <a:pt x="18385" y="38524"/>
                </a:lnTo>
                <a:lnTo>
                  <a:pt x="18385" y="36314"/>
                </a:lnTo>
                <a:lnTo>
                  <a:pt x="19162" y="34880"/>
                </a:lnTo>
                <a:lnTo>
                  <a:pt x="20595" y="34223"/>
                </a:lnTo>
                <a:lnTo>
                  <a:pt x="19755" y="29744"/>
                </a:lnTo>
                <a:lnTo>
                  <a:pt x="19699" y="29445"/>
                </a:lnTo>
                <a:lnTo>
                  <a:pt x="24716" y="26877"/>
                </a:lnTo>
                <a:lnTo>
                  <a:pt x="24746" y="27594"/>
                </a:lnTo>
                <a:lnTo>
                  <a:pt x="24614" y="27594"/>
                </a:lnTo>
                <a:lnTo>
                  <a:pt x="24763" y="28010"/>
                </a:lnTo>
                <a:lnTo>
                  <a:pt x="24884" y="30939"/>
                </a:lnTo>
                <a:lnTo>
                  <a:pt x="24955" y="32671"/>
                </a:lnTo>
                <a:lnTo>
                  <a:pt x="67664" y="32671"/>
                </a:lnTo>
                <a:lnTo>
                  <a:pt x="67069" y="33208"/>
                </a:lnTo>
                <a:lnTo>
                  <a:pt x="62464" y="33208"/>
                </a:lnTo>
                <a:lnTo>
                  <a:pt x="62524" y="37210"/>
                </a:lnTo>
                <a:lnTo>
                  <a:pt x="61873" y="38046"/>
                </a:lnTo>
                <a:lnTo>
                  <a:pt x="58761" y="38046"/>
                </a:lnTo>
                <a:lnTo>
                  <a:pt x="58394" y="38524"/>
                </a:lnTo>
                <a:close/>
              </a:path>
              <a:path w="102234" h="81280">
                <a:moveTo>
                  <a:pt x="30928" y="27594"/>
                </a:moveTo>
                <a:lnTo>
                  <a:pt x="25582" y="27594"/>
                </a:lnTo>
                <a:lnTo>
                  <a:pt x="28360" y="27235"/>
                </a:lnTo>
                <a:lnTo>
                  <a:pt x="30928" y="27594"/>
                </a:lnTo>
                <a:close/>
              </a:path>
              <a:path w="102234" h="81280">
                <a:moveTo>
                  <a:pt x="74708" y="31237"/>
                </a:moveTo>
                <a:lnTo>
                  <a:pt x="72558" y="30939"/>
                </a:lnTo>
                <a:lnTo>
                  <a:pt x="69094" y="27235"/>
                </a:lnTo>
                <a:lnTo>
                  <a:pt x="75769" y="27235"/>
                </a:lnTo>
                <a:lnTo>
                  <a:pt x="74787" y="30939"/>
                </a:lnTo>
                <a:lnTo>
                  <a:pt x="74708" y="31237"/>
                </a:lnTo>
                <a:close/>
              </a:path>
              <a:path w="102234" h="81280">
                <a:moveTo>
                  <a:pt x="24763" y="28010"/>
                </a:moveTo>
                <a:lnTo>
                  <a:pt x="24614" y="27594"/>
                </a:lnTo>
                <a:lnTo>
                  <a:pt x="24746" y="27594"/>
                </a:lnTo>
                <a:lnTo>
                  <a:pt x="24763" y="28010"/>
                </a:lnTo>
                <a:close/>
              </a:path>
              <a:path w="102234" h="81280">
                <a:moveTo>
                  <a:pt x="39648" y="48917"/>
                </a:moveTo>
                <a:lnTo>
                  <a:pt x="3573" y="48917"/>
                </a:lnTo>
                <a:lnTo>
                  <a:pt x="5902" y="48319"/>
                </a:lnTo>
                <a:lnTo>
                  <a:pt x="7455" y="45870"/>
                </a:lnTo>
                <a:lnTo>
                  <a:pt x="4106" y="42287"/>
                </a:lnTo>
                <a:lnTo>
                  <a:pt x="9187" y="39778"/>
                </a:lnTo>
                <a:lnTo>
                  <a:pt x="12830" y="39480"/>
                </a:lnTo>
                <a:lnTo>
                  <a:pt x="13368" y="37509"/>
                </a:lnTo>
                <a:lnTo>
                  <a:pt x="15219" y="37210"/>
                </a:lnTo>
                <a:lnTo>
                  <a:pt x="18385" y="38524"/>
                </a:lnTo>
                <a:lnTo>
                  <a:pt x="58394" y="38524"/>
                </a:lnTo>
                <a:lnTo>
                  <a:pt x="56969" y="40376"/>
                </a:lnTo>
                <a:lnTo>
                  <a:pt x="56502" y="40794"/>
                </a:lnTo>
                <a:lnTo>
                  <a:pt x="51713" y="40794"/>
                </a:lnTo>
                <a:lnTo>
                  <a:pt x="51176" y="41988"/>
                </a:lnTo>
                <a:lnTo>
                  <a:pt x="50744" y="42287"/>
                </a:lnTo>
                <a:lnTo>
                  <a:pt x="49384" y="42287"/>
                </a:lnTo>
                <a:lnTo>
                  <a:pt x="47174" y="43063"/>
                </a:lnTo>
                <a:lnTo>
                  <a:pt x="44665" y="44198"/>
                </a:lnTo>
                <a:lnTo>
                  <a:pt x="41798" y="45632"/>
                </a:lnTo>
                <a:lnTo>
                  <a:pt x="41380" y="47185"/>
                </a:lnTo>
                <a:lnTo>
                  <a:pt x="39648" y="48917"/>
                </a:lnTo>
                <a:close/>
              </a:path>
              <a:path w="102234" h="81280">
                <a:moveTo>
                  <a:pt x="61270" y="38823"/>
                </a:moveTo>
                <a:lnTo>
                  <a:pt x="58761" y="38046"/>
                </a:lnTo>
                <a:lnTo>
                  <a:pt x="61873" y="38046"/>
                </a:lnTo>
                <a:lnTo>
                  <a:pt x="61270" y="38823"/>
                </a:lnTo>
                <a:close/>
              </a:path>
              <a:path w="102234" h="81280">
                <a:moveTo>
                  <a:pt x="54833" y="42287"/>
                </a:moveTo>
                <a:lnTo>
                  <a:pt x="54478" y="42287"/>
                </a:lnTo>
                <a:lnTo>
                  <a:pt x="51713" y="40794"/>
                </a:lnTo>
                <a:lnTo>
                  <a:pt x="56502" y="40794"/>
                </a:lnTo>
                <a:lnTo>
                  <a:pt x="54833" y="42287"/>
                </a:lnTo>
                <a:close/>
              </a:path>
              <a:path w="102234" h="81280">
                <a:moveTo>
                  <a:pt x="1840" y="80751"/>
                </a:moveTo>
                <a:lnTo>
                  <a:pt x="1064" y="73823"/>
                </a:lnTo>
                <a:lnTo>
                  <a:pt x="1024" y="73345"/>
                </a:lnTo>
                <a:lnTo>
                  <a:pt x="925" y="72151"/>
                </a:lnTo>
                <a:lnTo>
                  <a:pt x="835" y="71076"/>
                </a:lnTo>
                <a:lnTo>
                  <a:pt x="785" y="70478"/>
                </a:lnTo>
                <a:lnTo>
                  <a:pt x="706" y="69523"/>
                </a:lnTo>
                <a:lnTo>
                  <a:pt x="347" y="63132"/>
                </a:lnTo>
                <a:lnTo>
                  <a:pt x="288" y="56741"/>
                </a:lnTo>
                <a:lnTo>
                  <a:pt x="141" y="53456"/>
                </a:lnTo>
                <a:lnTo>
                  <a:pt x="93" y="52381"/>
                </a:lnTo>
                <a:lnTo>
                  <a:pt x="0" y="50290"/>
                </a:lnTo>
                <a:lnTo>
                  <a:pt x="244" y="48917"/>
                </a:lnTo>
                <a:lnTo>
                  <a:pt x="350" y="48319"/>
                </a:lnTo>
                <a:lnTo>
                  <a:pt x="467" y="47662"/>
                </a:lnTo>
                <a:lnTo>
                  <a:pt x="3573" y="48917"/>
                </a:lnTo>
                <a:lnTo>
                  <a:pt x="39648" y="48917"/>
                </a:lnTo>
                <a:lnTo>
                  <a:pt x="38274" y="50290"/>
                </a:lnTo>
                <a:lnTo>
                  <a:pt x="34750" y="52381"/>
                </a:lnTo>
                <a:lnTo>
                  <a:pt x="30868" y="53456"/>
                </a:lnTo>
                <a:lnTo>
                  <a:pt x="32646" y="58593"/>
                </a:lnTo>
                <a:lnTo>
                  <a:pt x="27822" y="58593"/>
                </a:lnTo>
                <a:lnTo>
                  <a:pt x="23701" y="60026"/>
                </a:lnTo>
                <a:lnTo>
                  <a:pt x="21252" y="62475"/>
                </a:lnTo>
                <a:lnTo>
                  <a:pt x="20597" y="65640"/>
                </a:lnTo>
                <a:lnTo>
                  <a:pt x="17907" y="65640"/>
                </a:lnTo>
                <a:lnTo>
                  <a:pt x="16295" y="67134"/>
                </a:lnTo>
                <a:lnTo>
                  <a:pt x="15638" y="70478"/>
                </a:lnTo>
                <a:lnTo>
                  <a:pt x="13010" y="71076"/>
                </a:lnTo>
                <a:lnTo>
                  <a:pt x="10680" y="72151"/>
                </a:lnTo>
                <a:lnTo>
                  <a:pt x="9976" y="72748"/>
                </a:lnTo>
                <a:lnTo>
                  <a:pt x="6559" y="72748"/>
                </a:lnTo>
                <a:lnTo>
                  <a:pt x="6021" y="73345"/>
                </a:lnTo>
                <a:lnTo>
                  <a:pt x="7037" y="75675"/>
                </a:lnTo>
                <a:lnTo>
                  <a:pt x="1840" y="80751"/>
                </a:lnTo>
                <a:close/>
              </a:path>
              <a:path w="102234" h="81280">
                <a:moveTo>
                  <a:pt x="32003" y="61400"/>
                </a:moveTo>
                <a:lnTo>
                  <a:pt x="27822" y="58593"/>
                </a:lnTo>
                <a:lnTo>
                  <a:pt x="32646" y="58593"/>
                </a:lnTo>
                <a:lnTo>
                  <a:pt x="33018" y="59668"/>
                </a:lnTo>
                <a:lnTo>
                  <a:pt x="32003" y="61400"/>
                </a:lnTo>
                <a:close/>
              </a:path>
              <a:path w="102234" h="81280">
                <a:moveTo>
                  <a:pt x="20535" y="65939"/>
                </a:moveTo>
                <a:lnTo>
                  <a:pt x="17907" y="65640"/>
                </a:lnTo>
                <a:lnTo>
                  <a:pt x="20597" y="65640"/>
                </a:lnTo>
                <a:lnTo>
                  <a:pt x="20535" y="65939"/>
                </a:lnTo>
                <a:close/>
              </a:path>
              <a:path w="102234" h="81280">
                <a:moveTo>
                  <a:pt x="8709" y="73823"/>
                </a:moveTo>
                <a:lnTo>
                  <a:pt x="6559" y="72748"/>
                </a:lnTo>
                <a:lnTo>
                  <a:pt x="9976" y="72748"/>
                </a:lnTo>
                <a:lnTo>
                  <a:pt x="8709" y="73823"/>
                </a:lnTo>
                <a:close/>
              </a:path>
            </a:pathLst>
          </a:custGeom>
          <a:solidFill>
            <a:srgbClr val="E65E2A"/>
          </a:solidFill>
        </p:spPr>
        <p:txBody>
          <a:bodyPr wrap="square" lIns="0" tIns="0" rIns="0" bIns="0" rtlCol="0"/>
          <a:lstStyle/>
          <a:p>
            <a:endParaRPr/>
          </a:p>
        </p:txBody>
      </p:sp>
      <p:grpSp>
        <p:nvGrpSpPr>
          <p:cNvPr id="88" name="object 88"/>
          <p:cNvGrpSpPr/>
          <p:nvPr/>
        </p:nvGrpSpPr>
        <p:grpSpPr>
          <a:xfrm>
            <a:off x="14949161" y="3079281"/>
            <a:ext cx="80010" cy="112395"/>
            <a:chOff x="14949161" y="3079281"/>
            <a:chExt cx="80010" cy="112395"/>
          </a:xfrm>
        </p:grpSpPr>
        <p:sp>
          <p:nvSpPr>
            <p:cNvPr id="89" name="object 89"/>
            <p:cNvSpPr/>
            <p:nvPr/>
          </p:nvSpPr>
          <p:spPr>
            <a:xfrm>
              <a:off x="14949161" y="3080581"/>
              <a:ext cx="64769" cy="111125"/>
            </a:xfrm>
            <a:custGeom>
              <a:avLst/>
              <a:gdLst/>
              <a:ahLst/>
              <a:cxnLst/>
              <a:rect l="l" t="t" r="r" b="b"/>
              <a:pathLst>
                <a:path w="64769" h="111125">
                  <a:moveTo>
                    <a:pt x="6012" y="6603"/>
                  </a:moveTo>
                  <a:lnTo>
                    <a:pt x="4800" y="2920"/>
                  </a:lnTo>
                  <a:lnTo>
                    <a:pt x="4716" y="2666"/>
                  </a:lnTo>
                  <a:lnTo>
                    <a:pt x="10616" y="2031"/>
                  </a:lnTo>
                  <a:lnTo>
                    <a:pt x="24271" y="0"/>
                  </a:lnTo>
                  <a:lnTo>
                    <a:pt x="25975" y="3809"/>
                  </a:lnTo>
                  <a:lnTo>
                    <a:pt x="25796" y="4190"/>
                  </a:lnTo>
                  <a:lnTo>
                    <a:pt x="24583" y="4698"/>
                  </a:lnTo>
                  <a:lnTo>
                    <a:pt x="8475" y="4698"/>
                  </a:lnTo>
                  <a:lnTo>
                    <a:pt x="6012" y="6603"/>
                  </a:lnTo>
                  <a:close/>
                </a:path>
                <a:path w="64769" h="111125">
                  <a:moveTo>
                    <a:pt x="2682" y="9143"/>
                  </a:moveTo>
                  <a:lnTo>
                    <a:pt x="1726" y="8254"/>
                  </a:lnTo>
                  <a:lnTo>
                    <a:pt x="1487" y="8127"/>
                  </a:lnTo>
                  <a:lnTo>
                    <a:pt x="2517" y="4952"/>
                  </a:lnTo>
                  <a:lnTo>
                    <a:pt x="2599" y="4698"/>
                  </a:lnTo>
                  <a:lnTo>
                    <a:pt x="2682" y="4444"/>
                  </a:lnTo>
                  <a:lnTo>
                    <a:pt x="0" y="2920"/>
                  </a:lnTo>
                  <a:lnTo>
                    <a:pt x="2001" y="2920"/>
                  </a:lnTo>
                  <a:lnTo>
                    <a:pt x="5285" y="7111"/>
                  </a:lnTo>
                  <a:lnTo>
                    <a:pt x="2682" y="9143"/>
                  </a:lnTo>
                  <a:close/>
                </a:path>
                <a:path w="64769" h="111125">
                  <a:moveTo>
                    <a:pt x="7221" y="14223"/>
                  </a:moveTo>
                  <a:lnTo>
                    <a:pt x="8436" y="4952"/>
                  </a:lnTo>
                  <a:lnTo>
                    <a:pt x="8475" y="4698"/>
                  </a:lnTo>
                  <a:lnTo>
                    <a:pt x="24583" y="4698"/>
                  </a:lnTo>
                  <a:lnTo>
                    <a:pt x="23825" y="4952"/>
                  </a:lnTo>
                  <a:lnTo>
                    <a:pt x="22771" y="6603"/>
                  </a:lnTo>
                  <a:lnTo>
                    <a:pt x="22713" y="7111"/>
                  </a:lnTo>
                  <a:lnTo>
                    <a:pt x="22630" y="8254"/>
                  </a:lnTo>
                  <a:lnTo>
                    <a:pt x="22571" y="9143"/>
                  </a:lnTo>
                  <a:lnTo>
                    <a:pt x="25617" y="10286"/>
                  </a:lnTo>
                  <a:lnTo>
                    <a:pt x="25803" y="10921"/>
                  </a:lnTo>
                  <a:lnTo>
                    <a:pt x="26256" y="12699"/>
                  </a:lnTo>
                  <a:lnTo>
                    <a:pt x="9789" y="12699"/>
                  </a:lnTo>
                  <a:lnTo>
                    <a:pt x="7221" y="14223"/>
                  </a:lnTo>
                  <a:close/>
                </a:path>
                <a:path w="64769" h="111125">
                  <a:moveTo>
                    <a:pt x="6843" y="9143"/>
                  </a:moveTo>
                  <a:lnTo>
                    <a:pt x="5285" y="7111"/>
                  </a:lnTo>
                  <a:lnTo>
                    <a:pt x="6012" y="6603"/>
                  </a:lnTo>
                  <a:lnTo>
                    <a:pt x="6843" y="9143"/>
                  </a:lnTo>
                  <a:close/>
                </a:path>
                <a:path w="64769" h="111125">
                  <a:moveTo>
                    <a:pt x="33521" y="21208"/>
                  </a:moveTo>
                  <a:lnTo>
                    <a:pt x="14986" y="21208"/>
                  </a:lnTo>
                  <a:lnTo>
                    <a:pt x="14926" y="17144"/>
                  </a:lnTo>
                  <a:lnTo>
                    <a:pt x="12233" y="17144"/>
                  </a:lnTo>
                  <a:lnTo>
                    <a:pt x="8013" y="15874"/>
                  </a:lnTo>
                  <a:lnTo>
                    <a:pt x="8154" y="15874"/>
                  </a:lnTo>
                  <a:lnTo>
                    <a:pt x="9789" y="12699"/>
                  </a:lnTo>
                  <a:lnTo>
                    <a:pt x="26256" y="12699"/>
                  </a:lnTo>
                  <a:lnTo>
                    <a:pt x="26334" y="12953"/>
                  </a:lnTo>
                  <a:lnTo>
                    <a:pt x="25274" y="15620"/>
                  </a:lnTo>
                  <a:lnTo>
                    <a:pt x="24630" y="15620"/>
                  </a:lnTo>
                  <a:lnTo>
                    <a:pt x="29380" y="16636"/>
                  </a:lnTo>
                  <a:lnTo>
                    <a:pt x="36129" y="18414"/>
                  </a:lnTo>
                  <a:lnTo>
                    <a:pt x="35282" y="19303"/>
                  </a:lnTo>
                  <a:lnTo>
                    <a:pt x="34622" y="19938"/>
                  </a:lnTo>
                  <a:lnTo>
                    <a:pt x="33521" y="21208"/>
                  </a:lnTo>
                  <a:close/>
                </a:path>
                <a:path w="64769" h="111125">
                  <a:moveTo>
                    <a:pt x="11462" y="24764"/>
                  </a:moveTo>
                  <a:lnTo>
                    <a:pt x="10864" y="24256"/>
                  </a:lnTo>
                  <a:lnTo>
                    <a:pt x="12597" y="21462"/>
                  </a:lnTo>
                  <a:lnTo>
                    <a:pt x="11641" y="19938"/>
                  </a:lnTo>
                  <a:lnTo>
                    <a:pt x="5011" y="17906"/>
                  </a:lnTo>
                  <a:lnTo>
                    <a:pt x="7759" y="15620"/>
                  </a:lnTo>
                  <a:lnTo>
                    <a:pt x="14986" y="21208"/>
                  </a:lnTo>
                  <a:lnTo>
                    <a:pt x="33464" y="21208"/>
                  </a:lnTo>
                  <a:lnTo>
                    <a:pt x="31649" y="23113"/>
                  </a:lnTo>
                  <a:lnTo>
                    <a:pt x="37286" y="23113"/>
                  </a:lnTo>
                  <a:lnTo>
                    <a:pt x="36970" y="24256"/>
                  </a:lnTo>
                  <a:lnTo>
                    <a:pt x="36899" y="24510"/>
                  </a:lnTo>
                  <a:lnTo>
                    <a:pt x="15583" y="24510"/>
                  </a:lnTo>
                  <a:lnTo>
                    <a:pt x="11462" y="24764"/>
                  </a:lnTo>
                  <a:close/>
                </a:path>
                <a:path w="64769" h="111125">
                  <a:moveTo>
                    <a:pt x="37286" y="23113"/>
                  </a:moveTo>
                  <a:lnTo>
                    <a:pt x="31649" y="23113"/>
                  </a:lnTo>
                  <a:lnTo>
                    <a:pt x="35282" y="19303"/>
                  </a:lnTo>
                  <a:lnTo>
                    <a:pt x="37943" y="19938"/>
                  </a:lnTo>
                  <a:lnTo>
                    <a:pt x="38237" y="19938"/>
                  </a:lnTo>
                  <a:lnTo>
                    <a:pt x="37286" y="23113"/>
                  </a:lnTo>
                  <a:close/>
                </a:path>
                <a:path w="64769" h="111125">
                  <a:moveTo>
                    <a:pt x="16419" y="30479"/>
                  </a:moveTo>
                  <a:lnTo>
                    <a:pt x="10805" y="30479"/>
                  </a:lnTo>
                  <a:lnTo>
                    <a:pt x="15583" y="27304"/>
                  </a:lnTo>
                  <a:lnTo>
                    <a:pt x="15583" y="24510"/>
                  </a:lnTo>
                  <a:lnTo>
                    <a:pt x="36899" y="24510"/>
                  </a:lnTo>
                  <a:lnTo>
                    <a:pt x="36547" y="25653"/>
                  </a:lnTo>
                  <a:lnTo>
                    <a:pt x="36682" y="26034"/>
                  </a:lnTo>
                  <a:lnTo>
                    <a:pt x="16120" y="26034"/>
                  </a:lnTo>
                  <a:lnTo>
                    <a:pt x="16326" y="27304"/>
                  </a:lnTo>
                  <a:lnTo>
                    <a:pt x="16408" y="27812"/>
                  </a:lnTo>
                  <a:lnTo>
                    <a:pt x="16511" y="28447"/>
                  </a:lnTo>
                  <a:lnTo>
                    <a:pt x="16613" y="29082"/>
                  </a:lnTo>
                  <a:lnTo>
                    <a:pt x="16654" y="29336"/>
                  </a:lnTo>
                  <a:lnTo>
                    <a:pt x="16777" y="30098"/>
                  </a:lnTo>
                  <a:lnTo>
                    <a:pt x="16419" y="30479"/>
                  </a:lnTo>
                  <a:close/>
                </a:path>
                <a:path w="64769" h="111125">
                  <a:moveTo>
                    <a:pt x="17416" y="29336"/>
                  </a:moveTo>
                  <a:lnTo>
                    <a:pt x="17450" y="28447"/>
                  </a:lnTo>
                  <a:lnTo>
                    <a:pt x="17912" y="26034"/>
                  </a:lnTo>
                  <a:lnTo>
                    <a:pt x="36682" y="26034"/>
                  </a:lnTo>
                  <a:lnTo>
                    <a:pt x="37335" y="27812"/>
                  </a:lnTo>
                  <a:lnTo>
                    <a:pt x="19346" y="27812"/>
                  </a:lnTo>
                  <a:lnTo>
                    <a:pt x="17416" y="29336"/>
                  </a:lnTo>
                  <a:close/>
                </a:path>
                <a:path w="64769" h="111125">
                  <a:moveTo>
                    <a:pt x="36148" y="33908"/>
                  </a:moveTo>
                  <a:lnTo>
                    <a:pt x="24423" y="33908"/>
                  </a:lnTo>
                  <a:lnTo>
                    <a:pt x="24542" y="30860"/>
                  </a:lnTo>
                  <a:lnTo>
                    <a:pt x="23643" y="30098"/>
                  </a:lnTo>
                  <a:lnTo>
                    <a:pt x="22511" y="29082"/>
                  </a:lnTo>
                  <a:lnTo>
                    <a:pt x="19346" y="27812"/>
                  </a:lnTo>
                  <a:lnTo>
                    <a:pt x="37335" y="27812"/>
                  </a:lnTo>
                  <a:lnTo>
                    <a:pt x="37823" y="29082"/>
                  </a:lnTo>
                  <a:lnTo>
                    <a:pt x="37710" y="31622"/>
                  </a:lnTo>
                  <a:lnTo>
                    <a:pt x="37682" y="31876"/>
                  </a:lnTo>
                  <a:lnTo>
                    <a:pt x="35830" y="33400"/>
                  </a:lnTo>
                  <a:lnTo>
                    <a:pt x="36148" y="33908"/>
                  </a:lnTo>
                  <a:close/>
                </a:path>
                <a:path w="64769" h="111125">
                  <a:moveTo>
                    <a:pt x="19943" y="32257"/>
                  </a:moveTo>
                  <a:lnTo>
                    <a:pt x="20051" y="31876"/>
                  </a:lnTo>
                  <a:lnTo>
                    <a:pt x="20122" y="31622"/>
                  </a:lnTo>
                  <a:lnTo>
                    <a:pt x="21245" y="28447"/>
                  </a:lnTo>
                  <a:lnTo>
                    <a:pt x="21117" y="28447"/>
                  </a:lnTo>
                  <a:lnTo>
                    <a:pt x="23005" y="31622"/>
                  </a:lnTo>
                  <a:lnTo>
                    <a:pt x="21520" y="31622"/>
                  </a:lnTo>
                  <a:lnTo>
                    <a:pt x="19943" y="32257"/>
                  </a:lnTo>
                  <a:close/>
                </a:path>
                <a:path w="64769" h="111125">
                  <a:moveTo>
                    <a:pt x="20555" y="40512"/>
                  </a:moveTo>
                  <a:lnTo>
                    <a:pt x="19704" y="37337"/>
                  </a:lnTo>
                  <a:lnTo>
                    <a:pt x="20278" y="35940"/>
                  </a:lnTo>
                  <a:lnTo>
                    <a:pt x="20381" y="35559"/>
                  </a:lnTo>
                  <a:lnTo>
                    <a:pt x="22452" y="35559"/>
                  </a:lnTo>
                  <a:lnTo>
                    <a:pt x="21572" y="32257"/>
                  </a:lnTo>
                  <a:lnTo>
                    <a:pt x="21444" y="31876"/>
                  </a:lnTo>
                  <a:lnTo>
                    <a:pt x="21358" y="31622"/>
                  </a:lnTo>
                  <a:lnTo>
                    <a:pt x="23005" y="31622"/>
                  </a:lnTo>
                  <a:lnTo>
                    <a:pt x="24423" y="33908"/>
                  </a:lnTo>
                  <a:lnTo>
                    <a:pt x="36148" y="33908"/>
                  </a:lnTo>
                  <a:lnTo>
                    <a:pt x="36572" y="34670"/>
                  </a:lnTo>
                  <a:lnTo>
                    <a:pt x="36387" y="35559"/>
                  </a:lnTo>
                  <a:lnTo>
                    <a:pt x="36324" y="35813"/>
                  </a:lnTo>
                  <a:lnTo>
                    <a:pt x="34815" y="36829"/>
                  </a:lnTo>
                  <a:lnTo>
                    <a:pt x="42700" y="36829"/>
                  </a:lnTo>
                  <a:lnTo>
                    <a:pt x="46715" y="39242"/>
                  </a:lnTo>
                  <a:lnTo>
                    <a:pt x="23766" y="39242"/>
                  </a:lnTo>
                  <a:lnTo>
                    <a:pt x="20555" y="40512"/>
                  </a:lnTo>
                  <a:close/>
                </a:path>
                <a:path w="64769" h="111125">
                  <a:moveTo>
                    <a:pt x="42700" y="36829"/>
                  </a:moveTo>
                  <a:lnTo>
                    <a:pt x="34815" y="36829"/>
                  </a:lnTo>
                  <a:lnTo>
                    <a:pt x="39175" y="34670"/>
                  </a:lnTo>
                  <a:lnTo>
                    <a:pt x="42700" y="36829"/>
                  </a:lnTo>
                  <a:close/>
                </a:path>
                <a:path w="64769" h="111125">
                  <a:moveTo>
                    <a:pt x="16419" y="42163"/>
                  </a:moveTo>
                  <a:lnTo>
                    <a:pt x="16419" y="39242"/>
                  </a:lnTo>
                  <a:lnTo>
                    <a:pt x="20054" y="40766"/>
                  </a:lnTo>
                  <a:lnTo>
                    <a:pt x="16419" y="42163"/>
                  </a:lnTo>
                  <a:close/>
                </a:path>
                <a:path w="64769" h="111125">
                  <a:moveTo>
                    <a:pt x="24781" y="45211"/>
                  </a:moveTo>
                  <a:lnTo>
                    <a:pt x="22272" y="44449"/>
                  </a:lnTo>
                  <a:lnTo>
                    <a:pt x="23766" y="39242"/>
                  </a:lnTo>
                  <a:lnTo>
                    <a:pt x="46715" y="39242"/>
                  </a:lnTo>
                  <a:lnTo>
                    <a:pt x="47597" y="39877"/>
                  </a:lnTo>
                  <a:lnTo>
                    <a:pt x="45987" y="40766"/>
                  </a:lnTo>
                  <a:lnTo>
                    <a:pt x="23825" y="40766"/>
                  </a:lnTo>
                  <a:lnTo>
                    <a:pt x="24781" y="45211"/>
                  </a:lnTo>
                  <a:close/>
                </a:path>
                <a:path w="64769" h="111125">
                  <a:moveTo>
                    <a:pt x="20660" y="41020"/>
                  </a:moveTo>
                  <a:lnTo>
                    <a:pt x="20054" y="40766"/>
                  </a:lnTo>
                  <a:lnTo>
                    <a:pt x="20555" y="40512"/>
                  </a:lnTo>
                  <a:lnTo>
                    <a:pt x="20660" y="41020"/>
                  </a:lnTo>
                  <a:close/>
                </a:path>
                <a:path w="64769" h="111125">
                  <a:moveTo>
                    <a:pt x="24841" y="47751"/>
                  </a:moveTo>
                  <a:lnTo>
                    <a:pt x="27648" y="42417"/>
                  </a:lnTo>
                  <a:lnTo>
                    <a:pt x="23825" y="40766"/>
                  </a:lnTo>
                  <a:lnTo>
                    <a:pt x="45987" y="40766"/>
                  </a:lnTo>
                  <a:lnTo>
                    <a:pt x="41266" y="43306"/>
                  </a:lnTo>
                  <a:lnTo>
                    <a:pt x="41986" y="45211"/>
                  </a:lnTo>
                  <a:lnTo>
                    <a:pt x="28902" y="45211"/>
                  </a:lnTo>
                  <a:lnTo>
                    <a:pt x="24841" y="47751"/>
                  </a:lnTo>
                  <a:close/>
                </a:path>
                <a:path w="64769" h="111125">
                  <a:moveTo>
                    <a:pt x="52303" y="48386"/>
                  </a:moveTo>
                  <a:lnTo>
                    <a:pt x="46878" y="48386"/>
                  </a:lnTo>
                  <a:lnTo>
                    <a:pt x="52674" y="44195"/>
                  </a:lnTo>
                  <a:lnTo>
                    <a:pt x="52561" y="45465"/>
                  </a:lnTo>
                  <a:lnTo>
                    <a:pt x="52471" y="46481"/>
                  </a:lnTo>
                  <a:lnTo>
                    <a:pt x="52359" y="47751"/>
                  </a:lnTo>
                  <a:lnTo>
                    <a:pt x="52303" y="48386"/>
                  </a:lnTo>
                  <a:close/>
                </a:path>
                <a:path w="64769" h="111125">
                  <a:moveTo>
                    <a:pt x="26644" y="52106"/>
                  </a:moveTo>
                  <a:lnTo>
                    <a:pt x="24243" y="51434"/>
                  </a:lnTo>
                  <a:lnTo>
                    <a:pt x="24296" y="50799"/>
                  </a:lnTo>
                  <a:lnTo>
                    <a:pt x="24423" y="49275"/>
                  </a:lnTo>
                  <a:lnTo>
                    <a:pt x="24482" y="48386"/>
                  </a:lnTo>
                  <a:lnTo>
                    <a:pt x="30097" y="46481"/>
                  </a:lnTo>
                  <a:lnTo>
                    <a:pt x="28902" y="45211"/>
                  </a:lnTo>
                  <a:lnTo>
                    <a:pt x="41986" y="45211"/>
                  </a:lnTo>
                  <a:lnTo>
                    <a:pt x="42102" y="45465"/>
                  </a:lnTo>
                  <a:lnTo>
                    <a:pt x="43595" y="46481"/>
                  </a:lnTo>
                  <a:lnTo>
                    <a:pt x="45745" y="46481"/>
                  </a:lnTo>
                  <a:lnTo>
                    <a:pt x="46645" y="48386"/>
                  </a:lnTo>
                  <a:lnTo>
                    <a:pt x="52291" y="48386"/>
                  </a:lnTo>
                  <a:lnTo>
                    <a:pt x="52076" y="50799"/>
                  </a:lnTo>
                  <a:lnTo>
                    <a:pt x="51720" y="51180"/>
                  </a:lnTo>
                  <a:lnTo>
                    <a:pt x="35353" y="51180"/>
                  </a:lnTo>
                  <a:lnTo>
                    <a:pt x="30395" y="51815"/>
                  </a:lnTo>
                  <a:lnTo>
                    <a:pt x="28902" y="51815"/>
                  </a:lnTo>
                  <a:lnTo>
                    <a:pt x="26644" y="52106"/>
                  </a:lnTo>
                  <a:close/>
                </a:path>
                <a:path w="64769" h="111125">
                  <a:moveTo>
                    <a:pt x="31206" y="57403"/>
                  </a:moveTo>
                  <a:lnTo>
                    <a:pt x="31112" y="54990"/>
                  </a:lnTo>
                  <a:lnTo>
                    <a:pt x="32223" y="53974"/>
                  </a:lnTo>
                  <a:lnTo>
                    <a:pt x="35353" y="51180"/>
                  </a:lnTo>
                  <a:lnTo>
                    <a:pt x="51720" y="51180"/>
                  </a:lnTo>
                  <a:lnTo>
                    <a:pt x="49334" y="53974"/>
                  </a:lnTo>
                  <a:lnTo>
                    <a:pt x="48971" y="54482"/>
                  </a:lnTo>
                  <a:lnTo>
                    <a:pt x="52136" y="55879"/>
                  </a:lnTo>
                  <a:lnTo>
                    <a:pt x="52338" y="56260"/>
                  </a:lnTo>
                  <a:lnTo>
                    <a:pt x="32904" y="56260"/>
                  </a:lnTo>
                  <a:lnTo>
                    <a:pt x="31206" y="57403"/>
                  </a:lnTo>
                  <a:close/>
                </a:path>
                <a:path w="64769" h="111125">
                  <a:moveTo>
                    <a:pt x="29261" y="55371"/>
                  </a:moveTo>
                  <a:lnTo>
                    <a:pt x="28963" y="52450"/>
                  </a:lnTo>
                  <a:lnTo>
                    <a:pt x="28902" y="51815"/>
                  </a:lnTo>
                  <a:lnTo>
                    <a:pt x="30395" y="51815"/>
                  </a:lnTo>
                  <a:lnTo>
                    <a:pt x="32223" y="53974"/>
                  </a:lnTo>
                  <a:lnTo>
                    <a:pt x="31829" y="53974"/>
                  </a:lnTo>
                  <a:lnTo>
                    <a:pt x="29261" y="55371"/>
                  </a:lnTo>
                  <a:close/>
                </a:path>
                <a:path w="64769" h="111125">
                  <a:moveTo>
                    <a:pt x="27020" y="52450"/>
                  </a:moveTo>
                  <a:lnTo>
                    <a:pt x="26947" y="52106"/>
                  </a:lnTo>
                  <a:lnTo>
                    <a:pt x="27302" y="52106"/>
                  </a:lnTo>
                  <a:lnTo>
                    <a:pt x="27020" y="52450"/>
                  </a:lnTo>
                  <a:close/>
                </a:path>
                <a:path w="64769" h="111125">
                  <a:moveTo>
                    <a:pt x="27289" y="55625"/>
                  </a:moveTo>
                  <a:lnTo>
                    <a:pt x="24729" y="54482"/>
                  </a:lnTo>
                  <a:lnTo>
                    <a:pt x="27020" y="52450"/>
                  </a:lnTo>
                  <a:lnTo>
                    <a:pt x="27751" y="54990"/>
                  </a:lnTo>
                  <a:lnTo>
                    <a:pt x="27289" y="55625"/>
                  </a:lnTo>
                  <a:close/>
                </a:path>
                <a:path w="64769" h="111125">
                  <a:moveTo>
                    <a:pt x="27469" y="59943"/>
                  </a:moveTo>
                  <a:lnTo>
                    <a:pt x="27469" y="57657"/>
                  </a:lnTo>
                  <a:lnTo>
                    <a:pt x="32605" y="57657"/>
                  </a:lnTo>
                  <a:lnTo>
                    <a:pt x="32904" y="56260"/>
                  </a:lnTo>
                  <a:lnTo>
                    <a:pt x="52338" y="56260"/>
                  </a:lnTo>
                  <a:lnTo>
                    <a:pt x="52793" y="57403"/>
                  </a:lnTo>
                  <a:lnTo>
                    <a:pt x="50882" y="59054"/>
                  </a:lnTo>
                  <a:lnTo>
                    <a:pt x="31480" y="59054"/>
                  </a:lnTo>
                  <a:lnTo>
                    <a:pt x="27469" y="59943"/>
                  </a:lnTo>
                  <a:close/>
                </a:path>
                <a:path w="64769" h="111125">
                  <a:moveTo>
                    <a:pt x="32527" y="64261"/>
                  </a:moveTo>
                  <a:lnTo>
                    <a:pt x="31172" y="64261"/>
                  </a:lnTo>
                  <a:lnTo>
                    <a:pt x="31172" y="59054"/>
                  </a:lnTo>
                  <a:lnTo>
                    <a:pt x="33800" y="59054"/>
                  </a:lnTo>
                  <a:lnTo>
                    <a:pt x="33501" y="59435"/>
                  </a:lnTo>
                  <a:lnTo>
                    <a:pt x="32068" y="59435"/>
                  </a:lnTo>
                  <a:lnTo>
                    <a:pt x="31966" y="60070"/>
                  </a:lnTo>
                  <a:lnTo>
                    <a:pt x="31884" y="60578"/>
                  </a:lnTo>
                  <a:lnTo>
                    <a:pt x="31829" y="60959"/>
                  </a:lnTo>
                  <a:lnTo>
                    <a:pt x="31755" y="62102"/>
                  </a:lnTo>
                  <a:lnTo>
                    <a:pt x="32437" y="64007"/>
                  </a:lnTo>
                  <a:lnTo>
                    <a:pt x="32527" y="64261"/>
                  </a:lnTo>
                  <a:close/>
                </a:path>
                <a:path w="64769" h="111125">
                  <a:moveTo>
                    <a:pt x="33506" y="61975"/>
                  </a:moveTo>
                  <a:lnTo>
                    <a:pt x="33630" y="60070"/>
                  </a:lnTo>
                  <a:lnTo>
                    <a:pt x="33747" y="59054"/>
                  </a:lnTo>
                  <a:lnTo>
                    <a:pt x="50882" y="59054"/>
                  </a:lnTo>
                  <a:lnTo>
                    <a:pt x="53297" y="60578"/>
                  </a:lnTo>
                  <a:lnTo>
                    <a:pt x="34875" y="60578"/>
                  </a:lnTo>
                  <a:lnTo>
                    <a:pt x="33506" y="61975"/>
                  </a:lnTo>
                  <a:close/>
                </a:path>
                <a:path w="64769" h="111125">
                  <a:moveTo>
                    <a:pt x="32844" y="60070"/>
                  </a:moveTo>
                  <a:lnTo>
                    <a:pt x="32068" y="59435"/>
                  </a:lnTo>
                  <a:lnTo>
                    <a:pt x="33501" y="59435"/>
                  </a:lnTo>
                  <a:lnTo>
                    <a:pt x="32844" y="60070"/>
                  </a:lnTo>
                  <a:close/>
                </a:path>
                <a:path w="64769" h="111125">
                  <a:moveTo>
                    <a:pt x="57512" y="66039"/>
                  </a:moveTo>
                  <a:lnTo>
                    <a:pt x="32080" y="66039"/>
                  </a:lnTo>
                  <a:lnTo>
                    <a:pt x="32844" y="65531"/>
                  </a:lnTo>
                  <a:lnTo>
                    <a:pt x="32907" y="64261"/>
                  </a:lnTo>
                  <a:lnTo>
                    <a:pt x="33081" y="64261"/>
                  </a:lnTo>
                  <a:lnTo>
                    <a:pt x="33441" y="64007"/>
                  </a:lnTo>
                  <a:lnTo>
                    <a:pt x="35114" y="62737"/>
                  </a:lnTo>
                  <a:lnTo>
                    <a:pt x="38362" y="62737"/>
                  </a:lnTo>
                  <a:lnTo>
                    <a:pt x="34875" y="60578"/>
                  </a:lnTo>
                  <a:lnTo>
                    <a:pt x="53297" y="60578"/>
                  </a:lnTo>
                  <a:lnTo>
                    <a:pt x="57452" y="63118"/>
                  </a:lnTo>
                  <a:lnTo>
                    <a:pt x="57512" y="66039"/>
                  </a:lnTo>
                  <a:close/>
                </a:path>
                <a:path w="64769" h="111125">
                  <a:moveTo>
                    <a:pt x="32068" y="69214"/>
                  </a:moveTo>
                  <a:lnTo>
                    <a:pt x="31291" y="68706"/>
                  </a:lnTo>
                  <a:lnTo>
                    <a:pt x="29141" y="62737"/>
                  </a:lnTo>
                  <a:lnTo>
                    <a:pt x="31787" y="66039"/>
                  </a:lnTo>
                  <a:lnTo>
                    <a:pt x="57075" y="66039"/>
                  </a:lnTo>
                  <a:lnTo>
                    <a:pt x="55328" y="66547"/>
                  </a:lnTo>
                  <a:lnTo>
                    <a:pt x="36667" y="66547"/>
                  </a:lnTo>
                  <a:lnTo>
                    <a:pt x="32068" y="69214"/>
                  </a:lnTo>
                  <a:close/>
                </a:path>
                <a:path w="64769" h="111125">
                  <a:moveTo>
                    <a:pt x="52902" y="71627"/>
                  </a:moveTo>
                  <a:lnTo>
                    <a:pt x="39056" y="71627"/>
                  </a:lnTo>
                  <a:lnTo>
                    <a:pt x="36667" y="66547"/>
                  </a:lnTo>
                  <a:lnTo>
                    <a:pt x="55328" y="66547"/>
                  </a:lnTo>
                  <a:lnTo>
                    <a:pt x="51181" y="67690"/>
                  </a:lnTo>
                  <a:lnTo>
                    <a:pt x="53988" y="67944"/>
                  </a:lnTo>
                  <a:lnTo>
                    <a:pt x="53988" y="70992"/>
                  </a:lnTo>
                  <a:lnTo>
                    <a:pt x="52902" y="71627"/>
                  </a:lnTo>
                  <a:close/>
                </a:path>
                <a:path w="64769" h="111125">
                  <a:moveTo>
                    <a:pt x="37930" y="78993"/>
                  </a:moveTo>
                  <a:lnTo>
                    <a:pt x="35651" y="78993"/>
                  </a:lnTo>
                  <a:lnTo>
                    <a:pt x="35148" y="77215"/>
                  </a:lnTo>
                  <a:lnTo>
                    <a:pt x="37423" y="77215"/>
                  </a:lnTo>
                  <a:lnTo>
                    <a:pt x="37742" y="76707"/>
                  </a:lnTo>
                  <a:lnTo>
                    <a:pt x="38910" y="74548"/>
                  </a:lnTo>
                  <a:lnTo>
                    <a:pt x="35592" y="70611"/>
                  </a:lnTo>
                  <a:lnTo>
                    <a:pt x="34332" y="69214"/>
                  </a:lnTo>
                  <a:lnTo>
                    <a:pt x="35293" y="67944"/>
                  </a:lnTo>
                  <a:lnTo>
                    <a:pt x="39056" y="71627"/>
                  </a:lnTo>
                  <a:lnTo>
                    <a:pt x="52902" y="71627"/>
                  </a:lnTo>
                  <a:lnTo>
                    <a:pt x="51718" y="72262"/>
                  </a:lnTo>
                  <a:lnTo>
                    <a:pt x="52733" y="74548"/>
                  </a:lnTo>
                  <a:lnTo>
                    <a:pt x="55839" y="75183"/>
                  </a:lnTo>
                  <a:lnTo>
                    <a:pt x="56078" y="75310"/>
                  </a:lnTo>
                  <a:lnTo>
                    <a:pt x="39713" y="75310"/>
                  </a:lnTo>
                  <a:lnTo>
                    <a:pt x="38697" y="77215"/>
                  </a:lnTo>
                  <a:lnTo>
                    <a:pt x="38599" y="78739"/>
                  </a:lnTo>
                  <a:lnTo>
                    <a:pt x="37930" y="78993"/>
                  </a:lnTo>
                  <a:close/>
                </a:path>
                <a:path w="64769" h="111125">
                  <a:moveTo>
                    <a:pt x="56427" y="80263"/>
                  </a:moveTo>
                  <a:lnTo>
                    <a:pt x="42102" y="80263"/>
                  </a:lnTo>
                  <a:lnTo>
                    <a:pt x="39713" y="75310"/>
                  </a:lnTo>
                  <a:lnTo>
                    <a:pt x="56078" y="75310"/>
                  </a:lnTo>
                  <a:lnTo>
                    <a:pt x="57990" y="76199"/>
                  </a:lnTo>
                  <a:lnTo>
                    <a:pt x="55541" y="79628"/>
                  </a:lnTo>
                  <a:lnTo>
                    <a:pt x="56317" y="80009"/>
                  </a:lnTo>
                  <a:lnTo>
                    <a:pt x="56427" y="80263"/>
                  </a:lnTo>
                  <a:close/>
                </a:path>
                <a:path w="64769" h="111125">
                  <a:moveTo>
                    <a:pt x="40915" y="78993"/>
                  </a:moveTo>
                  <a:lnTo>
                    <a:pt x="38578" y="78993"/>
                  </a:lnTo>
                  <a:lnTo>
                    <a:pt x="38599" y="78739"/>
                  </a:lnTo>
                  <a:lnTo>
                    <a:pt x="40011" y="78104"/>
                  </a:lnTo>
                  <a:lnTo>
                    <a:pt x="40915" y="78993"/>
                  </a:lnTo>
                  <a:close/>
                </a:path>
                <a:path w="64769" h="111125">
                  <a:moveTo>
                    <a:pt x="38100" y="82168"/>
                  </a:moveTo>
                  <a:lnTo>
                    <a:pt x="37622" y="82168"/>
                  </a:lnTo>
                  <a:lnTo>
                    <a:pt x="36368" y="79755"/>
                  </a:lnTo>
                  <a:lnTo>
                    <a:pt x="38599" y="78739"/>
                  </a:lnTo>
                  <a:lnTo>
                    <a:pt x="38578" y="78993"/>
                  </a:lnTo>
                  <a:lnTo>
                    <a:pt x="40915" y="78993"/>
                  </a:lnTo>
                  <a:lnTo>
                    <a:pt x="42102" y="80263"/>
                  </a:lnTo>
                  <a:lnTo>
                    <a:pt x="56427" y="80263"/>
                  </a:lnTo>
                  <a:lnTo>
                    <a:pt x="40011" y="80390"/>
                  </a:lnTo>
                  <a:lnTo>
                    <a:pt x="38100" y="82168"/>
                  </a:lnTo>
                  <a:close/>
                </a:path>
                <a:path w="64769" h="111125">
                  <a:moveTo>
                    <a:pt x="56437" y="88137"/>
                  </a:moveTo>
                  <a:lnTo>
                    <a:pt x="41743" y="88137"/>
                  </a:lnTo>
                  <a:lnTo>
                    <a:pt x="41638" y="87375"/>
                  </a:lnTo>
                  <a:lnTo>
                    <a:pt x="41533" y="86613"/>
                  </a:lnTo>
                  <a:lnTo>
                    <a:pt x="41445" y="85978"/>
                  </a:lnTo>
                  <a:lnTo>
                    <a:pt x="41325" y="85343"/>
                  </a:lnTo>
                  <a:lnTo>
                    <a:pt x="40937" y="83819"/>
                  </a:lnTo>
                  <a:lnTo>
                    <a:pt x="39892" y="82168"/>
                  </a:lnTo>
                  <a:lnTo>
                    <a:pt x="40011" y="80390"/>
                  </a:lnTo>
                  <a:lnTo>
                    <a:pt x="56510" y="80390"/>
                  </a:lnTo>
                  <a:lnTo>
                    <a:pt x="56676" y="80771"/>
                  </a:lnTo>
                  <a:lnTo>
                    <a:pt x="56676" y="81660"/>
                  </a:lnTo>
                  <a:lnTo>
                    <a:pt x="60199" y="82803"/>
                  </a:lnTo>
                  <a:lnTo>
                    <a:pt x="60266" y="83819"/>
                  </a:lnTo>
                  <a:lnTo>
                    <a:pt x="60366" y="85343"/>
                  </a:lnTo>
                  <a:lnTo>
                    <a:pt x="60441" y="86613"/>
                  </a:lnTo>
                  <a:lnTo>
                    <a:pt x="60494" y="87375"/>
                  </a:lnTo>
                  <a:lnTo>
                    <a:pt x="56437" y="87375"/>
                  </a:lnTo>
                  <a:lnTo>
                    <a:pt x="56437" y="88137"/>
                  </a:lnTo>
                  <a:close/>
                </a:path>
                <a:path w="64769" h="111125">
                  <a:moveTo>
                    <a:pt x="38784" y="91820"/>
                  </a:moveTo>
                  <a:lnTo>
                    <a:pt x="38558" y="89158"/>
                  </a:lnTo>
                  <a:lnTo>
                    <a:pt x="38597" y="88391"/>
                  </a:lnTo>
                  <a:lnTo>
                    <a:pt x="40609" y="83819"/>
                  </a:lnTo>
                  <a:lnTo>
                    <a:pt x="40728" y="86613"/>
                  </a:lnTo>
                  <a:lnTo>
                    <a:pt x="41743" y="88137"/>
                  </a:lnTo>
                  <a:lnTo>
                    <a:pt x="56437" y="88137"/>
                  </a:lnTo>
                  <a:lnTo>
                    <a:pt x="56437" y="88391"/>
                  </a:lnTo>
                  <a:lnTo>
                    <a:pt x="40245" y="88391"/>
                  </a:lnTo>
                  <a:lnTo>
                    <a:pt x="38784" y="91820"/>
                  </a:lnTo>
                  <a:close/>
                </a:path>
                <a:path w="64769" h="111125">
                  <a:moveTo>
                    <a:pt x="63158" y="88772"/>
                  </a:moveTo>
                  <a:lnTo>
                    <a:pt x="56437" y="88772"/>
                  </a:lnTo>
                  <a:lnTo>
                    <a:pt x="63305" y="87756"/>
                  </a:lnTo>
                  <a:lnTo>
                    <a:pt x="63207" y="88391"/>
                  </a:lnTo>
                  <a:lnTo>
                    <a:pt x="63158" y="88772"/>
                  </a:lnTo>
                  <a:close/>
                </a:path>
                <a:path w="64769" h="111125">
                  <a:moveTo>
                    <a:pt x="44486" y="89158"/>
                  </a:moveTo>
                  <a:lnTo>
                    <a:pt x="43926" y="89158"/>
                  </a:lnTo>
                  <a:lnTo>
                    <a:pt x="41146" y="88391"/>
                  </a:lnTo>
                  <a:lnTo>
                    <a:pt x="46007" y="88391"/>
                  </a:lnTo>
                  <a:lnTo>
                    <a:pt x="45401" y="88772"/>
                  </a:lnTo>
                  <a:lnTo>
                    <a:pt x="44486" y="89158"/>
                  </a:lnTo>
                  <a:close/>
                </a:path>
                <a:path w="64769" h="111125">
                  <a:moveTo>
                    <a:pt x="62586" y="92963"/>
                  </a:moveTo>
                  <a:lnTo>
                    <a:pt x="47298" y="92963"/>
                  </a:lnTo>
                  <a:lnTo>
                    <a:pt x="47597" y="92709"/>
                  </a:lnTo>
                  <a:lnTo>
                    <a:pt x="44486" y="89158"/>
                  </a:lnTo>
                  <a:lnTo>
                    <a:pt x="44789" y="89158"/>
                  </a:lnTo>
                  <a:lnTo>
                    <a:pt x="45281" y="88772"/>
                  </a:lnTo>
                  <a:lnTo>
                    <a:pt x="46067" y="88391"/>
                  </a:lnTo>
                  <a:lnTo>
                    <a:pt x="56436" y="88391"/>
                  </a:lnTo>
                  <a:lnTo>
                    <a:pt x="56437" y="88772"/>
                  </a:lnTo>
                  <a:lnTo>
                    <a:pt x="63158" y="88772"/>
                  </a:lnTo>
                  <a:lnTo>
                    <a:pt x="62747" y="91820"/>
                  </a:lnTo>
                  <a:lnTo>
                    <a:pt x="62627" y="92709"/>
                  </a:lnTo>
                  <a:lnTo>
                    <a:pt x="62586" y="92963"/>
                  </a:lnTo>
                  <a:close/>
                </a:path>
                <a:path w="64769" h="111125">
                  <a:moveTo>
                    <a:pt x="44909" y="98678"/>
                  </a:moveTo>
                  <a:lnTo>
                    <a:pt x="47537" y="97789"/>
                  </a:lnTo>
                  <a:lnTo>
                    <a:pt x="46402" y="96138"/>
                  </a:lnTo>
                  <a:lnTo>
                    <a:pt x="45148" y="94360"/>
                  </a:lnTo>
                  <a:lnTo>
                    <a:pt x="38752" y="91820"/>
                  </a:lnTo>
                  <a:lnTo>
                    <a:pt x="47298" y="92963"/>
                  </a:lnTo>
                  <a:lnTo>
                    <a:pt x="62586" y="92963"/>
                  </a:lnTo>
                  <a:lnTo>
                    <a:pt x="61910" y="97408"/>
                  </a:lnTo>
                  <a:lnTo>
                    <a:pt x="50285" y="97408"/>
                  </a:lnTo>
                  <a:lnTo>
                    <a:pt x="44909" y="98678"/>
                  </a:lnTo>
                  <a:close/>
                </a:path>
                <a:path w="64769" h="111125">
                  <a:moveTo>
                    <a:pt x="63218" y="101091"/>
                  </a:moveTo>
                  <a:lnTo>
                    <a:pt x="47358" y="101091"/>
                  </a:lnTo>
                  <a:lnTo>
                    <a:pt x="48134" y="100710"/>
                  </a:lnTo>
                  <a:lnTo>
                    <a:pt x="48314" y="100583"/>
                  </a:lnTo>
                  <a:lnTo>
                    <a:pt x="51004" y="97789"/>
                  </a:lnTo>
                  <a:lnTo>
                    <a:pt x="50733" y="97789"/>
                  </a:lnTo>
                  <a:lnTo>
                    <a:pt x="50285" y="97408"/>
                  </a:lnTo>
                  <a:lnTo>
                    <a:pt x="61910" y="97408"/>
                  </a:lnTo>
                  <a:lnTo>
                    <a:pt x="61851" y="97789"/>
                  </a:lnTo>
                  <a:lnTo>
                    <a:pt x="61752" y="98424"/>
                  </a:lnTo>
                  <a:lnTo>
                    <a:pt x="63218" y="101091"/>
                  </a:lnTo>
                  <a:close/>
                </a:path>
                <a:path w="64769" h="111125">
                  <a:moveTo>
                    <a:pt x="45626" y="110616"/>
                  </a:moveTo>
                  <a:lnTo>
                    <a:pt x="44431" y="103250"/>
                  </a:lnTo>
                  <a:lnTo>
                    <a:pt x="44431" y="100329"/>
                  </a:lnTo>
                  <a:lnTo>
                    <a:pt x="45566" y="99948"/>
                  </a:lnTo>
                  <a:lnTo>
                    <a:pt x="47358" y="101091"/>
                  </a:lnTo>
                  <a:lnTo>
                    <a:pt x="63218" y="101091"/>
                  </a:lnTo>
                  <a:lnTo>
                    <a:pt x="63544" y="101726"/>
                  </a:lnTo>
                  <a:lnTo>
                    <a:pt x="64380" y="104139"/>
                  </a:lnTo>
                  <a:lnTo>
                    <a:pt x="63164" y="106933"/>
                  </a:lnTo>
                  <a:lnTo>
                    <a:pt x="48851" y="106933"/>
                  </a:lnTo>
                  <a:lnTo>
                    <a:pt x="47321" y="108711"/>
                  </a:lnTo>
                  <a:lnTo>
                    <a:pt x="45037" y="108711"/>
                  </a:lnTo>
                  <a:lnTo>
                    <a:pt x="46638" y="109473"/>
                  </a:lnTo>
                  <a:lnTo>
                    <a:pt x="45626" y="110616"/>
                  </a:lnTo>
                  <a:close/>
                </a:path>
                <a:path w="64769" h="111125">
                  <a:moveTo>
                    <a:pt x="53570" y="109854"/>
                  </a:moveTo>
                  <a:lnTo>
                    <a:pt x="49767" y="109854"/>
                  </a:lnTo>
                  <a:lnTo>
                    <a:pt x="48851" y="106933"/>
                  </a:lnTo>
                  <a:lnTo>
                    <a:pt x="63164" y="106933"/>
                  </a:lnTo>
                  <a:lnTo>
                    <a:pt x="62827" y="107695"/>
                  </a:lnTo>
                  <a:lnTo>
                    <a:pt x="58169" y="108711"/>
                  </a:lnTo>
                  <a:lnTo>
                    <a:pt x="53570" y="109854"/>
                  </a:lnTo>
                  <a:close/>
                </a:path>
                <a:path w="64769" h="111125">
                  <a:moveTo>
                    <a:pt x="46638" y="109473"/>
                  </a:moveTo>
                  <a:lnTo>
                    <a:pt x="45037" y="108711"/>
                  </a:lnTo>
                  <a:lnTo>
                    <a:pt x="44735" y="108711"/>
                  </a:lnTo>
                  <a:lnTo>
                    <a:pt x="46868" y="109219"/>
                  </a:lnTo>
                  <a:lnTo>
                    <a:pt x="46638" y="109473"/>
                  </a:lnTo>
                  <a:close/>
                </a:path>
                <a:path w="64769" h="111125">
                  <a:moveTo>
                    <a:pt x="46868" y="109219"/>
                  </a:moveTo>
                  <a:lnTo>
                    <a:pt x="44973" y="108711"/>
                  </a:lnTo>
                  <a:lnTo>
                    <a:pt x="47327" y="108711"/>
                  </a:lnTo>
                  <a:lnTo>
                    <a:pt x="46868" y="109219"/>
                  </a:lnTo>
                  <a:close/>
                </a:path>
                <a:path w="64769" h="111125">
                  <a:moveTo>
                    <a:pt x="49188" y="110616"/>
                  </a:moveTo>
                  <a:lnTo>
                    <a:pt x="48741" y="110616"/>
                  </a:lnTo>
                  <a:lnTo>
                    <a:pt x="46638" y="109473"/>
                  </a:lnTo>
                  <a:lnTo>
                    <a:pt x="46868" y="109219"/>
                  </a:lnTo>
                  <a:lnTo>
                    <a:pt x="49317" y="109854"/>
                  </a:lnTo>
                  <a:lnTo>
                    <a:pt x="53233" y="109854"/>
                  </a:lnTo>
                  <a:lnTo>
                    <a:pt x="49188" y="110616"/>
                  </a:lnTo>
                  <a:close/>
                </a:path>
              </a:pathLst>
            </a:custGeom>
            <a:solidFill>
              <a:srgbClr val="EC7336"/>
            </a:solidFill>
          </p:spPr>
          <p:txBody>
            <a:bodyPr wrap="square" lIns="0" tIns="0" rIns="0" bIns="0" rtlCol="0"/>
            <a:lstStyle/>
            <a:p>
              <a:endParaRPr/>
            </a:p>
          </p:txBody>
        </p:sp>
        <p:sp>
          <p:nvSpPr>
            <p:cNvPr id="90" name="object 90"/>
            <p:cNvSpPr/>
            <p:nvPr/>
          </p:nvSpPr>
          <p:spPr>
            <a:xfrm>
              <a:off x="14967671" y="3079281"/>
              <a:ext cx="61594" cy="109220"/>
            </a:xfrm>
            <a:custGeom>
              <a:avLst/>
              <a:gdLst/>
              <a:ahLst/>
              <a:cxnLst/>
              <a:rect l="l" t="t" r="r" b="b"/>
              <a:pathLst>
                <a:path w="61594" h="109219">
                  <a:moveTo>
                    <a:pt x="11049" y="21335"/>
                  </a:moveTo>
                  <a:lnTo>
                    <a:pt x="11408" y="18922"/>
                  </a:lnTo>
                  <a:lnTo>
                    <a:pt x="5435" y="18922"/>
                  </a:lnTo>
                  <a:lnTo>
                    <a:pt x="5136" y="18287"/>
                  </a:lnTo>
                  <a:lnTo>
                    <a:pt x="4061" y="17652"/>
                  </a:lnTo>
                  <a:lnTo>
                    <a:pt x="7465" y="14096"/>
                  </a:lnTo>
                  <a:lnTo>
                    <a:pt x="4121" y="12318"/>
                  </a:lnTo>
                  <a:lnTo>
                    <a:pt x="3404" y="11683"/>
                  </a:lnTo>
                  <a:lnTo>
                    <a:pt x="1971" y="11683"/>
                  </a:lnTo>
                  <a:lnTo>
                    <a:pt x="3762" y="6349"/>
                  </a:lnTo>
                  <a:lnTo>
                    <a:pt x="3703" y="5206"/>
                  </a:lnTo>
                  <a:lnTo>
                    <a:pt x="6629" y="5206"/>
                  </a:lnTo>
                  <a:lnTo>
                    <a:pt x="4061" y="3936"/>
                  </a:lnTo>
                  <a:lnTo>
                    <a:pt x="4121" y="3428"/>
                  </a:lnTo>
                  <a:lnTo>
                    <a:pt x="4197" y="2793"/>
                  </a:lnTo>
                  <a:lnTo>
                    <a:pt x="4273" y="2158"/>
                  </a:lnTo>
                  <a:lnTo>
                    <a:pt x="4363" y="1396"/>
                  </a:lnTo>
                  <a:lnTo>
                    <a:pt x="14024" y="0"/>
                  </a:lnTo>
                  <a:lnTo>
                    <a:pt x="13268" y="1396"/>
                  </a:lnTo>
                  <a:lnTo>
                    <a:pt x="15708" y="3936"/>
                  </a:lnTo>
                  <a:lnTo>
                    <a:pt x="17141" y="3936"/>
                  </a:lnTo>
                  <a:lnTo>
                    <a:pt x="16305" y="5714"/>
                  </a:lnTo>
                  <a:lnTo>
                    <a:pt x="20143" y="5714"/>
                  </a:lnTo>
                  <a:lnTo>
                    <a:pt x="19874" y="9397"/>
                  </a:lnTo>
                  <a:lnTo>
                    <a:pt x="19829" y="9905"/>
                  </a:lnTo>
                  <a:lnTo>
                    <a:pt x="24707" y="9905"/>
                  </a:lnTo>
                  <a:lnTo>
                    <a:pt x="25742" y="11175"/>
                  </a:lnTo>
                  <a:lnTo>
                    <a:pt x="25623" y="14096"/>
                  </a:lnTo>
                  <a:lnTo>
                    <a:pt x="22457" y="14731"/>
                  </a:lnTo>
                  <a:lnTo>
                    <a:pt x="23652" y="16509"/>
                  </a:lnTo>
                  <a:lnTo>
                    <a:pt x="23891" y="17144"/>
                  </a:lnTo>
                  <a:lnTo>
                    <a:pt x="25862" y="17144"/>
                  </a:lnTo>
                  <a:lnTo>
                    <a:pt x="23771" y="20065"/>
                  </a:lnTo>
                  <a:lnTo>
                    <a:pt x="12483" y="20065"/>
                  </a:lnTo>
                  <a:lnTo>
                    <a:pt x="11049" y="21335"/>
                  </a:lnTo>
                  <a:close/>
                </a:path>
                <a:path w="61594" h="109219">
                  <a:moveTo>
                    <a:pt x="20143" y="5714"/>
                  </a:moveTo>
                  <a:lnTo>
                    <a:pt x="16305" y="5714"/>
                  </a:lnTo>
                  <a:lnTo>
                    <a:pt x="20725" y="4571"/>
                  </a:lnTo>
                  <a:lnTo>
                    <a:pt x="20008" y="3428"/>
                  </a:lnTo>
                  <a:lnTo>
                    <a:pt x="26698" y="1523"/>
                  </a:lnTo>
                  <a:lnTo>
                    <a:pt x="20188" y="5206"/>
                  </a:lnTo>
                  <a:lnTo>
                    <a:pt x="20143" y="5714"/>
                  </a:lnTo>
                  <a:close/>
                </a:path>
                <a:path w="61594" h="109219">
                  <a:moveTo>
                    <a:pt x="17141" y="3936"/>
                  </a:moveTo>
                  <a:lnTo>
                    <a:pt x="15708" y="3936"/>
                  </a:lnTo>
                  <a:lnTo>
                    <a:pt x="17978" y="2158"/>
                  </a:lnTo>
                  <a:lnTo>
                    <a:pt x="17141" y="3936"/>
                  </a:lnTo>
                  <a:close/>
                </a:path>
                <a:path w="61594" h="109219">
                  <a:moveTo>
                    <a:pt x="4718" y="5206"/>
                  </a:moveTo>
                  <a:lnTo>
                    <a:pt x="0" y="5206"/>
                  </a:lnTo>
                  <a:lnTo>
                    <a:pt x="1015" y="2793"/>
                  </a:lnTo>
                  <a:lnTo>
                    <a:pt x="4718" y="5206"/>
                  </a:lnTo>
                  <a:close/>
                </a:path>
                <a:path w="61594" h="109219">
                  <a:moveTo>
                    <a:pt x="24707" y="9905"/>
                  </a:moveTo>
                  <a:lnTo>
                    <a:pt x="19829" y="9905"/>
                  </a:lnTo>
                  <a:lnTo>
                    <a:pt x="23353" y="7619"/>
                  </a:lnTo>
                  <a:lnTo>
                    <a:pt x="22218" y="5206"/>
                  </a:lnTo>
                  <a:lnTo>
                    <a:pt x="24906" y="7619"/>
                  </a:lnTo>
                  <a:lnTo>
                    <a:pt x="24189" y="9397"/>
                  </a:lnTo>
                  <a:lnTo>
                    <a:pt x="24707" y="9905"/>
                  </a:lnTo>
                  <a:close/>
                </a:path>
                <a:path w="61594" h="109219">
                  <a:moveTo>
                    <a:pt x="25862" y="17144"/>
                  </a:moveTo>
                  <a:lnTo>
                    <a:pt x="23891" y="17144"/>
                  </a:lnTo>
                  <a:lnTo>
                    <a:pt x="26220" y="14731"/>
                  </a:lnTo>
                  <a:lnTo>
                    <a:pt x="25956" y="16509"/>
                  </a:lnTo>
                  <a:lnTo>
                    <a:pt x="25862" y="17144"/>
                  </a:lnTo>
                  <a:close/>
                </a:path>
                <a:path w="61594" h="109219">
                  <a:moveTo>
                    <a:pt x="29708" y="20065"/>
                  </a:moveTo>
                  <a:lnTo>
                    <a:pt x="27594" y="20065"/>
                  </a:lnTo>
                  <a:lnTo>
                    <a:pt x="28788" y="18287"/>
                  </a:lnTo>
                  <a:lnTo>
                    <a:pt x="29147" y="18287"/>
                  </a:lnTo>
                  <a:lnTo>
                    <a:pt x="30520" y="17652"/>
                  </a:lnTo>
                  <a:lnTo>
                    <a:pt x="29708" y="20065"/>
                  </a:lnTo>
                  <a:close/>
                </a:path>
                <a:path w="61594" h="109219">
                  <a:moveTo>
                    <a:pt x="30879" y="21843"/>
                  </a:moveTo>
                  <a:lnTo>
                    <a:pt x="26280" y="21843"/>
                  </a:lnTo>
                  <a:lnTo>
                    <a:pt x="25862" y="18922"/>
                  </a:lnTo>
                  <a:lnTo>
                    <a:pt x="27594" y="20065"/>
                  </a:lnTo>
                  <a:lnTo>
                    <a:pt x="29708" y="20065"/>
                  </a:lnTo>
                  <a:lnTo>
                    <a:pt x="29505" y="20700"/>
                  </a:lnTo>
                  <a:lnTo>
                    <a:pt x="29863" y="21335"/>
                  </a:lnTo>
                  <a:lnTo>
                    <a:pt x="30879" y="21335"/>
                  </a:lnTo>
                  <a:lnTo>
                    <a:pt x="30879" y="21843"/>
                  </a:lnTo>
                  <a:close/>
                </a:path>
                <a:path w="61594" h="109219">
                  <a:moveTo>
                    <a:pt x="15158" y="24256"/>
                  </a:moveTo>
                  <a:lnTo>
                    <a:pt x="14693" y="24256"/>
                  </a:lnTo>
                  <a:lnTo>
                    <a:pt x="12483" y="20065"/>
                  </a:lnTo>
                  <a:lnTo>
                    <a:pt x="23771" y="20065"/>
                  </a:lnTo>
                  <a:lnTo>
                    <a:pt x="22935" y="21335"/>
                  </a:lnTo>
                  <a:lnTo>
                    <a:pt x="25444" y="21335"/>
                  </a:lnTo>
                  <a:lnTo>
                    <a:pt x="26280" y="21843"/>
                  </a:lnTo>
                  <a:lnTo>
                    <a:pt x="30879" y="21843"/>
                  </a:lnTo>
                  <a:lnTo>
                    <a:pt x="30401" y="22478"/>
                  </a:lnTo>
                  <a:lnTo>
                    <a:pt x="15230" y="22478"/>
                  </a:lnTo>
                  <a:lnTo>
                    <a:pt x="15158" y="24256"/>
                  </a:lnTo>
                  <a:close/>
                </a:path>
                <a:path w="61594" h="109219">
                  <a:moveTo>
                    <a:pt x="30879" y="21335"/>
                  </a:moveTo>
                  <a:lnTo>
                    <a:pt x="29863" y="21335"/>
                  </a:lnTo>
                  <a:lnTo>
                    <a:pt x="30879" y="20700"/>
                  </a:lnTo>
                  <a:lnTo>
                    <a:pt x="30879" y="21335"/>
                  </a:lnTo>
                  <a:close/>
                </a:path>
                <a:path w="61594" h="109219">
                  <a:moveTo>
                    <a:pt x="14215" y="26034"/>
                  </a:moveTo>
                  <a:lnTo>
                    <a:pt x="12901" y="26034"/>
                  </a:lnTo>
                  <a:lnTo>
                    <a:pt x="10989" y="25526"/>
                  </a:lnTo>
                  <a:lnTo>
                    <a:pt x="9658" y="25526"/>
                  </a:lnTo>
                  <a:lnTo>
                    <a:pt x="10273" y="22478"/>
                  </a:lnTo>
                  <a:lnTo>
                    <a:pt x="14693" y="24256"/>
                  </a:lnTo>
                  <a:lnTo>
                    <a:pt x="15158" y="24256"/>
                  </a:lnTo>
                  <a:lnTo>
                    <a:pt x="15111" y="25526"/>
                  </a:lnTo>
                  <a:lnTo>
                    <a:pt x="10989" y="25526"/>
                  </a:lnTo>
                  <a:lnTo>
                    <a:pt x="9556" y="26034"/>
                  </a:lnTo>
                  <a:lnTo>
                    <a:pt x="14215" y="26034"/>
                  </a:lnTo>
                  <a:close/>
                </a:path>
                <a:path w="61594" h="109219">
                  <a:moveTo>
                    <a:pt x="9675" y="36194"/>
                  </a:moveTo>
                  <a:lnTo>
                    <a:pt x="12005" y="33273"/>
                  </a:lnTo>
                  <a:lnTo>
                    <a:pt x="17679" y="33273"/>
                  </a:lnTo>
                  <a:lnTo>
                    <a:pt x="17563" y="31495"/>
                  </a:lnTo>
                  <a:lnTo>
                    <a:pt x="17440" y="29717"/>
                  </a:lnTo>
                  <a:lnTo>
                    <a:pt x="15051" y="26669"/>
                  </a:lnTo>
                  <a:lnTo>
                    <a:pt x="17679" y="23621"/>
                  </a:lnTo>
                  <a:lnTo>
                    <a:pt x="15230" y="22478"/>
                  </a:lnTo>
                  <a:lnTo>
                    <a:pt x="30401" y="22478"/>
                  </a:lnTo>
                  <a:lnTo>
                    <a:pt x="29923" y="23113"/>
                  </a:lnTo>
                  <a:lnTo>
                    <a:pt x="30341" y="23621"/>
                  </a:lnTo>
                  <a:lnTo>
                    <a:pt x="33089" y="23621"/>
                  </a:lnTo>
                  <a:lnTo>
                    <a:pt x="33925" y="24891"/>
                  </a:lnTo>
                  <a:lnTo>
                    <a:pt x="31357" y="24891"/>
                  </a:lnTo>
                  <a:lnTo>
                    <a:pt x="27295" y="27812"/>
                  </a:lnTo>
                  <a:lnTo>
                    <a:pt x="29625" y="28447"/>
                  </a:lnTo>
                  <a:lnTo>
                    <a:pt x="30998" y="28447"/>
                  </a:lnTo>
                  <a:lnTo>
                    <a:pt x="30461" y="31495"/>
                  </a:lnTo>
                  <a:lnTo>
                    <a:pt x="31416" y="31495"/>
                  </a:lnTo>
                  <a:lnTo>
                    <a:pt x="31625" y="32003"/>
                  </a:lnTo>
                  <a:lnTo>
                    <a:pt x="29505" y="32003"/>
                  </a:lnTo>
                  <a:lnTo>
                    <a:pt x="28788" y="35051"/>
                  </a:lnTo>
                  <a:lnTo>
                    <a:pt x="31954" y="35686"/>
                  </a:lnTo>
                  <a:lnTo>
                    <a:pt x="16962" y="35686"/>
                  </a:lnTo>
                  <a:lnTo>
                    <a:pt x="9675" y="36194"/>
                  </a:lnTo>
                  <a:close/>
                </a:path>
                <a:path w="61594" h="109219">
                  <a:moveTo>
                    <a:pt x="32611" y="26669"/>
                  </a:moveTo>
                  <a:lnTo>
                    <a:pt x="31596" y="26669"/>
                  </a:lnTo>
                  <a:lnTo>
                    <a:pt x="31561" y="26415"/>
                  </a:lnTo>
                  <a:lnTo>
                    <a:pt x="31442" y="25526"/>
                  </a:lnTo>
                  <a:lnTo>
                    <a:pt x="31357" y="24891"/>
                  </a:lnTo>
                  <a:lnTo>
                    <a:pt x="33925" y="24891"/>
                  </a:lnTo>
                  <a:lnTo>
                    <a:pt x="33363" y="26415"/>
                  </a:lnTo>
                  <a:lnTo>
                    <a:pt x="32611" y="26669"/>
                  </a:lnTo>
                  <a:close/>
                </a:path>
                <a:path w="61594" h="109219">
                  <a:moveTo>
                    <a:pt x="34940" y="26669"/>
                  </a:moveTo>
                  <a:lnTo>
                    <a:pt x="33268" y="26669"/>
                  </a:lnTo>
                  <a:lnTo>
                    <a:pt x="33363" y="26415"/>
                  </a:lnTo>
                  <a:lnTo>
                    <a:pt x="34343" y="26034"/>
                  </a:lnTo>
                  <a:lnTo>
                    <a:pt x="34582" y="26034"/>
                  </a:lnTo>
                  <a:lnTo>
                    <a:pt x="34940" y="26669"/>
                  </a:lnTo>
                  <a:close/>
                </a:path>
                <a:path w="61594" h="109219">
                  <a:moveTo>
                    <a:pt x="33985" y="32003"/>
                  </a:moveTo>
                  <a:lnTo>
                    <a:pt x="34701" y="29082"/>
                  </a:lnTo>
                  <a:lnTo>
                    <a:pt x="30998" y="28447"/>
                  </a:lnTo>
                  <a:lnTo>
                    <a:pt x="29625" y="28447"/>
                  </a:lnTo>
                  <a:lnTo>
                    <a:pt x="32611" y="26669"/>
                  </a:lnTo>
                  <a:lnTo>
                    <a:pt x="33363" y="26415"/>
                  </a:lnTo>
                  <a:lnTo>
                    <a:pt x="33268" y="26669"/>
                  </a:lnTo>
                  <a:lnTo>
                    <a:pt x="34940" y="26669"/>
                  </a:lnTo>
                  <a:lnTo>
                    <a:pt x="37091" y="30225"/>
                  </a:lnTo>
                  <a:lnTo>
                    <a:pt x="37628" y="30225"/>
                  </a:lnTo>
                  <a:lnTo>
                    <a:pt x="33985" y="32003"/>
                  </a:lnTo>
                  <a:close/>
                </a:path>
                <a:path w="61594" h="109219">
                  <a:moveTo>
                    <a:pt x="31836" y="32636"/>
                  </a:moveTo>
                  <a:lnTo>
                    <a:pt x="31416" y="31495"/>
                  </a:lnTo>
                  <a:lnTo>
                    <a:pt x="30461" y="31495"/>
                  </a:lnTo>
                  <a:lnTo>
                    <a:pt x="34821" y="29082"/>
                  </a:lnTo>
                  <a:lnTo>
                    <a:pt x="32671" y="31495"/>
                  </a:lnTo>
                  <a:lnTo>
                    <a:pt x="31836" y="32636"/>
                  </a:lnTo>
                  <a:close/>
                </a:path>
                <a:path w="61594" h="109219">
                  <a:moveTo>
                    <a:pt x="32229" y="33781"/>
                  </a:moveTo>
                  <a:lnTo>
                    <a:pt x="29863" y="33781"/>
                  </a:lnTo>
                  <a:lnTo>
                    <a:pt x="30879" y="32003"/>
                  </a:lnTo>
                  <a:lnTo>
                    <a:pt x="31602" y="32003"/>
                  </a:lnTo>
                  <a:lnTo>
                    <a:pt x="32229" y="33781"/>
                  </a:lnTo>
                  <a:close/>
                </a:path>
                <a:path w="61594" h="109219">
                  <a:moveTo>
                    <a:pt x="32720" y="36448"/>
                  </a:moveTo>
                  <a:lnTo>
                    <a:pt x="29923" y="35686"/>
                  </a:lnTo>
                  <a:lnTo>
                    <a:pt x="31954" y="35686"/>
                  </a:lnTo>
                  <a:lnTo>
                    <a:pt x="33089" y="33273"/>
                  </a:lnTo>
                  <a:lnTo>
                    <a:pt x="33646" y="35686"/>
                  </a:lnTo>
                  <a:lnTo>
                    <a:pt x="32720" y="36448"/>
                  </a:lnTo>
                  <a:close/>
                </a:path>
                <a:path w="61594" h="109219">
                  <a:moveTo>
                    <a:pt x="32432" y="34416"/>
                  </a:moveTo>
                  <a:lnTo>
                    <a:pt x="30341" y="34416"/>
                  </a:lnTo>
                  <a:lnTo>
                    <a:pt x="31655" y="33781"/>
                  </a:lnTo>
                  <a:lnTo>
                    <a:pt x="32432" y="34416"/>
                  </a:lnTo>
                  <a:close/>
                </a:path>
                <a:path w="61594" h="109219">
                  <a:moveTo>
                    <a:pt x="34670" y="36829"/>
                  </a:moveTo>
                  <a:lnTo>
                    <a:pt x="33925" y="36829"/>
                  </a:lnTo>
                  <a:lnTo>
                    <a:pt x="33837" y="36448"/>
                  </a:lnTo>
                  <a:lnTo>
                    <a:pt x="33778" y="36194"/>
                  </a:lnTo>
                  <a:lnTo>
                    <a:pt x="33661" y="35686"/>
                  </a:lnTo>
                  <a:lnTo>
                    <a:pt x="34463" y="35051"/>
                  </a:lnTo>
                  <a:lnTo>
                    <a:pt x="34539" y="35686"/>
                  </a:lnTo>
                  <a:lnTo>
                    <a:pt x="34629" y="36448"/>
                  </a:lnTo>
                  <a:lnTo>
                    <a:pt x="34670" y="36829"/>
                  </a:lnTo>
                  <a:close/>
                </a:path>
                <a:path w="61594" h="109219">
                  <a:moveTo>
                    <a:pt x="17022" y="39750"/>
                  </a:moveTo>
                  <a:lnTo>
                    <a:pt x="15529" y="39750"/>
                  </a:lnTo>
                  <a:lnTo>
                    <a:pt x="14036" y="38607"/>
                  </a:lnTo>
                  <a:lnTo>
                    <a:pt x="16962" y="35686"/>
                  </a:lnTo>
                  <a:lnTo>
                    <a:pt x="29923" y="35686"/>
                  </a:lnTo>
                  <a:lnTo>
                    <a:pt x="29662" y="38607"/>
                  </a:lnTo>
                  <a:lnTo>
                    <a:pt x="18216" y="38607"/>
                  </a:lnTo>
                  <a:lnTo>
                    <a:pt x="17022" y="39750"/>
                  </a:lnTo>
                  <a:close/>
                </a:path>
                <a:path w="61594" h="109219">
                  <a:moveTo>
                    <a:pt x="33925" y="36829"/>
                  </a:moveTo>
                  <a:lnTo>
                    <a:pt x="32720" y="36448"/>
                  </a:lnTo>
                  <a:lnTo>
                    <a:pt x="33661" y="35686"/>
                  </a:lnTo>
                  <a:lnTo>
                    <a:pt x="33778" y="36194"/>
                  </a:lnTo>
                  <a:lnTo>
                    <a:pt x="33837" y="36448"/>
                  </a:lnTo>
                  <a:lnTo>
                    <a:pt x="33925" y="36829"/>
                  </a:lnTo>
                  <a:close/>
                </a:path>
                <a:path w="61594" h="109219">
                  <a:moveTo>
                    <a:pt x="35085" y="40385"/>
                  </a:moveTo>
                  <a:lnTo>
                    <a:pt x="29505" y="40385"/>
                  </a:lnTo>
                  <a:lnTo>
                    <a:pt x="33208" y="39750"/>
                  </a:lnTo>
                  <a:lnTo>
                    <a:pt x="33626" y="38607"/>
                  </a:lnTo>
                  <a:lnTo>
                    <a:pt x="30102" y="38607"/>
                  </a:lnTo>
                  <a:lnTo>
                    <a:pt x="32720" y="36448"/>
                  </a:lnTo>
                  <a:lnTo>
                    <a:pt x="33925" y="36829"/>
                  </a:lnTo>
                  <a:lnTo>
                    <a:pt x="34670" y="36829"/>
                  </a:lnTo>
                  <a:lnTo>
                    <a:pt x="34878" y="38607"/>
                  </a:lnTo>
                  <a:lnTo>
                    <a:pt x="34952" y="39242"/>
                  </a:lnTo>
                  <a:lnTo>
                    <a:pt x="35011" y="39750"/>
                  </a:lnTo>
                  <a:lnTo>
                    <a:pt x="35085" y="40385"/>
                  </a:lnTo>
                  <a:close/>
                </a:path>
                <a:path w="61594" h="109219">
                  <a:moveTo>
                    <a:pt x="26339" y="54736"/>
                  </a:moveTo>
                  <a:lnTo>
                    <a:pt x="22517" y="54736"/>
                  </a:lnTo>
                  <a:lnTo>
                    <a:pt x="23891" y="50545"/>
                  </a:lnTo>
                  <a:lnTo>
                    <a:pt x="22397" y="49402"/>
                  </a:lnTo>
                  <a:lnTo>
                    <a:pt x="24129" y="46354"/>
                  </a:lnTo>
                  <a:lnTo>
                    <a:pt x="20665" y="45846"/>
                  </a:lnTo>
                  <a:lnTo>
                    <a:pt x="20665" y="42798"/>
                  </a:lnTo>
                  <a:lnTo>
                    <a:pt x="24906" y="42798"/>
                  </a:lnTo>
                  <a:lnTo>
                    <a:pt x="23592" y="41655"/>
                  </a:lnTo>
                  <a:lnTo>
                    <a:pt x="23473" y="41020"/>
                  </a:lnTo>
                  <a:lnTo>
                    <a:pt x="20307" y="39242"/>
                  </a:lnTo>
                  <a:lnTo>
                    <a:pt x="18216" y="38607"/>
                  </a:lnTo>
                  <a:lnTo>
                    <a:pt x="29662" y="38607"/>
                  </a:lnTo>
                  <a:lnTo>
                    <a:pt x="29557" y="39750"/>
                  </a:lnTo>
                  <a:lnTo>
                    <a:pt x="29505" y="40385"/>
                  </a:lnTo>
                  <a:lnTo>
                    <a:pt x="35085" y="40385"/>
                  </a:lnTo>
                  <a:lnTo>
                    <a:pt x="35571" y="44576"/>
                  </a:lnTo>
                  <a:lnTo>
                    <a:pt x="35644" y="45211"/>
                  </a:lnTo>
                  <a:lnTo>
                    <a:pt x="35718" y="45846"/>
                  </a:lnTo>
                  <a:lnTo>
                    <a:pt x="35777" y="46354"/>
                  </a:lnTo>
                  <a:lnTo>
                    <a:pt x="36792" y="46354"/>
                  </a:lnTo>
                  <a:lnTo>
                    <a:pt x="37867" y="46989"/>
                  </a:lnTo>
                  <a:lnTo>
                    <a:pt x="37963" y="48132"/>
                  </a:lnTo>
                  <a:lnTo>
                    <a:pt x="27235" y="48132"/>
                  </a:lnTo>
                  <a:lnTo>
                    <a:pt x="25503" y="48767"/>
                  </a:lnTo>
                  <a:lnTo>
                    <a:pt x="23473" y="49402"/>
                  </a:lnTo>
                  <a:lnTo>
                    <a:pt x="26339" y="54736"/>
                  </a:lnTo>
                  <a:close/>
                </a:path>
                <a:path w="61594" h="109219">
                  <a:moveTo>
                    <a:pt x="36792" y="46354"/>
                  </a:moveTo>
                  <a:lnTo>
                    <a:pt x="35777" y="46354"/>
                  </a:lnTo>
                  <a:lnTo>
                    <a:pt x="36314" y="42798"/>
                  </a:lnTo>
                  <a:lnTo>
                    <a:pt x="36410" y="42163"/>
                  </a:lnTo>
                  <a:lnTo>
                    <a:pt x="36487" y="41655"/>
                  </a:lnTo>
                  <a:lnTo>
                    <a:pt x="36583" y="41020"/>
                  </a:lnTo>
                  <a:lnTo>
                    <a:pt x="36679" y="40385"/>
                  </a:lnTo>
                  <a:lnTo>
                    <a:pt x="36775" y="39750"/>
                  </a:lnTo>
                  <a:lnTo>
                    <a:pt x="36852" y="39242"/>
                  </a:lnTo>
                  <a:lnTo>
                    <a:pt x="39778" y="41655"/>
                  </a:lnTo>
                  <a:lnTo>
                    <a:pt x="41212" y="41655"/>
                  </a:lnTo>
                  <a:lnTo>
                    <a:pt x="40555" y="42798"/>
                  </a:lnTo>
                  <a:lnTo>
                    <a:pt x="41048" y="44576"/>
                  </a:lnTo>
                  <a:lnTo>
                    <a:pt x="39062" y="44576"/>
                  </a:lnTo>
                  <a:lnTo>
                    <a:pt x="38643" y="45846"/>
                  </a:lnTo>
                  <a:lnTo>
                    <a:pt x="37867" y="45846"/>
                  </a:lnTo>
                  <a:lnTo>
                    <a:pt x="36792" y="46354"/>
                  </a:lnTo>
                  <a:close/>
                </a:path>
                <a:path w="61594" h="109219">
                  <a:moveTo>
                    <a:pt x="41212" y="41655"/>
                  </a:moveTo>
                  <a:lnTo>
                    <a:pt x="39778" y="41655"/>
                  </a:lnTo>
                  <a:lnTo>
                    <a:pt x="40376" y="41020"/>
                  </a:lnTo>
                  <a:lnTo>
                    <a:pt x="43481" y="39242"/>
                  </a:lnTo>
                  <a:lnTo>
                    <a:pt x="43816" y="40385"/>
                  </a:lnTo>
                  <a:lnTo>
                    <a:pt x="41869" y="40385"/>
                  </a:lnTo>
                  <a:lnTo>
                    <a:pt x="41212" y="41655"/>
                  </a:lnTo>
                  <a:close/>
                </a:path>
                <a:path w="61594" h="109219">
                  <a:moveTo>
                    <a:pt x="44318" y="42163"/>
                  </a:moveTo>
                  <a:lnTo>
                    <a:pt x="41869" y="40385"/>
                  </a:lnTo>
                  <a:lnTo>
                    <a:pt x="43816" y="40385"/>
                  </a:lnTo>
                  <a:lnTo>
                    <a:pt x="44318" y="42163"/>
                  </a:lnTo>
                  <a:close/>
                </a:path>
                <a:path w="61594" h="109219">
                  <a:moveTo>
                    <a:pt x="41212" y="45211"/>
                  </a:moveTo>
                  <a:lnTo>
                    <a:pt x="39062" y="44576"/>
                  </a:lnTo>
                  <a:lnTo>
                    <a:pt x="41048" y="44576"/>
                  </a:lnTo>
                  <a:lnTo>
                    <a:pt x="41212" y="45211"/>
                  </a:lnTo>
                  <a:close/>
                </a:path>
                <a:path w="61594" h="109219">
                  <a:moveTo>
                    <a:pt x="40376" y="46989"/>
                  </a:moveTo>
                  <a:lnTo>
                    <a:pt x="37867" y="45846"/>
                  </a:lnTo>
                  <a:lnTo>
                    <a:pt x="42048" y="45846"/>
                  </a:lnTo>
                  <a:lnTo>
                    <a:pt x="40376" y="46989"/>
                  </a:lnTo>
                  <a:close/>
                </a:path>
                <a:path w="61594" h="109219">
                  <a:moveTo>
                    <a:pt x="25802" y="51815"/>
                  </a:moveTo>
                  <a:lnTo>
                    <a:pt x="27235" y="48132"/>
                  </a:lnTo>
                  <a:lnTo>
                    <a:pt x="30222" y="48132"/>
                  </a:lnTo>
                  <a:lnTo>
                    <a:pt x="30097" y="48767"/>
                  </a:lnTo>
                  <a:lnTo>
                    <a:pt x="29973" y="49402"/>
                  </a:lnTo>
                  <a:lnTo>
                    <a:pt x="29873" y="49910"/>
                  </a:lnTo>
                  <a:lnTo>
                    <a:pt x="29749" y="50545"/>
                  </a:lnTo>
                  <a:lnTo>
                    <a:pt x="29624" y="51180"/>
                  </a:lnTo>
                  <a:lnTo>
                    <a:pt x="28430" y="51180"/>
                  </a:lnTo>
                  <a:lnTo>
                    <a:pt x="25802" y="51815"/>
                  </a:lnTo>
                  <a:close/>
                </a:path>
                <a:path w="61594" h="109219">
                  <a:moveTo>
                    <a:pt x="43720" y="55879"/>
                  </a:moveTo>
                  <a:lnTo>
                    <a:pt x="28669" y="55879"/>
                  </a:lnTo>
                  <a:lnTo>
                    <a:pt x="31715" y="50545"/>
                  </a:lnTo>
                  <a:lnTo>
                    <a:pt x="30222" y="48132"/>
                  </a:lnTo>
                  <a:lnTo>
                    <a:pt x="37963" y="48132"/>
                  </a:lnTo>
                  <a:lnTo>
                    <a:pt x="38058" y="49402"/>
                  </a:lnTo>
                  <a:lnTo>
                    <a:pt x="38106" y="49910"/>
                  </a:lnTo>
                  <a:lnTo>
                    <a:pt x="38763" y="50545"/>
                  </a:lnTo>
                  <a:lnTo>
                    <a:pt x="40973" y="50545"/>
                  </a:lnTo>
                  <a:lnTo>
                    <a:pt x="41272" y="51180"/>
                  </a:lnTo>
                  <a:lnTo>
                    <a:pt x="41690" y="51815"/>
                  </a:lnTo>
                  <a:lnTo>
                    <a:pt x="42406" y="51815"/>
                  </a:lnTo>
                  <a:lnTo>
                    <a:pt x="42586" y="52323"/>
                  </a:lnTo>
                  <a:lnTo>
                    <a:pt x="41749" y="52958"/>
                  </a:lnTo>
                  <a:lnTo>
                    <a:pt x="42227" y="53593"/>
                  </a:lnTo>
                  <a:lnTo>
                    <a:pt x="43720" y="55879"/>
                  </a:lnTo>
                  <a:close/>
                </a:path>
                <a:path w="61594" h="109219">
                  <a:moveTo>
                    <a:pt x="40973" y="50545"/>
                  </a:moveTo>
                  <a:lnTo>
                    <a:pt x="38763" y="50545"/>
                  </a:lnTo>
                  <a:lnTo>
                    <a:pt x="41092" y="49402"/>
                  </a:lnTo>
                  <a:lnTo>
                    <a:pt x="41331" y="49402"/>
                  </a:lnTo>
                  <a:lnTo>
                    <a:pt x="40973" y="50545"/>
                  </a:lnTo>
                  <a:close/>
                </a:path>
                <a:path w="61594" h="109219">
                  <a:moveTo>
                    <a:pt x="52321" y="56514"/>
                  </a:moveTo>
                  <a:lnTo>
                    <a:pt x="49639" y="54863"/>
                  </a:lnTo>
                  <a:lnTo>
                    <a:pt x="50709" y="54736"/>
                  </a:lnTo>
                  <a:lnTo>
                    <a:pt x="52261" y="52323"/>
                  </a:lnTo>
                  <a:lnTo>
                    <a:pt x="52321" y="56514"/>
                  </a:lnTo>
                  <a:close/>
                </a:path>
                <a:path w="61594" h="109219">
                  <a:moveTo>
                    <a:pt x="49639" y="54863"/>
                  </a:moveTo>
                  <a:lnTo>
                    <a:pt x="49206" y="54863"/>
                  </a:lnTo>
                  <a:lnTo>
                    <a:pt x="49335" y="54736"/>
                  </a:lnTo>
                  <a:lnTo>
                    <a:pt x="49639" y="54863"/>
                  </a:lnTo>
                  <a:close/>
                </a:path>
                <a:path w="61594" h="109219">
                  <a:moveTo>
                    <a:pt x="49335" y="67309"/>
                  </a:moveTo>
                  <a:lnTo>
                    <a:pt x="36553" y="67309"/>
                  </a:lnTo>
                  <a:lnTo>
                    <a:pt x="36297" y="66039"/>
                  </a:lnTo>
                  <a:lnTo>
                    <a:pt x="36195" y="65531"/>
                  </a:lnTo>
                  <a:lnTo>
                    <a:pt x="33029" y="63118"/>
                  </a:lnTo>
                  <a:lnTo>
                    <a:pt x="31192" y="60705"/>
                  </a:lnTo>
                  <a:lnTo>
                    <a:pt x="32491" y="58292"/>
                  </a:lnTo>
                  <a:lnTo>
                    <a:pt x="29014" y="57403"/>
                  </a:lnTo>
                  <a:lnTo>
                    <a:pt x="28072" y="55879"/>
                  </a:lnTo>
                  <a:lnTo>
                    <a:pt x="43720" y="55879"/>
                  </a:lnTo>
                  <a:lnTo>
                    <a:pt x="49842" y="54863"/>
                  </a:lnTo>
                  <a:lnTo>
                    <a:pt x="49191" y="54863"/>
                  </a:lnTo>
                  <a:lnTo>
                    <a:pt x="42347" y="62483"/>
                  </a:lnTo>
                  <a:lnTo>
                    <a:pt x="50828" y="62483"/>
                  </a:lnTo>
                  <a:lnTo>
                    <a:pt x="51246" y="63118"/>
                  </a:lnTo>
                  <a:lnTo>
                    <a:pt x="49574" y="66039"/>
                  </a:lnTo>
                  <a:lnTo>
                    <a:pt x="49454" y="66674"/>
                  </a:lnTo>
                  <a:lnTo>
                    <a:pt x="49335" y="67309"/>
                  </a:lnTo>
                  <a:close/>
                </a:path>
                <a:path w="61594" h="109219">
                  <a:moveTo>
                    <a:pt x="27802" y="57022"/>
                  </a:moveTo>
                  <a:lnTo>
                    <a:pt x="25862" y="56514"/>
                  </a:lnTo>
                  <a:lnTo>
                    <a:pt x="26280" y="55371"/>
                  </a:lnTo>
                  <a:lnTo>
                    <a:pt x="27474" y="55371"/>
                  </a:lnTo>
                  <a:lnTo>
                    <a:pt x="28669" y="55879"/>
                  </a:lnTo>
                  <a:lnTo>
                    <a:pt x="28072" y="55879"/>
                  </a:lnTo>
                  <a:lnTo>
                    <a:pt x="27922" y="56514"/>
                  </a:lnTo>
                  <a:lnTo>
                    <a:pt x="27802" y="57022"/>
                  </a:lnTo>
                  <a:close/>
                </a:path>
                <a:path w="61594" h="109219">
                  <a:moveTo>
                    <a:pt x="29014" y="57403"/>
                  </a:moveTo>
                  <a:lnTo>
                    <a:pt x="27802" y="57022"/>
                  </a:lnTo>
                  <a:lnTo>
                    <a:pt x="28072" y="55879"/>
                  </a:lnTo>
                  <a:lnTo>
                    <a:pt x="29014" y="57403"/>
                  </a:lnTo>
                  <a:close/>
                </a:path>
                <a:path w="61594" h="109219">
                  <a:moveTo>
                    <a:pt x="30789" y="60070"/>
                  </a:moveTo>
                  <a:lnTo>
                    <a:pt x="27355" y="58927"/>
                  </a:lnTo>
                  <a:lnTo>
                    <a:pt x="27723" y="57403"/>
                  </a:lnTo>
                  <a:lnTo>
                    <a:pt x="27816" y="57022"/>
                  </a:lnTo>
                  <a:lnTo>
                    <a:pt x="29014" y="57403"/>
                  </a:lnTo>
                  <a:lnTo>
                    <a:pt x="30789" y="60070"/>
                  </a:lnTo>
                  <a:close/>
                </a:path>
                <a:path w="61594" h="109219">
                  <a:moveTo>
                    <a:pt x="50828" y="62483"/>
                  </a:moveTo>
                  <a:lnTo>
                    <a:pt x="42347" y="62483"/>
                  </a:lnTo>
                  <a:lnTo>
                    <a:pt x="49872" y="61848"/>
                  </a:lnTo>
                  <a:lnTo>
                    <a:pt x="50828" y="62483"/>
                  </a:lnTo>
                  <a:close/>
                </a:path>
                <a:path w="61594" h="109219">
                  <a:moveTo>
                    <a:pt x="30939" y="71500"/>
                  </a:moveTo>
                  <a:lnTo>
                    <a:pt x="28848" y="70230"/>
                  </a:lnTo>
                  <a:lnTo>
                    <a:pt x="28948" y="68452"/>
                  </a:lnTo>
                  <a:lnTo>
                    <a:pt x="29047" y="66674"/>
                  </a:lnTo>
                  <a:lnTo>
                    <a:pt x="29147" y="64896"/>
                  </a:lnTo>
                  <a:lnTo>
                    <a:pt x="31536" y="67944"/>
                  </a:lnTo>
                  <a:lnTo>
                    <a:pt x="49096" y="67944"/>
                  </a:lnTo>
                  <a:lnTo>
                    <a:pt x="47125" y="68452"/>
                  </a:lnTo>
                  <a:lnTo>
                    <a:pt x="46826" y="69087"/>
                  </a:lnTo>
                  <a:lnTo>
                    <a:pt x="34881" y="69087"/>
                  </a:lnTo>
                  <a:lnTo>
                    <a:pt x="30939" y="71500"/>
                  </a:lnTo>
                  <a:close/>
                </a:path>
                <a:path w="61594" h="109219">
                  <a:moveTo>
                    <a:pt x="48200" y="70865"/>
                  </a:moveTo>
                  <a:lnTo>
                    <a:pt x="49096" y="67944"/>
                  </a:lnTo>
                  <a:lnTo>
                    <a:pt x="31536" y="67944"/>
                  </a:lnTo>
                  <a:lnTo>
                    <a:pt x="33268" y="67309"/>
                  </a:lnTo>
                  <a:lnTo>
                    <a:pt x="33208" y="66674"/>
                  </a:lnTo>
                  <a:lnTo>
                    <a:pt x="33447" y="66674"/>
                  </a:lnTo>
                  <a:lnTo>
                    <a:pt x="34821" y="66039"/>
                  </a:lnTo>
                  <a:lnTo>
                    <a:pt x="36553" y="67309"/>
                  </a:lnTo>
                  <a:lnTo>
                    <a:pt x="49335" y="67309"/>
                  </a:lnTo>
                  <a:lnTo>
                    <a:pt x="51545" y="67944"/>
                  </a:lnTo>
                  <a:lnTo>
                    <a:pt x="50947" y="68452"/>
                  </a:lnTo>
                  <a:lnTo>
                    <a:pt x="50290" y="69722"/>
                  </a:lnTo>
                  <a:lnTo>
                    <a:pt x="49693" y="70230"/>
                  </a:lnTo>
                  <a:lnTo>
                    <a:pt x="48200" y="70865"/>
                  </a:lnTo>
                  <a:close/>
                </a:path>
                <a:path w="61594" h="109219">
                  <a:moveTo>
                    <a:pt x="50709" y="72643"/>
                  </a:moveTo>
                  <a:lnTo>
                    <a:pt x="32730" y="72643"/>
                  </a:lnTo>
                  <a:lnTo>
                    <a:pt x="33029" y="72008"/>
                  </a:lnTo>
                  <a:lnTo>
                    <a:pt x="34881" y="69087"/>
                  </a:lnTo>
                  <a:lnTo>
                    <a:pt x="46826" y="69087"/>
                  </a:lnTo>
                  <a:lnTo>
                    <a:pt x="45632" y="71500"/>
                  </a:lnTo>
                  <a:lnTo>
                    <a:pt x="46707" y="72008"/>
                  </a:lnTo>
                  <a:lnTo>
                    <a:pt x="50320" y="72008"/>
                  </a:lnTo>
                  <a:lnTo>
                    <a:pt x="50709" y="72643"/>
                  </a:lnTo>
                  <a:close/>
                </a:path>
                <a:path w="61594" h="109219">
                  <a:moveTo>
                    <a:pt x="33978" y="82938"/>
                  </a:moveTo>
                  <a:lnTo>
                    <a:pt x="33963" y="82803"/>
                  </a:lnTo>
                  <a:lnTo>
                    <a:pt x="36971" y="78612"/>
                  </a:lnTo>
                  <a:lnTo>
                    <a:pt x="36672" y="76834"/>
                  </a:lnTo>
                  <a:lnTo>
                    <a:pt x="51545" y="76834"/>
                  </a:lnTo>
                  <a:lnTo>
                    <a:pt x="50999" y="75056"/>
                  </a:lnTo>
                  <a:lnTo>
                    <a:pt x="50903" y="74421"/>
                  </a:lnTo>
                  <a:lnTo>
                    <a:pt x="51485" y="73913"/>
                  </a:lnTo>
                  <a:lnTo>
                    <a:pt x="52560" y="73913"/>
                  </a:lnTo>
                  <a:lnTo>
                    <a:pt x="53038" y="73278"/>
                  </a:lnTo>
                  <a:lnTo>
                    <a:pt x="53575" y="72008"/>
                  </a:lnTo>
                  <a:lnTo>
                    <a:pt x="53336" y="70865"/>
                  </a:lnTo>
                  <a:lnTo>
                    <a:pt x="54531" y="70865"/>
                  </a:lnTo>
                  <a:lnTo>
                    <a:pt x="55188" y="72008"/>
                  </a:lnTo>
                  <a:lnTo>
                    <a:pt x="54412" y="74421"/>
                  </a:lnTo>
                  <a:lnTo>
                    <a:pt x="54621" y="75056"/>
                  </a:lnTo>
                  <a:lnTo>
                    <a:pt x="54710" y="75691"/>
                  </a:lnTo>
                  <a:lnTo>
                    <a:pt x="56293" y="75691"/>
                  </a:lnTo>
                  <a:lnTo>
                    <a:pt x="55965" y="76199"/>
                  </a:lnTo>
                  <a:lnTo>
                    <a:pt x="55726" y="76834"/>
                  </a:lnTo>
                  <a:lnTo>
                    <a:pt x="52799" y="77977"/>
                  </a:lnTo>
                  <a:lnTo>
                    <a:pt x="53038" y="80390"/>
                  </a:lnTo>
                  <a:lnTo>
                    <a:pt x="54889" y="81025"/>
                  </a:lnTo>
                  <a:lnTo>
                    <a:pt x="35777" y="81025"/>
                  </a:lnTo>
                  <a:lnTo>
                    <a:pt x="34104" y="82803"/>
                  </a:lnTo>
                  <a:lnTo>
                    <a:pt x="33978" y="82938"/>
                  </a:lnTo>
                  <a:close/>
                </a:path>
                <a:path w="61594" h="109219">
                  <a:moveTo>
                    <a:pt x="50320" y="72008"/>
                  </a:moveTo>
                  <a:lnTo>
                    <a:pt x="46707" y="72008"/>
                  </a:lnTo>
                  <a:lnTo>
                    <a:pt x="49932" y="71500"/>
                  </a:lnTo>
                  <a:lnTo>
                    <a:pt x="50320" y="72008"/>
                  </a:lnTo>
                  <a:close/>
                </a:path>
                <a:path w="61594" h="109219">
                  <a:moveTo>
                    <a:pt x="33447" y="78612"/>
                  </a:moveTo>
                  <a:lnTo>
                    <a:pt x="30939" y="72008"/>
                  </a:lnTo>
                  <a:lnTo>
                    <a:pt x="32730" y="72643"/>
                  </a:lnTo>
                  <a:lnTo>
                    <a:pt x="50709" y="72643"/>
                  </a:lnTo>
                  <a:lnTo>
                    <a:pt x="51485" y="73913"/>
                  </a:lnTo>
                  <a:lnTo>
                    <a:pt x="50649" y="73913"/>
                  </a:lnTo>
                  <a:lnTo>
                    <a:pt x="50828" y="74421"/>
                  </a:lnTo>
                  <a:lnTo>
                    <a:pt x="49156" y="76199"/>
                  </a:lnTo>
                  <a:lnTo>
                    <a:pt x="51545" y="76834"/>
                  </a:lnTo>
                  <a:lnTo>
                    <a:pt x="36672" y="76834"/>
                  </a:lnTo>
                  <a:lnTo>
                    <a:pt x="33447" y="78612"/>
                  </a:lnTo>
                  <a:close/>
                </a:path>
                <a:path w="61594" h="109219">
                  <a:moveTo>
                    <a:pt x="50903" y="74421"/>
                  </a:moveTo>
                  <a:lnTo>
                    <a:pt x="50649" y="73913"/>
                  </a:lnTo>
                  <a:lnTo>
                    <a:pt x="51485" y="73913"/>
                  </a:lnTo>
                  <a:lnTo>
                    <a:pt x="50903" y="74421"/>
                  </a:lnTo>
                  <a:close/>
                </a:path>
                <a:path w="61594" h="109219">
                  <a:moveTo>
                    <a:pt x="56293" y="75691"/>
                  </a:moveTo>
                  <a:lnTo>
                    <a:pt x="54710" y="75691"/>
                  </a:lnTo>
                  <a:lnTo>
                    <a:pt x="56622" y="75056"/>
                  </a:lnTo>
                  <a:lnTo>
                    <a:pt x="56293" y="75691"/>
                  </a:lnTo>
                  <a:close/>
                </a:path>
                <a:path w="61594" h="109219">
                  <a:moveTo>
                    <a:pt x="54810" y="83946"/>
                  </a:moveTo>
                  <a:lnTo>
                    <a:pt x="36195" y="83946"/>
                  </a:lnTo>
                  <a:lnTo>
                    <a:pt x="36933" y="82938"/>
                  </a:lnTo>
                  <a:lnTo>
                    <a:pt x="37031" y="82803"/>
                  </a:lnTo>
                  <a:lnTo>
                    <a:pt x="35777" y="81025"/>
                  </a:lnTo>
                  <a:lnTo>
                    <a:pt x="54889" y="81025"/>
                  </a:lnTo>
                  <a:lnTo>
                    <a:pt x="56741" y="81660"/>
                  </a:lnTo>
                  <a:lnTo>
                    <a:pt x="55726" y="82803"/>
                  </a:lnTo>
                  <a:lnTo>
                    <a:pt x="54810" y="83946"/>
                  </a:lnTo>
                  <a:close/>
                </a:path>
                <a:path w="61594" h="109219">
                  <a:moveTo>
                    <a:pt x="40219" y="84581"/>
                  </a:moveTo>
                  <a:lnTo>
                    <a:pt x="36792" y="84581"/>
                  </a:lnTo>
                  <a:lnTo>
                    <a:pt x="40435" y="83946"/>
                  </a:lnTo>
                  <a:lnTo>
                    <a:pt x="40219" y="84581"/>
                  </a:lnTo>
                  <a:close/>
                </a:path>
                <a:path w="61594" h="109219">
                  <a:moveTo>
                    <a:pt x="53257" y="87629"/>
                  </a:moveTo>
                  <a:lnTo>
                    <a:pt x="39181" y="87629"/>
                  </a:lnTo>
                  <a:lnTo>
                    <a:pt x="40219" y="84581"/>
                  </a:lnTo>
                  <a:lnTo>
                    <a:pt x="54352" y="84581"/>
                  </a:lnTo>
                  <a:lnTo>
                    <a:pt x="53257" y="87629"/>
                  </a:lnTo>
                  <a:close/>
                </a:path>
                <a:path w="61594" h="109219">
                  <a:moveTo>
                    <a:pt x="54650" y="88137"/>
                  </a:moveTo>
                  <a:lnTo>
                    <a:pt x="53038" y="88137"/>
                  </a:lnTo>
                  <a:lnTo>
                    <a:pt x="56382" y="85216"/>
                  </a:lnTo>
                  <a:lnTo>
                    <a:pt x="55248" y="87629"/>
                  </a:lnTo>
                  <a:lnTo>
                    <a:pt x="54650" y="88137"/>
                  </a:lnTo>
                  <a:close/>
                </a:path>
                <a:path w="61594" h="109219">
                  <a:moveTo>
                    <a:pt x="37270" y="92328"/>
                  </a:moveTo>
                  <a:lnTo>
                    <a:pt x="36971" y="92328"/>
                  </a:lnTo>
                  <a:lnTo>
                    <a:pt x="36732" y="91820"/>
                  </a:lnTo>
                  <a:lnTo>
                    <a:pt x="36015" y="86359"/>
                  </a:lnTo>
                  <a:lnTo>
                    <a:pt x="36254" y="86359"/>
                  </a:lnTo>
                  <a:lnTo>
                    <a:pt x="39181" y="87629"/>
                  </a:lnTo>
                  <a:lnTo>
                    <a:pt x="53257" y="87629"/>
                  </a:lnTo>
                  <a:lnTo>
                    <a:pt x="53038" y="88137"/>
                  </a:lnTo>
                  <a:lnTo>
                    <a:pt x="51843" y="88137"/>
                  </a:lnTo>
                  <a:lnTo>
                    <a:pt x="51545" y="90042"/>
                  </a:lnTo>
                  <a:lnTo>
                    <a:pt x="55965" y="90042"/>
                  </a:lnTo>
                  <a:lnTo>
                    <a:pt x="55591" y="91185"/>
                  </a:lnTo>
                  <a:lnTo>
                    <a:pt x="40375" y="91185"/>
                  </a:lnTo>
                  <a:lnTo>
                    <a:pt x="37270" y="92328"/>
                  </a:lnTo>
                  <a:close/>
                </a:path>
                <a:path w="61594" h="109219">
                  <a:moveTo>
                    <a:pt x="57458" y="103758"/>
                  </a:moveTo>
                  <a:lnTo>
                    <a:pt x="42227" y="103758"/>
                  </a:lnTo>
                  <a:lnTo>
                    <a:pt x="42786" y="100591"/>
                  </a:lnTo>
                  <a:lnTo>
                    <a:pt x="41324" y="100591"/>
                  </a:lnTo>
                  <a:lnTo>
                    <a:pt x="41809" y="100075"/>
                  </a:lnTo>
                  <a:lnTo>
                    <a:pt x="41928" y="98932"/>
                  </a:lnTo>
                  <a:lnTo>
                    <a:pt x="42035" y="98297"/>
                  </a:lnTo>
                  <a:lnTo>
                    <a:pt x="42120" y="97789"/>
                  </a:lnTo>
                  <a:lnTo>
                    <a:pt x="42227" y="97154"/>
                  </a:lnTo>
                  <a:lnTo>
                    <a:pt x="41690" y="94741"/>
                  </a:lnTo>
                  <a:lnTo>
                    <a:pt x="42824" y="92963"/>
                  </a:lnTo>
                  <a:lnTo>
                    <a:pt x="40614" y="92963"/>
                  </a:lnTo>
                  <a:lnTo>
                    <a:pt x="41391" y="91185"/>
                  </a:lnTo>
                  <a:lnTo>
                    <a:pt x="55591" y="91185"/>
                  </a:lnTo>
                  <a:lnTo>
                    <a:pt x="54471" y="94741"/>
                  </a:lnTo>
                  <a:lnTo>
                    <a:pt x="57338" y="94741"/>
                  </a:lnTo>
                  <a:lnTo>
                    <a:pt x="59429" y="97789"/>
                  </a:lnTo>
                  <a:lnTo>
                    <a:pt x="60922" y="97789"/>
                  </a:lnTo>
                  <a:lnTo>
                    <a:pt x="61161" y="98297"/>
                  </a:lnTo>
                  <a:lnTo>
                    <a:pt x="59668" y="101345"/>
                  </a:lnTo>
                  <a:lnTo>
                    <a:pt x="61101" y="102488"/>
                  </a:lnTo>
                  <a:lnTo>
                    <a:pt x="56681" y="102488"/>
                  </a:lnTo>
                  <a:lnTo>
                    <a:pt x="57458" y="103758"/>
                  </a:lnTo>
                  <a:close/>
                </a:path>
                <a:path w="61594" h="109219">
                  <a:moveTo>
                    <a:pt x="57338" y="94741"/>
                  </a:moveTo>
                  <a:lnTo>
                    <a:pt x="54471" y="94741"/>
                  </a:lnTo>
                  <a:lnTo>
                    <a:pt x="59429" y="93598"/>
                  </a:lnTo>
                  <a:lnTo>
                    <a:pt x="57338" y="94741"/>
                  </a:lnTo>
                  <a:close/>
                </a:path>
                <a:path w="61594" h="109219">
                  <a:moveTo>
                    <a:pt x="41809" y="102488"/>
                  </a:moveTo>
                  <a:lnTo>
                    <a:pt x="40614" y="101345"/>
                  </a:lnTo>
                  <a:lnTo>
                    <a:pt x="41324" y="100591"/>
                  </a:lnTo>
                  <a:lnTo>
                    <a:pt x="42287" y="101980"/>
                  </a:lnTo>
                  <a:lnTo>
                    <a:pt x="41809" y="102488"/>
                  </a:lnTo>
                  <a:close/>
                </a:path>
                <a:path w="61594" h="109219">
                  <a:moveTo>
                    <a:pt x="44198" y="109092"/>
                  </a:moveTo>
                  <a:lnTo>
                    <a:pt x="41988" y="107314"/>
                  </a:lnTo>
                  <a:lnTo>
                    <a:pt x="44318" y="104266"/>
                  </a:lnTo>
                  <a:lnTo>
                    <a:pt x="44198" y="103758"/>
                  </a:lnTo>
                  <a:lnTo>
                    <a:pt x="55248" y="103758"/>
                  </a:lnTo>
                  <a:lnTo>
                    <a:pt x="57458" y="106171"/>
                  </a:lnTo>
                  <a:lnTo>
                    <a:pt x="52799" y="107314"/>
                  </a:lnTo>
                  <a:lnTo>
                    <a:pt x="48857" y="107949"/>
                  </a:lnTo>
                  <a:lnTo>
                    <a:pt x="44198" y="109092"/>
                  </a:lnTo>
                  <a:close/>
                </a:path>
              </a:pathLst>
            </a:custGeom>
            <a:solidFill>
              <a:srgbClr val="EB6F36"/>
            </a:solidFill>
          </p:spPr>
          <p:txBody>
            <a:bodyPr wrap="square" lIns="0" tIns="0" rIns="0" bIns="0" rtlCol="0"/>
            <a:lstStyle/>
            <a:p>
              <a:endParaRPr/>
            </a:p>
          </p:txBody>
        </p:sp>
      </p:grpSp>
      <p:pic>
        <p:nvPicPr>
          <p:cNvPr id="91" name="object 91"/>
          <p:cNvPicPr/>
          <p:nvPr/>
        </p:nvPicPr>
        <p:blipFill>
          <a:blip r:embed="rId8" cstate="print"/>
          <a:stretch>
            <a:fillRect/>
          </a:stretch>
        </p:blipFill>
        <p:spPr>
          <a:xfrm>
            <a:off x="15174926" y="2104501"/>
            <a:ext cx="74002" cy="85948"/>
          </a:xfrm>
          <a:prstGeom prst="rect">
            <a:avLst/>
          </a:prstGeom>
        </p:spPr>
      </p:pic>
      <p:sp>
        <p:nvSpPr>
          <p:cNvPr id="92" name="object 92"/>
          <p:cNvSpPr/>
          <p:nvPr/>
        </p:nvSpPr>
        <p:spPr>
          <a:xfrm>
            <a:off x="14912841" y="3085008"/>
            <a:ext cx="69215" cy="111125"/>
          </a:xfrm>
          <a:custGeom>
            <a:avLst/>
            <a:gdLst/>
            <a:ahLst/>
            <a:cxnLst/>
            <a:rect l="l" t="t" r="r" b="b"/>
            <a:pathLst>
              <a:path w="69215" h="111125">
                <a:moveTo>
                  <a:pt x="23204" y="507"/>
                </a:moveTo>
                <a:lnTo>
                  <a:pt x="18217" y="507"/>
                </a:lnTo>
                <a:lnTo>
                  <a:pt x="18526" y="253"/>
                </a:lnTo>
                <a:lnTo>
                  <a:pt x="22254" y="0"/>
                </a:lnTo>
                <a:lnTo>
                  <a:pt x="22966" y="380"/>
                </a:lnTo>
                <a:lnTo>
                  <a:pt x="17197" y="380"/>
                </a:lnTo>
                <a:lnTo>
                  <a:pt x="23204" y="507"/>
                </a:lnTo>
                <a:close/>
              </a:path>
              <a:path w="69215" h="111125">
                <a:moveTo>
                  <a:pt x="25142" y="1523"/>
                </a:moveTo>
                <a:lnTo>
                  <a:pt x="5675" y="1523"/>
                </a:lnTo>
                <a:lnTo>
                  <a:pt x="17197" y="380"/>
                </a:lnTo>
                <a:lnTo>
                  <a:pt x="18371" y="380"/>
                </a:lnTo>
                <a:lnTo>
                  <a:pt x="18217" y="507"/>
                </a:lnTo>
                <a:lnTo>
                  <a:pt x="23204" y="507"/>
                </a:lnTo>
                <a:lnTo>
                  <a:pt x="25142" y="1523"/>
                </a:lnTo>
                <a:close/>
              </a:path>
              <a:path w="69215" h="111125">
                <a:moveTo>
                  <a:pt x="23204" y="507"/>
                </a:moveTo>
                <a:lnTo>
                  <a:pt x="17197" y="380"/>
                </a:lnTo>
                <a:lnTo>
                  <a:pt x="22966" y="380"/>
                </a:lnTo>
                <a:lnTo>
                  <a:pt x="23204" y="507"/>
                </a:lnTo>
                <a:close/>
              </a:path>
              <a:path w="69215" h="111125">
                <a:moveTo>
                  <a:pt x="9616" y="21970"/>
                </a:moveTo>
                <a:lnTo>
                  <a:pt x="6808" y="18922"/>
                </a:lnTo>
                <a:lnTo>
                  <a:pt x="10631" y="16636"/>
                </a:lnTo>
                <a:lnTo>
                  <a:pt x="10034" y="12953"/>
                </a:lnTo>
                <a:lnTo>
                  <a:pt x="6570" y="11175"/>
                </a:lnTo>
                <a:lnTo>
                  <a:pt x="2926" y="10032"/>
                </a:lnTo>
                <a:lnTo>
                  <a:pt x="298" y="8762"/>
                </a:lnTo>
                <a:lnTo>
                  <a:pt x="199" y="7619"/>
                </a:lnTo>
                <a:lnTo>
                  <a:pt x="99" y="6603"/>
                </a:lnTo>
                <a:lnTo>
                  <a:pt x="0" y="5206"/>
                </a:lnTo>
                <a:lnTo>
                  <a:pt x="2508" y="3428"/>
                </a:lnTo>
                <a:lnTo>
                  <a:pt x="2508" y="1523"/>
                </a:lnTo>
                <a:lnTo>
                  <a:pt x="26638" y="1523"/>
                </a:lnTo>
                <a:lnTo>
                  <a:pt x="19113" y="2285"/>
                </a:lnTo>
                <a:lnTo>
                  <a:pt x="18874" y="2793"/>
                </a:lnTo>
                <a:lnTo>
                  <a:pt x="17799" y="4698"/>
                </a:lnTo>
                <a:lnTo>
                  <a:pt x="19889" y="5206"/>
                </a:lnTo>
                <a:lnTo>
                  <a:pt x="20068" y="5206"/>
                </a:lnTo>
                <a:lnTo>
                  <a:pt x="20546" y="6603"/>
                </a:lnTo>
                <a:lnTo>
                  <a:pt x="20248" y="6984"/>
                </a:lnTo>
                <a:lnTo>
                  <a:pt x="20307" y="7619"/>
                </a:lnTo>
                <a:lnTo>
                  <a:pt x="18097" y="7619"/>
                </a:lnTo>
                <a:lnTo>
                  <a:pt x="20128" y="8762"/>
                </a:lnTo>
                <a:lnTo>
                  <a:pt x="21800" y="12953"/>
                </a:lnTo>
                <a:lnTo>
                  <a:pt x="23652" y="14223"/>
                </a:lnTo>
                <a:lnTo>
                  <a:pt x="25324" y="14731"/>
                </a:lnTo>
                <a:lnTo>
                  <a:pt x="26169" y="14731"/>
                </a:lnTo>
                <a:lnTo>
                  <a:pt x="26459" y="16001"/>
                </a:lnTo>
                <a:lnTo>
                  <a:pt x="27056" y="16001"/>
                </a:lnTo>
                <a:lnTo>
                  <a:pt x="23951" y="17144"/>
                </a:lnTo>
                <a:lnTo>
                  <a:pt x="26877" y="17779"/>
                </a:lnTo>
                <a:lnTo>
                  <a:pt x="25265" y="20192"/>
                </a:lnTo>
                <a:lnTo>
                  <a:pt x="26579" y="20827"/>
                </a:lnTo>
                <a:lnTo>
                  <a:pt x="13379" y="20827"/>
                </a:lnTo>
                <a:lnTo>
                  <a:pt x="9616" y="21970"/>
                </a:lnTo>
                <a:close/>
              </a:path>
              <a:path w="69215" h="111125">
                <a:moveTo>
                  <a:pt x="21442" y="8762"/>
                </a:moveTo>
                <a:lnTo>
                  <a:pt x="18097" y="7619"/>
                </a:lnTo>
                <a:lnTo>
                  <a:pt x="20546" y="7619"/>
                </a:lnTo>
                <a:lnTo>
                  <a:pt x="21552" y="6603"/>
                </a:lnTo>
                <a:lnTo>
                  <a:pt x="22219" y="5841"/>
                </a:lnTo>
                <a:lnTo>
                  <a:pt x="22397" y="6603"/>
                </a:lnTo>
                <a:lnTo>
                  <a:pt x="22517" y="6984"/>
                </a:lnTo>
                <a:lnTo>
                  <a:pt x="21442" y="8762"/>
                </a:lnTo>
                <a:close/>
              </a:path>
              <a:path w="69215" h="111125">
                <a:moveTo>
                  <a:pt x="26169" y="14731"/>
                </a:moveTo>
                <a:lnTo>
                  <a:pt x="25324" y="14731"/>
                </a:lnTo>
                <a:lnTo>
                  <a:pt x="23771" y="10667"/>
                </a:lnTo>
                <a:lnTo>
                  <a:pt x="25324" y="10667"/>
                </a:lnTo>
                <a:lnTo>
                  <a:pt x="24853" y="8762"/>
                </a:lnTo>
                <a:lnTo>
                  <a:pt x="24727" y="8254"/>
                </a:lnTo>
                <a:lnTo>
                  <a:pt x="25922" y="6984"/>
                </a:lnTo>
                <a:lnTo>
                  <a:pt x="31775" y="11175"/>
                </a:lnTo>
                <a:lnTo>
                  <a:pt x="25444" y="11810"/>
                </a:lnTo>
                <a:lnTo>
                  <a:pt x="26043" y="14223"/>
                </a:lnTo>
                <a:lnTo>
                  <a:pt x="26169" y="14731"/>
                </a:lnTo>
                <a:close/>
              </a:path>
              <a:path w="69215" h="111125">
                <a:moveTo>
                  <a:pt x="27056" y="16001"/>
                </a:moveTo>
                <a:lnTo>
                  <a:pt x="26459" y="16001"/>
                </a:lnTo>
                <a:lnTo>
                  <a:pt x="28609" y="15366"/>
                </a:lnTo>
                <a:lnTo>
                  <a:pt x="27056" y="16001"/>
                </a:lnTo>
                <a:close/>
              </a:path>
              <a:path w="69215" h="111125">
                <a:moveTo>
                  <a:pt x="10153" y="33908"/>
                </a:moveTo>
                <a:lnTo>
                  <a:pt x="13856" y="28574"/>
                </a:lnTo>
                <a:lnTo>
                  <a:pt x="17978" y="27304"/>
                </a:lnTo>
                <a:lnTo>
                  <a:pt x="18050" y="26796"/>
                </a:lnTo>
                <a:lnTo>
                  <a:pt x="18141" y="26161"/>
                </a:lnTo>
                <a:lnTo>
                  <a:pt x="18232" y="25526"/>
                </a:lnTo>
                <a:lnTo>
                  <a:pt x="18323" y="24891"/>
                </a:lnTo>
                <a:lnTo>
                  <a:pt x="18396" y="24383"/>
                </a:lnTo>
                <a:lnTo>
                  <a:pt x="17500" y="23113"/>
                </a:lnTo>
                <a:lnTo>
                  <a:pt x="14573" y="22605"/>
                </a:lnTo>
                <a:lnTo>
                  <a:pt x="13379" y="20827"/>
                </a:lnTo>
                <a:lnTo>
                  <a:pt x="26579" y="20827"/>
                </a:lnTo>
                <a:lnTo>
                  <a:pt x="27893" y="21335"/>
                </a:lnTo>
                <a:lnTo>
                  <a:pt x="27807" y="21970"/>
                </a:lnTo>
                <a:lnTo>
                  <a:pt x="27722" y="22605"/>
                </a:lnTo>
                <a:lnTo>
                  <a:pt x="27654" y="23748"/>
                </a:lnTo>
                <a:lnTo>
                  <a:pt x="26101" y="23748"/>
                </a:lnTo>
                <a:lnTo>
                  <a:pt x="26203" y="24383"/>
                </a:lnTo>
                <a:lnTo>
                  <a:pt x="26285" y="24891"/>
                </a:lnTo>
                <a:lnTo>
                  <a:pt x="26387" y="25526"/>
                </a:lnTo>
                <a:lnTo>
                  <a:pt x="26489" y="26161"/>
                </a:lnTo>
                <a:lnTo>
                  <a:pt x="26591" y="26796"/>
                </a:lnTo>
                <a:lnTo>
                  <a:pt x="26673" y="27304"/>
                </a:lnTo>
                <a:lnTo>
                  <a:pt x="26775" y="27939"/>
                </a:lnTo>
                <a:lnTo>
                  <a:pt x="26877" y="28574"/>
                </a:lnTo>
                <a:lnTo>
                  <a:pt x="36338" y="28574"/>
                </a:lnTo>
                <a:lnTo>
                  <a:pt x="32790" y="32130"/>
                </a:lnTo>
                <a:lnTo>
                  <a:pt x="34702" y="33273"/>
                </a:lnTo>
                <a:lnTo>
                  <a:pt x="16723" y="33273"/>
                </a:lnTo>
                <a:lnTo>
                  <a:pt x="10153" y="33908"/>
                </a:lnTo>
                <a:close/>
              </a:path>
              <a:path w="69215" h="111125">
                <a:moveTo>
                  <a:pt x="36338" y="28574"/>
                </a:moveTo>
                <a:lnTo>
                  <a:pt x="26877" y="28574"/>
                </a:lnTo>
                <a:lnTo>
                  <a:pt x="29983" y="24891"/>
                </a:lnTo>
                <a:lnTo>
                  <a:pt x="31417" y="24891"/>
                </a:lnTo>
                <a:lnTo>
                  <a:pt x="31297" y="25526"/>
                </a:lnTo>
                <a:lnTo>
                  <a:pt x="31178" y="26161"/>
                </a:lnTo>
                <a:lnTo>
                  <a:pt x="31775" y="26796"/>
                </a:lnTo>
                <a:lnTo>
                  <a:pt x="35896" y="26796"/>
                </a:lnTo>
                <a:lnTo>
                  <a:pt x="36374" y="27939"/>
                </a:lnTo>
                <a:lnTo>
                  <a:pt x="36929" y="27939"/>
                </a:lnTo>
                <a:lnTo>
                  <a:pt x="36338" y="28574"/>
                </a:lnTo>
                <a:close/>
              </a:path>
              <a:path w="69215" h="111125">
                <a:moveTo>
                  <a:pt x="35896" y="26796"/>
                </a:moveTo>
                <a:lnTo>
                  <a:pt x="32492" y="26796"/>
                </a:lnTo>
                <a:lnTo>
                  <a:pt x="33507" y="25526"/>
                </a:lnTo>
                <a:lnTo>
                  <a:pt x="34045" y="26161"/>
                </a:lnTo>
                <a:lnTo>
                  <a:pt x="35657" y="26161"/>
                </a:lnTo>
                <a:lnTo>
                  <a:pt x="35896" y="26796"/>
                </a:lnTo>
                <a:close/>
              </a:path>
              <a:path w="69215" h="111125">
                <a:moveTo>
                  <a:pt x="36929" y="27939"/>
                </a:moveTo>
                <a:lnTo>
                  <a:pt x="36374" y="27939"/>
                </a:lnTo>
                <a:lnTo>
                  <a:pt x="38703" y="26161"/>
                </a:lnTo>
                <a:lnTo>
                  <a:pt x="36929" y="27939"/>
                </a:lnTo>
                <a:close/>
              </a:path>
              <a:path w="69215" h="111125">
                <a:moveTo>
                  <a:pt x="21920" y="57784"/>
                </a:moveTo>
                <a:lnTo>
                  <a:pt x="18635" y="49402"/>
                </a:lnTo>
                <a:lnTo>
                  <a:pt x="24428" y="46989"/>
                </a:lnTo>
                <a:lnTo>
                  <a:pt x="20844" y="46989"/>
                </a:lnTo>
                <a:lnTo>
                  <a:pt x="20964" y="44068"/>
                </a:lnTo>
                <a:lnTo>
                  <a:pt x="21860" y="41655"/>
                </a:lnTo>
                <a:lnTo>
                  <a:pt x="20008" y="40512"/>
                </a:lnTo>
                <a:lnTo>
                  <a:pt x="19590" y="39242"/>
                </a:lnTo>
                <a:lnTo>
                  <a:pt x="20367" y="36829"/>
                </a:lnTo>
                <a:lnTo>
                  <a:pt x="17978" y="36829"/>
                </a:lnTo>
                <a:lnTo>
                  <a:pt x="16843" y="36321"/>
                </a:lnTo>
                <a:lnTo>
                  <a:pt x="16723" y="33273"/>
                </a:lnTo>
                <a:lnTo>
                  <a:pt x="34702" y="33273"/>
                </a:lnTo>
                <a:lnTo>
                  <a:pt x="35179" y="30860"/>
                </a:lnTo>
                <a:lnTo>
                  <a:pt x="37389" y="30860"/>
                </a:lnTo>
                <a:lnTo>
                  <a:pt x="39838" y="32765"/>
                </a:lnTo>
                <a:lnTo>
                  <a:pt x="42777" y="32765"/>
                </a:lnTo>
                <a:lnTo>
                  <a:pt x="43063" y="33908"/>
                </a:lnTo>
                <a:lnTo>
                  <a:pt x="37927" y="33908"/>
                </a:lnTo>
                <a:lnTo>
                  <a:pt x="37521" y="36321"/>
                </a:lnTo>
                <a:lnTo>
                  <a:pt x="37436" y="36829"/>
                </a:lnTo>
                <a:lnTo>
                  <a:pt x="37330" y="37464"/>
                </a:lnTo>
                <a:lnTo>
                  <a:pt x="40515" y="37464"/>
                </a:lnTo>
                <a:lnTo>
                  <a:pt x="41749" y="38734"/>
                </a:lnTo>
                <a:lnTo>
                  <a:pt x="41799" y="39242"/>
                </a:lnTo>
                <a:lnTo>
                  <a:pt x="39898" y="39242"/>
                </a:lnTo>
                <a:lnTo>
                  <a:pt x="36434" y="39877"/>
                </a:lnTo>
                <a:lnTo>
                  <a:pt x="37568" y="42925"/>
                </a:lnTo>
                <a:lnTo>
                  <a:pt x="39181" y="43433"/>
                </a:lnTo>
                <a:lnTo>
                  <a:pt x="41602" y="44068"/>
                </a:lnTo>
                <a:lnTo>
                  <a:pt x="41795" y="45211"/>
                </a:lnTo>
                <a:lnTo>
                  <a:pt x="42216" y="48894"/>
                </a:lnTo>
                <a:lnTo>
                  <a:pt x="42274" y="49402"/>
                </a:lnTo>
                <a:lnTo>
                  <a:pt x="42347" y="50037"/>
                </a:lnTo>
                <a:lnTo>
                  <a:pt x="30461" y="50037"/>
                </a:lnTo>
                <a:lnTo>
                  <a:pt x="30833" y="51815"/>
                </a:lnTo>
                <a:lnTo>
                  <a:pt x="25461" y="51815"/>
                </a:lnTo>
                <a:lnTo>
                  <a:pt x="21920" y="57784"/>
                </a:lnTo>
                <a:close/>
              </a:path>
              <a:path w="69215" h="111125">
                <a:moveTo>
                  <a:pt x="42777" y="32765"/>
                </a:moveTo>
                <a:lnTo>
                  <a:pt x="39838" y="32765"/>
                </a:lnTo>
                <a:lnTo>
                  <a:pt x="42347" y="30860"/>
                </a:lnTo>
                <a:lnTo>
                  <a:pt x="42777" y="32765"/>
                </a:lnTo>
                <a:close/>
              </a:path>
              <a:path w="69215" h="111125">
                <a:moveTo>
                  <a:pt x="40515" y="37464"/>
                </a:moveTo>
                <a:lnTo>
                  <a:pt x="37330" y="37464"/>
                </a:lnTo>
                <a:lnTo>
                  <a:pt x="39062" y="36321"/>
                </a:lnTo>
                <a:lnTo>
                  <a:pt x="39898" y="36829"/>
                </a:lnTo>
                <a:lnTo>
                  <a:pt x="40515" y="37464"/>
                </a:lnTo>
                <a:close/>
              </a:path>
              <a:path w="69215" h="111125">
                <a:moveTo>
                  <a:pt x="42048" y="42290"/>
                </a:moveTo>
                <a:lnTo>
                  <a:pt x="39241" y="41020"/>
                </a:lnTo>
                <a:lnTo>
                  <a:pt x="39898" y="39242"/>
                </a:lnTo>
                <a:lnTo>
                  <a:pt x="41799" y="39242"/>
                </a:lnTo>
                <a:lnTo>
                  <a:pt x="41899" y="40512"/>
                </a:lnTo>
                <a:lnTo>
                  <a:pt x="41998" y="41655"/>
                </a:lnTo>
                <a:lnTo>
                  <a:pt x="42048" y="42290"/>
                </a:lnTo>
                <a:close/>
              </a:path>
              <a:path w="69215" h="111125">
                <a:moveTo>
                  <a:pt x="41903" y="44068"/>
                </a:moveTo>
                <a:lnTo>
                  <a:pt x="41638" y="44068"/>
                </a:lnTo>
                <a:lnTo>
                  <a:pt x="44616" y="41020"/>
                </a:lnTo>
                <a:lnTo>
                  <a:pt x="46767" y="43433"/>
                </a:lnTo>
                <a:lnTo>
                  <a:pt x="41903" y="44068"/>
                </a:lnTo>
                <a:close/>
              </a:path>
              <a:path w="69215" h="111125">
                <a:moveTo>
                  <a:pt x="45472" y="60197"/>
                </a:moveTo>
                <a:lnTo>
                  <a:pt x="32611" y="60197"/>
                </a:lnTo>
                <a:lnTo>
                  <a:pt x="31655" y="58927"/>
                </a:lnTo>
                <a:lnTo>
                  <a:pt x="32909" y="55371"/>
                </a:lnTo>
                <a:lnTo>
                  <a:pt x="33507" y="52958"/>
                </a:lnTo>
                <a:lnTo>
                  <a:pt x="30461" y="50037"/>
                </a:lnTo>
                <a:lnTo>
                  <a:pt x="47483" y="50037"/>
                </a:lnTo>
                <a:lnTo>
                  <a:pt x="47483" y="47624"/>
                </a:lnTo>
                <a:lnTo>
                  <a:pt x="45990" y="47624"/>
                </a:lnTo>
                <a:lnTo>
                  <a:pt x="47005" y="46481"/>
                </a:lnTo>
                <a:lnTo>
                  <a:pt x="47842" y="45211"/>
                </a:lnTo>
                <a:lnTo>
                  <a:pt x="49633" y="46481"/>
                </a:lnTo>
                <a:lnTo>
                  <a:pt x="49388" y="48894"/>
                </a:lnTo>
                <a:lnTo>
                  <a:pt x="49272" y="50037"/>
                </a:lnTo>
                <a:lnTo>
                  <a:pt x="49156" y="51180"/>
                </a:lnTo>
                <a:lnTo>
                  <a:pt x="45310" y="51815"/>
                </a:lnTo>
                <a:lnTo>
                  <a:pt x="45214" y="56006"/>
                </a:lnTo>
                <a:lnTo>
                  <a:pt x="51231" y="56006"/>
                </a:lnTo>
                <a:lnTo>
                  <a:pt x="50604" y="57149"/>
                </a:lnTo>
                <a:lnTo>
                  <a:pt x="45214" y="57149"/>
                </a:lnTo>
                <a:lnTo>
                  <a:pt x="44855" y="58927"/>
                </a:lnTo>
                <a:lnTo>
                  <a:pt x="45472" y="60197"/>
                </a:lnTo>
                <a:close/>
              </a:path>
              <a:path w="69215" h="111125">
                <a:moveTo>
                  <a:pt x="45273" y="50037"/>
                </a:moveTo>
                <a:lnTo>
                  <a:pt x="42347" y="50037"/>
                </a:lnTo>
                <a:lnTo>
                  <a:pt x="43422" y="47624"/>
                </a:lnTo>
                <a:lnTo>
                  <a:pt x="45273" y="50037"/>
                </a:lnTo>
                <a:close/>
              </a:path>
              <a:path w="69215" h="111125">
                <a:moveTo>
                  <a:pt x="46408" y="50037"/>
                </a:moveTo>
                <a:lnTo>
                  <a:pt x="45273" y="50037"/>
                </a:lnTo>
                <a:lnTo>
                  <a:pt x="44975" y="48894"/>
                </a:lnTo>
                <a:lnTo>
                  <a:pt x="45393" y="48894"/>
                </a:lnTo>
                <a:lnTo>
                  <a:pt x="45990" y="47624"/>
                </a:lnTo>
                <a:lnTo>
                  <a:pt x="45751" y="48894"/>
                </a:lnTo>
                <a:lnTo>
                  <a:pt x="46408" y="50037"/>
                </a:lnTo>
                <a:close/>
              </a:path>
              <a:path w="69215" h="111125">
                <a:moveTo>
                  <a:pt x="31595" y="55371"/>
                </a:moveTo>
                <a:lnTo>
                  <a:pt x="28430" y="54228"/>
                </a:lnTo>
                <a:lnTo>
                  <a:pt x="25407" y="51815"/>
                </a:lnTo>
                <a:lnTo>
                  <a:pt x="30833" y="51815"/>
                </a:lnTo>
                <a:lnTo>
                  <a:pt x="31486" y="54863"/>
                </a:lnTo>
                <a:lnTo>
                  <a:pt x="31595" y="55371"/>
                </a:lnTo>
                <a:close/>
              </a:path>
              <a:path w="69215" h="111125">
                <a:moveTo>
                  <a:pt x="51858" y="54863"/>
                </a:moveTo>
                <a:lnTo>
                  <a:pt x="47662" y="54863"/>
                </a:lnTo>
                <a:lnTo>
                  <a:pt x="45278" y="51815"/>
                </a:lnTo>
                <a:lnTo>
                  <a:pt x="49275" y="53593"/>
                </a:lnTo>
                <a:lnTo>
                  <a:pt x="52485" y="53593"/>
                </a:lnTo>
                <a:lnTo>
                  <a:pt x="51858" y="54863"/>
                </a:lnTo>
                <a:close/>
              </a:path>
              <a:path w="69215" h="111125">
                <a:moveTo>
                  <a:pt x="52485" y="53593"/>
                </a:moveTo>
                <a:lnTo>
                  <a:pt x="50589" y="53593"/>
                </a:lnTo>
                <a:lnTo>
                  <a:pt x="50103" y="51815"/>
                </a:lnTo>
                <a:lnTo>
                  <a:pt x="50768" y="52450"/>
                </a:lnTo>
                <a:lnTo>
                  <a:pt x="52799" y="52958"/>
                </a:lnTo>
                <a:lnTo>
                  <a:pt x="52485" y="53593"/>
                </a:lnTo>
                <a:close/>
              </a:path>
              <a:path w="69215" h="111125">
                <a:moveTo>
                  <a:pt x="49083" y="55371"/>
                </a:moveTo>
                <a:lnTo>
                  <a:pt x="47901" y="55371"/>
                </a:lnTo>
                <a:lnTo>
                  <a:pt x="49215" y="54863"/>
                </a:lnTo>
                <a:lnTo>
                  <a:pt x="49083" y="55371"/>
                </a:lnTo>
                <a:close/>
              </a:path>
              <a:path w="69215" h="111125">
                <a:moveTo>
                  <a:pt x="51231" y="56006"/>
                </a:moveTo>
                <a:lnTo>
                  <a:pt x="48917" y="56006"/>
                </a:lnTo>
                <a:lnTo>
                  <a:pt x="49083" y="55371"/>
                </a:lnTo>
                <a:lnTo>
                  <a:pt x="51545" y="55371"/>
                </a:lnTo>
                <a:lnTo>
                  <a:pt x="51231" y="56006"/>
                </a:lnTo>
                <a:close/>
              </a:path>
              <a:path w="69215" h="111125">
                <a:moveTo>
                  <a:pt x="49275" y="59562"/>
                </a:moveTo>
                <a:lnTo>
                  <a:pt x="48140" y="57784"/>
                </a:lnTo>
                <a:lnTo>
                  <a:pt x="47005" y="57784"/>
                </a:lnTo>
                <a:lnTo>
                  <a:pt x="45214" y="57149"/>
                </a:lnTo>
                <a:lnTo>
                  <a:pt x="50604" y="57149"/>
                </a:lnTo>
                <a:lnTo>
                  <a:pt x="50290" y="57784"/>
                </a:lnTo>
                <a:lnTo>
                  <a:pt x="49275" y="59562"/>
                </a:lnTo>
                <a:close/>
              </a:path>
              <a:path w="69215" h="111125">
                <a:moveTo>
                  <a:pt x="56144" y="79247"/>
                </a:moveTo>
                <a:lnTo>
                  <a:pt x="38763" y="79247"/>
                </a:lnTo>
                <a:lnTo>
                  <a:pt x="36613" y="76961"/>
                </a:lnTo>
                <a:lnTo>
                  <a:pt x="37688" y="73913"/>
                </a:lnTo>
                <a:lnTo>
                  <a:pt x="36075" y="72135"/>
                </a:lnTo>
                <a:lnTo>
                  <a:pt x="31655" y="71500"/>
                </a:lnTo>
                <a:lnTo>
                  <a:pt x="31576" y="70992"/>
                </a:lnTo>
                <a:lnTo>
                  <a:pt x="31476" y="70357"/>
                </a:lnTo>
                <a:lnTo>
                  <a:pt x="32757" y="69056"/>
                </a:lnTo>
                <a:lnTo>
                  <a:pt x="35717" y="65531"/>
                </a:lnTo>
                <a:lnTo>
                  <a:pt x="33208" y="65023"/>
                </a:lnTo>
                <a:lnTo>
                  <a:pt x="28430" y="64388"/>
                </a:lnTo>
                <a:lnTo>
                  <a:pt x="24727" y="59562"/>
                </a:lnTo>
                <a:lnTo>
                  <a:pt x="32611" y="60197"/>
                </a:lnTo>
                <a:lnTo>
                  <a:pt x="45472" y="60197"/>
                </a:lnTo>
                <a:lnTo>
                  <a:pt x="46707" y="62610"/>
                </a:lnTo>
                <a:lnTo>
                  <a:pt x="51724" y="62610"/>
                </a:lnTo>
                <a:lnTo>
                  <a:pt x="51963" y="63753"/>
                </a:lnTo>
                <a:lnTo>
                  <a:pt x="49335" y="63753"/>
                </a:lnTo>
                <a:lnTo>
                  <a:pt x="47423" y="65023"/>
                </a:lnTo>
                <a:lnTo>
                  <a:pt x="49036" y="65531"/>
                </a:lnTo>
                <a:lnTo>
                  <a:pt x="48072" y="69056"/>
                </a:lnTo>
                <a:lnTo>
                  <a:pt x="49502" y="69056"/>
                </a:lnTo>
                <a:lnTo>
                  <a:pt x="51007" y="69722"/>
                </a:lnTo>
                <a:lnTo>
                  <a:pt x="52321" y="70992"/>
                </a:lnTo>
                <a:lnTo>
                  <a:pt x="52799" y="70992"/>
                </a:lnTo>
                <a:lnTo>
                  <a:pt x="51246" y="72770"/>
                </a:lnTo>
                <a:lnTo>
                  <a:pt x="54053" y="72770"/>
                </a:lnTo>
                <a:lnTo>
                  <a:pt x="54113" y="75691"/>
                </a:lnTo>
                <a:lnTo>
                  <a:pt x="52202" y="75691"/>
                </a:lnTo>
                <a:lnTo>
                  <a:pt x="50290" y="76326"/>
                </a:lnTo>
                <a:lnTo>
                  <a:pt x="51306" y="78739"/>
                </a:lnTo>
                <a:lnTo>
                  <a:pt x="57205" y="78739"/>
                </a:lnTo>
                <a:lnTo>
                  <a:pt x="56144" y="79247"/>
                </a:lnTo>
                <a:close/>
              </a:path>
              <a:path w="69215" h="111125">
                <a:moveTo>
                  <a:pt x="51724" y="62610"/>
                </a:moveTo>
                <a:lnTo>
                  <a:pt x="48857" y="62610"/>
                </a:lnTo>
                <a:lnTo>
                  <a:pt x="51246" y="60197"/>
                </a:lnTo>
                <a:lnTo>
                  <a:pt x="51724" y="62610"/>
                </a:lnTo>
                <a:close/>
              </a:path>
              <a:path w="69215" h="111125">
                <a:moveTo>
                  <a:pt x="50616" y="69056"/>
                </a:moveTo>
                <a:lnTo>
                  <a:pt x="50470" y="68579"/>
                </a:lnTo>
                <a:lnTo>
                  <a:pt x="49335" y="63753"/>
                </a:lnTo>
                <a:lnTo>
                  <a:pt x="51963" y="63753"/>
                </a:lnTo>
                <a:lnTo>
                  <a:pt x="50649" y="64388"/>
                </a:lnTo>
                <a:lnTo>
                  <a:pt x="50290" y="65023"/>
                </a:lnTo>
                <a:lnTo>
                  <a:pt x="53098" y="66166"/>
                </a:lnTo>
                <a:lnTo>
                  <a:pt x="50616" y="69056"/>
                </a:lnTo>
                <a:close/>
              </a:path>
              <a:path w="69215" h="111125">
                <a:moveTo>
                  <a:pt x="55188" y="73278"/>
                </a:moveTo>
                <a:lnTo>
                  <a:pt x="52799" y="70992"/>
                </a:lnTo>
                <a:lnTo>
                  <a:pt x="52321" y="70992"/>
                </a:lnTo>
                <a:lnTo>
                  <a:pt x="53993" y="70357"/>
                </a:lnTo>
                <a:lnTo>
                  <a:pt x="55845" y="63753"/>
                </a:lnTo>
                <a:lnTo>
                  <a:pt x="56656" y="68579"/>
                </a:lnTo>
                <a:lnTo>
                  <a:pt x="56736" y="69056"/>
                </a:lnTo>
                <a:lnTo>
                  <a:pt x="55487" y="72770"/>
                </a:lnTo>
                <a:lnTo>
                  <a:pt x="55188" y="73278"/>
                </a:lnTo>
                <a:close/>
              </a:path>
              <a:path w="69215" h="111125">
                <a:moveTo>
                  <a:pt x="49540" y="69056"/>
                </a:moveTo>
                <a:lnTo>
                  <a:pt x="48030" y="69056"/>
                </a:lnTo>
                <a:lnTo>
                  <a:pt x="49036" y="68579"/>
                </a:lnTo>
                <a:lnTo>
                  <a:pt x="49540" y="69056"/>
                </a:lnTo>
                <a:close/>
              </a:path>
              <a:path w="69215" h="111125">
                <a:moveTo>
                  <a:pt x="56880" y="78739"/>
                </a:moveTo>
                <a:lnTo>
                  <a:pt x="55427" y="78739"/>
                </a:lnTo>
                <a:lnTo>
                  <a:pt x="56144" y="75691"/>
                </a:lnTo>
                <a:lnTo>
                  <a:pt x="58354" y="77469"/>
                </a:lnTo>
                <a:lnTo>
                  <a:pt x="56880" y="78739"/>
                </a:lnTo>
                <a:close/>
              </a:path>
              <a:path w="69215" h="111125">
                <a:moveTo>
                  <a:pt x="54173" y="78739"/>
                </a:moveTo>
                <a:lnTo>
                  <a:pt x="51306" y="78739"/>
                </a:lnTo>
                <a:lnTo>
                  <a:pt x="53934" y="76961"/>
                </a:lnTo>
                <a:lnTo>
                  <a:pt x="55009" y="77469"/>
                </a:lnTo>
                <a:lnTo>
                  <a:pt x="54173" y="78739"/>
                </a:lnTo>
                <a:close/>
              </a:path>
              <a:path w="69215" h="111125">
                <a:moveTo>
                  <a:pt x="40057" y="86927"/>
                </a:moveTo>
                <a:lnTo>
                  <a:pt x="39548" y="86927"/>
                </a:lnTo>
                <a:lnTo>
                  <a:pt x="36852" y="86486"/>
                </a:lnTo>
                <a:lnTo>
                  <a:pt x="37867" y="82930"/>
                </a:lnTo>
                <a:lnTo>
                  <a:pt x="33387" y="82930"/>
                </a:lnTo>
                <a:lnTo>
                  <a:pt x="35657" y="78104"/>
                </a:lnTo>
                <a:lnTo>
                  <a:pt x="38763" y="79247"/>
                </a:lnTo>
                <a:lnTo>
                  <a:pt x="62355" y="79247"/>
                </a:lnTo>
                <a:lnTo>
                  <a:pt x="61495" y="81152"/>
                </a:lnTo>
                <a:lnTo>
                  <a:pt x="56144" y="81152"/>
                </a:lnTo>
                <a:lnTo>
                  <a:pt x="55188" y="84073"/>
                </a:lnTo>
                <a:lnTo>
                  <a:pt x="57736" y="84073"/>
                </a:lnTo>
                <a:lnTo>
                  <a:pt x="56860" y="85216"/>
                </a:lnTo>
                <a:lnTo>
                  <a:pt x="42466" y="85216"/>
                </a:lnTo>
                <a:lnTo>
                  <a:pt x="40057" y="86927"/>
                </a:lnTo>
                <a:close/>
              </a:path>
              <a:path w="69215" h="111125">
                <a:moveTo>
                  <a:pt x="62355" y="79247"/>
                </a:moveTo>
                <a:lnTo>
                  <a:pt x="56144" y="79247"/>
                </a:lnTo>
                <a:lnTo>
                  <a:pt x="58533" y="78104"/>
                </a:lnTo>
                <a:lnTo>
                  <a:pt x="62355" y="79247"/>
                </a:lnTo>
                <a:close/>
              </a:path>
              <a:path w="69215" h="111125">
                <a:moveTo>
                  <a:pt x="60922" y="82295"/>
                </a:moveTo>
                <a:lnTo>
                  <a:pt x="56144" y="81152"/>
                </a:lnTo>
                <a:lnTo>
                  <a:pt x="61495" y="81152"/>
                </a:lnTo>
                <a:lnTo>
                  <a:pt x="60922" y="82295"/>
                </a:lnTo>
                <a:close/>
              </a:path>
              <a:path w="69215" h="111125">
                <a:moveTo>
                  <a:pt x="57736" y="84073"/>
                </a:moveTo>
                <a:lnTo>
                  <a:pt x="55188" y="84073"/>
                </a:lnTo>
                <a:lnTo>
                  <a:pt x="58174" y="83438"/>
                </a:lnTo>
                <a:lnTo>
                  <a:pt x="57736" y="84073"/>
                </a:lnTo>
                <a:close/>
              </a:path>
              <a:path w="69215" h="111125">
                <a:moveTo>
                  <a:pt x="47961" y="110997"/>
                </a:moveTo>
                <a:lnTo>
                  <a:pt x="47244" y="110997"/>
                </a:lnTo>
                <a:lnTo>
                  <a:pt x="44258" y="110362"/>
                </a:lnTo>
                <a:lnTo>
                  <a:pt x="44450" y="109219"/>
                </a:lnTo>
                <a:lnTo>
                  <a:pt x="44557" y="108584"/>
                </a:lnTo>
                <a:lnTo>
                  <a:pt x="44343" y="107314"/>
                </a:lnTo>
                <a:lnTo>
                  <a:pt x="44258" y="106806"/>
                </a:lnTo>
                <a:lnTo>
                  <a:pt x="43422" y="105028"/>
                </a:lnTo>
                <a:lnTo>
                  <a:pt x="45811" y="103250"/>
                </a:lnTo>
                <a:lnTo>
                  <a:pt x="44019" y="99059"/>
                </a:lnTo>
                <a:lnTo>
                  <a:pt x="41690" y="97789"/>
                </a:lnTo>
                <a:lnTo>
                  <a:pt x="41749" y="95376"/>
                </a:lnTo>
                <a:lnTo>
                  <a:pt x="41570" y="94233"/>
                </a:lnTo>
                <a:lnTo>
                  <a:pt x="36254" y="92455"/>
                </a:lnTo>
                <a:lnTo>
                  <a:pt x="36553" y="89407"/>
                </a:lnTo>
                <a:lnTo>
                  <a:pt x="40057" y="86927"/>
                </a:lnTo>
                <a:lnTo>
                  <a:pt x="40873" y="86486"/>
                </a:lnTo>
                <a:lnTo>
                  <a:pt x="41626" y="85813"/>
                </a:lnTo>
                <a:lnTo>
                  <a:pt x="42466" y="85216"/>
                </a:lnTo>
                <a:lnTo>
                  <a:pt x="56860" y="85216"/>
                </a:lnTo>
                <a:lnTo>
                  <a:pt x="58186" y="84708"/>
                </a:lnTo>
                <a:lnTo>
                  <a:pt x="59966" y="84073"/>
                </a:lnTo>
                <a:lnTo>
                  <a:pt x="59691" y="84708"/>
                </a:lnTo>
                <a:lnTo>
                  <a:pt x="58044" y="84708"/>
                </a:lnTo>
                <a:lnTo>
                  <a:pt x="56901" y="85813"/>
                </a:lnTo>
                <a:lnTo>
                  <a:pt x="57825" y="86486"/>
                </a:lnTo>
                <a:lnTo>
                  <a:pt x="58494" y="86927"/>
                </a:lnTo>
                <a:lnTo>
                  <a:pt x="61280" y="88899"/>
                </a:lnTo>
                <a:lnTo>
                  <a:pt x="60086" y="91820"/>
                </a:lnTo>
                <a:lnTo>
                  <a:pt x="57278" y="93598"/>
                </a:lnTo>
                <a:lnTo>
                  <a:pt x="60563" y="97154"/>
                </a:lnTo>
                <a:lnTo>
                  <a:pt x="56144" y="97154"/>
                </a:lnTo>
                <a:lnTo>
                  <a:pt x="58413" y="103250"/>
                </a:lnTo>
                <a:lnTo>
                  <a:pt x="65561" y="103250"/>
                </a:lnTo>
                <a:lnTo>
                  <a:pt x="64685" y="104393"/>
                </a:lnTo>
                <a:lnTo>
                  <a:pt x="68388" y="104393"/>
                </a:lnTo>
                <a:lnTo>
                  <a:pt x="68448" y="105028"/>
                </a:lnTo>
                <a:lnTo>
                  <a:pt x="64267" y="105028"/>
                </a:lnTo>
                <a:lnTo>
                  <a:pt x="64267" y="107314"/>
                </a:lnTo>
                <a:lnTo>
                  <a:pt x="53396" y="107314"/>
                </a:lnTo>
                <a:lnTo>
                  <a:pt x="53297" y="108584"/>
                </a:lnTo>
                <a:lnTo>
                  <a:pt x="53247" y="109219"/>
                </a:lnTo>
                <a:lnTo>
                  <a:pt x="53157" y="110362"/>
                </a:lnTo>
                <a:lnTo>
                  <a:pt x="51664" y="110362"/>
                </a:lnTo>
                <a:lnTo>
                  <a:pt x="47961" y="110997"/>
                </a:lnTo>
                <a:close/>
              </a:path>
              <a:path w="69215" h="111125">
                <a:moveTo>
                  <a:pt x="61997" y="89407"/>
                </a:moveTo>
                <a:lnTo>
                  <a:pt x="58186" y="84708"/>
                </a:lnTo>
                <a:lnTo>
                  <a:pt x="59691" y="84708"/>
                </a:lnTo>
                <a:lnTo>
                  <a:pt x="59213" y="85813"/>
                </a:lnTo>
                <a:lnTo>
                  <a:pt x="58641" y="85813"/>
                </a:lnTo>
                <a:lnTo>
                  <a:pt x="61997" y="86486"/>
                </a:lnTo>
                <a:lnTo>
                  <a:pt x="61997" y="89407"/>
                </a:lnTo>
                <a:close/>
              </a:path>
              <a:path w="69215" h="111125">
                <a:moveTo>
                  <a:pt x="40057" y="86927"/>
                </a:moveTo>
                <a:lnTo>
                  <a:pt x="41677" y="85813"/>
                </a:lnTo>
                <a:lnTo>
                  <a:pt x="40873" y="86486"/>
                </a:lnTo>
                <a:lnTo>
                  <a:pt x="40057" y="86927"/>
                </a:lnTo>
                <a:close/>
              </a:path>
              <a:path w="69215" h="111125">
                <a:moveTo>
                  <a:pt x="65561" y="103250"/>
                </a:moveTo>
                <a:lnTo>
                  <a:pt x="58413" y="103250"/>
                </a:lnTo>
                <a:lnTo>
                  <a:pt x="61698" y="96011"/>
                </a:lnTo>
                <a:lnTo>
                  <a:pt x="64983" y="100202"/>
                </a:lnTo>
                <a:lnTo>
                  <a:pt x="62415" y="100202"/>
                </a:lnTo>
                <a:lnTo>
                  <a:pt x="60683" y="102615"/>
                </a:lnTo>
                <a:lnTo>
                  <a:pt x="65999" y="102615"/>
                </a:lnTo>
                <a:lnTo>
                  <a:pt x="65561" y="103250"/>
                </a:lnTo>
                <a:close/>
              </a:path>
              <a:path w="69215" h="111125">
                <a:moveTo>
                  <a:pt x="65999" y="102615"/>
                </a:moveTo>
                <a:lnTo>
                  <a:pt x="60683" y="102615"/>
                </a:lnTo>
                <a:lnTo>
                  <a:pt x="65581" y="101980"/>
                </a:lnTo>
                <a:lnTo>
                  <a:pt x="65999" y="102615"/>
                </a:lnTo>
                <a:close/>
              </a:path>
              <a:path w="69215" h="111125">
                <a:moveTo>
                  <a:pt x="68686" y="107314"/>
                </a:moveTo>
                <a:lnTo>
                  <a:pt x="64267" y="105028"/>
                </a:lnTo>
                <a:lnTo>
                  <a:pt x="68448" y="105028"/>
                </a:lnTo>
                <a:lnTo>
                  <a:pt x="68627" y="106806"/>
                </a:lnTo>
                <a:lnTo>
                  <a:pt x="68686" y="107314"/>
                </a:lnTo>
                <a:close/>
              </a:path>
              <a:path w="69215" h="111125">
                <a:moveTo>
                  <a:pt x="57995" y="110362"/>
                </a:moveTo>
                <a:lnTo>
                  <a:pt x="54650" y="110362"/>
                </a:lnTo>
                <a:lnTo>
                  <a:pt x="53874" y="107314"/>
                </a:lnTo>
                <a:lnTo>
                  <a:pt x="64267" y="107314"/>
                </a:lnTo>
                <a:lnTo>
                  <a:pt x="64267" y="109219"/>
                </a:lnTo>
                <a:lnTo>
                  <a:pt x="61220" y="109219"/>
                </a:lnTo>
                <a:lnTo>
                  <a:pt x="57995" y="110362"/>
                </a:lnTo>
                <a:close/>
              </a:path>
            </a:pathLst>
          </a:custGeom>
          <a:solidFill>
            <a:srgbClr val="EC8036"/>
          </a:solidFill>
        </p:spPr>
        <p:txBody>
          <a:bodyPr wrap="square" lIns="0" tIns="0" rIns="0" bIns="0" rtlCol="0"/>
          <a:lstStyle/>
          <a:p>
            <a:endParaRPr/>
          </a:p>
        </p:txBody>
      </p:sp>
      <p:sp>
        <p:nvSpPr>
          <p:cNvPr id="93" name="object 93"/>
          <p:cNvSpPr/>
          <p:nvPr/>
        </p:nvSpPr>
        <p:spPr>
          <a:xfrm>
            <a:off x="14030185" y="2507484"/>
            <a:ext cx="110489" cy="52705"/>
          </a:xfrm>
          <a:custGeom>
            <a:avLst/>
            <a:gdLst/>
            <a:ahLst/>
            <a:cxnLst/>
            <a:rect l="l" t="t" r="r" b="b"/>
            <a:pathLst>
              <a:path w="110490" h="52705">
                <a:moveTo>
                  <a:pt x="110423" y="1523"/>
                </a:moveTo>
                <a:lnTo>
                  <a:pt x="109779" y="1523"/>
                </a:lnTo>
                <a:lnTo>
                  <a:pt x="109003" y="0"/>
                </a:lnTo>
                <a:lnTo>
                  <a:pt x="110422" y="0"/>
                </a:lnTo>
                <a:lnTo>
                  <a:pt x="110423" y="1523"/>
                </a:lnTo>
                <a:close/>
              </a:path>
              <a:path w="110490" h="52705">
                <a:moveTo>
                  <a:pt x="110424" y="9143"/>
                </a:moveTo>
                <a:lnTo>
                  <a:pt x="101540" y="9143"/>
                </a:lnTo>
                <a:lnTo>
                  <a:pt x="104492" y="8762"/>
                </a:lnTo>
                <a:lnTo>
                  <a:pt x="103648" y="8762"/>
                </a:lnTo>
                <a:lnTo>
                  <a:pt x="105897" y="6730"/>
                </a:lnTo>
                <a:lnTo>
                  <a:pt x="105702" y="5206"/>
                </a:lnTo>
                <a:lnTo>
                  <a:pt x="105598" y="4444"/>
                </a:lnTo>
                <a:lnTo>
                  <a:pt x="109062" y="3301"/>
                </a:lnTo>
                <a:lnTo>
                  <a:pt x="106852" y="2920"/>
                </a:lnTo>
                <a:lnTo>
                  <a:pt x="106852" y="761"/>
                </a:lnTo>
                <a:lnTo>
                  <a:pt x="109779" y="1523"/>
                </a:lnTo>
                <a:lnTo>
                  <a:pt x="110423" y="1523"/>
                </a:lnTo>
                <a:lnTo>
                  <a:pt x="110424" y="9143"/>
                </a:lnTo>
                <a:close/>
              </a:path>
              <a:path w="110490" h="52705">
                <a:moveTo>
                  <a:pt x="103149" y="6730"/>
                </a:moveTo>
                <a:lnTo>
                  <a:pt x="101477" y="6730"/>
                </a:lnTo>
                <a:lnTo>
                  <a:pt x="100521" y="4698"/>
                </a:lnTo>
                <a:lnTo>
                  <a:pt x="101298" y="4444"/>
                </a:lnTo>
                <a:lnTo>
                  <a:pt x="103149" y="6222"/>
                </a:lnTo>
                <a:lnTo>
                  <a:pt x="103149" y="6730"/>
                </a:lnTo>
                <a:close/>
              </a:path>
              <a:path w="110490" h="52705">
                <a:moveTo>
                  <a:pt x="110425" y="9651"/>
                </a:moveTo>
                <a:lnTo>
                  <a:pt x="92816" y="9651"/>
                </a:lnTo>
                <a:lnTo>
                  <a:pt x="91204" y="7619"/>
                </a:lnTo>
                <a:lnTo>
                  <a:pt x="93772" y="6222"/>
                </a:lnTo>
                <a:lnTo>
                  <a:pt x="95385" y="5206"/>
                </a:lnTo>
                <a:lnTo>
                  <a:pt x="94310" y="7365"/>
                </a:lnTo>
                <a:lnTo>
                  <a:pt x="98682" y="7365"/>
                </a:lnTo>
                <a:lnTo>
                  <a:pt x="99446" y="8127"/>
                </a:lnTo>
                <a:lnTo>
                  <a:pt x="102385" y="8127"/>
                </a:lnTo>
                <a:lnTo>
                  <a:pt x="101280" y="9143"/>
                </a:lnTo>
                <a:lnTo>
                  <a:pt x="110424" y="9143"/>
                </a:lnTo>
                <a:lnTo>
                  <a:pt x="110425" y="9651"/>
                </a:lnTo>
                <a:close/>
              </a:path>
              <a:path w="110490" h="52705">
                <a:moveTo>
                  <a:pt x="102385" y="8127"/>
                </a:moveTo>
                <a:lnTo>
                  <a:pt x="99446" y="8127"/>
                </a:lnTo>
                <a:lnTo>
                  <a:pt x="99446" y="5206"/>
                </a:lnTo>
                <a:lnTo>
                  <a:pt x="101376" y="6730"/>
                </a:lnTo>
                <a:lnTo>
                  <a:pt x="103149" y="6730"/>
                </a:lnTo>
                <a:lnTo>
                  <a:pt x="103149" y="7365"/>
                </a:lnTo>
                <a:lnTo>
                  <a:pt x="102385" y="8127"/>
                </a:lnTo>
                <a:close/>
              </a:path>
              <a:path w="110490" h="52705">
                <a:moveTo>
                  <a:pt x="98682" y="7365"/>
                </a:moveTo>
                <a:lnTo>
                  <a:pt x="94310" y="7365"/>
                </a:lnTo>
                <a:lnTo>
                  <a:pt x="98291" y="6730"/>
                </a:lnTo>
                <a:lnTo>
                  <a:pt x="97001" y="6730"/>
                </a:lnTo>
                <a:lnTo>
                  <a:pt x="97605" y="6222"/>
                </a:lnTo>
                <a:lnTo>
                  <a:pt x="97471" y="6222"/>
                </a:lnTo>
                <a:lnTo>
                  <a:pt x="98682" y="7365"/>
                </a:lnTo>
                <a:close/>
              </a:path>
              <a:path w="110490" h="52705">
                <a:moveTo>
                  <a:pt x="110425" y="13080"/>
                </a:moveTo>
                <a:lnTo>
                  <a:pt x="77526" y="13080"/>
                </a:lnTo>
                <a:lnTo>
                  <a:pt x="78960" y="11429"/>
                </a:lnTo>
                <a:lnTo>
                  <a:pt x="79736" y="10667"/>
                </a:lnTo>
                <a:lnTo>
                  <a:pt x="78604" y="8127"/>
                </a:lnTo>
                <a:lnTo>
                  <a:pt x="79760" y="8127"/>
                </a:lnTo>
                <a:lnTo>
                  <a:pt x="84156" y="7619"/>
                </a:lnTo>
                <a:lnTo>
                  <a:pt x="82065" y="11810"/>
                </a:lnTo>
                <a:lnTo>
                  <a:pt x="110425" y="11810"/>
                </a:lnTo>
                <a:lnTo>
                  <a:pt x="110425" y="13080"/>
                </a:lnTo>
                <a:close/>
              </a:path>
              <a:path w="110490" h="52705">
                <a:moveTo>
                  <a:pt x="84395" y="9397"/>
                </a:moveTo>
                <a:lnTo>
                  <a:pt x="84693" y="8127"/>
                </a:lnTo>
                <a:lnTo>
                  <a:pt x="86627" y="8127"/>
                </a:lnTo>
                <a:lnTo>
                  <a:pt x="84912" y="9143"/>
                </a:lnTo>
                <a:lnTo>
                  <a:pt x="84395" y="9397"/>
                </a:lnTo>
                <a:close/>
              </a:path>
              <a:path w="110490" h="52705">
                <a:moveTo>
                  <a:pt x="87186" y="9905"/>
                </a:moveTo>
                <a:lnTo>
                  <a:pt x="86127" y="9905"/>
                </a:lnTo>
                <a:lnTo>
                  <a:pt x="86248" y="8762"/>
                </a:lnTo>
                <a:lnTo>
                  <a:pt x="86331" y="8127"/>
                </a:lnTo>
                <a:lnTo>
                  <a:pt x="88359" y="8127"/>
                </a:lnTo>
                <a:lnTo>
                  <a:pt x="87186" y="9905"/>
                </a:lnTo>
                <a:close/>
              </a:path>
              <a:path w="110490" h="52705">
                <a:moveTo>
                  <a:pt x="110425" y="11810"/>
                </a:moveTo>
                <a:lnTo>
                  <a:pt x="85470" y="11810"/>
                </a:lnTo>
                <a:lnTo>
                  <a:pt x="83548" y="8762"/>
                </a:lnTo>
                <a:lnTo>
                  <a:pt x="84458" y="9143"/>
                </a:lnTo>
                <a:lnTo>
                  <a:pt x="84395" y="9397"/>
                </a:lnTo>
                <a:lnTo>
                  <a:pt x="85073" y="9397"/>
                </a:lnTo>
                <a:lnTo>
                  <a:pt x="86127" y="9905"/>
                </a:lnTo>
                <a:lnTo>
                  <a:pt x="87186" y="9905"/>
                </a:lnTo>
                <a:lnTo>
                  <a:pt x="86903" y="10286"/>
                </a:lnTo>
                <a:lnTo>
                  <a:pt x="110425" y="10286"/>
                </a:lnTo>
                <a:lnTo>
                  <a:pt x="110425" y="11810"/>
                </a:lnTo>
                <a:close/>
              </a:path>
              <a:path w="110490" h="52705">
                <a:moveTo>
                  <a:pt x="110425" y="10286"/>
                </a:moveTo>
                <a:lnTo>
                  <a:pt x="86903" y="10286"/>
                </a:lnTo>
                <a:lnTo>
                  <a:pt x="89463" y="9397"/>
                </a:lnTo>
                <a:lnTo>
                  <a:pt x="90188" y="8762"/>
                </a:lnTo>
                <a:lnTo>
                  <a:pt x="92816" y="9651"/>
                </a:lnTo>
                <a:lnTo>
                  <a:pt x="110425" y="9651"/>
                </a:lnTo>
                <a:lnTo>
                  <a:pt x="110425" y="10286"/>
                </a:lnTo>
                <a:close/>
              </a:path>
              <a:path w="110490" h="52705">
                <a:moveTo>
                  <a:pt x="85073" y="9397"/>
                </a:moveTo>
                <a:lnTo>
                  <a:pt x="84395" y="9397"/>
                </a:lnTo>
                <a:lnTo>
                  <a:pt x="85000" y="9143"/>
                </a:lnTo>
                <a:lnTo>
                  <a:pt x="84322" y="9143"/>
                </a:lnTo>
                <a:lnTo>
                  <a:pt x="85073" y="9397"/>
                </a:lnTo>
                <a:close/>
              </a:path>
              <a:path w="110490" h="52705">
                <a:moveTo>
                  <a:pt x="75197" y="16255"/>
                </a:moveTo>
                <a:lnTo>
                  <a:pt x="74181" y="12191"/>
                </a:lnTo>
                <a:lnTo>
                  <a:pt x="77526" y="13080"/>
                </a:lnTo>
                <a:lnTo>
                  <a:pt x="110425" y="13080"/>
                </a:lnTo>
                <a:lnTo>
                  <a:pt x="110426" y="15493"/>
                </a:lnTo>
                <a:lnTo>
                  <a:pt x="76630" y="15493"/>
                </a:lnTo>
                <a:lnTo>
                  <a:pt x="75197" y="16255"/>
                </a:lnTo>
                <a:close/>
              </a:path>
              <a:path w="110490" h="52705">
                <a:moveTo>
                  <a:pt x="56502" y="17525"/>
                </a:moveTo>
                <a:lnTo>
                  <a:pt x="56024" y="17525"/>
                </a:lnTo>
                <a:lnTo>
                  <a:pt x="56024" y="15493"/>
                </a:lnTo>
                <a:lnTo>
                  <a:pt x="54531" y="14731"/>
                </a:lnTo>
                <a:lnTo>
                  <a:pt x="57278" y="13334"/>
                </a:lnTo>
                <a:lnTo>
                  <a:pt x="57608" y="14731"/>
                </a:lnTo>
                <a:lnTo>
                  <a:pt x="57727" y="15239"/>
                </a:lnTo>
                <a:lnTo>
                  <a:pt x="57847" y="15747"/>
                </a:lnTo>
                <a:lnTo>
                  <a:pt x="57967" y="16255"/>
                </a:lnTo>
                <a:lnTo>
                  <a:pt x="58057" y="16636"/>
                </a:lnTo>
                <a:lnTo>
                  <a:pt x="57841" y="16890"/>
                </a:lnTo>
                <a:lnTo>
                  <a:pt x="57458" y="17271"/>
                </a:lnTo>
                <a:lnTo>
                  <a:pt x="56502" y="17525"/>
                </a:lnTo>
                <a:close/>
              </a:path>
              <a:path w="110490" h="52705">
                <a:moveTo>
                  <a:pt x="64173" y="20319"/>
                </a:moveTo>
                <a:lnTo>
                  <a:pt x="63672" y="20319"/>
                </a:lnTo>
                <a:lnTo>
                  <a:pt x="63317" y="19938"/>
                </a:lnTo>
                <a:lnTo>
                  <a:pt x="65206" y="13334"/>
                </a:lnTo>
                <a:lnTo>
                  <a:pt x="66954" y="15747"/>
                </a:lnTo>
                <a:lnTo>
                  <a:pt x="64528" y="18922"/>
                </a:lnTo>
                <a:lnTo>
                  <a:pt x="65629" y="18922"/>
                </a:lnTo>
                <a:lnTo>
                  <a:pt x="64173" y="20319"/>
                </a:lnTo>
                <a:close/>
              </a:path>
              <a:path w="110490" h="52705">
                <a:moveTo>
                  <a:pt x="61830" y="19938"/>
                </a:moveTo>
                <a:lnTo>
                  <a:pt x="56024" y="19938"/>
                </a:lnTo>
                <a:lnTo>
                  <a:pt x="58234" y="19176"/>
                </a:lnTo>
                <a:lnTo>
                  <a:pt x="58128" y="16890"/>
                </a:lnTo>
                <a:lnTo>
                  <a:pt x="58947" y="16890"/>
                </a:lnTo>
                <a:lnTo>
                  <a:pt x="60444" y="15239"/>
                </a:lnTo>
                <a:lnTo>
                  <a:pt x="61519" y="15493"/>
                </a:lnTo>
                <a:lnTo>
                  <a:pt x="63908" y="16001"/>
                </a:lnTo>
                <a:lnTo>
                  <a:pt x="62695" y="17271"/>
                </a:lnTo>
                <a:lnTo>
                  <a:pt x="61162" y="18922"/>
                </a:lnTo>
                <a:lnTo>
                  <a:pt x="61341" y="18922"/>
                </a:lnTo>
                <a:lnTo>
                  <a:pt x="61708" y="19684"/>
                </a:lnTo>
                <a:lnTo>
                  <a:pt x="61830" y="19938"/>
                </a:lnTo>
                <a:close/>
              </a:path>
              <a:path w="110490" h="52705">
                <a:moveTo>
                  <a:pt x="110427" y="19684"/>
                </a:moveTo>
                <a:lnTo>
                  <a:pt x="71553" y="19684"/>
                </a:lnTo>
                <a:lnTo>
                  <a:pt x="78422" y="18160"/>
                </a:lnTo>
                <a:lnTo>
                  <a:pt x="76630" y="15493"/>
                </a:lnTo>
                <a:lnTo>
                  <a:pt x="110426" y="15493"/>
                </a:lnTo>
                <a:lnTo>
                  <a:pt x="110427" y="19684"/>
                </a:lnTo>
                <a:close/>
              </a:path>
              <a:path w="110490" h="52705">
                <a:moveTo>
                  <a:pt x="70418" y="18922"/>
                </a:moveTo>
                <a:lnTo>
                  <a:pt x="69209" y="18922"/>
                </a:lnTo>
                <a:lnTo>
                  <a:pt x="69538" y="17525"/>
                </a:lnTo>
                <a:lnTo>
                  <a:pt x="69598" y="17271"/>
                </a:lnTo>
                <a:lnTo>
                  <a:pt x="69688" y="16890"/>
                </a:lnTo>
                <a:lnTo>
                  <a:pt x="69747" y="16636"/>
                </a:lnTo>
                <a:lnTo>
                  <a:pt x="69837" y="16255"/>
                </a:lnTo>
                <a:lnTo>
                  <a:pt x="69957" y="15747"/>
                </a:lnTo>
                <a:lnTo>
                  <a:pt x="70074" y="16001"/>
                </a:lnTo>
                <a:lnTo>
                  <a:pt x="70194" y="16890"/>
                </a:lnTo>
                <a:lnTo>
                  <a:pt x="70266" y="17525"/>
                </a:lnTo>
                <a:lnTo>
                  <a:pt x="70363" y="18414"/>
                </a:lnTo>
                <a:lnTo>
                  <a:pt x="70418" y="18922"/>
                </a:lnTo>
                <a:close/>
              </a:path>
              <a:path w="110490" h="52705">
                <a:moveTo>
                  <a:pt x="43648" y="18922"/>
                </a:moveTo>
                <a:lnTo>
                  <a:pt x="43404" y="18922"/>
                </a:lnTo>
                <a:lnTo>
                  <a:pt x="44317" y="17525"/>
                </a:lnTo>
                <a:lnTo>
                  <a:pt x="44883" y="17525"/>
                </a:lnTo>
                <a:lnTo>
                  <a:pt x="46714" y="16890"/>
                </a:lnTo>
                <a:lnTo>
                  <a:pt x="46379" y="16890"/>
                </a:lnTo>
                <a:lnTo>
                  <a:pt x="46067" y="18160"/>
                </a:lnTo>
                <a:lnTo>
                  <a:pt x="46004" y="18414"/>
                </a:lnTo>
                <a:lnTo>
                  <a:pt x="43493" y="18414"/>
                </a:lnTo>
                <a:lnTo>
                  <a:pt x="43648" y="18922"/>
                </a:lnTo>
                <a:close/>
              </a:path>
              <a:path w="110490" h="52705">
                <a:moveTo>
                  <a:pt x="66725" y="18922"/>
                </a:moveTo>
                <a:lnTo>
                  <a:pt x="65616" y="18922"/>
                </a:lnTo>
                <a:lnTo>
                  <a:pt x="66151" y="18414"/>
                </a:lnTo>
                <a:lnTo>
                  <a:pt x="67614" y="16890"/>
                </a:lnTo>
                <a:lnTo>
                  <a:pt x="67387" y="17271"/>
                </a:lnTo>
                <a:lnTo>
                  <a:pt x="66725" y="18922"/>
                </a:lnTo>
                <a:close/>
              </a:path>
              <a:path w="110490" h="52705">
                <a:moveTo>
                  <a:pt x="55427" y="21843"/>
                </a:moveTo>
                <a:lnTo>
                  <a:pt x="54083" y="21589"/>
                </a:lnTo>
                <a:lnTo>
                  <a:pt x="53944" y="21589"/>
                </a:lnTo>
                <a:lnTo>
                  <a:pt x="49728" y="20700"/>
                </a:lnTo>
                <a:lnTo>
                  <a:pt x="49149" y="20700"/>
                </a:lnTo>
                <a:lnTo>
                  <a:pt x="51818" y="17525"/>
                </a:lnTo>
                <a:lnTo>
                  <a:pt x="51007" y="17525"/>
                </a:lnTo>
                <a:lnTo>
                  <a:pt x="53097" y="18414"/>
                </a:lnTo>
                <a:lnTo>
                  <a:pt x="52179" y="20700"/>
                </a:lnTo>
                <a:lnTo>
                  <a:pt x="52077" y="20954"/>
                </a:lnTo>
                <a:lnTo>
                  <a:pt x="58710" y="20954"/>
                </a:lnTo>
                <a:lnTo>
                  <a:pt x="55427" y="21843"/>
                </a:lnTo>
                <a:close/>
              </a:path>
              <a:path w="110490" h="52705">
                <a:moveTo>
                  <a:pt x="66058" y="21589"/>
                </a:moveTo>
                <a:lnTo>
                  <a:pt x="65491" y="21589"/>
                </a:lnTo>
                <a:lnTo>
                  <a:pt x="65780" y="20954"/>
                </a:lnTo>
                <a:lnTo>
                  <a:pt x="52993" y="20954"/>
                </a:lnTo>
                <a:lnTo>
                  <a:pt x="55785" y="20319"/>
                </a:lnTo>
                <a:lnTo>
                  <a:pt x="54238" y="17525"/>
                </a:lnTo>
                <a:lnTo>
                  <a:pt x="56024" y="17525"/>
                </a:lnTo>
                <a:lnTo>
                  <a:pt x="56024" y="19938"/>
                </a:lnTo>
                <a:lnTo>
                  <a:pt x="61830" y="19938"/>
                </a:lnTo>
                <a:lnTo>
                  <a:pt x="62028" y="20319"/>
                </a:lnTo>
                <a:lnTo>
                  <a:pt x="64505" y="20954"/>
                </a:lnTo>
                <a:lnTo>
                  <a:pt x="66058" y="21589"/>
                </a:lnTo>
                <a:close/>
              </a:path>
              <a:path w="110490" h="52705">
                <a:moveTo>
                  <a:pt x="54889" y="24256"/>
                </a:moveTo>
                <a:lnTo>
                  <a:pt x="39061" y="24256"/>
                </a:lnTo>
                <a:lnTo>
                  <a:pt x="37280" y="21589"/>
                </a:lnTo>
                <a:lnTo>
                  <a:pt x="44454" y="21589"/>
                </a:lnTo>
                <a:lnTo>
                  <a:pt x="43493" y="18414"/>
                </a:lnTo>
                <a:lnTo>
                  <a:pt x="46004" y="18414"/>
                </a:lnTo>
                <a:lnTo>
                  <a:pt x="45879" y="18922"/>
                </a:lnTo>
                <a:lnTo>
                  <a:pt x="45816" y="19176"/>
                </a:lnTo>
                <a:lnTo>
                  <a:pt x="45691" y="19684"/>
                </a:lnTo>
                <a:lnTo>
                  <a:pt x="47227" y="20319"/>
                </a:lnTo>
                <a:lnTo>
                  <a:pt x="48200" y="20319"/>
                </a:lnTo>
                <a:lnTo>
                  <a:pt x="47662" y="20700"/>
                </a:lnTo>
                <a:lnTo>
                  <a:pt x="49141" y="20700"/>
                </a:lnTo>
                <a:lnTo>
                  <a:pt x="47423" y="22605"/>
                </a:lnTo>
                <a:lnTo>
                  <a:pt x="47901" y="23621"/>
                </a:lnTo>
                <a:lnTo>
                  <a:pt x="54773" y="23621"/>
                </a:lnTo>
                <a:lnTo>
                  <a:pt x="54889" y="24256"/>
                </a:lnTo>
                <a:close/>
              </a:path>
              <a:path w="110490" h="52705">
                <a:moveTo>
                  <a:pt x="50644" y="18922"/>
                </a:moveTo>
                <a:lnTo>
                  <a:pt x="45879" y="18922"/>
                </a:lnTo>
                <a:lnTo>
                  <a:pt x="46004" y="18414"/>
                </a:lnTo>
                <a:lnTo>
                  <a:pt x="51071" y="18414"/>
                </a:lnTo>
                <a:lnTo>
                  <a:pt x="50644" y="18922"/>
                </a:lnTo>
                <a:close/>
              </a:path>
              <a:path w="110490" h="52705">
                <a:moveTo>
                  <a:pt x="55012" y="18922"/>
                </a:moveTo>
                <a:lnTo>
                  <a:pt x="52893" y="18922"/>
                </a:lnTo>
                <a:lnTo>
                  <a:pt x="53097" y="18414"/>
                </a:lnTo>
                <a:lnTo>
                  <a:pt x="54730" y="18414"/>
                </a:lnTo>
                <a:lnTo>
                  <a:pt x="55012" y="18922"/>
                </a:lnTo>
                <a:close/>
              </a:path>
              <a:path w="110490" h="52705">
                <a:moveTo>
                  <a:pt x="56968" y="18922"/>
                </a:moveTo>
                <a:lnTo>
                  <a:pt x="56024" y="18922"/>
                </a:lnTo>
                <a:lnTo>
                  <a:pt x="56024" y="18414"/>
                </a:lnTo>
                <a:lnTo>
                  <a:pt x="74846" y="18414"/>
                </a:lnTo>
                <a:lnTo>
                  <a:pt x="56968" y="18922"/>
                </a:lnTo>
                <a:close/>
              </a:path>
              <a:path w="110490" h="52705">
                <a:moveTo>
                  <a:pt x="62761" y="18922"/>
                </a:moveTo>
                <a:lnTo>
                  <a:pt x="61162" y="18922"/>
                </a:lnTo>
                <a:lnTo>
                  <a:pt x="61634" y="18414"/>
                </a:lnTo>
                <a:lnTo>
                  <a:pt x="70215" y="18414"/>
                </a:lnTo>
                <a:lnTo>
                  <a:pt x="62761" y="18922"/>
                </a:lnTo>
                <a:close/>
              </a:path>
              <a:path w="110490" h="52705">
                <a:moveTo>
                  <a:pt x="63607" y="18922"/>
                </a:moveTo>
                <a:lnTo>
                  <a:pt x="62761" y="18922"/>
                </a:lnTo>
                <a:lnTo>
                  <a:pt x="70215" y="18414"/>
                </a:lnTo>
                <a:lnTo>
                  <a:pt x="63753" y="18414"/>
                </a:lnTo>
                <a:lnTo>
                  <a:pt x="63607" y="18922"/>
                </a:lnTo>
                <a:close/>
              </a:path>
              <a:path w="110490" h="52705">
                <a:moveTo>
                  <a:pt x="65664" y="18922"/>
                </a:moveTo>
                <a:lnTo>
                  <a:pt x="64528" y="18922"/>
                </a:lnTo>
                <a:lnTo>
                  <a:pt x="64916" y="18414"/>
                </a:lnTo>
                <a:lnTo>
                  <a:pt x="66151" y="18414"/>
                </a:lnTo>
                <a:lnTo>
                  <a:pt x="65664" y="18922"/>
                </a:lnTo>
                <a:close/>
              </a:path>
              <a:path w="110490" h="52705">
                <a:moveTo>
                  <a:pt x="110427" y="22097"/>
                </a:moveTo>
                <a:lnTo>
                  <a:pt x="109301" y="21589"/>
                </a:lnTo>
                <a:lnTo>
                  <a:pt x="105618" y="20954"/>
                </a:lnTo>
                <a:lnTo>
                  <a:pt x="65780" y="20954"/>
                </a:lnTo>
                <a:lnTo>
                  <a:pt x="66936" y="18414"/>
                </a:lnTo>
                <a:lnTo>
                  <a:pt x="71485" y="18414"/>
                </a:lnTo>
                <a:lnTo>
                  <a:pt x="67053" y="18922"/>
                </a:lnTo>
                <a:lnTo>
                  <a:pt x="70418" y="18922"/>
                </a:lnTo>
                <a:lnTo>
                  <a:pt x="71553" y="19684"/>
                </a:lnTo>
                <a:lnTo>
                  <a:pt x="110427" y="19684"/>
                </a:lnTo>
                <a:lnTo>
                  <a:pt x="110427" y="22097"/>
                </a:lnTo>
                <a:close/>
              </a:path>
              <a:path w="110490" h="52705">
                <a:moveTo>
                  <a:pt x="69209" y="18922"/>
                </a:moveTo>
                <a:lnTo>
                  <a:pt x="66937" y="18922"/>
                </a:lnTo>
                <a:lnTo>
                  <a:pt x="71539" y="18414"/>
                </a:lnTo>
                <a:lnTo>
                  <a:pt x="69329" y="18414"/>
                </a:lnTo>
                <a:lnTo>
                  <a:pt x="69209" y="18922"/>
                </a:lnTo>
                <a:close/>
              </a:path>
              <a:path w="110490" h="52705">
                <a:moveTo>
                  <a:pt x="74988" y="18922"/>
                </a:moveTo>
                <a:lnTo>
                  <a:pt x="70418" y="18922"/>
                </a:lnTo>
                <a:lnTo>
                  <a:pt x="70378" y="18414"/>
                </a:lnTo>
                <a:lnTo>
                  <a:pt x="77277" y="18414"/>
                </a:lnTo>
                <a:lnTo>
                  <a:pt x="74988" y="18922"/>
                </a:lnTo>
                <a:close/>
              </a:path>
              <a:path w="110490" h="52705">
                <a:moveTo>
                  <a:pt x="49164" y="20700"/>
                </a:moveTo>
                <a:lnTo>
                  <a:pt x="48149" y="20700"/>
                </a:lnTo>
                <a:lnTo>
                  <a:pt x="47227" y="20319"/>
                </a:lnTo>
                <a:lnTo>
                  <a:pt x="48200" y="20319"/>
                </a:lnTo>
                <a:lnTo>
                  <a:pt x="49096" y="19684"/>
                </a:lnTo>
                <a:lnTo>
                  <a:pt x="49394" y="19938"/>
                </a:lnTo>
                <a:lnTo>
                  <a:pt x="49708" y="19938"/>
                </a:lnTo>
                <a:lnTo>
                  <a:pt x="49164" y="20700"/>
                </a:lnTo>
                <a:close/>
              </a:path>
              <a:path w="110490" h="52705">
                <a:moveTo>
                  <a:pt x="43899" y="21589"/>
                </a:moveTo>
                <a:lnTo>
                  <a:pt x="36927" y="21589"/>
                </a:lnTo>
                <a:lnTo>
                  <a:pt x="37568" y="20700"/>
                </a:lnTo>
                <a:lnTo>
                  <a:pt x="37927" y="20319"/>
                </a:lnTo>
                <a:lnTo>
                  <a:pt x="37130" y="20319"/>
                </a:lnTo>
                <a:lnTo>
                  <a:pt x="43899" y="21589"/>
                </a:lnTo>
                <a:close/>
              </a:path>
              <a:path w="110490" h="52705">
                <a:moveTo>
                  <a:pt x="48149" y="20700"/>
                </a:moveTo>
                <a:lnTo>
                  <a:pt x="47662" y="20700"/>
                </a:lnTo>
                <a:lnTo>
                  <a:pt x="48200" y="20319"/>
                </a:lnTo>
                <a:lnTo>
                  <a:pt x="47227" y="20319"/>
                </a:lnTo>
                <a:lnTo>
                  <a:pt x="48149" y="20700"/>
                </a:lnTo>
                <a:close/>
              </a:path>
              <a:path w="110490" h="52705">
                <a:moveTo>
                  <a:pt x="64026" y="20700"/>
                </a:moveTo>
                <a:lnTo>
                  <a:pt x="63776" y="20700"/>
                </a:lnTo>
                <a:lnTo>
                  <a:pt x="64173" y="20319"/>
                </a:lnTo>
                <a:lnTo>
                  <a:pt x="63672" y="20319"/>
                </a:lnTo>
                <a:lnTo>
                  <a:pt x="64026" y="20700"/>
                </a:lnTo>
                <a:close/>
              </a:path>
              <a:path w="110490" h="52705">
                <a:moveTo>
                  <a:pt x="93772" y="24256"/>
                </a:moveTo>
                <a:lnTo>
                  <a:pt x="54889" y="24256"/>
                </a:lnTo>
                <a:lnTo>
                  <a:pt x="58533" y="20954"/>
                </a:lnTo>
                <a:lnTo>
                  <a:pt x="65780" y="20954"/>
                </a:lnTo>
                <a:lnTo>
                  <a:pt x="65491" y="21589"/>
                </a:lnTo>
                <a:lnTo>
                  <a:pt x="100118" y="21589"/>
                </a:lnTo>
                <a:lnTo>
                  <a:pt x="93772" y="24256"/>
                </a:lnTo>
                <a:close/>
              </a:path>
              <a:path w="110490" h="52705">
                <a:moveTo>
                  <a:pt x="99855" y="21589"/>
                </a:moveTo>
                <a:lnTo>
                  <a:pt x="66058" y="21589"/>
                </a:lnTo>
                <a:lnTo>
                  <a:pt x="64565" y="20954"/>
                </a:lnTo>
                <a:lnTo>
                  <a:pt x="102025" y="20954"/>
                </a:lnTo>
                <a:lnTo>
                  <a:pt x="99855" y="21589"/>
                </a:lnTo>
                <a:close/>
              </a:path>
              <a:path w="110490" h="52705">
                <a:moveTo>
                  <a:pt x="103035" y="22605"/>
                </a:moveTo>
                <a:lnTo>
                  <a:pt x="102810" y="22605"/>
                </a:lnTo>
                <a:lnTo>
                  <a:pt x="101636" y="20954"/>
                </a:lnTo>
                <a:lnTo>
                  <a:pt x="107829" y="20954"/>
                </a:lnTo>
                <a:lnTo>
                  <a:pt x="103035" y="22605"/>
                </a:lnTo>
                <a:close/>
              </a:path>
              <a:path w="110490" h="52705">
                <a:moveTo>
                  <a:pt x="31655" y="27177"/>
                </a:moveTo>
                <a:lnTo>
                  <a:pt x="28796" y="27177"/>
                </a:lnTo>
                <a:lnTo>
                  <a:pt x="29333" y="26161"/>
                </a:lnTo>
                <a:lnTo>
                  <a:pt x="29191" y="26161"/>
                </a:lnTo>
                <a:lnTo>
                  <a:pt x="27833" y="23875"/>
                </a:lnTo>
                <a:lnTo>
                  <a:pt x="28430" y="23240"/>
                </a:lnTo>
                <a:lnTo>
                  <a:pt x="34658" y="22605"/>
                </a:lnTo>
                <a:lnTo>
                  <a:pt x="34642" y="22097"/>
                </a:lnTo>
                <a:lnTo>
                  <a:pt x="35682" y="22605"/>
                </a:lnTo>
                <a:lnTo>
                  <a:pt x="33502" y="22605"/>
                </a:lnTo>
                <a:lnTo>
                  <a:pt x="32456" y="25018"/>
                </a:lnTo>
                <a:lnTo>
                  <a:pt x="31655" y="25018"/>
                </a:lnTo>
                <a:lnTo>
                  <a:pt x="30119" y="25653"/>
                </a:lnTo>
                <a:lnTo>
                  <a:pt x="31655" y="25653"/>
                </a:lnTo>
                <a:lnTo>
                  <a:pt x="31655" y="27177"/>
                </a:lnTo>
                <a:close/>
              </a:path>
              <a:path w="110490" h="52705">
                <a:moveTo>
                  <a:pt x="54773" y="23621"/>
                </a:moveTo>
                <a:lnTo>
                  <a:pt x="53814" y="23621"/>
                </a:lnTo>
                <a:lnTo>
                  <a:pt x="54502" y="22097"/>
                </a:lnTo>
                <a:lnTo>
                  <a:pt x="54608" y="22605"/>
                </a:lnTo>
                <a:lnTo>
                  <a:pt x="54715" y="23240"/>
                </a:lnTo>
                <a:lnTo>
                  <a:pt x="54773" y="23621"/>
                </a:lnTo>
                <a:close/>
              </a:path>
              <a:path w="110490" h="52705">
                <a:moveTo>
                  <a:pt x="33959" y="26161"/>
                </a:moveTo>
                <a:lnTo>
                  <a:pt x="33775" y="26161"/>
                </a:lnTo>
                <a:lnTo>
                  <a:pt x="34090" y="25653"/>
                </a:lnTo>
                <a:lnTo>
                  <a:pt x="34721" y="24510"/>
                </a:lnTo>
                <a:lnTo>
                  <a:pt x="34658" y="22605"/>
                </a:lnTo>
                <a:lnTo>
                  <a:pt x="35682" y="22605"/>
                </a:lnTo>
                <a:lnTo>
                  <a:pt x="39061" y="24256"/>
                </a:lnTo>
                <a:lnTo>
                  <a:pt x="93772" y="24256"/>
                </a:lnTo>
                <a:lnTo>
                  <a:pt x="93410" y="25018"/>
                </a:lnTo>
                <a:lnTo>
                  <a:pt x="93402" y="25272"/>
                </a:lnTo>
                <a:lnTo>
                  <a:pt x="93544" y="25653"/>
                </a:lnTo>
                <a:lnTo>
                  <a:pt x="33946" y="25653"/>
                </a:lnTo>
                <a:lnTo>
                  <a:pt x="33959" y="26161"/>
                </a:lnTo>
                <a:close/>
              </a:path>
              <a:path w="110490" h="52705">
                <a:moveTo>
                  <a:pt x="53814" y="23621"/>
                </a:moveTo>
                <a:lnTo>
                  <a:pt x="47901" y="23621"/>
                </a:lnTo>
                <a:lnTo>
                  <a:pt x="50680" y="22605"/>
                </a:lnTo>
                <a:lnTo>
                  <a:pt x="48797" y="22605"/>
                </a:lnTo>
                <a:lnTo>
                  <a:pt x="51545" y="22986"/>
                </a:lnTo>
                <a:lnTo>
                  <a:pt x="53814" y="23621"/>
                </a:lnTo>
                <a:close/>
              </a:path>
              <a:path w="110490" h="52705">
                <a:moveTo>
                  <a:pt x="8985" y="26161"/>
                </a:moveTo>
                <a:lnTo>
                  <a:pt x="8326" y="26161"/>
                </a:lnTo>
                <a:lnTo>
                  <a:pt x="8899" y="24510"/>
                </a:lnTo>
                <a:lnTo>
                  <a:pt x="10312" y="24510"/>
                </a:lnTo>
                <a:lnTo>
                  <a:pt x="14255" y="25653"/>
                </a:lnTo>
                <a:lnTo>
                  <a:pt x="10843" y="25653"/>
                </a:lnTo>
                <a:lnTo>
                  <a:pt x="8985" y="26161"/>
                </a:lnTo>
                <a:close/>
              </a:path>
              <a:path w="110490" h="52705">
                <a:moveTo>
                  <a:pt x="19877" y="27177"/>
                </a:moveTo>
                <a:lnTo>
                  <a:pt x="19425" y="27177"/>
                </a:lnTo>
                <a:lnTo>
                  <a:pt x="18455" y="24510"/>
                </a:lnTo>
                <a:lnTo>
                  <a:pt x="22678" y="25653"/>
                </a:lnTo>
                <a:lnTo>
                  <a:pt x="22114" y="26161"/>
                </a:lnTo>
                <a:lnTo>
                  <a:pt x="23355" y="26161"/>
                </a:lnTo>
                <a:lnTo>
                  <a:pt x="20800" y="26542"/>
                </a:lnTo>
                <a:lnTo>
                  <a:pt x="19967" y="26542"/>
                </a:lnTo>
                <a:lnTo>
                  <a:pt x="19877" y="27177"/>
                </a:lnTo>
                <a:close/>
              </a:path>
              <a:path w="110490" h="52705">
                <a:moveTo>
                  <a:pt x="77646" y="34924"/>
                </a:moveTo>
                <a:lnTo>
                  <a:pt x="75555" y="31114"/>
                </a:lnTo>
                <a:lnTo>
                  <a:pt x="21226" y="31114"/>
                </a:lnTo>
                <a:lnTo>
                  <a:pt x="22815" y="29971"/>
                </a:lnTo>
                <a:lnTo>
                  <a:pt x="21337" y="28066"/>
                </a:lnTo>
                <a:lnTo>
                  <a:pt x="22527" y="25653"/>
                </a:lnTo>
                <a:lnTo>
                  <a:pt x="22678" y="25653"/>
                </a:lnTo>
                <a:lnTo>
                  <a:pt x="23886" y="24510"/>
                </a:lnTo>
                <a:lnTo>
                  <a:pt x="23780" y="26161"/>
                </a:lnTo>
                <a:lnTo>
                  <a:pt x="23679" y="27177"/>
                </a:lnTo>
                <a:lnTo>
                  <a:pt x="23592" y="28066"/>
                </a:lnTo>
                <a:lnTo>
                  <a:pt x="34206" y="28066"/>
                </a:lnTo>
                <a:lnTo>
                  <a:pt x="34283" y="28828"/>
                </a:lnTo>
                <a:lnTo>
                  <a:pt x="81001" y="28828"/>
                </a:lnTo>
                <a:lnTo>
                  <a:pt x="81802" y="31114"/>
                </a:lnTo>
                <a:lnTo>
                  <a:pt x="82200" y="32130"/>
                </a:lnTo>
                <a:lnTo>
                  <a:pt x="82464" y="32130"/>
                </a:lnTo>
                <a:lnTo>
                  <a:pt x="77646" y="34924"/>
                </a:lnTo>
                <a:close/>
              </a:path>
              <a:path w="110490" h="52705">
                <a:moveTo>
                  <a:pt x="30365" y="25653"/>
                </a:moveTo>
                <a:lnTo>
                  <a:pt x="30119" y="25653"/>
                </a:lnTo>
                <a:lnTo>
                  <a:pt x="31655" y="25018"/>
                </a:lnTo>
                <a:lnTo>
                  <a:pt x="31655" y="25272"/>
                </a:lnTo>
                <a:lnTo>
                  <a:pt x="30365" y="25653"/>
                </a:lnTo>
                <a:close/>
              </a:path>
              <a:path w="110490" h="52705">
                <a:moveTo>
                  <a:pt x="31655" y="25272"/>
                </a:moveTo>
                <a:lnTo>
                  <a:pt x="31655" y="25018"/>
                </a:lnTo>
                <a:lnTo>
                  <a:pt x="32456" y="25018"/>
                </a:lnTo>
                <a:lnTo>
                  <a:pt x="31655" y="25272"/>
                </a:lnTo>
                <a:close/>
              </a:path>
              <a:path w="110490" h="52705">
                <a:moveTo>
                  <a:pt x="31655" y="25653"/>
                </a:moveTo>
                <a:lnTo>
                  <a:pt x="30365" y="25653"/>
                </a:lnTo>
                <a:lnTo>
                  <a:pt x="31655" y="25272"/>
                </a:lnTo>
                <a:lnTo>
                  <a:pt x="31655" y="25653"/>
                </a:lnTo>
                <a:close/>
              </a:path>
              <a:path w="110490" h="52705">
                <a:moveTo>
                  <a:pt x="11109" y="31114"/>
                </a:moveTo>
                <a:lnTo>
                  <a:pt x="6543" y="31114"/>
                </a:lnTo>
                <a:lnTo>
                  <a:pt x="9907" y="30195"/>
                </a:lnTo>
                <a:lnTo>
                  <a:pt x="9616" y="29971"/>
                </a:lnTo>
                <a:lnTo>
                  <a:pt x="9713" y="29463"/>
                </a:lnTo>
                <a:lnTo>
                  <a:pt x="9761" y="29209"/>
                </a:lnTo>
                <a:lnTo>
                  <a:pt x="9858" y="28701"/>
                </a:lnTo>
                <a:lnTo>
                  <a:pt x="9979" y="28066"/>
                </a:lnTo>
                <a:lnTo>
                  <a:pt x="10038" y="27755"/>
                </a:lnTo>
                <a:lnTo>
                  <a:pt x="10151" y="27177"/>
                </a:lnTo>
                <a:lnTo>
                  <a:pt x="10205" y="26923"/>
                </a:lnTo>
                <a:lnTo>
                  <a:pt x="10312" y="26161"/>
                </a:lnTo>
                <a:lnTo>
                  <a:pt x="9675" y="25653"/>
                </a:lnTo>
                <a:lnTo>
                  <a:pt x="15540" y="25653"/>
                </a:lnTo>
                <a:lnTo>
                  <a:pt x="14251" y="27755"/>
                </a:lnTo>
                <a:lnTo>
                  <a:pt x="13685" y="28066"/>
                </a:lnTo>
                <a:lnTo>
                  <a:pt x="12091" y="28828"/>
                </a:lnTo>
                <a:lnTo>
                  <a:pt x="16184" y="28828"/>
                </a:lnTo>
                <a:lnTo>
                  <a:pt x="15758" y="29971"/>
                </a:lnTo>
                <a:lnTo>
                  <a:pt x="15675" y="30195"/>
                </a:lnTo>
                <a:lnTo>
                  <a:pt x="9749" y="30195"/>
                </a:lnTo>
                <a:lnTo>
                  <a:pt x="11109" y="31114"/>
                </a:lnTo>
                <a:close/>
              </a:path>
              <a:path w="110490" h="52705">
                <a:moveTo>
                  <a:pt x="25450" y="26161"/>
                </a:moveTo>
                <a:lnTo>
                  <a:pt x="23780" y="26161"/>
                </a:lnTo>
                <a:lnTo>
                  <a:pt x="23843" y="25653"/>
                </a:lnTo>
                <a:lnTo>
                  <a:pt x="21840" y="25653"/>
                </a:lnTo>
                <a:lnTo>
                  <a:pt x="25450" y="26161"/>
                </a:lnTo>
                <a:close/>
              </a:path>
              <a:path w="110490" h="52705">
                <a:moveTo>
                  <a:pt x="34153" y="27755"/>
                </a:moveTo>
                <a:lnTo>
                  <a:pt x="33559" y="27177"/>
                </a:lnTo>
                <a:lnTo>
                  <a:pt x="32195" y="25653"/>
                </a:lnTo>
                <a:lnTo>
                  <a:pt x="34131" y="25653"/>
                </a:lnTo>
                <a:lnTo>
                  <a:pt x="33775" y="26161"/>
                </a:lnTo>
                <a:lnTo>
                  <a:pt x="33959" y="26161"/>
                </a:lnTo>
                <a:lnTo>
                  <a:pt x="34061" y="26923"/>
                </a:lnTo>
                <a:lnTo>
                  <a:pt x="34153" y="27755"/>
                </a:lnTo>
                <a:close/>
              </a:path>
              <a:path w="110490" h="52705">
                <a:moveTo>
                  <a:pt x="35216" y="26161"/>
                </a:moveTo>
                <a:lnTo>
                  <a:pt x="33984" y="26161"/>
                </a:lnTo>
                <a:lnTo>
                  <a:pt x="34032" y="25653"/>
                </a:lnTo>
                <a:lnTo>
                  <a:pt x="29629" y="25653"/>
                </a:lnTo>
                <a:lnTo>
                  <a:pt x="35216" y="26161"/>
                </a:lnTo>
                <a:close/>
              </a:path>
              <a:path w="110490" h="52705">
                <a:moveTo>
                  <a:pt x="82185" y="28828"/>
                </a:moveTo>
                <a:lnTo>
                  <a:pt x="34283" y="28828"/>
                </a:lnTo>
                <a:lnTo>
                  <a:pt x="36135" y="26923"/>
                </a:lnTo>
                <a:lnTo>
                  <a:pt x="33196" y="26161"/>
                </a:lnTo>
                <a:lnTo>
                  <a:pt x="35216" y="26161"/>
                </a:lnTo>
                <a:lnTo>
                  <a:pt x="29629" y="25653"/>
                </a:lnTo>
                <a:lnTo>
                  <a:pt x="93544" y="25653"/>
                </a:lnTo>
                <a:lnTo>
                  <a:pt x="94283" y="27755"/>
                </a:lnTo>
                <a:lnTo>
                  <a:pt x="94391" y="28066"/>
                </a:lnTo>
                <a:lnTo>
                  <a:pt x="80692" y="28066"/>
                </a:lnTo>
                <a:lnTo>
                  <a:pt x="80980" y="28701"/>
                </a:lnTo>
                <a:lnTo>
                  <a:pt x="81880" y="28701"/>
                </a:lnTo>
                <a:lnTo>
                  <a:pt x="82185" y="28828"/>
                </a:lnTo>
                <a:close/>
              </a:path>
              <a:path w="110490" h="52705">
                <a:moveTo>
                  <a:pt x="8202" y="26542"/>
                </a:moveTo>
                <a:lnTo>
                  <a:pt x="7963" y="26542"/>
                </a:lnTo>
                <a:lnTo>
                  <a:pt x="8799" y="26161"/>
                </a:lnTo>
                <a:lnTo>
                  <a:pt x="8322" y="26161"/>
                </a:lnTo>
                <a:lnTo>
                  <a:pt x="8202" y="26542"/>
                </a:lnTo>
                <a:close/>
              </a:path>
              <a:path w="110490" h="52705">
                <a:moveTo>
                  <a:pt x="34176" y="28066"/>
                </a:moveTo>
                <a:lnTo>
                  <a:pt x="24628" y="28066"/>
                </a:lnTo>
                <a:lnTo>
                  <a:pt x="23856" y="26542"/>
                </a:lnTo>
                <a:lnTo>
                  <a:pt x="24787" y="26542"/>
                </a:lnTo>
                <a:lnTo>
                  <a:pt x="26668" y="26161"/>
                </a:lnTo>
                <a:lnTo>
                  <a:pt x="25862" y="26161"/>
                </a:lnTo>
                <a:lnTo>
                  <a:pt x="27295" y="27177"/>
                </a:lnTo>
                <a:lnTo>
                  <a:pt x="31501" y="27177"/>
                </a:lnTo>
                <a:lnTo>
                  <a:pt x="34107" y="27755"/>
                </a:lnTo>
                <a:lnTo>
                  <a:pt x="34176" y="28066"/>
                </a:lnTo>
                <a:close/>
              </a:path>
              <a:path w="110490" h="52705">
                <a:moveTo>
                  <a:pt x="16203" y="28701"/>
                </a:moveTo>
                <a:lnTo>
                  <a:pt x="15591" y="28701"/>
                </a:lnTo>
                <a:lnTo>
                  <a:pt x="17355" y="28066"/>
                </a:lnTo>
                <a:lnTo>
                  <a:pt x="14070" y="28066"/>
                </a:lnTo>
                <a:lnTo>
                  <a:pt x="14353" y="27755"/>
                </a:lnTo>
                <a:lnTo>
                  <a:pt x="17267" y="26542"/>
                </a:lnTo>
                <a:lnTo>
                  <a:pt x="17010" y="26542"/>
                </a:lnTo>
                <a:lnTo>
                  <a:pt x="16203" y="28701"/>
                </a:lnTo>
                <a:close/>
              </a:path>
              <a:path w="110490" h="52705">
                <a:moveTo>
                  <a:pt x="60474" y="32511"/>
                </a:moveTo>
                <a:lnTo>
                  <a:pt x="15084" y="32511"/>
                </a:lnTo>
                <a:lnTo>
                  <a:pt x="19172" y="31114"/>
                </a:lnTo>
                <a:lnTo>
                  <a:pt x="15908" y="28066"/>
                </a:lnTo>
                <a:lnTo>
                  <a:pt x="17355" y="28066"/>
                </a:lnTo>
                <a:lnTo>
                  <a:pt x="19823" y="27177"/>
                </a:lnTo>
                <a:lnTo>
                  <a:pt x="19744" y="28066"/>
                </a:lnTo>
                <a:lnTo>
                  <a:pt x="19650" y="28701"/>
                </a:lnTo>
                <a:lnTo>
                  <a:pt x="21382" y="28701"/>
                </a:lnTo>
                <a:lnTo>
                  <a:pt x="21740" y="29209"/>
                </a:lnTo>
                <a:lnTo>
                  <a:pt x="21000" y="31114"/>
                </a:lnTo>
                <a:lnTo>
                  <a:pt x="75578" y="31114"/>
                </a:lnTo>
                <a:lnTo>
                  <a:pt x="75210" y="32130"/>
                </a:lnTo>
                <a:lnTo>
                  <a:pt x="62714" y="32130"/>
                </a:lnTo>
                <a:lnTo>
                  <a:pt x="60474" y="32511"/>
                </a:lnTo>
                <a:close/>
              </a:path>
              <a:path w="110490" h="52705">
                <a:moveTo>
                  <a:pt x="12467" y="28701"/>
                </a:moveTo>
                <a:lnTo>
                  <a:pt x="13685" y="28066"/>
                </a:lnTo>
                <a:lnTo>
                  <a:pt x="14335" y="27755"/>
                </a:lnTo>
                <a:lnTo>
                  <a:pt x="14096" y="28066"/>
                </a:lnTo>
                <a:lnTo>
                  <a:pt x="12467" y="28701"/>
                </a:lnTo>
                <a:close/>
              </a:path>
              <a:path w="110490" h="52705">
                <a:moveTo>
                  <a:pt x="21382" y="28701"/>
                </a:moveTo>
                <a:lnTo>
                  <a:pt x="19650" y="28701"/>
                </a:lnTo>
                <a:lnTo>
                  <a:pt x="20941" y="27755"/>
                </a:lnTo>
                <a:lnTo>
                  <a:pt x="20919" y="28066"/>
                </a:lnTo>
                <a:lnTo>
                  <a:pt x="21382" y="28701"/>
                </a:lnTo>
                <a:close/>
              </a:path>
              <a:path w="110490" h="52705">
                <a:moveTo>
                  <a:pt x="16170" y="28828"/>
                </a:moveTo>
                <a:lnTo>
                  <a:pt x="12194" y="28828"/>
                </a:lnTo>
                <a:lnTo>
                  <a:pt x="14404" y="28066"/>
                </a:lnTo>
                <a:lnTo>
                  <a:pt x="17355" y="28066"/>
                </a:lnTo>
                <a:lnTo>
                  <a:pt x="15591" y="28701"/>
                </a:lnTo>
                <a:lnTo>
                  <a:pt x="16203" y="28701"/>
                </a:lnTo>
                <a:close/>
              </a:path>
              <a:path w="110490" h="52705">
                <a:moveTo>
                  <a:pt x="16588" y="28701"/>
                </a:moveTo>
                <a:lnTo>
                  <a:pt x="16203" y="28701"/>
                </a:lnTo>
                <a:lnTo>
                  <a:pt x="16440" y="28066"/>
                </a:lnTo>
                <a:lnTo>
                  <a:pt x="15908" y="28066"/>
                </a:lnTo>
                <a:lnTo>
                  <a:pt x="16588" y="28701"/>
                </a:lnTo>
                <a:close/>
              </a:path>
              <a:path w="110490" h="52705">
                <a:moveTo>
                  <a:pt x="82185" y="28828"/>
                </a:moveTo>
                <a:lnTo>
                  <a:pt x="80353" y="28066"/>
                </a:lnTo>
                <a:lnTo>
                  <a:pt x="84721" y="28066"/>
                </a:lnTo>
                <a:lnTo>
                  <a:pt x="83499" y="28701"/>
                </a:lnTo>
                <a:lnTo>
                  <a:pt x="82185" y="28828"/>
                </a:lnTo>
                <a:close/>
              </a:path>
              <a:path w="110490" h="52705">
                <a:moveTo>
                  <a:pt x="87441" y="29971"/>
                </a:moveTo>
                <a:lnTo>
                  <a:pt x="85709" y="29971"/>
                </a:lnTo>
                <a:lnTo>
                  <a:pt x="84661" y="28066"/>
                </a:lnTo>
                <a:lnTo>
                  <a:pt x="89770" y="28066"/>
                </a:lnTo>
                <a:lnTo>
                  <a:pt x="87441" y="29971"/>
                </a:lnTo>
                <a:close/>
              </a:path>
              <a:path w="110490" h="52705">
                <a:moveTo>
                  <a:pt x="92392" y="29463"/>
                </a:moveTo>
                <a:lnTo>
                  <a:pt x="92015" y="29463"/>
                </a:lnTo>
                <a:lnTo>
                  <a:pt x="89770" y="28066"/>
                </a:lnTo>
                <a:lnTo>
                  <a:pt x="94290" y="28066"/>
                </a:lnTo>
                <a:lnTo>
                  <a:pt x="92392" y="29463"/>
                </a:lnTo>
                <a:close/>
              </a:path>
              <a:path w="110490" h="52705">
                <a:moveTo>
                  <a:pt x="85080" y="28828"/>
                </a:moveTo>
                <a:lnTo>
                  <a:pt x="82185" y="28828"/>
                </a:lnTo>
                <a:lnTo>
                  <a:pt x="83499" y="28701"/>
                </a:lnTo>
                <a:lnTo>
                  <a:pt x="85010" y="28701"/>
                </a:lnTo>
                <a:close/>
              </a:path>
              <a:path w="110490" h="52705">
                <a:moveTo>
                  <a:pt x="90995" y="28828"/>
                </a:moveTo>
                <a:lnTo>
                  <a:pt x="88839" y="28828"/>
                </a:lnTo>
                <a:lnTo>
                  <a:pt x="88994" y="28701"/>
                </a:lnTo>
                <a:lnTo>
                  <a:pt x="90791" y="28701"/>
                </a:lnTo>
                <a:lnTo>
                  <a:pt x="90995" y="28828"/>
                </a:lnTo>
                <a:close/>
              </a:path>
              <a:path w="110490" h="52705">
                <a:moveTo>
                  <a:pt x="5076" y="31114"/>
                </a:moveTo>
                <a:lnTo>
                  <a:pt x="1453" y="31114"/>
                </a:lnTo>
                <a:lnTo>
                  <a:pt x="5037" y="28828"/>
                </a:lnTo>
                <a:lnTo>
                  <a:pt x="4494" y="28828"/>
                </a:lnTo>
                <a:lnTo>
                  <a:pt x="6211" y="29463"/>
                </a:lnTo>
                <a:lnTo>
                  <a:pt x="5076" y="31114"/>
                </a:lnTo>
                <a:close/>
              </a:path>
              <a:path w="110490" h="52705">
                <a:moveTo>
                  <a:pt x="54865" y="35178"/>
                </a:moveTo>
                <a:lnTo>
                  <a:pt x="3041" y="35178"/>
                </a:lnTo>
                <a:lnTo>
                  <a:pt x="1093" y="34162"/>
                </a:lnTo>
                <a:lnTo>
                  <a:pt x="1021" y="33908"/>
                </a:lnTo>
                <a:lnTo>
                  <a:pt x="4479" y="33654"/>
                </a:lnTo>
                <a:lnTo>
                  <a:pt x="4539" y="32130"/>
                </a:lnTo>
                <a:lnTo>
                  <a:pt x="784" y="31114"/>
                </a:lnTo>
                <a:lnTo>
                  <a:pt x="11109" y="31114"/>
                </a:lnTo>
                <a:lnTo>
                  <a:pt x="9907" y="30195"/>
                </a:lnTo>
                <a:lnTo>
                  <a:pt x="15675" y="30195"/>
                </a:lnTo>
                <a:lnTo>
                  <a:pt x="15333" y="31114"/>
                </a:lnTo>
                <a:lnTo>
                  <a:pt x="14775" y="32511"/>
                </a:lnTo>
                <a:lnTo>
                  <a:pt x="61201" y="32511"/>
                </a:lnTo>
                <a:lnTo>
                  <a:pt x="61044" y="33019"/>
                </a:lnTo>
                <a:lnTo>
                  <a:pt x="55964" y="33019"/>
                </a:lnTo>
                <a:lnTo>
                  <a:pt x="56020" y="33908"/>
                </a:lnTo>
                <a:lnTo>
                  <a:pt x="55487" y="34670"/>
                </a:lnTo>
                <a:lnTo>
                  <a:pt x="54865" y="35178"/>
                </a:lnTo>
                <a:close/>
              </a:path>
              <a:path w="110490" h="52705">
                <a:moveTo>
                  <a:pt x="895" y="52450"/>
                </a:moveTo>
                <a:lnTo>
                  <a:pt x="0" y="50164"/>
                </a:lnTo>
                <a:lnTo>
                  <a:pt x="0" y="32511"/>
                </a:lnTo>
                <a:lnTo>
                  <a:pt x="2389" y="32130"/>
                </a:lnTo>
                <a:lnTo>
                  <a:pt x="776" y="33400"/>
                </a:lnTo>
                <a:lnTo>
                  <a:pt x="898" y="33654"/>
                </a:lnTo>
                <a:lnTo>
                  <a:pt x="1021" y="33908"/>
                </a:lnTo>
                <a:lnTo>
                  <a:pt x="807" y="33908"/>
                </a:lnTo>
                <a:lnTo>
                  <a:pt x="1093" y="34162"/>
                </a:lnTo>
                <a:lnTo>
                  <a:pt x="1616" y="35178"/>
                </a:lnTo>
                <a:lnTo>
                  <a:pt x="1911" y="36448"/>
                </a:lnTo>
                <a:lnTo>
                  <a:pt x="54915" y="36448"/>
                </a:lnTo>
                <a:lnTo>
                  <a:pt x="55034" y="37083"/>
                </a:lnTo>
                <a:lnTo>
                  <a:pt x="49932" y="37083"/>
                </a:lnTo>
                <a:lnTo>
                  <a:pt x="49812" y="38734"/>
                </a:lnTo>
                <a:lnTo>
                  <a:pt x="48976" y="39242"/>
                </a:lnTo>
                <a:lnTo>
                  <a:pt x="47005" y="39242"/>
                </a:lnTo>
                <a:lnTo>
                  <a:pt x="47038" y="40004"/>
                </a:lnTo>
                <a:lnTo>
                  <a:pt x="42813" y="40004"/>
                </a:lnTo>
                <a:lnTo>
                  <a:pt x="42309" y="40385"/>
                </a:lnTo>
                <a:lnTo>
                  <a:pt x="35717" y="40385"/>
                </a:lnTo>
                <a:lnTo>
                  <a:pt x="34462" y="41020"/>
                </a:lnTo>
                <a:lnTo>
                  <a:pt x="35179" y="42544"/>
                </a:lnTo>
                <a:lnTo>
                  <a:pt x="16253" y="42544"/>
                </a:lnTo>
                <a:lnTo>
                  <a:pt x="16128" y="44576"/>
                </a:lnTo>
                <a:lnTo>
                  <a:pt x="16094" y="45211"/>
                </a:lnTo>
                <a:lnTo>
                  <a:pt x="9795" y="45211"/>
                </a:lnTo>
                <a:lnTo>
                  <a:pt x="9138" y="47243"/>
                </a:lnTo>
                <a:lnTo>
                  <a:pt x="7525" y="49275"/>
                </a:lnTo>
                <a:lnTo>
                  <a:pt x="5315" y="49529"/>
                </a:lnTo>
                <a:lnTo>
                  <a:pt x="5017" y="51307"/>
                </a:lnTo>
                <a:lnTo>
                  <a:pt x="895" y="52450"/>
                </a:lnTo>
                <a:close/>
              </a:path>
              <a:path w="110490" h="52705">
                <a:moveTo>
                  <a:pt x="73809" y="35686"/>
                </a:moveTo>
                <a:lnTo>
                  <a:pt x="72276" y="35686"/>
                </a:lnTo>
                <a:lnTo>
                  <a:pt x="66297" y="35178"/>
                </a:lnTo>
                <a:lnTo>
                  <a:pt x="62714" y="32130"/>
                </a:lnTo>
                <a:lnTo>
                  <a:pt x="75165" y="32130"/>
                </a:lnTo>
                <a:lnTo>
                  <a:pt x="73858" y="35559"/>
                </a:lnTo>
                <a:close/>
              </a:path>
              <a:path w="110490" h="52705">
                <a:moveTo>
                  <a:pt x="56502" y="37083"/>
                </a:moveTo>
                <a:lnTo>
                  <a:pt x="56417" y="36448"/>
                </a:lnTo>
                <a:lnTo>
                  <a:pt x="56299" y="35559"/>
                </a:lnTo>
                <a:lnTo>
                  <a:pt x="56180" y="34670"/>
                </a:lnTo>
                <a:lnTo>
                  <a:pt x="56072" y="33908"/>
                </a:lnTo>
                <a:lnTo>
                  <a:pt x="55964" y="33019"/>
                </a:lnTo>
                <a:lnTo>
                  <a:pt x="61044" y="33019"/>
                </a:lnTo>
                <a:lnTo>
                  <a:pt x="60476" y="34670"/>
                </a:lnTo>
                <a:lnTo>
                  <a:pt x="60389" y="34924"/>
                </a:lnTo>
                <a:lnTo>
                  <a:pt x="60302" y="35178"/>
                </a:lnTo>
                <a:lnTo>
                  <a:pt x="60204" y="35559"/>
                </a:lnTo>
                <a:lnTo>
                  <a:pt x="56502" y="37083"/>
                </a:lnTo>
                <a:close/>
              </a:path>
              <a:path w="110490" h="52705">
                <a:moveTo>
                  <a:pt x="1093" y="34162"/>
                </a:moveTo>
                <a:lnTo>
                  <a:pt x="807" y="33908"/>
                </a:lnTo>
                <a:lnTo>
                  <a:pt x="1021" y="33908"/>
                </a:lnTo>
                <a:lnTo>
                  <a:pt x="1093" y="34162"/>
                </a:lnTo>
                <a:close/>
              </a:path>
              <a:path w="110490" h="52705">
                <a:moveTo>
                  <a:pt x="54915" y="36448"/>
                </a:moveTo>
                <a:lnTo>
                  <a:pt x="1911" y="36448"/>
                </a:lnTo>
                <a:lnTo>
                  <a:pt x="3437" y="35178"/>
                </a:lnTo>
                <a:lnTo>
                  <a:pt x="54687" y="35178"/>
                </a:lnTo>
                <a:lnTo>
                  <a:pt x="54915" y="36448"/>
                </a:lnTo>
                <a:close/>
              </a:path>
              <a:path w="110490" h="52705">
                <a:moveTo>
                  <a:pt x="52440" y="40004"/>
                </a:moveTo>
                <a:lnTo>
                  <a:pt x="51314" y="38734"/>
                </a:lnTo>
                <a:lnTo>
                  <a:pt x="49927" y="37083"/>
                </a:lnTo>
                <a:lnTo>
                  <a:pt x="55034" y="37083"/>
                </a:lnTo>
                <a:lnTo>
                  <a:pt x="55339" y="38734"/>
                </a:lnTo>
                <a:lnTo>
                  <a:pt x="55433" y="39242"/>
                </a:lnTo>
                <a:lnTo>
                  <a:pt x="55487" y="39623"/>
                </a:lnTo>
                <a:lnTo>
                  <a:pt x="52440" y="40004"/>
                </a:lnTo>
                <a:close/>
              </a:path>
              <a:path w="110490" h="52705">
                <a:moveTo>
                  <a:pt x="48558" y="39623"/>
                </a:moveTo>
                <a:lnTo>
                  <a:pt x="47005" y="39242"/>
                </a:lnTo>
                <a:lnTo>
                  <a:pt x="48976" y="39242"/>
                </a:lnTo>
                <a:lnTo>
                  <a:pt x="48558" y="39623"/>
                </a:lnTo>
                <a:close/>
              </a:path>
              <a:path w="110490" h="52705">
                <a:moveTo>
                  <a:pt x="44258" y="43433"/>
                </a:moveTo>
                <a:lnTo>
                  <a:pt x="42583" y="40004"/>
                </a:lnTo>
                <a:lnTo>
                  <a:pt x="47037" y="40004"/>
                </a:lnTo>
                <a:lnTo>
                  <a:pt x="47154" y="42544"/>
                </a:lnTo>
                <a:lnTo>
                  <a:pt x="47178" y="43052"/>
                </a:lnTo>
                <a:lnTo>
                  <a:pt x="48648" y="43052"/>
                </a:lnTo>
                <a:lnTo>
                  <a:pt x="44258" y="43433"/>
                </a:lnTo>
                <a:close/>
              </a:path>
              <a:path w="110490" h="52705">
                <a:moveTo>
                  <a:pt x="37869" y="42544"/>
                </a:moveTo>
                <a:lnTo>
                  <a:pt x="35717" y="40385"/>
                </a:lnTo>
                <a:lnTo>
                  <a:pt x="42309" y="40385"/>
                </a:lnTo>
                <a:lnTo>
                  <a:pt x="40495" y="42036"/>
                </a:lnTo>
                <a:lnTo>
                  <a:pt x="37869" y="42544"/>
                </a:lnTo>
                <a:close/>
              </a:path>
              <a:path w="110490" h="52705">
                <a:moveTo>
                  <a:pt x="20725" y="44957"/>
                </a:moveTo>
                <a:lnTo>
                  <a:pt x="18037" y="43941"/>
                </a:lnTo>
                <a:lnTo>
                  <a:pt x="16066" y="42544"/>
                </a:lnTo>
                <a:lnTo>
                  <a:pt x="35237" y="42544"/>
                </a:lnTo>
                <a:lnTo>
                  <a:pt x="35391" y="43052"/>
                </a:lnTo>
                <a:lnTo>
                  <a:pt x="29565" y="43052"/>
                </a:lnTo>
                <a:lnTo>
                  <a:pt x="27176" y="43687"/>
                </a:lnTo>
                <a:lnTo>
                  <a:pt x="27222" y="43941"/>
                </a:lnTo>
                <a:lnTo>
                  <a:pt x="27339" y="44576"/>
                </a:lnTo>
                <a:lnTo>
                  <a:pt x="22696" y="44576"/>
                </a:lnTo>
                <a:lnTo>
                  <a:pt x="20725" y="44957"/>
                </a:lnTo>
                <a:close/>
              </a:path>
              <a:path w="110490" h="52705">
                <a:moveTo>
                  <a:pt x="31357" y="46481"/>
                </a:moveTo>
                <a:lnTo>
                  <a:pt x="29565" y="43052"/>
                </a:lnTo>
                <a:lnTo>
                  <a:pt x="35391" y="43052"/>
                </a:lnTo>
                <a:lnTo>
                  <a:pt x="36078" y="44576"/>
                </a:lnTo>
                <a:lnTo>
                  <a:pt x="31357" y="46481"/>
                </a:lnTo>
                <a:close/>
              </a:path>
              <a:path w="110490" h="52705">
                <a:moveTo>
                  <a:pt x="22338" y="49910"/>
                </a:moveTo>
                <a:lnTo>
                  <a:pt x="22381" y="49275"/>
                </a:lnTo>
                <a:lnTo>
                  <a:pt x="22501" y="47497"/>
                </a:lnTo>
                <a:lnTo>
                  <a:pt x="22570" y="46481"/>
                </a:lnTo>
                <a:lnTo>
                  <a:pt x="22696" y="44576"/>
                </a:lnTo>
                <a:lnTo>
                  <a:pt x="27339" y="44576"/>
                </a:lnTo>
                <a:lnTo>
                  <a:pt x="28091" y="48386"/>
                </a:lnTo>
                <a:lnTo>
                  <a:pt x="28191" y="48894"/>
                </a:lnTo>
                <a:lnTo>
                  <a:pt x="22338" y="49910"/>
                </a:lnTo>
                <a:close/>
              </a:path>
              <a:path w="110490" h="52705">
                <a:moveTo>
                  <a:pt x="13797" y="48386"/>
                </a:moveTo>
                <a:lnTo>
                  <a:pt x="9795" y="45211"/>
                </a:lnTo>
                <a:lnTo>
                  <a:pt x="16094" y="45211"/>
                </a:lnTo>
                <a:lnTo>
                  <a:pt x="16009" y="46481"/>
                </a:lnTo>
                <a:lnTo>
                  <a:pt x="15947" y="47497"/>
                </a:lnTo>
                <a:lnTo>
                  <a:pt x="13797" y="48386"/>
                </a:lnTo>
                <a:close/>
              </a:path>
            </a:pathLst>
          </a:custGeom>
          <a:solidFill>
            <a:srgbClr val="E83D75"/>
          </a:solidFill>
        </p:spPr>
        <p:txBody>
          <a:bodyPr wrap="square" lIns="0" tIns="0" rIns="0" bIns="0" rtlCol="0"/>
          <a:lstStyle/>
          <a:p>
            <a:endParaRPr/>
          </a:p>
        </p:txBody>
      </p:sp>
      <p:sp>
        <p:nvSpPr>
          <p:cNvPr id="94" name="object 94"/>
          <p:cNvSpPr/>
          <p:nvPr/>
        </p:nvSpPr>
        <p:spPr>
          <a:xfrm>
            <a:off x="14927177" y="1950561"/>
            <a:ext cx="111760" cy="55244"/>
          </a:xfrm>
          <a:custGeom>
            <a:avLst/>
            <a:gdLst/>
            <a:ahLst/>
            <a:cxnLst/>
            <a:rect l="l" t="t" r="r" b="b"/>
            <a:pathLst>
              <a:path w="111759" h="55244">
                <a:moveTo>
                  <a:pt x="89853" y="3428"/>
                </a:moveTo>
                <a:lnTo>
                  <a:pt x="69463" y="3428"/>
                </a:lnTo>
                <a:lnTo>
                  <a:pt x="72400" y="0"/>
                </a:lnTo>
                <a:lnTo>
                  <a:pt x="78126" y="1015"/>
                </a:lnTo>
                <a:lnTo>
                  <a:pt x="87762" y="2920"/>
                </a:lnTo>
                <a:lnTo>
                  <a:pt x="89853" y="3428"/>
                </a:lnTo>
                <a:close/>
              </a:path>
              <a:path w="111759" h="55244">
                <a:moveTo>
                  <a:pt x="108350" y="10159"/>
                </a:moveTo>
                <a:lnTo>
                  <a:pt x="64386" y="10159"/>
                </a:lnTo>
                <a:lnTo>
                  <a:pt x="66417" y="9397"/>
                </a:lnTo>
                <a:lnTo>
                  <a:pt x="69941" y="5079"/>
                </a:lnTo>
                <a:lnTo>
                  <a:pt x="69941" y="4317"/>
                </a:lnTo>
                <a:lnTo>
                  <a:pt x="67432" y="3301"/>
                </a:lnTo>
                <a:lnTo>
                  <a:pt x="67014" y="2539"/>
                </a:lnTo>
                <a:lnTo>
                  <a:pt x="69463" y="3428"/>
                </a:lnTo>
                <a:lnTo>
                  <a:pt x="89853" y="3428"/>
                </a:lnTo>
                <a:lnTo>
                  <a:pt x="97342" y="5079"/>
                </a:lnTo>
                <a:lnTo>
                  <a:pt x="106793" y="7365"/>
                </a:lnTo>
                <a:lnTo>
                  <a:pt x="106852" y="7746"/>
                </a:lnTo>
                <a:lnTo>
                  <a:pt x="108166" y="8127"/>
                </a:lnTo>
                <a:lnTo>
                  <a:pt x="108576" y="8889"/>
                </a:lnTo>
                <a:lnTo>
                  <a:pt x="108513" y="9524"/>
                </a:lnTo>
                <a:lnTo>
                  <a:pt x="108350" y="10159"/>
                </a:lnTo>
                <a:close/>
              </a:path>
              <a:path w="111759" h="55244">
                <a:moveTo>
                  <a:pt x="54397" y="5968"/>
                </a:moveTo>
                <a:lnTo>
                  <a:pt x="50046" y="4571"/>
                </a:lnTo>
                <a:lnTo>
                  <a:pt x="50171" y="4063"/>
                </a:lnTo>
                <a:lnTo>
                  <a:pt x="52665" y="2920"/>
                </a:lnTo>
                <a:lnTo>
                  <a:pt x="52532" y="2920"/>
                </a:lnTo>
                <a:lnTo>
                  <a:pt x="54397" y="5968"/>
                </a:lnTo>
                <a:close/>
              </a:path>
              <a:path w="111759" h="55244">
                <a:moveTo>
                  <a:pt x="49713" y="5968"/>
                </a:moveTo>
                <a:lnTo>
                  <a:pt x="48439" y="4063"/>
                </a:lnTo>
                <a:lnTo>
                  <a:pt x="50046" y="4571"/>
                </a:lnTo>
                <a:lnTo>
                  <a:pt x="49713" y="5968"/>
                </a:lnTo>
                <a:close/>
              </a:path>
              <a:path w="111759" h="55244">
                <a:moveTo>
                  <a:pt x="49081" y="11683"/>
                </a:moveTo>
                <a:lnTo>
                  <a:pt x="46555" y="11683"/>
                </a:lnTo>
                <a:lnTo>
                  <a:pt x="48678" y="10159"/>
                </a:lnTo>
                <a:lnTo>
                  <a:pt x="49713" y="5968"/>
                </a:lnTo>
                <a:lnTo>
                  <a:pt x="51728" y="8889"/>
                </a:lnTo>
                <a:lnTo>
                  <a:pt x="51936" y="9524"/>
                </a:lnTo>
                <a:lnTo>
                  <a:pt x="52059" y="10921"/>
                </a:lnTo>
                <a:lnTo>
                  <a:pt x="52081" y="11175"/>
                </a:lnTo>
                <a:lnTo>
                  <a:pt x="48857" y="11175"/>
                </a:lnTo>
                <a:lnTo>
                  <a:pt x="48969" y="11429"/>
                </a:lnTo>
                <a:lnTo>
                  <a:pt x="49081" y="11683"/>
                </a:lnTo>
                <a:close/>
              </a:path>
              <a:path w="111759" h="55244">
                <a:moveTo>
                  <a:pt x="108226" y="10667"/>
                </a:moveTo>
                <a:lnTo>
                  <a:pt x="62893" y="10667"/>
                </a:lnTo>
                <a:lnTo>
                  <a:pt x="64454" y="7746"/>
                </a:lnTo>
                <a:lnTo>
                  <a:pt x="64207" y="7746"/>
                </a:lnTo>
                <a:lnTo>
                  <a:pt x="64744" y="8127"/>
                </a:lnTo>
                <a:lnTo>
                  <a:pt x="64610" y="8889"/>
                </a:lnTo>
                <a:lnTo>
                  <a:pt x="64498" y="9524"/>
                </a:lnTo>
                <a:lnTo>
                  <a:pt x="64386" y="10159"/>
                </a:lnTo>
                <a:lnTo>
                  <a:pt x="108350" y="10159"/>
                </a:lnTo>
                <a:lnTo>
                  <a:pt x="108226" y="10667"/>
                </a:lnTo>
                <a:close/>
              </a:path>
              <a:path w="111759" h="55244">
                <a:moveTo>
                  <a:pt x="110509" y="12191"/>
                </a:moveTo>
                <a:lnTo>
                  <a:pt x="60026" y="12191"/>
                </a:lnTo>
                <a:lnTo>
                  <a:pt x="60325" y="11810"/>
                </a:lnTo>
                <a:lnTo>
                  <a:pt x="60556" y="10667"/>
                </a:lnTo>
                <a:lnTo>
                  <a:pt x="60674" y="9524"/>
                </a:lnTo>
                <a:lnTo>
                  <a:pt x="60743" y="8889"/>
                </a:lnTo>
                <a:lnTo>
                  <a:pt x="61101" y="8127"/>
                </a:lnTo>
                <a:lnTo>
                  <a:pt x="62851" y="10667"/>
                </a:lnTo>
                <a:lnTo>
                  <a:pt x="108317" y="10667"/>
                </a:lnTo>
                <a:lnTo>
                  <a:pt x="110509" y="12191"/>
                </a:lnTo>
                <a:close/>
              </a:path>
              <a:path w="111759" h="55244">
                <a:moveTo>
                  <a:pt x="52550" y="12826"/>
                </a:moveTo>
                <a:lnTo>
                  <a:pt x="52464" y="12572"/>
                </a:lnTo>
                <a:lnTo>
                  <a:pt x="52379" y="12318"/>
                </a:lnTo>
                <a:lnTo>
                  <a:pt x="52324" y="11683"/>
                </a:lnTo>
                <a:lnTo>
                  <a:pt x="52202" y="10413"/>
                </a:lnTo>
                <a:lnTo>
                  <a:pt x="53814" y="9524"/>
                </a:lnTo>
                <a:lnTo>
                  <a:pt x="59320" y="11810"/>
                </a:lnTo>
                <a:lnTo>
                  <a:pt x="54292" y="11810"/>
                </a:lnTo>
                <a:lnTo>
                  <a:pt x="52550" y="12826"/>
                </a:lnTo>
                <a:close/>
              </a:path>
              <a:path w="111759" h="55244">
                <a:moveTo>
                  <a:pt x="52202" y="12572"/>
                </a:moveTo>
                <a:lnTo>
                  <a:pt x="48857" y="11175"/>
                </a:lnTo>
                <a:lnTo>
                  <a:pt x="52081" y="11175"/>
                </a:lnTo>
                <a:lnTo>
                  <a:pt x="52202" y="12572"/>
                </a:lnTo>
                <a:close/>
              </a:path>
              <a:path w="111759" h="55244">
                <a:moveTo>
                  <a:pt x="49562" y="14096"/>
                </a:moveTo>
                <a:lnTo>
                  <a:pt x="43362" y="14096"/>
                </a:lnTo>
                <a:lnTo>
                  <a:pt x="41391" y="11429"/>
                </a:lnTo>
                <a:lnTo>
                  <a:pt x="45199" y="11683"/>
                </a:lnTo>
                <a:lnTo>
                  <a:pt x="49081" y="11683"/>
                </a:lnTo>
                <a:lnTo>
                  <a:pt x="49325" y="12191"/>
                </a:lnTo>
                <a:lnTo>
                  <a:pt x="49509" y="12572"/>
                </a:lnTo>
                <a:lnTo>
                  <a:pt x="49562" y="14096"/>
                </a:lnTo>
                <a:close/>
              </a:path>
              <a:path w="111759" h="55244">
                <a:moveTo>
                  <a:pt x="33541" y="13461"/>
                </a:moveTo>
                <a:lnTo>
                  <a:pt x="33148" y="13461"/>
                </a:lnTo>
                <a:lnTo>
                  <a:pt x="32790" y="13080"/>
                </a:lnTo>
                <a:lnTo>
                  <a:pt x="33919" y="11810"/>
                </a:lnTo>
                <a:lnTo>
                  <a:pt x="34164" y="11810"/>
                </a:lnTo>
                <a:lnTo>
                  <a:pt x="35299" y="11683"/>
                </a:lnTo>
                <a:lnTo>
                  <a:pt x="35505" y="12191"/>
                </a:lnTo>
                <a:lnTo>
                  <a:pt x="35660" y="12572"/>
                </a:lnTo>
                <a:lnTo>
                  <a:pt x="34698" y="12826"/>
                </a:lnTo>
                <a:lnTo>
                  <a:pt x="34906" y="12826"/>
                </a:lnTo>
                <a:lnTo>
                  <a:pt x="33541" y="13461"/>
                </a:lnTo>
                <a:close/>
              </a:path>
              <a:path w="111759" h="55244">
                <a:moveTo>
                  <a:pt x="37090" y="15620"/>
                </a:moveTo>
                <a:lnTo>
                  <a:pt x="37460" y="14096"/>
                </a:lnTo>
                <a:lnTo>
                  <a:pt x="37123" y="14096"/>
                </a:lnTo>
                <a:lnTo>
                  <a:pt x="38942" y="11810"/>
                </a:lnTo>
                <a:lnTo>
                  <a:pt x="39704" y="13842"/>
                </a:lnTo>
                <a:lnTo>
                  <a:pt x="40007" y="14731"/>
                </a:lnTo>
                <a:lnTo>
                  <a:pt x="38803" y="15112"/>
                </a:lnTo>
                <a:lnTo>
                  <a:pt x="37090" y="15620"/>
                </a:lnTo>
                <a:close/>
              </a:path>
              <a:path w="111759" h="55244">
                <a:moveTo>
                  <a:pt x="110994" y="13461"/>
                </a:moveTo>
                <a:lnTo>
                  <a:pt x="54113" y="13461"/>
                </a:lnTo>
                <a:lnTo>
                  <a:pt x="55128" y="13334"/>
                </a:lnTo>
                <a:lnTo>
                  <a:pt x="54254" y="11810"/>
                </a:lnTo>
                <a:lnTo>
                  <a:pt x="59320" y="11810"/>
                </a:lnTo>
                <a:lnTo>
                  <a:pt x="60026" y="12191"/>
                </a:lnTo>
                <a:lnTo>
                  <a:pt x="110509" y="12191"/>
                </a:lnTo>
                <a:lnTo>
                  <a:pt x="111126" y="12572"/>
                </a:lnTo>
                <a:lnTo>
                  <a:pt x="111384" y="12572"/>
                </a:lnTo>
                <a:lnTo>
                  <a:pt x="111280" y="12826"/>
                </a:lnTo>
                <a:lnTo>
                  <a:pt x="111176" y="13080"/>
                </a:lnTo>
                <a:lnTo>
                  <a:pt x="111072" y="13334"/>
                </a:lnTo>
                <a:close/>
              </a:path>
              <a:path w="111759" h="55244">
                <a:moveTo>
                  <a:pt x="86385" y="20954"/>
                </a:moveTo>
                <a:lnTo>
                  <a:pt x="36613" y="20954"/>
                </a:lnTo>
                <a:lnTo>
                  <a:pt x="37210" y="20319"/>
                </a:lnTo>
                <a:lnTo>
                  <a:pt x="35179" y="17525"/>
                </a:lnTo>
                <a:lnTo>
                  <a:pt x="39220" y="16763"/>
                </a:lnTo>
                <a:lnTo>
                  <a:pt x="39307" y="16382"/>
                </a:lnTo>
                <a:lnTo>
                  <a:pt x="39365" y="16128"/>
                </a:lnTo>
                <a:lnTo>
                  <a:pt x="39483" y="15620"/>
                </a:lnTo>
                <a:lnTo>
                  <a:pt x="39604" y="15112"/>
                </a:lnTo>
                <a:lnTo>
                  <a:pt x="39686" y="14731"/>
                </a:lnTo>
                <a:lnTo>
                  <a:pt x="40113" y="14731"/>
                </a:lnTo>
                <a:lnTo>
                  <a:pt x="40292" y="14096"/>
                </a:lnTo>
                <a:lnTo>
                  <a:pt x="40364" y="13842"/>
                </a:lnTo>
                <a:lnTo>
                  <a:pt x="40471" y="13461"/>
                </a:lnTo>
                <a:lnTo>
                  <a:pt x="40579" y="13080"/>
                </a:lnTo>
                <a:lnTo>
                  <a:pt x="40650" y="12826"/>
                </a:lnTo>
                <a:lnTo>
                  <a:pt x="40722" y="12572"/>
                </a:lnTo>
                <a:lnTo>
                  <a:pt x="40794" y="12318"/>
                </a:lnTo>
                <a:lnTo>
                  <a:pt x="40879" y="12572"/>
                </a:lnTo>
                <a:lnTo>
                  <a:pt x="40965" y="12826"/>
                </a:lnTo>
                <a:lnTo>
                  <a:pt x="41051" y="13080"/>
                </a:lnTo>
                <a:lnTo>
                  <a:pt x="41161" y="13461"/>
                </a:lnTo>
                <a:lnTo>
                  <a:pt x="41271" y="13842"/>
                </a:lnTo>
                <a:lnTo>
                  <a:pt x="43362" y="14096"/>
                </a:lnTo>
                <a:lnTo>
                  <a:pt x="49562" y="14096"/>
                </a:lnTo>
                <a:lnTo>
                  <a:pt x="49418" y="14731"/>
                </a:lnTo>
                <a:lnTo>
                  <a:pt x="49332" y="15112"/>
                </a:lnTo>
                <a:lnTo>
                  <a:pt x="49275" y="15493"/>
                </a:lnTo>
                <a:lnTo>
                  <a:pt x="51664" y="16128"/>
                </a:lnTo>
                <a:lnTo>
                  <a:pt x="99099" y="16128"/>
                </a:lnTo>
                <a:lnTo>
                  <a:pt x="98311" y="16382"/>
                </a:lnTo>
                <a:lnTo>
                  <a:pt x="96041" y="16763"/>
                </a:lnTo>
                <a:lnTo>
                  <a:pt x="38521" y="16763"/>
                </a:lnTo>
                <a:lnTo>
                  <a:pt x="38586" y="19684"/>
                </a:lnTo>
                <a:lnTo>
                  <a:pt x="86033" y="19684"/>
                </a:lnTo>
                <a:lnTo>
                  <a:pt x="86221" y="20319"/>
                </a:lnTo>
                <a:lnTo>
                  <a:pt x="86334" y="20700"/>
                </a:lnTo>
                <a:lnTo>
                  <a:pt x="86385" y="20954"/>
                </a:lnTo>
                <a:close/>
              </a:path>
              <a:path w="111759" h="55244">
                <a:moveTo>
                  <a:pt x="35092" y="12826"/>
                </a:moveTo>
                <a:lnTo>
                  <a:pt x="34906" y="12826"/>
                </a:lnTo>
                <a:lnTo>
                  <a:pt x="35452" y="12572"/>
                </a:lnTo>
                <a:lnTo>
                  <a:pt x="35266" y="12572"/>
                </a:lnTo>
                <a:lnTo>
                  <a:pt x="35092" y="12826"/>
                </a:lnTo>
                <a:close/>
              </a:path>
              <a:path w="111759" h="55244">
                <a:moveTo>
                  <a:pt x="34054" y="14731"/>
                </a:moveTo>
                <a:lnTo>
                  <a:pt x="33786" y="14731"/>
                </a:lnTo>
                <a:lnTo>
                  <a:pt x="35266" y="12572"/>
                </a:lnTo>
                <a:lnTo>
                  <a:pt x="35658" y="12572"/>
                </a:lnTo>
                <a:lnTo>
                  <a:pt x="36168" y="13842"/>
                </a:lnTo>
                <a:lnTo>
                  <a:pt x="36270" y="14096"/>
                </a:lnTo>
                <a:lnTo>
                  <a:pt x="36888" y="14096"/>
                </a:lnTo>
                <a:lnTo>
                  <a:pt x="34054" y="14731"/>
                </a:lnTo>
                <a:close/>
              </a:path>
              <a:path w="111759" h="55244">
                <a:moveTo>
                  <a:pt x="99099" y="16128"/>
                </a:moveTo>
                <a:lnTo>
                  <a:pt x="51664" y="16128"/>
                </a:lnTo>
                <a:lnTo>
                  <a:pt x="50383" y="13842"/>
                </a:lnTo>
                <a:lnTo>
                  <a:pt x="50672" y="13461"/>
                </a:lnTo>
                <a:lnTo>
                  <a:pt x="51306" y="12826"/>
                </a:lnTo>
                <a:lnTo>
                  <a:pt x="54113" y="13461"/>
                </a:lnTo>
                <a:lnTo>
                  <a:pt x="110994" y="13461"/>
                </a:lnTo>
                <a:lnTo>
                  <a:pt x="110293" y="15112"/>
                </a:lnTo>
                <a:lnTo>
                  <a:pt x="101895" y="15112"/>
                </a:lnTo>
                <a:lnTo>
                  <a:pt x="100604" y="15620"/>
                </a:lnTo>
                <a:lnTo>
                  <a:pt x="99099" y="16128"/>
                </a:lnTo>
                <a:close/>
              </a:path>
              <a:path w="111759" h="55244">
                <a:moveTo>
                  <a:pt x="36553" y="14731"/>
                </a:moveTo>
                <a:lnTo>
                  <a:pt x="36251" y="14096"/>
                </a:lnTo>
                <a:lnTo>
                  <a:pt x="37139" y="14096"/>
                </a:lnTo>
                <a:lnTo>
                  <a:pt x="36553" y="14731"/>
                </a:lnTo>
                <a:close/>
              </a:path>
              <a:path w="111759" h="55244">
                <a:moveTo>
                  <a:pt x="103801" y="25780"/>
                </a:moveTo>
                <a:lnTo>
                  <a:pt x="103697" y="25018"/>
                </a:lnTo>
                <a:lnTo>
                  <a:pt x="103593" y="24256"/>
                </a:lnTo>
                <a:lnTo>
                  <a:pt x="103472" y="23367"/>
                </a:lnTo>
                <a:lnTo>
                  <a:pt x="103351" y="22478"/>
                </a:lnTo>
                <a:lnTo>
                  <a:pt x="103229" y="21589"/>
                </a:lnTo>
                <a:lnTo>
                  <a:pt x="103143" y="20954"/>
                </a:lnTo>
                <a:lnTo>
                  <a:pt x="103056" y="20319"/>
                </a:lnTo>
                <a:lnTo>
                  <a:pt x="102970" y="19684"/>
                </a:lnTo>
                <a:lnTo>
                  <a:pt x="100304" y="18668"/>
                </a:lnTo>
                <a:lnTo>
                  <a:pt x="100444" y="18668"/>
                </a:lnTo>
                <a:lnTo>
                  <a:pt x="99905" y="16763"/>
                </a:lnTo>
                <a:lnTo>
                  <a:pt x="100080" y="16763"/>
                </a:lnTo>
                <a:lnTo>
                  <a:pt x="101895" y="15112"/>
                </a:lnTo>
                <a:lnTo>
                  <a:pt x="106412" y="15112"/>
                </a:lnTo>
                <a:lnTo>
                  <a:pt x="110376" y="18668"/>
                </a:lnTo>
                <a:lnTo>
                  <a:pt x="103801" y="25780"/>
                </a:lnTo>
                <a:close/>
              </a:path>
              <a:path w="111759" h="55244">
                <a:moveTo>
                  <a:pt x="86033" y="19684"/>
                </a:moveTo>
                <a:lnTo>
                  <a:pt x="38555" y="19684"/>
                </a:lnTo>
                <a:lnTo>
                  <a:pt x="39220" y="16763"/>
                </a:lnTo>
                <a:lnTo>
                  <a:pt x="96041" y="16763"/>
                </a:lnTo>
                <a:lnTo>
                  <a:pt x="96366" y="17525"/>
                </a:lnTo>
                <a:lnTo>
                  <a:pt x="74573" y="17779"/>
                </a:lnTo>
                <a:lnTo>
                  <a:pt x="85505" y="17779"/>
                </a:lnTo>
                <a:lnTo>
                  <a:pt x="85960" y="19430"/>
                </a:lnTo>
                <a:lnTo>
                  <a:pt x="86033" y="19684"/>
                </a:lnTo>
                <a:close/>
              </a:path>
              <a:path w="111759" h="55244">
                <a:moveTo>
                  <a:pt x="85764" y="17779"/>
                </a:moveTo>
                <a:lnTo>
                  <a:pt x="85505" y="17779"/>
                </a:lnTo>
                <a:lnTo>
                  <a:pt x="85434" y="17525"/>
                </a:lnTo>
                <a:lnTo>
                  <a:pt x="85175" y="17525"/>
                </a:lnTo>
                <a:lnTo>
                  <a:pt x="85764" y="17779"/>
                </a:lnTo>
                <a:close/>
              </a:path>
              <a:path w="111759" h="55244">
                <a:moveTo>
                  <a:pt x="89913" y="21589"/>
                </a:moveTo>
                <a:lnTo>
                  <a:pt x="89346" y="21589"/>
                </a:lnTo>
                <a:lnTo>
                  <a:pt x="87828" y="18668"/>
                </a:lnTo>
                <a:lnTo>
                  <a:pt x="85175" y="17525"/>
                </a:lnTo>
                <a:lnTo>
                  <a:pt x="96366" y="17525"/>
                </a:lnTo>
                <a:lnTo>
                  <a:pt x="97116" y="19430"/>
                </a:lnTo>
                <a:lnTo>
                  <a:pt x="97558" y="20700"/>
                </a:lnTo>
                <a:lnTo>
                  <a:pt x="97635" y="20954"/>
                </a:lnTo>
                <a:lnTo>
                  <a:pt x="92422" y="20954"/>
                </a:lnTo>
                <a:lnTo>
                  <a:pt x="89913" y="21589"/>
                </a:lnTo>
                <a:close/>
              </a:path>
              <a:path w="111759" h="55244">
                <a:moveTo>
                  <a:pt x="84412" y="26034"/>
                </a:moveTo>
                <a:lnTo>
                  <a:pt x="27415" y="26034"/>
                </a:lnTo>
                <a:lnTo>
                  <a:pt x="30102" y="25272"/>
                </a:lnTo>
                <a:lnTo>
                  <a:pt x="27594" y="22859"/>
                </a:lnTo>
                <a:lnTo>
                  <a:pt x="23473" y="17779"/>
                </a:lnTo>
                <a:lnTo>
                  <a:pt x="30102" y="21589"/>
                </a:lnTo>
                <a:lnTo>
                  <a:pt x="31074" y="21589"/>
                </a:lnTo>
                <a:lnTo>
                  <a:pt x="32253" y="23367"/>
                </a:lnTo>
                <a:lnTo>
                  <a:pt x="32457" y="23748"/>
                </a:lnTo>
                <a:lnTo>
                  <a:pt x="32491" y="25780"/>
                </a:lnTo>
                <a:lnTo>
                  <a:pt x="84226" y="25780"/>
                </a:lnTo>
                <a:lnTo>
                  <a:pt x="84412" y="26034"/>
                </a:lnTo>
                <a:close/>
              </a:path>
              <a:path w="111759" h="55244">
                <a:moveTo>
                  <a:pt x="31074" y="21589"/>
                </a:moveTo>
                <a:lnTo>
                  <a:pt x="30102" y="21589"/>
                </a:lnTo>
                <a:lnTo>
                  <a:pt x="30102" y="18668"/>
                </a:lnTo>
                <a:lnTo>
                  <a:pt x="32312" y="19430"/>
                </a:lnTo>
                <a:lnTo>
                  <a:pt x="30879" y="20954"/>
                </a:lnTo>
                <a:lnTo>
                  <a:pt x="30681" y="20954"/>
                </a:lnTo>
                <a:lnTo>
                  <a:pt x="31074" y="21589"/>
                </a:lnTo>
                <a:close/>
              </a:path>
              <a:path w="111759" h="55244">
                <a:moveTo>
                  <a:pt x="36748" y="19684"/>
                </a:moveTo>
                <a:lnTo>
                  <a:pt x="32312" y="19430"/>
                </a:lnTo>
                <a:lnTo>
                  <a:pt x="30102" y="18668"/>
                </a:lnTo>
                <a:lnTo>
                  <a:pt x="36564" y="19430"/>
                </a:lnTo>
                <a:lnTo>
                  <a:pt x="36748" y="19684"/>
                </a:lnTo>
                <a:close/>
              </a:path>
              <a:path w="111759" h="55244">
                <a:moveTo>
                  <a:pt x="88356" y="19684"/>
                </a:moveTo>
                <a:lnTo>
                  <a:pt x="86030" y="19684"/>
                </a:lnTo>
                <a:lnTo>
                  <a:pt x="85960" y="19430"/>
                </a:lnTo>
                <a:lnTo>
                  <a:pt x="88224" y="19430"/>
                </a:lnTo>
                <a:lnTo>
                  <a:pt x="88356" y="19684"/>
                </a:lnTo>
                <a:close/>
              </a:path>
              <a:path w="111759" h="55244">
                <a:moveTo>
                  <a:pt x="102970" y="19684"/>
                </a:moveTo>
                <a:lnTo>
                  <a:pt x="97205" y="19684"/>
                </a:lnTo>
                <a:lnTo>
                  <a:pt x="97116" y="19430"/>
                </a:lnTo>
                <a:lnTo>
                  <a:pt x="102303" y="19430"/>
                </a:lnTo>
                <a:lnTo>
                  <a:pt x="102970" y="19684"/>
                </a:lnTo>
                <a:close/>
              </a:path>
              <a:path w="111759" h="55244">
                <a:moveTo>
                  <a:pt x="84226" y="25780"/>
                </a:moveTo>
                <a:lnTo>
                  <a:pt x="32549" y="25780"/>
                </a:lnTo>
                <a:lnTo>
                  <a:pt x="33805" y="24510"/>
                </a:lnTo>
                <a:lnTo>
                  <a:pt x="33996" y="24256"/>
                </a:lnTo>
                <a:lnTo>
                  <a:pt x="32850" y="22859"/>
                </a:lnTo>
                <a:lnTo>
                  <a:pt x="34701" y="20700"/>
                </a:lnTo>
                <a:lnTo>
                  <a:pt x="36613" y="20954"/>
                </a:lnTo>
                <a:lnTo>
                  <a:pt x="86385" y="20954"/>
                </a:lnTo>
                <a:lnTo>
                  <a:pt x="86843" y="22478"/>
                </a:lnTo>
                <a:lnTo>
                  <a:pt x="85410" y="23113"/>
                </a:lnTo>
                <a:lnTo>
                  <a:pt x="84215" y="23748"/>
                </a:lnTo>
                <a:lnTo>
                  <a:pt x="83388" y="24510"/>
                </a:lnTo>
                <a:lnTo>
                  <a:pt x="84226" y="25780"/>
                </a:lnTo>
                <a:close/>
              </a:path>
              <a:path w="111759" h="55244">
                <a:moveTo>
                  <a:pt x="98688" y="24256"/>
                </a:moveTo>
                <a:lnTo>
                  <a:pt x="98192" y="24256"/>
                </a:lnTo>
                <a:lnTo>
                  <a:pt x="94429" y="23367"/>
                </a:lnTo>
                <a:lnTo>
                  <a:pt x="93565" y="21589"/>
                </a:lnTo>
                <a:lnTo>
                  <a:pt x="93407" y="21589"/>
                </a:lnTo>
                <a:lnTo>
                  <a:pt x="91548" y="20954"/>
                </a:lnTo>
                <a:lnTo>
                  <a:pt x="97633" y="20954"/>
                </a:lnTo>
                <a:lnTo>
                  <a:pt x="98688" y="24256"/>
                </a:lnTo>
                <a:close/>
              </a:path>
              <a:path w="111759" h="55244">
                <a:moveTo>
                  <a:pt x="23174" y="25018"/>
                </a:moveTo>
                <a:lnTo>
                  <a:pt x="23506" y="23748"/>
                </a:lnTo>
                <a:lnTo>
                  <a:pt x="25838" y="23748"/>
                </a:lnTo>
                <a:lnTo>
                  <a:pt x="26170" y="24256"/>
                </a:lnTo>
                <a:lnTo>
                  <a:pt x="24667" y="24256"/>
                </a:lnTo>
                <a:lnTo>
                  <a:pt x="23174" y="25018"/>
                </a:lnTo>
                <a:close/>
              </a:path>
              <a:path w="111759" h="55244">
                <a:moveTo>
                  <a:pt x="76639" y="28320"/>
                </a:moveTo>
                <a:lnTo>
                  <a:pt x="24488" y="28320"/>
                </a:lnTo>
                <a:lnTo>
                  <a:pt x="23771" y="27431"/>
                </a:lnTo>
                <a:lnTo>
                  <a:pt x="24281" y="26669"/>
                </a:lnTo>
                <a:lnTo>
                  <a:pt x="24951" y="26034"/>
                </a:lnTo>
                <a:lnTo>
                  <a:pt x="24906" y="25780"/>
                </a:lnTo>
                <a:lnTo>
                  <a:pt x="25225" y="25272"/>
                </a:lnTo>
                <a:lnTo>
                  <a:pt x="25090" y="25272"/>
                </a:lnTo>
                <a:lnTo>
                  <a:pt x="24979" y="25018"/>
                </a:lnTo>
                <a:lnTo>
                  <a:pt x="24869" y="24764"/>
                </a:lnTo>
                <a:lnTo>
                  <a:pt x="24759" y="24510"/>
                </a:lnTo>
                <a:lnTo>
                  <a:pt x="24667" y="24256"/>
                </a:lnTo>
                <a:lnTo>
                  <a:pt x="26212" y="24256"/>
                </a:lnTo>
                <a:lnTo>
                  <a:pt x="27415" y="26034"/>
                </a:lnTo>
                <a:lnTo>
                  <a:pt x="84412" y="26034"/>
                </a:lnTo>
                <a:lnTo>
                  <a:pt x="84874" y="26669"/>
                </a:lnTo>
                <a:lnTo>
                  <a:pt x="77765" y="26669"/>
                </a:lnTo>
                <a:lnTo>
                  <a:pt x="76639" y="28320"/>
                </a:lnTo>
                <a:close/>
              </a:path>
              <a:path w="111759" h="55244">
                <a:moveTo>
                  <a:pt x="99267" y="24510"/>
                </a:moveTo>
                <a:lnTo>
                  <a:pt x="98770" y="24510"/>
                </a:lnTo>
                <a:lnTo>
                  <a:pt x="98688" y="24256"/>
                </a:lnTo>
                <a:lnTo>
                  <a:pt x="98192" y="24256"/>
                </a:lnTo>
                <a:lnTo>
                  <a:pt x="99267" y="24510"/>
                </a:lnTo>
                <a:close/>
              </a:path>
              <a:path w="111759" h="55244">
                <a:moveTo>
                  <a:pt x="31166" y="39242"/>
                </a:moveTo>
                <a:lnTo>
                  <a:pt x="8899" y="39242"/>
                </a:lnTo>
                <a:lnTo>
                  <a:pt x="8928" y="38861"/>
                </a:lnTo>
                <a:lnTo>
                  <a:pt x="9035" y="37464"/>
                </a:lnTo>
                <a:lnTo>
                  <a:pt x="9138" y="36194"/>
                </a:lnTo>
                <a:lnTo>
                  <a:pt x="12901" y="35305"/>
                </a:lnTo>
                <a:lnTo>
                  <a:pt x="15529" y="34797"/>
                </a:lnTo>
                <a:lnTo>
                  <a:pt x="15416" y="33908"/>
                </a:lnTo>
                <a:lnTo>
                  <a:pt x="15335" y="33273"/>
                </a:lnTo>
                <a:lnTo>
                  <a:pt x="15254" y="32638"/>
                </a:lnTo>
                <a:lnTo>
                  <a:pt x="15173" y="32003"/>
                </a:lnTo>
                <a:lnTo>
                  <a:pt x="15051" y="31114"/>
                </a:lnTo>
                <a:lnTo>
                  <a:pt x="20964" y="24764"/>
                </a:lnTo>
                <a:lnTo>
                  <a:pt x="24488" y="28320"/>
                </a:lnTo>
                <a:lnTo>
                  <a:pt x="76639" y="28320"/>
                </a:lnTo>
                <a:lnTo>
                  <a:pt x="76033" y="29082"/>
                </a:lnTo>
                <a:lnTo>
                  <a:pt x="60918" y="29082"/>
                </a:lnTo>
                <a:lnTo>
                  <a:pt x="60694" y="29336"/>
                </a:lnTo>
                <a:lnTo>
                  <a:pt x="54411" y="29336"/>
                </a:lnTo>
                <a:lnTo>
                  <a:pt x="52619" y="32638"/>
                </a:lnTo>
                <a:lnTo>
                  <a:pt x="53030" y="33908"/>
                </a:lnTo>
                <a:lnTo>
                  <a:pt x="53153" y="34289"/>
                </a:lnTo>
                <a:lnTo>
                  <a:pt x="53235" y="34543"/>
                </a:lnTo>
                <a:lnTo>
                  <a:pt x="53435" y="34543"/>
                </a:lnTo>
                <a:lnTo>
                  <a:pt x="50423" y="36956"/>
                </a:lnTo>
                <a:lnTo>
                  <a:pt x="35657" y="36956"/>
                </a:lnTo>
                <a:lnTo>
                  <a:pt x="36119" y="37464"/>
                </a:lnTo>
                <a:lnTo>
                  <a:pt x="31954" y="37464"/>
                </a:lnTo>
                <a:lnTo>
                  <a:pt x="31166" y="39242"/>
                </a:lnTo>
                <a:close/>
              </a:path>
              <a:path w="111759" h="55244">
                <a:moveTo>
                  <a:pt x="88066" y="31114"/>
                </a:moveTo>
                <a:lnTo>
                  <a:pt x="87374" y="31114"/>
                </a:lnTo>
                <a:lnTo>
                  <a:pt x="81109" y="30098"/>
                </a:lnTo>
                <a:lnTo>
                  <a:pt x="77665" y="26669"/>
                </a:lnTo>
                <a:lnTo>
                  <a:pt x="84874" y="26669"/>
                </a:lnTo>
                <a:lnTo>
                  <a:pt x="88066" y="31114"/>
                </a:lnTo>
                <a:close/>
              </a:path>
              <a:path w="111759" h="55244">
                <a:moveTo>
                  <a:pt x="58174" y="32003"/>
                </a:moveTo>
                <a:lnTo>
                  <a:pt x="60918" y="29082"/>
                </a:lnTo>
                <a:lnTo>
                  <a:pt x="61020" y="29590"/>
                </a:lnTo>
                <a:lnTo>
                  <a:pt x="61560" y="31114"/>
                </a:lnTo>
                <a:lnTo>
                  <a:pt x="61184" y="31114"/>
                </a:lnTo>
                <a:lnTo>
                  <a:pt x="58174" y="32003"/>
                </a:lnTo>
                <a:close/>
              </a:path>
              <a:path w="111759" h="55244">
                <a:moveTo>
                  <a:pt x="65745" y="33908"/>
                </a:moveTo>
                <a:lnTo>
                  <a:pt x="62548" y="33908"/>
                </a:lnTo>
                <a:lnTo>
                  <a:pt x="61919" y="32130"/>
                </a:lnTo>
                <a:lnTo>
                  <a:pt x="61537" y="31114"/>
                </a:lnTo>
                <a:lnTo>
                  <a:pt x="61228" y="30098"/>
                </a:lnTo>
                <a:lnTo>
                  <a:pt x="61150" y="29844"/>
                </a:lnTo>
                <a:lnTo>
                  <a:pt x="61073" y="29590"/>
                </a:lnTo>
                <a:lnTo>
                  <a:pt x="60995" y="29336"/>
                </a:lnTo>
                <a:lnTo>
                  <a:pt x="60918" y="29082"/>
                </a:lnTo>
                <a:lnTo>
                  <a:pt x="76033" y="29082"/>
                </a:lnTo>
                <a:lnTo>
                  <a:pt x="73046" y="29590"/>
                </a:lnTo>
                <a:lnTo>
                  <a:pt x="70384" y="31114"/>
                </a:lnTo>
                <a:lnTo>
                  <a:pt x="70195" y="31114"/>
                </a:lnTo>
                <a:lnTo>
                  <a:pt x="68029" y="33273"/>
                </a:lnTo>
                <a:lnTo>
                  <a:pt x="65939" y="33273"/>
                </a:lnTo>
                <a:lnTo>
                  <a:pt x="65745" y="33908"/>
                </a:lnTo>
                <a:close/>
              </a:path>
              <a:path w="111759" h="55244">
                <a:moveTo>
                  <a:pt x="57816" y="32130"/>
                </a:moveTo>
                <a:lnTo>
                  <a:pt x="55665" y="29844"/>
                </a:lnTo>
                <a:lnTo>
                  <a:pt x="54411" y="29336"/>
                </a:lnTo>
                <a:lnTo>
                  <a:pt x="60679" y="29336"/>
                </a:lnTo>
                <a:lnTo>
                  <a:pt x="58174" y="32003"/>
                </a:lnTo>
                <a:lnTo>
                  <a:pt x="57816" y="32130"/>
                </a:lnTo>
                <a:close/>
              </a:path>
              <a:path w="111759" h="55244">
                <a:moveTo>
                  <a:pt x="64744" y="39877"/>
                </a:moveTo>
                <a:lnTo>
                  <a:pt x="56382" y="33908"/>
                </a:lnTo>
                <a:lnTo>
                  <a:pt x="58054" y="32130"/>
                </a:lnTo>
                <a:lnTo>
                  <a:pt x="61184" y="31114"/>
                </a:lnTo>
                <a:lnTo>
                  <a:pt x="59608" y="31114"/>
                </a:lnTo>
                <a:lnTo>
                  <a:pt x="61399" y="31749"/>
                </a:lnTo>
                <a:lnTo>
                  <a:pt x="61337" y="32130"/>
                </a:lnTo>
                <a:lnTo>
                  <a:pt x="61267" y="32638"/>
                </a:lnTo>
                <a:lnTo>
                  <a:pt x="61169" y="33273"/>
                </a:lnTo>
                <a:lnTo>
                  <a:pt x="60947" y="33273"/>
                </a:lnTo>
                <a:lnTo>
                  <a:pt x="62654" y="34289"/>
                </a:lnTo>
                <a:lnTo>
                  <a:pt x="63788" y="36448"/>
                </a:lnTo>
                <a:lnTo>
                  <a:pt x="65789" y="36448"/>
                </a:lnTo>
                <a:lnTo>
                  <a:pt x="64744" y="39877"/>
                </a:lnTo>
                <a:close/>
              </a:path>
              <a:path w="111759" h="55244">
                <a:moveTo>
                  <a:pt x="62654" y="34289"/>
                </a:moveTo>
                <a:lnTo>
                  <a:pt x="61178" y="33273"/>
                </a:lnTo>
                <a:lnTo>
                  <a:pt x="61265" y="32638"/>
                </a:lnTo>
                <a:lnTo>
                  <a:pt x="61342" y="32130"/>
                </a:lnTo>
                <a:lnTo>
                  <a:pt x="61399" y="31749"/>
                </a:lnTo>
                <a:lnTo>
                  <a:pt x="59608" y="31114"/>
                </a:lnTo>
                <a:lnTo>
                  <a:pt x="61531" y="31114"/>
                </a:lnTo>
                <a:lnTo>
                  <a:pt x="62654" y="34289"/>
                </a:lnTo>
                <a:close/>
              </a:path>
              <a:path w="111759" h="55244">
                <a:moveTo>
                  <a:pt x="62097" y="33908"/>
                </a:moveTo>
                <a:lnTo>
                  <a:pt x="60947" y="33273"/>
                </a:lnTo>
                <a:lnTo>
                  <a:pt x="61169" y="33273"/>
                </a:lnTo>
                <a:lnTo>
                  <a:pt x="62097" y="33908"/>
                </a:lnTo>
                <a:close/>
              </a:path>
              <a:path w="111759" h="55244">
                <a:moveTo>
                  <a:pt x="65789" y="36448"/>
                </a:moveTo>
                <a:lnTo>
                  <a:pt x="63788" y="36448"/>
                </a:lnTo>
                <a:lnTo>
                  <a:pt x="65401" y="35305"/>
                </a:lnTo>
                <a:lnTo>
                  <a:pt x="65267" y="35305"/>
                </a:lnTo>
                <a:lnTo>
                  <a:pt x="65448" y="34797"/>
                </a:lnTo>
                <a:lnTo>
                  <a:pt x="65538" y="34543"/>
                </a:lnTo>
                <a:lnTo>
                  <a:pt x="65600" y="34289"/>
                </a:lnTo>
                <a:lnTo>
                  <a:pt x="65726" y="33908"/>
                </a:lnTo>
                <a:lnTo>
                  <a:pt x="66596" y="33908"/>
                </a:lnTo>
                <a:lnTo>
                  <a:pt x="65870" y="36194"/>
                </a:lnTo>
                <a:lnTo>
                  <a:pt x="65789" y="36448"/>
                </a:lnTo>
                <a:close/>
              </a:path>
              <a:path w="111759" h="55244">
                <a:moveTo>
                  <a:pt x="63788" y="36448"/>
                </a:moveTo>
                <a:lnTo>
                  <a:pt x="62654" y="34289"/>
                </a:lnTo>
                <a:lnTo>
                  <a:pt x="65600" y="34289"/>
                </a:lnTo>
                <a:lnTo>
                  <a:pt x="65264" y="35305"/>
                </a:lnTo>
                <a:lnTo>
                  <a:pt x="65401" y="35305"/>
                </a:lnTo>
                <a:lnTo>
                  <a:pt x="63788" y="36448"/>
                </a:lnTo>
                <a:close/>
              </a:path>
              <a:path w="111759" h="55244">
                <a:moveTo>
                  <a:pt x="6621" y="47497"/>
                </a:moveTo>
                <a:lnTo>
                  <a:pt x="6478" y="47497"/>
                </a:lnTo>
                <a:lnTo>
                  <a:pt x="4360" y="46608"/>
                </a:lnTo>
                <a:lnTo>
                  <a:pt x="901" y="46608"/>
                </a:lnTo>
                <a:lnTo>
                  <a:pt x="2379" y="44955"/>
                </a:lnTo>
                <a:lnTo>
                  <a:pt x="1939" y="44955"/>
                </a:lnTo>
                <a:lnTo>
                  <a:pt x="1627" y="44576"/>
                </a:lnTo>
                <a:lnTo>
                  <a:pt x="1971" y="44576"/>
                </a:lnTo>
                <a:lnTo>
                  <a:pt x="3762" y="44322"/>
                </a:lnTo>
                <a:lnTo>
                  <a:pt x="2645" y="44322"/>
                </a:lnTo>
                <a:lnTo>
                  <a:pt x="656" y="43179"/>
                </a:lnTo>
                <a:lnTo>
                  <a:pt x="57" y="40512"/>
                </a:lnTo>
                <a:lnTo>
                  <a:pt x="0" y="40258"/>
                </a:lnTo>
                <a:lnTo>
                  <a:pt x="2628" y="38861"/>
                </a:lnTo>
                <a:lnTo>
                  <a:pt x="2691" y="37464"/>
                </a:lnTo>
                <a:lnTo>
                  <a:pt x="2807" y="34797"/>
                </a:lnTo>
                <a:lnTo>
                  <a:pt x="9138" y="34543"/>
                </a:lnTo>
                <a:lnTo>
                  <a:pt x="9012" y="36956"/>
                </a:lnTo>
                <a:lnTo>
                  <a:pt x="8899" y="39242"/>
                </a:lnTo>
                <a:lnTo>
                  <a:pt x="31166" y="39242"/>
                </a:lnTo>
                <a:lnTo>
                  <a:pt x="30885" y="39877"/>
                </a:lnTo>
                <a:lnTo>
                  <a:pt x="30211" y="41528"/>
                </a:lnTo>
                <a:lnTo>
                  <a:pt x="30135" y="41909"/>
                </a:lnTo>
                <a:lnTo>
                  <a:pt x="22995" y="41909"/>
                </a:lnTo>
                <a:lnTo>
                  <a:pt x="21623" y="43179"/>
                </a:lnTo>
                <a:lnTo>
                  <a:pt x="5847" y="43179"/>
                </a:lnTo>
                <a:lnTo>
                  <a:pt x="5908" y="44576"/>
                </a:lnTo>
                <a:lnTo>
                  <a:pt x="6939" y="45592"/>
                </a:lnTo>
                <a:lnTo>
                  <a:pt x="6384" y="46227"/>
                </a:lnTo>
                <a:lnTo>
                  <a:pt x="5781" y="46862"/>
                </a:lnTo>
                <a:lnTo>
                  <a:pt x="7043" y="46862"/>
                </a:lnTo>
                <a:lnTo>
                  <a:pt x="6621" y="47497"/>
                </a:lnTo>
                <a:close/>
              </a:path>
              <a:path w="111759" h="55244">
                <a:moveTo>
                  <a:pt x="46049" y="39242"/>
                </a:moveTo>
                <a:lnTo>
                  <a:pt x="41570" y="38226"/>
                </a:lnTo>
                <a:lnTo>
                  <a:pt x="35657" y="36956"/>
                </a:lnTo>
                <a:lnTo>
                  <a:pt x="50423" y="36956"/>
                </a:lnTo>
                <a:lnTo>
                  <a:pt x="48095" y="38861"/>
                </a:lnTo>
                <a:lnTo>
                  <a:pt x="48349" y="38861"/>
                </a:lnTo>
                <a:lnTo>
                  <a:pt x="46049" y="39242"/>
                </a:lnTo>
                <a:close/>
              </a:path>
              <a:path w="111759" h="55244">
                <a:moveTo>
                  <a:pt x="30211" y="41528"/>
                </a:moveTo>
                <a:lnTo>
                  <a:pt x="31954" y="37464"/>
                </a:lnTo>
                <a:lnTo>
                  <a:pt x="32602" y="39877"/>
                </a:lnTo>
                <a:lnTo>
                  <a:pt x="32670" y="40131"/>
                </a:lnTo>
                <a:lnTo>
                  <a:pt x="31715" y="40131"/>
                </a:lnTo>
                <a:lnTo>
                  <a:pt x="30998" y="40512"/>
                </a:lnTo>
                <a:lnTo>
                  <a:pt x="30211" y="41528"/>
                </a:lnTo>
                <a:close/>
              </a:path>
              <a:path w="111759" h="55244">
                <a:moveTo>
                  <a:pt x="37391" y="48005"/>
                </a:moveTo>
                <a:lnTo>
                  <a:pt x="36559" y="48005"/>
                </a:lnTo>
                <a:lnTo>
                  <a:pt x="33896" y="44955"/>
                </a:lnTo>
                <a:lnTo>
                  <a:pt x="33148" y="41909"/>
                </a:lnTo>
                <a:lnTo>
                  <a:pt x="31954" y="37464"/>
                </a:lnTo>
                <a:lnTo>
                  <a:pt x="36119" y="37464"/>
                </a:lnTo>
                <a:lnTo>
                  <a:pt x="40972" y="42544"/>
                </a:lnTo>
                <a:lnTo>
                  <a:pt x="46497" y="42544"/>
                </a:lnTo>
                <a:lnTo>
                  <a:pt x="46190" y="44322"/>
                </a:lnTo>
                <a:lnTo>
                  <a:pt x="46081" y="44955"/>
                </a:lnTo>
                <a:lnTo>
                  <a:pt x="45971" y="45592"/>
                </a:lnTo>
                <a:lnTo>
                  <a:pt x="45862" y="46227"/>
                </a:lnTo>
                <a:lnTo>
                  <a:pt x="40026" y="46227"/>
                </a:lnTo>
                <a:lnTo>
                  <a:pt x="37391" y="48005"/>
                </a:lnTo>
                <a:close/>
              </a:path>
              <a:path w="111759" h="55244">
                <a:moveTo>
                  <a:pt x="27534" y="49529"/>
                </a:moveTo>
                <a:lnTo>
                  <a:pt x="27816" y="48005"/>
                </a:lnTo>
                <a:lnTo>
                  <a:pt x="27913" y="47497"/>
                </a:lnTo>
                <a:lnTo>
                  <a:pt x="28028" y="46862"/>
                </a:lnTo>
                <a:lnTo>
                  <a:pt x="28071" y="46608"/>
                </a:lnTo>
                <a:lnTo>
                  <a:pt x="30119" y="45592"/>
                </a:lnTo>
                <a:lnTo>
                  <a:pt x="29873" y="45592"/>
                </a:lnTo>
                <a:lnTo>
                  <a:pt x="29921" y="44955"/>
                </a:lnTo>
                <a:lnTo>
                  <a:pt x="30047" y="43179"/>
                </a:lnTo>
                <a:lnTo>
                  <a:pt x="30162" y="41528"/>
                </a:lnTo>
                <a:lnTo>
                  <a:pt x="30998" y="40512"/>
                </a:lnTo>
                <a:lnTo>
                  <a:pt x="31715" y="40131"/>
                </a:lnTo>
                <a:lnTo>
                  <a:pt x="32192" y="40258"/>
                </a:lnTo>
                <a:lnTo>
                  <a:pt x="33429" y="46227"/>
                </a:lnTo>
                <a:lnTo>
                  <a:pt x="33529" y="46608"/>
                </a:lnTo>
                <a:lnTo>
                  <a:pt x="33566" y="46862"/>
                </a:lnTo>
                <a:lnTo>
                  <a:pt x="36104" y="48767"/>
                </a:lnTo>
                <a:lnTo>
                  <a:pt x="37237" y="48767"/>
                </a:lnTo>
                <a:lnTo>
                  <a:pt x="37628" y="49275"/>
                </a:lnTo>
                <a:lnTo>
                  <a:pt x="27534" y="49529"/>
                </a:lnTo>
                <a:close/>
              </a:path>
              <a:path w="111759" h="55244">
                <a:moveTo>
                  <a:pt x="36169" y="48767"/>
                </a:moveTo>
                <a:lnTo>
                  <a:pt x="33566" y="46862"/>
                </a:lnTo>
                <a:lnTo>
                  <a:pt x="32245" y="40512"/>
                </a:lnTo>
                <a:lnTo>
                  <a:pt x="32192" y="40258"/>
                </a:lnTo>
                <a:lnTo>
                  <a:pt x="31715" y="40131"/>
                </a:lnTo>
                <a:lnTo>
                  <a:pt x="32662" y="40131"/>
                </a:lnTo>
                <a:lnTo>
                  <a:pt x="33318" y="42544"/>
                </a:lnTo>
                <a:lnTo>
                  <a:pt x="33741" y="44322"/>
                </a:lnTo>
                <a:lnTo>
                  <a:pt x="33816" y="44576"/>
                </a:lnTo>
                <a:lnTo>
                  <a:pt x="33894" y="44955"/>
                </a:lnTo>
                <a:lnTo>
                  <a:pt x="34373" y="45592"/>
                </a:lnTo>
                <a:lnTo>
                  <a:pt x="36500" y="48005"/>
                </a:lnTo>
                <a:lnTo>
                  <a:pt x="37472" y="48005"/>
                </a:lnTo>
                <a:lnTo>
                  <a:pt x="36169" y="48767"/>
                </a:lnTo>
                <a:close/>
              </a:path>
              <a:path w="111759" h="55244">
                <a:moveTo>
                  <a:pt x="46497" y="42544"/>
                </a:moveTo>
                <a:lnTo>
                  <a:pt x="40972" y="42544"/>
                </a:lnTo>
                <a:lnTo>
                  <a:pt x="46826" y="40512"/>
                </a:lnTo>
                <a:lnTo>
                  <a:pt x="46661" y="41528"/>
                </a:lnTo>
                <a:lnTo>
                  <a:pt x="46600" y="41909"/>
                </a:lnTo>
                <a:lnTo>
                  <a:pt x="46497" y="42544"/>
                </a:lnTo>
                <a:close/>
              </a:path>
              <a:path w="111759" h="55244">
                <a:moveTo>
                  <a:pt x="26399" y="47497"/>
                </a:moveTo>
                <a:lnTo>
                  <a:pt x="26253" y="47497"/>
                </a:lnTo>
                <a:lnTo>
                  <a:pt x="24335" y="43179"/>
                </a:lnTo>
                <a:lnTo>
                  <a:pt x="22995" y="41909"/>
                </a:lnTo>
                <a:lnTo>
                  <a:pt x="30117" y="41909"/>
                </a:lnTo>
                <a:lnTo>
                  <a:pt x="30027" y="42798"/>
                </a:lnTo>
                <a:lnTo>
                  <a:pt x="29944" y="43179"/>
                </a:lnTo>
                <a:lnTo>
                  <a:pt x="29784" y="43560"/>
                </a:lnTo>
                <a:lnTo>
                  <a:pt x="29385" y="44322"/>
                </a:lnTo>
                <a:lnTo>
                  <a:pt x="28374" y="44955"/>
                </a:lnTo>
                <a:lnTo>
                  <a:pt x="28257" y="45592"/>
                </a:lnTo>
                <a:lnTo>
                  <a:pt x="28141" y="46227"/>
                </a:lnTo>
                <a:lnTo>
                  <a:pt x="28071" y="46608"/>
                </a:lnTo>
                <a:lnTo>
                  <a:pt x="26399" y="47497"/>
                </a:lnTo>
                <a:close/>
              </a:path>
              <a:path w="111759" h="55244">
                <a:moveTo>
                  <a:pt x="10172" y="47497"/>
                </a:moveTo>
                <a:lnTo>
                  <a:pt x="6629" y="47497"/>
                </a:lnTo>
                <a:lnTo>
                  <a:pt x="7465" y="46227"/>
                </a:lnTo>
                <a:lnTo>
                  <a:pt x="6939" y="45592"/>
                </a:lnTo>
                <a:lnTo>
                  <a:pt x="7620" y="44955"/>
                </a:lnTo>
                <a:lnTo>
                  <a:pt x="7188" y="44955"/>
                </a:lnTo>
                <a:lnTo>
                  <a:pt x="6331" y="43560"/>
                </a:lnTo>
                <a:lnTo>
                  <a:pt x="5614" y="43179"/>
                </a:lnTo>
                <a:lnTo>
                  <a:pt x="21623" y="43179"/>
                </a:lnTo>
                <a:lnTo>
                  <a:pt x="18344" y="46227"/>
                </a:lnTo>
                <a:lnTo>
                  <a:pt x="12692" y="46227"/>
                </a:lnTo>
                <a:lnTo>
                  <a:pt x="10273" y="46608"/>
                </a:lnTo>
                <a:lnTo>
                  <a:pt x="10475" y="46862"/>
                </a:lnTo>
                <a:lnTo>
                  <a:pt x="10041" y="46862"/>
                </a:lnTo>
                <a:lnTo>
                  <a:pt x="10172" y="47497"/>
                </a:lnTo>
                <a:close/>
              </a:path>
              <a:path w="111759" h="55244">
                <a:moveTo>
                  <a:pt x="28071" y="46608"/>
                </a:moveTo>
                <a:lnTo>
                  <a:pt x="28145" y="46227"/>
                </a:lnTo>
                <a:lnTo>
                  <a:pt x="28257" y="45592"/>
                </a:lnTo>
                <a:lnTo>
                  <a:pt x="28374" y="44955"/>
                </a:lnTo>
                <a:lnTo>
                  <a:pt x="29385" y="44322"/>
                </a:lnTo>
                <a:lnTo>
                  <a:pt x="30016" y="43179"/>
                </a:lnTo>
                <a:lnTo>
                  <a:pt x="29921" y="44955"/>
                </a:lnTo>
                <a:lnTo>
                  <a:pt x="29873" y="45592"/>
                </a:lnTo>
                <a:lnTo>
                  <a:pt x="30119" y="45592"/>
                </a:lnTo>
                <a:lnTo>
                  <a:pt x="28071" y="46608"/>
                </a:lnTo>
                <a:close/>
              </a:path>
              <a:path w="111759" h="55244">
                <a:moveTo>
                  <a:pt x="7043" y="46862"/>
                </a:moveTo>
                <a:lnTo>
                  <a:pt x="5789" y="46862"/>
                </a:lnTo>
                <a:lnTo>
                  <a:pt x="6051" y="46608"/>
                </a:lnTo>
                <a:lnTo>
                  <a:pt x="6364" y="46227"/>
                </a:lnTo>
                <a:lnTo>
                  <a:pt x="6939" y="45592"/>
                </a:lnTo>
                <a:lnTo>
                  <a:pt x="7465" y="46227"/>
                </a:lnTo>
                <a:lnTo>
                  <a:pt x="7043" y="46862"/>
                </a:lnTo>
                <a:close/>
              </a:path>
              <a:path w="111759" h="55244">
                <a:moveTo>
                  <a:pt x="12335" y="47497"/>
                </a:moveTo>
                <a:lnTo>
                  <a:pt x="11674" y="47497"/>
                </a:lnTo>
                <a:lnTo>
                  <a:pt x="12317" y="46608"/>
                </a:lnTo>
                <a:lnTo>
                  <a:pt x="11669" y="46227"/>
                </a:lnTo>
                <a:lnTo>
                  <a:pt x="18355" y="46227"/>
                </a:lnTo>
                <a:lnTo>
                  <a:pt x="17617" y="46862"/>
                </a:lnTo>
                <a:lnTo>
                  <a:pt x="9487" y="46862"/>
                </a:lnTo>
                <a:lnTo>
                  <a:pt x="12335" y="47497"/>
                </a:lnTo>
                <a:close/>
              </a:path>
              <a:path w="111759" h="55244">
                <a:moveTo>
                  <a:pt x="45582" y="47751"/>
                </a:moveTo>
                <a:lnTo>
                  <a:pt x="45094" y="47751"/>
                </a:lnTo>
                <a:lnTo>
                  <a:pt x="39360" y="46227"/>
                </a:lnTo>
                <a:lnTo>
                  <a:pt x="45836" y="46227"/>
                </a:lnTo>
                <a:lnTo>
                  <a:pt x="45746" y="46862"/>
                </a:lnTo>
                <a:lnTo>
                  <a:pt x="45631" y="47497"/>
                </a:lnTo>
                <a:lnTo>
                  <a:pt x="45582" y="47751"/>
                </a:lnTo>
                <a:close/>
              </a:path>
              <a:path w="111759" h="55244">
                <a:moveTo>
                  <a:pt x="4061" y="48005"/>
                </a:moveTo>
                <a:lnTo>
                  <a:pt x="3575" y="48005"/>
                </a:lnTo>
                <a:lnTo>
                  <a:pt x="1228" y="46608"/>
                </a:lnTo>
                <a:lnTo>
                  <a:pt x="4360" y="46608"/>
                </a:lnTo>
                <a:lnTo>
                  <a:pt x="4310" y="46862"/>
                </a:lnTo>
                <a:lnTo>
                  <a:pt x="4186" y="47497"/>
                </a:lnTo>
                <a:lnTo>
                  <a:pt x="4061" y="48005"/>
                </a:lnTo>
                <a:close/>
              </a:path>
              <a:path w="111759" h="55244">
                <a:moveTo>
                  <a:pt x="16305" y="48005"/>
                </a:moveTo>
                <a:lnTo>
                  <a:pt x="10251" y="48005"/>
                </a:lnTo>
                <a:lnTo>
                  <a:pt x="10167" y="47497"/>
                </a:lnTo>
                <a:lnTo>
                  <a:pt x="10044" y="46862"/>
                </a:lnTo>
                <a:lnTo>
                  <a:pt x="10480" y="46862"/>
                </a:lnTo>
                <a:lnTo>
                  <a:pt x="10846" y="47497"/>
                </a:lnTo>
                <a:lnTo>
                  <a:pt x="9874" y="47497"/>
                </a:lnTo>
                <a:lnTo>
                  <a:pt x="10511" y="47751"/>
                </a:lnTo>
                <a:lnTo>
                  <a:pt x="16633" y="47751"/>
                </a:lnTo>
                <a:lnTo>
                  <a:pt x="16305" y="48005"/>
                </a:lnTo>
                <a:close/>
              </a:path>
              <a:path w="111759" h="55244">
                <a:moveTo>
                  <a:pt x="16633" y="47751"/>
                </a:moveTo>
                <a:lnTo>
                  <a:pt x="10511" y="47751"/>
                </a:lnTo>
                <a:lnTo>
                  <a:pt x="10846" y="47497"/>
                </a:lnTo>
                <a:lnTo>
                  <a:pt x="10480" y="46862"/>
                </a:lnTo>
                <a:lnTo>
                  <a:pt x="11005" y="47497"/>
                </a:lnTo>
                <a:lnTo>
                  <a:pt x="16895" y="47497"/>
                </a:lnTo>
                <a:lnTo>
                  <a:pt x="16633" y="47751"/>
                </a:lnTo>
                <a:close/>
              </a:path>
              <a:path w="111759" h="55244">
                <a:moveTo>
                  <a:pt x="11674" y="47497"/>
                </a:moveTo>
                <a:lnTo>
                  <a:pt x="11005" y="47497"/>
                </a:lnTo>
                <a:lnTo>
                  <a:pt x="10374" y="46862"/>
                </a:lnTo>
                <a:lnTo>
                  <a:pt x="12133" y="46862"/>
                </a:lnTo>
                <a:lnTo>
                  <a:pt x="11674" y="47497"/>
                </a:lnTo>
                <a:close/>
              </a:path>
              <a:path w="111759" h="55244">
                <a:moveTo>
                  <a:pt x="16879" y="47497"/>
                </a:moveTo>
                <a:lnTo>
                  <a:pt x="12335" y="47497"/>
                </a:lnTo>
                <a:lnTo>
                  <a:pt x="9487" y="46862"/>
                </a:lnTo>
                <a:lnTo>
                  <a:pt x="17617" y="46862"/>
                </a:lnTo>
                <a:lnTo>
                  <a:pt x="16879" y="47497"/>
                </a:lnTo>
                <a:close/>
              </a:path>
              <a:path w="111759" h="55244">
                <a:moveTo>
                  <a:pt x="7442" y="48767"/>
                </a:moveTo>
                <a:lnTo>
                  <a:pt x="6134" y="47497"/>
                </a:lnTo>
                <a:lnTo>
                  <a:pt x="9480" y="47497"/>
                </a:lnTo>
                <a:lnTo>
                  <a:pt x="9137" y="48005"/>
                </a:lnTo>
                <a:lnTo>
                  <a:pt x="10318" y="48005"/>
                </a:lnTo>
                <a:lnTo>
                  <a:pt x="7442" y="48767"/>
                </a:lnTo>
                <a:close/>
              </a:path>
              <a:path w="111759" h="55244">
                <a:moveTo>
                  <a:pt x="10511" y="47751"/>
                </a:moveTo>
                <a:lnTo>
                  <a:pt x="9874" y="47497"/>
                </a:lnTo>
                <a:lnTo>
                  <a:pt x="10846" y="47497"/>
                </a:lnTo>
                <a:lnTo>
                  <a:pt x="10511" y="47751"/>
                </a:lnTo>
                <a:close/>
              </a:path>
              <a:path w="111759" h="55244">
                <a:moveTo>
                  <a:pt x="21708" y="49529"/>
                </a:moveTo>
                <a:lnTo>
                  <a:pt x="8182" y="49529"/>
                </a:lnTo>
                <a:lnTo>
                  <a:pt x="9113" y="48005"/>
                </a:lnTo>
                <a:lnTo>
                  <a:pt x="16305" y="48005"/>
                </a:lnTo>
                <a:lnTo>
                  <a:pt x="19769" y="47751"/>
                </a:lnTo>
                <a:lnTo>
                  <a:pt x="20092" y="48005"/>
                </a:lnTo>
                <a:lnTo>
                  <a:pt x="21708" y="49529"/>
                </a:lnTo>
                <a:close/>
              </a:path>
              <a:path w="111759" h="55244">
                <a:moveTo>
                  <a:pt x="8182" y="49529"/>
                </a:moveTo>
                <a:lnTo>
                  <a:pt x="7442" y="48767"/>
                </a:lnTo>
                <a:lnTo>
                  <a:pt x="10318" y="48005"/>
                </a:lnTo>
                <a:lnTo>
                  <a:pt x="9113" y="48005"/>
                </a:lnTo>
                <a:lnTo>
                  <a:pt x="8182" y="49529"/>
                </a:lnTo>
                <a:close/>
              </a:path>
              <a:path w="111759" h="55244">
                <a:moveTo>
                  <a:pt x="37237" y="48767"/>
                </a:moveTo>
                <a:lnTo>
                  <a:pt x="36169" y="48767"/>
                </a:lnTo>
                <a:lnTo>
                  <a:pt x="37484" y="48005"/>
                </a:lnTo>
                <a:lnTo>
                  <a:pt x="36549" y="48005"/>
                </a:lnTo>
                <a:lnTo>
                  <a:pt x="37237" y="48767"/>
                </a:lnTo>
                <a:close/>
              </a:path>
              <a:path w="111759" h="55244">
                <a:moveTo>
                  <a:pt x="9317" y="51561"/>
                </a:moveTo>
                <a:lnTo>
                  <a:pt x="7329" y="48767"/>
                </a:lnTo>
                <a:lnTo>
                  <a:pt x="8182" y="49529"/>
                </a:lnTo>
                <a:lnTo>
                  <a:pt x="21708" y="49529"/>
                </a:lnTo>
                <a:lnTo>
                  <a:pt x="23130" y="50799"/>
                </a:lnTo>
                <a:lnTo>
                  <a:pt x="11885" y="50799"/>
                </a:lnTo>
                <a:lnTo>
                  <a:pt x="9317" y="51561"/>
                </a:lnTo>
                <a:close/>
              </a:path>
              <a:path w="111759" h="55244">
                <a:moveTo>
                  <a:pt x="12124" y="54736"/>
                </a:moveTo>
                <a:lnTo>
                  <a:pt x="11508" y="52958"/>
                </a:lnTo>
                <a:lnTo>
                  <a:pt x="11752" y="51561"/>
                </a:lnTo>
                <a:lnTo>
                  <a:pt x="11885" y="50799"/>
                </a:lnTo>
                <a:lnTo>
                  <a:pt x="23130" y="50799"/>
                </a:lnTo>
                <a:lnTo>
                  <a:pt x="23711" y="51434"/>
                </a:lnTo>
                <a:lnTo>
                  <a:pt x="17440" y="52958"/>
                </a:lnTo>
                <a:lnTo>
                  <a:pt x="13916" y="53339"/>
                </a:lnTo>
                <a:lnTo>
                  <a:pt x="12124" y="54736"/>
                </a:lnTo>
                <a:close/>
              </a:path>
            </a:pathLst>
          </a:custGeom>
          <a:solidFill>
            <a:srgbClr val="BF28D6"/>
          </a:solidFill>
        </p:spPr>
        <p:txBody>
          <a:bodyPr wrap="square" lIns="0" tIns="0" rIns="0" bIns="0" rtlCol="0"/>
          <a:lstStyle/>
          <a:p>
            <a:endParaRPr/>
          </a:p>
        </p:txBody>
      </p:sp>
      <p:sp>
        <p:nvSpPr>
          <p:cNvPr id="95" name="object 95"/>
          <p:cNvSpPr/>
          <p:nvPr/>
        </p:nvSpPr>
        <p:spPr>
          <a:xfrm>
            <a:off x="14047114" y="2163452"/>
            <a:ext cx="178435" cy="51435"/>
          </a:xfrm>
          <a:custGeom>
            <a:avLst/>
            <a:gdLst/>
            <a:ahLst/>
            <a:cxnLst/>
            <a:rect l="l" t="t" r="r" b="b"/>
            <a:pathLst>
              <a:path w="178434" h="51435">
                <a:moveTo>
                  <a:pt x="128686" y="4952"/>
                </a:moveTo>
                <a:lnTo>
                  <a:pt x="131314" y="0"/>
                </a:lnTo>
                <a:lnTo>
                  <a:pt x="133285" y="1777"/>
                </a:lnTo>
                <a:lnTo>
                  <a:pt x="134690" y="1777"/>
                </a:lnTo>
                <a:lnTo>
                  <a:pt x="133073" y="4698"/>
                </a:lnTo>
                <a:lnTo>
                  <a:pt x="131792" y="4698"/>
                </a:lnTo>
                <a:lnTo>
                  <a:pt x="128686" y="4952"/>
                </a:lnTo>
                <a:close/>
              </a:path>
              <a:path w="178434" h="51435">
                <a:moveTo>
                  <a:pt x="134690" y="1777"/>
                </a:moveTo>
                <a:lnTo>
                  <a:pt x="133285" y="1777"/>
                </a:lnTo>
                <a:lnTo>
                  <a:pt x="134659" y="634"/>
                </a:lnTo>
                <a:lnTo>
                  <a:pt x="135528" y="253"/>
                </a:lnTo>
                <a:lnTo>
                  <a:pt x="134690" y="1777"/>
                </a:lnTo>
                <a:close/>
              </a:path>
              <a:path w="178434" h="51435">
                <a:moveTo>
                  <a:pt x="129582" y="6984"/>
                </a:moveTo>
                <a:lnTo>
                  <a:pt x="120742" y="6984"/>
                </a:lnTo>
                <a:lnTo>
                  <a:pt x="119428" y="4063"/>
                </a:lnTo>
                <a:lnTo>
                  <a:pt x="122295" y="3174"/>
                </a:lnTo>
                <a:lnTo>
                  <a:pt x="124043" y="5587"/>
                </a:lnTo>
                <a:lnTo>
                  <a:pt x="125640" y="5587"/>
                </a:lnTo>
                <a:lnTo>
                  <a:pt x="128567" y="5968"/>
                </a:lnTo>
                <a:lnTo>
                  <a:pt x="129582" y="6984"/>
                </a:lnTo>
                <a:close/>
              </a:path>
              <a:path w="178434" h="51435">
                <a:moveTo>
                  <a:pt x="129064" y="11937"/>
                </a:moveTo>
                <a:lnTo>
                  <a:pt x="117219" y="11937"/>
                </a:lnTo>
                <a:lnTo>
                  <a:pt x="117876" y="11810"/>
                </a:lnTo>
                <a:lnTo>
                  <a:pt x="119628" y="11302"/>
                </a:lnTo>
                <a:lnTo>
                  <a:pt x="119063" y="11302"/>
                </a:lnTo>
                <a:lnTo>
                  <a:pt x="117677" y="9905"/>
                </a:lnTo>
                <a:lnTo>
                  <a:pt x="117889" y="9016"/>
                </a:lnTo>
                <a:lnTo>
                  <a:pt x="119216" y="9016"/>
                </a:lnTo>
                <a:lnTo>
                  <a:pt x="118951" y="8000"/>
                </a:lnTo>
                <a:lnTo>
                  <a:pt x="119333" y="6984"/>
                </a:lnTo>
                <a:lnTo>
                  <a:pt x="119428" y="6730"/>
                </a:lnTo>
                <a:lnTo>
                  <a:pt x="120742" y="6984"/>
                </a:lnTo>
                <a:lnTo>
                  <a:pt x="129582" y="6984"/>
                </a:lnTo>
                <a:lnTo>
                  <a:pt x="131541" y="7492"/>
                </a:lnTo>
                <a:lnTo>
                  <a:pt x="129183" y="11810"/>
                </a:lnTo>
                <a:close/>
              </a:path>
              <a:path w="178434" h="51435">
                <a:moveTo>
                  <a:pt x="117342" y="11302"/>
                </a:moveTo>
                <a:lnTo>
                  <a:pt x="114829" y="11302"/>
                </a:lnTo>
                <a:lnTo>
                  <a:pt x="116621" y="8762"/>
                </a:lnTo>
                <a:lnTo>
                  <a:pt x="117677" y="9905"/>
                </a:lnTo>
                <a:lnTo>
                  <a:pt x="117342" y="11302"/>
                </a:lnTo>
                <a:close/>
              </a:path>
              <a:path w="178434" h="51435">
                <a:moveTo>
                  <a:pt x="126810" y="16255"/>
                </a:moveTo>
                <a:lnTo>
                  <a:pt x="110171" y="16255"/>
                </a:lnTo>
                <a:lnTo>
                  <a:pt x="111202" y="14985"/>
                </a:lnTo>
                <a:lnTo>
                  <a:pt x="109155" y="12572"/>
                </a:lnTo>
                <a:lnTo>
                  <a:pt x="109113" y="11937"/>
                </a:lnTo>
                <a:lnTo>
                  <a:pt x="109012" y="10413"/>
                </a:lnTo>
                <a:lnTo>
                  <a:pt x="108916" y="9016"/>
                </a:lnTo>
                <a:lnTo>
                  <a:pt x="114829" y="11302"/>
                </a:lnTo>
                <a:lnTo>
                  <a:pt x="117342" y="11302"/>
                </a:lnTo>
                <a:lnTo>
                  <a:pt x="117219" y="11937"/>
                </a:lnTo>
                <a:lnTo>
                  <a:pt x="129064" y="11937"/>
                </a:lnTo>
                <a:lnTo>
                  <a:pt x="127475" y="14858"/>
                </a:lnTo>
                <a:lnTo>
                  <a:pt x="126810" y="16255"/>
                </a:lnTo>
                <a:close/>
              </a:path>
              <a:path w="178434" h="51435">
                <a:moveTo>
                  <a:pt x="117219" y="11937"/>
                </a:moveTo>
                <a:lnTo>
                  <a:pt x="117562" y="10413"/>
                </a:lnTo>
                <a:lnTo>
                  <a:pt x="117677" y="9905"/>
                </a:lnTo>
                <a:lnTo>
                  <a:pt x="119063" y="11302"/>
                </a:lnTo>
                <a:lnTo>
                  <a:pt x="119628" y="11302"/>
                </a:lnTo>
                <a:lnTo>
                  <a:pt x="117876" y="11810"/>
                </a:lnTo>
                <a:lnTo>
                  <a:pt x="117219" y="11937"/>
                </a:lnTo>
                <a:close/>
              </a:path>
              <a:path w="178434" h="51435">
                <a:moveTo>
                  <a:pt x="124376" y="21716"/>
                </a:moveTo>
                <a:lnTo>
                  <a:pt x="102237" y="21716"/>
                </a:lnTo>
                <a:lnTo>
                  <a:pt x="102585" y="21081"/>
                </a:lnTo>
                <a:lnTo>
                  <a:pt x="102097" y="20192"/>
                </a:lnTo>
                <a:lnTo>
                  <a:pt x="101689" y="20192"/>
                </a:lnTo>
                <a:lnTo>
                  <a:pt x="100734" y="19938"/>
                </a:lnTo>
                <a:lnTo>
                  <a:pt x="101771" y="16255"/>
                </a:lnTo>
                <a:lnTo>
                  <a:pt x="102824" y="13461"/>
                </a:lnTo>
                <a:lnTo>
                  <a:pt x="106945" y="14985"/>
                </a:lnTo>
                <a:lnTo>
                  <a:pt x="110171" y="16255"/>
                </a:lnTo>
                <a:lnTo>
                  <a:pt x="126810" y="16255"/>
                </a:lnTo>
                <a:lnTo>
                  <a:pt x="124376" y="21716"/>
                </a:lnTo>
                <a:close/>
              </a:path>
              <a:path w="178434" h="51435">
                <a:moveTo>
                  <a:pt x="90384" y="24637"/>
                </a:moveTo>
                <a:lnTo>
                  <a:pt x="87414" y="24637"/>
                </a:lnTo>
                <a:lnTo>
                  <a:pt x="91774" y="18414"/>
                </a:lnTo>
                <a:lnTo>
                  <a:pt x="92013" y="17525"/>
                </a:lnTo>
                <a:lnTo>
                  <a:pt x="95298" y="15366"/>
                </a:lnTo>
                <a:lnTo>
                  <a:pt x="100059" y="19569"/>
                </a:lnTo>
                <a:lnTo>
                  <a:pt x="96716" y="21335"/>
                </a:lnTo>
                <a:lnTo>
                  <a:pt x="95537" y="21716"/>
                </a:lnTo>
                <a:lnTo>
                  <a:pt x="95517" y="21970"/>
                </a:lnTo>
                <a:lnTo>
                  <a:pt x="90384" y="24637"/>
                </a:lnTo>
                <a:close/>
              </a:path>
              <a:path w="178434" h="51435">
                <a:moveTo>
                  <a:pt x="85592" y="20192"/>
                </a:moveTo>
                <a:lnTo>
                  <a:pt x="78395" y="20192"/>
                </a:lnTo>
                <a:lnTo>
                  <a:pt x="84012" y="16255"/>
                </a:lnTo>
                <a:lnTo>
                  <a:pt x="83762" y="16255"/>
                </a:lnTo>
                <a:lnTo>
                  <a:pt x="85145" y="18795"/>
                </a:lnTo>
                <a:lnTo>
                  <a:pt x="85348" y="19430"/>
                </a:lnTo>
                <a:lnTo>
                  <a:pt x="85392" y="19569"/>
                </a:lnTo>
                <a:lnTo>
                  <a:pt x="85510" y="19938"/>
                </a:lnTo>
                <a:lnTo>
                  <a:pt x="85592" y="20192"/>
                </a:lnTo>
                <a:close/>
              </a:path>
              <a:path w="178434" h="51435">
                <a:moveTo>
                  <a:pt x="90418" y="25526"/>
                </a:moveTo>
                <a:lnTo>
                  <a:pt x="68779" y="25526"/>
                </a:lnTo>
                <a:lnTo>
                  <a:pt x="66390" y="20700"/>
                </a:lnTo>
                <a:lnTo>
                  <a:pt x="69795" y="18033"/>
                </a:lnTo>
                <a:lnTo>
                  <a:pt x="73379" y="21716"/>
                </a:lnTo>
                <a:lnTo>
                  <a:pt x="86076" y="21716"/>
                </a:lnTo>
                <a:lnTo>
                  <a:pt x="86957" y="24510"/>
                </a:lnTo>
                <a:lnTo>
                  <a:pt x="87235" y="24510"/>
                </a:lnTo>
                <a:lnTo>
                  <a:pt x="87414" y="24637"/>
                </a:lnTo>
                <a:lnTo>
                  <a:pt x="90515" y="24637"/>
                </a:lnTo>
                <a:lnTo>
                  <a:pt x="89872" y="24891"/>
                </a:lnTo>
                <a:lnTo>
                  <a:pt x="90418" y="25526"/>
                </a:lnTo>
                <a:close/>
              </a:path>
              <a:path w="178434" h="51435">
                <a:moveTo>
                  <a:pt x="86076" y="21716"/>
                </a:moveTo>
                <a:lnTo>
                  <a:pt x="73449" y="21716"/>
                </a:lnTo>
                <a:lnTo>
                  <a:pt x="73515" y="21335"/>
                </a:lnTo>
                <a:lnTo>
                  <a:pt x="73640" y="20700"/>
                </a:lnTo>
                <a:lnTo>
                  <a:pt x="73740" y="20192"/>
                </a:lnTo>
                <a:lnTo>
                  <a:pt x="73796" y="19938"/>
                </a:lnTo>
                <a:lnTo>
                  <a:pt x="75469" y="19430"/>
                </a:lnTo>
                <a:lnTo>
                  <a:pt x="78395" y="20192"/>
                </a:lnTo>
                <a:lnTo>
                  <a:pt x="85610" y="20192"/>
                </a:lnTo>
                <a:lnTo>
                  <a:pt x="85766" y="20700"/>
                </a:lnTo>
                <a:lnTo>
                  <a:pt x="85882" y="21081"/>
                </a:lnTo>
                <a:lnTo>
                  <a:pt x="85960" y="21335"/>
                </a:lnTo>
                <a:lnTo>
                  <a:pt x="86076" y="21716"/>
                </a:lnTo>
                <a:close/>
              </a:path>
              <a:path w="178434" h="51435">
                <a:moveTo>
                  <a:pt x="40434" y="24510"/>
                </a:moveTo>
                <a:lnTo>
                  <a:pt x="32994" y="24510"/>
                </a:lnTo>
                <a:lnTo>
                  <a:pt x="28170" y="23954"/>
                </a:lnTo>
                <a:lnTo>
                  <a:pt x="33567" y="23954"/>
                </a:lnTo>
                <a:lnTo>
                  <a:pt x="39919" y="19569"/>
                </a:lnTo>
                <a:lnTo>
                  <a:pt x="39990" y="21335"/>
                </a:lnTo>
                <a:lnTo>
                  <a:pt x="40082" y="21970"/>
                </a:lnTo>
                <a:lnTo>
                  <a:pt x="40173" y="22605"/>
                </a:lnTo>
                <a:lnTo>
                  <a:pt x="40281" y="23367"/>
                </a:lnTo>
                <a:lnTo>
                  <a:pt x="40359" y="23954"/>
                </a:lnTo>
                <a:lnTo>
                  <a:pt x="40434" y="24510"/>
                </a:lnTo>
                <a:close/>
              </a:path>
              <a:path w="178434" h="51435">
                <a:moveTo>
                  <a:pt x="96716" y="21335"/>
                </a:moveTo>
                <a:lnTo>
                  <a:pt x="100059" y="19569"/>
                </a:lnTo>
                <a:lnTo>
                  <a:pt x="99909" y="19938"/>
                </a:lnTo>
                <a:lnTo>
                  <a:pt x="99830" y="20192"/>
                </a:lnTo>
                <a:lnTo>
                  <a:pt x="100165" y="20192"/>
                </a:lnTo>
                <a:lnTo>
                  <a:pt x="96716" y="21335"/>
                </a:lnTo>
                <a:close/>
              </a:path>
              <a:path w="178434" h="51435">
                <a:moveTo>
                  <a:pt x="96433" y="27939"/>
                </a:moveTo>
                <a:lnTo>
                  <a:pt x="92557" y="27939"/>
                </a:lnTo>
                <a:lnTo>
                  <a:pt x="91077" y="26288"/>
                </a:lnTo>
                <a:lnTo>
                  <a:pt x="95592" y="23954"/>
                </a:lnTo>
                <a:lnTo>
                  <a:pt x="95517" y="21970"/>
                </a:lnTo>
                <a:lnTo>
                  <a:pt x="96716" y="21335"/>
                </a:lnTo>
                <a:lnTo>
                  <a:pt x="100165" y="20192"/>
                </a:lnTo>
                <a:lnTo>
                  <a:pt x="99890" y="20192"/>
                </a:lnTo>
                <a:lnTo>
                  <a:pt x="99959" y="19938"/>
                </a:lnTo>
                <a:lnTo>
                  <a:pt x="100059" y="19569"/>
                </a:lnTo>
                <a:lnTo>
                  <a:pt x="100734" y="20192"/>
                </a:lnTo>
                <a:lnTo>
                  <a:pt x="98768" y="20700"/>
                </a:lnTo>
                <a:lnTo>
                  <a:pt x="99644" y="20700"/>
                </a:lnTo>
                <a:lnTo>
                  <a:pt x="99568" y="21081"/>
                </a:lnTo>
                <a:lnTo>
                  <a:pt x="98679" y="21081"/>
                </a:lnTo>
                <a:lnTo>
                  <a:pt x="97150" y="23113"/>
                </a:lnTo>
                <a:lnTo>
                  <a:pt x="97219" y="23621"/>
                </a:lnTo>
                <a:lnTo>
                  <a:pt x="97280" y="23954"/>
                </a:lnTo>
                <a:lnTo>
                  <a:pt x="97390" y="24637"/>
                </a:lnTo>
                <a:lnTo>
                  <a:pt x="97488" y="25272"/>
                </a:lnTo>
                <a:lnTo>
                  <a:pt x="97593" y="25907"/>
                </a:lnTo>
                <a:lnTo>
                  <a:pt x="97719" y="26669"/>
                </a:lnTo>
                <a:lnTo>
                  <a:pt x="97762" y="26923"/>
                </a:lnTo>
                <a:lnTo>
                  <a:pt x="97867" y="27558"/>
                </a:lnTo>
                <a:lnTo>
                  <a:pt x="96433" y="27939"/>
                </a:lnTo>
                <a:close/>
              </a:path>
              <a:path w="178434" h="51435">
                <a:moveTo>
                  <a:pt x="97867" y="27558"/>
                </a:moveTo>
                <a:lnTo>
                  <a:pt x="97764" y="26923"/>
                </a:lnTo>
                <a:lnTo>
                  <a:pt x="97723" y="26669"/>
                </a:lnTo>
                <a:lnTo>
                  <a:pt x="97601" y="25907"/>
                </a:lnTo>
                <a:lnTo>
                  <a:pt x="97498" y="25272"/>
                </a:lnTo>
                <a:lnTo>
                  <a:pt x="97396" y="24637"/>
                </a:lnTo>
                <a:lnTo>
                  <a:pt x="97285" y="23954"/>
                </a:lnTo>
                <a:lnTo>
                  <a:pt x="97232" y="23621"/>
                </a:lnTo>
                <a:lnTo>
                  <a:pt x="97150" y="23113"/>
                </a:lnTo>
                <a:lnTo>
                  <a:pt x="98679" y="21081"/>
                </a:lnTo>
                <a:lnTo>
                  <a:pt x="97658" y="21081"/>
                </a:lnTo>
                <a:lnTo>
                  <a:pt x="99509" y="21335"/>
                </a:lnTo>
                <a:lnTo>
                  <a:pt x="97867" y="27558"/>
                </a:lnTo>
                <a:close/>
              </a:path>
              <a:path w="178434" h="51435">
                <a:moveTo>
                  <a:pt x="99517" y="21335"/>
                </a:moveTo>
                <a:lnTo>
                  <a:pt x="97658" y="21081"/>
                </a:lnTo>
                <a:lnTo>
                  <a:pt x="99568" y="21081"/>
                </a:lnTo>
                <a:lnTo>
                  <a:pt x="99517" y="21335"/>
                </a:lnTo>
                <a:close/>
              </a:path>
              <a:path w="178434" h="51435">
                <a:moveTo>
                  <a:pt x="121587" y="27939"/>
                </a:moveTo>
                <a:lnTo>
                  <a:pt x="97680" y="27939"/>
                </a:lnTo>
                <a:lnTo>
                  <a:pt x="97867" y="27558"/>
                </a:lnTo>
                <a:lnTo>
                  <a:pt x="99341" y="21970"/>
                </a:lnTo>
                <a:lnTo>
                  <a:pt x="99408" y="21716"/>
                </a:lnTo>
                <a:lnTo>
                  <a:pt x="99517" y="21335"/>
                </a:lnTo>
                <a:lnTo>
                  <a:pt x="99568" y="21081"/>
                </a:lnTo>
                <a:lnTo>
                  <a:pt x="102585" y="21081"/>
                </a:lnTo>
                <a:lnTo>
                  <a:pt x="102446" y="21335"/>
                </a:lnTo>
                <a:lnTo>
                  <a:pt x="99337" y="21335"/>
                </a:lnTo>
                <a:lnTo>
                  <a:pt x="101460" y="21716"/>
                </a:lnTo>
                <a:lnTo>
                  <a:pt x="124376" y="21716"/>
                </a:lnTo>
                <a:lnTo>
                  <a:pt x="121587" y="27939"/>
                </a:lnTo>
                <a:close/>
              </a:path>
              <a:path w="178434" h="51435">
                <a:moveTo>
                  <a:pt x="93551" y="24891"/>
                </a:moveTo>
                <a:lnTo>
                  <a:pt x="90038" y="24891"/>
                </a:lnTo>
                <a:lnTo>
                  <a:pt x="95517" y="21970"/>
                </a:lnTo>
                <a:lnTo>
                  <a:pt x="95474" y="23954"/>
                </a:lnTo>
                <a:lnTo>
                  <a:pt x="93551" y="24891"/>
                </a:lnTo>
                <a:close/>
              </a:path>
              <a:path w="178434" h="51435">
                <a:moveTo>
                  <a:pt x="90008" y="26923"/>
                </a:moveTo>
                <a:lnTo>
                  <a:pt x="51518" y="26923"/>
                </a:lnTo>
                <a:lnTo>
                  <a:pt x="52951" y="26542"/>
                </a:lnTo>
                <a:lnTo>
                  <a:pt x="56475" y="22605"/>
                </a:lnTo>
                <a:lnTo>
                  <a:pt x="63252" y="23954"/>
                </a:lnTo>
                <a:lnTo>
                  <a:pt x="64102" y="23954"/>
                </a:lnTo>
                <a:lnTo>
                  <a:pt x="65142" y="24510"/>
                </a:lnTo>
                <a:lnTo>
                  <a:pt x="65435" y="24510"/>
                </a:lnTo>
                <a:lnTo>
                  <a:pt x="68779" y="25526"/>
                </a:lnTo>
                <a:lnTo>
                  <a:pt x="90418" y="25526"/>
                </a:lnTo>
                <a:lnTo>
                  <a:pt x="90963" y="26161"/>
                </a:lnTo>
                <a:lnTo>
                  <a:pt x="89744" y="26669"/>
                </a:lnTo>
                <a:lnTo>
                  <a:pt x="90008" y="26923"/>
                </a:lnTo>
                <a:close/>
              </a:path>
              <a:path w="178434" h="51435">
                <a:moveTo>
                  <a:pt x="104181" y="31241"/>
                </a:moveTo>
                <a:lnTo>
                  <a:pt x="20221" y="31241"/>
                </a:lnTo>
                <a:lnTo>
                  <a:pt x="21535" y="30987"/>
                </a:lnTo>
                <a:lnTo>
                  <a:pt x="20619" y="26923"/>
                </a:lnTo>
                <a:lnTo>
                  <a:pt x="20549" y="25272"/>
                </a:lnTo>
                <a:lnTo>
                  <a:pt x="21236" y="24637"/>
                </a:lnTo>
                <a:lnTo>
                  <a:pt x="23088" y="23367"/>
                </a:lnTo>
                <a:lnTo>
                  <a:pt x="28170" y="23954"/>
                </a:lnTo>
                <a:lnTo>
                  <a:pt x="33567" y="23954"/>
                </a:lnTo>
                <a:lnTo>
                  <a:pt x="32761" y="24510"/>
                </a:lnTo>
                <a:lnTo>
                  <a:pt x="31151" y="24510"/>
                </a:lnTo>
                <a:lnTo>
                  <a:pt x="31688" y="24891"/>
                </a:lnTo>
                <a:lnTo>
                  <a:pt x="31657" y="25272"/>
                </a:lnTo>
                <a:lnTo>
                  <a:pt x="31270" y="25526"/>
                </a:lnTo>
                <a:lnTo>
                  <a:pt x="31607" y="25907"/>
                </a:lnTo>
                <a:lnTo>
                  <a:pt x="31525" y="26923"/>
                </a:lnTo>
                <a:lnTo>
                  <a:pt x="31437" y="27939"/>
                </a:lnTo>
                <a:lnTo>
                  <a:pt x="31354" y="28955"/>
                </a:lnTo>
                <a:lnTo>
                  <a:pt x="31270" y="30098"/>
                </a:lnTo>
                <a:lnTo>
                  <a:pt x="35950" y="30098"/>
                </a:lnTo>
                <a:lnTo>
                  <a:pt x="35789" y="30352"/>
                </a:lnTo>
                <a:lnTo>
                  <a:pt x="104664" y="30352"/>
                </a:lnTo>
                <a:lnTo>
                  <a:pt x="104190" y="30987"/>
                </a:lnTo>
                <a:lnTo>
                  <a:pt x="104181" y="31241"/>
                </a:lnTo>
                <a:close/>
              </a:path>
              <a:path w="178434" h="51435">
                <a:moveTo>
                  <a:pt x="34238" y="28574"/>
                </a:moveTo>
                <a:lnTo>
                  <a:pt x="31607" y="25907"/>
                </a:lnTo>
                <a:lnTo>
                  <a:pt x="31657" y="25272"/>
                </a:lnTo>
                <a:lnTo>
                  <a:pt x="33567" y="23954"/>
                </a:lnTo>
                <a:lnTo>
                  <a:pt x="28170" y="23954"/>
                </a:lnTo>
                <a:lnTo>
                  <a:pt x="32994" y="24510"/>
                </a:lnTo>
                <a:lnTo>
                  <a:pt x="40434" y="24510"/>
                </a:lnTo>
                <a:lnTo>
                  <a:pt x="40542" y="25272"/>
                </a:lnTo>
                <a:lnTo>
                  <a:pt x="40579" y="25526"/>
                </a:lnTo>
                <a:lnTo>
                  <a:pt x="46732" y="25526"/>
                </a:lnTo>
                <a:lnTo>
                  <a:pt x="47122" y="26161"/>
                </a:lnTo>
                <a:lnTo>
                  <a:pt x="38458" y="26161"/>
                </a:lnTo>
                <a:lnTo>
                  <a:pt x="37822" y="26542"/>
                </a:lnTo>
                <a:lnTo>
                  <a:pt x="34238" y="28574"/>
                </a:lnTo>
                <a:close/>
              </a:path>
              <a:path w="178434" h="51435">
                <a:moveTo>
                  <a:pt x="46732" y="25526"/>
                </a:moveTo>
                <a:lnTo>
                  <a:pt x="40722" y="25526"/>
                </a:lnTo>
                <a:lnTo>
                  <a:pt x="44189" y="23954"/>
                </a:lnTo>
                <a:lnTo>
                  <a:pt x="42179" y="23954"/>
                </a:lnTo>
                <a:lnTo>
                  <a:pt x="48233" y="24510"/>
                </a:lnTo>
                <a:lnTo>
                  <a:pt x="46135" y="24510"/>
                </a:lnTo>
                <a:lnTo>
                  <a:pt x="46732" y="25526"/>
                </a:lnTo>
                <a:close/>
              </a:path>
              <a:path w="178434" h="51435">
                <a:moveTo>
                  <a:pt x="51319" y="26288"/>
                </a:moveTo>
                <a:lnTo>
                  <a:pt x="47218" y="26288"/>
                </a:lnTo>
                <a:lnTo>
                  <a:pt x="48406" y="23954"/>
                </a:lnTo>
                <a:lnTo>
                  <a:pt x="48156" y="23954"/>
                </a:lnTo>
                <a:lnTo>
                  <a:pt x="50742" y="24510"/>
                </a:lnTo>
                <a:lnTo>
                  <a:pt x="50860" y="24891"/>
                </a:lnTo>
                <a:lnTo>
                  <a:pt x="50979" y="25272"/>
                </a:lnTo>
                <a:lnTo>
                  <a:pt x="51059" y="25526"/>
                </a:lnTo>
                <a:lnTo>
                  <a:pt x="51178" y="25907"/>
                </a:lnTo>
                <a:lnTo>
                  <a:pt x="51268" y="26161"/>
                </a:lnTo>
                <a:close/>
              </a:path>
              <a:path w="178434" h="51435">
                <a:moveTo>
                  <a:pt x="65435" y="24510"/>
                </a:moveTo>
                <a:lnTo>
                  <a:pt x="65142" y="24510"/>
                </a:lnTo>
                <a:lnTo>
                  <a:pt x="64102" y="23954"/>
                </a:lnTo>
                <a:lnTo>
                  <a:pt x="63602" y="23954"/>
                </a:lnTo>
                <a:lnTo>
                  <a:pt x="65435" y="24510"/>
                </a:lnTo>
                <a:close/>
              </a:path>
              <a:path w="178434" h="51435">
                <a:moveTo>
                  <a:pt x="94425" y="24510"/>
                </a:moveTo>
                <a:lnTo>
                  <a:pt x="95462" y="23954"/>
                </a:lnTo>
                <a:lnTo>
                  <a:pt x="95592" y="23954"/>
                </a:lnTo>
                <a:lnTo>
                  <a:pt x="94425" y="24510"/>
                </a:lnTo>
                <a:close/>
              </a:path>
              <a:path w="178434" h="51435">
                <a:moveTo>
                  <a:pt x="90963" y="26161"/>
                </a:moveTo>
                <a:lnTo>
                  <a:pt x="89872" y="24891"/>
                </a:lnTo>
                <a:lnTo>
                  <a:pt x="90515" y="24637"/>
                </a:lnTo>
                <a:lnTo>
                  <a:pt x="90038" y="24891"/>
                </a:lnTo>
                <a:lnTo>
                  <a:pt x="93551" y="24891"/>
                </a:lnTo>
                <a:lnTo>
                  <a:pt x="90963" y="26161"/>
                </a:lnTo>
                <a:close/>
              </a:path>
              <a:path w="178434" h="51435">
                <a:moveTo>
                  <a:pt x="31607" y="25907"/>
                </a:moveTo>
                <a:lnTo>
                  <a:pt x="31270" y="25526"/>
                </a:lnTo>
                <a:lnTo>
                  <a:pt x="31657" y="25272"/>
                </a:lnTo>
                <a:lnTo>
                  <a:pt x="31607" y="25907"/>
                </a:lnTo>
                <a:close/>
              </a:path>
              <a:path w="178434" h="51435">
                <a:moveTo>
                  <a:pt x="108200" y="31495"/>
                </a:moveTo>
                <a:lnTo>
                  <a:pt x="104915" y="30098"/>
                </a:lnTo>
                <a:lnTo>
                  <a:pt x="35950" y="30098"/>
                </a:lnTo>
                <a:lnTo>
                  <a:pt x="38363" y="26288"/>
                </a:lnTo>
                <a:lnTo>
                  <a:pt x="38494" y="26161"/>
                </a:lnTo>
                <a:lnTo>
                  <a:pt x="47122" y="26161"/>
                </a:lnTo>
                <a:lnTo>
                  <a:pt x="51319" y="26288"/>
                </a:lnTo>
                <a:lnTo>
                  <a:pt x="51412" y="26542"/>
                </a:lnTo>
                <a:lnTo>
                  <a:pt x="51518" y="26923"/>
                </a:lnTo>
                <a:lnTo>
                  <a:pt x="90008" y="26923"/>
                </a:lnTo>
                <a:lnTo>
                  <a:pt x="91548" y="27939"/>
                </a:lnTo>
                <a:lnTo>
                  <a:pt x="107008" y="27939"/>
                </a:lnTo>
                <a:lnTo>
                  <a:pt x="83411" y="28574"/>
                </a:lnTo>
                <a:lnTo>
                  <a:pt x="92511" y="28574"/>
                </a:lnTo>
                <a:lnTo>
                  <a:pt x="93089" y="28955"/>
                </a:lnTo>
                <a:lnTo>
                  <a:pt x="110076" y="28955"/>
                </a:lnTo>
                <a:lnTo>
                  <a:pt x="109975" y="30352"/>
                </a:lnTo>
                <a:lnTo>
                  <a:pt x="109932" y="30987"/>
                </a:lnTo>
                <a:lnTo>
                  <a:pt x="108200" y="31495"/>
                </a:lnTo>
                <a:close/>
              </a:path>
              <a:path w="178434" h="51435">
                <a:moveTo>
                  <a:pt x="104664" y="30352"/>
                </a:moveTo>
                <a:lnTo>
                  <a:pt x="35995" y="30352"/>
                </a:lnTo>
                <a:lnTo>
                  <a:pt x="34588" y="28955"/>
                </a:lnTo>
                <a:lnTo>
                  <a:pt x="34238" y="28574"/>
                </a:lnTo>
                <a:lnTo>
                  <a:pt x="38270" y="26288"/>
                </a:lnTo>
                <a:lnTo>
                  <a:pt x="38202" y="26542"/>
                </a:lnTo>
                <a:lnTo>
                  <a:pt x="35950" y="30098"/>
                </a:lnTo>
                <a:lnTo>
                  <a:pt x="104854" y="30098"/>
                </a:lnTo>
                <a:lnTo>
                  <a:pt x="104664" y="30352"/>
                </a:lnTo>
                <a:close/>
              </a:path>
              <a:path w="178434" h="51435">
                <a:moveTo>
                  <a:pt x="110076" y="28955"/>
                </a:moveTo>
                <a:lnTo>
                  <a:pt x="93089" y="28955"/>
                </a:lnTo>
                <a:lnTo>
                  <a:pt x="97867" y="27558"/>
                </a:lnTo>
                <a:lnTo>
                  <a:pt x="97680" y="27939"/>
                </a:lnTo>
                <a:lnTo>
                  <a:pt x="120939" y="27939"/>
                </a:lnTo>
                <a:lnTo>
                  <a:pt x="120518" y="28574"/>
                </a:lnTo>
                <a:lnTo>
                  <a:pt x="110102" y="28574"/>
                </a:lnTo>
                <a:lnTo>
                  <a:pt x="110076" y="28955"/>
                </a:lnTo>
                <a:close/>
              </a:path>
              <a:path w="178434" h="51435">
                <a:moveTo>
                  <a:pt x="749" y="49529"/>
                </a:moveTo>
                <a:lnTo>
                  <a:pt x="331" y="47370"/>
                </a:lnTo>
                <a:lnTo>
                  <a:pt x="208" y="46735"/>
                </a:lnTo>
                <a:lnTo>
                  <a:pt x="110" y="46227"/>
                </a:lnTo>
                <a:lnTo>
                  <a:pt x="0" y="44449"/>
                </a:lnTo>
                <a:lnTo>
                  <a:pt x="1466" y="43433"/>
                </a:lnTo>
                <a:lnTo>
                  <a:pt x="1576" y="43052"/>
                </a:lnTo>
                <a:lnTo>
                  <a:pt x="1687" y="42671"/>
                </a:lnTo>
                <a:lnTo>
                  <a:pt x="1797" y="42290"/>
                </a:lnTo>
                <a:lnTo>
                  <a:pt x="1916" y="41655"/>
                </a:lnTo>
                <a:lnTo>
                  <a:pt x="1718" y="40766"/>
                </a:lnTo>
                <a:lnTo>
                  <a:pt x="1633" y="40385"/>
                </a:lnTo>
                <a:lnTo>
                  <a:pt x="1548" y="40004"/>
                </a:lnTo>
                <a:lnTo>
                  <a:pt x="1440" y="39242"/>
                </a:lnTo>
                <a:lnTo>
                  <a:pt x="2272" y="36067"/>
                </a:lnTo>
                <a:lnTo>
                  <a:pt x="3101" y="33400"/>
                </a:lnTo>
                <a:lnTo>
                  <a:pt x="4369" y="28955"/>
                </a:lnTo>
                <a:lnTo>
                  <a:pt x="4669" y="28955"/>
                </a:lnTo>
                <a:lnTo>
                  <a:pt x="5678" y="28574"/>
                </a:lnTo>
                <a:lnTo>
                  <a:pt x="7916" y="27939"/>
                </a:lnTo>
                <a:lnTo>
                  <a:pt x="8253" y="27939"/>
                </a:lnTo>
                <a:lnTo>
                  <a:pt x="10225" y="30987"/>
                </a:lnTo>
                <a:lnTo>
                  <a:pt x="9733" y="30987"/>
                </a:lnTo>
                <a:lnTo>
                  <a:pt x="12599" y="31241"/>
                </a:lnTo>
                <a:lnTo>
                  <a:pt x="104181" y="31241"/>
                </a:lnTo>
                <a:lnTo>
                  <a:pt x="104351" y="32511"/>
                </a:lnTo>
                <a:lnTo>
                  <a:pt x="104394" y="32765"/>
                </a:lnTo>
                <a:lnTo>
                  <a:pt x="90580" y="32765"/>
                </a:lnTo>
                <a:lnTo>
                  <a:pt x="90580" y="33400"/>
                </a:lnTo>
                <a:lnTo>
                  <a:pt x="88609" y="35051"/>
                </a:lnTo>
                <a:lnTo>
                  <a:pt x="87045" y="36956"/>
                </a:lnTo>
                <a:lnTo>
                  <a:pt x="86423" y="37972"/>
                </a:lnTo>
                <a:lnTo>
                  <a:pt x="77918" y="38099"/>
                </a:lnTo>
                <a:lnTo>
                  <a:pt x="77225" y="38607"/>
                </a:lnTo>
                <a:lnTo>
                  <a:pt x="77086" y="38734"/>
                </a:lnTo>
                <a:lnTo>
                  <a:pt x="76507" y="40004"/>
                </a:lnTo>
                <a:lnTo>
                  <a:pt x="48472" y="40004"/>
                </a:lnTo>
                <a:lnTo>
                  <a:pt x="48721" y="41655"/>
                </a:lnTo>
                <a:lnTo>
                  <a:pt x="11084" y="41655"/>
                </a:lnTo>
                <a:lnTo>
                  <a:pt x="9977" y="43941"/>
                </a:lnTo>
                <a:lnTo>
                  <a:pt x="9854" y="44195"/>
                </a:lnTo>
                <a:lnTo>
                  <a:pt x="9731" y="44449"/>
                </a:lnTo>
                <a:lnTo>
                  <a:pt x="5767" y="44449"/>
                </a:lnTo>
                <a:lnTo>
                  <a:pt x="7375" y="46100"/>
                </a:lnTo>
                <a:lnTo>
                  <a:pt x="8932" y="46227"/>
                </a:lnTo>
                <a:lnTo>
                  <a:pt x="10485" y="47116"/>
                </a:lnTo>
                <a:lnTo>
                  <a:pt x="749" y="49529"/>
                </a:lnTo>
                <a:close/>
              </a:path>
              <a:path w="178434" h="51435">
                <a:moveTo>
                  <a:pt x="93029" y="28574"/>
                </a:moveTo>
                <a:lnTo>
                  <a:pt x="92511" y="28574"/>
                </a:lnTo>
                <a:lnTo>
                  <a:pt x="91548" y="27939"/>
                </a:lnTo>
                <a:lnTo>
                  <a:pt x="92581" y="27939"/>
                </a:lnTo>
                <a:lnTo>
                  <a:pt x="93029" y="28574"/>
                </a:lnTo>
                <a:close/>
              </a:path>
              <a:path w="178434" h="51435">
                <a:moveTo>
                  <a:pt x="35995" y="30352"/>
                </a:moveTo>
                <a:lnTo>
                  <a:pt x="35788" y="30352"/>
                </a:lnTo>
                <a:lnTo>
                  <a:pt x="35950" y="30098"/>
                </a:lnTo>
                <a:lnTo>
                  <a:pt x="31270" y="30098"/>
                </a:lnTo>
                <a:lnTo>
                  <a:pt x="34238" y="28574"/>
                </a:lnTo>
                <a:lnTo>
                  <a:pt x="34615" y="28955"/>
                </a:lnTo>
                <a:lnTo>
                  <a:pt x="35637" y="30098"/>
                </a:lnTo>
                <a:lnTo>
                  <a:pt x="35995" y="30352"/>
                </a:lnTo>
                <a:close/>
              </a:path>
              <a:path w="178434" h="51435">
                <a:moveTo>
                  <a:pt x="118553" y="34670"/>
                </a:moveTo>
                <a:lnTo>
                  <a:pt x="111007" y="31495"/>
                </a:lnTo>
                <a:lnTo>
                  <a:pt x="110256" y="28955"/>
                </a:lnTo>
                <a:lnTo>
                  <a:pt x="110144" y="28574"/>
                </a:lnTo>
                <a:lnTo>
                  <a:pt x="120511" y="28574"/>
                </a:lnTo>
                <a:lnTo>
                  <a:pt x="119787" y="29590"/>
                </a:lnTo>
                <a:lnTo>
                  <a:pt x="118652" y="30098"/>
                </a:lnTo>
                <a:lnTo>
                  <a:pt x="119189" y="32511"/>
                </a:lnTo>
                <a:lnTo>
                  <a:pt x="119302" y="33019"/>
                </a:lnTo>
                <a:lnTo>
                  <a:pt x="118553" y="34670"/>
                </a:lnTo>
                <a:close/>
              </a:path>
              <a:path w="178434" h="51435">
                <a:moveTo>
                  <a:pt x="105512" y="30352"/>
                </a:moveTo>
                <a:lnTo>
                  <a:pt x="104664" y="30352"/>
                </a:lnTo>
                <a:lnTo>
                  <a:pt x="104854" y="30098"/>
                </a:lnTo>
                <a:lnTo>
                  <a:pt x="105512" y="30352"/>
                </a:lnTo>
                <a:close/>
              </a:path>
              <a:path w="178434" h="51435">
                <a:moveTo>
                  <a:pt x="110669" y="30352"/>
                </a:moveTo>
                <a:lnTo>
                  <a:pt x="109975" y="30352"/>
                </a:lnTo>
                <a:lnTo>
                  <a:pt x="109993" y="30098"/>
                </a:lnTo>
                <a:lnTo>
                  <a:pt x="110594" y="30098"/>
                </a:lnTo>
                <a:lnTo>
                  <a:pt x="110669" y="30352"/>
                </a:lnTo>
                <a:close/>
              </a:path>
              <a:path w="178434" h="51435">
                <a:moveTo>
                  <a:pt x="178248" y="30352"/>
                </a:moveTo>
                <a:lnTo>
                  <a:pt x="118709" y="30352"/>
                </a:lnTo>
                <a:lnTo>
                  <a:pt x="118652" y="30098"/>
                </a:lnTo>
                <a:lnTo>
                  <a:pt x="31270" y="30098"/>
                </a:lnTo>
                <a:lnTo>
                  <a:pt x="178248" y="30352"/>
                </a:lnTo>
                <a:close/>
              </a:path>
              <a:path w="178434" h="51435">
                <a:moveTo>
                  <a:pt x="20221" y="31241"/>
                </a:moveTo>
                <a:lnTo>
                  <a:pt x="13378" y="31241"/>
                </a:lnTo>
                <a:lnTo>
                  <a:pt x="16458" y="30352"/>
                </a:lnTo>
                <a:lnTo>
                  <a:pt x="20221" y="31241"/>
                </a:lnTo>
                <a:close/>
              </a:path>
              <a:path w="178434" h="51435">
                <a:moveTo>
                  <a:pt x="92133" y="38353"/>
                </a:moveTo>
                <a:lnTo>
                  <a:pt x="89684" y="35305"/>
                </a:lnTo>
                <a:lnTo>
                  <a:pt x="91297" y="33400"/>
                </a:lnTo>
                <a:lnTo>
                  <a:pt x="90819" y="32765"/>
                </a:lnTo>
                <a:lnTo>
                  <a:pt x="104394" y="32765"/>
                </a:lnTo>
                <a:lnTo>
                  <a:pt x="104453" y="33400"/>
                </a:lnTo>
                <a:lnTo>
                  <a:pt x="104572" y="35305"/>
                </a:lnTo>
                <a:lnTo>
                  <a:pt x="104594" y="35686"/>
                </a:lnTo>
                <a:lnTo>
                  <a:pt x="102346" y="35686"/>
                </a:lnTo>
                <a:lnTo>
                  <a:pt x="102415" y="36956"/>
                </a:lnTo>
                <a:lnTo>
                  <a:pt x="94403" y="36956"/>
                </a:lnTo>
                <a:lnTo>
                  <a:pt x="92133" y="38353"/>
                </a:lnTo>
                <a:close/>
              </a:path>
              <a:path w="178434" h="51435">
                <a:moveTo>
                  <a:pt x="104616" y="36067"/>
                </a:moveTo>
                <a:lnTo>
                  <a:pt x="102346" y="35686"/>
                </a:lnTo>
                <a:lnTo>
                  <a:pt x="104594" y="35686"/>
                </a:lnTo>
                <a:lnTo>
                  <a:pt x="104616" y="36067"/>
                </a:lnTo>
                <a:close/>
              </a:path>
              <a:path w="178434" h="51435">
                <a:moveTo>
                  <a:pt x="95896" y="39242"/>
                </a:moveTo>
                <a:lnTo>
                  <a:pt x="95000" y="38734"/>
                </a:lnTo>
                <a:lnTo>
                  <a:pt x="94403" y="36956"/>
                </a:lnTo>
                <a:lnTo>
                  <a:pt x="102415" y="36956"/>
                </a:lnTo>
                <a:lnTo>
                  <a:pt x="102466" y="37972"/>
                </a:lnTo>
                <a:lnTo>
                  <a:pt x="99240" y="38607"/>
                </a:lnTo>
                <a:lnTo>
                  <a:pt x="97210" y="38607"/>
                </a:lnTo>
                <a:lnTo>
                  <a:pt x="95896" y="39242"/>
                </a:lnTo>
                <a:close/>
              </a:path>
              <a:path w="178434" h="51435">
                <a:moveTo>
                  <a:pt x="85623" y="39242"/>
                </a:moveTo>
                <a:lnTo>
                  <a:pt x="77918" y="38099"/>
                </a:lnTo>
                <a:lnTo>
                  <a:pt x="86346" y="38099"/>
                </a:lnTo>
                <a:lnTo>
                  <a:pt x="85623" y="39242"/>
                </a:lnTo>
                <a:close/>
              </a:path>
              <a:path w="178434" h="51435">
                <a:moveTo>
                  <a:pt x="52533" y="43941"/>
                </a:moveTo>
                <a:lnTo>
                  <a:pt x="49666" y="40385"/>
                </a:lnTo>
                <a:lnTo>
                  <a:pt x="48472" y="40004"/>
                </a:lnTo>
                <a:lnTo>
                  <a:pt x="76507" y="40004"/>
                </a:lnTo>
                <a:lnTo>
                  <a:pt x="76305" y="40766"/>
                </a:lnTo>
                <a:lnTo>
                  <a:pt x="76707" y="42163"/>
                </a:lnTo>
                <a:lnTo>
                  <a:pt x="55818" y="42290"/>
                </a:lnTo>
                <a:lnTo>
                  <a:pt x="54325" y="42671"/>
                </a:lnTo>
                <a:lnTo>
                  <a:pt x="52533" y="43941"/>
                </a:lnTo>
                <a:close/>
              </a:path>
              <a:path w="178434" h="51435">
                <a:moveTo>
                  <a:pt x="19564" y="50164"/>
                </a:moveTo>
                <a:lnTo>
                  <a:pt x="13292" y="44195"/>
                </a:lnTo>
                <a:lnTo>
                  <a:pt x="10903" y="41655"/>
                </a:lnTo>
                <a:lnTo>
                  <a:pt x="41424" y="41655"/>
                </a:lnTo>
                <a:lnTo>
                  <a:pt x="40753" y="42671"/>
                </a:lnTo>
                <a:lnTo>
                  <a:pt x="25774" y="42671"/>
                </a:lnTo>
                <a:lnTo>
                  <a:pt x="25699" y="43052"/>
                </a:lnTo>
                <a:lnTo>
                  <a:pt x="25625" y="43433"/>
                </a:lnTo>
                <a:lnTo>
                  <a:pt x="25525" y="43941"/>
                </a:lnTo>
                <a:lnTo>
                  <a:pt x="25475" y="44195"/>
                </a:lnTo>
                <a:lnTo>
                  <a:pt x="19725" y="44195"/>
                </a:lnTo>
                <a:lnTo>
                  <a:pt x="19619" y="48259"/>
                </a:lnTo>
                <a:lnTo>
                  <a:pt x="19564" y="50164"/>
                </a:lnTo>
                <a:close/>
              </a:path>
              <a:path w="178434" h="51435">
                <a:moveTo>
                  <a:pt x="42320" y="46227"/>
                </a:moveTo>
                <a:lnTo>
                  <a:pt x="42585" y="45084"/>
                </a:lnTo>
                <a:lnTo>
                  <a:pt x="42674" y="44703"/>
                </a:lnTo>
                <a:lnTo>
                  <a:pt x="42732" y="44449"/>
                </a:lnTo>
                <a:lnTo>
                  <a:pt x="42850" y="43941"/>
                </a:lnTo>
                <a:lnTo>
                  <a:pt x="42968" y="43433"/>
                </a:lnTo>
                <a:lnTo>
                  <a:pt x="43057" y="43052"/>
                </a:lnTo>
                <a:lnTo>
                  <a:pt x="43116" y="42798"/>
                </a:lnTo>
                <a:lnTo>
                  <a:pt x="43233" y="42290"/>
                </a:lnTo>
                <a:lnTo>
                  <a:pt x="41424" y="41655"/>
                </a:lnTo>
                <a:lnTo>
                  <a:pt x="48721" y="41655"/>
                </a:lnTo>
                <a:lnTo>
                  <a:pt x="48798" y="43052"/>
                </a:lnTo>
                <a:lnTo>
                  <a:pt x="47695" y="46100"/>
                </a:lnTo>
                <a:lnTo>
                  <a:pt x="42320" y="46227"/>
                </a:lnTo>
                <a:close/>
              </a:path>
              <a:path w="178434" h="51435">
                <a:moveTo>
                  <a:pt x="61313" y="51053"/>
                </a:moveTo>
                <a:lnTo>
                  <a:pt x="57132" y="43052"/>
                </a:lnTo>
                <a:lnTo>
                  <a:pt x="55818" y="42290"/>
                </a:lnTo>
                <a:lnTo>
                  <a:pt x="76760" y="42290"/>
                </a:lnTo>
                <a:lnTo>
                  <a:pt x="76882" y="42798"/>
                </a:lnTo>
                <a:lnTo>
                  <a:pt x="76952" y="43052"/>
                </a:lnTo>
                <a:lnTo>
                  <a:pt x="66808" y="43052"/>
                </a:lnTo>
                <a:lnTo>
                  <a:pt x="66487" y="43941"/>
                </a:lnTo>
                <a:lnTo>
                  <a:pt x="66395" y="44195"/>
                </a:lnTo>
                <a:lnTo>
                  <a:pt x="66303" y="44449"/>
                </a:lnTo>
                <a:lnTo>
                  <a:pt x="66211" y="44703"/>
                </a:lnTo>
                <a:lnTo>
                  <a:pt x="65673" y="45719"/>
                </a:lnTo>
                <a:lnTo>
                  <a:pt x="63638" y="45719"/>
                </a:lnTo>
                <a:lnTo>
                  <a:pt x="61313" y="51053"/>
                </a:lnTo>
                <a:close/>
              </a:path>
              <a:path w="178434" h="51435">
                <a:moveTo>
                  <a:pt x="25955" y="49021"/>
                </a:moveTo>
                <a:lnTo>
                  <a:pt x="25907" y="47370"/>
                </a:lnTo>
                <a:lnTo>
                  <a:pt x="25788" y="42671"/>
                </a:lnTo>
                <a:lnTo>
                  <a:pt x="40753" y="42671"/>
                </a:lnTo>
                <a:lnTo>
                  <a:pt x="40439" y="43052"/>
                </a:lnTo>
                <a:lnTo>
                  <a:pt x="31696" y="43052"/>
                </a:lnTo>
                <a:lnTo>
                  <a:pt x="29419" y="47370"/>
                </a:lnTo>
                <a:lnTo>
                  <a:pt x="25955" y="49021"/>
                </a:lnTo>
                <a:close/>
              </a:path>
              <a:path w="178434" h="51435">
                <a:moveTo>
                  <a:pt x="36168" y="45084"/>
                </a:moveTo>
                <a:lnTo>
                  <a:pt x="31326" y="43052"/>
                </a:lnTo>
                <a:lnTo>
                  <a:pt x="40418" y="43052"/>
                </a:lnTo>
                <a:lnTo>
                  <a:pt x="39495" y="44449"/>
                </a:lnTo>
                <a:lnTo>
                  <a:pt x="36168" y="45084"/>
                </a:lnTo>
                <a:close/>
              </a:path>
              <a:path w="178434" h="51435">
                <a:moveTo>
                  <a:pt x="72363" y="48259"/>
                </a:moveTo>
                <a:lnTo>
                  <a:pt x="69974" y="43052"/>
                </a:lnTo>
                <a:lnTo>
                  <a:pt x="76952" y="43052"/>
                </a:lnTo>
                <a:lnTo>
                  <a:pt x="78037" y="46735"/>
                </a:lnTo>
                <a:lnTo>
                  <a:pt x="72363" y="48259"/>
                </a:lnTo>
                <a:close/>
              </a:path>
              <a:path w="178434" h="51435">
                <a:moveTo>
                  <a:pt x="23207" y="45719"/>
                </a:moveTo>
                <a:lnTo>
                  <a:pt x="19610" y="44195"/>
                </a:lnTo>
                <a:lnTo>
                  <a:pt x="25475" y="44195"/>
                </a:lnTo>
                <a:lnTo>
                  <a:pt x="25357" y="44703"/>
                </a:lnTo>
                <a:lnTo>
                  <a:pt x="25268" y="45084"/>
                </a:lnTo>
                <a:lnTo>
                  <a:pt x="25746" y="45084"/>
                </a:lnTo>
                <a:lnTo>
                  <a:pt x="23207" y="45719"/>
                </a:lnTo>
                <a:close/>
              </a:path>
              <a:path w="178434" h="51435">
                <a:moveTo>
                  <a:pt x="7667" y="46227"/>
                </a:moveTo>
                <a:lnTo>
                  <a:pt x="7499" y="46227"/>
                </a:lnTo>
                <a:lnTo>
                  <a:pt x="5767" y="44449"/>
                </a:lnTo>
                <a:lnTo>
                  <a:pt x="6159" y="44703"/>
                </a:lnTo>
                <a:lnTo>
                  <a:pt x="8055" y="45719"/>
                </a:lnTo>
                <a:lnTo>
                  <a:pt x="8500" y="45719"/>
                </a:lnTo>
                <a:lnTo>
                  <a:pt x="7667" y="46227"/>
                </a:lnTo>
                <a:close/>
              </a:path>
              <a:path w="178434" h="51435">
                <a:moveTo>
                  <a:pt x="8497" y="45719"/>
                </a:moveTo>
                <a:lnTo>
                  <a:pt x="8058" y="45719"/>
                </a:lnTo>
                <a:lnTo>
                  <a:pt x="5715" y="44449"/>
                </a:lnTo>
                <a:lnTo>
                  <a:pt x="9731" y="44449"/>
                </a:lnTo>
                <a:lnTo>
                  <a:pt x="9388" y="45084"/>
                </a:lnTo>
                <a:lnTo>
                  <a:pt x="9526" y="45084"/>
                </a:lnTo>
                <a:lnTo>
                  <a:pt x="8497" y="45719"/>
                </a:lnTo>
                <a:close/>
              </a:path>
              <a:path w="178434" h="51435">
                <a:moveTo>
                  <a:pt x="8932" y="46227"/>
                </a:moveTo>
                <a:lnTo>
                  <a:pt x="7667" y="46227"/>
                </a:lnTo>
                <a:lnTo>
                  <a:pt x="8500" y="45719"/>
                </a:lnTo>
                <a:lnTo>
                  <a:pt x="8078" y="45719"/>
                </a:lnTo>
                <a:lnTo>
                  <a:pt x="8932" y="46227"/>
                </a:lnTo>
                <a:close/>
              </a:path>
            </a:pathLst>
          </a:custGeom>
          <a:solidFill>
            <a:srgbClr val="8C29F4"/>
          </a:solidFill>
        </p:spPr>
        <p:txBody>
          <a:bodyPr wrap="square" lIns="0" tIns="0" rIns="0" bIns="0" rtlCol="0"/>
          <a:lstStyle/>
          <a:p>
            <a:endParaRPr/>
          </a:p>
        </p:txBody>
      </p:sp>
      <p:sp>
        <p:nvSpPr>
          <p:cNvPr id="96" name="object 96"/>
          <p:cNvSpPr/>
          <p:nvPr/>
        </p:nvSpPr>
        <p:spPr>
          <a:xfrm>
            <a:off x="13789282" y="2527194"/>
            <a:ext cx="609600" cy="50165"/>
          </a:xfrm>
          <a:custGeom>
            <a:avLst/>
            <a:gdLst/>
            <a:ahLst/>
            <a:cxnLst/>
            <a:rect l="l" t="t" r="r" b="b"/>
            <a:pathLst>
              <a:path w="609600" h="50164">
                <a:moveTo>
                  <a:pt x="351331" y="2539"/>
                </a:moveTo>
                <a:lnTo>
                  <a:pt x="339274" y="2539"/>
                </a:lnTo>
                <a:lnTo>
                  <a:pt x="340469" y="1777"/>
                </a:lnTo>
                <a:lnTo>
                  <a:pt x="340520" y="1396"/>
                </a:lnTo>
                <a:lnTo>
                  <a:pt x="340622" y="634"/>
                </a:lnTo>
                <a:lnTo>
                  <a:pt x="340708" y="0"/>
                </a:lnTo>
                <a:lnTo>
                  <a:pt x="341484" y="0"/>
                </a:lnTo>
                <a:lnTo>
                  <a:pt x="342878" y="1777"/>
                </a:lnTo>
                <a:lnTo>
                  <a:pt x="351330" y="1777"/>
                </a:lnTo>
                <a:lnTo>
                  <a:pt x="351331" y="2539"/>
                </a:lnTo>
                <a:close/>
              </a:path>
              <a:path w="609600" h="50164">
                <a:moveTo>
                  <a:pt x="351330" y="1777"/>
                </a:moveTo>
                <a:lnTo>
                  <a:pt x="345478" y="1777"/>
                </a:lnTo>
                <a:lnTo>
                  <a:pt x="347875" y="0"/>
                </a:lnTo>
                <a:lnTo>
                  <a:pt x="349070" y="0"/>
                </a:lnTo>
                <a:lnTo>
                  <a:pt x="349010" y="1396"/>
                </a:lnTo>
                <a:lnTo>
                  <a:pt x="351330" y="1396"/>
                </a:lnTo>
                <a:lnTo>
                  <a:pt x="351330" y="1777"/>
                </a:lnTo>
                <a:close/>
              </a:path>
              <a:path w="609600" h="50164">
                <a:moveTo>
                  <a:pt x="351330" y="1396"/>
                </a:moveTo>
                <a:lnTo>
                  <a:pt x="349846" y="1396"/>
                </a:lnTo>
                <a:lnTo>
                  <a:pt x="350682" y="634"/>
                </a:lnTo>
                <a:lnTo>
                  <a:pt x="351330" y="634"/>
                </a:lnTo>
                <a:lnTo>
                  <a:pt x="351330" y="1396"/>
                </a:lnTo>
                <a:close/>
              </a:path>
              <a:path w="609600" h="50164">
                <a:moveTo>
                  <a:pt x="351333" y="13461"/>
                </a:moveTo>
                <a:lnTo>
                  <a:pt x="315316" y="13461"/>
                </a:lnTo>
                <a:lnTo>
                  <a:pt x="314381" y="12192"/>
                </a:lnTo>
                <a:lnTo>
                  <a:pt x="318293" y="12192"/>
                </a:lnTo>
                <a:lnTo>
                  <a:pt x="318923" y="11683"/>
                </a:lnTo>
                <a:lnTo>
                  <a:pt x="320221" y="11683"/>
                </a:lnTo>
                <a:lnTo>
                  <a:pt x="321031" y="10667"/>
                </a:lnTo>
                <a:lnTo>
                  <a:pt x="317055" y="1396"/>
                </a:lnTo>
                <a:lnTo>
                  <a:pt x="323267" y="4317"/>
                </a:lnTo>
                <a:lnTo>
                  <a:pt x="323387" y="4571"/>
                </a:lnTo>
                <a:lnTo>
                  <a:pt x="319325" y="4571"/>
                </a:lnTo>
                <a:lnTo>
                  <a:pt x="321057" y="6476"/>
                </a:lnTo>
                <a:lnTo>
                  <a:pt x="323506" y="8000"/>
                </a:lnTo>
                <a:lnTo>
                  <a:pt x="326194" y="8000"/>
                </a:lnTo>
                <a:lnTo>
                  <a:pt x="326492" y="8635"/>
                </a:lnTo>
                <a:lnTo>
                  <a:pt x="326612" y="8889"/>
                </a:lnTo>
                <a:lnTo>
                  <a:pt x="351332" y="8889"/>
                </a:lnTo>
                <a:lnTo>
                  <a:pt x="351333" y="13461"/>
                </a:lnTo>
                <a:close/>
              </a:path>
              <a:path w="609600" h="50164">
                <a:moveTo>
                  <a:pt x="351331" y="5460"/>
                </a:moveTo>
                <a:lnTo>
                  <a:pt x="336313" y="5460"/>
                </a:lnTo>
                <a:lnTo>
                  <a:pt x="335655" y="3047"/>
                </a:lnTo>
                <a:lnTo>
                  <a:pt x="338556" y="1777"/>
                </a:lnTo>
                <a:lnTo>
                  <a:pt x="337214" y="1777"/>
                </a:lnTo>
                <a:lnTo>
                  <a:pt x="339274" y="2539"/>
                </a:lnTo>
                <a:lnTo>
                  <a:pt x="351331" y="2539"/>
                </a:lnTo>
                <a:lnTo>
                  <a:pt x="351331" y="5460"/>
                </a:lnTo>
                <a:close/>
              </a:path>
              <a:path w="609600" h="50164">
                <a:moveTo>
                  <a:pt x="351332" y="8889"/>
                </a:moveTo>
                <a:lnTo>
                  <a:pt x="326612" y="8889"/>
                </a:lnTo>
                <a:lnTo>
                  <a:pt x="329598" y="8635"/>
                </a:lnTo>
                <a:lnTo>
                  <a:pt x="329709" y="7873"/>
                </a:lnTo>
                <a:lnTo>
                  <a:pt x="329828" y="7111"/>
                </a:lnTo>
                <a:lnTo>
                  <a:pt x="329902" y="6603"/>
                </a:lnTo>
                <a:lnTo>
                  <a:pt x="329957" y="3682"/>
                </a:lnTo>
                <a:lnTo>
                  <a:pt x="331211" y="3682"/>
                </a:lnTo>
                <a:lnTo>
                  <a:pt x="330375" y="5968"/>
                </a:lnTo>
                <a:lnTo>
                  <a:pt x="330751" y="7111"/>
                </a:lnTo>
                <a:lnTo>
                  <a:pt x="330503" y="7111"/>
                </a:lnTo>
                <a:lnTo>
                  <a:pt x="332533" y="8000"/>
                </a:lnTo>
                <a:lnTo>
                  <a:pt x="351332" y="8000"/>
                </a:lnTo>
                <a:lnTo>
                  <a:pt x="351332" y="8889"/>
                </a:lnTo>
                <a:close/>
              </a:path>
              <a:path w="609600" h="50164">
                <a:moveTo>
                  <a:pt x="351332" y="8000"/>
                </a:moveTo>
                <a:lnTo>
                  <a:pt x="332928" y="8000"/>
                </a:lnTo>
                <a:lnTo>
                  <a:pt x="333660" y="7111"/>
                </a:lnTo>
                <a:lnTo>
                  <a:pt x="331305" y="3936"/>
                </a:lnTo>
                <a:lnTo>
                  <a:pt x="331450" y="3682"/>
                </a:lnTo>
                <a:lnTo>
                  <a:pt x="336021" y="5460"/>
                </a:lnTo>
                <a:lnTo>
                  <a:pt x="351331" y="5460"/>
                </a:lnTo>
                <a:lnTo>
                  <a:pt x="351332" y="8000"/>
                </a:lnTo>
                <a:close/>
              </a:path>
              <a:path w="609600" h="50164">
                <a:moveTo>
                  <a:pt x="335898" y="3936"/>
                </a:moveTo>
                <a:lnTo>
                  <a:pt x="332103" y="3936"/>
                </a:lnTo>
                <a:lnTo>
                  <a:pt x="331450" y="3682"/>
                </a:lnTo>
                <a:lnTo>
                  <a:pt x="335828" y="3682"/>
                </a:lnTo>
                <a:lnTo>
                  <a:pt x="335898" y="3936"/>
                </a:lnTo>
                <a:close/>
              </a:path>
              <a:path w="609600" h="50164">
                <a:moveTo>
                  <a:pt x="329690" y="8000"/>
                </a:moveTo>
                <a:lnTo>
                  <a:pt x="324521" y="8000"/>
                </a:lnTo>
                <a:lnTo>
                  <a:pt x="324648" y="7111"/>
                </a:lnTo>
                <a:lnTo>
                  <a:pt x="324726" y="6603"/>
                </a:lnTo>
                <a:lnTo>
                  <a:pt x="324800" y="4317"/>
                </a:lnTo>
                <a:lnTo>
                  <a:pt x="327687" y="5079"/>
                </a:lnTo>
                <a:lnTo>
                  <a:pt x="328538" y="6222"/>
                </a:lnTo>
                <a:lnTo>
                  <a:pt x="328677" y="6222"/>
                </a:lnTo>
                <a:lnTo>
                  <a:pt x="326134" y="7873"/>
                </a:lnTo>
                <a:lnTo>
                  <a:pt x="329709" y="7873"/>
                </a:lnTo>
                <a:close/>
              </a:path>
              <a:path w="609600" h="50164">
                <a:moveTo>
                  <a:pt x="323745" y="5460"/>
                </a:moveTo>
                <a:lnTo>
                  <a:pt x="319325" y="4571"/>
                </a:lnTo>
                <a:lnTo>
                  <a:pt x="323387" y="4571"/>
                </a:lnTo>
                <a:lnTo>
                  <a:pt x="323745" y="5460"/>
                </a:lnTo>
                <a:close/>
              </a:path>
              <a:path w="609600" h="50164">
                <a:moveTo>
                  <a:pt x="296868" y="11175"/>
                </a:moveTo>
                <a:lnTo>
                  <a:pt x="296263" y="11175"/>
                </a:lnTo>
                <a:lnTo>
                  <a:pt x="296388" y="7619"/>
                </a:lnTo>
                <a:lnTo>
                  <a:pt x="296688" y="7873"/>
                </a:lnTo>
                <a:lnTo>
                  <a:pt x="297883" y="9270"/>
                </a:lnTo>
                <a:lnTo>
                  <a:pt x="297978" y="10667"/>
                </a:lnTo>
                <a:lnTo>
                  <a:pt x="295275" y="10667"/>
                </a:lnTo>
                <a:lnTo>
                  <a:pt x="296868" y="11175"/>
                </a:lnTo>
                <a:close/>
              </a:path>
              <a:path w="609600" h="50164">
                <a:moveTo>
                  <a:pt x="332928" y="8000"/>
                </a:moveTo>
                <a:lnTo>
                  <a:pt x="332533" y="8000"/>
                </a:lnTo>
                <a:lnTo>
                  <a:pt x="332243" y="7873"/>
                </a:lnTo>
                <a:lnTo>
                  <a:pt x="333033" y="7873"/>
                </a:lnTo>
                <a:close/>
              </a:path>
              <a:path w="609600" h="50164">
                <a:moveTo>
                  <a:pt x="293459" y="9651"/>
                </a:moveTo>
                <a:lnTo>
                  <a:pt x="293635" y="9270"/>
                </a:lnTo>
                <a:lnTo>
                  <a:pt x="293915" y="9270"/>
                </a:lnTo>
                <a:lnTo>
                  <a:pt x="295912" y="8635"/>
                </a:lnTo>
                <a:lnTo>
                  <a:pt x="295575" y="9270"/>
                </a:lnTo>
                <a:lnTo>
                  <a:pt x="293459" y="9651"/>
                </a:lnTo>
                <a:close/>
              </a:path>
              <a:path w="609600" h="50164">
                <a:moveTo>
                  <a:pt x="295557" y="11175"/>
                </a:moveTo>
                <a:lnTo>
                  <a:pt x="292819" y="11175"/>
                </a:lnTo>
                <a:lnTo>
                  <a:pt x="293032" y="10667"/>
                </a:lnTo>
                <a:lnTo>
                  <a:pt x="294956" y="10667"/>
                </a:lnTo>
                <a:lnTo>
                  <a:pt x="295575" y="9270"/>
                </a:lnTo>
                <a:lnTo>
                  <a:pt x="295557" y="11175"/>
                </a:lnTo>
                <a:close/>
              </a:path>
              <a:path w="609600" h="50164">
                <a:moveTo>
                  <a:pt x="313714" y="11683"/>
                </a:moveTo>
                <a:lnTo>
                  <a:pt x="310518" y="11683"/>
                </a:lnTo>
                <a:lnTo>
                  <a:pt x="310132" y="9905"/>
                </a:lnTo>
                <a:lnTo>
                  <a:pt x="310077" y="9651"/>
                </a:lnTo>
                <a:lnTo>
                  <a:pt x="309994" y="9270"/>
                </a:lnTo>
                <a:lnTo>
                  <a:pt x="309596" y="9270"/>
                </a:lnTo>
                <a:lnTo>
                  <a:pt x="313293" y="9905"/>
                </a:lnTo>
                <a:lnTo>
                  <a:pt x="313473" y="10667"/>
                </a:lnTo>
                <a:lnTo>
                  <a:pt x="313594" y="11175"/>
                </a:lnTo>
                <a:lnTo>
                  <a:pt x="313714" y="11683"/>
                </a:lnTo>
                <a:close/>
              </a:path>
              <a:path w="609600" h="50164">
                <a:moveTo>
                  <a:pt x="318086" y="12192"/>
                </a:moveTo>
                <a:lnTo>
                  <a:pt x="313727" y="12192"/>
                </a:lnTo>
                <a:lnTo>
                  <a:pt x="310713" y="11683"/>
                </a:lnTo>
                <a:lnTo>
                  <a:pt x="314085" y="11683"/>
                </a:lnTo>
                <a:lnTo>
                  <a:pt x="317073" y="9270"/>
                </a:lnTo>
                <a:lnTo>
                  <a:pt x="317858" y="11683"/>
                </a:lnTo>
                <a:lnTo>
                  <a:pt x="318086" y="12192"/>
                </a:lnTo>
                <a:close/>
              </a:path>
              <a:path w="609600" h="50164">
                <a:moveTo>
                  <a:pt x="292819" y="11175"/>
                </a:moveTo>
                <a:lnTo>
                  <a:pt x="292112" y="11175"/>
                </a:lnTo>
                <a:lnTo>
                  <a:pt x="292020" y="9905"/>
                </a:lnTo>
                <a:lnTo>
                  <a:pt x="292506" y="9905"/>
                </a:lnTo>
                <a:lnTo>
                  <a:pt x="293459" y="9651"/>
                </a:lnTo>
                <a:lnTo>
                  <a:pt x="292819" y="11175"/>
                </a:lnTo>
                <a:close/>
              </a:path>
              <a:path w="609600" h="50164">
                <a:moveTo>
                  <a:pt x="351334" y="15874"/>
                </a:moveTo>
                <a:lnTo>
                  <a:pt x="299436" y="15874"/>
                </a:lnTo>
                <a:lnTo>
                  <a:pt x="301354" y="11175"/>
                </a:lnTo>
                <a:lnTo>
                  <a:pt x="301444" y="10667"/>
                </a:lnTo>
                <a:lnTo>
                  <a:pt x="301113" y="9905"/>
                </a:lnTo>
                <a:lnTo>
                  <a:pt x="301613" y="9905"/>
                </a:lnTo>
                <a:lnTo>
                  <a:pt x="302502" y="9651"/>
                </a:lnTo>
                <a:lnTo>
                  <a:pt x="301503" y="11175"/>
                </a:lnTo>
                <a:lnTo>
                  <a:pt x="301741" y="11175"/>
                </a:lnTo>
                <a:lnTo>
                  <a:pt x="302362" y="11683"/>
                </a:lnTo>
                <a:lnTo>
                  <a:pt x="305077" y="11683"/>
                </a:lnTo>
                <a:lnTo>
                  <a:pt x="305474" y="12572"/>
                </a:lnTo>
                <a:lnTo>
                  <a:pt x="305588" y="12826"/>
                </a:lnTo>
                <a:lnTo>
                  <a:pt x="307628" y="13461"/>
                </a:lnTo>
                <a:lnTo>
                  <a:pt x="351333" y="13461"/>
                </a:lnTo>
                <a:lnTo>
                  <a:pt x="351334" y="15874"/>
                </a:lnTo>
                <a:close/>
              </a:path>
              <a:path w="609600" h="50164">
                <a:moveTo>
                  <a:pt x="291641" y="15874"/>
                </a:moveTo>
                <a:lnTo>
                  <a:pt x="291398" y="15874"/>
                </a:lnTo>
                <a:lnTo>
                  <a:pt x="289700" y="13461"/>
                </a:lnTo>
                <a:lnTo>
                  <a:pt x="289118" y="11175"/>
                </a:lnTo>
                <a:lnTo>
                  <a:pt x="296733" y="10667"/>
                </a:lnTo>
                <a:lnTo>
                  <a:pt x="292076" y="10667"/>
                </a:lnTo>
                <a:lnTo>
                  <a:pt x="292182" y="12192"/>
                </a:lnTo>
                <a:lnTo>
                  <a:pt x="292268" y="13461"/>
                </a:lnTo>
                <a:lnTo>
                  <a:pt x="292388" y="15239"/>
                </a:lnTo>
                <a:lnTo>
                  <a:pt x="292132" y="15493"/>
                </a:lnTo>
                <a:lnTo>
                  <a:pt x="291641" y="15874"/>
                </a:lnTo>
                <a:close/>
              </a:path>
              <a:path w="609600" h="50164">
                <a:moveTo>
                  <a:pt x="351334" y="18414"/>
                </a:moveTo>
                <a:lnTo>
                  <a:pt x="292567" y="18414"/>
                </a:lnTo>
                <a:lnTo>
                  <a:pt x="294598" y="18160"/>
                </a:lnTo>
                <a:lnTo>
                  <a:pt x="292965" y="14350"/>
                </a:lnTo>
                <a:lnTo>
                  <a:pt x="295374" y="14350"/>
                </a:lnTo>
                <a:lnTo>
                  <a:pt x="295468" y="12572"/>
                </a:lnTo>
                <a:lnTo>
                  <a:pt x="295589" y="10667"/>
                </a:lnTo>
                <a:lnTo>
                  <a:pt x="296281" y="10667"/>
                </a:lnTo>
                <a:lnTo>
                  <a:pt x="296263" y="11175"/>
                </a:lnTo>
                <a:lnTo>
                  <a:pt x="298013" y="11175"/>
                </a:lnTo>
                <a:lnTo>
                  <a:pt x="298129" y="12826"/>
                </a:lnTo>
                <a:lnTo>
                  <a:pt x="298233" y="14350"/>
                </a:lnTo>
                <a:lnTo>
                  <a:pt x="298893" y="15239"/>
                </a:lnTo>
                <a:lnTo>
                  <a:pt x="299436" y="15874"/>
                </a:lnTo>
                <a:lnTo>
                  <a:pt x="351334" y="15874"/>
                </a:lnTo>
                <a:lnTo>
                  <a:pt x="351334" y="18414"/>
                </a:lnTo>
                <a:close/>
              </a:path>
              <a:path w="609600" h="50164">
                <a:moveTo>
                  <a:pt x="297051" y="11175"/>
                </a:moveTo>
                <a:lnTo>
                  <a:pt x="296868" y="11175"/>
                </a:lnTo>
                <a:lnTo>
                  <a:pt x="295275" y="10667"/>
                </a:lnTo>
                <a:lnTo>
                  <a:pt x="295091" y="10667"/>
                </a:lnTo>
                <a:lnTo>
                  <a:pt x="297051" y="11175"/>
                </a:lnTo>
                <a:close/>
              </a:path>
              <a:path w="609600" h="50164">
                <a:moveTo>
                  <a:pt x="298012" y="11175"/>
                </a:moveTo>
                <a:lnTo>
                  <a:pt x="297051" y="11175"/>
                </a:lnTo>
                <a:lnTo>
                  <a:pt x="295091" y="10667"/>
                </a:lnTo>
                <a:lnTo>
                  <a:pt x="297978" y="10667"/>
                </a:lnTo>
                <a:lnTo>
                  <a:pt x="298012" y="11175"/>
                </a:lnTo>
                <a:close/>
              </a:path>
              <a:path w="609600" h="50164">
                <a:moveTo>
                  <a:pt x="301354" y="11175"/>
                </a:moveTo>
                <a:lnTo>
                  <a:pt x="298012" y="11175"/>
                </a:lnTo>
                <a:lnTo>
                  <a:pt x="297978" y="10667"/>
                </a:lnTo>
                <a:lnTo>
                  <a:pt x="301444" y="10667"/>
                </a:lnTo>
                <a:lnTo>
                  <a:pt x="301354" y="11175"/>
                </a:lnTo>
                <a:close/>
              </a:path>
              <a:path w="609600" h="50164">
                <a:moveTo>
                  <a:pt x="303079" y="11175"/>
                </a:moveTo>
                <a:lnTo>
                  <a:pt x="301503" y="11175"/>
                </a:lnTo>
                <a:lnTo>
                  <a:pt x="301836" y="10667"/>
                </a:lnTo>
                <a:lnTo>
                  <a:pt x="303796" y="10667"/>
                </a:lnTo>
                <a:lnTo>
                  <a:pt x="303079" y="11175"/>
                </a:lnTo>
                <a:close/>
              </a:path>
              <a:path w="609600" h="50164">
                <a:moveTo>
                  <a:pt x="305050" y="11683"/>
                </a:moveTo>
                <a:lnTo>
                  <a:pt x="302362" y="11683"/>
                </a:lnTo>
                <a:lnTo>
                  <a:pt x="303796" y="10667"/>
                </a:lnTo>
                <a:lnTo>
                  <a:pt x="302900" y="10667"/>
                </a:lnTo>
                <a:lnTo>
                  <a:pt x="305050" y="11683"/>
                </a:lnTo>
                <a:close/>
              </a:path>
              <a:path w="609600" h="50164">
                <a:moveTo>
                  <a:pt x="310407" y="11175"/>
                </a:moveTo>
                <a:lnTo>
                  <a:pt x="303975" y="11175"/>
                </a:lnTo>
                <a:lnTo>
                  <a:pt x="302900" y="10667"/>
                </a:lnTo>
                <a:lnTo>
                  <a:pt x="310297" y="10667"/>
                </a:lnTo>
                <a:lnTo>
                  <a:pt x="310407" y="11175"/>
                </a:lnTo>
                <a:close/>
              </a:path>
              <a:path w="609600" h="50164">
                <a:moveTo>
                  <a:pt x="314714" y="11175"/>
                </a:moveTo>
                <a:lnTo>
                  <a:pt x="313594" y="11175"/>
                </a:lnTo>
                <a:lnTo>
                  <a:pt x="313473" y="10667"/>
                </a:lnTo>
                <a:lnTo>
                  <a:pt x="315343" y="10667"/>
                </a:lnTo>
                <a:lnTo>
                  <a:pt x="314714" y="11175"/>
                </a:lnTo>
                <a:close/>
              </a:path>
              <a:path w="609600" h="50164">
                <a:moveTo>
                  <a:pt x="320626" y="11175"/>
                </a:moveTo>
                <a:lnTo>
                  <a:pt x="317693" y="11175"/>
                </a:lnTo>
                <a:lnTo>
                  <a:pt x="317527" y="10667"/>
                </a:lnTo>
                <a:lnTo>
                  <a:pt x="321031" y="10667"/>
                </a:lnTo>
                <a:lnTo>
                  <a:pt x="320626" y="11175"/>
                </a:lnTo>
                <a:close/>
              </a:path>
              <a:path w="609600" h="50164">
                <a:moveTo>
                  <a:pt x="309470" y="32130"/>
                </a:moveTo>
                <a:lnTo>
                  <a:pt x="305600" y="31368"/>
                </a:lnTo>
                <a:lnTo>
                  <a:pt x="306272" y="31368"/>
                </a:lnTo>
                <a:lnTo>
                  <a:pt x="306576" y="29971"/>
                </a:lnTo>
                <a:lnTo>
                  <a:pt x="306631" y="29717"/>
                </a:lnTo>
                <a:lnTo>
                  <a:pt x="306713" y="29336"/>
                </a:lnTo>
                <a:lnTo>
                  <a:pt x="306796" y="28955"/>
                </a:lnTo>
                <a:lnTo>
                  <a:pt x="307086" y="28066"/>
                </a:lnTo>
                <a:lnTo>
                  <a:pt x="308455" y="26669"/>
                </a:lnTo>
                <a:lnTo>
                  <a:pt x="308574" y="25780"/>
                </a:lnTo>
                <a:lnTo>
                  <a:pt x="304951" y="24891"/>
                </a:lnTo>
                <a:lnTo>
                  <a:pt x="270563" y="24891"/>
                </a:lnTo>
                <a:lnTo>
                  <a:pt x="274708" y="23367"/>
                </a:lnTo>
                <a:lnTo>
                  <a:pt x="275027" y="22859"/>
                </a:lnTo>
                <a:lnTo>
                  <a:pt x="278732" y="22859"/>
                </a:lnTo>
                <a:lnTo>
                  <a:pt x="282946" y="19049"/>
                </a:lnTo>
                <a:lnTo>
                  <a:pt x="283550" y="18414"/>
                </a:lnTo>
                <a:lnTo>
                  <a:pt x="284879" y="14350"/>
                </a:lnTo>
                <a:lnTo>
                  <a:pt x="284962" y="14096"/>
                </a:lnTo>
                <a:lnTo>
                  <a:pt x="286773" y="15493"/>
                </a:lnTo>
                <a:lnTo>
                  <a:pt x="286433" y="15874"/>
                </a:lnTo>
                <a:lnTo>
                  <a:pt x="286882" y="15874"/>
                </a:lnTo>
                <a:lnTo>
                  <a:pt x="285758" y="16128"/>
                </a:lnTo>
                <a:lnTo>
                  <a:pt x="285831" y="16763"/>
                </a:lnTo>
                <a:lnTo>
                  <a:pt x="283254" y="20065"/>
                </a:lnTo>
                <a:lnTo>
                  <a:pt x="282486" y="20065"/>
                </a:lnTo>
                <a:lnTo>
                  <a:pt x="286475" y="21843"/>
                </a:lnTo>
                <a:lnTo>
                  <a:pt x="327661" y="21843"/>
                </a:lnTo>
                <a:lnTo>
                  <a:pt x="326760" y="22859"/>
                </a:lnTo>
                <a:lnTo>
                  <a:pt x="326310" y="23240"/>
                </a:lnTo>
                <a:lnTo>
                  <a:pt x="325044" y="23875"/>
                </a:lnTo>
                <a:lnTo>
                  <a:pt x="320447" y="23875"/>
                </a:lnTo>
                <a:lnTo>
                  <a:pt x="320306" y="24256"/>
                </a:lnTo>
                <a:lnTo>
                  <a:pt x="320211" y="24510"/>
                </a:lnTo>
                <a:lnTo>
                  <a:pt x="316407" y="24510"/>
                </a:lnTo>
                <a:lnTo>
                  <a:pt x="311441" y="27050"/>
                </a:lnTo>
                <a:lnTo>
                  <a:pt x="313591" y="28066"/>
                </a:lnTo>
                <a:lnTo>
                  <a:pt x="313799" y="28955"/>
                </a:lnTo>
                <a:lnTo>
                  <a:pt x="313890" y="29336"/>
                </a:lnTo>
                <a:lnTo>
                  <a:pt x="309470" y="32130"/>
                </a:lnTo>
                <a:close/>
              </a:path>
              <a:path w="609600" h="50164">
                <a:moveTo>
                  <a:pt x="342186" y="19049"/>
                </a:moveTo>
                <a:lnTo>
                  <a:pt x="287729" y="19049"/>
                </a:lnTo>
                <a:lnTo>
                  <a:pt x="289461" y="18160"/>
                </a:lnTo>
                <a:lnTo>
                  <a:pt x="288314" y="16128"/>
                </a:lnTo>
                <a:lnTo>
                  <a:pt x="288951" y="16128"/>
                </a:lnTo>
                <a:lnTo>
                  <a:pt x="291775" y="15493"/>
                </a:lnTo>
                <a:lnTo>
                  <a:pt x="291117" y="15493"/>
                </a:lnTo>
                <a:lnTo>
                  <a:pt x="291398" y="15874"/>
                </a:lnTo>
                <a:lnTo>
                  <a:pt x="292167" y="15874"/>
                </a:lnTo>
                <a:lnTo>
                  <a:pt x="292528" y="18160"/>
                </a:lnTo>
                <a:lnTo>
                  <a:pt x="292567" y="18414"/>
                </a:lnTo>
                <a:lnTo>
                  <a:pt x="342619" y="18414"/>
                </a:lnTo>
                <a:lnTo>
                  <a:pt x="342186" y="19049"/>
                </a:lnTo>
                <a:close/>
              </a:path>
              <a:path w="609600" h="50164">
                <a:moveTo>
                  <a:pt x="292173" y="15874"/>
                </a:moveTo>
                <a:lnTo>
                  <a:pt x="291652" y="15874"/>
                </a:lnTo>
                <a:lnTo>
                  <a:pt x="292132" y="15493"/>
                </a:lnTo>
                <a:lnTo>
                  <a:pt x="292173" y="15874"/>
                </a:lnTo>
                <a:close/>
              </a:path>
              <a:path w="609600" h="50164">
                <a:moveTo>
                  <a:pt x="285831" y="16763"/>
                </a:moveTo>
                <a:lnTo>
                  <a:pt x="285758" y="16128"/>
                </a:lnTo>
                <a:lnTo>
                  <a:pt x="286001" y="16509"/>
                </a:lnTo>
                <a:lnTo>
                  <a:pt x="285831" y="16763"/>
                </a:lnTo>
                <a:close/>
              </a:path>
              <a:path w="609600" h="50164">
                <a:moveTo>
                  <a:pt x="286001" y="16509"/>
                </a:moveTo>
                <a:lnTo>
                  <a:pt x="285758" y="16128"/>
                </a:lnTo>
                <a:lnTo>
                  <a:pt x="286275" y="16128"/>
                </a:lnTo>
                <a:lnTo>
                  <a:pt x="286001" y="16509"/>
                </a:lnTo>
                <a:close/>
              </a:path>
              <a:path w="609600" h="50164">
                <a:moveTo>
                  <a:pt x="327661" y="21843"/>
                </a:moveTo>
                <a:lnTo>
                  <a:pt x="286475" y="21843"/>
                </a:lnTo>
                <a:lnTo>
                  <a:pt x="285831" y="16763"/>
                </a:lnTo>
                <a:lnTo>
                  <a:pt x="286001" y="16509"/>
                </a:lnTo>
                <a:lnTo>
                  <a:pt x="287729" y="19049"/>
                </a:lnTo>
                <a:lnTo>
                  <a:pt x="342186" y="19049"/>
                </a:lnTo>
                <a:lnTo>
                  <a:pt x="341416" y="20065"/>
                </a:lnTo>
                <a:lnTo>
                  <a:pt x="329297" y="20065"/>
                </a:lnTo>
                <a:lnTo>
                  <a:pt x="327661" y="21843"/>
                </a:lnTo>
                <a:close/>
              </a:path>
              <a:path w="609600" h="50164">
                <a:moveTo>
                  <a:pt x="273693" y="20065"/>
                </a:moveTo>
                <a:lnTo>
                  <a:pt x="271461" y="20065"/>
                </a:lnTo>
                <a:lnTo>
                  <a:pt x="272963" y="18414"/>
                </a:lnTo>
                <a:lnTo>
                  <a:pt x="272776" y="18414"/>
                </a:lnTo>
                <a:lnTo>
                  <a:pt x="273693" y="20065"/>
                </a:lnTo>
                <a:close/>
              </a:path>
              <a:path w="609600" h="50164">
                <a:moveTo>
                  <a:pt x="348684" y="22478"/>
                </a:moveTo>
                <a:lnTo>
                  <a:pt x="345804" y="22478"/>
                </a:lnTo>
                <a:lnTo>
                  <a:pt x="342619" y="18414"/>
                </a:lnTo>
                <a:lnTo>
                  <a:pt x="350623" y="18414"/>
                </a:lnTo>
                <a:lnTo>
                  <a:pt x="348684" y="22478"/>
                </a:lnTo>
                <a:close/>
              </a:path>
              <a:path w="609600" h="50164">
                <a:moveTo>
                  <a:pt x="278610" y="22859"/>
                </a:moveTo>
                <a:lnTo>
                  <a:pt x="274784" y="22859"/>
                </a:lnTo>
                <a:lnTo>
                  <a:pt x="271181" y="20065"/>
                </a:lnTo>
                <a:lnTo>
                  <a:pt x="275161" y="20065"/>
                </a:lnTo>
                <a:lnTo>
                  <a:pt x="275916" y="19049"/>
                </a:lnTo>
                <a:lnTo>
                  <a:pt x="277516" y="19049"/>
                </a:lnTo>
                <a:lnTo>
                  <a:pt x="277737" y="20065"/>
                </a:lnTo>
                <a:lnTo>
                  <a:pt x="277969" y="20700"/>
                </a:lnTo>
                <a:lnTo>
                  <a:pt x="278497" y="22478"/>
                </a:lnTo>
                <a:lnTo>
                  <a:pt x="278610" y="22859"/>
                </a:lnTo>
                <a:close/>
              </a:path>
              <a:path w="609600" h="50164">
                <a:moveTo>
                  <a:pt x="261623" y="24510"/>
                </a:moveTo>
                <a:lnTo>
                  <a:pt x="252917" y="24510"/>
                </a:lnTo>
                <a:lnTo>
                  <a:pt x="253503" y="23875"/>
                </a:lnTo>
                <a:lnTo>
                  <a:pt x="253753" y="23875"/>
                </a:lnTo>
                <a:lnTo>
                  <a:pt x="257797" y="22478"/>
                </a:lnTo>
                <a:lnTo>
                  <a:pt x="257147" y="22478"/>
                </a:lnTo>
                <a:lnTo>
                  <a:pt x="255178" y="19430"/>
                </a:lnTo>
                <a:lnTo>
                  <a:pt x="259657" y="23240"/>
                </a:lnTo>
                <a:lnTo>
                  <a:pt x="261961" y="23240"/>
                </a:lnTo>
                <a:lnTo>
                  <a:pt x="261792" y="23875"/>
                </a:lnTo>
                <a:lnTo>
                  <a:pt x="261691" y="24256"/>
                </a:lnTo>
                <a:lnTo>
                  <a:pt x="261623" y="24510"/>
                </a:lnTo>
                <a:close/>
              </a:path>
              <a:path w="609600" h="50164">
                <a:moveTo>
                  <a:pt x="261961" y="23240"/>
                </a:moveTo>
                <a:lnTo>
                  <a:pt x="259657" y="23240"/>
                </a:lnTo>
                <a:lnTo>
                  <a:pt x="261568" y="22478"/>
                </a:lnTo>
                <a:lnTo>
                  <a:pt x="259952" y="20700"/>
                </a:lnTo>
                <a:lnTo>
                  <a:pt x="259747" y="20700"/>
                </a:lnTo>
                <a:lnTo>
                  <a:pt x="260195" y="20065"/>
                </a:lnTo>
                <a:lnTo>
                  <a:pt x="260334" y="20065"/>
                </a:lnTo>
                <a:lnTo>
                  <a:pt x="261130" y="19430"/>
                </a:lnTo>
                <a:lnTo>
                  <a:pt x="260920" y="19430"/>
                </a:lnTo>
                <a:lnTo>
                  <a:pt x="262142" y="22478"/>
                </a:lnTo>
                <a:lnTo>
                  <a:pt x="262051" y="22859"/>
                </a:lnTo>
                <a:lnTo>
                  <a:pt x="261961" y="23240"/>
                </a:lnTo>
                <a:close/>
              </a:path>
              <a:path w="609600" h="50164">
                <a:moveTo>
                  <a:pt x="336924" y="24510"/>
                </a:moveTo>
                <a:lnTo>
                  <a:pt x="332691" y="24510"/>
                </a:lnTo>
                <a:lnTo>
                  <a:pt x="331689" y="20065"/>
                </a:lnTo>
                <a:lnTo>
                  <a:pt x="338020" y="20065"/>
                </a:lnTo>
                <a:lnTo>
                  <a:pt x="337441" y="22478"/>
                </a:lnTo>
                <a:lnTo>
                  <a:pt x="337350" y="22859"/>
                </a:lnTo>
                <a:lnTo>
                  <a:pt x="337228" y="23367"/>
                </a:lnTo>
                <a:lnTo>
                  <a:pt x="337106" y="23875"/>
                </a:lnTo>
                <a:lnTo>
                  <a:pt x="336988" y="24256"/>
                </a:lnTo>
                <a:lnTo>
                  <a:pt x="336924" y="24510"/>
                </a:lnTo>
                <a:close/>
              </a:path>
              <a:path w="609600" h="50164">
                <a:moveTo>
                  <a:pt x="339852" y="20954"/>
                </a:moveTo>
                <a:lnTo>
                  <a:pt x="339170" y="20954"/>
                </a:lnTo>
                <a:lnTo>
                  <a:pt x="338020" y="20065"/>
                </a:lnTo>
                <a:lnTo>
                  <a:pt x="341320" y="20065"/>
                </a:lnTo>
                <a:lnTo>
                  <a:pt x="340887" y="20700"/>
                </a:lnTo>
                <a:lnTo>
                  <a:pt x="339852" y="20954"/>
                </a:lnTo>
                <a:close/>
              </a:path>
              <a:path w="609600" h="50164">
                <a:moveTo>
                  <a:pt x="306046" y="28066"/>
                </a:moveTo>
                <a:lnTo>
                  <a:pt x="267780" y="28066"/>
                </a:lnTo>
                <a:lnTo>
                  <a:pt x="266824" y="25399"/>
                </a:lnTo>
                <a:lnTo>
                  <a:pt x="265152" y="23367"/>
                </a:lnTo>
                <a:lnTo>
                  <a:pt x="266884" y="23240"/>
                </a:lnTo>
                <a:lnTo>
                  <a:pt x="271304" y="20954"/>
                </a:lnTo>
                <a:lnTo>
                  <a:pt x="272618" y="22859"/>
                </a:lnTo>
                <a:lnTo>
                  <a:pt x="269691" y="25399"/>
                </a:lnTo>
                <a:lnTo>
                  <a:pt x="304845" y="25399"/>
                </a:lnTo>
                <a:lnTo>
                  <a:pt x="306149" y="27558"/>
                </a:lnTo>
                <a:lnTo>
                  <a:pt x="306046" y="28066"/>
                </a:lnTo>
                <a:close/>
              </a:path>
              <a:path w="609600" h="50164">
                <a:moveTo>
                  <a:pt x="264441" y="26669"/>
                </a:moveTo>
                <a:lnTo>
                  <a:pt x="261164" y="26669"/>
                </a:lnTo>
                <a:lnTo>
                  <a:pt x="263367" y="22478"/>
                </a:lnTo>
                <a:lnTo>
                  <a:pt x="263139" y="22478"/>
                </a:lnTo>
                <a:lnTo>
                  <a:pt x="264913" y="23875"/>
                </a:lnTo>
                <a:lnTo>
                  <a:pt x="265348" y="24510"/>
                </a:lnTo>
                <a:lnTo>
                  <a:pt x="265359" y="24891"/>
                </a:lnTo>
                <a:lnTo>
                  <a:pt x="264441" y="26669"/>
                </a:lnTo>
                <a:close/>
              </a:path>
              <a:path w="609600" h="50164">
                <a:moveTo>
                  <a:pt x="305528" y="29590"/>
                </a:moveTo>
                <a:lnTo>
                  <a:pt x="301720" y="28955"/>
                </a:lnTo>
                <a:lnTo>
                  <a:pt x="246672" y="28955"/>
                </a:lnTo>
                <a:lnTo>
                  <a:pt x="246552" y="28066"/>
                </a:lnTo>
                <a:lnTo>
                  <a:pt x="246482" y="27558"/>
                </a:lnTo>
                <a:lnTo>
                  <a:pt x="248189" y="27558"/>
                </a:lnTo>
                <a:lnTo>
                  <a:pt x="248642" y="26669"/>
                </a:lnTo>
                <a:lnTo>
                  <a:pt x="248607" y="24256"/>
                </a:lnTo>
                <a:lnTo>
                  <a:pt x="249055" y="23875"/>
                </a:lnTo>
                <a:lnTo>
                  <a:pt x="247234" y="23875"/>
                </a:lnTo>
                <a:lnTo>
                  <a:pt x="252251" y="24256"/>
                </a:lnTo>
                <a:lnTo>
                  <a:pt x="252430" y="24256"/>
                </a:lnTo>
                <a:lnTo>
                  <a:pt x="252676" y="24510"/>
                </a:lnTo>
                <a:lnTo>
                  <a:pt x="252887" y="24510"/>
                </a:lnTo>
                <a:lnTo>
                  <a:pt x="252623" y="24891"/>
                </a:lnTo>
                <a:lnTo>
                  <a:pt x="252920" y="24891"/>
                </a:lnTo>
                <a:lnTo>
                  <a:pt x="254059" y="26669"/>
                </a:lnTo>
                <a:lnTo>
                  <a:pt x="254450" y="26669"/>
                </a:lnTo>
                <a:lnTo>
                  <a:pt x="254108" y="27050"/>
                </a:lnTo>
                <a:lnTo>
                  <a:pt x="265359" y="27050"/>
                </a:lnTo>
                <a:lnTo>
                  <a:pt x="267780" y="28066"/>
                </a:lnTo>
                <a:lnTo>
                  <a:pt x="306006" y="28066"/>
                </a:lnTo>
                <a:lnTo>
                  <a:pt x="305713" y="28955"/>
                </a:lnTo>
                <a:lnTo>
                  <a:pt x="305588" y="29336"/>
                </a:lnTo>
                <a:lnTo>
                  <a:pt x="305528" y="29590"/>
                </a:lnTo>
                <a:close/>
              </a:path>
              <a:path w="609600" h="50164">
                <a:moveTo>
                  <a:pt x="323327" y="24510"/>
                </a:moveTo>
                <a:lnTo>
                  <a:pt x="319668" y="23875"/>
                </a:lnTo>
                <a:lnTo>
                  <a:pt x="325156" y="23875"/>
                </a:lnTo>
                <a:lnTo>
                  <a:pt x="323327" y="24510"/>
                </a:lnTo>
                <a:close/>
              </a:path>
              <a:path w="609600" h="50164">
                <a:moveTo>
                  <a:pt x="252920" y="24891"/>
                </a:moveTo>
                <a:lnTo>
                  <a:pt x="252623" y="24891"/>
                </a:lnTo>
                <a:lnTo>
                  <a:pt x="252887" y="24510"/>
                </a:lnTo>
                <a:lnTo>
                  <a:pt x="252739" y="24510"/>
                </a:lnTo>
                <a:lnTo>
                  <a:pt x="252920" y="24891"/>
                </a:lnTo>
                <a:close/>
              </a:path>
              <a:path w="609600" h="50164">
                <a:moveTo>
                  <a:pt x="255591" y="25399"/>
                </a:moveTo>
                <a:lnTo>
                  <a:pt x="253245" y="25399"/>
                </a:lnTo>
                <a:lnTo>
                  <a:pt x="252920" y="24891"/>
                </a:lnTo>
                <a:lnTo>
                  <a:pt x="258698" y="24510"/>
                </a:lnTo>
                <a:lnTo>
                  <a:pt x="256390" y="24510"/>
                </a:lnTo>
                <a:lnTo>
                  <a:pt x="255591" y="25399"/>
                </a:lnTo>
                <a:close/>
              </a:path>
              <a:path w="609600" h="50164">
                <a:moveTo>
                  <a:pt x="317832" y="26288"/>
                </a:moveTo>
                <a:lnTo>
                  <a:pt x="316263" y="24510"/>
                </a:lnTo>
                <a:lnTo>
                  <a:pt x="320203" y="24510"/>
                </a:lnTo>
                <a:lnTo>
                  <a:pt x="319935" y="25399"/>
                </a:lnTo>
                <a:lnTo>
                  <a:pt x="319820" y="25780"/>
                </a:lnTo>
                <a:lnTo>
                  <a:pt x="319743" y="26034"/>
                </a:lnTo>
                <a:lnTo>
                  <a:pt x="317832" y="26288"/>
                </a:lnTo>
                <a:close/>
              </a:path>
              <a:path w="609600" h="50164">
                <a:moveTo>
                  <a:pt x="245580" y="25399"/>
                </a:moveTo>
                <a:lnTo>
                  <a:pt x="0" y="25399"/>
                </a:lnTo>
                <a:lnTo>
                  <a:pt x="609384" y="24891"/>
                </a:lnTo>
                <a:lnTo>
                  <a:pt x="246155" y="24891"/>
                </a:lnTo>
                <a:lnTo>
                  <a:pt x="245580" y="25399"/>
                </a:lnTo>
                <a:close/>
              </a:path>
              <a:path w="609600" h="50164">
                <a:moveTo>
                  <a:pt x="245709" y="28066"/>
                </a:moveTo>
                <a:lnTo>
                  <a:pt x="244845" y="28066"/>
                </a:lnTo>
                <a:lnTo>
                  <a:pt x="248189" y="27558"/>
                </a:lnTo>
                <a:lnTo>
                  <a:pt x="243137" y="27558"/>
                </a:lnTo>
                <a:lnTo>
                  <a:pt x="246155" y="24891"/>
                </a:lnTo>
                <a:lnTo>
                  <a:pt x="245885" y="24891"/>
                </a:lnTo>
                <a:lnTo>
                  <a:pt x="245763" y="26669"/>
                </a:lnTo>
                <a:lnTo>
                  <a:pt x="245709" y="28066"/>
                </a:lnTo>
                <a:close/>
              </a:path>
              <a:path w="609600" h="50164">
                <a:moveTo>
                  <a:pt x="248624" y="25399"/>
                </a:moveTo>
                <a:lnTo>
                  <a:pt x="245850" y="25399"/>
                </a:lnTo>
                <a:lnTo>
                  <a:pt x="245885" y="24891"/>
                </a:lnTo>
                <a:lnTo>
                  <a:pt x="248616" y="24891"/>
                </a:lnTo>
                <a:lnTo>
                  <a:pt x="248624" y="25399"/>
                </a:lnTo>
                <a:close/>
              </a:path>
              <a:path w="609600" h="50164">
                <a:moveTo>
                  <a:pt x="261098" y="26669"/>
                </a:moveTo>
                <a:lnTo>
                  <a:pt x="254450" y="26669"/>
                </a:lnTo>
                <a:lnTo>
                  <a:pt x="256048" y="24891"/>
                </a:lnTo>
                <a:lnTo>
                  <a:pt x="261539" y="24891"/>
                </a:lnTo>
                <a:lnTo>
                  <a:pt x="261413" y="25399"/>
                </a:lnTo>
                <a:lnTo>
                  <a:pt x="261319" y="25780"/>
                </a:lnTo>
                <a:lnTo>
                  <a:pt x="261193" y="26288"/>
                </a:lnTo>
                <a:lnTo>
                  <a:pt x="261098" y="26669"/>
                </a:lnTo>
                <a:close/>
              </a:path>
              <a:path w="609600" h="50164">
                <a:moveTo>
                  <a:pt x="261832" y="25399"/>
                </a:moveTo>
                <a:lnTo>
                  <a:pt x="261413" y="25399"/>
                </a:lnTo>
                <a:lnTo>
                  <a:pt x="261539" y="24891"/>
                </a:lnTo>
                <a:lnTo>
                  <a:pt x="262099" y="24891"/>
                </a:lnTo>
                <a:lnTo>
                  <a:pt x="261832" y="25399"/>
                </a:lnTo>
                <a:close/>
              </a:path>
              <a:path w="609600" h="50164">
                <a:moveTo>
                  <a:pt x="266824" y="25399"/>
                </a:moveTo>
                <a:lnTo>
                  <a:pt x="265096" y="25399"/>
                </a:lnTo>
                <a:lnTo>
                  <a:pt x="265359" y="24891"/>
                </a:lnTo>
                <a:lnTo>
                  <a:pt x="266406" y="24891"/>
                </a:lnTo>
                <a:lnTo>
                  <a:pt x="266824" y="25399"/>
                </a:lnTo>
                <a:close/>
              </a:path>
              <a:path w="609600" h="50164">
                <a:moveTo>
                  <a:pt x="304845" y="25399"/>
                </a:moveTo>
                <a:lnTo>
                  <a:pt x="269691" y="25399"/>
                </a:lnTo>
                <a:lnTo>
                  <a:pt x="270276" y="24891"/>
                </a:lnTo>
                <a:lnTo>
                  <a:pt x="304538" y="24891"/>
                </a:lnTo>
                <a:lnTo>
                  <a:pt x="304845" y="25399"/>
                </a:lnTo>
                <a:close/>
              </a:path>
              <a:path w="609600" h="50164">
                <a:moveTo>
                  <a:pt x="254303" y="27050"/>
                </a:moveTo>
                <a:lnTo>
                  <a:pt x="254108" y="27050"/>
                </a:lnTo>
                <a:lnTo>
                  <a:pt x="254450" y="26669"/>
                </a:lnTo>
                <a:lnTo>
                  <a:pt x="254059" y="26669"/>
                </a:lnTo>
                <a:lnTo>
                  <a:pt x="254303" y="27050"/>
                </a:lnTo>
                <a:close/>
              </a:path>
              <a:path w="609600" h="50164">
                <a:moveTo>
                  <a:pt x="257222" y="27050"/>
                </a:moveTo>
                <a:lnTo>
                  <a:pt x="254303" y="27050"/>
                </a:lnTo>
                <a:lnTo>
                  <a:pt x="254059" y="26669"/>
                </a:lnTo>
                <a:lnTo>
                  <a:pt x="267847" y="26669"/>
                </a:lnTo>
                <a:lnTo>
                  <a:pt x="257222" y="27050"/>
                </a:lnTo>
                <a:close/>
              </a:path>
              <a:path w="609600" h="50164">
                <a:moveTo>
                  <a:pt x="297883" y="37464"/>
                </a:moveTo>
                <a:lnTo>
                  <a:pt x="297944" y="35178"/>
                </a:lnTo>
                <a:lnTo>
                  <a:pt x="298062" y="30733"/>
                </a:lnTo>
                <a:lnTo>
                  <a:pt x="294060" y="30606"/>
                </a:lnTo>
                <a:lnTo>
                  <a:pt x="241211" y="30606"/>
                </a:lnTo>
                <a:lnTo>
                  <a:pt x="245263" y="29971"/>
                </a:lnTo>
                <a:lnTo>
                  <a:pt x="245561" y="29717"/>
                </a:lnTo>
                <a:lnTo>
                  <a:pt x="242833" y="27558"/>
                </a:lnTo>
                <a:lnTo>
                  <a:pt x="248189" y="27558"/>
                </a:lnTo>
                <a:lnTo>
                  <a:pt x="244845" y="28066"/>
                </a:lnTo>
                <a:lnTo>
                  <a:pt x="245709" y="28066"/>
                </a:lnTo>
                <a:lnTo>
                  <a:pt x="245681" y="28955"/>
                </a:lnTo>
                <a:lnTo>
                  <a:pt x="302456" y="28955"/>
                </a:lnTo>
                <a:lnTo>
                  <a:pt x="303632" y="34670"/>
                </a:lnTo>
                <a:lnTo>
                  <a:pt x="303736" y="35178"/>
                </a:lnTo>
                <a:lnTo>
                  <a:pt x="297883" y="37464"/>
                </a:lnTo>
                <a:close/>
              </a:path>
              <a:path w="609600" h="50164">
                <a:moveTo>
                  <a:pt x="246552" y="28066"/>
                </a:moveTo>
                <a:lnTo>
                  <a:pt x="245709" y="28066"/>
                </a:lnTo>
                <a:lnTo>
                  <a:pt x="245725" y="27558"/>
                </a:lnTo>
                <a:lnTo>
                  <a:pt x="246482" y="27558"/>
                </a:lnTo>
                <a:lnTo>
                  <a:pt x="246552" y="28066"/>
                </a:lnTo>
                <a:close/>
              </a:path>
              <a:path w="609600" h="50164">
                <a:moveTo>
                  <a:pt x="267780" y="28066"/>
                </a:moveTo>
                <a:lnTo>
                  <a:pt x="266570" y="27558"/>
                </a:lnTo>
                <a:lnTo>
                  <a:pt x="267598" y="27558"/>
                </a:lnTo>
                <a:lnTo>
                  <a:pt x="267780" y="28066"/>
                </a:lnTo>
                <a:close/>
              </a:path>
              <a:path w="609600" h="50164">
                <a:moveTo>
                  <a:pt x="307086" y="28066"/>
                </a:moveTo>
                <a:lnTo>
                  <a:pt x="306046" y="28066"/>
                </a:lnTo>
                <a:lnTo>
                  <a:pt x="306149" y="27558"/>
                </a:lnTo>
                <a:lnTo>
                  <a:pt x="307584" y="27558"/>
                </a:lnTo>
                <a:lnTo>
                  <a:pt x="307086" y="28066"/>
                </a:lnTo>
                <a:close/>
              </a:path>
              <a:path w="609600" h="50164">
                <a:moveTo>
                  <a:pt x="241739" y="47878"/>
                </a:moveTo>
                <a:lnTo>
                  <a:pt x="240903" y="47116"/>
                </a:lnTo>
                <a:lnTo>
                  <a:pt x="240831" y="30606"/>
                </a:lnTo>
                <a:lnTo>
                  <a:pt x="294060" y="30606"/>
                </a:lnTo>
                <a:lnTo>
                  <a:pt x="293592" y="31368"/>
                </a:lnTo>
                <a:lnTo>
                  <a:pt x="281099" y="31368"/>
                </a:lnTo>
                <a:lnTo>
                  <a:pt x="278961" y="35178"/>
                </a:lnTo>
                <a:lnTo>
                  <a:pt x="278939" y="37464"/>
                </a:lnTo>
                <a:lnTo>
                  <a:pt x="268915" y="37464"/>
                </a:lnTo>
                <a:lnTo>
                  <a:pt x="262823" y="39750"/>
                </a:lnTo>
                <a:lnTo>
                  <a:pt x="262703" y="40004"/>
                </a:lnTo>
                <a:lnTo>
                  <a:pt x="263083" y="42036"/>
                </a:lnTo>
                <a:lnTo>
                  <a:pt x="249742" y="42036"/>
                </a:lnTo>
                <a:lnTo>
                  <a:pt x="247891" y="42798"/>
                </a:lnTo>
                <a:lnTo>
                  <a:pt x="247996" y="43687"/>
                </a:lnTo>
                <a:lnTo>
                  <a:pt x="248102" y="44576"/>
                </a:lnTo>
                <a:lnTo>
                  <a:pt x="248132" y="44830"/>
                </a:lnTo>
                <a:lnTo>
                  <a:pt x="248252" y="45846"/>
                </a:lnTo>
                <a:lnTo>
                  <a:pt x="248309" y="46354"/>
                </a:lnTo>
                <a:lnTo>
                  <a:pt x="248126" y="46862"/>
                </a:lnTo>
                <a:lnTo>
                  <a:pt x="243710" y="46862"/>
                </a:lnTo>
                <a:lnTo>
                  <a:pt x="242694" y="47751"/>
                </a:lnTo>
                <a:lnTo>
                  <a:pt x="241739" y="47878"/>
                </a:lnTo>
                <a:close/>
              </a:path>
              <a:path w="609600" h="50164">
                <a:moveTo>
                  <a:pt x="283429" y="33400"/>
                </a:moveTo>
                <a:lnTo>
                  <a:pt x="281099" y="31368"/>
                </a:lnTo>
                <a:lnTo>
                  <a:pt x="293592" y="31368"/>
                </a:lnTo>
                <a:lnTo>
                  <a:pt x="292440" y="33273"/>
                </a:lnTo>
                <a:lnTo>
                  <a:pt x="284982" y="33273"/>
                </a:lnTo>
                <a:lnTo>
                  <a:pt x="283429" y="33400"/>
                </a:lnTo>
                <a:close/>
              </a:path>
              <a:path w="609600" h="50164">
                <a:moveTo>
                  <a:pt x="286774" y="40004"/>
                </a:moveTo>
                <a:lnTo>
                  <a:pt x="285029" y="33400"/>
                </a:lnTo>
                <a:lnTo>
                  <a:pt x="292440" y="33273"/>
                </a:lnTo>
                <a:lnTo>
                  <a:pt x="291611" y="34670"/>
                </a:lnTo>
                <a:lnTo>
                  <a:pt x="286774" y="40004"/>
                </a:lnTo>
                <a:close/>
              </a:path>
              <a:path w="609600" h="50164">
                <a:moveTo>
                  <a:pt x="277704" y="40004"/>
                </a:moveTo>
                <a:lnTo>
                  <a:pt x="271331" y="40004"/>
                </a:lnTo>
                <a:lnTo>
                  <a:pt x="269963" y="37464"/>
                </a:lnTo>
                <a:lnTo>
                  <a:pt x="278939" y="37464"/>
                </a:lnTo>
                <a:lnTo>
                  <a:pt x="278949" y="37845"/>
                </a:lnTo>
                <a:lnTo>
                  <a:pt x="277704" y="40004"/>
                </a:lnTo>
                <a:close/>
              </a:path>
              <a:path w="609600" h="50164">
                <a:moveTo>
                  <a:pt x="252968" y="45846"/>
                </a:moveTo>
                <a:lnTo>
                  <a:pt x="250459" y="44830"/>
                </a:lnTo>
                <a:lnTo>
                  <a:pt x="249742" y="42036"/>
                </a:lnTo>
                <a:lnTo>
                  <a:pt x="257626" y="42036"/>
                </a:lnTo>
                <a:lnTo>
                  <a:pt x="254461" y="43052"/>
                </a:lnTo>
                <a:lnTo>
                  <a:pt x="252968" y="45846"/>
                </a:lnTo>
                <a:close/>
              </a:path>
              <a:path w="609600" h="50164">
                <a:moveTo>
                  <a:pt x="259777" y="44576"/>
                </a:moveTo>
                <a:lnTo>
                  <a:pt x="257626" y="42036"/>
                </a:lnTo>
                <a:lnTo>
                  <a:pt x="263083" y="42036"/>
                </a:lnTo>
                <a:lnTo>
                  <a:pt x="263480" y="43687"/>
                </a:lnTo>
                <a:lnTo>
                  <a:pt x="259777" y="44576"/>
                </a:lnTo>
                <a:close/>
              </a:path>
              <a:path w="609600" h="50164">
                <a:moveTo>
                  <a:pt x="247055" y="49656"/>
                </a:moveTo>
                <a:lnTo>
                  <a:pt x="243710" y="46862"/>
                </a:lnTo>
                <a:lnTo>
                  <a:pt x="248126" y="46862"/>
                </a:lnTo>
                <a:lnTo>
                  <a:pt x="247055" y="49656"/>
                </a:lnTo>
                <a:close/>
              </a:path>
            </a:pathLst>
          </a:custGeom>
          <a:solidFill>
            <a:srgbClr val="E83F6D"/>
          </a:solidFill>
        </p:spPr>
        <p:txBody>
          <a:bodyPr wrap="square" lIns="0" tIns="0" rIns="0" bIns="0" rtlCol="0"/>
          <a:lstStyle/>
          <a:p>
            <a:endParaRPr/>
          </a:p>
        </p:txBody>
      </p:sp>
      <p:sp>
        <p:nvSpPr>
          <p:cNvPr id="97" name="object 97"/>
          <p:cNvSpPr/>
          <p:nvPr/>
        </p:nvSpPr>
        <p:spPr>
          <a:xfrm>
            <a:off x="15223306" y="2639184"/>
            <a:ext cx="71120" cy="101600"/>
          </a:xfrm>
          <a:custGeom>
            <a:avLst/>
            <a:gdLst/>
            <a:ahLst/>
            <a:cxnLst/>
            <a:rect l="l" t="t" r="r" b="b"/>
            <a:pathLst>
              <a:path w="71119" h="101600">
                <a:moveTo>
                  <a:pt x="70606" y="4698"/>
                </a:moveTo>
                <a:lnTo>
                  <a:pt x="69343" y="4698"/>
                </a:lnTo>
                <a:lnTo>
                  <a:pt x="68627" y="0"/>
                </a:lnTo>
                <a:lnTo>
                  <a:pt x="70606" y="2031"/>
                </a:lnTo>
                <a:lnTo>
                  <a:pt x="70606" y="4698"/>
                </a:lnTo>
                <a:close/>
              </a:path>
              <a:path w="71119" h="101600">
                <a:moveTo>
                  <a:pt x="66118" y="7111"/>
                </a:moveTo>
                <a:lnTo>
                  <a:pt x="65879" y="7111"/>
                </a:lnTo>
                <a:lnTo>
                  <a:pt x="64386" y="4698"/>
                </a:lnTo>
                <a:lnTo>
                  <a:pt x="67492" y="3555"/>
                </a:lnTo>
                <a:lnTo>
                  <a:pt x="69343" y="4698"/>
                </a:lnTo>
                <a:lnTo>
                  <a:pt x="70606" y="4698"/>
                </a:lnTo>
                <a:lnTo>
                  <a:pt x="70606" y="6476"/>
                </a:lnTo>
                <a:lnTo>
                  <a:pt x="67432" y="6476"/>
                </a:lnTo>
                <a:lnTo>
                  <a:pt x="66118" y="7111"/>
                </a:lnTo>
                <a:close/>
              </a:path>
              <a:path w="71119" h="101600">
                <a:moveTo>
                  <a:pt x="60444" y="9524"/>
                </a:moveTo>
                <a:lnTo>
                  <a:pt x="59548" y="9524"/>
                </a:lnTo>
                <a:lnTo>
                  <a:pt x="59668" y="8889"/>
                </a:lnTo>
                <a:lnTo>
                  <a:pt x="59787" y="8254"/>
                </a:lnTo>
                <a:lnTo>
                  <a:pt x="58951" y="5333"/>
                </a:lnTo>
                <a:lnTo>
                  <a:pt x="59787" y="4063"/>
                </a:lnTo>
                <a:lnTo>
                  <a:pt x="62714" y="4698"/>
                </a:lnTo>
                <a:lnTo>
                  <a:pt x="60504" y="6476"/>
                </a:lnTo>
                <a:lnTo>
                  <a:pt x="60444" y="9524"/>
                </a:lnTo>
                <a:close/>
              </a:path>
              <a:path w="71119" h="101600">
                <a:moveTo>
                  <a:pt x="70606" y="7746"/>
                </a:moveTo>
                <a:lnTo>
                  <a:pt x="67134" y="7746"/>
                </a:lnTo>
                <a:lnTo>
                  <a:pt x="67432" y="6476"/>
                </a:lnTo>
                <a:lnTo>
                  <a:pt x="70606" y="6476"/>
                </a:lnTo>
                <a:lnTo>
                  <a:pt x="70606" y="7746"/>
                </a:lnTo>
                <a:close/>
              </a:path>
              <a:path w="71119" h="101600">
                <a:moveTo>
                  <a:pt x="70606" y="9524"/>
                </a:moveTo>
                <a:lnTo>
                  <a:pt x="60444" y="9524"/>
                </a:lnTo>
                <a:lnTo>
                  <a:pt x="64685" y="7111"/>
                </a:lnTo>
                <a:lnTo>
                  <a:pt x="67134" y="7746"/>
                </a:lnTo>
                <a:lnTo>
                  <a:pt x="70606" y="7746"/>
                </a:lnTo>
                <a:lnTo>
                  <a:pt x="70606" y="9524"/>
                </a:lnTo>
                <a:close/>
              </a:path>
              <a:path w="71119" h="101600">
                <a:moveTo>
                  <a:pt x="57159" y="15493"/>
                </a:moveTo>
                <a:lnTo>
                  <a:pt x="54591" y="14858"/>
                </a:lnTo>
                <a:lnTo>
                  <a:pt x="55367" y="11937"/>
                </a:lnTo>
                <a:lnTo>
                  <a:pt x="54173" y="10032"/>
                </a:lnTo>
                <a:lnTo>
                  <a:pt x="57517" y="8254"/>
                </a:lnTo>
                <a:lnTo>
                  <a:pt x="58055" y="9524"/>
                </a:lnTo>
                <a:lnTo>
                  <a:pt x="55248" y="11302"/>
                </a:lnTo>
                <a:lnTo>
                  <a:pt x="56084" y="11937"/>
                </a:lnTo>
                <a:lnTo>
                  <a:pt x="56144" y="12445"/>
                </a:lnTo>
                <a:lnTo>
                  <a:pt x="70607" y="12445"/>
                </a:lnTo>
                <a:lnTo>
                  <a:pt x="70607" y="14223"/>
                </a:lnTo>
                <a:lnTo>
                  <a:pt x="60623" y="14223"/>
                </a:lnTo>
                <a:lnTo>
                  <a:pt x="57159" y="15493"/>
                </a:lnTo>
                <a:close/>
              </a:path>
              <a:path w="71119" h="101600">
                <a:moveTo>
                  <a:pt x="70607" y="12445"/>
                </a:moveTo>
                <a:lnTo>
                  <a:pt x="58174" y="12445"/>
                </a:lnTo>
                <a:lnTo>
                  <a:pt x="58294" y="11937"/>
                </a:lnTo>
                <a:lnTo>
                  <a:pt x="58652" y="11937"/>
                </a:lnTo>
                <a:lnTo>
                  <a:pt x="58294" y="10032"/>
                </a:lnTo>
                <a:lnTo>
                  <a:pt x="58473" y="9524"/>
                </a:lnTo>
                <a:lnTo>
                  <a:pt x="58593" y="8889"/>
                </a:lnTo>
                <a:lnTo>
                  <a:pt x="59548" y="9524"/>
                </a:lnTo>
                <a:lnTo>
                  <a:pt x="70606" y="9524"/>
                </a:lnTo>
                <a:lnTo>
                  <a:pt x="70607" y="12445"/>
                </a:lnTo>
                <a:close/>
              </a:path>
              <a:path w="71119" h="101600">
                <a:moveTo>
                  <a:pt x="70607" y="19049"/>
                </a:moveTo>
                <a:lnTo>
                  <a:pt x="59668" y="19049"/>
                </a:lnTo>
                <a:lnTo>
                  <a:pt x="60372" y="15493"/>
                </a:lnTo>
                <a:lnTo>
                  <a:pt x="60497" y="14858"/>
                </a:lnTo>
                <a:lnTo>
                  <a:pt x="60623" y="14223"/>
                </a:lnTo>
                <a:lnTo>
                  <a:pt x="70607" y="14223"/>
                </a:lnTo>
                <a:lnTo>
                  <a:pt x="70607" y="19049"/>
                </a:lnTo>
                <a:close/>
              </a:path>
              <a:path w="71119" h="101600">
                <a:moveTo>
                  <a:pt x="70608" y="25653"/>
                </a:moveTo>
                <a:lnTo>
                  <a:pt x="59907" y="25653"/>
                </a:lnTo>
                <a:lnTo>
                  <a:pt x="58354" y="22605"/>
                </a:lnTo>
                <a:lnTo>
                  <a:pt x="61937" y="22605"/>
                </a:lnTo>
                <a:lnTo>
                  <a:pt x="59011" y="21462"/>
                </a:lnTo>
                <a:lnTo>
                  <a:pt x="61937" y="20192"/>
                </a:lnTo>
                <a:lnTo>
                  <a:pt x="58294" y="20192"/>
                </a:lnTo>
                <a:lnTo>
                  <a:pt x="57517" y="18414"/>
                </a:lnTo>
                <a:lnTo>
                  <a:pt x="59668" y="19049"/>
                </a:lnTo>
                <a:lnTo>
                  <a:pt x="70607" y="19049"/>
                </a:lnTo>
                <a:lnTo>
                  <a:pt x="70608" y="25653"/>
                </a:lnTo>
                <a:close/>
              </a:path>
              <a:path w="71119" h="101600">
                <a:moveTo>
                  <a:pt x="56084" y="27431"/>
                </a:moveTo>
                <a:lnTo>
                  <a:pt x="54292" y="27431"/>
                </a:lnTo>
                <a:lnTo>
                  <a:pt x="53098" y="23240"/>
                </a:lnTo>
                <a:lnTo>
                  <a:pt x="54352" y="24383"/>
                </a:lnTo>
                <a:lnTo>
                  <a:pt x="56084" y="27431"/>
                </a:lnTo>
                <a:close/>
              </a:path>
              <a:path w="71119" h="101600">
                <a:moveTo>
                  <a:pt x="50171" y="30987"/>
                </a:moveTo>
                <a:lnTo>
                  <a:pt x="51067" y="27431"/>
                </a:lnTo>
                <a:lnTo>
                  <a:pt x="56084" y="27431"/>
                </a:lnTo>
                <a:lnTo>
                  <a:pt x="55935" y="26161"/>
                </a:lnTo>
                <a:lnTo>
                  <a:pt x="55875" y="25653"/>
                </a:lnTo>
                <a:lnTo>
                  <a:pt x="55800" y="25018"/>
                </a:lnTo>
                <a:lnTo>
                  <a:pt x="55726" y="24383"/>
                </a:lnTo>
                <a:lnTo>
                  <a:pt x="55666" y="23875"/>
                </a:lnTo>
                <a:lnTo>
                  <a:pt x="59907" y="25653"/>
                </a:lnTo>
                <a:lnTo>
                  <a:pt x="70608" y="25653"/>
                </a:lnTo>
                <a:lnTo>
                  <a:pt x="70601" y="28574"/>
                </a:lnTo>
                <a:lnTo>
                  <a:pt x="55606" y="28574"/>
                </a:lnTo>
                <a:lnTo>
                  <a:pt x="50171" y="30987"/>
                </a:lnTo>
                <a:close/>
              </a:path>
              <a:path w="71119" h="101600">
                <a:moveTo>
                  <a:pt x="46527" y="33400"/>
                </a:moveTo>
                <a:lnTo>
                  <a:pt x="42779" y="32765"/>
                </a:lnTo>
                <a:lnTo>
                  <a:pt x="43660" y="31622"/>
                </a:lnTo>
                <a:lnTo>
                  <a:pt x="40674" y="31622"/>
                </a:lnTo>
                <a:lnTo>
                  <a:pt x="43601" y="28574"/>
                </a:lnTo>
                <a:lnTo>
                  <a:pt x="42287" y="28574"/>
                </a:lnTo>
                <a:lnTo>
                  <a:pt x="40614" y="25653"/>
                </a:lnTo>
                <a:lnTo>
                  <a:pt x="41212" y="25018"/>
                </a:lnTo>
                <a:lnTo>
                  <a:pt x="44616" y="28066"/>
                </a:lnTo>
                <a:lnTo>
                  <a:pt x="49358" y="28066"/>
                </a:lnTo>
                <a:lnTo>
                  <a:pt x="49633" y="28574"/>
                </a:lnTo>
                <a:lnTo>
                  <a:pt x="49514" y="29209"/>
                </a:lnTo>
                <a:lnTo>
                  <a:pt x="49454" y="29844"/>
                </a:lnTo>
                <a:lnTo>
                  <a:pt x="48200" y="29844"/>
                </a:lnTo>
                <a:lnTo>
                  <a:pt x="47961" y="30352"/>
                </a:lnTo>
                <a:lnTo>
                  <a:pt x="49872" y="31622"/>
                </a:lnTo>
                <a:lnTo>
                  <a:pt x="45811" y="32130"/>
                </a:lnTo>
                <a:lnTo>
                  <a:pt x="46527" y="33400"/>
                </a:lnTo>
                <a:close/>
              </a:path>
              <a:path w="71119" h="101600">
                <a:moveTo>
                  <a:pt x="49358" y="28066"/>
                </a:moveTo>
                <a:lnTo>
                  <a:pt x="44616" y="28066"/>
                </a:lnTo>
                <a:lnTo>
                  <a:pt x="46707" y="27431"/>
                </a:lnTo>
                <a:lnTo>
                  <a:pt x="46877" y="26161"/>
                </a:lnTo>
                <a:lnTo>
                  <a:pt x="46946" y="25653"/>
                </a:lnTo>
                <a:lnTo>
                  <a:pt x="48260" y="25653"/>
                </a:lnTo>
                <a:lnTo>
                  <a:pt x="49358" y="28066"/>
                </a:lnTo>
                <a:close/>
              </a:path>
              <a:path w="71119" h="101600">
                <a:moveTo>
                  <a:pt x="39898" y="29209"/>
                </a:moveTo>
                <a:lnTo>
                  <a:pt x="39848" y="28574"/>
                </a:lnTo>
                <a:lnTo>
                  <a:pt x="39758" y="27431"/>
                </a:lnTo>
                <a:lnTo>
                  <a:pt x="39659" y="26161"/>
                </a:lnTo>
                <a:lnTo>
                  <a:pt x="42287" y="28574"/>
                </a:lnTo>
                <a:lnTo>
                  <a:pt x="43601" y="28574"/>
                </a:lnTo>
                <a:lnTo>
                  <a:pt x="39898" y="29209"/>
                </a:lnTo>
                <a:close/>
              </a:path>
              <a:path w="71119" h="101600">
                <a:moveTo>
                  <a:pt x="70000" y="45973"/>
                </a:moveTo>
                <a:lnTo>
                  <a:pt x="68567" y="44195"/>
                </a:lnTo>
                <a:lnTo>
                  <a:pt x="67552" y="43560"/>
                </a:lnTo>
                <a:lnTo>
                  <a:pt x="67677" y="42290"/>
                </a:lnTo>
                <a:lnTo>
                  <a:pt x="67790" y="41147"/>
                </a:lnTo>
                <a:lnTo>
                  <a:pt x="67904" y="40004"/>
                </a:lnTo>
                <a:lnTo>
                  <a:pt x="68029" y="38734"/>
                </a:lnTo>
                <a:lnTo>
                  <a:pt x="68089" y="38099"/>
                </a:lnTo>
                <a:lnTo>
                  <a:pt x="67731" y="37591"/>
                </a:lnTo>
                <a:lnTo>
                  <a:pt x="67552" y="37591"/>
                </a:lnTo>
                <a:lnTo>
                  <a:pt x="63430" y="36321"/>
                </a:lnTo>
                <a:lnTo>
                  <a:pt x="53993" y="36321"/>
                </a:lnTo>
                <a:lnTo>
                  <a:pt x="55606" y="28574"/>
                </a:lnTo>
                <a:lnTo>
                  <a:pt x="70601" y="28574"/>
                </a:lnTo>
                <a:lnTo>
                  <a:pt x="70543" y="42290"/>
                </a:lnTo>
                <a:lnTo>
                  <a:pt x="70239" y="42290"/>
                </a:lnTo>
                <a:lnTo>
                  <a:pt x="70120" y="44195"/>
                </a:lnTo>
                <a:lnTo>
                  <a:pt x="70000" y="45973"/>
                </a:lnTo>
                <a:close/>
              </a:path>
              <a:path w="71119" h="101600">
                <a:moveTo>
                  <a:pt x="36254" y="36956"/>
                </a:moveTo>
                <a:lnTo>
                  <a:pt x="34821" y="36956"/>
                </a:lnTo>
                <a:lnTo>
                  <a:pt x="33268" y="36321"/>
                </a:lnTo>
                <a:lnTo>
                  <a:pt x="33029" y="35178"/>
                </a:lnTo>
                <a:lnTo>
                  <a:pt x="32929" y="34543"/>
                </a:lnTo>
                <a:lnTo>
                  <a:pt x="32850" y="34035"/>
                </a:lnTo>
                <a:lnTo>
                  <a:pt x="32551" y="32765"/>
                </a:lnTo>
                <a:lnTo>
                  <a:pt x="35000" y="32130"/>
                </a:lnTo>
                <a:lnTo>
                  <a:pt x="33626" y="34543"/>
                </a:lnTo>
                <a:lnTo>
                  <a:pt x="34044" y="35178"/>
                </a:lnTo>
                <a:lnTo>
                  <a:pt x="35239" y="36321"/>
                </a:lnTo>
                <a:lnTo>
                  <a:pt x="37748" y="36321"/>
                </a:lnTo>
                <a:lnTo>
                  <a:pt x="36254" y="36956"/>
                </a:lnTo>
                <a:close/>
              </a:path>
              <a:path w="71119" h="101600">
                <a:moveTo>
                  <a:pt x="41893" y="33781"/>
                </a:moveTo>
                <a:lnTo>
                  <a:pt x="39838" y="32130"/>
                </a:lnTo>
                <a:lnTo>
                  <a:pt x="42779" y="32765"/>
                </a:lnTo>
                <a:lnTo>
                  <a:pt x="41893" y="33781"/>
                </a:lnTo>
                <a:close/>
              </a:path>
              <a:path w="71119" h="101600">
                <a:moveTo>
                  <a:pt x="47543" y="37591"/>
                </a:moveTo>
                <a:lnTo>
                  <a:pt x="47667" y="36956"/>
                </a:lnTo>
                <a:lnTo>
                  <a:pt x="47792" y="36321"/>
                </a:lnTo>
                <a:lnTo>
                  <a:pt x="47891" y="35813"/>
                </a:lnTo>
                <a:lnTo>
                  <a:pt x="48016" y="35178"/>
                </a:lnTo>
                <a:lnTo>
                  <a:pt x="48140" y="34543"/>
                </a:lnTo>
                <a:lnTo>
                  <a:pt x="49335" y="32130"/>
                </a:lnTo>
                <a:lnTo>
                  <a:pt x="49813" y="32130"/>
                </a:lnTo>
                <a:lnTo>
                  <a:pt x="52202" y="34543"/>
                </a:lnTo>
                <a:lnTo>
                  <a:pt x="51365" y="34543"/>
                </a:lnTo>
                <a:lnTo>
                  <a:pt x="47543" y="37591"/>
                </a:lnTo>
                <a:close/>
              </a:path>
              <a:path w="71119" h="101600">
                <a:moveTo>
                  <a:pt x="51330" y="46481"/>
                </a:moveTo>
                <a:lnTo>
                  <a:pt x="40674" y="46481"/>
                </a:lnTo>
                <a:lnTo>
                  <a:pt x="40834" y="45973"/>
                </a:lnTo>
                <a:lnTo>
                  <a:pt x="40853" y="42925"/>
                </a:lnTo>
                <a:lnTo>
                  <a:pt x="36314" y="42925"/>
                </a:lnTo>
                <a:lnTo>
                  <a:pt x="34701" y="40004"/>
                </a:lnTo>
                <a:lnTo>
                  <a:pt x="36434" y="38734"/>
                </a:lnTo>
                <a:lnTo>
                  <a:pt x="37748" y="36321"/>
                </a:lnTo>
                <a:lnTo>
                  <a:pt x="35239" y="36321"/>
                </a:lnTo>
                <a:lnTo>
                  <a:pt x="35281" y="35813"/>
                </a:lnTo>
                <a:lnTo>
                  <a:pt x="35388" y="34543"/>
                </a:lnTo>
                <a:lnTo>
                  <a:pt x="35478" y="33400"/>
                </a:lnTo>
                <a:lnTo>
                  <a:pt x="37031" y="33400"/>
                </a:lnTo>
                <a:lnTo>
                  <a:pt x="38763" y="34035"/>
                </a:lnTo>
                <a:lnTo>
                  <a:pt x="38894" y="34035"/>
                </a:lnTo>
                <a:lnTo>
                  <a:pt x="39181" y="35178"/>
                </a:lnTo>
                <a:lnTo>
                  <a:pt x="40375" y="35813"/>
                </a:lnTo>
                <a:lnTo>
                  <a:pt x="44298" y="35813"/>
                </a:lnTo>
                <a:lnTo>
                  <a:pt x="46527" y="37591"/>
                </a:lnTo>
                <a:lnTo>
                  <a:pt x="49693" y="38099"/>
                </a:lnTo>
                <a:lnTo>
                  <a:pt x="61722" y="38099"/>
                </a:lnTo>
                <a:lnTo>
                  <a:pt x="62654" y="40004"/>
                </a:lnTo>
                <a:lnTo>
                  <a:pt x="59787" y="40004"/>
                </a:lnTo>
                <a:lnTo>
                  <a:pt x="60305" y="40512"/>
                </a:lnTo>
                <a:lnTo>
                  <a:pt x="57697" y="40512"/>
                </a:lnTo>
                <a:lnTo>
                  <a:pt x="55427" y="42925"/>
                </a:lnTo>
                <a:lnTo>
                  <a:pt x="55248" y="43560"/>
                </a:lnTo>
                <a:lnTo>
                  <a:pt x="52261" y="43560"/>
                </a:lnTo>
                <a:lnTo>
                  <a:pt x="51664" y="45338"/>
                </a:lnTo>
                <a:lnTo>
                  <a:pt x="51330" y="46481"/>
                </a:lnTo>
                <a:close/>
              </a:path>
              <a:path w="71119" h="101600">
                <a:moveTo>
                  <a:pt x="38894" y="34035"/>
                </a:moveTo>
                <a:lnTo>
                  <a:pt x="38763" y="34035"/>
                </a:lnTo>
                <a:lnTo>
                  <a:pt x="38663" y="33400"/>
                </a:lnTo>
                <a:lnTo>
                  <a:pt x="38861" y="33781"/>
                </a:lnTo>
                <a:lnTo>
                  <a:pt x="38894" y="34035"/>
                </a:lnTo>
                <a:close/>
              </a:path>
              <a:path w="71119" h="101600">
                <a:moveTo>
                  <a:pt x="44298" y="35813"/>
                </a:moveTo>
                <a:lnTo>
                  <a:pt x="40375" y="35813"/>
                </a:lnTo>
                <a:lnTo>
                  <a:pt x="41893" y="33781"/>
                </a:lnTo>
                <a:lnTo>
                  <a:pt x="44298" y="35813"/>
                </a:lnTo>
                <a:close/>
              </a:path>
              <a:path w="71119" h="101600">
                <a:moveTo>
                  <a:pt x="26698" y="37591"/>
                </a:moveTo>
                <a:lnTo>
                  <a:pt x="25921" y="35178"/>
                </a:lnTo>
                <a:lnTo>
                  <a:pt x="28788" y="34035"/>
                </a:lnTo>
                <a:lnTo>
                  <a:pt x="30819" y="35813"/>
                </a:lnTo>
                <a:lnTo>
                  <a:pt x="33268" y="36321"/>
                </a:lnTo>
                <a:lnTo>
                  <a:pt x="29625" y="36321"/>
                </a:lnTo>
                <a:lnTo>
                  <a:pt x="26698" y="37591"/>
                </a:lnTo>
                <a:close/>
              </a:path>
              <a:path w="71119" h="101600">
                <a:moveTo>
                  <a:pt x="61722" y="38099"/>
                </a:moveTo>
                <a:lnTo>
                  <a:pt x="49693" y="38099"/>
                </a:lnTo>
                <a:lnTo>
                  <a:pt x="50589" y="36956"/>
                </a:lnTo>
                <a:lnTo>
                  <a:pt x="51664" y="36956"/>
                </a:lnTo>
                <a:lnTo>
                  <a:pt x="51585" y="36321"/>
                </a:lnTo>
                <a:lnTo>
                  <a:pt x="51523" y="35813"/>
                </a:lnTo>
                <a:lnTo>
                  <a:pt x="51444" y="35178"/>
                </a:lnTo>
                <a:lnTo>
                  <a:pt x="51365" y="34543"/>
                </a:lnTo>
                <a:lnTo>
                  <a:pt x="52202" y="34543"/>
                </a:lnTo>
                <a:lnTo>
                  <a:pt x="53993" y="36321"/>
                </a:lnTo>
                <a:lnTo>
                  <a:pt x="63072" y="36321"/>
                </a:lnTo>
                <a:lnTo>
                  <a:pt x="61101" y="36956"/>
                </a:lnTo>
                <a:lnTo>
                  <a:pt x="61722" y="38099"/>
                </a:lnTo>
                <a:close/>
              </a:path>
              <a:path w="71119" h="101600">
                <a:moveTo>
                  <a:pt x="34158" y="40512"/>
                </a:moveTo>
                <a:lnTo>
                  <a:pt x="33880" y="40004"/>
                </a:lnTo>
                <a:lnTo>
                  <a:pt x="33029" y="37591"/>
                </a:lnTo>
                <a:lnTo>
                  <a:pt x="31058" y="36956"/>
                </a:lnTo>
                <a:lnTo>
                  <a:pt x="29625" y="36321"/>
                </a:lnTo>
                <a:lnTo>
                  <a:pt x="33328" y="36321"/>
                </a:lnTo>
                <a:lnTo>
                  <a:pt x="34057" y="40004"/>
                </a:lnTo>
                <a:lnTo>
                  <a:pt x="34158" y="40512"/>
                </a:lnTo>
                <a:close/>
              </a:path>
              <a:path w="71119" h="101600">
                <a:moveTo>
                  <a:pt x="58354" y="44195"/>
                </a:moveTo>
                <a:lnTo>
                  <a:pt x="58426" y="43560"/>
                </a:lnTo>
                <a:lnTo>
                  <a:pt x="58498" y="42925"/>
                </a:lnTo>
                <a:lnTo>
                  <a:pt x="58570" y="42290"/>
                </a:lnTo>
                <a:lnTo>
                  <a:pt x="58627" y="41782"/>
                </a:lnTo>
                <a:lnTo>
                  <a:pt x="58699" y="41147"/>
                </a:lnTo>
                <a:lnTo>
                  <a:pt x="58772" y="40512"/>
                </a:lnTo>
                <a:lnTo>
                  <a:pt x="60305" y="40512"/>
                </a:lnTo>
                <a:lnTo>
                  <a:pt x="61340" y="41782"/>
                </a:lnTo>
                <a:lnTo>
                  <a:pt x="63460" y="41782"/>
                </a:lnTo>
                <a:lnTo>
                  <a:pt x="63848" y="42290"/>
                </a:lnTo>
                <a:lnTo>
                  <a:pt x="61220" y="42290"/>
                </a:lnTo>
                <a:lnTo>
                  <a:pt x="58354" y="44195"/>
                </a:lnTo>
                <a:close/>
              </a:path>
              <a:path w="71119" h="101600">
                <a:moveTo>
                  <a:pt x="63460" y="41782"/>
                </a:moveTo>
                <a:lnTo>
                  <a:pt x="61340" y="41782"/>
                </a:lnTo>
                <a:lnTo>
                  <a:pt x="63072" y="41147"/>
                </a:lnTo>
                <a:lnTo>
                  <a:pt x="63460" y="41782"/>
                </a:lnTo>
                <a:close/>
              </a:path>
              <a:path w="71119" h="101600">
                <a:moveTo>
                  <a:pt x="62057" y="44703"/>
                </a:moveTo>
                <a:lnTo>
                  <a:pt x="61220" y="44195"/>
                </a:lnTo>
                <a:lnTo>
                  <a:pt x="61220" y="42290"/>
                </a:lnTo>
                <a:lnTo>
                  <a:pt x="63848" y="42290"/>
                </a:lnTo>
                <a:lnTo>
                  <a:pt x="64386" y="42925"/>
                </a:lnTo>
                <a:lnTo>
                  <a:pt x="63430" y="43560"/>
                </a:lnTo>
                <a:lnTo>
                  <a:pt x="63072" y="43560"/>
                </a:lnTo>
                <a:lnTo>
                  <a:pt x="62057" y="44703"/>
                </a:lnTo>
                <a:close/>
              </a:path>
              <a:path w="71119" h="101600">
                <a:moveTo>
                  <a:pt x="45651" y="52450"/>
                </a:moveTo>
                <a:lnTo>
                  <a:pt x="34403" y="52450"/>
                </a:lnTo>
                <a:lnTo>
                  <a:pt x="36254" y="50672"/>
                </a:lnTo>
                <a:lnTo>
                  <a:pt x="36254" y="49529"/>
                </a:lnTo>
                <a:lnTo>
                  <a:pt x="32969" y="45973"/>
                </a:lnTo>
                <a:lnTo>
                  <a:pt x="35538" y="43560"/>
                </a:lnTo>
                <a:lnTo>
                  <a:pt x="38166" y="45973"/>
                </a:lnTo>
                <a:lnTo>
                  <a:pt x="38524" y="47116"/>
                </a:lnTo>
                <a:lnTo>
                  <a:pt x="36732" y="48894"/>
                </a:lnTo>
                <a:lnTo>
                  <a:pt x="45412" y="48894"/>
                </a:lnTo>
                <a:lnTo>
                  <a:pt x="45532" y="50672"/>
                </a:lnTo>
                <a:lnTo>
                  <a:pt x="45651" y="52450"/>
                </a:lnTo>
                <a:close/>
              </a:path>
              <a:path w="71119" h="101600">
                <a:moveTo>
                  <a:pt x="55367" y="45338"/>
                </a:moveTo>
                <a:lnTo>
                  <a:pt x="54591" y="45338"/>
                </a:lnTo>
                <a:lnTo>
                  <a:pt x="52261" y="43560"/>
                </a:lnTo>
                <a:lnTo>
                  <a:pt x="55248" y="43560"/>
                </a:lnTo>
                <a:lnTo>
                  <a:pt x="54650" y="44195"/>
                </a:lnTo>
                <a:lnTo>
                  <a:pt x="55367" y="45338"/>
                </a:lnTo>
                <a:close/>
              </a:path>
              <a:path w="71119" h="101600">
                <a:moveTo>
                  <a:pt x="66357" y="46481"/>
                </a:moveTo>
                <a:lnTo>
                  <a:pt x="63550" y="45338"/>
                </a:lnTo>
                <a:lnTo>
                  <a:pt x="63430" y="43560"/>
                </a:lnTo>
                <a:lnTo>
                  <a:pt x="64924" y="43560"/>
                </a:lnTo>
                <a:lnTo>
                  <a:pt x="67671" y="44703"/>
                </a:lnTo>
                <a:lnTo>
                  <a:pt x="66357" y="46481"/>
                </a:lnTo>
                <a:close/>
              </a:path>
              <a:path w="71119" h="101600">
                <a:moveTo>
                  <a:pt x="45412" y="48894"/>
                </a:moveTo>
                <a:lnTo>
                  <a:pt x="38464" y="48894"/>
                </a:lnTo>
                <a:lnTo>
                  <a:pt x="39241" y="45973"/>
                </a:lnTo>
                <a:lnTo>
                  <a:pt x="40674" y="46481"/>
                </a:lnTo>
                <a:lnTo>
                  <a:pt x="51330" y="46481"/>
                </a:lnTo>
                <a:lnTo>
                  <a:pt x="50995" y="47751"/>
                </a:lnTo>
                <a:lnTo>
                  <a:pt x="45333" y="47751"/>
                </a:lnTo>
                <a:lnTo>
                  <a:pt x="45412" y="48894"/>
                </a:lnTo>
                <a:close/>
              </a:path>
              <a:path w="71119" h="101600">
                <a:moveTo>
                  <a:pt x="50290" y="53085"/>
                </a:moveTo>
                <a:lnTo>
                  <a:pt x="45333" y="47751"/>
                </a:lnTo>
                <a:lnTo>
                  <a:pt x="50995" y="47751"/>
                </a:lnTo>
                <a:lnTo>
                  <a:pt x="50828" y="48259"/>
                </a:lnTo>
                <a:lnTo>
                  <a:pt x="53097" y="48259"/>
                </a:lnTo>
                <a:lnTo>
                  <a:pt x="53426" y="49529"/>
                </a:lnTo>
                <a:lnTo>
                  <a:pt x="51843" y="49529"/>
                </a:lnTo>
                <a:lnTo>
                  <a:pt x="51690" y="50672"/>
                </a:lnTo>
                <a:lnTo>
                  <a:pt x="51604" y="51307"/>
                </a:lnTo>
                <a:lnTo>
                  <a:pt x="53814" y="52450"/>
                </a:lnTo>
                <a:lnTo>
                  <a:pt x="50290" y="53085"/>
                </a:lnTo>
                <a:close/>
              </a:path>
              <a:path w="71119" h="101600">
                <a:moveTo>
                  <a:pt x="50051" y="58419"/>
                </a:moveTo>
                <a:lnTo>
                  <a:pt x="48618" y="58419"/>
                </a:lnTo>
                <a:lnTo>
                  <a:pt x="48498" y="56133"/>
                </a:lnTo>
                <a:lnTo>
                  <a:pt x="50230" y="53720"/>
                </a:lnTo>
                <a:lnTo>
                  <a:pt x="28788" y="53720"/>
                </a:lnTo>
                <a:lnTo>
                  <a:pt x="27235" y="51307"/>
                </a:lnTo>
                <a:lnTo>
                  <a:pt x="29863" y="49529"/>
                </a:lnTo>
                <a:lnTo>
                  <a:pt x="32253" y="52450"/>
                </a:lnTo>
                <a:lnTo>
                  <a:pt x="45651" y="52450"/>
                </a:lnTo>
                <a:lnTo>
                  <a:pt x="45691" y="53085"/>
                </a:lnTo>
                <a:lnTo>
                  <a:pt x="49554" y="53085"/>
                </a:lnTo>
                <a:lnTo>
                  <a:pt x="54889" y="54228"/>
                </a:lnTo>
                <a:lnTo>
                  <a:pt x="53655" y="55498"/>
                </a:lnTo>
                <a:lnTo>
                  <a:pt x="51126" y="55498"/>
                </a:lnTo>
                <a:lnTo>
                  <a:pt x="49036" y="56133"/>
                </a:lnTo>
                <a:lnTo>
                  <a:pt x="50051" y="58419"/>
                </a:lnTo>
                <a:close/>
              </a:path>
              <a:path w="71119" h="101600">
                <a:moveTo>
                  <a:pt x="53754" y="50672"/>
                </a:moveTo>
                <a:lnTo>
                  <a:pt x="51843" y="49529"/>
                </a:lnTo>
                <a:lnTo>
                  <a:pt x="53426" y="49529"/>
                </a:lnTo>
                <a:lnTo>
                  <a:pt x="53754" y="50672"/>
                </a:lnTo>
                <a:close/>
              </a:path>
              <a:path w="71119" h="101600">
                <a:moveTo>
                  <a:pt x="49554" y="53085"/>
                </a:moveTo>
                <a:lnTo>
                  <a:pt x="45691" y="53085"/>
                </a:lnTo>
                <a:lnTo>
                  <a:pt x="46886" y="52450"/>
                </a:lnTo>
                <a:lnTo>
                  <a:pt x="49554" y="53085"/>
                </a:lnTo>
                <a:close/>
              </a:path>
              <a:path w="71119" h="101600">
                <a:moveTo>
                  <a:pt x="29625" y="54228"/>
                </a:moveTo>
                <a:lnTo>
                  <a:pt x="29027" y="53720"/>
                </a:lnTo>
                <a:lnTo>
                  <a:pt x="31237" y="53720"/>
                </a:lnTo>
                <a:lnTo>
                  <a:pt x="29625" y="54228"/>
                </a:lnTo>
                <a:close/>
              </a:path>
              <a:path w="71119" h="101600">
                <a:moveTo>
                  <a:pt x="45333" y="59054"/>
                </a:moveTo>
                <a:lnTo>
                  <a:pt x="25862" y="59054"/>
                </a:lnTo>
                <a:lnTo>
                  <a:pt x="25805" y="58419"/>
                </a:lnTo>
                <a:lnTo>
                  <a:pt x="25708" y="57276"/>
                </a:lnTo>
                <a:lnTo>
                  <a:pt x="25611" y="56133"/>
                </a:lnTo>
                <a:lnTo>
                  <a:pt x="25503" y="54863"/>
                </a:lnTo>
                <a:lnTo>
                  <a:pt x="30998" y="54863"/>
                </a:lnTo>
                <a:lnTo>
                  <a:pt x="31131" y="54228"/>
                </a:lnTo>
                <a:lnTo>
                  <a:pt x="31237" y="53720"/>
                </a:lnTo>
                <a:lnTo>
                  <a:pt x="47125" y="53720"/>
                </a:lnTo>
                <a:lnTo>
                  <a:pt x="45691" y="55498"/>
                </a:lnTo>
                <a:lnTo>
                  <a:pt x="45572" y="58419"/>
                </a:lnTo>
                <a:lnTo>
                  <a:pt x="45333" y="59054"/>
                </a:lnTo>
                <a:close/>
              </a:path>
              <a:path w="71119" h="101600">
                <a:moveTo>
                  <a:pt x="52739" y="56641"/>
                </a:moveTo>
                <a:lnTo>
                  <a:pt x="51126" y="55498"/>
                </a:lnTo>
                <a:lnTo>
                  <a:pt x="53655" y="55498"/>
                </a:lnTo>
                <a:lnTo>
                  <a:pt x="53038" y="56133"/>
                </a:lnTo>
                <a:lnTo>
                  <a:pt x="52739" y="56641"/>
                </a:lnTo>
                <a:close/>
              </a:path>
              <a:path w="71119" h="101600">
                <a:moveTo>
                  <a:pt x="23055" y="60832"/>
                </a:moveTo>
                <a:lnTo>
                  <a:pt x="22218" y="60832"/>
                </a:lnTo>
                <a:lnTo>
                  <a:pt x="22935" y="57276"/>
                </a:lnTo>
                <a:lnTo>
                  <a:pt x="25862" y="59054"/>
                </a:lnTo>
                <a:lnTo>
                  <a:pt x="45333" y="59054"/>
                </a:lnTo>
                <a:lnTo>
                  <a:pt x="45094" y="59689"/>
                </a:lnTo>
                <a:lnTo>
                  <a:pt x="25921" y="59689"/>
                </a:lnTo>
                <a:lnTo>
                  <a:pt x="23055" y="60832"/>
                </a:lnTo>
                <a:close/>
              </a:path>
              <a:path w="71119" h="101600">
                <a:moveTo>
                  <a:pt x="16962" y="67436"/>
                </a:moveTo>
                <a:lnTo>
                  <a:pt x="17069" y="66801"/>
                </a:lnTo>
                <a:lnTo>
                  <a:pt x="17154" y="66293"/>
                </a:lnTo>
                <a:lnTo>
                  <a:pt x="17261" y="65658"/>
                </a:lnTo>
                <a:lnTo>
                  <a:pt x="14872" y="62102"/>
                </a:lnTo>
                <a:lnTo>
                  <a:pt x="17798" y="57911"/>
                </a:lnTo>
                <a:lnTo>
                  <a:pt x="17685" y="60832"/>
                </a:lnTo>
                <a:lnTo>
                  <a:pt x="17619" y="62610"/>
                </a:lnTo>
                <a:lnTo>
                  <a:pt x="24876" y="62610"/>
                </a:lnTo>
                <a:lnTo>
                  <a:pt x="25503" y="63245"/>
                </a:lnTo>
                <a:lnTo>
                  <a:pt x="25239" y="63880"/>
                </a:lnTo>
                <a:lnTo>
                  <a:pt x="23114" y="63880"/>
                </a:lnTo>
                <a:lnTo>
                  <a:pt x="18754" y="65658"/>
                </a:lnTo>
                <a:lnTo>
                  <a:pt x="16962" y="67436"/>
                </a:lnTo>
                <a:close/>
              </a:path>
              <a:path w="71119" h="101600">
                <a:moveTo>
                  <a:pt x="27713" y="61467"/>
                </a:moveTo>
                <a:lnTo>
                  <a:pt x="26280" y="61467"/>
                </a:lnTo>
                <a:lnTo>
                  <a:pt x="26996" y="60197"/>
                </a:lnTo>
                <a:lnTo>
                  <a:pt x="26280" y="60197"/>
                </a:lnTo>
                <a:lnTo>
                  <a:pt x="25921" y="59689"/>
                </a:lnTo>
                <a:lnTo>
                  <a:pt x="26937" y="59689"/>
                </a:lnTo>
                <a:lnTo>
                  <a:pt x="27713" y="61467"/>
                </a:lnTo>
                <a:close/>
              </a:path>
              <a:path w="71119" h="101600">
                <a:moveTo>
                  <a:pt x="33985" y="65023"/>
                </a:moveTo>
                <a:lnTo>
                  <a:pt x="27056" y="65023"/>
                </a:lnTo>
                <a:lnTo>
                  <a:pt x="28072" y="64388"/>
                </a:lnTo>
                <a:lnTo>
                  <a:pt x="28151" y="63880"/>
                </a:lnTo>
                <a:lnTo>
                  <a:pt x="28251" y="63245"/>
                </a:lnTo>
                <a:lnTo>
                  <a:pt x="29206" y="60197"/>
                </a:lnTo>
                <a:lnTo>
                  <a:pt x="27713" y="59689"/>
                </a:lnTo>
                <a:lnTo>
                  <a:pt x="41212" y="59689"/>
                </a:lnTo>
                <a:lnTo>
                  <a:pt x="41092" y="60197"/>
                </a:lnTo>
                <a:lnTo>
                  <a:pt x="42167" y="61467"/>
                </a:lnTo>
                <a:lnTo>
                  <a:pt x="36374" y="61467"/>
                </a:lnTo>
                <a:lnTo>
                  <a:pt x="33865" y="63880"/>
                </a:lnTo>
                <a:lnTo>
                  <a:pt x="33985" y="65023"/>
                </a:lnTo>
                <a:close/>
              </a:path>
              <a:path w="71119" h="101600">
                <a:moveTo>
                  <a:pt x="44855" y="60197"/>
                </a:moveTo>
                <a:lnTo>
                  <a:pt x="41570" y="59689"/>
                </a:lnTo>
                <a:lnTo>
                  <a:pt x="45094" y="59689"/>
                </a:lnTo>
                <a:lnTo>
                  <a:pt x="44855" y="60197"/>
                </a:lnTo>
                <a:close/>
              </a:path>
              <a:path w="71119" h="101600">
                <a:moveTo>
                  <a:pt x="24876" y="62610"/>
                </a:moveTo>
                <a:lnTo>
                  <a:pt x="19769" y="62610"/>
                </a:lnTo>
                <a:lnTo>
                  <a:pt x="22875" y="61467"/>
                </a:lnTo>
                <a:lnTo>
                  <a:pt x="24249" y="62102"/>
                </a:lnTo>
                <a:lnTo>
                  <a:pt x="24876" y="62610"/>
                </a:lnTo>
                <a:close/>
              </a:path>
              <a:path w="71119" h="101600">
                <a:moveTo>
                  <a:pt x="31640" y="68071"/>
                </a:moveTo>
                <a:lnTo>
                  <a:pt x="26578" y="68071"/>
                </a:lnTo>
                <a:lnTo>
                  <a:pt x="27355" y="66801"/>
                </a:lnTo>
                <a:lnTo>
                  <a:pt x="25682" y="63245"/>
                </a:lnTo>
                <a:lnTo>
                  <a:pt x="27415" y="61467"/>
                </a:lnTo>
                <a:lnTo>
                  <a:pt x="27298" y="62610"/>
                </a:lnTo>
                <a:lnTo>
                  <a:pt x="27233" y="63245"/>
                </a:lnTo>
                <a:lnTo>
                  <a:pt x="27116" y="64388"/>
                </a:lnTo>
                <a:lnTo>
                  <a:pt x="27056" y="65023"/>
                </a:lnTo>
                <a:lnTo>
                  <a:pt x="33985" y="65023"/>
                </a:lnTo>
                <a:lnTo>
                  <a:pt x="34044" y="65658"/>
                </a:lnTo>
                <a:lnTo>
                  <a:pt x="30879" y="65658"/>
                </a:lnTo>
                <a:lnTo>
                  <a:pt x="30162" y="66293"/>
                </a:lnTo>
                <a:lnTo>
                  <a:pt x="31640" y="68071"/>
                </a:lnTo>
                <a:close/>
              </a:path>
              <a:path w="71119" h="101600">
                <a:moveTo>
                  <a:pt x="39420" y="63245"/>
                </a:moveTo>
                <a:lnTo>
                  <a:pt x="36374" y="61467"/>
                </a:lnTo>
                <a:lnTo>
                  <a:pt x="42167" y="61467"/>
                </a:lnTo>
                <a:lnTo>
                  <a:pt x="42705" y="62102"/>
                </a:lnTo>
                <a:lnTo>
                  <a:pt x="40793" y="62610"/>
                </a:lnTo>
                <a:lnTo>
                  <a:pt x="39420" y="63245"/>
                </a:lnTo>
                <a:close/>
              </a:path>
              <a:path w="71119" h="101600">
                <a:moveTo>
                  <a:pt x="33089" y="72262"/>
                </a:moveTo>
                <a:lnTo>
                  <a:pt x="20665" y="72262"/>
                </a:lnTo>
                <a:lnTo>
                  <a:pt x="23114" y="63880"/>
                </a:lnTo>
                <a:lnTo>
                  <a:pt x="25239" y="63880"/>
                </a:lnTo>
                <a:lnTo>
                  <a:pt x="23652" y="67436"/>
                </a:lnTo>
                <a:lnTo>
                  <a:pt x="26578" y="68071"/>
                </a:lnTo>
                <a:lnTo>
                  <a:pt x="31640" y="68071"/>
                </a:lnTo>
                <a:lnTo>
                  <a:pt x="34104" y="70992"/>
                </a:lnTo>
                <a:lnTo>
                  <a:pt x="33089" y="72262"/>
                </a:lnTo>
                <a:close/>
              </a:path>
              <a:path w="71119" h="101600">
                <a:moveTo>
                  <a:pt x="37508" y="76326"/>
                </a:moveTo>
                <a:lnTo>
                  <a:pt x="35358" y="74040"/>
                </a:lnTo>
                <a:lnTo>
                  <a:pt x="34880" y="73405"/>
                </a:lnTo>
                <a:lnTo>
                  <a:pt x="35956" y="70992"/>
                </a:lnTo>
                <a:lnTo>
                  <a:pt x="35836" y="70357"/>
                </a:lnTo>
                <a:lnTo>
                  <a:pt x="35657" y="69849"/>
                </a:lnTo>
                <a:lnTo>
                  <a:pt x="33865" y="69214"/>
                </a:lnTo>
                <a:lnTo>
                  <a:pt x="33447" y="68579"/>
                </a:lnTo>
                <a:lnTo>
                  <a:pt x="32969" y="68071"/>
                </a:lnTo>
                <a:lnTo>
                  <a:pt x="35239" y="65658"/>
                </a:lnTo>
                <a:lnTo>
                  <a:pt x="34044" y="65658"/>
                </a:lnTo>
                <a:lnTo>
                  <a:pt x="36015" y="64388"/>
                </a:lnTo>
                <a:lnTo>
                  <a:pt x="36612" y="65658"/>
                </a:lnTo>
                <a:lnTo>
                  <a:pt x="35239" y="68579"/>
                </a:lnTo>
                <a:lnTo>
                  <a:pt x="36792" y="69849"/>
                </a:lnTo>
                <a:lnTo>
                  <a:pt x="39181" y="72262"/>
                </a:lnTo>
                <a:lnTo>
                  <a:pt x="39987" y="72262"/>
                </a:lnTo>
                <a:lnTo>
                  <a:pt x="37508" y="76326"/>
                </a:lnTo>
                <a:close/>
              </a:path>
              <a:path w="71119" h="101600">
                <a:moveTo>
                  <a:pt x="27170" y="79374"/>
                </a:moveTo>
                <a:lnTo>
                  <a:pt x="21979" y="79374"/>
                </a:lnTo>
                <a:lnTo>
                  <a:pt x="22995" y="75818"/>
                </a:lnTo>
                <a:lnTo>
                  <a:pt x="20546" y="75818"/>
                </a:lnTo>
                <a:lnTo>
                  <a:pt x="20606" y="74548"/>
                </a:lnTo>
                <a:lnTo>
                  <a:pt x="21502" y="74040"/>
                </a:lnTo>
                <a:lnTo>
                  <a:pt x="22816" y="73405"/>
                </a:lnTo>
                <a:lnTo>
                  <a:pt x="15589" y="73405"/>
                </a:lnTo>
                <a:lnTo>
                  <a:pt x="15469" y="72770"/>
                </a:lnTo>
                <a:lnTo>
                  <a:pt x="13976" y="67436"/>
                </a:lnTo>
                <a:lnTo>
                  <a:pt x="20665" y="72262"/>
                </a:lnTo>
                <a:lnTo>
                  <a:pt x="33089" y="72262"/>
                </a:lnTo>
                <a:lnTo>
                  <a:pt x="32909" y="72770"/>
                </a:lnTo>
                <a:lnTo>
                  <a:pt x="31775" y="72770"/>
                </a:lnTo>
                <a:lnTo>
                  <a:pt x="31784" y="73024"/>
                </a:lnTo>
                <a:lnTo>
                  <a:pt x="32209" y="73024"/>
                </a:lnTo>
                <a:lnTo>
                  <a:pt x="28848" y="74040"/>
                </a:lnTo>
                <a:lnTo>
                  <a:pt x="28609" y="74040"/>
                </a:lnTo>
                <a:lnTo>
                  <a:pt x="29624" y="76326"/>
                </a:lnTo>
                <a:lnTo>
                  <a:pt x="28729" y="77596"/>
                </a:lnTo>
                <a:lnTo>
                  <a:pt x="32014" y="78231"/>
                </a:lnTo>
                <a:lnTo>
                  <a:pt x="34798" y="78231"/>
                </a:lnTo>
                <a:lnTo>
                  <a:pt x="34686" y="78739"/>
                </a:lnTo>
                <a:lnTo>
                  <a:pt x="27235" y="78739"/>
                </a:lnTo>
                <a:lnTo>
                  <a:pt x="27170" y="79374"/>
                </a:lnTo>
                <a:close/>
              </a:path>
              <a:path w="71119" h="101600">
                <a:moveTo>
                  <a:pt x="39987" y="72262"/>
                </a:moveTo>
                <a:lnTo>
                  <a:pt x="39181" y="72262"/>
                </a:lnTo>
                <a:lnTo>
                  <a:pt x="37389" y="68071"/>
                </a:lnTo>
                <a:lnTo>
                  <a:pt x="42466" y="68071"/>
                </a:lnTo>
                <a:lnTo>
                  <a:pt x="39987" y="72262"/>
                </a:lnTo>
                <a:close/>
              </a:path>
              <a:path w="71119" h="101600">
                <a:moveTo>
                  <a:pt x="15096" y="75183"/>
                </a:moveTo>
                <a:lnTo>
                  <a:pt x="11826" y="75183"/>
                </a:lnTo>
                <a:lnTo>
                  <a:pt x="12602" y="73405"/>
                </a:lnTo>
                <a:lnTo>
                  <a:pt x="9676" y="72262"/>
                </a:lnTo>
                <a:lnTo>
                  <a:pt x="11049" y="70992"/>
                </a:lnTo>
                <a:lnTo>
                  <a:pt x="11527" y="70357"/>
                </a:lnTo>
                <a:lnTo>
                  <a:pt x="14394" y="72262"/>
                </a:lnTo>
                <a:lnTo>
                  <a:pt x="15529" y="74040"/>
                </a:lnTo>
                <a:lnTo>
                  <a:pt x="15096" y="75183"/>
                </a:lnTo>
                <a:close/>
              </a:path>
              <a:path w="71119" h="101600">
                <a:moveTo>
                  <a:pt x="34798" y="78231"/>
                </a:moveTo>
                <a:lnTo>
                  <a:pt x="32014" y="78231"/>
                </a:lnTo>
                <a:lnTo>
                  <a:pt x="31987" y="77596"/>
                </a:lnTo>
                <a:lnTo>
                  <a:pt x="31881" y="75183"/>
                </a:lnTo>
                <a:lnTo>
                  <a:pt x="31775" y="72770"/>
                </a:lnTo>
                <a:lnTo>
                  <a:pt x="32122" y="73024"/>
                </a:lnTo>
                <a:lnTo>
                  <a:pt x="35358" y="75183"/>
                </a:lnTo>
                <a:lnTo>
                  <a:pt x="35242" y="75818"/>
                </a:lnTo>
                <a:lnTo>
                  <a:pt x="35148" y="76326"/>
                </a:lnTo>
                <a:lnTo>
                  <a:pt x="35032" y="76961"/>
                </a:lnTo>
                <a:lnTo>
                  <a:pt x="34915" y="77596"/>
                </a:lnTo>
                <a:lnTo>
                  <a:pt x="34798" y="78231"/>
                </a:lnTo>
                <a:close/>
              </a:path>
              <a:path w="71119" h="101600">
                <a:moveTo>
                  <a:pt x="32122" y="73024"/>
                </a:moveTo>
                <a:lnTo>
                  <a:pt x="31775" y="72770"/>
                </a:lnTo>
                <a:lnTo>
                  <a:pt x="32909" y="72770"/>
                </a:lnTo>
                <a:lnTo>
                  <a:pt x="32122" y="73024"/>
                </a:lnTo>
                <a:close/>
              </a:path>
              <a:path w="71119" h="101600">
                <a:moveTo>
                  <a:pt x="17022" y="75183"/>
                </a:moveTo>
                <a:lnTo>
                  <a:pt x="16186" y="74548"/>
                </a:lnTo>
                <a:lnTo>
                  <a:pt x="15887" y="74548"/>
                </a:lnTo>
                <a:lnTo>
                  <a:pt x="16843" y="74040"/>
                </a:lnTo>
                <a:lnTo>
                  <a:pt x="16664" y="73405"/>
                </a:lnTo>
                <a:lnTo>
                  <a:pt x="18097" y="73405"/>
                </a:lnTo>
                <a:lnTo>
                  <a:pt x="17022" y="75183"/>
                </a:lnTo>
                <a:close/>
              </a:path>
              <a:path w="71119" h="101600">
                <a:moveTo>
                  <a:pt x="21588" y="74040"/>
                </a:moveTo>
                <a:lnTo>
                  <a:pt x="20068" y="73405"/>
                </a:lnTo>
                <a:lnTo>
                  <a:pt x="22816" y="73405"/>
                </a:lnTo>
                <a:lnTo>
                  <a:pt x="21588" y="74040"/>
                </a:lnTo>
                <a:close/>
              </a:path>
              <a:path w="71119" h="101600">
                <a:moveTo>
                  <a:pt x="14446" y="76961"/>
                </a:moveTo>
                <a:lnTo>
                  <a:pt x="11109" y="76961"/>
                </a:lnTo>
                <a:lnTo>
                  <a:pt x="11706" y="75818"/>
                </a:lnTo>
                <a:lnTo>
                  <a:pt x="9257" y="74040"/>
                </a:lnTo>
                <a:lnTo>
                  <a:pt x="9914" y="74040"/>
                </a:lnTo>
                <a:lnTo>
                  <a:pt x="11826" y="75183"/>
                </a:lnTo>
                <a:lnTo>
                  <a:pt x="15096" y="75183"/>
                </a:lnTo>
                <a:lnTo>
                  <a:pt x="14446" y="76961"/>
                </a:lnTo>
                <a:close/>
              </a:path>
              <a:path w="71119" h="101600">
                <a:moveTo>
                  <a:pt x="13797" y="78739"/>
                </a:moveTo>
                <a:lnTo>
                  <a:pt x="10870" y="78739"/>
                </a:lnTo>
                <a:lnTo>
                  <a:pt x="6988" y="74548"/>
                </a:lnTo>
                <a:lnTo>
                  <a:pt x="11109" y="76961"/>
                </a:lnTo>
                <a:lnTo>
                  <a:pt x="14446" y="76961"/>
                </a:lnTo>
                <a:lnTo>
                  <a:pt x="13797" y="78739"/>
                </a:lnTo>
                <a:close/>
              </a:path>
              <a:path w="71119" h="101600">
                <a:moveTo>
                  <a:pt x="16713" y="86486"/>
                </a:moveTo>
                <a:lnTo>
                  <a:pt x="11109" y="86486"/>
                </a:lnTo>
                <a:lnTo>
                  <a:pt x="10870" y="85978"/>
                </a:lnTo>
                <a:lnTo>
                  <a:pt x="11957" y="85089"/>
                </a:lnTo>
                <a:lnTo>
                  <a:pt x="12431" y="84635"/>
                </a:lnTo>
                <a:lnTo>
                  <a:pt x="12542" y="83565"/>
                </a:lnTo>
                <a:lnTo>
                  <a:pt x="12194" y="81787"/>
                </a:lnTo>
                <a:lnTo>
                  <a:pt x="12069" y="81152"/>
                </a:lnTo>
                <a:lnTo>
                  <a:pt x="11945" y="80517"/>
                </a:lnTo>
                <a:lnTo>
                  <a:pt x="10392" y="78739"/>
                </a:lnTo>
                <a:lnTo>
                  <a:pt x="13797" y="78739"/>
                </a:lnTo>
                <a:lnTo>
                  <a:pt x="17440" y="75818"/>
                </a:lnTo>
                <a:lnTo>
                  <a:pt x="17799" y="75818"/>
                </a:lnTo>
                <a:lnTo>
                  <a:pt x="17709" y="75183"/>
                </a:lnTo>
                <a:lnTo>
                  <a:pt x="17619" y="74548"/>
                </a:lnTo>
                <a:lnTo>
                  <a:pt x="18276" y="74548"/>
                </a:lnTo>
                <a:lnTo>
                  <a:pt x="21979" y="79374"/>
                </a:lnTo>
                <a:lnTo>
                  <a:pt x="27170" y="79374"/>
                </a:lnTo>
                <a:lnTo>
                  <a:pt x="26714" y="83565"/>
                </a:lnTo>
                <a:lnTo>
                  <a:pt x="17380" y="83565"/>
                </a:lnTo>
                <a:lnTo>
                  <a:pt x="16989" y="84635"/>
                </a:lnTo>
                <a:lnTo>
                  <a:pt x="17430" y="85089"/>
                </a:lnTo>
                <a:lnTo>
                  <a:pt x="17791" y="85978"/>
                </a:lnTo>
                <a:lnTo>
                  <a:pt x="16843" y="85978"/>
                </a:lnTo>
                <a:lnTo>
                  <a:pt x="16713" y="86486"/>
                </a:lnTo>
                <a:close/>
              </a:path>
              <a:path w="71119" h="101600">
                <a:moveTo>
                  <a:pt x="5196" y="83565"/>
                </a:moveTo>
                <a:lnTo>
                  <a:pt x="6450" y="81152"/>
                </a:lnTo>
                <a:lnTo>
                  <a:pt x="4957" y="80517"/>
                </a:lnTo>
                <a:lnTo>
                  <a:pt x="4585" y="78739"/>
                </a:lnTo>
                <a:lnTo>
                  <a:pt x="4479" y="78231"/>
                </a:lnTo>
                <a:lnTo>
                  <a:pt x="5734" y="77596"/>
                </a:lnTo>
                <a:lnTo>
                  <a:pt x="7704" y="79374"/>
                </a:lnTo>
                <a:lnTo>
                  <a:pt x="10299" y="79374"/>
                </a:lnTo>
                <a:lnTo>
                  <a:pt x="10201" y="80009"/>
                </a:lnTo>
                <a:lnTo>
                  <a:pt x="10123" y="80517"/>
                </a:lnTo>
                <a:lnTo>
                  <a:pt x="10025" y="81152"/>
                </a:lnTo>
                <a:lnTo>
                  <a:pt x="9928" y="81787"/>
                </a:lnTo>
                <a:lnTo>
                  <a:pt x="8182" y="81787"/>
                </a:lnTo>
                <a:lnTo>
                  <a:pt x="5196" y="83565"/>
                </a:lnTo>
                <a:close/>
              </a:path>
              <a:path w="71119" h="101600">
                <a:moveTo>
                  <a:pt x="10299" y="79374"/>
                </a:moveTo>
                <a:lnTo>
                  <a:pt x="7704" y="79374"/>
                </a:lnTo>
                <a:lnTo>
                  <a:pt x="8481" y="78739"/>
                </a:lnTo>
                <a:lnTo>
                  <a:pt x="10392" y="78739"/>
                </a:lnTo>
                <a:lnTo>
                  <a:pt x="10299" y="79374"/>
                </a:lnTo>
                <a:close/>
              </a:path>
              <a:path w="71119" h="101600">
                <a:moveTo>
                  <a:pt x="31476" y="81787"/>
                </a:moveTo>
                <a:lnTo>
                  <a:pt x="27235" y="78739"/>
                </a:lnTo>
                <a:lnTo>
                  <a:pt x="34686" y="78739"/>
                </a:lnTo>
                <a:lnTo>
                  <a:pt x="34574" y="79374"/>
                </a:lnTo>
                <a:lnTo>
                  <a:pt x="34462" y="80009"/>
                </a:lnTo>
                <a:lnTo>
                  <a:pt x="31476" y="81787"/>
                </a:lnTo>
                <a:close/>
              </a:path>
              <a:path w="71119" h="101600">
                <a:moveTo>
                  <a:pt x="9556" y="84200"/>
                </a:moveTo>
                <a:lnTo>
                  <a:pt x="6390" y="84200"/>
                </a:lnTo>
                <a:lnTo>
                  <a:pt x="8182" y="81787"/>
                </a:lnTo>
                <a:lnTo>
                  <a:pt x="9928" y="81787"/>
                </a:lnTo>
                <a:lnTo>
                  <a:pt x="9654" y="83565"/>
                </a:lnTo>
                <a:lnTo>
                  <a:pt x="9556" y="84200"/>
                </a:lnTo>
                <a:close/>
              </a:path>
              <a:path w="71119" h="101600">
                <a:moveTo>
                  <a:pt x="20967" y="85089"/>
                </a:moveTo>
                <a:lnTo>
                  <a:pt x="20123" y="85089"/>
                </a:lnTo>
                <a:lnTo>
                  <a:pt x="19743" y="84635"/>
                </a:lnTo>
                <a:lnTo>
                  <a:pt x="18874" y="84200"/>
                </a:lnTo>
                <a:lnTo>
                  <a:pt x="17380" y="83565"/>
                </a:lnTo>
                <a:lnTo>
                  <a:pt x="26714" y="83565"/>
                </a:lnTo>
                <a:lnTo>
                  <a:pt x="26592" y="84635"/>
                </a:lnTo>
                <a:lnTo>
                  <a:pt x="20038" y="84635"/>
                </a:lnTo>
                <a:lnTo>
                  <a:pt x="20967" y="85089"/>
                </a:lnTo>
                <a:close/>
              </a:path>
              <a:path w="71119" h="101600">
                <a:moveTo>
                  <a:pt x="27324" y="85089"/>
                </a:moveTo>
                <a:lnTo>
                  <a:pt x="26877" y="84200"/>
                </a:lnTo>
                <a:lnTo>
                  <a:pt x="29624" y="84200"/>
                </a:lnTo>
                <a:lnTo>
                  <a:pt x="27324" y="85089"/>
                </a:lnTo>
                <a:close/>
              </a:path>
              <a:path w="71119" h="101600">
                <a:moveTo>
                  <a:pt x="31234" y="85089"/>
                </a:moveTo>
                <a:lnTo>
                  <a:pt x="30632" y="85089"/>
                </a:lnTo>
                <a:lnTo>
                  <a:pt x="29147" y="84635"/>
                </a:lnTo>
                <a:lnTo>
                  <a:pt x="29383" y="84635"/>
                </a:lnTo>
                <a:lnTo>
                  <a:pt x="29624" y="84200"/>
                </a:lnTo>
                <a:lnTo>
                  <a:pt x="30938" y="84200"/>
                </a:lnTo>
                <a:lnTo>
                  <a:pt x="31234" y="85089"/>
                </a:lnTo>
                <a:close/>
              </a:path>
              <a:path w="71119" h="101600">
                <a:moveTo>
                  <a:pt x="20123" y="85089"/>
                </a:moveTo>
                <a:lnTo>
                  <a:pt x="18626" y="85089"/>
                </a:lnTo>
                <a:lnTo>
                  <a:pt x="20487" y="84635"/>
                </a:lnTo>
                <a:lnTo>
                  <a:pt x="19844" y="84635"/>
                </a:lnTo>
                <a:lnTo>
                  <a:pt x="20123" y="85089"/>
                </a:lnTo>
                <a:close/>
              </a:path>
              <a:path w="71119" h="101600">
                <a:moveTo>
                  <a:pt x="21265" y="85089"/>
                </a:moveTo>
                <a:lnTo>
                  <a:pt x="20967" y="85089"/>
                </a:lnTo>
                <a:lnTo>
                  <a:pt x="20038" y="84635"/>
                </a:lnTo>
                <a:lnTo>
                  <a:pt x="21404" y="84635"/>
                </a:lnTo>
                <a:lnTo>
                  <a:pt x="21265" y="85089"/>
                </a:lnTo>
                <a:close/>
              </a:path>
              <a:path w="71119" h="101600">
                <a:moveTo>
                  <a:pt x="26541" y="85089"/>
                </a:moveTo>
                <a:lnTo>
                  <a:pt x="22745" y="85089"/>
                </a:lnTo>
                <a:lnTo>
                  <a:pt x="21121" y="84635"/>
                </a:lnTo>
                <a:lnTo>
                  <a:pt x="26592" y="84635"/>
                </a:lnTo>
                <a:lnTo>
                  <a:pt x="26541" y="85089"/>
                </a:lnTo>
                <a:close/>
              </a:path>
              <a:path w="71119" h="101600">
                <a:moveTo>
                  <a:pt x="27295" y="88391"/>
                </a:moveTo>
                <a:lnTo>
                  <a:pt x="29383" y="84635"/>
                </a:lnTo>
                <a:lnTo>
                  <a:pt x="29505" y="87756"/>
                </a:lnTo>
                <a:lnTo>
                  <a:pt x="29654" y="87756"/>
                </a:lnTo>
                <a:lnTo>
                  <a:pt x="27295" y="88391"/>
                </a:lnTo>
                <a:close/>
              </a:path>
              <a:path w="71119" h="101600">
                <a:moveTo>
                  <a:pt x="18055" y="86486"/>
                </a:moveTo>
                <a:lnTo>
                  <a:pt x="17332" y="85089"/>
                </a:lnTo>
                <a:lnTo>
                  <a:pt x="18396" y="85978"/>
                </a:lnTo>
                <a:lnTo>
                  <a:pt x="18055" y="86486"/>
                </a:lnTo>
                <a:close/>
              </a:path>
              <a:path w="71119" h="101600">
                <a:moveTo>
                  <a:pt x="24141" y="88391"/>
                </a:moveTo>
                <a:lnTo>
                  <a:pt x="19929" y="88391"/>
                </a:lnTo>
                <a:lnTo>
                  <a:pt x="18455" y="87121"/>
                </a:lnTo>
                <a:lnTo>
                  <a:pt x="18055" y="86486"/>
                </a:lnTo>
                <a:lnTo>
                  <a:pt x="18396" y="85978"/>
                </a:lnTo>
                <a:lnTo>
                  <a:pt x="17450" y="85089"/>
                </a:lnTo>
                <a:lnTo>
                  <a:pt x="20716" y="85089"/>
                </a:lnTo>
                <a:lnTo>
                  <a:pt x="23473" y="85978"/>
                </a:lnTo>
                <a:lnTo>
                  <a:pt x="25324" y="85978"/>
                </a:lnTo>
                <a:lnTo>
                  <a:pt x="23891" y="86486"/>
                </a:lnTo>
                <a:lnTo>
                  <a:pt x="23974" y="87121"/>
                </a:lnTo>
                <a:lnTo>
                  <a:pt x="24058" y="87756"/>
                </a:lnTo>
                <a:lnTo>
                  <a:pt x="24141" y="88391"/>
                </a:lnTo>
                <a:close/>
              </a:path>
              <a:path w="71119" h="101600">
                <a:moveTo>
                  <a:pt x="25324" y="85978"/>
                </a:moveTo>
                <a:lnTo>
                  <a:pt x="23473" y="85978"/>
                </a:lnTo>
                <a:lnTo>
                  <a:pt x="23473" y="85089"/>
                </a:lnTo>
                <a:lnTo>
                  <a:pt x="27215" y="85089"/>
                </a:lnTo>
                <a:lnTo>
                  <a:pt x="25324" y="85978"/>
                </a:lnTo>
                <a:close/>
              </a:path>
              <a:path w="71119" h="101600">
                <a:moveTo>
                  <a:pt x="27713" y="85978"/>
                </a:moveTo>
                <a:lnTo>
                  <a:pt x="26138" y="85089"/>
                </a:lnTo>
                <a:lnTo>
                  <a:pt x="27324" y="85089"/>
                </a:lnTo>
                <a:lnTo>
                  <a:pt x="27713" y="85978"/>
                </a:lnTo>
                <a:close/>
              </a:path>
              <a:path w="71119" h="101600">
                <a:moveTo>
                  <a:pt x="24225" y="88899"/>
                </a:moveTo>
                <a:lnTo>
                  <a:pt x="16962" y="88899"/>
                </a:lnTo>
                <a:lnTo>
                  <a:pt x="16365" y="87756"/>
                </a:lnTo>
                <a:lnTo>
                  <a:pt x="16843" y="85978"/>
                </a:lnTo>
                <a:lnTo>
                  <a:pt x="18455" y="87121"/>
                </a:lnTo>
                <a:lnTo>
                  <a:pt x="19929" y="88391"/>
                </a:lnTo>
                <a:lnTo>
                  <a:pt x="24141" y="88391"/>
                </a:lnTo>
                <a:lnTo>
                  <a:pt x="24225" y="88899"/>
                </a:lnTo>
                <a:close/>
              </a:path>
              <a:path w="71119" h="101600">
                <a:moveTo>
                  <a:pt x="18055" y="86486"/>
                </a:moveTo>
                <a:lnTo>
                  <a:pt x="17649" y="86486"/>
                </a:lnTo>
                <a:lnTo>
                  <a:pt x="16843" y="85978"/>
                </a:lnTo>
                <a:lnTo>
                  <a:pt x="17778" y="85978"/>
                </a:lnTo>
                <a:lnTo>
                  <a:pt x="18055" y="86486"/>
                </a:lnTo>
                <a:close/>
              </a:path>
              <a:path w="71119" h="101600">
                <a:moveTo>
                  <a:pt x="15170" y="88391"/>
                </a:moveTo>
                <a:lnTo>
                  <a:pt x="11766" y="88391"/>
                </a:lnTo>
                <a:lnTo>
                  <a:pt x="12602" y="87121"/>
                </a:lnTo>
                <a:lnTo>
                  <a:pt x="12303" y="86486"/>
                </a:lnTo>
                <a:lnTo>
                  <a:pt x="16245" y="86486"/>
                </a:lnTo>
                <a:lnTo>
                  <a:pt x="16186" y="87121"/>
                </a:lnTo>
                <a:lnTo>
                  <a:pt x="15170" y="88391"/>
                </a:lnTo>
                <a:close/>
              </a:path>
              <a:path w="71119" h="101600">
                <a:moveTo>
                  <a:pt x="29654" y="87756"/>
                </a:moveTo>
                <a:lnTo>
                  <a:pt x="29505" y="87756"/>
                </a:lnTo>
                <a:lnTo>
                  <a:pt x="32013" y="87121"/>
                </a:lnTo>
                <a:lnTo>
                  <a:pt x="29654" y="87756"/>
                </a:lnTo>
                <a:close/>
              </a:path>
              <a:path w="71119" h="101600">
                <a:moveTo>
                  <a:pt x="8222" y="93090"/>
                </a:moveTo>
                <a:lnTo>
                  <a:pt x="1134" y="93090"/>
                </a:lnTo>
                <a:lnTo>
                  <a:pt x="3942" y="88391"/>
                </a:lnTo>
                <a:lnTo>
                  <a:pt x="5136" y="88899"/>
                </a:lnTo>
                <a:lnTo>
                  <a:pt x="5017" y="90169"/>
                </a:lnTo>
                <a:lnTo>
                  <a:pt x="8302" y="92455"/>
                </a:lnTo>
                <a:lnTo>
                  <a:pt x="8531" y="92455"/>
                </a:lnTo>
                <a:lnTo>
                  <a:pt x="8222" y="93090"/>
                </a:lnTo>
                <a:close/>
              </a:path>
              <a:path w="71119" h="101600">
                <a:moveTo>
                  <a:pt x="8531" y="92455"/>
                </a:moveTo>
                <a:lnTo>
                  <a:pt x="8302" y="92455"/>
                </a:lnTo>
                <a:lnTo>
                  <a:pt x="10332" y="88391"/>
                </a:lnTo>
                <a:lnTo>
                  <a:pt x="13259" y="88899"/>
                </a:lnTo>
                <a:lnTo>
                  <a:pt x="24225" y="88899"/>
                </a:lnTo>
                <a:lnTo>
                  <a:pt x="24309" y="90169"/>
                </a:lnTo>
                <a:lnTo>
                  <a:pt x="21621" y="90169"/>
                </a:lnTo>
                <a:lnTo>
                  <a:pt x="18455" y="90677"/>
                </a:lnTo>
                <a:lnTo>
                  <a:pt x="18402" y="91947"/>
                </a:lnTo>
                <a:lnTo>
                  <a:pt x="8839" y="91947"/>
                </a:lnTo>
                <a:lnTo>
                  <a:pt x="8531" y="92455"/>
                </a:lnTo>
                <a:close/>
              </a:path>
              <a:path w="71119" h="101600">
                <a:moveTo>
                  <a:pt x="21561" y="93725"/>
                </a:moveTo>
                <a:lnTo>
                  <a:pt x="20725" y="92455"/>
                </a:lnTo>
                <a:lnTo>
                  <a:pt x="20187" y="91312"/>
                </a:lnTo>
                <a:lnTo>
                  <a:pt x="21621" y="90169"/>
                </a:lnTo>
                <a:lnTo>
                  <a:pt x="24309" y="90169"/>
                </a:lnTo>
                <a:lnTo>
                  <a:pt x="25862" y="89534"/>
                </a:lnTo>
                <a:lnTo>
                  <a:pt x="25862" y="92455"/>
                </a:lnTo>
                <a:lnTo>
                  <a:pt x="22815" y="92455"/>
                </a:lnTo>
                <a:lnTo>
                  <a:pt x="21561" y="93725"/>
                </a:lnTo>
                <a:close/>
              </a:path>
              <a:path w="71119" h="101600">
                <a:moveTo>
                  <a:pt x="8242" y="97281"/>
                </a:moveTo>
                <a:lnTo>
                  <a:pt x="9556" y="94868"/>
                </a:lnTo>
                <a:lnTo>
                  <a:pt x="8964" y="92455"/>
                </a:lnTo>
                <a:lnTo>
                  <a:pt x="8839" y="91947"/>
                </a:lnTo>
                <a:lnTo>
                  <a:pt x="18402" y="91947"/>
                </a:lnTo>
                <a:lnTo>
                  <a:pt x="18296" y="94360"/>
                </a:lnTo>
                <a:lnTo>
                  <a:pt x="14931" y="94360"/>
                </a:lnTo>
                <a:lnTo>
                  <a:pt x="12721" y="96138"/>
                </a:lnTo>
                <a:lnTo>
                  <a:pt x="12542" y="96646"/>
                </a:lnTo>
                <a:lnTo>
                  <a:pt x="8242" y="97281"/>
                </a:lnTo>
                <a:close/>
              </a:path>
              <a:path w="71119" h="101600">
                <a:moveTo>
                  <a:pt x="24189" y="94868"/>
                </a:moveTo>
                <a:lnTo>
                  <a:pt x="21382" y="94868"/>
                </a:lnTo>
                <a:lnTo>
                  <a:pt x="22815" y="92455"/>
                </a:lnTo>
                <a:lnTo>
                  <a:pt x="25862" y="92455"/>
                </a:lnTo>
                <a:lnTo>
                  <a:pt x="25862" y="94360"/>
                </a:lnTo>
                <a:lnTo>
                  <a:pt x="24189" y="94868"/>
                </a:lnTo>
                <a:close/>
              </a:path>
              <a:path w="71119" h="101600">
                <a:moveTo>
                  <a:pt x="2491" y="93725"/>
                </a:moveTo>
                <a:lnTo>
                  <a:pt x="0" y="93725"/>
                </a:lnTo>
                <a:lnTo>
                  <a:pt x="2747" y="93090"/>
                </a:lnTo>
                <a:lnTo>
                  <a:pt x="2491" y="93725"/>
                </a:lnTo>
                <a:close/>
              </a:path>
              <a:path w="71119" h="101600">
                <a:moveTo>
                  <a:pt x="5623" y="93725"/>
                </a:moveTo>
                <a:lnTo>
                  <a:pt x="3454" y="93725"/>
                </a:lnTo>
                <a:lnTo>
                  <a:pt x="3105" y="93090"/>
                </a:lnTo>
                <a:lnTo>
                  <a:pt x="5136" y="93090"/>
                </a:lnTo>
                <a:lnTo>
                  <a:pt x="5623" y="93725"/>
                </a:lnTo>
                <a:close/>
              </a:path>
              <a:path w="71119" h="101600">
                <a:moveTo>
                  <a:pt x="3285" y="96646"/>
                </a:moveTo>
                <a:lnTo>
                  <a:pt x="1314" y="96646"/>
                </a:lnTo>
                <a:lnTo>
                  <a:pt x="2491" y="93725"/>
                </a:lnTo>
                <a:lnTo>
                  <a:pt x="3454" y="93725"/>
                </a:lnTo>
                <a:lnTo>
                  <a:pt x="4778" y="96138"/>
                </a:lnTo>
                <a:lnTo>
                  <a:pt x="3285" y="96646"/>
                </a:lnTo>
                <a:close/>
              </a:path>
              <a:path w="71119" h="101600">
                <a:moveTo>
                  <a:pt x="6988" y="95503"/>
                </a:moveTo>
                <a:lnTo>
                  <a:pt x="5623" y="93725"/>
                </a:lnTo>
                <a:lnTo>
                  <a:pt x="7913" y="93725"/>
                </a:lnTo>
                <a:lnTo>
                  <a:pt x="6988" y="95503"/>
                </a:lnTo>
                <a:close/>
              </a:path>
              <a:path w="71119" h="101600">
                <a:moveTo>
                  <a:pt x="17977" y="101472"/>
                </a:moveTo>
                <a:lnTo>
                  <a:pt x="15588" y="94360"/>
                </a:lnTo>
                <a:lnTo>
                  <a:pt x="18296" y="94360"/>
                </a:lnTo>
                <a:lnTo>
                  <a:pt x="17977" y="101472"/>
                </a:lnTo>
                <a:close/>
              </a:path>
            </a:pathLst>
          </a:custGeom>
          <a:solidFill>
            <a:srgbClr val="E43266"/>
          </a:solidFill>
        </p:spPr>
        <p:txBody>
          <a:bodyPr wrap="square" lIns="0" tIns="0" rIns="0" bIns="0" rtlCol="0"/>
          <a:lstStyle/>
          <a:p>
            <a:endParaRPr/>
          </a:p>
        </p:txBody>
      </p:sp>
      <p:sp>
        <p:nvSpPr>
          <p:cNvPr id="98" name="object 98"/>
          <p:cNvSpPr/>
          <p:nvPr/>
        </p:nvSpPr>
        <p:spPr>
          <a:xfrm>
            <a:off x="14803958" y="3089585"/>
            <a:ext cx="81915" cy="112395"/>
          </a:xfrm>
          <a:custGeom>
            <a:avLst/>
            <a:gdLst/>
            <a:ahLst/>
            <a:cxnLst/>
            <a:rect l="l" t="t" r="r" b="b"/>
            <a:pathLst>
              <a:path w="81915" h="112394">
                <a:moveTo>
                  <a:pt x="28860" y="2285"/>
                </a:moveTo>
                <a:lnTo>
                  <a:pt x="20725" y="2285"/>
                </a:lnTo>
                <a:lnTo>
                  <a:pt x="21006" y="2031"/>
                </a:lnTo>
                <a:lnTo>
                  <a:pt x="22747" y="126"/>
                </a:lnTo>
                <a:lnTo>
                  <a:pt x="24261" y="0"/>
                </a:lnTo>
                <a:lnTo>
                  <a:pt x="29027" y="2031"/>
                </a:lnTo>
                <a:lnTo>
                  <a:pt x="28860" y="2285"/>
                </a:lnTo>
                <a:close/>
              </a:path>
              <a:path w="81915" h="112394">
                <a:moveTo>
                  <a:pt x="4957" y="5079"/>
                </a:moveTo>
                <a:lnTo>
                  <a:pt x="0" y="3936"/>
                </a:lnTo>
                <a:lnTo>
                  <a:pt x="1194" y="761"/>
                </a:lnTo>
                <a:lnTo>
                  <a:pt x="1620" y="761"/>
                </a:lnTo>
                <a:lnTo>
                  <a:pt x="20490" y="126"/>
                </a:lnTo>
                <a:lnTo>
                  <a:pt x="20701" y="2031"/>
                </a:lnTo>
                <a:lnTo>
                  <a:pt x="20725" y="2285"/>
                </a:lnTo>
                <a:lnTo>
                  <a:pt x="28860" y="2285"/>
                </a:lnTo>
                <a:lnTo>
                  <a:pt x="27943" y="3555"/>
                </a:lnTo>
                <a:lnTo>
                  <a:pt x="7525" y="3555"/>
                </a:lnTo>
                <a:lnTo>
                  <a:pt x="4957" y="5079"/>
                </a:lnTo>
                <a:close/>
              </a:path>
              <a:path w="81915" h="112394">
                <a:moveTo>
                  <a:pt x="6390" y="8508"/>
                </a:moveTo>
                <a:lnTo>
                  <a:pt x="4539" y="6984"/>
                </a:lnTo>
                <a:lnTo>
                  <a:pt x="7525" y="3555"/>
                </a:lnTo>
                <a:lnTo>
                  <a:pt x="27943" y="3555"/>
                </a:lnTo>
                <a:lnTo>
                  <a:pt x="26859" y="5079"/>
                </a:lnTo>
                <a:lnTo>
                  <a:pt x="25802" y="5460"/>
                </a:lnTo>
                <a:lnTo>
                  <a:pt x="25563" y="5714"/>
                </a:lnTo>
                <a:lnTo>
                  <a:pt x="26101" y="5968"/>
                </a:lnTo>
                <a:lnTo>
                  <a:pt x="29693" y="5968"/>
                </a:lnTo>
                <a:lnTo>
                  <a:pt x="29846" y="6984"/>
                </a:lnTo>
                <a:lnTo>
                  <a:pt x="29923" y="7492"/>
                </a:lnTo>
                <a:lnTo>
                  <a:pt x="29606" y="8000"/>
                </a:lnTo>
                <a:lnTo>
                  <a:pt x="10392" y="8000"/>
                </a:lnTo>
                <a:lnTo>
                  <a:pt x="6390" y="8508"/>
                </a:lnTo>
                <a:close/>
              </a:path>
              <a:path w="81915" h="112394">
                <a:moveTo>
                  <a:pt x="29693" y="5968"/>
                </a:moveTo>
                <a:lnTo>
                  <a:pt x="26101" y="5968"/>
                </a:lnTo>
                <a:lnTo>
                  <a:pt x="29445" y="4190"/>
                </a:lnTo>
                <a:lnTo>
                  <a:pt x="29578" y="5079"/>
                </a:lnTo>
                <a:lnTo>
                  <a:pt x="29693" y="5968"/>
                </a:lnTo>
                <a:close/>
              </a:path>
              <a:path w="81915" h="112394">
                <a:moveTo>
                  <a:pt x="7465" y="19049"/>
                </a:moveTo>
                <a:lnTo>
                  <a:pt x="6787" y="11556"/>
                </a:lnTo>
                <a:lnTo>
                  <a:pt x="6749" y="11175"/>
                </a:lnTo>
                <a:lnTo>
                  <a:pt x="10392" y="8000"/>
                </a:lnTo>
                <a:lnTo>
                  <a:pt x="29606" y="8000"/>
                </a:lnTo>
                <a:lnTo>
                  <a:pt x="28430" y="10286"/>
                </a:lnTo>
                <a:lnTo>
                  <a:pt x="30668" y="10286"/>
                </a:lnTo>
                <a:lnTo>
                  <a:pt x="31357" y="11556"/>
                </a:lnTo>
                <a:lnTo>
                  <a:pt x="31357" y="13715"/>
                </a:lnTo>
                <a:lnTo>
                  <a:pt x="34224" y="13969"/>
                </a:lnTo>
                <a:lnTo>
                  <a:pt x="35777" y="14858"/>
                </a:lnTo>
                <a:lnTo>
                  <a:pt x="35879" y="15493"/>
                </a:lnTo>
                <a:lnTo>
                  <a:pt x="12662" y="15493"/>
                </a:lnTo>
                <a:lnTo>
                  <a:pt x="7465" y="19049"/>
                </a:lnTo>
                <a:close/>
              </a:path>
              <a:path w="81915" h="112394">
                <a:moveTo>
                  <a:pt x="17261" y="19176"/>
                </a:moveTo>
                <a:lnTo>
                  <a:pt x="15887" y="18287"/>
                </a:lnTo>
                <a:lnTo>
                  <a:pt x="14573" y="15493"/>
                </a:lnTo>
                <a:lnTo>
                  <a:pt x="35879" y="15493"/>
                </a:lnTo>
                <a:lnTo>
                  <a:pt x="36075" y="16636"/>
                </a:lnTo>
                <a:lnTo>
                  <a:pt x="35541" y="18287"/>
                </a:lnTo>
                <a:lnTo>
                  <a:pt x="18575" y="18414"/>
                </a:lnTo>
                <a:lnTo>
                  <a:pt x="17261" y="19176"/>
                </a:lnTo>
                <a:close/>
              </a:path>
              <a:path w="81915" h="112394">
                <a:moveTo>
                  <a:pt x="17082" y="34543"/>
                </a:moveTo>
                <a:lnTo>
                  <a:pt x="17858" y="28447"/>
                </a:lnTo>
                <a:lnTo>
                  <a:pt x="20904" y="25780"/>
                </a:lnTo>
                <a:lnTo>
                  <a:pt x="21442" y="24002"/>
                </a:lnTo>
                <a:lnTo>
                  <a:pt x="18694" y="23240"/>
                </a:lnTo>
                <a:lnTo>
                  <a:pt x="15708" y="21208"/>
                </a:lnTo>
                <a:lnTo>
                  <a:pt x="18575" y="18414"/>
                </a:lnTo>
                <a:lnTo>
                  <a:pt x="35484" y="18414"/>
                </a:lnTo>
                <a:lnTo>
                  <a:pt x="34283" y="22224"/>
                </a:lnTo>
                <a:lnTo>
                  <a:pt x="36911" y="25145"/>
                </a:lnTo>
                <a:lnTo>
                  <a:pt x="41152" y="28066"/>
                </a:lnTo>
                <a:lnTo>
                  <a:pt x="41691" y="32130"/>
                </a:lnTo>
                <a:lnTo>
                  <a:pt x="41809" y="33019"/>
                </a:lnTo>
                <a:lnTo>
                  <a:pt x="45582" y="33019"/>
                </a:lnTo>
                <a:lnTo>
                  <a:pt x="45875" y="33908"/>
                </a:lnTo>
                <a:lnTo>
                  <a:pt x="22457" y="33908"/>
                </a:lnTo>
                <a:lnTo>
                  <a:pt x="17082" y="34543"/>
                </a:lnTo>
                <a:close/>
              </a:path>
              <a:path w="81915" h="112394">
                <a:moveTo>
                  <a:pt x="45582" y="33019"/>
                </a:moveTo>
                <a:lnTo>
                  <a:pt x="41809" y="33019"/>
                </a:lnTo>
                <a:lnTo>
                  <a:pt x="43840" y="32130"/>
                </a:lnTo>
                <a:lnTo>
                  <a:pt x="45393" y="32511"/>
                </a:lnTo>
                <a:lnTo>
                  <a:pt x="45582" y="33019"/>
                </a:lnTo>
                <a:close/>
              </a:path>
              <a:path w="81915" h="112394">
                <a:moveTo>
                  <a:pt x="25264" y="38480"/>
                </a:moveTo>
                <a:lnTo>
                  <a:pt x="21501" y="38353"/>
                </a:lnTo>
                <a:lnTo>
                  <a:pt x="22472" y="34543"/>
                </a:lnTo>
                <a:lnTo>
                  <a:pt x="22039" y="34289"/>
                </a:lnTo>
                <a:lnTo>
                  <a:pt x="22457" y="33908"/>
                </a:lnTo>
                <a:lnTo>
                  <a:pt x="45875" y="33908"/>
                </a:lnTo>
                <a:lnTo>
                  <a:pt x="45973" y="34162"/>
                </a:lnTo>
                <a:lnTo>
                  <a:pt x="46120" y="34543"/>
                </a:lnTo>
                <a:lnTo>
                  <a:pt x="51299" y="34543"/>
                </a:lnTo>
                <a:lnTo>
                  <a:pt x="51508" y="37337"/>
                </a:lnTo>
                <a:lnTo>
                  <a:pt x="28310" y="37337"/>
                </a:lnTo>
                <a:lnTo>
                  <a:pt x="25264" y="38480"/>
                </a:lnTo>
                <a:close/>
              </a:path>
              <a:path w="81915" h="112394">
                <a:moveTo>
                  <a:pt x="51298" y="34543"/>
                </a:moveTo>
                <a:lnTo>
                  <a:pt x="47015" y="34543"/>
                </a:lnTo>
                <a:lnTo>
                  <a:pt x="51247" y="33908"/>
                </a:lnTo>
                <a:lnTo>
                  <a:pt x="51298" y="34543"/>
                </a:lnTo>
                <a:close/>
              </a:path>
              <a:path w="81915" h="112394">
                <a:moveTo>
                  <a:pt x="31177" y="47116"/>
                </a:moveTo>
                <a:lnTo>
                  <a:pt x="26100" y="46227"/>
                </a:lnTo>
                <a:lnTo>
                  <a:pt x="29266" y="42163"/>
                </a:lnTo>
                <a:lnTo>
                  <a:pt x="28430" y="40766"/>
                </a:lnTo>
                <a:lnTo>
                  <a:pt x="28310" y="37337"/>
                </a:lnTo>
                <a:lnTo>
                  <a:pt x="51508" y="37337"/>
                </a:lnTo>
                <a:lnTo>
                  <a:pt x="51589" y="38480"/>
                </a:lnTo>
                <a:lnTo>
                  <a:pt x="51664" y="39496"/>
                </a:lnTo>
                <a:lnTo>
                  <a:pt x="47184" y="40512"/>
                </a:lnTo>
                <a:lnTo>
                  <a:pt x="49454" y="41147"/>
                </a:lnTo>
                <a:lnTo>
                  <a:pt x="50231" y="42417"/>
                </a:lnTo>
                <a:lnTo>
                  <a:pt x="49394" y="44576"/>
                </a:lnTo>
                <a:lnTo>
                  <a:pt x="53264" y="44576"/>
                </a:lnTo>
                <a:lnTo>
                  <a:pt x="55419" y="46481"/>
                </a:lnTo>
                <a:lnTo>
                  <a:pt x="34642" y="46481"/>
                </a:lnTo>
                <a:lnTo>
                  <a:pt x="31177" y="47116"/>
                </a:lnTo>
                <a:close/>
              </a:path>
              <a:path w="81915" h="112394">
                <a:moveTo>
                  <a:pt x="53264" y="44576"/>
                </a:moveTo>
                <a:lnTo>
                  <a:pt x="49394" y="44576"/>
                </a:lnTo>
                <a:lnTo>
                  <a:pt x="52082" y="43560"/>
                </a:lnTo>
                <a:lnTo>
                  <a:pt x="53264" y="44576"/>
                </a:lnTo>
                <a:close/>
              </a:path>
              <a:path w="81915" h="112394">
                <a:moveTo>
                  <a:pt x="50729" y="87883"/>
                </a:moveTo>
                <a:lnTo>
                  <a:pt x="45930" y="87502"/>
                </a:lnTo>
                <a:lnTo>
                  <a:pt x="41869" y="79882"/>
                </a:lnTo>
                <a:lnTo>
                  <a:pt x="50768" y="78739"/>
                </a:lnTo>
                <a:lnTo>
                  <a:pt x="42258" y="75945"/>
                </a:lnTo>
                <a:lnTo>
                  <a:pt x="42592" y="75945"/>
                </a:lnTo>
                <a:lnTo>
                  <a:pt x="41211" y="72643"/>
                </a:lnTo>
                <a:lnTo>
                  <a:pt x="46468" y="68579"/>
                </a:lnTo>
                <a:lnTo>
                  <a:pt x="44019" y="67055"/>
                </a:lnTo>
                <a:lnTo>
                  <a:pt x="40597" y="67055"/>
                </a:lnTo>
                <a:lnTo>
                  <a:pt x="38583" y="65404"/>
                </a:lnTo>
                <a:lnTo>
                  <a:pt x="40256" y="62229"/>
                </a:lnTo>
                <a:lnTo>
                  <a:pt x="35000" y="60451"/>
                </a:lnTo>
                <a:lnTo>
                  <a:pt x="32969" y="57022"/>
                </a:lnTo>
                <a:lnTo>
                  <a:pt x="39181" y="54990"/>
                </a:lnTo>
                <a:lnTo>
                  <a:pt x="36254" y="49275"/>
                </a:lnTo>
                <a:lnTo>
                  <a:pt x="34642" y="46481"/>
                </a:lnTo>
                <a:lnTo>
                  <a:pt x="55419" y="46481"/>
                </a:lnTo>
                <a:lnTo>
                  <a:pt x="56323" y="47243"/>
                </a:lnTo>
                <a:lnTo>
                  <a:pt x="55420" y="49275"/>
                </a:lnTo>
                <a:lnTo>
                  <a:pt x="55307" y="49529"/>
                </a:lnTo>
                <a:lnTo>
                  <a:pt x="53098" y="51180"/>
                </a:lnTo>
                <a:lnTo>
                  <a:pt x="51246" y="53212"/>
                </a:lnTo>
                <a:lnTo>
                  <a:pt x="54710" y="53593"/>
                </a:lnTo>
                <a:lnTo>
                  <a:pt x="55082" y="54990"/>
                </a:lnTo>
                <a:lnTo>
                  <a:pt x="55128" y="55244"/>
                </a:lnTo>
                <a:lnTo>
                  <a:pt x="55964" y="56260"/>
                </a:lnTo>
                <a:lnTo>
                  <a:pt x="57278" y="56514"/>
                </a:lnTo>
                <a:lnTo>
                  <a:pt x="57696" y="58927"/>
                </a:lnTo>
                <a:lnTo>
                  <a:pt x="58413" y="61213"/>
                </a:lnTo>
                <a:lnTo>
                  <a:pt x="59309" y="63499"/>
                </a:lnTo>
                <a:lnTo>
                  <a:pt x="63729" y="63499"/>
                </a:lnTo>
                <a:lnTo>
                  <a:pt x="68388" y="68198"/>
                </a:lnTo>
                <a:lnTo>
                  <a:pt x="63595" y="68579"/>
                </a:lnTo>
                <a:lnTo>
                  <a:pt x="61763" y="68579"/>
                </a:lnTo>
                <a:lnTo>
                  <a:pt x="64804" y="70230"/>
                </a:lnTo>
                <a:lnTo>
                  <a:pt x="64368" y="74548"/>
                </a:lnTo>
                <a:lnTo>
                  <a:pt x="60444" y="74548"/>
                </a:lnTo>
                <a:lnTo>
                  <a:pt x="62534" y="75945"/>
                </a:lnTo>
                <a:lnTo>
                  <a:pt x="63848" y="77469"/>
                </a:lnTo>
                <a:lnTo>
                  <a:pt x="64326" y="79247"/>
                </a:lnTo>
                <a:lnTo>
                  <a:pt x="66058" y="79247"/>
                </a:lnTo>
                <a:lnTo>
                  <a:pt x="67313" y="80390"/>
                </a:lnTo>
                <a:lnTo>
                  <a:pt x="67731" y="82041"/>
                </a:lnTo>
                <a:lnTo>
                  <a:pt x="71676" y="82041"/>
                </a:lnTo>
                <a:lnTo>
                  <a:pt x="71971" y="83438"/>
                </a:lnTo>
                <a:lnTo>
                  <a:pt x="71180" y="84581"/>
                </a:lnTo>
                <a:lnTo>
                  <a:pt x="55128" y="84581"/>
                </a:lnTo>
                <a:lnTo>
                  <a:pt x="50729" y="87883"/>
                </a:lnTo>
                <a:close/>
              </a:path>
              <a:path w="81915" h="112394">
                <a:moveTo>
                  <a:pt x="64147" y="76707"/>
                </a:moveTo>
                <a:lnTo>
                  <a:pt x="60444" y="74548"/>
                </a:lnTo>
                <a:lnTo>
                  <a:pt x="64368" y="74548"/>
                </a:lnTo>
                <a:lnTo>
                  <a:pt x="64225" y="75945"/>
                </a:lnTo>
                <a:lnTo>
                  <a:pt x="64147" y="76707"/>
                </a:lnTo>
                <a:close/>
              </a:path>
              <a:path w="81915" h="112394">
                <a:moveTo>
                  <a:pt x="71676" y="82041"/>
                </a:moveTo>
                <a:lnTo>
                  <a:pt x="67731" y="82041"/>
                </a:lnTo>
                <a:lnTo>
                  <a:pt x="71553" y="81406"/>
                </a:lnTo>
                <a:lnTo>
                  <a:pt x="71676" y="82041"/>
                </a:lnTo>
                <a:close/>
              </a:path>
              <a:path w="81915" h="112394">
                <a:moveTo>
                  <a:pt x="60802" y="112013"/>
                </a:moveTo>
                <a:lnTo>
                  <a:pt x="55307" y="111886"/>
                </a:lnTo>
                <a:lnTo>
                  <a:pt x="55919" y="109727"/>
                </a:lnTo>
                <a:lnTo>
                  <a:pt x="56024" y="109473"/>
                </a:lnTo>
                <a:lnTo>
                  <a:pt x="57099" y="107568"/>
                </a:lnTo>
                <a:lnTo>
                  <a:pt x="56418" y="105282"/>
                </a:lnTo>
                <a:lnTo>
                  <a:pt x="56433" y="103758"/>
                </a:lnTo>
                <a:lnTo>
                  <a:pt x="56560" y="102869"/>
                </a:lnTo>
                <a:lnTo>
                  <a:pt x="57099" y="101726"/>
                </a:lnTo>
                <a:lnTo>
                  <a:pt x="55785" y="99567"/>
                </a:lnTo>
                <a:lnTo>
                  <a:pt x="54770" y="97027"/>
                </a:lnTo>
                <a:lnTo>
                  <a:pt x="55295" y="94487"/>
                </a:lnTo>
                <a:lnTo>
                  <a:pt x="53754" y="94487"/>
                </a:lnTo>
                <a:lnTo>
                  <a:pt x="49454" y="91693"/>
                </a:lnTo>
                <a:lnTo>
                  <a:pt x="50729" y="87883"/>
                </a:lnTo>
                <a:lnTo>
                  <a:pt x="55128" y="84581"/>
                </a:lnTo>
                <a:lnTo>
                  <a:pt x="52425" y="87883"/>
                </a:lnTo>
                <a:lnTo>
                  <a:pt x="68932" y="87883"/>
                </a:lnTo>
                <a:lnTo>
                  <a:pt x="68806" y="90423"/>
                </a:lnTo>
                <a:lnTo>
                  <a:pt x="72031" y="92074"/>
                </a:lnTo>
                <a:lnTo>
                  <a:pt x="73370" y="94487"/>
                </a:lnTo>
                <a:lnTo>
                  <a:pt x="72985" y="97027"/>
                </a:lnTo>
                <a:lnTo>
                  <a:pt x="72927" y="97408"/>
                </a:lnTo>
                <a:lnTo>
                  <a:pt x="77820" y="97408"/>
                </a:lnTo>
                <a:lnTo>
                  <a:pt x="77979" y="99567"/>
                </a:lnTo>
                <a:lnTo>
                  <a:pt x="78064" y="100710"/>
                </a:lnTo>
                <a:lnTo>
                  <a:pt x="73875" y="102869"/>
                </a:lnTo>
                <a:lnTo>
                  <a:pt x="72867" y="102869"/>
                </a:lnTo>
                <a:lnTo>
                  <a:pt x="72942" y="104139"/>
                </a:lnTo>
                <a:lnTo>
                  <a:pt x="73045" y="105790"/>
                </a:lnTo>
                <a:lnTo>
                  <a:pt x="73155" y="107568"/>
                </a:lnTo>
                <a:lnTo>
                  <a:pt x="73274" y="109473"/>
                </a:lnTo>
                <a:lnTo>
                  <a:pt x="73290" y="109727"/>
                </a:lnTo>
                <a:lnTo>
                  <a:pt x="79855" y="109727"/>
                </a:lnTo>
                <a:lnTo>
                  <a:pt x="81289" y="110489"/>
                </a:lnTo>
                <a:lnTo>
                  <a:pt x="80393" y="110997"/>
                </a:lnTo>
                <a:lnTo>
                  <a:pt x="79514" y="111251"/>
                </a:lnTo>
                <a:lnTo>
                  <a:pt x="61967" y="111251"/>
                </a:lnTo>
                <a:lnTo>
                  <a:pt x="60802" y="112013"/>
                </a:lnTo>
                <a:close/>
              </a:path>
              <a:path w="81915" h="112394">
                <a:moveTo>
                  <a:pt x="69009" y="87883"/>
                </a:moveTo>
                <a:lnTo>
                  <a:pt x="52425" y="87883"/>
                </a:lnTo>
                <a:lnTo>
                  <a:pt x="55128" y="84581"/>
                </a:lnTo>
                <a:lnTo>
                  <a:pt x="71180" y="84581"/>
                </a:lnTo>
                <a:lnTo>
                  <a:pt x="69009" y="87883"/>
                </a:lnTo>
                <a:close/>
              </a:path>
              <a:path w="81915" h="112394">
                <a:moveTo>
                  <a:pt x="77820" y="97408"/>
                </a:moveTo>
                <a:lnTo>
                  <a:pt x="72927" y="97408"/>
                </a:lnTo>
                <a:lnTo>
                  <a:pt x="77705" y="95884"/>
                </a:lnTo>
                <a:lnTo>
                  <a:pt x="77820" y="97408"/>
                </a:lnTo>
                <a:close/>
              </a:path>
              <a:path w="81915" h="112394">
                <a:moveTo>
                  <a:pt x="73311" y="109727"/>
                </a:moveTo>
                <a:lnTo>
                  <a:pt x="73274" y="109473"/>
                </a:lnTo>
                <a:lnTo>
                  <a:pt x="73157" y="107568"/>
                </a:lnTo>
                <a:lnTo>
                  <a:pt x="73047" y="105790"/>
                </a:lnTo>
                <a:lnTo>
                  <a:pt x="72945" y="104139"/>
                </a:lnTo>
                <a:lnTo>
                  <a:pt x="72867" y="102869"/>
                </a:lnTo>
                <a:lnTo>
                  <a:pt x="75260" y="103758"/>
                </a:lnTo>
                <a:lnTo>
                  <a:pt x="75197" y="104139"/>
                </a:lnTo>
                <a:lnTo>
                  <a:pt x="73584" y="105790"/>
                </a:lnTo>
                <a:lnTo>
                  <a:pt x="74779" y="106298"/>
                </a:lnTo>
                <a:lnTo>
                  <a:pt x="73419" y="109473"/>
                </a:lnTo>
                <a:lnTo>
                  <a:pt x="73311" y="109727"/>
                </a:lnTo>
                <a:close/>
              </a:path>
              <a:path w="81915" h="112394">
                <a:moveTo>
                  <a:pt x="75260" y="103758"/>
                </a:moveTo>
                <a:lnTo>
                  <a:pt x="72867" y="102869"/>
                </a:lnTo>
                <a:lnTo>
                  <a:pt x="74749" y="102869"/>
                </a:lnTo>
                <a:lnTo>
                  <a:pt x="75376" y="103123"/>
                </a:lnTo>
                <a:lnTo>
                  <a:pt x="75260" y="103758"/>
                </a:lnTo>
                <a:close/>
              </a:path>
              <a:path w="81915" h="112394">
                <a:moveTo>
                  <a:pt x="79855" y="109727"/>
                </a:moveTo>
                <a:lnTo>
                  <a:pt x="73285" y="109727"/>
                </a:lnTo>
                <a:lnTo>
                  <a:pt x="73419" y="109473"/>
                </a:lnTo>
                <a:lnTo>
                  <a:pt x="74779" y="106298"/>
                </a:lnTo>
                <a:lnTo>
                  <a:pt x="73584" y="105790"/>
                </a:lnTo>
                <a:lnTo>
                  <a:pt x="75197" y="104139"/>
                </a:lnTo>
                <a:lnTo>
                  <a:pt x="75260" y="103758"/>
                </a:lnTo>
                <a:lnTo>
                  <a:pt x="79557" y="105282"/>
                </a:lnTo>
                <a:lnTo>
                  <a:pt x="79623" y="106298"/>
                </a:lnTo>
                <a:lnTo>
                  <a:pt x="79707" y="107568"/>
                </a:lnTo>
                <a:lnTo>
                  <a:pt x="79832" y="109473"/>
                </a:lnTo>
                <a:lnTo>
                  <a:pt x="79855" y="109727"/>
                </a:lnTo>
                <a:close/>
              </a:path>
              <a:path w="81915" h="112394">
                <a:moveTo>
                  <a:pt x="64446" y="112013"/>
                </a:moveTo>
                <a:lnTo>
                  <a:pt x="63729" y="112013"/>
                </a:lnTo>
                <a:lnTo>
                  <a:pt x="62758" y="111251"/>
                </a:lnTo>
                <a:lnTo>
                  <a:pt x="67417" y="111251"/>
                </a:lnTo>
                <a:lnTo>
                  <a:pt x="66118" y="111632"/>
                </a:lnTo>
                <a:lnTo>
                  <a:pt x="64446" y="112013"/>
                </a:lnTo>
                <a:close/>
              </a:path>
            </a:pathLst>
          </a:custGeom>
          <a:solidFill>
            <a:srgbClr val="F1A23B"/>
          </a:solidFill>
        </p:spPr>
        <p:txBody>
          <a:bodyPr wrap="square" lIns="0" tIns="0" rIns="0" bIns="0" rtlCol="0"/>
          <a:lstStyle/>
          <a:p>
            <a:endParaRPr/>
          </a:p>
        </p:txBody>
      </p:sp>
      <p:sp>
        <p:nvSpPr>
          <p:cNvPr id="99" name="object 99"/>
          <p:cNvSpPr/>
          <p:nvPr/>
        </p:nvSpPr>
        <p:spPr>
          <a:xfrm>
            <a:off x="13980796" y="2223070"/>
            <a:ext cx="176530" cy="31115"/>
          </a:xfrm>
          <a:custGeom>
            <a:avLst/>
            <a:gdLst/>
            <a:ahLst/>
            <a:cxnLst/>
            <a:rect l="l" t="t" r="r" b="b"/>
            <a:pathLst>
              <a:path w="176530" h="31114">
                <a:moveTo>
                  <a:pt x="73812" y="5334"/>
                </a:moveTo>
                <a:lnTo>
                  <a:pt x="70650" y="2667"/>
                </a:lnTo>
                <a:lnTo>
                  <a:pt x="70624" y="2921"/>
                </a:lnTo>
                <a:lnTo>
                  <a:pt x="70510" y="3683"/>
                </a:lnTo>
                <a:lnTo>
                  <a:pt x="70408" y="4445"/>
                </a:lnTo>
                <a:lnTo>
                  <a:pt x="70294" y="5334"/>
                </a:lnTo>
                <a:lnTo>
                  <a:pt x="70231" y="5842"/>
                </a:lnTo>
                <a:lnTo>
                  <a:pt x="70104" y="6858"/>
                </a:lnTo>
                <a:lnTo>
                  <a:pt x="70015" y="7493"/>
                </a:lnTo>
                <a:lnTo>
                  <a:pt x="69913" y="8382"/>
                </a:lnTo>
                <a:lnTo>
                  <a:pt x="69875" y="8636"/>
                </a:lnTo>
                <a:lnTo>
                  <a:pt x="69684" y="8636"/>
                </a:lnTo>
                <a:lnTo>
                  <a:pt x="70485" y="8890"/>
                </a:lnTo>
                <a:lnTo>
                  <a:pt x="73723" y="8890"/>
                </a:lnTo>
                <a:lnTo>
                  <a:pt x="73761" y="8001"/>
                </a:lnTo>
                <a:lnTo>
                  <a:pt x="73456" y="7493"/>
                </a:lnTo>
                <a:lnTo>
                  <a:pt x="71920" y="8382"/>
                </a:lnTo>
                <a:lnTo>
                  <a:pt x="71691" y="8382"/>
                </a:lnTo>
                <a:lnTo>
                  <a:pt x="71602" y="8001"/>
                </a:lnTo>
                <a:lnTo>
                  <a:pt x="71285" y="6858"/>
                </a:lnTo>
                <a:lnTo>
                  <a:pt x="72148" y="6858"/>
                </a:lnTo>
                <a:lnTo>
                  <a:pt x="72504" y="6985"/>
                </a:lnTo>
                <a:lnTo>
                  <a:pt x="72618" y="6858"/>
                </a:lnTo>
                <a:lnTo>
                  <a:pt x="73812" y="5334"/>
                </a:lnTo>
                <a:close/>
              </a:path>
              <a:path w="176530" h="31114">
                <a:moveTo>
                  <a:pt x="77431" y="11303"/>
                </a:moveTo>
                <a:lnTo>
                  <a:pt x="77355" y="11049"/>
                </a:lnTo>
                <a:lnTo>
                  <a:pt x="73964" y="11049"/>
                </a:lnTo>
                <a:lnTo>
                  <a:pt x="75450" y="11303"/>
                </a:lnTo>
                <a:lnTo>
                  <a:pt x="77431" y="11303"/>
                </a:lnTo>
                <a:close/>
              </a:path>
              <a:path w="176530" h="31114">
                <a:moveTo>
                  <a:pt x="94221" y="8382"/>
                </a:moveTo>
                <a:lnTo>
                  <a:pt x="93891" y="8382"/>
                </a:lnTo>
                <a:lnTo>
                  <a:pt x="93865" y="8636"/>
                </a:lnTo>
                <a:lnTo>
                  <a:pt x="94145" y="8636"/>
                </a:lnTo>
                <a:lnTo>
                  <a:pt x="94221" y="8382"/>
                </a:lnTo>
                <a:close/>
              </a:path>
              <a:path w="176530" h="31114">
                <a:moveTo>
                  <a:pt x="96253" y="9398"/>
                </a:moveTo>
                <a:lnTo>
                  <a:pt x="95643" y="8890"/>
                </a:lnTo>
                <a:lnTo>
                  <a:pt x="95262" y="8636"/>
                </a:lnTo>
                <a:lnTo>
                  <a:pt x="95046" y="8382"/>
                </a:lnTo>
                <a:lnTo>
                  <a:pt x="94589" y="8001"/>
                </a:lnTo>
                <a:lnTo>
                  <a:pt x="94297" y="8001"/>
                </a:lnTo>
                <a:lnTo>
                  <a:pt x="94221" y="8382"/>
                </a:lnTo>
                <a:lnTo>
                  <a:pt x="94157" y="8636"/>
                </a:lnTo>
                <a:lnTo>
                  <a:pt x="94068" y="8890"/>
                </a:lnTo>
                <a:lnTo>
                  <a:pt x="93700" y="10160"/>
                </a:lnTo>
                <a:lnTo>
                  <a:pt x="93726" y="9906"/>
                </a:lnTo>
                <a:lnTo>
                  <a:pt x="93840" y="8890"/>
                </a:lnTo>
                <a:lnTo>
                  <a:pt x="93916" y="8001"/>
                </a:lnTo>
                <a:lnTo>
                  <a:pt x="94018" y="6985"/>
                </a:lnTo>
                <a:lnTo>
                  <a:pt x="94145" y="5842"/>
                </a:lnTo>
                <a:lnTo>
                  <a:pt x="93433" y="5842"/>
                </a:lnTo>
                <a:lnTo>
                  <a:pt x="90436" y="8382"/>
                </a:lnTo>
                <a:lnTo>
                  <a:pt x="90246" y="8636"/>
                </a:lnTo>
                <a:lnTo>
                  <a:pt x="89839" y="8890"/>
                </a:lnTo>
                <a:lnTo>
                  <a:pt x="88341" y="10160"/>
                </a:lnTo>
                <a:lnTo>
                  <a:pt x="87503" y="10160"/>
                </a:lnTo>
                <a:lnTo>
                  <a:pt x="86893" y="9398"/>
                </a:lnTo>
                <a:lnTo>
                  <a:pt x="86690" y="9398"/>
                </a:lnTo>
                <a:lnTo>
                  <a:pt x="83553" y="8890"/>
                </a:lnTo>
                <a:lnTo>
                  <a:pt x="82842" y="8636"/>
                </a:lnTo>
                <a:lnTo>
                  <a:pt x="90131" y="8636"/>
                </a:lnTo>
                <a:lnTo>
                  <a:pt x="90436" y="8382"/>
                </a:lnTo>
                <a:lnTo>
                  <a:pt x="82143" y="8382"/>
                </a:lnTo>
                <a:lnTo>
                  <a:pt x="81889" y="8382"/>
                </a:lnTo>
                <a:lnTo>
                  <a:pt x="79908" y="8001"/>
                </a:lnTo>
                <a:lnTo>
                  <a:pt x="78803" y="8001"/>
                </a:lnTo>
                <a:lnTo>
                  <a:pt x="78714" y="7493"/>
                </a:lnTo>
                <a:lnTo>
                  <a:pt x="78613" y="6858"/>
                </a:lnTo>
                <a:lnTo>
                  <a:pt x="78346" y="5334"/>
                </a:lnTo>
                <a:lnTo>
                  <a:pt x="76987" y="8636"/>
                </a:lnTo>
                <a:lnTo>
                  <a:pt x="76847" y="8890"/>
                </a:lnTo>
                <a:lnTo>
                  <a:pt x="76606" y="8890"/>
                </a:lnTo>
                <a:lnTo>
                  <a:pt x="73723" y="8890"/>
                </a:lnTo>
                <a:lnTo>
                  <a:pt x="73583" y="9398"/>
                </a:lnTo>
                <a:lnTo>
                  <a:pt x="76555" y="9398"/>
                </a:lnTo>
                <a:lnTo>
                  <a:pt x="76695" y="9156"/>
                </a:lnTo>
                <a:lnTo>
                  <a:pt x="77355" y="11049"/>
                </a:lnTo>
                <a:lnTo>
                  <a:pt x="95885" y="11049"/>
                </a:lnTo>
                <a:lnTo>
                  <a:pt x="95986" y="10668"/>
                </a:lnTo>
                <a:lnTo>
                  <a:pt x="96113" y="10160"/>
                </a:lnTo>
                <a:lnTo>
                  <a:pt x="96164" y="9906"/>
                </a:lnTo>
                <a:lnTo>
                  <a:pt x="96253" y="9398"/>
                </a:lnTo>
                <a:close/>
              </a:path>
              <a:path w="176530" h="31114">
                <a:moveTo>
                  <a:pt x="96786" y="11049"/>
                </a:moveTo>
                <a:lnTo>
                  <a:pt x="95885" y="11049"/>
                </a:lnTo>
                <a:lnTo>
                  <a:pt x="95808" y="11303"/>
                </a:lnTo>
                <a:lnTo>
                  <a:pt x="96494" y="11303"/>
                </a:lnTo>
                <a:lnTo>
                  <a:pt x="96786" y="11049"/>
                </a:lnTo>
                <a:close/>
              </a:path>
              <a:path w="176530" h="31114">
                <a:moveTo>
                  <a:pt x="101282" y="11049"/>
                </a:moveTo>
                <a:lnTo>
                  <a:pt x="99618" y="10668"/>
                </a:lnTo>
                <a:lnTo>
                  <a:pt x="99402" y="10668"/>
                </a:lnTo>
                <a:lnTo>
                  <a:pt x="97586" y="10414"/>
                </a:lnTo>
                <a:lnTo>
                  <a:pt x="96786" y="11049"/>
                </a:lnTo>
                <a:lnTo>
                  <a:pt x="101282" y="11049"/>
                </a:lnTo>
                <a:close/>
              </a:path>
              <a:path w="176530" h="31114">
                <a:moveTo>
                  <a:pt x="102247" y="11303"/>
                </a:moveTo>
                <a:lnTo>
                  <a:pt x="102057" y="11049"/>
                </a:lnTo>
                <a:lnTo>
                  <a:pt x="101282" y="11049"/>
                </a:lnTo>
                <a:lnTo>
                  <a:pt x="102247" y="11303"/>
                </a:lnTo>
                <a:close/>
              </a:path>
              <a:path w="176530" h="31114">
                <a:moveTo>
                  <a:pt x="103898" y="3175"/>
                </a:moveTo>
                <a:lnTo>
                  <a:pt x="100850" y="4953"/>
                </a:lnTo>
                <a:lnTo>
                  <a:pt x="100723" y="4953"/>
                </a:lnTo>
                <a:lnTo>
                  <a:pt x="102082" y="7493"/>
                </a:lnTo>
                <a:lnTo>
                  <a:pt x="102387" y="7493"/>
                </a:lnTo>
                <a:lnTo>
                  <a:pt x="103898" y="3175"/>
                </a:lnTo>
                <a:close/>
              </a:path>
              <a:path w="176530" h="31114">
                <a:moveTo>
                  <a:pt x="107289" y="11049"/>
                </a:moveTo>
                <a:lnTo>
                  <a:pt x="106781" y="11049"/>
                </a:lnTo>
                <a:lnTo>
                  <a:pt x="106743" y="11303"/>
                </a:lnTo>
                <a:lnTo>
                  <a:pt x="107289" y="11049"/>
                </a:lnTo>
                <a:close/>
              </a:path>
              <a:path w="176530" h="31114">
                <a:moveTo>
                  <a:pt x="108953" y="8636"/>
                </a:moveTo>
                <a:lnTo>
                  <a:pt x="108889" y="8382"/>
                </a:lnTo>
                <a:lnTo>
                  <a:pt x="108381" y="8382"/>
                </a:lnTo>
                <a:lnTo>
                  <a:pt x="108242" y="8636"/>
                </a:lnTo>
                <a:lnTo>
                  <a:pt x="108953" y="8636"/>
                </a:lnTo>
                <a:close/>
              </a:path>
              <a:path w="176530" h="31114">
                <a:moveTo>
                  <a:pt x="110896" y="23418"/>
                </a:moveTo>
                <a:lnTo>
                  <a:pt x="92087" y="23495"/>
                </a:lnTo>
                <a:lnTo>
                  <a:pt x="95643" y="25146"/>
                </a:lnTo>
                <a:lnTo>
                  <a:pt x="99021" y="26543"/>
                </a:lnTo>
                <a:lnTo>
                  <a:pt x="103251" y="25209"/>
                </a:lnTo>
                <a:lnTo>
                  <a:pt x="103339" y="25400"/>
                </a:lnTo>
                <a:lnTo>
                  <a:pt x="104990" y="29464"/>
                </a:lnTo>
                <a:lnTo>
                  <a:pt x="108077" y="28702"/>
                </a:lnTo>
                <a:lnTo>
                  <a:pt x="107632" y="28702"/>
                </a:lnTo>
                <a:lnTo>
                  <a:pt x="109778" y="25146"/>
                </a:lnTo>
                <a:lnTo>
                  <a:pt x="110896" y="23418"/>
                </a:lnTo>
                <a:close/>
              </a:path>
              <a:path w="176530" h="31114">
                <a:moveTo>
                  <a:pt x="112306" y="10668"/>
                </a:moveTo>
                <a:lnTo>
                  <a:pt x="111899" y="10668"/>
                </a:lnTo>
                <a:lnTo>
                  <a:pt x="110324" y="8636"/>
                </a:lnTo>
                <a:lnTo>
                  <a:pt x="110147" y="8382"/>
                </a:lnTo>
                <a:lnTo>
                  <a:pt x="109029" y="6985"/>
                </a:lnTo>
                <a:lnTo>
                  <a:pt x="108902" y="6858"/>
                </a:lnTo>
                <a:lnTo>
                  <a:pt x="108343" y="6096"/>
                </a:lnTo>
                <a:lnTo>
                  <a:pt x="108445" y="6858"/>
                </a:lnTo>
                <a:lnTo>
                  <a:pt x="108521" y="7493"/>
                </a:lnTo>
                <a:lnTo>
                  <a:pt x="105651" y="5715"/>
                </a:lnTo>
                <a:lnTo>
                  <a:pt x="105765" y="8382"/>
                </a:lnTo>
                <a:lnTo>
                  <a:pt x="105524" y="8382"/>
                </a:lnTo>
                <a:lnTo>
                  <a:pt x="102082" y="7493"/>
                </a:lnTo>
                <a:lnTo>
                  <a:pt x="102882" y="8890"/>
                </a:lnTo>
                <a:lnTo>
                  <a:pt x="102374" y="8890"/>
                </a:lnTo>
                <a:lnTo>
                  <a:pt x="101206" y="8636"/>
                </a:lnTo>
                <a:lnTo>
                  <a:pt x="102704" y="8636"/>
                </a:lnTo>
                <a:lnTo>
                  <a:pt x="102565" y="8382"/>
                </a:lnTo>
                <a:lnTo>
                  <a:pt x="100037" y="8382"/>
                </a:lnTo>
                <a:lnTo>
                  <a:pt x="95046" y="8382"/>
                </a:lnTo>
                <a:lnTo>
                  <a:pt x="95338" y="8636"/>
                </a:lnTo>
                <a:lnTo>
                  <a:pt x="100215" y="8636"/>
                </a:lnTo>
                <a:lnTo>
                  <a:pt x="102057" y="11049"/>
                </a:lnTo>
                <a:lnTo>
                  <a:pt x="106781" y="11049"/>
                </a:lnTo>
                <a:lnTo>
                  <a:pt x="106857" y="10922"/>
                </a:lnTo>
                <a:lnTo>
                  <a:pt x="108026" y="8890"/>
                </a:lnTo>
                <a:lnTo>
                  <a:pt x="108381" y="8382"/>
                </a:lnTo>
                <a:lnTo>
                  <a:pt x="108712" y="7632"/>
                </a:lnTo>
                <a:lnTo>
                  <a:pt x="108813" y="8001"/>
                </a:lnTo>
                <a:lnTo>
                  <a:pt x="108889" y="8382"/>
                </a:lnTo>
                <a:lnTo>
                  <a:pt x="108953" y="8636"/>
                </a:lnTo>
                <a:lnTo>
                  <a:pt x="109016" y="8890"/>
                </a:lnTo>
                <a:lnTo>
                  <a:pt x="109143" y="9398"/>
                </a:lnTo>
                <a:lnTo>
                  <a:pt x="109143" y="9906"/>
                </a:lnTo>
                <a:lnTo>
                  <a:pt x="108813" y="10414"/>
                </a:lnTo>
                <a:lnTo>
                  <a:pt x="107289" y="11049"/>
                </a:lnTo>
                <a:lnTo>
                  <a:pt x="111366" y="11049"/>
                </a:lnTo>
                <a:lnTo>
                  <a:pt x="112306" y="10668"/>
                </a:lnTo>
                <a:close/>
              </a:path>
              <a:path w="176530" h="31114">
                <a:moveTo>
                  <a:pt x="114693" y="11303"/>
                </a:moveTo>
                <a:lnTo>
                  <a:pt x="114604" y="11049"/>
                </a:lnTo>
                <a:lnTo>
                  <a:pt x="111366" y="11049"/>
                </a:lnTo>
                <a:lnTo>
                  <a:pt x="110832" y="11303"/>
                </a:lnTo>
                <a:lnTo>
                  <a:pt x="114693" y="11303"/>
                </a:lnTo>
                <a:close/>
              </a:path>
              <a:path w="176530" h="31114">
                <a:moveTo>
                  <a:pt x="123418" y="11049"/>
                </a:moveTo>
                <a:lnTo>
                  <a:pt x="116941" y="11049"/>
                </a:lnTo>
                <a:lnTo>
                  <a:pt x="116941" y="11303"/>
                </a:lnTo>
                <a:lnTo>
                  <a:pt x="123278" y="11303"/>
                </a:lnTo>
                <a:lnTo>
                  <a:pt x="123418" y="11049"/>
                </a:lnTo>
                <a:close/>
              </a:path>
              <a:path w="176530" h="31114">
                <a:moveTo>
                  <a:pt x="126390" y="11049"/>
                </a:moveTo>
                <a:lnTo>
                  <a:pt x="126288" y="10922"/>
                </a:lnTo>
                <a:lnTo>
                  <a:pt x="125361" y="9779"/>
                </a:lnTo>
                <a:lnTo>
                  <a:pt x="124028" y="10160"/>
                </a:lnTo>
                <a:lnTo>
                  <a:pt x="123901" y="10160"/>
                </a:lnTo>
                <a:lnTo>
                  <a:pt x="123418" y="11049"/>
                </a:lnTo>
                <a:lnTo>
                  <a:pt x="126390" y="11049"/>
                </a:lnTo>
                <a:close/>
              </a:path>
              <a:path w="176530" h="31114">
                <a:moveTo>
                  <a:pt x="126415" y="8636"/>
                </a:moveTo>
                <a:lnTo>
                  <a:pt x="126111" y="8382"/>
                </a:lnTo>
                <a:lnTo>
                  <a:pt x="110147" y="8382"/>
                </a:lnTo>
                <a:lnTo>
                  <a:pt x="110350" y="8636"/>
                </a:lnTo>
                <a:lnTo>
                  <a:pt x="126415" y="8636"/>
                </a:lnTo>
                <a:close/>
              </a:path>
              <a:path w="176530" h="31114">
                <a:moveTo>
                  <a:pt x="128943" y="8001"/>
                </a:moveTo>
                <a:lnTo>
                  <a:pt x="128282" y="6172"/>
                </a:lnTo>
                <a:lnTo>
                  <a:pt x="126580" y="6858"/>
                </a:lnTo>
                <a:lnTo>
                  <a:pt x="127495" y="6858"/>
                </a:lnTo>
                <a:lnTo>
                  <a:pt x="128803" y="8001"/>
                </a:lnTo>
                <a:lnTo>
                  <a:pt x="128943" y="8001"/>
                </a:lnTo>
                <a:close/>
              </a:path>
              <a:path w="176530" h="31114">
                <a:moveTo>
                  <a:pt x="129032" y="11049"/>
                </a:moveTo>
                <a:lnTo>
                  <a:pt x="126390" y="11049"/>
                </a:lnTo>
                <a:lnTo>
                  <a:pt x="126580" y="11303"/>
                </a:lnTo>
                <a:lnTo>
                  <a:pt x="129019" y="11303"/>
                </a:lnTo>
                <a:lnTo>
                  <a:pt x="129032" y="11049"/>
                </a:lnTo>
                <a:close/>
              </a:path>
              <a:path w="176530" h="31114">
                <a:moveTo>
                  <a:pt x="132842" y="11303"/>
                </a:moveTo>
                <a:lnTo>
                  <a:pt x="132753" y="11049"/>
                </a:lnTo>
                <a:lnTo>
                  <a:pt x="131508" y="11049"/>
                </a:lnTo>
                <a:lnTo>
                  <a:pt x="131318" y="11303"/>
                </a:lnTo>
                <a:lnTo>
                  <a:pt x="132842" y="11303"/>
                </a:lnTo>
                <a:close/>
              </a:path>
              <a:path w="176530" h="31114">
                <a:moveTo>
                  <a:pt x="149390" y="23266"/>
                </a:moveTo>
                <a:lnTo>
                  <a:pt x="140487" y="23304"/>
                </a:lnTo>
                <a:lnTo>
                  <a:pt x="139687" y="24638"/>
                </a:lnTo>
                <a:lnTo>
                  <a:pt x="140449" y="23304"/>
                </a:lnTo>
                <a:lnTo>
                  <a:pt x="137452" y="23317"/>
                </a:lnTo>
                <a:lnTo>
                  <a:pt x="137134" y="23571"/>
                </a:lnTo>
                <a:lnTo>
                  <a:pt x="137439" y="23317"/>
                </a:lnTo>
                <a:lnTo>
                  <a:pt x="110896" y="23418"/>
                </a:lnTo>
                <a:lnTo>
                  <a:pt x="114071" y="27686"/>
                </a:lnTo>
                <a:lnTo>
                  <a:pt x="115747" y="29718"/>
                </a:lnTo>
                <a:lnTo>
                  <a:pt x="118694" y="28702"/>
                </a:lnTo>
                <a:lnTo>
                  <a:pt x="119913" y="28702"/>
                </a:lnTo>
                <a:lnTo>
                  <a:pt x="121653" y="29095"/>
                </a:lnTo>
                <a:lnTo>
                  <a:pt x="122478" y="28702"/>
                </a:lnTo>
                <a:lnTo>
                  <a:pt x="123799" y="27940"/>
                </a:lnTo>
                <a:lnTo>
                  <a:pt x="126136" y="30099"/>
                </a:lnTo>
                <a:lnTo>
                  <a:pt x="127393" y="29464"/>
                </a:lnTo>
                <a:lnTo>
                  <a:pt x="127990" y="29464"/>
                </a:lnTo>
                <a:lnTo>
                  <a:pt x="128625" y="27940"/>
                </a:lnTo>
                <a:lnTo>
                  <a:pt x="128727" y="27686"/>
                </a:lnTo>
                <a:lnTo>
                  <a:pt x="129654" y="25209"/>
                </a:lnTo>
                <a:lnTo>
                  <a:pt x="133413" y="28702"/>
                </a:lnTo>
                <a:lnTo>
                  <a:pt x="135966" y="28702"/>
                </a:lnTo>
                <a:lnTo>
                  <a:pt x="136042" y="28448"/>
                </a:lnTo>
                <a:lnTo>
                  <a:pt x="136156" y="28067"/>
                </a:lnTo>
                <a:lnTo>
                  <a:pt x="136271" y="27686"/>
                </a:lnTo>
                <a:lnTo>
                  <a:pt x="136385" y="27305"/>
                </a:lnTo>
                <a:lnTo>
                  <a:pt x="136461" y="27051"/>
                </a:lnTo>
                <a:lnTo>
                  <a:pt x="136944" y="25400"/>
                </a:lnTo>
                <a:lnTo>
                  <a:pt x="138061" y="25146"/>
                </a:lnTo>
                <a:lnTo>
                  <a:pt x="139750" y="24676"/>
                </a:lnTo>
                <a:lnTo>
                  <a:pt x="149250" y="28067"/>
                </a:lnTo>
                <a:lnTo>
                  <a:pt x="149326" y="25400"/>
                </a:lnTo>
                <a:lnTo>
                  <a:pt x="149390" y="23266"/>
                </a:lnTo>
                <a:close/>
              </a:path>
              <a:path w="176530" h="31114">
                <a:moveTo>
                  <a:pt x="152158" y="11049"/>
                </a:moveTo>
                <a:lnTo>
                  <a:pt x="150876" y="11049"/>
                </a:lnTo>
                <a:lnTo>
                  <a:pt x="150914" y="11303"/>
                </a:lnTo>
                <a:lnTo>
                  <a:pt x="151892" y="11303"/>
                </a:lnTo>
                <a:lnTo>
                  <a:pt x="152158" y="11049"/>
                </a:lnTo>
                <a:close/>
              </a:path>
              <a:path w="176530" h="31114">
                <a:moveTo>
                  <a:pt x="152361" y="4699"/>
                </a:moveTo>
                <a:lnTo>
                  <a:pt x="152273" y="4445"/>
                </a:lnTo>
                <a:lnTo>
                  <a:pt x="152171" y="4191"/>
                </a:lnTo>
                <a:lnTo>
                  <a:pt x="152069" y="3937"/>
                </a:lnTo>
                <a:lnTo>
                  <a:pt x="151980" y="3683"/>
                </a:lnTo>
                <a:lnTo>
                  <a:pt x="151650" y="2921"/>
                </a:lnTo>
                <a:lnTo>
                  <a:pt x="151472" y="2667"/>
                </a:lnTo>
                <a:lnTo>
                  <a:pt x="149250" y="1778"/>
                </a:lnTo>
                <a:lnTo>
                  <a:pt x="149961" y="2921"/>
                </a:lnTo>
                <a:lnTo>
                  <a:pt x="149453" y="4699"/>
                </a:lnTo>
                <a:lnTo>
                  <a:pt x="152361" y="4699"/>
                </a:lnTo>
                <a:close/>
              </a:path>
              <a:path w="176530" h="31114">
                <a:moveTo>
                  <a:pt x="152679" y="8636"/>
                </a:moveTo>
                <a:lnTo>
                  <a:pt x="151968" y="8382"/>
                </a:lnTo>
                <a:lnTo>
                  <a:pt x="149098" y="8382"/>
                </a:lnTo>
                <a:lnTo>
                  <a:pt x="149453" y="8636"/>
                </a:lnTo>
                <a:lnTo>
                  <a:pt x="152679" y="8636"/>
                </a:lnTo>
                <a:close/>
              </a:path>
              <a:path w="176530" h="31114">
                <a:moveTo>
                  <a:pt x="155562" y="4953"/>
                </a:moveTo>
                <a:lnTo>
                  <a:pt x="155473" y="4699"/>
                </a:lnTo>
                <a:lnTo>
                  <a:pt x="152920" y="4699"/>
                </a:lnTo>
                <a:lnTo>
                  <a:pt x="152361" y="4699"/>
                </a:lnTo>
                <a:lnTo>
                  <a:pt x="152450" y="4953"/>
                </a:lnTo>
                <a:lnTo>
                  <a:pt x="154927" y="4953"/>
                </a:lnTo>
                <a:lnTo>
                  <a:pt x="155562" y="4953"/>
                </a:lnTo>
                <a:close/>
              </a:path>
              <a:path w="176530" h="31114">
                <a:moveTo>
                  <a:pt x="158013" y="4699"/>
                </a:moveTo>
                <a:lnTo>
                  <a:pt x="156197" y="2400"/>
                </a:lnTo>
                <a:lnTo>
                  <a:pt x="155943" y="1803"/>
                </a:lnTo>
                <a:lnTo>
                  <a:pt x="155943" y="2603"/>
                </a:lnTo>
                <a:lnTo>
                  <a:pt x="155600" y="2921"/>
                </a:lnTo>
                <a:lnTo>
                  <a:pt x="155473" y="2921"/>
                </a:lnTo>
                <a:lnTo>
                  <a:pt x="154889" y="3327"/>
                </a:lnTo>
                <a:lnTo>
                  <a:pt x="155448" y="2921"/>
                </a:lnTo>
                <a:lnTo>
                  <a:pt x="155803" y="2667"/>
                </a:lnTo>
                <a:lnTo>
                  <a:pt x="155943" y="2603"/>
                </a:lnTo>
                <a:lnTo>
                  <a:pt x="155943" y="1803"/>
                </a:lnTo>
                <a:lnTo>
                  <a:pt x="155282" y="0"/>
                </a:lnTo>
                <a:lnTo>
                  <a:pt x="152234" y="1016"/>
                </a:lnTo>
                <a:lnTo>
                  <a:pt x="152311" y="1270"/>
                </a:lnTo>
                <a:lnTo>
                  <a:pt x="152819" y="2921"/>
                </a:lnTo>
                <a:lnTo>
                  <a:pt x="152298" y="2921"/>
                </a:lnTo>
                <a:lnTo>
                  <a:pt x="151574" y="2667"/>
                </a:lnTo>
                <a:lnTo>
                  <a:pt x="151650" y="2921"/>
                </a:lnTo>
                <a:lnTo>
                  <a:pt x="152247" y="3683"/>
                </a:lnTo>
                <a:lnTo>
                  <a:pt x="152920" y="4699"/>
                </a:lnTo>
                <a:lnTo>
                  <a:pt x="154381" y="3683"/>
                </a:lnTo>
                <a:lnTo>
                  <a:pt x="155041" y="3683"/>
                </a:lnTo>
                <a:lnTo>
                  <a:pt x="155143" y="3937"/>
                </a:lnTo>
                <a:lnTo>
                  <a:pt x="155257" y="4191"/>
                </a:lnTo>
                <a:lnTo>
                  <a:pt x="155359" y="4445"/>
                </a:lnTo>
                <a:lnTo>
                  <a:pt x="155473" y="4699"/>
                </a:lnTo>
                <a:lnTo>
                  <a:pt x="158013" y="4699"/>
                </a:lnTo>
                <a:close/>
              </a:path>
              <a:path w="176530" h="31114">
                <a:moveTo>
                  <a:pt x="161645" y="4699"/>
                </a:moveTo>
                <a:lnTo>
                  <a:pt x="158013" y="4699"/>
                </a:lnTo>
                <a:lnTo>
                  <a:pt x="158203" y="4953"/>
                </a:lnTo>
                <a:lnTo>
                  <a:pt x="161518" y="4953"/>
                </a:lnTo>
                <a:lnTo>
                  <a:pt x="161645" y="4699"/>
                </a:lnTo>
                <a:close/>
              </a:path>
              <a:path w="176530" h="31114">
                <a:moveTo>
                  <a:pt x="167398" y="4699"/>
                </a:moveTo>
                <a:lnTo>
                  <a:pt x="166166" y="3683"/>
                </a:lnTo>
                <a:lnTo>
                  <a:pt x="165430" y="3060"/>
                </a:lnTo>
                <a:lnTo>
                  <a:pt x="165912" y="2921"/>
                </a:lnTo>
                <a:lnTo>
                  <a:pt x="165290" y="2921"/>
                </a:lnTo>
                <a:lnTo>
                  <a:pt x="164477" y="2921"/>
                </a:lnTo>
                <a:lnTo>
                  <a:pt x="165557" y="1778"/>
                </a:lnTo>
                <a:lnTo>
                  <a:pt x="165036" y="1778"/>
                </a:lnTo>
                <a:lnTo>
                  <a:pt x="163995" y="1460"/>
                </a:lnTo>
                <a:lnTo>
                  <a:pt x="163995" y="3429"/>
                </a:lnTo>
                <a:lnTo>
                  <a:pt x="163766" y="3683"/>
                </a:lnTo>
                <a:lnTo>
                  <a:pt x="163042" y="3683"/>
                </a:lnTo>
                <a:lnTo>
                  <a:pt x="163995" y="3429"/>
                </a:lnTo>
                <a:lnTo>
                  <a:pt x="163995" y="1460"/>
                </a:lnTo>
                <a:lnTo>
                  <a:pt x="161010" y="508"/>
                </a:lnTo>
                <a:lnTo>
                  <a:pt x="159994" y="2286"/>
                </a:lnTo>
                <a:lnTo>
                  <a:pt x="162509" y="2921"/>
                </a:lnTo>
                <a:lnTo>
                  <a:pt x="162179" y="3683"/>
                </a:lnTo>
                <a:lnTo>
                  <a:pt x="161645" y="4699"/>
                </a:lnTo>
                <a:lnTo>
                  <a:pt x="167398" y="4699"/>
                </a:lnTo>
                <a:close/>
              </a:path>
              <a:path w="176530" h="31114">
                <a:moveTo>
                  <a:pt x="169748" y="4699"/>
                </a:moveTo>
                <a:lnTo>
                  <a:pt x="167398" y="4699"/>
                </a:lnTo>
                <a:lnTo>
                  <a:pt x="167678" y="4953"/>
                </a:lnTo>
                <a:lnTo>
                  <a:pt x="169646" y="4953"/>
                </a:lnTo>
                <a:lnTo>
                  <a:pt x="169748" y="4699"/>
                </a:lnTo>
                <a:close/>
              </a:path>
              <a:path w="176530" h="31114">
                <a:moveTo>
                  <a:pt x="171081" y="23177"/>
                </a:moveTo>
                <a:lnTo>
                  <a:pt x="166458" y="23190"/>
                </a:lnTo>
                <a:lnTo>
                  <a:pt x="166357" y="24003"/>
                </a:lnTo>
                <a:lnTo>
                  <a:pt x="166306" y="24638"/>
                </a:lnTo>
                <a:lnTo>
                  <a:pt x="168910" y="29464"/>
                </a:lnTo>
                <a:lnTo>
                  <a:pt x="169976" y="28448"/>
                </a:lnTo>
                <a:lnTo>
                  <a:pt x="170268" y="28067"/>
                </a:lnTo>
                <a:lnTo>
                  <a:pt x="170332" y="27686"/>
                </a:lnTo>
                <a:lnTo>
                  <a:pt x="170434" y="27051"/>
                </a:lnTo>
                <a:lnTo>
                  <a:pt x="170522" y="26543"/>
                </a:lnTo>
                <a:lnTo>
                  <a:pt x="170611" y="26035"/>
                </a:lnTo>
                <a:lnTo>
                  <a:pt x="170713" y="25400"/>
                </a:lnTo>
                <a:lnTo>
                  <a:pt x="170764" y="25146"/>
                </a:lnTo>
                <a:lnTo>
                  <a:pt x="170840" y="24638"/>
                </a:lnTo>
                <a:lnTo>
                  <a:pt x="170891" y="24384"/>
                </a:lnTo>
                <a:lnTo>
                  <a:pt x="170967" y="23876"/>
                </a:lnTo>
                <a:lnTo>
                  <a:pt x="171081" y="23177"/>
                </a:lnTo>
                <a:close/>
              </a:path>
              <a:path w="176530" h="31114">
                <a:moveTo>
                  <a:pt x="171323" y="4699"/>
                </a:moveTo>
                <a:lnTo>
                  <a:pt x="171234" y="4445"/>
                </a:lnTo>
                <a:lnTo>
                  <a:pt x="170091" y="3987"/>
                </a:lnTo>
                <a:lnTo>
                  <a:pt x="170002" y="4191"/>
                </a:lnTo>
                <a:lnTo>
                  <a:pt x="169875" y="4445"/>
                </a:lnTo>
                <a:lnTo>
                  <a:pt x="169748" y="4699"/>
                </a:lnTo>
                <a:lnTo>
                  <a:pt x="171323" y="4699"/>
                </a:lnTo>
                <a:close/>
              </a:path>
              <a:path w="176530" h="31114">
                <a:moveTo>
                  <a:pt x="173278" y="4953"/>
                </a:moveTo>
                <a:lnTo>
                  <a:pt x="173240" y="4699"/>
                </a:lnTo>
                <a:lnTo>
                  <a:pt x="171323" y="4699"/>
                </a:lnTo>
                <a:lnTo>
                  <a:pt x="171411" y="4953"/>
                </a:lnTo>
                <a:lnTo>
                  <a:pt x="173278" y="4953"/>
                </a:lnTo>
                <a:close/>
              </a:path>
              <a:path w="176530" h="31114">
                <a:moveTo>
                  <a:pt x="173824" y="11303"/>
                </a:moveTo>
                <a:lnTo>
                  <a:pt x="151892" y="11303"/>
                </a:lnTo>
                <a:lnTo>
                  <a:pt x="151168" y="11938"/>
                </a:lnTo>
                <a:lnTo>
                  <a:pt x="151015" y="11938"/>
                </a:lnTo>
                <a:lnTo>
                  <a:pt x="150914" y="11303"/>
                </a:lnTo>
                <a:lnTo>
                  <a:pt x="139954" y="11303"/>
                </a:lnTo>
                <a:lnTo>
                  <a:pt x="138912" y="13208"/>
                </a:lnTo>
                <a:lnTo>
                  <a:pt x="138696" y="13335"/>
                </a:lnTo>
                <a:lnTo>
                  <a:pt x="137160" y="13335"/>
                </a:lnTo>
                <a:lnTo>
                  <a:pt x="134797" y="11938"/>
                </a:lnTo>
                <a:lnTo>
                  <a:pt x="134493" y="11785"/>
                </a:lnTo>
                <a:lnTo>
                  <a:pt x="134493" y="15748"/>
                </a:lnTo>
                <a:lnTo>
                  <a:pt x="133007" y="14986"/>
                </a:lnTo>
                <a:lnTo>
                  <a:pt x="132410" y="14986"/>
                </a:lnTo>
                <a:lnTo>
                  <a:pt x="130848" y="15748"/>
                </a:lnTo>
                <a:lnTo>
                  <a:pt x="131267" y="15227"/>
                </a:lnTo>
                <a:lnTo>
                  <a:pt x="131508" y="14986"/>
                </a:lnTo>
                <a:lnTo>
                  <a:pt x="131432" y="14732"/>
                </a:lnTo>
                <a:lnTo>
                  <a:pt x="130886" y="13335"/>
                </a:lnTo>
                <a:lnTo>
                  <a:pt x="130873" y="13208"/>
                </a:lnTo>
                <a:lnTo>
                  <a:pt x="130708" y="12827"/>
                </a:lnTo>
                <a:lnTo>
                  <a:pt x="130848" y="12827"/>
                </a:lnTo>
                <a:lnTo>
                  <a:pt x="131635" y="12420"/>
                </a:lnTo>
                <a:lnTo>
                  <a:pt x="133426" y="13335"/>
                </a:lnTo>
                <a:lnTo>
                  <a:pt x="133553" y="13335"/>
                </a:lnTo>
                <a:lnTo>
                  <a:pt x="133515" y="13208"/>
                </a:lnTo>
                <a:lnTo>
                  <a:pt x="133451" y="12954"/>
                </a:lnTo>
                <a:lnTo>
                  <a:pt x="133629" y="13335"/>
                </a:lnTo>
                <a:lnTo>
                  <a:pt x="134493" y="15748"/>
                </a:lnTo>
                <a:lnTo>
                  <a:pt x="134493" y="11785"/>
                </a:lnTo>
                <a:lnTo>
                  <a:pt x="133616" y="11303"/>
                </a:lnTo>
                <a:lnTo>
                  <a:pt x="132842" y="11303"/>
                </a:lnTo>
                <a:lnTo>
                  <a:pt x="132943" y="11557"/>
                </a:lnTo>
                <a:lnTo>
                  <a:pt x="132994" y="11684"/>
                </a:lnTo>
                <a:lnTo>
                  <a:pt x="133083" y="11938"/>
                </a:lnTo>
                <a:lnTo>
                  <a:pt x="133172" y="12166"/>
                </a:lnTo>
                <a:lnTo>
                  <a:pt x="132994" y="11938"/>
                </a:lnTo>
                <a:lnTo>
                  <a:pt x="131025" y="11684"/>
                </a:lnTo>
                <a:lnTo>
                  <a:pt x="131127" y="11557"/>
                </a:lnTo>
                <a:lnTo>
                  <a:pt x="131318" y="11303"/>
                </a:lnTo>
                <a:lnTo>
                  <a:pt x="129019" y="11303"/>
                </a:lnTo>
                <a:lnTo>
                  <a:pt x="128905" y="12827"/>
                </a:lnTo>
                <a:lnTo>
                  <a:pt x="128879" y="13335"/>
                </a:lnTo>
                <a:lnTo>
                  <a:pt x="128358" y="13335"/>
                </a:lnTo>
                <a:lnTo>
                  <a:pt x="128206" y="13335"/>
                </a:lnTo>
                <a:lnTo>
                  <a:pt x="128104" y="13208"/>
                </a:lnTo>
                <a:lnTo>
                  <a:pt x="127330" y="12192"/>
                </a:lnTo>
                <a:lnTo>
                  <a:pt x="126580" y="11303"/>
                </a:lnTo>
                <a:lnTo>
                  <a:pt x="123532" y="11303"/>
                </a:lnTo>
                <a:lnTo>
                  <a:pt x="120942" y="12192"/>
                </a:lnTo>
                <a:lnTo>
                  <a:pt x="119621" y="11557"/>
                </a:lnTo>
                <a:lnTo>
                  <a:pt x="118376" y="12192"/>
                </a:lnTo>
                <a:lnTo>
                  <a:pt x="118160" y="12192"/>
                </a:lnTo>
                <a:lnTo>
                  <a:pt x="117589" y="14732"/>
                </a:lnTo>
                <a:lnTo>
                  <a:pt x="115290" y="15227"/>
                </a:lnTo>
                <a:lnTo>
                  <a:pt x="115379" y="14732"/>
                </a:lnTo>
                <a:lnTo>
                  <a:pt x="115722" y="13335"/>
                </a:lnTo>
                <a:lnTo>
                  <a:pt x="114846" y="13335"/>
                </a:lnTo>
                <a:lnTo>
                  <a:pt x="112712" y="15735"/>
                </a:lnTo>
                <a:lnTo>
                  <a:pt x="112801" y="15227"/>
                </a:lnTo>
                <a:lnTo>
                  <a:pt x="112890" y="14732"/>
                </a:lnTo>
                <a:lnTo>
                  <a:pt x="113182" y="13208"/>
                </a:lnTo>
                <a:lnTo>
                  <a:pt x="113258" y="12827"/>
                </a:lnTo>
                <a:lnTo>
                  <a:pt x="116941" y="12827"/>
                </a:lnTo>
                <a:lnTo>
                  <a:pt x="116941" y="11938"/>
                </a:lnTo>
                <a:lnTo>
                  <a:pt x="116941" y="11303"/>
                </a:lnTo>
                <a:lnTo>
                  <a:pt x="115925" y="11303"/>
                </a:lnTo>
                <a:lnTo>
                  <a:pt x="109347" y="11938"/>
                </a:lnTo>
                <a:lnTo>
                  <a:pt x="110832" y="11303"/>
                </a:lnTo>
                <a:lnTo>
                  <a:pt x="106743" y="11303"/>
                </a:lnTo>
                <a:lnTo>
                  <a:pt x="102247" y="11303"/>
                </a:lnTo>
                <a:lnTo>
                  <a:pt x="96494" y="11303"/>
                </a:lnTo>
                <a:lnTo>
                  <a:pt x="95681" y="11938"/>
                </a:lnTo>
                <a:lnTo>
                  <a:pt x="95694" y="11684"/>
                </a:lnTo>
                <a:lnTo>
                  <a:pt x="95808" y="11303"/>
                </a:lnTo>
                <a:lnTo>
                  <a:pt x="81826" y="11303"/>
                </a:lnTo>
                <a:lnTo>
                  <a:pt x="81826" y="22352"/>
                </a:lnTo>
                <a:lnTo>
                  <a:pt x="81711" y="22606"/>
                </a:lnTo>
                <a:lnTo>
                  <a:pt x="81280" y="23545"/>
                </a:lnTo>
                <a:lnTo>
                  <a:pt x="76936" y="23558"/>
                </a:lnTo>
                <a:lnTo>
                  <a:pt x="78574" y="23114"/>
                </a:lnTo>
                <a:lnTo>
                  <a:pt x="77736" y="23114"/>
                </a:lnTo>
                <a:lnTo>
                  <a:pt x="78295" y="21717"/>
                </a:lnTo>
                <a:lnTo>
                  <a:pt x="81826" y="22352"/>
                </a:lnTo>
                <a:lnTo>
                  <a:pt x="81826" y="11303"/>
                </a:lnTo>
                <a:lnTo>
                  <a:pt x="77431" y="11303"/>
                </a:lnTo>
                <a:lnTo>
                  <a:pt x="77533" y="11557"/>
                </a:lnTo>
                <a:lnTo>
                  <a:pt x="77571" y="11684"/>
                </a:lnTo>
                <a:lnTo>
                  <a:pt x="73964" y="11049"/>
                </a:lnTo>
                <a:lnTo>
                  <a:pt x="72847" y="10922"/>
                </a:lnTo>
                <a:lnTo>
                  <a:pt x="73228" y="10922"/>
                </a:lnTo>
                <a:lnTo>
                  <a:pt x="73291" y="10668"/>
                </a:lnTo>
                <a:lnTo>
                  <a:pt x="73393" y="10160"/>
                </a:lnTo>
                <a:lnTo>
                  <a:pt x="73494" y="9779"/>
                </a:lnTo>
                <a:lnTo>
                  <a:pt x="73583" y="9398"/>
                </a:lnTo>
                <a:lnTo>
                  <a:pt x="72085" y="9398"/>
                </a:lnTo>
                <a:lnTo>
                  <a:pt x="67360" y="13208"/>
                </a:lnTo>
                <a:lnTo>
                  <a:pt x="67424" y="12827"/>
                </a:lnTo>
                <a:lnTo>
                  <a:pt x="67500" y="12192"/>
                </a:lnTo>
                <a:lnTo>
                  <a:pt x="67627" y="11303"/>
                </a:lnTo>
                <a:lnTo>
                  <a:pt x="67716" y="10668"/>
                </a:lnTo>
                <a:lnTo>
                  <a:pt x="67843" y="9779"/>
                </a:lnTo>
                <a:lnTo>
                  <a:pt x="67894" y="9398"/>
                </a:lnTo>
                <a:lnTo>
                  <a:pt x="72085" y="9398"/>
                </a:lnTo>
                <a:lnTo>
                  <a:pt x="70485" y="8890"/>
                </a:lnTo>
                <a:lnTo>
                  <a:pt x="67970" y="8890"/>
                </a:lnTo>
                <a:lnTo>
                  <a:pt x="68033" y="8382"/>
                </a:lnTo>
                <a:lnTo>
                  <a:pt x="68160" y="7493"/>
                </a:lnTo>
                <a:lnTo>
                  <a:pt x="68046" y="6858"/>
                </a:lnTo>
                <a:lnTo>
                  <a:pt x="66941" y="3937"/>
                </a:lnTo>
                <a:lnTo>
                  <a:pt x="65570" y="3683"/>
                </a:lnTo>
                <a:lnTo>
                  <a:pt x="65697" y="4191"/>
                </a:lnTo>
                <a:lnTo>
                  <a:pt x="65760" y="4445"/>
                </a:lnTo>
                <a:lnTo>
                  <a:pt x="65836" y="4699"/>
                </a:lnTo>
                <a:lnTo>
                  <a:pt x="65900" y="4953"/>
                </a:lnTo>
                <a:lnTo>
                  <a:pt x="66014" y="5334"/>
                </a:lnTo>
                <a:lnTo>
                  <a:pt x="66116" y="5715"/>
                </a:lnTo>
                <a:lnTo>
                  <a:pt x="66154" y="5842"/>
                </a:lnTo>
                <a:lnTo>
                  <a:pt x="66624" y="7493"/>
                </a:lnTo>
                <a:lnTo>
                  <a:pt x="66370" y="7493"/>
                </a:lnTo>
                <a:lnTo>
                  <a:pt x="65824" y="6985"/>
                </a:lnTo>
                <a:lnTo>
                  <a:pt x="64490" y="5842"/>
                </a:lnTo>
                <a:lnTo>
                  <a:pt x="64693" y="5715"/>
                </a:lnTo>
                <a:lnTo>
                  <a:pt x="64820" y="5334"/>
                </a:lnTo>
                <a:lnTo>
                  <a:pt x="64947" y="4953"/>
                </a:lnTo>
                <a:lnTo>
                  <a:pt x="65036" y="4699"/>
                </a:lnTo>
                <a:lnTo>
                  <a:pt x="63271" y="4445"/>
                </a:lnTo>
                <a:lnTo>
                  <a:pt x="63169" y="4699"/>
                </a:lnTo>
                <a:lnTo>
                  <a:pt x="63068" y="4953"/>
                </a:lnTo>
                <a:lnTo>
                  <a:pt x="62242" y="6985"/>
                </a:lnTo>
                <a:lnTo>
                  <a:pt x="62280" y="4445"/>
                </a:lnTo>
                <a:lnTo>
                  <a:pt x="62179" y="4953"/>
                </a:lnTo>
                <a:lnTo>
                  <a:pt x="62115" y="5334"/>
                </a:lnTo>
                <a:lnTo>
                  <a:pt x="62014" y="5842"/>
                </a:lnTo>
                <a:lnTo>
                  <a:pt x="60325" y="14732"/>
                </a:lnTo>
                <a:lnTo>
                  <a:pt x="60223" y="15494"/>
                </a:lnTo>
                <a:lnTo>
                  <a:pt x="60185" y="15748"/>
                </a:lnTo>
                <a:lnTo>
                  <a:pt x="59817" y="18034"/>
                </a:lnTo>
                <a:lnTo>
                  <a:pt x="59715" y="22606"/>
                </a:lnTo>
                <a:lnTo>
                  <a:pt x="61925" y="22606"/>
                </a:lnTo>
                <a:lnTo>
                  <a:pt x="63957" y="20320"/>
                </a:lnTo>
                <a:lnTo>
                  <a:pt x="65747" y="20066"/>
                </a:lnTo>
                <a:lnTo>
                  <a:pt x="66941" y="20828"/>
                </a:lnTo>
                <a:lnTo>
                  <a:pt x="67602" y="22352"/>
                </a:lnTo>
                <a:lnTo>
                  <a:pt x="69850" y="23114"/>
                </a:lnTo>
                <a:lnTo>
                  <a:pt x="69557" y="23114"/>
                </a:lnTo>
                <a:lnTo>
                  <a:pt x="71958" y="23583"/>
                </a:lnTo>
                <a:lnTo>
                  <a:pt x="0" y="23876"/>
                </a:lnTo>
                <a:lnTo>
                  <a:pt x="35864" y="23876"/>
                </a:lnTo>
                <a:lnTo>
                  <a:pt x="72224" y="23634"/>
                </a:lnTo>
                <a:lnTo>
                  <a:pt x="74168" y="24003"/>
                </a:lnTo>
                <a:lnTo>
                  <a:pt x="75298" y="24003"/>
                </a:lnTo>
                <a:lnTo>
                  <a:pt x="76784" y="23609"/>
                </a:lnTo>
                <a:lnTo>
                  <a:pt x="81267" y="23571"/>
                </a:lnTo>
                <a:lnTo>
                  <a:pt x="81127" y="23876"/>
                </a:lnTo>
                <a:lnTo>
                  <a:pt x="81153" y="24003"/>
                </a:lnTo>
                <a:lnTo>
                  <a:pt x="81381" y="24638"/>
                </a:lnTo>
                <a:lnTo>
                  <a:pt x="82956" y="28448"/>
                </a:lnTo>
                <a:lnTo>
                  <a:pt x="86118" y="24384"/>
                </a:lnTo>
                <a:lnTo>
                  <a:pt x="86410" y="23545"/>
                </a:lnTo>
                <a:lnTo>
                  <a:pt x="88950" y="23520"/>
                </a:lnTo>
                <a:lnTo>
                  <a:pt x="86423" y="23520"/>
                </a:lnTo>
                <a:lnTo>
                  <a:pt x="87071" y="21717"/>
                </a:lnTo>
                <a:lnTo>
                  <a:pt x="87185" y="21336"/>
                </a:lnTo>
                <a:lnTo>
                  <a:pt x="87274" y="21463"/>
                </a:lnTo>
                <a:lnTo>
                  <a:pt x="88392" y="23114"/>
                </a:lnTo>
                <a:lnTo>
                  <a:pt x="88950" y="23520"/>
                </a:lnTo>
                <a:lnTo>
                  <a:pt x="89674" y="24003"/>
                </a:lnTo>
                <a:lnTo>
                  <a:pt x="90512" y="24003"/>
                </a:lnTo>
                <a:lnTo>
                  <a:pt x="92087" y="23495"/>
                </a:lnTo>
                <a:lnTo>
                  <a:pt x="110858" y="23368"/>
                </a:lnTo>
                <a:lnTo>
                  <a:pt x="137579" y="23190"/>
                </a:lnTo>
                <a:lnTo>
                  <a:pt x="139573" y="21463"/>
                </a:lnTo>
                <a:lnTo>
                  <a:pt x="137706" y="23114"/>
                </a:lnTo>
                <a:lnTo>
                  <a:pt x="140525" y="23177"/>
                </a:lnTo>
                <a:lnTo>
                  <a:pt x="143637" y="18034"/>
                </a:lnTo>
                <a:lnTo>
                  <a:pt x="140563" y="23177"/>
                </a:lnTo>
                <a:lnTo>
                  <a:pt x="148310" y="23114"/>
                </a:lnTo>
                <a:lnTo>
                  <a:pt x="149402" y="23114"/>
                </a:lnTo>
                <a:lnTo>
                  <a:pt x="149428" y="22352"/>
                </a:lnTo>
                <a:lnTo>
                  <a:pt x="149402" y="23114"/>
                </a:lnTo>
                <a:lnTo>
                  <a:pt x="157226" y="23114"/>
                </a:lnTo>
                <a:lnTo>
                  <a:pt x="156286" y="22479"/>
                </a:lnTo>
                <a:lnTo>
                  <a:pt x="159575" y="23114"/>
                </a:lnTo>
                <a:lnTo>
                  <a:pt x="159816" y="23114"/>
                </a:lnTo>
                <a:lnTo>
                  <a:pt x="159651" y="23215"/>
                </a:lnTo>
                <a:lnTo>
                  <a:pt x="158330" y="24003"/>
                </a:lnTo>
                <a:lnTo>
                  <a:pt x="157772" y="24155"/>
                </a:lnTo>
                <a:lnTo>
                  <a:pt x="157759" y="23876"/>
                </a:lnTo>
                <a:lnTo>
                  <a:pt x="158343" y="23876"/>
                </a:lnTo>
                <a:lnTo>
                  <a:pt x="157378" y="23228"/>
                </a:lnTo>
                <a:lnTo>
                  <a:pt x="149402" y="23266"/>
                </a:lnTo>
                <a:lnTo>
                  <a:pt x="149326" y="25400"/>
                </a:lnTo>
                <a:lnTo>
                  <a:pt x="149313" y="26035"/>
                </a:lnTo>
                <a:lnTo>
                  <a:pt x="149275" y="27305"/>
                </a:lnTo>
                <a:lnTo>
                  <a:pt x="149669" y="27686"/>
                </a:lnTo>
                <a:lnTo>
                  <a:pt x="153492" y="30988"/>
                </a:lnTo>
                <a:lnTo>
                  <a:pt x="154863" y="25146"/>
                </a:lnTo>
                <a:lnTo>
                  <a:pt x="156527" y="27101"/>
                </a:lnTo>
                <a:lnTo>
                  <a:pt x="156413" y="28003"/>
                </a:lnTo>
                <a:lnTo>
                  <a:pt x="157670" y="28841"/>
                </a:lnTo>
                <a:lnTo>
                  <a:pt x="160185" y="30099"/>
                </a:lnTo>
                <a:lnTo>
                  <a:pt x="160362" y="30099"/>
                </a:lnTo>
                <a:lnTo>
                  <a:pt x="162864" y="29743"/>
                </a:lnTo>
                <a:lnTo>
                  <a:pt x="163068" y="26568"/>
                </a:lnTo>
                <a:lnTo>
                  <a:pt x="165493" y="24003"/>
                </a:lnTo>
                <a:lnTo>
                  <a:pt x="165569" y="23876"/>
                </a:lnTo>
                <a:lnTo>
                  <a:pt x="165950" y="23190"/>
                </a:lnTo>
                <a:lnTo>
                  <a:pt x="163296" y="23202"/>
                </a:lnTo>
                <a:lnTo>
                  <a:pt x="166001" y="23114"/>
                </a:lnTo>
                <a:lnTo>
                  <a:pt x="166433" y="22352"/>
                </a:lnTo>
                <a:lnTo>
                  <a:pt x="166624" y="22098"/>
                </a:lnTo>
                <a:lnTo>
                  <a:pt x="166547" y="22606"/>
                </a:lnTo>
                <a:lnTo>
                  <a:pt x="166471" y="23114"/>
                </a:lnTo>
                <a:lnTo>
                  <a:pt x="171094" y="23114"/>
                </a:lnTo>
                <a:lnTo>
                  <a:pt x="171272" y="22098"/>
                </a:lnTo>
                <a:lnTo>
                  <a:pt x="171373" y="21463"/>
                </a:lnTo>
                <a:lnTo>
                  <a:pt x="171488" y="20828"/>
                </a:lnTo>
                <a:lnTo>
                  <a:pt x="171564" y="20320"/>
                </a:lnTo>
                <a:lnTo>
                  <a:pt x="171615" y="20066"/>
                </a:lnTo>
                <a:lnTo>
                  <a:pt x="171983" y="18542"/>
                </a:lnTo>
                <a:lnTo>
                  <a:pt x="171157" y="18034"/>
                </a:lnTo>
                <a:lnTo>
                  <a:pt x="169379" y="17145"/>
                </a:lnTo>
                <a:lnTo>
                  <a:pt x="171615" y="15748"/>
                </a:lnTo>
                <a:lnTo>
                  <a:pt x="172478" y="15240"/>
                </a:lnTo>
                <a:lnTo>
                  <a:pt x="172770" y="15494"/>
                </a:lnTo>
                <a:lnTo>
                  <a:pt x="172821" y="15227"/>
                </a:lnTo>
                <a:lnTo>
                  <a:pt x="172948" y="14732"/>
                </a:lnTo>
                <a:lnTo>
                  <a:pt x="173291" y="13335"/>
                </a:lnTo>
                <a:lnTo>
                  <a:pt x="173443" y="12827"/>
                </a:lnTo>
                <a:lnTo>
                  <a:pt x="173647" y="11938"/>
                </a:lnTo>
                <a:lnTo>
                  <a:pt x="173723" y="11684"/>
                </a:lnTo>
                <a:lnTo>
                  <a:pt x="173824" y="11303"/>
                </a:lnTo>
                <a:close/>
              </a:path>
              <a:path w="176530" h="31114">
                <a:moveTo>
                  <a:pt x="175412" y="4953"/>
                </a:moveTo>
                <a:lnTo>
                  <a:pt x="173278" y="4953"/>
                </a:lnTo>
                <a:lnTo>
                  <a:pt x="173405" y="5842"/>
                </a:lnTo>
                <a:lnTo>
                  <a:pt x="173520" y="6858"/>
                </a:lnTo>
                <a:lnTo>
                  <a:pt x="173532" y="6985"/>
                </a:lnTo>
                <a:lnTo>
                  <a:pt x="173609" y="7493"/>
                </a:lnTo>
                <a:lnTo>
                  <a:pt x="173723" y="8382"/>
                </a:lnTo>
                <a:lnTo>
                  <a:pt x="172770" y="8382"/>
                </a:lnTo>
                <a:lnTo>
                  <a:pt x="172250" y="6985"/>
                </a:lnTo>
                <a:lnTo>
                  <a:pt x="159893" y="6985"/>
                </a:lnTo>
                <a:lnTo>
                  <a:pt x="159626" y="6858"/>
                </a:lnTo>
                <a:lnTo>
                  <a:pt x="159524" y="8382"/>
                </a:lnTo>
                <a:lnTo>
                  <a:pt x="155155" y="8382"/>
                </a:lnTo>
                <a:lnTo>
                  <a:pt x="155168" y="8636"/>
                </a:lnTo>
                <a:lnTo>
                  <a:pt x="155092" y="7493"/>
                </a:lnTo>
                <a:lnTo>
                  <a:pt x="155003" y="6337"/>
                </a:lnTo>
                <a:lnTo>
                  <a:pt x="156133" y="6388"/>
                </a:lnTo>
                <a:lnTo>
                  <a:pt x="156273" y="6858"/>
                </a:lnTo>
                <a:lnTo>
                  <a:pt x="157391" y="6858"/>
                </a:lnTo>
                <a:lnTo>
                  <a:pt x="156845" y="6426"/>
                </a:lnTo>
                <a:lnTo>
                  <a:pt x="157772" y="6985"/>
                </a:lnTo>
                <a:lnTo>
                  <a:pt x="158064" y="6985"/>
                </a:lnTo>
                <a:lnTo>
                  <a:pt x="158242" y="6858"/>
                </a:lnTo>
                <a:lnTo>
                  <a:pt x="158800" y="6858"/>
                </a:lnTo>
                <a:lnTo>
                  <a:pt x="158877" y="6985"/>
                </a:lnTo>
                <a:lnTo>
                  <a:pt x="159143" y="7493"/>
                </a:lnTo>
                <a:lnTo>
                  <a:pt x="159524" y="8382"/>
                </a:lnTo>
                <a:lnTo>
                  <a:pt x="159524" y="6743"/>
                </a:lnTo>
                <a:lnTo>
                  <a:pt x="159359" y="6540"/>
                </a:lnTo>
                <a:lnTo>
                  <a:pt x="159753" y="6858"/>
                </a:lnTo>
                <a:lnTo>
                  <a:pt x="160032" y="6858"/>
                </a:lnTo>
                <a:lnTo>
                  <a:pt x="160337" y="6591"/>
                </a:lnTo>
                <a:lnTo>
                  <a:pt x="166408" y="6858"/>
                </a:lnTo>
                <a:lnTo>
                  <a:pt x="172135" y="6858"/>
                </a:lnTo>
                <a:lnTo>
                  <a:pt x="171742" y="5715"/>
                </a:lnTo>
                <a:lnTo>
                  <a:pt x="171589" y="5334"/>
                </a:lnTo>
                <a:lnTo>
                  <a:pt x="171411" y="4953"/>
                </a:lnTo>
                <a:lnTo>
                  <a:pt x="169646" y="4953"/>
                </a:lnTo>
                <a:lnTo>
                  <a:pt x="169468" y="5334"/>
                </a:lnTo>
                <a:lnTo>
                  <a:pt x="168173" y="5334"/>
                </a:lnTo>
                <a:lnTo>
                  <a:pt x="167678" y="4953"/>
                </a:lnTo>
                <a:lnTo>
                  <a:pt x="161518" y="4953"/>
                </a:lnTo>
                <a:lnTo>
                  <a:pt x="161036" y="5842"/>
                </a:lnTo>
                <a:lnTo>
                  <a:pt x="158927" y="5842"/>
                </a:lnTo>
                <a:lnTo>
                  <a:pt x="158788" y="5842"/>
                </a:lnTo>
                <a:lnTo>
                  <a:pt x="157975" y="4953"/>
                </a:lnTo>
                <a:lnTo>
                  <a:pt x="158394" y="5842"/>
                </a:lnTo>
                <a:lnTo>
                  <a:pt x="158305" y="5715"/>
                </a:lnTo>
                <a:lnTo>
                  <a:pt x="157975" y="4953"/>
                </a:lnTo>
                <a:lnTo>
                  <a:pt x="155562" y="4953"/>
                </a:lnTo>
                <a:lnTo>
                  <a:pt x="155867" y="5715"/>
                </a:lnTo>
                <a:lnTo>
                  <a:pt x="155994" y="5842"/>
                </a:lnTo>
                <a:lnTo>
                  <a:pt x="155816" y="5715"/>
                </a:lnTo>
                <a:lnTo>
                  <a:pt x="154927" y="4953"/>
                </a:lnTo>
                <a:lnTo>
                  <a:pt x="154978" y="5842"/>
                </a:lnTo>
                <a:lnTo>
                  <a:pt x="153530" y="5842"/>
                </a:lnTo>
                <a:lnTo>
                  <a:pt x="153530" y="8890"/>
                </a:lnTo>
                <a:lnTo>
                  <a:pt x="151295" y="8890"/>
                </a:lnTo>
                <a:lnTo>
                  <a:pt x="149821" y="8890"/>
                </a:lnTo>
                <a:lnTo>
                  <a:pt x="149453" y="8636"/>
                </a:lnTo>
                <a:lnTo>
                  <a:pt x="149009" y="8382"/>
                </a:lnTo>
                <a:lnTo>
                  <a:pt x="148818" y="8191"/>
                </a:lnTo>
                <a:lnTo>
                  <a:pt x="148234" y="8382"/>
                </a:lnTo>
                <a:lnTo>
                  <a:pt x="145656" y="8382"/>
                </a:lnTo>
                <a:lnTo>
                  <a:pt x="145846" y="8636"/>
                </a:lnTo>
                <a:lnTo>
                  <a:pt x="147459" y="8636"/>
                </a:lnTo>
                <a:lnTo>
                  <a:pt x="146850" y="8890"/>
                </a:lnTo>
                <a:lnTo>
                  <a:pt x="146685" y="8890"/>
                </a:lnTo>
                <a:lnTo>
                  <a:pt x="146075" y="8890"/>
                </a:lnTo>
                <a:lnTo>
                  <a:pt x="145846" y="8636"/>
                </a:lnTo>
                <a:lnTo>
                  <a:pt x="144716" y="7175"/>
                </a:lnTo>
                <a:lnTo>
                  <a:pt x="147599" y="7493"/>
                </a:lnTo>
                <a:lnTo>
                  <a:pt x="149479" y="7493"/>
                </a:lnTo>
                <a:lnTo>
                  <a:pt x="153530" y="8890"/>
                </a:lnTo>
                <a:lnTo>
                  <a:pt x="153530" y="5842"/>
                </a:lnTo>
                <a:lnTo>
                  <a:pt x="152806" y="5842"/>
                </a:lnTo>
                <a:lnTo>
                  <a:pt x="152755" y="5715"/>
                </a:lnTo>
                <a:lnTo>
                  <a:pt x="152450" y="4953"/>
                </a:lnTo>
                <a:lnTo>
                  <a:pt x="149606" y="4953"/>
                </a:lnTo>
                <a:lnTo>
                  <a:pt x="149606" y="6985"/>
                </a:lnTo>
                <a:lnTo>
                  <a:pt x="149479" y="6985"/>
                </a:lnTo>
                <a:lnTo>
                  <a:pt x="148310" y="6032"/>
                </a:lnTo>
                <a:lnTo>
                  <a:pt x="149275" y="6083"/>
                </a:lnTo>
                <a:lnTo>
                  <a:pt x="149606" y="6985"/>
                </a:lnTo>
                <a:lnTo>
                  <a:pt x="149606" y="4953"/>
                </a:lnTo>
                <a:lnTo>
                  <a:pt x="149390" y="4953"/>
                </a:lnTo>
                <a:lnTo>
                  <a:pt x="149288" y="5334"/>
                </a:lnTo>
                <a:lnTo>
                  <a:pt x="149199" y="5842"/>
                </a:lnTo>
                <a:lnTo>
                  <a:pt x="148094" y="5842"/>
                </a:lnTo>
                <a:lnTo>
                  <a:pt x="147853" y="5842"/>
                </a:lnTo>
                <a:lnTo>
                  <a:pt x="145008" y="4953"/>
                </a:lnTo>
                <a:lnTo>
                  <a:pt x="149390" y="4953"/>
                </a:lnTo>
                <a:lnTo>
                  <a:pt x="149453" y="4699"/>
                </a:lnTo>
                <a:lnTo>
                  <a:pt x="144284" y="4699"/>
                </a:lnTo>
                <a:lnTo>
                  <a:pt x="144056" y="4699"/>
                </a:lnTo>
                <a:lnTo>
                  <a:pt x="145935" y="2921"/>
                </a:lnTo>
                <a:lnTo>
                  <a:pt x="144424" y="2921"/>
                </a:lnTo>
                <a:lnTo>
                  <a:pt x="141122" y="1841"/>
                </a:lnTo>
                <a:lnTo>
                  <a:pt x="142595" y="4953"/>
                </a:lnTo>
                <a:lnTo>
                  <a:pt x="141097" y="3683"/>
                </a:lnTo>
                <a:lnTo>
                  <a:pt x="140614" y="3683"/>
                </a:lnTo>
                <a:lnTo>
                  <a:pt x="138201" y="6858"/>
                </a:lnTo>
                <a:lnTo>
                  <a:pt x="139903" y="8382"/>
                </a:lnTo>
                <a:lnTo>
                  <a:pt x="136702" y="6985"/>
                </a:lnTo>
                <a:lnTo>
                  <a:pt x="136829" y="7493"/>
                </a:lnTo>
                <a:lnTo>
                  <a:pt x="136956" y="8001"/>
                </a:lnTo>
                <a:lnTo>
                  <a:pt x="137045" y="8382"/>
                </a:lnTo>
                <a:lnTo>
                  <a:pt x="131229" y="8382"/>
                </a:lnTo>
                <a:lnTo>
                  <a:pt x="130822" y="8636"/>
                </a:lnTo>
                <a:lnTo>
                  <a:pt x="137109" y="8636"/>
                </a:lnTo>
                <a:lnTo>
                  <a:pt x="137172" y="8890"/>
                </a:lnTo>
                <a:lnTo>
                  <a:pt x="130314" y="8890"/>
                </a:lnTo>
                <a:lnTo>
                  <a:pt x="131127" y="8382"/>
                </a:lnTo>
                <a:lnTo>
                  <a:pt x="131737" y="8001"/>
                </a:lnTo>
                <a:lnTo>
                  <a:pt x="132689" y="7493"/>
                </a:lnTo>
                <a:lnTo>
                  <a:pt x="132143" y="7493"/>
                </a:lnTo>
                <a:lnTo>
                  <a:pt x="131445" y="6858"/>
                </a:lnTo>
                <a:lnTo>
                  <a:pt x="129146" y="8001"/>
                </a:lnTo>
                <a:lnTo>
                  <a:pt x="129019" y="8115"/>
                </a:lnTo>
                <a:lnTo>
                  <a:pt x="129057" y="8242"/>
                </a:lnTo>
                <a:lnTo>
                  <a:pt x="128803" y="8001"/>
                </a:lnTo>
                <a:lnTo>
                  <a:pt x="128943" y="8178"/>
                </a:lnTo>
                <a:lnTo>
                  <a:pt x="128689" y="8382"/>
                </a:lnTo>
                <a:lnTo>
                  <a:pt x="128435" y="8636"/>
                </a:lnTo>
                <a:lnTo>
                  <a:pt x="128104" y="8890"/>
                </a:lnTo>
                <a:lnTo>
                  <a:pt x="127812" y="8636"/>
                </a:lnTo>
                <a:lnTo>
                  <a:pt x="128397" y="8636"/>
                </a:lnTo>
                <a:lnTo>
                  <a:pt x="128689" y="8382"/>
                </a:lnTo>
                <a:lnTo>
                  <a:pt x="127546" y="8382"/>
                </a:lnTo>
                <a:lnTo>
                  <a:pt x="126136" y="7124"/>
                </a:lnTo>
                <a:lnTo>
                  <a:pt x="125717" y="8001"/>
                </a:lnTo>
                <a:lnTo>
                  <a:pt x="126822" y="8890"/>
                </a:lnTo>
                <a:lnTo>
                  <a:pt x="116941" y="8890"/>
                </a:lnTo>
                <a:lnTo>
                  <a:pt x="113906" y="8890"/>
                </a:lnTo>
                <a:lnTo>
                  <a:pt x="114604" y="11049"/>
                </a:lnTo>
                <a:lnTo>
                  <a:pt x="116941" y="11049"/>
                </a:lnTo>
                <a:lnTo>
                  <a:pt x="116941" y="9398"/>
                </a:lnTo>
                <a:lnTo>
                  <a:pt x="120561" y="9398"/>
                </a:lnTo>
                <a:lnTo>
                  <a:pt x="127355" y="9321"/>
                </a:lnTo>
                <a:lnTo>
                  <a:pt x="129057" y="10668"/>
                </a:lnTo>
                <a:lnTo>
                  <a:pt x="129032" y="11049"/>
                </a:lnTo>
                <a:lnTo>
                  <a:pt x="131508" y="11049"/>
                </a:lnTo>
                <a:lnTo>
                  <a:pt x="131648" y="10922"/>
                </a:lnTo>
                <a:lnTo>
                  <a:pt x="132168" y="10160"/>
                </a:lnTo>
                <a:lnTo>
                  <a:pt x="130708" y="10668"/>
                </a:lnTo>
                <a:lnTo>
                  <a:pt x="130073" y="10668"/>
                </a:lnTo>
                <a:lnTo>
                  <a:pt x="130073" y="10871"/>
                </a:lnTo>
                <a:lnTo>
                  <a:pt x="129870" y="10922"/>
                </a:lnTo>
                <a:lnTo>
                  <a:pt x="130073" y="10871"/>
                </a:lnTo>
                <a:lnTo>
                  <a:pt x="130073" y="10668"/>
                </a:lnTo>
                <a:lnTo>
                  <a:pt x="130022" y="9283"/>
                </a:lnTo>
                <a:lnTo>
                  <a:pt x="137236" y="9194"/>
                </a:lnTo>
                <a:lnTo>
                  <a:pt x="137299" y="9398"/>
                </a:lnTo>
                <a:lnTo>
                  <a:pt x="137426" y="9906"/>
                </a:lnTo>
                <a:lnTo>
                  <a:pt x="132689" y="9906"/>
                </a:lnTo>
                <a:lnTo>
                  <a:pt x="132689" y="10922"/>
                </a:lnTo>
                <a:lnTo>
                  <a:pt x="132575" y="10756"/>
                </a:lnTo>
                <a:lnTo>
                  <a:pt x="132689" y="10922"/>
                </a:lnTo>
                <a:lnTo>
                  <a:pt x="132689" y="9906"/>
                </a:lnTo>
                <a:lnTo>
                  <a:pt x="132283" y="9906"/>
                </a:lnTo>
                <a:lnTo>
                  <a:pt x="132283" y="10922"/>
                </a:lnTo>
                <a:lnTo>
                  <a:pt x="132702" y="10947"/>
                </a:lnTo>
                <a:lnTo>
                  <a:pt x="133184" y="11049"/>
                </a:lnTo>
                <a:lnTo>
                  <a:pt x="132981" y="10960"/>
                </a:lnTo>
                <a:lnTo>
                  <a:pt x="135750" y="11049"/>
                </a:lnTo>
                <a:lnTo>
                  <a:pt x="133184" y="11049"/>
                </a:lnTo>
                <a:lnTo>
                  <a:pt x="133616" y="11303"/>
                </a:lnTo>
                <a:lnTo>
                  <a:pt x="139954" y="11303"/>
                </a:lnTo>
                <a:lnTo>
                  <a:pt x="140093" y="11049"/>
                </a:lnTo>
                <a:lnTo>
                  <a:pt x="138760" y="11049"/>
                </a:lnTo>
                <a:lnTo>
                  <a:pt x="138988" y="10922"/>
                </a:lnTo>
                <a:lnTo>
                  <a:pt x="139293" y="10668"/>
                </a:lnTo>
                <a:lnTo>
                  <a:pt x="140411" y="9779"/>
                </a:lnTo>
                <a:lnTo>
                  <a:pt x="140868" y="9486"/>
                </a:lnTo>
                <a:lnTo>
                  <a:pt x="140779" y="9779"/>
                </a:lnTo>
                <a:lnTo>
                  <a:pt x="140716" y="9906"/>
                </a:lnTo>
                <a:lnTo>
                  <a:pt x="140093" y="11049"/>
                </a:lnTo>
                <a:lnTo>
                  <a:pt x="150876" y="11049"/>
                </a:lnTo>
                <a:lnTo>
                  <a:pt x="150774" y="10414"/>
                </a:lnTo>
                <a:lnTo>
                  <a:pt x="150672" y="9779"/>
                </a:lnTo>
                <a:lnTo>
                  <a:pt x="150533" y="9398"/>
                </a:lnTo>
                <a:lnTo>
                  <a:pt x="153974" y="9398"/>
                </a:lnTo>
                <a:lnTo>
                  <a:pt x="152158" y="11049"/>
                </a:lnTo>
                <a:lnTo>
                  <a:pt x="173875" y="11049"/>
                </a:lnTo>
                <a:lnTo>
                  <a:pt x="173824" y="10922"/>
                </a:lnTo>
                <a:lnTo>
                  <a:pt x="173710" y="10668"/>
                </a:lnTo>
                <a:lnTo>
                  <a:pt x="173609" y="10414"/>
                </a:lnTo>
                <a:lnTo>
                  <a:pt x="173494" y="10160"/>
                </a:lnTo>
                <a:lnTo>
                  <a:pt x="173393" y="9906"/>
                </a:lnTo>
                <a:lnTo>
                  <a:pt x="173342" y="9779"/>
                </a:lnTo>
                <a:lnTo>
                  <a:pt x="173177" y="9398"/>
                </a:lnTo>
                <a:lnTo>
                  <a:pt x="172859" y="8636"/>
                </a:lnTo>
                <a:lnTo>
                  <a:pt x="173761" y="8636"/>
                </a:lnTo>
                <a:lnTo>
                  <a:pt x="173799" y="8890"/>
                </a:lnTo>
                <a:lnTo>
                  <a:pt x="172974" y="8890"/>
                </a:lnTo>
                <a:lnTo>
                  <a:pt x="173177" y="9398"/>
                </a:lnTo>
                <a:lnTo>
                  <a:pt x="173863" y="9398"/>
                </a:lnTo>
                <a:lnTo>
                  <a:pt x="173913" y="9779"/>
                </a:lnTo>
                <a:lnTo>
                  <a:pt x="173926" y="9906"/>
                </a:lnTo>
                <a:lnTo>
                  <a:pt x="174104" y="10160"/>
                </a:lnTo>
                <a:lnTo>
                  <a:pt x="174167" y="9906"/>
                </a:lnTo>
                <a:lnTo>
                  <a:pt x="174294" y="9398"/>
                </a:lnTo>
                <a:lnTo>
                  <a:pt x="174421" y="8890"/>
                </a:lnTo>
                <a:lnTo>
                  <a:pt x="174536" y="8382"/>
                </a:lnTo>
                <a:lnTo>
                  <a:pt x="174637" y="8001"/>
                </a:lnTo>
                <a:lnTo>
                  <a:pt x="174764" y="7493"/>
                </a:lnTo>
                <a:lnTo>
                  <a:pt x="174942" y="6858"/>
                </a:lnTo>
                <a:lnTo>
                  <a:pt x="175412" y="4953"/>
                </a:lnTo>
                <a:close/>
              </a:path>
              <a:path w="176530" h="31114">
                <a:moveTo>
                  <a:pt x="176187" y="1778"/>
                </a:moveTo>
                <a:lnTo>
                  <a:pt x="173621" y="1778"/>
                </a:lnTo>
                <a:lnTo>
                  <a:pt x="172783" y="1270"/>
                </a:lnTo>
                <a:lnTo>
                  <a:pt x="172847" y="1778"/>
                </a:lnTo>
                <a:lnTo>
                  <a:pt x="172974" y="2667"/>
                </a:lnTo>
                <a:lnTo>
                  <a:pt x="172999" y="2921"/>
                </a:lnTo>
                <a:lnTo>
                  <a:pt x="173101" y="3683"/>
                </a:lnTo>
                <a:lnTo>
                  <a:pt x="173215" y="4445"/>
                </a:lnTo>
                <a:lnTo>
                  <a:pt x="173240" y="4699"/>
                </a:lnTo>
                <a:lnTo>
                  <a:pt x="175463" y="4699"/>
                </a:lnTo>
                <a:lnTo>
                  <a:pt x="175590" y="4191"/>
                </a:lnTo>
                <a:lnTo>
                  <a:pt x="175717" y="3683"/>
                </a:lnTo>
                <a:lnTo>
                  <a:pt x="176187" y="1778"/>
                </a:lnTo>
                <a:close/>
              </a:path>
            </a:pathLst>
          </a:custGeom>
          <a:solidFill>
            <a:srgbClr val="9D2BF5"/>
          </a:solidFill>
        </p:spPr>
        <p:txBody>
          <a:bodyPr wrap="square" lIns="0" tIns="0" rIns="0" bIns="0" rtlCol="0"/>
          <a:lstStyle/>
          <a:p>
            <a:endParaRPr/>
          </a:p>
        </p:txBody>
      </p:sp>
      <p:sp>
        <p:nvSpPr>
          <p:cNvPr id="100" name="object 100"/>
          <p:cNvSpPr/>
          <p:nvPr/>
        </p:nvSpPr>
        <p:spPr>
          <a:xfrm>
            <a:off x="14030185" y="2550833"/>
            <a:ext cx="111125" cy="55244"/>
          </a:xfrm>
          <a:custGeom>
            <a:avLst/>
            <a:gdLst/>
            <a:ahLst/>
            <a:cxnLst/>
            <a:rect l="l" t="t" r="r" b="b"/>
            <a:pathLst>
              <a:path w="111125" h="55244">
                <a:moveTo>
                  <a:pt x="100165" y="3428"/>
                </a:moveTo>
                <a:lnTo>
                  <a:pt x="90905" y="3428"/>
                </a:lnTo>
                <a:lnTo>
                  <a:pt x="92159" y="0"/>
                </a:lnTo>
                <a:lnTo>
                  <a:pt x="100223" y="2666"/>
                </a:lnTo>
                <a:lnTo>
                  <a:pt x="100165" y="3428"/>
                </a:lnTo>
                <a:close/>
              </a:path>
              <a:path w="111125" h="55244">
                <a:moveTo>
                  <a:pt x="110433" y="4190"/>
                </a:moveTo>
                <a:lnTo>
                  <a:pt x="105538" y="4190"/>
                </a:lnTo>
                <a:lnTo>
                  <a:pt x="104404" y="634"/>
                </a:lnTo>
                <a:lnTo>
                  <a:pt x="107913" y="0"/>
                </a:lnTo>
                <a:lnTo>
                  <a:pt x="106930" y="0"/>
                </a:lnTo>
                <a:lnTo>
                  <a:pt x="110018" y="1396"/>
                </a:lnTo>
                <a:lnTo>
                  <a:pt x="110433" y="1396"/>
                </a:lnTo>
                <a:lnTo>
                  <a:pt x="110433" y="4190"/>
                </a:lnTo>
                <a:close/>
              </a:path>
              <a:path w="111125" h="55244">
                <a:moveTo>
                  <a:pt x="110433" y="1396"/>
                </a:moveTo>
                <a:lnTo>
                  <a:pt x="110018" y="1396"/>
                </a:lnTo>
                <a:lnTo>
                  <a:pt x="110432" y="0"/>
                </a:lnTo>
                <a:lnTo>
                  <a:pt x="110433" y="1396"/>
                </a:lnTo>
                <a:close/>
              </a:path>
              <a:path w="111125" h="55244">
                <a:moveTo>
                  <a:pt x="110434" y="9143"/>
                </a:moveTo>
                <a:lnTo>
                  <a:pt x="81826" y="9143"/>
                </a:lnTo>
                <a:lnTo>
                  <a:pt x="83917" y="5587"/>
                </a:lnTo>
                <a:lnTo>
                  <a:pt x="86724" y="2920"/>
                </a:lnTo>
                <a:lnTo>
                  <a:pt x="90905" y="3428"/>
                </a:lnTo>
                <a:lnTo>
                  <a:pt x="100165" y="3428"/>
                </a:lnTo>
                <a:lnTo>
                  <a:pt x="100082" y="4444"/>
                </a:lnTo>
                <a:lnTo>
                  <a:pt x="99988" y="5587"/>
                </a:lnTo>
                <a:lnTo>
                  <a:pt x="110433" y="5587"/>
                </a:lnTo>
                <a:lnTo>
                  <a:pt x="110434" y="9143"/>
                </a:lnTo>
                <a:close/>
              </a:path>
              <a:path w="111125" h="55244">
                <a:moveTo>
                  <a:pt x="110433" y="5587"/>
                </a:moveTo>
                <a:lnTo>
                  <a:pt x="100052" y="5587"/>
                </a:lnTo>
                <a:lnTo>
                  <a:pt x="101417" y="4444"/>
                </a:lnTo>
                <a:lnTo>
                  <a:pt x="103269" y="3936"/>
                </a:lnTo>
                <a:lnTo>
                  <a:pt x="105538" y="4190"/>
                </a:lnTo>
                <a:lnTo>
                  <a:pt x="110433" y="4190"/>
                </a:lnTo>
                <a:lnTo>
                  <a:pt x="110433" y="5587"/>
                </a:lnTo>
                <a:close/>
              </a:path>
              <a:path w="111125" h="55244">
                <a:moveTo>
                  <a:pt x="110436" y="14858"/>
                </a:moveTo>
                <a:lnTo>
                  <a:pt x="67850" y="14858"/>
                </a:lnTo>
                <a:lnTo>
                  <a:pt x="72389" y="12318"/>
                </a:lnTo>
                <a:lnTo>
                  <a:pt x="74599" y="8127"/>
                </a:lnTo>
                <a:lnTo>
                  <a:pt x="76143" y="6349"/>
                </a:lnTo>
                <a:lnTo>
                  <a:pt x="77526" y="6349"/>
                </a:lnTo>
                <a:lnTo>
                  <a:pt x="78780" y="8127"/>
                </a:lnTo>
                <a:lnTo>
                  <a:pt x="81826" y="9143"/>
                </a:lnTo>
                <a:lnTo>
                  <a:pt x="110434" y="9143"/>
                </a:lnTo>
                <a:lnTo>
                  <a:pt x="110436" y="14858"/>
                </a:lnTo>
                <a:close/>
              </a:path>
              <a:path w="111125" h="55244">
                <a:moveTo>
                  <a:pt x="107369" y="21208"/>
                </a:moveTo>
                <a:lnTo>
                  <a:pt x="59671" y="21208"/>
                </a:lnTo>
                <a:lnTo>
                  <a:pt x="63371" y="16763"/>
                </a:lnTo>
                <a:lnTo>
                  <a:pt x="63699" y="15366"/>
                </a:lnTo>
                <a:lnTo>
                  <a:pt x="59667" y="12953"/>
                </a:lnTo>
                <a:lnTo>
                  <a:pt x="61818" y="8381"/>
                </a:lnTo>
                <a:lnTo>
                  <a:pt x="66058" y="9143"/>
                </a:lnTo>
                <a:lnTo>
                  <a:pt x="67850" y="14858"/>
                </a:lnTo>
                <a:lnTo>
                  <a:pt x="110436" y="14858"/>
                </a:lnTo>
                <a:lnTo>
                  <a:pt x="110436" y="17017"/>
                </a:lnTo>
                <a:lnTo>
                  <a:pt x="108452" y="17017"/>
                </a:lnTo>
                <a:lnTo>
                  <a:pt x="108553" y="18033"/>
                </a:lnTo>
                <a:lnTo>
                  <a:pt x="108636" y="18922"/>
                </a:lnTo>
                <a:lnTo>
                  <a:pt x="108681" y="19430"/>
                </a:lnTo>
                <a:lnTo>
                  <a:pt x="108489" y="19811"/>
                </a:lnTo>
                <a:lnTo>
                  <a:pt x="107369" y="21208"/>
                </a:lnTo>
                <a:close/>
              </a:path>
              <a:path w="111125" h="55244">
                <a:moveTo>
                  <a:pt x="58420" y="17017"/>
                </a:moveTo>
                <a:lnTo>
                  <a:pt x="52739" y="17017"/>
                </a:lnTo>
                <a:lnTo>
                  <a:pt x="55666" y="11048"/>
                </a:lnTo>
                <a:lnTo>
                  <a:pt x="58200" y="15366"/>
                </a:lnTo>
                <a:lnTo>
                  <a:pt x="58334" y="16255"/>
                </a:lnTo>
                <a:lnTo>
                  <a:pt x="58420" y="17017"/>
                </a:lnTo>
                <a:close/>
              </a:path>
              <a:path w="111125" h="55244">
                <a:moveTo>
                  <a:pt x="58755" y="19811"/>
                </a:moveTo>
                <a:lnTo>
                  <a:pt x="44875" y="19811"/>
                </a:lnTo>
                <a:lnTo>
                  <a:pt x="47662" y="15366"/>
                </a:lnTo>
                <a:lnTo>
                  <a:pt x="49972" y="14858"/>
                </a:lnTo>
                <a:lnTo>
                  <a:pt x="49371" y="14858"/>
                </a:lnTo>
                <a:lnTo>
                  <a:pt x="49630" y="16255"/>
                </a:lnTo>
                <a:lnTo>
                  <a:pt x="49724" y="16763"/>
                </a:lnTo>
                <a:lnTo>
                  <a:pt x="49842" y="17398"/>
                </a:lnTo>
                <a:lnTo>
                  <a:pt x="49960" y="18033"/>
                </a:lnTo>
                <a:lnTo>
                  <a:pt x="50030" y="18414"/>
                </a:lnTo>
                <a:lnTo>
                  <a:pt x="58592" y="18414"/>
                </a:lnTo>
                <a:lnTo>
                  <a:pt x="58707" y="19430"/>
                </a:lnTo>
                <a:lnTo>
                  <a:pt x="58755" y="19811"/>
                </a:lnTo>
                <a:close/>
              </a:path>
              <a:path w="111125" h="55244">
                <a:moveTo>
                  <a:pt x="44833" y="18922"/>
                </a:moveTo>
                <a:lnTo>
                  <a:pt x="40435" y="18922"/>
                </a:lnTo>
                <a:lnTo>
                  <a:pt x="42108" y="16255"/>
                </a:lnTo>
                <a:lnTo>
                  <a:pt x="44914" y="16763"/>
                </a:lnTo>
                <a:lnTo>
                  <a:pt x="44833" y="18922"/>
                </a:lnTo>
                <a:close/>
              </a:path>
              <a:path w="111125" h="55244">
                <a:moveTo>
                  <a:pt x="58591" y="18414"/>
                </a:moveTo>
                <a:lnTo>
                  <a:pt x="50053" y="18414"/>
                </a:lnTo>
                <a:lnTo>
                  <a:pt x="50051" y="17398"/>
                </a:lnTo>
                <a:lnTo>
                  <a:pt x="51694" y="16763"/>
                </a:lnTo>
                <a:lnTo>
                  <a:pt x="51246" y="16763"/>
                </a:lnTo>
                <a:lnTo>
                  <a:pt x="52739" y="17017"/>
                </a:lnTo>
                <a:lnTo>
                  <a:pt x="58420" y="17017"/>
                </a:lnTo>
                <a:lnTo>
                  <a:pt x="58545" y="18033"/>
                </a:lnTo>
                <a:lnTo>
                  <a:pt x="58591" y="18414"/>
                </a:lnTo>
                <a:close/>
              </a:path>
              <a:path w="111125" h="55244">
                <a:moveTo>
                  <a:pt x="34166" y="18033"/>
                </a:moveTo>
                <a:lnTo>
                  <a:pt x="36143" y="17017"/>
                </a:lnTo>
                <a:lnTo>
                  <a:pt x="35890" y="17017"/>
                </a:lnTo>
                <a:lnTo>
                  <a:pt x="35925" y="17779"/>
                </a:lnTo>
                <a:lnTo>
                  <a:pt x="37695" y="17779"/>
                </a:lnTo>
                <a:lnTo>
                  <a:pt x="34166" y="18033"/>
                </a:lnTo>
                <a:close/>
              </a:path>
              <a:path w="111125" h="55244">
                <a:moveTo>
                  <a:pt x="110437" y="18922"/>
                </a:moveTo>
                <a:lnTo>
                  <a:pt x="109958" y="18414"/>
                </a:lnTo>
                <a:lnTo>
                  <a:pt x="108316" y="17017"/>
                </a:lnTo>
                <a:lnTo>
                  <a:pt x="110436" y="17017"/>
                </a:lnTo>
                <a:lnTo>
                  <a:pt x="110437" y="18922"/>
                </a:lnTo>
                <a:close/>
              </a:path>
              <a:path w="111125" h="55244">
                <a:moveTo>
                  <a:pt x="36069" y="20954"/>
                </a:moveTo>
                <a:lnTo>
                  <a:pt x="34750" y="19811"/>
                </a:lnTo>
                <a:lnTo>
                  <a:pt x="33292" y="18414"/>
                </a:lnTo>
                <a:lnTo>
                  <a:pt x="34166" y="18033"/>
                </a:lnTo>
                <a:lnTo>
                  <a:pt x="37695" y="17779"/>
                </a:lnTo>
                <a:lnTo>
                  <a:pt x="34293" y="18033"/>
                </a:lnTo>
                <a:lnTo>
                  <a:pt x="35936" y="18033"/>
                </a:lnTo>
                <a:lnTo>
                  <a:pt x="36018" y="19811"/>
                </a:lnTo>
                <a:lnTo>
                  <a:pt x="36069" y="20954"/>
                </a:lnTo>
                <a:close/>
              </a:path>
              <a:path w="111125" h="55244">
                <a:moveTo>
                  <a:pt x="35936" y="18033"/>
                </a:moveTo>
                <a:lnTo>
                  <a:pt x="34293" y="18033"/>
                </a:lnTo>
                <a:lnTo>
                  <a:pt x="37568" y="17779"/>
                </a:lnTo>
                <a:lnTo>
                  <a:pt x="35925" y="17779"/>
                </a:lnTo>
                <a:lnTo>
                  <a:pt x="35936" y="18033"/>
                </a:lnTo>
                <a:close/>
              </a:path>
              <a:path w="111125" h="55244">
                <a:moveTo>
                  <a:pt x="88094" y="23346"/>
                </a:moveTo>
                <a:lnTo>
                  <a:pt x="39352" y="23346"/>
                </a:lnTo>
                <a:lnTo>
                  <a:pt x="35891" y="20954"/>
                </a:lnTo>
                <a:lnTo>
                  <a:pt x="35925" y="17779"/>
                </a:lnTo>
                <a:lnTo>
                  <a:pt x="37568" y="17779"/>
                </a:lnTo>
                <a:lnTo>
                  <a:pt x="40435" y="18922"/>
                </a:lnTo>
                <a:lnTo>
                  <a:pt x="44833" y="18922"/>
                </a:lnTo>
                <a:lnTo>
                  <a:pt x="44800" y="19811"/>
                </a:lnTo>
                <a:lnTo>
                  <a:pt x="58671" y="19811"/>
                </a:lnTo>
                <a:lnTo>
                  <a:pt x="59780" y="21208"/>
                </a:lnTo>
                <a:lnTo>
                  <a:pt x="107368" y="21208"/>
                </a:lnTo>
                <a:lnTo>
                  <a:pt x="106854" y="21843"/>
                </a:lnTo>
                <a:lnTo>
                  <a:pt x="90039" y="21843"/>
                </a:lnTo>
                <a:lnTo>
                  <a:pt x="88094" y="23346"/>
                </a:lnTo>
                <a:close/>
              </a:path>
              <a:path w="111125" h="55244">
                <a:moveTo>
                  <a:pt x="33292" y="18414"/>
                </a:moveTo>
                <a:lnTo>
                  <a:pt x="32718" y="18033"/>
                </a:lnTo>
                <a:lnTo>
                  <a:pt x="34166" y="18033"/>
                </a:lnTo>
                <a:lnTo>
                  <a:pt x="33292" y="18414"/>
                </a:lnTo>
                <a:close/>
              </a:path>
              <a:path w="111125" h="55244">
                <a:moveTo>
                  <a:pt x="38209" y="23346"/>
                </a:moveTo>
                <a:lnTo>
                  <a:pt x="32665" y="23346"/>
                </a:lnTo>
                <a:lnTo>
                  <a:pt x="30700" y="19811"/>
                </a:lnTo>
                <a:lnTo>
                  <a:pt x="33292" y="18414"/>
                </a:lnTo>
                <a:lnTo>
                  <a:pt x="35943" y="20954"/>
                </a:lnTo>
                <a:lnTo>
                  <a:pt x="36259" y="21208"/>
                </a:lnTo>
                <a:lnTo>
                  <a:pt x="36793" y="21843"/>
                </a:lnTo>
                <a:lnTo>
                  <a:pt x="38209" y="23346"/>
                </a:lnTo>
                <a:close/>
              </a:path>
              <a:path w="111125" h="55244">
                <a:moveTo>
                  <a:pt x="110556" y="18922"/>
                </a:moveTo>
                <a:lnTo>
                  <a:pt x="108636" y="18922"/>
                </a:lnTo>
                <a:lnTo>
                  <a:pt x="108590" y="18414"/>
                </a:lnTo>
                <a:lnTo>
                  <a:pt x="109958" y="18414"/>
                </a:lnTo>
                <a:lnTo>
                  <a:pt x="110556" y="18922"/>
                </a:lnTo>
                <a:close/>
              </a:path>
              <a:path w="111125" h="55244">
                <a:moveTo>
                  <a:pt x="66918" y="32003"/>
                </a:moveTo>
                <a:lnTo>
                  <a:pt x="66621" y="32003"/>
                </a:lnTo>
                <a:lnTo>
                  <a:pt x="63371" y="30225"/>
                </a:lnTo>
                <a:lnTo>
                  <a:pt x="12361" y="30225"/>
                </a:lnTo>
                <a:lnTo>
                  <a:pt x="19539" y="26542"/>
                </a:lnTo>
                <a:lnTo>
                  <a:pt x="21920" y="26542"/>
                </a:lnTo>
                <a:lnTo>
                  <a:pt x="23662" y="24637"/>
                </a:lnTo>
                <a:lnTo>
                  <a:pt x="24054" y="24129"/>
                </a:lnTo>
                <a:lnTo>
                  <a:pt x="24846" y="21843"/>
                </a:lnTo>
                <a:lnTo>
                  <a:pt x="25623" y="21208"/>
                </a:lnTo>
                <a:lnTo>
                  <a:pt x="26459" y="20954"/>
                </a:lnTo>
                <a:lnTo>
                  <a:pt x="27096" y="21208"/>
                </a:lnTo>
                <a:lnTo>
                  <a:pt x="27257" y="21208"/>
                </a:lnTo>
                <a:lnTo>
                  <a:pt x="29624" y="23113"/>
                </a:lnTo>
                <a:lnTo>
                  <a:pt x="39002" y="24129"/>
                </a:lnTo>
                <a:lnTo>
                  <a:pt x="87050" y="24129"/>
                </a:lnTo>
                <a:lnTo>
                  <a:pt x="84654" y="26161"/>
                </a:lnTo>
                <a:lnTo>
                  <a:pt x="81110" y="26161"/>
                </a:lnTo>
                <a:lnTo>
                  <a:pt x="78721" y="26923"/>
                </a:lnTo>
                <a:lnTo>
                  <a:pt x="78064" y="27558"/>
                </a:lnTo>
                <a:lnTo>
                  <a:pt x="74540" y="27558"/>
                </a:lnTo>
                <a:lnTo>
                  <a:pt x="73106" y="27939"/>
                </a:lnTo>
                <a:lnTo>
                  <a:pt x="72553" y="29463"/>
                </a:lnTo>
                <a:lnTo>
                  <a:pt x="70299" y="29463"/>
                </a:lnTo>
                <a:lnTo>
                  <a:pt x="68388" y="30225"/>
                </a:lnTo>
                <a:lnTo>
                  <a:pt x="66918" y="32003"/>
                </a:lnTo>
                <a:close/>
              </a:path>
              <a:path w="111125" h="55244">
                <a:moveTo>
                  <a:pt x="59671" y="21208"/>
                </a:moveTo>
                <a:lnTo>
                  <a:pt x="59579" y="20954"/>
                </a:lnTo>
                <a:lnTo>
                  <a:pt x="59882" y="20954"/>
                </a:lnTo>
                <a:lnTo>
                  <a:pt x="59671" y="21208"/>
                </a:lnTo>
                <a:close/>
              </a:path>
              <a:path w="111125" h="55244">
                <a:moveTo>
                  <a:pt x="87050" y="24129"/>
                </a:moveTo>
                <a:lnTo>
                  <a:pt x="39002" y="24129"/>
                </a:lnTo>
                <a:lnTo>
                  <a:pt x="36197" y="21208"/>
                </a:lnTo>
                <a:lnTo>
                  <a:pt x="37178" y="21843"/>
                </a:lnTo>
                <a:lnTo>
                  <a:pt x="39352" y="23346"/>
                </a:lnTo>
                <a:lnTo>
                  <a:pt x="88101" y="23346"/>
                </a:lnTo>
                <a:lnTo>
                  <a:pt x="87050" y="24129"/>
                </a:lnTo>
                <a:close/>
              </a:path>
              <a:path w="111125" h="55244">
                <a:moveTo>
                  <a:pt x="93891" y="25145"/>
                </a:moveTo>
                <a:lnTo>
                  <a:pt x="89362" y="21843"/>
                </a:lnTo>
                <a:lnTo>
                  <a:pt x="103807" y="21843"/>
                </a:lnTo>
                <a:lnTo>
                  <a:pt x="103461" y="23113"/>
                </a:lnTo>
                <a:lnTo>
                  <a:pt x="103398" y="23346"/>
                </a:lnTo>
                <a:lnTo>
                  <a:pt x="96360" y="23346"/>
                </a:lnTo>
                <a:lnTo>
                  <a:pt x="93891" y="25145"/>
                </a:lnTo>
                <a:close/>
              </a:path>
              <a:path w="111125" h="55244">
                <a:moveTo>
                  <a:pt x="109182" y="22478"/>
                </a:moveTo>
                <a:lnTo>
                  <a:pt x="106237" y="22478"/>
                </a:lnTo>
                <a:lnTo>
                  <a:pt x="106879" y="21843"/>
                </a:lnTo>
                <a:lnTo>
                  <a:pt x="102462" y="21843"/>
                </a:lnTo>
                <a:lnTo>
                  <a:pt x="109182" y="22478"/>
                </a:lnTo>
                <a:close/>
              </a:path>
              <a:path w="111125" h="55244">
                <a:moveTo>
                  <a:pt x="97833" y="25272"/>
                </a:moveTo>
                <a:lnTo>
                  <a:pt x="95673" y="23346"/>
                </a:lnTo>
                <a:lnTo>
                  <a:pt x="103403" y="23346"/>
                </a:lnTo>
                <a:lnTo>
                  <a:pt x="103030" y="24637"/>
                </a:lnTo>
                <a:lnTo>
                  <a:pt x="97833" y="25272"/>
                </a:lnTo>
                <a:close/>
              </a:path>
              <a:path w="111125" h="55244">
                <a:moveTo>
                  <a:pt x="50085" y="32003"/>
                </a:moveTo>
                <a:lnTo>
                  <a:pt x="3464" y="32003"/>
                </a:lnTo>
                <a:lnTo>
                  <a:pt x="7083" y="26542"/>
                </a:lnTo>
                <a:lnTo>
                  <a:pt x="10093" y="25907"/>
                </a:lnTo>
                <a:lnTo>
                  <a:pt x="12090" y="29971"/>
                </a:lnTo>
                <a:lnTo>
                  <a:pt x="12215" y="30225"/>
                </a:lnTo>
                <a:lnTo>
                  <a:pt x="63371" y="30225"/>
                </a:lnTo>
                <a:lnTo>
                  <a:pt x="62149" y="30733"/>
                </a:lnTo>
                <a:lnTo>
                  <a:pt x="54949" y="30733"/>
                </a:lnTo>
                <a:lnTo>
                  <a:pt x="52261" y="30987"/>
                </a:lnTo>
                <a:lnTo>
                  <a:pt x="50085" y="32003"/>
                </a:lnTo>
                <a:close/>
              </a:path>
              <a:path w="111125" h="55244">
                <a:moveTo>
                  <a:pt x="83738" y="26923"/>
                </a:moveTo>
                <a:lnTo>
                  <a:pt x="81110" y="26161"/>
                </a:lnTo>
                <a:lnTo>
                  <a:pt x="84654" y="26161"/>
                </a:lnTo>
                <a:lnTo>
                  <a:pt x="83738" y="26923"/>
                </a:lnTo>
                <a:close/>
              </a:path>
              <a:path w="111125" h="55244">
                <a:moveTo>
                  <a:pt x="238" y="54863"/>
                </a:moveTo>
                <a:lnTo>
                  <a:pt x="34" y="52450"/>
                </a:lnTo>
                <a:lnTo>
                  <a:pt x="0" y="28447"/>
                </a:lnTo>
                <a:lnTo>
                  <a:pt x="1911" y="27177"/>
                </a:lnTo>
                <a:lnTo>
                  <a:pt x="3841" y="29971"/>
                </a:lnTo>
                <a:lnTo>
                  <a:pt x="3734" y="30733"/>
                </a:lnTo>
                <a:lnTo>
                  <a:pt x="3514" y="31749"/>
                </a:lnTo>
                <a:lnTo>
                  <a:pt x="3459" y="32003"/>
                </a:lnTo>
                <a:lnTo>
                  <a:pt x="50085" y="32003"/>
                </a:lnTo>
                <a:lnTo>
                  <a:pt x="48678" y="32638"/>
                </a:lnTo>
                <a:lnTo>
                  <a:pt x="54918" y="32638"/>
                </a:lnTo>
                <a:lnTo>
                  <a:pt x="54889" y="34416"/>
                </a:lnTo>
                <a:lnTo>
                  <a:pt x="59153" y="36321"/>
                </a:lnTo>
                <a:lnTo>
                  <a:pt x="59838" y="36956"/>
                </a:lnTo>
                <a:lnTo>
                  <a:pt x="60077" y="36956"/>
                </a:lnTo>
                <a:lnTo>
                  <a:pt x="56664" y="38226"/>
                </a:lnTo>
                <a:lnTo>
                  <a:pt x="46408" y="38226"/>
                </a:lnTo>
                <a:lnTo>
                  <a:pt x="46098" y="38480"/>
                </a:lnTo>
                <a:lnTo>
                  <a:pt x="40973" y="38480"/>
                </a:lnTo>
                <a:lnTo>
                  <a:pt x="40792" y="40004"/>
                </a:lnTo>
                <a:lnTo>
                  <a:pt x="25503" y="40004"/>
                </a:lnTo>
                <a:lnTo>
                  <a:pt x="21327" y="42925"/>
                </a:lnTo>
                <a:lnTo>
                  <a:pt x="21143" y="42925"/>
                </a:lnTo>
                <a:lnTo>
                  <a:pt x="20695" y="43560"/>
                </a:lnTo>
                <a:lnTo>
                  <a:pt x="9974" y="43560"/>
                </a:lnTo>
                <a:lnTo>
                  <a:pt x="8421" y="44322"/>
                </a:lnTo>
                <a:lnTo>
                  <a:pt x="8302" y="47370"/>
                </a:lnTo>
                <a:lnTo>
                  <a:pt x="13379" y="51053"/>
                </a:lnTo>
                <a:lnTo>
                  <a:pt x="8750" y="52196"/>
                </a:lnTo>
                <a:lnTo>
                  <a:pt x="3882" y="52196"/>
                </a:lnTo>
                <a:lnTo>
                  <a:pt x="2389" y="54101"/>
                </a:lnTo>
                <a:lnTo>
                  <a:pt x="238" y="54863"/>
                </a:lnTo>
                <a:close/>
              </a:path>
              <a:path w="111125" h="55244">
                <a:moveTo>
                  <a:pt x="76630" y="28955"/>
                </a:moveTo>
                <a:lnTo>
                  <a:pt x="74540" y="27558"/>
                </a:lnTo>
                <a:lnTo>
                  <a:pt x="78064" y="27558"/>
                </a:lnTo>
                <a:lnTo>
                  <a:pt x="76630" y="28955"/>
                </a:lnTo>
                <a:close/>
              </a:path>
              <a:path w="111125" h="55244">
                <a:moveTo>
                  <a:pt x="72389" y="29971"/>
                </a:moveTo>
                <a:lnTo>
                  <a:pt x="70299" y="29463"/>
                </a:lnTo>
                <a:lnTo>
                  <a:pt x="72553" y="29463"/>
                </a:lnTo>
                <a:lnTo>
                  <a:pt x="72389" y="29971"/>
                </a:lnTo>
                <a:close/>
              </a:path>
              <a:path w="111125" h="55244">
                <a:moveTo>
                  <a:pt x="60444" y="36956"/>
                </a:moveTo>
                <a:lnTo>
                  <a:pt x="59153" y="36321"/>
                </a:lnTo>
                <a:lnTo>
                  <a:pt x="54918" y="32638"/>
                </a:lnTo>
                <a:lnTo>
                  <a:pt x="54949" y="30733"/>
                </a:lnTo>
                <a:lnTo>
                  <a:pt x="61877" y="30733"/>
                </a:lnTo>
                <a:lnTo>
                  <a:pt x="62355" y="34035"/>
                </a:lnTo>
                <a:lnTo>
                  <a:pt x="60444" y="36956"/>
                </a:lnTo>
                <a:close/>
              </a:path>
              <a:path w="111125" h="55244">
                <a:moveTo>
                  <a:pt x="54902" y="32638"/>
                </a:moveTo>
                <a:lnTo>
                  <a:pt x="48678" y="32638"/>
                </a:lnTo>
                <a:lnTo>
                  <a:pt x="53874" y="31749"/>
                </a:lnTo>
                <a:lnTo>
                  <a:pt x="54902" y="32638"/>
                </a:lnTo>
                <a:close/>
              </a:path>
              <a:path w="111125" h="55244">
                <a:moveTo>
                  <a:pt x="59153" y="36321"/>
                </a:moveTo>
                <a:lnTo>
                  <a:pt x="54889" y="34416"/>
                </a:lnTo>
                <a:lnTo>
                  <a:pt x="54918" y="32638"/>
                </a:lnTo>
                <a:lnTo>
                  <a:pt x="59153" y="36321"/>
                </a:lnTo>
                <a:close/>
              </a:path>
              <a:path w="111125" h="55244">
                <a:moveTo>
                  <a:pt x="51545" y="40004"/>
                </a:moveTo>
                <a:lnTo>
                  <a:pt x="46408" y="38226"/>
                </a:lnTo>
                <a:lnTo>
                  <a:pt x="56664" y="38226"/>
                </a:lnTo>
                <a:lnTo>
                  <a:pt x="51545" y="40004"/>
                </a:lnTo>
                <a:close/>
              </a:path>
              <a:path w="111125" h="55244">
                <a:moveTo>
                  <a:pt x="41630" y="42417"/>
                </a:moveTo>
                <a:lnTo>
                  <a:pt x="40973" y="38480"/>
                </a:lnTo>
                <a:lnTo>
                  <a:pt x="46098" y="38480"/>
                </a:lnTo>
                <a:lnTo>
                  <a:pt x="44548" y="40385"/>
                </a:lnTo>
                <a:lnTo>
                  <a:pt x="41630" y="42417"/>
                </a:lnTo>
                <a:close/>
              </a:path>
              <a:path w="111125" h="55244">
                <a:moveTo>
                  <a:pt x="29744" y="46354"/>
                </a:moveTo>
                <a:lnTo>
                  <a:pt x="26937" y="43814"/>
                </a:lnTo>
                <a:lnTo>
                  <a:pt x="25503" y="40004"/>
                </a:lnTo>
                <a:lnTo>
                  <a:pt x="37579" y="40004"/>
                </a:lnTo>
                <a:lnTo>
                  <a:pt x="37498" y="40385"/>
                </a:lnTo>
                <a:lnTo>
                  <a:pt x="31139" y="40385"/>
                </a:lnTo>
                <a:lnTo>
                  <a:pt x="30804" y="42417"/>
                </a:lnTo>
                <a:lnTo>
                  <a:pt x="30720" y="42925"/>
                </a:lnTo>
                <a:lnTo>
                  <a:pt x="29744" y="46354"/>
                </a:lnTo>
                <a:close/>
              </a:path>
              <a:path w="111125" h="55244">
                <a:moveTo>
                  <a:pt x="39002" y="40385"/>
                </a:moveTo>
                <a:lnTo>
                  <a:pt x="37281" y="40004"/>
                </a:lnTo>
                <a:lnTo>
                  <a:pt x="41600" y="40004"/>
                </a:lnTo>
                <a:lnTo>
                  <a:pt x="39002" y="40385"/>
                </a:lnTo>
                <a:close/>
              </a:path>
              <a:path w="111125" h="55244">
                <a:moveTo>
                  <a:pt x="36877" y="43814"/>
                </a:moveTo>
                <a:lnTo>
                  <a:pt x="36418" y="43814"/>
                </a:lnTo>
                <a:lnTo>
                  <a:pt x="33387" y="42925"/>
                </a:lnTo>
                <a:lnTo>
                  <a:pt x="30998" y="40385"/>
                </a:lnTo>
                <a:lnTo>
                  <a:pt x="37493" y="40385"/>
                </a:lnTo>
                <a:lnTo>
                  <a:pt x="37131" y="42417"/>
                </a:lnTo>
                <a:lnTo>
                  <a:pt x="37041" y="42925"/>
                </a:lnTo>
                <a:lnTo>
                  <a:pt x="36928" y="43560"/>
                </a:lnTo>
                <a:lnTo>
                  <a:pt x="36877" y="43814"/>
                </a:lnTo>
                <a:close/>
              </a:path>
              <a:path w="111125" h="55244">
                <a:moveTo>
                  <a:pt x="15529" y="48132"/>
                </a:moveTo>
                <a:lnTo>
                  <a:pt x="13438" y="47878"/>
                </a:lnTo>
                <a:lnTo>
                  <a:pt x="12998" y="45592"/>
                </a:lnTo>
                <a:lnTo>
                  <a:pt x="12901" y="45084"/>
                </a:lnTo>
                <a:lnTo>
                  <a:pt x="9974" y="43560"/>
                </a:lnTo>
                <a:lnTo>
                  <a:pt x="20695" y="43560"/>
                </a:lnTo>
                <a:lnTo>
                  <a:pt x="19172" y="45592"/>
                </a:lnTo>
                <a:lnTo>
                  <a:pt x="15529" y="48132"/>
                </a:lnTo>
                <a:close/>
              </a:path>
              <a:path w="111125" h="55244">
                <a:moveTo>
                  <a:pt x="7824" y="52450"/>
                </a:moveTo>
                <a:lnTo>
                  <a:pt x="3882" y="52196"/>
                </a:lnTo>
                <a:lnTo>
                  <a:pt x="8750" y="52196"/>
                </a:lnTo>
                <a:lnTo>
                  <a:pt x="7824" y="52450"/>
                </a:lnTo>
                <a:close/>
              </a:path>
            </a:pathLst>
          </a:custGeom>
          <a:solidFill>
            <a:srgbClr val="E84160"/>
          </a:solidFill>
        </p:spPr>
        <p:txBody>
          <a:bodyPr wrap="square" lIns="0" tIns="0" rIns="0" bIns="0" rtlCol="0"/>
          <a:lstStyle/>
          <a:p>
            <a:endParaRPr/>
          </a:p>
        </p:txBody>
      </p:sp>
      <p:sp>
        <p:nvSpPr>
          <p:cNvPr id="101" name="object 101"/>
          <p:cNvSpPr/>
          <p:nvPr/>
        </p:nvSpPr>
        <p:spPr>
          <a:xfrm>
            <a:off x="14938629" y="1958529"/>
            <a:ext cx="120014" cy="59690"/>
          </a:xfrm>
          <a:custGeom>
            <a:avLst/>
            <a:gdLst/>
            <a:ahLst/>
            <a:cxnLst/>
            <a:rect l="l" t="t" r="r" b="b"/>
            <a:pathLst>
              <a:path w="120015" h="59689">
                <a:moveTo>
                  <a:pt x="22377" y="36703"/>
                </a:moveTo>
                <a:lnTo>
                  <a:pt x="21564" y="37592"/>
                </a:lnTo>
                <a:lnTo>
                  <a:pt x="22352" y="37592"/>
                </a:lnTo>
                <a:lnTo>
                  <a:pt x="22377" y="36703"/>
                </a:lnTo>
                <a:close/>
              </a:path>
              <a:path w="120015" h="59689">
                <a:moveTo>
                  <a:pt x="22860" y="33020"/>
                </a:moveTo>
                <a:lnTo>
                  <a:pt x="22821" y="32766"/>
                </a:lnTo>
                <a:lnTo>
                  <a:pt x="20497" y="29845"/>
                </a:lnTo>
                <a:lnTo>
                  <a:pt x="19050" y="31623"/>
                </a:lnTo>
                <a:lnTo>
                  <a:pt x="18580" y="32512"/>
                </a:lnTo>
                <a:lnTo>
                  <a:pt x="18656" y="32766"/>
                </a:lnTo>
                <a:lnTo>
                  <a:pt x="18732" y="33020"/>
                </a:lnTo>
                <a:lnTo>
                  <a:pt x="20294" y="33020"/>
                </a:lnTo>
                <a:lnTo>
                  <a:pt x="22860" y="33020"/>
                </a:lnTo>
                <a:close/>
              </a:path>
              <a:path w="120015" h="59689">
                <a:moveTo>
                  <a:pt x="23482" y="35433"/>
                </a:moveTo>
                <a:lnTo>
                  <a:pt x="23418" y="35179"/>
                </a:lnTo>
                <a:lnTo>
                  <a:pt x="23253" y="34544"/>
                </a:lnTo>
                <a:lnTo>
                  <a:pt x="19900" y="34544"/>
                </a:lnTo>
                <a:lnTo>
                  <a:pt x="19596" y="35814"/>
                </a:lnTo>
                <a:lnTo>
                  <a:pt x="22174" y="36322"/>
                </a:lnTo>
                <a:lnTo>
                  <a:pt x="22237" y="36703"/>
                </a:lnTo>
                <a:lnTo>
                  <a:pt x="22377" y="36703"/>
                </a:lnTo>
                <a:lnTo>
                  <a:pt x="23482" y="35433"/>
                </a:lnTo>
                <a:close/>
              </a:path>
              <a:path w="120015" h="59689">
                <a:moveTo>
                  <a:pt x="24993" y="34036"/>
                </a:moveTo>
                <a:lnTo>
                  <a:pt x="24892" y="33020"/>
                </a:lnTo>
                <a:lnTo>
                  <a:pt x="24790" y="32131"/>
                </a:lnTo>
                <a:lnTo>
                  <a:pt x="22402" y="30099"/>
                </a:lnTo>
                <a:lnTo>
                  <a:pt x="22491" y="30607"/>
                </a:lnTo>
                <a:lnTo>
                  <a:pt x="22987" y="33655"/>
                </a:lnTo>
                <a:lnTo>
                  <a:pt x="20116" y="33655"/>
                </a:lnTo>
                <a:lnTo>
                  <a:pt x="20027" y="34036"/>
                </a:lnTo>
                <a:lnTo>
                  <a:pt x="23037" y="34036"/>
                </a:lnTo>
                <a:lnTo>
                  <a:pt x="23025" y="33743"/>
                </a:lnTo>
                <a:lnTo>
                  <a:pt x="23114" y="33909"/>
                </a:lnTo>
                <a:lnTo>
                  <a:pt x="23139" y="34036"/>
                </a:lnTo>
                <a:lnTo>
                  <a:pt x="24993" y="34036"/>
                </a:lnTo>
                <a:close/>
              </a:path>
              <a:path w="120015" h="59689">
                <a:moveTo>
                  <a:pt x="62103" y="19304"/>
                </a:moveTo>
                <a:lnTo>
                  <a:pt x="61849" y="19304"/>
                </a:lnTo>
                <a:lnTo>
                  <a:pt x="61061" y="18796"/>
                </a:lnTo>
                <a:lnTo>
                  <a:pt x="60947" y="20066"/>
                </a:lnTo>
                <a:lnTo>
                  <a:pt x="60934" y="20320"/>
                </a:lnTo>
                <a:lnTo>
                  <a:pt x="61226" y="20320"/>
                </a:lnTo>
                <a:lnTo>
                  <a:pt x="62103" y="19304"/>
                </a:lnTo>
                <a:close/>
              </a:path>
              <a:path w="120015" h="59689">
                <a:moveTo>
                  <a:pt x="62382" y="15113"/>
                </a:moveTo>
                <a:lnTo>
                  <a:pt x="61925" y="15113"/>
                </a:lnTo>
                <a:lnTo>
                  <a:pt x="58661" y="14033"/>
                </a:lnTo>
                <a:lnTo>
                  <a:pt x="59499" y="15113"/>
                </a:lnTo>
                <a:lnTo>
                  <a:pt x="60274" y="15113"/>
                </a:lnTo>
                <a:lnTo>
                  <a:pt x="58547" y="16129"/>
                </a:lnTo>
                <a:lnTo>
                  <a:pt x="57861" y="15367"/>
                </a:lnTo>
                <a:lnTo>
                  <a:pt x="55499" y="15875"/>
                </a:lnTo>
                <a:lnTo>
                  <a:pt x="57226" y="17653"/>
                </a:lnTo>
                <a:lnTo>
                  <a:pt x="57111" y="19304"/>
                </a:lnTo>
                <a:lnTo>
                  <a:pt x="55295" y="18288"/>
                </a:lnTo>
                <a:lnTo>
                  <a:pt x="55613" y="19304"/>
                </a:lnTo>
                <a:lnTo>
                  <a:pt x="55803" y="19558"/>
                </a:lnTo>
                <a:lnTo>
                  <a:pt x="56629" y="20066"/>
                </a:lnTo>
                <a:lnTo>
                  <a:pt x="57581" y="20574"/>
                </a:lnTo>
                <a:lnTo>
                  <a:pt x="57708" y="20574"/>
                </a:lnTo>
                <a:lnTo>
                  <a:pt x="57785" y="20066"/>
                </a:lnTo>
                <a:lnTo>
                  <a:pt x="57899" y="19304"/>
                </a:lnTo>
                <a:lnTo>
                  <a:pt x="57924" y="19050"/>
                </a:lnTo>
                <a:lnTo>
                  <a:pt x="58051" y="18288"/>
                </a:lnTo>
                <a:lnTo>
                  <a:pt x="58127" y="17780"/>
                </a:lnTo>
                <a:lnTo>
                  <a:pt x="58242" y="17018"/>
                </a:lnTo>
                <a:lnTo>
                  <a:pt x="61061" y="18796"/>
                </a:lnTo>
                <a:lnTo>
                  <a:pt x="61112" y="18288"/>
                </a:lnTo>
                <a:lnTo>
                  <a:pt x="61226" y="17018"/>
                </a:lnTo>
                <a:lnTo>
                  <a:pt x="61747" y="16129"/>
                </a:lnTo>
                <a:lnTo>
                  <a:pt x="62382" y="15113"/>
                </a:lnTo>
                <a:close/>
              </a:path>
              <a:path w="120015" h="59689">
                <a:moveTo>
                  <a:pt x="71678" y="12827"/>
                </a:moveTo>
                <a:lnTo>
                  <a:pt x="71424" y="12954"/>
                </a:lnTo>
                <a:lnTo>
                  <a:pt x="70980" y="12954"/>
                </a:lnTo>
                <a:lnTo>
                  <a:pt x="70967" y="12319"/>
                </a:lnTo>
                <a:lnTo>
                  <a:pt x="70840" y="10160"/>
                </a:lnTo>
                <a:lnTo>
                  <a:pt x="70485" y="9271"/>
                </a:lnTo>
                <a:lnTo>
                  <a:pt x="69278" y="10160"/>
                </a:lnTo>
                <a:lnTo>
                  <a:pt x="67678" y="11938"/>
                </a:lnTo>
                <a:lnTo>
                  <a:pt x="67589" y="12954"/>
                </a:lnTo>
                <a:lnTo>
                  <a:pt x="67487" y="14478"/>
                </a:lnTo>
                <a:lnTo>
                  <a:pt x="67411" y="15875"/>
                </a:lnTo>
                <a:lnTo>
                  <a:pt x="70904" y="13347"/>
                </a:lnTo>
                <a:lnTo>
                  <a:pt x="70904" y="13970"/>
                </a:lnTo>
                <a:lnTo>
                  <a:pt x="71196" y="14351"/>
                </a:lnTo>
                <a:lnTo>
                  <a:pt x="71310" y="13970"/>
                </a:lnTo>
                <a:lnTo>
                  <a:pt x="71361" y="13843"/>
                </a:lnTo>
                <a:lnTo>
                  <a:pt x="71678" y="12827"/>
                </a:lnTo>
                <a:close/>
              </a:path>
              <a:path w="120015" h="59689">
                <a:moveTo>
                  <a:pt x="75069" y="10160"/>
                </a:moveTo>
                <a:lnTo>
                  <a:pt x="74866" y="10160"/>
                </a:lnTo>
                <a:lnTo>
                  <a:pt x="73431" y="8382"/>
                </a:lnTo>
                <a:lnTo>
                  <a:pt x="72707" y="10414"/>
                </a:lnTo>
                <a:lnTo>
                  <a:pt x="73647" y="10414"/>
                </a:lnTo>
                <a:lnTo>
                  <a:pt x="75069" y="10160"/>
                </a:lnTo>
                <a:close/>
              </a:path>
              <a:path w="120015" h="59689">
                <a:moveTo>
                  <a:pt x="75323" y="34544"/>
                </a:moveTo>
                <a:lnTo>
                  <a:pt x="59918" y="34544"/>
                </a:lnTo>
                <a:lnTo>
                  <a:pt x="59918" y="44069"/>
                </a:lnTo>
                <a:lnTo>
                  <a:pt x="58191" y="44069"/>
                </a:lnTo>
                <a:lnTo>
                  <a:pt x="57492" y="43053"/>
                </a:lnTo>
                <a:lnTo>
                  <a:pt x="56032" y="40640"/>
                </a:lnTo>
                <a:lnTo>
                  <a:pt x="58305" y="41021"/>
                </a:lnTo>
                <a:lnTo>
                  <a:pt x="59918" y="44069"/>
                </a:lnTo>
                <a:lnTo>
                  <a:pt x="59918" y="34544"/>
                </a:lnTo>
                <a:lnTo>
                  <a:pt x="42532" y="34544"/>
                </a:lnTo>
                <a:lnTo>
                  <a:pt x="42532" y="39878"/>
                </a:lnTo>
                <a:lnTo>
                  <a:pt x="41808" y="38989"/>
                </a:lnTo>
                <a:lnTo>
                  <a:pt x="42532" y="39878"/>
                </a:lnTo>
                <a:lnTo>
                  <a:pt x="42532" y="34544"/>
                </a:lnTo>
                <a:lnTo>
                  <a:pt x="39065" y="34544"/>
                </a:lnTo>
                <a:lnTo>
                  <a:pt x="39065" y="43180"/>
                </a:lnTo>
                <a:lnTo>
                  <a:pt x="38950" y="43307"/>
                </a:lnTo>
                <a:lnTo>
                  <a:pt x="36779" y="45339"/>
                </a:lnTo>
                <a:lnTo>
                  <a:pt x="38912" y="43307"/>
                </a:lnTo>
                <a:lnTo>
                  <a:pt x="39065" y="43180"/>
                </a:lnTo>
                <a:lnTo>
                  <a:pt x="39065" y="34544"/>
                </a:lnTo>
                <a:lnTo>
                  <a:pt x="36334" y="34544"/>
                </a:lnTo>
                <a:lnTo>
                  <a:pt x="36334" y="45593"/>
                </a:lnTo>
                <a:lnTo>
                  <a:pt x="35953" y="45339"/>
                </a:lnTo>
                <a:lnTo>
                  <a:pt x="36334" y="45593"/>
                </a:lnTo>
                <a:lnTo>
                  <a:pt x="36334" y="34544"/>
                </a:lnTo>
                <a:lnTo>
                  <a:pt x="33401" y="34544"/>
                </a:lnTo>
                <a:lnTo>
                  <a:pt x="32258" y="34518"/>
                </a:lnTo>
                <a:lnTo>
                  <a:pt x="32258" y="38608"/>
                </a:lnTo>
                <a:lnTo>
                  <a:pt x="31826" y="38354"/>
                </a:lnTo>
                <a:lnTo>
                  <a:pt x="28752" y="36703"/>
                </a:lnTo>
                <a:lnTo>
                  <a:pt x="28917" y="36703"/>
                </a:lnTo>
                <a:lnTo>
                  <a:pt x="32143" y="35179"/>
                </a:lnTo>
                <a:lnTo>
                  <a:pt x="32258" y="38608"/>
                </a:lnTo>
                <a:lnTo>
                  <a:pt x="32258" y="34518"/>
                </a:lnTo>
                <a:lnTo>
                  <a:pt x="28067" y="34378"/>
                </a:lnTo>
                <a:lnTo>
                  <a:pt x="27660" y="34353"/>
                </a:lnTo>
                <a:lnTo>
                  <a:pt x="25196" y="34277"/>
                </a:lnTo>
                <a:lnTo>
                  <a:pt x="25031" y="34442"/>
                </a:lnTo>
                <a:lnTo>
                  <a:pt x="25146" y="34277"/>
                </a:lnTo>
                <a:lnTo>
                  <a:pt x="25006" y="34277"/>
                </a:lnTo>
                <a:lnTo>
                  <a:pt x="24993" y="34036"/>
                </a:lnTo>
                <a:lnTo>
                  <a:pt x="24955" y="34264"/>
                </a:lnTo>
                <a:lnTo>
                  <a:pt x="23164" y="34213"/>
                </a:lnTo>
                <a:lnTo>
                  <a:pt x="23253" y="34544"/>
                </a:lnTo>
                <a:lnTo>
                  <a:pt x="24930" y="34544"/>
                </a:lnTo>
                <a:lnTo>
                  <a:pt x="27660" y="34544"/>
                </a:lnTo>
                <a:lnTo>
                  <a:pt x="28105" y="34544"/>
                </a:lnTo>
                <a:lnTo>
                  <a:pt x="28206" y="35179"/>
                </a:lnTo>
                <a:lnTo>
                  <a:pt x="28321" y="35814"/>
                </a:lnTo>
                <a:lnTo>
                  <a:pt x="28397" y="36322"/>
                </a:lnTo>
                <a:lnTo>
                  <a:pt x="28460" y="36703"/>
                </a:lnTo>
                <a:lnTo>
                  <a:pt x="27470" y="36703"/>
                </a:lnTo>
                <a:lnTo>
                  <a:pt x="27470" y="46723"/>
                </a:lnTo>
                <a:lnTo>
                  <a:pt x="21386" y="45339"/>
                </a:lnTo>
                <a:lnTo>
                  <a:pt x="24231" y="44069"/>
                </a:lnTo>
                <a:lnTo>
                  <a:pt x="26111" y="43307"/>
                </a:lnTo>
                <a:lnTo>
                  <a:pt x="27470" y="46723"/>
                </a:lnTo>
                <a:lnTo>
                  <a:pt x="27470" y="36703"/>
                </a:lnTo>
                <a:lnTo>
                  <a:pt x="26695" y="36703"/>
                </a:lnTo>
                <a:lnTo>
                  <a:pt x="27305" y="38354"/>
                </a:lnTo>
                <a:lnTo>
                  <a:pt x="24434" y="38100"/>
                </a:lnTo>
                <a:lnTo>
                  <a:pt x="25006" y="38100"/>
                </a:lnTo>
                <a:lnTo>
                  <a:pt x="22364" y="37719"/>
                </a:lnTo>
                <a:lnTo>
                  <a:pt x="22466" y="38608"/>
                </a:lnTo>
                <a:lnTo>
                  <a:pt x="22517" y="38989"/>
                </a:lnTo>
                <a:lnTo>
                  <a:pt x="18110" y="38989"/>
                </a:lnTo>
                <a:lnTo>
                  <a:pt x="18122" y="37846"/>
                </a:lnTo>
                <a:lnTo>
                  <a:pt x="18275" y="37592"/>
                </a:lnTo>
                <a:lnTo>
                  <a:pt x="18732" y="37338"/>
                </a:lnTo>
                <a:lnTo>
                  <a:pt x="19164" y="37338"/>
                </a:lnTo>
                <a:lnTo>
                  <a:pt x="19227" y="35433"/>
                </a:lnTo>
                <a:lnTo>
                  <a:pt x="18745" y="34544"/>
                </a:lnTo>
                <a:lnTo>
                  <a:pt x="18605" y="34544"/>
                </a:lnTo>
                <a:lnTo>
                  <a:pt x="18630" y="34340"/>
                </a:lnTo>
                <a:lnTo>
                  <a:pt x="18745" y="34544"/>
                </a:lnTo>
                <a:lnTo>
                  <a:pt x="19900" y="34544"/>
                </a:lnTo>
                <a:lnTo>
                  <a:pt x="19989" y="34099"/>
                </a:lnTo>
                <a:lnTo>
                  <a:pt x="18656" y="34061"/>
                </a:lnTo>
                <a:lnTo>
                  <a:pt x="18478" y="34048"/>
                </a:lnTo>
                <a:lnTo>
                  <a:pt x="18554" y="34201"/>
                </a:lnTo>
                <a:lnTo>
                  <a:pt x="16471" y="37465"/>
                </a:lnTo>
                <a:lnTo>
                  <a:pt x="16471" y="48679"/>
                </a:lnTo>
                <a:lnTo>
                  <a:pt x="15900" y="49212"/>
                </a:lnTo>
                <a:lnTo>
                  <a:pt x="15430" y="48729"/>
                </a:lnTo>
                <a:lnTo>
                  <a:pt x="15532" y="48514"/>
                </a:lnTo>
                <a:lnTo>
                  <a:pt x="15862" y="47828"/>
                </a:lnTo>
                <a:lnTo>
                  <a:pt x="16471" y="48679"/>
                </a:lnTo>
                <a:lnTo>
                  <a:pt x="16471" y="37465"/>
                </a:lnTo>
                <a:lnTo>
                  <a:pt x="13868" y="41529"/>
                </a:lnTo>
                <a:lnTo>
                  <a:pt x="13881" y="40640"/>
                </a:lnTo>
                <a:lnTo>
                  <a:pt x="13982" y="36322"/>
                </a:lnTo>
                <a:lnTo>
                  <a:pt x="14109" y="30607"/>
                </a:lnTo>
                <a:lnTo>
                  <a:pt x="13652" y="30784"/>
                </a:lnTo>
                <a:lnTo>
                  <a:pt x="13652" y="50088"/>
                </a:lnTo>
                <a:lnTo>
                  <a:pt x="12776" y="54013"/>
                </a:lnTo>
                <a:lnTo>
                  <a:pt x="11595" y="52705"/>
                </a:lnTo>
                <a:lnTo>
                  <a:pt x="12801" y="51181"/>
                </a:lnTo>
                <a:lnTo>
                  <a:pt x="13652" y="50088"/>
                </a:lnTo>
                <a:lnTo>
                  <a:pt x="13652" y="30784"/>
                </a:lnTo>
                <a:lnTo>
                  <a:pt x="11417" y="31623"/>
                </a:lnTo>
                <a:lnTo>
                  <a:pt x="13169" y="34036"/>
                </a:lnTo>
                <a:lnTo>
                  <a:pt x="13373" y="34036"/>
                </a:lnTo>
                <a:lnTo>
                  <a:pt x="12966" y="34544"/>
                </a:lnTo>
                <a:lnTo>
                  <a:pt x="10020" y="31623"/>
                </a:lnTo>
                <a:lnTo>
                  <a:pt x="10147" y="32512"/>
                </a:lnTo>
                <a:lnTo>
                  <a:pt x="10223" y="33020"/>
                </a:lnTo>
                <a:lnTo>
                  <a:pt x="10350" y="33909"/>
                </a:lnTo>
                <a:lnTo>
                  <a:pt x="10439" y="34544"/>
                </a:lnTo>
                <a:lnTo>
                  <a:pt x="10617" y="34544"/>
                </a:lnTo>
                <a:lnTo>
                  <a:pt x="7289" y="37338"/>
                </a:lnTo>
                <a:lnTo>
                  <a:pt x="5384" y="38100"/>
                </a:lnTo>
                <a:lnTo>
                  <a:pt x="4127" y="39370"/>
                </a:lnTo>
                <a:lnTo>
                  <a:pt x="5753" y="39878"/>
                </a:lnTo>
                <a:lnTo>
                  <a:pt x="6172" y="39878"/>
                </a:lnTo>
                <a:lnTo>
                  <a:pt x="6083" y="40640"/>
                </a:lnTo>
                <a:lnTo>
                  <a:pt x="5956" y="41402"/>
                </a:lnTo>
                <a:lnTo>
                  <a:pt x="5930" y="41529"/>
                </a:lnTo>
                <a:lnTo>
                  <a:pt x="5829" y="42037"/>
                </a:lnTo>
                <a:lnTo>
                  <a:pt x="6070" y="42037"/>
                </a:lnTo>
                <a:lnTo>
                  <a:pt x="9258" y="40779"/>
                </a:lnTo>
                <a:lnTo>
                  <a:pt x="7543" y="44069"/>
                </a:lnTo>
                <a:lnTo>
                  <a:pt x="5715" y="42037"/>
                </a:lnTo>
                <a:lnTo>
                  <a:pt x="5168" y="41529"/>
                </a:lnTo>
                <a:lnTo>
                  <a:pt x="5232" y="42037"/>
                </a:lnTo>
                <a:lnTo>
                  <a:pt x="5562" y="44069"/>
                </a:lnTo>
                <a:lnTo>
                  <a:pt x="4838" y="44069"/>
                </a:lnTo>
                <a:lnTo>
                  <a:pt x="4102" y="42037"/>
                </a:lnTo>
                <a:lnTo>
                  <a:pt x="2743" y="45339"/>
                </a:lnTo>
                <a:lnTo>
                  <a:pt x="3022" y="45339"/>
                </a:lnTo>
                <a:lnTo>
                  <a:pt x="1079" y="46609"/>
                </a:lnTo>
                <a:lnTo>
                  <a:pt x="1143" y="47752"/>
                </a:lnTo>
                <a:lnTo>
                  <a:pt x="2641" y="48514"/>
                </a:lnTo>
                <a:lnTo>
                  <a:pt x="0" y="49530"/>
                </a:lnTo>
                <a:lnTo>
                  <a:pt x="1803" y="51689"/>
                </a:lnTo>
                <a:lnTo>
                  <a:pt x="4076" y="51181"/>
                </a:lnTo>
                <a:lnTo>
                  <a:pt x="4191" y="53213"/>
                </a:lnTo>
                <a:lnTo>
                  <a:pt x="4546" y="55372"/>
                </a:lnTo>
                <a:lnTo>
                  <a:pt x="6934" y="54610"/>
                </a:lnTo>
                <a:lnTo>
                  <a:pt x="9499" y="59309"/>
                </a:lnTo>
                <a:lnTo>
                  <a:pt x="15659" y="57277"/>
                </a:lnTo>
                <a:lnTo>
                  <a:pt x="13830" y="55181"/>
                </a:lnTo>
                <a:lnTo>
                  <a:pt x="21513" y="52806"/>
                </a:lnTo>
                <a:lnTo>
                  <a:pt x="16611" y="49936"/>
                </a:lnTo>
                <a:lnTo>
                  <a:pt x="16941" y="49301"/>
                </a:lnTo>
                <a:lnTo>
                  <a:pt x="19545" y="50419"/>
                </a:lnTo>
                <a:lnTo>
                  <a:pt x="20320" y="48514"/>
                </a:lnTo>
                <a:lnTo>
                  <a:pt x="26784" y="52197"/>
                </a:lnTo>
                <a:lnTo>
                  <a:pt x="27038" y="52197"/>
                </a:lnTo>
                <a:lnTo>
                  <a:pt x="28168" y="49530"/>
                </a:lnTo>
                <a:lnTo>
                  <a:pt x="28282" y="48514"/>
                </a:lnTo>
                <a:lnTo>
                  <a:pt x="27990" y="47828"/>
                </a:lnTo>
                <a:lnTo>
                  <a:pt x="28321" y="48514"/>
                </a:lnTo>
                <a:lnTo>
                  <a:pt x="28473" y="48768"/>
                </a:lnTo>
                <a:lnTo>
                  <a:pt x="28587" y="48514"/>
                </a:lnTo>
                <a:lnTo>
                  <a:pt x="28702" y="50038"/>
                </a:lnTo>
                <a:lnTo>
                  <a:pt x="28790" y="50419"/>
                </a:lnTo>
                <a:lnTo>
                  <a:pt x="28841" y="50673"/>
                </a:lnTo>
                <a:lnTo>
                  <a:pt x="28943" y="51181"/>
                </a:lnTo>
                <a:lnTo>
                  <a:pt x="29044" y="51689"/>
                </a:lnTo>
                <a:lnTo>
                  <a:pt x="29146" y="52197"/>
                </a:lnTo>
                <a:lnTo>
                  <a:pt x="29260" y="52705"/>
                </a:lnTo>
                <a:lnTo>
                  <a:pt x="29311" y="52959"/>
                </a:lnTo>
                <a:lnTo>
                  <a:pt x="29400" y="53213"/>
                </a:lnTo>
                <a:lnTo>
                  <a:pt x="30353" y="55118"/>
                </a:lnTo>
                <a:lnTo>
                  <a:pt x="34048" y="55880"/>
                </a:lnTo>
                <a:lnTo>
                  <a:pt x="33972" y="55372"/>
                </a:lnTo>
                <a:lnTo>
                  <a:pt x="33845" y="54610"/>
                </a:lnTo>
                <a:lnTo>
                  <a:pt x="33578" y="52959"/>
                </a:lnTo>
                <a:lnTo>
                  <a:pt x="35661" y="52197"/>
                </a:lnTo>
                <a:lnTo>
                  <a:pt x="33350" y="46736"/>
                </a:lnTo>
                <a:lnTo>
                  <a:pt x="33591" y="46736"/>
                </a:lnTo>
                <a:lnTo>
                  <a:pt x="33655" y="46609"/>
                </a:lnTo>
                <a:lnTo>
                  <a:pt x="33997" y="45974"/>
                </a:lnTo>
                <a:lnTo>
                  <a:pt x="36258" y="47752"/>
                </a:lnTo>
                <a:lnTo>
                  <a:pt x="37515" y="46355"/>
                </a:lnTo>
                <a:lnTo>
                  <a:pt x="44983" y="50673"/>
                </a:lnTo>
                <a:lnTo>
                  <a:pt x="49034" y="44069"/>
                </a:lnTo>
                <a:lnTo>
                  <a:pt x="50419" y="44450"/>
                </a:lnTo>
                <a:lnTo>
                  <a:pt x="59931" y="44094"/>
                </a:lnTo>
                <a:lnTo>
                  <a:pt x="61341" y="46736"/>
                </a:lnTo>
                <a:lnTo>
                  <a:pt x="61582" y="46736"/>
                </a:lnTo>
                <a:lnTo>
                  <a:pt x="63423" y="45339"/>
                </a:lnTo>
                <a:lnTo>
                  <a:pt x="63271" y="45339"/>
                </a:lnTo>
                <a:lnTo>
                  <a:pt x="63334" y="44450"/>
                </a:lnTo>
                <a:lnTo>
                  <a:pt x="63436" y="43307"/>
                </a:lnTo>
                <a:lnTo>
                  <a:pt x="63525" y="42037"/>
                </a:lnTo>
                <a:lnTo>
                  <a:pt x="63639" y="40640"/>
                </a:lnTo>
                <a:lnTo>
                  <a:pt x="63690" y="39878"/>
                </a:lnTo>
                <a:lnTo>
                  <a:pt x="63817" y="38354"/>
                </a:lnTo>
                <a:lnTo>
                  <a:pt x="63919" y="37033"/>
                </a:lnTo>
                <a:lnTo>
                  <a:pt x="67208" y="37846"/>
                </a:lnTo>
                <a:lnTo>
                  <a:pt x="74510" y="38989"/>
                </a:lnTo>
                <a:lnTo>
                  <a:pt x="75323" y="38989"/>
                </a:lnTo>
                <a:lnTo>
                  <a:pt x="75323" y="36703"/>
                </a:lnTo>
                <a:lnTo>
                  <a:pt x="75323" y="35179"/>
                </a:lnTo>
                <a:lnTo>
                  <a:pt x="75323" y="34544"/>
                </a:lnTo>
                <a:close/>
              </a:path>
              <a:path w="120015" h="59689">
                <a:moveTo>
                  <a:pt x="77114" y="4953"/>
                </a:moveTo>
                <a:lnTo>
                  <a:pt x="74726" y="4127"/>
                </a:lnTo>
                <a:lnTo>
                  <a:pt x="74650" y="4318"/>
                </a:lnTo>
                <a:lnTo>
                  <a:pt x="73888" y="6096"/>
                </a:lnTo>
                <a:lnTo>
                  <a:pt x="71920" y="6985"/>
                </a:lnTo>
                <a:lnTo>
                  <a:pt x="70434" y="6096"/>
                </a:lnTo>
                <a:lnTo>
                  <a:pt x="70027" y="6985"/>
                </a:lnTo>
                <a:lnTo>
                  <a:pt x="69862" y="7620"/>
                </a:lnTo>
                <a:lnTo>
                  <a:pt x="71958" y="10414"/>
                </a:lnTo>
                <a:lnTo>
                  <a:pt x="72339" y="10795"/>
                </a:lnTo>
                <a:lnTo>
                  <a:pt x="72644" y="11049"/>
                </a:lnTo>
                <a:lnTo>
                  <a:pt x="72694" y="10414"/>
                </a:lnTo>
                <a:lnTo>
                  <a:pt x="72821" y="9144"/>
                </a:lnTo>
                <a:lnTo>
                  <a:pt x="72936" y="7874"/>
                </a:lnTo>
                <a:lnTo>
                  <a:pt x="73431" y="8382"/>
                </a:lnTo>
                <a:lnTo>
                  <a:pt x="73621" y="7874"/>
                </a:lnTo>
                <a:lnTo>
                  <a:pt x="73710" y="7620"/>
                </a:lnTo>
                <a:lnTo>
                  <a:pt x="73825" y="7239"/>
                </a:lnTo>
                <a:lnTo>
                  <a:pt x="76250" y="9271"/>
                </a:lnTo>
                <a:lnTo>
                  <a:pt x="76415" y="9271"/>
                </a:lnTo>
                <a:lnTo>
                  <a:pt x="76441" y="9144"/>
                </a:lnTo>
                <a:lnTo>
                  <a:pt x="76568" y="8382"/>
                </a:lnTo>
                <a:lnTo>
                  <a:pt x="76695" y="7620"/>
                </a:lnTo>
                <a:lnTo>
                  <a:pt x="76784" y="6985"/>
                </a:lnTo>
                <a:lnTo>
                  <a:pt x="76835" y="6731"/>
                </a:lnTo>
                <a:lnTo>
                  <a:pt x="76962" y="5969"/>
                </a:lnTo>
                <a:lnTo>
                  <a:pt x="77114" y="4953"/>
                </a:lnTo>
                <a:close/>
              </a:path>
              <a:path w="120015" h="59689">
                <a:moveTo>
                  <a:pt x="84264" y="2159"/>
                </a:moveTo>
                <a:lnTo>
                  <a:pt x="83032" y="2159"/>
                </a:lnTo>
                <a:lnTo>
                  <a:pt x="83032" y="2921"/>
                </a:lnTo>
                <a:lnTo>
                  <a:pt x="84264" y="2159"/>
                </a:lnTo>
                <a:close/>
              </a:path>
              <a:path w="120015" h="59689">
                <a:moveTo>
                  <a:pt x="97891" y="4953"/>
                </a:moveTo>
                <a:lnTo>
                  <a:pt x="94691" y="4953"/>
                </a:lnTo>
                <a:lnTo>
                  <a:pt x="93903" y="3048"/>
                </a:lnTo>
                <a:lnTo>
                  <a:pt x="93827" y="2921"/>
                </a:lnTo>
                <a:lnTo>
                  <a:pt x="93726" y="2667"/>
                </a:lnTo>
                <a:lnTo>
                  <a:pt x="93421" y="1905"/>
                </a:lnTo>
                <a:lnTo>
                  <a:pt x="94081" y="635"/>
                </a:lnTo>
                <a:lnTo>
                  <a:pt x="91147" y="2159"/>
                </a:lnTo>
                <a:lnTo>
                  <a:pt x="91097" y="2286"/>
                </a:lnTo>
                <a:lnTo>
                  <a:pt x="90995" y="2667"/>
                </a:lnTo>
                <a:lnTo>
                  <a:pt x="90881" y="3048"/>
                </a:lnTo>
                <a:lnTo>
                  <a:pt x="90741" y="3556"/>
                </a:lnTo>
                <a:lnTo>
                  <a:pt x="90728" y="4318"/>
                </a:lnTo>
                <a:lnTo>
                  <a:pt x="92583" y="3048"/>
                </a:lnTo>
                <a:lnTo>
                  <a:pt x="93776" y="4318"/>
                </a:lnTo>
                <a:lnTo>
                  <a:pt x="93916" y="4318"/>
                </a:lnTo>
                <a:lnTo>
                  <a:pt x="93814" y="4953"/>
                </a:lnTo>
                <a:lnTo>
                  <a:pt x="91097" y="4953"/>
                </a:lnTo>
                <a:lnTo>
                  <a:pt x="91186" y="5080"/>
                </a:lnTo>
                <a:lnTo>
                  <a:pt x="93802" y="5080"/>
                </a:lnTo>
                <a:lnTo>
                  <a:pt x="93687" y="6096"/>
                </a:lnTo>
                <a:lnTo>
                  <a:pt x="93611" y="6731"/>
                </a:lnTo>
                <a:lnTo>
                  <a:pt x="95440" y="6731"/>
                </a:lnTo>
                <a:lnTo>
                  <a:pt x="94742" y="5080"/>
                </a:lnTo>
                <a:lnTo>
                  <a:pt x="97739" y="5080"/>
                </a:lnTo>
                <a:lnTo>
                  <a:pt x="97891" y="4953"/>
                </a:lnTo>
                <a:close/>
              </a:path>
              <a:path w="120015" h="59689">
                <a:moveTo>
                  <a:pt x="110591" y="5080"/>
                </a:moveTo>
                <a:lnTo>
                  <a:pt x="110490" y="4318"/>
                </a:lnTo>
                <a:lnTo>
                  <a:pt x="110388" y="3937"/>
                </a:lnTo>
                <a:lnTo>
                  <a:pt x="108839" y="3556"/>
                </a:lnTo>
                <a:lnTo>
                  <a:pt x="99987" y="1016"/>
                </a:lnTo>
                <a:lnTo>
                  <a:pt x="95567" y="0"/>
                </a:lnTo>
                <a:lnTo>
                  <a:pt x="95681" y="635"/>
                </a:lnTo>
                <a:lnTo>
                  <a:pt x="95758" y="1143"/>
                </a:lnTo>
                <a:lnTo>
                  <a:pt x="95161" y="3048"/>
                </a:lnTo>
                <a:lnTo>
                  <a:pt x="95719" y="4064"/>
                </a:lnTo>
                <a:lnTo>
                  <a:pt x="95897" y="4318"/>
                </a:lnTo>
                <a:lnTo>
                  <a:pt x="98577" y="4318"/>
                </a:lnTo>
                <a:lnTo>
                  <a:pt x="97891" y="4953"/>
                </a:lnTo>
                <a:lnTo>
                  <a:pt x="95986" y="6731"/>
                </a:lnTo>
                <a:lnTo>
                  <a:pt x="109766" y="6731"/>
                </a:lnTo>
                <a:lnTo>
                  <a:pt x="110591" y="5080"/>
                </a:lnTo>
                <a:close/>
              </a:path>
              <a:path w="120015" h="59689">
                <a:moveTo>
                  <a:pt x="119532" y="14478"/>
                </a:moveTo>
                <a:lnTo>
                  <a:pt x="118338" y="14478"/>
                </a:lnTo>
                <a:lnTo>
                  <a:pt x="110159" y="12954"/>
                </a:lnTo>
                <a:lnTo>
                  <a:pt x="112204" y="12954"/>
                </a:lnTo>
                <a:lnTo>
                  <a:pt x="112255" y="12446"/>
                </a:lnTo>
                <a:lnTo>
                  <a:pt x="112229" y="10795"/>
                </a:lnTo>
                <a:lnTo>
                  <a:pt x="112026" y="10414"/>
                </a:lnTo>
                <a:lnTo>
                  <a:pt x="111937" y="10160"/>
                </a:lnTo>
                <a:lnTo>
                  <a:pt x="111607" y="9283"/>
                </a:lnTo>
                <a:lnTo>
                  <a:pt x="111518" y="9017"/>
                </a:lnTo>
                <a:lnTo>
                  <a:pt x="109728" y="6985"/>
                </a:lnTo>
                <a:lnTo>
                  <a:pt x="95707" y="6985"/>
                </a:lnTo>
                <a:lnTo>
                  <a:pt x="95986" y="6731"/>
                </a:lnTo>
                <a:lnTo>
                  <a:pt x="95440" y="6731"/>
                </a:lnTo>
                <a:lnTo>
                  <a:pt x="95542" y="6985"/>
                </a:lnTo>
                <a:lnTo>
                  <a:pt x="93586" y="6985"/>
                </a:lnTo>
                <a:lnTo>
                  <a:pt x="93484" y="7874"/>
                </a:lnTo>
                <a:lnTo>
                  <a:pt x="94234" y="9271"/>
                </a:lnTo>
                <a:lnTo>
                  <a:pt x="93268" y="9271"/>
                </a:lnTo>
                <a:lnTo>
                  <a:pt x="93306" y="8763"/>
                </a:lnTo>
                <a:lnTo>
                  <a:pt x="92989" y="8382"/>
                </a:lnTo>
                <a:lnTo>
                  <a:pt x="92379" y="9271"/>
                </a:lnTo>
                <a:lnTo>
                  <a:pt x="90157" y="9271"/>
                </a:lnTo>
                <a:lnTo>
                  <a:pt x="90068" y="9144"/>
                </a:lnTo>
                <a:lnTo>
                  <a:pt x="89966" y="9017"/>
                </a:lnTo>
                <a:lnTo>
                  <a:pt x="89776" y="8763"/>
                </a:lnTo>
                <a:lnTo>
                  <a:pt x="92583" y="7874"/>
                </a:lnTo>
                <a:lnTo>
                  <a:pt x="92570" y="7620"/>
                </a:lnTo>
                <a:lnTo>
                  <a:pt x="92367" y="6985"/>
                </a:lnTo>
                <a:lnTo>
                  <a:pt x="93586" y="6985"/>
                </a:lnTo>
                <a:lnTo>
                  <a:pt x="93611" y="6731"/>
                </a:lnTo>
                <a:lnTo>
                  <a:pt x="92227" y="6731"/>
                </a:lnTo>
                <a:lnTo>
                  <a:pt x="92303" y="6896"/>
                </a:lnTo>
                <a:lnTo>
                  <a:pt x="90690" y="4318"/>
                </a:lnTo>
                <a:lnTo>
                  <a:pt x="90601" y="4064"/>
                </a:lnTo>
                <a:lnTo>
                  <a:pt x="90589" y="4318"/>
                </a:lnTo>
                <a:lnTo>
                  <a:pt x="90512" y="3937"/>
                </a:lnTo>
                <a:lnTo>
                  <a:pt x="90093" y="3263"/>
                </a:lnTo>
                <a:lnTo>
                  <a:pt x="90093" y="5080"/>
                </a:lnTo>
                <a:lnTo>
                  <a:pt x="89598" y="5969"/>
                </a:lnTo>
                <a:lnTo>
                  <a:pt x="87096" y="7620"/>
                </a:lnTo>
                <a:lnTo>
                  <a:pt x="86525" y="6985"/>
                </a:lnTo>
                <a:lnTo>
                  <a:pt x="86817" y="6985"/>
                </a:lnTo>
                <a:lnTo>
                  <a:pt x="86906" y="6731"/>
                </a:lnTo>
                <a:lnTo>
                  <a:pt x="87477" y="5080"/>
                </a:lnTo>
                <a:lnTo>
                  <a:pt x="89801" y="5080"/>
                </a:lnTo>
                <a:lnTo>
                  <a:pt x="90093" y="5080"/>
                </a:lnTo>
                <a:lnTo>
                  <a:pt x="90093" y="3263"/>
                </a:lnTo>
                <a:lnTo>
                  <a:pt x="88646" y="889"/>
                </a:lnTo>
                <a:lnTo>
                  <a:pt x="88531" y="1016"/>
                </a:lnTo>
                <a:lnTo>
                  <a:pt x="88404" y="1143"/>
                </a:lnTo>
                <a:lnTo>
                  <a:pt x="86982" y="2667"/>
                </a:lnTo>
                <a:lnTo>
                  <a:pt x="87109" y="3048"/>
                </a:lnTo>
                <a:lnTo>
                  <a:pt x="87274" y="3556"/>
                </a:lnTo>
                <a:lnTo>
                  <a:pt x="89585" y="4953"/>
                </a:lnTo>
                <a:lnTo>
                  <a:pt x="87528" y="4953"/>
                </a:lnTo>
                <a:lnTo>
                  <a:pt x="87401" y="3937"/>
                </a:lnTo>
                <a:lnTo>
                  <a:pt x="87274" y="3556"/>
                </a:lnTo>
                <a:lnTo>
                  <a:pt x="86982" y="2667"/>
                </a:lnTo>
                <a:lnTo>
                  <a:pt x="86880" y="2286"/>
                </a:lnTo>
                <a:lnTo>
                  <a:pt x="86766" y="1905"/>
                </a:lnTo>
                <a:lnTo>
                  <a:pt x="86194" y="254"/>
                </a:lnTo>
                <a:lnTo>
                  <a:pt x="83032" y="0"/>
                </a:lnTo>
                <a:lnTo>
                  <a:pt x="83032" y="1905"/>
                </a:lnTo>
                <a:lnTo>
                  <a:pt x="83032" y="2120"/>
                </a:lnTo>
                <a:lnTo>
                  <a:pt x="84455" y="2044"/>
                </a:lnTo>
                <a:lnTo>
                  <a:pt x="84404" y="2286"/>
                </a:lnTo>
                <a:lnTo>
                  <a:pt x="84315" y="2667"/>
                </a:lnTo>
                <a:lnTo>
                  <a:pt x="84226" y="3048"/>
                </a:lnTo>
                <a:lnTo>
                  <a:pt x="84099" y="3556"/>
                </a:lnTo>
                <a:lnTo>
                  <a:pt x="83972" y="4064"/>
                </a:lnTo>
                <a:lnTo>
                  <a:pt x="83921" y="4318"/>
                </a:lnTo>
                <a:lnTo>
                  <a:pt x="83731" y="5080"/>
                </a:lnTo>
                <a:lnTo>
                  <a:pt x="85979" y="5080"/>
                </a:lnTo>
                <a:lnTo>
                  <a:pt x="86677" y="6731"/>
                </a:lnTo>
                <a:lnTo>
                  <a:pt x="82080" y="7620"/>
                </a:lnTo>
                <a:lnTo>
                  <a:pt x="83337" y="7620"/>
                </a:lnTo>
                <a:lnTo>
                  <a:pt x="83286" y="7874"/>
                </a:lnTo>
                <a:lnTo>
                  <a:pt x="83146" y="8382"/>
                </a:lnTo>
                <a:lnTo>
                  <a:pt x="83032" y="9271"/>
                </a:lnTo>
                <a:lnTo>
                  <a:pt x="80670" y="9271"/>
                </a:lnTo>
                <a:lnTo>
                  <a:pt x="80556" y="9144"/>
                </a:lnTo>
                <a:lnTo>
                  <a:pt x="80441" y="9017"/>
                </a:lnTo>
                <a:lnTo>
                  <a:pt x="79870" y="8382"/>
                </a:lnTo>
                <a:lnTo>
                  <a:pt x="79870" y="9271"/>
                </a:lnTo>
                <a:lnTo>
                  <a:pt x="79870" y="9779"/>
                </a:lnTo>
                <a:lnTo>
                  <a:pt x="81102" y="9753"/>
                </a:lnTo>
                <a:lnTo>
                  <a:pt x="83261" y="9779"/>
                </a:lnTo>
                <a:lnTo>
                  <a:pt x="90398" y="9613"/>
                </a:lnTo>
                <a:lnTo>
                  <a:pt x="90538" y="9779"/>
                </a:lnTo>
                <a:lnTo>
                  <a:pt x="92036" y="9779"/>
                </a:lnTo>
                <a:lnTo>
                  <a:pt x="92163" y="9588"/>
                </a:lnTo>
                <a:lnTo>
                  <a:pt x="93243" y="9563"/>
                </a:lnTo>
                <a:lnTo>
                  <a:pt x="93243" y="9779"/>
                </a:lnTo>
                <a:lnTo>
                  <a:pt x="94500" y="9779"/>
                </a:lnTo>
                <a:lnTo>
                  <a:pt x="94373" y="9550"/>
                </a:lnTo>
                <a:lnTo>
                  <a:pt x="95504" y="9525"/>
                </a:lnTo>
                <a:lnTo>
                  <a:pt x="95631" y="9779"/>
                </a:lnTo>
                <a:lnTo>
                  <a:pt x="95250" y="10414"/>
                </a:lnTo>
                <a:lnTo>
                  <a:pt x="94919" y="10795"/>
                </a:lnTo>
                <a:lnTo>
                  <a:pt x="93522" y="12954"/>
                </a:lnTo>
                <a:lnTo>
                  <a:pt x="92951" y="13970"/>
                </a:lnTo>
                <a:lnTo>
                  <a:pt x="93052" y="12446"/>
                </a:lnTo>
                <a:lnTo>
                  <a:pt x="93167" y="10414"/>
                </a:lnTo>
                <a:lnTo>
                  <a:pt x="93243" y="9779"/>
                </a:lnTo>
                <a:lnTo>
                  <a:pt x="92036" y="9779"/>
                </a:lnTo>
                <a:lnTo>
                  <a:pt x="91605" y="10414"/>
                </a:lnTo>
                <a:lnTo>
                  <a:pt x="91020" y="10414"/>
                </a:lnTo>
                <a:lnTo>
                  <a:pt x="90538" y="9779"/>
                </a:lnTo>
                <a:lnTo>
                  <a:pt x="83261" y="9779"/>
                </a:lnTo>
                <a:lnTo>
                  <a:pt x="83553" y="10414"/>
                </a:lnTo>
                <a:lnTo>
                  <a:pt x="83845" y="10795"/>
                </a:lnTo>
                <a:lnTo>
                  <a:pt x="83959" y="11049"/>
                </a:lnTo>
                <a:lnTo>
                  <a:pt x="84772" y="12954"/>
                </a:lnTo>
                <a:lnTo>
                  <a:pt x="84963" y="12954"/>
                </a:lnTo>
                <a:lnTo>
                  <a:pt x="84505" y="14478"/>
                </a:lnTo>
                <a:lnTo>
                  <a:pt x="83388" y="14478"/>
                </a:lnTo>
                <a:lnTo>
                  <a:pt x="83388" y="12954"/>
                </a:lnTo>
                <a:lnTo>
                  <a:pt x="82677" y="12446"/>
                </a:lnTo>
                <a:lnTo>
                  <a:pt x="82181" y="12077"/>
                </a:lnTo>
                <a:lnTo>
                  <a:pt x="81356" y="12319"/>
                </a:lnTo>
                <a:lnTo>
                  <a:pt x="80822" y="12319"/>
                </a:lnTo>
                <a:lnTo>
                  <a:pt x="80378" y="11938"/>
                </a:lnTo>
                <a:lnTo>
                  <a:pt x="80619" y="11938"/>
                </a:lnTo>
                <a:lnTo>
                  <a:pt x="81534" y="10795"/>
                </a:lnTo>
                <a:lnTo>
                  <a:pt x="81724" y="10414"/>
                </a:lnTo>
                <a:lnTo>
                  <a:pt x="81140" y="9779"/>
                </a:lnTo>
                <a:lnTo>
                  <a:pt x="79870" y="9779"/>
                </a:lnTo>
                <a:lnTo>
                  <a:pt x="79870" y="12954"/>
                </a:lnTo>
                <a:lnTo>
                  <a:pt x="78638" y="12954"/>
                </a:lnTo>
                <a:lnTo>
                  <a:pt x="78765" y="12446"/>
                </a:lnTo>
                <a:lnTo>
                  <a:pt x="78892" y="11938"/>
                </a:lnTo>
                <a:lnTo>
                  <a:pt x="78981" y="11430"/>
                </a:lnTo>
                <a:lnTo>
                  <a:pt x="79108" y="10795"/>
                </a:lnTo>
                <a:lnTo>
                  <a:pt x="79222" y="10414"/>
                </a:lnTo>
                <a:lnTo>
                  <a:pt x="79298" y="10160"/>
                </a:lnTo>
                <a:lnTo>
                  <a:pt x="79375" y="9779"/>
                </a:lnTo>
                <a:lnTo>
                  <a:pt x="79476" y="9271"/>
                </a:lnTo>
                <a:lnTo>
                  <a:pt x="79502" y="9144"/>
                </a:lnTo>
                <a:lnTo>
                  <a:pt x="75069" y="10160"/>
                </a:lnTo>
                <a:lnTo>
                  <a:pt x="74472" y="10414"/>
                </a:lnTo>
                <a:lnTo>
                  <a:pt x="72694" y="11430"/>
                </a:lnTo>
                <a:lnTo>
                  <a:pt x="72694" y="12954"/>
                </a:lnTo>
                <a:lnTo>
                  <a:pt x="73748" y="12954"/>
                </a:lnTo>
                <a:lnTo>
                  <a:pt x="75018" y="12573"/>
                </a:lnTo>
                <a:lnTo>
                  <a:pt x="74307" y="14224"/>
                </a:lnTo>
                <a:lnTo>
                  <a:pt x="74307" y="19304"/>
                </a:lnTo>
                <a:lnTo>
                  <a:pt x="70891" y="20574"/>
                </a:lnTo>
                <a:lnTo>
                  <a:pt x="70510" y="20574"/>
                </a:lnTo>
                <a:lnTo>
                  <a:pt x="70408" y="20066"/>
                </a:lnTo>
                <a:lnTo>
                  <a:pt x="70078" y="18796"/>
                </a:lnTo>
                <a:lnTo>
                  <a:pt x="69773" y="17653"/>
                </a:lnTo>
                <a:lnTo>
                  <a:pt x="67551" y="18796"/>
                </a:lnTo>
                <a:lnTo>
                  <a:pt x="67564" y="18288"/>
                </a:lnTo>
                <a:lnTo>
                  <a:pt x="67652" y="17653"/>
                </a:lnTo>
                <a:lnTo>
                  <a:pt x="66243" y="17653"/>
                </a:lnTo>
                <a:lnTo>
                  <a:pt x="67665" y="17526"/>
                </a:lnTo>
                <a:lnTo>
                  <a:pt x="67652" y="17653"/>
                </a:lnTo>
                <a:lnTo>
                  <a:pt x="68402" y="17653"/>
                </a:lnTo>
                <a:lnTo>
                  <a:pt x="68999" y="17399"/>
                </a:lnTo>
                <a:lnTo>
                  <a:pt x="70358" y="17284"/>
                </a:lnTo>
                <a:lnTo>
                  <a:pt x="74104" y="19304"/>
                </a:lnTo>
                <a:lnTo>
                  <a:pt x="74307" y="19304"/>
                </a:lnTo>
                <a:lnTo>
                  <a:pt x="74307" y="14224"/>
                </a:lnTo>
                <a:lnTo>
                  <a:pt x="74193" y="14478"/>
                </a:lnTo>
                <a:lnTo>
                  <a:pt x="73355" y="13843"/>
                </a:lnTo>
                <a:lnTo>
                  <a:pt x="71780" y="14478"/>
                </a:lnTo>
                <a:lnTo>
                  <a:pt x="71183" y="14478"/>
                </a:lnTo>
                <a:lnTo>
                  <a:pt x="71056" y="14859"/>
                </a:lnTo>
                <a:lnTo>
                  <a:pt x="70980" y="15113"/>
                </a:lnTo>
                <a:lnTo>
                  <a:pt x="70485" y="16764"/>
                </a:lnTo>
                <a:lnTo>
                  <a:pt x="69596" y="17145"/>
                </a:lnTo>
                <a:lnTo>
                  <a:pt x="67716" y="17145"/>
                </a:lnTo>
                <a:lnTo>
                  <a:pt x="67767" y="16764"/>
                </a:lnTo>
                <a:lnTo>
                  <a:pt x="67868" y="15875"/>
                </a:lnTo>
                <a:lnTo>
                  <a:pt x="67411" y="15875"/>
                </a:lnTo>
                <a:lnTo>
                  <a:pt x="67094" y="15875"/>
                </a:lnTo>
                <a:lnTo>
                  <a:pt x="65951" y="15621"/>
                </a:lnTo>
                <a:lnTo>
                  <a:pt x="65824" y="15875"/>
                </a:lnTo>
                <a:lnTo>
                  <a:pt x="65709" y="16129"/>
                </a:lnTo>
                <a:lnTo>
                  <a:pt x="63741" y="20320"/>
                </a:lnTo>
                <a:lnTo>
                  <a:pt x="61226" y="20320"/>
                </a:lnTo>
                <a:lnTo>
                  <a:pt x="59969" y="21844"/>
                </a:lnTo>
                <a:lnTo>
                  <a:pt x="58242" y="22479"/>
                </a:lnTo>
                <a:lnTo>
                  <a:pt x="55676" y="19558"/>
                </a:lnTo>
                <a:lnTo>
                  <a:pt x="55613" y="19304"/>
                </a:lnTo>
                <a:lnTo>
                  <a:pt x="54305" y="17780"/>
                </a:lnTo>
                <a:lnTo>
                  <a:pt x="56692" y="23495"/>
                </a:lnTo>
                <a:lnTo>
                  <a:pt x="56870" y="23495"/>
                </a:lnTo>
                <a:lnTo>
                  <a:pt x="54952" y="25527"/>
                </a:lnTo>
                <a:lnTo>
                  <a:pt x="54902" y="21082"/>
                </a:lnTo>
                <a:lnTo>
                  <a:pt x="52844" y="23114"/>
                </a:lnTo>
                <a:lnTo>
                  <a:pt x="52971" y="23495"/>
                </a:lnTo>
                <a:lnTo>
                  <a:pt x="54000" y="26670"/>
                </a:lnTo>
                <a:lnTo>
                  <a:pt x="53111" y="26504"/>
                </a:lnTo>
                <a:lnTo>
                  <a:pt x="53111" y="29591"/>
                </a:lnTo>
                <a:lnTo>
                  <a:pt x="50355" y="28448"/>
                </a:lnTo>
                <a:lnTo>
                  <a:pt x="49301" y="27178"/>
                </a:lnTo>
                <a:lnTo>
                  <a:pt x="48742" y="26543"/>
                </a:lnTo>
                <a:lnTo>
                  <a:pt x="48323" y="25654"/>
                </a:lnTo>
                <a:lnTo>
                  <a:pt x="48666" y="25654"/>
                </a:lnTo>
                <a:lnTo>
                  <a:pt x="49517" y="25273"/>
                </a:lnTo>
                <a:lnTo>
                  <a:pt x="50355" y="26162"/>
                </a:lnTo>
                <a:lnTo>
                  <a:pt x="49847" y="26162"/>
                </a:lnTo>
                <a:lnTo>
                  <a:pt x="51727" y="26543"/>
                </a:lnTo>
                <a:lnTo>
                  <a:pt x="51333" y="26543"/>
                </a:lnTo>
                <a:lnTo>
                  <a:pt x="51371" y="26670"/>
                </a:lnTo>
                <a:lnTo>
                  <a:pt x="53111" y="29591"/>
                </a:lnTo>
                <a:lnTo>
                  <a:pt x="53111" y="26504"/>
                </a:lnTo>
                <a:lnTo>
                  <a:pt x="51269" y="26162"/>
                </a:lnTo>
                <a:lnTo>
                  <a:pt x="51193" y="25654"/>
                </a:lnTo>
                <a:lnTo>
                  <a:pt x="51130" y="25273"/>
                </a:lnTo>
                <a:lnTo>
                  <a:pt x="51854" y="24511"/>
                </a:lnTo>
                <a:lnTo>
                  <a:pt x="50888" y="23495"/>
                </a:lnTo>
                <a:lnTo>
                  <a:pt x="48590" y="21082"/>
                </a:lnTo>
                <a:lnTo>
                  <a:pt x="47320" y="23495"/>
                </a:lnTo>
                <a:lnTo>
                  <a:pt x="46837" y="23495"/>
                </a:lnTo>
                <a:lnTo>
                  <a:pt x="47180" y="22479"/>
                </a:lnTo>
                <a:lnTo>
                  <a:pt x="46926" y="22479"/>
                </a:lnTo>
                <a:lnTo>
                  <a:pt x="46291" y="22098"/>
                </a:lnTo>
                <a:lnTo>
                  <a:pt x="45643" y="21590"/>
                </a:lnTo>
                <a:lnTo>
                  <a:pt x="42176" y="20066"/>
                </a:lnTo>
                <a:lnTo>
                  <a:pt x="41871" y="20574"/>
                </a:lnTo>
                <a:lnTo>
                  <a:pt x="41960" y="21336"/>
                </a:lnTo>
                <a:lnTo>
                  <a:pt x="42024" y="21590"/>
                </a:lnTo>
                <a:lnTo>
                  <a:pt x="42087" y="21844"/>
                </a:lnTo>
                <a:lnTo>
                  <a:pt x="42151" y="22098"/>
                </a:lnTo>
                <a:lnTo>
                  <a:pt x="42252" y="22479"/>
                </a:lnTo>
                <a:lnTo>
                  <a:pt x="42354" y="22860"/>
                </a:lnTo>
                <a:lnTo>
                  <a:pt x="40144" y="23114"/>
                </a:lnTo>
                <a:lnTo>
                  <a:pt x="39827" y="23495"/>
                </a:lnTo>
                <a:lnTo>
                  <a:pt x="39852" y="24511"/>
                </a:lnTo>
                <a:lnTo>
                  <a:pt x="40132" y="25654"/>
                </a:lnTo>
                <a:lnTo>
                  <a:pt x="40170" y="26670"/>
                </a:lnTo>
                <a:lnTo>
                  <a:pt x="39484" y="27178"/>
                </a:lnTo>
                <a:lnTo>
                  <a:pt x="38595" y="26352"/>
                </a:lnTo>
                <a:lnTo>
                  <a:pt x="37998" y="26670"/>
                </a:lnTo>
                <a:lnTo>
                  <a:pt x="37820" y="26670"/>
                </a:lnTo>
                <a:lnTo>
                  <a:pt x="36118" y="29845"/>
                </a:lnTo>
                <a:lnTo>
                  <a:pt x="34340" y="29845"/>
                </a:lnTo>
                <a:lnTo>
                  <a:pt x="30695" y="28829"/>
                </a:lnTo>
                <a:lnTo>
                  <a:pt x="31280" y="28829"/>
                </a:lnTo>
                <a:lnTo>
                  <a:pt x="30556" y="28194"/>
                </a:lnTo>
                <a:lnTo>
                  <a:pt x="30683" y="27940"/>
                </a:lnTo>
                <a:lnTo>
                  <a:pt x="31750" y="25654"/>
                </a:lnTo>
                <a:lnTo>
                  <a:pt x="28676" y="25654"/>
                </a:lnTo>
                <a:lnTo>
                  <a:pt x="30111" y="28829"/>
                </a:lnTo>
                <a:lnTo>
                  <a:pt x="30492" y="28829"/>
                </a:lnTo>
                <a:lnTo>
                  <a:pt x="28689" y="30607"/>
                </a:lnTo>
                <a:lnTo>
                  <a:pt x="28473" y="30607"/>
                </a:lnTo>
                <a:lnTo>
                  <a:pt x="26746" y="28194"/>
                </a:lnTo>
                <a:lnTo>
                  <a:pt x="24968" y="25781"/>
                </a:lnTo>
                <a:lnTo>
                  <a:pt x="23837" y="28829"/>
                </a:lnTo>
                <a:lnTo>
                  <a:pt x="25146" y="28257"/>
                </a:lnTo>
                <a:lnTo>
                  <a:pt x="25234" y="28448"/>
                </a:lnTo>
                <a:lnTo>
                  <a:pt x="25692" y="29591"/>
                </a:lnTo>
                <a:lnTo>
                  <a:pt x="25755" y="29845"/>
                </a:lnTo>
                <a:lnTo>
                  <a:pt x="26250" y="32131"/>
                </a:lnTo>
                <a:lnTo>
                  <a:pt x="26339" y="33020"/>
                </a:lnTo>
                <a:lnTo>
                  <a:pt x="25450" y="34036"/>
                </a:lnTo>
                <a:lnTo>
                  <a:pt x="27673" y="34036"/>
                </a:lnTo>
                <a:lnTo>
                  <a:pt x="27724" y="32512"/>
                </a:lnTo>
                <a:lnTo>
                  <a:pt x="27825" y="33020"/>
                </a:lnTo>
                <a:lnTo>
                  <a:pt x="27952" y="33655"/>
                </a:lnTo>
                <a:lnTo>
                  <a:pt x="28016" y="34036"/>
                </a:lnTo>
                <a:lnTo>
                  <a:pt x="75234" y="34036"/>
                </a:lnTo>
                <a:lnTo>
                  <a:pt x="75133" y="33909"/>
                </a:lnTo>
                <a:lnTo>
                  <a:pt x="74942" y="33655"/>
                </a:lnTo>
                <a:lnTo>
                  <a:pt x="74536" y="33020"/>
                </a:lnTo>
                <a:lnTo>
                  <a:pt x="74498" y="32512"/>
                </a:lnTo>
                <a:lnTo>
                  <a:pt x="74472" y="32131"/>
                </a:lnTo>
                <a:lnTo>
                  <a:pt x="74358" y="30607"/>
                </a:lnTo>
                <a:lnTo>
                  <a:pt x="74307" y="29845"/>
                </a:lnTo>
                <a:lnTo>
                  <a:pt x="74295" y="29591"/>
                </a:lnTo>
                <a:lnTo>
                  <a:pt x="74193" y="28194"/>
                </a:lnTo>
                <a:lnTo>
                  <a:pt x="74485" y="28194"/>
                </a:lnTo>
                <a:lnTo>
                  <a:pt x="76098" y="27940"/>
                </a:lnTo>
                <a:lnTo>
                  <a:pt x="77685" y="28829"/>
                </a:lnTo>
                <a:lnTo>
                  <a:pt x="78816" y="29591"/>
                </a:lnTo>
                <a:lnTo>
                  <a:pt x="79159" y="29845"/>
                </a:lnTo>
                <a:lnTo>
                  <a:pt x="79883" y="29845"/>
                </a:lnTo>
                <a:lnTo>
                  <a:pt x="81000" y="29591"/>
                </a:lnTo>
                <a:lnTo>
                  <a:pt x="82854" y="28829"/>
                </a:lnTo>
                <a:lnTo>
                  <a:pt x="84404" y="27940"/>
                </a:lnTo>
                <a:lnTo>
                  <a:pt x="84531" y="28194"/>
                </a:lnTo>
                <a:lnTo>
                  <a:pt x="84658" y="28448"/>
                </a:lnTo>
                <a:lnTo>
                  <a:pt x="84848" y="28829"/>
                </a:lnTo>
                <a:lnTo>
                  <a:pt x="85356" y="29591"/>
                </a:lnTo>
                <a:lnTo>
                  <a:pt x="86855" y="32131"/>
                </a:lnTo>
                <a:lnTo>
                  <a:pt x="89890" y="28829"/>
                </a:lnTo>
                <a:lnTo>
                  <a:pt x="89420" y="28829"/>
                </a:lnTo>
                <a:lnTo>
                  <a:pt x="89344" y="28448"/>
                </a:lnTo>
                <a:lnTo>
                  <a:pt x="89230" y="27940"/>
                </a:lnTo>
                <a:lnTo>
                  <a:pt x="88925" y="26670"/>
                </a:lnTo>
                <a:lnTo>
                  <a:pt x="88811" y="26162"/>
                </a:lnTo>
                <a:lnTo>
                  <a:pt x="88633" y="25527"/>
                </a:lnTo>
                <a:lnTo>
                  <a:pt x="88582" y="25273"/>
                </a:lnTo>
                <a:lnTo>
                  <a:pt x="89700" y="22479"/>
                </a:lnTo>
                <a:lnTo>
                  <a:pt x="89839" y="22098"/>
                </a:lnTo>
                <a:lnTo>
                  <a:pt x="89954" y="24511"/>
                </a:lnTo>
                <a:lnTo>
                  <a:pt x="90081" y="27178"/>
                </a:lnTo>
                <a:lnTo>
                  <a:pt x="90436" y="27178"/>
                </a:lnTo>
                <a:lnTo>
                  <a:pt x="93306" y="26670"/>
                </a:lnTo>
                <a:lnTo>
                  <a:pt x="92202" y="26670"/>
                </a:lnTo>
                <a:lnTo>
                  <a:pt x="95516" y="24130"/>
                </a:lnTo>
                <a:lnTo>
                  <a:pt x="97078" y="23495"/>
                </a:lnTo>
                <a:lnTo>
                  <a:pt x="96380" y="23495"/>
                </a:lnTo>
                <a:lnTo>
                  <a:pt x="96507" y="22098"/>
                </a:lnTo>
                <a:lnTo>
                  <a:pt x="95618" y="22098"/>
                </a:lnTo>
                <a:lnTo>
                  <a:pt x="93256" y="20574"/>
                </a:lnTo>
                <a:lnTo>
                  <a:pt x="93649" y="20574"/>
                </a:lnTo>
                <a:lnTo>
                  <a:pt x="94500" y="19050"/>
                </a:lnTo>
                <a:lnTo>
                  <a:pt x="95834" y="19304"/>
                </a:lnTo>
                <a:lnTo>
                  <a:pt x="96697" y="19494"/>
                </a:lnTo>
                <a:lnTo>
                  <a:pt x="96939" y="19304"/>
                </a:lnTo>
                <a:lnTo>
                  <a:pt x="97282" y="19050"/>
                </a:lnTo>
                <a:lnTo>
                  <a:pt x="98437" y="18288"/>
                </a:lnTo>
                <a:lnTo>
                  <a:pt x="100037" y="19558"/>
                </a:lnTo>
                <a:lnTo>
                  <a:pt x="100507" y="19558"/>
                </a:lnTo>
                <a:lnTo>
                  <a:pt x="99936" y="17653"/>
                </a:lnTo>
                <a:lnTo>
                  <a:pt x="101688" y="17653"/>
                </a:lnTo>
                <a:lnTo>
                  <a:pt x="102387" y="17145"/>
                </a:lnTo>
                <a:lnTo>
                  <a:pt x="102285" y="16764"/>
                </a:lnTo>
                <a:lnTo>
                  <a:pt x="102146" y="16129"/>
                </a:lnTo>
                <a:lnTo>
                  <a:pt x="102793" y="14859"/>
                </a:lnTo>
                <a:lnTo>
                  <a:pt x="103009" y="14351"/>
                </a:lnTo>
                <a:lnTo>
                  <a:pt x="103251" y="13970"/>
                </a:lnTo>
                <a:lnTo>
                  <a:pt x="103314" y="13843"/>
                </a:lnTo>
                <a:lnTo>
                  <a:pt x="103759" y="12954"/>
                </a:lnTo>
                <a:lnTo>
                  <a:pt x="105308" y="12446"/>
                </a:lnTo>
                <a:lnTo>
                  <a:pt x="106743" y="14859"/>
                </a:lnTo>
                <a:lnTo>
                  <a:pt x="108839" y="15113"/>
                </a:lnTo>
                <a:lnTo>
                  <a:pt x="112471" y="21336"/>
                </a:lnTo>
                <a:lnTo>
                  <a:pt x="119532" y="14478"/>
                </a:lnTo>
                <a:close/>
              </a:path>
            </a:pathLst>
          </a:custGeom>
          <a:solidFill>
            <a:srgbClr val="C229D5"/>
          </a:solidFill>
        </p:spPr>
        <p:txBody>
          <a:bodyPr wrap="square" lIns="0" tIns="0" rIns="0" bIns="0" rtlCol="0"/>
          <a:lstStyle/>
          <a:p>
            <a:endParaRPr/>
          </a:p>
        </p:txBody>
      </p:sp>
      <p:sp>
        <p:nvSpPr>
          <p:cNvPr id="102" name="object 102"/>
          <p:cNvSpPr/>
          <p:nvPr/>
        </p:nvSpPr>
        <p:spPr>
          <a:xfrm>
            <a:off x="14030365" y="2482100"/>
            <a:ext cx="110489" cy="42545"/>
          </a:xfrm>
          <a:custGeom>
            <a:avLst/>
            <a:gdLst/>
            <a:ahLst/>
            <a:cxnLst/>
            <a:rect l="l" t="t" r="r" b="b"/>
            <a:pathLst>
              <a:path w="110490" h="42544">
                <a:moveTo>
                  <a:pt x="110239" y="5206"/>
                </a:moveTo>
                <a:lnTo>
                  <a:pt x="100880" y="5206"/>
                </a:lnTo>
                <a:lnTo>
                  <a:pt x="101983" y="2539"/>
                </a:lnTo>
                <a:lnTo>
                  <a:pt x="102089" y="2285"/>
                </a:lnTo>
                <a:lnTo>
                  <a:pt x="102194" y="2031"/>
                </a:lnTo>
                <a:lnTo>
                  <a:pt x="106733" y="0"/>
                </a:lnTo>
                <a:lnTo>
                  <a:pt x="109719" y="2539"/>
                </a:lnTo>
                <a:lnTo>
                  <a:pt x="110238" y="2539"/>
                </a:lnTo>
                <a:lnTo>
                  <a:pt x="110239" y="5206"/>
                </a:lnTo>
                <a:close/>
              </a:path>
              <a:path w="110490" h="42544">
                <a:moveTo>
                  <a:pt x="108668" y="10540"/>
                </a:moveTo>
                <a:lnTo>
                  <a:pt x="76066" y="10540"/>
                </a:lnTo>
                <a:lnTo>
                  <a:pt x="78814" y="8254"/>
                </a:lnTo>
                <a:lnTo>
                  <a:pt x="78780" y="3936"/>
                </a:lnTo>
                <a:lnTo>
                  <a:pt x="82304" y="1269"/>
                </a:lnTo>
                <a:lnTo>
                  <a:pt x="84156" y="6222"/>
                </a:lnTo>
                <a:lnTo>
                  <a:pt x="110239" y="6222"/>
                </a:lnTo>
                <a:lnTo>
                  <a:pt x="110239" y="8762"/>
                </a:lnTo>
                <a:lnTo>
                  <a:pt x="108211" y="8762"/>
                </a:lnTo>
                <a:lnTo>
                  <a:pt x="108570" y="10159"/>
                </a:lnTo>
                <a:lnTo>
                  <a:pt x="108668" y="10540"/>
                </a:lnTo>
                <a:close/>
              </a:path>
              <a:path w="110490" h="42544">
                <a:moveTo>
                  <a:pt x="99619" y="3936"/>
                </a:moveTo>
                <a:lnTo>
                  <a:pt x="91383" y="3936"/>
                </a:lnTo>
                <a:lnTo>
                  <a:pt x="92109" y="1269"/>
                </a:lnTo>
                <a:lnTo>
                  <a:pt x="93281" y="1269"/>
                </a:lnTo>
                <a:lnTo>
                  <a:pt x="95265" y="3174"/>
                </a:lnTo>
                <a:lnTo>
                  <a:pt x="98736" y="3174"/>
                </a:lnTo>
                <a:lnTo>
                  <a:pt x="99619" y="3936"/>
                </a:lnTo>
                <a:close/>
              </a:path>
              <a:path w="110490" h="42544">
                <a:moveTo>
                  <a:pt x="110238" y="2539"/>
                </a:moveTo>
                <a:lnTo>
                  <a:pt x="109719" y="2539"/>
                </a:lnTo>
                <a:lnTo>
                  <a:pt x="110238" y="2031"/>
                </a:lnTo>
                <a:lnTo>
                  <a:pt x="110238" y="2539"/>
                </a:lnTo>
                <a:close/>
              </a:path>
              <a:path w="110490" h="42544">
                <a:moveTo>
                  <a:pt x="98929" y="3174"/>
                </a:moveTo>
                <a:lnTo>
                  <a:pt x="95265" y="3174"/>
                </a:lnTo>
                <a:lnTo>
                  <a:pt x="96699" y="2285"/>
                </a:lnTo>
                <a:lnTo>
                  <a:pt x="98929" y="3174"/>
                </a:lnTo>
                <a:close/>
              </a:path>
              <a:path w="110490" h="42544">
                <a:moveTo>
                  <a:pt x="110239" y="6222"/>
                </a:moveTo>
                <a:lnTo>
                  <a:pt x="84156" y="6222"/>
                </a:lnTo>
                <a:lnTo>
                  <a:pt x="86963" y="3936"/>
                </a:lnTo>
                <a:lnTo>
                  <a:pt x="87978" y="3682"/>
                </a:lnTo>
                <a:lnTo>
                  <a:pt x="91383" y="3936"/>
                </a:lnTo>
                <a:lnTo>
                  <a:pt x="99619" y="3936"/>
                </a:lnTo>
                <a:lnTo>
                  <a:pt x="100880" y="5206"/>
                </a:lnTo>
                <a:lnTo>
                  <a:pt x="110239" y="5206"/>
                </a:lnTo>
                <a:lnTo>
                  <a:pt x="110239" y="6222"/>
                </a:lnTo>
                <a:close/>
              </a:path>
              <a:path w="110490" h="42544">
                <a:moveTo>
                  <a:pt x="57235" y="13461"/>
                </a:moveTo>
                <a:lnTo>
                  <a:pt x="54804" y="13461"/>
                </a:lnTo>
                <a:lnTo>
                  <a:pt x="53901" y="9524"/>
                </a:lnTo>
                <a:lnTo>
                  <a:pt x="53785" y="9016"/>
                </a:lnTo>
                <a:lnTo>
                  <a:pt x="54989" y="9016"/>
                </a:lnTo>
                <a:lnTo>
                  <a:pt x="57338" y="8762"/>
                </a:lnTo>
                <a:lnTo>
                  <a:pt x="59070" y="6222"/>
                </a:lnTo>
                <a:lnTo>
                  <a:pt x="62057" y="3936"/>
                </a:lnTo>
                <a:lnTo>
                  <a:pt x="62710" y="7873"/>
                </a:lnTo>
                <a:lnTo>
                  <a:pt x="62773" y="8254"/>
                </a:lnTo>
                <a:lnTo>
                  <a:pt x="60452" y="12445"/>
                </a:lnTo>
                <a:lnTo>
                  <a:pt x="58055" y="12445"/>
                </a:lnTo>
                <a:lnTo>
                  <a:pt x="57337" y="13334"/>
                </a:lnTo>
                <a:close/>
              </a:path>
              <a:path w="110490" h="42544">
                <a:moveTo>
                  <a:pt x="72039" y="9524"/>
                </a:moveTo>
                <a:lnTo>
                  <a:pt x="67193" y="9524"/>
                </a:lnTo>
                <a:lnTo>
                  <a:pt x="68985" y="9016"/>
                </a:lnTo>
                <a:lnTo>
                  <a:pt x="70299" y="7873"/>
                </a:lnTo>
                <a:lnTo>
                  <a:pt x="72039" y="9524"/>
                </a:lnTo>
                <a:close/>
              </a:path>
              <a:path w="110490" h="42544">
                <a:moveTo>
                  <a:pt x="110240" y="10540"/>
                </a:moveTo>
                <a:lnTo>
                  <a:pt x="108154" y="8762"/>
                </a:lnTo>
                <a:lnTo>
                  <a:pt x="110239" y="8762"/>
                </a:lnTo>
                <a:lnTo>
                  <a:pt x="110240" y="10540"/>
                </a:lnTo>
                <a:close/>
              </a:path>
              <a:path w="110490" h="42544">
                <a:moveTo>
                  <a:pt x="106070" y="14477"/>
                </a:moveTo>
                <a:lnTo>
                  <a:pt x="57471" y="14477"/>
                </a:lnTo>
                <a:lnTo>
                  <a:pt x="58270" y="13715"/>
                </a:lnTo>
                <a:lnTo>
                  <a:pt x="58493" y="13461"/>
                </a:lnTo>
                <a:lnTo>
                  <a:pt x="58624" y="13080"/>
                </a:lnTo>
                <a:lnTo>
                  <a:pt x="58712" y="12826"/>
                </a:lnTo>
                <a:lnTo>
                  <a:pt x="58055" y="12445"/>
                </a:lnTo>
                <a:lnTo>
                  <a:pt x="60738" y="12445"/>
                </a:lnTo>
                <a:lnTo>
                  <a:pt x="61818" y="12064"/>
                </a:lnTo>
                <a:lnTo>
                  <a:pt x="64872" y="9016"/>
                </a:lnTo>
                <a:lnTo>
                  <a:pt x="63928" y="9016"/>
                </a:lnTo>
                <a:lnTo>
                  <a:pt x="67193" y="9524"/>
                </a:lnTo>
                <a:lnTo>
                  <a:pt x="72039" y="9524"/>
                </a:lnTo>
                <a:lnTo>
                  <a:pt x="72748" y="10159"/>
                </a:lnTo>
                <a:lnTo>
                  <a:pt x="75122" y="10540"/>
                </a:lnTo>
                <a:lnTo>
                  <a:pt x="108668" y="10540"/>
                </a:lnTo>
                <a:lnTo>
                  <a:pt x="108953" y="11547"/>
                </a:lnTo>
                <a:lnTo>
                  <a:pt x="106675" y="11547"/>
                </a:lnTo>
                <a:lnTo>
                  <a:pt x="106571" y="12064"/>
                </a:lnTo>
                <a:lnTo>
                  <a:pt x="106495" y="12445"/>
                </a:lnTo>
                <a:lnTo>
                  <a:pt x="106412" y="12826"/>
                </a:lnTo>
                <a:lnTo>
                  <a:pt x="106296" y="13334"/>
                </a:lnTo>
                <a:lnTo>
                  <a:pt x="106210" y="13715"/>
                </a:lnTo>
                <a:lnTo>
                  <a:pt x="106112" y="14223"/>
                </a:lnTo>
                <a:lnTo>
                  <a:pt x="106070" y="14477"/>
                </a:lnTo>
                <a:close/>
              </a:path>
              <a:path w="110490" h="42544">
                <a:moveTo>
                  <a:pt x="55252" y="15493"/>
                </a:moveTo>
                <a:lnTo>
                  <a:pt x="45771" y="15493"/>
                </a:lnTo>
                <a:lnTo>
                  <a:pt x="46647" y="15239"/>
                </a:lnTo>
                <a:lnTo>
                  <a:pt x="48439" y="14223"/>
                </a:lnTo>
                <a:lnTo>
                  <a:pt x="49644" y="11547"/>
                </a:lnTo>
                <a:lnTo>
                  <a:pt x="52856" y="11547"/>
                </a:lnTo>
                <a:lnTo>
                  <a:pt x="53004" y="12064"/>
                </a:lnTo>
                <a:lnTo>
                  <a:pt x="53113" y="12445"/>
                </a:lnTo>
                <a:lnTo>
                  <a:pt x="53222" y="12826"/>
                </a:lnTo>
                <a:lnTo>
                  <a:pt x="53295" y="13080"/>
                </a:lnTo>
                <a:lnTo>
                  <a:pt x="53404" y="13461"/>
                </a:lnTo>
                <a:lnTo>
                  <a:pt x="53477" y="13715"/>
                </a:lnTo>
                <a:lnTo>
                  <a:pt x="53549" y="13969"/>
                </a:lnTo>
                <a:lnTo>
                  <a:pt x="53622" y="14223"/>
                </a:lnTo>
                <a:lnTo>
                  <a:pt x="53695" y="14477"/>
                </a:lnTo>
                <a:lnTo>
                  <a:pt x="55021" y="14477"/>
                </a:lnTo>
                <a:lnTo>
                  <a:pt x="55165" y="15112"/>
                </a:lnTo>
                <a:lnTo>
                  <a:pt x="55252" y="15493"/>
                </a:lnTo>
                <a:close/>
              </a:path>
              <a:path w="110490" h="42544">
                <a:moveTo>
                  <a:pt x="107906" y="13080"/>
                </a:moveTo>
                <a:lnTo>
                  <a:pt x="107748" y="13080"/>
                </a:lnTo>
                <a:lnTo>
                  <a:pt x="106667" y="11547"/>
                </a:lnTo>
                <a:lnTo>
                  <a:pt x="108953" y="11547"/>
                </a:lnTo>
                <a:lnTo>
                  <a:pt x="109076" y="12064"/>
                </a:lnTo>
                <a:lnTo>
                  <a:pt x="109166" y="12445"/>
                </a:lnTo>
                <a:lnTo>
                  <a:pt x="107906" y="13080"/>
                </a:lnTo>
                <a:close/>
              </a:path>
              <a:path w="110490" h="42544">
                <a:moveTo>
                  <a:pt x="69932" y="19049"/>
                </a:moveTo>
                <a:lnTo>
                  <a:pt x="29565" y="19049"/>
                </a:lnTo>
                <a:lnTo>
                  <a:pt x="27098" y="14477"/>
                </a:lnTo>
                <a:lnTo>
                  <a:pt x="27828" y="14477"/>
                </a:lnTo>
                <a:lnTo>
                  <a:pt x="32569" y="12445"/>
                </a:lnTo>
                <a:lnTo>
                  <a:pt x="32027" y="12445"/>
                </a:lnTo>
                <a:lnTo>
                  <a:pt x="34283" y="16382"/>
                </a:lnTo>
                <a:lnTo>
                  <a:pt x="36194" y="16763"/>
                </a:lnTo>
                <a:lnTo>
                  <a:pt x="37986" y="17525"/>
                </a:lnTo>
                <a:lnTo>
                  <a:pt x="39718" y="18668"/>
                </a:lnTo>
                <a:lnTo>
                  <a:pt x="69974" y="18668"/>
                </a:lnTo>
                <a:lnTo>
                  <a:pt x="69932" y="19049"/>
                </a:lnTo>
                <a:close/>
              </a:path>
              <a:path w="110490" h="42544">
                <a:moveTo>
                  <a:pt x="108206" y="15239"/>
                </a:moveTo>
                <a:lnTo>
                  <a:pt x="107933" y="14477"/>
                </a:lnTo>
                <a:lnTo>
                  <a:pt x="107839" y="13969"/>
                </a:lnTo>
                <a:lnTo>
                  <a:pt x="107729" y="13461"/>
                </a:lnTo>
                <a:lnTo>
                  <a:pt x="107641" y="13080"/>
                </a:lnTo>
                <a:lnTo>
                  <a:pt x="107958" y="13334"/>
                </a:lnTo>
                <a:lnTo>
                  <a:pt x="108883" y="13969"/>
                </a:lnTo>
                <a:lnTo>
                  <a:pt x="110241" y="13969"/>
                </a:lnTo>
                <a:lnTo>
                  <a:pt x="110241" y="14223"/>
                </a:lnTo>
                <a:lnTo>
                  <a:pt x="109899" y="14223"/>
                </a:lnTo>
                <a:lnTo>
                  <a:pt x="108206" y="15239"/>
                </a:lnTo>
                <a:close/>
              </a:path>
              <a:path w="110490" h="42544">
                <a:moveTo>
                  <a:pt x="69452" y="23113"/>
                </a:moveTo>
                <a:lnTo>
                  <a:pt x="17500" y="23113"/>
                </a:lnTo>
                <a:lnTo>
                  <a:pt x="20367" y="21335"/>
                </a:lnTo>
                <a:lnTo>
                  <a:pt x="18455" y="20192"/>
                </a:lnTo>
                <a:lnTo>
                  <a:pt x="14102" y="17525"/>
                </a:lnTo>
                <a:lnTo>
                  <a:pt x="13574" y="17271"/>
                </a:lnTo>
                <a:lnTo>
                  <a:pt x="12981" y="16763"/>
                </a:lnTo>
                <a:lnTo>
                  <a:pt x="11407" y="15493"/>
                </a:lnTo>
                <a:lnTo>
                  <a:pt x="10750" y="15493"/>
                </a:lnTo>
                <a:lnTo>
                  <a:pt x="20964" y="13334"/>
                </a:lnTo>
                <a:lnTo>
                  <a:pt x="21450" y="15112"/>
                </a:lnTo>
                <a:lnTo>
                  <a:pt x="21550" y="15493"/>
                </a:lnTo>
                <a:lnTo>
                  <a:pt x="11407" y="15493"/>
                </a:lnTo>
                <a:lnTo>
                  <a:pt x="11374" y="15874"/>
                </a:lnTo>
                <a:lnTo>
                  <a:pt x="21658" y="15874"/>
                </a:lnTo>
                <a:lnTo>
                  <a:pt x="22304" y="18160"/>
                </a:lnTo>
                <a:lnTo>
                  <a:pt x="22420" y="18414"/>
                </a:lnTo>
                <a:lnTo>
                  <a:pt x="24189" y="20954"/>
                </a:lnTo>
                <a:lnTo>
                  <a:pt x="69703" y="20954"/>
                </a:lnTo>
                <a:lnTo>
                  <a:pt x="69602" y="21843"/>
                </a:lnTo>
                <a:lnTo>
                  <a:pt x="69501" y="22732"/>
                </a:lnTo>
                <a:lnTo>
                  <a:pt x="69452" y="23113"/>
                </a:lnTo>
                <a:close/>
              </a:path>
              <a:path w="110490" h="42544">
                <a:moveTo>
                  <a:pt x="55030" y="14477"/>
                </a:moveTo>
                <a:lnTo>
                  <a:pt x="53695" y="14477"/>
                </a:lnTo>
                <a:lnTo>
                  <a:pt x="54862" y="13715"/>
                </a:lnTo>
                <a:lnTo>
                  <a:pt x="54982" y="14223"/>
                </a:lnTo>
                <a:lnTo>
                  <a:pt x="55030" y="14477"/>
                </a:lnTo>
                <a:close/>
              </a:path>
              <a:path w="110490" h="42544">
                <a:moveTo>
                  <a:pt x="55459" y="15874"/>
                </a:moveTo>
                <a:lnTo>
                  <a:pt x="55267" y="15493"/>
                </a:lnTo>
                <a:lnTo>
                  <a:pt x="55037" y="14477"/>
                </a:lnTo>
                <a:lnTo>
                  <a:pt x="54982" y="14223"/>
                </a:lnTo>
                <a:lnTo>
                  <a:pt x="54862" y="13715"/>
                </a:lnTo>
                <a:lnTo>
                  <a:pt x="56612" y="13715"/>
                </a:lnTo>
                <a:lnTo>
                  <a:pt x="56832" y="13969"/>
                </a:lnTo>
                <a:lnTo>
                  <a:pt x="55459" y="15874"/>
                </a:lnTo>
                <a:close/>
              </a:path>
              <a:path w="110490" h="42544">
                <a:moveTo>
                  <a:pt x="56832" y="13969"/>
                </a:moveTo>
                <a:lnTo>
                  <a:pt x="56612" y="13715"/>
                </a:lnTo>
                <a:lnTo>
                  <a:pt x="57042" y="13715"/>
                </a:lnTo>
                <a:lnTo>
                  <a:pt x="56832" y="13969"/>
                </a:lnTo>
                <a:close/>
              </a:path>
              <a:path w="110490" h="42544">
                <a:moveTo>
                  <a:pt x="101524" y="18160"/>
                </a:moveTo>
                <a:lnTo>
                  <a:pt x="100618" y="16763"/>
                </a:lnTo>
                <a:lnTo>
                  <a:pt x="99586" y="16763"/>
                </a:lnTo>
                <a:lnTo>
                  <a:pt x="91786" y="15874"/>
                </a:lnTo>
                <a:lnTo>
                  <a:pt x="55460" y="15874"/>
                </a:lnTo>
                <a:lnTo>
                  <a:pt x="56832" y="13969"/>
                </a:lnTo>
                <a:lnTo>
                  <a:pt x="57237" y="14477"/>
                </a:lnTo>
                <a:lnTo>
                  <a:pt x="106035" y="14477"/>
                </a:lnTo>
                <a:lnTo>
                  <a:pt x="105965" y="15239"/>
                </a:lnTo>
                <a:lnTo>
                  <a:pt x="104822" y="15239"/>
                </a:lnTo>
                <a:lnTo>
                  <a:pt x="104299" y="15493"/>
                </a:lnTo>
                <a:lnTo>
                  <a:pt x="100939" y="15493"/>
                </a:lnTo>
                <a:lnTo>
                  <a:pt x="101002" y="15874"/>
                </a:lnTo>
                <a:lnTo>
                  <a:pt x="101139" y="16382"/>
                </a:lnTo>
                <a:lnTo>
                  <a:pt x="101524" y="18160"/>
                </a:lnTo>
                <a:close/>
              </a:path>
              <a:path w="110490" h="42544">
                <a:moveTo>
                  <a:pt x="110241" y="14477"/>
                </a:moveTo>
                <a:lnTo>
                  <a:pt x="109898" y="14223"/>
                </a:lnTo>
                <a:lnTo>
                  <a:pt x="110241" y="14223"/>
                </a:lnTo>
                <a:lnTo>
                  <a:pt x="110241" y="14477"/>
                </a:lnTo>
                <a:close/>
              </a:path>
              <a:path w="110490" h="42544">
                <a:moveTo>
                  <a:pt x="69974" y="18668"/>
                </a:moveTo>
                <a:lnTo>
                  <a:pt x="39718" y="18668"/>
                </a:lnTo>
                <a:lnTo>
                  <a:pt x="43481" y="15239"/>
                </a:lnTo>
                <a:lnTo>
                  <a:pt x="44716" y="15493"/>
                </a:lnTo>
                <a:lnTo>
                  <a:pt x="55252" y="15493"/>
                </a:lnTo>
                <a:lnTo>
                  <a:pt x="55338" y="15874"/>
                </a:lnTo>
                <a:lnTo>
                  <a:pt x="92508" y="15874"/>
                </a:lnTo>
                <a:lnTo>
                  <a:pt x="94584" y="17271"/>
                </a:lnTo>
                <a:lnTo>
                  <a:pt x="70053" y="17271"/>
                </a:lnTo>
                <a:lnTo>
                  <a:pt x="70187" y="17525"/>
                </a:lnTo>
                <a:lnTo>
                  <a:pt x="70029" y="18160"/>
                </a:lnTo>
                <a:lnTo>
                  <a:pt x="69974" y="18668"/>
                </a:lnTo>
                <a:close/>
              </a:path>
              <a:path w="110490" h="42544">
                <a:moveTo>
                  <a:pt x="109242" y="18160"/>
                </a:moveTo>
                <a:lnTo>
                  <a:pt x="104471" y="18160"/>
                </a:lnTo>
                <a:lnTo>
                  <a:pt x="104550" y="17525"/>
                </a:lnTo>
                <a:lnTo>
                  <a:pt x="104639" y="16763"/>
                </a:lnTo>
                <a:lnTo>
                  <a:pt x="104746" y="15874"/>
                </a:lnTo>
                <a:lnTo>
                  <a:pt x="104822" y="15239"/>
                </a:lnTo>
                <a:lnTo>
                  <a:pt x="105965" y="15239"/>
                </a:lnTo>
                <a:lnTo>
                  <a:pt x="109242" y="18160"/>
                </a:lnTo>
                <a:close/>
              </a:path>
              <a:path w="110490" h="42544">
                <a:moveTo>
                  <a:pt x="12962" y="16763"/>
                </a:moveTo>
                <a:lnTo>
                  <a:pt x="12218" y="16382"/>
                </a:lnTo>
                <a:lnTo>
                  <a:pt x="11374" y="15874"/>
                </a:lnTo>
                <a:lnTo>
                  <a:pt x="11407" y="15493"/>
                </a:lnTo>
                <a:lnTo>
                  <a:pt x="12962" y="16763"/>
                </a:lnTo>
                <a:close/>
              </a:path>
              <a:path w="110490" h="42544">
                <a:moveTo>
                  <a:pt x="103123" y="15874"/>
                </a:moveTo>
                <a:lnTo>
                  <a:pt x="102283" y="15874"/>
                </a:lnTo>
                <a:lnTo>
                  <a:pt x="100939" y="15493"/>
                </a:lnTo>
                <a:lnTo>
                  <a:pt x="104299" y="15493"/>
                </a:lnTo>
                <a:lnTo>
                  <a:pt x="103123" y="15874"/>
                </a:lnTo>
                <a:close/>
              </a:path>
              <a:path w="110490" h="42544">
                <a:moveTo>
                  <a:pt x="16615" y="21589"/>
                </a:moveTo>
                <a:lnTo>
                  <a:pt x="10870" y="21589"/>
                </a:lnTo>
                <a:lnTo>
                  <a:pt x="10927" y="20954"/>
                </a:lnTo>
                <a:lnTo>
                  <a:pt x="11042" y="19684"/>
                </a:lnTo>
                <a:lnTo>
                  <a:pt x="11152" y="18414"/>
                </a:lnTo>
                <a:lnTo>
                  <a:pt x="11269" y="17017"/>
                </a:lnTo>
                <a:lnTo>
                  <a:pt x="11374" y="15874"/>
                </a:lnTo>
                <a:lnTo>
                  <a:pt x="12256" y="16382"/>
                </a:lnTo>
                <a:lnTo>
                  <a:pt x="13687" y="17271"/>
                </a:lnTo>
                <a:lnTo>
                  <a:pt x="13875" y="17525"/>
                </a:lnTo>
                <a:lnTo>
                  <a:pt x="15230" y="18668"/>
                </a:lnTo>
                <a:lnTo>
                  <a:pt x="16495" y="21335"/>
                </a:lnTo>
                <a:lnTo>
                  <a:pt x="16615" y="21589"/>
                </a:lnTo>
                <a:close/>
              </a:path>
              <a:path w="110490" h="42544">
                <a:moveTo>
                  <a:pt x="2508" y="42036"/>
                </a:moveTo>
                <a:lnTo>
                  <a:pt x="0" y="39623"/>
                </a:lnTo>
                <a:lnTo>
                  <a:pt x="0" y="25653"/>
                </a:lnTo>
                <a:lnTo>
                  <a:pt x="746" y="24383"/>
                </a:lnTo>
                <a:lnTo>
                  <a:pt x="687" y="21335"/>
                </a:lnTo>
                <a:lnTo>
                  <a:pt x="567" y="19684"/>
                </a:lnTo>
                <a:lnTo>
                  <a:pt x="477" y="18414"/>
                </a:lnTo>
                <a:lnTo>
                  <a:pt x="4718" y="17271"/>
                </a:lnTo>
                <a:lnTo>
                  <a:pt x="4820" y="19049"/>
                </a:lnTo>
                <a:lnTo>
                  <a:pt x="4937" y="20954"/>
                </a:lnTo>
                <a:lnTo>
                  <a:pt x="5048" y="22732"/>
                </a:lnTo>
                <a:lnTo>
                  <a:pt x="5136" y="24129"/>
                </a:lnTo>
                <a:lnTo>
                  <a:pt x="55514" y="24129"/>
                </a:lnTo>
                <a:lnTo>
                  <a:pt x="51843" y="27050"/>
                </a:lnTo>
                <a:lnTo>
                  <a:pt x="50041" y="27050"/>
                </a:lnTo>
                <a:lnTo>
                  <a:pt x="50148" y="27685"/>
                </a:lnTo>
                <a:lnTo>
                  <a:pt x="34692" y="27685"/>
                </a:lnTo>
                <a:lnTo>
                  <a:pt x="34587" y="28066"/>
                </a:lnTo>
                <a:lnTo>
                  <a:pt x="34482" y="28447"/>
                </a:lnTo>
                <a:lnTo>
                  <a:pt x="34376" y="28828"/>
                </a:lnTo>
                <a:lnTo>
                  <a:pt x="34306" y="29082"/>
                </a:lnTo>
                <a:lnTo>
                  <a:pt x="34236" y="29336"/>
                </a:lnTo>
                <a:lnTo>
                  <a:pt x="34131" y="29717"/>
                </a:lnTo>
                <a:lnTo>
                  <a:pt x="34075" y="29917"/>
                </a:lnTo>
                <a:lnTo>
                  <a:pt x="37862" y="29917"/>
                </a:lnTo>
                <a:lnTo>
                  <a:pt x="36735" y="31368"/>
                </a:lnTo>
                <a:lnTo>
                  <a:pt x="33925" y="31368"/>
                </a:lnTo>
                <a:lnTo>
                  <a:pt x="34403" y="32257"/>
                </a:lnTo>
                <a:lnTo>
                  <a:pt x="25384" y="32257"/>
                </a:lnTo>
                <a:lnTo>
                  <a:pt x="22696" y="33146"/>
                </a:lnTo>
                <a:lnTo>
                  <a:pt x="21621" y="33146"/>
                </a:lnTo>
                <a:lnTo>
                  <a:pt x="19594" y="35432"/>
                </a:lnTo>
                <a:lnTo>
                  <a:pt x="13320" y="35432"/>
                </a:lnTo>
                <a:lnTo>
                  <a:pt x="13861" y="36194"/>
                </a:lnTo>
                <a:lnTo>
                  <a:pt x="7489" y="36194"/>
                </a:lnTo>
                <a:lnTo>
                  <a:pt x="5913" y="36702"/>
                </a:lnTo>
                <a:lnTo>
                  <a:pt x="5972" y="37972"/>
                </a:lnTo>
                <a:lnTo>
                  <a:pt x="5569" y="37972"/>
                </a:lnTo>
                <a:lnTo>
                  <a:pt x="4076" y="40512"/>
                </a:lnTo>
                <a:lnTo>
                  <a:pt x="2508" y="42036"/>
                </a:lnTo>
                <a:close/>
              </a:path>
              <a:path w="110490" h="42544">
                <a:moveTo>
                  <a:pt x="74958" y="24891"/>
                </a:moveTo>
                <a:lnTo>
                  <a:pt x="73823" y="24383"/>
                </a:lnTo>
                <a:lnTo>
                  <a:pt x="70524" y="18160"/>
                </a:lnTo>
                <a:lnTo>
                  <a:pt x="70105" y="17525"/>
                </a:lnTo>
                <a:lnTo>
                  <a:pt x="70135" y="17271"/>
                </a:lnTo>
                <a:lnTo>
                  <a:pt x="94577" y="17271"/>
                </a:lnTo>
                <a:lnTo>
                  <a:pt x="95946" y="18160"/>
                </a:lnTo>
                <a:lnTo>
                  <a:pt x="88970" y="18160"/>
                </a:lnTo>
                <a:lnTo>
                  <a:pt x="89288" y="19684"/>
                </a:lnTo>
                <a:lnTo>
                  <a:pt x="81647" y="19684"/>
                </a:lnTo>
                <a:lnTo>
                  <a:pt x="81647" y="22732"/>
                </a:lnTo>
                <a:lnTo>
                  <a:pt x="77227" y="22732"/>
                </a:lnTo>
                <a:lnTo>
                  <a:pt x="77712" y="24129"/>
                </a:lnTo>
                <a:lnTo>
                  <a:pt x="77323" y="24129"/>
                </a:lnTo>
                <a:lnTo>
                  <a:pt x="74958" y="24891"/>
                </a:lnTo>
                <a:close/>
              </a:path>
              <a:path w="110490" h="42544">
                <a:moveTo>
                  <a:pt x="101112" y="17525"/>
                </a:moveTo>
                <a:lnTo>
                  <a:pt x="94961" y="17525"/>
                </a:lnTo>
                <a:lnTo>
                  <a:pt x="94584" y="17271"/>
                </a:lnTo>
                <a:lnTo>
                  <a:pt x="100947" y="17271"/>
                </a:lnTo>
                <a:lnTo>
                  <a:pt x="101112" y="17525"/>
                </a:lnTo>
                <a:close/>
              </a:path>
              <a:path w="110490" h="42544">
                <a:moveTo>
                  <a:pt x="104551" y="17525"/>
                </a:moveTo>
                <a:lnTo>
                  <a:pt x="101386" y="17525"/>
                </a:lnTo>
                <a:lnTo>
                  <a:pt x="101331" y="17271"/>
                </a:lnTo>
                <a:lnTo>
                  <a:pt x="104580" y="17271"/>
                </a:lnTo>
                <a:lnTo>
                  <a:pt x="104551" y="17525"/>
                </a:lnTo>
                <a:close/>
              </a:path>
              <a:path w="110490" h="42544">
                <a:moveTo>
                  <a:pt x="90753" y="21843"/>
                </a:moveTo>
                <a:lnTo>
                  <a:pt x="90437" y="21843"/>
                </a:lnTo>
                <a:lnTo>
                  <a:pt x="89186" y="18668"/>
                </a:lnTo>
                <a:lnTo>
                  <a:pt x="89029" y="18414"/>
                </a:lnTo>
                <a:lnTo>
                  <a:pt x="88982" y="18160"/>
                </a:lnTo>
                <a:lnTo>
                  <a:pt x="95946" y="18160"/>
                </a:lnTo>
                <a:lnTo>
                  <a:pt x="96758" y="18668"/>
                </a:lnTo>
                <a:lnTo>
                  <a:pt x="94167" y="20192"/>
                </a:lnTo>
                <a:lnTo>
                  <a:pt x="93418" y="20573"/>
                </a:lnTo>
                <a:lnTo>
                  <a:pt x="90753" y="21843"/>
                </a:lnTo>
                <a:close/>
              </a:path>
              <a:path w="110490" h="42544">
                <a:moveTo>
                  <a:pt x="69703" y="20954"/>
                </a:moveTo>
                <a:lnTo>
                  <a:pt x="24189" y="20954"/>
                </a:lnTo>
                <a:lnTo>
                  <a:pt x="24846" y="19049"/>
                </a:lnTo>
                <a:lnTo>
                  <a:pt x="26475" y="18414"/>
                </a:lnTo>
                <a:lnTo>
                  <a:pt x="26904" y="18414"/>
                </a:lnTo>
                <a:lnTo>
                  <a:pt x="29565" y="19049"/>
                </a:lnTo>
                <a:lnTo>
                  <a:pt x="69932" y="19049"/>
                </a:lnTo>
                <a:lnTo>
                  <a:pt x="69849" y="19684"/>
                </a:lnTo>
                <a:lnTo>
                  <a:pt x="69751" y="20573"/>
                </a:lnTo>
                <a:lnTo>
                  <a:pt x="69703" y="20954"/>
                </a:lnTo>
                <a:close/>
              </a:path>
              <a:path w="110490" h="42544">
                <a:moveTo>
                  <a:pt x="83858" y="23367"/>
                </a:moveTo>
                <a:lnTo>
                  <a:pt x="83857" y="19684"/>
                </a:lnTo>
                <a:lnTo>
                  <a:pt x="87536" y="19684"/>
                </a:lnTo>
                <a:lnTo>
                  <a:pt x="84789" y="20954"/>
                </a:lnTo>
                <a:lnTo>
                  <a:pt x="84458" y="20954"/>
                </a:lnTo>
                <a:lnTo>
                  <a:pt x="85414" y="23113"/>
                </a:lnTo>
                <a:lnTo>
                  <a:pt x="87082" y="23113"/>
                </a:lnTo>
                <a:lnTo>
                  <a:pt x="83858" y="23367"/>
                </a:lnTo>
                <a:close/>
              </a:path>
              <a:path w="110490" h="42544">
                <a:moveTo>
                  <a:pt x="89711" y="21843"/>
                </a:moveTo>
                <a:lnTo>
                  <a:pt x="87109" y="19684"/>
                </a:lnTo>
                <a:lnTo>
                  <a:pt x="89273" y="19684"/>
                </a:lnTo>
                <a:lnTo>
                  <a:pt x="89378" y="20192"/>
                </a:lnTo>
                <a:lnTo>
                  <a:pt x="89456" y="20573"/>
                </a:lnTo>
                <a:lnTo>
                  <a:pt x="89534" y="20954"/>
                </a:lnTo>
                <a:lnTo>
                  <a:pt x="89658" y="21589"/>
                </a:lnTo>
                <a:lnTo>
                  <a:pt x="89711" y="21843"/>
                </a:lnTo>
                <a:close/>
              </a:path>
              <a:path w="110490" h="42544">
                <a:moveTo>
                  <a:pt x="67489" y="27685"/>
                </a:moveTo>
                <a:lnTo>
                  <a:pt x="65604" y="27685"/>
                </a:lnTo>
                <a:lnTo>
                  <a:pt x="64530" y="24891"/>
                </a:lnTo>
                <a:lnTo>
                  <a:pt x="64433" y="24637"/>
                </a:lnTo>
                <a:lnTo>
                  <a:pt x="62714" y="23748"/>
                </a:lnTo>
                <a:lnTo>
                  <a:pt x="7585" y="23748"/>
                </a:lnTo>
                <a:lnTo>
                  <a:pt x="7702" y="22732"/>
                </a:lnTo>
                <a:lnTo>
                  <a:pt x="7824" y="21589"/>
                </a:lnTo>
                <a:lnTo>
                  <a:pt x="9018" y="20573"/>
                </a:lnTo>
                <a:lnTo>
                  <a:pt x="10870" y="21589"/>
                </a:lnTo>
                <a:lnTo>
                  <a:pt x="16615" y="21589"/>
                </a:lnTo>
                <a:lnTo>
                  <a:pt x="17114" y="22732"/>
                </a:lnTo>
                <a:lnTo>
                  <a:pt x="17500" y="23113"/>
                </a:lnTo>
                <a:lnTo>
                  <a:pt x="69452" y="23113"/>
                </a:lnTo>
                <a:lnTo>
                  <a:pt x="69333" y="24129"/>
                </a:lnTo>
                <a:lnTo>
                  <a:pt x="69246" y="24891"/>
                </a:lnTo>
                <a:lnTo>
                  <a:pt x="69160" y="25653"/>
                </a:lnTo>
                <a:lnTo>
                  <a:pt x="69067" y="26415"/>
                </a:lnTo>
                <a:lnTo>
                  <a:pt x="68388" y="26415"/>
                </a:lnTo>
                <a:lnTo>
                  <a:pt x="67489" y="27685"/>
                </a:lnTo>
                <a:close/>
              </a:path>
              <a:path w="110490" h="42544">
                <a:moveTo>
                  <a:pt x="81647" y="23367"/>
                </a:moveTo>
                <a:lnTo>
                  <a:pt x="77227" y="22732"/>
                </a:lnTo>
                <a:lnTo>
                  <a:pt x="81647" y="22732"/>
                </a:lnTo>
                <a:lnTo>
                  <a:pt x="81647" y="23367"/>
                </a:lnTo>
                <a:close/>
              </a:path>
              <a:path w="110490" h="42544">
                <a:moveTo>
                  <a:pt x="55514" y="24129"/>
                </a:moveTo>
                <a:lnTo>
                  <a:pt x="5136" y="24129"/>
                </a:lnTo>
                <a:lnTo>
                  <a:pt x="5913" y="23748"/>
                </a:lnTo>
                <a:lnTo>
                  <a:pt x="6749" y="23367"/>
                </a:lnTo>
                <a:lnTo>
                  <a:pt x="7585" y="23748"/>
                </a:lnTo>
                <a:lnTo>
                  <a:pt x="56100" y="23748"/>
                </a:lnTo>
                <a:lnTo>
                  <a:pt x="55514" y="24129"/>
                </a:lnTo>
                <a:close/>
              </a:path>
              <a:path w="110490" h="42544">
                <a:moveTo>
                  <a:pt x="59847" y="28447"/>
                </a:moveTo>
                <a:lnTo>
                  <a:pt x="55845" y="26034"/>
                </a:lnTo>
                <a:lnTo>
                  <a:pt x="57726" y="24891"/>
                </a:lnTo>
                <a:lnTo>
                  <a:pt x="57338" y="24891"/>
                </a:lnTo>
                <a:lnTo>
                  <a:pt x="55725" y="23748"/>
                </a:lnTo>
                <a:lnTo>
                  <a:pt x="62733" y="23748"/>
                </a:lnTo>
                <a:lnTo>
                  <a:pt x="61734" y="26415"/>
                </a:lnTo>
                <a:lnTo>
                  <a:pt x="61639" y="26669"/>
                </a:lnTo>
                <a:lnTo>
                  <a:pt x="59548" y="26669"/>
                </a:lnTo>
                <a:lnTo>
                  <a:pt x="59548" y="27431"/>
                </a:lnTo>
                <a:lnTo>
                  <a:pt x="60529" y="27431"/>
                </a:lnTo>
                <a:lnTo>
                  <a:pt x="59847" y="28447"/>
                </a:lnTo>
                <a:close/>
              </a:path>
              <a:path w="110490" h="42544">
                <a:moveTo>
                  <a:pt x="77944" y="24891"/>
                </a:moveTo>
                <a:lnTo>
                  <a:pt x="76726" y="24129"/>
                </a:lnTo>
                <a:lnTo>
                  <a:pt x="77712" y="24129"/>
                </a:lnTo>
                <a:lnTo>
                  <a:pt x="77789" y="24383"/>
                </a:lnTo>
                <a:lnTo>
                  <a:pt x="77867" y="24637"/>
                </a:lnTo>
                <a:lnTo>
                  <a:pt x="77944" y="24891"/>
                </a:lnTo>
                <a:close/>
              </a:path>
              <a:path w="110490" h="42544">
                <a:moveTo>
                  <a:pt x="68029" y="29082"/>
                </a:moveTo>
                <a:lnTo>
                  <a:pt x="68058" y="28447"/>
                </a:lnTo>
                <a:lnTo>
                  <a:pt x="68173" y="28066"/>
                </a:lnTo>
                <a:lnTo>
                  <a:pt x="68278" y="27685"/>
                </a:lnTo>
                <a:lnTo>
                  <a:pt x="68388" y="26415"/>
                </a:lnTo>
                <a:lnTo>
                  <a:pt x="69067" y="26415"/>
                </a:lnTo>
                <a:lnTo>
                  <a:pt x="68985" y="27050"/>
                </a:lnTo>
                <a:lnTo>
                  <a:pt x="71573" y="27685"/>
                </a:lnTo>
                <a:lnTo>
                  <a:pt x="72497" y="27685"/>
                </a:lnTo>
                <a:lnTo>
                  <a:pt x="68029" y="29082"/>
                </a:lnTo>
                <a:close/>
              </a:path>
              <a:path w="110490" h="42544">
                <a:moveTo>
                  <a:pt x="60715" y="27431"/>
                </a:moveTo>
                <a:lnTo>
                  <a:pt x="60529" y="27431"/>
                </a:lnTo>
                <a:lnTo>
                  <a:pt x="60836" y="27050"/>
                </a:lnTo>
                <a:lnTo>
                  <a:pt x="60715" y="27431"/>
                </a:lnTo>
                <a:close/>
              </a:path>
              <a:path w="110490" h="42544">
                <a:moveTo>
                  <a:pt x="59600" y="29917"/>
                </a:moveTo>
                <a:lnTo>
                  <a:pt x="60601" y="27685"/>
                </a:lnTo>
                <a:lnTo>
                  <a:pt x="60715" y="27431"/>
                </a:lnTo>
                <a:lnTo>
                  <a:pt x="59548" y="27431"/>
                </a:lnTo>
                <a:lnTo>
                  <a:pt x="63099" y="27685"/>
                </a:lnTo>
                <a:lnTo>
                  <a:pt x="66504" y="27685"/>
                </a:lnTo>
                <a:lnTo>
                  <a:pt x="59600" y="29917"/>
                </a:lnTo>
                <a:close/>
              </a:path>
              <a:path w="110490" h="42544">
                <a:moveTo>
                  <a:pt x="38048" y="30352"/>
                </a:moveTo>
                <a:lnTo>
                  <a:pt x="38184" y="29917"/>
                </a:lnTo>
                <a:lnTo>
                  <a:pt x="38246" y="29717"/>
                </a:lnTo>
                <a:lnTo>
                  <a:pt x="38365" y="29336"/>
                </a:lnTo>
                <a:lnTo>
                  <a:pt x="38445" y="29082"/>
                </a:lnTo>
                <a:lnTo>
                  <a:pt x="38524" y="28828"/>
                </a:lnTo>
                <a:lnTo>
                  <a:pt x="38255" y="28447"/>
                </a:lnTo>
                <a:lnTo>
                  <a:pt x="37598" y="28447"/>
                </a:lnTo>
                <a:lnTo>
                  <a:pt x="35358" y="28066"/>
                </a:lnTo>
                <a:lnTo>
                  <a:pt x="34014" y="27685"/>
                </a:lnTo>
                <a:lnTo>
                  <a:pt x="47920" y="27685"/>
                </a:lnTo>
                <a:lnTo>
                  <a:pt x="47437" y="28828"/>
                </a:lnTo>
                <a:lnTo>
                  <a:pt x="41092" y="28828"/>
                </a:lnTo>
                <a:lnTo>
                  <a:pt x="38048" y="30352"/>
                </a:lnTo>
                <a:close/>
              </a:path>
              <a:path w="110490" h="42544">
                <a:moveTo>
                  <a:pt x="51903" y="31622"/>
                </a:moveTo>
                <a:lnTo>
                  <a:pt x="49309" y="30606"/>
                </a:lnTo>
                <a:lnTo>
                  <a:pt x="49518" y="30606"/>
                </a:lnTo>
                <a:lnTo>
                  <a:pt x="48140" y="29082"/>
                </a:lnTo>
                <a:lnTo>
                  <a:pt x="49155" y="27685"/>
                </a:lnTo>
                <a:lnTo>
                  <a:pt x="50148" y="27685"/>
                </a:lnTo>
                <a:lnTo>
                  <a:pt x="50217" y="28066"/>
                </a:lnTo>
                <a:lnTo>
                  <a:pt x="50287" y="28447"/>
                </a:lnTo>
                <a:lnTo>
                  <a:pt x="50405" y="29082"/>
                </a:lnTo>
                <a:lnTo>
                  <a:pt x="50448" y="29336"/>
                </a:lnTo>
                <a:lnTo>
                  <a:pt x="50231" y="29336"/>
                </a:lnTo>
                <a:lnTo>
                  <a:pt x="51432" y="29917"/>
                </a:lnTo>
                <a:lnTo>
                  <a:pt x="51920" y="30352"/>
                </a:lnTo>
                <a:lnTo>
                  <a:pt x="52921" y="31368"/>
                </a:lnTo>
                <a:lnTo>
                  <a:pt x="51903" y="31622"/>
                </a:lnTo>
                <a:close/>
              </a:path>
              <a:path w="110490" h="42544">
                <a:moveTo>
                  <a:pt x="46587" y="34289"/>
                </a:moveTo>
                <a:lnTo>
                  <a:pt x="44736" y="33400"/>
                </a:lnTo>
                <a:lnTo>
                  <a:pt x="41092" y="28828"/>
                </a:lnTo>
                <a:lnTo>
                  <a:pt x="47437" y="28828"/>
                </a:lnTo>
                <a:lnTo>
                  <a:pt x="47302" y="29082"/>
                </a:lnTo>
                <a:lnTo>
                  <a:pt x="47209" y="29336"/>
                </a:lnTo>
                <a:lnTo>
                  <a:pt x="47095" y="29917"/>
                </a:lnTo>
                <a:lnTo>
                  <a:pt x="47015" y="30352"/>
                </a:lnTo>
                <a:lnTo>
                  <a:pt x="46889" y="30987"/>
                </a:lnTo>
                <a:lnTo>
                  <a:pt x="46762" y="31368"/>
                </a:lnTo>
                <a:lnTo>
                  <a:pt x="46677" y="31622"/>
                </a:lnTo>
                <a:lnTo>
                  <a:pt x="46592" y="31876"/>
                </a:lnTo>
                <a:lnTo>
                  <a:pt x="46465" y="32257"/>
                </a:lnTo>
                <a:lnTo>
                  <a:pt x="46355" y="33654"/>
                </a:lnTo>
                <a:lnTo>
                  <a:pt x="46494" y="34035"/>
                </a:lnTo>
                <a:lnTo>
                  <a:pt x="46587" y="34289"/>
                </a:lnTo>
                <a:close/>
              </a:path>
              <a:path w="110490" h="42544">
                <a:moveTo>
                  <a:pt x="37868" y="29917"/>
                </a:moveTo>
                <a:lnTo>
                  <a:pt x="35425" y="29917"/>
                </a:lnTo>
                <a:lnTo>
                  <a:pt x="38046" y="29717"/>
                </a:lnTo>
                <a:lnTo>
                  <a:pt x="37868" y="29917"/>
                </a:lnTo>
                <a:close/>
              </a:path>
              <a:path w="110490" h="42544">
                <a:moveTo>
                  <a:pt x="37831" y="30987"/>
                </a:moveTo>
                <a:lnTo>
                  <a:pt x="37568" y="30606"/>
                </a:lnTo>
                <a:lnTo>
                  <a:pt x="38048" y="30352"/>
                </a:lnTo>
                <a:lnTo>
                  <a:pt x="37831" y="30987"/>
                </a:lnTo>
                <a:close/>
              </a:path>
              <a:path w="110490" h="42544">
                <a:moveTo>
                  <a:pt x="40794" y="36194"/>
                </a:moveTo>
                <a:lnTo>
                  <a:pt x="36613" y="35051"/>
                </a:lnTo>
                <a:lnTo>
                  <a:pt x="37336" y="32638"/>
                </a:lnTo>
                <a:lnTo>
                  <a:pt x="37450" y="32257"/>
                </a:lnTo>
                <a:lnTo>
                  <a:pt x="37564" y="31876"/>
                </a:lnTo>
                <a:lnTo>
                  <a:pt x="37640" y="31622"/>
                </a:lnTo>
                <a:lnTo>
                  <a:pt x="37716" y="31368"/>
                </a:lnTo>
                <a:lnTo>
                  <a:pt x="37831" y="30987"/>
                </a:lnTo>
                <a:lnTo>
                  <a:pt x="40794" y="36194"/>
                </a:lnTo>
                <a:close/>
              </a:path>
              <a:path w="110490" h="42544">
                <a:moveTo>
                  <a:pt x="36374" y="31876"/>
                </a:moveTo>
                <a:lnTo>
                  <a:pt x="33925" y="31368"/>
                </a:lnTo>
                <a:lnTo>
                  <a:pt x="36735" y="31368"/>
                </a:lnTo>
                <a:lnTo>
                  <a:pt x="36374" y="31876"/>
                </a:lnTo>
                <a:close/>
              </a:path>
              <a:path w="110490" h="42544">
                <a:moveTo>
                  <a:pt x="25890" y="35178"/>
                </a:moveTo>
                <a:lnTo>
                  <a:pt x="25735" y="35178"/>
                </a:lnTo>
                <a:lnTo>
                  <a:pt x="25603" y="34035"/>
                </a:lnTo>
                <a:lnTo>
                  <a:pt x="25496" y="33146"/>
                </a:lnTo>
                <a:lnTo>
                  <a:pt x="25384" y="32257"/>
                </a:lnTo>
                <a:lnTo>
                  <a:pt x="34403" y="32257"/>
                </a:lnTo>
                <a:lnTo>
                  <a:pt x="35222" y="33654"/>
                </a:lnTo>
                <a:lnTo>
                  <a:pt x="29445" y="33654"/>
                </a:lnTo>
                <a:lnTo>
                  <a:pt x="25890" y="35178"/>
                </a:lnTo>
                <a:close/>
              </a:path>
              <a:path w="110490" h="42544">
                <a:moveTo>
                  <a:pt x="22457" y="36702"/>
                </a:moveTo>
                <a:lnTo>
                  <a:pt x="22337" y="36194"/>
                </a:lnTo>
                <a:lnTo>
                  <a:pt x="22247" y="35813"/>
                </a:lnTo>
                <a:lnTo>
                  <a:pt x="22157" y="35432"/>
                </a:lnTo>
                <a:lnTo>
                  <a:pt x="22097" y="35178"/>
                </a:lnTo>
                <a:lnTo>
                  <a:pt x="22007" y="34797"/>
                </a:lnTo>
                <a:lnTo>
                  <a:pt x="21886" y="34289"/>
                </a:lnTo>
                <a:lnTo>
                  <a:pt x="21826" y="34035"/>
                </a:lnTo>
                <a:lnTo>
                  <a:pt x="21736" y="33654"/>
                </a:lnTo>
                <a:lnTo>
                  <a:pt x="21621" y="33146"/>
                </a:lnTo>
                <a:lnTo>
                  <a:pt x="22782" y="33146"/>
                </a:lnTo>
                <a:lnTo>
                  <a:pt x="24070" y="35051"/>
                </a:lnTo>
                <a:lnTo>
                  <a:pt x="22457" y="36702"/>
                </a:lnTo>
                <a:close/>
              </a:path>
              <a:path w="110490" h="42544">
                <a:moveTo>
                  <a:pt x="30149" y="35432"/>
                </a:moveTo>
                <a:lnTo>
                  <a:pt x="29929" y="35432"/>
                </a:lnTo>
                <a:lnTo>
                  <a:pt x="29618" y="34289"/>
                </a:lnTo>
                <a:lnTo>
                  <a:pt x="29549" y="34035"/>
                </a:lnTo>
                <a:lnTo>
                  <a:pt x="29445" y="33654"/>
                </a:lnTo>
                <a:lnTo>
                  <a:pt x="35222" y="33654"/>
                </a:lnTo>
                <a:lnTo>
                  <a:pt x="35392" y="34035"/>
                </a:lnTo>
                <a:lnTo>
                  <a:pt x="32193" y="34035"/>
                </a:lnTo>
                <a:lnTo>
                  <a:pt x="30149" y="35432"/>
                </a:lnTo>
                <a:close/>
              </a:path>
              <a:path w="110490" h="42544">
                <a:moveTo>
                  <a:pt x="35776" y="35432"/>
                </a:moveTo>
                <a:lnTo>
                  <a:pt x="32193" y="34035"/>
                </a:lnTo>
                <a:lnTo>
                  <a:pt x="35392" y="34035"/>
                </a:lnTo>
                <a:lnTo>
                  <a:pt x="35969" y="35051"/>
                </a:lnTo>
                <a:lnTo>
                  <a:pt x="35776" y="35432"/>
                </a:lnTo>
                <a:close/>
              </a:path>
              <a:path w="110490" h="42544">
                <a:moveTo>
                  <a:pt x="30598" y="38988"/>
                </a:moveTo>
                <a:lnTo>
                  <a:pt x="28729" y="36956"/>
                </a:lnTo>
                <a:lnTo>
                  <a:pt x="26698" y="34797"/>
                </a:lnTo>
                <a:lnTo>
                  <a:pt x="29829" y="35813"/>
                </a:lnTo>
                <a:lnTo>
                  <a:pt x="30537" y="38734"/>
                </a:lnTo>
                <a:lnTo>
                  <a:pt x="30598" y="38988"/>
                </a:lnTo>
                <a:close/>
              </a:path>
              <a:path w="110490" h="42544">
                <a:moveTo>
                  <a:pt x="15947" y="37972"/>
                </a:moveTo>
                <a:lnTo>
                  <a:pt x="15090" y="37972"/>
                </a:lnTo>
                <a:lnTo>
                  <a:pt x="15028" y="37591"/>
                </a:lnTo>
                <a:lnTo>
                  <a:pt x="14925" y="36956"/>
                </a:lnTo>
                <a:lnTo>
                  <a:pt x="14801" y="36194"/>
                </a:lnTo>
                <a:lnTo>
                  <a:pt x="14714" y="35813"/>
                </a:lnTo>
                <a:lnTo>
                  <a:pt x="14091" y="35813"/>
                </a:lnTo>
                <a:lnTo>
                  <a:pt x="12860" y="35432"/>
                </a:lnTo>
                <a:lnTo>
                  <a:pt x="19591" y="35432"/>
                </a:lnTo>
                <a:lnTo>
                  <a:pt x="17729" y="37591"/>
                </a:lnTo>
                <a:lnTo>
                  <a:pt x="18455" y="37591"/>
                </a:lnTo>
                <a:lnTo>
                  <a:pt x="15947" y="37972"/>
                </a:lnTo>
                <a:close/>
              </a:path>
              <a:path w="110490" h="42544">
                <a:moveTo>
                  <a:pt x="30023" y="35813"/>
                </a:moveTo>
                <a:lnTo>
                  <a:pt x="29829" y="35813"/>
                </a:lnTo>
                <a:lnTo>
                  <a:pt x="30030" y="35432"/>
                </a:lnTo>
                <a:lnTo>
                  <a:pt x="30023" y="35813"/>
                </a:lnTo>
                <a:close/>
              </a:path>
              <a:path w="110490" h="42544">
                <a:moveTo>
                  <a:pt x="12821" y="37591"/>
                </a:moveTo>
                <a:lnTo>
                  <a:pt x="11688" y="37591"/>
                </a:lnTo>
                <a:lnTo>
                  <a:pt x="8201" y="36194"/>
                </a:lnTo>
                <a:lnTo>
                  <a:pt x="13839" y="36194"/>
                </a:lnTo>
                <a:lnTo>
                  <a:pt x="14454" y="37337"/>
                </a:lnTo>
                <a:lnTo>
                  <a:pt x="12821" y="37591"/>
                </a:lnTo>
                <a:close/>
              </a:path>
              <a:path w="110490" h="42544">
                <a:moveTo>
                  <a:pt x="8959" y="42417"/>
                </a:moveTo>
                <a:lnTo>
                  <a:pt x="8351" y="42417"/>
                </a:lnTo>
                <a:lnTo>
                  <a:pt x="5283" y="41618"/>
                </a:lnTo>
                <a:lnTo>
                  <a:pt x="8043" y="41618"/>
                </a:lnTo>
                <a:lnTo>
                  <a:pt x="7160" y="39623"/>
                </a:lnTo>
                <a:lnTo>
                  <a:pt x="5972" y="38734"/>
                </a:lnTo>
                <a:lnTo>
                  <a:pt x="5399" y="37972"/>
                </a:lnTo>
                <a:lnTo>
                  <a:pt x="5972" y="37972"/>
                </a:lnTo>
                <a:lnTo>
                  <a:pt x="7585" y="37591"/>
                </a:lnTo>
                <a:lnTo>
                  <a:pt x="7824" y="37972"/>
                </a:lnTo>
                <a:lnTo>
                  <a:pt x="8369" y="38734"/>
                </a:lnTo>
                <a:lnTo>
                  <a:pt x="8523" y="38988"/>
                </a:lnTo>
                <a:lnTo>
                  <a:pt x="8655" y="39623"/>
                </a:lnTo>
                <a:lnTo>
                  <a:pt x="8764" y="40639"/>
                </a:lnTo>
                <a:lnTo>
                  <a:pt x="8870" y="41618"/>
                </a:lnTo>
                <a:lnTo>
                  <a:pt x="8959" y="42417"/>
                </a:lnTo>
                <a:close/>
              </a:path>
              <a:path w="110490" h="42544">
                <a:moveTo>
                  <a:pt x="8078" y="41618"/>
                </a:moveTo>
                <a:lnTo>
                  <a:pt x="5876" y="41618"/>
                </a:lnTo>
                <a:lnTo>
                  <a:pt x="5655" y="40639"/>
                </a:lnTo>
                <a:lnTo>
                  <a:pt x="8078" y="41618"/>
                </a:lnTo>
                <a:close/>
              </a:path>
            </a:pathLst>
          </a:custGeom>
          <a:solidFill>
            <a:srgbClr val="E73C8B"/>
          </a:solidFill>
        </p:spPr>
        <p:txBody>
          <a:bodyPr wrap="square" lIns="0" tIns="0" rIns="0" bIns="0" rtlCol="0"/>
          <a:lstStyle/>
          <a:p>
            <a:endParaRPr/>
          </a:p>
        </p:txBody>
      </p:sp>
      <p:sp>
        <p:nvSpPr>
          <p:cNvPr id="103" name="object 103"/>
          <p:cNvSpPr/>
          <p:nvPr/>
        </p:nvSpPr>
        <p:spPr>
          <a:xfrm>
            <a:off x="14030244" y="2575932"/>
            <a:ext cx="110489" cy="55244"/>
          </a:xfrm>
          <a:custGeom>
            <a:avLst/>
            <a:gdLst/>
            <a:ahLst/>
            <a:cxnLst/>
            <a:rect l="l" t="t" r="r" b="b"/>
            <a:pathLst>
              <a:path w="110490" h="55244">
                <a:moveTo>
                  <a:pt x="105144" y="3682"/>
                </a:moveTo>
                <a:lnTo>
                  <a:pt x="96221" y="3682"/>
                </a:lnTo>
                <a:lnTo>
                  <a:pt x="97667" y="253"/>
                </a:lnTo>
                <a:lnTo>
                  <a:pt x="97774" y="0"/>
                </a:lnTo>
                <a:lnTo>
                  <a:pt x="104284" y="2666"/>
                </a:lnTo>
                <a:lnTo>
                  <a:pt x="105144" y="3682"/>
                </a:lnTo>
                <a:close/>
              </a:path>
              <a:path w="110490" h="55244">
                <a:moveTo>
                  <a:pt x="110403" y="4952"/>
                </a:moveTo>
                <a:lnTo>
                  <a:pt x="106195" y="4952"/>
                </a:lnTo>
                <a:lnTo>
                  <a:pt x="106310" y="3301"/>
                </a:lnTo>
                <a:lnTo>
                  <a:pt x="106434" y="1523"/>
                </a:lnTo>
                <a:lnTo>
                  <a:pt x="108286" y="253"/>
                </a:lnTo>
                <a:lnTo>
                  <a:pt x="110390" y="761"/>
                </a:lnTo>
                <a:lnTo>
                  <a:pt x="110403" y="4952"/>
                </a:lnTo>
                <a:close/>
              </a:path>
              <a:path w="110490" h="55244">
                <a:moveTo>
                  <a:pt x="110415" y="9143"/>
                </a:moveTo>
                <a:lnTo>
                  <a:pt x="88397" y="9143"/>
                </a:lnTo>
                <a:lnTo>
                  <a:pt x="89173" y="6984"/>
                </a:lnTo>
                <a:lnTo>
                  <a:pt x="91682" y="4317"/>
                </a:lnTo>
                <a:lnTo>
                  <a:pt x="93414" y="3301"/>
                </a:lnTo>
                <a:lnTo>
                  <a:pt x="94190" y="2920"/>
                </a:lnTo>
                <a:lnTo>
                  <a:pt x="95385" y="3301"/>
                </a:lnTo>
                <a:lnTo>
                  <a:pt x="96221" y="3682"/>
                </a:lnTo>
                <a:lnTo>
                  <a:pt x="105144" y="3682"/>
                </a:lnTo>
                <a:lnTo>
                  <a:pt x="106195" y="4952"/>
                </a:lnTo>
                <a:lnTo>
                  <a:pt x="110403" y="4952"/>
                </a:lnTo>
                <a:lnTo>
                  <a:pt x="110415" y="9143"/>
                </a:lnTo>
                <a:close/>
              </a:path>
              <a:path w="110490" h="55244">
                <a:moveTo>
                  <a:pt x="109543" y="15493"/>
                </a:moveTo>
                <a:lnTo>
                  <a:pt x="84992" y="15493"/>
                </a:lnTo>
                <a:lnTo>
                  <a:pt x="84873" y="14477"/>
                </a:lnTo>
                <a:lnTo>
                  <a:pt x="83411" y="12953"/>
                </a:lnTo>
                <a:lnTo>
                  <a:pt x="83439" y="10286"/>
                </a:lnTo>
                <a:lnTo>
                  <a:pt x="82227" y="9778"/>
                </a:lnTo>
                <a:lnTo>
                  <a:pt x="81826" y="8000"/>
                </a:lnTo>
                <a:lnTo>
                  <a:pt x="86963" y="4190"/>
                </a:lnTo>
                <a:lnTo>
                  <a:pt x="88397" y="9143"/>
                </a:lnTo>
                <a:lnTo>
                  <a:pt x="110415" y="9143"/>
                </a:lnTo>
                <a:lnTo>
                  <a:pt x="110428" y="13588"/>
                </a:lnTo>
                <a:lnTo>
                  <a:pt x="110018" y="13588"/>
                </a:lnTo>
                <a:lnTo>
                  <a:pt x="109606" y="15239"/>
                </a:lnTo>
                <a:lnTo>
                  <a:pt x="109543" y="15493"/>
                </a:lnTo>
                <a:close/>
              </a:path>
              <a:path w="110490" h="55244">
                <a:moveTo>
                  <a:pt x="83217" y="13969"/>
                </a:moveTo>
                <a:lnTo>
                  <a:pt x="74739" y="13969"/>
                </a:lnTo>
                <a:lnTo>
                  <a:pt x="74106" y="13334"/>
                </a:lnTo>
                <a:lnTo>
                  <a:pt x="73789" y="12953"/>
                </a:lnTo>
                <a:lnTo>
                  <a:pt x="73684" y="12825"/>
                </a:lnTo>
                <a:lnTo>
                  <a:pt x="72569" y="5968"/>
                </a:lnTo>
                <a:lnTo>
                  <a:pt x="82227" y="9778"/>
                </a:lnTo>
                <a:lnTo>
                  <a:pt x="82696" y="12064"/>
                </a:lnTo>
                <a:lnTo>
                  <a:pt x="83288" y="12825"/>
                </a:lnTo>
                <a:lnTo>
                  <a:pt x="83217" y="13969"/>
                </a:lnTo>
                <a:close/>
              </a:path>
              <a:path w="110490" h="55244">
                <a:moveTo>
                  <a:pt x="83290" y="12825"/>
                </a:moveTo>
                <a:lnTo>
                  <a:pt x="82696" y="12064"/>
                </a:lnTo>
                <a:lnTo>
                  <a:pt x="82331" y="10286"/>
                </a:lnTo>
                <a:lnTo>
                  <a:pt x="82227" y="9778"/>
                </a:lnTo>
                <a:lnTo>
                  <a:pt x="83439" y="10286"/>
                </a:lnTo>
                <a:lnTo>
                  <a:pt x="83333" y="12064"/>
                </a:lnTo>
                <a:lnTo>
                  <a:pt x="83290" y="12825"/>
                </a:lnTo>
                <a:close/>
              </a:path>
              <a:path w="110490" h="55244">
                <a:moveTo>
                  <a:pt x="88874" y="22605"/>
                </a:moveTo>
                <a:lnTo>
                  <a:pt x="56562" y="22605"/>
                </a:lnTo>
                <a:lnTo>
                  <a:pt x="59279" y="20954"/>
                </a:lnTo>
                <a:lnTo>
                  <a:pt x="58868" y="20954"/>
                </a:lnTo>
                <a:lnTo>
                  <a:pt x="56233" y="19303"/>
                </a:lnTo>
                <a:lnTo>
                  <a:pt x="56430" y="19303"/>
                </a:lnTo>
                <a:lnTo>
                  <a:pt x="56548" y="17906"/>
                </a:lnTo>
                <a:lnTo>
                  <a:pt x="59856" y="10286"/>
                </a:lnTo>
                <a:lnTo>
                  <a:pt x="59966" y="10032"/>
                </a:lnTo>
                <a:lnTo>
                  <a:pt x="63610" y="13334"/>
                </a:lnTo>
                <a:lnTo>
                  <a:pt x="74092" y="13334"/>
                </a:lnTo>
                <a:lnTo>
                  <a:pt x="74739" y="13969"/>
                </a:lnTo>
                <a:lnTo>
                  <a:pt x="83217" y="13969"/>
                </a:lnTo>
                <a:lnTo>
                  <a:pt x="83140" y="15239"/>
                </a:lnTo>
                <a:lnTo>
                  <a:pt x="84992" y="15493"/>
                </a:lnTo>
                <a:lnTo>
                  <a:pt x="109543" y="15493"/>
                </a:lnTo>
                <a:lnTo>
                  <a:pt x="109451" y="15874"/>
                </a:lnTo>
                <a:lnTo>
                  <a:pt x="107868" y="15874"/>
                </a:lnTo>
                <a:lnTo>
                  <a:pt x="104780" y="17271"/>
                </a:lnTo>
                <a:lnTo>
                  <a:pt x="101537" y="17271"/>
                </a:lnTo>
                <a:lnTo>
                  <a:pt x="101439" y="18033"/>
                </a:lnTo>
                <a:lnTo>
                  <a:pt x="95564" y="18033"/>
                </a:lnTo>
                <a:lnTo>
                  <a:pt x="93832" y="18795"/>
                </a:lnTo>
                <a:lnTo>
                  <a:pt x="91562" y="20573"/>
                </a:lnTo>
                <a:lnTo>
                  <a:pt x="92918" y="21462"/>
                </a:lnTo>
                <a:lnTo>
                  <a:pt x="89882" y="21462"/>
                </a:lnTo>
                <a:lnTo>
                  <a:pt x="88874" y="22605"/>
                </a:lnTo>
                <a:close/>
              </a:path>
              <a:path w="110490" h="55244">
                <a:moveTo>
                  <a:pt x="73683" y="12825"/>
                </a:moveTo>
                <a:lnTo>
                  <a:pt x="70542" y="12825"/>
                </a:lnTo>
                <a:lnTo>
                  <a:pt x="72330" y="11048"/>
                </a:lnTo>
                <a:lnTo>
                  <a:pt x="73394" y="11048"/>
                </a:lnTo>
                <a:lnTo>
                  <a:pt x="73559" y="12064"/>
                </a:lnTo>
                <a:lnTo>
                  <a:pt x="73683" y="12825"/>
                </a:lnTo>
                <a:close/>
              </a:path>
              <a:path w="110490" h="55244">
                <a:moveTo>
                  <a:pt x="74092" y="13334"/>
                </a:moveTo>
                <a:lnTo>
                  <a:pt x="63610" y="13334"/>
                </a:lnTo>
                <a:lnTo>
                  <a:pt x="65667" y="12064"/>
                </a:lnTo>
                <a:lnTo>
                  <a:pt x="67731" y="12064"/>
                </a:lnTo>
                <a:lnTo>
                  <a:pt x="70282" y="12825"/>
                </a:lnTo>
                <a:lnTo>
                  <a:pt x="73683" y="12825"/>
                </a:lnTo>
                <a:lnTo>
                  <a:pt x="73704" y="12953"/>
                </a:lnTo>
                <a:lnTo>
                  <a:pt x="74092" y="13334"/>
                </a:lnTo>
                <a:close/>
              </a:path>
              <a:path w="110490" h="55244">
                <a:moveTo>
                  <a:pt x="110429" y="14223"/>
                </a:moveTo>
                <a:lnTo>
                  <a:pt x="110018" y="13588"/>
                </a:lnTo>
                <a:lnTo>
                  <a:pt x="110428" y="13588"/>
                </a:lnTo>
                <a:lnTo>
                  <a:pt x="110429" y="14223"/>
                </a:lnTo>
                <a:close/>
              </a:path>
              <a:path w="110490" h="55244">
                <a:moveTo>
                  <a:pt x="106852" y="19049"/>
                </a:moveTo>
                <a:lnTo>
                  <a:pt x="107849" y="15874"/>
                </a:lnTo>
                <a:lnTo>
                  <a:pt x="109451" y="15874"/>
                </a:lnTo>
                <a:lnTo>
                  <a:pt x="109077" y="17271"/>
                </a:lnTo>
                <a:lnTo>
                  <a:pt x="108975" y="17652"/>
                </a:lnTo>
                <a:lnTo>
                  <a:pt x="108883" y="18033"/>
                </a:lnTo>
                <a:lnTo>
                  <a:pt x="106852" y="19049"/>
                </a:lnTo>
                <a:close/>
              </a:path>
              <a:path w="110490" h="55244">
                <a:moveTo>
                  <a:pt x="103299" y="19049"/>
                </a:moveTo>
                <a:lnTo>
                  <a:pt x="102253" y="19049"/>
                </a:lnTo>
                <a:lnTo>
                  <a:pt x="102612" y="18287"/>
                </a:lnTo>
                <a:lnTo>
                  <a:pt x="102731" y="18033"/>
                </a:lnTo>
                <a:lnTo>
                  <a:pt x="101537" y="17271"/>
                </a:lnTo>
                <a:lnTo>
                  <a:pt x="104523" y="17271"/>
                </a:lnTo>
                <a:lnTo>
                  <a:pt x="105431" y="18795"/>
                </a:lnTo>
                <a:lnTo>
                  <a:pt x="104463" y="18795"/>
                </a:lnTo>
                <a:lnTo>
                  <a:pt x="103299" y="19049"/>
                </a:lnTo>
                <a:close/>
              </a:path>
              <a:path w="110490" h="55244">
                <a:moveTo>
                  <a:pt x="89054" y="23367"/>
                </a:moveTo>
                <a:lnTo>
                  <a:pt x="50410" y="23367"/>
                </a:lnTo>
                <a:lnTo>
                  <a:pt x="50456" y="23113"/>
                </a:lnTo>
                <a:lnTo>
                  <a:pt x="50548" y="22605"/>
                </a:lnTo>
                <a:lnTo>
                  <a:pt x="50640" y="22097"/>
                </a:lnTo>
                <a:lnTo>
                  <a:pt x="50755" y="21462"/>
                </a:lnTo>
                <a:lnTo>
                  <a:pt x="50847" y="20954"/>
                </a:lnTo>
                <a:lnTo>
                  <a:pt x="50893" y="20700"/>
                </a:lnTo>
                <a:lnTo>
                  <a:pt x="50986" y="20192"/>
                </a:lnTo>
                <a:lnTo>
                  <a:pt x="53396" y="17652"/>
                </a:lnTo>
                <a:lnTo>
                  <a:pt x="56219" y="19303"/>
                </a:lnTo>
                <a:lnTo>
                  <a:pt x="56431" y="19303"/>
                </a:lnTo>
                <a:lnTo>
                  <a:pt x="56552" y="22351"/>
                </a:lnTo>
                <a:lnTo>
                  <a:pt x="56562" y="22605"/>
                </a:lnTo>
                <a:lnTo>
                  <a:pt x="88874" y="22605"/>
                </a:lnTo>
                <a:lnTo>
                  <a:pt x="88938" y="22859"/>
                </a:lnTo>
                <a:lnTo>
                  <a:pt x="89054" y="23367"/>
                </a:lnTo>
                <a:close/>
              </a:path>
              <a:path w="110490" h="55244">
                <a:moveTo>
                  <a:pt x="96310" y="23621"/>
                </a:moveTo>
                <a:lnTo>
                  <a:pt x="95863" y="23621"/>
                </a:lnTo>
                <a:lnTo>
                  <a:pt x="94907" y="23113"/>
                </a:lnTo>
                <a:lnTo>
                  <a:pt x="95405" y="22605"/>
                </a:lnTo>
                <a:lnTo>
                  <a:pt x="95505" y="22351"/>
                </a:lnTo>
                <a:lnTo>
                  <a:pt x="95564" y="18033"/>
                </a:lnTo>
                <a:lnTo>
                  <a:pt x="101439" y="18033"/>
                </a:lnTo>
                <a:lnTo>
                  <a:pt x="101327" y="19049"/>
                </a:lnTo>
                <a:lnTo>
                  <a:pt x="101299" y="19303"/>
                </a:lnTo>
                <a:lnTo>
                  <a:pt x="101194" y="20192"/>
                </a:lnTo>
                <a:lnTo>
                  <a:pt x="101104" y="20954"/>
                </a:lnTo>
                <a:lnTo>
                  <a:pt x="101047" y="21462"/>
                </a:lnTo>
                <a:lnTo>
                  <a:pt x="99864" y="21462"/>
                </a:lnTo>
                <a:lnTo>
                  <a:pt x="96310" y="23621"/>
                </a:lnTo>
                <a:close/>
              </a:path>
              <a:path w="110490" h="55244">
                <a:moveTo>
                  <a:pt x="105603" y="19049"/>
                </a:moveTo>
                <a:lnTo>
                  <a:pt x="104192" y="19049"/>
                </a:lnTo>
                <a:lnTo>
                  <a:pt x="104463" y="18795"/>
                </a:lnTo>
                <a:lnTo>
                  <a:pt x="105431" y="18795"/>
                </a:lnTo>
                <a:lnTo>
                  <a:pt x="105603" y="19049"/>
                </a:lnTo>
                <a:close/>
              </a:path>
              <a:path w="110490" h="55244">
                <a:moveTo>
                  <a:pt x="102134" y="19303"/>
                </a:moveTo>
                <a:lnTo>
                  <a:pt x="101298" y="19303"/>
                </a:lnTo>
                <a:lnTo>
                  <a:pt x="101328" y="19049"/>
                </a:lnTo>
                <a:lnTo>
                  <a:pt x="102253" y="19049"/>
                </a:lnTo>
                <a:lnTo>
                  <a:pt x="102134" y="19303"/>
                </a:lnTo>
                <a:close/>
              </a:path>
              <a:path w="110490" h="55244">
                <a:moveTo>
                  <a:pt x="103920" y="19303"/>
                </a:moveTo>
                <a:lnTo>
                  <a:pt x="102134" y="19303"/>
                </a:lnTo>
                <a:lnTo>
                  <a:pt x="103299" y="19049"/>
                </a:lnTo>
                <a:lnTo>
                  <a:pt x="104192" y="19049"/>
                </a:lnTo>
                <a:lnTo>
                  <a:pt x="103920" y="19303"/>
                </a:lnTo>
                <a:close/>
              </a:path>
              <a:path w="110490" h="55244">
                <a:moveTo>
                  <a:pt x="56562" y="22605"/>
                </a:moveTo>
                <a:lnTo>
                  <a:pt x="56552" y="22351"/>
                </a:lnTo>
                <a:lnTo>
                  <a:pt x="56431" y="19303"/>
                </a:lnTo>
                <a:lnTo>
                  <a:pt x="56233" y="19303"/>
                </a:lnTo>
                <a:lnTo>
                  <a:pt x="58868" y="20954"/>
                </a:lnTo>
                <a:lnTo>
                  <a:pt x="59279" y="20954"/>
                </a:lnTo>
                <a:lnTo>
                  <a:pt x="56562" y="22605"/>
                </a:lnTo>
                <a:close/>
              </a:path>
              <a:path w="110490" h="55244">
                <a:moveTo>
                  <a:pt x="106886" y="20954"/>
                </a:moveTo>
                <a:lnTo>
                  <a:pt x="106400" y="20954"/>
                </a:lnTo>
                <a:lnTo>
                  <a:pt x="102970" y="20192"/>
                </a:lnTo>
                <a:lnTo>
                  <a:pt x="103920" y="19303"/>
                </a:lnTo>
                <a:lnTo>
                  <a:pt x="105774" y="19303"/>
                </a:lnTo>
                <a:lnTo>
                  <a:pt x="106886" y="20954"/>
                </a:lnTo>
                <a:close/>
              </a:path>
              <a:path w="110490" h="55244">
                <a:moveTo>
                  <a:pt x="44580" y="26034"/>
                </a:moveTo>
                <a:lnTo>
                  <a:pt x="44979" y="25272"/>
                </a:lnTo>
                <a:lnTo>
                  <a:pt x="45091" y="23875"/>
                </a:lnTo>
                <a:lnTo>
                  <a:pt x="45207" y="22351"/>
                </a:lnTo>
                <a:lnTo>
                  <a:pt x="45333" y="20700"/>
                </a:lnTo>
                <a:lnTo>
                  <a:pt x="47125" y="20954"/>
                </a:lnTo>
                <a:lnTo>
                  <a:pt x="47829" y="21462"/>
                </a:lnTo>
                <a:lnTo>
                  <a:pt x="45452" y="21462"/>
                </a:lnTo>
                <a:lnTo>
                  <a:pt x="47211" y="24637"/>
                </a:lnTo>
                <a:lnTo>
                  <a:pt x="47433" y="24637"/>
                </a:lnTo>
                <a:lnTo>
                  <a:pt x="45163" y="25272"/>
                </a:lnTo>
                <a:lnTo>
                  <a:pt x="44580" y="26034"/>
                </a:lnTo>
                <a:close/>
              </a:path>
              <a:path w="110490" h="55244">
                <a:moveTo>
                  <a:pt x="40878" y="25272"/>
                </a:moveTo>
                <a:lnTo>
                  <a:pt x="35128" y="25272"/>
                </a:lnTo>
                <a:lnTo>
                  <a:pt x="36652" y="21462"/>
                </a:lnTo>
                <a:lnTo>
                  <a:pt x="39690" y="21462"/>
                </a:lnTo>
                <a:lnTo>
                  <a:pt x="40773" y="22859"/>
                </a:lnTo>
                <a:lnTo>
                  <a:pt x="39539" y="23113"/>
                </a:lnTo>
                <a:lnTo>
                  <a:pt x="40878" y="25272"/>
                </a:lnTo>
                <a:close/>
              </a:path>
              <a:path w="110490" h="55244">
                <a:moveTo>
                  <a:pt x="42048" y="26796"/>
                </a:moveTo>
                <a:lnTo>
                  <a:pt x="42048" y="24383"/>
                </a:lnTo>
                <a:lnTo>
                  <a:pt x="40773" y="22859"/>
                </a:lnTo>
                <a:lnTo>
                  <a:pt x="43063" y="22097"/>
                </a:lnTo>
                <a:lnTo>
                  <a:pt x="45452" y="21462"/>
                </a:lnTo>
                <a:lnTo>
                  <a:pt x="45274" y="21462"/>
                </a:lnTo>
                <a:lnTo>
                  <a:pt x="45150" y="23113"/>
                </a:lnTo>
                <a:lnTo>
                  <a:pt x="45031" y="24637"/>
                </a:lnTo>
                <a:lnTo>
                  <a:pt x="44979" y="25272"/>
                </a:lnTo>
                <a:lnTo>
                  <a:pt x="43481" y="26415"/>
                </a:lnTo>
                <a:lnTo>
                  <a:pt x="42048" y="26796"/>
                </a:lnTo>
                <a:close/>
              </a:path>
              <a:path w="110490" h="55244">
                <a:moveTo>
                  <a:pt x="77379" y="28701"/>
                </a:moveTo>
                <a:lnTo>
                  <a:pt x="43003" y="28701"/>
                </a:lnTo>
                <a:lnTo>
                  <a:pt x="44150" y="26796"/>
                </a:lnTo>
                <a:lnTo>
                  <a:pt x="44580" y="26034"/>
                </a:lnTo>
                <a:lnTo>
                  <a:pt x="45163" y="25272"/>
                </a:lnTo>
                <a:lnTo>
                  <a:pt x="47433" y="24637"/>
                </a:lnTo>
                <a:lnTo>
                  <a:pt x="47211" y="24637"/>
                </a:lnTo>
                <a:lnTo>
                  <a:pt x="45452" y="21462"/>
                </a:lnTo>
                <a:lnTo>
                  <a:pt x="47829" y="21462"/>
                </a:lnTo>
                <a:lnTo>
                  <a:pt x="50410" y="23367"/>
                </a:lnTo>
                <a:lnTo>
                  <a:pt x="89054" y="23367"/>
                </a:lnTo>
                <a:lnTo>
                  <a:pt x="89092" y="23621"/>
                </a:lnTo>
                <a:lnTo>
                  <a:pt x="85828" y="23621"/>
                </a:lnTo>
                <a:lnTo>
                  <a:pt x="86549" y="26034"/>
                </a:lnTo>
                <a:lnTo>
                  <a:pt x="86659" y="26415"/>
                </a:lnTo>
                <a:lnTo>
                  <a:pt x="86770" y="26796"/>
                </a:lnTo>
                <a:lnTo>
                  <a:pt x="86844" y="27304"/>
                </a:lnTo>
                <a:lnTo>
                  <a:pt x="84455" y="27304"/>
                </a:lnTo>
                <a:lnTo>
                  <a:pt x="84263" y="27558"/>
                </a:lnTo>
                <a:lnTo>
                  <a:pt x="80572" y="27558"/>
                </a:lnTo>
                <a:lnTo>
                  <a:pt x="79437" y="28320"/>
                </a:lnTo>
                <a:lnTo>
                  <a:pt x="77287" y="28320"/>
                </a:lnTo>
                <a:lnTo>
                  <a:pt x="77379" y="28701"/>
                </a:lnTo>
                <a:close/>
              </a:path>
              <a:path w="110490" h="55244">
                <a:moveTo>
                  <a:pt x="92100" y="25272"/>
                </a:moveTo>
                <a:lnTo>
                  <a:pt x="89690" y="21462"/>
                </a:lnTo>
                <a:lnTo>
                  <a:pt x="92939" y="21462"/>
                </a:lnTo>
                <a:lnTo>
                  <a:pt x="94489" y="22605"/>
                </a:lnTo>
                <a:lnTo>
                  <a:pt x="94366" y="23367"/>
                </a:lnTo>
                <a:lnTo>
                  <a:pt x="94260" y="24129"/>
                </a:lnTo>
                <a:lnTo>
                  <a:pt x="94190" y="24637"/>
                </a:lnTo>
                <a:lnTo>
                  <a:pt x="92100" y="25272"/>
                </a:lnTo>
                <a:close/>
              </a:path>
              <a:path w="110490" h="55244">
                <a:moveTo>
                  <a:pt x="99327" y="24129"/>
                </a:moveTo>
                <a:lnTo>
                  <a:pt x="99454" y="23875"/>
                </a:lnTo>
                <a:lnTo>
                  <a:pt x="99581" y="23621"/>
                </a:lnTo>
                <a:lnTo>
                  <a:pt x="99707" y="23367"/>
                </a:lnTo>
                <a:lnTo>
                  <a:pt x="99834" y="23113"/>
                </a:lnTo>
                <a:lnTo>
                  <a:pt x="99961" y="22859"/>
                </a:lnTo>
                <a:lnTo>
                  <a:pt x="100088" y="22605"/>
                </a:lnTo>
                <a:lnTo>
                  <a:pt x="100215" y="22351"/>
                </a:lnTo>
                <a:lnTo>
                  <a:pt x="100342" y="22097"/>
                </a:lnTo>
                <a:lnTo>
                  <a:pt x="99864" y="21462"/>
                </a:lnTo>
                <a:lnTo>
                  <a:pt x="101047" y="21462"/>
                </a:lnTo>
                <a:lnTo>
                  <a:pt x="100933" y="22351"/>
                </a:lnTo>
                <a:lnTo>
                  <a:pt x="100816" y="23367"/>
                </a:lnTo>
                <a:lnTo>
                  <a:pt x="100760" y="23875"/>
                </a:lnTo>
                <a:lnTo>
                  <a:pt x="99327" y="24129"/>
                </a:lnTo>
                <a:close/>
              </a:path>
              <a:path w="110490" h="55244">
                <a:moveTo>
                  <a:pt x="43003" y="28701"/>
                </a:moveTo>
                <a:lnTo>
                  <a:pt x="39539" y="23113"/>
                </a:lnTo>
                <a:lnTo>
                  <a:pt x="40773" y="22859"/>
                </a:lnTo>
                <a:lnTo>
                  <a:pt x="42048" y="24383"/>
                </a:lnTo>
                <a:lnTo>
                  <a:pt x="42048" y="26796"/>
                </a:lnTo>
                <a:lnTo>
                  <a:pt x="44130" y="26796"/>
                </a:lnTo>
                <a:lnTo>
                  <a:pt x="43003" y="28701"/>
                </a:lnTo>
                <a:close/>
              </a:path>
              <a:path w="110490" h="55244">
                <a:moveTo>
                  <a:pt x="88038" y="25272"/>
                </a:moveTo>
                <a:lnTo>
                  <a:pt x="85828" y="23621"/>
                </a:lnTo>
                <a:lnTo>
                  <a:pt x="89092" y="23621"/>
                </a:lnTo>
                <a:lnTo>
                  <a:pt x="89207" y="24129"/>
                </a:lnTo>
                <a:lnTo>
                  <a:pt x="88337" y="25018"/>
                </a:lnTo>
                <a:lnTo>
                  <a:pt x="88038" y="25272"/>
                </a:lnTo>
                <a:close/>
              </a:path>
              <a:path w="110490" h="55244">
                <a:moveTo>
                  <a:pt x="96340" y="23875"/>
                </a:moveTo>
                <a:lnTo>
                  <a:pt x="95892" y="23875"/>
                </a:lnTo>
                <a:lnTo>
                  <a:pt x="96310" y="23621"/>
                </a:lnTo>
                <a:lnTo>
                  <a:pt x="95863" y="23621"/>
                </a:lnTo>
                <a:lnTo>
                  <a:pt x="96340" y="23875"/>
                </a:lnTo>
                <a:close/>
              </a:path>
              <a:path w="110490" h="55244">
                <a:moveTo>
                  <a:pt x="68156" y="31337"/>
                </a:moveTo>
                <a:lnTo>
                  <a:pt x="24336" y="31337"/>
                </a:lnTo>
                <a:lnTo>
                  <a:pt x="26280" y="29082"/>
                </a:lnTo>
                <a:lnTo>
                  <a:pt x="29266" y="26034"/>
                </a:lnTo>
                <a:lnTo>
                  <a:pt x="32611" y="25018"/>
                </a:lnTo>
                <a:lnTo>
                  <a:pt x="35230" y="25018"/>
                </a:lnTo>
                <a:lnTo>
                  <a:pt x="35128" y="25272"/>
                </a:lnTo>
                <a:lnTo>
                  <a:pt x="40878" y="25272"/>
                </a:lnTo>
                <a:lnTo>
                  <a:pt x="43003" y="28701"/>
                </a:lnTo>
                <a:lnTo>
                  <a:pt x="77379" y="28701"/>
                </a:lnTo>
                <a:lnTo>
                  <a:pt x="77680" y="29844"/>
                </a:lnTo>
                <a:lnTo>
                  <a:pt x="70329" y="29844"/>
                </a:lnTo>
                <a:lnTo>
                  <a:pt x="68089" y="30479"/>
                </a:lnTo>
                <a:lnTo>
                  <a:pt x="68156" y="31337"/>
                </a:lnTo>
                <a:close/>
              </a:path>
              <a:path w="110490" h="55244">
                <a:moveTo>
                  <a:pt x="88038" y="25272"/>
                </a:moveTo>
                <a:lnTo>
                  <a:pt x="86327" y="25272"/>
                </a:lnTo>
                <a:lnTo>
                  <a:pt x="86241" y="25018"/>
                </a:lnTo>
                <a:lnTo>
                  <a:pt x="87698" y="25018"/>
                </a:lnTo>
                <a:lnTo>
                  <a:pt x="88038" y="25272"/>
                </a:lnTo>
                <a:close/>
              </a:path>
              <a:path w="110490" h="55244">
                <a:moveTo>
                  <a:pt x="92100" y="25272"/>
                </a:moveTo>
                <a:lnTo>
                  <a:pt x="88038" y="25272"/>
                </a:lnTo>
                <a:lnTo>
                  <a:pt x="88337" y="25018"/>
                </a:lnTo>
                <a:lnTo>
                  <a:pt x="91939" y="25018"/>
                </a:lnTo>
                <a:lnTo>
                  <a:pt x="92100" y="25272"/>
                </a:lnTo>
                <a:close/>
              </a:path>
              <a:path w="110490" h="55244">
                <a:moveTo>
                  <a:pt x="44130" y="26796"/>
                </a:moveTo>
                <a:lnTo>
                  <a:pt x="42048" y="26796"/>
                </a:lnTo>
                <a:lnTo>
                  <a:pt x="43481" y="26415"/>
                </a:lnTo>
                <a:lnTo>
                  <a:pt x="45062" y="25272"/>
                </a:lnTo>
                <a:lnTo>
                  <a:pt x="44580" y="26034"/>
                </a:lnTo>
                <a:lnTo>
                  <a:pt x="44130" y="26796"/>
                </a:lnTo>
                <a:close/>
              </a:path>
              <a:path w="110490" h="55244">
                <a:moveTo>
                  <a:pt x="87202" y="29844"/>
                </a:moveTo>
                <a:lnTo>
                  <a:pt x="86661" y="29844"/>
                </a:lnTo>
                <a:lnTo>
                  <a:pt x="86605" y="27812"/>
                </a:lnTo>
                <a:lnTo>
                  <a:pt x="85709" y="27558"/>
                </a:lnTo>
                <a:lnTo>
                  <a:pt x="84455" y="27304"/>
                </a:lnTo>
                <a:lnTo>
                  <a:pt x="86843" y="27304"/>
                </a:lnTo>
                <a:lnTo>
                  <a:pt x="90248" y="28701"/>
                </a:lnTo>
                <a:lnTo>
                  <a:pt x="87202" y="29844"/>
                </a:lnTo>
                <a:close/>
              </a:path>
              <a:path w="110490" h="55244">
                <a:moveTo>
                  <a:pt x="82304" y="30606"/>
                </a:moveTo>
                <a:lnTo>
                  <a:pt x="80572" y="27558"/>
                </a:lnTo>
                <a:lnTo>
                  <a:pt x="84263" y="27558"/>
                </a:lnTo>
                <a:lnTo>
                  <a:pt x="82386" y="30479"/>
                </a:lnTo>
                <a:close/>
              </a:path>
              <a:path w="110490" h="55244">
                <a:moveTo>
                  <a:pt x="80214" y="29844"/>
                </a:moveTo>
                <a:lnTo>
                  <a:pt x="77287" y="28320"/>
                </a:lnTo>
                <a:lnTo>
                  <a:pt x="79437" y="28320"/>
                </a:lnTo>
                <a:lnTo>
                  <a:pt x="79847" y="28701"/>
                </a:lnTo>
                <a:lnTo>
                  <a:pt x="79998" y="29082"/>
                </a:lnTo>
                <a:lnTo>
                  <a:pt x="80214" y="29844"/>
                </a:lnTo>
                <a:close/>
              </a:path>
              <a:path w="110490" h="55244">
                <a:moveTo>
                  <a:pt x="53301" y="33400"/>
                </a:moveTo>
                <a:lnTo>
                  <a:pt x="14427" y="33400"/>
                </a:lnTo>
                <a:lnTo>
                  <a:pt x="16793" y="29082"/>
                </a:lnTo>
                <a:lnTo>
                  <a:pt x="20008" y="29082"/>
                </a:lnTo>
                <a:lnTo>
                  <a:pt x="24250" y="31337"/>
                </a:lnTo>
                <a:lnTo>
                  <a:pt x="68167" y="31337"/>
                </a:lnTo>
                <a:lnTo>
                  <a:pt x="68216" y="31876"/>
                </a:lnTo>
                <a:lnTo>
                  <a:pt x="55632" y="31876"/>
                </a:lnTo>
                <a:lnTo>
                  <a:pt x="52944" y="32765"/>
                </a:lnTo>
                <a:lnTo>
                  <a:pt x="52375" y="32765"/>
                </a:lnTo>
                <a:lnTo>
                  <a:pt x="53301" y="33400"/>
                </a:lnTo>
                <a:close/>
              </a:path>
              <a:path w="110490" h="55244">
                <a:moveTo>
                  <a:pt x="74530" y="33146"/>
                </a:moveTo>
                <a:lnTo>
                  <a:pt x="73514" y="33146"/>
                </a:lnTo>
                <a:lnTo>
                  <a:pt x="69736" y="29844"/>
                </a:lnTo>
                <a:lnTo>
                  <a:pt x="77683" y="29844"/>
                </a:lnTo>
                <a:lnTo>
                  <a:pt x="77774" y="30225"/>
                </a:lnTo>
                <a:lnTo>
                  <a:pt x="75436" y="30225"/>
                </a:lnTo>
                <a:lnTo>
                  <a:pt x="74480" y="31622"/>
                </a:lnTo>
                <a:lnTo>
                  <a:pt x="75137" y="32765"/>
                </a:lnTo>
                <a:lnTo>
                  <a:pt x="74530" y="33146"/>
                </a:lnTo>
                <a:close/>
              </a:path>
              <a:path w="110490" h="55244">
                <a:moveTo>
                  <a:pt x="77992" y="31337"/>
                </a:moveTo>
                <a:lnTo>
                  <a:pt x="75436" y="30225"/>
                </a:lnTo>
                <a:lnTo>
                  <a:pt x="77774" y="30225"/>
                </a:lnTo>
                <a:lnTo>
                  <a:pt x="77992" y="31337"/>
                </a:lnTo>
                <a:close/>
              </a:path>
              <a:path w="110490" h="55244">
                <a:moveTo>
                  <a:pt x="57723" y="34416"/>
                </a:moveTo>
                <a:lnTo>
                  <a:pt x="56741" y="34416"/>
                </a:lnTo>
                <a:lnTo>
                  <a:pt x="54411" y="33781"/>
                </a:lnTo>
                <a:lnTo>
                  <a:pt x="55307" y="31876"/>
                </a:lnTo>
                <a:lnTo>
                  <a:pt x="63309" y="31876"/>
                </a:lnTo>
                <a:lnTo>
                  <a:pt x="63332" y="32511"/>
                </a:lnTo>
                <a:lnTo>
                  <a:pt x="60444" y="32511"/>
                </a:lnTo>
                <a:lnTo>
                  <a:pt x="57239" y="33400"/>
                </a:lnTo>
                <a:lnTo>
                  <a:pt x="57699" y="33400"/>
                </a:lnTo>
                <a:lnTo>
                  <a:pt x="57723" y="34416"/>
                </a:lnTo>
                <a:close/>
              </a:path>
              <a:path w="110490" h="55244">
                <a:moveTo>
                  <a:pt x="68345" y="33146"/>
                </a:moveTo>
                <a:lnTo>
                  <a:pt x="67014" y="33146"/>
                </a:lnTo>
                <a:lnTo>
                  <a:pt x="65222" y="31876"/>
                </a:lnTo>
                <a:lnTo>
                  <a:pt x="68216" y="31876"/>
                </a:lnTo>
                <a:lnTo>
                  <a:pt x="68307" y="32765"/>
                </a:lnTo>
                <a:lnTo>
                  <a:pt x="68345" y="33146"/>
                </a:lnTo>
                <a:close/>
              </a:path>
              <a:path w="110490" h="55244">
                <a:moveTo>
                  <a:pt x="63358" y="33146"/>
                </a:moveTo>
                <a:lnTo>
                  <a:pt x="61241" y="33146"/>
                </a:lnTo>
                <a:lnTo>
                  <a:pt x="60444" y="32511"/>
                </a:lnTo>
                <a:lnTo>
                  <a:pt x="63332" y="32511"/>
                </a:lnTo>
                <a:lnTo>
                  <a:pt x="63358" y="33146"/>
                </a:lnTo>
                <a:close/>
              </a:path>
              <a:path w="110490" h="55244">
                <a:moveTo>
                  <a:pt x="42410" y="37210"/>
                </a:moveTo>
                <a:lnTo>
                  <a:pt x="9138" y="37210"/>
                </a:lnTo>
                <a:lnTo>
                  <a:pt x="9558" y="34924"/>
                </a:lnTo>
                <a:lnTo>
                  <a:pt x="9644" y="34416"/>
                </a:lnTo>
                <a:lnTo>
                  <a:pt x="9715" y="34035"/>
                </a:lnTo>
                <a:lnTo>
                  <a:pt x="9795" y="33654"/>
                </a:lnTo>
                <a:lnTo>
                  <a:pt x="10930" y="33146"/>
                </a:lnTo>
                <a:lnTo>
                  <a:pt x="13701" y="33400"/>
                </a:lnTo>
                <a:lnTo>
                  <a:pt x="53301" y="33400"/>
                </a:lnTo>
                <a:lnTo>
                  <a:pt x="54228" y="34035"/>
                </a:lnTo>
                <a:lnTo>
                  <a:pt x="44895" y="34035"/>
                </a:lnTo>
                <a:lnTo>
                  <a:pt x="42410" y="37210"/>
                </a:lnTo>
                <a:close/>
              </a:path>
              <a:path w="110490" h="55244">
                <a:moveTo>
                  <a:pt x="61559" y="33400"/>
                </a:moveTo>
                <a:lnTo>
                  <a:pt x="57699" y="33400"/>
                </a:lnTo>
                <a:lnTo>
                  <a:pt x="57694" y="33146"/>
                </a:lnTo>
                <a:lnTo>
                  <a:pt x="61241" y="33146"/>
                </a:lnTo>
                <a:lnTo>
                  <a:pt x="61559" y="33400"/>
                </a:lnTo>
                <a:close/>
              </a:path>
              <a:path w="110490" h="55244">
                <a:moveTo>
                  <a:pt x="67372" y="33400"/>
                </a:moveTo>
                <a:lnTo>
                  <a:pt x="63368" y="33400"/>
                </a:lnTo>
                <a:lnTo>
                  <a:pt x="63358" y="33146"/>
                </a:lnTo>
                <a:lnTo>
                  <a:pt x="67014" y="33146"/>
                </a:lnTo>
                <a:lnTo>
                  <a:pt x="67372" y="33400"/>
                </a:lnTo>
                <a:close/>
              </a:path>
              <a:path w="110490" h="55244">
                <a:moveTo>
                  <a:pt x="74080" y="33654"/>
                </a:moveTo>
                <a:lnTo>
                  <a:pt x="73759" y="33654"/>
                </a:lnTo>
                <a:lnTo>
                  <a:pt x="74126" y="33400"/>
                </a:lnTo>
                <a:lnTo>
                  <a:pt x="68370" y="33400"/>
                </a:lnTo>
                <a:lnTo>
                  <a:pt x="68345" y="33146"/>
                </a:lnTo>
                <a:lnTo>
                  <a:pt x="73514" y="33146"/>
                </a:lnTo>
                <a:lnTo>
                  <a:pt x="74080" y="33654"/>
                </a:lnTo>
                <a:close/>
              </a:path>
              <a:path w="110490" h="55244">
                <a:moveTo>
                  <a:pt x="8348" y="36067"/>
                </a:moveTo>
                <a:lnTo>
                  <a:pt x="2747" y="36067"/>
                </a:lnTo>
                <a:lnTo>
                  <a:pt x="5136" y="33781"/>
                </a:lnTo>
                <a:lnTo>
                  <a:pt x="8182" y="33400"/>
                </a:lnTo>
                <a:lnTo>
                  <a:pt x="8277" y="34924"/>
                </a:lnTo>
                <a:lnTo>
                  <a:pt x="8348" y="36067"/>
                </a:lnTo>
                <a:close/>
              </a:path>
              <a:path w="110490" h="55244">
                <a:moveTo>
                  <a:pt x="61878" y="33654"/>
                </a:moveTo>
                <a:lnTo>
                  <a:pt x="61559" y="33400"/>
                </a:lnTo>
                <a:lnTo>
                  <a:pt x="63869" y="33400"/>
                </a:lnTo>
                <a:lnTo>
                  <a:pt x="61878" y="33654"/>
                </a:lnTo>
                <a:close/>
              </a:path>
              <a:path w="110490" h="55244">
                <a:moveTo>
                  <a:pt x="68434" y="34035"/>
                </a:moveTo>
                <a:lnTo>
                  <a:pt x="68268" y="34035"/>
                </a:lnTo>
                <a:lnTo>
                  <a:pt x="67372" y="33400"/>
                </a:lnTo>
                <a:lnTo>
                  <a:pt x="68370" y="33400"/>
                </a:lnTo>
                <a:lnTo>
                  <a:pt x="68434" y="34035"/>
                </a:lnTo>
                <a:close/>
              </a:path>
              <a:path w="110490" h="55244">
                <a:moveTo>
                  <a:pt x="119" y="51815"/>
                </a:moveTo>
                <a:lnTo>
                  <a:pt x="0" y="34924"/>
                </a:lnTo>
                <a:lnTo>
                  <a:pt x="1493" y="34035"/>
                </a:lnTo>
                <a:lnTo>
                  <a:pt x="2030" y="34416"/>
                </a:lnTo>
                <a:lnTo>
                  <a:pt x="2165" y="34416"/>
                </a:lnTo>
                <a:lnTo>
                  <a:pt x="2747" y="36067"/>
                </a:lnTo>
                <a:lnTo>
                  <a:pt x="8348" y="36067"/>
                </a:lnTo>
                <a:lnTo>
                  <a:pt x="8421" y="37210"/>
                </a:lnTo>
                <a:lnTo>
                  <a:pt x="42410" y="37210"/>
                </a:lnTo>
                <a:lnTo>
                  <a:pt x="42227" y="37464"/>
                </a:lnTo>
                <a:lnTo>
                  <a:pt x="46807" y="37464"/>
                </a:lnTo>
                <a:lnTo>
                  <a:pt x="46475" y="38352"/>
                </a:lnTo>
                <a:lnTo>
                  <a:pt x="37381" y="38352"/>
                </a:lnTo>
                <a:lnTo>
                  <a:pt x="34642" y="41528"/>
                </a:lnTo>
                <a:lnTo>
                  <a:pt x="29684" y="41528"/>
                </a:lnTo>
                <a:lnTo>
                  <a:pt x="28591" y="41909"/>
                </a:lnTo>
                <a:lnTo>
                  <a:pt x="14812" y="41909"/>
                </a:lnTo>
                <a:lnTo>
                  <a:pt x="14698" y="44195"/>
                </a:lnTo>
                <a:lnTo>
                  <a:pt x="5076" y="44195"/>
                </a:lnTo>
                <a:lnTo>
                  <a:pt x="12244" y="47370"/>
                </a:lnTo>
                <a:lnTo>
                  <a:pt x="13633" y="47370"/>
                </a:lnTo>
                <a:lnTo>
                  <a:pt x="13312" y="47878"/>
                </a:lnTo>
                <a:lnTo>
                  <a:pt x="11646" y="47878"/>
                </a:lnTo>
                <a:lnTo>
                  <a:pt x="10332" y="48259"/>
                </a:lnTo>
                <a:lnTo>
                  <a:pt x="10274" y="49656"/>
                </a:lnTo>
                <a:lnTo>
                  <a:pt x="1493" y="49656"/>
                </a:lnTo>
                <a:lnTo>
                  <a:pt x="119" y="51815"/>
                </a:lnTo>
                <a:close/>
              </a:path>
              <a:path w="110490" h="55244">
                <a:moveTo>
                  <a:pt x="47021" y="36956"/>
                </a:moveTo>
                <a:lnTo>
                  <a:pt x="44694" y="34035"/>
                </a:lnTo>
                <a:lnTo>
                  <a:pt x="54205" y="34035"/>
                </a:lnTo>
                <a:lnTo>
                  <a:pt x="54831" y="34416"/>
                </a:lnTo>
                <a:lnTo>
                  <a:pt x="55299" y="34416"/>
                </a:lnTo>
                <a:lnTo>
                  <a:pt x="54966" y="36067"/>
                </a:lnTo>
                <a:lnTo>
                  <a:pt x="54889" y="36448"/>
                </a:lnTo>
                <a:lnTo>
                  <a:pt x="47184" y="36448"/>
                </a:lnTo>
                <a:lnTo>
                  <a:pt x="47021" y="36956"/>
                </a:lnTo>
                <a:close/>
              </a:path>
              <a:path w="110490" h="55244">
                <a:moveTo>
                  <a:pt x="56779" y="34924"/>
                </a:moveTo>
                <a:lnTo>
                  <a:pt x="55665" y="34924"/>
                </a:lnTo>
                <a:lnTo>
                  <a:pt x="54831" y="34416"/>
                </a:lnTo>
                <a:lnTo>
                  <a:pt x="56741" y="34416"/>
                </a:lnTo>
                <a:lnTo>
                  <a:pt x="56779" y="34924"/>
                </a:lnTo>
                <a:close/>
              </a:path>
              <a:path w="110490" h="55244">
                <a:moveTo>
                  <a:pt x="55606" y="39369"/>
                </a:moveTo>
                <a:lnTo>
                  <a:pt x="54609" y="37718"/>
                </a:lnTo>
                <a:lnTo>
                  <a:pt x="54764" y="37718"/>
                </a:lnTo>
                <a:lnTo>
                  <a:pt x="57153" y="36448"/>
                </a:lnTo>
                <a:lnTo>
                  <a:pt x="56779" y="34924"/>
                </a:lnTo>
                <a:lnTo>
                  <a:pt x="57735" y="34924"/>
                </a:lnTo>
                <a:lnTo>
                  <a:pt x="57816" y="38352"/>
                </a:lnTo>
                <a:lnTo>
                  <a:pt x="55606" y="39369"/>
                </a:lnTo>
                <a:close/>
              </a:path>
              <a:path w="110490" h="55244">
                <a:moveTo>
                  <a:pt x="46807" y="37464"/>
                </a:moveTo>
                <a:lnTo>
                  <a:pt x="42227" y="37464"/>
                </a:lnTo>
                <a:lnTo>
                  <a:pt x="47184" y="36448"/>
                </a:lnTo>
                <a:lnTo>
                  <a:pt x="46616" y="36448"/>
                </a:lnTo>
                <a:lnTo>
                  <a:pt x="47021" y="36956"/>
                </a:lnTo>
                <a:lnTo>
                  <a:pt x="46914" y="37210"/>
                </a:lnTo>
                <a:lnTo>
                  <a:pt x="46807" y="37464"/>
                </a:lnTo>
                <a:close/>
              </a:path>
              <a:path w="110490" h="55244">
                <a:moveTo>
                  <a:pt x="54352" y="39115"/>
                </a:moveTo>
                <a:lnTo>
                  <a:pt x="50589" y="38861"/>
                </a:lnTo>
                <a:lnTo>
                  <a:pt x="47662" y="37718"/>
                </a:lnTo>
                <a:lnTo>
                  <a:pt x="47021" y="36956"/>
                </a:lnTo>
                <a:lnTo>
                  <a:pt x="47184" y="36448"/>
                </a:lnTo>
                <a:lnTo>
                  <a:pt x="54889" y="36448"/>
                </a:lnTo>
                <a:lnTo>
                  <a:pt x="54504" y="38352"/>
                </a:lnTo>
                <a:lnTo>
                  <a:pt x="54401" y="38861"/>
                </a:lnTo>
                <a:lnTo>
                  <a:pt x="54352" y="39115"/>
                </a:lnTo>
                <a:close/>
              </a:path>
              <a:path w="110490" h="55244">
                <a:moveTo>
                  <a:pt x="42645" y="40893"/>
                </a:moveTo>
                <a:lnTo>
                  <a:pt x="36982" y="38352"/>
                </a:lnTo>
                <a:lnTo>
                  <a:pt x="46432" y="38352"/>
                </a:lnTo>
                <a:lnTo>
                  <a:pt x="42645" y="40893"/>
                </a:lnTo>
                <a:close/>
              </a:path>
              <a:path w="110490" h="55244">
                <a:moveTo>
                  <a:pt x="39573" y="41909"/>
                </a:moveTo>
                <a:lnTo>
                  <a:pt x="35887" y="41909"/>
                </a:lnTo>
                <a:lnTo>
                  <a:pt x="39778" y="41147"/>
                </a:lnTo>
                <a:lnTo>
                  <a:pt x="39676" y="41528"/>
                </a:lnTo>
                <a:lnTo>
                  <a:pt x="39573" y="41909"/>
                </a:lnTo>
                <a:close/>
              </a:path>
              <a:path w="110490" h="55244">
                <a:moveTo>
                  <a:pt x="29804" y="43687"/>
                </a:moveTo>
                <a:lnTo>
                  <a:pt x="29505" y="43687"/>
                </a:lnTo>
                <a:lnTo>
                  <a:pt x="29590" y="42671"/>
                </a:lnTo>
                <a:lnTo>
                  <a:pt x="29684" y="41528"/>
                </a:lnTo>
                <a:lnTo>
                  <a:pt x="34642" y="41528"/>
                </a:lnTo>
                <a:lnTo>
                  <a:pt x="35239" y="42036"/>
                </a:lnTo>
                <a:lnTo>
                  <a:pt x="39539" y="42036"/>
                </a:lnTo>
                <a:lnTo>
                  <a:pt x="39471" y="42290"/>
                </a:lnTo>
                <a:lnTo>
                  <a:pt x="39369" y="42671"/>
                </a:lnTo>
                <a:lnTo>
                  <a:pt x="35478" y="42671"/>
                </a:lnTo>
                <a:lnTo>
                  <a:pt x="33387" y="43306"/>
                </a:lnTo>
                <a:lnTo>
                  <a:pt x="34552" y="43306"/>
                </a:lnTo>
                <a:lnTo>
                  <a:pt x="29804" y="43687"/>
                </a:lnTo>
                <a:close/>
              </a:path>
              <a:path w="110490" h="55244">
                <a:moveTo>
                  <a:pt x="18585" y="46608"/>
                </a:moveTo>
                <a:lnTo>
                  <a:pt x="18157" y="46608"/>
                </a:lnTo>
                <a:lnTo>
                  <a:pt x="16544" y="45719"/>
                </a:lnTo>
                <a:lnTo>
                  <a:pt x="16481" y="44830"/>
                </a:lnTo>
                <a:lnTo>
                  <a:pt x="19567" y="44830"/>
                </a:lnTo>
                <a:lnTo>
                  <a:pt x="5439" y="44195"/>
                </a:lnTo>
                <a:lnTo>
                  <a:pt x="16432" y="44195"/>
                </a:lnTo>
                <a:lnTo>
                  <a:pt x="16348" y="43179"/>
                </a:lnTo>
                <a:lnTo>
                  <a:pt x="14812" y="41909"/>
                </a:lnTo>
                <a:lnTo>
                  <a:pt x="28591" y="41909"/>
                </a:lnTo>
                <a:lnTo>
                  <a:pt x="27653" y="42290"/>
                </a:lnTo>
                <a:lnTo>
                  <a:pt x="22457" y="42290"/>
                </a:lnTo>
                <a:lnTo>
                  <a:pt x="22573" y="43687"/>
                </a:lnTo>
                <a:lnTo>
                  <a:pt x="22692" y="45211"/>
                </a:lnTo>
                <a:lnTo>
                  <a:pt x="22762" y="46100"/>
                </a:lnTo>
                <a:lnTo>
                  <a:pt x="21681" y="46100"/>
                </a:lnTo>
                <a:lnTo>
                  <a:pt x="18585" y="46608"/>
                </a:lnTo>
                <a:close/>
              </a:path>
              <a:path w="110490" h="55244">
                <a:moveTo>
                  <a:pt x="25307" y="43179"/>
                </a:moveTo>
                <a:lnTo>
                  <a:pt x="22457" y="42290"/>
                </a:lnTo>
                <a:lnTo>
                  <a:pt x="27653" y="42290"/>
                </a:lnTo>
                <a:lnTo>
                  <a:pt x="25307" y="43179"/>
                </a:lnTo>
                <a:close/>
              </a:path>
              <a:path w="110490" h="55244">
                <a:moveTo>
                  <a:pt x="39078" y="43687"/>
                </a:moveTo>
                <a:lnTo>
                  <a:pt x="35478" y="42671"/>
                </a:lnTo>
                <a:lnTo>
                  <a:pt x="39369" y="42671"/>
                </a:lnTo>
                <a:lnTo>
                  <a:pt x="39224" y="43179"/>
                </a:lnTo>
                <a:lnTo>
                  <a:pt x="39078" y="43687"/>
                </a:lnTo>
                <a:close/>
              </a:path>
              <a:path w="110490" h="55244">
                <a:moveTo>
                  <a:pt x="24919" y="43941"/>
                </a:moveTo>
                <a:lnTo>
                  <a:pt x="24010" y="43687"/>
                </a:lnTo>
                <a:lnTo>
                  <a:pt x="25307" y="43179"/>
                </a:lnTo>
                <a:lnTo>
                  <a:pt x="25921" y="43306"/>
                </a:lnTo>
                <a:lnTo>
                  <a:pt x="24919" y="43941"/>
                </a:lnTo>
                <a:close/>
              </a:path>
              <a:path w="110490" h="55244">
                <a:moveTo>
                  <a:pt x="26280" y="48259"/>
                </a:moveTo>
                <a:lnTo>
                  <a:pt x="25981" y="48259"/>
                </a:lnTo>
                <a:lnTo>
                  <a:pt x="23771" y="46100"/>
                </a:lnTo>
                <a:lnTo>
                  <a:pt x="23646" y="45719"/>
                </a:lnTo>
                <a:lnTo>
                  <a:pt x="23562" y="45465"/>
                </a:lnTo>
                <a:lnTo>
                  <a:pt x="23478" y="45211"/>
                </a:lnTo>
                <a:lnTo>
                  <a:pt x="23353" y="44830"/>
                </a:lnTo>
                <a:lnTo>
                  <a:pt x="24919" y="43941"/>
                </a:lnTo>
                <a:lnTo>
                  <a:pt x="29744" y="45465"/>
                </a:lnTo>
                <a:lnTo>
                  <a:pt x="28777" y="46608"/>
                </a:lnTo>
                <a:lnTo>
                  <a:pt x="28609" y="46862"/>
                </a:lnTo>
                <a:lnTo>
                  <a:pt x="26280" y="48259"/>
                </a:lnTo>
                <a:close/>
              </a:path>
              <a:path w="110490" h="55244">
                <a:moveTo>
                  <a:pt x="13633" y="47370"/>
                </a:moveTo>
                <a:lnTo>
                  <a:pt x="12244" y="47370"/>
                </a:lnTo>
                <a:lnTo>
                  <a:pt x="11199" y="44195"/>
                </a:lnTo>
                <a:lnTo>
                  <a:pt x="10870" y="44195"/>
                </a:lnTo>
                <a:lnTo>
                  <a:pt x="13259" y="45211"/>
                </a:lnTo>
                <a:lnTo>
                  <a:pt x="14155" y="46608"/>
                </a:lnTo>
                <a:lnTo>
                  <a:pt x="13633" y="47370"/>
                </a:lnTo>
                <a:close/>
              </a:path>
              <a:path w="110490" h="55244">
                <a:moveTo>
                  <a:pt x="16484" y="44830"/>
                </a:moveTo>
                <a:lnTo>
                  <a:pt x="12815" y="44830"/>
                </a:lnTo>
                <a:lnTo>
                  <a:pt x="15568" y="44195"/>
                </a:lnTo>
                <a:lnTo>
                  <a:pt x="16432" y="44195"/>
                </a:lnTo>
                <a:lnTo>
                  <a:pt x="16484" y="44830"/>
                </a:lnTo>
                <a:close/>
              </a:path>
              <a:path w="110490" h="55244">
                <a:moveTo>
                  <a:pt x="22811" y="46608"/>
                </a:moveTo>
                <a:lnTo>
                  <a:pt x="21681" y="46100"/>
                </a:lnTo>
                <a:lnTo>
                  <a:pt x="22762" y="46100"/>
                </a:lnTo>
                <a:lnTo>
                  <a:pt x="22811" y="46608"/>
                </a:lnTo>
                <a:close/>
              </a:path>
              <a:path w="110490" h="55244">
                <a:moveTo>
                  <a:pt x="11706" y="50291"/>
                </a:moveTo>
                <a:lnTo>
                  <a:pt x="11049" y="49656"/>
                </a:lnTo>
                <a:lnTo>
                  <a:pt x="10750" y="49402"/>
                </a:lnTo>
                <a:lnTo>
                  <a:pt x="11646" y="47878"/>
                </a:lnTo>
                <a:lnTo>
                  <a:pt x="13312" y="47878"/>
                </a:lnTo>
                <a:lnTo>
                  <a:pt x="11706" y="50291"/>
                </a:lnTo>
                <a:close/>
              </a:path>
              <a:path w="110490" h="55244">
                <a:moveTo>
                  <a:pt x="3285" y="51561"/>
                </a:moveTo>
                <a:lnTo>
                  <a:pt x="1493" y="49656"/>
                </a:lnTo>
                <a:lnTo>
                  <a:pt x="10274" y="49656"/>
                </a:lnTo>
                <a:lnTo>
                  <a:pt x="10213" y="51180"/>
                </a:lnTo>
                <a:lnTo>
                  <a:pt x="3285" y="51561"/>
                </a:lnTo>
                <a:close/>
              </a:path>
              <a:path w="110490" h="55244">
                <a:moveTo>
                  <a:pt x="0" y="54863"/>
                </a:moveTo>
                <a:lnTo>
                  <a:pt x="119" y="51815"/>
                </a:lnTo>
                <a:lnTo>
                  <a:pt x="309" y="52003"/>
                </a:lnTo>
                <a:lnTo>
                  <a:pt x="4180" y="54355"/>
                </a:lnTo>
                <a:lnTo>
                  <a:pt x="0" y="54863"/>
                </a:lnTo>
                <a:close/>
              </a:path>
            </a:pathLst>
          </a:custGeom>
          <a:solidFill>
            <a:srgbClr val="E94454"/>
          </a:solidFill>
        </p:spPr>
        <p:txBody>
          <a:bodyPr wrap="square" lIns="0" tIns="0" rIns="0" bIns="0" rtlCol="0"/>
          <a:lstStyle/>
          <a:p>
            <a:endParaRPr/>
          </a:p>
        </p:txBody>
      </p:sp>
      <p:sp>
        <p:nvSpPr>
          <p:cNvPr id="104" name="object 104"/>
          <p:cNvSpPr/>
          <p:nvPr/>
        </p:nvSpPr>
        <p:spPr>
          <a:xfrm>
            <a:off x="15145576" y="3018335"/>
            <a:ext cx="42545" cy="96520"/>
          </a:xfrm>
          <a:custGeom>
            <a:avLst/>
            <a:gdLst/>
            <a:ahLst/>
            <a:cxnLst/>
            <a:rect l="l" t="t" r="r" b="b"/>
            <a:pathLst>
              <a:path w="42544" h="96519">
                <a:moveTo>
                  <a:pt x="33471" y="37083"/>
                </a:moveTo>
                <a:lnTo>
                  <a:pt x="6355" y="37083"/>
                </a:lnTo>
                <a:lnTo>
                  <a:pt x="6235" y="35305"/>
                </a:lnTo>
                <a:lnTo>
                  <a:pt x="1875" y="34543"/>
                </a:lnTo>
                <a:lnTo>
                  <a:pt x="0" y="28193"/>
                </a:lnTo>
                <a:lnTo>
                  <a:pt x="5339" y="27431"/>
                </a:lnTo>
                <a:lnTo>
                  <a:pt x="1696" y="26923"/>
                </a:lnTo>
                <a:lnTo>
                  <a:pt x="2698" y="22605"/>
                </a:lnTo>
                <a:lnTo>
                  <a:pt x="6176" y="21208"/>
                </a:lnTo>
                <a:lnTo>
                  <a:pt x="6474" y="17906"/>
                </a:lnTo>
                <a:lnTo>
                  <a:pt x="4324" y="17144"/>
                </a:lnTo>
                <a:lnTo>
                  <a:pt x="5578" y="14477"/>
                </a:lnTo>
                <a:lnTo>
                  <a:pt x="7430" y="13715"/>
                </a:lnTo>
                <a:lnTo>
                  <a:pt x="4742" y="13461"/>
                </a:lnTo>
                <a:lnTo>
                  <a:pt x="3727" y="11683"/>
                </a:lnTo>
                <a:lnTo>
                  <a:pt x="4384" y="8127"/>
                </a:lnTo>
                <a:lnTo>
                  <a:pt x="2293" y="3936"/>
                </a:lnTo>
                <a:lnTo>
                  <a:pt x="3846" y="1523"/>
                </a:lnTo>
                <a:lnTo>
                  <a:pt x="9102" y="634"/>
                </a:lnTo>
                <a:lnTo>
                  <a:pt x="9341" y="0"/>
                </a:lnTo>
                <a:lnTo>
                  <a:pt x="9580" y="0"/>
                </a:lnTo>
                <a:lnTo>
                  <a:pt x="9819" y="634"/>
                </a:lnTo>
                <a:lnTo>
                  <a:pt x="9998" y="634"/>
                </a:lnTo>
                <a:lnTo>
                  <a:pt x="11372" y="2031"/>
                </a:lnTo>
                <a:lnTo>
                  <a:pt x="12805" y="3301"/>
                </a:lnTo>
                <a:lnTo>
                  <a:pt x="14418" y="4317"/>
                </a:lnTo>
                <a:lnTo>
                  <a:pt x="18373" y="4317"/>
                </a:lnTo>
                <a:lnTo>
                  <a:pt x="19435" y="7111"/>
                </a:lnTo>
                <a:lnTo>
                  <a:pt x="18420" y="10032"/>
                </a:lnTo>
                <a:lnTo>
                  <a:pt x="21287" y="10286"/>
                </a:lnTo>
                <a:lnTo>
                  <a:pt x="21932" y="13461"/>
                </a:lnTo>
                <a:lnTo>
                  <a:pt x="22003" y="13842"/>
                </a:lnTo>
                <a:lnTo>
                  <a:pt x="20988" y="16001"/>
                </a:lnTo>
                <a:lnTo>
                  <a:pt x="26304" y="16255"/>
                </a:lnTo>
                <a:lnTo>
                  <a:pt x="24739" y="20065"/>
                </a:lnTo>
                <a:lnTo>
                  <a:pt x="22302" y="20065"/>
                </a:lnTo>
                <a:lnTo>
                  <a:pt x="22048" y="20700"/>
                </a:lnTo>
                <a:lnTo>
                  <a:pt x="19017" y="20700"/>
                </a:lnTo>
                <a:lnTo>
                  <a:pt x="19134" y="21208"/>
                </a:lnTo>
                <a:lnTo>
                  <a:pt x="19221" y="21589"/>
                </a:lnTo>
                <a:lnTo>
                  <a:pt x="19309" y="21970"/>
                </a:lnTo>
                <a:lnTo>
                  <a:pt x="19421" y="22478"/>
                </a:lnTo>
                <a:lnTo>
                  <a:pt x="20988" y="23494"/>
                </a:lnTo>
                <a:lnTo>
                  <a:pt x="23789" y="23494"/>
                </a:lnTo>
                <a:lnTo>
                  <a:pt x="25408" y="25653"/>
                </a:lnTo>
                <a:lnTo>
                  <a:pt x="25595" y="26923"/>
                </a:lnTo>
                <a:lnTo>
                  <a:pt x="25669" y="27431"/>
                </a:lnTo>
                <a:lnTo>
                  <a:pt x="25781" y="28193"/>
                </a:lnTo>
                <a:lnTo>
                  <a:pt x="25874" y="28828"/>
                </a:lnTo>
                <a:lnTo>
                  <a:pt x="25949" y="29336"/>
                </a:lnTo>
                <a:lnTo>
                  <a:pt x="26005" y="29717"/>
                </a:lnTo>
                <a:lnTo>
                  <a:pt x="27706" y="29717"/>
                </a:lnTo>
                <a:lnTo>
                  <a:pt x="28096" y="31114"/>
                </a:lnTo>
                <a:lnTo>
                  <a:pt x="27797" y="34543"/>
                </a:lnTo>
                <a:lnTo>
                  <a:pt x="33888" y="34543"/>
                </a:lnTo>
                <a:lnTo>
                  <a:pt x="33511" y="36829"/>
                </a:lnTo>
                <a:lnTo>
                  <a:pt x="33471" y="37083"/>
                </a:lnTo>
                <a:close/>
              </a:path>
              <a:path w="42544" h="96519">
                <a:moveTo>
                  <a:pt x="18373" y="4317"/>
                </a:moveTo>
                <a:lnTo>
                  <a:pt x="14418" y="4317"/>
                </a:lnTo>
                <a:lnTo>
                  <a:pt x="17046" y="761"/>
                </a:lnTo>
                <a:lnTo>
                  <a:pt x="18373" y="4317"/>
                </a:lnTo>
                <a:close/>
              </a:path>
              <a:path w="42544" h="96519">
                <a:moveTo>
                  <a:pt x="22421" y="21589"/>
                </a:moveTo>
                <a:lnTo>
                  <a:pt x="21711" y="21589"/>
                </a:lnTo>
                <a:lnTo>
                  <a:pt x="22302" y="20065"/>
                </a:lnTo>
                <a:lnTo>
                  <a:pt x="24275" y="21462"/>
                </a:lnTo>
                <a:lnTo>
                  <a:pt x="22302" y="21462"/>
                </a:lnTo>
                <a:close/>
              </a:path>
              <a:path w="42544" h="96519">
                <a:moveTo>
                  <a:pt x="24267" y="21208"/>
                </a:moveTo>
                <a:lnTo>
                  <a:pt x="23897" y="21208"/>
                </a:lnTo>
                <a:lnTo>
                  <a:pt x="22302" y="20065"/>
                </a:lnTo>
                <a:lnTo>
                  <a:pt x="24739" y="20065"/>
                </a:lnTo>
                <a:lnTo>
                  <a:pt x="24267" y="21208"/>
                </a:lnTo>
                <a:close/>
              </a:path>
              <a:path w="42544" h="96519">
                <a:moveTo>
                  <a:pt x="20271" y="21970"/>
                </a:moveTo>
                <a:lnTo>
                  <a:pt x="19017" y="20700"/>
                </a:lnTo>
                <a:lnTo>
                  <a:pt x="22048" y="20700"/>
                </a:lnTo>
                <a:lnTo>
                  <a:pt x="21847" y="21208"/>
                </a:lnTo>
                <a:lnTo>
                  <a:pt x="21747" y="21462"/>
                </a:lnTo>
                <a:lnTo>
                  <a:pt x="22334" y="21589"/>
                </a:lnTo>
                <a:lnTo>
                  <a:pt x="20271" y="21970"/>
                </a:lnTo>
                <a:close/>
              </a:path>
              <a:path w="42544" h="96519">
                <a:moveTo>
                  <a:pt x="24094" y="21589"/>
                </a:moveTo>
                <a:lnTo>
                  <a:pt x="22421" y="21589"/>
                </a:lnTo>
                <a:lnTo>
                  <a:pt x="24152" y="21462"/>
                </a:lnTo>
                <a:close/>
              </a:path>
              <a:path w="42544" h="96519">
                <a:moveTo>
                  <a:pt x="24428" y="21589"/>
                </a:moveTo>
                <a:lnTo>
                  <a:pt x="24094" y="21589"/>
                </a:lnTo>
                <a:lnTo>
                  <a:pt x="24428" y="21589"/>
                </a:lnTo>
                <a:close/>
              </a:path>
              <a:path w="42544" h="96519">
                <a:moveTo>
                  <a:pt x="29167" y="21589"/>
                </a:moveTo>
                <a:lnTo>
                  <a:pt x="24463" y="21589"/>
                </a:lnTo>
                <a:lnTo>
                  <a:pt x="24275" y="21462"/>
                </a:lnTo>
                <a:lnTo>
                  <a:pt x="29171" y="21462"/>
                </a:lnTo>
                <a:close/>
              </a:path>
              <a:path w="42544" h="96519">
                <a:moveTo>
                  <a:pt x="22052" y="21843"/>
                </a:moveTo>
                <a:lnTo>
                  <a:pt x="21613" y="21843"/>
                </a:lnTo>
                <a:lnTo>
                  <a:pt x="23467" y="21589"/>
                </a:lnTo>
                <a:lnTo>
                  <a:pt x="23028" y="21589"/>
                </a:lnTo>
                <a:lnTo>
                  <a:pt x="22052" y="21843"/>
                </a:lnTo>
                <a:close/>
              </a:path>
              <a:path w="42544" h="96519">
                <a:moveTo>
                  <a:pt x="23789" y="23494"/>
                </a:moveTo>
                <a:lnTo>
                  <a:pt x="20988" y="23494"/>
                </a:lnTo>
                <a:lnTo>
                  <a:pt x="21324" y="22605"/>
                </a:lnTo>
                <a:lnTo>
                  <a:pt x="21468" y="22224"/>
                </a:lnTo>
                <a:lnTo>
                  <a:pt x="21564" y="21970"/>
                </a:lnTo>
                <a:lnTo>
                  <a:pt x="22052" y="21843"/>
                </a:lnTo>
                <a:lnTo>
                  <a:pt x="22629" y="21843"/>
                </a:lnTo>
                <a:lnTo>
                  <a:pt x="23789" y="23494"/>
                </a:lnTo>
                <a:close/>
              </a:path>
              <a:path w="42544" h="96519">
                <a:moveTo>
                  <a:pt x="25408" y="25653"/>
                </a:moveTo>
                <a:lnTo>
                  <a:pt x="22725" y="21970"/>
                </a:lnTo>
                <a:lnTo>
                  <a:pt x="24820" y="21843"/>
                </a:lnTo>
                <a:lnTo>
                  <a:pt x="25408" y="22224"/>
                </a:lnTo>
                <a:lnTo>
                  <a:pt x="25408" y="25653"/>
                </a:lnTo>
                <a:close/>
              </a:path>
              <a:path w="42544" h="96519">
                <a:moveTo>
                  <a:pt x="28932" y="29971"/>
                </a:moveTo>
                <a:lnTo>
                  <a:pt x="26561" y="29717"/>
                </a:lnTo>
                <a:lnTo>
                  <a:pt x="27714" y="29717"/>
                </a:lnTo>
                <a:lnTo>
                  <a:pt x="27319" y="28193"/>
                </a:lnTo>
                <a:lnTo>
                  <a:pt x="25408" y="25653"/>
                </a:lnTo>
                <a:lnTo>
                  <a:pt x="25408" y="22224"/>
                </a:lnTo>
                <a:lnTo>
                  <a:pt x="24841" y="21843"/>
                </a:lnTo>
                <a:lnTo>
                  <a:pt x="29160" y="21843"/>
                </a:lnTo>
                <a:lnTo>
                  <a:pt x="29052" y="25653"/>
                </a:lnTo>
                <a:lnTo>
                  <a:pt x="28932" y="29971"/>
                </a:lnTo>
                <a:close/>
              </a:path>
              <a:path w="42544" h="96519">
                <a:moveTo>
                  <a:pt x="27714" y="29717"/>
                </a:moveTo>
                <a:lnTo>
                  <a:pt x="26005" y="29717"/>
                </a:lnTo>
                <a:lnTo>
                  <a:pt x="25408" y="25653"/>
                </a:lnTo>
                <a:lnTo>
                  <a:pt x="27319" y="28193"/>
                </a:lnTo>
                <a:lnTo>
                  <a:pt x="27615" y="29336"/>
                </a:lnTo>
                <a:lnTo>
                  <a:pt x="27714" y="29717"/>
                </a:lnTo>
                <a:close/>
              </a:path>
              <a:path w="42544" h="96519">
                <a:moveTo>
                  <a:pt x="33888" y="34543"/>
                </a:moveTo>
                <a:lnTo>
                  <a:pt x="27797" y="34543"/>
                </a:lnTo>
                <a:lnTo>
                  <a:pt x="28573" y="32765"/>
                </a:lnTo>
                <a:lnTo>
                  <a:pt x="28803" y="31114"/>
                </a:lnTo>
                <a:lnTo>
                  <a:pt x="28924" y="30240"/>
                </a:lnTo>
                <a:lnTo>
                  <a:pt x="28997" y="29717"/>
                </a:lnTo>
                <a:lnTo>
                  <a:pt x="29120" y="28828"/>
                </a:lnTo>
                <a:lnTo>
                  <a:pt x="31873" y="29336"/>
                </a:lnTo>
                <a:lnTo>
                  <a:pt x="34201" y="32638"/>
                </a:lnTo>
                <a:lnTo>
                  <a:pt x="33888" y="34543"/>
                </a:lnTo>
                <a:close/>
              </a:path>
              <a:path w="42544" h="96519">
                <a:moveTo>
                  <a:pt x="37652" y="51053"/>
                </a:moveTo>
                <a:lnTo>
                  <a:pt x="8087" y="51053"/>
                </a:lnTo>
                <a:lnTo>
                  <a:pt x="7669" y="50672"/>
                </a:lnTo>
                <a:lnTo>
                  <a:pt x="6833" y="49529"/>
                </a:lnTo>
                <a:lnTo>
                  <a:pt x="6952" y="48132"/>
                </a:lnTo>
                <a:lnTo>
                  <a:pt x="8027" y="46227"/>
                </a:lnTo>
                <a:lnTo>
                  <a:pt x="5937" y="46100"/>
                </a:lnTo>
                <a:lnTo>
                  <a:pt x="5497" y="44957"/>
                </a:lnTo>
                <a:lnTo>
                  <a:pt x="5399" y="44703"/>
                </a:lnTo>
                <a:lnTo>
                  <a:pt x="5996" y="42798"/>
                </a:lnTo>
                <a:lnTo>
                  <a:pt x="1218" y="41274"/>
                </a:lnTo>
                <a:lnTo>
                  <a:pt x="393" y="37083"/>
                </a:lnTo>
                <a:lnTo>
                  <a:pt x="322" y="36829"/>
                </a:lnTo>
                <a:lnTo>
                  <a:pt x="6355" y="37083"/>
                </a:lnTo>
                <a:lnTo>
                  <a:pt x="33258" y="37083"/>
                </a:lnTo>
                <a:lnTo>
                  <a:pt x="31978" y="37845"/>
                </a:lnTo>
                <a:lnTo>
                  <a:pt x="30724" y="41782"/>
                </a:lnTo>
                <a:lnTo>
                  <a:pt x="32934" y="42417"/>
                </a:lnTo>
                <a:lnTo>
                  <a:pt x="36338" y="42671"/>
                </a:lnTo>
                <a:lnTo>
                  <a:pt x="38488" y="44957"/>
                </a:lnTo>
                <a:lnTo>
                  <a:pt x="35920" y="47878"/>
                </a:lnTo>
                <a:lnTo>
                  <a:pt x="37294" y="48386"/>
                </a:lnTo>
                <a:lnTo>
                  <a:pt x="37634" y="49529"/>
                </a:lnTo>
                <a:lnTo>
                  <a:pt x="37652" y="51053"/>
                </a:lnTo>
                <a:close/>
              </a:path>
              <a:path w="42544" h="96519">
                <a:moveTo>
                  <a:pt x="13020" y="64642"/>
                </a:moveTo>
                <a:lnTo>
                  <a:pt x="12029" y="64642"/>
                </a:lnTo>
                <a:lnTo>
                  <a:pt x="10596" y="63626"/>
                </a:lnTo>
                <a:lnTo>
                  <a:pt x="11372" y="60324"/>
                </a:lnTo>
                <a:lnTo>
                  <a:pt x="7729" y="59435"/>
                </a:lnTo>
                <a:lnTo>
                  <a:pt x="1119" y="49529"/>
                </a:lnTo>
                <a:lnTo>
                  <a:pt x="857" y="49529"/>
                </a:lnTo>
                <a:lnTo>
                  <a:pt x="8087" y="51053"/>
                </a:lnTo>
                <a:lnTo>
                  <a:pt x="37652" y="51053"/>
                </a:lnTo>
                <a:lnTo>
                  <a:pt x="41775" y="52577"/>
                </a:lnTo>
                <a:lnTo>
                  <a:pt x="35143" y="52577"/>
                </a:lnTo>
                <a:lnTo>
                  <a:pt x="34474" y="54355"/>
                </a:lnTo>
                <a:lnTo>
                  <a:pt x="34666" y="54736"/>
                </a:lnTo>
                <a:lnTo>
                  <a:pt x="34964" y="55117"/>
                </a:lnTo>
                <a:lnTo>
                  <a:pt x="36457" y="57657"/>
                </a:lnTo>
                <a:lnTo>
                  <a:pt x="36853" y="58419"/>
                </a:lnTo>
                <a:lnTo>
                  <a:pt x="37580" y="59691"/>
                </a:lnTo>
                <a:lnTo>
                  <a:pt x="32336" y="59691"/>
                </a:lnTo>
                <a:lnTo>
                  <a:pt x="32336" y="61213"/>
                </a:lnTo>
                <a:lnTo>
                  <a:pt x="34405" y="61467"/>
                </a:lnTo>
                <a:lnTo>
                  <a:pt x="35628" y="62483"/>
                </a:lnTo>
                <a:lnTo>
                  <a:pt x="35380" y="63626"/>
                </a:lnTo>
                <a:lnTo>
                  <a:pt x="35275" y="64134"/>
                </a:lnTo>
                <a:lnTo>
                  <a:pt x="16270" y="64134"/>
                </a:lnTo>
                <a:lnTo>
                  <a:pt x="13020" y="64642"/>
                </a:lnTo>
                <a:close/>
              </a:path>
              <a:path w="42544" h="96519">
                <a:moveTo>
                  <a:pt x="38979" y="57657"/>
                </a:moveTo>
                <a:lnTo>
                  <a:pt x="34964" y="55117"/>
                </a:lnTo>
                <a:lnTo>
                  <a:pt x="35502" y="53339"/>
                </a:lnTo>
                <a:lnTo>
                  <a:pt x="35203" y="52704"/>
                </a:lnTo>
                <a:lnTo>
                  <a:pt x="41775" y="52577"/>
                </a:lnTo>
                <a:lnTo>
                  <a:pt x="42251" y="52704"/>
                </a:lnTo>
                <a:lnTo>
                  <a:pt x="38979" y="57657"/>
                </a:lnTo>
                <a:close/>
              </a:path>
              <a:path w="42544" h="96519">
                <a:moveTo>
                  <a:pt x="34964" y="55117"/>
                </a:moveTo>
                <a:lnTo>
                  <a:pt x="34666" y="54736"/>
                </a:lnTo>
                <a:lnTo>
                  <a:pt x="34546" y="54482"/>
                </a:lnTo>
                <a:lnTo>
                  <a:pt x="35097" y="52704"/>
                </a:lnTo>
                <a:lnTo>
                  <a:pt x="35502" y="53339"/>
                </a:lnTo>
                <a:lnTo>
                  <a:pt x="35195" y="54355"/>
                </a:lnTo>
                <a:lnTo>
                  <a:pt x="35079" y="54736"/>
                </a:lnTo>
                <a:lnTo>
                  <a:pt x="34964" y="55117"/>
                </a:lnTo>
                <a:close/>
              </a:path>
              <a:path w="42544" h="96519">
                <a:moveTo>
                  <a:pt x="37729" y="59691"/>
                </a:moveTo>
                <a:lnTo>
                  <a:pt x="37503" y="59435"/>
                </a:lnTo>
                <a:lnTo>
                  <a:pt x="36905" y="58419"/>
                </a:lnTo>
                <a:lnTo>
                  <a:pt x="36417" y="57657"/>
                </a:lnTo>
                <a:lnTo>
                  <a:pt x="34964" y="55117"/>
                </a:lnTo>
                <a:lnTo>
                  <a:pt x="38979" y="57657"/>
                </a:lnTo>
                <a:lnTo>
                  <a:pt x="37729" y="59691"/>
                </a:lnTo>
                <a:close/>
              </a:path>
              <a:path w="42544" h="96519">
                <a:moveTo>
                  <a:pt x="39628" y="59691"/>
                </a:moveTo>
                <a:lnTo>
                  <a:pt x="37729" y="59691"/>
                </a:lnTo>
                <a:lnTo>
                  <a:pt x="38979" y="57657"/>
                </a:lnTo>
                <a:lnTo>
                  <a:pt x="40220" y="58419"/>
                </a:lnTo>
                <a:lnTo>
                  <a:pt x="39747" y="59435"/>
                </a:lnTo>
                <a:lnTo>
                  <a:pt x="39628" y="59691"/>
                </a:lnTo>
                <a:close/>
              </a:path>
              <a:path w="42544" h="96519">
                <a:moveTo>
                  <a:pt x="37294" y="63880"/>
                </a:moveTo>
                <a:lnTo>
                  <a:pt x="35628" y="62483"/>
                </a:lnTo>
                <a:lnTo>
                  <a:pt x="35800" y="61721"/>
                </a:lnTo>
                <a:lnTo>
                  <a:pt x="34405" y="61467"/>
                </a:lnTo>
                <a:lnTo>
                  <a:pt x="32179" y="59691"/>
                </a:lnTo>
                <a:lnTo>
                  <a:pt x="39499" y="59691"/>
                </a:lnTo>
                <a:lnTo>
                  <a:pt x="37294" y="63880"/>
                </a:lnTo>
                <a:close/>
              </a:path>
              <a:path w="42544" h="96519">
                <a:moveTo>
                  <a:pt x="35628" y="62483"/>
                </a:moveTo>
                <a:lnTo>
                  <a:pt x="34405" y="61467"/>
                </a:lnTo>
                <a:lnTo>
                  <a:pt x="35800" y="61721"/>
                </a:lnTo>
                <a:lnTo>
                  <a:pt x="35628" y="62483"/>
                </a:lnTo>
                <a:close/>
              </a:path>
              <a:path w="42544" h="96519">
                <a:moveTo>
                  <a:pt x="10775" y="78612"/>
                </a:moveTo>
                <a:lnTo>
                  <a:pt x="8027" y="75056"/>
                </a:lnTo>
                <a:lnTo>
                  <a:pt x="11832" y="73278"/>
                </a:lnTo>
                <a:lnTo>
                  <a:pt x="12686" y="72770"/>
                </a:lnTo>
                <a:lnTo>
                  <a:pt x="12686" y="69087"/>
                </a:lnTo>
                <a:lnTo>
                  <a:pt x="13821" y="66928"/>
                </a:lnTo>
                <a:lnTo>
                  <a:pt x="16150" y="66420"/>
                </a:lnTo>
                <a:lnTo>
                  <a:pt x="16270" y="64134"/>
                </a:lnTo>
                <a:lnTo>
                  <a:pt x="35275" y="64134"/>
                </a:lnTo>
                <a:lnTo>
                  <a:pt x="35161" y="64642"/>
                </a:lnTo>
                <a:lnTo>
                  <a:pt x="32915" y="66420"/>
                </a:lnTo>
                <a:lnTo>
                  <a:pt x="32595" y="66420"/>
                </a:lnTo>
                <a:lnTo>
                  <a:pt x="34666" y="68071"/>
                </a:lnTo>
                <a:lnTo>
                  <a:pt x="40205" y="68071"/>
                </a:lnTo>
                <a:lnTo>
                  <a:pt x="40478" y="71246"/>
                </a:lnTo>
                <a:lnTo>
                  <a:pt x="39779" y="75056"/>
                </a:lnTo>
                <a:lnTo>
                  <a:pt x="39725" y="75310"/>
                </a:lnTo>
                <a:lnTo>
                  <a:pt x="16270" y="75310"/>
                </a:lnTo>
                <a:lnTo>
                  <a:pt x="14391" y="76707"/>
                </a:lnTo>
                <a:lnTo>
                  <a:pt x="13263" y="77469"/>
                </a:lnTo>
                <a:lnTo>
                  <a:pt x="11843" y="78104"/>
                </a:lnTo>
                <a:lnTo>
                  <a:pt x="10775" y="78612"/>
                </a:lnTo>
                <a:close/>
              </a:path>
              <a:path w="42544" h="96519">
                <a:moveTo>
                  <a:pt x="40205" y="68071"/>
                </a:moveTo>
                <a:lnTo>
                  <a:pt x="34666" y="68071"/>
                </a:lnTo>
                <a:lnTo>
                  <a:pt x="38186" y="64642"/>
                </a:lnTo>
                <a:lnTo>
                  <a:pt x="40064" y="66420"/>
                </a:lnTo>
                <a:lnTo>
                  <a:pt x="40107" y="66928"/>
                </a:lnTo>
                <a:lnTo>
                  <a:pt x="40205" y="68071"/>
                </a:lnTo>
                <a:close/>
              </a:path>
              <a:path w="42544" h="96519">
                <a:moveTo>
                  <a:pt x="13837" y="77088"/>
                </a:moveTo>
                <a:lnTo>
                  <a:pt x="14395" y="76707"/>
                </a:lnTo>
                <a:lnTo>
                  <a:pt x="16270" y="75310"/>
                </a:lnTo>
                <a:lnTo>
                  <a:pt x="18181" y="76326"/>
                </a:lnTo>
                <a:lnTo>
                  <a:pt x="15234" y="76326"/>
                </a:lnTo>
                <a:lnTo>
                  <a:pt x="14577" y="76707"/>
                </a:lnTo>
                <a:lnTo>
                  <a:pt x="13837" y="77088"/>
                </a:lnTo>
                <a:close/>
              </a:path>
              <a:path w="42544" h="96519">
                <a:moveTo>
                  <a:pt x="37093" y="83184"/>
                </a:moveTo>
                <a:lnTo>
                  <a:pt x="15613" y="83184"/>
                </a:lnTo>
                <a:lnTo>
                  <a:pt x="17285" y="79374"/>
                </a:lnTo>
                <a:lnTo>
                  <a:pt x="20451" y="77469"/>
                </a:lnTo>
                <a:lnTo>
                  <a:pt x="16270" y="75310"/>
                </a:lnTo>
                <a:lnTo>
                  <a:pt x="39725" y="75310"/>
                </a:lnTo>
                <a:lnTo>
                  <a:pt x="39563" y="76326"/>
                </a:lnTo>
                <a:lnTo>
                  <a:pt x="41415" y="77088"/>
                </a:lnTo>
                <a:lnTo>
                  <a:pt x="39026" y="80263"/>
                </a:lnTo>
                <a:lnTo>
                  <a:pt x="38309" y="80898"/>
                </a:lnTo>
                <a:lnTo>
                  <a:pt x="37951" y="82295"/>
                </a:lnTo>
                <a:lnTo>
                  <a:pt x="37093" y="83184"/>
                </a:lnTo>
                <a:close/>
              </a:path>
              <a:path w="42544" h="96519">
                <a:moveTo>
                  <a:pt x="14143" y="80009"/>
                </a:moveTo>
                <a:lnTo>
                  <a:pt x="12986" y="77469"/>
                </a:lnTo>
                <a:lnTo>
                  <a:pt x="13179" y="77469"/>
                </a:lnTo>
                <a:lnTo>
                  <a:pt x="13920" y="77088"/>
                </a:lnTo>
                <a:lnTo>
                  <a:pt x="14544" y="76707"/>
                </a:lnTo>
                <a:lnTo>
                  <a:pt x="15251" y="76326"/>
                </a:lnTo>
                <a:lnTo>
                  <a:pt x="16957" y="76326"/>
                </a:lnTo>
                <a:lnTo>
                  <a:pt x="18300" y="76707"/>
                </a:lnTo>
                <a:lnTo>
                  <a:pt x="17285" y="79374"/>
                </a:lnTo>
                <a:lnTo>
                  <a:pt x="14143" y="80009"/>
                </a:lnTo>
                <a:close/>
              </a:path>
              <a:path w="42544" h="96519">
                <a:moveTo>
                  <a:pt x="17285" y="79374"/>
                </a:moveTo>
                <a:lnTo>
                  <a:pt x="18300" y="76707"/>
                </a:lnTo>
                <a:lnTo>
                  <a:pt x="16957" y="76326"/>
                </a:lnTo>
                <a:lnTo>
                  <a:pt x="18166" y="76326"/>
                </a:lnTo>
                <a:lnTo>
                  <a:pt x="20451" y="77469"/>
                </a:lnTo>
                <a:lnTo>
                  <a:pt x="17285" y="79374"/>
                </a:lnTo>
                <a:close/>
              </a:path>
              <a:path w="42544" h="96519">
                <a:moveTo>
                  <a:pt x="15613" y="83184"/>
                </a:moveTo>
                <a:lnTo>
                  <a:pt x="14260" y="80263"/>
                </a:lnTo>
                <a:lnTo>
                  <a:pt x="14143" y="80009"/>
                </a:lnTo>
                <a:lnTo>
                  <a:pt x="17285" y="79374"/>
                </a:lnTo>
                <a:lnTo>
                  <a:pt x="15613" y="83184"/>
                </a:lnTo>
                <a:close/>
              </a:path>
              <a:path w="42544" h="96519">
                <a:moveTo>
                  <a:pt x="14358" y="87121"/>
                </a:moveTo>
                <a:lnTo>
                  <a:pt x="13719" y="80898"/>
                </a:lnTo>
                <a:lnTo>
                  <a:pt x="13654" y="80263"/>
                </a:lnTo>
                <a:lnTo>
                  <a:pt x="14143" y="80009"/>
                </a:lnTo>
                <a:lnTo>
                  <a:pt x="14245" y="80263"/>
                </a:lnTo>
                <a:lnTo>
                  <a:pt x="15613" y="83184"/>
                </a:lnTo>
                <a:lnTo>
                  <a:pt x="37093" y="83184"/>
                </a:lnTo>
                <a:lnTo>
                  <a:pt x="35501" y="84708"/>
                </a:lnTo>
                <a:lnTo>
                  <a:pt x="18300" y="84708"/>
                </a:lnTo>
                <a:lnTo>
                  <a:pt x="14358" y="87121"/>
                </a:lnTo>
                <a:close/>
              </a:path>
              <a:path w="42544" h="96519">
                <a:moveTo>
                  <a:pt x="22661" y="96265"/>
                </a:moveTo>
                <a:lnTo>
                  <a:pt x="18420" y="93344"/>
                </a:lnTo>
                <a:lnTo>
                  <a:pt x="17628" y="91058"/>
                </a:lnTo>
                <a:lnTo>
                  <a:pt x="19555" y="86232"/>
                </a:lnTo>
                <a:lnTo>
                  <a:pt x="18300" y="84708"/>
                </a:lnTo>
                <a:lnTo>
                  <a:pt x="35501" y="84708"/>
                </a:lnTo>
                <a:lnTo>
                  <a:pt x="29051" y="91058"/>
                </a:lnTo>
                <a:lnTo>
                  <a:pt x="23975" y="95503"/>
                </a:lnTo>
                <a:lnTo>
                  <a:pt x="22661" y="96265"/>
                </a:lnTo>
                <a:close/>
              </a:path>
            </a:pathLst>
          </a:custGeom>
          <a:solidFill>
            <a:srgbClr val="E84958"/>
          </a:solidFill>
        </p:spPr>
        <p:txBody>
          <a:bodyPr wrap="square" lIns="0" tIns="0" rIns="0" bIns="0" rtlCol="0"/>
          <a:lstStyle/>
          <a:p>
            <a:endParaRPr/>
          </a:p>
        </p:txBody>
      </p:sp>
      <p:sp>
        <p:nvSpPr>
          <p:cNvPr id="105" name="object 105"/>
          <p:cNvSpPr/>
          <p:nvPr/>
        </p:nvSpPr>
        <p:spPr>
          <a:xfrm>
            <a:off x="15171794" y="2089808"/>
            <a:ext cx="65405" cy="71120"/>
          </a:xfrm>
          <a:custGeom>
            <a:avLst/>
            <a:gdLst/>
            <a:ahLst/>
            <a:cxnLst/>
            <a:rect l="l" t="t" r="r" b="b"/>
            <a:pathLst>
              <a:path w="65405" h="71119">
                <a:moveTo>
                  <a:pt x="61655" y="12699"/>
                </a:moveTo>
                <a:lnTo>
                  <a:pt x="50018" y="12699"/>
                </a:lnTo>
                <a:lnTo>
                  <a:pt x="52885" y="8000"/>
                </a:lnTo>
                <a:lnTo>
                  <a:pt x="49361" y="7619"/>
                </a:lnTo>
                <a:lnTo>
                  <a:pt x="49361" y="6095"/>
                </a:lnTo>
                <a:lnTo>
                  <a:pt x="48414" y="4571"/>
                </a:lnTo>
                <a:lnTo>
                  <a:pt x="50197" y="0"/>
                </a:lnTo>
                <a:lnTo>
                  <a:pt x="54180" y="1142"/>
                </a:lnTo>
                <a:lnTo>
                  <a:pt x="58264" y="6984"/>
                </a:lnTo>
                <a:lnTo>
                  <a:pt x="58649" y="8635"/>
                </a:lnTo>
                <a:lnTo>
                  <a:pt x="58709" y="8889"/>
                </a:lnTo>
                <a:lnTo>
                  <a:pt x="59410" y="9905"/>
                </a:lnTo>
                <a:lnTo>
                  <a:pt x="60032" y="9905"/>
                </a:lnTo>
                <a:lnTo>
                  <a:pt x="61655" y="12699"/>
                </a:lnTo>
                <a:close/>
              </a:path>
              <a:path w="65405" h="71119">
                <a:moveTo>
                  <a:pt x="49361" y="8889"/>
                </a:moveTo>
                <a:lnTo>
                  <a:pt x="43328" y="8889"/>
                </a:lnTo>
                <a:lnTo>
                  <a:pt x="44165" y="8635"/>
                </a:lnTo>
                <a:lnTo>
                  <a:pt x="44103" y="6984"/>
                </a:lnTo>
                <a:lnTo>
                  <a:pt x="43985" y="3936"/>
                </a:lnTo>
                <a:lnTo>
                  <a:pt x="46613" y="1523"/>
                </a:lnTo>
                <a:lnTo>
                  <a:pt x="48414" y="4571"/>
                </a:lnTo>
                <a:lnTo>
                  <a:pt x="47330" y="7365"/>
                </a:lnTo>
                <a:lnTo>
                  <a:pt x="49361" y="7619"/>
                </a:lnTo>
                <a:lnTo>
                  <a:pt x="49361" y="8889"/>
                </a:lnTo>
                <a:close/>
              </a:path>
              <a:path w="65405" h="71119">
                <a:moveTo>
                  <a:pt x="62588" y="14350"/>
                </a:moveTo>
                <a:lnTo>
                  <a:pt x="36042" y="14350"/>
                </a:lnTo>
                <a:lnTo>
                  <a:pt x="36878" y="12953"/>
                </a:lnTo>
                <a:lnTo>
                  <a:pt x="38072" y="11810"/>
                </a:lnTo>
                <a:lnTo>
                  <a:pt x="39625" y="10921"/>
                </a:lnTo>
                <a:lnTo>
                  <a:pt x="37296" y="6603"/>
                </a:lnTo>
                <a:lnTo>
                  <a:pt x="41776" y="3936"/>
                </a:lnTo>
                <a:lnTo>
                  <a:pt x="43249" y="8635"/>
                </a:lnTo>
                <a:lnTo>
                  <a:pt x="43328" y="8889"/>
                </a:lnTo>
                <a:lnTo>
                  <a:pt x="49361" y="8889"/>
                </a:lnTo>
                <a:lnTo>
                  <a:pt x="49443" y="10921"/>
                </a:lnTo>
                <a:lnTo>
                  <a:pt x="50018" y="12699"/>
                </a:lnTo>
                <a:lnTo>
                  <a:pt x="61655" y="12699"/>
                </a:lnTo>
                <a:lnTo>
                  <a:pt x="62588" y="14350"/>
                </a:lnTo>
                <a:close/>
              </a:path>
              <a:path w="65405" h="71119">
                <a:moveTo>
                  <a:pt x="49361" y="7619"/>
                </a:moveTo>
                <a:lnTo>
                  <a:pt x="47330" y="7365"/>
                </a:lnTo>
                <a:lnTo>
                  <a:pt x="48414" y="4571"/>
                </a:lnTo>
                <a:lnTo>
                  <a:pt x="49361" y="6095"/>
                </a:lnTo>
                <a:lnTo>
                  <a:pt x="49361" y="7619"/>
                </a:lnTo>
                <a:close/>
              </a:path>
              <a:path w="65405" h="71119">
                <a:moveTo>
                  <a:pt x="56998" y="18922"/>
                </a:moveTo>
                <a:lnTo>
                  <a:pt x="30427" y="18922"/>
                </a:lnTo>
                <a:lnTo>
                  <a:pt x="30905" y="18668"/>
                </a:lnTo>
                <a:lnTo>
                  <a:pt x="31622" y="17525"/>
                </a:lnTo>
                <a:lnTo>
                  <a:pt x="29770" y="14858"/>
                </a:lnTo>
                <a:lnTo>
                  <a:pt x="33593" y="13461"/>
                </a:lnTo>
                <a:lnTo>
                  <a:pt x="36042" y="14350"/>
                </a:lnTo>
                <a:lnTo>
                  <a:pt x="62588" y="14350"/>
                </a:lnTo>
                <a:lnTo>
                  <a:pt x="64619" y="17906"/>
                </a:lnTo>
                <a:lnTo>
                  <a:pt x="56850" y="17906"/>
                </a:lnTo>
                <a:lnTo>
                  <a:pt x="56961" y="18668"/>
                </a:lnTo>
                <a:lnTo>
                  <a:pt x="56998" y="18922"/>
                </a:lnTo>
                <a:close/>
              </a:path>
              <a:path w="65405" h="71119">
                <a:moveTo>
                  <a:pt x="21707" y="25653"/>
                </a:moveTo>
                <a:lnTo>
                  <a:pt x="21827" y="24129"/>
                </a:lnTo>
                <a:lnTo>
                  <a:pt x="21917" y="22986"/>
                </a:lnTo>
                <a:lnTo>
                  <a:pt x="22016" y="21716"/>
                </a:lnTo>
                <a:lnTo>
                  <a:pt x="22096" y="20700"/>
                </a:lnTo>
                <a:lnTo>
                  <a:pt x="22205" y="19303"/>
                </a:lnTo>
                <a:lnTo>
                  <a:pt x="22325" y="17906"/>
                </a:lnTo>
                <a:lnTo>
                  <a:pt x="22424" y="16636"/>
                </a:lnTo>
                <a:lnTo>
                  <a:pt x="29054" y="16890"/>
                </a:lnTo>
                <a:lnTo>
                  <a:pt x="29914" y="17906"/>
                </a:lnTo>
                <a:lnTo>
                  <a:pt x="30328" y="18668"/>
                </a:lnTo>
                <a:lnTo>
                  <a:pt x="30427" y="18922"/>
                </a:lnTo>
                <a:lnTo>
                  <a:pt x="56998" y="18922"/>
                </a:lnTo>
                <a:lnTo>
                  <a:pt x="57424" y="21716"/>
                </a:lnTo>
                <a:lnTo>
                  <a:pt x="59402" y="21716"/>
                </a:lnTo>
                <a:lnTo>
                  <a:pt x="59767" y="22986"/>
                </a:lnTo>
                <a:lnTo>
                  <a:pt x="26366" y="22986"/>
                </a:lnTo>
                <a:lnTo>
                  <a:pt x="25914" y="24637"/>
                </a:lnTo>
                <a:lnTo>
                  <a:pt x="21707" y="25653"/>
                </a:lnTo>
                <a:close/>
              </a:path>
              <a:path w="65405" h="71119">
                <a:moveTo>
                  <a:pt x="58291" y="20192"/>
                </a:moveTo>
                <a:lnTo>
                  <a:pt x="58162" y="20192"/>
                </a:lnTo>
                <a:lnTo>
                  <a:pt x="56727" y="17906"/>
                </a:lnTo>
                <a:lnTo>
                  <a:pt x="59464" y="17906"/>
                </a:lnTo>
                <a:lnTo>
                  <a:pt x="59575" y="19303"/>
                </a:lnTo>
                <a:lnTo>
                  <a:pt x="58291" y="20192"/>
                </a:lnTo>
                <a:close/>
              </a:path>
              <a:path w="65405" h="71119">
                <a:moveTo>
                  <a:pt x="61725" y="20700"/>
                </a:moveTo>
                <a:lnTo>
                  <a:pt x="61627" y="19303"/>
                </a:lnTo>
                <a:lnTo>
                  <a:pt x="61527" y="17906"/>
                </a:lnTo>
                <a:lnTo>
                  <a:pt x="64619" y="17906"/>
                </a:lnTo>
                <a:lnTo>
                  <a:pt x="63696" y="20192"/>
                </a:lnTo>
                <a:lnTo>
                  <a:pt x="61725" y="20700"/>
                </a:lnTo>
                <a:close/>
              </a:path>
              <a:path w="65405" h="71119">
                <a:moveTo>
                  <a:pt x="59402" y="21716"/>
                </a:moveTo>
                <a:lnTo>
                  <a:pt x="57424" y="21716"/>
                </a:lnTo>
                <a:lnTo>
                  <a:pt x="59184" y="20192"/>
                </a:lnTo>
                <a:lnTo>
                  <a:pt x="59004" y="20192"/>
                </a:lnTo>
                <a:lnTo>
                  <a:pt x="59402" y="21716"/>
                </a:lnTo>
                <a:close/>
              </a:path>
              <a:path w="65405" h="71119">
                <a:moveTo>
                  <a:pt x="55274" y="31241"/>
                </a:moveTo>
                <a:lnTo>
                  <a:pt x="51403" y="28320"/>
                </a:lnTo>
                <a:lnTo>
                  <a:pt x="19776" y="28320"/>
                </a:lnTo>
                <a:lnTo>
                  <a:pt x="22065" y="27050"/>
                </a:lnTo>
                <a:lnTo>
                  <a:pt x="19975" y="22986"/>
                </a:lnTo>
                <a:lnTo>
                  <a:pt x="21916" y="22986"/>
                </a:lnTo>
                <a:lnTo>
                  <a:pt x="21826" y="24129"/>
                </a:lnTo>
                <a:lnTo>
                  <a:pt x="21707" y="25653"/>
                </a:lnTo>
                <a:lnTo>
                  <a:pt x="25594" y="25653"/>
                </a:lnTo>
                <a:lnTo>
                  <a:pt x="24992" y="27558"/>
                </a:lnTo>
                <a:lnTo>
                  <a:pt x="63460" y="27558"/>
                </a:lnTo>
                <a:lnTo>
                  <a:pt x="63643" y="27812"/>
                </a:lnTo>
                <a:lnTo>
                  <a:pt x="59455" y="27812"/>
                </a:lnTo>
                <a:lnTo>
                  <a:pt x="59276" y="27939"/>
                </a:lnTo>
                <a:lnTo>
                  <a:pt x="57380" y="27939"/>
                </a:lnTo>
                <a:lnTo>
                  <a:pt x="54557" y="28320"/>
                </a:lnTo>
                <a:lnTo>
                  <a:pt x="54399" y="28828"/>
                </a:lnTo>
                <a:lnTo>
                  <a:pt x="54279" y="29209"/>
                </a:lnTo>
                <a:lnTo>
                  <a:pt x="54200" y="29463"/>
                </a:lnTo>
                <a:lnTo>
                  <a:pt x="56020" y="29463"/>
                </a:lnTo>
                <a:lnTo>
                  <a:pt x="55931" y="29844"/>
                </a:lnTo>
                <a:lnTo>
                  <a:pt x="54976" y="30225"/>
                </a:lnTo>
                <a:lnTo>
                  <a:pt x="55162" y="30860"/>
                </a:lnTo>
                <a:lnTo>
                  <a:pt x="55274" y="31241"/>
                </a:lnTo>
                <a:close/>
              </a:path>
              <a:path w="65405" h="71119">
                <a:moveTo>
                  <a:pt x="62030" y="24129"/>
                </a:moveTo>
                <a:lnTo>
                  <a:pt x="26065" y="24129"/>
                </a:lnTo>
                <a:lnTo>
                  <a:pt x="26366" y="22986"/>
                </a:lnTo>
                <a:lnTo>
                  <a:pt x="59767" y="22986"/>
                </a:lnTo>
                <a:lnTo>
                  <a:pt x="59933" y="23621"/>
                </a:lnTo>
                <a:lnTo>
                  <a:pt x="62329" y="23621"/>
                </a:lnTo>
                <a:lnTo>
                  <a:pt x="62030" y="24129"/>
                </a:lnTo>
                <a:close/>
              </a:path>
              <a:path w="65405" h="71119">
                <a:moveTo>
                  <a:pt x="62329" y="23621"/>
                </a:moveTo>
                <a:lnTo>
                  <a:pt x="59933" y="23621"/>
                </a:lnTo>
                <a:lnTo>
                  <a:pt x="63219" y="22986"/>
                </a:lnTo>
                <a:lnTo>
                  <a:pt x="62620" y="22986"/>
                </a:lnTo>
                <a:lnTo>
                  <a:pt x="62329" y="23621"/>
                </a:lnTo>
                <a:close/>
              </a:path>
              <a:path w="65405" h="71119">
                <a:moveTo>
                  <a:pt x="28128" y="24637"/>
                </a:moveTo>
                <a:lnTo>
                  <a:pt x="25931" y="24637"/>
                </a:lnTo>
                <a:lnTo>
                  <a:pt x="27919" y="24129"/>
                </a:lnTo>
                <a:lnTo>
                  <a:pt x="28128" y="24637"/>
                </a:lnTo>
                <a:close/>
              </a:path>
              <a:path w="65405" h="71119">
                <a:moveTo>
                  <a:pt x="25594" y="25653"/>
                </a:moveTo>
                <a:lnTo>
                  <a:pt x="21707" y="25653"/>
                </a:lnTo>
                <a:lnTo>
                  <a:pt x="25931" y="24637"/>
                </a:lnTo>
                <a:lnTo>
                  <a:pt x="25594" y="25653"/>
                </a:lnTo>
                <a:close/>
              </a:path>
              <a:path w="65405" h="71119">
                <a:moveTo>
                  <a:pt x="63460" y="27558"/>
                </a:moveTo>
                <a:lnTo>
                  <a:pt x="24992" y="27558"/>
                </a:lnTo>
                <a:lnTo>
                  <a:pt x="25709" y="27050"/>
                </a:lnTo>
                <a:lnTo>
                  <a:pt x="27620" y="26161"/>
                </a:lnTo>
                <a:lnTo>
                  <a:pt x="28337" y="25145"/>
                </a:lnTo>
                <a:lnTo>
                  <a:pt x="28128" y="24637"/>
                </a:lnTo>
                <a:lnTo>
                  <a:pt x="61765" y="24637"/>
                </a:lnTo>
                <a:lnTo>
                  <a:pt x="60911" y="26161"/>
                </a:lnTo>
                <a:lnTo>
                  <a:pt x="62506" y="26161"/>
                </a:lnTo>
                <a:lnTo>
                  <a:pt x="63460" y="27558"/>
                </a:lnTo>
                <a:close/>
              </a:path>
              <a:path w="65405" h="71119">
                <a:moveTo>
                  <a:pt x="64950" y="27050"/>
                </a:moveTo>
                <a:lnTo>
                  <a:pt x="62080" y="26161"/>
                </a:lnTo>
                <a:lnTo>
                  <a:pt x="61068" y="26161"/>
                </a:lnTo>
                <a:lnTo>
                  <a:pt x="62860" y="24637"/>
                </a:lnTo>
                <a:lnTo>
                  <a:pt x="64453" y="26161"/>
                </a:lnTo>
                <a:lnTo>
                  <a:pt x="64950" y="27050"/>
                </a:lnTo>
                <a:close/>
              </a:path>
              <a:path w="65405" h="71119">
                <a:moveTo>
                  <a:pt x="64054" y="28320"/>
                </a:moveTo>
                <a:lnTo>
                  <a:pt x="63039" y="27939"/>
                </a:lnTo>
                <a:lnTo>
                  <a:pt x="59455" y="27812"/>
                </a:lnTo>
                <a:lnTo>
                  <a:pt x="63643" y="27812"/>
                </a:lnTo>
                <a:lnTo>
                  <a:pt x="64054" y="28320"/>
                </a:lnTo>
                <a:close/>
              </a:path>
              <a:path w="65405" h="71119">
                <a:moveTo>
                  <a:pt x="57994" y="29209"/>
                </a:moveTo>
                <a:lnTo>
                  <a:pt x="57622" y="28828"/>
                </a:lnTo>
                <a:lnTo>
                  <a:pt x="57007" y="28320"/>
                </a:lnTo>
                <a:lnTo>
                  <a:pt x="56916" y="27939"/>
                </a:lnTo>
                <a:lnTo>
                  <a:pt x="59186" y="27939"/>
                </a:lnTo>
                <a:lnTo>
                  <a:pt x="58918" y="28320"/>
                </a:lnTo>
                <a:lnTo>
                  <a:pt x="57994" y="29209"/>
                </a:lnTo>
                <a:close/>
              </a:path>
              <a:path w="65405" h="71119">
                <a:moveTo>
                  <a:pt x="13045" y="35686"/>
                </a:moveTo>
                <a:lnTo>
                  <a:pt x="15179" y="33019"/>
                </a:lnTo>
                <a:lnTo>
                  <a:pt x="18183" y="33019"/>
                </a:lnTo>
                <a:lnTo>
                  <a:pt x="20572" y="31368"/>
                </a:lnTo>
                <a:lnTo>
                  <a:pt x="18813" y="29844"/>
                </a:lnTo>
                <a:lnTo>
                  <a:pt x="19001" y="29844"/>
                </a:lnTo>
                <a:lnTo>
                  <a:pt x="19498" y="28320"/>
                </a:lnTo>
                <a:lnTo>
                  <a:pt x="51530" y="28320"/>
                </a:lnTo>
                <a:lnTo>
                  <a:pt x="52343" y="30860"/>
                </a:lnTo>
                <a:lnTo>
                  <a:pt x="52465" y="31241"/>
                </a:lnTo>
                <a:lnTo>
                  <a:pt x="52627" y="31749"/>
                </a:lnTo>
                <a:lnTo>
                  <a:pt x="49003" y="32765"/>
                </a:lnTo>
                <a:lnTo>
                  <a:pt x="49114" y="35178"/>
                </a:lnTo>
                <a:lnTo>
                  <a:pt x="13883" y="35178"/>
                </a:lnTo>
                <a:lnTo>
                  <a:pt x="13045" y="35686"/>
                </a:lnTo>
                <a:close/>
              </a:path>
              <a:path w="65405" h="71119">
                <a:moveTo>
                  <a:pt x="56020" y="29463"/>
                </a:moveTo>
                <a:lnTo>
                  <a:pt x="54205" y="29463"/>
                </a:lnTo>
                <a:lnTo>
                  <a:pt x="56230" y="28828"/>
                </a:lnTo>
                <a:lnTo>
                  <a:pt x="56104" y="29209"/>
                </a:lnTo>
                <a:lnTo>
                  <a:pt x="56020" y="29463"/>
                </a:lnTo>
                <a:close/>
              </a:path>
              <a:path w="65405" h="71119">
                <a:moveTo>
                  <a:pt x="57468" y="29844"/>
                </a:moveTo>
                <a:lnTo>
                  <a:pt x="57246" y="29844"/>
                </a:lnTo>
                <a:lnTo>
                  <a:pt x="57994" y="29209"/>
                </a:lnTo>
                <a:lnTo>
                  <a:pt x="58320" y="29463"/>
                </a:lnTo>
                <a:lnTo>
                  <a:pt x="57367" y="29463"/>
                </a:lnTo>
                <a:lnTo>
                  <a:pt x="57468" y="29844"/>
                </a:lnTo>
                <a:close/>
              </a:path>
              <a:path w="65405" h="71119">
                <a:moveTo>
                  <a:pt x="60709" y="31749"/>
                </a:moveTo>
                <a:lnTo>
                  <a:pt x="58670" y="29844"/>
                </a:lnTo>
                <a:lnTo>
                  <a:pt x="58952" y="29844"/>
                </a:lnTo>
                <a:lnTo>
                  <a:pt x="62561" y="29209"/>
                </a:lnTo>
                <a:lnTo>
                  <a:pt x="61128" y="31241"/>
                </a:lnTo>
                <a:lnTo>
                  <a:pt x="60709" y="31749"/>
                </a:lnTo>
                <a:close/>
              </a:path>
              <a:path w="65405" h="71119">
                <a:moveTo>
                  <a:pt x="58670" y="29844"/>
                </a:moveTo>
                <a:lnTo>
                  <a:pt x="57450" y="29844"/>
                </a:lnTo>
                <a:lnTo>
                  <a:pt x="57372" y="29463"/>
                </a:lnTo>
                <a:lnTo>
                  <a:pt x="58388" y="29463"/>
                </a:lnTo>
                <a:lnTo>
                  <a:pt x="58670" y="29844"/>
                </a:lnTo>
                <a:close/>
              </a:path>
              <a:path w="65405" h="71119">
                <a:moveTo>
                  <a:pt x="56797" y="30225"/>
                </a:moveTo>
                <a:lnTo>
                  <a:pt x="56144" y="30225"/>
                </a:lnTo>
                <a:lnTo>
                  <a:pt x="58551" y="29844"/>
                </a:lnTo>
                <a:lnTo>
                  <a:pt x="57246" y="29844"/>
                </a:lnTo>
                <a:lnTo>
                  <a:pt x="56797" y="30225"/>
                </a:lnTo>
                <a:close/>
              </a:path>
              <a:path w="65405" h="71119">
                <a:moveTo>
                  <a:pt x="58201" y="33400"/>
                </a:moveTo>
                <a:lnTo>
                  <a:pt x="56720" y="33400"/>
                </a:lnTo>
                <a:lnTo>
                  <a:pt x="57669" y="30860"/>
                </a:lnTo>
                <a:lnTo>
                  <a:pt x="58051" y="32765"/>
                </a:lnTo>
                <a:lnTo>
                  <a:pt x="58118" y="33019"/>
                </a:lnTo>
                <a:lnTo>
                  <a:pt x="58201" y="33400"/>
                </a:lnTo>
                <a:close/>
              </a:path>
              <a:path w="65405" h="71119">
                <a:moveTo>
                  <a:pt x="52548" y="35427"/>
                </a:moveTo>
                <a:lnTo>
                  <a:pt x="49126" y="35427"/>
                </a:lnTo>
                <a:lnTo>
                  <a:pt x="50572" y="33019"/>
                </a:lnTo>
                <a:lnTo>
                  <a:pt x="51332" y="33019"/>
                </a:lnTo>
                <a:lnTo>
                  <a:pt x="54393" y="32765"/>
                </a:lnTo>
                <a:lnTo>
                  <a:pt x="54014" y="32765"/>
                </a:lnTo>
                <a:lnTo>
                  <a:pt x="56110" y="32130"/>
                </a:lnTo>
                <a:lnTo>
                  <a:pt x="55565" y="34035"/>
                </a:lnTo>
                <a:lnTo>
                  <a:pt x="52825" y="34035"/>
                </a:lnTo>
                <a:lnTo>
                  <a:pt x="52640" y="34924"/>
                </a:lnTo>
                <a:lnTo>
                  <a:pt x="52548" y="35427"/>
                </a:lnTo>
                <a:close/>
              </a:path>
              <a:path w="65405" h="71119">
                <a:moveTo>
                  <a:pt x="55274" y="34924"/>
                </a:moveTo>
                <a:lnTo>
                  <a:pt x="52825" y="34035"/>
                </a:lnTo>
                <a:lnTo>
                  <a:pt x="55565" y="34035"/>
                </a:lnTo>
                <a:lnTo>
                  <a:pt x="55274" y="34924"/>
                </a:lnTo>
                <a:close/>
              </a:path>
              <a:path w="65405" h="71119">
                <a:moveTo>
                  <a:pt x="15018" y="38353"/>
                </a:moveTo>
                <a:lnTo>
                  <a:pt x="14301" y="38353"/>
                </a:lnTo>
                <a:lnTo>
                  <a:pt x="6058" y="37845"/>
                </a:lnTo>
                <a:lnTo>
                  <a:pt x="13953" y="37845"/>
                </a:lnTo>
                <a:lnTo>
                  <a:pt x="11613" y="37464"/>
                </a:lnTo>
                <a:lnTo>
                  <a:pt x="13045" y="35686"/>
                </a:lnTo>
                <a:lnTo>
                  <a:pt x="13883" y="35178"/>
                </a:lnTo>
                <a:lnTo>
                  <a:pt x="14508" y="37464"/>
                </a:lnTo>
                <a:lnTo>
                  <a:pt x="14613" y="37845"/>
                </a:lnTo>
                <a:lnTo>
                  <a:pt x="15018" y="38353"/>
                </a:lnTo>
                <a:close/>
              </a:path>
              <a:path w="65405" h="71119">
                <a:moveTo>
                  <a:pt x="15256" y="38353"/>
                </a:moveTo>
                <a:lnTo>
                  <a:pt x="15018" y="38353"/>
                </a:lnTo>
                <a:lnTo>
                  <a:pt x="14665" y="37845"/>
                </a:lnTo>
                <a:lnTo>
                  <a:pt x="14022" y="35686"/>
                </a:lnTo>
                <a:lnTo>
                  <a:pt x="13935" y="35427"/>
                </a:lnTo>
                <a:lnTo>
                  <a:pt x="13883" y="35178"/>
                </a:lnTo>
                <a:lnTo>
                  <a:pt x="49114" y="35178"/>
                </a:lnTo>
                <a:lnTo>
                  <a:pt x="49126" y="35427"/>
                </a:lnTo>
                <a:lnTo>
                  <a:pt x="52548" y="35427"/>
                </a:lnTo>
                <a:lnTo>
                  <a:pt x="52500" y="35686"/>
                </a:lnTo>
                <a:lnTo>
                  <a:pt x="52407" y="36194"/>
                </a:lnTo>
                <a:lnTo>
                  <a:pt x="50011" y="36194"/>
                </a:lnTo>
                <a:lnTo>
                  <a:pt x="45449" y="37845"/>
                </a:lnTo>
                <a:lnTo>
                  <a:pt x="15615" y="37845"/>
                </a:lnTo>
                <a:lnTo>
                  <a:pt x="15256" y="38353"/>
                </a:lnTo>
                <a:close/>
              </a:path>
              <a:path w="65405" h="71119">
                <a:moveTo>
                  <a:pt x="14301" y="38353"/>
                </a:moveTo>
                <a:lnTo>
                  <a:pt x="9932" y="38353"/>
                </a:lnTo>
                <a:lnTo>
                  <a:pt x="11541" y="36702"/>
                </a:lnTo>
                <a:lnTo>
                  <a:pt x="12138" y="36194"/>
                </a:lnTo>
                <a:lnTo>
                  <a:pt x="13045" y="35686"/>
                </a:lnTo>
                <a:lnTo>
                  <a:pt x="11613" y="37464"/>
                </a:lnTo>
                <a:lnTo>
                  <a:pt x="13953" y="37845"/>
                </a:lnTo>
                <a:lnTo>
                  <a:pt x="6058" y="37845"/>
                </a:lnTo>
                <a:lnTo>
                  <a:pt x="14301" y="38353"/>
                </a:lnTo>
                <a:close/>
              </a:path>
              <a:path w="65405" h="71119">
                <a:moveTo>
                  <a:pt x="50914" y="36702"/>
                </a:moveTo>
                <a:lnTo>
                  <a:pt x="49242" y="36194"/>
                </a:lnTo>
                <a:lnTo>
                  <a:pt x="52020" y="36194"/>
                </a:lnTo>
                <a:lnTo>
                  <a:pt x="50914" y="36702"/>
                </a:lnTo>
                <a:close/>
              </a:path>
              <a:path w="65405" h="71119">
                <a:moveTo>
                  <a:pt x="6297" y="43687"/>
                </a:moveTo>
                <a:lnTo>
                  <a:pt x="0" y="41150"/>
                </a:lnTo>
                <a:lnTo>
                  <a:pt x="1007" y="41150"/>
                </a:lnTo>
                <a:lnTo>
                  <a:pt x="6058" y="37845"/>
                </a:lnTo>
                <a:lnTo>
                  <a:pt x="10427" y="37845"/>
                </a:lnTo>
                <a:lnTo>
                  <a:pt x="9932" y="38353"/>
                </a:lnTo>
                <a:lnTo>
                  <a:pt x="44045" y="38353"/>
                </a:lnTo>
                <a:lnTo>
                  <a:pt x="44559" y="40893"/>
                </a:lnTo>
                <a:lnTo>
                  <a:pt x="7014" y="40893"/>
                </a:lnTo>
                <a:lnTo>
                  <a:pt x="6297" y="43687"/>
                </a:lnTo>
                <a:close/>
              </a:path>
              <a:path w="65405" h="71119">
                <a:moveTo>
                  <a:pt x="16847" y="38353"/>
                </a:moveTo>
                <a:lnTo>
                  <a:pt x="15256" y="38353"/>
                </a:lnTo>
                <a:lnTo>
                  <a:pt x="15615" y="37845"/>
                </a:lnTo>
                <a:lnTo>
                  <a:pt x="14024" y="37845"/>
                </a:lnTo>
                <a:lnTo>
                  <a:pt x="16847" y="38353"/>
                </a:lnTo>
                <a:close/>
              </a:path>
              <a:path w="65405" h="71119">
                <a:moveTo>
                  <a:pt x="16987" y="38353"/>
                </a:moveTo>
                <a:lnTo>
                  <a:pt x="16847" y="38353"/>
                </a:lnTo>
                <a:lnTo>
                  <a:pt x="14024" y="37845"/>
                </a:lnTo>
                <a:lnTo>
                  <a:pt x="16987" y="38353"/>
                </a:lnTo>
                <a:close/>
              </a:path>
              <a:path w="65405" h="71119">
                <a:moveTo>
                  <a:pt x="44046" y="38353"/>
                </a:moveTo>
                <a:lnTo>
                  <a:pt x="17072" y="38353"/>
                </a:lnTo>
                <a:lnTo>
                  <a:pt x="13953" y="37845"/>
                </a:lnTo>
                <a:lnTo>
                  <a:pt x="45449" y="37845"/>
                </a:lnTo>
                <a:lnTo>
                  <a:pt x="44046" y="38353"/>
                </a:lnTo>
                <a:close/>
              </a:path>
              <a:path w="65405" h="71119">
                <a:moveTo>
                  <a:pt x="45172" y="43941"/>
                </a:moveTo>
                <a:lnTo>
                  <a:pt x="41930" y="41150"/>
                </a:lnTo>
                <a:lnTo>
                  <a:pt x="8296" y="41150"/>
                </a:lnTo>
                <a:lnTo>
                  <a:pt x="7014" y="40893"/>
                </a:lnTo>
                <a:lnTo>
                  <a:pt x="44559" y="40893"/>
                </a:lnTo>
                <a:lnTo>
                  <a:pt x="45121" y="43687"/>
                </a:lnTo>
                <a:lnTo>
                  <a:pt x="45172" y="43941"/>
                </a:lnTo>
                <a:close/>
              </a:path>
              <a:path w="65405" h="71119">
                <a:moveTo>
                  <a:pt x="7014" y="69722"/>
                </a:moveTo>
                <a:lnTo>
                  <a:pt x="3590" y="59562"/>
                </a:lnTo>
                <a:lnTo>
                  <a:pt x="12210" y="58800"/>
                </a:lnTo>
                <a:lnTo>
                  <a:pt x="11195" y="56768"/>
                </a:lnTo>
                <a:lnTo>
                  <a:pt x="10478" y="55244"/>
                </a:lnTo>
                <a:lnTo>
                  <a:pt x="10170" y="54482"/>
                </a:lnTo>
                <a:lnTo>
                  <a:pt x="10080" y="53339"/>
                </a:lnTo>
                <a:lnTo>
                  <a:pt x="10000" y="52323"/>
                </a:lnTo>
                <a:lnTo>
                  <a:pt x="6238" y="50418"/>
                </a:lnTo>
                <a:lnTo>
                  <a:pt x="6113" y="49275"/>
                </a:lnTo>
                <a:lnTo>
                  <a:pt x="6008" y="48259"/>
                </a:lnTo>
                <a:lnTo>
                  <a:pt x="5898" y="47243"/>
                </a:lnTo>
                <a:lnTo>
                  <a:pt x="5806" y="46354"/>
                </a:lnTo>
                <a:lnTo>
                  <a:pt x="10777" y="46354"/>
                </a:lnTo>
                <a:lnTo>
                  <a:pt x="10657" y="45719"/>
                </a:lnTo>
                <a:lnTo>
                  <a:pt x="11052" y="45084"/>
                </a:lnTo>
                <a:lnTo>
                  <a:pt x="11422" y="44830"/>
                </a:lnTo>
                <a:lnTo>
                  <a:pt x="12013" y="44830"/>
                </a:lnTo>
                <a:lnTo>
                  <a:pt x="8809" y="41150"/>
                </a:lnTo>
                <a:lnTo>
                  <a:pt x="42180" y="41150"/>
                </a:lnTo>
                <a:lnTo>
                  <a:pt x="41321" y="42163"/>
                </a:lnTo>
                <a:lnTo>
                  <a:pt x="35365" y="42163"/>
                </a:lnTo>
                <a:lnTo>
                  <a:pt x="34885" y="43687"/>
                </a:lnTo>
                <a:lnTo>
                  <a:pt x="34331" y="45719"/>
                </a:lnTo>
                <a:lnTo>
                  <a:pt x="35246" y="45719"/>
                </a:lnTo>
                <a:lnTo>
                  <a:pt x="32398" y="46100"/>
                </a:lnTo>
                <a:lnTo>
                  <a:pt x="31472" y="46989"/>
                </a:lnTo>
                <a:lnTo>
                  <a:pt x="33411" y="46989"/>
                </a:lnTo>
                <a:lnTo>
                  <a:pt x="35086" y="47243"/>
                </a:lnTo>
                <a:lnTo>
                  <a:pt x="35168" y="47878"/>
                </a:lnTo>
                <a:lnTo>
                  <a:pt x="35265" y="48640"/>
                </a:lnTo>
                <a:lnTo>
                  <a:pt x="35385" y="49529"/>
                </a:lnTo>
                <a:lnTo>
                  <a:pt x="32936" y="51307"/>
                </a:lnTo>
                <a:lnTo>
                  <a:pt x="34608" y="53339"/>
                </a:lnTo>
                <a:lnTo>
                  <a:pt x="36869" y="53339"/>
                </a:lnTo>
                <a:lnTo>
                  <a:pt x="36758" y="53974"/>
                </a:lnTo>
                <a:lnTo>
                  <a:pt x="35146" y="53974"/>
                </a:lnTo>
                <a:lnTo>
                  <a:pt x="31980" y="54482"/>
                </a:lnTo>
                <a:lnTo>
                  <a:pt x="31503" y="56006"/>
                </a:lnTo>
                <a:lnTo>
                  <a:pt x="33198" y="57149"/>
                </a:lnTo>
                <a:lnTo>
                  <a:pt x="30129" y="57149"/>
                </a:lnTo>
                <a:lnTo>
                  <a:pt x="30210" y="57784"/>
                </a:lnTo>
                <a:lnTo>
                  <a:pt x="30308" y="58546"/>
                </a:lnTo>
                <a:lnTo>
                  <a:pt x="34429" y="58546"/>
                </a:lnTo>
                <a:lnTo>
                  <a:pt x="34608" y="58800"/>
                </a:lnTo>
                <a:lnTo>
                  <a:pt x="34608" y="59181"/>
                </a:lnTo>
                <a:lnTo>
                  <a:pt x="31980" y="59181"/>
                </a:lnTo>
                <a:lnTo>
                  <a:pt x="29412" y="59562"/>
                </a:lnTo>
                <a:lnTo>
                  <a:pt x="27919" y="59562"/>
                </a:lnTo>
                <a:lnTo>
                  <a:pt x="27262" y="61340"/>
                </a:lnTo>
                <a:lnTo>
                  <a:pt x="25822" y="62991"/>
                </a:lnTo>
                <a:lnTo>
                  <a:pt x="25111" y="64261"/>
                </a:lnTo>
                <a:lnTo>
                  <a:pt x="13942" y="64261"/>
                </a:lnTo>
                <a:lnTo>
                  <a:pt x="7014" y="69722"/>
                </a:lnTo>
                <a:close/>
              </a:path>
              <a:path w="65405" h="71119">
                <a:moveTo>
                  <a:pt x="39122" y="44830"/>
                </a:moveTo>
                <a:lnTo>
                  <a:pt x="34603" y="43941"/>
                </a:lnTo>
                <a:lnTo>
                  <a:pt x="36109" y="43941"/>
                </a:lnTo>
                <a:lnTo>
                  <a:pt x="36579" y="42163"/>
                </a:lnTo>
                <a:lnTo>
                  <a:pt x="41321" y="42163"/>
                </a:lnTo>
                <a:lnTo>
                  <a:pt x="39122" y="44830"/>
                </a:lnTo>
                <a:close/>
              </a:path>
              <a:path w="65405" h="71119">
                <a:moveTo>
                  <a:pt x="44165" y="48259"/>
                </a:moveTo>
                <a:lnTo>
                  <a:pt x="43567" y="48259"/>
                </a:lnTo>
                <a:lnTo>
                  <a:pt x="42125" y="46100"/>
                </a:lnTo>
                <a:lnTo>
                  <a:pt x="41955" y="45719"/>
                </a:lnTo>
                <a:lnTo>
                  <a:pt x="41955" y="45084"/>
                </a:lnTo>
                <a:lnTo>
                  <a:pt x="42235" y="45084"/>
                </a:lnTo>
                <a:lnTo>
                  <a:pt x="43540" y="44830"/>
                </a:lnTo>
                <a:lnTo>
                  <a:pt x="47454" y="43941"/>
                </a:lnTo>
                <a:lnTo>
                  <a:pt x="45164" y="43941"/>
                </a:lnTo>
                <a:lnTo>
                  <a:pt x="45258" y="44830"/>
                </a:lnTo>
                <a:lnTo>
                  <a:pt x="45112" y="44830"/>
                </a:lnTo>
                <a:lnTo>
                  <a:pt x="44516" y="46989"/>
                </a:lnTo>
                <a:lnTo>
                  <a:pt x="44446" y="47243"/>
                </a:lnTo>
                <a:lnTo>
                  <a:pt x="44340" y="47624"/>
                </a:lnTo>
                <a:lnTo>
                  <a:pt x="44270" y="47878"/>
                </a:lnTo>
                <a:lnTo>
                  <a:pt x="44165" y="48259"/>
                </a:lnTo>
                <a:close/>
              </a:path>
              <a:path w="65405" h="71119">
                <a:moveTo>
                  <a:pt x="36934" y="45719"/>
                </a:moveTo>
                <a:lnTo>
                  <a:pt x="34345" y="45719"/>
                </a:lnTo>
                <a:lnTo>
                  <a:pt x="34967" y="44830"/>
                </a:lnTo>
                <a:lnTo>
                  <a:pt x="37085" y="44830"/>
                </a:lnTo>
                <a:lnTo>
                  <a:pt x="37042" y="45084"/>
                </a:lnTo>
                <a:lnTo>
                  <a:pt x="36934" y="45719"/>
                </a:lnTo>
                <a:close/>
              </a:path>
              <a:path w="65405" h="71119">
                <a:moveTo>
                  <a:pt x="38909" y="45084"/>
                </a:moveTo>
                <a:lnTo>
                  <a:pt x="38205" y="44830"/>
                </a:lnTo>
                <a:lnTo>
                  <a:pt x="39122" y="44830"/>
                </a:lnTo>
                <a:lnTo>
                  <a:pt x="38909" y="45084"/>
                </a:lnTo>
                <a:close/>
              </a:path>
              <a:path w="65405" h="71119">
                <a:moveTo>
                  <a:pt x="36078" y="47878"/>
                </a:moveTo>
                <a:lnTo>
                  <a:pt x="35931" y="47878"/>
                </a:lnTo>
                <a:lnTo>
                  <a:pt x="35119" y="46989"/>
                </a:lnTo>
                <a:lnTo>
                  <a:pt x="34100" y="45719"/>
                </a:lnTo>
                <a:lnTo>
                  <a:pt x="36564" y="45719"/>
                </a:lnTo>
                <a:lnTo>
                  <a:pt x="37667" y="46354"/>
                </a:lnTo>
                <a:lnTo>
                  <a:pt x="38514" y="46354"/>
                </a:lnTo>
                <a:lnTo>
                  <a:pt x="36078" y="47878"/>
                </a:lnTo>
                <a:close/>
              </a:path>
              <a:path w="65405" h="71119">
                <a:moveTo>
                  <a:pt x="40044" y="47878"/>
                </a:moveTo>
                <a:lnTo>
                  <a:pt x="37905" y="46989"/>
                </a:lnTo>
                <a:lnTo>
                  <a:pt x="38243" y="46989"/>
                </a:lnTo>
                <a:lnTo>
                  <a:pt x="38403" y="46354"/>
                </a:lnTo>
                <a:lnTo>
                  <a:pt x="38610" y="46354"/>
                </a:lnTo>
                <a:lnTo>
                  <a:pt x="39088" y="46100"/>
                </a:lnTo>
                <a:lnTo>
                  <a:pt x="39375" y="46100"/>
                </a:lnTo>
                <a:lnTo>
                  <a:pt x="39948" y="47624"/>
                </a:lnTo>
                <a:lnTo>
                  <a:pt x="40044" y="47878"/>
                </a:lnTo>
                <a:close/>
              </a:path>
              <a:path w="65405" h="71119">
                <a:moveTo>
                  <a:pt x="38079" y="47624"/>
                </a:moveTo>
                <a:lnTo>
                  <a:pt x="37968" y="47243"/>
                </a:lnTo>
                <a:lnTo>
                  <a:pt x="37893" y="46989"/>
                </a:lnTo>
                <a:lnTo>
                  <a:pt x="38244" y="46989"/>
                </a:lnTo>
                <a:lnTo>
                  <a:pt x="38178" y="47243"/>
                </a:lnTo>
                <a:lnTo>
                  <a:pt x="38079" y="47624"/>
                </a:lnTo>
                <a:close/>
              </a:path>
              <a:path w="65405" h="71119">
                <a:moveTo>
                  <a:pt x="41064" y="49529"/>
                </a:moveTo>
                <a:lnTo>
                  <a:pt x="37569" y="49529"/>
                </a:lnTo>
                <a:lnTo>
                  <a:pt x="37637" y="49275"/>
                </a:lnTo>
                <a:lnTo>
                  <a:pt x="37705" y="49021"/>
                </a:lnTo>
                <a:lnTo>
                  <a:pt x="37807" y="48640"/>
                </a:lnTo>
                <a:lnTo>
                  <a:pt x="37909" y="48259"/>
                </a:lnTo>
                <a:lnTo>
                  <a:pt x="38011" y="47878"/>
                </a:lnTo>
                <a:lnTo>
                  <a:pt x="38079" y="47624"/>
                </a:lnTo>
                <a:lnTo>
                  <a:pt x="38148" y="47878"/>
                </a:lnTo>
                <a:lnTo>
                  <a:pt x="38252" y="48259"/>
                </a:lnTo>
                <a:lnTo>
                  <a:pt x="41178" y="49275"/>
                </a:lnTo>
                <a:lnTo>
                  <a:pt x="41064" y="49529"/>
                </a:lnTo>
                <a:close/>
              </a:path>
              <a:path w="65405" h="71119">
                <a:moveTo>
                  <a:pt x="36869" y="53339"/>
                </a:moveTo>
                <a:lnTo>
                  <a:pt x="34608" y="53339"/>
                </a:lnTo>
                <a:lnTo>
                  <a:pt x="35926" y="49529"/>
                </a:lnTo>
                <a:lnTo>
                  <a:pt x="36014" y="49275"/>
                </a:lnTo>
                <a:lnTo>
                  <a:pt x="36101" y="49021"/>
                </a:lnTo>
                <a:lnTo>
                  <a:pt x="37248" y="49529"/>
                </a:lnTo>
                <a:lnTo>
                  <a:pt x="41057" y="49529"/>
                </a:lnTo>
                <a:lnTo>
                  <a:pt x="40807" y="50164"/>
                </a:lnTo>
                <a:lnTo>
                  <a:pt x="38013" y="50164"/>
                </a:lnTo>
                <a:lnTo>
                  <a:pt x="37654" y="50418"/>
                </a:lnTo>
                <a:lnTo>
                  <a:pt x="37460" y="50672"/>
                </a:lnTo>
                <a:lnTo>
                  <a:pt x="36869" y="53339"/>
                </a:lnTo>
                <a:close/>
              </a:path>
              <a:path w="65405" h="71119">
                <a:moveTo>
                  <a:pt x="40521" y="50672"/>
                </a:moveTo>
                <a:lnTo>
                  <a:pt x="38013" y="50164"/>
                </a:lnTo>
                <a:lnTo>
                  <a:pt x="40807" y="50164"/>
                </a:lnTo>
                <a:lnTo>
                  <a:pt x="40521" y="50672"/>
                </a:lnTo>
                <a:close/>
              </a:path>
              <a:path w="65405" h="71119">
                <a:moveTo>
                  <a:pt x="34549" y="56514"/>
                </a:moveTo>
                <a:lnTo>
                  <a:pt x="35595" y="54482"/>
                </a:lnTo>
                <a:lnTo>
                  <a:pt x="35146" y="53974"/>
                </a:lnTo>
                <a:lnTo>
                  <a:pt x="36758" y="53974"/>
                </a:lnTo>
                <a:lnTo>
                  <a:pt x="36485" y="55244"/>
                </a:lnTo>
                <a:lnTo>
                  <a:pt x="36108" y="56006"/>
                </a:lnTo>
                <a:lnTo>
                  <a:pt x="35982" y="56260"/>
                </a:lnTo>
                <a:lnTo>
                  <a:pt x="34549" y="56514"/>
                </a:lnTo>
                <a:close/>
              </a:path>
              <a:path w="65405" h="71119">
                <a:moveTo>
                  <a:pt x="33951" y="57530"/>
                </a:moveTo>
                <a:lnTo>
                  <a:pt x="30129" y="57149"/>
                </a:lnTo>
                <a:lnTo>
                  <a:pt x="33198" y="57149"/>
                </a:lnTo>
                <a:lnTo>
                  <a:pt x="33951" y="57530"/>
                </a:lnTo>
                <a:close/>
              </a:path>
              <a:path w="65405" h="71119">
                <a:moveTo>
                  <a:pt x="34445" y="58546"/>
                </a:moveTo>
                <a:lnTo>
                  <a:pt x="30308" y="58546"/>
                </a:lnTo>
                <a:lnTo>
                  <a:pt x="33832" y="57784"/>
                </a:lnTo>
                <a:lnTo>
                  <a:pt x="34445" y="58546"/>
                </a:lnTo>
                <a:close/>
              </a:path>
              <a:path w="65405" h="71119">
                <a:moveTo>
                  <a:pt x="34369" y="62356"/>
                </a:moveTo>
                <a:lnTo>
                  <a:pt x="32045" y="60832"/>
                </a:lnTo>
                <a:lnTo>
                  <a:pt x="32339" y="60705"/>
                </a:lnTo>
                <a:lnTo>
                  <a:pt x="32070" y="59562"/>
                </a:lnTo>
                <a:lnTo>
                  <a:pt x="31980" y="59181"/>
                </a:lnTo>
                <a:lnTo>
                  <a:pt x="34608" y="59181"/>
                </a:lnTo>
                <a:lnTo>
                  <a:pt x="34608" y="62102"/>
                </a:lnTo>
                <a:lnTo>
                  <a:pt x="34369" y="62356"/>
                </a:lnTo>
                <a:close/>
              </a:path>
              <a:path w="65405" h="71119">
                <a:moveTo>
                  <a:pt x="27202" y="63372"/>
                </a:moveTo>
                <a:lnTo>
                  <a:pt x="27202" y="62610"/>
                </a:lnTo>
                <a:lnTo>
                  <a:pt x="32111" y="60832"/>
                </a:lnTo>
                <a:lnTo>
                  <a:pt x="31719" y="62102"/>
                </a:lnTo>
                <a:lnTo>
                  <a:pt x="31641" y="62356"/>
                </a:lnTo>
                <a:lnTo>
                  <a:pt x="31562" y="62610"/>
                </a:lnTo>
                <a:lnTo>
                  <a:pt x="29293" y="62610"/>
                </a:lnTo>
                <a:lnTo>
                  <a:pt x="27202" y="63372"/>
                </a:lnTo>
                <a:close/>
              </a:path>
              <a:path w="65405" h="71119">
                <a:moveTo>
                  <a:pt x="34089" y="62991"/>
                </a:moveTo>
                <a:lnTo>
                  <a:pt x="31443" y="62991"/>
                </a:lnTo>
                <a:lnTo>
                  <a:pt x="34668" y="62356"/>
                </a:lnTo>
                <a:lnTo>
                  <a:pt x="34089" y="62991"/>
                </a:lnTo>
                <a:close/>
              </a:path>
              <a:path w="65405" h="71119">
                <a:moveTo>
                  <a:pt x="30188" y="66039"/>
                </a:moveTo>
                <a:lnTo>
                  <a:pt x="31025" y="64261"/>
                </a:lnTo>
                <a:lnTo>
                  <a:pt x="31144" y="64007"/>
                </a:lnTo>
                <a:lnTo>
                  <a:pt x="30188" y="63245"/>
                </a:lnTo>
                <a:lnTo>
                  <a:pt x="29293" y="62610"/>
                </a:lnTo>
                <a:lnTo>
                  <a:pt x="31545" y="62610"/>
                </a:lnTo>
                <a:lnTo>
                  <a:pt x="31443" y="62991"/>
                </a:lnTo>
                <a:lnTo>
                  <a:pt x="34089" y="62991"/>
                </a:lnTo>
                <a:lnTo>
                  <a:pt x="31562" y="65912"/>
                </a:lnTo>
                <a:lnTo>
                  <a:pt x="30188" y="66039"/>
                </a:lnTo>
                <a:close/>
              </a:path>
              <a:path w="65405" h="71119">
                <a:moveTo>
                  <a:pt x="13345" y="70611"/>
                </a:moveTo>
                <a:lnTo>
                  <a:pt x="10837" y="68579"/>
                </a:lnTo>
                <a:lnTo>
                  <a:pt x="13942" y="64261"/>
                </a:lnTo>
                <a:lnTo>
                  <a:pt x="25116" y="64261"/>
                </a:lnTo>
                <a:lnTo>
                  <a:pt x="21289" y="68198"/>
                </a:lnTo>
                <a:lnTo>
                  <a:pt x="20781" y="68325"/>
                </a:lnTo>
                <a:lnTo>
                  <a:pt x="19019" y="68325"/>
                </a:lnTo>
                <a:lnTo>
                  <a:pt x="18362" y="69595"/>
                </a:lnTo>
                <a:lnTo>
                  <a:pt x="13345" y="70611"/>
                </a:lnTo>
                <a:close/>
              </a:path>
            </a:pathLst>
          </a:custGeom>
          <a:solidFill>
            <a:srgbClr val="E131AC"/>
          </a:solidFill>
        </p:spPr>
        <p:txBody>
          <a:bodyPr wrap="square" lIns="0" tIns="0" rIns="0" bIns="0" rtlCol="0"/>
          <a:lstStyle/>
          <a:p>
            <a:endParaRPr/>
          </a:p>
        </p:txBody>
      </p:sp>
      <p:sp>
        <p:nvSpPr>
          <p:cNvPr id="106" name="object 106"/>
          <p:cNvSpPr/>
          <p:nvPr/>
        </p:nvSpPr>
        <p:spPr>
          <a:xfrm>
            <a:off x="15112212" y="3030520"/>
            <a:ext cx="49530" cy="109855"/>
          </a:xfrm>
          <a:custGeom>
            <a:avLst/>
            <a:gdLst/>
            <a:ahLst/>
            <a:cxnLst/>
            <a:rect l="l" t="t" r="r" b="b"/>
            <a:pathLst>
              <a:path w="49530" h="109855">
                <a:moveTo>
                  <a:pt x="5017" y="27050"/>
                </a:moveTo>
                <a:lnTo>
                  <a:pt x="2926" y="25145"/>
                </a:lnTo>
                <a:lnTo>
                  <a:pt x="1911" y="19938"/>
                </a:lnTo>
                <a:lnTo>
                  <a:pt x="3344" y="18414"/>
                </a:lnTo>
                <a:lnTo>
                  <a:pt x="4419" y="16890"/>
                </a:lnTo>
                <a:lnTo>
                  <a:pt x="5059" y="14985"/>
                </a:lnTo>
                <a:lnTo>
                  <a:pt x="4890" y="14985"/>
                </a:lnTo>
                <a:lnTo>
                  <a:pt x="836" y="10921"/>
                </a:lnTo>
                <a:lnTo>
                  <a:pt x="3404" y="8508"/>
                </a:lnTo>
                <a:lnTo>
                  <a:pt x="7943" y="6476"/>
                </a:lnTo>
                <a:lnTo>
                  <a:pt x="7107" y="4444"/>
                </a:lnTo>
                <a:lnTo>
                  <a:pt x="7406" y="3047"/>
                </a:lnTo>
                <a:lnTo>
                  <a:pt x="8720" y="2412"/>
                </a:lnTo>
                <a:lnTo>
                  <a:pt x="8003" y="126"/>
                </a:lnTo>
                <a:lnTo>
                  <a:pt x="12423" y="0"/>
                </a:lnTo>
                <a:lnTo>
                  <a:pt x="13319" y="1142"/>
                </a:lnTo>
                <a:lnTo>
                  <a:pt x="13558" y="1523"/>
                </a:lnTo>
                <a:lnTo>
                  <a:pt x="14496" y="7873"/>
                </a:lnTo>
                <a:lnTo>
                  <a:pt x="13916" y="9016"/>
                </a:lnTo>
                <a:lnTo>
                  <a:pt x="14474" y="10032"/>
                </a:lnTo>
                <a:lnTo>
                  <a:pt x="21710" y="10032"/>
                </a:lnTo>
                <a:lnTo>
                  <a:pt x="21800" y="10286"/>
                </a:lnTo>
                <a:lnTo>
                  <a:pt x="18732" y="13715"/>
                </a:lnTo>
                <a:lnTo>
                  <a:pt x="15299" y="13715"/>
                </a:lnTo>
                <a:lnTo>
                  <a:pt x="15708" y="14985"/>
                </a:lnTo>
                <a:lnTo>
                  <a:pt x="16962" y="16763"/>
                </a:lnTo>
                <a:lnTo>
                  <a:pt x="21773" y="16763"/>
                </a:lnTo>
                <a:lnTo>
                  <a:pt x="21800" y="19176"/>
                </a:lnTo>
                <a:lnTo>
                  <a:pt x="19172" y="22097"/>
                </a:lnTo>
                <a:lnTo>
                  <a:pt x="19053" y="23748"/>
                </a:lnTo>
                <a:lnTo>
                  <a:pt x="20040" y="23748"/>
                </a:lnTo>
                <a:lnTo>
                  <a:pt x="22508" y="25399"/>
                </a:lnTo>
                <a:lnTo>
                  <a:pt x="8063" y="25399"/>
                </a:lnTo>
                <a:lnTo>
                  <a:pt x="5017" y="27050"/>
                </a:lnTo>
                <a:close/>
              </a:path>
              <a:path w="49530" h="109855">
                <a:moveTo>
                  <a:pt x="21710" y="10032"/>
                </a:moveTo>
                <a:lnTo>
                  <a:pt x="14474" y="10032"/>
                </a:lnTo>
                <a:lnTo>
                  <a:pt x="13916" y="9016"/>
                </a:lnTo>
                <a:lnTo>
                  <a:pt x="14442" y="8508"/>
                </a:lnTo>
                <a:lnTo>
                  <a:pt x="14496" y="7873"/>
                </a:lnTo>
                <a:lnTo>
                  <a:pt x="17500" y="1777"/>
                </a:lnTo>
                <a:lnTo>
                  <a:pt x="21710" y="10032"/>
                </a:lnTo>
                <a:close/>
              </a:path>
              <a:path w="49530" h="109855">
                <a:moveTo>
                  <a:pt x="13916" y="9016"/>
                </a:moveTo>
                <a:lnTo>
                  <a:pt x="14496" y="7873"/>
                </a:lnTo>
                <a:lnTo>
                  <a:pt x="14573" y="8381"/>
                </a:lnTo>
                <a:lnTo>
                  <a:pt x="13916" y="9016"/>
                </a:lnTo>
                <a:close/>
              </a:path>
              <a:path w="49530" h="109855">
                <a:moveTo>
                  <a:pt x="18097" y="14477"/>
                </a:moveTo>
                <a:lnTo>
                  <a:pt x="15100" y="13715"/>
                </a:lnTo>
                <a:lnTo>
                  <a:pt x="18732" y="13715"/>
                </a:lnTo>
                <a:lnTo>
                  <a:pt x="18097" y="14477"/>
                </a:lnTo>
                <a:close/>
              </a:path>
              <a:path w="49530" h="109855">
                <a:moveTo>
                  <a:pt x="21773" y="16763"/>
                </a:moveTo>
                <a:lnTo>
                  <a:pt x="16962" y="16763"/>
                </a:lnTo>
                <a:lnTo>
                  <a:pt x="21740" y="13715"/>
                </a:lnTo>
                <a:lnTo>
                  <a:pt x="21773" y="16763"/>
                </a:lnTo>
                <a:close/>
              </a:path>
              <a:path w="49530" h="109855">
                <a:moveTo>
                  <a:pt x="23835" y="34162"/>
                </a:moveTo>
                <a:lnTo>
                  <a:pt x="6510" y="34162"/>
                </a:lnTo>
                <a:lnTo>
                  <a:pt x="6369" y="33400"/>
                </a:lnTo>
                <a:lnTo>
                  <a:pt x="6331" y="32511"/>
                </a:lnTo>
                <a:lnTo>
                  <a:pt x="6510" y="31876"/>
                </a:lnTo>
                <a:lnTo>
                  <a:pt x="6629" y="30860"/>
                </a:lnTo>
                <a:lnTo>
                  <a:pt x="6988" y="29971"/>
                </a:lnTo>
                <a:lnTo>
                  <a:pt x="7894" y="29971"/>
                </a:lnTo>
                <a:lnTo>
                  <a:pt x="6211" y="28701"/>
                </a:lnTo>
                <a:lnTo>
                  <a:pt x="5934" y="27558"/>
                </a:lnTo>
                <a:lnTo>
                  <a:pt x="5811" y="27050"/>
                </a:lnTo>
                <a:lnTo>
                  <a:pt x="5720" y="26669"/>
                </a:lnTo>
                <a:lnTo>
                  <a:pt x="8063" y="25399"/>
                </a:lnTo>
                <a:lnTo>
                  <a:pt x="22508" y="25399"/>
                </a:lnTo>
                <a:lnTo>
                  <a:pt x="25682" y="27558"/>
                </a:lnTo>
                <a:lnTo>
                  <a:pt x="26776" y="30860"/>
                </a:lnTo>
                <a:lnTo>
                  <a:pt x="26903" y="30860"/>
                </a:lnTo>
                <a:lnTo>
                  <a:pt x="26215" y="31876"/>
                </a:lnTo>
                <a:lnTo>
                  <a:pt x="23389" y="31876"/>
                </a:lnTo>
                <a:lnTo>
                  <a:pt x="17798" y="33400"/>
                </a:lnTo>
                <a:lnTo>
                  <a:pt x="23036" y="33400"/>
                </a:lnTo>
                <a:lnTo>
                  <a:pt x="23835" y="34162"/>
                </a:lnTo>
                <a:close/>
              </a:path>
              <a:path w="49530" h="109855">
                <a:moveTo>
                  <a:pt x="17798" y="33400"/>
                </a:moveTo>
                <a:lnTo>
                  <a:pt x="23389" y="31876"/>
                </a:lnTo>
                <a:lnTo>
                  <a:pt x="23098" y="31876"/>
                </a:lnTo>
                <a:lnTo>
                  <a:pt x="24545" y="33019"/>
                </a:lnTo>
                <a:lnTo>
                  <a:pt x="22636" y="33019"/>
                </a:lnTo>
                <a:lnTo>
                  <a:pt x="17798" y="33400"/>
                </a:lnTo>
                <a:close/>
              </a:path>
              <a:path w="49530" h="109855">
                <a:moveTo>
                  <a:pt x="25171" y="33400"/>
                </a:moveTo>
                <a:lnTo>
                  <a:pt x="23098" y="31876"/>
                </a:lnTo>
                <a:lnTo>
                  <a:pt x="26215" y="31876"/>
                </a:lnTo>
                <a:lnTo>
                  <a:pt x="25171" y="33400"/>
                </a:lnTo>
                <a:close/>
              </a:path>
              <a:path w="49530" h="109855">
                <a:moveTo>
                  <a:pt x="4479" y="56260"/>
                </a:moveTo>
                <a:lnTo>
                  <a:pt x="59" y="52704"/>
                </a:lnTo>
                <a:lnTo>
                  <a:pt x="4778" y="46100"/>
                </a:lnTo>
                <a:lnTo>
                  <a:pt x="5554" y="44957"/>
                </a:lnTo>
                <a:lnTo>
                  <a:pt x="6128" y="44576"/>
                </a:lnTo>
                <a:lnTo>
                  <a:pt x="7406" y="44576"/>
                </a:lnTo>
                <a:lnTo>
                  <a:pt x="5256" y="44068"/>
                </a:lnTo>
                <a:lnTo>
                  <a:pt x="5110" y="42163"/>
                </a:lnTo>
                <a:lnTo>
                  <a:pt x="5076" y="41782"/>
                </a:lnTo>
                <a:lnTo>
                  <a:pt x="7286" y="41401"/>
                </a:lnTo>
                <a:lnTo>
                  <a:pt x="6629" y="41274"/>
                </a:lnTo>
                <a:lnTo>
                  <a:pt x="6689" y="41020"/>
                </a:lnTo>
                <a:lnTo>
                  <a:pt x="7286" y="40766"/>
                </a:lnTo>
                <a:lnTo>
                  <a:pt x="5876" y="38607"/>
                </a:lnTo>
                <a:lnTo>
                  <a:pt x="0" y="38226"/>
                </a:lnTo>
                <a:lnTo>
                  <a:pt x="1425" y="33400"/>
                </a:lnTo>
                <a:lnTo>
                  <a:pt x="1537" y="33019"/>
                </a:lnTo>
                <a:lnTo>
                  <a:pt x="1612" y="32765"/>
                </a:lnTo>
                <a:lnTo>
                  <a:pt x="6510" y="34162"/>
                </a:lnTo>
                <a:lnTo>
                  <a:pt x="23791" y="34162"/>
                </a:lnTo>
                <a:lnTo>
                  <a:pt x="24368" y="34670"/>
                </a:lnTo>
                <a:lnTo>
                  <a:pt x="26606" y="34670"/>
                </a:lnTo>
                <a:lnTo>
                  <a:pt x="27534" y="35305"/>
                </a:lnTo>
                <a:lnTo>
                  <a:pt x="27415" y="38607"/>
                </a:lnTo>
                <a:lnTo>
                  <a:pt x="25563" y="39242"/>
                </a:lnTo>
                <a:lnTo>
                  <a:pt x="27474" y="40385"/>
                </a:lnTo>
                <a:lnTo>
                  <a:pt x="28251" y="42163"/>
                </a:lnTo>
                <a:lnTo>
                  <a:pt x="28001" y="44068"/>
                </a:lnTo>
                <a:lnTo>
                  <a:pt x="27892" y="44830"/>
                </a:lnTo>
                <a:lnTo>
                  <a:pt x="33045" y="44830"/>
                </a:lnTo>
                <a:lnTo>
                  <a:pt x="35358" y="50418"/>
                </a:lnTo>
                <a:lnTo>
                  <a:pt x="30549" y="52704"/>
                </a:lnTo>
                <a:lnTo>
                  <a:pt x="30296" y="52704"/>
                </a:lnTo>
                <a:lnTo>
                  <a:pt x="30085" y="54609"/>
                </a:lnTo>
                <a:lnTo>
                  <a:pt x="32551" y="54609"/>
                </a:lnTo>
                <a:lnTo>
                  <a:pt x="27534" y="54863"/>
                </a:lnTo>
                <a:lnTo>
                  <a:pt x="11527" y="54863"/>
                </a:lnTo>
                <a:lnTo>
                  <a:pt x="4479" y="56260"/>
                </a:lnTo>
                <a:close/>
              </a:path>
              <a:path w="49530" h="109855">
                <a:moveTo>
                  <a:pt x="23085" y="33400"/>
                </a:moveTo>
                <a:lnTo>
                  <a:pt x="17798" y="33400"/>
                </a:lnTo>
                <a:lnTo>
                  <a:pt x="22636" y="33019"/>
                </a:lnTo>
                <a:lnTo>
                  <a:pt x="23085" y="33400"/>
                </a:lnTo>
                <a:close/>
              </a:path>
              <a:path w="49530" h="109855">
                <a:moveTo>
                  <a:pt x="24368" y="34670"/>
                </a:moveTo>
                <a:lnTo>
                  <a:pt x="23791" y="34162"/>
                </a:lnTo>
                <a:lnTo>
                  <a:pt x="22636" y="33019"/>
                </a:lnTo>
                <a:lnTo>
                  <a:pt x="24545" y="33019"/>
                </a:lnTo>
                <a:lnTo>
                  <a:pt x="25078" y="33400"/>
                </a:lnTo>
                <a:lnTo>
                  <a:pt x="24368" y="34670"/>
                </a:lnTo>
                <a:close/>
              </a:path>
              <a:path w="49530" h="109855">
                <a:moveTo>
                  <a:pt x="26606" y="34670"/>
                </a:moveTo>
                <a:lnTo>
                  <a:pt x="24368" y="34670"/>
                </a:lnTo>
                <a:lnTo>
                  <a:pt x="25171" y="33400"/>
                </a:lnTo>
                <a:lnTo>
                  <a:pt x="26606" y="34670"/>
                </a:lnTo>
                <a:close/>
              </a:path>
              <a:path w="49530" h="109855">
                <a:moveTo>
                  <a:pt x="33045" y="44830"/>
                </a:moveTo>
                <a:lnTo>
                  <a:pt x="27892" y="44830"/>
                </a:lnTo>
                <a:lnTo>
                  <a:pt x="32850" y="44322"/>
                </a:lnTo>
                <a:lnTo>
                  <a:pt x="32947" y="44576"/>
                </a:lnTo>
                <a:lnTo>
                  <a:pt x="33045" y="44830"/>
                </a:lnTo>
                <a:close/>
              </a:path>
              <a:path w="49530" h="109855">
                <a:moveTo>
                  <a:pt x="14896" y="78993"/>
                </a:moveTo>
                <a:lnTo>
                  <a:pt x="11288" y="76961"/>
                </a:lnTo>
                <a:lnTo>
                  <a:pt x="13199" y="71754"/>
                </a:lnTo>
                <a:lnTo>
                  <a:pt x="12005" y="70103"/>
                </a:lnTo>
                <a:lnTo>
                  <a:pt x="12542" y="68706"/>
                </a:lnTo>
                <a:lnTo>
                  <a:pt x="13558" y="67182"/>
                </a:lnTo>
                <a:lnTo>
                  <a:pt x="12542" y="65658"/>
                </a:lnTo>
                <a:lnTo>
                  <a:pt x="11527" y="63626"/>
                </a:lnTo>
                <a:lnTo>
                  <a:pt x="12483" y="61975"/>
                </a:lnTo>
                <a:lnTo>
                  <a:pt x="12048" y="61086"/>
                </a:lnTo>
                <a:lnTo>
                  <a:pt x="11587" y="60070"/>
                </a:lnTo>
                <a:lnTo>
                  <a:pt x="11366" y="58292"/>
                </a:lnTo>
                <a:lnTo>
                  <a:pt x="11420" y="56260"/>
                </a:lnTo>
                <a:lnTo>
                  <a:pt x="11527" y="54863"/>
                </a:lnTo>
                <a:lnTo>
                  <a:pt x="27534" y="54863"/>
                </a:lnTo>
                <a:lnTo>
                  <a:pt x="32551" y="54609"/>
                </a:lnTo>
                <a:lnTo>
                  <a:pt x="27153" y="54609"/>
                </a:lnTo>
                <a:lnTo>
                  <a:pt x="33054" y="54863"/>
                </a:lnTo>
                <a:lnTo>
                  <a:pt x="34463" y="55752"/>
                </a:lnTo>
                <a:lnTo>
                  <a:pt x="34749" y="57784"/>
                </a:lnTo>
                <a:lnTo>
                  <a:pt x="34821" y="58292"/>
                </a:lnTo>
                <a:lnTo>
                  <a:pt x="39997" y="58292"/>
                </a:lnTo>
                <a:lnTo>
                  <a:pt x="39878" y="61086"/>
                </a:lnTo>
                <a:lnTo>
                  <a:pt x="39765" y="63626"/>
                </a:lnTo>
                <a:lnTo>
                  <a:pt x="39719" y="64769"/>
                </a:lnTo>
                <a:lnTo>
                  <a:pt x="37449" y="67817"/>
                </a:lnTo>
                <a:lnTo>
                  <a:pt x="39241" y="69341"/>
                </a:lnTo>
                <a:lnTo>
                  <a:pt x="40196" y="71373"/>
                </a:lnTo>
                <a:lnTo>
                  <a:pt x="39519" y="73405"/>
                </a:lnTo>
                <a:lnTo>
                  <a:pt x="19530" y="73405"/>
                </a:lnTo>
                <a:lnTo>
                  <a:pt x="14896" y="78993"/>
                </a:lnTo>
                <a:close/>
              </a:path>
              <a:path w="49530" h="109855">
                <a:moveTo>
                  <a:pt x="33155" y="54863"/>
                </a:moveTo>
                <a:lnTo>
                  <a:pt x="27153" y="54609"/>
                </a:lnTo>
                <a:lnTo>
                  <a:pt x="32551" y="54609"/>
                </a:lnTo>
                <a:lnTo>
                  <a:pt x="33155" y="54863"/>
                </a:lnTo>
                <a:close/>
              </a:path>
              <a:path w="49530" h="109855">
                <a:moveTo>
                  <a:pt x="39997" y="58292"/>
                </a:moveTo>
                <a:lnTo>
                  <a:pt x="34821" y="58292"/>
                </a:lnTo>
                <a:lnTo>
                  <a:pt x="40017" y="57784"/>
                </a:lnTo>
                <a:lnTo>
                  <a:pt x="39997" y="58292"/>
                </a:lnTo>
                <a:close/>
              </a:path>
              <a:path w="49530" h="109855">
                <a:moveTo>
                  <a:pt x="15170" y="79247"/>
                </a:moveTo>
                <a:lnTo>
                  <a:pt x="14896" y="78993"/>
                </a:lnTo>
                <a:lnTo>
                  <a:pt x="19530" y="73405"/>
                </a:lnTo>
                <a:lnTo>
                  <a:pt x="20391" y="76453"/>
                </a:lnTo>
                <a:lnTo>
                  <a:pt x="20462" y="76707"/>
                </a:lnTo>
                <a:lnTo>
                  <a:pt x="19710" y="76707"/>
                </a:lnTo>
                <a:lnTo>
                  <a:pt x="15170" y="79247"/>
                </a:lnTo>
                <a:close/>
              </a:path>
              <a:path w="49530" h="109855">
                <a:moveTo>
                  <a:pt x="43521" y="87121"/>
                </a:moveTo>
                <a:lnTo>
                  <a:pt x="21049" y="87121"/>
                </a:lnTo>
                <a:lnTo>
                  <a:pt x="27653" y="83946"/>
                </a:lnTo>
                <a:lnTo>
                  <a:pt x="25371" y="82930"/>
                </a:lnTo>
                <a:lnTo>
                  <a:pt x="25981" y="82041"/>
                </a:lnTo>
                <a:lnTo>
                  <a:pt x="21979" y="81406"/>
                </a:lnTo>
                <a:lnTo>
                  <a:pt x="21626" y="80517"/>
                </a:lnTo>
                <a:lnTo>
                  <a:pt x="21525" y="80263"/>
                </a:lnTo>
                <a:lnTo>
                  <a:pt x="21258" y="79755"/>
                </a:lnTo>
                <a:lnTo>
                  <a:pt x="20534" y="76961"/>
                </a:lnTo>
                <a:lnTo>
                  <a:pt x="19602" y="73659"/>
                </a:lnTo>
                <a:lnTo>
                  <a:pt x="19530" y="73405"/>
                </a:lnTo>
                <a:lnTo>
                  <a:pt x="39519" y="73405"/>
                </a:lnTo>
                <a:lnTo>
                  <a:pt x="39420" y="73659"/>
                </a:lnTo>
                <a:lnTo>
                  <a:pt x="43541" y="73659"/>
                </a:lnTo>
                <a:lnTo>
                  <a:pt x="44318" y="76453"/>
                </a:lnTo>
                <a:lnTo>
                  <a:pt x="41861" y="79247"/>
                </a:lnTo>
                <a:lnTo>
                  <a:pt x="42735" y="79755"/>
                </a:lnTo>
                <a:lnTo>
                  <a:pt x="20977" y="79755"/>
                </a:lnTo>
                <a:lnTo>
                  <a:pt x="22457" y="80263"/>
                </a:lnTo>
                <a:lnTo>
                  <a:pt x="22935" y="80517"/>
                </a:lnTo>
                <a:lnTo>
                  <a:pt x="22854" y="80898"/>
                </a:lnTo>
                <a:lnTo>
                  <a:pt x="22716" y="81406"/>
                </a:lnTo>
                <a:lnTo>
                  <a:pt x="44037" y="81406"/>
                </a:lnTo>
                <a:lnTo>
                  <a:pt x="44209" y="82041"/>
                </a:lnTo>
                <a:lnTo>
                  <a:pt x="44258" y="82295"/>
                </a:lnTo>
                <a:lnTo>
                  <a:pt x="47713" y="82295"/>
                </a:lnTo>
                <a:lnTo>
                  <a:pt x="48976" y="85089"/>
                </a:lnTo>
                <a:lnTo>
                  <a:pt x="45572" y="85470"/>
                </a:lnTo>
                <a:lnTo>
                  <a:pt x="43780" y="85851"/>
                </a:lnTo>
                <a:lnTo>
                  <a:pt x="43624" y="86613"/>
                </a:lnTo>
                <a:lnTo>
                  <a:pt x="43521" y="87121"/>
                </a:lnTo>
                <a:close/>
              </a:path>
              <a:path w="49530" h="109855">
                <a:moveTo>
                  <a:pt x="20725" y="79247"/>
                </a:moveTo>
                <a:lnTo>
                  <a:pt x="15170" y="79247"/>
                </a:lnTo>
                <a:lnTo>
                  <a:pt x="19710" y="76707"/>
                </a:lnTo>
                <a:lnTo>
                  <a:pt x="19949" y="77977"/>
                </a:lnTo>
                <a:lnTo>
                  <a:pt x="20486" y="78993"/>
                </a:lnTo>
                <a:lnTo>
                  <a:pt x="20725" y="79247"/>
                </a:lnTo>
                <a:close/>
              </a:path>
              <a:path w="49530" h="109855">
                <a:moveTo>
                  <a:pt x="21258" y="79755"/>
                </a:moveTo>
                <a:lnTo>
                  <a:pt x="20904" y="79374"/>
                </a:lnTo>
                <a:lnTo>
                  <a:pt x="20486" y="78993"/>
                </a:lnTo>
                <a:lnTo>
                  <a:pt x="19949" y="77977"/>
                </a:lnTo>
                <a:lnTo>
                  <a:pt x="19757" y="76961"/>
                </a:lnTo>
                <a:lnTo>
                  <a:pt x="19710" y="76707"/>
                </a:lnTo>
                <a:lnTo>
                  <a:pt x="20462" y="76707"/>
                </a:lnTo>
                <a:lnTo>
                  <a:pt x="21059" y="78993"/>
                </a:lnTo>
                <a:lnTo>
                  <a:pt x="21159" y="79374"/>
                </a:lnTo>
                <a:lnTo>
                  <a:pt x="21258" y="79755"/>
                </a:lnTo>
                <a:close/>
              </a:path>
              <a:path w="49530" h="109855">
                <a:moveTo>
                  <a:pt x="13867" y="80517"/>
                </a:moveTo>
                <a:lnTo>
                  <a:pt x="13631" y="80517"/>
                </a:lnTo>
                <a:lnTo>
                  <a:pt x="14896" y="78993"/>
                </a:lnTo>
                <a:lnTo>
                  <a:pt x="15170" y="79247"/>
                </a:lnTo>
                <a:lnTo>
                  <a:pt x="20725" y="79247"/>
                </a:lnTo>
                <a:lnTo>
                  <a:pt x="21322" y="79755"/>
                </a:lnTo>
                <a:lnTo>
                  <a:pt x="21514" y="80263"/>
                </a:lnTo>
                <a:lnTo>
                  <a:pt x="13607" y="80263"/>
                </a:lnTo>
                <a:lnTo>
                  <a:pt x="13867" y="80517"/>
                </a:lnTo>
                <a:close/>
              </a:path>
              <a:path w="49530" h="109855">
                <a:moveTo>
                  <a:pt x="44037" y="81406"/>
                </a:moveTo>
                <a:lnTo>
                  <a:pt x="22746" y="81406"/>
                </a:lnTo>
                <a:lnTo>
                  <a:pt x="22841" y="80898"/>
                </a:lnTo>
                <a:lnTo>
                  <a:pt x="22935" y="80517"/>
                </a:lnTo>
                <a:lnTo>
                  <a:pt x="22457" y="80263"/>
                </a:lnTo>
                <a:lnTo>
                  <a:pt x="21002" y="79755"/>
                </a:lnTo>
                <a:lnTo>
                  <a:pt x="42959" y="79755"/>
                </a:lnTo>
                <a:lnTo>
                  <a:pt x="43899" y="80898"/>
                </a:lnTo>
                <a:lnTo>
                  <a:pt x="44037" y="81406"/>
                </a:lnTo>
                <a:close/>
              </a:path>
              <a:path w="49530" h="109855">
                <a:moveTo>
                  <a:pt x="20124" y="86613"/>
                </a:moveTo>
                <a:lnTo>
                  <a:pt x="13607" y="80263"/>
                </a:lnTo>
                <a:lnTo>
                  <a:pt x="21514" y="80263"/>
                </a:lnTo>
                <a:lnTo>
                  <a:pt x="21979" y="81406"/>
                </a:lnTo>
                <a:lnTo>
                  <a:pt x="22479" y="81406"/>
                </a:lnTo>
                <a:lnTo>
                  <a:pt x="25371" y="82930"/>
                </a:lnTo>
                <a:lnTo>
                  <a:pt x="24591" y="83946"/>
                </a:lnTo>
                <a:lnTo>
                  <a:pt x="22032" y="85089"/>
                </a:lnTo>
                <a:lnTo>
                  <a:pt x="21887" y="85089"/>
                </a:lnTo>
                <a:lnTo>
                  <a:pt x="20124" y="86613"/>
                </a:lnTo>
                <a:close/>
              </a:path>
              <a:path w="49530" h="109855">
                <a:moveTo>
                  <a:pt x="47713" y="82295"/>
                </a:moveTo>
                <a:lnTo>
                  <a:pt x="44258" y="82295"/>
                </a:lnTo>
                <a:lnTo>
                  <a:pt x="47602" y="81406"/>
                </a:lnTo>
                <a:lnTo>
                  <a:pt x="47337" y="81406"/>
                </a:lnTo>
                <a:lnTo>
                  <a:pt x="47606" y="82041"/>
                </a:lnTo>
                <a:lnTo>
                  <a:pt x="47713" y="82295"/>
                </a:lnTo>
                <a:close/>
              </a:path>
              <a:path w="49530" h="109855">
                <a:moveTo>
                  <a:pt x="21049" y="87121"/>
                </a:moveTo>
                <a:lnTo>
                  <a:pt x="20653" y="87121"/>
                </a:lnTo>
                <a:lnTo>
                  <a:pt x="20124" y="86613"/>
                </a:lnTo>
                <a:lnTo>
                  <a:pt x="21887" y="85089"/>
                </a:lnTo>
                <a:lnTo>
                  <a:pt x="22042" y="85089"/>
                </a:lnTo>
                <a:lnTo>
                  <a:pt x="24753" y="83946"/>
                </a:lnTo>
                <a:lnTo>
                  <a:pt x="24591" y="83946"/>
                </a:lnTo>
                <a:lnTo>
                  <a:pt x="25371" y="82930"/>
                </a:lnTo>
                <a:lnTo>
                  <a:pt x="27653" y="83946"/>
                </a:lnTo>
                <a:lnTo>
                  <a:pt x="21049" y="87121"/>
                </a:lnTo>
                <a:close/>
              </a:path>
              <a:path w="49530" h="109855">
                <a:moveTo>
                  <a:pt x="23174" y="91820"/>
                </a:moveTo>
                <a:lnTo>
                  <a:pt x="19530" y="87121"/>
                </a:lnTo>
                <a:lnTo>
                  <a:pt x="20124" y="86613"/>
                </a:lnTo>
                <a:lnTo>
                  <a:pt x="20653" y="87121"/>
                </a:lnTo>
                <a:lnTo>
                  <a:pt x="43531" y="87121"/>
                </a:lnTo>
                <a:lnTo>
                  <a:pt x="43422" y="87502"/>
                </a:lnTo>
                <a:lnTo>
                  <a:pt x="44616" y="90804"/>
                </a:lnTo>
                <a:lnTo>
                  <a:pt x="43835" y="91439"/>
                </a:lnTo>
                <a:lnTo>
                  <a:pt x="25264" y="91439"/>
                </a:lnTo>
                <a:lnTo>
                  <a:pt x="23174" y="91820"/>
                </a:lnTo>
                <a:close/>
              </a:path>
              <a:path w="49530" h="109855">
                <a:moveTo>
                  <a:pt x="31655" y="102742"/>
                </a:moveTo>
                <a:lnTo>
                  <a:pt x="22869" y="102742"/>
                </a:lnTo>
                <a:lnTo>
                  <a:pt x="21263" y="101726"/>
                </a:lnTo>
                <a:lnTo>
                  <a:pt x="21382" y="100075"/>
                </a:lnTo>
                <a:lnTo>
                  <a:pt x="22577" y="98932"/>
                </a:lnTo>
                <a:lnTo>
                  <a:pt x="21800" y="95122"/>
                </a:lnTo>
                <a:lnTo>
                  <a:pt x="22696" y="92582"/>
                </a:lnTo>
                <a:lnTo>
                  <a:pt x="25264" y="91439"/>
                </a:lnTo>
                <a:lnTo>
                  <a:pt x="43835" y="91439"/>
                </a:lnTo>
                <a:lnTo>
                  <a:pt x="42585" y="92328"/>
                </a:lnTo>
                <a:lnTo>
                  <a:pt x="41391" y="94360"/>
                </a:lnTo>
                <a:lnTo>
                  <a:pt x="41331" y="95122"/>
                </a:lnTo>
                <a:lnTo>
                  <a:pt x="41212" y="96646"/>
                </a:lnTo>
                <a:lnTo>
                  <a:pt x="38285" y="98932"/>
                </a:lnTo>
                <a:lnTo>
                  <a:pt x="35179" y="100583"/>
                </a:lnTo>
                <a:lnTo>
                  <a:pt x="32537" y="102488"/>
                </a:lnTo>
                <a:lnTo>
                  <a:pt x="31894" y="102488"/>
                </a:lnTo>
                <a:lnTo>
                  <a:pt x="31655" y="102742"/>
                </a:lnTo>
                <a:close/>
              </a:path>
              <a:path w="49530" h="109855">
                <a:moveTo>
                  <a:pt x="24353" y="109473"/>
                </a:moveTo>
                <a:lnTo>
                  <a:pt x="20606" y="107060"/>
                </a:lnTo>
                <a:lnTo>
                  <a:pt x="22609" y="102742"/>
                </a:lnTo>
                <a:lnTo>
                  <a:pt x="22727" y="102488"/>
                </a:lnTo>
                <a:lnTo>
                  <a:pt x="22467" y="102488"/>
                </a:lnTo>
                <a:lnTo>
                  <a:pt x="22869" y="102742"/>
                </a:lnTo>
                <a:lnTo>
                  <a:pt x="31655" y="102742"/>
                </a:lnTo>
                <a:lnTo>
                  <a:pt x="31655" y="103377"/>
                </a:lnTo>
                <a:lnTo>
                  <a:pt x="30759" y="104012"/>
                </a:lnTo>
                <a:lnTo>
                  <a:pt x="29863" y="104774"/>
                </a:lnTo>
                <a:lnTo>
                  <a:pt x="29427" y="105028"/>
                </a:lnTo>
                <a:lnTo>
                  <a:pt x="27116" y="105028"/>
                </a:lnTo>
                <a:lnTo>
                  <a:pt x="24916" y="109092"/>
                </a:lnTo>
                <a:lnTo>
                  <a:pt x="24353" y="109473"/>
                </a:lnTo>
                <a:close/>
              </a:path>
              <a:path w="49530" h="109855">
                <a:moveTo>
                  <a:pt x="32207" y="102742"/>
                </a:moveTo>
                <a:lnTo>
                  <a:pt x="31655" y="102742"/>
                </a:lnTo>
                <a:lnTo>
                  <a:pt x="31894" y="102488"/>
                </a:lnTo>
                <a:lnTo>
                  <a:pt x="32537" y="102488"/>
                </a:lnTo>
                <a:lnTo>
                  <a:pt x="32207" y="102742"/>
                </a:lnTo>
                <a:close/>
              </a:path>
              <a:path w="49530" h="109855">
                <a:moveTo>
                  <a:pt x="28729" y="105536"/>
                </a:moveTo>
                <a:lnTo>
                  <a:pt x="27116" y="105028"/>
                </a:lnTo>
                <a:lnTo>
                  <a:pt x="29427" y="105028"/>
                </a:lnTo>
                <a:lnTo>
                  <a:pt x="28729" y="105536"/>
                </a:lnTo>
                <a:close/>
              </a:path>
            </a:pathLst>
          </a:custGeom>
          <a:solidFill>
            <a:srgbClr val="E84E4D"/>
          </a:solidFill>
        </p:spPr>
        <p:txBody>
          <a:bodyPr wrap="square" lIns="0" tIns="0" rIns="0" bIns="0" rtlCol="0"/>
          <a:lstStyle/>
          <a:p>
            <a:endParaRPr/>
          </a:p>
        </p:txBody>
      </p:sp>
      <p:sp>
        <p:nvSpPr>
          <p:cNvPr id="107" name="object 107"/>
          <p:cNvSpPr/>
          <p:nvPr/>
        </p:nvSpPr>
        <p:spPr>
          <a:xfrm>
            <a:off x="14867627" y="3087619"/>
            <a:ext cx="72390" cy="111760"/>
          </a:xfrm>
          <a:custGeom>
            <a:avLst/>
            <a:gdLst/>
            <a:ahLst/>
            <a:cxnLst/>
            <a:rect l="l" t="t" r="r" b="b"/>
            <a:pathLst>
              <a:path w="72390" h="111760">
                <a:moveTo>
                  <a:pt x="17500" y="3936"/>
                </a:moveTo>
                <a:lnTo>
                  <a:pt x="11527" y="3936"/>
                </a:lnTo>
                <a:lnTo>
                  <a:pt x="13388" y="126"/>
                </a:lnTo>
                <a:lnTo>
                  <a:pt x="16088" y="0"/>
                </a:lnTo>
                <a:lnTo>
                  <a:pt x="16544" y="1523"/>
                </a:lnTo>
                <a:lnTo>
                  <a:pt x="17739" y="2666"/>
                </a:lnTo>
                <a:lnTo>
                  <a:pt x="18360" y="2666"/>
                </a:lnTo>
                <a:lnTo>
                  <a:pt x="17500" y="3936"/>
                </a:lnTo>
                <a:close/>
              </a:path>
              <a:path w="72390" h="111760">
                <a:moveTo>
                  <a:pt x="18360" y="2666"/>
                </a:moveTo>
                <a:lnTo>
                  <a:pt x="17739" y="2666"/>
                </a:lnTo>
                <a:lnTo>
                  <a:pt x="17739" y="0"/>
                </a:lnTo>
                <a:lnTo>
                  <a:pt x="18885" y="0"/>
                </a:lnTo>
                <a:lnTo>
                  <a:pt x="19650" y="888"/>
                </a:lnTo>
                <a:lnTo>
                  <a:pt x="18360" y="2666"/>
                </a:lnTo>
                <a:close/>
              </a:path>
              <a:path w="72390" h="111760">
                <a:moveTo>
                  <a:pt x="22525" y="11048"/>
                </a:moveTo>
                <a:lnTo>
                  <a:pt x="8421" y="11048"/>
                </a:lnTo>
                <a:lnTo>
                  <a:pt x="5674" y="9905"/>
                </a:lnTo>
                <a:lnTo>
                  <a:pt x="7047" y="8000"/>
                </a:lnTo>
                <a:lnTo>
                  <a:pt x="7047" y="6857"/>
                </a:lnTo>
                <a:lnTo>
                  <a:pt x="1851" y="3301"/>
                </a:lnTo>
                <a:lnTo>
                  <a:pt x="3260" y="507"/>
                </a:lnTo>
                <a:lnTo>
                  <a:pt x="11682" y="126"/>
                </a:lnTo>
                <a:lnTo>
                  <a:pt x="11580" y="2666"/>
                </a:lnTo>
                <a:lnTo>
                  <a:pt x="11527" y="3936"/>
                </a:lnTo>
                <a:lnTo>
                  <a:pt x="23426" y="3936"/>
                </a:lnTo>
                <a:lnTo>
                  <a:pt x="23884" y="5714"/>
                </a:lnTo>
                <a:lnTo>
                  <a:pt x="16484" y="5714"/>
                </a:lnTo>
                <a:lnTo>
                  <a:pt x="16962" y="9905"/>
                </a:lnTo>
                <a:lnTo>
                  <a:pt x="18874" y="10413"/>
                </a:lnTo>
                <a:lnTo>
                  <a:pt x="22440" y="10413"/>
                </a:lnTo>
                <a:lnTo>
                  <a:pt x="22525" y="11048"/>
                </a:lnTo>
                <a:close/>
              </a:path>
              <a:path w="72390" h="111760">
                <a:moveTo>
                  <a:pt x="0" y="3301"/>
                </a:moveTo>
                <a:lnTo>
                  <a:pt x="61" y="2666"/>
                </a:lnTo>
                <a:lnTo>
                  <a:pt x="172" y="1523"/>
                </a:lnTo>
                <a:lnTo>
                  <a:pt x="271" y="507"/>
                </a:lnTo>
                <a:lnTo>
                  <a:pt x="2689" y="507"/>
                </a:lnTo>
                <a:lnTo>
                  <a:pt x="1254" y="888"/>
                </a:lnTo>
                <a:lnTo>
                  <a:pt x="0" y="3301"/>
                </a:lnTo>
                <a:close/>
              </a:path>
              <a:path w="72390" h="111760">
                <a:moveTo>
                  <a:pt x="23426" y="3936"/>
                </a:moveTo>
                <a:lnTo>
                  <a:pt x="17500" y="3936"/>
                </a:lnTo>
                <a:lnTo>
                  <a:pt x="22816" y="1523"/>
                </a:lnTo>
                <a:lnTo>
                  <a:pt x="23426" y="3936"/>
                </a:lnTo>
                <a:close/>
              </a:path>
              <a:path w="72390" h="111760">
                <a:moveTo>
                  <a:pt x="24189" y="6857"/>
                </a:moveTo>
                <a:lnTo>
                  <a:pt x="16484" y="5714"/>
                </a:lnTo>
                <a:lnTo>
                  <a:pt x="23884" y="5714"/>
                </a:lnTo>
                <a:lnTo>
                  <a:pt x="24189" y="6857"/>
                </a:lnTo>
                <a:close/>
              </a:path>
              <a:path w="72390" h="111760">
                <a:moveTo>
                  <a:pt x="22440" y="10413"/>
                </a:moveTo>
                <a:lnTo>
                  <a:pt x="18874" y="10413"/>
                </a:lnTo>
                <a:lnTo>
                  <a:pt x="18276" y="8635"/>
                </a:lnTo>
                <a:lnTo>
                  <a:pt x="18814" y="8000"/>
                </a:lnTo>
                <a:lnTo>
                  <a:pt x="22099" y="8000"/>
                </a:lnTo>
                <a:lnTo>
                  <a:pt x="22368" y="9905"/>
                </a:lnTo>
                <a:lnTo>
                  <a:pt x="22440" y="10413"/>
                </a:lnTo>
                <a:close/>
              </a:path>
              <a:path w="72390" h="111760">
                <a:moveTo>
                  <a:pt x="12602" y="11683"/>
                </a:moveTo>
                <a:lnTo>
                  <a:pt x="10093" y="11683"/>
                </a:lnTo>
                <a:lnTo>
                  <a:pt x="12184" y="11048"/>
                </a:lnTo>
                <a:lnTo>
                  <a:pt x="12602" y="11683"/>
                </a:lnTo>
                <a:close/>
              </a:path>
              <a:path w="72390" h="111760">
                <a:moveTo>
                  <a:pt x="24249" y="13969"/>
                </a:moveTo>
                <a:lnTo>
                  <a:pt x="20665" y="13969"/>
                </a:lnTo>
                <a:lnTo>
                  <a:pt x="22696" y="12191"/>
                </a:lnTo>
                <a:lnTo>
                  <a:pt x="22661" y="11937"/>
                </a:lnTo>
                <a:lnTo>
                  <a:pt x="23592" y="11048"/>
                </a:lnTo>
                <a:lnTo>
                  <a:pt x="23393" y="11683"/>
                </a:lnTo>
                <a:lnTo>
                  <a:pt x="23313" y="11937"/>
                </a:lnTo>
                <a:lnTo>
                  <a:pt x="23234" y="12191"/>
                </a:lnTo>
                <a:lnTo>
                  <a:pt x="24249" y="13969"/>
                </a:lnTo>
                <a:close/>
              </a:path>
              <a:path w="72390" h="111760">
                <a:moveTo>
                  <a:pt x="13498" y="14604"/>
                </a:moveTo>
                <a:lnTo>
                  <a:pt x="10691" y="14604"/>
                </a:lnTo>
                <a:lnTo>
                  <a:pt x="12602" y="11683"/>
                </a:lnTo>
                <a:lnTo>
                  <a:pt x="22611" y="11683"/>
                </a:lnTo>
                <a:lnTo>
                  <a:pt x="22661" y="11937"/>
                </a:lnTo>
                <a:lnTo>
                  <a:pt x="22421" y="12191"/>
                </a:lnTo>
                <a:lnTo>
                  <a:pt x="15349" y="12191"/>
                </a:lnTo>
                <a:lnTo>
                  <a:pt x="13498" y="14604"/>
                </a:lnTo>
                <a:close/>
              </a:path>
              <a:path w="72390" h="111760">
                <a:moveTo>
                  <a:pt x="20665" y="13969"/>
                </a:moveTo>
                <a:lnTo>
                  <a:pt x="22661" y="11937"/>
                </a:lnTo>
                <a:lnTo>
                  <a:pt x="22696" y="12191"/>
                </a:lnTo>
                <a:lnTo>
                  <a:pt x="20665" y="13969"/>
                </a:lnTo>
                <a:close/>
              </a:path>
              <a:path w="72390" h="111760">
                <a:moveTo>
                  <a:pt x="23911" y="21208"/>
                </a:moveTo>
                <a:lnTo>
                  <a:pt x="18157" y="21208"/>
                </a:lnTo>
                <a:lnTo>
                  <a:pt x="20367" y="19430"/>
                </a:lnTo>
                <a:lnTo>
                  <a:pt x="17918" y="17652"/>
                </a:lnTo>
                <a:lnTo>
                  <a:pt x="15290" y="17017"/>
                </a:lnTo>
                <a:lnTo>
                  <a:pt x="14236" y="17017"/>
                </a:lnTo>
                <a:lnTo>
                  <a:pt x="13815" y="16636"/>
                </a:lnTo>
                <a:lnTo>
                  <a:pt x="14095" y="16382"/>
                </a:lnTo>
                <a:lnTo>
                  <a:pt x="15349" y="12191"/>
                </a:lnTo>
                <a:lnTo>
                  <a:pt x="22412" y="12191"/>
                </a:lnTo>
                <a:lnTo>
                  <a:pt x="20665" y="13969"/>
                </a:lnTo>
                <a:lnTo>
                  <a:pt x="24249" y="13969"/>
                </a:lnTo>
                <a:lnTo>
                  <a:pt x="24130" y="14604"/>
                </a:lnTo>
                <a:lnTo>
                  <a:pt x="24040" y="15239"/>
                </a:lnTo>
                <a:lnTo>
                  <a:pt x="21621" y="15239"/>
                </a:lnTo>
                <a:lnTo>
                  <a:pt x="21928" y="16382"/>
                </a:lnTo>
                <a:lnTo>
                  <a:pt x="21996" y="16636"/>
                </a:lnTo>
                <a:lnTo>
                  <a:pt x="22099" y="17017"/>
                </a:lnTo>
                <a:lnTo>
                  <a:pt x="22230" y="17398"/>
                </a:lnTo>
                <a:lnTo>
                  <a:pt x="22278" y="17652"/>
                </a:lnTo>
                <a:lnTo>
                  <a:pt x="24100" y="17652"/>
                </a:lnTo>
                <a:lnTo>
                  <a:pt x="24727" y="20065"/>
                </a:lnTo>
                <a:lnTo>
                  <a:pt x="23911" y="21208"/>
                </a:lnTo>
                <a:close/>
              </a:path>
              <a:path w="72390" h="111760">
                <a:moveTo>
                  <a:pt x="23950" y="15874"/>
                </a:moveTo>
                <a:lnTo>
                  <a:pt x="21621" y="15239"/>
                </a:lnTo>
                <a:lnTo>
                  <a:pt x="24040" y="15239"/>
                </a:lnTo>
                <a:lnTo>
                  <a:pt x="23950" y="15874"/>
                </a:lnTo>
                <a:close/>
              </a:path>
              <a:path w="72390" h="111760">
                <a:moveTo>
                  <a:pt x="13056" y="17398"/>
                </a:moveTo>
                <a:lnTo>
                  <a:pt x="13080" y="15874"/>
                </a:lnTo>
                <a:lnTo>
                  <a:pt x="13815" y="16636"/>
                </a:lnTo>
                <a:lnTo>
                  <a:pt x="13250" y="17017"/>
                </a:lnTo>
                <a:lnTo>
                  <a:pt x="15037" y="17017"/>
                </a:lnTo>
                <a:lnTo>
                  <a:pt x="13056" y="17398"/>
                </a:lnTo>
                <a:close/>
              </a:path>
              <a:path w="72390" h="111760">
                <a:moveTo>
                  <a:pt x="12244" y="17652"/>
                </a:moveTo>
                <a:lnTo>
                  <a:pt x="13250" y="17017"/>
                </a:lnTo>
                <a:lnTo>
                  <a:pt x="13815" y="16636"/>
                </a:lnTo>
                <a:lnTo>
                  <a:pt x="14236" y="17017"/>
                </a:lnTo>
                <a:lnTo>
                  <a:pt x="13064" y="17017"/>
                </a:lnTo>
                <a:lnTo>
                  <a:pt x="13056" y="17398"/>
                </a:lnTo>
                <a:lnTo>
                  <a:pt x="12244" y="17652"/>
                </a:lnTo>
                <a:close/>
              </a:path>
              <a:path w="72390" h="111760">
                <a:moveTo>
                  <a:pt x="10093" y="20573"/>
                </a:moveTo>
                <a:lnTo>
                  <a:pt x="10093" y="17017"/>
                </a:lnTo>
                <a:lnTo>
                  <a:pt x="11467" y="17017"/>
                </a:lnTo>
                <a:lnTo>
                  <a:pt x="11945" y="18795"/>
                </a:lnTo>
                <a:lnTo>
                  <a:pt x="10093" y="20573"/>
                </a:lnTo>
                <a:close/>
              </a:path>
              <a:path w="72390" h="111760">
                <a:moveTo>
                  <a:pt x="13020" y="24129"/>
                </a:moveTo>
                <a:lnTo>
                  <a:pt x="12935" y="23621"/>
                </a:lnTo>
                <a:lnTo>
                  <a:pt x="12828" y="22986"/>
                </a:lnTo>
                <a:lnTo>
                  <a:pt x="12721" y="22351"/>
                </a:lnTo>
                <a:lnTo>
                  <a:pt x="12463" y="21208"/>
                </a:lnTo>
                <a:lnTo>
                  <a:pt x="12423" y="20573"/>
                </a:lnTo>
                <a:lnTo>
                  <a:pt x="13020" y="20065"/>
                </a:lnTo>
                <a:lnTo>
                  <a:pt x="13056" y="17398"/>
                </a:lnTo>
                <a:lnTo>
                  <a:pt x="15037" y="17017"/>
                </a:lnTo>
                <a:lnTo>
                  <a:pt x="14258" y="17017"/>
                </a:lnTo>
                <a:lnTo>
                  <a:pt x="17593" y="20573"/>
                </a:lnTo>
                <a:lnTo>
                  <a:pt x="18157" y="21208"/>
                </a:lnTo>
                <a:lnTo>
                  <a:pt x="23911" y="21208"/>
                </a:lnTo>
                <a:lnTo>
                  <a:pt x="22686" y="22986"/>
                </a:lnTo>
                <a:lnTo>
                  <a:pt x="15947" y="22986"/>
                </a:lnTo>
                <a:lnTo>
                  <a:pt x="13020" y="24129"/>
                </a:lnTo>
                <a:close/>
              </a:path>
              <a:path w="72390" h="111760">
                <a:moveTo>
                  <a:pt x="24100" y="17652"/>
                </a:moveTo>
                <a:lnTo>
                  <a:pt x="22278" y="17652"/>
                </a:lnTo>
                <a:lnTo>
                  <a:pt x="23950" y="17017"/>
                </a:lnTo>
                <a:lnTo>
                  <a:pt x="24060" y="17398"/>
                </a:lnTo>
                <a:lnTo>
                  <a:pt x="24100" y="17652"/>
                </a:lnTo>
                <a:close/>
              </a:path>
              <a:path w="72390" h="111760">
                <a:moveTo>
                  <a:pt x="24804" y="26034"/>
                </a:moveTo>
                <a:lnTo>
                  <a:pt x="23592" y="26034"/>
                </a:lnTo>
                <a:lnTo>
                  <a:pt x="23842" y="24129"/>
                </a:lnTo>
                <a:lnTo>
                  <a:pt x="23909" y="23621"/>
                </a:lnTo>
                <a:lnTo>
                  <a:pt x="23992" y="22986"/>
                </a:lnTo>
                <a:lnTo>
                  <a:pt x="24075" y="22351"/>
                </a:lnTo>
                <a:lnTo>
                  <a:pt x="24142" y="21843"/>
                </a:lnTo>
                <a:lnTo>
                  <a:pt x="24225" y="21208"/>
                </a:lnTo>
                <a:lnTo>
                  <a:pt x="24309" y="20573"/>
                </a:lnTo>
                <a:lnTo>
                  <a:pt x="25025" y="22986"/>
                </a:lnTo>
                <a:lnTo>
                  <a:pt x="28119" y="22986"/>
                </a:lnTo>
                <a:lnTo>
                  <a:pt x="24804" y="26034"/>
                </a:lnTo>
                <a:close/>
              </a:path>
              <a:path w="72390" h="111760">
                <a:moveTo>
                  <a:pt x="28119" y="22986"/>
                </a:moveTo>
                <a:lnTo>
                  <a:pt x="26459" y="22986"/>
                </a:lnTo>
                <a:lnTo>
                  <a:pt x="25444" y="21208"/>
                </a:lnTo>
                <a:lnTo>
                  <a:pt x="25862" y="20573"/>
                </a:lnTo>
                <a:lnTo>
                  <a:pt x="28370" y="21843"/>
                </a:lnTo>
                <a:lnTo>
                  <a:pt x="29445" y="21843"/>
                </a:lnTo>
                <a:lnTo>
                  <a:pt x="28119" y="22986"/>
                </a:lnTo>
                <a:close/>
              </a:path>
              <a:path w="72390" h="111760">
                <a:moveTo>
                  <a:pt x="15588" y="26542"/>
                </a:moveTo>
                <a:lnTo>
                  <a:pt x="15702" y="25399"/>
                </a:lnTo>
                <a:lnTo>
                  <a:pt x="15827" y="24129"/>
                </a:lnTo>
                <a:lnTo>
                  <a:pt x="15947" y="22986"/>
                </a:lnTo>
                <a:lnTo>
                  <a:pt x="22686" y="22986"/>
                </a:lnTo>
                <a:lnTo>
                  <a:pt x="22278" y="23621"/>
                </a:lnTo>
                <a:lnTo>
                  <a:pt x="22607" y="24129"/>
                </a:lnTo>
                <a:lnTo>
                  <a:pt x="16484" y="24129"/>
                </a:lnTo>
                <a:lnTo>
                  <a:pt x="15588" y="26542"/>
                </a:lnTo>
                <a:close/>
              </a:path>
              <a:path w="72390" h="111760">
                <a:moveTo>
                  <a:pt x="27474" y="28955"/>
                </a:moveTo>
                <a:lnTo>
                  <a:pt x="17739" y="28955"/>
                </a:lnTo>
                <a:lnTo>
                  <a:pt x="20008" y="28320"/>
                </a:lnTo>
                <a:lnTo>
                  <a:pt x="21740" y="27812"/>
                </a:lnTo>
                <a:lnTo>
                  <a:pt x="19650" y="25399"/>
                </a:lnTo>
                <a:lnTo>
                  <a:pt x="16484" y="24129"/>
                </a:lnTo>
                <a:lnTo>
                  <a:pt x="22607" y="24129"/>
                </a:lnTo>
                <a:lnTo>
                  <a:pt x="23592" y="26034"/>
                </a:lnTo>
                <a:lnTo>
                  <a:pt x="24804" y="26034"/>
                </a:lnTo>
                <a:lnTo>
                  <a:pt x="24141" y="26542"/>
                </a:lnTo>
                <a:lnTo>
                  <a:pt x="22815" y="27812"/>
                </a:lnTo>
                <a:lnTo>
                  <a:pt x="27474" y="28955"/>
                </a:lnTo>
                <a:close/>
              </a:path>
              <a:path w="72390" h="111760">
                <a:moveTo>
                  <a:pt x="31078" y="29590"/>
                </a:moveTo>
                <a:lnTo>
                  <a:pt x="29804" y="29590"/>
                </a:lnTo>
                <a:lnTo>
                  <a:pt x="35358" y="25399"/>
                </a:lnTo>
                <a:lnTo>
                  <a:pt x="35239" y="26542"/>
                </a:lnTo>
                <a:lnTo>
                  <a:pt x="35119" y="27812"/>
                </a:lnTo>
                <a:lnTo>
                  <a:pt x="35060" y="28320"/>
                </a:lnTo>
                <a:lnTo>
                  <a:pt x="33865" y="28320"/>
                </a:lnTo>
                <a:lnTo>
                  <a:pt x="31078" y="29590"/>
                </a:lnTo>
                <a:close/>
              </a:path>
              <a:path w="72390" h="111760">
                <a:moveTo>
                  <a:pt x="16544" y="33146"/>
                </a:moveTo>
                <a:lnTo>
                  <a:pt x="16425" y="32511"/>
                </a:lnTo>
                <a:lnTo>
                  <a:pt x="15290" y="28320"/>
                </a:lnTo>
                <a:lnTo>
                  <a:pt x="14931" y="27177"/>
                </a:lnTo>
                <a:lnTo>
                  <a:pt x="18575" y="26542"/>
                </a:lnTo>
                <a:lnTo>
                  <a:pt x="20697" y="26542"/>
                </a:lnTo>
                <a:lnTo>
                  <a:pt x="17739" y="28955"/>
                </a:lnTo>
                <a:lnTo>
                  <a:pt x="27474" y="28955"/>
                </a:lnTo>
                <a:lnTo>
                  <a:pt x="29804" y="29590"/>
                </a:lnTo>
                <a:lnTo>
                  <a:pt x="31078" y="29590"/>
                </a:lnTo>
                <a:lnTo>
                  <a:pt x="29684" y="30098"/>
                </a:lnTo>
                <a:lnTo>
                  <a:pt x="37568" y="31368"/>
                </a:lnTo>
                <a:lnTo>
                  <a:pt x="38106" y="32003"/>
                </a:lnTo>
                <a:lnTo>
                  <a:pt x="20367" y="32003"/>
                </a:lnTo>
                <a:lnTo>
                  <a:pt x="16544" y="33146"/>
                </a:lnTo>
                <a:close/>
              </a:path>
              <a:path w="72390" h="111760">
                <a:moveTo>
                  <a:pt x="35000" y="28955"/>
                </a:moveTo>
                <a:lnTo>
                  <a:pt x="33865" y="28320"/>
                </a:lnTo>
                <a:lnTo>
                  <a:pt x="35060" y="28320"/>
                </a:lnTo>
                <a:lnTo>
                  <a:pt x="35000" y="28955"/>
                </a:lnTo>
                <a:close/>
              </a:path>
              <a:path w="72390" h="111760">
                <a:moveTo>
                  <a:pt x="23266" y="40766"/>
                </a:moveTo>
                <a:lnTo>
                  <a:pt x="23114" y="40258"/>
                </a:lnTo>
                <a:lnTo>
                  <a:pt x="19232" y="40258"/>
                </a:lnTo>
                <a:lnTo>
                  <a:pt x="19442" y="39115"/>
                </a:lnTo>
                <a:lnTo>
                  <a:pt x="19559" y="38480"/>
                </a:lnTo>
                <a:lnTo>
                  <a:pt x="19653" y="37972"/>
                </a:lnTo>
                <a:lnTo>
                  <a:pt x="19769" y="37337"/>
                </a:lnTo>
                <a:lnTo>
                  <a:pt x="19889" y="36702"/>
                </a:lnTo>
                <a:lnTo>
                  <a:pt x="25563" y="34924"/>
                </a:lnTo>
                <a:lnTo>
                  <a:pt x="18157" y="33781"/>
                </a:lnTo>
                <a:lnTo>
                  <a:pt x="20367" y="32003"/>
                </a:lnTo>
                <a:lnTo>
                  <a:pt x="38106" y="32003"/>
                </a:lnTo>
                <a:lnTo>
                  <a:pt x="38464" y="32511"/>
                </a:lnTo>
                <a:lnTo>
                  <a:pt x="38375" y="33146"/>
                </a:lnTo>
                <a:lnTo>
                  <a:pt x="38285" y="33781"/>
                </a:lnTo>
                <a:lnTo>
                  <a:pt x="38703" y="33781"/>
                </a:lnTo>
                <a:lnTo>
                  <a:pt x="39300" y="34924"/>
                </a:lnTo>
                <a:lnTo>
                  <a:pt x="41510" y="34924"/>
                </a:lnTo>
                <a:lnTo>
                  <a:pt x="40495" y="36194"/>
                </a:lnTo>
                <a:lnTo>
                  <a:pt x="40256" y="36702"/>
                </a:lnTo>
                <a:lnTo>
                  <a:pt x="37688" y="36702"/>
                </a:lnTo>
                <a:lnTo>
                  <a:pt x="38285" y="38480"/>
                </a:lnTo>
                <a:lnTo>
                  <a:pt x="40435" y="38480"/>
                </a:lnTo>
                <a:lnTo>
                  <a:pt x="41271" y="39115"/>
                </a:lnTo>
                <a:lnTo>
                  <a:pt x="25205" y="39115"/>
                </a:lnTo>
                <a:lnTo>
                  <a:pt x="23266" y="40766"/>
                </a:lnTo>
                <a:close/>
              </a:path>
              <a:path w="72390" h="111760">
                <a:moveTo>
                  <a:pt x="40435" y="38480"/>
                </a:moveTo>
                <a:lnTo>
                  <a:pt x="38285" y="38480"/>
                </a:lnTo>
                <a:lnTo>
                  <a:pt x="39599" y="37972"/>
                </a:lnTo>
                <a:lnTo>
                  <a:pt x="40435" y="38480"/>
                </a:lnTo>
                <a:close/>
              </a:path>
              <a:path w="72390" h="111760">
                <a:moveTo>
                  <a:pt x="26339" y="45084"/>
                </a:moveTo>
                <a:lnTo>
                  <a:pt x="27653" y="42290"/>
                </a:lnTo>
                <a:lnTo>
                  <a:pt x="27768" y="42046"/>
                </a:lnTo>
                <a:lnTo>
                  <a:pt x="27459" y="42046"/>
                </a:lnTo>
                <a:lnTo>
                  <a:pt x="26339" y="41528"/>
                </a:lnTo>
                <a:lnTo>
                  <a:pt x="25205" y="39115"/>
                </a:lnTo>
                <a:lnTo>
                  <a:pt x="41271" y="39115"/>
                </a:lnTo>
                <a:lnTo>
                  <a:pt x="41212" y="40258"/>
                </a:lnTo>
                <a:lnTo>
                  <a:pt x="34940" y="40258"/>
                </a:lnTo>
                <a:lnTo>
                  <a:pt x="36971" y="43306"/>
                </a:lnTo>
                <a:lnTo>
                  <a:pt x="37246" y="43814"/>
                </a:lnTo>
                <a:lnTo>
                  <a:pt x="38763" y="44449"/>
                </a:lnTo>
                <a:lnTo>
                  <a:pt x="29266" y="44449"/>
                </a:lnTo>
                <a:lnTo>
                  <a:pt x="26339" y="45084"/>
                </a:lnTo>
                <a:close/>
              </a:path>
              <a:path w="72390" h="111760">
                <a:moveTo>
                  <a:pt x="39802" y="41274"/>
                </a:moveTo>
                <a:lnTo>
                  <a:pt x="34940" y="40258"/>
                </a:lnTo>
                <a:lnTo>
                  <a:pt x="41212" y="40258"/>
                </a:lnTo>
                <a:lnTo>
                  <a:pt x="41178" y="41020"/>
                </a:lnTo>
                <a:lnTo>
                  <a:pt x="39802" y="41274"/>
                </a:lnTo>
                <a:close/>
              </a:path>
              <a:path w="72390" h="111760">
                <a:moveTo>
                  <a:pt x="45632" y="41528"/>
                </a:moveTo>
                <a:lnTo>
                  <a:pt x="41152" y="41528"/>
                </a:lnTo>
                <a:lnTo>
                  <a:pt x="41178" y="41020"/>
                </a:lnTo>
                <a:lnTo>
                  <a:pt x="44616" y="40258"/>
                </a:lnTo>
                <a:lnTo>
                  <a:pt x="45632" y="41528"/>
                </a:lnTo>
                <a:close/>
              </a:path>
              <a:path w="72390" h="111760">
                <a:moveTo>
                  <a:pt x="22172" y="42046"/>
                </a:moveTo>
                <a:lnTo>
                  <a:pt x="21923" y="42046"/>
                </a:lnTo>
                <a:lnTo>
                  <a:pt x="23266" y="40766"/>
                </a:lnTo>
                <a:lnTo>
                  <a:pt x="23472" y="40893"/>
                </a:lnTo>
                <a:lnTo>
                  <a:pt x="22172" y="42046"/>
                </a:lnTo>
                <a:close/>
              </a:path>
              <a:path w="72390" h="111760">
                <a:moveTo>
                  <a:pt x="41152" y="41528"/>
                </a:moveTo>
                <a:lnTo>
                  <a:pt x="39802" y="41274"/>
                </a:lnTo>
                <a:lnTo>
                  <a:pt x="41178" y="41020"/>
                </a:lnTo>
                <a:lnTo>
                  <a:pt x="41152" y="41528"/>
                </a:lnTo>
                <a:close/>
              </a:path>
              <a:path w="72390" h="111760">
                <a:moveTo>
                  <a:pt x="46378" y="47497"/>
                </a:moveTo>
                <a:lnTo>
                  <a:pt x="39778" y="47497"/>
                </a:lnTo>
                <a:lnTo>
                  <a:pt x="43720" y="46862"/>
                </a:lnTo>
                <a:lnTo>
                  <a:pt x="40137" y="44449"/>
                </a:lnTo>
                <a:lnTo>
                  <a:pt x="38464" y="41528"/>
                </a:lnTo>
                <a:lnTo>
                  <a:pt x="39802" y="41274"/>
                </a:lnTo>
                <a:lnTo>
                  <a:pt x="41152" y="41528"/>
                </a:lnTo>
                <a:lnTo>
                  <a:pt x="45632" y="41528"/>
                </a:lnTo>
                <a:lnTo>
                  <a:pt x="46886" y="42671"/>
                </a:lnTo>
                <a:lnTo>
                  <a:pt x="44138" y="43306"/>
                </a:lnTo>
                <a:lnTo>
                  <a:pt x="44359" y="43814"/>
                </a:lnTo>
                <a:lnTo>
                  <a:pt x="46109" y="45719"/>
                </a:lnTo>
                <a:lnTo>
                  <a:pt x="46186" y="46227"/>
                </a:lnTo>
                <a:lnTo>
                  <a:pt x="46282" y="46862"/>
                </a:lnTo>
                <a:lnTo>
                  <a:pt x="46378" y="47497"/>
                </a:lnTo>
                <a:close/>
              </a:path>
              <a:path w="72390" h="111760">
                <a:moveTo>
                  <a:pt x="22096" y="42290"/>
                </a:moveTo>
                <a:lnTo>
                  <a:pt x="21478" y="42046"/>
                </a:lnTo>
                <a:lnTo>
                  <a:pt x="21923" y="42046"/>
                </a:lnTo>
                <a:lnTo>
                  <a:pt x="22096" y="42290"/>
                </a:lnTo>
                <a:close/>
              </a:path>
              <a:path w="72390" h="111760">
                <a:moveTo>
                  <a:pt x="25085" y="45084"/>
                </a:moveTo>
                <a:lnTo>
                  <a:pt x="24070" y="45084"/>
                </a:lnTo>
                <a:lnTo>
                  <a:pt x="22365" y="42671"/>
                </a:lnTo>
                <a:lnTo>
                  <a:pt x="22148" y="42290"/>
                </a:lnTo>
                <a:lnTo>
                  <a:pt x="21938" y="42046"/>
                </a:lnTo>
                <a:lnTo>
                  <a:pt x="25582" y="43814"/>
                </a:lnTo>
                <a:lnTo>
                  <a:pt x="25085" y="45084"/>
                </a:lnTo>
                <a:close/>
              </a:path>
              <a:path w="72390" h="111760">
                <a:moveTo>
                  <a:pt x="28490" y="52196"/>
                </a:moveTo>
                <a:lnTo>
                  <a:pt x="29983" y="51053"/>
                </a:lnTo>
                <a:lnTo>
                  <a:pt x="29386" y="49910"/>
                </a:lnTo>
                <a:lnTo>
                  <a:pt x="26698" y="48640"/>
                </a:lnTo>
                <a:lnTo>
                  <a:pt x="27415" y="46862"/>
                </a:lnTo>
                <a:lnTo>
                  <a:pt x="29684" y="46227"/>
                </a:lnTo>
                <a:lnTo>
                  <a:pt x="29266" y="44449"/>
                </a:lnTo>
                <a:lnTo>
                  <a:pt x="38763" y="44449"/>
                </a:lnTo>
                <a:lnTo>
                  <a:pt x="40256" y="45084"/>
                </a:lnTo>
                <a:lnTo>
                  <a:pt x="40130" y="45719"/>
                </a:lnTo>
                <a:lnTo>
                  <a:pt x="40030" y="46227"/>
                </a:lnTo>
                <a:lnTo>
                  <a:pt x="39904" y="46862"/>
                </a:lnTo>
                <a:lnTo>
                  <a:pt x="39778" y="47497"/>
                </a:lnTo>
                <a:lnTo>
                  <a:pt x="46378" y="47497"/>
                </a:lnTo>
                <a:lnTo>
                  <a:pt x="46468" y="48132"/>
                </a:lnTo>
                <a:lnTo>
                  <a:pt x="44556" y="48640"/>
                </a:lnTo>
                <a:lnTo>
                  <a:pt x="43840" y="48640"/>
                </a:lnTo>
                <a:lnTo>
                  <a:pt x="41869" y="49275"/>
                </a:lnTo>
                <a:lnTo>
                  <a:pt x="41762" y="49910"/>
                </a:lnTo>
                <a:lnTo>
                  <a:pt x="41677" y="50418"/>
                </a:lnTo>
                <a:lnTo>
                  <a:pt x="41570" y="51053"/>
                </a:lnTo>
                <a:lnTo>
                  <a:pt x="35836" y="51053"/>
                </a:lnTo>
                <a:lnTo>
                  <a:pt x="35319" y="51688"/>
                </a:lnTo>
                <a:lnTo>
                  <a:pt x="30162" y="51688"/>
                </a:lnTo>
                <a:lnTo>
                  <a:pt x="28490" y="52196"/>
                </a:lnTo>
                <a:close/>
              </a:path>
              <a:path w="72390" h="111760">
                <a:moveTo>
                  <a:pt x="43737" y="48894"/>
                </a:moveTo>
                <a:lnTo>
                  <a:pt x="43840" y="48640"/>
                </a:lnTo>
                <a:lnTo>
                  <a:pt x="44556" y="48640"/>
                </a:lnTo>
                <a:lnTo>
                  <a:pt x="43737" y="48894"/>
                </a:lnTo>
                <a:close/>
              </a:path>
              <a:path w="72390" h="111760">
                <a:moveTo>
                  <a:pt x="43431" y="49656"/>
                </a:moveTo>
                <a:lnTo>
                  <a:pt x="42645" y="49275"/>
                </a:lnTo>
                <a:lnTo>
                  <a:pt x="43737" y="48894"/>
                </a:lnTo>
                <a:lnTo>
                  <a:pt x="43431" y="49656"/>
                </a:lnTo>
                <a:close/>
              </a:path>
              <a:path w="72390" h="111760">
                <a:moveTo>
                  <a:pt x="47065" y="51688"/>
                </a:moveTo>
                <a:lnTo>
                  <a:pt x="44795" y="51688"/>
                </a:lnTo>
                <a:lnTo>
                  <a:pt x="43840" y="51053"/>
                </a:lnTo>
                <a:lnTo>
                  <a:pt x="43123" y="50418"/>
                </a:lnTo>
                <a:lnTo>
                  <a:pt x="43328" y="49910"/>
                </a:lnTo>
                <a:lnTo>
                  <a:pt x="43431" y="49656"/>
                </a:lnTo>
                <a:lnTo>
                  <a:pt x="47065" y="51688"/>
                </a:lnTo>
                <a:close/>
              </a:path>
              <a:path w="72390" h="111760">
                <a:moveTo>
                  <a:pt x="39181" y="74294"/>
                </a:moveTo>
                <a:lnTo>
                  <a:pt x="37748" y="73786"/>
                </a:lnTo>
                <a:lnTo>
                  <a:pt x="39181" y="72008"/>
                </a:lnTo>
                <a:lnTo>
                  <a:pt x="37270" y="70230"/>
                </a:lnTo>
                <a:lnTo>
                  <a:pt x="40256" y="70230"/>
                </a:lnTo>
                <a:lnTo>
                  <a:pt x="41511" y="68960"/>
                </a:lnTo>
                <a:lnTo>
                  <a:pt x="37389" y="65404"/>
                </a:lnTo>
                <a:lnTo>
                  <a:pt x="36553" y="64769"/>
                </a:lnTo>
                <a:lnTo>
                  <a:pt x="38763" y="62991"/>
                </a:lnTo>
                <a:lnTo>
                  <a:pt x="35836" y="62991"/>
                </a:lnTo>
                <a:lnTo>
                  <a:pt x="36553" y="60578"/>
                </a:lnTo>
                <a:lnTo>
                  <a:pt x="35687" y="60324"/>
                </a:lnTo>
                <a:lnTo>
                  <a:pt x="35324" y="60324"/>
                </a:lnTo>
                <a:lnTo>
                  <a:pt x="34856" y="59951"/>
                </a:lnTo>
                <a:lnTo>
                  <a:pt x="32551" y="57657"/>
                </a:lnTo>
                <a:lnTo>
                  <a:pt x="33089" y="56387"/>
                </a:lnTo>
                <a:lnTo>
                  <a:pt x="35836" y="55879"/>
                </a:lnTo>
                <a:lnTo>
                  <a:pt x="35836" y="51053"/>
                </a:lnTo>
                <a:lnTo>
                  <a:pt x="41570" y="51053"/>
                </a:lnTo>
                <a:lnTo>
                  <a:pt x="41463" y="51688"/>
                </a:lnTo>
                <a:lnTo>
                  <a:pt x="41378" y="52196"/>
                </a:lnTo>
                <a:lnTo>
                  <a:pt x="41271" y="52831"/>
                </a:lnTo>
                <a:lnTo>
                  <a:pt x="40316" y="52831"/>
                </a:lnTo>
                <a:lnTo>
                  <a:pt x="40981" y="55879"/>
                </a:lnTo>
                <a:lnTo>
                  <a:pt x="41092" y="56387"/>
                </a:lnTo>
                <a:lnTo>
                  <a:pt x="44955" y="56387"/>
                </a:lnTo>
                <a:lnTo>
                  <a:pt x="43840" y="57657"/>
                </a:lnTo>
                <a:lnTo>
                  <a:pt x="39420" y="58292"/>
                </a:lnTo>
                <a:lnTo>
                  <a:pt x="45103" y="59951"/>
                </a:lnTo>
                <a:lnTo>
                  <a:pt x="35267" y="59951"/>
                </a:lnTo>
                <a:lnTo>
                  <a:pt x="34618" y="60324"/>
                </a:lnTo>
                <a:lnTo>
                  <a:pt x="45737" y="59951"/>
                </a:lnTo>
                <a:lnTo>
                  <a:pt x="44557" y="60578"/>
                </a:lnTo>
                <a:lnTo>
                  <a:pt x="45094" y="60578"/>
                </a:lnTo>
                <a:lnTo>
                  <a:pt x="47185" y="61213"/>
                </a:lnTo>
                <a:lnTo>
                  <a:pt x="49268" y="61213"/>
                </a:lnTo>
                <a:lnTo>
                  <a:pt x="51963" y="65404"/>
                </a:lnTo>
                <a:lnTo>
                  <a:pt x="52261" y="67182"/>
                </a:lnTo>
                <a:lnTo>
                  <a:pt x="47961" y="70230"/>
                </a:lnTo>
                <a:lnTo>
                  <a:pt x="54292" y="72008"/>
                </a:lnTo>
                <a:lnTo>
                  <a:pt x="53187" y="72516"/>
                </a:lnTo>
                <a:lnTo>
                  <a:pt x="41033" y="72516"/>
                </a:lnTo>
                <a:lnTo>
                  <a:pt x="39181" y="74294"/>
                </a:lnTo>
                <a:close/>
              </a:path>
              <a:path w="72390" h="111760">
                <a:moveTo>
                  <a:pt x="43601" y="54101"/>
                </a:moveTo>
                <a:lnTo>
                  <a:pt x="40316" y="52831"/>
                </a:lnTo>
                <a:lnTo>
                  <a:pt x="41271" y="52831"/>
                </a:lnTo>
                <a:lnTo>
                  <a:pt x="42705" y="51053"/>
                </a:lnTo>
                <a:lnTo>
                  <a:pt x="44795" y="52196"/>
                </a:lnTo>
                <a:lnTo>
                  <a:pt x="43601" y="54101"/>
                </a:lnTo>
                <a:close/>
              </a:path>
              <a:path w="72390" h="111760">
                <a:moveTo>
                  <a:pt x="32730" y="54609"/>
                </a:moveTo>
                <a:lnTo>
                  <a:pt x="32312" y="54609"/>
                </a:lnTo>
                <a:lnTo>
                  <a:pt x="30162" y="51688"/>
                </a:lnTo>
                <a:lnTo>
                  <a:pt x="35319" y="51688"/>
                </a:lnTo>
                <a:lnTo>
                  <a:pt x="32730" y="54609"/>
                </a:lnTo>
                <a:close/>
              </a:path>
              <a:path w="72390" h="111760">
                <a:moveTo>
                  <a:pt x="45640" y="54609"/>
                </a:moveTo>
                <a:lnTo>
                  <a:pt x="44198" y="53466"/>
                </a:lnTo>
                <a:lnTo>
                  <a:pt x="46229" y="53466"/>
                </a:lnTo>
                <a:lnTo>
                  <a:pt x="45691" y="54101"/>
                </a:lnTo>
                <a:lnTo>
                  <a:pt x="45640" y="54609"/>
                </a:lnTo>
                <a:close/>
              </a:path>
              <a:path w="72390" h="111760">
                <a:moveTo>
                  <a:pt x="44955" y="56387"/>
                </a:moveTo>
                <a:lnTo>
                  <a:pt x="41391" y="56387"/>
                </a:lnTo>
                <a:lnTo>
                  <a:pt x="45751" y="54609"/>
                </a:lnTo>
                <a:lnTo>
                  <a:pt x="45512" y="55879"/>
                </a:lnTo>
                <a:lnTo>
                  <a:pt x="44955" y="56387"/>
                </a:lnTo>
                <a:close/>
              </a:path>
              <a:path w="72390" h="111760">
                <a:moveTo>
                  <a:pt x="49268" y="61213"/>
                </a:moveTo>
                <a:lnTo>
                  <a:pt x="47185" y="61213"/>
                </a:lnTo>
                <a:lnTo>
                  <a:pt x="45333" y="59435"/>
                </a:lnTo>
                <a:lnTo>
                  <a:pt x="45587" y="59435"/>
                </a:lnTo>
                <a:lnTo>
                  <a:pt x="51366" y="57657"/>
                </a:lnTo>
                <a:lnTo>
                  <a:pt x="51366" y="58800"/>
                </a:lnTo>
                <a:lnTo>
                  <a:pt x="49335" y="58800"/>
                </a:lnTo>
                <a:lnTo>
                  <a:pt x="49156" y="59435"/>
                </a:lnTo>
                <a:lnTo>
                  <a:pt x="48622" y="59951"/>
                </a:lnTo>
                <a:lnTo>
                  <a:pt x="48418" y="59951"/>
                </a:lnTo>
                <a:lnTo>
                  <a:pt x="49268" y="61213"/>
                </a:lnTo>
                <a:close/>
              </a:path>
              <a:path w="72390" h="111760">
                <a:moveTo>
                  <a:pt x="33626" y="63626"/>
                </a:moveTo>
                <a:lnTo>
                  <a:pt x="32372" y="62991"/>
                </a:lnTo>
                <a:lnTo>
                  <a:pt x="32782" y="61721"/>
                </a:lnTo>
                <a:lnTo>
                  <a:pt x="34618" y="60324"/>
                </a:lnTo>
                <a:lnTo>
                  <a:pt x="33825" y="61721"/>
                </a:lnTo>
                <a:lnTo>
                  <a:pt x="33686" y="62991"/>
                </a:lnTo>
                <a:lnTo>
                  <a:pt x="33626" y="63626"/>
                </a:lnTo>
                <a:close/>
              </a:path>
              <a:path w="72390" h="111760">
                <a:moveTo>
                  <a:pt x="30832" y="61721"/>
                </a:moveTo>
                <a:lnTo>
                  <a:pt x="30694" y="61721"/>
                </a:lnTo>
                <a:lnTo>
                  <a:pt x="30617" y="61213"/>
                </a:lnTo>
                <a:lnTo>
                  <a:pt x="30521" y="60578"/>
                </a:lnTo>
                <a:lnTo>
                  <a:pt x="32121" y="61467"/>
                </a:lnTo>
                <a:lnTo>
                  <a:pt x="30832" y="61721"/>
                </a:lnTo>
                <a:close/>
              </a:path>
              <a:path w="72390" h="111760">
                <a:moveTo>
                  <a:pt x="32782" y="61721"/>
                </a:moveTo>
                <a:lnTo>
                  <a:pt x="32121" y="61467"/>
                </a:lnTo>
                <a:lnTo>
                  <a:pt x="32969" y="61213"/>
                </a:lnTo>
                <a:lnTo>
                  <a:pt x="32876" y="61467"/>
                </a:lnTo>
                <a:lnTo>
                  <a:pt x="32782" y="61721"/>
                </a:lnTo>
                <a:close/>
              </a:path>
              <a:path w="72390" h="111760">
                <a:moveTo>
                  <a:pt x="40077" y="70230"/>
                </a:moveTo>
                <a:lnTo>
                  <a:pt x="35299" y="70230"/>
                </a:lnTo>
                <a:lnTo>
                  <a:pt x="32014" y="67182"/>
                </a:lnTo>
                <a:lnTo>
                  <a:pt x="40077" y="70230"/>
                </a:lnTo>
                <a:close/>
              </a:path>
              <a:path w="72390" h="111760">
                <a:moveTo>
                  <a:pt x="41019" y="83184"/>
                </a:moveTo>
                <a:lnTo>
                  <a:pt x="40608" y="82676"/>
                </a:lnTo>
                <a:lnTo>
                  <a:pt x="39539" y="80898"/>
                </a:lnTo>
                <a:lnTo>
                  <a:pt x="38763" y="80390"/>
                </a:lnTo>
                <a:lnTo>
                  <a:pt x="40794" y="78485"/>
                </a:lnTo>
                <a:lnTo>
                  <a:pt x="40734" y="77342"/>
                </a:lnTo>
                <a:lnTo>
                  <a:pt x="39539" y="76707"/>
                </a:lnTo>
                <a:lnTo>
                  <a:pt x="39659" y="75564"/>
                </a:lnTo>
                <a:lnTo>
                  <a:pt x="39778" y="74929"/>
                </a:lnTo>
                <a:lnTo>
                  <a:pt x="41630" y="73786"/>
                </a:lnTo>
                <a:lnTo>
                  <a:pt x="41033" y="72516"/>
                </a:lnTo>
                <a:lnTo>
                  <a:pt x="53187" y="72516"/>
                </a:lnTo>
                <a:lnTo>
                  <a:pt x="52082" y="73151"/>
                </a:lnTo>
                <a:lnTo>
                  <a:pt x="53197" y="75564"/>
                </a:lnTo>
                <a:lnTo>
                  <a:pt x="43243" y="75564"/>
                </a:lnTo>
                <a:lnTo>
                  <a:pt x="43332" y="76199"/>
                </a:lnTo>
                <a:lnTo>
                  <a:pt x="41749" y="76199"/>
                </a:lnTo>
                <a:lnTo>
                  <a:pt x="42287" y="76707"/>
                </a:lnTo>
                <a:lnTo>
                  <a:pt x="41591" y="80390"/>
                </a:lnTo>
                <a:lnTo>
                  <a:pt x="41495" y="80898"/>
                </a:lnTo>
                <a:lnTo>
                  <a:pt x="41375" y="81533"/>
                </a:lnTo>
                <a:lnTo>
                  <a:pt x="41212" y="81533"/>
                </a:lnTo>
                <a:lnTo>
                  <a:pt x="41033" y="82168"/>
                </a:lnTo>
                <a:lnTo>
                  <a:pt x="41019" y="83184"/>
                </a:lnTo>
                <a:close/>
              </a:path>
              <a:path w="72390" h="111760">
                <a:moveTo>
                  <a:pt x="56502" y="76707"/>
                </a:moveTo>
                <a:lnTo>
                  <a:pt x="53755" y="76707"/>
                </a:lnTo>
                <a:lnTo>
                  <a:pt x="54292" y="76199"/>
                </a:lnTo>
                <a:lnTo>
                  <a:pt x="54591" y="75564"/>
                </a:lnTo>
                <a:lnTo>
                  <a:pt x="53695" y="74294"/>
                </a:lnTo>
                <a:lnTo>
                  <a:pt x="55009" y="74294"/>
                </a:lnTo>
                <a:lnTo>
                  <a:pt x="56502" y="76199"/>
                </a:lnTo>
                <a:lnTo>
                  <a:pt x="56502" y="76707"/>
                </a:lnTo>
                <a:close/>
              </a:path>
              <a:path w="72390" h="111760">
                <a:moveTo>
                  <a:pt x="42526" y="80898"/>
                </a:moveTo>
                <a:lnTo>
                  <a:pt x="42406" y="78485"/>
                </a:lnTo>
                <a:lnTo>
                  <a:pt x="41910" y="77977"/>
                </a:lnTo>
                <a:lnTo>
                  <a:pt x="44736" y="77977"/>
                </a:lnTo>
                <a:lnTo>
                  <a:pt x="43243" y="75564"/>
                </a:lnTo>
                <a:lnTo>
                  <a:pt x="53197" y="75564"/>
                </a:lnTo>
                <a:lnTo>
                  <a:pt x="53755" y="76707"/>
                </a:lnTo>
                <a:lnTo>
                  <a:pt x="56502" y="76707"/>
                </a:lnTo>
                <a:lnTo>
                  <a:pt x="56502" y="78485"/>
                </a:lnTo>
                <a:lnTo>
                  <a:pt x="54232" y="78485"/>
                </a:lnTo>
                <a:lnTo>
                  <a:pt x="53366" y="79120"/>
                </a:lnTo>
                <a:lnTo>
                  <a:pt x="45453" y="79120"/>
                </a:lnTo>
                <a:lnTo>
                  <a:pt x="42526" y="80898"/>
                </a:lnTo>
                <a:close/>
              </a:path>
              <a:path w="72390" h="111760">
                <a:moveTo>
                  <a:pt x="43422" y="76707"/>
                </a:moveTo>
                <a:lnTo>
                  <a:pt x="43063" y="76707"/>
                </a:lnTo>
                <a:lnTo>
                  <a:pt x="41749" y="76199"/>
                </a:lnTo>
                <a:lnTo>
                  <a:pt x="43332" y="76199"/>
                </a:lnTo>
                <a:lnTo>
                  <a:pt x="43422" y="76707"/>
                </a:lnTo>
                <a:close/>
              </a:path>
              <a:path w="72390" h="111760">
                <a:moveTo>
                  <a:pt x="56502" y="80898"/>
                </a:moveTo>
                <a:lnTo>
                  <a:pt x="54292" y="80898"/>
                </a:lnTo>
                <a:lnTo>
                  <a:pt x="55159" y="79120"/>
                </a:lnTo>
                <a:lnTo>
                  <a:pt x="55009" y="79120"/>
                </a:lnTo>
                <a:lnTo>
                  <a:pt x="54232" y="78485"/>
                </a:lnTo>
                <a:lnTo>
                  <a:pt x="56502" y="78485"/>
                </a:lnTo>
                <a:lnTo>
                  <a:pt x="56502" y="80898"/>
                </a:lnTo>
                <a:close/>
              </a:path>
              <a:path w="72390" h="111760">
                <a:moveTo>
                  <a:pt x="53576" y="82168"/>
                </a:moveTo>
                <a:lnTo>
                  <a:pt x="45811" y="82168"/>
                </a:lnTo>
                <a:lnTo>
                  <a:pt x="45453" y="79120"/>
                </a:lnTo>
                <a:lnTo>
                  <a:pt x="53366" y="79120"/>
                </a:lnTo>
                <a:lnTo>
                  <a:pt x="50768" y="80898"/>
                </a:lnTo>
                <a:lnTo>
                  <a:pt x="54292" y="80898"/>
                </a:lnTo>
                <a:lnTo>
                  <a:pt x="54113" y="81533"/>
                </a:lnTo>
                <a:lnTo>
                  <a:pt x="53576" y="82168"/>
                </a:lnTo>
                <a:close/>
              </a:path>
              <a:path w="72390" h="111760">
                <a:moveTo>
                  <a:pt x="41033" y="83311"/>
                </a:moveTo>
                <a:lnTo>
                  <a:pt x="40913" y="82168"/>
                </a:lnTo>
                <a:lnTo>
                  <a:pt x="41212" y="81533"/>
                </a:lnTo>
                <a:lnTo>
                  <a:pt x="41155" y="82676"/>
                </a:lnTo>
                <a:lnTo>
                  <a:pt x="41033" y="83311"/>
                </a:lnTo>
                <a:close/>
              </a:path>
              <a:path w="72390" h="111760">
                <a:moveTo>
                  <a:pt x="42825" y="86867"/>
                </a:moveTo>
                <a:lnTo>
                  <a:pt x="41033" y="85724"/>
                </a:lnTo>
                <a:lnTo>
                  <a:pt x="41069" y="83184"/>
                </a:lnTo>
                <a:lnTo>
                  <a:pt x="41163" y="82676"/>
                </a:lnTo>
                <a:lnTo>
                  <a:pt x="41253" y="82168"/>
                </a:lnTo>
                <a:lnTo>
                  <a:pt x="41375" y="81533"/>
                </a:lnTo>
                <a:lnTo>
                  <a:pt x="41212" y="81533"/>
                </a:lnTo>
                <a:lnTo>
                  <a:pt x="45811" y="82168"/>
                </a:lnTo>
                <a:lnTo>
                  <a:pt x="53576" y="82168"/>
                </a:lnTo>
                <a:lnTo>
                  <a:pt x="53576" y="82676"/>
                </a:lnTo>
                <a:lnTo>
                  <a:pt x="55785" y="82676"/>
                </a:lnTo>
                <a:lnTo>
                  <a:pt x="55785" y="83311"/>
                </a:lnTo>
                <a:lnTo>
                  <a:pt x="44138" y="83311"/>
                </a:lnTo>
                <a:lnTo>
                  <a:pt x="42825" y="86867"/>
                </a:lnTo>
                <a:close/>
              </a:path>
              <a:path w="72390" h="111760">
                <a:moveTo>
                  <a:pt x="56076" y="82295"/>
                </a:moveTo>
                <a:lnTo>
                  <a:pt x="55785" y="82295"/>
                </a:lnTo>
                <a:lnTo>
                  <a:pt x="56076" y="82295"/>
                </a:lnTo>
                <a:close/>
              </a:path>
              <a:path w="72390" h="111760">
                <a:moveTo>
                  <a:pt x="55785" y="82676"/>
                </a:moveTo>
                <a:lnTo>
                  <a:pt x="53576" y="82676"/>
                </a:lnTo>
                <a:lnTo>
                  <a:pt x="57279" y="82168"/>
                </a:lnTo>
                <a:lnTo>
                  <a:pt x="55785" y="82295"/>
                </a:lnTo>
                <a:lnTo>
                  <a:pt x="55785" y="82676"/>
                </a:lnTo>
                <a:close/>
              </a:path>
              <a:path w="72390" h="111760">
                <a:moveTo>
                  <a:pt x="57577" y="83311"/>
                </a:moveTo>
                <a:lnTo>
                  <a:pt x="56076" y="82295"/>
                </a:lnTo>
                <a:lnTo>
                  <a:pt x="57327" y="82295"/>
                </a:lnTo>
                <a:lnTo>
                  <a:pt x="57414" y="82676"/>
                </a:lnTo>
                <a:lnTo>
                  <a:pt x="57529" y="83184"/>
                </a:lnTo>
                <a:close/>
              </a:path>
              <a:path w="72390" h="111760">
                <a:moveTo>
                  <a:pt x="60817" y="96519"/>
                </a:moveTo>
                <a:lnTo>
                  <a:pt x="47364" y="96519"/>
                </a:lnTo>
                <a:lnTo>
                  <a:pt x="48379" y="95249"/>
                </a:lnTo>
                <a:lnTo>
                  <a:pt x="52321" y="88645"/>
                </a:lnTo>
                <a:lnTo>
                  <a:pt x="52082" y="88645"/>
                </a:lnTo>
                <a:lnTo>
                  <a:pt x="49156" y="86867"/>
                </a:lnTo>
                <a:lnTo>
                  <a:pt x="48319" y="85724"/>
                </a:lnTo>
                <a:lnTo>
                  <a:pt x="44616" y="83311"/>
                </a:lnTo>
                <a:lnTo>
                  <a:pt x="55785" y="83311"/>
                </a:lnTo>
                <a:lnTo>
                  <a:pt x="55785" y="83946"/>
                </a:lnTo>
                <a:lnTo>
                  <a:pt x="55069" y="83946"/>
                </a:lnTo>
                <a:lnTo>
                  <a:pt x="52202" y="88137"/>
                </a:lnTo>
                <a:lnTo>
                  <a:pt x="59907" y="88645"/>
                </a:lnTo>
                <a:lnTo>
                  <a:pt x="58593" y="91058"/>
                </a:lnTo>
                <a:lnTo>
                  <a:pt x="55965" y="91058"/>
                </a:lnTo>
                <a:lnTo>
                  <a:pt x="55845" y="92328"/>
                </a:lnTo>
                <a:lnTo>
                  <a:pt x="55785" y="92836"/>
                </a:lnTo>
                <a:lnTo>
                  <a:pt x="57099" y="92836"/>
                </a:lnTo>
                <a:lnTo>
                  <a:pt x="57270" y="94106"/>
                </a:lnTo>
                <a:lnTo>
                  <a:pt x="57338" y="94614"/>
                </a:lnTo>
                <a:lnTo>
                  <a:pt x="58175" y="94614"/>
                </a:lnTo>
                <a:lnTo>
                  <a:pt x="59130" y="95249"/>
                </a:lnTo>
                <a:lnTo>
                  <a:pt x="60967" y="95249"/>
                </a:lnTo>
                <a:lnTo>
                  <a:pt x="60892" y="95884"/>
                </a:lnTo>
                <a:lnTo>
                  <a:pt x="60817" y="96519"/>
                </a:lnTo>
                <a:close/>
              </a:path>
              <a:path w="72390" h="111760">
                <a:moveTo>
                  <a:pt x="56502" y="85724"/>
                </a:moveTo>
                <a:lnTo>
                  <a:pt x="55069" y="83946"/>
                </a:lnTo>
                <a:lnTo>
                  <a:pt x="55785" y="83946"/>
                </a:lnTo>
                <a:lnTo>
                  <a:pt x="57577" y="83311"/>
                </a:lnTo>
                <a:lnTo>
                  <a:pt x="57995" y="83311"/>
                </a:lnTo>
                <a:lnTo>
                  <a:pt x="56502" y="85724"/>
                </a:lnTo>
                <a:close/>
              </a:path>
              <a:path w="72390" h="111760">
                <a:moveTo>
                  <a:pt x="50171" y="91058"/>
                </a:moveTo>
                <a:lnTo>
                  <a:pt x="46946" y="90423"/>
                </a:lnTo>
                <a:lnTo>
                  <a:pt x="46408" y="89280"/>
                </a:lnTo>
                <a:lnTo>
                  <a:pt x="49156" y="86867"/>
                </a:lnTo>
                <a:lnTo>
                  <a:pt x="49036" y="89280"/>
                </a:lnTo>
                <a:lnTo>
                  <a:pt x="50171" y="91058"/>
                </a:lnTo>
                <a:close/>
              </a:path>
              <a:path w="72390" h="111760">
                <a:moveTo>
                  <a:pt x="57936" y="92328"/>
                </a:moveTo>
                <a:lnTo>
                  <a:pt x="55965" y="91058"/>
                </a:lnTo>
                <a:lnTo>
                  <a:pt x="58593" y="91058"/>
                </a:lnTo>
                <a:lnTo>
                  <a:pt x="57936" y="92328"/>
                </a:lnTo>
                <a:close/>
              </a:path>
              <a:path w="72390" h="111760">
                <a:moveTo>
                  <a:pt x="60967" y="95249"/>
                </a:moveTo>
                <a:lnTo>
                  <a:pt x="59130" y="95249"/>
                </a:lnTo>
                <a:lnTo>
                  <a:pt x="60384" y="94106"/>
                </a:lnTo>
                <a:lnTo>
                  <a:pt x="60743" y="94614"/>
                </a:lnTo>
                <a:lnTo>
                  <a:pt x="61041" y="94614"/>
                </a:lnTo>
                <a:lnTo>
                  <a:pt x="60967" y="95249"/>
                </a:lnTo>
                <a:close/>
              </a:path>
              <a:path w="72390" h="111760">
                <a:moveTo>
                  <a:pt x="63132" y="97027"/>
                </a:moveTo>
                <a:lnTo>
                  <a:pt x="60743" y="97027"/>
                </a:lnTo>
                <a:lnTo>
                  <a:pt x="62535" y="95884"/>
                </a:lnTo>
                <a:lnTo>
                  <a:pt x="61818" y="94106"/>
                </a:lnTo>
                <a:lnTo>
                  <a:pt x="63849" y="94614"/>
                </a:lnTo>
                <a:lnTo>
                  <a:pt x="63132" y="97027"/>
                </a:lnTo>
                <a:close/>
              </a:path>
              <a:path w="72390" h="111760">
                <a:moveTo>
                  <a:pt x="49932" y="101853"/>
                </a:moveTo>
                <a:lnTo>
                  <a:pt x="46229" y="100583"/>
                </a:lnTo>
                <a:lnTo>
                  <a:pt x="43661" y="100075"/>
                </a:lnTo>
                <a:lnTo>
                  <a:pt x="47006" y="99440"/>
                </a:lnTo>
                <a:lnTo>
                  <a:pt x="47006" y="98297"/>
                </a:lnTo>
                <a:lnTo>
                  <a:pt x="45751" y="96519"/>
                </a:lnTo>
                <a:lnTo>
                  <a:pt x="46229" y="95884"/>
                </a:lnTo>
                <a:lnTo>
                  <a:pt x="47364" y="96519"/>
                </a:lnTo>
                <a:lnTo>
                  <a:pt x="60817" y="96519"/>
                </a:lnTo>
                <a:lnTo>
                  <a:pt x="60743" y="97027"/>
                </a:lnTo>
                <a:lnTo>
                  <a:pt x="65342" y="97027"/>
                </a:lnTo>
                <a:lnTo>
                  <a:pt x="65859" y="98297"/>
                </a:lnTo>
                <a:lnTo>
                  <a:pt x="48140" y="98297"/>
                </a:lnTo>
                <a:lnTo>
                  <a:pt x="49932" y="101853"/>
                </a:lnTo>
                <a:close/>
              </a:path>
              <a:path w="72390" h="111760">
                <a:moveTo>
                  <a:pt x="49992" y="103631"/>
                </a:moveTo>
                <a:lnTo>
                  <a:pt x="50529" y="98297"/>
                </a:lnTo>
                <a:lnTo>
                  <a:pt x="63371" y="98297"/>
                </a:lnTo>
                <a:lnTo>
                  <a:pt x="63132" y="99440"/>
                </a:lnTo>
                <a:lnTo>
                  <a:pt x="62833" y="100583"/>
                </a:lnTo>
                <a:lnTo>
                  <a:pt x="64718" y="102365"/>
                </a:lnTo>
                <a:lnTo>
                  <a:pt x="54029" y="102365"/>
                </a:lnTo>
                <a:lnTo>
                  <a:pt x="49992" y="103631"/>
                </a:lnTo>
                <a:close/>
              </a:path>
              <a:path w="72390" h="111760">
                <a:moveTo>
                  <a:pt x="66118" y="98805"/>
                </a:moveTo>
                <a:lnTo>
                  <a:pt x="63371" y="98297"/>
                </a:lnTo>
                <a:lnTo>
                  <a:pt x="65859" y="98297"/>
                </a:lnTo>
                <a:lnTo>
                  <a:pt x="66118" y="98805"/>
                </a:lnTo>
                <a:close/>
              </a:path>
              <a:path w="72390" h="111760">
                <a:moveTo>
                  <a:pt x="67122" y="102996"/>
                </a:moveTo>
                <a:lnTo>
                  <a:pt x="65521" y="102996"/>
                </a:lnTo>
                <a:lnTo>
                  <a:pt x="66835" y="101853"/>
                </a:lnTo>
                <a:lnTo>
                  <a:pt x="67122" y="102996"/>
                </a:lnTo>
                <a:close/>
              </a:path>
              <a:path w="72390" h="111760">
                <a:moveTo>
                  <a:pt x="64177" y="106552"/>
                </a:moveTo>
                <a:lnTo>
                  <a:pt x="48678" y="106552"/>
                </a:lnTo>
                <a:lnTo>
                  <a:pt x="49753" y="106044"/>
                </a:lnTo>
                <a:lnTo>
                  <a:pt x="49992" y="106044"/>
                </a:lnTo>
                <a:lnTo>
                  <a:pt x="52978" y="102996"/>
                </a:lnTo>
                <a:lnTo>
                  <a:pt x="53795" y="102365"/>
                </a:lnTo>
                <a:lnTo>
                  <a:pt x="63961" y="102365"/>
                </a:lnTo>
                <a:lnTo>
                  <a:pt x="64077" y="104774"/>
                </a:lnTo>
                <a:lnTo>
                  <a:pt x="64177" y="106552"/>
                </a:lnTo>
                <a:close/>
              </a:path>
              <a:path w="72390" h="111760">
                <a:moveTo>
                  <a:pt x="67552" y="104774"/>
                </a:moveTo>
                <a:lnTo>
                  <a:pt x="63900" y="102365"/>
                </a:lnTo>
                <a:lnTo>
                  <a:pt x="64686" y="102365"/>
                </a:lnTo>
                <a:lnTo>
                  <a:pt x="65521" y="102996"/>
                </a:lnTo>
                <a:lnTo>
                  <a:pt x="67122" y="102996"/>
                </a:lnTo>
                <a:lnTo>
                  <a:pt x="67552" y="104774"/>
                </a:lnTo>
                <a:close/>
              </a:path>
              <a:path w="72390" h="111760">
                <a:moveTo>
                  <a:pt x="48738" y="110235"/>
                </a:moveTo>
                <a:lnTo>
                  <a:pt x="47424" y="109600"/>
                </a:lnTo>
                <a:lnTo>
                  <a:pt x="45273" y="108457"/>
                </a:lnTo>
                <a:lnTo>
                  <a:pt x="45393" y="107822"/>
                </a:lnTo>
                <a:lnTo>
                  <a:pt x="45512" y="107187"/>
                </a:lnTo>
                <a:lnTo>
                  <a:pt x="45811" y="106044"/>
                </a:lnTo>
                <a:lnTo>
                  <a:pt x="48678" y="106552"/>
                </a:lnTo>
                <a:lnTo>
                  <a:pt x="64177" y="106552"/>
                </a:lnTo>
                <a:lnTo>
                  <a:pt x="64215" y="107187"/>
                </a:lnTo>
                <a:lnTo>
                  <a:pt x="48558" y="107187"/>
                </a:lnTo>
                <a:lnTo>
                  <a:pt x="48634" y="108457"/>
                </a:lnTo>
                <a:lnTo>
                  <a:pt x="48738" y="110235"/>
                </a:lnTo>
                <a:close/>
              </a:path>
              <a:path w="72390" h="111760">
                <a:moveTo>
                  <a:pt x="50649" y="111378"/>
                </a:moveTo>
                <a:lnTo>
                  <a:pt x="49000" y="110616"/>
                </a:lnTo>
                <a:lnTo>
                  <a:pt x="49454" y="110616"/>
                </a:lnTo>
                <a:lnTo>
                  <a:pt x="52500" y="108457"/>
                </a:lnTo>
                <a:lnTo>
                  <a:pt x="50290" y="107822"/>
                </a:lnTo>
                <a:lnTo>
                  <a:pt x="48558" y="107187"/>
                </a:lnTo>
                <a:lnTo>
                  <a:pt x="64215" y="107187"/>
                </a:lnTo>
                <a:lnTo>
                  <a:pt x="64296" y="108457"/>
                </a:lnTo>
                <a:lnTo>
                  <a:pt x="64410" y="110235"/>
                </a:lnTo>
                <a:lnTo>
                  <a:pt x="64435" y="110616"/>
                </a:lnTo>
                <a:lnTo>
                  <a:pt x="50649" y="111378"/>
                </a:lnTo>
                <a:close/>
              </a:path>
              <a:path w="72390" h="111760">
                <a:moveTo>
                  <a:pt x="64446" y="110616"/>
                </a:moveTo>
                <a:lnTo>
                  <a:pt x="64446" y="109600"/>
                </a:lnTo>
                <a:lnTo>
                  <a:pt x="72031" y="110235"/>
                </a:lnTo>
                <a:lnTo>
                  <a:pt x="64446" y="110616"/>
                </a:lnTo>
                <a:close/>
              </a:path>
            </a:pathLst>
          </a:custGeom>
          <a:solidFill>
            <a:srgbClr val="EF8F37"/>
          </a:solidFill>
        </p:spPr>
        <p:txBody>
          <a:bodyPr wrap="square" lIns="0" tIns="0" rIns="0" bIns="0" rtlCol="0"/>
          <a:lstStyle/>
          <a:p>
            <a:endParaRPr/>
          </a:p>
        </p:txBody>
      </p:sp>
      <p:sp>
        <p:nvSpPr>
          <p:cNvPr id="108" name="object 108"/>
          <p:cNvSpPr/>
          <p:nvPr/>
        </p:nvSpPr>
        <p:spPr>
          <a:xfrm>
            <a:off x="15085753" y="3032079"/>
            <a:ext cx="59690" cy="113030"/>
          </a:xfrm>
          <a:custGeom>
            <a:avLst/>
            <a:gdLst/>
            <a:ahLst/>
            <a:cxnLst/>
            <a:rect l="l" t="t" r="r" b="b"/>
            <a:pathLst>
              <a:path w="59690" h="113030">
                <a:moveTo>
                  <a:pt x="3583" y="12445"/>
                </a:moveTo>
                <a:lnTo>
                  <a:pt x="4718" y="8889"/>
                </a:lnTo>
                <a:lnTo>
                  <a:pt x="1552" y="5841"/>
                </a:lnTo>
                <a:lnTo>
                  <a:pt x="982" y="3936"/>
                </a:lnTo>
                <a:lnTo>
                  <a:pt x="4840" y="1015"/>
                </a:lnTo>
                <a:lnTo>
                  <a:pt x="6355" y="0"/>
                </a:lnTo>
                <a:lnTo>
                  <a:pt x="7338" y="1015"/>
                </a:lnTo>
                <a:lnTo>
                  <a:pt x="8899" y="2793"/>
                </a:lnTo>
                <a:lnTo>
                  <a:pt x="10094" y="4698"/>
                </a:lnTo>
                <a:lnTo>
                  <a:pt x="12901" y="4698"/>
                </a:lnTo>
                <a:lnTo>
                  <a:pt x="15469" y="5206"/>
                </a:lnTo>
                <a:lnTo>
                  <a:pt x="17798" y="6476"/>
                </a:lnTo>
                <a:lnTo>
                  <a:pt x="17798" y="8254"/>
                </a:lnTo>
                <a:lnTo>
                  <a:pt x="15409" y="10032"/>
                </a:lnTo>
                <a:lnTo>
                  <a:pt x="15373" y="10667"/>
                </a:lnTo>
                <a:lnTo>
                  <a:pt x="6032" y="10667"/>
                </a:lnTo>
                <a:lnTo>
                  <a:pt x="3583" y="12445"/>
                </a:lnTo>
                <a:close/>
              </a:path>
              <a:path w="59690" h="113030">
                <a:moveTo>
                  <a:pt x="5076" y="17144"/>
                </a:moveTo>
                <a:lnTo>
                  <a:pt x="0" y="16001"/>
                </a:lnTo>
                <a:lnTo>
                  <a:pt x="4300" y="14858"/>
                </a:lnTo>
                <a:lnTo>
                  <a:pt x="8063" y="12445"/>
                </a:lnTo>
                <a:lnTo>
                  <a:pt x="6032" y="10667"/>
                </a:lnTo>
                <a:lnTo>
                  <a:pt x="15373" y="10667"/>
                </a:lnTo>
                <a:lnTo>
                  <a:pt x="15266" y="12445"/>
                </a:lnTo>
                <a:lnTo>
                  <a:pt x="15230" y="12953"/>
                </a:lnTo>
                <a:lnTo>
                  <a:pt x="19530" y="12953"/>
                </a:lnTo>
                <a:lnTo>
                  <a:pt x="21472" y="15366"/>
                </a:lnTo>
                <a:lnTo>
                  <a:pt x="6570" y="15366"/>
                </a:lnTo>
                <a:lnTo>
                  <a:pt x="5076" y="17144"/>
                </a:lnTo>
                <a:close/>
              </a:path>
              <a:path w="59690" h="113030">
                <a:moveTo>
                  <a:pt x="19530" y="12953"/>
                </a:moveTo>
                <a:lnTo>
                  <a:pt x="15230" y="12953"/>
                </a:lnTo>
                <a:lnTo>
                  <a:pt x="18515" y="11810"/>
                </a:lnTo>
                <a:lnTo>
                  <a:pt x="19530" y="12953"/>
                </a:lnTo>
                <a:close/>
              </a:path>
              <a:path w="59690" h="113030">
                <a:moveTo>
                  <a:pt x="7499" y="18033"/>
                </a:moveTo>
                <a:lnTo>
                  <a:pt x="6570" y="15366"/>
                </a:lnTo>
                <a:lnTo>
                  <a:pt x="21472" y="15366"/>
                </a:lnTo>
                <a:lnTo>
                  <a:pt x="21935" y="16001"/>
                </a:lnTo>
                <a:lnTo>
                  <a:pt x="12363" y="16001"/>
                </a:lnTo>
                <a:lnTo>
                  <a:pt x="11276" y="16382"/>
                </a:lnTo>
                <a:lnTo>
                  <a:pt x="7499" y="18033"/>
                </a:lnTo>
                <a:close/>
              </a:path>
              <a:path w="59690" h="113030">
                <a:moveTo>
                  <a:pt x="11332" y="18414"/>
                </a:moveTo>
                <a:lnTo>
                  <a:pt x="7645" y="18414"/>
                </a:lnTo>
                <a:lnTo>
                  <a:pt x="11276" y="16382"/>
                </a:lnTo>
                <a:lnTo>
                  <a:pt x="12363" y="16001"/>
                </a:lnTo>
                <a:lnTo>
                  <a:pt x="9627" y="17144"/>
                </a:lnTo>
                <a:lnTo>
                  <a:pt x="10969" y="16382"/>
                </a:lnTo>
                <a:lnTo>
                  <a:pt x="11049" y="17779"/>
                </a:lnTo>
                <a:lnTo>
                  <a:pt x="11332" y="18414"/>
                </a:lnTo>
                <a:close/>
              </a:path>
              <a:path w="59690" h="113030">
                <a:moveTo>
                  <a:pt x="11445" y="18668"/>
                </a:moveTo>
                <a:lnTo>
                  <a:pt x="11162" y="18033"/>
                </a:lnTo>
                <a:lnTo>
                  <a:pt x="11057" y="16382"/>
                </a:lnTo>
                <a:lnTo>
                  <a:pt x="11451" y="16382"/>
                </a:lnTo>
                <a:lnTo>
                  <a:pt x="12363" y="16001"/>
                </a:lnTo>
                <a:lnTo>
                  <a:pt x="11530" y="18414"/>
                </a:lnTo>
                <a:lnTo>
                  <a:pt x="11445" y="18668"/>
                </a:lnTo>
                <a:close/>
              </a:path>
              <a:path w="59690" h="113030">
                <a:moveTo>
                  <a:pt x="7346" y="26161"/>
                </a:moveTo>
                <a:lnTo>
                  <a:pt x="7442" y="25526"/>
                </a:lnTo>
                <a:lnTo>
                  <a:pt x="7519" y="25018"/>
                </a:lnTo>
                <a:lnTo>
                  <a:pt x="7615" y="24383"/>
                </a:lnTo>
                <a:lnTo>
                  <a:pt x="7711" y="23748"/>
                </a:lnTo>
                <a:lnTo>
                  <a:pt x="7807" y="23113"/>
                </a:lnTo>
                <a:lnTo>
                  <a:pt x="7883" y="22605"/>
                </a:lnTo>
                <a:lnTo>
                  <a:pt x="13319" y="22605"/>
                </a:lnTo>
                <a:lnTo>
                  <a:pt x="11445" y="18668"/>
                </a:lnTo>
                <a:lnTo>
                  <a:pt x="11969" y="17144"/>
                </a:lnTo>
                <a:lnTo>
                  <a:pt x="12208" y="16382"/>
                </a:lnTo>
                <a:lnTo>
                  <a:pt x="12363" y="16001"/>
                </a:lnTo>
                <a:lnTo>
                  <a:pt x="21935" y="16001"/>
                </a:lnTo>
                <a:lnTo>
                  <a:pt x="22261" y="16382"/>
                </a:lnTo>
                <a:lnTo>
                  <a:pt x="22574" y="17144"/>
                </a:lnTo>
                <a:lnTo>
                  <a:pt x="23353" y="19557"/>
                </a:lnTo>
                <a:lnTo>
                  <a:pt x="25145" y="20827"/>
                </a:lnTo>
                <a:lnTo>
                  <a:pt x="25802" y="22605"/>
                </a:lnTo>
                <a:lnTo>
                  <a:pt x="25523" y="23748"/>
                </a:lnTo>
                <a:lnTo>
                  <a:pt x="13199" y="23748"/>
                </a:lnTo>
                <a:lnTo>
                  <a:pt x="7346" y="26161"/>
                </a:lnTo>
                <a:close/>
              </a:path>
              <a:path w="59690" h="113030">
                <a:moveTo>
                  <a:pt x="7645" y="18414"/>
                </a:moveTo>
                <a:lnTo>
                  <a:pt x="7499" y="18033"/>
                </a:lnTo>
                <a:lnTo>
                  <a:pt x="11451" y="16382"/>
                </a:lnTo>
                <a:lnTo>
                  <a:pt x="11276" y="16382"/>
                </a:lnTo>
                <a:lnTo>
                  <a:pt x="7645" y="18414"/>
                </a:lnTo>
                <a:close/>
              </a:path>
              <a:path w="59690" h="113030">
                <a:moveTo>
                  <a:pt x="3464" y="23113"/>
                </a:moveTo>
                <a:lnTo>
                  <a:pt x="1313" y="20827"/>
                </a:lnTo>
                <a:lnTo>
                  <a:pt x="8003" y="20192"/>
                </a:lnTo>
                <a:lnTo>
                  <a:pt x="8839" y="20192"/>
                </a:lnTo>
                <a:lnTo>
                  <a:pt x="7346" y="19557"/>
                </a:lnTo>
                <a:lnTo>
                  <a:pt x="6510" y="18414"/>
                </a:lnTo>
                <a:lnTo>
                  <a:pt x="7499" y="18033"/>
                </a:lnTo>
                <a:lnTo>
                  <a:pt x="7645" y="18414"/>
                </a:lnTo>
                <a:lnTo>
                  <a:pt x="11332" y="18414"/>
                </a:lnTo>
                <a:lnTo>
                  <a:pt x="11445" y="18668"/>
                </a:lnTo>
                <a:lnTo>
                  <a:pt x="10273" y="21970"/>
                </a:lnTo>
                <a:lnTo>
                  <a:pt x="13319" y="22605"/>
                </a:lnTo>
                <a:lnTo>
                  <a:pt x="7883" y="22605"/>
                </a:lnTo>
                <a:lnTo>
                  <a:pt x="3464" y="23113"/>
                </a:lnTo>
                <a:close/>
              </a:path>
              <a:path w="59690" h="113030">
                <a:moveTo>
                  <a:pt x="26548" y="27304"/>
                </a:moveTo>
                <a:lnTo>
                  <a:pt x="12602" y="27304"/>
                </a:lnTo>
                <a:lnTo>
                  <a:pt x="13558" y="26161"/>
                </a:lnTo>
                <a:lnTo>
                  <a:pt x="13916" y="25526"/>
                </a:lnTo>
                <a:lnTo>
                  <a:pt x="13139" y="25018"/>
                </a:lnTo>
                <a:lnTo>
                  <a:pt x="13199" y="23748"/>
                </a:lnTo>
                <a:lnTo>
                  <a:pt x="25523" y="23748"/>
                </a:lnTo>
                <a:lnTo>
                  <a:pt x="25384" y="24383"/>
                </a:lnTo>
                <a:lnTo>
                  <a:pt x="26638" y="25526"/>
                </a:lnTo>
                <a:lnTo>
                  <a:pt x="27056" y="26796"/>
                </a:lnTo>
                <a:lnTo>
                  <a:pt x="26548" y="27304"/>
                </a:lnTo>
                <a:close/>
              </a:path>
              <a:path w="59690" h="113030">
                <a:moveTo>
                  <a:pt x="36553" y="45846"/>
                </a:moveTo>
                <a:lnTo>
                  <a:pt x="33208" y="43433"/>
                </a:lnTo>
                <a:lnTo>
                  <a:pt x="19053" y="43433"/>
                </a:lnTo>
                <a:lnTo>
                  <a:pt x="18336" y="42290"/>
                </a:lnTo>
                <a:lnTo>
                  <a:pt x="12901" y="40512"/>
                </a:lnTo>
                <a:lnTo>
                  <a:pt x="13498" y="39877"/>
                </a:lnTo>
                <a:lnTo>
                  <a:pt x="13433" y="39242"/>
                </a:lnTo>
                <a:lnTo>
                  <a:pt x="13916" y="38099"/>
                </a:lnTo>
                <a:lnTo>
                  <a:pt x="12483" y="37464"/>
                </a:lnTo>
                <a:lnTo>
                  <a:pt x="14274" y="37464"/>
                </a:lnTo>
                <a:lnTo>
                  <a:pt x="13737" y="35051"/>
                </a:lnTo>
                <a:lnTo>
                  <a:pt x="14334" y="34543"/>
                </a:lnTo>
                <a:lnTo>
                  <a:pt x="14812" y="33273"/>
                </a:lnTo>
                <a:lnTo>
                  <a:pt x="16006" y="32765"/>
                </a:lnTo>
                <a:lnTo>
                  <a:pt x="16126" y="32130"/>
                </a:lnTo>
                <a:lnTo>
                  <a:pt x="16544" y="30352"/>
                </a:lnTo>
                <a:lnTo>
                  <a:pt x="11336" y="28193"/>
                </a:lnTo>
                <a:lnTo>
                  <a:pt x="12542" y="26161"/>
                </a:lnTo>
                <a:lnTo>
                  <a:pt x="12602" y="27304"/>
                </a:lnTo>
                <a:lnTo>
                  <a:pt x="26548" y="27304"/>
                </a:lnTo>
                <a:lnTo>
                  <a:pt x="26041" y="27939"/>
                </a:lnTo>
                <a:lnTo>
                  <a:pt x="27892" y="29082"/>
                </a:lnTo>
                <a:lnTo>
                  <a:pt x="27553" y="32130"/>
                </a:lnTo>
                <a:lnTo>
                  <a:pt x="27482" y="32765"/>
                </a:lnTo>
                <a:lnTo>
                  <a:pt x="27426" y="33273"/>
                </a:lnTo>
                <a:lnTo>
                  <a:pt x="27355" y="33908"/>
                </a:lnTo>
                <a:lnTo>
                  <a:pt x="27713" y="34543"/>
                </a:lnTo>
                <a:lnTo>
                  <a:pt x="31655" y="36956"/>
                </a:lnTo>
                <a:lnTo>
                  <a:pt x="31954" y="38099"/>
                </a:lnTo>
                <a:lnTo>
                  <a:pt x="32372" y="38734"/>
                </a:lnTo>
                <a:lnTo>
                  <a:pt x="33746" y="39242"/>
                </a:lnTo>
                <a:lnTo>
                  <a:pt x="32969" y="42925"/>
                </a:lnTo>
                <a:lnTo>
                  <a:pt x="35358" y="42925"/>
                </a:lnTo>
                <a:lnTo>
                  <a:pt x="36553" y="45846"/>
                </a:lnTo>
                <a:close/>
              </a:path>
              <a:path w="59690" h="113030">
                <a:moveTo>
                  <a:pt x="11109" y="28574"/>
                </a:moveTo>
                <a:lnTo>
                  <a:pt x="10915" y="28193"/>
                </a:lnTo>
                <a:lnTo>
                  <a:pt x="10810" y="27939"/>
                </a:lnTo>
                <a:lnTo>
                  <a:pt x="11336" y="28193"/>
                </a:lnTo>
                <a:lnTo>
                  <a:pt x="11109" y="28574"/>
                </a:lnTo>
                <a:close/>
              </a:path>
              <a:path w="59690" h="113030">
                <a:moveTo>
                  <a:pt x="13199" y="32765"/>
                </a:moveTo>
                <a:lnTo>
                  <a:pt x="9556" y="29717"/>
                </a:lnTo>
                <a:lnTo>
                  <a:pt x="9398" y="29082"/>
                </a:lnTo>
                <a:lnTo>
                  <a:pt x="9272" y="28574"/>
                </a:lnTo>
                <a:lnTo>
                  <a:pt x="10392" y="29082"/>
                </a:lnTo>
                <a:lnTo>
                  <a:pt x="11288" y="29082"/>
                </a:lnTo>
                <a:lnTo>
                  <a:pt x="11766" y="30352"/>
                </a:lnTo>
                <a:lnTo>
                  <a:pt x="11766" y="30987"/>
                </a:lnTo>
                <a:lnTo>
                  <a:pt x="13916" y="30987"/>
                </a:lnTo>
                <a:lnTo>
                  <a:pt x="13199" y="32765"/>
                </a:lnTo>
                <a:close/>
              </a:path>
              <a:path w="59690" h="113030">
                <a:moveTo>
                  <a:pt x="11288" y="29082"/>
                </a:moveTo>
                <a:lnTo>
                  <a:pt x="10750" y="29082"/>
                </a:lnTo>
                <a:lnTo>
                  <a:pt x="11073" y="28574"/>
                </a:lnTo>
                <a:lnTo>
                  <a:pt x="11288" y="29082"/>
                </a:lnTo>
                <a:close/>
              </a:path>
              <a:path w="59690" h="113030">
                <a:moveTo>
                  <a:pt x="13916" y="30987"/>
                </a:moveTo>
                <a:lnTo>
                  <a:pt x="11766" y="30987"/>
                </a:lnTo>
                <a:lnTo>
                  <a:pt x="14155" y="30352"/>
                </a:lnTo>
                <a:lnTo>
                  <a:pt x="13916" y="30987"/>
                </a:lnTo>
                <a:close/>
              </a:path>
              <a:path w="59690" h="113030">
                <a:moveTo>
                  <a:pt x="10273" y="36321"/>
                </a:moveTo>
                <a:lnTo>
                  <a:pt x="9556" y="33273"/>
                </a:lnTo>
                <a:lnTo>
                  <a:pt x="9436" y="32765"/>
                </a:lnTo>
                <a:lnTo>
                  <a:pt x="14633" y="33273"/>
                </a:lnTo>
                <a:lnTo>
                  <a:pt x="12913" y="35686"/>
                </a:lnTo>
                <a:lnTo>
                  <a:pt x="11706" y="35686"/>
                </a:lnTo>
                <a:lnTo>
                  <a:pt x="10273" y="36321"/>
                </a:lnTo>
                <a:close/>
              </a:path>
              <a:path w="59690" h="113030">
                <a:moveTo>
                  <a:pt x="12901" y="40512"/>
                </a:moveTo>
                <a:lnTo>
                  <a:pt x="9138" y="39242"/>
                </a:lnTo>
                <a:lnTo>
                  <a:pt x="12483" y="39242"/>
                </a:lnTo>
                <a:lnTo>
                  <a:pt x="11706" y="35686"/>
                </a:lnTo>
                <a:lnTo>
                  <a:pt x="12913" y="35686"/>
                </a:lnTo>
                <a:lnTo>
                  <a:pt x="12482" y="36321"/>
                </a:lnTo>
                <a:lnTo>
                  <a:pt x="14274" y="37464"/>
                </a:lnTo>
                <a:lnTo>
                  <a:pt x="12483" y="37464"/>
                </a:lnTo>
                <a:lnTo>
                  <a:pt x="13221" y="39242"/>
                </a:lnTo>
                <a:lnTo>
                  <a:pt x="13326" y="39496"/>
                </a:lnTo>
                <a:lnTo>
                  <a:pt x="12901" y="40512"/>
                </a:lnTo>
                <a:close/>
              </a:path>
              <a:path w="59690" h="113030">
                <a:moveTo>
                  <a:pt x="12483" y="39242"/>
                </a:moveTo>
                <a:lnTo>
                  <a:pt x="8063" y="39242"/>
                </a:lnTo>
                <a:lnTo>
                  <a:pt x="9914" y="37464"/>
                </a:lnTo>
                <a:lnTo>
                  <a:pt x="12483" y="39242"/>
                </a:lnTo>
                <a:close/>
              </a:path>
              <a:path w="59690" h="113030">
                <a:moveTo>
                  <a:pt x="12901" y="40512"/>
                </a:moveTo>
                <a:lnTo>
                  <a:pt x="13326" y="39496"/>
                </a:lnTo>
                <a:lnTo>
                  <a:pt x="13498" y="39877"/>
                </a:lnTo>
                <a:lnTo>
                  <a:pt x="12901" y="40512"/>
                </a:lnTo>
                <a:close/>
              </a:path>
              <a:path w="59690" h="113030">
                <a:moveTo>
                  <a:pt x="35358" y="42925"/>
                </a:moveTo>
                <a:lnTo>
                  <a:pt x="32969" y="42925"/>
                </a:lnTo>
                <a:lnTo>
                  <a:pt x="34403" y="39877"/>
                </a:lnTo>
                <a:lnTo>
                  <a:pt x="35119" y="42290"/>
                </a:lnTo>
                <a:lnTo>
                  <a:pt x="35358" y="42925"/>
                </a:lnTo>
                <a:close/>
              </a:path>
              <a:path w="59690" h="113030">
                <a:moveTo>
                  <a:pt x="31153" y="47624"/>
                </a:moveTo>
                <a:lnTo>
                  <a:pt x="17380" y="47624"/>
                </a:lnTo>
                <a:lnTo>
                  <a:pt x="17739" y="47116"/>
                </a:lnTo>
                <a:lnTo>
                  <a:pt x="19291" y="43433"/>
                </a:lnTo>
                <a:lnTo>
                  <a:pt x="33208" y="43433"/>
                </a:lnTo>
                <a:lnTo>
                  <a:pt x="33029" y="44068"/>
                </a:lnTo>
                <a:lnTo>
                  <a:pt x="32730" y="44068"/>
                </a:lnTo>
                <a:lnTo>
                  <a:pt x="31153" y="47624"/>
                </a:lnTo>
                <a:close/>
              </a:path>
              <a:path w="59690" h="113030">
                <a:moveTo>
                  <a:pt x="15230" y="50672"/>
                </a:moveTo>
                <a:lnTo>
                  <a:pt x="13976" y="49402"/>
                </a:lnTo>
                <a:lnTo>
                  <a:pt x="17380" y="49402"/>
                </a:lnTo>
                <a:lnTo>
                  <a:pt x="15708" y="47624"/>
                </a:lnTo>
                <a:lnTo>
                  <a:pt x="16186" y="47116"/>
                </a:lnTo>
                <a:lnTo>
                  <a:pt x="17380" y="47624"/>
                </a:lnTo>
                <a:lnTo>
                  <a:pt x="31153" y="47624"/>
                </a:lnTo>
                <a:lnTo>
                  <a:pt x="30102" y="50037"/>
                </a:lnTo>
                <a:lnTo>
                  <a:pt x="17201" y="50037"/>
                </a:lnTo>
                <a:lnTo>
                  <a:pt x="15230" y="50672"/>
                </a:lnTo>
                <a:close/>
              </a:path>
              <a:path w="59690" h="113030">
                <a:moveTo>
                  <a:pt x="33074" y="51180"/>
                </a:moveTo>
                <a:lnTo>
                  <a:pt x="30819" y="51180"/>
                </a:lnTo>
                <a:lnTo>
                  <a:pt x="33387" y="49402"/>
                </a:lnTo>
                <a:lnTo>
                  <a:pt x="33275" y="50037"/>
                </a:lnTo>
                <a:lnTo>
                  <a:pt x="33163" y="50672"/>
                </a:lnTo>
                <a:lnTo>
                  <a:pt x="33074" y="51180"/>
                </a:lnTo>
                <a:close/>
              </a:path>
              <a:path w="59690" h="113030">
                <a:moveTo>
                  <a:pt x="20964" y="54228"/>
                </a:moveTo>
                <a:lnTo>
                  <a:pt x="20546" y="54228"/>
                </a:lnTo>
                <a:lnTo>
                  <a:pt x="20008" y="51815"/>
                </a:lnTo>
                <a:lnTo>
                  <a:pt x="18814" y="51180"/>
                </a:lnTo>
                <a:lnTo>
                  <a:pt x="17201" y="50037"/>
                </a:lnTo>
                <a:lnTo>
                  <a:pt x="30102" y="50037"/>
                </a:lnTo>
                <a:lnTo>
                  <a:pt x="30819" y="51180"/>
                </a:lnTo>
                <a:lnTo>
                  <a:pt x="33074" y="51180"/>
                </a:lnTo>
                <a:lnTo>
                  <a:pt x="32969" y="51815"/>
                </a:lnTo>
                <a:lnTo>
                  <a:pt x="39539" y="51815"/>
                </a:lnTo>
                <a:lnTo>
                  <a:pt x="39435" y="52450"/>
                </a:lnTo>
                <a:lnTo>
                  <a:pt x="39330" y="53085"/>
                </a:lnTo>
                <a:lnTo>
                  <a:pt x="22457" y="53085"/>
                </a:lnTo>
                <a:lnTo>
                  <a:pt x="20964" y="54228"/>
                </a:lnTo>
                <a:close/>
              </a:path>
              <a:path w="59690" h="113030">
                <a:moveTo>
                  <a:pt x="39539" y="51815"/>
                </a:moveTo>
                <a:lnTo>
                  <a:pt x="35060" y="51815"/>
                </a:lnTo>
                <a:lnTo>
                  <a:pt x="37210" y="50037"/>
                </a:lnTo>
                <a:lnTo>
                  <a:pt x="39539" y="51815"/>
                </a:lnTo>
                <a:close/>
              </a:path>
              <a:path w="59690" h="113030">
                <a:moveTo>
                  <a:pt x="44437" y="58419"/>
                </a:moveTo>
                <a:lnTo>
                  <a:pt x="41092" y="58419"/>
                </a:lnTo>
                <a:lnTo>
                  <a:pt x="39838" y="53593"/>
                </a:lnTo>
                <a:lnTo>
                  <a:pt x="45751" y="52450"/>
                </a:lnTo>
                <a:lnTo>
                  <a:pt x="41809" y="56641"/>
                </a:lnTo>
                <a:lnTo>
                  <a:pt x="44437" y="58419"/>
                </a:lnTo>
                <a:close/>
              </a:path>
              <a:path w="59690" h="113030">
                <a:moveTo>
                  <a:pt x="47662" y="77469"/>
                </a:moveTo>
                <a:lnTo>
                  <a:pt x="47005" y="77469"/>
                </a:lnTo>
                <a:lnTo>
                  <a:pt x="45930" y="76326"/>
                </a:lnTo>
                <a:lnTo>
                  <a:pt x="34582" y="76326"/>
                </a:lnTo>
                <a:lnTo>
                  <a:pt x="36672" y="73278"/>
                </a:lnTo>
                <a:lnTo>
                  <a:pt x="27176" y="70992"/>
                </a:lnTo>
                <a:lnTo>
                  <a:pt x="26578" y="70357"/>
                </a:lnTo>
                <a:lnTo>
                  <a:pt x="26101" y="69722"/>
                </a:lnTo>
                <a:lnTo>
                  <a:pt x="26520" y="65531"/>
                </a:lnTo>
                <a:lnTo>
                  <a:pt x="26634" y="64388"/>
                </a:lnTo>
                <a:lnTo>
                  <a:pt x="26698" y="63753"/>
                </a:lnTo>
                <a:lnTo>
                  <a:pt x="26770" y="62991"/>
                </a:lnTo>
                <a:lnTo>
                  <a:pt x="25802" y="62991"/>
                </a:lnTo>
                <a:lnTo>
                  <a:pt x="26459" y="60832"/>
                </a:lnTo>
                <a:lnTo>
                  <a:pt x="21920" y="60832"/>
                </a:lnTo>
                <a:lnTo>
                  <a:pt x="20247" y="60197"/>
                </a:lnTo>
                <a:lnTo>
                  <a:pt x="21322" y="55371"/>
                </a:lnTo>
                <a:lnTo>
                  <a:pt x="21382" y="54863"/>
                </a:lnTo>
                <a:lnTo>
                  <a:pt x="24249" y="54863"/>
                </a:lnTo>
                <a:lnTo>
                  <a:pt x="22457" y="53085"/>
                </a:lnTo>
                <a:lnTo>
                  <a:pt x="39330" y="53085"/>
                </a:lnTo>
                <a:lnTo>
                  <a:pt x="39237" y="53593"/>
                </a:lnTo>
                <a:lnTo>
                  <a:pt x="39121" y="54228"/>
                </a:lnTo>
                <a:lnTo>
                  <a:pt x="40256" y="56006"/>
                </a:lnTo>
                <a:lnTo>
                  <a:pt x="38882" y="58419"/>
                </a:lnTo>
                <a:lnTo>
                  <a:pt x="44437" y="58419"/>
                </a:lnTo>
                <a:lnTo>
                  <a:pt x="46011" y="59435"/>
                </a:lnTo>
                <a:lnTo>
                  <a:pt x="47065" y="60197"/>
                </a:lnTo>
                <a:lnTo>
                  <a:pt x="39659" y="60197"/>
                </a:lnTo>
                <a:lnTo>
                  <a:pt x="39599" y="60832"/>
                </a:lnTo>
                <a:lnTo>
                  <a:pt x="40256" y="61975"/>
                </a:lnTo>
                <a:lnTo>
                  <a:pt x="40362" y="62991"/>
                </a:lnTo>
                <a:lnTo>
                  <a:pt x="40973" y="63753"/>
                </a:lnTo>
                <a:lnTo>
                  <a:pt x="42107" y="65531"/>
                </a:lnTo>
                <a:lnTo>
                  <a:pt x="43959" y="65531"/>
                </a:lnTo>
                <a:lnTo>
                  <a:pt x="38882" y="66801"/>
                </a:lnTo>
                <a:lnTo>
                  <a:pt x="39479" y="67309"/>
                </a:lnTo>
                <a:lnTo>
                  <a:pt x="41470" y="69722"/>
                </a:lnTo>
                <a:lnTo>
                  <a:pt x="38643" y="69722"/>
                </a:lnTo>
                <a:lnTo>
                  <a:pt x="40554" y="73913"/>
                </a:lnTo>
                <a:lnTo>
                  <a:pt x="42406" y="74548"/>
                </a:lnTo>
                <a:lnTo>
                  <a:pt x="48439" y="74548"/>
                </a:lnTo>
                <a:lnTo>
                  <a:pt x="47602" y="76961"/>
                </a:lnTo>
                <a:lnTo>
                  <a:pt x="47662" y="77469"/>
                </a:lnTo>
                <a:close/>
              </a:path>
              <a:path w="59690" h="113030">
                <a:moveTo>
                  <a:pt x="25419" y="62991"/>
                </a:moveTo>
                <a:lnTo>
                  <a:pt x="22756" y="62610"/>
                </a:lnTo>
                <a:lnTo>
                  <a:pt x="25444" y="61975"/>
                </a:lnTo>
                <a:lnTo>
                  <a:pt x="25419" y="62991"/>
                </a:lnTo>
                <a:close/>
              </a:path>
              <a:path w="59690" h="113030">
                <a:moveTo>
                  <a:pt x="25384" y="64388"/>
                </a:moveTo>
                <a:lnTo>
                  <a:pt x="25419" y="62991"/>
                </a:lnTo>
                <a:lnTo>
                  <a:pt x="25802" y="62991"/>
                </a:lnTo>
                <a:lnTo>
                  <a:pt x="25384" y="64388"/>
                </a:lnTo>
                <a:close/>
              </a:path>
              <a:path w="59690" h="113030">
                <a:moveTo>
                  <a:pt x="43959" y="65531"/>
                </a:moveTo>
                <a:lnTo>
                  <a:pt x="42107" y="65531"/>
                </a:lnTo>
                <a:lnTo>
                  <a:pt x="43899" y="64388"/>
                </a:lnTo>
                <a:lnTo>
                  <a:pt x="43959" y="65531"/>
                </a:lnTo>
                <a:close/>
              </a:path>
              <a:path w="59690" h="113030">
                <a:moveTo>
                  <a:pt x="42466" y="70992"/>
                </a:moveTo>
                <a:lnTo>
                  <a:pt x="38643" y="69722"/>
                </a:lnTo>
                <a:lnTo>
                  <a:pt x="41470" y="69722"/>
                </a:lnTo>
                <a:lnTo>
                  <a:pt x="42466" y="70992"/>
                </a:lnTo>
                <a:close/>
              </a:path>
              <a:path w="59690" h="113030">
                <a:moveTo>
                  <a:pt x="48439" y="74548"/>
                </a:moveTo>
                <a:lnTo>
                  <a:pt x="43601" y="74548"/>
                </a:lnTo>
                <a:lnTo>
                  <a:pt x="45094" y="72135"/>
                </a:lnTo>
                <a:lnTo>
                  <a:pt x="48439" y="74548"/>
                </a:lnTo>
                <a:close/>
              </a:path>
              <a:path w="59690" h="113030">
                <a:moveTo>
                  <a:pt x="34582" y="78739"/>
                </a:moveTo>
                <a:lnTo>
                  <a:pt x="32372" y="78739"/>
                </a:lnTo>
                <a:lnTo>
                  <a:pt x="32372" y="74548"/>
                </a:lnTo>
                <a:lnTo>
                  <a:pt x="32730" y="74548"/>
                </a:lnTo>
                <a:lnTo>
                  <a:pt x="34283" y="76326"/>
                </a:lnTo>
                <a:lnTo>
                  <a:pt x="36075" y="76326"/>
                </a:lnTo>
                <a:lnTo>
                  <a:pt x="34761" y="76961"/>
                </a:lnTo>
                <a:lnTo>
                  <a:pt x="34642" y="78104"/>
                </a:lnTo>
                <a:lnTo>
                  <a:pt x="34582" y="78739"/>
                </a:lnTo>
                <a:close/>
              </a:path>
              <a:path w="59690" h="113030">
                <a:moveTo>
                  <a:pt x="50231" y="82930"/>
                </a:moveTo>
                <a:lnTo>
                  <a:pt x="36792" y="82930"/>
                </a:lnTo>
                <a:lnTo>
                  <a:pt x="35418" y="80517"/>
                </a:lnTo>
                <a:lnTo>
                  <a:pt x="35418" y="78739"/>
                </a:lnTo>
                <a:lnTo>
                  <a:pt x="36075" y="76326"/>
                </a:lnTo>
                <a:lnTo>
                  <a:pt x="45333" y="76326"/>
                </a:lnTo>
                <a:lnTo>
                  <a:pt x="43899" y="78739"/>
                </a:lnTo>
                <a:lnTo>
                  <a:pt x="43959" y="79882"/>
                </a:lnTo>
                <a:lnTo>
                  <a:pt x="45213" y="79882"/>
                </a:lnTo>
                <a:lnTo>
                  <a:pt x="45631" y="81152"/>
                </a:lnTo>
                <a:lnTo>
                  <a:pt x="45393" y="81660"/>
                </a:lnTo>
                <a:lnTo>
                  <a:pt x="45631" y="82295"/>
                </a:lnTo>
                <a:lnTo>
                  <a:pt x="51813" y="82295"/>
                </a:lnTo>
                <a:lnTo>
                  <a:pt x="50231" y="82930"/>
                </a:lnTo>
                <a:close/>
              </a:path>
              <a:path w="59690" h="113030">
                <a:moveTo>
                  <a:pt x="51813" y="82295"/>
                </a:moveTo>
                <a:lnTo>
                  <a:pt x="49932" y="82295"/>
                </a:lnTo>
                <a:lnTo>
                  <a:pt x="49932" y="81152"/>
                </a:lnTo>
                <a:lnTo>
                  <a:pt x="48259" y="81152"/>
                </a:lnTo>
                <a:lnTo>
                  <a:pt x="47423" y="79882"/>
                </a:lnTo>
                <a:lnTo>
                  <a:pt x="47782" y="78739"/>
                </a:lnTo>
                <a:lnTo>
                  <a:pt x="47722" y="77469"/>
                </a:lnTo>
                <a:lnTo>
                  <a:pt x="49514" y="78104"/>
                </a:lnTo>
                <a:lnTo>
                  <a:pt x="51664" y="78104"/>
                </a:lnTo>
                <a:lnTo>
                  <a:pt x="52859" y="79882"/>
                </a:lnTo>
                <a:lnTo>
                  <a:pt x="53396" y="81660"/>
                </a:lnTo>
                <a:lnTo>
                  <a:pt x="51813" y="82295"/>
                </a:lnTo>
                <a:close/>
              </a:path>
              <a:path w="59690" h="113030">
                <a:moveTo>
                  <a:pt x="49932" y="82295"/>
                </a:moveTo>
                <a:lnTo>
                  <a:pt x="45631" y="82295"/>
                </a:lnTo>
                <a:lnTo>
                  <a:pt x="49036" y="81152"/>
                </a:lnTo>
                <a:lnTo>
                  <a:pt x="49932" y="82295"/>
                </a:lnTo>
                <a:close/>
              </a:path>
              <a:path w="59690" h="113030">
                <a:moveTo>
                  <a:pt x="48857" y="85851"/>
                </a:moveTo>
                <a:lnTo>
                  <a:pt x="32372" y="85851"/>
                </a:lnTo>
                <a:lnTo>
                  <a:pt x="30938" y="82295"/>
                </a:lnTo>
                <a:lnTo>
                  <a:pt x="33985" y="82295"/>
                </a:lnTo>
                <a:lnTo>
                  <a:pt x="36792" y="82930"/>
                </a:lnTo>
                <a:lnTo>
                  <a:pt x="50231" y="82930"/>
                </a:lnTo>
                <a:lnTo>
                  <a:pt x="47065" y="84073"/>
                </a:lnTo>
                <a:lnTo>
                  <a:pt x="48857" y="85851"/>
                </a:lnTo>
                <a:close/>
              </a:path>
              <a:path w="59690" h="113030">
                <a:moveTo>
                  <a:pt x="59309" y="88899"/>
                </a:moveTo>
                <a:lnTo>
                  <a:pt x="35299" y="88899"/>
                </a:lnTo>
                <a:lnTo>
                  <a:pt x="36015" y="86486"/>
                </a:lnTo>
                <a:lnTo>
                  <a:pt x="28669" y="85851"/>
                </a:lnTo>
                <a:lnTo>
                  <a:pt x="48857" y="85851"/>
                </a:lnTo>
                <a:lnTo>
                  <a:pt x="51425" y="84708"/>
                </a:lnTo>
                <a:lnTo>
                  <a:pt x="49992" y="88264"/>
                </a:lnTo>
                <a:lnTo>
                  <a:pt x="57744" y="88264"/>
                </a:lnTo>
                <a:lnTo>
                  <a:pt x="59309" y="88899"/>
                </a:lnTo>
                <a:close/>
              </a:path>
              <a:path w="59690" h="113030">
                <a:moveTo>
                  <a:pt x="57744" y="88264"/>
                </a:moveTo>
                <a:lnTo>
                  <a:pt x="49992" y="88264"/>
                </a:lnTo>
                <a:lnTo>
                  <a:pt x="51485" y="85851"/>
                </a:lnTo>
                <a:lnTo>
                  <a:pt x="57744" y="88264"/>
                </a:lnTo>
                <a:close/>
              </a:path>
              <a:path w="59690" h="113030">
                <a:moveTo>
                  <a:pt x="34746" y="88264"/>
                </a:moveTo>
                <a:lnTo>
                  <a:pt x="33387" y="88264"/>
                </a:lnTo>
                <a:lnTo>
                  <a:pt x="33089" y="86486"/>
                </a:lnTo>
                <a:lnTo>
                  <a:pt x="34746" y="88264"/>
                </a:lnTo>
                <a:close/>
              </a:path>
              <a:path w="59690" h="113030">
                <a:moveTo>
                  <a:pt x="33985" y="91312"/>
                </a:moveTo>
                <a:lnTo>
                  <a:pt x="32252" y="89407"/>
                </a:lnTo>
                <a:lnTo>
                  <a:pt x="30162" y="88899"/>
                </a:lnTo>
                <a:lnTo>
                  <a:pt x="31118" y="87629"/>
                </a:lnTo>
                <a:lnTo>
                  <a:pt x="33387" y="88264"/>
                </a:lnTo>
                <a:lnTo>
                  <a:pt x="34746" y="88264"/>
                </a:lnTo>
                <a:lnTo>
                  <a:pt x="35299" y="88899"/>
                </a:lnTo>
                <a:lnTo>
                  <a:pt x="59309" y="88899"/>
                </a:lnTo>
                <a:lnTo>
                  <a:pt x="55666" y="90042"/>
                </a:lnTo>
                <a:lnTo>
                  <a:pt x="36015" y="90042"/>
                </a:lnTo>
                <a:lnTo>
                  <a:pt x="33985" y="91312"/>
                </a:lnTo>
                <a:close/>
              </a:path>
              <a:path w="59690" h="113030">
                <a:moveTo>
                  <a:pt x="32312" y="96646"/>
                </a:moveTo>
                <a:lnTo>
                  <a:pt x="33569" y="93979"/>
                </a:lnTo>
                <a:lnTo>
                  <a:pt x="36732" y="90677"/>
                </a:lnTo>
                <a:lnTo>
                  <a:pt x="36015" y="90042"/>
                </a:lnTo>
                <a:lnTo>
                  <a:pt x="52022" y="90042"/>
                </a:lnTo>
                <a:lnTo>
                  <a:pt x="52142" y="90677"/>
                </a:lnTo>
                <a:lnTo>
                  <a:pt x="50708" y="90677"/>
                </a:lnTo>
                <a:lnTo>
                  <a:pt x="49992" y="92455"/>
                </a:lnTo>
                <a:lnTo>
                  <a:pt x="50573" y="94741"/>
                </a:lnTo>
                <a:lnTo>
                  <a:pt x="50529" y="95376"/>
                </a:lnTo>
                <a:lnTo>
                  <a:pt x="37807" y="95376"/>
                </a:lnTo>
                <a:lnTo>
                  <a:pt x="32312" y="96646"/>
                </a:lnTo>
                <a:close/>
              </a:path>
              <a:path w="59690" h="113030">
                <a:moveTo>
                  <a:pt x="54113" y="90677"/>
                </a:moveTo>
                <a:lnTo>
                  <a:pt x="53336" y="90042"/>
                </a:lnTo>
                <a:lnTo>
                  <a:pt x="55666" y="90042"/>
                </a:lnTo>
                <a:lnTo>
                  <a:pt x="54113" y="90677"/>
                </a:lnTo>
                <a:close/>
              </a:path>
              <a:path w="59690" h="113030">
                <a:moveTo>
                  <a:pt x="52500" y="92455"/>
                </a:moveTo>
                <a:lnTo>
                  <a:pt x="50708" y="90677"/>
                </a:lnTo>
                <a:lnTo>
                  <a:pt x="52142" y="90677"/>
                </a:lnTo>
                <a:lnTo>
                  <a:pt x="52500" y="92455"/>
                </a:lnTo>
                <a:close/>
              </a:path>
              <a:path w="59690" h="113030">
                <a:moveTo>
                  <a:pt x="32133" y="95376"/>
                </a:moveTo>
                <a:lnTo>
                  <a:pt x="31711" y="93979"/>
                </a:lnTo>
                <a:lnTo>
                  <a:pt x="31595" y="93598"/>
                </a:lnTo>
                <a:lnTo>
                  <a:pt x="32751" y="94741"/>
                </a:lnTo>
                <a:lnTo>
                  <a:pt x="32923" y="94741"/>
                </a:lnTo>
                <a:lnTo>
                  <a:pt x="32133" y="95376"/>
                </a:lnTo>
                <a:close/>
              </a:path>
              <a:path w="59690" h="113030">
                <a:moveTo>
                  <a:pt x="39121" y="99567"/>
                </a:moveTo>
                <a:lnTo>
                  <a:pt x="36827" y="98551"/>
                </a:lnTo>
                <a:lnTo>
                  <a:pt x="37807" y="95376"/>
                </a:lnTo>
                <a:lnTo>
                  <a:pt x="50529" y="95376"/>
                </a:lnTo>
                <a:lnTo>
                  <a:pt x="50469" y="96011"/>
                </a:lnTo>
                <a:lnTo>
                  <a:pt x="43302" y="96011"/>
                </a:lnTo>
                <a:lnTo>
                  <a:pt x="40734" y="96646"/>
                </a:lnTo>
                <a:lnTo>
                  <a:pt x="39898" y="97281"/>
                </a:lnTo>
                <a:lnTo>
                  <a:pt x="39121" y="99567"/>
                </a:lnTo>
                <a:close/>
              </a:path>
              <a:path w="59690" h="113030">
                <a:moveTo>
                  <a:pt x="44007" y="101980"/>
                </a:moveTo>
                <a:lnTo>
                  <a:pt x="42585" y="101980"/>
                </a:lnTo>
                <a:lnTo>
                  <a:pt x="41749" y="100837"/>
                </a:lnTo>
                <a:lnTo>
                  <a:pt x="43302" y="96011"/>
                </a:lnTo>
                <a:lnTo>
                  <a:pt x="50469" y="96011"/>
                </a:lnTo>
                <a:lnTo>
                  <a:pt x="50350" y="97281"/>
                </a:lnTo>
                <a:lnTo>
                  <a:pt x="50230" y="97789"/>
                </a:lnTo>
                <a:lnTo>
                  <a:pt x="49394" y="98424"/>
                </a:lnTo>
                <a:lnTo>
                  <a:pt x="49096" y="99059"/>
                </a:lnTo>
                <a:lnTo>
                  <a:pt x="51007" y="99059"/>
                </a:lnTo>
                <a:lnTo>
                  <a:pt x="51246" y="99567"/>
                </a:lnTo>
                <a:lnTo>
                  <a:pt x="43481" y="99567"/>
                </a:lnTo>
                <a:lnTo>
                  <a:pt x="44007" y="101980"/>
                </a:lnTo>
                <a:close/>
              </a:path>
              <a:path w="59690" h="113030">
                <a:moveTo>
                  <a:pt x="36293" y="100202"/>
                </a:moveTo>
                <a:lnTo>
                  <a:pt x="35956" y="99567"/>
                </a:lnTo>
                <a:lnTo>
                  <a:pt x="36627" y="98551"/>
                </a:lnTo>
                <a:lnTo>
                  <a:pt x="36827" y="98551"/>
                </a:lnTo>
                <a:lnTo>
                  <a:pt x="36293" y="100202"/>
                </a:lnTo>
                <a:close/>
              </a:path>
              <a:path w="59690" h="113030">
                <a:moveTo>
                  <a:pt x="41152" y="105028"/>
                </a:moveTo>
                <a:lnTo>
                  <a:pt x="39659" y="104393"/>
                </a:lnTo>
                <a:lnTo>
                  <a:pt x="39479" y="103758"/>
                </a:lnTo>
                <a:lnTo>
                  <a:pt x="40495" y="100837"/>
                </a:lnTo>
                <a:lnTo>
                  <a:pt x="39659" y="99567"/>
                </a:lnTo>
                <a:lnTo>
                  <a:pt x="42585" y="101980"/>
                </a:lnTo>
                <a:lnTo>
                  <a:pt x="44007" y="101980"/>
                </a:lnTo>
                <a:lnTo>
                  <a:pt x="44138" y="102615"/>
                </a:lnTo>
                <a:lnTo>
                  <a:pt x="41092" y="102615"/>
                </a:lnTo>
                <a:lnTo>
                  <a:pt x="41152" y="105028"/>
                </a:lnTo>
                <a:close/>
              </a:path>
              <a:path w="59690" h="113030">
                <a:moveTo>
                  <a:pt x="50780" y="106171"/>
                </a:moveTo>
                <a:lnTo>
                  <a:pt x="44437" y="106171"/>
                </a:lnTo>
                <a:lnTo>
                  <a:pt x="44437" y="105536"/>
                </a:lnTo>
                <a:lnTo>
                  <a:pt x="47191" y="102615"/>
                </a:lnTo>
                <a:lnTo>
                  <a:pt x="47005" y="102615"/>
                </a:lnTo>
                <a:lnTo>
                  <a:pt x="43481" y="99567"/>
                </a:lnTo>
                <a:lnTo>
                  <a:pt x="51246" y="99567"/>
                </a:lnTo>
                <a:lnTo>
                  <a:pt x="51466" y="100202"/>
                </a:lnTo>
                <a:lnTo>
                  <a:pt x="51843" y="100837"/>
                </a:lnTo>
                <a:lnTo>
                  <a:pt x="47901" y="102615"/>
                </a:lnTo>
                <a:lnTo>
                  <a:pt x="51126" y="103758"/>
                </a:lnTo>
                <a:lnTo>
                  <a:pt x="52789" y="104774"/>
                </a:lnTo>
                <a:lnTo>
                  <a:pt x="51485" y="105536"/>
                </a:lnTo>
                <a:lnTo>
                  <a:pt x="50780" y="106171"/>
                </a:lnTo>
                <a:close/>
              </a:path>
              <a:path w="59690" h="113030">
                <a:moveTo>
                  <a:pt x="35358" y="105028"/>
                </a:moveTo>
                <a:lnTo>
                  <a:pt x="34940" y="104393"/>
                </a:lnTo>
                <a:lnTo>
                  <a:pt x="36293" y="100202"/>
                </a:lnTo>
                <a:lnTo>
                  <a:pt x="38876" y="104393"/>
                </a:lnTo>
                <a:lnTo>
                  <a:pt x="36135" y="104393"/>
                </a:lnTo>
                <a:lnTo>
                  <a:pt x="35358" y="105028"/>
                </a:lnTo>
                <a:close/>
              </a:path>
              <a:path w="59690" h="113030">
                <a:moveTo>
                  <a:pt x="52970" y="104647"/>
                </a:moveTo>
                <a:lnTo>
                  <a:pt x="50768" y="101345"/>
                </a:lnTo>
                <a:lnTo>
                  <a:pt x="53336" y="100837"/>
                </a:lnTo>
                <a:lnTo>
                  <a:pt x="55785" y="101980"/>
                </a:lnTo>
                <a:lnTo>
                  <a:pt x="55188" y="103250"/>
                </a:lnTo>
                <a:lnTo>
                  <a:pt x="52970" y="104647"/>
                </a:lnTo>
                <a:close/>
              </a:path>
              <a:path w="59690" h="113030">
                <a:moveTo>
                  <a:pt x="42585" y="103758"/>
                </a:moveTo>
                <a:lnTo>
                  <a:pt x="41570" y="102615"/>
                </a:lnTo>
                <a:lnTo>
                  <a:pt x="44138" y="102615"/>
                </a:lnTo>
                <a:lnTo>
                  <a:pt x="42585" y="103758"/>
                </a:lnTo>
                <a:close/>
              </a:path>
              <a:path w="59690" h="113030">
                <a:moveTo>
                  <a:pt x="50075" y="106806"/>
                </a:moveTo>
                <a:lnTo>
                  <a:pt x="43362" y="106806"/>
                </a:lnTo>
                <a:lnTo>
                  <a:pt x="43436" y="106171"/>
                </a:lnTo>
                <a:lnTo>
                  <a:pt x="43511" y="105536"/>
                </a:lnTo>
                <a:lnTo>
                  <a:pt x="43601" y="104774"/>
                </a:lnTo>
                <a:lnTo>
                  <a:pt x="43720" y="103758"/>
                </a:lnTo>
                <a:lnTo>
                  <a:pt x="44437" y="106171"/>
                </a:lnTo>
                <a:lnTo>
                  <a:pt x="50780" y="106171"/>
                </a:lnTo>
                <a:lnTo>
                  <a:pt x="50075" y="106806"/>
                </a:lnTo>
                <a:close/>
              </a:path>
              <a:path w="59690" h="113030">
                <a:moveTo>
                  <a:pt x="37508" y="106806"/>
                </a:moveTo>
                <a:lnTo>
                  <a:pt x="36892" y="105028"/>
                </a:lnTo>
                <a:lnTo>
                  <a:pt x="36804" y="104774"/>
                </a:lnTo>
                <a:lnTo>
                  <a:pt x="36672" y="104393"/>
                </a:lnTo>
                <a:lnTo>
                  <a:pt x="38876" y="104393"/>
                </a:lnTo>
                <a:lnTo>
                  <a:pt x="39241" y="105028"/>
                </a:lnTo>
                <a:lnTo>
                  <a:pt x="38882" y="105536"/>
                </a:lnTo>
                <a:lnTo>
                  <a:pt x="37508" y="106806"/>
                </a:lnTo>
                <a:close/>
              </a:path>
              <a:path w="59690" h="113030">
                <a:moveTo>
                  <a:pt x="53217" y="105028"/>
                </a:moveTo>
                <a:lnTo>
                  <a:pt x="52789" y="104774"/>
                </a:lnTo>
                <a:lnTo>
                  <a:pt x="52970" y="104647"/>
                </a:lnTo>
                <a:lnTo>
                  <a:pt x="53217" y="105028"/>
                </a:lnTo>
                <a:close/>
              </a:path>
              <a:path w="59690" h="113030">
                <a:moveTo>
                  <a:pt x="40435" y="112775"/>
                </a:moveTo>
                <a:lnTo>
                  <a:pt x="38524" y="107441"/>
                </a:lnTo>
                <a:lnTo>
                  <a:pt x="39241" y="106171"/>
                </a:lnTo>
                <a:lnTo>
                  <a:pt x="40256" y="105028"/>
                </a:lnTo>
                <a:lnTo>
                  <a:pt x="43362" y="106806"/>
                </a:lnTo>
                <a:lnTo>
                  <a:pt x="50075" y="106806"/>
                </a:lnTo>
                <a:lnTo>
                  <a:pt x="47961" y="108584"/>
                </a:lnTo>
                <a:lnTo>
                  <a:pt x="46049" y="109727"/>
                </a:lnTo>
                <a:lnTo>
                  <a:pt x="42645" y="109727"/>
                </a:lnTo>
                <a:lnTo>
                  <a:pt x="41928" y="111505"/>
                </a:lnTo>
                <a:lnTo>
                  <a:pt x="41689" y="111505"/>
                </a:lnTo>
                <a:lnTo>
                  <a:pt x="41271" y="112140"/>
                </a:lnTo>
                <a:lnTo>
                  <a:pt x="40435" y="112775"/>
                </a:lnTo>
                <a:close/>
              </a:path>
              <a:path w="59690" h="113030">
                <a:moveTo>
                  <a:pt x="44138" y="110997"/>
                </a:moveTo>
                <a:lnTo>
                  <a:pt x="42764" y="109727"/>
                </a:lnTo>
                <a:lnTo>
                  <a:pt x="46049" y="109727"/>
                </a:lnTo>
                <a:lnTo>
                  <a:pt x="44138" y="110997"/>
                </a:lnTo>
                <a:close/>
              </a:path>
            </a:pathLst>
          </a:custGeom>
          <a:solidFill>
            <a:srgbClr val="E85249"/>
          </a:solidFill>
        </p:spPr>
        <p:txBody>
          <a:bodyPr wrap="square" lIns="0" tIns="0" rIns="0" bIns="0" rtlCol="0"/>
          <a:lstStyle/>
          <a:p>
            <a:endParaRPr/>
          </a:p>
        </p:txBody>
      </p:sp>
      <p:sp>
        <p:nvSpPr>
          <p:cNvPr id="109" name="object 109"/>
          <p:cNvSpPr/>
          <p:nvPr/>
        </p:nvSpPr>
        <p:spPr>
          <a:xfrm>
            <a:off x="14030042" y="2565241"/>
            <a:ext cx="111125" cy="52069"/>
          </a:xfrm>
          <a:custGeom>
            <a:avLst/>
            <a:gdLst/>
            <a:ahLst/>
            <a:cxnLst/>
            <a:rect l="l" t="t" r="r" b="b"/>
            <a:pathLst>
              <a:path w="111125" h="52069">
                <a:moveTo>
                  <a:pt x="110578" y="1269"/>
                </a:moveTo>
                <a:lnTo>
                  <a:pt x="108487" y="1269"/>
                </a:lnTo>
                <a:lnTo>
                  <a:pt x="110339" y="0"/>
                </a:lnTo>
                <a:lnTo>
                  <a:pt x="110577" y="253"/>
                </a:lnTo>
                <a:lnTo>
                  <a:pt x="110578" y="1269"/>
                </a:lnTo>
                <a:close/>
              </a:path>
              <a:path w="111125" h="52069">
                <a:moveTo>
                  <a:pt x="110579" y="6730"/>
                </a:moveTo>
                <a:lnTo>
                  <a:pt x="105516" y="6730"/>
                </a:lnTo>
                <a:lnTo>
                  <a:pt x="107158" y="3936"/>
                </a:lnTo>
                <a:lnTo>
                  <a:pt x="107771" y="2666"/>
                </a:lnTo>
                <a:lnTo>
                  <a:pt x="104904" y="2666"/>
                </a:lnTo>
                <a:lnTo>
                  <a:pt x="104008" y="2412"/>
                </a:lnTo>
                <a:lnTo>
                  <a:pt x="103291" y="507"/>
                </a:lnTo>
                <a:lnTo>
                  <a:pt x="108487" y="1269"/>
                </a:lnTo>
                <a:lnTo>
                  <a:pt x="110578" y="1269"/>
                </a:lnTo>
                <a:lnTo>
                  <a:pt x="110579" y="6730"/>
                </a:lnTo>
                <a:close/>
              </a:path>
              <a:path w="111125" h="52069">
                <a:moveTo>
                  <a:pt x="110593" y="11810"/>
                </a:moveTo>
                <a:lnTo>
                  <a:pt x="84119" y="11810"/>
                </a:lnTo>
                <a:lnTo>
                  <a:pt x="83999" y="9778"/>
                </a:lnTo>
                <a:lnTo>
                  <a:pt x="85253" y="9016"/>
                </a:lnTo>
                <a:lnTo>
                  <a:pt x="86747" y="9016"/>
                </a:lnTo>
                <a:lnTo>
                  <a:pt x="87822" y="7111"/>
                </a:lnTo>
                <a:lnTo>
                  <a:pt x="87238" y="4825"/>
                </a:lnTo>
                <a:lnTo>
                  <a:pt x="87125" y="3809"/>
                </a:lnTo>
                <a:lnTo>
                  <a:pt x="87842" y="2666"/>
                </a:lnTo>
                <a:lnTo>
                  <a:pt x="89136" y="2666"/>
                </a:lnTo>
                <a:lnTo>
                  <a:pt x="88301" y="4825"/>
                </a:lnTo>
                <a:lnTo>
                  <a:pt x="89258" y="7746"/>
                </a:lnTo>
                <a:lnTo>
                  <a:pt x="89341" y="8000"/>
                </a:lnTo>
                <a:lnTo>
                  <a:pt x="89465" y="8381"/>
                </a:lnTo>
                <a:lnTo>
                  <a:pt x="89549" y="8635"/>
                </a:lnTo>
                <a:lnTo>
                  <a:pt x="89673" y="9016"/>
                </a:lnTo>
                <a:lnTo>
                  <a:pt x="89795" y="9397"/>
                </a:lnTo>
                <a:lnTo>
                  <a:pt x="89910" y="9778"/>
                </a:lnTo>
                <a:lnTo>
                  <a:pt x="110587" y="9778"/>
                </a:lnTo>
                <a:lnTo>
                  <a:pt x="110593" y="11810"/>
                </a:lnTo>
                <a:close/>
              </a:path>
              <a:path w="111125" h="52069">
                <a:moveTo>
                  <a:pt x="106248" y="3047"/>
                </a:moveTo>
                <a:lnTo>
                  <a:pt x="103888" y="3047"/>
                </a:lnTo>
                <a:lnTo>
                  <a:pt x="109622" y="2666"/>
                </a:lnTo>
                <a:lnTo>
                  <a:pt x="104904" y="2666"/>
                </a:lnTo>
                <a:lnTo>
                  <a:pt x="106248" y="3047"/>
                </a:lnTo>
                <a:close/>
              </a:path>
              <a:path w="111125" h="52069">
                <a:moveTo>
                  <a:pt x="110584" y="8635"/>
                </a:moveTo>
                <a:lnTo>
                  <a:pt x="97378" y="8635"/>
                </a:lnTo>
                <a:lnTo>
                  <a:pt x="103371" y="7746"/>
                </a:lnTo>
                <a:lnTo>
                  <a:pt x="102534" y="7746"/>
                </a:lnTo>
                <a:lnTo>
                  <a:pt x="102632" y="7111"/>
                </a:lnTo>
                <a:lnTo>
                  <a:pt x="102691" y="6730"/>
                </a:lnTo>
                <a:lnTo>
                  <a:pt x="102809" y="5970"/>
                </a:lnTo>
                <a:lnTo>
                  <a:pt x="102914" y="5333"/>
                </a:lnTo>
                <a:lnTo>
                  <a:pt x="100236" y="4444"/>
                </a:lnTo>
                <a:lnTo>
                  <a:pt x="100529" y="4444"/>
                </a:lnTo>
                <a:lnTo>
                  <a:pt x="100350" y="4190"/>
                </a:lnTo>
                <a:lnTo>
                  <a:pt x="99230" y="4190"/>
                </a:lnTo>
                <a:lnTo>
                  <a:pt x="104904" y="3047"/>
                </a:lnTo>
                <a:lnTo>
                  <a:pt x="104247" y="4190"/>
                </a:lnTo>
                <a:lnTo>
                  <a:pt x="100305" y="4190"/>
                </a:lnTo>
                <a:lnTo>
                  <a:pt x="99866" y="4444"/>
                </a:lnTo>
                <a:lnTo>
                  <a:pt x="104101" y="4444"/>
                </a:lnTo>
                <a:lnTo>
                  <a:pt x="103590" y="5333"/>
                </a:lnTo>
                <a:lnTo>
                  <a:pt x="105287" y="6730"/>
                </a:lnTo>
                <a:lnTo>
                  <a:pt x="110579" y="6730"/>
                </a:lnTo>
                <a:lnTo>
                  <a:pt x="110584" y="8635"/>
                </a:lnTo>
                <a:close/>
              </a:path>
              <a:path w="111125" h="52069">
                <a:moveTo>
                  <a:pt x="100185" y="5587"/>
                </a:moveTo>
                <a:lnTo>
                  <a:pt x="97495" y="5587"/>
                </a:lnTo>
                <a:lnTo>
                  <a:pt x="99866" y="4444"/>
                </a:lnTo>
                <a:lnTo>
                  <a:pt x="100305" y="4190"/>
                </a:lnTo>
                <a:lnTo>
                  <a:pt x="100514" y="4444"/>
                </a:lnTo>
                <a:lnTo>
                  <a:pt x="100672" y="4444"/>
                </a:lnTo>
                <a:lnTo>
                  <a:pt x="100294" y="5333"/>
                </a:lnTo>
                <a:lnTo>
                  <a:pt x="100185" y="5587"/>
                </a:lnTo>
                <a:close/>
              </a:path>
              <a:path w="111125" h="52069">
                <a:moveTo>
                  <a:pt x="110586" y="9397"/>
                </a:moveTo>
                <a:lnTo>
                  <a:pt x="92898" y="9397"/>
                </a:lnTo>
                <a:lnTo>
                  <a:pt x="96602" y="7746"/>
                </a:lnTo>
                <a:lnTo>
                  <a:pt x="93615" y="6476"/>
                </a:lnTo>
                <a:lnTo>
                  <a:pt x="93735" y="5587"/>
                </a:lnTo>
                <a:lnTo>
                  <a:pt x="96919" y="4825"/>
                </a:lnTo>
                <a:lnTo>
                  <a:pt x="97348" y="5587"/>
                </a:lnTo>
                <a:lnTo>
                  <a:pt x="100185" y="5587"/>
                </a:lnTo>
                <a:lnTo>
                  <a:pt x="100005" y="5970"/>
                </a:lnTo>
                <a:lnTo>
                  <a:pt x="96876" y="5970"/>
                </a:lnTo>
                <a:lnTo>
                  <a:pt x="96974" y="6476"/>
                </a:lnTo>
                <a:lnTo>
                  <a:pt x="97097" y="7111"/>
                </a:lnTo>
                <a:lnTo>
                  <a:pt x="97221" y="7746"/>
                </a:lnTo>
                <a:lnTo>
                  <a:pt x="97344" y="8381"/>
                </a:lnTo>
                <a:lnTo>
                  <a:pt x="97378" y="8635"/>
                </a:lnTo>
                <a:lnTo>
                  <a:pt x="110584" y="8635"/>
                </a:lnTo>
                <a:lnTo>
                  <a:pt x="110586" y="9397"/>
                </a:lnTo>
                <a:close/>
              </a:path>
              <a:path w="111125" h="52069">
                <a:moveTo>
                  <a:pt x="110587" y="9778"/>
                </a:moveTo>
                <a:lnTo>
                  <a:pt x="89791" y="9778"/>
                </a:lnTo>
                <a:lnTo>
                  <a:pt x="92278" y="5587"/>
                </a:lnTo>
                <a:lnTo>
                  <a:pt x="92898" y="6476"/>
                </a:lnTo>
                <a:lnTo>
                  <a:pt x="92898" y="9397"/>
                </a:lnTo>
                <a:lnTo>
                  <a:pt x="110586" y="9397"/>
                </a:lnTo>
                <a:lnTo>
                  <a:pt x="110587" y="9778"/>
                </a:lnTo>
                <a:close/>
              </a:path>
              <a:path w="111125" h="52069">
                <a:moveTo>
                  <a:pt x="98393" y="8000"/>
                </a:moveTo>
                <a:lnTo>
                  <a:pt x="96802" y="5970"/>
                </a:lnTo>
                <a:lnTo>
                  <a:pt x="99941" y="5970"/>
                </a:lnTo>
                <a:lnTo>
                  <a:pt x="99746" y="6476"/>
                </a:lnTo>
                <a:lnTo>
                  <a:pt x="99648" y="6730"/>
                </a:lnTo>
                <a:lnTo>
                  <a:pt x="99230" y="7111"/>
                </a:lnTo>
                <a:lnTo>
                  <a:pt x="98393" y="8000"/>
                </a:lnTo>
                <a:close/>
              </a:path>
              <a:path w="111125" h="52069">
                <a:moveTo>
                  <a:pt x="110594" y="12191"/>
                </a:moveTo>
                <a:lnTo>
                  <a:pt x="81849" y="12191"/>
                </a:lnTo>
                <a:lnTo>
                  <a:pt x="81308" y="10032"/>
                </a:lnTo>
                <a:lnTo>
                  <a:pt x="81249" y="9778"/>
                </a:lnTo>
                <a:lnTo>
                  <a:pt x="81132" y="9270"/>
                </a:lnTo>
                <a:lnTo>
                  <a:pt x="83043" y="8381"/>
                </a:lnTo>
                <a:lnTo>
                  <a:pt x="82446" y="10540"/>
                </a:lnTo>
                <a:lnTo>
                  <a:pt x="82625" y="10794"/>
                </a:lnTo>
                <a:lnTo>
                  <a:pt x="84119" y="11810"/>
                </a:lnTo>
                <a:lnTo>
                  <a:pt x="110593" y="11810"/>
                </a:lnTo>
                <a:lnTo>
                  <a:pt x="110594" y="12191"/>
                </a:lnTo>
                <a:close/>
              </a:path>
              <a:path w="111125" h="52069">
                <a:moveTo>
                  <a:pt x="93024" y="16001"/>
                </a:moveTo>
                <a:lnTo>
                  <a:pt x="78265" y="16001"/>
                </a:lnTo>
                <a:lnTo>
                  <a:pt x="78152" y="15239"/>
                </a:lnTo>
                <a:lnTo>
                  <a:pt x="78077" y="14731"/>
                </a:lnTo>
                <a:lnTo>
                  <a:pt x="77964" y="13969"/>
                </a:lnTo>
                <a:lnTo>
                  <a:pt x="77870" y="13334"/>
                </a:lnTo>
                <a:lnTo>
                  <a:pt x="77776" y="12699"/>
                </a:lnTo>
                <a:lnTo>
                  <a:pt x="77738" y="12445"/>
                </a:lnTo>
                <a:lnTo>
                  <a:pt x="77644" y="11810"/>
                </a:lnTo>
                <a:lnTo>
                  <a:pt x="77550" y="11175"/>
                </a:lnTo>
                <a:lnTo>
                  <a:pt x="77494" y="10794"/>
                </a:lnTo>
                <a:lnTo>
                  <a:pt x="77381" y="10032"/>
                </a:lnTo>
                <a:lnTo>
                  <a:pt x="77292" y="9397"/>
                </a:lnTo>
                <a:lnTo>
                  <a:pt x="76354" y="9397"/>
                </a:lnTo>
                <a:lnTo>
                  <a:pt x="81132" y="10032"/>
                </a:lnTo>
                <a:lnTo>
                  <a:pt x="81706" y="11810"/>
                </a:lnTo>
                <a:lnTo>
                  <a:pt x="81829" y="12191"/>
                </a:lnTo>
                <a:lnTo>
                  <a:pt x="110594" y="12191"/>
                </a:lnTo>
                <a:lnTo>
                  <a:pt x="110595" y="12445"/>
                </a:lnTo>
                <a:lnTo>
                  <a:pt x="108368" y="12445"/>
                </a:lnTo>
                <a:lnTo>
                  <a:pt x="108279" y="13334"/>
                </a:lnTo>
                <a:lnTo>
                  <a:pt x="108223" y="13969"/>
                </a:lnTo>
                <a:lnTo>
                  <a:pt x="97318" y="13969"/>
                </a:lnTo>
                <a:lnTo>
                  <a:pt x="97737" y="14731"/>
                </a:lnTo>
                <a:lnTo>
                  <a:pt x="94467" y="14731"/>
                </a:lnTo>
                <a:lnTo>
                  <a:pt x="93833" y="15239"/>
                </a:lnTo>
                <a:lnTo>
                  <a:pt x="93024" y="16001"/>
                </a:lnTo>
                <a:close/>
              </a:path>
              <a:path w="111125" h="52069">
                <a:moveTo>
                  <a:pt x="77343" y="14731"/>
                </a:moveTo>
                <a:lnTo>
                  <a:pt x="71516" y="14731"/>
                </a:lnTo>
                <a:lnTo>
                  <a:pt x="73188" y="11175"/>
                </a:lnTo>
                <a:lnTo>
                  <a:pt x="74144" y="10794"/>
                </a:lnTo>
                <a:lnTo>
                  <a:pt x="77343" y="14731"/>
                </a:lnTo>
                <a:close/>
              </a:path>
              <a:path w="111125" h="52069">
                <a:moveTo>
                  <a:pt x="92590" y="16255"/>
                </a:moveTo>
                <a:lnTo>
                  <a:pt x="65782" y="16255"/>
                </a:lnTo>
                <a:lnTo>
                  <a:pt x="67260" y="15747"/>
                </a:lnTo>
                <a:lnTo>
                  <a:pt x="68948" y="12699"/>
                </a:lnTo>
                <a:lnTo>
                  <a:pt x="69724" y="12191"/>
                </a:lnTo>
                <a:lnTo>
                  <a:pt x="70441" y="11810"/>
                </a:lnTo>
                <a:lnTo>
                  <a:pt x="70186" y="11810"/>
                </a:lnTo>
                <a:lnTo>
                  <a:pt x="70298" y="12699"/>
                </a:lnTo>
                <a:lnTo>
                  <a:pt x="70378" y="13334"/>
                </a:lnTo>
                <a:lnTo>
                  <a:pt x="70461" y="13969"/>
                </a:lnTo>
                <a:lnTo>
                  <a:pt x="71874" y="13969"/>
                </a:lnTo>
                <a:lnTo>
                  <a:pt x="71516" y="14731"/>
                </a:lnTo>
                <a:lnTo>
                  <a:pt x="77318" y="14731"/>
                </a:lnTo>
                <a:lnTo>
                  <a:pt x="78265" y="16001"/>
                </a:lnTo>
                <a:lnTo>
                  <a:pt x="93024" y="16001"/>
                </a:lnTo>
                <a:lnTo>
                  <a:pt x="92590" y="16255"/>
                </a:lnTo>
                <a:close/>
              </a:path>
              <a:path w="111125" h="52069">
                <a:moveTo>
                  <a:pt x="110597" y="13334"/>
                </a:moveTo>
                <a:lnTo>
                  <a:pt x="108368" y="12445"/>
                </a:lnTo>
                <a:lnTo>
                  <a:pt x="110595" y="12445"/>
                </a:lnTo>
                <a:lnTo>
                  <a:pt x="110597" y="13334"/>
                </a:lnTo>
                <a:close/>
              </a:path>
              <a:path w="111125" h="52069">
                <a:moveTo>
                  <a:pt x="52706" y="18668"/>
                </a:moveTo>
                <a:lnTo>
                  <a:pt x="50014" y="18668"/>
                </a:lnTo>
                <a:lnTo>
                  <a:pt x="44997" y="18414"/>
                </a:lnTo>
                <a:lnTo>
                  <a:pt x="52702" y="13715"/>
                </a:lnTo>
                <a:lnTo>
                  <a:pt x="56684" y="14731"/>
                </a:lnTo>
                <a:lnTo>
                  <a:pt x="56780" y="16255"/>
                </a:lnTo>
                <a:lnTo>
                  <a:pt x="56881" y="17017"/>
                </a:lnTo>
                <a:lnTo>
                  <a:pt x="55091" y="17017"/>
                </a:lnTo>
                <a:lnTo>
                  <a:pt x="52706" y="18668"/>
                </a:lnTo>
                <a:close/>
              </a:path>
              <a:path w="111125" h="52069">
                <a:moveTo>
                  <a:pt x="86687" y="22097"/>
                </a:moveTo>
                <a:lnTo>
                  <a:pt x="86746" y="21589"/>
                </a:lnTo>
                <a:lnTo>
                  <a:pt x="86850" y="20700"/>
                </a:lnTo>
                <a:lnTo>
                  <a:pt x="86930" y="19045"/>
                </a:lnTo>
                <a:lnTo>
                  <a:pt x="84892" y="17779"/>
                </a:lnTo>
                <a:lnTo>
                  <a:pt x="60825" y="17779"/>
                </a:lnTo>
                <a:lnTo>
                  <a:pt x="59511" y="16001"/>
                </a:lnTo>
                <a:lnTo>
                  <a:pt x="63512" y="14731"/>
                </a:lnTo>
                <a:lnTo>
                  <a:pt x="65591" y="13969"/>
                </a:lnTo>
                <a:lnTo>
                  <a:pt x="65213" y="13969"/>
                </a:lnTo>
                <a:lnTo>
                  <a:pt x="65403" y="14731"/>
                </a:lnTo>
                <a:lnTo>
                  <a:pt x="65529" y="15239"/>
                </a:lnTo>
                <a:lnTo>
                  <a:pt x="65656" y="15747"/>
                </a:lnTo>
                <a:lnTo>
                  <a:pt x="65782" y="16255"/>
                </a:lnTo>
                <a:lnTo>
                  <a:pt x="92590" y="16255"/>
                </a:lnTo>
                <a:lnTo>
                  <a:pt x="92157" y="16636"/>
                </a:lnTo>
                <a:lnTo>
                  <a:pt x="92773" y="16636"/>
                </a:lnTo>
                <a:lnTo>
                  <a:pt x="93718" y="16890"/>
                </a:lnTo>
                <a:lnTo>
                  <a:pt x="91465" y="16890"/>
                </a:lnTo>
                <a:lnTo>
                  <a:pt x="89793" y="19811"/>
                </a:lnTo>
                <a:lnTo>
                  <a:pt x="90172" y="21208"/>
                </a:lnTo>
                <a:lnTo>
                  <a:pt x="90267" y="21589"/>
                </a:lnTo>
                <a:lnTo>
                  <a:pt x="91502" y="21589"/>
                </a:lnTo>
                <a:lnTo>
                  <a:pt x="86687" y="22097"/>
                </a:lnTo>
                <a:close/>
              </a:path>
              <a:path w="111125" h="52069">
                <a:moveTo>
                  <a:pt x="78077" y="14731"/>
                </a:moveTo>
                <a:lnTo>
                  <a:pt x="77343" y="14731"/>
                </a:lnTo>
                <a:lnTo>
                  <a:pt x="76724" y="13969"/>
                </a:lnTo>
                <a:lnTo>
                  <a:pt x="77964" y="13969"/>
                </a:lnTo>
                <a:lnTo>
                  <a:pt x="78077" y="14731"/>
                </a:lnTo>
                <a:close/>
              </a:path>
              <a:path w="111125" h="52069">
                <a:moveTo>
                  <a:pt x="98783" y="14731"/>
                </a:moveTo>
                <a:lnTo>
                  <a:pt x="97737" y="14731"/>
                </a:lnTo>
                <a:lnTo>
                  <a:pt x="97318" y="13969"/>
                </a:lnTo>
                <a:lnTo>
                  <a:pt x="55284" y="13969"/>
                </a:lnTo>
                <a:lnTo>
                  <a:pt x="98783" y="14731"/>
                </a:lnTo>
                <a:close/>
              </a:path>
              <a:path w="111125" h="52069">
                <a:moveTo>
                  <a:pt x="102198" y="17271"/>
                </a:moveTo>
                <a:lnTo>
                  <a:pt x="98453" y="17271"/>
                </a:lnTo>
                <a:lnTo>
                  <a:pt x="100484" y="16636"/>
                </a:lnTo>
                <a:lnTo>
                  <a:pt x="101021" y="13969"/>
                </a:lnTo>
                <a:lnTo>
                  <a:pt x="108223" y="13969"/>
                </a:lnTo>
                <a:lnTo>
                  <a:pt x="108134" y="14731"/>
                </a:lnTo>
                <a:lnTo>
                  <a:pt x="103769" y="14731"/>
                </a:lnTo>
                <a:lnTo>
                  <a:pt x="101798" y="15239"/>
                </a:lnTo>
                <a:lnTo>
                  <a:pt x="101875" y="16255"/>
                </a:lnTo>
                <a:lnTo>
                  <a:pt x="101996" y="16636"/>
                </a:lnTo>
                <a:lnTo>
                  <a:pt x="102117" y="17017"/>
                </a:lnTo>
                <a:lnTo>
                  <a:pt x="102198" y="17271"/>
                </a:lnTo>
                <a:close/>
              </a:path>
              <a:path w="111125" h="52069">
                <a:moveTo>
                  <a:pt x="100195" y="20319"/>
                </a:moveTo>
                <a:lnTo>
                  <a:pt x="99459" y="20319"/>
                </a:lnTo>
                <a:lnTo>
                  <a:pt x="98037" y="17525"/>
                </a:lnTo>
                <a:lnTo>
                  <a:pt x="97867" y="17271"/>
                </a:lnTo>
                <a:lnTo>
                  <a:pt x="94916" y="14731"/>
                </a:lnTo>
                <a:lnTo>
                  <a:pt x="97721" y="14731"/>
                </a:lnTo>
                <a:lnTo>
                  <a:pt x="98812" y="16890"/>
                </a:lnTo>
                <a:lnTo>
                  <a:pt x="98208" y="17271"/>
                </a:lnTo>
                <a:lnTo>
                  <a:pt x="102204" y="17271"/>
                </a:lnTo>
                <a:lnTo>
                  <a:pt x="102272" y="17525"/>
                </a:lnTo>
                <a:lnTo>
                  <a:pt x="102341" y="17779"/>
                </a:lnTo>
                <a:lnTo>
                  <a:pt x="102455" y="18033"/>
                </a:lnTo>
                <a:lnTo>
                  <a:pt x="102694" y="18287"/>
                </a:lnTo>
                <a:lnTo>
                  <a:pt x="106158" y="18287"/>
                </a:lnTo>
                <a:lnTo>
                  <a:pt x="106929" y="19045"/>
                </a:lnTo>
                <a:lnTo>
                  <a:pt x="103243" y="19045"/>
                </a:lnTo>
                <a:lnTo>
                  <a:pt x="100195" y="20319"/>
                </a:lnTo>
                <a:close/>
              </a:path>
              <a:path w="111125" h="52069">
                <a:moveTo>
                  <a:pt x="104605" y="18033"/>
                </a:moveTo>
                <a:lnTo>
                  <a:pt x="104366" y="18033"/>
                </a:lnTo>
                <a:lnTo>
                  <a:pt x="105800" y="17779"/>
                </a:lnTo>
                <a:lnTo>
                  <a:pt x="105063" y="17779"/>
                </a:lnTo>
                <a:lnTo>
                  <a:pt x="104941" y="17017"/>
                </a:lnTo>
                <a:lnTo>
                  <a:pt x="104820" y="16255"/>
                </a:lnTo>
                <a:lnTo>
                  <a:pt x="104725" y="15620"/>
                </a:lnTo>
                <a:lnTo>
                  <a:pt x="103948" y="14985"/>
                </a:lnTo>
                <a:lnTo>
                  <a:pt x="103769" y="14731"/>
                </a:lnTo>
                <a:lnTo>
                  <a:pt x="108134" y="14731"/>
                </a:lnTo>
                <a:lnTo>
                  <a:pt x="108018" y="15747"/>
                </a:lnTo>
                <a:lnTo>
                  <a:pt x="107964" y="16255"/>
                </a:lnTo>
                <a:lnTo>
                  <a:pt x="108109" y="16255"/>
                </a:lnTo>
                <a:lnTo>
                  <a:pt x="106516" y="17525"/>
                </a:lnTo>
                <a:lnTo>
                  <a:pt x="104605" y="18033"/>
                </a:lnTo>
                <a:close/>
              </a:path>
              <a:path w="111125" h="52069">
                <a:moveTo>
                  <a:pt x="93436" y="20065"/>
                </a:moveTo>
                <a:lnTo>
                  <a:pt x="93315" y="19430"/>
                </a:lnTo>
                <a:lnTo>
                  <a:pt x="93239" y="19045"/>
                </a:lnTo>
                <a:lnTo>
                  <a:pt x="93170" y="18668"/>
                </a:lnTo>
                <a:lnTo>
                  <a:pt x="93072" y="18033"/>
                </a:lnTo>
                <a:lnTo>
                  <a:pt x="92914" y="17779"/>
                </a:lnTo>
                <a:lnTo>
                  <a:pt x="91465" y="16890"/>
                </a:lnTo>
                <a:lnTo>
                  <a:pt x="93718" y="16890"/>
                </a:lnTo>
                <a:lnTo>
                  <a:pt x="97023" y="17779"/>
                </a:lnTo>
                <a:lnTo>
                  <a:pt x="97299" y="17779"/>
                </a:lnTo>
                <a:lnTo>
                  <a:pt x="95885" y="19811"/>
                </a:lnTo>
                <a:lnTo>
                  <a:pt x="93436" y="20065"/>
                </a:lnTo>
                <a:close/>
              </a:path>
              <a:path w="111125" h="52069">
                <a:moveTo>
                  <a:pt x="64369" y="24383"/>
                </a:moveTo>
                <a:lnTo>
                  <a:pt x="62662" y="24383"/>
                </a:lnTo>
                <a:lnTo>
                  <a:pt x="61661" y="23113"/>
                </a:lnTo>
                <a:lnTo>
                  <a:pt x="54016" y="23113"/>
                </a:lnTo>
                <a:lnTo>
                  <a:pt x="54134" y="22474"/>
                </a:lnTo>
                <a:lnTo>
                  <a:pt x="54204" y="22097"/>
                </a:lnTo>
                <a:lnTo>
                  <a:pt x="54299" y="21589"/>
                </a:lnTo>
                <a:lnTo>
                  <a:pt x="54370" y="21208"/>
                </a:lnTo>
                <a:lnTo>
                  <a:pt x="54464" y="20700"/>
                </a:lnTo>
                <a:lnTo>
                  <a:pt x="54564" y="20065"/>
                </a:lnTo>
                <a:lnTo>
                  <a:pt x="54679" y="19430"/>
                </a:lnTo>
                <a:lnTo>
                  <a:pt x="54751" y="19045"/>
                </a:lnTo>
                <a:lnTo>
                  <a:pt x="54816" y="18668"/>
                </a:lnTo>
                <a:lnTo>
                  <a:pt x="54909" y="18033"/>
                </a:lnTo>
                <a:lnTo>
                  <a:pt x="55000" y="17525"/>
                </a:lnTo>
                <a:lnTo>
                  <a:pt x="55091" y="17017"/>
                </a:lnTo>
                <a:lnTo>
                  <a:pt x="56881" y="17017"/>
                </a:lnTo>
                <a:lnTo>
                  <a:pt x="56978" y="17779"/>
                </a:lnTo>
                <a:lnTo>
                  <a:pt x="57075" y="18033"/>
                </a:lnTo>
                <a:lnTo>
                  <a:pt x="57476" y="18668"/>
                </a:lnTo>
                <a:lnTo>
                  <a:pt x="56869" y="18668"/>
                </a:lnTo>
                <a:lnTo>
                  <a:pt x="58382" y="19045"/>
                </a:lnTo>
                <a:lnTo>
                  <a:pt x="59327" y="19045"/>
                </a:lnTo>
                <a:lnTo>
                  <a:pt x="59441" y="19430"/>
                </a:lnTo>
                <a:lnTo>
                  <a:pt x="59555" y="19811"/>
                </a:lnTo>
                <a:lnTo>
                  <a:pt x="59630" y="20065"/>
                </a:lnTo>
                <a:lnTo>
                  <a:pt x="84259" y="20065"/>
                </a:lnTo>
                <a:lnTo>
                  <a:pt x="84155" y="20319"/>
                </a:lnTo>
                <a:lnTo>
                  <a:pt x="75025" y="20319"/>
                </a:lnTo>
                <a:lnTo>
                  <a:pt x="75131" y="21208"/>
                </a:lnTo>
                <a:lnTo>
                  <a:pt x="75230" y="22097"/>
                </a:lnTo>
                <a:lnTo>
                  <a:pt x="75298" y="22474"/>
                </a:lnTo>
                <a:lnTo>
                  <a:pt x="71793" y="22474"/>
                </a:lnTo>
                <a:lnTo>
                  <a:pt x="71898" y="23113"/>
                </a:lnTo>
                <a:lnTo>
                  <a:pt x="71965" y="23367"/>
                </a:lnTo>
                <a:lnTo>
                  <a:pt x="72038" y="23875"/>
                </a:lnTo>
                <a:lnTo>
                  <a:pt x="69943" y="23875"/>
                </a:lnTo>
                <a:lnTo>
                  <a:pt x="64369" y="24383"/>
                </a:lnTo>
                <a:close/>
              </a:path>
              <a:path w="111125" h="52069">
                <a:moveTo>
                  <a:pt x="58979" y="17779"/>
                </a:moveTo>
                <a:lnTo>
                  <a:pt x="58125" y="17779"/>
                </a:lnTo>
                <a:lnTo>
                  <a:pt x="57838" y="17271"/>
                </a:lnTo>
                <a:lnTo>
                  <a:pt x="58837" y="17271"/>
                </a:lnTo>
                <a:lnTo>
                  <a:pt x="58908" y="17525"/>
                </a:lnTo>
                <a:lnTo>
                  <a:pt x="58979" y="17779"/>
                </a:lnTo>
                <a:close/>
              </a:path>
              <a:path w="111125" h="52069">
                <a:moveTo>
                  <a:pt x="33836" y="22859"/>
                </a:moveTo>
                <a:lnTo>
                  <a:pt x="30399" y="22859"/>
                </a:lnTo>
                <a:lnTo>
                  <a:pt x="35620" y="17779"/>
                </a:lnTo>
                <a:lnTo>
                  <a:pt x="33836" y="22859"/>
                </a:lnTo>
                <a:close/>
              </a:path>
              <a:path w="111125" h="52069">
                <a:moveTo>
                  <a:pt x="58268" y="18033"/>
                </a:moveTo>
                <a:lnTo>
                  <a:pt x="57011" y="18033"/>
                </a:lnTo>
                <a:lnTo>
                  <a:pt x="56978" y="17779"/>
                </a:lnTo>
                <a:lnTo>
                  <a:pt x="58125" y="17779"/>
                </a:lnTo>
                <a:lnTo>
                  <a:pt x="58268" y="18033"/>
                </a:lnTo>
                <a:close/>
              </a:path>
              <a:path w="111125" h="52069">
                <a:moveTo>
                  <a:pt x="61012" y="18033"/>
                </a:moveTo>
                <a:lnTo>
                  <a:pt x="59050" y="18033"/>
                </a:lnTo>
                <a:lnTo>
                  <a:pt x="58979" y="17779"/>
                </a:lnTo>
                <a:lnTo>
                  <a:pt x="60825" y="17779"/>
                </a:lnTo>
                <a:lnTo>
                  <a:pt x="61012" y="18033"/>
                </a:lnTo>
                <a:close/>
              </a:path>
              <a:path w="111125" h="52069">
                <a:moveTo>
                  <a:pt x="85301" y="18033"/>
                </a:moveTo>
                <a:lnTo>
                  <a:pt x="85276" y="17779"/>
                </a:lnTo>
                <a:lnTo>
                  <a:pt x="84892" y="17779"/>
                </a:lnTo>
                <a:lnTo>
                  <a:pt x="85301" y="18033"/>
                </a:lnTo>
                <a:close/>
              </a:path>
              <a:path w="111125" h="52069">
                <a:moveTo>
                  <a:pt x="106158" y="18287"/>
                </a:moveTo>
                <a:lnTo>
                  <a:pt x="102694" y="18287"/>
                </a:lnTo>
                <a:lnTo>
                  <a:pt x="105382" y="17779"/>
                </a:lnTo>
                <a:lnTo>
                  <a:pt x="105800" y="17779"/>
                </a:lnTo>
                <a:lnTo>
                  <a:pt x="104366" y="18033"/>
                </a:lnTo>
                <a:lnTo>
                  <a:pt x="105796" y="18033"/>
                </a:lnTo>
                <a:lnTo>
                  <a:pt x="106158" y="18287"/>
                </a:lnTo>
                <a:close/>
              </a:path>
              <a:path w="111125" h="52069">
                <a:moveTo>
                  <a:pt x="104784" y="18033"/>
                </a:moveTo>
                <a:lnTo>
                  <a:pt x="104605" y="18033"/>
                </a:lnTo>
                <a:lnTo>
                  <a:pt x="105561" y="17779"/>
                </a:lnTo>
                <a:lnTo>
                  <a:pt x="105382" y="17779"/>
                </a:lnTo>
                <a:lnTo>
                  <a:pt x="104784" y="18033"/>
                </a:lnTo>
                <a:close/>
              </a:path>
              <a:path w="111125" h="52069">
                <a:moveTo>
                  <a:pt x="105103" y="18033"/>
                </a:moveTo>
                <a:lnTo>
                  <a:pt x="104784" y="18033"/>
                </a:lnTo>
                <a:lnTo>
                  <a:pt x="105382" y="17779"/>
                </a:lnTo>
                <a:lnTo>
                  <a:pt x="105063" y="17779"/>
                </a:lnTo>
                <a:lnTo>
                  <a:pt x="105103" y="18033"/>
                </a:lnTo>
                <a:close/>
              </a:path>
              <a:path w="111125" h="52069">
                <a:moveTo>
                  <a:pt x="105847" y="18033"/>
                </a:moveTo>
                <a:lnTo>
                  <a:pt x="105103" y="18033"/>
                </a:lnTo>
                <a:lnTo>
                  <a:pt x="105063" y="17779"/>
                </a:lnTo>
                <a:lnTo>
                  <a:pt x="105382" y="17779"/>
                </a:lnTo>
                <a:lnTo>
                  <a:pt x="105847" y="18033"/>
                </a:lnTo>
                <a:close/>
              </a:path>
              <a:path w="111125" h="52069">
                <a:moveTo>
                  <a:pt x="59331" y="19045"/>
                </a:moveTo>
                <a:lnTo>
                  <a:pt x="58839" y="19045"/>
                </a:lnTo>
                <a:lnTo>
                  <a:pt x="58268" y="18033"/>
                </a:lnTo>
                <a:lnTo>
                  <a:pt x="59050" y="18033"/>
                </a:lnTo>
                <a:lnTo>
                  <a:pt x="59156" y="18414"/>
                </a:lnTo>
                <a:lnTo>
                  <a:pt x="59227" y="18668"/>
                </a:lnTo>
                <a:lnTo>
                  <a:pt x="59331" y="19045"/>
                </a:lnTo>
                <a:close/>
              </a:path>
              <a:path w="111125" h="52069">
                <a:moveTo>
                  <a:pt x="84259" y="20065"/>
                </a:moveTo>
                <a:lnTo>
                  <a:pt x="59630" y="20065"/>
                </a:lnTo>
                <a:lnTo>
                  <a:pt x="61482" y="18668"/>
                </a:lnTo>
                <a:lnTo>
                  <a:pt x="61012" y="18033"/>
                </a:lnTo>
                <a:lnTo>
                  <a:pt x="85163" y="18033"/>
                </a:lnTo>
                <a:lnTo>
                  <a:pt x="84372" y="19811"/>
                </a:lnTo>
                <a:lnTo>
                  <a:pt x="84259" y="20065"/>
                </a:lnTo>
                <a:close/>
              </a:path>
              <a:path w="111125" h="52069">
                <a:moveTo>
                  <a:pt x="46367" y="20319"/>
                </a:moveTo>
                <a:lnTo>
                  <a:pt x="45876" y="20319"/>
                </a:lnTo>
                <a:lnTo>
                  <a:pt x="47040" y="18668"/>
                </a:lnTo>
                <a:lnTo>
                  <a:pt x="45819" y="18668"/>
                </a:lnTo>
                <a:lnTo>
                  <a:pt x="50432" y="19430"/>
                </a:lnTo>
                <a:lnTo>
                  <a:pt x="46367" y="20319"/>
                </a:lnTo>
                <a:close/>
              </a:path>
              <a:path w="111125" h="52069">
                <a:moveTo>
                  <a:pt x="102622" y="23875"/>
                </a:moveTo>
                <a:lnTo>
                  <a:pt x="102729" y="22097"/>
                </a:lnTo>
                <a:lnTo>
                  <a:pt x="102813" y="21589"/>
                </a:lnTo>
                <a:lnTo>
                  <a:pt x="102875" y="21208"/>
                </a:lnTo>
                <a:lnTo>
                  <a:pt x="102959" y="20700"/>
                </a:lnTo>
                <a:lnTo>
                  <a:pt x="103054" y="20065"/>
                </a:lnTo>
                <a:lnTo>
                  <a:pt x="103170" y="19045"/>
                </a:lnTo>
                <a:lnTo>
                  <a:pt x="106939" y="19045"/>
                </a:lnTo>
                <a:lnTo>
                  <a:pt x="102622" y="23875"/>
                </a:lnTo>
                <a:close/>
              </a:path>
              <a:path w="111125" h="52069">
                <a:moveTo>
                  <a:pt x="42793" y="21589"/>
                </a:moveTo>
                <a:lnTo>
                  <a:pt x="41115" y="21589"/>
                </a:lnTo>
                <a:lnTo>
                  <a:pt x="43336" y="19430"/>
                </a:lnTo>
                <a:lnTo>
                  <a:pt x="43151" y="19811"/>
                </a:lnTo>
                <a:lnTo>
                  <a:pt x="43043" y="20319"/>
                </a:lnTo>
                <a:lnTo>
                  <a:pt x="42963" y="20700"/>
                </a:lnTo>
                <a:lnTo>
                  <a:pt x="42855" y="21208"/>
                </a:lnTo>
                <a:lnTo>
                  <a:pt x="42793" y="21589"/>
                </a:lnTo>
                <a:close/>
              </a:path>
              <a:path w="111125" h="52069">
                <a:moveTo>
                  <a:pt x="57988" y="27558"/>
                </a:moveTo>
                <a:lnTo>
                  <a:pt x="35872" y="27558"/>
                </a:lnTo>
                <a:lnTo>
                  <a:pt x="34794" y="26923"/>
                </a:lnTo>
                <a:lnTo>
                  <a:pt x="35596" y="26923"/>
                </a:lnTo>
                <a:lnTo>
                  <a:pt x="36084" y="25526"/>
                </a:lnTo>
                <a:lnTo>
                  <a:pt x="36173" y="25272"/>
                </a:lnTo>
                <a:lnTo>
                  <a:pt x="36213" y="23875"/>
                </a:lnTo>
                <a:lnTo>
                  <a:pt x="39832" y="23875"/>
                </a:lnTo>
                <a:lnTo>
                  <a:pt x="39717" y="23367"/>
                </a:lnTo>
                <a:lnTo>
                  <a:pt x="39602" y="22859"/>
                </a:lnTo>
                <a:lnTo>
                  <a:pt x="39515" y="22474"/>
                </a:lnTo>
                <a:lnTo>
                  <a:pt x="39430" y="22097"/>
                </a:lnTo>
                <a:lnTo>
                  <a:pt x="39316" y="21589"/>
                </a:lnTo>
                <a:lnTo>
                  <a:pt x="39230" y="21208"/>
                </a:lnTo>
                <a:lnTo>
                  <a:pt x="39115" y="20700"/>
                </a:lnTo>
                <a:lnTo>
                  <a:pt x="39024" y="20319"/>
                </a:lnTo>
                <a:lnTo>
                  <a:pt x="41115" y="21589"/>
                </a:lnTo>
                <a:lnTo>
                  <a:pt x="42793" y="21589"/>
                </a:lnTo>
                <a:lnTo>
                  <a:pt x="42680" y="22097"/>
                </a:lnTo>
                <a:lnTo>
                  <a:pt x="42596" y="22474"/>
                </a:lnTo>
                <a:lnTo>
                  <a:pt x="42510" y="22859"/>
                </a:lnTo>
                <a:lnTo>
                  <a:pt x="42417" y="23367"/>
                </a:lnTo>
                <a:lnTo>
                  <a:pt x="42317" y="23875"/>
                </a:lnTo>
                <a:lnTo>
                  <a:pt x="42196" y="24383"/>
                </a:lnTo>
                <a:lnTo>
                  <a:pt x="42132" y="24747"/>
                </a:lnTo>
                <a:lnTo>
                  <a:pt x="60241" y="24747"/>
                </a:lnTo>
                <a:lnTo>
                  <a:pt x="59682" y="25526"/>
                </a:lnTo>
                <a:lnTo>
                  <a:pt x="14357" y="25526"/>
                </a:lnTo>
                <a:lnTo>
                  <a:pt x="38143" y="26669"/>
                </a:lnTo>
                <a:lnTo>
                  <a:pt x="58863" y="26669"/>
                </a:lnTo>
                <a:lnTo>
                  <a:pt x="58681" y="26923"/>
                </a:lnTo>
                <a:lnTo>
                  <a:pt x="57988" y="27558"/>
                </a:lnTo>
                <a:close/>
              </a:path>
              <a:path w="111125" h="52069">
                <a:moveTo>
                  <a:pt x="45568" y="20700"/>
                </a:moveTo>
                <a:lnTo>
                  <a:pt x="45038" y="20700"/>
                </a:lnTo>
                <a:lnTo>
                  <a:pt x="46160" y="20319"/>
                </a:lnTo>
                <a:lnTo>
                  <a:pt x="45896" y="20319"/>
                </a:lnTo>
                <a:lnTo>
                  <a:pt x="45568" y="20700"/>
                </a:lnTo>
                <a:close/>
              </a:path>
              <a:path w="111125" h="52069">
                <a:moveTo>
                  <a:pt x="85675" y="26923"/>
                </a:moveTo>
                <a:lnTo>
                  <a:pt x="80620" y="26923"/>
                </a:lnTo>
                <a:lnTo>
                  <a:pt x="81746" y="25526"/>
                </a:lnTo>
                <a:lnTo>
                  <a:pt x="82007" y="25272"/>
                </a:lnTo>
                <a:lnTo>
                  <a:pt x="82201" y="24747"/>
                </a:lnTo>
                <a:lnTo>
                  <a:pt x="82046" y="24747"/>
                </a:lnTo>
                <a:lnTo>
                  <a:pt x="81789" y="24383"/>
                </a:lnTo>
                <a:lnTo>
                  <a:pt x="81610" y="23875"/>
                </a:lnTo>
                <a:lnTo>
                  <a:pt x="81347" y="23875"/>
                </a:lnTo>
                <a:lnTo>
                  <a:pt x="77647" y="21208"/>
                </a:lnTo>
                <a:lnTo>
                  <a:pt x="77292" y="21208"/>
                </a:lnTo>
                <a:lnTo>
                  <a:pt x="74664" y="20319"/>
                </a:lnTo>
                <a:lnTo>
                  <a:pt x="84106" y="20319"/>
                </a:lnTo>
                <a:lnTo>
                  <a:pt x="84061" y="22474"/>
                </a:lnTo>
                <a:lnTo>
                  <a:pt x="83605" y="22474"/>
                </a:lnTo>
                <a:lnTo>
                  <a:pt x="86926" y="23875"/>
                </a:lnTo>
                <a:lnTo>
                  <a:pt x="85779" y="26669"/>
                </a:lnTo>
                <a:lnTo>
                  <a:pt x="85675" y="26923"/>
                </a:lnTo>
                <a:close/>
              </a:path>
              <a:path w="111125" h="52069">
                <a:moveTo>
                  <a:pt x="99653" y="20700"/>
                </a:moveTo>
                <a:lnTo>
                  <a:pt x="99284" y="20700"/>
                </a:lnTo>
                <a:lnTo>
                  <a:pt x="100195" y="20319"/>
                </a:lnTo>
                <a:lnTo>
                  <a:pt x="99459" y="20319"/>
                </a:lnTo>
                <a:lnTo>
                  <a:pt x="99653" y="20700"/>
                </a:lnTo>
                <a:close/>
              </a:path>
              <a:path w="111125" h="52069">
                <a:moveTo>
                  <a:pt x="61080" y="23875"/>
                </a:moveTo>
                <a:lnTo>
                  <a:pt x="45440" y="23875"/>
                </a:lnTo>
                <a:lnTo>
                  <a:pt x="45390" y="23367"/>
                </a:lnTo>
                <a:lnTo>
                  <a:pt x="45301" y="22474"/>
                </a:lnTo>
                <a:lnTo>
                  <a:pt x="45176" y="21208"/>
                </a:lnTo>
                <a:lnTo>
                  <a:pt x="45568" y="20700"/>
                </a:lnTo>
                <a:lnTo>
                  <a:pt x="46427" y="21589"/>
                </a:lnTo>
                <a:lnTo>
                  <a:pt x="46799" y="22097"/>
                </a:lnTo>
                <a:lnTo>
                  <a:pt x="46450" y="22097"/>
                </a:lnTo>
                <a:lnTo>
                  <a:pt x="54016" y="23113"/>
                </a:lnTo>
                <a:lnTo>
                  <a:pt x="61661" y="23113"/>
                </a:lnTo>
                <a:lnTo>
                  <a:pt x="61080" y="23875"/>
                </a:lnTo>
                <a:close/>
              </a:path>
              <a:path w="111125" h="52069">
                <a:moveTo>
                  <a:pt x="73475" y="23875"/>
                </a:moveTo>
                <a:lnTo>
                  <a:pt x="72760" y="23367"/>
                </a:lnTo>
                <a:lnTo>
                  <a:pt x="71652" y="22474"/>
                </a:lnTo>
                <a:lnTo>
                  <a:pt x="75192" y="22474"/>
                </a:lnTo>
                <a:lnTo>
                  <a:pt x="73938" y="23367"/>
                </a:lnTo>
                <a:lnTo>
                  <a:pt x="73762" y="23367"/>
                </a:lnTo>
                <a:lnTo>
                  <a:pt x="73475" y="23875"/>
                </a:lnTo>
                <a:close/>
              </a:path>
              <a:path w="111125" h="52069">
                <a:moveTo>
                  <a:pt x="31278" y="23875"/>
                </a:moveTo>
                <a:lnTo>
                  <a:pt x="29468" y="23875"/>
                </a:lnTo>
                <a:lnTo>
                  <a:pt x="30399" y="22859"/>
                </a:lnTo>
                <a:lnTo>
                  <a:pt x="31278" y="23875"/>
                </a:lnTo>
                <a:close/>
              </a:path>
              <a:path w="111125" h="52069">
                <a:moveTo>
                  <a:pt x="33506" y="25526"/>
                </a:moveTo>
                <a:lnTo>
                  <a:pt x="33233" y="25526"/>
                </a:lnTo>
                <a:lnTo>
                  <a:pt x="33986" y="23367"/>
                </a:lnTo>
                <a:lnTo>
                  <a:pt x="34070" y="23113"/>
                </a:lnTo>
                <a:lnTo>
                  <a:pt x="32544" y="23113"/>
                </a:lnTo>
                <a:lnTo>
                  <a:pt x="38397" y="23875"/>
                </a:lnTo>
                <a:lnTo>
                  <a:pt x="36023" y="23875"/>
                </a:lnTo>
                <a:lnTo>
                  <a:pt x="33506" y="25526"/>
                </a:lnTo>
                <a:close/>
              </a:path>
              <a:path w="111125" h="52069">
                <a:moveTo>
                  <a:pt x="39717" y="23367"/>
                </a:moveTo>
                <a:lnTo>
                  <a:pt x="34495" y="23367"/>
                </a:lnTo>
                <a:lnTo>
                  <a:pt x="32544" y="23113"/>
                </a:lnTo>
                <a:lnTo>
                  <a:pt x="39660" y="23113"/>
                </a:lnTo>
                <a:lnTo>
                  <a:pt x="39717" y="23367"/>
                </a:lnTo>
                <a:close/>
              </a:path>
              <a:path w="111125" h="52069">
                <a:moveTo>
                  <a:pt x="60415" y="24747"/>
                </a:moveTo>
                <a:lnTo>
                  <a:pt x="42179" y="24747"/>
                </a:lnTo>
                <a:lnTo>
                  <a:pt x="46145" y="23367"/>
                </a:lnTo>
                <a:lnTo>
                  <a:pt x="42417" y="23367"/>
                </a:lnTo>
                <a:lnTo>
                  <a:pt x="42464" y="23113"/>
                </a:lnTo>
                <a:lnTo>
                  <a:pt x="45365" y="23113"/>
                </a:lnTo>
                <a:lnTo>
                  <a:pt x="45440" y="23875"/>
                </a:lnTo>
                <a:lnTo>
                  <a:pt x="61080" y="23875"/>
                </a:lnTo>
                <a:lnTo>
                  <a:pt x="60415" y="24747"/>
                </a:lnTo>
                <a:close/>
              </a:path>
              <a:path w="111125" h="52069">
                <a:moveTo>
                  <a:pt x="62262" y="23875"/>
                </a:moveTo>
                <a:lnTo>
                  <a:pt x="61080" y="23875"/>
                </a:lnTo>
                <a:lnTo>
                  <a:pt x="61661" y="23113"/>
                </a:lnTo>
                <a:lnTo>
                  <a:pt x="62262" y="23875"/>
                </a:lnTo>
                <a:close/>
              </a:path>
              <a:path w="111125" h="52069">
                <a:moveTo>
                  <a:pt x="73225" y="23875"/>
                </a:moveTo>
                <a:lnTo>
                  <a:pt x="72038" y="23875"/>
                </a:lnTo>
                <a:lnTo>
                  <a:pt x="71929" y="23113"/>
                </a:lnTo>
                <a:lnTo>
                  <a:pt x="72445" y="23113"/>
                </a:lnTo>
                <a:lnTo>
                  <a:pt x="72760" y="23367"/>
                </a:lnTo>
                <a:lnTo>
                  <a:pt x="73938" y="23367"/>
                </a:lnTo>
                <a:lnTo>
                  <a:pt x="73225" y="23875"/>
                </a:lnTo>
                <a:close/>
              </a:path>
              <a:path w="111125" h="52069">
                <a:moveTo>
                  <a:pt x="81347" y="23875"/>
                </a:moveTo>
                <a:lnTo>
                  <a:pt x="75996" y="23875"/>
                </a:lnTo>
                <a:lnTo>
                  <a:pt x="75995" y="23367"/>
                </a:lnTo>
                <a:lnTo>
                  <a:pt x="73938" y="23367"/>
                </a:lnTo>
                <a:lnTo>
                  <a:pt x="74295" y="23113"/>
                </a:lnTo>
                <a:lnTo>
                  <a:pt x="80290" y="23113"/>
                </a:lnTo>
                <a:lnTo>
                  <a:pt x="81347" y="23875"/>
                </a:lnTo>
                <a:close/>
              </a:path>
              <a:path w="111125" h="52069">
                <a:moveTo>
                  <a:pt x="102437" y="23875"/>
                </a:moveTo>
                <a:lnTo>
                  <a:pt x="86926" y="23875"/>
                </a:lnTo>
                <a:lnTo>
                  <a:pt x="85120" y="23113"/>
                </a:lnTo>
                <a:lnTo>
                  <a:pt x="102562" y="23113"/>
                </a:lnTo>
                <a:lnTo>
                  <a:pt x="102437" y="23875"/>
                </a:lnTo>
                <a:close/>
              </a:path>
              <a:path w="111125" h="52069">
                <a:moveTo>
                  <a:pt x="28567" y="24747"/>
                </a:moveTo>
                <a:lnTo>
                  <a:pt x="27528" y="24747"/>
                </a:lnTo>
                <a:lnTo>
                  <a:pt x="28158" y="23367"/>
                </a:lnTo>
                <a:lnTo>
                  <a:pt x="27644" y="23367"/>
                </a:lnTo>
                <a:lnTo>
                  <a:pt x="29468" y="23875"/>
                </a:lnTo>
                <a:lnTo>
                  <a:pt x="31278" y="23875"/>
                </a:lnTo>
                <a:lnTo>
                  <a:pt x="31780" y="24383"/>
                </a:lnTo>
                <a:lnTo>
                  <a:pt x="29859" y="24383"/>
                </a:lnTo>
                <a:lnTo>
                  <a:pt x="28567" y="24747"/>
                </a:lnTo>
                <a:close/>
              </a:path>
              <a:path w="111125" h="52069">
                <a:moveTo>
                  <a:pt x="75999" y="26923"/>
                </a:moveTo>
                <a:lnTo>
                  <a:pt x="74563" y="26923"/>
                </a:lnTo>
                <a:lnTo>
                  <a:pt x="73173" y="24383"/>
                </a:lnTo>
                <a:lnTo>
                  <a:pt x="73084" y="23875"/>
                </a:lnTo>
                <a:lnTo>
                  <a:pt x="73475" y="23875"/>
                </a:lnTo>
                <a:lnTo>
                  <a:pt x="73762" y="23367"/>
                </a:lnTo>
                <a:lnTo>
                  <a:pt x="75995" y="23367"/>
                </a:lnTo>
                <a:lnTo>
                  <a:pt x="75999" y="26923"/>
                </a:lnTo>
                <a:close/>
              </a:path>
              <a:path w="111125" h="52069">
                <a:moveTo>
                  <a:pt x="24920" y="26669"/>
                </a:moveTo>
                <a:lnTo>
                  <a:pt x="22357" y="26669"/>
                </a:lnTo>
                <a:lnTo>
                  <a:pt x="22213" y="25526"/>
                </a:lnTo>
                <a:lnTo>
                  <a:pt x="22113" y="24747"/>
                </a:lnTo>
                <a:lnTo>
                  <a:pt x="22317" y="24747"/>
                </a:lnTo>
                <a:lnTo>
                  <a:pt x="23137" y="23875"/>
                </a:lnTo>
                <a:lnTo>
                  <a:pt x="22701" y="23875"/>
                </a:lnTo>
                <a:lnTo>
                  <a:pt x="23977" y="25526"/>
                </a:lnTo>
                <a:lnTo>
                  <a:pt x="26686" y="25526"/>
                </a:lnTo>
                <a:lnTo>
                  <a:pt x="24920" y="26669"/>
                </a:lnTo>
                <a:close/>
              </a:path>
              <a:path w="111125" h="52069">
                <a:moveTo>
                  <a:pt x="68215" y="24747"/>
                </a:moveTo>
                <a:lnTo>
                  <a:pt x="67263" y="24747"/>
                </a:lnTo>
                <a:lnTo>
                  <a:pt x="67200" y="24383"/>
                </a:lnTo>
                <a:lnTo>
                  <a:pt x="67112" y="23875"/>
                </a:lnTo>
                <a:lnTo>
                  <a:pt x="70850" y="23875"/>
                </a:lnTo>
                <a:lnTo>
                  <a:pt x="68215" y="24747"/>
                </a:lnTo>
                <a:close/>
              </a:path>
              <a:path w="111125" h="52069">
                <a:moveTo>
                  <a:pt x="74448" y="28447"/>
                </a:moveTo>
                <a:lnTo>
                  <a:pt x="74245" y="28447"/>
                </a:lnTo>
                <a:lnTo>
                  <a:pt x="73326" y="27939"/>
                </a:lnTo>
                <a:lnTo>
                  <a:pt x="69416" y="27939"/>
                </a:lnTo>
                <a:lnTo>
                  <a:pt x="69187" y="27558"/>
                </a:lnTo>
                <a:lnTo>
                  <a:pt x="68858" y="26923"/>
                </a:lnTo>
                <a:lnTo>
                  <a:pt x="70381" y="25272"/>
                </a:lnTo>
                <a:lnTo>
                  <a:pt x="70247" y="24747"/>
                </a:lnTo>
                <a:lnTo>
                  <a:pt x="70157" y="24383"/>
                </a:lnTo>
                <a:lnTo>
                  <a:pt x="70038" y="23875"/>
                </a:lnTo>
                <a:lnTo>
                  <a:pt x="72046" y="23875"/>
                </a:lnTo>
                <a:lnTo>
                  <a:pt x="72538" y="26669"/>
                </a:lnTo>
                <a:lnTo>
                  <a:pt x="72580" y="26923"/>
                </a:lnTo>
                <a:lnTo>
                  <a:pt x="72263" y="26923"/>
                </a:lnTo>
                <a:lnTo>
                  <a:pt x="75000" y="27558"/>
                </a:lnTo>
                <a:lnTo>
                  <a:pt x="74026" y="27558"/>
                </a:lnTo>
                <a:lnTo>
                  <a:pt x="74448" y="28447"/>
                </a:lnTo>
                <a:close/>
              </a:path>
              <a:path w="111125" h="52069">
                <a:moveTo>
                  <a:pt x="34018" y="26669"/>
                </a:moveTo>
                <a:lnTo>
                  <a:pt x="33095" y="26669"/>
                </a:lnTo>
                <a:lnTo>
                  <a:pt x="34351" y="25526"/>
                </a:lnTo>
                <a:lnTo>
                  <a:pt x="29596" y="25526"/>
                </a:lnTo>
                <a:lnTo>
                  <a:pt x="29592" y="25272"/>
                </a:lnTo>
                <a:lnTo>
                  <a:pt x="29450" y="24747"/>
                </a:lnTo>
                <a:lnTo>
                  <a:pt x="29386" y="24383"/>
                </a:lnTo>
                <a:lnTo>
                  <a:pt x="31842" y="24383"/>
                </a:lnTo>
                <a:lnTo>
                  <a:pt x="34018" y="26669"/>
                </a:lnTo>
                <a:close/>
              </a:path>
              <a:path w="111125" h="52069">
                <a:moveTo>
                  <a:pt x="62211" y="25526"/>
                </a:moveTo>
                <a:lnTo>
                  <a:pt x="61893" y="25526"/>
                </a:lnTo>
                <a:lnTo>
                  <a:pt x="60190" y="24747"/>
                </a:lnTo>
                <a:lnTo>
                  <a:pt x="60415" y="24747"/>
                </a:lnTo>
                <a:lnTo>
                  <a:pt x="64348" y="24383"/>
                </a:lnTo>
                <a:lnTo>
                  <a:pt x="62831" y="24383"/>
                </a:lnTo>
                <a:lnTo>
                  <a:pt x="62211" y="25526"/>
                </a:lnTo>
                <a:close/>
              </a:path>
              <a:path w="111125" h="52069">
                <a:moveTo>
                  <a:pt x="27288" y="25272"/>
                </a:moveTo>
                <a:lnTo>
                  <a:pt x="26700" y="25272"/>
                </a:lnTo>
                <a:lnTo>
                  <a:pt x="28567" y="24747"/>
                </a:lnTo>
                <a:lnTo>
                  <a:pt x="27528" y="24747"/>
                </a:lnTo>
                <a:lnTo>
                  <a:pt x="27288" y="25272"/>
                </a:lnTo>
                <a:close/>
              </a:path>
              <a:path w="111125" h="52069">
                <a:moveTo>
                  <a:pt x="34804" y="26669"/>
                </a:moveTo>
                <a:lnTo>
                  <a:pt x="34018" y="26669"/>
                </a:lnTo>
                <a:lnTo>
                  <a:pt x="32930" y="25526"/>
                </a:lnTo>
                <a:lnTo>
                  <a:pt x="34351" y="25526"/>
                </a:lnTo>
                <a:lnTo>
                  <a:pt x="35207" y="24747"/>
                </a:lnTo>
                <a:lnTo>
                  <a:pt x="35062" y="24747"/>
                </a:lnTo>
                <a:lnTo>
                  <a:pt x="34992" y="25526"/>
                </a:lnTo>
                <a:lnTo>
                  <a:pt x="34804" y="26669"/>
                </a:lnTo>
                <a:close/>
              </a:path>
              <a:path w="111125" h="52069">
                <a:moveTo>
                  <a:pt x="67617" y="26669"/>
                </a:moveTo>
                <a:lnTo>
                  <a:pt x="67175" y="25526"/>
                </a:lnTo>
                <a:lnTo>
                  <a:pt x="67096" y="25272"/>
                </a:lnTo>
                <a:lnTo>
                  <a:pt x="66627" y="25272"/>
                </a:lnTo>
                <a:lnTo>
                  <a:pt x="68215" y="24747"/>
                </a:lnTo>
                <a:lnTo>
                  <a:pt x="67257" y="24747"/>
                </a:lnTo>
                <a:lnTo>
                  <a:pt x="67524" y="25272"/>
                </a:lnTo>
                <a:lnTo>
                  <a:pt x="67423" y="25526"/>
                </a:lnTo>
                <a:lnTo>
                  <a:pt x="67617" y="26669"/>
                </a:lnTo>
                <a:close/>
              </a:path>
              <a:path w="111125" h="52069">
                <a:moveTo>
                  <a:pt x="27392" y="27939"/>
                </a:moveTo>
                <a:lnTo>
                  <a:pt x="21136" y="27939"/>
                </a:lnTo>
                <a:lnTo>
                  <a:pt x="22041" y="26669"/>
                </a:lnTo>
                <a:lnTo>
                  <a:pt x="24920" y="26669"/>
                </a:lnTo>
                <a:lnTo>
                  <a:pt x="27079" y="25272"/>
                </a:lnTo>
                <a:lnTo>
                  <a:pt x="27377" y="25526"/>
                </a:lnTo>
                <a:lnTo>
                  <a:pt x="27392" y="27939"/>
                </a:lnTo>
                <a:close/>
              </a:path>
              <a:path w="111125" h="52069">
                <a:moveTo>
                  <a:pt x="44877" y="38480"/>
                </a:moveTo>
                <a:lnTo>
                  <a:pt x="41437" y="37718"/>
                </a:lnTo>
                <a:lnTo>
                  <a:pt x="41960" y="37718"/>
                </a:lnTo>
                <a:lnTo>
                  <a:pt x="40454" y="33908"/>
                </a:lnTo>
                <a:lnTo>
                  <a:pt x="6699" y="33908"/>
                </a:lnTo>
                <a:lnTo>
                  <a:pt x="6581" y="32003"/>
                </a:lnTo>
                <a:lnTo>
                  <a:pt x="8650" y="29463"/>
                </a:lnTo>
                <a:lnTo>
                  <a:pt x="8635" y="29082"/>
                </a:lnTo>
                <a:lnTo>
                  <a:pt x="7404" y="26923"/>
                </a:lnTo>
                <a:lnTo>
                  <a:pt x="7568" y="26923"/>
                </a:lnTo>
                <a:lnTo>
                  <a:pt x="8569" y="25526"/>
                </a:lnTo>
                <a:lnTo>
                  <a:pt x="7645" y="25526"/>
                </a:lnTo>
                <a:lnTo>
                  <a:pt x="13799" y="31112"/>
                </a:lnTo>
                <a:lnTo>
                  <a:pt x="13700" y="31368"/>
                </a:lnTo>
                <a:lnTo>
                  <a:pt x="52187" y="31368"/>
                </a:lnTo>
                <a:lnTo>
                  <a:pt x="52067" y="32511"/>
                </a:lnTo>
                <a:lnTo>
                  <a:pt x="43705" y="32511"/>
                </a:lnTo>
                <a:lnTo>
                  <a:pt x="42475" y="35940"/>
                </a:lnTo>
                <a:lnTo>
                  <a:pt x="42309" y="36321"/>
                </a:lnTo>
                <a:lnTo>
                  <a:pt x="44877" y="36321"/>
                </a:lnTo>
                <a:lnTo>
                  <a:pt x="44877" y="38480"/>
                </a:lnTo>
                <a:close/>
              </a:path>
              <a:path w="111125" h="52069">
                <a:moveTo>
                  <a:pt x="29337" y="26669"/>
                </a:moveTo>
                <a:lnTo>
                  <a:pt x="27591" y="26669"/>
                </a:lnTo>
                <a:lnTo>
                  <a:pt x="27546" y="25526"/>
                </a:lnTo>
                <a:lnTo>
                  <a:pt x="29784" y="25526"/>
                </a:lnTo>
                <a:lnTo>
                  <a:pt x="29337" y="26669"/>
                </a:lnTo>
                <a:close/>
              </a:path>
              <a:path w="111125" h="52069">
                <a:moveTo>
                  <a:pt x="57648" y="27939"/>
                </a:moveTo>
                <a:lnTo>
                  <a:pt x="29246" y="27939"/>
                </a:lnTo>
                <a:lnTo>
                  <a:pt x="28990" y="27558"/>
                </a:lnTo>
                <a:lnTo>
                  <a:pt x="29784" y="25526"/>
                </a:lnTo>
                <a:lnTo>
                  <a:pt x="34351" y="25526"/>
                </a:lnTo>
                <a:lnTo>
                  <a:pt x="33095" y="26669"/>
                </a:lnTo>
                <a:lnTo>
                  <a:pt x="34831" y="26669"/>
                </a:lnTo>
                <a:lnTo>
                  <a:pt x="34794" y="26923"/>
                </a:lnTo>
                <a:lnTo>
                  <a:pt x="35574" y="26923"/>
                </a:lnTo>
                <a:lnTo>
                  <a:pt x="35352" y="27558"/>
                </a:lnTo>
                <a:lnTo>
                  <a:pt x="58000" y="27558"/>
                </a:lnTo>
                <a:lnTo>
                  <a:pt x="57648" y="27939"/>
                </a:lnTo>
                <a:close/>
              </a:path>
              <a:path w="111125" h="52069">
                <a:moveTo>
                  <a:pt x="35684" y="26669"/>
                </a:moveTo>
                <a:lnTo>
                  <a:pt x="34804" y="26669"/>
                </a:lnTo>
                <a:lnTo>
                  <a:pt x="35034" y="25526"/>
                </a:lnTo>
                <a:lnTo>
                  <a:pt x="36084" y="25526"/>
                </a:lnTo>
                <a:lnTo>
                  <a:pt x="35684" y="26669"/>
                </a:lnTo>
                <a:close/>
              </a:path>
              <a:path w="111125" h="52069">
                <a:moveTo>
                  <a:pt x="58863" y="26669"/>
                </a:moveTo>
                <a:lnTo>
                  <a:pt x="38143" y="26669"/>
                </a:lnTo>
                <a:lnTo>
                  <a:pt x="14357" y="25526"/>
                </a:lnTo>
                <a:lnTo>
                  <a:pt x="59682" y="25526"/>
                </a:lnTo>
                <a:lnTo>
                  <a:pt x="58863" y="26669"/>
                </a:lnTo>
                <a:close/>
              </a:path>
              <a:path w="111125" h="52069">
                <a:moveTo>
                  <a:pt x="67851" y="27939"/>
                </a:moveTo>
                <a:lnTo>
                  <a:pt x="62456" y="27939"/>
                </a:lnTo>
                <a:lnTo>
                  <a:pt x="62139" y="27558"/>
                </a:lnTo>
                <a:lnTo>
                  <a:pt x="61601" y="26669"/>
                </a:lnTo>
                <a:lnTo>
                  <a:pt x="62235" y="25526"/>
                </a:lnTo>
                <a:lnTo>
                  <a:pt x="61814" y="25526"/>
                </a:lnTo>
                <a:lnTo>
                  <a:pt x="67442" y="27558"/>
                </a:lnTo>
                <a:lnTo>
                  <a:pt x="67775" y="27558"/>
                </a:lnTo>
                <a:lnTo>
                  <a:pt x="67851" y="27939"/>
                </a:lnTo>
                <a:close/>
              </a:path>
              <a:path w="111125" h="52069">
                <a:moveTo>
                  <a:pt x="18121" y="31368"/>
                </a:moveTo>
                <a:lnTo>
                  <a:pt x="16822" y="31368"/>
                </a:lnTo>
                <a:lnTo>
                  <a:pt x="15814" y="28447"/>
                </a:lnTo>
                <a:lnTo>
                  <a:pt x="15622" y="27939"/>
                </a:lnTo>
                <a:lnTo>
                  <a:pt x="15541" y="26923"/>
                </a:lnTo>
                <a:lnTo>
                  <a:pt x="16805" y="26923"/>
                </a:lnTo>
                <a:lnTo>
                  <a:pt x="16703" y="27558"/>
                </a:lnTo>
                <a:lnTo>
                  <a:pt x="16578" y="28447"/>
                </a:lnTo>
                <a:lnTo>
                  <a:pt x="16546" y="28828"/>
                </a:lnTo>
                <a:lnTo>
                  <a:pt x="18121" y="31368"/>
                </a:lnTo>
                <a:close/>
              </a:path>
              <a:path w="111125" h="52069">
                <a:moveTo>
                  <a:pt x="35872" y="27558"/>
                </a:moveTo>
                <a:lnTo>
                  <a:pt x="35352" y="27558"/>
                </a:lnTo>
                <a:lnTo>
                  <a:pt x="35574" y="26923"/>
                </a:lnTo>
                <a:lnTo>
                  <a:pt x="34794" y="26923"/>
                </a:lnTo>
                <a:lnTo>
                  <a:pt x="35872" y="27558"/>
                </a:lnTo>
                <a:close/>
              </a:path>
              <a:path w="111125" h="52069">
                <a:moveTo>
                  <a:pt x="79699" y="27939"/>
                </a:moveTo>
                <a:lnTo>
                  <a:pt x="80466" y="26923"/>
                </a:lnTo>
                <a:lnTo>
                  <a:pt x="87503" y="26923"/>
                </a:lnTo>
                <a:lnTo>
                  <a:pt x="79699" y="27939"/>
                </a:lnTo>
                <a:close/>
              </a:path>
              <a:path w="111125" h="52069">
                <a:moveTo>
                  <a:pt x="68367" y="29082"/>
                </a:moveTo>
                <a:lnTo>
                  <a:pt x="68123" y="28447"/>
                </a:lnTo>
                <a:lnTo>
                  <a:pt x="67965" y="27939"/>
                </a:lnTo>
                <a:lnTo>
                  <a:pt x="67808" y="27558"/>
                </a:lnTo>
                <a:lnTo>
                  <a:pt x="67419" y="27558"/>
                </a:lnTo>
                <a:lnTo>
                  <a:pt x="68745" y="27939"/>
                </a:lnTo>
                <a:lnTo>
                  <a:pt x="69289" y="27939"/>
                </a:lnTo>
                <a:lnTo>
                  <a:pt x="68367" y="29082"/>
                </a:lnTo>
                <a:close/>
              </a:path>
              <a:path w="111125" h="52069">
                <a:moveTo>
                  <a:pt x="13800" y="31112"/>
                </a:moveTo>
                <a:lnTo>
                  <a:pt x="13702" y="27939"/>
                </a:lnTo>
                <a:lnTo>
                  <a:pt x="15119" y="27939"/>
                </a:lnTo>
                <a:lnTo>
                  <a:pt x="13800" y="31112"/>
                </a:lnTo>
                <a:close/>
              </a:path>
              <a:path w="111125" h="52069">
                <a:moveTo>
                  <a:pt x="15820" y="28447"/>
                </a:moveTo>
                <a:lnTo>
                  <a:pt x="14138" y="27939"/>
                </a:lnTo>
                <a:lnTo>
                  <a:pt x="15646" y="27939"/>
                </a:lnTo>
                <a:lnTo>
                  <a:pt x="15820" y="28447"/>
                </a:lnTo>
                <a:close/>
              </a:path>
              <a:path w="111125" h="52069">
                <a:moveTo>
                  <a:pt x="18971" y="28447"/>
                </a:moveTo>
                <a:lnTo>
                  <a:pt x="16559" y="28447"/>
                </a:lnTo>
                <a:lnTo>
                  <a:pt x="16641" y="27939"/>
                </a:lnTo>
                <a:lnTo>
                  <a:pt x="19628" y="27939"/>
                </a:lnTo>
                <a:lnTo>
                  <a:pt x="18971" y="28447"/>
                </a:lnTo>
                <a:close/>
              </a:path>
              <a:path w="111125" h="52069">
                <a:moveTo>
                  <a:pt x="29587" y="28447"/>
                </a:moveTo>
                <a:lnTo>
                  <a:pt x="27334" y="28447"/>
                </a:lnTo>
                <a:lnTo>
                  <a:pt x="27395" y="27939"/>
                </a:lnTo>
                <a:lnTo>
                  <a:pt x="29246" y="27939"/>
                </a:lnTo>
                <a:lnTo>
                  <a:pt x="29587" y="28447"/>
                </a:lnTo>
                <a:close/>
              </a:path>
              <a:path w="111125" h="52069">
                <a:moveTo>
                  <a:pt x="62878" y="28447"/>
                </a:moveTo>
                <a:lnTo>
                  <a:pt x="59938" y="28447"/>
                </a:lnTo>
                <a:lnTo>
                  <a:pt x="61001" y="27939"/>
                </a:lnTo>
                <a:lnTo>
                  <a:pt x="62456" y="27939"/>
                </a:lnTo>
                <a:lnTo>
                  <a:pt x="62878" y="28447"/>
                </a:lnTo>
                <a:close/>
              </a:path>
              <a:path w="111125" h="52069">
                <a:moveTo>
                  <a:pt x="83423" y="28447"/>
                </a:moveTo>
                <a:lnTo>
                  <a:pt x="82386" y="28447"/>
                </a:lnTo>
                <a:lnTo>
                  <a:pt x="65185" y="27939"/>
                </a:lnTo>
                <a:lnTo>
                  <a:pt x="37516" y="27939"/>
                </a:lnTo>
                <a:lnTo>
                  <a:pt x="83423" y="28447"/>
                </a:lnTo>
                <a:close/>
              </a:path>
              <a:path w="111125" h="52069">
                <a:moveTo>
                  <a:pt x="52223" y="31368"/>
                </a:moveTo>
                <a:lnTo>
                  <a:pt x="18172" y="31368"/>
                </a:lnTo>
                <a:lnTo>
                  <a:pt x="18269" y="30733"/>
                </a:lnTo>
                <a:lnTo>
                  <a:pt x="18367" y="30098"/>
                </a:lnTo>
                <a:lnTo>
                  <a:pt x="18478" y="28828"/>
                </a:lnTo>
                <a:lnTo>
                  <a:pt x="18971" y="28447"/>
                </a:lnTo>
                <a:lnTo>
                  <a:pt x="27334" y="28447"/>
                </a:lnTo>
                <a:lnTo>
                  <a:pt x="27258" y="29082"/>
                </a:lnTo>
                <a:lnTo>
                  <a:pt x="58376" y="29082"/>
                </a:lnTo>
                <a:lnTo>
                  <a:pt x="58913" y="29844"/>
                </a:lnTo>
                <a:lnTo>
                  <a:pt x="52403" y="29844"/>
                </a:lnTo>
                <a:lnTo>
                  <a:pt x="52291" y="30733"/>
                </a:lnTo>
                <a:lnTo>
                  <a:pt x="52223" y="31368"/>
                </a:lnTo>
                <a:close/>
              </a:path>
              <a:path w="111125" h="52069">
                <a:moveTo>
                  <a:pt x="58608" y="29082"/>
                </a:moveTo>
                <a:lnTo>
                  <a:pt x="27258" y="29082"/>
                </a:lnTo>
                <a:lnTo>
                  <a:pt x="29587" y="28447"/>
                </a:lnTo>
                <a:lnTo>
                  <a:pt x="59938" y="28447"/>
                </a:lnTo>
                <a:lnTo>
                  <a:pt x="58608" y="29082"/>
                </a:lnTo>
                <a:close/>
              </a:path>
              <a:path w="111125" h="52069">
                <a:moveTo>
                  <a:pt x="61412" y="30733"/>
                </a:moveTo>
                <a:lnTo>
                  <a:pt x="63687" y="29082"/>
                </a:lnTo>
                <a:lnTo>
                  <a:pt x="63407" y="29082"/>
                </a:lnTo>
                <a:lnTo>
                  <a:pt x="62878" y="28447"/>
                </a:lnTo>
                <a:lnTo>
                  <a:pt x="67946" y="28447"/>
                </a:lnTo>
                <a:lnTo>
                  <a:pt x="68060" y="29082"/>
                </a:lnTo>
                <a:lnTo>
                  <a:pt x="68132" y="29463"/>
                </a:lnTo>
                <a:lnTo>
                  <a:pt x="67644" y="30098"/>
                </a:lnTo>
                <a:lnTo>
                  <a:pt x="62617" y="30098"/>
                </a:lnTo>
                <a:lnTo>
                  <a:pt x="61412" y="30733"/>
                </a:lnTo>
                <a:close/>
              </a:path>
              <a:path w="111125" h="52069">
                <a:moveTo>
                  <a:pt x="68132" y="29463"/>
                </a:moveTo>
                <a:lnTo>
                  <a:pt x="68067" y="29082"/>
                </a:lnTo>
                <a:lnTo>
                  <a:pt x="67951" y="28447"/>
                </a:lnTo>
                <a:lnTo>
                  <a:pt x="68119" y="28447"/>
                </a:lnTo>
                <a:lnTo>
                  <a:pt x="68264" y="28828"/>
                </a:lnTo>
                <a:lnTo>
                  <a:pt x="68360" y="29082"/>
                </a:lnTo>
                <a:lnTo>
                  <a:pt x="68132" y="29463"/>
                </a:lnTo>
                <a:close/>
              </a:path>
              <a:path w="111125" h="52069">
                <a:moveTo>
                  <a:pt x="70723" y="30098"/>
                </a:moveTo>
                <a:lnTo>
                  <a:pt x="70777" y="29844"/>
                </a:lnTo>
                <a:lnTo>
                  <a:pt x="70891" y="29463"/>
                </a:lnTo>
                <a:lnTo>
                  <a:pt x="71005" y="29082"/>
                </a:lnTo>
                <a:lnTo>
                  <a:pt x="71081" y="28828"/>
                </a:lnTo>
                <a:lnTo>
                  <a:pt x="71196" y="28447"/>
                </a:lnTo>
                <a:lnTo>
                  <a:pt x="70823" y="28447"/>
                </a:lnTo>
                <a:lnTo>
                  <a:pt x="71827" y="28828"/>
                </a:lnTo>
                <a:lnTo>
                  <a:pt x="70723" y="30098"/>
                </a:lnTo>
                <a:close/>
              </a:path>
              <a:path w="111125" h="52069">
                <a:moveTo>
                  <a:pt x="71994" y="32511"/>
                </a:moveTo>
                <a:lnTo>
                  <a:pt x="71372" y="32511"/>
                </a:lnTo>
                <a:lnTo>
                  <a:pt x="71443" y="32003"/>
                </a:lnTo>
                <a:lnTo>
                  <a:pt x="71550" y="31112"/>
                </a:lnTo>
                <a:lnTo>
                  <a:pt x="71650" y="30290"/>
                </a:lnTo>
                <a:lnTo>
                  <a:pt x="71764" y="29463"/>
                </a:lnTo>
                <a:lnTo>
                  <a:pt x="71840" y="28828"/>
                </a:lnTo>
                <a:lnTo>
                  <a:pt x="74502" y="30098"/>
                </a:lnTo>
                <a:lnTo>
                  <a:pt x="72651" y="32257"/>
                </a:lnTo>
                <a:lnTo>
                  <a:pt x="71994" y="32511"/>
                </a:lnTo>
                <a:close/>
              </a:path>
              <a:path w="111125" h="52069">
                <a:moveTo>
                  <a:pt x="68649" y="32257"/>
                </a:moveTo>
                <a:lnTo>
                  <a:pt x="68602" y="32003"/>
                </a:lnTo>
                <a:lnTo>
                  <a:pt x="68484" y="31368"/>
                </a:lnTo>
                <a:lnTo>
                  <a:pt x="68367" y="30733"/>
                </a:lnTo>
                <a:lnTo>
                  <a:pt x="68249" y="30098"/>
                </a:lnTo>
                <a:lnTo>
                  <a:pt x="68132" y="29463"/>
                </a:lnTo>
                <a:lnTo>
                  <a:pt x="68367" y="29082"/>
                </a:lnTo>
                <a:lnTo>
                  <a:pt x="69077" y="31112"/>
                </a:lnTo>
                <a:lnTo>
                  <a:pt x="69167" y="31368"/>
                </a:lnTo>
                <a:lnTo>
                  <a:pt x="69410" y="31368"/>
                </a:lnTo>
                <a:lnTo>
                  <a:pt x="68929" y="32003"/>
                </a:lnTo>
                <a:lnTo>
                  <a:pt x="68649" y="32257"/>
                </a:lnTo>
                <a:close/>
              </a:path>
              <a:path w="111125" h="52069">
                <a:moveTo>
                  <a:pt x="56703" y="33273"/>
                </a:moveTo>
                <a:lnTo>
                  <a:pt x="56977" y="32511"/>
                </a:lnTo>
                <a:lnTo>
                  <a:pt x="57068" y="32257"/>
                </a:lnTo>
                <a:lnTo>
                  <a:pt x="57160" y="32003"/>
                </a:lnTo>
                <a:lnTo>
                  <a:pt x="56042" y="31368"/>
                </a:lnTo>
                <a:lnTo>
                  <a:pt x="52403" y="29844"/>
                </a:lnTo>
                <a:lnTo>
                  <a:pt x="58913" y="29844"/>
                </a:lnTo>
                <a:lnTo>
                  <a:pt x="59438" y="30290"/>
                </a:lnTo>
                <a:lnTo>
                  <a:pt x="58202" y="30290"/>
                </a:lnTo>
                <a:lnTo>
                  <a:pt x="58115" y="31368"/>
                </a:lnTo>
                <a:lnTo>
                  <a:pt x="58018" y="32511"/>
                </a:lnTo>
                <a:lnTo>
                  <a:pt x="56703" y="33273"/>
                </a:lnTo>
                <a:close/>
              </a:path>
              <a:path w="111125" h="52069">
                <a:moveTo>
                  <a:pt x="66549" y="31368"/>
                </a:moveTo>
                <a:lnTo>
                  <a:pt x="65653" y="31368"/>
                </a:lnTo>
                <a:lnTo>
                  <a:pt x="62617" y="30098"/>
                </a:lnTo>
                <a:lnTo>
                  <a:pt x="67644" y="30098"/>
                </a:lnTo>
                <a:lnTo>
                  <a:pt x="66549" y="31368"/>
                </a:lnTo>
                <a:close/>
              </a:path>
              <a:path w="111125" h="52069">
                <a:moveTo>
                  <a:pt x="59809" y="30733"/>
                </a:moveTo>
                <a:lnTo>
                  <a:pt x="57933" y="30290"/>
                </a:lnTo>
                <a:lnTo>
                  <a:pt x="59462" y="30290"/>
                </a:lnTo>
                <a:lnTo>
                  <a:pt x="59809" y="30733"/>
                </a:lnTo>
                <a:close/>
              </a:path>
              <a:path w="111125" h="52069">
                <a:moveTo>
                  <a:pt x="69724" y="33273"/>
                </a:moveTo>
                <a:lnTo>
                  <a:pt x="69475" y="32511"/>
                </a:lnTo>
                <a:lnTo>
                  <a:pt x="69143" y="31368"/>
                </a:lnTo>
                <a:lnTo>
                  <a:pt x="69462" y="31368"/>
                </a:lnTo>
                <a:lnTo>
                  <a:pt x="70532" y="30290"/>
                </a:lnTo>
                <a:lnTo>
                  <a:pt x="69793" y="33019"/>
                </a:lnTo>
                <a:lnTo>
                  <a:pt x="69724" y="33273"/>
                </a:lnTo>
                <a:close/>
              </a:path>
              <a:path w="111125" h="52069">
                <a:moveTo>
                  <a:pt x="4740" y="34797"/>
                </a:moveTo>
                <a:lnTo>
                  <a:pt x="255" y="34797"/>
                </a:lnTo>
                <a:lnTo>
                  <a:pt x="1575" y="33654"/>
                </a:lnTo>
                <a:lnTo>
                  <a:pt x="2986" y="32511"/>
                </a:lnTo>
                <a:lnTo>
                  <a:pt x="2717" y="32511"/>
                </a:lnTo>
                <a:lnTo>
                  <a:pt x="4740" y="34797"/>
                </a:lnTo>
                <a:close/>
              </a:path>
              <a:path w="111125" h="52069">
                <a:moveTo>
                  <a:pt x="48077" y="37464"/>
                </a:moveTo>
                <a:lnTo>
                  <a:pt x="47876" y="37337"/>
                </a:lnTo>
                <a:lnTo>
                  <a:pt x="45964" y="34797"/>
                </a:lnTo>
                <a:lnTo>
                  <a:pt x="45519" y="34797"/>
                </a:lnTo>
                <a:lnTo>
                  <a:pt x="43634" y="32511"/>
                </a:lnTo>
                <a:lnTo>
                  <a:pt x="52067" y="32511"/>
                </a:lnTo>
                <a:lnTo>
                  <a:pt x="52083" y="33019"/>
                </a:lnTo>
                <a:lnTo>
                  <a:pt x="46550" y="33019"/>
                </a:lnTo>
                <a:lnTo>
                  <a:pt x="47183" y="34797"/>
                </a:lnTo>
                <a:lnTo>
                  <a:pt x="47562" y="35940"/>
                </a:lnTo>
                <a:lnTo>
                  <a:pt x="47691" y="36321"/>
                </a:lnTo>
                <a:lnTo>
                  <a:pt x="47777" y="36575"/>
                </a:lnTo>
                <a:lnTo>
                  <a:pt x="47862" y="36829"/>
                </a:lnTo>
                <a:lnTo>
                  <a:pt x="47948" y="37083"/>
                </a:lnTo>
                <a:lnTo>
                  <a:pt x="48034" y="37337"/>
                </a:lnTo>
                <a:close/>
              </a:path>
              <a:path w="111125" h="52069">
                <a:moveTo>
                  <a:pt x="71301" y="33019"/>
                </a:moveTo>
                <a:lnTo>
                  <a:pt x="70680" y="33019"/>
                </a:lnTo>
                <a:lnTo>
                  <a:pt x="71994" y="32511"/>
                </a:lnTo>
                <a:lnTo>
                  <a:pt x="71372" y="32511"/>
                </a:lnTo>
                <a:lnTo>
                  <a:pt x="71301" y="33019"/>
                </a:lnTo>
                <a:close/>
              </a:path>
              <a:path w="111125" h="52069">
                <a:moveTo>
                  <a:pt x="52463" y="35940"/>
                </a:moveTo>
                <a:lnTo>
                  <a:pt x="50074" y="35940"/>
                </a:lnTo>
                <a:lnTo>
                  <a:pt x="48094" y="33908"/>
                </a:lnTo>
                <a:lnTo>
                  <a:pt x="47943" y="33908"/>
                </a:lnTo>
                <a:lnTo>
                  <a:pt x="46550" y="33019"/>
                </a:lnTo>
                <a:lnTo>
                  <a:pt x="52083" y="33019"/>
                </a:lnTo>
                <a:lnTo>
                  <a:pt x="52463" y="35940"/>
                </a:lnTo>
                <a:close/>
              </a:path>
              <a:path w="111125" h="52069">
                <a:moveTo>
                  <a:pt x="30660" y="36067"/>
                </a:moveTo>
                <a:lnTo>
                  <a:pt x="8324" y="36067"/>
                </a:lnTo>
                <a:lnTo>
                  <a:pt x="8921" y="35940"/>
                </a:lnTo>
                <a:lnTo>
                  <a:pt x="9558" y="33908"/>
                </a:lnTo>
                <a:lnTo>
                  <a:pt x="40459" y="33908"/>
                </a:lnTo>
                <a:lnTo>
                  <a:pt x="37165" y="34797"/>
                </a:lnTo>
                <a:lnTo>
                  <a:pt x="36699" y="34797"/>
                </a:lnTo>
                <a:lnTo>
                  <a:pt x="36663" y="35940"/>
                </a:lnTo>
                <a:lnTo>
                  <a:pt x="30722" y="35940"/>
                </a:lnTo>
                <a:close/>
              </a:path>
              <a:path w="111125" h="52069">
                <a:moveTo>
                  <a:pt x="29897" y="38480"/>
                </a:moveTo>
                <a:lnTo>
                  <a:pt x="1346" y="38480"/>
                </a:lnTo>
                <a:lnTo>
                  <a:pt x="2769" y="37083"/>
                </a:lnTo>
                <a:lnTo>
                  <a:pt x="2855" y="36829"/>
                </a:lnTo>
                <a:lnTo>
                  <a:pt x="2940" y="36575"/>
                </a:lnTo>
                <a:lnTo>
                  <a:pt x="3025" y="36321"/>
                </a:lnTo>
                <a:lnTo>
                  <a:pt x="3643" y="34797"/>
                </a:lnTo>
                <a:lnTo>
                  <a:pt x="5194" y="34797"/>
                </a:lnTo>
                <a:lnTo>
                  <a:pt x="5278" y="36575"/>
                </a:lnTo>
                <a:lnTo>
                  <a:pt x="6472" y="37083"/>
                </a:lnTo>
                <a:lnTo>
                  <a:pt x="30351" y="37083"/>
                </a:lnTo>
                <a:lnTo>
                  <a:pt x="29897" y="38480"/>
                </a:lnTo>
                <a:close/>
              </a:path>
              <a:path w="111125" h="52069">
                <a:moveTo>
                  <a:pt x="30351" y="37083"/>
                </a:moveTo>
                <a:lnTo>
                  <a:pt x="6472" y="37083"/>
                </a:lnTo>
                <a:lnTo>
                  <a:pt x="5530" y="34797"/>
                </a:lnTo>
                <a:lnTo>
                  <a:pt x="6766" y="34797"/>
                </a:lnTo>
                <a:lnTo>
                  <a:pt x="7857" y="35940"/>
                </a:lnTo>
                <a:lnTo>
                  <a:pt x="8324" y="36067"/>
                </a:lnTo>
                <a:lnTo>
                  <a:pt x="30660" y="36067"/>
                </a:lnTo>
                <a:lnTo>
                  <a:pt x="30583" y="36321"/>
                </a:lnTo>
                <a:lnTo>
                  <a:pt x="30505" y="36575"/>
                </a:lnTo>
                <a:lnTo>
                  <a:pt x="30428" y="36829"/>
                </a:lnTo>
                <a:lnTo>
                  <a:pt x="30351" y="37083"/>
                </a:lnTo>
                <a:close/>
              </a:path>
              <a:path w="111125" h="52069">
                <a:moveTo>
                  <a:pt x="45057" y="35940"/>
                </a:moveTo>
                <a:lnTo>
                  <a:pt x="46221" y="34797"/>
                </a:lnTo>
                <a:lnTo>
                  <a:pt x="46848" y="34797"/>
                </a:lnTo>
                <a:lnTo>
                  <a:pt x="45057" y="35940"/>
                </a:lnTo>
                <a:close/>
              </a:path>
              <a:path w="111125" h="52069">
                <a:moveTo>
                  <a:pt x="35799" y="37464"/>
                </a:moveTo>
                <a:lnTo>
                  <a:pt x="30722" y="35940"/>
                </a:lnTo>
                <a:lnTo>
                  <a:pt x="36663" y="35940"/>
                </a:lnTo>
                <a:lnTo>
                  <a:pt x="36635" y="36829"/>
                </a:lnTo>
                <a:lnTo>
                  <a:pt x="35799" y="37464"/>
                </a:lnTo>
                <a:close/>
              </a:path>
              <a:path w="111125" h="52069">
                <a:moveTo>
                  <a:pt x="44877" y="36321"/>
                </a:moveTo>
                <a:lnTo>
                  <a:pt x="42309" y="36321"/>
                </a:lnTo>
                <a:lnTo>
                  <a:pt x="44818" y="36067"/>
                </a:lnTo>
                <a:lnTo>
                  <a:pt x="44877" y="36321"/>
                </a:lnTo>
                <a:close/>
              </a:path>
              <a:path w="111125" h="52069">
                <a:moveTo>
                  <a:pt x="1694" y="51942"/>
                </a:moveTo>
                <a:lnTo>
                  <a:pt x="2428" y="46354"/>
                </a:lnTo>
                <a:lnTo>
                  <a:pt x="2110" y="46354"/>
                </a:lnTo>
                <a:lnTo>
                  <a:pt x="0" y="45465"/>
                </a:lnTo>
                <a:lnTo>
                  <a:pt x="141" y="45465"/>
                </a:lnTo>
                <a:lnTo>
                  <a:pt x="141" y="37464"/>
                </a:lnTo>
                <a:lnTo>
                  <a:pt x="464" y="37718"/>
                </a:lnTo>
                <a:lnTo>
                  <a:pt x="1109" y="38480"/>
                </a:lnTo>
                <a:lnTo>
                  <a:pt x="29855" y="38480"/>
                </a:lnTo>
                <a:lnTo>
                  <a:pt x="29587" y="39242"/>
                </a:lnTo>
                <a:lnTo>
                  <a:pt x="34724" y="39242"/>
                </a:lnTo>
                <a:lnTo>
                  <a:pt x="31797" y="39623"/>
                </a:lnTo>
                <a:lnTo>
                  <a:pt x="31788" y="40004"/>
                </a:lnTo>
                <a:lnTo>
                  <a:pt x="27019" y="40004"/>
                </a:lnTo>
                <a:lnTo>
                  <a:pt x="26766" y="40258"/>
                </a:lnTo>
                <a:lnTo>
                  <a:pt x="19142" y="40258"/>
                </a:lnTo>
                <a:lnTo>
                  <a:pt x="15850" y="43560"/>
                </a:lnTo>
                <a:lnTo>
                  <a:pt x="16111" y="44830"/>
                </a:lnTo>
                <a:lnTo>
                  <a:pt x="16189" y="45211"/>
                </a:lnTo>
                <a:lnTo>
                  <a:pt x="6174" y="45211"/>
                </a:lnTo>
                <a:lnTo>
                  <a:pt x="3844" y="48132"/>
                </a:lnTo>
                <a:lnTo>
                  <a:pt x="4501" y="49021"/>
                </a:lnTo>
                <a:lnTo>
                  <a:pt x="1694" y="51942"/>
                </a:lnTo>
                <a:close/>
              </a:path>
              <a:path w="111125" h="52069">
                <a:moveTo>
                  <a:pt x="31680" y="44830"/>
                </a:moveTo>
                <a:lnTo>
                  <a:pt x="31029" y="43560"/>
                </a:lnTo>
                <a:lnTo>
                  <a:pt x="29496" y="40258"/>
                </a:lnTo>
                <a:lnTo>
                  <a:pt x="29229" y="40258"/>
                </a:lnTo>
                <a:lnTo>
                  <a:pt x="27019" y="40004"/>
                </a:lnTo>
                <a:lnTo>
                  <a:pt x="31788" y="40004"/>
                </a:lnTo>
                <a:lnTo>
                  <a:pt x="31680" y="44830"/>
                </a:lnTo>
                <a:close/>
              </a:path>
              <a:path w="111125" h="52069">
                <a:moveTo>
                  <a:pt x="22095" y="46354"/>
                </a:moveTo>
                <a:lnTo>
                  <a:pt x="21568" y="45465"/>
                </a:lnTo>
                <a:lnTo>
                  <a:pt x="18952" y="40258"/>
                </a:lnTo>
                <a:lnTo>
                  <a:pt x="26748" y="40258"/>
                </a:lnTo>
                <a:lnTo>
                  <a:pt x="25340" y="41909"/>
                </a:lnTo>
                <a:lnTo>
                  <a:pt x="21524" y="41909"/>
                </a:lnTo>
                <a:lnTo>
                  <a:pt x="22211" y="44830"/>
                </a:lnTo>
                <a:lnTo>
                  <a:pt x="22300" y="45211"/>
                </a:lnTo>
                <a:lnTo>
                  <a:pt x="22360" y="45465"/>
                </a:lnTo>
                <a:lnTo>
                  <a:pt x="22095" y="46354"/>
                </a:lnTo>
                <a:close/>
              </a:path>
              <a:path w="111125" h="52069">
                <a:moveTo>
                  <a:pt x="25944" y="44830"/>
                </a:moveTo>
                <a:lnTo>
                  <a:pt x="21524" y="41909"/>
                </a:lnTo>
                <a:lnTo>
                  <a:pt x="25340" y="41909"/>
                </a:lnTo>
                <a:lnTo>
                  <a:pt x="24689" y="42544"/>
                </a:lnTo>
                <a:lnTo>
                  <a:pt x="25944" y="44830"/>
                </a:lnTo>
                <a:close/>
              </a:path>
              <a:path w="111125" h="52069">
                <a:moveTo>
                  <a:pt x="11012" y="49783"/>
                </a:moveTo>
                <a:lnTo>
                  <a:pt x="9877" y="49529"/>
                </a:lnTo>
                <a:lnTo>
                  <a:pt x="4701" y="49021"/>
                </a:lnTo>
                <a:lnTo>
                  <a:pt x="6117" y="49021"/>
                </a:lnTo>
                <a:lnTo>
                  <a:pt x="8689" y="46354"/>
                </a:lnTo>
                <a:lnTo>
                  <a:pt x="8327" y="46354"/>
                </a:lnTo>
                <a:lnTo>
                  <a:pt x="6174" y="45211"/>
                </a:lnTo>
                <a:lnTo>
                  <a:pt x="16189" y="45211"/>
                </a:lnTo>
                <a:lnTo>
                  <a:pt x="16255" y="45465"/>
                </a:lnTo>
                <a:lnTo>
                  <a:pt x="11193" y="45465"/>
                </a:lnTo>
                <a:lnTo>
                  <a:pt x="11081" y="48132"/>
                </a:lnTo>
                <a:lnTo>
                  <a:pt x="11012" y="49783"/>
                </a:lnTo>
                <a:close/>
              </a:path>
            </a:pathLst>
          </a:custGeom>
          <a:solidFill>
            <a:srgbClr val="E84259"/>
          </a:solidFill>
        </p:spPr>
        <p:txBody>
          <a:bodyPr wrap="square" lIns="0" tIns="0" rIns="0" bIns="0" rtlCol="0"/>
          <a:lstStyle/>
          <a:p>
            <a:endParaRPr/>
          </a:p>
        </p:txBody>
      </p:sp>
      <p:sp>
        <p:nvSpPr>
          <p:cNvPr id="110" name="object 110"/>
          <p:cNvSpPr/>
          <p:nvPr/>
        </p:nvSpPr>
        <p:spPr>
          <a:xfrm>
            <a:off x="13992736" y="2233871"/>
            <a:ext cx="176530" cy="38100"/>
          </a:xfrm>
          <a:custGeom>
            <a:avLst/>
            <a:gdLst/>
            <a:ahLst/>
            <a:cxnLst/>
            <a:rect l="l" t="t" r="r" b="b"/>
            <a:pathLst>
              <a:path w="176530" h="38100">
                <a:moveTo>
                  <a:pt x="160694" y="5206"/>
                </a:moveTo>
                <a:lnTo>
                  <a:pt x="158733" y="5206"/>
                </a:lnTo>
                <a:lnTo>
                  <a:pt x="159532" y="4952"/>
                </a:lnTo>
                <a:lnTo>
                  <a:pt x="161264" y="0"/>
                </a:lnTo>
                <a:lnTo>
                  <a:pt x="161137" y="3428"/>
                </a:lnTo>
                <a:lnTo>
                  <a:pt x="160916" y="4317"/>
                </a:lnTo>
                <a:lnTo>
                  <a:pt x="160789" y="4825"/>
                </a:lnTo>
                <a:lnTo>
                  <a:pt x="160694" y="5206"/>
                </a:lnTo>
                <a:close/>
              </a:path>
              <a:path w="176530" h="38100">
                <a:moveTo>
                  <a:pt x="57484" y="8127"/>
                </a:moveTo>
                <a:lnTo>
                  <a:pt x="57461" y="5714"/>
                </a:lnTo>
                <a:lnTo>
                  <a:pt x="59608" y="5714"/>
                </a:lnTo>
                <a:lnTo>
                  <a:pt x="58413" y="4571"/>
                </a:lnTo>
                <a:lnTo>
                  <a:pt x="59172" y="3555"/>
                </a:lnTo>
                <a:lnTo>
                  <a:pt x="60384" y="4317"/>
                </a:lnTo>
                <a:lnTo>
                  <a:pt x="60981" y="4825"/>
                </a:lnTo>
                <a:lnTo>
                  <a:pt x="60422" y="6349"/>
                </a:lnTo>
                <a:lnTo>
                  <a:pt x="60282" y="6730"/>
                </a:lnTo>
                <a:lnTo>
                  <a:pt x="60192" y="6984"/>
                </a:lnTo>
                <a:lnTo>
                  <a:pt x="60483" y="6984"/>
                </a:lnTo>
                <a:lnTo>
                  <a:pt x="57484" y="8127"/>
                </a:lnTo>
                <a:close/>
              </a:path>
              <a:path w="176530" h="38100">
                <a:moveTo>
                  <a:pt x="160316" y="6730"/>
                </a:moveTo>
                <a:lnTo>
                  <a:pt x="157382" y="6730"/>
                </a:lnTo>
                <a:lnTo>
                  <a:pt x="157382" y="5714"/>
                </a:lnTo>
                <a:lnTo>
                  <a:pt x="157180" y="5714"/>
                </a:lnTo>
                <a:lnTo>
                  <a:pt x="153141" y="4571"/>
                </a:lnTo>
                <a:lnTo>
                  <a:pt x="158457" y="3428"/>
                </a:lnTo>
                <a:lnTo>
                  <a:pt x="159174" y="3555"/>
                </a:lnTo>
                <a:lnTo>
                  <a:pt x="158848" y="4317"/>
                </a:lnTo>
                <a:lnTo>
                  <a:pt x="158739" y="4571"/>
                </a:lnTo>
                <a:lnTo>
                  <a:pt x="158631" y="4825"/>
                </a:lnTo>
                <a:lnTo>
                  <a:pt x="158468" y="5206"/>
                </a:lnTo>
                <a:lnTo>
                  <a:pt x="160681" y="5206"/>
                </a:lnTo>
                <a:lnTo>
                  <a:pt x="160407" y="6349"/>
                </a:lnTo>
                <a:lnTo>
                  <a:pt x="160316" y="6730"/>
                </a:lnTo>
                <a:close/>
              </a:path>
              <a:path w="176530" h="38100">
                <a:moveTo>
                  <a:pt x="85996" y="6730"/>
                </a:moveTo>
                <a:lnTo>
                  <a:pt x="82977" y="6730"/>
                </a:lnTo>
                <a:lnTo>
                  <a:pt x="82281" y="5206"/>
                </a:lnTo>
                <a:lnTo>
                  <a:pt x="77765" y="5206"/>
                </a:lnTo>
                <a:lnTo>
                  <a:pt x="85530" y="5714"/>
                </a:lnTo>
                <a:lnTo>
                  <a:pt x="86325" y="5714"/>
                </a:lnTo>
                <a:lnTo>
                  <a:pt x="86120" y="6349"/>
                </a:lnTo>
                <a:lnTo>
                  <a:pt x="85996" y="6730"/>
                </a:lnTo>
                <a:close/>
              </a:path>
              <a:path w="176530" h="38100">
                <a:moveTo>
                  <a:pt x="157180" y="5714"/>
                </a:moveTo>
                <a:lnTo>
                  <a:pt x="85530" y="5714"/>
                </a:lnTo>
                <a:lnTo>
                  <a:pt x="77765" y="5206"/>
                </a:lnTo>
                <a:lnTo>
                  <a:pt x="155385" y="5206"/>
                </a:lnTo>
                <a:lnTo>
                  <a:pt x="157180" y="5714"/>
                </a:lnTo>
                <a:close/>
              </a:path>
              <a:path w="176530" h="38100">
                <a:moveTo>
                  <a:pt x="62749" y="6730"/>
                </a:moveTo>
                <a:lnTo>
                  <a:pt x="61312" y="6730"/>
                </a:lnTo>
                <a:lnTo>
                  <a:pt x="63502" y="5714"/>
                </a:lnTo>
                <a:lnTo>
                  <a:pt x="62749" y="6730"/>
                </a:lnTo>
                <a:close/>
              </a:path>
              <a:path w="176530" h="38100">
                <a:moveTo>
                  <a:pt x="112012" y="6730"/>
                </a:moveTo>
                <a:lnTo>
                  <a:pt x="107892" y="6730"/>
                </a:lnTo>
                <a:lnTo>
                  <a:pt x="107748" y="6476"/>
                </a:lnTo>
                <a:lnTo>
                  <a:pt x="111451" y="5714"/>
                </a:lnTo>
                <a:lnTo>
                  <a:pt x="112012" y="6730"/>
                </a:lnTo>
                <a:close/>
              </a:path>
              <a:path w="176530" h="38100">
                <a:moveTo>
                  <a:pt x="75436" y="6730"/>
                </a:moveTo>
                <a:lnTo>
                  <a:pt x="72987" y="6730"/>
                </a:lnTo>
                <a:lnTo>
                  <a:pt x="75018" y="6349"/>
                </a:lnTo>
                <a:lnTo>
                  <a:pt x="75436" y="6730"/>
                </a:lnTo>
                <a:close/>
              </a:path>
              <a:path w="176530" h="38100">
                <a:moveTo>
                  <a:pt x="60764" y="6984"/>
                </a:moveTo>
                <a:lnTo>
                  <a:pt x="60188" y="6984"/>
                </a:lnTo>
                <a:lnTo>
                  <a:pt x="60282" y="6730"/>
                </a:lnTo>
                <a:lnTo>
                  <a:pt x="61312" y="6730"/>
                </a:lnTo>
                <a:lnTo>
                  <a:pt x="60764" y="6984"/>
                </a:lnTo>
                <a:close/>
              </a:path>
              <a:path w="176530" h="38100">
                <a:moveTo>
                  <a:pt x="71633" y="6984"/>
                </a:moveTo>
                <a:lnTo>
                  <a:pt x="62561" y="6984"/>
                </a:lnTo>
                <a:lnTo>
                  <a:pt x="62749" y="6730"/>
                </a:lnTo>
                <a:lnTo>
                  <a:pt x="72987" y="6730"/>
                </a:lnTo>
                <a:lnTo>
                  <a:pt x="71633" y="6984"/>
                </a:lnTo>
                <a:close/>
              </a:path>
              <a:path w="176530" h="38100">
                <a:moveTo>
                  <a:pt x="83092" y="6984"/>
                </a:moveTo>
                <a:lnTo>
                  <a:pt x="75516" y="6984"/>
                </a:lnTo>
                <a:lnTo>
                  <a:pt x="75436" y="6730"/>
                </a:lnTo>
                <a:lnTo>
                  <a:pt x="82977" y="6730"/>
                </a:lnTo>
                <a:lnTo>
                  <a:pt x="83092" y="6984"/>
                </a:lnTo>
                <a:close/>
              </a:path>
              <a:path w="176530" h="38100">
                <a:moveTo>
                  <a:pt x="108035" y="6984"/>
                </a:moveTo>
                <a:lnTo>
                  <a:pt x="85914" y="6984"/>
                </a:lnTo>
                <a:lnTo>
                  <a:pt x="85996" y="6730"/>
                </a:lnTo>
                <a:lnTo>
                  <a:pt x="107892" y="6730"/>
                </a:lnTo>
                <a:lnTo>
                  <a:pt x="108035" y="6984"/>
                </a:lnTo>
                <a:close/>
              </a:path>
              <a:path w="176530" h="38100">
                <a:moveTo>
                  <a:pt x="157091" y="6984"/>
                </a:moveTo>
                <a:lnTo>
                  <a:pt x="112152" y="6984"/>
                </a:lnTo>
                <a:lnTo>
                  <a:pt x="112012" y="6730"/>
                </a:lnTo>
                <a:lnTo>
                  <a:pt x="157279" y="6730"/>
                </a:lnTo>
                <a:lnTo>
                  <a:pt x="157091" y="6984"/>
                </a:lnTo>
                <a:close/>
              </a:path>
              <a:path w="176530" h="38100">
                <a:moveTo>
                  <a:pt x="61203" y="9270"/>
                </a:moveTo>
                <a:lnTo>
                  <a:pt x="59899" y="9270"/>
                </a:lnTo>
                <a:lnTo>
                  <a:pt x="59772" y="8127"/>
                </a:lnTo>
                <a:lnTo>
                  <a:pt x="59660" y="7238"/>
                </a:lnTo>
                <a:lnTo>
                  <a:pt x="60217" y="7238"/>
                </a:lnTo>
                <a:lnTo>
                  <a:pt x="60764" y="6984"/>
                </a:lnTo>
                <a:lnTo>
                  <a:pt x="62561" y="6984"/>
                </a:lnTo>
                <a:lnTo>
                  <a:pt x="61997" y="7746"/>
                </a:lnTo>
                <a:lnTo>
                  <a:pt x="61203" y="9270"/>
                </a:lnTo>
                <a:close/>
              </a:path>
              <a:path w="176530" h="38100">
                <a:moveTo>
                  <a:pt x="75250" y="9651"/>
                </a:moveTo>
                <a:lnTo>
                  <a:pt x="63129" y="9651"/>
                </a:lnTo>
                <a:lnTo>
                  <a:pt x="63086" y="9016"/>
                </a:lnTo>
                <a:lnTo>
                  <a:pt x="68548" y="9016"/>
                </a:lnTo>
                <a:lnTo>
                  <a:pt x="71117" y="6984"/>
                </a:lnTo>
                <a:lnTo>
                  <a:pt x="75516" y="6984"/>
                </a:lnTo>
                <a:lnTo>
                  <a:pt x="75756" y="7746"/>
                </a:lnTo>
                <a:lnTo>
                  <a:pt x="75876" y="8127"/>
                </a:lnTo>
                <a:lnTo>
                  <a:pt x="72867" y="8127"/>
                </a:lnTo>
                <a:lnTo>
                  <a:pt x="67828" y="9270"/>
                </a:lnTo>
                <a:lnTo>
                  <a:pt x="75556" y="9270"/>
                </a:lnTo>
                <a:lnTo>
                  <a:pt x="75250" y="9651"/>
                </a:lnTo>
                <a:close/>
              </a:path>
              <a:path w="176530" h="38100">
                <a:moveTo>
                  <a:pt x="87660" y="9270"/>
                </a:moveTo>
                <a:lnTo>
                  <a:pt x="84136" y="9270"/>
                </a:lnTo>
                <a:lnTo>
                  <a:pt x="83208" y="7238"/>
                </a:lnTo>
                <a:lnTo>
                  <a:pt x="83092" y="6984"/>
                </a:lnTo>
                <a:lnTo>
                  <a:pt x="85914" y="6984"/>
                </a:lnTo>
                <a:lnTo>
                  <a:pt x="85667" y="7746"/>
                </a:lnTo>
                <a:lnTo>
                  <a:pt x="85609" y="8000"/>
                </a:lnTo>
                <a:lnTo>
                  <a:pt x="85467" y="8000"/>
                </a:lnTo>
                <a:lnTo>
                  <a:pt x="87676" y="9016"/>
                </a:lnTo>
                <a:lnTo>
                  <a:pt x="87837" y="9016"/>
                </a:lnTo>
                <a:lnTo>
                  <a:pt x="87660" y="9270"/>
                </a:lnTo>
                <a:close/>
              </a:path>
              <a:path w="176530" h="38100">
                <a:moveTo>
                  <a:pt x="113413" y="9270"/>
                </a:moveTo>
                <a:lnTo>
                  <a:pt x="108492" y="9270"/>
                </a:lnTo>
                <a:lnTo>
                  <a:pt x="109182" y="9016"/>
                </a:lnTo>
                <a:lnTo>
                  <a:pt x="108035" y="6984"/>
                </a:lnTo>
                <a:lnTo>
                  <a:pt x="112152" y="6984"/>
                </a:lnTo>
                <a:lnTo>
                  <a:pt x="113413" y="9270"/>
                </a:lnTo>
                <a:close/>
              </a:path>
              <a:path w="176530" h="38100">
                <a:moveTo>
                  <a:pt x="156904" y="8889"/>
                </a:moveTo>
                <a:lnTo>
                  <a:pt x="156553" y="8508"/>
                </a:lnTo>
                <a:lnTo>
                  <a:pt x="156247" y="8127"/>
                </a:lnTo>
                <a:lnTo>
                  <a:pt x="157091" y="6984"/>
                </a:lnTo>
                <a:lnTo>
                  <a:pt x="158756" y="6984"/>
                </a:lnTo>
                <a:lnTo>
                  <a:pt x="156904" y="8889"/>
                </a:lnTo>
                <a:close/>
              </a:path>
              <a:path w="176530" h="38100">
                <a:moveTo>
                  <a:pt x="159684" y="9270"/>
                </a:moveTo>
                <a:lnTo>
                  <a:pt x="158968" y="9270"/>
                </a:lnTo>
                <a:lnTo>
                  <a:pt x="159532" y="8889"/>
                </a:lnTo>
                <a:lnTo>
                  <a:pt x="158853" y="7238"/>
                </a:lnTo>
                <a:lnTo>
                  <a:pt x="158756" y="6984"/>
                </a:lnTo>
                <a:lnTo>
                  <a:pt x="160266" y="6984"/>
                </a:lnTo>
                <a:lnTo>
                  <a:pt x="160072" y="7746"/>
                </a:lnTo>
                <a:lnTo>
                  <a:pt x="159975" y="8127"/>
                </a:lnTo>
                <a:lnTo>
                  <a:pt x="159878" y="8508"/>
                </a:lnTo>
                <a:lnTo>
                  <a:pt x="159781" y="8889"/>
                </a:lnTo>
                <a:lnTo>
                  <a:pt x="159684" y="9270"/>
                </a:lnTo>
                <a:close/>
              </a:path>
              <a:path w="176530" h="38100">
                <a:moveTo>
                  <a:pt x="56271" y="10723"/>
                </a:moveTo>
                <a:lnTo>
                  <a:pt x="50394" y="10723"/>
                </a:lnTo>
                <a:lnTo>
                  <a:pt x="50310" y="9651"/>
                </a:lnTo>
                <a:lnTo>
                  <a:pt x="51209" y="7238"/>
                </a:lnTo>
                <a:lnTo>
                  <a:pt x="51613" y="8000"/>
                </a:lnTo>
                <a:lnTo>
                  <a:pt x="52128" y="8889"/>
                </a:lnTo>
                <a:lnTo>
                  <a:pt x="55895" y="9016"/>
                </a:lnTo>
                <a:lnTo>
                  <a:pt x="56303" y="9270"/>
                </a:lnTo>
                <a:lnTo>
                  <a:pt x="56766" y="9270"/>
                </a:lnTo>
                <a:lnTo>
                  <a:pt x="56333" y="10540"/>
                </a:lnTo>
                <a:lnTo>
                  <a:pt x="56271" y="10723"/>
                </a:lnTo>
                <a:close/>
              </a:path>
              <a:path w="176530" h="38100">
                <a:moveTo>
                  <a:pt x="55895" y="9016"/>
                </a:moveTo>
                <a:lnTo>
                  <a:pt x="52202" y="9016"/>
                </a:lnTo>
                <a:lnTo>
                  <a:pt x="54208" y="7746"/>
                </a:lnTo>
                <a:lnTo>
                  <a:pt x="54023" y="7746"/>
                </a:lnTo>
                <a:lnTo>
                  <a:pt x="55895" y="9016"/>
                </a:lnTo>
                <a:close/>
              </a:path>
              <a:path w="176530" h="38100">
                <a:moveTo>
                  <a:pt x="139050" y="9270"/>
                </a:moveTo>
                <a:lnTo>
                  <a:pt x="137747" y="9270"/>
                </a:lnTo>
                <a:lnTo>
                  <a:pt x="138508" y="8889"/>
                </a:lnTo>
                <a:lnTo>
                  <a:pt x="137672" y="7746"/>
                </a:lnTo>
                <a:lnTo>
                  <a:pt x="138523" y="8000"/>
                </a:lnTo>
                <a:lnTo>
                  <a:pt x="138796" y="8000"/>
                </a:lnTo>
                <a:lnTo>
                  <a:pt x="138906" y="8508"/>
                </a:lnTo>
                <a:lnTo>
                  <a:pt x="139002" y="9016"/>
                </a:lnTo>
                <a:lnTo>
                  <a:pt x="139050" y="9270"/>
                </a:lnTo>
                <a:close/>
              </a:path>
              <a:path w="176530" h="38100">
                <a:moveTo>
                  <a:pt x="126612" y="9270"/>
                </a:moveTo>
                <a:lnTo>
                  <a:pt x="124827" y="9270"/>
                </a:lnTo>
                <a:lnTo>
                  <a:pt x="124131" y="8127"/>
                </a:lnTo>
                <a:lnTo>
                  <a:pt x="126612" y="9270"/>
                </a:lnTo>
                <a:close/>
              </a:path>
              <a:path w="176530" h="38100">
                <a:moveTo>
                  <a:pt x="76220" y="9270"/>
                </a:moveTo>
                <a:lnTo>
                  <a:pt x="75569" y="9270"/>
                </a:lnTo>
                <a:lnTo>
                  <a:pt x="75799" y="9016"/>
                </a:lnTo>
                <a:lnTo>
                  <a:pt x="72987" y="8127"/>
                </a:lnTo>
                <a:lnTo>
                  <a:pt x="75876" y="8127"/>
                </a:lnTo>
                <a:lnTo>
                  <a:pt x="75982" y="8508"/>
                </a:lnTo>
                <a:lnTo>
                  <a:pt x="76088" y="8889"/>
                </a:lnTo>
                <a:lnTo>
                  <a:pt x="76220" y="9270"/>
                </a:lnTo>
                <a:close/>
              </a:path>
              <a:path w="176530" h="38100">
                <a:moveTo>
                  <a:pt x="63095" y="9270"/>
                </a:moveTo>
                <a:lnTo>
                  <a:pt x="62724" y="9270"/>
                </a:lnTo>
                <a:lnTo>
                  <a:pt x="63142" y="8508"/>
                </a:lnTo>
                <a:lnTo>
                  <a:pt x="63095" y="9270"/>
                </a:lnTo>
                <a:close/>
              </a:path>
              <a:path w="176530" h="38100">
                <a:moveTo>
                  <a:pt x="131201" y="9270"/>
                </a:moveTo>
                <a:lnTo>
                  <a:pt x="129918" y="9270"/>
                </a:lnTo>
                <a:lnTo>
                  <a:pt x="130508" y="8508"/>
                </a:lnTo>
                <a:lnTo>
                  <a:pt x="129933" y="8508"/>
                </a:lnTo>
                <a:lnTo>
                  <a:pt x="131201" y="9270"/>
                </a:lnTo>
                <a:close/>
              </a:path>
              <a:path w="176530" h="38100">
                <a:moveTo>
                  <a:pt x="150594" y="9016"/>
                </a:moveTo>
                <a:lnTo>
                  <a:pt x="149160" y="9016"/>
                </a:lnTo>
                <a:lnTo>
                  <a:pt x="151559" y="8508"/>
                </a:lnTo>
                <a:lnTo>
                  <a:pt x="150805" y="8508"/>
                </a:lnTo>
                <a:lnTo>
                  <a:pt x="150647" y="8889"/>
                </a:lnTo>
                <a:close/>
              </a:path>
              <a:path w="176530" h="38100">
                <a:moveTo>
                  <a:pt x="155520" y="9270"/>
                </a:moveTo>
                <a:lnTo>
                  <a:pt x="153846" y="9270"/>
                </a:lnTo>
                <a:lnTo>
                  <a:pt x="154175" y="8508"/>
                </a:lnTo>
                <a:lnTo>
                  <a:pt x="154828" y="8508"/>
                </a:lnTo>
                <a:lnTo>
                  <a:pt x="155520" y="9270"/>
                </a:lnTo>
                <a:close/>
              </a:path>
              <a:path w="176530" h="38100">
                <a:moveTo>
                  <a:pt x="50667" y="11175"/>
                </a:moveTo>
                <a:lnTo>
                  <a:pt x="50492" y="11175"/>
                </a:lnTo>
                <a:lnTo>
                  <a:pt x="50394" y="10723"/>
                </a:lnTo>
                <a:lnTo>
                  <a:pt x="47583" y="10723"/>
                </a:lnTo>
                <a:lnTo>
                  <a:pt x="47610" y="10540"/>
                </a:lnTo>
                <a:lnTo>
                  <a:pt x="47727" y="9905"/>
                </a:lnTo>
                <a:lnTo>
                  <a:pt x="47762" y="9651"/>
                </a:lnTo>
                <a:lnTo>
                  <a:pt x="47882" y="8889"/>
                </a:lnTo>
                <a:lnTo>
                  <a:pt x="48039" y="8889"/>
                </a:lnTo>
                <a:lnTo>
                  <a:pt x="50667" y="11175"/>
                </a:lnTo>
                <a:close/>
              </a:path>
              <a:path w="176530" h="38100">
                <a:moveTo>
                  <a:pt x="50452" y="9270"/>
                </a:moveTo>
                <a:lnTo>
                  <a:pt x="48480" y="9270"/>
                </a:lnTo>
                <a:lnTo>
                  <a:pt x="48186" y="9016"/>
                </a:lnTo>
                <a:lnTo>
                  <a:pt x="50547" y="9016"/>
                </a:lnTo>
                <a:lnTo>
                  <a:pt x="50452" y="9270"/>
                </a:lnTo>
                <a:close/>
              </a:path>
              <a:path w="176530" h="38100">
                <a:moveTo>
                  <a:pt x="59906" y="9651"/>
                </a:moveTo>
                <a:lnTo>
                  <a:pt x="56856" y="9651"/>
                </a:lnTo>
                <a:lnTo>
                  <a:pt x="56303" y="9270"/>
                </a:lnTo>
                <a:lnTo>
                  <a:pt x="55895" y="9016"/>
                </a:lnTo>
                <a:lnTo>
                  <a:pt x="59884" y="9016"/>
                </a:lnTo>
                <a:lnTo>
                  <a:pt x="59906" y="9651"/>
                </a:lnTo>
                <a:close/>
              </a:path>
              <a:path w="176530" h="38100">
                <a:moveTo>
                  <a:pt x="62534" y="9651"/>
                </a:moveTo>
                <a:lnTo>
                  <a:pt x="61014" y="9651"/>
                </a:lnTo>
                <a:lnTo>
                  <a:pt x="61335" y="9016"/>
                </a:lnTo>
                <a:lnTo>
                  <a:pt x="62863" y="9016"/>
                </a:lnTo>
                <a:lnTo>
                  <a:pt x="62534" y="9651"/>
                </a:lnTo>
                <a:close/>
              </a:path>
              <a:path w="176530" h="38100">
                <a:moveTo>
                  <a:pt x="75569" y="9270"/>
                </a:moveTo>
                <a:lnTo>
                  <a:pt x="68227" y="9270"/>
                </a:lnTo>
                <a:lnTo>
                  <a:pt x="68548" y="9016"/>
                </a:lnTo>
                <a:lnTo>
                  <a:pt x="75799" y="9016"/>
                </a:lnTo>
                <a:lnTo>
                  <a:pt x="75569" y="9270"/>
                </a:lnTo>
                <a:close/>
              </a:path>
              <a:path w="176530" h="38100">
                <a:moveTo>
                  <a:pt x="149256" y="9651"/>
                </a:moveTo>
                <a:lnTo>
                  <a:pt x="139114" y="9651"/>
                </a:lnTo>
                <a:lnTo>
                  <a:pt x="139004" y="9016"/>
                </a:lnTo>
                <a:lnTo>
                  <a:pt x="149160" y="9016"/>
                </a:lnTo>
                <a:lnTo>
                  <a:pt x="149256" y="9651"/>
                </a:lnTo>
                <a:close/>
              </a:path>
              <a:path w="176530" h="38100">
                <a:moveTo>
                  <a:pt x="153697" y="9651"/>
                </a:moveTo>
                <a:lnTo>
                  <a:pt x="150373" y="9651"/>
                </a:lnTo>
                <a:lnTo>
                  <a:pt x="150489" y="9270"/>
                </a:lnTo>
                <a:lnTo>
                  <a:pt x="150594" y="9016"/>
                </a:lnTo>
                <a:lnTo>
                  <a:pt x="153956" y="9016"/>
                </a:lnTo>
                <a:lnTo>
                  <a:pt x="153697" y="9651"/>
                </a:lnTo>
                <a:close/>
              </a:path>
              <a:path w="176530" h="38100">
                <a:moveTo>
                  <a:pt x="158445" y="9651"/>
                </a:moveTo>
                <a:lnTo>
                  <a:pt x="155833" y="9651"/>
                </a:lnTo>
                <a:lnTo>
                  <a:pt x="155289" y="9016"/>
                </a:lnTo>
                <a:lnTo>
                  <a:pt x="159344" y="9016"/>
                </a:lnTo>
                <a:lnTo>
                  <a:pt x="158445" y="9651"/>
                </a:lnTo>
                <a:close/>
              </a:path>
              <a:path w="176530" h="38100">
                <a:moveTo>
                  <a:pt x="84301" y="9651"/>
                </a:moveTo>
                <a:lnTo>
                  <a:pt x="76317" y="9651"/>
                </a:lnTo>
                <a:lnTo>
                  <a:pt x="76211" y="9270"/>
                </a:lnTo>
                <a:lnTo>
                  <a:pt x="84140" y="9270"/>
                </a:lnTo>
                <a:lnTo>
                  <a:pt x="84301" y="9651"/>
                </a:lnTo>
                <a:close/>
              </a:path>
              <a:path w="176530" h="38100">
                <a:moveTo>
                  <a:pt x="107557" y="9651"/>
                </a:moveTo>
                <a:lnTo>
                  <a:pt x="87420" y="9651"/>
                </a:lnTo>
                <a:lnTo>
                  <a:pt x="87648" y="9270"/>
                </a:lnTo>
                <a:lnTo>
                  <a:pt x="108443" y="9270"/>
                </a:lnTo>
                <a:lnTo>
                  <a:pt x="107557" y="9651"/>
                </a:lnTo>
                <a:close/>
              </a:path>
              <a:path w="176530" h="38100">
                <a:moveTo>
                  <a:pt x="114366" y="9651"/>
                </a:moveTo>
                <a:lnTo>
                  <a:pt x="113614" y="9651"/>
                </a:lnTo>
                <a:lnTo>
                  <a:pt x="113418" y="9270"/>
                </a:lnTo>
                <a:lnTo>
                  <a:pt x="114465" y="9270"/>
                </a:lnTo>
                <a:lnTo>
                  <a:pt x="114366" y="9651"/>
                </a:lnTo>
                <a:close/>
              </a:path>
              <a:path w="176530" h="38100">
                <a:moveTo>
                  <a:pt x="125041" y="9651"/>
                </a:moveTo>
                <a:lnTo>
                  <a:pt x="116660" y="9651"/>
                </a:lnTo>
                <a:lnTo>
                  <a:pt x="116717" y="9270"/>
                </a:lnTo>
                <a:lnTo>
                  <a:pt x="124837" y="9270"/>
                </a:lnTo>
                <a:lnTo>
                  <a:pt x="125041" y="9651"/>
                </a:lnTo>
                <a:close/>
              </a:path>
              <a:path w="176530" h="38100">
                <a:moveTo>
                  <a:pt x="129652" y="9651"/>
                </a:moveTo>
                <a:lnTo>
                  <a:pt x="127029" y="9651"/>
                </a:lnTo>
                <a:lnTo>
                  <a:pt x="126932" y="9270"/>
                </a:lnTo>
                <a:lnTo>
                  <a:pt x="129904" y="9270"/>
                </a:lnTo>
                <a:lnTo>
                  <a:pt x="129652" y="9651"/>
                </a:lnTo>
                <a:close/>
              </a:path>
              <a:path w="176530" h="38100">
                <a:moveTo>
                  <a:pt x="135593" y="9651"/>
                </a:moveTo>
                <a:lnTo>
                  <a:pt x="131775" y="9651"/>
                </a:lnTo>
                <a:lnTo>
                  <a:pt x="131232" y="9270"/>
                </a:lnTo>
                <a:lnTo>
                  <a:pt x="136023" y="9270"/>
                </a:lnTo>
                <a:lnTo>
                  <a:pt x="135593" y="9651"/>
                </a:lnTo>
                <a:close/>
              </a:path>
              <a:path w="176530" h="38100">
                <a:moveTo>
                  <a:pt x="137015" y="9651"/>
                </a:moveTo>
                <a:lnTo>
                  <a:pt x="136000" y="9270"/>
                </a:lnTo>
                <a:lnTo>
                  <a:pt x="137732" y="9270"/>
                </a:lnTo>
                <a:lnTo>
                  <a:pt x="137015" y="9651"/>
                </a:lnTo>
                <a:close/>
              </a:path>
              <a:path w="176530" h="38100">
                <a:moveTo>
                  <a:pt x="61019" y="9905"/>
                </a:moveTo>
                <a:lnTo>
                  <a:pt x="59906" y="9905"/>
                </a:lnTo>
                <a:lnTo>
                  <a:pt x="59906" y="9651"/>
                </a:lnTo>
                <a:lnTo>
                  <a:pt x="61014" y="9651"/>
                </a:lnTo>
                <a:lnTo>
                  <a:pt x="61019" y="9905"/>
                </a:lnTo>
                <a:close/>
              </a:path>
              <a:path w="176530" h="38100">
                <a:moveTo>
                  <a:pt x="64625" y="12191"/>
                </a:moveTo>
                <a:lnTo>
                  <a:pt x="61286" y="12191"/>
                </a:lnTo>
                <a:lnTo>
                  <a:pt x="62007" y="10723"/>
                </a:lnTo>
                <a:lnTo>
                  <a:pt x="62097" y="10540"/>
                </a:lnTo>
                <a:lnTo>
                  <a:pt x="62833" y="10540"/>
                </a:lnTo>
                <a:lnTo>
                  <a:pt x="68209" y="9905"/>
                </a:lnTo>
                <a:lnTo>
                  <a:pt x="62410" y="9905"/>
                </a:lnTo>
                <a:lnTo>
                  <a:pt x="62534" y="9651"/>
                </a:lnTo>
                <a:lnTo>
                  <a:pt x="63129" y="9651"/>
                </a:lnTo>
                <a:lnTo>
                  <a:pt x="63242" y="10540"/>
                </a:lnTo>
                <a:lnTo>
                  <a:pt x="63312" y="11175"/>
                </a:lnTo>
                <a:lnTo>
                  <a:pt x="63414" y="11937"/>
                </a:lnTo>
                <a:lnTo>
                  <a:pt x="64067" y="11937"/>
                </a:lnTo>
                <a:lnTo>
                  <a:pt x="64625" y="12191"/>
                </a:lnTo>
                <a:close/>
              </a:path>
              <a:path w="176530" h="38100">
                <a:moveTo>
                  <a:pt x="76394" y="9905"/>
                </a:moveTo>
                <a:lnTo>
                  <a:pt x="75036" y="9905"/>
                </a:lnTo>
                <a:lnTo>
                  <a:pt x="75250" y="9651"/>
                </a:lnTo>
                <a:lnTo>
                  <a:pt x="76317" y="9651"/>
                </a:lnTo>
                <a:lnTo>
                  <a:pt x="76394" y="9905"/>
                </a:lnTo>
                <a:close/>
              </a:path>
              <a:path w="176530" h="38100">
                <a:moveTo>
                  <a:pt x="87263" y="9905"/>
                </a:moveTo>
                <a:lnTo>
                  <a:pt x="84412" y="9905"/>
                </a:lnTo>
                <a:lnTo>
                  <a:pt x="84301" y="9651"/>
                </a:lnTo>
                <a:lnTo>
                  <a:pt x="87420" y="9651"/>
                </a:lnTo>
                <a:lnTo>
                  <a:pt x="87263" y="9905"/>
                </a:lnTo>
                <a:close/>
              </a:path>
              <a:path w="176530" h="38100">
                <a:moveTo>
                  <a:pt x="113757" y="9905"/>
                </a:moveTo>
                <a:lnTo>
                  <a:pt x="106867" y="9905"/>
                </a:lnTo>
                <a:lnTo>
                  <a:pt x="107557" y="9651"/>
                </a:lnTo>
                <a:lnTo>
                  <a:pt x="113614" y="9651"/>
                </a:lnTo>
                <a:lnTo>
                  <a:pt x="113757" y="9905"/>
                </a:lnTo>
                <a:close/>
              </a:path>
              <a:path w="176530" h="38100">
                <a:moveTo>
                  <a:pt x="116619" y="9905"/>
                </a:moveTo>
                <a:lnTo>
                  <a:pt x="114289" y="9905"/>
                </a:lnTo>
                <a:lnTo>
                  <a:pt x="114366" y="9651"/>
                </a:lnTo>
                <a:lnTo>
                  <a:pt x="116660" y="9651"/>
                </a:lnTo>
                <a:lnTo>
                  <a:pt x="116619" y="9905"/>
                </a:lnTo>
                <a:close/>
              </a:path>
              <a:path w="176530" h="38100">
                <a:moveTo>
                  <a:pt x="127096" y="9905"/>
                </a:moveTo>
                <a:lnTo>
                  <a:pt x="125185" y="9905"/>
                </a:lnTo>
                <a:lnTo>
                  <a:pt x="125041" y="9651"/>
                </a:lnTo>
                <a:lnTo>
                  <a:pt x="127029" y="9651"/>
                </a:lnTo>
                <a:lnTo>
                  <a:pt x="127096" y="9905"/>
                </a:lnTo>
                <a:close/>
              </a:path>
              <a:path w="176530" h="38100">
                <a:moveTo>
                  <a:pt x="132174" y="9905"/>
                </a:moveTo>
                <a:lnTo>
                  <a:pt x="129476" y="9905"/>
                </a:lnTo>
                <a:lnTo>
                  <a:pt x="129652" y="9651"/>
                </a:lnTo>
                <a:lnTo>
                  <a:pt x="131775" y="9651"/>
                </a:lnTo>
                <a:lnTo>
                  <a:pt x="132174" y="9905"/>
                </a:lnTo>
                <a:close/>
              </a:path>
              <a:path w="176530" h="38100">
                <a:moveTo>
                  <a:pt x="139161" y="9905"/>
                </a:moveTo>
                <a:lnTo>
                  <a:pt x="135646" y="9905"/>
                </a:lnTo>
                <a:lnTo>
                  <a:pt x="135485" y="9651"/>
                </a:lnTo>
                <a:lnTo>
                  <a:pt x="139114" y="9651"/>
                </a:lnTo>
                <a:lnTo>
                  <a:pt x="139161" y="9905"/>
                </a:lnTo>
                <a:close/>
              </a:path>
              <a:path w="176530" h="38100">
                <a:moveTo>
                  <a:pt x="150288" y="9905"/>
                </a:moveTo>
                <a:lnTo>
                  <a:pt x="149286" y="9905"/>
                </a:lnTo>
                <a:lnTo>
                  <a:pt x="149256" y="9651"/>
                </a:lnTo>
                <a:lnTo>
                  <a:pt x="150373" y="9651"/>
                </a:lnTo>
                <a:lnTo>
                  <a:pt x="150288" y="9905"/>
                </a:lnTo>
                <a:close/>
              </a:path>
              <a:path w="176530" h="38100">
                <a:moveTo>
                  <a:pt x="156051" y="9905"/>
                </a:moveTo>
                <a:lnTo>
                  <a:pt x="153597" y="9905"/>
                </a:lnTo>
                <a:lnTo>
                  <a:pt x="153697" y="9651"/>
                </a:lnTo>
                <a:lnTo>
                  <a:pt x="155833" y="9651"/>
                </a:lnTo>
                <a:lnTo>
                  <a:pt x="156051" y="9905"/>
                </a:lnTo>
                <a:close/>
              </a:path>
              <a:path w="176530" h="38100">
                <a:moveTo>
                  <a:pt x="159551" y="9905"/>
                </a:moveTo>
                <a:lnTo>
                  <a:pt x="158077" y="9905"/>
                </a:lnTo>
                <a:lnTo>
                  <a:pt x="158445" y="9651"/>
                </a:lnTo>
                <a:lnTo>
                  <a:pt x="159594" y="9651"/>
                </a:lnTo>
                <a:lnTo>
                  <a:pt x="159551" y="9905"/>
                </a:lnTo>
                <a:close/>
              </a:path>
              <a:path w="176530" h="38100">
                <a:moveTo>
                  <a:pt x="59906" y="10540"/>
                </a:moveTo>
                <a:lnTo>
                  <a:pt x="56264" y="10540"/>
                </a:lnTo>
                <a:lnTo>
                  <a:pt x="133111" y="9905"/>
                </a:lnTo>
                <a:lnTo>
                  <a:pt x="59906" y="9905"/>
                </a:lnTo>
                <a:lnTo>
                  <a:pt x="59906" y="10540"/>
                </a:lnTo>
                <a:close/>
              </a:path>
              <a:path w="176530" h="38100">
                <a:moveTo>
                  <a:pt x="62097" y="10540"/>
                </a:moveTo>
                <a:lnTo>
                  <a:pt x="61031" y="10540"/>
                </a:lnTo>
                <a:lnTo>
                  <a:pt x="61019" y="9905"/>
                </a:lnTo>
                <a:lnTo>
                  <a:pt x="62410" y="9905"/>
                </a:lnTo>
                <a:lnTo>
                  <a:pt x="62097" y="10540"/>
                </a:lnTo>
                <a:close/>
              </a:path>
              <a:path w="176530" h="38100">
                <a:moveTo>
                  <a:pt x="63908" y="10540"/>
                </a:moveTo>
                <a:lnTo>
                  <a:pt x="63191" y="10540"/>
                </a:lnTo>
                <a:lnTo>
                  <a:pt x="68567" y="9905"/>
                </a:lnTo>
                <a:lnTo>
                  <a:pt x="67492" y="9905"/>
                </a:lnTo>
                <a:lnTo>
                  <a:pt x="63908" y="10540"/>
                </a:lnTo>
                <a:close/>
              </a:path>
              <a:path w="176530" h="38100">
                <a:moveTo>
                  <a:pt x="72577" y="10540"/>
                </a:moveTo>
                <a:lnTo>
                  <a:pt x="71587" y="10540"/>
                </a:lnTo>
                <a:lnTo>
                  <a:pt x="66639" y="9905"/>
                </a:lnTo>
                <a:lnTo>
                  <a:pt x="65154" y="9905"/>
                </a:lnTo>
                <a:lnTo>
                  <a:pt x="72577" y="10540"/>
                </a:lnTo>
                <a:close/>
              </a:path>
              <a:path w="176530" h="38100">
                <a:moveTo>
                  <a:pt x="110360" y="10540"/>
                </a:moveTo>
                <a:lnTo>
                  <a:pt x="110192" y="10540"/>
                </a:lnTo>
                <a:lnTo>
                  <a:pt x="108954" y="9905"/>
                </a:lnTo>
                <a:lnTo>
                  <a:pt x="108772" y="9905"/>
                </a:lnTo>
                <a:lnTo>
                  <a:pt x="110360" y="10540"/>
                </a:lnTo>
                <a:close/>
              </a:path>
              <a:path w="176530" h="38100">
                <a:moveTo>
                  <a:pt x="119478" y="10540"/>
                </a:moveTo>
                <a:lnTo>
                  <a:pt x="117941" y="10540"/>
                </a:lnTo>
                <a:lnTo>
                  <a:pt x="118203" y="9905"/>
                </a:lnTo>
                <a:lnTo>
                  <a:pt x="119449" y="9905"/>
                </a:lnTo>
                <a:lnTo>
                  <a:pt x="119478" y="10540"/>
                </a:lnTo>
                <a:close/>
              </a:path>
              <a:path w="176530" h="38100">
                <a:moveTo>
                  <a:pt x="123527" y="13334"/>
                </a:moveTo>
                <a:lnTo>
                  <a:pt x="119603" y="13334"/>
                </a:lnTo>
                <a:lnTo>
                  <a:pt x="119551" y="12191"/>
                </a:lnTo>
                <a:lnTo>
                  <a:pt x="119450" y="9905"/>
                </a:lnTo>
                <a:lnTo>
                  <a:pt x="119293" y="9905"/>
                </a:lnTo>
                <a:lnTo>
                  <a:pt x="120911" y="11175"/>
                </a:lnTo>
                <a:lnTo>
                  <a:pt x="123527" y="13334"/>
                </a:lnTo>
                <a:close/>
              </a:path>
              <a:path w="176530" h="38100">
                <a:moveTo>
                  <a:pt x="123639" y="10540"/>
                </a:moveTo>
                <a:lnTo>
                  <a:pt x="120074" y="10540"/>
                </a:lnTo>
                <a:lnTo>
                  <a:pt x="119300" y="9905"/>
                </a:lnTo>
                <a:lnTo>
                  <a:pt x="113206" y="9905"/>
                </a:lnTo>
                <a:lnTo>
                  <a:pt x="123639" y="10540"/>
                </a:lnTo>
                <a:close/>
              </a:path>
              <a:path w="176530" h="38100">
                <a:moveTo>
                  <a:pt x="50167" y="24002"/>
                </a:moveTo>
                <a:lnTo>
                  <a:pt x="45715" y="24002"/>
                </a:lnTo>
                <a:lnTo>
                  <a:pt x="45828" y="23113"/>
                </a:lnTo>
                <a:lnTo>
                  <a:pt x="45893" y="22605"/>
                </a:lnTo>
                <a:lnTo>
                  <a:pt x="45974" y="21970"/>
                </a:lnTo>
                <a:lnTo>
                  <a:pt x="46055" y="21335"/>
                </a:lnTo>
                <a:lnTo>
                  <a:pt x="46152" y="20573"/>
                </a:lnTo>
                <a:lnTo>
                  <a:pt x="46265" y="19684"/>
                </a:lnTo>
                <a:lnTo>
                  <a:pt x="46378" y="18795"/>
                </a:lnTo>
                <a:lnTo>
                  <a:pt x="46478" y="18033"/>
                </a:lnTo>
                <a:lnTo>
                  <a:pt x="47358" y="12191"/>
                </a:lnTo>
                <a:lnTo>
                  <a:pt x="47401" y="11937"/>
                </a:lnTo>
                <a:lnTo>
                  <a:pt x="47517" y="11175"/>
                </a:lnTo>
                <a:lnTo>
                  <a:pt x="50685" y="11175"/>
                </a:lnTo>
                <a:lnTo>
                  <a:pt x="50162" y="10723"/>
                </a:lnTo>
                <a:lnTo>
                  <a:pt x="59906" y="10723"/>
                </a:lnTo>
                <a:lnTo>
                  <a:pt x="59906" y="10540"/>
                </a:lnTo>
                <a:lnTo>
                  <a:pt x="61031" y="10540"/>
                </a:lnTo>
                <a:lnTo>
                  <a:pt x="61137" y="12191"/>
                </a:lnTo>
                <a:lnTo>
                  <a:pt x="72053" y="12191"/>
                </a:lnTo>
                <a:lnTo>
                  <a:pt x="69842" y="14102"/>
                </a:lnTo>
                <a:lnTo>
                  <a:pt x="93074" y="14102"/>
                </a:lnTo>
                <a:lnTo>
                  <a:pt x="93175" y="14477"/>
                </a:lnTo>
                <a:lnTo>
                  <a:pt x="94728" y="16001"/>
                </a:lnTo>
                <a:lnTo>
                  <a:pt x="95111" y="16763"/>
                </a:lnTo>
                <a:lnTo>
                  <a:pt x="104191" y="16763"/>
                </a:lnTo>
                <a:lnTo>
                  <a:pt x="103687" y="17144"/>
                </a:lnTo>
                <a:lnTo>
                  <a:pt x="104045" y="17398"/>
                </a:lnTo>
                <a:lnTo>
                  <a:pt x="104636" y="18033"/>
                </a:lnTo>
                <a:lnTo>
                  <a:pt x="138947" y="18033"/>
                </a:lnTo>
                <a:lnTo>
                  <a:pt x="141385" y="19684"/>
                </a:lnTo>
                <a:lnTo>
                  <a:pt x="57249" y="19684"/>
                </a:lnTo>
                <a:lnTo>
                  <a:pt x="51246" y="20065"/>
                </a:lnTo>
                <a:lnTo>
                  <a:pt x="50287" y="23621"/>
                </a:lnTo>
                <a:lnTo>
                  <a:pt x="50167" y="24002"/>
                </a:lnTo>
                <a:close/>
              </a:path>
              <a:path w="176530" h="38100">
                <a:moveTo>
                  <a:pt x="71370" y="12191"/>
                </a:moveTo>
                <a:lnTo>
                  <a:pt x="65471" y="12191"/>
                </a:lnTo>
                <a:lnTo>
                  <a:pt x="65513" y="10540"/>
                </a:lnTo>
                <a:lnTo>
                  <a:pt x="70654" y="10540"/>
                </a:lnTo>
                <a:lnTo>
                  <a:pt x="71260" y="11937"/>
                </a:lnTo>
                <a:lnTo>
                  <a:pt x="71370" y="12191"/>
                </a:lnTo>
                <a:close/>
              </a:path>
              <a:path w="176530" h="38100">
                <a:moveTo>
                  <a:pt x="93166" y="13969"/>
                </a:moveTo>
                <a:lnTo>
                  <a:pt x="71807" y="13969"/>
                </a:lnTo>
                <a:lnTo>
                  <a:pt x="73106" y="12191"/>
                </a:lnTo>
                <a:lnTo>
                  <a:pt x="74500" y="10540"/>
                </a:lnTo>
                <a:lnTo>
                  <a:pt x="76925" y="10540"/>
                </a:lnTo>
                <a:lnTo>
                  <a:pt x="79617" y="12191"/>
                </a:lnTo>
                <a:lnTo>
                  <a:pt x="85865" y="12191"/>
                </a:lnTo>
                <a:lnTo>
                  <a:pt x="85012" y="13334"/>
                </a:lnTo>
                <a:lnTo>
                  <a:pt x="86240" y="13334"/>
                </a:lnTo>
                <a:lnTo>
                  <a:pt x="86869" y="13588"/>
                </a:lnTo>
                <a:lnTo>
                  <a:pt x="93455" y="13588"/>
                </a:lnTo>
                <a:lnTo>
                  <a:pt x="93166" y="13969"/>
                </a:lnTo>
                <a:close/>
              </a:path>
              <a:path w="176530" h="38100">
                <a:moveTo>
                  <a:pt x="85998" y="11937"/>
                </a:moveTo>
                <a:lnTo>
                  <a:pt x="84502" y="11937"/>
                </a:lnTo>
                <a:lnTo>
                  <a:pt x="85219" y="11175"/>
                </a:lnTo>
                <a:lnTo>
                  <a:pt x="84967" y="11175"/>
                </a:lnTo>
                <a:lnTo>
                  <a:pt x="84770" y="10723"/>
                </a:lnTo>
                <a:lnTo>
                  <a:pt x="84690" y="10540"/>
                </a:lnTo>
                <a:lnTo>
                  <a:pt x="86870" y="10540"/>
                </a:lnTo>
                <a:lnTo>
                  <a:pt x="85998" y="11937"/>
                </a:lnTo>
                <a:close/>
              </a:path>
              <a:path w="176530" h="38100">
                <a:moveTo>
                  <a:pt x="100182" y="13334"/>
                </a:moveTo>
                <a:lnTo>
                  <a:pt x="97504" y="13334"/>
                </a:lnTo>
                <a:lnTo>
                  <a:pt x="98299" y="10723"/>
                </a:lnTo>
                <a:lnTo>
                  <a:pt x="98354" y="10540"/>
                </a:lnTo>
                <a:lnTo>
                  <a:pt x="98885" y="10540"/>
                </a:lnTo>
                <a:lnTo>
                  <a:pt x="99355" y="11175"/>
                </a:lnTo>
                <a:lnTo>
                  <a:pt x="101835" y="11175"/>
                </a:lnTo>
                <a:lnTo>
                  <a:pt x="98072" y="11937"/>
                </a:lnTo>
                <a:lnTo>
                  <a:pt x="101224" y="11937"/>
                </a:lnTo>
                <a:lnTo>
                  <a:pt x="100182" y="13334"/>
                </a:lnTo>
                <a:close/>
              </a:path>
              <a:path w="176530" h="38100">
                <a:moveTo>
                  <a:pt x="106465" y="13588"/>
                </a:moveTo>
                <a:lnTo>
                  <a:pt x="105627" y="13588"/>
                </a:lnTo>
                <a:lnTo>
                  <a:pt x="104025" y="13334"/>
                </a:lnTo>
                <a:lnTo>
                  <a:pt x="104888" y="13334"/>
                </a:lnTo>
                <a:lnTo>
                  <a:pt x="106146" y="11175"/>
                </a:lnTo>
                <a:lnTo>
                  <a:pt x="106290" y="10723"/>
                </a:lnTo>
                <a:lnTo>
                  <a:pt x="106315" y="10540"/>
                </a:lnTo>
                <a:lnTo>
                  <a:pt x="109537" y="10540"/>
                </a:lnTo>
                <a:lnTo>
                  <a:pt x="109958" y="11175"/>
                </a:lnTo>
                <a:lnTo>
                  <a:pt x="104871" y="11175"/>
                </a:lnTo>
                <a:lnTo>
                  <a:pt x="108575" y="11937"/>
                </a:lnTo>
                <a:lnTo>
                  <a:pt x="106944" y="11937"/>
                </a:lnTo>
                <a:lnTo>
                  <a:pt x="106539" y="13334"/>
                </a:lnTo>
                <a:lnTo>
                  <a:pt x="106465" y="13588"/>
                </a:lnTo>
                <a:close/>
              </a:path>
              <a:path w="176530" h="38100">
                <a:moveTo>
                  <a:pt x="113732" y="11937"/>
                </a:moveTo>
                <a:lnTo>
                  <a:pt x="111947" y="11175"/>
                </a:lnTo>
                <a:lnTo>
                  <a:pt x="110360" y="10540"/>
                </a:lnTo>
                <a:lnTo>
                  <a:pt x="114115" y="10540"/>
                </a:lnTo>
                <a:lnTo>
                  <a:pt x="113732" y="11937"/>
                </a:lnTo>
                <a:close/>
              </a:path>
              <a:path w="176530" h="38100">
                <a:moveTo>
                  <a:pt x="114954" y="12191"/>
                </a:moveTo>
                <a:lnTo>
                  <a:pt x="114555" y="12191"/>
                </a:lnTo>
                <a:lnTo>
                  <a:pt x="113885" y="11937"/>
                </a:lnTo>
                <a:lnTo>
                  <a:pt x="113726" y="11937"/>
                </a:lnTo>
                <a:lnTo>
                  <a:pt x="113949" y="11175"/>
                </a:lnTo>
                <a:lnTo>
                  <a:pt x="114070" y="10723"/>
                </a:lnTo>
                <a:lnTo>
                  <a:pt x="114115" y="10540"/>
                </a:lnTo>
                <a:lnTo>
                  <a:pt x="114954" y="12191"/>
                </a:lnTo>
                <a:close/>
              </a:path>
              <a:path w="176530" h="38100">
                <a:moveTo>
                  <a:pt x="117681" y="12191"/>
                </a:moveTo>
                <a:lnTo>
                  <a:pt x="114991" y="12191"/>
                </a:lnTo>
                <a:lnTo>
                  <a:pt x="114214" y="10723"/>
                </a:lnTo>
                <a:lnTo>
                  <a:pt x="114115" y="10540"/>
                </a:lnTo>
                <a:lnTo>
                  <a:pt x="116519" y="10540"/>
                </a:lnTo>
                <a:lnTo>
                  <a:pt x="116421" y="11175"/>
                </a:lnTo>
                <a:lnTo>
                  <a:pt x="116851" y="11175"/>
                </a:lnTo>
                <a:lnTo>
                  <a:pt x="115985" y="11937"/>
                </a:lnTo>
                <a:lnTo>
                  <a:pt x="117728" y="11937"/>
                </a:lnTo>
                <a:lnTo>
                  <a:pt x="117681" y="12191"/>
                </a:lnTo>
                <a:close/>
              </a:path>
              <a:path w="176530" h="38100">
                <a:moveTo>
                  <a:pt x="117728" y="11937"/>
                </a:moveTo>
                <a:lnTo>
                  <a:pt x="116296" y="11937"/>
                </a:lnTo>
                <a:lnTo>
                  <a:pt x="116421" y="11175"/>
                </a:lnTo>
                <a:lnTo>
                  <a:pt x="116851" y="11175"/>
                </a:lnTo>
                <a:lnTo>
                  <a:pt x="117573" y="10540"/>
                </a:lnTo>
                <a:lnTo>
                  <a:pt x="117999" y="10540"/>
                </a:lnTo>
                <a:lnTo>
                  <a:pt x="117728" y="11937"/>
                </a:lnTo>
                <a:close/>
              </a:path>
              <a:path w="176530" h="38100">
                <a:moveTo>
                  <a:pt x="130486" y="13334"/>
                </a:moveTo>
                <a:lnTo>
                  <a:pt x="127124" y="13334"/>
                </a:lnTo>
                <a:lnTo>
                  <a:pt x="125647" y="10723"/>
                </a:lnTo>
                <a:lnTo>
                  <a:pt x="125544" y="10540"/>
                </a:lnTo>
                <a:lnTo>
                  <a:pt x="127262" y="10540"/>
                </a:lnTo>
                <a:lnTo>
                  <a:pt x="127628" y="11937"/>
                </a:lnTo>
                <a:lnTo>
                  <a:pt x="127709" y="12191"/>
                </a:lnTo>
                <a:lnTo>
                  <a:pt x="129724" y="12191"/>
                </a:lnTo>
                <a:lnTo>
                  <a:pt x="130486" y="13334"/>
                </a:lnTo>
                <a:close/>
              </a:path>
              <a:path w="176530" h="38100">
                <a:moveTo>
                  <a:pt x="128909" y="10723"/>
                </a:moveTo>
                <a:lnTo>
                  <a:pt x="129036" y="10540"/>
                </a:lnTo>
                <a:lnTo>
                  <a:pt x="131262" y="10540"/>
                </a:lnTo>
                <a:lnTo>
                  <a:pt x="128909" y="10723"/>
                </a:lnTo>
                <a:close/>
              </a:path>
              <a:path w="176530" h="38100">
                <a:moveTo>
                  <a:pt x="139828" y="13588"/>
                </a:moveTo>
                <a:lnTo>
                  <a:pt x="135820" y="13588"/>
                </a:lnTo>
                <a:lnTo>
                  <a:pt x="136746" y="12191"/>
                </a:lnTo>
                <a:lnTo>
                  <a:pt x="136938" y="11937"/>
                </a:lnTo>
                <a:lnTo>
                  <a:pt x="136166" y="10723"/>
                </a:lnTo>
                <a:lnTo>
                  <a:pt x="136050" y="10540"/>
                </a:lnTo>
                <a:lnTo>
                  <a:pt x="139277" y="10540"/>
                </a:lnTo>
                <a:lnTo>
                  <a:pt x="139533" y="11937"/>
                </a:lnTo>
                <a:lnTo>
                  <a:pt x="139580" y="12191"/>
                </a:lnTo>
                <a:lnTo>
                  <a:pt x="145213" y="12191"/>
                </a:lnTo>
                <a:lnTo>
                  <a:pt x="139165" y="13334"/>
                </a:lnTo>
                <a:lnTo>
                  <a:pt x="139784" y="13334"/>
                </a:lnTo>
                <a:lnTo>
                  <a:pt x="139828" y="13588"/>
                </a:lnTo>
                <a:close/>
              </a:path>
              <a:path w="176530" h="38100">
                <a:moveTo>
                  <a:pt x="149564" y="12191"/>
                </a:moveTo>
                <a:lnTo>
                  <a:pt x="148400" y="12191"/>
                </a:lnTo>
                <a:lnTo>
                  <a:pt x="149655" y="11175"/>
                </a:lnTo>
                <a:lnTo>
                  <a:pt x="149480" y="11175"/>
                </a:lnTo>
                <a:lnTo>
                  <a:pt x="149393" y="10540"/>
                </a:lnTo>
                <a:lnTo>
                  <a:pt x="150078" y="10540"/>
                </a:lnTo>
                <a:lnTo>
                  <a:pt x="149637" y="11937"/>
                </a:lnTo>
                <a:lnTo>
                  <a:pt x="149564" y="12191"/>
                </a:lnTo>
                <a:close/>
              </a:path>
              <a:path w="176530" h="38100">
                <a:moveTo>
                  <a:pt x="156100" y="14102"/>
                </a:moveTo>
                <a:lnTo>
                  <a:pt x="151955" y="14102"/>
                </a:lnTo>
                <a:lnTo>
                  <a:pt x="153277" y="10723"/>
                </a:lnTo>
                <a:lnTo>
                  <a:pt x="153349" y="10540"/>
                </a:lnTo>
                <a:lnTo>
                  <a:pt x="156407" y="10540"/>
                </a:lnTo>
                <a:lnTo>
                  <a:pt x="156134" y="10723"/>
                </a:lnTo>
                <a:lnTo>
                  <a:pt x="155983" y="10723"/>
                </a:lnTo>
                <a:lnTo>
                  <a:pt x="155387" y="11175"/>
                </a:lnTo>
                <a:lnTo>
                  <a:pt x="157183" y="11175"/>
                </a:lnTo>
                <a:lnTo>
                  <a:pt x="157382" y="11937"/>
                </a:lnTo>
                <a:lnTo>
                  <a:pt x="156178" y="13969"/>
                </a:lnTo>
                <a:lnTo>
                  <a:pt x="156100" y="14102"/>
                </a:lnTo>
                <a:close/>
              </a:path>
              <a:path w="176530" h="38100">
                <a:moveTo>
                  <a:pt x="158567" y="11937"/>
                </a:moveTo>
                <a:lnTo>
                  <a:pt x="157382" y="11937"/>
                </a:lnTo>
                <a:lnTo>
                  <a:pt x="157153" y="11175"/>
                </a:lnTo>
                <a:lnTo>
                  <a:pt x="156237" y="10540"/>
                </a:lnTo>
                <a:lnTo>
                  <a:pt x="157490" y="10540"/>
                </a:lnTo>
                <a:lnTo>
                  <a:pt x="157616" y="11175"/>
                </a:lnTo>
                <a:lnTo>
                  <a:pt x="158032" y="11175"/>
                </a:lnTo>
                <a:lnTo>
                  <a:pt x="158567" y="11937"/>
                </a:lnTo>
                <a:close/>
              </a:path>
              <a:path w="176530" h="38100">
                <a:moveTo>
                  <a:pt x="159183" y="12191"/>
                </a:moveTo>
                <a:lnTo>
                  <a:pt x="158745" y="12191"/>
                </a:lnTo>
                <a:lnTo>
                  <a:pt x="157586" y="10540"/>
                </a:lnTo>
                <a:lnTo>
                  <a:pt x="159445" y="10540"/>
                </a:lnTo>
                <a:lnTo>
                  <a:pt x="159344" y="11175"/>
                </a:lnTo>
                <a:lnTo>
                  <a:pt x="159223" y="11937"/>
                </a:lnTo>
                <a:lnTo>
                  <a:pt x="159183" y="12191"/>
                </a:lnTo>
                <a:close/>
              </a:path>
              <a:path w="176530" h="38100">
                <a:moveTo>
                  <a:pt x="47516" y="11175"/>
                </a:moveTo>
                <a:lnTo>
                  <a:pt x="26200" y="11175"/>
                </a:lnTo>
                <a:lnTo>
                  <a:pt x="79609" y="10723"/>
                </a:lnTo>
                <a:lnTo>
                  <a:pt x="47583" y="10723"/>
                </a:lnTo>
                <a:lnTo>
                  <a:pt x="47516" y="11175"/>
                </a:lnTo>
                <a:close/>
              </a:path>
              <a:path w="176530" h="38100">
                <a:moveTo>
                  <a:pt x="50667" y="11175"/>
                </a:moveTo>
                <a:lnTo>
                  <a:pt x="50175" y="10723"/>
                </a:lnTo>
                <a:lnTo>
                  <a:pt x="50350" y="10723"/>
                </a:lnTo>
                <a:lnTo>
                  <a:pt x="50667" y="11175"/>
                </a:lnTo>
                <a:close/>
              </a:path>
              <a:path w="176530" h="38100">
                <a:moveTo>
                  <a:pt x="50685" y="11175"/>
                </a:moveTo>
                <a:lnTo>
                  <a:pt x="50558" y="11175"/>
                </a:lnTo>
                <a:lnTo>
                  <a:pt x="50436" y="10723"/>
                </a:lnTo>
                <a:lnTo>
                  <a:pt x="50162" y="10723"/>
                </a:lnTo>
                <a:lnTo>
                  <a:pt x="50685" y="11175"/>
                </a:lnTo>
                <a:close/>
              </a:path>
              <a:path w="176530" h="38100">
                <a:moveTo>
                  <a:pt x="81845" y="12191"/>
                </a:moveTo>
                <a:lnTo>
                  <a:pt x="79617" y="12191"/>
                </a:lnTo>
                <a:lnTo>
                  <a:pt x="80539" y="10723"/>
                </a:lnTo>
                <a:lnTo>
                  <a:pt x="81956" y="10723"/>
                </a:lnTo>
                <a:lnTo>
                  <a:pt x="81845" y="12191"/>
                </a:lnTo>
                <a:close/>
              </a:path>
              <a:path w="176530" h="38100">
                <a:moveTo>
                  <a:pt x="129754" y="12191"/>
                </a:moveTo>
                <a:lnTo>
                  <a:pt x="127891" y="12191"/>
                </a:lnTo>
                <a:lnTo>
                  <a:pt x="128909" y="10723"/>
                </a:lnTo>
                <a:lnTo>
                  <a:pt x="129197" y="11175"/>
                </a:lnTo>
                <a:lnTo>
                  <a:pt x="129754" y="12191"/>
                </a:lnTo>
                <a:close/>
              </a:path>
              <a:path w="176530" h="38100">
                <a:moveTo>
                  <a:pt x="142761" y="11937"/>
                </a:moveTo>
                <a:lnTo>
                  <a:pt x="141813" y="11937"/>
                </a:lnTo>
                <a:lnTo>
                  <a:pt x="144605" y="10723"/>
                </a:lnTo>
                <a:lnTo>
                  <a:pt x="142739" y="10723"/>
                </a:lnTo>
                <a:lnTo>
                  <a:pt x="144403" y="11175"/>
                </a:lnTo>
                <a:lnTo>
                  <a:pt x="142617" y="11175"/>
                </a:lnTo>
                <a:lnTo>
                  <a:pt x="142761" y="11937"/>
                </a:lnTo>
                <a:close/>
              </a:path>
              <a:path w="176530" h="38100">
                <a:moveTo>
                  <a:pt x="64067" y="11937"/>
                </a:moveTo>
                <a:lnTo>
                  <a:pt x="63414" y="11937"/>
                </a:lnTo>
                <a:lnTo>
                  <a:pt x="63312" y="11175"/>
                </a:lnTo>
                <a:lnTo>
                  <a:pt x="62395" y="11175"/>
                </a:lnTo>
                <a:lnTo>
                  <a:pt x="64067" y="11937"/>
                </a:lnTo>
                <a:close/>
              </a:path>
              <a:path w="176530" h="38100">
                <a:moveTo>
                  <a:pt x="73321" y="11937"/>
                </a:moveTo>
                <a:lnTo>
                  <a:pt x="71260" y="11937"/>
                </a:lnTo>
                <a:lnTo>
                  <a:pt x="70930" y="11175"/>
                </a:lnTo>
                <a:lnTo>
                  <a:pt x="73964" y="11175"/>
                </a:lnTo>
                <a:lnTo>
                  <a:pt x="73321" y="11937"/>
                </a:lnTo>
                <a:close/>
              </a:path>
              <a:path w="176530" h="38100">
                <a:moveTo>
                  <a:pt x="79776" y="11937"/>
                </a:moveTo>
                <a:lnTo>
                  <a:pt x="79202" y="11937"/>
                </a:lnTo>
                <a:lnTo>
                  <a:pt x="77960" y="11175"/>
                </a:lnTo>
                <a:lnTo>
                  <a:pt x="80255" y="11175"/>
                </a:lnTo>
                <a:lnTo>
                  <a:pt x="79776" y="11937"/>
                </a:lnTo>
                <a:close/>
              </a:path>
              <a:path w="176530" h="38100">
                <a:moveTo>
                  <a:pt x="83996" y="11937"/>
                </a:moveTo>
                <a:lnTo>
                  <a:pt x="81864" y="11937"/>
                </a:lnTo>
                <a:lnTo>
                  <a:pt x="81922" y="11175"/>
                </a:lnTo>
                <a:lnTo>
                  <a:pt x="86265" y="11175"/>
                </a:lnTo>
                <a:lnTo>
                  <a:pt x="83996" y="11937"/>
                </a:lnTo>
                <a:close/>
              </a:path>
              <a:path w="176530" h="38100">
                <a:moveTo>
                  <a:pt x="85837" y="12191"/>
                </a:moveTo>
                <a:lnTo>
                  <a:pt x="83240" y="12191"/>
                </a:lnTo>
                <a:lnTo>
                  <a:pt x="86265" y="11175"/>
                </a:lnTo>
                <a:lnTo>
                  <a:pt x="85219" y="11175"/>
                </a:lnTo>
                <a:lnTo>
                  <a:pt x="84502" y="11937"/>
                </a:lnTo>
                <a:lnTo>
                  <a:pt x="85998" y="11937"/>
                </a:lnTo>
                <a:lnTo>
                  <a:pt x="85837" y="12191"/>
                </a:lnTo>
                <a:close/>
              </a:path>
              <a:path w="176530" h="38100">
                <a:moveTo>
                  <a:pt x="97929" y="11937"/>
                </a:moveTo>
                <a:lnTo>
                  <a:pt x="85998" y="11937"/>
                </a:lnTo>
                <a:lnTo>
                  <a:pt x="86481" y="11175"/>
                </a:lnTo>
                <a:lnTo>
                  <a:pt x="98161" y="11175"/>
                </a:lnTo>
                <a:lnTo>
                  <a:pt x="97929" y="11937"/>
                </a:lnTo>
                <a:close/>
              </a:path>
              <a:path w="176530" h="38100">
                <a:moveTo>
                  <a:pt x="99919" y="11937"/>
                </a:moveTo>
                <a:lnTo>
                  <a:pt x="98072" y="11937"/>
                </a:lnTo>
                <a:lnTo>
                  <a:pt x="101835" y="11175"/>
                </a:lnTo>
                <a:lnTo>
                  <a:pt x="99355" y="11175"/>
                </a:lnTo>
                <a:lnTo>
                  <a:pt x="99919" y="11937"/>
                </a:lnTo>
                <a:close/>
              </a:path>
              <a:path w="176530" h="38100">
                <a:moveTo>
                  <a:pt x="101224" y="11937"/>
                </a:moveTo>
                <a:lnTo>
                  <a:pt x="99919" y="11937"/>
                </a:lnTo>
                <a:lnTo>
                  <a:pt x="99355" y="11175"/>
                </a:lnTo>
                <a:lnTo>
                  <a:pt x="101793" y="11175"/>
                </a:lnTo>
                <a:lnTo>
                  <a:pt x="101224" y="11937"/>
                </a:lnTo>
                <a:close/>
              </a:path>
              <a:path w="176530" h="38100">
                <a:moveTo>
                  <a:pt x="105702" y="11937"/>
                </a:moveTo>
                <a:lnTo>
                  <a:pt x="101182" y="11937"/>
                </a:lnTo>
                <a:lnTo>
                  <a:pt x="101835" y="11175"/>
                </a:lnTo>
                <a:lnTo>
                  <a:pt x="106146" y="11175"/>
                </a:lnTo>
                <a:lnTo>
                  <a:pt x="105702" y="11937"/>
                </a:lnTo>
                <a:close/>
              </a:path>
              <a:path w="176530" h="38100">
                <a:moveTo>
                  <a:pt x="110614" y="12191"/>
                </a:moveTo>
                <a:lnTo>
                  <a:pt x="109809" y="12191"/>
                </a:lnTo>
                <a:lnTo>
                  <a:pt x="104871" y="11175"/>
                </a:lnTo>
                <a:lnTo>
                  <a:pt x="109958" y="11175"/>
                </a:lnTo>
                <a:lnTo>
                  <a:pt x="110614" y="12191"/>
                </a:lnTo>
                <a:close/>
              </a:path>
              <a:path w="176530" h="38100">
                <a:moveTo>
                  <a:pt x="112844" y="11937"/>
                </a:moveTo>
                <a:lnTo>
                  <a:pt x="110452" y="11937"/>
                </a:lnTo>
                <a:lnTo>
                  <a:pt x="109968" y="11175"/>
                </a:lnTo>
                <a:lnTo>
                  <a:pt x="111373" y="11175"/>
                </a:lnTo>
                <a:lnTo>
                  <a:pt x="112844" y="11937"/>
                </a:lnTo>
                <a:close/>
              </a:path>
              <a:path w="176530" h="38100">
                <a:moveTo>
                  <a:pt x="117309" y="14102"/>
                </a:moveTo>
                <a:lnTo>
                  <a:pt x="117079" y="14102"/>
                </a:lnTo>
                <a:lnTo>
                  <a:pt x="116767" y="13969"/>
                </a:lnTo>
                <a:lnTo>
                  <a:pt x="111373" y="11175"/>
                </a:lnTo>
                <a:lnTo>
                  <a:pt x="111875" y="11175"/>
                </a:lnTo>
                <a:lnTo>
                  <a:pt x="113885" y="11937"/>
                </a:lnTo>
                <a:lnTo>
                  <a:pt x="114487" y="12191"/>
                </a:lnTo>
                <a:lnTo>
                  <a:pt x="117689" y="12191"/>
                </a:lnTo>
                <a:lnTo>
                  <a:pt x="117442" y="13334"/>
                </a:lnTo>
                <a:lnTo>
                  <a:pt x="117340" y="13969"/>
                </a:lnTo>
                <a:lnTo>
                  <a:pt x="117309" y="14102"/>
                </a:lnTo>
                <a:close/>
              </a:path>
              <a:path w="176530" h="38100">
                <a:moveTo>
                  <a:pt x="116296" y="11937"/>
                </a:moveTo>
                <a:lnTo>
                  <a:pt x="115985" y="11937"/>
                </a:lnTo>
                <a:lnTo>
                  <a:pt x="116851" y="11175"/>
                </a:lnTo>
                <a:lnTo>
                  <a:pt x="116421" y="11175"/>
                </a:lnTo>
                <a:lnTo>
                  <a:pt x="116296" y="11937"/>
                </a:lnTo>
                <a:close/>
              </a:path>
              <a:path w="176530" h="38100">
                <a:moveTo>
                  <a:pt x="119540" y="11937"/>
                </a:moveTo>
                <a:lnTo>
                  <a:pt x="117693" y="11937"/>
                </a:lnTo>
                <a:lnTo>
                  <a:pt x="117905" y="11175"/>
                </a:lnTo>
                <a:lnTo>
                  <a:pt x="119506" y="11175"/>
                </a:lnTo>
                <a:lnTo>
                  <a:pt x="119540" y="11937"/>
                </a:lnTo>
                <a:close/>
              </a:path>
              <a:path w="176530" h="38100">
                <a:moveTo>
                  <a:pt x="126334" y="11937"/>
                </a:moveTo>
                <a:lnTo>
                  <a:pt x="121840" y="11937"/>
                </a:lnTo>
                <a:lnTo>
                  <a:pt x="120919" y="11175"/>
                </a:lnTo>
                <a:lnTo>
                  <a:pt x="125903" y="11175"/>
                </a:lnTo>
                <a:lnTo>
                  <a:pt x="126334" y="11937"/>
                </a:lnTo>
                <a:close/>
              </a:path>
              <a:path w="176530" h="38100">
                <a:moveTo>
                  <a:pt x="128067" y="11937"/>
                </a:moveTo>
                <a:lnTo>
                  <a:pt x="127628" y="11937"/>
                </a:lnTo>
                <a:lnTo>
                  <a:pt x="127428" y="11175"/>
                </a:lnTo>
                <a:lnTo>
                  <a:pt x="128595" y="11175"/>
                </a:lnTo>
                <a:lnTo>
                  <a:pt x="128067" y="11937"/>
                </a:lnTo>
                <a:close/>
              </a:path>
              <a:path w="176530" h="38100">
                <a:moveTo>
                  <a:pt x="136938" y="11937"/>
                </a:moveTo>
                <a:lnTo>
                  <a:pt x="129615" y="11937"/>
                </a:lnTo>
                <a:lnTo>
                  <a:pt x="129197" y="11175"/>
                </a:lnTo>
                <a:lnTo>
                  <a:pt x="136454" y="11175"/>
                </a:lnTo>
                <a:lnTo>
                  <a:pt x="136938" y="11937"/>
                </a:lnTo>
                <a:close/>
              </a:path>
              <a:path w="176530" h="38100">
                <a:moveTo>
                  <a:pt x="141813" y="11937"/>
                </a:moveTo>
                <a:lnTo>
                  <a:pt x="139533" y="11937"/>
                </a:lnTo>
                <a:lnTo>
                  <a:pt x="139393" y="11175"/>
                </a:lnTo>
                <a:lnTo>
                  <a:pt x="143565" y="11175"/>
                </a:lnTo>
                <a:lnTo>
                  <a:pt x="141813" y="11937"/>
                </a:lnTo>
                <a:close/>
              </a:path>
              <a:path w="176530" h="38100">
                <a:moveTo>
                  <a:pt x="145219" y="12191"/>
                </a:moveTo>
                <a:lnTo>
                  <a:pt x="142808" y="12191"/>
                </a:lnTo>
                <a:lnTo>
                  <a:pt x="142617" y="11175"/>
                </a:lnTo>
                <a:lnTo>
                  <a:pt x="144403" y="11175"/>
                </a:lnTo>
                <a:lnTo>
                  <a:pt x="147206" y="11937"/>
                </a:lnTo>
                <a:lnTo>
                  <a:pt x="145188" y="11937"/>
                </a:lnTo>
                <a:lnTo>
                  <a:pt x="145219" y="12191"/>
                </a:lnTo>
                <a:close/>
              </a:path>
              <a:path w="176530" h="38100">
                <a:moveTo>
                  <a:pt x="148714" y="11937"/>
                </a:moveTo>
                <a:lnTo>
                  <a:pt x="147206" y="11937"/>
                </a:lnTo>
                <a:lnTo>
                  <a:pt x="144403" y="11175"/>
                </a:lnTo>
                <a:lnTo>
                  <a:pt x="149655" y="11175"/>
                </a:lnTo>
                <a:lnTo>
                  <a:pt x="148714" y="11937"/>
                </a:lnTo>
                <a:close/>
              </a:path>
              <a:path w="176530" h="38100">
                <a:moveTo>
                  <a:pt x="152802" y="11937"/>
                </a:moveTo>
                <a:lnTo>
                  <a:pt x="149637" y="11937"/>
                </a:lnTo>
                <a:lnTo>
                  <a:pt x="149855" y="11175"/>
                </a:lnTo>
                <a:lnTo>
                  <a:pt x="153100" y="11175"/>
                </a:lnTo>
                <a:lnTo>
                  <a:pt x="152802" y="11937"/>
                </a:lnTo>
                <a:close/>
              </a:path>
              <a:path w="176530" h="38100">
                <a:moveTo>
                  <a:pt x="168312" y="11937"/>
                </a:moveTo>
                <a:lnTo>
                  <a:pt x="159223" y="11937"/>
                </a:lnTo>
                <a:lnTo>
                  <a:pt x="159344" y="11175"/>
                </a:lnTo>
                <a:lnTo>
                  <a:pt x="148423" y="11175"/>
                </a:lnTo>
                <a:lnTo>
                  <a:pt x="168312" y="11937"/>
                </a:lnTo>
                <a:close/>
              </a:path>
              <a:path w="176530" h="38100">
                <a:moveTo>
                  <a:pt x="147038" y="14102"/>
                </a:moveTo>
                <a:lnTo>
                  <a:pt x="145528" y="14102"/>
                </a:lnTo>
                <a:lnTo>
                  <a:pt x="145222" y="12191"/>
                </a:lnTo>
                <a:lnTo>
                  <a:pt x="145188" y="11937"/>
                </a:lnTo>
                <a:lnTo>
                  <a:pt x="145516" y="12191"/>
                </a:lnTo>
                <a:lnTo>
                  <a:pt x="147201" y="13334"/>
                </a:lnTo>
                <a:lnTo>
                  <a:pt x="147127" y="13588"/>
                </a:lnTo>
                <a:lnTo>
                  <a:pt x="147038" y="14102"/>
                </a:lnTo>
                <a:close/>
              </a:path>
              <a:path w="176530" h="38100">
                <a:moveTo>
                  <a:pt x="147898" y="12191"/>
                </a:moveTo>
                <a:lnTo>
                  <a:pt x="145554" y="12191"/>
                </a:lnTo>
                <a:lnTo>
                  <a:pt x="145188" y="11937"/>
                </a:lnTo>
                <a:lnTo>
                  <a:pt x="147206" y="11937"/>
                </a:lnTo>
                <a:lnTo>
                  <a:pt x="147898" y="12191"/>
                </a:lnTo>
                <a:close/>
              </a:path>
              <a:path w="176530" h="38100">
                <a:moveTo>
                  <a:pt x="107711" y="15366"/>
                </a:moveTo>
                <a:lnTo>
                  <a:pt x="105479" y="14858"/>
                </a:lnTo>
                <a:lnTo>
                  <a:pt x="107274" y="13588"/>
                </a:lnTo>
                <a:lnTo>
                  <a:pt x="107138" y="13588"/>
                </a:lnTo>
                <a:lnTo>
                  <a:pt x="109386" y="12191"/>
                </a:lnTo>
                <a:lnTo>
                  <a:pt x="109049" y="12191"/>
                </a:lnTo>
                <a:lnTo>
                  <a:pt x="110247" y="13334"/>
                </a:lnTo>
                <a:lnTo>
                  <a:pt x="109763" y="13334"/>
                </a:lnTo>
                <a:lnTo>
                  <a:pt x="107711" y="15366"/>
                </a:lnTo>
                <a:close/>
              </a:path>
              <a:path w="176530" h="38100">
                <a:moveTo>
                  <a:pt x="139789" y="13334"/>
                </a:moveTo>
                <a:lnTo>
                  <a:pt x="139165" y="13334"/>
                </a:lnTo>
                <a:lnTo>
                  <a:pt x="145213" y="12191"/>
                </a:lnTo>
                <a:lnTo>
                  <a:pt x="139580" y="12191"/>
                </a:lnTo>
                <a:lnTo>
                  <a:pt x="139789" y="13334"/>
                </a:lnTo>
                <a:close/>
              </a:path>
              <a:path w="176530" h="38100">
                <a:moveTo>
                  <a:pt x="144954" y="14102"/>
                </a:moveTo>
                <a:lnTo>
                  <a:pt x="141188" y="14102"/>
                </a:lnTo>
                <a:lnTo>
                  <a:pt x="141921" y="13334"/>
                </a:lnTo>
                <a:lnTo>
                  <a:pt x="139789" y="13334"/>
                </a:lnTo>
                <a:lnTo>
                  <a:pt x="139580" y="12191"/>
                </a:lnTo>
                <a:lnTo>
                  <a:pt x="144511" y="12191"/>
                </a:lnTo>
                <a:lnTo>
                  <a:pt x="144776" y="13334"/>
                </a:lnTo>
                <a:lnTo>
                  <a:pt x="144835" y="13588"/>
                </a:lnTo>
                <a:lnTo>
                  <a:pt x="144954" y="14102"/>
                </a:lnTo>
                <a:close/>
              </a:path>
              <a:path w="176530" h="38100">
                <a:moveTo>
                  <a:pt x="152086" y="13334"/>
                </a:moveTo>
                <a:lnTo>
                  <a:pt x="149068" y="13334"/>
                </a:lnTo>
                <a:lnTo>
                  <a:pt x="149490" y="12191"/>
                </a:lnTo>
                <a:lnTo>
                  <a:pt x="139447" y="12191"/>
                </a:lnTo>
                <a:lnTo>
                  <a:pt x="152086" y="13334"/>
                </a:lnTo>
                <a:close/>
              </a:path>
              <a:path w="176530" h="38100">
                <a:moveTo>
                  <a:pt x="93476" y="13588"/>
                </a:moveTo>
                <a:lnTo>
                  <a:pt x="88326" y="13588"/>
                </a:lnTo>
                <a:lnTo>
                  <a:pt x="90063" y="13334"/>
                </a:lnTo>
                <a:lnTo>
                  <a:pt x="93709" y="13334"/>
                </a:lnTo>
                <a:lnTo>
                  <a:pt x="93476" y="13588"/>
                </a:lnTo>
                <a:close/>
              </a:path>
              <a:path w="176530" h="38100">
                <a:moveTo>
                  <a:pt x="104191" y="16763"/>
                </a:moveTo>
                <a:lnTo>
                  <a:pt x="95146" y="16763"/>
                </a:lnTo>
                <a:lnTo>
                  <a:pt x="95146" y="14102"/>
                </a:lnTo>
                <a:lnTo>
                  <a:pt x="96498" y="13334"/>
                </a:lnTo>
                <a:lnTo>
                  <a:pt x="102774" y="13334"/>
                </a:lnTo>
                <a:lnTo>
                  <a:pt x="101835" y="13969"/>
                </a:lnTo>
                <a:lnTo>
                  <a:pt x="102612" y="15366"/>
                </a:lnTo>
                <a:lnTo>
                  <a:pt x="104461" y="15366"/>
                </a:lnTo>
                <a:lnTo>
                  <a:pt x="104583" y="15620"/>
                </a:lnTo>
                <a:lnTo>
                  <a:pt x="104705" y="15874"/>
                </a:lnTo>
                <a:lnTo>
                  <a:pt x="104191" y="16763"/>
                </a:lnTo>
                <a:close/>
              </a:path>
              <a:path w="176530" h="38100">
                <a:moveTo>
                  <a:pt x="147154" y="18033"/>
                </a:moveTo>
                <a:lnTo>
                  <a:pt x="110496" y="18033"/>
                </a:lnTo>
                <a:lnTo>
                  <a:pt x="110579" y="17398"/>
                </a:lnTo>
                <a:lnTo>
                  <a:pt x="110649" y="14858"/>
                </a:lnTo>
                <a:lnTo>
                  <a:pt x="110191" y="13588"/>
                </a:lnTo>
                <a:lnTo>
                  <a:pt x="110099" y="13334"/>
                </a:lnTo>
                <a:lnTo>
                  <a:pt x="110253" y="13334"/>
                </a:lnTo>
                <a:lnTo>
                  <a:pt x="112518" y="14102"/>
                </a:lnTo>
                <a:lnTo>
                  <a:pt x="113002" y="16763"/>
                </a:lnTo>
                <a:lnTo>
                  <a:pt x="113115" y="17398"/>
                </a:lnTo>
                <a:lnTo>
                  <a:pt x="113184" y="17779"/>
                </a:lnTo>
                <a:lnTo>
                  <a:pt x="146392" y="17779"/>
                </a:lnTo>
                <a:lnTo>
                  <a:pt x="147154" y="18033"/>
                </a:lnTo>
                <a:close/>
              </a:path>
              <a:path w="176530" h="38100">
                <a:moveTo>
                  <a:pt x="146392" y="17779"/>
                </a:moveTo>
                <a:lnTo>
                  <a:pt x="113184" y="17779"/>
                </a:lnTo>
                <a:lnTo>
                  <a:pt x="116029" y="16763"/>
                </a:lnTo>
                <a:lnTo>
                  <a:pt x="115852" y="16763"/>
                </a:lnTo>
                <a:lnTo>
                  <a:pt x="115606" y="16001"/>
                </a:lnTo>
                <a:lnTo>
                  <a:pt x="115483" y="15620"/>
                </a:lnTo>
                <a:lnTo>
                  <a:pt x="115401" y="15366"/>
                </a:lnTo>
                <a:lnTo>
                  <a:pt x="115319" y="15112"/>
                </a:lnTo>
                <a:lnTo>
                  <a:pt x="115237" y="14858"/>
                </a:lnTo>
                <a:lnTo>
                  <a:pt x="115114" y="14477"/>
                </a:lnTo>
                <a:lnTo>
                  <a:pt x="115891" y="14477"/>
                </a:lnTo>
                <a:lnTo>
                  <a:pt x="118069" y="14102"/>
                </a:lnTo>
                <a:lnTo>
                  <a:pt x="117336" y="14102"/>
                </a:lnTo>
                <a:lnTo>
                  <a:pt x="117546" y="13969"/>
                </a:lnTo>
                <a:lnTo>
                  <a:pt x="118351" y="13334"/>
                </a:lnTo>
                <a:lnTo>
                  <a:pt x="119917" y="13334"/>
                </a:lnTo>
                <a:lnTo>
                  <a:pt x="120676" y="13969"/>
                </a:lnTo>
                <a:lnTo>
                  <a:pt x="120866" y="14102"/>
                </a:lnTo>
                <a:lnTo>
                  <a:pt x="121144" y="14477"/>
                </a:lnTo>
                <a:lnTo>
                  <a:pt x="121299" y="14858"/>
                </a:lnTo>
                <a:lnTo>
                  <a:pt x="121403" y="15112"/>
                </a:lnTo>
                <a:lnTo>
                  <a:pt x="121506" y="15366"/>
                </a:lnTo>
                <a:lnTo>
                  <a:pt x="121609" y="15620"/>
                </a:lnTo>
                <a:lnTo>
                  <a:pt x="121725" y="16001"/>
                </a:lnTo>
                <a:lnTo>
                  <a:pt x="146692" y="16001"/>
                </a:lnTo>
                <a:lnTo>
                  <a:pt x="146564" y="16763"/>
                </a:lnTo>
                <a:lnTo>
                  <a:pt x="146456" y="17398"/>
                </a:lnTo>
                <a:lnTo>
                  <a:pt x="146392" y="17779"/>
                </a:lnTo>
                <a:close/>
              </a:path>
              <a:path w="176530" h="38100">
                <a:moveTo>
                  <a:pt x="123420" y="14102"/>
                </a:moveTo>
                <a:lnTo>
                  <a:pt x="121751" y="14102"/>
                </a:lnTo>
                <a:lnTo>
                  <a:pt x="121706" y="13334"/>
                </a:lnTo>
                <a:lnTo>
                  <a:pt x="133182" y="13334"/>
                </a:lnTo>
                <a:lnTo>
                  <a:pt x="135820" y="13588"/>
                </a:lnTo>
                <a:lnTo>
                  <a:pt x="139828" y="13588"/>
                </a:lnTo>
                <a:lnTo>
                  <a:pt x="139894" y="13969"/>
                </a:lnTo>
                <a:lnTo>
                  <a:pt x="123576" y="13969"/>
                </a:lnTo>
                <a:lnTo>
                  <a:pt x="123420" y="14102"/>
                </a:lnTo>
                <a:close/>
              </a:path>
              <a:path w="176530" h="38100">
                <a:moveTo>
                  <a:pt x="150830" y="14102"/>
                </a:moveTo>
                <a:lnTo>
                  <a:pt x="149850" y="14102"/>
                </a:lnTo>
                <a:lnTo>
                  <a:pt x="149436" y="13334"/>
                </a:lnTo>
                <a:lnTo>
                  <a:pt x="150034" y="13334"/>
                </a:lnTo>
                <a:lnTo>
                  <a:pt x="150830" y="14102"/>
                </a:lnTo>
                <a:close/>
              </a:path>
              <a:path w="176530" h="38100">
                <a:moveTo>
                  <a:pt x="106352" y="14102"/>
                </a:moveTo>
                <a:lnTo>
                  <a:pt x="106458" y="13588"/>
                </a:lnTo>
                <a:lnTo>
                  <a:pt x="107100" y="13588"/>
                </a:lnTo>
                <a:lnTo>
                  <a:pt x="106602" y="13969"/>
                </a:lnTo>
                <a:lnTo>
                  <a:pt x="106352" y="14102"/>
                </a:lnTo>
                <a:close/>
              </a:path>
              <a:path w="176530" h="38100">
                <a:moveTo>
                  <a:pt x="93066" y="14102"/>
                </a:moveTo>
                <a:lnTo>
                  <a:pt x="70559" y="14102"/>
                </a:lnTo>
                <a:lnTo>
                  <a:pt x="71494" y="13969"/>
                </a:lnTo>
                <a:lnTo>
                  <a:pt x="93021" y="13969"/>
                </a:lnTo>
                <a:lnTo>
                  <a:pt x="93066" y="14102"/>
                </a:lnTo>
                <a:close/>
              </a:path>
              <a:path w="176530" h="38100">
                <a:moveTo>
                  <a:pt x="139922" y="14102"/>
                </a:moveTo>
                <a:lnTo>
                  <a:pt x="124036" y="14102"/>
                </a:lnTo>
                <a:lnTo>
                  <a:pt x="123747" y="13969"/>
                </a:lnTo>
                <a:lnTo>
                  <a:pt x="139894" y="13969"/>
                </a:lnTo>
                <a:lnTo>
                  <a:pt x="139922" y="14102"/>
                </a:lnTo>
                <a:close/>
              </a:path>
              <a:path w="176530" h="38100">
                <a:moveTo>
                  <a:pt x="121772" y="14477"/>
                </a:moveTo>
                <a:lnTo>
                  <a:pt x="121333" y="14477"/>
                </a:lnTo>
                <a:lnTo>
                  <a:pt x="120901" y="14102"/>
                </a:lnTo>
                <a:lnTo>
                  <a:pt x="121751" y="14102"/>
                </a:lnTo>
                <a:lnTo>
                  <a:pt x="121772" y="14477"/>
                </a:lnTo>
                <a:close/>
              </a:path>
              <a:path w="176530" h="38100">
                <a:moveTo>
                  <a:pt x="124745" y="14477"/>
                </a:moveTo>
                <a:lnTo>
                  <a:pt x="123039" y="14477"/>
                </a:lnTo>
                <a:lnTo>
                  <a:pt x="123392" y="14102"/>
                </a:lnTo>
                <a:lnTo>
                  <a:pt x="124089" y="14102"/>
                </a:lnTo>
                <a:lnTo>
                  <a:pt x="124745" y="14477"/>
                </a:lnTo>
                <a:close/>
              </a:path>
              <a:path w="176530" h="38100">
                <a:moveTo>
                  <a:pt x="140981" y="14477"/>
                </a:moveTo>
                <a:lnTo>
                  <a:pt x="139992" y="14477"/>
                </a:lnTo>
                <a:lnTo>
                  <a:pt x="139928" y="14102"/>
                </a:lnTo>
                <a:lnTo>
                  <a:pt x="141051" y="14102"/>
                </a:lnTo>
                <a:lnTo>
                  <a:pt x="140981" y="14477"/>
                </a:lnTo>
                <a:close/>
              </a:path>
              <a:path w="176530" h="38100">
                <a:moveTo>
                  <a:pt x="145587" y="14477"/>
                </a:moveTo>
                <a:lnTo>
                  <a:pt x="145037" y="14477"/>
                </a:lnTo>
                <a:lnTo>
                  <a:pt x="144955" y="14102"/>
                </a:lnTo>
                <a:lnTo>
                  <a:pt x="145529" y="14102"/>
                </a:lnTo>
                <a:lnTo>
                  <a:pt x="145587" y="14477"/>
                </a:lnTo>
                <a:close/>
              </a:path>
              <a:path w="176530" h="38100">
                <a:moveTo>
                  <a:pt x="149828" y="14477"/>
                </a:moveTo>
                <a:lnTo>
                  <a:pt x="146972" y="14477"/>
                </a:lnTo>
                <a:lnTo>
                  <a:pt x="147033" y="14102"/>
                </a:lnTo>
                <a:lnTo>
                  <a:pt x="149958" y="14102"/>
                </a:lnTo>
                <a:lnTo>
                  <a:pt x="149828" y="14477"/>
                </a:lnTo>
                <a:close/>
              </a:path>
              <a:path w="176530" h="38100">
                <a:moveTo>
                  <a:pt x="151813" y="14477"/>
                </a:moveTo>
                <a:lnTo>
                  <a:pt x="151207" y="14477"/>
                </a:lnTo>
                <a:lnTo>
                  <a:pt x="150835" y="14102"/>
                </a:lnTo>
                <a:lnTo>
                  <a:pt x="151952" y="14102"/>
                </a:lnTo>
                <a:lnTo>
                  <a:pt x="151813" y="14477"/>
                </a:lnTo>
                <a:close/>
              </a:path>
              <a:path w="176530" h="38100">
                <a:moveTo>
                  <a:pt x="158801" y="14477"/>
                </a:moveTo>
                <a:lnTo>
                  <a:pt x="155889" y="14477"/>
                </a:lnTo>
                <a:lnTo>
                  <a:pt x="156094" y="14102"/>
                </a:lnTo>
                <a:lnTo>
                  <a:pt x="158859" y="14102"/>
                </a:lnTo>
                <a:lnTo>
                  <a:pt x="158801" y="14477"/>
                </a:lnTo>
                <a:close/>
              </a:path>
              <a:path w="176530" h="38100">
                <a:moveTo>
                  <a:pt x="104461" y="15366"/>
                </a:moveTo>
                <a:lnTo>
                  <a:pt x="102612" y="15366"/>
                </a:lnTo>
                <a:lnTo>
                  <a:pt x="104045" y="14477"/>
                </a:lnTo>
                <a:lnTo>
                  <a:pt x="104223" y="14858"/>
                </a:lnTo>
                <a:lnTo>
                  <a:pt x="104342" y="15112"/>
                </a:lnTo>
                <a:lnTo>
                  <a:pt x="104461" y="15366"/>
                </a:lnTo>
                <a:close/>
              </a:path>
              <a:path w="176530" h="38100">
                <a:moveTo>
                  <a:pt x="121844" y="15620"/>
                </a:moveTo>
                <a:lnTo>
                  <a:pt x="121772" y="14477"/>
                </a:lnTo>
                <a:lnTo>
                  <a:pt x="123039" y="14477"/>
                </a:lnTo>
                <a:lnTo>
                  <a:pt x="121844" y="15620"/>
                </a:lnTo>
                <a:close/>
              </a:path>
              <a:path w="176530" h="38100">
                <a:moveTo>
                  <a:pt x="140278" y="16001"/>
                </a:moveTo>
                <a:lnTo>
                  <a:pt x="122740" y="16001"/>
                </a:lnTo>
                <a:lnTo>
                  <a:pt x="125654" y="14477"/>
                </a:lnTo>
                <a:lnTo>
                  <a:pt x="139992" y="14477"/>
                </a:lnTo>
                <a:lnTo>
                  <a:pt x="140113" y="15112"/>
                </a:lnTo>
                <a:lnTo>
                  <a:pt x="140205" y="15620"/>
                </a:lnTo>
                <a:lnTo>
                  <a:pt x="140278" y="16001"/>
                </a:lnTo>
                <a:close/>
              </a:path>
              <a:path w="176530" h="38100">
                <a:moveTo>
                  <a:pt x="146692" y="16001"/>
                </a:moveTo>
                <a:lnTo>
                  <a:pt x="140530" y="16001"/>
                </a:lnTo>
                <a:lnTo>
                  <a:pt x="145129" y="14858"/>
                </a:lnTo>
                <a:lnTo>
                  <a:pt x="144242" y="14858"/>
                </a:lnTo>
                <a:lnTo>
                  <a:pt x="139314" y="14477"/>
                </a:lnTo>
                <a:lnTo>
                  <a:pt x="146977" y="14477"/>
                </a:lnTo>
                <a:lnTo>
                  <a:pt x="146899" y="14858"/>
                </a:lnTo>
                <a:lnTo>
                  <a:pt x="146810" y="15366"/>
                </a:lnTo>
                <a:lnTo>
                  <a:pt x="146692" y="16001"/>
                </a:lnTo>
                <a:close/>
              </a:path>
              <a:path w="176530" h="38100">
                <a:moveTo>
                  <a:pt x="148670" y="21335"/>
                </a:moveTo>
                <a:lnTo>
                  <a:pt x="148406" y="21335"/>
                </a:lnTo>
                <a:lnTo>
                  <a:pt x="147945" y="21081"/>
                </a:lnTo>
                <a:lnTo>
                  <a:pt x="147407" y="20573"/>
                </a:lnTo>
                <a:lnTo>
                  <a:pt x="147508" y="20065"/>
                </a:lnTo>
                <a:lnTo>
                  <a:pt x="147583" y="19684"/>
                </a:lnTo>
                <a:lnTo>
                  <a:pt x="147658" y="19303"/>
                </a:lnTo>
                <a:lnTo>
                  <a:pt x="147766" y="18795"/>
                </a:lnTo>
                <a:lnTo>
                  <a:pt x="146404" y="18033"/>
                </a:lnTo>
                <a:lnTo>
                  <a:pt x="148493" y="18033"/>
                </a:lnTo>
                <a:lnTo>
                  <a:pt x="149832" y="14477"/>
                </a:lnTo>
                <a:lnTo>
                  <a:pt x="151207" y="14477"/>
                </a:lnTo>
                <a:lnTo>
                  <a:pt x="151648" y="14858"/>
                </a:lnTo>
                <a:lnTo>
                  <a:pt x="157596" y="14858"/>
                </a:lnTo>
                <a:lnTo>
                  <a:pt x="158687" y="15112"/>
                </a:lnTo>
                <a:lnTo>
                  <a:pt x="158562" y="15874"/>
                </a:lnTo>
                <a:lnTo>
                  <a:pt x="158417" y="16763"/>
                </a:lnTo>
                <a:lnTo>
                  <a:pt x="158312" y="17398"/>
                </a:lnTo>
                <a:lnTo>
                  <a:pt x="158208" y="18033"/>
                </a:lnTo>
                <a:lnTo>
                  <a:pt x="158084" y="18795"/>
                </a:lnTo>
                <a:lnTo>
                  <a:pt x="158000" y="19303"/>
                </a:lnTo>
                <a:lnTo>
                  <a:pt x="157938" y="19684"/>
                </a:lnTo>
                <a:lnTo>
                  <a:pt x="151469" y="19684"/>
                </a:lnTo>
                <a:lnTo>
                  <a:pt x="151414" y="20065"/>
                </a:lnTo>
                <a:lnTo>
                  <a:pt x="151307" y="20827"/>
                </a:lnTo>
                <a:lnTo>
                  <a:pt x="151273" y="21081"/>
                </a:lnTo>
                <a:lnTo>
                  <a:pt x="149797" y="21081"/>
                </a:lnTo>
                <a:lnTo>
                  <a:pt x="148670" y="21335"/>
                </a:lnTo>
                <a:close/>
              </a:path>
              <a:path w="176530" h="38100">
                <a:moveTo>
                  <a:pt x="157596" y="14858"/>
                </a:moveTo>
                <a:lnTo>
                  <a:pt x="151648" y="14858"/>
                </a:lnTo>
                <a:lnTo>
                  <a:pt x="151825" y="14477"/>
                </a:lnTo>
                <a:lnTo>
                  <a:pt x="155889" y="14477"/>
                </a:lnTo>
                <a:lnTo>
                  <a:pt x="157596" y="14858"/>
                </a:lnTo>
                <a:close/>
              </a:path>
              <a:path w="176530" h="38100">
                <a:moveTo>
                  <a:pt x="107386" y="16763"/>
                </a:moveTo>
                <a:lnTo>
                  <a:pt x="106315" y="16763"/>
                </a:lnTo>
                <a:lnTo>
                  <a:pt x="107711" y="15366"/>
                </a:lnTo>
                <a:lnTo>
                  <a:pt x="107509" y="15366"/>
                </a:lnTo>
                <a:lnTo>
                  <a:pt x="109540" y="15874"/>
                </a:lnTo>
                <a:lnTo>
                  <a:pt x="107386" y="16763"/>
                </a:lnTo>
                <a:close/>
              </a:path>
              <a:path w="176530" h="38100">
                <a:moveTo>
                  <a:pt x="110496" y="18033"/>
                </a:moveTo>
                <a:lnTo>
                  <a:pt x="104833" y="18033"/>
                </a:lnTo>
                <a:lnTo>
                  <a:pt x="107327" y="16763"/>
                </a:lnTo>
                <a:lnTo>
                  <a:pt x="106698" y="16763"/>
                </a:lnTo>
                <a:lnTo>
                  <a:pt x="110496" y="18033"/>
                </a:lnTo>
                <a:close/>
              </a:path>
              <a:path w="176530" h="38100">
                <a:moveTo>
                  <a:pt x="146975" y="21081"/>
                </a:moveTo>
                <a:lnTo>
                  <a:pt x="138718" y="18033"/>
                </a:lnTo>
                <a:lnTo>
                  <a:pt x="146616" y="18033"/>
                </a:lnTo>
                <a:lnTo>
                  <a:pt x="146706" y="18795"/>
                </a:lnTo>
                <a:lnTo>
                  <a:pt x="146811" y="19684"/>
                </a:lnTo>
                <a:lnTo>
                  <a:pt x="146916" y="20573"/>
                </a:lnTo>
                <a:lnTo>
                  <a:pt x="146975" y="21081"/>
                </a:lnTo>
                <a:close/>
              </a:path>
              <a:path w="176530" h="38100">
                <a:moveTo>
                  <a:pt x="54802" y="25653"/>
                </a:moveTo>
                <a:lnTo>
                  <a:pt x="53038" y="22351"/>
                </a:lnTo>
                <a:lnTo>
                  <a:pt x="55358" y="19684"/>
                </a:lnTo>
                <a:lnTo>
                  <a:pt x="141382" y="19684"/>
                </a:lnTo>
                <a:lnTo>
                  <a:pt x="142711" y="20573"/>
                </a:lnTo>
                <a:lnTo>
                  <a:pt x="72121" y="20573"/>
                </a:lnTo>
                <a:lnTo>
                  <a:pt x="65879" y="21970"/>
                </a:lnTo>
                <a:lnTo>
                  <a:pt x="59227" y="21970"/>
                </a:lnTo>
                <a:lnTo>
                  <a:pt x="54992" y="25399"/>
                </a:lnTo>
                <a:lnTo>
                  <a:pt x="54802" y="25653"/>
                </a:lnTo>
                <a:close/>
              </a:path>
              <a:path w="176530" h="38100">
                <a:moveTo>
                  <a:pt x="157603" y="21716"/>
                </a:moveTo>
                <a:lnTo>
                  <a:pt x="151469" y="19684"/>
                </a:lnTo>
                <a:lnTo>
                  <a:pt x="157938" y="19684"/>
                </a:lnTo>
                <a:lnTo>
                  <a:pt x="157875" y="20065"/>
                </a:lnTo>
                <a:lnTo>
                  <a:pt x="157749" y="20827"/>
                </a:lnTo>
                <a:lnTo>
                  <a:pt x="157665" y="21335"/>
                </a:lnTo>
                <a:lnTo>
                  <a:pt x="157603" y="21716"/>
                </a:lnTo>
                <a:close/>
              </a:path>
              <a:path w="176530" h="38100">
                <a:moveTo>
                  <a:pt x="68129" y="25145"/>
                </a:moveTo>
                <a:lnTo>
                  <a:pt x="67563" y="25145"/>
                </a:lnTo>
                <a:lnTo>
                  <a:pt x="71667" y="20573"/>
                </a:lnTo>
                <a:lnTo>
                  <a:pt x="3809" y="20573"/>
                </a:lnTo>
                <a:lnTo>
                  <a:pt x="143107" y="20827"/>
                </a:lnTo>
                <a:lnTo>
                  <a:pt x="142689" y="21335"/>
                </a:lnTo>
                <a:lnTo>
                  <a:pt x="79718" y="21335"/>
                </a:lnTo>
                <a:lnTo>
                  <a:pt x="77370" y="23113"/>
                </a:lnTo>
                <a:lnTo>
                  <a:pt x="78079" y="23113"/>
                </a:lnTo>
                <a:lnTo>
                  <a:pt x="78825" y="23621"/>
                </a:lnTo>
                <a:lnTo>
                  <a:pt x="76093" y="23621"/>
                </a:lnTo>
                <a:lnTo>
                  <a:pt x="76159" y="24002"/>
                </a:lnTo>
                <a:lnTo>
                  <a:pt x="78721" y="24002"/>
                </a:lnTo>
                <a:lnTo>
                  <a:pt x="75376" y="24891"/>
                </a:lnTo>
                <a:lnTo>
                  <a:pt x="69403" y="24891"/>
                </a:lnTo>
                <a:lnTo>
                  <a:pt x="68129" y="25145"/>
                </a:lnTo>
                <a:close/>
              </a:path>
              <a:path w="176530" h="38100">
                <a:moveTo>
                  <a:pt x="143107" y="20827"/>
                </a:moveTo>
                <a:lnTo>
                  <a:pt x="3809" y="20573"/>
                </a:lnTo>
                <a:lnTo>
                  <a:pt x="0" y="20573"/>
                </a:lnTo>
                <a:lnTo>
                  <a:pt x="143107" y="20827"/>
                </a:lnTo>
                <a:close/>
              </a:path>
              <a:path w="176530" h="38100">
                <a:moveTo>
                  <a:pt x="143091" y="20827"/>
                </a:moveTo>
                <a:lnTo>
                  <a:pt x="0" y="20573"/>
                </a:lnTo>
                <a:lnTo>
                  <a:pt x="142711" y="20573"/>
                </a:lnTo>
                <a:lnTo>
                  <a:pt x="143091" y="20827"/>
                </a:lnTo>
                <a:close/>
              </a:path>
              <a:path w="176530" h="38100">
                <a:moveTo>
                  <a:pt x="149498" y="23621"/>
                </a:moveTo>
                <a:lnTo>
                  <a:pt x="149080" y="23113"/>
                </a:lnTo>
                <a:lnTo>
                  <a:pt x="150274" y="21335"/>
                </a:lnTo>
                <a:lnTo>
                  <a:pt x="149976" y="21081"/>
                </a:lnTo>
                <a:lnTo>
                  <a:pt x="151273" y="21081"/>
                </a:lnTo>
                <a:lnTo>
                  <a:pt x="151180" y="21716"/>
                </a:lnTo>
                <a:lnTo>
                  <a:pt x="151088" y="22351"/>
                </a:lnTo>
                <a:lnTo>
                  <a:pt x="151051" y="22605"/>
                </a:lnTo>
                <a:lnTo>
                  <a:pt x="151204" y="22605"/>
                </a:lnTo>
                <a:lnTo>
                  <a:pt x="149498" y="23621"/>
                </a:lnTo>
                <a:close/>
              </a:path>
              <a:path w="176530" h="38100">
                <a:moveTo>
                  <a:pt x="127084" y="23621"/>
                </a:moveTo>
                <a:lnTo>
                  <a:pt x="126072" y="23621"/>
                </a:lnTo>
                <a:lnTo>
                  <a:pt x="121583" y="22605"/>
                </a:lnTo>
                <a:lnTo>
                  <a:pt x="79791" y="22605"/>
                </a:lnTo>
                <a:lnTo>
                  <a:pt x="79739" y="22351"/>
                </a:lnTo>
                <a:lnTo>
                  <a:pt x="79662" y="21970"/>
                </a:lnTo>
                <a:lnTo>
                  <a:pt x="79610" y="21716"/>
                </a:lnTo>
                <a:lnTo>
                  <a:pt x="79533" y="21335"/>
                </a:lnTo>
                <a:lnTo>
                  <a:pt x="142689" y="21335"/>
                </a:lnTo>
                <a:lnTo>
                  <a:pt x="142178" y="21970"/>
                </a:lnTo>
                <a:lnTo>
                  <a:pt x="140163" y="21970"/>
                </a:lnTo>
                <a:lnTo>
                  <a:pt x="140252" y="22605"/>
                </a:lnTo>
                <a:lnTo>
                  <a:pt x="140324" y="23113"/>
                </a:lnTo>
                <a:lnTo>
                  <a:pt x="126877" y="23113"/>
                </a:lnTo>
                <a:lnTo>
                  <a:pt x="127084" y="23621"/>
                </a:lnTo>
                <a:close/>
              </a:path>
              <a:path w="176530" h="38100">
                <a:moveTo>
                  <a:pt x="151947" y="21970"/>
                </a:moveTo>
                <a:lnTo>
                  <a:pt x="151143" y="21970"/>
                </a:lnTo>
                <a:lnTo>
                  <a:pt x="151180" y="21716"/>
                </a:lnTo>
                <a:lnTo>
                  <a:pt x="156247" y="21716"/>
                </a:lnTo>
                <a:lnTo>
                  <a:pt x="151947" y="21970"/>
                </a:lnTo>
                <a:close/>
              </a:path>
              <a:path w="176530" h="38100">
                <a:moveTo>
                  <a:pt x="156825" y="22605"/>
                </a:moveTo>
                <a:lnTo>
                  <a:pt x="153725" y="22605"/>
                </a:lnTo>
                <a:lnTo>
                  <a:pt x="153837" y="21970"/>
                </a:lnTo>
                <a:lnTo>
                  <a:pt x="154357" y="21716"/>
                </a:lnTo>
                <a:lnTo>
                  <a:pt x="156247" y="21716"/>
                </a:lnTo>
                <a:lnTo>
                  <a:pt x="156825" y="22605"/>
                </a:lnTo>
                <a:close/>
              </a:path>
              <a:path w="176530" h="38100">
                <a:moveTo>
                  <a:pt x="60809" y="25145"/>
                </a:moveTo>
                <a:lnTo>
                  <a:pt x="60471" y="25145"/>
                </a:lnTo>
                <a:lnTo>
                  <a:pt x="59012" y="21970"/>
                </a:lnTo>
                <a:lnTo>
                  <a:pt x="65673" y="21970"/>
                </a:lnTo>
                <a:lnTo>
                  <a:pt x="64837" y="23113"/>
                </a:lnTo>
                <a:lnTo>
                  <a:pt x="64390" y="23621"/>
                </a:lnTo>
                <a:lnTo>
                  <a:pt x="63208" y="24891"/>
                </a:lnTo>
                <a:lnTo>
                  <a:pt x="62127" y="24891"/>
                </a:lnTo>
                <a:lnTo>
                  <a:pt x="60809" y="25145"/>
                </a:lnTo>
                <a:close/>
              </a:path>
              <a:path w="176530" h="38100">
                <a:moveTo>
                  <a:pt x="141733" y="22605"/>
                </a:moveTo>
                <a:lnTo>
                  <a:pt x="139792" y="21970"/>
                </a:lnTo>
                <a:lnTo>
                  <a:pt x="142161" y="21970"/>
                </a:lnTo>
                <a:lnTo>
                  <a:pt x="141733" y="22605"/>
                </a:lnTo>
                <a:close/>
              </a:path>
              <a:path w="176530" h="38100">
                <a:moveTo>
                  <a:pt x="79997" y="23621"/>
                </a:moveTo>
                <a:lnTo>
                  <a:pt x="78825" y="23621"/>
                </a:lnTo>
                <a:lnTo>
                  <a:pt x="77332" y="22605"/>
                </a:lnTo>
                <a:lnTo>
                  <a:pt x="79791" y="22605"/>
                </a:lnTo>
                <a:lnTo>
                  <a:pt x="79894" y="23113"/>
                </a:lnTo>
                <a:lnTo>
                  <a:pt x="79997" y="23621"/>
                </a:lnTo>
                <a:close/>
              </a:path>
              <a:path w="176530" h="38100">
                <a:moveTo>
                  <a:pt x="86587" y="23621"/>
                </a:moveTo>
                <a:lnTo>
                  <a:pt x="84401" y="23621"/>
                </a:lnTo>
                <a:lnTo>
                  <a:pt x="83755" y="22605"/>
                </a:lnTo>
                <a:lnTo>
                  <a:pt x="83057" y="22605"/>
                </a:lnTo>
                <a:lnTo>
                  <a:pt x="85350" y="23113"/>
                </a:lnTo>
                <a:lnTo>
                  <a:pt x="87105" y="23113"/>
                </a:lnTo>
                <a:lnTo>
                  <a:pt x="86587" y="23621"/>
                </a:lnTo>
                <a:close/>
              </a:path>
              <a:path w="176530" h="38100">
                <a:moveTo>
                  <a:pt x="87978" y="23621"/>
                </a:moveTo>
                <a:lnTo>
                  <a:pt x="87644" y="23621"/>
                </a:lnTo>
                <a:lnTo>
                  <a:pt x="83057" y="22605"/>
                </a:lnTo>
                <a:lnTo>
                  <a:pt x="122416" y="22605"/>
                </a:lnTo>
                <a:lnTo>
                  <a:pt x="122648" y="23113"/>
                </a:lnTo>
                <a:lnTo>
                  <a:pt x="89412" y="23113"/>
                </a:lnTo>
                <a:lnTo>
                  <a:pt x="87978" y="23621"/>
                </a:lnTo>
                <a:close/>
              </a:path>
              <a:path w="176530" h="38100">
                <a:moveTo>
                  <a:pt x="124861" y="23621"/>
                </a:moveTo>
                <a:lnTo>
                  <a:pt x="122880" y="23621"/>
                </a:lnTo>
                <a:lnTo>
                  <a:pt x="122416" y="22605"/>
                </a:lnTo>
                <a:lnTo>
                  <a:pt x="121583" y="22605"/>
                </a:lnTo>
                <a:lnTo>
                  <a:pt x="123828" y="23113"/>
                </a:lnTo>
                <a:lnTo>
                  <a:pt x="125039" y="23113"/>
                </a:lnTo>
                <a:lnTo>
                  <a:pt x="124861" y="23621"/>
                </a:lnTo>
                <a:close/>
              </a:path>
              <a:path w="176530" h="38100">
                <a:moveTo>
                  <a:pt x="143174" y="25399"/>
                </a:moveTo>
                <a:lnTo>
                  <a:pt x="136771" y="25399"/>
                </a:lnTo>
                <a:lnTo>
                  <a:pt x="138009" y="24891"/>
                </a:lnTo>
                <a:lnTo>
                  <a:pt x="139104" y="24891"/>
                </a:lnTo>
                <a:lnTo>
                  <a:pt x="136722" y="23621"/>
                </a:lnTo>
                <a:lnTo>
                  <a:pt x="135875" y="23113"/>
                </a:lnTo>
                <a:lnTo>
                  <a:pt x="140324" y="23113"/>
                </a:lnTo>
                <a:lnTo>
                  <a:pt x="140252" y="22605"/>
                </a:lnTo>
                <a:lnTo>
                  <a:pt x="143943" y="22605"/>
                </a:lnTo>
                <a:lnTo>
                  <a:pt x="139165" y="23621"/>
                </a:lnTo>
                <a:lnTo>
                  <a:pt x="144182" y="23621"/>
                </a:lnTo>
                <a:lnTo>
                  <a:pt x="144600" y="24002"/>
                </a:lnTo>
                <a:lnTo>
                  <a:pt x="143174" y="25399"/>
                </a:lnTo>
                <a:close/>
              </a:path>
              <a:path w="176530" h="38100">
                <a:moveTo>
                  <a:pt x="143704" y="23113"/>
                </a:moveTo>
                <a:lnTo>
                  <a:pt x="141554" y="23113"/>
                </a:lnTo>
                <a:lnTo>
                  <a:pt x="143943" y="22605"/>
                </a:lnTo>
                <a:lnTo>
                  <a:pt x="143227" y="22605"/>
                </a:lnTo>
                <a:lnTo>
                  <a:pt x="143704" y="23113"/>
                </a:lnTo>
                <a:close/>
              </a:path>
              <a:path w="176530" h="38100">
                <a:moveTo>
                  <a:pt x="149544" y="23621"/>
                </a:moveTo>
                <a:lnTo>
                  <a:pt x="144182" y="23621"/>
                </a:lnTo>
                <a:lnTo>
                  <a:pt x="143227" y="22605"/>
                </a:lnTo>
                <a:lnTo>
                  <a:pt x="149421" y="22605"/>
                </a:lnTo>
                <a:lnTo>
                  <a:pt x="149080" y="23113"/>
                </a:lnTo>
                <a:lnTo>
                  <a:pt x="149544" y="23621"/>
                </a:lnTo>
                <a:close/>
              </a:path>
              <a:path w="176530" h="38100">
                <a:moveTo>
                  <a:pt x="150441" y="23113"/>
                </a:moveTo>
                <a:lnTo>
                  <a:pt x="151204" y="22605"/>
                </a:lnTo>
                <a:lnTo>
                  <a:pt x="151487" y="22605"/>
                </a:lnTo>
                <a:lnTo>
                  <a:pt x="150441" y="23113"/>
                </a:lnTo>
                <a:close/>
              </a:path>
              <a:path w="176530" h="38100">
                <a:moveTo>
                  <a:pt x="150801" y="23621"/>
                </a:moveTo>
                <a:lnTo>
                  <a:pt x="149498" y="23621"/>
                </a:lnTo>
                <a:lnTo>
                  <a:pt x="150441" y="23113"/>
                </a:lnTo>
                <a:lnTo>
                  <a:pt x="151487" y="22605"/>
                </a:lnTo>
                <a:lnTo>
                  <a:pt x="151018" y="22605"/>
                </a:lnTo>
                <a:lnTo>
                  <a:pt x="150910" y="23113"/>
                </a:lnTo>
                <a:lnTo>
                  <a:pt x="150801" y="23621"/>
                </a:lnTo>
                <a:close/>
              </a:path>
              <a:path w="176530" h="38100">
                <a:moveTo>
                  <a:pt x="153548" y="23621"/>
                </a:moveTo>
                <a:lnTo>
                  <a:pt x="152040" y="23621"/>
                </a:lnTo>
                <a:lnTo>
                  <a:pt x="151109" y="22605"/>
                </a:lnTo>
                <a:lnTo>
                  <a:pt x="153725" y="22605"/>
                </a:lnTo>
                <a:lnTo>
                  <a:pt x="153634" y="23113"/>
                </a:lnTo>
                <a:lnTo>
                  <a:pt x="153548" y="23621"/>
                </a:lnTo>
                <a:close/>
              </a:path>
              <a:path w="176530" h="38100">
                <a:moveTo>
                  <a:pt x="176425" y="23113"/>
                </a:moveTo>
                <a:lnTo>
                  <a:pt x="157155" y="23113"/>
                </a:lnTo>
                <a:lnTo>
                  <a:pt x="156825" y="22605"/>
                </a:lnTo>
                <a:lnTo>
                  <a:pt x="104151" y="22605"/>
                </a:lnTo>
                <a:lnTo>
                  <a:pt x="176425" y="23113"/>
                </a:lnTo>
                <a:close/>
              </a:path>
              <a:path w="176530" h="38100">
                <a:moveTo>
                  <a:pt x="68931" y="23621"/>
                </a:moveTo>
                <a:lnTo>
                  <a:pt x="64390" y="23621"/>
                </a:lnTo>
                <a:lnTo>
                  <a:pt x="64863" y="23113"/>
                </a:lnTo>
                <a:lnTo>
                  <a:pt x="69387" y="23113"/>
                </a:lnTo>
                <a:lnTo>
                  <a:pt x="68931" y="23621"/>
                </a:lnTo>
                <a:close/>
              </a:path>
              <a:path w="176530" h="38100">
                <a:moveTo>
                  <a:pt x="80476" y="25145"/>
                </a:moveTo>
                <a:lnTo>
                  <a:pt x="80307" y="25145"/>
                </a:lnTo>
                <a:lnTo>
                  <a:pt x="80075" y="24002"/>
                </a:lnTo>
                <a:lnTo>
                  <a:pt x="79997" y="23621"/>
                </a:lnTo>
                <a:lnTo>
                  <a:pt x="79894" y="23113"/>
                </a:lnTo>
                <a:lnTo>
                  <a:pt x="82619" y="23113"/>
                </a:lnTo>
                <a:lnTo>
                  <a:pt x="82211" y="23621"/>
                </a:lnTo>
                <a:lnTo>
                  <a:pt x="81761" y="24002"/>
                </a:lnTo>
                <a:lnTo>
                  <a:pt x="80476" y="25145"/>
                </a:lnTo>
                <a:close/>
              </a:path>
              <a:path w="176530" h="38100">
                <a:moveTo>
                  <a:pt x="79782" y="31495"/>
                </a:moveTo>
                <a:lnTo>
                  <a:pt x="79469" y="31495"/>
                </a:lnTo>
                <a:lnTo>
                  <a:pt x="80931" y="28566"/>
                </a:lnTo>
                <a:lnTo>
                  <a:pt x="80776" y="27939"/>
                </a:lnTo>
                <a:lnTo>
                  <a:pt x="80226" y="25653"/>
                </a:lnTo>
                <a:lnTo>
                  <a:pt x="80367" y="25653"/>
                </a:lnTo>
                <a:lnTo>
                  <a:pt x="81855" y="24002"/>
                </a:lnTo>
                <a:lnTo>
                  <a:pt x="82047" y="23748"/>
                </a:lnTo>
                <a:lnTo>
                  <a:pt x="82199" y="23621"/>
                </a:lnTo>
                <a:lnTo>
                  <a:pt x="82656" y="23113"/>
                </a:lnTo>
                <a:lnTo>
                  <a:pt x="84049" y="23113"/>
                </a:lnTo>
                <a:lnTo>
                  <a:pt x="84716" y="24002"/>
                </a:lnTo>
                <a:lnTo>
                  <a:pt x="84928" y="24002"/>
                </a:lnTo>
                <a:lnTo>
                  <a:pt x="83773" y="26542"/>
                </a:lnTo>
                <a:lnTo>
                  <a:pt x="87767" y="26542"/>
                </a:lnTo>
                <a:lnTo>
                  <a:pt x="86271" y="27050"/>
                </a:lnTo>
                <a:lnTo>
                  <a:pt x="83851" y="27050"/>
                </a:lnTo>
                <a:lnTo>
                  <a:pt x="83931" y="27939"/>
                </a:lnTo>
                <a:lnTo>
                  <a:pt x="84014" y="28877"/>
                </a:lnTo>
                <a:lnTo>
                  <a:pt x="84126" y="30098"/>
                </a:lnTo>
                <a:lnTo>
                  <a:pt x="84205" y="30987"/>
                </a:lnTo>
                <a:lnTo>
                  <a:pt x="82543" y="30987"/>
                </a:lnTo>
                <a:lnTo>
                  <a:pt x="79782" y="31495"/>
                </a:lnTo>
                <a:close/>
              </a:path>
              <a:path w="176530" h="38100">
                <a:moveTo>
                  <a:pt x="88265" y="26034"/>
                </a:moveTo>
                <a:lnTo>
                  <a:pt x="87701" y="26034"/>
                </a:lnTo>
                <a:lnTo>
                  <a:pt x="85291" y="24891"/>
                </a:lnTo>
                <a:lnTo>
                  <a:pt x="87105" y="23113"/>
                </a:lnTo>
                <a:lnTo>
                  <a:pt x="85350" y="23113"/>
                </a:lnTo>
                <a:lnTo>
                  <a:pt x="87644" y="23621"/>
                </a:lnTo>
                <a:lnTo>
                  <a:pt x="88151" y="23621"/>
                </a:lnTo>
                <a:lnTo>
                  <a:pt x="87501" y="24002"/>
                </a:lnTo>
                <a:lnTo>
                  <a:pt x="88265" y="26034"/>
                </a:lnTo>
                <a:close/>
              </a:path>
              <a:path w="176530" h="38100">
                <a:moveTo>
                  <a:pt x="88151" y="23621"/>
                </a:moveTo>
                <a:lnTo>
                  <a:pt x="87978" y="23621"/>
                </a:lnTo>
                <a:lnTo>
                  <a:pt x="89412" y="23113"/>
                </a:lnTo>
                <a:lnTo>
                  <a:pt x="88894" y="23113"/>
                </a:lnTo>
                <a:lnTo>
                  <a:pt x="88151" y="23621"/>
                </a:lnTo>
                <a:close/>
              </a:path>
              <a:path w="176530" h="38100">
                <a:moveTo>
                  <a:pt x="89384" y="23621"/>
                </a:moveTo>
                <a:lnTo>
                  <a:pt x="88151" y="23621"/>
                </a:lnTo>
                <a:lnTo>
                  <a:pt x="88894" y="23113"/>
                </a:lnTo>
                <a:lnTo>
                  <a:pt x="87069" y="23113"/>
                </a:lnTo>
                <a:lnTo>
                  <a:pt x="89384" y="23621"/>
                </a:lnTo>
                <a:close/>
              </a:path>
              <a:path w="176530" h="38100">
                <a:moveTo>
                  <a:pt x="92486" y="24002"/>
                </a:moveTo>
                <a:lnTo>
                  <a:pt x="91555" y="24002"/>
                </a:lnTo>
                <a:lnTo>
                  <a:pt x="89384" y="23621"/>
                </a:lnTo>
                <a:lnTo>
                  <a:pt x="87069" y="23113"/>
                </a:lnTo>
                <a:lnTo>
                  <a:pt x="93767" y="23113"/>
                </a:lnTo>
                <a:lnTo>
                  <a:pt x="93106" y="23621"/>
                </a:lnTo>
                <a:lnTo>
                  <a:pt x="92486" y="24002"/>
                </a:lnTo>
                <a:close/>
              </a:path>
              <a:path w="176530" h="38100">
                <a:moveTo>
                  <a:pt x="93457" y="23621"/>
                </a:moveTo>
                <a:lnTo>
                  <a:pt x="93106" y="23621"/>
                </a:lnTo>
                <a:lnTo>
                  <a:pt x="93767" y="23113"/>
                </a:lnTo>
                <a:lnTo>
                  <a:pt x="93416" y="23113"/>
                </a:lnTo>
                <a:lnTo>
                  <a:pt x="93457" y="23621"/>
                </a:lnTo>
                <a:close/>
              </a:path>
              <a:path w="176530" h="38100">
                <a:moveTo>
                  <a:pt x="96085" y="27939"/>
                </a:moveTo>
                <a:lnTo>
                  <a:pt x="95649" y="27939"/>
                </a:lnTo>
                <a:lnTo>
                  <a:pt x="95527" y="27558"/>
                </a:lnTo>
                <a:lnTo>
                  <a:pt x="94792" y="26034"/>
                </a:lnTo>
                <a:lnTo>
                  <a:pt x="94572" y="25653"/>
                </a:lnTo>
                <a:lnTo>
                  <a:pt x="94785" y="25653"/>
                </a:lnTo>
                <a:lnTo>
                  <a:pt x="95624" y="24891"/>
                </a:lnTo>
                <a:lnTo>
                  <a:pt x="93105" y="24002"/>
                </a:lnTo>
                <a:lnTo>
                  <a:pt x="93715" y="24002"/>
                </a:lnTo>
                <a:lnTo>
                  <a:pt x="93543" y="23748"/>
                </a:lnTo>
                <a:lnTo>
                  <a:pt x="93416" y="23113"/>
                </a:lnTo>
                <a:lnTo>
                  <a:pt x="122648" y="23113"/>
                </a:lnTo>
                <a:lnTo>
                  <a:pt x="122880" y="23621"/>
                </a:lnTo>
                <a:lnTo>
                  <a:pt x="123513" y="24891"/>
                </a:lnTo>
                <a:lnTo>
                  <a:pt x="123712" y="24891"/>
                </a:lnTo>
                <a:lnTo>
                  <a:pt x="123169" y="25399"/>
                </a:lnTo>
                <a:lnTo>
                  <a:pt x="122846" y="25653"/>
                </a:lnTo>
                <a:lnTo>
                  <a:pt x="122490" y="26034"/>
                </a:lnTo>
                <a:lnTo>
                  <a:pt x="110648" y="26034"/>
                </a:lnTo>
                <a:lnTo>
                  <a:pt x="109480" y="27050"/>
                </a:lnTo>
                <a:lnTo>
                  <a:pt x="95917" y="27050"/>
                </a:lnTo>
                <a:lnTo>
                  <a:pt x="96021" y="27558"/>
                </a:lnTo>
                <a:lnTo>
                  <a:pt x="96085" y="27939"/>
                </a:lnTo>
                <a:close/>
              </a:path>
              <a:path w="176530" h="38100">
                <a:moveTo>
                  <a:pt x="126298" y="25399"/>
                </a:moveTo>
                <a:lnTo>
                  <a:pt x="124173" y="25399"/>
                </a:lnTo>
                <a:lnTo>
                  <a:pt x="124722" y="24002"/>
                </a:lnTo>
                <a:lnTo>
                  <a:pt x="125039" y="23113"/>
                </a:lnTo>
                <a:lnTo>
                  <a:pt x="123828" y="23113"/>
                </a:lnTo>
                <a:lnTo>
                  <a:pt x="126072" y="23621"/>
                </a:lnTo>
                <a:lnTo>
                  <a:pt x="126903" y="23621"/>
                </a:lnTo>
                <a:lnTo>
                  <a:pt x="126457" y="24891"/>
                </a:lnTo>
                <a:lnTo>
                  <a:pt x="126376" y="25145"/>
                </a:lnTo>
                <a:lnTo>
                  <a:pt x="126298" y="25399"/>
                </a:lnTo>
                <a:close/>
              </a:path>
              <a:path w="176530" h="38100">
                <a:moveTo>
                  <a:pt x="134742" y="25399"/>
                </a:moveTo>
                <a:lnTo>
                  <a:pt x="128068" y="25399"/>
                </a:lnTo>
                <a:lnTo>
                  <a:pt x="127783" y="25145"/>
                </a:lnTo>
                <a:lnTo>
                  <a:pt x="127247" y="24002"/>
                </a:lnTo>
                <a:lnTo>
                  <a:pt x="126877" y="23113"/>
                </a:lnTo>
                <a:lnTo>
                  <a:pt x="134263" y="23113"/>
                </a:lnTo>
                <a:lnTo>
                  <a:pt x="135163" y="24891"/>
                </a:lnTo>
                <a:lnTo>
                  <a:pt x="134742" y="25399"/>
                </a:lnTo>
                <a:close/>
              </a:path>
              <a:path w="176530" h="38100">
                <a:moveTo>
                  <a:pt x="136722" y="23621"/>
                </a:moveTo>
                <a:lnTo>
                  <a:pt x="134511" y="23621"/>
                </a:lnTo>
                <a:lnTo>
                  <a:pt x="134263" y="23113"/>
                </a:lnTo>
                <a:lnTo>
                  <a:pt x="135875" y="23113"/>
                </a:lnTo>
                <a:lnTo>
                  <a:pt x="136722" y="23621"/>
                </a:lnTo>
                <a:close/>
              </a:path>
              <a:path w="176530" h="38100">
                <a:moveTo>
                  <a:pt x="140395" y="23621"/>
                </a:moveTo>
                <a:lnTo>
                  <a:pt x="139165" y="23621"/>
                </a:lnTo>
                <a:lnTo>
                  <a:pt x="141554" y="23113"/>
                </a:lnTo>
                <a:lnTo>
                  <a:pt x="140324" y="23113"/>
                </a:lnTo>
                <a:lnTo>
                  <a:pt x="140395" y="23621"/>
                </a:lnTo>
                <a:close/>
              </a:path>
              <a:path w="176530" h="38100">
                <a:moveTo>
                  <a:pt x="144182" y="23621"/>
                </a:moveTo>
                <a:lnTo>
                  <a:pt x="140395" y="23621"/>
                </a:lnTo>
                <a:lnTo>
                  <a:pt x="140324" y="23113"/>
                </a:lnTo>
                <a:lnTo>
                  <a:pt x="143704" y="23113"/>
                </a:lnTo>
                <a:lnTo>
                  <a:pt x="144182" y="23621"/>
                </a:lnTo>
                <a:close/>
              </a:path>
              <a:path w="176530" h="38100">
                <a:moveTo>
                  <a:pt x="148872" y="25399"/>
                </a:moveTo>
                <a:lnTo>
                  <a:pt x="147705" y="25399"/>
                </a:lnTo>
                <a:lnTo>
                  <a:pt x="147766" y="24891"/>
                </a:lnTo>
                <a:lnTo>
                  <a:pt x="150918" y="24002"/>
                </a:lnTo>
                <a:lnTo>
                  <a:pt x="150910" y="23113"/>
                </a:lnTo>
                <a:lnTo>
                  <a:pt x="151575" y="23113"/>
                </a:lnTo>
                <a:lnTo>
                  <a:pt x="152040" y="23621"/>
                </a:lnTo>
                <a:lnTo>
                  <a:pt x="152477" y="24002"/>
                </a:lnTo>
                <a:lnTo>
                  <a:pt x="149704" y="24002"/>
                </a:lnTo>
                <a:lnTo>
                  <a:pt x="148872" y="25399"/>
                </a:lnTo>
                <a:close/>
              </a:path>
              <a:path w="176530" h="38100">
                <a:moveTo>
                  <a:pt x="157075" y="24891"/>
                </a:moveTo>
                <a:lnTo>
                  <a:pt x="153331" y="24891"/>
                </a:lnTo>
                <a:lnTo>
                  <a:pt x="153470" y="24002"/>
                </a:lnTo>
                <a:lnTo>
                  <a:pt x="153522" y="23748"/>
                </a:lnTo>
                <a:lnTo>
                  <a:pt x="153634" y="23113"/>
                </a:lnTo>
                <a:lnTo>
                  <a:pt x="157155" y="23113"/>
                </a:lnTo>
                <a:lnTo>
                  <a:pt x="157485" y="23621"/>
                </a:lnTo>
                <a:lnTo>
                  <a:pt x="157285" y="23621"/>
                </a:lnTo>
                <a:lnTo>
                  <a:pt x="157075" y="24891"/>
                </a:lnTo>
                <a:close/>
              </a:path>
              <a:path w="176530" h="38100">
                <a:moveTo>
                  <a:pt x="78721" y="24002"/>
                </a:moveTo>
                <a:lnTo>
                  <a:pt x="76400" y="24002"/>
                </a:lnTo>
                <a:lnTo>
                  <a:pt x="76195" y="23748"/>
                </a:lnTo>
                <a:lnTo>
                  <a:pt x="78825" y="23621"/>
                </a:lnTo>
                <a:lnTo>
                  <a:pt x="79012" y="23748"/>
                </a:lnTo>
                <a:lnTo>
                  <a:pt x="79676" y="23748"/>
                </a:lnTo>
                <a:lnTo>
                  <a:pt x="78721" y="24002"/>
                </a:lnTo>
                <a:close/>
              </a:path>
              <a:path w="176530" h="38100">
                <a:moveTo>
                  <a:pt x="80307" y="25145"/>
                </a:moveTo>
                <a:lnTo>
                  <a:pt x="76333" y="25145"/>
                </a:lnTo>
                <a:lnTo>
                  <a:pt x="76284" y="24891"/>
                </a:lnTo>
                <a:lnTo>
                  <a:pt x="76164" y="24002"/>
                </a:lnTo>
                <a:lnTo>
                  <a:pt x="76400" y="24002"/>
                </a:lnTo>
                <a:lnTo>
                  <a:pt x="77117" y="24891"/>
                </a:lnTo>
                <a:lnTo>
                  <a:pt x="80256" y="24891"/>
                </a:lnTo>
                <a:lnTo>
                  <a:pt x="80307" y="25145"/>
                </a:lnTo>
                <a:close/>
              </a:path>
              <a:path w="176530" h="38100">
                <a:moveTo>
                  <a:pt x="90890" y="26669"/>
                </a:moveTo>
                <a:lnTo>
                  <a:pt x="90741" y="26669"/>
                </a:lnTo>
                <a:lnTo>
                  <a:pt x="90149" y="26034"/>
                </a:lnTo>
                <a:lnTo>
                  <a:pt x="88338" y="24002"/>
                </a:lnTo>
                <a:lnTo>
                  <a:pt x="88003" y="24002"/>
                </a:lnTo>
                <a:lnTo>
                  <a:pt x="91142" y="24891"/>
                </a:lnTo>
                <a:lnTo>
                  <a:pt x="91338" y="24891"/>
                </a:lnTo>
                <a:lnTo>
                  <a:pt x="90920" y="26542"/>
                </a:lnTo>
                <a:close/>
              </a:path>
              <a:path w="176530" h="38100">
                <a:moveTo>
                  <a:pt x="94636" y="25653"/>
                </a:moveTo>
                <a:lnTo>
                  <a:pt x="94263" y="25653"/>
                </a:lnTo>
                <a:lnTo>
                  <a:pt x="93430" y="25399"/>
                </a:lnTo>
                <a:lnTo>
                  <a:pt x="93419" y="25145"/>
                </a:lnTo>
                <a:lnTo>
                  <a:pt x="92876" y="24002"/>
                </a:lnTo>
                <a:lnTo>
                  <a:pt x="93734" y="24002"/>
                </a:lnTo>
                <a:lnTo>
                  <a:pt x="94636" y="25653"/>
                </a:lnTo>
                <a:close/>
              </a:path>
              <a:path w="176530" h="38100">
                <a:moveTo>
                  <a:pt x="150818" y="25399"/>
                </a:moveTo>
                <a:lnTo>
                  <a:pt x="149636" y="25399"/>
                </a:lnTo>
                <a:lnTo>
                  <a:pt x="149732" y="24891"/>
                </a:lnTo>
                <a:lnTo>
                  <a:pt x="149856" y="24002"/>
                </a:lnTo>
                <a:lnTo>
                  <a:pt x="152011" y="24002"/>
                </a:lnTo>
                <a:lnTo>
                  <a:pt x="150293" y="25145"/>
                </a:lnTo>
                <a:lnTo>
                  <a:pt x="150595" y="25145"/>
                </a:lnTo>
                <a:lnTo>
                  <a:pt x="150818" y="25399"/>
                </a:lnTo>
                <a:close/>
              </a:path>
              <a:path w="176530" h="38100">
                <a:moveTo>
                  <a:pt x="156976" y="25399"/>
                </a:moveTo>
                <a:lnTo>
                  <a:pt x="153225" y="25399"/>
                </a:lnTo>
                <a:lnTo>
                  <a:pt x="151048" y="24002"/>
                </a:lnTo>
                <a:lnTo>
                  <a:pt x="152515" y="24002"/>
                </a:lnTo>
                <a:lnTo>
                  <a:pt x="153262" y="24891"/>
                </a:lnTo>
                <a:lnTo>
                  <a:pt x="157075" y="24891"/>
                </a:lnTo>
                <a:lnTo>
                  <a:pt x="156976" y="25399"/>
                </a:lnTo>
                <a:close/>
              </a:path>
              <a:path w="176530" h="38100">
                <a:moveTo>
                  <a:pt x="59795" y="25145"/>
                </a:moveTo>
                <a:lnTo>
                  <a:pt x="55306" y="25145"/>
                </a:lnTo>
                <a:lnTo>
                  <a:pt x="55620" y="24891"/>
                </a:lnTo>
                <a:lnTo>
                  <a:pt x="60605" y="24891"/>
                </a:lnTo>
                <a:lnTo>
                  <a:pt x="59795" y="25145"/>
                </a:lnTo>
                <a:close/>
              </a:path>
              <a:path w="176530" h="38100">
                <a:moveTo>
                  <a:pt x="58174" y="25653"/>
                </a:moveTo>
                <a:lnTo>
                  <a:pt x="60605" y="24891"/>
                </a:lnTo>
                <a:lnTo>
                  <a:pt x="60354" y="24891"/>
                </a:lnTo>
                <a:lnTo>
                  <a:pt x="60471" y="25145"/>
                </a:lnTo>
                <a:lnTo>
                  <a:pt x="60809" y="25145"/>
                </a:lnTo>
                <a:lnTo>
                  <a:pt x="58174" y="25653"/>
                </a:lnTo>
                <a:close/>
              </a:path>
              <a:path w="176530" h="38100">
                <a:moveTo>
                  <a:pt x="62843" y="25145"/>
                </a:moveTo>
                <a:lnTo>
                  <a:pt x="60809" y="25145"/>
                </a:lnTo>
                <a:lnTo>
                  <a:pt x="62127" y="24891"/>
                </a:lnTo>
                <a:lnTo>
                  <a:pt x="63077" y="24891"/>
                </a:lnTo>
                <a:lnTo>
                  <a:pt x="62843" y="25145"/>
                </a:lnTo>
                <a:close/>
              </a:path>
              <a:path w="176530" h="38100">
                <a:moveTo>
                  <a:pt x="67563" y="25145"/>
                </a:moveTo>
                <a:lnTo>
                  <a:pt x="62912" y="25145"/>
                </a:lnTo>
                <a:lnTo>
                  <a:pt x="63178" y="24891"/>
                </a:lnTo>
                <a:lnTo>
                  <a:pt x="67791" y="24891"/>
                </a:lnTo>
                <a:lnTo>
                  <a:pt x="67563" y="25145"/>
                </a:lnTo>
                <a:close/>
              </a:path>
              <a:path w="176530" h="38100">
                <a:moveTo>
                  <a:pt x="70902" y="25145"/>
                </a:moveTo>
                <a:lnTo>
                  <a:pt x="68129" y="25145"/>
                </a:lnTo>
                <a:lnTo>
                  <a:pt x="69403" y="24891"/>
                </a:lnTo>
                <a:lnTo>
                  <a:pt x="70593" y="24891"/>
                </a:lnTo>
                <a:lnTo>
                  <a:pt x="70902" y="25145"/>
                </a:lnTo>
                <a:close/>
              </a:path>
              <a:path w="176530" h="38100">
                <a:moveTo>
                  <a:pt x="70603" y="27939"/>
                </a:moveTo>
                <a:lnTo>
                  <a:pt x="69274" y="27939"/>
                </a:lnTo>
                <a:lnTo>
                  <a:pt x="67611" y="26669"/>
                </a:lnTo>
                <a:lnTo>
                  <a:pt x="74181" y="26034"/>
                </a:lnTo>
                <a:lnTo>
                  <a:pt x="71982" y="26034"/>
                </a:lnTo>
                <a:lnTo>
                  <a:pt x="70593" y="24891"/>
                </a:lnTo>
                <a:lnTo>
                  <a:pt x="76293" y="24891"/>
                </a:lnTo>
                <a:lnTo>
                  <a:pt x="76333" y="25145"/>
                </a:lnTo>
                <a:lnTo>
                  <a:pt x="73584" y="25145"/>
                </a:lnTo>
                <a:lnTo>
                  <a:pt x="74169" y="25399"/>
                </a:lnTo>
                <a:lnTo>
                  <a:pt x="74324" y="25399"/>
                </a:lnTo>
                <a:lnTo>
                  <a:pt x="74313" y="27050"/>
                </a:lnTo>
                <a:lnTo>
                  <a:pt x="72541" y="27050"/>
                </a:lnTo>
                <a:lnTo>
                  <a:pt x="70603" y="27939"/>
                </a:lnTo>
                <a:close/>
              </a:path>
              <a:path w="176530" h="38100">
                <a:moveTo>
                  <a:pt x="80825" y="25145"/>
                </a:moveTo>
                <a:lnTo>
                  <a:pt x="80476" y="25145"/>
                </a:lnTo>
                <a:lnTo>
                  <a:pt x="80762" y="24891"/>
                </a:lnTo>
                <a:lnTo>
                  <a:pt x="81054" y="24891"/>
                </a:lnTo>
                <a:lnTo>
                  <a:pt x="80825" y="25145"/>
                </a:lnTo>
                <a:close/>
              </a:path>
              <a:path w="176530" h="38100">
                <a:moveTo>
                  <a:pt x="85826" y="25145"/>
                </a:moveTo>
                <a:lnTo>
                  <a:pt x="84403" y="25145"/>
                </a:lnTo>
                <a:lnTo>
                  <a:pt x="84519" y="24891"/>
                </a:lnTo>
                <a:lnTo>
                  <a:pt x="85291" y="24891"/>
                </a:lnTo>
                <a:lnTo>
                  <a:pt x="85826" y="25145"/>
                </a:lnTo>
                <a:close/>
              </a:path>
              <a:path w="176530" h="38100">
                <a:moveTo>
                  <a:pt x="89357" y="25145"/>
                </a:moveTo>
                <a:lnTo>
                  <a:pt x="87931" y="25145"/>
                </a:lnTo>
                <a:lnTo>
                  <a:pt x="87835" y="24891"/>
                </a:lnTo>
                <a:lnTo>
                  <a:pt x="89131" y="24891"/>
                </a:lnTo>
                <a:lnTo>
                  <a:pt x="89357" y="25145"/>
                </a:lnTo>
                <a:close/>
              </a:path>
              <a:path w="176530" h="38100">
                <a:moveTo>
                  <a:pt x="91520" y="25145"/>
                </a:moveTo>
                <a:lnTo>
                  <a:pt x="91274" y="25145"/>
                </a:lnTo>
                <a:lnTo>
                  <a:pt x="91338" y="24891"/>
                </a:lnTo>
                <a:lnTo>
                  <a:pt x="91490" y="24891"/>
                </a:lnTo>
                <a:lnTo>
                  <a:pt x="91520" y="25145"/>
                </a:lnTo>
                <a:close/>
              </a:path>
              <a:path w="176530" h="38100">
                <a:moveTo>
                  <a:pt x="94049" y="28566"/>
                </a:moveTo>
                <a:lnTo>
                  <a:pt x="91465" y="28566"/>
                </a:lnTo>
                <a:lnTo>
                  <a:pt x="92231" y="27939"/>
                </a:lnTo>
                <a:lnTo>
                  <a:pt x="91886" y="27939"/>
                </a:lnTo>
                <a:lnTo>
                  <a:pt x="91760" y="27050"/>
                </a:lnTo>
                <a:lnTo>
                  <a:pt x="91699" y="26669"/>
                </a:lnTo>
                <a:lnTo>
                  <a:pt x="91580" y="25653"/>
                </a:lnTo>
                <a:lnTo>
                  <a:pt x="91490" y="24891"/>
                </a:lnTo>
                <a:lnTo>
                  <a:pt x="91142" y="24891"/>
                </a:lnTo>
                <a:lnTo>
                  <a:pt x="93430" y="25399"/>
                </a:lnTo>
                <a:lnTo>
                  <a:pt x="94641" y="27939"/>
                </a:lnTo>
                <a:lnTo>
                  <a:pt x="94049" y="28566"/>
                </a:lnTo>
                <a:close/>
              </a:path>
              <a:path w="176530" h="38100">
                <a:moveTo>
                  <a:pt x="93419" y="25145"/>
                </a:moveTo>
                <a:lnTo>
                  <a:pt x="92286" y="25145"/>
                </a:lnTo>
                <a:lnTo>
                  <a:pt x="91142" y="24891"/>
                </a:lnTo>
                <a:lnTo>
                  <a:pt x="93298" y="24891"/>
                </a:lnTo>
                <a:lnTo>
                  <a:pt x="93419" y="25145"/>
                </a:lnTo>
                <a:close/>
              </a:path>
              <a:path w="176530" h="38100">
                <a:moveTo>
                  <a:pt x="95344" y="25145"/>
                </a:moveTo>
                <a:lnTo>
                  <a:pt x="94359" y="25145"/>
                </a:lnTo>
                <a:lnTo>
                  <a:pt x="94220" y="24891"/>
                </a:lnTo>
                <a:lnTo>
                  <a:pt x="95624" y="24891"/>
                </a:lnTo>
                <a:lnTo>
                  <a:pt x="95344" y="25145"/>
                </a:lnTo>
                <a:close/>
              </a:path>
              <a:path w="176530" h="38100">
                <a:moveTo>
                  <a:pt x="123639" y="25145"/>
                </a:moveTo>
                <a:lnTo>
                  <a:pt x="123440" y="25145"/>
                </a:lnTo>
                <a:lnTo>
                  <a:pt x="123712" y="24891"/>
                </a:lnTo>
                <a:lnTo>
                  <a:pt x="123639" y="25145"/>
                </a:lnTo>
                <a:close/>
              </a:path>
              <a:path w="176530" h="38100">
                <a:moveTo>
                  <a:pt x="124273" y="25145"/>
                </a:moveTo>
                <a:lnTo>
                  <a:pt x="123639" y="25145"/>
                </a:lnTo>
                <a:lnTo>
                  <a:pt x="123513" y="24891"/>
                </a:lnTo>
                <a:lnTo>
                  <a:pt x="124373" y="24891"/>
                </a:lnTo>
                <a:lnTo>
                  <a:pt x="124273" y="25145"/>
                </a:lnTo>
                <a:close/>
              </a:path>
              <a:path w="176530" h="38100">
                <a:moveTo>
                  <a:pt x="127783" y="25145"/>
                </a:moveTo>
                <a:lnTo>
                  <a:pt x="126376" y="25145"/>
                </a:lnTo>
                <a:lnTo>
                  <a:pt x="126493" y="24891"/>
                </a:lnTo>
                <a:lnTo>
                  <a:pt x="127664" y="24891"/>
                </a:lnTo>
                <a:lnTo>
                  <a:pt x="127783" y="25145"/>
                </a:lnTo>
                <a:close/>
              </a:path>
              <a:path w="176530" h="38100">
                <a:moveTo>
                  <a:pt x="137390" y="25145"/>
                </a:moveTo>
                <a:lnTo>
                  <a:pt x="134953" y="25145"/>
                </a:lnTo>
                <a:lnTo>
                  <a:pt x="135163" y="24891"/>
                </a:lnTo>
                <a:lnTo>
                  <a:pt x="138009" y="24891"/>
                </a:lnTo>
                <a:lnTo>
                  <a:pt x="137390" y="25145"/>
                </a:lnTo>
                <a:close/>
              </a:path>
              <a:path w="176530" h="38100">
                <a:moveTo>
                  <a:pt x="147735" y="25145"/>
                </a:moveTo>
                <a:lnTo>
                  <a:pt x="143433" y="25145"/>
                </a:lnTo>
                <a:lnTo>
                  <a:pt x="143692" y="24891"/>
                </a:lnTo>
                <a:lnTo>
                  <a:pt x="147766" y="24891"/>
                </a:lnTo>
                <a:lnTo>
                  <a:pt x="147735" y="25145"/>
                </a:lnTo>
                <a:close/>
              </a:path>
              <a:path w="176530" h="38100">
                <a:moveTo>
                  <a:pt x="149684" y="25145"/>
                </a:moveTo>
                <a:lnTo>
                  <a:pt x="149023" y="25145"/>
                </a:lnTo>
                <a:lnTo>
                  <a:pt x="149174" y="24891"/>
                </a:lnTo>
                <a:lnTo>
                  <a:pt x="149732" y="24891"/>
                </a:lnTo>
                <a:lnTo>
                  <a:pt x="149684" y="25145"/>
                </a:lnTo>
                <a:close/>
              </a:path>
              <a:path w="176530" h="38100">
                <a:moveTo>
                  <a:pt x="150595" y="25145"/>
                </a:moveTo>
                <a:lnTo>
                  <a:pt x="150293" y="25145"/>
                </a:lnTo>
                <a:lnTo>
                  <a:pt x="150674" y="24891"/>
                </a:lnTo>
                <a:lnTo>
                  <a:pt x="150372" y="24891"/>
                </a:lnTo>
                <a:lnTo>
                  <a:pt x="150595" y="25145"/>
                </a:lnTo>
                <a:close/>
              </a:path>
              <a:path w="176530" h="38100">
                <a:moveTo>
                  <a:pt x="152829" y="25145"/>
                </a:moveTo>
                <a:lnTo>
                  <a:pt x="150595" y="25145"/>
                </a:lnTo>
                <a:lnTo>
                  <a:pt x="150372" y="24891"/>
                </a:lnTo>
                <a:lnTo>
                  <a:pt x="152433" y="24891"/>
                </a:lnTo>
                <a:lnTo>
                  <a:pt x="152829" y="25145"/>
                </a:lnTo>
                <a:close/>
              </a:path>
              <a:path w="176530" h="38100">
                <a:moveTo>
                  <a:pt x="76455" y="26034"/>
                </a:moveTo>
                <a:lnTo>
                  <a:pt x="75633" y="26034"/>
                </a:lnTo>
                <a:lnTo>
                  <a:pt x="73584" y="25145"/>
                </a:lnTo>
                <a:lnTo>
                  <a:pt x="76333" y="25145"/>
                </a:lnTo>
                <a:lnTo>
                  <a:pt x="76455" y="26034"/>
                </a:lnTo>
                <a:close/>
              </a:path>
              <a:path w="176530" h="38100">
                <a:moveTo>
                  <a:pt x="124218" y="25653"/>
                </a:moveTo>
                <a:lnTo>
                  <a:pt x="122897" y="25653"/>
                </a:lnTo>
                <a:lnTo>
                  <a:pt x="123169" y="25399"/>
                </a:lnTo>
                <a:lnTo>
                  <a:pt x="124173" y="25399"/>
                </a:lnTo>
                <a:lnTo>
                  <a:pt x="124218" y="25653"/>
                </a:lnTo>
                <a:close/>
              </a:path>
              <a:path w="176530" h="38100">
                <a:moveTo>
                  <a:pt x="128316" y="25653"/>
                </a:moveTo>
                <a:lnTo>
                  <a:pt x="126220" y="25653"/>
                </a:lnTo>
                <a:lnTo>
                  <a:pt x="126298" y="25399"/>
                </a:lnTo>
                <a:lnTo>
                  <a:pt x="128068" y="25399"/>
                </a:lnTo>
                <a:lnTo>
                  <a:pt x="128316" y="25653"/>
                </a:lnTo>
                <a:close/>
              </a:path>
              <a:path w="176530" h="38100">
                <a:moveTo>
                  <a:pt x="136199" y="25653"/>
                </a:moveTo>
                <a:lnTo>
                  <a:pt x="134573" y="25653"/>
                </a:lnTo>
                <a:lnTo>
                  <a:pt x="134742" y="25399"/>
                </a:lnTo>
                <a:lnTo>
                  <a:pt x="136771" y="25399"/>
                </a:lnTo>
                <a:lnTo>
                  <a:pt x="136199" y="25653"/>
                </a:lnTo>
                <a:close/>
              </a:path>
              <a:path w="176530" h="38100">
                <a:moveTo>
                  <a:pt x="147681" y="25653"/>
                </a:moveTo>
                <a:lnTo>
                  <a:pt x="142915" y="25653"/>
                </a:lnTo>
                <a:lnTo>
                  <a:pt x="143174" y="25399"/>
                </a:lnTo>
                <a:lnTo>
                  <a:pt x="147705" y="25399"/>
                </a:lnTo>
                <a:lnTo>
                  <a:pt x="147681" y="25653"/>
                </a:lnTo>
                <a:close/>
              </a:path>
              <a:path w="176530" h="38100">
                <a:moveTo>
                  <a:pt x="149597" y="25653"/>
                </a:moveTo>
                <a:lnTo>
                  <a:pt x="148728" y="25653"/>
                </a:lnTo>
                <a:lnTo>
                  <a:pt x="148872" y="25399"/>
                </a:lnTo>
                <a:lnTo>
                  <a:pt x="149636" y="25399"/>
                </a:lnTo>
                <a:lnTo>
                  <a:pt x="149597" y="25653"/>
                </a:lnTo>
                <a:close/>
              </a:path>
              <a:path w="176530" h="38100">
                <a:moveTo>
                  <a:pt x="153602" y="25653"/>
                </a:moveTo>
                <a:lnTo>
                  <a:pt x="150941" y="25653"/>
                </a:lnTo>
                <a:lnTo>
                  <a:pt x="150818" y="25399"/>
                </a:lnTo>
                <a:lnTo>
                  <a:pt x="153225" y="25399"/>
                </a:lnTo>
                <a:lnTo>
                  <a:pt x="153602" y="25653"/>
                </a:lnTo>
                <a:close/>
              </a:path>
              <a:path w="176530" h="38100">
                <a:moveTo>
                  <a:pt x="61872" y="30098"/>
                </a:moveTo>
                <a:lnTo>
                  <a:pt x="61656" y="29971"/>
                </a:lnTo>
                <a:lnTo>
                  <a:pt x="60603" y="28877"/>
                </a:lnTo>
                <a:lnTo>
                  <a:pt x="60328" y="28566"/>
                </a:lnTo>
                <a:lnTo>
                  <a:pt x="59837" y="27939"/>
                </a:lnTo>
                <a:lnTo>
                  <a:pt x="60270" y="27939"/>
                </a:lnTo>
                <a:lnTo>
                  <a:pt x="62375" y="25653"/>
                </a:lnTo>
                <a:lnTo>
                  <a:pt x="66151" y="25653"/>
                </a:lnTo>
                <a:lnTo>
                  <a:pt x="66489" y="26542"/>
                </a:lnTo>
                <a:lnTo>
                  <a:pt x="61568" y="26669"/>
                </a:lnTo>
                <a:lnTo>
                  <a:pt x="61677" y="27939"/>
                </a:lnTo>
                <a:lnTo>
                  <a:pt x="61761" y="28877"/>
                </a:lnTo>
                <a:lnTo>
                  <a:pt x="61872" y="30098"/>
                </a:lnTo>
                <a:close/>
              </a:path>
              <a:path w="176530" h="38100">
                <a:moveTo>
                  <a:pt x="126180" y="29463"/>
                </a:moveTo>
                <a:lnTo>
                  <a:pt x="124962" y="29463"/>
                </a:lnTo>
                <a:lnTo>
                  <a:pt x="124845" y="28877"/>
                </a:lnTo>
                <a:lnTo>
                  <a:pt x="124783" y="28566"/>
                </a:lnTo>
                <a:lnTo>
                  <a:pt x="124659" y="27939"/>
                </a:lnTo>
                <a:lnTo>
                  <a:pt x="124592" y="27558"/>
                </a:lnTo>
                <a:lnTo>
                  <a:pt x="124483" y="27050"/>
                </a:lnTo>
                <a:lnTo>
                  <a:pt x="124407" y="26669"/>
                </a:lnTo>
                <a:lnTo>
                  <a:pt x="124281" y="26034"/>
                </a:lnTo>
                <a:lnTo>
                  <a:pt x="124208" y="25653"/>
                </a:lnTo>
                <a:lnTo>
                  <a:pt x="126220" y="25653"/>
                </a:lnTo>
                <a:lnTo>
                  <a:pt x="125922" y="26542"/>
                </a:lnTo>
                <a:lnTo>
                  <a:pt x="125780" y="27050"/>
                </a:lnTo>
                <a:lnTo>
                  <a:pt x="125601" y="27050"/>
                </a:lnTo>
                <a:lnTo>
                  <a:pt x="125737" y="27558"/>
                </a:lnTo>
                <a:lnTo>
                  <a:pt x="126180" y="29463"/>
                </a:lnTo>
                <a:close/>
              </a:path>
              <a:path w="176530" h="38100">
                <a:moveTo>
                  <a:pt x="127911" y="27558"/>
                </a:moveTo>
                <a:lnTo>
                  <a:pt x="127220" y="27558"/>
                </a:lnTo>
                <a:lnTo>
                  <a:pt x="129310" y="26669"/>
                </a:lnTo>
                <a:lnTo>
                  <a:pt x="128316" y="25653"/>
                </a:lnTo>
                <a:lnTo>
                  <a:pt x="134573" y="25653"/>
                </a:lnTo>
                <a:lnTo>
                  <a:pt x="134329" y="26034"/>
                </a:lnTo>
                <a:lnTo>
                  <a:pt x="133209" y="26034"/>
                </a:lnTo>
                <a:lnTo>
                  <a:pt x="132818" y="26542"/>
                </a:lnTo>
                <a:lnTo>
                  <a:pt x="132684" y="26669"/>
                </a:lnTo>
                <a:lnTo>
                  <a:pt x="132364" y="27050"/>
                </a:lnTo>
                <a:lnTo>
                  <a:pt x="127723" y="27050"/>
                </a:lnTo>
                <a:lnTo>
                  <a:pt x="127911" y="27558"/>
                </a:lnTo>
                <a:close/>
              </a:path>
              <a:path w="176530" h="38100">
                <a:moveTo>
                  <a:pt x="140847" y="27558"/>
                </a:moveTo>
                <a:lnTo>
                  <a:pt x="140640" y="27558"/>
                </a:lnTo>
                <a:lnTo>
                  <a:pt x="140043" y="26669"/>
                </a:lnTo>
                <a:lnTo>
                  <a:pt x="139838" y="26542"/>
                </a:lnTo>
                <a:lnTo>
                  <a:pt x="139658" y="26034"/>
                </a:lnTo>
                <a:lnTo>
                  <a:pt x="135597" y="26034"/>
                </a:lnTo>
                <a:lnTo>
                  <a:pt x="136199" y="25653"/>
                </a:lnTo>
                <a:lnTo>
                  <a:pt x="142915" y="25653"/>
                </a:lnTo>
                <a:lnTo>
                  <a:pt x="142010" y="26542"/>
                </a:lnTo>
                <a:lnTo>
                  <a:pt x="141834" y="26669"/>
                </a:lnTo>
                <a:lnTo>
                  <a:pt x="140847" y="27558"/>
                </a:lnTo>
                <a:close/>
              </a:path>
              <a:path w="176530" h="38100">
                <a:moveTo>
                  <a:pt x="147575" y="27558"/>
                </a:moveTo>
                <a:lnTo>
                  <a:pt x="147681" y="25653"/>
                </a:lnTo>
                <a:lnTo>
                  <a:pt x="148728" y="25653"/>
                </a:lnTo>
                <a:lnTo>
                  <a:pt x="147575" y="27558"/>
                </a:lnTo>
                <a:close/>
              </a:path>
              <a:path w="176530" h="38100">
                <a:moveTo>
                  <a:pt x="150200" y="27558"/>
                </a:moveTo>
                <a:lnTo>
                  <a:pt x="149288" y="27558"/>
                </a:lnTo>
                <a:lnTo>
                  <a:pt x="149385" y="27050"/>
                </a:lnTo>
                <a:lnTo>
                  <a:pt x="149443" y="26669"/>
                </a:lnTo>
                <a:lnTo>
                  <a:pt x="149539" y="26034"/>
                </a:lnTo>
                <a:lnTo>
                  <a:pt x="149597" y="25653"/>
                </a:lnTo>
                <a:lnTo>
                  <a:pt x="150941" y="25653"/>
                </a:lnTo>
                <a:lnTo>
                  <a:pt x="151369" y="26542"/>
                </a:lnTo>
                <a:lnTo>
                  <a:pt x="151640" y="27050"/>
                </a:lnTo>
                <a:lnTo>
                  <a:pt x="153335" y="27050"/>
                </a:lnTo>
                <a:lnTo>
                  <a:pt x="150200" y="27558"/>
                </a:lnTo>
                <a:close/>
              </a:path>
              <a:path w="176530" h="38100">
                <a:moveTo>
                  <a:pt x="155893" y="27050"/>
                </a:moveTo>
                <a:lnTo>
                  <a:pt x="155675" y="27050"/>
                </a:lnTo>
                <a:lnTo>
                  <a:pt x="153602" y="25653"/>
                </a:lnTo>
                <a:lnTo>
                  <a:pt x="156936" y="25653"/>
                </a:lnTo>
                <a:lnTo>
                  <a:pt x="156873" y="26034"/>
                </a:lnTo>
                <a:lnTo>
                  <a:pt x="156790" y="26542"/>
                </a:lnTo>
                <a:lnTo>
                  <a:pt x="155893" y="27050"/>
                </a:lnTo>
                <a:close/>
              </a:path>
              <a:path w="176530" h="38100">
                <a:moveTo>
                  <a:pt x="76803" y="26542"/>
                </a:moveTo>
                <a:lnTo>
                  <a:pt x="76528" y="26542"/>
                </a:lnTo>
                <a:lnTo>
                  <a:pt x="76457" y="26034"/>
                </a:lnTo>
                <a:lnTo>
                  <a:pt x="75633" y="26034"/>
                </a:lnTo>
                <a:lnTo>
                  <a:pt x="76803" y="26542"/>
                </a:lnTo>
                <a:close/>
              </a:path>
              <a:path w="176530" h="38100">
                <a:moveTo>
                  <a:pt x="87767" y="26542"/>
                </a:moveTo>
                <a:lnTo>
                  <a:pt x="83773" y="26542"/>
                </a:lnTo>
                <a:lnTo>
                  <a:pt x="83998" y="26034"/>
                </a:lnTo>
                <a:lnTo>
                  <a:pt x="89127" y="26034"/>
                </a:lnTo>
                <a:lnTo>
                  <a:pt x="87767" y="26542"/>
                </a:lnTo>
                <a:close/>
              </a:path>
              <a:path w="176530" h="38100">
                <a:moveTo>
                  <a:pt x="88700" y="26542"/>
                </a:moveTo>
                <a:lnTo>
                  <a:pt x="88504" y="26542"/>
                </a:lnTo>
                <a:lnTo>
                  <a:pt x="88313" y="26034"/>
                </a:lnTo>
                <a:lnTo>
                  <a:pt x="87726" y="26034"/>
                </a:lnTo>
                <a:lnTo>
                  <a:pt x="88700" y="26542"/>
                </a:lnTo>
                <a:close/>
              </a:path>
              <a:path w="176530" h="38100">
                <a:moveTo>
                  <a:pt x="91684" y="26542"/>
                </a:moveTo>
                <a:lnTo>
                  <a:pt x="90920" y="26542"/>
                </a:lnTo>
                <a:lnTo>
                  <a:pt x="91049" y="26034"/>
                </a:lnTo>
                <a:lnTo>
                  <a:pt x="91625" y="26034"/>
                </a:lnTo>
                <a:lnTo>
                  <a:pt x="91684" y="26542"/>
                </a:lnTo>
                <a:close/>
              </a:path>
              <a:path w="176530" h="38100">
                <a:moveTo>
                  <a:pt x="95041" y="26542"/>
                </a:moveTo>
                <a:lnTo>
                  <a:pt x="94016" y="26542"/>
                </a:lnTo>
                <a:lnTo>
                  <a:pt x="93799" y="26034"/>
                </a:lnTo>
                <a:lnTo>
                  <a:pt x="94806" y="26034"/>
                </a:lnTo>
                <a:lnTo>
                  <a:pt x="95041" y="26542"/>
                </a:lnTo>
                <a:close/>
              </a:path>
              <a:path w="176530" h="38100">
                <a:moveTo>
                  <a:pt x="113484" y="26542"/>
                </a:moveTo>
                <a:lnTo>
                  <a:pt x="110064" y="26542"/>
                </a:lnTo>
                <a:lnTo>
                  <a:pt x="110648" y="26034"/>
                </a:lnTo>
                <a:lnTo>
                  <a:pt x="113048" y="26034"/>
                </a:lnTo>
                <a:lnTo>
                  <a:pt x="113484" y="26542"/>
                </a:lnTo>
                <a:close/>
              </a:path>
              <a:path w="176530" h="38100">
                <a:moveTo>
                  <a:pt x="115691" y="30098"/>
                </a:moveTo>
                <a:lnTo>
                  <a:pt x="115557" y="29971"/>
                </a:lnTo>
                <a:lnTo>
                  <a:pt x="115468" y="29463"/>
                </a:lnTo>
                <a:lnTo>
                  <a:pt x="115365" y="28877"/>
                </a:lnTo>
                <a:lnTo>
                  <a:pt x="115217" y="28566"/>
                </a:lnTo>
                <a:lnTo>
                  <a:pt x="114681" y="27939"/>
                </a:lnTo>
                <a:lnTo>
                  <a:pt x="114399" y="27558"/>
                </a:lnTo>
                <a:lnTo>
                  <a:pt x="113464" y="26542"/>
                </a:lnTo>
                <a:lnTo>
                  <a:pt x="113152" y="26034"/>
                </a:lnTo>
                <a:lnTo>
                  <a:pt x="122367" y="26034"/>
                </a:lnTo>
                <a:lnTo>
                  <a:pt x="122000" y="26542"/>
                </a:lnTo>
                <a:lnTo>
                  <a:pt x="121840" y="26669"/>
                </a:lnTo>
                <a:lnTo>
                  <a:pt x="120900" y="27558"/>
                </a:lnTo>
                <a:lnTo>
                  <a:pt x="120541" y="27939"/>
                </a:lnTo>
                <a:lnTo>
                  <a:pt x="116263" y="27939"/>
                </a:lnTo>
                <a:lnTo>
                  <a:pt x="115859" y="29463"/>
                </a:lnTo>
                <a:lnTo>
                  <a:pt x="115792" y="29717"/>
                </a:lnTo>
                <a:lnTo>
                  <a:pt x="115691" y="30098"/>
                </a:lnTo>
                <a:close/>
              </a:path>
              <a:path w="176530" h="38100">
                <a:moveTo>
                  <a:pt x="124382" y="26542"/>
                </a:moveTo>
                <a:lnTo>
                  <a:pt x="121970" y="26542"/>
                </a:lnTo>
                <a:lnTo>
                  <a:pt x="122490" y="26034"/>
                </a:lnTo>
                <a:lnTo>
                  <a:pt x="124281" y="26034"/>
                </a:lnTo>
                <a:lnTo>
                  <a:pt x="124382" y="26542"/>
                </a:lnTo>
                <a:close/>
              </a:path>
              <a:path w="176530" h="38100">
                <a:moveTo>
                  <a:pt x="129186" y="26542"/>
                </a:moveTo>
                <a:lnTo>
                  <a:pt x="125941" y="26542"/>
                </a:lnTo>
                <a:lnTo>
                  <a:pt x="126109" y="26034"/>
                </a:lnTo>
                <a:lnTo>
                  <a:pt x="128689" y="26034"/>
                </a:lnTo>
                <a:lnTo>
                  <a:pt x="129186" y="26542"/>
                </a:lnTo>
                <a:close/>
              </a:path>
              <a:path w="176530" h="38100">
                <a:moveTo>
                  <a:pt x="135569" y="26542"/>
                </a:moveTo>
                <a:lnTo>
                  <a:pt x="132791" y="26542"/>
                </a:lnTo>
                <a:lnTo>
                  <a:pt x="133217" y="26034"/>
                </a:lnTo>
                <a:lnTo>
                  <a:pt x="135338" y="26034"/>
                </a:lnTo>
                <a:lnTo>
                  <a:pt x="135569" y="26542"/>
                </a:lnTo>
                <a:close/>
              </a:path>
              <a:path w="176530" h="38100">
                <a:moveTo>
                  <a:pt x="140004" y="30987"/>
                </a:moveTo>
                <a:lnTo>
                  <a:pt x="136869" y="28566"/>
                </a:lnTo>
                <a:lnTo>
                  <a:pt x="137113" y="28566"/>
                </a:lnTo>
                <a:lnTo>
                  <a:pt x="135679" y="27939"/>
                </a:lnTo>
                <a:lnTo>
                  <a:pt x="136170" y="27939"/>
                </a:lnTo>
                <a:lnTo>
                  <a:pt x="136033" y="27558"/>
                </a:lnTo>
                <a:lnTo>
                  <a:pt x="135627" y="26669"/>
                </a:lnTo>
                <a:lnTo>
                  <a:pt x="135342" y="26034"/>
                </a:lnTo>
                <a:lnTo>
                  <a:pt x="139617" y="26034"/>
                </a:lnTo>
                <a:lnTo>
                  <a:pt x="139958" y="26542"/>
                </a:lnTo>
                <a:lnTo>
                  <a:pt x="140875" y="29463"/>
                </a:lnTo>
                <a:lnTo>
                  <a:pt x="140965" y="29717"/>
                </a:lnTo>
                <a:lnTo>
                  <a:pt x="141055" y="29971"/>
                </a:lnTo>
                <a:lnTo>
                  <a:pt x="140004" y="30987"/>
                </a:lnTo>
                <a:close/>
              </a:path>
              <a:path w="176530" h="38100">
                <a:moveTo>
                  <a:pt x="147595" y="26542"/>
                </a:moveTo>
                <a:lnTo>
                  <a:pt x="141975" y="26542"/>
                </a:lnTo>
                <a:lnTo>
                  <a:pt x="142539" y="26034"/>
                </a:lnTo>
                <a:lnTo>
                  <a:pt x="147644" y="26034"/>
                </a:lnTo>
                <a:lnTo>
                  <a:pt x="147595" y="26542"/>
                </a:lnTo>
                <a:close/>
              </a:path>
              <a:path w="176530" h="38100">
                <a:moveTo>
                  <a:pt x="149462" y="26542"/>
                </a:moveTo>
                <a:lnTo>
                  <a:pt x="148223" y="26542"/>
                </a:lnTo>
                <a:lnTo>
                  <a:pt x="148512" y="26034"/>
                </a:lnTo>
                <a:lnTo>
                  <a:pt x="149539" y="26034"/>
                </a:lnTo>
                <a:lnTo>
                  <a:pt x="149462" y="26542"/>
                </a:lnTo>
                <a:close/>
              </a:path>
              <a:path w="176530" h="38100">
                <a:moveTo>
                  <a:pt x="154921" y="26542"/>
                </a:moveTo>
                <a:lnTo>
                  <a:pt x="151386" y="26542"/>
                </a:lnTo>
                <a:lnTo>
                  <a:pt x="151131" y="26034"/>
                </a:lnTo>
                <a:lnTo>
                  <a:pt x="154167" y="26034"/>
                </a:lnTo>
                <a:lnTo>
                  <a:pt x="154921" y="26542"/>
                </a:lnTo>
                <a:close/>
              </a:path>
              <a:path w="176530" h="38100">
                <a:moveTo>
                  <a:pt x="67014" y="27939"/>
                </a:moveTo>
                <a:lnTo>
                  <a:pt x="62694" y="27050"/>
                </a:lnTo>
                <a:lnTo>
                  <a:pt x="62256" y="27050"/>
                </a:lnTo>
                <a:lnTo>
                  <a:pt x="61240" y="26669"/>
                </a:lnTo>
                <a:lnTo>
                  <a:pt x="66527" y="26669"/>
                </a:lnTo>
                <a:lnTo>
                  <a:pt x="67014" y="27939"/>
                </a:lnTo>
                <a:close/>
              </a:path>
              <a:path w="176530" h="38100">
                <a:moveTo>
                  <a:pt x="62415" y="37845"/>
                </a:moveTo>
                <a:lnTo>
                  <a:pt x="62481" y="30352"/>
                </a:lnTo>
                <a:lnTo>
                  <a:pt x="62608" y="27050"/>
                </a:lnTo>
                <a:lnTo>
                  <a:pt x="63311" y="27050"/>
                </a:lnTo>
                <a:lnTo>
                  <a:pt x="63311" y="30987"/>
                </a:lnTo>
                <a:lnTo>
                  <a:pt x="65316" y="30987"/>
                </a:lnTo>
                <a:lnTo>
                  <a:pt x="62415" y="37845"/>
                </a:lnTo>
                <a:close/>
              </a:path>
              <a:path w="176530" h="38100">
                <a:moveTo>
                  <a:pt x="74124" y="30098"/>
                </a:moveTo>
                <a:lnTo>
                  <a:pt x="73624" y="30098"/>
                </a:lnTo>
                <a:lnTo>
                  <a:pt x="73717" y="27939"/>
                </a:lnTo>
                <a:lnTo>
                  <a:pt x="73452" y="27939"/>
                </a:lnTo>
                <a:lnTo>
                  <a:pt x="72305" y="27050"/>
                </a:lnTo>
                <a:lnTo>
                  <a:pt x="74312" y="27050"/>
                </a:lnTo>
                <a:lnTo>
                  <a:pt x="74301" y="28566"/>
                </a:lnTo>
                <a:lnTo>
                  <a:pt x="77279" y="28566"/>
                </a:lnTo>
                <a:lnTo>
                  <a:pt x="77788" y="28877"/>
                </a:lnTo>
                <a:lnTo>
                  <a:pt x="78931" y="28877"/>
                </a:lnTo>
                <a:lnTo>
                  <a:pt x="74124" y="30098"/>
                </a:lnTo>
                <a:close/>
              </a:path>
              <a:path w="176530" h="38100">
                <a:moveTo>
                  <a:pt x="78406" y="27558"/>
                </a:moveTo>
                <a:lnTo>
                  <a:pt x="74310" y="27558"/>
                </a:lnTo>
                <a:lnTo>
                  <a:pt x="74313" y="27050"/>
                </a:lnTo>
                <a:lnTo>
                  <a:pt x="70217" y="27050"/>
                </a:lnTo>
                <a:lnTo>
                  <a:pt x="78406" y="27558"/>
                </a:lnTo>
                <a:close/>
              </a:path>
              <a:path w="176530" h="38100">
                <a:moveTo>
                  <a:pt x="80627" y="27558"/>
                </a:moveTo>
                <a:lnTo>
                  <a:pt x="78406" y="27558"/>
                </a:lnTo>
                <a:lnTo>
                  <a:pt x="70217" y="27050"/>
                </a:lnTo>
                <a:lnTo>
                  <a:pt x="80530" y="27050"/>
                </a:lnTo>
                <a:lnTo>
                  <a:pt x="80627" y="27558"/>
                </a:lnTo>
                <a:close/>
              </a:path>
              <a:path w="176530" h="38100">
                <a:moveTo>
                  <a:pt x="85329" y="27558"/>
                </a:moveTo>
                <a:lnTo>
                  <a:pt x="83900" y="27558"/>
                </a:lnTo>
                <a:lnTo>
                  <a:pt x="83857" y="27050"/>
                </a:lnTo>
                <a:lnTo>
                  <a:pt x="85357" y="27050"/>
                </a:lnTo>
                <a:lnTo>
                  <a:pt x="85329" y="27558"/>
                </a:lnTo>
                <a:close/>
              </a:path>
              <a:path w="176530" h="38100">
                <a:moveTo>
                  <a:pt x="87023" y="32003"/>
                </a:moveTo>
                <a:lnTo>
                  <a:pt x="85487" y="29717"/>
                </a:lnTo>
                <a:lnTo>
                  <a:pt x="85224" y="29463"/>
                </a:lnTo>
                <a:lnTo>
                  <a:pt x="85256" y="28877"/>
                </a:lnTo>
                <a:lnTo>
                  <a:pt x="85382" y="27050"/>
                </a:lnTo>
                <a:lnTo>
                  <a:pt x="85964" y="27050"/>
                </a:lnTo>
                <a:lnTo>
                  <a:pt x="88323" y="28566"/>
                </a:lnTo>
                <a:lnTo>
                  <a:pt x="88267" y="28877"/>
                </a:lnTo>
                <a:lnTo>
                  <a:pt x="87073" y="31876"/>
                </a:lnTo>
                <a:close/>
              </a:path>
              <a:path w="176530" h="38100">
                <a:moveTo>
                  <a:pt x="91842" y="27558"/>
                </a:moveTo>
                <a:lnTo>
                  <a:pt x="86824" y="27558"/>
                </a:lnTo>
                <a:lnTo>
                  <a:pt x="86067" y="27050"/>
                </a:lnTo>
                <a:lnTo>
                  <a:pt x="91760" y="27050"/>
                </a:lnTo>
                <a:lnTo>
                  <a:pt x="91842" y="27558"/>
                </a:lnTo>
                <a:close/>
              </a:path>
              <a:path w="176530" h="38100">
                <a:moveTo>
                  <a:pt x="95509" y="27558"/>
                </a:moveTo>
                <a:lnTo>
                  <a:pt x="94505" y="27558"/>
                </a:lnTo>
                <a:lnTo>
                  <a:pt x="94288" y="27050"/>
                </a:lnTo>
                <a:lnTo>
                  <a:pt x="95275" y="27050"/>
                </a:lnTo>
                <a:lnTo>
                  <a:pt x="95509" y="27558"/>
                </a:lnTo>
                <a:close/>
              </a:path>
              <a:path w="176530" h="38100">
                <a:moveTo>
                  <a:pt x="96197" y="27558"/>
                </a:moveTo>
                <a:lnTo>
                  <a:pt x="96016" y="27558"/>
                </a:lnTo>
                <a:lnTo>
                  <a:pt x="95923" y="27050"/>
                </a:lnTo>
                <a:lnTo>
                  <a:pt x="95624" y="27050"/>
                </a:lnTo>
                <a:lnTo>
                  <a:pt x="96197" y="27558"/>
                </a:lnTo>
                <a:close/>
              </a:path>
              <a:path w="176530" h="38100">
                <a:moveTo>
                  <a:pt x="99123" y="32003"/>
                </a:moveTo>
                <a:lnTo>
                  <a:pt x="96367" y="32003"/>
                </a:lnTo>
                <a:lnTo>
                  <a:pt x="97835" y="28877"/>
                </a:lnTo>
                <a:lnTo>
                  <a:pt x="97685" y="28877"/>
                </a:lnTo>
                <a:lnTo>
                  <a:pt x="96197" y="27558"/>
                </a:lnTo>
                <a:lnTo>
                  <a:pt x="95741" y="27050"/>
                </a:lnTo>
                <a:lnTo>
                  <a:pt x="109480" y="27050"/>
                </a:lnTo>
                <a:lnTo>
                  <a:pt x="109538" y="27939"/>
                </a:lnTo>
                <a:lnTo>
                  <a:pt x="99267" y="27939"/>
                </a:lnTo>
                <a:lnTo>
                  <a:pt x="100389" y="29971"/>
                </a:lnTo>
                <a:lnTo>
                  <a:pt x="100363" y="30352"/>
                </a:lnTo>
                <a:lnTo>
                  <a:pt x="99219" y="31876"/>
                </a:lnTo>
                <a:close/>
              </a:path>
              <a:path w="176530" h="38100">
                <a:moveTo>
                  <a:pt x="114354" y="27558"/>
                </a:moveTo>
                <a:lnTo>
                  <a:pt x="109540" y="27558"/>
                </a:lnTo>
                <a:lnTo>
                  <a:pt x="109540" y="27050"/>
                </a:lnTo>
                <a:lnTo>
                  <a:pt x="113919" y="27050"/>
                </a:lnTo>
                <a:lnTo>
                  <a:pt x="114354" y="27558"/>
                </a:lnTo>
                <a:close/>
              </a:path>
              <a:path w="176530" h="38100">
                <a:moveTo>
                  <a:pt x="124583" y="27558"/>
                </a:moveTo>
                <a:lnTo>
                  <a:pt x="120930" y="27558"/>
                </a:lnTo>
                <a:lnTo>
                  <a:pt x="121450" y="27050"/>
                </a:lnTo>
                <a:lnTo>
                  <a:pt x="124483" y="27050"/>
                </a:lnTo>
                <a:lnTo>
                  <a:pt x="124583" y="27558"/>
                </a:lnTo>
                <a:close/>
              </a:path>
              <a:path w="176530" h="38100">
                <a:moveTo>
                  <a:pt x="127220" y="27558"/>
                </a:moveTo>
                <a:lnTo>
                  <a:pt x="125638" y="27558"/>
                </a:lnTo>
                <a:lnTo>
                  <a:pt x="125780" y="27050"/>
                </a:lnTo>
                <a:lnTo>
                  <a:pt x="128414" y="27050"/>
                </a:lnTo>
                <a:lnTo>
                  <a:pt x="127220" y="27558"/>
                </a:lnTo>
                <a:close/>
              </a:path>
              <a:path w="176530" h="38100">
                <a:moveTo>
                  <a:pt x="128863" y="30987"/>
                </a:moveTo>
                <a:lnTo>
                  <a:pt x="115512" y="30987"/>
                </a:lnTo>
                <a:lnTo>
                  <a:pt x="115584" y="30733"/>
                </a:lnTo>
                <a:lnTo>
                  <a:pt x="129084" y="30733"/>
                </a:lnTo>
                <a:lnTo>
                  <a:pt x="127726" y="27050"/>
                </a:lnTo>
                <a:lnTo>
                  <a:pt x="132329" y="27050"/>
                </a:lnTo>
                <a:lnTo>
                  <a:pt x="131938" y="27558"/>
                </a:lnTo>
                <a:lnTo>
                  <a:pt x="134482" y="28566"/>
                </a:lnTo>
                <a:lnTo>
                  <a:pt x="132987" y="28566"/>
                </a:lnTo>
                <a:lnTo>
                  <a:pt x="133321" y="28877"/>
                </a:lnTo>
                <a:lnTo>
                  <a:pt x="128863" y="30987"/>
                </a:lnTo>
                <a:close/>
              </a:path>
              <a:path w="176530" h="38100">
                <a:moveTo>
                  <a:pt x="136033" y="27558"/>
                </a:moveTo>
                <a:lnTo>
                  <a:pt x="131938" y="27558"/>
                </a:lnTo>
                <a:lnTo>
                  <a:pt x="132364" y="27050"/>
                </a:lnTo>
                <a:lnTo>
                  <a:pt x="135801" y="27050"/>
                </a:lnTo>
                <a:lnTo>
                  <a:pt x="136033" y="27558"/>
                </a:lnTo>
                <a:close/>
              </a:path>
              <a:path w="176530" h="38100">
                <a:moveTo>
                  <a:pt x="140640" y="27558"/>
                </a:moveTo>
                <a:lnTo>
                  <a:pt x="140218" y="27558"/>
                </a:lnTo>
                <a:lnTo>
                  <a:pt x="140046" y="27050"/>
                </a:lnTo>
                <a:lnTo>
                  <a:pt x="140299" y="27050"/>
                </a:lnTo>
                <a:lnTo>
                  <a:pt x="140640" y="27558"/>
                </a:lnTo>
                <a:close/>
              </a:path>
              <a:path w="176530" h="38100">
                <a:moveTo>
                  <a:pt x="147488" y="27558"/>
                </a:moveTo>
                <a:lnTo>
                  <a:pt x="140847" y="27558"/>
                </a:lnTo>
                <a:lnTo>
                  <a:pt x="141411" y="27050"/>
                </a:lnTo>
                <a:lnTo>
                  <a:pt x="147532" y="27050"/>
                </a:lnTo>
                <a:lnTo>
                  <a:pt x="147488" y="27558"/>
                </a:lnTo>
                <a:close/>
              </a:path>
              <a:path w="176530" h="38100">
                <a:moveTo>
                  <a:pt x="149240" y="27939"/>
                </a:moveTo>
                <a:lnTo>
                  <a:pt x="148632" y="27939"/>
                </a:lnTo>
                <a:lnTo>
                  <a:pt x="150200" y="27558"/>
                </a:lnTo>
                <a:lnTo>
                  <a:pt x="147575" y="27558"/>
                </a:lnTo>
                <a:lnTo>
                  <a:pt x="147883" y="27050"/>
                </a:lnTo>
                <a:lnTo>
                  <a:pt x="149361" y="27050"/>
                </a:lnTo>
                <a:lnTo>
                  <a:pt x="149240" y="27939"/>
                </a:lnTo>
                <a:close/>
              </a:path>
              <a:path w="176530" h="38100">
                <a:moveTo>
                  <a:pt x="151895" y="27558"/>
                </a:moveTo>
                <a:lnTo>
                  <a:pt x="150200" y="27558"/>
                </a:lnTo>
                <a:lnTo>
                  <a:pt x="153335" y="27050"/>
                </a:lnTo>
                <a:lnTo>
                  <a:pt x="151640" y="27050"/>
                </a:lnTo>
                <a:lnTo>
                  <a:pt x="151895" y="27558"/>
                </a:lnTo>
                <a:close/>
              </a:path>
              <a:path w="176530" h="38100">
                <a:moveTo>
                  <a:pt x="70094" y="28566"/>
                </a:moveTo>
                <a:lnTo>
                  <a:pt x="69238" y="28566"/>
                </a:lnTo>
                <a:lnTo>
                  <a:pt x="70603" y="27939"/>
                </a:lnTo>
                <a:lnTo>
                  <a:pt x="69274" y="27939"/>
                </a:lnTo>
                <a:lnTo>
                  <a:pt x="70094" y="28566"/>
                </a:lnTo>
                <a:close/>
              </a:path>
              <a:path w="176530" h="38100">
                <a:moveTo>
                  <a:pt x="77261" y="28566"/>
                </a:moveTo>
                <a:lnTo>
                  <a:pt x="74478" y="28566"/>
                </a:lnTo>
                <a:lnTo>
                  <a:pt x="76152" y="27939"/>
                </a:lnTo>
                <a:lnTo>
                  <a:pt x="77261" y="28566"/>
                </a:lnTo>
                <a:close/>
              </a:path>
              <a:path w="176530" h="38100">
                <a:moveTo>
                  <a:pt x="94310" y="33273"/>
                </a:moveTo>
                <a:lnTo>
                  <a:pt x="94037" y="32003"/>
                </a:lnTo>
                <a:lnTo>
                  <a:pt x="93928" y="31495"/>
                </a:lnTo>
                <a:lnTo>
                  <a:pt x="93817" y="30987"/>
                </a:lnTo>
                <a:lnTo>
                  <a:pt x="93759" y="30733"/>
                </a:lnTo>
                <a:lnTo>
                  <a:pt x="93653" y="30098"/>
                </a:lnTo>
                <a:lnTo>
                  <a:pt x="94310" y="29463"/>
                </a:lnTo>
                <a:lnTo>
                  <a:pt x="93915" y="28566"/>
                </a:lnTo>
                <a:lnTo>
                  <a:pt x="95385" y="28566"/>
                </a:lnTo>
                <a:lnTo>
                  <a:pt x="95987" y="27939"/>
                </a:lnTo>
                <a:lnTo>
                  <a:pt x="96253" y="28566"/>
                </a:lnTo>
                <a:lnTo>
                  <a:pt x="96289" y="28877"/>
                </a:lnTo>
                <a:lnTo>
                  <a:pt x="96387" y="29463"/>
                </a:lnTo>
                <a:lnTo>
                  <a:pt x="96425" y="29717"/>
                </a:lnTo>
                <a:lnTo>
                  <a:pt x="94310" y="33273"/>
                </a:lnTo>
                <a:close/>
              </a:path>
              <a:path w="176530" h="38100">
                <a:moveTo>
                  <a:pt x="105061" y="32003"/>
                </a:moveTo>
                <a:lnTo>
                  <a:pt x="102552" y="31495"/>
                </a:lnTo>
                <a:lnTo>
                  <a:pt x="100880" y="29463"/>
                </a:lnTo>
                <a:lnTo>
                  <a:pt x="103609" y="27939"/>
                </a:lnTo>
                <a:lnTo>
                  <a:pt x="108684" y="27939"/>
                </a:lnTo>
                <a:lnTo>
                  <a:pt x="112904" y="28566"/>
                </a:lnTo>
                <a:lnTo>
                  <a:pt x="106931" y="28566"/>
                </a:lnTo>
                <a:lnTo>
                  <a:pt x="105130" y="31876"/>
                </a:lnTo>
                <a:close/>
              </a:path>
              <a:path w="176530" h="38100">
                <a:moveTo>
                  <a:pt x="91144" y="31495"/>
                </a:moveTo>
                <a:lnTo>
                  <a:pt x="91066" y="30987"/>
                </a:lnTo>
                <a:lnTo>
                  <a:pt x="90988" y="30352"/>
                </a:lnTo>
                <a:lnTo>
                  <a:pt x="90862" y="29463"/>
                </a:lnTo>
                <a:lnTo>
                  <a:pt x="90771" y="28877"/>
                </a:lnTo>
                <a:lnTo>
                  <a:pt x="90722" y="28566"/>
                </a:lnTo>
                <a:lnTo>
                  <a:pt x="90476" y="28566"/>
                </a:lnTo>
                <a:lnTo>
                  <a:pt x="93490" y="30098"/>
                </a:lnTo>
                <a:lnTo>
                  <a:pt x="93903" y="30098"/>
                </a:lnTo>
                <a:lnTo>
                  <a:pt x="91144" y="31495"/>
                </a:lnTo>
                <a:close/>
              </a:path>
              <a:path w="176530" h="38100">
                <a:moveTo>
                  <a:pt x="111093" y="30733"/>
                </a:moveTo>
                <a:lnTo>
                  <a:pt x="110257" y="30733"/>
                </a:lnTo>
                <a:lnTo>
                  <a:pt x="109235" y="28566"/>
                </a:lnTo>
                <a:lnTo>
                  <a:pt x="111745" y="28566"/>
                </a:lnTo>
                <a:lnTo>
                  <a:pt x="111972" y="28877"/>
                </a:lnTo>
                <a:lnTo>
                  <a:pt x="112250" y="28877"/>
                </a:lnTo>
                <a:lnTo>
                  <a:pt x="111093" y="30733"/>
                </a:lnTo>
                <a:close/>
              </a:path>
              <a:path w="176530" h="38100">
                <a:moveTo>
                  <a:pt x="133321" y="28877"/>
                </a:moveTo>
                <a:lnTo>
                  <a:pt x="132987" y="28566"/>
                </a:lnTo>
                <a:lnTo>
                  <a:pt x="133979" y="28566"/>
                </a:lnTo>
                <a:lnTo>
                  <a:pt x="133321" y="28877"/>
                </a:lnTo>
                <a:close/>
              </a:path>
              <a:path w="176530" h="38100">
                <a:moveTo>
                  <a:pt x="136700" y="32003"/>
                </a:moveTo>
                <a:lnTo>
                  <a:pt x="133073" y="32003"/>
                </a:lnTo>
                <a:lnTo>
                  <a:pt x="133434" y="30987"/>
                </a:lnTo>
                <a:lnTo>
                  <a:pt x="133524" y="30733"/>
                </a:lnTo>
                <a:lnTo>
                  <a:pt x="133607" y="30500"/>
                </a:lnTo>
                <a:lnTo>
                  <a:pt x="133660" y="30352"/>
                </a:lnTo>
                <a:lnTo>
                  <a:pt x="133750" y="30098"/>
                </a:lnTo>
                <a:lnTo>
                  <a:pt x="133885" y="29717"/>
                </a:lnTo>
                <a:lnTo>
                  <a:pt x="133948" y="29463"/>
                </a:lnTo>
                <a:lnTo>
                  <a:pt x="133321" y="28877"/>
                </a:lnTo>
                <a:lnTo>
                  <a:pt x="133979" y="28566"/>
                </a:lnTo>
                <a:lnTo>
                  <a:pt x="134769" y="28566"/>
                </a:lnTo>
                <a:lnTo>
                  <a:pt x="137552" y="29717"/>
                </a:lnTo>
                <a:lnTo>
                  <a:pt x="136748" y="31876"/>
                </a:lnTo>
                <a:close/>
              </a:path>
              <a:path w="176530" h="38100">
                <a:moveTo>
                  <a:pt x="65331" y="30987"/>
                </a:moveTo>
                <a:lnTo>
                  <a:pt x="63231" y="30987"/>
                </a:lnTo>
                <a:lnTo>
                  <a:pt x="65082" y="29463"/>
                </a:lnTo>
                <a:lnTo>
                  <a:pt x="65687" y="29463"/>
                </a:lnTo>
                <a:lnTo>
                  <a:pt x="65640" y="30098"/>
                </a:lnTo>
                <a:lnTo>
                  <a:pt x="65543" y="30352"/>
                </a:lnTo>
                <a:lnTo>
                  <a:pt x="65486" y="30500"/>
                </a:lnTo>
                <a:lnTo>
                  <a:pt x="65407" y="30733"/>
                </a:lnTo>
                <a:lnTo>
                  <a:pt x="65331" y="30987"/>
                </a:lnTo>
                <a:close/>
              </a:path>
              <a:path w="176530" h="38100">
                <a:moveTo>
                  <a:pt x="114975" y="32892"/>
                </a:moveTo>
                <a:lnTo>
                  <a:pt x="114191" y="32003"/>
                </a:lnTo>
                <a:lnTo>
                  <a:pt x="115637" y="30352"/>
                </a:lnTo>
                <a:lnTo>
                  <a:pt x="115512" y="30987"/>
                </a:lnTo>
                <a:lnTo>
                  <a:pt x="114975" y="32892"/>
                </a:lnTo>
                <a:close/>
              </a:path>
              <a:path w="176530" h="38100">
                <a:moveTo>
                  <a:pt x="63231" y="30987"/>
                </a:moveTo>
                <a:lnTo>
                  <a:pt x="63311" y="30733"/>
                </a:lnTo>
                <a:lnTo>
                  <a:pt x="63539" y="30733"/>
                </a:lnTo>
                <a:lnTo>
                  <a:pt x="63231" y="30987"/>
                </a:lnTo>
                <a:close/>
              </a:path>
              <a:path w="176530" h="38100">
                <a:moveTo>
                  <a:pt x="93817" y="30987"/>
                </a:moveTo>
                <a:lnTo>
                  <a:pt x="92147" y="30987"/>
                </a:lnTo>
                <a:lnTo>
                  <a:pt x="92649" y="30733"/>
                </a:lnTo>
                <a:lnTo>
                  <a:pt x="93759" y="30733"/>
                </a:lnTo>
                <a:lnTo>
                  <a:pt x="93817" y="30987"/>
                </a:lnTo>
                <a:close/>
              </a:path>
              <a:path w="176530" h="38100">
                <a:moveTo>
                  <a:pt x="96844" y="30987"/>
                </a:moveTo>
                <a:lnTo>
                  <a:pt x="95669" y="30987"/>
                </a:lnTo>
                <a:lnTo>
                  <a:pt x="95820" y="30733"/>
                </a:lnTo>
                <a:lnTo>
                  <a:pt x="96964" y="30733"/>
                </a:lnTo>
                <a:lnTo>
                  <a:pt x="96844" y="30987"/>
                </a:lnTo>
                <a:close/>
              </a:path>
              <a:path w="176530" h="38100">
                <a:moveTo>
                  <a:pt x="102134" y="30987"/>
                </a:moveTo>
                <a:lnTo>
                  <a:pt x="99886" y="30987"/>
                </a:lnTo>
                <a:lnTo>
                  <a:pt x="100077" y="30733"/>
                </a:lnTo>
                <a:lnTo>
                  <a:pt x="101925" y="30733"/>
                </a:lnTo>
                <a:lnTo>
                  <a:pt x="102134" y="30987"/>
                </a:lnTo>
                <a:close/>
              </a:path>
              <a:path w="176530" h="38100">
                <a:moveTo>
                  <a:pt x="114988" y="30987"/>
                </a:moveTo>
                <a:lnTo>
                  <a:pt x="105613" y="30987"/>
                </a:lnTo>
                <a:lnTo>
                  <a:pt x="105751" y="30733"/>
                </a:lnTo>
                <a:lnTo>
                  <a:pt x="115248" y="30733"/>
                </a:lnTo>
                <a:lnTo>
                  <a:pt x="114988" y="30987"/>
                </a:lnTo>
                <a:close/>
              </a:path>
              <a:path w="176530" h="38100">
                <a:moveTo>
                  <a:pt x="129178" y="30987"/>
                </a:moveTo>
                <a:lnTo>
                  <a:pt x="128863" y="30987"/>
                </a:lnTo>
                <a:lnTo>
                  <a:pt x="129399" y="30733"/>
                </a:lnTo>
                <a:lnTo>
                  <a:pt x="129084" y="30733"/>
                </a:lnTo>
                <a:lnTo>
                  <a:pt x="129178" y="30987"/>
                </a:lnTo>
                <a:close/>
              </a:path>
              <a:path w="176530" h="38100">
                <a:moveTo>
                  <a:pt x="133434" y="30987"/>
                </a:moveTo>
                <a:lnTo>
                  <a:pt x="129178" y="30987"/>
                </a:lnTo>
                <a:lnTo>
                  <a:pt x="129084" y="30733"/>
                </a:lnTo>
                <a:lnTo>
                  <a:pt x="133524" y="30733"/>
                </a:lnTo>
                <a:lnTo>
                  <a:pt x="133434" y="30987"/>
                </a:lnTo>
                <a:close/>
              </a:path>
              <a:path w="176530" h="38100">
                <a:moveTo>
                  <a:pt x="140081" y="30987"/>
                </a:moveTo>
                <a:lnTo>
                  <a:pt x="137079" y="30987"/>
                </a:lnTo>
                <a:lnTo>
                  <a:pt x="137174" y="30733"/>
                </a:lnTo>
                <a:lnTo>
                  <a:pt x="139601" y="30733"/>
                </a:lnTo>
                <a:lnTo>
                  <a:pt x="140081" y="30987"/>
                </a:lnTo>
                <a:close/>
              </a:path>
            </a:pathLst>
          </a:custGeom>
          <a:solidFill>
            <a:srgbClr val="A52EF5"/>
          </a:solidFill>
        </p:spPr>
        <p:txBody>
          <a:bodyPr wrap="square" lIns="0" tIns="0" rIns="0" bIns="0" rtlCol="0"/>
          <a:lstStyle/>
          <a:p>
            <a:endParaRPr/>
          </a:p>
        </p:txBody>
      </p:sp>
      <p:sp>
        <p:nvSpPr>
          <p:cNvPr id="111" name="object 111"/>
          <p:cNvSpPr/>
          <p:nvPr/>
        </p:nvSpPr>
        <p:spPr>
          <a:xfrm>
            <a:off x="15230054" y="2770525"/>
            <a:ext cx="62865" cy="120014"/>
          </a:xfrm>
          <a:custGeom>
            <a:avLst/>
            <a:gdLst/>
            <a:ahLst/>
            <a:cxnLst/>
            <a:rect l="l" t="t" r="r" b="b"/>
            <a:pathLst>
              <a:path w="62865" h="120014">
                <a:moveTo>
                  <a:pt x="47602" y="14858"/>
                </a:moveTo>
                <a:lnTo>
                  <a:pt x="48266" y="14223"/>
                </a:lnTo>
                <a:lnTo>
                  <a:pt x="48754" y="13715"/>
                </a:lnTo>
                <a:lnTo>
                  <a:pt x="51186" y="11302"/>
                </a:lnTo>
                <a:lnTo>
                  <a:pt x="50768" y="10286"/>
                </a:lnTo>
                <a:lnTo>
                  <a:pt x="50768" y="9397"/>
                </a:lnTo>
                <a:lnTo>
                  <a:pt x="55741" y="8762"/>
                </a:lnTo>
                <a:lnTo>
                  <a:pt x="55120" y="8762"/>
                </a:lnTo>
                <a:lnTo>
                  <a:pt x="55008" y="7746"/>
                </a:lnTo>
                <a:lnTo>
                  <a:pt x="54889" y="6476"/>
                </a:lnTo>
                <a:lnTo>
                  <a:pt x="54451" y="3555"/>
                </a:lnTo>
                <a:lnTo>
                  <a:pt x="54355" y="2920"/>
                </a:lnTo>
                <a:lnTo>
                  <a:pt x="54260" y="2285"/>
                </a:lnTo>
                <a:lnTo>
                  <a:pt x="54184" y="1777"/>
                </a:lnTo>
                <a:lnTo>
                  <a:pt x="54088" y="1142"/>
                </a:lnTo>
                <a:lnTo>
                  <a:pt x="53993" y="507"/>
                </a:lnTo>
                <a:lnTo>
                  <a:pt x="57218" y="0"/>
                </a:lnTo>
                <a:lnTo>
                  <a:pt x="61340" y="1142"/>
                </a:lnTo>
                <a:lnTo>
                  <a:pt x="62474" y="1777"/>
                </a:lnTo>
                <a:lnTo>
                  <a:pt x="62356" y="7746"/>
                </a:lnTo>
                <a:lnTo>
                  <a:pt x="62236" y="9524"/>
                </a:lnTo>
                <a:lnTo>
                  <a:pt x="62117" y="11302"/>
                </a:lnTo>
                <a:lnTo>
                  <a:pt x="61997" y="13080"/>
                </a:lnTo>
                <a:lnTo>
                  <a:pt x="61977" y="13715"/>
                </a:lnTo>
                <a:lnTo>
                  <a:pt x="51365" y="13715"/>
                </a:lnTo>
                <a:lnTo>
                  <a:pt x="51219" y="14223"/>
                </a:lnTo>
                <a:lnTo>
                  <a:pt x="51146" y="14477"/>
                </a:lnTo>
                <a:lnTo>
                  <a:pt x="47602" y="14858"/>
                </a:lnTo>
                <a:close/>
              </a:path>
              <a:path w="62865" h="120014">
                <a:moveTo>
                  <a:pt x="47065" y="7111"/>
                </a:moveTo>
                <a:lnTo>
                  <a:pt x="48498" y="2920"/>
                </a:lnTo>
                <a:lnTo>
                  <a:pt x="49752" y="2285"/>
                </a:lnTo>
                <a:lnTo>
                  <a:pt x="50887" y="4698"/>
                </a:lnTo>
                <a:lnTo>
                  <a:pt x="54053" y="4698"/>
                </a:lnTo>
                <a:lnTo>
                  <a:pt x="53575" y="5333"/>
                </a:lnTo>
                <a:lnTo>
                  <a:pt x="49215" y="5333"/>
                </a:lnTo>
                <a:lnTo>
                  <a:pt x="47065" y="7111"/>
                </a:lnTo>
                <a:close/>
              </a:path>
              <a:path w="62865" h="120014">
                <a:moveTo>
                  <a:pt x="54053" y="4698"/>
                </a:moveTo>
                <a:lnTo>
                  <a:pt x="51484" y="4698"/>
                </a:lnTo>
                <a:lnTo>
                  <a:pt x="53157" y="3555"/>
                </a:lnTo>
                <a:lnTo>
                  <a:pt x="54053" y="4698"/>
                </a:lnTo>
                <a:close/>
              </a:path>
              <a:path w="62865" h="120014">
                <a:moveTo>
                  <a:pt x="50768" y="8762"/>
                </a:moveTo>
                <a:lnTo>
                  <a:pt x="50768" y="6476"/>
                </a:lnTo>
                <a:lnTo>
                  <a:pt x="50589" y="6476"/>
                </a:lnTo>
                <a:lnTo>
                  <a:pt x="49215" y="5333"/>
                </a:lnTo>
                <a:lnTo>
                  <a:pt x="53575" y="5333"/>
                </a:lnTo>
                <a:lnTo>
                  <a:pt x="50768" y="8762"/>
                </a:lnTo>
                <a:close/>
              </a:path>
              <a:path w="62865" h="120014">
                <a:moveTo>
                  <a:pt x="50230" y="9524"/>
                </a:moveTo>
                <a:lnTo>
                  <a:pt x="50768" y="8762"/>
                </a:lnTo>
                <a:lnTo>
                  <a:pt x="50726" y="9397"/>
                </a:lnTo>
                <a:lnTo>
                  <a:pt x="50230" y="9524"/>
                </a:lnTo>
                <a:close/>
              </a:path>
              <a:path w="62865" h="120014">
                <a:moveTo>
                  <a:pt x="40435" y="22605"/>
                </a:moveTo>
                <a:lnTo>
                  <a:pt x="37449" y="14858"/>
                </a:lnTo>
                <a:lnTo>
                  <a:pt x="41869" y="13715"/>
                </a:lnTo>
                <a:lnTo>
                  <a:pt x="42645" y="17271"/>
                </a:lnTo>
                <a:lnTo>
                  <a:pt x="44198" y="17271"/>
                </a:lnTo>
                <a:lnTo>
                  <a:pt x="44138" y="17906"/>
                </a:lnTo>
                <a:lnTo>
                  <a:pt x="61838" y="17906"/>
                </a:lnTo>
                <a:lnTo>
                  <a:pt x="61818" y="18414"/>
                </a:lnTo>
                <a:lnTo>
                  <a:pt x="54471" y="18414"/>
                </a:lnTo>
                <a:lnTo>
                  <a:pt x="55081" y="19049"/>
                </a:lnTo>
                <a:lnTo>
                  <a:pt x="44855" y="19049"/>
                </a:lnTo>
                <a:lnTo>
                  <a:pt x="42645" y="20827"/>
                </a:lnTo>
                <a:lnTo>
                  <a:pt x="40793" y="20827"/>
                </a:lnTo>
                <a:lnTo>
                  <a:pt x="40914" y="22224"/>
                </a:lnTo>
                <a:lnTo>
                  <a:pt x="40435" y="22605"/>
                </a:lnTo>
                <a:close/>
              </a:path>
              <a:path w="62865" h="120014">
                <a:moveTo>
                  <a:pt x="47602" y="14858"/>
                </a:moveTo>
                <a:lnTo>
                  <a:pt x="47536" y="14477"/>
                </a:lnTo>
                <a:lnTo>
                  <a:pt x="47423" y="13715"/>
                </a:lnTo>
                <a:lnTo>
                  <a:pt x="48754" y="13715"/>
                </a:lnTo>
                <a:lnTo>
                  <a:pt x="47602" y="14858"/>
                </a:lnTo>
                <a:close/>
              </a:path>
              <a:path w="62865" h="120014">
                <a:moveTo>
                  <a:pt x="61878" y="16636"/>
                </a:moveTo>
                <a:lnTo>
                  <a:pt x="51067" y="16636"/>
                </a:lnTo>
                <a:lnTo>
                  <a:pt x="53635" y="14223"/>
                </a:lnTo>
                <a:lnTo>
                  <a:pt x="51219" y="14223"/>
                </a:lnTo>
                <a:lnTo>
                  <a:pt x="51365" y="13715"/>
                </a:lnTo>
                <a:lnTo>
                  <a:pt x="61977" y="13715"/>
                </a:lnTo>
                <a:lnTo>
                  <a:pt x="61957" y="14223"/>
                </a:lnTo>
                <a:lnTo>
                  <a:pt x="53635" y="14223"/>
                </a:lnTo>
                <a:lnTo>
                  <a:pt x="51146" y="14477"/>
                </a:lnTo>
                <a:lnTo>
                  <a:pt x="61949" y="14477"/>
                </a:lnTo>
                <a:lnTo>
                  <a:pt x="61878" y="16636"/>
                </a:lnTo>
                <a:close/>
              </a:path>
              <a:path w="62865" h="120014">
                <a:moveTo>
                  <a:pt x="50589" y="16636"/>
                </a:moveTo>
                <a:lnTo>
                  <a:pt x="46527" y="16636"/>
                </a:lnTo>
                <a:lnTo>
                  <a:pt x="47662" y="15493"/>
                </a:lnTo>
                <a:lnTo>
                  <a:pt x="47602" y="14858"/>
                </a:lnTo>
                <a:lnTo>
                  <a:pt x="51146" y="14477"/>
                </a:lnTo>
                <a:lnTo>
                  <a:pt x="50589" y="16636"/>
                </a:lnTo>
                <a:close/>
              </a:path>
              <a:path w="62865" h="120014">
                <a:moveTo>
                  <a:pt x="61838" y="17906"/>
                </a:moveTo>
                <a:lnTo>
                  <a:pt x="44855" y="17906"/>
                </a:lnTo>
                <a:lnTo>
                  <a:pt x="44735" y="17271"/>
                </a:lnTo>
                <a:lnTo>
                  <a:pt x="44616" y="16636"/>
                </a:lnTo>
                <a:lnTo>
                  <a:pt x="44497" y="16001"/>
                </a:lnTo>
                <a:lnTo>
                  <a:pt x="46527" y="16636"/>
                </a:lnTo>
                <a:lnTo>
                  <a:pt x="61878" y="16636"/>
                </a:lnTo>
                <a:lnTo>
                  <a:pt x="61838" y="17906"/>
                </a:lnTo>
                <a:close/>
              </a:path>
              <a:path w="62865" h="120014">
                <a:moveTo>
                  <a:pt x="44198" y="17271"/>
                </a:moveTo>
                <a:lnTo>
                  <a:pt x="42645" y="17271"/>
                </a:lnTo>
                <a:lnTo>
                  <a:pt x="43959" y="16636"/>
                </a:lnTo>
                <a:lnTo>
                  <a:pt x="44258" y="16636"/>
                </a:lnTo>
                <a:lnTo>
                  <a:pt x="44198" y="17271"/>
                </a:lnTo>
                <a:close/>
              </a:path>
              <a:path w="62865" h="120014">
                <a:moveTo>
                  <a:pt x="60862" y="19049"/>
                </a:moveTo>
                <a:lnTo>
                  <a:pt x="57518" y="18414"/>
                </a:lnTo>
                <a:lnTo>
                  <a:pt x="61400" y="18414"/>
                </a:lnTo>
                <a:lnTo>
                  <a:pt x="60862" y="19049"/>
                </a:lnTo>
                <a:close/>
              </a:path>
              <a:path w="62865" h="120014">
                <a:moveTo>
                  <a:pt x="57364" y="22605"/>
                </a:moveTo>
                <a:lnTo>
                  <a:pt x="45572" y="22605"/>
                </a:lnTo>
                <a:lnTo>
                  <a:pt x="44855" y="19049"/>
                </a:lnTo>
                <a:lnTo>
                  <a:pt x="55081" y="19049"/>
                </a:lnTo>
                <a:lnTo>
                  <a:pt x="57389" y="21335"/>
                </a:lnTo>
                <a:lnTo>
                  <a:pt x="57637" y="22097"/>
                </a:lnTo>
                <a:lnTo>
                  <a:pt x="57364" y="22605"/>
                </a:lnTo>
                <a:close/>
              </a:path>
              <a:path w="62865" h="120014">
                <a:moveTo>
                  <a:pt x="40914" y="22224"/>
                </a:moveTo>
                <a:lnTo>
                  <a:pt x="40793" y="20827"/>
                </a:lnTo>
                <a:lnTo>
                  <a:pt x="42059" y="21335"/>
                </a:lnTo>
                <a:lnTo>
                  <a:pt x="40914" y="22224"/>
                </a:lnTo>
                <a:close/>
              </a:path>
              <a:path w="62865" h="120014">
                <a:moveTo>
                  <a:pt x="42059" y="21335"/>
                </a:moveTo>
                <a:lnTo>
                  <a:pt x="40793" y="20827"/>
                </a:lnTo>
                <a:lnTo>
                  <a:pt x="42645" y="20827"/>
                </a:lnTo>
                <a:lnTo>
                  <a:pt x="42059" y="21335"/>
                </a:lnTo>
                <a:close/>
              </a:path>
              <a:path w="62865" h="120014">
                <a:moveTo>
                  <a:pt x="56272" y="25018"/>
                </a:moveTo>
                <a:lnTo>
                  <a:pt x="41152" y="25018"/>
                </a:lnTo>
                <a:lnTo>
                  <a:pt x="40947" y="22605"/>
                </a:lnTo>
                <a:lnTo>
                  <a:pt x="40914" y="22224"/>
                </a:lnTo>
                <a:lnTo>
                  <a:pt x="42059" y="21335"/>
                </a:lnTo>
                <a:lnTo>
                  <a:pt x="45572" y="22605"/>
                </a:lnTo>
                <a:lnTo>
                  <a:pt x="57364" y="22605"/>
                </a:lnTo>
                <a:lnTo>
                  <a:pt x="56272" y="25018"/>
                </a:lnTo>
                <a:close/>
              </a:path>
              <a:path w="62865" h="120014">
                <a:moveTo>
                  <a:pt x="54907" y="28066"/>
                </a:moveTo>
                <a:lnTo>
                  <a:pt x="41152" y="28066"/>
                </a:lnTo>
                <a:lnTo>
                  <a:pt x="41809" y="27431"/>
                </a:lnTo>
                <a:lnTo>
                  <a:pt x="37508" y="22605"/>
                </a:lnTo>
                <a:lnTo>
                  <a:pt x="41152" y="25018"/>
                </a:lnTo>
                <a:lnTo>
                  <a:pt x="56272" y="25018"/>
                </a:lnTo>
                <a:lnTo>
                  <a:pt x="54907" y="28066"/>
                </a:lnTo>
                <a:close/>
              </a:path>
              <a:path w="62865" h="120014">
                <a:moveTo>
                  <a:pt x="53558" y="34543"/>
                </a:moveTo>
                <a:lnTo>
                  <a:pt x="34761" y="34543"/>
                </a:lnTo>
                <a:lnTo>
                  <a:pt x="37090" y="33400"/>
                </a:lnTo>
                <a:lnTo>
                  <a:pt x="38464" y="32765"/>
                </a:lnTo>
                <a:lnTo>
                  <a:pt x="37867" y="30987"/>
                </a:lnTo>
                <a:lnTo>
                  <a:pt x="38464" y="30352"/>
                </a:lnTo>
                <a:lnTo>
                  <a:pt x="38703" y="29844"/>
                </a:lnTo>
                <a:lnTo>
                  <a:pt x="39957" y="29844"/>
                </a:lnTo>
                <a:lnTo>
                  <a:pt x="33268" y="26161"/>
                </a:lnTo>
                <a:lnTo>
                  <a:pt x="41152" y="28066"/>
                </a:lnTo>
                <a:lnTo>
                  <a:pt x="54907" y="28066"/>
                </a:lnTo>
                <a:lnTo>
                  <a:pt x="53814" y="30352"/>
                </a:lnTo>
                <a:lnTo>
                  <a:pt x="52620" y="30987"/>
                </a:lnTo>
                <a:lnTo>
                  <a:pt x="53456" y="32765"/>
                </a:lnTo>
                <a:lnTo>
                  <a:pt x="53558" y="34543"/>
                </a:lnTo>
                <a:close/>
              </a:path>
              <a:path w="62865" h="120014">
                <a:moveTo>
                  <a:pt x="45847" y="39369"/>
                </a:moveTo>
                <a:lnTo>
                  <a:pt x="31655" y="39369"/>
                </a:lnTo>
                <a:lnTo>
                  <a:pt x="33686" y="37591"/>
                </a:lnTo>
                <a:lnTo>
                  <a:pt x="32814" y="30987"/>
                </a:lnTo>
                <a:lnTo>
                  <a:pt x="32730" y="30352"/>
                </a:lnTo>
                <a:lnTo>
                  <a:pt x="35299" y="32130"/>
                </a:lnTo>
                <a:lnTo>
                  <a:pt x="34761" y="34543"/>
                </a:lnTo>
                <a:lnTo>
                  <a:pt x="53558" y="34543"/>
                </a:lnTo>
                <a:lnTo>
                  <a:pt x="53487" y="37591"/>
                </a:lnTo>
                <a:lnTo>
                  <a:pt x="53090" y="38734"/>
                </a:lnTo>
                <a:lnTo>
                  <a:pt x="46109" y="38734"/>
                </a:lnTo>
                <a:lnTo>
                  <a:pt x="45847" y="39369"/>
                </a:lnTo>
                <a:close/>
              </a:path>
              <a:path w="62865" h="120014">
                <a:moveTo>
                  <a:pt x="29684" y="43560"/>
                </a:moveTo>
                <a:lnTo>
                  <a:pt x="28908" y="42925"/>
                </a:lnTo>
                <a:lnTo>
                  <a:pt x="28310" y="42290"/>
                </a:lnTo>
                <a:lnTo>
                  <a:pt x="28012" y="41147"/>
                </a:lnTo>
                <a:lnTo>
                  <a:pt x="29087" y="41147"/>
                </a:lnTo>
                <a:lnTo>
                  <a:pt x="28953" y="40004"/>
                </a:lnTo>
                <a:lnTo>
                  <a:pt x="28878" y="39369"/>
                </a:lnTo>
                <a:lnTo>
                  <a:pt x="28803" y="38734"/>
                </a:lnTo>
                <a:lnTo>
                  <a:pt x="30580" y="38734"/>
                </a:lnTo>
                <a:lnTo>
                  <a:pt x="29804" y="36956"/>
                </a:lnTo>
                <a:lnTo>
                  <a:pt x="30102" y="36321"/>
                </a:lnTo>
                <a:lnTo>
                  <a:pt x="31357" y="35178"/>
                </a:lnTo>
                <a:lnTo>
                  <a:pt x="31442" y="36321"/>
                </a:lnTo>
                <a:lnTo>
                  <a:pt x="31528" y="37591"/>
                </a:lnTo>
                <a:lnTo>
                  <a:pt x="31655" y="39369"/>
                </a:lnTo>
                <a:lnTo>
                  <a:pt x="45847" y="39369"/>
                </a:lnTo>
                <a:lnTo>
                  <a:pt x="44533" y="42290"/>
                </a:lnTo>
                <a:lnTo>
                  <a:pt x="31476" y="42290"/>
                </a:lnTo>
                <a:lnTo>
                  <a:pt x="29684" y="43560"/>
                </a:lnTo>
                <a:close/>
              </a:path>
              <a:path w="62865" h="120014">
                <a:moveTo>
                  <a:pt x="28813" y="38734"/>
                </a:moveTo>
                <a:lnTo>
                  <a:pt x="28669" y="37591"/>
                </a:lnTo>
                <a:lnTo>
                  <a:pt x="30135" y="36956"/>
                </a:lnTo>
                <a:lnTo>
                  <a:pt x="29629" y="37591"/>
                </a:lnTo>
                <a:lnTo>
                  <a:pt x="28813" y="38734"/>
                </a:lnTo>
                <a:close/>
              </a:path>
              <a:path w="62865" h="120014">
                <a:moveTo>
                  <a:pt x="46408" y="43560"/>
                </a:moveTo>
                <a:lnTo>
                  <a:pt x="46462" y="42290"/>
                </a:lnTo>
                <a:lnTo>
                  <a:pt x="46587" y="39369"/>
                </a:lnTo>
                <a:lnTo>
                  <a:pt x="46109" y="38734"/>
                </a:lnTo>
                <a:lnTo>
                  <a:pt x="53090" y="38734"/>
                </a:lnTo>
                <a:lnTo>
                  <a:pt x="52082" y="41782"/>
                </a:lnTo>
                <a:lnTo>
                  <a:pt x="46408" y="43560"/>
                </a:lnTo>
                <a:close/>
              </a:path>
              <a:path w="62865" h="120014">
                <a:moveTo>
                  <a:pt x="24506" y="44703"/>
                </a:moveTo>
                <a:lnTo>
                  <a:pt x="24618" y="43560"/>
                </a:lnTo>
                <a:lnTo>
                  <a:pt x="24742" y="42290"/>
                </a:lnTo>
                <a:lnTo>
                  <a:pt x="24854" y="41147"/>
                </a:lnTo>
                <a:lnTo>
                  <a:pt x="24966" y="40004"/>
                </a:lnTo>
                <a:lnTo>
                  <a:pt x="28370" y="40004"/>
                </a:lnTo>
                <a:lnTo>
                  <a:pt x="29087" y="41147"/>
                </a:lnTo>
                <a:lnTo>
                  <a:pt x="27176" y="41147"/>
                </a:lnTo>
                <a:lnTo>
                  <a:pt x="24506" y="44703"/>
                </a:lnTo>
                <a:close/>
              </a:path>
              <a:path w="62865" h="120014">
                <a:moveTo>
                  <a:pt x="30879" y="45338"/>
                </a:moveTo>
                <a:lnTo>
                  <a:pt x="31003" y="44703"/>
                </a:lnTo>
                <a:lnTo>
                  <a:pt x="31103" y="44195"/>
                </a:lnTo>
                <a:lnTo>
                  <a:pt x="31227" y="43560"/>
                </a:lnTo>
                <a:lnTo>
                  <a:pt x="31352" y="42925"/>
                </a:lnTo>
                <a:lnTo>
                  <a:pt x="31476" y="42290"/>
                </a:lnTo>
                <a:lnTo>
                  <a:pt x="44533" y="42290"/>
                </a:lnTo>
                <a:lnTo>
                  <a:pt x="44270" y="42925"/>
                </a:lnTo>
                <a:lnTo>
                  <a:pt x="32730" y="42925"/>
                </a:lnTo>
                <a:lnTo>
                  <a:pt x="30879" y="45338"/>
                </a:lnTo>
                <a:close/>
              </a:path>
              <a:path w="62865" h="120014">
                <a:moveTo>
                  <a:pt x="32969" y="45338"/>
                </a:moveTo>
                <a:lnTo>
                  <a:pt x="32910" y="44703"/>
                </a:lnTo>
                <a:lnTo>
                  <a:pt x="32790" y="43560"/>
                </a:lnTo>
                <a:lnTo>
                  <a:pt x="32730" y="42925"/>
                </a:lnTo>
                <a:lnTo>
                  <a:pt x="44270" y="42925"/>
                </a:lnTo>
                <a:lnTo>
                  <a:pt x="44007" y="43560"/>
                </a:lnTo>
                <a:lnTo>
                  <a:pt x="35119" y="43560"/>
                </a:lnTo>
                <a:lnTo>
                  <a:pt x="34339" y="44195"/>
                </a:lnTo>
                <a:lnTo>
                  <a:pt x="32594" y="44195"/>
                </a:lnTo>
                <a:lnTo>
                  <a:pt x="33715" y="44703"/>
                </a:lnTo>
                <a:lnTo>
                  <a:pt x="32969" y="45338"/>
                </a:lnTo>
                <a:close/>
              </a:path>
              <a:path w="62865" h="120014">
                <a:moveTo>
                  <a:pt x="43880" y="45338"/>
                </a:moveTo>
                <a:lnTo>
                  <a:pt x="35299" y="45338"/>
                </a:lnTo>
                <a:lnTo>
                  <a:pt x="35232" y="44703"/>
                </a:lnTo>
                <a:lnTo>
                  <a:pt x="35119" y="43560"/>
                </a:lnTo>
                <a:lnTo>
                  <a:pt x="44007" y="43560"/>
                </a:lnTo>
                <a:lnTo>
                  <a:pt x="43492" y="44703"/>
                </a:lnTo>
                <a:lnTo>
                  <a:pt x="43880" y="45338"/>
                </a:lnTo>
                <a:close/>
              </a:path>
              <a:path w="62865" h="120014">
                <a:moveTo>
                  <a:pt x="40770" y="48259"/>
                </a:moveTo>
                <a:lnTo>
                  <a:pt x="32312" y="48259"/>
                </a:lnTo>
                <a:lnTo>
                  <a:pt x="32909" y="47751"/>
                </a:lnTo>
                <a:lnTo>
                  <a:pt x="32464" y="45338"/>
                </a:lnTo>
                <a:lnTo>
                  <a:pt x="32346" y="44703"/>
                </a:lnTo>
                <a:lnTo>
                  <a:pt x="32252" y="44195"/>
                </a:lnTo>
                <a:lnTo>
                  <a:pt x="32862" y="44195"/>
                </a:lnTo>
                <a:lnTo>
                  <a:pt x="32969" y="45338"/>
                </a:lnTo>
                <a:lnTo>
                  <a:pt x="43880" y="45338"/>
                </a:lnTo>
                <a:lnTo>
                  <a:pt x="44676" y="46481"/>
                </a:lnTo>
                <a:lnTo>
                  <a:pt x="44676" y="47751"/>
                </a:lnTo>
                <a:lnTo>
                  <a:pt x="40495" y="47751"/>
                </a:lnTo>
                <a:lnTo>
                  <a:pt x="40770" y="48259"/>
                </a:lnTo>
                <a:close/>
              </a:path>
              <a:path w="62865" h="120014">
                <a:moveTo>
                  <a:pt x="33715" y="44703"/>
                </a:moveTo>
                <a:lnTo>
                  <a:pt x="32594" y="44195"/>
                </a:lnTo>
                <a:lnTo>
                  <a:pt x="34339" y="44195"/>
                </a:lnTo>
                <a:lnTo>
                  <a:pt x="33715" y="44703"/>
                </a:lnTo>
                <a:close/>
              </a:path>
              <a:path w="62865" h="120014">
                <a:moveTo>
                  <a:pt x="35299" y="45338"/>
                </a:moveTo>
                <a:lnTo>
                  <a:pt x="32969" y="45338"/>
                </a:lnTo>
                <a:lnTo>
                  <a:pt x="33715" y="44703"/>
                </a:lnTo>
                <a:lnTo>
                  <a:pt x="35299" y="45338"/>
                </a:lnTo>
                <a:close/>
              </a:path>
              <a:path w="62865" h="120014">
                <a:moveTo>
                  <a:pt x="41994" y="54863"/>
                </a:moveTo>
                <a:lnTo>
                  <a:pt x="29385" y="54863"/>
                </a:lnTo>
                <a:lnTo>
                  <a:pt x="27534" y="51307"/>
                </a:lnTo>
                <a:lnTo>
                  <a:pt x="30042" y="51307"/>
                </a:lnTo>
                <a:lnTo>
                  <a:pt x="30042" y="50164"/>
                </a:lnTo>
                <a:lnTo>
                  <a:pt x="28490" y="48259"/>
                </a:lnTo>
                <a:lnTo>
                  <a:pt x="30520" y="47751"/>
                </a:lnTo>
                <a:lnTo>
                  <a:pt x="30938" y="47751"/>
                </a:lnTo>
                <a:lnTo>
                  <a:pt x="32013" y="48259"/>
                </a:lnTo>
                <a:lnTo>
                  <a:pt x="40770" y="48259"/>
                </a:lnTo>
                <a:lnTo>
                  <a:pt x="41869" y="50672"/>
                </a:lnTo>
                <a:lnTo>
                  <a:pt x="41994" y="54863"/>
                </a:lnTo>
                <a:close/>
              </a:path>
              <a:path w="62865" h="120014">
                <a:moveTo>
                  <a:pt x="42227" y="50164"/>
                </a:moveTo>
                <a:lnTo>
                  <a:pt x="40495" y="47751"/>
                </a:lnTo>
                <a:lnTo>
                  <a:pt x="44676" y="47751"/>
                </a:lnTo>
                <a:lnTo>
                  <a:pt x="44676" y="49529"/>
                </a:lnTo>
                <a:lnTo>
                  <a:pt x="42227" y="50164"/>
                </a:lnTo>
                <a:close/>
              </a:path>
              <a:path w="62865" h="120014">
                <a:moveTo>
                  <a:pt x="42012" y="55498"/>
                </a:moveTo>
                <a:lnTo>
                  <a:pt x="23652" y="55498"/>
                </a:lnTo>
                <a:lnTo>
                  <a:pt x="23293" y="53085"/>
                </a:lnTo>
                <a:lnTo>
                  <a:pt x="27056" y="51942"/>
                </a:lnTo>
                <a:lnTo>
                  <a:pt x="27653" y="53085"/>
                </a:lnTo>
                <a:lnTo>
                  <a:pt x="29385" y="54863"/>
                </a:lnTo>
                <a:lnTo>
                  <a:pt x="41994" y="54863"/>
                </a:lnTo>
                <a:lnTo>
                  <a:pt x="42012" y="55498"/>
                </a:lnTo>
                <a:close/>
              </a:path>
              <a:path w="62865" h="120014">
                <a:moveTo>
                  <a:pt x="23652" y="55498"/>
                </a:moveTo>
                <a:lnTo>
                  <a:pt x="22756" y="55498"/>
                </a:lnTo>
                <a:lnTo>
                  <a:pt x="19829" y="52450"/>
                </a:lnTo>
                <a:lnTo>
                  <a:pt x="23652" y="55498"/>
                </a:lnTo>
                <a:close/>
              </a:path>
              <a:path w="62865" h="120014">
                <a:moveTo>
                  <a:pt x="19650" y="60197"/>
                </a:moveTo>
                <a:lnTo>
                  <a:pt x="19327" y="56641"/>
                </a:lnTo>
                <a:lnTo>
                  <a:pt x="19220" y="55498"/>
                </a:lnTo>
                <a:lnTo>
                  <a:pt x="19112" y="54228"/>
                </a:lnTo>
                <a:lnTo>
                  <a:pt x="22756" y="55498"/>
                </a:lnTo>
                <a:lnTo>
                  <a:pt x="42012" y="55498"/>
                </a:lnTo>
                <a:lnTo>
                  <a:pt x="42030" y="56133"/>
                </a:lnTo>
                <a:lnTo>
                  <a:pt x="22576" y="56133"/>
                </a:lnTo>
                <a:lnTo>
                  <a:pt x="20265" y="59435"/>
                </a:lnTo>
                <a:lnTo>
                  <a:pt x="19650" y="60197"/>
                </a:lnTo>
                <a:close/>
              </a:path>
              <a:path w="62865" h="120014">
                <a:moveTo>
                  <a:pt x="41749" y="62610"/>
                </a:moveTo>
                <a:lnTo>
                  <a:pt x="25862" y="62610"/>
                </a:lnTo>
                <a:lnTo>
                  <a:pt x="24926" y="56641"/>
                </a:lnTo>
                <a:lnTo>
                  <a:pt x="24846" y="56133"/>
                </a:lnTo>
                <a:lnTo>
                  <a:pt x="42030" y="56133"/>
                </a:lnTo>
                <a:lnTo>
                  <a:pt x="41908" y="59435"/>
                </a:lnTo>
                <a:lnTo>
                  <a:pt x="41809" y="61467"/>
                </a:lnTo>
                <a:lnTo>
                  <a:pt x="41749" y="62610"/>
                </a:lnTo>
                <a:close/>
              </a:path>
              <a:path w="62865" h="120014">
                <a:moveTo>
                  <a:pt x="21581" y="60197"/>
                </a:moveTo>
                <a:lnTo>
                  <a:pt x="19650" y="60197"/>
                </a:lnTo>
                <a:lnTo>
                  <a:pt x="20265" y="59435"/>
                </a:lnTo>
                <a:lnTo>
                  <a:pt x="21382" y="59054"/>
                </a:lnTo>
                <a:lnTo>
                  <a:pt x="22099" y="59054"/>
                </a:lnTo>
                <a:lnTo>
                  <a:pt x="21581" y="60197"/>
                </a:lnTo>
                <a:close/>
              </a:path>
              <a:path w="62865" h="120014">
                <a:moveTo>
                  <a:pt x="19650" y="61467"/>
                </a:moveTo>
                <a:lnTo>
                  <a:pt x="18575" y="61467"/>
                </a:lnTo>
                <a:lnTo>
                  <a:pt x="15051" y="60832"/>
                </a:lnTo>
                <a:lnTo>
                  <a:pt x="20042" y="59435"/>
                </a:lnTo>
                <a:lnTo>
                  <a:pt x="19576" y="59435"/>
                </a:lnTo>
                <a:lnTo>
                  <a:pt x="19650" y="60197"/>
                </a:lnTo>
                <a:lnTo>
                  <a:pt x="21581" y="60197"/>
                </a:lnTo>
                <a:lnTo>
                  <a:pt x="21322" y="60832"/>
                </a:lnTo>
                <a:lnTo>
                  <a:pt x="20725" y="60832"/>
                </a:lnTo>
                <a:lnTo>
                  <a:pt x="19650" y="61467"/>
                </a:lnTo>
                <a:close/>
              </a:path>
              <a:path w="62865" h="120014">
                <a:moveTo>
                  <a:pt x="41615" y="63245"/>
                </a:moveTo>
                <a:lnTo>
                  <a:pt x="21382" y="63245"/>
                </a:lnTo>
                <a:lnTo>
                  <a:pt x="20725" y="60832"/>
                </a:lnTo>
                <a:lnTo>
                  <a:pt x="21322" y="60832"/>
                </a:lnTo>
                <a:lnTo>
                  <a:pt x="25862" y="62610"/>
                </a:lnTo>
                <a:lnTo>
                  <a:pt x="41749" y="62610"/>
                </a:lnTo>
                <a:lnTo>
                  <a:pt x="41615" y="63245"/>
                </a:lnTo>
                <a:close/>
              </a:path>
              <a:path w="62865" h="120014">
                <a:moveTo>
                  <a:pt x="29442" y="79755"/>
                </a:moveTo>
                <a:lnTo>
                  <a:pt x="27654" y="79374"/>
                </a:lnTo>
                <a:lnTo>
                  <a:pt x="14633" y="79374"/>
                </a:lnTo>
                <a:lnTo>
                  <a:pt x="16962" y="77596"/>
                </a:lnTo>
                <a:lnTo>
                  <a:pt x="13976" y="74548"/>
                </a:lnTo>
                <a:lnTo>
                  <a:pt x="21322" y="73405"/>
                </a:lnTo>
                <a:lnTo>
                  <a:pt x="16962" y="70992"/>
                </a:lnTo>
                <a:lnTo>
                  <a:pt x="17082" y="68579"/>
                </a:lnTo>
                <a:lnTo>
                  <a:pt x="18873" y="66293"/>
                </a:lnTo>
                <a:lnTo>
                  <a:pt x="20606" y="65023"/>
                </a:lnTo>
                <a:lnTo>
                  <a:pt x="16962" y="64388"/>
                </a:lnTo>
                <a:lnTo>
                  <a:pt x="19232" y="63880"/>
                </a:lnTo>
                <a:lnTo>
                  <a:pt x="18575" y="61467"/>
                </a:lnTo>
                <a:lnTo>
                  <a:pt x="21382" y="63245"/>
                </a:lnTo>
                <a:lnTo>
                  <a:pt x="41615" y="63245"/>
                </a:lnTo>
                <a:lnTo>
                  <a:pt x="41212" y="65023"/>
                </a:lnTo>
                <a:lnTo>
                  <a:pt x="40435" y="67436"/>
                </a:lnTo>
                <a:lnTo>
                  <a:pt x="40117" y="68071"/>
                </a:lnTo>
                <a:lnTo>
                  <a:pt x="37031" y="68071"/>
                </a:lnTo>
                <a:lnTo>
                  <a:pt x="36015" y="69849"/>
                </a:lnTo>
                <a:lnTo>
                  <a:pt x="38584" y="72262"/>
                </a:lnTo>
                <a:lnTo>
                  <a:pt x="38082" y="74040"/>
                </a:lnTo>
                <a:lnTo>
                  <a:pt x="31476" y="74040"/>
                </a:lnTo>
                <a:lnTo>
                  <a:pt x="30043" y="74548"/>
                </a:lnTo>
                <a:lnTo>
                  <a:pt x="29087" y="75183"/>
                </a:lnTo>
                <a:lnTo>
                  <a:pt x="28549" y="75818"/>
                </a:lnTo>
                <a:lnTo>
                  <a:pt x="30304" y="78485"/>
                </a:lnTo>
                <a:lnTo>
                  <a:pt x="29442" y="79755"/>
                </a:lnTo>
                <a:close/>
              </a:path>
              <a:path w="62865" h="120014">
                <a:moveTo>
                  <a:pt x="39480" y="69214"/>
                </a:moveTo>
                <a:lnTo>
                  <a:pt x="38345" y="68579"/>
                </a:lnTo>
                <a:lnTo>
                  <a:pt x="37031" y="68071"/>
                </a:lnTo>
                <a:lnTo>
                  <a:pt x="40117" y="68071"/>
                </a:lnTo>
                <a:lnTo>
                  <a:pt x="39480" y="69214"/>
                </a:lnTo>
                <a:close/>
              </a:path>
              <a:path w="62865" h="120014">
                <a:moveTo>
                  <a:pt x="33985" y="75818"/>
                </a:moveTo>
                <a:lnTo>
                  <a:pt x="32193" y="75818"/>
                </a:lnTo>
                <a:lnTo>
                  <a:pt x="31476" y="74040"/>
                </a:lnTo>
                <a:lnTo>
                  <a:pt x="34044" y="74040"/>
                </a:lnTo>
                <a:lnTo>
                  <a:pt x="33985" y="75818"/>
                </a:lnTo>
                <a:close/>
              </a:path>
              <a:path w="62865" h="120014">
                <a:moveTo>
                  <a:pt x="37747" y="75183"/>
                </a:moveTo>
                <a:lnTo>
                  <a:pt x="34044" y="74040"/>
                </a:lnTo>
                <a:lnTo>
                  <a:pt x="38082" y="74040"/>
                </a:lnTo>
                <a:lnTo>
                  <a:pt x="37747" y="75183"/>
                </a:lnTo>
                <a:close/>
              </a:path>
              <a:path w="62865" h="120014">
                <a:moveTo>
                  <a:pt x="9355" y="80459"/>
                </a:moveTo>
                <a:lnTo>
                  <a:pt x="9072" y="80459"/>
                </a:lnTo>
                <a:lnTo>
                  <a:pt x="8963" y="79374"/>
                </a:lnTo>
                <a:lnTo>
                  <a:pt x="8839" y="78231"/>
                </a:lnTo>
                <a:lnTo>
                  <a:pt x="11407" y="78231"/>
                </a:lnTo>
                <a:lnTo>
                  <a:pt x="11766" y="76961"/>
                </a:lnTo>
                <a:lnTo>
                  <a:pt x="14633" y="79374"/>
                </a:lnTo>
                <a:lnTo>
                  <a:pt x="27176" y="79374"/>
                </a:lnTo>
                <a:lnTo>
                  <a:pt x="26559" y="79755"/>
                </a:lnTo>
                <a:lnTo>
                  <a:pt x="26106" y="80009"/>
                </a:lnTo>
                <a:lnTo>
                  <a:pt x="11467" y="80009"/>
                </a:lnTo>
                <a:lnTo>
                  <a:pt x="9355" y="80459"/>
                </a:lnTo>
                <a:close/>
              </a:path>
              <a:path w="62865" h="120014">
                <a:moveTo>
                  <a:pt x="33575" y="80009"/>
                </a:moveTo>
                <a:lnTo>
                  <a:pt x="30162" y="80009"/>
                </a:lnTo>
                <a:lnTo>
                  <a:pt x="30461" y="78739"/>
                </a:lnTo>
                <a:lnTo>
                  <a:pt x="30304" y="78485"/>
                </a:lnTo>
                <a:lnTo>
                  <a:pt x="31357" y="76961"/>
                </a:lnTo>
                <a:lnTo>
                  <a:pt x="33575" y="80009"/>
                </a:lnTo>
                <a:close/>
              </a:path>
              <a:path w="62865" h="120014">
                <a:moveTo>
                  <a:pt x="30162" y="80009"/>
                </a:moveTo>
                <a:lnTo>
                  <a:pt x="29442" y="79755"/>
                </a:lnTo>
                <a:lnTo>
                  <a:pt x="30304" y="78485"/>
                </a:lnTo>
                <a:lnTo>
                  <a:pt x="30461" y="78739"/>
                </a:lnTo>
                <a:lnTo>
                  <a:pt x="30311" y="79374"/>
                </a:lnTo>
                <a:lnTo>
                  <a:pt x="30205" y="79755"/>
                </a:lnTo>
                <a:lnTo>
                  <a:pt x="30162" y="80009"/>
                </a:lnTo>
                <a:close/>
              </a:path>
              <a:path w="62865" h="120014">
                <a:moveTo>
                  <a:pt x="31148" y="85343"/>
                </a:moveTo>
                <a:lnTo>
                  <a:pt x="23293" y="85343"/>
                </a:lnTo>
                <a:lnTo>
                  <a:pt x="24488" y="84708"/>
                </a:lnTo>
                <a:lnTo>
                  <a:pt x="24906" y="83565"/>
                </a:lnTo>
                <a:lnTo>
                  <a:pt x="23748" y="83057"/>
                </a:lnTo>
                <a:lnTo>
                  <a:pt x="24010" y="81787"/>
                </a:lnTo>
                <a:lnTo>
                  <a:pt x="24697" y="81152"/>
                </a:lnTo>
                <a:lnTo>
                  <a:pt x="25384" y="80459"/>
                </a:lnTo>
                <a:lnTo>
                  <a:pt x="26148" y="80009"/>
                </a:lnTo>
                <a:lnTo>
                  <a:pt x="26534" y="79755"/>
                </a:lnTo>
                <a:lnTo>
                  <a:pt x="27176" y="79374"/>
                </a:lnTo>
                <a:lnTo>
                  <a:pt x="27574" y="80009"/>
                </a:lnTo>
                <a:lnTo>
                  <a:pt x="27654" y="80459"/>
                </a:lnTo>
                <a:lnTo>
                  <a:pt x="27840" y="80459"/>
                </a:lnTo>
                <a:lnTo>
                  <a:pt x="28609" y="81787"/>
                </a:lnTo>
                <a:lnTo>
                  <a:pt x="33641" y="81787"/>
                </a:lnTo>
                <a:lnTo>
                  <a:pt x="31177" y="83565"/>
                </a:lnTo>
                <a:lnTo>
                  <a:pt x="31148" y="85343"/>
                </a:lnTo>
                <a:close/>
              </a:path>
              <a:path w="62865" h="120014">
                <a:moveTo>
                  <a:pt x="27654" y="80009"/>
                </a:moveTo>
                <a:lnTo>
                  <a:pt x="27415" y="79755"/>
                </a:lnTo>
                <a:lnTo>
                  <a:pt x="27176" y="79374"/>
                </a:lnTo>
                <a:lnTo>
                  <a:pt x="27654" y="79374"/>
                </a:lnTo>
                <a:lnTo>
                  <a:pt x="27654" y="80009"/>
                </a:lnTo>
                <a:close/>
              </a:path>
              <a:path w="62865" h="120014">
                <a:moveTo>
                  <a:pt x="33641" y="81787"/>
                </a:moveTo>
                <a:lnTo>
                  <a:pt x="28609" y="81787"/>
                </a:lnTo>
                <a:lnTo>
                  <a:pt x="28587" y="80459"/>
                </a:lnTo>
                <a:lnTo>
                  <a:pt x="29326" y="80009"/>
                </a:lnTo>
                <a:lnTo>
                  <a:pt x="29442" y="79755"/>
                </a:lnTo>
                <a:lnTo>
                  <a:pt x="30162" y="80009"/>
                </a:lnTo>
                <a:lnTo>
                  <a:pt x="33575" y="80009"/>
                </a:lnTo>
                <a:lnTo>
                  <a:pt x="34462" y="81152"/>
                </a:lnTo>
                <a:lnTo>
                  <a:pt x="33641" y="81787"/>
                </a:lnTo>
                <a:close/>
              </a:path>
              <a:path w="62865" h="120014">
                <a:moveTo>
                  <a:pt x="23293" y="85343"/>
                </a:moveTo>
                <a:lnTo>
                  <a:pt x="10273" y="85343"/>
                </a:lnTo>
                <a:lnTo>
                  <a:pt x="12363" y="84708"/>
                </a:lnTo>
                <a:lnTo>
                  <a:pt x="12662" y="84200"/>
                </a:lnTo>
                <a:lnTo>
                  <a:pt x="11876" y="80459"/>
                </a:lnTo>
                <a:lnTo>
                  <a:pt x="11766" y="80009"/>
                </a:lnTo>
                <a:lnTo>
                  <a:pt x="26106" y="80009"/>
                </a:lnTo>
                <a:lnTo>
                  <a:pt x="22039" y="82422"/>
                </a:lnTo>
                <a:lnTo>
                  <a:pt x="23748" y="83057"/>
                </a:lnTo>
                <a:lnTo>
                  <a:pt x="23647" y="83565"/>
                </a:lnTo>
                <a:lnTo>
                  <a:pt x="23521" y="84200"/>
                </a:lnTo>
                <a:lnTo>
                  <a:pt x="23420" y="84708"/>
                </a:lnTo>
                <a:lnTo>
                  <a:pt x="23293" y="85343"/>
                </a:lnTo>
                <a:close/>
              </a:path>
              <a:path w="62865" h="120014">
                <a:moveTo>
                  <a:pt x="27840" y="80459"/>
                </a:moveTo>
                <a:lnTo>
                  <a:pt x="27654" y="80459"/>
                </a:lnTo>
                <a:lnTo>
                  <a:pt x="27654" y="80295"/>
                </a:lnTo>
                <a:lnTo>
                  <a:pt x="27840" y="80459"/>
                </a:lnTo>
                <a:close/>
              </a:path>
              <a:path w="62865" h="120014">
                <a:moveTo>
                  <a:pt x="23748" y="83057"/>
                </a:moveTo>
                <a:lnTo>
                  <a:pt x="22039" y="82422"/>
                </a:lnTo>
                <a:lnTo>
                  <a:pt x="25384" y="80459"/>
                </a:lnTo>
                <a:lnTo>
                  <a:pt x="24010" y="81787"/>
                </a:lnTo>
                <a:lnTo>
                  <a:pt x="23748" y="83057"/>
                </a:lnTo>
                <a:close/>
              </a:path>
              <a:path w="62865" h="120014">
                <a:moveTo>
                  <a:pt x="4897" y="109219"/>
                </a:moveTo>
                <a:lnTo>
                  <a:pt x="0" y="102615"/>
                </a:lnTo>
                <a:lnTo>
                  <a:pt x="5732" y="98424"/>
                </a:lnTo>
                <a:lnTo>
                  <a:pt x="6359" y="97916"/>
                </a:lnTo>
                <a:lnTo>
                  <a:pt x="4360" y="96138"/>
                </a:lnTo>
                <a:lnTo>
                  <a:pt x="4599" y="94868"/>
                </a:lnTo>
                <a:lnTo>
                  <a:pt x="6868" y="93725"/>
                </a:lnTo>
                <a:lnTo>
                  <a:pt x="7107" y="91947"/>
                </a:lnTo>
                <a:lnTo>
                  <a:pt x="7363" y="90677"/>
                </a:lnTo>
                <a:lnTo>
                  <a:pt x="7466" y="90169"/>
                </a:lnTo>
                <a:lnTo>
                  <a:pt x="9496" y="89534"/>
                </a:lnTo>
                <a:lnTo>
                  <a:pt x="9581" y="88391"/>
                </a:lnTo>
                <a:lnTo>
                  <a:pt x="9675" y="87121"/>
                </a:lnTo>
                <a:lnTo>
                  <a:pt x="9541" y="85343"/>
                </a:lnTo>
                <a:lnTo>
                  <a:pt x="9496" y="84708"/>
                </a:lnTo>
                <a:lnTo>
                  <a:pt x="8780" y="82422"/>
                </a:lnTo>
                <a:lnTo>
                  <a:pt x="10452" y="82422"/>
                </a:lnTo>
                <a:lnTo>
                  <a:pt x="10336" y="83057"/>
                </a:lnTo>
                <a:lnTo>
                  <a:pt x="10243" y="83565"/>
                </a:lnTo>
                <a:lnTo>
                  <a:pt x="10127" y="84200"/>
                </a:lnTo>
                <a:lnTo>
                  <a:pt x="10034" y="84708"/>
                </a:lnTo>
                <a:lnTo>
                  <a:pt x="10273" y="85343"/>
                </a:lnTo>
                <a:lnTo>
                  <a:pt x="31148" y="85343"/>
                </a:lnTo>
                <a:lnTo>
                  <a:pt x="31118" y="87121"/>
                </a:lnTo>
                <a:lnTo>
                  <a:pt x="30361" y="88391"/>
                </a:lnTo>
                <a:lnTo>
                  <a:pt x="27892" y="88391"/>
                </a:lnTo>
                <a:lnTo>
                  <a:pt x="26459" y="90677"/>
                </a:lnTo>
                <a:lnTo>
                  <a:pt x="27235" y="93725"/>
                </a:lnTo>
                <a:lnTo>
                  <a:pt x="28382" y="96138"/>
                </a:lnTo>
                <a:lnTo>
                  <a:pt x="11646" y="96138"/>
                </a:lnTo>
                <a:lnTo>
                  <a:pt x="11705" y="97916"/>
                </a:lnTo>
                <a:lnTo>
                  <a:pt x="12382" y="97916"/>
                </a:lnTo>
                <a:lnTo>
                  <a:pt x="12363" y="98424"/>
                </a:lnTo>
                <a:lnTo>
                  <a:pt x="11706" y="98424"/>
                </a:lnTo>
                <a:lnTo>
                  <a:pt x="11288" y="99694"/>
                </a:lnTo>
                <a:lnTo>
                  <a:pt x="6390" y="99694"/>
                </a:lnTo>
                <a:lnTo>
                  <a:pt x="6953" y="102107"/>
                </a:lnTo>
                <a:lnTo>
                  <a:pt x="7072" y="102615"/>
                </a:lnTo>
                <a:lnTo>
                  <a:pt x="7190" y="103123"/>
                </a:lnTo>
                <a:lnTo>
                  <a:pt x="4897" y="109219"/>
                </a:lnTo>
                <a:close/>
              </a:path>
              <a:path w="62865" h="120014">
                <a:moveTo>
                  <a:pt x="29983" y="88899"/>
                </a:moveTo>
                <a:lnTo>
                  <a:pt x="27892" y="88391"/>
                </a:lnTo>
                <a:lnTo>
                  <a:pt x="30361" y="88391"/>
                </a:lnTo>
                <a:lnTo>
                  <a:pt x="29983" y="88899"/>
                </a:lnTo>
                <a:close/>
              </a:path>
              <a:path w="62865" h="120014">
                <a:moveTo>
                  <a:pt x="21737" y="102615"/>
                </a:moveTo>
                <a:lnTo>
                  <a:pt x="14752" y="102615"/>
                </a:lnTo>
                <a:lnTo>
                  <a:pt x="14872" y="101472"/>
                </a:lnTo>
                <a:lnTo>
                  <a:pt x="14991" y="100329"/>
                </a:lnTo>
                <a:lnTo>
                  <a:pt x="14215" y="99059"/>
                </a:lnTo>
                <a:lnTo>
                  <a:pt x="12382" y="97916"/>
                </a:lnTo>
                <a:lnTo>
                  <a:pt x="12155" y="96646"/>
                </a:lnTo>
                <a:lnTo>
                  <a:pt x="12064" y="96138"/>
                </a:lnTo>
                <a:lnTo>
                  <a:pt x="28382" y="96138"/>
                </a:lnTo>
                <a:lnTo>
                  <a:pt x="28669" y="96646"/>
                </a:lnTo>
                <a:lnTo>
                  <a:pt x="27910" y="97916"/>
                </a:lnTo>
                <a:lnTo>
                  <a:pt x="28639" y="98424"/>
                </a:lnTo>
                <a:lnTo>
                  <a:pt x="29386" y="99059"/>
                </a:lnTo>
                <a:lnTo>
                  <a:pt x="29386" y="99694"/>
                </a:lnTo>
                <a:lnTo>
                  <a:pt x="19391" y="99694"/>
                </a:lnTo>
                <a:lnTo>
                  <a:pt x="19829" y="100837"/>
                </a:lnTo>
                <a:lnTo>
                  <a:pt x="19937" y="101218"/>
                </a:lnTo>
                <a:lnTo>
                  <a:pt x="20008" y="101472"/>
                </a:lnTo>
                <a:lnTo>
                  <a:pt x="21466" y="101472"/>
                </a:lnTo>
                <a:lnTo>
                  <a:pt x="21625" y="102107"/>
                </a:lnTo>
                <a:lnTo>
                  <a:pt x="21737" y="102615"/>
                </a:lnTo>
                <a:close/>
              </a:path>
              <a:path w="62865" h="120014">
                <a:moveTo>
                  <a:pt x="7190" y="103123"/>
                </a:moveTo>
                <a:lnTo>
                  <a:pt x="6406" y="99694"/>
                </a:lnTo>
                <a:lnTo>
                  <a:pt x="11109" y="99694"/>
                </a:lnTo>
                <a:lnTo>
                  <a:pt x="10093" y="100837"/>
                </a:lnTo>
                <a:lnTo>
                  <a:pt x="8063" y="100837"/>
                </a:lnTo>
                <a:lnTo>
                  <a:pt x="7190" y="103123"/>
                </a:lnTo>
                <a:close/>
              </a:path>
              <a:path w="62865" h="120014">
                <a:moveTo>
                  <a:pt x="7824" y="120014"/>
                </a:moveTo>
                <a:lnTo>
                  <a:pt x="836" y="116966"/>
                </a:lnTo>
                <a:lnTo>
                  <a:pt x="6569" y="115188"/>
                </a:lnTo>
                <a:lnTo>
                  <a:pt x="2269" y="111632"/>
                </a:lnTo>
                <a:lnTo>
                  <a:pt x="5196" y="109854"/>
                </a:lnTo>
                <a:lnTo>
                  <a:pt x="9556" y="109854"/>
                </a:lnTo>
                <a:lnTo>
                  <a:pt x="10153" y="108076"/>
                </a:lnTo>
                <a:lnTo>
                  <a:pt x="9436" y="106298"/>
                </a:lnTo>
                <a:lnTo>
                  <a:pt x="7346" y="103885"/>
                </a:lnTo>
                <a:lnTo>
                  <a:pt x="7206" y="103123"/>
                </a:lnTo>
                <a:lnTo>
                  <a:pt x="7825" y="101472"/>
                </a:lnTo>
                <a:lnTo>
                  <a:pt x="7920" y="101218"/>
                </a:lnTo>
                <a:lnTo>
                  <a:pt x="8063" y="100837"/>
                </a:lnTo>
                <a:lnTo>
                  <a:pt x="10093" y="100837"/>
                </a:lnTo>
                <a:lnTo>
                  <a:pt x="11218" y="99694"/>
                </a:lnTo>
                <a:lnTo>
                  <a:pt x="13916" y="101472"/>
                </a:lnTo>
                <a:lnTo>
                  <a:pt x="14752" y="101472"/>
                </a:lnTo>
                <a:lnTo>
                  <a:pt x="14752" y="102615"/>
                </a:lnTo>
                <a:lnTo>
                  <a:pt x="21737" y="102615"/>
                </a:lnTo>
                <a:lnTo>
                  <a:pt x="22039" y="103885"/>
                </a:lnTo>
                <a:lnTo>
                  <a:pt x="22696" y="106298"/>
                </a:lnTo>
                <a:lnTo>
                  <a:pt x="23758" y="106298"/>
                </a:lnTo>
                <a:lnTo>
                  <a:pt x="23407" y="108076"/>
                </a:lnTo>
                <a:lnTo>
                  <a:pt x="23306" y="108584"/>
                </a:lnTo>
                <a:lnTo>
                  <a:pt x="16544" y="108584"/>
                </a:lnTo>
                <a:lnTo>
                  <a:pt x="18037" y="112267"/>
                </a:lnTo>
                <a:lnTo>
                  <a:pt x="17261" y="114553"/>
                </a:lnTo>
                <a:lnTo>
                  <a:pt x="14215" y="115188"/>
                </a:lnTo>
                <a:lnTo>
                  <a:pt x="14513" y="116458"/>
                </a:lnTo>
                <a:lnTo>
                  <a:pt x="14453" y="116966"/>
                </a:lnTo>
                <a:lnTo>
                  <a:pt x="10273" y="116966"/>
                </a:lnTo>
                <a:lnTo>
                  <a:pt x="7824" y="120014"/>
                </a:lnTo>
                <a:close/>
              </a:path>
              <a:path w="62865" h="120014">
                <a:moveTo>
                  <a:pt x="27892" y="100837"/>
                </a:moveTo>
                <a:lnTo>
                  <a:pt x="19829" y="100837"/>
                </a:lnTo>
                <a:lnTo>
                  <a:pt x="19417" y="99694"/>
                </a:lnTo>
                <a:lnTo>
                  <a:pt x="29386" y="99694"/>
                </a:lnTo>
                <a:lnTo>
                  <a:pt x="27892" y="100837"/>
                </a:lnTo>
                <a:close/>
              </a:path>
              <a:path w="62865" h="120014">
                <a:moveTo>
                  <a:pt x="14752" y="101472"/>
                </a:moveTo>
                <a:lnTo>
                  <a:pt x="13916" y="101472"/>
                </a:lnTo>
                <a:lnTo>
                  <a:pt x="14454" y="100837"/>
                </a:lnTo>
                <a:lnTo>
                  <a:pt x="14573" y="101091"/>
                </a:lnTo>
                <a:lnTo>
                  <a:pt x="14752" y="101472"/>
                </a:lnTo>
                <a:close/>
              </a:path>
              <a:path w="62865" h="120014">
                <a:moveTo>
                  <a:pt x="20486" y="101472"/>
                </a:moveTo>
                <a:lnTo>
                  <a:pt x="20008" y="101472"/>
                </a:lnTo>
                <a:lnTo>
                  <a:pt x="19945" y="101218"/>
                </a:lnTo>
                <a:lnTo>
                  <a:pt x="19829" y="100837"/>
                </a:lnTo>
                <a:lnTo>
                  <a:pt x="20931" y="101091"/>
                </a:lnTo>
                <a:lnTo>
                  <a:pt x="20486" y="101472"/>
                </a:lnTo>
                <a:close/>
              </a:path>
              <a:path w="62865" h="120014">
                <a:moveTo>
                  <a:pt x="21387" y="101091"/>
                </a:moveTo>
                <a:lnTo>
                  <a:pt x="20931" y="101091"/>
                </a:lnTo>
                <a:lnTo>
                  <a:pt x="21322" y="100837"/>
                </a:lnTo>
                <a:lnTo>
                  <a:pt x="21387" y="101091"/>
                </a:lnTo>
                <a:close/>
              </a:path>
              <a:path w="62865" h="120014">
                <a:moveTo>
                  <a:pt x="21466" y="101472"/>
                </a:moveTo>
                <a:lnTo>
                  <a:pt x="20486" y="101472"/>
                </a:lnTo>
                <a:lnTo>
                  <a:pt x="20931" y="101091"/>
                </a:lnTo>
                <a:lnTo>
                  <a:pt x="21419" y="101218"/>
                </a:lnTo>
                <a:lnTo>
                  <a:pt x="21466" y="101472"/>
                </a:lnTo>
                <a:close/>
              </a:path>
              <a:path w="62865" h="120014">
                <a:moveTo>
                  <a:pt x="24138" y="104266"/>
                </a:moveTo>
                <a:lnTo>
                  <a:pt x="24355" y="103123"/>
                </a:lnTo>
                <a:lnTo>
                  <a:pt x="24451" y="102615"/>
                </a:lnTo>
                <a:lnTo>
                  <a:pt x="24547" y="102107"/>
                </a:lnTo>
                <a:lnTo>
                  <a:pt x="21419" y="101218"/>
                </a:lnTo>
                <a:lnTo>
                  <a:pt x="27830" y="101091"/>
                </a:lnTo>
                <a:lnTo>
                  <a:pt x="27603" y="102107"/>
                </a:lnTo>
                <a:lnTo>
                  <a:pt x="27489" y="102615"/>
                </a:lnTo>
                <a:lnTo>
                  <a:pt x="25264" y="102615"/>
                </a:lnTo>
                <a:lnTo>
                  <a:pt x="24138" y="104266"/>
                </a:lnTo>
                <a:close/>
              </a:path>
              <a:path w="62865" h="120014">
                <a:moveTo>
                  <a:pt x="22696" y="106298"/>
                </a:moveTo>
                <a:lnTo>
                  <a:pt x="22143" y="104266"/>
                </a:lnTo>
                <a:lnTo>
                  <a:pt x="21466" y="101472"/>
                </a:lnTo>
                <a:lnTo>
                  <a:pt x="21419" y="101218"/>
                </a:lnTo>
                <a:lnTo>
                  <a:pt x="24547" y="102107"/>
                </a:lnTo>
                <a:lnTo>
                  <a:pt x="24210" y="103885"/>
                </a:lnTo>
                <a:lnTo>
                  <a:pt x="24138" y="104266"/>
                </a:lnTo>
                <a:lnTo>
                  <a:pt x="22696" y="106298"/>
                </a:lnTo>
                <a:close/>
              </a:path>
              <a:path w="62865" h="120014">
                <a:moveTo>
                  <a:pt x="26459" y="103885"/>
                </a:moveTo>
                <a:lnTo>
                  <a:pt x="25264" y="102615"/>
                </a:lnTo>
                <a:lnTo>
                  <a:pt x="27489" y="102615"/>
                </a:lnTo>
                <a:lnTo>
                  <a:pt x="27374" y="103123"/>
                </a:lnTo>
                <a:lnTo>
                  <a:pt x="26459" y="103885"/>
                </a:lnTo>
                <a:close/>
              </a:path>
              <a:path w="62865" h="120014">
                <a:moveTo>
                  <a:pt x="23758" y="106298"/>
                </a:moveTo>
                <a:lnTo>
                  <a:pt x="22696" y="106298"/>
                </a:lnTo>
                <a:lnTo>
                  <a:pt x="24138" y="104266"/>
                </a:lnTo>
                <a:lnTo>
                  <a:pt x="23758" y="106298"/>
                </a:lnTo>
                <a:close/>
              </a:path>
              <a:path w="62865" h="120014">
                <a:moveTo>
                  <a:pt x="22517" y="112775"/>
                </a:moveTo>
                <a:lnTo>
                  <a:pt x="16544" y="108584"/>
                </a:lnTo>
                <a:lnTo>
                  <a:pt x="23306" y="108584"/>
                </a:lnTo>
                <a:lnTo>
                  <a:pt x="22732" y="111632"/>
                </a:lnTo>
                <a:lnTo>
                  <a:pt x="22613" y="112267"/>
                </a:lnTo>
                <a:lnTo>
                  <a:pt x="22517" y="112775"/>
                </a:lnTo>
                <a:close/>
              </a:path>
              <a:path w="62865" h="120014">
                <a:moveTo>
                  <a:pt x="12483" y="118744"/>
                </a:moveTo>
                <a:lnTo>
                  <a:pt x="11467" y="118744"/>
                </a:lnTo>
                <a:lnTo>
                  <a:pt x="10273" y="116966"/>
                </a:lnTo>
                <a:lnTo>
                  <a:pt x="14453" y="116966"/>
                </a:lnTo>
                <a:lnTo>
                  <a:pt x="13199" y="117601"/>
                </a:lnTo>
                <a:lnTo>
                  <a:pt x="12483" y="118744"/>
                </a:lnTo>
                <a:close/>
              </a:path>
            </a:pathLst>
          </a:custGeom>
          <a:solidFill>
            <a:srgbClr val="E63278"/>
          </a:solidFill>
        </p:spPr>
        <p:txBody>
          <a:bodyPr wrap="square" lIns="0" tIns="0" rIns="0" bIns="0" rtlCol="0"/>
          <a:lstStyle/>
          <a:p>
            <a:endParaRPr/>
          </a:p>
        </p:txBody>
      </p:sp>
      <p:sp>
        <p:nvSpPr>
          <p:cNvPr id="112" name="object 112"/>
          <p:cNvSpPr/>
          <p:nvPr/>
        </p:nvSpPr>
        <p:spPr>
          <a:xfrm>
            <a:off x="14834120" y="3088856"/>
            <a:ext cx="71120" cy="112395"/>
          </a:xfrm>
          <a:custGeom>
            <a:avLst/>
            <a:gdLst/>
            <a:ahLst/>
            <a:cxnLst/>
            <a:rect l="l" t="t" r="r" b="b"/>
            <a:pathLst>
              <a:path w="71119" h="112394">
                <a:moveTo>
                  <a:pt x="7884" y="23748"/>
                </a:moveTo>
                <a:lnTo>
                  <a:pt x="7799" y="21589"/>
                </a:lnTo>
                <a:lnTo>
                  <a:pt x="7704" y="19176"/>
                </a:lnTo>
                <a:lnTo>
                  <a:pt x="8857" y="16382"/>
                </a:lnTo>
                <a:lnTo>
                  <a:pt x="7167" y="15366"/>
                </a:lnTo>
                <a:lnTo>
                  <a:pt x="7346" y="13969"/>
                </a:lnTo>
                <a:lnTo>
                  <a:pt x="7824" y="12318"/>
                </a:lnTo>
                <a:lnTo>
                  <a:pt x="5076" y="11937"/>
                </a:lnTo>
                <a:lnTo>
                  <a:pt x="4001" y="10667"/>
                </a:lnTo>
                <a:lnTo>
                  <a:pt x="4599" y="8635"/>
                </a:lnTo>
                <a:lnTo>
                  <a:pt x="2329" y="7238"/>
                </a:lnTo>
                <a:lnTo>
                  <a:pt x="1314" y="6222"/>
                </a:lnTo>
                <a:lnTo>
                  <a:pt x="2090" y="3301"/>
                </a:lnTo>
                <a:lnTo>
                  <a:pt x="733" y="2666"/>
                </a:lnTo>
                <a:lnTo>
                  <a:pt x="0" y="2285"/>
                </a:lnTo>
                <a:lnTo>
                  <a:pt x="156" y="507"/>
                </a:lnTo>
                <a:lnTo>
                  <a:pt x="15714" y="0"/>
                </a:lnTo>
                <a:lnTo>
                  <a:pt x="15996" y="507"/>
                </a:lnTo>
                <a:lnTo>
                  <a:pt x="15503" y="2031"/>
                </a:lnTo>
                <a:lnTo>
                  <a:pt x="13046" y="2285"/>
                </a:lnTo>
                <a:lnTo>
                  <a:pt x="14269" y="2285"/>
                </a:lnTo>
                <a:lnTo>
                  <a:pt x="14155" y="4571"/>
                </a:lnTo>
                <a:lnTo>
                  <a:pt x="14095" y="5714"/>
                </a:lnTo>
                <a:lnTo>
                  <a:pt x="19988" y="5714"/>
                </a:lnTo>
                <a:lnTo>
                  <a:pt x="20068" y="8000"/>
                </a:lnTo>
                <a:lnTo>
                  <a:pt x="23054" y="8127"/>
                </a:lnTo>
                <a:lnTo>
                  <a:pt x="23831" y="9651"/>
                </a:lnTo>
                <a:lnTo>
                  <a:pt x="20725" y="14985"/>
                </a:lnTo>
                <a:lnTo>
                  <a:pt x="25623" y="17652"/>
                </a:lnTo>
                <a:lnTo>
                  <a:pt x="28791" y="17652"/>
                </a:lnTo>
                <a:lnTo>
                  <a:pt x="30043" y="19938"/>
                </a:lnTo>
                <a:lnTo>
                  <a:pt x="16007" y="19938"/>
                </a:lnTo>
                <a:lnTo>
                  <a:pt x="14573" y="20700"/>
                </a:lnTo>
                <a:lnTo>
                  <a:pt x="11527" y="20700"/>
                </a:lnTo>
                <a:lnTo>
                  <a:pt x="7884" y="23748"/>
                </a:lnTo>
                <a:close/>
              </a:path>
              <a:path w="71119" h="112394">
                <a:moveTo>
                  <a:pt x="15409" y="2285"/>
                </a:moveTo>
                <a:lnTo>
                  <a:pt x="14269" y="2285"/>
                </a:lnTo>
                <a:lnTo>
                  <a:pt x="14280" y="2031"/>
                </a:lnTo>
                <a:lnTo>
                  <a:pt x="13140" y="2031"/>
                </a:lnTo>
                <a:lnTo>
                  <a:pt x="15409" y="2285"/>
                </a:lnTo>
                <a:close/>
              </a:path>
              <a:path w="71119" h="112394">
                <a:moveTo>
                  <a:pt x="15401" y="2285"/>
                </a:moveTo>
                <a:lnTo>
                  <a:pt x="13140" y="2031"/>
                </a:lnTo>
                <a:lnTo>
                  <a:pt x="15503" y="2031"/>
                </a:lnTo>
                <a:lnTo>
                  <a:pt x="15401" y="2285"/>
                </a:lnTo>
                <a:close/>
              </a:path>
              <a:path w="71119" h="112394">
                <a:moveTo>
                  <a:pt x="19084" y="2285"/>
                </a:moveTo>
                <a:lnTo>
                  <a:pt x="15401" y="2285"/>
                </a:lnTo>
                <a:lnTo>
                  <a:pt x="15503" y="2031"/>
                </a:lnTo>
                <a:lnTo>
                  <a:pt x="19471" y="2031"/>
                </a:lnTo>
                <a:lnTo>
                  <a:pt x="19084" y="2285"/>
                </a:lnTo>
                <a:close/>
              </a:path>
              <a:path w="71119" h="112394">
                <a:moveTo>
                  <a:pt x="16057" y="5714"/>
                </a:moveTo>
                <a:lnTo>
                  <a:pt x="14095" y="5714"/>
                </a:lnTo>
                <a:lnTo>
                  <a:pt x="18505" y="2666"/>
                </a:lnTo>
                <a:lnTo>
                  <a:pt x="19471" y="2031"/>
                </a:lnTo>
                <a:lnTo>
                  <a:pt x="18836" y="2666"/>
                </a:lnTo>
                <a:lnTo>
                  <a:pt x="16057" y="5714"/>
                </a:lnTo>
                <a:close/>
              </a:path>
              <a:path w="71119" h="112394">
                <a:moveTo>
                  <a:pt x="19988" y="5714"/>
                </a:moveTo>
                <a:lnTo>
                  <a:pt x="16186" y="5714"/>
                </a:lnTo>
                <a:lnTo>
                  <a:pt x="19949" y="4571"/>
                </a:lnTo>
                <a:lnTo>
                  <a:pt x="19988" y="5714"/>
                </a:lnTo>
                <a:close/>
              </a:path>
              <a:path w="71119" h="112394">
                <a:moveTo>
                  <a:pt x="28791" y="17652"/>
                </a:moveTo>
                <a:lnTo>
                  <a:pt x="25623" y="17652"/>
                </a:lnTo>
                <a:lnTo>
                  <a:pt x="28251" y="13969"/>
                </a:lnTo>
                <a:lnTo>
                  <a:pt x="28908" y="13969"/>
                </a:lnTo>
                <a:lnTo>
                  <a:pt x="30565" y="16255"/>
                </a:lnTo>
                <a:lnTo>
                  <a:pt x="28131" y="16382"/>
                </a:lnTo>
                <a:lnTo>
                  <a:pt x="28791" y="17652"/>
                </a:lnTo>
                <a:close/>
              </a:path>
              <a:path w="71119" h="112394">
                <a:moveTo>
                  <a:pt x="32866" y="17271"/>
                </a:moveTo>
                <a:lnTo>
                  <a:pt x="31297" y="17271"/>
                </a:lnTo>
                <a:lnTo>
                  <a:pt x="33387" y="16255"/>
                </a:lnTo>
                <a:lnTo>
                  <a:pt x="32866" y="17271"/>
                </a:lnTo>
                <a:close/>
              </a:path>
              <a:path w="71119" h="112394">
                <a:moveTo>
                  <a:pt x="32372" y="18414"/>
                </a:moveTo>
                <a:lnTo>
                  <a:pt x="28131" y="16382"/>
                </a:lnTo>
                <a:lnTo>
                  <a:pt x="30657" y="16382"/>
                </a:lnTo>
                <a:lnTo>
                  <a:pt x="31297" y="17271"/>
                </a:lnTo>
                <a:lnTo>
                  <a:pt x="32866" y="17271"/>
                </a:lnTo>
                <a:lnTo>
                  <a:pt x="32372" y="18414"/>
                </a:lnTo>
                <a:close/>
              </a:path>
              <a:path w="71119" h="112394">
                <a:moveTo>
                  <a:pt x="19232" y="38607"/>
                </a:moveTo>
                <a:lnTo>
                  <a:pt x="18990" y="38607"/>
                </a:lnTo>
                <a:lnTo>
                  <a:pt x="18919" y="35432"/>
                </a:lnTo>
                <a:lnTo>
                  <a:pt x="18814" y="30733"/>
                </a:lnTo>
                <a:lnTo>
                  <a:pt x="14275" y="28955"/>
                </a:lnTo>
                <a:lnTo>
                  <a:pt x="13677" y="27431"/>
                </a:lnTo>
                <a:lnTo>
                  <a:pt x="17022" y="26034"/>
                </a:lnTo>
                <a:lnTo>
                  <a:pt x="16943" y="22859"/>
                </a:lnTo>
                <a:lnTo>
                  <a:pt x="16007" y="19938"/>
                </a:lnTo>
                <a:lnTo>
                  <a:pt x="30075" y="19938"/>
                </a:lnTo>
                <a:lnTo>
                  <a:pt x="30819" y="21335"/>
                </a:lnTo>
                <a:lnTo>
                  <a:pt x="33003" y="21335"/>
                </a:lnTo>
                <a:lnTo>
                  <a:pt x="32671" y="22859"/>
                </a:lnTo>
                <a:lnTo>
                  <a:pt x="29027" y="22859"/>
                </a:lnTo>
                <a:lnTo>
                  <a:pt x="28012" y="24383"/>
                </a:lnTo>
                <a:lnTo>
                  <a:pt x="33746" y="30987"/>
                </a:lnTo>
                <a:lnTo>
                  <a:pt x="34610" y="31622"/>
                </a:lnTo>
                <a:lnTo>
                  <a:pt x="26698" y="31622"/>
                </a:lnTo>
                <a:lnTo>
                  <a:pt x="23299" y="36448"/>
                </a:lnTo>
                <a:lnTo>
                  <a:pt x="19232" y="38607"/>
                </a:lnTo>
                <a:close/>
              </a:path>
              <a:path w="71119" h="112394">
                <a:moveTo>
                  <a:pt x="12781" y="21589"/>
                </a:moveTo>
                <a:lnTo>
                  <a:pt x="11527" y="20700"/>
                </a:lnTo>
                <a:lnTo>
                  <a:pt x="14573" y="20700"/>
                </a:lnTo>
                <a:lnTo>
                  <a:pt x="12781" y="21589"/>
                </a:lnTo>
                <a:close/>
              </a:path>
              <a:path w="71119" h="112394">
                <a:moveTo>
                  <a:pt x="33003" y="21335"/>
                </a:moveTo>
                <a:lnTo>
                  <a:pt x="30819" y="21335"/>
                </a:lnTo>
                <a:lnTo>
                  <a:pt x="33149" y="20700"/>
                </a:lnTo>
                <a:lnTo>
                  <a:pt x="33003" y="21335"/>
                </a:lnTo>
                <a:close/>
              </a:path>
              <a:path w="71119" h="112394">
                <a:moveTo>
                  <a:pt x="23299" y="36448"/>
                </a:moveTo>
                <a:lnTo>
                  <a:pt x="26698" y="31622"/>
                </a:lnTo>
                <a:lnTo>
                  <a:pt x="27206" y="33781"/>
                </a:lnTo>
                <a:lnTo>
                  <a:pt x="27325" y="34289"/>
                </a:lnTo>
                <a:lnTo>
                  <a:pt x="27608" y="34289"/>
                </a:lnTo>
                <a:lnTo>
                  <a:pt x="23299" y="36448"/>
                </a:lnTo>
                <a:close/>
              </a:path>
              <a:path w="71119" h="112394">
                <a:moveTo>
                  <a:pt x="17321" y="45084"/>
                </a:moveTo>
                <a:lnTo>
                  <a:pt x="23299" y="36448"/>
                </a:lnTo>
                <a:lnTo>
                  <a:pt x="27608" y="34289"/>
                </a:lnTo>
                <a:lnTo>
                  <a:pt x="27325" y="34289"/>
                </a:lnTo>
                <a:lnTo>
                  <a:pt x="26698" y="31622"/>
                </a:lnTo>
                <a:lnTo>
                  <a:pt x="34610" y="31622"/>
                </a:lnTo>
                <a:lnTo>
                  <a:pt x="37449" y="33781"/>
                </a:lnTo>
                <a:lnTo>
                  <a:pt x="40529" y="33781"/>
                </a:lnTo>
                <a:lnTo>
                  <a:pt x="40794" y="34289"/>
                </a:lnTo>
                <a:lnTo>
                  <a:pt x="35657" y="35432"/>
                </a:lnTo>
                <a:lnTo>
                  <a:pt x="38285" y="38607"/>
                </a:lnTo>
                <a:lnTo>
                  <a:pt x="38022" y="39750"/>
                </a:lnTo>
                <a:lnTo>
                  <a:pt x="37934" y="40131"/>
                </a:lnTo>
                <a:lnTo>
                  <a:pt x="28251" y="40131"/>
                </a:lnTo>
                <a:lnTo>
                  <a:pt x="25742" y="42925"/>
                </a:lnTo>
                <a:lnTo>
                  <a:pt x="17321" y="45084"/>
                </a:lnTo>
                <a:close/>
              </a:path>
              <a:path w="71119" h="112394">
                <a:moveTo>
                  <a:pt x="40529" y="33781"/>
                </a:moveTo>
                <a:lnTo>
                  <a:pt x="38584" y="33781"/>
                </a:lnTo>
                <a:lnTo>
                  <a:pt x="39659" y="32384"/>
                </a:lnTo>
                <a:lnTo>
                  <a:pt x="40529" y="33781"/>
                </a:lnTo>
                <a:close/>
              </a:path>
              <a:path w="71119" h="112394">
                <a:moveTo>
                  <a:pt x="39762" y="41655"/>
                </a:moveTo>
                <a:lnTo>
                  <a:pt x="37568" y="41655"/>
                </a:lnTo>
                <a:lnTo>
                  <a:pt x="42287" y="39750"/>
                </a:lnTo>
                <a:lnTo>
                  <a:pt x="39762" y="41655"/>
                </a:lnTo>
                <a:close/>
              </a:path>
              <a:path w="71119" h="112394">
                <a:moveTo>
                  <a:pt x="33626" y="52069"/>
                </a:moveTo>
                <a:lnTo>
                  <a:pt x="29863" y="48513"/>
                </a:lnTo>
                <a:lnTo>
                  <a:pt x="28848" y="46354"/>
                </a:lnTo>
                <a:lnTo>
                  <a:pt x="28729" y="46100"/>
                </a:lnTo>
                <a:lnTo>
                  <a:pt x="28703" y="45084"/>
                </a:lnTo>
                <a:lnTo>
                  <a:pt x="28579" y="42925"/>
                </a:lnTo>
                <a:lnTo>
                  <a:pt x="28460" y="41909"/>
                </a:lnTo>
                <a:lnTo>
                  <a:pt x="28340" y="40893"/>
                </a:lnTo>
                <a:lnTo>
                  <a:pt x="28251" y="40131"/>
                </a:lnTo>
                <a:lnTo>
                  <a:pt x="37934" y="40131"/>
                </a:lnTo>
                <a:lnTo>
                  <a:pt x="37568" y="41655"/>
                </a:lnTo>
                <a:lnTo>
                  <a:pt x="39762" y="41655"/>
                </a:lnTo>
                <a:lnTo>
                  <a:pt x="38703" y="42417"/>
                </a:lnTo>
                <a:lnTo>
                  <a:pt x="38816" y="44322"/>
                </a:lnTo>
                <a:lnTo>
                  <a:pt x="38882" y="45465"/>
                </a:lnTo>
                <a:lnTo>
                  <a:pt x="43780" y="45592"/>
                </a:lnTo>
                <a:lnTo>
                  <a:pt x="44990" y="45592"/>
                </a:lnTo>
                <a:lnTo>
                  <a:pt x="46468" y="47370"/>
                </a:lnTo>
                <a:lnTo>
                  <a:pt x="47976" y="47370"/>
                </a:lnTo>
                <a:lnTo>
                  <a:pt x="49335" y="50291"/>
                </a:lnTo>
                <a:lnTo>
                  <a:pt x="48917" y="50799"/>
                </a:lnTo>
                <a:lnTo>
                  <a:pt x="47253" y="51434"/>
                </a:lnTo>
                <a:lnTo>
                  <a:pt x="36135" y="51434"/>
                </a:lnTo>
                <a:lnTo>
                  <a:pt x="33626" y="52069"/>
                </a:lnTo>
                <a:close/>
              </a:path>
              <a:path w="71119" h="112394">
                <a:moveTo>
                  <a:pt x="44990" y="45592"/>
                </a:moveTo>
                <a:lnTo>
                  <a:pt x="43780" y="45592"/>
                </a:lnTo>
                <a:lnTo>
                  <a:pt x="41570" y="41909"/>
                </a:lnTo>
                <a:lnTo>
                  <a:pt x="45930" y="40893"/>
                </a:lnTo>
                <a:lnTo>
                  <a:pt x="43840" y="44322"/>
                </a:lnTo>
                <a:lnTo>
                  <a:pt x="44875" y="45465"/>
                </a:lnTo>
                <a:close/>
              </a:path>
              <a:path w="71119" h="112394">
                <a:moveTo>
                  <a:pt x="47976" y="47370"/>
                </a:moveTo>
                <a:lnTo>
                  <a:pt x="46468" y="47370"/>
                </a:lnTo>
                <a:lnTo>
                  <a:pt x="47065" y="46354"/>
                </a:lnTo>
                <a:lnTo>
                  <a:pt x="47782" y="46862"/>
                </a:lnTo>
                <a:lnTo>
                  <a:pt x="47976" y="47370"/>
                </a:lnTo>
                <a:close/>
              </a:path>
              <a:path w="71119" h="112394">
                <a:moveTo>
                  <a:pt x="33806" y="74167"/>
                </a:moveTo>
                <a:lnTo>
                  <a:pt x="32966" y="69595"/>
                </a:lnTo>
                <a:lnTo>
                  <a:pt x="32850" y="68960"/>
                </a:lnTo>
                <a:lnTo>
                  <a:pt x="36732" y="67055"/>
                </a:lnTo>
                <a:lnTo>
                  <a:pt x="36635" y="64769"/>
                </a:lnTo>
                <a:lnTo>
                  <a:pt x="37182" y="63245"/>
                </a:lnTo>
                <a:lnTo>
                  <a:pt x="37270" y="62991"/>
                </a:lnTo>
                <a:lnTo>
                  <a:pt x="38703" y="61721"/>
                </a:lnTo>
                <a:lnTo>
                  <a:pt x="36075" y="59435"/>
                </a:lnTo>
                <a:lnTo>
                  <a:pt x="35335" y="56260"/>
                </a:lnTo>
                <a:lnTo>
                  <a:pt x="35298" y="55625"/>
                </a:lnTo>
                <a:lnTo>
                  <a:pt x="36008" y="52069"/>
                </a:lnTo>
                <a:lnTo>
                  <a:pt x="36135" y="51434"/>
                </a:lnTo>
                <a:lnTo>
                  <a:pt x="47253" y="51434"/>
                </a:lnTo>
                <a:lnTo>
                  <a:pt x="45774" y="51815"/>
                </a:lnTo>
                <a:lnTo>
                  <a:pt x="38584" y="51815"/>
                </a:lnTo>
                <a:lnTo>
                  <a:pt x="43861" y="55787"/>
                </a:lnTo>
                <a:lnTo>
                  <a:pt x="43512" y="55787"/>
                </a:lnTo>
                <a:lnTo>
                  <a:pt x="45329" y="56260"/>
                </a:lnTo>
                <a:lnTo>
                  <a:pt x="45847" y="56260"/>
                </a:lnTo>
                <a:lnTo>
                  <a:pt x="45333" y="58419"/>
                </a:lnTo>
                <a:lnTo>
                  <a:pt x="47603" y="60959"/>
                </a:lnTo>
                <a:lnTo>
                  <a:pt x="48016" y="62610"/>
                </a:lnTo>
                <a:lnTo>
                  <a:pt x="48111" y="62991"/>
                </a:lnTo>
                <a:lnTo>
                  <a:pt x="48165" y="63245"/>
                </a:lnTo>
                <a:lnTo>
                  <a:pt x="48272" y="63753"/>
                </a:lnTo>
                <a:lnTo>
                  <a:pt x="48379" y="64261"/>
                </a:lnTo>
                <a:lnTo>
                  <a:pt x="47603" y="65785"/>
                </a:lnTo>
                <a:lnTo>
                  <a:pt x="49574" y="69341"/>
                </a:lnTo>
                <a:lnTo>
                  <a:pt x="52829" y="69341"/>
                </a:lnTo>
                <a:lnTo>
                  <a:pt x="51963" y="70992"/>
                </a:lnTo>
                <a:lnTo>
                  <a:pt x="57211" y="70992"/>
                </a:lnTo>
                <a:lnTo>
                  <a:pt x="56879" y="71500"/>
                </a:lnTo>
                <a:lnTo>
                  <a:pt x="37867" y="71500"/>
                </a:lnTo>
                <a:lnTo>
                  <a:pt x="33806" y="74167"/>
                </a:lnTo>
                <a:close/>
              </a:path>
              <a:path w="71119" h="112394">
                <a:moveTo>
                  <a:pt x="45034" y="52069"/>
                </a:moveTo>
                <a:lnTo>
                  <a:pt x="38584" y="51815"/>
                </a:lnTo>
                <a:lnTo>
                  <a:pt x="45774" y="51815"/>
                </a:lnTo>
                <a:lnTo>
                  <a:pt x="45034" y="52069"/>
                </a:lnTo>
                <a:close/>
              </a:path>
              <a:path w="71119" h="112394">
                <a:moveTo>
                  <a:pt x="45872" y="56133"/>
                </a:moveTo>
                <a:lnTo>
                  <a:pt x="45651" y="55787"/>
                </a:lnTo>
                <a:lnTo>
                  <a:pt x="44890" y="54482"/>
                </a:lnTo>
                <a:lnTo>
                  <a:pt x="45273" y="53720"/>
                </a:lnTo>
                <a:lnTo>
                  <a:pt x="47364" y="54482"/>
                </a:lnTo>
                <a:lnTo>
                  <a:pt x="46169" y="54482"/>
                </a:lnTo>
                <a:lnTo>
                  <a:pt x="45990" y="55625"/>
                </a:lnTo>
                <a:lnTo>
                  <a:pt x="45872" y="56133"/>
                </a:lnTo>
                <a:close/>
              </a:path>
              <a:path w="71119" h="112394">
                <a:moveTo>
                  <a:pt x="48886" y="56133"/>
                </a:moveTo>
                <a:lnTo>
                  <a:pt x="48705" y="56133"/>
                </a:lnTo>
                <a:lnTo>
                  <a:pt x="45958" y="54482"/>
                </a:lnTo>
                <a:lnTo>
                  <a:pt x="47364" y="54482"/>
                </a:lnTo>
                <a:lnTo>
                  <a:pt x="48200" y="53720"/>
                </a:lnTo>
                <a:lnTo>
                  <a:pt x="48752" y="55625"/>
                </a:lnTo>
                <a:lnTo>
                  <a:pt x="48801" y="55787"/>
                </a:lnTo>
                <a:lnTo>
                  <a:pt x="48886" y="56133"/>
                </a:lnTo>
                <a:close/>
              </a:path>
              <a:path w="71119" h="112394">
                <a:moveTo>
                  <a:pt x="52829" y="69341"/>
                </a:moveTo>
                <a:lnTo>
                  <a:pt x="49574" y="69341"/>
                </a:lnTo>
                <a:lnTo>
                  <a:pt x="49639" y="68960"/>
                </a:lnTo>
                <a:lnTo>
                  <a:pt x="49726" y="68452"/>
                </a:lnTo>
                <a:lnTo>
                  <a:pt x="49834" y="67817"/>
                </a:lnTo>
                <a:lnTo>
                  <a:pt x="49921" y="67309"/>
                </a:lnTo>
                <a:lnTo>
                  <a:pt x="49986" y="66928"/>
                </a:lnTo>
                <a:lnTo>
                  <a:pt x="50095" y="66293"/>
                </a:lnTo>
                <a:lnTo>
                  <a:pt x="50182" y="65785"/>
                </a:lnTo>
                <a:lnTo>
                  <a:pt x="50290" y="65150"/>
                </a:lnTo>
                <a:lnTo>
                  <a:pt x="50356" y="64769"/>
                </a:lnTo>
                <a:lnTo>
                  <a:pt x="50442" y="64261"/>
                </a:lnTo>
                <a:lnTo>
                  <a:pt x="50529" y="63753"/>
                </a:lnTo>
                <a:lnTo>
                  <a:pt x="53575" y="62610"/>
                </a:lnTo>
                <a:lnTo>
                  <a:pt x="54949" y="63245"/>
                </a:lnTo>
                <a:lnTo>
                  <a:pt x="53396" y="65150"/>
                </a:lnTo>
                <a:lnTo>
                  <a:pt x="50888" y="65150"/>
                </a:lnTo>
                <a:lnTo>
                  <a:pt x="51009" y="66039"/>
                </a:lnTo>
                <a:lnTo>
                  <a:pt x="51130" y="66928"/>
                </a:lnTo>
                <a:lnTo>
                  <a:pt x="51186" y="67309"/>
                </a:lnTo>
                <a:lnTo>
                  <a:pt x="53575" y="67817"/>
                </a:lnTo>
                <a:lnTo>
                  <a:pt x="52829" y="69341"/>
                </a:lnTo>
                <a:close/>
              </a:path>
              <a:path w="71119" h="112394">
                <a:moveTo>
                  <a:pt x="55069" y="66928"/>
                </a:moveTo>
                <a:lnTo>
                  <a:pt x="52739" y="66928"/>
                </a:lnTo>
                <a:lnTo>
                  <a:pt x="50888" y="65150"/>
                </a:lnTo>
                <a:lnTo>
                  <a:pt x="53396" y="65150"/>
                </a:lnTo>
                <a:lnTo>
                  <a:pt x="55606" y="64769"/>
                </a:lnTo>
                <a:lnTo>
                  <a:pt x="55679" y="65150"/>
                </a:lnTo>
                <a:lnTo>
                  <a:pt x="55800" y="65785"/>
                </a:lnTo>
                <a:lnTo>
                  <a:pt x="55845" y="66039"/>
                </a:lnTo>
                <a:lnTo>
                  <a:pt x="55069" y="66928"/>
                </a:lnTo>
                <a:close/>
              </a:path>
              <a:path w="71119" h="112394">
                <a:moveTo>
                  <a:pt x="57211" y="70992"/>
                </a:moveTo>
                <a:lnTo>
                  <a:pt x="51963" y="70992"/>
                </a:lnTo>
                <a:lnTo>
                  <a:pt x="53993" y="69595"/>
                </a:lnTo>
                <a:lnTo>
                  <a:pt x="54471" y="68452"/>
                </a:lnTo>
                <a:lnTo>
                  <a:pt x="57637" y="70484"/>
                </a:lnTo>
                <a:lnTo>
                  <a:pt x="57211" y="70992"/>
                </a:lnTo>
                <a:close/>
              </a:path>
              <a:path w="71119" h="112394">
                <a:moveTo>
                  <a:pt x="63955" y="93217"/>
                </a:moveTo>
                <a:lnTo>
                  <a:pt x="42711" y="93217"/>
                </a:lnTo>
                <a:lnTo>
                  <a:pt x="48439" y="90677"/>
                </a:lnTo>
                <a:lnTo>
                  <a:pt x="45512" y="88518"/>
                </a:lnTo>
                <a:lnTo>
                  <a:pt x="43208" y="84708"/>
                </a:lnTo>
                <a:lnTo>
                  <a:pt x="42328" y="83057"/>
                </a:lnTo>
                <a:lnTo>
                  <a:pt x="43264" y="80136"/>
                </a:lnTo>
                <a:lnTo>
                  <a:pt x="40137" y="78866"/>
                </a:lnTo>
                <a:lnTo>
                  <a:pt x="36553" y="74929"/>
                </a:lnTo>
                <a:lnTo>
                  <a:pt x="39360" y="71881"/>
                </a:lnTo>
                <a:lnTo>
                  <a:pt x="37867" y="71500"/>
                </a:lnTo>
                <a:lnTo>
                  <a:pt x="56879" y="71500"/>
                </a:lnTo>
                <a:lnTo>
                  <a:pt x="54889" y="73913"/>
                </a:lnTo>
                <a:lnTo>
                  <a:pt x="52695" y="75691"/>
                </a:lnTo>
                <a:lnTo>
                  <a:pt x="53456" y="75691"/>
                </a:lnTo>
                <a:lnTo>
                  <a:pt x="56888" y="77342"/>
                </a:lnTo>
                <a:lnTo>
                  <a:pt x="57040" y="77342"/>
                </a:lnTo>
                <a:lnTo>
                  <a:pt x="54770" y="80009"/>
                </a:lnTo>
                <a:lnTo>
                  <a:pt x="53396" y="81279"/>
                </a:lnTo>
                <a:lnTo>
                  <a:pt x="55726" y="81660"/>
                </a:lnTo>
                <a:lnTo>
                  <a:pt x="57482" y="81660"/>
                </a:lnTo>
                <a:lnTo>
                  <a:pt x="57816" y="82422"/>
                </a:lnTo>
                <a:lnTo>
                  <a:pt x="54890" y="83057"/>
                </a:lnTo>
                <a:lnTo>
                  <a:pt x="60803" y="84708"/>
                </a:lnTo>
                <a:lnTo>
                  <a:pt x="58294" y="85343"/>
                </a:lnTo>
                <a:lnTo>
                  <a:pt x="57936" y="88010"/>
                </a:lnTo>
                <a:lnTo>
                  <a:pt x="57816" y="89280"/>
                </a:lnTo>
                <a:lnTo>
                  <a:pt x="58593" y="90169"/>
                </a:lnTo>
                <a:lnTo>
                  <a:pt x="58593" y="90677"/>
                </a:lnTo>
                <a:lnTo>
                  <a:pt x="56741" y="90677"/>
                </a:lnTo>
                <a:lnTo>
                  <a:pt x="56843" y="91058"/>
                </a:lnTo>
                <a:lnTo>
                  <a:pt x="56980" y="91566"/>
                </a:lnTo>
                <a:lnTo>
                  <a:pt x="57099" y="91947"/>
                </a:lnTo>
                <a:lnTo>
                  <a:pt x="58503" y="91947"/>
                </a:lnTo>
                <a:lnTo>
                  <a:pt x="61340" y="92836"/>
                </a:lnTo>
                <a:lnTo>
                  <a:pt x="63950" y="92836"/>
                </a:lnTo>
                <a:lnTo>
                  <a:pt x="63955" y="93217"/>
                </a:lnTo>
                <a:close/>
              </a:path>
              <a:path w="71119" h="112394">
                <a:moveTo>
                  <a:pt x="57535" y="80009"/>
                </a:moveTo>
                <a:lnTo>
                  <a:pt x="57273" y="78866"/>
                </a:lnTo>
                <a:lnTo>
                  <a:pt x="57199" y="78358"/>
                </a:lnTo>
                <a:lnTo>
                  <a:pt x="57143" y="77977"/>
                </a:lnTo>
                <a:lnTo>
                  <a:pt x="57051" y="77342"/>
                </a:lnTo>
                <a:lnTo>
                  <a:pt x="58413" y="77977"/>
                </a:lnTo>
                <a:lnTo>
                  <a:pt x="58533" y="78358"/>
                </a:lnTo>
                <a:lnTo>
                  <a:pt x="57535" y="80009"/>
                </a:lnTo>
                <a:close/>
              </a:path>
              <a:path w="71119" h="112394">
                <a:moveTo>
                  <a:pt x="57482" y="81660"/>
                </a:moveTo>
                <a:lnTo>
                  <a:pt x="55726" y="81660"/>
                </a:lnTo>
                <a:lnTo>
                  <a:pt x="56135" y="78866"/>
                </a:lnTo>
                <a:lnTo>
                  <a:pt x="56729" y="80009"/>
                </a:lnTo>
                <a:lnTo>
                  <a:pt x="57482" y="81660"/>
                </a:lnTo>
                <a:close/>
              </a:path>
              <a:path w="71119" h="112394">
                <a:moveTo>
                  <a:pt x="59668" y="91566"/>
                </a:moveTo>
                <a:lnTo>
                  <a:pt x="59993" y="90677"/>
                </a:lnTo>
                <a:lnTo>
                  <a:pt x="60086" y="90423"/>
                </a:lnTo>
                <a:lnTo>
                  <a:pt x="63908" y="89661"/>
                </a:lnTo>
                <a:lnTo>
                  <a:pt x="63926" y="91058"/>
                </a:lnTo>
                <a:lnTo>
                  <a:pt x="63013" y="91058"/>
                </a:lnTo>
                <a:lnTo>
                  <a:pt x="59668" y="91566"/>
                </a:lnTo>
                <a:close/>
              </a:path>
              <a:path w="71119" h="112394">
                <a:moveTo>
                  <a:pt x="58593" y="91693"/>
                </a:moveTo>
                <a:lnTo>
                  <a:pt x="56741" y="90677"/>
                </a:lnTo>
                <a:lnTo>
                  <a:pt x="58593" y="90677"/>
                </a:lnTo>
                <a:lnTo>
                  <a:pt x="58593" y="91693"/>
                </a:lnTo>
                <a:close/>
              </a:path>
              <a:path w="71119" h="112394">
                <a:moveTo>
                  <a:pt x="63950" y="92836"/>
                </a:moveTo>
                <a:lnTo>
                  <a:pt x="61340" y="92836"/>
                </a:lnTo>
                <a:lnTo>
                  <a:pt x="62893" y="91185"/>
                </a:lnTo>
                <a:lnTo>
                  <a:pt x="63926" y="91058"/>
                </a:lnTo>
                <a:lnTo>
                  <a:pt x="63950" y="92836"/>
                </a:lnTo>
                <a:close/>
              </a:path>
              <a:path w="71119" h="112394">
                <a:moveTo>
                  <a:pt x="67193" y="93979"/>
                </a:moveTo>
                <a:lnTo>
                  <a:pt x="64683" y="93979"/>
                </a:lnTo>
                <a:lnTo>
                  <a:pt x="64552" y="93725"/>
                </a:lnTo>
                <a:lnTo>
                  <a:pt x="67432" y="91185"/>
                </a:lnTo>
                <a:lnTo>
                  <a:pt x="67367" y="91947"/>
                </a:lnTo>
                <a:lnTo>
                  <a:pt x="67258" y="93217"/>
                </a:lnTo>
                <a:lnTo>
                  <a:pt x="67193" y="93979"/>
                </a:lnTo>
                <a:close/>
              </a:path>
              <a:path w="71119" h="112394">
                <a:moveTo>
                  <a:pt x="58503" y="91947"/>
                </a:moveTo>
                <a:lnTo>
                  <a:pt x="57099" y="91947"/>
                </a:lnTo>
                <a:lnTo>
                  <a:pt x="57936" y="91693"/>
                </a:lnTo>
                <a:lnTo>
                  <a:pt x="58503" y="91947"/>
                </a:lnTo>
                <a:close/>
              </a:path>
              <a:path w="71119" h="112394">
                <a:moveTo>
                  <a:pt x="53516" y="111886"/>
                </a:moveTo>
                <a:lnTo>
                  <a:pt x="52829" y="108838"/>
                </a:lnTo>
                <a:lnTo>
                  <a:pt x="51246" y="105663"/>
                </a:lnTo>
                <a:lnTo>
                  <a:pt x="48976" y="103504"/>
                </a:lnTo>
                <a:lnTo>
                  <a:pt x="47423" y="100964"/>
                </a:lnTo>
                <a:lnTo>
                  <a:pt x="48928" y="98166"/>
                </a:lnTo>
                <a:lnTo>
                  <a:pt x="49153" y="98166"/>
                </a:lnTo>
                <a:lnTo>
                  <a:pt x="51425" y="97154"/>
                </a:lnTo>
                <a:lnTo>
                  <a:pt x="47364" y="95757"/>
                </a:lnTo>
                <a:lnTo>
                  <a:pt x="42048" y="94995"/>
                </a:lnTo>
                <a:lnTo>
                  <a:pt x="42459" y="93217"/>
                </a:lnTo>
                <a:lnTo>
                  <a:pt x="62953" y="93217"/>
                </a:lnTo>
                <a:lnTo>
                  <a:pt x="61878" y="93979"/>
                </a:lnTo>
                <a:lnTo>
                  <a:pt x="59727" y="94233"/>
                </a:lnTo>
                <a:lnTo>
                  <a:pt x="61307" y="94233"/>
                </a:lnTo>
                <a:lnTo>
                  <a:pt x="65341" y="95249"/>
                </a:lnTo>
                <a:lnTo>
                  <a:pt x="66640" y="97789"/>
                </a:lnTo>
                <a:lnTo>
                  <a:pt x="67401" y="97789"/>
                </a:lnTo>
                <a:lnTo>
                  <a:pt x="62475" y="98932"/>
                </a:lnTo>
                <a:lnTo>
                  <a:pt x="61916" y="99821"/>
                </a:lnTo>
                <a:lnTo>
                  <a:pt x="64028" y="101726"/>
                </a:lnTo>
                <a:lnTo>
                  <a:pt x="63125" y="102742"/>
                </a:lnTo>
                <a:lnTo>
                  <a:pt x="62551" y="102742"/>
                </a:lnTo>
                <a:lnTo>
                  <a:pt x="65322" y="103504"/>
                </a:lnTo>
                <a:lnTo>
                  <a:pt x="65376" y="103758"/>
                </a:lnTo>
                <a:lnTo>
                  <a:pt x="64924" y="105028"/>
                </a:lnTo>
                <a:lnTo>
                  <a:pt x="68627" y="106552"/>
                </a:lnTo>
                <a:lnTo>
                  <a:pt x="67850" y="108076"/>
                </a:lnTo>
                <a:lnTo>
                  <a:pt x="64207" y="108076"/>
                </a:lnTo>
                <a:lnTo>
                  <a:pt x="64565" y="111124"/>
                </a:lnTo>
                <a:lnTo>
                  <a:pt x="60862" y="111251"/>
                </a:lnTo>
                <a:lnTo>
                  <a:pt x="57278" y="111759"/>
                </a:lnTo>
                <a:lnTo>
                  <a:pt x="53516" y="111886"/>
                </a:lnTo>
                <a:close/>
              </a:path>
              <a:path w="71119" h="112394">
                <a:moveTo>
                  <a:pt x="64260" y="93979"/>
                </a:moveTo>
                <a:lnTo>
                  <a:pt x="63965" y="93979"/>
                </a:lnTo>
                <a:lnTo>
                  <a:pt x="63954" y="93217"/>
                </a:lnTo>
                <a:lnTo>
                  <a:pt x="64285" y="93217"/>
                </a:lnTo>
                <a:lnTo>
                  <a:pt x="64552" y="93725"/>
                </a:lnTo>
                <a:lnTo>
                  <a:pt x="64260" y="93979"/>
                </a:lnTo>
                <a:close/>
              </a:path>
              <a:path w="71119" h="112394">
                <a:moveTo>
                  <a:pt x="63968" y="94233"/>
                </a:moveTo>
                <a:lnTo>
                  <a:pt x="61307" y="94233"/>
                </a:lnTo>
                <a:lnTo>
                  <a:pt x="60298" y="93979"/>
                </a:lnTo>
                <a:lnTo>
                  <a:pt x="63965" y="93979"/>
                </a:lnTo>
                <a:lnTo>
                  <a:pt x="63968" y="94233"/>
                </a:lnTo>
                <a:close/>
              </a:path>
              <a:path w="71119" h="112394">
                <a:moveTo>
                  <a:pt x="64815" y="94233"/>
                </a:moveTo>
                <a:lnTo>
                  <a:pt x="63968" y="94233"/>
                </a:lnTo>
                <a:lnTo>
                  <a:pt x="64260" y="93979"/>
                </a:lnTo>
                <a:lnTo>
                  <a:pt x="64683" y="93979"/>
                </a:lnTo>
                <a:lnTo>
                  <a:pt x="64815" y="94233"/>
                </a:lnTo>
                <a:close/>
              </a:path>
              <a:path w="71119" h="112394">
                <a:moveTo>
                  <a:pt x="66984" y="96392"/>
                </a:moveTo>
                <a:lnTo>
                  <a:pt x="66760" y="95757"/>
                </a:lnTo>
                <a:lnTo>
                  <a:pt x="65341" y="95249"/>
                </a:lnTo>
                <a:lnTo>
                  <a:pt x="64815" y="94233"/>
                </a:lnTo>
                <a:lnTo>
                  <a:pt x="67171" y="94233"/>
                </a:lnTo>
                <a:lnTo>
                  <a:pt x="67050" y="95630"/>
                </a:lnTo>
                <a:lnTo>
                  <a:pt x="66984" y="96392"/>
                </a:lnTo>
                <a:close/>
              </a:path>
              <a:path w="71119" h="112394">
                <a:moveTo>
                  <a:pt x="66865" y="97789"/>
                </a:moveTo>
                <a:lnTo>
                  <a:pt x="66657" y="97789"/>
                </a:lnTo>
                <a:lnTo>
                  <a:pt x="65341" y="95249"/>
                </a:lnTo>
                <a:lnTo>
                  <a:pt x="66716" y="95630"/>
                </a:lnTo>
                <a:lnTo>
                  <a:pt x="66984" y="96392"/>
                </a:lnTo>
                <a:lnTo>
                  <a:pt x="66865" y="97789"/>
                </a:lnTo>
                <a:close/>
              </a:path>
              <a:path w="71119" h="112394">
                <a:moveTo>
                  <a:pt x="67432" y="97789"/>
                </a:moveTo>
                <a:lnTo>
                  <a:pt x="66900" y="97789"/>
                </a:lnTo>
                <a:lnTo>
                  <a:pt x="66984" y="96392"/>
                </a:lnTo>
                <a:lnTo>
                  <a:pt x="67432" y="97789"/>
                </a:lnTo>
                <a:close/>
              </a:path>
              <a:path w="71119" h="112394">
                <a:moveTo>
                  <a:pt x="65864" y="102361"/>
                </a:moveTo>
                <a:lnTo>
                  <a:pt x="64924" y="100075"/>
                </a:lnTo>
                <a:lnTo>
                  <a:pt x="67074" y="99313"/>
                </a:lnTo>
                <a:lnTo>
                  <a:pt x="69224" y="99821"/>
                </a:lnTo>
                <a:lnTo>
                  <a:pt x="70367" y="101726"/>
                </a:lnTo>
                <a:lnTo>
                  <a:pt x="66079" y="101726"/>
                </a:lnTo>
                <a:lnTo>
                  <a:pt x="65864" y="102361"/>
                </a:lnTo>
                <a:close/>
              </a:path>
              <a:path w="71119" h="112394">
                <a:moveTo>
                  <a:pt x="68567" y="104393"/>
                </a:moveTo>
                <a:lnTo>
                  <a:pt x="68089" y="104393"/>
                </a:lnTo>
                <a:lnTo>
                  <a:pt x="66012" y="101726"/>
                </a:lnTo>
                <a:lnTo>
                  <a:pt x="70367" y="101726"/>
                </a:lnTo>
                <a:lnTo>
                  <a:pt x="70956" y="102742"/>
                </a:lnTo>
                <a:lnTo>
                  <a:pt x="68567" y="104393"/>
                </a:lnTo>
                <a:close/>
              </a:path>
              <a:path w="71119" h="112394">
                <a:moveTo>
                  <a:pt x="66477" y="103758"/>
                </a:moveTo>
                <a:lnTo>
                  <a:pt x="65322" y="103504"/>
                </a:lnTo>
                <a:lnTo>
                  <a:pt x="65466" y="103504"/>
                </a:lnTo>
                <a:lnTo>
                  <a:pt x="65864" y="102361"/>
                </a:lnTo>
                <a:lnTo>
                  <a:pt x="66365" y="103504"/>
                </a:lnTo>
                <a:lnTo>
                  <a:pt x="66477" y="103758"/>
                </a:lnTo>
                <a:close/>
              </a:path>
              <a:path w="71119" h="112394">
                <a:moveTo>
                  <a:pt x="67492" y="108838"/>
                </a:moveTo>
                <a:lnTo>
                  <a:pt x="64207" y="108076"/>
                </a:lnTo>
                <a:lnTo>
                  <a:pt x="67850" y="108076"/>
                </a:lnTo>
                <a:lnTo>
                  <a:pt x="67492" y="108838"/>
                </a:lnTo>
                <a:close/>
              </a:path>
            </a:pathLst>
          </a:custGeom>
          <a:solidFill>
            <a:srgbClr val="F09A38"/>
          </a:solidFill>
        </p:spPr>
        <p:txBody>
          <a:bodyPr wrap="square" lIns="0" tIns="0" rIns="0" bIns="0" rtlCol="0"/>
          <a:lstStyle/>
          <a:p>
            <a:endParaRPr/>
          </a:p>
        </p:txBody>
      </p:sp>
      <p:sp>
        <p:nvSpPr>
          <p:cNvPr id="113" name="object 113"/>
          <p:cNvSpPr/>
          <p:nvPr/>
        </p:nvSpPr>
        <p:spPr>
          <a:xfrm>
            <a:off x="15196922" y="2128533"/>
            <a:ext cx="64769" cy="69215"/>
          </a:xfrm>
          <a:custGeom>
            <a:avLst/>
            <a:gdLst/>
            <a:ahLst/>
            <a:cxnLst/>
            <a:rect l="l" t="t" r="r" b="b"/>
            <a:pathLst>
              <a:path w="64769" h="69214">
                <a:moveTo>
                  <a:pt x="55154" y="9270"/>
                </a:moveTo>
                <a:lnTo>
                  <a:pt x="48785" y="9270"/>
                </a:lnTo>
                <a:lnTo>
                  <a:pt x="50992" y="6984"/>
                </a:lnTo>
                <a:lnTo>
                  <a:pt x="45557" y="888"/>
                </a:lnTo>
                <a:lnTo>
                  <a:pt x="51055" y="0"/>
                </a:lnTo>
                <a:lnTo>
                  <a:pt x="55042" y="9016"/>
                </a:lnTo>
                <a:lnTo>
                  <a:pt x="55154" y="9270"/>
                </a:lnTo>
                <a:close/>
              </a:path>
              <a:path w="64769" h="69214">
                <a:moveTo>
                  <a:pt x="55446" y="9905"/>
                </a:moveTo>
                <a:lnTo>
                  <a:pt x="45796" y="9905"/>
                </a:lnTo>
                <a:lnTo>
                  <a:pt x="46512" y="9270"/>
                </a:lnTo>
                <a:lnTo>
                  <a:pt x="46154" y="7238"/>
                </a:lnTo>
                <a:lnTo>
                  <a:pt x="47577" y="6476"/>
                </a:lnTo>
                <a:lnTo>
                  <a:pt x="48521" y="9016"/>
                </a:lnTo>
                <a:lnTo>
                  <a:pt x="48615" y="9270"/>
                </a:lnTo>
                <a:lnTo>
                  <a:pt x="55151" y="9270"/>
                </a:lnTo>
                <a:lnTo>
                  <a:pt x="55328" y="9651"/>
                </a:lnTo>
                <a:lnTo>
                  <a:pt x="55446" y="9905"/>
                </a:lnTo>
                <a:close/>
              </a:path>
              <a:path w="64769" h="69214">
                <a:moveTo>
                  <a:pt x="46932" y="13207"/>
                </a:moveTo>
                <a:lnTo>
                  <a:pt x="44482" y="13207"/>
                </a:lnTo>
                <a:lnTo>
                  <a:pt x="43944" y="10286"/>
                </a:lnTo>
                <a:lnTo>
                  <a:pt x="38748" y="9651"/>
                </a:lnTo>
                <a:lnTo>
                  <a:pt x="38891" y="9270"/>
                </a:lnTo>
                <a:lnTo>
                  <a:pt x="38987" y="9016"/>
                </a:lnTo>
                <a:lnTo>
                  <a:pt x="40181" y="6730"/>
                </a:lnTo>
                <a:lnTo>
                  <a:pt x="45796" y="9905"/>
                </a:lnTo>
                <a:lnTo>
                  <a:pt x="55446" y="9905"/>
                </a:lnTo>
                <a:lnTo>
                  <a:pt x="56572" y="12572"/>
                </a:lnTo>
                <a:lnTo>
                  <a:pt x="47468" y="12572"/>
                </a:lnTo>
                <a:lnTo>
                  <a:pt x="46932" y="13207"/>
                </a:lnTo>
                <a:close/>
              </a:path>
              <a:path w="64769" h="69214">
                <a:moveTo>
                  <a:pt x="58746" y="17525"/>
                </a:moveTo>
                <a:lnTo>
                  <a:pt x="47763" y="17525"/>
                </a:lnTo>
                <a:lnTo>
                  <a:pt x="47703" y="16509"/>
                </a:lnTo>
                <a:lnTo>
                  <a:pt x="47605" y="14858"/>
                </a:lnTo>
                <a:lnTo>
                  <a:pt x="47507" y="13207"/>
                </a:lnTo>
                <a:lnTo>
                  <a:pt x="47468" y="12572"/>
                </a:lnTo>
                <a:lnTo>
                  <a:pt x="56572" y="12572"/>
                </a:lnTo>
                <a:lnTo>
                  <a:pt x="58746" y="17525"/>
                </a:lnTo>
                <a:close/>
              </a:path>
              <a:path w="64769" h="69214">
                <a:moveTo>
                  <a:pt x="44408" y="16255"/>
                </a:moveTo>
                <a:lnTo>
                  <a:pt x="44163" y="16255"/>
                </a:lnTo>
                <a:lnTo>
                  <a:pt x="42630" y="14858"/>
                </a:lnTo>
                <a:lnTo>
                  <a:pt x="40062" y="12699"/>
                </a:lnTo>
                <a:lnTo>
                  <a:pt x="44482" y="13207"/>
                </a:lnTo>
                <a:lnTo>
                  <a:pt x="46932" y="13207"/>
                </a:lnTo>
                <a:lnTo>
                  <a:pt x="44408" y="16255"/>
                </a:lnTo>
                <a:close/>
              </a:path>
              <a:path w="64769" h="69214">
                <a:moveTo>
                  <a:pt x="40185" y="16509"/>
                </a:moveTo>
                <a:lnTo>
                  <a:pt x="37873" y="16255"/>
                </a:lnTo>
                <a:lnTo>
                  <a:pt x="38509" y="15366"/>
                </a:lnTo>
                <a:lnTo>
                  <a:pt x="40102" y="16001"/>
                </a:lnTo>
                <a:lnTo>
                  <a:pt x="40499" y="16001"/>
                </a:lnTo>
                <a:lnTo>
                  <a:pt x="40185" y="16509"/>
                </a:lnTo>
                <a:close/>
              </a:path>
              <a:path w="64769" h="69214">
                <a:moveTo>
                  <a:pt x="43527" y="25653"/>
                </a:moveTo>
                <a:lnTo>
                  <a:pt x="35164" y="25653"/>
                </a:lnTo>
                <a:lnTo>
                  <a:pt x="30804" y="22605"/>
                </a:lnTo>
                <a:lnTo>
                  <a:pt x="30804" y="21208"/>
                </a:lnTo>
                <a:lnTo>
                  <a:pt x="32835" y="18668"/>
                </a:lnTo>
                <a:lnTo>
                  <a:pt x="31761" y="16509"/>
                </a:lnTo>
                <a:lnTo>
                  <a:pt x="31634" y="16255"/>
                </a:lnTo>
                <a:lnTo>
                  <a:pt x="33133" y="15747"/>
                </a:lnTo>
                <a:lnTo>
                  <a:pt x="34081" y="17525"/>
                </a:lnTo>
                <a:lnTo>
                  <a:pt x="39045" y="17525"/>
                </a:lnTo>
                <a:lnTo>
                  <a:pt x="39509" y="17779"/>
                </a:lnTo>
                <a:lnTo>
                  <a:pt x="37792" y="20700"/>
                </a:lnTo>
                <a:lnTo>
                  <a:pt x="42636" y="20700"/>
                </a:lnTo>
                <a:lnTo>
                  <a:pt x="44302" y="22986"/>
                </a:lnTo>
                <a:lnTo>
                  <a:pt x="43527" y="25653"/>
                </a:lnTo>
                <a:close/>
              </a:path>
              <a:path w="64769" h="69214">
                <a:moveTo>
                  <a:pt x="39509" y="17779"/>
                </a:moveTo>
                <a:lnTo>
                  <a:pt x="37246" y="16509"/>
                </a:lnTo>
                <a:lnTo>
                  <a:pt x="36179" y="16001"/>
                </a:lnTo>
                <a:lnTo>
                  <a:pt x="37873" y="16255"/>
                </a:lnTo>
                <a:lnTo>
                  <a:pt x="37632" y="16509"/>
                </a:lnTo>
                <a:lnTo>
                  <a:pt x="40185" y="16509"/>
                </a:lnTo>
                <a:lnTo>
                  <a:pt x="39509" y="17779"/>
                </a:lnTo>
                <a:close/>
              </a:path>
              <a:path w="64769" h="69214">
                <a:moveTo>
                  <a:pt x="39065" y="17525"/>
                </a:moveTo>
                <a:lnTo>
                  <a:pt x="36896" y="17525"/>
                </a:lnTo>
                <a:lnTo>
                  <a:pt x="37632" y="16509"/>
                </a:lnTo>
                <a:lnTo>
                  <a:pt x="37873" y="16255"/>
                </a:lnTo>
                <a:lnTo>
                  <a:pt x="40185" y="16509"/>
                </a:lnTo>
                <a:lnTo>
                  <a:pt x="37290" y="16509"/>
                </a:lnTo>
                <a:lnTo>
                  <a:pt x="39065" y="17525"/>
                </a:lnTo>
                <a:close/>
              </a:path>
              <a:path w="64769" h="69214">
                <a:moveTo>
                  <a:pt x="44442" y="16509"/>
                </a:moveTo>
                <a:lnTo>
                  <a:pt x="44197" y="16509"/>
                </a:lnTo>
                <a:lnTo>
                  <a:pt x="44408" y="16255"/>
                </a:lnTo>
                <a:lnTo>
                  <a:pt x="44163" y="16255"/>
                </a:lnTo>
                <a:lnTo>
                  <a:pt x="44442" y="16509"/>
                </a:lnTo>
                <a:close/>
              </a:path>
              <a:path w="64769" h="69214">
                <a:moveTo>
                  <a:pt x="62937" y="27177"/>
                </a:moveTo>
                <a:lnTo>
                  <a:pt x="44840" y="27177"/>
                </a:lnTo>
                <a:lnTo>
                  <a:pt x="44623" y="26161"/>
                </a:lnTo>
                <a:lnTo>
                  <a:pt x="44601" y="25653"/>
                </a:lnTo>
                <a:lnTo>
                  <a:pt x="45497" y="23748"/>
                </a:lnTo>
                <a:lnTo>
                  <a:pt x="44725" y="20700"/>
                </a:lnTo>
                <a:lnTo>
                  <a:pt x="44661" y="20446"/>
                </a:lnTo>
                <a:lnTo>
                  <a:pt x="39509" y="17779"/>
                </a:lnTo>
                <a:lnTo>
                  <a:pt x="40185" y="16509"/>
                </a:lnTo>
                <a:lnTo>
                  <a:pt x="47321" y="17525"/>
                </a:lnTo>
                <a:lnTo>
                  <a:pt x="58711" y="17525"/>
                </a:lnTo>
                <a:lnTo>
                  <a:pt x="62937" y="27177"/>
                </a:lnTo>
                <a:close/>
              </a:path>
              <a:path w="64769" h="69214">
                <a:moveTo>
                  <a:pt x="42636" y="20700"/>
                </a:moveTo>
                <a:lnTo>
                  <a:pt x="37792" y="20700"/>
                </a:lnTo>
                <a:lnTo>
                  <a:pt x="41794" y="19684"/>
                </a:lnTo>
                <a:lnTo>
                  <a:pt x="42636" y="20700"/>
                </a:lnTo>
                <a:close/>
              </a:path>
              <a:path w="64769" h="69214">
                <a:moveTo>
                  <a:pt x="21427" y="34670"/>
                </a:moveTo>
                <a:lnTo>
                  <a:pt x="20471" y="32384"/>
                </a:lnTo>
                <a:lnTo>
                  <a:pt x="27101" y="30479"/>
                </a:lnTo>
                <a:lnTo>
                  <a:pt x="28534" y="28066"/>
                </a:lnTo>
                <a:lnTo>
                  <a:pt x="31162" y="27558"/>
                </a:lnTo>
                <a:lnTo>
                  <a:pt x="30804" y="24256"/>
                </a:lnTo>
                <a:lnTo>
                  <a:pt x="35164" y="25653"/>
                </a:lnTo>
                <a:lnTo>
                  <a:pt x="43527" y="25653"/>
                </a:lnTo>
                <a:lnTo>
                  <a:pt x="43347" y="26161"/>
                </a:lnTo>
                <a:lnTo>
                  <a:pt x="44840" y="27177"/>
                </a:lnTo>
                <a:lnTo>
                  <a:pt x="62937" y="27177"/>
                </a:lnTo>
                <a:lnTo>
                  <a:pt x="63736" y="29463"/>
                </a:lnTo>
                <a:lnTo>
                  <a:pt x="60787" y="29463"/>
                </a:lnTo>
                <a:lnTo>
                  <a:pt x="63916" y="32892"/>
                </a:lnTo>
                <a:lnTo>
                  <a:pt x="24891" y="32892"/>
                </a:lnTo>
                <a:lnTo>
                  <a:pt x="21427" y="34670"/>
                </a:lnTo>
                <a:close/>
              </a:path>
              <a:path w="64769" h="69214">
                <a:moveTo>
                  <a:pt x="64378" y="31241"/>
                </a:moveTo>
                <a:lnTo>
                  <a:pt x="62818" y="30606"/>
                </a:lnTo>
                <a:lnTo>
                  <a:pt x="60787" y="29463"/>
                </a:lnTo>
                <a:lnTo>
                  <a:pt x="63773" y="29463"/>
                </a:lnTo>
                <a:lnTo>
                  <a:pt x="64378" y="31241"/>
                </a:lnTo>
                <a:close/>
              </a:path>
              <a:path w="64769" h="69214">
                <a:moveTo>
                  <a:pt x="21387" y="42163"/>
                </a:moveTo>
                <a:lnTo>
                  <a:pt x="21312" y="41909"/>
                </a:lnTo>
                <a:lnTo>
                  <a:pt x="21169" y="41147"/>
                </a:lnTo>
                <a:lnTo>
                  <a:pt x="21073" y="40639"/>
                </a:lnTo>
                <a:lnTo>
                  <a:pt x="20946" y="39877"/>
                </a:lnTo>
                <a:lnTo>
                  <a:pt x="20878" y="39623"/>
                </a:lnTo>
                <a:lnTo>
                  <a:pt x="29311" y="39623"/>
                </a:lnTo>
                <a:lnTo>
                  <a:pt x="29330" y="36697"/>
                </a:lnTo>
                <a:lnTo>
                  <a:pt x="30147" y="33908"/>
                </a:lnTo>
                <a:lnTo>
                  <a:pt x="24891" y="32892"/>
                </a:lnTo>
                <a:lnTo>
                  <a:pt x="63916" y="32892"/>
                </a:lnTo>
                <a:lnTo>
                  <a:pt x="64132" y="33146"/>
                </a:lnTo>
                <a:lnTo>
                  <a:pt x="63036" y="36697"/>
                </a:lnTo>
                <a:lnTo>
                  <a:pt x="62974" y="36900"/>
                </a:lnTo>
                <a:lnTo>
                  <a:pt x="61858" y="37845"/>
                </a:lnTo>
                <a:lnTo>
                  <a:pt x="60289" y="39115"/>
                </a:lnTo>
                <a:lnTo>
                  <a:pt x="55292" y="39115"/>
                </a:lnTo>
                <a:lnTo>
                  <a:pt x="54833" y="39877"/>
                </a:lnTo>
                <a:lnTo>
                  <a:pt x="22182" y="39877"/>
                </a:lnTo>
                <a:lnTo>
                  <a:pt x="22098" y="40258"/>
                </a:lnTo>
                <a:lnTo>
                  <a:pt x="21981" y="40639"/>
                </a:lnTo>
                <a:lnTo>
                  <a:pt x="21478" y="41909"/>
                </a:lnTo>
                <a:lnTo>
                  <a:pt x="21387" y="42163"/>
                </a:lnTo>
                <a:close/>
              </a:path>
              <a:path w="64769" h="69214">
                <a:moveTo>
                  <a:pt x="28224" y="38734"/>
                </a:moveTo>
                <a:lnTo>
                  <a:pt x="21997" y="38734"/>
                </a:lnTo>
                <a:lnTo>
                  <a:pt x="22920" y="35178"/>
                </a:lnTo>
                <a:lnTo>
                  <a:pt x="24891" y="33781"/>
                </a:lnTo>
                <a:lnTo>
                  <a:pt x="28452" y="35178"/>
                </a:lnTo>
                <a:lnTo>
                  <a:pt x="28629" y="35178"/>
                </a:lnTo>
                <a:lnTo>
                  <a:pt x="27101" y="37845"/>
                </a:lnTo>
                <a:lnTo>
                  <a:pt x="28224" y="38734"/>
                </a:lnTo>
                <a:close/>
              </a:path>
              <a:path w="64769" h="69214">
                <a:moveTo>
                  <a:pt x="9780" y="42163"/>
                </a:moveTo>
                <a:lnTo>
                  <a:pt x="8346" y="42163"/>
                </a:lnTo>
                <a:lnTo>
                  <a:pt x="4123" y="40258"/>
                </a:lnTo>
                <a:lnTo>
                  <a:pt x="4475" y="40258"/>
                </a:lnTo>
                <a:lnTo>
                  <a:pt x="6347" y="36900"/>
                </a:lnTo>
                <a:lnTo>
                  <a:pt x="6473" y="39115"/>
                </a:lnTo>
                <a:lnTo>
                  <a:pt x="6554" y="40258"/>
                </a:lnTo>
                <a:lnTo>
                  <a:pt x="9780" y="42163"/>
                </a:lnTo>
                <a:close/>
              </a:path>
              <a:path w="64769" h="69214">
                <a:moveTo>
                  <a:pt x="28741" y="39242"/>
                </a:moveTo>
                <a:lnTo>
                  <a:pt x="21009" y="39242"/>
                </a:lnTo>
                <a:lnTo>
                  <a:pt x="20566" y="36900"/>
                </a:lnTo>
                <a:lnTo>
                  <a:pt x="21290" y="37845"/>
                </a:lnTo>
                <a:lnTo>
                  <a:pt x="21880" y="38734"/>
                </a:lnTo>
                <a:lnTo>
                  <a:pt x="28265" y="38734"/>
                </a:lnTo>
                <a:lnTo>
                  <a:pt x="28622" y="39115"/>
                </a:lnTo>
                <a:close/>
              </a:path>
              <a:path w="64769" h="69214">
                <a:moveTo>
                  <a:pt x="18692" y="39877"/>
                </a:moveTo>
                <a:lnTo>
                  <a:pt x="18623" y="39623"/>
                </a:lnTo>
                <a:lnTo>
                  <a:pt x="18519" y="39242"/>
                </a:lnTo>
                <a:lnTo>
                  <a:pt x="18381" y="38734"/>
                </a:lnTo>
                <a:lnTo>
                  <a:pt x="21009" y="39242"/>
                </a:lnTo>
                <a:lnTo>
                  <a:pt x="28741" y="39242"/>
                </a:lnTo>
                <a:lnTo>
                  <a:pt x="29168" y="39623"/>
                </a:lnTo>
                <a:lnTo>
                  <a:pt x="18918" y="39623"/>
                </a:lnTo>
                <a:lnTo>
                  <a:pt x="18692" y="39877"/>
                </a:lnTo>
                <a:close/>
              </a:path>
              <a:path w="64769" h="69214">
                <a:moveTo>
                  <a:pt x="59712" y="44195"/>
                </a:moveTo>
                <a:lnTo>
                  <a:pt x="56128" y="43306"/>
                </a:lnTo>
                <a:lnTo>
                  <a:pt x="56009" y="42544"/>
                </a:lnTo>
                <a:lnTo>
                  <a:pt x="55909" y="41909"/>
                </a:lnTo>
                <a:lnTo>
                  <a:pt x="55789" y="41147"/>
                </a:lnTo>
                <a:lnTo>
                  <a:pt x="55729" y="40766"/>
                </a:lnTo>
                <a:lnTo>
                  <a:pt x="55659" y="40258"/>
                </a:lnTo>
                <a:lnTo>
                  <a:pt x="55550" y="39623"/>
                </a:lnTo>
                <a:lnTo>
                  <a:pt x="55357" y="39242"/>
                </a:lnTo>
                <a:lnTo>
                  <a:pt x="60289" y="39115"/>
                </a:lnTo>
                <a:lnTo>
                  <a:pt x="59684" y="39623"/>
                </a:lnTo>
                <a:lnTo>
                  <a:pt x="59712" y="44195"/>
                </a:lnTo>
                <a:close/>
              </a:path>
              <a:path w="64769" h="69214">
                <a:moveTo>
                  <a:pt x="19038" y="41147"/>
                </a:moveTo>
                <a:lnTo>
                  <a:pt x="18939" y="40766"/>
                </a:lnTo>
                <a:lnTo>
                  <a:pt x="18808" y="40258"/>
                </a:lnTo>
                <a:lnTo>
                  <a:pt x="18709" y="39877"/>
                </a:lnTo>
                <a:lnTo>
                  <a:pt x="18918" y="39623"/>
                </a:lnTo>
                <a:lnTo>
                  <a:pt x="19263" y="40258"/>
                </a:lnTo>
                <a:lnTo>
                  <a:pt x="19383" y="40766"/>
                </a:lnTo>
                <a:lnTo>
                  <a:pt x="19038" y="41147"/>
                </a:lnTo>
                <a:close/>
              </a:path>
              <a:path w="64769" h="69214">
                <a:moveTo>
                  <a:pt x="19538" y="40766"/>
                </a:moveTo>
                <a:lnTo>
                  <a:pt x="18918" y="39623"/>
                </a:lnTo>
                <a:lnTo>
                  <a:pt x="20963" y="39623"/>
                </a:lnTo>
                <a:lnTo>
                  <a:pt x="19538" y="40766"/>
                </a:lnTo>
                <a:close/>
              </a:path>
              <a:path w="64769" h="69214">
                <a:moveTo>
                  <a:pt x="12844" y="42544"/>
                </a:moveTo>
                <a:lnTo>
                  <a:pt x="11251" y="42544"/>
                </a:lnTo>
                <a:lnTo>
                  <a:pt x="11148" y="40258"/>
                </a:lnTo>
                <a:lnTo>
                  <a:pt x="12049" y="40258"/>
                </a:lnTo>
                <a:lnTo>
                  <a:pt x="14020" y="39877"/>
                </a:lnTo>
                <a:lnTo>
                  <a:pt x="13906" y="40639"/>
                </a:lnTo>
                <a:lnTo>
                  <a:pt x="13829" y="41147"/>
                </a:lnTo>
                <a:lnTo>
                  <a:pt x="13715" y="41909"/>
                </a:lnTo>
                <a:lnTo>
                  <a:pt x="13670" y="42163"/>
                </a:lnTo>
                <a:lnTo>
                  <a:pt x="8048" y="42163"/>
                </a:lnTo>
                <a:lnTo>
                  <a:pt x="12844" y="42544"/>
                </a:lnTo>
                <a:close/>
              </a:path>
              <a:path w="64769" h="69214">
                <a:moveTo>
                  <a:pt x="20627" y="42798"/>
                </a:moveTo>
                <a:lnTo>
                  <a:pt x="16515" y="42798"/>
                </a:lnTo>
                <a:lnTo>
                  <a:pt x="18646" y="39877"/>
                </a:lnTo>
                <a:lnTo>
                  <a:pt x="18763" y="40258"/>
                </a:lnTo>
                <a:lnTo>
                  <a:pt x="18881" y="40639"/>
                </a:lnTo>
                <a:lnTo>
                  <a:pt x="19038" y="41147"/>
                </a:lnTo>
                <a:lnTo>
                  <a:pt x="19756" y="41147"/>
                </a:lnTo>
                <a:lnTo>
                  <a:pt x="20627" y="42798"/>
                </a:lnTo>
                <a:close/>
              </a:path>
              <a:path w="64769" h="69214">
                <a:moveTo>
                  <a:pt x="21735" y="41909"/>
                </a:moveTo>
                <a:lnTo>
                  <a:pt x="21903" y="41147"/>
                </a:lnTo>
                <a:lnTo>
                  <a:pt x="21986" y="40766"/>
                </a:lnTo>
                <a:lnTo>
                  <a:pt x="22067" y="40258"/>
                </a:lnTo>
                <a:lnTo>
                  <a:pt x="22204" y="39877"/>
                </a:lnTo>
                <a:lnTo>
                  <a:pt x="54833" y="39877"/>
                </a:lnTo>
                <a:lnTo>
                  <a:pt x="54372" y="40639"/>
                </a:lnTo>
                <a:lnTo>
                  <a:pt x="23278" y="40639"/>
                </a:lnTo>
                <a:lnTo>
                  <a:pt x="21735" y="41909"/>
                </a:lnTo>
                <a:close/>
              </a:path>
              <a:path w="64769" h="69214">
                <a:moveTo>
                  <a:pt x="53202" y="44195"/>
                </a:moveTo>
                <a:lnTo>
                  <a:pt x="21188" y="44195"/>
                </a:lnTo>
                <a:lnTo>
                  <a:pt x="24234" y="43306"/>
                </a:lnTo>
                <a:lnTo>
                  <a:pt x="23398" y="42544"/>
                </a:lnTo>
                <a:lnTo>
                  <a:pt x="24408" y="41147"/>
                </a:lnTo>
                <a:lnTo>
                  <a:pt x="24234" y="41147"/>
                </a:lnTo>
                <a:lnTo>
                  <a:pt x="23278" y="40639"/>
                </a:lnTo>
                <a:lnTo>
                  <a:pt x="54372" y="40639"/>
                </a:lnTo>
                <a:lnTo>
                  <a:pt x="53457" y="42163"/>
                </a:lnTo>
                <a:lnTo>
                  <a:pt x="53576" y="42798"/>
                </a:lnTo>
                <a:lnTo>
                  <a:pt x="53919" y="43687"/>
                </a:lnTo>
                <a:lnTo>
                  <a:pt x="53202" y="44195"/>
                </a:lnTo>
                <a:close/>
              </a:path>
              <a:path w="64769" h="69214">
                <a:moveTo>
                  <a:pt x="19756" y="41147"/>
                </a:moveTo>
                <a:lnTo>
                  <a:pt x="19038" y="41147"/>
                </a:lnTo>
                <a:lnTo>
                  <a:pt x="19538" y="40766"/>
                </a:lnTo>
                <a:lnTo>
                  <a:pt x="19756" y="41147"/>
                </a:lnTo>
                <a:close/>
              </a:path>
              <a:path w="64769" h="69214">
                <a:moveTo>
                  <a:pt x="21387" y="42163"/>
                </a:moveTo>
                <a:lnTo>
                  <a:pt x="21892" y="40766"/>
                </a:lnTo>
                <a:lnTo>
                  <a:pt x="21883" y="41147"/>
                </a:lnTo>
                <a:lnTo>
                  <a:pt x="21735" y="41909"/>
                </a:lnTo>
                <a:lnTo>
                  <a:pt x="21387" y="42163"/>
                </a:lnTo>
                <a:close/>
              </a:path>
              <a:path w="64769" h="69214">
                <a:moveTo>
                  <a:pt x="21385" y="43306"/>
                </a:moveTo>
                <a:lnTo>
                  <a:pt x="20949" y="43306"/>
                </a:lnTo>
                <a:lnTo>
                  <a:pt x="21387" y="42163"/>
                </a:lnTo>
                <a:lnTo>
                  <a:pt x="21735" y="41909"/>
                </a:lnTo>
                <a:lnTo>
                  <a:pt x="21670" y="42163"/>
                </a:lnTo>
                <a:lnTo>
                  <a:pt x="21572" y="42544"/>
                </a:lnTo>
                <a:lnTo>
                  <a:pt x="21507" y="42798"/>
                </a:lnTo>
                <a:lnTo>
                  <a:pt x="21385" y="43306"/>
                </a:lnTo>
                <a:close/>
              </a:path>
              <a:path w="64769" h="69214">
                <a:moveTo>
                  <a:pt x="11273" y="43052"/>
                </a:moveTo>
                <a:lnTo>
                  <a:pt x="9782" y="42163"/>
                </a:lnTo>
                <a:lnTo>
                  <a:pt x="11234" y="42163"/>
                </a:lnTo>
                <a:lnTo>
                  <a:pt x="11273" y="43052"/>
                </a:lnTo>
                <a:close/>
              </a:path>
              <a:path w="64769" h="69214">
                <a:moveTo>
                  <a:pt x="33910" y="54863"/>
                </a:moveTo>
                <a:lnTo>
                  <a:pt x="33294" y="53212"/>
                </a:lnTo>
                <a:lnTo>
                  <a:pt x="33387" y="50545"/>
                </a:lnTo>
                <a:lnTo>
                  <a:pt x="33513" y="49910"/>
                </a:lnTo>
                <a:lnTo>
                  <a:pt x="33613" y="49402"/>
                </a:lnTo>
                <a:lnTo>
                  <a:pt x="33672" y="49148"/>
                </a:lnTo>
                <a:lnTo>
                  <a:pt x="33760" y="48767"/>
                </a:lnTo>
                <a:lnTo>
                  <a:pt x="11273" y="48767"/>
                </a:lnTo>
                <a:lnTo>
                  <a:pt x="12468" y="48513"/>
                </a:lnTo>
                <a:lnTo>
                  <a:pt x="13930" y="43687"/>
                </a:lnTo>
                <a:lnTo>
                  <a:pt x="14046" y="43306"/>
                </a:lnTo>
                <a:lnTo>
                  <a:pt x="14123" y="43052"/>
                </a:lnTo>
                <a:lnTo>
                  <a:pt x="14200" y="42798"/>
                </a:lnTo>
                <a:lnTo>
                  <a:pt x="12230" y="42544"/>
                </a:lnTo>
                <a:lnTo>
                  <a:pt x="12844" y="42544"/>
                </a:lnTo>
                <a:lnTo>
                  <a:pt x="8048" y="42163"/>
                </a:lnTo>
                <a:lnTo>
                  <a:pt x="13670" y="42163"/>
                </a:lnTo>
                <a:lnTo>
                  <a:pt x="13602" y="42544"/>
                </a:lnTo>
                <a:lnTo>
                  <a:pt x="15753" y="42798"/>
                </a:lnTo>
                <a:lnTo>
                  <a:pt x="20627" y="42798"/>
                </a:lnTo>
                <a:lnTo>
                  <a:pt x="20917" y="43306"/>
                </a:lnTo>
                <a:lnTo>
                  <a:pt x="21385" y="43306"/>
                </a:lnTo>
                <a:lnTo>
                  <a:pt x="21301" y="43687"/>
                </a:lnTo>
                <a:lnTo>
                  <a:pt x="21188" y="44195"/>
                </a:lnTo>
                <a:lnTo>
                  <a:pt x="53202" y="44195"/>
                </a:lnTo>
                <a:lnTo>
                  <a:pt x="52246" y="44830"/>
                </a:lnTo>
                <a:lnTo>
                  <a:pt x="40659" y="44830"/>
                </a:lnTo>
                <a:lnTo>
                  <a:pt x="39804" y="47751"/>
                </a:lnTo>
                <a:lnTo>
                  <a:pt x="42067" y="47751"/>
                </a:lnTo>
                <a:lnTo>
                  <a:pt x="42300" y="48259"/>
                </a:lnTo>
                <a:lnTo>
                  <a:pt x="42416" y="48513"/>
                </a:lnTo>
                <a:lnTo>
                  <a:pt x="42532" y="48767"/>
                </a:lnTo>
                <a:lnTo>
                  <a:pt x="42752" y="49148"/>
                </a:lnTo>
                <a:lnTo>
                  <a:pt x="43347" y="50545"/>
                </a:lnTo>
                <a:lnTo>
                  <a:pt x="41842" y="52323"/>
                </a:lnTo>
                <a:lnTo>
                  <a:pt x="42146" y="52323"/>
                </a:lnTo>
                <a:lnTo>
                  <a:pt x="33910" y="54863"/>
                </a:lnTo>
                <a:close/>
              </a:path>
              <a:path w="64769" h="69214">
                <a:moveTo>
                  <a:pt x="44541" y="48259"/>
                </a:moveTo>
                <a:lnTo>
                  <a:pt x="40659" y="44830"/>
                </a:lnTo>
                <a:lnTo>
                  <a:pt x="52246" y="44830"/>
                </a:lnTo>
                <a:lnTo>
                  <a:pt x="50096" y="46481"/>
                </a:lnTo>
                <a:lnTo>
                  <a:pt x="44541" y="48259"/>
                </a:lnTo>
                <a:close/>
              </a:path>
              <a:path w="64769" h="69214">
                <a:moveTo>
                  <a:pt x="31417" y="53974"/>
                </a:moveTo>
                <a:lnTo>
                  <a:pt x="2553" y="53974"/>
                </a:lnTo>
                <a:lnTo>
                  <a:pt x="2971" y="53720"/>
                </a:lnTo>
                <a:lnTo>
                  <a:pt x="2789" y="53212"/>
                </a:lnTo>
                <a:lnTo>
                  <a:pt x="4919" y="52577"/>
                </a:lnTo>
                <a:lnTo>
                  <a:pt x="5659" y="52323"/>
                </a:lnTo>
                <a:lnTo>
                  <a:pt x="6734" y="52069"/>
                </a:lnTo>
                <a:lnTo>
                  <a:pt x="6495" y="50926"/>
                </a:lnTo>
                <a:lnTo>
                  <a:pt x="7092" y="49910"/>
                </a:lnTo>
                <a:lnTo>
                  <a:pt x="7869" y="49910"/>
                </a:lnTo>
                <a:lnTo>
                  <a:pt x="8113" y="49402"/>
                </a:lnTo>
                <a:lnTo>
                  <a:pt x="7032" y="48259"/>
                </a:lnTo>
                <a:lnTo>
                  <a:pt x="7212" y="48259"/>
                </a:lnTo>
                <a:lnTo>
                  <a:pt x="7510" y="47751"/>
                </a:lnTo>
                <a:lnTo>
                  <a:pt x="10437" y="46227"/>
                </a:lnTo>
                <a:lnTo>
                  <a:pt x="10616" y="46227"/>
                </a:lnTo>
                <a:lnTo>
                  <a:pt x="11572" y="46481"/>
                </a:lnTo>
                <a:lnTo>
                  <a:pt x="11475" y="47243"/>
                </a:lnTo>
                <a:lnTo>
                  <a:pt x="11410" y="47751"/>
                </a:lnTo>
                <a:lnTo>
                  <a:pt x="11301" y="48513"/>
                </a:lnTo>
                <a:lnTo>
                  <a:pt x="11273" y="48767"/>
                </a:lnTo>
                <a:lnTo>
                  <a:pt x="33865" y="48767"/>
                </a:lnTo>
                <a:lnTo>
                  <a:pt x="33193" y="49402"/>
                </a:lnTo>
                <a:lnTo>
                  <a:pt x="31565" y="53593"/>
                </a:lnTo>
                <a:lnTo>
                  <a:pt x="31417" y="53974"/>
                </a:lnTo>
                <a:close/>
              </a:path>
              <a:path w="64769" h="69214">
                <a:moveTo>
                  <a:pt x="42071" y="47751"/>
                </a:moveTo>
                <a:lnTo>
                  <a:pt x="40132" y="47751"/>
                </a:lnTo>
                <a:lnTo>
                  <a:pt x="41854" y="47243"/>
                </a:lnTo>
                <a:lnTo>
                  <a:pt x="42071" y="47751"/>
                </a:lnTo>
                <a:close/>
              </a:path>
              <a:path w="64769" h="69214">
                <a:moveTo>
                  <a:pt x="761" y="52958"/>
                </a:moveTo>
                <a:lnTo>
                  <a:pt x="671" y="52323"/>
                </a:lnTo>
                <a:lnTo>
                  <a:pt x="563" y="51561"/>
                </a:lnTo>
                <a:lnTo>
                  <a:pt x="473" y="50926"/>
                </a:lnTo>
                <a:lnTo>
                  <a:pt x="419" y="50545"/>
                </a:lnTo>
                <a:lnTo>
                  <a:pt x="329" y="49910"/>
                </a:lnTo>
                <a:lnTo>
                  <a:pt x="223" y="49148"/>
                </a:lnTo>
                <a:lnTo>
                  <a:pt x="0" y="49148"/>
                </a:lnTo>
                <a:lnTo>
                  <a:pt x="4404" y="48513"/>
                </a:lnTo>
                <a:lnTo>
                  <a:pt x="4683" y="48767"/>
                </a:lnTo>
                <a:lnTo>
                  <a:pt x="4906" y="48767"/>
                </a:lnTo>
                <a:lnTo>
                  <a:pt x="3077" y="51561"/>
                </a:lnTo>
                <a:lnTo>
                  <a:pt x="761" y="52958"/>
                </a:lnTo>
                <a:close/>
              </a:path>
              <a:path w="64769" h="69214">
                <a:moveTo>
                  <a:pt x="2349" y="52577"/>
                </a:moveTo>
                <a:lnTo>
                  <a:pt x="2194" y="52323"/>
                </a:lnTo>
                <a:lnTo>
                  <a:pt x="2971" y="51561"/>
                </a:lnTo>
                <a:lnTo>
                  <a:pt x="2349" y="52577"/>
                </a:lnTo>
                <a:close/>
              </a:path>
              <a:path w="64769" h="69214">
                <a:moveTo>
                  <a:pt x="33059" y="52323"/>
                </a:moveTo>
                <a:lnTo>
                  <a:pt x="32058" y="52323"/>
                </a:lnTo>
                <a:lnTo>
                  <a:pt x="32157" y="52069"/>
                </a:lnTo>
                <a:lnTo>
                  <a:pt x="33062" y="52069"/>
                </a:lnTo>
                <a:lnTo>
                  <a:pt x="33059" y="52323"/>
                </a:lnTo>
                <a:close/>
              </a:path>
              <a:path w="64769" h="69214">
                <a:moveTo>
                  <a:pt x="1657" y="53593"/>
                </a:moveTo>
                <a:lnTo>
                  <a:pt x="2349" y="52577"/>
                </a:lnTo>
                <a:lnTo>
                  <a:pt x="2789" y="53212"/>
                </a:lnTo>
                <a:lnTo>
                  <a:pt x="1657" y="53593"/>
                </a:lnTo>
                <a:close/>
              </a:path>
              <a:path w="64769" h="69214">
                <a:moveTo>
                  <a:pt x="11452" y="62483"/>
                </a:moveTo>
                <a:lnTo>
                  <a:pt x="2911" y="60705"/>
                </a:lnTo>
                <a:lnTo>
                  <a:pt x="2553" y="60324"/>
                </a:lnTo>
                <a:lnTo>
                  <a:pt x="2911" y="57911"/>
                </a:lnTo>
                <a:lnTo>
                  <a:pt x="2553" y="56514"/>
                </a:lnTo>
                <a:lnTo>
                  <a:pt x="1478" y="55879"/>
                </a:lnTo>
                <a:lnTo>
                  <a:pt x="529" y="53974"/>
                </a:lnTo>
                <a:lnTo>
                  <a:pt x="403" y="53720"/>
                </a:lnTo>
                <a:lnTo>
                  <a:pt x="1119" y="53593"/>
                </a:lnTo>
                <a:lnTo>
                  <a:pt x="2553" y="53974"/>
                </a:lnTo>
                <a:lnTo>
                  <a:pt x="31282" y="53974"/>
                </a:lnTo>
                <a:lnTo>
                  <a:pt x="27698" y="54736"/>
                </a:lnTo>
                <a:lnTo>
                  <a:pt x="26981" y="55244"/>
                </a:lnTo>
                <a:lnTo>
                  <a:pt x="26217" y="59054"/>
                </a:lnTo>
                <a:lnTo>
                  <a:pt x="16828" y="59054"/>
                </a:lnTo>
                <a:lnTo>
                  <a:pt x="15573" y="60324"/>
                </a:lnTo>
                <a:lnTo>
                  <a:pt x="11812" y="60324"/>
                </a:lnTo>
                <a:lnTo>
                  <a:pt x="11686" y="61086"/>
                </a:lnTo>
                <a:lnTo>
                  <a:pt x="11601" y="61594"/>
                </a:lnTo>
                <a:lnTo>
                  <a:pt x="11502" y="62229"/>
                </a:lnTo>
                <a:lnTo>
                  <a:pt x="11452" y="62483"/>
                </a:lnTo>
                <a:close/>
              </a:path>
              <a:path w="64769" h="69214">
                <a:moveTo>
                  <a:pt x="15334" y="68071"/>
                </a:moveTo>
                <a:lnTo>
                  <a:pt x="15394" y="63880"/>
                </a:lnTo>
                <a:lnTo>
                  <a:pt x="18022" y="63245"/>
                </a:lnTo>
                <a:lnTo>
                  <a:pt x="17699" y="62483"/>
                </a:lnTo>
                <a:lnTo>
                  <a:pt x="17485" y="62483"/>
                </a:lnTo>
                <a:lnTo>
                  <a:pt x="15573" y="61975"/>
                </a:lnTo>
                <a:lnTo>
                  <a:pt x="16201" y="61594"/>
                </a:lnTo>
                <a:lnTo>
                  <a:pt x="15950" y="61594"/>
                </a:lnTo>
                <a:lnTo>
                  <a:pt x="15778" y="61086"/>
                </a:lnTo>
                <a:lnTo>
                  <a:pt x="17109" y="60324"/>
                </a:lnTo>
                <a:lnTo>
                  <a:pt x="16828" y="59054"/>
                </a:lnTo>
                <a:lnTo>
                  <a:pt x="26182" y="59054"/>
                </a:lnTo>
                <a:lnTo>
                  <a:pt x="29020" y="66420"/>
                </a:lnTo>
                <a:lnTo>
                  <a:pt x="18500" y="66420"/>
                </a:lnTo>
                <a:lnTo>
                  <a:pt x="15334" y="68071"/>
                </a:lnTo>
                <a:close/>
              </a:path>
              <a:path w="64769" h="69214">
                <a:moveTo>
                  <a:pt x="14916" y="62229"/>
                </a:moveTo>
                <a:lnTo>
                  <a:pt x="14020" y="61086"/>
                </a:lnTo>
                <a:lnTo>
                  <a:pt x="11626" y="60324"/>
                </a:lnTo>
                <a:lnTo>
                  <a:pt x="15493" y="60324"/>
                </a:lnTo>
                <a:lnTo>
                  <a:pt x="15763" y="61086"/>
                </a:lnTo>
                <a:lnTo>
                  <a:pt x="14857" y="61594"/>
                </a:lnTo>
                <a:lnTo>
                  <a:pt x="15464" y="61975"/>
                </a:lnTo>
                <a:lnTo>
                  <a:pt x="14916" y="62229"/>
                </a:lnTo>
                <a:close/>
              </a:path>
              <a:path w="64769" h="69214">
                <a:moveTo>
                  <a:pt x="15464" y="61975"/>
                </a:moveTo>
                <a:lnTo>
                  <a:pt x="14857" y="61594"/>
                </a:lnTo>
                <a:lnTo>
                  <a:pt x="15778" y="61086"/>
                </a:lnTo>
                <a:lnTo>
                  <a:pt x="15949" y="61594"/>
                </a:lnTo>
                <a:lnTo>
                  <a:pt x="15464" y="61975"/>
                </a:lnTo>
                <a:close/>
              </a:path>
              <a:path w="64769" h="69214">
                <a:moveTo>
                  <a:pt x="30027" y="69087"/>
                </a:moveTo>
                <a:lnTo>
                  <a:pt x="25548" y="68198"/>
                </a:lnTo>
                <a:lnTo>
                  <a:pt x="18500" y="66420"/>
                </a:lnTo>
                <a:lnTo>
                  <a:pt x="29020" y="66420"/>
                </a:lnTo>
                <a:lnTo>
                  <a:pt x="30027" y="69087"/>
                </a:lnTo>
                <a:close/>
              </a:path>
            </a:pathLst>
          </a:custGeom>
          <a:solidFill>
            <a:srgbClr val="E331A2"/>
          </a:solidFill>
        </p:spPr>
        <p:txBody>
          <a:bodyPr wrap="square" lIns="0" tIns="0" rIns="0" bIns="0" rtlCol="0"/>
          <a:lstStyle/>
          <a:p>
            <a:endParaRPr/>
          </a:p>
        </p:txBody>
      </p:sp>
      <p:sp>
        <p:nvSpPr>
          <p:cNvPr id="114" name="object 114"/>
          <p:cNvSpPr/>
          <p:nvPr/>
        </p:nvSpPr>
        <p:spPr>
          <a:xfrm>
            <a:off x="14899462" y="3086551"/>
            <a:ext cx="62865" cy="110489"/>
          </a:xfrm>
          <a:custGeom>
            <a:avLst/>
            <a:gdLst/>
            <a:ahLst/>
            <a:cxnLst/>
            <a:rect l="l" t="t" r="r" b="b"/>
            <a:pathLst>
              <a:path w="62865" h="110489">
                <a:moveTo>
                  <a:pt x="15509" y="3809"/>
                </a:moveTo>
                <a:lnTo>
                  <a:pt x="6808" y="3809"/>
                </a:lnTo>
                <a:lnTo>
                  <a:pt x="7771" y="1904"/>
                </a:lnTo>
                <a:lnTo>
                  <a:pt x="7903" y="1396"/>
                </a:lnTo>
                <a:lnTo>
                  <a:pt x="5894" y="380"/>
                </a:lnTo>
                <a:lnTo>
                  <a:pt x="19051" y="0"/>
                </a:lnTo>
                <a:lnTo>
                  <a:pt x="20367" y="253"/>
                </a:lnTo>
                <a:lnTo>
                  <a:pt x="23054" y="888"/>
                </a:lnTo>
                <a:lnTo>
                  <a:pt x="17909" y="1396"/>
                </a:lnTo>
                <a:lnTo>
                  <a:pt x="17394" y="1396"/>
                </a:lnTo>
                <a:lnTo>
                  <a:pt x="18555" y="2666"/>
                </a:lnTo>
                <a:lnTo>
                  <a:pt x="15170" y="2666"/>
                </a:lnTo>
                <a:lnTo>
                  <a:pt x="15509" y="3809"/>
                </a:lnTo>
                <a:close/>
              </a:path>
              <a:path w="62865" h="110489">
                <a:moveTo>
                  <a:pt x="0" y="4444"/>
                </a:moveTo>
                <a:lnTo>
                  <a:pt x="1513" y="507"/>
                </a:lnTo>
                <a:lnTo>
                  <a:pt x="5390" y="380"/>
                </a:lnTo>
                <a:lnTo>
                  <a:pt x="4812" y="888"/>
                </a:lnTo>
                <a:lnTo>
                  <a:pt x="3464" y="888"/>
                </a:lnTo>
                <a:lnTo>
                  <a:pt x="3383" y="1396"/>
                </a:lnTo>
                <a:lnTo>
                  <a:pt x="3303" y="1904"/>
                </a:lnTo>
                <a:lnTo>
                  <a:pt x="0" y="4444"/>
                </a:lnTo>
                <a:close/>
              </a:path>
              <a:path w="62865" h="110489">
                <a:moveTo>
                  <a:pt x="3303" y="1904"/>
                </a:moveTo>
                <a:lnTo>
                  <a:pt x="3383" y="1396"/>
                </a:lnTo>
                <a:lnTo>
                  <a:pt x="3464" y="888"/>
                </a:lnTo>
                <a:lnTo>
                  <a:pt x="4077" y="1396"/>
                </a:lnTo>
                <a:lnTo>
                  <a:pt x="3303" y="1904"/>
                </a:lnTo>
                <a:close/>
              </a:path>
              <a:path w="62865" h="110489">
                <a:moveTo>
                  <a:pt x="4077" y="1396"/>
                </a:moveTo>
                <a:lnTo>
                  <a:pt x="3464" y="888"/>
                </a:lnTo>
                <a:lnTo>
                  <a:pt x="4812" y="888"/>
                </a:lnTo>
                <a:lnTo>
                  <a:pt x="4077" y="1396"/>
                </a:lnTo>
                <a:close/>
              </a:path>
              <a:path w="62865" h="110489">
                <a:moveTo>
                  <a:pt x="4833" y="7238"/>
                </a:moveTo>
                <a:lnTo>
                  <a:pt x="4479" y="7238"/>
                </a:lnTo>
                <a:lnTo>
                  <a:pt x="4317" y="6795"/>
                </a:lnTo>
                <a:lnTo>
                  <a:pt x="4479" y="6222"/>
                </a:lnTo>
                <a:lnTo>
                  <a:pt x="4061" y="5587"/>
                </a:lnTo>
                <a:lnTo>
                  <a:pt x="3882" y="4952"/>
                </a:lnTo>
                <a:lnTo>
                  <a:pt x="2866" y="4952"/>
                </a:lnTo>
                <a:lnTo>
                  <a:pt x="2939" y="4444"/>
                </a:lnTo>
                <a:lnTo>
                  <a:pt x="3030" y="3809"/>
                </a:lnTo>
                <a:lnTo>
                  <a:pt x="3121" y="3174"/>
                </a:lnTo>
                <a:lnTo>
                  <a:pt x="3194" y="2666"/>
                </a:lnTo>
                <a:lnTo>
                  <a:pt x="3303" y="1904"/>
                </a:lnTo>
                <a:lnTo>
                  <a:pt x="4077" y="1396"/>
                </a:lnTo>
                <a:lnTo>
                  <a:pt x="6808" y="3809"/>
                </a:lnTo>
                <a:lnTo>
                  <a:pt x="15509" y="3809"/>
                </a:lnTo>
                <a:lnTo>
                  <a:pt x="16017" y="5587"/>
                </a:lnTo>
                <a:lnTo>
                  <a:pt x="8660" y="5587"/>
                </a:lnTo>
                <a:lnTo>
                  <a:pt x="4833" y="7238"/>
                </a:lnTo>
                <a:close/>
              </a:path>
              <a:path w="62865" h="110489">
                <a:moveTo>
                  <a:pt x="19113" y="3174"/>
                </a:moveTo>
                <a:lnTo>
                  <a:pt x="15170" y="2666"/>
                </a:lnTo>
                <a:lnTo>
                  <a:pt x="18555" y="2666"/>
                </a:lnTo>
                <a:lnTo>
                  <a:pt x="19113" y="3174"/>
                </a:lnTo>
                <a:close/>
              </a:path>
              <a:path w="62865" h="110489">
                <a:moveTo>
                  <a:pt x="20181" y="8000"/>
                </a:moveTo>
                <a:lnTo>
                  <a:pt x="19650" y="8000"/>
                </a:lnTo>
                <a:lnTo>
                  <a:pt x="19713" y="6795"/>
                </a:lnTo>
                <a:lnTo>
                  <a:pt x="18217" y="6222"/>
                </a:lnTo>
                <a:lnTo>
                  <a:pt x="19351" y="6222"/>
                </a:lnTo>
                <a:lnTo>
                  <a:pt x="19854" y="4952"/>
                </a:lnTo>
                <a:lnTo>
                  <a:pt x="20606" y="3174"/>
                </a:lnTo>
                <a:lnTo>
                  <a:pt x="20785" y="3174"/>
                </a:lnTo>
                <a:lnTo>
                  <a:pt x="21920" y="3809"/>
                </a:lnTo>
                <a:lnTo>
                  <a:pt x="21800" y="4952"/>
                </a:lnTo>
                <a:lnTo>
                  <a:pt x="21561" y="5587"/>
                </a:lnTo>
                <a:lnTo>
                  <a:pt x="21431" y="6222"/>
                </a:lnTo>
                <a:lnTo>
                  <a:pt x="21314" y="6795"/>
                </a:lnTo>
                <a:lnTo>
                  <a:pt x="19527" y="6795"/>
                </a:lnTo>
                <a:lnTo>
                  <a:pt x="20830" y="7238"/>
                </a:lnTo>
                <a:lnTo>
                  <a:pt x="22124" y="7238"/>
                </a:lnTo>
                <a:lnTo>
                  <a:pt x="20181" y="8000"/>
                </a:lnTo>
                <a:close/>
              </a:path>
              <a:path w="62865" h="110489">
                <a:moveTo>
                  <a:pt x="8481" y="10921"/>
                </a:moveTo>
                <a:lnTo>
                  <a:pt x="7286" y="10921"/>
                </a:lnTo>
                <a:lnTo>
                  <a:pt x="6211" y="8635"/>
                </a:lnTo>
                <a:lnTo>
                  <a:pt x="9616" y="8000"/>
                </a:lnTo>
                <a:lnTo>
                  <a:pt x="8660" y="5587"/>
                </a:lnTo>
                <a:lnTo>
                  <a:pt x="16017" y="5587"/>
                </a:lnTo>
                <a:lnTo>
                  <a:pt x="16903" y="8635"/>
                </a:lnTo>
                <a:lnTo>
                  <a:pt x="8779" y="8635"/>
                </a:lnTo>
                <a:lnTo>
                  <a:pt x="8600" y="9143"/>
                </a:lnTo>
                <a:lnTo>
                  <a:pt x="8481" y="10921"/>
                </a:lnTo>
                <a:close/>
              </a:path>
              <a:path w="62865" h="110489">
                <a:moveTo>
                  <a:pt x="21223" y="7238"/>
                </a:moveTo>
                <a:lnTo>
                  <a:pt x="20871" y="7238"/>
                </a:lnTo>
                <a:lnTo>
                  <a:pt x="19713" y="6795"/>
                </a:lnTo>
                <a:lnTo>
                  <a:pt x="21314" y="6795"/>
                </a:lnTo>
                <a:lnTo>
                  <a:pt x="21223" y="7238"/>
                </a:lnTo>
                <a:close/>
              </a:path>
              <a:path w="62865" h="110489">
                <a:moveTo>
                  <a:pt x="21418" y="9143"/>
                </a:moveTo>
                <a:lnTo>
                  <a:pt x="17082" y="9143"/>
                </a:lnTo>
                <a:lnTo>
                  <a:pt x="20205" y="8000"/>
                </a:lnTo>
                <a:lnTo>
                  <a:pt x="19663" y="8000"/>
                </a:lnTo>
                <a:lnTo>
                  <a:pt x="21418" y="9143"/>
                </a:lnTo>
                <a:close/>
              </a:path>
              <a:path w="62865" h="110489">
                <a:moveTo>
                  <a:pt x="25205" y="10921"/>
                </a:moveTo>
                <a:lnTo>
                  <a:pt x="24070" y="10921"/>
                </a:lnTo>
                <a:lnTo>
                  <a:pt x="24853" y="8000"/>
                </a:lnTo>
                <a:lnTo>
                  <a:pt x="25064" y="8635"/>
                </a:lnTo>
                <a:lnTo>
                  <a:pt x="25563" y="9778"/>
                </a:lnTo>
                <a:lnTo>
                  <a:pt x="25205" y="10921"/>
                </a:lnTo>
                <a:close/>
              </a:path>
              <a:path w="62865" h="110489">
                <a:moveTo>
                  <a:pt x="12064" y="15112"/>
                </a:moveTo>
                <a:lnTo>
                  <a:pt x="9496" y="12826"/>
                </a:lnTo>
                <a:lnTo>
                  <a:pt x="12423" y="10413"/>
                </a:lnTo>
                <a:lnTo>
                  <a:pt x="11408" y="10413"/>
                </a:lnTo>
                <a:lnTo>
                  <a:pt x="9556" y="8635"/>
                </a:lnTo>
                <a:lnTo>
                  <a:pt x="16903" y="8635"/>
                </a:lnTo>
                <a:lnTo>
                  <a:pt x="17082" y="9143"/>
                </a:lnTo>
                <a:lnTo>
                  <a:pt x="21418" y="9143"/>
                </a:lnTo>
                <a:lnTo>
                  <a:pt x="24070" y="10921"/>
                </a:lnTo>
                <a:lnTo>
                  <a:pt x="25205" y="10921"/>
                </a:lnTo>
                <a:lnTo>
                  <a:pt x="25085" y="13969"/>
                </a:lnTo>
                <a:lnTo>
                  <a:pt x="12781" y="13969"/>
                </a:lnTo>
                <a:lnTo>
                  <a:pt x="12064" y="15112"/>
                </a:lnTo>
                <a:close/>
              </a:path>
              <a:path w="62865" h="110489">
                <a:moveTo>
                  <a:pt x="14756" y="15366"/>
                </a:moveTo>
                <a:lnTo>
                  <a:pt x="12781" y="13969"/>
                </a:lnTo>
                <a:lnTo>
                  <a:pt x="25085" y="13969"/>
                </a:lnTo>
                <a:lnTo>
                  <a:pt x="25981" y="14604"/>
                </a:lnTo>
                <a:lnTo>
                  <a:pt x="25936" y="15112"/>
                </a:lnTo>
                <a:lnTo>
                  <a:pt x="14752" y="15112"/>
                </a:lnTo>
                <a:lnTo>
                  <a:pt x="14756" y="15366"/>
                </a:lnTo>
                <a:close/>
              </a:path>
              <a:path w="62865" h="110489">
                <a:moveTo>
                  <a:pt x="16245" y="16382"/>
                </a:moveTo>
                <a:lnTo>
                  <a:pt x="14756" y="15366"/>
                </a:lnTo>
                <a:lnTo>
                  <a:pt x="14752" y="15112"/>
                </a:lnTo>
                <a:lnTo>
                  <a:pt x="16245" y="16382"/>
                </a:lnTo>
                <a:close/>
              </a:path>
              <a:path w="62865" h="110489">
                <a:moveTo>
                  <a:pt x="25802" y="16890"/>
                </a:moveTo>
                <a:lnTo>
                  <a:pt x="23413" y="16382"/>
                </a:lnTo>
                <a:lnTo>
                  <a:pt x="16245" y="16382"/>
                </a:lnTo>
                <a:lnTo>
                  <a:pt x="14752" y="15112"/>
                </a:lnTo>
                <a:lnTo>
                  <a:pt x="25936" y="15112"/>
                </a:lnTo>
                <a:lnTo>
                  <a:pt x="25847" y="16382"/>
                </a:lnTo>
                <a:lnTo>
                  <a:pt x="25802" y="16890"/>
                </a:lnTo>
                <a:close/>
              </a:path>
              <a:path w="62865" h="110489">
                <a:moveTo>
                  <a:pt x="14931" y="20573"/>
                </a:moveTo>
                <a:lnTo>
                  <a:pt x="14881" y="19303"/>
                </a:lnTo>
                <a:lnTo>
                  <a:pt x="14756" y="15366"/>
                </a:lnTo>
                <a:lnTo>
                  <a:pt x="16245" y="16382"/>
                </a:lnTo>
                <a:lnTo>
                  <a:pt x="23413" y="16382"/>
                </a:lnTo>
                <a:lnTo>
                  <a:pt x="23851" y="17525"/>
                </a:lnTo>
                <a:lnTo>
                  <a:pt x="17738" y="17525"/>
                </a:lnTo>
                <a:lnTo>
                  <a:pt x="14931" y="20573"/>
                </a:lnTo>
                <a:close/>
              </a:path>
              <a:path w="62865" h="110489">
                <a:moveTo>
                  <a:pt x="30759" y="19303"/>
                </a:moveTo>
                <a:lnTo>
                  <a:pt x="28609" y="18160"/>
                </a:lnTo>
                <a:lnTo>
                  <a:pt x="24070" y="18160"/>
                </a:lnTo>
                <a:lnTo>
                  <a:pt x="27773" y="17525"/>
                </a:lnTo>
                <a:lnTo>
                  <a:pt x="27440" y="15366"/>
                </a:lnTo>
                <a:lnTo>
                  <a:pt x="27833" y="16382"/>
                </a:lnTo>
                <a:lnTo>
                  <a:pt x="29863" y="16382"/>
                </a:lnTo>
                <a:lnTo>
                  <a:pt x="30759" y="19303"/>
                </a:lnTo>
                <a:close/>
              </a:path>
              <a:path w="62865" h="110489">
                <a:moveTo>
                  <a:pt x="23472" y="30733"/>
                </a:moveTo>
                <a:lnTo>
                  <a:pt x="21203" y="29463"/>
                </a:lnTo>
                <a:lnTo>
                  <a:pt x="17440" y="29463"/>
                </a:lnTo>
                <a:lnTo>
                  <a:pt x="16947" y="27050"/>
                </a:lnTo>
                <a:lnTo>
                  <a:pt x="16843" y="26542"/>
                </a:lnTo>
                <a:lnTo>
                  <a:pt x="20546" y="25907"/>
                </a:lnTo>
                <a:lnTo>
                  <a:pt x="21143" y="24764"/>
                </a:lnTo>
                <a:lnTo>
                  <a:pt x="16126" y="22351"/>
                </a:lnTo>
                <a:lnTo>
                  <a:pt x="16126" y="21081"/>
                </a:lnTo>
                <a:lnTo>
                  <a:pt x="19291" y="19303"/>
                </a:lnTo>
                <a:lnTo>
                  <a:pt x="18336" y="18160"/>
                </a:lnTo>
                <a:lnTo>
                  <a:pt x="17738" y="17525"/>
                </a:lnTo>
                <a:lnTo>
                  <a:pt x="23851" y="17525"/>
                </a:lnTo>
                <a:lnTo>
                  <a:pt x="24070" y="18160"/>
                </a:lnTo>
                <a:lnTo>
                  <a:pt x="28609" y="18160"/>
                </a:lnTo>
                <a:lnTo>
                  <a:pt x="28549" y="19938"/>
                </a:lnTo>
                <a:lnTo>
                  <a:pt x="32253" y="20573"/>
                </a:lnTo>
                <a:lnTo>
                  <a:pt x="30162" y="24129"/>
                </a:lnTo>
                <a:lnTo>
                  <a:pt x="33029" y="24129"/>
                </a:lnTo>
                <a:lnTo>
                  <a:pt x="32969" y="25907"/>
                </a:lnTo>
                <a:lnTo>
                  <a:pt x="25623" y="25907"/>
                </a:lnTo>
                <a:lnTo>
                  <a:pt x="22577" y="28320"/>
                </a:lnTo>
                <a:lnTo>
                  <a:pt x="23891" y="30098"/>
                </a:lnTo>
                <a:lnTo>
                  <a:pt x="23472" y="30733"/>
                </a:lnTo>
                <a:close/>
              </a:path>
              <a:path w="62865" h="110489">
                <a:moveTo>
                  <a:pt x="33029" y="24129"/>
                </a:moveTo>
                <a:lnTo>
                  <a:pt x="30162" y="24129"/>
                </a:lnTo>
                <a:lnTo>
                  <a:pt x="34283" y="20573"/>
                </a:lnTo>
                <a:lnTo>
                  <a:pt x="34462" y="20573"/>
                </a:lnTo>
                <a:lnTo>
                  <a:pt x="35239" y="22351"/>
                </a:lnTo>
                <a:lnTo>
                  <a:pt x="33029" y="24129"/>
                </a:lnTo>
                <a:close/>
              </a:path>
              <a:path w="62865" h="110489">
                <a:moveTo>
                  <a:pt x="35597" y="35432"/>
                </a:moveTo>
                <a:lnTo>
                  <a:pt x="26459" y="35432"/>
                </a:lnTo>
                <a:lnTo>
                  <a:pt x="26267" y="34289"/>
                </a:lnTo>
                <a:lnTo>
                  <a:pt x="25623" y="25907"/>
                </a:lnTo>
                <a:lnTo>
                  <a:pt x="32969" y="25907"/>
                </a:lnTo>
                <a:lnTo>
                  <a:pt x="36553" y="27050"/>
                </a:lnTo>
                <a:lnTo>
                  <a:pt x="31357" y="27050"/>
                </a:lnTo>
                <a:lnTo>
                  <a:pt x="28131" y="30098"/>
                </a:lnTo>
                <a:lnTo>
                  <a:pt x="27833" y="30733"/>
                </a:lnTo>
                <a:lnTo>
                  <a:pt x="32933" y="30733"/>
                </a:lnTo>
                <a:lnTo>
                  <a:pt x="31536" y="32511"/>
                </a:lnTo>
                <a:lnTo>
                  <a:pt x="32372" y="33654"/>
                </a:lnTo>
                <a:lnTo>
                  <a:pt x="32611" y="34289"/>
                </a:lnTo>
                <a:lnTo>
                  <a:pt x="35199" y="34289"/>
                </a:lnTo>
                <a:lnTo>
                  <a:pt x="35597" y="35432"/>
                </a:lnTo>
                <a:close/>
              </a:path>
              <a:path w="62865" h="110489">
                <a:moveTo>
                  <a:pt x="34952" y="29463"/>
                </a:moveTo>
                <a:lnTo>
                  <a:pt x="33686" y="29463"/>
                </a:lnTo>
                <a:lnTo>
                  <a:pt x="33567" y="28320"/>
                </a:lnTo>
                <a:lnTo>
                  <a:pt x="33447" y="27050"/>
                </a:lnTo>
                <a:lnTo>
                  <a:pt x="36553" y="27050"/>
                </a:lnTo>
                <a:lnTo>
                  <a:pt x="36672" y="27685"/>
                </a:lnTo>
                <a:lnTo>
                  <a:pt x="34952" y="29463"/>
                </a:lnTo>
                <a:close/>
              </a:path>
              <a:path w="62865" h="110489">
                <a:moveTo>
                  <a:pt x="32933" y="30733"/>
                </a:moveTo>
                <a:lnTo>
                  <a:pt x="27833" y="30733"/>
                </a:lnTo>
                <a:lnTo>
                  <a:pt x="33865" y="29463"/>
                </a:lnTo>
                <a:lnTo>
                  <a:pt x="33686" y="29463"/>
                </a:lnTo>
                <a:lnTo>
                  <a:pt x="33706" y="29717"/>
                </a:lnTo>
                <a:lnTo>
                  <a:pt x="32933" y="30733"/>
                </a:lnTo>
                <a:close/>
              </a:path>
              <a:path w="62865" h="110489">
                <a:moveTo>
                  <a:pt x="33805" y="30733"/>
                </a:moveTo>
                <a:lnTo>
                  <a:pt x="33706" y="29717"/>
                </a:lnTo>
                <a:lnTo>
                  <a:pt x="34757" y="29717"/>
                </a:lnTo>
                <a:lnTo>
                  <a:pt x="33805" y="30733"/>
                </a:lnTo>
                <a:close/>
              </a:path>
              <a:path w="62865" h="110489">
                <a:moveTo>
                  <a:pt x="25981" y="37845"/>
                </a:moveTo>
                <a:lnTo>
                  <a:pt x="18993" y="37845"/>
                </a:lnTo>
                <a:lnTo>
                  <a:pt x="19112" y="36702"/>
                </a:lnTo>
                <a:lnTo>
                  <a:pt x="18396" y="35432"/>
                </a:lnTo>
                <a:lnTo>
                  <a:pt x="17321" y="34289"/>
                </a:lnTo>
                <a:lnTo>
                  <a:pt x="13737" y="33019"/>
                </a:lnTo>
                <a:lnTo>
                  <a:pt x="15051" y="31876"/>
                </a:lnTo>
                <a:lnTo>
                  <a:pt x="18216" y="34289"/>
                </a:lnTo>
                <a:lnTo>
                  <a:pt x="25961" y="34289"/>
                </a:lnTo>
                <a:lnTo>
                  <a:pt x="26459" y="35432"/>
                </a:lnTo>
                <a:lnTo>
                  <a:pt x="35597" y="35432"/>
                </a:lnTo>
                <a:lnTo>
                  <a:pt x="35956" y="36067"/>
                </a:lnTo>
                <a:lnTo>
                  <a:pt x="34880" y="37210"/>
                </a:lnTo>
                <a:lnTo>
                  <a:pt x="25443" y="37210"/>
                </a:lnTo>
                <a:lnTo>
                  <a:pt x="25981" y="37845"/>
                </a:lnTo>
                <a:close/>
              </a:path>
              <a:path w="62865" h="110489">
                <a:moveTo>
                  <a:pt x="25961" y="34289"/>
                </a:moveTo>
                <a:lnTo>
                  <a:pt x="18216" y="34289"/>
                </a:lnTo>
                <a:lnTo>
                  <a:pt x="21681" y="33019"/>
                </a:lnTo>
                <a:lnTo>
                  <a:pt x="24966" y="31876"/>
                </a:lnTo>
                <a:lnTo>
                  <a:pt x="25961" y="34289"/>
                </a:lnTo>
                <a:close/>
              </a:path>
              <a:path w="62865" h="110489">
                <a:moveTo>
                  <a:pt x="35199" y="34289"/>
                </a:moveTo>
                <a:lnTo>
                  <a:pt x="32611" y="34289"/>
                </a:lnTo>
                <a:lnTo>
                  <a:pt x="35000" y="33654"/>
                </a:lnTo>
                <a:lnTo>
                  <a:pt x="35199" y="34289"/>
                </a:lnTo>
                <a:close/>
              </a:path>
              <a:path w="62865" h="110489">
                <a:moveTo>
                  <a:pt x="28549" y="51561"/>
                </a:moveTo>
                <a:lnTo>
                  <a:pt x="29923" y="49783"/>
                </a:lnTo>
                <a:lnTo>
                  <a:pt x="28848" y="49148"/>
                </a:lnTo>
                <a:lnTo>
                  <a:pt x="28071" y="48640"/>
                </a:lnTo>
                <a:lnTo>
                  <a:pt x="26280" y="48640"/>
                </a:lnTo>
                <a:lnTo>
                  <a:pt x="27534" y="44449"/>
                </a:lnTo>
                <a:lnTo>
                  <a:pt x="32790" y="44449"/>
                </a:lnTo>
                <a:lnTo>
                  <a:pt x="32961" y="43179"/>
                </a:lnTo>
                <a:lnTo>
                  <a:pt x="33029" y="42671"/>
                </a:lnTo>
                <a:lnTo>
                  <a:pt x="28609" y="42671"/>
                </a:lnTo>
                <a:lnTo>
                  <a:pt x="30102" y="39623"/>
                </a:lnTo>
                <a:lnTo>
                  <a:pt x="28848" y="39623"/>
                </a:lnTo>
                <a:lnTo>
                  <a:pt x="28251" y="38480"/>
                </a:lnTo>
                <a:lnTo>
                  <a:pt x="27534" y="38480"/>
                </a:lnTo>
                <a:lnTo>
                  <a:pt x="25443" y="37210"/>
                </a:lnTo>
                <a:lnTo>
                  <a:pt x="34880" y="37210"/>
                </a:lnTo>
                <a:lnTo>
                  <a:pt x="35299" y="37845"/>
                </a:lnTo>
                <a:lnTo>
                  <a:pt x="35478" y="38480"/>
                </a:lnTo>
                <a:lnTo>
                  <a:pt x="38292" y="40199"/>
                </a:lnTo>
                <a:lnTo>
                  <a:pt x="36793" y="40199"/>
                </a:lnTo>
                <a:lnTo>
                  <a:pt x="36732" y="45084"/>
                </a:lnTo>
                <a:lnTo>
                  <a:pt x="39814" y="45084"/>
                </a:lnTo>
                <a:lnTo>
                  <a:pt x="41152" y="46227"/>
                </a:lnTo>
                <a:lnTo>
                  <a:pt x="38285" y="47370"/>
                </a:lnTo>
                <a:lnTo>
                  <a:pt x="35717" y="47370"/>
                </a:lnTo>
                <a:lnTo>
                  <a:pt x="36297" y="49783"/>
                </a:lnTo>
                <a:lnTo>
                  <a:pt x="32312" y="49783"/>
                </a:lnTo>
                <a:lnTo>
                  <a:pt x="28549" y="51561"/>
                </a:lnTo>
                <a:close/>
              </a:path>
              <a:path w="62865" h="110489">
                <a:moveTo>
                  <a:pt x="23140" y="38480"/>
                </a:moveTo>
                <a:lnTo>
                  <a:pt x="19351" y="38480"/>
                </a:lnTo>
                <a:lnTo>
                  <a:pt x="20785" y="37845"/>
                </a:lnTo>
                <a:lnTo>
                  <a:pt x="22756" y="37845"/>
                </a:lnTo>
                <a:lnTo>
                  <a:pt x="23140" y="38480"/>
                </a:lnTo>
                <a:close/>
              </a:path>
              <a:path w="62865" h="110489">
                <a:moveTo>
                  <a:pt x="28077" y="40199"/>
                </a:moveTo>
                <a:lnTo>
                  <a:pt x="27935" y="40199"/>
                </a:lnTo>
                <a:lnTo>
                  <a:pt x="26041" y="39623"/>
                </a:lnTo>
                <a:lnTo>
                  <a:pt x="23831" y="39623"/>
                </a:lnTo>
                <a:lnTo>
                  <a:pt x="23140" y="38480"/>
                </a:lnTo>
                <a:lnTo>
                  <a:pt x="26519" y="38480"/>
                </a:lnTo>
                <a:lnTo>
                  <a:pt x="28077" y="40199"/>
                </a:lnTo>
                <a:close/>
              </a:path>
              <a:path w="62865" h="110489">
                <a:moveTo>
                  <a:pt x="39718" y="43179"/>
                </a:moveTo>
                <a:lnTo>
                  <a:pt x="36671" y="40199"/>
                </a:lnTo>
                <a:lnTo>
                  <a:pt x="38298" y="40199"/>
                </a:lnTo>
                <a:lnTo>
                  <a:pt x="39360" y="40893"/>
                </a:lnTo>
                <a:lnTo>
                  <a:pt x="40244" y="40893"/>
                </a:lnTo>
                <a:lnTo>
                  <a:pt x="40113" y="41401"/>
                </a:lnTo>
                <a:lnTo>
                  <a:pt x="39718" y="41401"/>
                </a:lnTo>
                <a:lnTo>
                  <a:pt x="39876" y="41782"/>
                </a:lnTo>
                <a:lnTo>
                  <a:pt x="39981" y="42036"/>
                </a:lnTo>
                <a:lnTo>
                  <a:pt x="39835" y="42671"/>
                </a:lnTo>
                <a:lnTo>
                  <a:pt x="39718" y="43179"/>
                </a:lnTo>
                <a:close/>
              </a:path>
              <a:path w="62865" h="110489">
                <a:moveTo>
                  <a:pt x="40244" y="40893"/>
                </a:moveTo>
                <a:lnTo>
                  <a:pt x="39360" y="40893"/>
                </a:lnTo>
                <a:lnTo>
                  <a:pt x="40471" y="40199"/>
                </a:lnTo>
                <a:lnTo>
                  <a:pt x="40244" y="40893"/>
                </a:lnTo>
                <a:close/>
              </a:path>
              <a:path w="62865" h="110489">
                <a:moveTo>
                  <a:pt x="39981" y="42036"/>
                </a:moveTo>
                <a:lnTo>
                  <a:pt x="39718" y="41401"/>
                </a:lnTo>
                <a:lnTo>
                  <a:pt x="40037" y="41782"/>
                </a:lnTo>
                <a:lnTo>
                  <a:pt x="39981" y="42036"/>
                </a:lnTo>
                <a:close/>
              </a:path>
              <a:path w="62865" h="110489">
                <a:moveTo>
                  <a:pt x="40037" y="41782"/>
                </a:moveTo>
                <a:lnTo>
                  <a:pt x="39718" y="41401"/>
                </a:lnTo>
                <a:lnTo>
                  <a:pt x="40113" y="41401"/>
                </a:lnTo>
                <a:lnTo>
                  <a:pt x="40037" y="41782"/>
                </a:lnTo>
                <a:close/>
              </a:path>
              <a:path w="62865" h="110489">
                <a:moveTo>
                  <a:pt x="48707" y="52196"/>
                </a:moveTo>
                <a:lnTo>
                  <a:pt x="42227" y="52196"/>
                </a:lnTo>
                <a:lnTo>
                  <a:pt x="43362" y="51053"/>
                </a:lnTo>
                <a:lnTo>
                  <a:pt x="43660" y="50418"/>
                </a:lnTo>
                <a:lnTo>
                  <a:pt x="39981" y="42036"/>
                </a:lnTo>
                <a:lnTo>
                  <a:pt x="40037" y="41782"/>
                </a:lnTo>
                <a:lnTo>
                  <a:pt x="44735" y="46862"/>
                </a:lnTo>
                <a:lnTo>
                  <a:pt x="47483" y="49783"/>
                </a:lnTo>
                <a:lnTo>
                  <a:pt x="48707" y="52196"/>
                </a:lnTo>
                <a:close/>
              </a:path>
              <a:path w="62865" h="110489">
                <a:moveTo>
                  <a:pt x="39814" y="45084"/>
                </a:moveTo>
                <a:lnTo>
                  <a:pt x="36732" y="45084"/>
                </a:lnTo>
                <a:lnTo>
                  <a:pt x="37807" y="43179"/>
                </a:lnTo>
                <a:lnTo>
                  <a:pt x="39814" y="45084"/>
                </a:lnTo>
                <a:close/>
              </a:path>
              <a:path w="62865" h="110489">
                <a:moveTo>
                  <a:pt x="42107" y="51561"/>
                </a:moveTo>
                <a:lnTo>
                  <a:pt x="38165" y="51561"/>
                </a:lnTo>
                <a:lnTo>
                  <a:pt x="38077" y="51053"/>
                </a:lnTo>
                <a:lnTo>
                  <a:pt x="37967" y="50418"/>
                </a:lnTo>
                <a:lnTo>
                  <a:pt x="37857" y="49783"/>
                </a:lnTo>
                <a:lnTo>
                  <a:pt x="37747" y="49148"/>
                </a:lnTo>
                <a:lnTo>
                  <a:pt x="37449" y="48640"/>
                </a:lnTo>
                <a:lnTo>
                  <a:pt x="37867" y="48640"/>
                </a:lnTo>
                <a:lnTo>
                  <a:pt x="40614" y="49148"/>
                </a:lnTo>
                <a:lnTo>
                  <a:pt x="41331" y="49148"/>
                </a:lnTo>
                <a:lnTo>
                  <a:pt x="41749" y="49783"/>
                </a:lnTo>
                <a:lnTo>
                  <a:pt x="42005" y="51053"/>
                </a:lnTo>
                <a:lnTo>
                  <a:pt x="42107" y="51561"/>
                </a:lnTo>
                <a:close/>
              </a:path>
              <a:path w="62865" h="110489">
                <a:moveTo>
                  <a:pt x="34521" y="55879"/>
                </a:moveTo>
                <a:lnTo>
                  <a:pt x="32312" y="54609"/>
                </a:lnTo>
                <a:lnTo>
                  <a:pt x="29624" y="53339"/>
                </a:lnTo>
                <a:lnTo>
                  <a:pt x="32372" y="52196"/>
                </a:lnTo>
                <a:lnTo>
                  <a:pt x="32312" y="49783"/>
                </a:lnTo>
                <a:lnTo>
                  <a:pt x="36297" y="49783"/>
                </a:lnTo>
                <a:lnTo>
                  <a:pt x="36608" y="51053"/>
                </a:lnTo>
                <a:lnTo>
                  <a:pt x="36732" y="51561"/>
                </a:lnTo>
                <a:lnTo>
                  <a:pt x="42107" y="51561"/>
                </a:lnTo>
                <a:lnTo>
                  <a:pt x="42227" y="52196"/>
                </a:lnTo>
                <a:lnTo>
                  <a:pt x="48707" y="52196"/>
                </a:lnTo>
                <a:lnTo>
                  <a:pt x="49319" y="53339"/>
                </a:lnTo>
                <a:lnTo>
                  <a:pt x="33626" y="53339"/>
                </a:lnTo>
                <a:lnTo>
                  <a:pt x="34528" y="55117"/>
                </a:lnTo>
                <a:lnTo>
                  <a:pt x="34521" y="55879"/>
                </a:lnTo>
                <a:close/>
              </a:path>
              <a:path w="62865" h="110489">
                <a:moveTo>
                  <a:pt x="47746" y="56387"/>
                </a:moveTo>
                <a:lnTo>
                  <a:pt x="35239" y="56387"/>
                </a:lnTo>
                <a:lnTo>
                  <a:pt x="35001" y="55879"/>
                </a:lnTo>
                <a:lnTo>
                  <a:pt x="34524" y="55117"/>
                </a:lnTo>
                <a:lnTo>
                  <a:pt x="36015" y="53974"/>
                </a:lnTo>
                <a:lnTo>
                  <a:pt x="33626" y="53339"/>
                </a:lnTo>
                <a:lnTo>
                  <a:pt x="49319" y="53339"/>
                </a:lnTo>
                <a:lnTo>
                  <a:pt x="49932" y="54609"/>
                </a:lnTo>
                <a:lnTo>
                  <a:pt x="47746" y="56387"/>
                </a:lnTo>
                <a:close/>
              </a:path>
              <a:path w="62865" h="110489">
                <a:moveTo>
                  <a:pt x="35239" y="56387"/>
                </a:moveTo>
                <a:lnTo>
                  <a:pt x="34521" y="55879"/>
                </a:lnTo>
                <a:lnTo>
                  <a:pt x="34528" y="55117"/>
                </a:lnTo>
                <a:lnTo>
                  <a:pt x="35001" y="55879"/>
                </a:lnTo>
                <a:lnTo>
                  <a:pt x="35239" y="56387"/>
                </a:lnTo>
                <a:close/>
              </a:path>
              <a:path w="62865" h="110489">
                <a:moveTo>
                  <a:pt x="44489" y="60197"/>
                </a:moveTo>
                <a:lnTo>
                  <a:pt x="42826" y="59277"/>
                </a:lnTo>
                <a:lnTo>
                  <a:pt x="33557" y="59277"/>
                </a:lnTo>
                <a:lnTo>
                  <a:pt x="34403" y="57530"/>
                </a:lnTo>
                <a:lnTo>
                  <a:pt x="34521" y="55879"/>
                </a:lnTo>
                <a:lnTo>
                  <a:pt x="35239" y="56387"/>
                </a:lnTo>
                <a:lnTo>
                  <a:pt x="47746" y="56387"/>
                </a:lnTo>
                <a:lnTo>
                  <a:pt x="46288" y="57530"/>
                </a:lnTo>
                <a:lnTo>
                  <a:pt x="47841" y="57530"/>
                </a:lnTo>
                <a:lnTo>
                  <a:pt x="49249" y="59277"/>
                </a:lnTo>
                <a:lnTo>
                  <a:pt x="48857" y="59943"/>
                </a:lnTo>
                <a:lnTo>
                  <a:pt x="45094" y="59943"/>
                </a:lnTo>
                <a:lnTo>
                  <a:pt x="44489" y="60197"/>
                </a:lnTo>
                <a:close/>
              </a:path>
              <a:path w="62865" h="110489">
                <a:moveTo>
                  <a:pt x="32611" y="61213"/>
                </a:moveTo>
                <a:lnTo>
                  <a:pt x="32372" y="61213"/>
                </a:lnTo>
                <a:lnTo>
                  <a:pt x="31237" y="59943"/>
                </a:lnTo>
                <a:lnTo>
                  <a:pt x="33849" y="59277"/>
                </a:lnTo>
                <a:lnTo>
                  <a:pt x="42888" y="59277"/>
                </a:lnTo>
                <a:lnTo>
                  <a:pt x="42765" y="60197"/>
                </a:lnTo>
                <a:lnTo>
                  <a:pt x="42724" y="60578"/>
                </a:lnTo>
                <a:lnTo>
                  <a:pt x="34113" y="60578"/>
                </a:lnTo>
                <a:lnTo>
                  <a:pt x="32611" y="61213"/>
                </a:lnTo>
                <a:close/>
              </a:path>
              <a:path w="62865" h="110489">
                <a:moveTo>
                  <a:pt x="47124" y="61213"/>
                </a:moveTo>
                <a:lnTo>
                  <a:pt x="46109" y="61213"/>
                </a:lnTo>
                <a:lnTo>
                  <a:pt x="45020" y="60578"/>
                </a:lnTo>
                <a:lnTo>
                  <a:pt x="44489" y="60197"/>
                </a:lnTo>
                <a:lnTo>
                  <a:pt x="45094" y="59943"/>
                </a:lnTo>
                <a:lnTo>
                  <a:pt x="45180" y="60578"/>
                </a:lnTo>
                <a:lnTo>
                  <a:pt x="47065" y="60578"/>
                </a:lnTo>
                <a:lnTo>
                  <a:pt x="47124" y="61213"/>
                </a:lnTo>
                <a:close/>
              </a:path>
              <a:path w="62865" h="110489">
                <a:moveTo>
                  <a:pt x="47065" y="60578"/>
                </a:moveTo>
                <a:lnTo>
                  <a:pt x="45180" y="60578"/>
                </a:lnTo>
                <a:lnTo>
                  <a:pt x="45094" y="59943"/>
                </a:lnTo>
                <a:lnTo>
                  <a:pt x="47005" y="59943"/>
                </a:lnTo>
                <a:lnTo>
                  <a:pt x="47065" y="60578"/>
                </a:lnTo>
                <a:close/>
              </a:path>
              <a:path w="62865" h="110489">
                <a:moveTo>
                  <a:pt x="48438" y="60578"/>
                </a:moveTo>
                <a:lnTo>
                  <a:pt x="47483" y="59943"/>
                </a:lnTo>
                <a:lnTo>
                  <a:pt x="48857" y="59943"/>
                </a:lnTo>
                <a:lnTo>
                  <a:pt x="48438" y="60578"/>
                </a:lnTo>
                <a:close/>
              </a:path>
              <a:path w="62865" h="110489">
                <a:moveTo>
                  <a:pt x="45273" y="61213"/>
                </a:moveTo>
                <a:lnTo>
                  <a:pt x="42645" y="61213"/>
                </a:lnTo>
                <a:lnTo>
                  <a:pt x="44489" y="60197"/>
                </a:lnTo>
                <a:lnTo>
                  <a:pt x="45020" y="60578"/>
                </a:lnTo>
                <a:lnTo>
                  <a:pt x="45178" y="60578"/>
                </a:lnTo>
                <a:lnTo>
                  <a:pt x="45273" y="61213"/>
                </a:lnTo>
                <a:close/>
              </a:path>
              <a:path w="62865" h="110489">
                <a:moveTo>
                  <a:pt x="33984" y="69468"/>
                </a:moveTo>
                <a:lnTo>
                  <a:pt x="31775" y="66547"/>
                </a:lnTo>
                <a:lnTo>
                  <a:pt x="31058" y="63499"/>
                </a:lnTo>
                <a:lnTo>
                  <a:pt x="33805" y="62356"/>
                </a:lnTo>
                <a:lnTo>
                  <a:pt x="33893" y="61721"/>
                </a:lnTo>
                <a:lnTo>
                  <a:pt x="33963" y="61213"/>
                </a:lnTo>
                <a:lnTo>
                  <a:pt x="34051" y="60578"/>
                </a:lnTo>
                <a:lnTo>
                  <a:pt x="42724" y="60578"/>
                </a:lnTo>
                <a:lnTo>
                  <a:pt x="42645" y="61213"/>
                </a:lnTo>
                <a:lnTo>
                  <a:pt x="45273" y="61213"/>
                </a:lnTo>
                <a:lnTo>
                  <a:pt x="45352" y="61721"/>
                </a:lnTo>
                <a:lnTo>
                  <a:pt x="45452" y="62356"/>
                </a:lnTo>
                <a:lnTo>
                  <a:pt x="48180" y="62356"/>
                </a:lnTo>
                <a:lnTo>
                  <a:pt x="51305" y="64134"/>
                </a:lnTo>
                <a:lnTo>
                  <a:pt x="36732" y="64134"/>
                </a:lnTo>
                <a:lnTo>
                  <a:pt x="34223" y="64769"/>
                </a:lnTo>
                <a:lnTo>
                  <a:pt x="36157" y="66801"/>
                </a:lnTo>
                <a:lnTo>
                  <a:pt x="36075" y="67182"/>
                </a:lnTo>
                <a:lnTo>
                  <a:pt x="36517" y="67182"/>
                </a:lnTo>
                <a:lnTo>
                  <a:pt x="37090" y="67690"/>
                </a:lnTo>
                <a:lnTo>
                  <a:pt x="34164" y="68960"/>
                </a:lnTo>
                <a:lnTo>
                  <a:pt x="33984" y="69468"/>
                </a:lnTo>
                <a:close/>
              </a:path>
              <a:path w="62865" h="110489">
                <a:moveTo>
                  <a:pt x="48180" y="62356"/>
                </a:moveTo>
                <a:lnTo>
                  <a:pt x="46169" y="62356"/>
                </a:lnTo>
                <a:lnTo>
                  <a:pt x="47065" y="61721"/>
                </a:lnTo>
                <a:lnTo>
                  <a:pt x="48180" y="62356"/>
                </a:lnTo>
                <a:close/>
              </a:path>
              <a:path w="62865" h="110489">
                <a:moveTo>
                  <a:pt x="36075" y="67182"/>
                </a:moveTo>
                <a:lnTo>
                  <a:pt x="36732" y="64134"/>
                </a:lnTo>
                <a:lnTo>
                  <a:pt x="51305" y="64134"/>
                </a:lnTo>
                <a:lnTo>
                  <a:pt x="48976" y="65277"/>
                </a:lnTo>
                <a:lnTo>
                  <a:pt x="48767" y="65912"/>
                </a:lnTo>
                <a:lnTo>
                  <a:pt x="38046" y="65912"/>
                </a:lnTo>
                <a:lnTo>
                  <a:pt x="36566" y="66801"/>
                </a:lnTo>
                <a:lnTo>
                  <a:pt x="36075" y="67182"/>
                </a:lnTo>
                <a:close/>
              </a:path>
              <a:path w="62865" h="110489">
                <a:moveTo>
                  <a:pt x="39718" y="74929"/>
                </a:moveTo>
                <a:lnTo>
                  <a:pt x="39945" y="73470"/>
                </a:lnTo>
                <a:lnTo>
                  <a:pt x="40274" y="71780"/>
                </a:lnTo>
                <a:lnTo>
                  <a:pt x="41928" y="71246"/>
                </a:lnTo>
                <a:lnTo>
                  <a:pt x="40973" y="70738"/>
                </a:lnTo>
                <a:lnTo>
                  <a:pt x="39121" y="66801"/>
                </a:lnTo>
                <a:lnTo>
                  <a:pt x="39002" y="66547"/>
                </a:lnTo>
                <a:lnTo>
                  <a:pt x="38763" y="66547"/>
                </a:lnTo>
                <a:lnTo>
                  <a:pt x="38046" y="65912"/>
                </a:lnTo>
                <a:lnTo>
                  <a:pt x="48767" y="65912"/>
                </a:lnTo>
                <a:lnTo>
                  <a:pt x="48558" y="66547"/>
                </a:lnTo>
                <a:lnTo>
                  <a:pt x="48498" y="67182"/>
                </a:lnTo>
                <a:lnTo>
                  <a:pt x="51425" y="67182"/>
                </a:lnTo>
                <a:lnTo>
                  <a:pt x="50738" y="67690"/>
                </a:lnTo>
                <a:lnTo>
                  <a:pt x="46587" y="67690"/>
                </a:lnTo>
                <a:lnTo>
                  <a:pt x="46467" y="68960"/>
                </a:lnTo>
                <a:lnTo>
                  <a:pt x="46348" y="70103"/>
                </a:lnTo>
                <a:lnTo>
                  <a:pt x="52241" y="70103"/>
                </a:lnTo>
                <a:lnTo>
                  <a:pt x="50768" y="71246"/>
                </a:lnTo>
                <a:lnTo>
                  <a:pt x="54620" y="73151"/>
                </a:lnTo>
                <a:lnTo>
                  <a:pt x="42824" y="73151"/>
                </a:lnTo>
                <a:lnTo>
                  <a:pt x="39718" y="74929"/>
                </a:lnTo>
                <a:close/>
              </a:path>
              <a:path w="62865" h="110489">
                <a:moveTo>
                  <a:pt x="36517" y="67182"/>
                </a:moveTo>
                <a:lnTo>
                  <a:pt x="36075" y="67182"/>
                </a:lnTo>
                <a:lnTo>
                  <a:pt x="36494" y="66801"/>
                </a:lnTo>
                <a:lnTo>
                  <a:pt x="36273" y="66801"/>
                </a:lnTo>
                <a:lnTo>
                  <a:pt x="36517" y="67182"/>
                </a:lnTo>
                <a:close/>
              </a:path>
              <a:path w="62865" h="110489">
                <a:moveTo>
                  <a:pt x="49812" y="68960"/>
                </a:moveTo>
                <a:lnTo>
                  <a:pt x="46587" y="67690"/>
                </a:lnTo>
                <a:lnTo>
                  <a:pt x="50738" y="67690"/>
                </a:lnTo>
                <a:lnTo>
                  <a:pt x="50051" y="68325"/>
                </a:lnTo>
                <a:lnTo>
                  <a:pt x="49812" y="68960"/>
                </a:lnTo>
                <a:close/>
              </a:path>
              <a:path w="62865" h="110489">
                <a:moveTo>
                  <a:pt x="52241" y="70103"/>
                </a:moveTo>
                <a:lnTo>
                  <a:pt x="46348" y="70103"/>
                </a:lnTo>
                <a:lnTo>
                  <a:pt x="52978" y="69468"/>
                </a:lnTo>
                <a:lnTo>
                  <a:pt x="52241" y="70103"/>
                </a:lnTo>
                <a:close/>
              </a:path>
              <a:path w="62865" h="110489">
                <a:moveTo>
                  <a:pt x="38643" y="73151"/>
                </a:moveTo>
                <a:lnTo>
                  <a:pt x="36015" y="73151"/>
                </a:lnTo>
                <a:lnTo>
                  <a:pt x="40274" y="71780"/>
                </a:lnTo>
                <a:lnTo>
                  <a:pt x="38643" y="73151"/>
                </a:lnTo>
                <a:close/>
              </a:path>
              <a:path w="62865" h="110489">
                <a:moveTo>
                  <a:pt x="44258" y="83819"/>
                </a:moveTo>
                <a:lnTo>
                  <a:pt x="43816" y="80898"/>
                </a:lnTo>
                <a:lnTo>
                  <a:pt x="43720" y="80263"/>
                </a:lnTo>
                <a:lnTo>
                  <a:pt x="40793" y="80263"/>
                </a:lnTo>
                <a:lnTo>
                  <a:pt x="45392" y="77215"/>
                </a:lnTo>
                <a:lnTo>
                  <a:pt x="44855" y="76072"/>
                </a:lnTo>
                <a:lnTo>
                  <a:pt x="42107" y="76072"/>
                </a:lnTo>
                <a:lnTo>
                  <a:pt x="42746" y="73470"/>
                </a:lnTo>
                <a:lnTo>
                  <a:pt x="42824" y="73151"/>
                </a:lnTo>
                <a:lnTo>
                  <a:pt x="54620" y="73151"/>
                </a:lnTo>
                <a:lnTo>
                  <a:pt x="55425" y="73470"/>
                </a:lnTo>
                <a:lnTo>
                  <a:pt x="57224" y="73470"/>
                </a:lnTo>
                <a:lnTo>
                  <a:pt x="51484" y="74294"/>
                </a:lnTo>
                <a:lnTo>
                  <a:pt x="53694" y="77215"/>
                </a:lnTo>
                <a:lnTo>
                  <a:pt x="52954" y="77850"/>
                </a:lnTo>
                <a:lnTo>
                  <a:pt x="51723" y="77850"/>
                </a:lnTo>
                <a:lnTo>
                  <a:pt x="51798" y="78866"/>
                </a:lnTo>
                <a:lnTo>
                  <a:pt x="51473" y="79120"/>
                </a:lnTo>
                <a:lnTo>
                  <a:pt x="44377" y="79120"/>
                </a:lnTo>
                <a:lnTo>
                  <a:pt x="45751" y="82041"/>
                </a:lnTo>
                <a:lnTo>
                  <a:pt x="44755" y="83311"/>
                </a:lnTo>
                <a:lnTo>
                  <a:pt x="44258" y="83819"/>
                </a:lnTo>
                <a:close/>
              </a:path>
              <a:path w="62865" h="110489">
                <a:moveTo>
                  <a:pt x="43302" y="83311"/>
                </a:moveTo>
                <a:lnTo>
                  <a:pt x="41510" y="82676"/>
                </a:lnTo>
                <a:lnTo>
                  <a:pt x="39002" y="82676"/>
                </a:lnTo>
                <a:lnTo>
                  <a:pt x="39635" y="77850"/>
                </a:lnTo>
                <a:lnTo>
                  <a:pt x="39718" y="77215"/>
                </a:lnTo>
                <a:lnTo>
                  <a:pt x="37508" y="76707"/>
                </a:lnTo>
                <a:lnTo>
                  <a:pt x="39957" y="75437"/>
                </a:lnTo>
                <a:lnTo>
                  <a:pt x="42230" y="73470"/>
                </a:lnTo>
                <a:lnTo>
                  <a:pt x="42001" y="74294"/>
                </a:lnTo>
                <a:lnTo>
                  <a:pt x="40793" y="80263"/>
                </a:lnTo>
                <a:lnTo>
                  <a:pt x="42705" y="80263"/>
                </a:lnTo>
                <a:lnTo>
                  <a:pt x="43053" y="82041"/>
                </a:lnTo>
                <a:lnTo>
                  <a:pt x="43177" y="82676"/>
                </a:lnTo>
                <a:lnTo>
                  <a:pt x="43302" y="83311"/>
                </a:lnTo>
                <a:close/>
              </a:path>
              <a:path w="62865" h="110489">
                <a:moveTo>
                  <a:pt x="51798" y="78866"/>
                </a:moveTo>
                <a:lnTo>
                  <a:pt x="51723" y="77850"/>
                </a:lnTo>
                <a:lnTo>
                  <a:pt x="52954" y="77850"/>
                </a:lnTo>
                <a:lnTo>
                  <a:pt x="51798" y="78866"/>
                </a:lnTo>
                <a:close/>
              </a:path>
              <a:path w="62865" h="110489">
                <a:moveTo>
                  <a:pt x="53839" y="80898"/>
                </a:moveTo>
                <a:lnTo>
                  <a:pt x="51962" y="80898"/>
                </a:lnTo>
                <a:lnTo>
                  <a:pt x="51911" y="80263"/>
                </a:lnTo>
                <a:lnTo>
                  <a:pt x="51798" y="78866"/>
                </a:lnTo>
                <a:lnTo>
                  <a:pt x="52954" y="77850"/>
                </a:lnTo>
                <a:lnTo>
                  <a:pt x="54351" y="77850"/>
                </a:lnTo>
                <a:lnTo>
                  <a:pt x="53946" y="80263"/>
                </a:lnTo>
                <a:lnTo>
                  <a:pt x="53839" y="80898"/>
                </a:lnTo>
                <a:close/>
              </a:path>
              <a:path w="62865" h="110489">
                <a:moveTo>
                  <a:pt x="55188" y="83819"/>
                </a:moveTo>
                <a:lnTo>
                  <a:pt x="47065" y="83819"/>
                </a:lnTo>
                <a:lnTo>
                  <a:pt x="46348" y="79120"/>
                </a:lnTo>
                <a:lnTo>
                  <a:pt x="51473" y="79120"/>
                </a:lnTo>
                <a:lnTo>
                  <a:pt x="49991" y="80263"/>
                </a:lnTo>
                <a:lnTo>
                  <a:pt x="51962" y="80898"/>
                </a:lnTo>
                <a:lnTo>
                  <a:pt x="53839" y="80898"/>
                </a:lnTo>
                <a:lnTo>
                  <a:pt x="53635" y="82041"/>
                </a:lnTo>
                <a:lnTo>
                  <a:pt x="52201" y="83311"/>
                </a:lnTo>
                <a:lnTo>
                  <a:pt x="55188" y="83819"/>
                </a:lnTo>
                <a:close/>
              </a:path>
              <a:path w="62865" h="110489">
                <a:moveTo>
                  <a:pt x="58114" y="83819"/>
                </a:moveTo>
                <a:lnTo>
                  <a:pt x="55188" y="83819"/>
                </a:lnTo>
                <a:lnTo>
                  <a:pt x="54829" y="82676"/>
                </a:lnTo>
                <a:lnTo>
                  <a:pt x="56621" y="80898"/>
                </a:lnTo>
                <a:lnTo>
                  <a:pt x="58114" y="83819"/>
                </a:lnTo>
                <a:close/>
              </a:path>
              <a:path w="62865" h="110489">
                <a:moveTo>
                  <a:pt x="41928" y="86232"/>
                </a:moveTo>
                <a:lnTo>
                  <a:pt x="42747" y="83311"/>
                </a:lnTo>
                <a:lnTo>
                  <a:pt x="44168" y="83311"/>
                </a:lnTo>
                <a:lnTo>
                  <a:pt x="44258" y="83819"/>
                </a:lnTo>
                <a:lnTo>
                  <a:pt x="58114" y="83819"/>
                </a:lnTo>
                <a:lnTo>
                  <a:pt x="57577" y="85597"/>
                </a:lnTo>
                <a:lnTo>
                  <a:pt x="44198" y="85597"/>
                </a:lnTo>
                <a:lnTo>
                  <a:pt x="41928" y="86232"/>
                </a:lnTo>
                <a:close/>
              </a:path>
              <a:path w="62865" h="110489">
                <a:moveTo>
                  <a:pt x="47065" y="83819"/>
                </a:moveTo>
                <a:lnTo>
                  <a:pt x="44258" y="83819"/>
                </a:lnTo>
                <a:lnTo>
                  <a:pt x="44705" y="83311"/>
                </a:lnTo>
                <a:lnTo>
                  <a:pt x="47065" y="83819"/>
                </a:lnTo>
                <a:close/>
              </a:path>
              <a:path w="62865" h="110489">
                <a:moveTo>
                  <a:pt x="46527" y="88645"/>
                </a:moveTo>
                <a:lnTo>
                  <a:pt x="44496" y="88010"/>
                </a:lnTo>
                <a:lnTo>
                  <a:pt x="44276" y="86232"/>
                </a:lnTo>
                <a:lnTo>
                  <a:pt x="44198" y="85597"/>
                </a:lnTo>
                <a:lnTo>
                  <a:pt x="57577" y="85597"/>
                </a:lnTo>
                <a:lnTo>
                  <a:pt x="53993" y="87375"/>
                </a:lnTo>
                <a:lnTo>
                  <a:pt x="48080" y="87375"/>
                </a:lnTo>
                <a:lnTo>
                  <a:pt x="46527" y="88645"/>
                </a:lnTo>
                <a:close/>
              </a:path>
              <a:path w="62865" h="110489">
                <a:moveTo>
                  <a:pt x="52978" y="90423"/>
                </a:moveTo>
                <a:lnTo>
                  <a:pt x="48618" y="90423"/>
                </a:lnTo>
                <a:lnTo>
                  <a:pt x="48506" y="89788"/>
                </a:lnTo>
                <a:lnTo>
                  <a:pt x="48416" y="89280"/>
                </a:lnTo>
                <a:lnTo>
                  <a:pt x="48304" y="88645"/>
                </a:lnTo>
                <a:lnTo>
                  <a:pt x="48192" y="88010"/>
                </a:lnTo>
                <a:lnTo>
                  <a:pt x="48080" y="87375"/>
                </a:lnTo>
                <a:lnTo>
                  <a:pt x="53993" y="87375"/>
                </a:lnTo>
                <a:lnTo>
                  <a:pt x="51604" y="88645"/>
                </a:lnTo>
                <a:lnTo>
                  <a:pt x="52978" y="90423"/>
                </a:lnTo>
                <a:close/>
              </a:path>
              <a:path w="62865" h="110489">
                <a:moveTo>
                  <a:pt x="56402" y="93344"/>
                </a:moveTo>
                <a:lnTo>
                  <a:pt x="47005" y="93344"/>
                </a:lnTo>
                <a:lnTo>
                  <a:pt x="47841" y="92836"/>
                </a:lnTo>
                <a:lnTo>
                  <a:pt x="46169" y="90423"/>
                </a:lnTo>
                <a:lnTo>
                  <a:pt x="52978" y="90423"/>
                </a:lnTo>
                <a:lnTo>
                  <a:pt x="55904" y="89280"/>
                </a:lnTo>
                <a:lnTo>
                  <a:pt x="55188" y="91058"/>
                </a:lnTo>
                <a:lnTo>
                  <a:pt x="57398" y="91058"/>
                </a:lnTo>
                <a:lnTo>
                  <a:pt x="56402" y="93344"/>
                </a:lnTo>
                <a:close/>
              </a:path>
              <a:path w="62865" h="110489">
                <a:moveTo>
                  <a:pt x="47104" y="98805"/>
                </a:moveTo>
                <a:lnTo>
                  <a:pt x="46169" y="98805"/>
                </a:lnTo>
                <a:lnTo>
                  <a:pt x="46288" y="98170"/>
                </a:lnTo>
                <a:lnTo>
                  <a:pt x="45452" y="95757"/>
                </a:lnTo>
                <a:lnTo>
                  <a:pt x="47124" y="95249"/>
                </a:lnTo>
                <a:lnTo>
                  <a:pt x="45452" y="95249"/>
                </a:lnTo>
                <a:lnTo>
                  <a:pt x="43720" y="93979"/>
                </a:lnTo>
                <a:lnTo>
                  <a:pt x="44257" y="92201"/>
                </a:lnTo>
                <a:lnTo>
                  <a:pt x="45034" y="89788"/>
                </a:lnTo>
                <a:lnTo>
                  <a:pt x="47005" y="93344"/>
                </a:lnTo>
                <a:lnTo>
                  <a:pt x="56402" y="93344"/>
                </a:lnTo>
                <a:lnTo>
                  <a:pt x="55904" y="94614"/>
                </a:lnTo>
                <a:lnTo>
                  <a:pt x="57278" y="94614"/>
                </a:lnTo>
                <a:lnTo>
                  <a:pt x="56084" y="95249"/>
                </a:lnTo>
                <a:lnTo>
                  <a:pt x="56681" y="96392"/>
                </a:lnTo>
                <a:lnTo>
                  <a:pt x="59757" y="96392"/>
                </a:lnTo>
                <a:lnTo>
                  <a:pt x="59130" y="98170"/>
                </a:lnTo>
                <a:lnTo>
                  <a:pt x="48199" y="98170"/>
                </a:lnTo>
                <a:lnTo>
                  <a:pt x="47104" y="98805"/>
                </a:lnTo>
                <a:close/>
              </a:path>
              <a:path w="62865" h="110489">
                <a:moveTo>
                  <a:pt x="57278" y="94614"/>
                </a:moveTo>
                <a:lnTo>
                  <a:pt x="55904" y="94614"/>
                </a:lnTo>
                <a:lnTo>
                  <a:pt x="57756" y="92836"/>
                </a:lnTo>
                <a:lnTo>
                  <a:pt x="58473" y="93979"/>
                </a:lnTo>
                <a:lnTo>
                  <a:pt x="57278" y="94614"/>
                </a:lnTo>
                <a:close/>
              </a:path>
              <a:path w="62865" h="110489">
                <a:moveTo>
                  <a:pt x="59757" y="96392"/>
                </a:moveTo>
                <a:lnTo>
                  <a:pt x="56681" y="96392"/>
                </a:lnTo>
                <a:lnTo>
                  <a:pt x="60384" y="94614"/>
                </a:lnTo>
                <a:lnTo>
                  <a:pt x="59757" y="96392"/>
                </a:lnTo>
                <a:close/>
              </a:path>
              <a:path w="62865" h="110489">
                <a:moveTo>
                  <a:pt x="44914" y="99948"/>
                </a:moveTo>
                <a:lnTo>
                  <a:pt x="44317" y="98170"/>
                </a:lnTo>
                <a:lnTo>
                  <a:pt x="45870" y="98805"/>
                </a:lnTo>
                <a:lnTo>
                  <a:pt x="47104" y="98805"/>
                </a:lnTo>
                <a:lnTo>
                  <a:pt x="44914" y="99948"/>
                </a:lnTo>
                <a:close/>
              </a:path>
              <a:path w="62865" h="110489">
                <a:moveTo>
                  <a:pt x="61817" y="103504"/>
                </a:moveTo>
                <a:lnTo>
                  <a:pt x="61220" y="103504"/>
                </a:lnTo>
                <a:lnTo>
                  <a:pt x="59010" y="102361"/>
                </a:lnTo>
                <a:lnTo>
                  <a:pt x="47421" y="102361"/>
                </a:lnTo>
                <a:lnTo>
                  <a:pt x="48082" y="98805"/>
                </a:lnTo>
                <a:lnTo>
                  <a:pt x="48199" y="98170"/>
                </a:lnTo>
                <a:lnTo>
                  <a:pt x="59130" y="98170"/>
                </a:lnTo>
                <a:lnTo>
                  <a:pt x="58293" y="100583"/>
                </a:lnTo>
                <a:lnTo>
                  <a:pt x="62773" y="100583"/>
                </a:lnTo>
                <a:lnTo>
                  <a:pt x="62683" y="102361"/>
                </a:lnTo>
                <a:lnTo>
                  <a:pt x="50768" y="102361"/>
                </a:lnTo>
                <a:lnTo>
                  <a:pt x="47303" y="102996"/>
                </a:lnTo>
                <a:lnTo>
                  <a:pt x="62654" y="102996"/>
                </a:lnTo>
                <a:lnTo>
                  <a:pt x="61817" y="103504"/>
                </a:lnTo>
                <a:close/>
              </a:path>
              <a:path w="62865" h="110489">
                <a:moveTo>
                  <a:pt x="62773" y="100583"/>
                </a:moveTo>
                <a:lnTo>
                  <a:pt x="60623" y="100583"/>
                </a:lnTo>
                <a:lnTo>
                  <a:pt x="62295" y="99948"/>
                </a:lnTo>
                <a:lnTo>
                  <a:pt x="62773" y="100583"/>
                </a:lnTo>
                <a:close/>
              </a:path>
              <a:path w="62865" h="110489">
                <a:moveTo>
                  <a:pt x="48199" y="106552"/>
                </a:moveTo>
                <a:lnTo>
                  <a:pt x="48319" y="105409"/>
                </a:lnTo>
                <a:lnTo>
                  <a:pt x="48438" y="104139"/>
                </a:lnTo>
                <a:lnTo>
                  <a:pt x="48558" y="102996"/>
                </a:lnTo>
                <a:lnTo>
                  <a:pt x="50768" y="102361"/>
                </a:lnTo>
                <a:lnTo>
                  <a:pt x="59010" y="102361"/>
                </a:lnTo>
                <a:lnTo>
                  <a:pt x="58114" y="104139"/>
                </a:lnTo>
                <a:lnTo>
                  <a:pt x="51783" y="104139"/>
                </a:lnTo>
                <a:lnTo>
                  <a:pt x="48199" y="106552"/>
                </a:lnTo>
                <a:close/>
              </a:path>
              <a:path w="62865" h="110489">
                <a:moveTo>
                  <a:pt x="58114" y="110108"/>
                </a:moveTo>
                <a:lnTo>
                  <a:pt x="52261" y="110108"/>
                </a:lnTo>
                <a:lnTo>
                  <a:pt x="50827" y="107695"/>
                </a:lnTo>
                <a:lnTo>
                  <a:pt x="48976" y="107695"/>
                </a:lnTo>
                <a:lnTo>
                  <a:pt x="51007" y="106552"/>
                </a:lnTo>
                <a:lnTo>
                  <a:pt x="51723" y="105917"/>
                </a:lnTo>
                <a:lnTo>
                  <a:pt x="52978" y="105409"/>
                </a:lnTo>
                <a:lnTo>
                  <a:pt x="52261" y="104774"/>
                </a:lnTo>
                <a:lnTo>
                  <a:pt x="51783" y="104139"/>
                </a:lnTo>
                <a:lnTo>
                  <a:pt x="58114" y="104139"/>
                </a:lnTo>
                <a:lnTo>
                  <a:pt x="61817" y="105409"/>
                </a:lnTo>
                <a:lnTo>
                  <a:pt x="58891" y="107695"/>
                </a:lnTo>
                <a:lnTo>
                  <a:pt x="61101" y="109473"/>
                </a:lnTo>
                <a:lnTo>
                  <a:pt x="58114" y="110108"/>
                </a:lnTo>
                <a:close/>
              </a:path>
              <a:path w="62865" h="110489">
                <a:moveTo>
                  <a:pt x="47124" y="109473"/>
                </a:moveTo>
                <a:lnTo>
                  <a:pt x="46348" y="106552"/>
                </a:lnTo>
                <a:lnTo>
                  <a:pt x="48976" y="107695"/>
                </a:lnTo>
                <a:lnTo>
                  <a:pt x="50827" y="107695"/>
                </a:lnTo>
                <a:lnTo>
                  <a:pt x="49215" y="108330"/>
                </a:lnTo>
                <a:lnTo>
                  <a:pt x="47124" y="109473"/>
                </a:lnTo>
                <a:close/>
              </a:path>
            </a:pathLst>
          </a:custGeom>
          <a:solidFill>
            <a:srgbClr val="ED8336"/>
          </a:solidFill>
        </p:spPr>
        <p:txBody>
          <a:bodyPr wrap="square" lIns="0" tIns="0" rIns="0" bIns="0" rtlCol="0"/>
          <a:lstStyle/>
          <a:p>
            <a:endParaRPr/>
          </a:p>
        </p:txBody>
      </p:sp>
      <p:sp>
        <p:nvSpPr>
          <p:cNvPr id="115" name="object 115"/>
          <p:cNvSpPr/>
          <p:nvPr/>
        </p:nvSpPr>
        <p:spPr>
          <a:xfrm>
            <a:off x="14029149" y="2542783"/>
            <a:ext cx="120014" cy="43180"/>
          </a:xfrm>
          <a:custGeom>
            <a:avLst/>
            <a:gdLst/>
            <a:ahLst/>
            <a:cxnLst/>
            <a:rect l="l" t="t" r="r" b="b"/>
            <a:pathLst>
              <a:path w="120015" h="43180">
                <a:moveTo>
                  <a:pt x="111467" y="6222"/>
                </a:moveTo>
                <a:lnTo>
                  <a:pt x="98616" y="6222"/>
                </a:lnTo>
                <a:lnTo>
                  <a:pt x="95046" y="0"/>
                </a:lnTo>
                <a:lnTo>
                  <a:pt x="98572" y="1904"/>
                </a:lnTo>
                <a:lnTo>
                  <a:pt x="98792" y="1904"/>
                </a:lnTo>
                <a:lnTo>
                  <a:pt x="98904" y="2793"/>
                </a:lnTo>
                <a:lnTo>
                  <a:pt x="99007" y="3555"/>
                </a:lnTo>
                <a:lnTo>
                  <a:pt x="99119" y="4317"/>
                </a:lnTo>
                <a:lnTo>
                  <a:pt x="99151" y="4571"/>
                </a:lnTo>
                <a:lnTo>
                  <a:pt x="106497" y="4571"/>
                </a:lnTo>
                <a:lnTo>
                  <a:pt x="107887" y="5714"/>
                </a:lnTo>
                <a:lnTo>
                  <a:pt x="111467" y="5714"/>
                </a:lnTo>
                <a:lnTo>
                  <a:pt x="111467" y="6222"/>
                </a:lnTo>
                <a:close/>
              </a:path>
              <a:path w="120015" h="43180">
                <a:moveTo>
                  <a:pt x="84116" y="7746"/>
                </a:moveTo>
                <a:lnTo>
                  <a:pt x="82742" y="7746"/>
                </a:lnTo>
                <a:lnTo>
                  <a:pt x="83029" y="7365"/>
                </a:lnTo>
                <a:lnTo>
                  <a:pt x="83129" y="6984"/>
                </a:lnTo>
                <a:lnTo>
                  <a:pt x="80126" y="2793"/>
                </a:lnTo>
                <a:lnTo>
                  <a:pt x="80347" y="2793"/>
                </a:lnTo>
                <a:lnTo>
                  <a:pt x="80607" y="2539"/>
                </a:lnTo>
                <a:lnTo>
                  <a:pt x="82921" y="634"/>
                </a:lnTo>
                <a:lnTo>
                  <a:pt x="83984" y="6984"/>
                </a:lnTo>
                <a:lnTo>
                  <a:pt x="84065" y="7365"/>
                </a:lnTo>
                <a:lnTo>
                  <a:pt x="84116" y="7746"/>
                </a:lnTo>
                <a:close/>
              </a:path>
              <a:path w="120015" h="43180">
                <a:moveTo>
                  <a:pt x="111467" y="5714"/>
                </a:moveTo>
                <a:lnTo>
                  <a:pt x="107887" y="5714"/>
                </a:lnTo>
                <a:lnTo>
                  <a:pt x="107947" y="2793"/>
                </a:lnTo>
                <a:lnTo>
                  <a:pt x="111329" y="634"/>
                </a:lnTo>
                <a:lnTo>
                  <a:pt x="111465" y="634"/>
                </a:lnTo>
                <a:lnTo>
                  <a:pt x="111467" y="5714"/>
                </a:lnTo>
                <a:close/>
              </a:path>
              <a:path w="120015" h="43180">
                <a:moveTo>
                  <a:pt x="93149" y="3555"/>
                </a:moveTo>
                <a:lnTo>
                  <a:pt x="88888" y="3555"/>
                </a:lnTo>
                <a:lnTo>
                  <a:pt x="91821" y="2285"/>
                </a:lnTo>
                <a:lnTo>
                  <a:pt x="91104" y="888"/>
                </a:lnTo>
                <a:lnTo>
                  <a:pt x="92233" y="888"/>
                </a:lnTo>
                <a:lnTo>
                  <a:pt x="93061" y="3301"/>
                </a:lnTo>
                <a:lnTo>
                  <a:pt x="93149" y="3555"/>
                </a:lnTo>
                <a:close/>
              </a:path>
              <a:path w="120015" h="43180">
                <a:moveTo>
                  <a:pt x="106506" y="4571"/>
                </a:moveTo>
                <a:lnTo>
                  <a:pt x="99276" y="4571"/>
                </a:lnTo>
                <a:lnTo>
                  <a:pt x="100362" y="3301"/>
                </a:lnTo>
                <a:lnTo>
                  <a:pt x="100760" y="2793"/>
                </a:lnTo>
                <a:lnTo>
                  <a:pt x="100559" y="2793"/>
                </a:lnTo>
                <a:lnTo>
                  <a:pt x="99852" y="1904"/>
                </a:lnTo>
                <a:lnTo>
                  <a:pt x="99388" y="1241"/>
                </a:lnTo>
                <a:lnTo>
                  <a:pt x="99906" y="888"/>
                </a:lnTo>
                <a:lnTo>
                  <a:pt x="99336" y="888"/>
                </a:lnTo>
                <a:lnTo>
                  <a:pt x="101019" y="1904"/>
                </a:lnTo>
                <a:lnTo>
                  <a:pt x="104124" y="1904"/>
                </a:lnTo>
                <a:lnTo>
                  <a:pt x="104630" y="3301"/>
                </a:lnTo>
                <a:lnTo>
                  <a:pt x="104722" y="3555"/>
                </a:lnTo>
                <a:lnTo>
                  <a:pt x="106540" y="3555"/>
                </a:lnTo>
                <a:lnTo>
                  <a:pt x="106215" y="4317"/>
                </a:lnTo>
                <a:lnTo>
                  <a:pt x="106506" y="4571"/>
                </a:lnTo>
                <a:close/>
              </a:path>
              <a:path w="120015" h="43180">
                <a:moveTo>
                  <a:pt x="104124" y="1904"/>
                </a:moveTo>
                <a:lnTo>
                  <a:pt x="101019" y="1904"/>
                </a:lnTo>
                <a:lnTo>
                  <a:pt x="102998" y="888"/>
                </a:lnTo>
                <a:lnTo>
                  <a:pt x="103759" y="888"/>
                </a:lnTo>
                <a:lnTo>
                  <a:pt x="104124" y="1904"/>
                </a:lnTo>
                <a:close/>
              </a:path>
              <a:path w="120015" h="43180">
                <a:moveTo>
                  <a:pt x="93618" y="4825"/>
                </a:moveTo>
                <a:lnTo>
                  <a:pt x="87878" y="4825"/>
                </a:lnTo>
                <a:lnTo>
                  <a:pt x="87823" y="4317"/>
                </a:lnTo>
                <a:lnTo>
                  <a:pt x="87711" y="3301"/>
                </a:lnTo>
                <a:lnTo>
                  <a:pt x="87599" y="2285"/>
                </a:lnTo>
                <a:lnTo>
                  <a:pt x="87484" y="1241"/>
                </a:lnTo>
                <a:lnTo>
                  <a:pt x="87844" y="1904"/>
                </a:lnTo>
                <a:lnTo>
                  <a:pt x="88457" y="3301"/>
                </a:lnTo>
                <a:lnTo>
                  <a:pt x="88569" y="3555"/>
                </a:lnTo>
                <a:lnTo>
                  <a:pt x="93193" y="3555"/>
                </a:lnTo>
                <a:lnTo>
                  <a:pt x="93464" y="4317"/>
                </a:lnTo>
                <a:lnTo>
                  <a:pt x="93554" y="4571"/>
                </a:lnTo>
                <a:lnTo>
                  <a:pt x="93618" y="4825"/>
                </a:lnTo>
                <a:close/>
              </a:path>
              <a:path w="120015" h="43180">
                <a:moveTo>
                  <a:pt x="106540" y="3555"/>
                </a:moveTo>
                <a:lnTo>
                  <a:pt x="104722" y="3555"/>
                </a:lnTo>
                <a:lnTo>
                  <a:pt x="106991" y="2539"/>
                </a:lnTo>
                <a:lnTo>
                  <a:pt x="106653" y="3301"/>
                </a:lnTo>
                <a:lnTo>
                  <a:pt x="106540" y="3555"/>
                </a:lnTo>
                <a:close/>
              </a:path>
              <a:path w="120015" h="43180">
                <a:moveTo>
                  <a:pt x="111467" y="7746"/>
                </a:moveTo>
                <a:lnTo>
                  <a:pt x="84116" y="7746"/>
                </a:lnTo>
                <a:lnTo>
                  <a:pt x="85907" y="5968"/>
                </a:lnTo>
                <a:lnTo>
                  <a:pt x="84457" y="3936"/>
                </a:lnTo>
                <a:lnTo>
                  <a:pt x="86027" y="3301"/>
                </a:lnTo>
                <a:lnTo>
                  <a:pt x="87878" y="4825"/>
                </a:lnTo>
                <a:lnTo>
                  <a:pt x="93618" y="4825"/>
                </a:lnTo>
                <a:lnTo>
                  <a:pt x="93850" y="5460"/>
                </a:lnTo>
                <a:lnTo>
                  <a:pt x="93943" y="5714"/>
                </a:lnTo>
                <a:lnTo>
                  <a:pt x="94036" y="5968"/>
                </a:lnTo>
                <a:lnTo>
                  <a:pt x="94129" y="6222"/>
                </a:lnTo>
                <a:lnTo>
                  <a:pt x="111467" y="6222"/>
                </a:lnTo>
                <a:lnTo>
                  <a:pt x="111467" y="7746"/>
                </a:lnTo>
                <a:close/>
              </a:path>
              <a:path w="120015" h="43180">
                <a:moveTo>
                  <a:pt x="93312" y="9651"/>
                </a:moveTo>
                <a:lnTo>
                  <a:pt x="77875" y="9651"/>
                </a:lnTo>
                <a:lnTo>
                  <a:pt x="79098" y="8381"/>
                </a:lnTo>
                <a:lnTo>
                  <a:pt x="80001" y="7365"/>
                </a:lnTo>
                <a:lnTo>
                  <a:pt x="76821" y="5714"/>
                </a:lnTo>
                <a:lnTo>
                  <a:pt x="76755" y="4317"/>
                </a:lnTo>
                <a:lnTo>
                  <a:pt x="76889" y="3936"/>
                </a:lnTo>
                <a:lnTo>
                  <a:pt x="82742" y="7746"/>
                </a:lnTo>
                <a:lnTo>
                  <a:pt x="111467" y="7746"/>
                </a:lnTo>
                <a:lnTo>
                  <a:pt x="111467" y="8381"/>
                </a:lnTo>
                <a:lnTo>
                  <a:pt x="93433" y="8381"/>
                </a:lnTo>
                <a:lnTo>
                  <a:pt x="93312" y="9651"/>
                </a:lnTo>
                <a:close/>
              </a:path>
              <a:path w="120015" h="43180">
                <a:moveTo>
                  <a:pt x="85656" y="14220"/>
                </a:moveTo>
                <a:lnTo>
                  <a:pt x="71107" y="14220"/>
                </a:lnTo>
                <a:lnTo>
                  <a:pt x="72767" y="12572"/>
                </a:lnTo>
                <a:lnTo>
                  <a:pt x="70737" y="10286"/>
                </a:lnTo>
                <a:lnTo>
                  <a:pt x="71131" y="9778"/>
                </a:lnTo>
                <a:lnTo>
                  <a:pt x="71752" y="9270"/>
                </a:lnTo>
                <a:lnTo>
                  <a:pt x="75216" y="8635"/>
                </a:lnTo>
                <a:lnTo>
                  <a:pt x="75754" y="8000"/>
                </a:lnTo>
                <a:lnTo>
                  <a:pt x="74151" y="6222"/>
                </a:lnTo>
                <a:lnTo>
                  <a:pt x="74667" y="6222"/>
                </a:lnTo>
                <a:lnTo>
                  <a:pt x="76530" y="4571"/>
                </a:lnTo>
                <a:lnTo>
                  <a:pt x="76576" y="4825"/>
                </a:lnTo>
                <a:lnTo>
                  <a:pt x="76291" y="5460"/>
                </a:lnTo>
                <a:lnTo>
                  <a:pt x="76777" y="5714"/>
                </a:lnTo>
                <a:lnTo>
                  <a:pt x="76897" y="5968"/>
                </a:lnTo>
                <a:lnTo>
                  <a:pt x="77156" y="6984"/>
                </a:lnTo>
                <a:lnTo>
                  <a:pt x="77253" y="7365"/>
                </a:lnTo>
                <a:lnTo>
                  <a:pt x="77350" y="7746"/>
                </a:lnTo>
                <a:lnTo>
                  <a:pt x="77415" y="8000"/>
                </a:lnTo>
                <a:lnTo>
                  <a:pt x="77512" y="8381"/>
                </a:lnTo>
                <a:lnTo>
                  <a:pt x="77577" y="8635"/>
                </a:lnTo>
                <a:lnTo>
                  <a:pt x="77642" y="8889"/>
                </a:lnTo>
                <a:lnTo>
                  <a:pt x="77739" y="9270"/>
                </a:lnTo>
                <a:lnTo>
                  <a:pt x="77836" y="9651"/>
                </a:lnTo>
                <a:lnTo>
                  <a:pt x="93312" y="9651"/>
                </a:lnTo>
                <a:lnTo>
                  <a:pt x="93207" y="10794"/>
                </a:lnTo>
                <a:lnTo>
                  <a:pt x="93083" y="12064"/>
                </a:lnTo>
                <a:lnTo>
                  <a:pt x="87102" y="12064"/>
                </a:lnTo>
                <a:lnTo>
                  <a:pt x="87144" y="13461"/>
                </a:lnTo>
                <a:lnTo>
                  <a:pt x="86030" y="13461"/>
                </a:lnTo>
                <a:lnTo>
                  <a:pt x="85780" y="13969"/>
                </a:lnTo>
                <a:lnTo>
                  <a:pt x="85656" y="14220"/>
                </a:lnTo>
                <a:close/>
              </a:path>
              <a:path w="120015" h="43180">
                <a:moveTo>
                  <a:pt x="76821" y="5714"/>
                </a:moveTo>
                <a:lnTo>
                  <a:pt x="76291" y="5460"/>
                </a:lnTo>
                <a:lnTo>
                  <a:pt x="76578" y="4825"/>
                </a:lnTo>
                <a:lnTo>
                  <a:pt x="76751" y="5460"/>
                </a:lnTo>
                <a:lnTo>
                  <a:pt x="76821" y="5714"/>
                </a:lnTo>
                <a:close/>
              </a:path>
              <a:path w="120015" h="43180">
                <a:moveTo>
                  <a:pt x="61327" y="10794"/>
                </a:moveTo>
                <a:lnTo>
                  <a:pt x="61419" y="7746"/>
                </a:lnTo>
                <a:lnTo>
                  <a:pt x="65376" y="7746"/>
                </a:lnTo>
                <a:lnTo>
                  <a:pt x="70080" y="7365"/>
                </a:lnTo>
                <a:lnTo>
                  <a:pt x="70030" y="8889"/>
                </a:lnTo>
                <a:lnTo>
                  <a:pt x="62842" y="8889"/>
                </a:lnTo>
                <a:lnTo>
                  <a:pt x="61767" y="10286"/>
                </a:lnTo>
                <a:lnTo>
                  <a:pt x="61327" y="10794"/>
                </a:lnTo>
                <a:close/>
              </a:path>
              <a:path w="120015" h="43180">
                <a:moveTo>
                  <a:pt x="96094" y="12318"/>
                </a:moveTo>
                <a:lnTo>
                  <a:pt x="93433" y="8381"/>
                </a:lnTo>
                <a:lnTo>
                  <a:pt x="111467" y="8381"/>
                </a:lnTo>
                <a:lnTo>
                  <a:pt x="111467" y="8635"/>
                </a:lnTo>
                <a:lnTo>
                  <a:pt x="105509" y="8635"/>
                </a:lnTo>
                <a:lnTo>
                  <a:pt x="108040" y="11683"/>
                </a:lnTo>
                <a:lnTo>
                  <a:pt x="99645" y="11683"/>
                </a:lnTo>
                <a:lnTo>
                  <a:pt x="96094" y="12318"/>
                </a:lnTo>
                <a:close/>
              </a:path>
              <a:path w="120015" h="43180">
                <a:moveTo>
                  <a:pt x="111275" y="10794"/>
                </a:moveTo>
                <a:lnTo>
                  <a:pt x="105399" y="8635"/>
                </a:lnTo>
                <a:lnTo>
                  <a:pt x="111467" y="8635"/>
                </a:lnTo>
                <a:lnTo>
                  <a:pt x="111467" y="8889"/>
                </a:lnTo>
                <a:lnTo>
                  <a:pt x="110097" y="9778"/>
                </a:lnTo>
                <a:lnTo>
                  <a:pt x="111275" y="10794"/>
                </a:lnTo>
                <a:close/>
              </a:path>
              <a:path w="120015" h="43180">
                <a:moveTo>
                  <a:pt x="61473" y="10794"/>
                </a:moveTo>
                <a:lnTo>
                  <a:pt x="61571" y="10540"/>
                </a:lnTo>
                <a:lnTo>
                  <a:pt x="61746" y="10286"/>
                </a:lnTo>
                <a:lnTo>
                  <a:pt x="62898" y="8889"/>
                </a:lnTo>
                <a:lnTo>
                  <a:pt x="62793" y="9651"/>
                </a:lnTo>
                <a:lnTo>
                  <a:pt x="61473" y="10794"/>
                </a:lnTo>
                <a:close/>
              </a:path>
              <a:path w="120015" h="43180">
                <a:moveTo>
                  <a:pt x="62793" y="9651"/>
                </a:moveTo>
                <a:lnTo>
                  <a:pt x="62793" y="8889"/>
                </a:lnTo>
                <a:lnTo>
                  <a:pt x="63653" y="8889"/>
                </a:lnTo>
                <a:lnTo>
                  <a:pt x="62793" y="9651"/>
                </a:lnTo>
                <a:close/>
              </a:path>
              <a:path w="120015" h="43180">
                <a:moveTo>
                  <a:pt x="67775" y="13969"/>
                </a:moveTo>
                <a:lnTo>
                  <a:pt x="62793" y="13969"/>
                </a:lnTo>
                <a:lnTo>
                  <a:pt x="62793" y="13461"/>
                </a:lnTo>
                <a:lnTo>
                  <a:pt x="63000" y="13461"/>
                </a:lnTo>
                <a:lnTo>
                  <a:pt x="64449" y="11683"/>
                </a:lnTo>
                <a:lnTo>
                  <a:pt x="64308" y="11683"/>
                </a:lnTo>
                <a:lnTo>
                  <a:pt x="63738" y="9778"/>
                </a:lnTo>
                <a:lnTo>
                  <a:pt x="63586" y="9270"/>
                </a:lnTo>
                <a:lnTo>
                  <a:pt x="63472" y="8889"/>
                </a:lnTo>
                <a:lnTo>
                  <a:pt x="70027" y="8889"/>
                </a:lnTo>
                <a:lnTo>
                  <a:pt x="69960" y="11429"/>
                </a:lnTo>
                <a:lnTo>
                  <a:pt x="67775" y="13969"/>
                </a:lnTo>
                <a:close/>
              </a:path>
              <a:path w="120015" h="43180">
                <a:moveTo>
                  <a:pt x="61248" y="12318"/>
                </a:moveTo>
                <a:lnTo>
                  <a:pt x="61203" y="10794"/>
                </a:lnTo>
                <a:lnTo>
                  <a:pt x="61473" y="10794"/>
                </a:lnTo>
                <a:lnTo>
                  <a:pt x="62793" y="9651"/>
                </a:lnTo>
                <a:lnTo>
                  <a:pt x="62793" y="10540"/>
                </a:lnTo>
                <a:lnTo>
                  <a:pt x="62494" y="10540"/>
                </a:lnTo>
                <a:lnTo>
                  <a:pt x="61248" y="12318"/>
                </a:lnTo>
                <a:close/>
              </a:path>
              <a:path w="120015" h="43180">
                <a:moveTo>
                  <a:pt x="59469" y="14985"/>
                </a:moveTo>
                <a:lnTo>
                  <a:pt x="52099" y="14985"/>
                </a:lnTo>
                <a:lnTo>
                  <a:pt x="52144" y="14604"/>
                </a:lnTo>
                <a:lnTo>
                  <a:pt x="52228" y="13969"/>
                </a:lnTo>
                <a:lnTo>
                  <a:pt x="58884" y="13969"/>
                </a:lnTo>
                <a:lnTo>
                  <a:pt x="57117" y="13461"/>
                </a:lnTo>
                <a:lnTo>
                  <a:pt x="58443" y="13461"/>
                </a:lnTo>
                <a:lnTo>
                  <a:pt x="58552" y="10794"/>
                </a:lnTo>
                <a:lnTo>
                  <a:pt x="62494" y="10540"/>
                </a:lnTo>
                <a:lnTo>
                  <a:pt x="61222" y="10540"/>
                </a:lnTo>
                <a:lnTo>
                  <a:pt x="61108" y="12064"/>
                </a:lnTo>
                <a:lnTo>
                  <a:pt x="61070" y="12572"/>
                </a:lnTo>
                <a:lnTo>
                  <a:pt x="59469" y="14985"/>
                </a:lnTo>
                <a:close/>
              </a:path>
              <a:path w="120015" h="43180">
                <a:moveTo>
                  <a:pt x="69482" y="14985"/>
                </a:moveTo>
                <a:lnTo>
                  <a:pt x="60923" y="14985"/>
                </a:lnTo>
                <a:lnTo>
                  <a:pt x="61010" y="13461"/>
                </a:lnTo>
                <a:lnTo>
                  <a:pt x="61127" y="12572"/>
                </a:lnTo>
                <a:lnTo>
                  <a:pt x="62494" y="10540"/>
                </a:lnTo>
                <a:lnTo>
                  <a:pt x="62793" y="10540"/>
                </a:lnTo>
                <a:lnTo>
                  <a:pt x="62793" y="13461"/>
                </a:lnTo>
                <a:lnTo>
                  <a:pt x="63000" y="13461"/>
                </a:lnTo>
                <a:lnTo>
                  <a:pt x="62586" y="13969"/>
                </a:lnTo>
                <a:lnTo>
                  <a:pt x="67775" y="13969"/>
                </a:lnTo>
                <a:lnTo>
                  <a:pt x="67238" y="14604"/>
                </a:lnTo>
                <a:lnTo>
                  <a:pt x="67056" y="14604"/>
                </a:lnTo>
                <a:lnTo>
                  <a:pt x="69482" y="14985"/>
                </a:lnTo>
                <a:close/>
              </a:path>
              <a:path w="120015" h="43180">
                <a:moveTo>
                  <a:pt x="85342" y="14985"/>
                </a:moveTo>
                <a:lnTo>
                  <a:pt x="69482" y="14985"/>
                </a:lnTo>
                <a:lnTo>
                  <a:pt x="69566" y="14604"/>
                </a:lnTo>
                <a:lnTo>
                  <a:pt x="69651" y="14220"/>
                </a:lnTo>
                <a:lnTo>
                  <a:pt x="69706" y="13969"/>
                </a:lnTo>
                <a:lnTo>
                  <a:pt x="69818" y="13461"/>
                </a:lnTo>
                <a:lnTo>
                  <a:pt x="69902" y="13080"/>
                </a:lnTo>
                <a:lnTo>
                  <a:pt x="70014" y="12572"/>
                </a:lnTo>
                <a:lnTo>
                  <a:pt x="70126" y="12064"/>
                </a:lnTo>
                <a:lnTo>
                  <a:pt x="70208" y="11683"/>
                </a:lnTo>
                <a:lnTo>
                  <a:pt x="70259" y="11429"/>
                </a:lnTo>
                <a:lnTo>
                  <a:pt x="71600" y="10794"/>
                </a:lnTo>
                <a:lnTo>
                  <a:pt x="71344" y="10794"/>
                </a:lnTo>
                <a:lnTo>
                  <a:pt x="71220" y="12064"/>
                </a:lnTo>
                <a:lnTo>
                  <a:pt x="71116" y="13080"/>
                </a:lnTo>
                <a:lnTo>
                  <a:pt x="70992" y="14220"/>
                </a:lnTo>
                <a:lnTo>
                  <a:pt x="85656" y="14220"/>
                </a:lnTo>
                <a:lnTo>
                  <a:pt x="85342" y="14985"/>
                </a:lnTo>
                <a:close/>
              </a:path>
              <a:path w="120015" h="43180">
                <a:moveTo>
                  <a:pt x="101078" y="14985"/>
                </a:moveTo>
                <a:lnTo>
                  <a:pt x="99251" y="14985"/>
                </a:lnTo>
                <a:lnTo>
                  <a:pt x="99323" y="14220"/>
                </a:lnTo>
                <a:lnTo>
                  <a:pt x="99439" y="13461"/>
                </a:lnTo>
                <a:lnTo>
                  <a:pt x="99546" y="12826"/>
                </a:lnTo>
                <a:lnTo>
                  <a:pt x="99645" y="11683"/>
                </a:lnTo>
                <a:lnTo>
                  <a:pt x="108990" y="11683"/>
                </a:lnTo>
                <a:lnTo>
                  <a:pt x="111113" y="11429"/>
                </a:lnTo>
                <a:lnTo>
                  <a:pt x="110531" y="11429"/>
                </a:lnTo>
                <a:lnTo>
                  <a:pt x="110478" y="11683"/>
                </a:lnTo>
                <a:lnTo>
                  <a:pt x="110382" y="12064"/>
                </a:lnTo>
                <a:lnTo>
                  <a:pt x="110311" y="12318"/>
                </a:lnTo>
                <a:lnTo>
                  <a:pt x="110240" y="12572"/>
                </a:lnTo>
                <a:lnTo>
                  <a:pt x="110170" y="12826"/>
                </a:lnTo>
                <a:lnTo>
                  <a:pt x="110099" y="13080"/>
                </a:lnTo>
                <a:lnTo>
                  <a:pt x="109994" y="13461"/>
                </a:lnTo>
                <a:lnTo>
                  <a:pt x="103376" y="13461"/>
                </a:lnTo>
                <a:lnTo>
                  <a:pt x="102138" y="14220"/>
                </a:lnTo>
                <a:lnTo>
                  <a:pt x="101078" y="14985"/>
                </a:lnTo>
                <a:close/>
              </a:path>
              <a:path w="120015" h="43180">
                <a:moveTo>
                  <a:pt x="96658" y="13080"/>
                </a:moveTo>
                <a:lnTo>
                  <a:pt x="96254" y="12572"/>
                </a:lnTo>
                <a:lnTo>
                  <a:pt x="96094" y="12318"/>
                </a:lnTo>
                <a:lnTo>
                  <a:pt x="99645" y="11683"/>
                </a:lnTo>
                <a:lnTo>
                  <a:pt x="99595" y="12064"/>
                </a:lnTo>
                <a:lnTo>
                  <a:pt x="96658" y="13080"/>
                </a:lnTo>
                <a:close/>
              </a:path>
              <a:path w="120015" h="43180">
                <a:moveTo>
                  <a:pt x="45336" y="13461"/>
                </a:moveTo>
                <a:lnTo>
                  <a:pt x="42996" y="13461"/>
                </a:lnTo>
                <a:lnTo>
                  <a:pt x="43093" y="13080"/>
                </a:lnTo>
                <a:lnTo>
                  <a:pt x="43216" y="12572"/>
                </a:lnTo>
                <a:lnTo>
                  <a:pt x="43322" y="12064"/>
                </a:lnTo>
                <a:lnTo>
                  <a:pt x="45336" y="13461"/>
                </a:lnTo>
                <a:close/>
              </a:path>
              <a:path w="120015" h="43180">
                <a:moveTo>
                  <a:pt x="90994" y="14604"/>
                </a:moveTo>
                <a:lnTo>
                  <a:pt x="90347" y="14220"/>
                </a:lnTo>
                <a:lnTo>
                  <a:pt x="87102" y="12064"/>
                </a:lnTo>
                <a:lnTo>
                  <a:pt x="90088" y="12064"/>
                </a:lnTo>
                <a:lnTo>
                  <a:pt x="90750" y="13969"/>
                </a:lnTo>
                <a:lnTo>
                  <a:pt x="90994" y="14604"/>
                </a:lnTo>
                <a:close/>
              </a:path>
              <a:path w="120015" h="43180">
                <a:moveTo>
                  <a:pt x="93954" y="14985"/>
                </a:moveTo>
                <a:lnTo>
                  <a:pt x="90622" y="14985"/>
                </a:lnTo>
                <a:lnTo>
                  <a:pt x="91073" y="14604"/>
                </a:lnTo>
                <a:lnTo>
                  <a:pt x="91287" y="14220"/>
                </a:lnTo>
                <a:lnTo>
                  <a:pt x="92776" y="12826"/>
                </a:lnTo>
                <a:lnTo>
                  <a:pt x="90088" y="12064"/>
                </a:lnTo>
                <a:lnTo>
                  <a:pt x="93083" y="12064"/>
                </a:lnTo>
                <a:lnTo>
                  <a:pt x="93021" y="12826"/>
                </a:lnTo>
                <a:lnTo>
                  <a:pt x="96414" y="12826"/>
                </a:lnTo>
                <a:lnTo>
                  <a:pt x="96658" y="13080"/>
                </a:lnTo>
                <a:lnTo>
                  <a:pt x="99473" y="13080"/>
                </a:lnTo>
                <a:lnTo>
                  <a:pt x="99380" y="13969"/>
                </a:lnTo>
                <a:lnTo>
                  <a:pt x="99337" y="14220"/>
                </a:lnTo>
                <a:lnTo>
                  <a:pt x="93716" y="14220"/>
                </a:lnTo>
                <a:lnTo>
                  <a:pt x="93954" y="14985"/>
                </a:lnTo>
                <a:close/>
              </a:path>
              <a:path w="120015" h="43180">
                <a:moveTo>
                  <a:pt x="98277" y="12572"/>
                </a:moveTo>
                <a:lnTo>
                  <a:pt x="98898" y="12318"/>
                </a:lnTo>
                <a:lnTo>
                  <a:pt x="99645" y="12064"/>
                </a:lnTo>
                <a:lnTo>
                  <a:pt x="99087" y="12318"/>
                </a:lnTo>
                <a:lnTo>
                  <a:pt x="98277" y="12572"/>
                </a:lnTo>
                <a:close/>
              </a:path>
              <a:path w="120015" h="43180">
                <a:moveTo>
                  <a:pt x="99473" y="13080"/>
                </a:moveTo>
                <a:lnTo>
                  <a:pt x="96658" y="13080"/>
                </a:lnTo>
                <a:lnTo>
                  <a:pt x="99087" y="12318"/>
                </a:lnTo>
                <a:lnTo>
                  <a:pt x="99595" y="12064"/>
                </a:lnTo>
                <a:lnTo>
                  <a:pt x="99473" y="13080"/>
                </a:lnTo>
                <a:close/>
              </a:path>
              <a:path w="120015" h="43180">
                <a:moveTo>
                  <a:pt x="96414" y="12826"/>
                </a:moveTo>
                <a:lnTo>
                  <a:pt x="93364" y="12826"/>
                </a:lnTo>
                <a:lnTo>
                  <a:pt x="96094" y="12318"/>
                </a:lnTo>
                <a:lnTo>
                  <a:pt x="96282" y="12572"/>
                </a:lnTo>
                <a:lnTo>
                  <a:pt x="96414" y="12826"/>
                </a:lnTo>
                <a:close/>
              </a:path>
              <a:path w="120015" h="43180">
                <a:moveTo>
                  <a:pt x="61834" y="19938"/>
                </a:moveTo>
                <a:lnTo>
                  <a:pt x="38266" y="19938"/>
                </a:lnTo>
                <a:lnTo>
                  <a:pt x="38353" y="18922"/>
                </a:lnTo>
                <a:lnTo>
                  <a:pt x="38419" y="18033"/>
                </a:lnTo>
                <a:lnTo>
                  <a:pt x="39975" y="16257"/>
                </a:lnTo>
                <a:lnTo>
                  <a:pt x="40896" y="16257"/>
                </a:lnTo>
                <a:lnTo>
                  <a:pt x="41183" y="15747"/>
                </a:lnTo>
                <a:lnTo>
                  <a:pt x="40868" y="15747"/>
                </a:lnTo>
                <a:lnTo>
                  <a:pt x="37948" y="14220"/>
                </a:lnTo>
                <a:lnTo>
                  <a:pt x="38455" y="13080"/>
                </a:lnTo>
                <a:lnTo>
                  <a:pt x="38568" y="12826"/>
                </a:lnTo>
                <a:lnTo>
                  <a:pt x="38175" y="12826"/>
                </a:lnTo>
                <a:lnTo>
                  <a:pt x="42165" y="13461"/>
                </a:lnTo>
                <a:lnTo>
                  <a:pt x="46198" y="13461"/>
                </a:lnTo>
                <a:lnTo>
                  <a:pt x="42714" y="15239"/>
                </a:lnTo>
                <a:lnTo>
                  <a:pt x="42969" y="15239"/>
                </a:lnTo>
                <a:lnTo>
                  <a:pt x="43055" y="16890"/>
                </a:lnTo>
                <a:lnTo>
                  <a:pt x="51683" y="16890"/>
                </a:lnTo>
                <a:lnTo>
                  <a:pt x="40574" y="17652"/>
                </a:lnTo>
                <a:lnTo>
                  <a:pt x="46289" y="17652"/>
                </a:lnTo>
                <a:lnTo>
                  <a:pt x="46768" y="18795"/>
                </a:lnTo>
                <a:lnTo>
                  <a:pt x="49122" y="18922"/>
                </a:lnTo>
                <a:lnTo>
                  <a:pt x="46297" y="19684"/>
                </a:lnTo>
                <a:lnTo>
                  <a:pt x="62490" y="19684"/>
                </a:lnTo>
                <a:lnTo>
                  <a:pt x="61834" y="19938"/>
                </a:lnTo>
                <a:close/>
              </a:path>
              <a:path w="120015" h="43180">
                <a:moveTo>
                  <a:pt x="58422" y="13969"/>
                </a:moveTo>
                <a:lnTo>
                  <a:pt x="52360" y="13969"/>
                </a:lnTo>
                <a:lnTo>
                  <a:pt x="54909" y="12826"/>
                </a:lnTo>
                <a:lnTo>
                  <a:pt x="57117" y="13461"/>
                </a:lnTo>
                <a:lnTo>
                  <a:pt x="58443" y="13461"/>
                </a:lnTo>
                <a:lnTo>
                  <a:pt x="58422" y="13969"/>
                </a:lnTo>
                <a:close/>
              </a:path>
              <a:path w="120015" h="43180">
                <a:moveTo>
                  <a:pt x="58884" y="13969"/>
                </a:moveTo>
                <a:lnTo>
                  <a:pt x="58422" y="13969"/>
                </a:lnTo>
                <a:lnTo>
                  <a:pt x="58443" y="13461"/>
                </a:lnTo>
                <a:lnTo>
                  <a:pt x="57117" y="13461"/>
                </a:lnTo>
                <a:lnTo>
                  <a:pt x="58884" y="13969"/>
                </a:lnTo>
                <a:close/>
              </a:path>
              <a:path w="120015" h="43180">
                <a:moveTo>
                  <a:pt x="60976" y="13969"/>
                </a:moveTo>
                <a:lnTo>
                  <a:pt x="60151" y="13969"/>
                </a:lnTo>
                <a:lnTo>
                  <a:pt x="60493" y="13461"/>
                </a:lnTo>
                <a:lnTo>
                  <a:pt x="61010" y="13461"/>
                </a:lnTo>
                <a:lnTo>
                  <a:pt x="60976" y="13969"/>
                </a:lnTo>
                <a:close/>
              </a:path>
              <a:path w="120015" h="43180">
                <a:moveTo>
                  <a:pt x="62793" y="13969"/>
                </a:moveTo>
                <a:lnTo>
                  <a:pt x="62586" y="13969"/>
                </a:lnTo>
                <a:lnTo>
                  <a:pt x="63000" y="13461"/>
                </a:lnTo>
                <a:lnTo>
                  <a:pt x="62793" y="13461"/>
                </a:lnTo>
                <a:lnTo>
                  <a:pt x="62793" y="13969"/>
                </a:lnTo>
                <a:close/>
              </a:path>
              <a:path w="120015" h="43180">
                <a:moveTo>
                  <a:pt x="69706" y="13969"/>
                </a:moveTo>
                <a:lnTo>
                  <a:pt x="67771" y="13969"/>
                </a:lnTo>
                <a:lnTo>
                  <a:pt x="68209" y="13461"/>
                </a:lnTo>
                <a:lnTo>
                  <a:pt x="69818" y="13461"/>
                </a:lnTo>
                <a:lnTo>
                  <a:pt x="69706" y="13969"/>
                </a:lnTo>
                <a:close/>
              </a:path>
              <a:path w="120015" h="43180">
                <a:moveTo>
                  <a:pt x="71359" y="13969"/>
                </a:moveTo>
                <a:lnTo>
                  <a:pt x="71025" y="13969"/>
                </a:lnTo>
                <a:lnTo>
                  <a:pt x="71077" y="13461"/>
                </a:lnTo>
                <a:lnTo>
                  <a:pt x="71871" y="13461"/>
                </a:lnTo>
                <a:lnTo>
                  <a:pt x="71359" y="13969"/>
                </a:lnTo>
                <a:close/>
              </a:path>
              <a:path w="120015" h="43180">
                <a:moveTo>
                  <a:pt x="86312" y="13969"/>
                </a:moveTo>
                <a:lnTo>
                  <a:pt x="85780" y="13969"/>
                </a:lnTo>
                <a:lnTo>
                  <a:pt x="86030" y="13461"/>
                </a:lnTo>
                <a:lnTo>
                  <a:pt x="86312" y="13969"/>
                </a:lnTo>
                <a:close/>
              </a:path>
              <a:path w="120015" h="43180">
                <a:moveTo>
                  <a:pt x="87984" y="14985"/>
                </a:moveTo>
                <a:lnTo>
                  <a:pt x="87106" y="14985"/>
                </a:lnTo>
                <a:lnTo>
                  <a:pt x="85916" y="13461"/>
                </a:lnTo>
                <a:lnTo>
                  <a:pt x="87145" y="13461"/>
                </a:lnTo>
                <a:lnTo>
                  <a:pt x="87166" y="14220"/>
                </a:lnTo>
                <a:lnTo>
                  <a:pt x="86993" y="14220"/>
                </a:lnTo>
                <a:lnTo>
                  <a:pt x="87984" y="14985"/>
                </a:lnTo>
                <a:close/>
              </a:path>
              <a:path w="120015" h="43180">
                <a:moveTo>
                  <a:pt x="89970" y="13969"/>
                </a:moveTo>
                <a:lnTo>
                  <a:pt x="87159" y="13969"/>
                </a:lnTo>
                <a:lnTo>
                  <a:pt x="87145" y="13461"/>
                </a:lnTo>
                <a:lnTo>
                  <a:pt x="89205" y="13461"/>
                </a:lnTo>
                <a:lnTo>
                  <a:pt x="89970" y="13969"/>
                </a:lnTo>
                <a:close/>
              </a:path>
              <a:path w="120015" h="43180">
                <a:moveTo>
                  <a:pt x="91554" y="13969"/>
                </a:moveTo>
                <a:lnTo>
                  <a:pt x="90750" y="13969"/>
                </a:lnTo>
                <a:lnTo>
                  <a:pt x="90574" y="13461"/>
                </a:lnTo>
                <a:lnTo>
                  <a:pt x="92097" y="13461"/>
                </a:lnTo>
                <a:lnTo>
                  <a:pt x="91554" y="13969"/>
                </a:lnTo>
                <a:close/>
              </a:path>
              <a:path w="120015" h="43180">
                <a:moveTo>
                  <a:pt x="106520" y="13969"/>
                </a:moveTo>
                <a:lnTo>
                  <a:pt x="102547" y="13969"/>
                </a:lnTo>
                <a:lnTo>
                  <a:pt x="103376" y="13461"/>
                </a:lnTo>
                <a:lnTo>
                  <a:pt x="111047" y="13461"/>
                </a:lnTo>
                <a:lnTo>
                  <a:pt x="106520" y="13969"/>
                </a:lnTo>
                <a:close/>
              </a:path>
              <a:path w="120015" h="43180">
                <a:moveTo>
                  <a:pt x="120012" y="13969"/>
                </a:moveTo>
                <a:lnTo>
                  <a:pt x="106520" y="13969"/>
                </a:lnTo>
                <a:lnTo>
                  <a:pt x="111047" y="13461"/>
                </a:lnTo>
                <a:lnTo>
                  <a:pt x="97554" y="13461"/>
                </a:lnTo>
                <a:lnTo>
                  <a:pt x="120012" y="13969"/>
                </a:lnTo>
                <a:close/>
              </a:path>
              <a:path w="120015" h="43180">
                <a:moveTo>
                  <a:pt x="48592" y="14985"/>
                </a:moveTo>
                <a:lnTo>
                  <a:pt x="47581" y="14985"/>
                </a:lnTo>
                <a:lnTo>
                  <a:pt x="48147" y="14220"/>
                </a:lnTo>
                <a:lnTo>
                  <a:pt x="48592" y="14985"/>
                </a:lnTo>
                <a:close/>
              </a:path>
              <a:path w="120015" h="43180">
                <a:moveTo>
                  <a:pt x="99215" y="14985"/>
                </a:moveTo>
                <a:lnTo>
                  <a:pt x="94806" y="14985"/>
                </a:lnTo>
                <a:lnTo>
                  <a:pt x="93623" y="14220"/>
                </a:lnTo>
                <a:lnTo>
                  <a:pt x="99323" y="14220"/>
                </a:lnTo>
                <a:lnTo>
                  <a:pt x="99215" y="14985"/>
                </a:lnTo>
                <a:close/>
              </a:path>
              <a:path w="120015" h="43180">
                <a:moveTo>
                  <a:pt x="46588" y="14985"/>
                </a:moveTo>
                <a:lnTo>
                  <a:pt x="46316" y="14985"/>
                </a:lnTo>
                <a:lnTo>
                  <a:pt x="46841" y="14604"/>
                </a:lnTo>
                <a:lnTo>
                  <a:pt x="46706" y="14604"/>
                </a:lnTo>
                <a:lnTo>
                  <a:pt x="46588" y="14985"/>
                </a:lnTo>
                <a:close/>
              </a:path>
              <a:path w="120015" h="43180">
                <a:moveTo>
                  <a:pt x="45966" y="15239"/>
                </a:moveTo>
                <a:lnTo>
                  <a:pt x="42969" y="15239"/>
                </a:lnTo>
                <a:lnTo>
                  <a:pt x="42957" y="14985"/>
                </a:lnTo>
                <a:lnTo>
                  <a:pt x="46316" y="14985"/>
                </a:lnTo>
                <a:lnTo>
                  <a:pt x="45966" y="15239"/>
                </a:lnTo>
                <a:close/>
              </a:path>
              <a:path w="120015" h="43180">
                <a:moveTo>
                  <a:pt x="47393" y="15239"/>
                </a:moveTo>
                <a:lnTo>
                  <a:pt x="46510" y="15239"/>
                </a:lnTo>
                <a:lnTo>
                  <a:pt x="46588" y="14985"/>
                </a:lnTo>
                <a:lnTo>
                  <a:pt x="47581" y="14985"/>
                </a:lnTo>
                <a:lnTo>
                  <a:pt x="47393" y="15239"/>
                </a:lnTo>
                <a:close/>
              </a:path>
              <a:path w="120015" h="43180">
                <a:moveTo>
                  <a:pt x="52070" y="15239"/>
                </a:moveTo>
                <a:lnTo>
                  <a:pt x="48741" y="15239"/>
                </a:lnTo>
                <a:lnTo>
                  <a:pt x="48592" y="14985"/>
                </a:lnTo>
                <a:lnTo>
                  <a:pt x="52099" y="14985"/>
                </a:lnTo>
                <a:lnTo>
                  <a:pt x="52070" y="15239"/>
                </a:lnTo>
                <a:close/>
              </a:path>
              <a:path w="120015" h="43180">
                <a:moveTo>
                  <a:pt x="60911" y="15239"/>
                </a:moveTo>
                <a:lnTo>
                  <a:pt x="59298" y="15239"/>
                </a:lnTo>
                <a:lnTo>
                  <a:pt x="59469" y="14985"/>
                </a:lnTo>
                <a:lnTo>
                  <a:pt x="60923" y="14985"/>
                </a:lnTo>
                <a:lnTo>
                  <a:pt x="60911" y="15239"/>
                </a:lnTo>
                <a:close/>
              </a:path>
              <a:path w="120015" h="43180">
                <a:moveTo>
                  <a:pt x="87304" y="15239"/>
                </a:moveTo>
                <a:lnTo>
                  <a:pt x="85211" y="15239"/>
                </a:lnTo>
                <a:lnTo>
                  <a:pt x="85316" y="14985"/>
                </a:lnTo>
                <a:lnTo>
                  <a:pt x="87106" y="14985"/>
                </a:lnTo>
                <a:lnTo>
                  <a:pt x="87304" y="15239"/>
                </a:lnTo>
                <a:close/>
              </a:path>
              <a:path w="120015" h="43180">
                <a:moveTo>
                  <a:pt x="90361" y="15239"/>
                </a:moveTo>
                <a:lnTo>
                  <a:pt x="88313" y="15239"/>
                </a:lnTo>
                <a:lnTo>
                  <a:pt x="87984" y="14985"/>
                </a:lnTo>
                <a:lnTo>
                  <a:pt x="90622" y="14985"/>
                </a:lnTo>
                <a:lnTo>
                  <a:pt x="90361" y="15239"/>
                </a:lnTo>
                <a:close/>
              </a:path>
              <a:path w="120015" h="43180">
                <a:moveTo>
                  <a:pt x="95199" y="15239"/>
                </a:moveTo>
                <a:lnTo>
                  <a:pt x="94034" y="15239"/>
                </a:lnTo>
                <a:lnTo>
                  <a:pt x="93954" y="14985"/>
                </a:lnTo>
                <a:lnTo>
                  <a:pt x="94806" y="14985"/>
                </a:lnTo>
                <a:lnTo>
                  <a:pt x="95199" y="15239"/>
                </a:lnTo>
                <a:close/>
              </a:path>
              <a:path w="120015" h="43180">
                <a:moveTo>
                  <a:pt x="45766" y="17652"/>
                </a:moveTo>
                <a:lnTo>
                  <a:pt x="45608" y="17652"/>
                </a:lnTo>
                <a:lnTo>
                  <a:pt x="46172" y="16890"/>
                </a:lnTo>
                <a:lnTo>
                  <a:pt x="43691" y="16890"/>
                </a:lnTo>
                <a:lnTo>
                  <a:pt x="45966" y="15239"/>
                </a:lnTo>
                <a:lnTo>
                  <a:pt x="46510" y="15239"/>
                </a:lnTo>
                <a:lnTo>
                  <a:pt x="45766" y="17652"/>
                </a:lnTo>
                <a:close/>
              </a:path>
              <a:path w="120015" h="43180">
                <a:moveTo>
                  <a:pt x="49235" y="17652"/>
                </a:moveTo>
                <a:lnTo>
                  <a:pt x="46289" y="17652"/>
                </a:lnTo>
                <a:lnTo>
                  <a:pt x="45969" y="16890"/>
                </a:lnTo>
                <a:lnTo>
                  <a:pt x="46172" y="16890"/>
                </a:lnTo>
                <a:lnTo>
                  <a:pt x="47393" y="15239"/>
                </a:lnTo>
                <a:lnTo>
                  <a:pt x="48741" y="15239"/>
                </a:lnTo>
                <a:lnTo>
                  <a:pt x="49262" y="16128"/>
                </a:lnTo>
                <a:lnTo>
                  <a:pt x="49338" y="16257"/>
                </a:lnTo>
                <a:lnTo>
                  <a:pt x="48797" y="16257"/>
                </a:lnTo>
                <a:lnTo>
                  <a:pt x="49235" y="17652"/>
                </a:lnTo>
                <a:close/>
              </a:path>
              <a:path w="120015" h="43180">
                <a:moveTo>
                  <a:pt x="56822" y="18922"/>
                </a:moveTo>
                <a:lnTo>
                  <a:pt x="51624" y="18922"/>
                </a:lnTo>
                <a:lnTo>
                  <a:pt x="51724" y="18033"/>
                </a:lnTo>
                <a:lnTo>
                  <a:pt x="51775" y="17652"/>
                </a:lnTo>
                <a:lnTo>
                  <a:pt x="51872" y="16890"/>
                </a:lnTo>
                <a:lnTo>
                  <a:pt x="51949" y="16257"/>
                </a:lnTo>
                <a:lnTo>
                  <a:pt x="52070" y="15239"/>
                </a:lnTo>
                <a:lnTo>
                  <a:pt x="59298" y="15239"/>
                </a:lnTo>
                <a:lnTo>
                  <a:pt x="56908" y="18795"/>
                </a:lnTo>
                <a:close/>
              </a:path>
              <a:path w="120015" h="43180">
                <a:moveTo>
                  <a:pt x="76112" y="17652"/>
                </a:moveTo>
                <a:lnTo>
                  <a:pt x="61610" y="17652"/>
                </a:lnTo>
                <a:lnTo>
                  <a:pt x="61158" y="16890"/>
                </a:lnTo>
                <a:lnTo>
                  <a:pt x="60863" y="16257"/>
                </a:lnTo>
                <a:lnTo>
                  <a:pt x="60911" y="15239"/>
                </a:lnTo>
                <a:lnTo>
                  <a:pt x="85211" y="15239"/>
                </a:lnTo>
                <a:lnTo>
                  <a:pt x="85055" y="15620"/>
                </a:lnTo>
                <a:lnTo>
                  <a:pt x="78094" y="15747"/>
                </a:lnTo>
                <a:lnTo>
                  <a:pt x="76112" y="17652"/>
                </a:lnTo>
                <a:close/>
              </a:path>
              <a:path w="120015" h="43180">
                <a:moveTo>
                  <a:pt x="84484" y="20192"/>
                </a:moveTo>
                <a:lnTo>
                  <a:pt x="83178" y="19938"/>
                </a:lnTo>
                <a:lnTo>
                  <a:pt x="85108" y="19938"/>
                </a:lnTo>
                <a:lnTo>
                  <a:pt x="87900" y="16257"/>
                </a:lnTo>
                <a:lnTo>
                  <a:pt x="87998" y="16128"/>
                </a:lnTo>
                <a:lnTo>
                  <a:pt x="87304" y="15239"/>
                </a:lnTo>
                <a:lnTo>
                  <a:pt x="88313" y="15239"/>
                </a:lnTo>
                <a:lnTo>
                  <a:pt x="91931" y="18033"/>
                </a:lnTo>
                <a:lnTo>
                  <a:pt x="93450" y="18033"/>
                </a:lnTo>
                <a:lnTo>
                  <a:pt x="84484" y="20192"/>
                </a:lnTo>
                <a:close/>
              </a:path>
              <a:path w="120015" h="43180">
                <a:moveTo>
                  <a:pt x="90626" y="15747"/>
                </a:moveTo>
                <a:lnTo>
                  <a:pt x="90059" y="15747"/>
                </a:lnTo>
                <a:lnTo>
                  <a:pt x="90361" y="15239"/>
                </a:lnTo>
                <a:lnTo>
                  <a:pt x="94034" y="15239"/>
                </a:lnTo>
                <a:lnTo>
                  <a:pt x="94156" y="15620"/>
                </a:lnTo>
                <a:lnTo>
                  <a:pt x="91104" y="15620"/>
                </a:lnTo>
                <a:lnTo>
                  <a:pt x="90626" y="15747"/>
                </a:lnTo>
                <a:close/>
              </a:path>
              <a:path w="120015" h="43180">
                <a:moveTo>
                  <a:pt x="98948" y="17652"/>
                </a:moveTo>
                <a:lnTo>
                  <a:pt x="95199" y="15239"/>
                </a:lnTo>
                <a:lnTo>
                  <a:pt x="99177" y="15239"/>
                </a:lnTo>
                <a:lnTo>
                  <a:pt x="99068" y="16128"/>
                </a:lnTo>
                <a:lnTo>
                  <a:pt x="98948" y="17652"/>
                </a:lnTo>
                <a:close/>
              </a:path>
              <a:path w="120015" h="43180">
                <a:moveTo>
                  <a:pt x="101795" y="18795"/>
                </a:moveTo>
                <a:lnTo>
                  <a:pt x="100075" y="17652"/>
                </a:lnTo>
                <a:lnTo>
                  <a:pt x="99021" y="16890"/>
                </a:lnTo>
                <a:lnTo>
                  <a:pt x="99097" y="16257"/>
                </a:lnTo>
                <a:lnTo>
                  <a:pt x="99221" y="15239"/>
                </a:lnTo>
                <a:lnTo>
                  <a:pt x="101127" y="15239"/>
                </a:lnTo>
                <a:lnTo>
                  <a:pt x="101795" y="18795"/>
                </a:lnTo>
                <a:close/>
              </a:path>
              <a:path w="120015" h="43180">
                <a:moveTo>
                  <a:pt x="111469" y="16128"/>
                </a:moveTo>
                <a:lnTo>
                  <a:pt x="111201" y="15747"/>
                </a:lnTo>
                <a:lnTo>
                  <a:pt x="111469" y="15239"/>
                </a:lnTo>
                <a:lnTo>
                  <a:pt x="111469" y="16128"/>
                </a:lnTo>
                <a:close/>
              </a:path>
              <a:path w="120015" h="43180">
                <a:moveTo>
                  <a:pt x="94449" y="18922"/>
                </a:moveTo>
                <a:lnTo>
                  <a:pt x="91801" y="18922"/>
                </a:lnTo>
                <a:lnTo>
                  <a:pt x="92602" y="18033"/>
                </a:lnTo>
                <a:lnTo>
                  <a:pt x="91183" y="15747"/>
                </a:lnTo>
                <a:lnTo>
                  <a:pt x="94156" y="15620"/>
                </a:lnTo>
                <a:lnTo>
                  <a:pt x="95225" y="18795"/>
                </a:lnTo>
                <a:lnTo>
                  <a:pt x="94449" y="18922"/>
                </a:lnTo>
                <a:close/>
              </a:path>
              <a:path w="120015" h="43180">
                <a:moveTo>
                  <a:pt x="79152" y="18922"/>
                </a:moveTo>
                <a:lnTo>
                  <a:pt x="78955" y="18922"/>
                </a:lnTo>
                <a:lnTo>
                  <a:pt x="78125" y="16257"/>
                </a:lnTo>
                <a:lnTo>
                  <a:pt x="78083" y="16128"/>
                </a:lnTo>
                <a:lnTo>
                  <a:pt x="77958" y="15747"/>
                </a:lnTo>
                <a:lnTo>
                  <a:pt x="85003" y="15747"/>
                </a:lnTo>
                <a:lnTo>
                  <a:pt x="84849" y="16128"/>
                </a:lnTo>
                <a:lnTo>
                  <a:pt x="84797" y="16257"/>
                </a:lnTo>
                <a:lnTo>
                  <a:pt x="82480" y="16257"/>
                </a:lnTo>
                <a:lnTo>
                  <a:pt x="79152" y="18922"/>
                </a:lnTo>
                <a:close/>
              </a:path>
              <a:path w="120015" h="43180">
                <a:moveTo>
                  <a:pt x="25566" y="17652"/>
                </a:moveTo>
                <a:lnTo>
                  <a:pt x="24224" y="17652"/>
                </a:lnTo>
                <a:lnTo>
                  <a:pt x="28434" y="16257"/>
                </a:lnTo>
                <a:lnTo>
                  <a:pt x="27734" y="16257"/>
                </a:lnTo>
                <a:lnTo>
                  <a:pt x="27580" y="16890"/>
                </a:lnTo>
                <a:lnTo>
                  <a:pt x="25181" y="16890"/>
                </a:lnTo>
                <a:lnTo>
                  <a:pt x="25566" y="17652"/>
                </a:lnTo>
                <a:close/>
              </a:path>
              <a:path w="120015" h="43180">
                <a:moveTo>
                  <a:pt x="51624" y="18922"/>
                </a:moveTo>
                <a:lnTo>
                  <a:pt x="49122" y="18922"/>
                </a:lnTo>
                <a:lnTo>
                  <a:pt x="49593" y="18795"/>
                </a:lnTo>
                <a:lnTo>
                  <a:pt x="48799" y="16257"/>
                </a:lnTo>
                <a:lnTo>
                  <a:pt x="48589" y="16257"/>
                </a:lnTo>
                <a:lnTo>
                  <a:pt x="51624" y="18922"/>
                </a:lnTo>
                <a:close/>
              </a:path>
              <a:path w="120015" h="43180">
                <a:moveTo>
                  <a:pt x="51779" y="17652"/>
                </a:moveTo>
                <a:lnTo>
                  <a:pt x="50178" y="17652"/>
                </a:lnTo>
                <a:lnTo>
                  <a:pt x="49288" y="16890"/>
                </a:lnTo>
                <a:lnTo>
                  <a:pt x="48603" y="16257"/>
                </a:lnTo>
                <a:lnTo>
                  <a:pt x="49371" y="16257"/>
                </a:lnTo>
                <a:lnTo>
                  <a:pt x="49755" y="16890"/>
                </a:lnTo>
                <a:lnTo>
                  <a:pt x="51872" y="16890"/>
                </a:lnTo>
                <a:lnTo>
                  <a:pt x="51779" y="17652"/>
                </a:lnTo>
                <a:close/>
              </a:path>
              <a:path w="120015" h="43180">
                <a:moveTo>
                  <a:pt x="84456" y="20192"/>
                </a:moveTo>
                <a:lnTo>
                  <a:pt x="82384" y="20192"/>
                </a:lnTo>
                <a:lnTo>
                  <a:pt x="85250" y="19938"/>
                </a:lnTo>
                <a:lnTo>
                  <a:pt x="82380" y="19938"/>
                </a:lnTo>
                <a:lnTo>
                  <a:pt x="82322" y="16257"/>
                </a:lnTo>
                <a:lnTo>
                  <a:pt x="84736" y="16257"/>
                </a:lnTo>
                <a:lnTo>
                  <a:pt x="83286" y="19684"/>
                </a:lnTo>
                <a:lnTo>
                  <a:pt x="83178" y="19938"/>
                </a:lnTo>
                <a:lnTo>
                  <a:pt x="84456" y="20192"/>
                </a:lnTo>
                <a:close/>
              </a:path>
              <a:path w="120015" h="43180">
                <a:moveTo>
                  <a:pt x="28390" y="20446"/>
                </a:moveTo>
                <a:lnTo>
                  <a:pt x="26980" y="20446"/>
                </a:lnTo>
                <a:lnTo>
                  <a:pt x="25181" y="16890"/>
                </a:lnTo>
                <a:lnTo>
                  <a:pt x="27580" y="16890"/>
                </a:lnTo>
                <a:lnTo>
                  <a:pt x="26896" y="19684"/>
                </a:lnTo>
                <a:lnTo>
                  <a:pt x="27932" y="20192"/>
                </a:lnTo>
                <a:lnTo>
                  <a:pt x="28390" y="20446"/>
                </a:lnTo>
                <a:close/>
              </a:path>
              <a:path w="120015" h="43180">
                <a:moveTo>
                  <a:pt x="34150" y="17652"/>
                </a:moveTo>
                <a:lnTo>
                  <a:pt x="27395" y="17652"/>
                </a:lnTo>
                <a:lnTo>
                  <a:pt x="27580" y="16890"/>
                </a:lnTo>
                <a:lnTo>
                  <a:pt x="34200" y="16890"/>
                </a:lnTo>
                <a:lnTo>
                  <a:pt x="34150" y="17652"/>
                </a:lnTo>
                <a:close/>
              </a:path>
              <a:path w="120015" h="43180">
                <a:moveTo>
                  <a:pt x="35741" y="19938"/>
                </a:moveTo>
                <a:lnTo>
                  <a:pt x="33994" y="19938"/>
                </a:lnTo>
                <a:lnTo>
                  <a:pt x="34012" y="19684"/>
                </a:lnTo>
                <a:lnTo>
                  <a:pt x="34125" y="18033"/>
                </a:lnTo>
                <a:lnTo>
                  <a:pt x="34200" y="16890"/>
                </a:lnTo>
                <a:lnTo>
                  <a:pt x="33302" y="16890"/>
                </a:lnTo>
                <a:lnTo>
                  <a:pt x="37267" y="18033"/>
                </a:lnTo>
                <a:lnTo>
                  <a:pt x="37946" y="18033"/>
                </a:lnTo>
                <a:lnTo>
                  <a:pt x="36274" y="18922"/>
                </a:lnTo>
                <a:lnTo>
                  <a:pt x="35741" y="19938"/>
                </a:lnTo>
                <a:close/>
              </a:path>
              <a:path w="120015" h="43180">
                <a:moveTo>
                  <a:pt x="38753" y="17652"/>
                </a:moveTo>
                <a:lnTo>
                  <a:pt x="35945" y="17652"/>
                </a:lnTo>
                <a:lnTo>
                  <a:pt x="33302" y="16890"/>
                </a:lnTo>
                <a:lnTo>
                  <a:pt x="39421" y="16890"/>
                </a:lnTo>
                <a:lnTo>
                  <a:pt x="38753" y="17652"/>
                </a:lnTo>
                <a:close/>
              </a:path>
              <a:path w="120015" h="43180">
                <a:moveTo>
                  <a:pt x="42641" y="17652"/>
                </a:moveTo>
                <a:lnTo>
                  <a:pt x="40574" y="17652"/>
                </a:lnTo>
                <a:lnTo>
                  <a:pt x="51683" y="16890"/>
                </a:lnTo>
                <a:lnTo>
                  <a:pt x="43691" y="16890"/>
                </a:lnTo>
                <a:lnTo>
                  <a:pt x="42641" y="17652"/>
                </a:lnTo>
                <a:close/>
              </a:path>
              <a:path w="120015" h="43180">
                <a:moveTo>
                  <a:pt x="43103" y="17652"/>
                </a:moveTo>
                <a:lnTo>
                  <a:pt x="42641" y="17652"/>
                </a:lnTo>
                <a:lnTo>
                  <a:pt x="43691" y="16890"/>
                </a:lnTo>
                <a:lnTo>
                  <a:pt x="43055" y="16890"/>
                </a:lnTo>
                <a:lnTo>
                  <a:pt x="43103" y="17652"/>
                </a:lnTo>
                <a:close/>
              </a:path>
              <a:path w="120015" h="43180">
                <a:moveTo>
                  <a:pt x="45608" y="17652"/>
                </a:moveTo>
                <a:lnTo>
                  <a:pt x="43103" y="17652"/>
                </a:lnTo>
                <a:lnTo>
                  <a:pt x="43055" y="16890"/>
                </a:lnTo>
                <a:lnTo>
                  <a:pt x="46172" y="16890"/>
                </a:lnTo>
                <a:lnTo>
                  <a:pt x="45608" y="17652"/>
                </a:lnTo>
                <a:close/>
              </a:path>
              <a:path w="120015" h="43180">
                <a:moveTo>
                  <a:pt x="46289" y="17652"/>
                </a:moveTo>
                <a:lnTo>
                  <a:pt x="45766" y="17652"/>
                </a:lnTo>
                <a:lnTo>
                  <a:pt x="46001" y="16890"/>
                </a:lnTo>
                <a:lnTo>
                  <a:pt x="46289" y="17652"/>
                </a:lnTo>
                <a:close/>
              </a:path>
              <a:path w="120015" h="43180">
                <a:moveTo>
                  <a:pt x="60598" y="17652"/>
                </a:moveTo>
                <a:lnTo>
                  <a:pt x="57676" y="17652"/>
                </a:lnTo>
                <a:lnTo>
                  <a:pt x="58188" y="16890"/>
                </a:lnTo>
                <a:lnTo>
                  <a:pt x="62533" y="16890"/>
                </a:lnTo>
                <a:lnTo>
                  <a:pt x="60598" y="17652"/>
                </a:lnTo>
                <a:close/>
              </a:path>
              <a:path w="120015" h="43180">
                <a:moveTo>
                  <a:pt x="64230" y="18922"/>
                </a:moveTo>
                <a:lnTo>
                  <a:pt x="57373" y="18922"/>
                </a:lnTo>
                <a:lnTo>
                  <a:pt x="62533" y="16890"/>
                </a:lnTo>
                <a:lnTo>
                  <a:pt x="61158" y="16890"/>
                </a:lnTo>
                <a:lnTo>
                  <a:pt x="61610" y="17652"/>
                </a:lnTo>
                <a:lnTo>
                  <a:pt x="78264" y="17652"/>
                </a:lnTo>
                <a:lnTo>
                  <a:pt x="78206" y="18033"/>
                </a:lnTo>
                <a:lnTo>
                  <a:pt x="66496" y="18033"/>
                </a:lnTo>
                <a:lnTo>
                  <a:pt x="64230" y="18922"/>
                </a:lnTo>
                <a:close/>
              </a:path>
              <a:path w="120015" h="43180">
                <a:moveTo>
                  <a:pt x="76112" y="17652"/>
                </a:moveTo>
                <a:lnTo>
                  <a:pt x="76905" y="16890"/>
                </a:lnTo>
                <a:lnTo>
                  <a:pt x="80532" y="16890"/>
                </a:lnTo>
                <a:lnTo>
                  <a:pt x="76112" y="17652"/>
                </a:lnTo>
                <a:close/>
              </a:path>
              <a:path w="120015" h="43180">
                <a:moveTo>
                  <a:pt x="78264" y="17652"/>
                </a:moveTo>
                <a:lnTo>
                  <a:pt x="76112" y="17652"/>
                </a:lnTo>
                <a:lnTo>
                  <a:pt x="80532" y="16890"/>
                </a:lnTo>
                <a:lnTo>
                  <a:pt x="78380" y="16890"/>
                </a:lnTo>
                <a:lnTo>
                  <a:pt x="78264" y="17652"/>
                </a:lnTo>
                <a:close/>
              </a:path>
              <a:path w="120015" h="43180">
                <a:moveTo>
                  <a:pt x="78572" y="17652"/>
                </a:moveTo>
                <a:lnTo>
                  <a:pt x="78264" y="17652"/>
                </a:lnTo>
                <a:lnTo>
                  <a:pt x="78380" y="16890"/>
                </a:lnTo>
                <a:lnTo>
                  <a:pt x="78572" y="17652"/>
                </a:lnTo>
                <a:close/>
              </a:path>
              <a:path w="120015" h="43180">
                <a:moveTo>
                  <a:pt x="82344" y="17652"/>
                </a:moveTo>
                <a:lnTo>
                  <a:pt x="80738" y="17652"/>
                </a:lnTo>
                <a:lnTo>
                  <a:pt x="81689" y="16890"/>
                </a:lnTo>
                <a:lnTo>
                  <a:pt x="82332" y="16890"/>
                </a:lnTo>
                <a:lnTo>
                  <a:pt x="82344" y="17652"/>
                </a:lnTo>
                <a:close/>
              </a:path>
              <a:path w="120015" h="43180">
                <a:moveTo>
                  <a:pt x="86842" y="17652"/>
                </a:moveTo>
                <a:lnTo>
                  <a:pt x="84145" y="17652"/>
                </a:lnTo>
                <a:lnTo>
                  <a:pt x="84468" y="16890"/>
                </a:lnTo>
                <a:lnTo>
                  <a:pt x="87420" y="16890"/>
                </a:lnTo>
                <a:lnTo>
                  <a:pt x="86842" y="17652"/>
                </a:lnTo>
                <a:close/>
              </a:path>
              <a:path w="120015" h="43180">
                <a:moveTo>
                  <a:pt x="92365" y="17652"/>
                </a:moveTo>
                <a:lnTo>
                  <a:pt x="91438" y="17652"/>
                </a:lnTo>
                <a:lnTo>
                  <a:pt x="90451" y="16890"/>
                </a:lnTo>
                <a:lnTo>
                  <a:pt x="91892" y="16890"/>
                </a:lnTo>
                <a:lnTo>
                  <a:pt x="92365" y="17652"/>
                </a:lnTo>
                <a:close/>
              </a:path>
              <a:path w="120015" h="43180">
                <a:moveTo>
                  <a:pt x="98928" y="17652"/>
                </a:moveTo>
                <a:lnTo>
                  <a:pt x="94840" y="17652"/>
                </a:lnTo>
                <a:lnTo>
                  <a:pt x="94583" y="16890"/>
                </a:lnTo>
                <a:lnTo>
                  <a:pt x="97750" y="16890"/>
                </a:lnTo>
                <a:lnTo>
                  <a:pt x="98928" y="17652"/>
                </a:lnTo>
                <a:close/>
              </a:path>
              <a:path w="120015" h="43180">
                <a:moveTo>
                  <a:pt x="100075" y="17652"/>
                </a:moveTo>
                <a:lnTo>
                  <a:pt x="98928" y="17652"/>
                </a:lnTo>
                <a:lnTo>
                  <a:pt x="99028" y="16890"/>
                </a:lnTo>
                <a:lnTo>
                  <a:pt x="100075" y="17652"/>
                </a:lnTo>
                <a:close/>
              </a:path>
              <a:path w="120015" h="43180">
                <a:moveTo>
                  <a:pt x="74461" y="18922"/>
                </a:moveTo>
                <a:lnTo>
                  <a:pt x="66410" y="18922"/>
                </a:lnTo>
                <a:lnTo>
                  <a:pt x="66501" y="18033"/>
                </a:lnTo>
                <a:lnTo>
                  <a:pt x="76829" y="18033"/>
                </a:lnTo>
                <a:lnTo>
                  <a:pt x="74461" y="18922"/>
                </a:lnTo>
                <a:close/>
              </a:path>
              <a:path w="120015" h="43180">
                <a:moveTo>
                  <a:pt x="76706" y="18795"/>
                </a:moveTo>
                <a:lnTo>
                  <a:pt x="74799" y="18795"/>
                </a:lnTo>
                <a:lnTo>
                  <a:pt x="76829" y="18033"/>
                </a:lnTo>
                <a:lnTo>
                  <a:pt x="76706" y="18795"/>
                </a:lnTo>
                <a:close/>
              </a:path>
              <a:path w="120015" h="43180">
                <a:moveTo>
                  <a:pt x="77886" y="19938"/>
                </a:moveTo>
                <a:lnTo>
                  <a:pt x="76334" y="19938"/>
                </a:lnTo>
                <a:lnTo>
                  <a:pt x="76855" y="18033"/>
                </a:lnTo>
                <a:lnTo>
                  <a:pt x="78186" y="18033"/>
                </a:lnTo>
                <a:lnTo>
                  <a:pt x="77931" y="19684"/>
                </a:lnTo>
                <a:lnTo>
                  <a:pt x="77886" y="19938"/>
                </a:lnTo>
                <a:close/>
              </a:path>
              <a:path w="120015" h="43180">
                <a:moveTo>
                  <a:pt x="78917" y="18795"/>
                </a:moveTo>
                <a:lnTo>
                  <a:pt x="78080" y="18795"/>
                </a:lnTo>
                <a:lnTo>
                  <a:pt x="78186" y="18033"/>
                </a:lnTo>
                <a:lnTo>
                  <a:pt x="78687" y="18033"/>
                </a:lnTo>
                <a:lnTo>
                  <a:pt x="78917" y="18795"/>
                </a:lnTo>
                <a:close/>
              </a:path>
              <a:path w="120015" h="43180">
                <a:moveTo>
                  <a:pt x="82362" y="18795"/>
                </a:moveTo>
                <a:lnTo>
                  <a:pt x="79311" y="18795"/>
                </a:lnTo>
                <a:lnTo>
                  <a:pt x="80262" y="18033"/>
                </a:lnTo>
                <a:lnTo>
                  <a:pt x="82350" y="18033"/>
                </a:lnTo>
                <a:lnTo>
                  <a:pt x="82362" y="18795"/>
                </a:lnTo>
                <a:close/>
              </a:path>
              <a:path w="120015" h="43180">
                <a:moveTo>
                  <a:pt x="85975" y="18795"/>
                </a:moveTo>
                <a:lnTo>
                  <a:pt x="83662" y="18795"/>
                </a:lnTo>
                <a:lnTo>
                  <a:pt x="83984" y="18033"/>
                </a:lnTo>
                <a:lnTo>
                  <a:pt x="86553" y="18033"/>
                </a:lnTo>
                <a:lnTo>
                  <a:pt x="85975" y="18795"/>
                </a:lnTo>
                <a:close/>
              </a:path>
              <a:path w="120015" h="43180">
                <a:moveTo>
                  <a:pt x="91915" y="18795"/>
                </a:moveTo>
                <a:lnTo>
                  <a:pt x="90285" y="18795"/>
                </a:lnTo>
                <a:lnTo>
                  <a:pt x="93450" y="18033"/>
                </a:lnTo>
                <a:lnTo>
                  <a:pt x="92602" y="18033"/>
                </a:lnTo>
                <a:lnTo>
                  <a:pt x="91915" y="18795"/>
                </a:lnTo>
                <a:close/>
              </a:path>
              <a:path w="120015" h="43180">
                <a:moveTo>
                  <a:pt x="101795" y="18795"/>
                </a:moveTo>
                <a:lnTo>
                  <a:pt x="95225" y="18795"/>
                </a:lnTo>
                <a:lnTo>
                  <a:pt x="94968" y="18033"/>
                </a:lnTo>
                <a:lnTo>
                  <a:pt x="100648" y="18033"/>
                </a:lnTo>
                <a:lnTo>
                  <a:pt x="101795" y="18795"/>
                </a:lnTo>
                <a:close/>
              </a:path>
              <a:path w="120015" h="43180">
                <a:moveTo>
                  <a:pt x="40873" y="28701"/>
                </a:moveTo>
                <a:lnTo>
                  <a:pt x="40482" y="28701"/>
                </a:lnTo>
                <a:lnTo>
                  <a:pt x="39498" y="28066"/>
                </a:lnTo>
                <a:lnTo>
                  <a:pt x="37953" y="28066"/>
                </a:lnTo>
                <a:lnTo>
                  <a:pt x="49416" y="27177"/>
                </a:lnTo>
                <a:lnTo>
                  <a:pt x="14248" y="27177"/>
                </a:lnTo>
                <a:lnTo>
                  <a:pt x="13383" y="22351"/>
                </a:lnTo>
                <a:lnTo>
                  <a:pt x="13341" y="22097"/>
                </a:lnTo>
                <a:lnTo>
                  <a:pt x="13235" y="21462"/>
                </a:lnTo>
                <a:lnTo>
                  <a:pt x="13168" y="21208"/>
                </a:lnTo>
                <a:lnTo>
                  <a:pt x="13051" y="20446"/>
                </a:lnTo>
                <a:lnTo>
                  <a:pt x="12780" y="18922"/>
                </a:lnTo>
                <a:lnTo>
                  <a:pt x="12536" y="18922"/>
                </a:lnTo>
                <a:lnTo>
                  <a:pt x="15710" y="20446"/>
                </a:lnTo>
                <a:lnTo>
                  <a:pt x="16666" y="20446"/>
                </a:lnTo>
                <a:lnTo>
                  <a:pt x="14397" y="25780"/>
                </a:lnTo>
                <a:lnTo>
                  <a:pt x="43100" y="25780"/>
                </a:lnTo>
                <a:lnTo>
                  <a:pt x="43003" y="26542"/>
                </a:lnTo>
                <a:lnTo>
                  <a:pt x="42926" y="27177"/>
                </a:lnTo>
                <a:lnTo>
                  <a:pt x="42810" y="28066"/>
                </a:lnTo>
                <a:lnTo>
                  <a:pt x="42771" y="28447"/>
                </a:lnTo>
                <a:lnTo>
                  <a:pt x="41868" y="28447"/>
                </a:lnTo>
                <a:lnTo>
                  <a:pt x="40873" y="28701"/>
                </a:lnTo>
                <a:close/>
              </a:path>
              <a:path w="120015" h="43180">
                <a:moveTo>
                  <a:pt x="47073" y="19684"/>
                </a:moveTo>
                <a:lnTo>
                  <a:pt x="46297" y="19684"/>
                </a:lnTo>
                <a:lnTo>
                  <a:pt x="49122" y="18922"/>
                </a:lnTo>
                <a:lnTo>
                  <a:pt x="46855" y="18922"/>
                </a:lnTo>
                <a:lnTo>
                  <a:pt x="47073" y="19684"/>
                </a:lnTo>
                <a:close/>
              </a:path>
              <a:path w="120015" h="43180">
                <a:moveTo>
                  <a:pt x="62708" y="19684"/>
                </a:moveTo>
                <a:lnTo>
                  <a:pt x="47073" y="19684"/>
                </a:lnTo>
                <a:lnTo>
                  <a:pt x="46855" y="18922"/>
                </a:lnTo>
                <a:lnTo>
                  <a:pt x="64019" y="18922"/>
                </a:lnTo>
                <a:lnTo>
                  <a:pt x="62708" y="19684"/>
                </a:lnTo>
                <a:close/>
              </a:path>
              <a:path w="120015" h="43180">
                <a:moveTo>
                  <a:pt x="66333" y="19684"/>
                </a:moveTo>
                <a:lnTo>
                  <a:pt x="64684" y="19684"/>
                </a:lnTo>
                <a:lnTo>
                  <a:pt x="78366" y="18922"/>
                </a:lnTo>
                <a:lnTo>
                  <a:pt x="66410" y="18922"/>
                </a:lnTo>
                <a:lnTo>
                  <a:pt x="66333" y="19684"/>
                </a:lnTo>
                <a:close/>
              </a:path>
              <a:path w="120015" h="43180">
                <a:moveTo>
                  <a:pt x="91114" y="19684"/>
                </a:moveTo>
                <a:lnTo>
                  <a:pt x="89790" y="19684"/>
                </a:lnTo>
                <a:lnTo>
                  <a:pt x="94449" y="18922"/>
                </a:lnTo>
                <a:lnTo>
                  <a:pt x="91801" y="18922"/>
                </a:lnTo>
                <a:lnTo>
                  <a:pt x="91114" y="19684"/>
                </a:lnTo>
                <a:close/>
              </a:path>
              <a:path w="120015" h="43180">
                <a:moveTo>
                  <a:pt x="26818" y="20446"/>
                </a:moveTo>
                <a:lnTo>
                  <a:pt x="25561" y="20446"/>
                </a:lnTo>
                <a:lnTo>
                  <a:pt x="25678" y="20192"/>
                </a:lnTo>
                <a:lnTo>
                  <a:pt x="26013" y="19684"/>
                </a:lnTo>
                <a:lnTo>
                  <a:pt x="26339" y="19684"/>
                </a:lnTo>
                <a:lnTo>
                  <a:pt x="26818" y="20446"/>
                </a:lnTo>
                <a:close/>
              </a:path>
              <a:path w="120015" h="43180">
                <a:moveTo>
                  <a:pt x="68808" y="19938"/>
                </a:moveTo>
                <a:lnTo>
                  <a:pt x="66305" y="19938"/>
                </a:lnTo>
                <a:lnTo>
                  <a:pt x="66332" y="19684"/>
                </a:lnTo>
                <a:lnTo>
                  <a:pt x="69018" y="19684"/>
                </a:lnTo>
                <a:lnTo>
                  <a:pt x="68808" y="19938"/>
                </a:lnTo>
                <a:close/>
              </a:path>
              <a:path w="120015" h="43180">
                <a:moveTo>
                  <a:pt x="74201" y="19938"/>
                </a:moveTo>
                <a:lnTo>
                  <a:pt x="69382" y="19938"/>
                </a:lnTo>
                <a:lnTo>
                  <a:pt x="69292" y="19684"/>
                </a:lnTo>
                <a:lnTo>
                  <a:pt x="74060" y="19684"/>
                </a:lnTo>
                <a:lnTo>
                  <a:pt x="74201" y="19938"/>
                </a:lnTo>
                <a:close/>
              </a:path>
              <a:path w="120015" h="43180">
                <a:moveTo>
                  <a:pt x="29077" y="20192"/>
                </a:moveTo>
                <a:lnTo>
                  <a:pt x="27912" y="20192"/>
                </a:lnTo>
                <a:lnTo>
                  <a:pt x="27434" y="19938"/>
                </a:lnTo>
                <a:lnTo>
                  <a:pt x="29763" y="19938"/>
                </a:lnTo>
                <a:lnTo>
                  <a:pt x="29077" y="20192"/>
                </a:lnTo>
                <a:close/>
              </a:path>
              <a:path w="120015" h="43180">
                <a:moveTo>
                  <a:pt x="33977" y="20192"/>
                </a:moveTo>
                <a:lnTo>
                  <a:pt x="30719" y="20192"/>
                </a:lnTo>
                <a:lnTo>
                  <a:pt x="29763" y="19938"/>
                </a:lnTo>
                <a:lnTo>
                  <a:pt x="33994" y="19938"/>
                </a:lnTo>
                <a:lnTo>
                  <a:pt x="33977" y="20192"/>
                </a:lnTo>
                <a:close/>
              </a:path>
              <a:path w="120015" h="43180">
                <a:moveTo>
                  <a:pt x="38245" y="20192"/>
                </a:moveTo>
                <a:lnTo>
                  <a:pt x="35607" y="20192"/>
                </a:lnTo>
                <a:lnTo>
                  <a:pt x="35741" y="19938"/>
                </a:lnTo>
                <a:lnTo>
                  <a:pt x="38266" y="19938"/>
                </a:lnTo>
                <a:lnTo>
                  <a:pt x="38245" y="20192"/>
                </a:lnTo>
                <a:close/>
              </a:path>
              <a:path w="120015" h="43180">
                <a:moveTo>
                  <a:pt x="66278" y="20192"/>
                </a:moveTo>
                <a:lnTo>
                  <a:pt x="61179" y="20192"/>
                </a:lnTo>
                <a:lnTo>
                  <a:pt x="61834" y="19938"/>
                </a:lnTo>
                <a:lnTo>
                  <a:pt x="66305" y="19938"/>
                </a:lnTo>
                <a:lnTo>
                  <a:pt x="66278" y="20192"/>
                </a:lnTo>
                <a:close/>
              </a:path>
              <a:path w="120015" h="43180">
                <a:moveTo>
                  <a:pt x="69471" y="20192"/>
                </a:moveTo>
                <a:lnTo>
                  <a:pt x="68599" y="20192"/>
                </a:lnTo>
                <a:lnTo>
                  <a:pt x="68808" y="19938"/>
                </a:lnTo>
                <a:lnTo>
                  <a:pt x="69382" y="19938"/>
                </a:lnTo>
                <a:lnTo>
                  <a:pt x="69471" y="20192"/>
                </a:lnTo>
                <a:close/>
              </a:path>
              <a:path w="120015" h="43180">
                <a:moveTo>
                  <a:pt x="76264" y="20192"/>
                </a:moveTo>
                <a:lnTo>
                  <a:pt x="74341" y="20192"/>
                </a:lnTo>
                <a:lnTo>
                  <a:pt x="74201" y="19938"/>
                </a:lnTo>
                <a:lnTo>
                  <a:pt x="76334" y="19938"/>
                </a:lnTo>
                <a:lnTo>
                  <a:pt x="76264" y="20192"/>
                </a:lnTo>
                <a:close/>
              </a:path>
              <a:path w="120015" h="43180">
                <a:moveTo>
                  <a:pt x="82384" y="20192"/>
                </a:moveTo>
                <a:lnTo>
                  <a:pt x="77844" y="20192"/>
                </a:lnTo>
                <a:lnTo>
                  <a:pt x="77886" y="19938"/>
                </a:lnTo>
                <a:lnTo>
                  <a:pt x="82380" y="19938"/>
                </a:lnTo>
                <a:lnTo>
                  <a:pt x="82384" y="20192"/>
                </a:lnTo>
                <a:close/>
              </a:path>
              <a:path w="120015" h="43180">
                <a:moveTo>
                  <a:pt x="84915" y="20192"/>
                </a:moveTo>
                <a:lnTo>
                  <a:pt x="84484" y="20192"/>
                </a:lnTo>
                <a:lnTo>
                  <a:pt x="85539" y="19938"/>
                </a:lnTo>
                <a:lnTo>
                  <a:pt x="85108" y="19938"/>
                </a:lnTo>
                <a:lnTo>
                  <a:pt x="84915" y="20192"/>
                </a:lnTo>
                <a:close/>
              </a:path>
              <a:path w="120015" h="43180">
                <a:moveTo>
                  <a:pt x="31184" y="20446"/>
                </a:moveTo>
                <a:lnTo>
                  <a:pt x="28390" y="20446"/>
                </a:lnTo>
                <a:lnTo>
                  <a:pt x="29077" y="20192"/>
                </a:lnTo>
                <a:lnTo>
                  <a:pt x="31018" y="20192"/>
                </a:lnTo>
                <a:lnTo>
                  <a:pt x="31184" y="20446"/>
                </a:lnTo>
                <a:close/>
              </a:path>
              <a:path w="120015" h="43180">
                <a:moveTo>
                  <a:pt x="35474" y="20446"/>
                </a:moveTo>
                <a:lnTo>
                  <a:pt x="33960" y="20446"/>
                </a:lnTo>
                <a:lnTo>
                  <a:pt x="33977" y="20192"/>
                </a:lnTo>
                <a:lnTo>
                  <a:pt x="35607" y="20192"/>
                </a:lnTo>
                <a:lnTo>
                  <a:pt x="35474" y="20446"/>
                </a:lnTo>
                <a:close/>
              </a:path>
              <a:path w="120015" h="43180">
                <a:moveTo>
                  <a:pt x="60523" y="20446"/>
                </a:moveTo>
                <a:lnTo>
                  <a:pt x="36266" y="20446"/>
                </a:lnTo>
                <a:lnTo>
                  <a:pt x="36320" y="20192"/>
                </a:lnTo>
                <a:lnTo>
                  <a:pt x="61179" y="20192"/>
                </a:lnTo>
                <a:lnTo>
                  <a:pt x="60523" y="20446"/>
                </a:lnTo>
                <a:close/>
              </a:path>
              <a:path w="120015" h="43180">
                <a:moveTo>
                  <a:pt x="68390" y="20446"/>
                </a:moveTo>
                <a:lnTo>
                  <a:pt x="66251" y="20446"/>
                </a:lnTo>
                <a:lnTo>
                  <a:pt x="66278" y="20192"/>
                </a:lnTo>
                <a:lnTo>
                  <a:pt x="68599" y="20192"/>
                </a:lnTo>
                <a:lnTo>
                  <a:pt x="68390" y="20446"/>
                </a:lnTo>
                <a:close/>
              </a:path>
              <a:path w="120015" h="43180">
                <a:moveTo>
                  <a:pt x="74482" y="20446"/>
                </a:moveTo>
                <a:lnTo>
                  <a:pt x="69560" y="20446"/>
                </a:lnTo>
                <a:lnTo>
                  <a:pt x="69471" y="20192"/>
                </a:lnTo>
                <a:lnTo>
                  <a:pt x="74341" y="20192"/>
                </a:lnTo>
                <a:lnTo>
                  <a:pt x="74482" y="20446"/>
                </a:lnTo>
                <a:close/>
              </a:path>
              <a:path w="120015" h="43180">
                <a:moveTo>
                  <a:pt x="77801" y="20446"/>
                </a:moveTo>
                <a:lnTo>
                  <a:pt x="76195" y="20446"/>
                </a:lnTo>
                <a:lnTo>
                  <a:pt x="76264" y="20192"/>
                </a:lnTo>
                <a:lnTo>
                  <a:pt x="77844" y="20192"/>
                </a:lnTo>
                <a:lnTo>
                  <a:pt x="77801" y="20446"/>
                </a:lnTo>
                <a:close/>
              </a:path>
              <a:path w="120015" h="43180">
                <a:moveTo>
                  <a:pt x="25773" y="21208"/>
                </a:moveTo>
                <a:lnTo>
                  <a:pt x="17297" y="21208"/>
                </a:lnTo>
                <a:lnTo>
                  <a:pt x="15710" y="20446"/>
                </a:lnTo>
                <a:lnTo>
                  <a:pt x="25280" y="20446"/>
                </a:lnTo>
                <a:lnTo>
                  <a:pt x="25773" y="21208"/>
                </a:lnTo>
                <a:close/>
              </a:path>
              <a:path w="120015" h="43180">
                <a:moveTo>
                  <a:pt x="27365" y="21208"/>
                </a:moveTo>
                <a:lnTo>
                  <a:pt x="26818" y="20446"/>
                </a:lnTo>
                <a:lnTo>
                  <a:pt x="26980" y="20446"/>
                </a:lnTo>
                <a:lnTo>
                  <a:pt x="27365" y="21208"/>
                </a:lnTo>
                <a:close/>
              </a:path>
              <a:path w="120015" h="43180">
                <a:moveTo>
                  <a:pt x="33908" y="21208"/>
                </a:moveTo>
                <a:lnTo>
                  <a:pt x="31681" y="21208"/>
                </a:lnTo>
                <a:lnTo>
                  <a:pt x="31184" y="20446"/>
                </a:lnTo>
                <a:lnTo>
                  <a:pt x="33960" y="20446"/>
                </a:lnTo>
                <a:lnTo>
                  <a:pt x="33908" y="21208"/>
                </a:lnTo>
                <a:close/>
              </a:path>
              <a:path w="120015" h="43180">
                <a:moveTo>
                  <a:pt x="36123" y="21208"/>
                </a:moveTo>
                <a:lnTo>
                  <a:pt x="35075" y="21208"/>
                </a:lnTo>
                <a:lnTo>
                  <a:pt x="35474" y="20446"/>
                </a:lnTo>
                <a:lnTo>
                  <a:pt x="36266" y="20446"/>
                </a:lnTo>
                <a:lnTo>
                  <a:pt x="36123" y="21208"/>
                </a:lnTo>
                <a:close/>
              </a:path>
              <a:path w="120015" h="43180">
                <a:moveTo>
                  <a:pt x="37970" y="21208"/>
                </a:moveTo>
                <a:lnTo>
                  <a:pt x="36479" y="21208"/>
                </a:lnTo>
                <a:lnTo>
                  <a:pt x="37810" y="20446"/>
                </a:lnTo>
                <a:lnTo>
                  <a:pt x="37540" y="20446"/>
                </a:lnTo>
                <a:lnTo>
                  <a:pt x="37970" y="21208"/>
                </a:lnTo>
                <a:close/>
              </a:path>
              <a:path w="120015" h="43180">
                <a:moveTo>
                  <a:pt x="66179" y="21208"/>
                </a:moveTo>
                <a:lnTo>
                  <a:pt x="62858" y="21208"/>
                </a:lnTo>
                <a:lnTo>
                  <a:pt x="60523" y="20446"/>
                </a:lnTo>
                <a:lnTo>
                  <a:pt x="66251" y="20446"/>
                </a:lnTo>
                <a:lnTo>
                  <a:pt x="66179" y="21208"/>
                </a:lnTo>
                <a:close/>
              </a:path>
              <a:path w="120015" h="43180">
                <a:moveTo>
                  <a:pt x="69828" y="21208"/>
                </a:moveTo>
                <a:lnTo>
                  <a:pt x="67762" y="21208"/>
                </a:lnTo>
                <a:lnTo>
                  <a:pt x="68390" y="20446"/>
                </a:lnTo>
                <a:lnTo>
                  <a:pt x="69560" y="20446"/>
                </a:lnTo>
                <a:lnTo>
                  <a:pt x="69828" y="21208"/>
                </a:lnTo>
                <a:close/>
              </a:path>
              <a:path w="120015" h="43180">
                <a:moveTo>
                  <a:pt x="75986" y="21208"/>
                </a:moveTo>
                <a:lnTo>
                  <a:pt x="74141" y="21208"/>
                </a:lnTo>
                <a:lnTo>
                  <a:pt x="74634" y="20446"/>
                </a:lnTo>
                <a:lnTo>
                  <a:pt x="76195" y="20446"/>
                </a:lnTo>
                <a:lnTo>
                  <a:pt x="75986" y="21208"/>
                </a:lnTo>
                <a:close/>
              </a:path>
              <a:path w="120015" h="43180">
                <a:moveTo>
                  <a:pt x="27456" y="21462"/>
                </a:moveTo>
                <a:lnTo>
                  <a:pt x="25937" y="21462"/>
                </a:lnTo>
                <a:lnTo>
                  <a:pt x="25773" y="21208"/>
                </a:lnTo>
                <a:lnTo>
                  <a:pt x="27297" y="21208"/>
                </a:lnTo>
                <a:lnTo>
                  <a:pt x="27456" y="21462"/>
                </a:lnTo>
                <a:close/>
              </a:path>
              <a:path w="120015" h="43180">
                <a:moveTo>
                  <a:pt x="32221" y="21970"/>
                </a:moveTo>
                <a:lnTo>
                  <a:pt x="26402" y="21970"/>
                </a:lnTo>
                <a:lnTo>
                  <a:pt x="25800" y="21462"/>
                </a:lnTo>
                <a:lnTo>
                  <a:pt x="27494" y="21462"/>
                </a:lnTo>
                <a:lnTo>
                  <a:pt x="27365" y="21208"/>
                </a:lnTo>
                <a:lnTo>
                  <a:pt x="31681" y="21208"/>
                </a:lnTo>
                <a:lnTo>
                  <a:pt x="32221" y="21970"/>
                </a:lnTo>
                <a:close/>
              </a:path>
              <a:path w="120015" h="43180">
                <a:moveTo>
                  <a:pt x="35884" y="22351"/>
                </a:moveTo>
                <a:lnTo>
                  <a:pt x="33825" y="22351"/>
                </a:lnTo>
                <a:lnTo>
                  <a:pt x="33907" y="21208"/>
                </a:lnTo>
                <a:lnTo>
                  <a:pt x="35075" y="21208"/>
                </a:lnTo>
                <a:lnTo>
                  <a:pt x="34941" y="21462"/>
                </a:lnTo>
                <a:lnTo>
                  <a:pt x="34464" y="21462"/>
                </a:lnTo>
                <a:lnTo>
                  <a:pt x="35884" y="22351"/>
                </a:lnTo>
                <a:close/>
              </a:path>
              <a:path w="120015" h="43180">
                <a:moveTo>
                  <a:pt x="36035" y="21462"/>
                </a:moveTo>
                <a:lnTo>
                  <a:pt x="36103" y="21208"/>
                </a:lnTo>
                <a:lnTo>
                  <a:pt x="36479" y="21208"/>
                </a:lnTo>
                <a:lnTo>
                  <a:pt x="36035" y="21462"/>
                </a:lnTo>
                <a:close/>
              </a:path>
              <a:path w="120015" h="43180">
                <a:moveTo>
                  <a:pt x="65194" y="21970"/>
                </a:moveTo>
                <a:lnTo>
                  <a:pt x="64816" y="21970"/>
                </a:lnTo>
                <a:lnTo>
                  <a:pt x="79525" y="21462"/>
                </a:lnTo>
                <a:lnTo>
                  <a:pt x="38230" y="21462"/>
                </a:lnTo>
                <a:lnTo>
                  <a:pt x="38028" y="21208"/>
                </a:lnTo>
                <a:lnTo>
                  <a:pt x="62858" y="21208"/>
                </a:lnTo>
                <a:lnTo>
                  <a:pt x="65194" y="21970"/>
                </a:lnTo>
                <a:close/>
              </a:path>
              <a:path w="120015" h="43180">
                <a:moveTo>
                  <a:pt x="67553" y="21462"/>
                </a:moveTo>
                <a:lnTo>
                  <a:pt x="66156" y="21462"/>
                </a:lnTo>
                <a:lnTo>
                  <a:pt x="66179" y="21208"/>
                </a:lnTo>
                <a:lnTo>
                  <a:pt x="67762" y="21208"/>
                </a:lnTo>
                <a:lnTo>
                  <a:pt x="67553" y="21462"/>
                </a:lnTo>
                <a:close/>
              </a:path>
              <a:path w="120015" h="43180">
                <a:moveTo>
                  <a:pt x="72528" y="21462"/>
                </a:moveTo>
                <a:lnTo>
                  <a:pt x="69918" y="21462"/>
                </a:lnTo>
                <a:lnTo>
                  <a:pt x="69828" y="21208"/>
                </a:lnTo>
                <a:lnTo>
                  <a:pt x="72887" y="21208"/>
                </a:lnTo>
                <a:lnTo>
                  <a:pt x="72528" y="21462"/>
                </a:lnTo>
                <a:close/>
              </a:path>
              <a:path w="120015" h="43180">
                <a:moveTo>
                  <a:pt x="77644" y="21462"/>
                </a:moveTo>
                <a:lnTo>
                  <a:pt x="75917" y="21462"/>
                </a:lnTo>
                <a:lnTo>
                  <a:pt x="75986" y="21208"/>
                </a:lnTo>
                <a:lnTo>
                  <a:pt x="77683" y="21208"/>
                </a:lnTo>
                <a:lnTo>
                  <a:pt x="77644" y="21462"/>
                </a:lnTo>
                <a:close/>
              </a:path>
              <a:path w="120015" h="43180">
                <a:moveTo>
                  <a:pt x="3655" y="27177"/>
                </a:moveTo>
                <a:lnTo>
                  <a:pt x="2401" y="27177"/>
                </a:lnTo>
                <a:lnTo>
                  <a:pt x="2348" y="22097"/>
                </a:lnTo>
                <a:lnTo>
                  <a:pt x="7067" y="21462"/>
                </a:lnTo>
                <a:lnTo>
                  <a:pt x="7589" y="23113"/>
                </a:lnTo>
                <a:lnTo>
                  <a:pt x="4678" y="23113"/>
                </a:lnTo>
                <a:lnTo>
                  <a:pt x="3618" y="26415"/>
                </a:lnTo>
                <a:lnTo>
                  <a:pt x="5633" y="26542"/>
                </a:lnTo>
                <a:lnTo>
                  <a:pt x="3655" y="27177"/>
                </a:lnTo>
                <a:close/>
              </a:path>
              <a:path w="120015" h="43180">
                <a:moveTo>
                  <a:pt x="19132" y="25780"/>
                </a:moveTo>
                <a:lnTo>
                  <a:pt x="14463" y="25780"/>
                </a:lnTo>
                <a:lnTo>
                  <a:pt x="14969" y="25018"/>
                </a:lnTo>
                <a:lnTo>
                  <a:pt x="19115" y="24383"/>
                </a:lnTo>
                <a:lnTo>
                  <a:pt x="18057" y="24383"/>
                </a:lnTo>
                <a:lnTo>
                  <a:pt x="16433" y="21462"/>
                </a:lnTo>
                <a:lnTo>
                  <a:pt x="44974" y="21462"/>
                </a:lnTo>
                <a:lnTo>
                  <a:pt x="18809" y="21970"/>
                </a:lnTo>
                <a:lnTo>
                  <a:pt x="19572" y="21970"/>
                </a:lnTo>
                <a:lnTo>
                  <a:pt x="19527" y="22351"/>
                </a:lnTo>
                <a:lnTo>
                  <a:pt x="19409" y="23367"/>
                </a:lnTo>
                <a:lnTo>
                  <a:pt x="19294" y="24383"/>
                </a:lnTo>
                <a:lnTo>
                  <a:pt x="19176" y="25399"/>
                </a:lnTo>
                <a:lnTo>
                  <a:pt x="19132" y="25780"/>
                </a:lnTo>
                <a:close/>
              </a:path>
              <a:path w="120015" h="43180">
                <a:moveTo>
                  <a:pt x="25513" y="21970"/>
                </a:moveTo>
                <a:lnTo>
                  <a:pt x="19572" y="21970"/>
                </a:lnTo>
                <a:lnTo>
                  <a:pt x="19632" y="21462"/>
                </a:lnTo>
                <a:lnTo>
                  <a:pt x="26389" y="21462"/>
                </a:lnTo>
                <a:lnTo>
                  <a:pt x="25513" y="21970"/>
                </a:lnTo>
                <a:close/>
              </a:path>
              <a:path w="120015" h="43180">
                <a:moveTo>
                  <a:pt x="32469" y="22351"/>
                </a:moveTo>
                <a:lnTo>
                  <a:pt x="24794" y="22351"/>
                </a:lnTo>
                <a:lnTo>
                  <a:pt x="25403" y="21970"/>
                </a:lnTo>
                <a:lnTo>
                  <a:pt x="26498" y="21462"/>
                </a:lnTo>
                <a:lnTo>
                  <a:pt x="25937" y="21462"/>
                </a:lnTo>
                <a:lnTo>
                  <a:pt x="26266" y="21970"/>
                </a:lnTo>
                <a:lnTo>
                  <a:pt x="32221" y="21970"/>
                </a:lnTo>
                <a:lnTo>
                  <a:pt x="32469" y="22351"/>
                </a:lnTo>
                <a:close/>
              </a:path>
              <a:path w="120015" h="43180">
                <a:moveTo>
                  <a:pt x="33852" y="21970"/>
                </a:moveTo>
                <a:lnTo>
                  <a:pt x="32221" y="21970"/>
                </a:lnTo>
                <a:lnTo>
                  <a:pt x="31889" y="21462"/>
                </a:lnTo>
                <a:lnTo>
                  <a:pt x="33889" y="21462"/>
                </a:lnTo>
                <a:lnTo>
                  <a:pt x="33852" y="21970"/>
                </a:lnTo>
                <a:close/>
              </a:path>
              <a:path w="120015" h="43180">
                <a:moveTo>
                  <a:pt x="37641" y="21970"/>
                </a:moveTo>
                <a:lnTo>
                  <a:pt x="35275" y="21970"/>
                </a:lnTo>
                <a:lnTo>
                  <a:pt x="34464" y="21462"/>
                </a:lnTo>
                <a:lnTo>
                  <a:pt x="38823" y="21462"/>
                </a:lnTo>
                <a:lnTo>
                  <a:pt x="37641" y="21970"/>
                </a:lnTo>
                <a:close/>
              </a:path>
              <a:path w="120015" h="43180">
                <a:moveTo>
                  <a:pt x="66010" y="22351"/>
                </a:moveTo>
                <a:lnTo>
                  <a:pt x="36754" y="22351"/>
                </a:lnTo>
                <a:lnTo>
                  <a:pt x="38823" y="21462"/>
                </a:lnTo>
                <a:lnTo>
                  <a:pt x="39252" y="21462"/>
                </a:lnTo>
                <a:lnTo>
                  <a:pt x="37847" y="21970"/>
                </a:lnTo>
                <a:lnTo>
                  <a:pt x="65453" y="21970"/>
                </a:lnTo>
                <a:lnTo>
                  <a:pt x="65972" y="22097"/>
                </a:lnTo>
                <a:lnTo>
                  <a:pt x="66010" y="22351"/>
                </a:lnTo>
                <a:close/>
              </a:path>
              <a:path w="120015" h="43180">
                <a:moveTo>
                  <a:pt x="43199" y="21970"/>
                </a:moveTo>
                <a:lnTo>
                  <a:pt x="37847" y="21970"/>
                </a:lnTo>
                <a:lnTo>
                  <a:pt x="39252" y="21462"/>
                </a:lnTo>
                <a:lnTo>
                  <a:pt x="32033" y="21462"/>
                </a:lnTo>
                <a:lnTo>
                  <a:pt x="43199" y="21970"/>
                </a:lnTo>
                <a:close/>
              </a:path>
              <a:path w="120015" h="43180">
                <a:moveTo>
                  <a:pt x="65453" y="21970"/>
                </a:moveTo>
                <a:lnTo>
                  <a:pt x="65311" y="21970"/>
                </a:lnTo>
                <a:lnTo>
                  <a:pt x="74695" y="21462"/>
                </a:lnTo>
                <a:lnTo>
                  <a:pt x="63377" y="21462"/>
                </a:lnTo>
                <a:lnTo>
                  <a:pt x="65453" y="21970"/>
                </a:lnTo>
                <a:close/>
              </a:path>
              <a:path w="120015" h="43180">
                <a:moveTo>
                  <a:pt x="70085" y="21970"/>
                </a:moveTo>
                <a:lnTo>
                  <a:pt x="65453" y="21970"/>
                </a:lnTo>
                <a:lnTo>
                  <a:pt x="63377" y="21462"/>
                </a:lnTo>
                <a:lnTo>
                  <a:pt x="69921" y="21462"/>
                </a:lnTo>
                <a:lnTo>
                  <a:pt x="70085" y="21970"/>
                </a:lnTo>
                <a:close/>
              </a:path>
              <a:path w="120015" h="43180">
                <a:moveTo>
                  <a:pt x="75778" y="21970"/>
                </a:moveTo>
                <a:lnTo>
                  <a:pt x="72293" y="21970"/>
                </a:lnTo>
                <a:lnTo>
                  <a:pt x="79402" y="21462"/>
                </a:lnTo>
                <a:lnTo>
                  <a:pt x="75917" y="21462"/>
                </a:lnTo>
                <a:lnTo>
                  <a:pt x="75778" y="21970"/>
                </a:lnTo>
                <a:close/>
              </a:path>
              <a:path w="120015" h="43180">
                <a:moveTo>
                  <a:pt x="66798" y="22351"/>
                </a:moveTo>
                <a:lnTo>
                  <a:pt x="66556" y="22351"/>
                </a:lnTo>
                <a:lnTo>
                  <a:pt x="65972" y="22097"/>
                </a:lnTo>
                <a:lnTo>
                  <a:pt x="67135" y="21970"/>
                </a:lnTo>
                <a:lnTo>
                  <a:pt x="66798" y="22351"/>
                </a:lnTo>
                <a:close/>
              </a:path>
              <a:path w="120015" h="43180">
                <a:moveTo>
                  <a:pt x="72170" y="23621"/>
                </a:moveTo>
                <a:lnTo>
                  <a:pt x="70557" y="23113"/>
                </a:lnTo>
                <a:lnTo>
                  <a:pt x="70311" y="22351"/>
                </a:lnTo>
                <a:lnTo>
                  <a:pt x="70188" y="21970"/>
                </a:lnTo>
                <a:lnTo>
                  <a:pt x="71710" y="21970"/>
                </a:lnTo>
                <a:lnTo>
                  <a:pt x="71595" y="22351"/>
                </a:lnTo>
                <a:lnTo>
                  <a:pt x="71940" y="23113"/>
                </a:lnTo>
                <a:lnTo>
                  <a:pt x="72055" y="23367"/>
                </a:lnTo>
                <a:lnTo>
                  <a:pt x="72170" y="23621"/>
                </a:lnTo>
                <a:close/>
              </a:path>
              <a:path w="120015" h="43180">
                <a:moveTo>
                  <a:pt x="43078" y="25780"/>
                </a:moveTo>
                <a:lnTo>
                  <a:pt x="21771" y="25780"/>
                </a:lnTo>
                <a:lnTo>
                  <a:pt x="20848" y="24383"/>
                </a:lnTo>
                <a:lnTo>
                  <a:pt x="21634" y="23367"/>
                </a:lnTo>
                <a:lnTo>
                  <a:pt x="22710" y="22097"/>
                </a:lnTo>
                <a:lnTo>
                  <a:pt x="22367" y="22097"/>
                </a:lnTo>
                <a:lnTo>
                  <a:pt x="23378" y="22351"/>
                </a:lnTo>
                <a:lnTo>
                  <a:pt x="66059" y="22351"/>
                </a:lnTo>
                <a:lnTo>
                  <a:pt x="65984" y="23113"/>
                </a:lnTo>
                <a:lnTo>
                  <a:pt x="56521" y="23113"/>
                </a:lnTo>
                <a:lnTo>
                  <a:pt x="55593" y="24256"/>
                </a:lnTo>
                <a:lnTo>
                  <a:pt x="55241" y="24764"/>
                </a:lnTo>
                <a:lnTo>
                  <a:pt x="55096" y="25018"/>
                </a:lnTo>
                <a:lnTo>
                  <a:pt x="50907" y="25018"/>
                </a:lnTo>
                <a:lnTo>
                  <a:pt x="48040" y="25399"/>
                </a:lnTo>
                <a:lnTo>
                  <a:pt x="43093" y="25399"/>
                </a:lnTo>
                <a:lnTo>
                  <a:pt x="43078" y="25780"/>
                </a:lnTo>
                <a:close/>
              </a:path>
              <a:path w="120015" h="43180">
                <a:moveTo>
                  <a:pt x="66184" y="23113"/>
                </a:moveTo>
                <a:lnTo>
                  <a:pt x="66084" y="22097"/>
                </a:lnTo>
                <a:lnTo>
                  <a:pt x="66556" y="22351"/>
                </a:lnTo>
                <a:lnTo>
                  <a:pt x="66860" y="22351"/>
                </a:lnTo>
                <a:lnTo>
                  <a:pt x="66184" y="23113"/>
                </a:lnTo>
                <a:close/>
              </a:path>
              <a:path w="120015" h="43180">
                <a:moveTo>
                  <a:pt x="67350" y="23367"/>
                </a:moveTo>
                <a:lnTo>
                  <a:pt x="65958" y="23367"/>
                </a:lnTo>
                <a:lnTo>
                  <a:pt x="66860" y="22351"/>
                </a:lnTo>
                <a:lnTo>
                  <a:pt x="66396" y="22351"/>
                </a:lnTo>
                <a:lnTo>
                  <a:pt x="67350" y="23367"/>
                </a:lnTo>
                <a:close/>
              </a:path>
              <a:path w="120015" h="43180">
                <a:moveTo>
                  <a:pt x="8202" y="25018"/>
                </a:moveTo>
                <a:lnTo>
                  <a:pt x="8020" y="25018"/>
                </a:lnTo>
                <a:lnTo>
                  <a:pt x="4678" y="23113"/>
                </a:lnTo>
                <a:lnTo>
                  <a:pt x="7589" y="23113"/>
                </a:lnTo>
                <a:lnTo>
                  <a:pt x="7671" y="23367"/>
                </a:lnTo>
                <a:lnTo>
                  <a:pt x="7753" y="23621"/>
                </a:lnTo>
                <a:lnTo>
                  <a:pt x="7834" y="23875"/>
                </a:lnTo>
                <a:lnTo>
                  <a:pt x="7957" y="24256"/>
                </a:lnTo>
                <a:lnTo>
                  <a:pt x="8120" y="24764"/>
                </a:lnTo>
                <a:lnTo>
                  <a:pt x="8202" y="25018"/>
                </a:lnTo>
                <a:close/>
              </a:path>
              <a:path w="120015" h="43180">
                <a:moveTo>
                  <a:pt x="57274" y="23367"/>
                </a:moveTo>
                <a:lnTo>
                  <a:pt x="56315" y="23367"/>
                </a:lnTo>
                <a:lnTo>
                  <a:pt x="56521" y="23113"/>
                </a:lnTo>
                <a:lnTo>
                  <a:pt x="57238" y="23113"/>
                </a:lnTo>
                <a:lnTo>
                  <a:pt x="57274" y="23367"/>
                </a:lnTo>
                <a:close/>
              </a:path>
              <a:path w="120015" h="43180">
                <a:moveTo>
                  <a:pt x="59388" y="30225"/>
                </a:moveTo>
                <a:lnTo>
                  <a:pt x="58371" y="28701"/>
                </a:lnTo>
                <a:lnTo>
                  <a:pt x="58140" y="28447"/>
                </a:lnTo>
                <a:lnTo>
                  <a:pt x="57903" y="27177"/>
                </a:lnTo>
                <a:lnTo>
                  <a:pt x="57777" y="26415"/>
                </a:lnTo>
                <a:lnTo>
                  <a:pt x="57637" y="25780"/>
                </a:lnTo>
                <a:lnTo>
                  <a:pt x="57520" y="25018"/>
                </a:lnTo>
                <a:lnTo>
                  <a:pt x="57423" y="24383"/>
                </a:lnTo>
                <a:lnTo>
                  <a:pt x="57345" y="23875"/>
                </a:lnTo>
                <a:lnTo>
                  <a:pt x="57238" y="23113"/>
                </a:lnTo>
                <a:lnTo>
                  <a:pt x="65984" y="23113"/>
                </a:lnTo>
                <a:lnTo>
                  <a:pt x="65958" y="23367"/>
                </a:lnTo>
                <a:lnTo>
                  <a:pt x="67350" y="23367"/>
                </a:lnTo>
                <a:lnTo>
                  <a:pt x="68037" y="24256"/>
                </a:lnTo>
                <a:lnTo>
                  <a:pt x="65660" y="24383"/>
                </a:lnTo>
                <a:lnTo>
                  <a:pt x="65319" y="24764"/>
                </a:lnTo>
                <a:lnTo>
                  <a:pt x="64657" y="25399"/>
                </a:lnTo>
                <a:lnTo>
                  <a:pt x="64552" y="25780"/>
                </a:lnTo>
                <a:lnTo>
                  <a:pt x="64759" y="26415"/>
                </a:lnTo>
                <a:lnTo>
                  <a:pt x="64939" y="27177"/>
                </a:lnTo>
                <a:lnTo>
                  <a:pt x="65114" y="28066"/>
                </a:lnTo>
                <a:lnTo>
                  <a:pt x="62431" y="28066"/>
                </a:lnTo>
                <a:lnTo>
                  <a:pt x="64226" y="29717"/>
                </a:lnTo>
                <a:lnTo>
                  <a:pt x="59388" y="30225"/>
                </a:lnTo>
                <a:close/>
              </a:path>
              <a:path w="120015" h="43180">
                <a:moveTo>
                  <a:pt x="65958" y="23367"/>
                </a:moveTo>
                <a:lnTo>
                  <a:pt x="65984" y="23113"/>
                </a:lnTo>
                <a:lnTo>
                  <a:pt x="66184" y="23113"/>
                </a:lnTo>
                <a:lnTo>
                  <a:pt x="65958" y="23367"/>
                </a:lnTo>
                <a:close/>
              </a:path>
              <a:path w="120015" h="43180">
                <a:moveTo>
                  <a:pt x="71364" y="23367"/>
                </a:moveTo>
                <a:lnTo>
                  <a:pt x="67350" y="23367"/>
                </a:lnTo>
                <a:lnTo>
                  <a:pt x="67112" y="23113"/>
                </a:lnTo>
                <a:lnTo>
                  <a:pt x="70557" y="23113"/>
                </a:lnTo>
                <a:lnTo>
                  <a:pt x="71364" y="23367"/>
                </a:lnTo>
                <a:close/>
              </a:path>
              <a:path w="120015" h="43180">
                <a:moveTo>
                  <a:pt x="5633" y="26542"/>
                </a:moveTo>
                <a:lnTo>
                  <a:pt x="4303" y="26542"/>
                </a:lnTo>
                <a:lnTo>
                  <a:pt x="6829" y="25780"/>
                </a:lnTo>
                <a:lnTo>
                  <a:pt x="9157" y="25018"/>
                </a:lnTo>
                <a:lnTo>
                  <a:pt x="11308" y="23875"/>
                </a:lnTo>
                <a:lnTo>
                  <a:pt x="11369" y="25780"/>
                </a:lnTo>
                <a:lnTo>
                  <a:pt x="5843" y="25780"/>
                </a:lnTo>
                <a:lnTo>
                  <a:pt x="5682" y="26415"/>
                </a:lnTo>
                <a:close/>
              </a:path>
              <a:path w="120015" h="43180">
                <a:moveTo>
                  <a:pt x="6445" y="25780"/>
                </a:moveTo>
                <a:lnTo>
                  <a:pt x="5850" y="25780"/>
                </a:lnTo>
                <a:lnTo>
                  <a:pt x="5956" y="25399"/>
                </a:lnTo>
                <a:lnTo>
                  <a:pt x="6063" y="25018"/>
                </a:lnTo>
                <a:lnTo>
                  <a:pt x="6134" y="24764"/>
                </a:lnTo>
                <a:lnTo>
                  <a:pt x="6231" y="24383"/>
                </a:lnTo>
                <a:lnTo>
                  <a:pt x="6323" y="25018"/>
                </a:lnTo>
                <a:lnTo>
                  <a:pt x="6445" y="25780"/>
                </a:lnTo>
                <a:close/>
              </a:path>
              <a:path w="120015" h="43180">
                <a:moveTo>
                  <a:pt x="68541" y="25018"/>
                </a:moveTo>
                <a:lnTo>
                  <a:pt x="65301" y="24383"/>
                </a:lnTo>
                <a:lnTo>
                  <a:pt x="68083" y="24383"/>
                </a:lnTo>
                <a:lnTo>
                  <a:pt x="68541" y="25018"/>
                </a:lnTo>
                <a:close/>
              </a:path>
              <a:path w="120015" h="43180">
                <a:moveTo>
                  <a:pt x="52644" y="27177"/>
                </a:moveTo>
                <a:lnTo>
                  <a:pt x="50000" y="27177"/>
                </a:lnTo>
                <a:lnTo>
                  <a:pt x="49350" y="26542"/>
                </a:lnTo>
                <a:lnTo>
                  <a:pt x="49586" y="26542"/>
                </a:lnTo>
                <a:lnTo>
                  <a:pt x="50858" y="25018"/>
                </a:lnTo>
                <a:lnTo>
                  <a:pt x="55096" y="25018"/>
                </a:lnTo>
                <a:lnTo>
                  <a:pt x="54562" y="25780"/>
                </a:lnTo>
                <a:lnTo>
                  <a:pt x="52179" y="25780"/>
                </a:lnTo>
                <a:lnTo>
                  <a:pt x="52644" y="27177"/>
                </a:lnTo>
                <a:close/>
              </a:path>
              <a:path w="120015" h="43180">
                <a:moveTo>
                  <a:pt x="48325" y="28066"/>
                </a:moveTo>
                <a:lnTo>
                  <a:pt x="47839" y="28066"/>
                </a:lnTo>
                <a:lnTo>
                  <a:pt x="65530" y="27177"/>
                </a:lnTo>
                <a:lnTo>
                  <a:pt x="44499" y="27177"/>
                </a:lnTo>
                <a:lnTo>
                  <a:pt x="43391" y="25780"/>
                </a:lnTo>
                <a:lnTo>
                  <a:pt x="43007" y="25399"/>
                </a:lnTo>
                <a:lnTo>
                  <a:pt x="48040" y="25399"/>
                </a:lnTo>
                <a:lnTo>
                  <a:pt x="49336" y="26542"/>
                </a:lnTo>
                <a:lnTo>
                  <a:pt x="49578" y="26542"/>
                </a:lnTo>
                <a:lnTo>
                  <a:pt x="49088" y="27177"/>
                </a:lnTo>
                <a:lnTo>
                  <a:pt x="48325" y="28066"/>
                </a:lnTo>
                <a:close/>
              </a:path>
              <a:path w="120015" h="43180">
                <a:moveTo>
                  <a:pt x="34365" y="28955"/>
                </a:moveTo>
                <a:lnTo>
                  <a:pt x="6872" y="28955"/>
                </a:lnTo>
                <a:lnTo>
                  <a:pt x="6627" y="27177"/>
                </a:lnTo>
                <a:lnTo>
                  <a:pt x="6534" y="26542"/>
                </a:lnTo>
                <a:lnTo>
                  <a:pt x="6423" y="25780"/>
                </a:lnTo>
                <a:lnTo>
                  <a:pt x="11369" y="25780"/>
                </a:lnTo>
                <a:lnTo>
                  <a:pt x="11452" y="27177"/>
                </a:lnTo>
                <a:lnTo>
                  <a:pt x="54788" y="27177"/>
                </a:lnTo>
                <a:lnTo>
                  <a:pt x="26997" y="28066"/>
                </a:lnTo>
                <a:lnTo>
                  <a:pt x="34642" y="28066"/>
                </a:lnTo>
                <a:lnTo>
                  <a:pt x="34524" y="28447"/>
                </a:lnTo>
                <a:lnTo>
                  <a:pt x="34444" y="28701"/>
                </a:lnTo>
                <a:lnTo>
                  <a:pt x="34365" y="28955"/>
                </a:lnTo>
                <a:close/>
              </a:path>
              <a:path w="120015" h="43180">
                <a:moveTo>
                  <a:pt x="53953" y="28066"/>
                </a:moveTo>
                <a:lnTo>
                  <a:pt x="53570" y="26542"/>
                </a:lnTo>
                <a:lnTo>
                  <a:pt x="51893" y="25780"/>
                </a:lnTo>
                <a:lnTo>
                  <a:pt x="54405" y="25780"/>
                </a:lnTo>
                <a:lnTo>
                  <a:pt x="55149" y="27177"/>
                </a:lnTo>
                <a:lnTo>
                  <a:pt x="56775" y="27177"/>
                </a:lnTo>
                <a:lnTo>
                  <a:pt x="53953" y="28066"/>
                </a:lnTo>
                <a:close/>
              </a:path>
              <a:path w="120015" h="43180">
                <a:moveTo>
                  <a:pt x="47861" y="28701"/>
                </a:moveTo>
                <a:lnTo>
                  <a:pt x="49581" y="26542"/>
                </a:lnTo>
                <a:lnTo>
                  <a:pt x="49350" y="26542"/>
                </a:lnTo>
                <a:lnTo>
                  <a:pt x="50000" y="27177"/>
                </a:lnTo>
                <a:lnTo>
                  <a:pt x="55357" y="27177"/>
                </a:lnTo>
                <a:lnTo>
                  <a:pt x="48227" y="28066"/>
                </a:lnTo>
                <a:lnTo>
                  <a:pt x="50316" y="27177"/>
                </a:lnTo>
                <a:lnTo>
                  <a:pt x="48462" y="28447"/>
                </a:lnTo>
                <a:lnTo>
                  <a:pt x="47861" y="28701"/>
                </a:lnTo>
                <a:close/>
              </a:path>
              <a:path w="120015" h="43180">
                <a:moveTo>
                  <a:pt x="34642" y="28066"/>
                </a:moveTo>
                <a:lnTo>
                  <a:pt x="26997" y="28066"/>
                </a:lnTo>
                <a:lnTo>
                  <a:pt x="54788" y="27177"/>
                </a:lnTo>
                <a:lnTo>
                  <a:pt x="34919" y="27177"/>
                </a:lnTo>
                <a:lnTo>
                  <a:pt x="34642" y="28066"/>
                </a:lnTo>
                <a:close/>
              </a:path>
              <a:path w="120015" h="43180">
                <a:moveTo>
                  <a:pt x="35236" y="28066"/>
                </a:moveTo>
                <a:lnTo>
                  <a:pt x="34642" y="28066"/>
                </a:lnTo>
                <a:lnTo>
                  <a:pt x="34919" y="27177"/>
                </a:lnTo>
                <a:lnTo>
                  <a:pt x="34617" y="27177"/>
                </a:lnTo>
                <a:lnTo>
                  <a:pt x="35236" y="28066"/>
                </a:lnTo>
                <a:close/>
              </a:path>
              <a:path w="120015" h="43180">
                <a:moveTo>
                  <a:pt x="36931" y="28955"/>
                </a:moveTo>
                <a:lnTo>
                  <a:pt x="35856" y="28955"/>
                </a:lnTo>
                <a:lnTo>
                  <a:pt x="34617" y="27177"/>
                </a:lnTo>
                <a:lnTo>
                  <a:pt x="49416" y="27177"/>
                </a:lnTo>
                <a:lnTo>
                  <a:pt x="37953" y="28066"/>
                </a:lnTo>
                <a:lnTo>
                  <a:pt x="36931" y="28066"/>
                </a:lnTo>
                <a:lnTo>
                  <a:pt x="36931" y="28955"/>
                </a:lnTo>
                <a:close/>
              </a:path>
              <a:path w="120015" h="43180">
                <a:moveTo>
                  <a:pt x="44143" y="28066"/>
                </a:moveTo>
                <a:lnTo>
                  <a:pt x="42821" y="28066"/>
                </a:lnTo>
                <a:lnTo>
                  <a:pt x="42926" y="27177"/>
                </a:lnTo>
                <a:lnTo>
                  <a:pt x="44702" y="27177"/>
                </a:lnTo>
                <a:lnTo>
                  <a:pt x="44143" y="28066"/>
                </a:lnTo>
                <a:close/>
              </a:path>
              <a:path w="120015" h="43180">
                <a:moveTo>
                  <a:pt x="45054" y="30987"/>
                </a:moveTo>
                <a:lnTo>
                  <a:pt x="43265" y="29463"/>
                </a:lnTo>
                <a:lnTo>
                  <a:pt x="44702" y="27177"/>
                </a:lnTo>
                <a:lnTo>
                  <a:pt x="65530" y="27177"/>
                </a:lnTo>
                <a:lnTo>
                  <a:pt x="47839" y="28066"/>
                </a:lnTo>
                <a:lnTo>
                  <a:pt x="48325" y="28066"/>
                </a:lnTo>
                <a:lnTo>
                  <a:pt x="47861" y="28701"/>
                </a:lnTo>
                <a:lnTo>
                  <a:pt x="48247" y="28701"/>
                </a:lnTo>
                <a:lnTo>
                  <a:pt x="45054" y="30987"/>
                </a:lnTo>
                <a:close/>
              </a:path>
              <a:path w="120015" h="43180">
                <a:moveTo>
                  <a:pt x="48367" y="28066"/>
                </a:moveTo>
                <a:lnTo>
                  <a:pt x="48227" y="28066"/>
                </a:lnTo>
                <a:lnTo>
                  <a:pt x="55357" y="27177"/>
                </a:lnTo>
                <a:lnTo>
                  <a:pt x="49075" y="27177"/>
                </a:lnTo>
                <a:lnTo>
                  <a:pt x="48367" y="28066"/>
                </a:lnTo>
                <a:close/>
              </a:path>
              <a:path w="120015" h="43180">
                <a:moveTo>
                  <a:pt x="48462" y="28447"/>
                </a:moveTo>
                <a:lnTo>
                  <a:pt x="50316" y="27177"/>
                </a:lnTo>
                <a:lnTo>
                  <a:pt x="53164" y="27177"/>
                </a:lnTo>
                <a:lnTo>
                  <a:pt x="48462" y="28447"/>
                </a:lnTo>
                <a:close/>
              </a:path>
              <a:path w="120015" h="43180">
                <a:moveTo>
                  <a:pt x="50108" y="28066"/>
                </a:moveTo>
                <a:lnTo>
                  <a:pt x="49873" y="28066"/>
                </a:lnTo>
                <a:lnTo>
                  <a:pt x="53164" y="27177"/>
                </a:lnTo>
                <a:lnTo>
                  <a:pt x="53947" y="27177"/>
                </a:lnTo>
                <a:lnTo>
                  <a:pt x="50108" y="28066"/>
                </a:lnTo>
                <a:close/>
              </a:path>
              <a:path w="120015" h="43180">
                <a:moveTo>
                  <a:pt x="53953" y="28066"/>
                </a:moveTo>
                <a:lnTo>
                  <a:pt x="50108" y="28066"/>
                </a:lnTo>
                <a:lnTo>
                  <a:pt x="53947" y="27177"/>
                </a:lnTo>
                <a:lnTo>
                  <a:pt x="53734" y="27177"/>
                </a:lnTo>
                <a:lnTo>
                  <a:pt x="53953" y="28066"/>
                </a:lnTo>
                <a:close/>
              </a:path>
              <a:path w="120015" h="43180">
                <a:moveTo>
                  <a:pt x="54132" y="28066"/>
                </a:moveTo>
                <a:lnTo>
                  <a:pt x="53953" y="28066"/>
                </a:lnTo>
                <a:lnTo>
                  <a:pt x="56775" y="27177"/>
                </a:lnTo>
                <a:lnTo>
                  <a:pt x="56641" y="27177"/>
                </a:lnTo>
                <a:lnTo>
                  <a:pt x="54132" y="28066"/>
                </a:lnTo>
                <a:close/>
              </a:path>
              <a:path w="120015" h="43180">
                <a:moveTo>
                  <a:pt x="58069" y="28066"/>
                </a:moveTo>
                <a:lnTo>
                  <a:pt x="54132" y="28066"/>
                </a:lnTo>
                <a:lnTo>
                  <a:pt x="56641" y="27177"/>
                </a:lnTo>
                <a:lnTo>
                  <a:pt x="57903" y="27177"/>
                </a:lnTo>
                <a:lnTo>
                  <a:pt x="58069" y="28066"/>
                </a:lnTo>
                <a:close/>
              </a:path>
              <a:path w="120015" h="43180">
                <a:moveTo>
                  <a:pt x="6545" y="30225"/>
                </a:moveTo>
                <a:lnTo>
                  <a:pt x="5414" y="30225"/>
                </a:lnTo>
                <a:lnTo>
                  <a:pt x="4304" y="29463"/>
                </a:lnTo>
                <a:lnTo>
                  <a:pt x="4478" y="28955"/>
                </a:lnTo>
                <a:lnTo>
                  <a:pt x="4565" y="28701"/>
                </a:lnTo>
                <a:lnTo>
                  <a:pt x="4628" y="28447"/>
                </a:lnTo>
                <a:lnTo>
                  <a:pt x="5030" y="28447"/>
                </a:lnTo>
                <a:lnTo>
                  <a:pt x="6516" y="28955"/>
                </a:lnTo>
                <a:lnTo>
                  <a:pt x="34339" y="28955"/>
                </a:lnTo>
                <a:lnTo>
                  <a:pt x="34113" y="29463"/>
                </a:lnTo>
                <a:lnTo>
                  <a:pt x="6305" y="29463"/>
                </a:lnTo>
                <a:lnTo>
                  <a:pt x="5675" y="29717"/>
                </a:lnTo>
                <a:lnTo>
                  <a:pt x="6374" y="29717"/>
                </a:lnTo>
                <a:lnTo>
                  <a:pt x="6545" y="30225"/>
                </a:lnTo>
                <a:close/>
              </a:path>
              <a:path w="120015" h="43180">
                <a:moveTo>
                  <a:pt x="48247" y="28701"/>
                </a:moveTo>
                <a:lnTo>
                  <a:pt x="47861" y="28701"/>
                </a:lnTo>
                <a:lnTo>
                  <a:pt x="48462" y="28447"/>
                </a:lnTo>
                <a:lnTo>
                  <a:pt x="48247" y="28701"/>
                </a:lnTo>
                <a:close/>
              </a:path>
              <a:path w="120015" h="43180">
                <a:moveTo>
                  <a:pt x="9575" y="43052"/>
                </a:moveTo>
                <a:lnTo>
                  <a:pt x="0" y="40512"/>
                </a:lnTo>
                <a:lnTo>
                  <a:pt x="495" y="40512"/>
                </a:lnTo>
                <a:lnTo>
                  <a:pt x="3901" y="39877"/>
                </a:lnTo>
                <a:lnTo>
                  <a:pt x="3303" y="38988"/>
                </a:lnTo>
                <a:lnTo>
                  <a:pt x="1250" y="36575"/>
                </a:lnTo>
                <a:lnTo>
                  <a:pt x="1034" y="36194"/>
                </a:lnTo>
                <a:lnTo>
                  <a:pt x="1034" y="31241"/>
                </a:lnTo>
                <a:lnTo>
                  <a:pt x="3754" y="28955"/>
                </a:lnTo>
                <a:lnTo>
                  <a:pt x="3369" y="28955"/>
                </a:lnTo>
                <a:lnTo>
                  <a:pt x="4304" y="29463"/>
                </a:lnTo>
                <a:lnTo>
                  <a:pt x="4061" y="30225"/>
                </a:lnTo>
                <a:lnTo>
                  <a:pt x="5467" y="30225"/>
                </a:lnTo>
                <a:lnTo>
                  <a:pt x="6888" y="31241"/>
                </a:lnTo>
                <a:lnTo>
                  <a:pt x="26726" y="31241"/>
                </a:lnTo>
                <a:lnTo>
                  <a:pt x="26862" y="31749"/>
                </a:lnTo>
                <a:lnTo>
                  <a:pt x="26339" y="32638"/>
                </a:lnTo>
                <a:lnTo>
                  <a:pt x="6231" y="32638"/>
                </a:lnTo>
                <a:lnTo>
                  <a:pt x="8176" y="38734"/>
                </a:lnTo>
                <a:lnTo>
                  <a:pt x="8257" y="38988"/>
                </a:lnTo>
                <a:lnTo>
                  <a:pt x="6589" y="40766"/>
                </a:lnTo>
                <a:lnTo>
                  <a:pt x="8849" y="40766"/>
                </a:lnTo>
                <a:lnTo>
                  <a:pt x="9575" y="43052"/>
                </a:lnTo>
                <a:close/>
              </a:path>
              <a:path w="120015" h="43180">
                <a:moveTo>
                  <a:pt x="39051" y="30225"/>
                </a:moveTo>
                <a:lnTo>
                  <a:pt x="36931" y="30225"/>
                </a:lnTo>
                <a:lnTo>
                  <a:pt x="36931" y="28955"/>
                </a:lnTo>
                <a:lnTo>
                  <a:pt x="39151" y="28955"/>
                </a:lnTo>
                <a:lnTo>
                  <a:pt x="39051" y="30225"/>
                </a:lnTo>
                <a:close/>
              </a:path>
              <a:path w="120015" h="43180">
                <a:moveTo>
                  <a:pt x="4414" y="30225"/>
                </a:moveTo>
                <a:lnTo>
                  <a:pt x="4068" y="30225"/>
                </a:lnTo>
                <a:lnTo>
                  <a:pt x="4240" y="29717"/>
                </a:lnTo>
                <a:lnTo>
                  <a:pt x="4304" y="29463"/>
                </a:lnTo>
                <a:lnTo>
                  <a:pt x="4674" y="29717"/>
                </a:lnTo>
                <a:lnTo>
                  <a:pt x="5675" y="29717"/>
                </a:lnTo>
                <a:lnTo>
                  <a:pt x="4414" y="30225"/>
                </a:lnTo>
                <a:close/>
              </a:path>
              <a:path w="120015" h="43180">
                <a:moveTo>
                  <a:pt x="34721" y="34162"/>
                </a:moveTo>
                <a:lnTo>
                  <a:pt x="33481" y="33527"/>
                </a:lnTo>
                <a:lnTo>
                  <a:pt x="26746" y="29717"/>
                </a:lnTo>
                <a:lnTo>
                  <a:pt x="6374" y="29717"/>
                </a:lnTo>
                <a:lnTo>
                  <a:pt x="6288" y="29463"/>
                </a:lnTo>
                <a:lnTo>
                  <a:pt x="34113" y="29463"/>
                </a:lnTo>
                <a:lnTo>
                  <a:pt x="34047" y="29717"/>
                </a:lnTo>
                <a:lnTo>
                  <a:pt x="34937" y="30225"/>
                </a:lnTo>
                <a:lnTo>
                  <a:pt x="39038" y="30225"/>
                </a:lnTo>
                <a:lnTo>
                  <a:pt x="38964" y="31241"/>
                </a:lnTo>
                <a:lnTo>
                  <a:pt x="34004" y="31241"/>
                </a:lnTo>
                <a:lnTo>
                  <a:pt x="33586" y="32384"/>
                </a:lnTo>
                <a:lnTo>
                  <a:pt x="35466" y="32384"/>
                </a:lnTo>
                <a:lnTo>
                  <a:pt x="35413" y="32638"/>
                </a:lnTo>
                <a:lnTo>
                  <a:pt x="34670" y="33019"/>
                </a:lnTo>
                <a:lnTo>
                  <a:pt x="34385" y="33019"/>
                </a:lnTo>
                <a:lnTo>
                  <a:pt x="34721" y="34162"/>
                </a:lnTo>
                <a:close/>
              </a:path>
              <a:path w="120015" h="43180">
                <a:moveTo>
                  <a:pt x="27644" y="30225"/>
                </a:moveTo>
                <a:lnTo>
                  <a:pt x="26896" y="30225"/>
                </a:lnTo>
                <a:lnTo>
                  <a:pt x="27494" y="29717"/>
                </a:lnTo>
                <a:lnTo>
                  <a:pt x="26746" y="29717"/>
                </a:lnTo>
                <a:lnTo>
                  <a:pt x="27644" y="30225"/>
                </a:lnTo>
                <a:close/>
              </a:path>
              <a:path w="120015" h="43180">
                <a:moveTo>
                  <a:pt x="35711" y="30225"/>
                </a:moveTo>
                <a:lnTo>
                  <a:pt x="34937" y="30225"/>
                </a:lnTo>
                <a:lnTo>
                  <a:pt x="34047" y="29717"/>
                </a:lnTo>
                <a:lnTo>
                  <a:pt x="33272" y="29717"/>
                </a:lnTo>
                <a:lnTo>
                  <a:pt x="35711" y="30225"/>
                </a:lnTo>
                <a:close/>
              </a:path>
              <a:path w="120015" h="43180">
                <a:moveTo>
                  <a:pt x="26726" y="31241"/>
                </a:moveTo>
                <a:lnTo>
                  <a:pt x="6888" y="31241"/>
                </a:lnTo>
                <a:lnTo>
                  <a:pt x="6545" y="30225"/>
                </a:lnTo>
                <a:lnTo>
                  <a:pt x="26555" y="30225"/>
                </a:lnTo>
                <a:lnTo>
                  <a:pt x="26683" y="30987"/>
                </a:lnTo>
                <a:lnTo>
                  <a:pt x="26726" y="31241"/>
                </a:lnTo>
                <a:close/>
              </a:path>
              <a:path w="120015" h="43180">
                <a:moveTo>
                  <a:pt x="38782" y="33527"/>
                </a:moveTo>
                <a:lnTo>
                  <a:pt x="37349" y="31241"/>
                </a:lnTo>
                <a:lnTo>
                  <a:pt x="38964" y="31241"/>
                </a:lnTo>
                <a:lnTo>
                  <a:pt x="38849" y="32638"/>
                </a:lnTo>
                <a:lnTo>
                  <a:pt x="38782" y="33527"/>
                </a:lnTo>
                <a:close/>
              </a:path>
              <a:path w="120015" h="43180">
                <a:moveTo>
                  <a:pt x="35466" y="32384"/>
                </a:moveTo>
                <a:lnTo>
                  <a:pt x="33586" y="32384"/>
                </a:lnTo>
                <a:lnTo>
                  <a:pt x="35676" y="31749"/>
                </a:lnTo>
                <a:lnTo>
                  <a:pt x="35466" y="32384"/>
                </a:lnTo>
                <a:close/>
              </a:path>
              <a:path w="120015" h="43180">
                <a:moveTo>
                  <a:pt x="17193" y="38099"/>
                </a:moveTo>
                <a:lnTo>
                  <a:pt x="12024" y="38099"/>
                </a:lnTo>
                <a:lnTo>
                  <a:pt x="6231" y="32638"/>
                </a:lnTo>
                <a:lnTo>
                  <a:pt x="26339" y="32638"/>
                </a:lnTo>
                <a:lnTo>
                  <a:pt x="26060" y="33019"/>
                </a:lnTo>
                <a:lnTo>
                  <a:pt x="25202" y="33019"/>
                </a:lnTo>
                <a:lnTo>
                  <a:pt x="24030" y="34543"/>
                </a:lnTo>
                <a:lnTo>
                  <a:pt x="23908" y="35686"/>
                </a:lnTo>
                <a:lnTo>
                  <a:pt x="21979" y="35686"/>
                </a:lnTo>
                <a:lnTo>
                  <a:pt x="19431" y="36194"/>
                </a:lnTo>
                <a:lnTo>
                  <a:pt x="17193" y="38099"/>
                </a:lnTo>
                <a:close/>
              </a:path>
              <a:path w="120015" h="43180">
                <a:moveTo>
                  <a:pt x="23432" y="36575"/>
                </a:moveTo>
                <a:lnTo>
                  <a:pt x="22118" y="35686"/>
                </a:lnTo>
                <a:lnTo>
                  <a:pt x="23908" y="35686"/>
                </a:lnTo>
                <a:lnTo>
                  <a:pt x="23850" y="36194"/>
                </a:lnTo>
                <a:lnTo>
                  <a:pt x="23432" y="36575"/>
                </a:lnTo>
                <a:close/>
              </a:path>
              <a:path w="120015" h="43180">
                <a:moveTo>
                  <a:pt x="8747" y="40512"/>
                </a:moveTo>
                <a:lnTo>
                  <a:pt x="8284" y="38988"/>
                </a:lnTo>
                <a:lnTo>
                  <a:pt x="9456" y="37845"/>
                </a:lnTo>
                <a:lnTo>
                  <a:pt x="12024" y="38099"/>
                </a:lnTo>
                <a:lnTo>
                  <a:pt x="17193" y="38099"/>
                </a:lnTo>
                <a:lnTo>
                  <a:pt x="16564" y="38734"/>
                </a:lnTo>
                <a:lnTo>
                  <a:pt x="14055" y="39496"/>
                </a:lnTo>
                <a:lnTo>
                  <a:pt x="12622" y="39877"/>
                </a:lnTo>
                <a:lnTo>
                  <a:pt x="8747" y="40512"/>
                </a:lnTo>
                <a:close/>
              </a:path>
              <a:path w="120015" h="43180">
                <a:moveTo>
                  <a:pt x="6589" y="40766"/>
                </a:moveTo>
                <a:lnTo>
                  <a:pt x="8284" y="38988"/>
                </a:lnTo>
                <a:lnTo>
                  <a:pt x="8747" y="40512"/>
                </a:lnTo>
                <a:lnTo>
                  <a:pt x="6589" y="40766"/>
                </a:lnTo>
                <a:close/>
              </a:path>
              <a:path w="120015" h="43180">
                <a:moveTo>
                  <a:pt x="8849" y="40766"/>
                </a:moveTo>
                <a:lnTo>
                  <a:pt x="6589" y="40766"/>
                </a:lnTo>
                <a:lnTo>
                  <a:pt x="8747" y="40512"/>
                </a:lnTo>
                <a:lnTo>
                  <a:pt x="8849" y="40766"/>
                </a:lnTo>
                <a:close/>
              </a:path>
            </a:pathLst>
          </a:custGeom>
          <a:solidFill>
            <a:srgbClr val="E84066"/>
          </a:solidFill>
        </p:spPr>
        <p:txBody>
          <a:bodyPr wrap="square" lIns="0" tIns="0" rIns="0" bIns="0" rtlCol="0"/>
          <a:lstStyle/>
          <a:p>
            <a:endParaRPr/>
          </a:p>
        </p:txBody>
      </p:sp>
      <p:sp>
        <p:nvSpPr>
          <p:cNvPr id="116" name="object 116"/>
          <p:cNvSpPr/>
          <p:nvPr/>
        </p:nvSpPr>
        <p:spPr>
          <a:xfrm>
            <a:off x="14557162" y="1939115"/>
            <a:ext cx="109220" cy="39370"/>
          </a:xfrm>
          <a:custGeom>
            <a:avLst/>
            <a:gdLst/>
            <a:ahLst/>
            <a:cxnLst/>
            <a:rect l="l" t="t" r="r" b="b"/>
            <a:pathLst>
              <a:path w="109219" h="39369">
                <a:moveTo>
                  <a:pt x="107403" y="1134"/>
                </a:moveTo>
                <a:lnTo>
                  <a:pt x="39241" y="1134"/>
                </a:lnTo>
                <a:lnTo>
                  <a:pt x="41570" y="0"/>
                </a:lnTo>
                <a:lnTo>
                  <a:pt x="105452" y="0"/>
                </a:lnTo>
                <a:lnTo>
                  <a:pt x="107403" y="1134"/>
                </a:lnTo>
                <a:close/>
              </a:path>
              <a:path w="109219" h="39369">
                <a:moveTo>
                  <a:pt x="98901" y="7346"/>
                </a:moveTo>
                <a:lnTo>
                  <a:pt x="34223" y="7346"/>
                </a:lnTo>
                <a:lnTo>
                  <a:pt x="35836" y="5614"/>
                </a:lnTo>
                <a:lnTo>
                  <a:pt x="33026" y="3710"/>
                </a:lnTo>
                <a:lnTo>
                  <a:pt x="32698" y="2714"/>
                </a:lnTo>
                <a:lnTo>
                  <a:pt x="35836" y="537"/>
                </a:lnTo>
                <a:lnTo>
                  <a:pt x="39241" y="1134"/>
                </a:lnTo>
                <a:lnTo>
                  <a:pt x="107403" y="1134"/>
                </a:lnTo>
                <a:lnTo>
                  <a:pt x="108943" y="2030"/>
                </a:lnTo>
                <a:lnTo>
                  <a:pt x="108112" y="3105"/>
                </a:lnTo>
                <a:lnTo>
                  <a:pt x="99824" y="3105"/>
                </a:lnTo>
                <a:lnTo>
                  <a:pt x="96639" y="3404"/>
                </a:lnTo>
                <a:lnTo>
                  <a:pt x="98901" y="7346"/>
                </a:lnTo>
                <a:close/>
              </a:path>
              <a:path w="109219" h="39369">
                <a:moveTo>
                  <a:pt x="89472" y="10273"/>
                </a:moveTo>
                <a:lnTo>
                  <a:pt x="26002" y="10273"/>
                </a:lnTo>
                <a:lnTo>
                  <a:pt x="27032" y="7346"/>
                </a:lnTo>
                <a:lnTo>
                  <a:pt x="27116" y="7107"/>
                </a:lnTo>
                <a:lnTo>
                  <a:pt x="32551" y="2269"/>
                </a:lnTo>
                <a:lnTo>
                  <a:pt x="32698" y="2714"/>
                </a:lnTo>
                <a:lnTo>
                  <a:pt x="32133" y="3105"/>
                </a:lnTo>
                <a:lnTo>
                  <a:pt x="33026" y="3710"/>
                </a:lnTo>
                <a:lnTo>
                  <a:pt x="34145" y="7107"/>
                </a:lnTo>
                <a:lnTo>
                  <a:pt x="34223" y="7346"/>
                </a:lnTo>
                <a:lnTo>
                  <a:pt x="98901" y="7346"/>
                </a:lnTo>
                <a:lnTo>
                  <a:pt x="100101" y="9436"/>
                </a:lnTo>
                <a:lnTo>
                  <a:pt x="90308" y="9436"/>
                </a:lnTo>
                <a:lnTo>
                  <a:pt x="89472" y="10273"/>
                </a:lnTo>
                <a:close/>
              </a:path>
              <a:path w="109219" h="39369">
                <a:moveTo>
                  <a:pt x="33026" y="3710"/>
                </a:moveTo>
                <a:lnTo>
                  <a:pt x="32133" y="3105"/>
                </a:lnTo>
                <a:lnTo>
                  <a:pt x="32698" y="2714"/>
                </a:lnTo>
                <a:lnTo>
                  <a:pt x="32827" y="3105"/>
                </a:lnTo>
                <a:lnTo>
                  <a:pt x="32925" y="3404"/>
                </a:lnTo>
                <a:lnTo>
                  <a:pt x="33026" y="3710"/>
                </a:lnTo>
                <a:close/>
              </a:path>
              <a:path w="109219" h="39369">
                <a:moveTo>
                  <a:pt x="102432" y="10452"/>
                </a:moveTo>
                <a:lnTo>
                  <a:pt x="99088" y="6390"/>
                </a:lnTo>
                <a:lnTo>
                  <a:pt x="98849" y="4599"/>
                </a:lnTo>
                <a:lnTo>
                  <a:pt x="98656" y="3710"/>
                </a:lnTo>
                <a:lnTo>
                  <a:pt x="98589" y="3404"/>
                </a:lnTo>
                <a:lnTo>
                  <a:pt x="98524" y="3105"/>
                </a:lnTo>
                <a:lnTo>
                  <a:pt x="108112" y="3105"/>
                </a:lnTo>
                <a:lnTo>
                  <a:pt x="102432" y="10452"/>
                </a:lnTo>
                <a:close/>
              </a:path>
              <a:path w="109219" h="39369">
                <a:moveTo>
                  <a:pt x="83000" y="15469"/>
                </a:moveTo>
                <a:lnTo>
                  <a:pt x="66763" y="15469"/>
                </a:lnTo>
                <a:lnTo>
                  <a:pt x="67313" y="14095"/>
                </a:lnTo>
                <a:lnTo>
                  <a:pt x="67903" y="12960"/>
                </a:lnTo>
                <a:lnTo>
                  <a:pt x="18216" y="12960"/>
                </a:lnTo>
                <a:lnTo>
                  <a:pt x="18157" y="10093"/>
                </a:lnTo>
                <a:lnTo>
                  <a:pt x="24873" y="9436"/>
                </a:lnTo>
                <a:lnTo>
                  <a:pt x="23293" y="9436"/>
                </a:lnTo>
                <a:lnTo>
                  <a:pt x="25802" y="10273"/>
                </a:lnTo>
                <a:lnTo>
                  <a:pt x="89472" y="10273"/>
                </a:lnTo>
                <a:lnTo>
                  <a:pt x="88038" y="11706"/>
                </a:lnTo>
                <a:lnTo>
                  <a:pt x="85421" y="14095"/>
                </a:lnTo>
                <a:lnTo>
                  <a:pt x="84745" y="14513"/>
                </a:lnTo>
                <a:lnTo>
                  <a:pt x="83000" y="15469"/>
                </a:lnTo>
                <a:close/>
              </a:path>
              <a:path w="109219" h="39369">
                <a:moveTo>
                  <a:pt x="96042" y="10989"/>
                </a:moveTo>
                <a:lnTo>
                  <a:pt x="90308" y="9436"/>
                </a:lnTo>
                <a:lnTo>
                  <a:pt x="100101" y="9436"/>
                </a:lnTo>
                <a:lnTo>
                  <a:pt x="100478" y="10093"/>
                </a:lnTo>
                <a:lnTo>
                  <a:pt x="100581" y="10273"/>
                </a:lnTo>
                <a:lnTo>
                  <a:pt x="96042" y="10989"/>
                </a:lnTo>
                <a:close/>
              </a:path>
              <a:path w="109219" h="39369">
                <a:moveTo>
                  <a:pt x="61386" y="17619"/>
                </a:moveTo>
                <a:lnTo>
                  <a:pt x="13199" y="17619"/>
                </a:lnTo>
                <a:lnTo>
                  <a:pt x="14155" y="14931"/>
                </a:lnTo>
                <a:lnTo>
                  <a:pt x="15363" y="12960"/>
                </a:lnTo>
                <a:lnTo>
                  <a:pt x="67901" y="12960"/>
                </a:lnTo>
                <a:lnTo>
                  <a:pt x="67325" y="14095"/>
                </a:lnTo>
                <a:lnTo>
                  <a:pt x="66999" y="14513"/>
                </a:lnTo>
                <a:lnTo>
                  <a:pt x="63191" y="14513"/>
                </a:lnTo>
                <a:lnTo>
                  <a:pt x="60576" y="15469"/>
                </a:lnTo>
                <a:lnTo>
                  <a:pt x="59971" y="15469"/>
                </a:lnTo>
                <a:lnTo>
                  <a:pt x="61167" y="17340"/>
                </a:lnTo>
                <a:lnTo>
                  <a:pt x="61386" y="17619"/>
                </a:lnTo>
                <a:close/>
              </a:path>
              <a:path w="109219" h="39369">
                <a:moveTo>
                  <a:pt x="66790" y="14931"/>
                </a:moveTo>
                <a:lnTo>
                  <a:pt x="66999" y="14513"/>
                </a:lnTo>
                <a:lnTo>
                  <a:pt x="67313" y="14095"/>
                </a:lnTo>
                <a:lnTo>
                  <a:pt x="67145" y="14513"/>
                </a:lnTo>
                <a:lnTo>
                  <a:pt x="66790" y="14931"/>
                </a:lnTo>
                <a:close/>
              </a:path>
              <a:path w="109219" h="39369">
                <a:moveTo>
                  <a:pt x="59727" y="25623"/>
                </a:moveTo>
                <a:lnTo>
                  <a:pt x="59833" y="25145"/>
                </a:lnTo>
                <a:lnTo>
                  <a:pt x="59912" y="24787"/>
                </a:lnTo>
                <a:lnTo>
                  <a:pt x="60005" y="24368"/>
                </a:lnTo>
                <a:lnTo>
                  <a:pt x="60121" y="23842"/>
                </a:lnTo>
                <a:lnTo>
                  <a:pt x="62295" y="21322"/>
                </a:lnTo>
                <a:lnTo>
                  <a:pt x="61842" y="19411"/>
                </a:lnTo>
                <a:lnTo>
                  <a:pt x="61412" y="18013"/>
                </a:lnTo>
                <a:lnTo>
                  <a:pt x="61386" y="17619"/>
                </a:lnTo>
                <a:lnTo>
                  <a:pt x="60802" y="16186"/>
                </a:lnTo>
                <a:lnTo>
                  <a:pt x="62534" y="15469"/>
                </a:lnTo>
                <a:lnTo>
                  <a:pt x="60576" y="15469"/>
                </a:lnTo>
                <a:lnTo>
                  <a:pt x="63191" y="14513"/>
                </a:lnTo>
                <a:lnTo>
                  <a:pt x="65049" y="17108"/>
                </a:lnTo>
                <a:lnTo>
                  <a:pt x="64827" y="17108"/>
                </a:lnTo>
                <a:lnTo>
                  <a:pt x="65215" y="17340"/>
                </a:lnTo>
                <a:lnTo>
                  <a:pt x="67611" y="20785"/>
                </a:lnTo>
                <a:lnTo>
                  <a:pt x="59727" y="25623"/>
                </a:lnTo>
                <a:close/>
              </a:path>
              <a:path w="109219" h="39369">
                <a:moveTo>
                  <a:pt x="66282" y="15469"/>
                </a:moveTo>
                <a:lnTo>
                  <a:pt x="63882" y="15469"/>
                </a:lnTo>
                <a:lnTo>
                  <a:pt x="63191" y="14513"/>
                </a:lnTo>
                <a:lnTo>
                  <a:pt x="66999" y="14513"/>
                </a:lnTo>
                <a:lnTo>
                  <a:pt x="66282" y="15469"/>
                </a:lnTo>
                <a:close/>
              </a:path>
              <a:path w="109219" h="39369">
                <a:moveTo>
                  <a:pt x="68929" y="19411"/>
                </a:moveTo>
                <a:lnTo>
                  <a:pt x="68666" y="19411"/>
                </a:lnTo>
                <a:lnTo>
                  <a:pt x="65215" y="17340"/>
                </a:lnTo>
                <a:lnTo>
                  <a:pt x="65053" y="17108"/>
                </a:lnTo>
                <a:lnTo>
                  <a:pt x="66299" y="15469"/>
                </a:lnTo>
                <a:lnTo>
                  <a:pt x="67171" y="14513"/>
                </a:lnTo>
                <a:lnTo>
                  <a:pt x="66978" y="14931"/>
                </a:lnTo>
                <a:lnTo>
                  <a:pt x="66763" y="15469"/>
                </a:lnTo>
                <a:lnTo>
                  <a:pt x="82911" y="15469"/>
                </a:lnTo>
                <a:lnTo>
                  <a:pt x="82588" y="15768"/>
                </a:lnTo>
                <a:lnTo>
                  <a:pt x="70998" y="15768"/>
                </a:lnTo>
                <a:lnTo>
                  <a:pt x="68929" y="19411"/>
                </a:lnTo>
                <a:close/>
              </a:path>
              <a:path w="109219" h="39369">
                <a:moveTo>
                  <a:pt x="61273" y="17340"/>
                </a:moveTo>
                <a:lnTo>
                  <a:pt x="61018" y="17108"/>
                </a:lnTo>
                <a:lnTo>
                  <a:pt x="59971" y="15469"/>
                </a:lnTo>
                <a:lnTo>
                  <a:pt x="62534" y="15469"/>
                </a:lnTo>
                <a:lnTo>
                  <a:pt x="60802" y="16186"/>
                </a:lnTo>
                <a:lnTo>
                  <a:pt x="61178" y="17108"/>
                </a:lnTo>
                <a:lnTo>
                  <a:pt x="61273" y="17340"/>
                </a:lnTo>
                <a:close/>
              </a:path>
              <a:path w="109219" h="39369">
                <a:moveTo>
                  <a:pt x="82135" y="16186"/>
                </a:moveTo>
                <a:lnTo>
                  <a:pt x="81109" y="16186"/>
                </a:lnTo>
                <a:lnTo>
                  <a:pt x="77972" y="15768"/>
                </a:lnTo>
                <a:lnTo>
                  <a:pt x="82588" y="15768"/>
                </a:lnTo>
                <a:lnTo>
                  <a:pt x="82135" y="16186"/>
                </a:lnTo>
                <a:close/>
              </a:path>
              <a:path w="109219" h="39369">
                <a:moveTo>
                  <a:pt x="60679" y="21322"/>
                </a:moveTo>
                <a:lnTo>
                  <a:pt x="6122" y="21322"/>
                </a:lnTo>
                <a:lnTo>
                  <a:pt x="6659" y="20247"/>
                </a:lnTo>
                <a:lnTo>
                  <a:pt x="6749" y="20068"/>
                </a:lnTo>
                <a:lnTo>
                  <a:pt x="8128" y="19411"/>
                </a:lnTo>
                <a:lnTo>
                  <a:pt x="9735" y="19411"/>
                </a:lnTo>
                <a:lnTo>
                  <a:pt x="10285" y="18013"/>
                </a:lnTo>
                <a:lnTo>
                  <a:pt x="11049" y="16544"/>
                </a:lnTo>
                <a:lnTo>
                  <a:pt x="12064" y="17619"/>
                </a:lnTo>
                <a:lnTo>
                  <a:pt x="61345" y="17619"/>
                </a:lnTo>
                <a:lnTo>
                  <a:pt x="61459" y="17798"/>
                </a:lnTo>
                <a:lnTo>
                  <a:pt x="61510" y="18013"/>
                </a:lnTo>
                <a:lnTo>
                  <a:pt x="61102" y="19411"/>
                </a:lnTo>
                <a:lnTo>
                  <a:pt x="60957" y="20068"/>
                </a:lnTo>
                <a:lnTo>
                  <a:pt x="60917" y="20247"/>
                </a:lnTo>
                <a:lnTo>
                  <a:pt x="60798" y="20785"/>
                </a:lnTo>
                <a:lnTo>
                  <a:pt x="60679" y="21322"/>
                </a:lnTo>
                <a:close/>
              </a:path>
              <a:path w="109219" h="39369">
                <a:moveTo>
                  <a:pt x="65215" y="17340"/>
                </a:moveTo>
                <a:lnTo>
                  <a:pt x="64827" y="17108"/>
                </a:lnTo>
                <a:lnTo>
                  <a:pt x="65049" y="17108"/>
                </a:lnTo>
                <a:lnTo>
                  <a:pt x="65215" y="17340"/>
                </a:lnTo>
                <a:close/>
              </a:path>
              <a:path w="109219" h="39369">
                <a:moveTo>
                  <a:pt x="60121" y="23842"/>
                </a:moveTo>
                <a:lnTo>
                  <a:pt x="60608" y="21800"/>
                </a:lnTo>
                <a:lnTo>
                  <a:pt x="60679" y="21322"/>
                </a:lnTo>
                <a:lnTo>
                  <a:pt x="61412" y="18013"/>
                </a:lnTo>
                <a:lnTo>
                  <a:pt x="61842" y="19411"/>
                </a:lnTo>
                <a:lnTo>
                  <a:pt x="62295" y="21322"/>
                </a:lnTo>
                <a:lnTo>
                  <a:pt x="60121" y="23842"/>
                </a:lnTo>
                <a:close/>
              </a:path>
              <a:path w="109219" h="39369">
                <a:moveTo>
                  <a:pt x="6440" y="27892"/>
                </a:moveTo>
                <a:lnTo>
                  <a:pt x="3247" y="27892"/>
                </a:lnTo>
                <a:lnTo>
                  <a:pt x="3314" y="27235"/>
                </a:lnTo>
                <a:lnTo>
                  <a:pt x="3067" y="26877"/>
                </a:lnTo>
                <a:lnTo>
                  <a:pt x="0" y="24548"/>
                </a:lnTo>
                <a:lnTo>
                  <a:pt x="2448" y="20247"/>
                </a:lnTo>
                <a:lnTo>
                  <a:pt x="5900" y="21322"/>
                </a:lnTo>
                <a:lnTo>
                  <a:pt x="60679" y="21322"/>
                </a:lnTo>
                <a:lnTo>
                  <a:pt x="60679" y="21501"/>
                </a:lnTo>
                <a:lnTo>
                  <a:pt x="51246" y="21501"/>
                </a:lnTo>
                <a:lnTo>
                  <a:pt x="49797" y="23842"/>
                </a:lnTo>
                <a:lnTo>
                  <a:pt x="38912" y="23842"/>
                </a:lnTo>
                <a:lnTo>
                  <a:pt x="38293" y="24787"/>
                </a:lnTo>
                <a:lnTo>
                  <a:pt x="28310" y="24787"/>
                </a:lnTo>
                <a:lnTo>
                  <a:pt x="26929" y="25921"/>
                </a:lnTo>
                <a:lnTo>
                  <a:pt x="21561" y="25921"/>
                </a:lnTo>
                <a:lnTo>
                  <a:pt x="22288" y="26332"/>
                </a:lnTo>
                <a:lnTo>
                  <a:pt x="5299" y="26332"/>
                </a:lnTo>
                <a:lnTo>
                  <a:pt x="6524" y="27474"/>
                </a:lnTo>
                <a:lnTo>
                  <a:pt x="7207" y="27474"/>
                </a:lnTo>
                <a:lnTo>
                  <a:pt x="6440" y="27892"/>
                </a:lnTo>
                <a:close/>
              </a:path>
              <a:path w="109219" h="39369">
                <a:moveTo>
                  <a:pt x="59667" y="24368"/>
                </a:moveTo>
                <a:lnTo>
                  <a:pt x="56323" y="21800"/>
                </a:lnTo>
                <a:lnTo>
                  <a:pt x="51843" y="21501"/>
                </a:lnTo>
                <a:lnTo>
                  <a:pt x="60639" y="21501"/>
                </a:lnTo>
                <a:lnTo>
                  <a:pt x="60121" y="23842"/>
                </a:lnTo>
                <a:lnTo>
                  <a:pt x="59667" y="24368"/>
                </a:lnTo>
                <a:close/>
              </a:path>
              <a:path w="109219" h="39369">
                <a:moveTo>
                  <a:pt x="51550" y="27892"/>
                </a:moveTo>
                <a:lnTo>
                  <a:pt x="46466" y="27892"/>
                </a:lnTo>
                <a:lnTo>
                  <a:pt x="44616" y="25145"/>
                </a:lnTo>
                <a:lnTo>
                  <a:pt x="42259" y="23842"/>
                </a:lnTo>
                <a:lnTo>
                  <a:pt x="49613" y="23842"/>
                </a:lnTo>
                <a:lnTo>
                  <a:pt x="51550" y="27892"/>
                </a:lnTo>
                <a:close/>
              </a:path>
              <a:path w="109219" h="39369">
                <a:moveTo>
                  <a:pt x="33022" y="29744"/>
                </a:moveTo>
                <a:lnTo>
                  <a:pt x="32694" y="29744"/>
                </a:lnTo>
                <a:lnTo>
                  <a:pt x="30377" y="25921"/>
                </a:lnTo>
                <a:lnTo>
                  <a:pt x="28310" y="24787"/>
                </a:lnTo>
                <a:lnTo>
                  <a:pt x="38293" y="24787"/>
                </a:lnTo>
                <a:lnTo>
                  <a:pt x="35358" y="29266"/>
                </a:lnTo>
                <a:lnTo>
                  <a:pt x="33022" y="29744"/>
                </a:lnTo>
                <a:close/>
              </a:path>
              <a:path w="109219" h="39369">
                <a:moveTo>
                  <a:pt x="23771" y="26877"/>
                </a:moveTo>
                <a:lnTo>
                  <a:pt x="21561" y="25921"/>
                </a:lnTo>
                <a:lnTo>
                  <a:pt x="26929" y="25921"/>
                </a:lnTo>
                <a:lnTo>
                  <a:pt x="26638" y="26160"/>
                </a:lnTo>
                <a:lnTo>
                  <a:pt x="23771" y="26877"/>
                </a:lnTo>
                <a:close/>
              </a:path>
              <a:path w="109219" h="39369">
                <a:moveTo>
                  <a:pt x="9974" y="37329"/>
                </a:moveTo>
                <a:lnTo>
                  <a:pt x="2687" y="36613"/>
                </a:lnTo>
                <a:lnTo>
                  <a:pt x="5435" y="32372"/>
                </a:lnTo>
                <a:lnTo>
                  <a:pt x="5400" y="32127"/>
                </a:lnTo>
                <a:lnTo>
                  <a:pt x="8959" y="29744"/>
                </a:lnTo>
                <a:lnTo>
                  <a:pt x="6524" y="27474"/>
                </a:lnTo>
                <a:lnTo>
                  <a:pt x="7207" y="27474"/>
                </a:lnTo>
                <a:lnTo>
                  <a:pt x="7645" y="27235"/>
                </a:lnTo>
                <a:lnTo>
                  <a:pt x="8219" y="26332"/>
                </a:lnTo>
                <a:lnTo>
                  <a:pt x="6956" y="26332"/>
                </a:lnTo>
                <a:lnTo>
                  <a:pt x="9407" y="26877"/>
                </a:lnTo>
                <a:lnTo>
                  <a:pt x="8779" y="26877"/>
                </a:lnTo>
                <a:lnTo>
                  <a:pt x="9138" y="27235"/>
                </a:lnTo>
                <a:lnTo>
                  <a:pt x="10123" y="27235"/>
                </a:lnTo>
                <a:lnTo>
                  <a:pt x="9795" y="27892"/>
                </a:lnTo>
                <a:lnTo>
                  <a:pt x="9079" y="28856"/>
                </a:lnTo>
                <a:lnTo>
                  <a:pt x="26051" y="28856"/>
                </a:lnTo>
                <a:lnTo>
                  <a:pt x="26100" y="30102"/>
                </a:lnTo>
                <a:lnTo>
                  <a:pt x="14095" y="30102"/>
                </a:lnTo>
                <a:lnTo>
                  <a:pt x="11945" y="34104"/>
                </a:lnTo>
                <a:lnTo>
                  <a:pt x="9974" y="37329"/>
                </a:lnTo>
                <a:close/>
              </a:path>
              <a:path w="109219" h="39369">
                <a:moveTo>
                  <a:pt x="26051" y="28856"/>
                </a:moveTo>
                <a:lnTo>
                  <a:pt x="9173" y="28856"/>
                </a:lnTo>
                <a:lnTo>
                  <a:pt x="9294" y="28609"/>
                </a:lnTo>
                <a:lnTo>
                  <a:pt x="9868" y="27892"/>
                </a:lnTo>
                <a:lnTo>
                  <a:pt x="10328" y="27235"/>
                </a:lnTo>
                <a:lnTo>
                  <a:pt x="10604" y="26877"/>
                </a:lnTo>
                <a:lnTo>
                  <a:pt x="9890" y="26877"/>
                </a:lnTo>
                <a:lnTo>
                  <a:pt x="8910" y="26332"/>
                </a:lnTo>
                <a:lnTo>
                  <a:pt x="22512" y="26332"/>
                </a:lnTo>
                <a:lnTo>
                  <a:pt x="26041" y="28609"/>
                </a:lnTo>
                <a:lnTo>
                  <a:pt x="26051" y="28856"/>
                </a:lnTo>
                <a:close/>
              </a:path>
              <a:path w="109219" h="39369">
                <a:moveTo>
                  <a:pt x="10123" y="27235"/>
                </a:moveTo>
                <a:lnTo>
                  <a:pt x="9138" y="27235"/>
                </a:lnTo>
                <a:lnTo>
                  <a:pt x="11198" y="26877"/>
                </a:lnTo>
                <a:lnTo>
                  <a:pt x="10303" y="26877"/>
                </a:lnTo>
                <a:lnTo>
                  <a:pt x="10123" y="27235"/>
                </a:lnTo>
                <a:close/>
              </a:path>
              <a:path w="109219" h="39369">
                <a:moveTo>
                  <a:pt x="9821" y="27892"/>
                </a:moveTo>
                <a:lnTo>
                  <a:pt x="10004" y="27474"/>
                </a:lnTo>
                <a:lnTo>
                  <a:pt x="10303" y="26877"/>
                </a:lnTo>
                <a:lnTo>
                  <a:pt x="10597" y="26877"/>
                </a:lnTo>
                <a:lnTo>
                  <a:pt x="9821" y="27892"/>
                </a:lnTo>
                <a:close/>
              </a:path>
              <a:path w="109219" h="39369">
                <a:moveTo>
                  <a:pt x="1911" y="34462"/>
                </a:moveTo>
                <a:lnTo>
                  <a:pt x="2126" y="32372"/>
                </a:lnTo>
                <a:lnTo>
                  <a:pt x="2152" y="32127"/>
                </a:lnTo>
                <a:lnTo>
                  <a:pt x="2268" y="30998"/>
                </a:lnTo>
                <a:lnTo>
                  <a:pt x="2360" y="30102"/>
                </a:lnTo>
                <a:lnTo>
                  <a:pt x="2458" y="28609"/>
                </a:lnTo>
                <a:lnTo>
                  <a:pt x="1963" y="27892"/>
                </a:lnTo>
                <a:lnTo>
                  <a:pt x="2392" y="27474"/>
                </a:lnTo>
                <a:lnTo>
                  <a:pt x="1951" y="27474"/>
                </a:lnTo>
                <a:lnTo>
                  <a:pt x="3066" y="27892"/>
                </a:lnTo>
                <a:lnTo>
                  <a:pt x="6351" y="27892"/>
                </a:lnTo>
                <a:lnTo>
                  <a:pt x="5296" y="30998"/>
                </a:lnTo>
                <a:lnTo>
                  <a:pt x="5400" y="32127"/>
                </a:lnTo>
                <a:lnTo>
                  <a:pt x="1911" y="34462"/>
                </a:lnTo>
                <a:close/>
              </a:path>
              <a:path w="109219" h="39369">
                <a:moveTo>
                  <a:pt x="5400" y="32127"/>
                </a:moveTo>
                <a:lnTo>
                  <a:pt x="7207" y="27474"/>
                </a:lnTo>
                <a:lnTo>
                  <a:pt x="6524" y="27474"/>
                </a:lnTo>
                <a:lnTo>
                  <a:pt x="8959" y="29744"/>
                </a:lnTo>
                <a:lnTo>
                  <a:pt x="5400" y="32127"/>
                </a:lnTo>
                <a:close/>
              </a:path>
              <a:path w="109219" h="39369">
                <a:moveTo>
                  <a:pt x="26459" y="39061"/>
                </a:moveTo>
                <a:lnTo>
                  <a:pt x="20008" y="35299"/>
                </a:lnTo>
                <a:lnTo>
                  <a:pt x="18455" y="30998"/>
                </a:lnTo>
                <a:lnTo>
                  <a:pt x="17980" y="30998"/>
                </a:lnTo>
                <a:lnTo>
                  <a:pt x="14095" y="30102"/>
                </a:lnTo>
                <a:lnTo>
                  <a:pt x="26100" y="30102"/>
                </a:lnTo>
                <a:lnTo>
                  <a:pt x="26191" y="32372"/>
                </a:lnTo>
                <a:lnTo>
                  <a:pt x="26308" y="35299"/>
                </a:lnTo>
                <a:lnTo>
                  <a:pt x="26390" y="37329"/>
                </a:lnTo>
                <a:lnTo>
                  <a:pt x="26459" y="39061"/>
                </a:lnTo>
                <a:close/>
              </a:path>
            </a:pathLst>
          </a:custGeom>
          <a:solidFill>
            <a:srgbClr val="7818DA"/>
          </a:solidFill>
        </p:spPr>
        <p:txBody>
          <a:bodyPr wrap="square" lIns="0" tIns="0" rIns="0" bIns="0" rtlCol="0"/>
          <a:lstStyle/>
          <a:p>
            <a:endParaRPr/>
          </a:p>
        </p:txBody>
      </p:sp>
      <p:sp>
        <p:nvSpPr>
          <p:cNvPr id="117" name="object 117"/>
          <p:cNvSpPr/>
          <p:nvPr/>
        </p:nvSpPr>
        <p:spPr>
          <a:xfrm>
            <a:off x="14041981" y="2185253"/>
            <a:ext cx="135890" cy="38100"/>
          </a:xfrm>
          <a:custGeom>
            <a:avLst/>
            <a:gdLst/>
            <a:ahLst/>
            <a:cxnLst/>
            <a:rect l="l" t="t" r="r" b="b"/>
            <a:pathLst>
              <a:path w="135890" h="38100">
                <a:moveTo>
                  <a:pt x="128933" y="1277"/>
                </a:moveTo>
                <a:lnTo>
                  <a:pt x="127427" y="1277"/>
                </a:lnTo>
                <a:lnTo>
                  <a:pt x="127906" y="0"/>
                </a:lnTo>
                <a:lnTo>
                  <a:pt x="128933" y="1277"/>
                </a:lnTo>
                <a:close/>
              </a:path>
              <a:path w="135890" h="38100">
                <a:moveTo>
                  <a:pt x="117665" y="3705"/>
                </a:moveTo>
                <a:lnTo>
                  <a:pt x="115244" y="3705"/>
                </a:lnTo>
                <a:lnTo>
                  <a:pt x="115662" y="3324"/>
                </a:lnTo>
                <a:lnTo>
                  <a:pt x="117454" y="657"/>
                </a:lnTo>
                <a:lnTo>
                  <a:pt x="117580" y="2435"/>
                </a:lnTo>
                <a:lnTo>
                  <a:pt x="117665" y="3705"/>
                </a:lnTo>
                <a:close/>
              </a:path>
              <a:path w="135890" h="38100">
                <a:moveTo>
                  <a:pt x="121180" y="8785"/>
                </a:moveTo>
                <a:lnTo>
                  <a:pt x="112377" y="8785"/>
                </a:lnTo>
                <a:lnTo>
                  <a:pt x="113870" y="7261"/>
                </a:lnTo>
                <a:lnTo>
                  <a:pt x="112836" y="5483"/>
                </a:lnTo>
                <a:lnTo>
                  <a:pt x="113811" y="3959"/>
                </a:lnTo>
                <a:lnTo>
                  <a:pt x="114408" y="3324"/>
                </a:lnTo>
                <a:lnTo>
                  <a:pt x="113811" y="3324"/>
                </a:lnTo>
                <a:lnTo>
                  <a:pt x="115244" y="3705"/>
                </a:lnTo>
                <a:lnTo>
                  <a:pt x="117665" y="3705"/>
                </a:lnTo>
                <a:lnTo>
                  <a:pt x="117683" y="3959"/>
                </a:lnTo>
                <a:lnTo>
                  <a:pt x="117972" y="3959"/>
                </a:lnTo>
                <a:lnTo>
                  <a:pt x="116578" y="4594"/>
                </a:lnTo>
                <a:lnTo>
                  <a:pt x="116450" y="4594"/>
                </a:lnTo>
                <a:lnTo>
                  <a:pt x="115937" y="7261"/>
                </a:lnTo>
                <a:lnTo>
                  <a:pt x="115814" y="7896"/>
                </a:lnTo>
                <a:lnTo>
                  <a:pt x="115722" y="8404"/>
                </a:lnTo>
                <a:lnTo>
                  <a:pt x="120772" y="8404"/>
                </a:lnTo>
                <a:lnTo>
                  <a:pt x="121180" y="8785"/>
                </a:lnTo>
                <a:close/>
              </a:path>
              <a:path w="135890" h="38100">
                <a:moveTo>
                  <a:pt x="121470" y="6499"/>
                </a:moveTo>
                <a:lnTo>
                  <a:pt x="120938" y="6118"/>
                </a:lnTo>
                <a:lnTo>
                  <a:pt x="121993" y="4340"/>
                </a:lnTo>
                <a:lnTo>
                  <a:pt x="127292" y="4848"/>
                </a:lnTo>
                <a:lnTo>
                  <a:pt x="127022" y="5483"/>
                </a:lnTo>
                <a:lnTo>
                  <a:pt x="121470" y="6499"/>
                </a:lnTo>
                <a:close/>
              </a:path>
              <a:path w="135890" h="38100">
                <a:moveTo>
                  <a:pt x="124738" y="10563"/>
                </a:moveTo>
                <a:lnTo>
                  <a:pt x="109391" y="10563"/>
                </a:lnTo>
                <a:lnTo>
                  <a:pt x="107121" y="9928"/>
                </a:lnTo>
                <a:lnTo>
                  <a:pt x="109499" y="5102"/>
                </a:lnTo>
                <a:lnTo>
                  <a:pt x="109624" y="4848"/>
                </a:lnTo>
                <a:lnTo>
                  <a:pt x="109749" y="4594"/>
                </a:lnTo>
                <a:lnTo>
                  <a:pt x="112377" y="8785"/>
                </a:lnTo>
                <a:lnTo>
                  <a:pt x="121180" y="8785"/>
                </a:lnTo>
                <a:lnTo>
                  <a:pt x="122352" y="10182"/>
                </a:lnTo>
                <a:lnTo>
                  <a:pt x="124899" y="10182"/>
                </a:lnTo>
                <a:lnTo>
                  <a:pt x="124738" y="10563"/>
                </a:lnTo>
                <a:close/>
              </a:path>
              <a:path w="135890" h="38100">
                <a:moveTo>
                  <a:pt x="124899" y="10182"/>
                </a:moveTo>
                <a:lnTo>
                  <a:pt x="122352" y="10182"/>
                </a:lnTo>
                <a:lnTo>
                  <a:pt x="124059" y="7896"/>
                </a:lnTo>
                <a:lnTo>
                  <a:pt x="117036" y="7896"/>
                </a:lnTo>
                <a:lnTo>
                  <a:pt x="119067" y="5102"/>
                </a:lnTo>
                <a:lnTo>
                  <a:pt x="119186" y="4848"/>
                </a:lnTo>
                <a:lnTo>
                  <a:pt x="120938" y="6118"/>
                </a:lnTo>
                <a:lnTo>
                  <a:pt x="120699" y="6499"/>
                </a:lnTo>
                <a:lnTo>
                  <a:pt x="121544" y="6499"/>
                </a:lnTo>
                <a:lnTo>
                  <a:pt x="122447" y="7261"/>
                </a:lnTo>
                <a:lnTo>
                  <a:pt x="126238" y="7261"/>
                </a:lnTo>
                <a:lnTo>
                  <a:pt x="125015" y="9928"/>
                </a:lnTo>
                <a:lnTo>
                  <a:pt x="124899" y="10182"/>
                </a:lnTo>
                <a:close/>
              </a:path>
              <a:path w="135890" h="38100">
                <a:moveTo>
                  <a:pt x="126238" y="7261"/>
                </a:moveTo>
                <a:lnTo>
                  <a:pt x="122640" y="7261"/>
                </a:lnTo>
                <a:lnTo>
                  <a:pt x="123823" y="6499"/>
                </a:lnTo>
                <a:lnTo>
                  <a:pt x="124001" y="6499"/>
                </a:lnTo>
                <a:lnTo>
                  <a:pt x="127005" y="5483"/>
                </a:lnTo>
                <a:lnTo>
                  <a:pt x="126238" y="7261"/>
                </a:lnTo>
                <a:close/>
              </a:path>
              <a:path w="135890" h="38100">
                <a:moveTo>
                  <a:pt x="121470" y="6499"/>
                </a:moveTo>
                <a:lnTo>
                  <a:pt x="120699" y="6499"/>
                </a:lnTo>
                <a:lnTo>
                  <a:pt x="120938" y="6118"/>
                </a:lnTo>
                <a:lnTo>
                  <a:pt x="121470" y="6499"/>
                </a:lnTo>
                <a:close/>
              </a:path>
              <a:path w="135890" h="38100">
                <a:moveTo>
                  <a:pt x="120772" y="8404"/>
                </a:moveTo>
                <a:lnTo>
                  <a:pt x="115722" y="8404"/>
                </a:lnTo>
                <a:lnTo>
                  <a:pt x="120620" y="8150"/>
                </a:lnTo>
                <a:lnTo>
                  <a:pt x="120772" y="8404"/>
                </a:lnTo>
                <a:close/>
              </a:path>
              <a:path w="135890" h="38100">
                <a:moveTo>
                  <a:pt x="103597" y="13103"/>
                </a:moveTo>
                <a:lnTo>
                  <a:pt x="103722" y="12595"/>
                </a:lnTo>
                <a:lnTo>
                  <a:pt x="103815" y="12214"/>
                </a:lnTo>
                <a:lnTo>
                  <a:pt x="103940" y="11706"/>
                </a:lnTo>
                <a:lnTo>
                  <a:pt x="104096" y="11071"/>
                </a:lnTo>
                <a:lnTo>
                  <a:pt x="104220" y="10563"/>
                </a:lnTo>
                <a:lnTo>
                  <a:pt x="104314" y="10182"/>
                </a:lnTo>
                <a:lnTo>
                  <a:pt x="109391" y="10563"/>
                </a:lnTo>
                <a:lnTo>
                  <a:pt x="124738" y="10563"/>
                </a:lnTo>
                <a:lnTo>
                  <a:pt x="124309" y="11579"/>
                </a:lnTo>
                <a:lnTo>
                  <a:pt x="107838" y="11579"/>
                </a:lnTo>
                <a:lnTo>
                  <a:pt x="103597" y="13103"/>
                </a:lnTo>
                <a:close/>
              </a:path>
              <a:path w="135890" h="38100">
                <a:moveTo>
                  <a:pt x="98995" y="15135"/>
                </a:moveTo>
                <a:lnTo>
                  <a:pt x="91004" y="15135"/>
                </a:lnTo>
                <a:lnTo>
                  <a:pt x="91539" y="14627"/>
                </a:lnTo>
                <a:lnTo>
                  <a:pt x="91652" y="10817"/>
                </a:lnTo>
                <a:lnTo>
                  <a:pt x="95474" y="11706"/>
                </a:lnTo>
                <a:lnTo>
                  <a:pt x="96191" y="11706"/>
                </a:lnTo>
                <a:lnTo>
                  <a:pt x="96325" y="12214"/>
                </a:lnTo>
                <a:lnTo>
                  <a:pt x="96370" y="12468"/>
                </a:lnTo>
                <a:lnTo>
                  <a:pt x="97804" y="13611"/>
                </a:lnTo>
                <a:lnTo>
                  <a:pt x="97684" y="14627"/>
                </a:lnTo>
                <a:lnTo>
                  <a:pt x="98520" y="14881"/>
                </a:lnTo>
                <a:lnTo>
                  <a:pt x="98882" y="14881"/>
                </a:lnTo>
                <a:lnTo>
                  <a:pt x="98995" y="15135"/>
                </a:lnTo>
                <a:close/>
              </a:path>
              <a:path w="135890" h="38100">
                <a:moveTo>
                  <a:pt x="96191" y="11706"/>
                </a:moveTo>
                <a:lnTo>
                  <a:pt x="95474" y="11706"/>
                </a:lnTo>
                <a:lnTo>
                  <a:pt x="95713" y="11071"/>
                </a:lnTo>
                <a:lnTo>
                  <a:pt x="95952" y="11071"/>
                </a:lnTo>
                <a:lnTo>
                  <a:pt x="96143" y="11579"/>
                </a:lnTo>
                <a:close/>
              </a:path>
              <a:path w="135890" h="38100">
                <a:moveTo>
                  <a:pt x="106795" y="15643"/>
                </a:moveTo>
                <a:lnTo>
                  <a:pt x="105640" y="15643"/>
                </a:lnTo>
                <a:lnTo>
                  <a:pt x="106285" y="14881"/>
                </a:lnTo>
                <a:lnTo>
                  <a:pt x="107300" y="13865"/>
                </a:lnTo>
                <a:lnTo>
                  <a:pt x="107352" y="13611"/>
                </a:lnTo>
                <a:lnTo>
                  <a:pt x="108495" y="12214"/>
                </a:lnTo>
                <a:lnTo>
                  <a:pt x="107838" y="11579"/>
                </a:lnTo>
                <a:lnTo>
                  <a:pt x="124309" y="11579"/>
                </a:lnTo>
                <a:lnTo>
                  <a:pt x="123427" y="13611"/>
                </a:lnTo>
                <a:lnTo>
                  <a:pt x="110771" y="13611"/>
                </a:lnTo>
                <a:lnTo>
                  <a:pt x="109504" y="14627"/>
                </a:lnTo>
                <a:lnTo>
                  <a:pt x="108881" y="14881"/>
                </a:lnTo>
                <a:lnTo>
                  <a:pt x="106795" y="15643"/>
                </a:lnTo>
                <a:close/>
              </a:path>
              <a:path w="135890" h="38100">
                <a:moveTo>
                  <a:pt x="89318" y="15643"/>
                </a:moveTo>
                <a:lnTo>
                  <a:pt x="84305" y="15643"/>
                </a:lnTo>
                <a:lnTo>
                  <a:pt x="88899" y="14881"/>
                </a:lnTo>
                <a:lnTo>
                  <a:pt x="88513" y="14881"/>
                </a:lnTo>
                <a:lnTo>
                  <a:pt x="87292" y="12595"/>
                </a:lnTo>
                <a:lnTo>
                  <a:pt x="89561" y="13103"/>
                </a:lnTo>
                <a:lnTo>
                  <a:pt x="89446" y="14373"/>
                </a:lnTo>
                <a:lnTo>
                  <a:pt x="89368" y="15135"/>
                </a:lnTo>
                <a:lnTo>
                  <a:pt x="89318" y="15643"/>
                </a:lnTo>
                <a:close/>
              </a:path>
              <a:path w="135890" h="38100">
                <a:moveTo>
                  <a:pt x="100764" y="15135"/>
                </a:moveTo>
                <a:lnTo>
                  <a:pt x="99357" y="15135"/>
                </a:lnTo>
                <a:lnTo>
                  <a:pt x="98520" y="14881"/>
                </a:lnTo>
                <a:lnTo>
                  <a:pt x="98882" y="14881"/>
                </a:lnTo>
                <a:lnTo>
                  <a:pt x="98097" y="13103"/>
                </a:lnTo>
                <a:lnTo>
                  <a:pt x="98759" y="13103"/>
                </a:lnTo>
                <a:lnTo>
                  <a:pt x="100588" y="13611"/>
                </a:lnTo>
                <a:lnTo>
                  <a:pt x="100853" y="13611"/>
                </a:lnTo>
                <a:lnTo>
                  <a:pt x="100764" y="15135"/>
                </a:lnTo>
                <a:close/>
              </a:path>
              <a:path w="135890" h="38100">
                <a:moveTo>
                  <a:pt x="119041" y="17294"/>
                </a:moveTo>
                <a:lnTo>
                  <a:pt x="110108" y="17294"/>
                </a:lnTo>
                <a:lnTo>
                  <a:pt x="109586" y="16405"/>
                </a:lnTo>
                <a:lnTo>
                  <a:pt x="109577" y="14627"/>
                </a:lnTo>
                <a:lnTo>
                  <a:pt x="110771" y="13611"/>
                </a:lnTo>
                <a:lnTo>
                  <a:pt x="123427" y="13611"/>
                </a:lnTo>
                <a:lnTo>
                  <a:pt x="123152" y="14373"/>
                </a:lnTo>
                <a:lnTo>
                  <a:pt x="123061" y="14627"/>
                </a:lnTo>
                <a:lnTo>
                  <a:pt x="109679" y="14627"/>
                </a:lnTo>
                <a:lnTo>
                  <a:pt x="109619" y="14881"/>
                </a:lnTo>
                <a:lnTo>
                  <a:pt x="122970" y="14881"/>
                </a:lnTo>
                <a:lnTo>
                  <a:pt x="122878" y="15135"/>
                </a:lnTo>
                <a:lnTo>
                  <a:pt x="121187" y="15135"/>
                </a:lnTo>
                <a:lnTo>
                  <a:pt x="119992" y="15643"/>
                </a:lnTo>
                <a:lnTo>
                  <a:pt x="119594" y="15770"/>
                </a:lnTo>
                <a:lnTo>
                  <a:pt x="118947" y="16024"/>
                </a:lnTo>
                <a:lnTo>
                  <a:pt x="118607" y="16024"/>
                </a:lnTo>
                <a:lnTo>
                  <a:pt x="118719" y="16405"/>
                </a:lnTo>
                <a:lnTo>
                  <a:pt x="119041" y="17294"/>
                </a:lnTo>
                <a:close/>
              </a:path>
              <a:path w="135890" h="38100">
                <a:moveTo>
                  <a:pt x="90835" y="24025"/>
                </a:moveTo>
                <a:lnTo>
                  <a:pt x="80296" y="24025"/>
                </a:lnTo>
                <a:lnTo>
                  <a:pt x="80281" y="23771"/>
                </a:lnTo>
                <a:lnTo>
                  <a:pt x="80168" y="21866"/>
                </a:lnTo>
                <a:lnTo>
                  <a:pt x="80055" y="19961"/>
                </a:lnTo>
                <a:lnTo>
                  <a:pt x="79943" y="18183"/>
                </a:lnTo>
                <a:lnTo>
                  <a:pt x="82128" y="18183"/>
                </a:lnTo>
                <a:lnTo>
                  <a:pt x="79646" y="14881"/>
                </a:lnTo>
                <a:lnTo>
                  <a:pt x="80244" y="14373"/>
                </a:lnTo>
                <a:lnTo>
                  <a:pt x="84305" y="15643"/>
                </a:lnTo>
                <a:lnTo>
                  <a:pt x="89318" y="15643"/>
                </a:lnTo>
                <a:lnTo>
                  <a:pt x="89221" y="16659"/>
                </a:lnTo>
                <a:lnTo>
                  <a:pt x="109273" y="16659"/>
                </a:lnTo>
                <a:lnTo>
                  <a:pt x="110108" y="17294"/>
                </a:lnTo>
                <a:lnTo>
                  <a:pt x="119041" y="17294"/>
                </a:lnTo>
                <a:lnTo>
                  <a:pt x="119352" y="18183"/>
                </a:lnTo>
                <a:lnTo>
                  <a:pt x="119495" y="18691"/>
                </a:lnTo>
                <a:lnTo>
                  <a:pt x="99905" y="18691"/>
                </a:lnTo>
                <a:lnTo>
                  <a:pt x="97971" y="21485"/>
                </a:lnTo>
                <a:lnTo>
                  <a:pt x="94785" y="21485"/>
                </a:lnTo>
                <a:lnTo>
                  <a:pt x="92015" y="21866"/>
                </a:lnTo>
                <a:lnTo>
                  <a:pt x="90683" y="21866"/>
                </a:lnTo>
                <a:lnTo>
                  <a:pt x="90781" y="23328"/>
                </a:lnTo>
                <a:lnTo>
                  <a:pt x="90835" y="24025"/>
                </a:lnTo>
                <a:close/>
              </a:path>
              <a:path w="135890" h="38100">
                <a:moveTo>
                  <a:pt x="107733" y="15643"/>
                </a:moveTo>
                <a:lnTo>
                  <a:pt x="106761" y="15643"/>
                </a:lnTo>
                <a:lnTo>
                  <a:pt x="109679" y="14627"/>
                </a:lnTo>
                <a:lnTo>
                  <a:pt x="109560" y="15135"/>
                </a:lnTo>
                <a:lnTo>
                  <a:pt x="106868" y="15135"/>
                </a:lnTo>
                <a:lnTo>
                  <a:pt x="107733" y="15643"/>
                </a:lnTo>
                <a:close/>
              </a:path>
              <a:path w="135890" h="38100">
                <a:moveTo>
                  <a:pt x="90469" y="15643"/>
                </a:moveTo>
                <a:lnTo>
                  <a:pt x="89316" y="15643"/>
                </a:lnTo>
                <a:lnTo>
                  <a:pt x="89394" y="14881"/>
                </a:lnTo>
                <a:lnTo>
                  <a:pt x="91272" y="14881"/>
                </a:lnTo>
                <a:lnTo>
                  <a:pt x="90469" y="15643"/>
                </a:lnTo>
                <a:close/>
              </a:path>
              <a:path w="135890" h="38100">
                <a:moveTo>
                  <a:pt x="99357" y="15135"/>
                </a:moveTo>
                <a:lnTo>
                  <a:pt x="98995" y="15135"/>
                </a:lnTo>
                <a:lnTo>
                  <a:pt x="98882" y="14881"/>
                </a:lnTo>
                <a:lnTo>
                  <a:pt x="98520" y="14881"/>
                </a:lnTo>
                <a:lnTo>
                  <a:pt x="99357" y="15135"/>
                </a:lnTo>
                <a:close/>
              </a:path>
              <a:path w="135890" h="38100">
                <a:moveTo>
                  <a:pt x="104004" y="15643"/>
                </a:moveTo>
                <a:lnTo>
                  <a:pt x="100734" y="15643"/>
                </a:lnTo>
                <a:lnTo>
                  <a:pt x="100779" y="14881"/>
                </a:lnTo>
                <a:lnTo>
                  <a:pt x="106285" y="14881"/>
                </a:lnTo>
                <a:lnTo>
                  <a:pt x="106070" y="15135"/>
                </a:lnTo>
                <a:lnTo>
                  <a:pt x="110976" y="15135"/>
                </a:lnTo>
                <a:lnTo>
                  <a:pt x="104004" y="15643"/>
                </a:lnTo>
                <a:close/>
              </a:path>
              <a:path w="135890" h="38100">
                <a:moveTo>
                  <a:pt x="47662" y="18183"/>
                </a:moveTo>
                <a:lnTo>
                  <a:pt x="47578" y="17548"/>
                </a:lnTo>
                <a:lnTo>
                  <a:pt x="47461" y="16659"/>
                </a:lnTo>
                <a:lnTo>
                  <a:pt x="47380" y="16024"/>
                </a:lnTo>
                <a:lnTo>
                  <a:pt x="47256" y="15135"/>
                </a:lnTo>
                <a:lnTo>
                  <a:pt x="47111" y="15135"/>
                </a:lnTo>
                <a:lnTo>
                  <a:pt x="50541" y="17802"/>
                </a:lnTo>
                <a:lnTo>
                  <a:pt x="51250" y="17802"/>
                </a:lnTo>
                <a:lnTo>
                  <a:pt x="47662" y="18183"/>
                </a:lnTo>
                <a:close/>
              </a:path>
              <a:path w="135890" h="38100">
                <a:moveTo>
                  <a:pt x="105640" y="15643"/>
                </a:moveTo>
                <a:lnTo>
                  <a:pt x="104004" y="15643"/>
                </a:lnTo>
                <a:lnTo>
                  <a:pt x="110976" y="15135"/>
                </a:lnTo>
                <a:lnTo>
                  <a:pt x="106070" y="15135"/>
                </a:lnTo>
                <a:lnTo>
                  <a:pt x="105640" y="15643"/>
                </a:lnTo>
                <a:close/>
              </a:path>
              <a:path w="135890" h="38100">
                <a:moveTo>
                  <a:pt x="109549" y="16405"/>
                </a:moveTo>
                <a:lnTo>
                  <a:pt x="108382" y="16024"/>
                </a:lnTo>
                <a:lnTo>
                  <a:pt x="106868" y="15135"/>
                </a:lnTo>
                <a:lnTo>
                  <a:pt x="107419" y="15135"/>
                </a:lnTo>
                <a:lnTo>
                  <a:pt x="108245" y="15770"/>
                </a:lnTo>
                <a:lnTo>
                  <a:pt x="107782" y="15770"/>
                </a:lnTo>
                <a:lnTo>
                  <a:pt x="108549" y="16024"/>
                </a:lnTo>
                <a:lnTo>
                  <a:pt x="109355" y="16024"/>
                </a:lnTo>
                <a:lnTo>
                  <a:pt x="109549" y="16405"/>
                </a:lnTo>
                <a:close/>
              </a:path>
              <a:path w="135890" h="38100">
                <a:moveTo>
                  <a:pt x="108245" y="15770"/>
                </a:moveTo>
                <a:lnTo>
                  <a:pt x="107419" y="15135"/>
                </a:lnTo>
                <a:lnTo>
                  <a:pt x="108734" y="15135"/>
                </a:lnTo>
                <a:lnTo>
                  <a:pt x="108343" y="15643"/>
                </a:lnTo>
                <a:close/>
              </a:path>
              <a:path w="135890" h="38100">
                <a:moveTo>
                  <a:pt x="108395" y="16024"/>
                </a:moveTo>
                <a:lnTo>
                  <a:pt x="108062" y="16024"/>
                </a:lnTo>
                <a:lnTo>
                  <a:pt x="108744" y="15135"/>
                </a:lnTo>
                <a:lnTo>
                  <a:pt x="109113" y="15643"/>
                </a:lnTo>
                <a:lnTo>
                  <a:pt x="107935" y="15770"/>
                </a:lnTo>
                <a:lnTo>
                  <a:pt x="108395" y="16024"/>
                </a:lnTo>
                <a:close/>
              </a:path>
              <a:path w="135890" h="38100">
                <a:moveTo>
                  <a:pt x="109586" y="16405"/>
                </a:moveTo>
                <a:lnTo>
                  <a:pt x="109207" y="15770"/>
                </a:lnTo>
                <a:lnTo>
                  <a:pt x="108734" y="15135"/>
                </a:lnTo>
                <a:lnTo>
                  <a:pt x="109560" y="15135"/>
                </a:lnTo>
                <a:lnTo>
                  <a:pt x="109586" y="16405"/>
                </a:lnTo>
                <a:close/>
              </a:path>
              <a:path w="135890" h="38100">
                <a:moveTo>
                  <a:pt x="120723" y="15643"/>
                </a:moveTo>
                <a:lnTo>
                  <a:pt x="119918" y="15643"/>
                </a:lnTo>
                <a:lnTo>
                  <a:pt x="121212" y="15135"/>
                </a:lnTo>
                <a:lnTo>
                  <a:pt x="120749" y="15135"/>
                </a:lnTo>
                <a:lnTo>
                  <a:pt x="120723" y="15643"/>
                </a:lnTo>
                <a:close/>
              </a:path>
              <a:path w="135890" h="38100">
                <a:moveTo>
                  <a:pt x="121452" y="19199"/>
                </a:moveTo>
                <a:lnTo>
                  <a:pt x="120112" y="18691"/>
                </a:lnTo>
                <a:lnTo>
                  <a:pt x="120563" y="18691"/>
                </a:lnTo>
                <a:lnTo>
                  <a:pt x="120623" y="17548"/>
                </a:lnTo>
                <a:lnTo>
                  <a:pt x="120749" y="15135"/>
                </a:lnTo>
                <a:lnTo>
                  <a:pt x="122846" y="15135"/>
                </a:lnTo>
                <a:lnTo>
                  <a:pt x="121452" y="19199"/>
                </a:lnTo>
                <a:close/>
              </a:path>
              <a:path w="135890" h="38100">
                <a:moveTo>
                  <a:pt x="17892" y="19707"/>
                </a:moveTo>
                <a:lnTo>
                  <a:pt x="14543" y="19707"/>
                </a:lnTo>
                <a:lnTo>
                  <a:pt x="14632" y="19199"/>
                </a:lnTo>
                <a:lnTo>
                  <a:pt x="14720" y="18691"/>
                </a:lnTo>
                <a:lnTo>
                  <a:pt x="14809" y="18183"/>
                </a:lnTo>
                <a:lnTo>
                  <a:pt x="14875" y="17802"/>
                </a:lnTo>
                <a:lnTo>
                  <a:pt x="14964" y="17294"/>
                </a:lnTo>
                <a:lnTo>
                  <a:pt x="15073" y="16659"/>
                </a:lnTo>
                <a:lnTo>
                  <a:pt x="15177" y="16024"/>
                </a:lnTo>
                <a:lnTo>
                  <a:pt x="15250" y="15643"/>
                </a:lnTo>
                <a:lnTo>
                  <a:pt x="15409" y="15770"/>
                </a:lnTo>
                <a:lnTo>
                  <a:pt x="17892" y="19707"/>
                </a:lnTo>
                <a:close/>
              </a:path>
              <a:path w="135890" h="38100">
                <a:moveTo>
                  <a:pt x="101887" y="16659"/>
                </a:moveTo>
                <a:lnTo>
                  <a:pt x="89400" y="16659"/>
                </a:lnTo>
                <a:lnTo>
                  <a:pt x="90469" y="15643"/>
                </a:lnTo>
                <a:lnTo>
                  <a:pt x="100734" y="15643"/>
                </a:lnTo>
                <a:lnTo>
                  <a:pt x="101887" y="16659"/>
                </a:lnTo>
                <a:close/>
              </a:path>
              <a:path w="135890" h="38100">
                <a:moveTo>
                  <a:pt x="58172" y="18691"/>
                </a:moveTo>
                <a:lnTo>
                  <a:pt x="57725" y="18691"/>
                </a:lnTo>
                <a:lnTo>
                  <a:pt x="55512" y="15770"/>
                </a:lnTo>
                <a:lnTo>
                  <a:pt x="59399" y="16024"/>
                </a:lnTo>
                <a:lnTo>
                  <a:pt x="58172" y="18691"/>
                </a:lnTo>
                <a:close/>
              </a:path>
              <a:path w="135890" h="38100">
                <a:moveTo>
                  <a:pt x="109291" y="16659"/>
                </a:moveTo>
                <a:lnTo>
                  <a:pt x="102642" y="16659"/>
                </a:lnTo>
                <a:lnTo>
                  <a:pt x="104433" y="16024"/>
                </a:lnTo>
                <a:lnTo>
                  <a:pt x="106451" y="15770"/>
                </a:lnTo>
                <a:lnTo>
                  <a:pt x="107695" y="16024"/>
                </a:lnTo>
                <a:lnTo>
                  <a:pt x="108549" y="16024"/>
                </a:lnTo>
                <a:lnTo>
                  <a:pt x="109291" y="16659"/>
                </a:lnTo>
                <a:close/>
              </a:path>
              <a:path w="135890" h="38100">
                <a:moveTo>
                  <a:pt x="108556" y="16024"/>
                </a:moveTo>
                <a:lnTo>
                  <a:pt x="107782" y="15770"/>
                </a:lnTo>
                <a:lnTo>
                  <a:pt x="108245" y="15770"/>
                </a:lnTo>
                <a:lnTo>
                  <a:pt x="108556" y="16024"/>
                </a:lnTo>
                <a:close/>
              </a:path>
              <a:path w="135890" h="38100">
                <a:moveTo>
                  <a:pt x="110108" y="17294"/>
                </a:moveTo>
                <a:lnTo>
                  <a:pt x="108245" y="15770"/>
                </a:lnTo>
                <a:lnTo>
                  <a:pt x="109207" y="15770"/>
                </a:lnTo>
                <a:lnTo>
                  <a:pt x="109319" y="16024"/>
                </a:lnTo>
                <a:lnTo>
                  <a:pt x="108256" y="16024"/>
                </a:lnTo>
                <a:lnTo>
                  <a:pt x="109549" y="16405"/>
                </a:lnTo>
                <a:lnTo>
                  <a:pt x="110108" y="17294"/>
                </a:lnTo>
                <a:close/>
              </a:path>
              <a:path w="135890" h="38100">
                <a:moveTo>
                  <a:pt x="120703" y="16024"/>
                </a:moveTo>
                <a:lnTo>
                  <a:pt x="118947" y="16024"/>
                </a:lnTo>
                <a:lnTo>
                  <a:pt x="119594" y="15770"/>
                </a:lnTo>
                <a:lnTo>
                  <a:pt x="120716" y="15770"/>
                </a:lnTo>
                <a:lnTo>
                  <a:pt x="120703" y="16024"/>
                </a:lnTo>
                <a:close/>
              </a:path>
              <a:path w="135890" h="38100">
                <a:moveTo>
                  <a:pt x="45266" y="18691"/>
                </a:moveTo>
                <a:lnTo>
                  <a:pt x="40275" y="18691"/>
                </a:lnTo>
                <a:lnTo>
                  <a:pt x="39420" y="18183"/>
                </a:lnTo>
                <a:lnTo>
                  <a:pt x="40346" y="18183"/>
                </a:lnTo>
                <a:lnTo>
                  <a:pt x="40809" y="16659"/>
                </a:lnTo>
                <a:lnTo>
                  <a:pt x="40887" y="16405"/>
                </a:lnTo>
                <a:lnTo>
                  <a:pt x="41003" y="16024"/>
                </a:lnTo>
                <a:lnTo>
                  <a:pt x="42137" y="16659"/>
                </a:lnTo>
                <a:lnTo>
                  <a:pt x="45582" y="16659"/>
                </a:lnTo>
                <a:lnTo>
                  <a:pt x="46015" y="17294"/>
                </a:lnTo>
                <a:lnTo>
                  <a:pt x="46189" y="17548"/>
                </a:lnTo>
                <a:lnTo>
                  <a:pt x="45647" y="17548"/>
                </a:lnTo>
                <a:lnTo>
                  <a:pt x="38785" y="18691"/>
                </a:lnTo>
                <a:lnTo>
                  <a:pt x="45386" y="18183"/>
                </a:lnTo>
                <a:lnTo>
                  <a:pt x="45266" y="18691"/>
                </a:lnTo>
                <a:close/>
              </a:path>
              <a:path w="135890" h="38100">
                <a:moveTo>
                  <a:pt x="45582" y="16659"/>
                </a:moveTo>
                <a:lnTo>
                  <a:pt x="42137" y="16659"/>
                </a:lnTo>
                <a:lnTo>
                  <a:pt x="44347" y="16024"/>
                </a:lnTo>
                <a:lnTo>
                  <a:pt x="45640" y="16405"/>
                </a:lnTo>
                <a:lnTo>
                  <a:pt x="45451" y="16405"/>
                </a:lnTo>
                <a:lnTo>
                  <a:pt x="45582" y="16659"/>
                </a:lnTo>
                <a:close/>
              </a:path>
              <a:path w="135890" h="38100">
                <a:moveTo>
                  <a:pt x="65775" y="18691"/>
                </a:moveTo>
                <a:lnTo>
                  <a:pt x="64566" y="18691"/>
                </a:lnTo>
                <a:lnTo>
                  <a:pt x="65258" y="18183"/>
                </a:lnTo>
                <a:lnTo>
                  <a:pt x="60919" y="18183"/>
                </a:lnTo>
                <a:lnTo>
                  <a:pt x="62127" y="16659"/>
                </a:lnTo>
                <a:lnTo>
                  <a:pt x="62362" y="16659"/>
                </a:lnTo>
                <a:lnTo>
                  <a:pt x="63032" y="16405"/>
                </a:lnTo>
                <a:lnTo>
                  <a:pt x="63366" y="16405"/>
                </a:lnTo>
                <a:lnTo>
                  <a:pt x="63142" y="17294"/>
                </a:lnTo>
                <a:lnTo>
                  <a:pt x="63078" y="17548"/>
                </a:lnTo>
                <a:lnTo>
                  <a:pt x="63014" y="17802"/>
                </a:lnTo>
                <a:lnTo>
                  <a:pt x="62517" y="17802"/>
                </a:lnTo>
                <a:lnTo>
                  <a:pt x="65775" y="18691"/>
                </a:lnTo>
                <a:close/>
              </a:path>
              <a:path w="135890" h="38100">
                <a:moveTo>
                  <a:pt x="78623" y="23009"/>
                </a:moveTo>
                <a:lnTo>
                  <a:pt x="66771" y="23009"/>
                </a:lnTo>
                <a:lnTo>
                  <a:pt x="66028" y="22628"/>
                </a:lnTo>
                <a:lnTo>
                  <a:pt x="66113" y="21866"/>
                </a:lnTo>
                <a:lnTo>
                  <a:pt x="66208" y="20596"/>
                </a:lnTo>
                <a:lnTo>
                  <a:pt x="68089" y="19453"/>
                </a:lnTo>
                <a:lnTo>
                  <a:pt x="67876" y="19453"/>
                </a:lnTo>
                <a:lnTo>
                  <a:pt x="67619" y="18691"/>
                </a:lnTo>
                <a:lnTo>
                  <a:pt x="67512" y="18183"/>
                </a:lnTo>
                <a:lnTo>
                  <a:pt x="65258" y="18183"/>
                </a:lnTo>
                <a:lnTo>
                  <a:pt x="67336" y="16659"/>
                </a:lnTo>
                <a:lnTo>
                  <a:pt x="68131" y="16659"/>
                </a:lnTo>
                <a:lnTo>
                  <a:pt x="68371" y="17294"/>
                </a:lnTo>
                <a:lnTo>
                  <a:pt x="68467" y="17548"/>
                </a:lnTo>
                <a:lnTo>
                  <a:pt x="68563" y="17802"/>
                </a:lnTo>
                <a:lnTo>
                  <a:pt x="68669" y="18183"/>
                </a:lnTo>
                <a:lnTo>
                  <a:pt x="68874" y="18691"/>
                </a:lnTo>
                <a:lnTo>
                  <a:pt x="69042" y="19199"/>
                </a:lnTo>
                <a:lnTo>
                  <a:pt x="68908" y="19199"/>
                </a:lnTo>
                <a:lnTo>
                  <a:pt x="67905" y="20596"/>
                </a:lnTo>
                <a:lnTo>
                  <a:pt x="67673" y="20596"/>
                </a:lnTo>
                <a:lnTo>
                  <a:pt x="68835" y="21485"/>
                </a:lnTo>
                <a:lnTo>
                  <a:pt x="68960" y="22628"/>
                </a:lnTo>
                <a:lnTo>
                  <a:pt x="77703" y="22628"/>
                </a:lnTo>
                <a:lnTo>
                  <a:pt x="78623" y="23009"/>
                </a:lnTo>
                <a:close/>
              </a:path>
              <a:path w="135890" h="38100">
                <a:moveTo>
                  <a:pt x="52889" y="20596"/>
                </a:moveTo>
                <a:lnTo>
                  <a:pt x="51715" y="20596"/>
                </a:lnTo>
                <a:lnTo>
                  <a:pt x="51810" y="19961"/>
                </a:lnTo>
                <a:lnTo>
                  <a:pt x="51857" y="19707"/>
                </a:lnTo>
                <a:lnTo>
                  <a:pt x="51947" y="19199"/>
                </a:lnTo>
                <a:lnTo>
                  <a:pt x="52035" y="18691"/>
                </a:lnTo>
                <a:lnTo>
                  <a:pt x="52137" y="18183"/>
                </a:lnTo>
                <a:lnTo>
                  <a:pt x="52231" y="17802"/>
                </a:lnTo>
                <a:lnTo>
                  <a:pt x="56233" y="17294"/>
                </a:lnTo>
                <a:lnTo>
                  <a:pt x="56819" y="19961"/>
                </a:lnTo>
                <a:lnTo>
                  <a:pt x="62842" y="19961"/>
                </a:lnTo>
                <a:lnTo>
                  <a:pt x="52889" y="20596"/>
                </a:lnTo>
                <a:close/>
              </a:path>
              <a:path w="135890" h="38100">
                <a:moveTo>
                  <a:pt x="35026" y="19707"/>
                </a:moveTo>
                <a:lnTo>
                  <a:pt x="34812" y="19707"/>
                </a:lnTo>
                <a:lnTo>
                  <a:pt x="34711" y="19199"/>
                </a:lnTo>
                <a:lnTo>
                  <a:pt x="34630" y="18691"/>
                </a:lnTo>
                <a:lnTo>
                  <a:pt x="34541" y="18183"/>
                </a:lnTo>
                <a:lnTo>
                  <a:pt x="34468" y="17802"/>
                </a:lnTo>
                <a:lnTo>
                  <a:pt x="34701" y="17802"/>
                </a:lnTo>
                <a:lnTo>
                  <a:pt x="35328" y="17421"/>
                </a:lnTo>
                <a:lnTo>
                  <a:pt x="37064" y="18183"/>
                </a:lnTo>
                <a:lnTo>
                  <a:pt x="38377" y="18183"/>
                </a:lnTo>
                <a:lnTo>
                  <a:pt x="35439" y="19199"/>
                </a:lnTo>
                <a:lnTo>
                  <a:pt x="35650" y="19199"/>
                </a:lnTo>
                <a:lnTo>
                  <a:pt x="35026" y="19707"/>
                </a:lnTo>
                <a:close/>
              </a:path>
              <a:path w="135890" h="38100">
                <a:moveTo>
                  <a:pt x="38775" y="18691"/>
                </a:moveTo>
                <a:lnTo>
                  <a:pt x="38221" y="18691"/>
                </a:lnTo>
                <a:lnTo>
                  <a:pt x="37064" y="18183"/>
                </a:lnTo>
                <a:lnTo>
                  <a:pt x="38381" y="18183"/>
                </a:lnTo>
                <a:lnTo>
                  <a:pt x="40226" y="17548"/>
                </a:lnTo>
                <a:lnTo>
                  <a:pt x="38775" y="18691"/>
                </a:lnTo>
                <a:close/>
              </a:path>
              <a:path w="135890" h="38100">
                <a:moveTo>
                  <a:pt x="46171" y="20596"/>
                </a:moveTo>
                <a:lnTo>
                  <a:pt x="44724" y="20596"/>
                </a:lnTo>
                <a:lnTo>
                  <a:pt x="44867" y="19961"/>
                </a:lnTo>
                <a:lnTo>
                  <a:pt x="44925" y="19707"/>
                </a:lnTo>
                <a:lnTo>
                  <a:pt x="45004" y="19199"/>
                </a:lnTo>
                <a:lnTo>
                  <a:pt x="45266" y="18691"/>
                </a:lnTo>
                <a:lnTo>
                  <a:pt x="45386" y="18183"/>
                </a:lnTo>
                <a:lnTo>
                  <a:pt x="44760" y="17548"/>
                </a:lnTo>
                <a:lnTo>
                  <a:pt x="46189" y="17548"/>
                </a:lnTo>
                <a:lnTo>
                  <a:pt x="46362" y="17802"/>
                </a:lnTo>
                <a:lnTo>
                  <a:pt x="46876" y="18691"/>
                </a:lnTo>
                <a:lnTo>
                  <a:pt x="47649" y="19961"/>
                </a:lnTo>
                <a:lnTo>
                  <a:pt x="55499" y="19961"/>
                </a:lnTo>
                <a:lnTo>
                  <a:pt x="46171" y="20596"/>
                </a:lnTo>
                <a:close/>
              </a:path>
              <a:path w="135890" h="38100">
                <a:moveTo>
                  <a:pt x="47612" y="17802"/>
                </a:moveTo>
                <a:lnTo>
                  <a:pt x="46352" y="17802"/>
                </a:lnTo>
                <a:lnTo>
                  <a:pt x="46199" y="17548"/>
                </a:lnTo>
                <a:lnTo>
                  <a:pt x="47578" y="17548"/>
                </a:lnTo>
                <a:lnTo>
                  <a:pt x="47612" y="17802"/>
                </a:lnTo>
                <a:close/>
              </a:path>
              <a:path w="135890" h="38100">
                <a:moveTo>
                  <a:pt x="52231" y="17802"/>
                </a:moveTo>
                <a:lnTo>
                  <a:pt x="50541" y="17802"/>
                </a:lnTo>
                <a:lnTo>
                  <a:pt x="50214" y="17548"/>
                </a:lnTo>
                <a:lnTo>
                  <a:pt x="54232" y="17548"/>
                </a:lnTo>
                <a:lnTo>
                  <a:pt x="52231" y="17802"/>
                </a:lnTo>
                <a:close/>
              </a:path>
              <a:path w="135890" h="38100">
                <a:moveTo>
                  <a:pt x="57052" y="17802"/>
                </a:moveTo>
                <a:lnTo>
                  <a:pt x="56522" y="17802"/>
                </a:lnTo>
                <a:lnTo>
                  <a:pt x="56472" y="17548"/>
                </a:lnTo>
                <a:lnTo>
                  <a:pt x="56859" y="17548"/>
                </a:lnTo>
                <a:lnTo>
                  <a:pt x="57052" y="17802"/>
                </a:lnTo>
                <a:close/>
              </a:path>
              <a:path w="135890" h="38100">
                <a:moveTo>
                  <a:pt x="61221" y="17802"/>
                </a:moveTo>
                <a:lnTo>
                  <a:pt x="58581" y="17802"/>
                </a:lnTo>
                <a:lnTo>
                  <a:pt x="58698" y="17548"/>
                </a:lnTo>
                <a:lnTo>
                  <a:pt x="61423" y="17548"/>
                </a:lnTo>
                <a:lnTo>
                  <a:pt x="61221" y="17802"/>
                </a:lnTo>
                <a:close/>
              </a:path>
              <a:path w="135890" h="38100">
                <a:moveTo>
                  <a:pt x="65778" y="17802"/>
                </a:moveTo>
                <a:lnTo>
                  <a:pt x="63014" y="17802"/>
                </a:lnTo>
                <a:lnTo>
                  <a:pt x="63078" y="17548"/>
                </a:lnTo>
                <a:lnTo>
                  <a:pt x="66124" y="17548"/>
                </a:lnTo>
                <a:lnTo>
                  <a:pt x="65778" y="17802"/>
                </a:lnTo>
                <a:close/>
              </a:path>
              <a:path w="135890" h="38100">
                <a:moveTo>
                  <a:pt x="81842" y="17802"/>
                </a:moveTo>
                <a:lnTo>
                  <a:pt x="68563" y="17802"/>
                </a:lnTo>
                <a:lnTo>
                  <a:pt x="68467" y="17548"/>
                </a:lnTo>
                <a:lnTo>
                  <a:pt x="81651" y="17548"/>
                </a:lnTo>
                <a:lnTo>
                  <a:pt x="81842" y="17802"/>
                </a:lnTo>
                <a:close/>
              </a:path>
              <a:path w="135890" h="38100">
                <a:moveTo>
                  <a:pt x="120610" y="17802"/>
                </a:moveTo>
                <a:lnTo>
                  <a:pt x="119222" y="17802"/>
                </a:lnTo>
                <a:lnTo>
                  <a:pt x="119131" y="17548"/>
                </a:lnTo>
                <a:lnTo>
                  <a:pt x="120623" y="17548"/>
                </a:lnTo>
                <a:lnTo>
                  <a:pt x="120610" y="17802"/>
                </a:lnTo>
                <a:close/>
              </a:path>
              <a:path w="135890" h="38100">
                <a:moveTo>
                  <a:pt x="22119" y="24406"/>
                </a:moveTo>
                <a:lnTo>
                  <a:pt x="9878" y="24406"/>
                </a:lnTo>
                <a:lnTo>
                  <a:pt x="11232" y="24025"/>
                </a:lnTo>
                <a:lnTo>
                  <a:pt x="10757" y="22628"/>
                </a:lnTo>
                <a:lnTo>
                  <a:pt x="10960" y="22628"/>
                </a:lnTo>
                <a:lnTo>
                  <a:pt x="11119" y="22501"/>
                </a:lnTo>
                <a:lnTo>
                  <a:pt x="13163" y="22501"/>
                </a:lnTo>
                <a:lnTo>
                  <a:pt x="13574" y="21485"/>
                </a:lnTo>
                <a:lnTo>
                  <a:pt x="13680" y="20850"/>
                </a:lnTo>
                <a:lnTo>
                  <a:pt x="11585" y="18183"/>
                </a:lnTo>
                <a:lnTo>
                  <a:pt x="12513" y="18691"/>
                </a:lnTo>
                <a:lnTo>
                  <a:pt x="14543" y="19707"/>
                </a:lnTo>
                <a:lnTo>
                  <a:pt x="17892" y="19707"/>
                </a:lnTo>
                <a:lnTo>
                  <a:pt x="18425" y="20596"/>
                </a:lnTo>
                <a:lnTo>
                  <a:pt x="19713" y="21485"/>
                </a:lnTo>
                <a:lnTo>
                  <a:pt x="21024" y="21485"/>
                </a:lnTo>
                <a:lnTo>
                  <a:pt x="21651" y="21866"/>
                </a:lnTo>
                <a:lnTo>
                  <a:pt x="21849" y="21866"/>
                </a:lnTo>
                <a:lnTo>
                  <a:pt x="21974" y="23328"/>
                </a:lnTo>
                <a:lnTo>
                  <a:pt x="22077" y="24025"/>
                </a:lnTo>
                <a:lnTo>
                  <a:pt x="22119" y="24406"/>
                </a:lnTo>
                <a:close/>
              </a:path>
              <a:path w="135890" h="38100">
                <a:moveTo>
                  <a:pt x="38290" y="18691"/>
                </a:moveTo>
                <a:lnTo>
                  <a:pt x="36905" y="18691"/>
                </a:lnTo>
                <a:lnTo>
                  <a:pt x="38381" y="18183"/>
                </a:lnTo>
                <a:lnTo>
                  <a:pt x="36996" y="18183"/>
                </a:lnTo>
                <a:lnTo>
                  <a:pt x="38290" y="18691"/>
                </a:lnTo>
                <a:close/>
              </a:path>
              <a:path w="135890" h="38100">
                <a:moveTo>
                  <a:pt x="47761" y="18691"/>
                </a:moveTo>
                <a:lnTo>
                  <a:pt x="46876" y="18691"/>
                </a:lnTo>
                <a:lnTo>
                  <a:pt x="46567" y="18183"/>
                </a:lnTo>
                <a:lnTo>
                  <a:pt x="47662" y="18183"/>
                </a:lnTo>
                <a:lnTo>
                  <a:pt x="47761" y="18691"/>
                </a:lnTo>
                <a:close/>
              </a:path>
              <a:path w="135890" h="38100">
                <a:moveTo>
                  <a:pt x="48282" y="20596"/>
                </a:moveTo>
                <a:lnTo>
                  <a:pt x="47991" y="20596"/>
                </a:lnTo>
                <a:lnTo>
                  <a:pt x="47909" y="19961"/>
                </a:lnTo>
                <a:lnTo>
                  <a:pt x="47844" y="19453"/>
                </a:lnTo>
                <a:lnTo>
                  <a:pt x="47746" y="18691"/>
                </a:lnTo>
                <a:lnTo>
                  <a:pt x="47678" y="18183"/>
                </a:lnTo>
                <a:lnTo>
                  <a:pt x="46042" y="18183"/>
                </a:lnTo>
                <a:lnTo>
                  <a:pt x="49382" y="18691"/>
                </a:lnTo>
                <a:lnTo>
                  <a:pt x="50708" y="18691"/>
                </a:lnTo>
                <a:lnTo>
                  <a:pt x="50469" y="19199"/>
                </a:lnTo>
                <a:lnTo>
                  <a:pt x="50350" y="19453"/>
                </a:lnTo>
                <a:lnTo>
                  <a:pt x="50231" y="19707"/>
                </a:lnTo>
                <a:lnTo>
                  <a:pt x="50111" y="19961"/>
                </a:lnTo>
                <a:lnTo>
                  <a:pt x="47492" y="19961"/>
                </a:lnTo>
                <a:lnTo>
                  <a:pt x="48282" y="20596"/>
                </a:lnTo>
                <a:close/>
              </a:path>
              <a:path w="135890" h="38100">
                <a:moveTo>
                  <a:pt x="52035" y="18691"/>
                </a:moveTo>
                <a:lnTo>
                  <a:pt x="49847" y="18691"/>
                </a:lnTo>
                <a:lnTo>
                  <a:pt x="45576" y="18183"/>
                </a:lnTo>
                <a:lnTo>
                  <a:pt x="52137" y="18183"/>
                </a:lnTo>
                <a:lnTo>
                  <a:pt x="52035" y="18691"/>
                </a:lnTo>
                <a:close/>
              </a:path>
              <a:path w="135890" h="38100">
                <a:moveTo>
                  <a:pt x="57891" y="19707"/>
                </a:moveTo>
                <a:lnTo>
                  <a:pt x="57938" y="19199"/>
                </a:lnTo>
                <a:lnTo>
                  <a:pt x="58172" y="18691"/>
                </a:lnTo>
                <a:lnTo>
                  <a:pt x="56668" y="18691"/>
                </a:lnTo>
                <a:lnTo>
                  <a:pt x="56596" y="18183"/>
                </a:lnTo>
                <a:lnTo>
                  <a:pt x="57340" y="18183"/>
                </a:lnTo>
                <a:lnTo>
                  <a:pt x="58084" y="19199"/>
                </a:lnTo>
                <a:lnTo>
                  <a:pt x="58222" y="19453"/>
                </a:lnTo>
                <a:lnTo>
                  <a:pt x="58791" y="19453"/>
                </a:lnTo>
                <a:lnTo>
                  <a:pt x="57891" y="19707"/>
                </a:lnTo>
                <a:close/>
              </a:path>
              <a:path w="135890" h="38100">
                <a:moveTo>
                  <a:pt x="63050" y="18691"/>
                </a:moveTo>
                <a:lnTo>
                  <a:pt x="58172" y="18691"/>
                </a:lnTo>
                <a:lnTo>
                  <a:pt x="58406" y="18183"/>
                </a:lnTo>
                <a:lnTo>
                  <a:pt x="60669" y="18183"/>
                </a:lnTo>
                <a:lnTo>
                  <a:pt x="63050" y="18691"/>
                </a:lnTo>
                <a:close/>
              </a:path>
              <a:path w="135890" h="38100">
                <a:moveTo>
                  <a:pt x="65431" y="19199"/>
                </a:moveTo>
                <a:lnTo>
                  <a:pt x="60669" y="18183"/>
                </a:lnTo>
                <a:lnTo>
                  <a:pt x="65258" y="18183"/>
                </a:lnTo>
                <a:lnTo>
                  <a:pt x="64566" y="18691"/>
                </a:lnTo>
                <a:lnTo>
                  <a:pt x="66497" y="18691"/>
                </a:lnTo>
                <a:lnTo>
                  <a:pt x="65431" y="19199"/>
                </a:lnTo>
                <a:close/>
              </a:path>
              <a:path w="135890" h="38100">
                <a:moveTo>
                  <a:pt x="66497" y="18691"/>
                </a:moveTo>
                <a:lnTo>
                  <a:pt x="65775" y="18691"/>
                </a:lnTo>
                <a:lnTo>
                  <a:pt x="63913" y="18183"/>
                </a:lnTo>
                <a:lnTo>
                  <a:pt x="67563" y="18183"/>
                </a:lnTo>
                <a:lnTo>
                  <a:pt x="66497" y="18691"/>
                </a:lnTo>
                <a:close/>
              </a:path>
              <a:path w="135890" h="38100">
                <a:moveTo>
                  <a:pt x="67619" y="18691"/>
                </a:moveTo>
                <a:lnTo>
                  <a:pt x="66459" y="18691"/>
                </a:lnTo>
                <a:lnTo>
                  <a:pt x="67601" y="18183"/>
                </a:lnTo>
                <a:lnTo>
                  <a:pt x="67619" y="18691"/>
                </a:lnTo>
                <a:close/>
              </a:path>
              <a:path w="135890" h="38100">
                <a:moveTo>
                  <a:pt x="69333" y="18691"/>
                </a:moveTo>
                <a:lnTo>
                  <a:pt x="68874" y="18691"/>
                </a:lnTo>
                <a:lnTo>
                  <a:pt x="68706" y="18183"/>
                </a:lnTo>
                <a:lnTo>
                  <a:pt x="69701" y="18183"/>
                </a:lnTo>
                <a:lnTo>
                  <a:pt x="69333" y="18691"/>
                </a:lnTo>
                <a:close/>
              </a:path>
              <a:path w="135890" h="38100">
                <a:moveTo>
                  <a:pt x="69509" y="19453"/>
                </a:moveTo>
                <a:lnTo>
                  <a:pt x="69151" y="19453"/>
                </a:lnTo>
                <a:lnTo>
                  <a:pt x="68965" y="19199"/>
                </a:lnTo>
                <a:lnTo>
                  <a:pt x="69701" y="18183"/>
                </a:lnTo>
                <a:lnTo>
                  <a:pt x="70492" y="18691"/>
                </a:lnTo>
                <a:lnTo>
                  <a:pt x="71399" y="18691"/>
                </a:lnTo>
                <a:lnTo>
                  <a:pt x="69509" y="19453"/>
                </a:lnTo>
                <a:close/>
              </a:path>
              <a:path w="135890" h="38100">
                <a:moveTo>
                  <a:pt x="75753" y="20596"/>
                </a:moveTo>
                <a:lnTo>
                  <a:pt x="75106" y="20596"/>
                </a:lnTo>
                <a:lnTo>
                  <a:pt x="77027" y="19961"/>
                </a:lnTo>
                <a:lnTo>
                  <a:pt x="72623" y="19961"/>
                </a:lnTo>
                <a:lnTo>
                  <a:pt x="70492" y="18691"/>
                </a:lnTo>
                <a:lnTo>
                  <a:pt x="69701" y="18183"/>
                </a:lnTo>
                <a:lnTo>
                  <a:pt x="72754" y="18183"/>
                </a:lnTo>
                <a:lnTo>
                  <a:pt x="71418" y="18691"/>
                </a:lnTo>
                <a:lnTo>
                  <a:pt x="72605" y="18691"/>
                </a:lnTo>
                <a:lnTo>
                  <a:pt x="72491" y="19453"/>
                </a:lnTo>
                <a:lnTo>
                  <a:pt x="72411" y="19707"/>
                </a:lnTo>
                <a:lnTo>
                  <a:pt x="74046" y="19707"/>
                </a:lnTo>
                <a:lnTo>
                  <a:pt x="74615" y="19961"/>
                </a:lnTo>
                <a:lnTo>
                  <a:pt x="75753" y="20596"/>
                </a:lnTo>
                <a:close/>
              </a:path>
              <a:path w="135890" h="38100">
                <a:moveTo>
                  <a:pt x="72605" y="18691"/>
                </a:moveTo>
                <a:lnTo>
                  <a:pt x="71418" y="18691"/>
                </a:lnTo>
                <a:lnTo>
                  <a:pt x="72754" y="18183"/>
                </a:lnTo>
                <a:lnTo>
                  <a:pt x="72605" y="18691"/>
                </a:lnTo>
                <a:close/>
              </a:path>
              <a:path w="135890" h="38100">
                <a:moveTo>
                  <a:pt x="78495" y="18691"/>
                </a:moveTo>
                <a:lnTo>
                  <a:pt x="72605" y="18691"/>
                </a:lnTo>
                <a:lnTo>
                  <a:pt x="72754" y="18183"/>
                </a:lnTo>
                <a:lnTo>
                  <a:pt x="78515" y="18183"/>
                </a:lnTo>
                <a:lnTo>
                  <a:pt x="78495" y="18691"/>
                </a:lnTo>
                <a:close/>
              </a:path>
              <a:path w="135890" h="38100">
                <a:moveTo>
                  <a:pt x="78466" y="19453"/>
                </a:moveTo>
                <a:lnTo>
                  <a:pt x="78515" y="18183"/>
                </a:lnTo>
                <a:lnTo>
                  <a:pt x="79990" y="18183"/>
                </a:lnTo>
                <a:lnTo>
                  <a:pt x="78466" y="19453"/>
                </a:lnTo>
                <a:close/>
              </a:path>
              <a:path w="135890" h="38100">
                <a:moveTo>
                  <a:pt x="79975" y="18691"/>
                </a:moveTo>
                <a:lnTo>
                  <a:pt x="79380" y="18691"/>
                </a:lnTo>
                <a:lnTo>
                  <a:pt x="79990" y="18183"/>
                </a:lnTo>
                <a:lnTo>
                  <a:pt x="79975" y="18691"/>
                </a:lnTo>
                <a:close/>
              </a:path>
              <a:path w="135890" h="38100">
                <a:moveTo>
                  <a:pt x="120563" y="18691"/>
                </a:moveTo>
                <a:lnTo>
                  <a:pt x="119495" y="18691"/>
                </a:lnTo>
                <a:lnTo>
                  <a:pt x="119360" y="18183"/>
                </a:lnTo>
                <a:lnTo>
                  <a:pt x="120590" y="18183"/>
                </a:lnTo>
                <a:lnTo>
                  <a:pt x="120563" y="18691"/>
                </a:lnTo>
                <a:close/>
              </a:path>
              <a:path w="135890" h="38100">
                <a:moveTo>
                  <a:pt x="32299" y="21866"/>
                </a:moveTo>
                <a:lnTo>
                  <a:pt x="28176" y="21866"/>
                </a:lnTo>
                <a:lnTo>
                  <a:pt x="30729" y="21485"/>
                </a:lnTo>
                <a:lnTo>
                  <a:pt x="28117" y="20596"/>
                </a:lnTo>
                <a:lnTo>
                  <a:pt x="27823" y="19961"/>
                </a:lnTo>
                <a:lnTo>
                  <a:pt x="27705" y="19707"/>
                </a:lnTo>
                <a:lnTo>
                  <a:pt x="28001" y="19707"/>
                </a:lnTo>
                <a:lnTo>
                  <a:pt x="32641" y="18691"/>
                </a:lnTo>
                <a:lnTo>
                  <a:pt x="32405" y="19199"/>
                </a:lnTo>
                <a:lnTo>
                  <a:pt x="32299" y="21866"/>
                </a:lnTo>
                <a:close/>
              </a:path>
              <a:path w="135890" h="38100">
                <a:moveTo>
                  <a:pt x="62919" y="19961"/>
                </a:moveTo>
                <a:lnTo>
                  <a:pt x="58665" y="19961"/>
                </a:lnTo>
                <a:lnTo>
                  <a:pt x="58274" y="19453"/>
                </a:lnTo>
                <a:lnTo>
                  <a:pt x="58791" y="19453"/>
                </a:lnTo>
                <a:lnTo>
                  <a:pt x="61939" y="18691"/>
                </a:lnTo>
                <a:lnTo>
                  <a:pt x="61348" y="18691"/>
                </a:lnTo>
                <a:lnTo>
                  <a:pt x="62919" y="19961"/>
                </a:lnTo>
                <a:close/>
              </a:path>
              <a:path w="135890" h="38100">
                <a:moveTo>
                  <a:pt x="105502" y="25295"/>
                </a:moveTo>
                <a:lnTo>
                  <a:pt x="100804" y="25295"/>
                </a:lnTo>
                <a:lnTo>
                  <a:pt x="100931" y="24406"/>
                </a:lnTo>
                <a:lnTo>
                  <a:pt x="100993" y="24025"/>
                </a:lnTo>
                <a:lnTo>
                  <a:pt x="101095" y="23328"/>
                </a:lnTo>
                <a:lnTo>
                  <a:pt x="101198" y="22628"/>
                </a:lnTo>
                <a:lnTo>
                  <a:pt x="101302" y="21866"/>
                </a:lnTo>
                <a:lnTo>
                  <a:pt x="101392" y="21485"/>
                </a:lnTo>
                <a:lnTo>
                  <a:pt x="101482" y="21231"/>
                </a:lnTo>
                <a:lnTo>
                  <a:pt x="101571" y="20977"/>
                </a:lnTo>
                <a:lnTo>
                  <a:pt x="101618" y="20596"/>
                </a:lnTo>
                <a:lnTo>
                  <a:pt x="99570" y="18691"/>
                </a:lnTo>
                <a:lnTo>
                  <a:pt x="115734" y="18691"/>
                </a:lnTo>
                <a:lnTo>
                  <a:pt x="114980" y="19707"/>
                </a:lnTo>
                <a:lnTo>
                  <a:pt x="114917" y="19961"/>
                </a:lnTo>
                <a:lnTo>
                  <a:pt x="121794" y="19961"/>
                </a:lnTo>
                <a:lnTo>
                  <a:pt x="110280" y="20596"/>
                </a:lnTo>
                <a:lnTo>
                  <a:pt x="102419" y="20596"/>
                </a:lnTo>
                <a:lnTo>
                  <a:pt x="101879" y="22501"/>
                </a:lnTo>
                <a:lnTo>
                  <a:pt x="104999" y="22628"/>
                </a:lnTo>
                <a:lnTo>
                  <a:pt x="105502" y="25295"/>
                </a:lnTo>
                <a:close/>
              </a:path>
              <a:path w="135890" h="38100">
                <a:moveTo>
                  <a:pt x="115605" y="23328"/>
                </a:moveTo>
                <a:lnTo>
                  <a:pt x="115145" y="23328"/>
                </a:lnTo>
                <a:lnTo>
                  <a:pt x="118675" y="20850"/>
                </a:lnTo>
                <a:lnTo>
                  <a:pt x="118722" y="20596"/>
                </a:lnTo>
                <a:lnTo>
                  <a:pt x="117268" y="20596"/>
                </a:lnTo>
                <a:lnTo>
                  <a:pt x="117135" y="19961"/>
                </a:lnTo>
                <a:lnTo>
                  <a:pt x="117039" y="19707"/>
                </a:lnTo>
                <a:lnTo>
                  <a:pt x="116530" y="18691"/>
                </a:lnTo>
                <a:lnTo>
                  <a:pt x="119495" y="18691"/>
                </a:lnTo>
                <a:lnTo>
                  <a:pt x="119701" y="19199"/>
                </a:lnTo>
                <a:lnTo>
                  <a:pt x="119635" y="19961"/>
                </a:lnTo>
                <a:lnTo>
                  <a:pt x="119479" y="20596"/>
                </a:lnTo>
                <a:lnTo>
                  <a:pt x="119377" y="20977"/>
                </a:lnTo>
                <a:lnTo>
                  <a:pt x="118662" y="20977"/>
                </a:lnTo>
                <a:lnTo>
                  <a:pt x="120013" y="21231"/>
                </a:lnTo>
                <a:lnTo>
                  <a:pt x="120729" y="21231"/>
                </a:lnTo>
                <a:lnTo>
                  <a:pt x="120647" y="21485"/>
                </a:lnTo>
                <a:lnTo>
                  <a:pt x="120525" y="21866"/>
                </a:lnTo>
                <a:lnTo>
                  <a:pt x="121459" y="21866"/>
                </a:lnTo>
                <a:lnTo>
                  <a:pt x="115605" y="23328"/>
                </a:lnTo>
                <a:close/>
              </a:path>
              <a:path w="135890" h="38100">
                <a:moveTo>
                  <a:pt x="9931" y="23328"/>
                </a:moveTo>
                <a:lnTo>
                  <a:pt x="9407" y="23328"/>
                </a:lnTo>
                <a:lnTo>
                  <a:pt x="9409" y="23009"/>
                </a:lnTo>
                <a:lnTo>
                  <a:pt x="9535" y="19453"/>
                </a:lnTo>
                <a:lnTo>
                  <a:pt x="9637" y="19199"/>
                </a:lnTo>
                <a:lnTo>
                  <a:pt x="9791" y="19199"/>
                </a:lnTo>
                <a:lnTo>
                  <a:pt x="11103" y="21866"/>
                </a:lnTo>
                <a:lnTo>
                  <a:pt x="10913" y="22501"/>
                </a:lnTo>
                <a:lnTo>
                  <a:pt x="11321" y="22628"/>
                </a:lnTo>
                <a:lnTo>
                  <a:pt x="9931" y="23328"/>
                </a:lnTo>
                <a:close/>
              </a:path>
              <a:path w="135890" h="38100">
                <a:moveTo>
                  <a:pt x="72402" y="19961"/>
                </a:moveTo>
                <a:lnTo>
                  <a:pt x="70373" y="19961"/>
                </a:lnTo>
                <a:lnTo>
                  <a:pt x="72491" y="19453"/>
                </a:lnTo>
                <a:lnTo>
                  <a:pt x="73136" y="19199"/>
                </a:lnTo>
                <a:lnTo>
                  <a:pt x="73591" y="19453"/>
                </a:lnTo>
                <a:lnTo>
                  <a:pt x="71707" y="19453"/>
                </a:lnTo>
                <a:lnTo>
                  <a:pt x="72114" y="19707"/>
                </a:lnTo>
                <a:lnTo>
                  <a:pt x="72446" y="19707"/>
                </a:lnTo>
                <a:lnTo>
                  <a:pt x="72402" y="19961"/>
                </a:lnTo>
                <a:close/>
              </a:path>
              <a:path w="135890" h="38100">
                <a:moveTo>
                  <a:pt x="74046" y="19707"/>
                </a:moveTo>
                <a:lnTo>
                  <a:pt x="72414" y="19707"/>
                </a:lnTo>
                <a:lnTo>
                  <a:pt x="72491" y="19453"/>
                </a:lnTo>
                <a:lnTo>
                  <a:pt x="73591" y="19453"/>
                </a:lnTo>
                <a:lnTo>
                  <a:pt x="74046" y="19707"/>
                </a:lnTo>
                <a:close/>
              </a:path>
              <a:path w="135890" h="38100">
                <a:moveTo>
                  <a:pt x="34867" y="19961"/>
                </a:moveTo>
                <a:lnTo>
                  <a:pt x="34671" y="19961"/>
                </a:lnTo>
                <a:lnTo>
                  <a:pt x="35026" y="19707"/>
                </a:lnTo>
                <a:lnTo>
                  <a:pt x="34812" y="19707"/>
                </a:lnTo>
                <a:lnTo>
                  <a:pt x="34867" y="19961"/>
                </a:lnTo>
                <a:close/>
              </a:path>
              <a:path w="135890" h="38100">
                <a:moveTo>
                  <a:pt x="77173" y="20596"/>
                </a:moveTo>
                <a:lnTo>
                  <a:pt x="75639" y="20596"/>
                </a:lnTo>
                <a:lnTo>
                  <a:pt x="74691" y="19961"/>
                </a:lnTo>
                <a:lnTo>
                  <a:pt x="77027" y="19961"/>
                </a:lnTo>
                <a:lnTo>
                  <a:pt x="77795" y="19707"/>
                </a:lnTo>
                <a:lnTo>
                  <a:pt x="77173" y="20596"/>
                </a:lnTo>
                <a:close/>
              </a:path>
              <a:path w="135890" h="38100">
                <a:moveTo>
                  <a:pt x="88471" y="26438"/>
                </a:moveTo>
                <a:lnTo>
                  <a:pt x="38704" y="26438"/>
                </a:lnTo>
                <a:lnTo>
                  <a:pt x="34987" y="23328"/>
                </a:lnTo>
                <a:lnTo>
                  <a:pt x="35474" y="23328"/>
                </a:lnTo>
                <a:lnTo>
                  <a:pt x="35413" y="23009"/>
                </a:lnTo>
                <a:lnTo>
                  <a:pt x="35344" y="22628"/>
                </a:lnTo>
                <a:lnTo>
                  <a:pt x="35218" y="21866"/>
                </a:lnTo>
                <a:lnTo>
                  <a:pt x="35097" y="21231"/>
                </a:lnTo>
                <a:lnTo>
                  <a:pt x="34978" y="20596"/>
                </a:lnTo>
                <a:lnTo>
                  <a:pt x="34867" y="19961"/>
                </a:lnTo>
                <a:lnTo>
                  <a:pt x="34671" y="19961"/>
                </a:lnTo>
                <a:lnTo>
                  <a:pt x="42376" y="21231"/>
                </a:lnTo>
                <a:lnTo>
                  <a:pt x="49454" y="21231"/>
                </a:lnTo>
                <a:lnTo>
                  <a:pt x="49155" y="21866"/>
                </a:lnTo>
                <a:lnTo>
                  <a:pt x="64279" y="21866"/>
                </a:lnTo>
                <a:lnTo>
                  <a:pt x="65622" y="24406"/>
                </a:lnTo>
                <a:lnTo>
                  <a:pt x="87955" y="24406"/>
                </a:lnTo>
                <a:lnTo>
                  <a:pt x="88182" y="25295"/>
                </a:lnTo>
                <a:lnTo>
                  <a:pt x="88247" y="25549"/>
                </a:lnTo>
                <a:lnTo>
                  <a:pt x="88345" y="25930"/>
                </a:lnTo>
                <a:lnTo>
                  <a:pt x="88471" y="26438"/>
                </a:lnTo>
                <a:close/>
              </a:path>
              <a:path w="135890" h="38100">
                <a:moveTo>
                  <a:pt x="49454" y="21231"/>
                </a:moveTo>
                <a:lnTo>
                  <a:pt x="42376" y="21231"/>
                </a:lnTo>
                <a:lnTo>
                  <a:pt x="45629" y="19961"/>
                </a:lnTo>
                <a:lnTo>
                  <a:pt x="44867" y="19961"/>
                </a:lnTo>
                <a:lnTo>
                  <a:pt x="44724" y="20596"/>
                </a:lnTo>
                <a:lnTo>
                  <a:pt x="49812" y="20596"/>
                </a:lnTo>
                <a:lnTo>
                  <a:pt x="49454" y="21231"/>
                </a:lnTo>
                <a:close/>
              </a:path>
              <a:path w="135890" h="38100">
                <a:moveTo>
                  <a:pt x="48036" y="20596"/>
                </a:moveTo>
                <a:lnTo>
                  <a:pt x="46171" y="20596"/>
                </a:lnTo>
                <a:lnTo>
                  <a:pt x="55499" y="19961"/>
                </a:lnTo>
                <a:lnTo>
                  <a:pt x="47649" y="19961"/>
                </a:lnTo>
                <a:lnTo>
                  <a:pt x="48036" y="20596"/>
                </a:lnTo>
                <a:close/>
              </a:path>
              <a:path w="135890" h="38100">
                <a:moveTo>
                  <a:pt x="47991" y="20596"/>
                </a:moveTo>
                <a:lnTo>
                  <a:pt x="47649" y="19961"/>
                </a:lnTo>
                <a:lnTo>
                  <a:pt x="47909" y="19961"/>
                </a:lnTo>
                <a:lnTo>
                  <a:pt x="47991" y="20596"/>
                </a:lnTo>
                <a:close/>
              </a:path>
              <a:path w="135890" h="38100">
                <a:moveTo>
                  <a:pt x="49812" y="20596"/>
                </a:moveTo>
                <a:lnTo>
                  <a:pt x="48282" y="20596"/>
                </a:lnTo>
                <a:lnTo>
                  <a:pt x="47492" y="19961"/>
                </a:lnTo>
                <a:lnTo>
                  <a:pt x="50111" y="19961"/>
                </a:lnTo>
                <a:lnTo>
                  <a:pt x="49812" y="20596"/>
                </a:lnTo>
                <a:close/>
              </a:path>
              <a:path w="135890" h="38100">
                <a:moveTo>
                  <a:pt x="51715" y="20596"/>
                </a:moveTo>
                <a:lnTo>
                  <a:pt x="49812" y="20596"/>
                </a:lnTo>
                <a:lnTo>
                  <a:pt x="50111" y="19961"/>
                </a:lnTo>
                <a:lnTo>
                  <a:pt x="51810" y="19961"/>
                </a:lnTo>
                <a:lnTo>
                  <a:pt x="51715" y="20596"/>
                </a:lnTo>
                <a:close/>
              </a:path>
              <a:path w="135890" h="38100">
                <a:moveTo>
                  <a:pt x="53973" y="20596"/>
                </a:moveTo>
                <a:lnTo>
                  <a:pt x="52889" y="20596"/>
                </a:lnTo>
                <a:lnTo>
                  <a:pt x="62842" y="19961"/>
                </a:lnTo>
                <a:lnTo>
                  <a:pt x="38743" y="19961"/>
                </a:lnTo>
                <a:lnTo>
                  <a:pt x="53973" y="20596"/>
                </a:lnTo>
                <a:close/>
              </a:path>
              <a:path w="135890" h="38100">
                <a:moveTo>
                  <a:pt x="57013" y="21485"/>
                </a:moveTo>
                <a:lnTo>
                  <a:pt x="55475" y="21485"/>
                </a:lnTo>
                <a:lnTo>
                  <a:pt x="51166" y="20596"/>
                </a:lnTo>
                <a:lnTo>
                  <a:pt x="53973" y="20596"/>
                </a:lnTo>
                <a:lnTo>
                  <a:pt x="38743" y="19961"/>
                </a:lnTo>
                <a:lnTo>
                  <a:pt x="56819" y="19961"/>
                </a:lnTo>
                <a:lnTo>
                  <a:pt x="56944" y="20977"/>
                </a:lnTo>
                <a:lnTo>
                  <a:pt x="57013" y="21485"/>
                </a:lnTo>
                <a:close/>
              </a:path>
              <a:path w="135890" h="38100">
                <a:moveTo>
                  <a:pt x="58476" y="20596"/>
                </a:moveTo>
                <a:lnTo>
                  <a:pt x="56893" y="20596"/>
                </a:lnTo>
                <a:lnTo>
                  <a:pt x="56819" y="19961"/>
                </a:lnTo>
                <a:lnTo>
                  <a:pt x="59118" y="19961"/>
                </a:lnTo>
                <a:lnTo>
                  <a:pt x="58476" y="20596"/>
                </a:lnTo>
                <a:close/>
              </a:path>
              <a:path w="135890" h="38100">
                <a:moveTo>
                  <a:pt x="64278" y="21866"/>
                </a:moveTo>
                <a:lnTo>
                  <a:pt x="57193" y="21866"/>
                </a:lnTo>
                <a:lnTo>
                  <a:pt x="59118" y="19961"/>
                </a:lnTo>
                <a:lnTo>
                  <a:pt x="63255" y="19961"/>
                </a:lnTo>
                <a:lnTo>
                  <a:pt x="64278" y="21866"/>
                </a:lnTo>
                <a:close/>
              </a:path>
              <a:path w="135890" h="38100">
                <a:moveTo>
                  <a:pt x="65506" y="20596"/>
                </a:moveTo>
                <a:lnTo>
                  <a:pt x="63596" y="20596"/>
                </a:lnTo>
                <a:lnTo>
                  <a:pt x="63255" y="19961"/>
                </a:lnTo>
                <a:lnTo>
                  <a:pt x="71852" y="19961"/>
                </a:lnTo>
                <a:lnTo>
                  <a:pt x="65506" y="20596"/>
                </a:lnTo>
                <a:close/>
              </a:path>
              <a:path w="135890" h="38100">
                <a:moveTo>
                  <a:pt x="66103" y="20596"/>
                </a:moveTo>
                <a:lnTo>
                  <a:pt x="65506" y="20596"/>
                </a:lnTo>
                <a:lnTo>
                  <a:pt x="71852" y="19961"/>
                </a:lnTo>
                <a:lnTo>
                  <a:pt x="67148" y="19961"/>
                </a:lnTo>
                <a:lnTo>
                  <a:pt x="66103" y="20596"/>
                </a:lnTo>
                <a:close/>
              </a:path>
              <a:path w="135890" h="38100">
                <a:moveTo>
                  <a:pt x="69552" y="20596"/>
                </a:moveTo>
                <a:lnTo>
                  <a:pt x="67905" y="20596"/>
                </a:lnTo>
                <a:lnTo>
                  <a:pt x="68361" y="19961"/>
                </a:lnTo>
                <a:lnTo>
                  <a:pt x="69154" y="19961"/>
                </a:lnTo>
                <a:lnTo>
                  <a:pt x="69552" y="20596"/>
                </a:lnTo>
                <a:close/>
              </a:path>
              <a:path w="135890" h="38100">
                <a:moveTo>
                  <a:pt x="77747" y="22628"/>
                </a:moveTo>
                <a:lnTo>
                  <a:pt x="69851" y="22628"/>
                </a:lnTo>
                <a:lnTo>
                  <a:pt x="70747" y="22501"/>
                </a:lnTo>
                <a:lnTo>
                  <a:pt x="69154" y="19961"/>
                </a:lnTo>
                <a:lnTo>
                  <a:pt x="85533" y="19961"/>
                </a:lnTo>
                <a:lnTo>
                  <a:pt x="71896" y="20596"/>
                </a:lnTo>
                <a:lnTo>
                  <a:pt x="77230" y="20596"/>
                </a:lnTo>
                <a:lnTo>
                  <a:pt x="76342" y="21866"/>
                </a:lnTo>
                <a:lnTo>
                  <a:pt x="76170" y="21866"/>
                </a:lnTo>
                <a:lnTo>
                  <a:pt x="77747" y="22628"/>
                </a:lnTo>
                <a:close/>
              </a:path>
              <a:path w="135890" h="38100">
                <a:moveTo>
                  <a:pt x="73066" y="20596"/>
                </a:moveTo>
                <a:lnTo>
                  <a:pt x="71896" y="20596"/>
                </a:lnTo>
                <a:lnTo>
                  <a:pt x="85533" y="19961"/>
                </a:lnTo>
                <a:lnTo>
                  <a:pt x="56705" y="19961"/>
                </a:lnTo>
                <a:lnTo>
                  <a:pt x="73066" y="20596"/>
                </a:lnTo>
                <a:close/>
              </a:path>
              <a:path w="135890" h="38100">
                <a:moveTo>
                  <a:pt x="75176" y="20596"/>
                </a:moveTo>
                <a:lnTo>
                  <a:pt x="73066" y="20596"/>
                </a:lnTo>
                <a:lnTo>
                  <a:pt x="56705" y="19961"/>
                </a:lnTo>
                <a:lnTo>
                  <a:pt x="76922" y="19961"/>
                </a:lnTo>
                <a:lnTo>
                  <a:pt x="75176" y="20596"/>
                </a:lnTo>
                <a:close/>
              </a:path>
              <a:path w="135890" h="38100">
                <a:moveTo>
                  <a:pt x="80095" y="20596"/>
                </a:moveTo>
                <a:lnTo>
                  <a:pt x="77173" y="20596"/>
                </a:lnTo>
                <a:lnTo>
                  <a:pt x="77617" y="19961"/>
                </a:lnTo>
                <a:lnTo>
                  <a:pt x="80055" y="19961"/>
                </a:lnTo>
                <a:lnTo>
                  <a:pt x="80095" y="20596"/>
                </a:lnTo>
                <a:close/>
              </a:path>
              <a:path w="135890" h="38100">
                <a:moveTo>
                  <a:pt x="101618" y="20596"/>
                </a:moveTo>
                <a:lnTo>
                  <a:pt x="98586" y="20596"/>
                </a:lnTo>
                <a:lnTo>
                  <a:pt x="99026" y="19961"/>
                </a:lnTo>
                <a:lnTo>
                  <a:pt x="100935" y="19961"/>
                </a:lnTo>
                <a:lnTo>
                  <a:pt x="101618" y="20596"/>
                </a:lnTo>
                <a:close/>
              </a:path>
              <a:path w="135890" h="38100">
                <a:moveTo>
                  <a:pt x="110451" y="24025"/>
                </a:moveTo>
                <a:lnTo>
                  <a:pt x="110290" y="24025"/>
                </a:lnTo>
                <a:lnTo>
                  <a:pt x="107367" y="21866"/>
                </a:lnTo>
                <a:lnTo>
                  <a:pt x="103911" y="21866"/>
                </a:lnTo>
                <a:lnTo>
                  <a:pt x="104433" y="20977"/>
                </a:lnTo>
                <a:lnTo>
                  <a:pt x="102064" y="20596"/>
                </a:lnTo>
                <a:lnTo>
                  <a:pt x="110280" y="20596"/>
                </a:lnTo>
                <a:lnTo>
                  <a:pt x="121794" y="19961"/>
                </a:lnTo>
                <a:lnTo>
                  <a:pt x="110606" y="19961"/>
                </a:lnTo>
                <a:lnTo>
                  <a:pt x="110503" y="20596"/>
                </a:lnTo>
                <a:lnTo>
                  <a:pt x="110451" y="24025"/>
                </a:lnTo>
                <a:close/>
              </a:path>
              <a:path w="135890" h="38100">
                <a:moveTo>
                  <a:pt x="113042" y="20596"/>
                </a:moveTo>
                <a:lnTo>
                  <a:pt x="110503" y="20596"/>
                </a:lnTo>
                <a:lnTo>
                  <a:pt x="110606" y="19961"/>
                </a:lnTo>
                <a:lnTo>
                  <a:pt x="109971" y="19961"/>
                </a:lnTo>
                <a:lnTo>
                  <a:pt x="113042" y="20596"/>
                </a:lnTo>
                <a:close/>
              </a:path>
              <a:path w="135890" h="38100">
                <a:moveTo>
                  <a:pt x="111307" y="23771"/>
                </a:moveTo>
                <a:lnTo>
                  <a:pt x="111702" y="23328"/>
                </a:lnTo>
                <a:lnTo>
                  <a:pt x="112174" y="22628"/>
                </a:lnTo>
                <a:lnTo>
                  <a:pt x="113430" y="20596"/>
                </a:lnTo>
                <a:lnTo>
                  <a:pt x="113042" y="20596"/>
                </a:lnTo>
                <a:lnTo>
                  <a:pt x="109971" y="19961"/>
                </a:lnTo>
                <a:lnTo>
                  <a:pt x="114886" y="19961"/>
                </a:lnTo>
                <a:lnTo>
                  <a:pt x="114886" y="21866"/>
                </a:lnTo>
                <a:lnTo>
                  <a:pt x="115117" y="21866"/>
                </a:lnTo>
                <a:lnTo>
                  <a:pt x="112803" y="22501"/>
                </a:lnTo>
                <a:lnTo>
                  <a:pt x="113034" y="22501"/>
                </a:lnTo>
                <a:lnTo>
                  <a:pt x="111876" y="23328"/>
                </a:lnTo>
                <a:lnTo>
                  <a:pt x="111307" y="23771"/>
                </a:lnTo>
                <a:close/>
              </a:path>
              <a:path w="135890" h="38100">
                <a:moveTo>
                  <a:pt x="117268" y="20596"/>
                </a:moveTo>
                <a:lnTo>
                  <a:pt x="114886" y="20596"/>
                </a:lnTo>
                <a:lnTo>
                  <a:pt x="114886" y="19961"/>
                </a:lnTo>
                <a:lnTo>
                  <a:pt x="117135" y="19961"/>
                </a:lnTo>
                <a:lnTo>
                  <a:pt x="117268" y="20596"/>
                </a:lnTo>
                <a:close/>
              </a:path>
              <a:path w="135890" h="38100">
                <a:moveTo>
                  <a:pt x="34659" y="24406"/>
                </a:moveTo>
                <a:lnTo>
                  <a:pt x="22510" y="24406"/>
                </a:lnTo>
                <a:lnTo>
                  <a:pt x="23441" y="23328"/>
                </a:lnTo>
                <a:lnTo>
                  <a:pt x="23741" y="23009"/>
                </a:lnTo>
                <a:lnTo>
                  <a:pt x="23558" y="23009"/>
                </a:lnTo>
                <a:lnTo>
                  <a:pt x="22797" y="21485"/>
                </a:lnTo>
                <a:lnTo>
                  <a:pt x="22670" y="21231"/>
                </a:lnTo>
                <a:lnTo>
                  <a:pt x="22543" y="20977"/>
                </a:lnTo>
                <a:lnTo>
                  <a:pt x="23423" y="20977"/>
                </a:lnTo>
                <a:lnTo>
                  <a:pt x="24239" y="20850"/>
                </a:lnTo>
                <a:lnTo>
                  <a:pt x="25394" y="20596"/>
                </a:lnTo>
                <a:lnTo>
                  <a:pt x="26668" y="20596"/>
                </a:lnTo>
                <a:lnTo>
                  <a:pt x="27265" y="21866"/>
                </a:lnTo>
                <a:lnTo>
                  <a:pt x="32301" y="21866"/>
                </a:lnTo>
                <a:lnTo>
                  <a:pt x="32405" y="23009"/>
                </a:lnTo>
                <a:lnTo>
                  <a:pt x="32508" y="24025"/>
                </a:lnTo>
                <a:lnTo>
                  <a:pt x="34706" y="24025"/>
                </a:lnTo>
                <a:lnTo>
                  <a:pt x="34659" y="24406"/>
                </a:lnTo>
                <a:close/>
              </a:path>
              <a:path w="135890" h="38100">
                <a:moveTo>
                  <a:pt x="21065" y="21485"/>
                </a:moveTo>
                <a:lnTo>
                  <a:pt x="20397" y="21485"/>
                </a:lnTo>
                <a:lnTo>
                  <a:pt x="20954" y="21231"/>
                </a:lnTo>
                <a:lnTo>
                  <a:pt x="20731" y="21231"/>
                </a:lnTo>
                <a:lnTo>
                  <a:pt x="21065" y="21485"/>
                </a:lnTo>
                <a:close/>
              </a:path>
              <a:path w="135890" h="38100">
                <a:moveTo>
                  <a:pt x="53585" y="21485"/>
                </a:moveTo>
                <a:lnTo>
                  <a:pt x="49335" y="21485"/>
                </a:lnTo>
                <a:lnTo>
                  <a:pt x="49454" y="21231"/>
                </a:lnTo>
                <a:lnTo>
                  <a:pt x="56134" y="21231"/>
                </a:lnTo>
                <a:lnTo>
                  <a:pt x="53585" y="21485"/>
                </a:lnTo>
                <a:close/>
              </a:path>
              <a:path w="135890" h="38100">
                <a:moveTo>
                  <a:pt x="57060" y="21866"/>
                </a:moveTo>
                <a:lnTo>
                  <a:pt x="49763" y="21866"/>
                </a:lnTo>
                <a:lnTo>
                  <a:pt x="56134" y="21231"/>
                </a:lnTo>
                <a:lnTo>
                  <a:pt x="54244" y="21231"/>
                </a:lnTo>
                <a:lnTo>
                  <a:pt x="55475" y="21485"/>
                </a:lnTo>
                <a:lnTo>
                  <a:pt x="57012" y="21485"/>
                </a:lnTo>
                <a:lnTo>
                  <a:pt x="57060" y="21866"/>
                </a:lnTo>
                <a:close/>
              </a:path>
              <a:path w="135890" h="38100">
                <a:moveTo>
                  <a:pt x="57578" y="21485"/>
                </a:moveTo>
                <a:lnTo>
                  <a:pt x="57012" y="21485"/>
                </a:lnTo>
                <a:lnTo>
                  <a:pt x="56979" y="21231"/>
                </a:lnTo>
                <a:lnTo>
                  <a:pt x="57835" y="21231"/>
                </a:lnTo>
                <a:lnTo>
                  <a:pt x="57578" y="21485"/>
                </a:lnTo>
                <a:close/>
              </a:path>
              <a:path w="135890" h="38100">
                <a:moveTo>
                  <a:pt x="66155" y="21485"/>
                </a:moveTo>
                <a:lnTo>
                  <a:pt x="64073" y="21485"/>
                </a:lnTo>
                <a:lnTo>
                  <a:pt x="63937" y="21231"/>
                </a:lnTo>
                <a:lnTo>
                  <a:pt x="66170" y="21231"/>
                </a:lnTo>
                <a:lnTo>
                  <a:pt x="66155" y="21485"/>
                </a:lnTo>
                <a:close/>
              </a:path>
              <a:path w="135890" h="38100">
                <a:moveTo>
                  <a:pt x="70110" y="21485"/>
                </a:moveTo>
                <a:lnTo>
                  <a:pt x="68835" y="21485"/>
                </a:lnTo>
                <a:lnTo>
                  <a:pt x="68503" y="21231"/>
                </a:lnTo>
                <a:lnTo>
                  <a:pt x="69951" y="21231"/>
                </a:lnTo>
                <a:lnTo>
                  <a:pt x="70110" y="21485"/>
                </a:lnTo>
                <a:close/>
              </a:path>
              <a:path w="135890" h="38100">
                <a:moveTo>
                  <a:pt x="80146" y="21485"/>
                </a:moveTo>
                <a:lnTo>
                  <a:pt x="76608" y="21485"/>
                </a:lnTo>
                <a:lnTo>
                  <a:pt x="76786" y="21231"/>
                </a:lnTo>
                <a:lnTo>
                  <a:pt x="80132" y="21231"/>
                </a:lnTo>
                <a:lnTo>
                  <a:pt x="80146" y="21485"/>
                </a:lnTo>
                <a:close/>
              </a:path>
              <a:path w="135890" h="38100">
                <a:moveTo>
                  <a:pt x="101392" y="21485"/>
                </a:moveTo>
                <a:lnTo>
                  <a:pt x="97971" y="21485"/>
                </a:lnTo>
                <a:lnTo>
                  <a:pt x="98147" y="21231"/>
                </a:lnTo>
                <a:lnTo>
                  <a:pt x="101482" y="21231"/>
                </a:lnTo>
                <a:lnTo>
                  <a:pt x="101392" y="21485"/>
                </a:lnTo>
                <a:close/>
              </a:path>
              <a:path w="135890" h="38100">
                <a:moveTo>
                  <a:pt x="104135" y="21485"/>
                </a:moveTo>
                <a:lnTo>
                  <a:pt x="102167" y="21485"/>
                </a:lnTo>
                <a:lnTo>
                  <a:pt x="102239" y="21231"/>
                </a:lnTo>
                <a:lnTo>
                  <a:pt x="104284" y="21231"/>
                </a:lnTo>
                <a:lnTo>
                  <a:pt x="104135" y="21485"/>
                </a:lnTo>
                <a:close/>
              </a:path>
              <a:path w="135890" h="38100">
                <a:moveTo>
                  <a:pt x="95326" y="25295"/>
                </a:moveTo>
                <a:lnTo>
                  <a:pt x="94018" y="24406"/>
                </a:lnTo>
                <a:lnTo>
                  <a:pt x="94528" y="24406"/>
                </a:lnTo>
                <a:lnTo>
                  <a:pt x="94256" y="24025"/>
                </a:lnTo>
                <a:lnTo>
                  <a:pt x="93818" y="23009"/>
                </a:lnTo>
                <a:lnTo>
                  <a:pt x="93678" y="22628"/>
                </a:lnTo>
                <a:lnTo>
                  <a:pt x="93478" y="22501"/>
                </a:lnTo>
                <a:lnTo>
                  <a:pt x="93916" y="21485"/>
                </a:lnTo>
                <a:lnTo>
                  <a:pt x="97974" y="21485"/>
                </a:lnTo>
                <a:lnTo>
                  <a:pt x="95886" y="24406"/>
                </a:lnTo>
                <a:lnTo>
                  <a:pt x="95326" y="25295"/>
                </a:lnTo>
                <a:close/>
              </a:path>
              <a:path w="135890" h="38100">
                <a:moveTo>
                  <a:pt x="104984" y="22628"/>
                </a:moveTo>
                <a:lnTo>
                  <a:pt x="102888" y="22628"/>
                </a:lnTo>
                <a:lnTo>
                  <a:pt x="105994" y="21866"/>
                </a:lnTo>
                <a:lnTo>
                  <a:pt x="104883" y="21866"/>
                </a:lnTo>
                <a:lnTo>
                  <a:pt x="104984" y="22628"/>
                </a:lnTo>
                <a:close/>
              </a:path>
              <a:path w="135890" h="38100">
                <a:moveTo>
                  <a:pt x="107621" y="24025"/>
                </a:moveTo>
                <a:lnTo>
                  <a:pt x="107329" y="23771"/>
                </a:lnTo>
                <a:lnTo>
                  <a:pt x="105711" y="21866"/>
                </a:lnTo>
                <a:lnTo>
                  <a:pt x="107539" y="21866"/>
                </a:lnTo>
                <a:lnTo>
                  <a:pt x="107621" y="24025"/>
                </a:lnTo>
                <a:close/>
              </a:path>
              <a:path w="135890" h="38100">
                <a:moveTo>
                  <a:pt x="112183" y="22501"/>
                </a:moveTo>
                <a:lnTo>
                  <a:pt x="110303" y="22501"/>
                </a:lnTo>
                <a:lnTo>
                  <a:pt x="110340" y="21866"/>
                </a:lnTo>
                <a:lnTo>
                  <a:pt x="112561" y="21866"/>
                </a:lnTo>
                <a:lnTo>
                  <a:pt x="112183" y="22501"/>
                </a:lnTo>
                <a:close/>
              </a:path>
              <a:path w="135890" h="38100">
                <a:moveTo>
                  <a:pt x="113034" y="22501"/>
                </a:moveTo>
                <a:lnTo>
                  <a:pt x="112803" y="22501"/>
                </a:lnTo>
                <a:lnTo>
                  <a:pt x="115117" y="21866"/>
                </a:lnTo>
                <a:lnTo>
                  <a:pt x="113034" y="22501"/>
                </a:lnTo>
                <a:close/>
              </a:path>
              <a:path w="135890" h="38100">
                <a:moveTo>
                  <a:pt x="113811" y="22501"/>
                </a:moveTo>
                <a:lnTo>
                  <a:pt x="113034" y="22501"/>
                </a:lnTo>
                <a:lnTo>
                  <a:pt x="115059" y="21866"/>
                </a:lnTo>
                <a:lnTo>
                  <a:pt x="100671" y="21866"/>
                </a:lnTo>
                <a:lnTo>
                  <a:pt x="113811" y="22501"/>
                </a:lnTo>
                <a:close/>
              </a:path>
              <a:path w="135890" h="38100">
                <a:moveTo>
                  <a:pt x="116264" y="22501"/>
                </a:moveTo>
                <a:lnTo>
                  <a:pt x="113811" y="22501"/>
                </a:lnTo>
                <a:lnTo>
                  <a:pt x="100671" y="21866"/>
                </a:lnTo>
                <a:lnTo>
                  <a:pt x="117125" y="21866"/>
                </a:lnTo>
                <a:lnTo>
                  <a:pt x="116264" y="22501"/>
                </a:lnTo>
                <a:close/>
              </a:path>
              <a:path w="135890" h="38100">
                <a:moveTo>
                  <a:pt x="98716" y="25295"/>
                </a:moveTo>
                <a:lnTo>
                  <a:pt x="96324" y="25295"/>
                </a:lnTo>
                <a:lnTo>
                  <a:pt x="99795" y="22628"/>
                </a:lnTo>
                <a:lnTo>
                  <a:pt x="99711" y="24025"/>
                </a:lnTo>
                <a:lnTo>
                  <a:pt x="99217" y="24406"/>
                </a:lnTo>
                <a:lnTo>
                  <a:pt x="98726" y="24406"/>
                </a:lnTo>
                <a:lnTo>
                  <a:pt x="98716" y="25295"/>
                </a:lnTo>
                <a:close/>
              </a:path>
              <a:path w="135890" h="38100">
                <a:moveTo>
                  <a:pt x="35012" y="23328"/>
                </a:moveTo>
                <a:lnTo>
                  <a:pt x="34828" y="23328"/>
                </a:lnTo>
                <a:lnTo>
                  <a:pt x="34881" y="23009"/>
                </a:lnTo>
                <a:lnTo>
                  <a:pt x="35012" y="23328"/>
                </a:lnTo>
                <a:close/>
              </a:path>
              <a:path w="135890" h="38100">
                <a:moveTo>
                  <a:pt x="90860" y="24406"/>
                </a:moveTo>
                <a:lnTo>
                  <a:pt x="67462" y="24406"/>
                </a:lnTo>
                <a:lnTo>
                  <a:pt x="67070" y="23328"/>
                </a:lnTo>
                <a:lnTo>
                  <a:pt x="66984" y="23009"/>
                </a:lnTo>
                <a:lnTo>
                  <a:pt x="78758" y="23009"/>
                </a:lnTo>
                <a:lnTo>
                  <a:pt x="80132" y="24025"/>
                </a:lnTo>
                <a:lnTo>
                  <a:pt x="90838" y="24025"/>
                </a:lnTo>
                <a:lnTo>
                  <a:pt x="90860" y="24406"/>
                </a:lnTo>
                <a:close/>
              </a:path>
              <a:path w="135890" h="38100">
                <a:moveTo>
                  <a:pt x="91579" y="26184"/>
                </a:moveTo>
                <a:lnTo>
                  <a:pt x="90605" y="26184"/>
                </a:lnTo>
                <a:lnTo>
                  <a:pt x="90689" y="25930"/>
                </a:lnTo>
                <a:lnTo>
                  <a:pt x="90815" y="25549"/>
                </a:lnTo>
                <a:lnTo>
                  <a:pt x="90912" y="25295"/>
                </a:lnTo>
                <a:lnTo>
                  <a:pt x="89123" y="24406"/>
                </a:lnTo>
                <a:lnTo>
                  <a:pt x="91243" y="24406"/>
                </a:lnTo>
                <a:lnTo>
                  <a:pt x="93264" y="23009"/>
                </a:lnTo>
                <a:lnTo>
                  <a:pt x="91579" y="26184"/>
                </a:lnTo>
                <a:close/>
              </a:path>
              <a:path w="135890" h="38100">
                <a:moveTo>
                  <a:pt x="5009" y="28470"/>
                </a:moveTo>
                <a:lnTo>
                  <a:pt x="4844" y="28470"/>
                </a:lnTo>
                <a:lnTo>
                  <a:pt x="4433" y="27454"/>
                </a:lnTo>
                <a:lnTo>
                  <a:pt x="4478" y="26438"/>
                </a:lnTo>
                <a:lnTo>
                  <a:pt x="4827" y="24406"/>
                </a:lnTo>
                <a:lnTo>
                  <a:pt x="4919" y="24025"/>
                </a:lnTo>
                <a:lnTo>
                  <a:pt x="4981" y="23771"/>
                </a:lnTo>
                <a:lnTo>
                  <a:pt x="5089" y="23328"/>
                </a:lnTo>
                <a:lnTo>
                  <a:pt x="4417" y="23328"/>
                </a:lnTo>
                <a:lnTo>
                  <a:pt x="6085" y="23771"/>
                </a:lnTo>
                <a:lnTo>
                  <a:pt x="8903" y="24406"/>
                </a:lnTo>
                <a:lnTo>
                  <a:pt x="34666" y="24406"/>
                </a:lnTo>
                <a:lnTo>
                  <a:pt x="34519" y="25295"/>
                </a:lnTo>
                <a:lnTo>
                  <a:pt x="34414" y="25930"/>
                </a:lnTo>
                <a:lnTo>
                  <a:pt x="22027" y="26184"/>
                </a:lnTo>
                <a:lnTo>
                  <a:pt x="27963" y="26184"/>
                </a:lnTo>
                <a:lnTo>
                  <a:pt x="25899" y="27200"/>
                </a:lnTo>
                <a:lnTo>
                  <a:pt x="24339" y="27200"/>
                </a:lnTo>
                <a:lnTo>
                  <a:pt x="23781" y="27454"/>
                </a:lnTo>
                <a:lnTo>
                  <a:pt x="7441" y="27454"/>
                </a:lnTo>
                <a:lnTo>
                  <a:pt x="5009" y="28470"/>
                </a:lnTo>
                <a:close/>
              </a:path>
              <a:path w="135890" h="38100">
                <a:moveTo>
                  <a:pt x="9730" y="23771"/>
                </a:moveTo>
                <a:lnTo>
                  <a:pt x="8961" y="23771"/>
                </a:lnTo>
                <a:lnTo>
                  <a:pt x="9946" y="23328"/>
                </a:lnTo>
                <a:lnTo>
                  <a:pt x="9216" y="23328"/>
                </a:lnTo>
                <a:lnTo>
                  <a:pt x="9730" y="23771"/>
                </a:lnTo>
                <a:close/>
              </a:path>
              <a:path w="135890" h="38100">
                <a:moveTo>
                  <a:pt x="34712" y="24025"/>
                </a:moveTo>
                <a:lnTo>
                  <a:pt x="33085" y="24025"/>
                </a:lnTo>
                <a:lnTo>
                  <a:pt x="34161" y="23771"/>
                </a:lnTo>
                <a:lnTo>
                  <a:pt x="36302" y="23328"/>
                </a:lnTo>
                <a:lnTo>
                  <a:pt x="34828" y="23328"/>
                </a:lnTo>
                <a:lnTo>
                  <a:pt x="34712" y="24025"/>
                </a:lnTo>
                <a:close/>
              </a:path>
              <a:path w="135890" h="38100">
                <a:moveTo>
                  <a:pt x="94632" y="26184"/>
                </a:moveTo>
                <a:lnTo>
                  <a:pt x="93064" y="26184"/>
                </a:lnTo>
                <a:lnTo>
                  <a:pt x="93504" y="24406"/>
                </a:lnTo>
                <a:lnTo>
                  <a:pt x="93598" y="24025"/>
                </a:lnTo>
                <a:lnTo>
                  <a:pt x="93661" y="23771"/>
                </a:lnTo>
                <a:lnTo>
                  <a:pt x="93771" y="23328"/>
                </a:lnTo>
                <a:lnTo>
                  <a:pt x="94148" y="23771"/>
                </a:lnTo>
                <a:lnTo>
                  <a:pt x="94299" y="24025"/>
                </a:lnTo>
                <a:lnTo>
                  <a:pt x="94405" y="24406"/>
                </a:lnTo>
                <a:lnTo>
                  <a:pt x="94548" y="24406"/>
                </a:lnTo>
                <a:lnTo>
                  <a:pt x="95023" y="25295"/>
                </a:lnTo>
                <a:lnTo>
                  <a:pt x="95167" y="25295"/>
                </a:lnTo>
                <a:lnTo>
                  <a:pt x="94632" y="26184"/>
                </a:lnTo>
                <a:close/>
              </a:path>
              <a:path w="135890" h="38100">
                <a:moveTo>
                  <a:pt x="111412" y="23771"/>
                </a:moveTo>
                <a:lnTo>
                  <a:pt x="111257" y="23771"/>
                </a:lnTo>
                <a:lnTo>
                  <a:pt x="111876" y="23328"/>
                </a:lnTo>
                <a:lnTo>
                  <a:pt x="111693" y="23328"/>
                </a:lnTo>
                <a:lnTo>
                  <a:pt x="111412" y="23771"/>
                </a:lnTo>
                <a:close/>
              </a:path>
              <a:path w="135890" h="38100">
                <a:moveTo>
                  <a:pt x="107539" y="25295"/>
                </a:moveTo>
                <a:lnTo>
                  <a:pt x="106296" y="25295"/>
                </a:lnTo>
                <a:lnTo>
                  <a:pt x="107645" y="24025"/>
                </a:lnTo>
                <a:lnTo>
                  <a:pt x="107539" y="25295"/>
                </a:lnTo>
                <a:close/>
              </a:path>
              <a:path w="135890" h="38100">
                <a:moveTo>
                  <a:pt x="95137" y="25549"/>
                </a:moveTo>
                <a:lnTo>
                  <a:pt x="95023" y="25295"/>
                </a:lnTo>
                <a:lnTo>
                  <a:pt x="95326" y="25295"/>
                </a:lnTo>
                <a:lnTo>
                  <a:pt x="95137" y="25549"/>
                </a:lnTo>
                <a:close/>
              </a:path>
              <a:path w="135890" h="38100">
                <a:moveTo>
                  <a:pt x="98708" y="25930"/>
                </a:moveTo>
                <a:lnTo>
                  <a:pt x="96517" y="25930"/>
                </a:lnTo>
                <a:lnTo>
                  <a:pt x="95137" y="25549"/>
                </a:lnTo>
                <a:lnTo>
                  <a:pt x="95817" y="25549"/>
                </a:lnTo>
                <a:lnTo>
                  <a:pt x="95326" y="25295"/>
                </a:lnTo>
                <a:lnTo>
                  <a:pt x="96324" y="25295"/>
                </a:lnTo>
                <a:lnTo>
                  <a:pt x="95993" y="25549"/>
                </a:lnTo>
                <a:lnTo>
                  <a:pt x="95416" y="25930"/>
                </a:lnTo>
                <a:lnTo>
                  <a:pt x="98713" y="25549"/>
                </a:lnTo>
                <a:lnTo>
                  <a:pt x="98708" y="25930"/>
                </a:lnTo>
                <a:close/>
              </a:path>
              <a:path w="135890" h="38100">
                <a:moveTo>
                  <a:pt x="100771" y="25549"/>
                </a:moveTo>
                <a:lnTo>
                  <a:pt x="98713" y="25549"/>
                </a:lnTo>
                <a:lnTo>
                  <a:pt x="98716" y="25295"/>
                </a:lnTo>
                <a:lnTo>
                  <a:pt x="100804" y="25295"/>
                </a:lnTo>
                <a:lnTo>
                  <a:pt x="100771" y="25549"/>
                </a:lnTo>
                <a:close/>
              </a:path>
              <a:path w="135890" h="38100">
                <a:moveTo>
                  <a:pt x="106026" y="25549"/>
                </a:moveTo>
                <a:lnTo>
                  <a:pt x="105550" y="25549"/>
                </a:lnTo>
                <a:lnTo>
                  <a:pt x="105502" y="25295"/>
                </a:lnTo>
                <a:lnTo>
                  <a:pt x="106296" y="25295"/>
                </a:lnTo>
                <a:lnTo>
                  <a:pt x="106026" y="25549"/>
                </a:lnTo>
                <a:close/>
              </a:path>
              <a:path w="135890" h="38100">
                <a:moveTo>
                  <a:pt x="105622" y="25930"/>
                </a:moveTo>
                <a:lnTo>
                  <a:pt x="100715" y="25930"/>
                </a:lnTo>
                <a:lnTo>
                  <a:pt x="100771" y="25549"/>
                </a:lnTo>
                <a:lnTo>
                  <a:pt x="105550" y="25549"/>
                </a:lnTo>
                <a:lnTo>
                  <a:pt x="105622" y="25930"/>
                </a:lnTo>
                <a:close/>
              </a:path>
              <a:path w="135890" h="38100">
                <a:moveTo>
                  <a:pt x="107539" y="26438"/>
                </a:moveTo>
                <a:lnTo>
                  <a:pt x="105710" y="26438"/>
                </a:lnTo>
                <a:lnTo>
                  <a:pt x="105622" y="25930"/>
                </a:lnTo>
                <a:lnTo>
                  <a:pt x="106026" y="25549"/>
                </a:lnTo>
                <a:lnTo>
                  <a:pt x="107539" y="25549"/>
                </a:lnTo>
                <a:lnTo>
                  <a:pt x="107539" y="26438"/>
                </a:lnTo>
                <a:close/>
              </a:path>
              <a:path w="135890" h="38100">
                <a:moveTo>
                  <a:pt x="28223" y="26184"/>
                </a:moveTo>
                <a:lnTo>
                  <a:pt x="27963" y="26184"/>
                </a:lnTo>
                <a:lnTo>
                  <a:pt x="28479" y="25930"/>
                </a:lnTo>
                <a:lnTo>
                  <a:pt x="28218" y="25930"/>
                </a:lnTo>
                <a:lnTo>
                  <a:pt x="28223" y="26184"/>
                </a:lnTo>
                <a:close/>
              </a:path>
              <a:path w="135890" h="38100">
                <a:moveTo>
                  <a:pt x="28340" y="32280"/>
                </a:moveTo>
                <a:lnTo>
                  <a:pt x="28218" y="25930"/>
                </a:lnTo>
                <a:lnTo>
                  <a:pt x="34411" y="25930"/>
                </a:lnTo>
                <a:lnTo>
                  <a:pt x="34342" y="26438"/>
                </a:lnTo>
                <a:lnTo>
                  <a:pt x="34232" y="27200"/>
                </a:lnTo>
                <a:lnTo>
                  <a:pt x="34194" y="27454"/>
                </a:lnTo>
                <a:lnTo>
                  <a:pt x="36153" y="27962"/>
                </a:lnTo>
                <a:lnTo>
                  <a:pt x="36619" y="27962"/>
                </a:lnTo>
                <a:lnTo>
                  <a:pt x="36723" y="28470"/>
                </a:lnTo>
                <a:lnTo>
                  <a:pt x="36844" y="29359"/>
                </a:lnTo>
                <a:lnTo>
                  <a:pt x="33656" y="29359"/>
                </a:lnTo>
                <a:lnTo>
                  <a:pt x="33831" y="29994"/>
                </a:lnTo>
                <a:lnTo>
                  <a:pt x="31889" y="29994"/>
                </a:lnTo>
                <a:lnTo>
                  <a:pt x="28340" y="32280"/>
                </a:lnTo>
                <a:close/>
              </a:path>
              <a:path w="135890" h="38100">
                <a:moveTo>
                  <a:pt x="89918" y="26184"/>
                </a:moveTo>
                <a:lnTo>
                  <a:pt x="89214" y="26184"/>
                </a:lnTo>
                <a:lnTo>
                  <a:pt x="89699" y="25930"/>
                </a:lnTo>
                <a:lnTo>
                  <a:pt x="89918" y="26184"/>
                </a:lnTo>
                <a:close/>
              </a:path>
              <a:path w="135890" h="38100">
                <a:moveTo>
                  <a:pt x="95532" y="26184"/>
                </a:moveTo>
                <a:lnTo>
                  <a:pt x="95106" y="26184"/>
                </a:lnTo>
                <a:lnTo>
                  <a:pt x="95416" y="25930"/>
                </a:lnTo>
                <a:lnTo>
                  <a:pt x="95532" y="26184"/>
                </a:lnTo>
                <a:close/>
              </a:path>
              <a:path w="135890" h="38100">
                <a:moveTo>
                  <a:pt x="97342" y="26946"/>
                </a:moveTo>
                <a:lnTo>
                  <a:pt x="95939" y="26946"/>
                </a:lnTo>
                <a:lnTo>
                  <a:pt x="95511" y="26184"/>
                </a:lnTo>
                <a:lnTo>
                  <a:pt x="95416" y="25930"/>
                </a:lnTo>
                <a:lnTo>
                  <a:pt x="96517" y="25930"/>
                </a:lnTo>
                <a:lnTo>
                  <a:pt x="97451" y="26438"/>
                </a:lnTo>
                <a:lnTo>
                  <a:pt x="100057" y="26438"/>
                </a:lnTo>
                <a:lnTo>
                  <a:pt x="97342" y="26946"/>
                </a:lnTo>
                <a:close/>
              </a:path>
              <a:path w="135890" h="38100">
                <a:moveTo>
                  <a:pt x="100723" y="26946"/>
                </a:moveTo>
                <a:lnTo>
                  <a:pt x="98697" y="26946"/>
                </a:lnTo>
                <a:lnTo>
                  <a:pt x="98708" y="25930"/>
                </a:lnTo>
                <a:lnTo>
                  <a:pt x="100715" y="25930"/>
                </a:lnTo>
                <a:lnTo>
                  <a:pt x="100678" y="26184"/>
                </a:lnTo>
                <a:lnTo>
                  <a:pt x="101414" y="26184"/>
                </a:lnTo>
                <a:lnTo>
                  <a:pt x="100057" y="26438"/>
                </a:lnTo>
                <a:lnTo>
                  <a:pt x="100958" y="26438"/>
                </a:lnTo>
                <a:lnTo>
                  <a:pt x="100723" y="26946"/>
                </a:lnTo>
                <a:close/>
              </a:path>
              <a:path w="135890" h="38100">
                <a:moveTo>
                  <a:pt x="100678" y="26184"/>
                </a:moveTo>
                <a:lnTo>
                  <a:pt x="101563" y="25930"/>
                </a:lnTo>
                <a:lnTo>
                  <a:pt x="110284" y="25930"/>
                </a:lnTo>
                <a:lnTo>
                  <a:pt x="100678" y="26184"/>
                </a:lnTo>
                <a:close/>
              </a:path>
              <a:path w="135890" h="38100">
                <a:moveTo>
                  <a:pt x="101089" y="26184"/>
                </a:moveTo>
                <a:lnTo>
                  <a:pt x="101176" y="25930"/>
                </a:lnTo>
                <a:lnTo>
                  <a:pt x="109872" y="25930"/>
                </a:lnTo>
                <a:lnTo>
                  <a:pt x="101089" y="26184"/>
                </a:lnTo>
                <a:close/>
              </a:path>
              <a:path w="135890" h="38100">
                <a:moveTo>
                  <a:pt x="104525" y="26946"/>
                </a:moveTo>
                <a:lnTo>
                  <a:pt x="105622" y="25930"/>
                </a:lnTo>
                <a:lnTo>
                  <a:pt x="105666" y="26184"/>
                </a:lnTo>
                <a:lnTo>
                  <a:pt x="105920" y="26184"/>
                </a:lnTo>
                <a:lnTo>
                  <a:pt x="104525" y="26946"/>
                </a:lnTo>
                <a:close/>
              </a:path>
              <a:path w="135890" h="38100">
                <a:moveTo>
                  <a:pt x="88729" y="26438"/>
                </a:moveTo>
                <a:lnTo>
                  <a:pt x="88463" y="26438"/>
                </a:lnTo>
                <a:lnTo>
                  <a:pt x="88416" y="26184"/>
                </a:lnTo>
                <a:lnTo>
                  <a:pt x="89214" y="26184"/>
                </a:lnTo>
                <a:lnTo>
                  <a:pt x="88729" y="26438"/>
                </a:lnTo>
                <a:close/>
              </a:path>
              <a:path w="135890" h="38100">
                <a:moveTo>
                  <a:pt x="90353" y="26946"/>
                </a:moveTo>
                <a:lnTo>
                  <a:pt x="89948" y="26946"/>
                </a:lnTo>
                <a:lnTo>
                  <a:pt x="91444" y="26438"/>
                </a:lnTo>
                <a:lnTo>
                  <a:pt x="90138" y="26438"/>
                </a:lnTo>
                <a:lnTo>
                  <a:pt x="89918" y="26184"/>
                </a:lnTo>
                <a:lnTo>
                  <a:pt x="90605" y="26184"/>
                </a:lnTo>
                <a:lnTo>
                  <a:pt x="90353" y="26946"/>
                </a:lnTo>
                <a:close/>
              </a:path>
              <a:path w="135890" h="38100">
                <a:moveTo>
                  <a:pt x="93001" y="26438"/>
                </a:moveTo>
                <a:lnTo>
                  <a:pt x="91444" y="26438"/>
                </a:lnTo>
                <a:lnTo>
                  <a:pt x="91579" y="26184"/>
                </a:lnTo>
                <a:lnTo>
                  <a:pt x="93064" y="26184"/>
                </a:lnTo>
                <a:lnTo>
                  <a:pt x="93001" y="26438"/>
                </a:lnTo>
                <a:close/>
              </a:path>
              <a:path w="135890" h="38100">
                <a:moveTo>
                  <a:pt x="94174" y="26946"/>
                </a:moveTo>
                <a:lnTo>
                  <a:pt x="94632" y="26184"/>
                </a:lnTo>
                <a:lnTo>
                  <a:pt x="95106" y="26184"/>
                </a:lnTo>
                <a:lnTo>
                  <a:pt x="94174" y="26946"/>
                </a:lnTo>
                <a:close/>
              </a:path>
              <a:path w="135890" h="38100">
                <a:moveTo>
                  <a:pt x="100910" y="26946"/>
                </a:moveTo>
                <a:lnTo>
                  <a:pt x="100723" y="26946"/>
                </a:lnTo>
                <a:lnTo>
                  <a:pt x="100952" y="26438"/>
                </a:lnTo>
                <a:lnTo>
                  <a:pt x="101089" y="26184"/>
                </a:lnTo>
                <a:lnTo>
                  <a:pt x="105344" y="26184"/>
                </a:lnTo>
                <a:lnTo>
                  <a:pt x="105071" y="26438"/>
                </a:lnTo>
                <a:lnTo>
                  <a:pt x="100771" y="26438"/>
                </a:lnTo>
                <a:lnTo>
                  <a:pt x="100910" y="26946"/>
                </a:lnTo>
                <a:close/>
              </a:path>
              <a:path w="135890" h="38100">
                <a:moveTo>
                  <a:pt x="104906" y="26946"/>
                </a:moveTo>
                <a:lnTo>
                  <a:pt x="104525" y="26946"/>
                </a:lnTo>
                <a:lnTo>
                  <a:pt x="105920" y="26184"/>
                </a:lnTo>
                <a:lnTo>
                  <a:pt x="105666" y="26184"/>
                </a:lnTo>
                <a:lnTo>
                  <a:pt x="105710" y="26438"/>
                </a:lnTo>
                <a:lnTo>
                  <a:pt x="107539" y="26438"/>
                </a:lnTo>
                <a:lnTo>
                  <a:pt x="104906" y="26946"/>
                </a:lnTo>
                <a:close/>
              </a:path>
              <a:path w="135890" h="38100">
                <a:moveTo>
                  <a:pt x="27112" y="26946"/>
                </a:moveTo>
                <a:lnTo>
                  <a:pt x="26415" y="26946"/>
                </a:lnTo>
                <a:lnTo>
                  <a:pt x="27447" y="26438"/>
                </a:lnTo>
                <a:lnTo>
                  <a:pt x="135646" y="26438"/>
                </a:lnTo>
                <a:lnTo>
                  <a:pt x="27112" y="26946"/>
                </a:lnTo>
                <a:close/>
              </a:path>
              <a:path w="135890" h="38100">
                <a:moveTo>
                  <a:pt x="28238" y="26946"/>
                </a:moveTo>
                <a:lnTo>
                  <a:pt x="27112" y="26946"/>
                </a:lnTo>
                <a:lnTo>
                  <a:pt x="135646" y="26438"/>
                </a:lnTo>
                <a:lnTo>
                  <a:pt x="28228" y="26438"/>
                </a:lnTo>
                <a:lnTo>
                  <a:pt x="28238" y="26946"/>
                </a:lnTo>
                <a:close/>
              </a:path>
              <a:path w="135890" h="38100">
                <a:moveTo>
                  <a:pt x="58964" y="34996"/>
                </a:moveTo>
                <a:lnTo>
                  <a:pt x="58764" y="34693"/>
                </a:lnTo>
                <a:lnTo>
                  <a:pt x="58571" y="34693"/>
                </a:lnTo>
                <a:lnTo>
                  <a:pt x="55218" y="33931"/>
                </a:lnTo>
                <a:lnTo>
                  <a:pt x="55313" y="33042"/>
                </a:lnTo>
                <a:lnTo>
                  <a:pt x="55430" y="32026"/>
                </a:lnTo>
                <a:lnTo>
                  <a:pt x="55536" y="31010"/>
                </a:lnTo>
                <a:lnTo>
                  <a:pt x="55944" y="31010"/>
                </a:lnTo>
                <a:lnTo>
                  <a:pt x="59745" y="29359"/>
                </a:lnTo>
                <a:lnTo>
                  <a:pt x="58930" y="29359"/>
                </a:lnTo>
                <a:lnTo>
                  <a:pt x="56980" y="27200"/>
                </a:lnTo>
                <a:lnTo>
                  <a:pt x="38962" y="27200"/>
                </a:lnTo>
                <a:lnTo>
                  <a:pt x="38919" y="26946"/>
                </a:lnTo>
                <a:lnTo>
                  <a:pt x="38834" y="26438"/>
                </a:lnTo>
                <a:lnTo>
                  <a:pt x="99117" y="26438"/>
                </a:lnTo>
                <a:lnTo>
                  <a:pt x="63641" y="26946"/>
                </a:lnTo>
                <a:lnTo>
                  <a:pt x="65911" y="26946"/>
                </a:lnTo>
                <a:lnTo>
                  <a:pt x="65787" y="29359"/>
                </a:lnTo>
                <a:lnTo>
                  <a:pt x="65742" y="29994"/>
                </a:lnTo>
                <a:lnTo>
                  <a:pt x="63102" y="29994"/>
                </a:lnTo>
                <a:lnTo>
                  <a:pt x="62206" y="30629"/>
                </a:lnTo>
                <a:lnTo>
                  <a:pt x="59638" y="31010"/>
                </a:lnTo>
                <a:lnTo>
                  <a:pt x="60115" y="31518"/>
                </a:lnTo>
                <a:lnTo>
                  <a:pt x="56097" y="31518"/>
                </a:lnTo>
                <a:lnTo>
                  <a:pt x="56767" y="32280"/>
                </a:lnTo>
                <a:lnTo>
                  <a:pt x="63618" y="32280"/>
                </a:lnTo>
                <a:lnTo>
                  <a:pt x="55538" y="32788"/>
                </a:lnTo>
                <a:lnTo>
                  <a:pt x="57213" y="32788"/>
                </a:lnTo>
                <a:lnTo>
                  <a:pt x="58885" y="34693"/>
                </a:lnTo>
                <a:lnTo>
                  <a:pt x="58964" y="34996"/>
                </a:lnTo>
                <a:close/>
              </a:path>
              <a:path w="135890" h="38100">
                <a:moveTo>
                  <a:pt x="67925" y="31518"/>
                </a:moveTo>
                <a:lnTo>
                  <a:pt x="66609" y="31518"/>
                </a:lnTo>
                <a:lnTo>
                  <a:pt x="65601" y="31276"/>
                </a:lnTo>
                <a:lnTo>
                  <a:pt x="67761" y="28343"/>
                </a:lnTo>
                <a:lnTo>
                  <a:pt x="65534" y="26438"/>
                </a:lnTo>
                <a:lnTo>
                  <a:pt x="91444" y="26438"/>
                </a:lnTo>
                <a:lnTo>
                  <a:pt x="89948" y="26946"/>
                </a:lnTo>
                <a:lnTo>
                  <a:pt x="90666" y="26946"/>
                </a:lnTo>
                <a:lnTo>
                  <a:pt x="91257" y="27454"/>
                </a:lnTo>
                <a:lnTo>
                  <a:pt x="76964" y="27454"/>
                </a:lnTo>
                <a:lnTo>
                  <a:pt x="76003" y="27962"/>
                </a:lnTo>
                <a:lnTo>
                  <a:pt x="72626" y="27962"/>
                </a:lnTo>
                <a:lnTo>
                  <a:pt x="71583" y="28724"/>
                </a:lnTo>
                <a:lnTo>
                  <a:pt x="71479" y="29359"/>
                </a:lnTo>
                <a:lnTo>
                  <a:pt x="70589" y="29359"/>
                </a:lnTo>
                <a:lnTo>
                  <a:pt x="66829" y="30629"/>
                </a:lnTo>
                <a:lnTo>
                  <a:pt x="67658" y="30629"/>
                </a:lnTo>
                <a:lnTo>
                  <a:pt x="67782" y="31010"/>
                </a:lnTo>
                <a:lnTo>
                  <a:pt x="67865" y="31276"/>
                </a:lnTo>
                <a:lnTo>
                  <a:pt x="67925" y="31518"/>
                </a:lnTo>
                <a:close/>
              </a:path>
              <a:path w="135890" h="38100">
                <a:moveTo>
                  <a:pt x="90666" y="26946"/>
                </a:moveTo>
                <a:lnTo>
                  <a:pt x="90353" y="26946"/>
                </a:lnTo>
                <a:lnTo>
                  <a:pt x="90521" y="26438"/>
                </a:lnTo>
                <a:lnTo>
                  <a:pt x="90075" y="26438"/>
                </a:lnTo>
                <a:lnTo>
                  <a:pt x="90666" y="26946"/>
                </a:lnTo>
                <a:close/>
              </a:path>
              <a:path w="135890" h="38100">
                <a:moveTo>
                  <a:pt x="92875" y="26946"/>
                </a:moveTo>
                <a:lnTo>
                  <a:pt x="90578" y="26946"/>
                </a:lnTo>
                <a:lnTo>
                  <a:pt x="90138" y="26438"/>
                </a:lnTo>
                <a:lnTo>
                  <a:pt x="93001" y="26438"/>
                </a:lnTo>
                <a:lnTo>
                  <a:pt x="92875" y="26946"/>
                </a:lnTo>
                <a:close/>
              </a:path>
              <a:path w="135890" h="38100">
                <a:moveTo>
                  <a:pt x="93495" y="27962"/>
                </a:moveTo>
                <a:lnTo>
                  <a:pt x="92206" y="27962"/>
                </a:lnTo>
                <a:lnTo>
                  <a:pt x="92889" y="27454"/>
                </a:lnTo>
                <a:lnTo>
                  <a:pt x="93001" y="26438"/>
                </a:lnTo>
                <a:lnTo>
                  <a:pt x="93623" y="26438"/>
                </a:lnTo>
                <a:lnTo>
                  <a:pt x="93536" y="27454"/>
                </a:lnTo>
                <a:lnTo>
                  <a:pt x="93495" y="27962"/>
                </a:lnTo>
                <a:close/>
              </a:path>
              <a:path w="135890" h="38100">
                <a:moveTo>
                  <a:pt x="94160" y="26946"/>
                </a:moveTo>
                <a:lnTo>
                  <a:pt x="93579" y="26946"/>
                </a:lnTo>
                <a:lnTo>
                  <a:pt x="93623" y="26438"/>
                </a:lnTo>
                <a:lnTo>
                  <a:pt x="94479" y="26438"/>
                </a:lnTo>
                <a:lnTo>
                  <a:pt x="94160" y="26946"/>
                </a:lnTo>
                <a:close/>
              </a:path>
              <a:path w="135890" h="38100">
                <a:moveTo>
                  <a:pt x="94587" y="26946"/>
                </a:moveTo>
                <a:lnTo>
                  <a:pt x="94141" y="26946"/>
                </a:lnTo>
                <a:lnTo>
                  <a:pt x="94828" y="26438"/>
                </a:lnTo>
                <a:lnTo>
                  <a:pt x="93623" y="26438"/>
                </a:lnTo>
                <a:lnTo>
                  <a:pt x="94587" y="26946"/>
                </a:lnTo>
                <a:close/>
              </a:path>
              <a:path w="135890" h="38100">
                <a:moveTo>
                  <a:pt x="96515" y="27962"/>
                </a:moveTo>
                <a:lnTo>
                  <a:pt x="93623" y="26438"/>
                </a:lnTo>
                <a:lnTo>
                  <a:pt x="95661" y="26438"/>
                </a:lnTo>
                <a:lnTo>
                  <a:pt x="96515" y="27962"/>
                </a:lnTo>
                <a:close/>
              </a:path>
              <a:path w="135890" h="38100">
                <a:moveTo>
                  <a:pt x="98385" y="26946"/>
                </a:moveTo>
                <a:lnTo>
                  <a:pt x="97342" y="26946"/>
                </a:lnTo>
                <a:lnTo>
                  <a:pt x="100057" y="26438"/>
                </a:lnTo>
                <a:lnTo>
                  <a:pt x="97451" y="26438"/>
                </a:lnTo>
                <a:lnTo>
                  <a:pt x="98385" y="26946"/>
                </a:lnTo>
                <a:close/>
              </a:path>
              <a:path w="135890" h="38100">
                <a:moveTo>
                  <a:pt x="100252" y="27962"/>
                </a:moveTo>
                <a:lnTo>
                  <a:pt x="97451" y="26438"/>
                </a:lnTo>
                <a:lnTo>
                  <a:pt x="98703" y="26438"/>
                </a:lnTo>
                <a:lnTo>
                  <a:pt x="98697" y="26946"/>
                </a:lnTo>
                <a:lnTo>
                  <a:pt x="100723" y="26946"/>
                </a:lnTo>
                <a:lnTo>
                  <a:pt x="100252" y="27962"/>
                </a:lnTo>
                <a:close/>
              </a:path>
              <a:path w="135890" h="38100">
                <a:moveTo>
                  <a:pt x="100910" y="26946"/>
                </a:moveTo>
                <a:lnTo>
                  <a:pt x="100771" y="26438"/>
                </a:lnTo>
                <a:lnTo>
                  <a:pt x="100952" y="26438"/>
                </a:lnTo>
                <a:lnTo>
                  <a:pt x="100910" y="26946"/>
                </a:lnTo>
                <a:close/>
              </a:path>
              <a:path w="135890" h="38100">
                <a:moveTo>
                  <a:pt x="101061" y="26946"/>
                </a:moveTo>
                <a:lnTo>
                  <a:pt x="100952" y="26438"/>
                </a:lnTo>
                <a:lnTo>
                  <a:pt x="100801" y="26438"/>
                </a:lnTo>
                <a:lnTo>
                  <a:pt x="101061" y="26946"/>
                </a:lnTo>
                <a:close/>
              </a:path>
              <a:path w="135890" h="38100">
                <a:moveTo>
                  <a:pt x="101916" y="28343"/>
                </a:moveTo>
                <a:lnTo>
                  <a:pt x="101775" y="28343"/>
                </a:lnTo>
                <a:lnTo>
                  <a:pt x="100801" y="26438"/>
                </a:lnTo>
                <a:lnTo>
                  <a:pt x="105071" y="26438"/>
                </a:lnTo>
                <a:lnTo>
                  <a:pt x="104525" y="26946"/>
                </a:lnTo>
                <a:lnTo>
                  <a:pt x="104906" y="26946"/>
                </a:lnTo>
                <a:lnTo>
                  <a:pt x="103812" y="27200"/>
                </a:lnTo>
                <a:lnTo>
                  <a:pt x="104135" y="27200"/>
                </a:lnTo>
                <a:lnTo>
                  <a:pt x="101916" y="28343"/>
                </a:lnTo>
                <a:close/>
              </a:path>
              <a:path w="135890" h="38100">
                <a:moveTo>
                  <a:pt x="104135" y="27200"/>
                </a:moveTo>
                <a:lnTo>
                  <a:pt x="103812" y="27200"/>
                </a:lnTo>
                <a:lnTo>
                  <a:pt x="104906" y="26946"/>
                </a:lnTo>
                <a:lnTo>
                  <a:pt x="104525" y="26946"/>
                </a:lnTo>
                <a:lnTo>
                  <a:pt x="104135" y="27200"/>
                </a:lnTo>
                <a:close/>
              </a:path>
              <a:path w="135890" h="38100">
                <a:moveTo>
                  <a:pt x="24359" y="27962"/>
                </a:moveTo>
                <a:lnTo>
                  <a:pt x="24117" y="27962"/>
                </a:lnTo>
                <a:lnTo>
                  <a:pt x="24228" y="27200"/>
                </a:lnTo>
                <a:lnTo>
                  <a:pt x="25899" y="27200"/>
                </a:lnTo>
                <a:lnTo>
                  <a:pt x="24359" y="27962"/>
                </a:lnTo>
                <a:close/>
              </a:path>
              <a:path w="135890" h="38100">
                <a:moveTo>
                  <a:pt x="37971" y="28724"/>
                </a:moveTo>
                <a:lnTo>
                  <a:pt x="37474" y="28724"/>
                </a:lnTo>
                <a:lnTo>
                  <a:pt x="37419" y="27962"/>
                </a:lnTo>
                <a:lnTo>
                  <a:pt x="39101" y="27200"/>
                </a:lnTo>
                <a:lnTo>
                  <a:pt x="57179" y="27200"/>
                </a:lnTo>
                <a:lnTo>
                  <a:pt x="56466" y="27962"/>
                </a:lnTo>
                <a:lnTo>
                  <a:pt x="43884" y="27962"/>
                </a:lnTo>
                <a:lnTo>
                  <a:pt x="37971" y="28724"/>
                </a:lnTo>
                <a:close/>
              </a:path>
              <a:path w="135890" h="38100">
                <a:moveTo>
                  <a:pt x="11417" y="33423"/>
                </a:moveTo>
                <a:lnTo>
                  <a:pt x="11207" y="33180"/>
                </a:lnTo>
                <a:lnTo>
                  <a:pt x="13154" y="29359"/>
                </a:lnTo>
                <a:lnTo>
                  <a:pt x="8504" y="29359"/>
                </a:lnTo>
                <a:lnTo>
                  <a:pt x="8619" y="28978"/>
                </a:lnTo>
                <a:lnTo>
                  <a:pt x="8696" y="28724"/>
                </a:lnTo>
                <a:lnTo>
                  <a:pt x="8750" y="28470"/>
                </a:lnTo>
                <a:lnTo>
                  <a:pt x="6907" y="27454"/>
                </a:lnTo>
                <a:lnTo>
                  <a:pt x="23756" y="27454"/>
                </a:lnTo>
                <a:lnTo>
                  <a:pt x="19949" y="29359"/>
                </a:lnTo>
                <a:lnTo>
                  <a:pt x="18724" y="29994"/>
                </a:lnTo>
                <a:lnTo>
                  <a:pt x="15945" y="29994"/>
                </a:lnTo>
                <a:lnTo>
                  <a:pt x="16250" y="30629"/>
                </a:lnTo>
                <a:lnTo>
                  <a:pt x="12918" y="30629"/>
                </a:lnTo>
                <a:lnTo>
                  <a:pt x="12836" y="31010"/>
                </a:lnTo>
                <a:lnTo>
                  <a:pt x="12726" y="31518"/>
                </a:lnTo>
                <a:lnTo>
                  <a:pt x="12617" y="32026"/>
                </a:lnTo>
                <a:lnTo>
                  <a:pt x="12562" y="32280"/>
                </a:lnTo>
                <a:lnTo>
                  <a:pt x="12453" y="32788"/>
                </a:lnTo>
                <a:lnTo>
                  <a:pt x="12995" y="32788"/>
                </a:lnTo>
                <a:lnTo>
                  <a:pt x="11450" y="33042"/>
                </a:lnTo>
                <a:lnTo>
                  <a:pt x="12021" y="33042"/>
                </a:lnTo>
                <a:lnTo>
                  <a:pt x="11417" y="33423"/>
                </a:lnTo>
                <a:close/>
              </a:path>
              <a:path w="135890" h="38100">
                <a:moveTo>
                  <a:pt x="76740" y="31518"/>
                </a:moveTo>
                <a:lnTo>
                  <a:pt x="75437" y="31518"/>
                </a:lnTo>
                <a:lnTo>
                  <a:pt x="76890" y="27454"/>
                </a:lnTo>
                <a:lnTo>
                  <a:pt x="77581" y="27454"/>
                </a:lnTo>
                <a:lnTo>
                  <a:pt x="79457" y="30883"/>
                </a:lnTo>
                <a:lnTo>
                  <a:pt x="76740" y="31518"/>
                </a:lnTo>
                <a:close/>
              </a:path>
              <a:path w="135890" h="38100">
                <a:moveTo>
                  <a:pt x="86515" y="32026"/>
                </a:moveTo>
                <a:lnTo>
                  <a:pt x="86732" y="31518"/>
                </a:lnTo>
                <a:lnTo>
                  <a:pt x="86836" y="31276"/>
                </a:lnTo>
                <a:lnTo>
                  <a:pt x="86949" y="31010"/>
                </a:lnTo>
                <a:lnTo>
                  <a:pt x="87112" y="30629"/>
                </a:lnTo>
                <a:lnTo>
                  <a:pt x="84126" y="28978"/>
                </a:lnTo>
                <a:lnTo>
                  <a:pt x="77315" y="27454"/>
                </a:lnTo>
                <a:lnTo>
                  <a:pt x="87035" y="27454"/>
                </a:lnTo>
                <a:lnTo>
                  <a:pt x="87151" y="28343"/>
                </a:lnTo>
                <a:lnTo>
                  <a:pt x="87240" y="28978"/>
                </a:lnTo>
                <a:lnTo>
                  <a:pt x="87293" y="29359"/>
                </a:lnTo>
                <a:lnTo>
                  <a:pt x="87382" y="29994"/>
                </a:lnTo>
                <a:lnTo>
                  <a:pt x="87497" y="30629"/>
                </a:lnTo>
                <a:lnTo>
                  <a:pt x="87623" y="31518"/>
                </a:lnTo>
                <a:lnTo>
                  <a:pt x="88331" y="31518"/>
                </a:lnTo>
                <a:lnTo>
                  <a:pt x="86515" y="32026"/>
                </a:lnTo>
                <a:close/>
              </a:path>
              <a:path w="135890" h="38100">
                <a:moveTo>
                  <a:pt x="91523" y="29359"/>
                </a:moveTo>
                <a:lnTo>
                  <a:pt x="90003" y="29359"/>
                </a:lnTo>
                <a:lnTo>
                  <a:pt x="86835" y="27454"/>
                </a:lnTo>
                <a:lnTo>
                  <a:pt x="91257" y="27454"/>
                </a:lnTo>
                <a:lnTo>
                  <a:pt x="91761" y="27962"/>
                </a:lnTo>
                <a:lnTo>
                  <a:pt x="93495" y="27962"/>
                </a:lnTo>
                <a:lnTo>
                  <a:pt x="93449" y="28470"/>
                </a:lnTo>
                <a:lnTo>
                  <a:pt x="93591" y="28470"/>
                </a:lnTo>
                <a:lnTo>
                  <a:pt x="91523" y="29359"/>
                </a:lnTo>
                <a:close/>
              </a:path>
              <a:path w="135890" h="38100">
                <a:moveTo>
                  <a:pt x="22129" y="37106"/>
                </a:moveTo>
                <a:lnTo>
                  <a:pt x="22188" y="35963"/>
                </a:lnTo>
                <a:lnTo>
                  <a:pt x="21740" y="34996"/>
                </a:lnTo>
                <a:lnTo>
                  <a:pt x="21787" y="31518"/>
                </a:lnTo>
                <a:lnTo>
                  <a:pt x="23572" y="31518"/>
                </a:lnTo>
                <a:lnTo>
                  <a:pt x="23609" y="31276"/>
                </a:lnTo>
                <a:lnTo>
                  <a:pt x="23708" y="30629"/>
                </a:lnTo>
                <a:lnTo>
                  <a:pt x="23805" y="29994"/>
                </a:lnTo>
                <a:lnTo>
                  <a:pt x="23903" y="29359"/>
                </a:lnTo>
                <a:lnTo>
                  <a:pt x="24000" y="28724"/>
                </a:lnTo>
                <a:lnTo>
                  <a:pt x="24117" y="27962"/>
                </a:lnTo>
                <a:lnTo>
                  <a:pt x="24736" y="28343"/>
                </a:lnTo>
                <a:lnTo>
                  <a:pt x="25470" y="28724"/>
                </a:lnTo>
                <a:lnTo>
                  <a:pt x="25473" y="29994"/>
                </a:lnTo>
                <a:lnTo>
                  <a:pt x="22129" y="37106"/>
                </a:lnTo>
                <a:close/>
              </a:path>
              <a:path w="135890" h="38100">
                <a:moveTo>
                  <a:pt x="44626" y="29994"/>
                </a:moveTo>
                <a:lnTo>
                  <a:pt x="42715" y="29994"/>
                </a:lnTo>
                <a:lnTo>
                  <a:pt x="42830" y="29359"/>
                </a:lnTo>
                <a:lnTo>
                  <a:pt x="43190" y="28724"/>
                </a:lnTo>
                <a:lnTo>
                  <a:pt x="43300" y="28343"/>
                </a:lnTo>
                <a:lnTo>
                  <a:pt x="43410" y="27962"/>
                </a:lnTo>
                <a:lnTo>
                  <a:pt x="56466" y="27962"/>
                </a:lnTo>
                <a:lnTo>
                  <a:pt x="55807" y="28724"/>
                </a:lnTo>
                <a:lnTo>
                  <a:pt x="49962" y="28724"/>
                </a:lnTo>
                <a:lnTo>
                  <a:pt x="50226" y="28978"/>
                </a:lnTo>
                <a:lnTo>
                  <a:pt x="50304" y="29359"/>
                </a:lnTo>
                <a:lnTo>
                  <a:pt x="45369" y="29359"/>
                </a:lnTo>
                <a:lnTo>
                  <a:pt x="44626" y="29994"/>
                </a:lnTo>
                <a:close/>
              </a:path>
              <a:path w="135890" h="38100">
                <a:moveTo>
                  <a:pt x="73156" y="29359"/>
                </a:moveTo>
                <a:lnTo>
                  <a:pt x="72866" y="29359"/>
                </a:lnTo>
                <a:lnTo>
                  <a:pt x="72773" y="28978"/>
                </a:lnTo>
                <a:lnTo>
                  <a:pt x="72649" y="28470"/>
                </a:lnTo>
                <a:lnTo>
                  <a:pt x="72524" y="27962"/>
                </a:lnTo>
                <a:lnTo>
                  <a:pt x="76003" y="27962"/>
                </a:lnTo>
                <a:lnTo>
                  <a:pt x="73156" y="29359"/>
                </a:lnTo>
                <a:close/>
              </a:path>
              <a:path w="135890" h="38100">
                <a:moveTo>
                  <a:pt x="52803" y="31010"/>
                </a:moveTo>
                <a:lnTo>
                  <a:pt x="52338" y="31010"/>
                </a:lnTo>
                <a:lnTo>
                  <a:pt x="50622" y="29359"/>
                </a:lnTo>
                <a:lnTo>
                  <a:pt x="50140" y="28978"/>
                </a:lnTo>
                <a:lnTo>
                  <a:pt x="50032" y="28724"/>
                </a:lnTo>
                <a:lnTo>
                  <a:pt x="55807" y="28724"/>
                </a:lnTo>
                <a:lnTo>
                  <a:pt x="55167" y="29359"/>
                </a:lnTo>
                <a:lnTo>
                  <a:pt x="54293" y="29994"/>
                </a:lnTo>
                <a:lnTo>
                  <a:pt x="52803" y="31010"/>
                </a:lnTo>
                <a:close/>
              </a:path>
              <a:path w="135890" h="38100">
                <a:moveTo>
                  <a:pt x="8313" y="29994"/>
                </a:moveTo>
                <a:lnTo>
                  <a:pt x="0" y="29994"/>
                </a:lnTo>
                <a:lnTo>
                  <a:pt x="32402" y="29359"/>
                </a:lnTo>
                <a:lnTo>
                  <a:pt x="8504" y="29359"/>
                </a:lnTo>
                <a:lnTo>
                  <a:pt x="8313" y="29994"/>
                </a:lnTo>
                <a:close/>
              </a:path>
              <a:path w="135890" h="38100">
                <a:moveTo>
                  <a:pt x="36172" y="29994"/>
                </a:moveTo>
                <a:lnTo>
                  <a:pt x="33656" y="29359"/>
                </a:lnTo>
                <a:lnTo>
                  <a:pt x="36593" y="29359"/>
                </a:lnTo>
                <a:lnTo>
                  <a:pt x="36172" y="29994"/>
                </a:lnTo>
                <a:close/>
              </a:path>
              <a:path w="135890" h="38100">
                <a:moveTo>
                  <a:pt x="36760" y="32280"/>
                </a:moveTo>
                <a:lnTo>
                  <a:pt x="34581" y="32280"/>
                </a:lnTo>
                <a:lnTo>
                  <a:pt x="36172" y="29994"/>
                </a:lnTo>
                <a:lnTo>
                  <a:pt x="36638" y="29359"/>
                </a:lnTo>
                <a:lnTo>
                  <a:pt x="36591" y="29994"/>
                </a:lnTo>
                <a:lnTo>
                  <a:pt x="36475" y="30629"/>
                </a:lnTo>
                <a:lnTo>
                  <a:pt x="36386" y="31010"/>
                </a:lnTo>
                <a:lnTo>
                  <a:pt x="42555" y="31010"/>
                </a:lnTo>
                <a:lnTo>
                  <a:pt x="42555" y="31518"/>
                </a:lnTo>
                <a:lnTo>
                  <a:pt x="37878" y="31518"/>
                </a:lnTo>
                <a:lnTo>
                  <a:pt x="36760" y="32280"/>
                </a:lnTo>
                <a:close/>
              </a:path>
              <a:path w="135890" h="38100">
                <a:moveTo>
                  <a:pt x="36965" y="29994"/>
                </a:moveTo>
                <a:lnTo>
                  <a:pt x="36611" y="29994"/>
                </a:lnTo>
                <a:lnTo>
                  <a:pt x="36719" y="29359"/>
                </a:lnTo>
                <a:lnTo>
                  <a:pt x="36865" y="29359"/>
                </a:lnTo>
                <a:lnTo>
                  <a:pt x="36965" y="29994"/>
                </a:lnTo>
                <a:close/>
              </a:path>
              <a:path w="135890" h="38100">
                <a:moveTo>
                  <a:pt x="42555" y="31010"/>
                </a:moveTo>
                <a:lnTo>
                  <a:pt x="37235" y="31010"/>
                </a:lnTo>
                <a:lnTo>
                  <a:pt x="39066" y="30629"/>
                </a:lnTo>
                <a:lnTo>
                  <a:pt x="40610" y="30629"/>
                </a:lnTo>
                <a:lnTo>
                  <a:pt x="38989" y="29359"/>
                </a:lnTo>
                <a:lnTo>
                  <a:pt x="38584" y="29359"/>
                </a:lnTo>
                <a:lnTo>
                  <a:pt x="41421" y="29994"/>
                </a:lnTo>
                <a:lnTo>
                  <a:pt x="42555" y="29994"/>
                </a:lnTo>
                <a:lnTo>
                  <a:pt x="42555" y="31010"/>
                </a:lnTo>
                <a:close/>
              </a:path>
              <a:path w="135890" h="38100">
                <a:moveTo>
                  <a:pt x="42769" y="35582"/>
                </a:moveTo>
                <a:lnTo>
                  <a:pt x="42671" y="31518"/>
                </a:lnTo>
                <a:lnTo>
                  <a:pt x="44917" y="31518"/>
                </a:lnTo>
                <a:lnTo>
                  <a:pt x="45008" y="31010"/>
                </a:lnTo>
                <a:lnTo>
                  <a:pt x="45089" y="30629"/>
                </a:lnTo>
                <a:lnTo>
                  <a:pt x="45206" y="29994"/>
                </a:lnTo>
                <a:lnTo>
                  <a:pt x="45314" y="29359"/>
                </a:lnTo>
                <a:lnTo>
                  <a:pt x="47085" y="29359"/>
                </a:lnTo>
                <a:lnTo>
                  <a:pt x="45711" y="30883"/>
                </a:lnTo>
                <a:lnTo>
                  <a:pt x="45602" y="33042"/>
                </a:lnTo>
                <a:lnTo>
                  <a:pt x="43896" y="33042"/>
                </a:lnTo>
                <a:lnTo>
                  <a:pt x="43995" y="33423"/>
                </a:lnTo>
                <a:lnTo>
                  <a:pt x="42769" y="35582"/>
                </a:lnTo>
                <a:close/>
              </a:path>
              <a:path w="135890" h="38100">
                <a:moveTo>
                  <a:pt x="51218" y="31518"/>
                </a:moveTo>
                <a:lnTo>
                  <a:pt x="48668" y="31518"/>
                </a:lnTo>
                <a:lnTo>
                  <a:pt x="48623" y="30629"/>
                </a:lnTo>
                <a:lnTo>
                  <a:pt x="49585" y="30629"/>
                </a:lnTo>
                <a:lnTo>
                  <a:pt x="46174" y="29359"/>
                </a:lnTo>
                <a:lnTo>
                  <a:pt x="50381" y="29359"/>
                </a:lnTo>
                <a:lnTo>
                  <a:pt x="50873" y="30629"/>
                </a:lnTo>
                <a:lnTo>
                  <a:pt x="50972" y="30883"/>
                </a:lnTo>
                <a:lnTo>
                  <a:pt x="51124" y="31276"/>
                </a:lnTo>
                <a:lnTo>
                  <a:pt x="51218" y="31518"/>
                </a:lnTo>
                <a:close/>
              </a:path>
              <a:path w="135890" h="38100">
                <a:moveTo>
                  <a:pt x="70178" y="32280"/>
                </a:moveTo>
                <a:lnTo>
                  <a:pt x="70236" y="30629"/>
                </a:lnTo>
                <a:lnTo>
                  <a:pt x="70332" y="29994"/>
                </a:lnTo>
                <a:lnTo>
                  <a:pt x="70393" y="29359"/>
                </a:lnTo>
                <a:lnTo>
                  <a:pt x="71476" y="29359"/>
                </a:lnTo>
                <a:lnTo>
                  <a:pt x="71383" y="29994"/>
                </a:lnTo>
                <a:lnTo>
                  <a:pt x="71296" y="30629"/>
                </a:lnTo>
                <a:lnTo>
                  <a:pt x="71189" y="31010"/>
                </a:lnTo>
                <a:lnTo>
                  <a:pt x="71012" y="31276"/>
                </a:lnTo>
                <a:lnTo>
                  <a:pt x="70178" y="32280"/>
                </a:lnTo>
                <a:close/>
              </a:path>
              <a:path w="135890" h="38100">
                <a:moveTo>
                  <a:pt x="91059" y="29994"/>
                </a:moveTo>
                <a:lnTo>
                  <a:pt x="90045" y="29994"/>
                </a:lnTo>
                <a:lnTo>
                  <a:pt x="91523" y="29359"/>
                </a:lnTo>
                <a:lnTo>
                  <a:pt x="90003" y="29359"/>
                </a:lnTo>
                <a:lnTo>
                  <a:pt x="91059" y="29994"/>
                </a:lnTo>
                <a:close/>
              </a:path>
              <a:path w="135890" h="38100">
                <a:moveTo>
                  <a:pt x="8728" y="31518"/>
                </a:moveTo>
                <a:lnTo>
                  <a:pt x="7854" y="31518"/>
                </a:lnTo>
                <a:lnTo>
                  <a:pt x="8313" y="29994"/>
                </a:lnTo>
                <a:lnTo>
                  <a:pt x="12185" y="29994"/>
                </a:lnTo>
                <a:lnTo>
                  <a:pt x="8728" y="31518"/>
                </a:lnTo>
                <a:close/>
              </a:path>
              <a:path w="135890" h="38100">
                <a:moveTo>
                  <a:pt x="19154" y="30629"/>
                </a:moveTo>
                <a:lnTo>
                  <a:pt x="17291" y="30629"/>
                </a:lnTo>
                <a:lnTo>
                  <a:pt x="18784" y="29994"/>
                </a:lnTo>
                <a:lnTo>
                  <a:pt x="14824" y="29994"/>
                </a:lnTo>
                <a:lnTo>
                  <a:pt x="19154" y="30629"/>
                </a:lnTo>
                <a:close/>
              </a:path>
              <a:path w="135890" h="38100">
                <a:moveTo>
                  <a:pt x="35866" y="35582"/>
                </a:moveTo>
                <a:lnTo>
                  <a:pt x="34433" y="35328"/>
                </a:lnTo>
                <a:lnTo>
                  <a:pt x="34494" y="32788"/>
                </a:lnTo>
                <a:lnTo>
                  <a:pt x="33165" y="31518"/>
                </a:lnTo>
                <a:lnTo>
                  <a:pt x="30800" y="31518"/>
                </a:lnTo>
                <a:lnTo>
                  <a:pt x="31641" y="29994"/>
                </a:lnTo>
                <a:lnTo>
                  <a:pt x="33827" y="29994"/>
                </a:lnTo>
                <a:lnTo>
                  <a:pt x="34440" y="32026"/>
                </a:lnTo>
                <a:lnTo>
                  <a:pt x="34517" y="32280"/>
                </a:lnTo>
                <a:lnTo>
                  <a:pt x="36751" y="32280"/>
                </a:lnTo>
                <a:lnTo>
                  <a:pt x="34612" y="33804"/>
                </a:lnTo>
                <a:lnTo>
                  <a:pt x="35866" y="35582"/>
                </a:lnTo>
                <a:close/>
              </a:path>
              <a:path w="135890" h="38100">
                <a:moveTo>
                  <a:pt x="44873" y="30629"/>
                </a:moveTo>
                <a:lnTo>
                  <a:pt x="43884" y="30629"/>
                </a:lnTo>
                <a:lnTo>
                  <a:pt x="44626" y="29994"/>
                </a:lnTo>
                <a:lnTo>
                  <a:pt x="41439" y="29994"/>
                </a:lnTo>
                <a:lnTo>
                  <a:pt x="44873" y="30629"/>
                </a:lnTo>
                <a:close/>
              </a:path>
              <a:path w="135890" h="38100">
                <a:moveTo>
                  <a:pt x="65572" y="31518"/>
                </a:moveTo>
                <a:lnTo>
                  <a:pt x="65417" y="31518"/>
                </a:lnTo>
                <a:lnTo>
                  <a:pt x="63740" y="29994"/>
                </a:lnTo>
                <a:lnTo>
                  <a:pt x="65736" y="29994"/>
                </a:lnTo>
                <a:lnTo>
                  <a:pt x="65632" y="31010"/>
                </a:lnTo>
                <a:lnTo>
                  <a:pt x="64493" y="31010"/>
                </a:lnTo>
                <a:lnTo>
                  <a:pt x="65601" y="31276"/>
                </a:lnTo>
                <a:lnTo>
                  <a:pt x="65572" y="31518"/>
                </a:lnTo>
                <a:close/>
              </a:path>
              <a:path w="135890" h="38100">
                <a:moveTo>
                  <a:pt x="14796" y="32788"/>
                </a:moveTo>
                <a:lnTo>
                  <a:pt x="12878" y="32788"/>
                </a:lnTo>
                <a:lnTo>
                  <a:pt x="15499" y="32280"/>
                </a:lnTo>
                <a:lnTo>
                  <a:pt x="15401" y="31518"/>
                </a:lnTo>
                <a:lnTo>
                  <a:pt x="15320" y="30883"/>
                </a:lnTo>
                <a:lnTo>
                  <a:pt x="13329" y="30629"/>
                </a:lnTo>
                <a:lnTo>
                  <a:pt x="16250" y="30629"/>
                </a:lnTo>
                <a:lnTo>
                  <a:pt x="17127" y="32280"/>
                </a:lnTo>
                <a:lnTo>
                  <a:pt x="17994" y="32280"/>
                </a:lnTo>
                <a:lnTo>
                  <a:pt x="14796" y="32788"/>
                </a:lnTo>
                <a:close/>
              </a:path>
              <a:path w="135890" h="38100">
                <a:moveTo>
                  <a:pt x="47153" y="33804"/>
                </a:moveTo>
                <a:lnTo>
                  <a:pt x="46318" y="33804"/>
                </a:lnTo>
                <a:lnTo>
                  <a:pt x="47288" y="33423"/>
                </a:lnTo>
                <a:lnTo>
                  <a:pt x="46439" y="33423"/>
                </a:lnTo>
                <a:lnTo>
                  <a:pt x="47060" y="31518"/>
                </a:lnTo>
                <a:lnTo>
                  <a:pt x="47145" y="31276"/>
                </a:lnTo>
                <a:lnTo>
                  <a:pt x="47238" y="31010"/>
                </a:lnTo>
                <a:lnTo>
                  <a:pt x="47372" y="30629"/>
                </a:lnTo>
                <a:lnTo>
                  <a:pt x="48668" y="31518"/>
                </a:lnTo>
                <a:lnTo>
                  <a:pt x="51218" y="31518"/>
                </a:lnTo>
                <a:lnTo>
                  <a:pt x="51416" y="32026"/>
                </a:lnTo>
                <a:lnTo>
                  <a:pt x="51515" y="32280"/>
                </a:lnTo>
                <a:lnTo>
                  <a:pt x="48605" y="33042"/>
                </a:lnTo>
                <a:lnTo>
                  <a:pt x="47167" y="33042"/>
                </a:lnTo>
                <a:lnTo>
                  <a:pt x="47141" y="33423"/>
                </a:lnTo>
                <a:lnTo>
                  <a:pt x="47288" y="33423"/>
                </a:lnTo>
                <a:lnTo>
                  <a:pt x="46318" y="33804"/>
                </a:lnTo>
                <a:lnTo>
                  <a:pt x="47153" y="33804"/>
                </a:lnTo>
                <a:close/>
              </a:path>
              <a:path w="135890" h="38100">
                <a:moveTo>
                  <a:pt x="65601" y="31276"/>
                </a:moveTo>
                <a:lnTo>
                  <a:pt x="64493" y="31010"/>
                </a:lnTo>
                <a:lnTo>
                  <a:pt x="65632" y="31010"/>
                </a:lnTo>
                <a:lnTo>
                  <a:pt x="65601" y="31276"/>
                </a:lnTo>
                <a:close/>
              </a:path>
              <a:path w="135890" h="38100">
                <a:moveTo>
                  <a:pt x="8451" y="32026"/>
                </a:moveTo>
                <a:lnTo>
                  <a:pt x="7576" y="32026"/>
                </a:lnTo>
                <a:lnTo>
                  <a:pt x="8728" y="31518"/>
                </a:lnTo>
                <a:lnTo>
                  <a:pt x="7854" y="31518"/>
                </a:lnTo>
                <a:lnTo>
                  <a:pt x="8451" y="32026"/>
                </a:lnTo>
                <a:close/>
              </a:path>
              <a:path w="135890" h="38100">
                <a:moveTo>
                  <a:pt x="62564" y="33931"/>
                </a:moveTo>
                <a:lnTo>
                  <a:pt x="60121" y="32788"/>
                </a:lnTo>
                <a:lnTo>
                  <a:pt x="58940" y="32280"/>
                </a:lnTo>
                <a:lnTo>
                  <a:pt x="58917" y="31518"/>
                </a:lnTo>
                <a:lnTo>
                  <a:pt x="60115" y="31518"/>
                </a:lnTo>
                <a:lnTo>
                  <a:pt x="62564" y="33931"/>
                </a:lnTo>
                <a:close/>
              </a:path>
              <a:path w="135890" h="38100">
                <a:moveTo>
                  <a:pt x="69845" y="32026"/>
                </a:moveTo>
                <a:lnTo>
                  <a:pt x="68155" y="32026"/>
                </a:lnTo>
                <a:lnTo>
                  <a:pt x="67925" y="31518"/>
                </a:lnTo>
                <a:lnTo>
                  <a:pt x="66235" y="31518"/>
                </a:lnTo>
                <a:lnTo>
                  <a:pt x="69845" y="32026"/>
                </a:lnTo>
                <a:close/>
              </a:path>
              <a:path w="135890" h="38100">
                <a:moveTo>
                  <a:pt x="75255" y="32026"/>
                </a:moveTo>
                <a:lnTo>
                  <a:pt x="73952" y="32026"/>
                </a:lnTo>
                <a:lnTo>
                  <a:pt x="76740" y="31518"/>
                </a:lnTo>
                <a:lnTo>
                  <a:pt x="75437" y="31518"/>
                </a:lnTo>
                <a:lnTo>
                  <a:pt x="75255" y="32026"/>
                </a:lnTo>
                <a:close/>
              </a:path>
              <a:path w="135890" h="38100">
                <a:moveTo>
                  <a:pt x="16962" y="32788"/>
                </a:moveTo>
                <a:lnTo>
                  <a:pt x="16036" y="32788"/>
                </a:lnTo>
                <a:lnTo>
                  <a:pt x="16753" y="32280"/>
                </a:lnTo>
                <a:lnTo>
                  <a:pt x="15827" y="32280"/>
                </a:lnTo>
                <a:lnTo>
                  <a:pt x="16962" y="32788"/>
                </a:lnTo>
                <a:close/>
              </a:path>
              <a:path w="135890" h="38100">
                <a:moveTo>
                  <a:pt x="17530" y="33042"/>
                </a:moveTo>
                <a:lnTo>
                  <a:pt x="15827" y="32280"/>
                </a:lnTo>
                <a:lnTo>
                  <a:pt x="17072" y="32280"/>
                </a:lnTo>
                <a:lnTo>
                  <a:pt x="17530" y="33042"/>
                </a:lnTo>
                <a:close/>
              </a:path>
              <a:path w="135890" h="38100">
                <a:moveTo>
                  <a:pt x="58955" y="32788"/>
                </a:moveTo>
                <a:lnTo>
                  <a:pt x="57213" y="32788"/>
                </a:lnTo>
                <a:lnTo>
                  <a:pt x="56767" y="32280"/>
                </a:lnTo>
                <a:lnTo>
                  <a:pt x="58940" y="32280"/>
                </a:lnTo>
                <a:lnTo>
                  <a:pt x="58955" y="32788"/>
                </a:lnTo>
                <a:close/>
              </a:path>
              <a:path w="135890" h="38100">
                <a:moveTo>
                  <a:pt x="60121" y="32788"/>
                </a:moveTo>
                <a:lnTo>
                  <a:pt x="59797" y="32788"/>
                </a:lnTo>
                <a:lnTo>
                  <a:pt x="59359" y="32280"/>
                </a:lnTo>
                <a:lnTo>
                  <a:pt x="59035" y="32280"/>
                </a:lnTo>
                <a:lnTo>
                  <a:pt x="60121" y="32788"/>
                </a:lnTo>
                <a:close/>
              </a:path>
              <a:path w="135890" h="38100">
                <a:moveTo>
                  <a:pt x="12021" y="33042"/>
                </a:moveTo>
                <a:lnTo>
                  <a:pt x="11450" y="33042"/>
                </a:lnTo>
                <a:lnTo>
                  <a:pt x="12995" y="32788"/>
                </a:lnTo>
                <a:lnTo>
                  <a:pt x="12424" y="32788"/>
                </a:lnTo>
                <a:lnTo>
                  <a:pt x="12021" y="33042"/>
                </a:lnTo>
                <a:close/>
              </a:path>
              <a:path w="135890" h="38100">
                <a:moveTo>
                  <a:pt x="12920" y="34996"/>
                </a:moveTo>
                <a:lnTo>
                  <a:pt x="12746" y="34996"/>
                </a:lnTo>
                <a:lnTo>
                  <a:pt x="11417" y="33423"/>
                </a:lnTo>
                <a:lnTo>
                  <a:pt x="12424" y="32788"/>
                </a:lnTo>
                <a:lnTo>
                  <a:pt x="16036" y="32788"/>
                </a:lnTo>
                <a:lnTo>
                  <a:pt x="12920" y="34996"/>
                </a:lnTo>
                <a:close/>
              </a:path>
              <a:path w="135890" h="38100">
                <a:moveTo>
                  <a:pt x="59010" y="35328"/>
                </a:moveTo>
                <a:lnTo>
                  <a:pt x="58955" y="32788"/>
                </a:lnTo>
                <a:lnTo>
                  <a:pt x="59797" y="32788"/>
                </a:lnTo>
                <a:lnTo>
                  <a:pt x="60673" y="33804"/>
                </a:lnTo>
                <a:lnTo>
                  <a:pt x="61079" y="33931"/>
                </a:lnTo>
                <a:lnTo>
                  <a:pt x="59010" y="35328"/>
                </a:lnTo>
                <a:close/>
              </a:path>
              <a:path w="135890" h="38100">
                <a:moveTo>
                  <a:pt x="44133" y="33180"/>
                </a:moveTo>
                <a:lnTo>
                  <a:pt x="43896" y="33042"/>
                </a:lnTo>
                <a:lnTo>
                  <a:pt x="44211" y="33042"/>
                </a:lnTo>
                <a:lnTo>
                  <a:pt x="44133" y="33180"/>
                </a:lnTo>
                <a:close/>
              </a:path>
              <a:path w="135890" h="38100">
                <a:moveTo>
                  <a:pt x="44168" y="37614"/>
                </a:moveTo>
                <a:lnTo>
                  <a:pt x="43810" y="36725"/>
                </a:lnTo>
                <a:lnTo>
                  <a:pt x="45243" y="34185"/>
                </a:lnTo>
                <a:lnTo>
                  <a:pt x="44345" y="33423"/>
                </a:lnTo>
                <a:lnTo>
                  <a:pt x="44133" y="33180"/>
                </a:lnTo>
                <a:lnTo>
                  <a:pt x="44211" y="33042"/>
                </a:lnTo>
                <a:lnTo>
                  <a:pt x="46532" y="33042"/>
                </a:lnTo>
                <a:lnTo>
                  <a:pt x="46425" y="33423"/>
                </a:lnTo>
                <a:lnTo>
                  <a:pt x="46318" y="33804"/>
                </a:lnTo>
                <a:lnTo>
                  <a:pt x="47153" y="33804"/>
                </a:lnTo>
                <a:lnTo>
                  <a:pt x="47214" y="34693"/>
                </a:lnTo>
                <a:lnTo>
                  <a:pt x="45422" y="37106"/>
                </a:lnTo>
                <a:lnTo>
                  <a:pt x="44168" y="37614"/>
                </a:lnTo>
                <a:close/>
              </a:path>
              <a:path w="135890" h="38100">
                <a:moveTo>
                  <a:pt x="47288" y="33423"/>
                </a:moveTo>
                <a:lnTo>
                  <a:pt x="47167" y="33042"/>
                </a:lnTo>
                <a:lnTo>
                  <a:pt x="48605" y="33042"/>
                </a:lnTo>
                <a:lnTo>
                  <a:pt x="47288" y="33423"/>
                </a:lnTo>
                <a:close/>
              </a:path>
              <a:path w="135890" h="38100">
                <a:moveTo>
                  <a:pt x="10900" y="33804"/>
                </a:moveTo>
                <a:lnTo>
                  <a:pt x="11087" y="33423"/>
                </a:lnTo>
                <a:lnTo>
                  <a:pt x="11207" y="33180"/>
                </a:lnTo>
                <a:lnTo>
                  <a:pt x="11417" y="33423"/>
                </a:lnTo>
                <a:lnTo>
                  <a:pt x="10900" y="33804"/>
                </a:lnTo>
                <a:close/>
              </a:path>
            </a:pathLst>
          </a:custGeom>
          <a:solidFill>
            <a:srgbClr val="9029F5"/>
          </a:solidFill>
        </p:spPr>
        <p:txBody>
          <a:bodyPr wrap="square" lIns="0" tIns="0" rIns="0" bIns="0" rtlCol="0"/>
          <a:lstStyle/>
          <a:p>
            <a:endParaRPr/>
          </a:p>
        </p:txBody>
      </p:sp>
      <p:sp>
        <p:nvSpPr>
          <p:cNvPr id="118" name="object 118"/>
          <p:cNvSpPr/>
          <p:nvPr/>
        </p:nvSpPr>
        <p:spPr>
          <a:xfrm>
            <a:off x="14365144" y="1941505"/>
            <a:ext cx="71120" cy="46990"/>
          </a:xfrm>
          <a:custGeom>
            <a:avLst/>
            <a:gdLst/>
            <a:ahLst/>
            <a:cxnLst/>
            <a:rect l="l" t="t" r="r" b="b"/>
            <a:pathLst>
              <a:path w="71119" h="46989">
                <a:moveTo>
                  <a:pt x="70401" y="3555"/>
                </a:moveTo>
                <a:lnTo>
                  <a:pt x="48731" y="3555"/>
                </a:lnTo>
                <a:lnTo>
                  <a:pt x="50229" y="126"/>
                </a:lnTo>
                <a:lnTo>
                  <a:pt x="55492" y="0"/>
                </a:lnTo>
                <a:lnTo>
                  <a:pt x="58825" y="126"/>
                </a:lnTo>
                <a:lnTo>
                  <a:pt x="62349" y="2158"/>
                </a:lnTo>
                <a:lnTo>
                  <a:pt x="69599" y="2158"/>
                </a:lnTo>
                <a:lnTo>
                  <a:pt x="70547" y="2793"/>
                </a:lnTo>
                <a:lnTo>
                  <a:pt x="70448" y="3301"/>
                </a:lnTo>
                <a:lnTo>
                  <a:pt x="70401" y="3555"/>
                </a:lnTo>
                <a:close/>
              </a:path>
              <a:path w="71119" h="46989">
                <a:moveTo>
                  <a:pt x="38617" y="8889"/>
                </a:moveTo>
                <a:lnTo>
                  <a:pt x="37801" y="8000"/>
                </a:lnTo>
                <a:lnTo>
                  <a:pt x="37801" y="6857"/>
                </a:lnTo>
                <a:lnTo>
                  <a:pt x="40369" y="3936"/>
                </a:lnTo>
                <a:lnTo>
                  <a:pt x="40255" y="2920"/>
                </a:lnTo>
                <a:lnTo>
                  <a:pt x="40165" y="2285"/>
                </a:lnTo>
                <a:lnTo>
                  <a:pt x="40071" y="1523"/>
                </a:lnTo>
                <a:lnTo>
                  <a:pt x="37861" y="1523"/>
                </a:lnTo>
                <a:lnTo>
                  <a:pt x="38428" y="634"/>
                </a:lnTo>
                <a:lnTo>
                  <a:pt x="39391" y="507"/>
                </a:lnTo>
                <a:lnTo>
                  <a:pt x="40907" y="888"/>
                </a:lnTo>
                <a:lnTo>
                  <a:pt x="42699" y="888"/>
                </a:lnTo>
                <a:lnTo>
                  <a:pt x="43236" y="1269"/>
                </a:lnTo>
                <a:lnTo>
                  <a:pt x="43236" y="1904"/>
                </a:lnTo>
                <a:lnTo>
                  <a:pt x="47322" y="1904"/>
                </a:lnTo>
                <a:lnTo>
                  <a:pt x="48672" y="2285"/>
                </a:lnTo>
                <a:lnTo>
                  <a:pt x="48437" y="2793"/>
                </a:lnTo>
                <a:lnTo>
                  <a:pt x="46939" y="2920"/>
                </a:lnTo>
                <a:lnTo>
                  <a:pt x="46342" y="3301"/>
                </a:lnTo>
                <a:lnTo>
                  <a:pt x="47238" y="4952"/>
                </a:lnTo>
                <a:lnTo>
                  <a:pt x="46442" y="6603"/>
                </a:lnTo>
                <a:lnTo>
                  <a:pt x="64133" y="6603"/>
                </a:lnTo>
                <a:lnTo>
                  <a:pt x="64176" y="6857"/>
                </a:lnTo>
                <a:lnTo>
                  <a:pt x="64262" y="7365"/>
                </a:lnTo>
                <a:lnTo>
                  <a:pt x="64370" y="8000"/>
                </a:lnTo>
                <a:lnTo>
                  <a:pt x="64417" y="8381"/>
                </a:lnTo>
                <a:lnTo>
                  <a:pt x="39655" y="8381"/>
                </a:lnTo>
                <a:lnTo>
                  <a:pt x="38617" y="8889"/>
                </a:lnTo>
                <a:close/>
              </a:path>
              <a:path w="71119" h="46989">
                <a:moveTo>
                  <a:pt x="42699" y="888"/>
                </a:moveTo>
                <a:lnTo>
                  <a:pt x="42281" y="888"/>
                </a:lnTo>
                <a:lnTo>
                  <a:pt x="42102" y="634"/>
                </a:lnTo>
                <a:lnTo>
                  <a:pt x="42699" y="888"/>
                </a:lnTo>
                <a:close/>
              </a:path>
              <a:path w="71119" h="46989">
                <a:moveTo>
                  <a:pt x="69599" y="2158"/>
                </a:moveTo>
                <a:lnTo>
                  <a:pt x="62349" y="2158"/>
                </a:lnTo>
                <a:lnTo>
                  <a:pt x="67355" y="634"/>
                </a:lnTo>
                <a:lnTo>
                  <a:pt x="69599" y="2158"/>
                </a:lnTo>
                <a:close/>
              </a:path>
              <a:path w="71119" h="46989">
                <a:moveTo>
                  <a:pt x="47322" y="1904"/>
                </a:moveTo>
                <a:lnTo>
                  <a:pt x="43236" y="1904"/>
                </a:lnTo>
                <a:lnTo>
                  <a:pt x="46090" y="1269"/>
                </a:lnTo>
                <a:lnTo>
                  <a:pt x="45636" y="1269"/>
                </a:lnTo>
                <a:lnTo>
                  <a:pt x="47322" y="1904"/>
                </a:lnTo>
                <a:close/>
              </a:path>
              <a:path w="71119" h="46989">
                <a:moveTo>
                  <a:pt x="39364" y="5079"/>
                </a:moveTo>
                <a:lnTo>
                  <a:pt x="31536" y="5079"/>
                </a:lnTo>
                <a:lnTo>
                  <a:pt x="29575" y="3555"/>
                </a:lnTo>
                <a:lnTo>
                  <a:pt x="30355" y="3555"/>
                </a:lnTo>
                <a:lnTo>
                  <a:pt x="33441" y="2920"/>
                </a:lnTo>
                <a:lnTo>
                  <a:pt x="31470" y="4698"/>
                </a:lnTo>
                <a:lnTo>
                  <a:pt x="31520" y="4952"/>
                </a:lnTo>
                <a:lnTo>
                  <a:pt x="39476" y="4952"/>
                </a:lnTo>
                <a:close/>
              </a:path>
              <a:path w="71119" h="46989">
                <a:moveTo>
                  <a:pt x="47238" y="4952"/>
                </a:moveTo>
                <a:lnTo>
                  <a:pt x="46342" y="3301"/>
                </a:lnTo>
                <a:lnTo>
                  <a:pt x="46939" y="2920"/>
                </a:lnTo>
                <a:lnTo>
                  <a:pt x="48080" y="3301"/>
                </a:lnTo>
                <a:lnTo>
                  <a:pt x="47238" y="4952"/>
                </a:lnTo>
                <a:close/>
              </a:path>
              <a:path w="71119" h="46989">
                <a:moveTo>
                  <a:pt x="48162" y="3301"/>
                </a:moveTo>
                <a:lnTo>
                  <a:pt x="46939" y="2920"/>
                </a:lnTo>
                <a:lnTo>
                  <a:pt x="48385" y="2920"/>
                </a:lnTo>
                <a:lnTo>
                  <a:pt x="48162" y="3301"/>
                </a:lnTo>
                <a:close/>
              </a:path>
              <a:path w="71119" h="46989">
                <a:moveTo>
                  <a:pt x="64133" y="6603"/>
                </a:moveTo>
                <a:lnTo>
                  <a:pt x="46442" y="6603"/>
                </a:lnTo>
                <a:lnTo>
                  <a:pt x="46993" y="5460"/>
                </a:lnTo>
                <a:lnTo>
                  <a:pt x="47177" y="5079"/>
                </a:lnTo>
                <a:lnTo>
                  <a:pt x="48162" y="3301"/>
                </a:lnTo>
                <a:lnTo>
                  <a:pt x="48731" y="3555"/>
                </a:lnTo>
                <a:lnTo>
                  <a:pt x="70401" y="3555"/>
                </a:lnTo>
                <a:lnTo>
                  <a:pt x="70166" y="4698"/>
                </a:lnTo>
                <a:lnTo>
                  <a:pt x="70043" y="5333"/>
                </a:lnTo>
                <a:lnTo>
                  <a:pt x="63962" y="5460"/>
                </a:lnTo>
                <a:lnTo>
                  <a:pt x="64085" y="6222"/>
                </a:lnTo>
                <a:lnTo>
                  <a:pt x="64133" y="6603"/>
                </a:lnTo>
                <a:close/>
              </a:path>
              <a:path w="71119" h="46989">
                <a:moveTo>
                  <a:pt x="31874" y="7619"/>
                </a:moveTo>
                <a:lnTo>
                  <a:pt x="31772" y="6857"/>
                </a:lnTo>
                <a:lnTo>
                  <a:pt x="31688" y="6222"/>
                </a:lnTo>
                <a:lnTo>
                  <a:pt x="31586" y="5460"/>
                </a:lnTo>
                <a:lnTo>
                  <a:pt x="31536" y="5079"/>
                </a:lnTo>
                <a:lnTo>
                  <a:pt x="32963" y="6222"/>
                </a:lnTo>
                <a:lnTo>
                  <a:pt x="31874" y="7619"/>
                </a:lnTo>
                <a:close/>
              </a:path>
              <a:path w="71119" h="46989">
                <a:moveTo>
                  <a:pt x="35054" y="8889"/>
                </a:moveTo>
                <a:lnTo>
                  <a:pt x="37144" y="7365"/>
                </a:lnTo>
                <a:lnTo>
                  <a:pt x="37801" y="8000"/>
                </a:lnTo>
                <a:lnTo>
                  <a:pt x="37801" y="8381"/>
                </a:lnTo>
                <a:lnTo>
                  <a:pt x="38239" y="8381"/>
                </a:lnTo>
                <a:lnTo>
                  <a:pt x="35054" y="8889"/>
                </a:lnTo>
                <a:close/>
              </a:path>
              <a:path w="71119" h="46989">
                <a:moveTo>
                  <a:pt x="65460" y="18033"/>
                </a:moveTo>
                <a:lnTo>
                  <a:pt x="28185" y="18033"/>
                </a:lnTo>
                <a:lnTo>
                  <a:pt x="31351" y="13715"/>
                </a:lnTo>
                <a:lnTo>
                  <a:pt x="28962" y="13080"/>
                </a:lnTo>
                <a:lnTo>
                  <a:pt x="28962" y="11048"/>
                </a:lnTo>
                <a:lnTo>
                  <a:pt x="31874" y="7619"/>
                </a:lnTo>
                <a:lnTo>
                  <a:pt x="31980" y="8381"/>
                </a:lnTo>
                <a:lnTo>
                  <a:pt x="32104" y="9270"/>
                </a:lnTo>
                <a:lnTo>
                  <a:pt x="32192" y="9905"/>
                </a:lnTo>
                <a:lnTo>
                  <a:pt x="32298" y="10667"/>
                </a:lnTo>
                <a:lnTo>
                  <a:pt x="35215" y="10667"/>
                </a:lnTo>
                <a:lnTo>
                  <a:pt x="35283" y="11048"/>
                </a:lnTo>
                <a:lnTo>
                  <a:pt x="61356" y="11048"/>
                </a:lnTo>
                <a:lnTo>
                  <a:pt x="59781" y="12318"/>
                </a:lnTo>
                <a:lnTo>
                  <a:pt x="58626" y="12953"/>
                </a:lnTo>
                <a:lnTo>
                  <a:pt x="63919" y="12953"/>
                </a:lnTo>
                <a:lnTo>
                  <a:pt x="62827" y="15747"/>
                </a:lnTo>
                <a:lnTo>
                  <a:pt x="65156" y="17398"/>
                </a:lnTo>
                <a:lnTo>
                  <a:pt x="65460" y="18033"/>
                </a:lnTo>
                <a:close/>
              </a:path>
              <a:path w="71119" h="46989">
                <a:moveTo>
                  <a:pt x="37861" y="9270"/>
                </a:moveTo>
                <a:lnTo>
                  <a:pt x="37801" y="8000"/>
                </a:lnTo>
                <a:lnTo>
                  <a:pt x="38617" y="8889"/>
                </a:lnTo>
                <a:lnTo>
                  <a:pt x="37861" y="9270"/>
                </a:lnTo>
                <a:close/>
              </a:path>
              <a:path w="71119" h="46989">
                <a:moveTo>
                  <a:pt x="61356" y="11048"/>
                </a:moveTo>
                <a:lnTo>
                  <a:pt x="35367" y="11048"/>
                </a:lnTo>
                <a:lnTo>
                  <a:pt x="36846" y="9905"/>
                </a:lnTo>
                <a:lnTo>
                  <a:pt x="36914" y="9524"/>
                </a:lnTo>
                <a:lnTo>
                  <a:pt x="37027" y="8889"/>
                </a:lnTo>
                <a:lnTo>
                  <a:pt x="37118" y="8381"/>
                </a:lnTo>
                <a:lnTo>
                  <a:pt x="37791" y="8381"/>
                </a:lnTo>
                <a:lnTo>
                  <a:pt x="37861" y="9270"/>
                </a:lnTo>
                <a:lnTo>
                  <a:pt x="38996" y="9270"/>
                </a:lnTo>
                <a:lnTo>
                  <a:pt x="39235" y="9524"/>
                </a:lnTo>
                <a:lnTo>
                  <a:pt x="63245" y="9524"/>
                </a:lnTo>
                <a:lnTo>
                  <a:pt x="61356" y="11048"/>
                </a:lnTo>
                <a:close/>
              </a:path>
              <a:path w="71119" h="46989">
                <a:moveTo>
                  <a:pt x="63816" y="11556"/>
                </a:moveTo>
                <a:lnTo>
                  <a:pt x="63352" y="9905"/>
                </a:lnTo>
                <a:lnTo>
                  <a:pt x="63245" y="9524"/>
                </a:lnTo>
                <a:lnTo>
                  <a:pt x="39377" y="9524"/>
                </a:lnTo>
                <a:lnTo>
                  <a:pt x="39494" y="8889"/>
                </a:lnTo>
                <a:lnTo>
                  <a:pt x="39587" y="8381"/>
                </a:lnTo>
                <a:lnTo>
                  <a:pt x="64417" y="8381"/>
                </a:lnTo>
                <a:lnTo>
                  <a:pt x="64343" y="9905"/>
                </a:lnTo>
                <a:lnTo>
                  <a:pt x="63816" y="11556"/>
                </a:lnTo>
                <a:close/>
              </a:path>
              <a:path w="71119" h="46989">
                <a:moveTo>
                  <a:pt x="35215" y="10667"/>
                </a:moveTo>
                <a:lnTo>
                  <a:pt x="32394" y="10667"/>
                </a:lnTo>
                <a:lnTo>
                  <a:pt x="34963" y="8889"/>
                </a:lnTo>
                <a:lnTo>
                  <a:pt x="35041" y="9524"/>
                </a:lnTo>
                <a:lnTo>
                  <a:pt x="35099" y="9905"/>
                </a:lnTo>
                <a:lnTo>
                  <a:pt x="35215" y="10667"/>
                </a:lnTo>
                <a:close/>
              </a:path>
              <a:path w="71119" h="46989">
                <a:moveTo>
                  <a:pt x="38996" y="9270"/>
                </a:moveTo>
                <a:lnTo>
                  <a:pt x="37861" y="9270"/>
                </a:lnTo>
                <a:lnTo>
                  <a:pt x="38617" y="8889"/>
                </a:lnTo>
                <a:lnTo>
                  <a:pt x="38996" y="9270"/>
                </a:lnTo>
                <a:close/>
              </a:path>
              <a:path w="71119" h="46989">
                <a:moveTo>
                  <a:pt x="24761" y="15366"/>
                </a:moveTo>
                <a:lnTo>
                  <a:pt x="22940" y="15366"/>
                </a:lnTo>
                <a:lnTo>
                  <a:pt x="20122" y="12064"/>
                </a:lnTo>
                <a:lnTo>
                  <a:pt x="23885" y="9270"/>
                </a:lnTo>
                <a:lnTo>
                  <a:pt x="25001" y="11556"/>
                </a:lnTo>
                <a:lnTo>
                  <a:pt x="25118" y="11795"/>
                </a:lnTo>
                <a:lnTo>
                  <a:pt x="25187" y="11937"/>
                </a:lnTo>
                <a:lnTo>
                  <a:pt x="25363" y="13080"/>
                </a:lnTo>
                <a:lnTo>
                  <a:pt x="24761" y="15366"/>
                </a:lnTo>
                <a:close/>
              </a:path>
              <a:path w="71119" h="46989">
                <a:moveTo>
                  <a:pt x="59781" y="12318"/>
                </a:moveTo>
                <a:lnTo>
                  <a:pt x="63332" y="9524"/>
                </a:lnTo>
                <a:lnTo>
                  <a:pt x="63299" y="9905"/>
                </a:lnTo>
                <a:lnTo>
                  <a:pt x="63538" y="10667"/>
                </a:lnTo>
                <a:lnTo>
                  <a:pt x="63657" y="11048"/>
                </a:lnTo>
                <a:lnTo>
                  <a:pt x="63764" y="11795"/>
                </a:lnTo>
                <a:lnTo>
                  <a:pt x="59781" y="12318"/>
                </a:lnTo>
                <a:close/>
              </a:path>
              <a:path w="71119" h="46989">
                <a:moveTo>
                  <a:pt x="28231" y="16128"/>
                </a:moveTo>
                <a:lnTo>
                  <a:pt x="24542" y="16128"/>
                </a:lnTo>
                <a:lnTo>
                  <a:pt x="26692" y="14858"/>
                </a:lnTo>
                <a:lnTo>
                  <a:pt x="26571" y="13715"/>
                </a:lnTo>
                <a:lnTo>
                  <a:pt x="26391" y="13080"/>
                </a:lnTo>
                <a:lnTo>
                  <a:pt x="26247" y="12572"/>
                </a:lnTo>
                <a:lnTo>
                  <a:pt x="26175" y="12318"/>
                </a:lnTo>
                <a:lnTo>
                  <a:pt x="26068" y="11937"/>
                </a:lnTo>
                <a:lnTo>
                  <a:pt x="28364" y="10667"/>
                </a:lnTo>
                <a:lnTo>
                  <a:pt x="28241" y="15747"/>
                </a:lnTo>
                <a:lnTo>
                  <a:pt x="28231" y="16128"/>
                </a:lnTo>
                <a:close/>
              </a:path>
              <a:path w="71119" h="46989">
                <a:moveTo>
                  <a:pt x="63919" y="12953"/>
                </a:moveTo>
                <a:lnTo>
                  <a:pt x="58626" y="12953"/>
                </a:lnTo>
                <a:lnTo>
                  <a:pt x="59781" y="12318"/>
                </a:lnTo>
                <a:lnTo>
                  <a:pt x="63723" y="11937"/>
                </a:lnTo>
                <a:lnTo>
                  <a:pt x="63758" y="11795"/>
                </a:lnTo>
                <a:lnTo>
                  <a:pt x="63923" y="11937"/>
                </a:lnTo>
                <a:lnTo>
                  <a:pt x="64031" y="12318"/>
                </a:lnTo>
                <a:lnTo>
                  <a:pt x="64081" y="12572"/>
                </a:lnTo>
                <a:lnTo>
                  <a:pt x="63919" y="12953"/>
                </a:lnTo>
                <a:close/>
              </a:path>
              <a:path w="71119" h="46989">
                <a:moveTo>
                  <a:pt x="18330" y="15366"/>
                </a:moveTo>
                <a:lnTo>
                  <a:pt x="18438" y="14858"/>
                </a:lnTo>
                <a:lnTo>
                  <a:pt x="18519" y="14477"/>
                </a:lnTo>
                <a:lnTo>
                  <a:pt x="18629" y="13969"/>
                </a:lnTo>
                <a:lnTo>
                  <a:pt x="19478" y="14223"/>
                </a:lnTo>
                <a:lnTo>
                  <a:pt x="20099" y="14223"/>
                </a:lnTo>
                <a:lnTo>
                  <a:pt x="18330" y="15366"/>
                </a:lnTo>
                <a:close/>
              </a:path>
              <a:path w="71119" h="46989">
                <a:moveTo>
                  <a:pt x="20122" y="14477"/>
                </a:moveTo>
                <a:lnTo>
                  <a:pt x="19683" y="14223"/>
                </a:lnTo>
                <a:lnTo>
                  <a:pt x="20122" y="14223"/>
                </a:lnTo>
                <a:lnTo>
                  <a:pt x="20122" y="14477"/>
                </a:lnTo>
                <a:close/>
              </a:path>
              <a:path w="71119" h="46989">
                <a:moveTo>
                  <a:pt x="18648" y="19430"/>
                </a:moveTo>
                <a:lnTo>
                  <a:pt x="17431" y="18795"/>
                </a:lnTo>
                <a:lnTo>
                  <a:pt x="20062" y="16255"/>
                </a:lnTo>
                <a:lnTo>
                  <a:pt x="20122" y="14477"/>
                </a:lnTo>
                <a:lnTo>
                  <a:pt x="22683" y="15366"/>
                </a:lnTo>
                <a:lnTo>
                  <a:pt x="24765" y="15366"/>
                </a:lnTo>
                <a:lnTo>
                  <a:pt x="24653" y="15747"/>
                </a:lnTo>
                <a:lnTo>
                  <a:pt x="24542" y="16128"/>
                </a:lnTo>
                <a:lnTo>
                  <a:pt x="28231" y="16128"/>
                </a:lnTo>
                <a:lnTo>
                  <a:pt x="28185" y="18033"/>
                </a:lnTo>
                <a:lnTo>
                  <a:pt x="65460" y="18033"/>
                </a:lnTo>
                <a:lnTo>
                  <a:pt x="65598" y="18414"/>
                </a:lnTo>
                <a:lnTo>
                  <a:pt x="21914" y="18414"/>
                </a:lnTo>
                <a:lnTo>
                  <a:pt x="18648" y="19430"/>
                </a:lnTo>
                <a:close/>
              </a:path>
              <a:path w="71119" h="46989">
                <a:moveTo>
                  <a:pt x="67620" y="23367"/>
                </a:moveTo>
                <a:lnTo>
                  <a:pt x="9132" y="23367"/>
                </a:lnTo>
                <a:lnTo>
                  <a:pt x="11222" y="22732"/>
                </a:lnTo>
                <a:lnTo>
                  <a:pt x="13432" y="22732"/>
                </a:lnTo>
                <a:lnTo>
                  <a:pt x="13880" y="22097"/>
                </a:lnTo>
                <a:lnTo>
                  <a:pt x="16359" y="22097"/>
                </a:lnTo>
                <a:lnTo>
                  <a:pt x="14338" y="20319"/>
                </a:lnTo>
                <a:lnTo>
                  <a:pt x="12215" y="18795"/>
                </a:lnTo>
                <a:lnTo>
                  <a:pt x="16359" y="17652"/>
                </a:lnTo>
                <a:lnTo>
                  <a:pt x="17226" y="18795"/>
                </a:lnTo>
                <a:lnTo>
                  <a:pt x="17431" y="18795"/>
                </a:lnTo>
                <a:lnTo>
                  <a:pt x="16060" y="20192"/>
                </a:lnTo>
                <a:lnTo>
                  <a:pt x="19264" y="20192"/>
                </a:lnTo>
                <a:lnTo>
                  <a:pt x="19345" y="21335"/>
                </a:lnTo>
                <a:lnTo>
                  <a:pt x="67927" y="21335"/>
                </a:lnTo>
                <a:lnTo>
                  <a:pt x="67809" y="22097"/>
                </a:lnTo>
                <a:lnTo>
                  <a:pt x="67710" y="22732"/>
                </a:lnTo>
                <a:lnTo>
                  <a:pt x="67620" y="23367"/>
                </a:lnTo>
                <a:close/>
              </a:path>
              <a:path w="71119" h="46989">
                <a:moveTo>
                  <a:pt x="67927" y="21335"/>
                </a:moveTo>
                <a:lnTo>
                  <a:pt x="19345" y="21335"/>
                </a:lnTo>
                <a:lnTo>
                  <a:pt x="20540" y="20319"/>
                </a:lnTo>
                <a:lnTo>
                  <a:pt x="23407" y="19938"/>
                </a:lnTo>
                <a:lnTo>
                  <a:pt x="21914" y="18414"/>
                </a:lnTo>
                <a:lnTo>
                  <a:pt x="65598" y="18414"/>
                </a:lnTo>
                <a:lnTo>
                  <a:pt x="65763" y="18795"/>
                </a:lnTo>
                <a:lnTo>
                  <a:pt x="65873" y="19049"/>
                </a:lnTo>
                <a:lnTo>
                  <a:pt x="65140" y="20192"/>
                </a:lnTo>
                <a:lnTo>
                  <a:pt x="64977" y="20446"/>
                </a:lnTo>
                <a:lnTo>
                  <a:pt x="67964" y="21081"/>
                </a:lnTo>
                <a:lnTo>
                  <a:pt x="67927" y="21335"/>
                </a:lnTo>
                <a:close/>
              </a:path>
              <a:path w="71119" h="46989">
                <a:moveTo>
                  <a:pt x="16060" y="20192"/>
                </a:moveTo>
                <a:lnTo>
                  <a:pt x="17431" y="18795"/>
                </a:lnTo>
                <a:lnTo>
                  <a:pt x="18648" y="19430"/>
                </a:lnTo>
                <a:lnTo>
                  <a:pt x="16060" y="20192"/>
                </a:lnTo>
                <a:close/>
              </a:path>
              <a:path w="71119" h="46989">
                <a:moveTo>
                  <a:pt x="19264" y="20192"/>
                </a:moveTo>
                <a:lnTo>
                  <a:pt x="16060" y="20192"/>
                </a:lnTo>
                <a:lnTo>
                  <a:pt x="18648" y="19430"/>
                </a:lnTo>
                <a:lnTo>
                  <a:pt x="19226" y="19684"/>
                </a:lnTo>
                <a:lnTo>
                  <a:pt x="19264" y="20192"/>
                </a:lnTo>
                <a:close/>
              </a:path>
              <a:path w="71119" h="46989">
                <a:moveTo>
                  <a:pt x="8296" y="25653"/>
                </a:moveTo>
                <a:lnTo>
                  <a:pt x="7754" y="23367"/>
                </a:lnTo>
                <a:lnTo>
                  <a:pt x="7698" y="23113"/>
                </a:lnTo>
                <a:lnTo>
                  <a:pt x="9132" y="23367"/>
                </a:lnTo>
                <a:lnTo>
                  <a:pt x="67620" y="23367"/>
                </a:lnTo>
                <a:lnTo>
                  <a:pt x="67484" y="24256"/>
                </a:lnTo>
                <a:lnTo>
                  <a:pt x="12238" y="24256"/>
                </a:lnTo>
                <a:lnTo>
                  <a:pt x="8296" y="25653"/>
                </a:lnTo>
                <a:close/>
              </a:path>
              <a:path w="71119" h="46989">
                <a:moveTo>
                  <a:pt x="53094" y="30098"/>
                </a:moveTo>
                <a:lnTo>
                  <a:pt x="11939" y="30098"/>
                </a:lnTo>
                <a:lnTo>
                  <a:pt x="12716" y="29336"/>
                </a:lnTo>
                <a:lnTo>
                  <a:pt x="12804" y="28320"/>
                </a:lnTo>
                <a:lnTo>
                  <a:pt x="12927" y="26923"/>
                </a:lnTo>
                <a:lnTo>
                  <a:pt x="13038" y="25653"/>
                </a:lnTo>
                <a:lnTo>
                  <a:pt x="13074" y="25272"/>
                </a:lnTo>
                <a:lnTo>
                  <a:pt x="12238" y="24256"/>
                </a:lnTo>
                <a:lnTo>
                  <a:pt x="67484" y="24256"/>
                </a:lnTo>
                <a:lnTo>
                  <a:pt x="67412" y="24764"/>
                </a:lnTo>
                <a:lnTo>
                  <a:pt x="64141" y="24764"/>
                </a:lnTo>
                <a:lnTo>
                  <a:pt x="61573" y="27304"/>
                </a:lnTo>
                <a:lnTo>
                  <a:pt x="60179" y="27939"/>
                </a:lnTo>
                <a:lnTo>
                  <a:pt x="55624" y="27939"/>
                </a:lnTo>
                <a:lnTo>
                  <a:pt x="53094" y="30098"/>
                </a:lnTo>
                <a:close/>
              </a:path>
              <a:path w="71119" h="46989">
                <a:moveTo>
                  <a:pt x="67366" y="25018"/>
                </a:moveTo>
                <a:lnTo>
                  <a:pt x="64141" y="24764"/>
                </a:lnTo>
                <a:lnTo>
                  <a:pt x="67412" y="24764"/>
                </a:lnTo>
                <a:lnTo>
                  <a:pt x="67366" y="25018"/>
                </a:lnTo>
                <a:close/>
              </a:path>
              <a:path w="71119" h="46989">
                <a:moveTo>
                  <a:pt x="36009" y="35051"/>
                </a:moveTo>
                <a:lnTo>
                  <a:pt x="5984" y="35051"/>
                </a:lnTo>
                <a:lnTo>
                  <a:pt x="8296" y="34543"/>
                </a:lnTo>
                <a:lnTo>
                  <a:pt x="8973" y="31368"/>
                </a:lnTo>
                <a:lnTo>
                  <a:pt x="9021" y="31145"/>
                </a:lnTo>
                <a:lnTo>
                  <a:pt x="9135" y="30606"/>
                </a:lnTo>
                <a:lnTo>
                  <a:pt x="5345" y="30606"/>
                </a:lnTo>
                <a:lnTo>
                  <a:pt x="5941" y="28574"/>
                </a:lnTo>
                <a:lnTo>
                  <a:pt x="6145" y="27939"/>
                </a:lnTo>
                <a:lnTo>
                  <a:pt x="7280" y="26923"/>
                </a:lnTo>
                <a:lnTo>
                  <a:pt x="11939" y="30098"/>
                </a:lnTo>
                <a:lnTo>
                  <a:pt x="53094" y="30098"/>
                </a:lnTo>
                <a:lnTo>
                  <a:pt x="52737" y="30606"/>
                </a:lnTo>
                <a:lnTo>
                  <a:pt x="52000" y="31145"/>
                </a:lnTo>
                <a:lnTo>
                  <a:pt x="51659" y="31368"/>
                </a:lnTo>
                <a:lnTo>
                  <a:pt x="60332" y="31368"/>
                </a:lnTo>
                <a:lnTo>
                  <a:pt x="60623" y="32511"/>
                </a:lnTo>
                <a:lnTo>
                  <a:pt x="49747" y="32511"/>
                </a:lnTo>
                <a:lnTo>
                  <a:pt x="49149" y="33273"/>
                </a:lnTo>
                <a:lnTo>
                  <a:pt x="48601" y="34035"/>
                </a:lnTo>
                <a:lnTo>
                  <a:pt x="39115" y="34035"/>
                </a:lnTo>
                <a:lnTo>
                  <a:pt x="36009" y="35051"/>
                </a:lnTo>
                <a:close/>
              </a:path>
              <a:path w="71119" h="46989">
                <a:moveTo>
                  <a:pt x="52000" y="31145"/>
                </a:moveTo>
                <a:lnTo>
                  <a:pt x="52690" y="30606"/>
                </a:lnTo>
                <a:lnTo>
                  <a:pt x="53183" y="30098"/>
                </a:lnTo>
                <a:lnTo>
                  <a:pt x="55630" y="27939"/>
                </a:lnTo>
                <a:lnTo>
                  <a:pt x="53450" y="27939"/>
                </a:lnTo>
                <a:lnTo>
                  <a:pt x="59542" y="28320"/>
                </a:lnTo>
                <a:lnTo>
                  <a:pt x="59064" y="28574"/>
                </a:lnTo>
                <a:lnTo>
                  <a:pt x="55912" y="28574"/>
                </a:lnTo>
                <a:lnTo>
                  <a:pt x="52000" y="31145"/>
                </a:lnTo>
                <a:close/>
              </a:path>
              <a:path w="71119" h="46989">
                <a:moveTo>
                  <a:pt x="59542" y="28320"/>
                </a:moveTo>
                <a:lnTo>
                  <a:pt x="53480" y="27939"/>
                </a:lnTo>
                <a:lnTo>
                  <a:pt x="60080" y="27939"/>
                </a:lnTo>
                <a:lnTo>
                  <a:pt x="59542" y="28320"/>
                </a:lnTo>
                <a:close/>
              </a:path>
              <a:path w="71119" h="46989">
                <a:moveTo>
                  <a:pt x="60296" y="31368"/>
                </a:moveTo>
                <a:lnTo>
                  <a:pt x="51683" y="31368"/>
                </a:lnTo>
                <a:lnTo>
                  <a:pt x="52042" y="31145"/>
                </a:lnTo>
                <a:lnTo>
                  <a:pt x="52828" y="30606"/>
                </a:lnTo>
                <a:lnTo>
                  <a:pt x="55913" y="28574"/>
                </a:lnTo>
                <a:lnTo>
                  <a:pt x="59064" y="28574"/>
                </a:lnTo>
                <a:lnTo>
                  <a:pt x="59542" y="28320"/>
                </a:lnTo>
                <a:lnTo>
                  <a:pt x="59578" y="28574"/>
                </a:lnTo>
                <a:lnTo>
                  <a:pt x="60237" y="31145"/>
                </a:lnTo>
                <a:lnTo>
                  <a:pt x="60296" y="31368"/>
                </a:lnTo>
                <a:close/>
              </a:path>
              <a:path w="71119" h="46989">
                <a:moveTo>
                  <a:pt x="14700" y="37591"/>
                </a:moveTo>
                <a:lnTo>
                  <a:pt x="3219" y="37591"/>
                </a:lnTo>
                <a:lnTo>
                  <a:pt x="3730" y="36956"/>
                </a:lnTo>
                <a:lnTo>
                  <a:pt x="3656" y="36702"/>
                </a:lnTo>
                <a:lnTo>
                  <a:pt x="3582" y="36448"/>
                </a:lnTo>
                <a:lnTo>
                  <a:pt x="3509" y="36194"/>
                </a:lnTo>
                <a:lnTo>
                  <a:pt x="3398" y="35813"/>
                </a:lnTo>
                <a:lnTo>
                  <a:pt x="2510" y="34035"/>
                </a:lnTo>
                <a:lnTo>
                  <a:pt x="2383" y="28574"/>
                </a:lnTo>
                <a:lnTo>
                  <a:pt x="2851" y="29336"/>
                </a:lnTo>
                <a:lnTo>
                  <a:pt x="5698" y="35051"/>
                </a:lnTo>
                <a:lnTo>
                  <a:pt x="36009" y="35051"/>
                </a:lnTo>
                <a:lnTo>
                  <a:pt x="36072" y="35432"/>
                </a:lnTo>
                <a:lnTo>
                  <a:pt x="20480" y="35432"/>
                </a:lnTo>
                <a:lnTo>
                  <a:pt x="19073" y="36194"/>
                </a:lnTo>
                <a:lnTo>
                  <a:pt x="14030" y="36194"/>
                </a:lnTo>
                <a:lnTo>
                  <a:pt x="14448" y="36956"/>
                </a:lnTo>
                <a:lnTo>
                  <a:pt x="14700" y="37591"/>
                </a:lnTo>
                <a:close/>
              </a:path>
              <a:path w="71119" h="46989">
                <a:moveTo>
                  <a:pt x="5787" y="31368"/>
                </a:moveTo>
                <a:lnTo>
                  <a:pt x="5160" y="30606"/>
                </a:lnTo>
                <a:lnTo>
                  <a:pt x="9132" y="30606"/>
                </a:lnTo>
                <a:lnTo>
                  <a:pt x="5787" y="31368"/>
                </a:lnTo>
                <a:close/>
              </a:path>
              <a:path w="71119" h="46989">
                <a:moveTo>
                  <a:pt x="51120" y="39242"/>
                </a:moveTo>
                <a:lnTo>
                  <a:pt x="51231" y="38607"/>
                </a:lnTo>
                <a:lnTo>
                  <a:pt x="51297" y="38226"/>
                </a:lnTo>
                <a:lnTo>
                  <a:pt x="51407" y="37591"/>
                </a:lnTo>
                <a:lnTo>
                  <a:pt x="51517" y="36956"/>
                </a:lnTo>
                <a:lnTo>
                  <a:pt x="51605" y="36448"/>
                </a:lnTo>
                <a:lnTo>
                  <a:pt x="51716" y="35813"/>
                </a:lnTo>
                <a:lnTo>
                  <a:pt x="51826" y="35178"/>
                </a:lnTo>
                <a:lnTo>
                  <a:pt x="51936" y="34543"/>
                </a:lnTo>
                <a:lnTo>
                  <a:pt x="49747" y="32511"/>
                </a:lnTo>
                <a:lnTo>
                  <a:pt x="60623" y="32511"/>
                </a:lnTo>
                <a:lnTo>
                  <a:pt x="60737" y="32892"/>
                </a:lnTo>
                <a:lnTo>
                  <a:pt x="57153" y="33654"/>
                </a:lnTo>
                <a:lnTo>
                  <a:pt x="57207" y="34035"/>
                </a:lnTo>
                <a:lnTo>
                  <a:pt x="57280" y="34543"/>
                </a:lnTo>
                <a:lnTo>
                  <a:pt x="57371" y="35178"/>
                </a:lnTo>
                <a:lnTo>
                  <a:pt x="57462" y="35813"/>
                </a:lnTo>
                <a:lnTo>
                  <a:pt x="57553" y="36448"/>
                </a:lnTo>
                <a:lnTo>
                  <a:pt x="57625" y="36956"/>
                </a:lnTo>
                <a:lnTo>
                  <a:pt x="57735" y="37718"/>
                </a:lnTo>
                <a:lnTo>
                  <a:pt x="57810" y="38226"/>
                </a:lnTo>
                <a:lnTo>
                  <a:pt x="51120" y="39242"/>
                </a:lnTo>
                <a:close/>
              </a:path>
              <a:path w="71119" h="46989">
                <a:moveTo>
                  <a:pt x="43910" y="36448"/>
                </a:moveTo>
                <a:lnTo>
                  <a:pt x="43147" y="36448"/>
                </a:lnTo>
                <a:lnTo>
                  <a:pt x="41445" y="36067"/>
                </a:lnTo>
                <a:lnTo>
                  <a:pt x="39115" y="34035"/>
                </a:lnTo>
                <a:lnTo>
                  <a:pt x="48601" y="34035"/>
                </a:lnTo>
                <a:lnTo>
                  <a:pt x="47889" y="35051"/>
                </a:lnTo>
                <a:lnTo>
                  <a:pt x="45864" y="35178"/>
                </a:lnTo>
                <a:lnTo>
                  <a:pt x="43910" y="36448"/>
                </a:lnTo>
                <a:close/>
              </a:path>
              <a:path w="71119" h="46989">
                <a:moveTo>
                  <a:pt x="28484" y="43814"/>
                </a:moveTo>
                <a:lnTo>
                  <a:pt x="20719" y="39242"/>
                </a:lnTo>
                <a:lnTo>
                  <a:pt x="20678" y="38607"/>
                </a:lnTo>
                <a:lnTo>
                  <a:pt x="20575" y="36956"/>
                </a:lnTo>
                <a:lnTo>
                  <a:pt x="20480" y="35432"/>
                </a:lnTo>
                <a:lnTo>
                  <a:pt x="36072" y="35432"/>
                </a:lnTo>
                <a:lnTo>
                  <a:pt x="36183" y="36194"/>
                </a:lnTo>
                <a:lnTo>
                  <a:pt x="36293" y="36956"/>
                </a:lnTo>
                <a:lnTo>
                  <a:pt x="36408" y="37718"/>
                </a:lnTo>
                <a:lnTo>
                  <a:pt x="28606" y="37718"/>
                </a:lnTo>
                <a:lnTo>
                  <a:pt x="28484" y="43814"/>
                </a:lnTo>
                <a:close/>
              </a:path>
              <a:path w="71119" h="46989">
                <a:moveTo>
                  <a:pt x="16598" y="36702"/>
                </a:moveTo>
                <a:lnTo>
                  <a:pt x="14030" y="36194"/>
                </a:lnTo>
                <a:lnTo>
                  <a:pt x="19073" y="36194"/>
                </a:lnTo>
                <a:lnTo>
                  <a:pt x="18748" y="36448"/>
                </a:lnTo>
                <a:lnTo>
                  <a:pt x="16598" y="36702"/>
                </a:lnTo>
                <a:close/>
              </a:path>
              <a:path w="71119" h="46989">
                <a:moveTo>
                  <a:pt x="5070" y="44576"/>
                </a:moveTo>
                <a:lnTo>
                  <a:pt x="4091" y="43814"/>
                </a:lnTo>
                <a:lnTo>
                  <a:pt x="3517" y="43306"/>
                </a:lnTo>
                <a:lnTo>
                  <a:pt x="3279" y="43179"/>
                </a:lnTo>
                <a:lnTo>
                  <a:pt x="263" y="36956"/>
                </a:lnTo>
                <a:lnTo>
                  <a:pt x="0" y="36956"/>
                </a:lnTo>
                <a:lnTo>
                  <a:pt x="3219" y="37591"/>
                </a:lnTo>
                <a:lnTo>
                  <a:pt x="14700" y="37591"/>
                </a:lnTo>
                <a:lnTo>
                  <a:pt x="14580" y="38226"/>
                </a:lnTo>
                <a:lnTo>
                  <a:pt x="13731" y="41147"/>
                </a:lnTo>
                <a:lnTo>
                  <a:pt x="12012" y="43179"/>
                </a:lnTo>
                <a:lnTo>
                  <a:pt x="6802" y="43306"/>
                </a:lnTo>
                <a:lnTo>
                  <a:pt x="5070" y="44576"/>
                </a:lnTo>
                <a:close/>
              </a:path>
              <a:path w="71119" h="46989">
                <a:moveTo>
                  <a:pt x="30813" y="39877"/>
                </a:moveTo>
                <a:lnTo>
                  <a:pt x="28465" y="37718"/>
                </a:lnTo>
                <a:lnTo>
                  <a:pt x="36411" y="37718"/>
                </a:lnTo>
                <a:lnTo>
                  <a:pt x="36489" y="38226"/>
                </a:lnTo>
                <a:lnTo>
                  <a:pt x="36547" y="38607"/>
                </a:lnTo>
                <a:lnTo>
                  <a:pt x="30813" y="39877"/>
                </a:lnTo>
                <a:close/>
              </a:path>
              <a:path w="71119" h="46989">
                <a:moveTo>
                  <a:pt x="8893" y="46989"/>
                </a:moveTo>
                <a:lnTo>
                  <a:pt x="6802" y="43306"/>
                </a:lnTo>
                <a:lnTo>
                  <a:pt x="11904" y="43306"/>
                </a:lnTo>
                <a:lnTo>
                  <a:pt x="8893" y="46989"/>
                </a:lnTo>
                <a:close/>
              </a:path>
            </a:pathLst>
          </a:custGeom>
          <a:solidFill>
            <a:srgbClr val="661AF0"/>
          </a:solidFill>
        </p:spPr>
        <p:txBody>
          <a:bodyPr wrap="square" lIns="0" tIns="0" rIns="0" bIns="0" rtlCol="0"/>
          <a:lstStyle/>
          <a:p>
            <a:endParaRPr/>
          </a:p>
        </p:txBody>
      </p:sp>
      <p:sp>
        <p:nvSpPr>
          <p:cNvPr id="119" name="object 119"/>
          <p:cNvSpPr/>
          <p:nvPr/>
        </p:nvSpPr>
        <p:spPr>
          <a:xfrm>
            <a:off x="14030901" y="2724116"/>
            <a:ext cx="81280" cy="52069"/>
          </a:xfrm>
          <a:custGeom>
            <a:avLst/>
            <a:gdLst/>
            <a:ahLst/>
            <a:cxnLst/>
            <a:rect l="l" t="t" r="r" b="b"/>
            <a:pathLst>
              <a:path w="81280" h="52069">
                <a:moveTo>
                  <a:pt x="79359" y="1732"/>
                </a:moveTo>
                <a:lnTo>
                  <a:pt x="74958" y="1732"/>
                </a:lnTo>
                <a:lnTo>
                  <a:pt x="76690" y="1493"/>
                </a:lnTo>
                <a:lnTo>
                  <a:pt x="77586" y="0"/>
                </a:lnTo>
                <a:lnTo>
                  <a:pt x="78960" y="955"/>
                </a:lnTo>
                <a:lnTo>
                  <a:pt x="78780" y="955"/>
                </a:lnTo>
                <a:lnTo>
                  <a:pt x="79359" y="1732"/>
                </a:lnTo>
                <a:close/>
              </a:path>
              <a:path w="81280" h="52069">
                <a:moveTo>
                  <a:pt x="79113" y="5793"/>
                </a:moveTo>
                <a:lnTo>
                  <a:pt x="70620" y="5793"/>
                </a:lnTo>
                <a:lnTo>
                  <a:pt x="71613" y="5375"/>
                </a:lnTo>
                <a:lnTo>
                  <a:pt x="71814" y="4658"/>
                </a:lnTo>
                <a:lnTo>
                  <a:pt x="71881" y="4419"/>
                </a:lnTo>
                <a:lnTo>
                  <a:pt x="71998" y="4001"/>
                </a:lnTo>
                <a:lnTo>
                  <a:pt x="71494" y="2926"/>
                </a:lnTo>
                <a:lnTo>
                  <a:pt x="72151" y="238"/>
                </a:lnTo>
                <a:lnTo>
                  <a:pt x="73810" y="1732"/>
                </a:lnTo>
                <a:lnTo>
                  <a:pt x="79359" y="1732"/>
                </a:lnTo>
                <a:lnTo>
                  <a:pt x="81050" y="4001"/>
                </a:lnTo>
                <a:lnTo>
                  <a:pt x="79113" y="5793"/>
                </a:lnTo>
                <a:close/>
              </a:path>
              <a:path w="81280" h="52069">
                <a:moveTo>
                  <a:pt x="76272" y="8421"/>
                </a:moveTo>
                <a:lnTo>
                  <a:pt x="65461" y="8421"/>
                </a:lnTo>
                <a:lnTo>
                  <a:pt x="66417" y="7585"/>
                </a:lnTo>
                <a:lnTo>
                  <a:pt x="67496" y="6570"/>
                </a:lnTo>
                <a:lnTo>
                  <a:pt x="62767" y="4419"/>
                </a:lnTo>
                <a:lnTo>
                  <a:pt x="62952" y="4419"/>
                </a:lnTo>
                <a:lnTo>
                  <a:pt x="65103" y="2269"/>
                </a:lnTo>
                <a:lnTo>
                  <a:pt x="67193" y="4419"/>
                </a:lnTo>
                <a:lnTo>
                  <a:pt x="67910" y="4658"/>
                </a:lnTo>
                <a:lnTo>
                  <a:pt x="69142" y="5554"/>
                </a:lnTo>
                <a:lnTo>
                  <a:pt x="68910" y="5554"/>
                </a:lnTo>
                <a:lnTo>
                  <a:pt x="70165" y="5793"/>
                </a:lnTo>
                <a:lnTo>
                  <a:pt x="79113" y="5793"/>
                </a:lnTo>
                <a:lnTo>
                  <a:pt x="76272" y="8421"/>
                </a:lnTo>
                <a:close/>
              </a:path>
              <a:path w="81280" h="52069">
                <a:moveTo>
                  <a:pt x="61590" y="6570"/>
                </a:moveTo>
                <a:lnTo>
                  <a:pt x="57354" y="6570"/>
                </a:lnTo>
                <a:lnTo>
                  <a:pt x="57995" y="5554"/>
                </a:lnTo>
                <a:lnTo>
                  <a:pt x="58294" y="5554"/>
                </a:lnTo>
                <a:lnTo>
                  <a:pt x="59966" y="5793"/>
                </a:lnTo>
                <a:lnTo>
                  <a:pt x="61590" y="6570"/>
                </a:lnTo>
                <a:close/>
              </a:path>
              <a:path w="81280" h="52069">
                <a:moveTo>
                  <a:pt x="73144" y="9735"/>
                </a:moveTo>
                <a:lnTo>
                  <a:pt x="52280" y="9735"/>
                </a:lnTo>
                <a:lnTo>
                  <a:pt x="50768" y="8839"/>
                </a:lnTo>
                <a:lnTo>
                  <a:pt x="53201" y="6032"/>
                </a:lnTo>
                <a:lnTo>
                  <a:pt x="54471" y="6032"/>
                </a:lnTo>
                <a:lnTo>
                  <a:pt x="55253" y="6570"/>
                </a:lnTo>
                <a:lnTo>
                  <a:pt x="61590" y="6570"/>
                </a:lnTo>
                <a:lnTo>
                  <a:pt x="65461" y="8421"/>
                </a:lnTo>
                <a:lnTo>
                  <a:pt x="76272" y="8421"/>
                </a:lnTo>
                <a:lnTo>
                  <a:pt x="72867" y="9436"/>
                </a:lnTo>
                <a:lnTo>
                  <a:pt x="73144" y="9735"/>
                </a:lnTo>
                <a:close/>
              </a:path>
              <a:path w="81280" h="52069">
                <a:moveTo>
                  <a:pt x="60933" y="12363"/>
                </a:moveTo>
                <a:lnTo>
                  <a:pt x="44736" y="12363"/>
                </a:lnTo>
                <a:lnTo>
                  <a:pt x="44628" y="11288"/>
                </a:lnTo>
                <a:lnTo>
                  <a:pt x="44550" y="10512"/>
                </a:lnTo>
                <a:lnTo>
                  <a:pt x="44473" y="9735"/>
                </a:lnTo>
                <a:lnTo>
                  <a:pt x="44383" y="8839"/>
                </a:lnTo>
                <a:lnTo>
                  <a:pt x="44258" y="7585"/>
                </a:lnTo>
                <a:lnTo>
                  <a:pt x="45629" y="10273"/>
                </a:lnTo>
                <a:lnTo>
                  <a:pt x="45751" y="10512"/>
                </a:lnTo>
                <a:lnTo>
                  <a:pt x="59759" y="10512"/>
                </a:lnTo>
                <a:lnTo>
                  <a:pt x="60933" y="12363"/>
                </a:lnTo>
                <a:close/>
              </a:path>
              <a:path w="81280" h="52069">
                <a:moveTo>
                  <a:pt x="59759" y="10512"/>
                </a:moveTo>
                <a:lnTo>
                  <a:pt x="45751" y="10512"/>
                </a:lnTo>
                <a:lnTo>
                  <a:pt x="48439" y="10273"/>
                </a:lnTo>
                <a:lnTo>
                  <a:pt x="49336" y="8421"/>
                </a:lnTo>
                <a:lnTo>
                  <a:pt x="52248" y="9735"/>
                </a:lnTo>
                <a:lnTo>
                  <a:pt x="73144" y="9735"/>
                </a:lnTo>
                <a:lnTo>
                  <a:pt x="73642" y="10273"/>
                </a:lnTo>
                <a:lnTo>
                  <a:pt x="59608" y="10273"/>
                </a:lnTo>
                <a:lnTo>
                  <a:pt x="59759" y="10512"/>
                </a:lnTo>
                <a:close/>
              </a:path>
              <a:path w="81280" h="52069">
                <a:moveTo>
                  <a:pt x="61877" y="16664"/>
                </a:moveTo>
                <a:lnTo>
                  <a:pt x="34518" y="16664"/>
                </a:lnTo>
                <a:lnTo>
                  <a:pt x="38046" y="14872"/>
                </a:lnTo>
                <a:lnTo>
                  <a:pt x="39061" y="13438"/>
                </a:lnTo>
                <a:lnTo>
                  <a:pt x="39121" y="12841"/>
                </a:lnTo>
                <a:lnTo>
                  <a:pt x="36433" y="12602"/>
                </a:lnTo>
                <a:lnTo>
                  <a:pt x="37628" y="11288"/>
                </a:lnTo>
                <a:lnTo>
                  <a:pt x="39002" y="9735"/>
                </a:lnTo>
                <a:lnTo>
                  <a:pt x="38814" y="9735"/>
                </a:lnTo>
                <a:lnTo>
                  <a:pt x="44736" y="12363"/>
                </a:lnTo>
                <a:lnTo>
                  <a:pt x="60933" y="12363"/>
                </a:lnTo>
                <a:lnTo>
                  <a:pt x="62676" y="15111"/>
                </a:lnTo>
                <a:lnTo>
                  <a:pt x="61519" y="16425"/>
                </a:lnTo>
                <a:lnTo>
                  <a:pt x="61877" y="16664"/>
                </a:lnTo>
                <a:close/>
              </a:path>
              <a:path w="81280" h="52069">
                <a:moveTo>
                  <a:pt x="75254" y="14513"/>
                </a:moveTo>
                <a:lnTo>
                  <a:pt x="74851" y="14513"/>
                </a:lnTo>
                <a:lnTo>
                  <a:pt x="71195" y="13976"/>
                </a:lnTo>
                <a:lnTo>
                  <a:pt x="68776" y="12363"/>
                </a:lnTo>
                <a:lnTo>
                  <a:pt x="68608" y="12363"/>
                </a:lnTo>
                <a:lnTo>
                  <a:pt x="59608" y="10273"/>
                </a:lnTo>
                <a:lnTo>
                  <a:pt x="73642" y="10273"/>
                </a:lnTo>
                <a:lnTo>
                  <a:pt x="75137" y="11885"/>
                </a:lnTo>
                <a:lnTo>
                  <a:pt x="75254" y="14513"/>
                </a:lnTo>
                <a:close/>
              </a:path>
              <a:path w="81280" h="52069">
                <a:moveTo>
                  <a:pt x="62468" y="22892"/>
                </a:moveTo>
                <a:lnTo>
                  <a:pt x="58413" y="20128"/>
                </a:lnTo>
                <a:lnTo>
                  <a:pt x="54173" y="18993"/>
                </a:lnTo>
                <a:lnTo>
                  <a:pt x="25188" y="18993"/>
                </a:lnTo>
                <a:lnTo>
                  <a:pt x="31177" y="15887"/>
                </a:lnTo>
                <a:lnTo>
                  <a:pt x="32551" y="15111"/>
                </a:lnTo>
                <a:lnTo>
                  <a:pt x="32511" y="14872"/>
                </a:lnTo>
                <a:lnTo>
                  <a:pt x="32392" y="14155"/>
                </a:lnTo>
                <a:lnTo>
                  <a:pt x="32312" y="13677"/>
                </a:lnTo>
                <a:lnTo>
                  <a:pt x="34283" y="14155"/>
                </a:lnTo>
                <a:lnTo>
                  <a:pt x="34659" y="14155"/>
                </a:lnTo>
                <a:lnTo>
                  <a:pt x="34556" y="14872"/>
                </a:lnTo>
                <a:lnTo>
                  <a:pt x="34522" y="15111"/>
                </a:lnTo>
                <a:lnTo>
                  <a:pt x="34411" y="15887"/>
                </a:lnTo>
                <a:lnTo>
                  <a:pt x="34300" y="16664"/>
                </a:lnTo>
                <a:lnTo>
                  <a:pt x="61877" y="16664"/>
                </a:lnTo>
                <a:lnTo>
                  <a:pt x="65362" y="18993"/>
                </a:lnTo>
                <a:lnTo>
                  <a:pt x="65274" y="21860"/>
                </a:lnTo>
                <a:lnTo>
                  <a:pt x="62468" y="22892"/>
                </a:lnTo>
                <a:close/>
              </a:path>
              <a:path w="81280" h="52069">
                <a:moveTo>
                  <a:pt x="24560" y="18993"/>
                </a:moveTo>
                <a:lnTo>
                  <a:pt x="21681" y="18993"/>
                </a:lnTo>
                <a:lnTo>
                  <a:pt x="22039" y="18635"/>
                </a:lnTo>
                <a:lnTo>
                  <a:pt x="22517" y="18097"/>
                </a:lnTo>
                <a:lnTo>
                  <a:pt x="21148" y="15111"/>
                </a:lnTo>
                <a:lnTo>
                  <a:pt x="21502" y="15111"/>
                </a:lnTo>
                <a:lnTo>
                  <a:pt x="23891" y="14155"/>
                </a:lnTo>
                <a:lnTo>
                  <a:pt x="26101" y="14513"/>
                </a:lnTo>
                <a:lnTo>
                  <a:pt x="26787" y="15887"/>
                </a:lnTo>
                <a:lnTo>
                  <a:pt x="25241" y="15887"/>
                </a:lnTo>
                <a:lnTo>
                  <a:pt x="24309" y="16664"/>
                </a:lnTo>
                <a:lnTo>
                  <a:pt x="23987" y="17858"/>
                </a:lnTo>
                <a:lnTo>
                  <a:pt x="23923" y="18097"/>
                </a:lnTo>
                <a:lnTo>
                  <a:pt x="24560" y="18993"/>
                </a:lnTo>
                <a:close/>
              </a:path>
              <a:path w="81280" h="52069">
                <a:moveTo>
                  <a:pt x="27355" y="17022"/>
                </a:moveTo>
                <a:lnTo>
                  <a:pt x="24885" y="15887"/>
                </a:lnTo>
                <a:lnTo>
                  <a:pt x="26787" y="15887"/>
                </a:lnTo>
                <a:lnTo>
                  <a:pt x="27355" y="17022"/>
                </a:lnTo>
                <a:close/>
              </a:path>
              <a:path w="81280" h="52069">
                <a:moveTo>
                  <a:pt x="16389" y="24906"/>
                </a:moveTo>
                <a:lnTo>
                  <a:pt x="6331" y="24906"/>
                </a:lnTo>
                <a:lnTo>
                  <a:pt x="8003" y="21143"/>
                </a:lnTo>
                <a:lnTo>
                  <a:pt x="5196" y="21143"/>
                </a:lnTo>
                <a:lnTo>
                  <a:pt x="4896" y="20904"/>
                </a:lnTo>
                <a:lnTo>
                  <a:pt x="2389" y="18455"/>
                </a:lnTo>
                <a:lnTo>
                  <a:pt x="2926" y="17858"/>
                </a:lnTo>
                <a:lnTo>
                  <a:pt x="9496" y="21143"/>
                </a:lnTo>
                <a:lnTo>
                  <a:pt x="8003" y="21143"/>
                </a:lnTo>
                <a:lnTo>
                  <a:pt x="5913" y="21681"/>
                </a:lnTo>
                <a:lnTo>
                  <a:pt x="10571" y="21681"/>
                </a:lnTo>
                <a:lnTo>
                  <a:pt x="11766" y="22278"/>
                </a:lnTo>
                <a:lnTo>
                  <a:pt x="14067" y="22278"/>
                </a:lnTo>
                <a:lnTo>
                  <a:pt x="16389" y="24906"/>
                </a:lnTo>
                <a:close/>
              </a:path>
              <a:path w="81280" h="52069">
                <a:moveTo>
                  <a:pt x="14067" y="22278"/>
                </a:moveTo>
                <a:lnTo>
                  <a:pt x="11766" y="22278"/>
                </a:lnTo>
                <a:lnTo>
                  <a:pt x="9285" y="18993"/>
                </a:lnTo>
                <a:lnTo>
                  <a:pt x="10010" y="18993"/>
                </a:lnTo>
                <a:lnTo>
                  <a:pt x="10691" y="18455"/>
                </a:lnTo>
                <a:lnTo>
                  <a:pt x="14067" y="22278"/>
                </a:lnTo>
                <a:close/>
              </a:path>
              <a:path w="81280" h="52069">
                <a:moveTo>
                  <a:pt x="49036" y="35179"/>
                </a:moveTo>
                <a:lnTo>
                  <a:pt x="48379" y="28549"/>
                </a:lnTo>
                <a:lnTo>
                  <a:pt x="53003" y="26459"/>
                </a:lnTo>
                <a:lnTo>
                  <a:pt x="52082" y="26459"/>
                </a:lnTo>
                <a:lnTo>
                  <a:pt x="47483" y="25623"/>
                </a:lnTo>
                <a:lnTo>
                  <a:pt x="17022" y="25623"/>
                </a:lnTo>
                <a:lnTo>
                  <a:pt x="13259" y="18635"/>
                </a:lnTo>
                <a:lnTo>
                  <a:pt x="14041" y="18993"/>
                </a:lnTo>
                <a:lnTo>
                  <a:pt x="54100" y="18993"/>
                </a:lnTo>
                <a:lnTo>
                  <a:pt x="53097" y="20904"/>
                </a:lnTo>
                <a:lnTo>
                  <a:pt x="55111" y="25623"/>
                </a:lnTo>
                <a:lnTo>
                  <a:pt x="55073" y="26459"/>
                </a:lnTo>
                <a:lnTo>
                  <a:pt x="54352" y="30580"/>
                </a:lnTo>
                <a:lnTo>
                  <a:pt x="49036" y="35179"/>
                </a:lnTo>
                <a:close/>
              </a:path>
              <a:path w="81280" h="52069">
                <a:moveTo>
                  <a:pt x="46416" y="26459"/>
                </a:moveTo>
                <a:lnTo>
                  <a:pt x="2926" y="26459"/>
                </a:lnTo>
                <a:lnTo>
                  <a:pt x="238" y="24309"/>
                </a:lnTo>
                <a:lnTo>
                  <a:pt x="2015" y="22278"/>
                </a:lnTo>
                <a:lnTo>
                  <a:pt x="1700" y="22278"/>
                </a:lnTo>
                <a:lnTo>
                  <a:pt x="6331" y="24906"/>
                </a:lnTo>
                <a:lnTo>
                  <a:pt x="16389" y="24906"/>
                </a:lnTo>
                <a:lnTo>
                  <a:pt x="17022" y="25623"/>
                </a:lnTo>
                <a:lnTo>
                  <a:pt x="47483" y="25623"/>
                </a:lnTo>
                <a:lnTo>
                  <a:pt x="46416" y="26459"/>
                </a:lnTo>
                <a:close/>
              </a:path>
              <a:path w="81280" h="52069">
                <a:moveTo>
                  <a:pt x="2389" y="51724"/>
                </a:moveTo>
                <a:lnTo>
                  <a:pt x="716" y="51007"/>
                </a:lnTo>
                <a:lnTo>
                  <a:pt x="611" y="47364"/>
                </a:lnTo>
                <a:lnTo>
                  <a:pt x="519" y="44198"/>
                </a:lnTo>
                <a:lnTo>
                  <a:pt x="398" y="40495"/>
                </a:lnTo>
                <a:lnTo>
                  <a:pt x="300" y="37747"/>
                </a:lnTo>
                <a:lnTo>
                  <a:pt x="219" y="35478"/>
                </a:lnTo>
                <a:lnTo>
                  <a:pt x="126" y="31894"/>
                </a:lnTo>
                <a:lnTo>
                  <a:pt x="0" y="25981"/>
                </a:lnTo>
                <a:lnTo>
                  <a:pt x="2926" y="26459"/>
                </a:lnTo>
                <a:lnTo>
                  <a:pt x="46416" y="26459"/>
                </a:lnTo>
                <a:lnTo>
                  <a:pt x="45273" y="27355"/>
                </a:lnTo>
                <a:lnTo>
                  <a:pt x="45452" y="28310"/>
                </a:lnTo>
                <a:lnTo>
                  <a:pt x="47005" y="31058"/>
                </a:lnTo>
                <a:lnTo>
                  <a:pt x="47145" y="31058"/>
                </a:lnTo>
                <a:lnTo>
                  <a:pt x="44915" y="31894"/>
                </a:lnTo>
                <a:lnTo>
                  <a:pt x="47483" y="31894"/>
                </a:lnTo>
                <a:lnTo>
                  <a:pt x="46626" y="34164"/>
                </a:lnTo>
                <a:lnTo>
                  <a:pt x="43840" y="34164"/>
                </a:lnTo>
                <a:lnTo>
                  <a:pt x="43764" y="34582"/>
                </a:lnTo>
                <a:lnTo>
                  <a:pt x="43655" y="35179"/>
                </a:lnTo>
                <a:lnTo>
                  <a:pt x="43601" y="35478"/>
                </a:lnTo>
                <a:lnTo>
                  <a:pt x="42406" y="36433"/>
                </a:lnTo>
                <a:lnTo>
                  <a:pt x="40316" y="37090"/>
                </a:lnTo>
                <a:lnTo>
                  <a:pt x="39903" y="37747"/>
                </a:lnTo>
                <a:lnTo>
                  <a:pt x="32551" y="37747"/>
                </a:lnTo>
                <a:lnTo>
                  <a:pt x="32349" y="39121"/>
                </a:lnTo>
                <a:lnTo>
                  <a:pt x="26280" y="39121"/>
                </a:lnTo>
                <a:lnTo>
                  <a:pt x="23697" y="40495"/>
                </a:lnTo>
                <a:lnTo>
                  <a:pt x="18587" y="40495"/>
                </a:lnTo>
                <a:lnTo>
                  <a:pt x="19162" y="42348"/>
                </a:lnTo>
                <a:lnTo>
                  <a:pt x="18515" y="43063"/>
                </a:lnTo>
                <a:lnTo>
                  <a:pt x="15362" y="43242"/>
                </a:lnTo>
                <a:lnTo>
                  <a:pt x="13647" y="43242"/>
                </a:lnTo>
                <a:lnTo>
                  <a:pt x="8600" y="44795"/>
                </a:lnTo>
                <a:lnTo>
                  <a:pt x="4599" y="47364"/>
                </a:lnTo>
                <a:lnTo>
                  <a:pt x="3703" y="50469"/>
                </a:lnTo>
                <a:lnTo>
                  <a:pt x="2389" y="51724"/>
                </a:lnTo>
                <a:close/>
              </a:path>
              <a:path w="81280" h="52069">
                <a:moveTo>
                  <a:pt x="46468" y="34582"/>
                </a:moveTo>
                <a:lnTo>
                  <a:pt x="43840" y="34164"/>
                </a:lnTo>
                <a:lnTo>
                  <a:pt x="46626" y="34164"/>
                </a:lnTo>
                <a:lnTo>
                  <a:pt x="46558" y="34343"/>
                </a:lnTo>
                <a:lnTo>
                  <a:pt x="46468" y="34582"/>
                </a:lnTo>
                <a:close/>
              </a:path>
              <a:path w="81280" h="52069">
                <a:moveTo>
                  <a:pt x="34223" y="44198"/>
                </a:moveTo>
                <a:lnTo>
                  <a:pt x="32551" y="37747"/>
                </a:lnTo>
                <a:lnTo>
                  <a:pt x="39903" y="37747"/>
                </a:lnTo>
                <a:lnTo>
                  <a:pt x="37389" y="41749"/>
                </a:lnTo>
                <a:lnTo>
                  <a:pt x="34223" y="44198"/>
                </a:lnTo>
                <a:close/>
              </a:path>
              <a:path w="81280" h="52069">
                <a:moveTo>
                  <a:pt x="28131" y="43242"/>
                </a:moveTo>
                <a:lnTo>
                  <a:pt x="26280" y="39121"/>
                </a:lnTo>
                <a:lnTo>
                  <a:pt x="32349" y="39121"/>
                </a:lnTo>
                <a:lnTo>
                  <a:pt x="31963" y="41749"/>
                </a:lnTo>
                <a:lnTo>
                  <a:pt x="32113" y="41749"/>
                </a:lnTo>
                <a:lnTo>
                  <a:pt x="28131" y="43242"/>
                </a:lnTo>
                <a:close/>
              </a:path>
              <a:path w="81280" h="52069">
                <a:moveTo>
                  <a:pt x="19162" y="42348"/>
                </a:moveTo>
                <a:lnTo>
                  <a:pt x="18669" y="40495"/>
                </a:lnTo>
                <a:lnTo>
                  <a:pt x="19704" y="41749"/>
                </a:lnTo>
                <a:lnTo>
                  <a:pt x="19162" y="42348"/>
                </a:lnTo>
                <a:close/>
              </a:path>
              <a:path w="81280" h="52069">
                <a:moveTo>
                  <a:pt x="20496" y="44795"/>
                </a:moveTo>
                <a:lnTo>
                  <a:pt x="19798" y="44795"/>
                </a:lnTo>
                <a:lnTo>
                  <a:pt x="19162" y="42348"/>
                </a:lnTo>
                <a:lnTo>
                  <a:pt x="19604" y="41749"/>
                </a:lnTo>
                <a:lnTo>
                  <a:pt x="18669" y="40495"/>
                </a:lnTo>
                <a:lnTo>
                  <a:pt x="23461" y="40495"/>
                </a:lnTo>
                <a:lnTo>
                  <a:pt x="23586" y="41749"/>
                </a:lnTo>
                <a:lnTo>
                  <a:pt x="23646" y="42348"/>
                </a:lnTo>
                <a:lnTo>
                  <a:pt x="23735" y="43242"/>
                </a:lnTo>
                <a:lnTo>
                  <a:pt x="23831" y="44198"/>
                </a:lnTo>
                <a:lnTo>
                  <a:pt x="20496" y="44795"/>
                </a:lnTo>
                <a:close/>
              </a:path>
            </a:pathLst>
          </a:custGeom>
          <a:solidFill>
            <a:srgbClr val="E75431"/>
          </a:solidFill>
        </p:spPr>
        <p:txBody>
          <a:bodyPr wrap="square" lIns="0" tIns="0" rIns="0" bIns="0" rtlCol="0"/>
          <a:lstStyle/>
          <a:p>
            <a:endParaRPr/>
          </a:p>
        </p:txBody>
      </p:sp>
      <p:sp>
        <p:nvSpPr>
          <p:cNvPr id="120" name="object 120"/>
          <p:cNvSpPr/>
          <p:nvPr/>
        </p:nvSpPr>
        <p:spPr>
          <a:xfrm>
            <a:off x="15229630" y="2199050"/>
            <a:ext cx="53340" cy="56515"/>
          </a:xfrm>
          <a:custGeom>
            <a:avLst/>
            <a:gdLst/>
            <a:ahLst/>
            <a:cxnLst/>
            <a:rect l="l" t="t" r="r" b="b"/>
            <a:pathLst>
              <a:path w="53340" h="56514">
                <a:moveTo>
                  <a:pt x="28258" y="7824"/>
                </a:moveTo>
                <a:lnTo>
                  <a:pt x="27092" y="3882"/>
                </a:lnTo>
                <a:lnTo>
                  <a:pt x="27004" y="3583"/>
                </a:lnTo>
                <a:lnTo>
                  <a:pt x="31483" y="3046"/>
                </a:lnTo>
                <a:lnTo>
                  <a:pt x="31961" y="298"/>
                </a:lnTo>
                <a:lnTo>
                  <a:pt x="33932" y="0"/>
                </a:lnTo>
                <a:lnTo>
                  <a:pt x="35545" y="2209"/>
                </a:lnTo>
                <a:lnTo>
                  <a:pt x="41775" y="2209"/>
                </a:lnTo>
                <a:lnTo>
                  <a:pt x="42482" y="3046"/>
                </a:lnTo>
                <a:lnTo>
                  <a:pt x="44146" y="3882"/>
                </a:lnTo>
                <a:lnTo>
                  <a:pt x="45035" y="3882"/>
                </a:lnTo>
                <a:lnTo>
                  <a:pt x="45841" y="7047"/>
                </a:lnTo>
                <a:lnTo>
                  <a:pt x="32558" y="7047"/>
                </a:lnTo>
                <a:lnTo>
                  <a:pt x="28258" y="7824"/>
                </a:lnTo>
                <a:close/>
              </a:path>
              <a:path w="53340" h="56514">
                <a:moveTo>
                  <a:pt x="41775" y="2209"/>
                </a:moveTo>
                <a:lnTo>
                  <a:pt x="35545" y="2209"/>
                </a:lnTo>
                <a:lnTo>
                  <a:pt x="41219" y="1552"/>
                </a:lnTo>
                <a:lnTo>
                  <a:pt x="41775" y="2209"/>
                </a:lnTo>
                <a:close/>
              </a:path>
              <a:path w="53340" h="56514">
                <a:moveTo>
                  <a:pt x="46403" y="9257"/>
                </a:moveTo>
                <a:lnTo>
                  <a:pt x="32320" y="9257"/>
                </a:lnTo>
                <a:lnTo>
                  <a:pt x="32365" y="8839"/>
                </a:lnTo>
                <a:lnTo>
                  <a:pt x="32475" y="7824"/>
                </a:lnTo>
                <a:lnTo>
                  <a:pt x="32558" y="7047"/>
                </a:lnTo>
                <a:lnTo>
                  <a:pt x="45841" y="7047"/>
                </a:lnTo>
                <a:lnTo>
                  <a:pt x="46297" y="8839"/>
                </a:lnTo>
                <a:lnTo>
                  <a:pt x="46403" y="9257"/>
                </a:lnTo>
                <a:close/>
              </a:path>
              <a:path w="53340" h="56514">
                <a:moveTo>
                  <a:pt x="46799" y="10810"/>
                </a:moveTo>
                <a:lnTo>
                  <a:pt x="28378" y="10810"/>
                </a:lnTo>
                <a:lnTo>
                  <a:pt x="29557" y="9257"/>
                </a:lnTo>
                <a:lnTo>
                  <a:pt x="30707" y="8839"/>
                </a:lnTo>
                <a:lnTo>
                  <a:pt x="32320" y="9257"/>
                </a:lnTo>
                <a:lnTo>
                  <a:pt x="46403" y="9257"/>
                </a:lnTo>
                <a:lnTo>
                  <a:pt x="46799" y="10810"/>
                </a:lnTo>
                <a:close/>
              </a:path>
              <a:path w="53340" h="56514">
                <a:moveTo>
                  <a:pt x="48274" y="16604"/>
                </a:moveTo>
                <a:lnTo>
                  <a:pt x="25929" y="16604"/>
                </a:lnTo>
                <a:lnTo>
                  <a:pt x="25428" y="15290"/>
                </a:lnTo>
                <a:lnTo>
                  <a:pt x="21440" y="13691"/>
                </a:lnTo>
                <a:lnTo>
                  <a:pt x="21910" y="10810"/>
                </a:lnTo>
                <a:lnTo>
                  <a:pt x="24863" y="9075"/>
                </a:lnTo>
                <a:lnTo>
                  <a:pt x="28378" y="10810"/>
                </a:lnTo>
                <a:lnTo>
                  <a:pt x="46799" y="10810"/>
                </a:lnTo>
                <a:lnTo>
                  <a:pt x="48274" y="16604"/>
                </a:lnTo>
                <a:close/>
              </a:path>
              <a:path w="53340" h="56514">
                <a:moveTo>
                  <a:pt x="44946" y="38524"/>
                </a:moveTo>
                <a:lnTo>
                  <a:pt x="6219" y="38524"/>
                </a:lnTo>
                <a:lnTo>
                  <a:pt x="7533" y="37090"/>
                </a:lnTo>
                <a:lnTo>
                  <a:pt x="9004" y="36195"/>
                </a:lnTo>
                <a:lnTo>
                  <a:pt x="9145" y="36195"/>
                </a:lnTo>
                <a:lnTo>
                  <a:pt x="10340" y="35896"/>
                </a:lnTo>
                <a:lnTo>
                  <a:pt x="9324" y="29147"/>
                </a:lnTo>
                <a:lnTo>
                  <a:pt x="10997" y="25145"/>
                </a:lnTo>
                <a:lnTo>
                  <a:pt x="15357" y="23891"/>
                </a:lnTo>
                <a:lnTo>
                  <a:pt x="16313" y="21740"/>
                </a:lnTo>
                <a:lnTo>
                  <a:pt x="18523" y="21263"/>
                </a:lnTo>
                <a:lnTo>
                  <a:pt x="20314" y="20247"/>
                </a:lnTo>
                <a:lnTo>
                  <a:pt x="21748" y="18694"/>
                </a:lnTo>
                <a:lnTo>
                  <a:pt x="19418" y="15290"/>
                </a:lnTo>
                <a:lnTo>
                  <a:pt x="23778" y="15827"/>
                </a:lnTo>
                <a:lnTo>
                  <a:pt x="25929" y="16604"/>
                </a:lnTo>
                <a:lnTo>
                  <a:pt x="48274" y="16604"/>
                </a:lnTo>
                <a:lnTo>
                  <a:pt x="49805" y="22618"/>
                </a:lnTo>
                <a:lnTo>
                  <a:pt x="51729" y="34880"/>
                </a:lnTo>
                <a:lnTo>
                  <a:pt x="46415" y="34880"/>
                </a:lnTo>
                <a:lnTo>
                  <a:pt x="43684" y="35896"/>
                </a:lnTo>
                <a:lnTo>
                  <a:pt x="43114" y="35896"/>
                </a:lnTo>
                <a:lnTo>
                  <a:pt x="45280" y="36852"/>
                </a:lnTo>
                <a:lnTo>
                  <a:pt x="44946" y="38524"/>
                </a:lnTo>
                <a:close/>
              </a:path>
              <a:path w="53340" h="56514">
                <a:moveTo>
                  <a:pt x="45577" y="44317"/>
                </a:moveTo>
                <a:lnTo>
                  <a:pt x="45341" y="44317"/>
                </a:lnTo>
                <a:lnTo>
                  <a:pt x="46604" y="41842"/>
                </a:lnTo>
                <a:lnTo>
                  <a:pt x="46682" y="41689"/>
                </a:lnTo>
                <a:lnTo>
                  <a:pt x="46804" y="41451"/>
                </a:lnTo>
                <a:lnTo>
                  <a:pt x="46535" y="41451"/>
                </a:lnTo>
                <a:lnTo>
                  <a:pt x="45061" y="41082"/>
                </a:lnTo>
                <a:lnTo>
                  <a:pt x="45189" y="41082"/>
                </a:lnTo>
                <a:lnTo>
                  <a:pt x="46356" y="39480"/>
                </a:lnTo>
                <a:lnTo>
                  <a:pt x="47072" y="36195"/>
                </a:lnTo>
                <a:lnTo>
                  <a:pt x="46415" y="34880"/>
                </a:lnTo>
                <a:lnTo>
                  <a:pt x="51729" y="34880"/>
                </a:lnTo>
                <a:lnTo>
                  <a:pt x="52451" y="39480"/>
                </a:lnTo>
                <a:lnTo>
                  <a:pt x="52535" y="40017"/>
                </a:lnTo>
                <a:lnTo>
                  <a:pt x="52657" y="40794"/>
                </a:lnTo>
                <a:lnTo>
                  <a:pt x="48446" y="40794"/>
                </a:lnTo>
                <a:lnTo>
                  <a:pt x="51373" y="43481"/>
                </a:lnTo>
                <a:lnTo>
                  <a:pt x="50423" y="43825"/>
                </a:lnTo>
                <a:lnTo>
                  <a:pt x="46798" y="43825"/>
                </a:lnTo>
                <a:lnTo>
                  <a:pt x="45577" y="44317"/>
                </a:lnTo>
                <a:close/>
              </a:path>
              <a:path w="53340" h="56514">
                <a:moveTo>
                  <a:pt x="6816" y="45333"/>
                </a:moveTo>
                <a:lnTo>
                  <a:pt x="1759" y="42194"/>
                </a:lnTo>
                <a:lnTo>
                  <a:pt x="0" y="37785"/>
                </a:lnTo>
                <a:lnTo>
                  <a:pt x="1499" y="35447"/>
                </a:lnTo>
                <a:lnTo>
                  <a:pt x="6219" y="38524"/>
                </a:lnTo>
                <a:lnTo>
                  <a:pt x="44946" y="38524"/>
                </a:lnTo>
                <a:lnTo>
                  <a:pt x="44744" y="39480"/>
                </a:lnTo>
                <a:lnTo>
                  <a:pt x="40920" y="39480"/>
                </a:lnTo>
                <a:lnTo>
                  <a:pt x="40144" y="40017"/>
                </a:lnTo>
                <a:lnTo>
                  <a:pt x="42051" y="42765"/>
                </a:lnTo>
                <a:lnTo>
                  <a:pt x="42161" y="42925"/>
                </a:lnTo>
                <a:lnTo>
                  <a:pt x="11556" y="42925"/>
                </a:lnTo>
                <a:lnTo>
                  <a:pt x="9939" y="43302"/>
                </a:lnTo>
                <a:lnTo>
                  <a:pt x="9802" y="43302"/>
                </a:lnTo>
                <a:lnTo>
                  <a:pt x="8130" y="44138"/>
                </a:lnTo>
                <a:lnTo>
                  <a:pt x="6816" y="45333"/>
                </a:lnTo>
                <a:close/>
              </a:path>
              <a:path w="53340" h="56514">
                <a:moveTo>
                  <a:pt x="44165" y="42194"/>
                </a:moveTo>
                <a:lnTo>
                  <a:pt x="43635" y="41842"/>
                </a:lnTo>
                <a:lnTo>
                  <a:pt x="40920" y="39480"/>
                </a:lnTo>
                <a:lnTo>
                  <a:pt x="44744" y="39480"/>
                </a:lnTo>
                <a:lnTo>
                  <a:pt x="44464" y="40794"/>
                </a:lnTo>
                <a:lnTo>
                  <a:pt x="44446" y="41082"/>
                </a:lnTo>
                <a:lnTo>
                  <a:pt x="44324" y="41451"/>
                </a:lnTo>
                <a:lnTo>
                  <a:pt x="44240" y="41842"/>
                </a:lnTo>
                <a:lnTo>
                  <a:pt x="44165" y="42194"/>
                </a:lnTo>
                <a:close/>
              </a:path>
              <a:path w="53340" h="56514">
                <a:moveTo>
                  <a:pt x="44628" y="41842"/>
                </a:moveTo>
                <a:lnTo>
                  <a:pt x="44482" y="41842"/>
                </a:lnTo>
                <a:lnTo>
                  <a:pt x="44464" y="40794"/>
                </a:lnTo>
                <a:lnTo>
                  <a:pt x="43999" y="40794"/>
                </a:lnTo>
                <a:lnTo>
                  <a:pt x="45061" y="41082"/>
                </a:lnTo>
                <a:lnTo>
                  <a:pt x="45189" y="41082"/>
                </a:lnTo>
                <a:lnTo>
                  <a:pt x="44740" y="41689"/>
                </a:lnTo>
                <a:lnTo>
                  <a:pt x="44628" y="41842"/>
                </a:lnTo>
                <a:close/>
              </a:path>
              <a:path w="53340" h="56514">
                <a:moveTo>
                  <a:pt x="53133" y="43825"/>
                </a:moveTo>
                <a:lnTo>
                  <a:pt x="52256" y="43825"/>
                </a:lnTo>
                <a:lnTo>
                  <a:pt x="50982" y="41451"/>
                </a:lnTo>
                <a:lnTo>
                  <a:pt x="50775" y="41451"/>
                </a:lnTo>
                <a:lnTo>
                  <a:pt x="48446" y="40794"/>
                </a:lnTo>
                <a:lnTo>
                  <a:pt x="52657" y="40794"/>
                </a:lnTo>
                <a:lnTo>
                  <a:pt x="52760" y="41451"/>
                </a:lnTo>
                <a:lnTo>
                  <a:pt x="52877" y="42194"/>
                </a:lnTo>
                <a:lnTo>
                  <a:pt x="52992" y="42925"/>
                </a:lnTo>
                <a:lnTo>
                  <a:pt x="53107" y="43660"/>
                </a:lnTo>
                <a:lnTo>
                  <a:pt x="53133" y="43825"/>
                </a:lnTo>
                <a:close/>
              </a:path>
              <a:path w="53340" h="56514">
                <a:moveTo>
                  <a:pt x="44086" y="44855"/>
                </a:moveTo>
                <a:lnTo>
                  <a:pt x="42876" y="44138"/>
                </a:lnTo>
                <a:lnTo>
                  <a:pt x="42457" y="43825"/>
                </a:lnTo>
                <a:lnTo>
                  <a:pt x="42422" y="43660"/>
                </a:lnTo>
                <a:lnTo>
                  <a:pt x="42309" y="43137"/>
                </a:lnTo>
                <a:lnTo>
                  <a:pt x="42180" y="42925"/>
                </a:lnTo>
                <a:lnTo>
                  <a:pt x="42105" y="42194"/>
                </a:lnTo>
                <a:lnTo>
                  <a:pt x="41996" y="41689"/>
                </a:lnTo>
                <a:lnTo>
                  <a:pt x="43635" y="41842"/>
                </a:lnTo>
                <a:lnTo>
                  <a:pt x="44039" y="42194"/>
                </a:lnTo>
                <a:lnTo>
                  <a:pt x="44519" y="42194"/>
                </a:lnTo>
                <a:lnTo>
                  <a:pt x="44636" y="43302"/>
                </a:lnTo>
                <a:lnTo>
                  <a:pt x="44743" y="44317"/>
                </a:lnTo>
                <a:lnTo>
                  <a:pt x="44086" y="44855"/>
                </a:lnTo>
                <a:close/>
              </a:path>
              <a:path w="53340" h="56514">
                <a:moveTo>
                  <a:pt x="44519" y="42194"/>
                </a:moveTo>
                <a:lnTo>
                  <a:pt x="44165" y="42194"/>
                </a:lnTo>
                <a:lnTo>
                  <a:pt x="44240" y="41842"/>
                </a:lnTo>
                <a:lnTo>
                  <a:pt x="44482" y="41842"/>
                </a:lnTo>
                <a:lnTo>
                  <a:pt x="44519" y="42194"/>
                </a:lnTo>
                <a:close/>
              </a:path>
              <a:path w="53340" h="56514">
                <a:moveTo>
                  <a:pt x="21091" y="56502"/>
                </a:moveTo>
                <a:lnTo>
                  <a:pt x="18403" y="54292"/>
                </a:lnTo>
                <a:lnTo>
                  <a:pt x="17985" y="53993"/>
                </a:lnTo>
                <a:lnTo>
                  <a:pt x="17740" y="53653"/>
                </a:lnTo>
                <a:lnTo>
                  <a:pt x="18642" y="50947"/>
                </a:lnTo>
                <a:lnTo>
                  <a:pt x="15682" y="50947"/>
                </a:lnTo>
                <a:lnTo>
                  <a:pt x="11170" y="48412"/>
                </a:lnTo>
                <a:lnTo>
                  <a:pt x="10688" y="48080"/>
                </a:lnTo>
                <a:lnTo>
                  <a:pt x="11018" y="45930"/>
                </a:lnTo>
                <a:lnTo>
                  <a:pt x="11082" y="45512"/>
                </a:lnTo>
                <a:lnTo>
                  <a:pt x="11182" y="44855"/>
                </a:lnTo>
                <a:lnTo>
                  <a:pt x="11264" y="44317"/>
                </a:lnTo>
                <a:lnTo>
                  <a:pt x="11365" y="43660"/>
                </a:lnTo>
                <a:lnTo>
                  <a:pt x="11478" y="42925"/>
                </a:lnTo>
                <a:lnTo>
                  <a:pt x="42180" y="42925"/>
                </a:lnTo>
                <a:lnTo>
                  <a:pt x="41452" y="45333"/>
                </a:lnTo>
                <a:lnTo>
                  <a:pt x="41398" y="45512"/>
                </a:lnTo>
                <a:lnTo>
                  <a:pt x="36144" y="45512"/>
                </a:lnTo>
                <a:lnTo>
                  <a:pt x="36548" y="45930"/>
                </a:lnTo>
                <a:lnTo>
                  <a:pt x="33872" y="45930"/>
                </a:lnTo>
                <a:lnTo>
                  <a:pt x="32819" y="48797"/>
                </a:lnTo>
                <a:lnTo>
                  <a:pt x="31663" y="50290"/>
                </a:lnTo>
                <a:lnTo>
                  <a:pt x="31112" y="50708"/>
                </a:lnTo>
                <a:lnTo>
                  <a:pt x="26645" y="50708"/>
                </a:lnTo>
                <a:lnTo>
                  <a:pt x="23838" y="52620"/>
                </a:lnTo>
                <a:lnTo>
                  <a:pt x="24734" y="54710"/>
                </a:lnTo>
                <a:lnTo>
                  <a:pt x="22524" y="54710"/>
                </a:lnTo>
                <a:lnTo>
                  <a:pt x="21091" y="56502"/>
                </a:lnTo>
                <a:close/>
              </a:path>
              <a:path w="53340" h="56514">
                <a:moveTo>
                  <a:pt x="49061" y="44317"/>
                </a:moveTo>
                <a:lnTo>
                  <a:pt x="47809" y="44317"/>
                </a:lnTo>
                <a:lnTo>
                  <a:pt x="45729" y="43825"/>
                </a:lnTo>
                <a:lnTo>
                  <a:pt x="50423" y="43825"/>
                </a:lnTo>
                <a:lnTo>
                  <a:pt x="49061" y="44317"/>
                </a:lnTo>
                <a:close/>
              </a:path>
              <a:path w="53340" h="56514">
                <a:moveTo>
                  <a:pt x="37755" y="50051"/>
                </a:moveTo>
                <a:lnTo>
                  <a:pt x="33658" y="49133"/>
                </a:lnTo>
                <a:lnTo>
                  <a:pt x="34273" y="49133"/>
                </a:lnTo>
                <a:lnTo>
                  <a:pt x="33872" y="45930"/>
                </a:lnTo>
                <a:lnTo>
                  <a:pt x="36548" y="45930"/>
                </a:lnTo>
                <a:lnTo>
                  <a:pt x="38173" y="47602"/>
                </a:lnTo>
                <a:lnTo>
                  <a:pt x="41518" y="47602"/>
                </a:lnTo>
                <a:lnTo>
                  <a:pt x="40551" y="48797"/>
                </a:lnTo>
                <a:lnTo>
                  <a:pt x="37755" y="50051"/>
                </a:lnTo>
                <a:close/>
              </a:path>
              <a:path w="53340" h="56514">
                <a:moveTo>
                  <a:pt x="12618" y="51425"/>
                </a:moveTo>
                <a:lnTo>
                  <a:pt x="12039" y="51425"/>
                </a:lnTo>
                <a:lnTo>
                  <a:pt x="10765" y="49133"/>
                </a:lnTo>
                <a:lnTo>
                  <a:pt x="10688" y="48080"/>
                </a:lnTo>
                <a:lnTo>
                  <a:pt x="11170" y="48412"/>
                </a:lnTo>
                <a:lnTo>
                  <a:pt x="15682" y="50947"/>
                </a:lnTo>
                <a:lnTo>
                  <a:pt x="16987" y="50947"/>
                </a:lnTo>
                <a:lnTo>
                  <a:pt x="12618" y="51425"/>
                </a:lnTo>
                <a:close/>
              </a:path>
              <a:path w="53340" h="56514">
                <a:moveTo>
                  <a:pt x="10765" y="49133"/>
                </a:moveTo>
                <a:lnTo>
                  <a:pt x="10579" y="48797"/>
                </a:lnTo>
                <a:lnTo>
                  <a:pt x="10706" y="48797"/>
                </a:lnTo>
                <a:lnTo>
                  <a:pt x="10765" y="49133"/>
                </a:lnTo>
                <a:close/>
              </a:path>
              <a:path w="53340" h="56514">
                <a:moveTo>
                  <a:pt x="12072" y="56502"/>
                </a:moveTo>
                <a:lnTo>
                  <a:pt x="10811" y="49133"/>
                </a:lnTo>
                <a:lnTo>
                  <a:pt x="11276" y="50051"/>
                </a:lnTo>
                <a:lnTo>
                  <a:pt x="12039" y="51425"/>
                </a:lnTo>
                <a:lnTo>
                  <a:pt x="16145" y="51425"/>
                </a:lnTo>
                <a:lnTo>
                  <a:pt x="17740" y="53653"/>
                </a:lnTo>
                <a:lnTo>
                  <a:pt x="17089" y="55606"/>
                </a:lnTo>
                <a:lnTo>
                  <a:pt x="12072" y="56502"/>
                </a:lnTo>
                <a:close/>
              </a:path>
              <a:path w="53340" h="56514">
                <a:moveTo>
                  <a:pt x="28437" y="52202"/>
                </a:moveTo>
                <a:lnTo>
                  <a:pt x="26645" y="50708"/>
                </a:lnTo>
                <a:lnTo>
                  <a:pt x="31112" y="50708"/>
                </a:lnTo>
                <a:lnTo>
                  <a:pt x="30169" y="51425"/>
                </a:lnTo>
                <a:lnTo>
                  <a:pt x="28437" y="52202"/>
                </a:lnTo>
                <a:close/>
              </a:path>
              <a:path w="53340" h="56514">
                <a:moveTo>
                  <a:pt x="16150" y="51425"/>
                </a:moveTo>
                <a:lnTo>
                  <a:pt x="12618" y="51425"/>
                </a:lnTo>
                <a:lnTo>
                  <a:pt x="16987" y="50947"/>
                </a:lnTo>
                <a:lnTo>
                  <a:pt x="15809" y="50947"/>
                </a:lnTo>
                <a:lnTo>
                  <a:pt x="16150" y="51425"/>
                </a:lnTo>
                <a:close/>
              </a:path>
              <a:path w="53340" h="56514">
                <a:moveTo>
                  <a:pt x="17740" y="53653"/>
                </a:moveTo>
                <a:lnTo>
                  <a:pt x="15811" y="50947"/>
                </a:lnTo>
                <a:lnTo>
                  <a:pt x="18642" y="50947"/>
                </a:lnTo>
                <a:lnTo>
                  <a:pt x="17740" y="53653"/>
                </a:lnTo>
                <a:close/>
              </a:path>
              <a:path w="53340" h="56514">
                <a:moveTo>
                  <a:pt x="24376" y="55785"/>
                </a:moveTo>
                <a:lnTo>
                  <a:pt x="22793" y="55785"/>
                </a:lnTo>
                <a:lnTo>
                  <a:pt x="22524" y="54710"/>
                </a:lnTo>
                <a:lnTo>
                  <a:pt x="24734" y="54710"/>
                </a:lnTo>
                <a:lnTo>
                  <a:pt x="24436" y="55606"/>
                </a:lnTo>
                <a:lnTo>
                  <a:pt x="24376" y="55785"/>
                </a:lnTo>
                <a:close/>
              </a:path>
            </a:pathLst>
          </a:custGeom>
          <a:solidFill>
            <a:srgbClr val="E63291"/>
          </a:solidFill>
        </p:spPr>
        <p:txBody>
          <a:bodyPr wrap="square" lIns="0" tIns="0" rIns="0" bIns="0" rtlCol="0"/>
          <a:lstStyle/>
          <a:p>
            <a:endParaRPr/>
          </a:p>
        </p:txBody>
      </p:sp>
      <p:sp>
        <p:nvSpPr>
          <p:cNvPr id="121" name="object 121"/>
          <p:cNvSpPr/>
          <p:nvPr/>
        </p:nvSpPr>
        <p:spPr>
          <a:xfrm>
            <a:off x="14790459" y="3090161"/>
            <a:ext cx="78740" cy="111760"/>
          </a:xfrm>
          <a:custGeom>
            <a:avLst/>
            <a:gdLst/>
            <a:ahLst/>
            <a:cxnLst/>
            <a:rect l="l" t="t" r="r" b="b"/>
            <a:pathLst>
              <a:path w="78740" h="111760">
                <a:moveTo>
                  <a:pt x="22063" y="2539"/>
                </a:moveTo>
                <a:lnTo>
                  <a:pt x="20247" y="2539"/>
                </a:lnTo>
                <a:lnTo>
                  <a:pt x="20195" y="0"/>
                </a:lnTo>
                <a:lnTo>
                  <a:pt x="20696" y="0"/>
                </a:lnTo>
                <a:lnTo>
                  <a:pt x="20964" y="126"/>
                </a:lnTo>
                <a:lnTo>
                  <a:pt x="21521" y="1396"/>
                </a:lnTo>
                <a:lnTo>
                  <a:pt x="22063" y="2539"/>
                </a:lnTo>
                <a:close/>
              </a:path>
              <a:path w="78740" h="111760">
                <a:moveTo>
                  <a:pt x="0" y="7365"/>
                </a:moveTo>
                <a:lnTo>
                  <a:pt x="1147" y="1904"/>
                </a:lnTo>
                <a:lnTo>
                  <a:pt x="1254" y="1396"/>
                </a:lnTo>
                <a:lnTo>
                  <a:pt x="2389" y="126"/>
                </a:lnTo>
                <a:lnTo>
                  <a:pt x="4065" y="1396"/>
                </a:lnTo>
                <a:lnTo>
                  <a:pt x="4778" y="1904"/>
                </a:lnTo>
                <a:lnTo>
                  <a:pt x="2568" y="2539"/>
                </a:lnTo>
                <a:lnTo>
                  <a:pt x="2269" y="2539"/>
                </a:lnTo>
                <a:lnTo>
                  <a:pt x="3225" y="3682"/>
                </a:lnTo>
                <a:lnTo>
                  <a:pt x="3225" y="4317"/>
                </a:lnTo>
                <a:lnTo>
                  <a:pt x="1493" y="4317"/>
                </a:lnTo>
                <a:lnTo>
                  <a:pt x="1851" y="5460"/>
                </a:lnTo>
                <a:lnTo>
                  <a:pt x="20158" y="5460"/>
                </a:lnTo>
                <a:lnTo>
                  <a:pt x="20247" y="6095"/>
                </a:lnTo>
                <a:lnTo>
                  <a:pt x="4658" y="6095"/>
                </a:lnTo>
                <a:lnTo>
                  <a:pt x="0" y="7365"/>
                </a:lnTo>
                <a:close/>
              </a:path>
              <a:path w="78740" h="111760">
                <a:moveTo>
                  <a:pt x="4479" y="761"/>
                </a:moveTo>
                <a:lnTo>
                  <a:pt x="3823" y="126"/>
                </a:lnTo>
                <a:lnTo>
                  <a:pt x="6211" y="126"/>
                </a:lnTo>
                <a:lnTo>
                  <a:pt x="4479" y="761"/>
                </a:lnTo>
                <a:close/>
              </a:path>
              <a:path w="78740" h="111760">
                <a:moveTo>
                  <a:pt x="6390" y="761"/>
                </a:moveTo>
                <a:lnTo>
                  <a:pt x="6235" y="126"/>
                </a:lnTo>
                <a:lnTo>
                  <a:pt x="6510" y="126"/>
                </a:lnTo>
                <a:lnTo>
                  <a:pt x="6580" y="634"/>
                </a:lnTo>
                <a:lnTo>
                  <a:pt x="6390" y="761"/>
                </a:lnTo>
                <a:close/>
              </a:path>
              <a:path w="78740" h="111760">
                <a:moveTo>
                  <a:pt x="22636" y="3682"/>
                </a:moveTo>
                <a:lnTo>
                  <a:pt x="6988" y="3682"/>
                </a:lnTo>
                <a:lnTo>
                  <a:pt x="6919" y="3174"/>
                </a:lnTo>
                <a:lnTo>
                  <a:pt x="6832" y="2539"/>
                </a:lnTo>
                <a:lnTo>
                  <a:pt x="6746" y="1904"/>
                </a:lnTo>
                <a:lnTo>
                  <a:pt x="6677" y="1396"/>
                </a:lnTo>
                <a:lnTo>
                  <a:pt x="6589" y="761"/>
                </a:lnTo>
                <a:lnTo>
                  <a:pt x="8063" y="126"/>
                </a:lnTo>
                <a:lnTo>
                  <a:pt x="12634" y="126"/>
                </a:lnTo>
                <a:lnTo>
                  <a:pt x="12871" y="634"/>
                </a:lnTo>
                <a:lnTo>
                  <a:pt x="13378" y="1396"/>
                </a:lnTo>
                <a:lnTo>
                  <a:pt x="15290" y="1396"/>
                </a:lnTo>
                <a:lnTo>
                  <a:pt x="15947" y="2539"/>
                </a:lnTo>
                <a:lnTo>
                  <a:pt x="22063" y="2539"/>
                </a:lnTo>
                <a:lnTo>
                  <a:pt x="22636" y="3682"/>
                </a:lnTo>
                <a:close/>
              </a:path>
              <a:path w="78740" h="111760">
                <a:moveTo>
                  <a:pt x="15290" y="1396"/>
                </a:moveTo>
                <a:lnTo>
                  <a:pt x="13378" y="1396"/>
                </a:lnTo>
                <a:lnTo>
                  <a:pt x="13490" y="761"/>
                </a:lnTo>
                <a:lnTo>
                  <a:pt x="13601" y="126"/>
                </a:lnTo>
                <a:lnTo>
                  <a:pt x="14633" y="126"/>
                </a:lnTo>
                <a:lnTo>
                  <a:pt x="15290" y="1396"/>
                </a:lnTo>
                <a:close/>
              </a:path>
              <a:path w="78740" h="111760">
                <a:moveTo>
                  <a:pt x="20158" y="5460"/>
                </a:moveTo>
                <a:lnTo>
                  <a:pt x="4479" y="5460"/>
                </a:lnTo>
                <a:lnTo>
                  <a:pt x="4399" y="4952"/>
                </a:lnTo>
                <a:lnTo>
                  <a:pt x="4300" y="4317"/>
                </a:lnTo>
                <a:lnTo>
                  <a:pt x="4200" y="3682"/>
                </a:lnTo>
                <a:lnTo>
                  <a:pt x="4121" y="3174"/>
                </a:lnTo>
                <a:lnTo>
                  <a:pt x="6988" y="3682"/>
                </a:lnTo>
                <a:lnTo>
                  <a:pt x="22636" y="3682"/>
                </a:lnTo>
                <a:lnTo>
                  <a:pt x="22278" y="4952"/>
                </a:lnTo>
                <a:lnTo>
                  <a:pt x="20068" y="4952"/>
                </a:lnTo>
                <a:lnTo>
                  <a:pt x="20158" y="5460"/>
                </a:lnTo>
                <a:close/>
              </a:path>
              <a:path w="78740" h="111760">
                <a:moveTo>
                  <a:pt x="3225" y="4952"/>
                </a:moveTo>
                <a:lnTo>
                  <a:pt x="1493" y="4317"/>
                </a:lnTo>
                <a:lnTo>
                  <a:pt x="3225" y="4317"/>
                </a:lnTo>
                <a:lnTo>
                  <a:pt x="3225" y="4952"/>
                </a:lnTo>
                <a:close/>
              </a:path>
              <a:path w="78740" h="111760">
                <a:moveTo>
                  <a:pt x="22099" y="5460"/>
                </a:moveTo>
                <a:lnTo>
                  <a:pt x="20068" y="4952"/>
                </a:lnTo>
                <a:lnTo>
                  <a:pt x="22278" y="4952"/>
                </a:lnTo>
                <a:lnTo>
                  <a:pt x="22099" y="5460"/>
                </a:lnTo>
                <a:close/>
              </a:path>
              <a:path w="78740" h="111760">
                <a:moveTo>
                  <a:pt x="5017" y="10921"/>
                </a:moveTo>
                <a:lnTo>
                  <a:pt x="4778" y="10286"/>
                </a:lnTo>
                <a:lnTo>
                  <a:pt x="4848" y="9603"/>
                </a:lnTo>
                <a:lnTo>
                  <a:pt x="4960" y="8508"/>
                </a:lnTo>
                <a:lnTo>
                  <a:pt x="5076" y="7365"/>
                </a:lnTo>
                <a:lnTo>
                  <a:pt x="5136" y="6730"/>
                </a:lnTo>
                <a:lnTo>
                  <a:pt x="4658" y="6095"/>
                </a:lnTo>
                <a:lnTo>
                  <a:pt x="26160" y="6095"/>
                </a:lnTo>
                <a:lnTo>
                  <a:pt x="25931" y="6730"/>
                </a:lnTo>
                <a:lnTo>
                  <a:pt x="10631" y="6730"/>
                </a:lnTo>
                <a:lnTo>
                  <a:pt x="10922" y="8508"/>
                </a:lnTo>
                <a:lnTo>
                  <a:pt x="6331" y="8508"/>
                </a:lnTo>
                <a:lnTo>
                  <a:pt x="5017" y="10921"/>
                </a:lnTo>
                <a:close/>
              </a:path>
              <a:path w="78740" h="111760">
                <a:moveTo>
                  <a:pt x="12483" y="9143"/>
                </a:moveTo>
                <a:lnTo>
                  <a:pt x="10631" y="6730"/>
                </a:lnTo>
                <a:lnTo>
                  <a:pt x="25931" y="6730"/>
                </a:lnTo>
                <a:lnTo>
                  <a:pt x="25702" y="7365"/>
                </a:lnTo>
                <a:lnTo>
                  <a:pt x="15827" y="7365"/>
                </a:lnTo>
                <a:lnTo>
                  <a:pt x="12483" y="9143"/>
                </a:lnTo>
                <a:close/>
              </a:path>
              <a:path w="78740" h="111760">
                <a:moveTo>
                  <a:pt x="22430" y="11394"/>
                </a:moveTo>
                <a:lnTo>
                  <a:pt x="22157" y="11394"/>
                </a:lnTo>
                <a:lnTo>
                  <a:pt x="25106" y="9603"/>
                </a:lnTo>
                <a:lnTo>
                  <a:pt x="16587" y="9603"/>
                </a:lnTo>
                <a:lnTo>
                  <a:pt x="15827" y="7365"/>
                </a:lnTo>
                <a:lnTo>
                  <a:pt x="25702" y="7365"/>
                </a:lnTo>
                <a:lnTo>
                  <a:pt x="24906" y="9603"/>
                </a:lnTo>
                <a:lnTo>
                  <a:pt x="26578" y="10286"/>
                </a:lnTo>
                <a:lnTo>
                  <a:pt x="26435" y="10921"/>
                </a:lnTo>
                <a:lnTo>
                  <a:pt x="26877" y="10921"/>
                </a:lnTo>
                <a:lnTo>
                  <a:pt x="22430" y="11394"/>
                </a:lnTo>
                <a:close/>
              </a:path>
              <a:path w="78740" h="111760">
                <a:moveTo>
                  <a:pt x="9556" y="13334"/>
                </a:moveTo>
                <a:lnTo>
                  <a:pt x="9656" y="12064"/>
                </a:lnTo>
                <a:lnTo>
                  <a:pt x="9755" y="10921"/>
                </a:lnTo>
                <a:lnTo>
                  <a:pt x="9858" y="9603"/>
                </a:lnTo>
                <a:lnTo>
                  <a:pt x="9671" y="9603"/>
                </a:lnTo>
                <a:lnTo>
                  <a:pt x="7943" y="9143"/>
                </a:lnTo>
                <a:lnTo>
                  <a:pt x="6331" y="8508"/>
                </a:lnTo>
                <a:lnTo>
                  <a:pt x="10922" y="8508"/>
                </a:lnTo>
                <a:lnTo>
                  <a:pt x="11028" y="9143"/>
                </a:lnTo>
                <a:lnTo>
                  <a:pt x="11104" y="9603"/>
                </a:lnTo>
                <a:lnTo>
                  <a:pt x="11218" y="10286"/>
                </a:lnTo>
                <a:lnTo>
                  <a:pt x="11323" y="10921"/>
                </a:lnTo>
                <a:lnTo>
                  <a:pt x="11402" y="11394"/>
                </a:lnTo>
                <a:lnTo>
                  <a:pt x="11242" y="11600"/>
                </a:lnTo>
                <a:lnTo>
                  <a:pt x="9556" y="13334"/>
                </a:lnTo>
                <a:close/>
              </a:path>
              <a:path w="78740" h="111760">
                <a:moveTo>
                  <a:pt x="24667" y="27558"/>
                </a:moveTo>
                <a:lnTo>
                  <a:pt x="24368" y="27558"/>
                </a:lnTo>
                <a:lnTo>
                  <a:pt x="23443" y="26415"/>
                </a:lnTo>
                <a:lnTo>
                  <a:pt x="22601" y="25245"/>
                </a:lnTo>
                <a:lnTo>
                  <a:pt x="24488" y="24637"/>
                </a:lnTo>
                <a:lnTo>
                  <a:pt x="24070" y="24002"/>
                </a:lnTo>
                <a:lnTo>
                  <a:pt x="24010" y="22224"/>
                </a:lnTo>
                <a:lnTo>
                  <a:pt x="21780" y="22224"/>
                </a:lnTo>
                <a:lnTo>
                  <a:pt x="21919" y="21589"/>
                </a:lnTo>
                <a:lnTo>
                  <a:pt x="18850" y="21589"/>
                </a:lnTo>
                <a:lnTo>
                  <a:pt x="21502" y="19811"/>
                </a:lnTo>
                <a:lnTo>
                  <a:pt x="18933" y="18033"/>
                </a:lnTo>
                <a:lnTo>
                  <a:pt x="14394" y="18033"/>
                </a:lnTo>
                <a:lnTo>
                  <a:pt x="15887" y="15112"/>
                </a:lnTo>
                <a:lnTo>
                  <a:pt x="12184" y="15112"/>
                </a:lnTo>
                <a:lnTo>
                  <a:pt x="11587" y="13334"/>
                </a:lnTo>
                <a:lnTo>
                  <a:pt x="14155" y="12699"/>
                </a:lnTo>
                <a:lnTo>
                  <a:pt x="14513" y="12064"/>
                </a:lnTo>
                <a:lnTo>
                  <a:pt x="13727" y="11600"/>
                </a:lnTo>
                <a:lnTo>
                  <a:pt x="13459" y="11394"/>
                </a:lnTo>
                <a:lnTo>
                  <a:pt x="13737" y="10921"/>
                </a:lnTo>
                <a:lnTo>
                  <a:pt x="13797" y="10286"/>
                </a:lnTo>
                <a:lnTo>
                  <a:pt x="16820" y="9603"/>
                </a:lnTo>
                <a:lnTo>
                  <a:pt x="25066" y="9603"/>
                </a:lnTo>
                <a:lnTo>
                  <a:pt x="20399" y="11394"/>
                </a:lnTo>
                <a:lnTo>
                  <a:pt x="20470" y="11600"/>
                </a:lnTo>
                <a:lnTo>
                  <a:pt x="24309" y="15620"/>
                </a:lnTo>
                <a:lnTo>
                  <a:pt x="30550" y="15620"/>
                </a:lnTo>
                <a:lnTo>
                  <a:pt x="29863" y="16890"/>
                </a:lnTo>
                <a:lnTo>
                  <a:pt x="34104" y="16890"/>
                </a:lnTo>
                <a:lnTo>
                  <a:pt x="34821" y="18033"/>
                </a:lnTo>
                <a:lnTo>
                  <a:pt x="34552" y="18668"/>
                </a:lnTo>
                <a:lnTo>
                  <a:pt x="32073" y="18668"/>
                </a:lnTo>
                <a:lnTo>
                  <a:pt x="32014" y="22859"/>
                </a:lnTo>
                <a:lnTo>
                  <a:pt x="36573" y="22859"/>
                </a:lnTo>
                <a:lnTo>
                  <a:pt x="36971" y="23494"/>
                </a:lnTo>
                <a:lnTo>
                  <a:pt x="36792" y="24002"/>
                </a:lnTo>
                <a:lnTo>
                  <a:pt x="24966" y="24002"/>
                </a:lnTo>
                <a:lnTo>
                  <a:pt x="24863" y="25245"/>
                </a:lnTo>
                <a:lnTo>
                  <a:pt x="24767" y="26415"/>
                </a:lnTo>
                <a:lnTo>
                  <a:pt x="24667" y="27558"/>
                </a:lnTo>
                <a:close/>
              </a:path>
              <a:path w="78740" h="111760">
                <a:moveTo>
                  <a:pt x="26324" y="11600"/>
                </a:moveTo>
                <a:lnTo>
                  <a:pt x="26435" y="10921"/>
                </a:lnTo>
                <a:lnTo>
                  <a:pt x="26877" y="10921"/>
                </a:lnTo>
                <a:lnTo>
                  <a:pt x="26324" y="11600"/>
                </a:lnTo>
                <a:close/>
              </a:path>
              <a:path w="78740" h="111760">
                <a:moveTo>
                  <a:pt x="30894" y="15112"/>
                </a:moveTo>
                <a:lnTo>
                  <a:pt x="27474" y="15112"/>
                </a:lnTo>
                <a:lnTo>
                  <a:pt x="27414" y="11394"/>
                </a:lnTo>
                <a:lnTo>
                  <a:pt x="27671" y="11600"/>
                </a:lnTo>
                <a:lnTo>
                  <a:pt x="28370" y="12064"/>
                </a:lnTo>
                <a:lnTo>
                  <a:pt x="27833" y="14477"/>
                </a:lnTo>
                <a:lnTo>
                  <a:pt x="31237" y="14477"/>
                </a:lnTo>
                <a:lnTo>
                  <a:pt x="30894" y="15112"/>
                </a:lnTo>
                <a:close/>
              </a:path>
              <a:path w="78740" h="111760">
                <a:moveTo>
                  <a:pt x="30550" y="15620"/>
                </a:moveTo>
                <a:lnTo>
                  <a:pt x="24309" y="15620"/>
                </a:lnTo>
                <a:lnTo>
                  <a:pt x="23874" y="13334"/>
                </a:lnTo>
                <a:lnTo>
                  <a:pt x="23753" y="12699"/>
                </a:lnTo>
                <a:lnTo>
                  <a:pt x="23632" y="12064"/>
                </a:lnTo>
                <a:lnTo>
                  <a:pt x="23544" y="11600"/>
                </a:lnTo>
                <a:lnTo>
                  <a:pt x="24030" y="12064"/>
                </a:lnTo>
                <a:lnTo>
                  <a:pt x="25025" y="13334"/>
                </a:lnTo>
                <a:lnTo>
                  <a:pt x="26160" y="13334"/>
                </a:lnTo>
                <a:lnTo>
                  <a:pt x="27474" y="15112"/>
                </a:lnTo>
                <a:lnTo>
                  <a:pt x="30894" y="15112"/>
                </a:lnTo>
                <a:lnTo>
                  <a:pt x="30550" y="15620"/>
                </a:lnTo>
                <a:close/>
              </a:path>
              <a:path w="78740" h="111760">
                <a:moveTo>
                  <a:pt x="25862" y="13334"/>
                </a:moveTo>
                <a:lnTo>
                  <a:pt x="25025" y="13334"/>
                </a:lnTo>
                <a:lnTo>
                  <a:pt x="25384" y="12699"/>
                </a:lnTo>
                <a:lnTo>
                  <a:pt x="26328" y="11600"/>
                </a:lnTo>
                <a:lnTo>
                  <a:pt x="26165" y="12064"/>
                </a:lnTo>
                <a:lnTo>
                  <a:pt x="25862" y="13334"/>
                </a:lnTo>
                <a:close/>
              </a:path>
              <a:path w="78740" h="111760">
                <a:moveTo>
                  <a:pt x="34104" y="16890"/>
                </a:moveTo>
                <a:lnTo>
                  <a:pt x="32611" y="16890"/>
                </a:lnTo>
                <a:lnTo>
                  <a:pt x="32670" y="13334"/>
                </a:lnTo>
                <a:lnTo>
                  <a:pt x="35776" y="15112"/>
                </a:lnTo>
                <a:lnTo>
                  <a:pt x="34044" y="15112"/>
                </a:lnTo>
                <a:lnTo>
                  <a:pt x="33387" y="15620"/>
                </a:lnTo>
                <a:lnTo>
                  <a:pt x="34104" y="16890"/>
                </a:lnTo>
                <a:close/>
              </a:path>
              <a:path w="78740" h="111760">
                <a:moveTo>
                  <a:pt x="36015" y="16255"/>
                </a:moveTo>
                <a:lnTo>
                  <a:pt x="34044" y="15112"/>
                </a:lnTo>
                <a:lnTo>
                  <a:pt x="35776" y="15112"/>
                </a:lnTo>
                <a:lnTo>
                  <a:pt x="36015" y="16255"/>
                </a:lnTo>
                <a:close/>
              </a:path>
              <a:path w="78740" h="111760">
                <a:moveTo>
                  <a:pt x="34283" y="19303"/>
                </a:moveTo>
                <a:lnTo>
                  <a:pt x="32073" y="18668"/>
                </a:lnTo>
                <a:lnTo>
                  <a:pt x="34552" y="18668"/>
                </a:lnTo>
                <a:lnTo>
                  <a:pt x="34283" y="19303"/>
                </a:lnTo>
                <a:close/>
              </a:path>
              <a:path w="78740" h="111760">
                <a:moveTo>
                  <a:pt x="36573" y="22859"/>
                </a:moveTo>
                <a:lnTo>
                  <a:pt x="32014" y="22859"/>
                </a:lnTo>
                <a:lnTo>
                  <a:pt x="35657" y="21081"/>
                </a:lnTo>
                <a:lnTo>
                  <a:pt x="35776" y="21589"/>
                </a:lnTo>
                <a:lnTo>
                  <a:pt x="36573" y="22859"/>
                </a:lnTo>
                <a:close/>
              </a:path>
              <a:path w="78740" h="111760">
                <a:moveTo>
                  <a:pt x="17772" y="22351"/>
                </a:moveTo>
                <a:lnTo>
                  <a:pt x="17918" y="21589"/>
                </a:lnTo>
                <a:lnTo>
                  <a:pt x="18850" y="21589"/>
                </a:lnTo>
                <a:lnTo>
                  <a:pt x="17772" y="22351"/>
                </a:lnTo>
                <a:close/>
              </a:path>
              <a:path w="78740" h="111760">
                <a:moveTo>
                  <a:pt x="21082" y="25245"/>
                </a:moveTo>
                <a:lnTo>
                  <a:pt x="20002" y="22351"/>
                </a:lnTo>
                <a:lnTo>
                  <a:pt x="21780" y="22224"/>
                </a:lnTo>
                <a:lnTo>
                  <a:pt x="21082" y="25245"/>
                </a:lnTo>
                <a:close/>
              </a:path>
              <a:path w="78740" h="111760">
                <a:moveTo>
                  <a:pt x="17559" y="23494"/>
                </a:moveTo>
                <a:lnTo>
                  <a:pt x="16425" y="23494"/>
                </a:lnTo>
                <a:lnTo>
                  <a:pt x="17082" y="22859"/>
                </a:lnTo>
                <a:lnTo>
                  <a:pt x="17772" y="22351"/>
                </a:lnTo>
                <a:lnTo>
                  <a:pt x="17678" y="22859"/>
                </a:lnTo>
                <a:lnTo>
                  <a:pt x="17559" y="23494"/>
                </a:lnTo>
                <a:close/>
              </a:path>
              <a:path w="78740" h="111760">
                <a:moveTo>
                  <a:pt x="19889" y="27558"/>
                </a:moveTo>
                <a:lnTo>
                  <a:pt x="17739" y="27558"/>
                </a:lnTo>
                <a:lnTo>
                  <a:pt x="15827" y="27050"/>
                </a:lnTo>
                <a:lnTo>
                  <a:pt x="14752" y="23494"/>
                </a:lnTo>
                <a:lnTo>
                  <a:pt x="15349" y="22859"/>
                </a:lnTo>
                <a:lnTo>
                  <a:pt x="16425" y="23494"/>
                </a:lnTo>
                <a:lnTo>
                  <a:pt x="17559" y="23494"/>
                </a:lnTo>
                <a:lnTo>
                  <a:pt x="17440" y="24002"/>
                </a:lnTo>
                <a:lnTo>
                  <a:pt x="17380" y="24637"/>
                </a:lnTo>
                <a:lnTo>
                  <a:pt x="19889" y="27558"/>
                </a:lnTo>
                <a:close/>
              </a:path>
              <a:path w="78740" h="111760">
                <a:moveTo>
                  <a:pt x="28490" y="31749"/>
                </a:moveTo>
                <a:lnTo>
                  <a:pt x="27773" y="31241"/>
                </a:lnTo>
                <a:lnTo>
                  <a:pt x="27415" y="30606"/>
                </a:lnTo>
                <a:lnTo>
                  <a:pt x="28609" y="28828"/>
                </a:lnTo>
                <a:lnTo>
                  <a:pt x="25623" y="28193"/>
                </a:lnTo>
                <a:lnTo>
                  <a:pt x="25384" y="27558"/>
                </a:lnTo>
                <a:lnTo>
                  <a:pt x="26519" y="26415"/>
                </a:lnTo>
                <a:lnTo>
                  <a:pt x="24966" y="24002"/>
                </a:lnTo>
                <a:lnTo>
                  <a:pt x="36792" y="24002"/>
                </a:lnTo>
                <a:lnTo>
                  <a:pt x="35717" y="27558"/>
                </a:lnTo>
                <a:lnTo>
                  <a:pt x="32850" y="27558"/>
                </a:lnTo>
                <a:lnTo>
                  <a:pt x="34343" y="28193"/>
                </a:lnTo>
                <a:lnTo>
                  <a:pt x="33148" y="30606"/>
                </a:lnTo>
                <a:lnTo>
                  <a:pt x="30580" y="30606"/>
                </a:lnTo>
                <a:lnTo>
                  <a:pt x="28490" y="31749"/>
                </a:lnTo>
                <a:close/>
              </a:path>
              <a:path w="78740" h="111760">
                <a:moveTo>
                  <a:pt x="22338" y="29590"/>
                </a:moveTo>
                <a:lnTo>
                  <a:pt x="18873" y="24637"/>
                </a:lnTo>
                <a:lnTo>
                  <a:pt x="21152" y="25245"/>
                </a:lnTo>
                <a:lnTo>
                  <a:pt x="22618" y="28828"/>
                </a:lnTo>
                <a:lnTo>
                  <a:pt x="22338" y="29590"/>
                </a:lnTo>
                <a:close/>
              </a:path>
              <a:path w="78740" h="111760">
                <a:moveTo>
                  <a:pt x="23831" y="31749"/>
                </a:moveTo>
                <a:lnTo>
                  <a:pt x="22338" y="29590"/>
                </a:lnTo>
                <a:lnTo>
                  <a:pt x="22636" y="28828"/>
                </a:lnTo>
                <a:lnTo>
                  <a:pt x="22934" y="29590"/>
                </a:lnTo>
                <a:lnTo>
                  <a:pt x="23831" y="31749"/>
                </a:lnTo>
                <a:close/>
              </a:path>
              <a:path w="78740" h="111760">
                <a:moveTo>
                  <a:pt x="25949" y="32003"/>
                </a:moveTo>
                <a:lnTo>
                  <a:pt x="25682" y="31749"/>
                </a:lnTo>
                <a:lnTo>
                  <a:pt x="23831" y="31749"/>
                </a:lnTo>
                <a:lnTo>
                  <a:pt x="22636" y="28828"/>
                </a:lnTo>
                <a:lnTo>
                  <a:pt x="25085" y="29971"/>
                </a:lnTo>
                <a:lnTo>
                  <a:pt x="25981" y="31749"/>
                </a:lnTo>
                <a:lnTo>
                  <a:pt x="25949" y="32003"/>
                </a:lnTo>
                <a:close/>
              </a:path>
              <a:path w="78740" h="111760">
                <a:moveTo>
                  <a:pt x="26578" y="37718"/>
                </a:moveTo>
                <a:lnTo>
                  <a:pt x="26339" y="37718"/>
                </a:lnTo>
                <a:lnTo>
                  <a:pt x="25921" y="37210"/>
                </a:lnTo>
                <a:lnTo>
                  <a:pt x="24428" y="33527"/>
                </a:lnTo>
                <a:lnTo>
                  <a:pt x="23771" y="32384"/>
                </a:lnTo>
                <a:lnTo>
                  <a:pt x="21561" y="31749"/>
                </a:lnTo>
                <a:lnTo>
                  <a:pt x="22338" y="29590"/>
                </a:lnTo>
                <a:lnTo>
                  <a:pt x="23831" y="31749"/>
                </a:lnTo>
                <a:lnTo>
                  <a:pt x="25645" y="31749"/>
                </a:lnTo>
                <a:lnTo>
                  <a:pt x="25942" y="32003"/>
                </a:lnTo>
                <a:lnTo>
                  <a:pt x="25897" y="32384"/>
                </a:lnTo>
                <a:lnTo>
                  <a:pt x="25809" y="33019"/>
                </a:lnTo>
                <a:lnTo>
                  <a:pt x="25739" y="33527"/>
                </a:lnTo>
                <a:lnTo>
                  <a:pt x="25651" y="34162"/>
                </a:lnTo>
                <a:lnTo>
                  <a:pt x="25563" y="34797"/>
                </a:lnTo>
                <a:lnTo>
                  <a:pt x="36513" y="34797"/>
                </a:lnTo>
                <a:lnTo>
                  <a:pt x="37250" y="35432"/>
                </a:lnTo>
                <a:lnTo>
                  <a:pt x="29385" y="35432"/>
                </a:lnTo>
                <a:lnTo>
                  <a:pt x="26578" y="37718"/>
                </a:lnTo>
                <a:close/>
              </a:path>
              <a:path w="78740" h="111760">
                <a:moveTo>
                  <a:pt x="34880" y="34797"/>
                </a:moveTo>
                <a:lnTo>
                  <a:pt x="29206" y="34797"/>
                </a:lnTo>
                <a:lnTo>
                  <a:pt x="30580" y="30606"/>
                </a:lnTo>
                <a:lnTo>
                  <a:pt x="33148" y="30606"/>
                </a:lnTo>
                <a:lnTo>
                  <a:pt x="32850" y="31241"/>
                </a:lnTo>
                <a:lnTo>
                  <a:pt x="32850" y="31749"/>
                </a:lnTo>
                <a:lnTo>
                  <a:pt x="35358" y="31749"/>
                </a:lnTo>
                <a:lnTo>
                  <a:pt x="35776" y="33019"/>
                </a:lnTo>
                <a:lnTo>
                  <a:pt x="34880" y="34797"/>
                </a:lnTo>
                <a:close/>
              </a:path>
              <a:path w="78740" h="111760">
                <a:moveTo>
                  <a:pt x="35358" y="31749"/>
                </a:moveTo>
                <a:lnTo>
                  <a:pt x="32850" y="31749"/>
                </a:lnTo>
                <a:lnTo>
                  <a:pt x="34940" y="30606"/>
                </a:lnTo>
                <a:lnTo>
                  <a:pt x="35358" y="31749"/>
                </a:lnTo>
                <a:close/>
              </a:path>
              <a:path w="78740" h="111760">
                <a:moveTo>
                  <a:pt x="29206" y="34797"/>
                </a:moveTo>
                <a:lnTo>
                  <a:pt x="28430" y="34797"/>
                </a:lnTo>
                <a:lnTo>
                  <a:pt x="25891" y="32003"/>
                </a:lnTo>
                <a:lnTo>
                  <a:pt x="26387" y="32384"/>
                </a:lnTo>
                <a:lnTo>
                  <a:pt x="29206" y="34797"/>
                </a:lnTo>
                <a:close/>
              </a:path>
              <a:path w="78740" h="111760">
                <a:moveTo>
                  <a:pt x="43720" y="35940"/>
                </a:moveTo>
                <a:lnTo>
                  <a:pt x="37986" y="35940"/>
                </a:lnTo>
                <a:lnTo>
                  <a:pt x="46109" y="33527"/>
                </a:lnTo>
                <a:lnTo>
                  <a:pt x="43720" y="35940"/>
                </a:lnTo>
                <a:close/>
              </a:path>
              <a:path w="78740" h="111760">
                <a:moveTo>
                  <a:pt x="36513" y="34797"/>
                </a:moveTo>
                <a:lnTo>
                  <a:pt x="34880" y="34797"/>
                </a:lnTo>
                <a:lnTo>
                  <a:pt x="35776" y="34162"/>
                </a:lnTo>
                <a:lnTo>
                  <a:pt x="36513" y="34797"/>
                </a:lnTo>
                <a:close/>
              </a:path>
              <a:path w="78740" h="111760">
                <a:moveTo>
                  <a:pt x="29983" y="40766"/>
                </a:moveTo>
                <a:lnTo>
                  <a:pt x="31476" y="38353"/>
                </a:lnTo>
                <a:lnTo>
                  <a:pt x="31476" y="37210"/>
                </a:lnTo>
                <a:lnTo>
                  <a:pt x="29385" y="35432"/>
                </a:lnTo>
                <a:lnTo>
                  <a:pt x="37250" y="35432"/>
                </a:lnTo>
                <a:lnTo>
                  <a:pt x="37986" y="35940"/>
                </a:lnTo>
                <a:lnTo>
                  <a:pt x="43720" y="35940"/>
                </a:lnTo>
                <a:lnTo>
                  <a:pt x="42526" y="37210"/>
                </a:lnTo>
                <a:lnTo>
                  <a:pt x="42788" y="38353"/>
                </a:lnTo>
                <a:lnTo>
                  <a:pt x="35119" y="38353"/>
                </a:lnTo>
                <a:lnTo>
                  <a:pt x="34510" y="40131"/>
                </a:lnTo>
                <a:lnTo>
                  <a:pt x="31297" y="40131"/>
                </a:lnTo>
                <a:lnTo>
                  <a:pt x="29983" y="40766"/>
                </a:lnTo>
                <a:close/>
              </a:path>
              <a:path w="78740" h="111760">
                <a:moveTo>
                  <a:pt x="29445" y="39623"/>
                </a:moveTo>
                <a:lnTo>
                  <a:pt x="29266" y="38988"/>
                </a:lnTo>
                <a:lnTo>
                  <a:pt x="27594" y="37210"/>
                </a:lnTo>
                <a:lnTo>
                  <a:pt x="31476" y="38353"/>
                </a:lnTo>
                <a:lnTo>
                  <a:pt x="29445" y="39623"/>
                </a:lnTo>
                <a:close/>
              </a:path>
              <a:path w="78740" h="111760">
                <a:moveTo>
                  <a:pt x="43899" y="44957"/>
                </a:moveTo>
                <a:lnTo>
                  <a:pt x="32969" y="44957"/>
                </a:lnTo>
                <a:lnTo>
                  <a:pt x="34940" y="43179"/>
                </a:lnTo>
                <a:lnTo>
                  <a:pt x="34403" y="41909"/>
                </a:lnTo>
                <a:lnTo>
                  <a:pt x="37628" y="40766"/>
                </a:lnTo>
                <a:lnTo>
                  <a:pt x="36613" y="40131"/>
                </a:lnTo>
                <a:lnTo>
                  <a:pt x="35119" y="38353"/>
                </a:lnTo>
                <a:lnTo>
                  <a:pt x="42788" y="38353"/>
                </a:lnTo>
                <a:lnTo>
                  <a:pt x="43070" y="39623"/>
                </a:lnTo>
                <a:lnTo>
                  <a:pt x="43183" y="40131"/>
                </a:lnTo>
                <a:lnTo>
                  <a:pt x="43362" y="40766"/>
                </a:lnTo>
                <a:lnTo>
                  <a:pt x="46089" y="40766"/>
                </a:lnTo>
                <a:lnTo>
                  <a:pt x="42406" y="43687"/>
                </a:lnTo>
                <a:lnTo>
                  <a:pt x="43899" y="44957"/>
                </a:lnTo>
                <a:close/>
              </a:path>
              <a:path w="78740" h="111760">
                <a:moveTo>
                  <a:pt x="34104" y="41401"/>
                </a:moveTo>
                <a:lnTo>
                  <a:pt x="32790" y="41401"/>
                </a:lnTo>
                <a:lnTo>
                  <a:pt x="31297" y="40131"/>
                </a:lnTo>
                <a:lnTo>
                  <a:pt x="34510" y="40131"/>
                </a:lnTo>
                <a:lnTo>
                  <a:pt x="34104" y="41401"/>
                </a:lnTo>
                <a:close/>
              </a:path>
              <a:path w="78740" h="111760">
                <a:moveTo>
                  <a:pt x="46089" y="40766"/>
                </a:moveTo>
                <a:lnTo>
                  <a:pt x="43362" y="40766"/>
                </a:lnTo>
                <a:lnTo>
                  <a:pt x="46826" y="40131"/>
                </a:lnTo>
                <a:lnTo>
                  <a:pt x="46089" y="40766"/>
                </a:lnTo>
                <a:close/>
              </a:path>
              <a:path w="78740" h="111760">
                <a:moveTo>
                  <a:pt x="40794" y="58038"/>
                </a:moveTo>
                <a:lnTo>
                  <a:pt x="40731" y="57530"/>
                </a:lnTo>
                <a:lnTo>
                  <a:pt x="40652" y="56895"/>
                </a:lnTo>
                <a:lnTo>
                  <a:pt x="40573" y="56260"/>
                </a:lnTo>
                <a:lnTo>
                  <a:pt x="40479" y="55498"/>
                </a:lnTo>
                <a:lnTo>
                  <a:pt x="38955" y="55498"/>
                </a:lnTo>
                <a:lnTo>
                  <a:pt x="40196" y="51561"/>
                </a:lnTo>
                <a:lnTo>
                  <a:pt x="37270" y="51561"/>
                </a:lnTo>
                <a:lnTo>
                  <a:pt x="37867" y="47878"/>
                </a:lnTo>
                <a:lnTo>
                  <a:pt x="40375" y="46735"/>
                </a:lnTo>
                <a:lnTo>
                  <a:pt x="39599" y="44957"/>
                </a:lnTo>
                <a:lnTo>
                  <a:pt x="43899" y="44957"/>
                </a:lnTo>
                <a:lnTo>
                  <a:pt x="48737" y="43687"/>
                </a:lnTo>
                <a:lnTo>
                  <a:pt x="48976" y="44322"/>
                </a:lnTo>
                <a:lnTo>
                  <a:pt x="49573" y="44957"/>
                </a:lnTo>
                <a:lnTo>
                  <a:pt x="49693" y="50291"/>
                </a:lnTo>
                <a:lnTo>
                  <a:pt x="53515" y="50291"/>
                </a:lnTo>
                <a:lnTo>
                  <a:pt x="52500" y="50926"/>
                </a:lnTo>
                <a:lnTo>
                  <a:pt x="53038" y="53339"/>
                </a:lnTo>
                <a:lnTo>
                  <a:pt x="55606" y="53339"/>
                </a:lnTo>
                <a:lnTo>
                  <a:pt x="55666" y="54482"/>
                </a:lnTo>
                <a:lnTo>
                  <a:pt x="45273" y="54482"/>
                </a:lnTo>
                <a:lnTo>
                  <a:pt x="41809" y="55117"/>
                </a:lnTo>
                <a:lnTo>
                  <a:pt x="42526" y="57530"/>
                </a:lnTo>
                <a:lnTo>
                  <a:pt x="40794" y="58038"/>
                </a:lnTo>
                <a:close/>
              </a:path>
              <a:path w="78740" h="111760">
                <a:moveTo>
                  <a:pt x="53515" y="50291"/>
                </a:moveTo>
                <a:lnTo>
                  <a:pt x="49693" y="50291"/>
                </a:lnTo>
                <a:lnTo>
                  <a:pt x="54172" y="49148"/>
                </a:lnTo>
                <a:lnTo>
                  <a:pt x="54531" y="49656"/>
                </a:lnTo>
                <a:lnTo>
                  <a:pt x="53515" y="50291"/>
                </a:lnTo>
                <a:close/>
              </a:path>
              <a:path w="78740" h="111760">
                <a:moveTo>
                  <a:pt x="37090" y="57530"/>
                </a:moveTo>
                <a:lnTo>
                  <a:pt x="36964" y="56260"/>
                </a:lnTo>
                <a:lnTo>
                  <a:pt x="36888" y="55498"/>
                </a:lnTo>
                <a:lnTo>
                  <a:pt x="36786" y="54482"/>
                </a:lnTo>
                <a:lnTo>
                  <a:pt x="36672" y="53339"/>
                </a:lnTo>
                <a:lnTo>
                  <a:pt x="36911" y="52704"/>
                </a:lnTo>
                <a:lnTo>
                  <a:pt x="38488" y="55117"/>
                </a:lnTo>
                <a:lnTo>
                  <a:pt x="37927" y="55117"/>
                </a:lnTo>
                <a:lnTo>
                  <a:pt x="37090" y="57530"/>
                </a:lnTo>
                <a:close/>
              </a:path>
              <a:path w="78740" h="111760">
                <a:moveTo>
                  <a:pt x="44019" y="59816"/>
                </a:moveTo>
                <a:lnTo>
                  <a:pt x="46229" y="58673"/>
                </a:lnTo>
                <a:lnTo>
                  <a:pt x="46229" y="58038"/>
                </a:lnTo>
                <a:lnTo>
                  <a:pt x="44556" y="58038"/>
                </a:lnTo>
                <a:lnTo>
                  <a:pt x="43899" y="56895"/>
                </a:lnTo>
                <a:lnTo>
                  <a:pt x="43004" y="56260"/>
                </a:lnTo>
                <a:lnTo>
                  <a:pt x="45273" y="54482"/>
                </a:lnTo>
                <a:lnTo>
                  <a:pt x="55666" y="54482"/>
                </a:lnTo>
                <a:lnTo>
                  <a:pt x="49753" y="56895"/>
                </a:lnTo>
                <a:lnTo>
                  <a:pt x="49878" y="57530"/>
                </a:lnTo>
                <a:lnTo>
                  <a:pt x="49979" y="58038"/>
                </a:lnTo>
                <a:lnTo>
                  <a:pt x="50105" y="58673"/>
                </a:lnTo>
                <a:lnTo>
                  <a:pt x="50230" y="59308"/>
                </a:lnTo>
                <a:lnTo>
                  <a:pt x="48917" y="59308"/>
                </a:lnTo>
                <a:lnTo>
                  <a:pt x="44019" y="59816"/>
                </a:lnTo>
                <a:close/>
              </a:path>
              <a:path w="78740" h="111760">
                <a:moveTo>
                  <a:pt x="38764" y="55498"/>
                </a:moveTo>
                <a:lnTo>
                  <a:pt x="37927" y="55117"/>
                </a:lnTo>
                <a:lnTo>
                  <a:pt x="38488" y="55117"/>
                </a:lnTo>
                <a:lnTo>
                  <a:pt x="38764" y="55498"/>
                </a:lnTo>
                <a:close/>
              </a:path>
              <a:path w="78740" h="111760">
                <a:moveTo>
                  <a:pt x="47364" y="62229"/>
                </a:moveTo>
                <a:lnTo>
                  <a:pt x="45452" y="60451"/>
                </a:lnTo>
                <a:lnTo>
                  <a:pt x="48917" y="59308"/>
                </a:lnTo>
                <a:lnTo>
                  <a:pt x="50230" y="59308"/>
                </a:lnTo>
                <a:lnTo>
                  <a:pt x="55606" y="60451"/>
                </a:lnTo>
                <a:lnTo>
                  <a:pt x="48080" y="60451"/>
                </a:lnTo>
                <a:lnTo>
                  <a:pt x="47364" y="62229"/>
                </a:lnTo>
                <a:close/>
              </a:path>
              <a:path w="78740" h="111760">
                <a:moveTo>
                  <a:pt x="51306" y="68833"/>
                </a:moveTo>
                <a:lnTo>
                  <a:pt x="49932" y="68198"/>
                </a:lnTo>
                <a:lnTo>
                  <a:pt x="48618" y="65785"/>
                </a:lnTo>
                <a:lnTo>
                  <a:pt x="52261" y="64642"/>
                </a:lnTo>
                <a:lnTo>
                  <a:pt x="51843" y="63499"/>
                </a:lnTo>
                <a:lnTo>
                  <a:pt x="48498" y="62229"/>
                </a:lnTo>
                <a:lnTo>
                  <a:pt x="48080" y="60451"/>
                </a:lnTo>
                <a:lnTo>
                  <a:pt x="55606" y="60451"/>
                </a:lnTo>
                <a:lnTo>
                  <a:pt x="55666" y="61086"/>
                </a:lnTo>
                <a:lnTo>
                  <a:pt x="55904" y="62229"/>
                </a:lnTo>
                <a:lnTo>
                  <a:pt x="53097" y="62864"/>
                </a:lnTo>
                <a:lnTo>
                  <a:pt x="56800" y="65785"/>
                </a:lnTo>
                <a:lnTo>
                  <a:pt x="56801" y="66420"/>
                </a:lnTo>
                <a:lnTo>
                  <a:pt x="60981" y="66420"/>
                </a:lnTo>
                <a:lnTo>
                  <a:pt x="61181" y="67055"/>
                </a:lnTo>
                <a:lnTo>
                  <a:pt x="50231" y="67055"/>
                </a:lnTo>
                <a:lnTo>
                  <a:pt x="51306" y="68833"/>
                </a:lnTo>
                <a:close/>
              </a:path>
              <a:path w="78740" h="111760">
                <a:moveTo>
                  <a:pt x="56980" y="65785"/>
                </a:moveTo>
                <a:lnTo>
                  <a:pt x="56800" y="65785"/>
                </a:lnTo>
                <a:lnTo>
                  <a:pt x="56684" y="64642"/>
                </a:lnTo>
                <a:lnTo>
                  <a:pt x="56567" y="63499"/>
                </a:lnTo>
                <a:lnTo>
                  <a:pt x="56502" y="62864"/>
                </a:lnTo>
                <a:lnTo>
                  <a:pt x="57876" y="62864"/>
                </a:lnTo>
                <a:lnTo>
                  <a:pt x="56980" y="65785"/>
                </a:lnTo>
                <a:close/>
              </a:path>
              <a:path w="78740" h="111760">
                <a:moveTo>
                  <a:pt x="60981" y="66420"/>
                </a:moveTo>
                <a:lnTo>
                  <a:pt x="56801" y="66420"/>
                </a:lnTo>
                <a:lnTo>
                  <a:pt x="60384" y="64642"/>
                </a:lnTo>
                <a:lnTo>
                  <a:pt x="60981" y="66420"/>
                </a:lnTo>
                <a:close/>
              </a:path>
              <a:path w="78740" h="111760">
                <a:moveTo>
                  <a:pt x="53641" y="69085"/>
                </a:moveTo>
                <a:lnTo>
                  <a:pt x="53450" y="68833"/>
                </a:lnTo>
                <a:lnTo>
                  <a:pt x="52261" y="67055"/>
                </a:lnTo>
                <a:lnTo>
                  <a:pt x="61181" y="67055"/>
                </a:lnTo>
                <a:lnTo>
                  <a:pt x="61579" y="68198"/>
                </a:lnTo>
                <a:lnTo>
                  <a:pt x="55845" y="68198"/>
                </a:lnTo>
                <a:lnTo>
                  <a:pt x="54345" y="68833"/>
                </a:lnTo>
                <a:lnTo>
                  <a:pt x="53641" y="69085"/>
                </a:lnTo>
                <a:close/>
              </a:path>
              <a:path w="78740" h="111760">
                <a:moveTo>
                  <a:pt x="62860" y="69976"/>
                </a:moveTo>
                <a:lnTo>
                  <a:pt x="62176" y="69976"/>
                </a:lnTo>
                <a:lnTo>
                  <a:pt x="61865" y="69085"/>
                </a:lnTo>
                <a:lnTo>
                  <a:pt x="63311" y="67690"/>
                </a:lnTo>
                <a:lnTo>
                  <a:pt x="63210" y="68198"/>
                </a:lnTo>
                <a:lnTo>
                  <a:pt x="63083" y="68833"/>
                </a:lnTo>
                <a:lnTo>
                  <a:pt x="62957" y="69468"/>
                </a:lnTo>
                <a:lnTo>
                  <a:pt x="62860" y="69976"/>
                </a:lnTo>
                <a:close/>
              </a:path>
              <a:path w="78740" h="111760">
                <a:moveTo>
                  <a:pt x="53874" y="69468"/>
                </a:moveTo>
                <a:lnTo>
                  <a:pt x="53751" y="69085"/>
                </a:lnTo>
                <a:lnTo>
                  <a:pt x="54266" y="68833"/>
                </a:lnTo>
                <a:lnTo>
                  <a:pt x="55845" y="68198"/>
                </a:lnTo>
                <a:lnTo>
                  <a:pt x="54444" y="69085"/>
                </a:lnTo>
                <a:lnTo>
                  <a:pt x="53874" y="69468"/>
                </a:lnTo>
                <a:close/>
              </a:path>
              <a:path w="78740" h="111760">
                <a:moveTo>
                  <a:pt x="58015" y="69468"/>
                </a:moveTo>
                <a:lnTo>
                  <a:pt x="53874" y="69468"/>
                </a:lnTo>
                <a:lnTo>
                  <a:pt x="55845" y="68198"/>
                </a:lnTo>
                <a:lnTo>
                  <a:pt x="61579" y="68198"/>
                </a:lnTo>
                <a:lnTo>
                  <a:pt x="61778" y="68833"/>
                </a:lnTo>
                <a:lnTo>
                  <a:pt x="57338" y="68833"/>
                </a:lnTo>
                <a:lnTo>
                  <a:pt x="58015" y="69468"/>
                </a:lnTo>
                <a:close/>
              </a:path>
              <a:path w="78740" h="111760">
                <a:moveTo>
                  <a:pt x="61170" y="69722"/>
                </a:moveTo>
                <a:lnTo>
                  <a:pt x="57338" y="68833"/>
                </a:lnTo>
                <a:lnTo>
                  <a:pt x="61778" y="68833"/>
                </a:lnTo>
                <a:lnTo>
                  <a:pt x="61862" y="69085"/>
                </a:lnTo>
                <a:lnTo>
                  <a:pt x="61170" y="69722"/>
                </a:lnTo>
                <a:close/>
              </a:path>
              <a:path w="78740" h="111760">
                <a:moveTo>
                  <a:pt x="65657" y="77850"/>
                </a:moveTo>
                <a:lnTo>
                  <a:pt x="57338" y="77850"/>
                </a:lnTo>
                <a:lnTo>
                  <a:pt x="55188" y="71754"/>
                </a:lnTo>
                <a:lnTo>
                  <a:pt x="51783" y="71246"/>
                </a:lnTo>
                <a:lnTo>
                  <a:pt x="51640" y="70738"/>
                </a:lnTo>
                <a:lnTo>
                  <a:pt x="51533" y="70357"/>
                </a:lnTo>
                <a:lnTo>
                  <a:pt x="51425" y="69976"/>
                </a:lnTo>
                <a:lnTo>
                  <a:pt x="53641" y="69085"/>
                </a:lnTo>
                <a:lnTo>
                  <a:pt x="53874" y="69468"/>
                </a:lnTo>
                <a:lnTo>
                  <a:pt x="58015" y="69468"/>
                </a:lnTo>
                <a:lnTo>
                  <a:pt x="59474" y="70738"/>
                </a:lnTo>
                <a:lnTo>
                  <a:pt x="57876" y="71754"/>
                </a:lnTo>
                <a:lnTo>
                  <a:pt x="58180" y="74802"/>
                </a:lnTo>
                <a:lnTo>
                  <a:pt x="58294" y="75945"/>
                </a:lnTo>
                <a:lnTo>
                  <a:pt x="64704" y="75945"/>
                </a:lnTo>
                <a:lnTo>
                  <a:pt x="65043" y="76580"/>
                </a:lnTo>
                <a:lnTo>
                  <a:pt x="65657" y="77850"/>
                </a:lnTo>
                <a:close/>
              </a:path>
              <a:path w="78740" h="111760">
                <a:moveTo>
                  <a:pt x="62176" y="69976"/>
                </a:moveTo>
                <a:lnTo>
                  <a:pt x="61170" y="69722"/>
                </a:lnTo>
                <a:lnTo>
                  <a:pt x="61865" y="69085"/>
                </a:lnTo>
                <a:lnTo>
                  <a:pt x="61997" y="69468"/>
                </a:lnTo>
                <a:lnTo>
                  <a:pt x="62086" y="69722"/>
                </a:lnTo>
                <a:lnTo>
                  <a:pt x="62176" y="69976"/>
                </a:lnTo>
                <a:close/>
              </a:path>
              <a:path w="78740" h="111760">
                <a:moveTo>
                  <a:pt x="62295" y="73024"/>
                </a:moveTo>
                <a:lnTo>
                  <a:pt x="60145" y="73024"/>
                </a:lnTo>
                <a:lnTo>
                  <a:pt x="60367" y="71754"/>
                </a:lnTo>
                <a:lnTo>
                  <a:pt x="60455" y="71246"/>
                </a:lnTo>
                <a:lnTo>
                  <a:pt x="60544" y="70738"/>
                </a:lnTo>
                <a:lnTo>
                  <a:pt x="60630" y="70357"/>
                </a:lnTo>
                <a:lnTo>
                  <a:pt x="61170" y="69722"/>
                </a:lnTo>
                <a:lnTo>
                  <a:pt x="62176" y="69976"/>
                </a:lnTo>
                <a:lnTo>
                  <a:pt x="62860" y="69976"/>
                </a:lnTo>
                <a:lnTo>
                  <a:pt x="62295" y="73024"/>
                </a:lnTo>
                <a:close/>
              </a:path>
              <a:path w="78740" h="111760">
                <a:moveTo>
                  <a:pt x="59727" y="71246"/>
                </a:moveTo>
                <a:lnTo>
                  <a:pt x="59474" y="70738"/>
                </a:lnTo>
                <a:lnTo>
                  <a:pt x="60683" y="69976"/>
                </a:lnTo>
                <a:lnTo>
                  <a:pt x="60630" y="70357"/>
                </a:lnTo>
                <a:lnTo>
                  <a:pt x="59727" y="71246"/>
                </a:lnTo>
                <a:close/>
              </a:path>
              <a:path w="78740" h="111760">
                <a:moveTo>
                  <a:pt x="64704" y="75945"/>
                </a:moveTo>
                <a:lnTo>
                  <a:pt x="58294" y="75945"/>
                </a:lnTo>
                <a:lnTo>
                  <a:pt x="64028" y="74802"/>
                </a:lnTo>
                <a:lnTo>
                  <a:pt x="64704" y="75945"/>
                </a:lnTo>
                <a:close/>
              </a:path>
              <a:path w="78740" h="111760">
                <a:moveTo>
                  <a:pt x="56561" y="86740"/>
                </a:moveTo>
                <a:lnTo>
                  <a:pt x="55188" y="86740"/>
                </a:lnTo>
                <a:lnTo>
                  <a:pt x="53782" y="84581"/>
                </a:lnTo>
                <a:lnTo>
                  <a:pt x="55421" y="83081"/>
                </a:lnTo>
                <a:lnTo>
                  <a:pt x="55210" y="83081"/>
                </a:lnTo>
                <a:lnTo>
                  <a:pt x="51425" y="78993"/>
                </a:lnTo>
                <a:lnTo>
                  <a:pt x="52201" y="78358"/>
                </a:lnTo>
                <a:lnTo>
                  <a:pt x="53277" y="77215"/>
                </a:lnTo>
                <a:lnTo>
                  <a:pt x="57338" y="77850"/>
                </a:lnTo>
                <a:lnTo>
                  <a:pt x="65657" y="77850"/>
                </a:lnTo>
                <a:lnTo>
                  <a:pt x="66272" y="78993"/>
                </a:lnTo>
                <a:lnTo>
                  <a:pt x="61519" y="78993"/>
                </a:lnTo>
                <a:lnTo>
                  <a:pt x="60465" y="80644"/>
                </a:lnTo>
                <a:lnTo>
                  <a:pt x="60205" y="81406"/>
                </a:lnTo>
                <a:lnTo>
                  <a:pt x="60645" y="83081"/>
                </a:lnTo>
                <a:lnTo>
                  <a:pt x="60285" y="83819"/>
                </a:lnTo>
                <a:lnTo>
                  <a:pt x="60086" y="84327"/>
                </a:lnTo>
                <a:lnTo>
                  <a:pt x="64147" y="84327"/>
                </a:lnTo>
                <a:lnTo>
                  <a:pt x="63804" y="84962"/>
                </a:lnTo>
                <a:lnTo>
                  <a:pt x="58891" y="84962"/>
                </a:lnTo>
                <a:lnTo>
                  <a:pt x="56561" y="86740"/>
                </a:lnTo>
                <a:close/>
              </a:path>
              <a:path w="78740" h="111760">
                <a:moveTo>
                  <a:pt x="67193" y="80771"/>
                </a:moveTo>
                <a:lnTo>
                  <a:pt x="66609" y="80644"/>
                </a:lnTo>
                <a:lnTo>
                  <a:pt x="66417" y="80136"/>
                </a:lnTo>
                <a:lnTo>
                  <a:pt x="66178" y="80136"/>
                </a:lnTo>
                <a:lnTo>
                  <a:pt x="64614" y="80009"/>
                </a:lnTo>
                <a:lnTo>
                  <a:pt x="61519" y="78993"/>
                </a:lnTo>
                <a:lnTo>
                  <a:pt x="66272" y="78993"/>
                </a:lnTo>
                <a:lnTo>
                  <a:pt x="67127" y="80644"/>
                </a:lnTo>
                <a:close/>
              </a:path>
              <a:path w="78740" h="111760">
                <a:moveTo>
                  <a:pt x="60086" y="84327"/>
                </a:moveTo>
                <a:lnTo>
                  <a:pt x="60646" y="83081"/>
                </a:lnTo>
                <a:lnTo>
                  <a:pt x="61877" y="79628"/>
                </a:lnTo>
                <a:lnTo>
                  <a:pt x="64614" y="80009"/>
                </a:lnTo>
                <a:lnTo>
                  <a:pt x="66609" y="80644"/>
                </a:lnTo>
                <a:lnTo>
                  <a:pt x="67253" y="81914"/>
                </a:lnTo>
                <a:lnTo>
                  <a:pt x="68507" y="82549"/>
                </a:lnTo>
                <a:lnTo>
                  <a:pt x="64446" y="82549"/>
                </a:lnTo>
                <a:lnTo>
                  <a:pt x="63147" y="83081"/>
                </a:lnTo>
                <a:lnTo>
                  <a:pt x="60499" y="83081"/>
                </a:lnTo>
                <a:lnTo>
                  <a:pt x="60742" y="83819"/>
                </a:lnTo>
                <a:lnTo>
                  <a:pt x="61029" y="83946"/>
                </a:lnTo>
                <a:lnTo>
                  <a:pt x="60086" y="84327"/>
                </a:lnTo>
                <a:close/>
              </a:path>
              <a:path w="78740" h="111760">
                <a:moveTo>
                  <a:pt x="66609" y="80644"/>
                </a:moveTo>
                <a:lnTo>
                  <a:pt x="64614" y="80009"/>
                </a:lnTo>
                <a:lnTo>
                  <a:pt x="66178" y="80136"/>
                </a:lnTo>
                <a:lnTo>
                  <a:pt x="66417" y="80136"/>
                </a:lnTo>
                <a:lnTo>
                  <a:pt x="66609" y="80644"/>
                </a:lnTo>
                <a:close/>
              </a:path>
              <a:path w="78740" h="111760">
                <a:moveTo>
                  <a:pt x="66954" y="86740"/>
                </a:moveTo>
                <a:lnTo>
                  <a:pt x="62773" y="86740"/>
                </a:lnTo>
                <a:lnTo>
                  <a:pt x="65162" y="86105"/>
                </a:lnTo>
                <a:lnTo>
                  <a:pt x="64553" y="83081"/>
                </a:lnTo>
                <a:lnTo>
                  <a:pt x="64446" y="82549"/>
                </a:lnTo>
                <a:lnTo>
                  <a:pt x="68806" y="82549"/>
                </a:lnTo>
                <a:lnTo>
                  <a:pt x="68724" y="81914"/>
                </a:lnTo>
                <a:lnTo>
                  <a:pt x="68658" y="81406"/>
                </a:lnTo>
                <a:lnTo>
                  <a:pt x="68578" y="80771"/>
                </a:lnTo>
                <a:lnTo>
                  <a:pt x="68507" y="80136"/>
                </a:lnTo>
                <a:lnTo>
                  <a:pt x="71075" y="81914"/>
                </a:lnTo>
                <a:lnTo>
                  <a:pt x="71852" y="83819"/>
                </a:lnTo>
                <a:lnTo>
                  <a:pt x="66954" y="86740"/>
                </a:lnTo>
                <a:close/>
              </a:path>
              <a:path w="78740" h="111760">
                <a:moveTo>
                  <a:pt x="52955" y="83819"/>
                </a:moveTo>
                <a:lnTo>
                  <a:pt x="51425" y="83819"/>
                </a:lnTo>
                <a:lnTo>
                  <a:pt x="53242" y="80771"/>
                </a:lnTo>
                <a:lnTo>
                  <a:pt x="53134" y="81406"/>
                </a:lnTo>
                <a:lnTo>
                  <a:pt x="53016" y="83081"/>
                </a:lnTo>
                <a:lnTo>
                  <a:pt x="52955" y="83819"/>
                </a:lnTo>
                <a:close/>
              </a:path>
              <a:path w="78740" h="111760">
                <a:moveTo>
                  <a:pt x="61029" y="83946"/>
                </a:moveTo>
                <a:lnTo>
                  <a:pt x="60862" y="83819"/>
                </a:lnTo>
                <a:lnTo>
                  <a:pt x="60568" y="83081"/>
                </a:lnTo>
                <a:lnTo>
                  <a:pt x="63147" y="83081"/>
                </a:lnTo>
                <a:lnTo>
                  <a:pt x="61029" y="83946"/>
                </a:lnTo>
                <a:close/>
              </a:path>
              <a:path w="78740" h="111760">
                <a:moveTo>
                  <a:pt x="52799" y="85597"/>
                </a:moveTo>
                <a:lnTo>
                  <a:pt x="52851" y="84962"/>
                </a:lnTo>
                <a:lnTo>
                  <a:pt x="52955" y="83819"/>
                </a:lnTo>
                <a:lnTo>
                  <a:pt x="53217" y="83819"/>
                </a:lnTo>
                <a:lnTo>
                  <a:pt x="53782" y="84581"/>
                </a:lnTo>
                <a:lnTo>
                  <a:pt x="52799" y="85597"/>
                </a:lnTo>
                <a:close/>
              </a:path>
              <a:path w="78740" h="111760">
                <a:moveTo>
                  <a:pt x="64147" y="84327"/>
                </a:moveTo>
                <a:lnTo>
                  <a:pt x="61340" y="84327"/>
                </a:lnTo>
                <a:lnTo>
                  <a:pt x="63132" y="83819"/>
                </a:lnTo>
                <a:lnTo>
                  <a:pt x="64147" y="84327"/>
                </a:lnTo>
                <a:close/>
              </a:path>
              <a:path w="78740" h="111760">
                <a:moveTo>
                  <a:pt x="61340" y="84327"/>
                </a:moveTo>
                <a:lnTo>
                  <a:pt x="60086" y="84327"/>
                </a:lnTo>
                <a:lnTo>
                  <a:pt x="61029" y="83946"/>
                </a:lnTo>
                <a:lnTo>
                  <a:pt x="61340" y="84327"/>
                </a:lnTo>
                <a:close/>
              </a:path>
              <a:path w="78740" h="111760">
                <a:moveTo>
                  <a:pt x="64804" y="88518"/>
                </a:moveTo>
                <a:lnTo>
                  <a:pt x="58174" y="88518"/>
                </a:lnTo>
                <a:lnTo>
                  <a:pt x="58771" y="87883"/>
                </a:lnTo>
                <a:lnTo>
                  <a:pt x="59548" y="87375"/>
                </a:lnTo>
                <a:lnTo>
                  <a:pt x="59633" y="86740"/>
                </a:lnTo>
                <a:lnTo>
                  <a:pt x="59719" y="86105"/>
                </a:lnTo>
                <a:lnTo>
                  <a:pt x="59787" y="85597"/>
                </a:lnTo>
                <a:lnTo>
                  <a:pt x="59488" y="85597"/>
                </a:lnTo>
                <a:lnTo>
                  <a:pt x="58891" y="84962"/>
                </a:lnTo>
                <a:lnTo>
                  <a:pt x="63804" y="84962"/>
                </a:lnTo>
                <a:lnTo>
                  <a:pt x="62773" y="86740"/>
                </a:lnTo>
                <a:lnTo>
                  <a:pt x="66954" y="86740"/>
                </a:lnTo>
                <a:lnTo>
                  <a:pt x="66835" y="87375"/>
                </a:lnTo>
                <a:lnTo>
                  <a:pt x="66655" y="87883"/>
                </a:lnTo>
                <a:lnTo>
                  <a:pt x="65103" y="87883"/>
                </a:lnTo>
                <a:lnTo>
                  <a:pt x="64804" y="88518"/>
                </a:lnTo>
                <a:close/>
              </a:path>
              <a:path w="78740" h="111760">
                <a:moveTo>
                  <a:pt x="68567" y="89153"/>
                </a:moveTo>
                <a:lnTo>
                  <a:pt x="68925" y="87883"/>
                </a:lnTo>
                <a:lnTo>
                  <a:pt x="70478" y="86740"/>
                </a:lnTo>
                <a:lnTo>
                  <a:pt x="71297" y="87883"/>
                </a:lnTo>
                <a:lnTo>
                  <a:pt x="70299" y="87883"/>
                </a:lnTo>
                <a:lnTo>
                  <a:pt x="68567" y="89153"/>
                </a:lnTo>
                <a:close/>
              </a:path>
              <a:path w="78740" h="111760">
                <a:moveTo>
                  <a:pt x="59563" y="90296"/>
                </a:moveTo>
                <a:lnTo>
                  <a:pt x="56382" y="90296"/>
                </a:lnTo>
                <a:lnTo>
                  <a:pt x="56502" y="87883"/>
                </a:lnTo>
                <a:lnTo>
                  <a:pt x="56860" y="87375"/>
                </a:lnTo>
                <a:lnTo>
                  <a:pt x="58174" y="88518"/>
                </a:lnTo>
                <a:lnTo>
                  <a:pt x="64804" y="88518"/>
                </a:lnTo>
                <a:lnTo>
                  <a:pt x="64505" y="89153"/>
                </a:lnTo>
                <a:lnTo>
                  <a:pt x="64655" y="89788"/>
                </a:lnTo>
                <a:lnTo>
                  <a:pt x="59488" y="89788"/>
                </a:lnTo>
                <a:lnTo>
                  <a:pt x="59563" y="90296"/>
                </a:lnTo>
                <a:close/>
              </a:path>
              <a:path w="78740" h="111760">
                <a:moveTo>
                  <a:pt x="66596" y="90931"/>
                </a:moveTo>
                <a:lnTo>
                  <a:pt x="65103" y="87883"/>
                </a:lnTo>
                <a:lnTo>
                  <a:pt x="66655" y="87883"/>
                </a:lnTo>
                <a:lnTo>
                  <a:pt x="67850" y="89788"/>
                </a:lnTo>
                <a:lnTo>
                  <a:pt x="66596" y="90931"/>
                </a:lnTo>
                <a:close/>
              </a:path>
              <a:path w="78740" h="111760">
                <a:moveTo>
                  <a:pt x="73345" y="92709"/>
                </a:moveTo>
                <a:lnTo>
                  <a:pt x="70482" y="92074"/>
                </a:lnTo>
                <a:lnTo>
                  <a:pt x="70615" y="92074"/>
                </a:lnTo>
                <a:lnTo>
                  <a:pt x="71135" y="90931"/>
                </a:lnTo>
                <a:lnTo>
                  <a:pt x="68507" y="90931"/>
                </a:lnTo>
                <a:lnTo>
                  <a:pt x="70299" y="89788"/>
                </a:lnTo>
                <a:lnTo>
                  <a:pt x="70299" y="87883"/>
                </a:lnTo>
                <a:lnTo>
                  <a:pt x="71297" y="87883"/>
                </a:lnTo>
                <a:lnTo>
                  <a:pt x="73345" y="90931"/>
                </a:lnTo>
                <a:lnTo>
                  <a:pt x="73345" y="92709"/>
                </a:lnTo>
                <a:close/>
              </a:path>
              <a:path w="78740" h="111760">
                <a:moveTo>
                  <a:pt x="58831" y="92709"/>
                </a:moveTo>
                <a:lnTo>
                  <a:pt x="61638" y="90931"/>
                </a:lnTo>
                <a:lnTo>
                  <a:pt x="59488" y="89788"/>
                </a:lnTo>
                <a:lnTo>
                  <a:pt x="64655" y="89788"/>
                </a:lnTo>
                <a:lnTo>
                  <a:pt x="65103" y="91566"/>
                </a:lnTo>
                <a:lnTo>
                  <a:pt x="66259" y="92074"/>
                </a:lnTo>
                <a:lnTo>
                  <a:pt x="62486" y="92074"/>
                </a:lnTo>
                <a:lnTo>
                  <a:pt x="58831" y="92709"/>
                </a:lnTo>
                <a:close/>
              </a:path>
              <a:path w="78740" h="111760">
                <a:moveTo>
                  <a:pt x="58060" y="90931"/>
                </a:moveTo>
                <a:lnTo>
                  <a:pt x="55128" y="90931"/>
                </a:lnTo>
                <a:lnTo>
                  <a:pt x="58831" y="90296"/>
                </a:lnTo>
                <a:lnTo>
                  <a:pt x="58060" y="90931"/>
                </a:lnTo>
                <a:close/>
              </a:path>
              <a:path w="78740" h="111760">
                <a:moveTo>
                  <a:pt x="57776" y="93217"/>
                </a:moveTo>
                <a:lnTo>
                  <a:pt x="55282" y="93217"/>
                </a:lnTo>
                <a:lnTo>
                  <a:pt x="58060" y="90931"/>
                </a:lnTo>
                <a:lnTo>
                  <a:pt x="59637" y="90931"/>
                </a:lnTo>
                <a:lnTo>
                  <a:pt x="59720" y="91566"/>
                </a:lnTo>
                <a:lnTo>
                  <a:pt x="59785" y="92074"/>
                </a:lnTo>
                <a:lnTo>
                  <a:pt x="57272" y="92074"/>
                </a:lnTo>
                <a:lnTo>
                  <a:pt x="57776" y="93217"/>
                </a:lnTo>
                <a:close/>
              </a:path>
              <a:path w="78740" h="111760">
                <a:moveTo>
                  <a:pt x="69821" y="93852"/>
                </a:moveTo>
                <a:lnTo>
                  <a:pt x="68469" y="93217"/>
                </a:lnTo>
                <a:lnTo>
                  <a:pt x="67731" y="91566"/>
                </a:lnTo>
                <a:lnTo>
                  <a:pt x="70482" y="92074"/>
                </a:lnTo>
                <a:lnTo>
                  <a:pt x="70615" y="92074"/>
                </a:lnTo>
                <a:lnTo>
                  <a:pt x="69821" y="93852"/>
                </a:lnTo>
                <a:close/>
              </a:path>
              <a:path w="78740" h="111760">
                <a:moveTo>
                  <a:pt x="69542" y="95757"/>
                </a:moveTo>
                <a:lnTo>
                  <a:pt x="61638" y="95757"/>
                </a:lnTo>
                <a:lnTo>
                  <a:pt x="62417" y="92074"/>
                </a:lnTo>
                <a:lnTo>
                  <a:pt x="66259" y="92074"/>
                </a:lnTo>
                <a:lnTo>
                  <a:pt x="68469" y="93217"/>
                </a:lnTo>
                <a:lnTo>
                  <a:pt x="69542" y="95757"/>
                </a:lnTo>
                <a:close/>
              </a:path>
              <a:path w="78740" h="111760">
                <a:moveTo>
                  <a:pt x="58891" y="102234"/>
                </a:moveTo>
                <a:lnTo>
                  <a:pt x="58114" y="99948"/>
                </a:lnTo>
                <a:lnTo>
                  <a:pt x="59906" y="98678"/>
                </a:lnTo>
                <a:lnTo>
                  <a:pt x="59906" y="93852"/>
                </a:lnTo>
                <a:lnTo>
                  <a:pt x="60280" y="93217"/>
                </a:lnTo>
                <a:lnTo>
                  <a:pt x="60695" y="93852"/>
                </a:lnTo>
                <a:lnTo>
                  <a:pt x="61638" y="95757"/>
                </a:lnTo>
                <a:lnTo>
                  <a:pt x="69542" y="95757"/>
                </a:lnTo>
                <a:lnTo>
                  <a:pt x="71598" y="100456"/>
                </a:lnTo>
                <a:lnTo>
                  <a:pt x="62057" y="100456"/>
                </a:lnTo>
                <a:lnTo>
                  <a:pt x="58891" y="102234"/>
                </a:lnTo>
                <a:close/>
              </a:path>
              <a:path w="78740" h="111760">
                <a:moveTo>
                  <a:pt x="74898" y="104012"/>
                </a:moveTo>
                <a:lnTo>
                  <a:pt x="73770" y="102488"/>
                </a:lnTo>
                <a:lnTo>
                  <a:pt x="75913" y="101091"/>
                </a:lnTo>
                <a:lnTo>
                  <a:pt x="76570" y="100456"/>
                </a:lnTo>
                <a:lnTo>
                  <a:pt x="75197" y="99948"/>
                </a:lnTo>
                <a:lnTo>
                  <a:pt x="75555" y="99313"/>
                </a:lnTo>
                <a:lnTo>
                  <a:pt x="76570" y="98678"/>
                </a:lnTo>
                <a:lnTo>
                  <a:pt x="78541" y="100456"/>
                </a:lnTo>
                <a:lnTo>
                  <a:pt x="74898" y="104012"/>
                </a:lnTo>
                <a:close/>
              </a:path>
              <a:path w="78740" h="111760">
                <a:moveTo>
                  <a:pt x="72019" y="104012"/>
                </a:moveTo>
                <a:lnTo>
                  <a:pt x="62773" y="104012"/>
                </a:lnTo>
                <a:lnTo>
                  <a:pt x="63311" y="103504"/>
                </a:lnTo>
                <a:lnTo>
                  <a:pt x="62563" y="101345"/>
                </a:lnTo>
                <a:lnTo>
                  <a:pt x="62475" y="101091"/>
                </a:lnTo>
                <a:lnTo>
                  <a:pt x="62057" y="100456"/>
                </a:lnTo>
                <a:lnTo>
                  <a:pt x="71598" y="100456"/>
                </a:lnTo>
                <a:lnTo>
                  <a:pt x="71852" y="101091"/>
                </a:lnTo>
                <a:lnTo>
                  <a:pt x="72100" y="101345"/>
                </a:lnTo>
                <a:lnTo>
                  <a:pt x="70418" y="102234"/>
                </a:lnTo>
                <a:lnTo>
                  <a:pt x="72151" y="103504"/>
                </a:lnTo>
                <a:lnTo>
                  <a:pt x="72019" y="104012"/>
                </a:lnTo>
                <a:close/>
              </a:path>
              <a:path w="78740" h="111760">
                <a:moveTo>
                  <a:pt x="73285" y="102869"/>
                </a:moveTo>
                <a:lnTo>
                  <a:pt x="72100" y="101345"/>
                </a:lnTo>
                <a:lnTo>
                  <a:pt x="72688" y="101091"/>
                </a:lnTo>
                <a:lnTo>
                  <a:pt x="73770" y="102488"/>
                </a:lnTo>
                <a:lnTo>
                  <a:pt x="73285" y="102869"/>
                </a:lnTo>
                <a:close/>
              </a:path>
              <a:path w="78740" h="111760">
                <a:moveTo>
                  <a:pt x="60922" y="105282"/>
                </a:moveTo>
                <a:lnTo>
                  <a:pt x="60086" y="102869"/>
                </a:lnTo>
                <a:lnTo>
                  <a:pt x="62773" y="104012"/>
                </a:lnTo>
                <a:lnTo>
                  <a:pt x="72019" y="104012"/>
                </a:lnTo>
                <a:lnTo>
                  <a:pt x="71888" y="104647"/>
                </a:lnTo>
                <a:lnTo>
                  <a:pt x="66058" y="104647"/>
                </a:lnTo>
                <a:lnTo>
                  <a:pt x="60922" y="105282"/>
                </a:lnTo>
                <a:close/>
              </a:path>
              <a:path w="78740" h="111760">
                <a:moveTo>
                  <a:pt x="70920" y="109473"/>
                </a:moveTo>
                <a:lnTo>
                  <a:pt x="65640" y="109473"/>
                </a:lnTo>
                <a:lnTo>
                  <a:pt x="65745" y="108203"/>
                </a:lnTo>
                <a:lnTo>
                  <a:pt x="65849" y="107060"/>
                </a:lnTo>
                <a:lnTo>
                  <a:pt x="65954" y="105917"/>
                </a:lnTo>
                <a:lnTo>
                  <a:pt x="66058" y="104647"/>
                </a:lnTo>
                <a:lnTo>
                  <a:pt x="71888" y="104647"/>
                </a:lnTo>
                <a:lnTo>
                  <a:pt x="71606" y="105917"/>
                </a:lnTo>
                <a:lnTo>
                  <a:pt x="71493" y="106425"/>
                </a:lnTo>
                <a:lnTo>
                  <a:pt x="72151" y="107695"/>
                </a:lnTo>
                <a:lnTo>
                  <a:pt x="74659" y="107695"/>
                </a:lnTo>
                <a:lnTo>
                  <a:pt x="74141" y="108203"/>
                </a:lnTo>
                <a:lnTo>
                  <a:pt x="70777" y="108203"/>
                </a:lnTo>
                <a:lnTo>
                  <a:pt x="70920" y="109473"/>
                </a:lnTo>
                <a:close/>
              </a:path>
              <a:path w="78740" h="111760">
                <a:moveTo>
                  <a:pt x="71135" y="111251"/>
                </a:moveTo>
                <a:lnTo>
                  <a:pt x="63132" y="111251"/>
                </a:lnTo>
                <a:lnTo>
                  <a:pt x="61937" y="109981"/>
                </a:lnTo>
                <a:lnTo>
                  <a:pt x="60086" y="107060"/>
                </a:lnTo>
                <a:lnTo>
                  <a:pt x="61638" y="105917"/>
                </a:lnTo>
                <a:lnTo>
                  <a:pt x="62236" y="105282"/>
                </a:lnTo>
                <a:lnTo>
                  <a:pt x="65640" y="109473"/>
                </a:lnTo>
                <a:lnTo>
                  <a:pt x="70920" y="109473"/>
                </a:lnTo>
                <a:lnTo>
                  <a:pt x="71135" y="111251"/>
                </a:lnTo>
                <a:close/>
              </a:path>
              <a:path w="78740" h="111760">
                <a:moveTo>
                  <a:pt x="73106" y="109473"/>
                </a:moveTo>
                <a:lnTo>
                  <a:pt x="71434" y="108203"/>
                </a:lnTo>
                <a:lnTo>
                  <a:pt x="74141" y="108203"/>
                </a:lnTo>
                <a:lnTo>
                  <a:pt x="73106" y="109473"/>
                </a:lnTo>
                <a:close/>
              </a:path>
            </a:pathLst>
          </a:custGeom>
          <a:solidFill>
            <a:srgbClr val="F1A63B"/>
          </a:solidFill>
        </p:spPr>
        <p:txBody>
          <a:bodyPr wrap="square" lIns="0" tIns="0" rIns="0" bIns="0" rtlCol="0"/>
          <a:lstStyle/>
          <a:p>
            <a:endParaRPr/>
          </a:p>
        </p:txBody>
      </p:sp>
      <p:sp>
        <p:nvSpPr>
          <p:cNvPr id="122" name="object 122"/>
          <p:cNvSpPr/>
          <p:nvPr/>
        </p:nvSpPr>
        <p:spPr>
          <a:xfrm>
            <a:off x="15245525" y="2687148"/>
            <a:ext cx="48895" cy="94615"/>
          </a:xfrm>
          <a:custGeom>
            <a:avLst/>
            <a:gdLst/>
            <a:ahLst/>
            <a:cxnLst/>
            <a:rect l="l" t="t" r="r" b="b"/>
            <a:pathLst>
              <a:path w="48894" h="94614">
                <a:moveTo>
                  <a:pt x="48238" y="14731"/>
                </a:moveTo>
                <a:lnTo>
                  <a:pt x="47722" y="14731"/>
                </a:lnTo>
                <a:lnTo>
                  <a:pt x="48021" y="12318"/>
                </a:lnTo>
                <a:lnTo>
                  <a:pt x="48080" y="9397"/>
                </a:lnTo>
                <a:lnTo>
                  <a:pt x="47722" y="8127"/>
                </a:lnTo>
                <a:lnTo>
                  <a:pt x="46408" y="8127"/>
                </a:lnTo>
                <a:lnTo>
                  <a:pt x="45273" y="6984"/>
                </a:lnTo>
                <a:lnTo>
                  <a:pt x="47842" y="6984"/>
                </a:lnTo>
                <a:lnTo>
                  <a:pt x="47842" y="6349"/>
                </a:lnTo>
                <a:lnTo>
                  <a:pt x="47125" y="6349"/>
                </a:lnTo>
                <a:lnTo>
                  <a:pt x="45572" y="5206"/>
                </a:lnTo>
                <a:lnTo>
                  <a:pt x="45871" y="3428"/>
                </a:lnTo>
                <a:lnTo>
                  <a:pt x="47842" y="3428"/>
                </a:lnTo>
                <a:lnTo>
                  <a:pt x="47961" y="2158"/>
                </a:lnTo>
                <a:lnTo>
                  <a:pt x="47304" y="380"/>
                </a:lnTo>
                <a:lnTo>
                  <a:pt x="48300" y="0"/>
                </a:lnTo>
                <a:lnTo>
                  <a:pt x="48238" y="14731"/>
                </a:lnTo>
                <a:close/>
              </a:path>
              <a:path w="48894" h="94614">
                <a:moveTo>
                  <a:pt x="48212" y="19557"/>
                </a:moveTo>
                <a:lnTo>
                  <a:pt x="41749" y="19557"/>
                </a:lnTo>
                <a:lnTo>
                  <a:pt x="44138" y="18922"/>
                </a:lnTo>
                <a:lnTo>
                  <a:pt x="44318" y="18287"/>
                </a:lnTo>
                <a:lnTo>
                  <a:pt x="41749" y="16001"/>
                </a:lnTo>
                <a:lnTo>
                  <a:pt x="42645" y="14731"/>
                </a:lnTo>
                <a:lnTo>
                  <a:pt x="44138" y="13588"/>
                </a:lnTo>
                <a:lnTo>
                  <a:pt x="45273" y="17779"/>
                </a:lnTo>
                <a:lnTo>
                  <a:pt x="48222" y="17779"/>
                </a:lnTo>
                <a:lnTo>
                  <a:pt x="48212" y="19557"/>
                </a:lnTo>
                <a:close/>
              </a:path>
              <a:path w="48894" h="94614">
                <a:moveTo>
                  <a:pt x="48222" y="17779"/>
                </a:moveTo>
                <a:lnTo>
                  <a:pt x="45273" y="17779"/>
                </a:lnTo>
                <a:lnTo>
                  <a:pt x="46348" y="16509"/>
                </a:lnTo>
                <a:lnTo>
                  <a:pt x="46269" y="16001"/>
                </a:lnTo>
                <a:lnTo>
                  <a:pt x="46169" y="15366"/>
                </a:lnTo>
                <a:lnTo>
                  <a:pt x="46886" y="14096"/>
                </a:lnTo>
                <a:lnTo>
                  <a:pt x="47722" y="14731"/>
                </a:lnTo>
                <a:lnTo>
                  <a:pt x="48238" y="14731"/>
                </a:lnTo>
                <a:lnTo>
                  <a:pt x="48222" y="17779"/>
                </a:lnTo>
                <a:close/>
              </a:path>
              <a:path w="48894" h="94614">
                <a:moveTo>
                  <a:pt x="48187" y="23748"/>
                </a:moveTo>
                <a:lnTo>
                  <a:pt x="35418" y="23748"/>
                </a:lnTo>
                <a:lnTo>
                  <a:pt x="36135" y="23113"/>
                </a:lnTo>
                <a:lnTo>
                  <a:pt x="36792" y="23113"/>
                </a:lnTo>
                <a:lnTo>
                  <a:pt x="37628" y="22478"/>
                </a:lnTo>
                <a:lnTo>
                  <a:pt x="38046" y="22478"/>
                </a:lnTo>
                <a:lnTo>
                  <a:pt x="37509" y="20700"/>
                </a:lnTo>
                <a:lnTo>
                  <a:pt x="36732" y="20065"/>
                </a:lnTo>
                <a:lnTo>
                  <a:pt x="36971" y="19557"/>
                </a:lnTo>
                <a:lnTo>
                  <a:pt x="40614" y="16001"/>
                </a:lnTo>
                <a:lnTo>
                  <a:pt x="41152" y="16509"/>
                </a:lnTo>
                <a:lnTo>
                  <a:pt x="41331" y="16509"/>
                </a:lnTo>
                <a:lnTo>
                  <a:pt x="41505" y="17779"/>
                </a:lnTo>
                <a:lnTo>
                  <a:pt x="41575" y="18287"/>
                </a:lnTo>
                <a:lnTo>
                  <a:pt x="41662" y="18922"/>
                </a:lnTo>
                <a:lnTo>
                  <a:pt x="41749" y="19557"/>
                </a:lnTo>
                <a:lnTo>
                  <a:pt x="48212" y="19557"/>
                </a:lnTo>
                <a:lnTo>
                  <a:pt x="48187" y="23748"/>
                </a:lnTo>
                <a:close/>
              </a:path>
              <a:path w="48894" h="94614">
                <a:moveTo>
                  <a:pt x="36075" y="27304"/>
                </a:moveTo>
                <a:lnTo>
                  <a:pt x="35418" y="27304"/>
                </a:lnTo>
                <a:lnTo>
                  <a:pt x="32551" y="26669"/>
                </a:lnTo>
                <a:lnTo>
                  <a:pt x="32193" y="26669"/>
                </a:lnTo>
                <a:lnTo>
                  <a:pt x="32274" y="26034"/>
                </a:lnTo>
                <a:lnTo>
                  <a:pt x="32338" y="25526"/>
                </a:lnTo>
                <a:lnTo>
                  <a:pt x="32419" y="24891"/>
                </a:lnTo>
                <a:lnTo>
                  <a:pt x="32500" y="24256"/>
                </a:lnTo>
                <a:lnTo>
                  <a:pt x="32564" y="23748"/>
                </a:lnTo>
                <a:lnTo>
                  <a:pt x="32645" y="23113"/>
                </a:lnTo>
                <a:lnTo>
                  <a:pt x="32726" y="22478"/>
                </a:lnTo>
                <a:lnTo>
                  <a:pt x="32790" y="21970"/>
                </a:lnTo>
                <a:lnTo>
                  <a:pt x="33507" y="21335"/>
                </a:lnTo>
                <a:lnTo>
                  <a:pt x="35239" y="20700"/>
                </a:lnTo>
                <a:lnTo>
                  <a:pt x="34343" y="23748"/>
                </a:lnTo>
                <a:lnTo>
                  <a:pt x="48187" y="23748"/>
                </a:lnTo>
                <a:lnTo>
                  <a:pt x="48184" y="24256"/>
                </a:lnTo>
                <a:lnTo>
                  <a:pt x="39121" y="24256"/>
                </a:lnTo>
                <a:lnTo>
                  <a:pt x="37967" y="25526"/>
                </a:lnTo>
                <a:lnTo>
                  <a:pt x="34582" y="25526"/>
                </a:lnTo>
                <a:lnTo>
                  <a:pt x="36075" y="27304"/>
                </a:lnTo>
                <a:close/>
              </a:path>
              <a:path w="48894" h="94614">
                <a:moveTo>
                  <a:pt x="48156" y="29082"/>
                </a:moveTo>
                <a:lnTo>
                  <a:pt x="39360" y="29082"/>
                </a:lnTo>
                <a:lnTo>
                  <a:pt x="40137" y="28447"/>
                </a:lnTo>
                <a:lnTo>
                  <a:pt x="42645" y="24891"/>
                </a:lnTo>
                <a:lnTo>
                  <a:pt x="41928" y="24256"/>
                </a:lnTo>
                <a:lnTo>
                  <a:pt x="48184" y="24256"/>
                </a:lnTo>
                <a:lnTo>
                  <a:pt x="48156" y="29082"/>
                </a:lnTo>
                <a:close/>
              </a:path>
              <a:path w="48894" h="94614">
                <a:moveTo>
                  <a:pt x="37389" y="26034"/>
                </a:moveTo>
                <a:lnTo>
                  <a:pt x="34582" y="25526"/>
                </a:lnTo>
                <a:lnTo>
                  <a:pt x="37967" y="25526"/>
                </a:lnTo>
                <a:lnTo>
                  <a:pt x="37389" y="26034"/>
                </a:lnTo>
                <a:close/>
              </a:path>
              <a:path w="48894" h="94614">
                <a:moveTo>
                  <a:pt x="39181" y="27939"/>
                </a:moveTo>
                <a:lnTo>
                  <a:pt x="38524" y="27939"/>
                </a:lnTo>
                <a:lnTo>
                  <a:pt x="37867" y="26669"/>
                </a:lnTo>
                <a:lnTo>
                  <a:pt x="39002" y="26669"/>
                </a:lnTo>
                <a:lnTo>
                  <a:pt x="39091" y="27304"/>
                </a:lnTo>
                <a:lnTo>
                  <a:pt x="39181" y="27939"/>
                </a:lnTo>
                <a:close/>
              </a:path>
              <a:path w="48894" h="94614">
                <a:moveTo>
                  <a:pt x="45819" y="33273"/>
                </a:moveTo>
                <a:lnTo>
                  <a:pt x="40973" y="33273"/>
                </a:lnTo>
                <a:lnTo>
                  <a:pt x="41099" y="32003"/>
                </a:lnTo>
                <a:lnTo>
                  <a:pt x="41212" y="30860"/>
                </a:lnTo>
                <a:lnTo>
                  <a:pt x="35657" y="30860"/>
                </a:lnTo>
                <a:lnTo>
                  <a:pt x="35747" y="30225"/>
                </a:lnTo>
                <a:lnTo>
                  <a:pt x="35819" y="29717"/>
                </a:lnTo>
                <a:lnTo>
                  <a:pt x="35909" y="29082"/>
                </a:lnTo>
                <a:lnTo>
                  <a:pt x="36000" y="28447"/>
                </a:lnTo>
                <a:lnTo>
                  <a:pt x="36072" y="27939"/>
                </a:lnTo>
                <a:lnTo>
                  <a:pt x="36162" y="27304"/>
                </a:lnTo>
                <a:lnTo>
                  <a:pt x="35882" y="27304"/>
                </a:lnTo>
                <a:lnTo>
                  <a:pt x="37807" y="27939"/>
                </a:lnTo>
                <a:lnTo>
                  <a:pt x="39181" y="27939"/>
                </a:lnTo>
                <a:lnTo>
                  <a:pt x="39261" y="28447"/>
                </a:lnTo>
                <a:lnTo>
                  <a:pt x="39360" y="29082"/>
                </a:lnTo>
                <a:lnTo>
                  <a:pt x="48156" y="29082"/>
                </a:lnTo>
                <a:lnTo>
                  <a:pt x="48139" y="32003"/>
                </a:lnTo>
                <a:lnTo>
                  <a:pt x="47782" y="32003"/>
                </a:lnTo>
                <a:lnTo>
                  <a:pt x="45819" y="33273"/>
                </a:lnTo>
                <a:close/>
              </a:path>
              <a:path w="48894" h="94614">
                <a:moveTo>
                  <a:pt x="34744" y="30860"/>
                </a:moveTo>
                <a:lnTo>
                  <a:pt x="32969" y="30860"/>
                </a:lnTo>
                <a:lnTo>
                  <a:pt x="33328" y="29082"/>
                </a:lnTo>
                <a:lnTo>
                  <a:pt x="34642" y="29717"/>
                </a:lnTo>
                <a:lnTo>
                  <a:pt x="34744" y="30860"/>
                </a:lnTo>
                <a:close/>
              </a:path>
              <a:path w="48894" h="94614">
                <a:moveTo>
                  <a:pt x="35000" y="33908"/>
                </a:moveTo>
                <a:lnTo>
                  <a:pt x="29864" y="33908"/>
                </a:lnTo>
                <a:lnTo>
                  <a:pt x="28012" y="31495"/>
                </a:lnTo>
                <a:lnTo>
                  <a:pt x="30341" y="30225"/>
                </a:lnTo>
                <a:lnTo>
                  <a:pt x="31237" y="30860"/>
                </a:lnTo>
                <a:lnTo>
                  <a:pt x="34744" y="30860"/>
                </a:lnTo>
                <a:lnTo>
                  <a:pt x="34847" y="32003"/>
                </a:lnTo>
                <a:lnTo>
                  <a:pt x="34949" y="33273"/>
                </a:lnTo>
                <a:lnTo>
                  <a:pt x="35000" y="33908"/>
                </a:lnTo>
                <a:close/>
              </a:path>
              <a:path w="48894" h="94614">
                <a:moveTo>
                  <a:pt x="41159" y="36067"/>
                </a:moveTo>
                <a:lnTo>
                  <a:pt x="40375" y="33908"/>
                </a:lnTo>
                <a:lnTo>
                  <a:pt x="37885" y="33908"/>
                </a:lnTo>
                <a:lnTo>
                  <a:pt x="37777" y="33273"/>
                </a:lnTo>
                <a:lnTo>
                  <a:pt x="37712" y="32892"/>
                </a:lnTo>
                <a:lnTo>
                  <a:pt x="38285" y="32003"/>
                </a:lnTo>
                <a:lnTo>
                  <a:pt x="38405" y="31495"/>
                </a:lnTo>
                <a:lnTo>
                  <a:pt x="40973" y="33273"/>
                </a:lnTo>
                <a:lnTo>
                  <a:pt x="45819" y="33273"/>
                </a:lnTo>
                <a:lnTo>
                  <a:pt x="44838" y="33908"/>
                </a:lnTo>
                <a:lnTo>
                  <a:pt x="40375" y="33908"/>
                </a:lnTo>
                <a:lnTo>
                  <a:pt x="37949" y="34289"/>
                </a:lnTo>
                <a:lnTo>
                  <a:pt x="44189" y="34289"/>
                </a:lnTo>
                <a:lnTo>
                  <a:pt x="41159" y="36067"/>
                </a:lnTo>
                <a:close/>
              </a:path>
              <a:path w="48894" h="94614">
                <a:moveTo>
                  <a:pt x="25384" y="38607"/>
                </a:moveTo>
                <a:lnTo>
                  <a:pt x="23114" y="37464"/>
                </a:lnTo>
                <a:lnTo>
                  <a:pt x="25802" y="32638"/>
                </a:lnTo>
                <a:lnTo>
                  <a:pt x="26997" y="32003"/>
                </a:lnTo>
                <a:lnTo>
                  <a:pt x="26892" y="32892"/>
                </a:lnTo>
                <a:lnTo>
                  <a:pt x="26773" y="33908"/>
                </a:lnTo>
                <a:lnTo>
                  <a:pt x="26717" y="34289"/>
                </a:lnTo>
                <a:lnTo>
                  <a:pt x="34847" y="34289"/>
                </a:lnTo>
                <a:lnTo>
                  <a:pt x="35222" y="35686"/>
                </a:lnTo>
                <a:lnTo>
                  <a:pt x="35324" y="36067"/>
                </a:lnTo>
                <a:lnTo>
                  <a:pt x="29722" y="36067"/>
                </a:lnTo>
                <a:lnTo>
                  <a:pt x="25384" y="38607"/>
                </a:lnTo>
                <a:close/>
              </a:path>
              <a:path w="48894" h="94614">
                <a:moveTo>
                  <a:pt x="36704" y="34289"/>
                </a:moveTo>
                <a:lnTo>
                  <a:pt x="28191" y="34289"/>
                </a:lnTo>
                <a:lnTo>
                  <a:pt x="29446" y="33908"/>
                </a:lnTo>
                <a:lnTo>
                  <a:pt x="35000" y="33908"/>
                </a:lnTo>
                <a:lnTo>
                  <a:pt x="37568" y="32003"/>
                </a:lnTo>
                <a:lnTo>
                  <a:pt x="37673" y="32638"/>
                </a:lnTo>
                <a:lnTo>
                  <a:pt x="37712" y="32892"/>
                </a:lnTo>
                <a:lnTo>
                  <a:pt x="36704" y="34289"/>
                </a:lnTo>
                <a:close/>
              </a:path>
              <a:path w="48894" h="94614">
                <a:moveTo>
                  <a:pt x="48121" y="33273"/>
                </a:moveTo>
                <a:lnTo>
                  <a:pt x="47938" y="32892"/>
                </a:lnTo>
                <a:lnTo>
                  <a:pt x="47893" y="32638"/>
                </a:lnTo>
                <a:lnTo>
                  <a:pt x="47782" y="32003"/>
                </a:lnTo>
                <a:lnTo>
                  <a:pt x="48139" y="32003"/>
                </a:lnTo>
                <a:lnTo>
                  <a:pt x="48121" y="33273"/>
                </a:lnTo>
                <a:close/>
              </a:path>
              <a:path w="48894" h="94614">
                <a:moveTo>
                  <a:pt x="37930" y="34289"/>
                </a:moveTo>
                <a:lnTo>
                  <a:pt x="36704" y="34289"/>
                </a:lnTo>
                <a:lnTo>
                  <a:pt x="37712" y="32892"/>
                </a:lnTo>
                <a:lnTo>
                  <a:pt x="37771" y="33273"/>
                </a:lnTo>
                <a:lnTo>
                  <a:pt x="37870" y="33908"/>
                </a:lnTo>
                <a:lnTo>
                  <a:pt x="37930" y="34289"/>
                </a:lnTo>
                <a:close/>
              </a:path>
              <a:path w="48894" h="94614">
                <a:moveTo>
                  <a:pt x="41152" y="38099"/>
                </a:moveTo>
                <a:lnTo>
                  <a:pt x="38285" y="36829"/>
                </a:lnTo>
                <a:lnTo>
                  <a:pt x="37405" y="34289"/>
                </a:lnTo>
                <a:lnTo>
                  <a:pt x="37192" y="34289"/>
                </a:lnTo>
                <a:lnTo>
                  <a:pt x="40787" y="36067"/>
                </a:lnTo>
                <a:lnTo>
                  <a:pt x="40993" y="36829"/>
                </a:lnTo>
                <a:lnTo>
                  <a:pt x="41072" y="37464"/>
                </a:lnTo>
                <a:lnTo>
                  <a:pt x="41152" y="38099"/>
                </a:lnTo>
                <a:close/>
              </a:path>
              <a:path w="48894" h="94614">
                <a:moveTo>
                  <a:pt x="30759" y="39242"/>
                </a:moveTo>
                <a:lnTo>
                  <a:pt x="30222" y="39242"/>
                </a:lnTo>
                <a:lnTo>
                  <a:pt x="29475" y="36067"/>
                </a:lnTo>
                <a:lnTo>
                  <a:pt x="35911" y="36067"/>
                </a:lnTo>
                <a:lnTo>
                  <a:pt x="37568" y="35686"/>
                </a:lnTo>
                <a:lnTo>
                  <a:pt x="36573" y="38607"/>
                </a:lnTo>
                <a:lnTo>
                  <a:pt x="30461" y="38607"/>
                </a:lnTo>
                <a:lnTo>
                  <a:pt x="30759" y="39242"/>
                </a:lnTo>
                <a:close/>
              </a:path>
              <a:path w="48894" h="94614">
                <a:moveTo>
                  <a:pt x="45966" y="38099"/>
                </a:moveTo>
                <a:lnTo>
                  <a:pt x="41152" y="38099"/>
                </a:lnTo>
                <a:lnTo>
                  <a:pt x="41072" y="37464"/>
                </a:lnTo>
                <a:lnTo>
                  <a:pt x="42765" y="37464"/>
                </a:lnTo>
                <a:lnTo>
                  <a:pt x="41910" y="36067"/>
                </a:lnTo>
                <a:lnTo>
                  <a:pt x="41723" y="36067"/>
                </a:lnTo>
                <a:lnTo>
                  <a:pt x="45966" y="38099"/>
                </a:lnTo>
                <a:close/>
              </a:path>
              <a:path w="48894" h="94614">
                <a:moveTo>
                  <a:pt x="48014" y="41020"/>
                </a:moveTo>
                <a:lnTo>
                  <a:pt x="35777" y="41020"/>
                </a:lnTo>
                <a:lnTo>
                  <a:pt x="38882" y="37464"/>
                </a:lnTo>
                <a:lnTo>
                  <a:pt x="39719" y="37464"/>
                </a:lnTo>
                <a:lnTo>
                  <a:pt x="41152" y="38099"/>
                </a:lnTo>
                <a:lnTo>
                  <a:pt x="45966" y="38099"/>
                </a:lnTo>
                <a:lnTo>
                  <a:pt x="47895" y="38861"/>
                </a:lnTo>
                <a:lnTo>
                  <a:pt x="48014" y="41020"/>
                </a:lnTo>
                <a:close/>
              </a:path>
              <a:path w="48894" h="94614">
                <a:moveTo>
                  <a:pt x="28088" y="38861"/>
                </a:moveTo>
                <a:lnTo>
                  <a:pt x="27743" y="38861"/>
                </a:lnTo>
                <a:lnTo>
                  <a:pt x="27653" y="38099"/>
                </a:lnTo>
                <a:lnTo>
                  <a:pt x="28088" y="38861"/>
                </a:lnTo>
                <a:close/>
              </a:path>
              <a:path w="48894" h="94614">
                <a:moveTo>
                  <a:pt x="25986" y="41650"/>
                </a:moveTo>
                <a:lnTo>
                  <a:pt x="24488" y="39877"/>
                </a:lnTo>
                <a:lnTo>
                  <a:pt x="29147" y="38607"/>
                </a:lnTo>
                <a:lnTo>
                  <a:pt x="29635" y="38861"/>
                </a:lnTo>
                <a:lnTo>
                  <a:pt x="27723" y="38861"/>
                </a:lnTo>
                <a:lnTo>
                  <a:pt x="27846" y="40385"/>
                </a:lnTo>
                <a:lnTo>
                  <a:pt x="26997" y="40385"/>
                </a:lnTo>
                <a:lnTo>
                  <a:pt x="25986" y="41650"/>
                </a:lnTo>
                <a:close/>
              </a:path>
              <a:path w="48894" h="94614">
                <a:moveTo>
                  <a:pt x="47930" y="46989"/>
                </a:moveTo>
                <a:lnTo>
                  <a:pt x="27295" y="46989"/>
                </a:lnTo>
                <a:lnTo>
                  <a:pt x="32014" y="44068"/>
                </a:lnTo>
                <a:lnTo>
                  <a:pt x="28370" y="44068"/>
                </a:lnTo>
                <a:lnTo>
                  <a:pt x="24369" y="43433"/>
                </a:lnTo>
                <a:lnTo>
                  <a:pt x="31894" y="43433"/>
                </a:lnTo>
                <a:lnTo>
                  <a:pt x="32432" y="42798"/>
                </a:lnTo>
                <a:lnTo>
                  <a:pt x="32730" y="42163"/>
                </a:lnTo>
                <a:lnTo>
                  <a:pt x="31476" y="39877"/>
                </a:lnTo>
                <a:lnTo>
                  <a:pt x="31715" y="39242"/>
                </a:lnTo>
                <a:lnTo>
                  <a:pt x="30461" y="38607"/>
                </a:lnTo>
                <a:lnTo>
                  <a:pt x="36573" y="38607"/>
                </a:lnTo>
                <a:lnTo>
                  <a:pt x="35777" y="41020"/>
                </a:lnTo>
                <a:lnTo>
                  <a:pt x="48014" y="41020"/>
                </a:lnTo>
                <a:lnTo>
                  <a:pt x="47930" y="46989"/>
                </a:lnTo>
                <a:close/>
              </a:path>
              <a:path w="48894" h="94614">
                <a:moveTo>
                  <a:pt x="31357" y="40385"/>
                </a:moveTo>
                <a:lnTo>
                  <a:pt x="28848" y="40385"/>
                </a:lnTo>
                <a:lnTo>
                  <a:pt x="28088" y="38861"/>
                </a:lnTo>
                <a:lnTo>
                  <a:pt x="29635" y="38861"/>
                </a:lnTo>
                <a:lnTo>
                  <a:pt x="30222" y="39242"/>
                </a:lnTo>
                <a:lnTo>
                  <a:pt x="30759" y="39242"/>
                </a:lnTo>
                <a:lnTo>
                  <a:pt x="31357" y="40385"/>
                </a:lnTo>
                <a:close/>
              </a:path>
              <a:path w="48894" h="94614">
                <a:moveTo>
                  <a:pt x="24726" y="46354"/>
                </a:moveTo>
                <a:lnTo>
                  <a:pt x="19590" y="39877"/>
                </a:lnTo>
                <a:lnTo>
                  <a:pt x="26922" y="41909"/>
                </a:lnTo>
                <a:lnTo>
                  <a:pt x="26758" y="42163"/>
                </a:lnTo>
                <a:lnTo>
                  <a:pt x="27793" y="42163"/>
                </a:lnTo>
                <a:lnTo>
                  <a:pt x="31894" y="43433"/>
                </a:lnTo>
                <a:lnTo>
                  <a:pt x="24369" y="43433"/>
                </a:lnTo>
                <a:lnTo>
                  <a:pt x="24726" y="46354"/>
                </a:lnTo>
                <a:close/>
              </a:path>
              <a:path w="48894" h="94614">
                <a:moveTo>
                  <a:pt x="27990" y="42163"/>
                </a:moveTo>
                <a:lnTo>
                  <a:pt x="27793" y="42163"/>
                </a:lnTo>
                <a:lnTo>
                  <a:pt x="26922" y="41909"/>
                </a:lnTo>
                <a:lnTo>
                  <a:pt x="27534" y="41020"/>
                </a:lnTo>
                <a:lnTo>
                  <a:pt x="26997" y="40385"/>
                </a:lnTo>
                <a:lnTo>
                  <a:pt x="27846" y="40385"/>
                </a:lnTo>
                <a:lnTo>
                  <a:pt x="27966" y="41909"/>
                </a:lnTo>
                <a:lnTo>
                  <a:pt x="27990" y="42163"/>
                </a:lnTo>
                <a:close/>
              </a:path>
              <a:path w="48894" h="94614">
                <a:moveTo>
                  <a:pt x="27793" y="42163"/>
                </a:moveTo>
                <a:lnTo>
                  <a:pt x="26758" y="42163"/>
                </a:lnTo>
                <a:lnTo>
                  <a:pt x="26922" y="41909"/>
                </a:lnTo>
                <a:lnTo>
                  <a:pt x="27793" y="42163"/>
                </a:lnTo>
                <a:close/>
              </a:path>
              <a:path w="48894" h="94614">
                <a:moveTo>
                  <a:pt x="26320" y="46862"/>
                </a:moveTo>
                <a:lnTo>
                  <a:pt x="26579" y="45211"/>
                </a:lnTo>
                <a:lnTo>
                  <a:pt x="27053" y="46354"/>
                </a:lnTo>
                <a:lnTo>
                  <a:pt x="26320" y="46862"/>
                </a:lnTo>
                <a:close/>
              </a:path>
              <a:path w="48894" h="94614">
                <a:moveTo>
                  <a:pt x="23142" y="48640"/>
                </a:moveTo>
                <a:lnTo>
                  <a:pt x="22875" y="46989"/>
                </a:lnTo>
                <a:lnTo>
                  <a:pt x="27243" y="46354"/>
                </a:lnTo>
                <a:lnTo>
                  <a:pt x="26386" y="46354"/>
                </a:lnTo>
                <a:lnTo>
                  <a:pt x="26320" y="46862"/>
                </a:lnTo>
                <a:lnTo>
                  <a:pt x="23142" y="48640"/>
                </a:lnTo>
                <a:close/>
              </a:path>
              <a:path w="48894" h="94614">
                <a:moveTo>
                  <a:pt x="46926" y="50037"/>
                </a:moveTo>
                <a:lnTo>
                  <a:pt x="25802" y="50037"/>
                </a:lnTo>
                <a:lnTo>
                  <a:pt x="26287" y="46989"/>
                </a:lnTo>
                <a:lnTo>
                  <a:pt x="27016" y="46354"/>
                </a:lnTo>
                <a:lnTo>
                  <a:pt x="27238" y="46862"/>
                </a:lnTo>
                <a:lnTo>
                  <a:pt x="47930" y="46989"/>
                </a:lnTo>
                <a:lnTo>
                  <a:pt x="47904" y="48767"/>
                </a:lnTo>
                <a:lnTo>
                  <a:pt x="46587" y="49402"/>
                </a:lnTo>
                <a:lnTo>
                  <a:pt x="46926" y="50037"/>
                </a:lnTo>
                <a:close/>
              </a:path>
              <a:path w="48894" h="94614">
                <a:moveTo>
                  <a:pt x="23160" y="48767"/>
                </a:moveTo>
                <a:lnTo>
                  <a:pt x="22935" y="48767"/>
                </a:lnTo>
                <a:lnTo>
                  <a:pt x="23142" y="48640"/>
                </a:lnTo>
                <a:close/>
              </a:path>
              <a:path w="48894" h="94614">
                <a:moveTo>
                  <a:pt x="38404" y="57784"/>
                </a:moveTo>
                <a:lnTo>
                  <a:pt x="32850" y="54736"/>
                </a:lnTo>
                <a:lnTo>
                  <a:pt x="23592" y="54736"/>
                </a:lnTo>
                <a:lnTo>
                  <a:pt x="24184" y="52323"/>
                </a:lnTo>
                <a:lnTo>
                  <a:pt x="24309" y="51815"/>
                </a:lnTo>
                <a:lnTo>
                  <a:pt x="23353" y="50037"/>
                </a:lnTo>
                <a:lnTo>
                  <a:pt x="23256" y="49402"/>
                </a:lnTo>
                <a:lnTo>
                  <a:pt x="23159" y="48767"/>
                </a:lnTo>
                <a:lnTo>
                  <a:pt x="22887" y="48767"/>
                </a:lnTo>
                <a:lnTo>
                  <a:pt x="25802" y="50037"/>
                </a:lnTo>
                <a:lnTo>
                  <a:pt x="46926" y="50037"/>
                </a:lnTo>
                <a:lnTo>
                  <a:pt x="47602" y="51180"/>
                </a:lnTo>
                <a:lnTo>
                  <a:pt x="39838" y="51180"/>
                </a:lnTo>
                <a:lnTo>
                  <a:pt x="40478" y="54228"/>
                </a:lnTo>
                <a:lnTo>
                  <a:pt x="39778" y="54228"/>
                </a:lnTo>
                <a:lnTo>
                  <a:pt x="38225" y="55371"/>
                </a:lnTo>
                <a:lnTo>
                  <a:pt x="38315" y="56514"/>
                </a:lnTo>
                <a:lnTo>
                  <a:pt x="38404" y="57784"/>
                </a:lnTo>
                <a:close/>
              </a:path>
              <a:path w="48894" h="94614">
                <a:moveTo>
                  <a:pt x="44437" y="52323"/>
                </a:moveTo>
                <a:lnTo>
                  <a:pt x="39838" y="51180"/>
                </a:lnTo>
                <a:lnTo>
                  <a:pt x="47602" y="51180"/>
                </a:lnTo>
                <a:lnTo>
                  <a:pt x="46587" y="51815"/>
                </a:lnTo>
                <a:lnTo>
                  <a:pt x="44437" y="52323"/>
                </a:lnTo>
                <a:close/>
              </a:path>
              <a:path w="48894" h="94614">
                <a:moveTo>
                  <a:pt x="18694" y="54228"/>
                </a:moveTo>
                <a:lnTo>
                  <a:pt x="15469" y="54228"/>
                </a:lnTo>
                <a:lnTo>
                  <a:pt x="16604" y="52323"/>
                </a:lnTo>
                <a:lnTo>
                  <a:pt x="18694" y="54228"/>
                </a:lnTo>
                <a:close/>
              </a:path>
              <a:path w="48894" h="94614">
                <a:moveTo>
                  <a:pt x="24045" y="66166"/>
                </a:moveTo>
                <a:lnTo>
                  <a:pt x="12184" y="66166"/>
                </a:lnTo>
                <a:lnTo>
                  <a:pt x="16723" y="64261"/>
                </a:lnTo>
                <a:lnTo>
                  <a:pt x="11945" y="62483"/>
                </a:lnTo>
                <a:lnTo>
                  <a:pt x="11646" y="61975"/>
                </a:lnTo>
                <a:lnTo>
                  <a:pt x="13020" y="61340"/>
                </a:lnTo>
                <a:lnTo>
                  <a:pt x="13020" y="58927"/>
                </a:lnTo>
                <a:lnTo>
                  <a:pt x="15350" y="58927"/>
                </a:lnTo>
                <a:lnTo>
                  <a:pt x="16245" y="58292"/>
                </a:lnTo>
                <a:lnTo>
                  <a:pt x="15529" y="57149"/>
                </a:lnTo>
                <a:lnTo>
                  <a:pt x="15947" y="55371"/>
                </a:lnTo>
                <a:lnTo>
                  <a:pt x="17082" y="55371"/>
                </a:lnTo>
                <a:lnTo>
                  <a:pt x="16962" y="54228"/>
                </a:lnTo>
                <a:lnTo>
                  <a:pt x="20845" y="54228"/>
                </a:lnTo>
                <a:lnTo>
                  <a:pt x="23592" y="54736"/>
                </a:lnTo>
                <a:lnTo>
                  <a:pt x="32850" y="54736"/>
                </a:lnTo>
                <a:lnTo>
                  <a:pt x="35762" y="58292"/>
                </a:lnTo>
                <a:lnTo>
                  <a:pt x="30102" y="58292"/>
                </a:lnTo>
                <a:lnTo>
                  <a:pt x="27501" y="63118"/>
                </a:lnTo>
                <a:lnTo>
                  <a:pt x="24966" y="63118"/>
                </a:lnTo>
                <a:lnTo>
                  <a:pt x="24045" y="66166"/>
                </a:lnTo>
                <a:close/>
              </a:path>
              <a:path w="48894" h="94614">
                <a:moveTo>
                  <a:pt x="40495" y="60197"/>
                </a:moveTo>
                <a:lnTo>
                  <a:pt x="39916" y="55371"/>
                </a:lnTo>
                <a:lnTo>
                  <a:pt x="39839" y="54736"/>
                </a:lnTo>
                <a:lnTo>
                  <a:pt x="39778" y="54228"/>
                </a:lnTo>
                <a:lnTo>
                  <a:pt x="40478" y="54228"/>
                </a:lnTo>
                <a:lnTo>
                  <a:pt x="40973" y="56514"/>
                </a:lnTo>
                <a:lnTo>
                  <a:pt x="43780" y="57149"/>
                </a:lnTo>
                <a:lnTo>
                  <a:pt x="42645" y="58292"/>
                </a:lnTo>
                <a:lnTo>
                  <a:pt x="40495" y="60197"/>
                </a:lnTo>
                <a:close/>
              </a:path>
              <a:path w="48894" h="94614">
                <a:moveTo>
                  <a:pt x="13080" y="58292"/>
                </a:moveTo>
                <a:lnTo>
                  <a:pt x="10691" y="57784"/>
                </a:lnTo>
                <a:lnTo>
                  <a:pt x="13259" y="56514"/>
                </a:lnTo>
                <a:lnTo>
                  <a:pt x="13140" y="57784"/>
                </a:lnTo>
                <a:lnTo>
                  <a:pt x="13080" y="58292"/>
                </a:lnTo>
                <a:close/>
              </a:path>
              <a:path w="48894" h="94614">
                <a:moveTo>
                  <a:pt x="36732" y="59562"/>
                </a:moveTo>
                <a:lnTo>
                  <a:pt x="30102" y="58292"/>
                </a:lnTo>
                <a:lnTo>
                  <a:pt x="35762" y="58292"/>
                </a:lnTo>
                <a:lnTo>
                  <a:pt x="36732" y="59562"/>
                </a:lnTo>
                <a:close/>
              </a:path>
              <a:path w="48894" h="94614">
                <a:moveTo>
                  <a:pt x="24727" y="75691"/>
                </a:moveTo>
                <a:lnTo>
                  <a:pt x="18993" y="72135"/>
                </a:lnTo>
                <a:lnTo>
                  <a:pt x="6271" y="72135"/>
                </a:lnTo>
                <a:lnTo>
                  <a:pt x="9616" y="70865"/>
                </a:lnTo>
                <a:lnTo>
                  <a:pt x="6689" y="69087"/>
                </a:lnTo>
                <a:lnTo>
                  <a:pt x="8182" y="66674"/>
                </a:lnTo>
                <a:lnTo>
                  <a:pt x="4479" y="66166"/>
                </a:lnTo>
                <a:lnTo>
                  <a:pt x="4380" y="65531"/>
                </a:lnTo>
                <a:lnTo>
                  <a:pt x="4280" y="64896"/>
                </a:lnTo>
                <a:lnTo>
                  <a:pt x="4180" y="64261"/>
                </a:lnTo>
                <a:lnTo>
                  <a:pt x="5079" y="63753"/>
                </a:lnTo>
                <a:lnTo>
                  <a:pt x="6331" y="62483"/>
                </a:lnTo>
                <a:lnTo>
                  <a:pt x="8059" y="63753"/>
                </a:lnTo>
                <a:lnTo>
                  <a:pt x="7973" y="64896"/>
                </a:lnTo>
                <a:lnTo>
                  <a:pt x="7883" y="66166"/>
                </a:lnTo>
                <a:lnTo>
                  <a:pt x="24045" y="66166"/>
                </a:lnTo>
                <a:lnTo>
                  <a:pt x="22756" y="70230"/>
                </a:lnTo>
                <a:lnTo>
                  <a:pt x="24966" y="70865"/>
                </a:lnTo>
                <a:lnTo>
                  <a:pt x="22039" y="70865"/>
                </a:lnTo>
                <a:lnTo>
                  <a:pt x="22039" y="71500"/>
                </a:lnTo>
                <a:lnTo>
                  <a:pt x="24667" y="72135"/>
                </a:lnTo>
                <a:lnTo>
                  <a:pt x="25623" y="73278"/>
                </a:lnTo>
                <a:lnTo>
                  <a:pt x="25085" y="75056"/>
                </a:lnTo>
                <a:lnTo>
                  <a:pt x="24727" y="75691"/>
                </a:lnTo>
                <a:close/>
              </a:path>
              <a:path w="48894" h="94614">
                <a:moveTo>
                  <a:pt x="12184" y="66166"/>
                </a:moveTo>
                <a:lnTo>
                  <a:pt x="7883" y="66166"/>
                </a:lnTo>
                <a:lnTo>
                  <a:pt x="10631" y="65531"/>
                </a:lnTo>
                <a:lnTo>
                  <a:pt x="11169" y="65531"/>
                </a:lnTo>
                <a:lnTo>
                  <a:pt x="11090" y="64515"/>
                </a:lnTo>
                <a:lnTo>
                  <a:pt x="10989" y="63118"/>
                </a:lnTo>
                <a:lnTo>
                  <a:pt x="12542" y="64261"/>
                </a:lnTo>
                <a:lnTo>
                  <a:pt x="12423" y="64896"/>
                </a:lnTo>
                <a:lnTo>
                  <a:pt x="12303" y="65531"/>
                </a:lnTo>
                <a:lnTo>
                  <a:pt x="12184" y="66166"/>
                </a:lnTo>
                <a:close/>
              </a:path>
              <a:path w="48894" h="94614">
                <a:moveTo>
                  <a:pt x="25683" y="70230"/>
                </a:moveTo>
                <a:lnTo>
                  <a:pt x="25566" y="69087"/>
                </a:lnTo>
                <a:lnTo>
                  <a:pt x="25502" y="68452"/>
                </a:lnTo>
                <a:lnTo>
                  <a:pt x="25386" y="67309"/>
                </a:lnTo>
                <a:lnTo>
                  <a:pt x="25321" y="66674"/>
                </a:lnTo>
                <a:lnTo>
                  <a:pt x="25205" y="65531"/>
                </a:lnTo>
                <a:lnTo>
                  <a:pt x="25085" y="64261"/>
                </a:lnTo>
                <a:lnTo>
                  <a:pt x="24966" y="63118"/>
                </a:lnTo>
                <a:lnTo>
                  <a:pt x="27176" y="63118"/>
                </a:lnTo>
                <a:lnTo>
                  <a:pt x="27297" y="67309"/>
                </a:lnTo>
                <a:lnTo>
                  <a:pt x="27411" y="68452"/>
                </a:lnTo>
                <a:lnTo>
                  <a:pt x="27474" y="69087"/>
                </a:lnTo>
                <a:lnTo>
                  <a:pt x="25683" y="70230"/>
                </a:lnTo>
                <a:close/>
              </a:path>
              <a:path w="48894" h="94614">
                <a:moveTo>
                  <a:pt x="27336" y="63372"/>
                </a:moveTo>
                <a:lnTo>
                  <a:pt x="27176" y="63118"/>
                </a:lnTo>
                <a:lnTo>
                  <a:pt x="27501" y="63118"/>
                </a:lnTo>
                <a:lnTo>
                  <a:pt x="27336" y="63372"/>
                </a:lnTo>
                <a:close/>
              </a:path>
              <a:path w="48894" h="94614">
                <a:moveTo>
                  <a:pt x="27784" y="64261"/>
                </a:moveTo>
                <a:lnTo>
                  <a:pt x="27216" y="63753"/>
                </a:lnTo>
                <a:lnTo>
                  <a:pt x="27336" y="63372"/>
                </a:lnTo>
                <a:lnTo>
                  <a:pt x="27784" y="64261"/>
                </a:lnTo>
                <a:close/>
              </a:path>
              <a:path w="48894" h="94614">
                <a:moveTo>
                  <a:pt x="31596" y="68452"/>
                </a:moveTo>
                <a:lnTo>
                  <a:pt x="27892" y="68452"/>
                </a:lnTo>
                <a:lnTo>
                  <a:pt x="29386" y="67309"/>
                </a:lnTo>
                <a:lnTo>
                  <a:pt x="28111" y="64896"/>
                </a:lnTo>
                <a:lnTo>
                  <a:pt x="28824" y="65531"/>
                </a:lnTo>
                <a:lnTo>
                  <a:pt x="31596" y="68452"/>
                </a:lnTo>
                <a:close/>
              </a:path>
              <a:path w="48894" h="94614">
                <a:moveTo>
                  <a:pt x="0" y="75691"/>
                </a:moveTo>
                <a:lnTo>
                  <a:pt x="0" y="73278"/>
                </a:lnTo>
                <a:lnTo>
                  <a:pt x="3344" y="69087"/>
                </a:lnTo>
                <a:lnTo>
                  <a:pt x="5913" y="69722"/>
                </a:lnTo>
                <a:lnTo>
                  <a:pt x="5988" y="70230"/>
                </a:lnTo>
                <a:lnTo>
                  <a:pt x="6082" y="70865"/>
                </a:lnTo>
                <a:lnTo>
                  <a:pt x="6177" y="71500"/>
                </a:lnTo>
                <a:lnTo>
                  <a:pt x="6271" y="72135"/>
                </a:lnTo>
                <a:lnTo>
                  <a:pt x="17679" y="72135"/>
                </a:lnTo>
                <a:lnTo>
                  <a:pt x="17142" y="75056"/>
                </a:lnTo>
                <a:lnTo>
                  <a:pt x="1971" y="75056"/>
                </a:lnTo>
                <a:lnTo>
                  <a:pt x="0" y="75691"/>
                </a:lnTo>
                <a:close/>
              </a:path>
              <a:path w="48894" h="94614">
                <a:moveTo>
                  <a:pt x="29266" y="78104"/>
                </a:moveTo>
                <a:lnTo>
                  <a:pt x="28082" y="78104"/>
                </a:lnTo>
                <a:lnTo>
                  <a:pt x="28729" y="75056"/>
                </a:lnTo>
                <a:lnTo>
                  <a:pt x="28788" y="72135"/>
                </a:lnTo>
                <a:lnTo>
                  <a:pt x="30589" y="73786"/>
                </a:lnTo>
                <a:lnTo>
                  <a:pt x="30757" y="73786"/>
                </a:lnTo>
                <a:lnTo>
                  <a:pt x="30376" y="74295"/>
                </a:lnTo>
                <a:lnTo>
                  <a:pt x="30043" y="75056"/>
                </a:lnTo>
                <a:lnTo>
                  <a:pt x="31297" y="76326"/>
                </a:lnTo>
                <a:lnTo>
                  <a:pt x="30282" y="76834"/>
                </a:lnTo>
                <a:lnTo>
                  <a:pt x="29266" y="78104"/>
                </a:lnTo>
                <a:close/>
              </a:path>
              <a:path w="48894" h="94614">
                <a:moveTo>
                  <a:pt x="33942" y="74295"/>
                </a:moveTo>
                <a:lnTo>
                  <a:pt x="33272" y="74295"/>
                </a:lnTo>
                <a:lnTo>
                  <a:pt x="30398" y="73786"/>
                </a:lnTo>
                <a:lnTo>
                  <a:pt x="30757" y="73786"/>
                </a:lnTo>
                <a:lnTo>
                  <a:pt x="33208" y="72135"/>
                </a:lnTo>
                <a:lnTo>
                  <a:pt x="33942" y="74295"/>
                </a:lnTo>
                <a:close/>
              </a:path>
              <a:path w="48894" h="94614">
                <a:moveTo>
                  <a:pt x="7525" y="86359"/>
                </a:moveTo>
                <a:lnTo>
                  <a:pt x="2448" y="82803"/>
                </a:lnTo>
                <a:lnTo>
                  <a:pt x="1493" y="80390"/>
                </a:lnTo>
                <a:lnTo>
                  <a:pt x="1606" y="79120"/>
                </a:lnTo>
                <a:lnTo>
                  <a:pt x="1697" y="78104"/>
                </a:lnTo>
                <a:lnTo>
                  <a:pt x="1811" y="76834"/>
                </a:lnTo>
                <a:lnTo>
                  <a:pt x="1858" y="76326"/>
                </a:lnTo>
                <a:lnTo>
                  <a:pt x="1971" y="75056"/>
                </a:lnTo>
                <a:lnTo>
                  <a:pt x="17142" y="75056"/>
                </a:lnTo>
                <a:lnTo>
                  <a:pt x="23441" y="74295"/>
                </a:lnTo>
                <a:lnTo>
                  <a:pt x="22476" y="74295"/>
                </a:lnTo>
                <a:lnTo>
                  <a:pt x="22586" y="75691"/>
                </a:lnTo>
                <a:lnTo>
                  <a:pt x="22636" y="76326"/>
                </a:lnTo>
                <a:lnTo>
                  <a:pt x="22965" y="78104"/>
                </a:lnTo>
                <a:lnTo>
                  <a:pt x="19292" y="78104"/>
                </a:lnTo>
                <a:lnTo>
                  <a:pt x="18396" y="78612"/>
                </a:lnTo>
                <a:lnTo>
                  <a:pt x="18555" y="79120"/>
                </a:lnTo>
                <a:lnTo>
                  <a:pt x="7514" y="79120"/>
                </a:lnTo>
                <a:lnTo>
                  <a:pt x="9868" y="83311"/>
                </a:lnTo>
                <a:lnTo>
                  <a:pt x="8896" y="83311"/>
                </a:lnTo>
                <a:lnTo>
                  <a:pt x="7525" y="86359"/>
                </a:lnTo>
                <a:close/>
              </a:path>
              <a:path w="48894" h="94614">
                <a:moveTo>
                  <a:pt x="26384" y="78485"/>
                </a:moveTo>
                <a:lnTo>
                  <a:pt x="25085" y="75691"/>
                </a:lnTo>
                <a:lnTo>
                  <a:pt x="27379" y="78104"/>
                </a:lnTo>
                <a:lnTo>
                  <a:pt x="26817" y="78104"/>
                </a:lnTo>
                <a:lnTo>
                  <a:pt x="26384" y="78485"/>
                </a:lnTo>
                <a:close/>
              </a:path>
              <a:path w="48894" h="94614">
                <a:moveTo>
                  <a:pt x="23293" y="79882"/>
                </a:moveTo>
                <a:lnTo>
                  <a:pt x="19292" y="78104"/>
                </a:lnTo>
                <a:lnTo>
                  <a:pt x="22965" y="78104"/>
                </a:lnTo>
                <a:lnTo>
                  <a:pt x="23293" y="79882"/>
                </a:lnTo>
                <a:close/>
              </a:path>
              <a:path w="48894" h="94614">
                <a:moveTo>
                  <a:pt x="27952" y="78612"/>
                </a:moveTo>
                <a:lnTo>
                  <a:pt x="27379" y="78104"/>
                </a:lnTo>
                <a:lnTo>
                  <a:pt x="28082" y="78104"/>
                </a:lnTo>
                <a:lnTo>
                  <a:pt x="27996" y="78485"/>
                </a:lnTo>
                <a:close/>
              </a:path>
              <a:path w="48894" h="94614">
                <a:moveTo>
                  <a:pt x="26695" y="79120"/>
                </a:moveTo>
                <a:lnTo>
                  <a:pt x="25934" y="79120"/>
                </a:lnTo>
                <a:lnTo>
                  <a:pt x="26160" y="78612"/>
                </a:lnTo>
                <a:lnTo>
                  <a:pt x="26384" y="78485"/>
                </a:lnTo>
                <a:lnTo>
                  <a:pt x="26695" y="79120"/>
                </a:lnTo>
                <a:close/>
              </a:path>
              <a:path w="48894" h="94614">
                <a:moveTo>
                  <a:pt x="24047" y="83311"/>
                </a:moveTo>
                <a:lnTo>
                  <a:pt x="22555" y="83311"/>
                </a:lnTo>
                <a:lnTo>
                  <a:pt x="24309" y="82295"/>
                </a:lnTo>
                <a:lnTo>
                  <a:pt x="23353" y="78612"/>
                </a:lnTo>
                <a:lnTo>
                  <a:pt x="25360" y="79120"/>
                </a:lnTo>
                <a:lnTo>
                  <a:pt x="25762" y="79120"/>
                </a:lnTo>
                <a:lnTo>
                  <a:pt x="26758" y="80390"/>
                </a:lnTo>
                <a:lnTo>
                  <a:pt x="25503" y="81660"/>
                </a:lnTo>
                <a:lnTo>
                  <a:pt x="24047" y="83311"/>
                </a:lnTo>
                <a:close/>
              </a:path>
              <a:path w="48894" h="94614">
                <a:moveTo>
                  <a:pt x="9868" y="83311"/>
                </a:moveTo>
                <a:lnTo>
                  <a:pt x="7514" y="79120"/>
                </a:lnTo>
                <a:lnTo>
                  <a:pt x="7100" y="79120"/>
                </a:lnTo>
                <a:lnTo>
                  <a:pt x="11945" y="80390"/>
                </a:lnTo>
                <a:lnTo>
                  <a:pt x="10153" y="82803"/>
                </a:lnTo>
                <a:lnTo>
                  <a:pt x="9868" y="83311"/>
                </a:lnTo>
                <a:close/>
              </a:path>
              <a:path w="48894" h="94614">
                <a:moveTo>
                  <a:pt x="12722" y="91185"/>
                </a:moveTo>
                <a:lnTo>
                  <a:pt x="12423" y="91185"/>
                </a:lnTo>
                <a:lnTo>
                  <a:pt x="9556" y="90042"/>
                </a:lnTo>
                <a:lnTo>
                  <a:pt x="8361" y="88772"/>
                </a:lnTo>
                <a:lnTo>
                  <a:pt x="9138" y="87629"/>
                </a:lnTo>
                <a:lnTo>
                  <a:pt x="10273" y="86994"/>
                </a:lnTo>
                <a:lnTo>
                  <a:pt x="9018" y="86994"/>
                </a:lnTo>
                <a:lnTo>
                  <a:pt x="8899" y="85851"/>
                </a:lnTo>
                <a:lnTo>
                  <a:pt x="10273" y="85216"/>
                </a:lnTo>
                <a:lnTo>
                  <a:pt x="8302" y="85216"/>
                </a:lnTo>
                <a:lnTo>
                  <a:pt x="8421" y="84581"/>
                </a:lnTo>
                <a:lnTo>
                  <a:pt x="10273" y="84073"/>
                </a:lnTo>
                <a:lnTo>
                  <a:pt x="9868" y="83311"/>
                </a:lnTo>
                <a:lnTo>
                  <a:pt x="10153" y="82803"/>
                </a:lnTo>
                <a:lnTo>
                  <a:pt x="11945" y="80390"/>
                </a:lnTo>
                <a:lnTo>
                  <a:pt x="7100" y="79120"/>
                </a:lnTo>
                <a:lnTo>
                  <a:pt x="18524" y="79120"/>
                </a:lnTo>
                <a:lnTo>
                  <a:pt x="19232" y="80390"/>
                </a:lnTo>
                <a:lnTo>
                  <a:pt x="18396" y="81025"/>
                </a:lnTo>
                <a:lnTo>
                  <a:pt x="23114" y="81025"/>
                </a:lnTo>
                <a:lnTo>
                  <a:pt x="22445" y="83311"/>
                </a:lnTo>
                <a:lnTo>
                  <a:pt x="24040" y="83311"/>
                </a:lnTo>
                <a:lnTo>
                  <a:pt x="23413" y="84073"/>
                </a:lnTo>
                <a:lnTo>
                  <a:pt x="19471" y="84073"/>
                </a:lnTo>
                <a:lnTo>
                  <a:pt x="17559" y="86994"/>
                </a:lnTo>
                <a:lnTo>
                  <a:pt x="18336" y="88264"/>
                </a:lnTo>
                <a:lnTo>
                  <a:pt x="16007" y="88264"/>
                </a:lnTo>
                <a:lnTo>
                  <a:pt x="16126" y="89407"/>
                </a:lnTo>
                <a:lnTo>
                  <a:pt x="16186" y="90042"/>
                </a:lnTo>
                <a:lnTo>
                  <a:pt x="15469" y="90042"/>
                </a:lnTo>
                <a:lnTo>
                  <a:pt x="12722" y="91185"/>
                </a:lnTo>
                <a:close/>
              </a:path>
              <a:path w="48894" h="94614">
                <a:moveTo>
                  <a:pt x="22338" y="81025"/>
                </a:moveTo>
                <a:lnTo>
                  <a:pt x="19650" y="81025"/>
                </a:lnTo>
                <a:lnTo>
                  <a:pt x="21203" y="80390"/>
                </a:lnTo>
                <a:lnTo>
                  <a:pt x="22338" y="81025"/>
                </a:lnTo>
                <a:close/>
              </a:path>
              <a:path w="48894" h="94614">
                <a:moveTo>
                  <a:pt x="17440" y="89407"/>
                </a:moveTo>
                <a:lnTo>
                  <a:pt x="16007" y="88264"/>
                </a:lnTo>
                <a:lnTo>
                  <a:pt x="18037" y="88264"/>
                </a:lnTo>
                <a:lnTo>
                  <a:pt x="17440" y="89407"/>
                </a:lnTo>
                <a:close/>
              </a:path>
              <a:path w="48894" h="94614">
                <a:moveTo>
                  <a:pt x="15827" y="94233"/>
                </a:moveTo>
                <a:lnTo>
                  <a:pt x="15051" y="93598"/>
                </a:lnTo>
                <a:lnTo>
                  <a:pt x="14944" y="92963"/>
                </a:lnTo>
                <a:lnTo>
                  <a:pt x="14838" y="92328"/>
                </a:lnTo>
                <a:lnTo>
                  <a:pt x="14752" y="91820"/>
                </a:lnTo>
                <a:lnTo>
                  <a:pt x="13259" y="91820"/>
                </a:lnTo>
                <a:lnTo>
                  <a:pt x="15469" y="90042"/>
                </a:lnTo>
                <a:lnTo>
                  <a:pt x="16186" y="90042"/>
                </a:lnTo>
                <a:lnTo>
                  <a:pt x="16186" y="90550"/>
                </a:lnTo>
                <a:lnTo>
                  <a:pt x="19172" y="91820"/>
                </a:lnTo>
                <a:lnTo>
                  <a:pt x="18913" y="92328"/>
                </a:lnTo>
                <a:lnTo>
                  <a:pt x="16484" y="92328"/>
                </a:lnTo>
                <a:lnTo>
                  <a:pt x="15827" y="94233"/>
                </a:lnTo>
                <a:close/>
              </a:path>
              <a:path w="48894" h="94614">
                <a:moveTo>
                  <a:pt x="18396" y="93598"/>
                </a:moveTo>
                <a:lnTo>
                  <a:pt x="16425" y="92963"/>
                </a:lnTo>
                <a:lnTo>
                  <a:pt x="16484" y="92328"/>
                </a:lnTo>
                <a:lnTo>
                  <a:pt x="18913" y="92328"/>
                </a:lnTo>
                <a:lnTo>
                  <a:pt x="18396" y="93598"/>
                </a:lnTo>
                <a:close/>
              </a:path>
            </a:pathLst>
          </a:custGeom>
          <a:solidFill>
            <a:srgbClr val="E4326E"/>
          </a:solidFill>
        </p:spPr>
        <p:txBody>
          <a:bodyPr wrap="square" lIns="0" tIns="0" rIns="0" bIns="0" rtlCol="0"/>
          <a:lstStyle/>
          <a:p>
            <a:endParaRPr/>
          </a:p>
        </p:txBody>
      </p:sp>
      <p:sp>
        <p:nvSpPr>
          <p:cNvPr id="123" name="object 123"/>
          <p:cNvSpPr/>
          <p:nvPr/>
        </p:nvSpPr>
        <p:spPr>
          <a:xfrm>
            <a:off x="14051807" y="2160765"/>
            <a:ext cx="144145" cy="36830"/>
          </a:xfrm>
          <a:custGeom>
            <a:avLst/>
            <a:gdLst/>
            <a:ahLst/>
            <a:cxnLst/>
            <a:rect l="l" t="t" r="r" b="b"/>
            <a:pathLst>
              <a:path w="144144" h="36830">
                <a:moveTo>
                  <a:pt x="126174" y="5587"/>
                </a:moveTo>
                <a:lnTo>
                  <a:pt x="124219" y="5587"/>
                </a:lnTo>
                <a:lnTo>
                  <a:pt x="125427" y="2285"/>
                </a:lnTo>
                <a:lnTo>
                  <a:pt x="128055" y="0"/>
                </a:lnTo>
                <a:lnTo>
                  <a:pt x="131192" y="2285"/>
                </a:lnTo>
                <a:lnTo>
                  <a:pt x="130481" y="3555"/>
                </a:lnTo>
                <a:lnTo>
                  <a:pt x="126174" y="5587"/>
                </a:lnTo>
                <a:close/>
              </a:path>
              <a:path w="144144" h="36830">
                <a:moveTo>
                  <a:pt x="117135" y="8127"/>
                </a:moveTo>
                <a:lnTo>
                  <a:pt x="110119" y="8127"/>
                </a:lnTo>
                <a:lnTo>
                  <a:pt x="113362" y="3555"/>
                </a:lnTo>
                <a:lnTo>
                  <a:pt x="115453" y="1142"/>
                </a:lnTo>
                <a:lnTo>
                  <a:pt x="120278" y="5587"/>
                </a:lnTo>
                <a:lnTo>
                  <a:pt x="119096" y="5587"/>
                </a:lnTo>
                <a:lnTo>
                  <a:pt x="117135" y="8127"/>
                </a:lnTo>
                <a:close/>
              </a:path>
              <a:path w="144144" h="36830">
                <a:moveTo>
                  <a:pt x="101105" y="13839"/>
                </a:moveTo>
                <a:lnTo>
                  <a:pt x="100762" y="13839"/>
                </a:lnTo>
                <a:lnTo>
                  <a:pt x="100301" y="11937"/>
                </a:lnTo>
                <a:lnTo>
                  <a:pt x="100103" y="11429"/>
                </a:lnTo>
                <a:lnTo>
                  <a:pt x="98779" y="10413"/>
                </a:lnTo>
                <a:lnTo>
                  <a:pt x="96519" y="10413"/>
                </a:lnTo>
                <a:lnTo>
                  <a:pt x="96399" y="9905"/>
                </a:lnTo>
                <a:lnTo>
                  <a:pt x="96310" y="9524"/>
                </a:lnTo>
                <a:lnTo>
                  <a:pt x="96190" y="9016"/>
                </a:lnTo>
                <a:lnTo>
                  <a:pt x="96101" y="8635"/>
                </a:lnTo>
                <a:lnTo>
                  <a:pt x="96041" y="8381"/>
                </a:lnTo>
                <a:lnTo>
                  <a:pt x="102114" y="3555"/>
                </a:lnTo>
                <a:lnTo>
                  <a:pt x="101917" y="3555"/>
                </a:lnTo>
                <a:lnTo>
                  <a:pt x="102881" y="6857"/>
                </a:lnTo>
                <a:lnTo>
                  <a:pt x="103029" y="7365"/>
                </a:lnTo>
                <a:lnTo>
                  <a:pt x="108046" y="7365"/>
                </a:lnTo>
                <a:lnTo>
                  <a:pt x="109932" y="8127"/>
                </a:lnTo>
                <a:lnTo>
                  <a:pt x="117135" y="8127"/>
                </a:lnTo>
                <a:lnTo>
                  <a:pt x="116110" y="9524"/>
                </a:lnTo>
                <a:lnTo>
                  <a:pt x="115393" y="9651"/>
                </a:lnTo>
                <a:lnTo>
                  <a:pt x="114948" y="10413"/>
                </a:lnTo>
                <a:lnTo>
                  <a:pt x="114835" y="11048"/>
                </a:lnTo>
                <a:lnTo>
                  <a:pt x="114766" y="11937"/>
                </a:lnTo>
                <a:lnTo>
                  <a:pt x="114678" y="12572"/>
                </a:lnTo>
                <a:lnTo>
                  <a:pt x="101339" y="12572"/>
                </a:lnTo>
                <a:lnTo>
                  <a:pt x="101245" y="13080"/>
                </a:lnTo>
                <a:lnTo>
                  <a:pt x="101150" y="13588"/>
                </a:lnTo>
                <a:lnTo>
                  <a:pt x="101105" y="13839"/>
                </a:lnTo>
                <a:close/>
              </a:path>
              <a:path w="144144" h="36830">
                <a:moveTo>
                  <a:pt x="95086" y="10413"/>
                </a:moveTo>
                <a:lnTo>
                  <a:pt x="81054" y="10413"/>
                </a:lnTo>
                <a:lnTo>
                  <a:pt x="80930" y="6984"/>
                </a:lnTo>
                <a:lnTo>
                  <a:pt x="81555" y="6984"/>
                </a:lnTo>
                <a:lnTo>
                  <a:pt x="91561" y="4952"/>
                </a:lnTo>
                <a:lnTo>
                  <a:pt x="91638" y="5999"/>
                </a:lnTo>
                <a:lnTo>
                  <a:pt x="91742" y="7365"/>
                </a:lnTo>
                <a:lnTo>
                  <a:pt x="91860" y="9016"/>
                </a:lnTo>
                <a:lnTo>
                  <a:pt x="93762" y="9016"/>
                </a:lnTo>
                <a:lnTo>
                  <a:pt x="94703" y="9651"/>
                </a:lnTo>
                <a:lnTo>
                  <a:pt x="95086" y="10413"/>
                </a:lnTo>
                <a:close/>
              </a:path>
              <a:path w="144144" h="36830">
                <a:moveTo>
                  <a:pt x="120171" y="11048"/>
                </a:moveTo>
                <a:lnTo>
                  <a:pt x="117364" y="10413"/>
                </a:lnTo>
                <a:lnTo>
                  <a:pt x="119085" y="5587"/>
                </a:lnTo>
                <a:lnTo>
                  <a:pt x="120178" y="5587"/>
                </a:lnTo>
                <a:lnTo>
                  <a:pt x="122500" y="6857"/>
                </a:lnTo>
                <a:lnTo>
                  <a:pt x="127110" y="6857"/>
                </a:lnTo>
                <a:lnTo>
                  <a:pt x="120463" y="6984"/>
                </a:lnTo>
                <a:lnTo>
                  <a:pt x="120358" y="8635"/>
                </a:lnTo>
                <a:lnTo>
                  <a:pt x="120264" y="9905"/>
                </a:lnTo>
                <a:lnTo>
                  <a:pt x="120171" y="11048"/>
                </a:lnTo>
                <a:close/>
              </a:path>
              <a:path w="144144" h="36830">
                <a:moveTo>
                  <a:pt x="127110" y="6857"/>
                </a:moveTo>
                <a:lnTo>
                  <a:pt x="122500" y="6857"/>
                </a:lnTo>
                <a:lnTo>
                  <a:pt x="124359" y="5587"/>
                </a:lnTo>
                <a:lnTo>
                  <a:pt x="125527" y="5587"/>
                </a:lnTo>
                <a:lnTo>
                  <a:pt x="126752" y="5999"/>
                </a:lnTo>
                <a:lnTo>
                  <a:pt x="127031" y="5999"/>
                </a:lnTo>
                <a:lnTo>
                  <a:pt x="127110" y="6857"/>
                </a:lnTo>
                <a:close/>
              </a:path>
              <a:path w="144144" h="36830">
                <a:moveTo>
                  <a:pt x="108046" y="7365"/>
                </a:moveTo>
                <a:lnTo>
                  <a:pt x="103029" y="7365"/>
                </a:lnTo>
                <a:lnTo>
                  <a:pt x="105717" y="6984"/>
                </a:lnTo>
                <a:lnTo>
                  <a:pt x="108046" y="7365"/>
                </a:lnTo>
                <a:close/>
              </a:path>
              <a:path w="144144" h="36830">
                <a:moveTo>
                  <a:pt x="123396" y="9905"/>
                </a:moveTo>
                <a:lnTo>
                  <a:pt x="121127" y="9905"/>
                </a:lnTo>
                <a:lnTo>
                  <a:pt x="121033" y="9524"/>
                </a:lnTo>
                <a:lnTo>
                  <a:pt x="120909" y="9016"/>
                </a:lnTo>
                <a:lnTo>
                  <a:pt x="120816" y="8635"/>
                </a:lnTo>
                <a:lnTo>
                  <a:pt x="120753" y="8381"/>
                </a:lnTo>
                <a:lnTo>
                  <a:pt x="120679" y="8127"/>
                </a:lnTo>
                <a:lnTo>
                  <a:pt x="120567" y="7746"/>
                </a:lnTo>
                <a:lnTo>
                  <a:pt x="120484" y="6984"/>
                </a:lnTo>
                <a:lnTo>
                  <a:pt x="127127" y="6984"/>
                </a:lnTo>
                <a:lnTo>
                  <a:pt x="127159" y="7365"/>
                </a:lnTo>
                <a:lnTo>
                  <a:pt x="128162" y="7746"/>
                </a:lnTo>
                <a:lnTo>
                  <a:pt x="127193" y="9524"/>
                </a:lnTo>
                <a:lnTo>
                  <a:pt x="124113" y="9524"/>
                </a:lnTo>
                <a:lnTo>
                  <a:pt x="123396" y="9905"/>
                </a:lnTo>
                <a:close/>
              </a:path>
              <a:path w="144144" h="36830">
                <a:moveTo>
                  <a:pt x="93712" y="9016"/>
                </a:moveTo>
                <a:lnTo>
                  <a:pt x="91860" y="9016"/>
                </a:lnTo>
                <a:lnTo>
                  <a:pt x="92995" y="8635"/>
                </a:lnTo>
                <a:lnTo>
                  <a:pt x="93712" y="9016"/>
                </a:lnTo>
                <a:close/>
              </a:path>
              <a:path w="144144" h="36830">
                <a:moveTo>
                  <a:pt x="126870" y="9905"/>
                </a:moveTo>
                <a:lnTo>
                  <a:pt x="126248" y="9905"/>
                </a:lnTo>
                <a:lnTo>
                  <a:pt x="124949" y="9524"/>
                </a:lnTo>
                <a:lnTo>
                  <a:pt x="127193" y="9524"/>
                </a:lnTo>
                <a:lnTo>
                  <a:pt x="126870" y="9905"/>
                </a:lnTo>
                <a:close/>
              </a:path>
              <a:path w="144144" h="36830">
                <a:moveTo>
                  <a:pt x="76042" y="10413"/>
                </a:moveTo>
                <a:lnTo>
                  <a:pt x="74895" y="10413"/>
                </a:lnTo>
                <a:lnTo>
                  <a:pt x="74976" y="9905"/>
                </a:lnTo>
                <a:lnTo>
                  <a:pt x="75028" y="9651"/>
                </a:lnTo>
                <a:lnTo>
                  <a:pt x="76042" y="10413"/>
                </a:lnTo>
                <a:close/>
              </a:path>
              <a:path w="144144" h="36830">
                <a:moveTo>
                  <a:pt x="74822" y="10794"/>
                </a:moveTo>
                <a:lnTo>
                  <a:pt x="56394" y="10794"/>
                </a:lnTo>
                <a:lnTo>
                  <a:pt x="144114" y="10413"/>
                </a:lnTo>
                <a:lnTo>
                  <a:pt x="74895" y="10413"/>
                </a:lnTo>
                <a:lnTo>
                  <a:pt x="74822" y="10794"/>
                </a:lnTo>
                <a:close/>
              </a:path>
              <a:path w="144144" h="36830">
                <a:moveTo>
                  <a:pt x="81177" y="10794"/>
                </a:moveTo>
                <a:lnTo>
                  <a:pt x="76529" y="10794"/>
                </a:lnTo>
                <a:lnTo>
                  <a:pt x="76053" y="10413"/>
                </a:lnTo>
                <a:lnTo>
                  <a:pt x="81054" y="10413"/>
                </a:lnTo>
                <a:lnTo>
                  <a:pt x="81177" y="10794"/>
                </a:lnTo>
                <a:close/>
              </a:path>
              <a:path w="144144" h="36830">
                <a:moveTo>
                  <a:pt x="96993" y="10794"/>
                </a:moveTo>
                <a:lnTo>
                  <a:pt x="95268" y="10794"/>
                </a:lnTo>
                <a:lnTo>
                  <a:pt x="95086" y="10413"/>
                </a:lnTo>
                <a:lnTo>
                  <a:pt x="96519" y="10413"/>
                </a:lnTo>
                <a:lnTo>
                  <a:pt x="96993" y="10794"/>
                </a:lnTo>
                <a:close/>
              </a:path>
              <a:path w="144144" h="36830">
                <a:moveTo>
                  <a:pt x="98417" y="11937"/>
                </a:moveTo>
                <a:lnTo>
                  <a:pt x="97713" y="11937"/>
                </a:lnTo>
                <a:lnTo>
                  <a:pt x="99212" y="10413"/>
                </a:lnTo>
                <a:lnTo>
                  <a:pt x="98779" y="10413"/>
                </a:lnTo>
                <a:lnTo>
                  <a:pt x="100103" y="11429"/>
                </a:lnTo>
                <a:lnTo>
                  <a:pt x="97784" y="11429"/>
                </a:lnTo>
                <a:lnTo>
                  <a:pt x="98417" y="11937"/>
                </a:lnTo>
                <a:close/>
              </a:path>
              <a:path w="144144" h="36830">
                <a:moveTo>
                  <a:pt x="79069" y="12826"/>
                </a:moveTo>
                <a:lnTo>
                  <a:pt x="74443" y="12826"/>
                </a:lnTo>
                <a:lnTo>
                  <a:pt x="74490" y="12572"/>
                </a:lnTo>
                <a:lnTo>
                  <a:pt x="74608" y="11937"/>
                </a:lnTo>
                <a:lnTo>
                  <a:pt x="74703" y="11429"/>
                </a:lnTo>
                <a:lnTo>
                  <a:pt x="74822" y="10794"/>
                </a:lnTo>
                <a:lnTo>
                  <a:pt x="76529" y="10794"/>
                </a:lnTo>
                <a:lnTo>
                  <a:pt x="79069" y="12826"/>
                </a:lnTo>
                <a:close/>
              </a:path>
              <a:path w="144144" h="36830">
                <a:moveTo>
                  <a:pt x="101368" y="15493"/>
                </a:moveTo>
                <a:lnTo>
                  <a:pt x="82702" y="15493"/>
                </a:lnTo>
                <a:lnTo>
                  <a:pt x="81383" y="11429"/>
                </a:lnTo>
                <a:lnTo>
                  <a:pt x="81260" y="11048"/>
                </a:lnTo>
                <a:lnTo>
                  <a:pt x="81177" y="10794"/>
                </a:lnTo>
                <a:lnTo>
                  <a:pt x="95268" y="10794"/>
                </a:lnTo>
                <a:lnTo>
                  <a:pt x="96161" y="11429"/>
                </a:lnTo>
                <a:lnTo>
                  <a:pt x="95882" y="11429"/>
                </a:lnTo>
                <a:lnTo>
                  <a:pt x="97713" y="11937"/>
                </a:lnTo>
                <a:lnTo>
                  <a:pt x="98417" y="11937"/>
                </a:lnTo>
                <a:lnTo>
                  <a:pt x="100762" y="13839"/>
                </a:lnTo>
                <a:lnTo>
                  <a:pt x="101368" y="15493"/>
                </a:lnTo>
                <a:close/>
              </a:path>
              <a:path w="144144" h="36830">
                <a:moveTo>
                  <a:pt x="100765" y="13839"/>
                </a:moveTo>
                <a:lnTo>
                  <a:pt x="96993" y="10794"/>
                </a:lnTo>
                <a:lnTo>
                  <a:pt x="98837" y="10794"/>
                </a:lnTo>
                <a:lnTo>
                  <a:pt x="98213" y="11429"/>
                </a:lnTo>
                <a:lnTo>
                  <a:pt x="100117" y="11429"/>
                </a:lnTo>
                <a:lnTo>
                  <a:pt x="100698" y="13588"/>
                </a:lnTo>
                <a:lnTo>
                  <a:pt x="100765" y="13839"/>
                </a:lnTo>
                <a:close/>
              </a:path>
              <a:path w="144144" h="36830">
                <a:moveTo>
                  <a:pt x="119855" y="13839"/>
                </a:moveTo>
                <a:lnTo>
                  <a:pt x="114274" y="13839"/>
                </a:lnTo>
                <a:lnTo>
                  <a:pt x="115856" y="13080"/>
                </a:lnTo>
                <a:lnTo>
                  <a:pt x="116841" y="12826"/>
                </a:lnTo>
                <a:lnTo>
                  <a:pt x="116429" y="12826"/>
                </a:lnTo>
                <a:lnTo>
                  <a:pt x="117722" y="10794"/>
                </a:lnTo>
                <a:lnTo>
                  <a:pt x="118260" y="11048"/>
                </a:lnTo>
                <a:lnTo>
                  <a:pt x="120052" y="13588"/>
                </a:lnTo>
                <a:lnTo>
                  <a:pt x="119855" y="13839"/>
                </a:lnTo>
                <a:close/>
              </a:path>
              <a:path w="144144" h="36830">
                <a:moveTo>
                  <a:pt x="103441" y="20136"/>
                </a:moveTo>
                <a:lnTo>
                  <a:pt x="102671" y="19684"/>
                </a:lnTo>
                <a:lnTo>
                  <a:pt x="102734" y="19049"/>
                </a:lnTo>
                <a:lnTo>
                  <a:pt x="102805" y="18287"/>
                </a:lnTo>
                <a:lnTo>
                  <a:pt x="102910" y="17144"/>
                </a:lnTo>
                <a:lnTo>
                  <a:pt x="71971" y="17144"/>
                </a:lnTo>
                <a:lnTo>
                  <a:pt x="71267" y="15112"/>
                </a:lnTo>
                <a:lnTo>
                  <a:pt x="71135" y="14731"/>
                </a:lnTo>
                <a:lnTo>
                  <a:pt x="71015" y="13839"/>
                </a:lnTo>
                <a:lnTo>
                  <a:pt x="70935" y="12826"/>
                </a:lnTo>
                <a:lnTo>
                  <a:pt x="70821" y="11429"/>
                </a:lnTo>
                <a:lnTo>
                  <a:pt x="70332" y="11429"/>
                </a:lnTo>
                <a:lnTo>
                  <a:pt x="74079" y="12826"/>
                </a:lnTo>
                <a:lnTo>
                  <a:pt x="79071" y="12826"/>
                </a:lnTo>
                <a:lnTo>
                  <a:pt x="82363" y="15493"/>
                </a:lnTo>
                <a:lnTo>
                  <a:pt x="111089" y="15493"/>
                </a:lnTo>
                <a:lnTo>
                  <a:pt x="107138" y="16255"/>
                </a:lnTo>
                <a:lnTo>
                  <a:pt x="107549" y="16255"/>
                </a:lnTo>
                <a:lnTo>
                  <a:pt x="107633" y="17398"/>
                </a:lnTo>
                <a:lnTo>
                  <a:pt x="104305" y="17398"/>
                </a:lnTo>
                <a:lnTo>
                  <a:pt x="103462" y="19684"/>
                </a:lnTo>
                <a:lnTo>
                  <a:pt x="103441" y="20136"/>
                </a:lnTo>
                <a:close/>
              </a:path>
              <a:path w="144144" h="36830">
                <a:moveTo>
                  <a:pt x="109730" y="16763"/>
                </a:moveTo>
                <a:lnTo>
                  <a:pt x="107589" y="16763"/>
                </a:lnTo>
                <a:lnTo>
                  <a:pt x="107490" y="15493"/>
                </a:lnTo>
                <a:lnTo>
                  <a:pt x="102850" y="15493"/>
                </a:lnTo>
                <a:lnTo>
                  <a:pt x="102850" y="14731"/>
                </a:lnTo>
                <a:lnTo>
                  <a:pt x="101238" y="12572"/>
                </a:lnTo>
                <a:lnTo>
                  <a:pt x="114678" y="12572"/>
                </a:lnTo>
                <a:lnTo>
                  <a:pt x="114561" y="12826"/>
                </a:lnTo>
                <a:lnTo>
                  <a:pt x="106345" y="12826"/>
                </a:lnTo>
                <a:lnTo>
                  <a:pt x="106547" y="13080"/>
                </a:lnTo>
                <a:lnTo>
                  <a:pt x="106057" y="13588"/>
                </a:lnTo>
                <a:lnTo>
                  <a:pt x="105000" y="14985"/>
                </a:lnTo>
                <a:lnTo>
                  <a:pt x="109181" y="16255"/>
                </a:lnTo>
                <a:lnTo>
                  <a:pt x="110144" y="16255"/>
                </a:lnTo>
                <a:lnTo>
                  <a:pt x="109730" y="16763"/>
                </a:lnTo>
                <a:close/>
              </a:path>
              <a:path w="144144" h="36830">
                <a:moveTo>
                  <a:pt x="26203" y="17398"/>
                </a:moveTo>
                <a:lnTo>
                  <a:pt x="25949" y="17144"/>
                </a:lnTo>
                <a:lnTo>
                  <a:pt x="25742" y="16763"/>
                </a:lnTo>
                <a:lnTo>
                  <a:pt x="35776" y="12826"/>
                </a:lnTo>
                <a:lnTo>
                  <a:pt x="35655" y="14985"/>
                </a:lnTo>
                <a:lnTo>
                  <a:pt x="35580" y="16255"/>
                </a:lnTo>
                <a:lnTo>
                  <a:pt x="26070" y="16255"/>
                </a:lnTo>
                <a:lnTo>
                  <a:pt x="26174" y="17144"/>
                </a:lnTo>
                <a:lnTo>
                  <a:pt x="26203" y="17398"/>
                </a:lnTo>
                <a:close/>
              </a:path>
              <a:path w="144144" h="36830">
                <a:moveTo>
                  <a:pt x="106441" y="13080"/>
                </a:moveTo>
                <a:lnTo>
                  <a:pt x="106345" y="12826"/>
                </a:lnTo>
                <a:lnTo>
                  <a:pt x="106633" y="12826"/>
                </a:lnTo>
                <a:lnTo>
                  <a:pt x="106441" y="13080"/>
                </a:lnTo>
                <a:close/>
              </a:path>
              <a:path w="144144" h="36830">
                <a:moveTo>
                  <a:pt x="110144" y="16255"/>
                </a:moveTo>
                <a:lnTo>
                  <a:pt x="109079" y="16255"/>
                </a:lnTo>
                <a:lnTo>
                  <a:pt x="106952" y="13588"/>
                </a:lnTo>
                <a:lnTo>
                  <a:pt x="106441" y="13080"/>
                </a:lnTo>
                <a:lnTo>
                  <a:pt x="106633" y="12826"/>
                </a:lnTo>
                <a:lnTo>
                  <a:pt x="114503" y="12826"/>
                </a:lnTo>
                <a:lnTo>
                  <a:pt x="114256" y="13588"/>
                </a:lnTo>
                <a:lnTo>
                  <a:pt x="111122" y="13588"/>
                </a:lnTo>
                <a:lnTo>
                  <a:pt x="111830" y="14985"/>
                </a:lnTo>
                <a:lnTo>
                  <a:pt x="113065" y="15112"/>
                </a:lnTo>
                <a:lnTo>
                  <a:pt x="111089" y="15493"/>
                </a:lnTo>
                <a:lnTo>
                  <a:pt x="110765" y="15493"/>
                </a:lnTo>
                <a:lnTo>
                  <a:pt x="110144" y="16255"/>
                </a:lnTo>
                <a:close/>
              </a:path>
              <a:path w="144144" h="36830">
                <a:moveTo>
                  <a:pt x="61140" y="20827"/>
                </a:moveTo>
                <a:lnTo>
                  <a:pt x="47248" y="20827"/>
                </a:lnTo>
                <a:lnTo>
                  <a:pt x="45599" y="15493"/>
                </a:lnTo>
                <a:lnTo>
                  <a:pt x="45489" y="15112"/>
                </a:lnTo>
                <a:lnTo>
                  <a:pt x="54948" y="13080"/>
                </a:lnTo>
                <a:lnTo>
                  <a:pt x="54890" y="19049"/>
                </a:lnTo>
                <a:lnTo>
                  <a:pt x="59607" y="19049"/>
                </a:lnTo>
                <a:lnTo>
                  <a:pt x="60204" y="19684"/>
                </a:lnTo>
                <a:lnTo>
                  <a:pt x="60747" y="20383"/>
                </a:lnTo>
                <a:lnTo>
                  <a:pt x="61140" y="20827"/>
                </a:lnTo>
                <a:close/>
              </a:path>
              <a:path w="144144" h="36830">
                <a:moveTo>
                  <a:pt x="114186" y="13839"/>
                </a:moveTo>
                <a:lnTo>
                  <a:pt x="111857" y="13839"/>
                </a:lnTo>
                <a:lnTo>
                  <a:pt x="110913" y="13588"/>
                </a:lnTo>
                <a:lnTo>
                  <a:pt x="114256" y="13588"/>
                </a:lnTo>
                <a:lnTo>
                  <a:pt x="114186" y="13839"/>
                </a:lnTo>
                <a:close/>
              </a:path>
              <a:path w="144144" h="36830">
                <a:moveTo>
                  <a:pt x="62027" y="21970"/>
                </a:moveTo>
                <a:lnTo>
                  <a:pt x="38143" y="21970"/>
                </a:lnTo>
                <a:lnTo>
                  <a:pt x="39870" y="16255"/>
                </a:lnTo>
                <a:lnTo>
                  <a:pt x="44622" y="13839"/>
                </a:lnTo>
                <a:lnTo>
                  <a:pt x="47237" y="20827"/>
                </a:lnTo>
                <a:lnTo>
                  <a:pt x="61140" y="20827"/>
                </a:lnTo>
                <a:lnTo>
                  <a:pt x="62027" y="21970"/>
                </a:lnTo>
                <a:close/>
              </a:path>
              <a:path w="144144" h="36830">
                <a:moveTo>
                  <a:pt x="101350" y="14350"/>
                </a:moveTo>
                <a:lnTo>
                  <a:pt x="101012" y="14350"/>
                </a:lnTo>
                <a:lnTo>
                  <a:pt x="101105" y="13839"/>
                </a:lnTo>
                <a:lnTo>
                  <a:pt x="100762" y="13839"/>
                </a:lnTo>
                <a:lnTo>
                  <a:pt x="101350" y="14350"/>
                </a:lnTo>
                <a:close/>
              </a:path>
              <a:path w="144144" h="36830">
                <a:moveTo>
                  <a:pt x="112168" y="17144"/>
                </a:moveTo>
                <a:lnTo>
                  <a:pt x="112263" y="15493"/>
                </a:lnTo>
                <a:lnTo>
                  <a:pt x="112354" y="13839"/>
                </a:lnTo>
                <a:lnTo>
                  <a:pt x="116812" y="13839"/>
                </a:lnTo>
                <a:lnTo>
                  <a:pt x="113959" y="14350"/>
                </a:lnTo>
                <a:lnTo>
                  <a:pt x="112168" y="17144"/>
                </a:lnTo>
                <a:close/>
              </a:path>
              <a:path w="144144" h="36830">
                <a:moveTo>
                  <a:pt x="118319" y="14477"/>
                </a:moveTo>
                <a:lnTo>
                  <a:pt x="116274" y="13839"/>
                </a:lnTo>
                <a:lnTo>
                  <a:pt x="120120" y="13839"/>
                </a:lnTo>
                <a:lnTo>
                  <a:pt x="118319" y="14477"/>
                </a:lnTo>
                <a:close/>
              </a:path>
              <a:path w="144144" h="36830">
                <a:moveTo>
                  <a:pt x="71433" y="16255"/>
                </a:moveTo>
                <a:lnTo>
                  <a:pt x="68184" y="16255"/>
                </a:lnTo>
                <a:lnTo>
                  <a:pt x="68964" y="15493"/>
                </a:lnTo>
                <a:lnTo>
                  <a:pt x="69522" y="14985"/>
                </a:lnTo>
                <a:lnTo>
                  <a:pt x="70209" y="15112"/>
                </a:lnTo>
                <a:lnTo>
                  <a:pt x="70825" y="15112"/>
                </a:lnTo>
                <a:lnTo>
                  <a:pt x="71433" y="16255"/>
                </a:lnTo>
                <a:close/>
              </a:path>
              <a:path w="144144" h="36830">
                <a:moveTo>
                  <a:pt x="1134" y="34416"/>
                </a:moveTo>
                <a:lnTo>
                  <a:pt x="0" y="32130"/>
                </a:lnTo>
                <a:lnTo>
                  <a:pt x="86" y="30733"/>
                </a:lnTo>
                <a:lnTo>
                  <a:pt x="1831" y="24510"/>
                </a:lnTo>
                <a:lnTo>
                  <a:pt x="2402" y="22605"/>
                </a:lnTo>
                <a:lnTo>
                  <a:pt x="3546" y="19049"/>
                </a:lnTo>
                <a:lnTo>
                  <a:pt x="4460" y="16763"/>
                </a:lnTo>
                <a:lnTo>
                  <a:pt x="4578" y="16255"/>
                </a:lnTo>
                <a:lnTo>
                  <a:pt x="13776" y="15112"/>
                </a:lnTo>
                <a:lnTo>
                  <a:pt x="12153" y="15112"/>
                </a:lnTo>
                <a:lnTo>
                  <a:pt x="12337" y="15493"/>
                </a:lnTo>
                <a:lnTo>
                  <a:pt x="7599" y="15493"/>
                </a:lnTo>
                <a:lnTo>
                  <a:pt x="7689" y="16255"/>
                </a:lnTo>
                <a:lnTo>
                  <a:pt x="3810" y="16255"/>
                </a:lnTo>
                <a:lnTo>
                  <a:pt x="7889" y="18033"/>
                </a:lnTo>
                <a:lnTo>
                  <a:pt x="8009" y="19049"/>
                </a:lnTo>
                <a:lnTo>
                  <a:pt x="8084" y="19684"/>
                </a:lnTo>
                <a:lnTo>
                  <a:pt x="8173" y="20383"/>
                </a:lnTo>
                <a:lnTo>
                  <a:pt x="8300" y="21208"/>
                </a:lnTo>
                <a:lnTo>
                  <a:pt x="27146" y="21208"/>
                </a:lnTo>
                <a:lnTo>
                  <a:pt x="28604" y="21970"/>
                </a:lnTo>
                <a:lnTo>
                  <a:pt x="62049" y="21970"/>
                </a:lnTo>
                <a:lnTo>
                  <a:pt x="62355" y="22478"/>
                </a:lnTo>
                <a:lnTo>
                  <a:pt x="77101" y="22478"/>
                </a:lnTo>
                <a:lnTo>
                  <a:pt x="75674" y="23113"/>
                </a:lnTo>
                <a:lnTo>
                  <a:pt x="75578" y="23368"/>
                </a:lnTo>
                <a:lnTo>
                  <a:pt x="70556" y="23368"/>
                </a:lnTo>
                <a:lnTo>
                  <a:pt x="70501" y="23748"/>
                </a:lnTo>
                <a:lnTo>
                  <a:pt x="67969" y="23748"/>
                </a:lnTo>
                <a:lnTo>
                  <a:pt x="67193" y="24129"/>
                </a:lnTo>
                <a:lnTo>
                  <a:pt x="64684" y="24256"/>
                </a:lnTo>
                <a:lnTo>
                  <a:pt x="64586" y="25272"/>
                </a:lnTo>
                <a:lnTo>
                  <a:pt x="43996" y="25272"/>
                </a:lnTo>
                <a:lnTo>
                  <a:pt x="44057" y="25526"/>
                </a:lnTo>
                <a:lnTo>
                  <a:pt x="44156" y="26034"/>
                </a:lnTo>
                <a:lnTo>
                  <a:pt x="44202" y="26288"/>
                </a:lnTo>
                <a:lnTo>
                  <a:pt x="17439" y="26288"/>
                </a:lnTo>
                <a:lnTo>
                  <a:pt x="17495" y="29844"/>
                </a:lnTo>
                <a:lnTo>
                  <a:pt x="35788" y="29844"/>
                </a:lnTo>
                <a:lnTo>
                  <a:pt x="17927" y="30479"/>
                </a:lnTo>
                <a:lnTo>
                  <a:pt x="18146" y="30479"/>
                </a:lnTo>
                <a:lnTo>
                  <a:pt x="19127" y="31241"/>
                </a:lnTo>
                <a:lnTo>
                  <a:pt x="3302" y="31241"/>
                </a:lnTo>
                <a:lnTo>
                  <a:pt x="1134" y="34416"/>
                </a:lnTo>
                <a:close/>
              </a:path>
              <a:path w="144144" h="36830">
                <a:moveTo>
                  <a:pt x="63242" y="16255"/>
                </a:moveTo>
                <a:lnTo>
                  <a:pt x="62259" y="16255"/>
                </a:lnTo>
                <a:lnTo>
                  <a:pt x="64624" y="15112"/>
                </a:lnTo>
                <a:lnTo>
                  <a:pt x="65466" y="15493"/>
                </a:lnTo>
                <a:lnTo>
                  <a:pt x="63344" y="15493"/>
                </a:lnTo>
                <a:lnTo>
                  <a:pt x="63242" y="16255"/>
                </a:lnTo>
                <a:close/>
              </a:path>
              <a:path w="144144" h="36830">
                <a:moveTo>
                  <a:pt x="27135" y="21208"/>
                </a:moveTo>
                <a:lnTo>
                  <a:pt x="8385" y="21208"/>
                </a:lnTo>
                <a:lnTo>
                  <a:pt x="8453" y="20827"/>
                </a:lnTo>
                <a:lnTo>
                  <a:pt x="8533" y="20383"/>
                </a:lnTo>
                <a:lnTo>
                  <a:pt x="8659" y="19684"/>
                </a:lnTo>
                <a:lnTo>
                  <a:pt x="8773" y="19049"/>
                </a:lnTo>
                <a:lnTo>
                  <a:pt x="8910" y="18287"/>
                </a:lnTo>
                <a:lnTo>
                  <a:pt x="8753" y="18287"/>
                </a:lnTo>
                <a:lnTo>
                  <a:pt x="7889" y="18033"/>
                </a:lnTo>
                <a:lnTo>
                  <a:pt x="7798" y="17144"/>
                </a:lnTo>
                <a:lnTo>
                  <a:pt x="7689" y="16255"/>
                </a:lnTo>
                <a:lnTo>
                  <a:pt x="7599" y="15493"/>
                </a:lnTo>
                <a:lnTo>
                  <a:pt x="12337" y="15493"/>
                </a:lnTo>
                <a:lnTo>
                  <a:pt x="14364" y="19684"/>
                </a:lnTo>
                <a:lnTo>
                  <a:pt x="14556" y="20136"/>
                </a:lnTo>
                <a:lnTo>
                  <a:pt x="20697" y="20136"/>
                </a:lnTo>
                <a:lnTo>
                  <a:pt x="21628" y="20827"/>
                </a:lnTo>
                <a:lnTo>
                  <a:pt x="26389" y="20827"/>
                </a:lnTo>
                <a:lnTo>
                  <a:pt x="27135" y="21208"/>
                </a:lnTo>
                <a:close/>
              </a:path>
              <a:path w="144144" h="36830">
                <a:moveTo>
                  <a:pt x="22236" y="16763"/>
                </a:moveTo>
                <a:lnTo>
                  <a:pt x="12951" y="16763"/>
                </a:lnTo>
                <a:lnTo>
                  <a:pt x="12337" y="15493"/>
                </a:lnTo>
                <a:lnTo>
                  <a:pt x="28978" y="15493"/>
                </a:lnTo>
                <a:lnTo>
                  <a:pt x="27036" y="16255"/>
                </a:lnTo>
                <a:lnTo>
                  <a:pt x="22291" y="16255"/>
                </a:lnTo>
                <a:lnTo>
                  <a:pt x="22236" y="16763"/>
                </a:lnTo>
                <a:close/>
              </a:path>
              <a:path w="144144" h="36830">
                <a:moveTo>
                  <a:pt x="39713" y="16763"/>
                </a:moveTo>
                <a:lnTo>
                  <a:pt x="35550" y="16763"/>
                </a:lnTo>
                <a:lnTo>
                  <a:pt x="35625" y="15493"/>
                </a:lnTo>
                <a:lnTo>
                  <a:pt x="41369" y="15493"/>
                </a:lnTo>
                <a:lnTo>
                  <a:pt x="39870" y="16255"/>
                </a:lnTo>
                <a:lnTo>
                  <a:pt x="39713" y="16763"/>
                </a:lnTo>
                <a:close/>
              </a:path>
              <a:path w="144144" h="36830">
                <a:moveTo>
                  <a:pt x="45990" y="16763"/>
                </a:moveTo>
                <a:lnTo>
                  <a:pt x="45712" y="16763"/>
                </a:lnTo>
                <a:lnTo>
                  <a:pt x="45235" y="15493"/>
                </a:lnTo>
                <a:lnTo>
                  <a:pt x="45597" y="15493"/>
                </a:lnTo>
                <a:lnTo>
                  <a:pt x="45990" y="16763"/>
                </a:lnTo>
                <a:close/>
              </a:path>
              <a:path w="144144" h="36830">
                <a:moveTo>
                  <a:pt x="63165" y="16763"/>
                </a:moveTo>
                <a:lnTo>
                  <a:pt x="54912" y="16763"/>
                </a:lnTo>
                <a:lnTo>
                  <a:pt x="54925" y="15493"/>
                </a:lnTo>
                <a:lnTo>
                  <a:pt x="63836" y="15493"/>
                </a:lnTo>
                <a:lnTo>
                  <a:pt x="62259" y="16255"/>
                </a:lnTo>
                <a:lnTo>
                  <a:pt x="63238" y="16255"/>
                </a:lnTo>
                <a:lnTo>
                  <a:pt x="63165" y="16763"/>
                </a:lnTo>
                <a:close/>
              </a:path>
              <a:path w="144144" h="36830">
                <a:moveTo>
                  <a:pt x="77101" y="22478"/>
                </a:moveTo>
                <a:lnTo>
                  <a:pt x="62355" y="22478"/>
                </a:lnTo>
                <a:lnTo>
                  <a:pt x="62426" y="21970"/>
                </a:lnTo>
                <a:lnTo>
                  <a:pt x="62533" y="21208"/>
                </a:lnTo>
                <a:lnTo>
                  <a:pt x="62649" y="20383"/>
                </a:lnTo>
                <a:lnTo>
                  <a:pt x="62747" y="19684"/>
                </a:lnTo>
                <a:lnTo>
                  <a:pt x="62836" y="19049"/>
                </a:lnTo>
                <a:lnTo>
                  <a:pt x="62943" y="18287"/>
                </a:lnTo>
                <a:lnTo>
                  <a:pt x="63046" y="17652"/>
                </a:lnTo>
                <a:lnTo>
                  <a:pt x="63114" y="17144"/>
                </a:lnTo>
                <a:lnTo>
                  <a:pt x="63238" y="16255"/>
                </a:lnTo>
                <a:lnTo>
                  <a:pt x="63345" y="15493"/>
                </a:lnTo>
                <a:lnTo>
                  <a:pt x="65446" y="15493"/>
                </a:lnTo>
                <a:lnTo>
                  <a:pt x="67249" y="16255"/>
                </a:lnTo>
                <a:lnTo>
                  <a:pt x="68128" y="16255"/>
                </a:lnTo>
                <a:lnTo>
                  <a:pt x="67571" y="16763"/>
                </a:lnTo>
                <a:lnTo>
                  <a:pt x="71749" y="16763"/>
                </a:lnTo>
                <a:lnTo>
                  <a:pt x="71971" y="17144"/>
                </a:lnTo>
                <a:lnTo>
                  <a:pt x="102910" y="17144"/>
                </a:lnTo>
                <a:lnTo>
                  <a:pt x="99147" y="18287"/>
                </a:lnTo>
                <a:lnTo>
                  <a:pt x="100281" y="19684"/>
                </a:lnTo>
                <a:lnTo>
                  <a:pt x="97630" y="19684"/>
                </a:lnTo>
                <a:lnTo>
                  <a:pt x="97501" y="20136"/>
                </a:lnTo>
                <a:lnTo>
                  <a:pt x="97430" y="20383"/>
                </a:lnTo>
                <a:lnTo>
                  <a:pt x="88950" y="20383"/>
                </a:lnTo>
                <a:lnTo>
                  <a:pt x="88432" y="21208"/>
                </a:lnTo>
                <a:lnTo>
                  <a:pt x="80249" y="21208"/>
                </a:lnTo>
                <a:lnTo>
                  <a:pt x="78242" y="21970"/>
                </a:lnTo>
                <a:lnTo>
                  <a:pt x="77101" y="22478"/>
                </a:lnTo>
                <a:close/>
              </a:path>
              <a:path w="144144" h="36830">
                <a:moveTo>
                  <a:pt x="71749" y="16763"/>
                </a:moveTo>
                <a:lnTo>
                  <a:pt x="68451" y="16763"/>
                </a:lnTo>
                <a:lnTo>
                  <a:pt x="67148" y="16255"/>
                </a:lnTo>
                <a:lnTo>
                  <a:pt x="65466" y="15493"/>
                </a:lnTo>
                <a:lnTo>
                  <a:pt x="68964" y="15493"/>
                </a:lnTo>
                <a:lnTo>
                  <a:pt x="68128" y="16255"/>
                </a:lnTo>
                <a:lnTo>
                  <a:pt x="71453" y="16255"/>
                </a:lnTo>
                <a:lnTo>
                  <a:pt x="71749" y="16763"/>
                </a:lnTo>
                <a:close/>
              </a:path>
              <a:path w="144144" h="36830">
                <a:moveTo>
                  <a:pt x="71839" y="16763"/>
                </a:moveTo>
                <a:lnTo>
                  <a:pt x="71460" y="16255"/>
                </a:lnTo>
                <a:lnTo>
                  <a:pt x="71037" y="15493"/>
                </a:lnTo>
                <a:lnTo>
                  <a:pt x="71399" y="15493"/>
                </a:lnTo>
                <a:lnTo>
                  <a:pt x="71839" y="16763"/>
                </a:lnTo>
                <a:close/>
              </a:path>
              <a:path w="144144" h="36830">
                <a:moveTo>
                  <a:pt x="107549" y="16255"/>
                </a:moveTo>
                <a:lnTo>
                  <a:pt x="107138" y="16255"/>
                </a:lnTo>
                <a:lnTo>
                  <a:pt x="111089" y="15493"/>
                </a:lnTo>
                <a:lnTo>
                  <a:pt x="107490" y="15493"/>
                </a:lnTo>
                <a:lnTo>
                  <a:pt x="107549" y="16255"/>
                </a:lnTo>
                <a:close/>
              </a:path>
              <a:path w="144144" h="36830">
                <a:moveTo>
                  <a:pt x="109079" y="16255"/>
                </a:moveTo>
                <a:lnTo>
                  <a:pt x="106673" y="15493"/>
                </a:lnTo>
                <a:lnTo>
                  <a:pt x="108471" y="15493"/>
                </a:lnTo>
                <a:lnTo>
                  <a:pt x="109079" y="16255"/>
                </a:lnTo>
                <a:close/>
              </a:path>
              <a:path w="144144" h="36830">
                <a:moveTo>
                  <a:pt x="111630" y="21208"/>
                </a:moveTo>
                <a:lnTo>
                  <a:pt x="109768" y="20383"/>
                </a:lnTo>
                <a:lnTo>
                  <a:pt x="109276" y="20383"/>
                </a:lnTo>
                <a:lnTo>
                  <a:pt x="109294" y="19684"/>
                </a:lnTo>
                <a:lnTo>
                  <a:pt x="109420" y="17144"/>
                </a:lnTo>
                <a:lnTo>
                  <a:pt x="110765" y="15493"/>
                </a:lnTo>
                <a:lnTo>
                  <a:pt x="110091" y="15493"/>
                </a:lnTo>
                <a:lnTo>
                  <a:pt x="112219" y="16255"/>
                </a:lnTo>
                <a:lnTo>
                  <a:pt x="112168" y="17144"/>
                </a:lnTo>
                <a:lnTo>
                  <a:pt x="114771" y="17144"/>
                </a:lnTo>
                <a:lnTo>
                  <a:pt x="116176" y="17652"/>
                </a:lnTo>
                <a:lnTo>
                  <a:pt x="116630" y="17652"/>
                </a:lnTo>
                <a:lnTo>
                  <a:pt x="116117" y="18287"/>
                </a:lnTo>
                <a:lnTo>
                  <a:pt x="111630" y="18287"/>
                </a:lnTo>
                <a:lnTo>
                  <a:pt x="111630" y="21208"/>
                </a:lnTo>
                <a:close/>
              </a:path>
              <a:path w="144144" h="36830">
                <a:moveTo>
                  <a:pt x="112219" y="16255"/>
                </a:moveTo>
                <a:lnTo>
                  <a:pt x="110091" y="15493"/>
                </a:lnTo>
                <a:lnTo>
                  <a:pt x="112263" y="15493"/>
                </a:lnTo>
                <a:lnTo>
                  <a:pt x="112219" y="16255"/>
                </a:lnTo>
                <a:close/>
              </a:path>
              <a:path w="144144" h="36830">
                <a:moveTo>
                  <a:pt x="7751" y="16763"/>
                </a:moveTo>
                <a:lnTo>
                  <a:pt x="4976" y="16763"/>
                </a:lnTo>
                <a:lnTo>
                  <a:pt x="3810" y="16255"/>
                </a:lnTo>
                <a:lnTo>
                  <a:pt x="7689" y="16255"/>
                </a:lnTo>
                <a:lnTo>
                  <a:pt x="7751" y="16763"/>
                </a:lnTo>
                <a:close/>
              </a:path>
              <a:path w="144144" h="36830">
                <a:moveTo>
                  <a:pt x="26623" y="20827"/>
                </a:moveTo>
                <a:lnTo>
                  <a:pt x="21814" y="20827"/>
                </a:lnTo>
                <a:lnTo>
                  <a:pt x="21891" y="20136"/>
                </a:lnTo>
                <a:lnTo>
                  <a:pt x="21994" y="19049"/>
                </a:lnTo>
                <a:lnTo>
                  <a:pt x="22075" y="18287"/>
                </a:lnTo>
                <a:lnTo>
                  <a:pt x="22169" y="17398"/>
                </a:lnTo>
                <a:lnTo>
                  <a:pt x="22291" y="16255"/>
                </a:lnTo>
                <a:lnTo>
                  <a:pt x="26958" y="16255"/>
                </a:lnTo>
                <a:lnTo>
                  <a:pt x="25742" y="16763"/>
                </a:lnTo>
                <a:lnTo>
                  <a:pt x="26225" y="17652"/>
                </a:lnTo>
                <a:lnTo>
                  <a:pt x="26304" y="18287"/>
                </a:lnTo>
                <a:lnTo>
                  <a:pt x="26399" y="19049"/>
                </a:lnTo>
                <a:lnTo>
                  <a:pt x="26478" y="19684"/>
                </a:lnTo>
                <a:lnTo>
                  <a:pt x="26570" y="20383"/>
                </a:lnTo>
                <a:lnTo>
                  <a:pt x="26623" y="20827"/>
                </a:lnTo>
                <a:close/>
              </a:path>
              <a:path w="144144" h="36830">
                <a:moveTo>
                  <a:pt x="37922" y="21970"/>
                </a:moveTo>
                <a:lnTo>
                  <a:pt x="28773" y="21970"/>
                </a:lnTo>
                <a:lnTo>
                  <a:pt x="26232" y="17652"/>
                </a:lnTo>
                <a:lnTo>
                  <a:pt x="26181" y="17144"/>
                </a:lnTo>
                <a:lnTo>
                  <a:pt x="26073" y="16255"/>
                </a:lnTo>
                <a:lnTo>
                  <a:pt x="35580" y="16255"/>
                </a:lnTo>
                <a:lnTo>
                  <a:pt x="35463" y="18287"/>
                </a:lnTo>
                <a:lnTo>
                  <a:pt x="35363" y="20136"/>
                </a:lnTo>
                <a:lnTo>
                  <a:pt x="35635" y="20383"/>
                </a:lnTo>
                <a:lnTo>
                  <a:pt x="37922" y="21970"/>
                </a:lnTo>
                <a:close/>
              </a:path>
              <a:path w="144144" h="36830">
                <a:moveTo>
                  <a:pt x="68451" y="16763"/>
                </a:moveTo>
                <a:lnTo>
                  <a:pt x="67571" y="16763"/>
                </a:lnTo>
                <a:lnTo>
                  <a:pt x="68128" y="16255"/>
                </a:lnTo>
                <a:lnTo>
                  <a:pt x="67249" y="16255"/>
                </a:lnTo>
                <a:lnTo>
                  <a:pt x="68451" y="16763"/>
                </a:lnTo>
                <a:close/>
              </a:path>
              <a:path w="144144" h="36830">
                <a:moveTo>
                  <a:pt x="114771" y="17144"/>
                </a:moveTo>
                <a:lnTo>
                  <a:pt x="112168" y="17144"/>
                </a:lnTo>
                <a:lnTo>
                  <a:pt x="112746" y="16255"/>
                </a:lnTo>
                <a:lnTo>
                  <a:pt x="112312" y="16255"/>
                </a:lnTo>
                <a:lnTo>
                  <a:pt x="114771" y="17144"/>
                </a:lnTo>
                <a:close/>
              </a:path>
              <a:path w="144144" h="36830">
                <a:moveTo>
                  <a:pt x="59607" y="19049"/>
                </a:moveTo>
                <a:lnTo>
                  <a:pt x="54889" y="19049"/>
                </a:lnTo>
                <a:lnTo>
                  <a:pt x="56262" y="17398"/>
                </a:lnTo>
                <a:lnTo>
                  <a:pt x="58114" y="17652"/>
                </a:lnTo>
                <a:lnTo>
                  <a:pt x="59607" y="19049"/>
                </a:lnTo>
                <a:close/>
              </a:path>
              <a:path w="144144" h="36830">
                <a:moveTo>
                  <a:pt x="109047" y="20383"/>
                </a:moveTo>
                <a:lnTo>
                  <a:pt x="108873" y="20383"/>
                </a:lnTo>
                <a:lnTo>
                  <a:pt x="104189" y="17398"/>
                </a:lnTo>
                <a:lnTo>
                  <a:pt x="107633" y="17398"/>
                </a:lnTo>
                <a:lnTo>
                  <a:pt x="107748" y="18922"/>
                </a:lnTo>
                <a:lnTo>
                  <a:pt x="107927" y="19049"/>
                </a:lnTo>
                <a:lnTo>
                  <a:pt x="109047" y="20383"/>
                </a:lnTo>
                <a:close/>
              </a:path>
              <a:path w="144144" h="36830">
                <a:moveTo>
                  <a:pt x="20706" y="20136"/>
                </a:moveTo>
                <a:lnTo>
                  <a:pt x="14461" y="20136"/>
                </a:lnTo>
                <a:lnTo>
                  <a:pt x="14691" y="19684"/>
                </a:lnTo>
                <a:lnTo>
                  <a:pt x="15876" y="17652"/>
                </a:lnTo>
                <a:lnTo>
                  <a:pt x="13624" y="17652"/>
                </a:lnTo>
                <a:lnTo>
                  <a:pt x="18216" y="18033"/>
                </a:lnTo>
                <a:lnTo>
                  <a:pt x="20706" y="20136"/>
                </a:lnTo>
                <a:close/>
              </a:path>
              <a:path w="144144" h="36830">
                <a:moveTo>
                  <a:pt x="8359" y="21208"/>
                </a:moveTo>
                <a:lnTo>
                  <a:pt x="8258" y="20827"/>
                </a:lnTo>
                <a:lnTo>
                  <a:pt x="8201" y="20383"/>
                </a:lnTo>
                <a:lnTo>
                  <a:pt x="8111" y="19684"/>
                </a:lnTo>
                <a:lnTo>
                  <a:pt x="8013" y="18922"/>
                </a:lnTo>
                <a:lnTo>
                  <a:pt x="7889" y="18033"/>
                </a:lnTo>
                <a:lnTo>
                  <a:pt x="8753" y="18287"/>
                </a:lnTo>
                <a:lnTo>
                  <a:pt x="8655" y="19684"/>
                </a:lnTo>
                <a:lnTo>
                  <a:pt x="8573" y="20136"/>
                </a:lnTo>
                <a:lnTo>
                  <a:pt x="8517" y="20383"/>
                </a:lnTo>
                <a:lnTo>
                  <a:pt x="8426" y="20827"/>
                </a:lnTo>
                <a:lnTo>
                  <a:pt x="8359" y="21208"/>
                </a:lnTo>
                <a:close/>
              </a:path>
              <a:path w="144144" h="36830">
                <a:moveTo>
                  <a:pt x="115070" y="19684"/>
                </a:moveTo>
                <a:lnTo>
                  <a:pt x="114696" y="19684"/>
                </a:lnTo>
                <a:lnTo>
                  <a:pt x="111630" y="18287"/>
                </a:lnTo>
                <a:lnTo>
                  <a:pt x="116117" y="18287"/>
                </a:lnTo>
                <a:lnTo>
                  <a:pt x="115070" y="19684"/>
                </a:lnTo>
                <a:close/>
              </a:path>
              <a:path w="144144" h="36830">
                <a:moveTo>
                  <a:pt x="14461" y="20136"/>
                </a:moveTo>
                <a:lnTo>
                  <a:pt x="14411" y="19684"/>
                </a:lnTo>
                <a:lnTo>
                  <a:pt x="14678" y="19684"/>
                </a:lnTo>
                <a:lnTo>
                  <a:pt x="14461" y="20136"/>
                </a:lnTo>
                <a:close/>
              </a:path>
              <a:path w="144144" h="36830">
                <a:moveTo>
                  <a:pt x="100830" y="20383"/>
                </a:moveTo>
                <a:lnTo>
                  <a:pt x="100492" y="20383"/>
                </a:lnTo>
                <a:lnTo>
                  <a:pt x="99064" y="20136"/>
                </a:lnTo>
                <a:lnTo>
                  <a:pt x="97019" y="19684"/>
                </a:lnTo>
                <a:lnTo>
                  <a:pt x="99464" y="19684"/>
                </a:lnTo>
                <a:lnTo>
                  <a:pt x="99334" y="20136"/>
                </a:lnTo>
                <a:lnTo>
                  <a:pt x="100637" y="20136"/>
                </a:lnTo>
                <a:lnTo>
                  <a:pt x="100830" y="20383"/>
                </a:lnTo>
                <a:close/>
              </a:path>
              <a:path w="144144" h="36830">
                <a:moveTo>
                  <a:pt x="103123" y="22478"/>
                </a:moveTo>
                <a:lnTo>
                  <a:pt x="98511" y="22478"/>
                </a:lnTo>
                <a:lnTo>
                  <a:pt x="99251" y="20383"/>
                </a:lnTo>
                <a:lnTo>
                  <a:pt x="99464" y="19684"/>
                </a:lnTo>
                <a:lnTo>
                  <a:pt x="100247" y="19684"/>
                </a:lnTo>
                <a:lnTo>
                  <a:pt x="100734" y="20136"/>
                </a:lnTo>
                <a:lnTo>
                  <a:pt x="98973" y="20136"/>
                </a:lnTo>
                <a:lnTo>
                  <a:pt x="100492" y="20383"/>
                </a:lnTo>
                <a:lnTo>
                  <a:pt x="101113" y="20383"/>
                </a:lnTo>
                <a:lnTo>
                  <a:pt x="102395" y="21208"/>
                </a:lnTo>
                <a:lnTo>
                  <a:pt x="102707" y="21208"/>
                </a:lnTo>
                <a:lnTo>
                  <a:pt x="103123" y="22478"/>
                </a:lnTo>
                <a:close/>
              </a:path>
              <a:path w="144144" h="36830">
                <a:moveTo>
                  <a:pt x="101107" y="20383"/>
                </a:moveTo>
                <a:lnTo>
                  <a:pt x="100830" y="20383"/>
                </a:lnTo>
                <a:lnTo>
                  <a:pt x="100637" y="20136"/>
                </a:lnTo>
                <a:lnTo>
                  <a:pt x="101107" y="20383"/>
                </a:lnTo>
                <a:close/>
              </a:path>
              <a:path w="144144" h="36830">
                <a:moveTo>
                  <a:pt x="103806" y="24510"/>
                </a:moveTo>
                <a:lnTo>
                  <a:pt x="100819" y="22605"/>
                </a:lnTo>
                <a:lnTo>
                  <a:pt x="92309" y="22605"/>
                </a:lnTo>
                <a:lnTo>
                  <a:pt x="88672" y="20383"/>
                </a:lnTo>
                <a:lnTo>
                  <a:pt x="97431" y="20383"/>
                </a:lnTo>
                <a:lnTo>
                  <a:pt x="96937" y="21970"/>
                </a:lnTo>
                <a:lnTo>
                  <a:pt x="98317" y="22478"/>
                </a:lnTo>
                <a:lnTo>
                  <a:pt x="103123" y="22478"/>
                </a:lnTo>
                <a:lnTo>
                  <a:pt x="103348" y="23113"/>
                </a:lnTo>
                <a:lnTo>
                  <a:pt x="103431" y="23368"/>
                </a:lnTo>
                <a:lnTo>
                  <a:pt x="103556" y="23748"/>
                </a:lnTo>
                <a:lnTo>
                  <a:pt x="103681" y="24129"/>
                </a:lnTo>
                <a:lnTo>
                  <a:pt x="103806" y="24510"/>
                </a:lnTo>
                <a:close/>
              </a:path>
              <a:path w="144144" h="36830">
                <a:moveTo>
                  <a:pt x="109570" y="20827"/>
                </a:moveTo>
                <a:lnTo>
                  <a:pt x="109420" y="20827"/>
                </a:lnTo>
                <a:lnTo>
                  <a:pt x="109415" y="20383"/>
                </a:lnTo>
                <a:lnTo>
                  <a:pt x="108873" y="20383"/>
                </a:lnTo>
                <a:lnTo>
                  <a:pt x="109570" y="20827"/>
                </a:lnTo>
                <a:close/>
              </a:path>
              <a:path w="144144" h="36830">
                <a:moveTo>
                  <a:pt x="108358" y="26034"/>
                </a:moveTo>
                <a:lnTo>
                  <a:pt x="107091" y="26034"/>
                </a:lnTo>
                <a:lnTo>
                  <a:pt x="107212" y="24510"/>
                </a:lnTo>
                <a:lnTo>
                  <a:pt x="107281" y="23748"/>
                </a:lnTo>
                <a:lnTo>
                  <a:pt x="107389" y="22478"/>
                </a:lnTo>
                <a:lnTo>
                  <a:pt x="109913" y="20827"/>
                </a:lnTo>
                <a:lnTo>
                  <a:pt x="109569" y="20827"/>
                </a:lnTo>
                <a:lnTo>
                  <a:pt x="109047" y="20383"/>
                </a:lnTo>
                <a:lnTo>
                  <a:pt x="110247" y="20383"/>
                </a:lnTo>
                <a:lnTo>
                  <a:pt x="108945" y="25272"/>
                </a:lnTo>
                <a:lnTo>
                  <a:pt x="108890" y="25526"/>
                </a:lnTo>
                <a:lnTo>
                  <a:pt x="108358" y="26034"/>
                </a:lnTo>
                <a:close/>
              </a:path>
              <a:path w="144144" h="36830">
                <a:moveTo>
                  <a:pt x="85092" y="30479"/>
                </a:moveTo>
                <a:lnTo>
                  <a:pt x="80572" y="30479"/>
                </a:lnTo>
                <a:lnTo>
                  <a:pt x="81290" y="29463"/>
                </a:lnTo>
                <a:lnTo>
                  <a:pt x="81870" y="28701"/>
                </a:lnTo>
                <a:lnTo>
                  <a:pt x="81536" y="27939"/>
                </a:lnTo>
                <a:lnTo>
                  <a:pt x="81211" y="27304"/>
                </a:lnTo>
                <a:lnTo>
                  <a:pt x="78911" y="21208"/>
                </a:lnTo>
                <a:lnTo>
                  <a:pt x="88414" y="21208"/>
                </a:lnTo>
                <a:lnTo>
                  <a:pt x="86939" y="23748"/>
                </a:lnTo>
                <a:lnTo>
                  <a:pt x="85125" y="27304"/>
                </a:lnTo>
                <a:lnTo>
                  <a:pt x="84987" y="27304"/>
                </a:lnTo>
                <a:lnTo>
                  <a:pt x="81997" y="28701"/>
                </a:lnTo>
                <a:lnTo>
                  <a:pt x="81249" y="28701"/>
                </a:lnTo>
                <a:lnTo>
                  <a:pt x="85092" y="30479"/>
                </a:lnTo>
                <a:close/>
              </a:path>
              <a:path w="144144" h="36830">
                <a:moveTo>
                  <a:pt x="94906" y="29844"/>
                </a:moveTo>
                <a:lnTo>
                  <a:pt x="93203" y="29844"/>
                </a:lnTo>
                <a:lnTo>
                  <a:pt x="93155" y="29463"/>
                </a:lnTo>
                <a:lnTo>
                  <a:pt x="93059" y="28701"/>
                </a:lnTo>
                <a:lnTo>
                  <a:pt x="93012" y="28320"/>
                </a:lnTo>
                <a:lnTo>
                  <a:pt x="92885" y="27304"/>
                </a:lnTo>
                <a:lnTo>
                  <a:pt x="92835" y="26923"/>
                </a:lnTo>
                <a:lnTo>
                  <a:pt x="92756" y="26288"/>
                </a:lnTo>
                <a:lnTo>
                  <a:pt x="90304" y="26288"/>
                </a:lnTo>
                <a:lnTo>
                  <a:pt x="88761" y="22605"/>
                </a:lnTo>
                <a:lnTo>
                  <a:pt x="100819" y="22605"/>
                </a:lnTo>
                <a:lnTo>
                  <a:pt x="99385" y="23368"/>
                </a:lnTo>
                <a:lnTo>
                  <a:pt x="99219" y="23368"/>
                </a:lnTo>
                <a:lnTo>
                  <a:pt x="98130" y="25272"/>
                </a:lnTo>
                <a:lnTo>
                  <a:pt x="97833" y="25272"/>
                </a:lnTo>
                <a:lnTo>
                  <a:pt x="92995" y="26542"/>
                </a:lnTo>
                <a:lnTo>
                  <a:pt x="93378" y="27304"/>
                </a:lnTo>
                <a:lnTo>
                  <a:pt x="93801" y="27939"/>
                </a:lnTo>
                <a:lnTo>
                  <a:pt x="94906" y="29844"/>
                </a:lnTo>
                <a:close/>
              </a:path>
              <a:path w="144144" h="36830">
                <a:moveTo>
                  <a:pt x="74863" y="25526"/>
                </a:moveTo>
                <a:lnTo>
                  <a:pt x="74585" y="25526"/>
                </a:lnTo>
                <a:lnTo>
                  <a:pt x="70285" y="23368"/>
                </a:lnTo>
                <a:lnTo>
                  <a:pt x="75535" y="23368"/>
                </a:lnTo>
                <a:lnTo>
                  <a:pt x="74942" y="25272"/>
                </a:lnTo>
                <a:lnTo>
                  <a:pt x="74863" y="25526"/>
                </a:lnTo>
                <a:close/>
              </a:path>
              <a:path w="144144" h="36830">
                <a:moveTo>
                  <a:pt x="67603" y="26542"/>
                </a:moveTo>
                <a:lnTo>
                  <a:pt x="67666" y="26034"/>
                </a:lnTo>
                <a:lnTo>
                  <a:pt x="67763" y="25272"/>
                </a:lnTo>
                <a:lnTo>
                  <a:pt x="67860" y="24510"/>
                </a:lnTo>
                <a:lnTo>
                  <a:pt x="67969" y="23748"/>
                </a:lnTo>
                <a:lnTo>
                  <a:pt x="70501" y="23748"/>
                </a:lnTo>
                <a:lnTo>
                  <a:pt x="70381" y="24510"/>
                </a:lnTo>
                <a:lnTo>
                  <a:pt x="70262" y="25272"/>
                </a:lnTo>
                <a:lnTo>
                  <a:pt x="70225" y="25526"/>
                </a:lnTo>
                <a:lnTo>
                  <a:pt x="69265" y="25526"/>
                </a:lnTo>
                <a:lnTo>
                  <a:pt x="67941" y="26288"/>
                </a:lnTo>
                <a:lnTo>
                  <a:pt x="67603" y="26542"/>
                </a:lnTo>
                <a:close/>
              </a:path>
              <a:path w="144144" h="36830">
                <a:moveTo>
                  <a:pt x="48973" y="31241"/>
                </a:moveTo>
                <a:lnTo>
                  <a:pt x="46260" y="31241"/>
                </a:lnTo>
                <a:lnTo>
                  <a:pt x="45560" y="29463"/>
                </a:lnTo>
                <a:lnTo>
                  <a:pt x="44481" y="26542"/>
                </a:lnTo>
                <a:lnTo>
                  <a:pt x="44387" y="26288"/>
                </a:lnTo>
                <a:lnTo>
                  <a:pt x="44294" y="26034"/>
                </a:lnTo>
                <a:lnTo>
                  <a:pt x="44047" y="25526"/>
                </a:lnTo>
                <a:lnTo>
                  <a:pt x="44007" y="25272"/>
                </a:lnTo>
                <a:lnTo>
                  <a:pt x="64586" y="25272"/>
                </a:lnTo>
                <a:lnTo>
                  <a:pt x="64505" y="26034"/>
                </a:lnTo>
                <a:lnTo>
                  <a:pt x="65222" y="26288"/>
                </a:lnTo>
                <a:lnTo>
                  <a:pt x="67065" y="26288"/>
                </a:lnTo>
                <a:lnTo>
                  <a:pt x="67149" y="26542"/>
                </a:lnTo>
                <a:lnTo>
                  <a:pt x="67274" y="26923"/>
                </a:lnTo>
                <a:lnTo>
                  <a:pt x="48498" y="26923"/>
                </a:lnTo>
                <a:lnTo>
                  <a:pt x="49871" y="29336"/>
                </a:lnTo>
                <a:lnTo>
                  <a:pt x="47960" y="29336"/>
                </a:lnTo>
                <a:lnTo>
                  <a:pt x="48214" y="29844"/>
                </a:lnTo>
                <a:lnTo>
                  <a:pt x="57938" y="29844"/>
                </a:lnTo>
                <a:lnTo>
                  <a:pt x="47759" y="30479"/>
                </a:lnTo>
                <a:lnTo>
                  <a:pt x="48563" y="30479"/>
                </a:lnTo>
                <a:lnTo>
                  <a:pt x="48880" y="31114"/>
                </a:lnTo>
                <a:close/>
              </a:path>
              <a:path w="144144" h="36830">
                <a:moveTo>
                  <a:pt x="98012" y="25526"/>
                </a:moveTo>
                <a:lnTo>
                  <a:pt x="97833" y="25272"/>
                </a:lnTo>
                <a:lnTo>
                  <a:pt x="98130" y="25272"/>
                </a:lnTo>
                <a:lnTo>
                  <a:pt x="98012" y="25526"/>
                </a:lnTo>
                <a:close/>
              </a:path>
              <a:path w="144144" h="36830">
                <a:moveTo>
                  <a:pt x="67065" y="26288"/>
                </a:moveTo>
                <a:lnTo>
                  <a:pt x="65604" y="26288"/>
                </a:lnTo>
                <a:lnTo>
                  <a:pt x="67324" y="25526"/>
                </a:lnTo>
                <a:lnTo>
                  <a:pt x="67032" y="25526"/>
                </a:lnTo>
                <a:lnTo>
                  <a:pt x="67065" y="26288"/>
                </a:lnTo>
                <a:close/>
              </a:path>
              <a:path w="144144" h="36830">
                <a:moveTo>
                  <a:pt x="69311" y="29336"/>
                </a:moveTo>
                <a:lnTo>
                  <a:pt x="69261" y="28701"/>
                </a:lnTo>
                <a:lnTo>
                  <a:pt x="69156" y="27304"/>
                </a:lnTo>
                <a:lnTo>
                  <a:pt x="69036" y="25526"/>
                </a:lnTo>
                <a:lnTo>
                  <a:pt x="70216" y="25526"/>
                </a:lnTo>
                <a:lnTo>
                  <a:pt x="70105" y="26288"/>
                </a:lnTo>
                <a:lnTo>
                  <a:pt x="70004" y="26923"/>
                </a:lnTo>
                <a:lnTo>
                  <a:pt x="69964" y="27304"/>
                </a:lnTo>
                <a:lnTo>
                  <a:pt x="69780" y="27939"/>
                </a:lnTo>
                <a:lnTo>
                  <a:pt x="69311" y="29336"/>
                </a:lnTo>
                <a:close/>
              </a:path>
              <a:path w="144144" h="36830">
                <a:moveTo>
                  <a:pt x="101224" y="28701"/>
                </a:moveTo>
                <a:lnTo>
                  <a:pt x="100857" y="28701"/>
                </a:lnTo>
                <a:lnTo>
                  <a:pt x="100148" y="27939"/>
                </a:lnTo>
                <a:lnTo>
                  <a:pt x="99466" y="27304"/>
                </a:lnTo>
                <a:lnTo>
                  <a:pt x="98093" y="25526"/>
                </a:lnTo>
                <a:lnTo>
                  <a:pt x="97273" y="25526"/>
                </a:lnTo>
                <a:lnTo>
                  <a:pt x="102230" y="26542"/>
                </a:lnTo>
                <a:lnTo>
                  <a:pt x="102950" y="26542"/>
                </a:lnTo>
                <a:lnTo>
                  <a:pt x="102352" y="27304"/>
                </a:lnTo>
                <a:lnTo>
                  <a:pt x="101787" y="27939"/>
                </a:lnTo>
                <a:lnTo>
                  <a:pt x="101224" y="28701"/>
                </a:lnTo>
                <a:close/>
              </a:path>
              <a:path w="144144" h="36830">
                <a:moveTo>
                  <a:pt x="22531" y="28320"/>
                </a:moveTo>
                <a:lnTo>
                  <a:pt x="17439" y="26288"/>
                </a:lnTo>
                <a:lnTo>
                  <a:pt x="44202" y="26288"/>
                </a:lnTo>
                <a:lnTo>
                  <a:pt x="44248" y="26542"/>
                </a:lnTo>
                <a:lnTo>
                  <a:pt x="34103" y="26542"/>
                </a:lnTo>
                <a:lnTo>
                  <a:pt x="33254" y="26923"/>
                </a:lnTo>
                <a:lnTo>
                  <a:pt x="21723" y="26923"/>
                </a:lnTo>
                <a:lnTo>
                  <a:pt x="22531" y="28320"/>
                </a:lnTo>
                <a:close/>
              </a:path>
              <a:path w="144144" h="36830">
                <a:moveTo>
                  <a:pt x="87901" y="32003"/>
                </a:moveTo>
                <a:lnTo>
                  <a:pt x="87739" y="32003"/>
                </a:lnTo>
                <a:lnTo>
                  <a:pt x="87127" y="31241"/>
                </a:lnTo>
                <a:lnTo>
                  <a:pt x="86979" y="30479"/>
                </a:lnTo>
                <a:lnTo>
                  <a:pt x="86856" y="29844"/>
                </a:lnTo>
                <a:lnTo>
                  <a:pt x="86757" y="29336"/>
                </a:lnTo>
                <a:lnTo>
                  <a:pt x="86634" y="28701"/>
                </a:lnTo>
                <a:lnTo>
                  <a:pt x="86560" y="28320"/>
                </a:lnTo>
                <a:lnTo>
                  <a:pt x="86486" y="27939"/>
                </a:lnTo>
                <a:lnTo>
                  <a:pt x="86424" y="27304"/>
                </a:lnTo>
                <a:lnTo>
                  <a:pt x="87510" y="26288"/>
                </a:lnTo>
                <a:lnTo>
                  <a:pt x="87111" y="26288"/>
                </a:lnTo>
                <a:lnTo>
                  <a:pt x="88595" y="26923"/>
                </a:lnTo>
                <a:lnTo>
                  <a:pt x="88714" y="27939"/>
                </a:lnTo>
                <a:lnTo>
                  <a:pt x="88807" y="29844"/>
                </a:lnTo>
                <a:lnTo>
                  <a:pt x="93254" y="29844"/>
                </a:lnTo>
                <a:lnTo>
                  <a:pt x="92338" y="30733"/>
                </a:lnTo>
                <a:lnTo>
                  <a:pt x="89949" y="30733"/>
                </a:lnTo>
                <a:lnTo>
                  <a:pt x="89130" y="31241"/>
                </a:lnTo>
                <a:lnTo>
                  <a:pt x="88529" y="31551"/>
                </a:lnTo>
                <a:lnTo>
                  <a:pt x="87901" y="32003"/>
                </a:lnTo>
                <a:close/>
              </a:path>
              <a:path w="144144" h="36830">
                <a:moveTo>
                  <a:pt x="90903" y="27939"/>
                </a:moveTo>
                <a:lnTo>
                  <a:pt x="90757" y="27939"/>
                </a:lnTo>
                <a:lnTo>
                  <a:pt x="88595" y="26923"/>
                </a:lnTo>
                <a:lnTo>
                  <a:pt x="88635" y="26288"/>
                </a:lnTo>
                <a:lnTo>
                  <a:pt x="90304" y="26288"/>
                </a:lnTo>
                <a:lnTo>
                  <a:pt x="90903" y="27939"/>
                </a:lnTo>
                <a:close/>
              </a:path>
              <a:path w="144144" h="36830">
                <a:moveTo>
                  <a:pt x="35696" y="29844"/>
                </a:moveTo>
                <a:lnTo>
                  <a:pt x="35124" y="29844"/>
                </a:lnTo>
                <a:lnTo>
                  <a:pt x="34324" y="27304"/>
                </a:lnTo>
                <a:lnTo>
                  <a:pt x="34204" y="26923"/>
                </a:lnTo>
                <a:lnTo>
                  <a:pt x="34085" y="26542"/>
                </a:lnTo>
                <a:lnTo>
                  <a:pt x="44248" y="26542"/>
                </a:lnTo>
                <a:lnTo>
                  <a:pt x="44320" y="26923"/>
                </a:lnTo>
                <a:lnTo>
                  <a:pt x="44392" y="27304"/>
                </a:lnTo>
                <a:lnTo>
                  <a:pt x="44512" y="27939"/>
                </a:lnTo>
                <a:lnTo>
                  <a:pt x="37209" y="27939"/>
                </a:lnTo>
                <a:lnTo>
                  <a:pt x="37483" y="28320"/>
                </a:lnTo>
                <a:lnTo>
                  <a:pt x="35696" y="29844"/>
                </a:lnTo>
                <a:close/>
              </a:path>
              <a:path w="144144" h="36830">
                <a:moveTo>
                  <a:pt x="29024" y="29844"/>
                </a:moveTo>
                <a:lnTo>
                  <a:pt x="25334" y="29844"/>
                </a:lnTo>
                <a:lnTo>
                  <a:pt x="26475" y="27939"/>
                </a:lnTo>
                <a:lnTo>
                  <a:pt x="25857" y="27939"/>
                </a:lnTo>
                <a:lnTo>
                  <a:pt x="21529" y="26923"/>
                </a:lnTo>
                <a:lnTo>
                  <a:pt x="33254" y="26923"/>
                </a:lnTo>
                <a:lnTo>
                  <a:pt x="30319" y="28320"/>
                </a:lnTo>
                <a:lnTo>
                  <a:pt x="29024" y="29844"/>
                </a:lnTo>
                <a:close/>
              </a:path>
              <a:path w="144144" h="36830">
                <a:moveTo>
                  <a:pt x="54789" y="28701"/>
                </a:moveTo>
                <a:lnTo>
                  <a:pt x="52925" y="28701"/>
                </a:lnTo>
                <a:lnTo>
                  <a:pt x="48498" y="26923"/>
                </a:lnTo>
                <a:lnTo>
                  <a:pt x="67739" y="26923"/>
                </a:lnTo>
                <a:lnTo>
                  <a:pt x="66459" y="27304"/>
                </a:lnTo>
                <a:lnTo>
                  <a:pt x="65844" y="27304"/>
                </a:lnTo>
                <a:lnTo>
                  <a:pt x="65759" y="27939"/>
                </a:lnTo>
                <a:lnTo>
                  <a:pt x="56621" y="27939"/>
                </a:lnTo>
                <a:lnTo>
                  <a:pt x="54789" y="28701"/>
                </a:lnTo>
                <a:close/>
              </a:path>
              <a:path w="144144" h="36830">
                <a:moveTo>
                  <a:pt x="37782" y="28701"/>
                </a:moveTo>
                <a:lnTo>
                  <a:pt x="37542" y="28320"/>
                </a:lnTo>
                <a:lnTo>
                  <a:pt x="38028" y="27939"/>
                </a:lnTo>
                <a:lnTo>
                  <a:pt x="37883" y="27939"/>
                </a:lnTo>
                <a:lnTo>
                  <a:pt x="37782" y="28701"/>
                </a:lnTo>
                <a:close/>
              </a:path>
              <a:path w="144144" h="36830">
                <a:moveTo>
                  <a:pt x="44891" y="29844"/>
                </a:moveTo>
                <a:lnTo>
                  <a:pt x="39985" y="29844"/>
                </a:lnTo>
                <a:lnTo>
                  <a:pt x="41868" y="28701"/>
                </a:lnTo>
                <a:lnTo>
                  <a:pt x="37209" y="27939"/>
                </a:lnTo>
                <a:lnTo>
                  <a:pt x="44512" y="27939"/>
                </a:lnTo>
                <a:lnTo>
                  <a:pt x="44588" y="28320"/>
                </a:lnTo>
                <a:lnTo>
                  <a:pt x="44664" y="28701"/>
                </a:lnTo>
                <a:lnTo>
                  <a:pt x="44790" y="29336"/>
                </a:lnTo>
                <a:lnTo>
                  <a:pt x="44891" y="29844"/>
                </a:lnTo>
                <a:close/>
              </a:path>
              <a:path w="144144" h="36830">
                <a:moveTo>
                  <a:pt x="57067" y="31241"/>
                </a:moveTo>
                <a:lnTo>
                  <a:pt x="55838" y="31241"/>
                </a:lnTo>
                <a:lnTo>
                  <a:pt x="55957" y="30479"/>
                </a:lnTo>
                <a:lnTo>
                  <a:pt x="54424" y="30479"/>
                </a:lnTo>
                <a:lnTo>
                  <a:pt x="53495" y="29844"/>
                </a:lnTo>
                <a:lnTo>
                  <a:pt x="56126" y="29844"/>
                </a:lnTo>
                <a:lnTo>
                  <a:pt x="56402" y="28701"/>
                </a:lnTo>
                <a:lnTo>
                  <a:pt x="56494" y="28320"/>
                </a:lnTo>
                <a:lnTo>
                  <a:pt x="56621" y="27939"/>
                </a:lnTo>
                <a:lnTo>
                  <a:pt x="59262" y="27939"/>
                </a:lnTo>
                <a:lnTo>
                  <a:pt x="57251" y="28320"/>
                </a:lnTo>
                <a:lnTo>
                  <a:pt x="56852" y="28320"/>
                </a:lnTo>
                <a:lnTo>
                  <a:pt x="56957" y="29844"/>
                </a:lnTo>
                <a:lnTo>
                  <a:pt x="57067" y="31241"/>
                </a:lnTo>
                <a:close/>
              </a:path>
              <a:path w="144144" h="36830">
                <a:moveTo>
                  <a:pt x="67110" y="31241"/>
                </a:moveTo>
                <a:lnTo>
                  <a:pt x="65705" y="31241"/>
                </a:lnTo>
                <a:lnTo>
                  <a:pt x="65819" y="30733"/>
                </a:lnTo>
                <a:lnTo>
                  <a:pt x="65544" y="30479"/>
                </a:lnTo>
                <a:lnTo>
                  <a:pt x="66041" y="30479"/>
                </a:lnTo>
                <a:lnTo>
                  <a:pt x="58890" y="27939"/>
                </a:lnTo>
                <a:lnTo>
                  <a:pt x="65759" y="27939"/>
                </a:lnTo>
                <a:lnTo>
                  <a:pt x="65693" y="29463"/>
                </a:lnTo>
                <a:lnTo>
                  <a:pt x="67009" y="31114"/>
                </a:lnTo>
                <a:close/>
              </a:path>
              <a:path w="144144" h="36830">
                <a:moveTo>
                  <a:pt x="27348" y="31551"/>
                </a:moveTo>
                <a:lnTo>
                  <a:pt x="24407" y="31551"/>
                </a:lnTo>
                <a:lnTo>
                  <a:pt x="24462" y="31114"/>
                </a:lnTo>
                <a:lnTo>
                  <a:pt x="24897" y="30479"/>
                </a:lnTo>
                <a:lnTo>
                  <a:pt x="23780" y="30479"/>
                </a:lnTo>
                <a:lnTo>
                  <a:pt x="22579" y="28320"/>
                </a:lnTo>
                <a:lnTo>
                  <a:pt x="23475" y="28701"/>
                </a:lnTo>
                <a:lnTo>
                  <a:pt x="23221" y="28701"/>
                </a:lnTo>
                <a:lnTo>
                  <a:pt x="23768" y="29844"/>
                </a:lnTo>
                <a:lnTo>
                  <a:pt x="28870" y="29844"/>
                </a:lnTo>
                <a:lnTo>
                  <a:pt x="27348" y="31551"/>
                </a:lnTo>
                <a:close/>
              </a:path>
              <a:path w="144144" h="36830">
                <a:moveTo>
                  <a:pt x="33686" y="32892"/>
                </a:moveTo>
                <a:lnTo>
                  <a:pt x="33357" y="32892"/>
                </a:lnTo>
                <a:lnTo>
                  <a:pt x="30675" y="31551"/>
                </a:lnTo>
                <a:lnTo>
                  <a:pt x="27506" y="31551"/>
                </a:lnTo>
                <a:lnTo>
                  <a:pt x="31204" y="29844"/>
                </a:lnTo>
                <a:lnTo>
                  <a:pt x="31439" y="29844"/>
                </a:lnTo>
                <a:lnTo>
                  <a:pt x="33874" y="28701"/>
                </a:lnTo>
                <a:lnTo>
                  <a:pt x="33245" y="30479"/>
                </a:lnTo>
                <a:lnTo>
                  <a:pt x="33176" y="30733"/>
                </a:lnTo>
                <a:lnTo>
                  <a:pt x="33073" y="31114"/>
                </a:lnTo>
                <a:lnTo>
                  <a:pt x="32836" y="31241"/>
                </a:lnTo>
                <a:lnTo>
                  <a:pt x="32997" y="31551"/>
                </a:lnTo>
                <a:lnTo>
                  <a:pt x="33175" y="32003"/>
                </a:lnTo>
                <a:lnTo>
                  <a:pt x="33686" y="32892"/>
                </a:lnTo>
                <a:close/>
              </a:path>
              <a:path w="144144" h="36830">
                <a:moveTo>
                  <a:pt x="38308" y="31241"/>
                </a:moveTo>
                <a:lnTo>
                  <a:pt x="37373" y="31241"/>
                </a:lnTo>
                <a:lnTo>
                  <a:pt x="37493" y="30479"/>
                </a:lnTo>
                <a:lnTo>
                  <a:pt x="37604" y="29844"/>
                </a:lnTo>
                <a:lnTo>
                  <a:pt x="37656" y="29463"/>
                </a:lnTo>
                <a:lnTo>
                  <a:pt x="37782" y="28701"/>
                </a:lnTo>
                <a:lnTo>
                  <a:pt x="38477" y="29844"/>
                </a:lnTo>
                <a:lnTo>
                  <a:pt x="38608" y="29844"/>
                </a:lnTo>
                <a:lnTo>
                  <a:pt x="39121" y="30733"/>
                </a:lnTo>
                <a:lnTo>
                  <a:pt x="38308" y="31241"/>
                </a:lnTo>
                <a:close/>
              </a:path>
              <a:path w="144144" h="36830">
                <a:moveTo>
                  <a:pt x="54506" y="29336"/>
                </a:moveTo>
                <a:lnTo>
                  <a:pt x="53263" y="29336"/>
                </a:lnTo>
                <a:lnTo>
                  <a:pt x="54789" y="28701"/>
                </a:lnTo>
                <a:lnTo>
                  <a:pt x="52925" y="28701"/>
                </a:lnTo>
                <a:lnTo>
                  <a:pt x="54506" y="29336"/>
                </a:lnTo>
                <a:close/>
              </a:path>
              <a:path w="144144" h="36830">
                <a:moveTo>
                  <a:pt x="85804" y="30733"/>
                </a:moveTo>
                <a:lnTo>
                  <a:pt x="84603" y="30733"/>
                </a:lnTo>
                <a:lnTo>
                  <a:pt x="77884" y="30479"/>
                </a:lnTo>
                <a:lnTo>
                  <a:pt x="78612" y="28701"/>
                </a:lnTo>
                <a:lnTo>
                  <a:pt x="78780" y="28701"/>
                </a:lnTo>
                <a:lnTo>
                  <a:pt x="80471" y="30479"/>
                </a:lnTo>
                <a:lnTo>
                  <a:pt x="85092" y="30479"/>
                </a:lnTo>
                <a:lnTo>
                  <a:pt x="85804" y="30733"/>
                </a:lnTo>
                <a:close/>
              </a:path>
              <a:path w="144144" h="36830">
                <a:moveTo>
                  <a:pt x="50607" y="30733"/>
                </a:moveTo>
                <a:lnTo>
                  <a:pt x="50048" y="30479"/>
                </a:lnTo>
                <a:lnTo>
                  <a:pt x="48949" y="29844"/>
                </a:lnTo>
                <a:lnTo>
                  <a:pt x="48751" y="29844"/>
                </a:lnTo>
                <a:lnTo>
                  <a:pt x="47960" y="29336"/>
                </a:lnTo>
                <a:lnTo>
                  <a:pt x="49871" y="29336"/>
                </a:lnTo>
                <a:lnTo>
                  <a:pt x="50487" y="30479"/>
                </a:lnTo>
                <a:lnTo>
                  <a:pt x="50607" y="30733"/>
                </a:lnTo>
                <a:close/>
              </a:path>
              <a:path w="144144" h="36830">
                <a:moveTo>
                  <a:pt x="53322" y="29844"/>
                </a:moveTo>
                <a:lnTo>
                  <a:pt x="51995" y="29844"/>
                </a:lnTo>
                <a:lnTo>
                  <a:pt x="52118" y="29463"/>
                </a:lnTo>
                <a:lnTo>
                  <a:pt x="52632" y="29336"/>
                </a:lnTo>
                <a:lnTo>
                  <a:pt x="53322" y="29844"/>
                </a:lnTo>
                <a:close/>
              </a:path>
              <a:path w="144144" h="36830">
                <a:moveTo>
                  <a:pt x="18146" y="30479"/>
                </a:moveTo>
                <a:lnTo>
                  <a:pt x="17927" y="30479"/>
                </a:lnTo>
                <a:lnTo>
                  <a:pt x="35788" y="29844"/>
                </a:lnTo>
                <a:lnTo>
                  <a:pt x="17328" y="29844"/>
                </a:lnTo>
                <a:lnTo>
                  <a:pt x="18146" y="30479"/>
                </a:lnTo>
                <a:close/>
              </a:path>
              <a:path w="144144" h="36830">
                <a:moveTo>
                  <a:pt x="22710" y="30479"/>
                </a:moveTo>
                <a:lnTo>
                  <a:pt x="18146" y="30479"/>
                </a:lnTo>
                <a:lnTo>
                  <a:pt x="17328" y="29844"/>
                </a:lnTo>
                <a:lnTo>
                  <a:pt x="24994" y="29844"/>
                </a:lnTo>
                <a:lnTo>
                  <a:pt x="22710" y="30479"/>
                </a:lnTo>
                <a:close/>
              </a:path>
              <a:path w="144144" h="36830">
                <a:moveTo>
                  <a:pt x="20784" y="33527"/>
                </a:moveTo>
                <a:lnTo>
                  <a:pt x="19696" y="31551"/>
                </a:lnTo>
                <a:lnTo>
                  <a:pt x="19834" y="31551"/>
                </a:lnTo>
                <a:lnTo>
                  <a:pt x="20426" y="31114"/>
                </a:lnTo>
                <a:lnTo>
                  <a:pt x="24994" y="29844"/>
                </a:lnTo>
                <a:lnTo>
                  <a:pt x="24423" y="29844"/>
                </a:lnTo>
                <a:lnTo>
                  <a:pt x="23090" y="30479"/>
                </a:lnTo>
                <a:lnTo>
                  <a:pt x="23780" y="30479"/>
                </a:lnTo>
                <a:lnTo>
                  <a:pt x="23885" y="30733"/>
                </a:lnTo>
                <a:lnTo>
                  <a:pt x="23591" y="30733"/>
                </a:lnTo>
                <a:lnTo>
                  <a:pt x="20784" y="33527"/>
                </a:lnTo>
                <a:close/>
              </a:path>
              <a:path w="144144" h="36830">
                <a:moveTo>
                  <a:pt x="23763" y="30479"/>
                </a:moveTo>
                <a:lnTo>
                  <a:pt x="23090" y="30479"/>
                </a:lnTo>
                <a:lnTo>
                  <a:pt x="24423" y="29844"/>
                </a:lnTo>
                <a:lnTo>
                  <a:pt x="23415" y="29844"/>
                </a:lnTo>
                <a:lnTo>
                  <a:pt x="23763" y="30479"/>
                </a:lnTo>
                <a:close/>
              </a:path>
              <a:path w="144144" h="36830">
                <a:moveTo>
                  <a:pt x="44124" y="30479"/>
                </a:moveTo>
                <a:lnTo>
                  <a:pt x="41018" y="30479"/>
                </a:lnTo>
                <a:lnTo>
                  <a:pt x="44326" y="29844"/>
                </a:lnTo>
                <a:lnTo>
                  <a:pt x="39667" y="29844"/>
                </a:lnTo>
                <a:lnTo>
                  <a:pt x="44124" y="30479"/>
                </a:lnTo>
                <a:close/>
              </a:path>
              <a:path w="144144" h="36830">
                <a:moveTo>
                  <a:pt x="48563" y="30479"/>
                </a:moveTo>
                <a:lnTo>
                  <a:pt x="47759" y="30479"/>
                </a:lnTo>
                <a:lnTo>
                  <a:pt x="57938" y="29844"/>
                </a:lnTo>
                <a:lnTo>
                  <a:pt x="48246" y="29844"/>
                </a:lnTo>
                <a:lnTo>
                  <a:pt x="48563" y="30479"/>
                </a:lnTo>
                <a:close/>
              </a:path>
              <a:path w="144144" h="36830">
                <a:moveTo>
                  <a:pt x="50048" y="30479"/>
                </a:moveTo>
                <a:lnTo>
                  <a:pt x="48563" y="30479"/>
                </a:lnTo>
                <a:lnTo>
                  <a:pt x="48246" y="29844"/>
                </a:lnTo>
                <a:lnTo>
                  <a:pt x="48949" y="29844"/>
                </a:lnTo>
                <a:lnTo>
                  <a:pt x="50048" y="30479"/>
                </a:lnTo>
                <a:close/>
              </a:path>
              <a:path w="144144" h="36830">
                <a:moveTo>
                  <a:pt x="54077" y="30479"/>
                </a:moveTo>
                <a:lnTo>
                  <a:pt x="50487" y="30479"/>
                </a:lnTo>
                <a:lnTo>
                  <a:pt x="50185" y="29844"/>
                </a:lnTo>
                <a:lnTo>
                  <a:pt x="58921" y="29844"/>
                </a:lnTo>
                <a:lnTo>
                  <a:pt x="54077" y="30479"/>
                </a:lnTo>
                <a:close/>
              </a:path>
              <a:path w="144144" h="36830">
                <a:moveTo>
                  <a:pt x="55038" y="31241"/>
                </a:moveTo>
                <a:lnTo>
                  <a:pt x="51484" y="31241"/>
                </a:lnTo>
                <a:lnTo>
                  <a:pt x="51633" y="30733"/>
                </a:lnTo>
                <a:lnTo>
                  <a:pt x="51732" y="30479"/>
                </a:lnTo>
                <a:lnTo>
                  <a:pt x="54077" y="30479"/>
                </a:lnTo>
                <a:lnTo>
                  <a:pt x="58921" y="29844"/>
                </a:lnTo>
                <a:lnTo>
                  <a:pt x="53495" y="29844"/>
                </a:lnTo>
                <a:lnTo>
                  <a:pt x="54796" y="30733"/>
                </a:lnTo>
                <a:lnTo>
                  <a:pt x="54226" y="30733"/>
                </a:lnTo>
                <a:lnTo>
                  <a:pt x="55038" y="31241"/>
                </a:lnTo>
                <a:close/>
              </a:path>
              <a:path w="144144" h="36830">
                <a:moveTo>
                  <a:pt x="65544" y="30479"/>
                </a:moveTo>
                <a:lnTo>
                  <a:pt x="65391" y="30479"/>
                </a:lnTo>
                <a:lnTo>
                  <a:pt x="65043" y="29844"/>
                </a:lnTo>
                <a:lnTo>
                  <a:pt x="64857" y="29844"/>
                </a:lnTo>
                <a:lnTo>
                  <a:pt x="65544" y="30479"/>
                </a:lnTo>
                <a:close/>
              </a:path>
              <a:path w="144144" h="36830">
                <a:moveTo>
                  <a:pt x="69589" y="32892"/>
                </a:moveTo>
                <a:lnTo>
                  <a:pt x="66958" y="32892"/>
                </a:lnTo>
                <a:lnTo>
                  <a:pt x="67006" y="32638"/>
                </a:lnTo>
                <a:lnTo>
                  <a:pt x="67239" y="32130"/>
                </a:lnTo>
                <a:lnTo>
                  <a:pt x="69727" y="30733"/>
                </a:lnTo>
                <a:lnTo>
                  <a:pt x="69390" y="30733"/>
                </a:lnTo>
                <a:lnTo>
                  <a:pt x="69324" y="29844"/>
                </a:lnTo>
                <a:lnTo>
                  <a:pt x="69148" y="29844"/>
                </a:lnTo>
                <a:lnTo>
                  <a:pt x="72475" y="32130"/>
                </a:lnTo>
                <a:lnTo>
                  <a:pt x="73800" y="32130"/>
                </a:lnTo>
                <a:lnTo>
                  <a:pt x="69589" y="32892"/>
                </a:lnTo>
                <a:close/>
              </a:path>
              <a:path w="144144" h="36830">
                <a:moveTo>
                  <a:pt x="23118" y="34416"/>
                </a:moveTo>
                <a:lnTo>
                  <a:pt x="22750" y="34416"/>
                </a:lnTo>
                <a:lnTo>
                  <a:pt x="23079" y="32892"/>
                </a:lnTo>
                <a:lnTo>
                  <a:pt x="23134" y="32638"/>
                </a:lnTo>
                <a:lnTo>
                  <a:pt x="23243" y="32130"/>
                </a:lnTo>
                <a:lnTo>
                  <a:pt x="23368" y="31551"/>
                </a:lnTo>
                <a:lnTo>
                  <a:pt x="23435" y="31241"/>
                </a:lnTo>
                <a:lnTo>
                  <a:pt x="23545" y="30733"/>
                </a:lnTo>
                <a:lnTo>
                  <a:pt x="23918" y="30733"/>
                </a:lnTo>
                <a:lnTo>
                  <a:pt x="24140" y="31114"/>
                </a:lnTo>
                <a:lnTo>
                  <a:pt x="24242" y="31551"/>
                </a:lnTo>
                <a:lnTo>
                  <a:pt x="24385" y="31551"/>
                </a:lnTo>
                <a:lnTo>
                  <a:pt x="25096" y="32892"/>
                </a:lnTo>
                <a:lnTo>
                  <a:pt x="25653" y="32892"/>
                </a:lnTo>
                <a:lnTo>
                  <a:pt x="23118" y="34416"/>
                </a:lnTo>
                <a:close/>
              </a:path>
              <a:path w="144144" h="36830">
                <a:moveTo>
                  <a:pt x="55517" y="31241"/>
                </a:moveTo>
                <a:lnTo>
                  <a:pt x="54027" y="30733"/>
                </a:lnTo>
                <a:lnTo>
                  <a:pt x="54796" y="30733"/>
                </a:lnTo>
                <a:lnTo>
                  <a:pt x="55517" y="31241"/>
                </a:lnTo>
                <a:close/>
              </a:path>
              <a:path w="144144" h="36830">
                <a:moveTo>
                  <a:pt x="90546" y="32638"/>
                </a:moveTo>
                <a:lnTo>
                  <a:pt x="91382" y="30733"/>
                </a:lnTo>
                <a:lnTo>
                  <a:pt x="92338" y="30733"/>
                </a:lnTo>
                <a:lnTo>
                  <a:pt x="91812" y="31241"/>
                </a:lnTo>
                <a:lnTo>
                  <a:pt x="91732" y="32130"/>
                </a:lnTo>
                <a:lnTo>
                  <a:pt x="92139" y="32130"/>
                </a:lnTo>
                <a:lnTo>
                  <a:pt x="90546" y="32638"/>
                </a:lnTo>
                <a:close/>
              </a:path>
              <a:path w="144144" h="36830">
                <a:moveTo>
                  <a:pt x="19120" y="31551"/>
                </a:moveTo>
                <a:lnTo>
                  <a:pt x="3293" y="31551"/>
                </a:lnTo>
                <a:lnTo>
                  <a:pt x="2906" y="31241"/>
                </a:lnTo>
                <a:lnTo>
                  <a:pt x="19410" y="31241"/>
                </a:lnTo>
                <a:lnTo>
                  <a:pt x="19120" y="31551"/>
                </a:lnTo>
                <a:close/>
              </a:path>
              <a:path w="144144" h="36830">
                <a:moveTo>
                  <a:pt x="24265" y="31551"/>
                </a:moveTo>
                <a:lnTo>
                  <a:pt x="24221" y="31241"/>
                </a:lnTo>
                <a:lnTo>
                  <a:pt x="24438" y="31241"/>
                </a:lnTo>
                <a:lnTo>
                  <a:pt x="24265" y="31551"/>
                </a:lnTo>
                <a:close/>
              </a:path>
              <a:path w="144144" h="36830">
                <a:moveTo>
                  <a:pt x="24407" y="31551"/>
                </a:moveTo>
                <a:lnTo>
                  <a:pt x="24265" y="31551"/>
                </a:lnTo>
                <a:lnTo>
                  <a:pt x="24438" y="31241"/>
                </a:lnTo>
                <a:lnTo>
                  <a:pt x="24407" y="31551"/>
                </a:lnTo>
                <a:close/>
              </a:path>
              <a:path w="144144" h="36830">
                <a:moveTo>
                  <a:pt x="33012" y="31551"/>
                </a:moveTo>
                <a:lnTo>
                  <a:pt x="32836" y="31241"/>
                </a:lnTo>
                <a:lnTo>
                  <a:pt x="32999" y="31241"/>
                </a:lnTo>
                <a:lnTo>
                  <a:pt x="33012" y="31551"/>
                </a:lnTo>
                <a:close/>
              </a:path>
              <a:path w="144144" h="36830">
                <a:moveTo>
                  <a:pt x="37326" y="31551"/>
                </a:moveTo>
                <a:lnTo>
                  <a:pt x="33012" y="31551"/>
                </a:lnTo>
                <a:lnTo>
                  <a:pt x="32999" y="31241"/>
                </a:lnTo>
                <a:lnTo>
                  <a:pt x="37372" y="31241"/>
                </a:lnTo>
                <a:lnTo>
                  <a:pt x="37326" y="31551"/>
                </a:lnTo>
                <a:close/>
              </a:path>
              <a:path w="144144" h="36830">
                <a:moveTo>
                  <a:pt x="46374" y="31551"/>
                </a:moveTo>
                <a:lnTo>
                  <a:pt x="37839" y="31551"/>
                </a:lnTo>
                <a:lnTo>
                  <a:pt x="38291" y="31241"/>
                </a:lnTo>
                <a:lnTo>
                  <a:pt x="46264" y="31241"/>
                </a:lnTo>
                <a:lnTo>
                  <a:pt x="46374" y="31551"/>
                </a:lnTo>
                <a:close/>
              </a:path>
              <a:path w="144144" h="36830">
                <a:moveTo>
                  <a:pt x="51484" y="31551"/>
                </a:moveTo>
                <a:lnTo>
                  <a:pt x="48309" y="31551"/>
                </a:lnTo>
                <a:lnTo>
                  <a:pt x="48976" y="31241"/>
                </a:lnTo>
                <a:lnTo>
                  <a:pt x="51484" y="31241"/>
                </a:lnTo>
                <a:lnTo>
                  <a:pt x="51484" y="31551"/>
                </a:lnTo>
                <a:close/>
              </a:path>
              <a:path w="144144" h="36830">
                <a:moveTo>
                  <a:pt x="56689" y="31551"/>
                </a:moveTo>
                <a:lnTo>
                  <a:pt x="55506" y="31551"/>
                </a:lnTo>
                <a:lnTo>
                  <a:pt x="55057" y="31241"/>
                </a:lnTo>
                <a:lnTo>
                  <a:pt x="55755" y="31241"/>
                </a:lnTo>
                <a:lnTo>
                  <a:pt x="56689" y="31551"/>
                </a:lnTo>
                <a:close/>
              </a:path>
              <a:path w="144144" h="36830">
                <a:moveTo>
                  <a:pt x="65640" y="31551"/>
                </a:moveTo>
                <a:lnTo>
                  <a:pt x="57089" y="31551"/>
                </a:lnTo>
                <a:lnTo>
                  <a:pt x="57068" y="31241"/>
                </a:lnTo>
                <a:lnTo>
                  <a:pt x="65703" y="31241"/>
                </a:lnTo>
                <a:lnTo>
                  <a:pt x="65640" y="31551"/>
                </a:lnTo>
                <a:close/>
              </a:path>
              <a:path w="144144" h="36830">
                <a:moveTo>
                  <a:pt x="68229" y="31551"/>
                </a:moveTo>
                <a:lnTo>
                  <a:pt x="67394" y="31551"/>
                </a:lnTo>
                <a:lnTo>
                  <a:pt x="67309" y="31241"/>
                </a:lnTo>
                <a:lnTo>
                  <a:pt x="68754" y="31241"/>
                </a:lnTo>
                <a:lnTo>
                  <a:pt x="68229" y="31551"/>
                </a:lnTo>
                <a:close/>
              </a:path>
              <a:path w="144144" h="36830">
                <a:moveTo>
                  <a:pt x="87359" y="31551"/>
                </a:moveTo>
                <a:lnTo>
                  <a:pt x="71687" y="31551"/>
                </a:lnTo>
                <a:lnTo>
                  <a:pt x="71261" y="31241"/>
                </a:lnTo>
                <a:lnTo>
                  <a:pt x="87008" y="31241"/>
                </a:lnTo>
                <a:lnTo>
                  <a:pt x="87359" y="31551"/>
                </a:lnTo>
                <a:close/>
              </a:path>
              <a:path w="144144" h="36830">
                <a:moveTo>
                  <a:pt x="91020" y="31551"/>
                </a:moveTo>
                <a:lnTo>
                  <a:pt x="88631" y="31551"/>
                </a:lnTo>
                <a:lnTo>
                  <a:pt x="89130" y="31241"/>
                </a:lnTo>
                <a:lnTo>
                  <a:pt x="91147" y="31241"/>
                </a:lnTo>
                <a:lnTo>
                  <a:pt x="91020" y="31551"/>
                </a:lnTo>
                <a:close/>
              </a:path>
              <a:path w="144144" h="36830">
                <a:moveTo>
                  <a:pt x="9977" y="35813"/>
                </a:moveTo>
                <a:lnTo>
                  <a:pt x="9658" y="35813"/>
                </a:lnTo>
                <a:lnTo>
                  <a:pt x="5775" y="34924"/>
                </a:lnTo>
                <a:lnTo>
                  <a:pt x="6151" y="34924"/>
                </a:lnTo>
                <a:lnTo>
                  <a:pt x="3284" y="32892"/>
                </a:lnTo>
                <a:lnTo>
                  <a:pt x="3469" y="32892"/>
                </a:lnTo>
                <a:lnTo>
                  <a:pt x="3532" y="31551"/>
                </a:lnTo>
                <a:lnTo>
                  <a:pt x="16676" y="31551"/>
                </a:lnTo>
                <a:lnTo>
                  <a:pt x="18285" y="33527"/>
                </a:lnTo>
                <a:lnTo>
                  <a:pt x="17300" y="33527"/>
                </a:lnTo>
                <a:lnTo>
                  <a:pt x="17101" y="33781"/>
                </a:lnTo>
                <a:lnTo>
                  <a:pt x="11944" y="33908"/>
                </a:lnTo>
                <a:lnTo>
                  <a:pt x="9977" y="35813"/>
                </a:lnTo>
                <a:close/>
              </a:path>
              <a:path w="144144" h="36830">
                <a:moveTo>
                  <a:pt x="31112" y="32892"/>
                </a:moveTo>
                <a:lnTo>
                  <a:pt x="30444" y="32892"/>
                </a:lnTo>
                <a:lnTo>
                  <a:pt x="28244" y="32130"/>
                </a:lnTo>
                <a:lnTo>
                  <a:pt x="23035" y="31551"/>
                </a:lnTo>
                <a:lnTo>
                  <a:pt x="30801" y="31551"/>
                </a:lnTo>
                <a:lnTo>
                  <a:pt x="30910" y="32003"/>
                </a:lnTo>
                <a:lnTo>
                  <a:pt x="31062" y="32638"/>
                </a:lnTo>
                <a:lnTo>
                  <a:pt x="31112" y="32892"/>
                </a:lnTo>
                <a:close/>
              </a:path>
              <a:path w="144144" h="36830">
                <a:moveTo>
                  <a:pt x="37269" y="32003"/>
                </a:moveTo>
                <a:lnTo>
                  <a:pt x="37324" y="31551"/>
                </a:lnTo>
                <a:lnTo>
                  <a:pt x="37821" y="31551"/>
                </a:lnTo>
                <a:lnTo>
                  <a:pt x="37269" y="32003"/>
                </a:lnTo>
                <a:close/>
              </a:path>
              <a:path w="144144" h="36830">
                <a:moveTo>
                  <a:pt x="47057" y="32130"/>
                </a:moveTo>
                <a:lnTo>
                  <a:pt x="46579" y="32130"/>
                </a:lnTo>
                <a:lnTo>
                  <a:pt x="46374" y="31551"/>
                </a:lnTo>
                <a:lnTo>
                  <a:pt x="48309" y="31551"/>
                </a:lnTo>
                <a:lnTo>
                  <a:pt x="47057" y="32130"/>
                </a:lnTo>
                <a:close/>
              </a:path>
              <a:path w="144144" h="36830">
                <a:moveTo>
                  <a:pt x="52335" y="32003"/>
                </a:moveTo>
                <a:lnTo>
                  <a:pt x="51484" y="32003"/>
                </a:lnTo>
                <a:lnTo>
                  <a:pt x="51484" y="31551"/>
                </a:lnTo>
                <a:lnTo>
                  <a:pt x="57394" y="31551"/>
                </a:lnTo>
                <a:lnTo>
                  <a:pt x="52335" y="32003"/>
                </a:lnTo>
                <a:close/>
              </a:path>
              <a:path w="144144" h="36830">
                <a:moveTo>
                  <a:pt x="55641" y="34416"/>
                </a:moveTo>
                <a:lnTo>
                  <a:pt x="53233" y="34416"/>
                </a:lnTo>
                <a:lnTo>
                  <a:pt x="55009" y="31551"/>
                </a:lnTo>
                <a:lnTo>
                  <a:pt x="55506" y="31551"/>
                </a:lnTo>
                <a:lnTo>
                  <a:pt x="57457" y="32892"/>
                </a:lnTo>
                <a:lnTo>
                  <a:pt x="55641" y="34416"/>
                </a:lnTo>
                <a:close/>
              </a:path>
              <a:path w="144144" h="36830">
                <a:moveTo>
                  <a:pt x="65850" y="32892"/>
                </a:moveTo>
                <a:lnTo>
                  <a:pt x="65448" y="32892"/>
                </a:lnTo>
                <a:lnTo>
                  <a:pt x="65554" y="32130"/>
                </a:lnTo>
                <a:lnTo>
                  <a:pt x="65635" y="31551"/>
                </a:lnTo>
                <a:lnTo>
                  <a:pt x="67364" y="31551"/>
                </a:lnTo>
                <a:lnTo>
                  <a:pt x="67185" y="32003"/>
                </a:lnTo>
                <a:lnTo>
                  <a:pt x="66332" y="32638"/>
                </a:lnTo>
                <a:lnTo>
                  <a:pt x="65850" y="32892"/>
                </a:lnTo>
                <a:close/>
              </a:path>
              <a:path w="144144" h="36830">
                <a:moveTo>
                  <a:pt x="64326" y="33781"/>
                </a:moveTo>
                <a:lnTo>
                  <a:pt x="65931" y="32892"/>
                </a:lnTo>
                <a:lnTo>
                  <a:pt x="66286" y="32638"/>
                </a:lnTo>
                <a:lnTo>
                  <a:pt x="67157" y="32130"/>
                </a:lnTo>
                <a:lnTo>
                  <a:pt x="67023" y="32638"/>
                </a:lnTo>
                <a:lnTo>
                  <a:pt x="66958" y="32892"/>
                </a:lnTo>
                <a:lnTo>
                  <a:pt x="69729" y="32892"/>
                </a:lnTo>
                <a:lnTo>
                  <a:pt x="64326" y="33781"/>
                </a:lnTo>
                <a:close/>
              </a:path>
              <a:path w="144144" h="36830">
                <a:moveTo>
                  <a:pt x="18942" y="34416"/>
                </a:moveTo>
                <a:lnTo>
                  <a:pt x="18735" y="34416"/>
                </a:lnTo>
                <a:lnTo>
                  <a:pt x="17774" y="33527"/>
                </a:lnTo>
                <a:lnTo>
                  <a:pt x="18270" y="33527"/>
                </a:lnTo>
                <a:lnTo>
                  <a:pt x="18942" y="34416"/>
                </a:lnTo>
                <a:close/>
              </a:path>
              <a:path w="144144" h="36830">
                <a:moveTo>
                  <a:pt x="12303" y="36067"/>
                </a:moveTo>
                <a:lnTo>
                  <a:pt x="12107" y="34924"/>
                </a:lnTo>
                <a:lnTo>
                  <a:pt x="12065" y="34670"/>
                </a:lnTo>
                <a:lnTo>
                  <a:pt x="11964" y="33908"/>
                </a:lnTo>
                <a:lnTo>
                  <a:pt x="14513" y="33908"/>
                </a:lnTo>
                <a:lnTo>
                  <a:pt x="12303" y="36067"/>
                </a:lnTo>
                <a:close/>
              </a:path>
              <a:path w="144144" h="36830">
                <a:moveTo>
                  <a:pt x="16066" y="36702"/>
                </a:moveTo>
                <a:lnTo>
                  <a:pt x="15600" y="36702"/>
                </a:lnTo>
                <a:lnTo>
                  <a:pt x="14609" y="34043"/>
                </a:lnTo>
                <a:lnTo>
                  <a:pt x="14559" y="33908"/>
                </a:lnTo>
                <a:lnTo>
                  <a:pt x="17001" y="33908"/>
                </a:lnTo>
                <a:lnTo>
                  <a:pt x="16309" y="34670"/>
                </a:lnTo>
                <a:lnTo>
                  <a:pt x="16681" y="34670"/>
                </a:lnTo>
                <a:lnTo>
                  <a:pt x="18992" y="35813"/>
                </a:lnTo>
                <a:lnTo>
                  <a:pt x="16066" y="36702"/>
                </a:lnTo>
                <a:close/>
              </a:path>
              <a:path w="144144" h="36830">
                <a:moveTo>
                  <a:pt x="19010" y="34670"/>
                </a:moveTo>
                <a:lnTo>
                  <a:pt x="16681" y="34670"/>
                </a:lnTo>
                <a:lnTo>
                  <a:pt x="16167" y="34416"/>
                </a:lnTo>
                <a:lnTo>
                  <a:pt x="18735" y="34416"/>
                </a:lnTo>
                <a:lnTo>
                  <a:pt x="19010" y="34670"/>
                </a:lnTo>
                <a:close/>
              </a:path>
              <a:path w="144144" h="36830">
                <a:moveTo>
                  <a:pt x="22695" y="34670"/>
                </a:moveTo>
                <a:lnTo>
                  <a:pt x="19134" y="34670"/>
                </a:lnTo>
                <a:lnTo>
                  <a:pt x="18942" y="34416"/>
                </a:lnTo>
                <a:lnTo>
                  <a:pt x="22750" y="34416"/>
                </a:lnTo>
                <a:lnTo>
                  <a:pt x="22695" y="34670"/>
                </a:lnTo>
                <a:close/>
              </a:path>
              <a:path w="144144" h="36830">
                <a:moveTo>
                  <a:pt x="53075" y="34670"/>
                </a:moveTo>
                <a:lnTo>
                  <a:pt x="22695" y="34670"/>
                </a:lnTo>
                <a:lnTo>
                  <a:pt x="23118" y="34416"/>
                </a:lnTo>
                <a:lnTo>
                  <a:pt x="53233" y="34416"/>
                </a:lnTo>
                <a:lnTo>
                  <a:pt x="53075" y="34670"/>
                </a:lnTo>
                <a:close/>
              </a:path>
              <a:path w="144144" h="36830">
                <a:moveTo>
                  <a:pt x="52918" y="36702"/>
                </a:moveTo>
                <a:lnTo>
                  <a:pt x="52918" y="34924"/>
                </a:lnTo>
                <a:lnTo>
                  <a:pt x="53075" y="34670"/>
                </a:lnTo>
                <a:lnTo>
                  <a:pt x="55339" y="34670"/>
                </a:lnTo>
                <a:lnTo>
                  <a:pt x="52918" y="36702"/>
                </a:lnTo>
                <a:close/>
              </a:path>
            </a:pathLst>
          </a:custGeom>
          <a:solidFill>
            <a:srgbClr val="8929F4"/>
          </a:solidFill>
        </p:spPr>
        <p:txBody>
          <a:bodyPr wrap="square" lIns="0" tIns="0" rIns="0" bIns="0" rtlCol="0"/>
          <a:lstStyle/>
          <a:p>
            <a:endParaRPr/>
          </a:p>
        </p:txBody>
      </p:sp>
      <p:sp>
        <p:nvSpPr>
          <p:cNvPr id="124" name="object 124"/>
          <p:cNvSpPr/>
          <p:nvPr/>
        </p:nvSpPr>
        <p:spPr>
          <a:xfrm>
            <a:off x="14821634" y="3089309"/>
            <a:ext cx="68580" cy="111125"/>
          </a:xfrm>
          <a:custGeom>
            <a:avLst/>
            <a:gdLst/>
            <a:ahLst/>
            <a:cxnLst/>
            <a:rect l="l" t="t" r="r" b="b"/>
            <a:pathLst>
              <a:path w="68580" h="111125">
                <a:moveTo>
                  <a:pt x="14397" y="1650"/>
                </a:moveTo>
                <a:lnTo>
                  <a:pt x="1675" y="1650"/>
                </a:lnTo>
                <a:lnTo>
                  <a:pt x="1104" y="507"/>
                </a:lnTo>
                <a:lnTo>
                  <a:pt x="14784" y="0"/>
                </a:lnTo>
                <a:lnTo>
                  <a:pt x="14038" y="1142"/>
                </a:lnTo>
                <a:lnTo>
                  <a:pt x="14397" y="1650"/>
                </a:lnTo>
                <a:close/>
              </a:path>
              <a:path w="68580" h="111125">
                <a:moveTo>
                  <a:pt x="22340" y="11302"/>
                </a:moveTo>
                <a:lnTo>
                  <a:pt x="8872" y="11302"/>
                </a:lnTo>
                <a:lnTo>
                  <a:pt x="8962" y="7746"/>
                </a:lnTo>
                <a:lnTo>
                  <a:pt x="11769" y="7746"/>
                </a:lnTo>
                <a:lnTo>
                  <a:pt x="8066" y="5841"/>
                </a:lnTo>
                <a:lnTo>
                  <a:pt x="7767" y="5333"/>
                </a:lnTo>
                <a:lnTo>
                  <a:pt x="8066" y="5333"/>
                </a:lnTo>
                <a:lnTo>
                  <a:pt x="8782" y="4698"/>
                </a:lnTo>
                <a:lnTo>
                  <a:pt x="8663" y="4063"/>
                </a:lnTo>
                <a:lnTo>
                  <a:pt x="6931" y="2285"/>
                </a:lnTo>
                <a:lnTo>
                  <a:pt x="6214" y="2285"/>
                </a:lnTo>
                <a:lnTo>
                  <a:pt x="3646" y="1650"/>
                </a:lnTo>
                <a:lnTo>
                  <a:pt x="14397" y="1650"/>
                </a:lnTo>
                <a:lnTo>
                  <a:pt x="16666" y="507"/>
                </a:lnTo>
                <a:lnTo>
                  <a:pt x="17980" y="3555"/>
                </a:lnTo>
                <a:lnTo>
                  <a:pt x="12366" y="4698"/>
                </a:lnTo>
                <a:lnTo>
                  <a:pt x="17741" y="6476"/>
                </a:lnTo>
                <a:lnTo>
                  <a:pt x="18876" y="8254"/>
                </a:lnTo>
                <a:lnTo>
                  <a:pt x="17921" y="9524"/>
                </a:lnTo>
                <a:lnTo>
                  <a:pt x="18578" y="10032"/>
                </a:lnTo>
                <a:lnTo>
                  <a:pt x="23057" y="10032"/>
                </a:lnTo>
                <a:lnTo>
                  <a:pt x="22340" y="11302"/>
                </a:lnTo>
                <a:close/>
              </a:path>
              <a:path w="68580" h="111125">
                <a:moveTo>
                  <a:pt x="0" y="2285"/>
                </a:moveTo>
                <a:lnTo>
                  <a:pt x="480" y="1650"/>
                </a:lnTo>
                <a:lnTo>
                  <a:pt x="659" y="1650"/>
                </a:lnTo>
                <a:lnTo>
                  <a:pt x="0" y="2285"/>
                </a:lnTo>
                <a:close/>
              </a:path>
              <a:path w="68580" h="111125">
                <a:moveTo>
                  <a:pt x="3347" y="4698"/>
                </a:moveTo>
                <a:lnTo>
                  <a:pt x="1141" y="2285"/>
                </a:lnTo>
                <a:lnTo>
                  <a:pt x="659" y="1650"/>
                </a:lnTo>
                <a:lnTo>
                  <a:pt x="3646" y="1650"/>
                </a:lnTo>
                <a:lnTo>
                  <a:pt x="3765" y="4063"/>
                </a:lnTo>
                <a:lnTo>
                  <a:pt x="3586" y="4063"/>
                </a:lnTo>
                <a:lnTo>
                  <a:pt x="3347" y="4698"/>
                </a:lnTo>
                <a:close/>
              </a:path>
              <a:path w="68580" h="111125">
                <a:moveTo>
                  <a:pt x="23057" y="10032"/>
                </a:moveTo>
                <a:lnTo>
                  <a:pt x="18578" y="10032"/>
                </a:lnTo>
                <a:lnTo>
                  <a:pt x="23416" y="9524"/>
                </a:lnTo>
                <a:lnTo>
                  <a:pt x="23057" y="10032"/>
                </a:lnTo>
                <a:close/>
              </a:path>
              <a:path w="68580" h="111125">
                <a:moveTo>
                  <a:pt x="12127" y="11810"/>
                </a:moveTo>
                <a:lnTo>
                  <a:pt x="8842" y="11810"/>
                </a:lnTo>
                <a:lnTo>
                  <a:pt x="11470" y="11302"/>
                </a:lnTo>
                <a:lnTo>
                  <a:pt x="12127" y="11810"/>
                </a:lnTo>
                <a:close/>
              </a:path>
              <a:path w="68580" h="111125">
                <a:moveTo>
                  <a:pt x="16009" y="16001"/>
                </a:moveTo>
                <a:lnTo>
                  <a:pt x="12247" y="14858"/>
                </a:lnTo>
                <a:lnTo>
                  <a:pt x="11888" y="14223"/>
                </a:lnTo>
                <a:lnTo>
                  <a:pt x="11410" y="13715"/>
                </a:lnTo>
                <a:lnTo>
                  <a:pt x="12127" y="11810"/>
                </a:lnTo>
                <a:lnTo>
                  <a:pt x="21982" y="11810"/>
                </a:lnTo>
                <a:lnTo>
                  <a:pt x="20907" y="13715"/>
                </a:lnTo>
                <a:lnTo>
                  <a:pt x="23117" y="13715"/>
                </a:lnTo>
                <a:lnTo>
                  <a:pt x="22744" y="15493"/>
                </a:lnTo>
                <a:lnTo>
                  <a:pt x="16905" y="15493"/>
                </a:lnTo>
                <a:lnTo>
                  <a:pt x="16009" y="16001"/>
                </a:lnTo>
                <a:close/>
              </a:path>
              <a:path w="68580" h="111125">
                <a:moveTo>
                  <a:pt x="15352" y="29209"/>
                </a:moveTo>
                <a:lnTo>
                  <a:pt x="15472" y="26161"/>
                </a:lnTo>
                <a:lnTo>
                  <a:pt x="18398" y="25018"/>
                </a:lnTo>
                <a:lnTo>
                  <a:pt x="17503" y="23240"/>
                </a:lnTo>
                <a:lnTo>
                  <a:pt x="16308" y="23240"/>
                </a:lnTo>
                <a:lnTo>
                  <a:pt x="15830" y="21462"/>
                </a:lnTo>
                <a:lnTo>
                  <a:pt x="15893" y="20827"/>
                </a:lnTo>
                <a:lnTo>
                  <a:pt x="16006" y="19684"/>
                </a:lnTo>
                <a:lnTo>
                  <a:pt x="16132" y="18414"/>
                </a:lnTo>
                <a:lnTo>
                  <a:pt x="16195" y="17779"/>
                </a:lnTo>
                <a:lnTo>
                  <a:pt x="16308" y="16636"/>
                </a:lnTo>
                <a:lnTo>
                  <a:pt x="16905" y="15493"/>
                </a:lnTo>
                <a:lnTo>
                  <a:pt x="22744" y="15493"/>
                </a:lnTo>
                <a:lnTo>
                  <a:pt x="21624" y="20827"/>
                </a:lnTo>
                <a:lnTo>
                  <a:pt x="29090" y="20827"/>
                </a:lnTo>
                <a:lnTo>
                  <a:pt x="29269" y="21462"/>
                </a:lnTo>
                <a:lnTo>
                  <a:pt x="30105" y="21462"/>
                </a:lnTo>
                <a:lnTo>
                  <a:pt x="31001" y="23748"/>
                </a:lnTo>
                <a:lnTo>
                  <a:pt x="29508" y="24383"/>
                </a:lnTo>
                <a:lnTo>
                  <a:pt x="32554" y="26161"/>
                </a:lnTo>
                <a:lnTo>
                  <a:pt x="19055" y="26161"/>
                </a:lnTo>
                <a:lnTo>
                  <a:pt x="15352" y="29209"/>
                </a:lnTo>
                <a:close/>
              </a:path>
              <a:path w="68580" h="111125">
                <a:moveTo>
                  <a:pt x="28970" y="20827"/>
                </a:moveTo>
                <a:lnTo>
                  <a:pt x="21624" y="20827"/>
                </a:lnTo>
                <a:lnTo>
                  <a:pt x="24192" y="16636"/>
                </a:lnTo>
                <a:lnTo>
                  <a:pt x="25267" y="19684"/>
                </a:lnTo>
                <a:lnTo>
                  <a:pt x="29269" y="19684"/>
                </a:lnTo>
                <a:lnTo>
                  <a:pt x="28970" y="20827"/>
                </a:lnTo>
                <a:close/>
              </a:path>
              <a:path w="68580" h="111125">
                <a:moveTo>
                  <a:pt x="29269" y="19684"/>
                </a:moveTo>
                <a:lnTo>
                  <a:pt x="25267" y="19684"/>
                </a:lnTo>
                <a:lnTo>
                  <a:pt x="28910" y="17779"/>
                </a:lnTo>
                <a:lnTo>
                  <a:pt x="29567" y="18414"/>
                </a:lnTo>
                <a:lnTo>
                  <a:pt x="29269" y="19684"/>
                </a:lnTo>
                <a:close/>
              </a:path>
              <a:path w="68580" h="111125">
                <a:moveTo>
                  <a:pt x="20250" y="28574"/>
                </a:moveTo>
                <a:lnTo>
                  <a:pt x="19653" y="26161"/>
                </a:lnTo>
                <a:lnTo>
                  <a:pt x="28433" y="26161"/>
                </a:lnTo>
                <a:lnTo>
                  <a:pt x="28134" y="27939"/>
                </a:lnTo>
                <a:lnTo>
                  <a:pt x="22042" y="27939"/>
                </a:lnTo>
                <a:lnTo>
                  <a:pt x="20250" y="28574"/>
                </a:lnTo>
                <a:close/>
              </a:path>
              <a:path w="68580" h="111125">
                <a:moveTo>
                  <a:pt x="31359" y="26796"/>
                </a:moveTo>
                <a:lnTo>
                  <a:pt x="28433" y="26161"/>
                </a:lnTo>
                <a:lnTo>
                  <a:pt x="32554" y="26161"/>
                </a:lnTo>
                <a:lnTo>
                  <a:pt x="31359" y="26796"/>
                </a:lnTo>
                <a:close/>
              </a:path>
              <a:path w="68580" h="111125">
                <a:moveTo>
                  <a:pt x="24132" y="36321"/>
                </a:moveTo>
                <a:lnTo>
                  <a:pt x="22818" y="35178"/>
                </a:lnTo>
                <a:lnTo>
                  <a:pt x="22520" y="35178"/>
                </a:lnTo>
                <a:lnTo>
                  <a:pt x="21764" y="29209"/>
                </a:lnTo>
                <a:lnTo>
                  <a:pt x="21683" y="28574"/>
                </a:lnTo>
                <a:lnTo>
                  <a:pt x="22042" y="27939"/>
                </a:lnTo>
                <a:lnTo>
                  <a:pt x="28134" y="27939"/>
                </a:lnTo>
                <a:lnTo>
                  <a:pt x="32016" y="26796"/>
                </a:lnTo>
                <a:lnTo>
                  <a:pt x="33569" y="30352"/>
                </a:lnTo>
                <a:lnTo>
                  <a:pt x="33320" y="33400"/>
                </a:lnTo>
                <a:lnTo>
                  <a:pt x="33270" y="33908"/>
                </a:lnTo>
                <a:lnTo>
                  <a:pt x="24252" y="33908"/>
                </a:lnTo>
                <a:lnTo>
                  <a:pt x="24132" y="36321"/>
                </a:lnTo>
                <a:close/>
              </a:path>
              <a:path w="68580" h="111125">
                <a:moveTo>
                  <a:pt x="34838" y="41147"/>
                </a:moveTo>
                <a:lnTo>
                  <a:pt x="28731" y="41147"/>
                </a:lnTo>
                <a:lnTo>
                  <a:pt x="31061" y="38099"/>
                </a:lnTo>
                <a:lnTo>
                  <a:pt x="30941" y="36956"/>
                </a:lnTo>
                <a:lnTo>
                  <a:pt x="30822" y="35813"/>
                </a:lnTo>
                <a:lnTo>
                  <a:pt x="25685" y="35813"/>
                </a:lnTo>
                <a:lnTo>
                  <a:pt x="27178" y="33908"/>
                </a:lnTo>
                <a:lnTo>
                  <a:pt x="33270" y="33908"/>
                </a:lnTo>
                <a:lnTo>
                  <a:pt x="39124" y="31622"/>
                </a:lnTo>
                <a:lnTo>
                  <a:pt x="37939" y="35178"/>
                </a:lnTo>
                <a:lnTo>
                  <a:pt x="37581" y="35432"/>
                </a:lnTo>
                <a:lnTo>
                  <a:pt x="36854" y="35813"/>
                </a:lnTo>
                <a:lnTo>
                  <a:pt x="34838" y="41147"/>
                </a:lnTo>
                <a:close/>
              </a:path>
              <a:path w="68580" h="111125">
                <a:moveTo>
                  <a:pt x="41334" y="36956"/>
                </a:moveTo>
                <a:lnTo>
                  <a:pt x="39124" y="35178"/>
                </a:lnTo>
                <a:lnTo>
                  <a:pt x="38190" y="35178"/>
                </a:lnTo>
                <a:lnTo>
                  <a:pt x="39303" y="33400"/>
                </a:lnTo>
                <a:lnTo>
                  <a:pt x="41364" y="35178"/>
                </a:lnTo>
                <a:lnTo>
                  <a:pt x="42050" y="35813"/>
                </a:lnTo>
                <a:lnTo>
                  <a:pt x="41334" y="36956"/>
                </a:lnTo>
                <a:close/>
              </a:path>
              <a:path w="68580" h="111125">
                <a:moveTo>
                  <a:pt x="37451" y="36321"/>
                </a:moveTo>
                <a:lnTo>
                  <a:pt x="37781" y="35432"/>
                </a:lnTo>
                <a:lnTo>
                  <a:pt x="38028" y="35432"/>
                </a:lnTo>
                <a:lnTo>
                  <a:pt x="37451" y="36321"/>
                </a:lnTo>
                <a:close/>
              </a:path>
              <a:path w="68580" h="111125">
                <a:moveTo>
                  <a:pt x="42110" y="42925"/>
                </a:moveTo>
                <a:lnTo>
                  <a:pt x="34166" y="42925"/>
                </a:lnTo>
                <a:lnTo>
                  <a:pt x="36854" y="41147"/>
                </a:lnTo>
                <a:lnTo>
                  <a:pt x="37093" y="41147"/>
                </a:lnTo>
                <a:lnTo>
                  <a:pt x="38945" y="36321"/>
                </a:lnTo>
                <a:lnTo>
                  <a:pt x="42170" y="38734"/>
                </a:lnTo>
                <a:lnTo>
                  <a:pt x="38287" y="38734"/>
                </a:lnTo>
                <a:lnTo>
                  <a:pt x="39064" y="39877"/>
                </a:lnTo>
                <a:lnTo>
                  <a:pt x="41035" y="39877"/>
                </a:lnTo>
                <a:lnTo>
                  <a:pt x="41632" y="41147"/>
                </a:lnTo>
                <a:lnTo>
                  <a:pt x="42349" y="42290"/>
                </a:lnTo>
                <a:lnTo>
                  <a:pt x="42110" y="42925"/>
                </a:lnTo>
                <a:close/>
              </a:path>
              <a:path w="68580" h="111125">
                <a:moveTo>
                  <a:pt x="28710" y="40509"/>
                </a:moveTo>
                <a:lnTo>
                  <a:pt x="26283" y="38099"/>
                </a:lnTo>
                <a:lnTo>
                  <a:pt x="28612" y="37591"/>
                </a:lnTo>
                <a:lnTo>
                  <a:pt x="28710" y="40509"/>
                </a:lnTo>
                <a:close/>
              </a:path>
              <a:path w="68580" h="111125">
                <a:moveTo>
                  <a:pt x="27119" y="42290"/>
                </a:moveTo>
                <a:lnTo>
                  <a:pt x="28710" y="40509"/>
                </a:lnTo>
                <a:lnTo>
                  <a:pt x="28731" y="41147"/>
                </a:lnTo>
                <a:lnTo>
                  <a:pt x="34838" y="41147"/>
                </a:lnTo>
                <a:lnTo>
                  <a:pt x="34614" y="41782"/>
                </a:lnTo>
                <a:lnTo>
                  <a:pt x="30045" y="41782"/>
                </a:lnTo>
                <a:lnTo>
                  <a:pt x="27119" y="42290"/>
                </a:lnTo>
                <a:close/>
              </a:path>
              <a:path w="68580" h="111125">
                <a:moveTo>
                  <a:pt x="28612" y="47116"/>
                </a:moveTo>
                <a:lnTo>
                  <a:pt x="28701" y="45846"/>
                </a:lnTo>
                <a:lnTo>
                  <a:pt x="28791" y="44703"/>
                </a:lnTo>
                <a:lnTo>
                  <a:pt x="30702" y="44068"/>
                </a:lnTo>
                <a:lnTo>
                  <a:pt x="30045" y="41782"/>
                </a:lnTo>
                <a:lnTo>
                  <a:pt x="34614" y="41782"/>
                </a:lnTo>
                <a:lnTo>
                  <a:pt x="34166" y="42925"/>
                </a:lnTo>
                <a:lnTo>
                  <a:pt x="42110" y="42925"/>
                </a:lnTo>
                <a:lnTo>
                  <a:pt x="41632" y="44068"/>
                </a:lnTo>
                <a:lnTo>
                  <a:pt x="42309" y="45338"/>
                </a:lnTo>
                <a:lnTo>
                  <a:pt x="33569" y="45338"/>
                </a:lnTo>
                <a:lnTo>
                  <a:pt x="29806" y="45846"/>
                </a:lnTo>
                <a:lnTo>
                  <a:pt x="28612" y="47116"/>
                </a:lnTo>
                <a:close/>
              </a:path>
              <a:path w="68580" h="111125">
                <a:moveTo>
                  <a:pt x="32255" y="48259"/>
                </a:moveTo>
                <a:lnTo>
                  <a:pt x="34704" y="46481"/>
                </a:lnTo>
                <a:lnTo>
                  <a:pt x="34459" y="46481"/>
                </a:lnTo>
                <a:lnTo>
                  <a:pt x="33569" y="45338"/>
                </a:lnTo>
                <a:lnTo>
                  <a:pt x="42309" y="45338"/>
                </a:lnTo>
                <a:lnTo>
                  <a:pt x="42648" y="45846"/>
                </a:lnTo>
                <a:lnTo>
                  <a:pt x="43424" y="47116"/>
                </a:lnTo>
                <a:lnTo>
                  <a:pt x="44768" y="47751"/>
                </a:lnTo>
                <a:lnTo>
                  <a:pt x="35958" y="47751"/>
                </a:lnTo>
                <a:lnTo>
                  <a:pt x="32255" y="48259"/>
                </a:lnTo>
                <a:close/>
              </a:path>
              <a:path w="68580" h="111125">
                <a:moveTo>
                  <a:pt x="50694" y="50037"/>
                </a:moveTo>
                <a:lnTo>
                  <a:pt x="46769" y="50037"/>
                </a:lnTo>
                <a:lnTo>
                  <a:pt x="51786" y="45338"/>
                </a:lnTo>
                <a:lnTo>
                  <a:pt x="50694" y="50037"/>
                </a:lnTo>
                <a:close/>
              </a:path>
              <a:path w="68580" h="111125">
                <a:moveTo>
                  <a:pt x="46769" y="50037"/>
                </a:moveTo>
                <a:lnTo>
                  <a:pt x="36496" y="50037"/>
                </a:lnTo>
                <a:lnTo>
                  <a:pt x="36078" y="48259"/>
                </a:lnTo>
                <a:lnTo>
                  <a:pt x="35958" y="47751"/>
                </a:lnTo>
                <a:lnTo>
                  <a:pt x="44768" y="47751"/>
                </a:lnTo>
                <a:lnTo>
                  <a:pt x="46112" y="48259"/>
                </a:lnTo>
                <a:lnTo>
                  <a:pt x="46769" y="50037"/>
                </a:lnTo>
                <a:close/>
              </a:path>
              <a:path w="68580" h="111125">
                <a:moveTo>
                  <a:pt x="32315" y="57276"/>
                </a:moveTo>
                <a:lnTo>
                  <a:pt x="31803" y="54228"/>
                </a:lnTo>
                <a:lnTo>
                  <a:pt x="31718" y="53720"/>
                </a:lnTo>
                <a:lnTo>
                  <a:pt x="34764" y="52450"/>
                </a:lnTo>
                <a:lnTo>
                  <a:pt x="33032" y="48894"/>
                </a:lnTo>
                <a:lnTo>
                  <a:pt x="34585" y="48894"/>
                </a:lnTo>
                <a:lnTo>
                  <a:pt x="36496" y="50037"/>
                </a:lnTo>
                <a:lnTo>
                  <a:pt x="50694" y="50037"/>
                </a:lnTo>
                <a:lnTo>
                  <a:pt x="49854" y="53720"/>
                </a:lnTo>
                <a:lnTo>
                  <a:pt x="49738" y="54228"/>
                </a:lnTo>
                <a:lnTo>
                  <a:pt x="32614" y="54228"/>
                </a:lnTo>
                <a:lnTo>
                  <a:pt x="34525" y="56006"/>
                </a:lnTo>
                <a:lnTo>
                  <a:pt x="32315" y="57276"/>
                </a:lnTo>
                <a:close/>
              </a:path>
              <a:path w="68580" h="111125">
                <a:moveTo>
                  <a:pt x="37392" y="59689"/>
                </a:moveTo>
                <a:lnTo>
                  <a:pt x="35719" y="57911"/>
                </a:lnTo>
                <a:lnTo>
                  <a:pt x="36050" y="56006"/>
                </a:lnTo>
                <a:lnTo>
                  <a:pt x="36138" y="55498"/>
                </a:lnTo>
                <a:lnTo>
                  <a:pt x="35958" y="54228"/>
                </a:lnTo>
                <a:lnTo>
                  <a:pt x="49738" y="54228"/>
                </a:lnTo>
                <a:lnTo>
                  <a:pt x="49465" y="55498"/>
                </a:lnTo>
                <a:lnTo>
                  <a:pt x="37272" y="55498"/>
                </a:lnTo>
                <a:lnTo>
                  <a:pt x="37392" y="59689"/>
                </a:lnTo>
                <a:close/>
              </a:path>
              <a:path w="68580" h="111125">
                <a:moveTo>
                  <a:pt x="38825" y="66166"/>
                </a:moveTo>
                <a:lnTo>
                  <a:pt x="38899" y="65658"/>
                </a:lnTo>
                <a:lnTo>
                  <a:pt x="38992" y="65023"/>
                </a:lnTo>
                <a:lnTo>
                  <a:pt x="39084" y="64388"/>
                </a:lnTo>
                <a:lnTo>
                  <a:pt x="39158" y="63880"/>
                </a:lnTo>
                <a:lnTo>
                  <a:pt x="39250" y="63245"/>
                </a:lnTo>
                <a:lnTo>
                  <a:pt x="39343" y="62610"/>
                </a:lnTo>
                <a:lnTo>
                  <a:pt x="39435" y="61975"/>
                </a:lnTo>
                <a:lnTo>
                  <a:pt x="39528" y="61340"/>
                </a:lnTo>
                <a:lnTo>
                  <a:pt x="39602" y="60832"/>
                </a:lnTo>
                <a:lnTo>
                  <a:pt x="38320" y="60832"/>
                </a:lnTo>
                <a:lnTo>
                  <a:pt x="38294" y="60197"/>
                </a:lnTo>
                <a:lnTo>
                  <a:pt x="38168" y="57276"/>
                </a:lnTo>
                <a:lnTo>
                  <a:pt x="37272" y="55498"/>
                </a:lnTo>
                <a:lnTo>
                  <a:pt x="49465" y="55498"/>
                </a:lnTo>
                <a:lnTo>
                  <a:pt x="48919" y="57911"/>
                </a:lnTo>
                <a:lnTo>
                  <a:pt x="49337" y="57911"/>
                </a:lnTo>
                <a:lnTo>
                  <a:pt x="49576" y="58419"/>
                </a:lnTo>
                <a:lnTo>
                  <a:pt x="51517" y="58419"/>
                </a:lnTo>
                <a:lnTo>
                  <a:pt x="50771" y="59054"/>
                </a:lnTo>
                <a:lnTo>
                  <a:pt x="53305" y="61340"/>
                </a:lnTo>
                <a:lnTo>
                  <a:pt x="51783" y="61340"/>
                </a:lnTo>
                <a:lnTo>
                  <a:pt x="50173" y="64388"/>
                </a:lnTo>
                <a:lnTo>
                  <a:pt x="42528" y="64388"/>
                </a:lnTo>
                <a:lnTo>
                  <a:pt x="38825" y="66166"/>
                </a:lnTo>
                <a:close/>
              </a:path>
              <a:path w="68580" h="111125">
                <a:moveTo>
                  <a:pt x="37989" y="63880"/>
                </a:moveTo>
                <a:lnTo>
                  <a:pt x="36078" y="63245"/>
                </a:lnTo>
                <a:lnTo>
                  <a:pt x="35719" y="63245"/>
                </a:lnTo>
                <a:lnTo>
                  <a:pt x="36914" y="61975"/>
                </a:lnTo>
                <a:lnTo>
                  <a:pt x="36496" y="60832"/>
                </a:lnTo>
                <a:lnTo>
                  <a:pt x="34585" y="60197"/>
                </a:lnTo>
                <a:lnTo>
                  <a:pt x="35242" y="57911"/>
                </a:lnTo>
                <a:lnTo>
                  <a:pt x="35421" y="57911"/>
                </a:lnTo>
                <a:lnTo>
                  <a:pt x="37810" y="60832"/>
                </a:lnTo>
                <a:lnTo>
                  <a:pt x="37451" y="60832"/>
                </a:lnTo>
                <a:lnTo>
                  <a:pt x="38219" y="61340"/>
                </a:lnTo>
                <a:lnTo>
                  <a:pt x="38152" y="62610"/>
                </a:lnTo>
                <a:lnTo>
                  <a:pt x="38070" y="63245"/>
                </a:lnTo>
                <a:lnTo>
                  <a:pt x="37989" y="63880"/>
                </a:lnTo>
                <a:close/>
              </a:path>
              <a:path w="68580" h="111125">
                <a:moveTo>
                  <a:pt x="51517" y="58419"/>
                </a:moveTo>
                <a:lnTo>
                  <a:pt x="49576" y="58419"/>
                </a:lnTo>
                <a:lnTo>
                  <a:pt x="51547" y="57911"/>
                </a:lnTo>
                <a:lnTo>
                  <a:pt x="52264" y="57911"/>
                </a:lnTo>
                <a:lnTo>
                  <a:pt x="51517" y="58419"/>
                </a:lnTo>
                <a:close/>
              </a:path>
              <a:path w="68580" h="111125">
                <a:moveTo>
                  <a:pt x="38316" y="61340"/>
                </a:moveTo>
                <a:lnTo>
                  <a:pt x="37810" y="60832"/>
                </a:lnTo>
                <a:lnTo>
                  <a:pt x="38320" y="60832"/>
                </a:lnTo>
                <a:lnTo>
                  <a:pt x="38316" y="61340"/>
                </a:lnTo>
                <a:close/>
              </a:path>
              <a:path w="68580" h="111125">
                <a:moveTo>
                  <a:pt x="54713" y="62610"/>
                </a:moveTo>
                <a:lnTo>
                  <a:pt x="51513" y="61340"/>
                </a:lnTo>
                <a:lnTo>
                  <a:pt x="53305" y="61340"/>
                </a:lnTo>
                <a:lnTo>
                  <a:pt x="54713" y="62610"/>
                </a:lnTo>
                <a:close/>
              </a:path>
              <a:path w="68580" h="111125">
                <a:moveTo>
                  <a:pt x="42707" y="66801"/>
                </a:moveTo>
                <a:lnTo>
                  <a:pt x="43484" y="65023"/>
                </a:lnTo>
                <a:lnTo>
                  <a:pt x="43126" y="65023"/>
                </a:lnTo>
                <a:lnTo>
                  <a:pt x="42528" y="64388"/>
                </a:lnTo>
                <a:lnTo>
                  <a:pt x="50173" y="64388"/>
                </a:lnTo>
                <a:lnTo>
                  <a:pt x="50273" y="65023"/>
                </a:lnTo>
                <a:lnTo>
                  <a:pt x="50372" y="65658"/>
                </a:lnTo>
                <a:lnTo>
                  <a:pt x="45455" y="65658"/>
                </a:lnTo>
                <a:lnTo>
                  <a:pt x="44222" y="66166"/>
                </a:lnTo>
                <a:lnTo>
                  <a:pt x="43902" y="66166"/>
                </a:lnTo>
                <a:lnTo>
                  <a:pt x="42707" y="66801"/>
                </a:lnTo>
                <a:close/>
              </a:path>
              <a:path w="68580" h="111125">
                <a:moveTo>
                  <a:pt x="50071" y="70865"/>
                </a:moveTo>
                <a:lnTo>
                  <a:pt x="50118" y="70357"/>
                </a:lnTo>
                <a:lnTo>
                  <a:pt x="50430" y="69214"/>
                </a:lnTo>
                <a:lnTo>
                  <a:pt x="51666" y="65023"/>
                </a:lnTo>
                <a:lnTo>
                  <a:pt x="54235" y="65658"/>
                </a:lnTo>
                <a:lnTo>
                  <a:pt x="56863" y="65658"/>
                </a:lnTo>
                <a:lnTo>
                  <a:pt x="57102" y="66166"/>
                </a:lnTo>
                <a:lnTo>
                  <a:pt x="55250" y="66166"/>
                </a:lnTo>
                <a:lnTo>
                  <a:pt x="51863" y="69214"/>
                </a:lnTo>
                <a:lnTo>
                  <a:pt x="50091" y="69214"/>
                </a:lnTo>
                <a:lnTo>
                  <a:pt x="51298" y="69722"/>
                </a:lnTo>
                <a:lnTo>
                  <a:pt x="50071" y="70865"/>
                </a:lnTo>
                <a:close/>
              </a:path>
              <a:path w="68580" h="111125">
                <a:moveTo>
                  <a:pt x="56863" y="65658"/>
                </a:moveTo>
                <a:lnTo>
                  <a:pt x="54235" y="65658"/>
                </a:lnTo>
                <a:lnTo>
                  <a:pt x="56624" y="65023"/>
                </a:lnTo>
                <a:lnTo>
                  <a:pt x="56863" y="65658"/>
                </a:lnTo>
                <a:close/>
              </a:path>
              <a:path w="68580" h="111125">
                <a:moveTo>
                  <a:pt x="49835" y="67436"/>
                </a:moveTo>
                <a:lnTo>
                  <a:pt x="45455" y="67436"/>
                </a:lnTo>
                <a:lnTo>
                  <a:pt x="45455" y="65658"/>
                </a:lnTo>
                <a:lnTo>
                  <a:pt x="50372" y="65658"/>
                </a:lnTo>
                <a:lnTo>
                  <a:pt x="50472" y="66166"/>
                </a:lnTo>
                <a:lnTo>
                  <a:pt x="49835" y="67436"/>
                </a:lnTo>
                <a:close/>
              </a:path>
              <a:path w="68580" h="111125">
                <a:moveTo>
                  <a:pt x="42958" y="66674"/>
                </a:moveTo>
                <a:lnTo>
                  <a:pt x="43902" y="66166"/>
                </a:lnTo>
                <a:lnTo>
                  <a:pt x="44081" y="66166"/>
                </a:lnTo>
                <a:lnTo>
                  <a:pt x="42958" y="66674"/>
                </a:lnTo>
                <a:close/>
              </a:path>
              <a:path w="68580" h="111125">
                <a:moveTo>
                  <a:pt x="43040" y="66674"/>
                </a:moveTo>
                <a:lnTo>
                  <a:pt x="44081" y="66166"/>
                </a:lnTo>
                <a:lnTo>
                  <a:pt x="44212" y="66166"/>
                </a:lnTo>
                <a:lnTo>
                  <a:pt x="43040" y="66674"/>
                </a:lnTo>
                <a:close/>
              </a:path>
              <a:path w="68580" h="111125">
                <a:moveTo>
                  <a:pt x="40139" y="70992"/>
                </a:moveTo>
                <a:lnTo>
                  <a:pt x="40204" y="70357"/>
                </a:lnTo>
                <a:lnTo>
                  <a:pt x="40321" y="69214"/>
                </a:lnTo>
                <a:lnTo>
                  <a:pt x="40438" y="68071"/>
                </a:lnTo>
                <a:lnTo>
                  <a:pt x="42747" y="66801"/>
                </a:lnTo>
                <a:lnTo>
                  <a:pt x="44212" y="66166"/>
                </a:lnTo>
                <a:lnTo>
                  <a:pt x="43902" y="66166"/>
                </a:lnTo>
                <a:lnTo>
                  <a:pt x="45455" y="67436"/>
                </a:lnTo>
                <a:lnTo>
                  <a:pt x="49835" y="67436"/>
                </a:lnTo>
                <a:lnTo>
                  <a:pt x="49516" y="68071"/>
                </a:lnTo>
                <a:lnTo>
                  <a:pt x="47067" y="68071"/>
                </a:lnTo>
                <a:lnTo>
                  <a:pt x="47595" y="69722"/>
                </a:lnTo>
                <a:lnTo>
                  <a:pt x="41293" y="69722"/>
                </a:lnTo>
                <a:lnTo>
                  <a:pt x="40638" y="70865"/>
                </a:lnTo>
                <a:lnTo>
                  <a:pt x="40139" y="70992"/>
                </a:lnTo>
                <a:close/>
              </a:path>
              <a:path w="68580" h="111125">
                <a:moveTo>
                  <a:pt x="55895" y="70357"/>
                </a:moveTo>
                <a:lnTo>
                  <a:pt x="52682" y="70357"/>
                </a:lnTo>
                <a:lnTo>
                  <a:pt x="54505" y="69722"/>
                </a:lnTo>
                <a:lnTo>
                  <a:pt x="55117" y="66801"/>
                </a:lnTo>
                <a:lnTo>
                  <a:pt x="55250" y="66166"/>
                </a:lnTo>
                <a:lnTo>
                  <a:pt x="57102" y="66166"/>
                </a:lnTo>
                <a:lnTo>
                  <a:pt x="55370" y="66801"/>
                </a:lnTo>
                <a:lnTo>
                  <a:pt x="55250" y="67436"/>
                </a:lnTo>
                <a:lnTo>
                  <a:pt x="55131" y="68579"/>
                </a:lnTo>
                <a:lnTo>
                  <a:pt x="56684" y="69214"/>
                </a:lnTo>
                <a:lnTo>
                  <a:pt x="56288" y="69722"/>
                </a:lnTo>
                <a:lnTo>
                  <a:pt x="55895" y="70357"/>
                </a:lnTo>
                <a:close/>
              </a:path>
              <a:path w="68580" h="111125">
                <a:moveTo>
                  <a:pt x="49934" y="70992"/>
                </a:moveTo>
                <a:lnTo>
                  <a:pt x="49038" y="70992"/>
                </a:lnTo>
                <a:lnTo>
                  <a:pt x="48143" y="69214"/>
                </a:lnTo>
                <a:lnTo>
                  <a:pt x="50427" y="69214"/>
                </a:lnTo>
                <a:lnTo>
                  <a:pt x="49970" y="70865"/>
                </a:lnTo>
                <a:close/>
              </a:path>
              <a:path w="68580" h="111125">
                <a:moveTo>
                  <a:pt x="51298" y="69722"/>
                </a:moveTo>
                <a:lnTo>
                  <a:pt x="50091" y="69214"/>
                </a:lnTo>
                <a:lnTo>
                  <a:pt x="51863" y="69214"/>
                </a:lnTo>
                <a:lnTo>
                  <a:pt x="51298" y="69722"/>
                </a:lnTo>
                <a:close/>
              </a:path>
              <a:path w="68580" h="111125">
                <a:moveTo>
                  <a:pt x="40638" y="70865"/>
                </a:moveTo>
                <a:lnTo>
                  <a:pt x="41293" y="69722"/>
                </a:lnTo>
                <a:lnTo>
                  <a:pt x="41635" y="70357"/>
                </a:lnTo>
                <a:lnTo>
                  <a:pt x="40638" y="70865"/>
                </a:lnTo>
                <a:close/>
              </a:path>
              <a:path w="68580" h="111125">
                <a:moveTo>
                  <a:pt x="42064" y="70357"/>
                </a:moveTo>
                <a:lnTo>
                  <a:pt x="41632" y="70357"/>
                </a:lnTo>
                <a:lnTo>
                  <a:pt x="41293" y="69722"/>
                </a:lnTo>
                <a:lnTo>
                  <a:pt x="43879" y="69722"/>
                </a:lnTo>
                <a:lnTo>
                  <a:pt x="42064" y="70357"/>
                </a:lnTo>
                <a:close/>
              </a:path>
              <a:path w="68580" h="111125">
                <a:moveTo>
                  <a:pt x="51718" y="74040"/>
                </a:moveTo>
                <a:lnTo>
                  <a:pt x="43962" y="74040"/>
                </a:lnTo>
                <a:lnTo>
                  <a:pt x="43871" y="72770"/>
                </a:lnTo>
                <a:lnTo>
                  <a:pt x="44029" y="71627"/>
                </a:lnTo>
                <a:lnTo>
                  <a:pt x="44118" y="70357"/>
                </a:lnTo>
                <a:lnTo>
                  <a:pt x="43760" y="69722"/>
                </a:lnTo>
                <a:lnTo>
                  <a:pt x="47595" y="69722"/>
                </a:lnTo>
                <a:lnTo>
                  <a:pt x="47784" y="70357"/>
                </a:lnTo>
                <a:lnTo>
                  <a:pt x="49038" y="70992"/>
                </a:lnTo>
                <a:lnTo>
                  <a:pt x="55525" y="70992"/>
                </a:lnTo>
                <a:lnTo>
                  <a:pt x="55154" y="71627"/>
                </a:lnTo>
                <a:lnTo>
                  <a:pt x="52323" y="71627"/>
                </a:lnTo>
                <a:lnTo>
                  <a:pt x="51547" y="73405"/>
                </a:lnTo>
                <a:lnTo>
                  <a:pt x="51718" y="74040"/>
                </a:lnTo>
                <a:close/>
              </a:path>
              <a:path w="68580" h="111125">
                <a:moveTo>
                  <a:pt x="55525" y="70992"/>
                </a:moveTo>
                <a:lnTo>
                  <a:pt x="49934" y="70992"/>
                </a:lnTo>
                <a:lnTo>
                  <a:pt x="51298" y="69722"/>
                </a:lnTo>
                <a:lnTo>
                  <a:pt x="52682" y="70357"/>
                </a:lnTo>
                <a:lnTo>
                  <a:pt x="55895" y="70357"/>
                </a:lnTo>
                <a:lnTo>
                  <a:pt x="55599" y="70865"/>
                </a:lnTo>
                <a:close/>
              </a:path>
              <a:path w="68580" h="111125">
                <a:moveTo>
                  <a:pt x="43902" y="78104"/>
                </a:moveTo>
                <a:lnTo>
                  <a:pt x="41752" y="76326"/>
                </a:lnTo>
                <a:lnTo>
                  <a:pt x="39064" y="73405"/>
                </a:lnTo>
                <a:lnTo>
                  <a:pt x="40560" y="70992"/>
                </a:lnTo>
                <a:lnTo>
                  <a:pt x="41663" y="70357"/>
                </a:lnTo>
                <a:lnTo>
                  <a:pt x="43962" y="74040"/>
                </a:lnTo>
                <a:lnTo>
                  <a:pt x="51718" y="74040"/>
                </a:lnTo>
                <a:lnTo>
                  <a:pt x="52230" y="75818"/>
                </a:lnTo>
                <a:lnTo>
                  <a:pt x="45335" y="75818"/>
                </a:lnTo>
                <a:lnTo>
                  <a:pt x="43902" y="78104"/>
                </a:lnTo>
                <a:close/>
              </a:path>
              <a:path w="68580" h="111125">
                <a:moveTo>
                  <a:pt x="54414" y="72770"/>
                </a:moveTo>
                <a:lnTo>
                  <a:pt x="53817" y="72770"/>
                </a:lnTo>
                <a:lnTo>
                  <a:pt x="52323" y="71627"/>
                </a:lnTo>
                <a:lnTo>
                  <a:pt x="55154" y="71627"/>
                </a:lnTo>
                <a:lnTo>
                  <a:pt x="54414" y="72770"/>
                </a:lnTo>
                <a:close/>
              </a:path>
              <a:path w="68580" h="111125">
                <a:moveTo>
                  <a:pt x="43875" y="82164"/>
                </a:moveTo>
                <a:lnTo>
                  <a:pt x="45219" y="76326"/>
                </a:lnTo>
                <a:lnTo>
                  <a:pt x="45335" y="75818"/>
                </a:lnTo>
                <a:lnTo>
                  <a:pt x="52230" y="75818"/>
                </a:lnTo>
                <a:lnTo>
                  <a:pt x="52741" y="77596"/>
                </a:lnTo>
                <a:lnTo>
                  <a:pt x="55370" y="77596"/>
                </a:lnTo>
                <a:lnTo>
                  <a:pt x="57719" y="78739"/>
                </a:lnTo>
                <a:lnTo>
                  <a:pt x="46291" y="78739"/>
                </a:lnTo>
                <a:lnTo>
                  <a:pt x="43875" y="82164"/>
                </a:lnTo>
                <a:close/>
              </a:path>
              <a:path w="68580" h="111125">
                <a:moveTo>
                  <a:pt x="46351" y="83565"/>
                </a:moveTo>
                <a:lnTo>
                  <a:pt x="48621" y="82295"/>
                </a:lnTo>
                <a:lnTo>
                  <a:pt x="47964" y="81787"/>
                </a:lnTo>
                <a:lnTo>
                  <a:pt x="46291" y="78739"/>
                </a:lnTo>
                <a:lnTo>
                  <a:pt x="57719" y="78739"/>
                </a:lnTo>
                <a:lnTo>
                  <a:pt x="58893" y="79374"/>
                </a:lnTo>
                <a:lnTo>
                  <a:pt x="56743" y="80517"/>
                </a:lnTo>
                <a:lnTo>
                  <a:pt x="54235" y="82930"/>
                </a:lnTo>
                <a:lnTo>
                  <a:pt x="52085" y="82930"/>
                </a:lnTo>
                <a:lnTo>
                  <a:pt x="46351" y="83565"/>
                </a:lnTo>
                <a:close/>
              </a:path>
              <a:path w="68580" h="111125">
                <a:moveTo>
                  <a:pt x="59670" y="84708"/>
                </a:moveTo>
                <a:lnTo>
                  <a:pt x="58953" y="83565"/>
                </a:lnTo>
                <a:lnTo>
                  <a:pt x="56922" y="82930"/>
                </a:lnTo>
                <a:lnTo>
                  <a:pt x="58177" y="82930"/>
                </a:lnTo>
                <a:lnTo>
                  <a:pt x="58893" y="82295"/>
                </a:lnTo>
                <a:lnTo>
                  <a:pt x="59789" y="80517"/>
                </a:lnTo>
                <a:lnTo>
                  <a:pt x="61163" y="82930"/>
                </a:lnTo>
                <a:lnTo>
                  <a:pt x="59670" y="84708"/>
                </a:lnTo>
                <a:close/>
              </a:path>
              <a:path w="68580" h="111125">
                <a:moveTo>
                  <a:pt x="55131" y="99694"/>
                </a:moveTo>
                <a:lnTo>
                  <a:pt x="53936" y="98424"/>
                </a:lnTo>
                <a:lnTo>
                  <a:pt x="52563" y="97281"/>
                </a:lnTo>
                <a:lnTo>
                  <a:pt x="53936" y="95503"/>
                </a:lnTo>
                <a:lnTo>
                  <a:pt x="52861" y="93725"/>
                </a:lnTo>
                <a:lnTo>
                  <a:pt x="49516" y="91947"/>
                </a:lnTo>
                <a:lnTo>
                  <a:pt x="49278" y="90677"/>
                </a:lnTo>
                <a:lnTo>
                  <a:pt x="48501" y="88264"/>
                </a:lnTo>
                <a:lnTo>
                  <a:pt x="50173" y="84708"/>
                </a:lnTo>
                <a:lnTo>
                  <a:pt x="52085" y="82930"/>
                </a:lnTo>
                <a:lnTo>
                  <a:pt x="56922" y="82930"/>
                </a:lnTo>
                <a:lnTo>
                  <a:pt x="59730" y="87756"/>
                </a:lnTo>
                <a:lnTo>
                  <a:pt x="59909" y="88264"/>
                </a:lnTo>
                <a:lnTo>
                  <a:pt x="62537" y="88264"/>
                </a:lnTo>
                <a:lnTo>
                  <a:pt x="62597" y="89534"/>
                </a:lnTo>
                <a:lnTo>
                  <a:pt x="60924" y="91947"/>
                </a:lnTo>
                <a:lnTo>
                  <a:pt x="56803" y="91947"/>
                </a:lnTo>
                <a:lnTo>
                  <a:pt x="56684" y="93725"/>
                </a:lnTo>
                <a:lnTo>
                  <a:pt x="61259" y="93725"/>
                </a:lnTo>
                <a:lnTo>
                  <a:pt x="63510" y="96011"/>
                </a:lnTo>
                <a:lnTo>
                  <a:pt x="63712" y="96011"/>
                </a:lnTo>
                <a:lnTo>
                  <a:pt x="63133" y="96646"/>
                </a:lnTo>
                <a:lnTo>
                  <a:pt x="56803" y="96646"/>
                </a:lnTo>
                <a:lnTo>
                  <a:pt x="55131" y="99694"/>
                </a:lnTo>
                <a:close/>
              </a:path>
              <a:path w="68580" h="111125">
                <a:moveTo>
                  <a:pt x="59013" y="93090"/>
                </a:moveTo>
                <a:lnTo>
                  <a:pt x="56803" y="91947"/>
                </a:lnTo>
                <a:lnTo>
                  <a:pt x="60924" y="91947"/>
                </a:lnTo>
                <a:lnTo>
                  <a:pt x="60387" y="92455"/>
                </a:lnTo>
                <a:lnTo>
                  <a:pt x="59013" y="93090"/>
                </a:lnTo>
                <a:close/>
              </a:path>
              <a:path w="68580" h="111125">
                <a:moveTo>
                  <a:pt x="61259" y="93725"/>
                </a:moveTo>
                <a:lnTo>
                  <a:pt x="56684" y="93725"/>
                </a:lnTo>
                <a:lnTo>
                  <a:pt x="60685" y="93090"/>
                </a:lnTo>
                <a:lnTo>
                  <a:pt x="61259" y="93725"/>
                </a:lnTo>
                <a:close/>
              </a:path>
              <a:path w="68580" h="111125">
                <a:moveTo>
                  <a:pt x="66957" y="97916"/>
                </a:moveTo>
                <a:lnTo>
                  <a:pt x="63712" y="96011"/>
                </a:lnTo>
                <a:lnTo>
                  <a:pt x="66957" y="94868"/>
                </a:lnTo>
                <a:lnTo>
                  <a:pt x="66957" y="97916"/>
                </a:lnTo>
                <a:close/>
              </a:path>
              <a:path w="68580" h="111125">
                <a:moveTo>
                  <a:pt x="64150" y="104393"/>
                </a:moveTo>
                <a:lnTo>
                  <a:pt x="56564" y="104393"/>
                </a:lnTo>
                <a:lnTo>
                  <a:pt x="52861" y="102615"/>
                </a:lnTo>
                <a:lnTo>
                  <a:pt x="53518" y="101472"/>
                </a:lnTo>
                <a:lnTo>
                  <a:pt x="57639" y="100837"/>
                </a:lnTo>
                <a:lnTo>
                  <a:pt x="57158" y="98424"/>
                </a:lnTo>
                <a:lnTo>
                  <a:pt x="57057" y="97916"/>
                </a:lnTo>
                <a:lnTo>
                  <a:pt x="56930" y="97281"/>
                </a:lnTo>
                <a:lnTo>
                  <a:pt x="56803" y="96646"/>
                </a:lnTo>
                <a:lnTo>
                  <a:pt x="63133" y="96646"/>
                </a:lnTo>
                <a:lnTo>
                  <a:pt x="59431" y="100837"/>
                </a:lnTo>
                <a:lnTo>
                  <a:pt x="63254" y="103250"/>
                </a:lnTo>
                <a:lnTo>
                  <a:pt x="64508" y="103250"/>
                </a:lnTo>
                <a:lnTo>
                  <a:pt x="64085" y="103815"/>
                </a:lnTo>
                <a:lnTo>
                  <a:pt x="64150" y="104393"/>
                </a:lnTo>
                <a:close/>
              </a:path>
              <a:path w="68580" h="111125">
                <a:moveTo>
                  <a:pt x="64508" y="103250"/>
                </a:moveTo>
                <a:lnTo>
                  <a:pt x="63254" y="103250"/>
                </a:lnTo>
                <a:lnTo>
                  <a:pt x="65464" y="100202"/>
                </a:lnTo>
                <a:lnTo>
                  <a:pt x="65941" y="101472"/>
                </a:lnTo>
                <a:lnTo>
                  <a:pt x="64508" y="103250"/>
                </a:lnTo>
                <a:close/>
              </a:path>
              <a:path w="68580" h="111125">
                <a:moveTo>
                  <a:pt x="55131" y="109854"/>
                </a:moveTo>
                <a:lnTo>
                  <a:pt x="56086" y="106171"/>
                </a:lnTo>
                <a:lnTo>
                  <a:pt x="53219" y="106171"/>
                </a:lnTo>
                <a:lnTo>
                  <a:pt x="51667" y="104393"/>
                </a:lnTo>
                <a:lnTo>
                  <a:pt x="55359" y="103815"/>
                </a:lnTo>
                <a:lnTo>
                  <a:pt x="56564" y="104393"/>
                </a:lnTo>
                <a:lnTo>
                  <a:pt x="64150" y="104393"/>
                </a:lnTo>
                <a:lnTo>
                  <a:pt x="64414" y="106171"/>
                </a:lnTo>
                <a:lnTo>
                  <a:pt x="64508" y="106806"/>
                </a:lnTo>
                <a:lnTo>
                  <a:pt x="56624" y="106806"/>
                </a:lnTo>
                <a:lnTo>
                  <a:pt x="55131" y="109854"/>
                </a:lnTo>
                <a:close/>
              </a:path>
              <a:path w="68580" h="111125">
                <a:moveTo>
                  <a:pt x="65464" y="110997"/>
                </a:moveTo>
                <a:lnTo>
                  <a:pt x="62537" y="110997"/>
                </a:lnTo>
                <a:lnTo>
                  <a:pt x="62059" y="110362"/>
                </a:lnTo>
                <a:lnTo>
                  <a:pt x="61761" y="109854"/>
                </a:lnTo>
                <a:lnTo>
                  <a:pt x="60028" y="108584"/>
                </a:lnTo>
                <a:lnTo>
                  <a:pt x="59073" y="106806"/>
                </a:lnTo>
                <a:lnTo>
                  <a:pt x="64508" y="106806"/>
                </a:lnTo>
                <a:lnTo>
                  <a:pt x="68271" y="107441"/>
                </a:lnTo>
                <a:lnTo>
                  <a:pt x="65464" y="110997"/>
                </a:lnTo>
                <a:close/>
              </a:path>
            </a:pathLst>
          </a:custGeom>
          <a:solidFill>
            <a:srgbClr val="F09E3A"/>
          </a:solidFill>
        </p:spPr>
        <p:txBody>
          <a:bodyPr wrap="square" lIns="0" tIns="0" rIns="0" bIns="0" rtlCol="0"/>
          <a:lstStyle/>
          <a:p>
            <a:endParaRPr/>
          </a:p>
        </p:txBody>
      </p:sp>
      <p:sp>
        <p:nvSpPr>
          <p:cNvPr id="125" name="object 125"/>
          <p:cNvSpPr/>
          <p:nvPr/>
        </p:nvSpPr>
        <p:spPr>
          <a:xfrm>
            <a:off x="14088957" y="2066514"/>
            <a:ext cx="67310" cy="43815"/>
          </a:xfrm>
          <a:custGeom>
            <a:avLst/>
            <a:gdLst/>
            <a:ahLst/>
            <a:cxnLst/>
            <a:rect l="l" t="t" r="r" b="b"/>
            <a:pathLst>
              <a:path w="67309" h="43814">
                <a:moveTo>
                  <a:pt x="51126" y="8381"/>
                </a:moveTo>
                <a:lnTo>
                  <a:pt x="50380" y="7746"/>
                </a:lnTo>
                <a:lnTo>
                  <a:pt x="50557" y="7746"/>
                </a:lnTo>
                <a:lnTo>
                  <a:pt x="52261" y="0"/>
                </a:lnTo>
                <a:lnTo>
                  <a:pt x="54531" y="2666"/>
                </a:lnTo>
                <a:lnTo>
                  <a:pt x="53923" y="4952"/>
                </a:lnTo>
                <a:lnTo>
                  <a:pt x="53874" y="6349"/>
                </a:lnTo>
                <a:lnTo>
                  <a:pt x="56286" y="6349"/>
                </a:lnTo>
                <a:lnTo>
                  <a:pt x="56546" y="6730"/>
                </a:lnTo>
                <a:lnTo>
                  <a:pt x="52261" y="6730"/>
                </a:lnTo>
                <a:lnTo>
                  <a:pt x="52799" y="7238"/>
                </a:lnTo>
                <a:lnTo>
                  <a:pt x="52537" y="7238"/>
                </a:lnTo>
                <a:lnTo>
                  <a:pt x="51126" y="8381"/>
                </a:lnTo>
                <a:close/>
              </a:path>
              <a:path w="67309" h="43814">
                <a:moveTo>
                  <a:pt x="56286" y="6349"/>
                </a:moveTo>
                <a:lnTo>
                  <a:pt x="53874" y="6349"/>
                </a:lnTo>
                <a:lnTo>
                  <a:pt x="55068" y="4952"/>
                </a:lnTo>
                <a:lnTo>
                  <a:pt x="55248" y="5206"/>
                </a:lnTo>
                <a:lnTo>
                  <a:pt x="56286" y="6349"/>
                </a:lnTo>
                <a:close/>
              </a:path>
              <a:path w="67309" h="43814">
                <a:moveTo>
                  <a:pt x="61802" y="8381"/>
                </a:moveTo>
                <a:lnTo>
                  <a:pt x="54659" y="8381"/>
                </a:lnTo>
                <a:lnTo>
                  <a:pt x="56144" y="6857"/>
                </a:lnTo>
                <a:lnTo>
                  <a:pt x="57159" y="6730"/>
                </a:lnTo>
                <a:lnTo>
                  <a:pt x="62833" y="5587"/>
                </a:lnTo>
                <a:lnTo>
                  <a:pt x="61802" y="8381"/>
                </a:lnTo>
                <a:close/>
              </a:path>
              <a:path w="67309" h="43814">
                <a:moveTo>
                  <a:pt x="38374" y="8381"/>
                </a:moveTo>
                <a:lnTo>
                  <a:pt x="37071" y="8381"/>
                </a:lnTo>
                <a:lnTo>
                  <a:pt x="37444" y="7238"/>
                </a:lnTo>
                <a:lnTo>
                  <a:pt x="37568" y="6857"/>
                </a:lnTo>
                <a:lnTo>
                  <a:pt x="40256" y="5968"/>
                </a:lnTo>
                <a:lnTo>
                  <a:pt x="39731" y="7746"/>
                </a:lnTo>
                <a:lnTo>
                  <a:pt x="40024" y="7746"/>
                </a:lnTo>
                <a:lnTo>
                  <a:pt x="38374" y="8381"/>
                </a:lnTo>
                <a:close/>
              </a:path>
              <a:path w="67309" h="43814">
                <a:moveTo>
                  <a:pt x="44443" y="8381"/>
                </a:moveTo>
                <a:lnTo>
                  <a:pt x="41297" y="8381"/>
                </a:lnTo>
                <a:lnTo>
                  <a:pt x="41397" y="6349"/>
                </a:lnTo>
                <a:lnTo>
                  <a:pt x="42466" y="6349"/>
                </a:lnTo>
                <a:lnTo>
                  <a:pt x="45691" y="5968"/>
                </a:lnTo>
                <a:lnTo>
                  <a:pt x="46408" y="5968"/>
                </a:lnTo>
                <a:lnTo>
                  <a:pt x="46480" y="6349"/>
                </a:lnTo>
                <a:lnTo>
                  <a:pt x="46575" y="6857"/>
                </a:lnTo>
                <a:lnTo>
                  <a:pt x="46647" y="7238"/>
                </a:lnTo>
                <a:lnTo>
                  <a:pt x="44443" y="8381"/>
                </a:lnTo>
                <a:close/>
              </a:path>
              <a:path w="67309" h="43814">
                <a:moveTo>
                  <a:pt x="36211" y="14858"/>
                </a:moveTo>
                <a:lnTo>
                  <a:pt x="34895" y="14858"/>
                </a:lnTo>
                <a:lnTo>
                  <a:pt x="35866" y="13207"/>
                </a:lnTo>
                <a:lnTo>
                  <a:pt x="35896" y="11048"/>
                </a:lnTo>
                <a:lnTo>
                  <a:pt x="33985" y="9397"/>
                </a:lnTo>
                <a:lnTo>
                  <a:pt x="34348" y="9143"/>
                </a:lnTo>
                <a:lnTo>
                  <a:pt x="36547" y="7238"/>
                </a:lnTo>
                <a:lnTo>
                  <a:pt x="36121" y="7238"/>
                </a:lnTo>
                <a:lnTo>
                  <a:pt x="36722" y="8381"/>
                </a:lnTo>
                <a:lnTo>
                  <a:pt x="38228" y="8381"/>
                </a:lnTo>
                <a:lnTo>
                  <a:pt x="35812" y="9143"/>
                </a:lnTo>
                <a:lnTo>
                  <a:pt x="37156" y="9143"/>
                </a:lnTo>
                <a:lnTo>
                  <a:pt x="38326" y="11048"/>
                </a:lnTo>
                <a:lnTo>
                  <a:pt x="38346" y="13207"/>
                </a:lnTo>
                <a:lnTo>
                  <a:pt x="36950" y="14350"/>
                </a:lnTo>
                <a:lnTo>
                  <a:pt x="36667" y="14350"/>
                </a:lnTo>
                <a:lnTo>
                  <a:pt x="36211" y="14858"/>
                </a:lnTo>
                <a:close/>
              </a:path>
              <a:path w="67309" h="43814">
                <a:moveTo>
                  <a:pt x="54116" y="8381"/>
                </a:moveTo>
                <a:lnTo>
                  <a:pt x="53416" y="8381"/>
                </a:lnTo>
                <a:lnTo>
                  <a:pt x="53038" y="7746"/>
                </a:lnTo>
                <a:lnTo>
                  <a:pt x="52162" y="7238"/>
                </a:lnTo>
                <a:lnTo>
                  <a:pt x="52785" y="7238"/>
                </a:lnTo>
                <a:lnTo>
                  <a:pt x="54116" y="8381"/>
                </a:lnTo>
                <a:close/>
              </a:path>
              <a:path w="67309" h="43814">
                <a:moveTo>
                  <a:pt x="33746" y="13842"/>
                </a:moveTo>
                <a:lnTo>
                  <a:pt x="30817" y="13842"/>
                </a:lnTo>
                <a:lnTo>
                  <a:pt x="33725" y="11810"/>
                </a:lnTo>
                <a:lnTo>
                  <a:pt x="29326" y="11810"/>
                </a:lnTo>
                <a:lnTo>
                  <a:pt x="28609" y="8381"/>
                </a:lnTo>
                <a:lnTo>
                  <a:pt x="28490" y="7746"/>
                </a:lnTo>
                <a:lnTo>
                  <a:pt x="30789" y="7746"/>
                </a:lnTo>
                <a:lnTo>
                  <a:pt x="31162" y="8381"/>
                </a:lnTo>
                <a:lnTo>
                  <a:pt x="31088" y="9143"/>
                </a:lnTo>
                <a:lnTo>
                  <a:pt x="30971" y="11048"/>
                </a:lnTo>
                <a:lnTo>
                  <a:pt x="33464" y="11048"/>
                </a:lnTo>
                <a:lnTo>
                  <a:pt x="33590" y="12318"/>
                </a:lnTo>
                <a:lnTo>
                  <a:pt x="33680" y="13207"/>
                </a:lnTo>
                <a:lnTo>
                  <a:pt x="33746" y="13842"/>
                </a:lnTo>
                <a:close/>
              </a:path>
              <a:path w="67309" h="43814">
                <a:moveTo>
                  <a:pt x="41732" y="9143"/>
                </a:moveTo>
                <a:lnTo>
                  <a:pt x="41259" y="9143"/>
                </a:lnTo>
                <a:lnTo>
                  <a:pt x="41297" y="8381"/>
                </a:lnTo>
                <a:lnTo>
                  <a:pt x="39406" y="8381"/>
                </a:lnTo>
                <a:lnTo>
                  <a:pt x="39405" y="7746"/>
                </a:lnTo>
                <a:lnTo>
                  <a:pt x="39198" y="7746"/>
                </a:lnTo>
                <a:lnTo>
                  <a:pt x="41732" y="9143"/>
                </a:lnTo>
                <a:close/>
              </a:path>
              <a:path w="67309" h="43814">
                <a:moveTo>
                  <a:pt x="37156" y="9143"/>
                </a:moveTo>
                <a:lnTo>
                  <a:pt x="37071" y="8381"/>
                </a:lnTo>
                <a:lnTo>
                  <a:pt x="36688" y="8381"/>
                </a:lnTo>
                <a:lnTo>
                  <a:pt x="37156" y="9143"/>
                </a:lnTo>
                <a:close/>
              </a:path>
              <a:path w="67309" h="43814">
                <a:moveTo>
                  <a:pt x="39408" y="9143"/>
                </a:moveTo>
                <a:lnTo>
                  <a:pt x="37123" y="9143"/>
                </a:lnTo>
                <a:lnTo>
                  <a:pt x="36722" y="8381"/>
                </a:lnTo>
                <a:lnTo>
                  <a:pt x="39406" y="8381"/>
                </a:lnTo>
                <a:lnTo>
                  <a:pt x="39408" y="9143"/>
                </a:lnTo>
                <a:close/>
              </a:path>
              <a:path w="67309" h="43814">
                <a:moveTo>
                  <a:pt x="53870" y="9143"/>
                </a:moveTo>
                <a:lnTo>
                  <a:pt x="44734" y="9143"/>
                </a:lnTo>
                <a:lnTo>
                  <a:pt x="44091" y="8381"/>
                </a:lnTo>
                <a:lnTo>
                  <a:pt x="53416" y="8381"/>
                </a:lnTo>
                <a:lnTo>
                  <a:pt x="53870" y="9143"/>
                </a:lnTo>
                <a:close/>
              </a:path>
              <a:path w="67309" h="43814">
                <a:moveTo>
                  <a:pt x="62913" y="9143"/>
                </a:moveTo>
                <a:lnTo>
                  <a:pt x="61481" y="9143"/>
                </a:lnTo>
                <a:lnTo>
                  <a:pt x="61748" y="8381"/>
                </a:lnTo>
                <a:lnTo>
                  <a:pt x="63838" y="8381"/>
                </a:lnTo>
                <a:lnTo>
                  <a:pt x="62913" y="9143"/>
                </a:lnTo>
                <a:close/>
              </a:path>
              <a:path w="67309" h="43814">
                <a:moveTo>
                  <a:pt x="33452" y="11048"/>
                </a:moveTo>
                <a:lnTo>
                  <a:pt x="30998" y="11048"/>
                </a:lnTo>
                <a:lnTo>
                  <a:pt x="33268" y="9143"/>
                </a:lnTo>
                <a:lnTo>
                  <a:pt x="33378" y="10286"/>
                </a:lnTo>
                <a:lnTo>
                  <a:pt x="33452" y="11048"/>
                </a:lnTo>
                <a:close/>
              </a:path>
              <a:path w="67309" h="43814">
                <a:moveTo>
                  <a:pt x="63391" y="14858"/>
                </a:moveTo>
                <a:lnTo>
                  <a:pt x="39420" y="14858"/>
                </a:lnTo>
                <a:lnTo>
                  <a:pt x="39408" y="9143"/>
                </a:lnTo>
                <a:lnTo>
                  <a:pt x="44787" y="9143"/>
                </a:lnTo>
                <a:lnTo>
                  <a:pt x="46826" y="11048"/>
                </a:lnTo>
                <a:lnTo>
                  <a:pt x="47136" y="11048"/>
                </a:lnTo>
                <a:lnTo>
                  <a:pt x="49872" y="12318"/>
                </a:lnTo>
                <a:lnTo>
                  <a:pt x="63515" y="12318"/>
                </a:lnTo>
                <a:lnTo>
                  <a:pt x="63391" y="14858"/>
                </a:lnTo>
                <a:close/>
              </a:path>
              <a:path w="67309" h="43814">
                <a:moveTo>
                  <a:pt x="63783" y="11556"/>
                </a:moveTo>
                <a:lnTo>
                  <a:pt x="55307" y="11556"/>
                </a:lnTo>
                <a:lnTo>
                  <a:pt x="53870" y="9143"/>
                </a:lnTo>
                <a:lnTo>
                  <a:pt x="61481" y="9143"/>
                </a:lnTo>
                <a:lnTo>
                  <a:pt x="61392" y="9397"/>
                </a:lnTo>
                <a:lnTo>
                  <a:pt x="61303" y="9651"/>
                </a:lnTo>
                <a:lnTo>
                  <a:pt x="64045" y="9651"/>
                </a:lnTo>
                <a:lnTo>
                  <a:pt x="64109" y="10540"/>
                </a:lnTo>
                <a:lnTo>
                  <a:pt x="63946" y="11048"/>
                </a:lnTo>
                <a:lnTo>
                  <a:pt x="63783" y="11556"/>
                </a:lnTo>
                <a:close/>
              </a:path>
              <a:path w="67309" h="43814">
                <a:moveTo>
                  <a:pt x="64062" y="9651"/>
                </a:moveTo>
                <a:lnTo>
                  <a:pt x="62296" y="9651"/>
                </a:lnTo>
                <a:lnTo>
                  <a:pt x="62913" y="9143"/>
                </a:lnTo>
                <a:lnTo>
                  <a:pt x="64090" y="9143"/>
                </a:lnTo>
                <a:lnTo>
                  <a:pt x="64062" y="9651"/>
                </a:lnTo>
                <a:close/>
              </a:path>
              <a:path w="67309" h="43814">
                <a:moveTo>
                  <a:pt x="63515" y="12318"/>
                </a:moveTo>
                <a:lnTo>
                  <a:pt x="49872" y="12318"/>
                </a:lnTo>
                <a:lnTo>
                  <a:pt x="49992" y="10540"/>
                </a:lnTo>
                <a:lnTo>
                  <a:pt x="52859" y="9651"/>
                </a:lnTo>
                <a:lnTo>
                  <a:pt x="55307" y="11556"/>
                </a:lnTo>
                <a:lnTo>
                  <a:pt x="63783" y="11556"/>
                </a:lnTo>
                <a:lnTo>
                  <a:pt x="63515" y="12318"/>
                </a:lnTo>
                <a:close/>
              </a:path>
              <a:path w="67309" h="43814">
                <a:moveTo>
                  <a:pt x="27534" y="14858"/>
                </a:moveTo>
                <a:lnTo>
                  <a:pt x="24488" y="14858"/>
                </a:lnTo>
                <a:lnTo>
                  <a:pt x="28864" y="14350"/>
                </a:lnTo>
                <a:lnTo>
                  <a:pt x="29541" y="13207"/>
                </a:lnTo>
                <a:lnTo>
                  <a:pt x="30700" y="13842"/>
                </a:lnTo>
                <a:lnTo>
                  <a:pt x="33813" y="13842"/>
                </a:lnTo>
                <a:lnTo>
                  <a:pt x="34261" y="14350"/>
                </a:lnTo>
                <a:lnTo>
                  <a:pt x="26937" y="14350"/>
                </a:lnTo>
                <a:lnTo>
                  <a:pt x="27534" y="14858"/>
                </a:lnTo>
                <a:close/>
              </a:path>
              <a:path w="67309" h="43814">
                <a:moveTo>
                  <a:pt x="27962" y="18287"/>
                </a:moveTo>
                <a:lnTo>
                  <a:pt x="22518" y="18287"/>
                </a:lnTo>
                <a:lnTo>
                  <a:pt x="24060" y="16509"/>
                </a:lnTo>
                <a:lnTo>
                  <a:pt x="23845" y="16509"/>
                </a:lnTo>
                <a:lnTo>
                  <a:pt x="22062" y="14350"/>
                </a:lnTo>
                <a:lnTo>
                  <a:pt x="22523" y="14350"/>
                </a:lnTo>
                <a:lnTo>
                  <a:pt x="23944" y="13842"/>
                </a:lnTo>
                <a:lnTo>
                  <a:pt x="22815" y="13842"/>
                </a:lnTo>
                <a:lnTo>
                  <a:pt x="24488" y="14858"/>
                </a:lnTo>
                <a:lnTo>
                  <a:pt x="27534" y="14858"/>
                </a:lnTo>
                <a:lnTo>
                  <a:pt x="29266" y="16001"/>
                </a:lnTo>
                <a:lnTo>
                  <a:pt x="27962" y="18287"/>
                </a:lnTo>
                <a:close/>
              </a:path>
              <a:path w="67309" h="43814">
                <a:moveTo>
                  <a:pt x="67056" y="19176"/>
                </a:moveTo>
                <a:lnTo>
                  <a:pt x="19889" y="19176"/>
                </a:lnTo>
                <a:lnTo>
                  <a:pt x="19232" y="17779"/>
                </a:lnTo>
                <a:lnTo>
                  <a:pt x="19335" y="15747"/>
                </a:lnTo>
                <a:lnTo>
                  <a:pt x="19445" y="15239"/>
                </a:lnTo>
                <a:lnTo>
                  <a:pt x="19554" y="14858"/>
                </a:lnTo>
                <a:lnTo>
                  <a:pt x="19650" y="14350"/>
                </a:lnTo>
                <a:lnTo>
                  <a:pt x="21979" y="15747"/>
                </a:lnTo>
                <a:lnTo>
                  <a:pt x="22102" y="16509"/>
                </a:lnTo>
                <a:lnTo>
                  <a:pt x="22225" y="17271"/>
                </a:lnTo>
                <a:lnTo>
                  <a:pt x="22307" y="17779"/>
                </a:lnTo>
                <a:lnTo>
                  <a:pt x="22389" y="18287"/>
                </a:lnTo>
                <a:lnTo>
                  <a:pt x="27868" y="18287"/>
                </a:lnTo>
                <a:lnTo>
                  <a:pt x="27713" y="18668"/>
                </a:lnTo>
                <a:lnTo>
                  <a:pt x="66761" y="18668"/>
                </a:lnTo>
                <a:lnTo>
                  <a:pt x="67056" y="19176"/>
                </a:lnTo>
                <a:close/>
              </a:path>
              <a:path w="67309" h="43814">
                <a:moveTo>
                  <a:pt x="66761" y="18668"/>
                </a:moveTo>
                <a:lnTo>
                  <a:pt x="27713" y="18668"/>
                </a:lnTo>
                <a:lnTo>
                  <a:pt x="30998" y="17779"/>
                </a:lnTo>
                <a:lnTo>
                  <a:pt x="31267" y="17525"/>
                </a:lnTo>
                <a:lnTo>
                  <a:pt x="31131" y="17525"/>
                </a:lnTo>
                <a:lnTo>
                  <a:pt x="28691" y="14350"/>
                </a:lnTo>
                <a:lnTo>
                  <a:pt x="34261" y="14350"/>
                </a:lnTo>
                <a:lnTo>
                  <a:pt x="34709" y="14858"/>
                </a:lnTo>
                <a:lnTo>
                  <a:pt x="36261" y="14858"/>
                </a:lnTo>
                <a:lnTo>
                  <a:pt x="31834" y="18287"/>
                </a:lnTo>
                <a:lnTo>
                  <a:pt x="66607" y="18287"/>
                </a:lnTo>
                <a:lnTo>
                  <a:pt x="66761" y="18668"/>
                </a:lnTo>
                <a:close/>
              </a:path>
              <a:path w="67309" h="43814">
                <a:moveTo>
                  <a:pt x="37807" y="16509"/>
                </a:moveTo>
                <a:lnTo>
                  <a:pt x="37688" y="16255"/>
                </a:lnTo>
                <a:lnTo>
                  <a:pt x="36567" y="14350"/>
                </a:lnTo>
                <a:lnTo>
                  <a:pt x="35597" y="14350"/>
                </a:lnTo>
                <a:lnTo>
                  <a:pt x="39420" y="14858"/>
                </a:lnTo>
                <a:lnTo>
                  <a:pt x="63391" y="14858"/>
                </a:lnTo>
                <a:lnTo>
                  <a:pt x="63490" y="15239"/>
                </a:lnTo>
                <a:lnTo>
                  <a:pt x="65162" y="15493"/>
                </a:lnTo>
                <a:lnTo>
                  <a:pt x="65255" y="15747"/>
                </a:lnTo>
                <a:lnTo>
                  <a:pt x="39778" y="15747"/>
                </a:lnTo>
                <a:lnTo>
                  <a:pt x="37807" y="16509"/>
                </a:lnTo>
                <a:close/>
              </a:path>
              <a:path w="67309" h="43814">
                <a:moveTo>
                  <a:pt x="66607" y="18287"/>
                </a:moveTo>
                <a:lnTo>
                  <a:pt x="31834" y="18287"/>
                </a:lnTo>
                <a:lnTo>
                  <a:pt x="39061" y="17779"/>
                </a:lnTo>
                <a:lnTo>
                  <a:pt x="39496" y="16509"/>
                </a:lnTo>
                <a:lnTo>
                  <a:pt x="39583" y="16255"/>
                </a:lnTo>
                <a:lnTo>
                  <a:pt x="39670" y="16001"/>
                </a:lnTo>
                <a:lnTo>
                  <a:pt x="39757" y="15747"/>
                </a:lnTo>
                <a:lnTo>
                  <a:pt x="65255" y="15747"/>
                </a:lnTo>
                <a:lnTo>
                  <a:pt x="66607" y="18287"/>
                </a:lnTo>
                <a:close/>
              </a:path>
              <a:path w="67309" h="43814">
                <a:moveTo>
                  <a:pt x="657" y="43814"/>
                </a:moveTo>
                <a:lnTo>
                  <a:pt x="874" y="42163"/>
                </a:lnTo>
                <a:lnTo>
                  <a:pt x="999" y="41274"/>
                </a:lnTo>
                <a:lnTo>
                  <a:pt x="1061" y="38839"/>
                </a:lnTo>
                <a:lnTo>
                  <a:pt x="0" y="37337"/>
                </a:lnTo>
                <a:lnTo>
                  <a:pt x="4658" y="29844"/>
                </a:lnTo>
                <a:lnTo>
                  <a:pt x="8779" y="23875"/>
                </a:lnTo>
                <a:lnTo>
                  <a:pt x="14161" y="16509"/>
                </a:lnTo>
                <a:lnTo>
                  <a:pt x="13856" y="16509"/>
                </a:lnTo>
                <a:lnTo>
                  <a:pt x="14095" y="17017"/>
                </a:lnTo>
                <a:lnTo>
                  <a:pt x="16245" y="17525"/>
                </a:lnTo>
                <a:lnTo>
                  <a:pt x="14752" y="19176"/>
                </a:lnTo>
                <a:lnTo>
                  <a:pt x="67068" y="19176"/>
                </a:lnTo>
                <a:lnTo>
                  <a:pt x="67253" y="19557"/>
                </a:lnTo>
                <a:lnTo>
                  <a:pt x="66495" y="20446"/>
                </a:lnTo>
                <a:lnTo>
                  <a:pt x="58294" y="20446"/>
                </a:lnTo>
                <a:lnTo>
                  <a:pt x="57876" y="21081"/>
                </a:lnTo>
                <a:lnTo>
                  <a:pt x="60205" y="25272"/>
                </a:lnTo>
                <a:lnTo>
                  <a:pt x="60338" y="25653"/>
                </a:lnTo>
                <a:lnTo>
                  <a:pt x="55785" y="25653"/>
                </a:lnTo>
                <a:lnTo>
                  <a:pt x="55307" y="26542"/>
                </a:lnTo>
                <a:lnTo>
                  <a:pt x="54679" y="28701"/>
                </a:lnTo>
                <a:lnTo>
                  <a:pt x="41271" y="28701"/>
                </a:lnTo>
                <a:lnTo>
                  <a:pt x="41122" y="29336"/>
                </a:lnTo>
                <a:lnTo>
                  <a:pt x="38697" y="29336"/>
                </a:lnTo>
                <a:lnTo>
                  <a:pt x="40137" y="32130"/>
                </a:lnTo>
                <a:lnTo>
                  <a:pt x="31834" y="32130"/>
                </a:lnTo>
                <a:lnTo>
                  <a:pt x="31655" y="32384"/>
                </a:lnTo>
                <a:lnTo>
                  <a:pt x="4658" y="32511"/>
                </a:lnTo>
                <a:lnTo>
                  <a:pt x="990" y="37083"/>
                </a:lnTo>
                <a:lnTo>
                  <a:pt x="2042" y="37083"/>
                </a:lnTo>
                <a:lnTo>
                  <a:pt x="4163" y="37718"/>
                </a:lnTo>
                <a:lnTo>
                  <a:pt x="4131" y="38099"/>
                </a:lnTo>
                <a:lnTo>
                  <a:pt x="5186" y="38099"/>
                </a:lnTo>
                <a:lnTo>
                  <a:pt x="6422" y="38480"/>
                </a:lnTo>
                <a:lnTo>
                  <a:pt x="6359" y="39496"/>
                </a:lnTo>
                <a:lnTo>
                  <a:pt x="5688" y="39496"/>
                </a:lnTo>
                <a:lnTo>
                  <a:pt x="5329" y="41019"/>
                </a:lnTo>
                <a:lnTo>
                  <a:pt x="5268" y="41274"/>
                </a:lnTo>
                <a:lnTo>
                  <a:pt x="3762" y="41274"/>
                </a:lnTo>
                <a:lnTo>
                  <a:pt x="2329" y="41782"/>
                </a:lnTo>
                <a:lnTo>
                  <a:pt x="657" y="43814"/>
                </a:lnTo>
                <a:close/>
              </a:path>
              <a:path w="67309" h="43814">
                <a:moveTo>
                  <a:pt x="23620" y="17017"/>
                </a:moveTo>
                <a:lnTo>
                  <a:pt x="22184" y="17017"/>
                </a:lnTo>
                <a:lnTo>
                  <a:pt x="22102" y="16509"/>
                </a:lnTo>
                <a:lnTo>
                  <a:pt x="24060" y="16509"/>
                </a:lnTo>
                <a:lnTo>
                  <a:pt x="23620" y="17017"/>
                </a:lnTo>
                <a:close/>
              </a:path>
              <a:path w="67309" h="43814">
                <a:moveTo>
                  <a:pt x="30741" y="17017"/>
                </a:moveTo>
                <a:lnTo>
                  <a:pt x="28687" y="17017"/>
                </a:lnTo>
                <a:lnTo>
                  <a:pt x="28976" y="16509"/>
                </a:lnTo>
                <a:lnTo>
                  <a:pt x="30350" y="16509"/>
                </a:lnTo>
                <a:lnTo>
                  <a:pt x="30741" y="17017"/>
                </a:lnTo>
                <a:close/>
              </a:path>
              <a:path w="67309" h="43814">
                <a:moveTo>
                  <a:pt x="39322" y="17017"/>
                </a:moveTo>
                <a:lnTo>
                  <a:pt x="33474" y="17017"/>
                </a:lnTo>
                <a:lnTo>
                  <a:pt x="34130" y="16509"/>
                </a:lnTo>
                <a:lnTo>
                  <a:pt x="39496" y="16509"/>
                </a:lnTo>
                <a:lnTo>
                  <a:pt x="39322" y="17017"/>
                </a:lnTo>
                <a:close/>
              </a:path>
              <a:path w="67309" h="43814">
                <a:moveTo>
                  <a:pt x="61519" y="23367"/>
                </a:moveTo>
                <a:lnTo>
                  <a:pt x="58294" y="20446"/>
                </a:lnTo>
                <a:lnTo>
                  <a:pt x="66495" y="20446"/>
                </a:lnTo>
                <a:lnTo>
                  <a:pt x="65282" y="21970"/>
                </a:lnTo>
                <a:lnTo>
                  <a:pt x="61519" y="23367"/>
                </a:lnTo>
                <a:close/>
              </a:path>
              <a:path w="67309" h="43814">
                <a:moveTo>
                  <a:pt x="54577" y="30352"/>
                </a:moveTo>
                <a:lnTo>
                  <a:pt x="54675" y="29844"/>
                </a:lnTo>
                <a:lnTo>
                  <a:pt x="54772" y="29336"/>
                </a:lnTo>
                <a:lnTo>
                  <a:pt x="54840" y="28701"/>
                </a:lnTo>
                <a:lnTo>
                  <a:pt x="55307" y="26542"/>
                </a:lnTo>
                <a:lnTo>
                  <a:pt x="55785" y="25653"/>
                </a:lnTo>
                <a:lnTo>
                  <a:pt x="60338" y="25653"/>
                </a:lnTo>
                <a:lnTo>
                  <a:pt x="61459" y="29336"/>
                </a:lnTo>
                <a:lnTo>
                  <a:pt x="54577" y="30352"/>
                </a:lnTo>
                <a:close/>
              </a:path>
              <a:path w="67309" h="43814">
                <a:moveTo>
                  <a:pt x="54483" y="30352"/>
                </a:moveTo>
                <a:lnTo>
                  <a:pt x="54190" y="30352"/>
                </a:lnTo>
                <a:lnTo>
                  <a:pt x="55307" y="26542"/>
                </a:lnTo>
                <a:lnTo>
                  <a:pt x="54894" y="28701"/>
                </a:lnTo>
                <a:lnTo>
                  <a:pt x="54703" y="29336"/>
                </a:lnTo>
                <a:lnTo>
                  <a:pt x="54593" y="29844"/>
                </a:lnTo>
                <a:lnTo>
                  <a:pt x="54483" y="30352"/>
                </a:lnTo>
                <a:close/>
              </a:path>
              <a:path w="67309" h="43814">
                <a:moveTo>
                  <a:pt x="52142" y="34035"/>
                </a:moveTo>
                <a:lnTo>
                  <a:pt x="49537" y="30606"/>
                </a:lnTo>
                <a:lnTo>
                  <a:pt x="47065" y="30606"/>
                </a:lnTo>
                <a:lnTo>
                  <a:pt x="43063" y="30352"/>
                </a:lnTo>
                <a:lnTo>
                  <a:pt x="41271" y="28701"/>
                </a:lnTo>
                <a:lnTo>
                  <a:pt x="54674" y="28701"/>
                </a:lnTo>
                <a:lnTo>
                  <a:pt x="54339" y="29844"/>
                </a:lnTo>
                <a:lnTo>
                  <a:pt x="54265" y="30098"/>
                </a:lnTo>
                <a:lnTo>
                  <a:pt x="54190" y="30352"/>
                </a:lnTo>
                <a:lnTo>
                  <a:pt x="54483" y="30352"/>
                </a:lnTo>
                <a:lnTo>
                  <a:pt x="54096" y="32130"/>
                </a:lnTo>
                <a:lnTo>
                  <a:pt x="54019" y="32511"/>
                </a:lnTo>
                <a:lnTo>
                  <a:pt x="54162" y="32511"/>
                </a:lnTo>
                <a:lnTo>
                  <a:pt x="52142" y="34035"/>
                </a:lnTo>
                <a:close/>
              </a:path>
              <a:path w="67309" h="43814">
                <a:moveTo>
                  <a:pt x="40701" y="30606"/>
                </a:moveTo>
                <a:lnTo>
                  <a:pt x="39676" y="29336"/>
                </a:lnTo>
                <a:lnTo>
                  <a:pt x="41136" y="29336"/>
                </a:lnTo>
                <a:lnTo>
                  <a:pt x="41027" y="29844"/>
                </a:lnTo>
                <a:lnTo>
                  <a:pt x="40973" y="30098"/>
                </a:lnTo>
                <a:lnTo>
                  <a:pt x="40701" y="30606"/>
                </a:lnTo>
                <a:close/>
              </a:path>
              <a:path w="67309" h="43814">
                <a:moveTo>
                  <a:pt x="38623" y="34543"/>
                </a:moveTo>
                <a:lnTo>
                  <a:pt x="35358" y="34543"/>
                </a:lnTo>
                <a:lnTo>
                  <a:pt x="31834" y="32130"/>
                </a:lnTo>
                <a:lnTo>
                  <a:pt x="40137" y="32130"/>
                </a:lnTo>
                <a:lnTo>
                  <a:pt x="40525" y="33019"/>
                </a:lnTo>
                <a:lnTo>
                  <a:pt x="38623" y="34543"/>
                </a:lnTo>
                <a:close/>
              </a:path>
              <a:path w="67309" h="43814">
                <a:moveTo>
                  <a:pt x="5647" y="37083"/>
                </a:moveTo>
                <a:lnTo>
                  <a:pt x="5501" y="37083"/>
                </a:lnTo>
                <a:lnTo>
                  <a:pt x="6147" y="36575"/>
                </a:lnTo>
                <a:lnTo>
                  <a:pt x="4271" y="36575"/>
                </a:lnTo>
                <a:lnTo>
                  <a:pt x="4319" y="36067"/>
                </a:lnTo>
                <a:lnTo>
                  <a:pt x="4403" y="35178"/>
                </a:lnTo>
                <a:lnTo>
                  <a:pt x="4463" y="34543"/>
                </a:lnTo>
                <a:lnTo>
                  <a:pt x="4536" y="33781"/>
                </a:lnTo>
                <a:lnTo>
                  <a:pt x="4658" y="32511"/>
                </a:lnTo>
                <a:lnTo>
                  <a:pt x="31686" y="32511"/>
                </a:lnTo>
                <a:lnTo>
                  <a:pt x="31810" y="33019"/>
                </a:lnTo>
                <a:lnTo>
                  <a:pt x="23413" y="33019"/>
                </a:lnTo>
                <a:lnTo>
                  <a:pt x="23501" y="33781"/>
                </a:lnTo>
                <a:lnTo>
                  <a:pt x="6689" y="33781"/>
                </a:lnTo>
                <a:lnTo>
                  <a:pt x="6645" y="34543"/>
                </a:lnTo>
                <a:lnTo>
                  <a:pt x="6372" y="35178"/>
                </a:lnTo>
                <a:lnTo>
                  <a:pt x="6002" y="36575"/>
                </a:lnTo>
                <a:lnTo>
                  <a:pt x="5647" y="37083"/>
                </a:lnTo>
                <a:close/>
              </a:path>
              <a:path w="67309" h="43814">
                <a:moveTo>
                  <a:pt x="32752" y="36575"/>
                </a:moveTo>
                <a:lnTo>
                  <a:pt x="25250" y="36575"/>
                </a:lnTo>
                <a:lnTo>
                  <a:pt x="23835" y="33781"/>
                </a:lnTo>
                <a:lnTo>
                  <a:pt x="23419" y="33019"/>
                </a:lnTo>
                <a:lnTo>
                  <a:pt x="31810" y="33019"/>
                </a:lnTo>
                <a:lnTo>
                  <a:pt x="32752" y="36575"/>
                </a:lnTo>
                <a:close/>
              </a:path>
              <a:path w="67309" h="43814">
                <a:moveTo>
                  <a:pt x="12452" y="36575"/>
                </a:moveTo>
                <a:lnTo>
                  <a:pt x="6529" y="36575"/>
                </a:lnTo>
                <a:lnTo>
                  <a:pt x="6541" y="34543"/>
                </a:lnTo>
                <a:lnTo>
                  <a:pt x="6674" y="34035"/>
                </a:lnTo>
                <a:lnTo>
                  <a:pt x="6689" y="33781"/>
                </a:lnTo>
                <a:lnTo>
                  <a:pt x="23501" y="33781"/>
                </a:lnTo>
                <a:lnTo>
                  <a:pt x="23582" y="34543"/>
                </a:lnTo>
                <a:lnTo>
                  <a:pt x="23652" y="35178"/>
                </a:lnTo>
                <a:lnTo>
                  <a:pt x="12065" y="35178"/>
                </a:lnTo>
                <a:lnTo>
                  <a:pt x="12452" y="36575"/>
                </a:lnTo>
                <a:close/>
              </a:path>
              <a:path w="67309" h="43814">
                <a:moveTo>
                  <a:pt x="23796" y="36575"/>
                </a:moveTo>
                <a:lnTo>
                  <a:pt x="14091" y="36575"/>
                </a:lnTo>
                <a:lnTo>
                  <a:pt x="13976" y="36067"/>
                </a:lnTo>
                <a:lnTo>
                  <a:pt x="12065" y="35178"/>
                </a:lnTo>
                <a:lnTo>
                  <a:pt x="23652" y="35178"/>
                </a:lnTo>
                <a:lnTo>
                  <a:pt x="23744" y="36067"/>
                </a:lnTo>
                <a:lnTo>
                  <a:pt x="23796" y="36575"/>
                </a:lnTo>
                <a:close/>
              </a:path>
              <a:path w="67309" h="43814">
                <a:moveTo>
                  <a:pt x="4223" y="37083"/>
                </a:moveTo>
                <a:lnTo>
                  <a:pt x="2042" y="37083"/>
                </a:lnTo>
                <a:lnTo>
                  <a:pt x="346" y="36575"/>
                </a:lnTo>
                <a:lnTo>
                  <a:pt x="4271" y="36575"/>
                </a:lnTo>
                <a:lnTo>
                  <a:pt x="4223" y="37083"/>
                </a:lnTo>
                <a:close/>
              </a:path>
              <a:path w="67309" h="43814">
                <a:moveTo>
                  <a:pt x="6501" y="37083"/>
                </a:moveTo>
                <a:lnTo>
                  <a:pt x="5647" y="37083"/>
                </a:lnTo>
                <a:lnTo>
                  <a:pt x="6002" y="36575"/>
                </a:lnTo>
                <a:lnTo>
                  <a:pt x="6529" y="36575"/>
                </a:lnTo>
                <a:lnTo>
                  <a:pt x="6501" y="37083"/>
                </a:lnTo>
                <a:close/>
              </a:path>
              <a:path w="67309" h="43814">
                <a:moveTo>
                  <a:pt x="10894" y="37083"/>
                </a:moveTo>
                <a:lnTo>
                  <a:pt x="8707" y="37083"/>
                </a:lnTo>
                <a:lnTo>
                  <a:pt x="8963" y="36575"/>
                </a:lnTo>
                <a:lnTo>
                  <a:pt x="10273" y="36575"/>
                </a:lnTo>
                <a:lnTo>
                  <a:pt x="10894" y="37083"/>
                </a:lnTo>
                <a:close/>
              </a:path>
              <a:path w="67309" h="43814">
                <a:moveTo>
                  <a:pt x="14206" y="37083"/>
                </a:moveTo>
                <a:lnTo>
                  <a:pt x="12598" y="37083"/>
                </a:lnTo>
                <a:lnTo>
                  <a:pt x="12452" y="36575"/>
                </a:lnTo>
                <a:lnTo>
                  <a:pt x="14091" y="36575"/>
                </a:lnTo>
                <a:lnTo>
                  <a:pt x="14206" y="37083"/>
                </a:lnTo>
                <a:close/>
              </a:path>
              <a:path w="67309" h="43814">
                <a:moveTo>
                  <a:pt x="25508" y="37083"/>
                </a:moveTo>
                <a:lnTo>
                  <a:pt x="23847" y="37083"/>
                </a:lnTo>
                <a:lnTo>
                  <a:pt x="23796" y="36575"/>
                </a:lnTo>
                <a:lnTo>
                  <a:pt x="25250" y="36575"/>
                </a:lnTo>
                <a:lnTo>
                  <a:pt x="25508" y="37083"/>
                </a:lnTo>
                <a:close/>
              </a:path>
              <a:path w="67309" h="43814">
                <a:moveTo>
                  <a:pt x="4258" y="38099"/>
                </a:moveTo>
                <a:lnTo>
                  <a:pt x="4223" y="37083"/>
                </a:lnTo>
                <a:lnTo>
                  <a:pt x="5501" y="37083"/>
                </a:lnTo>
                <a:lnTo>
                  <a:pt x="4694" y="37718"/>
                </a:lnTo>
                <a:lnTo>
                  <a:pt x="4258" y="38099"/>
                </a:lnTo>
                <a:close/>
              </a:path>
              <a:path w="67309" h="43814">
                <a:moveTo>
                  <a:pt x="7824" y="38839"/>
                </a:moveTo>
                <a:lnTo>
                  <a:pt x="7359" y="38839"/>
                </a:lnTo>
                <a:lnTo>
                  <a:pt x="6422" y="38480"/>
                </a:lnTo>
                <a:lnTo>
                  <a:pt x="6501" y="37083"/>
                </a:lnTo>
                <a:lnTo>
                  <a:pt x="8707" y="37083"/>
                </a:lnTo>
                <a:lnTo>
                  <a:pt x="8005" y="38480"/>
                </a:lnTo>
                <a:lnTo>
                  <a:pt x="7824" y="38839"/>
                </a:lnTo>
                <a:close/>
              </a:path>
              <a:path w="67309" h="43814">
                <a:moveTo>
                  <a:pt x="12671" y="37337"/>
                </a:moveTo>
                <a:lnTo>
                  <a:pt x="11204" y="37337"/>
                </a:lnTo>
                <a:lnTo>
                  <a:pt x="10894" y="37083"/>
                </a:lnTo>
                <a:lnTo>
                  <a:pt x="12598" y="37083"/>
                </a:lnTo>
                <a:lnTo>
                  <a:pt x="12671" y="37337"/>
                </a:lnTo>
                <a:close/>
              </a:path>
              <a:path w="67309" h="43814">
                <a:moveTo>
                  <a:pt x="18637" y="39750"/>
                </a:moveTo>
                <a:lnTo>
                  <a:pt x="14812" y="39750"/>
                </a:lnTo>
                <a:lnTo>
                  <a:pt x="14605" y="38839"/>
                </a:lnTo>
                <a:lnTo>
                  <a:pt x="14552" y="38607"/>
                </a:lnTo>
                <a:lnTo>
                  <a:pt x="14437" y="38099"/>
                </a:lnTo>
                <a:lnTo>
                  <a:pt x="14351" y="37718"/>
                </a:lnTo>
                <a:lnTo>
                  <a:pt x="14264" y="37337"/>
                </a:lnTo>
                <a:lnTo>
                  <a:pt x="14206" y="37083"/>
                </a:lnTo>
                <a:lnTo>
                  <a:pt x="23353" y="37083"/>
                </a:lnTo>
                <a:lnTo>
                  <a:pt x="20018" y="37337"/>
                </a:lnTo>
                <a:lnTo>
                  <a:pt x="19391" y="37337"/>
                </a:lnTo>
                <a:lnTo>
                  <a:pt x="18873" y="38099"/>
                </a:lnTo>
                <a:lnTo>
                  <a:pt x="19395" y="38839"/>
                </a:lnTo>
                <a:lnTo>
                  <a:pt x="20005" y="38839"/>
                </a:lnTo>
                <a:lnTo>
                  <a:pt x="18637" y="39750"/>
                </a:lnTo>
                <a:close/>
              </a:path>
              <a:path w="67309" h="43814">
                <a:moveTo>
                  <a:pt x="23878" y="37337"/>
                </a:moveTo>
                <a:lnTo>
                  <a:pt x="23737" y="37337"/>
                </a:lnTo>
                <a:lnTo>
                  <a:pt x="23353" y="37083"/>
                </a:lnTo>
                <a:lnTo>
                  <a:pt x="23847" y="37083"/>
                </a:lnTo>
                <a:lnTo>
                  <a:pt x="23878" y="37337"/>
                </a:lnTo>
                <a:close/>
              </a:path>
              <a:path w="67309" h="43814">
                <a:moveTo>
                  <a:pt x="28756" y="39496"/>
                </a:moveTo>
                <a:lnTo>
                  <a:pt x="25610" y="39496"/>
                </a:lnTo>
                <a:lnTo>
                  <a:pt x="24406" y="38839"/>
                </a:lnTo>
                <a:lnTo>
                  <a:pt x="25866" y="38839"/>
                </a:lnTo>
                <a:lnTo>
                  <a:pt x="26280" y="38607"/>
                </a:lnTo>
                <a:lnTo>
                  <a:pt x="25508" y="37083"/>
                </a:lnTo>
                <a:lnTo>
                  <a:pt x="32886" y="37083"/>
                </a:lnTo>
                <a:lnTo>
                  <a:pt x="32954" y="37337"/>
                </a:lnTo>
                <a:lnTo>
                  <a:pt x="33089" y="37337"/>
                </a:lnTo>
                <a:lnTo>
                  <a:pt x="28756" y="39496"/>
                </a:lnTo>
                <a:close/>
              </a:path>
              <a:path w="67309" h="43814">
                <a:moveTo>
                  <a:pt x="12692" y="39496"/>
                </a:moveTo>
                <a:lnTo>
                  <a:pt x="10127" y="39496"/>
                </a:lnTo>
                <a:lnTo>
                  <a:pt x="11874" y="37337"/>
                </a:lnTo>
                <a:lnTo>
                  <a:pt x="13713" y="38839"/>
                </a:lnTo>
                <a:lnTo>
                  <a:pt x="14530" y="38839"/>
                </a:lnTo>
                <a:lnTo>
                  <a:pt x="12692" y="39496"/>
                </a:lnTo>
                <a:close/>
              </a:path>
              <a:path w="67309" h="43814">
                <a:moveTo>
                  <a:pt x="5243" y="38099"/>
                </a:moveTo>
                <a:lnTo>
                  <a:pt x="4258" y="38099"/>
                </a:lnTo>
                <a:lnTo>
                  <a:pt x="4670" y="37718"/>
                </a:lnTo>
                <a:lnTo>
                  <a:pt x="4178" y="37718"/>
                </a:lnTo>
                <a:lnTo>
                  <a:pt x="5243" y="38099"/>
                </a:lnTo>
                <a:close/>
              </a:path>
              <a:path w="67309" h="43814">
                <a:moveTo>
                  <a:pt x="28406" y="39750"/>
                </a:moveTo>
                <a:lnTo>
                  <a:pt x="23532" y="39750"/>
                </a:lnTo>
                <a:lnTo>
                  <a:pt x="23496" y="39496"/>
                </a:lnTo>
                <a:lnTo>
                  <a:pt x="23392" y="38839"/>
                </a:lnTo>
                <a:lnTo>
                  <a:pt x="23349" y="38607"/>
                </a:lnTo>
                <a:lnTo>
                  <a:pt x="23262" y="38099"/>
                </a:lnTo>
                <a:lnTo>
                  <a:pt x="23051" y="38099"/>
                </a:lnTo>
                <a:lnTo>
                  <a:pt x="24406" y="38839"/>
                </a:lnTo>
                <a:lnTo>
                  <a:pt x="25866" y="38839"/>
                </a:lnTo>
                <a:lnTo>
                  <a:pt x="24691" y="39496"/>
                </a:lnTo>
                <a:lnTo>
                  <a:pt x="28836" y="39496"/>
                </a:lnTo>
                <a:lnTo>
                  <a:pt x="28406" y="39750"/>
                </a:lnTo>
                <a:close/>
              </a:path>
              <a:path w="67309" h="43814">
                <a:moveTo>
                  <a:pt x="6211" y="42163"/>
                </a:moveTo>
                <a:lnTo>
                  <a:pt x="6314" y="40385"/>
                </a:lnTo>
                <a:lnTo>
                  <a:pt x="6422" y="38480"/>
                </a:lnTo>
                <a:lnTo>
                  <a:pt x="7359" y="38839"/>
                </a:lnTo>
                <a:lnTo>
                  <a:pt x="7820" y="38839"/>
                </a:lnTo>
                <a:lnTo>
                  <a:pt x="7511" y="39496"/>
                </a:lnTo>
                <a:lnTo>
                  <a:pt x="6052" y="39496"/>
                </a:lnTo>
                <a:lnTo>
                  <a:pt x="6662" y="39750"/>
                </a:lnTo>
                <a:lnTo>
                  <a:pt x="7397" y="39750"/>
                </a:lnTo>
                <a:lnTo>
                  <a:pt x="6211" y="42163"/>
                </a:lnTo>
                <a:close/>
              </a:path>
              <a:path w="67309" h="43814">
                <a:moveTo>
                  <a:pt x="7985" y="39750"/>
                </a:moveTo>
                <a:lnTo>
                  <a:pt x="7391" y="39750"/>
                </a:lnTo>
                <a:lnTo>
                  <a:pt x="7820" y="38839"/>
                </a:lnTo>
                <a:lnTo>
                  <a:pt x="7907" y="39496"/>
                </a:lnTo>
                <a:lnTo>
                  <a:pt x="7985" y="39750"/>
                </a:lnTo>
                <a:close/>
              </a:path>
              <a:path w="67309" h="43814">
                <a:moveTo>
                  <a:pt x="14571" y="41019"/>
                </a:moveTo>
                <a:lnTo>
                  <a:pt x="14457" y="40385"/>
                </a:lnTo>
                <a:lnTo>
                  <a:pt x="14381" y="39750"/>
                </a:lnTo>
                <a:lnTo>
                  <a:pt x="14329" y="38839"/>
                </a:lnTo>
                <a:lnTo>
                  <a:pt x="13627" y="38839"/>
                </a:lnTo>
                <a:lnTo>
                  <a:pt x="14813" y="39496"/>
                </a:lnTo>
                <a:lnTo>
                  <a:pt x="14583" y="39496"/>
                </a:lnTo>
                <a:lnTo>
                  <a:pt x="14812" y="39750"/>
                </a:lnTo>
                <a:lnTo>
                  <a:pt x="18637" y="39750"/>
                </a:lnTo>
                <a:lnTo>
                  <a:pt x="17490" y="40385"/>
                </a:lnTo>
                <a:lnTo>
                  <a:pt x="17936" y="40385"/>
                </a:lnTo>
                <a:lnTo>
                  <a:pt x="14571" y="41019"/>
                </a:lnTo>
                <a:close/>
              </a:path>
              <a:path w="67309" h="43814">
                <a:moveTo>
                  <a:pt x="25610" y="39496"/>
                </a:moveTo>
                <a:lnTo>
                  <a:pt x="24691" y="39496"/>
                </a:lnTo>
                <a:lnTo>
                  <a:pt x="25866" y="38839"/>
                </a:lnTo>
                <a:lnTo>
                  <a:pt x="24406" y="38839"/>
                </a:lnTo>
                <a:lnTo>
                  <a:pt x="25610" y="39496"/>
                </a:lnTo>
                <a:close/>
              </a:path>
              <a:path w="67309" h="43814">
                <a:moveTo>
                  <a:pt x="8182" y="40385"/>
                </a:moveTo>
                <a:lnTo>
                  <a:pt x="6613" y="39750"/>
                </a:lnTo>
                <a:lnTo>
                  <a:pt x="6101" y="39496"/>
                </a:lnTo>
                <a:lnTo>
                  <a:pt x="7511" y="39496"/>
                </a:lnTo>
                <a:lnTo>
                  <a:pt x="7391" y="39750"/>
                </a:lnTo>
                <a:lnTo>
                  <a:pt x="7985" y="39750"/>
                </a:lnTo>
                <a:lnTo>
                  <a:pt x="8182" y="40385"/>
                </a:lnTo>
                <a:close/>
              </a:path>
              <a:path w="67309" h="43814">
                <a:moveTo>
                  <a:pt x="11623" y="39750"/>
                </a:moveTo>
                <a:lnTo>
                  <a:pt x="7985" y="39750"/>
                </a:lnTo>
                <a:lnTo>
                  <a:pt x="7907" y="39496"/>
                </a:lnTo>
                <a:lnTo>
                  <a:pt x="10977" y="39496"/>
                </a:lnTo>
                <a:lnTo>
                  <a:pt x="11623" y="39750"/>
                </a:lnTo>
                <a:close/>
              </a:path>
              <a:path w="67309" h="43814">
                <a:moveTo>
                  <a:pt x="10631" y="42163"/>
                </a:moveTo>
                <a:lnTo>
                  <a:pt x="10373" y="42163"/>
                </a:lnTo>
                <a:lnTo>
                  <a:pt x="12032" y="39750"/>
                </a:lnTo>
                <a:lnTo>
                  <a:pt x="11623" y="39750"/>
                </a:lnTo>
                <a:lnTo>
                  <a:pt x="10977" y="39496"/>
                </a:lnTo>
                <a:lnTo>
                  <a:pt x="13136" y="39496"/>
                </a:lnTo>
                <a:lnTo>
                  <a:pt x="14812" y="41274"/>
                </a:lnTo>
                <a:lnTo>
                  <a:pt x="12662" y="41782"/>
                </a:lnTo>
                <a:lnTo>
                  <a:pt x="12871" y="41782"/>
                </a:lnTo>
                <a:lnTo>
                  <a:pt x="10631" y="42163"/>
                </a:lnTo>
                <a:close/>
              </a:path>
              <a:path w="67309" h="43814">
                <a:moveTo>
                  <a:pt x="14381" y="39750"/>
                </a:moveTo>
                <a:lnTo>
                  <a:pt x="13375" y="39750"/>
                </a:lnTo>
                <a:lnTo>
                  <a:pt x="13136" y="39496"/>
                </a:lnTo>
                <a:lnTo>
                  <a:pt x="14368" y="39496"/>
                </a:lnTo>
                <a:lnTo>
                  <a:pt x="14381" y="39750"/>
                </a:lnTo>
                <a:close/>
              </a:path>
              <a:path w="67309" h="43814">
                <a:moveTo>
                  <a:pt x="14812" y="39750"/>
                </a:moveTo>
                <a:lnTo>
                  <a:pt x="14583" y="39496"/>
                </a:lnTo>
                <a:lnTo>
                  <a:pt x="14754" y="39496"/>
                </a:lnTo>
                <a:lnTo>
                  <a:pt x="14812" y="39750"/>
                </a:lnTo>
                <a:close/>
              </a:path>
              <a:path w="67309" h="43814">
                <a:moveTo>
                  <a:pt x="23532" y="39750"/>
                </a:moveTo>
                <a:lnTo>
                  <a:pt x="18637" y="39750"/>
                </a:lnTo>
                <a:lnTo>
                  <a:pt x="19018" y="39496"/>
                </a:lnTo>
                <a:lnTo>
                  <a:pt x="23496" y="39496"/>
                </a:lnTo>
                <a:lnTo>
                  <a:pt x="23532" y="39750"/>
                </a:lnTo>
                <a:close/>
              </a:path>
              <a:path w="67309" h="43814">
                <a:moveTo>
                  <a:pt x="4638" y="41782"/>
                </a:moveTo>
                <a:lnTo>
                  <a:pt x="4210" y="41782"/>
                </a:lnTo>
                <a:lnTo>
                  <a:pt x="3613" y="41274"/>
                </a:lnTo>
                <a:lnTo>
                  <a:pt x="5753" y="41274"/>
                </a:lnTo>
                <a:lnTo>
                  <a:pt x="4638" y="41782"/>
                </a:lnTo>
                <a:close/>
              </a:path>
            </a:pathLst>
          </a:custGeom>
          <a:solidFill>
            <a:srgbClr val="6E24F4"/>
          </a:solidFill>
        </p:spPr>
        <p:txBody>
          <a:bodyPr wrap="square" lIns="0" tIns="0" rIns="0" bIns="0" rtlCol="0"/>
          <a:lstStyle/>
          <a:p>
            <a:endParaRPr/>
          </a:p>
        </p:txBody>
      </p:sp>
      <p:grpSp>
        <p:nvGrpSpPr>
          <p:cNvPr id="126" name="object 126"/>
          <p:cNvGrpSpPr/>
          <p:nvPr/>
        </p:nvGrpSpPr>
        <p:grpSpPr>
          <a:xfrm>
            <a:off x="15200907" y="2869255"/>
            <a:ext cx="85725" cy="194310"/>
            <a:chOff x="15200907" y="2869255"/>
            <a:chExt cx="85725" cy="194310"/>
          </a:xfrm>
        </p:grpSpPr>
        <p:sp>
          <p:nvSpPr>
            <p:cNvPr id="127" name="object 127"/>
            <p:cNvSpPr/>
            <p:nvPr/>
          </p:nvSpPr>
          <p:spPr>
            <a:xfrm>
              <a:off x="15247137" y="2869255"/>
              <a:ext cx="40005" cy="134620"/>
            </a:xfrm>
            <a:custGeom>
              <a:avLst/>
              <a:gdLst/>
              <a:ahLst/>
              <a:cxnLst/>
              <a:rect l="l" t="t" r="r" b="b"/>
              <a:pathLst>
                <a:path w="40005" h="134619">
                  <a:moveTo>
                    <a:pt x="39300" y="8779"/>
                  </a:moveTo>
                  <a:lnTo>
                    <a:pt x="34701" y="8779"/>
                  </a:lnTo>
                  <a:lnTo>
                    <a:pt x="35278" y="7286"/>
                  </a:lnTo>
                  <a:lnTo>
                    <a:pt x="34522" y="2866"/>
                  </a:lnTo>
                  <a:lnTo>
                    <a:pt x="37568" y="0"/>
                  </a:lnTo>
                  <a:lnTo>
                    <a:pt x="39181" y="3822"/>
                  </a:lnTo>
                  <a:lnTo>
                    <a:pt x="39479" y="6749"/>
                  </a:lnTo>
                  <a:lnTo>
                    <a:pt x="39469" y="7286"/>
                  </a:lnTo>
                  <a:lnTo>
                    <a:pt x="39300" y="8779"/>
                  </a:lnTo>
                  <a:close/>
                </a:path>
                <a:path w="40005" h="134619">
                  <a:moveTo>
                    <a:pt x="34748" y="40375"/>
                  </a:moveTo>
                  <a:lnTo>
                    <a:pt x="23234" y="40375"/>
                  </a:lnTo>
                  <a:lnTo>
                    <a:pt x="23571" y="38285"/>
                  </a:lnTo>
                  <a:lnTo>
                    <a:pt x="26721" y="38285"/>
                  </a:lnTo>
                  <a:lnTo>
                    <a:pt x="25623" y="34642"/>
                  </a:lnTo>
                  <a:lnTo>
                    <a:pt x="19053" y="28669"/>
                  </a:lnTo>
                  <a:lnTo>
                    <a:pt x="23413" y="25802"/>
                  </a:lnTo>
                  <a:lnTo>
                    <a:pt x="30102" y="24787"/>
                  </a:lnTo>
                  <a:lnTo>
                    <a:pt x="32611" y="15529"/>
                  </a:lnTo>
                  <a:lnTo>
                    <a:pt x="28012" y="12542"/>
                  </a:lnTo>
                  <a:lnTo>
                    <a:pt x="27295" y="9795"/>
                  </a:lnTo>
                  <a:lnTo>
                    <a:pt x="30341" y="7286"/>
                  </a:lnTo>
                  <a:lnTo>
                    <a:pt x="34701" y="8779"/>
                  </a:lnTo>
                  <a:lnTo>
                    <a:pt x="39300" y="8779"/>
                  </a:lnTo>
                  <a:lnTo>
                    <a:pt x="38844" y="12542"/>
                  </a:lnTo>
                  <a:lnTo>
                    <a:pt x="35446" y="12542"/>
                  </a:lnTo>
                  <a:lnTo>
                    <a:pt x="38070" y="14400"/>
                  </a:lnTo>
                  <a:lnTo>
                    <a:pt x="38915" y="14946"/>
                  </a:lnTo>
                  <a:lnTo>
                    <a:pt x="34748" y="40375"/>
                  </a:lnTo>
                  <a:close/>
                </a:path>
                <a:path w="40005" h="134619">
                  <a:moveTo>
                    <a:pt x="38070" y="14400"/>
                  </a:moveTo>
                  <a:lnTo>
                    <a:pt x="35456" y="12542"/>
                  </a:lnTo>
                  <a:lnTo>
                    <a:pt x="35622" y="12542"/>
                  </a:lnTo>
                  <a:lnTo>
                    <a:pt x="38070" y="14400"/>
                  </a:lnTo>
                  <a:close/>
                </a:path>
                <a:path w="40005" h="134619">
                  <a:moveTo>
                    <a:pt x="38070" y="14400"/>
                  </a:moveTo>
                  <a:lnTo>
                    <a:pt x="35622" y="12542"/>
                  </a:lnTo>
                  <a:lnTo>
                    <a:pt x="38863" y="12542"/>
                  </a:lnTo>
                  <a:lnTo>
                    <a:pt x="38070" y="14400"/>
                  </a:lnTo>
                  <a:close/>
                </a:path>
                <a:path w="40005" h="134619">
                  <a:moveTo>
                    <a:pt x="16604" y="55965"/>
                  </a:moveTo>
                  <a:lnTo>
                    <a:pt x="13438" y="53456"/>
                  </a:lnTo>
                  <a:lnTo>
                    <a:pt x="16484" y="50051"/>
                  </a:lnTo>
                  <a:lnTo>
                    <a:pt x="16245" y="47782"/>
                  </a:lnTo>
                  <a:lnTo>
                    <a:pt x="17679" y="44616"/>
                  </a:lnTo>
                  <a:lnTo>
                    <a:pt x="19351" y="43123"/>
                  </a:lnTo>
                  <a:lnTo>
                    <a:pt x="16365" y="39420"/>
                  </a:lnTo>
                  <a:lnTo>
                    <a:pt x="20426" y="36374"/>
                  </a:lnTo>
                  <a:lnTo>
                    <a:pt x="23234" y="40375"/>
                  </a:lnTo>
                  <a:lnTo>
                    <a:pt x="34748" y="40375"/>
                  </a:lnTo>
                  <a:lnTo>
                    <a:pt x="34069" y="44616"/>
                  </a:lnTo>
                  <a:lnTo>
                    <a:pt x="34019" y="44929"/>
                  </a:lnTo>
                  <a:lnTo>
                    <a:pt x="31774" y="54651"/>
                  </a:lnTo>
                  <a:lnTo>
                    <a:pt x="19530" y="54651"/>
                  </a:lnTo>
                  <a:lnTo>
                    <a:pt x="16604" y="55965"/>
                  </a:lnTo>
                  <a:close/>
                </a:path>
                <a:path w="40005" h="134619">
                  <a:moveTo>
                    <a:pt x="17702" y="63817"/>
                  </a:moveTo>
                  <a:lnTo>
                    <a:pt x="16066" y="63430"/>
                  </a:lnTo>
                  <a:lnTo>
                    <a:pt x="12662" y="57279"/>
                  </a:lnTo>
                  <a:lnTo>
                    <a:pt x="18754" y="56383"/>
                  </a:lnTo>
                  <a:lnTo>
                    <a:pt x="19530" y="54651"/>
                  </a:lnTo>
                  <a:lnTo>
                    <a:pt x="31774" y="54651"/>
                  </a:lnTo>
                  <a:lnTo>
                    <a:pt x="30174" y="61579"/>
                  </a:lnTo>
                  <a:lnTo>
                    <a:pt x="25742" y="61579"/>
                  </a:lnTo>
                  <a:lnTo>
                    <a:pt x="23887" y="62773"/>
                  </a:lnTo>
                  <a:lnTo>
                    <a:pt x="19471" y="62773"/>
                  </a:lnTo>
                  <a:lnTo>
                    <a:pt x="17702" y="63817"/>
                  </a:lnTo>
                  <a:close/>
                </a:path>
                <a:path w="40005" h="134619">
                  <a:moveTo>
                    <a:pt x="23506" y="64386"/>
                  </a:moveTo>
                  <a:lnTo>
                    <a:pt x="21382" y="64386"/>
                  </a:lnTo>
                  <a:lnTo>
                    <a:pt x="25742" y="61579"/>
                  </a:lnTo>
                  <a:lnTo>
                    <a:pt x="23506" y="64386"/>
                  </a:lnTo>
                  <a:close/>
                </a:path>
                <a:path w="40005" h="134619">
                  <a:moveTo>
                    <a:pt x="29361" y="65103"/>
                  </a:moveTo>
                  <a:lnTo>
                    <a:pt x="22935" y="65103"/>
                  </a:lnTo>
                  <a:lnTo>
                    <a:pt x="25742" y="61579"/>
                  </a:lnTo>
                  <a:lnTo>
                    <a:pt x="30174" y="61579"/>
                  </a:lnTo>
                  <a:lnTo>
                    <a:pt x="29361" y="65103"/>
                  </a:lnTo>
                  <a:close/>
                </a:path>
                <a:path w="40005" h="134619">
                  <a:moveTo>
                    <a:pt x="22935" y="65103"/>
                  </a:moveTo>
                  <a:lnTo>
                    <a:pt x="20114" y="64386"/>
                  </a:lnTo>
                  <a:lnTo>
                    <a:pt x="17702" y="63817"/>
                  </a:lnTo>
                  <a:lnTo>
                    <a:pt x="19471" y="62773"/>
                  </a:lnTo>
                  <a:lnTo>
                    <a:pt x="21382" y="64386"/>
                  </a:lnTo>
                  <a:lnTo>
                    <a:pt x="23506" y="64386"/>
                  </a:lnTo>
                  <a:lnTo>
                    <a:pt x="22935" y="65103"/>
                  </a:lnTo>
                  <a:close/>
                </a:path>
                <a:path w="40005" h="134619">
                  <a:moveTo>
                    <a:pt x="21382" y="64386"/>
                  </a:moveTo>
                  <a:lnTo>
                    <a:pt x="19471" y="62773"/>
                  </a:lnTo>
                  <a:lnTo>
                    <a:pt x="23887" y="62773"/>
                  </a:lnTo>
                  <a:lnTo>
                    <a:pt x="21382" y="64386"/>
                  </a:lnTo>
                  <a:close/>
                </a:path>
                <a:path w="40005" h="134619">
                  <a:moveTo>
                    <a:pt x="28974" y="66775"/>
                  </a:moveTo>
                  <a:lnTo>
                    <a:pt x="16425" y="66775"/>
                  </a:lnTo>
                  <a:lnTo>
                    <a:pt x="17076" y="64386"/>
                  </a:lnTo>
                  <a:lnTo>
                    <a:pt x="17141" y="64147"/>
                  </a:lnTo>
                  <a:lnTo>
                    <a:pt x="17702" y="63817"/>
                  </a:lnTo>
                  <a:lnTo>
                    <a:pt x="20114" y="64386"/>
                  </a:lnTo>
                  <a:lnTo>
                    <a:pt x="22935" y="65103"/>
                  </a:lnTo>
                  <a:lnTo>
                    <a:pt x="29361" y="65103"/>
                  </a:lnTo>
                  <a:lnTo>
                    <a:pt x="29085" y="66297"/>
                  </a:lnTo>
                  <a:lnTo>
                    <a:pt x="28974" y="66775"/>
                  </a:lnTo>
                  <a:close/>
                </a:path>
                <a:path w="40005" h="134619">
                  <a:moveTo>
                    <a:pt x="27761" y="72031"/>
                  </a:moveTo>
                  <a:lnTo>
                    <a:pt x="16126" y="72031"/>
                  </a:lnTo>
                  <a:lnTo>
                    <a:pt x="12662" y="70598"/>
                  </a:lnTo>
                  <a:lnTo>
                    <a:pt x="11348" y="66297"/>
                  </a:lnTo>
                  <a:lnTo>
                    <a:pt x="16425" y="66775"/>
                  </a:lnTo>
                  <a:lnTo>
                    <a:pt x="28974" y="66775"/>
                  </a:lnTo>
                  <a:lnTo>
                    <a:pt x="27761" y="72031"/>
                  </a:lnTo>
                  <a:close/>
                </a:path>
                <a:path w="40005" h="134619">
                  <a:moveTo>
                    <a:pt x="24745" y="82364"/>
                  </a:moveTo>
                  <a:lnTo>
                    <a:pt x="14036" y="82364"/>
                  </a:lnTo>
                  <a:lnTo>
                    <a:pt x="14812" y="79617"/>
                  </a:lnTo>
                  <a:lnTo>
                    <a:pt x="11527" y="77466"/>
                  </a:lnTo>
                  <a:lnTo>
                    <a:pt x="10810" y="77168"/>
                  </a:lnTo>
                  <a:lnTo>
                    <a:pt x="9855" y="76929"/>
                  </a:lnTo>
                  <a:lnTo>
                    <a:pt x="9436" y="76929"/>
                  </a:lnTo>
                  <a:lnTo>
                    <a:pt x="8003" y="75197"/>
                  </a:lnTo>
                  <a:lnTo>
                    <a:pt x="8481" y="73883"/>
                  </a:lnTo>
                  <a:lnTo>
                    <a:pt x="10750" y="73047"/>
                  </a:lnTo>
                  <a:lnTo>
                    <a:pt x="11288" y="71135"/>
                  </a:lnTo>
                  <a:lnTo>
                    <a:pt x="13211" y="70825"/>
                  </a:lnTo>
                  <a:lnTo>
                    <a:pt x="13907" y="71135"/>
                  </a:lnTo>
                  <a:lnTo>
                    <a:pt x="16126" y="72031"/>
                  </a:lnTo>
                  <a:lnTo>
                    <a:pt x="27761" y="72031"/>
                  </a:lnTo>
                  <a:lnTo>
                    <a:pt x="27333" y="73883"/>
                  </a:lnTo>
                  <a:lnTo>
                    <a:pt x="27228" y="74338"/>
                  </a:lnTo>
                  <a:lnTo>
                    <a:pt x="24745" y="82364"/>
                  </a:lnTo>
                  <a:close/>
                </a:path>
                <a:path w="40005" h="134619">
                  <a:moveTo>
                    <a:pt x="18703" y="101895"/>
                  </a:moveTo>
                  <a:lnTo>
                    <a:pt x="10512" y="101895"/>
                  </a:lnTo>
                  <a:lnTo>
                    <a:pt x="10571" y="101238"/>
                  </a:lnTo>
                  <a:lnTo>
                    <a:pt x="10691" y="99924"/>
                  </a:lnTo>
                  <a:lnTo>
                    <a:pt x="9018" y="97356"/>
                  </a:lnTo>
                  <a:lnTo>
                    <a:pt x="7525" y="94907"/>
                  </a:lnTo>
                  <a:lnTo>
                    <a:pt x="10512" y="92697"/>
                  </a:lnTo>
                  <a:lnTo>
                    <a:pt x="7704" y="90188"/>
                  </a:lnTo>
                  <a:lnTo>
                    <a:pt x="6629" y="86784"/>
                  </a:lnTo>
                  <a:lnTo>
                    <a:pt x="7346" y="82603"/>
                  </a:lnTo>
                  <a:lnTo>
                    <a:pt x="4778" y="81170"/>
                  </a:lnTo>
                  <a:lnTo>
                    <a:pt x="6689" y="77168"/>
                  </a:lnTo>
                  <a:lnTo>
                    <a:pt x="9013" y="78119"/>
                  </a:lnTo>
                  <a:lnTo>
                    <a:pt x="11241" y="78119"/>
                  </a:lnTo>
                  <a:lnTo>
                    <a:pt x="14036" y="82364"/>
                  </a:lnTo>
                  <a:lnTo>
                    <a:pt x="24745" y="82364"/>
                  </a:lnTo>
                  <a:lnTo>
                    <a:pt x="18703" y="101895"/>
                  </a:lnTo>
                  <a:close/>
                </a:path>
                <a:path w="40005" h="134619">
                  <a:moveTo>
                    <a:pt x="14337" y="113184"/>
                  </a:moveTo>
                  <a:lnTo>
                    <a:pt x="7764" y="113184"/>
                  </a:lnTo>
                  <a:lnTo>
                    <a:pt x="7645" y="111810"/>
                  </a:lnTo>
                  <a:lnTo>
                    <a:pt x="8003" y="111213"/>
                  </a:lnTo>
                  <a:lnTo>
                    <a:pt x="5733" y="109958"/>
                  </a:lnTo>
                  <a:lnTo>
                    <a:pt x="6450" y="107091"/>
                  </a:lnTo>
                  <a:lnTo>
                    <a:pt x="8242" y="105777"/>
                  </a:lnTo>
                  <a:lnTo>
                    <a:pt x="4001" y="103866"/>
                  </a:lnTo>
                  <a:lnTo>
                    <a:pt x="6689" y="101238"/>
                  </a:lnTo>
                  <a:lnTo>
                    <a:pt x="10512" y="101895"/>
                  </a:lnTo>
                  <a:lnTo>
                    <a:pt x="18703" y="101895"/>
                  </a:lnTo>
                  <a:lnTo>
                    <a:pt x="18320" y="103132"/>
                  </a:lnTo>
                  <a:lnTo>
                    <a:pt x="14337" y="113184"/>
                  </a:lnTo>
                  <a:close/>
                </a:path>
                <a:path w="40005" h="134619">
                  <a:moveTo>
                    <a:pt x="4718" y="134327"/>
                  </a:moveTo>
                  <a:lnTo>
                    <a:pt x="298" y="127996"/>
                  </a:lnTo>
                  <a:lnTo>
                    <a:pt x="1791" y="125846"/>
                  </a:lnTo>
                  <a:lnTo>
                    <a:pt x="0" y="124293"/>
                  </a:lnTo>
                  <a:lnTo>
                    <a:pt x="179" y="122322"/>
                  </a:lnTo>
                  <a:lnTo>
                    <a:pt x="2389" y="121366"/>
                  </a:lnTo>
                  <a:lnTo>
                    <a:pt x="1971" y="117962"/>
                  </a:lnTo>
                  <a:lnTo>
                    <a:pt x="3105" y="116409"/>
                  </a:lnTo>
                  <a:lnTo>
                    <a:pt x="5394" y="116409"/>
                  </a:lnTo>
                  <a:lnTo>
                    <a:pt x="2508" y="115394"/>
                  </a:lnTo>
                  <a:lnTo>
                    <a:pt x="4764" y="112467"/>
                  </a:lnTo>
                  <a:lnTo>
                    <a:pt x="4441" y="112467"/>
                  </a:lnTo>
                  <a:lnTo>
                    <a:pt x="7764" y="113184"/>
                  </a:lnTo>
                  <a:lnTo>
                    <a:pt x="14337" y="113184"/>
                  </a:lnTo>
                  <a:lnTo>
                    <a:pt x="13105" y="116409"/>
                  </a:lnTo>
                  <a:lnTo>
                    <a:pt x="12444" y="117962"/>
                  </a:lnTo>
                  <a:lnTo>
                    <a:pt x="7167" y="131281"/>
                  </a:lnTo>
                  <a:lnTo>
                    <a:pt x="4718" y="134327"/>
                  </a:lnTo>
                  <a:close/>
                </a:path>
              </a:pathLst>
            </a:custGeom>
            <a:solidFill>
              <a:srgbClr val="E8368B"/>
            </a:solidFill>
          </p:spPr>
          <p:txBody>
            <a:bodyPr wrap="square" lIns="0" tIns="0" rIns="0" bIns="0" rtlCol="0"/>
            <a:lstStyle/>
            <a:p>
              <a:endParaRPr/>
            </a:p>
          </p:txBody>
        </p:sp>
        <p:sp>
          <p:nvSpPr>
            <p:cNvPr id="128" name="object 128"/>
            <p:cNvSpPr/>
            <p:nvPr/>
          </p:nvSpPr>
          <p:spPr>
            <a:xfrm>
              <a:off x="15200907" y="2970434"/>
              <a:ext cx="36195" cy="92710"/>
            </a:xfrm>
            <a:custGeom>
              <a:avLst/>
              <a:gdLst/>
              <a:ahLst/>
              <a:cxnLst/>
              <a:rect l="l" t="t" r="r" b="b"/>
              <a:pathLst>
                <a:path w="36194" h="92710">
                  <a:moveTo>
                    <a:pt x="17785" y="3285"/>
                  </a:moveTo>
                  <a:lnTo>
                    <a:pt x="5494" y="3285"/>
                  </a:lnTo>
                  <a:lnTo>
                    <a:pt x="8959" y="418"/>
                  </a:lnTo>
                  <a:lnTo>
                    <a:pt x="11646" y="0"/>
                  </a:lnTo>
                  <a:lnTo>
                    <a:pt x="13558" y="2150"/>
                  </a:lnTo>
                  <a:lnTo>
                    <a:pt x="17658" y="2150"/>
                  </a:lnTo>
                  <a:lnTo>
                    <a:pt x="17785" y="3285"/>
                  </a:lnTo>
                  <a:close/>
                </a:path>
                <a:path w="36194" h="92710">
                  <a:moveTo>
                    <a:pt x="17658" y="2150"/>
                  </a:moveTo>
                  <a:lnTo>
                    <a:pt x="13618" y="2150"/>
                  </a:lnTo>
                  <a:lnTo>
                    <a:pt x="16320" y="0"/>
                  </a:lnTo>
                  <a:lnTo>
                    <a:pt x="17658" y="2150"/>
                  </a:lnTo>
                  <a:close/>
                </a:path>
                <a:path w="36194" h="92710">
                  <a:moveTo>
                    <a:pt x="3344" y="21681"/>
                  </a:moveTo>
                  <a:lnTo>
                    <a:pt x="1612" y="14095"/>
                  </a:lnTo>
                  <a:lnTo>
                    <a:pt x="6211" y="10273"/>
                  </a:lnTo>
                  <a:lnTo>
                    <a:pt x="2508" y="10273"/>
                  </a:lnTo>
                  <a:lnTo>
                    <a:pt x="0" y="2866"/>
                  </a:lnTo>
                  <a:lnTo>
                    <a:pt x="5494" y="3285"/>
                  </a:lnTo>
                  <a:lnTo>
                    <a:pt x="17785" y="3285"/>
                  </a:lnTo>
                  <a:lnTo>
                    <a:pt x="18037" y="8839"/>
                  </a:lnTo>
                  <a:lnTo>
                    <a:pt x="20486" y="9018"/>
                  </a:lnTo>
                  <a:lnTo>
                    <a:pt x="21418" y="12303"/>
                  </a:lnTo>
                  <a:lnTo>
                    <a:pt x="19590" y="12303"/>
                  </a:lnTo>
                  <a:lnTo>
                    <a:pt x="20188" y="13199"/>
                  </a:lnTo>
                  <a:lnTo>
                    <a:pt x="21288" y="13199"/>
                  </a:lnTo>
                  <a:lnTo>
                    <a:pt x="21741" y="13438"/>
                  </a:lnTo>
                  <a:lnTo>
                    <a:pt x="22278" y="13438"/>
                  </a:lnTo>
                  <a:lnTo>
                    <a:pt x="23114" y="13856"/>
                  </a:lnTo>
                  <a:lnTo>
                    <a:pt x="24309" y="15110"/>
                  </a:lnTo>
                  <a:lnTo>
                    <a:pt x="28222" y="15110"/>
                  </a:lnTo>
                  <a:lnTo>
                    <a:pt x="29147" y="17081"/>
                  </a:lnTo>
                  <a:lnTo>
                    <a:pt x="26041" y="19112"/>
                  </a:lnTo>
                  <a:lnTo>
                    <a:pt x="26041" y="20188"/>
                  </a:lnTo>
                  <a:lnTo>
                    <a:pt x="10989" y="20188"/>
                  </a:lnTo>
                  <a:lnTo>
                    <a:pt x="3344" y="21681"/>
                  </a:lnTo>
                  <a:close/>
                </a:path>
                <a:path w="36194" h="92710">
                  <a:moveTo>
                    <a:pt x="21741" y="13438"/>
                  </a:moveTo>
                  <a:lnTo>
                    <a:pt x="19590" y="12303"/>
                  </a:lnTo>
                  <a:lnTo>
                    <a:pt x="21418" y="12303"/>
                  </a:lnTo>
                  <a:lnTo>
                    <a:pt x="21673" y="13199"/>
                  </a:lnTo>
                  <a:lnTo>
                    <a:pt x="21741" y="13438"/>
                  </a:lnTo>
                  <a:close/>
                </a:path>
                <a:path w="36194" h="92710">
                  <a:moveTo>
                    <a:pt x="22278" y="13438"/>
                  </a:moveTo>
                  <a:lnTo>
                    <a:pt x="21741" y="13438"/>
                  </a:lnTo>
                  <a:lnTo>
                    <a:pt x="21673" y="13199"/>
                  </a:lnTo>
                  <a:lnTo>
                    <a:pt x="21800" y="13199"/>
                  </a:lnTo>
                  <a:lnTo>
                    <a:pt x="22278" y="13438"/>
                  </a:lnTo>
                  <a:close/>
                </a:path>
                <a:path w="36194" h="92710">
                  <a:moveTo>
                    <a:pt x="28222" y="15110"/>
                  </a:moveTo>
                  <a:lnTo>
                    <a:pt x="24309" y="15110"/>
                  </a:lnTo>
                  <a:lnTo>
                    <a:pt x="27989" y="14095"/>
                  </a:lnTo>
                  <a:lnTo>
                    <a:pt x="27745" y="14095"/>
                  </a:lnTo>
                  <a:lnTo>
                    <a:pt x="28222" y="15110"/>
                  </a:lnTo>
                  <a:close/>
                </a:path>
                <a:path w="36194" h="92710">
                  <a:moveTo>
                    <a:pt x="30005" y="20605"/>
                  </a:moveTo>
                  <a:lnTo>
                    <a:pt x="26041" y="20605"/>
                  </a:lnTo>
                  <a:lnTo>
                    <a:pt x="29863" y="18575"/>
                  </a:lnTo>
                  <a:lnTo>
                    <a:pt x="29976" y="20188"/>
                  </a:lnTo>
                  <a:lnTo>
                    <a:pt x="30005" y="20605"/>
                  </a:lnTo>
                  <a:close/>
                </a:path>
                <a:path w="36194" h="92710">
                  <a:moveTo>
                    <a:pt x="30201" y="23413"/>
                  </a:moveTo>
                  <a:lnTo>
                    <a:pt x="10094" y="23413"/>
                  </a:lnTo>
                  <a:lnTo>
                    <a:pt x="10873" y="20605"/>
                  </a:lnTo>
                  <a:lnTo>
                    <a:pt x="10989" y="20188"/>
                  </a:lnTo>
                  <a:lnTo>
                    <a:pt x="26041" y="20188"/>
                  </a:lnTo>
                  <a:lnTo>
                    <a:pt x="26041" y="20605"/>
                  </a:lnTo>
                  <a:lnTo>
                    <a:pt x="30005" y="20605"/>
                  </a:lnTo>
                  <a:lnTo>
                    <a:pt x="30105" y="22039"/>
                  </a:lnTo>
                  <a:lnTo>
                    <a:pt x="30201" y="23413"/>
                  </a:lnTo>
                  <a:close/>
                </a:path>
                <a:path w="36194" h="92710">
                  <a:moveTo>
                    <a:pt x="11288" y="61638"/>
                  </a:moveTo>
                  <a:lnTo>
                    <a:pt x="6988" y="61638"/>
                  </a:lnTo>
                  <a:lnTo>
                    <a:pt x="6964" y="61340"/>
                  </a:lnTo>
                  <a:lnTo>
                    <a:pt x="6849" y="59906"/>
                  </a:lnTo>
                  <a:lnTo>
                    <a:pt x="6749" y="58652"/>
                  </a:lnTo>
                  <a:lnTo>
                    <a:pt x="10644" y="56800"/>
                  </a:lnTo>
                  <a:lnTo>
                    <a:pt x="10366" y="56800"/>
                  </a:lnTo>
                  <a:lnTo>
                    <a:pt x="9437" y="52560"/>
                  </a:lnTo>
                  <a:lnTo>
                    <a:pt x="9972" y="49932"/>
                  </a:lnTo>
                  <a:lnTo>
                    <a:pt x="10094" y="49334"/>
                  </a:lnTo>
                  <a:lnTo>
                    <a:pt x="12423" y="47304"/>
                  </a:lnTo>
                  <a:lnTo>
                    <a:pt x="8063" y="44795"/>
                  </a:lnTo>
                  <a:lnTo>
                    <a:pt x="7336" y="43600"/>
                  </a:lnTo>
                  <a:lnTo>
                    <a:pt x="7227" y="43421"/>
                  </a:lnTo>
                  <a:lnTo>
                    <a:pt x="11826" y="40614"/>
                  </a:lnTo>
                  <a:lnTo>
                    <a:pt x="7107" y="39778"/>
                  </a:lnTo>
                  <a:lnTo>
                    <a:pt x="6331" y="37747"/>
                  </a:lnTo>
                  <a:lnTo>
                    <a:pt x="9855" y="33805"/>
                  </a:lnTo>
                  <a:lnTo>
                    <a:pt x="8302" y="33328"/>
                  </a:lnTo>
                  <a:lnTo>
                    <a:pt x="7989" y="28728"/>
                  </a:lnTo>
                  <a:lnTo>
                    <a:pt x="8541" y="27295"/>
                  </a:lnTo>
                  <a:lnTo>
                    <a:pt x="4778" y="25921"/>
                  </a:lnTo>
                  <a:lnTo>
                    <a:pt x="6271" y="22039"/>
                  </a:lnTo>
                  <a:lnTo>
                    <a:pt x="10094" y="23413"/>
                  </a:lnTo>
                  <a:lnTo>
                    <a:pt x="30201" y="23413"/>
                  </a:lnTo>
                  <a:lnTo>
                    <a:pt x="30222" y="23711"/>
                  </a:lnTo>
                  <a:lnTo>
                    <a:pt x="28072" y="26100"/>
                  </a:lnTo>
                  <a:lnTo>
                    <a:pt x="30819" y="28728"/>
                  </a:lnTo>
                  <a:lnTo>
                    <a:pt x="30780" y="39778"/>
                  </a:lnTo>
                  <a:lnTo>
                    <a:pt x="30341" y="42705"/>
                  </a:lnTo>
                  <a:lnTo>
                    <a:pt x="30282" y="43242"/>
                  </a:lnTo>
                  <a:lnTo>
                    <a:pt x="29744" y="43600"/>
                  </a:lnTo>
                  <a:lnTo>
                    <a:pt x="29266" y="43839"/>
                  </a:lnTo>
                  <a:lnTo>
                    <a:pt x="29983" y="45751"/>
                  </a:lnTo>
                  <a:lnTo>
                    <a:pt x="29572" y="47304"/>
                  </a:lnTo>
                  <a:lnTo>
                    <a:pt x="29445" y="47781"/>
                  </a:lnTo>
                  <a:lnTo>
                    <a:pt x="27654" y="49932"/>
                  </a:lnTo>
                  <a:lnTo>
                    <a:pt x="31237" y="51007"/>
                  </a:lnTo>
                  <a:lnTo>
                    <a:pt x="32790" y="52560"/>
                  </a:lnTo>
                  <a:lnTo>
                    <a:pt x="32928" y="52560"/>
                  </a:lnTo>
                  <a:lnTo>
                    <a:pt x="29326" y="55307"/>
                  </a:lnTo>
                  <a:lnTo>
                    <a:pt x="28908" y="55845"/>
                  </a:lnTo>
                  <a:lnTo>
                    <a:pt x="29565" y="56800"/>
                  </a:lnTo>
                  <a:lnTo>
                    <a:pt x="31237" y="58114"/>
                  </a:lnTo>
                  <a:lnTo>
                    <a:pt x="34821" y="59906"/>
                  </a:lnTo>
                  <a:lnTo>
                    <a:pt x="35341" y="60802"/>
                  </a:lnTo>
                  <a:lnTo>
                    <a:pt x="13080" y="60802"/>
                  </a:lnTo>
                  <a:lnTo>
                    <a:pt x="11288" y="61638"/>
                  </a:lnTo>
                  <a:close/>
                </a:path>
                <a:path w="36194" h="92710">
                  <a:moveTo>
                    <a:pt x="15529" y="92637"/>
                  </a:moveTo>
                  <a:lnTo>
                    <a:pt x="14095" y="87739"/>
                  </a:lnTo>
                  <a:lnTo>
                    <a:pt x="16305" y="85111"/>
                  </a:lnTo>
                  <a:lnTo>
                    <a:pt x="14334" y="83797"/>
                  </a:lnTo>
                  <a:lnTo>
                    <a:pt x="14155" y="81229"/>
                  </a:lnTo>
                  <a:lnTo>
                    <a:pt x="15350" y="79318"/>
                  </a:lnTo>
                  <a:lnTo>
                    <a:pt x="14215" y="77108"/>
                  </a:lnTo>
                  <a:lnTo>
                    <a:pt x="15290" y="71613"/>
                  </a:lnTo>
                  <a:lnTo>
                    <a:pt x="13916" y="69044"/>
                  </a:lnTo>
                  <a:lnTo>
                    <a:pt x="7932" y="69044"/>
                  </a:lnTo>
                  <a:lnTo>
                    <a:pt x="4718" y="66357"/>
                  </a:lnTo>
                  <a:lnTo>
                    <a:pt x="8123" y="64744"/>
                  </a:lnTo>
                  <a:lnTo>
                    <a:pt x="11169" y="64744"/>
                  </a:lnTo>
                  <a:lnTo>
                    <a:pt x="11288" y="62833"/>
                  </a:lnTo>
                  <a:lnTo>
                    <a:pt x="11885" y="62355"/>
                  </a:lnTo>
                  <a:lnTo>
                    <a:pt x="15828" y="61340"/>
                  </a:lnTo>
                  <a:lnTo>
                    <a:pt x="13080" y="60802"/>
                  </a:lnTo>
                  <a:lnTo>
                    <a:pt x="35341" y="60802"/>
                  </a:lnTo>
                  <a:lnTo>
                    <a:pt x="35827" y="61638"/>
                  </a:lnTo>
                  <a:lnTo>
                    <a:pt x="35988" y="61638"/>
                  </a:lnTo>
                  <a:lnTo>
                    <a:pt x="34463" y="63609"/>
                  </a:lnTo>
                  <a:lnTo>
                    <a:pt x="33447" y="67671"/>
                  </a:lnTo>
                  <a:lnTo>
                    <a:pt x="29865" y="73450"/>
                  </a:lnTo>
                  <a:lnTo>
                    <a:pt x="26384" y="78877"/>
                  </a:lnTo>
                  <a:lnTo>
                    <a:pt x="22747" y="84226"/>
                  </a:lnTo>
                  <a:lnTo>
                    <a:pt x="18694" y="89770"/>
                  </a:lnTo>
                  <a:lnTo>
                    <a:pt x="15529" y="92637"/>
                  </a:lnTo>
                  <a:close/>
                </a:path>
              </a:pathLst>
            </a:custGeom>
            <a:solidFill>
              <a:srgbClr val="E83D74"/>
            </a:solidFill>
          </p:spPr>
          <p:txBody>
            <a:bodyPr wrap="square" lIns="0" tIns="0" rIns="0" bIns="0" rtlCol="0"/>
            <a:lstStyle/>
            <a:p>
              <a:endParaRPr/>
            </a:p>
          </p:txBody>
        </p:sp>
      </p:grpSp>
      <p:sp>
        <p:nvSpPr>
          <p:cNvPr id="129" name="object 129"/>
          <p:cNvSpPr/>
          <p:nvPr/>
        </p:nvSpPr>
        <p:spPr>
          <a:xfrm>
            <a:off x="14033765" y="2806959"/>
            <a:ext cx="58419" cy="66675"/>
          </a:xfrm>
          <a:custGeom>
            <a:avLst/>
            <a:gdLst/>
            <a:ahLst/>
            <a:cxnLst/>
            <a:rect l="l" t="t" r="r" b="b"/>
            <a:pathLst>
              <a:path w="58419" h="66675">
                <a:moveTo>
                  <a:pt x="49488" y="2926"/>
                </a:moveTo>
                <a:lnTo>
                  <a:pt x="44799" y="2926"/>
                </a:lnTo>
                <a:lnTo>
                  <a:pt x="44799" y="0"/>
                </a:lnTo>
                <a:lnTo>
                  <a:pt x="48502" y="2209"/>
                </a:lnTo>
                <a:lnTo>
                  <a:pt x="49488" y="2926"/>
                </a:lnTo>
                <a:close/>
              </a:path>
              <a:path w="58419" h="66675">
                <a:moveTo>
                  <a:pt x="55905" y="6569"/>
                </a:moveTo>
                <a:lnTo>
                  <a:pt x="39663" y="6569"/>
                </a:lnTo>
                <a:lnTo>
                  <a:pt x="39782" y="5255"/>
                </a:lnTo>
                <a:lnTo>
                  <a:pt x="41574" y="5255"/>
                </a:lnTo>
                <a:lnTo>
                  <a:pt x="41635" y="4001"/>
                </a:lnTo>
                <a:lnTo>
                  <a:pt x="41753" y="1552"/>
                </a:lnTo>
                <a:lnTo>
                  <a:pt x="44799" y="2926"/>
                </a:lnTo>
                <a:lnTo>
                  <a:pt x="49488" y="2926"/>
                </a:lnTo>
                <a:lnTo>
                  <a:pt x="49816" y="3165"/>
                </a:lnTo>
                <a:lnTo>
                  <a:pt x="53846" y="3165"/>
                </a:lnTo>
                <a:lnTo>
                  <a:pt x="55905" y="6569"/>
                </a:lnTo>
                <a:close/>
              </a:path>
              <a:path w="58419" h="66675">
                <a:moveTo>
                  <a:pt x="53846" y="3165"/>
                </a:moveTo>
                <a:lnTo>
                  <a:pt x="49816" y="3165"/>
                </a:lnTo>
                <a:lnTo>
                  <a:pt x="53844" y="2209"/>
                </a:lnTo>
                <a:lnTo>
                  <a:pt x="53268" y="2209"/>
                </a:lnTo>
                <a:lnTo>
                  <a:pt x="53846" y="3165"/>
                </a:lnTo>
                <a:close/>
              </a:path>
              <a:path w="58419" h="66675">
                <a:moveTo>
                  <a:pt x="36318" y="5554"/>
                </a:moveTo>
                <a:lnTo>
                  <a:pt x="38169" y="4001"/>
                </a:lnTo>
                <a:lnTo>
                  <a:pt x="41574" y="5255"/>
                </a:lnTo>
                <a:lnTo>
                  <a:pt x="39782" y="5255"/>
                </a:lnTo>
                <a:lnTo>
                  <a:pt x="36318" y="5554"/>
                </a:lnTo>
                <a:close/>
              </a:path>
              <a:path w="58419" h="66675">
                <a:moveTo>
                  <a:pt x="43664" y="32491"/>
                </a:moveTo>
                <a:lnTo>
                  <a:pt x="39663" y="23711"/>
                </a:lnTo>
                <a:lnTo>
                  <a:pt x="39704" y="23293"/>
                </a:lnTo>
                <a:lnTo>
                  <a:pt x="39818" y="22121"/>
                </a:lnTo>
                <a:lnTo>
                  <a:pt x="39944" y="20845"/>
                </a:lnTo>
                <a:lnTo>
                  <a:pt x="40031" y="19949"/>
                </a:lnTo>
                <a:lnTo>
                  <a:pt x="40154" y="18694"/>
                </a:lnTo>
                <a:lnTo>
                  <a:pt x="40266" y="17559"/>
                </a:lnTo>
                <a:lnTo>
                  <a:pt x="30604" y="17559"/>
                </a:lnTo>
                <a:lnTo>
                  <a:pt x="27418" y="15170"/>
                </a:lnTo>
                <a:lnTo>
                  <a:pt x="29151" y="12064"/>
                </a:lnTo>
                <a:lnTo>
                  <a:pt x="34526" y="10332"/>
                </a:lnTo>
                <a:lnTo>
                  <a:pt x="35064" y="10034"/>
                </a:lnTo>
                <a:lnTo>
                  <a:pt x="35900" y="9496"/>
                </a:lnTo>
                <a:lnTo>
                  <a:pt x="36788" y="6569"/>
                </a:lnTo>
                <a:lnTo>
                  <a:pt x="36915" y="6151"/>
                </a:lnTo>
                <a:lnTo>
                  <a:pt x="39663" y="6569"/>
                </a:lnTo>
                <a:lnTo>
                  <a:pt x="55905" y="6569"/>
                </a:lnTo>
                <a:lnTo>
                  <a:pt x="57820" y="9735"/>
                </a:lnTo>
                <a:lnTo>
                  <a:pt x="53460" y="11527"/>
                </a:lnTo>
                <a:lnTo>
                  <a:pt x="53997" y="13916"/>
                </a:lnTo>
                <a:lnTo>
                  <a:pt x="53519" y="15827"/>
                </a:lnTo>
                <a:lnTo>
                  <a:pt x="50832" y="16186"/>
                </a:lnTo>
                <a:lnTo>
                  <a:pt x="50466" y="18336"/>
                </a:lnTo>
                <a:lnTo>
                  <a:pt x="50354" y="18993"/>
                </a:lnTo>
                <a:lnTo>
                  <a:pt x="49398" y="19949"/>
                </a:lnTo>
                <a:lnTo>
                  <a:pt x="47072" y="19949"/>
                </a:lnTo>
                <a:lnTo>
                  <a:pt x="46949" y="26399"/>
                </a:lnTo>
                <a:lnTo>
                  <a:pt x="43761" y="32312"/>
                </a:lnTo>
                <a:lnTo>
                  <a:pt x="43664" y="32491"/>
                </a:lnTo>
                <a:close/>
              </a:path>
              <a:path w="58419" h="66675">
                <a:moveTo>
                  <a:pt x="39378" y="18993"/>
                </a:moveTo>
                <a:lnTo>
                  <a:pt x="22855" y="18993"/>
                </a:lnTo>
                <a:lnTo>
                  <a:pt x="26270" y="16843"/>
                </a:lnTo>
                <a:lnTo>
                  <a:pt x="28195" y="16843"/>
                </a:lnTo>
                <a:lnTo>
                  <a:pt x="28580" y="18336"/>
                </a:lnTo>
                <a:lnTo>
                  <a:pt x="28673" y="18694"/>
                </a:lnTo>
                <a:lnTo>
                  <a:pt x="39570" y="18694"/>
                </a:lnTo>
                <a:lnTo>
                  <a:pt x="39378" y="18993"/>
                </a:lnTo>
                <a:close/>
              </a:path>
              <a:path w="58419" h="66675">
                <a:moveTo>
                  <a:pt x="36704" y="24906"/>
                </a:moveTo>
                <a:lnTo>
                  <a:pt x="19176" y="24906"/>
                </a:lnTo>
                <a:lnTo>
                  <a:pt x="19052" y="22121"/>
                </a:lnTo>
                <a:lnTo>
                  <a:pt x="19372" y="22121"/>
                </a:lnTo>
                <a:lnTo>
                  <a:pt x="19833" y="21979"/>
                </a:lnTo>
                <a:lnTo>
                  <a:pt x="19939" y="20845"/>
                </a:lnTo>
                <a:lnTo>
                  <a:pt x="20023" y="19949"/>
                </a:lnTo>
                <a:lnTo>
                  <a:pt x="22580" y="19949"/>
                </a:lnTo>
                <a:lnTo>
                  <a:pt x="22043" y="17559"/>
                </a:lnTo>
                <a:lnTo>
                  <a:pt x="22731" y="18993"/>
                </a:lnTo>
                <a:lnTo>
                  <a:pt x="39378" y="18993"/>
                </a:lnTo>
                <a:lnTo>
                  <a:pt x="36731" y="23114"/>
                </a:lnTo>
                <a:lnTo>
                  <a:pt x="36704" y="24906"/>
                </a:lnTo>
                <a:close/>
              </a:path>
              <a:path w="58419" h="66675">
                <a:moveTo>
                  <a:pt x="39570" y="18694"/>
                </a:moveTo>
                <a:lnTo>
                  <a:pt x="28673" y="18694"/>
                </a:lnTo>
                <a:lnTo>
                  <a:pt x="30106" y="18336"/>
                </a:lnTo>
                <a:lnTo>
                  <a:pt x="30883" y="17559"/>
                </a:lnTo>
                <a:lnTo>
                  <a:pt x="40298" y="17559"/>
                </a:lnTo>
                <a:lnTo>
                  <a:pt x="39570" y="18694"/>
                </a:lnTo>
                <a:close/>
              </a:path>
              <a:path w="58419" h="66675">
                <a:moveTo>
                  <a:pt x="15473" y="21979"/>
                </a:moveTo>
                <a:lnTo>
                  <a:pt x="15473" y="19949"/>
                </a:lnTo>
                <a:lnTo>
                  <a:pt x="16488" y="19471"/>
                </a:lnTo>
                <a:lnTo>
                  <a:pt x="18220" y="20307"/>
                </a:lnTo>
                <a:lnTo>
                  <a:pt x="19415" y="20845"/>
                </a:lnTo>
                <a:lnTo>
                  <a:pt x="19057" y="21502"/>
                </a:lnTo>
                <a:lnTo>
                  <a:pt x="18161" y="21502"/>
                </a:lnTo>
                <a:lnTo>
                  <a:pt x="15473" y="21979"/>
                </a:lnTo>
                <a:close/>
              </a:path>
              <a:path w="58419" h="66675">
                <a:moveTo>
                  <a:pt x="49040" y="20307"/>
                </a:moveTo>
                <a:lnTo>
                  <a:pt x="45099" y="19949"/>
                </a:lnTo>
                <a:lnTo>
                  <a:pt x="49398" y="19949"/>
                </a:lnTo>
                <a:lnTo>
                  <a:pt x="49040" y="20307"/>
                </a:lnTo>
                <a:close/>
              </a:path>
              <a:path w="58419" h="66675">
                <a:moveTo>
                  <a:pt x="18796" y="21979"/>
                </a:moveTo>
                <a:lnTo>
                  <a:pt x="18161" y="21502"/>
                </a:lnTo>
                <a:lnTo>
                  <a:pt x="19057" y="21502"/>
                </a:lnTo>
                <a:lnTo>
                  <a:pt x="18796" y="21979"/>
                </a:lnTo>
                <a:close/>
              </a:path>
              <a:path w="58419" h="66675">
                <a:moveTo>
                  <a:pt x="18935" y="22121"/>
                </a:moveTo>
                <a:lnTo>
                  <a:pt x="18719" y="22121"/>
                </a:lnTo>
                <a:lnTo>
                  <a:pt x="18796" y="21979"/>
                </a:lnTo>
                <a:lnTo>
                  <a:pt x="18935" y="22121"/>
                </a:lnTo>
                <a:close/>
              </a:path>
              <a:path w="58419" h="66675">
                <a:moveTo>
                  <a:pt x="34117" y="31058"/>
                </a:moveTo>
                <a:lnTo>
                  <a:pt x="11770" y="31058"/>
                </a:lnTo>
                <a:lnTo>
                  <a:pt x="14876" y="28549"/>
                </a:lnTo>
                <a:lnTo>
                  <a:pt x="14757" y="27355"/>
                </a:lnTo>
                <a:lnTo>
                  <a:pt x="14681" y="26578"/>
                </a:lnTo>
                <a:lnTo>
                  <a:pt x="14592" y="25682"/>
                </a:lnTo>
                <a:lnTo>
                  <a:pt x="14515" y="24906"/>
                </a:lnTo>
                <a:lnTo>
                  <a:pt x="14397" y="23711"/>
                </a:lnTo>
                <a:lnTo>
                  <a:pt x="14338" y="23114"/>
                </a:lnTo>
                <a:lnTo>
                  <a:pt x="19176" y="24906"/>
                </a:lnTo>
                <a:lnTo>
                  <a:pt x="36704" y="24906"/>
                </a:lnTo>
                <a:lnTo>
                  <a:pt x="36796" y="26578"/>
                </a:lnTo>
                <a:lnTo>
                  <a:pt x="35187" y="27355"/>
                </a:lnTo>
                <a:lnTo>
                  <a:pt x="34669" y="28370"/>
                </a:lnTo>
                <a:lnTo>
                  <a:pt x="34577" y="28549"/>
                </a:lnTo>
                <a:lnTo>
                  <a:pt x="35057" y="30102"/>
                </a:lnTo>
                <a:lnTo>
                  <a:pt x="35355" y="30102"/>
                </a:lnTo>
                <a:lnTo>
                  <a:pt x="34117" y="31058"/>
                </a:lnTo>
                <a:close/>
              </a:path>
              <a:path w="58419" h="66675">
                <a:moveTo>
                  <a:pt x="11475" y="29029"/>
                </a:moveTo>
                <a:lnTo>
                  <a:pt x="11406" y="28549"/>
                </a:lnTo>
                <a:lnTo>
                  <a:pt x="11310" y="27892"/>
                </a:lnTo>
                <a:lnTo>
                  <a:pt x="11232" y="27355"/>
                </a:lnTo>
                <a:lnTo>
                  <a:pt x="12606" y="25682"/>
                </a:lnTo>
                <a:lnTo>
                  <a:pt x="11475" y="29029"/>
                </a:lnTo>
                <a:close/>
              </a:path>
              <a:path w="58419" h="66675">
                <a:moveTo>
                  <a:pt x="32515" y="32491"/>
                </a:moveTo>
                <a:lnTo>
                  <a:pt x="8724" y="32491"/>
                </a:lnTo>
                <a:lnTo>
                  <a:pt x="8903" y="32312"/>
                </a:lnTo>
                <a:lnTo>
                  <a:pt x="5976" y="27892"/>
                </a:lnTo>
                <a:lnTo>
                  <a:pt x="8544" y="28370"/>
                </a:lnTo>
                <a:lnTo>
                  <a:pt x="9710" y="29029"/>
                </a:lnTo>
                <a:lnTo>
                  <a:pt x="9979" y="29029"/>
                </a:lnTo>
                <a:lnTo>
                  <a:pt x="9142" y="30640"/>
                </a:lnTo>
                <a:lnTo>
                  <a:pt x="11709" y="30640"/>
                </a:lnTo>
                <a:lnTo>
                  <a:pt x="11770" y="31058"/>
                </a:lnTo>
                <a:lnTo>
                  <a:pt x="34117" y="31058"/>
                </a:lnTo>
                <a:lnTo>
                  <a:pt x="33033" y="31894"/>
                </a:lnTo>
                <a:lnTo>
                  <a:pt x="32515" y="32491"/>
                </a:lnTo>
                <a:close/>
              </a:path>
              <a:path w="58419" h="66675">
                <a:moveTo>
                  <a:pt x="11709" y="30640"/>
                </a:moveTo>
                <a:lnTo>
                  <a:pt x="9142" y="30640"/>
                </a:lnTo>
                <a:lnTo>
                  <a:pt x="11113" y="30102"/>
                </a:lnTo>
                <a:lnTo>
                  <a:pt x="11375" y="29326"/>
                </a:lnTo>
                <a:lnTo>
                  <a:pt x="11475" y="29029"/>
                </a:lnTo>
                <a:lnTo>
                  <a:pt x="11518" y="29326"/>
                </a:lnTo>
                <a:lnTo>
                  <a:pt x="11631" y="30102"/>
                </a:lnTo>
                <a:lnTo>
                  <a:pt x="11709" y="30640"/>
                </a:lnTo>
                <a:close/>
              </a:path>
              <a:path w="58419" h="66675">
                <a:moveTo>
                  <a:pt x="289" y="33328"/>
                </a:moveTo>
                <a:lnTo>
                  <a:pt x="218" y="32491"/>
                </a:lnTo>
                <a:lnTo>
                  <a:pt x="112" y="31058"/>
                </a:lnTo>
                <a:lnTo>
                  <a:pt x="0" y="29326"/>
                </a:lnTo>
                <a:lnTo>
                  <a:pt x="1452" y="30102"/>
                </a:lnTo>
                <a:lnTo>
                  <a:pt x="1729" y="30102"/>
                </a:lnTo>
                <a:lnTo>
                  <a:pt x="396" y="33089"/>
                </a:lnTo>
                <a:lnTo>
                  <a:pt x="289" y="33328"/>
                </a:lnTo>
                <a:close/>
              </a:path>
              <a:path w="58419" h="66675">
                <a:moveTo>
                  <a:pt x="39010" y="35956"/>
                </a:moveTo>
                <a:lnTo>
                  <a:pt x="6124" y="35956"/>
                </a:lnTo>
                <a:lnTo>
                  <a:pt x="4125" y="33328"/>
                </a:lnTo>
                <a:lnTo>
                  <a:pt x="3644" y="31058"/>
                </a:lnTo>
                <a:lnTo>
                  <a:pt x="3556" y="30640"/>
                </a:lnTo>
                <a:lnTo>
                  <a:pt x="3442" y="30102"/>
                </a:lnTo>
                <a:lnTo>
                  <a:pt x="3191" y="30102"/>
                </a:lnTo>
                <a:lnTo>
                  <a:pt x="8724" y="32491"/>
                </a:lnTo>
                <a:lnTo>
                  <a:pt x="32515" y="32491"/>
                </a:lnTo>
                <a:lnTo>
                  <a:pt x="31482" y="33684"/>
                </a:lnTo>
                <a:lnTo>
                  <a:pt x="30524" y="35657"/>
                </a:lnTo>
                <a:lnTo>
                  <a:pt x="39091" y="35657"/>
                </a:lnTo>
                <a:lnTo>
                  <a:pt x="39010" y="35956"/>
                </a:lnTo>
                <a:close/>
              </a:path>
              <a:path w="58419" h="66675">
                <a:moveTo>
                  <a:pt x="39091" y="35657"/>
                </a:moveTo>
                <a:lnTo>
                  <a:pt x="30524" y="35657"/>
                </a:lnTo>
                <a:lnTo>
                  <a:pt x="33092" y="33089"/>
                </a:lnTo>
                <a:lnTo>
                  <a:pt x="33341" y="33089"/>
                </a:lnTo>
                <a:lnTo>
                  <a:pt x="34884" y="32790"/>
                </a:lnTo>
                <a:lnTo>
                  <a:pt x="35960" y="34403"/>
                </a:lnTo>
                <a:lnTo>
                  <a:pt x="39428" y="34403"/>
                </a:lnTo>
                <a:lnTo>
                  <a:pt x="39091" y="35657"/>
                </a:lnTo>
                <a:close/>
              </a:path>
              <a:path w="58419" h="66675">
                <a:moveTo>
                  <a:pt x="6155" y="66536"/>
                </a:moveTo>
                <a:lnTo>
                  <a:pt x="3229" y="62773"/>
                </a:lnTo>
                <a:lnTo>
                  <a:pt x="2252" y="59727"/>
                </a:lnTo>
                <a:lnTo>
                  <a:pt x="2234" y="57696"/>
                </a:lnTo>
                <a:lnTo>
                  <a:pt x="2121" y="54710"/>
                </a:lnTo>
                <a:lnTo>
                  <a:pt x="1497" y="51485"/>
                </a:lnTo>
                <a:lnTo>
                  <a:pt x="914" y="44317"/>
                </a:lnTo>
                <a:lnTo>
                  <a:pt x="703" y="40734"/>
                </a:lnTo>
                <a:lnTo>
                  <a:pt x="640" y="39659"/>
                </a:lnTo>
                <a:lnTo>
                  <a:pt x="513" y="37508"/>
                </a:lnTo>
                <a:lnTo>
                  <a:pt x="404" y="35657"/>
                </a:lnTo>
                <a:lnTo>
                  <a:pt x="283" y="33684"/>
                </a:lnTo>
                <a:lnTo>
                  <a:pt x="899" y="34403"/>
                </a:lnTo>
                <a:lnTo>
                  <a:pt x="3945" y="35956"/>
                </a:lnTo>
                <a:lnTo>
                  <a:pt x="39010" y="35956"/>
                </a:lnTo>
                <a:lnTo>
                  <a:pt x="38656" y="37270"/>
                </a:lnTo>
                <a:lnTo>
                  <a:pt x="34407" y="37270"/>
                </a:lnTo>
                <a:lnTo>
                  <a:pt x="34048" y="37508"/>
                </a:lnTo>
                <a:lnTo>
                  <a:pt x="33152" y="38225"/>
                </a:lnTo>
                <a:lnTo>
                  <a:pt x="33093" y="39659"/>
                </a:lnTo>
                <a:lnTo>
                  <a:pt x="31898" y="40495"/>
                </a:lnTo>
                <a:lnTo>
                  <a:pt x="29688" y="40734"/>
                </a:lnTo>
                <a:lnTo>
                  <a:pt x="28936" y="43242"/>
                </a:lnTo>
                <a:lnTo>
                  <a:pt x="22999" y="43242"/>
                </a:lnTo>
                <a:lnTo>
                  <a:pt x="23894" y="46468"/>
                </a:lnTo>
                <a:lnTo>
                  <a:pt x="19124" y="50708"/>
                </a:lnTo>
                <a:lnTo>
                  <a:pt x="15772" y="50708"/>
                </a:lnTo>
                <a:lnTo>
                  <a:pt x="15473" y="54710"/>
                </a:lnTo>
                <a:lnTo>
                  <a:pt x="13920" y="57696"/>
                </a:lnTo>
                <a:lnTo>
                  <a:pt x="11232" y="59727"/>
                </a:lnTo>
                <a:lnTo>
                  <a:pt x="13800" y="61818"/>
                </a:lnTo>
                <a:lnTo>
                  <a:pt x="12785" y="63012"/>
                </a:lnTo>
                <a:lnTo>
                  <a:pt x="6155" y="66536"/>
                </a:lnTo>
                <a:close/>
              </a:path>
              <a:path w="58419" h="66675">
                <a:moveTo>
                  <a:pt x="38110" y="39300"/>
                </a:moveTo>
                <a:lnTo>
                  <a:pt x="35362" y="37508"/>
                </a:lnTo>
                <a:lnTo>
                  <a:pt x="34407" y="37270"/>
                </a:lnTo>
                <a:lnTo>
                  <a:pt x="38656" y="37270"/>
                </a:lnTo>
                <a:lnTo>
                  <a:pt x="38110" y="39300"/>
                </a:lnTo>
                <a:close/>
              </a:path>
              <a:path w="58419" h="66675">
                <a:moveTo>
                  <a:pt x="25627" y="47722"/>
                </a:moveTo>
                <a:lnTo>
                  <a:pt x="22999" y="43242"/>
                </a:lnTo>
                <a:lnTo>
                  <a:pt x="28936" y="43242"/>
                </a:lnTo>
                <a:lnTo>
                  <a:pt x="28667" y="44138"/>
                </a:lnTo>
                <a:lnTo>
                  <a:pt x="28613" y="44317"/>
                </a:lnTo>
                <a:lnTo>
                  <a:pt x="25627" y="47722"/>
                </a:lnTo>
                <a:close/>
              </a:path>
            </a:pathLst>
          </a:custGeom>
          <a:solidFill>
            <a:srgbClr val="E66129"/>
          </a:solidFill>
        </p:spPr>
        <p:txBody>
          <a:bodyPr wrap="square" lIns="0" tIns="0" rIns="0" bIns="0" rtlCol="0"/>
          <a:lstStyle/>
          <a:p>
            <a:endParaRPr/>
          </a:p>
        </p:txBody>
      </p:sp>
      <p:sp>
        <p:nvSpPr>
          <p:cNvPr id="130" name="object 130"/>
          <p:cNvSpPr/>
          <p:nvPr/>
        </p:nvSpPr>
        <p:spPr>
          <a:xfrm>
            <a:off x="15204312" y="2154823"/>
            <a:ext cx="61594" cy="60325"/>
          </a:xfrm>
          <a:custGeom>
            <a:avLst/>
            <a:gdLst/>
            <a:ahLst/>
            <a:cxnLst/>
            <a:rect l="l" t="t" r="r" b="b"/>
            <a:pathLst>
              <a:path w="61594" h="60325">
                <a:moveTo>
                  <a:pt x="57015" y="5079"/>
                </a:moveTo>
                <a:lnTo>
                  <a:pt x="54531" y="5079"/>
                </a:lnTo>
                <a:lnTo>
                  <a:pt x="54012" y="4063"/>
                </a:lnTo>
                <a:lnTo>
                  <a:pt x="51963" y="380"/>
                </a:lnTo>
                <a:lnTo>
                  <a:pt x="52381" y="0"/>
                </a:lnTo>
                <a:lnTo>
                  <a:pt x="55193" y="0"/>
                </a:lnTo>
                <a:lnTo>
                  <a:pt x="55556" y="761"/>
                </a:lnTo>
                <a:lnTo>
                  <a:pt x="55642" y="1015"/>
                </a:lnTo>
                <a:lnTo>
                  <a:pt x="54207" y="3936"/>
                </a:lnTo>
                <a:lnTo>
                  <a:pt x="56671" y="4063"/>
                </a:lnTo>
                <a:lnTo>
                  <a:pt x="56843" y="4571"/>
                </a:lnTo>
                <a:lnTo>
                  <a:pt x="56921" y="4804"/>
                </a:lnTo>
                <a:lnTo>
                  <a:pt x="57015" y="5079"/>
                </a:lnTo>
                <a:close/>
              </a:path>
              <a:path w="61594" h="60325">
                <a:moveTo>
                  <a:pt x="49397" y="6222"/>
                </a:moveTo>
                <a:lnTo>
                  <a:pt x="49219" y="6222"/>
                </a:lnTo>
                <a:lnTo>
                  <a:pt x="46348" y="2285"/>
                </a:lnTo>
                <a:lnTo>
                  <a:pt x="51577" y="4063"/>
                </a:lnTo>
                <a:lnTo>
                  <a:pt x="49397" y="6222"/>
                </a:lnTo>
                <a:close/>
              </a:path>
              <a:path w="61594" h="60325">
                <a:moveTo>
                  <a:pt x="56671" y="4063"/>
                </a:moveTo>
                <a:lnTo>
                  <a:pt x="54247" y="4063"/>
                </a:lnTo>
                <a:lnTo>
                  <a:pt x="56197" y="2666"/>
                </a:lnTo>
                <a:lnTo>
                  <a:pt x="56627" y="3936"/>
                </a:lnTo>
                <a:close/>
              </a:path>
              <a:path w="61594" h="60325">
                <a:moveTo>
                  <a:pt x="53014" y="4571"/>
                </a:moveTo>
                <a:lnTo>
                  <a:pt x="51577" y="4063"/>
                </a:lnTo>
                <a:lnTo>
                  <a:pt x="51724" y="3936"/>
                </a:lnTo>
                <a:lnTo>
                  <a:pt x="53014" y="4571"/>
                </a:lnTo>
                <a:close/>
              </a:path>
              <a:path w="61594" h="60325">
                <a:moveTo>
                  <a:pt x="45632" y="8254"/>
                </a:moveTo>
                <a:lnTo>
                  <a:pt x="45603" y="7746"/>
                </a:lnTo>
                <a:lnTo>
                  <a:pt x="45499" y="5968"/>
                </a:lnTo>
                <a:lnTo>
                  <a:pt x="45386" y="4063"/>
                </a:lnTo>
                <a:lnTo>
                  <a:pt x="45174" y="4063"/>
                </a:lnTo>
                <a:lnTo>
                  <a:pt x="48452" y="5968"/>
                </a:lnTo>
                <a:lnTo>
                  <a:pt x="47065" y="5968"/>
                </a:lnTo>
                <a:lnTo>
                  <a:pt x="47841" y="7111"/>
                </a:lnTo>
                <a:lnTo>
                  <a:pt x="47185" y="7238"/>
                </a:lnTo>
                <a:lnTo>
                  <a:pt x="45632" y="8254"/>
                </a:lnTo>
                <a:close/>
              </a:path>
              <a:path w="61594" h="60325">
                <a:moveTo>
                  <a:pt x="53262" y="7238"/>
                </a:moveTo>
                <a:lnTo>
                  <a:pt x="52289" y="7238"/>
                </a:lnTo>
                <a:lnTo>
                  <a:pt x="53707" y="4804"/>
                </a:lnTo>
                <a:lnTo>
                  <a:pt x="54531" y="5079"/>
                </a:lnTo>
                <a:lnTo>
                  <a:pt x="57015" y="5079"/>
                </a:lnTo>
                <a:lnTo>
                  <a:pt x="57708" y="7111"/>
                </a:lnTo>
                <a:lnTo>
                  <a:pt x="56621" y="7111"/>
                </a:lnTo>
                <a:lnTo>
                  <a:pt x="53262" y="7238"/>
                </a:lnTo>
                <a:close/>
              </a:path>
              <a:path w="61594" h="60325">
                <a:moveTo>
                  <a:pt x="48756" y="6222"/>
                </a:moveTo>
                <a:lnTo>
                  <a:pt x="47065" y="5968"/>
                </a:lnTo>
                <a:lnTo>
                  <a:pt x="48452" y="5968"/>
                </a:lnTo>
                <a:lnTo>
                  <a:pt x="48756" y="6222"/>
                </a:lnTo>
                <a:close/>
              </a:path>
              <a:path w="61594" h="60325">
                <a:moveTo>
                  <a:pt x="49574" y="6603"/>
                </a:moveTo>
                <a:lnTo>
                  <a:pt x="48756" y="6222"/>
                </a:lnTo>
                <a:lnTo>
                  <a:pt x="49219" y="6222"/>
                </a:lnTo>
                <a:lnTo>
                  <a:pt x="49574" y="6603"/>
                </a:lnTo>
                <a:close/>
              </a:path>
              <a:path w="61594" h="60325">
                <a:moveTo>
                  <a:pt x="43468" y="13969"/>
                </a:moveTo>
                <a:lnTo>
                  <a:pt x="39316" y="13969"/>
                </a:lnTo>
                <a:lnTo>
                  <a:pt x="37704" y="9270"/>
                </a:lnTo>
                <a:lnTo>
                  <a:pt x="38225" y="9270"/>
                </a:lnTo>
                <a:lnTo>
                  <a:pt x="39659" y="8889"/>
                </a:lnTo>
                <a:lnTo>
                  <a:pt x="39659" y="7746"/>
                </a:lnTo>
                <a:lnTo>
                  <a:pt x="37259" y="7746"/>
                </a:lnTo>
                <a:lnTo>
                  <a:pt x="37349" y="7238"/>
                </a:lnTo>
                <a:lnTo>
                  <a:pt x="37461" y="6603"/>
                </a:lnTo>
                <a:lnTo>
                  <a:pt x="37212" y="6603"/>
                </a:lnTo>
                <a:lnTo>
                  <a:pt x="41706" y="7746"/>
                </a:lnTo>
                <a:lnTo>
                  <a:pt x="43362" y="8254"/>
                </a:lnTo>
                <a:lnTo>
                  <a:pt x="40913" y="10667"/>
                </a:lnTo>
                <a:lnTo>
                  <a:pt x="42705" y="10667"/>
                </a:lnTo>
                <a:lnTo>
                  <a:pt x="43335" y="13334"/>
                </a:lnTo>
                <a:lnTo>
                  <a:pt x="43415" y="13715"/>
                </a:lnTo>
                <a:lnTo>
                  <a:pt x="43468" y="13969"/>
                </a:lnTo>
                <a:close/>
              </a:path>
              <a:path w="61594" h="60325">
                <a:moveTo>
                  <a:pt x="54553" y="7238"/>
                </a:moveTo>
                <a:lnTo>
                  <a:pt x="53262" y="7238"/>
                </a:lnTo>
                <a:lnTo>
                  <a:pt x="56621" y="7111"/>
                </a:lnTo>
                <a:lnTo>
                  <a:pt x="54553" y="7238"/>
                </a:lnTo>
                <a:close/>
              </a:path>
              <a:path w="61594" h="60325">
                <a:moveTo>
                  <a:pt x="58096" y="8254"/>
                </a:moveTo>
                <a:lnTo>
                  <a:pt x="55266" y="8254"/>
                </a:lnTo>
                <a:lnTo>
                  <a:pt x="52087" y="7238"/>
                </a:lnTo>
                <a:lnTo>
                  <a:pt x="54553" y="7238"/>
                </a:lnTo>
                <a:lnTo>
                  <a:pt x="56621" y="7111"/>
                </a:lnTo>
                <a:lnTo>
                  <a:pt x="57708" y="7111"/>
                </a:lnTo>
                <a:lnTo>
                  <a:pt x="58096" y="8254"/>
                </a:lnTo>
                <a:close/>
              </a:path>
              <a:path w="61594" h="60325">
                <a:moveTo>
                  <a:pt x="48289" y="7746"/>
                </a:moveTo>
                <a:lnTo>
                  <a:pt x="48140" y="7746"/>
                </a:lnTo>
                <a:lnTo>
                  <a:pt x="47185" y="7238"/>
                </a:lnTo>
                <a:lnTo>
                  <a:pt x="47927" y="7238"/>
                </a:lnTo>
                <a:lnTo>
                  <a:pt x="48289" y="7746"/>
                </a:lnTo>
                <a:close/>
              </a:path>
              <a:path w="61594" h="60325">
                <a:moveTo>
                  <a:pt x="57515" y="11683"/>
                </a:moveTo>
                <a:lnTo>
                  <a:pt x="52729" y="11683"/>
                </a:lnTo>
                <a:lnTo>
                  <a:pt x="53461" y="11302"/>
                </a:lnTo>
                <a:lnTo>
                  <a:pt x="53263" y="11302"/>
                </a:lnTo>
                <a:lnTo>
                  <a:pt x="54564" y="7746"/>
                </a:lnTo>
                <a:lnTo>
                  <a:pt x="53676" y="7746"/>
                </a:lnTo>
                <a:lnTo>
                  <a:pt x="55266" y="8254"/>
                </a:lnTo>
                <a:lnTo>
                  <a:pt x="58096" y="8254"/>
                </a:lnTo>
                <a:lnTo>
                  <a:pt x="58311" y="8889"/>
                </a:lnTo>
                <a:lnTo>
                  <a:pt x="58294" y="10159"/>
                </a:lnTo>
                <a:lnTo>
                  <a:pt x="57515" y="11683"/>
                </a:lnTo>
                <a:close/>
              </a:path>
              <a:path w="61594" h="60325">
                <a:moveTo>
                  <a:pt x="43457" y="16128"/>
                </a:moveTo>
                <a:lnTo>
                  <a:pt x="41212" y="16128"/>
                </a:lnTo>
                <a:lnTo>
                  <a:pt x="42850" y="15112"/>
                </a:lnTo>
                <a:lnTo>
                  <a:pt x="42497" y="15112"/>
                </a:lnTo>
                <a:lnTo>
                  <a:pt x="41463" y="14223"/>
                </a:lnTo>
                <a:lnTo>
                  <a:pt x="46056" y="14223"/>
                </a:lnTo>
                <a:lnTo>
                  <a:pt x="46707" y="13715"/>
                </a:lnTo>
                <a:lnTo>
                  <a:pt x="44240" y="9651"/>
                </a:lnTo>
                <a:lnTo>
                  <a:pt x="46289" y="9651"/>
                </a:lnTo>
                <a:lnTo>
                  <a:pt x="46175" y="10667"/>
                </a:lnTo>
                <a:lnTo>
                  <a:pt x="46050" y="11683"/>
                </a:lnTo>
                <a:lnTo>
                  <a:pt x="48774" y="11683"/>
                </a:lnTo>
                <a:lnTo>
                  <a:pt x="49753" y="12699"/>
                </a:lnTo>
                <a:lnTo>
                  <a:pt x="49671" y="13969"/>
                </a:lnTo>
                <a:lnTo>
                  <a:pt x="50807" y="15747"/>
                </a:lnTo>
                <a:lnTo>
                  <a:pt x="45751" y="15874"/>
                </a:lnTo>
                <a:lnTo>
                  <a:pt x="43457" y="16128"/>
                </a:lnTo>
                <a:close/>
              </a:path>
              <a:path w="61594" h="60325">
                <a:moveTo>
                  <a:pt x="58576" y="16255"/>
                </a:moveTo>
                <a:lnTo>
                  <a:pt x="51323" y="16255"/>
                </a:lnTo>
                <a:lnTo>
                  <a:pt x="51412" y="14604"/>
                </a:lnTo>
                <a:lnTo>
                  <a:pt x="51520" y="13334"/>
                </a:lnTo>
                <a:lnTo>
                  <a:pt x="52492" y="11683"/>
                </a:lnTo>
                <a:lnTo>
                  <a:pt x="57541" y="11683"/>
                </a:lnTo>
                <a:lnTo>
                  <a:pt x="58631" y="10159"/>
                </a:lnTo>
                <a:lnTo>
                  <a:pt x="59851" y="13334"/>
                </a:lnTo>
                <a:lnTo>
                  <a:pt x="53665" y="13334"/>
                </a:lnTo>
                <a:lnTo>
                  <a:pt x="52859" y="13715"/>
                </a:lnTo>
                <a:lnTo>
                  <a:pt x="54113" y="13969"/>
                </a:lnTo>
                <a:lnTo>
                  <a:pt x="54362" y="13969"/>
                </a:lnTo>
                <a:lnTo>
                  <a:pt x="55118" y="14223"/>
                </a:lnTo>
                <a:lnTo>
                  <a:pt x="54531" y="14985"/>
                </a:lnTo>
                <a:lnTo>
                  <a:pt x="58174" y="15747"/>
                </a:lnTo>
                <a:lnTo>
                  <a:pt x="58721" y="15747"/>
                </a:lnTo>
                <a:lnTo>
                  <a:pt x="58625" y="16128"/>
                </a:lnTo>
                <a:close/>
              </a:path>
              <a:path w="61594" h="60325">
                <a:moveTo>
                  <a:pt x="48774" y="11683"/>
                </a:moveTo>
                <a:lnTo>
                  <a:pt x="46050" y="11683"/>
                </a:lnTo>
                <a:lnTo>
                  <a:pt x="48260" y="11302"/>
                </a:lnTo>
                <a:lnTo>
                  <a:pt x="48774" y="11683"/>
                </a:lnTo>
                <a:close/>
              </a:path>
              <a:path w="61594" h="60325">
                <a:moveTo>
                  <a:pt x="59077" y="15112"/>
                </a:moveTo>
                <a:lnTo>
                  <a:pt x="59011" y="14604"/>
                </a:lnTo>
                <a:lnTo>
                  <a:pt x="58833" y="14223"/>
                </a:lnTo>
                <a:lnTo>
                  <a:pt x="58715" y="13969"/>
                </a:lnTo>
                <a:lnTo>
                  <a:pt x="55373" y="13969"/>
                </a:lnTo>
                <a:lnTo>
                  <a:pt x="55964" y="13334"/>
                </a:lnTo>
                <a:lnTo>
                  <a:pt x="59851" y="13334"/>
                </a:lnTo>
                <a:lnTo>
                  <a:pt x="59973" y="13715"/>
                </a:lnTo>
                <a:lnTo>
                  <a:pt x="60055" y="13969"/>
                </a:lnTo>
                <a:lnTo>
                  <a:pt x="60160" y="14223"/>
                </a:lnTo>
                <a:lnTo>
                  <a:pt x="59077" y="15112"/>
                </a:lnTo>
                <a:close/>
              </a:path>
              <a:path w="61594" h="60325">
                <a:moveTo>
                  <a:pt x="39404" y="14223"/>
                </a:moveTo>
                <a:lnTo>
                  <a:pt x="35252" y="14223"/>
                </a:lnTo>
                <a:lnTo>
                  <a:pt x="43468" y="13969"/>
                </a:lnTo>
                <a:lnTo>
                  <a:pt x="39316" y="13969"/>
                </a:lnTo>
                <a:lnTo>
                  <a:pt x="39404" y="14223"/>
                </a:lnTo>
                <a:close/>
              </a:path>
              <a:path w="61594" h="60325">
                <a:moveTo>
                  <a:pt x="41463" y="14223"/>
                </a:moveTo>
                <a:lnTo>
                  <a:pt x="41032" y="13969"/>
                </a:lnTo>
                <a:lnTo>
                  <a:pt x="43919" y="13969"/>
                </a:lnTo>
                <a:lnTo>
                  <a:pt x="41463" y="14223"/>
                </a:lnTo>
                <a:close/>
              </a:path>
              <a:path w="61594" h="60325">
                <a:moveTo>
                  <a:pt x="46056" y="14223"/>
                </a:moveTo>
                <a:lnTo>
                  <a:pt x="42367" y="14223"/>
                </a:lnTo>
                <a:lnTo>
                  <a:pt x="48036" y="13969"/>
                </a:lnTo>
                <a:lnTo>
                  <a:pt x="46381" y="13969"/>
                </a:lnTo>
                <a:lnTo>
                  <a:pt x="46056" y="14223"/>
                </a:lnTo>
                <a:close/>
              </a:path>
              <a:path w="61594" h="60325">
                <a:moveTo>
                  <a:pt x="51445" y="14223"/>
                </a:moveTo>
                <a:lnTo>
                  <a:pt x="49833" y="14223"/>
                </a:lnTo>
                <a:lnTo>
                  <a:pt x="49671" y="13969"/>
                </a:lnTo>
                <a:lnTo>
                  <a:pt x="51466" y="13969"/>
                </a:lnTo>
                <a:lnTo>
                  <a:pt x="51445" y="14223"/>
                </a:lnTo>
                <a:close/>
              </a:path>
              <a:path w="61594" h="60325">
                <a:moveTo>
                  <a:pt x="55136" y="14223"/>
                </a:moveTo>
                <a:lnTo>
                  <a:pt x="54362" y="13969"/>
                </a:lnTo>
                <a:lnTo>
                  <a:pt x="55373" y="13969"/>
                </a:lnTo>
                <a:lnTo>
                  <a:pt x="55136" y="14223"/>
                </a:lnTo>
                <a:close/>
              </a:path>
              <a:path w="61594" h="60325">
                <a:moveTo>
                  <a:pt x="57517" y="15112"/>
                </a:moveTo>
                <a:lnTo>
                  <a:pt x="55136" y="14223"/>
                </a:lnTo>
                <a:lnTo>
                  <a:pt x="55373" y="13969"/>
                </a:lnTo>
                <a:lnTo>
                  <a:pt x="54113" y="13969"/>
                </a:lnTo>
                <a:lnTo>
                  <a:pt x="55367" y="14223"/>
                </a:lnTo>
                <a:lnTo>
                  <a:pt x="58449" y="14223"/>
                </a:lnTo>
                <a:lnTo>
                  <a:pt x="57517" y="15112"/>
                </a:lnTo>
                <a:close/>
              </a:path>
              <a:path w="61594" h="60325">
                <a:moveTo>
                  <a:pt x="58449" y="14223"/>
                </a:moveTo>
                <a:lnTo>
                  <a:pt x="55367" y="14223"/>
                </a:lnTo>
                <a:lnTo>
                  <a:pt x="54113" y="13969"/>
                </a:lnTo>
                <a:lnTo>
                  <a:pt x="58715" y="13969"/>
                </a:lnTo>
                <a:lnTo>
                  <a:pt x="58449" y="14223"/>
                </a:lnTo>
                <a:close/>
              </a:path>
              <a:path w="61594" h="60325">
                <a:moveTo>
                  <a:pt x="58721" y="15747"/>
                </a:moveTo>
                <a:lnTo>
                  <a:pt x="58174" y="15747"/>
                </a:lnTo>
                <a:lnTo>
                  <a:pt x="59109" y="15112"/>
                </a:lnTo>
                <a:lnTo>
                  <a:pt x="57517" y="15112"/>
                </a:lnTo>
                <a:lnTo>
                  <a:pt x="58715" y="13969"/>
                </a:lnTo>
                <a:lnTo>
                  <a:pt x="58776" y="14223"/>
                </a:lnTo>
                <a:lnTo>
                  <a:pt x="59011" y="14604"/>
                </a:lnTo>
                <a:lnTo>
                  <a:pt x="58940" y="15112"/>
                </a:lnTo>
                <a:lnTo>
                  <a:pt x="58721" y="15747"/>
                </a:lnTo>
                <a:close/>
              </a:path>
              <a:path w="61594" h="60325">
                <a:moveTo>
                  <a:pt x="58174" y="15747"/>
                </a:moveTo>
                <a:lnTo>
                  <a:pt x="54531" y="14985"/>
                </a:lnTo>
                <a:lnTo>
                  <a:pt x="55136" y="14223"/>
                </a:lnTo>
                <a:lnTo>
                  <a:pt x="57517" y="15112"/>
                </a:lnTo>
                <a:lnTo>
                  <a:pt x="58898" y="15112"/>
                </a:lnTo>
                <a:lnTo>
                  <a:pt x="58174" y="15747"/>
                </a:lnTo>
                <a:close/>
              </a:path>
              <a:path w="61594" h="60325">
                <a:moveTo>
                  <a:pt x="31678" y="24383"/>
                </a:moveTo>
                <a:lnTo>
                  <a:pt x="29027" y="24383"/>
                </a:lnTo>
                <a:lnTo>
                  <a:pt x="32014" y="17398"/>
                </a:lnTo>
                <a:lnTo>
                  <a:pt x="34433" y="15747"/>
                </a:lnTo>
                <a:lnTo>
                  <a:pt x="34527" y="17398"/>
                </a:lnTo>
                <a:lnTo>
                  <a:pt x="34793" y="19684"/>
                </a:lnTo>
                <a:lnTo>
                  <a:pt x="34821" y="19938"/>
                </a:lnTo>
                <a:lnTo>
                  <a:pt x="36904" y="19938"/>
                </a:lnTo>
                <a:lnTo>
                  <a:pt x="37016" y="22224"/>
                </a:lnTo>
                <a:lnTo>
                  <a:pt x="33089" y="22224"/>
                </a:lnTo>
                <a:lnTo>
                  <a:pt x="31678" y="24383"/>
                </a:lnTo>
                <a:close/>
              </a:path>
              <a:path w="61594" h="60325">
                <a:moveTo>
                  <a:pt x="42227" y="16255"/>
                </a:moveTo>
                <a:lnTo>
                  <a:pt x="38720" y="16255"/>
                </a:lnTo>
                <a:lnTo>
                  <a:pt x="38844" y="15874"/>
                </a:lnTo>
                <a:lnTo>
                  <a:pt x="41212" y="16128"/>
                </a:lnTo>
                <a:lnTo>
                  <a:pt x="43212" y="16128"/>
                </a:lnTo>
                <a:lnTo>
                  <a:pt x="42227" y="16255"/>
                </a:lnTo>
                <a:close/>
              </a:path>
              <a:path w="61594" h="60325">
                <a:moveTo>
                  <a:pt x="51116" y="16255"/>
                </a:moveTo>
                <a:lnTo>
                  <a:pt x="45697" y="16255"/>
                </a:lnTo>
                <a:lnTo>
                  <a:pt x="45751" y="15874"/>
                </a:lnTo>
                <a:lnTo>
                  <a:pt x="50888" y="15874"/>
                </a:lnTo>
                <a:lnTo>
                  <a:pt x="51040" y="16128"/>
                </a:lnTo>
                <a:close/>
              </a:path>
              <a:path w="61594" h="60325">
                <a:moveTo>
                  <a:pt x="36904" y="19938"/>
                </a:moveTo>
                <a:lnTo>
                  <a:pt x="34821" y="19938"/>
                </a:lnTo>
                <a:lnTo>
                  <a:pt x="36015" y="18541"/>
                </a:lnTo>
                <a:lnTo>
                  <a:pt x="36254" y="18287"/>
                </a:lnTo>
                <a:lnTo>
                  <a:pt x="35366" y="16255"/>
                </a:lnTo>
                <a:lnTo>
                  <a:pt x="36015" y="16255"/>
                </a:lnTo>
                <a:lnTo>
                  <a:pt x="36726" y="16255"/>
                </a:lnTo>
                <a:lnTo>
                  <a:pt x="36838" y="18541"/>
                </a:lnTo>
                <a:lnTo>
                  <a:pt x="36904" y="19938"/>
                </a:lnTo>
                <a:close/>
              </a:path>
              <a:path w="61594" h="60325">
                <a:moveTo>
                  <a:pt x="38637" y="16509"/>
                </a:moveTo>
                <a:lnTo>
                  <a:pt x="37449" y="16509"/>
                </a:lnTo>
                <a:lnTo>
                  <a:pt x="36015" y="16255"/>
                </a:lnTo>
                <a:lnTo>
                  <a:pt x="38720" y="16255"/>
                </a:lnTo>
                <a:lnTo>
                  <a:pt x="38637" y="16509"/>
                </a:lnTo>
                <a:close/>
              </a:path>
              <a:path w="61594" h="60325">
                <a:moveTo>
                  <a:pt x="45661" y="16509"/>
                </a:moveTo>
                <a:lnTo>
                  <a:pt x="40973" y="16509"/>
                </a:lnTo>
                <a:lnTo>
                  <a:pt x="42227" y="16255"/>
                </a:lnTo>
                <a:lnTo>
                  <a:pt x="45697" y="16255"/>
                </a:lnTo>
                <a:lnTo>
                  <a:pt x="45661" y="16509"/>
                </a:lnTo>
                <a:close/>
              </a:path>
              <a:path w="61594" h="60325">
                <a:moveTo>
                  <a:pt x="51309" y="16509"/>
                </a:moveTo>
                <a:lnTo>
                  <a:pt x="51116" y="16255"/>
                </a:lnTo>
                <a:lnTo>
                  <a:pt x="51323" y="16255"/>
                </a:lnTo>
                <a:lnTo>
                  <a:pt x="51309" y="16509"/>
                </a:lnTo>
                <a:close/>
              </a:path>
              <a:path w="61594" h="60325">
                <a:moveTo>
                  <a:pt x="40656" y="18541"/>
                </a:moveTo>
                <a:lnTo>
                  <a:pt x="40213" y="18541"/>
                </a:lnTo>
                <a:lnTo>
                  <a:pt x="38225" y="17779"/>
                </a:lnTo>
                <a:lnTo>
                  <a:pt x="38349" y="17398"/>
                </a:lnTo>
                <a:lnTo>
                  <a:pt x="38473" y="17017"/>
                </a:lnTo>
                <a:lnTo>
                  <a:pt x="38637" y="16509"/>
                </a:lnTo>
                <a:lnTo>
                  <a:pt x="40973" y="16509"/>
                </a:lnTo>
                <a:lnTo>
                  <a:pt x="40878" y="18287"/>
                </a:lnTo>
                <a:lnTo>
                  <a:pt x="40656" y="18541"/>
                </a:lnTo>
                <a:close/>
              </a:path>
              <a:path w="61594" h="60325">
                <a:moveTo>
                  <a:pt x="60110" y="17017"/>
                </a:moveTo>
                <a:lnTo>
                  <a:pt x="45572" y="17017"/>
                </a:lnTo>
                <a:lnTo>
                  <a:pt x="45661" y="16509"/>
                </a:lnTo>
                <a:lnTo>
                  <a:pt x="59026" y="16509"/>
                </a:lnTo>
                <a:lnTo>
                  <a:pt x="60110" y="17017"/>
                </a:lnTo>
                <a:close/>
              </a:path>
              <a:path w="61594" h="60325">
                <a:moveTo>
                  <a:pt x="60411" y="18541"/>
                </a:moveTo>
                <a:lnTo>
                  <a:pt x="40866" y="18541"/>
                </a:lnTo>
                <a:lnTo>
                  <a:pt x="40878" y="18287"/>
                </a:lnTo>
                <a:lnTo>
                  <a:pt x="42050" y="17017"/>
                </a:lnTo>
                <a:lnTo>
                  <a:pt x="45572" y="17017"/>
                </a:lnTo>
                <a:lnTo>
                  <a:pt x="60110" y="17017"/>
                </a:lnTo>
                <a:lnTo>
                  <a:pt x="61272" y="17779"/>
                </a:lnTo>
                <a:lnTo>
                  <a:pt x="61528" y="17779"/>
                </a:lnTo>
                <a:lnTo>
                  <a:pt x="60411" y="18541"/>
                </a:lnTo>
                <a:close/>
              </a:path>
              <a:path w="61594" h="60325">
                <a:moveTo>
                  <a:pt x="59816" y="22478"/>
                </a:moveTo>
                <a:lnTo>
                  <a:pt x="37031" y="22478"/>
                </a:lnTo>
                <a:lnTo>
                  <a:pt x="40878" y="18287"/>
                </a:lnTo>
                <a:lnTo>
                  <a:pt x="40866" y="18541"/>
                </a:lnTo>
                <a:lnTo>
                  <a:pt x="60436" y="18541"/>
                </a:lnTo>
                <a:lnTo>
                  <a:pt x="58652" y="19684"/>
                </a:lnTo>
                <a:lnTo>
                  <a:pt x="55964" y="19938"/>
                </a:lnTo>
                <a:lnTo>
                  <a:pt x="59816" y="22478"/>
                </a:lnTo>
                <a:close/>
              </a:path>
              <a:path w="61594" h="60325">
                <a:moveTo>
                  <a:pt x="48729" y="27685"/>
                </a:moveTo>
                <a:lnTo>
                  <a:pt x="24786" y="27685"/>
                </a:lnTo>
                <a:lnTo>
                  <a:pt x="23477" y="26542"/>
                </a:lnTo>
                <a:lnTo>
                  <a:pt x="22787" y="26034"/>
                </a:lnTo>
                <a:lnTo>
                  <a:pt x="23721" y="23874"/>
                </a:lnTo>
                <a:lnTo>
                  <a:pt x="23831" y="23621"/>
                </a:lnTo>
                <a:lnTo>
                  <a:pt x="26698" y="21335"/>
                </a:lnTo>
                <a:lnTo>
                  <a:pt x="27175" y="20700"/>
                </a:lnTo>
                <a:lnTo>
                  <a:pt x="27295" y="22986"/>
                </a:lnTo>
                <a:lnTo>
                  <a:pt x="28317" y="24383"/>
                </a:lnTo>
                <a:lnTo>
                  <a:pt x="27901" y="24383"/>
                </a:lnTo>
                <a:lnTo>
                  <a:pt x="26401" y="26034"/>
                </a:lnTo>
                <a:lnTo>
                  <a:pt x="44761" y="26034"/>
                </a:lnTo>
                <a:lnTo>
                  <a:pt x="45218" y="27050"/>
                </a:lnTo>
                <a:lnTo>
                  <a:pt x="45333" y="27304"/>
                </a:lnTo>
                <a:lnTo>
                  <a:pt x="48453" y="27304"/>
                </a:lnTo>
                <a:lnTo>
                  <a:pt x="48729" y="27685"/>
                </a:lnTo>
                <a:close/>
              </a:path>
              <a:path w="61594" h="60325">
                <a:moveTo>
                  <a:pt x="45349" y="25145"/>
                </a:moveTo>
                <a:lnTo>
                  <a:pt x="33805" y="25145"/>
                </a:lnTo>
                <a:lnTo>
                  <a:pt x="33618" y="24383"/>
                </a:lnTo>
                <a:lnTo>
                  <a:pt x="33493" y="23874"/>
                </a:lnTo>
                <a:lnTo>
                  <a:pt x="33369" y="23367"/>
                </a:lnTo>
                <a:lnTo>
                  <a:pt x="33276" y="22986"/>
                </a:lnTo>
                <a:lnTo>
                  <a:pt x="33151" y="22478"/>
                </a:lnTo>
                <a:lnTo>
                  <a:pt x="33089" y="22224"/>
                </a:lnTo>
                <a:lnTo>
                  <a:pt x="37016" y="22224"/>
                </a:lnTo>
                <a:lnTo>
                  <a:pt x="37031" y="22478"/>
                </a:lnTo>
                <a:lnTo>
                  <a:pt x="59816" y="22478"/>
                </a:lnTo>
                <a:lnTo>
                  <a:pt x="61041" y="23367"/>
                </a:lnTo>
                <a:lnTo>
                  <a:pt x="60949" y="23621"/>
                </a:lnTo>
                <a:lnTo>
                  <a:pt x="60856" y="23874"/>
                </a:lnTo>
                <a:lnTo>
                  <a:pt x="46719" y="23874"/>
                </a:lnTo>
                <a:lnTo>
                  <a:pt x="46196" y="24383"/>
                </a:lnTo>
                <a:lnTo>
                  <a:pt x="45349" y="25145"/>
                </a:lnTo>
                <a:close/>
              </a:path>
              <a:path w="61594" h="60325">
                <a:moveTo>
                  <a:pt x="16526" y="26542"/>
                </a:moveTo>
                <a:lnTo>
                  <a:pt x="16158" y="26542"/>
                </a:lnTo>
                <a:lnTo>
                  <a:pt x="18129" y="22986"/>
                </a:lnTo>
                <a:lnTo>
                  <a:pt x="18210" y="23367"/>
                </a:lnTo>
                <a:lnTo>
                  <a:pt x="18769" y="25145"/>
                </a:lnTo>
                <a:lnTo>
                  <a:pt x="18848" y="25399"/>
                </a:lnTo>
                <a:lnTo>
                  <a:pt x="18928" y="25653"/>
                </a:lnTo>
                <a:lnTo>
                  <a:pt x="19068" y="26034"/>
                </a:lnTo>
                <a:lnTo>
                  <a:pt x="19971" y="26034"/>
                </a:lnTo>
                <a:lnTo>
                  <a:pt x="16526" y="26542"/>
                </a:lnTo>
                <a:close/>
              </a:path>
              <a:path w="61594" h="60325">
                <a:moveTo>
                  <a:pt x="45333" y="27304"/>
                </a:moveTo>
                <a:lnTo>
                  <a:pt x="44785" y="26034"/>
                </a:lnTo>
                <a:lnTo>
                  <a:pt x="44676" y="25780"/>
                </a:lnTo>
                <a:lnTo>
                  <a:pt x="44816" y="25780"/>
                </a:lnTo>
                <a:lnTo>
                  <a:pt x="45154" y="25399"/>
                </a:lnTo>
                <a:lnTo>
                  <a:pt x="46175" y="24383"/>
                </a:lnTo>
                <a:lnTo>
                  <a:pt x="46726" y="23874"/>
                </a:lnTo>
                <a:lnTo>
                  <a:pt x="46515" y="23874"/>
                </a:lnTo>
                <a:lnTo>
                  <a:pt x="47518" y="25653"/>
                </a:lnTo>
                <a:lnTo>
                  <a:pt x="46527" y="25653"/>
                </a:lnTo>
                <a:lnTo>
                  <a:pt x="45333" y="27304"/>
                </a:lnTo>
                <a:close/>
              </a:path>
              <a:path w="61594" h="60325">
                <a:moveTo>
                  <a:pt x="47518" y="25653"/>
                </a:moveTo>
                <a:lnTo>
                  <a:pt x="46515" y="23874"/>
                </a:lnTo>
                <a:lnTo>
                  <a:pt x="60809" y="23874"/>
                </a:lnTo>
                <a:lnTo>
                  <a:pt x="60423" y="25145"/>
                </a:lnTo>
                <a:lnTo>
                  <a:pt x="54993" y="25145"/>
                </a:lnTo>
                <a:lnTo>
                  <a:pt x="47518" y="25653"/>
                </a:lnTo>
                <a:close/>
              </a:path>
              <a:path w="61594" h="60325">
                <a:moveTo>
                  <a:pt x="44591" y="26034"/>
                </a:moveTo>
                <a:lnTo>
                  <a:pt x="30227" y="26034"/>
                </a:lnTo>
                <a:lnTo>
                  <a:pt x="29382" y="24383"/>
                </a:lnTo>
                <a:lnTo>
                  <a:pt x="33805" y="25145"/>
                </a:lnTo>
                <a:lnTo>
                  <a:pt x="45349" y="25145"/>
                </a:lnTo>
                <a:lnTo>
                  <a:pt x="44676" y="25780"/>
                </a:lnTo>
                <a:lnTo>
                  <a:pt x="44816" y="25780"/>
                </a:lnTo>
                <a:lnTo>
                  <a:pt x="44591" y="26034"/>
                </a:lnTo>
                <a:close/>
              </a:path>
              <a:path w="61594" h="60325">
                <a:moveTo>
                  <a:pt x="58712" y="30098"/>
                </a:moveTo>
                <a:lnTo>
                  <a:pt x="53996" y="25145"/>
                </a:lnTo>
                <a:lnTo>
                  <a:pt x="60423" y="25145"/>
                </a:lnTo>
                <a:lnTo>
                  <a:pt x="58887" y="29590"/>
                </a:lnTo>
                <a:lnTo>
                  <a:pt x="58800" y="29844"/>
                </a:lnTo>
                <a:lnTo>
                  <a:pt x="58712" y="30098"/>
                </a:lnTo>
                <a:close/>
              </a:path>
              <a:path w="61594" h="60325">
                <a:moveTo>
                  <a:pt x="48453" y="27304"/>
                </a:moveTo>
                <a:lnTo>
                  <a:pt x="45333" y="27304"/>
                </a:lnTo>
                <a:lnTo>
                  <a:pt x="46436" y="25780"/>
                </a:lnTo>
                <a:lnTo>
                  <a:pt x="47518" y="25653"/>
                </a:lnTo>
                <a:lnTo>
                  <a:pt x="48453" y="27304"/>
                </a:lnTo>
                <a:close/>
              </a:path>
              <a:path w="61594" h="60325">
                <a:moveTo>
                  <a:pt x="22787" y="26034"/>
                </a:moveTo>
                <a:lnTo>
                  <a:pt x="22604" y="25780"/>
                </a:lnTo>
                <a:lnTo>
                  <a:pt x="22897" y="25780"/>
                </a:lnTo>
                <a:lnTo>
                  <a:pt x="22787" y="26034"/>
                </a:lnTo>
                <a:close/>
              </a:path>
              <a:path w="61594" h="60325">
                <a:moveTo>
                  <a:pt x="30227" y="26034"/>
                </a:moveTo>
                <a:lnTo>
                  <a:pt x="26401" y="26034"/>
                </a:lnTo>
                <a:lnTo>
                  <a:pt x="26632" y="25780"/>
                </a:lnTo>
                <a:lnTo>
                  <a:pt x="30097" y="25780"/>
                </a:lnTo>
                <a:lnTo>
                  <a:pt x="30227" y="26034"/>
                </a:lnTo>
                <a:close/>
              </a:path>
              <a:path w="61594" h="60325">
                <a:moveTo>
                  <a:pt x="44761" y="26034"/>
                </a:moveTo>
                <a:lnTo>
                  <a:pt x="44591" y="26034"/>
                </a:lnTo>
                <a:lnTo>
                  <a:pt x="44816" y="25780"/>
                </a:lnTo>
                <a:lnTo>
                  <a:pt x="44761" y="26034"/>
                </a:lnTo>
                <a:close/>
              </a:path>
              <a:path w="61594" h="60325">
                <a:moveTo>
                  <a:pt x="54843" y="26034"/>
                </a:moveTo>
                <a:lnTo>
                  <a:pt x="47734" y="26034"/>
                </a:lnTo>
                <a:lnTo>
                  <a:pt x="47590" y="25780"/>
                </a:lnTo>
                <a:lnTo>
                  <a:pt x="54601" y="25780"/>
                </a:lnTo>
                <a:lnTo>
                  <a:pt x="54843" y="26034"/>
                </a:lnTo>
                <a:close/>
              </a:path>
              <a:path w="61594" h="60325">
                <a:moveTo>
                  <a:pt x="19329" y="26542"/>
                </a:moveTo>
                <a:lnTo>
                  <a:pt x="19036" y="26034"/>
                </a:lnTo>
                <a:lnTo>
                  <a:pt x="20128" y="26034"/>
                </a:lnTo>
                <a:lnTo>
                  <a:pt x="19329" y="26542"/>
                </a:lnTo>
                <a:close/>
              </a:path>
              <a:path w="61594" h="60325">
                <a:moveTo>
                  <a:pt x="17918" y="29209"/>
                </a:moveTo>
                <a:lnTo>
                  <a:pt x="17619" y="28828"/>
                </a:lnTo>
                <a:lnTo>
                  <a:pt x="17141" y="28320"/>
                </a:lnTo>
                <a:lnTo>
                  <a:pt x="19329" y="26542"/>
                </a:lnTo>
                <a:lnTo>
                  <a:pt x="24786" y="27685"/>
                </a:lnTo>
                <a:lnTo>
                  <a:pt x="48729" y="27685"/>
                </a:lnTo>
                <a:lnTo>
                  <a:pt x="49006" y="28193"/>
                </a:lnTo>
                <a:lnTo>
                  <a:pt x="19351" y="28320"/>
                </a:lnTo>
                <a:lnTo>
                  <a:pt x="17918" y="29209"/>
                </a:lnTo>
                <a:close/>
              </a:path>
              <a:path w="61594" h="60325">
                <a:moveTo>
                  <a:pt x="13199" y="30352"/>
                </a:moveTo>
                <a:lnTo>
                  <a:pt x="13166" y="30098"/>
                </a:lnTo>
                <a:lnTo>
                  <a:pt x="13051" y="29209"/>
                </a:lnTo>
                <a:lnTo>
                  <a:pt x="12936" y="28320"/>
                </a:lnTo>
                <a:lnTo>
                  <a:pt x="12854" y="27685"/>
                </a:lnTo>
                <a:lnTo>
                  <a:pt x="12781" y="27050"/>
                </a:lnTo>
                <a:lnTo>
                  <a:pt x="16324" y="29082"/>
                </a:lnTo>
                <a:lnTo>
                  <a:pt x="14513" y="29082"/>
                </a:lnTo>
                <a:lnTo>
                  <a:pt x="13199" y="30352"/>
                </a:lnTo>
                <a:close/>
              </a:path>
              <a:path w="61594" h="60325">
                <a:moveTo>
                  <a:pt x="49973" y="29844"/>
                </a:moveTo>
                <a:lnTo>
                  <a:pt x="17679" y="29844"/>
                </a:lnTo>
                <a:lnTo>
                  <a:pt x="19053" y="29590"/>
                </a:lnTo>
                <a:lnTo>
                  <a:pt x="19142" y="29209"/>
                </a:lnTo>
                <a:lnTo>
                  <a:pt x="19232" y="28828"/>
                </a:lnTo>
                <a:lnTo>
                  <a:pt x="19351" y="28320"/>
                </a:lnTo>
                <a:lnTo>
                  <a:pt x="49075" y="28320"/>
                </a:lnTo>
                <a:lnTo>
                  <a:pt x="49973" y="29844"/>
                </a:lnTo>
                <a:close/>
              </a:path>
              <a:path w="61594" h="60325">
                <a:moveTo>
                  <a:pt x="37295" y="39877"/>
                </a:moveTo>
                <a:lnTo>
                  <a:pt x="17389" y="39877"/>
                </a:lnTo>
                <a:lnTo>
                  <a:pt x="18336" y="39496"/>
                </a:lnTo>
                <a:lnTo>
                  <a:pt x="20394" y="38607"/>
                </a:lnTo>
                <a:lnTo>
                  <a:pt x="19552" y="34670"/>
                </a:lnTo>
                <a:lnTo>
                  <a:pt x="19471" y="34289"/>
                </a:lnTo>
                <a:lnTo>
                  <a:pt x="14692" y="33273"/>
                </a:lnTo>
                <a:lnTo>
                  <a:pt x="17261" y="32511"/>
                </a:lnTo>
                <a:lnTo>
                  <a:pt x="18814" y="31495"/>
                </a:lnTo>
                <a:lnTo>
                  <a:pt x="14513" y="29082"/>
                </a:lnTo>
                <a:lnTo>
                  <a:pt x="16324" y="29082"/>
                </a:lnTo>
                <a:lnTo>
                  <a:pt x="17679" y="29844"/>
                </a:lnTo>
                <a:lnTo>
                  <a:pt x="49973" y="29844"/>
                </a:lnTo>
                <a:lnTo>
                  <a:pt x="53151" y="35432"/>
                </a:lnTo>
                <a:lnTo>
                  <a:pt x="46826" y="35432"/>
                </a:lnTo>
                <a:lnTo>
                  <a:pt x="46673" y="35940"/>
                </a:lnTo>
                <a:lnTo>
                  <a:pt x="36408" y="35940"/>
                </a:lnTo>
                <a:lnTo>
                  <a:pt x="36579" y="37210"/>
                </a:lnTo>
                <a:lnTo>
                  <a:pt x="36687" y="37972"/>
                </a:lnTo>
                <a:lnTo>
                  <a:pt x="36724" y="38226"/>
                </a:lnTo>
                <a:lnTo>
                  <a:pt x="37295" y="39877"/>
                </a:lnTo>
                <a:close/>
              </a:path>
              <a:path w="61594" h="60325">
                <a:moveTo>
                  <a:pt x="12569" y="37210"/>
                </a:moveTo>
                <a:lnTo>
                  <a:pt x="5912" y="37210"/>
                </a:lnTo>
                <a:lnTo>
                  <a:pt x="6032" y="35940"/>
                </a:lnTo>
                <a:lnTo>
                  <a:pt x="6151" y="34670"/>
                </a:lnTo>
                <a:lnTo>
                  <a:pt x="8779" y="33908"/>
                </a:lnTo>
                <a:lnTo>
                  <a:pt x="10213" y="35940"/>
                </a:lnTo>
                <a:lnTo>
                  <a:pt x="10213" y="36194"/>
                </a:lnTo>
                <a:lnTo>
                  <a:pt x="11655" y="36194"/>
                </a:lnTo>
                <a:lnTo>
                  <a:pt x="12569" y="37210"/>
                </a:lnTo>
                <a:close/>
              </a:path>
              <a:path w="61594" h="60325">
                <a:moveTo>
                  <a:pt x="14114" y="38988"/>
                </a:moveTo>
                <a:lnTo>
                  <a:pt x="13508" y="38607"/>
                </a:lnTo>
                <a:lnTo>
                  <a:pt x="14692" y="35432"/>
                </a:lnTo>
                <a:lnTo>
                  <a:pt x="15921" y="36194"/>
                </a:lnTo>
                <a:lnTo>
                  <a:pt x="15469" y="36194"/>
                </a:lnTo>
                <a:lnTo>
                  <a:pt x="16604" y="37464"/>
                </a:lnTo>
                <a:lnTo>
                  <a:pt x="14114" y="38988"/>
                </a:lnTo>
                <a:close/>
              </a:path>
              <a:path w="61594" h="60325">
                <a:moveTo>
                  <a:pt x="53600" y="36194"/>
                </a:moveTo>
                <a:lnTo>
                  <a:pt x="53149" y="36194"/>
                </a:lnTo>
                <a:lnTo>
                  <a:pt x="46826" y="35432"/>
                </a:lnTo>
                <a:lnTo>
                  <a:pt x="53151" y="35432"/>
                </a:lnTo>
                <a:lnTo>
                  <a:pt x="53600" y="36194"/>
                </a:lnTo>
                <a:close/>
              </a:path>
              <a:path w="61594" h="60325">
                <a:moveTo>
                  <a:pt x="11646" y="36194"/>
                </a:moveTo>
                <a:lnTo>
                  <a:pt x="10651" y="36194"/>
                </a:lnTo>
                <a:lnTo>
                  <a:pt x="11965" y="35940"/>
                </a:lnTo>
                <a:lnTo>
                  <a:pt x="11467" y="35940"/>
                </a:lnTo>
                <a:lnTo>
                  <a:pt x="11646" y="36194"/>
                </a:lnTo>
                <a:close/>
              </a:path>
              <a:path w="61594" h="60325">
                <a:moveTo>
                  <a:pt x="37631" y="39877"/>
                </a:moveTo>
                <a:lnTo>
                  <a:pt x="36724" y="38226"/>
                </a:lnTo>
                <a:lnTo>
                  <a:pt x="36433" y="36194"/>
                </a:lnTo>
                <a:lnTo>
                  <a:pt x="36408" y="35940"/>
                </a:lnTo>
                <a:lnTo>
                  <a:pt x="46673" y="35940"/>
                </a:lnTo>
                <a:lnTo>
                  <a:pt x="46358" y="37210"/>
                </a:lnTo>
                <a:lnTo>
                  <a:pt x="46435" y="39496"/>
                </a:lnTo>
                <a:lnTo>
                  <a:pt x="38025" y="39496"/>
                </a:lnTo>
                <a:lnTo>
                  <a:pt x="37631" y="39877"/>
                </a:lnTo>
                <a:close/>
              </a:path>
              <a:path w="61594" h="60325">
                <a:moveTo>
                  <a:pt x="2030" y="48767"/>
                </a:moveTo>
                <a:lnTo>
                  <a:pt x="0" y="46100"/>
                </a:lnTo>
                <a:lnTo>
                  <a:pt x="4240" y="44449"/>
                </a:lnTo>
                <a:lnTo>
                  <a:pt x="4360" y="42671"/>
                </a:lnTo>
                <a:lnTo>
                  <a:pt x="2448" y="42417"/>
                </a:lnTo>
                <a:lnTo>
                  <a:pt x="2722" y="40583"/>
                </a:lnTo>
                <a:lnTo>
                  <a:pt x="2828" y="39877"/>
                </a:lnTo>
                <a:lnTo>
                  <a:pt x="2885" y="39496"/>
                </a:lnTo>
                <a:lnTo>
                  <a:pt x="2655" y="39496"/>
                </a:lnTo>
                <a:lnTo>
                  <a:pt x="119" y="37972"/>
                </a:lnTo>
                <a:lnTo>
                  <a:pt x="3404" y="36194"/>
                </a:lnTo>
                <a:lnTo>
                  <a:pt x="5912" y="37210"/>
                </a:lnTo>
                <a:lnTo>
                  <a:pt x="12569" y="37210"/>
                </a:lnTo>
                <a:lnTo>
                  <a:pt x="12721" y="37464"/>
                </a:lnTo>
                <a:lnTo>
                  <a:pt x="9496" y="38226"/>
                </a:lnTo>
                <a:lnTo>
                  <a:pt x="9496" y="39877"/>
                </a:lnTo>
                <a:lnTo>
                  <a:pt x="10912" y="39877"/>
                </a:lnTo>
                <a:lnTo>
                  <a:pt x="10723" y="40583"/>
                </a:lnTo>
                <a:lnTo>
                  <a:pt x="36354" y="40583"/>
                </a:lnTo>
                <a:lnTo>
                  <a:pt x="33447" y="42417"/>
                </a:lnTo>
                <a:lnTo>
                  <a:pt x="33661" y="44449"/>
                </a:lnTo>
                <a:lnTo>
                  <a:pt x="33756" y="45338"/>
                </a:lnTo>
                <a:lnTo>
                  <a:pt x="33837" y="46100"/>
                </a:lnTo>
                <a:lnTo>
                  <a:pt x="33932" y="46989"/>
                </a:lnTo>
                <a:lnTo>
                  <a:pt x="4360" y="46989"/>
                </a:lnTo>
                <a:lnTo>
                  <a:pt x="2030" y="48767"/>
                </a:lnTo>
                <a:close/>
              </a:path>
              <a:path w="61594" h="60325">
                <a:moveTo>
                  <a:pt x="20166" y="38607"/>
                </a:moveTo>
                <a:lnTo>
                  <a:pt x="18713" y="38607"/>
                </a:lnTo>
                <a:lnTo>
                  <a:pt x="18157" y="38226"/>
                </a:lnTo>
                <a:lnTo>
                  <a:pt x="15469" y="36194"/>
                </a:lnTo>
                <a:lnTo>
                  <a:pt x="15921" y="36194"/>
                </a:lnTo>
                <a:lnTo>
                  <a:pt x="20166" y="38607"/>
                </a:lnTo>
                <a:close/>
              </a:path>
              <a:path w="61594" h="60325">
                <a:moveTo>
                  <a:pt x="16401" y="40583"/>
                </a:moveTo>
                <a:lnTo>
                  <a:pt x="15636" y="40583"/>
                </a:lnTo>
                <a:lnTo>
                  <a:pt x="17389" y="39877"/>
                </a:lnTo>
                <a:lnTo>
                  <a:pt x="10912" y="39877"/>
                </a:lnTo>
                <a:lnTo>
                  <a:pt x="11151" y="38988"/>
                </a:lnTo>
                <a:lnTo>
                  <a:pt x="11253" y="38607"/>
                </a:lnTo>
                <a:lnTo>
                  <a:pt x="13508" y="38607"/>
                </a:lnTo>
                <a:lnTo>
                  <a:pt x="13186" y="39496"/>
                </a:lnTo>
                <a:lnTo>
                  <a:pt x="14885" y="39496"/>
                </a:lnTo>
                <a:lnTo>
                  <a:pt x="16401" y="40583"/>
                </a:lnTo>
                <a:close/>
              </a:path>
              <a:path w="61594" h="60325">
                <a:moveTo>
                  <a:pt x="13335" y="39496"/>
                </a:moveTo>
                <a:lnTo>
                  <a:pt x="13186" y="39496"/>
                </a:lnTo>
                <a:lnTo>
                  <a:pt x="13508" y="38607"/>
                </a:lnTo>
                <a:lnTo>
                  <a:pt x="14114" y="38988"/>
                </a:lnTo>
                <a:lnTo>
                  <a:pt x="13335" y="39496"/>
                </a:lnTo>
                <a:close/>
              </a:path>
              <a:path w="61594" h="60325">
                <a:moveTo>
                  <a:pt x="14873" y="39496"/>
                </a:moveTo>
                <a:lnTo>
                  <a:pt x="13335" y="39496"/>
                </a:lnTo>
                <a:lnTo>
                  <a:pt x="14114" y="38988"/>
                </a:lnTo>
                <a:lnTo>
                  <a:pt x="14873" y="39496"/>
                </a:lnTo>
                <a:close/>
              </a:path>
              <a:path w="61594" h="60325">
                <a:moveTo>
                  <a:pt x="37538" y="39877"/>
                </a:moveTo>
                <a:lnTo>
                  <a:pt x="37297" y="39877"/>
                </a:lnTo>
                <a:lnTo>
                  <a:pt x="36988" y="38988"/>
                </a:lnTo>
                <a:lnTo>
                  <a:pt x="37348" y="39496"/>
                </a:lnTo>
                <a:lnTo>
                  <a:pt x="37538" y="39877"/>
                </a:lnTo>
                <a:close/>
              </a:path>
              <a:path w="61594" h="60325">
                <a:moveTo>
                  <a:pt x="35069" y="49402"/>
                </a:moveTo>
                <a:lnTo>
                  <a:pt x="34224" y="46100"/>
                </a:lnTo>
                <a:lnTo>
                  <a:pt x="34905" y="42671"/>
                </a:lnTo>
                <a:lnTo>
                  <a:pt x="35003" y="42417"/>
                </a:lnTo>
                <a:lnTo>
                  <a:pt x="36901" y="40583"/>
                </a:lnTo>
                <a:lnTo>
                  <a:pt x="37595" y="39877"/>
                </a:lnTo>
                <a:lnTo>
                  <a:pt x="38036" y="39496"/>
                </a:lnTo>
                <a:lnTo>
                  <a:pt x="46435" y="39496"/>
                </a:lnTo>
                <a:lnTo>
                  <a:pt x="46504" y="39877"/>
                </a:lnTo>
                <a:lnTo>
                  <a:pt x="47008" y="40583"/>
                </a:lnTo>
                <a:lnTo>
                  <a:pt x="47901" y="41655"/>
                </a:lnTo>
                <a:lnTo>
                  <a:pt x="46856" y="45338"/>
                </a:lnTo>
                <a:lnTo>
                  <a:pt x="38882" y="45338"/>
                </a:lnTo>
                <a:lnTo>
                  <a:pt x="35069" y="49402"/>
                </a:lnTo>
                <a:close/>
              </a:path>
              <a:path w="61594" h="60325">
                <a:moveTo>
                  <a:pt x="11928" y="40583"/>
                </a:moveTo>
                <a:lnTo>
                  <a:pt x="10723" y="40583"/>
                </a:lnTo>
                <a:lnTo>
                  <a:pt x="10912" y="39877"/>
                </a:lnTo>
                <a:lnTo>
                  <a:pt x="9496" y="39877"/>
                </a:lnTo>
                <a:lnTo>
                  <a:pt x="11928" y="40583"/>
                </a:lnTo>
                <a:close/>
              </a:path>
              <a:path w="61594" h="60325">
                <a:moveTo>
                  <a:pt x="15636" y="40583"/>
                </a:moveTo>
                <a:lnTo>
                  <a:pt x="11928" y="40583"/>
                </a:lnTo>
                <a:lnTo>
                  <a:pt x="9496" y="39877"/>
                </a:lnTo>
                <a:lnTo>
                  <a:pt x="17389" y="39877"/>
                </a:lnTo>
                <a:lnTo>
                  <a:pt x="15636" y="40583"/>
                </a:lnTo>
                <a:close/>
              </a:path>
              <a:path w="61594" h="60325">
                <a:moveTo>
                  <a:pt x="36164" y="40583"/>
                </a:moveTo>
                <a:lnTo>
                  <a:pt x="16401" y="40583"/>
                </a:lnTo>
                <a:lnTo>
                  <a:pt x="15417" y="39877"/>
                </a:lnTo>
                <a:lnTo>
                  <a:pt x="38016" y="39877"/>
                </a:lnTo>
                <a:lnTo>
                  <a:pt x="36164" y="40583"/>
                </a:lnTo>
                <a:close/>
              </a:path>
              <a:path w="61594" h="60325">
                <a:moveTo>
                  <a:pt x="33447" y="42417"/>
                </a:moveTo>
                <a:lnTo>
                  <a:pt x="36354" y="40583"/>
                </a:lnTo>
                <a:lnTo>
                  <a:pt x="36930" y="40583"/>
                </a:lnTo>
                <a:lnTo>
                  <a:pt x="33447" y="42417"/>
                </a:lnTo>
                <a:close/>
              </a:path>
              <a:path w="61594" h="60325">
                <a:moveTo>
                  <a:pt x="34283" y="50291"/>
                </a:moveTo>
                <a:lnTo>
                  <a:pt x="33472" y="42671"/>
                </a:lnTo>
                <a:lnTo>
                  <a:pt x="33447" y="42417"/>
                </a:lnTo>
                <a:lnTo>
                  <a:pt x="36930" y="40583"/>
                </a:lnTo>
                <a:lnTo>
                  <a:pt x="35763" y="41655"/>
                </a:lnTo>
                <a:lnTo>
                  <a:pt x="35003" y="42417"/>
                </a:lnTo>
                <a:lnTo>
                  <a:pt x="34905" y="42671"/>
                </a:lnTo>
                <a:lnTo>
                  <a:pt x="34224" y="46100"/>
                </a:lnTo>
                <a:lnTo>
                  <a:pt x="35069" y="49402"/>
                </a:lnTo>
                <a:lnTo>
                  <a:pt x="34283" y="50291"/>
                </a:lnTo>
                <a:close/>
              </a:path>
              <a:path w="61594" h="60325">
                <a:moveTo>
                  <a:pt x="43840" y="47624"/>
                </a:moveTo>
                <a:lnTo>
                  <a:pt x="38882" y="45338"/>
                </a:lnTo>
                <a:lnTo>
                  <a:pt x="46856" y="45338"/>
                </a:lnTo>
                <a:lnTo>
                  <a:pt x="46468" y="46608"/>
                </a:lnTo>
                <a:lnTo>
                  <a:pt x="43840" y="47624"/>
                </a:lnTo>
                <a:close/>
              </a:path>
              <a:path w="61594" h="60325">
                <a:moveTo>
                  <a:pt x="6203" y="53720"/>
                </a:moveTo>
                <a:lnTo>
                  <a:pt x="6003" y="53720"/>
                </a:lnTo>
                <a:lnTo>
                  <a:pt x="4363" y="50291"/>
                </a:lnTo>
                <a:lnTo>
                  <a:pt x="4360" y="46989"/>
                </a:lnTo>
                <a:lnTo>
                  <a:pt x="33932" y="46989"/>
                </a:lnTo>
                <a:lnTo>
                  <a:pt x="33999" y="47624"/>
                </a:lnTo>
                <a:lnTo>
                  <a:pt x="34121" y="48767"/>
                </a:lnTo>
                <a:lnTo>
                  <a:pt x="34243" y="49910"/>
                </a:lnTo>
                <a:lnTo>
                  <a:pt x="34283" y="50291"/>
                </a:lnTo>
                <a:lnTo>
                  <a:pt x="35284" y="50291"/>
                </a:lnTo>
                <a:lnTo>
                  <a:pt x="35418" y="50799"/>
                </a:lnTo>
                <a:lnTo>
                  <a:pt x="33985" y="52196"/>
                </a:lnTo>
                <a:lnTo>
                  <a:pt x="31536" y="52196"/>
                </a:lnTo>
                <a:lnTo>
                  <a:pt x="31305" y="52450"/>
                </a:lnTo>
                <a:lnTo>
                  <a:pt x="9616" y="52450"/>
                </a:lnTo>
                <a:lnTo>
                  <a:pt x="6203" y="53720"/>
                </a:lnTo>
                <a:close/>
              </a:path>
              <a:path w="61594" h="60325">
                <a:moveTo>
                  <a:pt x="35284" y="50291"/>
                </a:moveTo>
                <a:lnTo>
                  <a:pt x="34283" y="50291"/>
                </a:lnTo>
                <a:lnTo>
                  <a:pt x="35069" y="49402"/>
                </a:lnTo>
                <a:lnTo>
                  <a:pt x="35192" y="49910"/>
                </a:lnTo>
                <a:lnTo>
                  <a:pt x="35284" y="50291"/>
                </a:lnTo>
                <a:close/>
              </a:path>
              <a:path w="61594" h="60325">
                <a:moveTo>
                  <a:pt x="13677" y="60197"/>
                </a:moveTo>
                <a:lnTo>
                  <a:pt x="4599" y="56387"/>
                </a:lnTo>
                <a:lnTo>
                  <a:pt x="9616" y="52450"/>
                </a:lnTo>
                <a:lnTo>
                  <a:pt x="31305" y="52450"/>
                </a:lnTo>
                <a:lnTo>
                  <a:pt x="30148" y="53720"/>
                </a:lnTo>
                <a:lnTo>
                  <a:pt x="13199" y="53720"/>
                </a:lnTo>
                <a:lnTo>
                  <a:pt x="13677" y="60197"/>
                </a:lnTo>
                <a:close/>
              </a:path>
              <a:path w="61594" h="60325">
                <a:moveTo>
                  <a:pt x="20068" y="56387"/>
                </a:moveTo>
                <a:lnTo>
                  <a:pt x="19716" y="56387"/>
                </a:lnTo>
                <a:lnTo>
                  <a:pt x="18336" y="55879"/>
                </a:lnTo>
                <a:lnTo>
                  <a:pt x="15598" y="55879"/>
                </a:lnTo>
                <a:lnTo>
                  <a:pt x="14155" y="55244"/>
                </a:lnTo>
                <a:lnTo>
                  <a:pt x="13199" y="53720"/>
                </a:lnTo>
                <a:lnTo>
                  <a:pt x="30148" y="53720"/>
                </a:lnTo>
                <a:lnTo>
                  <a:pt x="29744" y="54101"/>
                </a:lnTo>
                <a:lnTo>
                  <a:pt x="29395" y="55244"/>
                </a:lnTo>
                <a:lnTo>
                  <a:pt x="29279" y="55625"/>
                </a:lnTo>
                <a:lnTo>
                  <a:pt x="22397" y="55625"/>
                </a:lnTo>
                <a:lnTo>
                  <a:pt x="21502" y="55879"/>
                </a:lnTo>
                <a:lnTo>
                  <a:pt x="20068" y="56387"/>
                </a:lnTo>
                <a:close/>
              </a:path>
              <a:path w="61594" h="60325">
                <a:moveTo>
                  <a:pt x="28609" y="57657"/>
                </a:moveTo>
                <a:lnTo>
                  <a:pt x="26036" y="55879"/>
                </a:lnTo>
                <a:lnTo>
                  <a:pt x="24946" y="55879"/>
                </a:lnTo>
                <a:lnTo>
                  <a:pt x="22397" y="55625"/>
                </a:lnTo>
                <a:lnTo>
                  <a:pt x="29279" y="55625"/>
                </a:lnTo>
                <a:lnTo>
                  <a:pt x="28609" y="57657"/>
                </a:lnTo>
                <a:close/>
              </a:path>
            </a:pathLst>
          </a:custGeom>
          <a:solidFill>
            <a:srgbClr val="E4329D"/>
          </a:solidFill>
        </p:spPr>
        <p:txBody>
          <a:bodyPr wrap="square" lIns="0" tIns="0" rIns="0" bIns="0" rtlCol="0"/>
          <a:lstStyle/>
          <a:p>
            <a:endParaRPr/>
          </a:p>
        </p:txBody>
      </p:sp>
      <p:sp>
        <p:nvSpPr>
          <p:cNvPr id="131" name="object 131"/>
          <p:cNvSpPr/>
          <p:nvPr/>
        </p:nvSpPr>
        <p:spPr>
          <a:xfrm>
            <a:off x="14030005" y="2454744"/>
            <a:ext cx="97155" cy="36830"/>
          </a:xfrm>
          <a:custGeom>
            <a:avLst/>
            <a:gdLst/>
            <a:ahLst/>
            <a:cxnLst/>
            <a:rect l="l" t="t" r="r" b="b"/>
            <a:pathLst>
              <a:path w="97155" h="36830">
                <a:moveTo>
                  <a:pt x="79990" y="8508"/>
                </a:moveTo>
                <a:lnTo>
                  <a:pt x="60282" y="8508"/>
                </a:lnTo>
                <a:lnTo>
                  <a:pt x="62057" y="7492"/>
                </a:lnTo>
                <a:lnTo>
                  <a:pt x="64147" y="7365"/>
                </a:lnTo>
                <a:lnTo>
                  <a:pt x="64147" y="3682"/>
                </a:lnTo>
                <a:lnTo>
                  <a:pt x="65342" y="0"/>
                </a:lnTo>
                <a:lnTo>
                  <a:pt x="68627" y="4063"/>
                </a:lnTo>
                <a:lnTo>
                  <a:pt x="75692" y="4063"/>
                </a:lnTo>
                <a:lnTo>
                  <a:pt x="75521" y="5333"/>
                </a:lnTo>
                <a:lnTo>
                  <a:pt x="75436" y="5968"/>
                </a:lnTo>
                <a:lnTo>
                  <a:pt x="79107" y="5968"/>
                </a:lnTo>
                <a:lnTo>
                  <a:pt x="79557" y="6730"/>
                </a:lnTo>
                <a:lnTo>
                  <a:pt x="78183" y="7365"/>
                </a:lnTo>
                <a:lnTo>
                  <a:pt x="79676" y="8127"/>
                </a:lnTo>
                <a:lnTo>
                  <a:pt x="79990" y="8508"/>
                </a:lnTo>
                <a:close/>
              </a:path>
              <a:path w="97155" h="36830">
                <a:moveTo>
                  <a:pt x="75692" y="4063"/>
                </a:moveTo>
                <a:lnTo>
                  <a:pt x="68627" y="4063"/>
                </a:lnTo>
                <a:lnTo>
                  <a:pt x="73703" y="1523"/>
                </a:lnTo>
                <a:lnTo>
                  <a:pt x="75973" y="2158"/>
                </a:lnTo>
                <a:lnTo>
                  <a:pt x="75751" y="3682"/>
                </a:lnTo>
                <a:lnTo>
                  <a:pt x="75692" y="4063"/>
                </a:lnTo>
                <a:close/>
              </a:path>
              <a:path w="97155" h="36830">
                <a:moveTo>
                  <a:pt x="48730" y="9778"/>
                </a:moveTo>
                <a:lnTo>
                  <a:pt x="36590" y="9778"/>
                </a:lnTo>
                <a:lnTo>
                  <a:pt x="40711" y="9270"/>
                </a:lnTo>
                <a:lnTo>
                  <a:pt x="42705" y="9270"/>
                </a:lnTo>
                <a:lnTo>
                  <a:pt x="45676" y="6349"/>
                </a:lnTo>
                <a:lnTo>
                  <a:pt x="46206" y="5968"/>
                </a:lnTo>
                <a:lnTo>
                  <a:pt x="51724" y="2539"/>
                </a:lnTo>
                <a:lnTo>
                  <a:pt x="48730" y="9778"/>
                </a:lnTo>
                <a:close/>
              </a:path>
              <a:path w="97155" h="36830">
                <a:moveTo>
                  <a:pt x="79107" y="5968"/>
                </a:moveTo>
                <a:lnTo>
                  <a:pt x="77466" y="5968"/>
                </a:lnTo>
                <a:lnTo>
                  <a:pt x="78372" y="4317"/>
                </a:lnTo>
                <a:lnTo>
                  <a:pt x="78236" y="4317"/>
                </a:lnTo>
                <a:lnTo>
                  <a:pt x="79107" y="5968"/>
                </a:lnTo>
                <a:close/>
              </a:path>
              <a:path w="97155" h="36830">
                <a:moveTo>
                  <a:pt x="95918" y="8508"/>
                </a:moveTo>
                <a:lnTo>
                  <a:pt x="87441" y="8508"/>
                </a:lnTo>
                <a:lnTo>
                  <a:pt x="89158" y="4317"/>
                </a:lnTo>
                <a:lnTo>
                  <a:pt x="96639" y="4317"/>
                </a:lnTo>
                <a:lnTo>
                  <a:pt x="96467" y="5333"/>
                </a:lnTo>
                <a:lnTo>
                  <a:pt x="96359" y="5968"/>
                </a:lnTo>
                <a:lnTo>
                  <a:pt x="96295" y="6349"/>
                </a:lnTo>
                <a:lnTo>
                  <a:pt x="96187" y="6984"/>
                </a:lnTo>
                <a:lnTo>
                  <a:pt x="96101" y="7492"/>
                </a:lnTo>
                <a:lnTo>
                  <a:pt x="95994" y="8127"/>
                </a:lnTo>
                <a:lnTo>
                  <a:pt x="95918" y="8508"/>
                </a:lnTo>
                <a:close/>
              </a:path>
              <a:path w="97155" h="36830">
                <a:moveTo>
                  <a:pt x="77466" y="5968"/>
                </a:moveTo>
                <a:lnTo>
                  <a:pt x="76750" y="5968"/>
                </a:lnTo>
                <a:lnTo>
                  <a:pt x="76989" y="5333"/>
                </a:lnTo>
                <a:lnTo>
                  <a:pt x="77227" y="5333"/>
                </a:lnTo>
                <a:lnTo>
                  <a:pt x="77466" y="5968"/>
                </a:lnTo>
                <a:close/>
              </a:path>
              <a:path w="97155" h="36830">
                <a:moveTo>
                  <a:pt x="95832" y="9778"/>
                </a:moveTo>
                <a:lnTo>
                  <a:pt x="82920" y="9778"/>
                </a:lnTo>
                <a:lnTo>
                  <a:pt x="82838" y="9270"/>
                </a:lnTo>
                <a:lnTo>
                  <a:pt x="82776" y="8889"/>
                </a:lnTo>
                <a:lnTo>
                  <a:pt x="82653" y="8127"/>
                </a:lnTo>
                <a:lnTo>
                  <a:pt x="82550" y="7492"/>
                </a:lnTo>
                <a:lnTo>
                  <a:pt x="82483" y="7111"/>
                </a:lnTo>
                <a:lnTo>
                  <a:pt x="85589" y="6349"/>
                </a:lnTo>
                <a:lnTo>
                  <a:pt x="87441" y="8508"/>
                </a:lnTo>
                <a:lnTo>
                  <a:pt x="95923" y="8508"/>
                </a:lnTo>
                <a:lnTo>
                  <a:pt x="95832" y="9778"/>
                </a:lnTo>
                <a:close/>
              </a:path>
              <a:path w="97155" h="36830">
                <a:moveTo>
                  <a:pt x="93951" y="11048"/>
                </a:moveTo>
                <a:lnTo>
                  <a:pt x="53277" y="11048"/>
                </a:lnTo>
                <a:lnTo>
                  <a:pt x="55638" y="6730"/>
                </a:lnTo>
                <a:lnTo>
                  <a:pt x="55447" y="6730"/>
                </a:lnTo>
                <a:lnTo>
                  <a:pt x="56084" y="6984"/>
                </a:lnTo>
                <a:lnTo>
                  <a:pt x="59397" y="9778"/>
                </a:lnTo>
                <a:lnTo>
                  <a:pt x="95848" y="9778"/>
                </a:lnTo>
                <a:lnTo>
                  <a:pt x="95325" y="10540"/>
                </a:lnTo>
                <a:lnTo>
                  <a:pt x="93951" y="11048"/>
                </a:lnTo>
                <a:close/>
              </a:path>
              <a:path w="97155" h="36830">
                <a:moveTo>
                  <a:pt x="82410" y="8889"/>
                </a:moveTo>
                <a:lnTo>
                  <a:pt x="79706" y="8889"/>
                </a:lnTo>
                <a:lnTo>
                  <a:pt x="81319" y="8127"/>
                </a:lnTo>
                <a:lnTo>
                  <a:pt x="80453" y="8127"/>
                </a:lnTo>
                <a:lnTo>
                  <a:pt x="82245" y="8508"/>
                </a:lnTo>
                <a:lnTo>
                  <a:pt x="82410" y="8889"/>
                </a:lnTo>
                <a:close/>
              </a:path>
              <a:path w="97155" h="36830">
                <a:moveTo>
                  <a:pt x="82775" y="9778"/>
                </a:moveTo>
                <a:lnTo>
                  <a:pt x="59628" y="9778"/>
                </a:lnTo>
                <a:lnTo>
                  <a:pt x="60424" y="8508"/>
                </a:lnTo>
                <a:lnTo>
                  <a:pt x="80313" y="8508"/>
                </a:lnTo>
                <a:lnTo>
                  <a:pt x="79656" y="8889"/>
                </a:lnTo>
                <a:lnTo>
                  <a:pt x="82413" y="8889"/>
                </a:lnTo>
                <a:lnTo>
                  <a:pt x="82775" y="9778"/>
                </a:lnTo>
                <a:close/>
              </a:path>
              <a:path w="97155" h="36830">
                <a:moveTo>
                  <a:pt x="94959" y="12572"/>
                </a:moveTo>
                <a:lnTo>
                  <a:pt x="35418" y="12572"/>
                </a:lnTo>
                <a:lnTo>
                  <a:pt x="36065" y="9778"/>
                </a:lnTo>
                <a:lnTo>
                  <a:pt x="51229" y="9778"/>
                </a:lnTo>
                <a:lnTo>
                  <a:pt x="53277" y="11048"/>
                </a:lnTo>
                <a:lnTo>
                  <a:pt x="94082" y="11048"/>
                </a:lnTo>
                <a:lnTo>
                  <a:pt x="95260" y="12191"/>
                </a:lnTo>
                <a:lnTo>
                  <a:pt x="94959" y="12572"/>
                </a:lnTo>
                <a:close/>
              </a:path>
              <a:path w="97155" h="36830">
                <a:moveTo>
                  <a:pt x="91368" y="15366"/>
                </a:moveTo>
                <a:lnTo>
                  <a:pt x="25682" y="15366"/>
                </a:lnTo>
                <a:lnTo>
                  <a:pt x="27713" y="11810"/>
                </a:lnTo>
                <a:lnTo>
                  <a:pt x="31775" y="11048"/>
                </a:lnTo>
                <a:lnTo>
                  <a:pt x="35418" y="12572"/>
                </a:lnTo>
                <a:lnTo>
                  <a:pt x="94959" y="12572"/>
                </a:lnTo>
                <a:lnTo>
                  <a:pt x="92577" y="14985"/>
                </a:lnTo>
                <a:lnTo>
                  <a:pt x="91368" y="15366"/>
                </a:lnTo>
                <a:close/>
              </a:path>
              <a:path w="97155" h="36830">
                <a:moveTo>
                  <a:pt x="20910" y="18414"/>
                </a:moveTo>
                <a:lnTo>
                  <a:pt x="15240" y="18414"/>
                </a:lnTo>
                <a:lnTo>
                  <a:pt x="15332" y="17271"/>
                </a:lnTo>
                <a:lnTo>
                  <a:pt x="15454" y="15747"/>
                </a:lnTo>
                <a:lnTo>
                  <a:pt x="15567" y="14350"/>
                </a:lnTo>
                <a:lnTo>
                  <a:pt x="15648" y="13334"/>
                </a:lnTo>
                <a:lnTo>
                  <a:pt x="19232" y="12191"/>
                </a:lnTo>
                <a:lnTo>
                  <a:pt x="20212" y="17017"/>
                </a:lnTo>
                <a:lnTo>
                  <a:pt x="20263" y="17271"/>
                </a:lnTo>
                <a:lnTo>
                  <a:pt x="20367" y="17779"/>
                </a:lnTo>
                <a:lnTo>
                  <a:pt x="20910" y="18414"/>
                </a:lnTo>
                <a:close/>
              </a:path>
              <a:path w="97155" h="36830">
                <a:moveTo>
                  <a:pt x="83690" y="20827"/>
                </a:moveTo>
                <a:lnTo>
                  <a:pt x="22875" y="20827"/>
                </a:lnTo>
                <a:lnTo>
                  <a:pt x="22815" y="18795"/>
                </a:lnTo>
                <a:lnTo>
                  <a:pt x="21740" y="16255"/>
                </a:lnTo>
                <a:lnTo>
                  <a:pt x="22636" y="14350"/>
                </a:lnTo>
                <a:lnTo>
                  <a:pt x="24129" y="14223"/>
                </a:lnTo>
                <a:lnTo>
                  <a:pt x="25682" y="15366"/>
                </a:lnTo>
                <a:lnTo>
                  <a:pt x="87393" y="15366"/>
                </a:lnTo>
                <a:lnTo>
                  <a:pt x="86963" y="15747"/>
                </a:lnTo>
                <a:lnTo>
                  <a:pt x="85530" y="18414"/>
                </a:lnTo>
                <a:lnTo>
                  <a:pt x="83837" y="19049"/>
                </a:lnTo>
                <a:lnTo>
                  <a:pt x="82543" y="19684"/>
                </a:lnTo>
                <a:lnTo>
                  <a:pt x="82603" y="19938"/>
                </a:lnTo>
                <a:lnTo>
                  <a:pt x="83690" y="20827"/>
                </a:lnTo>
                <a:close/>
              </a:path>
              <a:path w="97155" h="36830">
                <a:moveTo>
                  <a:pt x="10827" y="18033"/>
                </a:moveTo>
                <a:lnTo>
                  <a:pt x="10892" y="17271"/>
                </a:lnTo>
                <a:lnTo>
                  <a:pt x="10979" y="16255"/>
                </a:lnTo>
                <a:lnTo>
                  <a:pt x="13438" y="15366"/>
                </a:lnTo>
                <a:lnTo>
                  <a:pt x="14520" y="17271"/>
                </a:lnTo>
                <a:lnTo>
                  <a:pt x="13856" y="17271"/>
                </a:lnTo>
                <a:lnTo>
                  <a:pt x="10827" y="18033"/>
                </a:lnTo>
                <a:close/>
              </a:path>
              <a:path w="97155" h="36830">
                <a:moveTo>
                  <a:pt x="1194" y="36702"/>
                </a:moveTo>
                <a:lnTo>
                  <a:pt x="0" y="36067"/>
                </a:lnTo>
                <a:lnTo>
                  <a:pt x="49" y="21970"/>
                </a:lnTo>
                <a:lnTo>
                  <a:pt x="1872" y="17271"/>
                </a:lnTo>
                <a:lnTo>
                  <a:pt x="1971" y="17017"/>
                </a:lnTo>
                <a:lnTo>
                  <a:pt x="4121" y="16001"/>
                </a:lnTo>
                <a:lnTo>
                  <a:pt x="6570" y="19049"/>
                </a:lnTo>
                <a:lnTo>
                  <a:pt x="10741" y="19049"/>
                </a:lnTo>
                <a:lnTo>
                  <a:pt x="10691" y="19684"/>
                </a:lnTo>
                <a:lnTo>
                  <a:pt x="13805" y="22097"/>
                </a:lnTo>
                <a:lnTo>
                  <a:pt x="7844" y="22097"/>
                </a:lnTo>
                <a:lnTo>
                  <a:pt x="7963" y="22478"/>
                </a:lnTo>
                <a:lnTo>
                  <a:pt x="8083" y="22859"/>
                </a:lnTo>
                <a:lnTo>
                  <a:pt x="7845" y="22859"/>
                </a:lnTo>
                <a:lnTo>
                  <a:pt x="8676" y="23240"/>
                </a:lnTo>
                <a:lnTo>
                  <a:pt x="10577" y="25399"/>
                </a:lnTo>
                <a:lnTo>
                  <a:pt x="11810" y="25399"/>
                </a:lnTo>
                <a:lnTo>
                  <a:pt x="14394" y="27050"/>
                </a:lnTo>
                <a:lnTo>
                  <a:pt x="29562" y="27050"/>
                </a:lnTo>
                <a:lnTo>
                  <a:pt x="29027" y="27304"/>
                </a:lnTo>
                <a:lnTo>
                  <a:pt x="29118" y="27939"/>
                </a:lnTo>
                <a:lnTo>
                  <a:pt x="29228" y="28701"/>
                </a:lnTo>
                <a:lnTo>
                  <a:pt x="29301" y="29209"/>
                </a:lnTo>
                <a:lnTo>
                  <a:pt x="29410" y="29971"/>
                </a:lnTo>
                <a:lnTo>
                  <a:pt x="12722" y="29971"/>
                </a:lnTo>
                <a:lnTo>
                  <a:pt x="12841" y="30606"/>
                </a:lnTo>
                <a:lnTo>
                  <a:pt x="15350" y="33146"/>
                </a:lnTo>
                <a:lnTo>
                  <a:pt x="14393" y="34289"/>
                </a:lnTo>
                <a:lnTo>
                  <a:pt x="9616" y="34289"/>
                </a:lnTo>
                <a:lnTo>
                  <a:pt x="9360" y="34543"/>
                </a:lnTo>
                <a:lnTo>
                  <a:pt x="3225" y="34543"/>
                </a:lnTo>
                <a:lnTo>
                  <a:pt x="2343" y="36067"/>
                </a:lnTo>
                <a:lnTo>
                  <a:pt x="1194" y="36702"/>
                </a:lnTo>
                <a:close/>
              </a:path>
              <a:path w="97155" h="36830">
                <a:moveTo>
                  <a:pt x="13837" y="22859"/>
                </a:moveTo>
                <a:lnTo>
                  <a:pt x="8083" y="22859"/>
                </a:lnTo>
                <a:lnTo>
                  <a:pt x="7960" y="22478"/>
                </a:lnTo>
                <a:lnTo>
                  <a:pt x="7845" y="22097"/>
                </a:lnTo>
                <a:lnTo>
                  <a:pt x="13806" y="22097"/>
                </a:lnTo>
                <a:lnTo>
                  <a:pt x="10691" y="19684"/>
                </a:lnTo>
                <a:lnTo>
                  <a:pt x="10741" y="19049"/>
                </a:lnTo>
                <a:lnTo>
                  <a:pt x="10827" y="18033"/>
                </a:lnTo>
                <a:lnTo>
                  <a:pt x="13856" y="17271"/>
                </a:lnTo>
                <a:lnTo>
                  <a:pt x="13952" y="19049"/>
                </a:lnTo>
                <a:lnTo>
                  <a:pt x="14062" y="21081"/>
                </a:lnTo>
                <a:lnTo>
                  <a:pt x="14141" y="22478"/>
                </a:lnTo>
                <a:lnTo>
                  <a:pt x="14300" y="22478"/>
                </a:lnTo>
                <a:lnTo>
                  <a:pt x="13837" y="22859"/>
                </a:lnTo>
                <a:close/>
              </a:path>
              <a:path w="97155" h="36830">
                <a:moveTo>
                  <a:pt x="59085" y="22478"/>
                </a:moveTo>
                <a:lnTo>
                  <a:pt x="20384" y="22478"/>
                </a:lnTo>
                <a:lnTo>
                  <a:pt x="1633" y="22097"/>
                </a:lnTo>
                <a:lnTo>
                  <a:pt x="14119" y="22097"/>
                </a:lnTo>
                <a:lnTo>
                  <a:pt x="14062" y="21081"/>
                </a:lnTo>
                <a:lnTo>
                  <a:pt x="13952" y="19049"/>
                </a:lnTo>
                <a:lnTo>
                  <a:pt x="13856" y="17271"/>
                </a:lnTo>
                <a:lnTo>
                  <a:pt x="14520" y="17271"/>
                </a:lnTo>
                <a:lnTo>
                  <a:pt x="15159" y="18414"/>
                </a:lnTo>
                <a:lnTo>
                  <a:pt x="20916" y="18414"/>
                </a:lnTo>
                <a:lnTo>
                  <a:pt x="22875" y="20827"/>
                </a:lnTo>
                <a:lnTo>
                  <a:pt x="83690" y="20827"/>
                </a:lnTo>
                <a:lnTo>
                  <a:pt x="84078" y="21081"/>
                </a:lnTo>
                <a:lnTo>
                  <a:pt x="80035" y="21081"/>
                </a:lnTo>
                <a:lnTo>
                  <a:pt x="79888" y="21462"/>
                </a:lnTo>
                <a:lnTo>
                  <a:pt x="79779" y="21716"/>
                </a:lnTo>
                <a:lnTo>
                  <a:pt x="79676" y="21970"/>
                </a:lnTo>
                <a:lnTo>
                  <a:pt x="59070" y="21970"/>
                </a:lnTo>
                <a:lnTo>
                  <a:pt x="59085" y="22478"/>
                </a:lnTo>
                <a:close/>
              </a:path>
              <a:path w="97155" h="36830">
                <a:moveTo>
                  <a:pt x="10741" y="19049"/>
                </a:moveTo>
                <a:lnTo>
                  <a:pt x="6570" y="19049"/>
                </a:lnTo>
                <a:lnTo>
                  <a:pt x="10827" y="18033"/>
                </a:lnTo>
                <a:lnTo>
                  <a:pt x="10741" y="19049"/>
                </a:lnTo>
                <a:close/>
              </a:path>
              <a:path w="97155" h="36830">
                <a:moveTo>
                  <a:pt x="78960" y="23748"/>
                </a:moveTo>
                <a:lnTo>
                  <a:pt x="79641" y="22097"/>
                </a:lnTo>
                <a:lnTo>
                  <a:pt x="80035" y="21081"/>
                </a:lnTo>
                <a:lnTo>
                  <a:pt x="80875" y="21716"/>
                </a:lnTo>
                <a:lnTo>
                  <a:pt x="78960" y="23748"/>
                </a:lnTo>
                <a:close/>
              </a:path>
              <a:path w="97155" h="36830">
                <a:moveTo>
                  <a:pt x="83582" y="21462"/>
                </a:moveTo>
                <a:lnTo>
                  <a:pt x="80512" y="21462"/>
                </a:lnTo>
                <a:lnTo>
                  <a:pt x="80035" y="21081"/>
                </a:lnTo>
                <a:lnTo>
                  <a:pt x="84271" y="21081"/>
                </a:lnTo>
                <a:lnTo>
                  <a:pt x="83582" y="21462"/>
                </a:lnTo>
                <a:close/>
              </a:path>
              <a:path w="97155" h="36830">
                <a:moveTo>
                  <a:pt x="81886" y="21716"/>
                </a:moveTo>
                <a:lnTo>
                  <a:pt x="80875" y="21716"/>
                </a:lnTo>
                <a:lnTo>
                  <a:pt x="81110" y="21462"/>
                </a:lnTo>
                <a:lnTo>
                  <a:pt x="81886" y="21716"/>
                </a:lnTo>
                <a:close/>
              </a:path>
              <a:path w="97155" h="36830">
                <a:moveTo>
                  <a:pt x="80347" y="23748"/>
                </a:moveTo>
                <a:lnTo>
                  <a:pt x="78960" y="23748"/>
                </a:lnTo>
                <a:lnTo>
                  <a:pt x="80875" y="21716"/>
                </a:lnTo>
                <a:lnTo>
                  <a:pt x="82516" y="22859"/>
                </a:lnTo>
                <a:lnTo>
                  <a:pt x="82764" y="22859"/>
                </a:lnTo>
                <a:lnTo>
                  <a:pt x="80347" y="23748"/>
                </a:lnTo>
                <a:close/>
              </a:path>
              <a:path w="97155" h="36830">
                <a:moveTo>
                  <a:pt x="82663" y="21970"/>
                </a:moveTo>
                <a:lnTo>
                  <a:pt x="81886" y="21716"/>
                </a:lnTo>
                <a:lnTo>
                  <a:pt x="83104" y="21716"/>
                </a:lnTo>
                <a:lnTo>
                  <a:pt x="82663" y="21970"/>
                </a:lnTo>
                <a:close/>
              </a:path>
              <a:path w="97155" h="36830">
                <a:moveTo>
                  <a:pt x="64505" y="26669"/>
                </a:moveTo>
                <a:lnTo>
                  <a:pt x="63191" y="25399"/>
                </a:lnTo>
                <a:lnTo>
                  <a:pt x="59070" y="21970"/>
                </a:lnTo>
                <a:lnTo>
                  <a:pt x="79676" y="21970"/>
                </a:lnTo>
                <a:lnTo>
                  <a:pt x="79318" y="22859"/>
                </a:lnTo>
                <a:lnTo>
                  <a:pt x="74361" y="22859"/>
                </a:lnTo>
                <a:lnTo>
                  <a:pt x="73823" y="23240"/>
                </a:lnTo>
                <a:lnTo>
                  <a:pt x="72987" y="24383"/>
                </a:lnTo>
                <a:lnTo>
                  <a:pt x="74144" y="25399"/>
                </a:lnTo>
                <a:lnTo>
                  <a:pt x="65700" y="25399"/>
                </a:lnTo>
                <a:lnTo>
                  <a:pt x="64505" y="26669"/>
                </a:lnTo>
                <a:close/>
              </a:path>
              <a:path w="97155" h="36830">
                <a:moveTo>
                  <a:pt x="29562" y="27050"/>
                </a:moveTo>
                <a:lnTo>
                  <a:pt x="14394" y="27050"/>
                </a:lnTo>
                <a:lnTo>
                  <a:pt x="14339" y="26034"/>
                </a:lnTo>
                <a:lnTo>
                  <a:pt x="14228" y="24002"/>
                </a:lnTo>
                <a:lnTo>
                  <a:pt x="14119" y="22097"/>
                </a:lnTo>
                <a:lnTo>
                  <a:pt x="13806" y="22097"/>
                </a:lnTo>
                <a:lnTo>
                  <a:pt x="14298" y="22478"/>
                </a:lnTo>
                <a:lnTo>
                  <a:pt x="59085" y="22478"/>
                </a:lnTo>
                <a:lnTo>
                  <a:pt x="59123" y="23748"/>
                </a:lnTo>
                <a:lnTo>
                  <a:pt x="54053" y="23748"/>
                </a:lnTo>
                <a:lnTo>
                  <a:pt x="53388" y="24002"/>
                </a:lnTo>
                <a:lnTo>
                  <a:pt x="45990" y="24002"/>
                </a:lnTo>
                <a:lnTo>
                  <a:pt x="44924" y="24704"/>
                </a:lnTo>
                <a:lnTo>
                  <a:pt x="43183" y="25399"/>
                </a:lnTo>
                <a:lnTo>
                  <a:pt x="41391" y="25653"/>
                </a:lnTo>
                <a:lnTo>
                  <a:pt x="41445" y="26034"/>
                </a:lnTo>
                <a:lnTo>
                  <a:pt x="31834" y="26034"/>
                </a:lnTo>
                <a:lnTo>
                  <a:pt x="29562" y="27050"/>
                </a:lnTo>
                <a:close/>
              </a:path>
              <a:path w="97155" h="36830">
                <a:moveTo>
                  <a:pt x="20384" y="22478"/>
                </a:moveTo>
                <a:lnTo>
                  <a:pt x="14298" y="22478"/>
                </a:lnTo>
                <a:lnTo>
                  <a:pt x="13806" y="22097"/>
                </a:lnTo>
                <a:lnTo>
                  <a:pt x="1633" y="22097"/>
                </a:lnTo>
                <a:lnTo>
                  <a:pt x="20384" y="22478"/>
                </a:lnTo>
                <a:close/>
              </a:path>
              <a:path w="97155" h="36830">
                <a:moveTo>
                  <a:pt x="14394" y="27050"/>
                </a:moveTo>
                <a:lnTo>
                  <a:pt x="11940" y="25399"/>
                </a:lnTo>
                <a:lnTo>
                  <a:pt x="11213" y="25018"/>
                </a:lnTo>
                <a:lnTo>
                  <a:pt x="14300" y="22478"/>
                </a:lnTo>
                <a:lnTo>
                  <a:pt x="14394" y="27050"/>
                </a:lnTo>
                <a:close/>
              </a:path>
              <a:path w="97155" h="36830">
                <a:moveTo>
                  <a:pt x="8668" y="23240"/>
                </a:moveTo>
                <a:lnTo>
                  <a:pt x="7845" y="22859"/>
                </a:lnTo>
                <a:lnTo>
                  <a:pt x="8082" y="22859"/>
                </a:lnTo>
                <a:lnTo>
                  <a:pt x="8668" y="23240"/>
                </a:lnTo>
                <a:close/>
              </a:path>
              <a:path w="97155" h="36830">
                <a:moveTo>
                  <a:pt x="11213" y="25018"/>
                </a:moveTo>
                <a:lnTo>
                  <a:pt x="8676" y="23240"/>
                </a:lnTo>
                <a:lnTo>
                  <a:pt x="8242" y="22859"/>
                </a:lnTo>
                <a:lnTo>
                  <a:pt x="13692" y="22859"/>
                </a:lnTo>
                <a:lnTo>
                  <a:pt x="11213" y="25018"/>
                </a:lnTo>
                <a:close/>
              </a:path>
              <a:path w="97155" h="36830">
                <a:moveTo>
                  <a:pt x="75675" y="25399"/>
                </a:moveTo>
                <a:lnTo>
                  <a:pt x="74103" y="22859"/>
                </a:lnTo>
                <a:lnTo>
                  <a:pt x="79275" y="22859"/>
                </a:lnTo>
                <a:lnTo>
                  <a:pt x="78960" y="23748"/>
                </a:lnTo>
                <a:lnTo>
                  <a:pt x="80347" y="23748"/>
                </a:lnTo>
                <a:lnTo>
                  <a:pt x="75675" y="25399"/>
                </a:lnTo>
                <a:close/>
              </a:path>
              <a:path w="97155" h="36830">
                <a:moveTo>
                  <a:pt x="58294" y="29209"/>
                </a:moveTo>
                <a:lnTo>
                  <a:pt x="54113" y="27939"/>
                </a:lnTo>
                <a:lnTo>
                  <a:pt x="54053" y="23748"/>
                </a:lnTo>
                <a:lnTo>
                  <a:pt x="59123" y="23748"/>
                </a:lnTo>
                <a:lnTo>
                  <a:pt x="59130" y="24002"/>
                </a:lnTo>
                <a:lnTo>
                  <a:pt x="58368" y="24383"/>
                </a:lnTo>
                <a:lnTo>
                  <a:pt x="58110" y="24383"/>
                </a:lnTo>
                <a:lnTo>
                  <a:pt x="58226" y="27431"/>
                </a:lnTo>
                <a:lnTo>
                  <a:pt x="58294" y="29209"/>
                </a:lnTo>
                <a:close/>
              </a:path>
              <a:path w="97155" h="36830">
                <a:moveTo>
                  <a:pt x="46647" y="30860"/>
                </a:moveTo>
                <a:lnTo>
                  <a:pt x="40082" y="27431"/>
                </a:lnTo>
                <a:lnTo>
                  <a:pt x="41630" y="27431"/>
                </a:lnTo>
                <a:lnTo>
                  <a:pt x="41522" y="26669"/>
                </a:lnTo>
                <a:lnTo>
                  <a:pt x="41939" y="26669"/>
                </a:lnTo>
                <a:lnTo>
                  <a:pt x="45990" y="24002"/>
                </a:lnTo>
                <a:lnTo>
                  <a:pt x="53388" y="24002"/>
                </a:lnTo>
                <a:lnTo>
                  <a:pt x="50947" y="25399"/>
                </a:lnTo>
                <a:lnTo>
                  <a:pt x="50195" y="26669"/>
                </a:lnTo>
                <a:lnTo>
                  <a:pt x="50265" y="29209"/>
                </a:lnTo>
                <a:lnTo>
                  <a:pt x="50338" y="29971"/>
                </a:lnTo>
                <a:lnTo>
                  <a:pt x="46647" y="30860"/>
                </a:lnTo>
                <a:close/>
              </a:path>
              <a:path w="97155" h="36830">
                <a:moveTo>
                  <a:pt x="11810" y="25399"/>
                </a:moveTo>
                <a:lnTo>
                  <a:pt x="10631" y="25399"/>
                </a:lnTo>
                <a:lnTo>
                  <a:pt x="11213" y="25018"/>
                </a:lnTo>
                <a:lnTo>
                  <a:pt x="11810" y="25399"/>
                </a:lnTo>
                <a:close/>
              </a:path>
              <a:path w="97155" h="36830">
                <a:moveTo>
                  <a:pt x="12317" y="25653"/>
                </a:moveTo>
                <a:lnTo>
                  <a:pt x="11810" y="25399"/>
                </a:lnTo>
                <a:lnTo>
                  <a:pt x="11213" y="25018"/>
                </a:lnTo>
                <a:lnTo>
                  <a:pt x="11940" y="25399"/>
                </a:lnTo>
                <a:lnTo>
                  <a:pt x="12317" y="25653"/>
                </a:lnTo>
                <a:close/>
              </a:path>
              <a:path w="97155" h="36830">
                <a:moveTo>
                  <a:pt x="76391" y="27304"/>
                </a:moveTo>
                <a:lnTo>
                  <a:pt x="66014" y="26669"/>
                </a:lnTo>
                <a:lnTo>
                  <a:pt x="67872" y="26669"/>
                </a:lnTo>
                <a:lnTo>
                  <a:pt x="65700" y="25399"/>
                </a:lnTo>
                <a:lnTo>
                  <a:pt x="74144" y="25399"/>
                </a:lnTo>
                <a:lnTo>
                  <a:pt x="76391" y="27304"/>
                </a:lnTo>
                <a:close/>
              </a:path>
              <a:path w="97155" h="36830">
                <a:moveTo>
                  <a:pt x="33626" y="28955"/>
                </a:moveTo>
                <a:lnTo>
                  <a:pt x="33148" y="28701"/>
                </a:lnTo>
                <a:lnTo>
                  <a:pt x="31834" y="26034"/>
                </a:lnTo>
                <a:lnTo>
                  <a:pt x="41445" y="26034"/>
                </a:lnTo>
                <a:lnTo>
                  <a:pt x="41522" y="26669"/>
                </a:lnTo>
                <a:lnTo>
                  <a:pt x="41939" y="26669"/>
                </a:lnTo>
                <a:lnTo>
                  <a:pt x="41361" y="27050"/>
                </a:lnTo>
                <a:lnTo>
                  <a:pt x="40659" y="27431"/>
                </a:lnTo>
                <a:lnTo>
                  <a:pt x="41957" y="27431"/>
                </a:lnTo>
                <a:lnTo>
                  <a:pt x="33626" y="28955"/>
                </a:lnTo>
                <a:close/>
              </a:path>
              <a:path w="97155" h="36830">
                <a:moveTo>
                  <a:pt x="41630" y="27431"/>
                </a:moveTo>
                <a:lnTo>
                  <a:pt x="40659" y="27431"/>
                </a:lnTo>
                <a:lnTo>
                  <a:pt x="41361" y="27050"/>
                </a:lnTo>
                <a:lnTo>
                  <a:pt x="41939" y="26669"/>
                </a:lnTo>
                <a:lnTo>
                  <a:pt x="41522" y="26669"/>
                </a:lnTo>
                <a:lnTo>
                  <a:pt x="41630" y="27431"/>
                </a:lnTo>
                <a:close/>
              </a:path>
              <a:path w="97155" h="36830">
                <a:moveTo>
                  <a:pt x="22278" y="32511"/>
                </a:moveTo>
                <a:lnTo>
                  <a:pt x="21979" y="31368"/>
                </a:lnTo>
                <a:lnTo>
                  <a:pt x="12722" y="29971"/>
                </a:lnTo>
                <a:lnTo>
                  <a:pt x="29736" y="29971"/>
                </a:lnTo>
                <a:lnTo>
                  <a:pt x="27116" y="31114"/>
                </a:lnTo>
                <a:lnTo>
                  <a:pt x="24667" y="31876"/>
                </a:lnTo>
                <a:lnTo>
                  <a:pt x="22278" y="32511"/>
                </a:lnTo>
                <a:close/>
              </a:path>
              <a:path w="97155" h="36830">
                <a:moveTo>
                  <a:pt x="12781" y="36194"/>
                </a:moveTo>
                <a:lnTo>
                  <a:pt x="9616" y="34289"/>
                </a:lnTo>
                <a:lnTo>
                  <a:pt x="14393" y="34289"/>
                </a:lnTo>
                <a:lnTo>
                  <a:pt x="12889" y="36067"/>
                </a:lnTo>
                <a:close/>
              </a:path>
              <a:path w="97155" h="36830">
                <a:moveTo>
                  <a:pt x="7764" y="36067"/>
                </a:moveTo>
                <a:lnTo>
                  <a:pt x="5123" y="36067"/>
                </a:lnTo>
                <a:lnTo>
                  <a:pt x="3225" y="34543"/>
                </a:lnTo>
                <a:lnTo>
                  <a:pt x="9360" y="34543"/>
                </a:lnTo>
                <a:lnTo>
                  <a:pt x="7764" y="36067"/>
                </a:lnTo>
                <a:close/>
              </a:path>
            </a:pathLst>
          </a:custGeom>
          <a:solidFill>
            <a:srgbClr val="E73BA2"/>
          </a:solidFill>
        </p:spPr>
        <p:txBody>
          <a:bodyPr wrap="square" lIns="0" tIns="0" rIns="0" bIns="0" rtlCol="0"/>
          <a:lstStyle/>
          <a:p>
            <a:endParaRPr/>
          </a:p>
        </p:txBody>
      </p:sp>
      <p:sp>
        <p:nvSpPr>
          <p:cNvPr id="132" name="object 132"/>
          <p:cNvSpPr/>
          <p:nvPr/>
        </p:nvSpPr>
        <p:spPr>
          <a:xfrm>
            <a:off x="15175045" y="2991697"/>
            <a:ext cx="38735" cy="97155"/>
          </a:xfrm>
          <a:custGeom>
            <a:avLst/>
            <a:gdLst/>
            <a:ahLst/>
            <a:cxnLst/>
            <a:rect l="l" t="t" r="r" b="b"/>
            <a:pathLst>
              <a:path w="38734" h="97155">
                <a:moveTo>
                  <a:pt x="22721" y="17141"/>
                </a:moveTo>
                <a:lnTo>
                  <a:pt x="5136" y="17141"/>
                </a:lnTo>
                <a:lnTo>
                  <a:pt x="7645" y="16663"/>
                </a:lnTo>
                <a:lnTo>
                  <a:pt x="6448" y="14215"/>
                </a:lnTo>
                <a:lnTo>
                  <a:pt x="6331" y="13975"/>
                </a:lnTo>
                <a:lnTo>
                  <a:pt x="7047" y="13139"/>
                </a:lnTo>
                <a:lnTo>
                  <a:pt x="7047" y="11109"/>
                </a:lnTo>
                <a:lnTo>
                  <a:pt x="5554" y="8720"/>
                </a:lnTo>
                <a:lnTo>
                  <a:pt x="4598" y="6689"/>
                </a:lnTo>
                <a:lnTo>
                  <a:pt x="8003" y="5435"/>
                </a:lnTo>
                <a:lnTo>
                  <a:pt x="8720" y="0"/>
                </a:lnTo>
                <a:lnTo>
                  <a:pt x="11587" y="2269"/>
                </a:lnTo>
                <a:lnTo>
                  <a:pt x="12841" y="6151"/>
                </a:lnTo>
                <a:lnTo>
                  <a:pt x="15067" y="8720"/>
                </a:lnTo>
                <a:lnTo>
                  <a:pt x="19618" y="8720"/>
                </a:lnTo>
                <a:lnTo>
                  <a:pt x="19291" y="10093"/>
                </a:lnTo>
                <a:lnTo>
                  <a:pt x="19590" y="10691"/>
                </a:lnTo>
                <a:lnTo>
                  <a:pt x="20307" y="11766"/>
                </a:lnTo>
                <a:lnTo>
                  <a:pt x="21986" y="11766"/>
                </a:lnTo>
                <a:lnTo>
                  <a:pt x="22815" y="12901"/>
                </a:lnTo>
                <a:lnTo>
                  <a:pt x="21800" y="13975"/>
                </a:lnTo>
                <a:lnTo>
                  <a:pt x="23472" y="14215"/>
                </a:lnTo>
                <a:lnTo>
                  <a:pt x="23233" y="14991"/>
                </a:lnTo>
                <a:lnTo>
                  <a:pt x="21083" y="16186"/>
                </a:lnTo>
                <a:lnTo>
                  <a:pt x="22721" y="17141"/>
                </a:lnTo>
                <a:close/>
              </a:path>
              <a:path w="38734" h="97155">
                <a:moveTo>
                  <a:pt x="19662" y="8720"/>
                </a:moveTo>
                <a:lnTo>
                  <a:pt x="15253" y="8720"/>
                </a:lnTo>
                <a:lnTo>
                  <a:pt x="16663" y="6689"/>
                </a:lnTo>
                <a:lnTo>
                  <a:pt x="21860" y="5076"/>
                </a:lnTo>
                <a:lnTo>
                  <a:pt x="19662" y="8720"/>
                </a:lnTo>
                <a:close/>
              </a:path>
              <a:path w="38734" h="97155">
                <a:moveTo>
                  <a:pt x="21986" y="11766"/>
                </a:moveTo>
                <a:lnTo>
                  <a:pt x="20307" y="11766"/>
                </a:lnTo>
                <a:lnTo>
                  <a:pt x="21680" y="11348"/>
                </a:lnTo>
                <a:lnTo>
                  <a:pt x="21986" y="11766"/>
                </a:lnTo>
                <a:close/>
              </a:path>
              <a:path w="38734" h="97155">
                <a:moveTo>
                  <a:pt x="3464" y="31177"/>
                </a:moveTo>
                <a:lnTo>
                  <a:pt x="1911" y="29863"/>
                </a:lnTo>
                <a:lnTo>
                  <a:pt x="4180" y="28609"/>
                </a:lnTo>
                <a:lnTo>
                  <a:pt x="1134" y="27952"/>
                </a:lnTo>
                <a:lnTo>
                  <a:pt x="1552" y="26220"/>
                </a:lnTo>
                <a:lnTo>
                  <a:pt x="5435" y="23353"/>
                </a:lnTo>
                <a:lnTo>
                  <a:pt x="3882" y="21143"/>
                </a:lnTo>
                <a:lnTo>
                  <a:pt x="1050" y="21143"/>
                </a:lnTo>
                <a:lnTo>
                  <a:pt x="0" y="18156"/>
                </a:lnTo>
                <a:lnTo>
                  <a:pt x="2627" y="16902"/>
                </a:lnTo>
                <a:lnTo>
                  <a:pt x="5136" y="17141"/>
                </a:lnTo>
                <a:lnTo>
                  <a:pt x="22676" y="17141"/>
                </a:lnTo>
                <a:lnTo>
                  <a:pt x="23711" y="17918"/>
                </a:lnTo>
                <a:lnTo>
                  <a:pt x="24786" y="18873"/>
                </a:lnTo>
                <a:lnTo>
                  <a:pt x="23552" y="21143"/>
                </a:lnTo>
                <a:lnTo>
                  <a:pt x="3882" y="21143"/>
                </a:lnTo>
                <a:lnTo>
                  <a:pt x="1134" y="21382"/>
                </a:lnTo>
                <a:lnTo>
                  <a:pt x="23422" y="21382"/>
                </a:lnTo>
                <a:lnTo>
                  <a:pt x="22935" y="22278"/>
                </a:lnTo>
                <a:lnTo>
                  <a:pt x="24129" y="23054"/>
                </a:lnTo>
                <a:lnTo>
                  <a:pt x="26877" y="24727"/>
                </a:lnTo>
                <a:lnTo>
                  <a:pt x="26996" y="25742"/>
                </a:lnTo>
                <a:lnTo>
                  <a:pt x="25957" y="26936"/>
                </a:lnTo>
                <a:lnTo>
                  <a:pt x="10571" y="26936"/>
                </a:lnTo>
                <a:lnTo>
                  <a:pt x="5733" y="30938"/>
                </a:lnTo>
                <a:lnTo>
                  <a:pt x="3464" y="31177"/>
                </a:lnTo>
                <a:close/>
              </a:path>
              <a:path w="38734" h="97155">
                <a:moveTo>
                  <a:pt x="9436" y="63609"/>
                </a:moveTo>
                <a:lnTo>
                  <a:pt x="7525" y="60981"/>
                </a:lnTo>
                <a:lnTo>
                  <a:pt x="9974" y="57696"/>
                </a:lnTo>
                <a:lnTo>
                  <a:pt x="12482" y="57696"/>
                </a:lnTo>
                <a:lnTo>
                  <a:pt x="12241" y="53396"/>
                </a:lnTo>
                <a:lnTo>
                  <a:pt x="12184" y="52380"/>
                </a:lnTo>
                <a:lnTo>
                  <a:pt x="10691" y="50469"/>
                </a:lnTo>
                <a:lnTo>
                  <a:pt x="10392" y="48259"/>
                </a:lnTo>
                <a:lnTo>
                  <a:pt x="10511" y="46049"/>
                </a:lnTo>
                <a:lnTo>
                  <a:pt x="11049" y="43720"/>
                </a:lnTo>
                <a:lnTo>
                  <a:pt x="6928" y="43003"/>
                </a:lnTo>
                <a:lnTo>
                  <a:pt x="5853" y="39778"/>
                </a:lnTo>
                <a:lnTo>
                  <a:pt x="6450" y="36134"/>
                </a:lnTo>
                <a:lnTo>
                  <a:pt x="8839" y="33924"/>
                </a:lnTo>
                <a:lnTo>
                  <a:pt x="10571" y="26936"/>
                </a:lnTo>
                <a:lnTo>
                  <a:pt x="25957" y="26936"/>
                </a:lnTo>
                <a:lnTo>
                  <a:pt x="24189" y="28967"/>
                </a:lnTo>
                <a:lnTo>
                  <a:pt x="23990" y="29863"/>
                </a:lnTo>
                <a:lnTo>
                  <a:pt x="23950" y="30042"/>
                </a:lnTo>
                <a:lnTo>
                  <a:pt x="24616" y="33924"/>
                </a:lnTo>
                <a:lnTo>
                  <a:pt x="24667" y="34223"/>
                </a:lnTo>
                <a:lnTo>
                  <a:pt x="32245" y="34223"/>
                </a:lnTo>
                <a:lnTo>
                  <a:pt x="37007" y="40196"/>
                </a:lnTo>
                <a:lnTo>
                  <a:pt x="28370" y="40196"/>
                </a:lnTo>
                <a:lnTo>
                  <a:pt x="31655" y="41391"/>
                </a:lnTo>
                <a:lnTo>
                  <a:pt x="31470" y="43003"/>
                </a:lnTo>
                <a:lnTo>
                  <a:pt x="31388" y="43720"/>
                </a:lnTo>
                <a:lnTo>
                  <a:pt x="31292" y="44556"/>
                </a:lnTo>
                <a:lnTo>
                  <a:pt x="27653" y="44556"/>
                </a:lnTo>
                <a:lnTo>
                  <a:pt x="27653" y="50708"/>
                </a:lnTo>
                <a:lnTo>
                  <a:pt x="25443" y="51783"/>
                </a:lnTo>
                <a:lnTo>
                  <a:pt x="24667" y="52679"/>
                </a:lnTo>
                <a:lnTo>
                  <a:pt x="25443" y="53396"/>
                </a:lnTo>
                <a:lnTo>
                  <a:pt x="29950" y="53396"/>
                </a:lnTo>
                <a:lnTo>
                  <a:pt x="29385" y="56323"/>
                </a:lnTo>
                <a:lnTo>
                  <a:pt x="30998" y="57398"/>
                </a:lnTo>
                <a:lnTo>
                  <a:pt x="32133" y="58771"/>
                </a:lnTo>
                <a:lnTo>
                  <a:pt x="32671" y="60384"/>
                </a:lnTo>
                <a:lnTo>
                  <a:pt x="31013" y="62594"/>
                </a:lnTo>
                <a:lnTo>
                  <a:pt x="13558" y="62594"/>
                </a:lnTo>
                <a:lnTo>
                  <a:pt x="9436" y="63609"/>
                </a:lnTo>
                <a:close/>
              </a:path>
              <a:path w="38734" h="97155">
                <a:moveTo>
                  <a:pt x="32245" y="34223"/>
                </a:moveTo>
                <a:lnTo>
                  <a:pt x="24667" y="34223"/>
                </a:lnTo>
                <a:lnTo>
                  <a:pt x="30102" y="31536"/>
                </a:lnTo>
                <a:lnTo>
                  <a:pt x="32245" y="34223"/>
                </a:lnTo>
                <a:close/>
              </a:path>
              <a:path w="38734" h="97155">
                <a:moveTo>
                  <a:pt x="37150" y="40375"/>
                </a:moveTo>
                <a:lnTo>
                  <a:pt x="28370" y="40196"/>
                </a:lnTo>
                <a:lnTo>
                  <a:pt x="37007" y="40196"/>
                </a:lnTo>
                <a:lnTo>
                  <a:pt x="37150" y="40375"/>
                </a:lnTo>
                <a:close/>
              </a:path>
              <a:path w="38734" h="97155">
                <a:moveTo>
                  <a:pt x="31237" y="45034"/>
                </a:moveTo>
                <a:lnTo>
                  <a:pt x="27653" y="44556"/>
                </a:lnTo>
                <a:lnTo>
                  <a:pt x="31292" y="44556"/>
                </a:lnTo>
                <a:lnTo>
                  <a:pt x="31237" y="45034"/>
                </a:lnTo>
                <a:close/>
              </a:path>
              <a:path w="38734" h="97155">
                <a:moveTo>
                  <a:pt x="29950" y="53396"/>
                </a:moveTo>
                <a:lnTo>
                  <a:pt x="25443" y="53396"/>
                </a:lnTo>
                <a:lnTo>
                  <a:pt x="28430" y="51544"/>
                </a:lnTo>
                <a:lnTo>
                  <a:pt x="30042" y="52918"/>
                </a:lnTo>
                <a:lnTo>
                  <a:pt x="29950" y="53396"/>
                </a:lnTo>
                <a:close/>
              </a:path>
              <a:path w="38734" h="97155">
                <a:moveTo>
                  <a:pt x="33333" y="79437"/>
                </a:moveTo>
                <a:lnTo>
                  <a:pt x="19172" y="79437"/>
                </a:lnTo>
                <a:lnTo>
                  <a:pt x="17826" y="78123"/>
                </a:lnTo>
                <a:lnTo>
                  <a:pt x="17380" y="76451"/>
                </a:lnTo>
                <a:lnTo>
                  <a:pt x="17809" y="74002"/>
                </a:lnTo>
                <a:lnTo>
                  <a:pt x="16808" y="74002"/>
                </a:lnTo>
                <a:lnTo>
                  <a:pt x="12841" y="73763"/>
                </a:lnTo>
                <a:lnTo>
                  <a:pt x="12007" y="70120"/>
                </a:lnTo>
                <a:lnTo>
                  <a:pt x="11320" y="66715"/>
                </a:lnTo>
                <a:lnTo>
                  <a:pt x="13558" y="62594"/>
                </a:lnTo>
                <a:lnTo>
                  <a:pt x="31013" y="62594"/>
                </a:lnTo>
                <a:lnTo>
                  <a:pt x="30520" y="63251"/>
                </a:lnTo>
                <a:lnTo>
                  <a:pt x="28904" y="66715"/>
                </a:lnTo>
                <a:lnTo>
                  <a:pt x="30580" y="70120"/>
                </a:lnTo>
                <a:lnTo>
                  <a:pt x="30580" y="72927"/>
                </a:lnTo>
                <a:lnTo>
                  <a:pt x="35776" y="74002"/>
                </a:lnTo>
                <a:lnTo>
                  <a:pt x="38225" y="77645"/>
                </a:lnTo>
                <a:lnTo>
                  <a:pt x="37402" y="78123"/>
                </a:lnTo>
                <a:lnTo>
                  <a:pt x="34044" y="78123"/>
                </a:lnTo>
                <a:lnTo>
                  <a:pt x="33333" y="79437"/>
                </a:lnTo>
                <a:close/>
              </a:path>
              <a:path w="38734" h="97155">
                <a:moveTo>
                  <a:pt x="15385" y="84753"/>
                </a:moveTo>
                <a:lnTo>
                  <a:pt x="12413" y="84753"/>
                </a:lnTo>
                <a:lnTo>
                  <a:pt x="12183" y="82065"/>
                </a:lnTo>
                <a:lnTo>
                  <a:pt x="12077" y="80823"/>
                </a:lnTo>
                <a:lnTo>
                  <a:pt x="11958" y="79437"/>
                </a:lnTo>
                <a:lnTo>
                  <a:pt x="11846" y="78123"/>
                </a:lnTo>
                <a:lnTo>
                  <a:pt x="11826" y="77884"/>
                </a:lnTo>
                <a:lnTo>
                  <a:pt x="19172" y="79437"/>
                </a:lnTo>
                <a:lnTo>
                  <a:pt x="33333" y="79437"/>
                </a:lnTo>
                <a:lnTo>
                  <a:pt x="32582" y="80823"/>
                </a:lnTo>
                <a:lnTo>
                  <a:pt x="34800" y="80823"/>
                </a:lnTo>
                <a:lnTo>
                  <a:pt x="34270" y="82065"/>
                </a:lnTo>
                <a:lnTo>
                  <a:pt x="15111" y="82065"/>
                </a:lnTo>
                <a:lnTo>
                  <a:pt x="15332" y="84231"/>
                </a:lnTo>
                <a:lnTo>
                  <a:pt x="15385" y="84753"/>
                </a:lnTo>
                <a:close/>
              </a:path>
              <a:path w="38734" h="97155">
                <a:moveTo>
                  <a:pt x="32753" y="80823"/>
                </a:moveTo>
                <a:lnTo>
                  <a:pt x="32582" y="80823"/>
                </a:lnTo>
                <a:lnTo>
                  <a:pt x="34044" y="78123"/>
                </a:lnTo>
                <a:lnTo>
                  <a:pt x="34682" y="79437"/>
                </a:lnTo>
                <a:lnTo>
                  <a:pt x="34783" y="79644"/>
                </a:lnTo>
                <a:lnTo>
                  <a:pt x="32753" y="80823"/>
                </a:lnTo>
                <a:close/>
              </a:path>
              <a:path w="38734" h="97155">
                <a:moveTo>
                  <a:pt x="34783" y="79644"/>
                </a:moveTo>
                <a:lnTo>
                  <a:pt x="34044" y="78123"/>
                </a:lnTo>
                <a:lnTo>
                  <a:pt x="37402" y="78123"/>
                </a:lnTo>
                <a:lnTo>
                  <a:pt x="34783" y="79644"/>
                </a:lnTo>
                <a:close/>
              </a:path>
              <a:path w="38734" h="97155">
                <a:moveTo>
                  <a:pt x="34800" y="80823"/>
                </a:moveTo>
                <a:lnTo>
                  <a:pt x="32776" y="80823"/>
                </a:lnTo>
                <a:lnTo>
                  <a:pt x="34783" y="79644"/>
                </a:lnTo>
                <a:lnTo>
                  <a:pt x="35060" y="80214"/>
                </a:lnTo>
                <a:lnTo>
                  <a:pt x="34800" y="80823"/>
                </a:lnTo>
                <a:close/>
              </a:path>
              <a:path w="38734" h="97155">
                <a:moveTo>
                  <a:pt x="16604" y="96698"/>
                </a:moveTo>
                <a:lnTo>
                  <a:pt x="15111" y="82065"/>
                </a:lnTo>
                <a:lnTo>
                  <a:pt x="18368" y="85539"/>
                </a:lnTo>
                <a:lnTo>
                  <a:pt x="18336" y="85709"/>
                </a:lnTo>
                <a:lnTo>
                  <a:pt x="18814" y="86186"/>
                </a:lnTo>
                <a:lnTo>
                  <a:pt x="19590" y="86843"/>
                </a:lnTo>
                <a:lnTo>
                  <a:pt x="21860" y="87162"/>
                </a:lnTo>
                <a:lnTo>
                  <a:pt x="29351" y="87162"/>
                </a:lnTo>
                <a:lnTo>
                  <a:pt x="28967" y="87441"/>
                </a:lnTo>
                <a:lnTo>
                  <a:pt x="26220" y="90547"/>
                </a:lnTo>
                <a:lnTo>
                  <a:pt x="23771" y="90547"/>
                </a:lnTo>
                <a:lnTo>
                  <a:pt x="21860" y="92159"/>
                </a:lnTo>
                <a:lnTo>
                  <a:pt x="20546" y="95564"/>
                </a:lnTo>
                <a:lnTo>
                  <a:pt x="16604" y="96698"/>
                </a:lnTo>
                <a:close/>
              </a:path>
              <a:path w="38734" h="97155">
                <a:moveTo>
                  <a:pt x="29351" y="87162"/>
                </a:moveTo>
                <a:lnTo>
                  <a:pt x="21860" y="87162"/>
                </a:lnTo>
                <a:lnTo>
                  <a:pt x="19590" y="86843"/>
                </a:lnTo>
                <a:lnTo>
                  <a:pt x="18368" y="85539"/>
                </a:lnTo>
                <a:lnTo>
                  <a:pt x="18515" y="84753"/>
                </a:lnTo>
                <a:lnTo>
                  <a:pt x="17630" y="84753"/>
                </a:lnTo>
                <a:lnTo>
                  <a:pt x="15111" y="82065"/>
                </a:lnTo>
                <a:lnTo>
                  <a:pt x="34270" y="82065"/>
                </a:lnTo>
                <a:lnTo>
                  <a:pt x="33278" y="84231"/>
                </a:lnTo>
                <a:lnTo>
                  <a:pt x="29351" y="87162"/>
                </a:lnTo>
                <a:close/>
              </a:path>
              <a:path w="38734" h="97155">
                <a:moveTo>
                  <a:pt x="19590" y="86843"/>
                </a:moveTo>
                <a:lnTo>
                  <a:pt x="18814" y="86186"/>
                </a:lnTo>
                <a:lnTo>
                  <a:pt x="18336" y="85709"/>
                </a:lnTo>
                <a:lnTo>
                  <a:pt x="18368" y="85539"/>
                </a:lnTo>
                <a:lnTo>
                  <a:pt x="19590" y="86843"/>
                </a:lnTo>
                <a:close/>
              </a:path>
            </a:pathLst>
          </a:custGeom>
          <a:solidFill>
            <a:srgbClr val="E84166"/>
          </a:solidFill>
        </p:spPr>
        <p:txBody>
          <a:bodyPr wrap="square" lIns="0" tIns="0" rIns="0" bIns="0" rtlCol="0"/>
          <a:lstStyle/>
          <a:p>
            <a:endParaRPr/>
          </a:p>
        </p:txBody>
      </p:sp>
      <p:grpSp>
        <p:nvGrpSpPr>
          <p:cNvPr id="133" name="object 133"/>
          <p:cNvGrpSpPr/>
          <p:nvPr/>
        </p:nvGrpSpPr>
        <p:grpSpPr>
          <a:xfrm>
            <a:off x="15097400" y="1995259"/>
            <a:ext cx="137795" cy="127635"/>
            <a:chOff x="15097400" y="1995259"/>
            <a:chExt cx="137795" cy="127635"/>
          </a:xfrm>
        </p:grpSpPr>
        <p:sp>
          <p:nvSpPr>
            <p:cNvPr id="134" name="object 134"/>
            <p:cNvSpPr/>
            <p:nvPr/>
          </p:nvSpPr>
          <p:spPr>
            <a:xfrm>
              <a:off x="15097400" y="1995259"/>
              <a:ext cx="54610" cy="51435"/>
            </a:xfrm>
            <a:custGeom>
              <a:avLst/>
              <a:gdLst/>
              <a:ahLst/>
              <a:cxnLst/>
              <a:rect l="l" t="t" r="r" b="b"/>
              <a:pathLst>
                <a:path w="54609" h="51435">
                  <a:moveTo>
                    <a:pt x="13869" y="18933"/>
                  </a:moveTo>
                  <a:lnTo>
                    <a:pt x="11271" y="18933"/>
                  </a:lnTo>
                  <a:lnTo>
                    <a:pt x="9616" y="13140"/>
                  </a:lnTo>
                  <a:lnTo>
                    <a:pt x="11945" y="11766"/>
                  </a:lnTo>
                  <a:lnTo>
                    <a:pt x="13796" y="10930"/>
                  </a:lnTo>
                  <a:lnTo>
                    <a:pt x="14229" y="8481"/>
                  </a:lnTo>
                  <a:lnTo>
                    <a:pt x="14334" y="7884"/>
                  </a:lnTo>
                  <a:lnTo>
                    <a:pt x="18634" y="6928"/>
                  </a:lnTo>
                  <a:lnTo>
                    <a:pt x="21143" y="6749"/>
                  </a:lnTo>
                  <a:lnTo>
                    <a:pt x="20330" y="4257"/>
                  </a:lnTo>
                  <a:lnTo>
                    <a:pt x="20247" y="4001"/>
                  </a:lnTo>
                  <a:lnTo>
                    <a:pt x="21740" y="2628"/>
                  </a:lnTo>
                  <a:lnTo>
                    <a:pt x="25674" y="2628"/>
                  </a:lnTo>
                  <a:lnTo>
                    <a:pt x="25503" y="1373"/>
                  </a:lnTo>
                  <a:lnTo>
                    <a:pt x="25802" y="477"/>
                  </a:lnTo>
                  <a:lnTo>
                    <a:pt x="26638" y="0"/>
                  </a:lnTo>
                  <a:lnTo>
                    <a:pt x="33646" y="4257"/>
                  </a:lnTo>
                  <a:lnTo>
                    <a:pt x="40144" y="8481"/>
                  </a:lnTo>
                  <a:lnTo>
                    <a:pt x="46519" y="12884"/>
                  </a:lnTo>
                  <a:lnTo>
                    <a:pt x="51917" y="16783"/>
                  </a:lnTo>
                  <a:lnTo>
                    <a:pt x="16245" y="16783"/>
                  </a:lnTo>
                  <a:lnTo>
                    <a:pt x="13869" y="18933"/>
                  </a:lnTo>
                  <a:close/>
                </a:path>
                <a:path w="54609" h="51435">
                  <a:moveTo>
                    <a:pt x="54531" y="20785"/>
                  </a:moveTo>
                  <a:lnTo>
                    <a:pt x="13761" y="20785"/>
                  </a:lnTo>
                  <a:lnTo>
                    <a:pt x="14560" y="19650"/>
                  </a:lnTo>
                  <a:lnTo>
                    <a:pt x="15017" y="18933"/>
                  </a:lnTo>
                  <a:lnTo>
                    <a:pt x="16245" y="16783"/>
                  </a:lnTo>
                  <a:lnTo>
                    <a:pt x="51917" y="16783"/>
                  </a:lnTo>
                  <a:lnTo>
                    <a:pt x="52996" y="17563"/>
                  </a:lnTo>
                  <a:lnTo>
                    <a:pt x="54531" y="19650"/>
                  </a:lnTo>
                  <a:lnTo>
                    <a:pt x="54531" y="20785"/>
                  </a:lnTo>
                  <a:close/>
                </a:path>
                <a:path w="54609" h="51435">
                  <a:moveTo>
                    <a:pt x="9854" y="19650"/>
                  </a:moveTo>
                  <a:lnTo>
                    <a:pt x="10093" y="18933"/>
                  </a:lnTo>
                  <a:lnTo>
                    <a:pt x="14513" y="18933"/>
                  </a:lnTo>
                  <a:lnTo>
                    <a:pt x="9854" y="19650"/>
                  </a:lnTo>
                  <a:close/>
                </a:path>
                <a:path w="54609" h="51435">
                  <a:moveTo>
                    <a:pt x="3046" y="32611"/>
                  </a:moveTo>
                  <a:lnTo>
                    <a:pt x="3154" y="30998"/>
                  </a:lnTo>
                  <a:lnTo>
                    <a:pt x="2090" y="30043"/>
                  </a:lnTo>
                  <a:lnTo>
                    <a:pt x="2090" y="29326"/>
                  </a:lnTo>
                  <a:lnTo>
                    <a:pt x="2747" y="28310"/>
                  </a:lnTo>
                  <a:lnTo>
                    <a:pt x="358" y="24906"/>
                  </a:lnTo>
                  <a:lnTo>
                    <a:pt x="2568" y="22756"/>
                  </a:lnTo>
                  <a:lnTo>
                    <a:pt x="9436" y="21800"/>
                  </a:lnTo>
                  <a:lnTo>
                    <a:pt x="9669" y="20785"/>
                  </a:lnTo>
                  <a:lnTo>
                    <a:pt x="9854" y="19650"/>
                  </a:lnTo>
                  <a:lnTo>
                    <a:pt x="14513" y="18933"/>
                  </a:lnTo>
                  <a:lnTo>
                    <a:pt x="9741" y="18933"/>
                  </a:lnTo>
                  <a:lnTo>
                    <a:pt x="13005" y="19650"/>
                  </a:lnTo>
                  <a:lnTo>
                    <a:pt x="12199" y="19650"/>
                  </a:lnTo>
                  <a:lnTo>
                    <a:pt x="13536" y="20785"/>
                  </a:lnTo>
                  <a:lnTo>
                    <a:pt x="53046" y="20785"/>
                  </a:lnTo>
                  <a:lnTo>
                    <a:pt x="52976" y="22756"/>
                  </a:lnTo>
                  <a:lnTo>
                    <a:pt x="52918" y="24368"/>
                  </a:lnTo>
                  <a:lnTo>
                    <a:pt x="52817" y="24906"/>
                  </a:lnTo>
                  <a:lnTo>
                    <a:pt x="52704" y="25503"/>
                  </a:lnTo>
                  <a:lnTo>
                    <a:pt x="48021" y="25503"/>
                  </a:lnTo>
                  <a:lnTo>
                    <a:pt x="47288" y="26399"/>
                  </a:lnTo>
                  <a:lnTo>
                    <a:pt x="44198" y="26399"/>
                  </a:lnTo>
                  <a:lnTo>
                    <a:pt x="43962" y="27448"/>
                  </a:lnTo>
                  <a:lnTo>
                    <a:pt x="43885" y="27789"/>
                  </a:lnTo>
                  <a:lnTo>
                    <a:pt x="43768" y="28310"/>
                  </a:lnTo>
                  <a:lnTo>
                    <a:pt x="43704" y="28593"/>
                  </a:lnTo>
                  <a:lnTo>
                    <a:pt x="42167" y="29326"/>
                  </a:lnTo>
                  <a:lnTo>
                    <a:pt x="40853" y="31595"/>
                  </a:lnTo>
                  <a:lnTo>
                    <a:pt x="3882" y="31595"/>
                  </a:lnTo>
                  <a:lnTo>
                    <a:pt x="3046" y="32611"/>
                  </a:lnTo>
                  <a:close/>
                </a:path>
                <a:path w="54609" h="51435">
                  <a:moveTo>
                    <a:pt x="51903" y="29744"/>
                  </a:moveTo>
                  <a:lnTo>
                    <a:pt x="48021" y="25503"/>
                  </a:lnTo>
                  <a:lnTo>
                    <a:pt x="52704" y="25503"/>
                  </a:lnTo>
                  <a:lnTo>
                    <a:pt x="51982" y="29326"/>
                  </a:lnTo>
                  <a:lnTo>
                    <a:pt x="51903" y="29744"/>
                  </a:lnTo>
                  <a:close/>
                </a:path>
                <a:path w="54609" h="51435">
                  <a:moveTo>
                    <a:pt x="45692" y="27789"/>
                  </a:moveTo>
                  <a:lnTo>
                    <a:pt x="45530" y="27789"/>
                  </a:lnTo>
                  <a:lnTo>
                    <a:pt x="45163" y="27448"/>
                  </a:lnTo>
                  <a:lnTo>
                    <a:pt x="44198" y="26399"/>
                  </a:lnTo>
                  <a:lnTo>
                    <a:pt x="47288" y="26399"/>
                  </a:lnTo>
                  <a:lnTo>
                    <a:pt x="46946" y="26817"/>
                  </a:lnTo>
                  <a:lnTo>
                    <a:pt x="45692" y="27789"/>
                  </a:lnTo>
                  <a:close/>
                </a:path>
                <a:path w="54609" h="51435">
                  <a:moveTo>
                    <a:pt x="44392" y="36613"/>
                  </a:moveTo>
                  <a:lnTo>
                    <a:pt x="38113" y="36613"/>
                  </a:lnTo>
                  <a:lnTo>
                    <a:pt x="39957" y="35717"/>
                  </a:lnTo>
                  <a:lnTo>
                    <a:pt x="40128" y="35000"/>
                  </a:lnTo>
                  <a:lnTo>
                    <a:pt x="41000" y="32611"/>
                  </a:lnTo>
                  <a:lnTo>
                    <a:pt x="41228" y="32328"/>
                  </a:lnTo>
                  <a:lnTo>
                    <a:pt x="42406" y="30998"/>
                  </a:lnTo>
                  <a:lnTo>
                    <a:pt x="43769" y="28593"/>
                  </a:lnTo>
                  <a:lnTo>
                    <a:pt x="45503" y="27789"/>
                  </a:lnTo>
                  <a:lnTo>
                    <a:pt x="52188" y="33985"/>
                  </a:lnTo>
                  <a:lnTo>
                    <a:pt x="45691" y="33985"/>
                  </a:lnTo>
                  <a:lnTo>
                    <a:pt x="44392" y="36613"/>
                  </a:lnTo>
                  <a:close/>
                </a:path>
                <a:path w="54609" h="51435">
                  <a:moveTo>
                    <a:pt x="40715" y="32909"/>
                  </a:moveTo>
                  <a:lnTo>
                    <a:pt x="40727" y="32328"/>
                  </a:lnTo>
                  <a:lnTo>
                    <a:pt x="40853" y="31595"/>
                  </a:lnTo>
                  <a:lnTo>
                    <a:pt x="42167" y="29326"/>
                  </a:lnTo>
                  <a:lnTo>
                    <a:pt x="43771" y="28593"/>
                  </a:lnTo>
                  <a:lnTo>
                    <a:pt x="43316" y="29326"/>
                  </a:lnTo>
                  <a:lnTo>
                    <a:pt x="42406" y="30998"/>
                  </a:lnTo>
                  <a:lnTo>
                    <a:pt x="40715" y="32909"/>
                  </a:lnTo>
                  <a:close/>
                </a:path>
                <a:path w="54609" h="51435">
                  <a:moveTo>
                    <a:pt x="39422" y="34522"/>
                  </a:moveTo>
                  <a:lnTo>
                    <a:pt x="2389" y="34522"/>
                  </a:lnTo>
                  <a:lnTo>
                    <a:pt x="2819" y="33985"/>
                  </a:lnTo>
                  <a:lnTo>
                    <a:pt x="3643" y="33686"/>
                  </a:lnTo>
                  <a:lnTo>
                    <a:pt x="4694" y="33686"/>
                  </a:lnTo>
                  <a:lnTo>
                    <a:pt x="5315" y="32909"/>
                  </a:lnTo>
                  <a:lnTo>
                    <a:pt x="3882" y="31595"/>
                  </a:lnTo>
                  <a:lnTo>
                    <a:pt x="40853" y="31595"/>
                  </a:lnTo>
                  <a:lnTo>
                    <a:pt x="40727" y="32328"/>
                  </a:lnTo>
                  <a:lnTo>
                    <a:pt x="40648" y="32909"/>
                  </a:lnTo>
                  <a:lnTo>
                    <a:pt x="40092" y="33686"/>
                  </a:lnTo>
                  <a:lnTo>
                    <a:pt x="39422" y="34522"/>
                  </a:lnTo>
                  <a:close/>
                </a:path>
                <a:path w="54609" h="51435">
                  <a:moveTo>
                    <a:pt x="43092" y="39241"/>
                  </a:moveTo>
                  <a:lnTo>
                    <a:pt x="42170" y="39241"/>
                  </a:lnTo>
                  <a:lnTo>
                    <a:pt x="36613" y="38046"/>
                  </a:lnTo>
                  <a:lnTo>
                    <a:pt x="40767" y="32909"/>
                  </a:lnTo>
                  <a:lnTo>
                    <a:pt x="40598" y="32909"/>
                  </a:lnTo>
                  <a:lnTo>
                    <a:pt x="39957" y="35717"/>
                  </a:lnTo>
                  <a:lnTo>
                    <a:pt x="38113" y="36613"/>
                  </a:lnTo>
                  <a:lnTo>
                    <a:pt x="44392" y="36613"/>
                  </a:lnTo>
                  <a:lnTo>
                    <a:pt x="43092" y="39241"/>
                  </a:lnTo>
                  <a:close/>
                </a:path>
                <a:path w="54609" h="51435">
                  <a:moveTo>
                    <a:pt x="52381" y="34164"/>
                  </a:moveTo>
                  <a:lnTo>
                    <a:pt x="45691" y="33985"/>
                  </a:lnTo>
                  <a:lnTo>
                    <a:pt x="52188" y="33985"/>
                  </a:lnTo>
                  <a:lnTo>
                    <a:pt x="52381" y="34164"/>
                  </a:lnTo>
                  <a:close/>
                </a:path>
                <a:path w="54609" h="51435">
                  <a:moveTo>
                    <a:pt x="3942" y="38524"/>
                  </a:moveTo>
                  <a:lnTo>
                    <a:pt x="2269" y="37807"/>
                  </a:lnTo>
                  <a:lnTo>
                    <a:pt x="1871" y="36613"/>
                  </a:lnTo>
                  <a:lnTo>
                    <a:pt x="1771" y="36314"/>
                  </a:lnTo>
                  <a:lnTo>
                    <a:pt x="1672" y="36015"/>
                  </a:lnTo>
                  <a:lnTo>
                    <a:pt x="0" y="35000"/>
                  </a:lnTo>
                  <a:lnTo>
                    <a:pt x="304" y="34522"/>
                  </a:lnTo>
                  <a:lnTo>
                    <a:pt x="418" y="34343"/>
                  </a:lnTo>
                  <a:lnTo>
                    <a:pt x="2389" y="34522"/>
                  </a:lnTo>
                  <a:lnTo>
                    <a:pt x="39422" y="34522"/>
                  </a:lnTo>
                  <a:lnTo>
                    <a:pt x="38002" y="36314"/>
                  </a:lnTo>
                  <a:lnTo>
                    <a:pt x="34223" y="36314"/>
                  </a:lnTo>
                  <a:lnTo>
                    <a:pt x="34122" y="36613"/>
                  </a:lnTo>
                  <a:lnTo>
                    <a:pt x="23711" y="36613"/>
                  </a:lnTo>
                  <a:lnTo>
                    <a:pt x="22502" y="38225"/>
                  </a:lnTo>
                  <a:lnTo>
                    <a:pt x="6749" y="38225"/>
                  </a:lnTo>
                  <a:lnTo>
                    <a:pt x="3942" y="38524"/>
                  </a:lnTo>
                  <a:close/>
                </a:path>
                <a:path w="54609" h="51435">
                  <a:moveTo>
                    <a:pt x="37765" y="36613"/>
                  </a:moveTo>
                  <a:lnTo>
                    <a:pt x="36826" y="36613"/>
                  </a:lnTo>
                  <a:lnTo>
                    <a:pt x="34223" y="36314"/>
                  </a:lnTo>
                  <a:lnTo>
                    <a:pt x="38002" y="36314"/>
                  </a:lnTo>
                  <a:lnTo>
                    <a:pt x="37765" y="36613"/>
                  </a:lnTo>
                  <a:close/>
                </a:path>
                <a:path w="54609" h="51435">
                  <a:moveTo>
                    <a:pt x="30401" y="39718"/>
                  </a:moveTo>
                  <a:lnTo>
                    <a:pt x="25921" y="37509"/>
                  </a:lnTo>
                  <a:lnTo>
                    <a:pt x="23711" y="36613"/>
                  </a:lnTo>
                  <a:lnTo>
                    <a:pt x="34122" y="36613"/>
                  </a:lnTo>
                  <a:lnTo>
                    <a:pt x="33228" y="39241"/>
                  </a:lnTo>
                  <a:lnTo>
                    <a:pt x="33609" y="39241"/>
                  </a:lnTo>
                  <a:lnTo>
                    <a:pt x="30401" y="39718"/>
                  </a:lnTo>
                  <a:close/>
                </a:path>
                <a:path w="54609" h="51435">
                  <a:moveTo>
                    <a:pt x="17918" y="44079"/>
                  </a:moveTo>
                  <a:lnTo>
                    <a:pt x="9563" y="44079"/>
                  </a:lnTo>
                  <a:lnTo>
                    <a:pt x="8884" y="42526"/>
                  </a:lnTo>
                  <a:lnTo>
                    <a:pt x="7824" y="40256"/>
                  </a:lnTo>
                  <a:lnTo>
                    <a:pt x="6749" y="38225"/>
                  </a:lnTo>
                  <a:lnTo>
                    <a:pt x="22502" y="38225"/>
                  </a:lnTo>
                  <a:lnTo>
                    <a:pt x="20247" y="41271"/>
                  </a:lnTo>
                  <a:lnTo>
                    <a:pt x="18515" y="41570"/>
                  </a:lnTo>
                  <a:lnTo>
                    <a:pt x="17739" y="42526"/>
                  </a:lnTo>
                  <a:lnTo>
                    <a:pt x="17794" y="43003"/>
                  </a:lnTo>
                  <a:lnTo>
                    <a:pt x="17918" y="44079"/>
                  </a:lnTo>
                  <a:close/>
                </a:path>
                <a:path w="54609" h="51435">
                  <a:moveTo>
                    <a:pt x="20606" y="51365"/>
                  </a:moveTo>
                  <a:lnTo>
                    <a:pt x="14872" y="47483"/>
                  </a:lnTo>
                  <a:lnTo>
                    <a:pt x="13558" y="45452"/>
                  </a:lnTo>
                  <a:lnTo>
                    <a:pt x="11826" y="44377"/>
                  </a:lnTo>
                  <a:lnTo>
                    <a:pt x="8142" y="44079"/>
                  </a:lnTo>
                  <a:lnTo>
                    <a:pt x="17918" y="44079"/>
                  </a:lnTo>
                  <a:lnTo>
                    <a:pt x="25324" y="43003"/>
                  </a:lnTo>
                  <a:lnTo>
                    <a:pt x="20606" y="51365"/>
                  </a:lnTo>
                  <a:close/>
                </a:path>
              </a:pathLst>
            </a:custGeom>
            <a:solidFill>
              <a:srgbClr val="D32DC4"/>
            </a:solidFill>
          </p:spPr>
          <p:txBody>
            <a:bodyPr wrap="square" lIns="0" tIns="0" rIns="0" bIns="0" rtlCol="0"/>
            <a:lstStyle/>
            <a:p>
              <a:endParaRPr/>
            </a:p>
          </p:txBody>
        </p:sp>
        <p:sp>
          <p:nvSpPr>
            <p:cNvPr id="135" name="object 135"/>
            <p:cNvSpPr/>
            <p:nvPr/>
          </p:nvSpPr>
          <p:spPr>
            <a:xfrm>
              <a:off x="15177661" y="2060362"/>
              <a:ext cx="57785" cy="62230"/>
            </a:xfrm>
            <a:custGeom>
              <a:avLst/>
              <a:gdLst/>
              <a:ahLst/>
              <a:cxnLst/>
              <a:rect l="l" t="t" r="r" b="b"/>
              <a:pathLst>
                <a:path w="57784" h="62230">
                  <a:moveTo>
                    <a:pt x="39994" y="35776"/>
                  </a:moveTo>
                  <a:lnTo>
                    <a:pt x="11839" y="35776"/>
                  </a:lnTo>
                  <a:lnTo>
                    <a:pt x="12436" y="34761"/>
                  </a:lnTo>
                  <a:lnTo>
                    <a:pt x="11540" y="30819"/>
                  </a:lnTo>
                  <a:lnTo>
                    <a:pt x="14706" y="29386"/>
                  </a:lnTo>
                  <a:lnTo>
                    <a:pt x="13631" y="27833"/>
                  </a:lnTo>
                  <a:lnTo>
                    <a:pt x="10943" y="26280"/>
                  </a:lnTo>
                  <a:lnTo>
                    <a:pt x="11958" y="23473"/>
                  </a:lnTo>
                  <a:lnTo>
                    <a:pt x="12018" y="20785"/>
                  </a:lnTo>
                  <a:lnTo>
                    <a:pt x="11122" y="18097"/>
                  </a:lnTo>
                  <a:lnTo>
                    <a:pt x="12974" y="16066"/>
                  </a:lnTo>
                  <a:lnTo>
                    <a:pt x="14885" y="14334"/>
                  </a:lnTo>
                  <a:lnTo>
                    <a:pt x="16856" y="12841"/>
                  </a:lnTo>
                  <a:lnTo>
                    <a:pt x="15901" y="10870"/>
                  </a:lnTo>
                  <a:lnTo>
                    <a:pt x="17453" y="9377"/>
                  </a:lnTo>
                  <a:lnTo>
                    <a:pt x="19544" y="9078"/>
                  </a:lnTo>
                  <a:lnTo>
                    <a:pt x="18827" y="2986"/>
                  </a:lnTo>
                  <a:lnTo>
                    <a:pt x="23725" y="0"/>
                  </a:lnTo>
                  <a:lnTo>
                    <a:pt x="27726" y="5136"/>
                  </a:lnTo>
                  <a:lnTo>
                    <a:pt x="28991" y="5136"/>
                  </a:lnTo>
                  <a:lnTo>
                    <a:pt x="34008" y="11145"/>
                  </a:lnTo>
                  <a:lnTo>
                    <a:pt x="39000" y="17463"/>
                  </a:lnTo>
                  <a:lnTo>
                    <a:pt x="48425" y="30819"/>
                  </a:lnTo>
                  <a:lnTo>
                    <a:pt x="45063" y="33805"/>
                  </a:lnTo>
                  <a:lnTo>
                    <a:pt x="40090" y="33805"/>
                  </a:lnTo>
                  <a:lnTo>
                    <a:pt x="39612" y="34522"/>
                  </a:lnTo>
                  <a:lnTo>
                    <a:pt x="39685" y="34761"/>
                  </a:lnTo>
                  <a:lnTo>
                    <a:pt x="39794" y="35119"/>
                  </a:lnTo>
                  <a:lnTo>
                    <a:pt x="39903" y="35478"/>
                  </a:lnTo>
                  <a:lnTo>
                    <a:pt x="39994" y="35776"/>
                  </a:lnTo>
                  <a:close/>
                </a:path>
                <a:path w="57784" h="62230">
                  <a:moveTo>
                    <a:pt x="28991" y="5136"/>
                  </a:moveTo>
                  <a:lnTo>
                    <a:pt x="27726" y="5136"/>
                  </a:lnTo>
                  <a:lnTo>
                    <a:pt x="28742" y="4837"/>
                  </a:lnTo>
                  <a:lnTo>
                    <a:pt x="28991" y="5136"/>
                  </a:lnTo>
                  <a:close/>
                </a:path>
                <a:path w="57784" h="62230">
                  <a:moveTo>
                    <a:pt x="12317" y="62176"/>
                  </a:moveTo>
                  <a:lnTo>
                    <a:pt x="8554" y="56801"/>
                  </a:lnTo>
                  <a:lnTo>
                    <a:pt x="8609" y="56144"/>
                  </a:lnTo>
                  <a:lnTo>
                    <a:pt x="8725" y="54770"/>
                  </a:lnTo>
                  <a:lnTo>
                    <a:pt x="8846" y="53336"/>
                  </a:lnTo>
                  <a:lnTo>
                    <a:pt x="8972" y="51843"/>
                  </a:lnTo>
                  <a:lnTo>
                    <a:pt x="7001" y="50111"/>
                  </a:lnTo>
                  <a:lnTo>
                    <a:pt x="8076" y="43660"/>
                  </a:lnTo>
                  <a:lnTo>
                    <a:pt x="7001" y="41928"/>
                  </a:lnTo>
                  <a:lnTo>
                    <a:pt x="164" y="41928"/>
                  </a:lnTo>
                  <a:lnTo>
                    <a:pt x="2880" y="40853"/>
                  </a:lnTo>
                  <a:lnTo>
                    <a:pt x="2447" y="38882"/>
                  </a:lnTo>
                  <a:lnTo>
                    <a:pt x="2342" y="38404"/>
                  </a:lnTo>
                  <a:lnTo>
                    <a:pt x="2760" y="37090"/>
                  </a:lnTo>
                  <a:lnTo>
                    <a:pt x="4134" y="36852"/>
                  </a:lnTo>
                  <a:lnTo>
                    <a:pt x="3418" y="35119"/>
                  </a:lnTo>
                  <a:lnTo>
                    <a:pt x="4366" y="33805"/>
                  </a:lnTo>
                  <a:lnTo>
                    <a:pt x="4604" y="33805"/>
                  </a:lnTo>
                  <a:lnTo>
                    <a:pt x="5627" y="33208"/>
                  </a:lnTo>
                  <a:lnTo>
                    <a:pt x="5398" y="30819"/>
                  </a:lnTo>
                  <a:lnTo>
                    <a:pt x="5295" y="29744"/>
                  </a:lnTo>
                  <a:lnTo>
                    <a:pt x="5209" y="28848"/>
                  </a:lnTo>
                  <a:lnTo>
                    <a:pt x="9450" y="29744"/>
                  </a:lnTo>
                  <a:lnTo>
                    <a:pt x="9513" y="30819"/>
                  </a:lnTo>
                  <a:lnTo>
                    <a:pt x="9636" y="32909"/>
                  </a:lnTo>
                  <a:lnTo>
                    <a:pt x="9689" y="33805"/>
                  </a:lnTo>
                  <a:lnTo>
                    <a:pt x="11839" y="35776"/>
                  </a:lnTo>
                  <a:lnTo>
                    <a:pt x="39994" y="35776"/>
                  </a:lnTo>
                  <a:lnTo>
                    <a:pt x="40212" y="36493"/>
                  </a:lnTo>
                  <a:lnTo>
                    <a:pt x="34655" y="36493"/>
                  </a:lnTo>
                  <a:lnTo>
                    <a:pt x="34253" y="38404"/>
                  </a:lnTo>
                  <a:lnTo>
                    <a:pt x="34152" y="38882"/>
                  </a:lnTo>
                  <a:lnTo>
                    <a:pt x="34026" y="39480"/>
                  </a:lnTo>
                  <a:lnTo>
                    <a:pt x="33938" y="39898"/>
                  </a:lnTo>
                  <a:lnTo>
                    <a:pt x="35368" y="40263"/>
                  </a:lnTo>
                  <a:lnTo>
                    <a:pt x="35222" y="40555"/>
                  </a:lnTo>
                  <a:lnTo>
                    <a:pt x="36507" y="40555"/>
                  </a:lnTo>
                  <a:lnTo>
                    <a:pt x="36832" y="41331"/>
                  </a:lnTo>
                  <a:lnTo>
                    <a:pt x="35670" y="41331"/>
                  </a:lnTo>
                  <a:lnTo>
                    <a:pt x="31012" y="43422"/>
                  </a:lnTo>
                  <a:lnTo>
                    <a:pt x="31989" y="44616"/>
                  </a:lnTo>
                  <a:lnTo>
                    <a:pt x="28384" y="44616"/>
                  </a:lnTo>
                  <a:lnTo>
                    <a:pt x="27607" y="44855"/>
                  </a:lnTo>
                  <a:lnTo>
                    <a:pt x="26651" y="45213"/>
                  </a:lnTo>
                  <a:lnTo>
                    <a:pt x="26353" y="46408"/>
                  </a:lnTo>
                  <a:lnTo>
                    <a:pt x="25756" y="46766"/>
                  </a:lnTo>
                  <a:lnTo>
                    <a:pt x="25971" y="47483"/>
                  </a:lnTo>
                  <a:lnTo>
                    <a:pt x="27965" y="47483"/>
                  </a:lnTo>
                  <a:lnTo>
                    <a:pt x="12198" y="47961"/>
                  </a:lnTo>
                  <a:lnTo>
                    <a:pt x="19919" y="47961"/>
                  </a:lnTo>
                  <a:lnTo>
                    <a:pt x="19066" y="49215"/>
                  </a:lnTo>
                  <a:lnTo>
                    <a:pt x="19592" y="51843"/>
                  </a:lnTo>
                  <a:lnTo>
                    <a:pt x="19639" y="52082"/>
                  </a:lnTo>
                  <a:lnTo>
                    <a:pt x="19723" y="52500"/>
                  </a:lnTo>
                  <a:lnTo>
                    <a:pt x="20559" y="53336"/>
                  </a:lnTo>
                  <a:lnTo>
                    <a:pt x="22052" y="53336"/>
                  </a:lnTo>
                  <a:lnTo>
                    <a:pt x="23128" y="54411"/>
                  </a:lnTo>
                  <a:lnTo>
                    <a:pt x="16856" y="54411"/>
                  </a:lnTo>
                  <a:lnTo>
                    <a:pt x="16498" y="56144"/>
                  </a:lnTo>
                  <a:lnTo>
                    <a:pt x="16339" y="56144"/>
                  </a:lnTo>
                  <a:lnTo>
                    <a:pt x="12317" y="62176"/>
                  </a:lnTo>
                  <a:close/>
                </a:path>
                <a:path w="57784" h="62230">
                  <a:moveTo>
                    <a:pt x="49921" y="36493"/>
                  </a:moveTo>
                  <a:lnTo>
                    <a:pt x="48153" y="36493"/>
                  </a:lnTo>
                  <a:lnTo>
                    <a:pt x="48034" y="32909"/>
                  </a:lnTo>
                  <a:lnTo>
                    <a:pt x="50483" y="35478"/>
                  </a:lnTo>
                  <a:lnTo>
                    <a:pt x="49921" y="36493"/>
                  </a:lnTo>
                  <a:close/>
                </a:path>
                <a:path w="57784" h="62230">
                  <a:moveTo>
                    <a:pt x="44331" y="46587"/>
                  </a:moveTo>
                  <a:lnTo>
                    <a:pt x="42181" y="38882"/>
                  </a:lnTo>
                  <a:lnTo>
                    <a:pt x="41822" y="37688"/>
                  </a:lnTo>
                  <a:lnTo>
                    <a:pt x="42240" y="35776"/>
                  </a:lnTo>
                  <a:lnTo>
                    <a:pt x="41882" y="35119"/>
                  </a:lnTo>
                  <a:lnTo>
                    <a:pt x="39090" y="33805"/>
                  </a:lnTo>
                  <a:lnTo>
                    <a:pt x="48064" y="33805"/>
                  </a:lnTo>
                  <a:lnTo>
                    <a:pt x="48088" y="34522"/>
                  </a:lnTo>
                  <a:lnTo>
                    <a:pt x="45650" y="34522"/>
                  </a:lnTo>
                  <a:lnTo>
                    <a:pt x="45596" y="34761"/>
                  </a:lnTo>
                  <a:lnTo>
                    <a:pt x="45515" y="35119"/>
                  </a:lnTo>
                  <a:lnTo>
                    <a:pt x="45433" y="35478"/>
                  </a:lnTo>
                  <a:lnTo>
                    <a:pt x="46063" y="35776"/>
                  </a:lnTo>
                  <a:lnTo>
                    <a:pt x="48153" y="36493"/>
                  </a:lnTo>
                  <a:lnTo>
                    <a:pt x="49921" y="36493"/>
                  </a:lnTo>
                  <a:lnTo>
                    <a:pt x="44430" y="46408"/>
                  </a:lnTo>
                  <a:lnTo>
                    <a:pt x="44331" y="46587"/>
                  </a:lnTo>
                  <a:close/>
                </a:path>
                <a:path w="57784" h="62230">
                  <a:moveTo>
                    <a:pt x="57413" y="34522"/>
                  </a:moveTo>
                  <a:lnTo>
                    <a:pt x="49572" y="34522"/>
                  </a:lnTo>
                  <a:lnTo>
                    <a:pt x="48888" y="33805"/>
                  </a:lnTo>
                  <a:lnTo>
                    <a:pt x="22292" y="33805"/>
                  </a:lnTo>
                  <a:lnTo>
                    <a:pt x="57413" y="34522"/>
                  </a:lnTo>
                  <a:close/>
                </a:path>
                <a:path w="57784" h="62230">
                  <a:moveTo>
                    <a:pt x="35369" y="40555"/>
                  </a:moveTo>
                  <a:lnTo>
                    <a:pt x="35222" y="40555"/>
                  </a:lnTo>
                  <a:lnTo>
                    <a:pt x="36656" y="37688"/>
                  </a:lnTo>
                  <a:lnTo>
                    <a:pt x="36745" y="37509"/>
                  </a:lnTo>
                  <a:lnTo>
                    <a:pt x="34655" y="36493"/>
                  </a:lnTo>
                  <a:lnTo>
                    <a:pt x="40212" y="36493"/>
                  </a:lnTo>
                  <a:lnTo>
                    <a:pt x="40794" y="38404"/>
                  </a:lnTo>
                  <a:lnTo>
                    <a:pt x="40867" y="38643"/>
                  </a:lnTo>
                  <a:lnTo>
                    <a:pt x="38537" y="39480"/>
                  </a:lnTo>
                  <a:lnTo>
                    <a:pt x="35369" y="40555"/>
                  </a:lnTo>
                  <a:close/>
                </a:path>
                <a:path w="57784" h="62230">
                  <a:moveTo>
                    <a:pt x="36507" y="40555"/>
                  </a:moveTo>
                  <a:lnTo>
                    <a:pt x="35369" y="40555"/>
                  </a:lnTo>
                  <a:lnTo>
                    <a:pt x="36227" y="40263"/>
                  </a:lnTo>
                  <a:lnTo>
                    <a:pt x="35368" y="40263"/>
                  </a:lnTo>
                  <a:lnTo>
                    <a:pt x="36507" y="40555"/>
                  </a:lnTo>
                  <a:close/>
                </a:path>
                <a:path w="57784" h="62230">
                  <a:moveTo>
                    <a:pt x="37582" y="43123"/>
                  </a:moveTo>
                  <a:lnTo>
                    <a:pt x="35611" y="43123"/>
                  </a:lnTo>
                  <a:lnTo>
                    <a:pt x="35670" y="41331"/>
                  </a:lnTo>
                  <a:lnTo>
                    <a:pt x="36832" y="41331"/>
                  </a:lnTo>
                  <a:lnTo>
                    <a:pt x="37582" y="43123"/>
                  </a:lnTo>
                  <a:close/>
                </a:path>
                <a:path w="57784" h="62230">
                  <a:moveTo>
                    <a:pt x="3723" y="44855"/>
                  </a:moveTo>
                  <a:lnTo>
                    <a:pt x="3047" y="44855"/>
                  </a:lnTo>
                  <a:lnTo>
                    <a:pt x="610" y="44616"/>
                  </a:lnTo>
                  <a:lnTo>
                    <a:pt x="0" y="41928"/>
                  </a:lnTo>
                  <a:lnTo>
                    <a:pt x="7001" y="41928"/>
                  </a:lnTo>
                  <a:lnTo>
                    <a:pt x="3723" y="44855"/>
                  </a:lnTo>
                  <a:close/>
                </a:path>
                <a:path w="57784" h="62230">
                  <a:moveTo>
                    <a:pt x="31370" y="45512"/>
                  </a:moveTo>
                  <a:lnTo>
                    <a:pt x="28384" y="44616"/>
                  </a:lnTo>
                  <a:lnTo>
                    <a:pt x="31989" y="44616"/>
                  </a:lnTo>
                  <a:lnTo>
                    <a:pt x="31662" y="45213"/>
                  </a:lnTo>
                  <a:lnTo>
                    <a:pt x="31370" y="45512"/>
                  </a:lnTo>
                  <a:close/>
                </a:path>
                <a:path w="57784" h="62230">
                  <a:moveTo>
                    <a:pt x="25397" y="48140"/>
                  </a:moveTo>
                  <a:lnTo>
                    <a:pt x="24262" y="47483"/>
                  </a:lnTo>
                  <a:lnTo>
                    <a:pt x="25971" y="47483"/>
                  </a:lnTo>
                  <a:lnTo>
                    <a:pt x="26114" y="47961"/>
                  </a:lnTo>
                  <a:lnTo>
                    <a:pt x="25397" y="48140"/>
                  </a:lnTo>
                  <a:close/>
                </a:path>
                <a:path w="57784" h="62230">
                  <a:moveTo>
                    <a:pt x="22052" y="53336"/>
                  </a:moveTo>
                  <a:lnTo>
                    <a:pt x="20734" y="53336"/>
                  </a:lnTo>
                  <a:lnTo>
                    <a:pt x="22411" y="49693"/>
                  </a:lnTo>
                  <a:lnTo>
                    <a:pt x="24262" y="51126"/>
                  </a:lnTo>
                  <a:lnTo>
                    <a:pt x="24038" y="51843"/>
                  </a:lnTo>
                  <a:lnTo>
                    <a:pt x="23964" y="52082"/>
                  </a:lnTo>
                  <a:lnTo>
                    <a:pt x="23035" y="52500"/>
                  </a:lnTo>
                  <a:lnTo>
                    <a:pt x="22889" y="52500"/>
                  </a:lnTo>
                  <a:lnTo>
                    <a:pt x="22052" y="53336"/>
                  </a:lnTo>
                  <a:close/>
                </a:path>
                <a:path w="57784" h="62230">
                  <a:moveTo>
                    <a:pt x="17334" y="58831"/>
                  </a:moveTo>
                  <a:lnTo>
                    <a:pt x="18947" y="54770"/>
                  </a:lnTo>
                  <a:lnTo>
                    <a:pt x="17829" y="54770"/>
                  </a:lnTo>
                  <a:lnTo>
                    <a:pt x="16856" y="54411"/>
                  </a:lnTo>
                  <a:lnTo>
                    <a:pt x="23128" y="54411"/>
                  </a:lnTo>
                  <a:lnTo>
                    <a:pt x="22351" y="55427"/>
                  </a:lnTo>
                  <a:lnTo>
                    <a:pt x="20201" y="56144"/>
                  </a:lnTo>
                  <a:lnTo>
                    <a:pt x="19843" y="56144"/>
                  </a:lnTo>
                  <a:lnTo>
                    <a:pt x="19843" y="57756"/>
                  </a:lnTo>
                  <a:lnTo>
                    <a:pt x="17334" y="58831"/>
                  </a:lnTo>
                  <a:close/>
                </a:path>
              </a:pathLst>
            </a:custGeom>
            <a:solidFill>
              <a:srgbClr val="DD2FB0"/>
            </a:solidFill>
          </p:spPr>
          <p:txBody>
            <a:bodyPr wrap="square" lIns="0" tIns="0" rIns="0" bIns="0" rtlCol="0"/>
            <a:lstStyle/>
            <a:p>
              <a:endParaRPr/>
            </a:p>
          </p:txBody>
        </p:sp>
      </p:grpSp>
      <p:sp>
        <p:nvSpPr>
          <p:cNvPr id="136" name="object 136"/>
          <p:cNvSpPr/>
          <p:nvPr/>
        </p:nvSpPr>
        <p:spPr>
          <a:xfrm>
            <a:off x="14055078" y="2156225"/>
            <a:ext cx="99060" cy="33020"/>
          </a:xfrm>
          <a:custGeom>
            <a:avLst/>
            <a:gdLst/>
            <a:ahLst/>
            <a:cxnLst/>
            <a:rect l="l" t="t" r="r" b="b"/>
            <a:pathLst>
              <a:path w="99059" h="33019">
                <a:moveTo>
                  <a:pt x="84309" y="2793"/>
                </a:moveTo>
                <a:lnTo>
                  <a:pt x="83136" y="888"/>
                </a:lnTo>
                <a:lnTo>
                  <a:pt x="83393" y="888"/>
                </a:lnTo>
                <a:lnTo>
                  <a:pt x="84289" y="0"/>
                </a:lnTo>
                <a:lnTo>
                  <a:pt x="86559" y="634"/>
                </a:lnTo>
                <a:lnTo>
                  <a:pt x="87022" y="1777"/>
                </a:lnTo>
                <a:lnTo>
                  <a:pt x="87468" y="1777"/>
                </a:lnTo>
                <a:lnTo>
                  <a:pt x="84309" y="2793"/>
                </a:lnTo>
                <a:close/>
              </a:path>
              <a:path w="99059" h="33019">
                <a:moveTo>
                  <a:pt x="67522" y="3809"/>
                </a:moveTo>
                <a:lnTo>
                  <a:pt x="63598" y="3809"/>
                </a:lnTo>
                <a:lnTo>
                  <a:pt x="64119" y="1777"/>
                </a:lnTo>
                <a:lnTo>
                  <a:pt x="66789" y="1777"/>
                </a:lnTo>
                <a:lnTo>
                  <a:pt x="67522" y="3809"/>
                </a:lnTo>
                <a:close/>
              </a:path>
              <a:path w="99059" h="33019">
                <a:moveTo>
                  <a:pt x="69422" y="4444"/>
                </a:moveTo>
                <a:lnTo>
                  <a:pt x="68707" y="4444"/>
                </a:lnTo>
                <a:lnTo>
                  <a:pt x="61595" y="3809"/>
                </a:lnTo>
                <a:lnTo>
                  <a:pt x="67780" y="3809"/>
                </a:lnTo>
                <a:lnTo>
                  <a:pt x="70134" y="2412"/>
                </a:lnTo>
                <a:lnTo>
                  <a:pt x="70013" y="2793"/>
                </a:lnTo>
                <a:lnTo>
                  <a:pt x="69932" y="3047"/>
                </a:lnTo>
                <a:lnTo>
                  <a:pt x="69728" y="3428"/>
                </a:lnTo>
                <a:lnTo>
                  <a:pt x="69477" y="3809"/>
                </a:lnTo>
                <a:lnTo>
                  <a:pt x="69422" y="4444"/>
                </a:lnTo>
                <a:close/>
              </a:path>
              <a:path w="99059" h="33019">
                <a:moveTo>
                  <a:pt x="85782" y="5206"/>
                </a:moveTo>
                <a:lnTo>
                  <a:pt x="83197" y="3809"/>
                </a:lnTo>
                <a:lnTo>
                  <a:pt x="83520" y="3809"/>
                </a:lnTo>
                <a:lnTo>
                  <a:pt x="83961" y="3174"/>
                </a:lnTo>
                <a:lnTo>
                  <a:pt x="83233" y="3174"/>
                </a:lnTo>
                <a:lnTo>
                  <a:pt x="84309" y="2793"/>
                </a:lnTo>
                <a:lnTo>
                  <a:pt x="85782" y="5206"/>
                </a:lnTo>
                <a:close/>
              </a:path>
              <a:path w="99059" h="33019">
                <a:moveTo>
                  <a:pt x="80086" y="5333"/>
                </a:moveTo>
                <a:lnTo>
                  <a:pt x="79501" y="5333"/>
                </a:lnTo>
                <a:lnTo>
                  <a:pt x="79591" y="4952"/>
                </a:lnTo>
                <a:lnTo>
                  <a:pt x="79705" y="4444"/>
                </a:lnTo>
                <a:lnTo>
                  <a:pt x="82259" y="3047"/>
                </a:lnTo>
                <a:lnTo>
                  <a:pt x="83233" y="3174"/>
                </a:lnTo>
                <a:lnTo>
                  <a:pt x="82259" y="3428"/>
                </a:lnTo>
                <a:lnTo>
                  <a:pt x="83139" y="3809"/>
                </a:lnTo>
                <a:lnTo>
                  <a:pt x="83499" y="3809"/>
                </a:lnTo>
                <a:lnTo>
                  <a:pt x="82897" y="4952"/>
                </a:lnTo>
                <a:lnTo>
                  <a:pt x="80706" y="4952"/>
                </a:lnTo>
                <a:lnTo>
                  <a:pt x="80086" y="5333"/>
                </a:lnTo>
                <a:close/>
              </a:path>
              <a:path w="99059" h="33019">
                <a:moveTo>
                  <a:pt x="63688" y="4687"/>
                </a:moveTo>
                <a:lnTo>
                  <a:pt x="63390" y="4444"/>
                </a:lnTo>
                <a:lnTo>
                  <a:pt x="62935" y="3809"/>
                </a:lnTo>
                <a:lnTo>
                  <a:pt x="63545" y="3809"/>
                </a:lnTo>
                <a:lnTo>
                  <a:pt x="63648" y="4444"/>
                </a:lnTo>
                <a:lnTo>
                  <a:pt x="63688" y="4687"/>
                </a:lnTo>
                <a:close/>
              </a:path>
              <a:path w="99059" h="33019">
                <a:moveTo>
                  <a:pt x="63755" y="4952"/>
                </a:moveTo>
                <a:lnTo>
                  <a:pt x="63370" y="4952"/>
                </a:lnTo>
                <a:lnTo>
                  <a:pt x="65236" y="4317"/>
                </a:lnTo>
                <a:lnTo>
                  <a:pt x="65120" y="4687"/>
                </a:lnTo>
                <a:lnTo>
                  <a:pt x="63564" y="4687"/>
                </a:lnTo>
                <a:lnTo>
                  <a:pt x="63755" y="4952"/>
                </a:lnTo>
                <a:close/>
              </a:path>
              <a:path w="99059" h="33019">
                <a:moveTo>
                  <a:pt x="78103" y="11302"/>
                </a:moveTo>
                <a:lnTo>
                  <a:pt x="69251" y="11302"/>
                </a:lnTo>
                <a:lnTo>
                  <a:pt x="69328" y="4444"/>
                </a:lnTo>
                <a:lnTo>
                  <a:pt x="68880" y="4444"/>
                </a:lnTo>
                <a:lnTo>
                  <a:pt x="70248" y="4687"/>
                </a:lnTo>
                <a:lnTo>
                  <a:pt x="71906" y="4687"/>
                </a:lnTo>
                <a:lnTo>
                  <a:pt x="72009" y="4952"/>
                </a:lnTo>
                <a:lnTo>
                  <a:pt x="72108" y="5206"/>
                </a:lnTo>
                <a:lnTo>
                  <a:pt x="70369" y="5333"/>
                </a:lnTo>
                <a:lnTo>
                  <a:pt x="70851" y="6730"/>
                </a:lnTo>
                <a:lnTo>
                  <a:pt x="73240" y="7746"/>
                </a:lnTo>
                <a:lnTo>
                  <a:pt x="73164" y="8127"/>
                </a:lnTo>
                <a:lnTo>
                  <a:pt x="73089" y="8508"/>
                </a:lnTo>
                <a:lnTo>
                  <a:pt x="72988" y="9016"/>
                </a:lnTo>
                <a:lnTo>
                  <a:pt x="72887" y="9524"/>
                </a:lnTo>
                <a:lnTo>
                  <a:pt x="72812" y="9905"/>
                </a:lnTo>
                <a:lnTo>
                  <a:pt x="72702" y="10540"/>
                </a:lnTo>
                <a:lnTo>
                  <a:pt x="77878" y="10540"/>
                </a:lnTo>
                <a:lnTo>
                  <a:pt x="77990" y="10921"/>
                </a:lnTo>
                <a:lnTo>
                  <a:pt x="78103" y="11302"/>
                </a:lnTo>
                <a:close/>
              </a:path>
              <a:path w="99059" h="33019">
                <a:moveTo>
                  <a:pt x="71907" y="4687"/>
                </a:moveTo>
                <a:lnTo>
                  <a:pt x="70419" y="4687"/>
                </a:lnTo>
                <a:lnTo>
                  <a:pt x="72642" y="4444"/>
                </a:lnTo>
                <a:lnTo>
                  <a:pt x="71844" y="4444"/>
                </a:lnTo>
                <a:lnTo>
                  <a:pt x="71907" y="4687"/>
                </a:lnTo>
                <a:close/>
              </a:path>
              <a:path w="99059" h="33019">
                <a:moveTo>
                  <a:pt x="91576" y="6730"/>
                </a:moveTo>
                <a:lnTo>
                  <a:pt x="89231" y="6730"/>
                </a:lnTo>
                <a:lnTo>
                  <a:pt x="89102" y="6349"/>
                </a:lnTo>
                <a:lnTo>
                  <a:pt x="88312" y="5333"/>
                </a:lnTo>
                <a:lnTo>
                  <a:pt x="88442" y="5333"/>
                </a:lnTo>
                <a:lnTo>
                  <a:pt x="88559" y="4952"/>
                </a:lnTo>
                <a:lnTo>
                  <a:pt x="88665" y="4444"/>
                </a:lnTo>
                <a:lnTo>
                  <a:pt x="91576" y="6730"/>
                </a:lnTo>
                <a:close/>
              </a:path>
              <a:path w="99059" h="33019">
                <a:moveTo>
                  <a:pt x="90810" y="8127"/>
                </a:moveTo>
                <a:lnTo>
                  <a:pt x="90548" y="8127"/>
                </a:lnTo>
                <a:lnTo>
                  <a:pt x="91339" y="7365"/>
                </a:lnTo>
                <a:lnTo>
                  <a:pt x="91560" y="7111"/>
                </a:lnTo>
                <a:lnTo>
                  <a:pt x="91851" y="6730"/>
                </a:lnTo>
                <a:lnTo>
                  <a:pt x="94204" y="4444"/>
                </a:lnTo>
                <a:lnTo>
                  <a:pt x="95353" y="6730"/>
                </a:lnTo>
                <a:lnTo>
                  <a:pt x="91404" y="6730"/>
                </a:lnTo>
                <a:lnTo>
                  <a:pt x="92950" y="7873"/>
                </a:lnTo>
                <a:lnTo>
                  <a:pt x="90810" y="8127"/>
                </a:lnTo>
                <a:close/>
              </a:path>
              <a:path w="99059" h="33019">
                <a:moveTo>
                  <a:pt x="64094" y="11302"/>
                </a:moveTo>
                <a:lnTo>
                  <a:pt x="57092" y="11302"/>
                </a:lnTo>
                <a:lnTo>
                  <a:pt x="57206" y="10540"/>
                </a:lnTo>
                <a:lnTo>
                  <a:pt x="57320" y="9778"/>
                </a:lnTo>
                <a:lnTo>
                  <a:pt x="57434" y="9016"/>
                </a:lnTo>
                <a:lnTo>
                  <a:pt x="57510" y="8508"/>
                </a:lnTo>
                <a:lnTo>
                  <a:pt x="57563" y="8127"/>
                </a:lnTo>
                <a:lnTo>
                  <a:pt x="57651" y="7492"/>
                </a:lnTo>
                <a:lnTo>
                  <a:pt x="58009" y="7492"/>
                </a:lnTo>
                <a:lnTo>
                  <a:pt x="59383" y="6349"/>
                </a:lnTo>
                <a:lnTo>
                  <a:pt x="57591" y="4952"/>
                </a:lnTo>
                <a:lnTo>
                  <a:pt x="58248" y="4952"/>
                </a:lnTo>
                <a:lnTo>
                  <a:pt x="62745" y="4687"/>
                </a:lnTo>
                <a:lnTo>
                  <a:pt x="62540" y="4687"/>
                </a:lnTo>
                <a:lnTo>
                  <a:pt x="64095" y="6730"/>
                </a:lnTo>
                <a:lnTo>
                  <a:pt x="64355" y="7111"/>
                </a:lnTo>
                <a:lnTo>
                  <a:pt x="65244" y="7111"/>
                </a:lnTo>
                <a:lnTo>
                  <a:pt x="67019" y="9524"/>
                </a:lnTo>
                <a:lnTo>
                  <a:pt x="63624" y="9524"/>
                </a:lnTo>
                <a:lnTo>
                  <a:pt x="63720" y="9905"/>
                </a:lnTo>
                <a:lnTo>
                  <a:pt x="63816" y="10286"/>
                </a:lnTo>
                <a:lnTo>
                  <a:pt x="63912" y="10667"/>
                </a:lnTo>
                <a:lnTo>
                  <a:pt x="64016" y="11048"/>
                </a:lnTo>
                <a:lnTo>
                  <a:pt x="64094" y="11302"/>
                </a:lnTo>
                <a:close/>
              </a:path>
              <a:path w="99059" h="33019">
                <a:moveTo>
                  <a:pt x="64574" y="6095"/>
                </a:moveTo>
                <a:lnTo>
                  <a:pt x="63564" y="4687"/>
                </a:lnTo>
                <a:lnTo>
                  <a:pt x="66448" y="4952"/>
                </a:lnTo>
                <a:lnTo>
                  <a:pt x="65020" y="4952"/>
                </a:lnTo>
                <a:lnTo>
                  <a:pt x="64574" y="6095"/>
                </a:lnTo>
                <a:close/>
              </a:path>
              <a:path w="99059" h="33019">
                <a:moveTo>
                  <a:pt x="69322" y="4952"/>
                </a:moveTo>
                <a:lnTo>
                  <a:pt x="66448" y="4952"/>
                </a:lnTo>
                <a:lnTo>
                  <a:pt x="63564" y="4687"/>
                </a:lnTo>
                <a:lnTo>
                  <a:pt x="69325" y="4687"/>
                </a:lnTo>
                <a:lnTo>
                  <a:pt x="69322" y="4952"/>
                </a:lnTo>
                <a:close/>
              </a:path>
              <a:path w="99059" h="33019">
                <a:moveTo>
                  <a:pt x="79591" y="4952"/>
                </a:moveTo>
                <a:lnTo>
                  <a:pt x="72009" y="4952"/>
                </a:lnTo>
                <a:lnTo>
                  <a:pt x="71906" y="4687"/>
                </a:lnTo>
                <a:lnTo>
                  <a:pt x="79650" y="4687"/>
                </a:lnTo>
                <a:lnTo>
                  <a:pt x="79591" y="4952"/>
                </a:lnTo>
                <a:close/>
              </a:path>
              <a:path w="99059" h="33019">
                <a:moveTo>
                  <a:pt x="85312" y="4952"/>
                </a:moveTo>
                <a:lnTo>
                  <a:pt x="82897" y="4952"/>
                </a:lnTo>
                <a:lnTo>
                  <a:pt x="83037" y="4687"/>
                </a:lnTo>
                <a:lnTo>
                  <a:pt x="84821" y="4687"/>
                </a:lnTo>
                <a:lnTo>
                  <a:pt x="85312" y="4952"/>
                </a:lnTo>
                <a:close/>
              </a:path>
              <a:path w="99059" h="33019">
                <a:moveTo>
                  <a:pt x="88559" y="4952"/>
                </a:moveTo>
                <a:lnTo>
                  <a:pt x="85627" y="4952"/>
                </a:lnTo>
                <a:lnTo>
                  <a:pt x="85465" y="4687"/>
                </a:lnTo>
                <a:lnTo>
                  <a:pt x="88615" y="4687"/>
                </a:lnTo>
                <a:lnTo>
                  <a:pt x="88559" y="4952"/>
                </a:lnTo>
                <a:close/>
              </a:path>
              <a:path w="99059" h="33019">
                <a:moveTo>
                  <a:pt x="93681" y="4952"/>
                </a:moveTo>
                <a:lnTo>
                  <a:pt x="89312" y="4952"/>
                </a:lnTo>
                <a:lnTo>
                  <a:pt x="88974" y="4687"/>
                </a:lnTo>
                <a:lnTo>
                  <a:pt x="93955" y="4687"/>
                </a:lnTo>
                <a:lnTo>
                  <a:pt x="93681" y="4952"/>
                </a:lnTo>
                <a:close/>
              </a:path>
              <a:path w="99059" h="33019">
                <a:moveTo>
                  <a:pt x="97609" y="11302"/>
                </a:moveTo>
                <a:lnTo>
                  <a:pt x="80040" y="11302"/>
                </a:lnTo>
                <a:lnTo>
                  <a:pt x="81196" y="8127"/>
                </a:lnTo>
                <a:lnTo>
                  <a:pt x="81288" y="7873"/>
                </a:lnTo>
                <a:lnTo>
                  <a:pt x="81427" y="7492"/>
                </a:lnTo>
                <a:lnTo>
                  <a:pt x="81565" y="7111"/>
                </a:lnTo>
                <a:lnTo>
                  <a:pt x="80869" y="5333"/>
                </a:lnTo>
                <a:lnTo>
                  <a:pt x="80706" y="4952"/>
                </a:lnTo>
                <a:lnTo>
                  <a:pt x="82862" y="4952"/>
                </a:lnTo>
                <a:lnTo>
                  <a:pt x="81797" y="6730"/>
                </a:lnTo>
                <a:lnTo>
                  <a:pt x="84210" y="6730"/>
                </a:lnTo>
                <a:lnTo>
                  <a:pt x="85123" y="9524"/>
                </a:lnTo>
                <a:lnTo>
                  <a:pt x="85248" y="9905"/>
                </a:lnTo>
                <a:lnTo>
                  <a:pt x="85373" y="10286"/>
                </a:lnTo>
                <a:lnTo>
                  <a:pt x="85497" y="10667"/>
                </a:lnTo>
                <a:lnTo>
                  <a:pt x="85622" y="11048"/>
                </a:lnTo>
                <a:lnTo>
                  <a:pt x="97489" y="11048"/>
                </a:lnTo>
                <a:lnTo>
                  <a:pt x="97609" y="11302"/>
                </a:lnTo>
                <a:close/>
              </a:path>
              <a:path w="99059" h="33019">
                <a:moveTo>
                  <a:pt x="97487" y="11048"/>
                </a:moveTo>
                <a:lnTo>
                  <a:pt x="85812" y="11048"/>
                </a:lnTo>
                <a:lnTo>
                  <a:pt x="86260" y="10667"/>
                </a:lnTo>
                <a:lnTo>
                  <a:pt x="89132" y="7492"/>
                </a:lnTo>
                <a:lnTo>
                  <a:pt x="89247" y="6730"/>
                </a:lnTo>
                <a:lnTo>
                  <a:pt x="82034" y="6730"/>
                </a:lnTo>
                <a:lnTo>
                  <a:pt x="85784" y="5206"/>
                </a:lnTo>
                <a:lnTo>
                  <a:pt x="88840" y="6730"/>
                </a:lnTo>
                <a:lnTo>
                  <a:pt x="89506" y="7111"/>
                </a:lnTo>
                <a:lnTo>
                  <a:pt x="91560" y="7111"/>
                </a:lnTo>
                <a:lnTo>
                  <a:pt x="90548" y="8127"/>
                </a:lnTo>
                <a:lnTo>
                  <a:pt x="96056" y="8127"/>
                </a:lnTo>
                <a:lnTo>
                  <a:pt x="97113" y="10286"/>
                </a:lnTo>
                <a:lnTo>
                  <a:pt x="97238" y="10540"/>
                </a:lnTo>
                <a:lnTo>
                  <a:pt x="97425" y="10921"/>
                </a:lnTo>
                <a:close/>
              </a:path>
              <a:path w="99059" h="33019">
                <a:moveTo>
                  <a:pt x="31972" y="11810"/>
                </a:moveTo>
                <a:lnTo>
                  <a:pt x="28683" y="11810"/>
                </a:lnTo>
                <a:lnTo>
                  <a:pt x="29758" y="11556"/>
                </a:lnTo>
                <a:lnTo>
                  <a:pt x="29872" y="10667"/>
                </a:lnTo>
                <a:lnTo>
                  <a:pt x="29971" y="9905"/>
                </a:lnTo>
                <a:lnTo>
                  <a:pt x="30085" y="9016"/>
                </a:lnTo>
                <a:lnTo>
                  <a:pt x="30200" y="8127"/>
                </a:lnTo>
                <a:lnTo>
                  <a:pt x="30281" y="7492"/>
                </a:lnTo>
                <a:lnTo>
                  <a:pt x="30380" y="6730"/>
                </a:lnTo>
                <a:lnTo>
                  <a:pt x="30461" y="6095"/>
                </a:lnTo>
                <a:lnTo>
                  <a:pt x="30559" y="5333"/>
                </a:lnTo>
                <a:lnTo>
                  <a:pt x="30672" y="6095"/>
                </a:lnTo>
                <a:lnTo>
                  <a:pt x="30730" y="6349"/>
                </a:lnTo>
                <a:lnTo>
                  <a:pt x="30817" y="6730"/>
                </a:lnTo>
                <a:lnTo>
                  <a:pt x="30904" y="7111"/>
                </a:lnTo>
                <a:lnTo>
                  <a:pt x="30991" y="7492"/>
                </a:lnTo>
                <a:lnTo>
                  <a:pt x="31079" y="7873"/>
                </a:lnTo>
                <a:lnTo>
                  <a:pt x="31137" y="8127"/>
                </a:lnTo>
                <a:lnTo>
                  <a:pt x="31224" y="8508"/>
                </a:lnTo>
                <a:lnTo>
                  <a:pt x="31340" y="9016"/>
                </a:lnTo>
                <a:lnTo>
                  <a:pt x="31456" y="9524"/>
                </a:lnTo>
                <a:lnTo>
                  <a:pt x="31543" y="9905"/>
                </a:lnTo>
                <a:lnTo>
                  <a:pt x="31630" y="10286"/>
                </a:lnTo>
                <a:lnTo>
                  <a:pt x="31753" y="10921"/>
                </a:lnTo>
                <a:lnTo>
                  <a:pt x="31846" y="11302"/>
                </a:lnTo>
                <a:lnTo>
                  <a:pt x="31972" y="11810"/>
                </a:lnTo>
                <a:close/>
              </a:path>
              <a:path w="99059" h="33019">
                <a:moveTo>
                  <a:pt x="55441" y="9778"/>
                </a:moveTo>
                <a:lnTo>
                  <a:pt x="55319" y="9016"/>
                </a:lnTo>
                <a:lnTo>
                  <a:pt x="55238" y="8508"/>
                </a:lnTo>
                <a:lnTo>
                  <a:pt x="55178" y="8127"/>
                </a:lnTo>
                <a:lnTo>
                  <a:pt x="55076" y="7492"/>
                </a:lnTo>
                <a:lnTo>
                  <a:pt x="54955" y="6730"/>
                </a:lnTo>
                <a:lnTo>
                  <a:pt x="54854" y="6095"/>
                </a:lnTo>
                <a:lnTo>
                  <a:pt x="54732" y="5333"/>
                </a:lnTo>
                <a:lnTo>
                  <a:pt x="58009" y="7492"/>
                </a:lnTo>
                <a:lnTo>
                  <a:pt x="57651" y="7492"/>
                </a:lnTo>
                <a:lnTo>
                  <a:pt x="55441" y="9778"/>
                </a:lnTo>
                <a:close/>
              </a:path>
              <a:path w="99059" h="33019">
                <a:moveTo>
                  <a:pt x="72485" y="6349"/>
                </a:moveTo>
                <a:lnTo>
                  <a:pt x="72339" y="6349"/>
                </a:lnTo>
                <a:lnTo>
                  <a:pt x="70003" y="5333"/>
                </a:lnTo>
                <a:lnTo>
                  <a:pt x="72155" y="5333"/>
                </a:lnTo>
                <a:lnTo>
                  <a:pt x="72402" y="6095"/>
                </a:lnTo>
                <a:lnTo>
                  <a:pt x="72485" y="6349"/>
                </a:lnTo>
                <a:close/>
              </a:path>
              <a:path w="99059" h="33019">
                <a:moveTo>
                  <a:pt x="77878" y="10540"/>
                </a:moveTo>
                <a:lnTo>
                  <a:pt x="76662" y="10540"/>
                </a:lnTo>
                <a:lnTo>
                  <a:pt x="77122" y="9905"/>
                </a:lnTo>
                <a:lnTo>
                  <a:pt x="73283" y="5333"/>
                </a:lnTo>
                <a:lnTo>
                  <a:pt x="72592" y="5333"/>
                </a:lnTo>
                <a:lnTo>
                  <a:pt x="76346" y="6730"/>
                </a:lnTo>
                <a:lnTo>
                  <a:pt x="78317" y="7492"/>
                </a:lnTo>
                <a:lnTo>
                  <a:pt x="77490" y="9016"/>
                </a:lnTo>
                <a:lnTo>
                  <a:pt x="77556" y="9524"/>
                </a:lnTo>
                <a:lnTo>
                  <a:pt x="77825" y="10286"/>
                </a:lnTo>
                <a:lnTo>
                  <a:pt x="77878" y="10540"/>
                </a:lnTo>
                <a:close/>
              </a:path>
              <a:path w="99059" h="33019">
                <a:moveTo>
                  <a:pt x="65244" y="7111"/>
                </a:moveTo>
                <a:lnTo>
                  <a:pt x="64355" y="7111"/>
                </a:lnTo>
                <a:lnTo>
                  <a:pt x="64365" y="6730"/>
                </a:lnTo>
                <a:lnTo>
                  <a:pt x="64491" y="6349"/>
                </a:lnTo>
                <a:lnTo>
                  <a:pt x="64574" y="6095"/>
                </a:lnTo>
                <a:lnTo>
                  <a:pt x="65244" y="7111"/>
                </a:lnTo>
                <a:close/>
              </a:path>
              <a:path w="99059" h="33019">
                <a:moveTo>
                  <a:pt x="89247" y="7111"/>
                </a:moveTo>
                <a:lnTo>
                  <a:pt x="84158" y="6730"/>
                </a:lnTo>
                <a:lnTo>
                  <a:pt x="89247" y="6730"/>
                </a:lnTo>
                <a:lnTo>
                  <a:pt x="89247" y="7111"/>
                </a:lnTo>
                <a:close/>
              </a:path>
              <a:path w="99059" h="33019">
                <a:moveTo>
                  <a:pt x="91603" y="7111"/>
                </a:moveTo>
                <a:lnTo>
                  <a:pt x="89506" y="7111"/>
                </a:lnTo>
                <a:lnTo>
                  <a:pt x="88860" y="6730"/>
                </a:lnTo>
                <a:lnTo>
                  <a:pt x="91919" y="6730"/>
                </a:lnTo>
                <a:lnTo>
                  <a:pt x="91603" y="7111"/>
                </a:lnTo>
                <a:close/>
              </a:path>
              <a:path w="99059" h="33019">
                <a:moveTo>
                  <a:pt x="96056" y="8127"/>
                </a:moveTo>
                <a:lnTo>
                  <a:pt x="90810" y="8127"/>
                </a:lnTo>
                <a:lnTo>
                  <a:pt x="92950" y="7873"/>
                </a:lnTo>
                <a:lnTo>
                  <a:pt x="91567" y="6730"/>
                </a:lnTo>
                <a:lnTo>
                  <a:pt x="95353" y="6730"/>
                </a:lnTo>
                <a:lnTo>
                  <a:pt x="96056" y="8127"/>
                </a:lnTo>
                <a:close/>
              </a:path>
              <a:path w="99059" h="33019">
                <a:moveTo>
                  <a:pt x="52061" y="11302"/>
                </a:moveTo>
                <a:lnTo>
                  <a:pt x="49805" y="11302"/>
                </a:lnTo>
                <a:lnTo>
                  <a:pt x="49716" y="9016"/>
                </a:lnTo>
                <a:lnTo>
                  <a:pt x="49627" y="8508"/>
                </a:lnTo>
                <a:lnTo>
                  <a:pt x="49578" y="8127"/>
                </a:lnTo>
                <a:lnTo>
                  <a:pt x="48662" y="8127"/>
                </a:lnTo>
                <a:lnTo>
                  <a:pt x="53291" y="8508"/>
                </a:lnTo>
                <a:lnTo>
                  <a:pt x="52508" y="10286"/>
                </a:lnTo>
                <a:lnTo>
                  <a:pt x="52397" y="10540"/>
                </a:lnTo>
                <a:lnTo>
                  <a:pt x="52229" y="10921"/>
                </a:lnTo>
                <a:lnTo>
                  <a:pt x="52061" y="11302"/>
                </a:lnTo>
                <a:close/>
              </a:path>
              <a:path w="99059" h="33019">
                <a:moveTo>
                  <a:pt x="43388" y="11302"/>
                </a:moveTo>
                <a:lnTo>
                  <a:pt x="39743" y="11302"/>
                </a:lnTo>
                <a:lnTo>
                  <a:pt x="38239" y="10286"/>
                </a:lnTo>
                <a:lnTo>
                  <a:pt x="39732" y="9016"/>
                </a:lnTo>
                <a:lnTo>
                  <a:pt x="43388" y="11302"/>
                </a:lnTo>
                <a:close/>
              </a:path>
              <a:path w="99059" h="33019">
                <a:moveTo>
                  <a:pt x="66132" y="10921"/>
                </a:moveTo>
                <a:lnTo>
                  <a:pt x="63624" y="9524"/>
                </a:lnTo>
                <a:lnTo>
                  <a:pt x="67019" y="9524"/>
                </a:lnTo>
                <a:lnTo>
                  <a:pt x="67038" y="9905"/>
                </a:lnTo>
                <a:lnTo>
                  <a:pt x="66490" y="10540"/>
                </a:lnTo>
                <a:lnTo>
                  <a:pt x="66132" y="10921"/>
                </a:lnTo>
                <a:close/>
              </a:path>
              <a:path w="99059" h="33019">
                <a:moveTo>
                  <a:pt x="24130" y="13969"/>
                </a:moveTo>
                <a:lnTo>
                  <a:pt x="21336" y="13969"/>
                </a:lnTo>
                <a:lnTo>
                  <a:pt x="21278" y="9905"/>
                </a:lnTo>
                <a:lnTo>
                  <a:pt x="21742" y="10286"/>
                </a:lnTo>
                <a:lnTo>
                  <a:pt x="23603" y="12318"/>
                </a:lnTo>
                <a:lnTo>
                  <a:pt x="23777" y="12826"/>
                </a:lnTo>
                <a:lnTo>
                  <a:pt x="24006" y="13588"/>
                </a:lnTo>
                <a:lnTo>
                  <a:pt x="24130" y="13969"/>
                </a:lnTo>
                <a:close/>
              </a:path>
              <a:path w="99059" h="33019">
                <a:moveTo>
                  <a:pt x="32589" y="14477"/>
                </a:moveTo>
                <a:lnTo>
                  <a:pt x="29579" y="14477"/>
                </a:lnTo>
                <a:lnTo>
                  <a:pt x="28318" y="12826"/>
                </a:lnTo>
                <a:lnTo>
                  <a:pt x="25340" y="12699"/>
                </a:lnTo>
                <a:lnTo>
                  <a:pt x="27036" y="11048"/>
                </a:lnTo>
                <a:lnTo>
                  <a:pt x="27488" y="11302"/>
                </a:lnTo>
                <a:lnTo>
                  <a:pt x="28205" y="11810"/>
                </a:lnTo>
                <a:lnTo>
                  <a:pt x="31972" y="11810"/>
                </a:lnTo>
                <a:lnTo>
                  <a:pt x="32082" y="12318"/>
                </a:lnTo>
                <a:lnTo>
                  <a:pt x="32196" y="12826"/>
                </a:lnTo>
                <a:lnTo>
                  <a:pt x="32260" y="13080"/>
                </a:lnTo>
                <a:lnTo>
                  <a:pt x="32370" y="13588"/>
                </a:lnTo>
                <a:lnTo>
                  <a:pt x="32460" y="13969"/>
                </a:lnTo>
                <a:lnTo>
                  <a:pt x="32543" y="14350"/>
                </a:lnTo>
                <a:close/>
              </a:path>
              <a:path w="99059" h="33019">
                <a:moveTo>
                  <a:pt x="24418" y="14858"/>
                </a:moveTo>
                <a:lnTo>
                  <a:pt x="15397" y="14858"/>
                </a:lnTo>
                <a:lnTo>
                  <a:pt x="16047" y="13969"/>
                </a:lnTo>
                <a:lnTo>
                  <a:pt x="16262" y="13588"/>
                </a:lnTo>
                <a:lnTo>
                  <a:pt x="16322" y="11937"/>
                </a:lnTo>
                <a:lnTo>
                  <a:pt x="16558" y="11937"/>
                </a:lnTo>
                <a:lnTo>
                  <a:pt x="17529" y="11302"/>
                </a:lnTo>
                <a:lnTo>
                  <a:pt x="17136" y="11302"/>
                </a:lnTo>
                <a:lnTo>
                  <a:pt x="21299" y="13969"/>
                </a:lnTo>
                <a:lnTo>
                  <a:pt x="24130" y="13969"/>
                </a:lnTo>
                <a:lnTo>
                  <a:pt x="24251" y="14350"/>
                </a:lnTo>
                <a:lnTo>
                  <a:pt x="24373" y="14731"/>
                </a:lnTo>
                <a:close/>
              </a:path>
              <a:path w="99059" h="33019">
                <a:moveTo>
                  <a:pt x="40119" y="11556"/>
                </a:moveTo>
                <a:lnTo>
                  <a:pt x="31907" y="11556"/>
                </a:lnTo>
                <a:lnTo>
                  <a:pt x="31846" y="11302"/>
                </a:lnTo>
                <a:lnTo>
                  <a:pt x="39743" y="11302"/>
                </a:lnTo>
                <a:lnTo>
                  <a:pt x="40119" y="11556"/>
                </a:lnTo>
                <a:close/>
              </a:path>
              <a:path w="99059" h="33019">
                <a:moveTo>
                  <a:pt x="49770" y="11556"/>
                </a:moveTo>
                <a:lnTo>
                  <a:pt x="43794" y="11556"/>
                </a:lnTo>
                <a:lnTo>
                  <a:pt x="43388" y="11302"/>
                </a:lnTo>
                <a:lnTo>
                  <a:pt x="49805" y="11302"/>
                </a:lnTo>
                <a:lnTo>
                  <a:pt x="49770" y="11556"/>
                </a:lnTo>
                <a:close/>
              </a:path>
              <a:path w="99059" h="33019">
                <a:moveTo>
                  <a:pt x="54515" y="11556"/>
                </a:moveTo>
                <a:lnTo>
                  <a:pt x="51950" y="11556"/>
                </a:lnTo>
                <a:lnTo>
                  <a:pt x="52061" y="11302"/>
                </a:lnTo>
                <a:lnTo>
                  <a:pt x="55023" y="11302"/>
                </a:lnTo>
                <a:lnTo>
                  <a:pt x="54515" y="11556"/>
                </a:lnTo>
                <a:close/>
              </a:path>
              <a:path w="99059" h="33019">
                <a:moveTo>
                  <a:pt x="57054" y="11556"/>
                </a:moveTo>
                <a:lnTo>
                  <a:pt x="55068" y="11556"/>
                </a:lnTo>
                <a:lnTo>
                  <a:pt x="55023" y="11302"/>
                </a:lnTo>
                <a:lnTo>
                  <a:pt x="57092" y="11302"/>
                </a:lnTo>
                <a:lnTo>
                  <a:pt x="57054" y="11556"/>
                </a:lnTo>
                <a:close/>
              </a:path>
              <a:path w="99059" h="33019">
                <a:moveTo>
                  <a:pt x="69248" y="11556"/>
                </a:moveTo>
                <a:lnTo>
                  <a:pt x="64168" y="11556"/>
                </a:lnTo>
                <a:lnTo>
                  <a:pt x="64094" y="11302"/>
                </a:lnTo>
                <a:lnTo>
                  <a:pt x="69251" y="11302"/>
                </a:lnTo>
                <a:lnTo>
                  <a:pt x="69248" y="11556"/>
                </a:lnTo>
                <a:close/>
              </a:path>
              <a:path w="99059" h="33019">
                <a:moveTo>
                  <a:pt x="79947" y="11556"/>
                </a:moveTo>
                <a:lnTo>
                  <a:pt x="78177" y="11556"/>
                </a:lnTo>
                <a:lnTo>
                  <a:pt x="78103" y="11302"/>
                </a:lnTo>
                <a:lnTo>
                  <a:pt x="80040" y="11302"/>
                </a:lnTo>
                <a:lnTo>
                  <a:pt x="79947" y="11556"/>
                </a:lnTo>
                <a:close/>
              </a:path>
              <a:path w="99059" h="33019">
                <a:moveTo>
                  <a:pt x="44142" y="13080"/>
                </a:moveTo>
                <a:lnTo>
                  <a:pt x="41094" y="13080"/>
                </a:lnTo>
                <a:lnTo>
                  <a:pt x="41572" y="12445"/>
                </a:lnTo>
                <a:lnTo>
                  <a:pt x="41436" y="12445"/>
                </a:lnTo>
                <a:lnTo>
                  <a:pt x="40119" y="11556"/>
                </a:lnTo>
                <a:lnTo>
                  <a:pt x="43794" y="11556"/>
                </a:lnTo>
                <a:lnTo>
                  <a:pt x="43908" y="12076"/>
                </a:lnTo>
                <a:lnTo>
                  <a:pt x="43989" y="12445"/>
                </a:lnTo>
                <a:lnTo>
                  <a:pt x="44077" y="12826"/>
                </a:lnTo>
                <a:lnTo>
                  <a:pt x="44142" y="13080"/>
                </a:lnTo>
                <a:close/>
              </a:path>
              <a:path w="99059" h="33019">
                <a:moveTo>
                  <a:pt x="55475" y="13969"/>
                </a:moveTo>
                <a:lnTo>
                  <a:pt x="50970" y="13969"/>
                </a:lnTo>
                <a:lnTo>
                  <a:pt x="49638" y="12445"/>
                </a:lnTo>
                <a:lnTo>
                  <a:pt x="49770" y="11556"/>
                </a:lnTo>
                <a:lnTo>
                  <a:pt x="51950" y="11556"/>
                </a:lnTo>
                <a:lnTo>
                  <a:pt x="51838" y="11810"/>
                </a:lnTo>
                <a:lnTo>
                  <a:pt x="51721" y="12076"/>
                </a:lnTo>
                <a:lnTo>
                  <a:pt x="51614" y="12318"/>
                </a:lnTo>
                <a:lnTo>
                  <a:pt x="51797" y="12699"/>
                </a:lnTo>
                <a:lnTo>
                  <a:pt x="51977" y="12826"/>
                </a:lnTo>
                <a:lnTo>
                  <a:pt x="55277" y="12826"/>
                </a:lnTo>
                <a:lnTo>
                  <a:pt x="55318" y="13080"/>
                </a:lnTo>
                <a:lnTo>
                  <a:pt x="32122" y="13080"/>
                </a:lnTo>
                <a:lnTo>
                  <a:pt x="54680" y="13588"/>
                </a:lnTo>
                <a:lnTo>
                  <a:pt x="55399" y="13588"/>
                </a:lnTo>
                <a:lnTo>
                  <a:pt x="55475" y="13969"/>
                </a:lnTo>
                <a:close/>
              </a:path>
              <a:path w="99059" h="33019">
                <a:moveTo>
                  <a:pt x="55277" y="12826"/>
                </a:moveTo>
                <a:lnTo>
                  <a:pt x="51977" y="12826"/>
                </a:lnTo>
                <a:lnTo>
                  <a:pt x="54515" y="11556"/>
                </a:lnTo>
                <a:lnTo>
                  <a:pt x="55068" y="11556"/>
                </a:lnTo>
                <a:lnTo>
                  <a:pt x="55191" y="12318"/>
                </a:lnTo>
                <a:lnTo>
                  <a:pt x="55277" y="12826"/>
                </a:lnTo>
                <a:close/>
              </a:path>
              <a:path w="99059" h="33019">
                <a:moveTo>
                  <a:pt x="56098" y="13080"/>
                </a:moveTo>
                <a:lnTo>
                  <a:pt x="57054" y="11556"/>
                </a:lnTo>
                <a:lnTo>
                  <a:pt x="64168" y="11556"/>
                </a:lnTo>
                <a:lnTo>
                  <a:pt x="64265" y="11937"/>
                </a:lnTo>
                <a:lnTo>
                  <a:pt x="68825" y="12699"/>
                </a:lnTo>
                <a:lnTo>
                  <a:pt x="61354" y="12699"/>
                </a:lnTo>
                <a:lnTo>
                  <a:pt x="56098" y="13080"/>
                </a:lnTo>
                <a:close/>
              </a:path>
              <a:path w="99059" h="33019">
                <a:moveTo>
                  <a:pt x="72984" y="16001"/>
                </a:moveTo>
                <a:lnTo>
                  <a:pt x="56576" y="16001"/>
                </a:lnTo>
                <a:lnTo>
                  <a:pt x="61354" y="12699"/>
                </a:lnTo>
                <a:lnTo>
                  <a:pt x="69235" y="12699"/>
                </a:lnTo>
                <a:lnTo>
                  <a:pt x="69248" y="11556"/>
                </a:lnTo>
                <a:lnTo>
                  <a:pt x="78177" y="11556"/>
                </a:lnTo>
                <a:lnTo>
                  <a:pt x="78775" y="13588"/>
                </a:lnTo>
                <a:lnTo>
                  <a:pt x="78896" y="13969"/>
                </a:lnTo>
                <a:lnTo>
                  <a:pt x="77932" y="13969"/>
                </a:lnTo>
                <a:lnTo>
                  <a:pt x="81184" y="15239"/>
                </a:lnTo>
                <a:lnTo>
                  <a:pt x="81184" y="15620"/>
                </a:lnTo>
                <a:lnTo>
                  <a:pt x="73053" y="15620"/>
                </a:lnTo>
                <a:lnTo>
                  <a:pt x="72984" y="16001"/>
                </a:lnTo>
                <a:close/>
              </a:path>
              <a:path w="99059" h="33019">
                <a:moveTo>
                  <a:pt x="79069" y="13969"/>
                </a:moveTo>
                <a:lnTo>
                  <a:pt x="79393" y="13080"/>
                </a:lnTo>
                <a:lnTo>
                  <a:pt x="79485" y="12826"/>
                </a:lnTo>
                <a:lnTo>
                  <a:pt x="79624" y="12445"/>
                </a:lnTo>
                <a:lnTo>
                  <a:pt x="79758" y="12076"/>
                </a:lnTo>
                <a:lnTo>
                  <a:pt x="79855" y="11810"/>
                </a:lnTo>
                <a:lnTo>
                  <a:pt x="79947" y="11556"/>
                </a:lnTo>
                <a:lnTo>
                  <a:pt x="97728" y="11556"/>
                </a:lnTo>
                <a:lnTo>
                  <a:pt x="97848" y="11810"/>
                </a:lnTo>
                <a:lnTo>
                  <a:pt x="87097" y="11937"/>
                </a:lnTo>
                <a:lnTo>
                  <a:pt x="82581" y="13080"/>
                </a:lnTo>
                <a:lnTo>
                  <a:pt x="80200" y="13588"/>
                </a:lnTo>
                <a:lnTo>
                  <a:pt x="80499" y="13588"/>
                </a:lnTo>
                <a:lnTo>
                  <a:pt x="79069" y="13969"/>
                </a:lnTo>
                <a:close/>
              </a:path>
              <a:path w="99059" h="33019">
                <a:moveTo>
                  <a:pt x="44829" y="15493"/>
                </a:moveTo>
                <a:lnTo>
                  <a:pt x="36268" y="15493"/>
                </a:lnTo>
                <a:lnTo>
                  <a:pt x="37539" y="14350"/>
                </a:lnTo>
                <a:lnTo>
                  <a:pt x="38002" y="13969"/>
                </a:lnTo>
                <a:lnTo>
                  <a:pt x="38120" y="12318"/>
                </a:lnTo>
                <a:lnTo>
                  <a:pt x="39255" y="11810"/>
                </a:lnTo>
                <a:lnTo>
                  <a:pt x="39375" y="13080"/>
                </a:lnTo>
                <a:lnTo>
                  <a:pt x="39498" y="14350"/>
                </a:lnTo>
                <a:lnTo>
                  <a:pt x="39548" y="14858"/>
                </a:lnTo>
                <a:lnTo>
                  <a:pt x="43500" y="14858"/>
                </a:lnTo>
                <a:lnTo>
                  <a:pt x="44829" y="15493"/>
                </a:lnTo>
                <a:close/>
              </a:path>
              <a:path w="99059" h="33019">
                <a:moveTo>
                  <a:pt x="36625" y="12076"/>
                </a:moveTo>
                <a:lnTo>
                  <a:pt x="36639" y="11937"/>
                </a:lnTo>
                <a:lnTo>
                  <a:pt x="36901" y="11937"/>
                </a:lnTo>
                <a:lnTo>
                  <a:pt x="36625" y="12076"/>
                </a:lnTo>
                <a:close/>
              </a:path>
              <a:path w="99059" h="33019">
                <a:moveTo>
                  <a:pt x="88636" y="13588"/>
                </a:moveTo>
                <a:lnTo>
                  <a:pt x="86688" y="13588"/>
                </a:lnTo>
                <a:lnTo>
                  <a:pt x="86817" y="13080"/>
                </a:lnTo>
                <a:lnTo>
                  <a:pt x="87449" y="13080"/>
                </a:lnTo>
                <a:lnTo>
                  <a:pt x="86248" y="12826"/>
                </a:lnTo>
                <a:lnTo>
                  <a:pt x="86878" y="12826"/>
                </a:lnTo>
                <a:lnTo>
                  <a:pt x="86965" y="12445"/>
                </a:lnTo>
                <a:lnTo>
                  <a:pt x="87081" y="11937"/>
                </a:lnTo>
                <a:lnTo>
                  <a:pt x="97937" y="11937"/>
                </a:lnTo>
                <a:lnTo>
                  <a:pt x="98002" y="12076"/>
                </a:lnTo>
                <a:lnTo>
                  <a:pt x="98116" y="12318"/>
                </a:lnTo>
                <a:lnTo>
                  <a:pt x="88709" y="12318"/>
                </a:lnTo>
                <a:lnTo>
                  <a:pt x="88636" y="13588"/>
                </a:lnTo>
                <a:close/>
              </a:path>
              <a:path w="99059" h="33019">
                <a:moveTo>
                  <a:pt x="36294" y="15239"/>
                </a:moveTo>
                <a:lnTo>
                  <a:pt x="33202" y="15239"/>
                </a:lnTo>
                <a:lnTo>
                  <a:pt x="34616" y="13080"/>
                </a:lnTo>
                <a:lnTo>
                  <a:pt x="36625" y="12076"/>
                </a:lnTo>
                <a:lnTo>
                  <a:pt x="36518" y="13080"/>
                </a:lnTo>
                <a:lnTo>
                  <a:pt x="36431" y="13969"/>
                </a:lnTo>
                <a:lnTo>
                  <a:pt x="36332" y="14858"/>
                </a:lnTo>
                <a:lnTo>
                  <a:pt x="36294" y="15239"/>
                </a:lnTo>
                <a:close/>
              </a:path>
              <a:path w="99059" h="33019">
                <a:moveTo>
                  <a:pt x="98863" y="13842"/>
                </a:moveTo>
                <a:lnTo>
                  <a:pt x="89904" y="13588"/>
                </a:lnTo>
                <a:lnTo>
                  <a:pt x="89170" y="12445"/>
                </a:lnTo>
                <a:lnTo>
                  <a:pt x="98116" y="12318"/>
                </a:lnTo>
                <a:lnTo>
                  <a:pt x="98739" y="13588"/>
                </a:lnTo>
                <a:lnTo>
                  <a:pt x="98863" y="13842"/>
                </a:lnTo>
                <a:close/>
              </a:path>
              <a:path w="99059" h="33019">
                <a:moveTo>
                  <a:pt x="86624" y="13842"/>
                </a:moveTo>
                <a:lnTo>
                  <a:pt x="86559" y="12826"/>
                </a:lnTo>
                <a:lnTo>
                  <a:pt x="86881" y="12826"/>
                </a:lnTo>
                <a:lnTo>
                  <a:pt x="86688" y="13588"/>
                </a:lnTo>
                <a:lnTo>
                  <a:pt x="86624" y="13842"/>
                </a:lnTo>
                <a:close/>
              </a:path>
              <a:path w="99059" h="33019">
                <a:moveTo>
                  <a:pt x="40707" y="13588"/>
                </a:moveTo>
                <a:lnTo>
                  <a:pt x="40576" y="13588"/>
                </a:lnTo>
                <a:lnTo>
                  <a:pt x="39513" y="13080"/>
                </a:lnTo>
                <a:lnTo>
                  <a:pt x="41096" y="13080"/>
                </a:lnTo>
                <a:lnTo>
                  <a:pt x="40707" y="13588"/>
                </a:lnTo>
                <a:close/>
              </a:path>
              <a:path w="99059" h="33019">
                <a:moveTo>
                  <a:pt x="46604" y="13588"/>
                </a:moveTo>
                <a:lnTo>
                  <a:pt x="44271" y="13588"/>
                </a:lnTo>
                <a:lnTo>
                  <a:pt x="44142" y="13080"/>
                </a:lnTo>
                <a:lnTo>
                  <a:pt x="46948" y="13080"/>
                </a:lnTo>
                <a:lnTo>
                  <a:pt x="46604" y="13588"/>
                </a:lnTo>
                <a:close/>
              </a:path>
              <a:path w="99059" h="33019">
                <a:moveTo>
                  <a:pt x="55399" y="13588"/>
                </a:moveTo>
                <a:lnTo>
                  <a:pt x="54680" y="13588"/>
                </a:lnTo>
                <a:lnTo>
                  <a:pt x="32122" y="13080"/>
                </a:lnTo>
                <a:lnTo>
                  <a:pt x="55318" y="13080"/>
                </a:lnTo>
                <a:lnTo>
                  <a:pt x="55399" y="13588"/>
                </a:lnTo>
                <a:close/>
              </a:path>
              <a:path w="99059" h="33019">
                <a:moveTo>
                  <a:pt x="60067" y="13588"/>
                </a:moveTo>
                <a:lnTo>
                  <a:pt x="55399" y="13588"/>
                </a:lnTo>
                <a:lnTo>
                  <a:pt x="55318" y="13080"/>
                </a:lnTo>
                <a:lnTo>
                  <a:pt x="60803" y="13080"/>
                </a:lnTo>
                <a:lnTo>
                  <a:pt x="60067" y="13588"/>
                </a:lnTo>
                <a:close/>
              </a:path>
              <a:path w="99059" h="33019">
                <a:moveTo>
                  <a:pt x="79208" y="13588"/>
                </a:moveTo>
                <a:lnTo>
                  <a:pt x="78775" y="13588"/>
                </a:lnTo>
                <a:lnTo>
                  <a:pt x="78626" y="13080"/>
                </a:lnTo>
                <a:lnTo>
                  <a:pt x="79393" y="13080"/>
                </a:lnTo>
                <a:lnTo>
                  <a:pt x="79208" y="13588"/>
                </a:lnTo>
                <a:close/>
              </a:path>
              <a:path w="99059" h="33019">
                <a:moveTo>
                  <a:pt x="80499" y="13588"/>
                </a:moveTo>
                <a:lnTo>
                  <a:pt x="80200" y="13588"/>
                </a:lnTo>
                <a:lnTo>
                  <a:pt x="82706" y="13080"/>
                </a:lnTo>
                <a:lnTo>
                  <a:pt x="82406" y="13080"/>
                </a:lnTo>
                <a:lnTo>
                  <a:pt x="80499" y="13588"/>
                </a:lnTo>
                <a:close/>
              </a:path>
              <a:path w="99059" h="33019">
                <a:moveTo>
                  <a:pt x="81514" y="13588"/>
                </a:moveTo>
                <a:lnTo>
                  <a:pt x="80499" y="13588"/>
                </a:lnTo>
                <a:lnTo>
                  <a:pt x="82406" y="13080"/>
                </a:lnTo>
                <a:lnTo>
                  <a:pt x="81392" y="13080"/>
                </a:lnTo>
                <a:lnTo>
                  <a:pt x="81514" y="13588"/>
                </a:lnTo>
                <a:close/>
              </a:path>
              <a:path w="99059" h="33019">
                <a:moveTo>
                  <a:pt x="86951" y="16255"/>
                </a:moveTo>
                <a:lnTo>
                  <a:pt x="82026" y="16255"/>
                </a:lnTo>
                <a:lnTo>
                  <a:pt x="81973" y="16001"/>
                </a:lnTo>
                <a:lnTo>
                  <a:pt x="81869" y="15493"/>
                </a:lnTo>
                <a:lnTo>
                  <a:pt x="81747" y="14858"/>
                </a:lnTo>
                <a:lnTo>
                  <a:pt x="81678" y="14477"/>
                </a:lnTo>
                <a:lnTo>
                  <a:pt x="81579" y="13969"/>
                </a:lnTo>
                <a:lnTo>
                  <a:pt x="81492" y="13588"/>
                </a:lnTo>
                <a:lnTo>
                  <a:pt x="81414" y="13080"/>
                </a:lnTo>
                <a:lnTo>
                  <a:pt x="81009" y="13080"/>
                </a:lnTo>
                <a:lnTo>
                  <a:pt x="86380" y="14731"/>
                </a:lnTo>
                <a:lnTo>
                  <a:pt x="86440" y="15493"/>
                </a:lnTo>
                <a:lnTo>
                  <a:pt x="86951" y="16255"/>
                </a:lnTo>
                <a:close/>
              </a:path>
              <a:path w="99059" h="33019">
                <a:moveTo>
                  <a:pt x="86543" y="13588"/>
                </a:moveTo>
                <a:lnTo>
                  <a:pt x="82662" y="13588"/>
                </a:lnTo>
                <a:lnTo>
                  <a:pt x="81009" y="13080"/>
                </a:lnTo>
                <a:lnTo>
                  <a:pt x="86554" y="13080"/>
                </a:lnTo>
                <a:lnTo>
                  <a:pt x="86543" y="13588"/>
                </a:lnTo>
                <a:close/>
              </a:path>
              <a:path w="99059" h="33019">
                <a:moveTo>
                  <a:pt x="89852" y="13588"/>
                </a:moveTo>
                <a:lnTo>
                  <a:pt x="88636" y="13588"/>
                </a:lnTo>
                <a:lnTo>
                  <a:pt x="88665" y="13080"/>
                </a:lnTo>
                <a:lnTo>
                  <a:pt x="87449" y="13080"/>
                </a:lnTo>
                <a:lnTo>
                  <a:pt x="89852" y="13588"/>
                </a:lnTo>
                <a:close/>
              </a:path>
              <a:path w="99059" h="33019">
                <a:moveTo>
                  <a:pt x="89904" y="13588"/>
                </a:moveTo>
                <a:lnTo>
                  <a:pt x="87449" y="13080"/>
                </a:lnTo>
                <a:lnTo>
                  <a:pt x="89578" y="13080"/>
                </a:lnTo>
                <a:lnTo>
                  <a:pt x="89904" y="13588"/>
                </a:lnTo>
                <a:close/>
              </a:path>
              <a:path w="99059" h="33019">
                <a:moveTo>
                  <a:pt x="46455" y="16255"/>
                </a:moveTo>
                <a:lnTo>
                  <a:pt x="28620" y="16255"/>
                </a:lnTo>
                <a:lnTo>
                  <a:pt x="26831" y="15620"/>
                </a:lnTo>
                <a:lnTo>
                  <a:pt x="26132" y="13969"/>
                </a:lnTo>
                <a:lnTo>
                  <a:pt x="25971" y="13588"/>
                </a:lnTo>
                <a:lnTo>
                  <a:pt x="25756" y="13588"/>
                </a:lnTo>
                <a:lnTo>
                  <a:pt x="29579" y="14477"/>
                </a:lnTo>
                <a:lnTo>
                  <a:pt x="32589" y="14477"/>
                </a:lnTo>
                <a:lnTo>
                  <a:pt x="32644" y="14731"/>
                </a:lnTo>
                <a:lnTo>
                  <a:pt x="33083" y="15239"/>
                </a:lnTo>
                <a:lnTo>
                  <a:pt x="36294" y="15239"/>
                </a:lnTo>
                <a:lnTo>
                  <a:pt x="36268" y="15493"/>
                </a:lnTo>
                <a:lnTo>
                  <a:pt x="44829" y="15493"/>
                </a:lnTo>
                <a:lnTo>
                  <a:pt x="45227" y="15620"/>
                </a:lnTo>
                <a:lnTo>
                  <a:pt x="46669" y="15620"/>
                </a:lnTo>
                <a:lnTo>
                  <a:pt x="46620" y="16001"/>
                </a:lnTo>
                <a:lnTo>
                  <a:pt x="46455" y="16255"/>
                </a:lnTo>
                <a:close/>
              </a:path>
              <a:path w="99059" h="33019">
                <a:moveTo>
                  <a:pt x="43500" y="14858"/>
                </a:moveTo>
                <a:lnTo>
                  <a:pt x="39603" y="14858"/>
                </a:lnTo>
                <a:lnTo>
                  <a:pt x="40707" y="13588"/>
                </a:lnTo>
                <a:lnTo>
                  <a:pt x="40576" y="13588"/>
                </a:lnTo>
                <a:lnTo>
                  <a:pt x="43500" y="14858"/>
                </a:lnTo>
                <a:close/>
              </a:path>
              <a:path w="99059" h="33019">
                <a:moveTo>
                  <a:pt x="46669" y="15620"/>
                </a:moveTo>
                <a:lnTo>
                  <a:pt x="45227" y="15620"/>
                </a:lnTo>
                <a:lnTo>
                  <a:pt x="46604" y="13588"/>
                </a:lnTo>
                <a:lnTo>
                  <a:pt x="46669" y="15620"/>
                </a:lnTo>
                <a:close/>
              </a:path>
              <a:path w="99059" h="33019">
                <a:moveTo>
                  <a:pt x="72892" y="16255"/>
                </a:moveTo>
                <a:lnTo>
                  <a:pt x="47893" y="16255"/>
                </a:lnTo>
                <a:lnTo>
                  <a:pt x="47973" y="15620"/>
                </a:lnTo>
                <a:lnTo>
                  <a:pt x="48067" y="14858"/>
                </a:lnTo>
                <a:lnTo>
                  <a:pt x="48169" y="13969"/>
                </a:lnTo>
                <a:lnTo>
                  <a:pt x="55749" y="13969"/>
                </a:lnTo>
                <a:lnTo>
                  <a:pt x="54007" y="14858"/>
                </a:lnTo>
                <a:lnTo>
                  <a:pt x="56576" y="16001"/>
                </a:lnTo>
                <a:lnTo>
                  <a:pt x="72953" y="16001"/>
                </a:lnTo>
                <a:lnTo>
                  <a:pt x="72892" y="16255"/>
                </a:lnTo>
                <a:close/>
              </a:path>
              <a:path w="99059" h="33019">
                <a:moveTo>
                  <a:pt x="24678" y="16001"/>
                </a:moveTo>
                <a:lnTo>
                  <a:pt x="15005" y="16001"/>
                </a:lnTo>
                <a:lnTo>
                  <a:pt x="13631" y="14477"/>
                </a:lnTo>
                <a:lnTo>
                  <a:pt x="14886" y="14858"/>
                </a:lnTo>
                <a:lnTo>
                  <a:pt x="24432" y="14858"/>
                </a:lnTo>
                <a:lnTo>
                  <a:pt x="24527" y="15239"/>
                </a:lnTo>
                <a:lnTo>
                  <a:pt x="24612" y="15620"/>
                </a:lnTo>
                <a:lnTo>
                  <a:pt x="24678" y="16001"/>
                </a:lnTo>
                <a:close/>
              </a:path>
              <a:path w="99059" h="33019">
                <a:moveTo>
                  <a:pt x="11364" y="18663"/>
                </a:moveTo>
                <a:lnTo>
                  <a:pt x="7480" y="17017"/>
                </a:lnTo>
                <a:lnTo>
                  <a:pt x="8435" y="15620"/>
                </a:lnTo>
                <a:lnTo>
                  <a:pt x="11959" y="16255"/>
                </a:lnTo>
                <a:lnTo>
                  <a:pt x="12326" y="16255"/>
                </a:lnTo>
                <a:lnTo>
                  <a:pt x="11407" y="17906"/>
                </a:lnTo>
                <a:lnTo>
                  <a:pt x="11364" y="18663"/>
                </a:lnTo>
                <a:close/>
              </a:path>
              <a:path w="99059" h="33019">
                <a:moveTo>
                  <a:pt x="24672" y="16255"/>
                </a:moveTo>
                <a:lnTo>
                  <a:pt x="13572" y="16255"/>
                </a:lnTo>
                <a:lnTo>
                  <a:pt x="12915" y="15620"/>
                </a:lnTo>
                <a:lnTo>
                  <a:pt x="15005" y="16001"/>
                </a:lnTo>
                <a:lnTo>
                  <a:pt x="24678" y="16001"/>
                </a:lnTo>
                <a:lnTo>
                  <a:pt x="24672" y="16255"/>
                </a:lnTo>
                <a:close/>
              </a:path>
              <a:path w="99059" h="33019">
                <a:moveTo>
                  <a:pt x="78157" y="16255"/>
                </a:moveTo>
                <a:lnTo>
                  <a:pt x="73244" y="16255"/>
                </a:lnTo>
                <a:lnTo>
                  <a:pt x="73177" y="16001"/>
                </a:lnTo>
                <a:lnTo>
                  <a:pt x="73052" y="15620"/>
                </a:lnTo>
                <a:lnTo>
                  <a:pt x="80637" y="15620"/>
                </a:lnTo>
                <a:lnTo>
                  <a:pt x="77907" y="16001"/>
                </a:lnTo>
                <a:lnTo>
                  <a:pt x="77202" y="16001"/>
                </a:lnTo>
                <a:lnTo>
                  <a:pt x="78157" y="16255"/>
                </a:lnTo>
                <a:close/>
              </a:path>
              <a:path w="99059" h="33019">
                <a:moveTo>
                  <a:pt x="13811" y="16509"/>
                </a:moveTo>
                <a:lnTo>
                  <a:pt x="12497" y="16509"/>
                </a:lnTo>
                <a:lnTo>
                  <a:pt x="12019" y="16255"/>
                </a:lnTo>
                <a:lnTo>
                  <a:pt x="13572" y="16255"/>
                </a:lnTo>
                <a:lnTo>
                  <a:pt x="13811" y="16509"/>
                </a:lnTo>
                <a:close/>
              </a:path>
              <a:path w="99059" h="33019">
                <a:moveTo>
                  <a:pt x="29270" y="16509"/>
                </a:moveTo>
                <a:lnTo>
                  <a:pt x="24668" y="16509"/>
                </a:lnTo>
                <a:lnTo>
                  <a:pt x="24672" y="16255"/>
                </a:lnTo>
                <a:lnTo>
                  <a:pt x="28620" y="16255"/>
                </a:lnTo>
                <a:lnTo>
                  <a:pt x="29270" y="16509"/>
                </a:lnTo>
                <a:close/>
              </a:path>
              <a:path w="99059" h="33019">
                <a:moveTo>
                  <a:pt x="47864" y="16509"/>
                </a:moveTo>
                <a:lnTo>
                  <a:pt x="46290" y="16509"/>
                </a:lnTo>
                <a:lnTo>
                  <a:pt x="46455" y="16255"/>
                </a:lnTo>
                <a:lnTo>
                  <a:pt x="47893" y="16255"/>
                </a:lnTo>
                <a:lnTo>
                  <a:pt x="47864" y="16509"/>
                </a:lnTo>
                <a:close/>
              </a:path>
              <a:path w="99059" h="33019">
                <a:moveTo>
                  <a:pt x="73311" y="16509"/>
                </a:moveTo>
                <a:lnTo>
                  <a:pt x="72831" y="16509"/>
                </a:lnTo>
                <a:lnTo>
                  <a:pt x="72892" y="16255"/>
                </a:lnTo>
                <a:lnTo>
                  <a:pt x="73244" y="16255"/>
                </a:lnTo>
                <a:lnTo>
                  <a:pt x="73311" y="16509"/>
                </a:lnTo>
                <a:close/>
              </a:path>
              <a:path w="99059" h="33019">
                <a:moveTo>
                  <a:pt x="82072" y="16509"/>
                </a:moveTo>
                <a:lnTo>
                  <a:pt x="78794" y="16509"/>
                </a:lnTo>
                <a:lnTo>
                  <a:pt x="78157" y="16255"/>
                </a:lnTo>
                <a:lnTo>
                  <a:pt x="82026" y="16255"/>
                </a:lnTo>
                <a:lnTo>
                  <a:pt x="82072" y="16509"/>
                </a:lnTo>
                <a:close/>
              </a:path>
              <a:path w="99059" h="33019">
                <a:moveTo>
                  <a:pt x="24621" y="19303"/>
                </a:moveTo>
                <a:lnTo>
                  <a:pt x="16558" y="19303"/>
                </a:lnTo>
                <a:lnTo>
                  <a:pt x="13811" y="16509"/>
                </a:lnTo>
                <a:lnTo>
                  <a:pt x="24668" y="16509"/>
                </a:lnTo>
                <a:lnTo>
                  <a:pt x="24621" y="19303"/>
                </a:lnTo>
                <a:close/>
              </a:path>
              <a:path w="99059" h="33019">
                <a:moveTo>
                  <a:pt x="44104" y="19684"/>
                </a:moveTo>
                <a:lnTo>
                  <a:pt x="27070" y="19684"/>
                </a:lnTo>
                <a:lnTo>
                  <a:pt x="28324" y="18414"/>
                </a:lnTo>
                <a:lnTo>
                  <a:pt x="29758" y="16763"/>
                </a:lnTo>
                <a:lnTo>
                  <a:pt x="29270" y="16509"/>
                </a:lnTo>
                <a:lnTo>
                  <a:pt x="46290" y="16509"/>
                </a:lnTo>
                <a:lnTo>
                  <a:pt x="44191" y="19557"/>
                </a:lnTo>
                <a:close/>
              </a:path>
              <a:path w="99059" h="33019">
                <a:moveTo>
                  <a:pt x="63397" y="21081"/>
                </a:moveTo>
                <a:lnTo>
                  <a:pt x="62551" y="21081"/>
                </a:lnTo>
                <a:lnTo>
                  <a:pt x="72485" y="20573"/>
                </a:lnTo>
                <a:lnTo>
                  <a:pt x="45166" y="20573"/>
                </a:lnTo>
                <a:lnTo>
                  <a:pt x="47437" y="20065"/>
                </a:lnTo>
                <a:lnTo>
                  <a:pt x="47484" y="19684"/>
                </a:lnTo>
                <a:lnTo>
                  <a:pt x="47605" y="18663"/>
                </a:lnTo>
                <a:lnTo>
                  <a:pt x="47705" y="17906"/>
                </a:lnTo>
                <a:lnTo>
                  <a:pt x="47767" y="17398"/>
                </a:lnTo>
                <a:lnTo>
                  <a:pt x="47864" y="16509"/>
                </a:lnTo>
                <a:lnTo>
                  <a:pt x="72831" y="16509"/>
                </a:lnTo>
                <a:lnTo>
                  <a:pt x="72766" y="16763"/>
                </a:lnTo>
                <a:lnTo>
                  <a:pt x="72701" y="17017"/>
                </a:lnTo>
                <a:lnTo>
                  <a:pt x="72604" y="17398"/>
                </a:lnTo>
                <a:lnTo>
                  <a:pt x="72493" y="17906"/>
                </a:lnTo>
                <a:lnTo>
                  <a:pt x="69357" y="17906"/>
                </a:lnTo>
                <a:lnTo>
                  <a:pt x="69454" y="18414"/>
                </a:lnTo>
                <a:lnTo>
                  <a:pt x="69551" y="18922"/>
                </a:lnTo>
                <a:lnTo>
                  <a:pt x="69674" y="19557"/>
                </a:lnTo>
                <a:lnTo>
                  <a:pt x="69776" y="20065"/>
                </a:lnTo>
                <a:lnTo>
                  <a:pt x="65535" y="20192"/>
                </a:lnTo>
                <a:lnTo>
                  <a:pt x="63397" y="21081"/>
                </a:lnTo>
                <a:close/>
              </a:path>
              <a:path w="99059" h="33019">
                <a:moveTo>
                  <a:pt x="73897" y="18922"/>
                </a:moveTo>
                <a:lnTo>
                  <a:pt x="73817" y="18414"/>
                </a:lnTo>
                <a:lnTo>
                  <a:pt x="73702" y="17906"/>
                </a:lnTo>
                <a:lnTo>
                  <a:pt x="73626" y="17652"/>
                </a:lnTo>
                <a:lnTo>
                  <a:pt x="73550" y="17398"/>
                </a:lnTo>
                <a:lnTo>
                  <a:pt x="73436" y="17017"/>
                </a:lnTo>
                <a:lnTo>
                  <a:pt x="73311" y="16509"/>
                </a:lnTo>
                <a:lnTo>
                  <a:pt x="78794" y="16509"/>
                </a:lnTo>
                <a:lnTo>
                  <a:pt x="81184" y="17398"/>
                </a:lnTo>
                <a:lnTo>
                  <a:pt x="80930" y="17652"/>
                </a:lnTo>
                <a:lnTo>
                  <a:pt x="75091" y="17652"/>
                </a:lnTo>
                <a:lnTo>
                  <a:pt x="73897" y="18922"/>
                </a:lnTo>
                <a:close/>
              </a:path>
              <a:path w="99059" h="33019">
                <a:moveTo>
                  <a:pt x="82727" y="19303"/>
                </a:moveTo>
                <a:lnTo>
                  <a:pt x="82635" y="18922"/>
                </a:lnTo>
                <a:lnTo>
                  <a:pt x="82513" y="18414"/>
                </a:lnTo>
                <a:lnTo>
                  <a:pt x="82390" y="17906"/>
                </a:lnTo>
                <a:lnTo>
                  <a:pt x="82268" y="17398"/>
                </a:lnTo>
                <a:lnTo>
                  <a:pt x="82176" y="17017"/>
                </a:lnTo>
                <a:lnTo>
                  <a:pt x="82072" y="16509"/>
                </a:lnTo>
                <a:lnTo>
                  <a:pt x="87097" y="16509"/>
                </a:lnTo>
                <a:lnTo>
                  <a:pt x="87216" y="16763"/>
                </a:lnTo>
                <a:lnTo>
                  <a:pt x="88871" y="17906"/>
                </a:lnTo>
                <a:lnTo>
                  <a:pt x="85355" y="17906"/>
                </a:lnTo>
                <a:lnTo>
                  <a:pt x="82727" y="19303"/>
                </a:lnTo>
                <a:close/>
              </a:path>
              <a:path w="99059" h="33019">
                <a:moveTo>
                  <a:pt x="3177" y="27177"/>
                </a:moveTo>
                <a:lnTo>
                  <a:pt x="2616" y="27177"/>
                </a:lnTo>
                <a:lnTo>
                  <a:pt x="4079" y="24256"/>
                </a:lnTo>
                <a:lnTo>
                  <a:pt x="3347" y="24256"/>
                </a:lnTo>
                <a:lnTo>
                  <a:pt x="0" y="23621"/>
                </a:lnTo>
                <a:lnTo>
                  <a:pt x="335" y="23621"/>
                </a:lnTo>
                <a:lnTo>
                  <a:pt x="2522" y="17017"/>
                </a:lnTo>
                <a:lnTo>
                  <a:pt x="6942" y="17017"/>
                </a:lnTo>
                <a:lnTo>
                  <a:pt x="6840" y="17906"/>
                </a:lnTo>
                <a:lnTo>
                  <a:pt x="6714" y="19557"/>
                </a:lnTo>
                <a:lnTo>
                  <a:pt x="6442" y="19684"/>
                </a:lnTo>
                <a:lnTo>
                  <a:pt x="8271" y="20573"/>
                </a:lnTo>
                <a:lnTo>
                  <a:pt x="9095" y="20573"/>
                </a:lnTo>
                <a:lnTo>
                  <a:pt x="8492" y="21081"/>
                </a:lnTo>
                <a:lnTo>
                  <a:pt x="8927" y="21081"/>
                </a:lnTo>
                <a:lnTo>
                  <a:pt x="6175" y="23621"/>
                </a:lnTo>
                <a:lnTo>
                  <a:pt x="5150" y="24637"/>
                </a:lnTo>
                <a:lnTo>
                  <a:pt x="7250" y="26669"/>
                </a:lnTo>
                <a:lnTo>
                  <a:pt x="4979" y="26669"/>
                </a:lnTo>
                <a:lnTo>
                  <a:pt x="3177" y="27177"/>
                </a:lnTo>
                <a:close/>
              </a:path>
              <a:path w="99059" h="33019">
                <a:moveTo>
                  <a:pt x="73750" y="21081"/>
                </a:moveTo>
                <a:lnTo>
                  <a:pt x="70205" y="21081"/>
                </a:lnTo>
                <a:lnTo>
                  <a:pt x="69933" y="20573"/>
                </a:lnTo>
                <a:lnTo>
                  <a:pt x="73598" y="20573"/>
                </a:lnTo>
                <a:lnTo>
                  <a:pt x="72404" y="19303"/>
                </a:lnTo>
                <a:lnTo>
                  <a:pt x="76483" y="19303"/>
                </a:lnTo>
                <a:lnTo>
                  <a:pt x="75271" y="17906"/>
                </a:lnTo>
                <a:lnTo>
                  <a:pt x="75091" y="17652"/>
                </a:lnTo>
                <a:lnTo>
                  <a:pt x="80930" y="17652"/>
                </a:lnTo>
                <a:lnTo>
                  <a:pt x="79220" y="19303"/>
                </a:lnTo>
                <a:lnTo>
                  <a:pt x="79042" y="19557"/>
                </a:lnTo>
                <a:lnTo>
                  <a:pt x="76226" y="19557"/>
                </a:lnTo>
                <a:lnTo>
                  <a:pt x="73750" y="21081"/>
                </a:lnTo>
                <a:close/>
              </a:path>
              <a:path w="99059" h="33019">
                <a:moveTo>
                  <a:pt x="71926" y="20065"/>
                </a:moveTo>
                <a:lnTo>
                  <a:pt x="69357" y="17906"/>
                </a:lnTo>
                <a:lnTo>
                  <a:pt x="72493" y="17906"/>
                </a:lnTo>
                <a:lnTo>
                  <a:pt x="72360" y="18414"/>
                </a:lnTo>
                <a:lnTo>
                  <a:pt x="72294" y="18663"/>
                </a:lnTo>
                <a:lnTo>
                  <a:pt x="72226" y="18922"/>
                </a:lnTo>
                <a:lnTo>
                  <a:pt x="72126" y="19303"/>
                </a:lnTo>
                <a:lnTo>
                  <a:pt x="72026" y="19684"/>
                </a:lnTo>
                <a:lnTo>
                  <a:pt x="71926" y="20065"/>
                </a:lnTo>
                <a:close/>
              </a:path>
              <a:path w="99059" h="33019">
                <a:moveTo>
                  <a:pt x="75712" y="18414"/>
                </a:moveTo>
                <a:lnTo>
                  <a:pt x="74375" y="18414"/>
                </a:lnTo>
                <a:lnTo>
                  <a:pt x="74852" y="17906"/>
                </a:lnTo>
                <a:lnTo>
                  <a:pt x="75271" y="17906"/>
                </a:lnTo>
                <a:lnTo>
                  <a:pt x="75712" y="18414"/>
                </a:lnTo>
                <a:close/>
              </a:path>
              <a:path w="99059" h="33019">
                <a:moveTo>
                  <a:pt x="82513" y="18414"/>
                </a:moveTo>
                <a:lnTo>
                  <a:pt x="80141" y="18414"/>
                </a:lnTo>
                <a:lnTo>
                  <a:pt x="80667" y="17906"/>
                </a:lnTo>
                <a:lnTo>
                  <a:pt x="82390" y="17906"/>
                </a:lnTo>
                <a:lnTo>
                  <a:pt x="82513" y="18414"/>
                </a:lnTo>
                <a:close/>
              </a:path>
              <a:path w="99059" h="33019">
                <a:moveTo>
                  <a:pt x="87647" y="18414"/>
                </a:moveTo>
                <a:lnTo>
                  <a:pt x="84399" y="18414"/>
                </a:lnTo>
                <a:lnTo>
                  <a:pt x="85355" y="17906"/>
                </a:lnTo>
                <a:lnTo>
                  <a:pt x="87312" y="17906"/>
                </a:lnTo>
                <a:lnTo>
                  <a:pt x="87647" y="18414"/>
                </a:lnTo>
                <a:close/>
              </a:path>
              <a:path w="99059" h="33019">
                <a:moveTo>
                  <a:pt x="91397" y="19557"/>
                </a:moveTo>
                <a:lnTo>
                  <a:pt x="88231" y="19303"/>
                </a:lnTo>
                <a:lnTo>
                  <a:pt x="87312" y="17906"/>
                </a:lnTo>
                <a:lnTo>
                  <a:pt x="88871" y="17906"/>
                </a:lnTo>
                <a:lnTo>
                  <a:pt x="91397" y="19557"/>
                </a:lnTo>
                <a:close/>
              </a:path>
              <a:path w="99059" h="33019">
                <a:moveTo>
                  <a:pt x="90162" y="18414"/>
                </a:moveTo>
                <a:lnTo>
                  <a:pt x="89648" y="18414"/>
                </a:lnTo>
                <a:lnTo>
                  <a:pt x="88871" y="17906"/>
                </a:lnTo>
                <a:lnTo>
                  <a:pt x="84797" y="17906"/>
                </a:lnTo>
                <a:lnTo>
                  <a:pt x="90162" y="18414"/>
                </a:lnTo>
                <a:close/>
              </a:path>
              <a:path w="99059" h="33019">
                <a:moveTo>
                  <a:pt x="9014" y="21081"/>
                </a:moveTo>
                <a:lnTo>
                  <a:pt x="8492" y="21081"/>
                </a:lnTo>
                <a:lnTo>
                  <a:pt x="11364" y="18663"/>
                </a:lnTo>
                <a:lnTo>
                  <a:pt x="11450" y="20573"/>
                </a:lnTo>
                <a:lnTo>
                  <a:pt x="9391" y="20573"/>
                </a:lnTo>
                <a:lnTo>
                  <a:pt x="9014" y="21081"/>
                </a:lnTo>
                <a:close/>
              </a:path>
              <a:path w="99059" h="33019">
                <a:moveTo>
                  <a:pt x="27032" y="22732"/>
                </a:moveTo>
                <a:lnTo>
                  <a:pt x="11561" y="22732"/>
                </a:lnTo>
                <a:lnTo>
                  <a:pt x="11521" y="21970"/>
                </a:lnTo>
                <a:lnTo>
                  <a:pt x="11819" y="21970"/>
                </a:lnTo>
                <a:lnTo>
                  <a:pt x="14233" y="18663"/>
                </a:lnTo>
                <a:lnTo>
                  <a:pt x="16558" y="19303"/>
                </a:lnTo>
                <a:lnTo>
                  <a:pt x="24621" y="19303"/>
                </a:lnTo>
                <a:lnTo>
                  <a:pt x="27070" y="19684"/>
                </a:lnTo>
                <a:lnTo>
                  <a:pt x="44104" y="19684"/>
                </a:lnTo>
                <a:lnTo>
                  <a:pt x="43584" y="20446"/>
                </a:lnTo>
                <a:lnTo>
                  <a:pt x="45166" y="20573"/>
                </a:lnTo>
                <a:lnTo>
                  <a:pt x="42894" y="21081"/>
                </a:lnTo>
                <a:lnTo>
                  <a:pt x="46713" y="21081"/>
                </a:lnTo>
                <a:lnTo>
                  <a:pt x="46560" y="21324"/>
                </a:lnTo>
                <a:lnTo>
                  <a:pt x="28830" y="21324"/>
                </a:lnTo>
                <a:lnTo>
                  <a:pt x="27032" y="22732"/>
                </a:lnTo>
                <a:close/>
              </a:path>
              <a:path w="99059" h="33019">
                <a:moveTo>
                  <a:pt x="77734" y="22732"/>
                </a:moveTo>
                <a:lnTo>
                  <a:pt x="75801" y="22732"/>
                </a:lnTo>
                <a:lnTo>
                  <a:pt x="78850" y="21970"/>
                </a:lnTo>
                <a:lnTo>
                  <a:pt x="74973" y="21970"/>
                </a:lnTo>
                <a:lnTo>
                  <a:pt x="78182" y="21324"/>
                </a:lnTo>
                <a:lnTo>
                  <a:pt x="76226" y="19557"/>
                </a:lnTo>
                <a:lnTo>
                  <a:pt x="79042" y="19557"/>
                </a:lnTo>
                <a:lnTo>
                  <a:pt x="78620" y="21081"/>
                </a:lnTo>
                <a:lnTo>
                  <a:pt x="78553" y="21324"/>
                </a:lnTo>
                <a:lnTo>
                  <a:pt x="78445" y="21716"/>
                </a:lnTo>
                <a:lnTo>
                  <a:pt x="78376" y="21970"/>
                </a:lnTo>
                <a:lnTo>
                  <a:pt x="77734" y="22732"/>
                </a:lnTo>
                <a:close/>
              </a:path>
              <a:path w="99059" h="33019">
                <a:moveTo>
                  <a:pt x="62286" y="24256"/>
                </a:moveTo>
                <a:lnTo>
                  <a:pt x="61891" y="24256"/>
                </a:lnTo>
                <a:lnTo>
                  <a:pt x="65535" y="20192"/>
                </a:lnTo>
                <a:lnTo>
                  <a:pt x="69802" y="20192"/>
                </a:lnTo>
                <a:lnTo>
                  <a:pt x="69918" y="20573"/>
                </a:lnTo>
                <a:lnTo>
                  <a:pt x="67714" y="20573"/>
                </a:lnTo>
                <a:lnTo>
                  <a:pt x="67322" y="21081"/>
                </a:lnTo>
                <a:lnTo>
                  <a:pt x="67105" y="21324"/>
                </a:lnTo>
                <a:lnTo>
                  <a:pt x="64997" y="21970"/>
                </a:lnTo>
                <a:lnTo>
                  <a:pt x="64997" y="22864"/>
                </a:lnTo>
                <a:lnTo>
                  <a:pt x="64728" y="22864"/>
                </a:lnTo>
                <a:lnTo>
                  <a:pt x="66389" y="23621"/>
                </a:lnTo>
                <a:lnTo>
                  <a:pt x="63233" y="23621"/>
                </a:lnTo>
                <a:lnTo>
                  <a:pt x="62691" y="24002"/>
                </a:lnTo>
                <a:lnTo>
                  <a:pt x="62286" y="24256"/>
                </a:lnTo>
                <a:close/>
              </a:path>
              <a:path w="99059" h="33019">
                <a:moveTo>
                  <a:pt x="10944" y="30733"/>
                </a:moveTo>
                <a:lnTo>
                  <a:pt x="10827" y="29971"/>
                </a:lnTo>
                <a:lnTo>
                  <a:pt x="10729" y="29336"/>
                </a:lnTo>
                <a:lnTo>
                  <a:pt x="10690" y="29082"/>
                </a:lnTo>
                <a:lnTo>
                  <a:pt x="10592" y="28447"/>
                </a:lnTo>
                <a:lnTo>
                  <a:pt x="10514" y="27939"/>
                </a:lnTo>
                <a:lnTo>
                  <a:pt x="10436" y="27431"/>
                </a:lnTo>
                <a:lnTo>
                  <a:pt x="10319" y="26669"/>
                </a:lnTo>
                <a:lnTo>
                  <a:pt x="10232" y="26101"/>
                </a:lnTo>
                <a:lnTo>
                  <a:pt x="10128" y="25424"/>
                </a:lnTo>
                <a:lnTo>
                  <a:pt x="10007" y="24637"/>
                </a:lnTo>
                <a:lnTo>
                  <a:pt x="9909" y="24002"/>
                </a:lnTo>
                <a:lnTo>
                  <a:pt x="9792" y="23240"/>
                </a:lnTo>
                <a:lnTo>
                  <a:pt x="9716" y="22732"/>
                </a:lnTo>
                <a:lnTo>
                  <a:pt x="9595" y="21970"/>
                </a:lnTo>
                <a:lnTo>
                  <a:pt x="9499" y="21324"/>
                </a:lnTo>
                <a:lnTo>
                  <a:pt x="9391" y="20573"/>
                </a:lnTo>
                <a:lnTo>
                  <a:pt x="11450" y="20573"/>
                </a:lnTo>
                <a:lnTo>
                  <a:pt x="11521" y="21970"/>
                </a:lnTo>
                <a:lnTo>
                  <a:pt x="11819" y="21970"/>
                </a:lnTo>
                <a:lnTo>
                  <a:pt x="11263" y="22732"/>
                </a:lnTo>
                <a:lnTo>
                  <a:pt x="27033" y="22732"/>
                </a:lnTo>
                <a:lnTo>
                  <a:pt x="26385" y="23240"/>
                </a:lnTo>
                <a:lnTo>
                  <a:pt x="13811" y="23240"/>
                </a:lnTo>
                <a:lnTo>
                  <a:pt x="11994" y="26101"/>
                </a:lnTo>
                <a:lnTo>
                  <a:pt x="12124" y="26669"/>
                </a:lnTo>
                <a:lnTo>
                  <a:pt x="12136" y="27939"/>
                </a:lnTo>
                <a:lnTo>
                  <a:pt x="12471" y="27939"/>
                </a:lnTo>
                <a:lnTo>
                  <a:pt x="11805" y="28447"/>
                </a:lnTo>
                <a:lnTo>
                  <a:pt x="14406" y="28447"/>
                </a:lnTo>
                <a:lnTo>
                  <a:pt x="10944" y="30733"/>
                </a:lnTo>
                <a:close/>
              </a:path>
              <a:path w="99059" h="33019">
                <a:moveTo>
                  <a:pt x="43151" y="21081"/>
                </a:moveTo>
                <a:lnTo>
                  <a:pt x="42894" y="21081"/>
                </a:lnTo>
                <a:lnTo>
                  <a:pt x="45166" y="20573"/>
                </a:lnTo>
                <a:lnTo>
                  <a:pt x="43498" y="20573"/>
                </a:lnTo>
                <a:lnTo>
                  <a:pt x="43151" y="21081"/>
                </a:lnTo>
                <a:close/>
              </a:path>
              <a:path w="99059" h="33019">
                <a:moveTo>
                  <a:pt x="46711" y="21081"/>
                </a:moveTo>
                <a:lnTo>
                  <a:pt x="43151" y="21081"/>
                </a:lnTo>
                <a:lnTo>
                  <a:pt x="43498" y="20573"/>
                </a:lnTo>
                <a:lnTo>
                  <a:pt x="47042" y="20573"/>
                </a:lnTo>
                <a:lnTo>
                  <a:pt x="46711" y="21081"/>
                </a:lnTo>
                <a:close/>
              </a:path>
              <a:path w="99059" h="33019">
                <a:moveTo>
                  <a:pt x="51021" y="25145"/>
                </a:moveTo>
                <a:lnTo>
                  <a:pt x="49534" y="25145"/>
                </a:lnTo>
                <a:lnTo>
                  <a:pt x="52096" y="22732"/>
                </a:lnTo>
                <a:lnTo>
                  <a:pt x="49707" y="21716"/>
                </a:lnTo>
                <a:lnTo>
                  <a:pt x="46616" y="20573"/>
                </a:lnTo>
                <a:lnTo>
                  <a:pt x="72485" y="20573"/>
                </a:lnTo>
                <a:lnTo>
                  <a:pt x="62551" y="21081"/>
                </a:lnTo>
                <a:lnTo>
                  <a:pt x="63397" y="21081"/>
                </a:lnTo>
                <a:lnTo>
                  <a:pt x="59341" y="22732"/>
                </a:lnTo>
                <a:lnTo>
                  <a:pt x="60846" y="22732"/>
                </a:lnTo>
                <a:lnTo>
                  <a:pt x="60893" y="22864"/>
                </a:lnTo>
                <a:lnTo>
                  <a:pt x="53310" y="22864"/>
                </a:lnTo>
                <a:lnTo>
                  <a:pt x="52455" y="23621"/>
                </a:lnTo>
                <a:lnTo>
                  <a:pt x="53652" y="24637"/>
                </a:lnTo>
                <a:lnTo>
                  <a:pt x="52932" y="24637"/>
                </a:lnTo>
                <a:lnTo>
                  <a:pt x="51021" y="25145"/>
                </a:lnTo>
                <a:close/>
              </a:path>
              <a:path w="99059" h="33019">
                <a:moveTo>
                  <a:pt x="64738" y="21081"/>
                </a:moveTo>
                <a:lnTo>
                  <a:pt x="63397" y="21081"/>
                </a:lnTo>
                <a:lnTo>
                  <a:pt x="64645" y="20573"/>
                </a:lnTo>
                <a:lnTo>
                  <a:pt x="65193" y="20573"/>
                </a:lnTo>
                <a:lnTo>
                  <a:pt x="64738" y="21081"/>
                </a:lnTo>
                <a:close/>
              </a:path>
              <a:path w="99059" h="33019">
                <a:moveTo>
                  <a:pt x="67545" y="25145"/>
                </a:moveTo>
                <a:lnTo>
                  <a:pt x="67306" y="24637"/>
                </a:lnTo>
                <a:lnTo>
                  <a:pt x="66660" y="22864"/>
                </a:lnTo>
                <a:lnTo>
                  <a:pt x="66612" y="22732"/>
                </a:lnTo>
                <a:lnTo>
                  <a:pt x="66046" y="22732"/>
                </a:lnTo>
                <a:lnTo>
                  <a:pt x="67304" y="21081"/>
                </a:lnTo>
                <a:lnTo>
                  <a:pt x="67721" y="20573"/>
                </a:lnTo>
                <a:lnTo>
                  <a:pt x="69835" y="20446"/>
                </a:lnTo>
                <a:lnTo>
                  <a:pt x="70205" y="21081"/>
                </a:lnTo>
                <a:lnTo>
                  <a:pt x="70544" y="21716"/>
                </a:lnTo>
                <a:lnTo>
                  <a:pt x="70811" y="21716"/>
                </a:lnTo>
                <a:lnTo>
                  <a:pt x="70413" y="21970"/>
                </a:lnTo>
                <a:lnTo>
                  <a:pt x="69343" y="21970"/>
                </a:lnTo>
                <a:lnTo>
                  <a:pt x="67545" y="25145"/>
                </a:lnTo>
                <a:close/>
              </a:path>
              <a:path w="99059" h="33019">
                <a:moveTo>
                  <a:pt x="70205" y="21081"/>
                </a:moveTo>
                <a:lnTo>
                  <a:pt x="69918" y="20573"/>
                </a:lnTo>
                <a:lnTo>
                  <a:pt x="70205" y="21081"/>
                </a:lnTo>
                <a:close/>
              </a:path>
              <a:path w="99059" h="33019">
                <a:moveTo>
                  <a:pt x="77914" y="21081"/>
                </a:moveTo>
                <a:lnTo>
                  <a:pt x="74076" y="21081"/>
                </a:lnTo>
                <a:lnTo>
                  <a:pt x="73598" y="20573"/>
                </a:lnTo>
                <a:lnTo>
                  <a:pt x="77351" y="20573"/>
                </a:lnTo>
                <a:lnTo>
                  <a:pt x="77914" y="21081"/>
                </a:lnTo>
                <a:close/>
              </a:path>
              <a:path w="99059" h="33019">
                <a:moveTo>
                  <a:pt x="71627" y="21970"/>
                </a:moveTo>
                <a:lnTo>
                  <a:pt x="70680" y="21970"/>
                </a:lnTo>
                <a:lnTo>
                  <a:pt x="70544" y="21716"/>
                </a:lnTo>
                <a:lnTo>
                  <a:pt x="70811" y="21716"/>
                </a:lnTo>
                <a:lnTo>
                  <a:pt x="71806" y="21081"/>
                </a:lnTo>
                <a:lnTo>
                  <a:pt x="71756" y="21324"/>
                </a:lnTo>
                <a:lnTo>
                  <a:pt x="71674" y="21716"/>
                </a:lnTo>
                <a:lnTo>
                  <a:pt x="71627" y="21970"/>
                </a:lnTo>
                <a:close/>
              </a:path>
              <a:path w="99059" h="33019">
                <a:moveTo>
                  <a:pt x="39042" y="22732"/>
                </a:moveTo>
                <a:lnTo>
                  <a:pt x="31415" y="22732"/>
                </a:lnTo>
                <a:lnTo>
                  <a:pt x="28762" y="21324"/>
                </a:lnTo>
                <a:lnTo>
                  <a:pt x="46561" y="21324"/>
                </a:lnTo>
                <a:lnTo>
                  <a:pt x="46090" y="21970"/>
                </a:lnTo>
                <a:lnTo>
                  <a:pt x="42704" y="21970"/>
                </a:lnTo>
                <a:lnTo>
                  <a:pt x="39042" y="22732"/>
                </a:lnTo>
                <a:close/>
              </a:path>
              <a:path w="99059" h="33019">
                <a:moveTo>
                  <a:pt x="70680" y="21970"/>
                </a:moveTo>
                <a:lnTo>
                  <a:pt x="70413" y="21970"/>
                </a:lnTo>
                <a:lnTo>
                  <a:pt x="70811" y="21716"/>
                </a:lnTo>
                <a:lnTo>
                  <a:pt x="70544" y="21716"/>
                </a:lnTo>
                <a:lnTo>
                  <a:pt x="70680" y="21970"/>
                </a:lnTo>
                <a:close/>
              </a:path>
              <a:path w="99059" h="33019">
                <a:moveTo>
                  <a:pt x="74479" y="22732"/>
                </a:moveTo>
                <a:lnTo>
                  <a:pt x="71441" y="22732"/>
                </a:lnTo>
                <a:lnTo>
                  <a:pt x="71620" y="21970"/>
                </a:lnTo>
                <a:lnTo>
                  <a:pt x="71674" y="21716"/>
                </a:lnTo>
                <a:lnTo>
                  <a:pt x="76262" y="21716"/>
                </a:lnTo>
                <a:lnTo>
                  <a:pt x="74973" y="21970"/>
                </a:lnTo>
                <a:lnTo>
                  <a:pt x="74299" y="21970"/>
                </a:lnTo>
                <a:lnTo>
                  <a:pt x="74479" y="22732"/>
                </a:lnTo>
                <a:close/>
              </a:path>
              <a:path w="99059" h="33019">
                <a:moveTo>
                  <a:pt x="11561" y="22732"/>
                </a:moveTo>
                <a:lnTo>
                  <a:pt x="11263" y="22732"/>
                </a:lnTo>
                <a:lnTo>
                  <a:pt x="11819" y="21970"/>
                </a:lnTo>
                <a:lnTo>
                  <a:pt x="11521" y="21970"/>
                </a:lnTo>
                <a:lnTo>
                  <a:pt x="11561" y="22732"/>
                </a:lnTo>
                <a:close/>
              </a:path>
              <a:path w="99059" h="33019">
                <a:moveTo>
                  <a:pt x="33022" y="26101"/>
                </a:moveTo>
                <a:lnTo>
                  <a:pt x="32404" y="26101"/>
                </a:lnTo>
                <a:lnTo>
                  <a:pt x="31740" y="25695"/>
                </a:lnTo>
                <a:lnTo>
                  <a:pt x="31998" y="25695"/>
                </a:lnTo>
                <a:lnTo>
                  <a:pt x="30434" y="21970"/>
                </a:lnTo>
                <a:lnTo>
                  <a:pt x="29980" y="21970"/>
                </a:lnTo>
                <a:lnTo>
                  <a:pt x="31415" y="22732"/>
                </a:lnTo>
                <a:lnTo>
                  <a:pt x="39042" y="22732"/>
                </a:lnTo>
                <a:lnTo>
                  <a:pt x="38411" y="22864"/>
                </a:lnTo>
                <a:lnTo>
                  <a:pt x="37718" y="22864"/>
                </a:lnTo>
                <a:lnTo>
                  <a:pt x="38885" y="24256"/>
                </a:lnTo>
                <a:lnTo>
                  <a:pt x="37642" y="24256"/>
                </a:lnTo>
                <a:lnTo>
                  <a:pt x="37313" y="24637"/>
                </a:lnTo>
                <a:lnTo>
                  <a:pt x="33536" y="24637"/>
                </a:lnTo>
                <a:lnTo>
                  <a:pt x="33476" y="25145"/>
                </a:lnTo>
                <a:lnTo>
                  <a:pt x="33275" y="25424"/>
                </a:lnTo>
                <a:lnTo>
                  <a:pt x="33022" y="26101"/>
                </a:lnTo>
                <a:close/>
              </a:path>
              <a:path w="99059" h="33019">
                <a:moveTo>
                  <a:pt x="44425" y="25145"/>
                </a:moveTo>
                <a:lnTo>
                  <a:pt x="41097" y="25145"/>
                </a:lnTo>
                <a:lnTo>
                  <a:pt x="41211" y="24256"/>
                </a:lnTo>
                <a:lnTo>
                  <a:pt x="41293" y="23621"/>
                </a:lnTo>
                <a:lnTo>
                  <a:pt x="41391" y="22864"/>
                </a:lnTo>
                <a:lnTo>
                  <a:pt x="41506" y="21970"/>
                </a:lnTo>
                <a:lnTo>
                  <a:pt x="46087" y="21970"/>
                </a:lnTo>
                <a:lnTo>
                  <a:pt x="44480" y="24256"/>
                </a:lnTo>
                <a:lnTo>
                  <a:pt x="47179" y="24256"/>
                </a:lnTo>
                <a:lnTo>
                  <a:pt x="47344" y="24637"/>
                </a:lnTo>
                <a:lnTo>
                  <a:pt x="46541" y="24637"/>
                </a:lnTo>
                <a:lnTo>
                  <a:pt x="44425" y="25145"/>
                </a:lnTo>
                <a:close/>
              </a:path>
              <a:path w="99059" h="33019">
                <a:moveTo>
                  <a:pt x="60846" y="22732"/>
                </a:moveTo>
                <a:lnTo>
                  <a:pt x="59341" y="22732"/>
                </a:lnTo>
                <a:lnTo>
                  <a:pt x="61213" y="21970"/>
                </a:lnTo>
                <a:lnTo>
                  <a:pt x="60455" y="21970"/>
                </a:lnTo>
                <a:lnTo>
                  <a:pt x="60846" y="22732"/>
                </a:lnTo>
                <a:close/>
              </a:path>
              <a:path w="99059" h="33019">
                <a:moveTo>
                  <a:pt x="75276" y="22864"/>
                </a:moveTo>
                <a:lnTo>
                  <a:pt x="74511" y="22864"/>
                </a:lnTo>
                <a:lnTo>
                  <a:pt x="74299" y="21970"/>
                </a:lnTo>
                <a:lnTo>
                  <a:pt x="78850" y="21970"/>
                </a:lnTo>
                <a:lnTo>
                  <a:pt x="75276" y="22864"/>
                </a:lnTo>
                <a:close/>
              </a:path>
              <a:path w="99059" h="33019">
                <a:moveTo>
                  <a:pt x="78257" y="25145"/>
                </a:moveTo>
                <a:lnTo>
                  <a:pt x="75748" y="25145"/>
                </a:lnTo>
                <a:lnTo>
                  <a:pt x="78361" y="21970"/>
                </a:lnTo>
                <a:lnTo>
                  <a:pt x="78257" y="25145"/>
                </a:lnTo>
                <a:close/>
              </a:path>
              <a:path w="99059" h="33019">
                <a:moveTo>
                  <a:pt x="82632" y="22732"/>
                </a:moveTo>
                <a:lnTo>
                  <a:pt x="78257" y="22732"/>
                </a:lnTo>
                <a:lnTo>
                  <a:pt x="78257" y="21970"/>
                </a:lnTo>
                <a:lnTo>
                  <a:pt x="65162" y="21970"/>
                </a:lnTo>
                <a:lnTo>
                  <a:pt x="82632" y="22732"/>
                </a:lnTo>
                <a:close/>
              </a:path>
              <a:path w="99059" h="33019">
                <a:moveTo>
                  <a:pt x="30845" y="25145"/>
                </a:moveTo>
                <a:lnTo>
                  <a:pt x="27579" y="25145"/>
                </a:lnTo>
                <a:lnTo>
                  <a:pt x="27475" y="24002"/>
                </a:lnTo>
                <a:lnTo>
                  <a:pt x="27352" y="22864"/>
                </a:lnTo>
                <a:lnTo>
                  <a:pt x="27171" y="22864"/>
                </a:lnTo>
                <a:lnTo>
                  <a:pt x="30845" y="25145"/>
                </a:lnTo>
                <a:close/>
              </a:path>
              <a:path w="99059" h="33019">
                <a:moveTo>
                  <a:pt x="40808" y="25145"/>
                </a:moveTo>
                <a:lnTo>
                  <a:pt x="39807" y="25145"/>
                </a:lnTo>
                <a:lnTo>
                  <a:pt x="38194" y="22864"/>
                </a:lnTo>
                <a:lnTo>
                  <a:pt x="37978" y="22864"/>
                </a:lnTo>
                <a:lnTo>
                  <a:pt x="40805" y="23621"/>
                </a:lnTo>
                <a:lnTo>
                  <a:pt x="40808" y="25145"/>
                </a:lnTo>
                <a:close/>
              </a:path>
              <a:path w="99059" h="33019">
                <a:moveTo>
                  <a:pt x="55142" y="28828"/>
                </a:moveTo>
                <a:lnTo>
                  <a:pt x="55711" y="27939"/>
                </a:lnTo>
                <a:lnTo>
                  <a:pt x="56732" y="26669"/>
                </a:lnTo>
                <a:lnTo>
                  <a:pt x="57054" y="26669"/>
                </a:lnTo>
                <a:lnTo>
                  <a:pt x="56786" y="26101"/>
                </a:lnTo>
                <a:lnTo>
                  <a:pt x="56536" y="25695"/>
                </a:lnTo>
                <a:lnTo>
                  <a:pt x="56221" y="25424"/>
                </a:lnTo>
                <a:lnTo>
                  <a:pt x="55848" y="25145"/>
                </a:lnTo>
                <a:lnTo>
                  <a:pt x="53019" y="22864"/>
                </a:lnTo>
                <a:lnTo>
                  <a:pt x="60872" y="22864"/>
                </a:lnTo>
                <a:lnTo>
                  <a:pt x="61599" y="24256"/>
                </a:lnTo>
                <a:lnTo>
                  <a:pt x="61468" y="24256"/>
                </a:lnTo>
                <a:lnTo>
                  <a:pt x="61274" y="24637"/>
                </a:lnTo>
                <a:lnTo>
                  <a:pt x="68827" y="24637"/>
                </a:lnTo>
                <a:lnTo>
                  <a:pt x="58062" y="25145"/>
                </a:lnTo>
                <a:lnTo>
                  <a:pt x="60851" y="25145"/>
                </a:lnTo>
                <a:lnTo>
                  <a:pt x="60107" y="26101"/>
                </a:lnTo>
                <a:lnTo>
                  <a:pt x="58965" y="27431"/>
                </a:lnTo>
                <a:lnTo>
                  <a:pt x="55142" y="28828"/>
                </a:lnTo>
                <a:close/>
              </a:path>
              <a:path w="99059" h="33019">
                <a:moveTo>
                  <a:pt x="14886" y="26101"/>
                </a:moveTo>
                <a:lnTo>
                  <a:pt x="14706" y="25695"/>
                </a:lnTo>
                <a:lnTo>
                  <a:pt x="14592" y="25145"/>
                </a:lnTo>
                <a:lnTo>
                  <a:pt x="14492" y="24637"/>
                </a:lnTo>
                <a:lnTo>
                  <a:pt x="14408" y="24256"/>
                </a:lnTo>
                <a:lnTo>
                  <a:pt x="14360" y="24002"/>
                </a:lnTo>
                <a:lnTo>
                  <a:pt x="14186" y="23621"/>
                </a:lnTo>
                <a:lnTo>
                  <a:pt x="13811" y="23240"/>
                </a:lnTo>
                <a:lnTo>
                  <a:pt x="19917" y="23240"/>
                </a:lnTo>
                <a:lnTo>
                  <a:pt x="20004" y="23621"/>
                </a:lnTo>
                <a:lnTo>
                  <a:pt x="20090" y="24002"/>
                </a:lnTo>
                <a:lnTo>
                  <a:pt x="20148" y="24256"/>
                </a:lnTo>
                <a:lnTo>
                  <a:pt x="20235" y="24637"/>
                </a:lnTo>
                <a:lnTo>
                  <a:pt x="20350" y="25145"/>
                </a:lnTo>
                <a:lnTo>
                  <a:pt x="16194" y="25145"/>
                </a:lnTo>
                <a:lnTo>
                  <a:pt x="14886" y="26101"/>
                </a:lnTo>
                <a:close/>
              </a:path>
              <a:path w="99059" h="33019">
                <a:moveTo>
                  <a:pt x="29997" y="29082"/>
                </a:moveTo>
                <a:lnTo>
                  <a:pt x="26539" y="28828"/>
                </a:lnTo>
                <a:lnTo>
                  <a:pt x="23907" y="27431"/>
                </a:lnTo>
                <a:lnTo>
                  <a:pt x="23395" y="27177"/>
                </a:lnTo>
                <a:lnTo>
                  <a:pt x="22583" y="26669"/>
                </a:lnTo>
                <a:lnTo>
                  <a:pt x="21445" y="25145"/>
                </a:lnTo>
                <a:lnTo>
                  <a:pt x="21580" y="25145"/>
                </a:lnTo>
                <a:lnTo>
                  <a:pt x="21715" y="24637"/>
                </a:lnTo>
                <a:lnTo>
                  <a:pt x="21712" y="23621"/>
                </a:lnTo>
                <a:lnTo>
                  <a:pt x="21408" y="23240"/>
                </a:lnTo>
                <a:lnTo>
                  <a:pt x="26234" y="23240"/>
                </a:lnTo>
                <a:lnTo>
                  <a:pt x="26234" y="24637"/>
                </a:lnTo>
                <a:lnTo>
                  <a:pt x="26022" y="24637"/>
                </a:lnTo>
                <a:lnTo>
                  <a:pt x="27719" y="26669"/>
                </a:lnTo>
                <a:lnTo>
                  <a:pt x="29997" y="29082"/>
                </a:lnTo>
                <a:close/>
              </a:path>
              <a:path w="99059" h="33019">
                <a:moveTo>
                  <a:pt x="47179" y="24256"/>
                </a:moveTo>
                <a:lnTo>
                  <a:pt x="44956" y="24256"/>
                </a:lnTo>
                <a:lnTo>
                  <a:pt x="47785" y="23621"/>
                </a:lnTo>
                <a:lnTo>
                  <a:pt x="46870" y="23621"/>
                </a:lnTo>
                <a:lnTo>
                  <a:pt x="47055" y="24002"/>
                </a:lnTo>
                <a:lnTo>
                  <a:pt x="47179" y="24256"/>
                </a:lnTo>
                <a:close/>
              </a:path>
              <a:path w="99059" h="33019">
                <a:moveTo>
                  <a:pt x="63504" y="25145"/>
                </a:moveTo>
                <a:lnTo>
                  <a:pt x="56815" y="24637"/>
                </a:lnTo>
                <a:lnTo>
                  <a:pt x="61854" y="24637"/>
                </a:lnTo>
                <a:lnTo>
                  <a:pt x="62665" y="24002"/>
                </a:lnTo>
                <a:lnTo>
                  <a:pt x="63233" y="23621"/>
                </a:lnTo>
                <a:lnTo>
                  <a:pt x="63280" y="24256"/>
                </a:lnTo>
                <a:lnTo>
                  <a:pt x="63385" y="24637"/>
                </a:lnTo>
                <a:lnTo>
                  <a:pt x="63504" y="25145"/>
                </a:lnTo>
                <a:close/>
              </a:path>
              <a:path w="99059" h="33019">
                <a:moveTo>
                  <a:pt x="66363" y="24256"/>
                </a:moveTo>
                <a:lnTo>
                  <a:pt x="63295" y="24256"/>
                </a:lnTo>
                <a:lnTo>
                  <a:pt x="63232" y="23621"/>
                </a:lnTo>
                <a:lnTo>
                  <a:pt x="66390" y="23621"/>
                </a:lnTo>
                <a:lnTo>
                  <a:pt x="67072" y="24002"/>
                </a:lnTo>
                <a:lnTo>
                  <a:pt x="66363" y="24256"/>
                </a:lnTo>
                <a:close/>
              </a:path>
              <a:path w="99059" h="33019">
                <a:moveTo>
                  <a:pt x="39127" y="24637"/>
                </a:moveTo>
                <a:lnTo>
                  <a:pt x="38851" y="24637"/>
                </a:lnTo>
                <a:lnTo>
                  <a:pt x="37642" y="24256"/>
                </a:lnTo>
                <a:lnTo>
                  <a:pt x="38885" y="24256"/>
                </a:lnTo>
                <a:lnTo>
                  <a:pt x="39127" y="24637"/>
                </a:lnTo>
                <a:close/>
              </a:path>
              <a:path w="99059" h="33019">
                <a:moveTo>
                  <a:pt x="36254" y="27939"/>
                </a:moveTo>
                <a:lnTo>
                  <a:pt x="33162" y="27939"/>
                </a:lnTo>
                <a:lnTo>
                  <a:pt x="33221" y="27431"/>
                </a:lnTo>
                <a:lnTo>
                  <a:pt x="33306" y="26669"/>
                </a:lnTo>
                <a:lnTo>
                  <a:pt x="33379" y="25145"/>
                </a:lnTo>
                <a:lnTo>
                  <a:pt x="33568" y="24637"/>
                </a:lnTo>
                <a:lnTo>
                  <a:pt x="37336" y="24637"/>
                </a:lnTo>
                <a:lnTo>
                  <a:pt x="36803" y="25145"/>
                </a:lnTo>
                <a:lnTo>
                  <a:pt x="36540" y="25145"/>
                </a:lnTo>
                <a:lnTo>
                  <a:pt x="36227" y="25695"/>
                </a:lnTo>
                <a:lnTo>
                  <a:pt x="36198" y="26101"/>
                </a:lnTo>
                <a:lnTo>
                  <a:pt x="35830" y="27177"/>
                </a:lnTo>
                <a:lnTo>
                  <a:pt x="40808" y="27177"/>
                </a:lnTo>
                <a:lnTo>
                  <a:pt x="36300" y="27431"/>
                </a:lnTo>
                <a:lnTo>
                  <a:pt x="38094" y="27431"/>
                </a:lnTo>
                <a:lnTo>
                  <a:pt x="36254" y="27939"/>
                </a:lnTo>
                <a:close/>
              </a:path>
              <a:path w="99059" h="33019">
                <a:moveTo>
                  <a:pt x="47563" y="25145"/>
                </a:moveTo>
                <a:lnTo>
                  <a:pt x="44656" y="25145"/>
                </a:lnTo>
                <a:lnTo>
                  <a:pt x="44924" y="24637"/>
                </a:lnTo>
                <a:lnTo>
                  <a:pt x="47344" y="24637"/>
                </a:lnTo>
                <a:lnTo>
                  <a:pt x="47563" y="25145"/>
                </a:lnTo>
                <a:close/>
              </a:path>
              <a:path w="99059" h="33019">
                <a:moveTo>
                  <a:pt x="54237" y="25145"/>
                </a:moveTo>
                <a:lnTo>
                  <a:pt x="52454" y="25145"/>
                </a:lnTo>
                <a:lnTo>
                  <a:pt x="51499" y="24637"/>
                </a:lnTo>
                <a:lnTo>
                  <a:pt x="53666" y="24637"/>
                </a:lnTo>
                <a:lnTo>
                  <a:pt x="54237" y="25145"/>
                </a:lnTo>
                <a:close/>
              </a:path>
              <a:path w="99059" h="33019">
                <a:moveTo>
                  <a:pt x="61221" y="25145"/>
                </a:moveTo>
                <a:lnTo>
                  <a:pt x="61082" y="25145"/>
                </a:lnTo>
                <a:lnTo>
                  <a:pt x="61770" y="24637"/>
                </a:lnTo>
                <a:lnTo>
                  <a:pt x="61221" y="25145"/>
                </a:lnTo>
                <a:close/>
              </a:path>
              <a:path w="99059" h="33019">
                <a:moveTo>
                  <a:pt x="14475" y="28447"/>
                </a:moveTo>
                <a:lnTo>
                  <a:pt x="12141" y="28447"/>
                </a:lnTo>
                <a:lnTo>
                  <a:pt x="12136" y="27939"/>
                </a:lnTo>
                <a:lnTo>
                  <a:pt x="12471" y="27939"/>
                </a:lnTo>
                <a:lnTo>
                  <a:pt x="13471" y="27177"/>
                </a:lnTo>
                <a:lnTo>
                  <a:pt x="14981" y="27177"/>
                </a:lnTo>
                <a:lnTo>
                  <a:pt x="14886" y="26101"/>
                </a:lnTo>
                <a:lnTo>
                  <a:pt x="16194" y="25145"/>
                </a:lnTo>
                <a:lnTo>
                  <a:pt x="16054" y="25145"/>
                </a:lnTo>
                <a:lnTo>
                  <a:pt x="15981" y="25424"/>
                </a:lnTo>
                <a:lnTo>
                  <a:pt x="15390" y="27177"/>
                </a:lnTo>
                <a:lnTo>
                  <a:pt x="15106" y="27939"/>
                </a:lnTo>
                <a:lnTo>
                  <a:pt x="14475" y="28447"/>
                </a:lnTo>
                <a:close/>
              </a:path>
              <a:path w="99059" h="33019">
                <a:moveTo>
                  <a:pt x="20686" y="26669"/>
                </a:moveTo>
                <a:lnTo>
                  <a:pt x="15654" y="26669"/>
                </a:lnTo>
                <a:lnTo>
                  <a:pt x="15803" y="26101"/>
                </a:lnTo>
                <a:lnTo>
                  <a:pt x="15910" y="25695"/>
                </a:lnTo>
                <a:lnTo>
                  <a:pt x="15970" y="25424"/>
                </a:lnTo>
                <a:lnTo>
                  <a:pt x="16063" y="25145"/>
                </a:lnTo>
                <a:lnTo>
                  <a:pt x="20353" y="25145"/>
                </a:lnTo>
                <a:lnTo>
                  <a:pt x="20686" y="26669"/>
                </a:lnTo>
                <a:close/>
              </a:path>
              <a:path w="99059" h="33019">
                <a:moveTo>
                  <a:pt x="30116" y="26669"/>
                </a:moveTo>
                <a:lnTo>
                  <a:pt x="29744" y="26101"/>
                </a:lnTo>
                <a:lnTo>
                  <a:pt x="26578" y="25145"/>
                </a:lnTo>
                <a:lnTo>
                  <a:pt x="31121" y="25145"/>
                </a:lnTo>
                <a:lnTo>
                  <a:pt x="30810" y="25695"/>
                </a:lnTo>
                <a:lnTo>
                  <a:pt x="30116" y="26669"/>
                </a:lnTo>
                <a:close/>
              </a:path>
              <a:path w="99059" h="33019">
                <a:moveTo>
                  <a:pt x="31297" y="25424"/>
                </a:moveTo>
                <a:lnTo>
                  <a:pt x="30842" y="25145"/>
                </a:lnTo>
                <a:lnTo>
                  <a:pt x="31188" y="25145"/>
                </a:lnTo>
                <a:lnTo>
                  <a:pt x="31297" y="25424"/>
                </a:lnTo>
                <a:close/>
              </a:path>
              <a:path w="99059" h="33019">
                <a:moveTo>
                  <a:pt x="36227" y="25695"/>
                </a:moveTo>
                <a:lnTo>
                  <a:pt x="36540" y="25145"/>
                </a:lnTo>
                <a:lnTo>
                  <a:pt x="36803" y="25145"/>
                </a:lnTo>
                <a:lnTo>
                  <a:pt x="36227" y="25695"/>
                </a:lnTo>
                <a:close/>
              </a:path>
              <a:path w="99059" h="33019">
                <a:moveTo>
                  <a:pt x="40173" y="25695"/>
                </a:moveTo>
                <a:lnTo>
                  <a:pt x="36227" y="25695"/>
                </a:lnTo>
                <a:lnTo>
                  <a:pt x="36803" y="25145"/>
                </a:lnTo>
                <a:lnTo>
                  <a:pt x="39814" y="25145"/>
                </a:lnTo>
                <a:lnTo>
                  <a:pt x="40173" y="25695"/>
                </a:lnTo>
                <a:close/>
              </a:path>
              <a:path w="99059" h="33019">
                <a:moveTo>
                  <a:pt x="41024" y="25695"/>
                </a:moveTo>
                <a:lnTo>
                  <a:pt x="40808" y="25695"/>
                </a:lnTo>
                <a:lnTo>
                  <a:pt x="40808" y="25145"/>
                </a:lnTo>
                <a:lnTo>
                  <a:pt x="41098" y="25145"/>
                </a:lnTo>
                <a:lnTo>
                  <a:pt x="41024" y="25695"/>
                </a:lnTo>
                <a:close/>
              </a:path>
              <a:path w="99059" h="33019">
                <a:moveTo>
                  <a:pt x="44367" y="25695"/>
                </a:moveTo>
                <a:lnTo>
                  <a:pt x="42136" y="25695"/>
                </a:lnTo>
                <a:lnTo>
                  <a:pt x="44425" y="25145"/>
                </a:lnTo>
                <a:lnTo>
                  <a:pt x="44656" y="25145"/>
                </a:lnTo>
                <a:lnTo>
                  <a:pt x="44367" y="25695"/>
                </a:lnTo>
                <a:close/>
              </a:path>
              <a:path w="99059" h="33019">
                <a:moveTo>
                  <a:pt x="52532" y="25695"/>
                </a:moveTo>
                <a:lnTo>
                  <a:pt x="47801" y="25695"/>
                </a:lnTo>
                <a:lnTo>
                  <a:pt x="47684" y="25424"/>
                </a:lnTo>
                <a:lnTo>
                  <a:pt x="47563" y="25145"/>
                </a:lnTo>
                <a:lnTo>
                  <a:pt x="52742" y="25145"/>
                </a:lnTo>
                <a:lnTo>
                  <a:pt x="52636" y="25424"/>
                </a:lnTo>
                <a:lnTo>
                  <a:pt x="52532" y="25695"/>
                </a:lnTo>
                <a:close/>
              </a:path>
              <a:path w="99059" h="33019">
                <a:moveTo>
                  <a:pt x="54854" y="25695"/>
                </a:moveTo>
                <a:lnTo>
                  <a:pt x="54516" y="25695"/>
                </a:lnTo>
                <a:lnTo>
                  <a:pt x="55001" y="25145"/>
                </a:lnTo>
                <a:lnTo>
                  <a:pt x="55848" y="25145"/>
                </a:lnTo>
                <a:lnTo>
                  <a:pt x="56193" y="25424"/>
                </a:lnTo>
                <a:lnTo>
                  <a:pt x="54549" y="25424"/>
                </a:lnTo>
                <a:lnTo>
                  <a:pt x="54854" y="25695"/>
                </a:lnTo>
                <a:close/>
              </a:path>
              <a:path w="99059" h="33019">
                <a:moveTo>
                  <a:pt x="73960" y="25695"/>
                </a:moveTo>
                <a:lnTo>
                  <a:pt x="60455" y="25695"/>
                </a:lnTo>
                <a:lnTo>
                  <a:pt x="60927" y="25145"/>
                </a:lnTo>
                <a:lnTo>
                  <a:pt x="75740" y="25145"/>
                </a:lnTo>
                <a:lnTo>
                  <a:pt x="75528" y="25424"/>
                </a:lnTo>
                <a:lnTo>
                  <a:pt x="76357" y="25424"/>
                </a:lnTo>
                <a:lnTo>
                  <a:pt x="73960" y="25695"/>
                </a:lnTo>
                <a:close/>
              </a:path>
              <a:path w="99059" h="33019">
                <a:moveTo>
                  <a:pt x="32301" y="27939"/>
                </a:moveTo>
                <a:lnTo>
                  <a:pt x="32077" y="27431"/>
                </a:lnTo>
                <a:lnTo>
                  <a:pt x="31402" y="25695"/>
                </a:lnTo>
                <a:lnTo>
                  <a:pt x="31297" y="25424"/>
                </a:lnTo>
                <a:lnTo>
                  <a:pt x="31740" y="25695"/>
                </a:lnTo>
                <a:lnTo>
                  <a:pt x="31998" y="25695"/>
                </a:lnTo>
                <a:lnTo>
                  <a:pt x="32169" y="26101"/>
                </a:lnTo>
                <a:lnTo>
                  <a:pt x="33019" y="26101"/>
                </a:lnTo>
                <a:lnTo>
                  <a:pt x="32301" y="27939"/>
                </a:lnTo>
                <a:close/>
              </a:path>
              <a:path w="99059" h="33019">
                <a:moveTo>
                  <a:pt x="56529" y="25695"/>
                </a:moveTo>
                <a:lnTo>
                  <a:pt x="54854" y="25695"/>
                </a:lnTo>
                <a:lnTo>
                  <a:pt x="54549" y="25424"/>
                </a:lnTo>
                <a:lnTo>
                  <a:pt x="56193" y="25424"/>
                </a:lnTo>
                <a:lnTo>
                  <a:pt x="56529" y="25695"/>
                </a:lnTo>
                <a:close/>
              </a:path>
              <a:path w="99059" h="33019">
                <a:moveTo>
                  <a:pt x="75321" y="25695"/>
                </a:moveTo>
                <a:lnTo>
                  <a:pt x="73960" y="25695"/>
                </a:lnTo>
                <a:lnTo>
                  <a:pt x="76357" y="25424"/>
                </a:lnTo>
                <a:lnTo>
                  <a:pt x="75528" y="25424"/>
                </a:lnTo>
                <a:lnTo>
                  <a:pt x="75321" y="25695"/>
                </a:lnTo>
                <a:close/>
              </a:path>
              <a:path w="99059" h="33019">
                <a:moveTo>
                  <a:pt x="32404" y="26101"/>
                </a:moveTo>
                <a:lnTo>
                  <a:pt x="32169" y="26101"/>
                </a:lnTo>
                <a:lnTo>
                  <a:pt x="31998" y="25695"/>
                </a:lnTo>
                <a:lnTo>
                  <a:pt x="31740" y="25695"/>
                </a:lnTo>
                <a:lnTo>
                  <a:pt x="32404" y="26101"/>
                </a:lnTo>
                <a:close/>
              </a:path>
              <a:path w="99059" h="33019">
                <a:moveTo>
                  <a:pt x="40808" y="27939"/>
                </a:moveTo>
                <a:lnTo>
                  <a:pt x="40543" y="27939"/>
                </a:lnTo>
                <a:lnTo>
                  <a:pt x="38956" y="27177"/>
                </a:lnTo>
                <a:lnTo>
                  <a:pt x="36506" y="27177"/>
                </a:lnTo>
                <a:lnTo>
                  <a:pt x="39404" y="26669"/>
                </a:lnTo>
                <a:lnTo>
                  <a:pt x="39183" y="26669"/>
                </a:lnTo>
                <a:lnTo>
                  <a:pt x="40467" y="25695"/>
                </a:lnTo>
                <a:lnTo>
                  <a:pt x="40808" y="25695"/>
                </a:lnTo>
                <a:lnTo>
                  <a:pt x="40808" y="27939"/>
                </a:lnTo>
                <a:close/>
              </a:path>
              <a:path w="99059" h="33019">
                <a:moveTo>
                  <a:pt x="43265" y="27939"/>
                </a:moveTo>
                <a:lnTo>
                  <a:pt x="43090" y="27939"/>
                </a:lnTo>
                <a:lnTo>
                  <a:pt x="44371" y="25695"/>
                </a:lnTo>
                <a:lnTo>
                  <a:pt x="47798" y="25695"/>
                </a:lnTo>
                <a:lnTo>
                  <a:pt x="47988" y="26101"/>
                </a:lnTo>
                <a:lnTo>
                  <a:pt x="48443" y="26101"/>
                </a:lnTo>
                <a:lnTo>
                  <a:pt x="44000" y="27177"/>
                </a:lnTo>
                <a:lnTo>
                  <a:pt x="44631" y="27177"/>
                </a:lnTo>
                <a:lnTo>
                  <a:pt x="44214" y="27431"/>
                </a:lnTo>
                <a:lnTo>
                  <a:pt x="43265" y="27939"/>
                </a:lnTo>
                <a:close/>
              </a:path>
              <a:path w="99059" h="33019">
                <a:moveTo>
                  <a:pt x="51077" y="29336"/>
                </a:moveTo>
                <a:lnTo>
                  <a:pt x="51142" y="29082"/>
                </a:lnTo>
                <a:lnTo>
                  <a:pt x="51557" y="27939"/>
                </a:lnTo>
                <a:lnTo>
                  <a:pt x="51797" y="27431"/>
                </a:lnTo>
                <a:lnTo>
                  <a:pt x="52536" y="25695"/>
                </a:lnTo>
                <a:lnTo>
                  <a:pt x="54524" y="25695"/>
                </a:lnTo>
                <a:lnTo>
                  <a:pt x="53565" y="26669"/>
                </a:lnTo>
                <a:lnTo>
                  <a:pt x="52919" y="27431"/>
                </a:lnTo>
                <a:lnTo>
                  <a:pt x="52696" y="27431"/>
                </a:lnTo>
                <a:lnTo>
                  <a:pt x="51077" y="29336"/>
                </a:lnTo>
                <a:close/>
              </a:path>
              <a:path w="99059" h="33019">
                <a:moveTo>
                  <a:pt x="14886" y="26669"/>
                </a:moveTo>
                <a:lnTo>
                  <a:pt x="14137" y="26669"/>
                </a:lnTo>
                <a:lnTo>
                  <a:pt x="14883" y="26101"/>
                </a:lnTo>
                <a:lnTo>
                  <a:pt x="14886" y="26669"/>
                </a:lnTo>
                <a:close/>
              </a:path>
              <a:path w="99059" h="33019">
                <a:moveTo>
                  <a:pt x="45466" y="28447"/>
                </a:moveTo>
                <a:lnTo>
                  <a:pt x="46709" y="27431"/>
                </a:lnTo>
                <a:lnTo>
                  <a:pt x="47703" y="26669"/>
                </a:lnTo>
                <a:lnTo>
                  <a:pt x="48552" y="26101"/>
                </a:lnTo>
                <a:lnTo>
                  <a:pt x="48104" y="26101"/>
                </a:lnTo>
                <a:lnTo>
                  <a:pt x="49423" y="26669"/>
                </a:lnTo>
                <a:lnTo>
                  <a:pt x="50597" y="26669"/>
                </a:lnTo>
                <a:lnTo>
                  <a:pt x="49970" y="27431"/>
                </a:lnTo>
                <a:lnTo>
                  <a:pt x="50316" y="27431"/>
                </a:lnTo>
                <a:lnTo>
                  <a:pt x="48393" y="27939"/>
                </a:lnTo>
                <a:lnTo>
                  <a:pt x="45466" y="28447"/>
                </a:lnTo>
                <a:close/>
              </a:path>
              <a:path w="99059" h="33019">
                <a:moveTo>
                  <a:pt x="5423" y="28447"/>
                </a:moveTo>
                <a:lnTo>
                  <a:pt x="4917" y="28447"/>
                </a:lnTo>
                <a:lnTo>
                  <a:pt x="5198" y="27939"/>
                </a:lnTo>
                <a:lnTo>
                  <a:pt x="5268" y="27431"/>
                </a:lnTo>
                <a:lnTo>
                  <a:pt x="5373" y="26669"/>
                </a:lnTo>
                <a:lnTo>
                  <a:pt x="7250" y="26669"/>
                </a:lnTo>
                <a:lnTo>
                  <a:pt x="8565" y="27939"/>
                </a:lnTo>
                <a:lnTo>
                  <a:pt x="4691" y="27939"/>
                </a:lnTo>
                <a:lnTo>
                  <a:pt x="5423" y="28447"/>
                </a:lnTo>
                <a:close/>
              </a:path>
              <a:path w="99059" h="33019">
                <a:moveTo>
                  <a:pt x="13138" y="27431"/>
                </a:moveTo>
                <a:lnTo>
                  <a:pt x="12131" y="27431"/>
                </a:lnTo>
                <a:lnTo>
                  <a:pt x="12129" y="27177"/>
                </a:lnTo>
                <a:lnTo>
                  <a:pt x="13068" y="27177"/>
                </a:lnTo>
                <a:lnTo>
                  <a:pt x="18107" y="26669"/>
                </a:lnTo>
                <a:lnTo>
                  <a:pt x="14137" y="26669"/>
                </a:lnTo>
                <a:lnTo>
                  <a:pt x="13138" y="27431"/>
                </a:lnTo>
                <a:close/>
              </a:path>
              <a:path w="99059" h="33019">
                <a:moveTo>
                  <a:pt x="21028" y="27431"/>
                </a:moveTo>
                <a:lnTo>
                  <a:pt x="15289" y="27431"/>
                </a:lnTo>
                <a:lnTo>
                  <a:pt x="15563" y="26669"/>
                </a:lnTo>
                <a:lnTo>
                  <a:pt x="15521" y="27177"/>
                </a:lnTo>
                <a:lnTo>
                  <a:pt x="20777" y="27177"/>
                </a:lnTo>
                <a:lnTo>
                  <a:pt x="21028" y="27431"/>
                </a:lnTo>
                <a:close/>
              </a:path>
              <a:path w="99059" h="33019">
                <a:moveTo>
                  <a:pt x="22411" y="28828"/>
                </a:moveTo>
                <a:lnTo>
                  <a:pt x="20274" y="26669"/>
                </a:lnTo>
                <a:lnTo>
                  <a:pt x="23005" y="26669"/>
                </a:lnTo>
                <a:lnTo>
                  <a:pt x="22516" y="28447"/>
                </a:lnTo>
                <a:lnTo>
                  <a:pt x="22411" y="28828"/>
                </a:lnTo>
                <a:close/>
              </a:path>
              <a:path w="99059" h="33019">
                <a:moveTo>
                  <a:pt x="23907" y="27431"/>
                </a:moveTo>
                <a:lnTo>
                  <a:pt x="22796" y="27431"/>
                </a:lnTo>
                <a:lnTo>
                  <a:pt x="22955" y="27177"/>
                </a:lnTo>
                <a:lnTo>
                  <a:pt x="23110" y="26669"/>
                </a:lnTo>
                <a:lnTo>
                  <a:pt x="22471" y="26669"/>
                </a:lnTo>
                <a:lnTo>
                  <a:pt x="23907" y="27431"/>
                </a:lnTo>
                <a:close/>
              </a:path>
              <a:path w="99059" h="33019">
                <a:moveTo>
                  <a:pt x="32077" y="27431"/>
                </a:moveTo>
                <a:lnTo>
                  <a:pt x="28431" y="27431"/>
                </a:lnTo>
                <a:lnTo>
                  <a:pt x="28171" y="27177"/>
                </a:lnTo>
                <a:lnTo>
                  <a:pt x="27728" y="26669"/>
                </a:lnTo>
                <a:lnTo>
                  <a:pt x="31781" y="26669"/>
                </a:lnTo>
                <a:lnTo>
                  <a:pt x="31979" y="27177"/>
                </a:lnTo>
                <a:lnTo>
                  <a:pt x="32077" y="27431"/>
                </a:lnTo>
                <a:close/>
              </a:path>
              <a:path w="99059" h="33019">
                <a:moveTo>
                  <a:pt x="33221" y="27431"/>
                </a:moveTo>
                <a:lnTo>
                  <a:pt x="32499" y="27431"/>
                </a:lnTo>
                <a:lnTo>
                  <a:pt x="32797" y="26669"/>
                </a:lnTo>
                <a:lnTo>
                  <a:pt x="33306" y="26669"/>
                </a:lnTo>
                <a:lnTo>
                  <a:pt x="33221" y="27431"/>
                </a:lnTo>
                <a:close/>
              </a:path>
              <a:path w="99059" h="33019">
                <a:moveTo>
                  <a:pt x="36506" y="27177"/>
                </a:moveTo>
                <a:lnTo>
                  <a:pt x="35830" y="27177"/>
                </a:lnTo>
                <a:lnTo>
                  <a:pt x="36004" y="26669"/>
                </a:lnTo>
                <a:lnTo>
                  <a:pt x="39404" y="26669"/>
                </a:lnTo>
                <a:lnTo>
                  <a:pt x="36506" y="27177"/>
                </a:lnTo>
                <a:close/>
              </a:path>
              <a:path w="99059" h="33019">
                <a:moveTo>
                  <a:pt x="38094" y="27431"/>
                </a:moveTo>
                <a:lnTo>
                  <a:pt x="36300" y="27431"/>
                </a:lnTo>
                <a:lnTo>
                  <a:pt x="40808" y="27177"/>
                </a:lnTo>
                <a:lnTo>
                  <a:pt x="40808" y="26669"/>
                </a:lnTo>
                <a:lnTo>
                  <a:pt x="43815" y="26669"/>
                </a:lnTo>
                <a:lnTo>
                  <a:pt x="43525" y="27177"/>
                </a:lnTo>
                <a:lnTo>
                  <a:pt x="39014" y="27177"/>
                </a:lnTo>
                <a:lnTo>
                  <a:pt x="38094" y="27431"/>
                </a:lnTo>
                <a:close/>
              </a:path>
              <a:path w="99059" h="33019">
                <a:moveTo>
                  <a:pt x="44631" y="27177"/>
                </a:moveTo>
                <a:lnTo>
                  <a:pt x="44000" y="27177"/>
                </a:lnTo>
                <a:lnTo>
                  <a:pt x="46097" y="26669"/>
                </a:lnTo>
                <a:lnTo>
                  <a:pt x="45465" y="26669"/>
                </a:lnTo>
                <a:lnTo>
                  <a:pt x="44631" y="27177"/>
                </a:lnTo>
                <a:close/>
              </a:path>
              <a:path w="99059" h="33019">
                <a:moveTo>
                  <a:pt x="46709" y="27431"/>
                </a:moveTo>
                <a:lnTo>
                  <a:pt x="44214" y="27431"/>
                </a:lnTo>
                <a:lnTo>
                  <a:pt x="45465" y="26669"/>
                </a:lnTo>
                <a:lnTo>
                  <a:pt x="47702" y="26669"/>
                </a:lnTo>
                <a:lnTo>
                  <a:pt x="46709" y="27431"/>
                </a:lnTo>
                <a:close/>
              </a:path>
              <a:path w="99059" h="33019">
                <a:moveTo>
                  <a:pt x="51797" y="27431"/>
                </a:moveTo>
                <a:lnTo>
                  <a:pt x="49970" y="27431"/>
                </a:lnTo>
                <a:lnTo>
                  <a:pt x="50597" y="26669"/>
                </a:lnTo>
                <a:lnTo>
                  <a:pt x="49423" y="26669"/>
                </a:lnTo>
                <a:lnTo>
                  <a:pt x="50603" y="27177"/>
                </a:lnTo>
                <a:lnTo>
                  <a:pt x="51905" y="27177"/>
                </a:lnTo>
                <a:lnTo>
                  <a:pt x="51797" y="27431"/>
                </a:lnTo>
                <a:close/>
              </a:path>
              <a:path w="99059" h="33019">
                <a:moveTo>
                  <a:pt x="51905" y="27177"/>
                </a:moveTo>
                <a:lnTo>
                  <a:pt x="50603" y="27177"/>
                </a:lnTo>
                <a:lnTo>
                  <a:pt x="49423" y="26669"/>
                </a:lnTo>
                <a:lnTo>
                  <a:pt x="52121" y="26669"/>
                </a:lnTo>
                <a:lnTo>
                  <a:pt x="51905" y="27177"/>
                </a:lnTo>
                <a:close/>
              </a:path>
              <a:path w="99059" h="33019">
                <a:moveTo>
                  <a:pt x="56128" y="27431"/>
                </a:moveTo>
                <a:lnTo>
                  <a:pt x="52919" y="27431"/>
                </a:lnTo>
                <a:lnTo>
                  <a:pt x="53544" y="26669"/>
                </a:lnTo>
                <a:lnTo>
                  <a:pt x="56732" y="26669"/>
                </a:lnTo>
                <a:lnTo>
                  <a:pt x="56128" y="27431"/>
                </a:lnTo>
                <a:close/>
              </a:path>
              <a:path w="99059" h="33019">
                <a:moveTo>
                  <a:pt x="2489" y="27431"/>
                </a:moveTo>
                <a:lnTo>
                  <a:pt x="2276" y="27431"/>
                </a:lnTo>
                <a:lnTo>
                  <a:pt x="3177" y="27177"/>
                </a:lnTo>
                <a:lnTo>
                  <a:pt x="2616" y="27177"/>
                </a:lnTo>
                <a:lnTo>
                  <a:pt x="2489" y="27431"/>
                </a:lnTo>
                <a:close/>
              </a:path>
              <a:path w="99059" h="33019">
                <a:moveTo>
                  <a:pt x="10436" y="27431"/>
                </a:moveTo>
                <a:lnTo>
                  <a:pt x="8039" y="27431"/>
                </a:lnTo>
                <a:lnTo>
                  <a:pt x="7776" y="27177"/>
                </a:lnTo>
                <a:lnTo>
                  <a:pt x="10397" y="27177"/>
                </a:lnTo>
                <a:lnTo>
                  <a:pt x="10436" y="27431"/>
                </a:lnTo>
                <a:close/>
              </a:path>
              <a:path w="99059" h="33019">
                <a:moveTo>
                  <a:pt x="39485" y="27431"/>
                </a:moveTo>
                <a:lnTo>
                  <a:pt x="38094" y="27431"/>
                </a:lnTo>
                <a:lnTo>
                  <a:pt x="39014" y="27177"/>
                </a:lnTo>
                <a:lnTo>
                  <a:pt x="39485" y="27431"/>
                </a:lnTo>
                <a:close/>
              </a:path>
              <a:path w="99059" h="33019">
                <a:moveTo>
                  <a:pt x="43380" y="27431"/>
                </a:moveTo>
                <a:lnTo>
                  <a:pt x="40808" y="27431"/>
                </a:lnTo>
                <a:lnTo>
                  <a:pt x="40808" y="27177"/>
                </a:lnTo>
                <a:lnTo>
                  <a:pt x="43525" y="27177"/>
                </a:lnTo>
                <a:lnTo>
                  <a:pt x="43380" y="27431"/>
                </a:lnTo>
                <a:close/>
              </a:path>
              <a:path w="99059" h="33019">
                <a:moveTo>
                  <a:pt x="10705" y="32765"/>
                </a:moveTo>
                <a:lnTo>
                  <a:pt x="8794" y="32511"/>
                </a:lnTo>
                <a:lnTo>
                  <a:pt x="7181" y="31749"/>
                </a:lnTo>
                <a:lnTo>
                  <a:pt x="8614" y="29971"/>
                </a:lnTo>
                <a:lnTo>
                  <a:pt x="8150" y="29336"/>
                </a:lnTo>
                <a:lnTo>
                  <a:pt x="6703" y="29336"/>
                </a:lnTo>
                <a:lnTo>
                  <a:pt x="4691" y="27939"/>
                </a:lnTo>
                <a:lnTo>
                  <a:pt x="8755" y="27939"/>
                </a:lnTo>
                <a:lnTo>
                  <a:pt x="9341" y="29971"/>
                </a:lnTo>
                <a:lnTo>
                  <a:pt x="9451" y="30352"/>
                </a:lnTo>
                <a:lnTo>
                  <a:pt x="9689" y="31368"/>
                </a:lnTo>
                <a:lnTo>
                  <a:pt x="10705" y="32765"/>
                </a:lnTo>
                <a:close/>
              </a:path>
              <a:path w="99059" h="33019">
                <a:moveTo>
                  <a:pt x="9091" y="28447"/>
                </a:moveTo>
                <a:lnTo>
                  <a:pt x="8901" y="28447"/>
                </a:lnTo>
                <a:lnTo>
                  <a:pt x="8755" y="27939"/>
                </a:lnTo>
                <a:lnTo>
                  <a:pt x="8565" y="27939"/>
                </a:lnTo>
                <a:lnTo>
                  <a:pt x="9091" y="28447"/>
                </a:lnTo>
                <a:close/>
              </a:path>
              <a:path w="99059" h="33019">
                <a:moveTo>
                  <a:pt x="12141" y="28447"/>
                </a:moveTo>
                <a:lnTo>
                  <a:pt x="11805" y="28447"/>
                </a:lnTo>
                <a:lnTo>
                  <a:pt x="12471" y="27939"/>
                </a:lnTo>
                <a:lnTo>
                  <a:pt x="12136" y="27939"/>
                </a:lnTo>
                <a:lnTo>
                  <a:pt x="12141" y="28447"/>
                </a:lnTo>
                <a:close/>
              </a:path>
              <a:path w="99059" h="33019">
                <a:moveTo>
                  <a:pt x="45466" y="28447"/>
                </a:moveTo>
                <a:lnTo>
                  <a:pt x="38246" y="28447"/>
                </a:lnTo>
                <a:lnTo>
                  <a:pt x="32424" y="27939"/>
                </a:lnTo>
                <a:lnTo>
                  <a:pt x="46088" y="27939"/>
                </a:lnTo>
                <a:lnTo>
                  <a:pt x="45466" y="28447"/>
                </a:lnTo>
                <a:close/>
              </a:path>
              <a:path w="99059" h="33019">
                <a:moveTo>
                  <a:pt x="51373" y="28447"/>
                </a:moveTo>
                <a:lnTo>
                  <a:pt x="45466" y="28447"/>
                </a:lnTo>
                <a:lnTo>
                  <a:pt x="48393" y="27939"/>
                </a:lnTo>
                <a:lnTo>
                  <a:pt x="51557" y="27939"/>
                </a:lnTo>
                <a:lnTo>
                  <a:pt x="51373" y="28447"/>
                </a:lnTo>
                <a:close/>
              </a:path>
              <a:path w="99059" h="33019">
                <a:moveTo>
                  <a:pt x="55386" y="28447"/>
                </a:moveTo>
                <a:lnTo>
                  <a:pt x="51833" y="28447"/>
                </a:lnTo>
                <a:lnTo>
                  <a:pt x="52264" y="27939"/>
                </a:lnTo>
                <a:lnTo>
                  <a:pt x="55711" y="27939"/>
                </a:lnTo>
                <a:lnTo>
                  <a:pt x="55386" y="28447"/>
                </a:lnTo>
                <a:close/>
              </a:path>
            </a:pathLst>
          </a:custGeom>
          <a:solidFill>
            <a:srgbClr val="8328F4"/>
          </a:solidFill>
        </p:spPr>
        <p:txBody>
          <a:bodyPr wrap="square" lIns="0" tIns="0" rIns="0" bIns="0" rtlCol="0"/>
          <a:lstStyle/>
          <a:p>
            <a:endParaRPr/>
          </a:p>
        </p:txBody>
      </p:sp>
      <p:grpSp>
        <p:nvGrpSpPr>
          <p:cNvPr id="137" name="object 137"/>
          <p:cNvGrpSpPr/>
          <p:nvPr/>
        </p:nvGrpSpPr>
        <p:grpSpPr>
          <a:xfrm>
            <a:off x="15165131" y="2938180"/>
            <a:ext cx="89535" cy="160020"/>
            <a:chOff x="15165131" y="2938180"/>
            <a:chExt cx="89535" cy="160020"/>
          </a:xfrm>
        </p:grpSpPr>
        <p:sp>
          <p:nvSpPr>
            <p:cNvPr id="138" name="object 138"/>
            <p:cNvSpPr/>
            <p:nvPr/>
          </p:nvSpPr>
          <p:spPr>
            <a:xfrm>
              <a:off x="15228294" y="2938180"/>
              <a:ext cx="26034" cy="100330"/>
            </a:xfrm>
            <a:custGeom>
              <a:avLst/>
              <a:gdLst/>
              <a:ahLst/>
              <a:cxnLst/>
              <a:rect l="l" t="t" r="r" b="b"/>
              <a:pathLst>
                <a:path w="26034" h="100330">
                  <a:moveTo>
                    <a:pt x="23791" y="5196"/>
                  </a:moveTo>
                  <a:lnTo>
                    <a:pt x="8271" y="5196"/>
                  </a:lnTo>
                  <a:lnTo>
                    <a:pt x="8964" y="3344"/>
                  </a:lnTo>
                  <a:lnTo>
                    <a:pt x="10481" y="3344"/>
                  </a:lnTo>
                  <a:lnTo>
                    <a:pt x="12332" y="1015"/>
                  </a:lnTo>
                  <a:lnTo>
                    <a:pt x="17110" y="0"/>
                  </a:lnTo>
                  <a:lnTo>
                    <a:pt x="19320" y="1851"/>
                  </a:lnTo>
                  <a:lnTo>
                    <a:pt x="19918" y="2747"/>
                  </a:lnTo>
                  <a:lnTo>
                    <a:pt x="19806" y="3344"/>
                  </a:lnTo>
                  <a:lnTo>
                    <a:pt x="19739" y="3703"/>
                  </a:lnTo>
                  <a:lnTo>
                    <a:pt x="18843" y="4718"/>
                  </a:lnTo>
                  <a:lnTo>
                    <a:pt x="23242" y="4718"/>
                  </a:lnTo>
                  <a:lnTo>
                    <a:pt x="23791" y="5196"/>
                  </a:lnTo>
                  <a:close/>
                </a:path>
                <a:path w="26034" h="100330">
                  <a:moveTo>
                    <a:pt x="6210" y="80593"/>
                  </a:moveTo>
                  <a:lnTo>
                    <a:pt x="5842" y="79993"/>
                  </a:lnTo>
                  <a:lnTo>
                    <a:pt x="3851" y="76391"/>
                  </a:lnTo>
                  <a:lnTo>
                    <a:pt x="7674" y="74241"/>
                  </a:lnTo>
                  <a:lnTo>
                    <a:pt x="6001" y="71912"/>
                  </a:lnTo>
                  <a:lnTo>
                    <a:pt x="6539" y="69403"/>
                  </a:lnTo>
                  <a:lnTo>
                    <a:pt x="6419" y="63729"/>
                  </a:lnTo>
                  <a:lnTo>
                    <a:pt x="4573" y="61699"/>
                  </a:lnTo>
                  <a:lnTo>
                    <a:pt x="2298" y="60623"/>
                  </a:lnTo>
                  <a:lnTo>
                    <a:pt x="1522" y="59190"/>
                  </a:lnTo>
                  <a:lnTo>
                    <a:pt x="3015" y="56980"/>
                  </a:lnTo>
                  <a:lnTo>
                    <a:pt x="267" y="53695"/>
                  </a:lnTo>
                  <a:lnTo>
                    <a:pt x="350" y="52321"/>
                  </a:lnTo>
                  <a:lnTo>
                    <a:pt x="454" y="50589"/>
                  </a:lnTo>
                  <a:lnTo>
                    <a:pt x="5404" y="50589"/>
                  </a:lnTo>
                  <a:lnTo>
                    <a:pt x="2656" y="48439"/>
                  </a:lnTo>
                  <a:lnTo>
                    <a:pt x="0" y="44855"/>
                  </a:lnTo>
                  <a:lnTo>
                    <a:pt x="5464" y="44855"/>
                  </a:lnTo>
                  <a:lnTo>
                    <a:pt x="3254" y="43541"/>
                  </a:lnTo>
                  <a:lnTo>
                    <a:pt x="3552" y="41630"/>
                  </a:lnTo>
                  <a:lnTo>
                    <a:pt x="5284" y="39957"/>
                  </a:lnTo>
                  <a:lnTo>
                    <a:pt x="3313" y="37927"/>
                  </a:lnTo>
                  <a:lnTo>
                    <a:pt x="3493" y="36314"/>
                  </a:lnTo>
                  <a:lnTo>
                    <a:pt x="6121" y="35119"/>
                  </a:lnTo>
                  <a:lnTo>
                    <a:pt x="3672" y="31595"/>
                  </a:lnTo>
                  <a:lnTo>
                    <a:pt x="2100" y="29027"/>
                  </a:lnTo>
                  <a:lnTo>
                    <a:pt x="2358" y="24787"/>
                  </a:lnTo>
                  <a:lnTo>
                    <a:pt x="1189" y="23294"/>
                  </a:lnTo>
                  <a:lnTo>
                    <a:pt x="1342" y="23294"/>
                  </a:lnTo>
                  <a:lnTo>
                    <a:pt x="2059" y="21860"/>
                  </a:lnTo>
                  <a:lnTo>
                    <a:pt x="4687" y="20008"/>
                  </a:lnTo>
                  <a:lnTo>
                    <a:pt x="3074" y="17559"/>
                  </a:lnTo>
                  <a:lnTo>
                    <a:pt x="3552" y="16902"/>
                  </a:lnTo>
                  <a:lnTo>
                    <a:pt x="5702" y="14931"/>
                  </a:lnTo>
                  <a:lnTo>
                    <a:pt x="4388" y="13080"/>
                  </a:lnTo>
                  <a:lnTo>
                    <a:pt x="6001" y="10332"/>
                  </a:lnTo>
                  <a:lnTo>
                    <a:pt x="3254" y="7346"/>
                  </a:lnTo>
                  <a:lnTo>
                    <a:pt x="3376" y="5196"/>
                  </a:lnTo>
                  <a:lnTo>
                    <a:pt x="3493" y="3165"/>
                  </a:lnTo>
                  <a:lnTo>
                    <a:pt x="8271" y="5196"/>
                  </a:lnTo>
                  <a:lnTo>
                    <a:pt x="23791" y="5196"/>
                  </a:lnTo>
                  <a:lnTo>
                    <a:pt x="25234" y="6450"/>
                  </a:lnTo>
                  <a:lnTo>
                    <a:pt x="21590" y="8601"/>
                  </a:lnTo>
                  <a:lnTo>
                    <a:pt x="18797" y="10332"/>
                  </a:lnTo>
                  <a:lnTo>
                    <a:pt x="18365" y="10810"/>
                  </a:lnTo>
                  <a:lnTo>
                    <a:pt x="18126" y="11169"/>
                  </a:lnTo>
                  <a:lnTo>
                    <a:pt x="21223" y="11169"/>
                  </a:lnTo>
                  <a:lnTo>
                    <a:pt x="24039" y="12065"/>
                  </a:lnTo>
                  <a:lnTo>
                    <a:pt x="23637" y="12602"/>
                  </a:lnTo>
                  <a:lnTo>
                    <a:pt x="15439" y="12602"/>
                  </a:lnTo>
                  <a:lnTo>
                    <a:pt x="15677" y="12841"/>
                  </a:lnTo>
                  <a:lnTo>
                    <a:pt x="16215" y="13498"/>
                  </a:lnTo>
                  <a:lnTo>
                    <a:pt x="17184" y="14212"/>
                  </a:lnTo>
                  <a:lnTo>
                    <a:pt x="17111" y="14454"/>
                  </a:lnTo>
                  <a:lnTo>
                    <a:pt x="18180" y="14454"/>
                  </a:lnTo>
                  <a:lnTo>
                    <a:pt x="19619" y="17978"/>
                  </a:lnTo>
                  <a:lnTo>
                    <a:pt x="22075" y="17978"/>
                  </a:lnTo>
                  <a:lnTo>
                    <a:pt x="22307" y="18396"/>
                  </a:lnTo>
                  <a:lnTo>
                    <a:pt x="19694" y="20008"/>
                  </a:lnTo>
                  <a:lnTo>
                    <a:pt x="19380" y="20008"/>
                  </a:lnTo>
                  <a:lnTo>
                    <a:pt x="22666" y="23294"/>
                  </a:lnTo>
                  <a:lnTo>
                    <a:pt x="23621" y="24787"/>
                  </a:lnTo>
                  <a:lnTo>
                    <a:pt x="21737" y="29027"/>
                  </a:lnTo>
                  <a:lnTo>
                    <a:pt x="23621" y="30879"/>
                  </a:lnTo>
                  <a:lnTo>
                    <a:pt x="23502" y="33149"/>
                  </a:lnTo>
                  <a:lnTo>
                    <a:pt x="21352" y="35956"/>
                  </a:lnTo>
                  <a:lnTo>
                    <a:pt x="21889" y="37628"/>
                  </a:lnTo>
                  <a:lnTo>
                    <a:pt x="19799" y="40197"/>
                  </a:lnTo>
                  <a:lnTo>
                    <a:pt x="19500" y="43183"/>
                  </a:lnTo>
                  <a:lnTo>
                    <a:pt x="23084" y="44378"/>
                  </a:lnTo>
                  <a:lnTo>
                    <a:pt x="23024" y="45572"/>
                  </a:lnTo>
                  <a:lnTo>
                    <a:pt x="23502" y="46647"/>
                  </a:lnTo>
                  <a:lnTo>
                    <a:pt x="24314" y="47364"/>
                  </a:lnTo>
                  <a:lnTo>
                    <a:pt x="21889" y="47364"/>
                  </a:lnTo>
                  <a:lnTo>
                    <a:pt x="23442" y="49574"/>
                  </a:lnTo>
                  <a:lnTo>
                    <a:pt x="22307" y="52321"/>
                  </a:lnTo>
                  <a:lnTo>
                    <a:pt x="24517" y="52321"/>
                  </a:lnTo>
                  <a:lnTo>
                    <a:pt x="20814" y="54173"/>
                  </a:lnTo>
                  <a:lnTo>
                    <a:pt x="19858" y="55367"/>
                  </a:lnTo>
                  <a:lnTo>
                    <a:pt x="24816" y="56801"/>
                  </a:lnTo>
                  <a:lnTo>
                    <a:pt x="20814" y="58234"/>
                  </a:lnTo>
                  <a:lnTo>
                    <a:pt x="23681" y="59668"/>
                  </a:lnTo>
                  <a:lnTo>
                    <a:pt x="22247" y="61699"/>
                  </a:lnTo>
                  <a:lnTo>
                    <a:pt x="25951" y="62296"/>
                  </a:lnTo>
                  <a:lnTo>
                    <a:pt x="21471" y="71912"/>
                  </a:lnTo>
                  <a:lnTo>
                    <a:pt x="19470" y="75854"/>
                  </a:lnTo>
                  <a:lnTo>
                    <a:pt x="10421" y="75854"/>
                  </a:lnTo>
                  <a:lnTo>
                    <a:pt x="5225" y="78482"/>
                  </a:lnTo>
                  <a:lnTo>
                    <a:pt x="7093" y="79993"/>
                  </a:lnTo>
                  <a:lnTo>
                    <a:pt x="7314" y="79993"/>
                  </a:lnTo>
                  <a:lnTo>
                    <a:pt x="7071" y="80232"/>
                  </a:lnTo>
                  <a:lnTo>
                    <a:pt x="6210" y="80593"/>
                  </a:lnTo>
                  <a:close/>
                </a:path>
                <a:path w="26034" h="100330">
                  <a:moveTo>
                    <a:pt x="23242" y="4718"/>
                  </a:moveTo>
                  <a:lnTo>
                    <a:pt x="18843" y="4718"/>
                  </a:lnTo>
                  <a:lnTo>
                    <a:pt x="22488" y="4061"/>
                  </a:lnTo>
                  <a:lnTo>
                    <a:pt x="23242" y="4718"/>
                  </a:lnTo>
                  <a:close/>
                </a:path>
                <a:path w="26034" h="100330">
                  <a:moveTo>
                    <a:pt x="21223" y="11169"/>
                  </a:moveTo>
                  <a:lnTo>
                    <a:pt x="18126" y="11169"/>
                  </a:lnTo>
                  <a:lnTo>
                    <a:pt x="20097" y="10810"/>
                  </a:lnTo>
                  <a:lnTo>
                    <a:pt x="21223" y="11169"/>
                  </a:lnTo>
                  <a:close/>
                </a:path>
                <a:path w="26034" h="100330">
                  <a:moveTo>
                    <a:pt x="17184" y="14212"/>
                  </a:moveTo>
                  <a:lnTo>
                    <a:pt x="16215" y="13498"/>
                  </a:lnTo>
                  <a:lnTo>
                    <a:pt x="15677" y="12841"/>
                  </a:lnTo>
                  <a:lnTo>
                    <a:pt x="15439" y="12602"/>
                  </a:lnTo>
                  <a:lnTo>
                    <a:pt x="17666" y="12602"/>
                  </a:lnTo>
                  <a:lnTo>
                    <a:pt x="17595" y="12841"/>
                  </a:lnTo>
                  <a:lnTo>
                    <a:pt x="17523" y="13080"/>
                  </a:lnTo>
                  <a:lnTo>
                    <a:pt x="17398" y="13498"/>
                  </a:lnTo>
                  <a:lnTo>
                    <a:pt x="17326" y="13737"/>
                  </a:lnTo>
                  <a:lnTo>
                    <a:pt x="17254" y="13976"/>
                  </a:lnTo>
                  <a:lnTo>
                    <a:pt x="17184" y="14212"/>
                  </a:lnTo>
                  <a:close/>
                </a:path>
                <a:path w="26034" h="100330">
                  <a:moveTo>
                    <a:pt x="17460" y="14212"/>
                  </a:moveTo>
                  <a:lnTo>
                    <a:pt x="17184" y="14212"/>
                  </a:lnTo>
                  <a:lnTo>
                    <a:pt x="17254" y="13976"/>
                  </a:lnTo>
                  <a:lnTo>
                    <a:pt x="17326" y="13737"/>
                  </a:lnTo>
                  <a:lnTo>
                    <a:pt x="17398" y="13498"/>
                  </a:lnTo>
                  <a:lnTo>
                    <a:pt x="17523" y="13080"/>
                  </a:lnTo>
                  <a:lnTo>
                    <a:pt x="17595" y="12841"/>
                  </a:lnTo>
                  <a:lnTo>
                    <a:pt x="17666" y="12602"/>
                  </a:lnTo>
                  <a:lnTo>
                    <a:pt x="23637" y="12602"/>
                  </a:lnTo>
                  <a:lnTo>
                    <a:pt x="22789" y="13737"/>
                  </a:lnTo>
                  <a:lnTo>
                    <a:pt x="17887" y="13737"/>
                  </a:lnTo>
                  <a:lnTo>
                    <a:pt x="17460" y="14212"/>
                  </a:lnTo>
                  <a:close/>
                </a:path>
                <a:path w="26034" h="100330">
                  <a:moveTo>
                    <a:pt x="19619" y="17978"/>
                  </a:moveTo>
                  <a:lnTo>
                    <a:pt x="18180" y="14454"/>
                  </a:lnTo>
                  <a:lnTo>
                    <a:pt x="18081" y="14212"/>
                  </a:lnTo>
                  <a:lnTo>
                    <a:pt x="17985" y="13976"/>
                  </a:lnTo>
                  <a:lnTo>
                    <a:pt x="17887" y="13737"/>
                  </a:lnTo>
                  <a:lnTo>
                    <a:pt x="22789" y="13737"/>
                  </a:lnTo>
                  <a:lnTo>
                    <a:pt x="22611" y="13976"/>
                  </a:lnTo>
                  <a:lnTo>
                    <a:pt x="19858" y="13976"/>
                  </a:lnTo>
                  <a:lnTo>
                    <a:pt x="18502" y="14212"/>
                  </a:lnTo>
                  <a:lnTo>
                    <a:pt x="19989" y="14212"/>
                  </a:lnTo>
                  <a:lnTo>
                    <a:pt x="21030" y="16091"/>
                  </a:lnTo>
                  <a:lnTo>
                    <a:pt x="19619" y="17978"/>
                  </a:lnTo>
                  <a:close/>
                </a:path>
                <a:path w="26034" h="100330">
                  <a:moveTo>
                    <a:pt x="18180" y="14454"/>
                  </a:moveTo>
                  <a:lnTo>
                    <a:pt x="17111" y="14454"/>
                  </a:lnTo>
                  <a:lnTo>
                    <a:pt x="19858" y="13976"/>
                  </a:lnTo>
                  <a:lnTo>
                    <a:pt x="19989" y="14212"/>
                  </a:lnTo>
                  <a:lnTo>
                    <a:pt x="18081" y="14212"/>
                  </a:lnTo>
                  <a:lnTo>
                    <a:pt x="18180" y="14454"/>
                  </a:lnTo>
                  <a:close/>
                </a:path>
                <a:path w="26034" h="100330">
                  <a:moveTo>
                    <a:pt x="21030" y="16091"/>
                  </a:moveTo>
                  <a:lnTo>
                    <a:pt x="19858" y="13976"/>
                  </a:lnTo>
                  <a:lnTo>
                    <a:pt x="22611" y="13976"/>
                  </a:lnTo>
                  <a:lnTo>
                    <a:pt x="21030" y="16091"/>
                  </a:lnTo>
                  <a:close/>
                </a:path>
                <a:path w="26034" h="100330">
                  <a:moveTo>
                    <a:pt x="22075" y="17978"/>
                  </a:moveTo>
                  <a:lnTo>
                    <a:pt x="19619" y="17978"/>
                  </a:lnTo>
                  <a:lnTo>
                    <a:pt x="21030" y="16091"/>
                  </a:lnTo>
                  <a:lnTo>
                    <a:pt x="22075" y="17978"/>
                  </a:lnTo>
                  <a:close/>
                </a:path>
                <a:path w="26034" h="100330">
                  <a:moveTo>
                    <a:pt x="25234" y="49036"/>
                  </a:moveTo>
                  <a:lnTo>
                    <a:pt x="21889" y="47364"/>
                  </a:lnTo>
                  <a:lnTo>
                    <a:pt x="24314" y="47364"/>
                  </a:lnTo>
                  <a:lnTo>
                    <a:pt x="24517" y="47543"/>
                  </a:lnTo>
                  <a:lnTo>
                    <a:pt x="24637" y="48021"/>
                  </a:lnTo>
                  <a:lnTo>
                    <a:pt x="25473" y="48857"/>
                  </a:lnTo>
                  <a:lnTo>
                    <a:pt x="25234" y="49036"/>
                  </a:lnTo>
                  <a:close/>
                </a:path>
                <a:path w="26034" h="100330">
                  <a:moveTo>
                    <a:pt x="8032" y="80751"/>
                  </a:moveTo>
                  <a:lnTo>
                    <a:pt x="5225" y="78482"/>
                  </a:lnTo>
                  <a:lnTo>
                    <a:pt x="10421" y="75854"/>
                  </a:lnTo>
                  <a:lnTo>
                    <a:pt x="11052" y="77407"/>
                  </a:lnTo>
                  <a:lnTo>
                    <a:pt x="9943" y="77407"/>
                  </a:lnTo>
                  <a:lnTo>
                    <a:pt x="7314" y="79993"/>
                  </a:lnTo>
                  <a:lnTo>
                    <a:pt x="8227" y="79993"/>
                  </a:lnTo>
                  <a:lnTo>
                    <a:pt x="9342" y="80593"/>
                  </a:lnTo>
                  <a:lnTo>
                    <a:pt x="8032" y="80751"/>
                  </a:lnTo>
                  <a:close/>
                </a:path>
                <a:path w="26034" h="100330">
                  <a:moveTo>
                    <a:pt x="16790" y="81110"/>
                  </a:moveTo>
                  <a:lnTo>
                    <a:pt x="10302" y="81110"/>
                  </a:lnTo>
                  <a:lnTo>
                    <a:pt x="12502" y="79538"/>
                  </a:lnTo>
                  <a:lnTo>
                    <a:pt x="12341" y="79538"/>
                  </a:lnTo>
                  <a:lnTo>
                    <a:pt x="12512" y="79378"/>
                  </a:lnTo>
                  <a:lnTo>
                    <a:pt x="11198" y="77765"/>
                  </a:lnTo>
                  <a:lnTo>
                    <a:pt x="10421" y="75854"/>
                  </a:lnTo>
                  <a:lnTo>
                    <a:pt x="19470" y="75854"/>
                  </a:lnTo>
                  <a:lnTo>
                    <a:pt x="17054" y="80593"/>
                  </a:lnTo>
                  <a:lnTo>
                    <a:pt x="16973" y="80751"/>
                  </a:lnTo>
                  <a:lnTo>
                    <a:pt x="16882" y="80931"/>
                  </a:lnTo>
                  <a:lnTo>
                    <a:pt x="16790" y="81110"/>
                  </a:lnTo>
                  <a:close/>
                </a:path>
                <a:path w="26034" h="100330">
                  <a:moveTo>
                    <a:pt x="7314" y="79993"/>
                  </a:moveTo>
                  <a:lnTo>
                    <a:pt x="9943" y="77407"/>
                  </a:lnTo>
                  <a:lnTo>
                    <a:pt x="11198" y="77765"/>
                  </a:lnTo>
                  <a:lnTo>
                    <a:pt x="11782" y="78482"/>
                  </a:lnTo>
                  <a:lnTo>
                    <a:pt x="12238" y="79378"/>
                  </a:lnTo>
                  <a:lnTo>
                    <a:pt x="12341" y="79538"/>
                  </a:lnTo>
                  <a:lnTo>
                    <a:pt x="12004" y="79856"/>
                  </a:lnTo>
                  <a:lnTo>
                    <a:pt x="7972" y="79856"/>
                  </a:lnTo>
                  <a:lnTo>
                    <a:pt x="7314" y="79993"/>
                  </a:lnTo>
                  <a:close/>
                </a:path>
                <a:path w="26034" h="100330">
                  <a:moveTo>
                    <a:pt x="11198" y="77765"/>
                  </a:moveTo>
                  <a:lnTo>
                    <a:pt x="9943" y="77407"/>
                  </a:lnTo>
                  <a:lnTo>
                    <a:pt x="11052" y="77407"/>
                  </a:lnTo>
                  <a:lnTo>
                    <a:pt x="11198" y="77765"/>
                  </a:lnTo>
                  <a:close/>
                </a:path>
                <a:path w="26034" h="100330">
                  <a:moveTo>
                    <a:pt x="12432" y="79538"/>
                  </a:moveTo>
                  <a:lnTo>
                    <a:pt x="12238" y="79378"/>
                  </a:lnTo>
                  <a:lnTo>
                    <a:pt x="11660" y="78482"/>
                  </a:lnTo>
                  <a:lnTo>
                    <a:pt x="12512" y="79378"/>
                  </a:lnTo>
                  <a:lnTo>
                    <a:pt x="12432" y="79538"/>
                  </a:lnTo>
                  <a:close/>
                </a:path>
                <a:path w="26034" h="100330">
                  <a:moveTo>
                    <a:pt x="8227" y="79993"/>
                  </a:moveTo>
                  <a:lnTo>
                    <a:pt x="7314" y="79993"/>
                  </a:lnTo>
                  <a:lnTo>
                    <a:pt x="7972" y="79856"/>
                  </a:lnTo>
                  <a:lnTo>
                    <a:pt x="8227" y="79993"/>
                  </a:lnTo>
                  <a:close/>
                </a:path>
                <a:path w="26034" h="100330">
                  <a:moveTo>
                    <a:pt x="9342" y="80593"/>
                  </a:moveTo>
                  <a:lnTo>
                    <a:pt x="7972" y="79856"/>
                  </a:lnTo>
                  <a:lnTo>
                    <a:pt x="12004" y="79856"/>
                  </a:lnTo>
                  <a:lnTo>
                    <a:pt x="11603" y="80232"/>
                  </a:lnTo>
                  <a:lnTo>
                    <a:pt x="12184" y="80232"/>
                  </a:lnTo>
                  <a:lnTo>
                    <a:pt x="9342" y="80593"/>
                  </a:lnTo>
                  <a:close/>
                </a:path>
                <a:path w="26034" h="100330">
                  <a:moveTo>
                    <a:pt x="9969" y="80931"/>
                  </a:moveTo>
                  <a:lnTo>
                    <a:pt x="6361" y="80931"/>
                  </a:lnTo>
                  <a:lnTo>
                    <a:pt x="7072" y="80232"/>
                  </a:lnTo>
                  <a:lnTo>
                    <a:pt x="7645" y="79993"/>
                  </a:lnTo>
                  <a:lnTo>
                    <a:pt x="7093" y="79993"/>
                  </a:lnTo>
                  <a:lnTo>
                    <a:pt x="8032" y="80751"/>
                  </a:lnTo>
                  <a:lnTo>
                    <a:pt x="9636" y="80751"/>
                  </a:lnTo>
                  <a:lnTo>
                    <a:pt x="9969" y="80931"/>
                  </a:lnTo>
                  <a:close/>
                </a:path>
                <a:path w="26034" h="100330">
                  <a:moveTo>
                    <a:pt x="6361" y="80931"/>
                  </a:moveTo>
                  <a:lnTo>
                    <a:pt x="6261" y="80751"/>
                  </a:lnTo>
                  <a:lnTo>
                    <a:pt x="6210" y="80593"/>
                  </a:lnTo>
                  <a:lnTo>
                    <a:pt x="7072" y="80232"/>
                  </a:lnTo>
                  <a:lnTo>
                    <a:pt x="6361" y="80931"/>
                  </a:lnTo>
                  <a:close/>
                </a:path>
                <a:path w="26034" h="100330">
                  <a:moveTo>
                    <a:pt x="3553" y="96878"/>
                  </a:moveTo>
                  <a:lnTo>
                    <a:pt x="3612" y="95564"/>
                  </a:lnTo>
                  <a:lnTo>
                    <a:pt x="3718" y="93235"/>
                  </a:lnTo>
                  <a:lnTo>
                    <a:pt x="3772" y="92040"/>
                  </a:lnTo>
                  <a:lnTo>
                    <a:pt x="3851" y="90308"/>
                  </a:lnTo>
                  <a:lnTo>
                    <a:pt x="4926" y="88994"/>
                  </a:lnTo>
                  <a:lnTo>
                    <a:pt x="6001" y="87262"/>
                  </a:lnTo>
                  <a:lnTo>
                    <a:pt x="7076" y="85112"/>
                  </a:lnTo>
                  <a:lnTo>
                    <a:pt x="5822" y="83021"/>
                  </a:lnTo>
                  <a:lnTo>
                    <a:pt x="5528" y="81550"/>
                  </a:lnTo>
                  <a:lnTo>
                    <a:pt x="5404" y="80931"/>
                  </a:lnTo>
                  <a:lnTo>
                    <a:pt x="6210" y="80593"/>
                  </a:lnTo>
                  <a:lnTo>
                    <a:pt x="6268" y="80931"/>
                  </a:lnTo>
                  <a:lnTo>
                    <a:pt x="9969" y="80931"/>
                  </a:lnTo>
                  <a:lnTo>
                    <a:pt x="10302" y="81110"/>
                  </a:lnTo>
                  <a:lnTo>
                    <a:pt x="16790" y="81110"/>
                  </a:lnTo>
                  <a:lnTo>
                    <a:pt x="16566" y="81550"/>
                  </a:lnTo>
                  <a:lnTo>
                    <a:pt x="11479" y="90744"/>
                  </a:lnTo>
                  <a:lnTo>
                    <a:pt x="10709" y="92040"/>
                  </a:lnTo>
                  <a:lnTo>
                    <a:pt x="5285" y="92040"/>
                  </a:lnTo>
                  <a:lnTo>
                    <a:pt x="3553" y="96878"/>
                  </a:lnTo>
                  <a:close/>
                </a:path>
                <a:path w="26034" h="100330">
                  <a:moveTo>
                    <a:pt x="9636" y="80751"/>
                  </a:moveTo>
                  <a:lnTo>
                    <a:pt x="8032" y="80751"/>
                  </a:lnTo>
                  <a:lnTo>
                    <a:pt x="9342" y="80593"/>
                  </a:lnTo>
                  <a:lnTo>
                    <a:pt x="9636" y="80751"/>
                  </a:lnTo>
                  <a:close/>
                </a:path>
                <a:path w="26034" h="100330">
                  <a:moveTo>
                    <a:pt x="6061" y="99864"/>
                  </a:moveTo>
                  <a:lnTo>
                    <a:pt x="5822" y="97236"/>
                  </a:lnTo>
                  <a:lnTo>
                    <a:pt x="4926" y="95564"/>
                  </a:lnTo>
                  <a:lnTo>
                    <a:pt x="6778" y="93235"/>
                  </a:lnTo>
                  <a:lnTo>
                    <a:pt x="5285" y="92040"/>
                  </a:lnTo>
                  <a:lnTo>
                    <a:pt x="10709" y="92040"/>
                  </a:lnTo>
                  <a:lnTo>
                    <a:pt x="6061" y="99864"/>
                  </a:lnTo>
                  <a:close/>
                </a:path>
              </a:pathLst>
            </a:custGeom>
            <a:solidFill>
              <a:srgbClr val="E83A81"/>
            </a:solidFill>
          </p:spPr>
          <p:txBody>
            <a:bodyPr wrap="square" lIns="0" tIns="0" rIns="0" bIns="0" rtlCol="0"/>
            <a:lstStyle/>
            <a:p>
              <a:endParaRPr/>
            </a:p>
          </p:txBody>
        </p:sp>
        <p:sp>
          <p:nvSpPr>
            <p:cNvPr id="139" name="object 139"/>
            <p:cNvSpPr/>
            <p:nvPr/>
          </p:nvSpPr>
          <p:spPr>
            <a:xfrm>
              <a:off x="15165121" y="3019170"/>
              <a:ext cx="36830" cy="78740"/>
            </a:xfrm>
            <a:custGeom>
              <a:avLst/>
              <a:gdLst/>
              <a:ahLst/>
              <a:cxnLst/>
              <a:rect l="l" t="t" r="r" b="b"/>
              <a:pathLst>
                <a:path w="36830" h="78739">
                  <a:moveTo>
                    <a:pt x="13855" y="48387"/>
                  </a:moveTo>
                  <a:lnTo>
                    <a:pt x="13550" y="47498"/>
                  </a:lnTo>
                  <a:lnTo>
                    <a:pt x="12242" y="46990"/>
                  </a:lnTo>
                  <a:lnTo>
                    <a:pt x="12827" y="47879"/>
                  </a:lnTo>
                  <a:lnTo>
                    <a:pt x="13855" y="48387"/>
                  </a:lnTo>
                  <a:close/>
                </a:path>
                <a:path w="36830" h="78739">
                  <a:moveTo>
                    <a:pt x="24561" y="22987"/>
                  </a:moveTo>
                  <a:lnTo>
                    <a:pt x="24472" y="22606"/>
                  </a:lnTo>
                  <a:lnTo>
                    <a:pt x="24358" y="22987"/>
                  </a:lnTo>
                  <a:lnTo>
                    <a:pt x="24244" y="23368"/>
                  </a:lnTo>
                  <a:lnTo>
                    <a:pt x="24561" y="22987"/>
                  </a:lnTo>
                  <a:close/>
                </a:path>
                <a:path w="36830" h="78739">
                  <a:moveTo>
                    <a:pt x="30581" y="42799"/>
                  </a:moveTo>
                  <a:lnTo>
                    <a:pt x="28155" y="45212"/>
                  </a:lnTo>
                  <a:lnTo>
                    <a:pt x="25171" y="45212"/>
                  </a:lnTo>
                  <a:lnTo>
                    <a:pt x="25704" y="42799"/>
                  </a:lnTo>
                  <a:lnTo>
                    <a:pt x="25755" y="42545"/>
                  </a:lnTo>
                  <a:lnTo>
                    <a:pt x="25869" y="42037"/>
                  </a:lnTo>
                  <a:lnTo>
                    <a:pt x="23596" y="42545"/>
                  </a:lnTo>
                  <a:lnTo>
                    <a:pt x="23507" y="42037"/>
                  </a:lnTo>
                  <a:lnTo>
                    <a:pt x="23393" y="41402"/>
                  </a:lnTo>
                  <a:lnTo>
                    <a:pt x="23355" y="41224"/>
                  </a:lnTo>
                  <a:lnTo>
                    <a:pt x="24549" y="42037"/>
                  </a:lnTo>
                  <a:lnTo>
                    <a:pt x="24968" y="42227"/>
                  </a:lnTo>
                  <a:lnTo>
                    <a:pt x="25869" y="42037"/>
                  </a:lnTo>
                  <a:lnTo>
                    <a:pt x="24904" y="42037"/>
                  </a:lnTo>
                  <a:lnTo>
                    <a:pt x="25387" y="41402"/>
                  </a:lnTo>
                  <a:lnTo>
                    <a:pt x="24904" y="41148"/>
                  </a:lnTo>
                  <a:lnTo>
                    <a:pt x="23660" y="40386"/>
                  </a:lnTo>
                  <a:lnTo>
                    <a:pt x="23596" y="37973"/>
                  </a:lnTo>
                  <a:lnTo>
                    <a:pt x="24904" y="35941"/>
                  </a:lnTo>
                  <a:lnTo>
                    <a:pt x="25400" y="35179"/>
                  </a:lnTo>
                  <a:lnTo>
                    <a:pt x="25844" y="34417"/>
                  </a:lnTo>
                  <a:lnTo>
                    <a:pt x="21437" y="33032"/>
                  </a:lnTo>
                  <a:lnTo>
                    <a:pt x="21386" y="33274"/>
                  </a:lnTo>
                  <a:lnTo>
                    <a:pt x="21272" y="34036"/>
                  </a:lnTo>
                  <a:lnTo>
                    <a:pt x="21145" y="34798"/>
                  </a:lnTo>
                  <a:lnTo>
                    <a:pt x="21082" y="35179"/>
                  </a:lnTo>
                  <a:lnTo>
                    <a:pt x="20980" y="34798"/>
                  </a:lnTo>
                  <a:lnTo>
                    <a:pt x="20866" y="34417"/>
                  </a:lnTo>
                  <a:lnTo>
                    <a:pt x="20764" y="34036"/>
                  </a:lnTo>
                  <a:lnTo>
                    <a:pt x="19951" y="31178"/>
                  </a:lnTo>
                  <a:lnTo>
                    <a:pt x="24104" y="32893"/>
                  </a:lnTo>
                  <a:lnTo>
                    <a:pt x="24460" y="32893"/>
                  </a:lnTo>
                  <a:lnTo>
                    <a:pt x="24561" y="32766"/>
                  </a:lnTo>
                  <a:lnTo>
                    <a:pt x="24663" y="32639"/>
                  </a:lnTo>
                  <a:lnTo>
                    <a:pt x="24968" y="32258"/>
                  </a:lnTo>
                  <a:lnTo>
                    <a:pt x="23660" y="31115"/>
                  </a:lnTo>
                  <a:lnTo>
                    <a:pt x="21983" y="29464"/>
                  </a:lnTo>
                  <a:lnTo>
                    <a:pt x="22936" y="28448"/>
                  </a:lnTo>
                  <a:lnTo>
                    <a:pt x="26936" y="28702"/>
                  </a:lnTo>
                  <a:lnTo>
                    <a:pt x="26441" y="28321"/>
                  </a:lnTo>
                  <a:lnTo>
                    <a:pt x="26149" y="28067"/>
                  </a:lnTo>
                  <a:lnTo>
                    <a:pt x="24676" y="26670"/>
                  </a:lnTo>
                  <a:lnTo>
                    <a:pt x="22288" y="28067"/>
                  </a:lnTo>
                  <a:lnTo>
                    <a:pt x="22326" y="27813"/>
                  </a:lnTo>
                  <a:lnTo>
                    <a:pt x="22466" y="27305"/>
                  </a:lnTo>
                  <a:lnTo>
                    <a:pt x="22517" y="27051"/>
                  </a:lnTo>
                  <a:lnTo>
                    <a:pt x="22606" y="26670"/>
                  </a:lnTo>
                  <a:lnTo>
                    <a:pt x="22885" y="25527"/>
                  </a:lnTo>
                  <a:lnTo>
                    <a:pt x="25984" y="24765"/>
                  </a:lnTo>
                  <a:lnTo>
                    <a:pt x="27838" y="24511"/>
                  </a:lnTo>
                  <a:lnTo>
                    <a:pt x="27965" y="27305"/>
                  </a:lnTo>
                  <a:lnTo>
                    <a:pt x="28016" y="28321"/>
                  </a:lnTo>
                  <a:lnTo>
                    <a:pt x="30111" y="28321"/>
                  </a:lnTo>
                  <a:lnTo>
                    <a:pt x="29997" y="28067"/>
                  </a:lnTo>
                  <a:lnTo>
                    <a:pt x="29883" y="27813"/>
                  </a:lnTo>
                  <a:lnTo>
                    <a:pt x="28397" y="24511"/>
                  </a:lnTo>
                  <a:lnTo>
                    <a:pt x="28117" y="24003"/>
                  </a:lnTo>
                  <a:lnTo>
                    <a:pt x="27355" y="22225"/>
                  </a:lnTo>
                  <a:lnTo>
                    <a:pt x="25882" y="21209"/>
                  </a:lnTo>
                  <a:lnTo>
                    <a:pt x="24599" y="22987"/>
                  </a:lnTo>
                  <a:lnTo>
                    <a:pt x="25146" y="24003"/>
                  </a:lnTo>
                  <a:lnTo>
                    <a:pt x="22098" y="23368"/>
                  </a:lnTo>
                  <a:lnTo>
                    <a:pt x="22034" y="22987"/>
                  </a:lnTo>
                  <a:lnTo>
                    <a:pt x="21958" y="22606"/>
                  </a:lnTo>
                  <a:lnTo>
                    <a:pt x="21882" y="22225"/>
                  </a:lnTo>
                  <a:lnTo>
                    <a:pt x="21767" y="21590"/>
                  </a:lnTo>
                  <a:lnTo>
                    <a:pt x="21691" y="21209"/>
                  </a:lnTo>
                  <a:lnTo>
                    <a:pt x="21386" y="19558"/>
                  </a:lnTo>
                  <a:lnTo>
                    <a:pt x="22618" y="19558"/>
                  </a:lnTo>
                  <a:lnTo>
                    <a:pt x="24472" y="22606"/>
                  </a:lnTo>
                  <a:lnTo>
                    <a:pt x="24561" y="22352"/>
                  </a:lnTo>
                  <a:lnTo>
                    <a:pt x="24612" y="22225"/>
                  </a:lnTo>
                  <a:lnTo>
                    <a:pt x="25590" y="19558"/>
                  </a:lnTo>
                  <a:lnTo>
                    <a:pt x="25806" y="18923"/>
                  </a:lnTo>
                  <a:lnTo>
                    <a:pt x="22948" y="18656"/>
                  </a:lnTo>
                  <a:lnTo>
                    <a:pt x="23558" y="19558"/>
                  </a:lnTo>
                  <a:lnTo>
                    <a:pt x="22910" y="18656"/>
                  </a:lnTo>
                  <a:lnTo>
                    <a:pt x="22021" y="18580"/>
                  </a:lnTo>
                  <a:lnTo>
                    <a:pt x="21742" y="18542"/>
                  </a:lnTo>
                  <a:lnTo>
                    <a:pt x="22009" y="18542"/>
                  </a:lnTo>
                  <a:lnTo>
                    <a:pt x="22783" y="18542"/>
                  </a:lnTo>
                  <a:lnTo>
                    <a:pt x="22339" y="17780"/>
                  </a:lnTo>
                  <a:lnTo>
                    <a:pt x="22047" y="16637"/>
                  </a:lnTo>
                  <a:lnTo>
                    <a:pt x="22390" y="15748"/>
                  </a:lnTo>
                  <a:lnTo>
                    <a:pt x="22936" y="14478"/>
                  </a:lnTo>
                  <a:lnTo>
                    <a:pt x="21628" y="15748"/>
                  </a:lnTo>
                  <a:lnTo>
                    <a:pt x="21475" y="15748"/>
                  </a:lnTo>
                  <a:lnTo>
                    <a:pt x="20624" y="15240"/>
                  </a:lnTo>
                  <a:lnTo>
                    <a:pt x="18097" y="13589"/>
                  </a:lnTo>
                  <a:lnTo>
                    <a:pt x="17564" y="12065"/>
                  </a:lnTo>
                  <a:lnTo>
                    <a:pt x="19710" y="11176"/>
                  </a:lnTo>
                  <a:lnTo>
                    <a:pt x="16967" y="10414"/>
                  </a:lnTo>
                  <a:lnTo>
                    <a:pt x="17564" y="9271"/>
                  </a:lnTo>
                  <a:lnTo>
                    <a:pt x="19291" y="7493"/>
                  </a:lnTo>
                  <a:lnTo>
                    <a:pt x="20129" y="4445"/>
                  </a:lnTo>
                  <a:lnTo>
                    <a:pt x="19062" y="5588"/>
                  </a:lnTo>
                  <a:lnTo>
                    <a:pt x="20662" y="2667"/>
                  </a:lnTo>
                  <a:lnTo>
                    <a:pt x="21196" y="1778"/>
                  </a:lnTo>
                  <a:lnTo>
                    <a:pt x="21920" y="381"/>
                  </a:lnTo>
                  <a:lnTo>
                    <a:pt x="19685" y="1778"/>
                  </a:lnTo>
                  <a:lnTo>
                    <a:pt x="19291" y="1778"/>
                  </a:lnTo>
                  <a:lnTo>
                    <a:pt x="18999" y="1524"/>
                  </a:lnTo>
                  <a:lnTo>
                    <a:pt x="19481" y="381"/>
                  </a:lnTo>
                  <a:lnTo>
                    <a:pt x="16967" y="762"/>
                  </a:lnTo>
                  <a:lnTo>
                    <a:pt x="15354" y="1778"/>
                  </a:lnTo>
                  <a:lnTo>
                    <a:pt x="14401" y="2667"/>
                  </a:lnTo>
                  <a:lnTo>
                    <a:pt x="14046" y="1143"/>
                  </a:lnTo>
                  <a:lnTo>
                    <a:pt x="13855" y="1143"/>
                  </a:lnTo>
                  <a:lnTo>
                    <a:pt x="10045" y="0"/>
                  </a:lnTo>
                  <a:lnTo>
                    <a:pt x="7391" y="2667"/>
                  </a:lnTo>
                  <a:lnTo>
                    <a:pt x="7480" y="4445"/>
                  </a:lnTo>
                  <a:lnTo>
                    <a:pt x="7556" y="5842"/>
                  </a:lnTo>
                  <a:lnTo>
                    <a:pt x="12306" y="5588"/>
                  </a:lnTo>
                  <a:lnTo>
                    <a:pt x="12306" y="6350"/>
                  </a:lnTo>
                  <a:lnTo>
                    <a:pt x="12306" y="12573"/>
                  </a:lnTo>
                  <a:lnTo>
                    <a:pt x="11201" y="12687"/>
                  </a:lnTo>
                  <a:lnTo>
                    <a:pt x="12306" y="12573"/>
                  </a:lnTo>
                  <a:lnTo>
                    <a:pt x="12306" y="6350"/>
                  </a:lnTo>
                  <a:lnTo>
                    <a:pt x="9080" y="6604"/>
                  </a:lnTo>
                  <a:lnTo>
                    <a:pt x="8724" y="7175"/>
                  </a:lnTo>
                  <a:lnTo>
                    <a:pt x="5588" y="5372"/>
                  </a:lnTo>
                  <a:lnTo>
                    <a:pt x="2374" y="5791"/>
                  </a:lnTo>
                  <a:lnTo>
                    <a:pt x="1968" y="7962"/>
                  </a:lnTo>
                  <a:lnTo>
                    <a:pt x="6032" y="10820"/>
                  </a:lnTo>
                  <a:lnTo>
                    <a:pt x="5854" y="13093"/>
                  </a:lnTo>
                  <a:lnTo>
                    <a:pt x="6515" y="14287"/>
                  </a:lnTo>
                  <a:lnTo>
                    <a:pt x="7988" y="14503"/>
                  </a:lnTo>
                  <a:lnTo>
                    <a:pt x="7226" y="15240"/>
                  </a:lnTo>
                  <a:lnTo>
                    <a:pt x="2692" y="12573"/>
                  </a:lnTo>
                  <a:lnTo>
                    <a:pt x="723" y="12573"/>
                  </a:lnTo>
                  <a:lnTo>
                    <a:pt x="800" y="12954"/>
                  </a:lnTo>
                  <a:lnTo>
                    <a:pt x="1384" y="15240"/>
                  </a:lnTo>
                  <a:lnTo>
                    <a:pt x="1854" y="15748"/>
                  </a:lnTo>
                  <a:lnTo>
                    <a:pt x="3365" y="16637"/>
                  </a:lnTo>
                  <a:lnTo>
                    <a:pt x="3594" y="16637"/>
                  </a:lnTo>
                  <a:lnTo>
                    <a:pt x="3594" y="17272"/>
                  </a:lnTo>
                  <a:lnTo>
                    <a:pt x="838" y="20066"/>
                  </a:lnTo>
                  <a:lnTo>
                    <a:pt x="660" y="21209"/>
                  </a:lnTo>
                  <a:lnTo>
                    <a:pt x="0" y="21590"/>
                  </a:lnTo>
                  <a:lnTo>
                    <a:pt x="241" y="22225"/>
                  </a:lnTo>
                  <a:lnTo>
                    <a:pt x="1384" y="22606"/>
                  </a:lnTo>
                  <a:lnTo>
                    <a:pt x="2438" y="22606"/>
                  </a:lnTo>
                  <a:lnTo>
                    <a:pt x="3886" y="22352"/>
                  </a:lnTo>
                  <a:lnTo>
                    <a:pt x="4191" y="22606"/>
                  </a:lnTo>
                  <a:lnTo>
                    <a:pt x="4432" y="22987"/>
                  </a:lnTo>
                  <a:lnTo>
                    <a:pt x="4368" y="23368"/>
                  </a:lnTo>
                  <a:lnTo>
                    <a:pt x="4152" y="24003"/>
                  </a:lnTo>
                  <a:lnTo>
                    <a:pt x="4241" y="24511"/>
                  </a:lnTo>
                  <a:lnTo>
                    <a:pt x="4660" y="25146"/>
                  </a:lnTo>
                  <a:lnTo>
                    <a:pt x="5537" y="24777"/>
                  </a:lnTo>
                  <a:lnTo>
                    <a:pt x="5753" y="24765"/>
                  </a:lnTo>
                  <a:lnTo>
                    <a:pt x="5829" y="24257"/>
                  </a:lnTo>
                  <a:lnTo>
                    <a:pt x="5943" y="23368"/>
                  </a:lnTo>
                  <a:lnTo>
                    <a:pt x="5994" y="22987"/>
                  </a:lnTo>
                  <a:lnTo>
                    <a:pt x="6083" y="22352"/>
                  </a:lnTo>
                  <a:lnTo>
                    <a:pt x="6096" y="22225"/>
                  </a:lnTo>
                  <a:lnTo>
                    <a:pt x="6223" y="21209"/>
                  </a:lnTo>
                  <a:lnTo>
                    <a:pt x="6400" y="19596"/>
                  </a:lnTo>
                  <a:lnTo>
                    <a:pt x="6591" y="20066"/>
                  </a:lnTo>
                  <a:lnTo>
                    <a:pt x="8547" y="25908"/>
                  </a:lnTo>
                  <a:lnTo>
                    <a:pt x="6692" y="27305"/>
                  </a:lnTo>
                  <a:lnTo>
                    <a:pt x="6578" y="25400"/>
                  </a:lnTo>
                  <a:lnTo>
                    <a:pt x="5727" y="24904"/>
                  </a:lnTo>
                  <a:lnTo>
                    <a:pt x="5651" y="25527"/>
                  </a:lnTo>
                  <a:lnTo>
                    <a:pt x="5613" y="25908"/>
                  </a:lnTo>
                  <a:lnTo>
                    <a:pt x="5511" y="28067"/>
                  </a:lnTo>
                  <a:lnTo>
                    <a:pt x="7112" y="31115"/>
                  </a:lnTo>
                  <a:lnTo>
                    <a:pt x="6883" y="32893"/>
                  </a:lnTo>
                  <a:lnTo>
                    <a:pt x="6807" y="33274"/>
                  </a:lnTo>
                  <a:lnTo>
                    <a:pt x="5499" y="34036"/>
                  </a:lnTo>
                  <a:lnTo>
                    <a:pt x="5803" y="34544"/>
                  </a:lnTo>
                  <a:lnTo>
                    <a:pt x="7950" y="34798"/>
                  </a:lnTo>
                  <a:lnTo>
                    <a:pt x="8013" y="35687"/>
                  </a:lnTo>
                  <a:lnTo>
                    <a:pt x="5803" y="37338"/>
                  </a:lnTo>
                  <a:lnTo>
                    <a:pt x="7708" y="39497"/>
                  </a:lnTo>
                  <a:lnTo>
                    <a:pt x="7747" y="39243"/>
                  </a:lnTo>
                  <a:lnTo>
                    <a:pt x="8064" y="37084"/>
                  </a:lnTo>
                  <a:lnTo>
                    <a:pt x="10337" y="32893"/>
                  </a:lnTo>
                  <a:lnTo>
                    <a:pt x="11226" y="32766"/>
                  </a:lnTo>
                  <a:lnTo>
                    <a:pt x="11176" y="32639"/>
                  </a:lnTo>
                  <a:lnTo>
                    <a:pt x="9499" y="28524"/>
                  </a:lnTo>
                  <a:lnTo>
                    <a:pt x="11709" y="30099"/>
                  </a:lnTo>
                  <a:lnTo>
                    <a:pt x="13004" y="29527"/>
                  </a:lnTo>
                  <a:lnTo>
                    <a:pt x="11734" y="32258"/>
                  </a:lnTo>
                  <a:lnTo>
                    <a:pt x="13944" y="32258"/>
                  </a:lnTo>
                  <a:lnTo>
                    <a:pt x="12433" y="35941"/>
                  </a:lnTo>
                  <a:lnTo>
                    <a:pt x="9613" y="34544"/>
                  </a:lnTo>
                  <a:lnTo>
                    <a:pt x="9474" y="34544"/>
                  </a:lnTo>
                  <a:lnTo>
                    <a:pt x="8445" y="36436"/>
                  </a:lnTo>
                  <a:lnTo>
                    <a:pt x="10922" y="36576"/>
                  </a:lnTo>
                  <a:lnTo>
                    <a:pt x="11010" y="37338"/>
                  </a:lnTo>
                  <a:lnTo>
                    <a:pt x="11087" y="37973"/>
                  </a:lnTo>
                  <a:lnTo>
                    <a:pt x="11290" y="39497"/>
                  </a:lnTo>
                  <a:lnTo>
                    <a:pt x="9258" y="41148"/>
                  </a:lnTo>
                  <a:lnTo>
                    <a:pt x="13741" y="43561"/>
                  </a:lnTo>
                  <a:lnTo>
                    <a:pt x="15646" y="42799"/>
                  </a:lnTo>
                  <a:lnTo>
                    <a:pt x="16230" y="45720"/>
                  </a:lnTo>
                  <a:lnTo>
                    <a:pt x="27635" y="45720"/>
                  </a:lnTo>
                  <a:lnTo>
                    <a:pt x="29324" y="45720"/>
                  </a:lnTo>
                  <a:lnTo>
                    <a:pt x="29514" y="45212"/>
                  </a:lnTo>
                  <a:lnTo>
                    <a:pt x="30581" y="42799"/>
                  </a:lnTo>
                  <a:close/>
                </a:path>
                <a:path w="36830" h="78739">
                  <a:moveTo>
                    <a:pt x="34493" y="56388"/>
                  </a:moveTo>
                  <a:lnTo>
                    <a:pt x="34366" y="56134"/>
                  </a:lnTo>
                  <a:lnTo>
                    <a:pt x="34315" y="56007"/>
                  </a:lnTo>
                  <a:lnTo>
                    <a:pt x="33756" y="56388"/>
                  </a:lnTo>
                  <a:lnTo>
                    <a:pt x="34493" y="56388"/>
                  </a:lnTo>
                  <a:close/>
                </a:path>
                <a:path w="36830" h="78739">
                  <a:moveTo>
                    <a:pt x="36029" y="63119"/>
                  </a:moveTo>
                  <a:lnTo>
                    <a:pt x="35902" y="62992"/>
                  </a:lnTo>
                  <a:lnTo>
                    <a:pt x="33870" y="60833"/>
                  </a:lnTo>
                  <a:lnTo>
                    <a:pt x="33591" y="61722"/>
                  </a:lnTo>
                  <a:lnTo>
                    <a:pt x="33591" y="62484"/>
                  </a:lnTo>
                  <a:lnTo>
                    <a:pt x="31000" y="63042"/>
                  </a:lnTo>
                  <a:lnTo>
                    <a:pt x="31000" y="64643"/>
                  </a:lnTo>
                  <a:lnTo>
                    <a:pt x="31000" y="68453"/>
                  </a:lnTo>
                  <a:lnTo>
                    <a:pt x="29273" y="66548"/>
                  </a:lnTo>
                  <a:lnTo>
                    <a:pt x="28867" y="64643"/>
                  </a:lnTo>
                  <a:lnTo>
                    <a:pt x="28778" y="64262"/>
                  </a:lnTo>
                  <a:lnTo>
                    <a:pt x="28702" y="63881"/>
                  </a:lnTo>
                  <a:lnTo>
                    <a:pt x="28651" y="63677"/>
                  </a:lnTo>
                  <a:lnTo>
                    <a:pt x="30708" y="63881"/>
                  </a:lnTo>
                  <a:lnTo>
                    <a:pt x="31000" y="64643"/>
                  </a:lnTo>
                  <a:lnTo>
                    <a:pt x="31000" y="63042"/>
                  </a:lnTo>
                  <a:lnTo>
                    <a:pt x="30645" y="63119"/>
                  </a:lnTo>
                  <a:lnTo>
                    <a:pt x="29743" y="62230"/>
                  </a:lnTo>
                  <a:lnTo>
                    <a:pt x="28702" y="63246"/>
                  </a:lnTo>
                  <a:lnTo>
                    <a:pt x="28536" y="63246"/>
                  </a:lnTo>
                  <a:lnTo>
                    <a:pt x="28562" y="63373"/>
                  </a:lnTo>
                  <a:lnTo>
                    <a:pt x="28194" y="63627"/>
                  </a:lnTo>
                  <a:lnTo>
                    <a:pt x="28536" y="63246"/>
                  </a:lnTo>
                  <a:lnTo>
                    <a:pt x="28486" y="62992"/>
                  </a:lnTo>
                  <a:lnTo>
                    <a:pt x="28384" y="62484"/>
                  </a:lnTo>
                  <a:lnTo>
                    <a:pt x="28333" y="62230"/>
                  </a:lnTo>
                  <a:lnTo>
                    <a:pt x="28219" y="61722"/>
                  </a:lnTo>
                  <a:lnTo>
                    <a:pt x="28041" y="60833"/>
                  </a:lnTo>
                  <a:lnTo>
                    <a:pt x="28092" y="59436"/>
                  </a:lnTo>
                  <a:lnTo>
                    <a:pt x="28130" y="59182"/>
                  </a:lnTo>
                  <a:lnTo>
                    <a:pt x="29286" y="59436"/>
                  </a:lnTo>
                  <a:lnTo>
                    <a:pt x="29451" y="59436"/>
                  </a:lnTo>
                  <a:lnTo>
                    <a:pt x="31724" y="61722"/>
                  </a:lnTo>
                  <a:lnTo>
                    <a:pt x="32423" y="58813"/>
                  </a:lnTo>
                  <a:lnTo>
                    <a:pt x="29756" y="59436"/>
                  </a:lnTo>
                  <a:lnTo>
                    <a:pt x="29578" y="59436"/>
                  </a:lnTo>
                  <a:lnTo>
                    <a:pt x="29895" y="59182"/>
                  </a:lnTo>
                  <a:lnTo>
                    <a:pt x="30403" y="58674"/>
                  </a:lnTo>
                  <a:lnTo>
                    <a:pt x="30314" y="58293"/>
                  </a:lnTo>
                  <a:lnTo>
                    <a:pt x="30226" y="57912"/>
                  </a:lnTo>
                  <a:lnTo>
                    <a:pt x="30175" y="57658"/>
                  </a:lnTo>
                  <a:lnTo>
                    <a:pt x="30086" y="57277"/>
                  </a:lnTo>
                  <a:lnTo>
                    <a:pt x="29997" y="56896"/>
                  </a:lnTo>
                  <a:lnTo>
                    <a:pt x="29908" y="56515"/>
                  </a:lnTo>
                  <a:lnTo>
                    <a:pt x="29819" y="56134"/>
                  </a:lnTo>
                  <a:lnTo>
                    <a:pt x="29730" y="55753"/>
                  </a:lnTo>
                  <a:lnTo>
                    <a:pt x="29629" y="55118"/>
                  </a:lnTo>
                  <a:lnTo>
                    <a:pt x="29514" y="54356"/>
                  </a:lnTo>
                  <a:lnTo>
                    <a:pt x="29387" y="54483"/>
                  </a:lnTo>
                  <a:lnTo>
                    <a:pt x="27355" y="56515"/>
                  </a:lnTo>
                  <a:lnTo>
                    <a:pt x="27114" y="56388"/>
                  </a:lnTo>
                  <a:lnTo>
                    <a:pt x="26517" y="55753"/>
                  </a:lnTo>
                  <a:lnTo>
                    <a:pt x="25273" y="54483"/>
                  </a:lnTo>
                  <a:lnTo>
                    <a:pt x="22999" y="52451"/>
                  </a:lnTo>
                  <a:lnTo>
                    <a:pt x="32600" y="53975"/>
                  </a:lnTo>
                  <a:lnTo>
                    <a:pt x="32931" y="53975"/>
                  </a:lnTo>
                  <a:lnTo>
                    <a:pt x="34315" y="56007"/>
                  </a:lnTo>
                  <a:lnTo>
                    <a:pt x="34582" y="55753"/>
                  </a:lnTo>
                  <a:lnTo>
                    <a:pt x="34163" y="55118"/>
                  </a:lnTo>
                  <a:lnTo>
                    <a:pt x="32981" y="53213"/>
                  </a:lnTo>
                  <a:lnTo>
                    <a:pt x="32588" y="52451"/>
                  </a:lnTo>
                  <a:lnTo>
                    <a:pt x="32499" y="52197"/>
                  </a:lnTo>
                  <a:lnTo>
                    <a:pt x="32143" y="51308"/>
                  </a:lnTo>
                  <a:lnTo>
                    <a:pt x="32042" y="51054"/>
                  </a:lnTo>
                  <a:lnTo>
                    <a:pt x="31737" y="50292"/>
                  </a:lnTo>
                  <a:lnTo>
                    <a:pt x="31369" y="49149"/>
                  </a:lnTo>
                  <a:lnTo>
                    <a:pt x="30657" y="51308"/>
                  </a:lnTo>
                  <a:lnTo>
                    <a:pt x="26860" y="48437"/>
                  </a:lnTo>
                  <a:lnTo>
                    <a:pt x="30022" y="49149"/>
                  </a:lnTo>
                  <a:lnTo>
                    <a:pt x="30289" y="49149"/>
                  </a:lnTo>
                  <a:lnTo>
                    <a:pt x="30289" y="48387"/>
                  </a:lnTo>
                  <a:lnTo>
                    <a:pt x="30289" y="46990"/>
                  </a:lnTo>
                  <a:lnTo>
                    <a:pt x="30289" y="46609"/>
                  </a:lnTo>
                  <a:lnTo>
                    <a:pt x="28790" y="46990"/>
                  </a:lnTo>
                  <a:lnTo>
                    <a:pt x="29273" y="45847"/>
                  </a:lnTo>
                  <a:lnTo>
                    <a:pt x="16256" y="45847"/>
                  </a:lnTo>
                  <a:lnTo>
                    <a:pt x="14808" y="45275"/>
                  </a:lnTo>
                  <a:lnTo>
                    <a:pt x="14160" y="45720"/>
                  </a:lnTo>
                  <a:lnTo>
                    <a:pt x="13195" y="46609"/>
                  </a:lnTo>
                  <a:lnTo>
                    <a:pt x="13550" y="47498"/>
                  </a:lnTo>
                  <a:lnTo>
                    <a:pt x="17780" y="49149"/>
                  </a:lnTo>
                  <a:lnTo>
                    <a:pt x="18300" y="49149"/>
                  </a:lnTo>
                  <a:lnTo>
                    <a:pt x="15201" y="51181"/>
                  </a:lnTo>
                  <a:lnTo>
                    <a:pt x="15087" y="51054"/>
                  </a:lnTo>
                  <a:lnTo>
                    <a:pt x="12827" y="47879"/>
                  </a:lnTo>
                  <a:lnTo>
                    <a:pt x="12725" y="51054"/>
                  </a:lnTo>
                  <a:lnTo>
                    <a:pt x="12623" y="51308"/>
                  </a:lnTo>
                  <a:lnTo>
                    <a:pt x="12547" y="51562"/>
                  </a:lnTo>
                  <a:lnTo>
                    <a:pt x="11950" y="51562"/>
                  </a:lnTo>
                  <a:lnTo>
                    <a:pt x="12128" y="51308"/>
                  </a:lnTo>
                  <a:lnTo>
                    <a:pt x="12725" y="51054"/>
                  </a:lnTo>
                  <a:lnTo>
                    <a:pt x="12725" y="47840"/>
                  </a:lnTo>
                  <a:lnTo>
                    <a:pt x="10998" y="46990"/>
                  </a:lnTo>
                  <a:lnTo>
                    <a:pt x="11087" y="47498"/>
                  </a:lnTo>
                  <a:lnTo>
                    <a:pt x="11150" y="47879"/>
                  </a:lnTo>
                  <a:lnTo>
                    <a:pt x="11226" y="48387"/>
                  </a:lnTo>
                  <a:lnTo>
                    <a:pt x="11290" y="48768"/>
                  </a:lnTo>
                  <a:lnTo>
                    <a:pt x="11417" y="49149"/>
                  </a:lnTo>
                  <a:lnTo>
                    <a:pt x="11772" y="50292"/>
                  </a:lnTo>
                  <a:lnTo>
                    <a:pt x="11658" y="50546"/>
                  </a:lnTo>
                  <a:lnTo>
                    <a:pt x="11214" y="51562"/>
                  </a:lnTo>
                  <a:lnTo>
                    <a:pt x="11214" y="52197"/>
                  </a:lnTo>
                  <a:lnTo>
                    <a:pt x="10934" y="52197"/>
                  </a:lnTo>
                  <a:lnTo>
                    <a:pt x="10769" y="52197"/>
                  </a:lnTo>
                  <a:lnTo>
                    <a:pt x="10934" y="52184"/>
                  </a:lnTo>
                  <a:lnTo>
                    <a:pt x="11150" y="52171"/>
                  </a:lnTo>
                  <a:lnTo>
                    <a:pt x="11214" y="51562"/>
                  </a:lnTo>
                  <a:lnTo>
                    <a:pt x="10134" y="51562"/>
                  </a:lnTo>
                  <a:lnTo>
                    <a:pt x="8420" y="50546"/>
                  </a:lnTo>
                  <a:lnTo>
                    <a:pt x="6807" y="52197"/>
                  </a:lnTo>
                  <a:lnTo>
                    <a:pt x="7912" y="52197"/>
                  </a:lnTo>
                  <a:lnTo>
                    <a:pt x="9626" y="52705"/>
                  </a:lnTo>
                  <a:lnTo>
                    <a:pt x="10629" y="53467"/>
                  </a:lnTo>
                  <a:lnTo>
                    <a:pt x="11518" y="52197"/>
                  </a:lnTo>
                  <a:lnTo>
                    <a:pt x="12344" y="52197"/>
                  </a:lnTo>
                  <a:lnTo>
                    <a:pt x="11950" y="53467"/>
                  </a:lnTo>
                  <a:lnTo>
                    <a:pt x="14859" y="52197"/>
                  </a:lnTo>
                  <a:lnTo>
                    <a:pt x="15087" y="52197"/>
                  </a:lnTo>
                  <a:lnTo>
                    <a:pt x="15722" y="51943"/>
                  </a:lnTo>
                  <a:lnTo>
                    <a:pt x="16103" y="51790"/>
                  </a:lnTo>
                  <a:lnTo>
                    <a:pt x="18948" y="51562"/>
                  </a:lnTo>
                  <a:lnTo>
                    <a:pt x="19265" y="51562"/>
                  </a:lnTo>
                  <a:lnTo>
                    <a:pt x="18224" y="52197"/>
                  </a:lnTo>
                  <a:lnTo>
                    <a:pt x="18326" y="52705"/>
                  </a:lnTo>
                  <a:lnTo>
                    <a:pt x="18440" y="53975"/>
                  </a:lnTo>
                  <a:lnTo>
                    <a:pt x="17868" y="54483"/>
                  </a:lnTo>
                  <a:lnTo>
                    <a:pt x="16129" y="54356"/>
                  </a:lnTo>
                  <a:lnTo>
                    <a:pt x="15417" y="54356"/>
                  </a:lnTo>
                  <a:lnTo>
                    <a:pt x="15506" y="53975"/>
                  </a:lnTo>
                  <a:lnTo>
                    <a:pt x="15595" y="53594"/>
                  </a:lnTo>
                  <a:lnTo>
                    <a:pt x="16484" y="53213"/>
                  </a:lnTo>
                  <a:lnTo>
                    <a:pt x="16167" y="52197"/>
                  </a:lnTo>
                  <a:lnTo>
                    <a:pt x="15925" y="52197"/>
                  </a:lnTo>
                  <a:lnTo>
                    <a:pt x="15532" y="52451"/>
                  </a:lnTo>
                  <a:lnTo>
                    <a:pt x="12484" y="53975"/>
                  </a:lnTo>
                  <a:lnTo>
                    <a:pt x="13208" y="54356"/>
                  </a:lnTo>
                  <a:lnTo>
                    <a:pt x="15392" y="54356"/>
                  </a:lnTo>
                  <a:lnTo>
                    <a:pt x="15341" y="54483"/>
                  </a:lnTo>
                  <a:lnTo>
                    <a:pt x="14655" y="56896"/>
                  </a:lnTo>
                  <a:lnTo>
                    <a:pt x="14630" y="57277"/>
                  </a:lnTo>
                  <a:lnTo>
                    <a:pt x="15290" y="55753"/>
                  </a:lnTo>
                  <a:lnTo>
                    <a:pt x="17386" y="58293"/>
                  </a:lnTo>
                  <a:lnTo>
                    <a:pt x="16065" y="59436"/>
                  </a:lnTo>
                  <a:lnTo>
                    <a:pt x="15240" y="59436"/>
                  </a:lnTo>
                  <a:lnTo>
                    <a:pt x="12839" y="56007"/>
                  </a:lnTo>
                  <a:lnTo>
                    <a:pt x="11709" y="55753"/>
                  </a:lnTo>
                  <a:lnTo>
                    <a:pt x="11620" y="56515"/>
                  </a:lnTo>
                  <a:lnTo>
                    <a:pt x="11531" y="57277"/>
                  </a:lnTo>
                  <a:lnTo>
                    <a:pt x="11417" y="58293"/>
                  </a:lnTo>
                  <a:lnTo>
                    <a:pt x="11303" y="59182"/>
                  </a:lnTo>
                  <a:lnTo>
                    <a:pt x="11214" y="59944"/>
                  </a:lnTo>
                  <a:lnTo>
                    <a:pt x="11099" y="60833"/>
                  </a:lnTo>
                  <a:lnTo>
                    <a:pt x="10998" y="61722"/>
                  </a:lnTo>
                  <a:lnTo>
                    <a:pt x="13919" y="62103"/>
                  </a:lnTo>
                  <a:lnTo>
                    <a:pt x="13855" y="64262"/>
                  </a:lnTo>
                  <a:lnTo>
                    <a:pt x="10160" y="65659"/>
                  </a:lnTo>
                  <a:lnTo>
                    <a:pt x="11112" y="67056"/>
                  </a:lnTo>
                  <a:lnTo>
                    <a:pt x="12700" y="67056"/>
                  </a:lnTo>
                  <a:lnTo>
                    <a:pt x="13436" y="67564"/>
                  </a:lnTo>
                  <a:lnTo>
                    <a:pt x="14516" y="68453"/>
                  </a:lnTo>
                  <a:lnTo>
                    <a:pt x="14401" y="70231"/>
                  </a:lnTo>
                  <a:lnTo>
                    <a:pt x="16192" y="69850"/>
                  </a:lnTo>
                  <a:lnTo>
                    <a:pt x="16306" y="68834"/>
                  </a:lnTo>
                  <a:lnTo>
                    <a:pt x="16433" y="67818"/>
                  </a:lnTo>
                  <a:lnTo>
                    <a:pt x="16497" y="67564"/>
                  </a:lnTo>
                  <a:lnTo>
                    <a:pt x="16624" y="67056"/>
                  </a:lnTo>
                  <a:lnTo>
                    <a:pt x="16751" y="66548"/>
                  </a:lnTo>
                  <a:lnTo>
                    <a:pt x="17195" y="64706"/>
                  </a:lnTo>
                  <a:lnTo>
                    <a:pt x="19888" y="65405"/>
                  </a:lnTo>
                  <a:lnTo>
                    <a:pt x="18402" y="67310"/>
                  </a:lnTo>
                  <a:lnTo>
                    <a:pt x="22936" y="71120"/>
                  </a:lnTo>
                  <a:lnTo>
                    <a:pt x="17868" y="68834"/>
                  </a:lnTo>
                  <a:lnTo>
                    <a:pt x="16370" y="70739"/>
                  </a:lnTo>
                  <a:lnTo>
                    <a:pt x="20193" y="71628"/>
                  </a:lnTo>
                  <a:lnTo>
                    <a:pt x="18694" y="73279"/>
                  </a:lnTo>
                  <a:lnTo>
                    <a:pt x="15532" y="72644"/>
                  </a:lnTo>
                  <a:lnTo>
                    <a:pt x="16256" y="74930"/>
                  </a:lnTo>
                  <a:lnTo>
                    <a:pt x="19177" y="74295"/>
                  </a:lnTo>
                  <a:lnTo>
                    <a:pt x="17322" y="76962"/>
                  </a:lnTo>
                  <a:lnTo>
                    <a:pt x="20078" y="76454"/>
                  </a:lnTo>
                  <a:lnTo>
                    <a:pt x="21386" y="78613"/>
                  </a:lnTo>
                  <a:lnTo>
                    <a:pt x="23622" y="76454"/>
                  </a:lnTo>
                  <a:lnTo>
                    <a:pt x="25857" y="74295"/>
                  </a:lnTo>
                  <a:lnTo>
                    <a:pt x="26809" y="73279"/>
                  </a:lnTo>
                  <a:lnTo>
                    <a:pt x="28854" y="71120"/>
                  </a:lnTo>
                  <a:lnTo>
                    <a:pt x="31343" y="68453"/>
                  </a:lnTo>
                  <a:lnTo>
                    <a:pt x="35712" y="63627"/>
                  </a:lnTo>
                  <a:lnTo>
                    <a:pt x="36029" y="63119"/>
                  </a:lnTo>
                  <a:close/>
                </a:path>
                <a:path w="36830" h="78739">
                  <a:moveTo>
                    <a:pt x="36741" y="59182"/>
                  </a:moveTo>
                  <a:lnTo>
                    <a:pt x="36626" y="58674"/>
                  </a:lnTo>
                  <a:lnTo>
                    <a:pt x="36537" y="58293"/>
                  </a:lnTo>
                  <a:lnTo>
                    <a:pt x="36449" y="57912"/>
                  </a:lnTo>
                  <a:lnTo>
                    <a:pt x="36398" y="57658"/>
                  </a:lnTo>
                  <a:lnTo>
                    <a:pt x="36322" y="57277"/>
                  </a:lnTo>
                  <a:lnTo>
                    <a:pt x="36233" y="56896"/>
                  </a:lnTo>
                  <a:lnTo>
                    <a:pt x="36144" y="56515"/>
                  </a:lnTo>
                  <a:lnTo>
                    <a:pt x="32854" y="56896"/>
                  </a:lnTo>
                  <a:lnTo>
                    <a:pt x="33756" y="56388"/>
                  </a:lnTo>
                  <a:lnTo>
                    <a:pt x="31127" y="56134"/>
                  </a:lnTo>
                  <a:lnTo>
                    <a:pt x="31242" y="56515"/>
                  </a:lnTo>
                  <a:lnTo>
                    <a:pt x="31369" y="56896"/>
                  </a:lnTo>
                  <a:lnTo>
                    <a:pt x="31496" y="57277"/>
                  </a:lnTo>
                  <a:lnTo>
                    <a:pt x="31610" y="57658"/>
                  </a:lnTo>
                  <a:lnTo>
                    <a:pt x="31699" y="57912"/>
                  </a:lnTo>
                  <a:lnTo>
                    <a:pt x="31978" y="57912"/>
                  </a:lnTo>
                  <a:lnTo>
                    <a:pt x="33274" y="57658"/>
                  </a:lnTo>
                  <a:lnTo>
                    <a:pt x="36741" y="59182"/>
                  </a:lnTo>
                  <a:close/>
                </a:path>
              </a:pathLst>
            </a:custGeom>
            <a:solidFill>
              <a:srgbClr val="E84561"/>
            </a:solidFill>
          </p:spPr>
          <p:txBody>
            <a:bodyPr wrap="square" lIns="0" tIns="0" rIns="0" bIns="0" rtlCol="0"/>
            <a:lstStyle/>
            <a:p>
              <a:endParaRPr/>
            </a:p>
          </p:txBody>
        </p:sp>
      </p:grpSp>
      <p:sp>
        <p:nvSpPr>
          <p:cNvPr id="140" name="object 140"/>
          <p:cNvSpPr/>
          <p:nvPr/>
        </p:nvSpPr>
        <p:spPr>
          <a:xfrm>
            <a:off x="15110361" y="2010669"/>
            <a:ext cx="55880" cy="54610"/>
          </a:xfrm>
          <a:custGeom>
            <a:avLst/>
            <a:gdLst/>
            <a:ahLst/>
            <a:cxnLst/>
            <a:rect l="l" t="t" r="r" b="b"/>
            <a:pathLst>
              <a:path w="55880" h="54610">
                <a:moveTo>
                  <a:pt x="31249" y="2539"/>
                </a:moveTo>
                <a:lnTo>
                  <a:pt x="30853" y="2031"/>
                </a:lnTo>
                <a:lnTo>
                  <a:pt x="29159" y="0"/>
                </a:lnTo>
                <a:lnTo>
                  <a:pt x="32730" y="0"/>
                </a:lnTo>
                <a:lnTo>
                  <a:pt x="31249" y="2539"/>
                </a:lnTo>
                <a:close/>
              </a:path>
              <a:path w="55880" h="54610">
                <a:moveTo>
                  <a:pt x="44995" y="5587"/>
                </a:moveTo>
                <a:lnTo>
                  <a:pt x="44622" y="5587"/>
                </a:lnTo>
                <a:lnTo>
                  <a:pt x="44691" y="5079"/>
                </a:lnTo>
                <a:lnTo>
                  <a:pt x="42192" y="5079"/>
                </a:lnTo>
                <a:lnTo>
                  <a:pt x="38703" y="3174"/>
                </a:lnTo>
                <a:lnTo>
                  <a:pt x="40270" y="2031"/>
                </a:lnTo>
                <a:lnTo>
                  <a:pt x="40063" y="2031"/>
                </a:lnTo>
                <a:lnTo>
                  <a:pt x="41570" y="3174"/>
                </a:lnTo>
                <a:lnTo>
                  <a:pt x="42946" y="4063"/>
                </a:lnTo>
                <a:lnTo>
                  <a:pt x="44995" y="5587"/>
                </a:lnTo>
                <a:close/>
              </a:path>
              <a:path w="55880" h="54610">
                <a:moveTo>
                  <a:pt x="31746" y="3555"/>
                </a:moveTo>
                <a:lnTo>
                  <a:pt x="31151" y="2539"/>
                </a:lnTo>
                <a:lnTo>
                  <a:pt x="31736" y="3174"/>
                </a:lnTo>
                <a:lnTo>
                  <a:pt x="31878" y="3174"/>
                </a:lnTo>
                <a:lnTo>
                  <a:pt x="31746" y="3555"/>
                </a:lnTo>
                <a:close/>
              </a:path>
              <a:path w="55880" h="54610">
                <a:moveTo>
                  <a:pt x="30783" y="8000"/>
                </a:moveTo>
                <a:lnTo>
                  <a:pt x="29947" y="8000"/>
                </a:lnTo>
                <a:lnTo>
                  <a:pt x="31746" y="3555"/>
                </a:lnTo>
                <a:lnTo>
                  <a:pt x="32671" y="5079"/>
                </a:lnTo>
                <a:lnTo>
                  <a:pt x="32721" y="7111"/>
                </a:lnTo>
                <a:lnTo>
                  <a:pt x="31452" y="7111"/>
                </a:lnTo>
                <a:lnTo>
                  <a:pt x="30783" y="8000"/>
                </a:lnTo>
                <a:close/>
              </a:path>
              <a:path w="55880" h="54610">
                <a:moveTo>
                  <a:pt x="52719" y="11683"/>
                </a:moveTo>
                <a:lnTo>
                  <a:pt x="37987" y="11683"/>
                </a:lnTo>
                <a:lnTo>
                  <a:pt x="38047" y="11429"/>
                </a:lnTo>
                <a:lnTo>
                  <a:pt x="38137" y="11048"/>
                </a:lnTo>
                <a:lnTo>
                  <a:pt x="38257" y="10540"/>
                </a:lnTo>
                <a:lnTo>
                  <a:pt x="38347" y="10159"/>
                </a:lnTo>
                <a:lnTo>
                  <a:pt x="38407" y="9905"/>
                </a:lnTo>
                <a:lnTo>
                  <a:pt x="38497" y="9524"/>
                </a:lnTo>
                <a:lnTo>
                  <a:pt x="38557" y="9270"/>
                </a:lnTo>
                <a:lnTo>
                  <a:pt x="38647" y="8889"/>
                </a:lnTo>
                <a:lnTo>
                  <a:pt x="38707" y="8635"/>
                </a:lnTo>
                <a:lnTo>
                  <a:pt x="38797" y="8254"/>
                </a:lnTo>
                <a:lnTo>
                  <a:pt x="38858" y="8000"/>
                </a:lnTo>
                <a:lnTo>
                  <a:pt x="38978" y="7492"/>
                </a:lnTo>
                <a:lnTo>
                  <a:pt x="39061" y="7111"/>
                </a:lnTo>
                <a:lnTo>
                  <a:pt x="38748" y="6730"/>
                </a:lnTo>
                <a:lnTo>
                  <a:pt x="34741" y="6095"/>
                </a:lnTo>
                <a:lnTo>
                  <a:pt x="35836" y="6095"/>
                </a:lnTo>
                <a:lnTo>
                  <a:pt x="37150" y="4698"/>
                </a:lnTo>
                <a:lnTo>
                  <a:pt x="39966" y="5079"/>
                </a:lnTo>
                <a:lnTo>
                  <a:pt x="40745" y="5079"/>
                </a:lnTo>
                <a:lnTo>
                  <a:pt x="40962" y="5587"/>
                </a:lnTo>
                <a:lnTo>
                  <a:pt x="40824" y="5587"/>
                </a:lnTo>
                <a:lnTo>
                  <a:pt x="42248" y="9270"/>
                </a:lnTo>
                <a:lnTo>
                  <a:pt x="42347" y="9524"/>
                </a:lnTo>
                <a:lnTo>
                  <a:pt x="43332" y="9524"/>
                </a:lnTo>
                <a:lnTo>
                  <a:pt x="44318" y="10159"/>
                </a:lnTo>
                <a:lnTo>
                  <a:pt x="48819" y="10159"/>
                </a:lnTo>
                <a:lnTo>
                  <a:pt x="48737" y="11048"/>
                </a:lnTo>
                <a:lnTo>
                  <a:pt x="49215" y="11429"/>
                </a:lnTo>
                <a:lnTo>
                  <a:pt x="52430" y="11429"/>
                </a:lnTo>
                <a:lnTo>
                  <a:pt x="52719" y="11683"/>
                </a:lnTo>
                <a:close/>
              </a:path>
              <a:path w="55880" h="54610">
                <a:moveTo>
                  <a:pt x="43036" y="9270"/>
                </a:moveTo>
                <a:lnTo>
                  <a:pt x="42375" y="8889"/>
                </a:lnTo>
                <a:lnTo>
                  <a:pt x="41179" y="6095"/>
                </a:lnTo>
                <a:lnTo>
                  <a:pt x="40888" y="5587"/>
                </a:lnTo>
                <a:lnTo>
                  <a:pt x="40819" y="5079"/>
                </a:lnTo>
                <a:lnTo>
                  <a:pt x="40563" y="5079"/>
                </a:lnTo>
                <a:lnTo>
                  <a:pt x="43123" y="5587"/>
                </a:lnTo>
                <a:lnTo>
                  <a:pt x="44622" y="5587"/>
                </a:lnTo>
                <a:lnTo>
                  <a:pt x="44702" y="6095"/>
                </a:lnTo>
                <a:lnTo>
                  <a:pt x="44430" y="6095"/>
                </a:lnTo>
                <a:lnTo>
                  <a:pt x="44620" y="6603"/>
                </a:lnTo>
                <a:lnTo>
                  <a:pt x="44767" y="7111"/>
                </a:lnTo>
                <a:lnTo>
                  <a:pt x="44881" y="7492"/>
                </a:lnTo>
                <a:lnTo>
                  <a:pt x="44991" y="8254"/>
                </a:lnTo>
                <a:lnTo>
                  <a:pt x="45197" y="8254"/>
                </a:lnTo>
                <a:lnTo>
                  <a:pt x="44258" y="8889"/>
                </a:lnTo>
                <a:lnTo>
                  <a:pt x="43036" y="9270"/>
                </a:lnTo>
                <a:close/>
              </a:path>
              <a:path w="55880" h="54610">
                <a:moveTo>
                  <a:pt x="43123" y="5587"/>
                </a:moveTo>
                <a:lnTo>
                  <a:pt x="40563" y="5079"/>
                </a:lnTo>
                <a:lnTo>
                  <a:pt x="42192" y="5079"/>
                </a:lnTo>
                <a:lnTo>
                  <a:pt x="43123" y="5587"/>
                </a:lnTo>
                <a:close/>
              </a:path>
              <a:path w="55880" h="54610">
                <a:moveTo>
                  <a:pt x="43720" y="5587"/>
                </a:moveTo>
                <a:lnTo>
                  <a:pt x="43123" y="5587"/>
                </a:lnTo>
                <a:lnTo>
                  <a:pt x="42192" y="5079"/>
                </a:lnTo>
                <a:lnTo>
                  <a:pt x="39966" y="5079"/>
                </a:lnTo>
                <a:lnTo>
                  <a:pt x="43720" y="5587"/>
                </a:lnTo>
                <a:close/>
              </a:path>
              <a:path w="55880" h="54610">
                <a:moveTo>
                  <a:pt x="44622" y="5587"/>
                </a:moveTo>
                <a:lnTo>
                  <a:pt x="43720" y="5587"/>
                </a:lnTo>
                <a:lnTo>
                  <a:pt x="39966" y="5079"/>
                </a:lnTo>
                <a:lnTo>
                  <a:pt x="44691" y="5079"/>
                </a:lnTo>
                <a:lnTo>
                  <a:pt x="44622" y="5587"/>
                </a:lnTo>
                <a:close/>
              </a:path>
              <a:path w="55880" h="54610">
                <a:moveTo>
                  <a:pt x="48819" y="10159"/>
                </a:moveTo>
                <a:lnTo>
                  <a:pt x="44318" y="10159"/>
                </a:lnTo>
                <a:lnTo>
                  <a:pt x="44921" y="9270"/>
                </a:lnTo>
                <a:lnTo>
                  <a:pt x="44881" y="7492"/>
                </a:lnTo>
                <a:lnTo>
                  <a:pt x="44784" y="6730"/>
                </a:lnTo>
                <a:lnTo>
                  <a:pt x="44702" y="6095"/>
                </a:lnTo>
                <a:lnTo>
                  <a:pt x="45487" y="5587"/>
                </a:lnTo>
                <a:lnTo>
                  <a:pt x="45126" y="5587"/>
                </a:lnTo>
                <a:lnTo>
                  <a:pt x="49070" y="8635"/>
                </a:lnTo>
                <a:lnTo>
                  <a:pt x="49009" y="8889"/>
                </a:lnTo>
                <a:lnTo>
                  <a:pt x="48889" y="9524"/>
                </a:lnTo>
                <a:lnTo>
                  <a:pt x="48819" y="10159"/>
                </a:lnTo>
                <a:close/>
              </a:path>
              <a:path w="55880" h="54610">
                <a:moveTo>
                  <a:pt x="37487" y="11302"/>
                </a:moveTo>
                <a:lnTo>
                  <a:pt x="33208" y="11302"/>
                </a:lnTo>
                <a:lnTo>
                  <a:pt x="34984" y="6095"/>
                </a:lnTo>
                <a:lnTo>
                  <a:pt x="34778" y="6095"/>
                </a:lnTo>
                <a:lnTo>
                  <a:pt x="37210" y="8000"/>
                </a:lnTo>
                <a:lnTo>
                  <a:pt x="36433" y="9905"/>
                </a:lnTo>
                <a:lnTo>
                  <a:pt x="37487" y="11302"/>
                </a:lnTo>
                <a:close/>
              </a:path>
              <a:path w="55880" h="54610">
                <a:moveTo>
                  <a:pt x="44777" y="6730"/>
                </a:moveTo>
                <a:lnTo>
                  <a:pt x="44602" y="6603"/>
                </a:lnTo>
                <a:lnTo>
                  <a:pt x="44436" y="6095"/>
                </a:lnTo>
                <a:lnTo>
                  <a:pt x="44702" y="6095"/>
                </a:lnTo>
                <a:lnTo>
                  <a:pt x="44777" y="6730"/>
                </a:lnTo>
                <a:close/>
              </a:path>
              <a:path w="55880" h="54610">
                <a:moveTo>
                  <a:pt x="32730" y="7492"/>
                </a:moveTo>
                <a:lnTo>
                  <a:pt x="31154" y="7111"/>
                </a:lnTo>
                <a:lnTo>
                  <a:pt x="32721" y="7111"/>
                </a:lnTo>
                <a:lnTo>
                  <a:pt x="32730" y="7492"/>
                </a:lnTo>
                <a:close/>
              </a:path>
              <a:path w="55880" h="54610">
                <a:moveTo>
                  <a:pt x="28549" y="18033"/>
                </a:moveTo>
                <a:lnTo>
                  <a:pt x="27773" y="17525"/>
                </a:lnTo>
                <a:lnTo>
                  <a:pt x="27589" y="17525"/>
                </a:lnTo>
                <a:lnTo>
                  <a:pt x="27534" y="16128"/>
                </a:lnTo>
                <a:lnTo>
                  <a:pt x="25324" y="15366"/>
                </a:lnTo>
                <a:lnTo>
                  <a:pt x="28788" y="15112"/>
                </a:lnTo>
                <a:lnTo>
                  <a:pt x="29505" y="14096"/>
                </a:lnTo>
                <a:lnTo>
                  <a:pt x="29627" y="11683"/>
                </a:lnTo>
                <a:lnTo>
                  <a:pt x="29684" y="10159"/>
                </a:lnTo>
                <a:lnTo>
                  <a:pt x="28300" y="10159"/>
                </a:lnTo>
                <a:lnTo>
                  <a:pt x="28250" y="9905"/>
                </a:lnTo>
                <a:lnTo>
                  <a:pt x="28134" y="9270"/>
                </a:lnTo>
                <a:lnTo>
                  <a:pt x="28028" y="8635"/>
                </a:lnTo>
                <a:lnTo>
                  <a:pt x="27918" y="8000"/>
                </a:lnTo>
                <a:lnTo>
                  <a:pt x="27821" y="7492"/>
                </a:lnTo>
                <a:lnTo>
                  <a:pt x="27580" y="7492"/>
                </a:lnTo>
                <a:lnTo>
                  <a:pt x="29691" y="8000"/>
                </a:lnTo>
                <a:lnTo>
                  <a:pt x="30783" y="8000"/>
                </a:lnTo>
                <a:lnTo>
                  <a:pt x="30114" y="8889"/>
                </a:lnTo>
                <a:lnTo>
                  <a:pt x="32936" y="8889"/>
                </a:lnTo>
                <a:lnTo>
                  <a:pt x="32073" y="10159"/>
                </a:lnTo>
                <a:lnTo>
                  <a:pt x="33208" y="11302"/>
                </a:lnTo>
                <a:lnTo>
                  <a:pt x="37487" y="11302"/>
                </a:lnTo>
                <a:lnTo>
                  <a:pt x="37751" y="11683"/>
                </a:lnTo>
                <a:lnTo>
                  <a:pt x="52797" y="11683"/>
                </a:lnTo>
                <a:lnTo>
                  <a:pt x="54256" y="14477"/>
                </a:lnTo>
                <a:lnTo>
                  <a:pt x="30102" y="14477"/>
                </a:lnTo>
                <a:lnTo>
                  <a:pt x="29804" y="14731"/>
                </a:lnTo>
                <a:lnTo>
                  <a:pt x="29708" y="15112"/>
                </a:lnTo>
                <a:lnTo>
                  <a:pt x="29589" y="16255"/>
                </a:lnTo>
                <a:lnTo>
                  <a:pt x="29565" y="16636"/>
                </a:lnTo>
                <a:lnTo>
                  <a:pt x="28549" y="18033"/>
                </a:lnTo>
                <a:close/>
              </a:path>
              <a:path w="55880" h="54610">
                <a:moveTo>
                  <a:pt x="44318" y="10159"/>
                </a:moveTo>
                <a:lnTo>
                  <a:pt x="43951" y="9905"/>
                </a:lnTo>
                <a:lnTo>
                  <a:pt x="43332" y="9524"/>
                </a:lnTo>
                <a:lnTo>
                  <a:pt x="43036" y="9270"/>
                </a:lnTo>
                <a:lnTo>
                  <a:pt x="44258" y="8889"/>
                </a:lnTo>
                <a:lnTo>
                  <a:pt x="45197" y="8254"/>
                </a:lnTo>
                <a:lnTo>
                  <a:pt x="45077" y="8889"/>
                </a:lnTo>
                <a:lnTo>
                  <a:pt x="44921" y="9270"/>
                </a:lnTo>
                <a:lnTo>
                  <a:pt x="44318" y="10159"/>
                </a:lnTo>
                <a:close/>
              </a:path>
              <a:path w="55880" h="54610">
                <a:moveTo>
                  <a:pt x="32701" y="8889"/>
                </a:moveTo>
                <a:lnTo>
                  <a:pt x="30114" y="8889"/>
                </a:lnTo>
                <a:lnTo>
                  <a:pt x="30305" y="8635"/>
                </a:lnTo>
                <a:lnTo>
                  <a:pt x="32402" y="8635"/>
                </a:lnTo>
                <a:lnTo>
                  <a:pt x="32701" y="8889"/>
                </a:lnTo>
                <a:close/>
              </a:path>
              <a:path w="55880" h="54610">
                <a:moveTo>
                  <a:pt x="43402" y="9524"/>
                </a:moveTo>
                <a:lnTo>
                  <a:pt x="42347" y="9524"/>
                </a:lnTo>
                <a:lnTo>
                  <a:pt x="43036" y="9270"/>
                </a:lnTo>
                <a:lnTo>
                  <a:pt x="43402" y="9524"/>
                </a:lnTo>
                <a:close/>
              </a:path>
              <a:path w="55880" h="54610">
                <a:moveTo>
                  <a:pt x="52430" y="11429"/>
                </a:moveTo>
                <a:lnTo>
                  <a:pt x="49215" y="11429"/>
                </a:lnTo>
                <a:lnTo>
                  <a:pt x="50469" y="10159"/>
                </a:lnTo>
                <a:lnTo>
                  <a:pt x="50888" y="10540"/>
                </a:lnTo>
                <a:lnTo>
                  <a:pt x="51718" y="10794"/>
                </a:lnTo>
                <a:lnTo>
                  <a:pt x="52430" y="11429"/>
                </a:lnTo>
                <a:close/>
              </a:path>
              <a:path w="55880" h="54610">
                <a:moveTo>
                  <a:pt x="53545" y="17525"/>
                </a:moveTo>
                <a:lnTo>
                  <a:pt x="34050" y="17525"/>
                </a:lnTo>
                <a:lnTo>
                  <a:pt x="35896" y="16255"/>
                </a:lnTo>
                <a:lnTo>
                  <a:pt x="30102" y="14477"/>
                </a:lnTo>
                <a:lnTo>
                  <a:pt x="54256" y="14477"/>
                </a:lnTo>
                <a:lnTo>
                  <a:pt x="55305" y="16636"/>
                </a:lnTo>
                <a:lnTo>
                  <a:pt x="55671" y="16636"/>
                </a:lnTo>
                <a:lnTo>
                  <a:pt x="53545" y="17525"/>
                </a:lnTo>
                <a:close/>
              </a:path>
              <a:path w="55880" h="54610">
                <a:moveTo>
                  <a:pt x="51627" y="21081"/>
                </a:moveTo>
                <a:lnTo>
                  <a:pt x="26638" y="21081"/>
                </a:lnTo>
                <a:lnTo>
                  <a:pt x="30595" y="20446"/>
                </a:lnTo>
                <a:lnTo>
                  <a:pt x="29804" y="20446"/>
                </a:lnTo>
                <a:lnTo>
                  <a:pt x="29804" y="16636"/>
                </a:lnTo>
                <a:lnTo>
                  <a:pt x="29625" y="16636"/>
                </a:lnTo>
                <a:lnTo>
                  <a:pt x="30879" y="18414"/>
                </a:lnTo>
                <a:lnTo>
                  <a:pt x="51718" y="18414"/>
                </a:lnTo>
                <a:lnTo>
                  <a:pt x="51627" y="21081"/>
                </a:lnTo>
                <a:close/>
              </a:path>
              <a:path w="55880" h="54610">
                <a:moveTo>
                  <a:pt x="51718" y="18414"/>
                </a:moveTo>
                <a:lnTo>
                  <a:pt x="30879" y="18414"/>
                </a:lnTo>
                <a:lnTo>
                  <a:pt x="31715" y="17271"/>
                </a:lnTo>
                <a:lnTo>
                  <a:pt x="32551" y="16636"/>
                </a:lnTo>
                <a:lnTo>
                  <a:pt x="33701" y="17525"/>
                </a:lnTo>
                <a:lnTo>
                  <a:pt x="53621" y="17525"/>
                </a:lnTo>
                <a:lnTo>
                  <a:pt x="52103" y="18033"/>
                </a:lnTo>
                <a:lnTo>
                  <a:pt x="51727" y="18033"/>
                </a:lnTo>
                <a:lnTo>
                  <a:pt x="51718" y="18414"/>
                </a:lnTo>
                <a:close/>
              </a:path>
              <a:path w="55880" h="54610">
                <a:moveTo>
                  <a:pt x="27239" y="20446"/>
                </a:moveTo>
                <a:lnTo>
                  <a:pt x="23293" y="20446"/>
                </a:lnTo>
                <a:lnTo>
                  <a:pt x="27789" y="17525"/>
                </a:lnTo>
                <a:lnTo>
                  <a:pt x="27584" y="17525"/>
                </a:lnTo>
                <a:lnTo>
                  <a:pt x="27653" y="18414"/>
                </a:lnTo>
                <a:lnTo>
                  <a:pt x="27773" y="20065"/>
                </a:lnTo>
                <a:lnTo>
                  <a:pt x="27239" y="20446"/>
                </a:lnTo>
                <a:close/>
              </a:path>
              <a:path w="55880" h="54610">
                <a:moveTo>
                  <a:pt x="51352" y="22097"/>
                </a:moveTo>
                <a:lnTo>
                  <a:pt x="20247" y="22097"/>
                </a:lnTo>
                <a:lnTo>
                  <a:pt x="18037" y="19811"/>
                </a:lnTo>
                <a:lnTo>
                  <a:pt x="23162" y="18414"/>
                </a:lnTo>
                <a:lnTo>
                  <a:pt x="22656" y="18414"/>
                </a:lnTo>
                <a:lnTo>
                  <a:pt x="23054" y="19684"/>
                </a:lnTo>
                <a:lnTo>
                  <a:pt x="23174" y="20065"/>
                </a:lnTo>
                <a:lnTo>
                  <a:pt x="23293" y="20446"/>
                </a:lnTo>
                <a:lnTo>
                  <a:pt x="27239" y="20446"/>
                </a:lnTo>
                <a:lnTo>
                  <a:pt x="26638" y="21081"/>
                </a:lnTo>
                <a:lnTo>
                  <a:pt x="51627" y="21081"/>
                </a:lnTo>
                <a:lnTo>
                  <a:pt x="51609" y="21589"/>
                </a:lnTo>
                <a:lnTo>
                  <a:pt x="51352" y="22097"/>
                </a:lnTo>
                <a:close/>
              </a:path>
              <a:path w="55880" h="54610">
                <a:moveTo>
                  <a:pt x="35239" y="39877"/>
                </a:moveTo>
                <a:lnTo>
                  <a:pt x="32969" y="39369"/>
                </a:lnTo>
                <a:lnTo>
                  <a:pt x="5972" y="39369"/>
                </a:lnTo>
                <a:lnTo>
                  <a:pt x="1373" y="35178"/>
                </a:lnTo>
                <a:lnTo>
                  <a:pt x="9377" y="28828"/>
                </a:lnTo>
                <a:lnTo>
                  <a:pt x="13617" y="28193"/>
                </a:lnTo>
                <a:lnTo>
                  <a:pt x="11228" y="25653"/>
                </a:lnTo>
                <a:lnTo>
                  <a:pt x="10989" y="23621"/>
                </a:lnTo>
                <a:lnTo>
                  <a:pt x="12901" y="22097"/>
                </a:lnTo>
                <a:lnTo>
                  <a:pt x="16066" y="19684"/>
                </a:lnTo>
                <a:lnTo>
                  <a:pt x="16141" y="20065"/>
                </a:lnTo>
                <a:lnTo>
                  <a:pt x="16216" y="20446"/>
                </a:lnTo>
                <a:lnTo>
                  <a:pt x="16340" y="21081"/>
                </a:lnTo>
                <a:lnTo>
                  <a:pt x="16440" y="21589"/>
                </a:lnTo>
                <a:lnTo>
                  <a:pt x="16539" y="22097"/>
                </a:lnTo>
                <a:lnTo>
                  <a:pt x="16664" y="22732"/>
                </a:lnTo>
                <a:lnTo>
                  <a:pt x="50889" y="22732"/>
                </a:lnTo>
                <a:lnTo>
                  <a:pt x="48618" y="25907"/>
                </a:lnTo>
                <a:lnTo>
                  <a:pt x="45572" y="27939"/>
                </a:lnTo>
                <a:lnTo>
                  <a:pt x="46707" y="29971"/>
                </a:lnTo>
                <a:lnTo>
                  <a:pt x="47005" y="31622"/>
                </a:lnTo>
                <a:lnTo>
                  <a:pt x="44437" y="32257"/>
                </a:lnTo>
                <a:lnTo>
                  <a:pt x="45460" y="34924"/>
                </a:lnTo>
                <a:lnTo>
                  <a:pt x="39061" y="34924"/>
                </a:lnTo>
                <a:lnTo>
                  <a:pt x="39121" y="37337"/>
                </a:lnTo>
                <a:lnTo>
                  <a:pt x="36051" y="39369"/>
                </a:lnTo>
                <a:lnTo>
                  <a:pt x="35239" y="39877"/>
                </a:lnTo>
                <a:close/>
              </a:path>
              <a:path w="55880" h="54610">
                <a:moveTo>
                  <a:pt x="50889" y="22732"/>
                </a:moveTo>
                <a:lnTo>
                  <a:pt x="17679" y="22732"/>
                </a:lnTo>
                <a:lnTo>
                  <a:pt x="19053" y="21589"/>
                </a:lnTo>
                <a:lnTo>
                  <a:pt x="20247" y="22097"/>
                </a:lnTo>
                <a:lnTo>
                  <a:pt x="51352" y="22097"/>
                </a:lnTo>
                <a:lnTo>
                  <a:pt x="50889" y="22732"/>
                </a:lnTo>
                <a:close/>
              </a:path>
              <a:path w="55880" h="54610">
                <a:moveTo>
                  <a:pt x="43430" y="39877"/>
                </a:moveTo>
                <a:lnTo>
                  <a:pt x="42730" y="39877"/>
                </a:lnTo>
                <a:lnTo>
                  <a:pt x="39061" y="34924"/>
                </a:lnTo>
                <a:lnTo>
                  <a:pt x="45460" y="34924"/>
                </a:lnTo>
                <a:lnTo>
                  <a:pt x="47065" y="39115"/>
                </a:lnTo>
                <a:lnTo>
                  <a:pt x="43430" y="39877"/>
                </a:lnTo>
                <a:close/>
              </a:path>
              <a:path w="55880" h="54610">
                <a:moveTo>
                  <a:pt x="3165" y="44068"/>
                </a:moveTo>
                <a:lnTo>
                  <a:pt x="0" y="41909"/>
                </a:lnTo>
                <a:lnTo>
                  <a:pt x="789" y="40766"/>
                </a:lnTo>
                <a:lnTo>
                  <a:pt x="2508" y="38353"/>
                </a:lnTo>
                <a:lnTo>
                  <a:pt x="5972" y="39369"/>
                </a:lnTo>
                <a:lnTo>
                  <a:pt x="32969" y="39369"/>
                </a:lnTo>
                <a:lnTo>
                  <a:pt x="31604" y="41909"/>
                </a:lnTo>
                <a:lnTo>
                  <a:pt x="31458" y="41909"/>
                </a:lnTo>
                <a:lnTo>
                  <a:pt x="32161" y="43052"/>
                </a:lnTo>
                <a:lnTo>
                  <a:pt x="8959" y="43052"/>
                </a:lnTo>
                <a:lnTo>
                  <a:pt x="3165" y="44068"/>
                </a:lnTo>
                <a:close/>
              </a:path>
              <a:path w="55880" h="54610">
                <a:moveTo>
                  <a:pt x="15170" y="54482"/>
                </a:moveTo>
                <a:lnTo>
                  <a:pt x="13737" y="52704"/>
                </a:lnTo>
                <a:lnTo>
                  <a:pt x="13737" y="50672"/>
                </a:lnTo>
                <a:lnTo>
                  <a:pt x="11587" y="50291"/>
                </a:lnTo>
                <a:lnTo>
                  <a:pt x="10725" y="47751"/>
                </a:lnTo>
                <a:lnTo>
                  <a:pt x="10415" y="46227"/>
                </a:lnTo>
                <a:lnTo>
                  <a:pt x="9064" y="45338"/>
                </a:lnTo>
                <a:lnTo>
                  <a:pt x="7286" y="45338"/>
                </a:lnTo>
                <a:lnTo>
                  <a:pt x="7607" y="44322"/>
                </a:lnTo>
                <a:lnTo>
                  <a:pt x="8959" y="43052"/>
                </a:lnTo>
                <a:lnTo>
                  <a:pt x="32161" y="43052"/>
                </a:lnTo>
                <a:lnTo>
                  <a:pt x="32969" y="44322"/>
                </a:lnTo>
                <a:lnTo>
                  <a:pt x="32466" y="46100"/>
                </a:lnTo>
                <a:lnTo>
                  <a:pt x="30580" y="47751"/>
                </a:lnTo>
                <a:lnTo>
                  <a:pt x="32820" y="47751"/>
                </a:lnTo>
                <a:lnTo>
                  <a:pt x="32073" y="49275"/>
                </a:lnTo>
                <a:lnTo>
                  <a:pt x="32741" y="49910"/>
                </a:lnTo>
                <a:lnTo>
                  <a:pt x="23652" y="49910"/>
                </a:lnTo>
                <a:lnTo>
                  <a:pt x="21681" y="50164"/>
                </a:lnTo>
                <a:lnTo>
                  <a:pt x="18814" y="51434"/>
                </a:lnTo>
                <a:lnTo>
                  <a:pt x="18216" y="52196"/>
                </a:lnTo>
                <a:lnTo>
                  <a:pt x="17607" y="52323"/>
                </a:lnTo>
                <a:lnTo>
                  <a:pt x="15708" y="52323"/>
                </a:lnTo>
                <a:lnTo>
                  <a:pt x="15297" y="53974"/>
                </a:lnTo>
                <a:lnTo>
                  <a:pt x="15170" y="54482"/>
                </a:lnTo>
                <a:close/>
              </a:path>
              <a:path w="55880" h="54610">
                <a:moveTo>
                  <a:pt x="32850" y="47751"/>
                </a:moveTo>
                <a:lnTo>
                  <a:pt x="30580" y="47751"/>
                </a:lnTo>
                <a:lnTo>
                  <a:pt x="32073" y="46989"/>
                </a:lnTo>
                <a:lnTo>
                  <a:pt x="32850" y="47751"/>
                </a:lnTo>
                <a:close/>
              </a:path>
              <a:path w="55880" h="54610">
                <a:moveTo>
                  <a:pt x="31722" y="54482"/>
                </a:moveTo>
                <a:lnTo>
                  <a:pt x="27056" y="53974"/>
                </a:lnTo>
                <a:lnTo>
                  <a:pt x="26625" y="51434"/>
                </a:lnTo>
                <a:lnTo>
                  <a:pt x="26498" y="50672"/>
                </a:lnTo>
                <a:lnTo>
                  <a:pt x="26109" y="50672"/>
                </a:lnTo>
                <a:lnTo>
                  <a:pt x="23652" y="49910"/>
                </a:lnTo>
                <a:lnTo>
                  <a:pt x="32741" y="49910"/>
                </a:lnTo>
                <a:lnTo>
                  <a:pt x="33208" y="50291"/>
                </a:lnTo>
                <a:lnTo>
                  <a:pt x="33208" y="51053"/>
                </a:lnTo>
                <a:lnTo>
                  <a:pt x="32073" y="51434"/>
                </a:lnTo>
                <a:lnTo>
                  <a:pt x="31781" y="53974"/>
                </a:lnTo>
                <a:lnTo>
                  <a:pt x="31722" y="54482"/>
                </a:lnTo>
                <a:close/>
              </a:path>
            </a:pathLst>
          </a:custGeom>
          <a:solidFill>
            <a:srgbClr val="D52EC1"/>
          </a:solidFill>
        </p:spPr>
        <p:txBody>
          <a:bodyPr wrap="square" lIns="0" tIns="0" rIns="0" bIns="0" rtlCol="0"/>
          <a:lstStyle/>
          <a:p>
            <a:endParaRPr/>
          </a:p>
        </p:txBody>
      </p:sp>
      <p:sp>
        <p:nvSpPr>
          <p:cNvPr id="141" name="object 141"/>
          <p:cNvSpPr/>
          <p:nvPr/>
        </p:nvSpPr>
        <p:spPr>
          <a:xfrm>
            <a:off x="14665252" y="1939175"/>
            <a:ext cx="118745" cy="42545"/>
          </a:xfrm>
          <a:custGeom>
            <a:avLst/>
            <a:gdLst/>
            <a:ahLst/>
            <a:cxnLst/>
            <a:rect l="l" t="t" r="r" b="b"/>
            <a:pathLst>
              <a:path w="118744" h="42544">
                <a:moveTo>
                  <a:pt x="93230" y="4063"/>
                </a:moveTo>
                <a:lnTo>
                  <a:pt x="71113" y="4063"/>
                </a:lnTo>
                <a:lnTo>
                  <a:pt x="71022" y="3301"/>
                </a:lnTo>
                <a:lnTo>
                  <a:pt x="70931" y="2539"/>
                </a:lnTo>
                <a:lnTo>
                  <a:pt x="70885" y="2158"/>
                </a:lnTo>
                <a:lnTo>
                  <a:pt x="70779" y="1269"/>
                </a:lnTo>
                <a:lnTo>
                  <a:pt x="70703" y="634"/>
                </a:lnTo>
                <a:lnTo>
                  <a:pt x="70616" y="0"/>
                </a:lnTo>
                <a:lnTo>
                  <a:pt x="88827" y="0"/>
                </a:lnTo>
                <a:lnTo>
                  <a:pt x="89609" y="634"/>
                </a:lnTo>
                <a:lnTo>
                  <a:pt x="103632" y="634"/>
                </a:lnTo>
                <a:lnTo>
                  <a:pt x="104326" y="1269"/>
                </a:lnTo>
                <a:lnTo>
                  <a:pt x="92297" y="1269"/>
                </a:lnTo>
                <a:lnTo>
                  <a:pt x="92407" y="2158"/>
                </a:lnTo>
                <a:lnTo>
                  <a:pt x="93230" y="4063"/>
                </a:lnTo>
                <a:close/>
              </a:path>
              <a:path w="118744" h="42544">
                <a:moveTo>
                  <a:pt x="103632" y="634"/>
                </a:moveTo>
                <a:lnTo>
                  <a:pt x="89609" y="634"/>
                </a:lnTo>
                <a:lnTo>
                  <a:pt x="90326" y="380"/>
                </a:lnTo>
                <a:lnTo>
                  <a:pt x="91213" y="0"/>
                </a:lnTo>
                <a:lnTo>
                  <a:pt x="102800" y="0"/>
                </a:lnTo>
                <a:lnTo>
                  <a:pt x="103632" y="634"/>
                </a:lnTo>
                <a:close/>
              </a:path>
              <a:path w="118744" h="42544">
                <a:moveTo>
                  <a:pt x="107587" y="4063"/>
                </a:moveTo>
                <a:lnTo>
                  <a:pt x="94933" y="4063"/>
                </a:lnTo>
                <a:lnTo>
                  <a:pt x="93790" y="3301"/>
                </a:lnTo>
                <a:lnTo>
                  <a:pt x="92297" y="1269"/>
                </a:lnTo>
                <a:lnTo>
                  <a:pt x="104326" y="1269"/>
                </a:lnTo>
                <a:lnTo>
                  <a:pt x="107587" y="4063"/>
                </a:lnTo>
                <a:close/>
              </a:path>
              <a:path w="118744" h="42544">
                <a:moveTo>
                  <a:pt x="69434" y="5460"/>
                </a:moveTo>
                <a:lnTo>
                  <a:pt x="67121" y="5460"/>
                </a:lnTo>
                <a:lnTo>
                  <a:pt x="65420" y="2158"/>
                </a:lnTo>
                <a:lnTo>
                  <a:pt x="67032" y="2031"/>
                </a:lnTo>
                <a:lnTo>
                  <a:pt x="69242" y="2539"/>
                </a:lnTo>
                <a:lnTo>
                  <a:pt x="69372" y="3301"/>
                </a:lnTo>
                <a:lnTo>
                  <a:pt x="69436" y="3682"/>
                </a:lnTo>
                <a:lnTo>
                  <a:pt x="69531" y="4190"/>
                </a:lnTo>
                <a:lnTo>
                  <a:pt x="70019" y="4571"/>
                </a:lnTo>
                <a:lnTo>
                  <a:pt x="69434" y="5460"/>
                </a:lnTo>
                <a:close/>
              </a:path>
              <a:path w="118744" h="42544">
                <a:moveTo>
                  <a:pt x="63452" y="5714"/>
                </a:moveTo>
                <a:lnTo>
                  <a:pt x="56028" y="5714"/>
                </a:lnTo>
                <a:lnTo>
                  <a:pt x="60283" y="5079"/>
                </a:lnTo>
                <a:lnTo>
                  <a:pt x="58073" y="2158"/>
                </a:lnTo>
                <a:lnTo>
                  <a:pt x="60403" y="4190"/>
                </a:lnTo>
                <a:lnTo>
                  <a:pt x="64516" y="4190"/>
                </a:lnTo>
                <a:lnTo>
                  <a:pt x="64434" y="4698"/>
                </a:lnTo>
                <a:lnTo>
                  <a:pt x="63452" y="5714"/>
                </a:lnTo>
                <a:close/>
              </a:path>
              <a:path w="118744" h="42544">
                <a:moveTo>
                  <a:pt x="64572" y="4571"/>
                </a:moveTo>
                <a:lnTo>
                  <a:pt x="64521" y="4190"/>
                </a:lnTo>
                <a:lnTo>
                  <a:pt x="64404" y="3301"/>
                </a:lnTo>
                <a:lnTo>
                  <a:pt x="65593" y="4190"/>
                </a:lnTo>
                <a:lnTo>
                  <a:pt x="64944" y="4190"/>
                </a:lnTo>
                <a:lnTo>
                  <a:pt x="64696" y="4444"/>
                </a:lnTo>
                <a:close/>
              </a:path>
              <a:path w="118744" h="42544">
                <a:moveTo>
                  <a:pt x="50550" y="7746"/>
                </a:moveTo>
                <a:lnTo>
                  <a:pt x="50106" y="7492"/>
                </a:lnTo>
                <a:lnTo>
                  <a:pt x="51443" y="3682"/>
                </a:lnTo>
                <a:lnTo>
                  <a:pt x="55087" y="4444"/>
                </a:lnTo>
                <a:lnTo>
                  <a:pt x="55121" y="4698"/>
                </a:lnTo>
                <a:lnTo>
                  <a:pt x="52623" y="4698"/>
                </a:lnTo>
                <a:lnTo>
                  <a:pt x="52220" y="5079"/>
                </a:lnTo>
                <a:lnTo>
                  <a:pt x="52163" y="5714"/>
                </a:lnTo>
                <a:lnTo>
                  <a:pt x="51064" y="5714"/>
                </a:lnTo>
                <a:lnTo>
                  <a:pt x="50871" y="6476"/>
                </a:lnTo>
                <a:lnTo>
                  <a:pt x="50807" y="6730"/>
                </a:lnTo>
                <a:lnTo>
                  <a:pt x="50743" y="6984"/>
                </a:lnTo>
                <a:lnTo>
                  <a:pt x="50646" y="7365"/>
                </a:lnTo>
                <a:lnTo>
                  <a:pt x="50550" y="7746"/>
                </a:lnTo>
                <a:close/>
              </a:path>
              <a:path w="118744" h="42544">
                <a:moveTo>
                  <a:pt x="95124" y="4190"/>
                </a:moveTo>
                <a:lnTo>
                  <a:pt x="93285" y="4190"/>
                </a:lnTo>
                <a:lnTo>
                  <a:pt x="94933" y="4063"/>
                </a:lnTo>
                <a:lnTo>
                  <a:pt x="95124" y="4190"/>
                </a:lnTo>
                <a:close/>
              </a:path>
              <a:path w="118744" h="42544">
                <a:moveTo>
                  <a:pt x="64941" y="5714"/>
                </a:moveTo>
                <a:lnTo>
                  <a:pt x="64741" y="5714"/>
                </a:lnTo>
                <a:lnTo>
                  <a:pt x="64696" y="4444"/>
                </a:lnTo>
                <a:lnTo>
                  <a:pt x="64944" y="4190"/>
                </a:lnTo>
                <a:lnTo>
                  <a:pt x="65593" y="4190"/>
                </a:lnTo>
                <a:lnTo>
                  <a:pt x="66187" y="4698"/>
                </a:lnTo>
                <a:lnTo>
                  <a:pt x="64941" y="5714"/>
                </a:lnTo>
                <a:close/>
              </a:path>
              <a:path w="118744" h="42544">
                <a:moveTo>
                  <a:pt x="93943" y="5714"/>
                </a:moveTo>
                <a:lnTo>
                  <a:pt x="71310" y="5714"/>
                </a:lnTo>
                <a:lnTo>
                  <a:pt x="71235" y="5079"/>
                </a:lnTo>
                <a:lnTo>
                  <a:pt x="71128" y="4190"/>
                </a:lnTo>
                <a:lnTo>
                  <a:pt x="93285" y="4190"/>
                </a:lnTo>
                <a:lnTo>
                  <a:pt x="93833" y="5460"/>
                </a:lnTo>
                <a:lnTo>
                  <a:pt x="93943" y="5714"/>
                </a:lnTo>
                <a:close/>
              </a:path>
              <a:path w="118744" h="42544">
                <a:moveTo>
                  <a:pt x="97833" y="4698"/>
                </a:moveTo>
                <a:lnTo>
                  <a:pt x="95885" y="4698"/>
                </a:lnTo>
                <a:lnTo>
                  <a:pt x="95124" y="4190"/>
                </a:lnTo>
                <a:lnTo>
                  <a:pt x="105637" y="4190"/>
                </a:lnTo>
                <a:lnTo>
                  <a:pt x="97833" y="4698"/>
                </a:lnTo>
                <a:close/>
              </a:path>
              <a:path w="118744" h="42544">
                <a:moveTo>
                  <a:pt x="39558" y="6476"/>
                </a:moveTo>
                <a:lnTo>
                  <a:pt x="42201" y="4444"/>
                </a:lnTo>
                <a:lnTo>
                  <a:pt x="42853" y="5714"/>
                </a:lnTo>
                <a:lnTo>
                  <a:pt x="39558" y="6476"/>
                </a:lnTo>
                <a:close/>
              </a:path>
              <a:path w="118744" h="42544">
                <a:moveTo>
                  <a:pt x="89615" y="8889"/>
                </a:moveTo>
                <a:lnTo>
                  <a:pt x="86100" y="8889"/>
                </a:lnTo>
                <a:lnTo>
                  <a:pt x="86024" y="7492"/>
                </a:lnTo>
                <a:lnTo>
                  <a:pt x="57479" y="7492"/>
                </a:lnTo>
                <a:lnTo>
                  <a:pt x="54237" y="6984"/>
                </a:lnTo>
                <a:lnTo>
                  <a:pt x="54287" y="6476"/>
                </a:lnTo>
                <a:lnTo>
                  <a:pt x="54416" y="5714"/>
                </a:lnTo>
                <a:lnTo>
                  <a:pt x="52381" y="4698"/>
                </a:lnTo>
                <a:lnTo>
                  <a:pt x="55121" y="4698"/>
                </a:lnTo>
                <a:lnTo>
                  <a:pt x="55232" y="5714"/>
                </a:lnTo>
                <a:lnTo>
                  <a:pt x="63335" y="5714"/>
                </a:lnTo>
                <a:lnTo>
                  <a:pt x="61714" y="7365"/>
                </a:lnTo>
                <a:lnTo>
                  <a:pt x="92172" y="7365"/>
                </a:lnTo>
                <a:lnTo>
                  <a:pt x="89615" y="8889"/>
                </a:lnTo>
                <a:close/>
              </a:path>
              <a:path w="118744" h="42544">
                <a:moveTo>
                  <a:pt x="66481" y="7365"/>
                </a:moveTo>
                <a:lnTo>
                  <a:pt x="66957" y="6984"/>
                </a:lnTo>
                <a:lnTo>
                  <a:pt x="66359" y="6984"/>
                </a:lnTo>
                <a:lnTo>
                  <a:pt x="66256" y="4698"/>
                </a:lnTo>
                <a:lnTo>
                  <a:pt x="67078" y="5460"/>
                </a:lnTo>
                <a:lnTo>
                  <a:pt x="69434" y="5460"/>
                </a:lnTo>
                <a:lnTo>
                  <a:pt x="69266" y="5714"/>
                </a:lnTo>
                <a:lnTo>
                  <a:pt x="67118" y="6984"/>
                </a:lnTo>
                <a:lnTo>
                  <a:pt x="66957" y="6984"/>
                </a:lnTo>
                <a:lnTo>
                  <a:pt x="66481" y="7365"/>
                </a:lnTo>
                <a:close/>
              </a:path>
              <a:path w="118744" h="42544">
                <a:moveTo>
                  <a:pt x="54032" y="8889"/>
                </a:moveTo>
                <a:lnTo>
                  <a:pt x="53474" y="8889"/>
                </a:lnTo>
                <a:lnTo>
                  <a:pt x="53474" y="5460"/>
                </a:lnTo>
                <a:lnTo>
                  <a:pt x="53986" y="5714"/>
                </a:lnTo>
                <a:lnTo>
                  <a:pt x="54392" y="5714"/>
                </a:lnTo>
                <a:lnTo>
                  <a:pt x="54265" y="6730"/>
                </a:lnTo>
                <a:lnTo>
                  <a:pt x="54159" y="7746"/>
                </a:lnTo>
                <a:lnTo>
                  <a:pt x="54090" y="8381"/>
                </a:lnTo>
                <a:lnTo>
                  <a:pt x="54032" y="8889"/>
                </a:lnTo>
                <a:close/>
              </a:path>
              <a:path w="118744" h="42544">
                <a:moveTo>
                  <a:pt x="48678" y="13969"/>
                </a:moveTo>
                <a:lnTo>
                  <a:pt x="41768" y="13969"/>
                </a:lnTo>
                <a:lnTo>
                  <a:pt x="36948" y="10159"/>
                </a:lnTo>
                <a:lnTo>
                  <a:pt x="37614" y="10159"/>
                </a:lnTo>
                <a:lnTo>
                  <a:pt x="42663" y="8889"/>
                </a:lnTo>
                <a:lnTo>
                  <a:pt x="42544" y="5714"/>
                </a:lnTo>
                <a:lnTo>
                  <a:pt x="42853" y="5714"/>
                </a:lnTo>
                <a:lnTo>
                  <a:pt x="45471" y="10032"/>
                </a:lnTo>
                <a:lnTo>
                  <a:pt x="45471" y="11810"/>
                </a:lnTo>
                <a:lnTo>
                  <a:pt x="41218" y="12318"/>
                </a:lnTo>
                <a:lnTo>
                  <a:pt x="39149" y="12318"/>
                </a:lnTo>
                <a:lnTo>
                  <a:pt x="45182" y="13080"/>
                </a:lnTo>
                <a:lnTo>
                  <a:pt x="48504" y="13080"/>
                </a:lnTo>
                <a:lnTo>
                  <a:pt x="48678" y="13969"/>
                </a:lnTo>
                <a:close/>
              </a:path>
              <a:path w="118744" h="42544">
                <a:moveTo>
                  <a:pt x="53373" y="8889"/>
                </a:moveTo>
                <a:lnTo>
                  <a:pt x="52033" y="8889"/>
                </a:lnTo>
                <a:lnTo>
                  <a:pt x="51295" y="8381"/>
                </a:lnTo>
                <a:lnTo>
                  <a:pt x="51213" y="7746"/>
                </a:lnTo>
                <a:lnTo>
                  <a:pt x="51099" y="6984"/>
                </a:lnTo>
                <a:lnTo>
                  <a:pt x="51020" y="6476"/>
                </a:lnTo>
                <a:lnTo>
                  <a:pt x="49448" y="6476"/>
                </a:lnTo>
                <a:lnTo>
                  <a:pt x="57501" y="5714"/>
                </a:lnTo>
                <a:lnTo>
                  <a:pt x="50730" y="5714"/>
                </a:lnTo>
                <a:lnTo>
                  <a:pt x="50463" y="6476"/>
                </a:lnTo>
                <a:lnTo>
                  <a:pt x="52146" y="6730"/>
                </a:lnTo>
                <a:lnTo>
                  <a:pt x="52261" y="7492"/>
                </a:lnTo>
                <a:lnTo>
                  <a:pt x="53373" y="8889"/>
                </a:lnTo>
                <a:close/>
              </a:path>
              <a:path w="118744" h="42544">
                <a:moveTo>
                  <a:pt x="53474" y="6984"/>
                </a:moveTo>
                <a:lnTo>
                  <a:pt x="52146" y="6730"/>
                </a:lnTo>
                <a:lnTo>
                  <a:pt x="52139" y="6476"/>
                </a:lnTo>
                <a:lnTo>
                  <a:pt x="50871" y="6476"/>
                </a:lnTo>
                <a:lnTo>
                  <a:pt x="51064" y="5714"/>
                </a:lnTo>
                <a:lnTo>
                  <a:pt x="53474" y="5714"/>
                </a:lnTo>
                <a:lnTo>
                  <a:pt x="53474" y="6984"/>
                </a:lnTo>
                <a:close/>
              </a:path>
              <a:path w="118744" h="42544">
                <a:moveTo>
                  <a:pt x="118642" y="6476"/>
                </a:moveTo>
                <a:lnTo>
                  <a:pt x="93812" y="6476"/>
                </a:lnTo>
                <a:lnTo>
                  <a:pt x="93943" y="5714"/>
                </a:lnTo>
                <a:lnTo>
                  <a:pt x="20788" y="5714"/>
                </a:lnTo>
                <a:lnTo>
                  <a:pt x="118642" y="6476"/>
                </a:lnTo>
                <a:close/>
              </a:path>
              <a:path w="118744" h="42544">
                <a:moveTo>
                  <a:pt x="51295" y="8381"/>
                </a:moveTo>
                <a:lnTo>
                  <a:pt x="50550" y="7746"/>
                </a:lnTo>
                <a:lnTo>
                  <a:pt x="50646" y="7365"/>
                </a:lnTo>
                <a:lnTo>
                  <a:pt x="50743" y="6984"/>
                </a:lnTo>
                <a:lnTo>
                  <a:pt x="50807" y="6730"/>
                </a:lnTo>
                <a:lnTo>
                  <a:pt x="50871" y="6476"/>
                </a:lnTo>
                <a:lnTo>
                  <a:pt x="51057" y="6730"/>
                </a:lnTo>
                <a:lnTo>
                  <a:pt x="51168" y="7492"/>
                </a:lnTo>
                <a:lnTo>
                  <a:pt x="51295" y="8381"/>
                </a:lnTo>
                <a:close/>
              </a:path>
              <a:path w="118744" h="42544">
                <a:moveTo>
                  <a:pt x="52146" y="6730"/>
                </a:moveTo>
                <a:lnTo>
                  <a:pt x="50340" y="6476"/>
                </a:lnTo>
                <a:lnTo>
                  <a:pt x="52139" y="6476"/>
                </a:lnTo>
                <a:lnTo>
                  <a:pt x="52146" y="6730"/>
                </a:lnTo>
                <a:close/>
              </a:path>
              <a:path w="118744" h="42544">
                <a:moveTo>
                  <a:pt x="64733" y="7365"/>
                </a:moveTo>
                <a:lnTo>
                  <a:pt x="61660" y="7365"/>
                </a:lnTo>
                <a:lnTo>
                  <a:pt x="63284" y="6476"/>
                </a:lnTo>
                <a:lnTo>
                  <a:pt x="64199" y="6476"/>
                </a:lnTo>
                <a:lnTo>
                  <a:pt x="65103" y="6984"/>
                </a:lnTo>
                <a:lnTo>
                  <a:pt x="68361" y="6984"/>
                </a:lnTo>
                <a:lnTo>
                  <a:pt x="64733" y="7365"/>
                </a:lnTo>
                <a:close/>
              </a:path>
              <a:path w="118744" h="42544">
                <a:moveTo>
                  <a:pt x="92172" y="7365"/>
                </a:moveTo>
                <a:lnTo>
                  <a:pt x="66481" y="7365"/>
                </a:lnTo>
                <a:lnTo>
                  <a:pt x="67118" y="6984"/>
                </a:lnTo>
                <a:lnTo>
                  <a:pt x="68590" y="6984"/>
                </a:lnTo>
                <a:lnTo>
                  <a:pt x="68662" y="6730"/>
                </a:lnTo>
                <a:lnTo>
                  <a:pt x="68734" y="6476"/>
                </a:lnTo>
                <a:lnTo>
                  <a:pt x="93588" y="6476"/>
                </a:lnTo>
                <a:lnTo>
                  <a:pt x="92172" y="7365"/>
                </a:lnTo>
                <a:close/>
              </a:path>
              <a:path w="118744" h="42544">
                <a:moveTo>
                  <a:pt x="65645" y="7365"/>
                </a:moveTo>
                <a:lnTo>
                  <a:pt x="64733" y="7365"/>
                </a:lnTo>
                <a:lnTo>
                  <a:pt x="68361" y="6984"/>
                </a:lnTo>
                <a:lnTo>
                  <a:pt x="65170" y="6984"/>
                </a:lnTo>
                <a:lnTo>
                  <a:pt x="65645" y="7365"/>
                </a:lnTo>
                <a:close/>
              </a:path>
              <a:path w="118744" h="42544">
                <a:moveTo>
                  <a:pt x="66481" y="7365"/>
                </a:moveTo>
                <a:lnTo>
                  <a:pt x="65645" y="7365"/>
                </a:lnTo>
                <a:lnTo>
                  <a:pt x="65170" y="6984"/>
                </a:lnTo>
                <a:lnTo>
                  <a:pt x="66359" y="6984"/>
                </a:lnTo>
                <a:lnTo>
                  <a:pt x="66481" y="7365"/>
                </a:lnTo>
                <a:close/>
              </a:path>
              <a:path w="118744" h="42544">
                <a:moveTo>
                  <a:pt x="57088" y="8889"/>
                </a:moveTo>
                <a:lnTo>
                  <a:pt x="55117" y="8889"/>
                </a:lnTo>
                <a:lnTo>
                  <a:pt x="55516" y="8000"/>
                </a:lnTo>
                <a:lnTo>
                  <a:pt x="55630" y="7746"/>
                </a:lnTo>
                <a:lnTo>
                  <a:pt x="55744" y="7492"/>
                </a:lnTo>
                <a:lnTo>
                  <a:pt x="57088" y="8889"/>
                </a:lnTo>
                <a:close/>
              </a:path>
              <a:path w="118744" h="42544">
                <a:moveTo>
                  <a:pt x="80371" y="8889"/>
                </a:moveTo>
                <a:lnTo>
                  <a:pt x="58958" y="8889"/>
                </a:lnTo>
                <a:lnTo>
                  <a:pt x="58881" y="8381"/>
                </a:lnTo>
                <a:lnTo>
                  <a:pt x="58292" y="7492"/>
                </a:lnTo>
                <a:lnTo>
                  <a:pt x="87399" y="7492"/>
                </a:lnTo>
                <a:lnTo>
                  <a:pt x="81904" y="8000"/>
                </a:lnTo>
                <a:lnTo>
                  <a:pt x="80371" y="8889"/>
                </a:lnTo>
                <a:close/>
              </a:path>
              <a:path w="118744" h="42544">
                <a:moveTo>
                  <a:pt x="51373" y="8889"/>
                </a:moveTo>
                <a:lnTo>
                  <a:pt x="50260" y="8889"/>
                </a:lnTo>
                <a:lnTo>
                  <a:pt x="50385" y="8381"/>
                </a:lnTo>
                <a:lnTo>
                  <a:pt x="50480" y="8000"/>
                </a:lnTo>
                <a:lnTo>
                  <a:pt x="50550" y="7746"/>
                </a:lnTo>
                <a:lnTo>
                  <a:pt x="51295" y="8381"/>
                </a:lnTo>
                <a:lnTo>
                  <a:pt x="51373" y="8889"/>
                </a:lnTo>
                <a:close/>
              </a:path>
              <a:path w="118744" h="42544">
                <a:moveTo>
                  <a:pt x="48504" y="13080"/>
                </a:moveTo>
                <a:lnTo>
                  <a:pt x="46307" y="13080"/>
                </a:lnTo>
                <a:lnTo>
                  <a:pt x="47024" y="12318"/>
                </a:lnTo>
                <a:lnTo>
                  <a:pt x="46675" y="12318"/>
                </a:lnTo>
                <a:lnTo>
                  <a:pt x="44814" y="8000"/>
                </a:lnTo>
                <a:lnTo>
                  <a:pt x="47681" y="8889"/>
                </a:lnTo>
                <a:lnTo>
                  <a:pt x="48504" y="13080"/>
                </a:lnTo>
                <a:close/>
              </a:path>
              <a:path w="118744" h="42544">
                <a:moveTo>
                  <a:pt x="52218" y="9016"/>
                </a:moveTo>
                <a:lnTo>
                  <a:pt x="51393" y="9016"/>
                </a:lnTo>
                <a:lnTo>
                  <a:pt x="52033" y="8889"/>
                </a:lnTo>
                <a:lnTo>
                  <a:pt x="52218" y="9016"/>
                </a:lnTo>
                <a:close/>
              </a:path>
              <a:path w="118744" h="42544">
                <a:moveTo>
                  <a:pt x="55061" y="9016"/>
                </a:moveTo>
                <a:lnTo>
                  <a:pt x="54005" y="9016"/>
                </a:lnTo>
                <a:lnTo>
                  <a:pt x="55117" y="8889"/>
                </a:lnTo>
                <a:close/>
              </a:path>
              <a:path w="118744" h="42544">
                <a:moveTo>
                  <a:pt x="58977" y="9016"/>
                </a:moveTo>
                <a:lnTo>
                  <a:pt x="57210" y="9016"/>
                </a:lnTo>
                <a:lnTo>
                  <a:pt x="58958" y="8889"/>
                </a:lnTo>
                <a:close/>
              </a:path>
              <a:path w="118744" h="42544">
                <a:moveTo>
                  <a:pt x="86107" y="9016"/>
                </a:moveTo>
                <a:lnTo>
                  <a:pt x="80152" y="9016"/>
                </a:lnTo>
                <a:lnTo>
                  <a:pt x="80371" y="8889"/>
                </a:lnTo>
                <a:lnTo>
                  <a:pt x="86100" y="8889"/>
                </a:lnTo>
                <a:close/>
              </a:path>
              <a:path w="118744" h="42544">
                <a:moveTo>
                  <a:pt x="74140" y="14731"/>
                </a:moveTo>
                <a:lnTo>
                  <a:pt x="48815" y="14731"/>
                </a:lnTo>
                <a:lnTo>
                  <a:pt x="49757" y="10921"/>
                </a:lnTo>
                <a:lnTo>
                  <a:pt x="49852" y="10540"/>
                </a:lnTo>
                <a:lnTo>
                  <a:pt x="49977" y="10032"/>
                </a:lnTo>
                <a:lnTo>
                  <a:pt x="50103" y="9524"/>
                </a:lnTo>
                <a:lnTo>
                  <a:pt x="50228" y="9016"/>
                </a:lnTo>
                <a:lnTo>
                  <a:pt x="51393" y="9016"/>
                </a:lnTo>
                <a:lnTo>
                  <a:pt x="52160" y="13969"/>
                </a:lnTo>
                <a:lnTo>
                  <a:pt x="74110" y="13969"/>
                </a:lnTo>
                <a:lnTo>
                  <a:pt x="74140" y="14731"/>
                </a:lnTo>
                <a:close/>
              </a:path>
              <a:path w="118744" h="42544">
                <a:moveTo>
                  <a:pt x="53879" y="10159"/>
                </a:moveTo>
                <a:lnTo>
                  <a:pt x="52218" y="9016"/>
                </a:lnTo>
                <a:lnTo>
                  <a:pt x="54005" y="9016"/>
                </a:lnTo>
                <a:lnTo>
                  <a:pt x="53879" y="10159"/>
                </a:lnTo>
                <a:close/>
              </a:path>
              <a:path w="118744" h="42544">
                <a:moveTo>
                  <a:pt x="74110" y="13969"/>
                </a:moveTo>
                <a:lnTo>
                  <a:pt x="52160" y="13969"/>
                </a:lnTo>
                <a:lnTo>
                  <a:pt x="56960" y="12064"/>
                </a:lnTo>
                <a:lnTo>
                  <a:pt x="56466" y="12064"/>
                </a:lnTo>
                <a:lnTo>
                  <a:pt x="54377" y="10540"/>
                </a:lnTo>
                <a:lnTo>
                  <a:pt x="55061" y="9016"/>
                </a:lnTo>
                <a:lnTo>
                  <a:pt x="57210" y="9016"/>
                </a:lnTo>
                <a:lnTo>
                  <a:pt x="58187" y="10032"/>
                </a:lnTo>
                <a:lnTo>
                  <a:pt x="79027" y="10159"/>
                </a:lnTo>
                <a:lnTo>
                  <a:pt x="78891" y="10540"/>
                </a:lnTo>
                <a:lnTo>
                  <a:pt x="78261" y="10667"/>
                </a:lnTo>
                <a:lnTo>
                  <a:pt x="74020" y="11683"/>
                </a:lnTo>
                <a:lnTo>
                  <a:pt x="74110" y="13969"/>
                </a:lnTo>
                <a:close/>
              </a:path>
              <a:path w="118744" h="42544">
                <a:moveTo>
                  <a:pt x="79031" y="10159"/>
                </a:moveTo>
                <a:lnTo>
                  <a:pt x="59077" y="10159"/>
                </a:lnTo>
                <a:lnTo>
                  <a:pt x="58977" y="9016"/>
                </a:lnTo>
                <a:lnTo>
                  <a:pt x="80152" y="9016"/>
                </a:lnTo>
                <a:lnTo>
                  <a:pt x="79276" y="9524"/>
                </a:lnTo>
                <a:lnTo>
                  <a:pt x="79080" y="10032"/>
                </a:lnTo>
                <a:close/>
              </a:path>
              <a:path w="118744" h="42544">
                <a:moveTo>
                  <a:pt x="86205" y="10921"/>
                </a:moveTo>
                <a:lnTo>
                  <a:pt x="86107" y="9016"/>
                </a:lnTo>
                <a:lnTo>
                  <a:pt x="89402" y="9016"/>
                </a:lnTo>
                <a:lnTo>
                  <a:pt x="86205" y="10921"/>
                </a:lnTo>
                <a:close/>
              </a:path>
              <a:path w="118744" h="42544">
                <a:moveTo>
                  <a:pt x="53820" y="11810"/>
                </a:moveTo>
                <a:lnTo>
                  <a:pt x="53879" y="10159"/>
                </a:lnTo>
                <a:lnTo>
                  <a:pt x="54377" y="10540"/>
                </a:lnTo>
                <a:lnTo>
                  <a:pt x="53875" y="11683"/>
                </a:lnTo>
                <a:close/>
              </a:path>
              <a:path w="118744" h="42544">
                <a:moveTo>
                  <a:pt x="74242" y="14350"/>
                </a:moveTo>
                <a:lnTo>
                  <a:pt x="74112" y="13969"/>
                </a:lnTo>
                <a:lnTo>
                  <a:pt x="74020" y="11683"/>
                </a:lnTo>
                <a:lnTo>
                  <a:pt x="78261" y="10667"/>
                </a:lnTo>
                <a:lnTo>
                  <a:pt x="78296" y="11810"/>
                </a:lnTo>
                <a:lnTo>
                  <a:pt x="75693" y="11810"/>
                </a:lnTo>
                <a:lnTo>
                  <a:pt x="74797" y="12318"/>
                </a:lnTo>
                <a:lnTo>
                  <a:pt x="74344" y="13969"/>
                </a:lnTo>
                <a:lnTo>
                  <a:pt x="74242" y="14350"/>
                </a:lnTo>
                <a:close/>
              </a:path>
              <a:path w="118744" h="42544">
                <a:moveTo>
                  <a:pt x="78402" y="11810"/>
                </a:moveTo>
                <a:lnTo>
                  <a:pt x="78261" y="10667"/>
                </a:lnTo>
                <a:lnTo>
                  <a:pt x="78836" y="10667"/>
                </a:lnTo>
                <a:lnTo>
                  <a:pt x="78450" y="11683"/>
                </a:lnTo>
                <a:close/>
              </a:path>
              <a:path w="118744" h="42544">
                <a:moveTo>
                  <a:pt x="72898" y="19938"/>
                </a:moveTo>
                <a:lnTo>
                  <a:pt x="70676" y="19938"/>
                </a:lnTo>
                <a:lnTo>
                  <a:pt x="71326" y="18457"/>
                </a:lnTo>
                <a:lnTo>
                  <a:pt x="71400" y="18287"/>
                </a:lnTo>
                <a:lnTo>
                  <a:pt x="71512" y="18033"/>
                </a:lnTo>
                <a:lnTo>
                  <a:pt x="72713" y="16152"/>
                </a:lnTo>
                <a:lnTo>
                  <a:pt x="72723" y="16001"/>
                </a:lnTo>
                <a:lnTo>
                  <a:pt x="74140" y="14731"/>
                </a:lnTo>
                <a:lnTo>
                  <a:pt x="74797" y="12318"/>
                </a:lnTo>
                <a:lnTo>
                  <a:pt x="74950" y="12318"/>
                </a:lnTo>
                <a:lnTo>
                  <a:pt x="75693" y="11810"/>
                </a:lnTo>
                <a:lnTo>
                  <a:pt x="76828" y="13080"/>
                </a:lnTo>
                <a:lnTo>
                  <a:pt x="78338" y="13080"/>
                </a:lnTo>
                <a:lnTo>
                  <a:pt x="78459" y="16001"/>
                </a:lnTo>
                <a:lnTo>
                  <a:pt x="78578" y="18457"/>
                </a:lnTo>
                <a:lnTo>
                  <a:pt x="78619" y="19303"/>
                </a:lnTo>
                <a:lnTo>
                  <a:pt x="72898" y="19938"/>
                </a:lnTo>
                <a:close/>
              </a:path>
              <a:path w="118744" h="42544">
                <a:moveTo>
                  <a:pt x="76828" y="13080"/>
                </a:moveTo>
                <a:lnTo>
                  <a:pt x="75744" y="11810"/>
                </a:lnTo>
                <a:lnTo>
                  <a:pt x="78296" y="11810"/>
                </a:lnTo>
                <a:lnTo>
                  <a:pt x="78287" y="12318"/>
                </a:lnTo>
                <a:lnTo>
                  <a:pt x="78432" y="12318"/>
                </a:lnTo>
                <a:lnTo>
                  <a:pt x="76828" y="13080"/>
                </a:lnTo>
                <a:close/>
              </a:path>
              <a:path w="118744" h="42544">
                <a:moveTo>
                  <a:pt x="70878" y="17652"/>
                </a:moveTo>
                <a:lnTo>
                  <a:pt x="35138" y="17652"/>
                </a:lnTo>
                <a:lnTo>
                  <a:pt x="33645" y="15493"/>
                </a:lnTo>
                <a:lnTo>
                  <a:pt x="36571" y="15493"/>
                </a:lnTo>
                <a:lnTo>
                  <a:pt x="39319" y="14477"/>
                </a:lnTo>
                <a:lnTo>
                  <a:pt x="37859" y="12318"/>
                </a:lnTo>
                <a:lnTo>
                  <a:pt x="37626" y="12318"/>
                </a:lnTo>
                <a:lnTo>
                  <a:pt x="41768" y="13969"/>
                </a:lnTo>
                <a:lnTo>
                  <a:pt x="48678" y="13969"/>
                </a:lnTo>
                <a:lnTo>
                  <a:pt x="48770" y="14477"/>
                </a:lnTo>
                <a:lnTo>
                  <a:pt x="48815" y="14731"/>
                </a:lnTo>
                <a:lnTo>
                  <a:pt x="74140" y="14731"/>
                </a:lnTo>
                <a:lnTo>
                  <a:pt x="73005" y="15747"/>
                </a:lnTo>
                <a:lnTo>
                  <a:pt x="72809" y="16001"/>
                </a:lnTo>
                <a:lnTo>
                  <a:pt x="72554" y="16152"/>
                </a:lnTo>
                <a:lnTo>
                  <a:pt x="70878" y="17652"/>
                </a:lnTo>
                <a:close/>
              </a:path>
              <a:path w="118744" h="42544">
                <a:moveTo>
                  <a:pt x="78338" y="13080"/>
                </a:moveTo>
                <a:lnTo>
                  <a:pt x="76828" y="13080"/>
                </a:lnTo>
                <a:lnTo>
                  <a:pt x="78562" y="12318"/>
                </a:lnTo>
                <a:lnTo>
                  <a:pt x="78260" y="12318"/>
                </a:lnTo>
                <a:lnTo>
                  <a:pt x="78338" y="13080"/>
                </a:lnTo>
                <a:close/>
              </a:path>
              <a:path w="118744" h="42544">
                <a:moveTo>
                  <a:pt x="64057" y="22859"/>
                </a:moveTo>
                <a:lnTo>
                  <a:pt x="31076" y="22859"/>
                </a:lnTo>
                <a:lnTo>
                  <a:pt x="29105" y="16152"/>
                </a:lnTo>
                <a:lnTo>
                  <a:pt x="28986" y="15747"/>
                </a:lnTo>
                <a:lnTo>
                  <a:pt x="29294" y="15493"/>
                </a:lnTo>
                <a:lnTo>
                  <a:pt x="30967" y="13969"/>
                </a:lnTo>
                <a:lnTo>
                  <a:pt x="31071" y="16152"/>
                </a:lnTo>
                <a:lnTo>
                  <a:pt x="31165" y="17271"/>
                </a:lnTo>
                <a:lnTo>
                  <a:pt x="31255" y="18287"/>
                </a:lnTo>
                <a:lnTo>
                  <a:pt x="31495" y="18457"/>
                </a:lnTo>
                <a:lnTo>
                  <a:pt x="69973" y="18457"/>
                </a:lnTo>
                <a:lnTo>
                  <a:pt x="68614" y="19684"/>
                </a:lnTo>
                <a:lnTo>
                  <a:pt x="67271" y="19684"/>
                </a:lnTo>
                <a:lnTo>
                  <a:pt x="65002" y="20827"/>
                </a:lnTo>
                <a:lnTo>
                  <a:pt x="64057" y="22859"/>
                </a:lnTo>
                <a:close/>
              </a:path>
              <a:path w="118744" h="42544">
                <a:moveTo>
                  <a:pt x="45613" y="28828"/>
                </a:moveTo>
                <a:lnTo>
                  <a:pt x="12023" y="28828"/>
                </a:lnTo>
                <a:lnTo>
                  <a:pt x="11899" y="27939"/>
                </a:lnTo>
                <a:lnTo>
                  <a:pt x="11774" y="27050"/>
                </a:lnTo>
                <a:lnTo>
                  <a:pt x="11724" y="26669"/>
                </a:lnTo>
                <a:lnTo>
                  <a:pt x="12984" y="25272"/>
                </a:lnTo>
                <a:lnTo>
                  <a:pt x="16264" y="24510"/>
                </a:lnTo>
                <a:lnTo>
                  <a:pt x="18669" y="16152"/>
                </a:lnTo>
                <a:lnTo>
                  <a:pt x="18713" y="16001"/>
                </a:lnTo>
                <a:lnTo>
                  <a:pt x="20144" y="14477"/>
                </a:lnTo>
                <a:lnTo>
                  <a:pt x="20240" y="14731"/>
                </a:lnTo>
                <a:lnTo>
                  <a:pt x="20530" y="17271"/>
                </a:lnTo>
                <a:lnTo>
                  <a:pt x="20646" y="18287"/>
                </a:lnTo>
                <a:lnTo>
                  <a:pt x="20762" y="19303"/>
                </a:lnTo>
                <a:lnTo>
                  <a:pt x="20803" y="19684"/>
                </a:lnTo>
                <a:lnTo>
                  <a:pt x="21699" y="20446"/>
                </a:lnTo>
                <a:lnTo>
                  <a:pt x="20325" y="24256"/>
                </a:lnTo>
                <a:lnTo>
                  <a:pt x="20900" y="25145"/>
                </a:lnTo>
                <a:lnTo>
                  <a:pt x="54509" y="25272"/>
                </a:lnTo>
                <a:lnTo>
                  <a:pt x="53534" y="27050"/>
                </a:lnTo>
                <a:lnTo>
                  <a:pt x="51766" y="27939"/>
                </a:lnTo>
                <a:lnTo>
                  <a:pt x="47607" y="27939"/>
                </a:lnTo>
                <a:lnTo>
                  <a:pt x="45613" y="28828"/>
                </a:lnTo>
                <a:close/>
              </a:path>
              <a:path w="118744" h="42544">
                <a:moveTo>
                  <a:pt x="67749" y="20446"/>
                </a:moveTo>
                <a:lnTo>
                  <a:pt x="72723" y="16001"/>
                </a:lnTo>
                <a:lnTo>
                  <a:pt x="72713" y="16152"/>
                </a:lnTo>
                <a:lnTo>
                  <a:pt x="71512" y="18033"/>
                </a:lnTo>
                <a:lnTo>
                  <a:pt x="70787" y="19684"/>
                </a:lnTo>
                <a:lnTo>
                  <a:pt x="66949" y="19684"/>
                </a:lnTo>
                <a:lnTo>
                  <a:pt x="70676" y="19938"/>
                </a:lnTo>
                <a:lnTo>
                  <a:pt x="72898" y="19938"/>
                </a:lnTo>
                <a:lnTo>
                  <a:pt x="67749" y="20446"/>
                </a:lnTo>
                <a:close/>
              </a:path>
              <a:path w="118744" h="42544">
                <a:moveTo>
                  <a:pt x="69974" y="18457"/>
                </a:moveTo>
                <a:lnTo>
                  <a:pt x="31721" y="18457"/>
                </a:lnTo>
                <a:lnTo>
                  <a:pt x="34063" y="17271"/>
                </a:lnTo>
                <a:lnTo>
                  <a:pt x="35138" y="17652"/>
                </a:lnTo>
                <a:lnTo>
                  <a:pt x="70878" y="17652"/>
                </a:lnTo>
                <a:lnTo>
                  <a:pt x="69974" y="18457"/>
                </a:lnTo>
                <a:close/>
              </a:path>
              <a:path w="118744" h="42544">
                <a:moveTo>
                  <a:pt x="70676" y="19938"/>
                </a:moveTo>
                <a:lnTo>
                  <a:pt x="66949" y="19684"/>
                </a:lnTo>
                <a:lnTo>
                  <a:pt x="70787" y="19684"/>
                </a:lnTo>
                <a:lnTo>
                  <a:pt x="70676" y="19938"/>
                </a:lnTo>
                <a:close/>
              </a:path>
              <a:path w="118744" h="42544">
                <a:moveTo>
                  <a:pt x="28235" y="21589"/>
                </a:moveTo>
                <a:lnTo>
                  <a:pt x="24626" y="21589"/>
                </a:lnTo>
                <a:lnTo>
                  <a:pt x="25701" y="21335"/>
                </a:lnTo>
                <a:lnTo>
                  <a:pt x="26179" y="20827"/>
                </a:lnTo>
                <a:lnTo>
                  <a:pt x="28235" y="21589"/>
                </a:lnTo>
                <a:close/>
              </a:path>
              <a:path w="118744" h="42544">
                <a:moveTo>
                  <a:pt x="54509" y="25272"/>
                </a:moveTo>
                <a:lnTo>
                  <a:pt x="20982" y="25272"/>
                </a:lnTo>
                <a:lnTo>
                  <a:pt x="23013" y="21335"/>
                </a:lnTo>
                <a:lnTo>
                  <a:pt x="24626" y="21589"/>
                </a:lnTo>
                <a:lnTo>
                  <a:pt x="28235" y="21589"/>
                </a:lnTo>
                <a:lnTo>
                  <a:pt x="31076" y="22859"/>
                </a:lnTo>
                <a:lnTo>
                  <a:pt x="64057" y="22859"/>
                </a:lnTo>
                <a:lnTo>
                  <a:pt x="63974" y="23113"/>
                </a:lnTo>
                <a:lnTo>
                  <a:pt x="59805" y="23113"/>
                </a:lnTo>
                <a:lnTo>
                  <a:pt x="58909" y="23367"/>
                </a:lnTo>
                <a:lnTo>
                  <a:pt x="61239" y="24510"/>
                </a:lnTo>
                <a:lnTo>
                  <a:pt x="61290" y="24891"/>
                </a:lnTo>
                <a:lnTo>
                  <a:pt x="54788" y="24891"/>
                </a:lnTo>
                <a:lnTo>
                  <a:pt x="54602" y="25145"/>
                </a:lnTo>
                <a:close/>
              </a:path>
              <a:path w="118744" h="42544">
                <a:moveTo>
                  <a:pt x="63835" y="23367"/>
                </a:moveTo>
                <a:lnTo>
                  <a:pt x="59805" y="23113"/>
                </a:lnTo>
                <a:lnTo>
                  <a:pt x="63974" y="23113"/>
                </a:lnTo>
                <a:lnTo>
                  <a:pt x="63835" y="23367"/>
                </a:lnTo>
                <a:close/>
              </a:path>
              <a:path w="118744" h="42544">
                <a:moveTo>
                  <a:pt x="3840" y="33146"/>
                </a:moveTo>
                <a:lnTo>
                  <a:pt x="0" y="27939"/>
                </a:lnTo>
                <a:lnTo>
                  <a:pt x="399" y="27939"/>
                </a:lnTo>
                <a:lnTo>
                  <a:pt x="6827" y="23367"/>
                </a:lnTo>
                <a:lnTo>
                  <a:pt x="10530" y="26288"/>
                </a:lnTo>
                <a:lnTo>
                  <a:pt x="12023" y="28828"/>
                </a:lnTo>
                <a:lnTo>
                  <a:pt x="45471" y="28828"/>
                </a:lnTo>
                <a:lnTo>
                  <a:pt x="45070" y="29209"/>
                </a:lnTo>
                <a:lnTo>
                  <a:pt x="6707" y="29209"/>
                </a:lnTo>
                <a:lnTo>
                  <a:pt x="3840" y="33146"/>
                </a:lnTo>
                <a:close/>
              </a:path>
              <a:path w="118744" h="42544">
                <a:moveTo>
                  <a:pt x="62194" y="30098"/>
                </a:moveTo>
                <a:lnTo>
                  <a:pt x="57177" y="27939"/>
                </a:lnTo>
                <a:lnTo>
                  <a:pt x="54788" y="24891"/>
                </a:lnTo>
                <a:lnTo>
                  <a:pt x="61290" y="24891"/>
                </a:lnTo>
                <a:lnTo>
                  <a:pt x="62194" y="30098"/>
                </a:lnTo>
                <a:close/>
              </a:path>
              <a:path w="118744" h="42544">
                <a:moveTo>
                  <a:pt x="50071" y="28828"/>
                </a:moveTo>
                <a:lnTo>
                  <a:pt x="49472" y="28828"/>
                </a:lnTo>
                <a:lnTo>
                  <a:pt x="46964" y="27939"/>
                </a:lnTo>
                <a:lnTo>
                  <a:pt x="51754" y="27939"/>
                </a:lnTo>
                <a:lnTo>
                  <a:pt x="50071" y="28828"/>
                </a:lnTo>
                <a:close/>
              </a:path>
              <a:path w="118744" h="42544">
                <a:moveTo>
                  <a:pt x="11306" y="42036"/>
                </a:moveTo>
                <a:lnTo>
                  <a:pt x="6229" y="41147"/>
                </a:lnTo>
                <a:lnTo>
                  <a:pt x="7658" y="35178"/>
                </a:lnTo>
                <a:lnTo>
                  <a:pt x="7749" y="34797"/>
                </a:lnTo>
                <a:lnTo>
                  <a:pt x="7870" y="34289"/>
                </a:lnTo>
                <a:lnTo>
                  <a:pt x="7962" y="33908"/>
                </a:lnTo>
                <a:lnTo>
                  <a:pt x="7305" y="33654"/>
                </a:lnTo>
                <a:lnTo>
                  <a:pt x="7305" y="33400"/>
                </a:lnTo>
                <a:lnTo>
                  <a:pt x="7962" y="33146"/>
                </a:lnTo>
                <a:lnTo>
                  <a:pt x="7245" y="32003"/>
                </a:lnTo>
                <a:lnTo>
                  <a:pt x="6827" y="30733"/>
                </a:lnTo>
                <a:lnTo>
                  <a:pt x="6707" y="29209"/>
                </a:lnTo>
                <a:lnTo>
                  <a:pt x="45070" y="29209"/>
                </a:lnTo>
                <a:lnTo>
                  <a:pt x="44218" y="30098"/>
                </a:lnTo>
                <a:lnTo>
                  <a:pt x="43905" y="30733"/>
                </a:lnTo>
                <a:lnTo>
                  <a:pt x="43426" y="32003"/>
                </a:lnTo>
                <a:lnTo>
                  <a:pt x="43330" y="32257"/>
                </a:lnTo>
                <a:lnTo>
                  <a:pt x="38495" y="32257"/>
                </a:lnTo>
                <a:lnTo>
                  <a:pt x="37151" y="33146"/>
                </a:lnTo>
                <a:lnTo>
                  <a:pt x="33167" y="33146"/>
                </a:lnTo>
                <a:lnTo>
                  <a:pt x="32038" y="34289"/>
                </a:lnTo>
                <a:lnTo>
                  <a:pt x="31902" y="34797"/>
                </a:lnTo>
                <a:lnTo>
                  <a:pt x="24805" y="34797"/>
                </a:lnTo>
                <a:lnTo>
                  <a:pt x="23825" y="35178"/>
                </a:lnTo>
                <a:lnTo>
                  <a:pt x="16861" y="35178"/>
                </a:lnTo>
                <a:lnTo>
                  <a:pt x="16861" y="40385"/>
                </a:lnTo>
                <a:lnTo>
                  <a:pt x="11306" y="42036"/>
                </a:lnTo>
                <a:close/>
              </a:path>
              <a:path w="118744" h="42544">
                <a:moveTo>
                  <a:pt x="35556" y="34289"/>
                </a:moveTo>
                <a:lnTo>
                  <a:pt x="33167" y="33146"/>
                </a:lnTo>
                <a:lnTo>
                  <a:pt x="37151" y="33146"/>
                </a:lnTo>
                <a:lnTo>
                  <a:pt x="35556" y="34289"/>
                </a:lnTo>
                <a:close/>
              </a:path>
              <a:path w="118744" h="42544">
                <a:moveTo>
                  <a:pt x="28369" y="39115"/>
                </a:moveTo>
                <a:lnTo>
                  <a:pt x="26059" y="39115"/>
                </a:lnTo>
                <a:lnTo>
                  <a:pt x="24805" y="38480"/>
                </a:lnTo>
                <a:lnTo>
                  <a:pt x="24506" y="36956"/>
                </a:lnTo>
                <a:lnTo>
                  <a:pt x="25037" y="35940"/>
                </a:lnTo>
                <a:lnTo>
                  <a:pt x="24917" y="35178"/>
                </a:lnTo>
                <a:lnTo>
                  <a:pt x="24805" y="34797"/>
                </a:lnTo>
                <a:lnTo>
                  <a:pt x="31902" y="34797"/>
                </a:lnTo>
                <a:lnTo>
                  <a:pt x="31793" y="38099"/>
                </a:lnTo>
                <a:lnTo>
                  <a:pt x="32390" y="38861"/>
                </a:lnTo>
                <a:lnTo>
                  <a:pt x="28369" y="39115"/>
                </a:lnTo>
                <a:close/>
              </a:path>
              <a:path w="118744" h="42544">
                <a:moveTo>
                  <a:pt x="22714" y="41020"/>
                </a:moveTo>
                <a:lnTo>
                  <a:pt x="19549" y="40385"/>
                </a:lnTo>
                <a:lnTo>
                  <a:pt x="17846" y="36956"/>
                </a:lnTo>
                <a:lnTo>
                  <a:pt x="16861" y="35178"/>
                </a:lnTo>
                <a:lnTo>
                  <a:pt x="23825" y="35178"/>
                </a:lnTo>
                <a:lnTo>
                  <a:pt x="22356" y="35940"/>
                </a:lnTo>
                <a:lnTo>
                  <a:pt x="22646" y="38099"/>
                </a:lnTo>
                <a:lnTo>
                  <a:pt x="22714" y="41020"/>
                </a:lnTo>
                <a:close/>
              </a:path>
            </a:pathLst>
          </a:custGeom>
          <a:solidFill>
            <a:srgbClr val="8F1CD9"/>
          </a:solidFill>
        </p:spPr>
        <p:txBody>
          <a:bodyPr wrap="square" lIns="0" tIns="0" rIns="0" bIns="0" rtlCol="0"/>
          <a:lstStyle/>
          <a:p>
            <a:endParaRPr/>
          </a:p>
        </p:txBody>
      </p:sp>
      <p:sp>
        <p:nvSpPr>
          <p:cNvPr id="142" name="object 142"/>
          <p:cNvSpPr/>
          <p:nvPr/>
        </p:nvSpPr>
        <p:spPr>
          <a:xfrm>
            <a:off x="14035978" y="2827684"/>
            <a:ext cx="57785" cy="71120"/>
          </a:xfrm>
          <a:custGeom>
            <a:avLst/>
            <a:gdLst/>
            <a:ahLst/>
            <a:cxnLst/>
            <a:rect l="l" t="t" r="r" b="b"/>
            <a:pathLst>
              <a:path w="57784" h="71119">
                <a:moveTo>
                  <a:pt x="57105" y="5333"/>
                </a:moveTo>
                <a:lnTo>
                  <a:pt x="53695" y="5333"/>
                </a:lnTo>
                <a:lnTo>
                  <a:pt x="48080" y="761"/>
                </a:lnTo>
                <a:lnTo>
                  <a:pt x="57039" y="0"/>
                </a:lnTo>
                <a:lnTo>
                  <a:pt x="57398" y="4698"/>
                </a:lnTo>
                <a:lnTo>
                  <a:pt x="57517" y="4952"/>
                </a:lnTo>
                <a:lnTo>
                  <a:pt x="57105" y="5333"/>
                </a:lnTo>
                <a:close/>
              </a:path>
              <a:path w="57784" h="71119">
                <a:moveTo>
                  <a:pt x="55852" y="8127"/>
                </a:moveTo>
                <a:lnTo>
                  <a:pt x="49382" y="8127"/>
                </a:lnTo>
                <a:lnTo>
                  <a:pt x="50888" y="6349"/>
                </a:lnTo>
                <a:lnTo>
                  <a:pt x="50231" y="4952"/>
                </a:lnTo>
                <a:lnTo>
                  <a:pt x="51305" y="4698"/>
                </a:lnTo>
                <a:lnTo>
                  <a:pt x="50893" y="4698"/>
                </a:lnTo>
                <a:lnTo>
                  <a:pt x="53695" y="5333"/>
                </a:lnTo>
                <a:lnTo>
                  <a:pt x="57105" y="5333"/>
                </a:lnTo>
                <a:lnTo>
                  <a:pt x="56382" y="6222"/>
                </a:lnTo>
                <a:lnTo>
                  <a:pt x="55852" y="8127"/>
                </a:lnTo>
                <a:close/>
              </a:path>
              <a:path w="57784" h="71119">
                <a:moveTo>
                  <a:pt x="55248" y="9270"/>
                </a:moveTo>
                <a:lnTo>
                  <a:pt x="54913" y="9270"/>
                </a:lnTo>
                <a:lnTo>
                  <a:pt x="53814" y="8762"/>
                </a:lnTo>
                <a:lnTo>
                  <a:pt x="45154" y="8762"/>
                </a:lnTo>
                <a:lnTo>
                  <a:pt x="47078" y="7492"/>
                </a:lnTo>
                <a:lnTo>
                  <a:pt x="48259" y="7492"/>
                </a:lnTo>
                <a:lnTo>
                  <a:pt x="49106" y="8127"/>
                </a:lnTo>
                <a:lnTo>
                  <a:pt x="55877" y="8127"/>
                </a:lnTo>
                <a:lnTo>
                  <a:pt x="55570" y="8762"/>
                </a:lnTo>
                <a:lnTo>
                  <a:pt x="55248" y="9270"/>
                </a:lnTo>
                <a:close/>
              </a:path>
              <a:path w="57784" h="71119">
                <a:moveTo>
                  <a:pt x="50876" y="11683"/>
                </a:moveTo>
                <a:lnTo>
                  <a:pt x="38046" y="11683"/>
                </a:lnTo>
                <a:lnTo>
                  <a:pt x="40017" y="8889"/>
                </a:lnTo>
                <a:lnTo>
                  <a:pt x="41749" y="8127"/>
                </a:lnTo>
                <a:lnTo>
                  <a:pt x="45154" y="8762"/>
                </a:lnTo>
                <a:lnTo>
                  <a:pt x="53714" y="8762"/>
                </a:lnTo>
                <a:lnTo>
                  <a:pt x="52321" y="9651"/>
                </a:lnTo>
                <a:lnTo>
                  <a:pt x="50966" y="11556"/>
                </a:lnTo>
                <a:close/>
              </a:path>
              <a:path w="57784" h="71119">
                <a:moveTo>
                  <a:pt x="47409" y="16382"/>
                </a:moveTo>
                <a:lnTo>
                  <a:pt x="33089" y="16382"/>
                </a:lnTo>
                <a:lnTo>
                  <a:pt x="34733" y="15239"/>
                </a:lnTo>
                <a:lnTo>
                  <a:pt x="34501" y="15239"/>
                </a:lnTo>
                <a:lnTo>
                  <a:pt x="33905" y="13715"/>
                </a:lnTo>
                <a:lnTo>
                  <a:pt x="33805" y="13461"/>
                </a:lnTo>
                <a:lnTo>
                  <a:pt x="34462" y="12064"/>
                </a:lnTo>
                <a:lnTo>
                  <a:pt x="35896" y="11556"/>
                </a:lnTo>
                <a:lnTo>
                  <a:pt x="38046" y="11683"/>
                </a:lnTo>
                <a:lnTo>
                  <a:pt x="50876" y="11683"/>
                </a:lnTo>
                <a:lnTo>
                  <a:pt x="49514" y="13715"/>
                </a:lnTo>
                <a:lnTo>
                  <a:pt x="48678" y="14604"/>
                </a:lnTo>
                <a:lnTo>
                  <a:pt x="46468" y="14604"/>
                </a:lnTo>
                <a:lnTo>
                  <a:pt x="47409" y="16382"/>
                </a:lnTo>
                <a:close/>
              </a:path>
              <a:path w="57784" h="71119">
                <a:moveTo>
                  <a:pt x="47841" y="15620"/>
                </a:moveTo>
                <a:lnTo>
                  <a:pt x="46468" y="14604"/>
                </a:lnTo>
                <a:lnTo>
                  <a:pt x="48678" y="14604"/>
                </a:lnTo>
                <a:lnTo>
                  <a:pt x="47841" y="15620"/>
                </a:lnTo>
                <a:close/>
              </a:path>
              <a:path w="57784" h="71119">
                <a:moveTo>
                  <a:pt x="38461" y="25780"/>
                </a:moveTo>
                <a:lnTo>
                  <a:pt x="24190" y="25780"/>
                </a:lnTo>
                <a:lnTo>
                  <a:pt x="26041" y="18414"/>
                </a:lnTo>
                <a:lnTo>
                  <a:pt x="26578" y="18033"/>
                </a:lnTo>
                <a:lnTo>
                  <a:pt x="30535" y="17398"/>
                </a:lnTo>
                <a:lnTo>
                  <a:pt x="30028" y="17398"/>
                </a:lnTo>
                <a:lnTo>
                  <a:pt x="30879" y="17017"/>
                </a:lnTo>
                <a:lnTo>
                  <a:pt x="31655" y="16382"/>
                </a:lnTo>
                <a:lnTo>
                  <a:pt x="32372" y="15874"/>
                </a:lnTo>
                <a:lnTo>
                  <a:pt x="33089" y="16382"/>
                </a:lnTo>
                <a:lnTo>
                  <a:pt x="47409" y="16382"/>
                </a:lnTo>
                <a:lnTo>
                  <a:pt x="47799" y="17017"/>
                </a:lnTo>
                <a:lnTo>
                  <a:pt x="43242" y="17017"/>
                </a:lnTo>
                <a:lnTo>
                  <a:pt x="41510" y="19176"/>
                </a:lnTo>
                <a:lnTo>
                  <a:pt x="38584" y="24891"/>
                </a:lnTo>
                <a:lnTo>
                  <a:pt x="38461" y="25780"/>
                </a:lnTo>
                <a:close/>
              </a:path>
              <a:path w="57784" h="71119">
                <a:moveTo>
                  <a:pt x="47961" y="17398"/>
                </a:moveTo>
                <a:lnTo>
                  <a:pt x="45870" y="17398"/>
                </a:lnTo>
                <a:lnTo>
                  <a:pt x="43242" y="17017"/>
                </a:lnTo>
                <a:lnTo>
                  <a:pt x="47799" y="17017"/>
                </a:lnTo>
                <a:lnTo>
                  <a:pt x="47961" y="17398"/>
                </a:lnTo>
                <a:close/>
              </a:path>
              <a:path w="57784" h="71119">
                <a:moveTo>
                  <a:pt x="23861" y="25145"/>
                </a:moveTo>
                <a:lnTo>
                  <a:pt x="19889" y="25145"/>
                </a:lnTo>
                <a:lnTo>
                  <a:pt x="19165" y="22986"/>
                </a:lnTo>
                <a:lnTo>
                  <a:pt x="19108" y="22478"/>
                </a:lnTo>
                <a:lnTo>
                  <a:pt x="18993" y="21462"/>
                </a:lnTo>
                <a:lnTo>
                  <a:pt x="19942" y="19176"/>
                </a:lnTo>
                <a:lnTo>
                  <a:pt x="20307" y="19176"/>
                </a:lnTo>
                <a:lnTo>
                  <a:pt x="21143" y="18922"/>
                </a:lnTo>
                <a:lnTo>
                  <a:pt x="20275" y="20827"/>
                </a:lnTo>
                <a:lnTo>
                  <a:pt x="22756" y="20827"/>
                </a:lnTo>
                <a:lnTo>
                  <a:pt x="22099" y="21462"/>
                </a:lnTo>
                <a:lnTo>
                  <a:pt x="23739" y="24891"/>
                </a:lnTo>
                <a:lnTo>
                  <a:pt x="23861" y="25145"/>
                </a:lnTo>
                <a:close/>
              </a:path>
              <a:path w="57784" h="71119">
                <a:moveTo>
                  <a:pt x="22756" y="20827"/>
                </a:moveTo>
                <a:lnTo>
                  <a:pt x="21740" y="20827"/>
                </a:lnTo>
                <a:lnTo>
                  <a:pt x="22696" y="19938"/>
                </a:lnTo>
                <a:lnTo>
                  <a:pt x="23532" y="20065"/>
                </a:lnTo>
                <a:lnTo>
                  <a:pt x="22756" y="20827"/>
                </a:lnTo>
                <a:close/>
              </a:path>
              <a:path w="57784" h="71119">
                <a:moveTo>
                  <a:pt x="12551" y="27558"/>
                </a:moveTo>
                <a:lnTo>
                  <a:pt x="11780" y="26796"/>
                </a:lnTo>
                <a:lnTo>
                  <a:pt x="14036" y="22478"/>
                </a:lnTo>
                <a:lnTo>
                  <a:pt x="15469" y="23748"/>
                </a:lnTo>
                <a:lnTo>
                  <a:pt x="15466" y="25907"/>
                </a:lnTo>
                <a:lnTo>
                  <a:pt x="14765" y="26288"/>
                </a:lnTo>
                <a:lnTo>
                  <a:pt x="12551" y="27558"/>
                </a:lnTo>
                <a:close/>
              </a:path>
              <a:path w="57784" h="71119">
                <a:moveTo>
                  <a:pt x="38464" y="30987"/>
                </a:moveTo>
                <a:lnTo>
                  <a:pt x="16484" y="30987"/>
                </a:lnTo>
                <a:lnTo>
                  <a:pt x="15766" y="27558"/>
                </a:lnTo>
                <a:lnTo>
                  <a:pt x="15687" y="27177"/>
                </a:lnTo>
                <a:lnTo>
                  <a:pt x="17679" y="26669"/>
                </a:lnTo>
                <a:lnTo>
                  <a:pt x="18396" y="22986"/>
                </a:lnTo>
                <a:lnTo>
                  <a:pt x="19889" y="25145"/>
                </a:lnTo>
                <a:lnTo>
                  <a:pt x="23861" y="25145"/>
                </a:lnTo>
                <a:lnTo>
                  <a:pt x="24187" y="25780"/>
                </a:lnTo>
                <a:lnTo>
                  <a:pt x="38461" y="25780"/>
                </a:lnTo>
                <a:lnTo>
                  <a:pt x="38404" y="26288"/>
                </a:lnTo>
                <a:lnTo>
                  <a:pt x="39889" y="27177"/>
                </a:lnTo>
                <a:lnTo>
                  <a:pt x="39674" y="28193"/>
                </a:lnTo>
                <a:lnTo>
                  <a:pt x="39539" y="28828"/>
                </a:lnTo>
                <a:lnTo>
                  <a:pt x="39121" y="30225"/>
                </a:lnTo>
                <a:lnTo>
                  <a:pt x="38464" y="30987"/>
                </a:lnTo>
                <a:close/>
              </a:path>
              <a:path w="57784" h="71119">
                <a:moveTo>
                  <a:pt x="9616" y="29336"/>
                </a:moveTo>
                <a:lnTo>
                  <a:pt x="10081" y="27558"/>
                </a:lnTo>
                <a:lnTo>
                  <a:pt x="10180" y="27177"/>
                </a:lnTo>
                <a:lnTo>
                  <a:pt x="10280" y="26796"/>
                </a:lnTo>
                <a:lnTo>
                  <a:pt x="10977" y="25907"/>
                </a:lnTo>
                <a:lnTo>
                  <a:pt x="10718" y="25907"/>
                </a:lnTo>
                <a:lnTo>
                  <a:pt x="11780" y="26796"/>
                </a:lnTo>
                <a:lnTo>
                  <a:pt x="11055" y="28193"/>
                </a:lnTo>
                <a:lnTo>
                  <a:pt x="11678" y="28320"/>
                </a:lnTo>
                <a:lnTo>
                  <a:pt x="9616" y="29336"/>
                </a:lnTo>
                <a:close/>
              </a:path>
              <a:path w="57784" h="71119">
                <a:moveTo>
                  <a:pt x="15687" y="27177"/>
                </a:moveTo>
                <a:lnTo>
                  <a:pt x="15300" y="27177"/>
                </a:lnTo>
                <a:lnTo>
                  <a:pt x="15392" y="26288"/>
                </a:lnTo>
                <a:lnTo>
                  <a:pt x="15596" y="26669"/>
                </a:lnTo>
                <a:lnTo>
                  <a:pt x="15687" y="27177"/>
                </a:lnTo>
                <a:close/>
              </a:path>
              <a:path w="57784" h="71119">
                <a:moveTo>
                  <a:pt x="10989" y="28320"/>
                </a:moveTo>
                <a:lnTo>
                  <a:pt x="11780" y="26796"/>
                </a:lnTo>
                <a:lnTo>
                  <a:pt x="12551" y="27558"/>
                </a:lnTo>
                <a:lnTo>
                  <a:pt x="10989" y="28320"/>
                </a:lnTo>
                <a:close/>
              </a:path>
              <a:path w="57784" h="71119">
                <a:moveTo>
                  <a:pt x="11678" y="28320"/>
                </a:moveTo>
                <a:lnTo>
                  <a:pt x="10989" y="28320"/>
                </a:lnTo>
                <a:lnTo>
                  <a:pt x="12551" y="27558"/>
                </a:lnTo>
                <a:lnTo>
                  <a:pt x="13335" y="28193"/>
                </a:lnTo>
                <a:lnTo>
                  <a:pt x="12065" y="28193"/>
                </a:lnTo>
                <a:lnTo>
                  <a:pt x="11678" y="28320"/>
                </a:lnTo>
                <a:close/>
              </a:path>
              <a:path w="57784" h="71119">
                <a:moveTo>
                  <a:pt x="6868" y="41020"/>
                </a:moveTo>
                <a:lnTo>
                  <a:pt x="6629" y="40639"/>
                </a:lnTo>
                <a:lnTo>
                  <a:pt x="6390" y="40385"/>
                </a:lnTo>
                <a:lnTo>
                  <a:pt x="6698" y="39496"/>
                </a:lnTo>
                <a:lnTo>
                  <a:pt x="6574" y="38480"/>
                </a:lnTo>
                <a:lnTo>
                  <a:pt x="6420" y="38099"/>
                </a:lnTo>
                <a:lnTo>
                  <a:pt x="9974" y="38099"/>
                </a:lnTo>
                <a:lnTo>
                  <a:pt x="10991" y="35051"/>
                </a:lnTo>
                <a:lnTo>
                  <a:pt x="11076" y="34797"/>
                </a:lnTo>
                <a:lnTo>
                  <a:pt x="11161" y="34543"/>
                </a:lnTo>
                <a:lnTo>
                  <a:pt x="11246" y="34289"/>
                </a:lnTo>
                <a:lnTo>
                  <a:pt x="11338" y="33781"/>
                </a:lnTo>
                <a:lnTo>
                  <a:pt x="11706" y="30987"/>
                </a:lnTo>
                <a:lnTo>
                  <a:pt x="11806" y="30225"/>
                </a:lnTo>
                <a:lnTo>
                  <a:pt x="11923" y="29336"/>
                </a:lnTo>
                <a:lnTo>
                  <a:pt x="11990" y="28828"/>
                </a:lnTo>
                <a:lnTo>
                  <a:pt x="12065" y="28193"/>
                </a:lnTo>
                <a:lnTo>
                  <a:pt x="13335" y="28193"/>
                </a:lnTo>
                <a:lnTo>
                  <a:pt x="16484" y="30987"/>
                </a:lnTo>
                <a:lnTo>
                  <a:pt x="38464" y="30987"/>
                </a:lnTo>
                <a:lnTo>
                  <a:pt x="35657" y="33781"/>
                </a:lnTo>
                <a:lnTo>
                  <a:pt x="29505" y="33781"/>
                </a:lnTo>
                <a:lnTo>
                  <a:pt x="26339" y="36067"/>
                </a:lnTo>
                <a:lnTo>
                  <a:pt x="24488" y="36829"/>
                </a:lnTo>
                <a:lnTo>
                  <a:pt x="27415" y="38734"/>
                </a:lnTo>
                <a:lnTo>
                  <a:pt x="25701" y="38958"/>
                </a:lnTo>
                <a:lnTo>
                  <a:pt x="24309" y="38958"/>
                </a:lnTo>
                <a:lnTo>
                  <a:pt x="24919" y="39496"/>
                </a:lnTo>
                <a:lnTo>
                  <a:pt x="8693" y="39496"/>
                </a:lnTo>
                <a:lnTo>
                  <a:pt x="6868" y="41020"/>
                </a:lnTo>
                <a:close/>
              </a:path>
              <a:path w="57784" h="71119">
                <a:moveTo>
                  <a:pt x="6095" y="36067"/>
                </a:moveTo>
                <a:lnTo>
                  <a:pt x="2568" y="36067"/>
                </a:lnTo>
                <a:lnTo>
                  <a:pt x="7884" y="33019"/>
                </a:lnTo>
                <a:lnTo>
                  <a:pt x="9735" y="35051"/>
                </a:lnTo>
                <a:lnTo>
                  <a:pt x="6095" y="36067"/>
                </a:lnTo>
                <a:close/>
              </a:path>
              <a:path w="57784" h="71119">
                <a:moveTo>
                  <a:pt x="31944" y="36067"/>
                </a:moveTo>
                <a:lnTo>
                  <a:pt x="31575" y="36067"/>
                </a:lnTo>
                <a:lnTo>
                  <a:pt x="31768" y="35432"/>
                </a:lnTo>
                <a:lnTo>
                  <a:pt x="31885" y="35051"/>
                </a:lnTo>
                <a:lnTo>
                  <a:pt x="31962" y="34797"/>
                </a:lnTo>
                <a:lnTo>
                  <a:pt x="32014" y="34543"/>
                </a:lnTo>
                <a:lnTo>
                  <a:pt x="31357" y="34289"/>
                </a:lnTo>
                <a:lnTo>
                  <a:pt x="29505" y="33781"/>
                </a:lnTo>
                <a:lnTo>
                  <a:pt x="35657" y="33781"/>
                </a:lnTo>
                <a:lnTo>
                  <a:pt x="33985" y="35432"/>
                </a:lnTo>
                <a:lnTo>
                  <a:pt x="31944" y="36067"/>
                </a:lnTo>
                <a:close/>
              </a:path>
              <a:path w="57784" h="71119">
                <a:moveTo>
                  <a:pt x="307" y="38480"/>
                </a:moveTo>
                <a:lnTo>
                  <a:pt x="401" y="37718"/>
                </a:lnTo>
                <a:lnTo>
                  <a:pt x="509" y="36829"/>
                </a:lnTo>
                <a:lnTo>
                  <a:pt x="605" y="36067"/>
                </a:lnTo>
                <a:lnTo>
                  <a:pt x="693" y="35432"/>
                </a:lnTo>
                <a:lnTo>
                  <a:pt x="776" y="34797"/>
                </a:lnTo>
                <a:lnTo>
                  <a:pt x="2568" y="36067"/>
                </a:lnTo>
                <a:lnTo>
                  <a:pt x="4915" y="36067"/>
                </a:lnTo>
                <a:lnTo>
                  <a:pt x="5913" y="37718"/>
                </a:lnTo>
                <a:lnTo>
                  <a:pt x="9973" y="38099"/>
                </a:lnTo>
                <a:lnTo>
                  <a:pt x="2389" y="38099"/>
                </a:lnTo>
                <a:lnTo>
                  <a:pt x="307" y="38480"/>
                </a:lnTo>
                <a:close/>
              </a:path>
              <a:path w="57784" h="71119">
                <a:moveTo>
                  <a:pt x="2035" y="38958"/>
                </a:moveTo>
                <a:lnTo>
                  <a:pt x="250" y="38958"/>
                </a:lnTo>
                <a:lnTo>
                  <a:pt x="307" y="38480"/>
                </a:lnTo>
                <a:lnTo>
                  <a:pt x="2389" y="38099"/>
                </a:lnTo>
                <a:lnTo>
                  <a:pt x="2232" y="38480"/>
                </a:lnTo>
                <a:lnTo>
                  <a:pt x="2127" y="38734"/>
                </a:lnTo>
                <a:lnTo>
                  <a:pt x="2035" y="38958"/>
                </a:lnTo>
                <a:close/>
              </a:path>
              <a:path w="57784" h="71119">
                <a:moveTo>
                  <a:pt x="124" y="39496"/>
                </a:moveTo>
                <a:lnTo>
                  <a:pt x="2134" y="38958"/>
                </a:lnTo>
                <a:lnTo>
                  <a:pt x="2200" y="38734"/>
                </a:lnTo>
                <a:lnTo>
                  <a:pt x="2276" y="38480"/>
                </a:lnTo>
                <a:lnTo>
                  <a:pt x="2389" y="38099"/>
                </a:lnTo>
                <a:lnTo>
                  <a:pt x="6742" y="38099"/>
                </a:lnTo>
                <a:lnTo>
                  <a:pt x="2555" y="38958"/>
                </a:lnTo>
                <a:lnTo>
                  <a:pt x="124" y="39496"/>
                </a:lnTo>
                <a:close/>
              </a:path>
              <a:path w="57784" h="71119">
                <a:moveTo>
                  <a:pt x="90" y="39496"/>
                </a:moveTo>
                <a:lnTo>
                  <a:pt x="0" y="38480"/>
                </a:lnTo>
                <a:lnTo>
                  <a:pt x="307" y="38480"/>
                </a:lnTo>
                <a:lnTo>
                  <a:pt x="250" y="38958"/>
                </a:lnTo>
                <a:lnTo>
                  <a:pt x="90" y="39496"/>
                </a:lnTo>
                <a:close/>
              </a:path>
              <a:path w="57784" h="71119">
                <a:moveTo>
                  <a:pt x="4599" y="70738"/>
                </a:moveTo>
                <a:lnTo>
                  <a:pt x="3902" y="66420"/>
                </a:lnTo>
                <a:lnTo>
                  <a:pt x="3703" y="65785"/>
                </a:lnTo>
                <a:lnTo>
                  <a:pt x="2242" y="59181"/>
                </a:lnTo>
                <a:lnTo>
                  <a:pt x="1290" y="52196"/>
                </a:lnTo>
                <a:lnTo>
                  <a:pt x="1241" y="51688"/>
                </a:lnTo>
                <a:lnTo>
                  <a:pt x="1132" y="50545"/>
                </a:lnTo>
                <a:lnTo>
                  <a:pt x="1046" y="49656"/>
                </a:lnTo>
                <a:lnTo>
                  <a:pt x="937" y="48513"/>
                </a:lnTo>
                <a:lnTo>
                  <a:pt x="840" y="47497"/>
                </a:lnTo>
                <a:lnTo>
                  <a:pt x="718" y="46227"/>
                </a:lnTo>
                <a:lnTo>
                  <a:pt x="621" y="45211"/>
                </a:lnTo>
                <a:lnTo>
                  <a:pt x="536" y="44322"/>
                </a:lnTo>
                <a:lnTo>
                  <a:pt x="426" y="43179"/>
                </a:lnTo>
                <a:lnTo>
                  <a:pt x="311" y="41909"/>
                </a:lnTo>
                <a:lnTo>
                  <a:pt x="189" y="40639"/>
                </a:lnTo>
                <a:lnTo>
                  <a:pt x="87" y="39496"/>
                </a:lnTo>
                <a:lnTo>
                  <a:pt x="1802" y="39496"/>
                </a:lnTo>
                <a:lnTo>
                  <a:pt x="1422" y="40385"/>
                </a:lnTo>
                <a:lnTo>
                  <a:pt x="1314" y="40639"/>
                </a:lnTo>
                <a:lnTo>
                  <a:pt x="5017" y="42671"/>
                </a:lnTo>
                <a:lnTo>
                  <a:pt x="22405" y="42671"/>
                </a:lnTo>
                <a:lnTo>
                  <a:pt x="22715" y="43941"/>
                </a:lnTo>
                <a:lnTo>
                  <a:pt x="18993" y="43941"/>
                </a:lnTo>
                <a:lnTo>
                  <a:pt x="19063" y="45211"/>
                </a:lnTo>
                <a:lnTo>
                  <a:pt x="18515" y="45211"/>
                </a:lnTo>
                <a:lnTo>
                  <a:pt x="15887" y="47878"/>
                </a:lnTo>
                <a:lnTo>
                  <a:pt x="17961" y="48513"/>
                </a:lnTo>
                <a:lnTo>
                  <a:pt x="18825" y="48513"/>
                </a:lnTo>
                <a:lnTo>
                  <a:pt x="19501" y="50291"/>
                </a:lnTo>
                <a:lnTo>
                  <a:pt x="19453" y="50545"/>
                </a:lnTo>
                <a:lnTo>
                  <a:pt x="19337" y="51180"/>
                </a:lnTo>
                <a:lnTo>
                  <a:pt x="19292" y="51434"/>
                </a:lnTo>
                <a:lnTo>
                  <a:pt x="19915" y="51434"/>
                </a:lnTo>
                <a:lnTo>
                  <a:pt x="19986" y="51688"/>
                </a:lnTo>
                <a:lnTo>
                  <a:pt x="17141" y="52196"/>
                </a:lnTo>
                <a:lnTo>
                  <a:pt x="16684" y="52196"/>
                </a:lnTo>
                <a:lnTo>
                  <a:pt x="16305" y="54482"/>
                </a:lnTo>
                <a:lnTo>
                  <a:pt x="17261" y="55879"/>
                </a:lnTo>
                <a:lnTo>
                  <a:pt x="17022" y="56260"/>
                </a:lnTo>
                <a:lnTo>
                  <a:pt x="14931" y="56387"/>
                </a:lnTo>
                <a:lnTo>
                  <a:pt x="14215" y="57149"/>
                </a:lnTo>
                <a:lnTo>
                  <a:pt x="12960" y="58292"/>
                </a:lnTo>
                <a:lnTo>
                  <a:pt x="13392" y="58927"/>
                </a:lnTo>
                <a:lnTo>
                  <a:pt x="7346" y="58927"/>
                </a:lnTo>
                <a:lnTo>
                  <a:pt x="7406" y="61213"/>
                </a:lnTo>
                <a:lnTo>
                  <a:pt x="8839" y="61975"/>
                </a:lnTo>
                <a:lnTo>
                  <a:pt x="8899" y="63372"/>
                </a:lnTo>
                <a:lnTo>
                  <a:pt x="6390" y="65404"/>
                </a:lnTo>
                <a:lnTo>
                  <a:pt x="6032" y="66420"/>
                </a:lnTo>
                <a:lnTo>
                  <a:pt x="6629" y="68706"/>
                </a:lnTo>
                <a:lnTo>
                  <a:pt x="4599" y="70738"/>
                </a:lnTo>
                <a:close/>
              </a:path>
              <a:path w="57784" h="71119">
                <a:moveTo>
                  <a:pt x="22405" y="42671"/>
                </a:moveTo>
                <a:lnTo>
                  <a:pt x="5017" y="42671"/>
                </a:lnTo>
                <a:lnTo>
                  <a:pt x="10631" y="41909"/>
                </a:lnTo>
                <a:lnTo>
                  <a:pt x="8839" y="40004"/>
                </a:lnTo>
                <a:lnTo>
                  <a:pt x="8441" y="39496"/>
                </a:lnTo>
                <a:lnTo>
                  <a:pt x="24926" y="39496"/>
                </a:lnTo>
                <a:lnTo>
                  <a:pt x="26846" y="41274"/>
                </a:lnTo>
                <a:lnTo>
                  <a:pt x="26467" y="41909"/>
                </a:lnTo>
                <a:lnTo>
                  <a:pt x="22181" y="41909"/>
                </a:lnTo>
                <a:lnTo>
                  <a:pt x="22293" y="42290"/>
                </a:lnTo>
                <a:lnTo>
                  <a:pt x="22405" y="42671"/>
                </a:lnTo>
                <a:close/>
              </a:path>
              <a:path w="57784" h="71119">
                <a:moveTo>
                  <a:pt x="28197" y="42290"/>
                </a:moveTo>
                <a:lnTo>
                  <a:pt x="27988" y="42290"/>
                </a:lnTo>
                <a:lnTo>
                  <a:pt x="26846" y="41274"/>
                </a:lnTo>
                <a:lnTo>
                  <a:pt x="27183" y="40639"/>
                </a:lnTo>
                <a:lnTo>
                  <a:pt x="27026" y="40639"/>
                </a:lnTo>
                <a:lnTo>
                  <a:pt x="28197" y="42290"/>
                </a:lnTo>
                <a:close/>
              </a:path>
              <a:path w="57784" h="71119">
                <a:moveTo>
                  <a:pt x="25157" y="49402"/>
                </a:moveTo>
                <a:lnTo>
                  <a:pt x="24249" y="49402"/>
                </a:lnTo>
                <a:lnTo>
                  <a:pt x="25742" y="43179"/>
                </a:lnTo>
                <a:lnTo>
                  <a:pt x="26846" y="41274"/>
                </a:lnTo>
                <a:lnTo>
                  <a:pt x="27988" y="42290"/>
                </a:lnTo>
                <a:lnTo>
                  <a:pt x="28197" y="42290"/>
                </a:lnTo>
                <a:lnTo>
                  <a:pt x="29624" y="44322"/>
                </a:lnTo>
                <a:lnTo>
                  <a:pt x="29624" y="46227"/>
                </a:lnTo>
                <a:lnTo>
                  <a:pt x="28251" y="46227"/>
                </a:lnTo>
                <a:lnTo>
                  <a:pt x="26841" y="48132"/>
                </a:lnTo>
                <a:lnTo>
                  <a:pt x="25179" y="48132"/>
                </a:lnTo>
                <a:lnTo>
                  <a:pt x="24906" y="49148"/>
                </a:lnTo>
                <a:lnTo>
                  <a:pt x="25157" y="49402"/>
                </a:lnTo>
                <a:close/>
              </a:path>
              <a:path w="57784" h="71119">
                <a:moveTo>
                  <a:pt x="26247" y="42290"/>
                </a:moveTo>
                <a:lnTo>
                  <a:pt x="21480" y="41909"/>
                </a:lnTo>
                <a:lnTo>
                  <a:pt x="26467" y="41909"/>
                </a:lnTo>
                <a:lnTo>
                  <a:pt x="26247" y="42290"/>
                </a:lnTo>
                <a:close/>
              </a:path>
              <a:path w="57784" h="71119">
                <a:moveTo>
                  <a:pt x="19829" y="51180"/>
                </a:moveTo>
                <a:lnTo>
                  <a:pt x="19893" y="48132"/>
                </a:lnTo>
                <a:lnTo>
                  <a:pt x="20008" y="47497"/>
                </a:lnTo>
                <a:lnTo>
                  <a:pt x="21244" y="47497"/>
                </a:lnTo>
                <a:lnTo>
                  <a:pt x="22397" y="45846"/>
                </a:lnTo>
                <a:lnTo>
                  <a:pt x="18993" y="43941"/>
                </a:lnTo>
                <a:lnTo>
                  <a:pt x="22715" y="43941"/>
                </a:lnTo>
                <a:lnTo>
                  <a:pt x="24162" y="49148"/>
                </a:lnTo>
                <a:lnTo>
                  <a:pt x="24232" y="49402"/>
                </a:lnTo>
                <a:lnTo>
                  <a:pt x="25207" y="49402"/>
                </a:lnTo>
                <a:lnTo>
                  <a:pt x="25408" y="49656"/>
                </a:lnTo>
                <a:lnTo>
                  <a:pt x="23246" y="49656"/>
                </a:lnTo>
                <a:lnTo>
                  <a:pt x="19829" y="51180"/>
                </a:lnTo>
                <a:close/>
              </a:path>
              <a:path w="57784" h="71119">
                <a:moveTo>
                  <a:pt x="18472" y="48513"/>
                </a:moveTo>
                <a:lnTo>
                  <a:pt x="18227" y="48513"/>
                </a:lnTo>
                <a:lnTo>
                  <a:pt x="18314" y="47497"/>
                </a:lnTo>
                <a:lnTo>
                  <a:pt x="18428" y="46227"/>
                </a:lnTo>
                <a:lnTo>
                  <a:pt x="18515" y="45211"/>
                </a:lnTo>
                <a:lnTo>
                  <a:pt x="19063" y="45211"/>
                </a:lnTo>
                <a:lnTo>
                  <a:pt x="19156" y="46862"/>
                </a:lnTo>
                <a:lnTo>
                  <a:pt x="19232" y="48132"/>
                </a:lnTo>
                <a:lnTo>
                  <a:pt x="18472" y="48513"/>
                </a:lnTo>
                <a:close/>
              </a:path>
              <a:path w="57784" h="71119">
                <a:moveTo>
                  <a:pt x="28609" y="49656"/>
                </a:moveTo>
                <a:lnTo>
                  <a:pt x="24830" y="48132"/>
                </a:lnTo>
                <a:lnTo>
                  <a:pt x="26803" y="48132"/>
                </a:lnTo>
                <a:lnTo>
                  <a:pt x="26662" y="48513"/>
                </a:lnTo>
                <a:lnTo>
                  <a:pt x="28609" y="49656"/>
                </a:lnTo>
                <a:close/>
              </a:path>
              <a:path w="57784" h="71119">
                <a:moveTo>
                  <a:pt x="24149" y="52196"/>
                </a:moveTo>
                <a:lnTo>
                  <a:pt x="18048" y="52196"/>
                </a:lnTo>
                <a:lnTo>
                  <a:pt x="20128" y="52069"/>
                </a:lnTo>
                <a:lnTo>
                  <a:pt x="19986" y="51688"/>
                </a:lnTo>
                <a:lnTo>
                  <a:pt x="25384" y="50545"/>
                </a:lnTo>
                <a:lnTo>
                  <a:pt x="25145" y="49656"/>
                </a:lnTo>
                <a:lnTo>
                  <a:pt x="25408" y="49656"/>
                </a:lnTo>
                <a:lnTo>
                  <a:pt x="26160" y="50545"/>
                </a:lnTo>
                <a:lnTo>
                  <a:pt x="25481" y="51434"/>
                </a:lnTo>
                <a:lnTo>
                  <a:pt x="24149" y="52196"/>
                </a:lnTo>
                <a:close/>
              </a:path>
              <a:path w="57784" h="71119">
                <a:moveTo>
                  <a:pt x="19292" y="51434"/>
                </a:moveTo>
                <a:lnTo>
                  <a:pt x="19335" y="51180"/>
                </a:lnTo>
                <a:lnTo>
                  <a:pt x="19452" y="50545"/>
                </a:lnTo>
                <a:lnTo>
                  <a:pt x="19501" y="50291"/>
                </a:lnTo>
                <a:lnTo>
                  <a:pt x="19829" y="51180"/>
                </a:lnTo>
                <a:lnTo>
                  <a:pt x="19292" y="51434"/>
                </a:lnTo>
                <a:close/>
              </a:path>
              <a:path w="57784" h="71119">
                <a:moveTo>
                  <a:pt x="19915" y="51434"/>
                </a:moveTo>
                <a:lnTo>
                  <a:pt x="19292" y="51434"/>
                </a:lnTo>
                <a:lnTo>
                  <a:pt x="19829" y="51180"/>
                </a:lnTo>
                <a:lnTo>
                  <a:pt x="19915" y="51434"/>
                </a:lnTo>
                <a:close/>
              </a:path>
              <a:path w="57784" h="71119">
                <a:moveTo>
                  <a:pt x="20000" y="54482"/>
                </a:moveTo>
                <a:lnTo>
                  <a:pt x="19631" y="54482"/>
                </a:lnTo>
                <a:lnTo>
                  <a:pt x="17141" y="52196"/>
                </a:lnTo>
                <a:lnTo>
                  <a:pt x="19986" y="51688"/>
                </a:lnTo>
                <a:lnTo>
                  <a:pt x="20128" y="52069"/>
                </a:lnTo>
                <a:lnTo>
                  <a:pt x="18048" y="52196"/>
                </a:lnTo>
                <a:lnTo>
                  <a:pt x="24149" y="52196"/>
                </a:lnTo>
                <a:lnTo>
                  <a:pt x="20000" y="54482"/>
                </a:lnTo>
                <a:close/>
              </a:path>
              <a:path w="57784" h="71119">
                <a:moveTo>
                  <a:pt x="12064" y="61467"/>
                </a:moveTo>
                <a:lnTo>
                  <a:pt x="7346" y="58927"/>
                </a:lnTo>
                <a:lnTo>
                  <a:pt x="13392" y="58927"/>
                </a:lnTo>
                <a:lnTo>
                  <a:pt x="14513" y="60451"/>
                </a:lnTo>
                <a:lnTo>
                  <a:pt x="13131" y="61213"/>
                </a:lnTo>
                <a:lnTo>
                  <a:pt x="13737" y="61213"/>
                </a:lnTo>
                <a:lnTo>
                  <a:pt x="12064" y="61467"/>
                </a:lnTo>
                <a:close/>
              </a:path>
            </a:pathLst>
          </a:custGeom>
          <a:solidFill>
            <a:srgbClr val="E7662A"/>
          </a:solidFill>
        </p:spPr>
        <p:txBody>
          <a:bodyPr wrap="square" lIns="0" tIns="0" rIns="0" bIns="0" rtlCol="0"/>
          <a:lstStyle/>
          <a:p>
            <a:endParaRPr/>
          </a:p>
        </p:txBody>
      </p:sp>
      <p:sp>
        <p:nvSpPr>
          <p:cNvPr id="143" name="object 143"/>
          <p:cNvSpPr/>
          <p:nvPr/>
        </p:nvSpPr>
        <p:spPr>
          <a:xfrm>
            <a:off x="15221932" y="2163003"/>
            <a:ext cx="53340" cy="60960"/>
          </a:xfrm>
          <a:custGeom>
            <a:avLst/>
            <a:gdLst/>
            <a:ahLst/>
            <a:cxnLst/>
            <a:rect l="l" t="t" r="r" b="b"/>
            <a:pathLst>
              <a:path w="53340" h="60960">
                <a:moveTo>
                  <a:pt x="40375" y="4063"/>
                </a:moveTo>
                <a:lnTo>
                  <a:pt x="39659" y="3555"/>
                </a:lnTo>
                <a:lnTo>
                  <a:pt x="38106" y="2031"/>
                </a:lnTo>
                <a:lnTo>
                  <a:pt x="40445" y="0"/>
                </a:lnTo>
                <a:lnTo>
                  <a:pt x="41469" y="2920"/>
                </a:lnTo>
                <a:lnTo>
                  <a:pt x="40375" y="4063"/>
                </a:lnTo>
                <a:close/>
              </a:path>
              <a:path w="53340" h="60960">
                <a:moveTo>
                  <a:pt x="41762" y="3809"/>
                </a:moveTo>
                <a:lnTo>
                  <a:pt x="41435" y="3809"/>
                </a:lnTo>
                <a:lnTo>
                  <a:pt x="41523" y="3555"/>
                </a:lnTo>
                <a:lnTo>
                  <a:pt x="41610" y="3301"/>
                </a:lnTo>
                <a:lnTo>
                  <a:pt x="41686" y="3555"/>
                </a:lnTo>
                <a:lnTo>
                  <a:pt x="41762" y="3809"/>
                </a:lnTo>
                <a:close/>
              </a:path>
              <a:path w="53340" h="60960">
                <a:moveTo>
                  <a:pt x="41520" y="4063"/>
                </a:moveTo>
                <a:lnTo>
                  <a:pt x="41337" y="4063"/>
                </a:lnTo>
                <a:lnTo>
                  <a:pt x="41570" y="3809"/>
                </a:lnTo>
                <a:lnTo>
                  <a:pt x="41520" y="4063"/>
                </a:lnTo>
                <a:close/>
              </a:path>
              <a:path w="53340" h="60960">
                <a:moveTo>
                  <a:pt x="36209" y="10159"/>
                </a:moveTo>
                <a:lnTo>
                  <a:pt x="36268" y="9143"/>
                </a:lnTo>
                <a:lnTo>
                  <a:pt x="36519" y="6984"/>
                </a:lnTo>
                <a:lnTo>
                  <a:pt x="36583" y="6476"/>
                </a:lnTo>
                <a:lnTo>
                  <a:pt x="36672" y="5714"/>
                </a:lnTo>
                <a:lnTo>
                  <a:pt x="36108" y="4444"/>
                </a:lnTo>
                <a:lnTo>
                  <a:pt x="36305" y="4444"/>
                </a:lnTo>
                <a:lnTo>
                  <a:pt x="37329" y="4063"/>
                </a:lnTo>
                <a:lnTo>
                  <a:pt x="38165" y="4952"/>
                </a:lnTo>
                <a:lnTo>
                  <a:pt x="39696" y="6222"/>
                </a:lnTo>
                <a:lnTo>
                  <a:pt x="36772" y="9905"/>
                </a:lnTo>
                <a:lnTo>
                  <a:pt x="36209" y="10159"/>
                </a:lnTo>
                <a:close/>
              </a:path>
              <a:path w="53340" h="60960">
                <a:moveTo>
                  <a:pt x="43925" y="10159"/>
                </a:moveTo>
                <a:lnTo>
                  <a:pt x="40375" y="10159"/>
                </a:lnTo>
                <a:lnTo>
                  <a:pt x="41351" y="4952"/>
                </a:lnTo>
                <a:lnTo>
                  <a:pt x="41446" y="4444"/>
                </a:lnTo>
                <a:lnTo>
                  <a:pt x="41520" y="4063"/>
                </a:lnTo>
                <a:lnTo>
                  <a:pt x="41864" y="4063"/>
                </a:lnTo>
                <a:lnTo>
                  <a:pt x="43839" y="9905"/>
                </a:lnTo>
                <a:lnTo>
                  <a:pt x="43925" y="10159"/>
                </a:lnTo>
                <a:close/>
              </a:path>
              <a:path w="53340" h="60960">
                <a:moveTo>
                  <a:pt x="40375" y="6476"/>
                </a:moveTo>
                <a:lnTo>
                  <a:pt x="40029" y="6476"/>
                </a:lnTo>
                <a:lnTo>
                  <a:pt x="39696" y="6222"/>
                </a:lnTo>
                <a:lnTo>
                  <a:pt x="41097" y="4444"/>
                </a:lnTo>
                <a:lnTo>
                  <a:pt x="40976" y="4952"/>
                </a:lnTo>
                <a:lnTo>
                  <a:pt x="40475" y="6222"/>
                </a:lnTo>
                <a:lnTo>
                  <a:pt x="40375" y="6476"/>
                </a:lnTo>
                <a:close/>
              </a:path>
              <a:path w="53340" h="60960">
                <a:moveTo>
                  <a:pt x="35358" y="12445"/>
                </a:moveTo>
                <a:lnTo>
                  <a:pt x="33684" y="10794"/>
                </a:lnTo>
                <a:lnTo>
                  <a:pt x="36075" y="10794"/>
                </a:lnTo>
                <a:lnTo>
                  <a:pt x="36772" y="9905"/>
                </a:lnTo>
                <a:lnTo>
                  <a:pt x="39240" y="9143"/>
                </a:lnTo>
                <a:lnTo>
                  <a:pt x="40375" y="10159"/>
                </a:lnTo>
                <a:lnTo>
                  <a:pt x="43925" y="10159"/>
                </a:lnTo>
                <a:lnTo>
                  <a:pt x="44639" y="12191"/>
                </a:lnTo>
                <a:lnTo>
                  <a:pt x="36792" y="12191"/>
                </a:lnTo>
                <a:lnTo>
                  <a:pt x="35358" y="12445"/>
                </a:lnTo>
                <a:close/>
              </a:path>
              <a:path w="53340" h="60960">
                <a:moveTo>
                  <a:pt x="36075" y="10794"/>
                </a:moveTo>
                <a:lnTo>
                  <a:pt x="36209" y="10159"/>
                </a:lnTo>
                <a:lnTo>
                  <a:pt x="36772" y="9905"/>
                </a:lnTo>
                <a:lnTo>
                  <a:pt x="36075" y="10794"/>
                </a:lnTo>
                <a:close/>
              </a:path>
              <a:path w="53340" h="60960">
                <a:moveTo>
                  <a:pt x="36075" y="10794"/>
                </a:moveTo>
                <a:lnTo>
                  <a:pt x="34207" y="10794"/>
                </a:lnTo>
                <a:lnTo>
                  <a:pt x="36209" y="10159"/>
                </a:lnTo>
                <a:lnTo>
                  <a:pt x="36075" y="10794"/>
                </a:lnTo>
                <a:close/>
              </a:path>
              <a:path w="53340" h="60960">
                <a:moveTo>
                  <a:pt x="46434" y="17525"/>
                </a:moveTo>
                <a:lnTo>
                  <a:pt x="37508" y="17525"/>
                </a:lnTo>
                <a:lnTo>
                  <a:pt x="40435" y="16763"/>
                </a:lnTo>
                <a:lnTo>
                  <a:pt x="39599" y="15747"/>
                </a:lnTo>
                <a:lnTo>
                  <a:pt x="38583" y="13715"/>
                </a:lnTo>
                <a:lnTo>
                  <a:pt x="36792" y="12191"/>
                </a:lnTo>
                <a:lnTo>
                  <a:pt x="44639" y="12191"/>
                </a:lnTo>
                <a:lnTo>
                  <a:pt x="46434" y="17525"/>
                </a:lnTo>
                <a:close/>
              </a:path>
              <a:path w="53340" h="60960">
                <a:moveTo>
                  <a:pt x="28585" y="14604"/>
                </a:moveTo>
                <a:lnTo>
                  <a:pt x="27229" y="13080"/>
                </a:lnTo>
                <a:lnTo>
                  <a:pt x="28796" y="13080"/>
                </a:lnTo>
                <a:lnTo>
                  <a:pt x="28708" y="13715"/>
                </a:lnTo>
                <a:lnTo>
                  <a:pt x="28585" y="14604"/>
                </a:lnTo>
                <a:close/>
              </a:path>
              <a:path w="53340" h="60960">
                <a:moveTo>
                  <a:pt x="28527" y="14985"/>
                </a:moveTo>
                <a:lnTo>
                  <a:pt x="28585" y="14604"/>
                </a:lnTo>
                <a:lnTo>
                  <a:pt x="28728" y="14731"/>
                </a:lnTo>
                <a:lnTo>
                  <a:pt x="28527" y="14985"/>
                </a:lnTo>
                <a:close/>
              </a:path>
              <a:path w="53340" h="60960">
                <a:moveTo>
                  <a:pt x="29505" y="24383"/>
                </a:moveTo>
                <a:lnTo>
                  <a:pt x="29385" y="22986"/>
                </a:lnTo>
                <a:lnTo>
                  <a:pt x="30222" y="22478"/>
                </a:lnTo>
                <a:lnTo>
                  <a:pt x="29146" y="19176"/>
                </a:lnTo>
                <a:lnTo>
                  <a:pt x="26638" y="18414"/>
                </a:lnTo>
                <a:lnTo>
                  <a:pt x="26279" y="17906"/>
                </a:lnTo>
                <a:lnTo>
                  <a:pt x="28527" y="14985"/>
                </a:lnTo>
                <a:lnTo>
                  <a:pt x="28430" y="15747"/>
                </a:lnTo>
                <a:lnTo>
                  <a:pt x="28669" y="16001"/>
                </a:lnTo>
                <a:lnTo>
                  <a:pt x="29027" y="16255"/>
                </a:lnTo>
                <a:lnTo>
                  <a:pt x="37896" y="16255"/>
                </a:lnTo>
                <a:lnTo>
                  <a:pt x="37508" y="17525"/>
                </a:lnTo>
                <a:lnTo>
                  <a:pt x="46434" y="17525"/>
                </a:lnTo>
                <a:lnTo>
                  <a:pt x="48556" y="23621"/>
                </a:lnTo>
                <a:lnTo>
                  <a:pt x="32067" y="23621"/>
                </a:lnTo>
                <a:lnTo>
                  <a:pt x="29505" y="24383"/>
                </a:lnTo>
                <a:close/>
              </a:path>
              <a:path w="53340" h="60960">
                <a:moveTo>
                  <a:pt x="37896" y="16255"/>
                </a:moveTo>
                <a:lnTo>
                  <a:pt x="29027" y="16255"/>
                </a:lnTo>
                <a:lnTo>
                  <a:pt x="37340" y="15239"/>
                </a:lnTo>
                <a:lnTo>
                  <a:pt x="38225" y="15239"/>
                </a:lnTo>
                <a:lnTo>
                  <a:pt x="38060" y="15747"/>
                </a:lnTo>
                <a:lnTo>
                  <a:pt x="37978" y="16001"/>
                </a:lnTo>
                <a:lnTo>
                  <a:pt x="37896" y="16255"/>
                </a:lnTo>
                <a:close/>
              </a:path>
              <a:path w="53340" h="60960">
                <a:moveTo>
                  <a:pt x="49169" y="25888"/>
                </a:moveTo>
                <a:lnTo>
                  <a:pt x="29022" y="25888"/>
                </a:lnTo>
                <a:lnTo>
                  <a:pt x="30042" y="25526"/>
                </a:lnTo>
                <a:lnTo>
                  <a:pt x="30967" y="25526"/>
                </a:lnTo>
                <a:lnTo>
                  <a:pt x="31505" y="24383"/>
                </a:lnTo>
                <a:lnTo>
                  <a:pt x="31624" y="24129"/>
                </a:lnTo>
                <a:lnTo>
                  <a:pt x="31744" y="23875"/>
                </a:lnTo>
                <a:lnTo>
                  <a:pt x="31863" y="23621"/>
                </a:lnTo>
                <a:lnTo>
                  <a:pt x="48556" y="23621"/>
                </a:lnTo>
                <a:lnTo>
                  <a:pt x="48643" y="23875"/>
                </a:lnTo>
                <a:lnTo>
                  <a:pt x="48729" y="24129"/>
                </a:lnTo>
                <a:lnTo>
                  <a:pt x="48989" y="25145"/>
                </a:lnTo>
                <a:lnTo>
                  <a:pt x="49112" y="25653"/>
                </a:lnTo>
                <a:lnTo>
                  <a:pt x="49169" y="25888"/>
                </a:lnTo>
                <a:close/>
              </a:path>
              <a:path w="53340" h="60960">
                <a:moveTo>
                  <a:pt x="50162" y="29717"/>
                </a:moveTo>
                <a:lnTo>
                  <a:pt x="27474" y="29717"/>
                </a:lnTo>
                <a:lnTo>
                  <a:pt x="28242" y="28955"/>
                </a:lnTo>
                <a:lnTo>
                  <a:pt x="28315" y="28701"/>
                </a:lnTo>
                <a:lnTo>
                  <a:pt x="27086" y="25888"/>
                </a:lnTo>
                <a:lnTo>
                  <a:pt x="26983" y="25653"/>
                </a:lnTo>
                <a:lnTo>
                  <a:pt x="26863" y="25145"/>
                </a:lnTo>
                <a:lnTo>
                  <a:pt x="27142" y="24383"/>
                </a:lnTo>
                <a:lnTo>
                  <a:pt x="27235" y="24129"/>
                </a:lnTo>
                <a:lnTo>
                  <a:pt x="28430" y="23875"/>
                </a:lnTo>
                <a:lnTo>
                  <a:pt x="27713" y="25145"/>
                </a:lnTo>
                <a:lnTo>
                  <a:pt x="28935" y="25888"/>
                </a:lnTo>
                <a:lnTo>
                  <a:pt x="49169" y="25888"/>
                </a:lnTo>
                <a:lnTo>
                  <a:pt x="49800" y="28320"/>
                </a:lnTo>
                <a:lnTo>
                  <a:pt x="49899" y="28701"/>
                </a:lnTo>
                <a:lnTo>
                  <a:pt x="49965" y="28955"/>
                </a:lnTo>
                <a:lnTo>
                  <a:pt x="50064" y="29336"/>
                </a:lnTo>
                <a:lnTo>
                  <a:pt x="50162" y="29717"/>
                </a:lnTo>
                <a:close/>
              </a:path>
              <a:path w="53340" h="60960">
                <a:moveTo>
                  <a:pt x="21262" y="26669"/>
                </a:moveTo>
                <a:lnTo>
                  <a:pt x="18336" y="26669"/>
                </a:lnTo>
                <a:lnTo>
                  <a:pt x="19530" y="25653"/>
                </a:lnTo>
                <a:lnTo>
                  <a:pt x="21262" y="26669"/>
                </a:lnTo>
                <a:close/>
              </a:path>
              <a:path w="53340" h="60960">
                <a:moveTo>
                  <a:pt x="17529" y="30098"/>
                </a:moveTo>
                <a:lnTo>
                  <a:pt x="17620" y="28955"/>
                </a:lnTo>
                <a:lnTo>
                  <a:pt x="17951" y="26669"/>
                </a:lnTo>
                <a:lnTo>
                  <a:pt x="18065" y="25888"/>
                </a:lnTo>
                <a:lnTo>
                  <a:pt x="18322" y="26669"/>
                </a:lnTo>
                <a:lnTo>
                  <a:pt x="21217" y="26669"/>
                </a:lnTo>
                <a:lnTo>
                  <a:pt x="19709" y="28701"/>
                </a:lnTo>
                <a:lnTo>
                  <a:pt x="19459" y="29336"/>
                </a:lnTo>
                <a:lnTo>
                  <a:pt x="19359" y="29590"/>
                </a:lnTo>
                <a:lnTo>
                  <a:pt x="17679" y="29590"/>
                </a:lnTo>
                <a:lnTo>
                  <a:pt x="17529" y="30098"/>
                </a:lnTo>
                <a:close/>
              </a:path>
              <a:path w="53340" h="60960">
                <a:moveTo>
                  <a:pt x="50889" y="32638"/>
                </a:moveTo>
                <a:lnTo>
                  <a:pt x="29437" y="32638"/>
                </a:lnTo>
                <a:lnTo>
                  <a:pt x="23084" y="32003"/>
                </a:lnTo>
                <a:lnTo>
                  <a:pt x="27624" y="32003"/>
                </a:lnTo>
                <a:lnTo>
                  <a:pt x="22875" y="28320"/>
                </a:lnTo>
                <a:lnTo>
                  <a:pt x="27474" y="29717"/>
                </a:lnTo>
                <a:lnTo>
                  <a:pt x="50162" y="29717"/>
                </a:lnTo>
                <a:lnTo>
                  <a:pt x="50889" y="32638"/>
                </a:lnTo>
                <a:close/>
              </a:path>
              <a:path w="53340" h="60960">
                <a:moveTo>
                  <a:pt x="11049" y="32003"/>
                </a:moveTo>
                <a:lnTo>
                  <a:pt x="9666" y="32003"/>
                </a:lnTo>
                <a:lnTo>
                  <a:pt x="8003" y="28955"/>
                </a:lnTo>
                <a:lnTo>
                  <a:pt x="11049" y="29336"/>
                </a:lnTo>
                <a:lnTo>
                  <a:pt x="11049" y="32003"/>
                </a:lnTo>
                <a:close/>
              </a:path>
              <a:path w="53340" h="60960">
                <a:moveTo>
                  <a:pt x="19172" y="30098"/>
                </a:moveTo>
                <a:lnTo>
                  <a:pt x="17679" y="29590"/>
                </a:lnTo>
                <a:lnTo>
                  <a:pt x="19359" y="29590"/>
                </a:lnTo>
                <a:lnTo>
                  <a:pt x="19172" y="30098"/>
                </a:lnTo>
                <a:close/>
              </a:path>
              <a:path w="53340" h="60960">
                <a:moveTo>
                  <a:pt x="39838" y="42417"/>
                </a:moveTo>
                <a:lnTo>
                  <a:pt x="16777" y="42417"/>
                </a:lnTo>
                <a:lnTo>
                  <a:pt x="15529" y="41147"/>
                </a:lnTo>
                <a:lnTo>
                  <a:pt x="16150" y="39115"/>
                </a:lnTo>
                <a:lnTo>
                  <a:pt x="16072" y="38099"/>
                </a:lnTo>
                <a:lnTo>
                  <a:pt x="15431" y="36702"/>
                </a:lnTo>
                <a:lnTo>
                  <a:pt x="16962" y="36702"/>
                </a:lnTo>
                <a:lnTo>
                  <a:pt x="16864" y="36194"/>
                </a:lnTo>
                <a:lnTo>
                  <a:pt x="16742" y="35559"/>
                </a:lnTo>
                <a:lnTo>
                  <a:pt x="16595" y="34797"/>
                </a:lnTo>
                <a:lnTo>
                  <a:pt x="16522" y="34416"/>
                </a:lnTo>
                <a:lnTo>
                  <a:pt x="16424" y="33908"/>
                </a:lnTo>
                <a:lnTo>
                  <a:pt x="17817" y="32638"/>
                </a:lnTo>
                <a:lnTo>
                  <a:pt x="18444" y="32003"/>
                </a:lnTo>
                <a:lnTo>
                  <a:pt x="19172" y="30098"/>
                </a:lnTo>
                <a:lnTo>
                  <a:pt x="22899" y="31241"/>
                </a:lnTo>
                <a:lnTo>
                  <a:pt x="22800" y="32003"/>
                </a:lnTo>
                <a:lnTo>
                  <a:pt x="22726" y="32638"/>
                </a:lnTo>
                <a:lnTo>
                  <a:pt x="17550" y="32638"/>
                </a:lnTo>
                <a:lnTo>
                  <a:pt x="18239" y="33908"/>
                </a:lnTo>
                <a:lnTo>
                  <a:pt x="18424" y="33908"/>
                </a:lnTo>
                <a:lnTo>
                  <a:pt x="17619" y="34797"/>
                </a:lnTo>
                <a:lnTo>
                  <a:pt x="17961" y="36194"/>
                </a:lnTo>
                <a:lnTo>
                  <a:pt x="18085" y="36702"/>
                </a:lnTo>
                <a:lnTo>
                  <a:pt x="18178" y="37083"/>
                </a:lnTo>
                <a:lnTo>
                  <a:pt x="18302" y="37591"/>
                </a:lnTo>
                <a:lnTo>
                  <a:pt x="18426" y="38099"/>
                </a:lnTo>
                <a:lnTo>
                  <a:pt x="18550" y="38607"/>
                </a:lnTo>
                <a:lnTo>
                  <a:pt x="18612" y="38861"/>
                </a:lnTo>
                <a:lnTo>
                  <a:pt x="40549" y="38861"/>
                </a:lnTo>
                <a:lnTo>
                  <a:pt x="40587" y="39115"/>
                </a:lnTo>
                <a:lnTo>
                  <a:pt x="40681" y="39750"/>
                </a:lnTo>
                <a:lnTo>
                  <a:pt x="37389" y="39750"/>
                </a:lnTo>
                <a:lnTo>
                  <a:pt x="37493" y="41147"/>
                </a:lnTo>
                <a:lnTo>
                  <a:pt x="37243" y="41147"/>
                </a:lnTo>
                <a:lnTo>
                  <a:pt x="39838" y="42417"/>
                </a:lnTo>
                <a:close/>
              </a:path>
              <a:path w="53340" h="60960">
                <a:moveTo>
                  <a:pt x="25797" y="32638"/>
                </a:moveTo>
                <a:lnTo>
                  <a:pt x="22915" y="32638"/>
                </a:lnTo>
                <a:lnTo>
                  <a:pt x="25085" y="32003"/>
                </a:lnTo>
                <a:lnTo>
                  <a:pt x="22899" y="31241"/>
                </a:lnTo>
                <a:lnTo>
                  <a:pt x="23003" y="30606"/>
                </a:lnTo>
                <a:lnTo>
                  <a:pt x="22835" y="30606"/>
                </a:lnTo>
                <a:lnTo>
                  <a:pt x="26286" y="32003"/>
                </a:lnTo>
                <a:lnTo>
                  <a:pt x="25510" y="32003"/>
                </a:lnTo>
                <a:lnTo>
                  <a:pt x="25797" y="32638"/>
                </a:lnTo>
                <a:close/>
              </a:path>
              <a:path w="53340" h="60960">
                <a:moveTo>
                  <a:pt x="14726" y="32638"/>
                </a:moveTo>
                <a:lnTo>
                  <a:pt x="12005" y="32638"/>
                </a:lnTo>
                <a:lnTo>
                  <a:pt x="14394" y="31114"/>
                </a:lnTo>
                <a:lnTo>
                  <a:pt x="14752" y="31622"/>
                </a:lnTo>
                <a:lnTo>
                  <a:pt x="14873" y="32003"/>
                </a:lnTo>
                <a:lnTo>
                  <a:pt x="14726" y="32638"/>
                </a:lnTo>
                <a:close/>
              </a:path>
              <a:path w="53340" h="60960">
                <a:moveTo>
                  <a:pt x="11587" y="38353"/>
                </a:moveTo>
                <a:lnTo>
                  <a:pt x="4087" y="37083"/>
                </a:lnTo>
                <a:lnTo>
                  <a:pt x="4880" y="37083"/>
                </a:lnTo>
                <a:lnTo>
                  <a:pt x="5179" y="36194"/>
                </a:lnTo>
                <a:lnTo>
                  <a:pt x="5423" y="36194"/>
                </a:lnTo>
                <a:lnTo>
                  <a:pt x="6856" y="35559"/>
                </a:lnTo>
                <a:lnTo>
                  <a:pt x="6588" y="35559"/>
                </a:lnTo>
                <a:lnTo>
                  <a:pt x="6645" y="35178"/>
                </a:lnTo>
                <a:lnTo>
                  <a:pt x="6760" y="34416"/>
                </a:lnTo>
                <a:lnTo>
                  <a:pt x="6835" y="33908"/>
                </a:lnTo>
                <a:lnTo>
                  <a:pt x="6935" y="33273"/>
                </a:lnTo>
                <a:lnTo>
                  <a:pt x="7036" y="32638"/>
                </a:lnTo>
                <a:lnTo>
                  <a:pt x="7131" y="32003"/>
                </a:lnTo>
                <a:lnTo>
                  <a:pt x="7286" y="31622"/>
                </a:lnTo>
                <a:lnTo>
                  <a:pt x="7645" y="31241"/>
                </a:lnTo>
                <a:lnTo>
                  <a:pt x="7352" y="31241"/>
                </a:lnTo>
                <a:lnTo>
                  <a:pt x="9257" y="32638"/>
                </a:lnTo>
                <a:lnTo>
                  <a:pt x="14726" y="32638"/>
                </a:lnTo>
                <a:lnTo>
                  <a:pt x="14094" y="34416"/>
                </a:lnTo>
                <a:lnTo>
                  <a:pt x="10252" y="34416"/>
                </a:lnTo>
                <a:lnTo>
                  <a:pt x="11501" y="38099"/>
                </a:lnTo>
                <a:lnTo>
                  <a:pt x="11587" y="38353"/>
                </a:lnTo>
                <a:close/>
              </a:path>
              <a:path w="53340" h="60960">
                <a:moveTo>
                  <a:pt x="18915" y="33654"/>
                </a:moveTo>
                <a:lnTo>
                  <a:pt x="17955" y="33019"/>
                </a:lnTo>
                <a:lnTo>
                  <a:pt x="17532" y="32638"/>
                </a:lnTo>
                <a:lnTo>
                  <a:pt x="22726" y="32638"/>
                </a:lnTo>
                <a:lnTo>
                  <a:pt x="22800" y="32003"/>
                </a:lnTo>
                <a:lnTo>
                  <a:pt x="22899" y="31241"/>
                </a:lnTo>
                <a:lnTo>
                  <a:pt x="25085" y="32003"/>
                </a:lnTo>
                <a:lnTo>
                  <a:pt x="22915" y="32638"/>
                </a:lnTo>
                <a:lnTo>
                  <a:pt x="18915" y="33654"/>
                </a:lnTo>
                <a:close/>
              </a:path>
              <a:path w="53340" h="60960">
                <a:moveTo>
                  <a:pt x="12005" y="32638"/>
                </a:moveTo>
                <a:lnTo>
                  <a:pt x="9257" y="32638"/>
                </a:lnTo>
                <a:lnTo>
                  <a:pt x="9854" y="32003"/>
                </a:lnTo>
                <a:lnTo>
                  <a:pt x="10093" y="32003"/>
                </a:lnTo>
                <a:lnTo>
                  <a:pt x="12005" y="32638"/>
                </a:lnTo>
                <a:close/>
              </a:path>
              <a:path w="53340" h="60960">
                <a:moveTo>
                  <a:pt x="28649" y="33273"/>
                </a:moveTo>
                <a:lnTo>
                  <a:pt x="28073" y="33273"/>
                </a:lnTo>
                <a:lnTo>
                  <a:pt x="26304" y="32003"/>
                </a:lnTo>
                <a:lnTo>
                  <a:pt x="25985" y="32003"/>
                </a:lnTo>
                <a:lnTo>
                  <a:pt x="27411" y="32638"/>
                </a:lnTo>
                <a:lnTo>
                  <a:pt x="50889" y="32638"/>
                </a:lnTo>
                <a:lnTo>
                  <a:pt x="50984" y="33019"/>
                </a:lnTo>
                <a:lnTo>
                  <a:pt x="29445" y="33019"/>
                </a:lnTo>
                <a:lnTo>
                  <a:pt x="28649" y="33273"/>
                </a:lnTo>
                <a:close/>
              </a:path>
              <a:path w="53340" h="60960">
                <a:moveTo>
                  <a:pt x="19275" y="33908"/>
                </a:moveTo>
                <a:lnTo>
                  <a:pt x="18442" y="33908"/>
                </a:lnTo>
                <a:lnTo>
                  <a:pt x="18707" y="33654"/>
                </a:lnTo>
                <a:lnTo>
                  <a:pt x="18102" y="33654"/>
                </a:lnTo>
                <a:lnTo>
                  <a:pt x="17745" y="33019"/>
                </a:lnTo>
                <a:lnTo>
                  <a:pt x="17637" y="32638"/>
                </a:lnTo>
                <a:lnTo>
                  <a:pt x="17434" y="32638"/>
                </a:lnTo>
                <a:lnTo>
                  <a:pt x="18915" y="33654"/>
                </a:lnTo>
                <a:lnTo>
                  <a:pt x="18234" y="33908"/>
                </a:lnTo>
                <a:lnTo>
                  <a:pt x="19275" y="33908"/>
                </a:lnTo>
                <a:close/>
              </a:path>
              <a:path w="53340" h="60960">
                <a:moveTo>
                  <a:pt x="26264" y="33654"/>
                </a:moveTo>
                <a:lnTo>
                  <a:pt x="22417" y="33654"/>
                </a:lnTo>
                <a:lnTo>
                  <a:pt x="22636" y="33273"/>
                </a:lnTo>
                <a:lnTo>
                  <a:pt x="22726" y="32638"/>
                </a:lnTo>
                <a:lnTo>
                  <a:pt x="25797" y="32638"/>
                </a:lnTo>
                <a:lnTo>
                  <a:pt x="26264" y="33654"/>
                </a:lnTo>
                <a:close/>
              </a:path>
              <a:path w="53340" h="60960">
                <a:moveTo>
                  <a:pt x="42356" y="39750"/>
                </a:moveTo>
                <a:lnTo>
                  <a:pt x="41918" y="39750"/>
                </a:lnTo>
                <a:lnTo>
                  <a:pt x="41813" y="39115"/>
                </a:lnTo>
                <a:lnTo>
                  <a:pt x="41728" y="38607"/>
                </a:lnTo>
                <a:lnTo>
                  <a:pt x="41643" y="38099"/>
                </a:lnTo>
                <a:lnTo>
                  <a:pt x="41558" y="37591"/>
                </a:lnTo>
                <a:lnTo>
                  <a:pt x="26470" y="37591"/>
                </a:lnTo>
                <a:lnTo>
                  <a:pt x="27235" y="37464"/>
                </a:lnTo>
                <a:lnTo>
                  <a:pt x="27191" y="37083"/>
                </a:lnTo>
                <a:lnTo>
                  <a:pt x="27090" y="36194"/>
                </a:lnTo>
                <a:lnTo>
                  <a:pt x="26996" y="35432"/>
                </a:lnTo>
                <a:lnTo>
                  <a:pt x="28653" y="34416"/>
                </a:lnTo>
                <a:lnTo>
                  <a:pt x="29445" y="33019"/>
                </a:lnTo>
                <a:lnTo>
                  <a:pt x="50984" y="33019"/>
                </a:lnTo>
                <a:lnTo>
                  <a:pt x="52287" y="38099"/>
                </a:lnTo>
                <a:lnTo>
                  <a:pt x="52352" y="38353"/>
                </a:lnTo>
                <a:lnTo>
                  <a:pt x="48140" y="38353"/>
                </a:lnTo>
                <a:lnTo>
                  <a:pt x="48024" y="39115"/>
                </a:lnTo>
                <a:lnTo>
                  <a:pt x="47065" y="39115"/>
                </a:lnTo>
                <a:lnTo>
                  <a:pt x="42356" y="39750"/>
                </a:lnTo>
                <a:close/>
              </a:path>
              <a:path w="53340" h="60960">
                <a:moveTo>
                  <a:pt x="40532" y="38861"/>
                </a:moveTo>
                <a:lnTo>
                  <a:pt x="18663" y="38861"/>
                </a:lnTo>
                <a:lnTo>
                  <a:pt x="19889" y="37083"/>
                </a:lnTo>
                <a:lnTo>
                  <a:pt x="18234" y="33908"/>
                </a:lnTo>
                <a:lnTo>
                  <a:pt x="18915" y="33654"/>
                </a:lnTo>
                <a:lnTo>
                  <a:pt x="18707" y="33654"/>
                </a:lnTo>
                <a:lnTo>
                  <a:pt x="18442" y="33908"/>
                </a:lnTo>
                <a:lnTo>
                  <a:pt x="19275" y="33908"/>
                </a:lnTo>
                <a:lnTo>
                  <a:pt x="23233" y="36702"/>
                </a:lnTo>
                <a:lnTo>
                  <a:pt x="26262" y="36702"/>
                </a:lnTo>
                <a:lnTo>
                  <a:pt x="25894" y="37464"/>
                </a:lnTo>
                <a:lnTo>
                  <a:pt x="41759" y="37591"/>
                </a:lnTo>
                <a:lnTo>
                  <a:pt x="40435" y="38099"/>
                </a:lnTo>
                <a:lnTo>
                  <a:pt x="40532" y="38861"/>
                </a:lnTo>
                <a:close/>
              </a:path>
              <a:path w="53340" h="60960">
                <a:moveTo>
                  <a:pt x="26269" y="36702"/>
                </a:moveTo>
                <a:lnTo>
                  <a:pt x="24977" y="36702"/>
                </a:lnTo>
                <a:lnTo>
                  <a:pt x="25081" y="35559"/>
                </a:lnTo>
                <a:lnTo>
                  <a:pt x="25154" y="34797"/>
                </a:lnTo>
                <a:lnTo>
                  <a:pt x="25278" y="33654"/>
                </a:lnTo>
                <a:lnTo>
                  <a:pt x="25149" y="33654"/>
                </a:lnTo>
                <a:lnTo>
                  <a:pt x="26762" y="35432"/>
                </a:lnTo>
                <a:lnTo>
                  <a:pt x="26269" y="36702"/>
                </a:lnTo>
                <a:close/>
              </a:path>
              <a:path w="53340" h="60960">
                <a:moveTo>
                  <a:pt x="12064" y="36194"/>
                </a:moveTo>
                <a:lnTo>
                  <a:pt x="10211" y="34416"/>
                </a:lnTo>
                <a:lnTo>
                  <a:pt x="14094" y="34416"/>
                </a:lnTo>
                <a:lnTo>
                  <a:pt x="13829" y="35178"/>
                </a:lnTo>
                <a:lnTo>
                  <a:pt x="12064" y="36194"/>
                </a:lnTo>
                <a:close/>
              </a:path>
              <a:path w="53340" h="60960">
                <a:moveTo>
                  <a:pt x="15406" y="36702"/>
                </a:moveTo>
                <a:lnTo>
                  <a:pt x="13305" y="36702"/>
                </a:lnTo>
                <a:lnTo>
                  <a:pt x="13722" y="35559"/>
                </a:lnTo>
                <a:lnTo>
                  <a:pt x="14687" y="34797"/>
                </a:lnTo>
                <a:lnTo>
                  <a:pt x="14545" y="34797"/>
                </a:lnTo>
                <a:lnTo>
                  <a:pt x="15406" y="36702"/>
                </a:lnTo>
                <a:close/>
              </a:path>
              <a:path w="53340" h="60960">
                <a:moveTo>
                  <a:pt x="51967" y="41909"/>
                </a:moveTo>
                <a:lnTo>
                  <a:pt x="51741" y="41909"/>
                </a:lnTo>
                <a:lnTo>
                  <a:pt x="48140" y="38353"/>
                </a:lnTo>
                <a:lnTo>
                  <a:pt x="52352" y="38353"/>
                </a:lnTo>
                <a:lnTo>
                  <a:pt x="52711" y="39750"/>
                </a:lnTo>
                <a:lnTo>
                  <a:pt x="52809" y="40131"/>
                </a:lnTo>
                <a:lnTo>
                  <a:pt x="52907" y="40512"/>
                </a:lnTo>
                <a:lnTo>
                  <a:pt x="53037" y="40512"/>
                </a:lnTo>
                <a:lnTo>
                  <a:pt x="51967" y="41909"/>
                </a:lnTo>
                <a:close/>
              </a:path>
              <a:path w="53340" h="60960">
                <a:moveTo>
                  <a:pt x="30053" y="48513"/>
                </a:moveTo>
                <a:lnTo>
                  <a:pt x="11527" y="48513"/>
                </a:lnTo>
                <a:lnTo>
                  <a:pt x="11144" y="47624"/>
                </a:lnTo>
                <a:lnTo>
                  <a:pt x="11034" y="47370"/>
                </a:lnTo>
                <a:lnTo>
                  <a:pt x="10870" y="46989"/>
                </a:lnTo>
                <a:lnTo>
                  <a:pt x="10760" y="46735"/>
                </a:lnTo>
                <a:lnTo>
                  <a:pt x="10651" y="46481"/>
                </a:lnTo>
                <a:lnTo>
                  <a:pt x="10541" y="46227"/>
                </a:lnTo>
                <a:lnTo>
                  <a:pt x="10464" y="45465"/>
                </a:lnTo>
                <a:lnTo>
                  <a:pt x="10607" y="45211"/>
                </a:lnTo>
                <a:lnTo>
                  <a:pt x="12124" y="45211"/>
                </a:lnTo>
                <a:lnTo>
                  <a:pt x="12671" y="43433"/>
                </a:lnTo>
                <a:lnTo>
                  <a:pt x="12789" y="43052"/>
                </a:lnTo>
                <a:lnTo>
                  <a:pt x="12841" y="42798"/>
                </a:lnTo>
                <a:lnTo>
                  <a:pt x="10392" y="40512"/>
                </a:lnTo>
                <a:lnTo>
                  <a:pt x="13558" y="38861"/>
                </a:lnTo>
                <a:lnTo>
                  <a:pt x="14245" y="39750"/>
                </a:lnTo>
                <a:lnTo>
                  <a:pt x="12960" y="39877"/>
                </a:lnTo>
                <a:lnTo>
                  <a:pt x="13070" y="41147"/>
                </a:lnTo>
                <a:lnTo>
                  <a:pt x="13187" y="42417"/>
                </a:lnTo>
                <a:lnTo>
                  <a:pt x="42108" y="42417"/>
                </a:lnTo>
                <a:lnTo>
                  <a:pt x="41869" y="42798"/>
                </a:lnTo>
                <a:lnTo>
                  <a:pt x="40998" y="44322"/>
                </a:lnTo>
                <a:lnTo>
                  <a:pt x="40749" y="44322"/>
                </a:lnTo>
                <a:lnTo>
                  <a:pt x="41113" y="45211"/>
                </a:lnTo>
                <a:lnTo>
                  <a:pt x="41217" y="45465"/>
                </a:lnTo>
                <a:lnTo>
                  <a:pt x="41321" y="45719"/>
                </a:lnTo>
                <a:lnTo>
                  <a:pt x="33641" y="45719"/>
                </a:lnTo>
                <a:lnTo>
                  <a:pt x="32432" y="46989"/>
                </a:lnTo>
                <a:lnTo>
                  <a:pt x="30281" y="47370"/>
                </a:lnTo>
                <a:lnTo>
                  <a:pt x="29916" y="47370"/>
                </a:lnTo>
                <a:lnTo>
                  <a:pt x="30017" y="48259"/>
                </a:lnTo>
                <a:lnTo>
                  <a:pt x="30053" y="48513"/>
                </a:lnTo>
                <a:close/>
              </a:path>
              <a:path w="53340" h="60960">
                <a:moveTo>
                  <a:pt x="47801" y="40512"/>
                </a:moveTo>
                <a:lnTo>
                  <a:pt x="47662" y="40385"/>
                </a:lnTo>
                <a:lnTo>
                  <a:pt x="47065" y="39115"/>
                </a:lnTo>
                <a:lnTo>
                  <a:pt x="48024" y="39115"/>
                </a:lnTo>
                <a:lnTo>
                  <a:pt x="47898" y="39877"/>
                </a:lnTo>
                <a:lnTo>
                  <a:pt x="47801" y="40512"/>
                </a:lnTo>
                <a:close/>
              </a:path>
              <a:path w="53340" h="60960">
                <a:moveTo>
                  <a:pt x="39659" y="41147"/>
                </a:moveTo>
                <a:lnTo>
                  <a:pt x="37389" y="39750"/>
                </a:lnTo>
                <a:lnTo>
                  <a:pt x="40681" y="39750"/>
                </a:lnTo>
                <a:lnTo>
                  <a:pt x="40734" y="40131"/>
                </a:lnTo>
                <a:lnTo>
                  <a:pt x="40495" y="40385"/>
                </a:lnTo>
                <a:lnTo>
                  <a:pt x="39659" y="41147"/>
                </a:lnTo>
                <a:close/>
              </a:path>
              <a:path w="53340" h="60960">
                <a:moveTo>
                  <a:pt x="15827" y="41909"/>
                </a:moveTo>
                <a:lnTo>
                  <a:pt x="12960" y="39877"/>
                </a:lnTo>
                <a:lnTo>
                  <a:pt x="14343" y="39877"/>
                </a:lnTo>
                <a:lnTo>
                  <a:pt x="15827" y="41909"/>
                </a:lnTo>
                <a:close/>
              </a:path>
              <a:path w="53340" h="60960">
                <a:moveTo>
                  <a:pt x="51246" y="42798"/>
                </a:moveTo>
                <a:lnTo>
                  <a:pt x="46995" y="41147"/>
                </a:lnTo>
                <a:lnTo>
                  <a:pt x="47407" y="41147"/>
                </a:lnTo>
                <a:lnTo>
                  <a:pt x="48259" y="39877"/>
                </a:lnTo>
                <a:lnTo>
                  <a:pt x="51670" y="42163"/>
                </a:lnTo>
                <a:lnTo>
                  <a:pt x="51246" y="42798"/>
                </a:lnTo>
                <a:close/>
              </a:path>
              <a:path w="53340" h="60960">
                <a:moveTo>
                  <a:pt x="9611" y="43433"/>
                </a:moveTo>
                <a:lnTo>
                  <a:pt x="6964" y="43433"/>
                </a:lnTo>
                <a:lnTo>
                  <a:pt x="6453" y="41147"/>
                </a:lnTo>
                <a:lnTo>
                  <a:pt x="7421" y="41147"/>
                </a:lnTo>
                <a:lnTo>
                  <a:pt x="10153" y="40385"/>
                </a:lnTo>
                <a:lnTo>
                  <a:pt x="9882" y="41909"/>
                </a:lnTo>
                <a:lnTo>
                  <a:pt x="9792" y="42417"/>
                </a:lnTo>
                <a:lnTo>
                  <a:pt x="9679" y="43052"/>
                </a:lnTo>
                <a:lnTo>
                  <a:pt x="9611" y="43433"/>
                </a:lnTo>
                <a:close/>
              </a:path>
              <a:path w="53340" h="60960">
                <a:moveTo>
                  <a:pt x="42120" y="42417"/>
                </a:moveTo>
                <a:lnTo>
                  <a:pt x="39838" y="42417"/>
                </a:lnTo>
                <a:lnTo>
                  <a:pt x="41310" y="40512"/>
                </a:lnTo>
                <a:lnTo>
                  <a:pt x="43514" y="40512"/>
                </a:lnTo>
                <a:lnTo>
                  <a:pt x="42120" y="42417"/>
                </a:lnTo>
                <a:close/>
              </a:path>
              <a:path w="53340" h="60960">
                <a:moveTo>
                  <a:pt x="46793" y="41909"/>
                </a:moveTo>
                <a:lnTo>
                  <a:pt x="46524" y="41147"/>
                </a:lnTo>
                <a:lnTo>
                  <a:pt x="46467" y="40893"/>
                </a:lnTo>
                <a:lnTo>
                  <a:pt x="47037" y="41147"/>
                </a:lnTo>
                <a:lnTo>
                  <a:pt x="47428" y="41147"/>
                </a:lnTo>
                <a:lnTo>
                  <a:pt x="46793" y="41909"/>
                </a:lnTo>
                <a:close/>
              </a:path>
              <a:path w="53340" h="60960">
                <a:moveTo>
                  <a:pt x="52626" y="42798"/>
                </a:moveTo>
                <a:lnTo>
                  <a:pt x="52085" y="42417"/>
                </a:lnTo>
                <a:lnTo>
                  <a:pt x="51670" y="42163"/>
                </a:lnTo>
                <a:lnTo>
                  <a:pt x="52069" y="41909"/>
                </a:lnTo>
                <a:lnTo>
                  <a:pt x="51744" y="41909"/>
                </a:lnTo>
                <a:lnTo>
                  <a:pt x="52626" y="42798"/>
                </a:lnTo>
                <a:close/>
              </a:path>
              <a:path w="53340" h="60960">
                <a:moveTo>
                  <a:pt x="46744" y="48259"/>
                </a:moveTo>
                <a:lnTo>
                  <a:pt x="44078" y="46989"/>
                </a:lnTo>
                <a:lnTo>
                  <a:pt x="45990" y="43052"/>
                </a:lnTo>
                <a:lnTo>
                  <a:pt x="46646" y="42163"/>
                </a:lnTo>
                <a:lnTo>
                  <a:pt x="46829" y="42417"/>
                </a:lnTo>
                <a:lnTo>
                  <a:pt x="47216" y="44068"/>
                </a:lnTo>
                <a:lnTo>
                  <a:pt x="47273" y="44322"/>
                </a:lnTo>
                <a:lnTo>
                  <a:pt x="45238" y="44322"/>
                </a:lnTo>
                <a:lnTo>
                  <a:pt x="46647" y="48005"/>
                </a:lnTo>
                <a:lnTo>
                  <a:pt x="46744" y="48259"/>
                </a:lnTo>
                <a:close/>
              </a:path>
              <a:path w="53340" h="60960">
                <a:moveTo>
                  <a:pt x="2274" y="45465"/>
                </a:moveTo>
                <a:lnTo>
                  <a:pt x="1373" y="44068"/>
                </a:lnTo>
                <a:lnTo>
                  <a:pt x="3822" y="43433"/>
                </a:lnTo>
                <a:lnTo>
                  <a:pt x="2274" y="45465"/>
                </a:lnTo>
                <a:close/>
              </a:path>
              <a:path w="53340" h="60960">
                <a:moveTo>
                  <a:pt x="7093" y="44068"/>
                </a:moveTo>
                <a:lnTo>
                  <a:pt x="6687" y="43433"/>
                </a:lnTo>
                <a:lnTo>
                  <a:pt x="6967" y="43433"/>
                </a:lnTo>
                <a:lnTo>
                  <a:pt x="7093" y="44068"/>
                </a:lnTo>
                <a:close/>
              </a:path>
              <a:path w="53340" h="60960">
                <a:moveTo>
                  <a:pt x="11527" y="48513"/>
                </a:moveTo>
                <a:lnTo>
                  <a:pt x="7704" y="48513"/>
                </a:lnTo>
                <a:lnTo>
                  <a:pt x="7676" y="48259"/>
                </a:lnTo>
                <a:lnTo>
                  <a:pt x="7564" y="47243"/>
                </a:lnTo>
                <a:lnTo>
                  <a:pt x="7450" y="46227"/>
                </a:lnTo>
                <a:lnTo>
                  <a:pt x="7346" y="45211"/>
                </a:lnTo>
                <a:lnTo>
                  <a:pt x="7134" y="44322"/>
                </a:lnTo>
                <a:lnTo>
                  <a:pt x="7733" y="45465"/>
                </a:lnTo>
                <a:lnTo>
                  <a:pt x="9134" y="48259"/>
                </a:lnTo>
                <a:lnTo>
                  <a:pt x="6868" y="48259"/>
                </a:lnTo>
                <a:lnTo>
                  <a:pt x="11527" y="48513"/>
                </a:lnTo>
                <a:close/>
              </a:path>
              <a:path w="53340" h="60960">
                <a:moveTo>
                  <a:pt x="47786" y="46481"/>
                </a:moveTo>
                <a:lnTo>
                  <a:pt x="45090" y="44322"/>
                </a:lnTo>
                <a:lnTo>
                  <a:pt x="47268" y="44322"/>
                </a:lnTo>
                <a:lnTo>
                  <a:pt x="47481" y="45211"/>
                </a:lnTo>
                <a:lnTo>
                  <a:pt x="47603" y="45719"/>
                </a:lnTo>
                <a:lnTo>
                  <a:pt x="47725" y="46227"/>
                </a:lnTo>
                <a:lnTo>
                  <a:pt x="47786" y="46481"/>
                </a:lnTo>
                <a:close/>
              </a:path>
              <a:path w="53340" h="60960">
                <a:moveTo>
                  <a:pt x="2411" y="45719"/>
                </a:moveTo>
                <a:lnTo>
                  <a:pt x="2150" y="45719"/>
                </a:lnTo>
                <a:lnTo>
                  <a:pt x="2274" y="45465"/>
                </a:lnTo>
                <a:lnTo>
                  <a:pt x="2411" y="45719"/>
                </a:lnTo>
                <a:close/>
              </a:path>
              <a:path w="53340" h="60960">
                <a:moveTo>
                  <a:pt x="1373" y="51434"/>
                </a:moveTo>
                <a:lnTo>
                  <a:pt x="657" y="50926"/>
                </a:lnTo>
                <a:lnTo>
                  <a:pt x="657" y="48513"/>
                </a:lnTo>
                <a:lnTo>
                  <a:pt x="0" y="48259"/>
                </a:lnTo>
                <a:lnTo>
                  <a:pt x="0" y="48005"/>
                </a:lnTo>
                <a:lnTo>
                  <a:pt x="985" y="47624"/>
                </a:lnTo>
                <a:lnTo>
                  <a:pt x="696" y="47624"/>
                </a:lnTo>
                <a:lnTo>
                  <a:pt x="776" y="47370"/>
                </a:lnTo>
                <a:lnTo>
                  <a:pt x="3046" y="46735"/>
                </a:lnTo>
                <a:lnTo>
                  <a:pt x="2398" y="45719"/>
                </a:lnTo>
                <a:lnTo>
                  <a:pt x="2191" y="45719"/>
                </a:lnTo>
                <a:lnTo>
                  <a:pt x="3344" y="46227"/>
                </a:lnTo>
                <a:lnTo>
                  <a:pt x="7704" y="48513"/>
                </a:lnTo>
                <a:lnTo>
                  <a:pt x="30053" y="48513"/>
                </a:lnTo>
                <a:lnTo>
                  <a:pt x="30089" y="49275"/>
                </a:lnTo>
                <a:lnTo>
                  <a:pt x="5793" y="49275"/>
                </a:lnTo>
                <a:lnTo>
                  <a:pt x="4957" y="49783"/>
                </a:lnTo>
                <a:lnTo>
                  <a:pt x="2991" y="49783"/>
                </a:lnTo>
                <a:lnTo>
                  <a:pt x="1373" y="51434"/>
                </a:lnTo>
                <a:close/>
              </a:path>
              <a:path w="53340" h="60960">
                <a:moveTo>
                  <a:pt x="38798" y="52802"/>
                </a:moveTo>
                <a:lnTo>
                  <a:pt x="37663" y="51434"/>
                </a:lnTo>
                <a:lnTo>
                  <a:pt x="33401" y="45719"/>
                </a:lnTo>
                <a:lnTo>
                  <a:pt x="41323" y="45719"/>
                </a:lnTo>
                <a:lnTo>
                  <a:pt x="41522" y="46227"/>
                </a:lnTo>
                <a:lnTo>
                  <a:pt x="38643" y="46227"/>
                </a:lnTo>
                <a:lnTo>
                  <a:pt x="37090" y="47370"/>
                </a:lnTo>
                <a:lnTo>
                  <a:pt x="38798" y="52802"/>
                </a:lnTo>
                <a:close/>
              </a:path>
              <a:path w="53340" h="60960">
                <a:moveTo>
                  <a:pt x="40973" y="47624"/>
                </a:moveTo>
                <a:lnTo>
                  <a:pt x="38643" y="46227"/>
                </a:lnTo>
                <a:lnTo>
                  <a:pt x="41522" y="46227"/>
                </a:lnTo>
                <a:lnTo>
                  <a:pt x="41624" y="46481"/>
                </a:lnTo>
                <a:lnTo>
                  <a:pt x="41725" y="46735"/>
                </a:lnTo>
                <a:lnTo>
                  <a:pt x="41827" y="46989"/>
                </a:lnTo>
                <a:lnTo>
                  <a:pt x="41928" y="47243"/>
                </a:lnTo>
                <a:lnTo>
                  <a:pt x="40973" y="47624"/>
                </a:lnTo>
                <a:close/>
              </a:path>
              <a:path w="53340" h="60960">
                <a:moveTo>
                  <a:pt x="13633" y="56006"/>
                </a:moveTo>
                <a:lnTo>
                  <a:pt x="8003" y="53593"/>
                </a:lnTo>
                <a:lnTo>
                  <a:pt x="8003" y="50672"/>
                </a:lnTo>
                <a:lnTo>
                  <a:pt x="6928" y="50291"/>
                </a:lnTo>
                <a:lnTo>
                  <a:pt x="6211" y="49783"/>
                </a:lnTo>
                <a:lnTo>
                  <a:pt x="5793" y="49275"/>
                </a:lnTo>
                <a:lnTo>
                  <a:pt x="29913" y="49275"/>
                </a:lnTo>
                <a:lnTo>
                  <a:pt x="30909" y="49783"/>
                </a:lnTo>
                <a:lnTo>
                  <a:pt x="34895" y="49783"/>
                </a:lnTo>
                <a:lnTo>
                  <a:pt x="35299" y="50164"/>
                </a:lnTo>
                <a:lnTo>
                  <a:pt x="35197" y="50672"/>
                </a:lnTo>
                <a:lnTo>
                  <a:pt x="35146" y="50926"/>
                </a:lnTo>
                <a:lnTo>
                  <a:pt x="20088" y="50926"/>
                </a:lnTo>
                <a:lnTo>
                  <a:pt x="19406" y="55244"/>
                </a:lnTo>
                <a:lnTo>
                  <a:pt x="19358" y="55498"/>
                </a:lnTo>
                <a:lnTo>
                  <a:pt x="14513" y="55498"/>
                </a:lnTo>
                <a:lnTo>
                  <a:pt x="13916" y="55879"/>
                </a:lnTo>
                <a:lnTo>
                  <a:pt x="13633" y="56006"/>
                </a:lnTo>
                <a:close/>
              </a:path>
              <a:path w="53340" h="60960">
                <a:moveTo>
                  <a:pt x="24906" y="59308"/>
                </a:moveTo>
                <a:lnTo>
                  <a:pt x="22218" y="56895"/>
                </a:lnTo>
                <a:lnTo>
                  <a:pt x="20021" y="50926"/>
                </a:lnTo>
                <a:lnTo>
                  <a:pt x="35092" y="50926"/>
                </a:lnTo>
                <a:lnTo>
                  <a:pt x="34354" y="52802"/>
                </a:lnTo>
                <a:lnTo>
                  <a:pt x="30142" y="52802"/>
                </a:lnTo>
                <a:lnTo>
                  <a:pt x="29744" y="54355"/>
                </a:lnTo>
                <a:lnTo>
                  <a:pt x="29503" y="54355"/>
                </a:lnTo>
                <a:lnTo>
                  <a:pt x="24906" y="59308"/>
                </a:lnTo>
                <a:close/>
              </a:path>
              <a:path w="53340" h="60960">
                <a:moveTo>
                  <a:pt x="33268" y="55244"/>
                </a:moveTo>
                <a:lnTo>
                  <a:pt x="31894" y="53339"/>
                </a:lnTo>
                <a:lnTo>
                  <a:pt x="29367" y="52802"/>
                </a:lnTo>
                <a:lnTo>
                  <a:pt x="34378" y="52802"/>
                </a:lnTo>
                <a:lnTo>
                  <a:pt x="36015" y="53720"/>
                </a:lnTo>
                <a:lnTo>
                  <a:pt x="33268" y="55244"/>
                </a:lnTo>
                <a:close/>
              </a:path>
              <a:path w="53340" h="60960">
                <a:moveTo>
                  <a:pt x="17320" y="57657"/>
                </a:moveTo>
                <a:lnTo>
                  <a:pt x="13633" y="56006"/>
                </a:lnTo>
                <a:lnTo>
                  <a:pt x="13916" y="55879"/>
                </a:lnTo>
                <a:lnTo>
                  <a:pt x="14513" y="55498"/>
                </a:lnTo>
                <a:lnTo>
                  <a:pt x="17320" y="57657"/>
                </a:lnTo>
                <a:close/>
              </a:path>
              <a:path w="53340" h="60960">
                <a:moveTo>
                  <a:pt x="19172" y="57657"/>
                </a:moveTo>
                <a:lnTo>
                  <a:pt x="17320" y="57657"/>
                </a:lnTo>
                <a:lnTo>
                  <a:pt x="14513" y="55498"/>
                </a:lnTo>
                <a:lnTo>
                  <a:pt x="19358" y="55498"/>
                </a:lnTo>
                <a:lnTo>
                  <a:pt x="19235" y="56260"/>
                </a:lnTo>
                <a:lnTo>
                  <a:pt x="19172" y="57657"/>
                </a:lnTo>
                <a:close/>
              </a:path>
              <a:path w="53340" h="60960">
                <a:moveTo>
                  <a:pt x="18336" y="60959"/>
                </a:moveTo>
                <a:lnTo>
                  <a:pt x="12841" y="60959"/>
                </a:lnTo>
                <a:lnTo>
                  <a:pt x="13862" y="57657"/>
                </a:lnTo>
                <a:lnTo>
                  <a:pt x="13916" y="57403"/>
                </a:lnTo>
                <a:lnTo>
                  <a:pt x="12303" y="57403"/>
                </a:lnTo>
                <a:lnTo>
                  <a:pt x="12363" y="56260"/>
                </a:lnTo>
                <a:lnTo>
                  <a:pt x="13633" y="56006"/>
                </a:lnTo>
                <a:lnTo>
                  <a:pt x="17320" y="57657"/>
                </a:lnTo>
                <a:lnTo>
                  <a:pt x="19172" y="57657"/>
                </a:lnTo>
                <a:lnTo>
                  <a:pt x="18336" y="60959"/>
                </a:lnTo>
                <a:close/>
              </a:path>
            </a:pathLst>
          </a:custGeom>
          <a:solidFill>
            <a:srgbClr val="E43299"/>
          </a:solidFill>
        </p:spPr>
        <p:txBody>
          <a:bodyPr wrap="square" lIns="0" tIns="0" rIns="0" bIns="0" rtlCol="0"/>
          <a:lstStyle/>
          <a:p>
            <a:endParaRPr/>
          </a:p>
        </p:txBody>
      </p:sp>
      <p:sp>
        <p:nvSpPr>
          <p:cNvPr id="144" name="object 144"/>
          <p:cNvSpPr/>
          <p:nvPr/>
        </p:nvSpPr>
        <p:spPr>
          <a:xfrm>
            <a:off x="15151334" y="2036471"/>
            <a:ext cx="55880" cy="48895"/>
          </a:xfrm>
          <a:custGeom>
            <a:avLst/>
            <a:gdLst/>
            <a:ahLst/>
            <a:cxnLst/>
            <a:rect l="l" t="t" r="r" b="b"/>
            <a:pathLst>
              <a:path w="55880" h="48894">
                <a:moveTo>
                  <a:pt x="53520" y="26877"/>
                </a:moveTo>
                <a:lnTo>
                  <a:pt x="17978" y="26877"/>
                </a:lnTo>
                <a:lnTo>
                  <a:pt x="19985" y="22039"/>
                </a:lnTo>
                <a:lnTo>
                  <a:pt x="20084" y="21800"/>
                </a:lnTo>
                <a:lnTo>
                  <a:pt x="20208" y="21502"/>
                </a:lnTo>
                <a:lnTo>
                  <a:pt x="20307" y="21263"/>
                </a:lnTo>
                <a:lnTo>
                  <a:pt x="18410" y="19452"/>
                </a:lnTo>
                <a:lnTo>
                  <a:pt x="18157" y="17679"/>
                </a:lnTo>
                <a:lnTo>
                  <a:pt x="19152" y="16922"/>
                </a:lnTo>
                <a:lnTo>
                  <a:pt x="8209" y="16922"/>
                </a:lnTo>
                <a:lnTo>
                  <a:pt x="16066" y="13976"/>
                </a:lnTo>
                <a:lnTo>
                  <a:pt x="18694" y="13617"/>
                </a:lnTo>
                <a:lnTo>
                  <a:pt x="18993" y="11467"/>
                </a:lnTo>
                <a:lnTo>
                  <a:pt x="19949" y="10093"/>
                </a:lnTo>
                <a:lnTo>
                  <a:pt x="21561" y="9556"/>
                </a:lnTo>
                <a:lnTo>
                  <a:pt x="20128" y="8122"/>
                </a:lnTo>
                <a:lnTo>
                  <a:pt x="20367" y="6928"/>
                </a:lnTo>
                <a:lnTo>
                  <a:pt x="21083" y="5256"/>
                </a:lnTo>
                <a:lnTo>
                  <a:pt x="21143" y="5076"/>
                </a:lnTo>
                <a:lnTo>
                  <a:pt x="23532" y="2090"/>
                </a:lnTo>
                <a:lnTo>
                  <a:pt x="24906" y="477"/>
                </a:lnTo>
                <a:lnTo>
                  <a:pt x="25802" y="238"/>
                </a:lnTo>
                <a:lnTo>
                  <a:pt x="27773" y="0"/>
                </a:lnTo>
                <a:lnTo>
                  <a:pt x="33057" y="5076"/>
                </a:lnTo>
                <a:lnTo>
                  <a:pt x="47781" y="21502"/>
                </a:lnTo>
                <a:lnTo>
                  <a:pt x="48438" y="21800"/>
                </a:lnTo>
                <a:lnTo>
                  <a:pt x="49060" y="22039"/>
                </a:lnTo>
                <a:lnTo>
                  <a:pt x="50121" y="23114"/>
                </a:lnTo>
                <a:lnTo>
                  <a:pt x="53520" y="26877"/>
                </a:lnTo>
                <a:close/>
              </a:path>
              <a:path w="55880" h="48894">
                <a:moveTo>
                  <a:pt x="10807" y="20334"/>
                </a:moveTo>
                <a:lnTo>
                  <a:pt x="7857" y="16922"/>
                </a:lnTo>
                <a:lnTo>
                  <a:pt x="19152" y="16922"/>
                </a:lnTo>
                <a:lnTo>
                  <a:pt x="18786" y="17201"/>
                </a:lnTo>
                <a:lnTo>
                  <a:pt x="15469" y="17201"/>
                </a:lnTo>
                <a:lnTo>
                  <a:pt x="10807" y="20334"/>
                </a:lnTo>
                <a:close/>
              </a:path>
              <a:path w="55880" h="48894">
                <a:moveTo>
                  <a:pt x="12244" y="22039"/>
                </a:moveTo>
                <a:lnTo>
                  <a:pt x="10807" y="20334"/>
                </a:lnTo>
                <a:lnTo>
                  <a:pt x="15469" y="17201"/>
                </a:lnTo>
                <a:lnTo>
                  <a:pt x="16344" y="20187"/>
                </a:lnTo>
                <a:lnTo>
                  <a:pt x="16449" y="20546"/>
                </a:lnTo>
                <a:lnTo>
                  <a:pt x="16517" y="20778"/>
                </a:lnTo>
                <a:lnTo>
                  <a:pt x="12244" y="22039"/>
                </a:lnTo>
                <a:close/>
              </a:path>
              <a:path w="55880" h="48894">
                <a:moveTo>
                  <a:pt x="16517" y="20778"/>
                </a:moveTo>
                <a:lnTo>
                  <a:pt x="15469" y="17201"/>
                </a:lnTo>
                <a:lnTo>
                  <a:pt x="18786" y="17201"/>
                </a:lnTo>
                <a:lnTo>
                  <a:pt x="18157" y="17679"/>
                </a:lnTo>
                <a:lnTo>
                  <a:pt x="17679" y="18754"/>
                </a:lnTo>
                <a:lnTo>
                  <a:pt x="18410" y="19452"/>
                </a:lnTo>
                <a:lnTo>
                  <a:pt x="18515" y="20187"/>
                </a:lnTo>
                <a:lnTo>
                  <a:pt x="16517" y="20778"/>
                </a:lnTo>
                <a:close/>
              </a:path>
              <a:path w="55880" h="48894">
                <a:moveTo>
                  <a:pt x="18410" y="19452"/>
                </a:moveTo>
                <a:lnTo>
                  <a:pt x="17679" y="18754"/>
                </a:lnTo>
                <a:lnTo>
                  <a:pt x="18157" y="17679"/>
                </a:lnTo>
                <a:lnTo>
                  <a:pt x="18310" y="18754"/>
                </a:lnTo>
                <a:lnTo>
                  <a:pt x="18410" y="19452"/>
                </a:lnTo>
                <a:close/>
              </a:path>
              <a:path w="55880" h="48894">
                <a:moveTo>
                  <a:pt x="12244" y="22039"/>
                </a:moveTo>
                <a:lnTo>
                  <a:pt x="8270" y="22039"/>
                </a:lnTo>
                <a:lnTo>
                  <a:pt x="10807" y="20334"/>
                </a:lnTo>
                <a:lnTo>
                  <a:pt x="12244" y="22039"/>
                </a:lnTo>
                <a:close/>
              </a:path>
              <a:path w="55880" h="48894">
                <a:moveTo>
                  <a:pt x="48236" y="27883"/>
                </a:moveTo>
                <a:lnTo>
                  <a:pt x="10235" y="27883"/>
                </a:lnTo>
                <a:lnTo>
                  <a:pt x="10634" y="27520"/>
                </a:lnTo>
                <a:lnTo>
                  <a:pt x="10760" y="27355"/>
                </a:lnTo>
                <a:lnTo>
                  <a:pt x="10810" y="25802"/>
                </a:lnTo>
                <a:lnTo>
                  <a:pt x="7863" y="22039"/>
                </a:lnTo>
                <a:lnTo>
                  <a:pt x="12244" y="22039"/>
                </a:lnTo>
                <a:lnTo>
                  <a:pt x="17978" y="26877"/>
                </a:lnTo>
                <a:lnTo>
                  <a:pt x="53520" y="26877"/>
                </a:lnTo>
                <a:lnTo>
                  <a:pt x="53935" y="27355"/>
                </a:lnTo>
                <a:lnTo>
                  <a:pt x="48558" y="27355"/>
                </a:lnTo>
                <a:lnTo>
                  <a:pt x="48236" y="27883"/>
                </a:lnTo>
                <a:close/>
              </a:path>
              <a:path w="55880" h="48894">
                <a:moveTo>
                  <a:pt x="9616" y="48558"/>
                </a:moveTo>
                <a:lnTo>
                  <a:pt x="8122" y="47543"/>
                </a:lnTo>
                <a:lnTo>
                  <a:pt x="7645" y="47244"/>
                </a:lnTo>
                <a:lnTo>
                  <a:pt x="4300" y="43660"/>
                </a:lnTo>
                <a:lnTo>
                  <a:pt x="3918" y="41749"/>
                </a:lnTo>
                <a:lnTo>
                  <a:pt x="4175" y="41749"/>
                </a:lnTo>
                <a:lnTo>
                  <a:pt x="6749" y="40435"/>
                </a:lnTo>
                <a:lnTo>
                  <a:pt x="8063" y="39957"/>
                </a:lnTo>
                <a:lnTo>
                  <a:pt x="3583" y="36374"/>
                </a:lnTo>
                <a:lnTo>
                  <a:pt x="0" y="31177"/>
                </a:lnTo>
                <a:lnTo>
                  <a:pt x="7167" y="28729"/>
                </a:lnTo>
                <a:lnTo>
                  <a:pt x="7102" y="27883"/>
                </a:lnTo>
                <a:lnTo>
                  <a:pt x="6988" y="26399"/>
                </a:lnTo>
                <a:lnTo>
                  <a:pt x="8899" y="26160"/>
                </a:lnTo>
                <a:lnTo>
                  <a:pt x="10011" y="27883"/>
                </a:lnTo>
                <a:lnTo>
                  <a:pt x="48236" y="27883"/>
                </a:lnTo>
                <a:lnTo>
                  <a:pt x="47722" y="28729"/>
                </a:lnTo>
                <a:lnTo>
                  <a:pt x="47602" y="28908"/>
                </a:lnTo>
                <a:lnTo>
                  <a:pt x="48498" y="29983"/>
                </a:lnTo>
                <a:lnTo>
                  <a:pt x="48498" y="30222"/>
                </a:lnTo>
                <a:lnTo>
                  <a:pt x="35000" y="30222"/>
                </a:lnTo>
                <a:lnTo>
                  <a:pt x="35597" y="34761"/>
                </a:lnTo>
                <a:lnTo>
                  <a:pt x="35714" y="35776"/>
                </a:lnTo>
                <a:lnTo>
                  <a:pt x="35838" y="36852"/>
                </a:lnTo>
                <a:lnTo>
                  <a:pt x="35956" y="37867"/>
                </a:lnTo>
                <a:lnTo>
                  <a:pt x="33387" y="38763"/>
                </a:lnTo>
                <a:lnTo>
                  <a:pt x="31381" y="40435"/>
                </a:lnTo>
                <a:lnTo>
                  <a:pt x="30743" y="41271"/>
                </a:lnTo>
                <a:lnTo>
                  <a:pt x="24309" y="41271"/>
                </a:lnTo>
                <a:lnTo>
                  <a:pt x="22756" y="41749"/>
                </a:lnTo>
                <a:lnTo>
                  <a:pt x="19530" y="46050"/>
                </a:lnTo>
                <a:lnTo>
                  <a:pt x="19659" y="46408"/>
                </a:lnTo>
                <a:lnTo>
                  <a:pt x="11646" y="46408"/>
                </a:lnTo>
                <a:lnTo>
                  <a:pt x="11054" y="47543"/>
                </a:lnTo>
                <a:lnTo>
                  <a:pt x="10930" y="47782"/>
                </a:lnTo>
                <a:lnTo>
                  <a:pt x="9616" y="48558"/>
                </a:lnTo>
                <a:close/>
              </a:path>
              <a:path w="55880" h="48894">
                <a:moveTo>
                  <a:pt x="54079" y="27520"/>
                </a:moveTo>
                <a:lnTo>
                  <a:pt x="48558" y="27355"/>
                </a:lnTo>
                <a:lnTo>
                  <a:pt x="53935" y="27355"/>
                </a:lnTo>
                <a:lnTo>
                  <a:pt x="54079" y="27520"/>
                </a:lnTo>
                <a:close/>
              </a:path>
              <a:path w="55880" h="48894">
                <a:moveTo>
                  <a:pt x="54394" y="27883"/>
                </a:moveTo>
                <a:lnTo>
                  <a:pt x="54079" y="27520"/>
                </a:lnTo>
                <a:lnTo>
                  <a:pt x="54534" y="27520"/>
                </a:lnTo>
                <a:lnTo>
                  <a:pt x="54394" y="27883"/>
                </a:lnTo>
                <a:close/>
              </a:path>
              <a:path w="55880" h="48894">
                <a:moveTo>
                  <a:pt x="52918" y="31655"/>
                </a:moveTo>
                <a:lnTo>
                  <a:pt x="54456" y="27883"/>
                </a:lnTo>
                <a:lnTo>
                  <a:pt x="55128" y="28729"/>
                </a:lnTo>
                <a:lnTo>
                  <a:pt x="54884" y="29983"/>
                </a:lnTo>
                <a:lnTo>
                  <a:pt x="54791" y="30461"/>
                </a:lnTo>
                <a:lnTo>
                  <a:pt x="54722" y="30819"/>
                </a:lnTo>
                <a:lnTo>
                  <a:pt x="55546" y="30819"/>
                </a:lnTo>
                <a:lnTo>
                  <a:pt x="52918" y="31655"/>
                </a:lnTo>
                <a:close/>
              </a:path>
              <a:path w="55880" h="48894">
                <a:moveTo>
                  <a:pt x="41451" y="38763"/>
                </a:moveTo>
                <a:lnTo>
                  <a:pt x="38882" y="36374"/>
                </a:lnTo>
                <a:lnTo>
                  <a:pt x="37417" y="34761"/>
                </a:lnTo>
                <a:lnTo>
                  <a:pt x="35000" y="30222"/>
                </a:lnTo>
                <a:lnTo>
                  <a:pt x="48498" y="30222"/>
                </a:lnTo>
                <a:lnTo>
                  <a:pt x="48498" y="30461"/>
                </a:lnTo>
                <a:lnTo>
                  <a:pt x="46229" y="30461"/>
                </a:lnTo>
                <a:lnTo>
                  <a:pt x="47005" y="32432"/>
                </a:lnTo>
                <a:lnTo>
                  <a:pt x="49932" y="32432"/>
                </a:lnTo>
                <a:lnTo>
                  <a:pt x="49887" y="32671"/>
                </a:lnTo>
                <a:lnTo>
                  <a:pt x="46288" y="32671"/>
                </a:lnTo>
                <a:lnTo>
                  <a:pt x="44019" y="35776"/>
                </a:lnTo>
                <a:lnTo>
                  <a:pt x="45512" y="36852"/>
                </a:lnTo>
                <a:lnTo>
                  <a:pt x="43302" y="36852"/>
                </a:lnTo>
                <a:lnTo>
                  <a:pt x="41451" y="38763"/>
                </a:lnTo>
                <a:close/>
              </a:path>
              <a:path w="55880" h="48894">
                <a:moveTo>
                  <a:pt x="48498" y="31177"/>
                </a:moveTo>
                <a:lnTo>
                  <a:pt x="46229" y="30461"/>
                </a:lnTo>
                <a:lnTo>
                  <a:pt x="48498" y="30461"/>
                </a:lnTo>
                <a:lnTo>
                  <a:pt x="48498" y="31177"/>
                </a:lnTo>
                <a:close/>
              </a:path>
              <a:path w="55880" h="48894">
                <a:moveTo>
                  <a:pt x="49099" y="36374"/>
                </a:moveTo>
                <a:lnTo>
                  <a:pt x="48582" y="35776"/>
                </a:lnTo>
                <a:lnTo>
                  <a:pt x="46288" y="32671"/>
                </a:lnTo>
                <a:lnTo>
                  <a:pt x="49887" y="32671"/>
                </a:lnTo>
                <a:lnTo>
                  <a:pt x="49099" y="36374"/>
                </a:lnTo>
                <a:close/>
              </a:path>
              <a:path w="55880" h="48894">
                <a:moveTo>
                  <a:pt x="44317" y="37329"/>
                </a:moveTo>
                <a:lnTo>
                  <a:pt x="44198" y="37090"/>
                </a:lnTo>
                <a:lnTo>
                  <a:pt x="43302" y="36852"/>
                </a:lnTo>
                <a:lnTo>
                  <a:pt x="45512" y="36852"/>
                </a:lnTo>
                <a:lnTo>
                  <a:pt x="44317" y="37329"/>
                </a:lnTo>
                <a:close/>
              </a:path>
              <a:path w="55880" h="48894">
                <a:moveTo>
                  <a:pt x="29386" y="43242"/>
                </a:moveTo>
                <a:lnTo>
                  <a:pt x="27653" y="42526"/>
                </a:lnTo>
                <a:lnTo>
                  <a:pt x="24309" y="41271"/>
                </a:lnTo>
                <a:lnTo>
                  <a:pt x="30743" y="41271"/>
                </a:lnTo>
                <a:lnTo>
                  <a:pt x="29386" y="43242"/>
                </a:lnTo>
                <a:close/>
              </a:path>
              <a:path w="55880" h="48894">
                <a:moveTo>
                  <a:pt x="12254" y="47005"/>
                </a:moveTo>
                <a:lnTo>
                  <a:pt x="12005" y="47005"/>
                </a:lnTo>
                <a:lnTo>
                  <a:pt x="11646" y="46408"/>
                </a:lnTo>
                <a:lnTo>
                  <a:pt x="12363" y="46408"/>
                </a:lnTo>
                <a:lnTo>
                  <a:pt x="12254" y="47005"/>
                </a:lnTo>
                <a:close/>
              </a:path>
              <a:path w="55880" h="48894">
                <a:moveTo>
                  <a:pt x="13438" y="47005"/>
                </a:moveTo>
                <a:lnTo>
                  <a:pt x="12363" y="46408"/>
                </a:lnTo>
                <a:lnTo>
                  <a:pt x="16066" y="46408"/>
                </a:lnTo>
                <a:lnTo>
                  <a:pt x="14931" y="46826"/>
                </a:lnTo>
                <a:lnTo>
                  <a:pt x="13438" y="47005"/>
                </a:lnTo>
                <a:close/>
              </a:path>
              <a:path w="55880" h="48894">
                <a:moveTo>
                  <a:pt x="19650" y="48379"/>
                </a:moveTo>
                <a:lnTo>
                  <a:pt x="16245" y="47543"/>
                </a:lnTo>
                <a:lnTo>
                  <a:pt x="16160" y="47005"/>
                </a:lnTo>
                <a:lnTo>
                  <a:pt x="16066" y="46408"/>
                </a:lnTo>
                <a:lnTo>
                  <a:pt x="19659" y="46408"/>
                </a:lnTo>
                <a:lnTo>
                  <a:pt x="19810" y="46826"/>
                </a:lnTo>
                <a:lnTo>
                  <a:pt x="19874" y="47005"/>
                </a:lnTo>
                <a:lnTo>
                  <a:pt x="19948" y="47782"/>
                </a:lnTo>
                <a:lnTo>
                  <a:pt x="19650" y="48379"/>
                </a:lnTo>
                <a:close/>
              </a:path>
            </a:pathLst>
          </a:custGeom>
          <a:solidFill>
            <a:srgbClr val="D92EB9"/>
          </a:solidFill>
        </p:spPr>
        <p:txBody>
          <a:bodyPr wrap="square" lIns="0" tIns="0" rIns="0" bIns="0" rtlCol="0"/>
          <a:lstStyle/>
          <a:p>
            <a:endParaRPr/>
          </a:p>
        </p:txBody>
      </p:sp>
      <p:sp>
        <p:nvSpPr>
          <p:cNvPr id="145" name="object 145"/>
          <p:cNvSpPr/>
          <p:nvPr/>
        </p:nvSpPr>
        <p:spPr>
          <a:xfrm>
            <a:off x="14062067" y="2633855"/>
            <a:ext cx="43815" cy="113030"/>
          </a:xfrm>
          <a:custGeom>
            <a:avLst/>
            <a:gdLst/>
            <a:ahLst/>
            <a:cxnLst/>
            <a:rect l="l" t="t" r="r" b="b"/>
            <a:pathLst>
              <a:path w="43815" h="113030">
                <a:moveTo>
                  <a:pt x="36333" y="38659"/>
                </a:moveTo>
                <a:lnTo>
                  <a:pt x="27031" y="38659"/>
                </a:lnTo>
                <a:lnTo>
                  <a:pt x="30401" y="35940"/>
                </a:lnTo>
                <a:lnTo>
                  <a:pt x="27534" y="34289"/>
                </a:lnTo>
                <a:lnTo>
                  <a:pt x="28072" y="33019"/>
                </a:lnTo>
                <a:lnTo>
                  <a:pt x="29863" y="30352"/>
                </a:lnTo>
                <a:lnTo>
                  <a:pt x="28609" y="25145"/>
                </a:lnTo>
                <a:lnTo>
                  <a:pt x="30341" y="22732"/>
                </a:lnTo>
                <a:lnTo>
                  <a:pt x="34403" y="19557"/>
                </a:lnTo>
                <a:lnTo>
                  <a:pt x="34462" y="17017"/>
                </a:lnTo>
                <a:lnTo>
                  <a:pt x="35119" y="14985"/>
                </a:lnTo>
                <a:lnTo>
                  <a:pt x="36374" y="13588"/>
                </a:lnTo>
                <a:lnTo>
                  <a:pt x="35239" y="12445"/>
                </a:lnTo>
                <a:lnTo>
                  <a:pt x="35358" y="11048"/>
                </a:lnTo>
                <a:lnTo>
                  <a:pt x="36732" y="9524"/>
                </a:lnTo>
                <a:lnTo>
                  <a:pt x="35896" y="6857"/>
                </a:lnTo>
                <a:lnTo>
                  <a:pt x="35717" y="4952"/>
                </a:lnTo>
                <a:lnTo>
                  <a:pt x="38942" y="4317"/>
                </a:lnTo>
                <a:lnTo>
                  <a:pt x="40196" y="1269"/>
                </a:lnTo>
                <a:lnTo>
                  <a:pt x="41749" y="0"/>
                </a:lnTo>
                <a:lnTo>
                  <a:pt x="43501" y="126"/>
                </a:lnTo>
                <a:lnTo>
                  <a:pt x="41048" y="32130"/>
                </a:lnTo>
                <a:lnTo>
                  <a:pt x="40401" y="37591"/>
                </a:lnTo>
                <a:lnTo>
                  <a:pt x="40311" y="38353"/>
                </a:lnTo>
                <a:lnTo>
                  <a:pt x="36075" y="38353"/>
                </a:lnTo>
                <a:lnTo>
                  <a:pt x="36333" y="38659"/>
                </a:lnTo>
                <a:close/>
              </a:path>
              <a:path w="43815" h="113030">
                <a:moveTo>
                  <a:pt x="33566" y="54609"/>
                </a:moveTo>
                <a:lnTo>
                  <a:pt x="22332" y="54609"/>
                </a:lnTo>
                <a:lnTo>
                  <a:pt x="22815" y="53466"/>
                </a:lnTo>
                <a:lnTo>
                  <a:pt x="23831" y="52577"/>
                </a:lnTo>
                <a:lnTo>
                  <a:pt x="25264" y="52196"/>
                </a:lnTo>
                <a:lnTo>
                  <a:pt x="21024" y="49656"/>
                </a:lnTo>
                <a:lnTo>
                  <a:pt x="14872" y="45211"/>
                </a:lnTo>
                <a:lnTo>
                  <a:pt x="21083" y="41020"/>
                </a:lnTo>
                <a:lnTo>
                  <a:pt x="21920" y="40131"/>
                </a:lnTo>
                <a:lnTo>
                  <a:pt x="22935" y="39115"/>
                </a:lnTo>
                <a:lnTo>
                  <a:pt x="24129" y="38099"/>
                </a:lnTo>
                <a:lnTo>
                  <a:pt x="26601" y="38659"/>
                </a:lnTo>
                <a:lnTo>
                  <a:pt x="36333" y="38659"/>
                </a:lnTo>
                <a:lnTo>
                  <a:pt x="36318" y="42417"/>
                </a:lnTo>
                <a:lnTo>
                  <a:pt x="31237" y="42417"/>
                </a:lnTo>
                <a:lnTo>
                  <a:pt x="29632" y="47243"/>
                </a:lnTo>
                <a:lnTo>
                  <a:pt x="29505" y="47624"/>
                </a:lnTo>
                <a:lnTo>
                  <a:pt x="33089" y="48513"/>
                </a:lnTo>
                <a:lnTo>
                  <a:pt x="33572" y="49656"/>
                </a:lnTo>
                <a:lnTo>
                  <a:pt x="35209" y="52450"/>
                </a:lnTo>
                <a:lnTo>
                  <a:pt x="35358" y="52704"/>
                </a:lnTo>
                <a:lnTo>
                  <a:pt x="33148" y="53085"/>
                </a:lnTo>
                <a:lnTo>
                  <a:pt x="33566" y="54609"/>
                </a:lnTo>
                <a:close/>
              </a:path>
              <a:path w="43815" h="113030">
                <a:moveTo>
                  <a:pt x="39838" y="42798"/>
                </a:moveTo>
                <a:lnTo>
                  <a:pt x="36075" y="38353"/>
                </a:lnTo>
                <a:lnTo>
                  <a:pt x="40311" y="38353"/>
                </a:lnTo>
                <a:lnTo>
                  <a:pt x="39876" y="42417"/>
                </a:lnTo>
                <a:lnTo>
                  <a:pt x="39838" y="42798"/>
                </a:lnTo>
                <a:close/>
              </a:path>
              <a:path w="43815" h="113030">
                <a:moveTo>
                  <a:pt x="33925" y="45592"/>
                </a:moveTo>
                <a:lnTo>
                  <a:pt x="31237" y="42417"/>
                </a:lnTo>
                <a:lnTo>
                  <a:pt x="36318" y="42417"/>
                </a:lnTo>
                <a:lnTo>
                  <a:pt x="37329" y="44068"/>
                </a:lnTo>
                <a:lnTo>
                  <a:pt x="36922" y="44068"/>
                </a:lnTo>
                <a:lnTo>
                  <a:pt x="33925" y="45592"/>
                </a:lnTo>
                <a:close/>
              </a:path>
              <a:path w="43815" h="113030">
                <a:moveTo>
                  <a:pt x="36792" y="48005"/>
                </a:moveTo>
                <a:lnTo>
                  <a:pt x="37057" y="46100"/>
                </a:lnTo>
                <a:lnTo>
                  <a:pt x="37145" y="45465"/>
                </a:lnTo>
                <a:lnTo>
                  <a:pt x="37269" y="44576"/>
                </a:lnTo>
                <a:lnTo>
                  <a:pt x="36473" y="44068"/>
                </a:lnTo>
                <a:lnTo>
                  <a:pt x="37329" y="44068"/>
                </a:lnTo>
                <a:lnTo>
                  <a:pt x="38932" y="43179"/>
                </a:lnTo>
                <a:lnTo>
                  <a:pt x="38524" y="43179"/>
                </a:lnTo>
                <a:lnTo>
                  <a:pt x="39061" y="43560"/>
                </a:lnTo>
                <a:lnTo>
                  <a:pt x="39296" y="43560"/>
                </a:lnTo>
                <a:lnTo>
                  <a:pt x="39074" y="44068"/>
                </a:lnTo>
                <a:lnTo>
                  <a:pt x="38788" y="44576"/>
                </a:lnTo>
                <a:lnTo>
                  <a:pt x="38106" y="46100"/>
                </a:lnTo>
                <a:lnTo>
                  <a:pt x="39061" y="47243"/>
                </a:lnTo>
                <a:lnTo>
                  <a:pt x="36792" y="48005"/>
                </a:lnTo>
                <a:close/>
              </a:path>
              <a:path w="43815" h="113030">
                <a:moveTo>
                  <a:pt x="22891" y="65531"/>
                </a:moveTo>
                <a:lnTo>
                  <a:pt x="12483" y="65531"/>
                </a:lnTo>
                <a:lnTo>
                  <a:pt x="13530" y="64007"/>
                </a:lnTo>
                <a:lnTo>
                  <a:pt x="14812" y="62356"/>
                </a:lnTo>
                <a:lnTo>
                  <a:pt x="16305" y="61213"/>
                </a:lnTo>
                <a:lnTo>
                  <a:pt x="14819" y="59181"/>
                </a:lnTo>
                <a:lnTo>
                  <a:pt x="14743" y="57403"/>
                </a:lnTo>
                <a:lnTo>
                  <a:pt x="17500" y="56006"/>
                </a:lnTo>
                <a:lnTo>
                  <a:pt x="17559" y="52450"/>
                </a:lnTo>
                <a:lnTo>
                  <a:pt x="20367" y="52196"/>
                </a:lnTo>
                <a:lnTo>
                  <a:pt x="22182" y="54609"/>
                </a:lnTo>
                <a:lnTo>
                  <a:pt x="33614" y="54609"/>
                </a:lnTo>
                <a:lnTo>
                  <a:pt x="33003" y="58927"/>
                </a:lnTo>
                <a:lnTo>
                  <a:pt x="32969" y="59181"/>
                </a:lnTo>
                <a:lnTo>
                  <a:pt x="32850" y="59816"/>
                </a:lnTo>
                <a:lnTo>
                  <a:pt x="31894" y="60451"/>
                </a:lnTo>
                <a:lnTo>
                  <a:pt x="31784" y="61213"/>
                </a:lnTo>
                <a:lnTo>
                  <a:pt x="31635" y="61975"/>
                </a:lnTo>
                <a:lnTo>
                  <a:pt x="30640" y="61975"/>
                </a:lnTo>
                <a:lnTo>
                  <a:pt x="29631" y="62356"/>
                </a:lnTo>
                <a:lnTo>
                  <a:pt x="26339" y="62356"/>
                </a:lnTo>
                <a:lnTo>
                  <a:pt x="26171" y="62991"/>
                </a:lnTo>
                <a:lnTo>
                  <a:pt x="26070" y="63372"/>
                </a:lnTo>
                <a:lnTo>
                  <a:pt x="21203" y="64261"/>
                </a:lnTo>
                <a:lnTo>
                  <a:pt x="22891" y="65531"/>
                </a:lnTo>
                <a:close/>
              </a:path>
              <a:path w="43815" h="113030">
                <a:moveTo>
                  <a:pt x="33387" y="67309"/>
                </a:moveTo>
                <a:lnTo>
                  <a:pt x="30323" y="62991"/>
                </a:lnTo>
                <a:lnTo>
                  <a:pt x="30521" y="62356"/>
                </a:lnTo>
                <a:lnTo>
                  <a:pt x="30640" y="61975"/>
                </a:lnTo>
                <a:lnTo>
                  <a:pt x="31635" y="61975"/>
                </a:lnTo>
                <a:lnTo>
                  <a:pt x="31548" y="62356"/>
                </a:lnTo>
                <a:lnTo>
                  <a:pt x="31296" y="62356"/>
                </a:lnTo>
                <a:lnTo>
                  <a:pt x="33686" y="62991"/>
                </a:lnTo>
                <a:lnTo>
                  <a:pt x="34187" y="62991"/>
                </a:lnTo>
                <a:lnTo>
                  <a:pt x="33433" y="67055"/>
                </a:lnTo>
                <a:lnTo>
                  <a:pt x="33387" y="67309"/>
                </a:lnTo>
                <a:close/>
              </a:path>
              <a:path w="43815" h="113030">
                <a:moveTo>
                  <a:pt x="32243" y="67055"/>
                </a:moveTo>
                <a:lnTo>
                  <a:pt x="25085" y="67055"/>
                </a:lnTo>
                <a:lnTo>
                  <a:pt x="26070" y="63372"/>
                </a:lnTo>
                <a:lnTo>
                  <a:pt x="28191" y="62991"/>
                </a:lnTo>
                <a:lnTo>
                  <a:pt x="26171" y="62991"/>
                </a:lnTo>
                <a:lnTo>
                  <a:pt x="26339" y="62356"/>
                </a:lnTo>
                <a:lnTo>
                  <a:pt x="27875" y="62991"/>
                </a:lnTo>
                <a:lnTo>
                  <a:pt x="28191" y="62991"/>
                </a:lnTo>
                <a:lnTo>
                  <a:pt x="26070" y="63372"/>
                </a:lnTo>
                <a:lnTo>
                  <a:pt x="28912" y="63372"/>
                </a:lnTo>
                <a:lnTo>
                  <a:pt x="30640" y="64007"/>
                </a:lnTo>
                <a:lnTo>
                  <a:pt x="32243" y="67055"/>
                </a:lnTo>
                <a:close/>
              </a:path>
              <a:path w="43815" h="113030">
                <a:moveTo>
                  <a:pt x="28358" y="62991"/>
                </a:moveTo>
                <a:lnTo>
                  <a:pt x="27875" y="62991"/>
                </a:lnTo>
                <a:lnTo>
                  <a:pt x="26339" y="62356"/>
                </a:lnTo>
                <a:lnTo>
                  <a:pt x="29631" y="62356"/>
                </a:lnTo>
                <a:lnTo>
                  <a:pt x="28358" y="62991"/>
                </a:lnTo>
                <a:close/>
              </a:path>
              <a:path w="43815" h="113030">
                <a:moveTo>
                  <a:pt x="7160" y="80644"/>
                </a:moveTo>
                <a:lnTo>
                  <a:pt x="7032" y="80644"/>
                </a:lnTo>
                <a:lnTo>
                  <a:pt x="5738" y="78104"/>
                </a:lnTo>
                <a:lnTo>
                  <a:pt x="9317" y="75945"/>
                </a:lnTo>
                <a:lnTo>
                  <a:pt x="8302" y="74421"/>
                </a:lnTo>
                <a:lnTo>
                  <a:pt x="8462" y="73024"/>
                </a:lnTo>
                <a:lnTo>
                  <a:pt x="8481" y="72770"/>
                </a:lnTo>
                <a:lnTo>
                  <a:pt x="9855" y="70992"/>
                </a:lnTo>
                <a:lnTo>
                  <a:pt x="3762" y="69595"/>
                </a:lnTo>
                <a:lnTo>
                  <a:pt x="8182" y="64769"/>
                </a:lnTo>
                <a:lnTo>
                  <a:pt x="12483" y="65531"/>
                </a:lnTo>
                <a:lnTo>
                  <a:pt x="22891" y="65531"/>
                </a:lnTo>
                <a:lnTo>
                  <a:pt x="25085" y="67055"/>
                </a:lnTo>
                <a:lnTo>
                  <a:pt x="32243" y="67055"/>
                </a:lnTo>
                <a:lnTo>
                  <a:pt x="32369" y="67309"/>
                </a:lnTo>
                <a:lnTo>
                  <a:pt x="25802" y="68579"/>
                </a:lnTo>
                <a:lnTo>
                  <a:pt x="25667" y="69087"/>
                </a:lnTo>
                <a:lnTo>
                  <a:pt x="25566" y="69468"/>
                </a:lnTo>
                <a:lnTo>
                  <a:pt x="27115" y="69595"/>
                </a:lnTo>
                <a:lnTo>
                  <a:pt x="27773" y="70865"/>
                </a:lnTo>
                <a:lnTo>
                  <a:pt x="27892" y="73024"/>
                </a:lnTo>
                <a:lnTo>
                  <a:pt x="29223" y="75310"/>
                </a:lnTo>
                <a:lnTo>
                  <a:pt x="22457" y="75310"/>
                </a:lnTo>
                <a:lnTo>
                  <a:pt x="20008" y="75945"/>
                </a:lnTo>
                <a:lnTo>
                  <a:pt x="20704" y="77850"/>
                </a:lnTo>
                <a:lnTo>
                  <a:pt x="19112" y="78358"/>
                </a:lnTo>
                <a:lnTo>
                  <a:pt x="22016" y="78358"/>
                </a:lnTo>
                <a:lnTo>
                  <a:pt x="20957" y="80136"/>
                </a:lnTo>
                <a:lnTo>
                  <a:pt x="11049" y="80136"/>
                </a:lnTo>
                <a:lnTo>
                  <a:pt x="7160" y="80644"/>
                </a:lnTo>
                <a:close/>
              </a:path>
              <a:path w="43815" h="113030">
                <a:moveTo>
                  <a:pt x="27150" y="69595"/>
                </a:moveTo>
                <a:lnTo>
                  <a:pt x="25766" y="69595"/>
                </a:lnTo>
                <a:lnTo>
                  <a:pt x="26817" y="69087"/>
                </a:lnTo>
                <a:lnTo>
                  <a:pt x="27066" y="69468"/>
                </a:lnTo>
                <a:close/>
              </a:path>
              <a:path w="43815" h="113030">
                <a:moveTo>
                  <a:pt x="22989" y="78739"/>
                </a:moveTo>
                <a:lnTo>
                  <a:pt x="22551" y="75945"/>
                </a:lnTo>
                <a:lnTo>
                  <a:pt x="22452" y="75310"/>
                </a:lnTo>
                <a:lnTo>
                  <a:pt x="29565" y="75310"/>
                </a:lnTo>
                <a:lnTo>
                  <a:pt x="30520" y="74802"/>
                </a:lnTo>
                <a:lnTo>
                  <a:pt x="30281" y="75945"/>
                </a:lnTo>
                <a:lnTo>
                  <a:pt x="25145" y="75945"/>
                </a:lnTo>
                <a:lnTo>
                  <a:pt x="24954" y="77850"/>
                </a:lnTo>
                <a:lnTo>
                  <a:pt x="24249" y="77850"/>
                </a:lnTo>
                <a:lnTo>
                  <a:pt x="22989" y="78739"/>
                </a:lnTo>
                <a:close/>
              </a:path>
              <a:path w="43815" h="113030">
                <a:moveTo>
                  <a:pt x="20128" y="84835"/>
                </a:moveTo>
                <a:lnTo>
                  <a:pt x="21028" y="81025"/>
                </a:lnTo>
                <a:lnTo>
                  <a:pt x="21118" y="80644"/>
                </a:lnTo>
                <a:lnTo>
                  <a:pt x="21237" y="80136"/>
                </a:lnTo>
                <a:lnTo>
                  <a:pt x="21296" y="79882"/>
                </a:lnTo>
                <a:lnTo>
                  <a:pt x="23224" y="79882"/>
                </a:lnTo>
                <a:lnTo>
                  <a:pt x="23119" y="79628"/>
                </a:lnTo>
                <a:lnTo>
                  <a:pt x="23045" y="79120"/>
                </a:lnTo>
                <a:lnTo>
                  <a:pt x="22989" y="78739"/>
                </a:lnTo>
                <a:lnTo>
                  <a:pt x="24249" y="77850"/>
                </a:lnTo>
                <a:lnTo>
                  <a:pt x="23710" y="79628"/>
                </a:lnTo>
                <a:lnTo>
                  <a:pt x="23633" y="79882"/>
                </a:lnTo>
                <a:lnTo>
                  <a:pt x="22720" y="80136"/>
                </a:lnTo>
                <a:lnTo>
                  <a:pt x="23511" y="80136"/>
                </a:lnTo>
                <a:lnTo>
                  <a:pt x="22807" y="82549"/>
                </a:lnTo>
                <a:lnTo>
                  <a:pt x="22696" y="82930"/>
                </a:lnTo>
                <a:lnTo>
                  <a:pt x="20128" y="84835"/>
                </a:lnTo>
                <a:close/>
              </a:path>
              <a:path w="43815" h="113030">
                <a:moveTo>
                  <a:pt x="23663" y="79882"/>
                </a:moveTo>
                <a:lnTo>
                  <a:pt x="23711" y="79628"/>
                </a:lnTo>
                <a:lnTo>
                  <a:pt x="23865" y="79120"/>
                </a:lnTo>
                <a:lnTo>
                  <a:pt x="23981" y="78739"/>
                </a:lnTo>
                <a:lnTo>
                  <a:pt x="24098" y="78358"/>
                </a:lnTo>
                <a:lnTo>
                  <a:pt x="24175" y="78104"/>
                </a:lnTo>
                <a:lnTo>
                  <a:pt x="24954" y="77850"/>
                </a:lnTo>
                <a:lnTo>
                  <a:pt x="24839" y="79120"/>
                </a:lnTo>
                <a:lnTo>
                  <a:pt x="24787" y="79628"/>
                </a:lnTo>
                <a:lnTo>
                  <a:pt x="23663" y="79882"/>
                </a:lnTo>
                <a:close/>
              </a:path>
              <a:path w="43815" h="113030">
                <a:moveTo>
                  <a:pt x="22016" y="78358"/>
                </a:moveTo>
                <a:lnTo>
                  <a:pt x="19112" y="78358"/>
                </a:lnTo>
                <a:lnTo>
                  <a:pt x="22218" y="78104"/>
                </a:lnTo>
                <a:lnTo>
                  <a:pt x="22016" y="78358"/>
                </a:lnTo>
                <a:close/>
              </a:path>
              <a:path w="43815" h="113030">
                <a:moveTo>
                  <a:pt x="21237" y="80136"/>
                </a:moveTo>
                <a:lnTo>
                  <a:pt x="21094" y="80136"/>
                </a:lnTo>
                <a:lnTo>
                  <a:pt x="22989" y="78739"/>
                </a:lnTo>
                <a:lnTo>
                  <a:pt x="23038" y="79120"/>
                </a:lnTo>
                <a:lnTo>
                  <a:pt x="23154" y="79882"/>
                </a:lnTo>
                <a:lnTo>
                  <a:pt x="21296" y="79882"/>
                </a:lnTo>
                <a:lnTo>
                  <a:pt x="21237" y="80136"/>
                </a:lnTo>
                <a:close/>
              </a:path>
              <a:path w="43815" h="113030">
                <a:moveTo>
                  <a:pt x="0" y="87375"/>
                </a:moveTo>
                <a:lnTo>
                  <a:pt x="1102" y="81025"/>
                </a:lnTo>
                <a:lnTo>
                  <a:pt x="1168" y="80644"/>
                </a:lnTo>
                <a:lnTo>
                  <a:pt x="1257" y="80136"/>
                </a:lnTo>
                <a:lnTo>
                  <a:pt x="1345" y="79628"/>
                </a:lnTo>
                <a:lnTo>
                  <a:pt x="1433" y="79120"/>
                </a:lnTo>
                <a:lnTo>
                  <a:pt x="6981" y="80644"/>
                </a:lnTo>
                <a:lnTo>
                  <a:pt x="7160" y="80644"/>
                </a:lnTo>
                <a:lnTo>
                  <a:pt x="9090" y="82930"/>
                </a:lnTo>
                <a:lnTo>
                  <a:pt x="11885" y="84454"/>
                </a:lnTo>
                <a:lnTo>
                  <a:pt x="18097" y="84454"/>
                </a:lnTo>
                <a:lnTo>
                  <a:pt x="18097" y="85724"/>
                </a:lnTo>
                <a:lnTo>
                  <a:pt x="19291" y="86359"/>
                </a:lnTo>
                <a:lnTo>
                  <a:pt x="6629" y="86359"/>
                </a:lnTo>
                <a:lnTo>
                  <a:pt x="0" y="87375"/>
                </a:lnTo>
                <a:close/>
              </a:path>
              <a:path w="43815" h="113030">
                <a:moveTo>
                  <a:pt x="6773" y="80136"/>
                </a:moveTo>
                <a:lnTo>
                  <a:pt x="5132" y="80136"/>
                </a:lnTo>
                <a:lnTo>
                  <a:pt x="4207" y="79882"/>
                </a:lnTo>
                <a:lnTo>
                  <a:pt x="6644" y="79882"/>
                </a:lnTo>
                <a:lnTo>
                  <a:pt x="6773" y="80136"/>
                </a:lnTo>
                <a:close/>
              </a:path>
              <a:path w="43815" h="113030">
                <a:moveTo>
                  <a:pt x="20407" y="80644"/>
                </a:moveTo>
                <a:lnTo>
                  <a:pt x="20957" y="80136"/>
                </a:lnTo>
                <a:lnTo>
                  <a:pt x="21108" y="79882"/>
                </a:lnTo>
                <a:lnTo>
                  <a:pt x="21439" y="79882"/>
                </a:lnTo>
                <a:lnTo>
                  <a:pt x="20407" y="80644"/>
                </a:lnTo>
                <a:close/>
              </a:path>
              <a:path w="43815" h="113030">
                <a:moveTo>
                  <a:pt x="22877" y="80136"/>
                </a:moveTo>
                <a:lnTo>
                  <a:pt x="22720" y="80136"/>
                </a:lnTo>
                <a:lnTo>
                  <a:pt x="23622" y="79882"/>
                </a:lnTo>
                <a:lnTo>
                  <a:pt x="22877" y="80136"/>
                </a:lnTo>
                <a:close/>
              </a:path>
              <a:path w="43815" h="113030">
                <a:moveTo>
                  <a:pt x="23188" y="80136"/>
                </a:moveTo>
                <a:lnTo>
                  <a:pt x="22877" y="80136"/>
                </a:lnTo>
                <a:lnTo>
                  <a:pt x="23633" y="79882"/>
                </a:lnTo>
                <a:lnTo>
                  <a:pt x="23154" y="79882"/>
                </a:lnTo>
                <a:lnTo>
                  <a:pt x="23188" y="80136"/>
                </a:lnTo>
                <a:close/>
              </a:path>
              <a:path w="43815" h="113030">
                <a:moveTo>
                  <a:pt x="23511" y="80136"/>
                </a:moveTo>
                <a:lnTo>
                  <a:pt x="23286" y="80136"/>
                </a:lnTo>
                <a:lnTo>
                  <a:pt x="23224" y="79882"/>
                </a:lnTo>
                <a:lnTo>
                  <a:pt x="23585" y="79882"/>
                </a:lnTo>
                <a:lnTo>
                  <a:pt x="23511" y="80136"/>
                </a:lnTo>
                <a:close/>
              </a:path>
              <a:path w="43815" h="113030">
                <a:moveTo>
                  <a:pt x="18153" y="84454"/>
                </a:moveTo>
                <a:lnTo>
                  <a:pt x="11885" y="84454"/>
                </a:lnTo>
                <a:lnTo>
                  <a:pt x="11227" y="81025"/>
                </a:lnTo>
                <a:lnTo>
                  <a:pt x="11154" y="80644"/>
                </a:lnTo>
                <a:lnTo>
                  <a:pt x="11049" y="80136"/>
                </a:lnTo>
                <a:lnTo>
                  <a:pt x="21045" y="80136"/>
                </a:lnTo>
                <a:lnTo>
                  <a:pt x="19291" y="81025"/>
                </a:lnTo>
                <a:lnTo>
                  <a:pt x="19948" y="82549"/>
                </a:lnTo>
                <a:lnTo>
                  <a:pt x="18153" y="84454"/>
                </a:lnTo>
                <a:close/>
              </a:path>
              <a:path w="43815" h="113030">
                <a:moveTo>
                  <a:pt x="16433" y="95757"/>
                </a:moveTo>
                <a:lnTo>
                  <a:pt x="9735" y="95757"/>
                </a:lnTo>
                <a:lnTo>
                  <a:pt x="9538" y="94868"/>
                </a:lnTo>
                <a:lnTo>
                  <a:pt x="9606" y="94233"/>
                </a:lnTo>
                <a:lnTo>
                  <a:pt x="9735" y="93725"/>
                </a:lnTo>
                <a:lnTo>
                  <a:pt x="10452" y="92836"/>
                </a:lnTo>
                <a:lnTo>
                  <a:pt x="11049" y="91947"/>
                </a:lnTo>
                <a:lnTo>
                  <a:pt x="11049" y="91439"/>
                </a:lnTo>
                <a:lnTo>
                  <a:pt x="10452" y="91312"/>
                </a:lnTo>
                <a:lnTo>
                  <a:pt x="8779" y="91185"/>
                </a:lnTo>
                <a:lnTo>
                  <a:pt x="7525" y="89407"/>
                </a:lnTo>
                <a:lnTo>
                  <a:pt x="6629" y="86359"/>
                </a:lnTo>
                <a:lnTo>
                  <a:pt x="19291" y="86359"/>
                </a:lnTo>
                <a:lnTo>
                  <a:pt x="19291" y="87121"/>
                </a:lnTo>
                <a:lnTo>
                  <a:pt x="16544" y="87121"/>
                </a:lnTo>
                <a:lnTo>
                  <a:pt x="17224" y="89153"/>
                </a:lnTo>
                <a:lnTo>
                  <a:pt x="17981" y="91185"/>
                </a:lnTo>
                <a:lnTo>
                  <a:pt x="18075" y="91439"/>
                </a:lnTo>
                <a:lnTo>
                  <a:pt x="21190" y="91439"/>
                </a:lnTo>
                <a:lnTo>
                  <a:pt x="20342" y="93471"/>
                </a:lnTo>
                <a:lnTo>
                  <a:pt x="18216" y="93471"/>
                </a:lnTo>
                <a:lnTo>
                  <a:pt x="16433" y="95757"/>
                </a:lnTo>
                <a:close/>
              </a:path>
              <a:path w="43815" h="113030">
                <a:moveTo>
                  <a:pt x="19291" y="87375"/>
                </a:moveTo>
                <a:lnTo>
                  <a:pt x="18605" y="87375"/>
                </a:lnTo>
                <a:lnTo>
                  <a:pt x="16544" y="87121"/>
                </a:lnTo>
                <a:lnTo>
                  <a:pt x="19291" y="87121"/>
                </a:lnTo>
                <a:lnTo>
                  <a:pt x="19291" y="87375"/>
                </a:lnTo>
                <a:close/>
              </a:path>
              <a:path w="43815" h="113030">
                <a:moveTo>
                  <a:pt x="21190" y="91439"/>
                </a:moveTo>
                <a:lnTo>
                  <a:pt x="18110" y="91439"/>
                </a:lnTo>
                <a:lnTo>
                  <a:pt x="18579" y="89407"/>
                </a:lnTo>
                <a:lnTo>
                  <a:pt x="18638" y="89153"/>
                </a:lnTo>
                <a:lnTo>
                  <a:pt x="18726" y="88772"/>
                </a:lnTo>
                <a:lnTo>
                  <a:pt x="18814" y="88391"/>
                </a:lnTo>
                <a:lnTo>
                  <a:pt x="19769" y="88391"/>
                </a:lnTo>
                <a:lnTo>
                  <a:pt x="21083" y="89407"/>
                </a:lnTo>
                <a:lnTo>
                  <a:pt x="22090" y="89407"/>
                </a:lnTo>
                <a:lnTo>
                  <a:pt x="21303" y="91185"/>
                </a:lnTo>
                <a:lnTo>
                  <a:pt x="21190" y="91439"/>
                </a:lnTo>
                <a:close/>
              </a:path>
              <a:path w="43815" h="113030">
                <a:moveTo>
                  <a:pt x="22090" y="89407"/>
                </a:moveTo>
                <a:lnTo>
                  <a:pt x="21083" y="89407"/>
                </a:lnTo>
                <a:lnTo>
                  <a:pt x="22218" y="89153"/>
                </a:lnTo>
                <a:lnTo>
                  <a:pt x="22090" y="89407"/>
                </a:lnTo>
                <a:close/>
              </a:path>
              <a:path w="43815" h="113030">
                <a:moveTo>
                  <a:pt x="21501" y="97154"/>
                </a:moveTo>
                <a:lnTo>
                  <a:pt x="18216" y="93471"/>
                </a:lnTo>
                <a:lnTo>
                  <a:pt x="20342" y="93471"/>
                </a:lnTo>
                <a:lnTo>
                  <a:pt x="20008" y="94233"/>
                </a:lnTo>
                <a:lnTo>
                  <a:pt x="22158" y="94487"/>
                </a:lnTo>
                <a:lnTo>
                  <a:pt x="21501" y="97154"/>
                </a:lnTo>
                <a:close/>
              </a:path>
              <a:path w="43815" h="113030">
                <a:moveTo>
                  <a:pt x="7943" y="100329"/>
                </a:moveTo>
                <a:lnTo>
                  <a:pt x="4360" y="94868"/>
                </a:lnTo>
                <a:lnTo>
                  <a:pt x="9735" y="95757"/>
                </a:lnTo>
                <a:lnTo>
                  <a:pt x="16433" y="95757"/>
                </a:lnTo>
                <a:lnTo>
                  <a:pt x="16245" y="96011"/>
                </a:lnTo>
                <a:lnTo>
                  <a:pt x="18276" y="98297"/>
                </a:lnTo>
                <a:lnTo>
                  <a:pt x="21119" y="98297"/>
                </a:lnTo>
                <a:lnTo>
                  <a:pt x="21054" y="99186"/>
                </a:lnTo>
                <a:lnTo>
                  <a:pt x="11945" y="99186"/>
                </a:lnTo>
                <a:lnTo>
                  <a:pt x="7943" y="100329"/>
                </a:lnTo>
                <a:close/>
              </a:path>
              <a:path w="43815" h="113030">
                <a:moveTo>
                  <a:pt x="21119" y="98297"/>
                </a:moveTo>
                <a:lnTo>
                  <a:pt x="18276" y="98297"/>
                </a:lnTo>
                <a:lnTo>
                  <a:pt x="21143" y="97916"/>
                </a:lnTo>
                <a:lnTo>
                  <a:pt x="21119" y="98297"/>
                </a:lnTo>
                <a:close/>
              </a:path>
              <a:path w="43815" h="113030">
                <a:moveTo>
                  <a:pt x="24189" y="102234"/>
                </a:moveTo>
                <a:lnTo>
                  <a:pt x="21470" y="100583"/>
                </a:lnTo>
                <a:lnTo>
                  <a:pt x="21744" y="100583"/>
                </a:lnTo>
                <a:lnTo>
                  <a:pt x="23114" y="97916"/>
                </a:lnTo>
                <a:lnTo>
                  <a:pt x="23472" y="97916"/>
                </a:lnTo>
                <a:lnTo>
                  <a:pt x="25264" y="98805"/>
                </a:lnTo>
                <a:lnTo>
                  <a:pt x="24247" y="101980"/>
                </a:lnTo>
                <a:lnTo>
                  <a:pt x="24189" y="102234"/>
                </a:lnTo>
                <a:close/>
              </a:path>
              <a:path w="43815" h="113030">
                <a:moveTo>
                  <a:pt x="18571" y="103631"/>
                </a:moveTo>
                <a:lnTo>
                  <a:pt x="11109" y="103631"/>
                </a:lnTo>
                <a:lnTo>
                  <a:pt x="10881" y="102488"/>
                </a:lnTo>
                <a:lnTo>
                  <a:pt x="10937" y="101980"/>
                </a:lnTo>
                <a:lnTo>
                  <a:pt x="11109" y="100964"/>
                </a:lnTo>
                <a:lnTo>
                  <a:pt x="11945" y="99186"/>
                </a:lnTo>
                <a:lnTo>
                  <a:pt x="21054" y="99186"/>
                </a:lnTo>
                <a:lnTo>
                  <a:pt x="20965" y="100583"/>
                </a:lnTo>
                <a:lnTo>
                  <a:pt x="18336" y="101980"/>
                </a:lnTo>
                <a:lnTo>
                  <a:pt x="18571" y="103631"/>
                </a:lnTo>
                <a:close/>
              </a:path>
              <a:path w="43815" h="113030">
                <a:moveTo>
                  <a:pt x="21035" y="101980"/>
                </a:moveTo>
                <a:lnTo>
                  <a:pt x="20965" y="100583"/>
                </a:lnTo>
                <a:lnTo>
                  <a:pt x="21310" y="100329"/>
                </a:lnTo>
                <a:lnTo>
                  <a:pt x="21103" y="100329"/>
                </a:lnTo>
                <a:lnTo>
                  <a:pt x="21487" y="100583"/>
                </a:lnTo>
                <a:lnTo>
                  <a:pt x="21744" y="100583"/>
                </a:lnTo>
                <a:lnTo>
                  <a:pt x="21035" y="101980"/>
                </a:lnTo>
                <a:close/>
              </a:path>
              <a:path w="43815" h="113030">
                <a:moveTo>
                  <a:pt x="10153" y="112521"/>
                </a:moveTo>
                <a:lnTo>
                  <a:pt x="7226" y="109473"/>
                </a:lnTo>
                <a:lnTo>
                  <a:pt x="7346" y="105917"/>
                </a:lnTo>
                <a:lnTo>
                  <a:pt x="9436" y="102488"/>
                </a:lnTo>
                <a:lnTo>
                  <a:pt x="11109" y="103631"/>
                </a:lnTo>
                <a:lnTo>
                  <a:pt x="18571" y="103631"/>
                </a:lnTo>
                <a:lnTo>
                  <a:pt x="14931" y="103758"/>
                </a:lnTo>
                <a:lnTo>
                  <a:pt x="13856" y="107695"/>
                </a:lnTo>
                <a:lnTo>
                  <a:pt x="18209" y="107695"/>
                </a:lnTo>
                <a:lnTo>
                  <a:pt x="18417" y="108584"/>
                </a:lnTo>
                <a:lnTo>
                  <a:pt x="12482" y="108584"/>
                </a:lnTo>
                <a:lnTo>
                  <a:pt x="11825" y="108965"/>
                </a:lnTo>
                <a:lnTo>
                  <a:pt x="11228" y="108965"/>
                </a:lnTo>
                <a:lnTo>
                  <a:pt x="10153" y="112521"/>
                </a:lnTo>
                <a:close/>
              </a:path>
              <a:path w="43815" h="113030">
                <a:moveTo>
                  <a:pt x="16995" y="104647"/>
                </a:moveTo>
                <a:lnTo>
                  <a:pt x="14931" y="103758"/>
                </a:lnTo>
                <a:lnTo>
                  <a:pt x="18589" y="103631"/>
                </a:lnTo>
                <a:lnTo>
                  <a:pt x="18663" y="104393"/>
                </a:lnTo>
                <a:lnTo>
                  <a:pt x="17320" y="104393"/>
                </a:lnTo>
                <a:lnTo>
                  <a:pt x="16995" y="104647"/>
                </a:lnTo>
                <a:close/>
              </a:path>
              <a:path w="43815" h="113030">
                <a:moveTo>
                  <a:pt x="17451" y="104901"/>
                </a:moveTo>
                <a:lnTo>
                  <a:pt x="16995" y="104647"/>
                </a:lnTo>
                <a:lnTo>
                  <a:pt x="17320" y="104393"/>
                </a:lnTo>
                <a:lnTo>
                  <a:pt x="17403" y="104647"/>
                </a:lnTo>
                <a:lnTo>
                  <a:pt x="17451" y="104901"/>
                </a:lnTo>
                <a:close/>
              </a:path>
              <a:path w="43815" h="113030">
                <a:moveTo>
                  <a:pt x="18814" y="105409"/>
                </a:moveTo>
                <a:lnTo>
                  <a:pt x="17451" y="104901"/>
                </a:lnTo>
                <a:lnTo>
                  <a:pt x="17386" y="104647"/>
                </a:lnTo>
                <a:lnTo>
                  <a:pt x="17320" y="104393"/>
                </a:lnTo>
                <a:lnTo>
                  <a:pt x="18663" y="104393"/>
                </a:lnTo>
                <a:lnTo>
                  <a:pt x="18738" y="104901"/>
                </a:lnTo>
                <a:lnTo>
                  <a:pt x="18814" y="105409"/>
                </a:lnTo>
                <a:close/>
              </a:path>
              <a:path w="43815" h="113030">
                <a:moveTo>
                  <a:pt x="18209" y="107695"/>
                </a:moveTo>
                <a:lnTo>
                  <a:pt x="13856" y="107695"/>
                </a:lnTo>
                <a:lnTo>
                  <a:pt x="16995" y="104647"/>
                </a:lnTo>
                <a:lnTo>
                  <a:pt x="17451" y="104901"/>
                </a:lnTo>
                <a:lnTo>
                  <a:pt x="18209" y="107695"/>
                </a:lnTo>
                <a:close/>
              </a:path>
              <a:path w="43815" h="113030">
                <a:moveTo>
                  <a:pt x="19232" y="111505"/>
                </a:moveTo>
                <a:lnTo>
                  <a:pt x="14573" y="108711"/>
                </a:lnTo>
                <a:lnTo>
                  <a:pt x="12582" y="108584"/>
                </a:lnTo>
                <a:lnTo>
                  <a:pt x="18417" y="108584"/>
                </a:lnTo>
                <a:lnTo>
                  <a:pt x="19232" y="111505"/>
                </a:lnTo>
                <a:close/>
              </a:path>
            </a:pathLst>
          </a:custGeom>
          <a:solidFill>
            <a:srgbClr val="E73487"/>
          </a:solidFill>
        </p:spPr>
        <p:txBody>
          <a:bodyPr wrap="square" lIns="0" tIns="0" rIns="0" bIns="0" rtlCol="0"/>
          <a:lstStyle/>
          <a:p>
            <a:endParaRPr/>
          </a:p>
        </p:txBody>
      </p:sp>
      <p:sp>
        <p:nvSpPr>
          <p:cNvPr id="146" name="object 146"/>
          <p:cNvSpPr/>
          <p:nvPr/>
        </p:nvSpPr>
        <p:spPr>
          <a:xfrm>
            <a:off x="15130729" y="3047423"/>
            <a:ext cx="43815" cy="80010"/>
          </a:xfrm>
          <a:custGeom>
            <a:avLst/>
            <a:gdLst/>
            <a:ahLst/>
            <a:cxnLst/>
            <a:rect l="l" t="t" r="r" b="b"/>
            <a:pathLst>
              <a:path w="43815" h="80010">
                <a:moveTo>
                  <a:pt x="955" y="6857"/>
                </a:moveTo>
                <a:lnTo>
                  <a:pt x="537" y="6857"/>
                </a:lnTo>
                <a:lnTo>
                  <a:pt x="740" y="6476"/>
                </a:lnTo>
                <a:lnTo>
                  <a:pt x="955" y="5333"/>
                </a:lnTo>
                <a:lnTo>
                  <a:pt x="2687" y="4317"/>
                </a:lnTo>
                <a:lnTo>
                  <a:pt x="5733" y="3936"/>
                </a:lnTo>
                <a:lnTo>
                  <a:pt x="7764" y="0"/>
                </a:lnTo>
                <a:lnTo>
                  <a:pt x="14871" y="1777"/>
                </a:lnTo>
                <a:lnTo>
                  <a:pt x="11586" y="4571"/>
                </a:lnTo>
                <a:lnTo>
                  <a:pt x="10471" y="6476"/>
                </a:lnTo>
                <a:lnTo>
                  <a:pt x="597" y="6476"/>
                </a:lnTo>
                <a:lnTo>
                  <a:pt x="955" y="6857"/>
                </a:lnTo>
                <a:close/>
              </a:path>
              <a:path w="43815" h="80010">
                <a:moveTo>
                  <a:pt x="17736" y="6476"/>
                </a:moveTo>
                <a:lnTo>
                  <a:pt x="10541" y="6476"/>
                </a:lnTo>
                <a:lnTo>
                  <a:pt x="11586" y="4571"/>
                </a:lnTo>
                <a:lnTo>
                  <a:pt x="14573" y="2285"/>
                </a:lnTo>
                <a:lnTo>
                  <a:pt x="17736" y="6476"/>
                </a:lnTo>
                <a:close/>
              </a:path>
              <a:path w="43815" h="80010">
                <a:moveTo>
                  <a:pt x="5435" y="20573"/>
                </a:moveTo>
                <a:lnTo>
                  <a:pt x="3703" y="19049"/>
                </a:lnTo>
                <a:lnTo>
                  <a:pt x="3434" y="18922"/>
                </a:lnTo>
                <a:lnTo>
                  <a:pt x="3563" y="18922"/>
                </a:lnTo>
                <a:lnTo>
                  <a:pt x="4439" y="17652"/>
                </a:lnTo>
                <a:lnTo>
                  <a:pt x="4808" y="17017"/>
                </a:lnTo>
                <a:lnTo>
                  <a:pt x="4419" y="16128"/>
                </a:lnTo>
                <a:lnTo>
                  <a:pt x="3859" y="15620"/>
                </a:lnTo>
                <a:lnTo>
                  <a:pt x="4315" y="15620"/>
                </a:lnTo>
                <a:lnTo>
                  <a:pt x="5136" y="15366"/>
                </a:lnTo>
                <a:lnTo>
                  <a:pt x="4360" y="13969"/>
                </a:lnTo>
                <a:lnTo>
                  <a:pt x="10810" y="13588"/>
                </a:lnTo>
                <a:lnTo>
                  <a:pt x="2747" y="9651"/>
                </a:lnTo>
                <a:lnTo>
                  <a:pt x="1612" y="8635"/>
                </a:lnTo>
                <a:lnTo>
                  <a:pt x="1075" y="8127"/>
                </a:lnTo>
                <a:lnTo>
                  <a:pt x="955" y="6857"/>
                </a:lnTo>
                <a:lnTo>
                  <a:pt x="18132" y="6857"/>
                </a:lnTo>
                <a:lnTo>
                  <a:pt x="19888" y="9016"/>
                </a:lnTo>
                <a:lnTo>
                  <a:pt x="15827" y="11429"/>
                </a:lnTo>
                <a:lnTo>
                  <a:pt x="16842" y="11937"/>
                </a:lnTo>
                <a:lnTo>
                  <a:pt x="17559" y="12953"/>
                </a:lnTo>
                <a:lnTo>
                  <a:pt x="17917" y="13969"/>
                </a:lnTo>
                <a:lnTo>
                  <a:pt x="20307" y="14223"/>
                </a:lnTo>
                <a:lnTo>
                  <a:pt x="22576" y="17017"/>
                </a:lnTo>
                <a:lnTo>
                  <a:pt x="6176" y="17017"/>
                </a:lnTo>
                <a:lnTo>
                  <a:pt x="5620" y="19684"/>
                </a:lnTo>
                <a:lnTo>
                  <a:pt x="5514" y="20192"/>
                </a:lnTo>
                <a:lnTo>
                  <a:pt x="5435" y="20573"/>
                </a:lnTo>
                <a:close/>
              </a:path>
              <a:path w="43815" h="80010">
                <a:moveTo>
                  <a:pt x="3002" y="16509"/>
                </a:moveTo>
                <a:lnTo>
                  <a:pt x="1134" y="16509"/>
                </a:lnTo>
                <a:lnTo>
                  <a:pt x="1493" y="14731"/>
                </a:lnTo>
                <a:lnTo>
                  <a:pt x="2807" y="14731"/>
                </a:lnTo>
                <a:lnTo>
                  <a:pt x="3904" y="15620"/>
                </a:lnTo>
                <a:lnTo>
                  <a:pt x="3002" y="16509"/>
                </a:lnTo>
                <a:close/>
              </a:path>
              <a:path w="43815" h="80010">
                <a:moveTo>
                  <a:pt x="657" y="18922"/>
                </a:moveTo>
                <a:lnTo>
                  <a:pt x="209" y="17017"/>
                </a:lnTo>
                <a:lnTo>
                  <a:pt x="89" y="16509"/>
                </a:lnTo>
                <a:lnTo>
                  <a:pt x="0" y="16128"/>
                </a:lnTo>
                <a:lnTo>
                  <a:pt x="1134" y="16509"/>
                </a:lnTo>
                <a:lnTo>
                  <a:pt x="3002" y="16509"/>
                </a:lnTo>
                <a:lnTo>
                  <a:pt x="657" y="18922"/>
                </a:lnTo>
                <a:close/>
              </a:path>
              <a:path w="43815" h="80010">
                <a:moveTo>
                  <a:pt x="21143" y="21589"/>
                </a:moveTo>
                <a:lnTo>
                  <a:pt x="8361" y="21589"/>
                </a:lnTo>
                <a:lnTo>
                  <a:pt x="6629" y="17652"/>
                </a:lnTo>
                <a:lnTo>
                  <a:pt x="6056" y="17017"/>
                </a:lnTo>
                <a:lnTo>
                  <a:pt x="22576" y="17017"/>
                </a:lnTo>
                <a:lnTo>
                  <a:pt x="20426" y="18668"/>
                </a:lnTo>
                <a:lnTo>
                  <a:pt x="20552" y="20192"/>
                </a:lnTo>
                <a:lnTo>
                  <a:pt x="20637" y="20573"/>
                </a:lnTo>
                <a:lnTo>
                  <a:pt x="21143" y="21589"/>
                </a:lnTo>
                <a:close/>
              </a:path>
              <a:path w="43815" h="80010">
                <a:moveTo>
                  <a:pt x="22636" y="21589"/>
                </a:moveTo>
                <a:lnTo>
                  <a:pt x="21143" y="21589"/>
                </a:lnTo>
                <a:lnTo>
                  <a:pt x="21220" y="21081"/>
                </a:lnTo>
                <a:lnTo>
                  <a:pt x="21297" y="20573"/>
                </a:lnTo>
                <a:lnTo>
                  <a:pt x="21355" y="20192"/>
                </a:lnTo>
                <a:lnTo>
                  <a:pt x="21432" y="19684"/>
                </a:lnTo>
                <a:lnTo>
                  <a:pt x="21979" y="19684"/>
                </a:lnTo>
                <a:lnTo>
                  <a:pt x="22636" y="21589"/>
                </a:lnTo>
                <a:close/>
              </a:path>
              <a:path w="43815" h="80010">
                <a:moveTo>
                  <a:pt x="4740" y="30352"/>
                </a:moveTo>
                <a:lnTo>
                  <a:pt x="4480" y="30352"/>
                </a:lnTo>
                <a:lnTo>
                  <a:pt x="4451" y="30098"/>
                </a:lnTo>
                <a:lnTo>
                  <a:pt x="5853" y="27304"/>
                </a:lnTo>
                <a:lnTo>
                  <a:pt x="4360" y="25780"/>
                </a:lnTo>
                <a:lnTo>
                  <a:pt x="8063" y="25780"/>
                </a:lnTo>
                <a:lnTo>
                  <a:pt x="8481" y="23494"/>
                </a:lnTo>
                <a:lnTo>
                  <a:pt x="3882" y="23240"/>
                </a:lnTo>
                <a:lnTo>
                  <a:pt x="6450" y="20192"/>
                </a:lnTo>
                <a:lnTo>
                  <a:pt x="8361" y="21589"/>
                </a:lnTo>
                <a:lnTo>
                  <a:pt x="17499" y="21589"/>
                </a:lnTo>
                <a:lnTo>
                  <a:pt x="24010" y="26034"/>
                </a:lnTo>
                <a:lnTo>
                  <a:pt x="5177" y="26034"/>
                </a:lnTo>
                <a:lnTo>
                  <a:pt x="7943" y="28574"/>
                </a:lnTo>
                <a:lnTo>
                  <a:pt x="7286" y="29463"/>
                </a:lnTo>
                <a:lnTo>
                  <a:pt x="4740" y="30352"/>
                </a:lnTo>
                <a:close/>
              </a:path>
              <a:path w="43815" h="80010">
                <a:moveTo>
                  <a:pt x="24129" y="22224"/>
                </a:moveTo>
                <a:lnTo>
                  <a:pt x="17499" y="21589"/>
                </a:lnTo>
                <a:lnTo>
                  <a:pt x="23508" y="21589"/>
                </a:lnTo>
                <a:lnTo>
                  <a:pt x="24368" y="21081"/>
                </a:lnTo>
                <a:lnTo>
                  <a:pt x="24129" y="22224"/>
                </a:lnTo>
                <a:close/>
              </a:path>
              <a:path w="43815" h="80010">
                <a:moveTo>
                  <a:pt x="9974" y="31114"/>
                </a:moveTo>
                <a:lnTo>
                  <a:pt x="8780" y="30987"/>
                </a:lnTo>
                <a:lnTo>
                  <a:pt x="7645" y="26542"/>
                </a:lnTo>
                <a:lnTo>
                  <a:pt x="4539" y="26034"/>
                </a:lnTo>
                <a:lnTo>
                  <a:pt x="24073" y="26034"/>
                </a:lnTo>
                <a:lnTo>
                  <a:pt x="24166" y="28447"/>
                </a:lnTo>
                <a:lnTo>
                  <a:pt x="10810" y="28447"/>
                </a:lnTo>
                <a:lnTo>
                  <a:pt x="10273" y="28828"/>
                </a:lnTo>
                <a:lnTo>
                  <a:pt x="10100" y="29463"/>
                </a:lnTo>
                <a:lnTo>
                  <a:pt x="9974" y="31114"/>
                </a:lnTo>
                <a:close/>
              </a:path>
              <a:path w="43815" h="80010">
                <a:moveTo>
                  <a:pt x="30386" y="33146"/>
                </a:moveTo>
                <a:lnTo>
                  <a:pt x="29975" y="32892"/>
                </a:lnTo>
                <a:lnTo>
                  <a:pt x="27755" y="30987"/>
                </a:lnTo>
                <a:lnTo>
                  <a:pt x="26934" y="30352"/>
                </a:lnTo>
                <a:lnTo>
                  <a:pt x="26866" y="30098"/>
                </a:lnTo>
                <a:lnTo>
                  <a:pt x="26160" y="30098"/>
                </a:lnTo>
                <a:lnTo>
                  <a:pt x="26234" y="29463"/>
                </a:lnTo>
                <a:lnTo>
                  <a:pt x="26308" y="28828"/>
                </a:lnTo>
                <a:lnTo>
                  <a:pt x="26426" y="27812"/>
                </a:lnTo>
                <a:lnTo>
                  <a:pt x="26486" y="27304"/>
                </a:lnTo>
                <a:lnTo>
                  <a:pt x="26575" y="26542"/>
                </a:lnTo>
                <a:lnTo>
                  <a:pt x="26640" y="26034"/>
                </a:lnTo>
                <a:lnTo>
                  <a:pt x="26503" y="26034"/>
                </a:lnTo>
                <a:lnTo>
                  <a:pt x="27711" y="27304"/>
                </a:lnTo>
                <a:lnTo>
                  <a:pt x="28131" y="27812"/>
                </a:lnTo>
                <a:lnTo>
                  <a:pt x="26757" y="30098"/>
                </a:lnTo>
                <a:lnTo>
                  <a:pt x="27116" y="30352"/>
                </a:lnTo>
                <a:lnTo>
                  <a:pt x="30042" y="30352"/>
                </a:lnTo>
                <a:lnTo>
                  <a:pt x="30298" y="32384"/>
                </a:lnTo>
                <a:lnTo>
                  <a:pt x="30386" y="33146"/>
                </a:lnTo>
                <a:close/>
              </a:path>
              <a:path w="43815" h="80010">
                <a:moveTo>
                  <a:pt x="31189" y="34797"/>
                </a:moveTo>
                <a:lnTo>
                  <a:pt x="11646" y="34797"/>
                </a:lnTo>
                <a:lnTo>
                  <a:pt x="14513" y="31114"/>
                </a:lnTo>
                <a:lnTo>
                  <a:pt x="10810" y="28447"/>
                </a:lnTo>
                <a:lnTo>
                  <a:pt x="24166" y="28447"/>
                </a:lnTo>
                <a:lnTo>
                  <a:pt x="24185" y="28828"/>
                </a:lnTo>
                <a:lnTo>
                  <a:pt x="26160" y="30098"/>
                </a:lnTo>
                <a:lnTo>
                  <a:pt x="26719" y="30098"/>
                </a:lnTo>
                <a:lnTo>
                  <a:pt x="27015" y="30352"/>
                </a:lnTo>
                <a:lnTo>
                  <a:pt x="27124" y="31114"/>
                </a:lnTo>
                <a:lnTo>
                  <a:pt x="27432" y="32384"/>
                </a:lnTo>
                <a:lnTo>
                  <a:pt x="27555" y="32892"/>
                </a:lnTo>
                <a:lnTo>
                  <a:pt x="27648" y="33273"/>
                </a:lnTo>
                <a:lnTo>
                  <a:pt x="27709" y="33527"/>
                </a:lnTo>
                <a:lnTo>
                  <a:pt x="27832" y="34035"/>
                </a:lnTo>
                <a:lnTo>
                  <a:pt x="31332" y="34035"/>
                </a:lnTo>
                <a:lnTo>
                  <a:pt x="31189" y="34797"/>
                </a:lnTo>
                <a:close/>
              </a:path>
              <a:path w="43815" h="80010">
                <a:moveTo>
                  <a:pt x="31332" y="34035"/>
                </a:moveTo>
                <a:lnTo>
                  <a:pt x="27832" y="34035"/>
                </a:lnTo>
                <a:lnTo>
                  <a:pt x="29837" y="33146"/>
                </a:lnTo>
                <a:lnTo>
                  <a:pt x="31177" y="32511"/>
                </a:lnTo>
                <a:lnTo>
                  <a:pt x="31656" y="32384"/>
                </a:lnTo>
                <a:lnTo>
                  <a:pt x="31558" y="32892"/>
                </a:lnTo>
                <a:lnTo>
                  <a:pt x="29984" y="32892"/>
                </a:lnTo>
                <a:lnTo>
                  <a:pt x="30401" y="33273"/>
                </a:lnTo>
                <a:lnTo>
                  <a:pt x="31488" y="33273"/>
                </a:lnTo>
                <a:lnTo>
                  <a:pt x="31436" y="33527"/>
                </a:lnTo>
                <a:lnTo>
                  <a:pt x="31332" y="34035"/>
                </a:lnTo>
                <a:close/>
              </a:path>
              <a:path w="43815" h="80010">
                <a:moveTo>
                  <a:pt x="4360" y="36194"/>
                </a:moveTo>
                <a:lnTo>
                  <a:pt x="4344" y="35940"/>
                </a:lnTo>
                <a:lnTo>
                  <a:pt x="4223" y="34035"/>
                </a:lnTo>
                <a:lnTo>
                  <a:pt x="4128" y="32511"/>
                </a:lnTo>
                <a:lnTo>
                  <a:pt x="4603" y="32892"/>
                </a:lnTo>
                <a:lnTo>
                  <a:pt x="7014" y="35432"/>
                </a:lnTo>
                <a:lnTo>
                  <a:pt x="4360" y="36194"/>
                </a:lnTo>
                <a:close/>
              </a:path>
              <a:path w="43815" h="80010">
                <a:moveTo>
                  <a:pt x="31500" y="33146"/>
                </a:moveTo>
                <a:lnTo>
                  <a:pt x="30386" y="33146"/>
                </a:lnTo>
                <a:lnTo>
                  <a:pt x="30358" y="32892"/>
                </a:lnTo>
                <a:lnTo>
                  <a:pt x="31558" y="32892"/>
                </a:lnTo>
                <a:lnTo>
                  <a:pt x="31500" y="33146"/>
                </a:lnTo>
                <a:close/>
              </a:path>
              <a:path w="43815" h="80010">
                <a:moveTo>
                  <a:pt x="32515" y="34797"/>
                </a:moveTo>
                <a:lnTo>
                  <a:pt x="31177" y="34797"/>
                </a:lnTo>
                <a:lnTo>
                  <a:pt x="32969" y="33273"/>
                </a:lnTo>
                <a:lnTo>
                  <a:pt x="32515" y="34797"/>
                </a:lnTo>
                <a:close/>
              </a:path>
              <a:path w="43815" h="80010">
                <a:moveTo>
                  <a:pt x="16484" y="45846"/>
                </a:moveTo>
                <a:lnTo>
                  <a:pt x="14693" y="45084"/>
                </a:lnTo>
                <a:lnTo>
                  <a:pt x="15772" y="38607"/>
                </a:lnTo>
                <a:lnTo>
                  <a:pt x="15835" y="38226"/>
                </a:lnTo>
                <a:lnTo>
                  <a:pt x="15941" y="37591"/>
                </a:lnTo>
                <a:lnTo>
                  <a:pt x="16067" y="36829"/>
                </a:lnTo>
                <a:lnTo>
                  <a:pt x="10872" y="36829"/>
                </a:lnTo>
                <a:lnTo>
                  <a:pt x="7824" y="33527"/>
                </a:lnTo>
                <a:lnTo>
                  <a:pt x="11646" y="34797"/>
                </a:lnTo>
                <a:lnTo>
                  <a:pt x="32496" y="34797"/>
                </a:lnTo>
                <a:lnTo>
                  <a:pt x="32379" y="35178"/>
                </a:lnTo>
                <a:lnTo>
                  <a:pt x="32301" y="35432"/>
                </a:lnTo>
                <a:lnTo>
                  <a:pt x="32195" y="36194"/>
                </a:lnTo>
                <a:lnTo>
                  <a:pt x="32402" y="36829"/>
                </a:lnTo>
                <a:lnTo>
                  <a:pt x="32914" y="38226"/>
                </a:lnTo>
                <a:lnTo>
                  <a:pt x="30132" y="38226"/>
                </a:lnTo>
                <a:lnTo>
                  <a:pt x="29863" y="38607"/>
                </a:lnTo>
                <a:lnTo>
                  <a:pt x="29669" y="40131"/>
                </a:lnTo>
                <a:lnTo>
                  <a:pt x="29621" y="40512"/>
                </a:lnTo>
                <a:lnTo>
                  <a:pt x="29508" y="41401"/>
                </a:lnTo>
                <a:lnTo>
                  <a:pt x="16843" y="41401"/>
                </a:lnTo>
                <a:lnTo>
                  <a:pt x="16714" y="43052"/>
                </a:lnTo>
                <a:lnTo>
                  <a:pt x="16625" y="44195"/>
                </a:lnTo>
                <a:lnTo>
                  <a:pt x="16504" y="45592"/>
                </a:lnTo>
                <a:lnTo>
                  <a:pt x="16484" y="45846"/>
                </a:lnTo>
                <a:close/>
              </a:path>
              <a:path w="43815" h="80010">
                <a:moveTo>
                  <a:pt x="7584" y="35940"/>
                </a:moveTo>
                <a:lnTo>
                  <a:pt x="7014" y="35432"/>
                </a:lnTo>
                <a:lnTo>
                  <a:pt x="7525" y="35178"/>
                </a:lnTo>
                <a:lnTo>
                  <a:pt x="7584" y="35940"/>
                </a:lnTo>
                <a:close/>
              </a:path>
              <a:path w="43815" h="80010">
                <a:moveTo>
                  <a:pt x="11587" y="40131"/>
                </a:moveTo>
                <a:lnTo>
                  <a:pt x="7764" y="38226"/>
                </a:lnTo>
                <a:lnTo>
                  <a:pt x="7650" y="36829"/>
                </a:lnTo>
                <a:lnTo>
                  <a:pt x="7584" y="35940"/>
                </a:lnTo>
                <a:lnTo>
                  <a:pt x="9198" y="37591"/>
                </a:lnTo>
                <a:lnTo>
                  <a:pt x="14926" y="37591"/>
                </a:lnTo>
                <a:lnTo>
                  <a:pt x="11587" y="40131"/>
                </a:lnTo>
                <a:close/>
              </a:path>
              <a:path w="43815" h="80010">
                <a:moveTo>
                  <a:pt x="14926" y="37591"/>
                </a:moveTo>
                <a:lnTo>
                  <a:pt x="9198" y="37591"/>
                </a:lnTo>
                <a:lnTo>
                  <a:pt x="11348" y="36829"/>
                </a:lnTo>
                <a:lnTo>
                  <a:pt x="16068" y="36829"/>
                </a:lnTo>
                <a:lnTo>
                  <a:pt x="14926" y="37591"/>
                </a:lnTo>
                <a:close/>
              </a:path>
              <a:path w="43815" h="80010">
                <a:moveTo>
                  <a:pt x="33686" y="40512"/>
                </a:moveTo>
                <a:lnTo>
                  <a:pt x="29828" y="38226"/>
                </a:lnTo>
                <a:lnTo>
                  <a:pt x="32918" y="38226"/>
                </a:lnTo>
                <a:lnTo>
                  <a:pt x="33686" y="40512"/>
                </a:lnTo>
                <a:close/>
              </a:path>
              <a:path w="43815" h="80010">
                <a:moveTo>
                  <a:pt x="32889" y="50037"/>
                </a:moveTo>
                <a:lnTo>
                  <a:pt x="32271" y="50037"/>
                </a:lnTo>
                <a:lnTo>
                  <a:pt x="32363" y="49402"/>
                </a:lnTo>
                <a:lnTo>
                  <a:pt x="32423" y="49021"/>
                </a:lnTo>
                <a:lnTo>
                  <a:pt x="32508" y="48259"/>
                </a:lnTo>
                <a:lnTo>
                  <a:pt x="32559" y="47497"/>
                </a:lnTo>
                <a:lnTo>
                  <a:pt x="18814" y="47497"/>
                </a:lnTo>
                <a:lnTo>
                  <a:pt x="19053" y="47243"/>
                </a:lnTo>
                <a:lnTo>
                  <a:pt x="19007" y="45592"/>
                </a:lnTo>
                <a:lnTo>
                  <a:pt x="18762" y="44195"/>
                </a:lnTo>
                <a:lnTo>
                  <a:pt x="18700" y="43814"/>
                </a:lnTo>
                <a:lnTo>
                  <a:pt x="18575" y="43052"/>
                </a:lnTo>
                <a:lnTo>
                  <a:pt x="16843" y="41401"/>
                </a:lnTo>
                <a:lnTo>
                  <a:pt x="29508" y="41401"/>
                </a:lnTo>
                <a:lnTo>
                  <a:pt x="29301" y="43052"/>
                </a:lnTo>
                <a:lnTo>
                  <a:pt x="29206" y="43814"/>
                </a:lnTo>
                <a:lnTo>
                  <a:pt x="28907" y="44195"/>
                </a:lnTo>
                <a:lnTo>
                  <a:pt x="28464" y="45084"/>
                </a:lnTo>
                <a:lnTo>
                  <a:pt x="26399" y="45211"/>
                </a:lnTo>
                <a:lnTo>
                  <a:pt x="26339" y="46481"/>
                </a:lnTo>
                <a:lnTo>
                  <a:pt x="27653" y="46989"/>
                </a:lnTo>
                <a:lnTo>
                  <a:pt x="32431" y="46989"/>
                </a:lnTo>
                <a:lnTo>
                  <a:pt x="33154" y="47497"/>
                </a:lnTo>
                <a:lnTo>
                  <a:pt x="33626" y="47751"/>
                </a:lnTo>
                <a:lnTo>
                  <a:pt x="35597" y="48005"/>
                </a:lnTo>
                <a:lnTo>
                  <a:pt x="38614" y="48005"/>
                </a:lnTo>
                <a:lnTo>
                  <a:pt x="38285" y="49021"/>
                </a:lnTo>
                <a:lnTo>
                  <a:pt x="33566" y="49021"/>
                </a:lnTo>
                <a:lnTo>
                  <a:pt x="32889" y="50037"/>
                </a:lnTo>
                <a:close/>
              </a:path>
              <a:path w="43815" h="80010">
                <a:moveTo>
                  <a:pt x="17141" y="58673"/>
                </a:moveTo>
                <a:lnTo>
                  <a:pt x="20247" y="56641"/>
                </a:lnTo>
                <a:lnTo>
                  <a:pt x="19099" y="51688"/>
                </a:lnTo>
                <a:lnTo>
                  <a:pt x="13281" y="48259"/>
                </a:lnTo>
                <a:lnTo>
                  <a:pt x="13446" y="48259"/>
                </a:lnTo>
                <a:lnTo>
                  <a:pt x="13494" y="48005"/>
                </a:lnTo>
                <a:lnTo>
                  <a:pt x="13590" y="47497"/>
                </a:lnTo>
                <a:lnTo>
                  <a:pt x="13687" y="46989"/>
                </a:lnTo>
                <a:lnTo>
                  <a:pt x="13783" y="46481"/>
                </a:lnTo>
                <a:lnTo>
                  <a:pt x="13904" y="45846"/>
                </a:lnTo>
                <a:lnTo>
                  <a:pt x="14024" y="45211"/>
                </a:lnTo>
                <a:lnTo>
                  <a:pt x="14307" y="45592"/>
                </a:lnTo>
                <a:lnTo>
                  <a:pt x="15828" y="48259"/>
                </a:lnTo>
                <a:lnTo>
                  <a:pt x="16783" y="50037"/>
                </a:lnTo>
                <a:lnTo>
                  <a:pt x="32267" y="50037"/>
                </a:lnTo>
                <a:lnTo>
                  <a:pt x="32123" y="51307"/>
                </a:lnTo>
                <a:lnTo>
                  <a:pt x="32073" y="51688"/>
                </a:lnTo>
                <a:lnTo>
                  <a:pt x="30938" y="53466"/>
                </a:lnTo>
                <a:lnTo>
                  <a:pt x="31535" y="55371"/>
                </a:lnTo>
                <a:lnTo>
                  <a:pt x="34701" y="55371"/>
                </a:lnTo>
                <a:lnTo>
                  <a:pt x="37389" y="57149"/>
                </a:lnTo>
                <a:lnTo>
                  <a:pt x="36694" y="58165"/>
                </a:lnTo>
                <a:lnTo>
                  <a:pt x="25662" y="58165"/>
                </a:lnTo>
                <a:lnTo>
                  <a:pt x="17141" y="58673"/>
                </a:lnTo>
                <a:close/>
              </a:path>
              <a:path w="43815" h="80010">
                <a:moveTo>
                  <a:pt x="28131" y="45592"/>
                </a:moveTo>
                <a:lnTo>
                  <a:pt x="26399" y="45211"/>
                </a:lnTo>
                <a:lnTo>
                  <a:pt x="28367" y="45211"/>
                </a:lnTo>
                <a:lnTo>
                  <a:pt x="28131" y="45592"/>
                </a:lnTo>
                <a:close/>
              </a:path>
              <a:path w="43815" h="80010">
                <a:moveTo>
                  <a:pt x="32431" y="46989"/>
                </a:moveTo>
                <a:lnTo>
                  <a:pt x="27653" y="46989"/>
                </a:lnTo>
                <a:lnTo>
                  <a:pt x="29445" y="45592"/>
                </a:lnTo>
                <a:lnTo>
                  <a:pt x="30554" y="45592"/>
                </a:lnTo>
                <a:lnTo>
                  <a:pt x="32431" y="46989"/>
                </a:lnTo>
                <a:close/>
              </a:path>
              <a:path w="43815" h="80010">
                <a:moveTo>
                  <a:pt x="30749" y="50037"/>
                </a:moveTo>
                <a:lnTo>
                  <a:pt x="16783" y="50037"/>
                </a:lnTo>
                <a:lnTo>
                  <a:pt x="19053" y="49402"/>
                </a:lnTo>
                <a:lnTo>
                  <a:pt x="17121" y="47243"/>
                </a:lnTo>
                <a:lnTo>
                  <a:pt x="17004" y="46481"/>
                </a:lnTo>
                <a:lnTo>
                  <a:pt x="17141" y="45846"/>
                </a:lnTo>
                <a:lnTo>
                  <a:pt x="18814" y="47497"/>
                </a:lnTo>
                <a:lnTo>
                  <a:pt x="34053" y="47497"/>
                </a:lnTo>
                <a:lnTo>
                  <a:pt x="31049" y="47751"/>
                </a:lnTo>
                <a:lnTo>
                  <a:pt x="31954" y="47751"/>
                </a:lnTo>
                <a:lnTo>
                  <a:pt x="30759" y="48005"/>
                </a:lnTo>
                <a:lnTo>
                  <a:pt x="30749" y="50037"/>
                </a:lnTo>
                <a:close/>
              </a:path>
              <a:path w="43815" h="80010">
                <a:moveTo>
                  <a:pt x="38635" y="48005"/>
                </a:moveTo>
                <a:lnTo>
                  <a:pt x="36788" y="48005"/>
                </a:lnTo>
                <a:lnTo>
                  <a:pt x="37816" y="46989"/>
                </a:lnTo>
                <a:lnTo>
                  <a:pt x="36494" y="46989"/>
                </a:lnTo>
                <a:lnTo>
                  <a:pt x="38881" y="47243"/>
                </a:lnTo>
                <a:lnTo>
                  <a:pt x="38799" y="47497"/>
                </a:lnTo>
                <a:lnTo>
                  <a:pt x="38717" y="47751"/>
                </a:lnTo>
                <a:lnTo>
                  <a:pt x="38635" y="48005"/>
                </a:lnTo>
                <a:close/>
              </a:path>
              <a:path w="43815" h="80010">
                <a:moveTo>
                  <a:pt x="32542" y="47751"/>
                </a:moveTo>
                <a:lnTo>
                  <a:pt x="31954" y="47751"/>
                </a:lnTo>
                <a:lnTo>
                  <a:pt x="33148" y="47497"/>
                </a:lnTo>
                <a:lnTo>
                  <a:pt x="32559" y="47497"/>
                </a:lnTo>
                <a:lnTo>
                  <a:pt x="32542" y="47751"/>
                </a:lnTo>
                <a:close/>
              </a:path>
              <a:path w="43815" h="80010">
                <a:moveTo>
                  <a:pt x="37045" y="47751"/>
                </a:moveTo>
                <a:lnTo>
                  <a:pt x="33626" y="47751"/>
                </a:lnTo>
                <a:lnTo>
                  <a:pt x="33114" y="47497"/>
                </a:lnTo>
                <a:lnTo>
                  <a:pt x="37302" y="47497"/>
                </a:lnTo>
                <a:lnTo>
                  <a:pt x="37045" y="47751"/>
                </a:lnTo>
                <a:close/>
              </a:path>
              <a:path w="43815" h="80010">
                <a:moveTo>
                  <a:pt x="18336" y="55371"/>
                </a:moveTo>
                <a:lnTo>
                  <a:pt x="12602" y="52704"/>
                </a:lnTo>
                <a:lnTo>
                  <a:pt x="13446" y="48259"/>
                </a:lnTo>
                <a:lnTo>
                  <a:pt x="13705" y="49021"/>
                </a:lnTo>
                <a:lnTo>
                  <a:pt x="15187" y="52450"/>
                </a:lnTo>
                <a:lnTo>
                  <a:pt x="15297" y="52704"/>
                </a:lnTo>
                <a:lnTo>
                  <a:pt x="18634" y="53085"/>
                </a:lnTo>
                <a:lnTo>
                  <a:pt x="18336" y="55371"/>
                </a:lnTo>
                <a:close/>
              </a:path>
              <a:path w="43815" h="80010">
                <a:moveTo>
                  <a:pt x="37090" y="52450"/>
                </a:moveTo>
                <a:lnTo>
                  <a:pt x="35597" y="49021"/>
                </a:lnTo>
                <a:lnTo>
                  <a:pt x="38285" y="49021"/>
                </a:lnTo>
                <a:lnTo>
                  <a:pt x="37090" y="52450"/>
                </a:lnTo>
                <a:close/>
              </a:path>
              <a:path w="43815" h="80010">
                <a:moveTo>
                  <a:pt x="34701" y="55371"/>
                </a:moveTo>
                <a:lnTo>
                  <a:pt x="31536" y="55371"/>
                </a:lnTo>
                <a:lnTo>
                  <a:pt x="33745" y="52450"/>
                </a:lnTo>
                <a:lnTo>
                  <a:pt x="33268" y="54355"/>
                </a:lnTo>
                <a:lnTo>
                  <a:pt x="34701" y="55371"/>
                </a:lnTo>
                <a:close/>
              </a:path>
              <a:path w="43815" h="80010">
                <a:moveTo>
                  <a:pt x="35101" y="61340"/>
                </a:moveTo>
                <a:lnTo>
                  <a:pt x="22278" y="61340"/>
                </a:lnTo>
                <a:lnTo>
                  <a:pt x="23646" y="60578"/>
                </a:lnTo>
                <a:lnTo>
                  <a:pt x="23506" y="60578"/>
                </a:lnTo>
                <a:lnTo>
                  <a:pt x="22935" y="59308"/>
                </a:lnTo>
                <a:lnTo>
                  <a:pt x="23607" y="58165"/>
                </a:lnTo>
                <a:lnTo>
                  <a:pt x="35541" y="58165"/>
                </a:lnTo>
                <a:lnTo>
                  <a:pt x="35179" y="59054"/>
                </a:lnTo>
                <a:lnTo>
                  <a:pt x="35101" y="61340"/>
                </a:lnTo>
                <a:close/>
              </a:path>
              <a:path w="43815" h="80010">
                <a:moveTo>
                  <a:pt x="37030" y="58546"/>
                </a:moveTo>
                <a:lnTo>
                  <a:pt x="36482" y="58546"/>
                </a:lnTo>
                <a:lnTo>
                  <a:pt x="36694" y="58165"/>
                </a:lnTo>
                <a:lnTo>
                  <a:pt x="35597" y="58165"/>
                </a:lnTo>
                <a:lnTo>
                  <a:pt x="37030" y="58546"/>
                </a:lnTo>
                <a:close/>
              </a:path>
              <a:path w="43815" h="80010">
                <a:moveTo>
                  <a:pt x="18873" y="61086"/>
                </a:moveTo>
                <a:lnTo>
                  <a:pt x="18965" y="60578"/>
                </a:lnTo>
                <a:lnTo>
                  <a:pt x="19080" y="59943"/>
                </a:lnTo>
                <a:lnTo>
                  <a:pt x="21501" y="58546"/>
                </a:lnTo>
                <a:lnTo>
                  <a:pt x="21848" y="59816"/>
                </a:lnTo>
                <a:lnTo>
                  <a:pt x="20426" y="59943"/>
                </a:lnTo>
                <a:lnTo>
                  <a:pt x="18873" y="61086"/>
                </a:lnTo>
                <a:close/>
              </a:path>
              <a:path w="43815" h="80010">
                <a:moveTo>
                  <a:pt x="35059" y="62483"/>
                </a:moveTo>
                <a:lnTo>
                  <a:pt x="20964" y="62483"/>
                </a:lnTo>
                <a:lnTo>
                  <a:pt x="20426" y="59943"/>
                </a:lnTo>
                <a:lnTo>
                  <a:pt x="21898" y="59943"/>
                </a:lnTo>
                <a:lnTo>
                  <a:pt x="22072" y="60578"/>
                </a:lnTo>
                <a:lnTo>
                  <a:pt x="22212" y="61086"/>
                </a:lnTo>
                <a:lnTo>
                  <a:pt x="22278" y="61340"/>
                </a:lnTo>
                <a:lnTo>
                  <a:pt x="35101" y="61340"/>
                </a:lnTo>
                <a:lnTo>
                  <a:pt x="35059" y="62483"/>
                </a:lnTo>
                <a:close/>
              </a:path>
              <a:path w="43815" h="80010">
                <a:moveTo>
                  <a:pt x="38302" y="63372"/>
                </a:moveTo>
                <a:lnTo>
                  <a:pt x="35024" y="63372"/>
                </a:lnTo>
                <a:lnTo>
                  <a:pt x="37269" y="62864"/>
                </a:lnTo>
                <a:lnTo>
                  <a:pt x="38344" y="60705"/>
                </a:lnTo>
                <a:lnTo>
                  <a:pt x="41809" y="60578"/>
                </a:lnTo>
                <a:lnTo>
                  <a:pt x="43421" y="62102"/>
                </a:lnTo>
                <a:lnTo>
                  <a:pt x="38302" y="63372"/>
                </a:lnTo>
                <a:close/>
              </a:path>
              <a:path w="43815" h="80010">
                <a:moveTo>
                  <a:pt x="19200" y="66039"/>
                </a:moveTo>
                <a:lnTo>
                  <a:pt x="19232" y="65150"/>
                </a:lnTo>
                <a:lnTo>
                  <a:pt x="18860" y="63753"/>
                </a:lnTo>
                <a:lnTo>
                  <a:pt x="18980" y="62864"/>
                </a:lnTo>
                <a:lnTo>
                  <a:pt x="19351" y="61467"/>
                </a:lnTo>
                <a:lnTo>
                  <a:pt x="20964" y="62483"/>
                </a:lnTo>
                <a:lnTo>
                  <a:pt x="35059" y="62483"/>
                </a:lnTo>
                <a:lnTo>
                  <a:pt x="34723" y="63118"/>
                </a:lnTo>
                <a:lnTo>
                  <a:pt x="25204" y="63118"/>
                </a:lnTo>
                <a:lnTo>
                  <a:pt x="19829" y="63372"/>
                </a:lnTo>
                <a:lnTo>
                  <a:pt x="19200" y="66039"/>
                </a:lnTo>
                <a:close/>
              </a:path>
              <a:path w="43815" h="80010">
                <a:moveTo>
                  <a:pt x="25145" y="67309"/>
                </a:moveTo>
                <a:lnTo>
                  <a:pt x="23831" y="66039"/>
                </a:lnTo>
                <a:lnTo>
                  <a:pt x="25085" y="63372"/>
                </a:lnTo>
                <a:lnTo>
                  <a:pt x="25204" y="63118"/>
                </a:lnTo>
                <a:lnTo>
                  <a:pt x="34723" y="63118"/>
                </a:lnTo>
                <a:lnTo>
                  <a:pt x="34500" y="63372"/>
                </a:lnTo>
                <a:lnTo>
                  <a:pt x="38259" y="63372"/>
                </a:lnTo>
                <a:lnTo>
                  <a:pt x="36851" y="63753"/>
                </a:lnTo>
                <a:lnTo>
                  <a:pt x="36672" y="64642"/>
                </a:lnTo>
                <a:lnTo>
                  <a:pt x="38306" y="66039"/>
                </a:lnTo>
                <a:lnTo>
                  <a:pt x="27069" y="66039"/>
                </a:lnTo>
                <a:lnTo>
                  <a:pt x="25145" y="67309"/>
                </a:lnTo>
                <a:close/>
              </a:path>
              <a:path w="43815" h="80010">
                <a:moveTo>
                  <a:pt x="36732" y="68325"/>
                </a:moveTo>
                <a:lnTo>
                  <a:pt x="29205" y="68325"/>
                </a:lnTo>
                <a:lnTo>
                  <a:pt x="26740" y="66039"/>
                </a:lnTo>
                <a:lnTo>
                  <a:pt x="38240" y="66039"/>
                </a:lnTo>
                <a:lnTo>
                  <a:pt x="38882" y="66420"/>
                </a:lnTo>
                <a:lnTo>
                  <a:pt x="36732" y="68325"/>
                </a:lnTo>
                <a:close/>
              </a:path>
              <a:path w="43815" h="80010">
                <a:moveTo>
                  <a:pt x="22856" y="68325"/>
                </a:moveTo>
                <a:lnTo>
                  <a:pt x="19678" y="68325"/>
                </a:lnTo>
                <a:lnTo>
                  <a:pt x="19810" y="67944"/>
                </a:lnTo>
                <a:lnTo>
                  <a:pt x="21322" y="66928"/>
                </a:lnTo>
                <a:lnTo>
                  <a:pt x="22856" y="68325"/>
                </a:lnTo>
                <a:close/>
              </a:path>
              <a:path w="43815" h="80010">
                <a:moveTo>
                  <a:pt x="22696" y="79628"/>
                </a:moveTo>
                <a:lnTo>
                  <a:pt x="19590" y="75691"/>
                </a:lnTo>
                <a:lnTo>
                  <a:pt x="24846" y="73786"/>
                </a:lnTo>
                <a:lnTo>
                  <a:pt x="24723" y="69468"/>
                </a:lnTo>
                <a:lnTo>
                  <a:pt x="24070" y="69468"/>
                </a:lnTo>
                <a:lnTo>
                  <a:pt x="24368" y="69214"/>
                </a:lnTo>
                <a:lnTo>
                  <a:pt x="24145" y="68325"/>
                </a:lnTo>
                <a:lnTo>
                  <a:pt x="24488" y="67944"/>
                </a:lnTo>
                <a:lnTo>
                  <a:pt x="28669" y="68325"/>
                </a:lnTo>
                <a:lnTo>
                  <a:pt x="36641" y="68325"/>
                </a:lnTo>
                <a:lnTo>
                  <a:pt x="34918" y="69468"/>
                </a:lnTo>
                <a:lnTo>
                  <a:pt x="33993" y="70230"/>
                </a:lnTo>
                <a:lnTo>
                  <a:pt x="29385" y="70230"/>
                </a:lnTo>
                <a:lnTo>
                  <a:pt x="29146" y="70357"/>
                </a:lnTo>
                <a:lnTo>
                  <a:pt x="31535" y="72262"/>
                </a:lnTo>
                <a:lnTo>
                  <a:pt x="28549" y="74802"/>
                </a:lnTo>
                <a:lnTo>
                  <a:pt x="25802" y="77342"/>
                </a:lnTo>
                <a:lnTo>
                  <a:pt x="22696" y="79628"/>
                </a:lnTo>
                <a:close/>
              </a:path>
              <a:path w="43815" h="80010">
                <a:moveTo>
                  <a:pt x="21203" y="69087"/>
                </a:moveTo>
                <a:lnTo>
                  <a:pt x="19470" y="69087"/>
                </a:lnTo>
                <a:lnTo>
                  <a:pt x="20844" y="68325"/>
                </a:lnTo>
                <a:lnTo>
                  <a:pt x="21203" y="69087"/>
                </a:lnTo>
                <a:close/>
              </a:path>
              <a:path w="43815" h="80010">
                <a:moveTo>
                  <a:pt x="22875" y="71500"/>
                </a:moveTo>
                <a:lnTo>
                  <a:pt x="21979" y="71246"/>
                </a:lnTo>
                <a:lnTo>
                  <a:pt x="20546" y="70611"/>
                </a:lnTo>
                <a:lnTo>
                  <a:pt x="21132" y="69468"/>
                </a:lnTo>
                <a:lnTo>
                  <a:pt x="21203" y="69087"/>
                </a:lnTo>
                <a:lnTo>
                  <a:pt x="23558" y="69087"/>
                </a:lnTo>
                <a:lnTo>
                  <a:pt x="24070" y="69468"/>
                </a:lnTo>
                <a:lnTo>
                  <a:pt x="24850" y="69468"/>
                </a:lnTo>
                <a:lnTo>
                  <a:pt x="22875" y="71500"/>
                </a:lnTo>
                <a:close/>
              </a:path>
              <a:path w="43815" h="80010">
                <a:moveTo>
                  <a:pt x="32252" y="71627"/>
                </a:moveTo>
                <a:lnTo>
                  <a:pt x="29385" y="70230"/>
                </a:lnTo>
                <a:lnTo>
                  <a:pt x="33993" y="70230"/>
                </a:lnTo>
                <a:lnTo>
                  <a:pt x="32252" y="71627"/>
                </a:lnTo>
                <a:close/>
              </a:path>
            </a:pathLst>
          </a:custGeom>
          <a:solidFill>
            <a:srgbClr val="E84D52"/>
          </a:solidFill>
        </p:spPr>
        <p:txBody>
          <a:bodyPr wrap="square" lIns="0" tIns="0" rIns="0" bIns="0" rtlCol="0"/>
          <a:lstStyle/>
          <a:p>
            <a:endParaRPr/>
          </a:p>
        </p:txBody>
      </p:sp>
      <p:sp>
        <p:nvSpPr>
          <p:cNvPr id="147" name="object 147"/>
          <p:cNvSpPr/>
          <p:nvPr/>
        </p:nvSpPr>
        <p:spPr>
          <a:xfrm>
            <a:off x="15014134" y="1961991"/>
            <a:ext cx="76200" cy="42545"/>
          </a:xfrm>
          <a:custGeom>
            <a:avLst/>
            <a:gdLst/>
            <a:ahLst/>
            <a:cxnLst/>
            <a:rect l="l" t="t" r="r" b="b"/>
            <a:pathLst>
              <a:path w="76200" h="42544">
                <a:moveTo>
                  <a:pt x="33214" y="7406"/>
                </a:moveTo>
                <a:lnTo>
                  <a:pt x="34528" y="4240"/>
                </a:lnTo>
                <a:lnTo>
                  <a:pt x="31661" y="3583"/>
                </a:lnTo>
                <a:lnTo>
                  <a:pt x="31721" y="3344"/>
                </a:lnTo>
                <a:lnTo>
                  <a:pt x="32079" y="2568"/>
                </a:lnTo>
                <a:lnTo>
                  <a:pt x="33751" y="1732"/>
                </a:lnTo>
                <a:lnTo>
                  <a:pt x="33214" y="0"/>
                </a:lnTo>
                <a:lnTo>
                  <a:pt x="41489" y="2568"/>
                </a:lnTo>
                <a:lnTo>
                  <a:pt x="49945" y="5480"/>
                </a:lnTo>
                <a:lnTo>
                  <a:pt x="53191" y="6689"/>
                </a:lnTo>
                <a:lnTo>
                  <a:pt x="35424" y="6689"/>
                </a:lnTo>
                <a:lnTo>
                  <a:pt x="33214" y="7406"/>
                </a:lnTo>
                <a:close/>
              </a:path>
              <a:path w="76200" h="42544">
                <a:moveTo>
                  <a:pt x="30347" y="9675"/>
                </a:moveTo>
                <a:lnTo>
                  <a:pt x="24834" y="9675"/>
                </a:lnTo>
                <a:lnTo>
                  <a:pt x="31362" y="4837"/>
                </a:lnTo>
                <a:lnTo>
                  <a:pt x="30347" y="9675"/>
                </a:lnTo>
                <a:close/>
              </a:path>
              <a:path w="76200" h="42544">
                <a:moveTo>
                  <a:pt x="35276" y="11635"/>
                </a:moveTo>
                <a:lnTo>
                  <a:pt x="34811" y="11096"/>
                </a:lnTo>
                <a:lnTo>
                  <a:pt x="34647" y="10631"/>
                </a:lnTo>
                <a:lnTo>
                  <a:pt x="35424" y="6689"/>
                </a:lnTo>
                <a:lnTo>
                  <a:pt x="53191" y="6689"/>
                </a:lnTo>
                <a:lnTo>
                  <a:pt x="58185" y="8550"/>
                </a:lnTo>
                <a:lnTo>
                  <a:pt x="65603" y="11467"/>
                </a:lnTo>
                <a:lnTo>
                  <a:pt x="39127" y="11467"/>
                </a:lnTo>
                <a:lnTo>
                  <a:pt x="35276" y="11635"/>
                </a:lnTo>
                <a:close/>
              </a:path>
              <a:path w="76200" h="42544">
                <a:moveTo>
                  <a:pt x="36678" y="13259"/>
                </a:moveTo>
                <a:lnTo>
                  <a:pt x="26644" y="13259"/>
                </a:lnTo>
                <a:lnTo>
                  <a:pt x="26644" y="12602"/>
                </a:lnTo>
                <a:lnTo>
                  <a:pt x="24589" y="9675"/>
                </a:lnTo>
                <a:lnTo>
                  <a:pt x="30347" y="9675"/>
                </a:lnTo>
                <a:lnTo>
                  <a:pt x="31780" y="8182"/>
                </a:lnTo>
                <a:lnTo>
                  <a:pt x="31780" y="11096"/>
                </a:lnTo>
                <a:lnTo>
                  <a:pt x="34811" y="11096"/>
                </a:lnTo>
                <a:lnTo>
                  <a:pt x="34942" y="11467"/>
                </a:lnTo>
                <a:lnTo>
                  <a:pt x="35001" y="11635"/>
                </a:lnTo>
                <a:lnTo>
                  <a:pt x="35276" y="11635"/>
                </a:lnTo>
                <a:lnTo>
                  <a:pt x="36678" y="13259"/>
                </a:lnTo>
                <a:close/>
              </a:path>
              <a:path w="76200" h="42544">
                <a:moveTo>
                  <a:pt x="34811" y="11096"/>
                </a:moveTo>
                <a:lnTo>
                  <a:pt x="31787" y="11096"/>
                </a:lnTo>
                <a:lnTo>
                  <a:pt x="32915" y="8899"/>
                </a:lnTo>
                <a:lnTo>
                  <a:pt x="34811" y="11096"/>
                </a:lnTo>
                <a:close/>
              </a:path>
              <a:path w="76200" h="42544">
                <a:moveTo>
                  <a:pt x="35276" y="11635"/>
                </a:moveTo>
                <a:lnTo>
                  <a:pt x="35001" y="11635"/>
                </a:lnTo>
                <a:lnTo>
                  <a:pt x="34811" y="11096"/>
                </a:lnTo>
                <a:lnTo>
                  <a:pt x="35276" y="11635"/>
                </a:lnTo>
                <a:close/>
              </a:path>
              <a:path w="76200" h="42544">
                <a:moveTo>
                  <a:pt x="67199" y="13259"/>
                </a:moveTo>
                <a:lnTo>
                  <a:pt x="36678" y="13259"/>
                </a:lnTo>
                <a:lnTo>
                  <a:pt x="39127" y="11467"/>
                </a:lnTo>
                <a:lnTo>
                  <a:pt x="65603" y="11467"/>
                </a:lnTo>
                <a:lnTo>
                  <a:pt x="66363" y="11766"/>
                </a:lnTo>
                <a:lnTo>
                  <a:pt x="67199" y="13259"/>
                </a:lnTo>
                <a:close/>
              </a:path>
              <a:path w="76200" h="42544">
                <a:moveTo>
                  <a:pt x="63744" y="18993"/>
                </a:moveTo>
                <a:lnTo>
                  <a:pt x="22881" y="18993"/>
                </a:lnTo>
                <a:lnTo>
                  <a:pt x="24195" y="18396"/>
                </a:lnTo>
                <a:lnTo>
                  <a:pt x="22542" y="16865"/>
                </a:lnTo>
                <a:lnTo>
                  <a:pt x="22463" y="16365"/>
                </a:lnTo>
                <a:lnTo>
                  <a:pt x="22940" y="14812"/>
                </a:lnTo>
                <a:lnTo>
                  <a:pt x="23717" y="14812"/>
                </a:lnTo>
                <a:lnTo>
                  <a:pt x="24314" y="14095"/>
                </a:lnTo>
                <a:lnTo>
                  <a:pt x="25867" y="13856"/>
                </a:lnTo>
                <a:lnTo>
                  <a:pt x="26838" y="13259"/>
                </a:lnTo>
                <a:lnTo>
                  <a:pt x="67457" y="13259"/>
                </a:lnTo>
                <a:lnTo>
                  <a:pt x="68752" y="13856"/>
                </a:lnTo>
                <a:lnTo>
                  <a:pt x="70902" y="14095"/>
                </a:lnTo>
                <a:lnTo>
                  <a:pt x="75823" y="16365"/>
                </a:lnTo>
                <a:lnTo>
                  <a:pt x="76087" y="16365"/>
                </a:lnTo>
                <a:lnTo>
                  <a:pt x="75353" y="17261"/>
                </a:lnTo>
                <a:lnTo>
                  <a:pt x="68752" y="17261"/>
                </a:lnTo>
                <a:lnTo>
                  <a:pt x="63615" y="18097"/>
                </a:lnTo>
                <a:lnTo>
                  <a:pt x="63658" y="18396"/>
                </a:lnTo>
                <a:lnTo>
                  <a:pt x="63744" y="18993"/>
                </a:lnTo>
                <a:close/>
              </a:path>
              <a:path w="76200" h="42544">
                <a:moveTo>
                  <a:pt x="23657" y="32730"/>
                </a:moveTo>
                <a:lnTo>
                  <a:pt x="22064" y="32432"/>
                </a:lnTo>
                <a:lnTo>
                  <a:pt x="22625" y="32432"/>
                </a:lnTo>
                <a:lnTo>
                  <a:pt x="22164" y="31715"/>
                </a:lnTo>
                <a:lnTo>
                  <a:pt x="21901" y="31058"/>
                </a:lnTo>
                <a:lnTo>
                  <a:pt x="21806" y="30819"/>
                </a:lnTo>
                <a:lnTo>
                  <a:pt x="17386" y="30819"/>
                </a:lnTo>
                <a:lnTo>
                  <a:pt x="18222" y="30162"/>
                </a:lnTo>
                <a:lnTo>
                  <a:pt x="18401" y="29983"/>
                </a:lnTo>
                <a:lnTo>
                  <a:pt x="20969" y="26578"/>
                </a:lnTo>
                <a:lnTo>
                  <a:pt x="21029" y="26339"/>
                </a:lnTo>
                <a:lnTo>
                  <a:pt x="19894" y="24428"/>
                </a:lnTo>
                <a:lnTo>
                  <a:pt x="19536" y="22517"/>
                </a:lnTo>
                <a:lnTo>
                  <a:pt x="19954" y="20725"/>
                </a:lnTo>
                <a:lnTo>
                  <a:pt x="19954" y="18396"/>
                </a:lnTo>
                <a:lnTo>
                  <a:pt x="19823" y="18396"/>
                </a:lnTo>
                <a:lnTo>
                  <a:pt x="17923" y="16664"/>
                </a:lnTo>
                <a:lnTo>
                  <a:pt x="20516" y="14812"/>
                </a:lnTo>
                <a:lnTo>
                  <a:pt x="20369" y="14812"/>
                </a:lnTo>
                <a:lnTo>
                  <a:pt x="22542" y="16865"/>
                </a:lnTo>
                <a:lnTo>
                  <a:pt x="22738" y="18097"/>
                </a:lnTo>
                <a:lnTo>
                  <a:pt x="22786" y="18396"/>
                </a:lnTo>
                <a:lnTo>
                  <a:pt x="22881" y="18993"/>
                </a:lnTo>
                <a:lnTo>
                  <a:pt x="63744" y="18993"/>
                </a:lnTo>
                <a:lnTo>
                  <a:pt x="64391" y="23472"/>
                </a:lnTo>
                <a:lnTo>
                  <a:pt x="62388" y="26996"/>
                </a:lnTo>
                <a:lnTo>
                  <a:pt x="54596" y="26996"/>
                </a:lnTo>
                <a:lnTo>
                  <a:pt x="51849" y="27235"/>
                </a:lnTo>
                <a:lnTo>
                  <a:pt x="51429" y="29983"/>
                </a:lnTo>
                <a:lnTo>
                  <a:pt x="51401" y="30162"/>
                </a:lnTo>
                <a:lnTo>
                  <a:pt x="51301" y="30819"/>
                </a:lnTo>
                <a:lnTo>
                  <a:pt x="51192" y="31536"/>
                </a:lnTo>
                <a:lnTo>
                  <a:pt x="51158" y="31715"/>
                </a:lnTo>
                <a:lnTo>
                  <a:pt x="23657" y="31715"/>
                </a:lnTo>
                <a:lnTo>
                  <a:pt x="23657" y="32730"/>
                </a:lnTo>
                <a:close/>
              </a:path>
              <a:path w="76200" h="42544">
                <a:moveTo>
                  <a:pt x="22881" y="18993"/>
                </a:moveTo>
                <a:lnTo>
                  <a:pt x="22605" y="17261"/>
                </a:lnTo>
                <a:lnTo>
                  <a:pt x="22542" y="16865"/>
                </a:lnTo>
                <a:lnTo>
                  <a:pt x="24195" y="18396"/>
                </a:lnTo>
                <a:lnTo>
                  <a:pt x="22881" y="18993"/>
                </a:lnTo>
                <a:close/>
              </a:path>
              <a:path w="76200" h="42544">
                <a:moveTo>
                  <a:pt x="73052" y="20068"/>
                </a:moveTo>
                <a:lnTo>
                  <a:pt x="68752" y="17261"/>
                </a:lnTo>
                <a:lnTo>
                  <a:pt x="75353" y="17261"/>
                </a:lnTo>
                <a:lnTo>
                  <a:pt x="73052" y="20068"/>
                </a:lnTo>
                <a:close/>
              </a:path>
              <a:path w="76200" h="42544">
                <a:moveTo>
                  <a:pt x="5994" y="34522"/>
                </a:moveTo>
                <a:lnTo>
                  <a:pt x="1534" y="34522"/>
                </a:lnTo>
                <a:lnTo>
                  <a:pt x="2514" y="24787"/>
                </a:lnTo>
                <a:lnTo>
                  <a:pt x="7980" y="26996"/>
                </a:lnTo>
                <a:lnTo>
                  <a:pt x="8128" y="26996"/>
                </a:lnTo>
                <a:lnTo>
                  <a:pt x="8128" y="30162"/>
                </a:lnTo>
                <a:lnTo>
                  <a:pt x="6071" y="30162"/>
                </a:lnTo>
                <a:lnTo>
                  <a:pt x="17386" y="30819"/>
                </a:lnTo>
                <a:lnTo>
                  <a:pt x="21806" y="30819"/>
                </a:lnTo>
                <a:lnTo>
                  <a:pt x="21328" y="31058"/>
                </a:lnTo>
                <a:lnTo>
                  <a:pt x="20671" y="32432"/>
                </a:lnTo>
                <a:lnTo>
                  <a:pt x="21208" y="33447"/>
                </a:lnTo>
                <a:lnTo>
                  <a:pt x="20837" y="33865"/>
                </a:lnTo>
                <a:lnTo>
                  <a:pt x="19182" y="33865"/>
                </a:lnTo>
                <a:lnTo>
                  <a:pt x="19158" y="34223"/>
                </a:lnTo>
                <a:lnTo>
                  <a:pt x="9741" y="34223"/>
                </a:lnTo>
                <a:lnTo>
                  <a:pt x="5994" y="34522"/>
                </a:lnTo>
                <a:close/>
              </a:path>
              <a:path w="76200" h="42544">
                <a:moveTo>
                  <a:pt x="61166" y="29147"/>
                </a:moveTo>
                <a:lnTo>
                  <a:pt x="54596" y="26996"/>
                </a:lnTo>
                <a:lnTo>
                  <a:pt x="62388" y="26996"/>
                </a:lnTo>
                <a:lnTo>
                  <a:pt x="61166" y="29147"/>
                </a:lnTo>
                <a:close/>
              </a:path>
              <a:path w="76200" h="42544">
                <a:moveTo>
                  <a:pt x="50893" y="33148"/>
                </a:moveTo>
                <a:lnTo>
                  <a:pt x="45528" y="32730"/>
                </a:lnTo>
                <a:lnTo>
                  <a:pt x="25993" y="32730"/>
                </a:lnTo>
                <a:lnTo>
                  <a:pt x="23657" y="31715"/>
                </a:lnTo>
                <a:lnTo>
                  <a:pt x="51158" y="31715"/>
                </a:lnTo>
                <a:lnTo>
                  <a:pt x="51026" y="32432"/>
                </a:lnTo>
                <a:lnTo>
                  <a:pt x="50970" y="32730"/>
                </a:lnTo>
                <a:lnTo>
                  <a:pt x="50893" y="33148"/>
                </a:lnTo>
                <a:close/>
              </a:path>
              <a:path w="76200" h="42544">
                <a:moveTo>
                  <a:pt x="28256" y="42108"/>
                </a:moveTo>
                <a:lnTo>
                  <a:pt x="22761" y="40435"/>
                </a:lnTo>
                <a:lnTo>
                  <a:pt x="24266" y="37090"/>
                </a:lnTo>
                <a:lnTo>
                  <a:pt x="24374" y="36852"/>
                </a:lnTo>
                <a:lnTo>
                  <a:pt x="22642" y="35717"/>
                </a:lnTo>
                <a:lnTo>
                  <a:pt x="22642" y="35000"/>
                </a:lnTo>
                <a:lnTo>
                  <a:pt x="24951" y="34522"/>
                </a:lnTo>
                <a:lnTo>
                  <a:pt x="24355" y="34522"/>
                </a:lnTo>
                <a:lnTo>
                  <a:pt x="24306" y="34223"/>
                </a:lnTo>
                <a:lnTo>
                  <a:pt x="24181" y="33447"/>
                </a:lnTo>
                <a:lnTo>
                  <a:pt x="24066" y="32730"/>
                </a:lnTo>
                <a:lnTo>
                  <a:pt x="24295" y="32730"/>
                </a:lnTo>
                <a:lnTo>
                  <a:pt x="25788" y="33865"/>
                </a:lnTo>
                <a:lnTo>
                  <a:pt x="41277" y="33865"/>
                </a:lnTo>
                <a:lnTo>
                  <a:pt x="40412" y="35000"/>
                </a:lnTo>
                <a:lnTo>
                  <a:pt x="39306" y="36015"/>
                </a:lnTo>
                <a:lnTo>
                  <a:pt x="38171" y="36553"/>
                </a:lnTo>
                <a:lnTo>
                  <a:pt x="37514" y="37090"/>
                </a:lnTo>
                <a:lnTo>
                  <a:pt x="37872" y="37807"/>
                </a:lnTo>
                <a:lnTo>
                  <a:pt x="29690" y="37807"/>
                </a:lnTo>
                <a:lnTo>
                  <a:pt x="28256" y="42108"/>
                </a:lnTo>
                <a:close/>
              </a:path>
              <a:path w="76200" h="42544">
                <a:moveTo>
                  <a:pt x="42531" y="35717"/>
                </a:moveTo>
                <a:lnTo>
                  <a:pt x="41277" y="33865"/>
                </a:lnTo>
                <a:lnTo>
                  <a:pt x="26196" y="33865"/>
                </a:lnTo>
                <a:lnTo>
                  <a:pt x="27181" y="33686"/>
                </a:lnTo>
                <a:lnTo>
                  <a:pt x="26225" y="32730"/>
                </a:lnTo>
                <a:lnTo>
                  <a:pt x="44864" y="32730"/>
                </a:lnTo>
                <a:lnTo>
                  <a:pt x="44059" y="35000"/>
                </a:lnTo>
                <a:lnTo>
                  <a:pt x="43741" y="35000"/>
                </a:lnTo>
                <a:lnTo>
                  <a:pt x="42531" y="35717"/>
                </a:lnTo>
                <a:close/>
              </a:path>
              <a:path w="76200" h="42544">
                <a:moveTo>
                  <a:pt x="20253" y="34522"/>
                </a:moveTo>
                <a:lnTo>
                  <a:pt x="19070" y="33865"/>
                </a:lnTo>
                <a:lnTo>
                  <a:pt x="20837" y="33865"/>
                </a:lnTo>
                <a:lnTo>
                  <a:pt x="20253" y="34522"/>
                </a:lnTo>
                <a:close/>
              </a:path>
              <a:path w="76200" h="42544">
                <a:moveTo>
                  <a:pt x="16434" y="40853"/>
                </a:moveTo>
                <a:lnTo>
                  <a:pt x="11223" y="38018"/>
                </a:lnTo>
                <a:lnTo>
                  <a:pt x="9857" y="34522"/>
                </a:lnTo>
                <a:lnTo>
                  <a:pt x="9741" y="34223"/>
                </a:lnTo>
                <a:lnTo>
                  <a:pt x="19158" y="34223"/>
                </a:lnTo>
                <a:lnTo>
                  <a:pt x="19106" y="35000"/>
                </a:lnTo>
                <a:lnTo>
                  <a:pt x="16853" y="35000"/>
                </a:lnTo>
                <a:lnTo>
                  <a:pt x="16742" y="36553"/>
                </a:lnTo>
                <a:lnTo>
                  <a:pt x="16637" y="38018"/>
                </a:lnTo>
                <a:lnTo>
                  <a:pt x="16524" y="39599"/>
                </a:lnTo>
                <a:lnTo>
                  <a:pt x="16434" y="40853"/>
                </a:lnTo>
                <a:close/>
              </a:path>
              <a:path w="76200" h="42544">
                <a:moveTo>
                  <a:pt x="1486" y="35000"/>
                </a:moveTo>
                <a:lnTo>
                  <a:pt x="0" y="35000"/>
                </a:lnTo>
                <a:lnTo>
                  <a:pt x="5994" y="34522"/>
                </a:lnTo>
                <a:lnTo>
                  <a:pt x="1534" y="34522"/>
                </a:lnTo>
                <a:lnTo>
                  <a:pt x="1486" y="35000"/>
                </a:lnTo>
                <a:close/>
              </a:path>
              <a:path w="76200" h="42544">
                <a:moveTo>
                  <a:pt x="31809" y="40853"/>
                </a:moveTo>
                <a:lnTo>
                  <a:pt x="29869" y="40853"/>
                </a:lnTo>
                <a:lnTo>
                  <a:pt x="29795" y="39599"/>
                </a:lnTo>
                <a:lnTo>
                  <a:pt x="29690" y="37807"/>
                </a:lnTo>
                <a:lnTo>
                  <a:pt x="37872" y="37807"/>
                </a:lnTo>
                <a:lnTo>
                  <a:pt x="38589" y="39241"/>
                </a:lnTo>
                <a:lnTo>
                  <a:pt x="38192" y="39599"/>
                </a:lnTo>
                <a:lnTo>
                  <a:pt x="33990" y="39599"/>
                </a:lnTo>
                <a:lnTo>
                  <a:pt x="31809" y="40853"/>
                </a:lnTo>
                <a:close/>
              </a:path>
              <a:path w="76200" h="42544">
                <a:moveTo>
                  <a:pt x="36140" y="41451"/>
                </a:moveTo>
                <a:lnTo>
                  <a:pt x="33990" y="39599"/>
                </a:lnTo>
                <a:lnTo>
                  <a:pt x="38192" y="39599"/>
                </a:lnTo>
                <a:lnTo>
                  <a:pt x="36140" y="41451"/>
                </a:lnTo>
                <a:close/>
              </a:path>
            </a:pathLst>
          </a:custGeom>
          <a:solidFill>
            <a:srgbClr val="C729CF"/>
          </a:solidFill>
        </p:spPr>
        <p:txBody>
          <a:bodyPr wrap="square" lIns="0" tIns="0" rIns="0" bIns="0" rtlCol="0"/>
          <a:lstStyle/>
          <a:p>
            <a:endParaRPr/>
          </a:p>
        </p:txBody>
      </p:sp>
      <p:sp>
        <p:nvSpPr>
          <p:cNvPr id="148" name="object 148"/>
          <p:cNvSpPr/>
          <p:nvPr/>
        </p:nvSpPr>
        <p:spPr>
          <a:xfrm>
            <a:off x="14482204" y="1939294"/>
            <a:ext cx="65405" cy="41910"/>
          </a:xfrm>
          <a:custGeom>
            <a:avLst/>
            <a:gdLst/>
            <a:ahLst/>
            <a:cxnLst/>
            <a:rect l="l" t="t" r="r" b="b"/>
            <a:pathLst>
              <a:path w="65405" h="41910">
                <a:moveTo>
                  <a:pt x="63125" y="1493"/>
                </a:moveTo>
                <a:lnTo>
                  <a:pt x="42048" y="1493"/>
                </a:lnTo>
                <a:lnTo>
                  <a:pt x="43780" y="1254"/>
                </a:lnTo>
                <a:lnTo>
                  <a:pt x="45094" y="0"/>
                </a:lnTo>
                <a:lnTo>
                  <a:pt x="62787" y="0"/>
                </a:lnTo>
                <a:lnTo>
                  <a:pt x="62949" y="716"/>
                </a:lnTo>
                <a:lnTo>
                  <a:pt x="63071" y="1254"/>
                </a:lnTo>
                <a:lnTo>
                  <a:pt x="63125" y="1493"/>
                </a:lnTo>
                <a:close/>
              </a:path>
              <a:path w="65405" h="41910">
                <a:moveTo>
                  <a:pt x="39002" y="1911"/>
                </a:moveTo>
                <a:lnTo>
                  <a:pt x="29728" y="1911"/>
                </a:lnTo>
                <a:lnTo>
                  <a:pt x="32551" y="716"/>
                </a:lnTo>
                <a:lnTo>
                  <a:pt x="39002" y="1911"/>
                </a:lnTo>
                <a:close/>
              </a:path>
              <a:path w="65405" h="41910">
                <a:moveTo>
                  <a:pt x="57991" y="15111"/>
                </a:moveTo>
                <a:lnTo>
                  <a:pt x="23114" y="15111"/>
                </a:lnTo>
                <a:lnTo>
                  <a:pt x="23593" y="12542"/>
                </a:lnTo>
                <a:lnTo>
                  <a:pt x="23682" y="12065"/>
                </a:lnTo>
                <a:lnTo>
                  <a:pt x="23771" y="11587"/>
                </a:lnTo>
                <a:lnTo>
                  <a:pt x="26937" y="9138"/>
                </a:lnTo>
                <a:lnTo>
                  <a:pt x="25682" y="6988"/>
                </a:lnTo>
                <a:lnTo>
                  <a:pt x="27534" y="5913"/>
                </a:lnTo>
                <a:lnTo>
                  <a:pt x="29684" y="5913"/>
                </a:lnTo>
                <a:lnTo>
                  <a:pt x="29438" y="1911"/>
                </a:lnTo>
                <a:lnTo>
                  <a:pt x="39002" y="1911"/>
                </a:lnTo>
                <a:lnTo>
                  <a:pt x="40063" y="716"/>
                </a:lnTo>
                <a:lnTo>
                  <a:pt x="39577" y="716"/>
                </a:lnTo>
                <a:lnTo>
                  <a:pt x="42048" y="1493"/>
                </a:lnTo>
                <a:lnTo>
                  <a:pt x="63125" y="1493"/>
                </a:lnTo>
                <a:lnTo>
                  <a:pt x="64113" y="5913"/>
                </a:lnTo>
                <a:lnTo>
                  <a:pt x="64808" y="9138"/>
                </a:lnTo>
                <a:lnTo>
                  <a:pt x="64759" y="12542"/>
                </a:lnTo>
                <a:lnTo>
                  <a:pt x="64306" y="13319"/>
                </a:lnTo>
                <a:lnTo>
                  <a:pt x="61101" y="13319"/>
                </a:lnTo>
                <a:lnTo>
                  <a:pt x="58353" y="14633"/>
                </a:lnTo>
                <a:lnTo>
                  <a:pt x="57991" y="15111"/>
                </a:lnTo>
                <a:close/>
              </a:path>
              <a:path w="65405" h="41910">
                <a:moveTo>
                  <a:pt x="58712" y="24607"/>
                </a:moveTo>
                <a:lnTo>
                  <a:pt x="53874" y="24129"/>
                </a:lnTo>
                <a:lnTo>
                  <a:pt x="51365" y="20486"/>
                </a:lnTo>
                <a:lnTo>
                  <a:pt x="11298" y="20486"/>
                </a:lnTo>
                <a:lnTo>
                  <a:pt x="12064" y="19172"/>
                </a:lnTo>
                <a:lnTo>
                  <a:pt x="12483" y="17798"/>
                </a:lnTo>
                <a:lnTo>
                  <a:pt x="12790" y="16365"/>
                </a:lnTo>
                <a:lnTo>
                  <a:pt x="12841" y="16126"/>
                </a:lnTo>
                <a:lnTo>
                  <a:pt x="9436" y="12065"/>
                </a:lnTo>
                <a:lnTo>
                  <a:pt x="18216" y="12542"/>
                </a:lnTo>
                <a:lnTo>
                  <a:pt x="20486" y="14633"/>
                </a:lnTo>
                <a:lnTo>
                  <a:pt x="23114" y="15111"/>
                </a:lnTo>
                <a:lnTo>
                  <a:pt x="57991" y="15111"/>
                </a:lnTo>
                <a:lnTo>
                  <a:pt x="57039" y="16365"/>
                </a:lnTo>
                <a:lnTo>
                  <a:pt x="56502" y="17440"/>
                </a:lnTo>
                <a:lnTo>
                  <a:pt x="58681" y="19172"/>
                </a:lnTo>
                <a:lnTo>
                  <a:pt x="58712" y="24607"/>
                </a:lnTo>
                <a:close/>
              </a:path>
              <a:path w="65405" h="41910">
                <a:moveTo>
                  <a:pt x="64028" y="13797"/>
                </a:moveTo>
                <a:lnTo>
                  <a:pt x="61101" y="13319"/>
                </a:lnTo>
                <a:lnTo>
                  <a:pt x="64306" y="13319"/>
                </a:lnTo>
                <a:lnTo>
                  <a:pt x="64028" y="13797"/>
                </a:lnTo>
                <a:close/>
              </a:path>
              <a:path w="65405" h="41910">
                <a:moveTo>
                  <a:pt x="10743" y="20486"/>
                </a:moveTo>
                <a:lnTo>
                  <a:pt x="5674" y="20486"/>
                </a:lnTo>
                <a:lnTo>
                  <a:pt x="7346" y="19650"/>
                </a:lnTo>
                <a:lnTo>
                  <a:pt x="10743" y="20486"/>
                </a:lnTo>
                <a:close/>
              </a:path>
              <a:path w="65405" h="41910">
                <a:moveTo>
                  <a:pt x="50344" y="23891"/>
                </a:moveTo>
                <a:lnTo>
                  <a:pt x="4599" y="23891"/>
                </a:lnTo>
                <a:lnTo>
                  <a:pt x="5241" y="20486"/>
                </a:lnTo>
                <a:lnTo>
                  <a:pt x="51365" y="20486"/>
                </a:lnTo>
                <a:lnTo>
                  <a:pt x="50344" y="23891"/>
                </a:lnTo>
                <a:close/>
              </a:path>
              <a:path w="65405" h="41910">
                <a:moveTo>
                  <a:pt x="4001" y="34522"/>
                </a:moveTo>
                <a:lnTo>
                  <a:pt x="1493" y="32969"/>
                </a:lnTo>
                <a:lnTo>
                  <a:pt x="0" y="22875"/>
                </a:lnTo>
                <a:lnTo>
                  <a:pt x="4599" y="23891"/>
                </a:lnTo>
                <a:lnTo>
                  <a:pt x="50344" y="23891"/>
                </a:lnTo>
                <a:lnTo>
                  <a:pt x="50272" y="24129"/>
                </a:lnTo>
                <a:lnTo>
                  <a:pt x="45393" y="24129"/>
                </a:lnTo>
                <a:lnTo>
                  <a:pt x="42526" y="24607"/>
                </a:lnTo>
                <a:lnTo>
                  <a:pt x="42207" y="24607"/>
                </a:lnTo>
                <a:lnTo>
                  <a:pt x="41092" y="26280"/>
                </a:lnTo>
                <a:lnTo>
                  <a:pt x="40323" y="27036"/>
                </a:lnTo>
                <a:lnTo>
                  <a:pt x="34602" y="27036"/>
                </a:lnTo>
                <a:lnTo>
                  <a:pt x="35377" y="27952"/>
                </a:lnTo>
                <a:lnTo>
                  <a:pt x="25278" y="27952"/>
                </a:lnTo>
                <a:lnTo>
                  <a:pt x="24010" y="29087"/>
                </a:lnTo>
                <a:lnTo>
                  <a:pt x="23592" y="32491"/>
                </a:lnTo>
                <a:lnTo>
                  <a:pt x="21561" y="32491"/>
                </a:lnTo>
                <a:lnTo>
                  <a:pt x="17739" y="32969"/>
                </a:lnTo>
                <a:lnTo>
                  <a:pt x="15917" y="32969"/>
                </a:lnTo>
                <a:lnTo>
                  <a:pt x="15584" y="34283"/>
                </a:lnTo>
                <a:lnTo>
                  <a:pt x="5494" y="34283"/>
                </a:lnTo>
                <a:lnTo>
                  <a:pt x="4001" y="34522"/>
                </a:lnTo>
                <a:close/>
              </a:path>
              <a:path w="65405" h="41910">
                <a:moveTo>
                  <a:pt x="47901" y="25921"/>
                </a:moveTo>
                <a:lnTo>
                  <a:pt x="44445" y="24129"/>
                </a:lnTo>
                <a:lnTo>
                  <a:pt x="50272" y="24129"/>
                </a:lnTo>
                <a:lnTo>
                  <a:pt x="50129" y="24607"/>
                </a:lnTo>
                <a:lnTo>
                  <a:pt x="47901" y="25921"/>
                </a:lnTo>
                <a:close/>
              </a:path>
              <a:path w="65405" h="41910">
                <a:moveTo>
                  <a:pt x="38061" y="29259"/>
                </a:moveTo>
                <a:lnTo>
                  <a:pt x="35987" y="28210"/>
                </a:lnTo>
                <a:lnTo>
                  <a:pt x="35377" y="27952"/>
                </a:lnTo>
                <a:lnTo>
                  <a:pt x="34602" y="27036"/>
                </a:lnTo>
                <a:lnTo>
                  <a:pt x="40323" y="27036"/>
                </a:lnTo>
                <a:lnTo>
                  <a:pt x="38061" y="29259"/>
                </a:lnTo>
                <a:close/>
              </a:path>
              <a:path w="65405" h="41910">
                <a:moveTo>
                  <a:pt x="29887" y="32491"/>
                </a:moveTo>
                <a:lnTo>
                  <a:pt x="29177" y="32491"/>
                </a:lnTo>
                <a:lnTo>
                  <a:pt x="26996" y="29565"/>
                </a:lnTo>
                <a:lnTo>
                  <a:pt x="24997" y="27952"/>
                </a:lnTo>
                <a:lnTo>
                  <a:pt x="35478" y="27952"/>
                </a:lnTo>
                <a:lnTo>
                  <a:pt x="37568" y="29744"/>
                </a:lnTo>
                <a:lnTo>
                  <a:pt x="39019" y="29744"/>
                </a:lnTo>
                <a:lnTo>
                  <a:pt x="40435" y="30461"/>
                </a:lnTo>
                <a:lnTo>
                  <a:pt x="29887" y="32491"/>
                </a:lnTo>
                <a:close/>
              </a:path>
              <a:path w="65405" h="41910">
                <a:moveTo>
                  <a:pt x="37568" y="29744"/>
                </a:moveTo>
                <a:lnTo>
                  <a:pt x="35478" y="27952"/>
                </a:lnTo>
                <a:lnTo>
                  <a:pt x="38061" y="29259"/>
                </a:lnTo>
                <a:lnTo>
                  <a:pt x="37568" y="29744"/>
                </a:lnTo>
                <a:close/>
              </a:path>
              <a:path w="65405" h="41910">
                <a:moveTo>
                  <a:pt x="39019" y="29744"/>
                </a:moveTo>
                <a:lnTo>
                  <a:pt x="37568" y="29744"/>
                </a:lnTo>
                <a:lnTo>
                  <a:pt x="38061" y="29259"/>
                </a:lnTo>
                <a:lnTo>
                  <a:pt x="39019" y="29744"/>
                </a:lnTo>
                <a:close/>
              </a:path>
              <a:path w="65405" h="41910">
                <a:moveTo>
                  <a:pt x="16365" y="33746"/>
                </a:moveTo>
                <a:lnTo>
                  <a:pt x="15800" y="32969"/>
                </a:lnTo>
                <a:lnTo>
                  <a:pt x="18059" y="32969"/>
                </a:lnTo>
                <a:lnTo>
                  <a:pt x="16365" y="33746"/>
                </a:lnTo>
                <a:close/>
              </a:path>
              <a:path w="65405" h="41910">
                <a:moveTo>
                  <a:pt x="10213" y="41869"/>
                </a:moveTo>
                <a:lnTo>
                  <a:pt x="7525" y="36015"/>
                </a:lnTo>
                <a:lnTo>
                  <a:pt x="6629" y="34821"/>
                </a:lnTo>
                <a:lnTo>
                  <a:pt x="5494" y="34283"/>
                </a:lnTo>
                <a:lnTo>
                  <a:pt x="15584" y="34283"/>
                </a:lnTo>
                <a:lnTo>
                  <a:pt x="14872" y="37090"/>
                </a:lnTo>
                <a:lnTo>
                  <a:pt x="10213" y="41869"/>
                </a:lnTo>
                <a:close/>
              </a:path>
            </a:pathLst>
          </a:custGeom>
          <a:solidFill>
            <a:srgbClr val="6E17E3"/>
          </a:solidFill>
        </p:spPr>
        <p:txBody>
          <a:bodyPr wrap="square" lIns="0" tIns="0" rIns="0" bIns="0" rtlCol="0"/>
          <a:lstStyle/>
          <a:p>
            <a:endParaRPr/>
          </a:p>
        </p:txBody>
      </p:sp>
      <p:sp>
        <p:nvSpPr>
          <p:cNvPr id="149" name="object 149"/>
          <p:cNvSpPr/>
          <p:nvPr/>
        </p:nvSpPr>
        <p:spPr>
          <a:xfrm>
            <a:off x="15240722" y="2387013"/>
            <a:ext cx="52705" cy="51435"/>
          </a:xfrm>
          <a:custGeom>
            <a:avLst/>
            <a:gdLst/>
            <a:ahLst/>
            <a:cxnLst/>
            <a:rect l="l" t="t" r="r" b="b"/>
            <a:pathLst>
              <a:path w="52705" h="51435">
                <a:moveTo>
                  <a:pt x="51934" y="7764"/>
                </a:moveTo>
                <a:lnTo>
                  <a:pt x="49299" y="7764"/>
                </a:lnTo>
                <a:lnTo>
                  <a:pt x="50493" y="5913"/>
                </a:lnTo>
                <a:lnTo>
                  <a:pt x="51091" y="5076"/>
                </a:lnTo>
                <a:lnTo>
                  <a:pt x="49208" y="1134"/>
                </a:lnTo>
                <a:lnTo>
                  <a:pt x="51210" y="0"/>
                </a:lnTo>
                <a:lnTo>
                  <a:pt x="51150" y="1134"/>
                </a:lnTo>
                <a:lnTo>
                  <a:pt x="51835" y="2237"/>
                </a:lnTo>
                <a:lnTo>
                  <a:pt x="51934" y="7764"/>
                </a:lnTo>
                <a:close/>
              </a:path>
              <a:path w="52705" h="51435">
                <a:moveTo>
                  <a:pt x="45239" y="11109"/>
                </a:moveTo>
                <a:lnTo>
                  <a:pt x="38309" y="11109"/>
                </a:lnTo>
                <a:lnTo>
                  <a:pt x="38405" y="9616"/>
                </a:lnTo>
                <a:lnTo>
                  <a:pt x="37547" y="7764"/>
                </a:lnTo>
                <a:lnTo>
                  <a:pt x="37434" y="7346"/>
                </a:lnTo>
                <a:lnTo>
                  <a:pt x="38491" y="6151"/>
                </a:lnTo>
                <a:lnTo>
                  <a:pt x="38906" y="5733"/>
                </a:lnTo>
                <a:lnTo>
                  <a:pt x="41594" y="5076"/>
                </a:lnTo>
                <a:lnTo>
                  <a:pt x="42376" y="5733"/>
                </a:lnTo>
                <a:lnTo>
                  <a:pt x="42908" y="6151"/>
                </a:lnTo>
                <a:lnTo>
                  <a:pt x="42732" y="7346"/>
                </a:lnTo>
                <a:lnTo>
                  <a:pt x="42609" y="8182"/>
                </a:lnTo>
                <a:lnTo>
                  <a:pt x="43817" y="9795"/>
                </a:lnTo>
                <a:lnTo>
                  <a:pt x="45239" y="11109"/>
                </a:lnTo>
                <a:close/>
              </a:path>
              <a:path w="52705" h="51435">
                <a:moveTo>
                  <a:pt x="44939" y="9616"/>
                </a:moveTo>
                <a:lnTo>
                  <a:pt x="44341" y="8361"/>
                </a:lnTo>
                <a:lnTo>
                  <a:pt x="46551" y="5375"/>
                </a:lnTo>
                <a:lnTo>
                  <a:pt x="48104" y="5375"/>
                </a:lnTo>
                <a:lnTo>
                  <a:pt x="49090" y="7346"/>
                </a:lnTo>
                <a:lnTo>
                  <a:pt x="47822" y="7346"/>
                </a:lnTo>
                <a:lnTo>
                  <a:pt x="44939" y="9616"/>
                </a:lnTo>
                <a:close/>
              </a:path>
              <a:path w="52705" h="51435">
                <a:moveTo>
                  <a:pt x="52027" y="12960"/>
                </a:moveTo>
                <a:lnTo>
                  <a:pt x="47268" y="12960"/>
                </a:lnTo>
                <a:lnTo>
                  <a:pt x="48224" y="12602"/>
                </a:lnTo>
                <a:lnTo>
                  <a:pt x="50553" y="11826"/>
                </a:lnTo>
                <a:lnTo>
                  <a:pt x="47708" y="7346"/>
                </a:lnTo>
                <a:lnTo>
                  <a:pt x="49090" y="7346"/>
                </a:lnTo>
                <a:lnTo>
                  <a:pt x="49299" y="7764"/>
                </a:lnTo>
                <a:lnTo>
                  <a:pt x="51934" y="7764"/>
                </a:lnTo>
                <a:lnTo>
                  <a:pt x="52027" y="12960"/>
                </a:lnTo>
                <a:close/>
              </a:path>
              <a:path w="52705" h="51435">
                <a:moveTo>
                  <a:pt x="52172" y="21024"/>
                </a:moveTo>
                <a:lnTo>
                  <a:pt x="35502" y="21024"/>
                </a:lnTo>
                <a:lnTo>
                  <a:pt x="38488" y="17380"/>
                </a:lnTo>
                <a:lnTo>
                  <a:pt x="40340" y="15170"/>
                </a:lnTo>
                <a:lnTo>
                  <a:pt x="38070" y="14633"/>
                </a:lnTo>
                <a:lnTo>
                  <a:pt x="37413" y="13259"/>
                </a:lnTo>
                <a:lnTo>
                  <a:pt x="36278" y="10751"/>
                </a:lnTo>
                <a:lnTo>
                  <a:pt x="38309" y="11109"/>
                </a:lnTo>
                <a:lnTo>
                  <a:pt x="45239" y="11109"/>
                </a:lnTo>
                <a:lnTo>
                  <a:pt x="47268" y="12960"/>
                </a:lnTo>
                <a:lnTo>
                  <a:pt x="52027" y="12960"/>
                </a:lnTo>
                <a:lnTo>
                  <a:pt x="52135" y="18993"/>
                </a:lnTo>
                <a:lnTo>
                  <a:pt x="52172" y="21024"/>
                </a:lnTo>
                <a:close/>
              </a:path>
              <a:path w="52705" h="51435">
                <a:moveTo>
                  <a:pt x="34883" y="18754"/>
                </a:moveTo>
                <a:lnTo>
                  <a:pt x="30723" y="18754"/>
                </a:lnTo>
                <a:lnTo>
                  <a:pt x="33770" y="16066"/>
                </a:lnTo>
                <a:lnTo>
                  <a:pt x="34247" y="16425"/>
                </a:lnTo>
                <a:lnTo>
                  <a:pt x="34883" y="18754"/>
                </a:lnTo>
                <a:close/>
              </a:path>
              <a:path w="52705" h="51435">
                <a:moveTo>
                  <a:pt x="52240" y="24846"/>
                </a:moveTo>
                <a:lnTo>
                  <a:pt x="28932" y="24846"/>
                </a:lnTo>
                <a:lnTo>
                  <a:pt x="31799" y="23592"/>
                </a:lnTo>
                <a:lnTo>
                  <a:pt x="30246" y="21442"/>
                </a:lnTo>
                <a:lnTo>
                  <a:pt x="28872" y="18993"/>
                </a:lnTo>
                <a:lnTo>
                  <a:pt x="28872" y="16245"/>
                </a:lnTo>
                <a:lnTo>
                  <a:pt x="30723" y="18754"/>
                </a:lnTo>
                <a:lnTo>
                  <a:pt x="34883" y="18754"/>
                </a:lnTo>
                <a:lnTo>
                  <a:pt x="35447" y="20822"/>
                </a:lnTo>
                <a:lnTo>
                  <a:pt x="35502" y="21024"/>
                </a:lnTo>
                <a:lnTo>
                  <a:pt x="52172" y="21024"/>
                </a:lnTo>
                <a:lnTo>
                  <a:pt x="52240" y="24846"/>
                </a:lnTo>
                <a:close/>
              </a:path>
              <a:path w="52705" h="51435">
                <a:moveTo>
                  <a:pt x="52253" y="25563"/>
                </a:moveTo>
                <a:lnTo>
                  <a:pt x="19316" y="25563"/>
                </a:lnTo>
                <a:lnTo>
                  <a:pt x="20331" y="24846"/>
                </a:lnTo>
                <a:lnTo>
                  <a:pt x="20264" y="21920"/>
                </a:lnTo>
                <a:lnTo>
                  <a:pt x="21792" y="21920"/>
                </a:lnTo>
                <a:lnTo>
                  <a:pt x="23078" y="22756"/>
                </a:lnTo>
                <a:lnTo>
                  <a:pt x="28114" y="22756"/>
                </a:lnTo>
                <a:lnTo>
                  <a:pt x="28932" y="24846"/>
                </a:lnTo>
                <a:lnTo>
                  <a:pt x="52240" y="24846"/>
                </a:lnTo>
                <a:lnTo>
                  <a:pt x="52253" y="25563"/>
                </a:lnTo>
                <a:close/>
              </a:path>
              <a:path w="52705" h="51435">
                <a:moveTo>
                  <a:pt x="28114" y="22756"/>
                </a:moveTo>
                <a:lnTo>
                  <a:pt x="25229" y="22756"/>
                </a:lnTo>
                <a:lnTo>
                  <a:pt x="26483" y="21920"/>
                </a:lnTo>
                <a:lnTo>
                  <a:pt x="27786" y="21920"/>
                </a:lnTo>
                <a:lnTo>
                  <a:pt x="28114" y="22756"/>
                </a:lnTo>
                <a:close/>
              </a:path>
              <a:path w="52705" h="51435">
                <a:moveTo>
                  <a:pt x="15792" y="27534"/>
                </a:moveTo>
                <a:lnTo>
                  <a:pt x="15373" y="27116"/>
                </a:lnTo>
                <a:lnTo>
                  <a:pt x="16228" y="24368"/>
                </a:lnTo>
                <a:lnTo>
                  <a:pt x="16747" y="24070"/>
                </a:lnTo>
                <a:lnTo>
                  <a:pt x="19316" y="25563"/>
                </a:lnTo>
                <a:lnTo>
                  <a:pt x="52253" y="25563"/>
                </a:lnTo>
                <a:lnTo>
                  <a:pt x="52270" y="26519"/>
                </a:lnTo>
                <a:lnTo>
                  <a:pt x="19375" y="26519"/>
                </a:lnTo>
                <a:lnTo>
                  <a:pt x="15792" y="27534"/>
                </a:lnTo>
                <a:close/>
              </a:path>
              <a:path w="52705" h="51435">
                <a:moveTo>
                  <a:pt x="52360" y="31536"/>
                </a:moveTo>
                <a:lnTo>
                  <a:pt x="16090" y="31536"/>
                </a:lnTo>
                <a:lnTo>
                  <a:pt x="17481" y="29445"/>
                </a:lnTo>
                <a:lnTo>
                  <a:pt x="19375" y="26519"/>
                </a:lnTo>
                <a:lnTo>
                  <a:pt x="52270" y="26519"/>
                </a:lnTo>
                <a:lnTo>
                  <a:pt x="52360" y="31536"/>
                </a:lnTo>
                <a:close/>
              </a:path>
              <a:path w="52705" h="51435">
                <a:moveTo>
                  <a:pt x="41735" y="35358"/>
                </a:moveTo>
                <a:lnTo>
                  <a:pt x="14000" y="35358"/>
                </a:lnTo>
                <a:lnTo>
                  <a:pt x="14836" y="31715"/>
                </a:lnTo>
                <a:lnTo>
                  <a:pt x="11133" y="31715"/>
                </a:lnTo>
                <a:lnTo>
                  <a:pt x="9722" y="27116"/>
                </a:lnTo>
                <a:lnTo>
                  <a:pt x="9583" y="27116"/>
                </a:lnTo>
                <a:lnTo>
                  <a:pt x="16090" y="31536"/>
                </a:lnTo>
                <a:lnTo>
                  <a:pt x="52360" y="31536"/>
                </a:lnTo>
                <a:lnTo>
                  <a:pt x="52376" y="32432"/>
                </a:lnTo>
                <a:lnTo>
                  <a:pt x="48881" y="32432"/>
                </a:lnTo>
                <a:lnTo>
                  <a:pt x="42968" y="33925"/>
                </a:lnTo>
                <a:lnTo>
                  <a:pt x="42729" y="34164"/>
                </a:lnTo>
                <a:lnTo>
                  <a:pt x="43005" y="34582"/>
                </a:lnTo>
                <a:lnTo>
                  <a:pt x="43341" y="34940"/>
                </a:lnTo>
                <a:lnTo>
                  <a:pt x="41956" y="34940"/>
                </a:lnTo>
                <a:lnTo>
                  <a:pt x="41735" y="35358"/>
                </a:lnTo>
                <a:close/>
              </a:path>
              <a:path w="52705" h="51435">
                <a:moveTo>
                  <a:pt x="5428" y="37389"/>
                </a:moveTo>
                <a:lnTo>
                  <a:pt x="4657" y="37389"/>
                </a:lnTo>
                <a:lnTo>
                  <a:pt x="3069" y="35657"/>
                </a:lnTo>
                <a:lnTo>
                  <a:pt x="5279" y="34940"/>
                </a:lnTo>
                <a:lnTo>
                  <a:pt x="2885" y="34164"/>
                </a:lnTo>
                <a:lnTo>
                  <a:pt x="3224" y="34164"/>
                </a:lnTo>
                <a:lnTo>
                  <a:pt x="5996" y="33089"/>
                </a:lnTo>
                <a:lnTo>
                  <a:pt x="3786" y="29445"/>
                </a:lnTo>
                <a:lnTo>
                  <a:pt x="9460" y="28370"/>
                </a:lnTo>
                <a:lnTo>
                  <a:pt x="8906" y="31536"/>
                </a:lnTo>
                <a:lnTo>
                  <a:pt x="8874" y="31715"/>
                </a:lnTo>
                <a:lnTo>
                  <a:pt x="8749" y="32432"/>
                </a:lnTo>
                <a:lnTo>
                  <a:pt x="8633" y="33089"/>
                </a:lnTo>
                <a:lnTo>
                  <a:pt x="8518" y="33746"/>
                </a:lnTo>
                <a:lnTo>
                  <a:pt x="8445" y="34164"/>
                </a:lnTo>
                <a:lnTo>
                  <a:pt x="8883" y="34582"/>
                </a:lnTo>
                <a:lnTo>
                  <a:pt x="8027" y="34582"/>
                </a:lnTo>
                <a:lnTo>
                  <a:pt x="5428" y="37389"/>
                </a:lnTo>
                <a:close/>
              </a:path>
              <a:path w="52705" h="51435">
                <a:moveTo>
                  <a:pt x="46253" y="37807"/>
                </a:moveTo>
                <a:lnTo>
                  <a:pt x="48881" y="32432"/>
                </a:lnTo>
                <a:lnTo>
                  <a:pt x="52376" y="32432"/>
                </a:lnTo>
                <a:lnTo>
                  <a:pt x="52421" y="34940"/>
                </a:lnTo>
                <a:lnTo>
                  <a:pt x="50744" y="34940"/>
                </a:lnTo>
                <a:lnTo>
                  <a:pt x="46253" y="37807"/>
                </a:lnTo>
                <a:close/>
              </a:path>
              <a:path w="52705" h="51435">
                <a:moveTo>
                  <a:pt x="41042" y="36672"/>
                </a:moveTo>
                <a:lnTo>
                  <a:pt x="11073" y="36672"/>
                </a:lnTo>
                <a:lnTo>
                  <a:pt x="11139" y="36135"/>
                </a:lnTo>
                <a:lnTo>
                  <a:pt x="11234" y="35358"/>
                </a:lnTo>
                <a:lnTo>
                  <a:pt x="11329" y="34582"/>
                </a:lnTo>
                <a:lnTo>
                  <a:pt x="11431" y="33746"/>
                </a:lnTo>
                <a:lnTo>
                  <a:pt x="11849" y="33507"/>
                </a:lnTo>
                <a:lnTo>
                  <a:pt x="12805" y="32909"/>
                </a:lnTo>
                <a:lnTo>
                  <a:pt x="14000" y="35358"/>
                </a:lnTo>
                <a:lnTo>
                  <a:pt x="41735" y="35358"/>
                </a:lnTo>
                <a:lnTo>
                  <a:pt x="41042" y="36672"/>
                </a:lnTo>
                <a:close/>
              </a:path>
              <a:path w="52705" h="51435">
                <a:moveTo>
                  <a:pt x="35947" y="39002"/>
                </a:moveTo>
                <a:lnTo>
                  <a:pt x="7489" y="39002"/>
                </a:lnTo>
                <a:lnTo>
                  <a:pt x="7569" y="38345"/>
                </a:lnTo>
                <a:lnTo>
                  <a:pt x="7685" y="37389"/>
                </a:lnTo>
                <a:lnTo>
                  <a:pt x="7773" y="36672"/>
                </a:lnTo>
                <a:lnTo>
                  <a:pt x="7838" y="36135"/>
                </a:lnTo>
                <a:lnTo>
                  <a:pt x="7932" y="35358"/>
                </a:lnTo>
                <a:lnTo>
                  <a:pt x="8027" y="34582"/>
                </a:lnTo>
                <a:lnTo>
                  <a:pt x="8883" y="34582"/>
                </a:lnTo>
                <a:lnTo>
                  <a:pt x="11073" y="36672"/>
                </a:lnTo>
                <a:lnTo>
                  <a:pt x="41042" y="36672"/>
                </a:lnTo>
                <a:lnTo>
                  <a:pt x="40758" y="37210"/>
                </a:lnTo>
                <a:lnTo>
                  <a:pt x="40698" y="37389"/>
                </a:lnTo>
                <a:lnTo>
                  <a:pt x="37530" y="37389"/>
                </a:lnTo>
                <a:lnTo>
                  <a:pt x="35947" y="39002"/>
                </a:lnTo>
                <a:close/>
              </a:path>
              <a:path w="52705" h="51435">
                <a:moveTo>
                  <a:pt x="44402" y="39002"/>
                </a:moveTo>
                <a:lnTo>
                  <a:pt x="43952" y="38345"/>
                </a:lnTo>
                <a:lnTo>
                  <a:pt x="41818" y="34940"/>
                </a:lnTo>
                <a:lnTo>
                  <a:pt x="43341" y="34940"/>
                </a:lnTo>
                <a:lnTo>
                  <a:pt x="44461" y="36135"/>
                </a:lnTo>
                <a:lnTo>
                  <a:pt x="44402" y="39002"/>
                </a:lnTo>
                <a:close/>
              </a:path>
              <a:path w="52705" h="51435">
                <a:moveTo>
                  <a:pt x="52464" y="38345"/>
                </a:moveTo>
                <a:lnTo>
                  <a:pt x="50516" y="34940"/>
                </a:lnTo>
                <a:lnTo>
                  <a:pt x="52421" y="34940"/>
                </a:lnTo>
                <a:lnTo>
                  <a:pt x="52464" y="38345"/>
                </a:lnTo>
                <a:close/>
              </a:path>
              <a:path w="52705" h="51435">
                <a:moveTo>
                  <a:pt x="40137" y="42287"/>
                </a:moveTo>
                <a:lnTo>
                  <a:pt x="39364" y="42287"/>
                </a:lnTo>
                <a:lnTo>
                  <a:pt x="37506" y="41869"/>
                </a:lnTo>
                <a:lnTo>
                  <a:pt x="37767" y="41869"/>
                </a:lnTo>
                <a:lnTo>
                  <a:pt x="37655" y="40495"/>
                </a:lnTo>
                <a:lnTo>
                  <a:pt x="37554" y="39241"/>
                </a:lnTo>
                <a:lnTo>
                  <a:pt x="37481" y="38345"/>
                </a:lnTo>
                <a:lnTo>
                  <a:pt x="37403" y="37389"/>
                </a:lnTo>
                <a:lnTo>
                  <a:pt x="41658" y="37389"/>
                </a:lnTo>
                <a:lnTo>
                  <a:pt x="39743" y="39241"/>
                </a:lnTo>
                <a:lnTo>
                  <a:pt x="40083" y="41869"/>
                </a:lnTo>
                <a:lnTo>
                  <a:pt x="40137" y="42287"/>
                </a:lnTo>
                <a:close/>
              </a:path>
              <a:path w="52705" h="51435">
                <a:moveTo>
                  <a:pt x="41321" y="40853"/>
                </a:moveTo>
                <a:lnTo>
                  <a:pt x="41446" y="38345"/>
                </a:lnTo>
                <a:lnTo>
                  <a:pt x="41547" y="37389"/>
                </a:lnTo>
                <a:lnTo>
                  <a:pt x="40698" y="37389"/>
                </a:lnTo>
                <a:lnTo>
                  <a:pt x="43445" y="38106"/>
                </a:lnTo>
                <a:lnTo>
                  <a:pt x="42191" y="40495"/>
                </a:lnTo>
                <a:lnTo>
                  <a:pt x="41321" y="40853"/>
                </a:lnTo>
                <a:close/>
              </a:path>
              <a:path w="52705" h="51435">
                <a:moveTo>
                  <a:pt x="8087" y="51007"/>
                </a:moveTo>
                <a:lnTo>
                  <a:pt x="1815" y="46229"/>
                </a:lnTo>
                <a:lnTo>
                  <a:pt x="0" y="43959"/>
                </a:lnTo>
                <a:lnTo>
                  <a:pt x="145" y="43959"/>
                </a:lnTo>
                <a:lnTo>
                  <a:pt x="1815" y="39957"/>
                </a:lnTo>
                <a:lnTo>
                  <a:pt x="3906" y="39241"/>
                </a:lnTo>
                <a:lnTo>
                  <a:pt x="5073" y="37807"/>
                </a:lnTo>
                <a:lnTo>
                  <a:pt x="5711" y="37807"/>
                </a:lnTo>
                <a:lnTo>
                  <a:pt x="7489" y="39002"/>
                </a:lnTo>
                <a:lnTo>
                  <a:pt x="35947" y="39002"/>
                </a:lnTo>
                <a:lnTo>
                  <a:pt x="34480" y="40495"/>
                </a:lnTo>
                <a:lnTo>
                  <a:pt x="30425" y="40495"/>
                </a:lnTo>
                <a:lnTo>
                  <a:pt x="30530" y="42287"/>
                </a:lnTo>
                <a:lnTo>
                  <a:pt x="24034" y="42287"/>
                </a:lnTo>
                <a:lnTo>
                  <a:pt x="22143" y="43422"/>
                </a:lnTo>
                <a:lnTo>
                  <a:pt x="11790" y="43422"/>
                </a:lnTo>
                <a:lnTo>
                  <a:pt x="10715" y="48260"/>
                </a:lnTo>
                <a:lnTo>
                  <a:pt x="8087" y="51007"/>
                </a:lnTo>
                <a:close/>
              </a:path>
              <a:path w="52705" h="51435">
                <a:moveTo>
                  <a:pt x="35323" y="46050"/>
                </a:moveTo>
                <a:lnTo>
                  <a:pt x="32814" y="45213"/>
                </a:lnTo>
                <a:lnTo>
                  <a:pt x="31918" y="43422"/>
                </a:lnTo>
                <a:lnTo>
                  <a:pt x="31613" y="42287"/>
                </a:lnTo>
                <a:lnTo>
                  <a:pt x="31489" y="41869"/>
                </a:lnTo>
                <a:lnTo>
                  <a:pt x="30961" y="40853"/>
                </a:lnTo>
                <a:lnTo>
                  <a:pt x="30425" y="40495"/>
                </a:lnTo>
                <a:lnTo>
                  <a:pt x="34480" y="40495"/>
                </a:lnTo>
                <a:lnTo>
                  <a:pt x="34128" y="40853"/>
                </a:lnTo>
                <a:lnTo>
                  <a:pt x="33555" y="42287"/>
                </a:lnTo>
                <a:lnTo>
                  <a:pt x="36861" y="42287"/>
                </a:lnTo>
                <a:lnTo>
                  <a:pt x="36952" y="43422"/>
                </a:lnTo>
                <a:lnTo>
                  <a:pt x="36995" y="43959"/>
                </a:lnTo>
                <a:lnTo>
                  <a:pt x="36400" y="43959"/>
                </a:lnTo>
                <a:lnTo>
                  <a:pt x="35323" y="46050"/>
                </a:lnTo>
                <a:close/>
              </a:path>
              <a:path w="52705" h="51435">
                <a:moveTo>
                  <a:pt x="25896" y="48260"/>
                </a:moveTo>
                <a:lnTo>
                  <a:pt x="25720" y="48260"/>
                </a:lnTo>
                <a:lnTo>
                  <a:pt x="22601" y="44736"/>
                </a:lnTo>
                <a:lnTo>
                  <a:pt x="24034" y="42287"/>
                </a:lnTo>
                <a:lnTo>
                  <a:pt x="30619" y="42287"/>
                </a:lnTo>
                <a:lnTo>
                  <a:pt x="30123" y="43422"/>
                </a:lnTo>
                <a:lnTo>
                  <a:pt x="28932" y="43422"/>
                </a:lnTo>
                <a:lnTo>
                  <a:pt x="28831" y="44318"/>
                </a:lnTo>
                <a:lnTo>
                  <a:pt x="28541" y="44736"/>
                </a:lnTo>
                <a:lnTo>
                  <a:pt x="28417" y="44915"/>
                </a:lnTo>
                <a:lnTo>
                  <a:pt x="28066" y="45213"/>
                </a:lnTo>
                <a:lnTo>
                  <a:pt x="27439" y="45632"/>
                </a:lnTo>
                <a:lnTo>
                  <a:pt x="25896" y="48260"/>
                </a:lnTo>
                <a:close/>
              </a:path>
              <a:path w="52705" h="51435">
                <a:moveTo>
                  <a:pt x="17643" y="46229"/>
                </a:moveTo>
                <a:lnTo>
                  <a:pt x="13940" y="44318"/>
                </a:lnTo>
                <a:lnTo>
                  <a:pt x="11790" y="43422"/>
                </a:lnTo>
                <a:lnTo>
                  <a:pt x="22143" y="43422"/>
                </a:lnTo>
                <a:lnTo>
                  <a:pt x="19853" y="44915"/>
                </a:lnTo>
                <a:lnTo>
                  <a:pt x="17643" y="46229"/>
                </a:lnTo>
                <a:close/>
              </a:path>
            </a:pathLst>
          </a:custGeom>
          <a:solidFill>
            <a:srgbClr val="E8336E"/>
          </a:solidFill>
        </p:spPr>
        <p:txBody>
          <a:bodyPr wrap="square" lIns="0" tIns="0" rIns="0" bIns="0" rtlCol="0"/>
          <a:lstStyle/>
          <a:p>
            <a:endParaRPr/>
          </a:p>
        </p:txBody>
      </p:sp>
      <p:sp>
        <p:nvSpPr>
          <p:cNvPr id="150" name="object 150"/>
          <p:cNvSpPr/>
          <p:nvPr/>
        </p:nvSpPr>
        <p:spPr>
          <a:xfrm>
            <a:off x="15192486" y="2996116"/>
            <a:ext cx="29209" cy="77470"/>
          </a:xfrm>
          <a:custGeom>
            <a:avLst/>
            <a:gdLst/>
            <a:ahLst/>
            <a:cxnLst/>
            <a:rect l="l" t="t" r="r" b="b"/>
            <a:pathLst>
              <a:path w="29209" h="77469">
                <a:moveTo>
                  <a:pt x="3562" y="14985"/>
                </a:moveTo>
                <a:lnTo>
                  <a:pt x="2294" y="14985"/>
                </a:lnTo>
                <a:lnTo>
                  <a:pt x="3668" y="11810"/>
                </a:lnTo>
                <a:lnTo>
                  <a:pt x="6331" y="10032"/>
                </a:lnTo>
                <a:lnTo>
                  <a:pt x="9377" y="8508"/>
                </a:lnTo>
                <a:lnTo>
                  <a:pt x="12841" y="7238"/>
                </a:lnTo>
                <a:lnTo>
                  <a:pt x="14453" y="4190"/>
                </a:lnTo>
                <a:lnTo>
                  <a:pt x="17320" y="0"/>
                </a:lnTo>
                <a:lnTo>
                  <a:pt x="17261" y="6222"/>
                </a:lnTo>
                <a:lnTo>
                  <a:pt x="18024" y="7492"/>
                </a:lnTo>
                <a:lnTo>
                  <a:pt x="17081" y="7492"/>
                </a:lnTo>
                <a:lnTo>
                  <a:pt x="19112" y="10667"/>
                </a:lnTo>
                <a:lnTo>
                  <a:pt x="16783" y="10667"/>
                </a:lnTo>
                <a:lnTo>
                  <a:pt x="17619" y="12445"/>
                </a:lnTo>
                <a:lnTo>
                  <a:pt x="19052" y="13207"/>
                </a:lnTo>
                <a:lnTo>
                  <a:pt x="23174" y="13461"/>
                </a:lnTo>
                <a:lnTo>
                  <a:pt x="23093" y="13842"/>
                </a:lnTo>
                <a:lnTo>
                  <a:pt x="4360" y="13842"/>
                </a:lnTo>
                <a:lnTo>
                  <a:pt x="4136" y="14604"/>
                </a:lnTo>
                <a:lnTo>
                  <a:pt x="4061" y="14858"/>
                </a:lnTo>
                <a:lnTo>
                  <a:pt x="3562" y="14985"/>
                </a:lnTo>
                <a:close/>
              </a:path>
              <a:path w="29209" h="77469">
                <a:moveTo>
                  <a:pt x="22039" y="11810"/>
                </a:moveTo>
                <a:lnTo>
                  <a:pt x="17081" y="7492"/>
                </a:lnTo>
                <a:lnTo>
                  <a:pt x="18024" y="7492"/>
                </a:lnTo>
                <a:lnTo>
                  <a:pt x="18336" y="8000"/>
                </a:lnTo>
                <a:lnTo>
                  <a:pt x="20904" y="8254"/>
                </a:lnTo>
                <a:lnTo>
                  <a:pt x="21382" y="9016"/>
                </a:lnTo>
                <a:lnTo>
                  <a:pt x="21919" y="11302"/>
                </a:lnTo>
                <a:lnTo>
                  <a:pt x="22039" y="11810"/>
                </a:lnTo>
                <a:close/>
              </a:path>
              <a:path w="29209" h="77469">
                <a:moveTo>
                  <a:pt x="18694" y="11302"/>
                </a:moveTo>
                <a:lnTo>
                  <a:pt x="16783" y="10667"/>
                </a:lnTo>
                <a:lnTo>
                  <a:pt x="19112" y="10667"/>
                </a:lnTo>
                <a:lnTo>
                  <a:pt x="18694" y="11302"/>
                </a:lnTo>
                <a:close/>
              </a:path>
              <a:path w="29209" h="77469">
                <a:moveTo>
                  <a:pt x="0" y="16763"/>
                </a:moveTo>
                <a:lnTo>
                  <a:pt x="1118" y="13461"/>
                </a:lnTo>
                <a:lnTo>
                  <a:pt x="1814" y="13461"/>
                </a:lnTo>
                <a:lnTo>
                  <a:pt x="3294" y="13207"/>
                </a:lnTo>
                <a:lnTo>
                  <a:pt x="2948" y="13207"/>
                </a:lnTo>
                <a:lnTo>
                  <a:pt x="2432" y="14604"/>
                </a:lnTo>
                <a:lnTo>
                  <a:pt x="2338" y="14858"/>
                </a:lnTo>
                <a:lnTo>
                  <a:pt x="3562" y="14985"/>
                </a:lnTo>
                <a:lnTo>
                  <a:pt x="0" y="16763"/>
                </a:lnTo>
                <a:close/>
              </a:path>
              <a:path w="29209" h="77469">
                <a:moveTo>
                  <a:pt x="6868" y="22605"/>
                </a:moveTo>
                <a:lnTo>
                  <a:pt x="5853" y="22097"/>
                </a:lnTo>
                <a:lnTo>
                  <a:pt x="5196" y="19811"/>
                </a:lnTo>
                <a:lnTo>
                  <a:pt x="5912" y="17525"/>
                </a:lnTo>
                <a:lnTo>
                  <a:pt x="3643" y="15874"/>
                </a:lnTo>
                <a:lnTo>
                  <a:pt x="6569" y="14858"/>
                </a:lnTo>
                <a:lnTo>
                  <a:pt x="4360" y="13842"/>
                </a:lnTo>
                <a:lnTo>
                  <a:pt x="23093" y="13842"/>
                </a:lnTo>
                <a:lnTo>
                  <a:pt x="22884" y="14604"/>
                </a:lnTo>
                <a:lnTo>
                  <a:pt x="20605" y="14604"/>
                </a:lnTo>
                <a:lnTo>
                  <a:pt x="20923" y="15493"/>
                </a:lnTo>
                <a:lnTo>
                  <a:pt x="21013" y="15747"/>
                </a:lnTo>
                <a:lnTo>
                  <a:pt x="18993" y="15747"/>
                </a:lnTo>
                <a:lnTo>
                  <a:pt x="18336" y="18414"/>
                </a:lnTo>
                <a:lnTo>
                  <a:pt x="19177" y="18414"/>
                </a:lnTo>
                <a:lnTo>
                  <a:pt x="20388" y="19176"/>
                </a:lnTo>
                <a:lnTo>
                  <a:pt x="6510" y="19176"/>
                </a:lnTo>
                <a:lnTo>
                  <a:pt x="6577" y="19811"/>
                </a:lnTo>
                <a:lnTo>
                  <a:pt x="6672" y="20700"/>
                </a:lnTo>
                <a:lnTo>
                  <a:pt x="6791" y="21843"/>
                </a:lnTo>
                <a:lnTo>
                  <a:pt x="6868" y="22605"/>
                </a:lnTo>
                <a:close/>
              </a:path>
              <a:path w="29209" h="77469">
                <a:moveTo>
                  <a:pt x="22591" y="15747"/>
                </a:moveTo>
                <a:lnTo>
                  <a:pt x="20605" y="14604"/>
                </a:lnTo>
                <a:lnTo>
                  <a:pt x="22884" y="14604"/>
                </a:lnTo>
                <a:lnTo>
                  <a:pt x="22636" y="15493"/>
                </a:lnTo>
                <a:lnTo>
                  <a:pt x="22591" y="15747"/>
                </a:lnTo>
                <a:close/>
              </a:path>
              <a:path w="29209" h="77469">
                <a:moveTo>
                  <a:pt x="21821" y="18414"/>
                </a:moveTo>
                <a:lnTo>
                  <a:pt x="20817" y="17525"/>
                </a:lnTo>
                <a:lnTo>
                  <a:pt x="18993" y="15747"/>
                </a:lnTo>
                <a:lnTo>
                  <a:pt x="21013" y="15747"/>
                </a:lnTo>
                <a:lnTo>
                  <a:pt x="21821" y="18414"/>
                </a:lnTo>
                <a:close/>
              </a:path>
              <a:path w="29209" h="77469">
                <a:moveTo>
                  <a:pt x="6412" y="26669"/>
                </a:moveTo>
                <a:lnTo>
                  <a:pt x="3643" y="26669"/>
                </a:lnTo>
                <a:lnTo>
                  <a:pt x="5853" y="25018"/>
                </a:lnTo>
                <a:lnTo>
                  <a:pt x="6151" y="24891"/>
                </a:lnTo>
                <a:lnTo>
                  <a:pt x="5076" y="24002"/>
                </a:lnTo>
                <a:lnTo>
                  <a:pt x="5255" y="23748"/>
                </a:lnTo>
                <a:lnTo>
                  <a:pt x="8899" y="21462"/>
                </a:lnTo>
                <a:lnTo>
                  <a:pt x="8063" y="20700"/>
                </a:lnTo>
                <a:lnTo>
                  <a:pt x="6510" y="19176"/>
                </a:lnTo>
                <a:lnTo>
                  <a:pt x="20388" y="19176"/>
                </a:lnTo>
                <a:lnTo>
                  <a:pt x="24428" y="21843"/>
                </a:lnTo>
                <a:lnTo>
                  <a:pt x="23831" y="22478"/>
                </a:lnTo>
                <a:lnTo>
                  <a:pt x="21033" y="22605"/>
                </a:lnTo>
                <a:lnTo>
                  <a:pt x="20128" y="24256"/>
                </a:lnTo>
                <a:lnTo>
                  <a:pt x="19411" y="25653"/>
                </a:lnTo>
                <a:lnTo>
                  <a:pt x="19772" y="26415"/>
                </a:lnTo>
                <a:lnTo>
                  <a:pt x="6689" y="26415"/>
                </a:lnTo>
                <a:lnTo>
                  <a:pt x="6412" y="26669"/>
                </a:lnTo>
                <a:close/>
              </a:path>
              <a:path w="29209" h="77469">
                <a:moveTo>
                  <a:pt x="4957" y="27939"/>
                </a:moveTo>
                <a:lnTo>
                  <a:pt x="3882" y="27050"/>
                </a:lnTo>
                <a:lnTo>
                  <a:pt x="3523" y="26796"/>
                </a:lnTo>
                <a:lnTo>
                  <a:pt x="1194" y="24637"/>
                </a:lnTo>
                <a:lnTo>
                  <a:pt x="1836" y="22986"/>
                </a:lnTo>
                <a:lnTo>
                  <a:pt x="2160" y="22986"/>
                </a:lnTo>
                <a:lnTo>
                  <a:pt x="3643" y="22478"/>
                </a:lnTo>
                <a:lnTo>
                  <a:pt x="4598" y="22986"/>
                </a:lnTo>
                <a:lnTo>
                  <a:pt x="4345" y="23621"/>
                </a:lnTo>
                <a:lnTo>
                  <a:pt x="3698" y="26415"/>
                </a:lnTo>
                <a:lnTo>
                  <a:pt x="3643" y="26669"/>
                </a:lnTo>
                <a:lnTo>
                  <a:pt x="6412" y="26669"/>
                </a:lnTo>
                <a:lnTo>
                  <a:pt x="4957" y="27939"/>
                </a:lnTo>
                <a:close/>
              </a:path>
              <a:path w="29209" h="77469">
                <a:moveTo>
                  <a:pt x="23353" y="22986"/>
                </a:moveTo>
                <a:lnTo>
                  <a:pt x="19769" y="22605"/>
                </a:lnTo>
                <a:lnTo>
                  <a:pt x="23711" y="22605"/>
                </a:lnTo>
                <a:lnTo>
                  <a:pt x="23353" y="22986"/>
                </a:lnTo>
                <a:close/>
              </a:path>
              <a:path w="29209" h="77469">
                <a:moveTo>
                  <a:pt x="4202" y="32257"/>
                </a:moveTo>
                <a:lnTo>
                  <a:pt x="3723" y="32257"/>
                </a:lnTo>
                <a:lnTo>
                  <a:pt x="5061" y="30479"/>
                </a:lnTo>
                <a:lnTo>
                  <a:pt x="5221" y="30225"/>
                </a:lnTo>
                <a:lnTo>
                  <a:pt x="5494" y="29590"/>
                </a:lnTo>
                <a:lnTo>
                  <a:pt x="6450" y="27050"/>
                </a:lnTo>
                <a:lnTo>
                  <a:pt x="6546" y="26796"/>
                </a:lnTo>
                <a:lnTo>
                  <a:pt x="6689" y="26415"/>
                </a:lnTo>
                <a:lnTo>
                  <a:pt x="19772" y="26415"/>
                </a:lnTo>
                <a:lnTo>
                  <a:pt x="21442" y="29971"/>
                </a:lnTo>
                <a:lnTo>
                  <a:pt x="21263" y="30225"/>
                </a:lnTo>
                <a:lnTo>
                  <a:pt x="10929" y="30225"/>
                </a:lnTo>
                <a:lnTo>
                  <a:pt x="4202" y="32257"/>
                </a:lnTo>
                <a:close/>
              </a:path>
              <a:path w="29209" h="77469">
                <a:moveTo>
                  <a:pt x="11412" y="33146"/>
                </a:moveTo>
                <a:lnTo>
                  <a:pt x="10393" y="32257"/>
                </a:lnTo>
                <a:lnTo>
                  <a:pt x="8831" y="32257"/>
                </a:lnTo>
                <a:lnTo>
                  <a:pt x="11228" y="30479"/>
                </a:lnTo>
                <a:lnTo>
                  <a:pt x="10929" y="30225"/>
                </a:lnTo>
                <a:lnTo>
                  <a:pt x="21263" y="30225"/>
                </a:lnTo>
                <a:lnTo>
                  <a:pt x="20653" y="31241"/>
                </a:lnTo>
                <a:lnTo>
                  <a:pt x="11885" y="31241"/>
                </a:lnTo>
                <a:lnTo>
                  <a:pt x="11412" y="33146"/>
                </a:lnTo>
                <a:close/>
              </a:path>
              <a:path w="29209" h="77469">
                <a:moveTo>
                  <a:pt x="20811" y="37064"/>
                </a:moveTo>
                <a:lnTo>
                  <a:pt x="16529" y="37064"/>
                </a:lnTo>
                <a:lnTo>
                  <a:pt x="12363" y="31749"/>
                </a:lnTo>
                <a:lnTo>
                  <a:pt x="11885" y="31241"/>
                </a:lnTo>
                <a:lnTo>
                  <a:pt x="20653" y="31241"/>
                </a:lnTo>
                <a:lnTo>
                  <a:pt x="20048" y="32257"/>
                </a:lnTo>
                <a:lnTo>
                  <a:pt x="17366" y="32257"/>
                </a:lnTo>
                <a:lnTo>
                  <a:pt x="17463" y="33146"/>
                </a:lnTo>
                <a:lnTo>
                  <a:pt x="17534" y="33654"/>
                </a:lnTo>
                <a:lnTo>
                  <a:pt x="17685" y="34035"/>
                </a:lnTo>
                <a:lnTo>
                  <a:pt x="19574" y="35813"/>
                </a:lnTo>
                <a:lnTo>
                  <a:pt x="24318" y="35813"/>
                </a:lnTo>
                <a:lnTo>
                  <a:pt x="24588" y="36321"/>
                </a:lnTo>
                <a:lnTo>
                  <a:pt x="20605" y="36321"/>
                </a:lnTo>
                <a:lnTo>
                  <a:pt x="20727" y="36761"/>
                </a:lnTo>
                <a:lnTo>
                  <a:pt x="20811" y="37064"/>
                </a:lnTo>
                <a:close/>
              </a:path>
              <a:path w="29209" h="77469">
                <a:moveTo>
                  <a:pt x="24311" y="35813"/>
                </a:moveTo>
                <a:lnTo>
                  <a:pt x="19862" y="35813"/>
                </a:lnTo>
                <a:lnTo>
                  <a:pt x="24428" y="32003"/>
                </a:lnTo>
                <a:lnTo>
                  <a:pt x="26399" y="33654"/>
                </a:lnTo>
                <a:lnTo>
                  <a:pt x="23295" y="34035"/>
                </a:lnTo>
                <a:lnTo>
                  <a:pt x="23412" y="34289"/>
                </a:lnTo>
                <a:lnTo>
                  <a:pt x="24311" y="35813"/>
                </a:lnTo>
                <a:close/>
              </a:path>
              <a:path w="29209" h="77469">
                <a:moveTo>
                  <a:pt x="9801" y="33527"/>
                </a:moveTo>
                <a:lnTo>
                  <a:pt x="8533" y="32257"/>
                </a:lnTo>
                <a:lnTo>
                  <a:pt x="10392" y="32257"/>
                </a:lnTo>
                <a:lnTo>
                  <a:pt x="9801" y="33527"/>
                </a:lnTo>
                <a:close/>
              </a:path>
              <a:path w="29209" h="77469">
                <a:moveTo>
                  <a:pt x="10989" y="34670"/>
                </a:moveTo>
                <a:lnTo>
                  <a:pt x="9801" y="33527"/>
                </a:lnTo>
                <a:lnTo>
                  <a:pt x="10436" y="32257"/>
                </a:lnTo>
                <a:lnTo>
                  <a:pt x="11412" y="33146"/>
                </a:lnTo>
                <a:lnTo>
                  <a:pt x="11306" y="33527"/>
                </a:lnTo>
                <a:lnTo>
                  <a:pt x="11165" y="34035"/>
                </a:lnTo>
                <a:lnTo>
                  <a:pt x="11095" y="34289"/>
                </a:lnTo>
                <a:lnTo>
                  <a:pt x="10989" y="34670"/>
                </a:lnTo>
                <a:close/>
              </a:path>
              <a:path w="29209" h="77469">
                <a:moveTo>
                  <a:pt x="19245" y="33654"/>
                </a:moveTo>
                <a:lnTo>
                  <a:pt x="19009" y="33654"/>
                </a:lnTo>
                <a:lnTo>
                  <a:pt x="17217" y="32257"/>
                </a:lnTo>
                <a:lnTo>
                  <a:pt x="20045" y="32257"/>
                </a:lnTo>
                <a:lnTo>
                  <a:pt x="19317" y="33527"/>
                </a:lnTo>
                <a:close/>
              </a:path>
              <a:path w="29209" h="77469">
                <a:moveTo>
                  <a:pt x="16023" y="42036"/>
                </a:moveTo>
                <a:lnTo>
                  <a:pt x="8512" y="42036"/>
                </a:lnTo>
                <a:lnTo>
                  <a:pt x="8606" y="41655"/>
                </a:lnTo>
                <a:lnTo>
                  <a:pt x="8700" y="41274"/>
                </a:lnTo>
                <a:lnTo>
                  <a:pt x="8825" y="40766"/>
                </a:lnTo>
                <a:lnTo>
                  <a:pt x="8950" y="40258"/>
                </a:lnTo>
                <a:lnTo>
                  <a:pt x="9044" y="39877"/>
                </a:lnTo>
                <a:lnTo>
                  <a:pt x="9138" y="39496"/>
                </a:lnTo>
                <a:lnTo>
                  <a:pt x="5494" y="38861"/>
                </a:lnTo>
                <a:lnTo>
                  <a:pt x="2986" y="35051"/>
                </a:lnTo>
                <a:lnTo>
                  <a:pt x="2922" y="33146"/>
                </a:lnTo>
                <a:lnTo>
                  <a:pt x="2448" y="33146"/>
                </a:lnTo>
                <a:lnTo>
                  <a:pt x="5793" y="34035"/>
                </a:lnTo>
                <a:lnTo>
                  <a:pt x="4300" y="35051"/>
                </a:lnTo>
                <a:lnTo>
                  <a:pt x="5972" y="35051"/>
                </a:lnTo>
                <a:lnTo>
                  <a:pt x="5817" y="35813"/>
                </a:lnTo>
                <a:lnTo>
                  <a:pt x="5714" y="36321"/>
                </a:lnTo>
                <a:lnTo>
                  <a:pt x="5682" y="37210"/>
                </a:lnTo>
                <a:lnTo>
                  <a:pt x="5912" y="37464"/>
                </a:lnTo>
                <a:lnTo>
                  <a:pt x="6211" y="37718"/>
                </a:lnTo>
                <a:lnTo>
                  <a:pt x="10090" y="38607"/>
                </a:lnTo>
                <a:lnTo>
                  <a:pt x="11288" y="39115"/>
                </a:lnTo>
                <a:lnTo>
                  <a:pt x="21431" y="39115"/>
                </a:lnTo>
                <a:lnTo>
                  <a:pt x="21501" y="39369"/>
                </a:lnTo>
                <a:lnTo>
                  <a:pt x="20349" y="40258"/>
                </a:lnTo>
                <a:lnTo>
                  <a:pt x="16376" y="40258"/>
                </a:lnTo>
                <a:lnTo>
                  <a:pt x="16266" y="40766"/>
                </a:lnTo>
                <a:lnTo>
                  <a:pt x="16157" y="41274"/>
                </a:lnTo>
                <a:lnTo>
                  <a:pt x="16040" y="41909"/>
                </a:lnTo>
                <a:close/>
              </a:path>
              <a:path w="29209" h="77469">
                <a:moveTo>
                  <a:pt x="13507" y="34670"/>
                </a:moveTo>
                <a:lnTo>
                  <a:pt x="10989" y="34670"/>
                </a:lnTo>
                <a:lnTo>
                  <a:pt x="11101" y="34289"/>
                </a:lnTo>
                <a:lnTo>
                  <a:pt x="11175" y="34035"/>
                </a:lnTo>
                <a:lnTo>
                  <a:pt x="11286" y="33654"/>
                </a:lnTo>
                <a:lnTo>
                  <a:pt x="11435" y="33146"/>
                </a:lnTo>
                <a:lnTo>
                  <a:pt x="13507" y="34670"/>
                </a:lnTo>
                <a:close/>
              </a:path>
              <a:path w="29209" h="77469">
                <a:moveTo>
                  <a:pt x="7824" y="37718"/>
                </a:moveTo>
                <a:lnTo>
                  <a:pt x="9741" y="33654"/>
                </a:lnTo>
                <a:lnTo>
                  <a:pt x="10989" y="34670"/>
                </a:lnTo>
                <a:lnTo>
                  <a:pt x="13507" y="34670"/>
                </a:lnTo>
                <a:lnTo>
                  <a:pt x="16146" y="36761"/>
                </a:lnTo>
                <a:lnTo>
                  <a:pt x="13612" y="36761"/>
                </a:lnTo>
                <a:lnTo>
                  <a:pt x="7824" y="37718"/>
                </a:lnTo>
                <a:close/>
              </a:path>
              <a:path w="29209" h="77469">
                <a:moveTo>
                  <a:pt x="22994" y="41909"/>
                </a:moveTo>
                <a:lnTo>
                  <a:pt x="21680" y="40258"/>
                </a:lnTo>
                <a:lnTo>
                  <a:pt x="22576" y="38607"/>
                </a:lnTo>
                <a:lnTo>
                  <a:pt x="22636" y="37972"/>
                </a:lnTo>
                <a:lnTo>
                  <a:pt x="20605" y="36321"/>
                </a:lnTo>
                <a:lnTo>
                  <a:pt x="24588" y="36321"/>
                </a:lnTo>
                <a:lnTo>
                  <a:pt x="24726" y="36575"/>
                </a:lnTo>
                <a:lnTo>
                  <a:pt x="25861" y="37210"/>
                </a:lnTo>
                <a:lnTo>
                  <a:pt x="25769" y="37464"/>
                </a:lnTo>
                <a:lnTo>
                  <a:pt x="25677" y="37718"/>
                </a:lnTo>
                <a:lnTo>
                  <a:pt x="23831" y="37718"/>
                </a:lnTo>
                <a:lnTo>
                  <a:pt x="23649" y="38607"/>
                </a:lnTo>
                <a:lnTo>
                  <a:pt x="23545" y="39115"/>
                </a:lnTo>
                <a:lnTo>
                  <a:pt x="23467" y="39496"/>
                </a:lnTo>
                <a:lnTo>
                  <a:pt x="23389" y="39877"/>
                </a:lnTo>
                <a:lnTo>
                  <a:pt x="23311" y="40258"/>
                </a:lnTo>
                <a:lnTo>
                  <a:pt x="23207" y="40766"/>
                </a:lnTo>
                <a:lnTo>
                  <a:pt x="23103" y="41274"/>
                </a:lnTo>
                <a:lnTo>
                  <a:pt x="22994" y="41909"/>
                </a:lnTo>
                <a:close/>
              </a:path>
              <a:path w="29209" h="77469">
                <a:moveTo>
                  <a:pt x="21431" y="39115"/>
                </a:moveTo>
                <a:lnTo>
                  <a:pt x="11288" y="39115"/>
                </a:lnTo>
                <a:lnTo>
                  <a:pt x="13256" y="36761"/>
                </a:lnTo>
                <a:lnTo>
                  <a:pt x="16146" y="36761"/>
                </a:lnTo>
                <a:lnTo>
                  <a:pt x="16529" y="37064"/>
                </a:lnTo>
                <a:lnTo>
                  <a:pt x="20810" y="37064"/>
                </a:lnTo>
                <a:lnTo>
                  <a:pt x="21277" y="38607"/>
                </a:lnTo>
                <a:lnTo>
                  <a:pt x="21354" y="38861"/>
                </a:lnTo>
                <a:lnTo>
                  <a:pt x="21431" y="39115"/>
                </a:lnTo>
                <a:close/>
              </a:path>
              <a:path w="29209" h="77469">
                <a:moveTo>
                  <a:pt x="24846" y="39877"/>
                </a:moveTo>
                <a:lnTo>
                  <a:pt x="23950" y="37972"/>
                </a:lnTo>
                <a:lnTo>
                  <a:pt x="23831" y="37718"/>
                </a:lnTo>
                <a:lnTo>
                  <a:pt x="25654" y="37718"/>
                </a:lnTo>
                <a:lnTo>
                  <a:pt x="24846" y="39877"/>
                </a:lnTo>
                <a:close/>
              </a:path>
              <a:path w="29209" h="77469">
                <a:moveTo>
                  <a:pt x="7525" y="44830"/>
                </a:moveTo>
                <a:lnTo>
                  <a:pt x="6748" y="44830"/>
                </a:lnTo>
                <a:lnTo>
                  <a:pt x="3702" y="43687"/>
                </a:lnTo>
                <a:lnTo>
                  <a:pt x="3463" y="43433"/>
                </a:lnTo>
                <a:lnTo>
                  <a:pt x="3870" y="42036"/>
                </a:lnTo>
                <a:lnTo>
                  <a:pt x="3981" y="41655"/>
                </a:lnTo>
                <a:lnTo>
                  <a:pt x="4092" y="41274"/>
                </a:lnTo>
                <a:lnTo>
                  <a:pt x="4166" y="41020"/>
                </a:lnTo>
                <a:lnTo>
                  <a:pt x="4240" y="40766"/>
                </a:lnTo>
                <a:lnTo>
                  <a:pt x="4718" y="40258"/>
                </a:lnTo>
                <a:lnTo>
                  <a:pt x="4539" y="40258"/>
                </a:lnTo>
                <a:lnTo>
                  <a:pt x="8218" y="42036"/>
                </a:lnTo>
                <a:lnTo>
                  <a:pt x="19651" y="42036"/>
                </a:lnTo>
                <a:lnTo>
                  <a:pt x="21501" y="42671"/>
                </a:lnTo>
                <a:lnTo>
                  <a:pt x="22258" y="43179"/>
                </a:lnTo>
                <a:lnTo>
                  <a:pt x="8421" y="43179"/>
                </a:lnTo>
                <a:lnTo>
                  <a:pt x="7525" y="44830"/>
                </a:lnTo>
                <a:close/>
              </a:path>
              <a:path w="29209" h="77469">
                <a:moveTo>
                  <a:pt x="19351" y="41020"/>
                </a:moveTo>
                <a:lnTo>
                  <a:pt x="16116" y="40258"/>
                </a:lnTo>
                <a:lnTo>
                  <a:pt x="20349" y="40258"/>
                </a:lnTo>
                <a:lnTo>
                  <a:pt x="19351" y="41020"/>
                </a:lnTo>
                <a:close/>
              </a:path>
              <a:path w="29209" h="77469">
                <a:moveTo>
                  <a:pt x="24971" y="44195"/>
                </a:moveTo>
                <a:lnTo>
                  <a:pt x="23771" y="44195"/>
                </a:lnTo>
                <a:lnTo>
                  <a:pt x="24846" y="43687"/>
                </a:lnTo>
                <a:lnTo>
                  <a:pt x="22997" y="41655"/>
                </a:lnTo>
                <a:lnTo>
                  <a:pt x="23412" y="41274"/>
                </a:lnTo>
                <a:lnTo>
                  <a:pt x="24368" y="40258"/>
                </a:lnTo>
                <a:lnTo>
                  <a:pt x="25371" y="43179"/>
                </a:lnTo>
                <a:lnTo>
                  <a:pt x="25459" y="43433"/>
                </a:lnTo>
                <a:lnTo>
                  <a:pt x="25546" y="43687"/>
                </a:lnTo>
                <a:lnTo>
                  <a:pt x="25633" y="43941"/>
                </a:lnTo>
                <a:lnTo>
                  <a:pt x="24971" y="44195"/>
                </a:lnTo>
                <a:close/>
              </a:path>
              <a:path w="29209" h="77469">
                <a:moveTo>
                  <a:pt x="19388" y="42036"/>
                </a:moveTo>
                <a:lnTo>
                  <a:pt x="16006" y="42036"/>
                </a:lnTo>
                <a:lnTo>
                  <a:pt x="18754" y="41909"/>
                </a:lnTo>
                <a:lnTo>
                  <a:pt x="19388" y="42036"/>
                </a:lnTo>
                <a:close/>
              </a:path>
              <a:path w="29209" h="77469">
                <a:moveTo>
                  <a:pt x="28370" y="45211"/>
                </a:moveTo>
                <a:lnTo>
                  <a:pt x="26321" y="44068"/>
                </a:lnTo>
                <a:lnTo>
                  <a:pt x="26457" y="44068"/>
                </a:lnTo>
                <a:lnTo>
                  <a:pt x="27832" y="42798"/>
                </a:lnTo>
                <a:lnTo>
                  <a:pt x="27915" y="43179"/>
                </a:lnTo>
                <a:lnTo>
                  <a:pt x="28026" y="43687"/>
                </a:lnTo>
                <a:lnTo>
                  <a:pt x="28137" y="44195"/>
                </a:lnTo>
                <a:lnTo>
                  <a:pt x="28220" y="44576"/>
                </a:lnTo>
                <a:lnTo>
                  <a:pt x="28331" y="45084"/>
                </a:lnTo>
                <a:close/>
              </a:path>
              <a:path w="29209" h="77469">
                <a:moveTo>
                  <a:pt x="24671" y="46608"/>
                </a:moveTo>
                <a:lnTo>
                  <a:pt x="8421" y="46608"/>
                </a:lnTo>
                <a:lnTo>
                  <a:pt x="8839" y="46354"/>
                </a:lnTo>
                <a:lnTo>
                  <a:pt x="8779" y="43687"/>
                </a:lnTo>
                <a:lnTo>
                  <a:pt x="8421" y="43179"/>
                </a:lnTo>
                <a:lnTo>
                  <a:pt x="22258" y="43179"/>
                </a:lnTo>
                <a:lnTo>
                  <a:pt x="23771" y="44195"/>
                </a:lnTo>
                <a:lnTo>
                  <a:pt x="24971" y="44195"/>
                </a:lnTo>
                <a:lnTo>
                  <a:pt x="22337" y="45084"/>
                </a:lnTo>
                <a:lnTo>
                  <a:pt x="24607" y="46100"/>
                </a:lnTo>
                <a:lnTo>
                  <a:pt x="24671" y="46608"/>
                </a:lnTo>
                <a:close/>
              </a:path>
              <a:path w="29209" h="77469">
                <a:moveTo>
                  <a:pt x="25861" y="44576"/>
                </a:moveTo>
                <a:lnTo>
                  <a:pt x="25725" y="44195"/>
                </a:lnTo>
                <a:lnTo>
                  <a:pt x="26100" y="43941"/>
                </a:lnTo>
                <a:lnTo>
                  <a:pt x="26321" y="44068"/>
                </a:lnTo>
                <a:lnTo>
                  <a:pt x="26457" y="44068"/>
                </a:lnTo>
                <a:lnTo>
                  <a:pt x="25861" y="44576"/>
                </a:lnTo>
                <a:close/>
              </a:path>
              <a:path w="29209" h="77469">
                <a:moveTo>
                  <a:pt x="7876" y="51688"/>
                </a:moveTo>
                <a:lnTo>
                  <a:pt x="6629" y="50037"/>
                </a:lnTo>
                <a:lnTo>
                  <a:pt x="6072" y="48005"/>
                </a:lnTo>
                <a:lnTo>
                  <a:pt x="5967" y="47624"/>
                </a:lnTo>
                <a:lnTo>
                  <a:pt x="5912" y="45084"/>
                </a:lnTo>
                <a:lnTo>
                  <a:pt x="8421" y="46608"/>
                </a:lnTo>
                <a:lnTo>
                  <a:pt x="24671" y="46608"/>
                </a:lnTo>
                <a:lnTo>
                  <a:pt x="24727" y="46989"/>
                </a:lnTo>
                <a:lnTo>
                  <a:pt x="24833" y="47624"/>
                </a:lnTo>
                <a:lnTo>
                  <a:pt x="24325" y="48767"/>
                </a:lnTo>
                <a:lnTo>
                  <a:pt x="10392" y="48767"/>
                </a:lnTo>
                <a:lnTo>
                  <a:pt x="7876" y="51688"/>
                </a:lnTo>
                <a:close/>
              </a:path>
              <a:path w="29209" h="77469">
                <a:moveTo>
                  <a:pt x="24433" y="53466"/>
                </a:moveTo>
                <a:lnTo>
                  <a:pt x="21800" y="53466"/>
                </a:lnTo>
                <a:lnTo>
                  <a:pt x="27056" y="51688"/>
                </a:lnTo>
                <a:lnTo>
                  <a:pt x="26585" y="49402"/>
                </a:lnTo>
                <a:lnTo>
                  <a:pt x="26506" y="49021"/>
                </a:lnTo>
                <a:lnTo>
                  <a:pt x="24360" y="49021"/>
                </a:lnTo>
                <a:lnTo>
                  <a:pt x="24906" y="48005"/>
                </a:lnTo>
                <a:lnTo>
                  <a:pt x="24833" y="47624"/>
                </a:lnTo>
                <a:lnTo>
                  <a:pt x="25622" y="45719"/>
                </a:lnTo>
                <a:lnTo>
                  <a:pt x="27474" y="46735"/>
                </a:lnTo>
                <a:lnTo>
                  <a:pt x="28536" y="51688"/>
                </a:lnTo>
                <a:lnTo>
                  <a:pt x="27519" y="53085"/>
                </a:lnTo>
                <a:lnTo>
                  <a:pt x="24425" y="53085"/>
                </a:lnTo>
                <a:lnTo>
                  <a:pt x="24433" y="53466"/>
                </a:lnTo>
                <a:close/>
              </a:path>
              <a:path w="29209" h="77469">
                <a:moveTo>
                  <a:pt x="24496" y="48767"/>
                </a:moveTo>
                <a:lnTo>
                  <a:pt x="24704" y="48005"/>
                </a:lnTo>
                <a:lnTo>
                  <a:pt x="24833" y="47624"/>
                </a:lnTo>
                <a:lnTo>
                  <a:pt x="24906" y="48005"/>
                </a:lnTo>
                <a:lnTo>
                  <a:pt x="24496" y="48767"/>
                </a:lnTo>
                <a:close/>
              </a:path>
              <a:path w="29209" h="77469">
                <a:moveTo>
                  <a:pt x="8779" y="54355"/>
                </a:moveTo>
                <a:lnTo>
                  <a:pt x="10929" y="49402"/>
                </a:lnTo>
                <a:lnTo>
                  <a:pt x="10392" y="48767"/>
                </a:lnTo>
                <a:lnTo>
                  <a:pt x="24325" y="48767"/>
                </a:lnTo>
                <a:lnTo>
                  <a:pt x="24249" y="49021"/>
                </a:lnTo>
                <a:lnTo>
                  <a:pt x="22005" y="53085"/>
                </a:lnTo>
                <a:lnTo>
                  <a:pt x="13260" y="53085"/>
                </a:lnTo>
                <a:lnTo>
                  <a:pt x="8779" y="54355"/>
                </a:lnTo>
                <a:close/>
              </a:path>
              <a:path w="29209" h="77469">
                <a:moveTo>
                  <a:pt x="24493" y="56768"/>
                </a:moveTo>
                <a:lnTo>
                  <a:pt x="13856" y="56768"/>
                </a:lnTo>
                <a:lnTo>
                  <a:pt x="13463" y="54355"/>
                </a:lnTo>
                <a:lnTo>
                  <a:pt x="13400" y="53974"/>
                </a:lnTo>
                <a:lnTo>
                  <a:pt x="13318" y="53466"/>
                </a:lnTo>
                <a:lnTo>
                  <a:pt x="13259" y="53085"/>
                </a:lnTo>
                <a:lnTo>
                  <a:pt x="22005" y="53085"/>
                </a:lnTo>
                <a:lnTo>
                  <a:pt x="21800" y="53466"/>
                </a:lnTo>
                <a:lnTo>
                  <a:pt x="24433" y="53466"/>
                </a:lnTo>
                <a:lnTo>
                  <a:pt x="24493" y="56768"/>
                </a:lnTo>
                <a:close/>
              </a:path>
              <a:path w="29209" h="77469">
                <a:moveTo>
                  <a:pt x="26877" y="53974"/>
                </a:moveTo>
                <a:lnTo>
                  <a:pt x="24019" y="53085"/>
                </a:lnTo>
                <a:lnTo>
                  <a:pt x="27441" y="53085"/>
                </a:lnTo>
                <a:lnTo>
                  <a:pt x="26877" y="53974"/>
                </a:lnTo>
                <a:close/>
              </a:path>
              <a:path w="29209" h="77469">
                <a:moveTo>
                  <a:pt x="24195" y="63372"/>
                </a:moveTo>
                <a:lnTo>
                  <a:pt x="10929" y="63372"/>
                </a:lnTo>
                <a:lnTo>
                  <a:pt x="11435" y="60705"/>
                </a:lnTo>
                <a:lnTo>
                  <a:pt x="11527" y="60197"/>
                </a:lnTo>
                <a:lnTo>
                  <a:pt x="10511" y="59308"/>
                </a:lnTo>
                <a:lnTo>
                  <a:pt x="13139" y="57149"/>
                </a:lnTo>
                <a:lnTo>
                  <a:pt x="9436" y="56006"/>
                </a:lnTo>
                <a:lnTo>
                  <a:pt x="13856" y="56768"/>
                </a:lnTo>
                <a:lnTo>
                  <a:pt x="24493" y="56768"/>
                </a:lnTo>
                <a:lnTo>
                  <a:pt x="24547" y="59689"/>
                </a:lnTo>
                <a:lnTo>
                  <a:pt x="28439" y="59689"/>
                </a:lnTo>
                <a:lnTo>
                  <a:pt x="28385" y="59943"/>
                </a:lnTo>
                <a:lnTo>
                  <a:pt x="24906" y="59943"/>
                </a:lnTo>
                <a:lnTo>
                  <a:pt x="24195" y="63372"/>
                </a:lnTo>
                <a:close/>
              </a:path>
              <a:path w="29209" h="77469">
                <a:moveTo>
                  <a:pt x="28439" y="59689"/>
                </a:moveTo>
                <a:lnTo>
                  <a:pt x="24547" y="59689"/>
                </a:lnTo>
                <a:lnTo>
                  <a:pt x="29087" y="57530"/>
                </a:lnTo>
                <a:lnTo>
                  <a:pt x="28553" y="59308"/>
                </a:lnTo>
                <a:lnTo>
                  <a:pt x="28439" y="59689"/>
                </a:lnTo>
                <a:close/>
              </a:path>
              <a:path w="29209" h="77469">
                <a:moveTo>
                  <a:pt x="26399" y="62229"/>
                </a:moveTo>
                <a:lnTo>
                  <a:pt x="27534" y="60705"/>
                </a:lnTo>
                <a:lnTo>
                  <a:pt x="24906" y="59943"/>
                </a:lnTo>
                <a:lnTo>
                  <a:pt x="28385" y="59943"/>
                </a:lnTo>
                <a:lnTo>
                  <a:pt x="27773" y="61975"/>
                </a:lnTo>
                <a:lnTo>
                  <a:pt x="26399" y="62229"/>
                </a:lnTo>
                <a:close/>
              </a:path>
              <a:path w="29209" h="77469">
                <a:moveTo>
                  <a:pt x="7405" y="67055"/>
                </a:moveTo>
                <a:lnTo>
                  <a:pt x="6510" y="66293"/>
                </a:lnTo>
                <a:lnTo>
                  <a:pt x="7465" y="63626"/>
                </a:lnTo>
                <a:lnTo>
                  <a:pt x="6510" y="62610"/>
                </a:lnTo>
                <a:lnTo>
                  <a:pt x="10929" y="63372"/>
                </a:lnTo>
                <a:lnTo>
                  <a:pt x="24195" y="63372"/>
                </a:lnTo>
                <a:lnTo>
                  <a:pt x="24141" y="63626"/>
                </a:lnTo>
                <a:lnTo>
                  <a:pt x="24032" y="64134"/>
                </a:lnTo>
                <a:lnTo>
                  <a:pt x="23950" y="64515"/>
                </a:lnTo>
                <a:lnTo>
                  <a:pt x="26736" y="64515"/>
                </a:lnTo>
                <a:lnTo>
                  <a:pt x="26553" y="64769"/>
                </a:lnTo>
                <a:lnTo>
                  <a:pt x="11646" y="64769"/>
                </a:lnTo>
                <a:lnTo>
                  <a:pt x="10690" y="65785"/>
                </a:lnTo>
                <a:lnTo>
                  <a:pt x="7405" y="67055"/>
                </a:lnTo>
                <a:close/>
              </a:path>
              <a:path w="29209" h="77469">
                <a:moveTo>
                  <a:pt x="26736" y="64515"/>
                </a:moveTo>
                <a:lnTo>
                  <a:pt x="23950" y="64515"/>
                </a:lnTo>
                <a:lnTo>
                  <a:pt x="27056" y="64134"/>
                </a:lnTo>
                <a:lnTo>
                  <a:pt x="26736" y="64515"/>
                </a:lnTo>
                <a:close/>
              </a:path>
              <a:path w="29209" h="77469">
                <a:moveTo>
                  <a:pt x="16723" y="76326"/>
                </a:moveTo>
                <a:lnTo>
                  <a:pt x="14786" y="76326"/>
                </a:lnTo>
                <a:lnTo>
                  <a:pt x="16066" y="74802"/>
                </a:lnTo>
                <a:lnTo>
                  <a:pt x="12120" y="72897"/>
                </a:lnTo>
                <a:lnTo>
                  <a:pt x="11347" y="72897"/>
                </a:lnTo>
                <a:lnTo>
                  <a:pt x="11673" y="70230"/>
                </a:lnTo>
                <a:lnTo>
                  <a:pt x="11766" y="69468"/>
                </a:lnTo>
                <a:lnTo>
                  <a:pt x="11440" y="67055"/>
                </a:lnTo>
                <a:lnTo>
                  <a:pt x="11527" y="65785"/>
                </a:lnTo>
                <a:lnTo>
                  <a:pt x="11646" y="64769"/>
                </a:lnTo>
                <a:lnTo>
                  <a:pt x="26553" y="64769"/>
                </a:lnTo>
                <a:lnTo>
                  <a:pt x="25003" y="66801"/>
                </a:lnTo>
                <a:lnTo>
                  <a:pt x="24827" y="67055"/>
                </a:lnTo>
                <a:lnTo>
                  <a:pt x="23182" y="69722"/>
                </a:lnTo>
                <a:lnTo>
                  <a:pt x="12602" y="69722"/>
                </a:lnTo>
                <a:lnTo>
                  <a:pt x="12363" y="69976"/>
                </a:lnTo>
                <a:lnTo>
                  <a:pt x="12243" y="70230"/>
                </a:lnTo>
                <a:lnTo>
                  <a:pt x="12074" y="71373"/>
                </a:lnTo>
                <a:lnTo>
                  <a:pt x="11999" y="71881"/>
                </a:lnTo>
                <a:lnTo>
                  <a:pt x="11905" y="72516"/>
                </a:lnTo>
                <a:lnTo>
                  <a:pt x="11863" y="72897"/>
                </a:lnTo>
                <a:lnTo>
                  <a:pt x="16723" y="73786"/>
                </a:lnTo>
                <a:lnTo>
                  <a:pt x="20687" y="73786"/>
                </a:lnTo>
                <a:lnTo>
                  <a:pt x="20360" y="74675"/>
                </a:lnTo>
                <a:lnTo>
                  <a:pt x="16723" y="76326"/>
                </a:lnTo>
                <a:close/>
              </a:path>
              <a:path w="29209" h="77469">
                <a:moveTo>
                  <a:pt x="20687" y="73786"/>
                </a:moveTo>
                <a:lnTo>
                  <a:pt x="16723" y="73786"/>
                </a:lnTo>
                <a:lnTo>
                  <a:pt x="18065" y="71373"/>
                </a:lnTo>
                <a:lnTo>
                  <a:pt x="12602" y="69722"/>
                </a:lnTo>
                <a:lnTo>
                  <a:pt x="23182" y="69722"/>
                </a:lnTo>
                <a:lnTo>
                  <a:pt x="20687" y="73786"/>
                </a:lnTo>
                <a:close/>
              </a:path>
              <a:path w="29209" h="77469">
                <a:moveTo>
                  <a:pt x="11288" y="76961"/>
                </a:moveTo>
                <a:lnTo>
                  <a:pt x="9974" y="71881"/>
                </a:lnTo>
                <a:lnTo>
                  <a:pt x="11347" y="72897"/>
                </a:lnTo>
                <a:lnTo>
                  <a:pt x="11863" y="72897"/>
                </a:lnTo>
                <a:lnTo>
                  <a:pt x="11432" y="75945"/>
                </a:lnTo>
                <a:lnTo>
                  <a:pt x="11330" y="76580"/>
                </a:lnTo>
                <a:lnTo>
                  <a:pt x="11288" y="76961"/>
                </a:lnTo>
                <a:close/>
              </a:path>
              <a:path w="29209" h="77469">
                <a:moveTo>
                  <a:pt x="14573" y="76580"/>
                </a:moveTo>
                <a:lnTo>
                  <a:pt x="14095" y="76580"/>
                </a:lnTo>
                <a:lnTo>
                  <a:pt x="16723" y="76326"/>
                </a:lnTo>
                <a:lnTo>
                  <a:pt x="14786" y="76326"/>
                </a:lnTo>
                <a:lnTo>
                  <a:pt x="14573" y="76580"/>
                </a:lnTo>
                <a:close/>
              </a:path>
            </a:pathLst>
          </a:custGeom>
          <a:solidFill>
            <a:srgbClr val="E8406D"/>
          </a:solidFill>
        </p:spPr>
        <p:txBody>
          <a:bodyPr wrap="square" lIns="0" tIns="0" rIns="0" bIns="0" rtlCol="0"/>
          <a:lstStyle/>
          <a:p>
            <a:endParaRPr/>
          </a:p>
        </p:txBody>
      </p:sp>
      <p:sp>
        <p:nvSpPr>
          <p:cNvPr id="151" name="object 151"/>
          <p:cNvSpPr/>
          <p:nvPr/>
        </p:nvSpPr>
        <p:spPr>
          <a:xfrm>
            <a:off x="14030185" y="2697777"/>
            <a:ext cx="66675" cy="39370"/>
          </a:xfrm>
          <a:custGeom>
            <a:avLst/>
            <a:gdLst/>
            <a:ahLst/>
            <a:cxnLst/>
            <a:rect l="l" t="t" r="r" b="b"/>
            <a:pathLst>
              <a:path w="66675" h="39369">
                <a:moveTo>
                  <a:pt x="42032" y="5304"/>
                </a:moveTo>
                <a:lnTo>
                  <a:pt x="40990" y="4479"/>
                </a:lnTo>
                <a:lnTo>
                  <a:pt x="39480" y="3225"/>
                </a:lnTo>
                <a:lnTo>
                  <a:pt x="42645" y="0"/>
                </a:lnTo>
                <a:lnTo>
                  <a:pt x="44820" y="1612"/>
                </a:lnTo>
                <a:lnTo>
                  <a:pt x="44532" y="1612"/>
                </a:lnTo>
                <a:lnTo>
                  <a:pt x="44915" y="4479"/>
                </a:lnTo>
                <a:lnTo>
                  <a:pt x="45269" y="4479"/>
                </a:lnTo>
                <a:lnTo>
                  <a:pt x="42032" y="5304"/>
                </a:lnTo>
                <a:close/>
              </a:path>
              <a:path w="66675" h="39369">
                <a:moveTo>
                  <a:pt x="43780" y="6749"/>
                </a:moveTo>
                <a:lnTo>
                  <a:pt x="42573" y="5793"/>
                </a:lnTo>
                <a:lnTo>
                  <a:pt x="42032" y="5304"/>
                </a:lnTo>
                <a:lnTo>
                  <a:pt x="45269" y="4479"/>
                </a:lnTo>
                <a:lnTo>
                  <a:pt x="44915" y="4479"/>
                </a:lnTo>
                <a:lnTo>
                  <a:pt x="44532" y="1612"/>
                </a:lnTo>
                <a:lnTo>
                  <a:pt x="44820" y="1612"/>
                </a:lnTo>
                <a:lnTo>
                  <a:pt x="46109" y="2568"/>
                </a:lnTo>
                <a:lnTo>
                  <a:pt x="45097" y="4479"/>
                </a:lnTo>
                <a:lnTo>
                  <a:pt x="44901" y="5304"/>
                </a:lnTo>
                <a:lnTo>
                  <a:pt x="44871" y="5793"/>
                </a:lnTo>
                <a:lnTo>
                  <a:pt x="43780" y="6749"/>
                </a:lnTo>
                <a:close/>
              </a:path>
              <a:path w="66675" h="39369">
                <a:moveTo>
                  <a:pt x="47558" y="6749"/>
                </a:moveTo>
                <a:lnTo>
                  <a:pt x="43780" y="6749"/>
                </a:lnTo>
                <a:lnTo>
                  <a:pt x="43998" y="6569"/>
                </a:lnTo>
                <a:lnTo>
                  <a:pt x="44816" y="5793"/>
                </a:lnTo>
                <a:lnTo>
                  <a:pt x="44901" y="5304"/>
                </a:lnTo>
                <a:lnTo>
                  <a:pt x="45097" y="4479"/>
                </a:lnTo>
                <a:lnTo>
                  <a:pt x="46109" y="2568"/>
                </a:lnTo>
                <a:lnTo>
                  <a:pt x="44820" y="1612"/>
                </a:lnTo>
                <a:lnTo>
                  <a:pt x="45333" y="1612"/>
                </a:lnTo>
                <a:lnTo>
                  <a:pt x="47602" y="3045"/>
                </a:lnTo>
                <a:lnTo>
                  <a:pt x="47457" y="4479"/>
                </a:lnTo>
                <a:lnTo>
                  <a:pt x="47373" y="5304"/>
                </a:lnTo>
                <a:lnTo>
                  <a:pt x="47323" y="5793"/>
                </a:lnTo>
                <a:lnTo>
                  <a:pt x="47244" y="6569"/>
                </a:lnTo>
                <a:lnTo>
                  <a:pt x="47558" y="6749"/>
                </a:lnTo>
                <a:close/>
              </a:path>
              <a:path w="66675" h="39369">
                <a:moveTo>
                  <a:pt x="64386" y="6928"/>
                </a:moveTo>
                <a:lnTo>
                  <a:pt x="54053" y="6928"/>
                </a:lnTo>
                <a:lnTo>
                  <a:pt x="57759" y="3045"/>
                </a:lnTo>
                <a:lnTo>
                  <a:pt x="64386" y="6928"/>
                </a:lnTo>
                <a:close/>
              </a:path>
              <a:path w="66675" h="39369">
                <a:moveTo>
                  <a:pt x="50803" y="16663"/>
                </a:moveTo>
                <a:lnTo>
                  <a:pt x="47184" y="16663"/>
                </a:lnTo>
                <a:lnTo>
                  <a:pt x="45092" y="10213"/>
                </a:lnTo>
                <a:lnTo>
                  <a:pt x="45034" y="10034"/>
                </a:lnTo>
                <a:lnTo>
                  <a:pt x="43123" y="8541"/>
                </a:lnTo>
                <a:lnTo>
                  <a:pt x="41984" y="5304"/>
                </a:lnTo>
                <a:lnTo>
                  <a:pt x="43780" y="6749"/>
                </a:lnTo>
                <a:lnTo>
                  <a:pt x="47558" y="6749"/>
                </a:lnTo>
                <a:lnTo>
                  <a:pt x="48708" y="7406"/>
                </a:lnTo>
                <a:lnTo>
                  <a:pt x="65182" y="7406"/>
                </a:lnTo>
                <a:lnTo>
                  <a:pt x="66377" y="8122"/>
                </a:lnTo>
                <a:lnTo>
                  <a:pt x="66539" y="8122"/>
                </a:lnTo>
                <a:lnTo>
                  <a:pt x="63769" y="10750"/>
                </a:lnTo>
                <a:lnTo>
                  <a:pt x="58095" y="10750"/>
                </a:lnTo>
                <a:lnTo>
                  <a:pt x="55307" y="11348"/>
                </a:lnTo>
                <a:lnTo>
                  <a:pt x="52202" y="14812"/>
                </a:lnTo>
                <a:lnTo>
                  <a:pt x="50803" y="16663"/>
                </a:lnTo>
                <a:close/>
              </a:path>
              <a:path w="66675" h="39369">
                <a:moveTo>
                  <a:pt x="24253" y="10750"/>
                </a:moveTo>
                <a:lnTo>
                  <a:pt x="16843" y="10750"/>
                </a:lnTo>
                <a:lnTo>
                  <a:pt x="17739" y="10213"/>
                </a:lnTo>
                <a:lnTo>
                  <a:pt x="18455" y="9735"/>
                </a:lnTo>
                <a:lnTo>
                  <a:pt x="18575" y="5793"/>
                </a:lnTo>
                <a:lnTo>
                  <a:pt x="21918" y="10213"/>
                </a:lnTo>
                <a:lnTo>
                  <a:pt x="23592" y="10213"/>
                </a:lnTo>
                <a:lnTo>
                  <a:pt x="24253" y="10750"/>
                </a:lnTo>
                <a:close/>
              </a:path>
              <a:path w="66675" h="39369">
                <a:moveTo>
                  <a:pt x="38763" y="8122"/>
                </a:moveTo>
                <a:lnTo>
                  <a:pt x="28000" y="8122"/>
                </a:lnTo>
                <a:lnTo>
                  <a:pt x="34548" y="5793"/>
                </a:lnTo>
                <a:lnTo>
                  <a:pt x="33651" y="5793"/>
                </a:lnTo>
                <a:lnTo>
                  <a:pt x="38763" y="8122"/>
                </a:lnTo>
                <a:close/>
              </a:path>
              <a:path w="66675" h="39369">
                <a:moveTo>
                  <a:pt x="65182" y="7406"/>
                </a:moveTo>
                <a:lnTo>
                  <a:pt x="49191" y="7406"/>
                </a:lnTo>
                <a:lnTo>
                  <a:pt x="52894" y="5793"/>
                </a:lnTo>
                <a:lnTo>
                  <a:pt x="52451" y="5793"/>
                </a:lnTo>
                <a:lnTo>
                  <a:pt x="54053" y="6928"/>
                </a:lnTo>
                <a:lnTo>
                  <a:pt x="64386" y="6928"/>
                </a:lnTo>
                <a:lnTo>
                  <a:pt x="65182" y="7406"/>
                </a:lnTo>
                <a:close/>
              </a:path>
              <a:path w="66675" h="39369">
                <a:moveTo>
                  <a:pt x="44572" y="12602"/>
                </a:moveTo>
                <a:lnTo>
                  <a:pt x="25192" y="12602"/>
                </a:lnTo>
                <a:lnTo>
                  <a:pt x="27868" y="8122"/>
                </a:lnTo>
                <a:lnTo>
                  <a:pt x="38763" y="8122"/>
                </a:lnTo>
                <a:lnTo>
                  <a:pt x="40196" y="7406"/>
                </a:lnTo>
                <a:lnTo>
                  <a:pt x="41570" y="7406"/>
                </a:lnTo>
                <a:lnTo>
                  <a:pt x="42645" y="8779"/>
                </a:lnTo>
                <a:lnTo>
                  <a:pt x="44572" y="12602"/>
                </a:lnTo>
                <a:close/>
              </a:path>
              <a:path w="66675" h="39369">
                <a:moveTo>
                  <a:pt x="24816" y="11885"/>
                </a:moveTo>
                <a:lnTo>
                  <a:pt x="10870" y="11885"/>
                </a:lnTo>
                <a:lnTo>
                  <a:pt x="13408" y="11527"/>
                </a:lnTo>
                <a:lnTo>
                  <a:pt x="12996" y="11527"/>
                </a:lnTo>
                <a:lnTo>
                  <a:pt x="13772" y="10213"/>
                </a:lnTo>
                <a:lnTo>
                  <a:pt x="13960" y="10213"/>
                </a:lnTo>
                <a:lnTo>
                  <a:pt x="15753" y="9735"/>
                </a:lnTo>
                <a:lnTo>
                  <a:pt x="15446" y="9735"/>
                </a:lnTo>
                <a:lnTo>
                  <a:pt x="16843" y="10750"/>
                </a:lnTo>
                <a:lnTo>
                  <a:pt x="24253" y="10750"/>
                </a:lnTo>
                <a:lnTo>
                  <a:pt x="24548" y="10989"/>
                </a:lnTo>
                <a:lnTo>
                  <a:pt x="24655" y="11348"/>
                </a:lnTo>
                <a:lnTo>
                  <a:pt x="24709" y="11527"/>
                </a:lnTo>
                <a:lnTo>
                  <a:pt x="24816" y="11885"/>
                </a:lnTo>
                <a:close/>
              </a:path>
              <a:path w="66675" h="39369">
                <a:moveTo>
                  <a:pt x="45885" y="18396"/>
                </a:moveTo>
                <a:lnTo>
                  <a:pt x="4539" y="18396"/>
                </a:lnTo>
                <a:lnTo>
                  <a:pt x="6747" y="11885"/>
                </a:lnTo>
                <a:lnTo>
                  <a:pt x="6868" y="11527"/>
                </a:lnTo>
                <a:lnTo>
                  <a:pt x="9317" y="10750"/>
                </a:lnTo>
                <a:lnTo>
                  <a:pt x="10870" y="11885"/>
                </a:lnTo>
                <a:lnTo>
                  <a:pt x="24816" y="11885"/>
                </a:lnTo>
                <a:lnTo>
                  <a:pt x="25120" y="12602"/>
                </a:lnTo>
                <a:lnTo>
                  <a:pt x="44572" y="12602"/>
                </a:lnTo>
                <a:lnTo>
                  <a:pt x="46348" y="16126"/>
                </a:lnTo>
                <a:lnTo>
                  <a:pt x="46186" y="16126"/>
                </a:lnTo>
                <a:lnTo>
                  <a:pt x="47184" y="16663"/>
                </a:lnTo>
                <a:lnTo>
                  <a:pt x="50803" y="16663"/>
                </a:lnTo>
                <a:lnTo>
                  <a:pt x="50127" y="17559"/>
                </a:lnTo>
                <a:lnTo>
                  <a:pt x="47901" y="17559"/>
                </a:lnTo>
                <a:lnTo>
                  <a:pt x="45885" y="18396"/>
                </a:lnTo>
                <a:close/>
              </a:path>
              <a:path w="66675" h="39369">
                <a:moveTo>
                  <a:pt x="58951" y="17081"/>
                </a:moveTo>
                <a:lnTo>
                  <a:pt x="58216" y="16126"/>
                </a:lnTo>
                <a:lnTo>
                  <a:pt x="57180" y="16126"/>
                </a:lnTo>
                <a:lnTo>
                  <a:pt x="57480" y="13617"/>
                </a:lnTo>
                <a:lnTo>
                  <a:pt x="57602" y="12602"/>
                </a:lnTo>
                <a:lnTo>
                  <a:pt x="57687" y="11885"/>
                </a:lnTo>
                <a:lnTo>
                  <a:pt x="57730" y="11527"/>
                </a:lnTo>
                <a:lnTo>
                  <a:pt x="57823" y="10750"/>
                </a:lnTo>
                <a:lnTo>
                  <a:pt x="63769" y="10750"/>
                </a:lnTo>
                <a:lnTo>
                  <a:pt x="61818" y="12602"/>
                </a:lnTo>
                <a:lnTo>
                  <a:pt x="61698" y="13617"/>
                </a:lnTo>
                <a:lnTo>
                  <a:pt x="60384" y="16126"/>
                </a:lnTo>
                <a:lnTo>
                  <a:pt x="59608" y="16663"/>
                </a:lnTo>
                <a:lnTo>
                  <a:pt x="58951" y="17081"/>
                </a:lnTo>
                <a:close/>
              </a:path>
              <a:path w="66675" h="39369">
                <a:moveTo>
                  <a:pt x="716" y="39181"/>
                </a:moveTo>
                <a:lnTo>
                  <a:pt x="663" y="35776"/>
                </a:lnTo>
                <a:lnTo>
                  <a:pt x="565" y="31058"/>
                </a:lnTo>
                <a:lnTo>
                  <a:pt x="79" y="23771"/>
                </a:lnTo>
                <a:lnTo>
                  <a:pt x="0" y="15588"/>
                </a:lnTo>
                <a:lnTo>
                  <a:pt x="4539" y="18396"/>
                </a:lnTo>
                <a:lnTo>
                  <a:pt x="45885" y="18396"/>
                </a:lnTo>
                <a:lnTo>
                  <a:pt x="42287" y="19889"/>
                </a:lnTo>
                <a:lnTo>
                  <a:pt x="41510" y="20665"/>
                </a:lnTo>
                <a:lnTo>
                  <a:pt x="41856" y="21740"/>
                </a:lnTo>
                <a:lnTo>
                  <a:pt x="33148" y="21740"/>
                </a:lnTo>
                <a:lnTo>
                  <a:pt x="31338" y="25981"/>
                </a:lnTo>
                <a:lnTo>
                  <a:pt x="28774" y="25981"/>
                </a:lnTo>
                <a:lnTo>
                  <a:pt x="24249" y="26638"/>
                </a:lnTo>
                <a:lnTo>
                  <a:pt x="24249" y="28489"/>
                </a:lnTo>
                <a:lnTo>
                  <a:pt x="19668" y="28489"/>
                </a:lnTo>
                <a:lnTo>
                  <a:pt x="19471" y="31058"/>
                </a:lnTo>
                <a:lnTo>
                  <a:pt x="19351" y="32611"/>
                </a:lnTo>
                <a:lnTo>
                  <a:pt x="18678" y="33029"/>
                </a:lnTo>
                <a:lnTo>
                  <a:pt x="15350" y="33029"/>
                </a:lnTo>
                <a:lnTo>
                  <a:pt x="13737" y="34223"/>
                </a:lnTo>
                <a:lnTo>
                  <a:pt x="13762" y="34582"/>
                </a:lnTo>
                <a:lnTo>
                  <a:pt x="1433" y="34582"/>
                </a:lnTo>
                <a:lnTo>
                  <a:pt x="716" y="39181"/>
                </a:lnTo>
                <a:close/>
              </a:path>
              <a:path w="66675" h="39369">
                <a:moveTo>
                  <a:pt x="49275" y="21143"/>
                </a:moveTo>
                <a:lnTo>
                  <a:pt x="49170" y="19889"/>
                </a:lnTo>
                <a:lnTo>
                  <a:pt x="49046" y="18396"/>
                </a:lnTo>
                <a:lnTo>
                  <a:pt x="47901" y="17559"/>
                </a:lnTo>
                <a:lnTo>
                  <a:pt x="50127" y="17559"/>
                </a:lnTo>
                <a:lnTo>
                  <a:pt x="49992" y="17739"/>
                </a:lnTo>
                <a:lnTo>
                  <a:pt x="52839" y="19889"/>
                </a:lnTo>
                <a:lnTo>
                  <a:pt x="53101" y="19889"/>
                </a:lnTo>
                <a:lnTo>
                  <a:pt x="49275" y="21143"/>
                </a:lnTo>
                <a:close/>
              </a:path>
              <a:path w="66675" h="39369">
                <a:moveTo>
                  <a:pt x="38046" y="23771"/>
                </a:moveTo>
                <a:lnTo>
                  <a:pt x="33148" y="21740"/>
                </a:lnTo>
                <a:lnTo>
                  <a:pt x="41856" y="21740"/>
                </a:lnTo>
                <a:lnTo>
                  <a:pt x="42048" y="22337"/>
                </a:lnTo>
                <a:lnTo>
                  <a:pt x="40674" y="22815"/>
                </a:lnTo>
                <a:lnTo>
                  <a:pt x="38046" y="23771"/>
                </a:lnTo>
                <a:close/>
              </a:path>
              <a:path w="66675" h="39369">
                <a:moveTo>
                  <a:pt x="27355" y="32013"/>
                </a:moveTo>
                <a:lnTo>
                  <a:pt x="25563" y="27534"/>
                </a:lnTo>
                <a:lnTo>
                  <a:pt x="28151" y="25981"/>
                </a:lnTo>
                <a:lnTo>
                  <a:pt x="31283" y="25981"/>
                </a:lnTo>
                <a:lnTo>
                  <a:pt x="30879" y="27056"/>
                </a:lnTo>
                <a:lnTo>
                  <a:pt x="33435" y="27056"/>
                </a:lnTo>
                <a:lnTo>
                  <a:pt x="33053" y="28012"/>
                </a:lnTo>
                <a:lnTo>
                  <a:pt x="29027" y="28012"/>
                </a:lnTo>
                <a:lnTo>
                  <a:pt x="28370" y="28489"/>
                </a:lnTo>
                <a:lnTo>
                  <a:pt x="27355" y="32013"/>
                </a:lnTo>
                <a:close/>
              </a:path>
              <a:path w="66675" h="39369">
                <a:moveTo>
                  <a:pt x="33435" y="27056"/>
                </a:moveTo>
                <a:lnTo>
                  <a:pt x="30879" y="27056"/>
                </a:lnTo>
                <a:lnTo>
                  <a:pt x="33865" y="25981"/>
                </a:lnTo>
                <a:lnTo>
                  <a:pt x="33435" y="27056"/>
                </a:lnTo>
                <a:close/>
              </a:path>
              <a:path w="66675" h="39369">
                <a:moveTo>
                  <a:pt x="32332" y="28489"/>
                </a:moveTo>
                <a:lnTo>
                  <a:pt x="31512" y="28489"/>
                </a:lnTo>
                <a:lnTo>
                  <a:pt x="29027" y="28012"/>
                </a:lnTo>
                <a:lnTo>
                  <a:pt x="33128" y="28012"/>
                </a:lnTo>
                <a:lnTo>
                  <a:pt x="32332" y="28489"/>
                </a:lnTo>
                <a:close/>
              </a:path>
              <a:path w="66675" h="39369">
                <a:moveTo>
                  <a:pt x="24249" y="31058"/>
                </a:moveTo>
                <a:lnTo>
                  <a:pt x="19178" y="28489"/>
                </a:lnTo>
                <a:lnTo>
                  <a:pt x="24249" y="28489"/>
                </a:lnTo>
                <a:lnTo>
                  <a:pt x="24249" y="31058"/>
                </a:lnTo>
                <a:close/>
              </a:path>
              <a:path w="66675" h="39369">
                <a:moveTo>
                  <a:pt x="16723" y="34223"/>
                </a:moveTo>
                <a:lnTo>
                  <a:pt x="15350" y="33029"/>
                </a:lnTo>
                <a:lnTo>
                  <a:pt x="18678" y="33029"/>
                </a:lnTo>
                <a:lnTo>
                  <a:pt x="16723" y="34223"/>
                </a:lnTo>
                <a:close/>
              </a:path>
              <a:path w="66675" h="39369">
                <a:moveTo>
                  <a:pt x="5733" y="39181"/>
                </a:moveTo>
                <a:lnTo>
                  <a:pt x="1433" y="34582"/>
                </a:lnTo>
                <a:lnTo>
                  <a:pt x="13762" y="34582"/>
                </a:lnTo>
                <a:lnTo>
                  <a:pt x="13817" y="35358"/>
                </a:lnTo>
                <a:lnTo>
                  <a:pt x="10273" y="35358"/>
                </a:lnTo>
                <a:lnTo>
                  <a:pt x="7943" y="35776"/>
                </a:lnTo>
                <a:lnTo>
                  <a:pt x="7582" y="37628"/>
                </a:lnTo>
                <a:lnTo>
                  <a:pt x="7465" y="38225"/>
                </a:lnTo>
                <a:lnTo>
                  <a:pt x="5733" y="39181"/>
                </a:lnTo>
                <a:close/>
              </a:path>
              <a:path w="66675" h="39369">
                <a:moveTo>
                  <a:pt x="13976" y="37628"/>
                </a:moveTo>
                <a:lnTo>
                  <a:pt x="12251" y="37628"/>
                </a:lnTo>
                <a:lnTo>
                  <a:pt x="10273" y="35358"/>
                </a:lnTo>
                <a:lnTo>
                  <a:pt x="13817" y="35358"/>
                </a:lnTo>
                <a:lnTo>
                  <a:pt x="13976" y="37628"/>
                </a:lnTo>
                <a:close/>
              </a:path>
            </a:pathLst>
          </a:custGeom>
          <a:solidFill>
            <a:srgbClr val="E84E37"/>
          </a:solidFill>
        </p:spPr>
        <p:txBody>
          <a:bodyPr wrap="square" lIns="0" tIns="0" rIns="0" bIns="0" rtlCol="0"/>
          <a:lstStyle/>
          <a:p>
            <a:endParaRPr/>
          </a:p>
        </p:txBody>
      </p:sp>
      <p:sp>
        <p:nvSpPr>
          <p:cNvPr id="152" name="object 152"/>
          <p:cNvSpPr/>
          <p:nvPr/>
        </p:nvSpPr>
        <p:spPr>
          <a:xfrm>
            <a:off x="14783086" y="1938459"/>
            <a:ext cx="90170" cy="45085"/>
          </a:xfrm>
          <a:custGeom>
            <a:avLst/>
            <a:gdLst/>
            <a:ahLst/>
            <a:cxnLst/>
            <a:rect l="l" t="t" r="r" b="b"/>
            <a:pathLst>
              <a:path w="90169" h="45085">
                <a:moveTo>
                  <a:pt x="55558" y="1396"/>
                </a:moveTo>
                <a:lnTo>
                  <a:pt x="49806" y="1396"/>
                </a:lnTo>
                <a:lnTo>
                  <a:pt x="49267" y="0"/>
                </a:lnTo>
                <a:lnTo>
                  <a:pt x="50797" y="0"/>
                </a:lnTo>
                <a:lnTo>
                  <a:pt x="55558" y="1396"/>
                </a:lnTo>
                <a:close/>
              </a:path>
              <a:path w="90169" h="45085">
                <a:moveTo>
                  <a:pt x="63107" y="1396"/>
                </a:moveTo>
                <a:lnTo>
                  <a:pt x="61334" y="1396"/>
                </a:lnTo>
                <a:lnTo>
                  <a:pt x="62740" y="761"/>
                </a:lnTo>
                <a:lnTo>
                  <a:pt x="63107" y="1396"/>
                </a:lnTo>
                <a:close/>
              </a:path>
              <a:path w="90169" h="45085">
                <a:moveTo>
                  <a:pt x="61053" y="1523"/>
                </a:moveTo>
                <a:lnTo>
                  <a:pt x="55990" y="1523"/>
                </a:lnTo>
                <a:lnTo>
                  <a:pt x="55558" y="1396"/>
                </a:lnTo>
                <a:lnTo>
                  <a:pt x="61334" y="1396"/>
                </a:lnTo>
                <a:lnTo>
                  <a:pt x="61053" y="1523"/>
                </a:lnTo>
                <a:close/>
              </a:path>
              <a:path w="90169" h="45085">
                <a:moveTo>
                  <a:pt x="65328" y="1523"/>
                </a:moveTo>
                <a:lnTo>
                  <a:pt x="63181" y="1523"/>
                </a:lnTo>
                <a:lnTo>
                  <a:pt x="65368" y="1396"/>
                </a:lnTo>
                <a:close/>
              </a:path>
              <a:path w="90169" h="45085">
                <a:moveTo>
                  <a:pt x="59075" y="12826"/>
                </a:moveTo>
                <a:lnTo>
                  <a:pt x="50436" y="12826"/>
                </a:lnTo>
                <a:lnTo>
                  <a:pt x="50412" y="12572"/>
                </a:lnTo>
                <a:lnTo>
                  <a:pt x="50308" y="11429"/>
                </a:lnTo>
                <a:lnTo>
                  <a:pt x="50262" y="10921"/>
                </a:lnTo>
                <a:lnTo>
                  <a:pt x="50158" y="9779"/>
                </a:lnTo>
                <a:lnTo>
                  <a:pt x="50089" y="9016"/>
                </a:lnTo>
                <a:lnTo>
                  <a:pt x="49985" y="7873"/>
                </a:lnTo>
                <a:lnTo>
                  <a:pt x="49898" y="6984"/>
                </a:lnTo>
                <a:lnTo>
                  <a:pt x="51570" y="5968"/>
                </a:lnTo>
                <a:lnTo>
                  <a:pt x="49904" y="1650"/>
                </a:lnTo>
                <a:lnTo>
                  <a:pt x="55990" y="1523"/>
                </a:lnTo>
                <a:lnTo>
                  <a:pt x="57114" y="5587"/>
                </a:lnTo>
                <a:lnTo>
                  <a:pt x="57220" y="5968"/>
                </a:lnTo>
                <a:lnTo>
                  <a:pt x="57325" y="6349"/>
                </a:lnTo>
                <a:lnTo>
                  <a:pt x="84540" y="6349"/>
                </a:lnTo>
                <a:lnTo>
                  <a:pt x="84540" y="7238"/>
                </a:lnTo>
                <a:lnTo>
                  <a:pt x="85555" y="7873"/>
                </a:lnTo>
                <a:lnTo>
                  <a:pt x="89172" y="7873"/>
                </a:lnTo>
                <a:lnTo>
                  <a:pt x="90011" y="9016"/>
                </a:lnTo>
                <a:lnTo>
                  <a:pt x="85615" y="9016"/>
                </a:lnTo>
                <a:lnTo>
                  <a:pt x="84421" y="9524"/>
                </a:lnTo>
                <a:lnTo>
                  <a:pt x="83760" y="9779"/>
                </a:lnTo>
                <a:lnTo>
                  <a:pt x="79323" y="9779"/>
                </a:lnTo>
                <a:lnTo>
                  <a:pt x="78508" y="10413"/>
                </a:lnTo>
                <a:lnTo>
                  <a:pt x="79173" y="11175"/>
                </a:lnTo>
                <a:lnTo>
                  <a:pt x="61127" y="11175"/>
                </a:lnTo>
                <a:lnTo>
                  <a:pt x="61986" y="12572"/>
                </a:lnTo>
                <a:lnTo>
                  <a:pt x="59103" y="12572"/>
                </a:lnTo>
                <a:lnTo>
                  <a:pt x="59075" y="12826"/>
                </a:lnTo>
                <a:close/>
              </a:path>
              <a:path w="90169" h="45085">
                <a:moveTo>
                  <a:pt x="84540" y="6349"/>
                </a:moveTo>
                <a:lnTo>
                  <a:pt x="57330" y="6349"/>
                </a:lnTo>
                <a:lnTo>
                  <a:pt x="57891" y="3301"/>
                </a:lnTo>
                <a:lnTo>
                  <a:pt x="57961" y="2920"/>
                </a:lnTo>
                <a:lnTo>
                  <a:pt x="61053" y="1523"/>
                </a:lnTo>
                <a:lnTo>
                  <a:pt x="63181" y="1523"/>
                </a:lnTo>
                <a:lnTo>
                  <a:pt x="64651" y="4063"/>
                </a:lnTo>
                <a:lnTo>
                  <a:pt x="88648" y="4063"/>
                </a:lnTo>
                <a:lnTo>
                  <a:pt x="88169" y="5079"/>
                </a:lnTo>
                <a:lnTo>
                  <a:pt x="84540" y="5079"/>
                </a:lnTo>
                <a:lnTo>
                  <a:pt x="84540" y="6349"/>
                </a:lnTo>
                <a:close/>
              </a:path>
              <a:path w="90169" h="45085">
                <a:moveTo>
                  <a:pt x="88648" y="4063"/>
                </a:moveTo>
                <a:lnTo>
                  <a:pt x="64651" y="4063"/>
                </a:lnTo>
                <a:lnTo>
                  <a:pt x="64770" y="3301"/>
                </a:lnTo>
                <a:lnTo>
                  <a:pt x="64847" y="2920"/>
                </a:lnTo>
                <a:lnTo>
                  <a:pt x="64949" y="2412"/>
                </a:lnTo>
                <a:lnTo>
                  <a:pt x="65289" y="1650"/>
                </a:lnTo>
                <a:lnTo>
                  <a:pt x="69419" y="1523"/>
                </a:lnTo>
                <a:lnTo>
                  <a:pt x="89677" y="2158"/>
                </a:lnTo>
                <a:lnTo>
                  <a:pt x="88648" y="4063"/>
                </a:lnTo>
                <a:close/>
              </a:path>
              <a:path w="90169" h="45085">
                <a:moveTo>
                  <a:pt x="87945" y="5587"/>
                </a:moveTo>
                <a:lnTo>
                  <a:pt x="84540" y="5079"/>
                </a:lnTo>
                <a:lnTo>
                  <a:pt x="88169" y="5079"/>
                </a:lnTo>
                <a:lnTo>
                  <a:pt x="87945" y="5587"/>
                </a:lnTo>
                <a:close/>
              </a:path>
              <a:path w="90169" h="45085">
                <a:moveTo>
                  <a:pt x="53842" y="18160"/>
                </a:moveTo>
                <a:lnTo>
                  <a:pt x="34249" y="18160"/>
                </a:lnTo>
                <a:lnTo>
                  <a:pt x="36534" y="17652"/>
                </a:lnTo>
                <a:lnTo>
                  <a:pt x="36316" y="17652"/>
                </a:lnTo>
                <a:lnTo>
                  <a:pt x="38729" y="13715"/>
                </a:lnTo>
                <a:lnTo>
                  <a:pt x="39864" y="13334"/>
                </a:lnTo>
                <a:lnTo>
                  <a:pt x="41208" y="12953"/>
                </a:lnTo>
                <a:lnTo>
                  <a:pt x="42074" y="12953"/>
                </a:lnTo>
                <a:lnTo>
                  <a:pt x="40270" y="9779"/>
                </a:lnTo>
                <a:lnTo>
                  <a:pt x="40397" y="9779"/>
                </a:lnTo>
                <a:lnTo>
                  <a:pt x="41890" y="6349"/>
                </a:lnTo>
                <a:lnTo>
                  <a:pt x="41365" y="6349"/>
                </a:lnTo>
                <a:lnTo>
                  <a:pt x="45598" y="7492"/>
                </a:lnTo>
                <a:lnTo>
                  <a:pt x="48336" y="11175"/>
                </a:lnTo>
                <a:lnTo>
                  <a:pt x="48524" y="11429"/>
                </a:lnTo>
                <a:lnTo>
                  <a:pt x="50436" y="12826"/>
                </a:lnTo>
                <a:lnTo>
                  <a:pt x="59075" y="12826"/>
                </a:lnTo>
                <a:lnTo>
                  <a:pt x="58977" y="13715"/>
                </a:lnTo>
                <a:lnTo>
                  <a:pt x="58857" y="14731"/>
                </a:lnTo>
                <a:lnTo>
                  <a:pt x="61784" y="14985"/>
                </a:lnTo>
                <a:lnTo>
                  <a:pt x="60530" y="15620"/>
                </a:lnTo>
                <a:lnTo>
                  <a:pt x="60620" y="15874"/>
                </a:lnTo>
                <a:lnTo>
                  <a:pt x="68414" y="15874"/>
                </a:lnTo>
                <a:lnTo>
                  <a:pt x="56946" y="16382"/>
                </a:lnTo>
                <a:lnTo>
                  <a:pt x="60799" y="16382"/>
                </a:lnTo>
                <a:lnTo>
                  <a:pt x="61024" y="17017"/>
                </a:lnTo>
                <a:lnTo>
                  <a:pt x="54318" y="17017"/>
                </a:lnTo>
                <a:lnTo>
                  <a:pt x="53933" y="18033"/>
                </a:lnTo>
                <a:close/>
              </a:path>
              <a:path w="90169" h="45085">
                <a:moveTo>
                  <a:pt x="89172" y="7873"/>
                </a:moveTo>
                <a:lnTo>
                  <a:pt x="85555" y="7873"/>
                </a:lnTo>
                <a:lnTo>
                  <a:pt x="88124" y="6349"/>
                </a:lnTo>
                <a:lnTo>
                  <a:pt x="89172" y="7873"/>
                </a:lnTo>
                <a:close/>
              </a:path>
              <a:path w="90169" h="45085">
                <a:moveTo>
                  <a:pt x="81852" y="11302"/>
                </a:moveTo>
                <a:lnTo>
                  <a:pt x="78663" y="9779"/>
                </a:lnTo>
                <a:lnTo>
                  <a:pt x="83762" y="9779"/>
                </a:lnTo>
                <a:lnTo>
                  <a:pt x="83823" y="10921"/>
                </a:lnTo>
                <a:lnTo>
                  <a:pt x="81852" y="11302"/>
                </a:lnTo>
                <a:close/>
              </a:path>
              <a:path w="90169" h="45085">
                <a:moveTo>
                  <a:pt x="64651" y="16382"/>
                </a:moveTo>
                <a:lnTo>
                  <a:pt x="62501" y="15366"/>
                </a:lnTo>
                <a:lnTo>
                  <a:pt x="63994" y="14350"/>
                </a:lnTo>
                <a:lnTo>
                  <a:pt x="61356" y="11429"/>
                </a:lnTo>
                <a:lnTo>
                  <a:pt x="61127" y="11175"/>
                </a:lnTo>
                <a:lnTo>
                  <a:pt x="79173" y="11175"/>
                </a:lnTo>
                <a:lnTo>
                  <a:pt x="79056" y="12572"/>
                </a:lnTo>
                <a:lnTo>
                  <a:pt x="66263" y="12572"/>
                </a:lnTo>
                <a:lnTo>
                  <a:pt x="66206" y="13969"/>
                </a:lnTo>
                <a:lnTo>
                  <a:pt x="64770" y="13969"/>
                </a:lnTo>
                <a:lnTo>
                  <a:pt x="64689" y="15620"/>
                </a:lnTo>
                <a:lnTo>
                  <a:pt x="65228" y="15620"/>
                </a:lnTo>
                <a:lnTo>
                  <a:pt x="64312" y="15874"/>
                </a:lnTo>
                <a:lnTo>
                  <a:pt x="64676" y="15874"/>
                </a:lnTo>
                <a:lnTo>
                  <a:pt x="64651" y="16382"/>
                </a:lnTo>
                <a:close/>
              </a:path>
              <a:path w="90169" h="45085">
                <a:moveTo>
                  <a:pt x="61485" y="13969"/>
                </a:moveTo>
                <a:lnTo>
                  <a:pt x="58982" y="12572"/>
                </a:lnTo>
                <a:lnTo>
                  <a:pt x="62023" y="12572"/>
                </a:lnTo>
                <a:lnTo>
                  <a:pt x="62197" y="12826"/>
                </a:lnTo>
                <a:lnTo>
                  <a:pt x="61485" y="13969"/>
                </a:lnTo>
                <a:close/>
              </a:path>
              <a:path w="90169" h="45085">
                <a:moveTo>
                  <a:pt x="69190" y="13588"/>
                </a:moveTo>
                <a:lnTo>
                  <a:pt x="66263" y="12572"/>
                </a:lnTo>
                <a:lnTo>
                  <a:pt x="79056" y="12572"/>
                </a:lnTo>
                <a:lnTo>
                  <a:pt x="78366" y="12953"/>
                </a:lnTo>
                <a:lnTo>
                  <a:pt x="78256" y="13207"/>
                </a:lnTo>
                <a:lnTo>
                  <a:pt x="71281" y="13207"/>
                </a:lnTo>
                <a:lnTo>
                  <a:pt x="69190" y="13588"/>
                </a:lnTo>
                <a:close/>
              </a:path>
              <a:path w="90169" h="45085">
                <a:moveTo>
                  <a:pt x="28947" y="19303"/>
                </a:moveTo>
                <a:lnTo>
                  <a:pt x="15674" y="19303"/>
                </a:lnTo>
                <a:lnTo>
                  <a:pt x="16686" y="18287"/>
                </a:lnTo>
                <a:lnTo>
                  <a:pt x="16962" y="18160"/>
                </a:lnTo>
                <a:lnTo>
                  <a:pt x="17816" y="18033"/>
                </a:lnTo>
                <a:lnTo>
                  <a:pt x="20154" y="18033"/>
                </a:lnTo>
                <a:lnTo>
                  <a:pt x="19396" y="16382"/>
                </a:lnTo>
                <a:lnTo>
                  <a:pt x="19222" y="15874"/>
                </a:lnTo>
                <a:lnTo>
                  <a:pt x="19258" y="12826"/>
                </a:lnTo>
                <a:lnTo>
                  <a:pt x="21946" y="14731"/>
                </a:lnTo>
                <a:lnTo>
                  <a:pt x="25459" y="14731"/>
                </a:lnTo>
                <a:lnTo>
                  <a:pt x="26831" y="17017"/>
                </a:lnTo>
                <a:lnTo>
                  <a:pt x="26952" y="18510"/>
                </a:lnTo>
                <a:lnTo>
                  <a:pt x="26989" y="19176"/>
                </a:lnTo>
                <a:lnTo>
                  <a:pt x="29033" y="19176"/>
                </a:lnTo>
                <a:close/>
              </a:path>
              <a:path w="90169" h="45085">
                <a:moveTo>
                  <a:pt x="25459" y="14731"/>
                </a:moveTo>
                <a:lnTo>
                  <a:pt x="21946" y="14731"/>
                </a:lnTo>
                <a:lnTo>
                  <a:pt x="21873" y="14477"/>
                </a:lnTo>
                <a:lnTo>
                  <a:pt x="21763" y="14096"/>
                </a:lnTo>
                <a:lnTo>
                  <a:pt x="21654" y="13715"/>
                </a:lnTo>
                <a:lnTo>
                  <a:pt x="21545" y="13334"/>
                </a:lnTo>
                <a:lnTo>
                  <a:pt x="22483" y="12826"/>
                </a:lnTo>
                <a:lnTo>
                  <a:pt x="23388" y="13969"/>
                </a:lnTo>
                <a:lnTo>
                  <a:pt x="24738" y="14096"/>
                </a:lnTo>
                <a:lnTo>
                  <a:pt x="25135" y="14096"/>
                </a:lnTo>
                <a:lnTo>
                  <a:pt x="25459" y="14731"/>
                </a:lnTo>
                <a:close/>
              </a:path>
              <a:path w="90169" h="45085">
                <a:moveTo>
                  <a:pt x="78740" y="15620"/>
                </a:moveTo>
                <a:lnTo>
                  <a:pt x="70493" y="15620"/>
                </a:lnTo>
                <a:lnTo>
                  <a:pt x="69071" y="14985"/>
                </a:lnTo>
                <a:lnTo>
                  <a:pt x="71281" y="13207"/>
                </a:lnTo>
                <a:lnTo>
                  <a:pt x="78256" y="13207"/>
                </a:lnTo>
                <a:lnTo>
                  <a:pt x="78149" y="14096"/>
                </a:lnTo>
                <a:lnTo>
                  <a:pt x="78090" y="14731"/>
                </a:lnTo>
                <a:lnTo>
                  <a:pt x="78740" y="15620"/>
                </a:lnTo>
                <a:close/>
              </a:path>
              <a:path w="90169" h="45085">
                <a:moveTo>
                  <a:pt x="66135" y="16382"/>
                </a:moveTo>
                <a:lnTo>
                  <a:pt x="64651" y="16382"/>
                </a:lnTo>
                <a:lnTo>
                  <a:pt x="64686" y="15874"/>
                </a:lnTo>
                <a:lnTo>
                  <a:pt x="65862" y="14096"/>
                </a:lnTo>
                <a:lnTo>
                  <a:pt x="66206" y="13969"/>
                </a:lnTo>
                <a:lnTo>
                  <a:pt x="66144" y="15366"/>
                </a:lnTo>
                <a:lnTo>
                  <a:pt x="65228" y="15620"/>
                </a:lnTo>
                <a:lnTo>
                  <a:pt x="70493" y="15620"/>
                </a:lnTo>
                <a:lnTo>
                  <a:pt x="71062" y="15874"/>
                </a:lnTo>
                <a:lnTo>
                  <a:pt x="65351" y="15874"/>
                </a:lnTo>
                <a:lnTo>
                  <a:pt x="66135" y="16382"/>
                </a:lnTo>
                <a:close/>
              </a:path>
              <a:path w="90169" h="45085">
                <a:moveTo>
                  <a:pt x="41835" y="25272"/>
                </a:moveTo>
                <a:lnTo>
                  <a:pt x="8933" y="25272"/>
                </a:lnTo>
                <a:lnTo>
                  <a:pt x="9042" y="24510"/>
                </a:lnTo>
                <a:lnTo>
                  <a:pt x="9168" y="23621"/>
                </a:lnTo>
                <a:lnTo>
                  <a:pt x="9294" y="22732"/>
                </a:lnTo>
                <a:lnTo>
                  <a:pt x="9385" y="22097"/>
                </a:lnTo>
                <a:lnTo>
                  <a:pt x="9511" y="21208"/>
                </a:lnTo>
                <a:lnTo>
                  <a:pt x="9601" y="20573"/>
                </a:lnTo>
                <a:lnTo>
                  <a:pt x="9691" y="19938"/>
                </a:lnTo>
                <a:lnTo>
                  <a:pt x="9815" y="19049"/>
                </a:lnTo>
                <a:lnTo>
                  <a:pt x="11314" y="14477"/>
                </a:lnTo>
                <a:lnTo>
                  <a:pt x="14659" y="16382"/>
                </a:lnTo>
                <a:lnTo>
                  <a:pt x="15539" y="18922"/>
                </a:lnTo>
                <a:lnTo>
                  <a:pt x="15632" y="19176"/>
                </a:lnTo>
                <a:lnTo>
                  <a:pt x="27036" y="19303"/>
                </a:lnTo>
                <a:lnTo>
                  <a:pt x="27294" y="19938"/>
                </a:lnTo>
                <a:lnTo>
                  <a:pt x="27397" y="20192"/>
                </a:lnTo>
                <a:lnTo>
                  <a:pt x="27500" y="20446"/>
                </a:lnTo>
                <a:lnTo>
                  <a:pt x="51117" y="20446"/>
                </a:lnTo>
                <a:lnTo>
                  <a:pt x="52172" y="22097"/>
                </a:lnTo>
                <a:lnTo>
                  <a:pt x="49958" y="22097"/>
                </a:lnTo>
                <a:lnTo>
                  <a:pt x="50069" y="23113"/>
                </a:lnTo>
                <a:lnTo>
                  <a:pt x="50175" y="24256"/>
                </a:lnTo>
                <a:lnTo>
                  <a:pt x="45538" y="24256"/>
                </a:lnTo>
                <a:lnTo>
                  <a:pt x="44224" y="25018"/>
                </a:lnTo>
                <a:lnTo>
                  <a:pt x="42313" y="25018"/>
                </a:lnTo>
                <a:lnTo>
                  <a:pt x="41835" y="25272"/>
                </a:lnTo>
                <a:close/>
              </a:path>
              <a:path w="90169" h="45085">
                <a:moveTo>
                  <a:pt x="64686" y="15874"/>
                </a:moveTo>
                <a:lnTo>
                  <a:pt x="64689" y="15620"/>
                </a:lnTo>
                <a:lnTo>
                  <a:pt x="64854" y="15620"/>
                </a:lnTo>
                <a:lnTo>
                  <a:pt x="64686" y="15874"/>
                </a:lnTo>
                <a:close/>
              </a:path>
              <a:path w="90169" h="45085">
                <a:moveTo>
                  <a:pt x="60799" y="16382"/>
                </a:moveTo>
                <a:lnTo>
                  <a:pt x="56946" y="16382"/>
                </a:lnTo>
                <a:lnTo>
                  <a:pt x="68414" y="15874"/>
                </a:lnTo>
                <a:lnTo>
                  <a:pt x="60620" y="15874"/>
                </a:lnTo>
                <a:lnTo>
                  <a:pt x="60799" y="16382"/>
                </a:lnTo>
                <a:close/>
              </a:path>
              <a:path w="90169" h="45085">
                <a:moveTo>
                  <a:pt x="61686" y="16382"/>
                </a:moveTo>
                <a:lnTo>
                  <a:pt x="60799" y="16382"/>
                </a:lnTo>
                <a:lnTo>
                  <a:pt x="60620" y="15874"/>
                </a:lnTo>
                <a:lnTo>
                  <a:pt x="61782" y="15874"/>
                </a:lnTo>
                <a:lnTo>
                  <a:pt x="61686" y="16382"/>
                </a:lnTo>
                <a:close/>
              </a:path>
              <a:path w="90169" h="45085">
                <a:moveTo>
                  <a:pt x="66153" y="17398"/>
                </a:moveTo>
                <a:lnTo>
                  <a:pt x="61942" y="17398"/>
                </a:lnTo>
                <a:lnTo>
                  <a:pt x="61576" y="17017"/>
                </a:lnTo>
                <a:lnTo>
                  <a:pt x="61686" y="16382"/>
                </a:lnTo>
                <a:lnTo>
                  <a:pt x="61782" y="15874"/>
                </a:lnTo>
                <a:lnTo>
                  <a:pt x="63302" y="15874"/>
                </a:lnTo>
                <a:lnTo>
                  <a:pt x="64651" y="16382"/>
                </a:lnTo>
                <a:lnTo>
                  <a:pt x="66135" y="16382"/>
                </a:lnTo>
                <a:lnTo>
                  <a:pt x="66900" y="17017"/>
                </a:lnTo>
                <a:lnTo>
                  <a:pt x="66153" y="17398"/>
                </a:lnTo>
                <a:close/>
              </a:path>
              <a:path w="90169" h="45085">
                <a:moveTo>
                  <a:pt x="64651" y="16382"/>
                </a:moveTo>
                <a:lnTo>
                  <a:pt x="63302" y="15874"/>
                </a:lnTo>
                <a:lnTo>
                  <a:pt x="63576" y="15874"/>
                </a:lnTo>
                <a:lnTo>
                  <a:pt x="64651" y="16382"/>
                </a:lnTo>
                <a:close/>
              </a:path>
              <a:path w="90169" h="45085">
                <a:moveTo>
                  <a:pt x="68248" y="16382"/>
                </a:moveTo>
                <a:lnTo>
                  <a:pt x="66135" y="16382"/>
                </a:lnTo>
                <a:lnTo>
                  <a:pt x="65351" y="15874"/>
                </a:lnTo>
                <a:lnTo>
                  <a:pt x="69292" y="15874"/>
                </a:lnTo>
                <a:lnTo>
                  <a:pt x="68248" y="16382"/>
                </a:lnTo>
                <a:close/>
              </a:path>
              <a:path w="90169" h="45085">
                <a:moveTo>
                  <a:pt x="68449" y="17398"/>
                </a:moveTo>
                <a:lnTo>
                  <a:pt x="67410" y="17398"/>
                </a:lnTo>
                <a:lnTo>
                  <a:pt x="66943" y="17017"/>
                </a:lnTo>
                <a:lnTo>
                  <a:pt x="69292" y="15874"/>
                </a:lnTo>
                <a:lnTo>
                  <a:pt x="68560" y="15874"/>
                </a:lnTo>
                <a:lnTo>
                  <a:pt x="68449" y="17398"/>
                </a:lnTo>
                <a:close/>
              </a:path>
              <a:path w="90169" h="45085">
                <a:moveTo>
                  <a:pt x="71738" y="16382"/>
                </a:moveTo>
                <a:lnTo>
                  <a:pt x="68523" y="16382"/>
                </a:lnTo>
                <a:lnTo>
                  <a:pt x="68560" y="15874"/>
                </a:lnTo>
                <a:lnTo>
                  <a:pt x="71456" y="15874"/>
                </a:lnTo>
                <a:lnTo>
                  <a:pt x="71738" y="16382"/>
                </a:lnTo>
                <a:close/>
              </a:path>
              <a:path w="90169" h="45085">
                <a:moveTo>
                  <a:pt x="72092" y="17017"/>
                </a:moveTo>
                <a:lnTo>
                  <a:pt x="71456" y="15874"/>
                </a:lnTo>
                <a:lnTo>
                  <a:pt x="71303" y="15874"/>
                </a:lnTo>
                <a:lnTo>
                  <a:pt x="72029" y="16382"/>
                </a:lnTo>
                <a:lnTo>
                  <a:pt x="72812" y="16382"/>
                </a:lnTo>
                <a:lnTo>
                  <a:pt x="72092" y="17017"/>
                </a:lnTo>
                <a:close/>
              </a:path>
              <a:path w="90169" h="45085">
                <a:moveTo>
                  <a:pt x="72434" y="16382"/>
                </a:moveTo>
                <a:lnTo>
                  <a:pt x="72029" y="16382"/>
                </a:lnTo>
                <a:lnTo>
                  <a:pt x="71303" y="15874"/>
                </a:lnTo>
                <a:lnTo>
                  <a:pt x="70928" y="15874"/>
                </a:lnTo>
                <a:lnTo>
                  <a:pt x="72434" y="16382"/>
                </a:lnTo>
                <a:close/>
              </a:path>
              <a:path w="90169" h="45085">
                <a:moveTo>
                  <a:pt x="72329" y="16382"/>
                </a:moveTo>
                <a:lnTo>
                  <a:pt x="70928" y="15874"/>
                </a:lnTo>
                <a:lnTo>
                  <a:pt x="71144" y="15874"/>
                </a:lnTo>
                <a:lnTo>
                  <a:pt x="72329" y="16382"/>
                </a:lnTo>
                <a:close/>
              </a:path>
              <a:path w="90169" h="45085">
                <a:moveTo>
                  <a:pt x="72748" y="16382"/>
                </a:moveTo>
                <a:lnTo>
                  <a:pt x="72329" y="16382"/>
                </a:lnTo>
                <a:lnTo>
                  <a:pt x="71144" y="15874"/>
                </a:lnTo>
                <a:lnTo>
                  <a:pt x="70726" y="15874"/>
                </a:lnTo>
                <a:lnTo>
                  <a:pt x="72748" y="16382"/>
                </a:lnTo>
                <a:close/>
              </a:path>
              <a:path w="90169" h="45085">
                <a:moveTo>
                  <a:pt x="77612" y="17398"/>
                </a:moveTo>
                <a:lnTo>
                  <a:pt x="72748" y="16382"/>
                </a:lnTo>
                <a:lnTo>
                  <a:pt x="70726" y="15874"/>
                </a:lnTo>
                <a:lnTo>
                  <a:pt x="78926" y="15874"/>
                </a:lnTo>
                <a:lnTo>
                  <a:pt x="77612" y="17398"/>
                </a:lnTo>
                <a:close/>
              </a:path>
              <a:path w="90169" h="45085">
                <a:moveTo>
                  <a:pt x="57538" y="20446"/>
                </a:moveTo>
                <a:lnTo>
                  <a:pt x="57656" y="19938"/>
                </a:lnTo>
                <a:lnTo>
                  <a:pt x="58312" y="18510"/>
                </a:lnTo>
                <a:lnTo>
                  <a:pt x="58414" y="18287"/>
                </a:lnTo>
                <a:lnTo>
                  <a:pt x="58708" y="18160"/>
                </a:lnTo>
                <a:lnTo>
                  <a:pt x="54318" y="17017"/>
                </a:lnTo>
                <a:lnTo>
                  <a:pt x="71742" y="17017"/>
                </a:lnTo>
                <a:lnTo>
                  <a:pt x="56427" y="17398"/>
                </a:lnTo>
                <a:lnTo>
                  <a:pt x="59334" y="17398"/>
                </a:lnTo>
                <a:lnTo>
                  <a:pt x="59392" y="17652"/>
                </a:lnTo>
                <a:lnTo>
                  <a:pt x="59480" y="18033"/>
                </a:lnTo>
                <a:lnTo>
                  <a:pt x="59823" y="18160"/>
                </a:lnTo>
                <a:lnTo>
                  <a:pt x="59574" y="18287"/>
                </a:lnTo>
                <a:lnTo>
                  <a:pt x="61355" y="18287"/>
                </a:lnTo>
                <a:lnTo>
                  <a:pt x="61325" y="18510"/>
                </a:lnTo>
                <a:lnTo>
                  <a:pt x="60186" y="18510"/>
                </a:lnTo>
                <a:lnTo>
                  <a:pt x="57538" y="20446"/>
                </a:lnTo>
                <a:close/>
              </a:path>
              <a:path w="90169" h="45085">
                <a:moveTo>
                  <a:pt x="59753" y="17398"/>
                </a:moveTo>
                <a:lnTo>
                  <a:pt x="59334" y="17398"/>
                </a:lnTo>
                <a:lnTo>
                  <a:pt x="59246" y="17017"/>
                </a:lnTo>
                <a:lnTo>
                  <a:pt x="59037" y="17017"/>
                </a:lnTo>
                <a:lnTo>
                  <a:pt x="59753" y="17398"/>
                </a:lnTo>
                <a:close/>
              </a:path>
              <a:path w="90169" h="45085">
                <a:moveTo>
                  <a:pt x="60819" y="17652"/>
                </a:moveTo>
                <a:lnTo>
                  <a:pt x="60678" y="17652"/>
                </a:lnTo>
                <a:lnTo>
                  <a:pt x="61130" y="17017"/>
                </a:lnTo>
                <a:lnTo>
                  <a:pt x="61916" y="17017"/>
                </a:lnTo>
                <a:lnTo>
                  <a:pt x="61340" y="17398"/>
                </a:lnTo>
                <a:lnTo>
                  <a:pt x="60819" y="17652"/>
                </a:lnTo>
                <a:close/>
              </a:path>
              <a:path w="90169" h="45085">
                <a:moveTo>
                  <a:pt x="61942" y="17398"/>
                </a:moveTo>
                <a:lnTo>
                  <a:pt x="61510" y="17398"/>
                </a:lnTo>
                <a:lnTo>
                  <a:pt x="61576" y="17017"/>
                </a:lnTo>
                <a:lnTo>
                  <a:pt x="61942" y="17398"/>
                </a:lnTo>
                <a:close/>
              </a:path>
              <a:path w="90169" h="45085">
                <a:moveTo>
                  <a:pt x="72328" y="17398"/>
                </a:moveTo>
                <a:lnTo>
                  <a:pt x="71559" y="17398"/>
                </a:lnTo>
                <a:lnTo>
                  <a:pt x="72092" y="17017"/>
                </a:lnTo>
                <a:lnTo>
                  <a:pt x="72328" y="17398"/>
                </a:lnTo>
                <a:close/>
              </a:path>
              <a:path w="90169" h="45085">
                <a:moveTo>
                  <a:pt x="61416" y="18033"/>
                </a:moveTo>
                <a:lnTo>
                  <a:pt x="60828" y="18033"/>
                </a:lnTo>
                <a:lnTo>
                  <a:pt x="60231" y="17652"/>
                </a:lnTo>
                <a:lnTo>
                  <a:pt x="59753" y="17398"/>
                </a:lnTo>
                <a:lnTo>
                  <a:pt x="60828" y="17398"/>
                </a:lnTo>
                <a:lnTo>
                  <a:pt x="60709" y="17652"/>
                </a:lnTo>
                <a:lnTo>
                  <a:pt x="61467" y="17652"/>
                </a:lnTo>
                <a:lnTo>
                  <a:pt x="61416" y="18033"/>
                </a:lnTo>
                <a:close/>
              </a:path>
              <a:path w="90169" h="45085">
                <a:moveTo>
                  <a:pt x="67721" y="17652"/>
                </a:moveTo>
                <a:lnTo>
                  <a:pt x="65668" y="17652"/>
                </a:lnTo>
                <a:lnTo>
                  <a:pt x="66153" y="17398"/>
                </a:lnTo>
                <a:lnTo>
                  <a:pt x="67410" y="17398"/>
                </a:lnTo>
                <a:lnTo>
                  <a:pt x="67721" y="17652"/>
                </a:lnTo>
                <a:close/>
              </a:path>
              <a:path w="90169" h="45085">
                <a:moveTo>
                  <a:pt x="71204" y="17652"/>
                </a:moveTo>
                <a:lnTo>
                  <a:pt x="68431" y="17652"/>
                </a:lnTo>
                <a:lnTo>
                  <a:pt x="68449" y="17398"/>
                </a:lnTo>
                <a:lnTo>
                  <a:pt x="71559" y="17398"/>
                </a:lnTo>
                <a:lnTo>
                  <a:pt x="71204" y="17652"/>
                </a:lnTo>
                <a:close/>
              </a:path>
              <a:path w="90169" h="45085">
                <a:moveTo>
                  <a:pt x="72488" y="17652"/>
                </a:moveTo>
                <a:lnTo>
                  <a:pt x="72328" y="17398"/>
                </a:lnTo>
                <a:lnTo>
                  <a:pt x="73537" y="17398"/>
                </a:lnTo>
                <a:lnTo>
                  <a:pt x="72488" y="17652"/>
                </a:lnTo>
                <a:close/>
              </a:path>
              <a:path w="90169" h="45085">
                <a:moveTo>
                  <a:pt x="51117" y="20446"/>
                </a:moveTo>
                <a:lnTo>
                  <a:pt x="27500" y="20446"/>
                </a:lnTo>
                <a:lnTo>
                  <a:pt x="28516" y="19938"/>
                </a:lnTo>
                <a:lnTo>
                  <a:pt x="30068" y="17652"/>
                </a:lnTo>
                <a:lnTo>
                  <a:pt x="34249" y="18160"/>
                </a:lnTo>
                <a:lnTo>
                  <a:pt x="53842" y="18160"/>
                </a:lnTo>
                <a:lnTo>
                  <a:pt x="53718" y="18510"/>
                </a:lnTo>
                <a:lnTo>
                  <a:pt x="53593" y="18922"/>
                </a:lnTo>
                <a:lnTo>
                  <a:pt x="50218" y="19049"/>
                </a:lnTo>
                <a:lnTo>
                  <a:pt x="51117" y="20446"/>
                </a:lnTo>
                <a:close/>
              </a:path>
              <a:path w="90169" h="45085">
                <a:moveTo>
                  <a:pt x="61367" y="18287"/>
                </a:moveTo>
                <a:lnTo>
                  <a:pt x="59543" y="18160"/>
                </a:lnTo>
                <a:lnTo>
                  <a:pt x="59823" y="18160"/>
                </a:lnTo>
                <a:lnTo>
                  <a:pt x="60819" y="17652"/>
                </a:lnTo>
                <a:lnTo>
                  <a:pt x="60530" y="18033"/>
                </a:lnTo>
                <a:lnTo>
                  <a:pt x="61416" y="18033"/>
                </a:lnTo>
                <a:lnTo>
                  <a:pt x="61367" y="18287"/>
                </a:lnTo>
                <a:close/>
              </a:path>
              <a:path w="90169" h="45085">
                <a:moveTo>
                  <a:pt x="61081" y="19938"/>
                </a:moveTo>
                <a:lnTo>
                  <a:pt x="61239" y="19303"/>
                </a:lnTo>
                <a:lnTo>
                  <a:pt x="61367" y="18287"/>
                </a:lnTo>
                <a:lnTo>
                  <a:pt x="61474" y="17652"/>
                </a:lnTo>
                <a:lnTo>
                  <a:pt x="62159" y="17652"/>
                </a:lnTo>
                <a:lnTo>
                  <a:pt x="63246" y="18922"/>
                </a:lnTo>
                <a:lnTo>
                  <a:pt x="61081" y="19938"/>
                </a:lnTo>
                <a:close/>
              </a:path>
              <a:path w="90169" h="45085">
                <a:moveTo>
                  <a:pt x="63246" y="18922"/>
                </a:moveTo>
                <a:lnTo>
                  <a:pt x="62159" y="17652"/>
                </a:lnTo>
                <a:lnTo>
                  <a:pt x="65668" y="17652"/>
                </a:lnTo>
                <a:lnTo>
                  <a:pt x="63246" y="18922"/>
                </a:lnTo>
                <a:close/>
              </a:path>
              <a:path w="90169" h="45085">
                <a:moveTo>
                  <a:pt x="68392" y="18160"/>
                </a:moveTo>
                <a:lnTo>
                  <a:pt x="68188" y="18033"/>
                </a:lnTo>
                <a:lnTo>
                  <a:pt x="67721" y="17652"/>
                </a:lnTo>
                <a:lnTo>
                  <a:pt x="68431" y="17652"/>
                </a:lnTo>
                <a:lnTo>
                  <a:pt x="68392" y="18160"/>
                </a:lnTo>
                <a:close/>
              </a:path>
              <a:path w="90169" h="45085">
                <a:moveTo>
                  <a:pt x="70672" y="18033"/>
                </a:moveTo>
                <a:lnTo>
                  <a:pt x="71204" y="17652"/>
                </a:lnTo>
                <a:lnTo>
                  <a:pt x="72485" y="17652"/>
                </a:lnTo>
                <a:lnTo>
                  <a:pt x="70672" y="18033"/>
                </a:lnTo>
                <a:close/>
              </a:path>
              <a:path w="90169" h="45085">
                <a:moveTo>
                  <a:pt x="72839" y="18033"/>
                </a:moveTo>
                <a:lnTo>
                  <a:pt x="72488" y="17652"/>
                </a:lnTo>
                <a:lnTo>
                  <a:pt x="72969" y="17652"/>
                </a:lnTo>
                <a:lnTo>
                  <a:pt x="72839" y="18033"/>
                </a:lnTo>
                <a:close/>
              </a:path>
              <a:path w="90169" h="45085">
                <a:moveTo>
                  <a:pt x="69369" y="19049"/>
                </a:moveTo>
                <a:lnTo>
                  <a:pt x="68692" y="18510"/>
                </a:lnTo>
                <a:lnTo>
                  <a:pt x="70672" y="18033"/>
                </a:lnTo>
                <a:lnTo>
                  <a:pt x="70110" y="18510"/>
                </a:lnTo>
                <a:lnTo>
                  <a:pt x="69369" y="19049"/>
                </a:lnTo>
                <a:close/>
              </a:path>
              <a:path w="90169" h="45085">
                <a:moveTo>
                  <a:pt x="61355" y="18287"/>
                </a:moveTo>
                <a:lnTo>
                  <a:pt x="59574" y="18287"/>
                </a:lnTo>
                <a:lnTo>
                  <a:pt x="59823" y="18160"/>
                </a:lnTo>
                <a:lnTo>
                  <a:pt x="59543" y="18160"/>
                </a:lnTo>
                <a:lnTo>
                  <a:pt x="61355" y="18287"/>
                </a:lnTo>
                <a:close/>
              </a:path>
              <a:path w="90169" h="45085">
                <a:moveTo>
                  <a:pt x="68385" y="18287"/>
                </a:moveTo>
                <a:lnTo>
                  <a:pt x="64457" y="18287"/>
                </a:lnTo>
                <a:lnTo>
                  <a:pt x="64699" y="18160"/>
                </a:lnTo>
                <a:lnTo>
                  <a:pt x="68392" y="18160"/>
                </a:lnTo>
                <a:close/>
              </a:path>
              <a:path w="90169" h="45085">
                <a:moveTo>
                  <a:pt x="69616" y="18287"/>
                </a:moveTo>
                <a:lnTo>
                  <a:pt x="68505" y="18287"/>
                </a:lnTo>
                <a:lnTo>
                  <a:pt x="70144" y="18160"/>
                </a:lnTo>
                <a:lnTo>
                  <a:pt x="69616" y="18287"/>
                </a:lnTo>
                <a:close/>
              </a:path>
              <a:path w="90169" h="45085">
                <a:moveTo>
                  <a:pt x="72690" y="18287"/>
                </a:moveTo>
                <a:lnTo>
                  <a:pt x="70372" y="18287"/>
                </a:lnTo>
                <a:lnTo>
                  <a:pt x="70522" y="18160"/>
                </a:lnTo>
                <a:lnTo>
                  <a:pt x="72741" y="18160"/>
                </a:lnTo>
                <a:close/>
              </a:path>
              <a:path w="90169" h="45085">
                <a:moveTo>
                  <a:pt x="74267" y="20573"/>
                </a:moveTo>
                <a:lnTo>
                  <a:pt x="71751" y="20573"/>
                </a:lnTo>
                <a:lnTo>
                  <a:pt x="72599" y="18510"/>
                </a:lnTo>
                <a:lnTo>
                  <a:pt x="72690" y="18287"/>
                </a:lnTo>
                <a:lnTo>
                  <a:pt x="72939" y="18287"/>
                </a:lnTo>
                <a:lnTo>
                  <a:pt x="74193" y="20446"/>
                </a:lnTo>
                <a:close/>
              </a:path>
              <a:path w="90169" h="45085">
                <a:moveTo>
                  <a:pt x="68704" y="18510"/>
                </a:moveTo>
                <a:lnTo>
                  <a:pt x="68371" y="18510"/>
                </a:lnTo>
                <a:lnTo>
                  <a:pt x="68385" y="18287"/>
                </a:lnTo>
                <a:lnTo>
                  <a:pt x="68704" y="18510"/>
                </a:lnTo>
                <a:close/>
              </a:path>
              <a:path w="90169" h="45085">
                <a:moveTo>
                  <a:pt x="61485" y="22224"/>
                </a:moveTo>
                <a:lnTo>
                  <a:pt x="60097" y="18510"/>
                </a:lnTo>
                <a:lnTo>
                  <a:pt x="61306" y="18510"/>
                </a:lnTo>
                <a:lnTo>
                  <a:pt x="61203" y="19303"/>
                </a:lnTo>
                <a:lnTo>
                  <a:pt x="61105" y="19938"/>
                </a:lnTo>
                <a:lnTo>
                  <a:pt x="64171" y="19938"/>
                </a:lnTo>
                <a:lnTo>
                  <a:pt x="65283" y="21208"/>
                </a:lnTo>
                <a:lnTo>
                  <a:pt x="64512" y="21716"/>
                </a:lnTo>
                <a:lnTo>
                  <a:pt x="61485" y="22224"/>
                </a:lnTo>
                <a:close/>
              </a:path>
              <a:path w="90169" h="45085">
                <a:moveTo>
                  <a:pt x="68175" y="19176"/>
                </a:moveTo>
                <a:lnTo>
                  <a:pt x="68314" y="18510"/>
                </a:lnTo>
                <a:lnTo>
                  <a:pt x="68354" y="19049"/>
                </a:lnTo>
                <a:lnTo>
                  <a:pt x="68175" y="19176"/>
                </a:lnTo>
                <a:close/>
              </a:path>
              <a:path w="90169" h="45085">
                <a:moveTo>
                  <a:pt x="64171" y="19938"/>
                </a:moveTo>
                <a:lnTo>
                  <a:pt x="61081" y="19938"/>
                </a:lnTo>
                <a:lnTo>
                  <a:pt x="63246" y="18922"/>
                </a:lnTo>
                <a:lnTo>
                  <a:pt x="64171" y="19938"/>
                </a:lnTo>
                <a:close/>
              </a:path>
              <a:path w="90169" h="45085">
                <a:moveTo>
                  <a:pt x="55049" y="20192"/>
                </a:moveTo>
                <a:lnTo>
                  <a:pt x="53460" y="19049"/>
                </a:lnTo>
                <a:lnTo>
                  <a:pt x="55475" y="19049"/>
                </a:lnTo>
                <a:lnTo>
                  <a:pt x="55144" y="19938"/>
                </a:lnTo>
                <a:lnTo>
                  <a:pt x="55049" y="20192"/>
                </a:lnTo>
                <a:close/>
              </a:path>
              <a:path w="90169" h="45085">
                <a:moveTo>
                  <a:pt x="53813" y="19303"/>
                </a:moveTo>
                <a:lnTo>
                  <a:pt x="50381" y="19303"/>
                </a:lnTo>
                <a:lnTo>
                  <a:pt x="53636" y="19176"/>
                </a:lnTo>
                <a:lnTo>
                  <a:pt x="53813" y="19303"/>
                </a:lnTo>
                <a:close/>
              </a:path>
              <a:path w="90169" h="45085">
                <a:moveTo>
                  <a:pt x="57947" y="19303"/>
                </a:moveTo>
                <a:lnTo>
                  <a:pt x="55380" y="19303"/>
                </a:lnTo>
                <a:lnTo>
                  <a:pt x="58006" y="19176"/>
                </a:lnTo>
                <a:close/>
              </a:path>
              <a:path w="90169" h="45085">
                <a:moveTo>
                  <a:pt x="60393" y="19303"/>
                </a:moveTo>
                <a:lnTo>
                  <a:pt x="59100" y="19303"/>
                </a:lnTo>
                <a:lnTo>
                  <a:pt x="59274" y="19176"/>
                </a:lnTo>
                <a:lnTo>
                  <a:pt x="60346" y="19176"/>
                </a:lnTo>
                <a:close/>
              </a:path>
              <a:path w="90169" h="45085">
                <a:moveTo>
                  <a:pt x="67994" y="19303"/>
                </a:moveTo>
                <a:lnTo>
                  <a:pt x="63593" y="19303"/>
                </a:lnTo>
                <a:lnTo>
                  <a:pt x="68175" y="19176"/>
                </a:lnTo>
                <a:lnTo>
                  <a:pt x="67994" y="19303"/>
                </a:lnTo>
                <a:close/>
              </a:path>
              <a:path w="90169" h="45085">
                <a:moveTo>
                  <a:pt x="66827" y="25272"/>
                </a:moveTo>
                <a:lnTo>
                  <a:pt x="66662" y="25272"/>
                </a:lnTo>
                <a:lnTo>
                  <a:pt x="64710" y="23494"/>
                </a:lnTo>
                <a:lnTo>
                  <a:pt x="64601" y="21716"/>
                </a:lnTo>
                <a:lnTo>
                  <a:pt x="65607" y="21589"/>
                </a:lnTo>
                <a:lnTo>
                  <a:pt x="65283" y="21208"/>
                </a:lnTo>
                <a:lnTo>
                  <a:pt x="68175" y="19176"/>
                </a:lnTo>
                <a:lnTo>
                  <a:pt x="67058" y="24256"/>
                </a:lnTo>
                <a:lnTo>
                  <a:pt x="67003" y="24510"/>
                </a:lnTo>
                <a:lnTo>
                  <a:pt x="66888" y="25018"/>
                </a:lnTo>
                <a:lnTo>
                  <a:pt x="66827" y="25272"/>
                </a:lnTo>
                <a:close/>
              </a:path>
              <a:path w="90169" h="45085">
                <a:moveTo>
                  <a:pt x="72273" y="19303"/>
                </a:moveTo>
                <a:lnTo>
                  <a:pt x="68147" y="19303"/>
                </a:lnTo>
                <a:lnTo>
                  <a:pt x="72325" y="19176"/>
                </a:lnTo>
                <a:close/>
              </a:path>
              <a:path w="90169" h="45085">
                <a:moveTo>
                  <a:pt x="53641" y="26288"/>
                </a:moveTo>
                <a:lnTo>
                  <a:pt x="53458" y="25780"/>
                </a:lnTo>
                <a:lnTo>
                  <a:pt x="53336" y="25272"/>
                </a:lnTo>
                <a:lnTo>
                  <a:pt x="53330" y="24891"/>
                </a:lnTo>
                <a:lnTo>
                  <a:pt x="54910" y="20573"/>
                </a:lnTo>
                <a:lnTo>
                  <a:pt x="55049" y="20192"/>
                </a:lnTo>
                <a:lnTo>
                  <a:pt x="57547" y="22097"/>
                </a:lnTo>
                <a:lnTo>
                  <a:pt x="55513" y="22097"/>
                </a:lnTo>
                <a:lnTo>
                  <a:pt x="53641" y="26288"/>
                </a:lnTo>
                <a:close/>
              </a:path>
              <a:path w="90169" h="45085">
                <a:moveTo>
                  <a:pt x="64601" y="21716"/>
                </a:moveTo>
                <a:lnTo>
                  <a:pt x="65283" y="21208"/>
                </a:lnTo>
                <a:lnTo>
                  <a:pt x="65607" y="21589"/>
                </a:lnTo>
                <a:lnTo>
                  <a:pt x="64601" y="21716"/>
                </a:lnTo>
                <a:close/>
              </a:path>
              <a:path w="90169" h="45085">
                <a:moveTo>
                  <a:pt x="52168" y="24256"/>
                </a:moveTo>
                <a:lnTo>
                  <a:pt x="49958" y="22097"/>
                </a:lnTo>
                <a:lnTo>
                  <a:pt x="52172" y="22097"/>
                </a:lnTo>
                <a:lnTo>
                  <a:pt x="52168" y="24256"/>
                </a:lnTo>
                <a:close/>
              </a:path>
              <a:path w="90169" h="45085">
                <a:moveTo>
                  <a:pt x="57723" y="27177"/>
                </a:moveTo>
                <a:lnTo>
                  <a:pt x="56507" y="25272"/>
                </a:lnTo>
                <a:lnTo>
                  <a:pt x="56654" y="25272"/>
                </a:lnTo>
                <a:lnTo>
                  <a:pt x="57782" y="23113"/>
                </a:lnTo>
                <a:lnTo>
                  <a:pt x="55513" y="22097"/>
                </a:lnTo>
                <a:lnTo>
                  <a:pt x="57547" y="22097"/>
                </a:lnTo>
                <a:lnTo>
                  <a:pt x="59426" y="23367"/>
                </a:lnTo>
                <a:lnTo>
                  <a:pt x="58917" y="23367"/>
                </a:lnTo>
                <a:lnTo>
                  <a:pt x="58471" y="24256"/>
                </a:lnTo>
                <a:lnTo>
                  <a:pt x="59156" y="26288"/>
                </a:lnTo>
                <a:lnTo>
                  <a:pt x="57723" y="27177"/>
                </a:lnTo>
                <a:close/>
              </a:path>
              <a:path w="90169" h="45085">
                <a:moveTo>
                  <a:pt x="64850" y="23621"/>
                </a:moveTo>
                <a:lnTo>
                  <a:pt x="59753" y="23621"/>
                </a:lnTo>
                <a:lnTo>
                  <a:pt x="61008" y="22732"/>
                </a:lnTo>
                <a:lnTo>
                  <a:pt x="60956" y="23494"/>
                </a:lnTo>
                <a:lnTo>
                  <a:pt x="64710" y="23494"/>
                </a:lnTo>
                <a:lnTo>
                  <a:pt x="64850" y="23621"/>
                </a:lnTo>
                <a:close/>
              </a:path>
              <a:path w="90169" h="45085">
                <a:moveTo>
                  <a:pt x="60888" y="24510"/>
                </a:moveTo>
                <a:lnTo>
                  <a:pt x="58917" y="23367"/>
                </a:lnTo>
                <a:lnTo>
                  <a:pt x="59426" y="23367"/>
                </a:lnTo>
                <a:lnTo>
                  <a:pt x="59753" y="23621"/>
                </a:lnTo>
                <a:lnTo>
                  <a:pt x="60948" y="23621"/>
                </a:lnTo>
                <a:lnTo>
                  <a:pt x="60888" y="24510"/>
                </a:lnTo>
                <a:close/>
              </a:path>
              <a:path w="90169" h="45085">
                <a:moveTo>
                  <a:pt x="46070" y="26288"/>
                </a:moveTo>
                <a:lnTo>
                  <a:pt x="45873" y="26288"/>
                </a:lnTo>
                <a:lnTo>
                  <a:pt x="45780" y="25780"/>
                </a:lnTo>
                <a:lnTo>
                  <a:pt x="45709" y="25272"/>
                </a:lnTo>
                <a:lnTo>
                  <a:pt x="45652" y="24891"/>
                </a:lnTo>
                <a:lnTo>
                  <a:pt x="45538" y="24256"/>
                </a:lnTo>
                <a:lnTo>
                  <a:pt x="50175" y="24256"/>
                </a:lnTo>
                <a:lnTo>
                  <a:pt x="50251" y="25018"/>
                </a:lnTo>
                <a:lnTo>
                  <a:pt x="47808" y="25018"/>
                </a:lnTo>
                <a:lnTo>
                  <a:pt x="46070" y="26288"/>
                </a:lnTo>
                <a:close/>
              </a:path>
              <a:path w="90169" h="45085">
                <a:moveTo>
                  <a:pt x="24164" y="29886"/>
                </a:moveTo>
                <a:lnTo>
                  <a:pt x="6795" y="29886"/>
                </a:lnTo>
                <a:lnTo>
                  <a:pt x="7432" y="29209"/>
                </a:lnTo>
                <a:lnTo>
                  <a:pt x="7145" y="29209"/>
                </a:lnTo>
                <a:lnTo>
                  <a:pt x="6476" y="28701"/>
                </a:lnTo>
                <a:lnTo>
                  <a:pt x="4119" y="26669"/>
                </a:lnTo>
                <a:lnTo>
                  <a:pt x="4398" y="26669"/>
                </a:lnTo>
                <a:lnTo>
                  <a:pt x="6237" y="24891"/>
                </a:lnTo>
                <a:lnTo>
                  <a:pt x="8589" y="25272"/>
                </a:lnTo>
                <a:lnTo>
                  <a:pt x="41835" y="25272"/>
                </a:lnTo>
                <a:lnTo>
                  <a:pt x="42552" y="25780"/>
                </a:lnTo>
                <a:lnTo>
                  <a:pt x="40787" y="27050"/>
                </a:lnTo>
                <a:lnTo>
                  <a:pt x="29471" y="27050"/>
                </a:lnTo>
                <a:lnTo>
                  <a:pt x="29335" y="27558"/>
                </a:lnTo>
                <a:lnTo>
                  <a:pt x="29232" y="27939"/>
                </a:lnTo>
                <a:lnTo>
                  <a:pt x="29510" y="28701"/>
                </a:lnTo>
                <a:lnTo>
                  <a:pt x="26313" y="28701"/>
                </a:lnTo>
                <a:lnTo>
                  <a:pt x="24164" y="29886"/>
                </a:lnTo>
                <a:close/>
              </a:path>
              <a:path w="90169" h="45085">
                <a:moveTo>
                  <a:pt x="5401" y="44576"/>
                </a:moveTo>
                <a:lnTo>
                  <a:pt x="2474" y="39750"/>
                </a:lnTo>
                <a:lnTo>
                  <a:pt x="2696" y="37464"/>
                </a:lnTo>
                <a:lnTo>
                  <a:pt x="2745" y="36956"/>
                </a:lnTo>
                <a:lnTo>
                  <a:pt x="2833" y="36067"/>
                </a:lnTo>
                <a:lnTo>
                  <a:pt x="60" y="33781"/>
                </a:lnTo>
                <a:lnTo>
                  <a:pt x="0" y="33400"/>
                </a:lnTo>
                <a:lnTo>
                  <a:pt x="2474" y="26669"/>
                </a:lnTo>
                <a:lnTo>
                  <a:pt x="4008" y="29209"/>
                </a:lnTo>
                <a:lnTo>
                  <a:pt x="3729" y="29209"/>
                </a:lnTo>
                <a:lnTo>
                  <a:pt x="3331" y="29886"/>
                </a:lnTo>
                <a:lnTo>
                  <a:pt x="3644" y="29886"/>
                </a:lnTo>
                <a:lnTo>
                  <a:pt x="5043" y="30987"/>
                </a:lnTo>
                <a:lnTo>
                  <a:pt x="5520" y="31622"/>
                </a:lnTo>
                <a:lnTo>
                  <a:pt x="23523" y="31622"/>
                </a:lnTo>
                <a:lnTo>
                  <a:pt x="22722" y="32892"/>
                </a:lnTo>
                <a:lnTo>
                  <a:pt x="23190" y="33019"/>
                </a:lnTo>
                <a:lnTo>
                  <a:pt x="22668" y="33400"/>
                </a:lnTo>
                <a:lnTo>
                  <a:pt x="10538" y="33400"/>
                </a:lnTo>
                <a:lnTo>
                  <a:pt x="6416" y="36194"/>
                </a:lnTo>
                <a:lnTo>
                  <a:pt x="11307" y="36194"/>
                </a:lnTo>
                <a:lnTo>
                  <a:pt x="12210" y="39496"/>
                </a:lnTo>
                <a:lnTo>
                  <a:pt x="8029" y="40131"/>
                </a:lnTo>
                <a:lnTo>
                  <a:pt x="5401" y="44576"/>
                </a:lnTo>
                <a:close/>
              </a:path>
              <a:path w="90169" h="45085">
                <a:moveTo>
                  <a:pt x="30726" y="33400"/>
                </a:moveTo>
                <a:lnTo>
                  <a:pt x="30839" y="30987"/>
                </a:lnTo>
                <a:lnTo>
                  <a:pt x="30965" y="28320"/>
                </a:lnTo>
                <a:lnTo>
                  <a:pt x="29471" y="27050"/>
                </a:lnTo>
                <a:lnTo>
                  <a:pt x="40787" y="27050"/>
                </a:lnTo>
                <a:lnTo>
                  <a:pt x="40145" y="27558"/>
                </a:lnTo>
                <a:lnTo>
                  <a:pt x="36579" y="27558"/>
                </a:lnTo>
                <a:lnTo>
                  <a:pt x="36601" y="29209"/>
                </a:lnTo>
                <a:lnTo>
                  <a:pt x="40862" y="29209"/>
                </a:lnTo>
                <a:lnTo>
                  <a:pt x="35953" y="29886"/>
                </a:lnTo>
                <a:lnTo>
                  <a:pt x="36609" y="29886"/>
                </a:lnTo>
                <a:lnTo>
                  <a:pt x="36639" y="32130"/>
                </a:lnTo>
                <a:lnTo>
                  <a:pt x="30726" y="33400"/>
                </a:lnTo>
                <a:close/>
              </a:path>
              <a:path w="90169" h="45085">
                <a:moveTo>
                  <a:pt x="36945" y="29886"/>
                </a:moveTo>
                <a:lnTo>
                  <a:pt x="36811" y="29209"/>
                </a:lnTo>
                <a:lnTo>
                  <a:pt x="36687" y="28320"/>
                </a:lnTo>
                <a:lnTo>
                  <a:pt x="36579" y="27558"/>
                </a:lnTo>
                <a:lnTo>
                  <a:pt x="40145" y="27558"/>
                </a:lnTo>
                <a:lnTo>
                  <a:pt x="36945" y="29886"/>
                </a:lnTo>
                <a:close/>
              </a:path>
              <a:path w="90169" h="45085">
                <a:moveTo>
                  <a:pt x="24602" y="29886"/>
                </a:moveTo>
                <a:lnTo>
                  <a:pt x="24164" y="29886"/>
                </a:lnTo>
                <a:lnTo>
                  <a:pt x="26318" y="28701"/>
                </a:lnTo>
                <a:lnTo>
                  <a:pt x="29510" y="28701"/>
                </a:lnTo>
                <a:lnTo>
                  <a:pt x="29675" y="29209"/>
                </a:lnTo>
                <a:lnTo>
                  <a:pt x="25008" y="29209"/>
                </a:lnTo>
                <a:lnTo>
                  <a:pt x="24602" y="29886"/>
                </a:lnTo>
                <a:close/>
              </a:path>
              <a:path w="90169" h="45085">
                <a:moveTo>
                  <a:pt x="38132" y="30606"/>
                </a:moveTo>
                <a:lnTo>
                  <a:pt x="37115" y="29886"/>
                </a:lnTo>
                <a:lnTo>
                  <a:pt x="36945" y="29886"/>
                </a:lnTo>
                <a:lnTo>
                  <a:pt x="37875" y="29209"/>
                </a:lnTo>
                <a:lnTo>
                  <a:pt x="40862" y="29209"/>
                </a:lnTo>
                <a:lnTo>
                  <a:pt x="44548" y="28701"/>
                </a:lnTo>
                <a:lnTo>
                  <a:pt x="43671" y="28701"/>
                </a:lnTo>
                <a:lnTo>
                  <a:pt x="43260" y="29886"/>
                </a:lnTo>
                <a:lnTo>
                  <a:pt x="43143" y="30098"/>
                </a:lnTo>
                <a:lnTo>
                  <a:pt x="40342" y="30098"/>
                </a:lnTo>
                <a:lnTo>
                  <a:pt x="38132" y="30606"/>
                </a:lnTo>
                <a:close/>
              </a:path>
              <a:path w="90169" h="45085">
                <a:moveTo>
                  <a:pt x="5043" y="30987"/>
                </a:moveTo>
                <a:lnTo>
                  <a:pt x="3644" y="29886"/>
                </a:lnTo>
                <a:lnTo>
                  <a:pt x="3331" y="29886"/>
                </a:lnTo>
                <a:lnTo>
                  <a:pt x="3729" y="29209"/>
                </a:lnTo>
                <a:lnTo>
                  <a:pt x="4008" y="29209"/>
                </a:lnTo>
                <a:lnTo>
                  <a:pt x="5043" y="30987"/>
                </a:lnTo>
                <a:close/>
              </a:path>
              <a:path w="90169" h="45085">
                <a:moveTo>
                  <a:pt x="23523" y="31622"/>
                </a:moveTo>
                <a:lnTo>
                  <a:pt x="5520" y="31622"/>
                </a:lnTo>
                <a:lnTo>
                  <a:pt x="5138" y="31114"/>
                </a:lnTo>
                <a:lnTo>
                  <a:pt x="4008" y="29209"/>
                </a:lnTo>
                <a:lnTo>
                  <a:pt x="7432" y="29209"/>
                </a:lnTo>
                <a:lnTo>
                  <a:pt x="6795" y="29886"/>
                </a:lnTo>
                <a:lnTo>
                  <a:pt x="24596" y="29886"/>
                </a:lnTo>
                <a:lnTo>
                  <a:pt x="23523" y="31622"/>
                </a:lnTo>
                <a:close/>
              </a:path>
              <a:path w="90169" h="45085">
                <a:moveTo>
                  <a:pt x="23190" y="33019"/>
                </a:moveTo>
                <a:lnTo>
                  <a:pt x="22722" y="32892"/>
                </a:lnTo>
                <a:lnTo>
                  <a:pt x="23561" y="31622"/>
                </a:lnTo>
                <a:lnTo>
                  <a:pt x="25014" y="29209"/>
                </a:lnTo>
                <a:lnTo>
                  <a:pt x="24761" y="29886"/>
                </a:lnTo>
                <a:lnTo>
                  <a:pt x="24662" y="30606"/>
                </a:lnTo>
                <a:lnTo>
                  <a:pt x="24593" y="31114"/>
                </a:lnTo>
                <a:lnTo>
                  <a:pt x="24523" y="31622"/>
                </a:lnTo>
                <a:lnTo>
                  <a:pt x="24454" y="32130"/>
                </a:lnTo>
                <a:lnTo>
                  <a:pt x="23190" y="33019"/>
                </a:lnTo>
                <a:close/>
              </a:path>
              <a:path w="90169" h="45085">
                <a:moveTo>
                  <a:pt x="30165" y="36194"/>
                </a:moveTo>
                <a:lnTo>
                  <a:pt x="29782" y="36067"/>
                </a:lnTo>
                <a:lnTo>
                  <a:pt x="23190" y="33019"/>
                </a:lnTo>
                <a:lnTo>
                  <a:pt x="24465" y="32130"/>
                </a:lnTo>
                <a:lnTo>
                  <a:pt x="24533" y="31622"/>
                </a:lnTo>
                <a:lnTo>
                  <a:pt x="24600" y="31114"/>
                </a:lnTo>
                <a:lnTo>
                  <a:pt x="24668" y="30606"/>
                </a:lnTo>
                <a:lnTo>
                  <a:pt x="24764" y="29886"/>
                </a:lnTo>
                <a:lnTo>
                  <a:pt x="24983" y="29209"/>
                </a:lnTo>
                <a:lnTo>
                  <a:pt x="29675" y="29209"/>
                </a:lnTo>
                <a:lnTo>
                  <a:pt x="30128" y="30606"/>
                </a:lnTo>
                <a:lnTo>
                  <a:pt x="30165" y="36194"/>
                </a:lnTo>
                <a:close/>
              </a:path>
              <a:path w="90169" h="45085">
                <a:moveTo>
                  <a:pt x="30891" y="29886"/>
                </a:moveTo>
                <a:lnTo>
                  <a:pt x="29894" y="29886"/>
                </a:lnTo>
                <a:lnTo>
                  <a:pt x="29675" y="29209"/>
                </a:lnTo>
                <a:lnTo>
                  <a:pt x="30923" y="29209"/>
                </a:lnTo>
                <a:lnTo>
                  <a:pt x="30891" y="29886"/>
                </a:lnTo>
                <a:close/>
              </a:path>
              <a:path w="90169" h="45085">
                <a:moveTo>
                  <a:pt x="36609" y="29886"/>
                </a:moveTo>
                <a:lnTo>
                  <a:pt x="35953" y="29886"/>
                </a:lnTo>
                <a:lnTo>
                  <a:pt x="40862" y="29209"/>
                </a:lnTo>
                <a:lnTo>
                  <a:pt x="36601" y="29209"/>
                </a:lnTo>
                <a:lnTo>
                  <a:pt x="36609" y="29886"/>
                </a:lnTo>
                <a:close/>
              </a:path>
              <a:path w="90169" h="45085">
                <a:moveTo>
                  <a:pt x="36900" y="29886"/>
                </a:moveTo>
                <a:lnTo>
                  <a:pt x="36609" y="29886"/>
                </a:lnTo>
                <a:lnTo>
                  <a:pt x="36601" y="29209"/>
                </a:lnTo>
                <a:lnTo>
                  <a:pt x="36811" y="29209"/>
                </a:lnTo>
                <a:lnTo>
                  <a:pt x="36900" y="29886"/>
                </a:lnTo>
                <a:close/>
              </a:path>
              <a:path w="90169" h="45085">
                <a:moveTo>
                  <a:pt x="42791" y="31114"/>
                </a:moveTo>
                <a:lnTo>
                  <a:pt x="41238" y="30606"/>
                </a:lnTo>
                <a:lnTo>
                  <a:pt x="40342" y="30098"/>
                </a:lnTo>
                <a:lnTo>
                  <a:pt x="43143" y="30098"/>
                </a:lnTo>
                <a:lnTo>
                  <a:pt x="42835" y="30987"/>
                </a:lnTo>
                <a:close/>
              </a:path>
              <a:path w="90169" h="45085">
                <a:moveTo>
                  <a:pt x="6715" y="36067"/>
                </a:moveTo>
                <a:lnTo>
                  <a:pt x="6978" y="35813"/>
                </a:lnTo>
                <a:lnTo>
                  <a:pt x="10538" y="33400"/>
                </a:lnTo>
                <a:lnTo>
                  <a:pt x="10989" y="35051"/>
                </a:lnTo>
                <a:lnTo>
                  <a:pt x="9104" y="35051"/>
                </a:lnTo>
                <a:lnTo>
                  <a:pt x="6715" y="36067"/>
                </a:lnTo>
                <a:close/>
              </a:path>
              <a:path w="90169" h="45085">
                <a:moveTo>
                  <a:pt x="12509" y="37464"/>
                </a:moveTo>
                <a:lnTo>
                  <a:pt x="11990" y="36956"/>
                </a:lnTo>
                <a:lnTo>
                  <a:pt x="11306" y="36194"/>
                </a:lnTo>
                <a:lnTo>
                  <a:pt x="10645" y="33781"/>
                </a:lnTo>
                <a:lnTo>
                  <a:pt x="10538" y="33400"/>
                </a:lnTo>
                <a:lnTo>
                  <a:pt x="22668" y="33400"/>
                </a:lnTo>
                <a:lnTo>
                  <a:pt x="22181" y="33781"/>
                </a:lnTo>
                <a:lnTo>
                  <a:pt x="18780" y="33781"/>
                </a:lnTo>
                <a:lnTo>
                  <a:pt x="16749" y="35813"/>
                </a:lnTo>
                <a:lnTo>
                  <a:pt x="14659" y="36956"/>
                </a:lnTo>
                <a:lnTo>
                  <a:pt x="12509" y="37464"/>
                </a:lnTo>
                <a:close/>
              </a:path>
              <a:path w="90169" h="45085">
                <a:moveTo>
                  <a:pt x="21289" y="34416"/>
                </a:moveTo>
                <a:lnTo>
                  <a:pt x="18780" y="33781"/>
                </a:lnTo>
                <a:lnTo>
                  <a:pt x="22181" y="33781"/>
                </a:lnTo>
                <a:lnTo>
                  <a:pt x="21289" y="34416"/>
                </a:lnTo>
                <a:close/>
              </a:path>
              <a:path w="90169" h="45085">
                <a:moveTo>
                  <a:pt x="11181" y="36194"/>
                </a:moveTo>
                <a:lnTo>
                  <a:pt x="6416" y="36194"/>
                </a:lnTo>
                <a:lnTo>
                  <a:pt x="9104" y="35051"/>
                </a:lnTo>
                <a:lnTo>
                  <a:pt x="10358" y="35432"/>
                </a:lnTo>
                <a:lnTo>
                  <a:pt x="11181" y="36194"/>
                </a:lnTo>
                <a:close/>
              </a:path>
              <a:path w="90169" h="45085">
                <a:moveTo>
                  <a:pt x="11304" y="36194"/>
                </a:moveTo>
                <a:lnTo>
                  <a:pt x="11061" y="36067"/>
                </a:lnTo>
                <a:lnTo>
                  <a:pt x="10358" y="35432"/>
                </a:lnTo>
                <a:lnTo>
                  <a:pt x="9104" y="35051"/>
                </a:lnTo>
                <a:lnTo>
                  <a:pt x="10989" y="35051"/>
                </a:lnTo>
                <a:lnTo>
                  <a:pt x="11095" y="35432"/>
                </a:lnTo>
                <a:lnTo>
                  <a:pt x="11200" y="35813"/>
                </a:lnTo>
                <a:lnTo>
                  <a:pt x="11304" y="36194"/>
                </a:lnTo>
                <a:close/>
              </a:path>
            </a:pathLst>
          </a:custGeom>
          <a:solidFill>
            <a:srgbClr val="A521DD"/>
          </a:solidFill>
        </p:spPr>
        <p:txBody>
          <a:bodyPr wrap="square" lIns="0" tIns="0" rIns="0" bIns="0" rtlCol="0"/>
          <a:lstStyle/>
          <a:p>
            <a:endParaRPr/>
          </a:p>
        </p:txBody>
      </p:sp>
      <p:sp>
        <p:nvSpPr>
          <p:cNvPr id="153" name="object 153"/>
          <p:cNvSpPr/>
          <p:nvPr/>
        </p:nvSpPr>
        <p:spPr>
          <a:xfrm>
            <a:off x="15053022" y="1973817"/>
            <a:ext cx="52069" cy="49530"/>
          </a:xfrm>
          <a:custGeom>
            <a:avLst/>
            <a:gdLst/>
            <a:ahLst/>
            <a:cxnLst/>
            <a:rect l="l" t="t" r="r" b="b"/>
            <a:pathLst>
              <a:path w="52069" h="49530">
                <a:moveTo>
                  <a:pt x="27235" y="3882"/>
                </a:moveTo>
                <a:lnTo>
                  <a:pt x="27355" y="0"/>
                </a:lnTo>
                <a:lnTo>
                  <a:pt x="30589" y="1314"/>
                </a:lnTo>
                <a:lnTo>
                  <a:pt x="29027" y="1314"/>
                </a:lnTo>
                <a:lnTo>
                  <a:pt x="27235" y="3882"/>
                </a:lnTo>
                <a:close/>
              </a:path>
              <a:path w="52069" h="49530">
                <a:moveTo>
                  <a:pt x="40623" y="5674"/>
                </a:moveTo>
                <a:lnTo>
                  <a:pt x="32671" y="5674"/>
                </a:lnTo>
                <a:lnTo>
                  <a:pt x="33268" y="5136"/>
                </a:lnTo>
                <a:lnTo>
                  <a:pt x="33925" y="4479"/>
                </a:lnTo>
                <a:lnTo>
                  <a:pt x="33712" y="4479"/>
                </a:lnTo>
                <a:lnTo>
                  <a:pt x="32491" y="2926"/>
                </a:lnTo>
                <a:lnTo>
                  <a:pt x="31775" y="2568"/>
                </a:lnTo>
                <a:lnTo>
                  <a:pt x="29027" y="1314"/>
                </a:lnTo>
                <a:lnTo>
                  <a:pt x="30589" y="1314"/>
                </a:lnTo>
                <a:lnTo>
                  <a:pt x="33089" y="2329"/>
                </a:lnTo>
                <a:lnTo>
                  <a:pt x="38643" y="4778"/>
                </a:lnTo>
                <a:lnTo>
                  <a:pt x="40623" y="5674"/>
                </a:lnTo>
                <a:close/>
              </a:path>
              <a:path w="52069" h="49530">
                <a:moveTo>
                  <a:pt x="31675" y="4778"/>
                </a:moveTo>
                <a:lnTo>
                  <a:pt x="25742" y="4778"/>
                </a:lnTo>
                <a:lnTo>
                  <a:pt x="28370" y="3882"/>
                </a:lnTo>
                <a:lnTo>
                  <a:pt x="30879" y="4061"/>
                </a:lnTo>
                <a:lnTo>
                  <a:pt x="31675" y="4778"/>
                </a:lnTo>
                <a:close/>
              </a:path>
              <a:path w="52069" h="49530">
                <a:moveTo>
                  <a:pt x="50206" y="13856"/>
                </a:moveTo>
                <a:lnTo>
                  <a:pt x="21322" y="13856"/>
                </a:lnTo>
                <a:lnTo>
                  <a:pt x="21654" y="13558"/>
                </a:lnTo>
                <a:lnTo>
                  <a:pt x="22110" y="13199"/>
                </a:lnTo>
                <a:lnTo>
                  <a:pt x="22204" y="12542"/>
                </a:lnTo>
                <a:lnTo>
                  <a:pt x="21987" y="11766"/>
                </a:lnTo>
                <a:lnTo>
                  <a:pt x="21920" y="11527"/>
                </a:lnTo>
                <a:lnTo>
                  <a:pt x="22506" y="10452"/>
                </a:lnTo>
                <a:lnTo>
                  <a:pt x="22604" y="10273"/>
                </a:lnTo>
                <a:lnTo>
                  <a:pt x="23532" y="10273"/>
                </a:lnTo>
                <a:lnTo>
                  <a:pt x="23725" y="9556"/>
                </a:lnTo>
                <a:lnTo>
                  <a:pt x="23686" y="8541"/>
                </a:lnTo>
                <a:lnTo>
                  <a:pt x="22397" y="5913"/>
                </a:lnTo>
                <a:lnTo>
                  <a:pt x="23771" y="4479"/>
                </a:lnTo>
                <a:lnTo>
                  <a:pt x="25742" y="4778"/>
                </a:lnTo>
                <a:lnTo>
                  <a:pt x="31675" y="4778"/>
                </a:lnTo>
                <a:lnTo>
                  <a:pt x="32671" y="5674"/>
                </a:lnTo>
                <a:lnTo>
                  <a:pt x="40623" y="5674"/>
                </a:lnTo>
                <a:lnTo>
                  <a:pt x="44317" y="7346"/>
                </a:lnTo>
                <a:lnTo>
                  <a:pt x="45288" y="8541"/>
                </a:lnTo>
                <a:lnTo>
                  <a:pt x="45810" y="8745"/>
                </a:lnTo>
                <a:lnTo>
                  <a:pt x="47860" y="8745"/>
                </a:lnTo>
                <a:lnTo>
                  <a:pt x="48200" y="9257"/>
                </a:lnTo>
                <a:lnTo>
                  <a:pt x="48797" y="9556"/>
                </a:lnTo>
                <a:lnTo>
                  <a:pt x="48797" y="10452"/>
                </a:lnTo>
                <a:lnTo>
                  <a:pt x="48667" y="10810"/>
                </a:lnTo>
                <a:lnTo>
                  <a:pt x="48558" y="11109"/>
                </a:lnTo>
                <a:lnTo>
                  <a:pt x="47841" y="11527"/>
                </a:lnTo>
                <a:lnTo>
                  <a:pt x="50206" y="13856"/>
                </a:lnTo>
                <a:close/>
              </a:path>
              <a:path w="52069" h="49530">
                <a:moveTo>
                  <a:pt x="47860" y="8745"/>
                </a:moveTo>
                <a:lnTo>
                  <a:pt x="46117" y="8745"/>
                </a:lnTo>
                <a:lnTo>
                  <a:pt x="46552" y="8140"/>
                </a:lnTo>
                <a:lnTo>
                  <a:pt x="47860" y="8745"/>
                </a:lnTo>
                <a:close/>
              </a:path>
              <a:path w="52069" h="49530">
                <a:moveTo>
                  <a:pt x="18217" y="12722"/>
                </a:moveTo>
                <a:lnTo>
                  <a:pt x="14693" y="12542"/>
                </a:lnTo>
                <a:lnTo>
                  <a:pt x="15186" y="12542"/>
                </a:lnTo>
                <a:lnTo>
                  <a:pt x="15259" y="11766"/>
                </a:lnTo>
                <a:lnTo>
                  <a:pt x="15350" y="10810"/>
                </a:lnTo>
                <a:lnTo>
                  <a:pt x="17798" y="11766"/>
                </a:lnTo>
                <a:lnTo>
                  <a:pt x="18138" y="12542"/>
                </a:lnTo>
                <a:lnTo>
                  <a:pt x="18217" y="12722"/>
                </a:lnTo>
                <a:close/>
              </a:path>
              <a:path w="52069" h="49530">
                <a:moveTo>
                  <a:pt x="15148" y="12947"/>
                </a:moveTo>
                <a:lnTo>
                  <a:pt x="14693" y="12542"/>
                </a:lnTo>
                <a:lnTo>
                  <a:pt x="15186" y="12542"/>
                </a:lnTo>
                <a:lnTo>
                  <a:pt x="15148" y="12947"/>
                </a:lnTo>
                <a:close/>
              </a:path>
              <a:path w="52069" h="49530">
                <a:moveTo>
                  <a:pt x="41947" y="19829"/>
                </a:moveTo>
                <a:lnTo>
                  <a:pt x="10094" y="19829"/>
                </a:lnTo>
                <a:lnTo>
                  <a:pt x="10989" y="19650"/>
                </a:lnTo>
                <a:lnTo>
                  <a:pt x="11086" y="18754"/>
                </a:lnTo>
                <a:lnTo>
                  <a:pt x="11208" y="17619"/>
                </a:lnTo>
                <a:lnTo>
                  <a:pt x="11266" y="17082"/>
                </a:lnTo>
                <a:lnTo>
                  <a:pt x="11350" y="16305"/>
                </a:lnTo>
                <a:lnTo>
                  <a:pt x="11434" y="15529"/>
                </a:lnTo>
                <a:lnTo>
                  <a:pt x="11530" y="14633"/>
                </a:lnTo>
                <a:lnTo>
                  <a:pt x="11646" y="13558"/>
                </a:lnTo>
                <a:lnTo>
                  <a:pt x="11945" y="13199"/>
                </a:lnTo>
                <a:lnTo>
                  <a:pt x="12197" y="12947"/>
                </a:lnTo>
                <a:lnTo>
                  <a:pt x="12023" y="12947"/>
                </a:lnTo>
                <a:lnTo>
                  <a:pt x="13286" y="13856"/>
                </a:lnTo>
                <a:lnTo>
                  <a:pt x="50206" y="13856"/>
                </a:lnTo>
                <a:lnTo>
                  <a:pt x="50994" y="14633"/>
                </a:lnTo>
                <a:lnTo>
                  <a:pt x="43720" y="14633"/>
                </a:lnTo>
                <a:lnTo>
                  <a:pt x="41928" y="16305"/>
                </a:lnTo>
                <a:lnTo>
                  <a:pt x="41317" y="18396"/>
                </a:lnTo>
                <a:lnTo>
                  <a:pt x="41212" y="18754"/>
                </a:lnTo>
                <a:lnTo>
                  <a:pt x="41825" y="19650"/>
                </a:lnTo>
                <a:lnTo>
                  <a:pt x="41947" y="19829"/>
                </a:lnTo>
                <a:close/>
              </a:path>
              <a:path w="52069" h="49530">
                <a:moveTo>
                  <a:pt x="16171" y="13856"/>
                </a:moveTo>
                <a:lnTo>
                  <a:pt x="15062" y="13856"/>
                </a:lnTo>
                <a:lnTo>
                  <a:pt x="15148" y="12947"/>
                </a:lnTo>
                <a:lnTo>
                  <a:pt x="16171" y="13856"/>
                </a:lnTo>
                <a:close/>
              </a:path>
              <a:path w="52069" h="49530">
                <a:moveTo>
                  <a:pt x="47483" y="17082"/>
                </a:moveTo>
                <a:lnTo>
                  <a:pt x="43720" y="14633"/>
                </a:lnTo>
                <a:lnTo>
                  <a:pt x="50994" y="14633"/>
                </a:lnTo>
                <a:lnTo>
                  <a:pt x="51903" y="15529"/>
                </a:lnTo>
                <a:lnTo>
                  <a:pt x="47483" y="17082"/>
                </a:lnTo>
                <a:close/>
              </a:path>
              <a:path w="52069" h="49530">
                <a:moveTo>
                  <a:pt x="42778" y="21621"/>
                </a:moveTo>
                <a:lnTo>
                  <a:pt x="8541" y="21621"/>
                </a:lnTo>
                <a:lnTo>
                  <a:pt x="6808" y="17619"/>
                </a:lnTo>
                <a:lnTo>
                  <a:pt x="10094" y="19829"/>
                </a:lnTo>
                <a:lnTo>
                  <a:pt x="41947" y="19829"/>
                </a:lnTo>
                <a:lnTo>
                  <a:pt x="42724" y="20964"/>
                </a:lnTo>
                <a:lnTo>
                  <a:pt x="42778" y="21621"/>
                </a:lnTo>
                <a:close/>
              </a:path>
              <a:path w="52069" h="49530">
                <a:moveTo>
                  <a:pt x="8217" y="21215"/>
                </a:moveTo>
                <a:lnTo>
                  <a:pt x="5242" y="21215"/>
                </a:lnTo>
                <a:lnTo>
                  <a:pt x="3105" y="19829"/>
                </a:lnTo>
                <a:lnTo>
                  <a:pt x="5972" y="18396"/>
                </a:lnTo>
                <a:lnTo>
                  <a:pt x="8217" y="21215"/>
                </a:lnTo>
                <a:close/>
              </a:path>
              <a:path w="52069" h="49530">
                <a:moveTo>
                  <a:pt x="5674" y="28251"/>
                </a:moveTo>
                <a:lnTo>
                  <a:pt x="3538" y="27474"/>
                </a:lnTo>
                <a:lnTo>
                  <a:pt x="3685" y="27474"/>
                </a:lnTo>
                <a:lnTo>
                  <a:pt x="3165" y="25742"/>
                </a:lnTo>
                <a:lnTo>
                  <a:pt x="238" y="24129"/>
                </a:lnTo>
                <a:lnTo>
                  <a:pt x="0" y="22935"/>
                </a:lnTo>
                <a:lnTo>
                  <a:pt x="2538" y="21920"/>
                </a:lnTo>
                <a:lnTo>
                  <a:pt x="3046" y="21920"/>
                </a:lnTo>
                <a:lnTo>
                  <a:pt x="4300" y="20964"/>
                </a:lnTo>
                <a:lnTo>
                  <a:pt x="5154" y="21215"/>
                </a:lnTo>
                <a:lnTo>
                  <a:pt x="8217" y="21215"/>
                </a:lnTo>
                <a:lnTo>
                  <a:pt x="8541" y="21621"/>
                </a:lnTo>
                <a:lnTo>
                  <a:pt x="42778" y="21621"/>
                </a:lnTo>
                <a:lnTo>
                  <a:pt x="42824" y="23592"/>
                </a:lnTo>
                <a:lnTo>
                  <a:pt x="39208" y="26459"/>
                </a:lnTo>
                <a:lnTo>
                  <a:pt x="35537" y="26459"/>
                </a:lnTo>
                <a:lnTo>
                  <a:pt x="34761" y="27474"/>
                </a:lnTo>
                <a:lnTo>
                  <a:pt x="34761" y="27892"/>
                </a:lnTo>
                <a:lnTo>
                  <a:pt x="9018" y="27892"/>
                </a:lnTo>
                <a:lnTo>
                  <a:pt x="5674" y="28251"/>
                </a:lnTo>
                <a:close/>
              </a:path>
              <a:path w="52069" h="49530">
                <a:moveTo>
                  <a:pt x="37927" y="27474"/>
                </a:moveTo>
                <a:lnTo>
                  <a:pt x="35537" y="26459"/>
                </a:lnTo>
                <a:lnTo>
                  <a:pt x="39208" y="26459"/>
                </a:lnTo>
                <a:lnTo>
                  <a:pt x="37927" y="27474"/>
                </a:lnTo>
                <a:close/>
              </a:path>
              <a:path w="52069" h="49530">
                <a:moveTo>
                  <a:pt x="6808" y="44915"/>
                </a:moveTo>
                <a:lnTo>
                  <a:pt x="8780" y="36971"/>
                </a:lnTo>
                <a:lnTo>
                  <a:pt x="8899" y="36493"/>
                </a:lnTo>
                <a:lnTo>
                  <a:pt x="10631" y="32611"/>
                </a:lnTo>
                <a:lnTo>
                  <a:pt x="10751" y="31536"/>
                </a:lnTo>
                <a:lnTo>
                  <a:pt x="9974" y="28490"/>
                </a:lnTo>
                <a:lnTo>
                  <a:pt x="9018" y="27892"/>
                </a:lnTo>
                <a:lnTo>
                  <a:pt x="34761" y="27892"/>
                </a:lnTo>
                <a:lnTo>
                  <a:pt x="34761" y="28490"/>
                </a:lnTo>
                <a:lnTo>
                  <a:pt x="35537" y="29386"/>
                </a:lnTo>
                <a:lnTo>
                  <a:pt x="36971" y="29863"/>
                </a:lnTo>
                <a:lnTo>
                  <a:pt x="36971" y="30461"/>
                </a:lnTo>
                <a:lnTo>
                  <a:pt x="35537" y="30879"/>
                </a:lnTo>
                <a:lnTo>
                  <a:pt x="34940" y="32372"/>
                </a:lnTo>
                <a:lnTo>
                  <a:pt x="32671" y="33089"/>
                </a:lnTo>
                <a:lnTo>
                  <a:pt x="30879" y="35239"/>
                </a:lnTo>
                <a:lnTo>
                  <a:pt x="33089" y="36971"/>
                </a:lnTo>
                <a:lnTo>
                  <a:pt x="33598" y="38942"/>
                </a:lnTo>
                <a:lnTo>
                  <a:pt x="23950" y="38942"/>
                </a:lnTo>
                <a:lnTo>
                  <a:pt x="22268" y="39718"/>
                </a:lnTo>
                <a:lnTo>
                  <a:pt x="15350" y="39718"/>
                </a:lnTo>
                <a:lnTo>
                  <a:pt x="14155" y="41152"/>
                </a:lnTo>
                <a:lnTo>
                  <a:pt x="15758" y="41152"/>
                </a:lnTo>
                <a:lnTo>
                  <a:pt x="16305" y="43003"/>
                </a:lnTo>
                <a:lnTo>
                  <a:pt x="16384" y="43362"/>
                </a:lnTo>
                <a:lnTo>
                  <a:pt x="13438" y="43362"/>
                </a:lnTo>
                <a:lnTo>
                  <a:pt x="6808" y="44915"/>
                </a:lnTo>
                <a:close/>
              </a:path>
              <a:path w="52069" h="49530">
                <a:moveTo>
                  <a:pt x="24954" y="40925"/>
                </a:moveTo>
                <a:lnTo>
                  <a:pt x="19321" y="40375"/>
                </a:lnTo>
                <a:lnTo>
                  <a:pt x="20811" y="40375"/>
                </a:lnTo>
                <a:lnTo>
                  <a:pt x="23950" y="38942"/>
                </a:lnTo>
                <a:lnTo>
                  <a:pt x="24954" y="40925"/>
                </a:lnTo>
                <a:close/>
              </a:path>
              <a:path w="52069" h="49530">
                <a:moveTo>
                  <a:pt x="25482" y="40925"/>
                </a:moveTo>
                <a:lnTo>
                  <a:pt x="24954" y="40925"/>
                </a:lnTo>
                <a:lnTo>
                  <a:pt x="23950" y="38942"/>
                </a:lnTo>
                <a:lnTo>
                  <a:pt x="33598" y="38942"/>
                </a:lnTo>
                <a:lnTo>
                  <a:pt x="33799" y="39718"/>
                </a:lnTo>
                <a:lnTo>
                  <a:pt x="26459" y="39718"/>
                </a:lnTo>
                <a:lnTo>
                  <a:pt x="25482" y="40925"/>
                </a:lnTo>
                <a:close/>
              </a:path>
              <a:path w="52069" h="49530">
                <a:moveTo>
                  <a:pt x="15758" y="41152"/>
                </a:moveTo>
                <a:lnTo>
                  <a:pt x="14155" y="41152"/>
                </a:lnTo>
                <a:lnTo>
                  <a:pt x="15350" y="39718"/>
                </a:lnTo>
                <a:lnTo>
                  <a:pt x="15694" y="40925"/>
                </a:lnTo>
                <a:lnTo>
                  <a:pt x="15758" y="41152"/>
                </a:lnTo>
                <a:close/>
              </a:path>
              <a:path w="52069" h="49530">
                <a:moveTo>
                  <a:pt x="21083" y="49155"/>
                </a:moveTo>
                <a:lnTo>
                  <a:pt x="17679" y="43840"/>
                </a:lnTo>
                <a:lnTo>
                  <a:pt x="16245" y="41152"/>
                </a:lnTo>
                <a:lnTo>
                  <a:pt x="15758" y="41152"/>
                </a:lnTo>
                <a:lnTo>
                  <a:pt x="15350" y="39718"/>
                </a:lnTo>
                <a:lnTo>
                  <a:pt x="22248" y="39718"/>
                </a:lnTo>
                <a:lnTo>
                  <a:pt x="20808" y="40375"/>
                </a:lnTo>
                <a:lnTo>
                  <a:pt x="19321" y="40375"/>
                </a:lnTo>
                <a:lnTo>
                  <a:pt x="24954" y="40925"/>
                </a:lnTo>
                <a:lnTo>
                  <a:pt x="26339" y="43660"/>
                </a:lnTo>
                <a:lnTo>
                  <a:pt x="22942" y="44079"/>
                </a:lnTo>
                <a:lnTo>
                  <a:pt x="22473" y="44079"/>
                </a:lnTo>
                <a:lnTo>
                  <a:pt x="21083" y="49155"/>
                </a:lnTo>
                <a:close/>
              </a:path>
              <a:path w="52069" h="49530">
                <a:moveTo>
                  <a:pt x="27833" y="44079"/>
                </a:moveTo>
                <a:lnTo>
                  <a:pt x="26459" y="39718"/>
                </a:lnTo>
                <a:lnTo>
                  <a:pt x="33799" y="39718"/>
                </a:lnTo>
                <a:lnTo>
                  <a:pt x="33969" y="40375"/>
                </a:lnTo>
                <a:lnTo>
                  <a:pt x="27833" y="44079"/>
                </a:lnTo>
                <a:close/>
              </a:path>
              <a:path w="52069" h="49530">
                <a:moveTo>
                  <a:pt x="16723" y="44915"/>
                </a:moveTo>
                <a:lnTo>
                  <a:pt x="13438" y="43362"/>
                </a:lnTo>
                <a:lnTo>
                  <a:pt x="16384" y="43362"/>
                </a:lnTo>
                <a:lnTo>
                  <a:pt x="16723" y="44915"/>
                </a:lnTo>
                <a:close/>
              </a:path>
            </a:pathLst>
          </a:custGeom>
          <a:solidFill>
            <a:srgbClr val="CC2BCC"/>
          </a:solidFill>
        </p:spPr>
        <p:txBody>
          <a:bodyPr wrap="square" lIns="0" tIns="0" rIns="0" bIns="0" rtlCol="0"/>
          <a:lstStyle/>
          <a:p>
            <a:endParaRPr/>
          </a:p>
        </p:txBody>
      </p:sp>
      <p:grpSp>
        <p:nvGrpSpPr>
          <p:cNvPr id="154" name="object 154"/>
          <p:cNvGrpSpPr/>
          <p:nvPr/>
        </p:nvGrpSpPr>
        <p:grpSpPr>
          <a:xfrm>
            <a:off x="14410889" y="1939055"/>
            <a:ext cx="116839" cy="34925"/>
            <a:chOff x="14410889" y="1939055"/>
            <a:chExt cx="116839" cy="34925"/>
          </a:xfrm>
        </p:grpSpPr>
        <p:sp>
          <p:nvSpPr>
            <p:cNvPr id="155" name="object 155"/>
            <p:cNvSpPr/>
            <p:nvPr/>
          </p:nvSpPr>
          <p:spPr>
            <a:xfrm>
              <a:off x="14410889" y="1939951"/>
              <a:ext cx="82550" cy="33020"/>
            </a:xfrm>
            <a:custGeom>
              <a:avLst/>
              <a:gdLst/>
              <a:ahLst/>
              <a:cxnLst/>
              <a:rect l="l" t="t" r="r" b="b"/>
              <a:pathLst>
                <a:path w="82550" h="33019">
                  <a:moveTo>
                    <a:pt x="1672" y="5674"/>
                  </a:moveTo>
                  <a:lnTo>
                    <a:pt x="119" y="3566"/>
                  </a:lnTo>
                  <a:lnTo>
                    <a:pt x="0" y="3404"/>
                  </a:lnTo>
                  <a:lnTo>
                    <a:pt x="1672" y="2269"/>
                  </a:lnTo>
                  <a:lnTo>
                    <a:pt x="78688" y="0"/>
                  </a:lnTo>
                  <a:lnTo>
                    <a:pt x="75913" y="0"/>
                  </a:lnTo>
                  <a:lnTo>
                    <a:pt x="76690" y="418"/>
                  </a:lnTo>
                  <a:lnTo>
                    <a:pt x="82006" y="1851"/>
                  </a:lnTo>
                  <a:lnTo>
                    <a:pt x="7244" y="1851"/>
                  </a:lnTo>
                  <a:lnTo>
                    <a:pt x="6876" y="3404"/>
                  </a:lnTo>
                  <a:lnTo>
                    <a:pt x="6838" y="3566"/>
                  </a:lnTo>
                  <a:lnTo>
                    <a:pt x="6749" y="3942"/>
                  </a:lnTo>
                  <a:lnTo>
                    <a:pt x="4959" y="4997"/>
                  </a:lnTo>
                  <a:lnTo>
                    <a:pt x="3787" y="4997"/>
                  </a:lnTo>
                  <a:lnTo>
                    <a:pt x="1672" y="5674"/>
                  </a:lnTo>
                  <a:close/>
                </a:path>
                <a:path w="82550" h="33019">
                  <a:moveTo>
                    <a:pt x="6450" y="7227"/>
                  </a:moveTo>
                  <a:lnTo>
                    <a:pt x="5567" y="7227"/>
                  </a:lnTo>
                  <a:lnTo>
                    <a:pt x="9211" y="3942"/>
                  </a:lnTo>
                  <a:lnTo>
                    <a:pt x="8988" y="3942"/>
                  </a:lnTo>
                  <a:lnTo>
                    <a:pt x="7421" y="1851"/>
                  </a:lnTo>
                  <a:lnTo>
                    <a:pt x="13109" y="1851"/>
                  </a:lnTo>
                  <a:lnTo>
                    <a:pt x="10656" y="2866"/>
                  </a:lnTo>
                  <a:lnTo>
                    <a:pt x="10460" y="2866"/>
                  </a:lnTo>
                  <a:lnTo>
                    <a:pt x="12001" y="4658"/>
                  </a:lnTo>
                  <a:lnTo>
                    <a:pt x="10631" y="4658"/>
                  </a:lnTo>
                  <a:lnTo>
                    <a:pt x="8361" y="5494"/>
                  </a:lnTo>
                  <a:lnTo>
                    <a:pt x="7824" y="5674"/>
                  </a:lnTo>
                  <a:lnTo>
                    <a:pt x="7692" y="5674"/>
                  </a:lnTo>
                  <a:lnTo>
                    <a:pt x="6450" y="7227"/>
                  </a:lnTo>
                  <a:close/>
                </a:path>
                <a:path w="82550" h="33019">
                  <a:moveTo>
                    <a:pt x="18506" y="4997"/>
                  </a:moveTo>
                  <a:lnTo>
                    <a:pt x="13944" y="3566"/>
                  </a:lnTo>
                  <a:lnTo>
                    <a:pt x="12842" y="1851"/>
                  </a:lnTo>
                  <a:lnTo>
                    <a:pt x="82006" y="1851"/>
                  </a:lnTo>
                  <a:lnTo>
                    <a:pt x="80545" y="2568"/>
                  </a:lnTo>
                  <a:lnTo>
                    <a:pt x="20725" y="2568"/>
                  </a:lnTo>
                  <a:lnTo>
                    <a:pt x="19053" y="2866"/>
                  </a:lnTo>
                  <a:lnTo>
                    <a:pt x="18263" y="2866"/>
                  </a:lnTo>
                  <a:lnTo>
                    <a:pt x="18385" y="3942"/>
                  </a:lnTo>
                  <a:lnTo>
                    <a:pt x="18506" y="4997"/>
                  </a:lnTo>
                  <a:close/>
                </a:path>
                <a:path w="82550" h="33019">
                  <a:moveTo>
                    <a:pt x="72321" y="6629"/>
                  </a:moveTo>
                  <a:lnTo>
                    <a:pt x="23711" y="6629"/>
                  </a:lnTo>
                  <a:lnTo>
                    <a:pt x="24727" y="4300"/>
                  </a:lnTo>
                  <a:lnTo>
                    <a:pt x="20725" y="2568"/>
                  </a:lnTo>
                  <a:lnTo>
                    <a:pt x="80545" y="2568"/>
                  </a:lnTo>
                  <a:lnTo>
                    <a:pt x="75595" y="4997"/>
                  </a:lnTo>
                  <a:lnTo>
                    <a:pt x="72210" y="6450"/>
                  </a:lnTo>
                  <a:lnTo>
                    <a:pt x="72321" y="6629"/>
                  </a:lnTo>
                  <a:close/>
                </a:path>
                <a:path w="82550" h="33019">
                  <a:moveTo>
                    <a:pt x="14442" y="4300"/>
                  </a:moveTo>
                  <a:lnTo>
                    <a:pt x="14029" y="3942"/>
                  </a:lnTo>
                  <a:lnTo>
                    <a:pt x="13566" y="3404"/>
                  </a:lnTo>
                  <a:lnTo>
                    <a:pt x="13427" y="3404"/>
                  </a:lnTo>
                  <a:lnTo>
                    <a:pt x="13944" y="3566"/>
                  </a:lnTo>
                  <a:lnTo>
                    <a:pt x="14442" y="4300"/>
                  </a:lnTo>
                  <a:close/>
                </a:path>
                <a:path w="82550" h="33019">
                  <a:moveTo>
                    <a:pt x="51195" y="11945"/>
                  </a:moveTo>
                  <a:lnTo>
                    <a:pt x="16305" y="11945"/>
                  </a:lnTo>
                  <a:lnTo>
                    <a:pt x="17854" y="8959"/>
                  </a:lnTo>
                  <a:lnTo>
                    <a:pt x="18014" y="8574"/>
                  </a:lnTo>
                  <a:lnTo>
                    <a:pt x="15365" y="5494"/>
                  </a:lnTo>
                  <a:lnTo>
                    <a:pt x="14916" y="4997"/>
                  </a:lnTo>
                  <a:lnTo>
                    <a:pt x="13944" y="3566"/>
                  </a:lnTo>
                  <a:lnTo>
                    <a:pt x="23711" y="6629"/>
                  </a:lnTo>
                  <a:lnTo>
                    <a:pt x="72321" y="6629"/>
                  </a:lnTo>
                  <a:lnTo>
                    <a:pt x="74005" y="9354"/>
                  </a:lnTo>
                  <a:lnTo>
                    <a:pt x="74130" y="9556"/>
                  </a:lnTo>
                  <a:lnTo>
                    <a:pt x="58652" y="9556"/>
                  </a:lnTo>
                  <a:lnTo>
                    <a:pt x="57995" y="10213"/>
                  </a:lnTo>
                  <a:lnTo>
                    <a:pt x="52261" y="10213"/>
                  </a:lnTo>
                  <a:lnTo>
                    <a:pt x="51195" y="11945"/>
                  </a:lnTo>
                  <a:close/>
                </a:path>
                <a:path w="82550" h="33019">
                  <a:moveTo>
                    <a:pt x="9078" y="8959"/>
                  </a:moveTo>
                  <a:lnTo>
                    <a:pt x="9078" y="7764"/>
                  </a:lnTo>
                  <a:lnTo>
                    <a:pt x="10631" y="4658"/>
                  </a:lnTo>
                  <a:lnTo>
                    <a:pt x="12001" y="4658"/>
                  </a:lnTo>
                  <a:lnTo>
                    <a:pt x="13080" y="5913"/>
                  </a:lnTo>
                  <a:lnTo>
                    <a:pt x="10378" y="8574"/>
                  </a:lnTo>
                  <a:lnTo>
                    <a:pt x="9078" y="8959"/>
                  </a:lnTo>
                  <a:close/>
                </a:path>
                <a:path w="82550" h="33019">
                  <a:moveTo>
                    <a:pt x="4539" y="5256"/>
                  </a:moveTo>
                  <a:lnTo>
                    <a:pt x="2814" y="4997"/>
                  </a:lnTo>
                  <a:lnTo>
                    <a:pt x="4959" y="4997"/>
                  </a:lnTo>
                  <a:lnTo>
                    <a:pt x="4539" y="5256"/>
                  </a:lnTo>
                  <a:close/>
                </a:path>
                <a:path w="82550" h="33019">
                  <a:moveTo>
                    <a:pt x="6132" y="5494"/>
                  </a:moveTo>
                  <a:lnTo>
                    <a:pt x="4151" y="5494"/>
                  </a:lnTo>
                  <a:lnTo>
                    <a:pt x="4539" y="5256"/>
                  </a:lnTo>
                  <a:lnTo>
                    <a:pt x="6132" y="5494"/>
                  </a:lnTo>
                  <a:close/>
                </a:path>
                <a:path w="82550" h="33019">
                  <a:moveTo>
                    <a:pt x="10374" y="13080"/>
                  </a:moveTo>
                  <a:lnTo>
                    <a:pt x="9363" y="13080"/>
                  </a:lnTo>
                  <a:lnTo>
                    <a:pt x="9117" y="12483"/>
                  </a:lnTo>
                  <a:lnTo>
                    <a:pt x="9018" y="12244"/>
                  </a:lnTo>
                  <a:lnTo>
                    <a:pt x="10452" y="11169"/>
                  </a:lnTo>
                  <a:lnTo>
                    <a:pt x="10500" y="10631"/>
                  </a:lnTo>
                  <a:lnTo>
                    <a:pt x="10613" y="9354"/>
                  </a:lnTo>
                  <a:lnTo>
                    <a:pt x="14931" y="8063"/>
                  </a:lnTo>
                  <a:lnTo>
                    <a:pt x="14931" y="9556"/>
                  </a:lnTo>
                  <a:lnTo>
                    <a:pt x="12005" y="9556"/>
                  </a:lnTo>
                  <a:lnTo>
                    <a:pt x="13376" y="12244"/>
                  </a:lnTo>
                  <a:lnTo>
                    <a:pt x="13498" y="12483"/>
                  </a:lnTo>
                  <a:lnTo>
                    <a:pt x="10374" y="13080"/>
                  </a:lnTo>
                  <a:close/>
                </a:path>
                <a:path w="82550" h="33019">
                  <a:moveTo>
                    <a:pt x="9338" y="9735"/>
                  </a:moveTo>
                  <a:lnTo>
                    <a:pt x="9198" y="9735"/>
                  </a:lnTo>
                  <a:lnTo>
                    <a:pt x="10712" y="8245"/>
                  </a:lnTo>
                  <a:lnTo>
                    <a:pt x="10613" y="9354"/>
                  </a:lnTo>
                  <a:lnTo>
                    <a:pt x="9338" y="9735"/>
                  </a:lnTo>
                  <a:close/>
                </a:path>
                <a:path w="82550" h="33019">
                  <a:moveTo>
                    <a:pt x="14931" y="10213"/>
                  </a:moveTo>
                  <a:lnTo>
                    <a:pt x="14688" y="10213"/>
                  </a:lnTo>
                  <a:lnTo>
                    <a:pt x="12005" y="9556"/>
                  </a:lnTo>
                  <a:lnTo>
                    <a:pt x="14931" y="9556"/>
                  </a:lnTo>
                  <a:lnTo>
                    <a:pt x="14931" y="10213"/>
                  </a:lnTo>
                  <a:close/>
                </a:path>
                <a:path w="82550" h="33019">
                  <a:moveTo>
                    <a:pt x="61161" y="10810"/>
                  </a:moveTo>
                  <a:lnTo>
                    <a:pt x="59966" y="10452"/>
                  </a:lnTo>
                  <a:lnTo>
                    <a:pt x="58652" y="9556"/>
                  </a:lnTo>
                  <a:lnTo>
                    <a:pt x="62176" y="9556"/>
                  </a:lnTo>
                  <a:lnTo>
                    <a:pt x="61161" y="10810"/>
                  </a:lnTo>
                  <a:close/>
                </a:path>
                <a:path w="82550" h="33019">
                  <a:moveTo>
                    <a:pt x="66112" y="13080"/>
                  </a:moveTo>
                  <a:lnTo>
                    <a:pt x="65867" y="13080"/>
                  </a:lnTo>
                  <a:lnTo>
                    <a:pt x="63956" y="12483"/>
                  </a:lnTo>
                  <a:lnTo>
                    <a:pt x="64108" y="12483"/>
                  </a:lnTo>
                  <a:lnTo>
                    <a:pt x="62294" y="9735"/>
                  </a:lnTo>
                  <a:lnTo>
                    <a:pt x="62176" y="9556"/>
                  </a:lnTo>
                  <a:lnTo>
                    <a:pt x="74130" y="9556"/>
                  </a:lnTo>
                  <a:lnTo>
                    <a:pt x="74241" y="9735"/>
                  </a:lnTo>
                  <a:lnTo>
                    <a:pt x="72940" y="11169"/>
                  </a:lnTo>
                  <a:lnTo>
                    <a:pt x="67845" y="11169"/>
                  </a:lnTo>
                  <a:lnTo>
                    <a:pt x="66112" y="13080"/>
                  </a:lnTo>
                  <a:close/>
                </a:path>
                <a:path w="82550" h="33019">
                  <a:moveTo>
                    <a:pt x="57577" y="10631"/>
                  </a:moveTo>
                  <a:lnTo>
                    <a:pt x="52261" y="10213"/>
                  </a:lnTo>
                  <a:lnTo>
                    <a:pt x="57995" y="10213"/>
                  </a:lnTo>
                  <a:lnTo>
                    <a:pt x="57577" y="10631"/>
                  </a:lnTo>
                  <a:close/>
                </a:path>
                <a:path w="82550" h="33019">
                  <a:moveTo>
                    <a:pt x="70717" y="13617"/>
                  </a:moveTo>
                  <a:lnTo>
                    <a:pt x="67717" y="11169"/>
                  </a:lnTo>
                  <a:lnTo>
                    <a:pt x="72940" y="11169"/>
                  </a:lnTo>
                  <a:lnTo>
                    <a:pt x="70717" y="13617"/>
                  </a:lnTo>
                  <a:close/>
                </a:path>
                <a:path w="82550" h="33019">
                  <a:moveTo>
                    <a:pt x="21143" y="25862"/>
                  </a:moveTo>
                  <a:lnTo>
                    <a:pt x="20367" y="24906"/>
                  </a:lnTo>
                  <a:lnTo>
                    <a:pt x="21860" y="23472"/>
                  </a:lnTo>
                  <a:lnTo>
                    <a:pt x="20785" y="22696"/>
                  </a:lnTo>
                  <a:lnTo>
                    <a:pt x="19020" y="21920"/>
                  </a:lnTo>
                  <a:lnTo>
                    <a:pt x="19223" y="21920"/>
                  </a:lnTo>
                  <a:lnTo>
                    <a:pt x="18396" y="20486"/>
                  </a:lnTo>
                  <a:lnTo>
                    <a:pt x="15768" y="18157"/>
                  </a:lnTo>
                  <a:lnTo>
                    <a:pt x="15409" y="16902"/>
                  </a:lnTo>
                  <a:lnTo>
                    <a:pt x="16783" y="14454"/>
                  </a:lnTo>
                  <a:lnTo>
                    <a:pt x="16199" y="13797"/>
                  </a:lnTo>
                  <a:lnTo>
                    <a:pt x="14244" y="13797"/>
                  </a:lnTo>
                  <a:lnTo>
                    <a:pt x="15170" y="11945"/>
                  </a:lnTo>
                  <a:lnTo>
                    <a:pt x="15290" y="11706"/>
                  </a:lnTo>
                  <a:lnTo>
                    <a:pt x="16305" y="11945"/>
                  </a:lnTo>
                  <a:lnTo>
                    <a:pt x="51195" y="11945"/>
                  </a:lnTo>
                  <a:lnTo>
                    <a:pt x="48439" y="16425"/>
                  </a:lnTo>
                  <a:lnTo>
                    <a:pt x="47618" y="19829"/>
                  </a:lnTo>
                  <a:lnTo>
                    <a:pt x="36971" y="19829"/>
                  </a:lnTo>
                  <a:lnTo>
                    <a:pt x="36604" y="21382"/>
                  </a:lnTo>
                  <a:lnTo>
                    <a:pt x="27135" y="21382"/>
                  </a:lnTo>
                  <a:lnTo>
                    <a:pt x="25205" y="24309"/>
                  </a:lnTo>
                  <a:lnTo>
                    <a:pt x="23798" y="24309"/>
                  </a:lnTo>
                  <a:lnTo>
                    <a:pt x="22338" y="24906"/>
                  </a:lnTo>
                  <a:lnTo>
                    <a:pt x="21143" y="25862"/>
                  </a:lnTo>
                  <a:close/>
                </a:path>
                <a:path w="82550" h="33019">
                  <a:moveTo>
                    <a:pt x="13660" y="13797"/>
                  </a:moveTo>
                  <a:lnTo>
                    <a:pt x="12196" y="13797"/>
                  </a:lnTo>
                  <a:lnTo>
                    <a:pt x="12817" y="13080"/>
                  </a:lnTo>
                  <a:lnTo>
                    <a:pt x="13660" y="13797"/>
                  </a:lnTo>
                  <a:close/>
                </a:path>
                <a:path w="82550" h="33019">
                  <a:moveTo>
                    <a:pt x="12064" y="18157"/>
                  </a:moveTo>
                  <a:lnTo>
                    <a:pt x="11942" y="16902"/>
                  </a:lnTo>
                  <a:lnTo>
                    <a:pt x="11936" y="13797"/>
                  </a:lnTo>
                  <a:lnTo>
                    <a:pt x="14244" y="13797"/>
                  </a:lnTo>
                  <a:lnTo>
                    <a:pt x="12064" y="18157"/>
                  </a:lnTo>
                  <a:close/>
                </a:path>
                <a:path w="82550" h="33019">
                  <a:moveTo>
                    <a:pt x="39795" y="22696"/>
                  </a:moveTo>
                  <a:lnTo>
                    <a:pt x="39168" y="22696"/>
                  </a:lnTo>
                  <a:lnTo>
                    <a:pt x="38046" y="21920"/>
                  </a:lnTo>
                  <a:lnTo>
                    <a:pt x="36971" y="19829"/>
                  </a:lnTo>
                  <a:lnTo>
                    <a:pt x="47618" y="19829"/>
                  </a:lnTo>
                  <a:lnTo>
                    <a:pt x="47460" y="20486"/>
                  </a:lnTo>
                  <a:lnTo>
                    <a:pt x="47402" y="20725"/>
                  </a:lnTo>
                  <a:lnTo>
                    <a:pt x="41092" y="20725"/>
                  </a:lnTo>
                  <a:lnTo>
                    <a:pt x="39795" y="22696"/>
                  </a:lnTo>
                  <a:close/>
                </a:path>
                <a:path w="82550" h="33019">
                  <a:moveTo>
                    <a:pt x="46210" y="21920"/>
                  </a:moveTo>
                  <a:lnTo>
                    <a:pt x="43075" y="21920"/>
                  </a:lnTo>
                  <a:lnTo>
                    <a:pt x="41892" y="21382"/>
                  </a:lnTo>
                  <a:lnTo>
                    <a:pt x="42031" y="21382"/>
                  </a:lnTo>
                  <a:lnTo>
                    <a:pt x="41092" y="20725"/>
                  </a:lnTo>
                  <a:lnTo>
                    <a:pt x="47402" y="20725"/>
                  </a:lnTo>
                  <a:lnTo>
                    <a:pt x="47244" y="21382"/>
                  </a:lnTo>
                  <a:lnTo>
                    <a:pt x="46210" y="21920"/>
                  </a:lnTo>
                  <a:close/>
                </a:path>
                <a:path w="82550" h="33019">
                  <a:moveTo>
                    <a:pt x="25205" y="24309"/>
                  </a:moveTo>
                  <a:lnTo>
                    <a:pt x="27135" y="21382"/>
                  </a:lnTo>
                  <a:lnTo>
                    <a:pt x="26892" y="21382"/>
                  </a:lnTo>
                  <a:lnTo>
                    <a:pt x="28590" y="23831"/>
                  </a:lnTo>
                  <a:lnTo>
                    <a:pt x="27056" y="23831"/>
                  </a:lnTo>
                  <a:lnTo>
                    <a:pt x="25205" y="24309"/>
                  </a:lnTo>
                  <a:close/>
                </a:path>
                <a:path w="82550" h="33019">
                  <a:moveTo>
                    <a:pt x="29565" y="25312"/>
                  </a:moveTo>
                  <a:lnTo>
                    <a:pt x="26977" y="21382"/>
                  </a:lnTo>
                  <a:lnTo>
                    <a:pt x="36604" y="21382"/>
                  </a:lnTo>
                  <a:lnTo>
                    <a:pt x="36293" y="22696"/>
                  </a:lnTo>
                  <a:lnTo>
                    <a:pt x="32917" y="22696"/>
                  </a:lnTo>
                  <a:lnTo>
                    <a:pt x="29565" y="25312"/>
                  </a:lnTo>
                  <a:close/>
                </a:path>
                <a:path w="82550" h="33019">
                  <a:moveTo>
                    <a:pt x="45555" y="22696"/>
                  </a:moveTo>
                  <a:lnTo>
                    <a:pt x="45230" y="22696"/>
                  </a:lnTo>
                  <a:lnTo>
                    <a:pt x="44947" y="21920"/>
                  </a:lnTo>
                  <a:lnTo>
                    <a:pt x="45838" y="21920"/>
                  </a:lnTo>
                  <a:lnTo>
                    <a:pt x="45555" y="22696"/>
                  </a:lnTo>
                  <a:close/>
                </a:path>
                <a:path w="82550" h="33019">
                  <a:moveTo>
                    <a:pt x="36180" y="23174"/>
                  </a:moveTo>
                  <a:lnTo>
                    <a:pt x="35896" y="23174"/>
                  </a:lnTo>
                  <a:lnTo>
                    <a:pt x="30640" y="22696"/>
                  </a:lnTo>
                  <a:lnTo>
                    <a:pt x="36293" y="22696"/>
                  </a:lnTo>
                  <a:lnTo>
                    <a:pt x="36180" y="23174"/>
                  </a:lnTo>
                  <a:close/>
                </a:path>
                <a:path w="82550" h="33019">
                  <a:moveTo>
                    <a:pt x="39858" y="23174"/>
                  </a:moveTo>
                  <a:lnTo>
                    <a:pt x="39481" y="23174"/>
                  </a:lnTo>
                  <a:lnTo>
                    <a:pt x="39795" y="22696"/>
                  </a:lnTo>
                  <a:lnTo>
                    <a:pt x="39168" y="22696"/>
                  </a:lnTo>
                  <a:lnTo>
                    <a:pt x="39858" y="23174"/>
                  </a:lnTo>
                  <a:close/>
                </a:path>
                <a:path w="82550" h="33019">
                  <a:moveTo>
                    <a:pt x="31775" y="28669"/>
                  </a:moveTo>
                  <a:lnTo>
                    <a:pt x="19715" y="28669"/>
                  </a:lnTo>
                  <a:lnTo>
                    <a:pt x="23711" y="26519"/>
                  </a:lnTo>
                  <a:lnTo>
                    <a:pt x="24810" y="25862"/>
                  </a:lnTo>
                  <a:lnTo>
                    <a:pt x="25470" y="25312"/>
                  </a:lnTo>
                  <a:lnTo>
                    <a:pt x="25247" y="25312"/>
                  </a:lnTo>
                  <a:lnTo>
                    <a:pt x="24129" y="24727"/>
                  </a:lnTo>
                  <a:lnTo>
                    <a:pt x="25205" y="24309"/>
                  </a:lnTo>
                  <a:lnTo>
                    <a:pt x="27056" y="23831"/>
                  </a:lnTo>
                  <a:lnTo>
                    <a:pt x="27154" y="24309"/>
                  </a:lnTo>
                  <a:lnTo>
                    <a:pt x="27277" y="24906"/>
                  </a:lnTo>
                  <a:lnTo>
                    <a:pt x="27361" y="25312"/>
                  </a:lnTo>
                  <a:lnTo>
                    <a:pt x="27474" y="25862"/>
                  </a:lnTo>
                  <a:lnTo>
                    <a:pt x="29926" y="25862"/>
                  </a:lnTo>
                  <a:lnTo>
                    <a:pt x="31775" y="28669"/>
                  </a:lnTo>
                  <a:close/>
                </a:path>
                <a:path w="82550" h="33019">
                  <a:moveTo>
                    <a:pt x="29926" y="25862"/>
                  </a:moveTo>
                  <a:lnTo>
                    <a:pt x="27474" y="25862"/>
                  </a:lnTo>
                  <a:lnTo>
                    <a:pt x="30313" y="25312"/>
                  </a:lnTo>
                  <a:lnTo>
                    <a:pt x="27361" y="25312"/>
                  </a:lnTo>
                  <a:lnTo>
                    <a:pt x="27277" y="24906"/>
                  </a:lnTo>
                  <a:lnTo>
                    <a:pt x="27154" y="24309"/>
                  </a:lnTo>
                  <a:lnTo>
                    <a:pt x="27056" y="23831"/>
                  </a:lnTo>
                  <a:lnTo>
                    <a:pt x="28590" y="23831"/>
                  </a:lnTo>
                  <a:lnTo>
                    <a:pt x="29565" y="25312"/>
                  </a:lnTo>
                  <a:lnTo>
                    <a:pt x="30313" y="25312"/>
                  </a:lnTo>
                  <a:lnTo>
                    <a:pt x="27474" y="25862"/>
                  </a:lnTo>
                  <a:lnTo>
                    <a:pt x="29926" y="25862"/>
                  </a:lnTo>
                  <a:close/>
                </a:path>
                <a:path w="82550" h="33019">
                  <a:moveTo>
                    <a:pt x="28370" y="32790"/>
                  </a:moveTo>
                  <a:lnTo>
                    <a:pt x="19340" y="28669"/>
                  </a:lnTo>
                  <a:lnTo>
                    <a:pt x="27400" y="28669"/>
                  </a:lnTo>
                  <a:lnTo>
                    <a:pt x="28370" y="32790"/>
                  </a:lnTo>
                  <a:close/>
                </a:path>
              </a:pathLst>
            </a:custGeom>
            <a:solidFill>
              <a:srgbClr val="6417EB"/>
            </a:solidFill>
          </p:spPr>
          <p:txBody>
            <a:bodyPr wrap="square" lIns="0" tIns="0" rIns="0" bIns="0" rtlCol="0"/>
            <a:lstStyle/>
            <a:p>
              <a:endParaRPr/>
            </a:p>
          </p:txBody>
        </p:sp>
        <p:sp>
          <p:nvSpPr>
            <p:cNvPr id="156" name="object 156"/>
            <p:cNvSpPr/>
            <p:nvPr/>
          </p:nvSpPr>
          <p:spPr>
            <a:xfrm>
              <a:off x="14453773" y="1939055"/>
              <a:ext cx="73660" cy="34925"/>
            </a:xfrm>
            <a:custGeom>
              <a:avLst/>
              <a:gdLst/>
              <a:ahLst/>
              <a:cxnLst/>
              <a:rect l="l" t="t" r="r" b="b"/>
              <a:pathLst>
                <a:path w="73659" h="34925">
                  <a:moveTo>
                    <a:pt x="31775" y="2926"/>
                  </a:moveTo>
                  <a:lnTo>
                    <a:pt x="32982" y="895"/>
                  </a:lnTo>
                  <a:lnTo>
                    <a:pt x="33089" y="716"/>
                  </a:lnTo>
                  <a:lnTo>
                    <a:pt x="73584" y="0"/>
                  </a:lnTo>
                  <a:lnTo>
                    <a:pt x="73465" y="716"/>
                  </a:lnTo>
                  <a:lnTo>
                    <a:pt x="73446" y="895"/>
                  </a:lnTo>
                  <a:lnTo>
                    <a:pt x="36075" y="895"/>
                  </a:lnTo>
                  <a:lnTo>
                    <a:pt x="31775" y="2926"/>
                  </a:lnTo>
                  <a:close/>
                </a:path>
                <a:path w="73659" h="34925">
                  <a:moveTo>
                    <a:pt x="53702" y="11646"/>
                  </a:moveTo>
                  <a:lnTo>
                    <a:pt x="26308" y="11646"/>
                  </a:lnTo>
                  <a:lnTo>
                    <a:pt x="30042" y="9496"/>
                  </a:lnTo>
                  <a:lnTo>
                    <a:pt x="28490" y="9496"/>
                  </a:lnTo>
                  <a:lnTo>
                    <a:pt x="27193" y="5793"/>
                  </a:lnTo>
                  <a:lnTo>
                    <a:pt x="29087" y="5793"/>
                  </a:lnTo>
                  <a:lnTo>
                    <a:pt x="33447" y="3882"/>
                  </a:lnTo>
                  <a:lnTo>
                    <a:pt x="34582" y="2568"/>
                  </a:lnTo>
                  <a:lnTo>
                    <a:pt x="36075" y="895"/>
                  </a:lnTo>
                  <a:lnTo>
                    <a:pt x="73446" y="895"/>
                  </a:lnTo>
                  <a:lnTo>
                    <a:pt x="73387" y="1433"/>
                  </a:lnTo>
                  <a:lnTo>
                    <a:pt x="69343" y="1433"/>
                  </a:lnTo>
                  <a:lnTo>
                    <a:pt x="68388" y="2389"/>
                  </a:lnTo>
                  <a:lnTo>
                    <a:pt x="69761" y="3285"/>
                  </a:lnTo>
                  <a:lnTo>
                    <a:pt x="60802" y="3285"/>
                  </a:lnTo>
                  <a:lnTo>
                    <a:pt x="57338" y="4658"/>
                  </a:lnTo>
                  <a:lnTo>
                    <a:pt x="61519" y="6689"/>
                  </a:lnTo>
                  <a:lnTo>
                    <a:pt x="60205" y="7525"/>
                  </a:lnTo>
                  <a:lnTo>
                    <a:pt x="55755" y="7525"/>
                  </a:lnTo>
                  <a:lnTo>
                    <a:pt x="57013" y="9198"/>
                  </a:lnTo>
                  <a:lnTo>
                    <a:pt x="55273" y="9198"/>
                  </a:lnTo>
                  <a:lnTo>
                    <a:pt x="55474" y="9325"/>
                  </a:lnTo>
                  <a:lnTo>
                    <a:pt x="55582" y="10332"/>
                  </a:lnTo>
                  <a:lnTo>
                    <a:pt x="55666" y="10750"/>
                  </a:lnTo>
                  <a:lnTo>
                    <a:pt x="55785" y="11348"/>
                  </a:lnTo>
                  <a:lnTo>
                    <a:pt x="54053" y="11348"/>
                  </a:lnTo>
                  <a:lnTo>
                    <a:pt x="53702" y="11646"/>
                  </a:lnTo>
                  <a:close/>
                </a:path>
                <a:path w="73659" h="34925">
                  <a:moveTo>
                    <a:pt x="72987" y="5076"/>
                  </a:moveTo>
                  <a:lnTo>
                    <a:pt x="69343" y="1433"/>
                  </a:lnTo>
                  <a:lnTo>
                    <a:pt x="73387" y="1433"/>
                  </a:lnTo>
                  <a:lnTo>
                    <a:pt x="73262" y="2568"/>
                  </a:lnTo>
                  <a:lnTo>
                    <a:pt x="73164" y="3464"/>
                  </a:lnTo>
                  <a:lnTo>
                    <a:pt x="73085" y="4180"/>
                  </a:lnTo>
                  <a:lnTo>
                    <a:pt x="72987" y="5076"/>
                  </a:lnTo>
                  <a:close/>
                </a:path>
                <a:path w="73659" h="34925">
                  <a:moveTo>
                    <a:pt x="66775" y="9735"/>
                  </a:moveTo>
                  <a:lnTo>
                    <a:pt x="69881" y="3882"/>
                  </a:lnTo>
                  <a:lnTo>
                    <a:pt x="69582" y="3464"/>
                  </a:lnTo>
                  <a:lnTo>
                    <a:pt x="60802" y="3285"/>
                  </a:lnTo>
                  <a:lnTo>
                    <a:pt x="69761" y="3285"/>
                  </a:lnTo>
                  <a:lnTo>
                    <a:pt x="71135" y="4180"/>
                  </a:lnTo>
                  <a:lnTo>
                    <a:pt x="71255" y="6211"/>
                  </a:lnTo>
                  <a:lnTo>
                    <a:pt x="66775" y="9735"/>
                  </a:lnTo>
                  <a:close/>
                </a:path>
                <a:path w="73659" h="34925">
                  <a:moveTo>
                    <a:pt x="15409" y="7525"/>
                  </a:moveTo>
                  <a:lnTo>
                    <a:pt x="13457" y="7215"/>
                  </a:lnTo>
                  <a:lnTo>
                    <a:pt x="13415" y="6689"/>
                  </a:lnTo>
                  <a:lnTo>
                    <a:pt x="13319" y="5494"/>
                  </a:lnTo>
                  <a:lnTo>
                    <a:pt x="15170" y="4837"/>
                  </a:lnTo>
                  <a:lnTo>
                    <a:pt x="16508" y="5076"/>
                  </a:lnTo>
                  <a:lnTo>
                    <a:pt x="16877" y="5076"/>
                  </a:lnTo>
                  <a:lnTo>
                    <a:pt x="16220" y="6211"/>
                  </a:lnTo>
                  <a:lnTo>
                    <a:pt x="15409" y="7525"/>
                  </a:lnTo>
                  <a:close/>
                </a:path>
                <a:path w="73659" h="34925">
                  <a:moveTo>
                    <a:pt x="21097" y="10332"/>
                  </a:moveTo>
                  <a:lnTo>
                    <a:pt x="17261" y="10332"/>
                  </a:lnTo>
                  <a:lnTo>
                    <a:pt x="20247" y="6211"/>
                  </a:lnTo>
                  <a:lnTo>
                    <a:pt x="20346" y="6689"/>
                  </a:lnTo>
                  <a:lnTo>
                    <a:pt x="20454" y="7215"/>
                  </a:lnTo>
                  <a:lnTo>
                    <a:pt x="20518" y="7525"/>
                  </a:lnTo>
                  <a:lnTo>
                    <a:pt x="20641" y="8122"/>
                  </a:lnTo>
                  <a:lnTo>
                    <a:pt x="20690" y="8361"/>
                  </a:lnTo>
                  <a:lnTo>
                    <a:pt x="20789" y="8839"/>
                  </a:lnTo>
                  <a:lnTo>
                    <a:pt x="20889" y="9325"/>
                  </a:lnTo>
                  <a:lnTo>
                    <a:pt x="20974" y="9735"/>
                  </a:lnTo>
                  <a:lnTo>
                    <a:pt x="21097" y="10332"/>
                  </a:lnTo>
                  <a:close/>
                </a:path>
                <a:path w="73659" h="34925">
                  <a:moveTo>
                    <a:pt x="53280" y="12005"/>
                  </a:moveTo>
                  <a:lnTo>
                    <a:pt x="21442" y="12005"/>
                  </a:lnTo>
                  <a:lnTo>
                    <a:pt x="23950" y="11646"/>
                  </a:lnTo>
                  <a:lnTo>
                    <a:pt x="24007" y="11348"/>
                  </a:lnTo>
                  <a:lnTo>
                    <a:pt x="24121" y="10750"/>
                  </a:lnTo>
                  <a:lnTo>
                    <a:pt x="24201" y="10332"/>
                  </a:lnTo>
                  <a:lnTo>
                    <a:pt x="24258" y="10034"/>
                  </a:lnTo>
                  <a:lnTo>
                    <a:pt x="24361" y="9496"/>
                  </a:lnTo>
                  <a:lnTo>
                    <a:pt x="24486" y="8839"/>
                  </a:lnTo>
                  <a:lnTo>
                    <a:pt x="24578" y="8361"/>
                  </a:lnTo>
                  <a:lnTo>
                    <a:pt x="24623" y="8122"/>
                  </a:lnTo>
                  <a:lnTo>
                    <a:pt x="24737" y="7525"/>
                  </a:lnTo>
                  <a:lnTo>
                    <a:pt x="24797" y="7215"/>
                  </a:lnTo>
                  <a:lnTo>
                    <a:pt x="24897" y="6689"/>
                  </a:lnTo>
                  <a:lnTo>
                    <a:pt x="24988" y="6211"/>
                  </a:lnTo>
                  <a:lnTo>
                    <a:pt x="25040" y="6689"/>
                  </a:lnTo>
                  <a:lnTo>
                    <a:pt x="25150" y="7215"/>
                  </a:lnTo>
                  <a:lnTo>
                    <a:pt x="25215" y="7525"/>
                  </a:lnTo>
                  <a:lnTo>
                    <a:pt x="25340" y="8122"/>
                  </a:lnTo>
                  <a:lnTo>
                    <a:pt x="25390" y="8361"/>
                  </a:lnTo>
                  <a:lnTo>
                    <a:pt x="25489" y="8839"/>
                  </a:lnTo>
                  <a:lnTo>
                    <a:pt x="25591" y="9325"/>
                  </a:lnTo>
                  <a:lnTo>
                    <a:pt x="25676" y="9735"/>
                  </a:lnTo>
                  <a:lnTo>
                    <a:pt x="25801" y="10332"/>
                  </a:lnTo>
                  <a:lnTo>
                    <a:pt x="25888" y="10750"/>
                  </a:lnTo>
                  <a:lnTo>
                    <a:pt x="26013" y="11348"/>
                  </a:lnTo>
                  <a:lnTo>
                    <a:pt x="26076" y="11646"/>
                  </a:lnTo>
                  <a:lnTo>
                    <a:pt x="53702" y="11646"/>
                  </a:lnTo>
                  <a:lnTo>
                    <a:pt x="53280" y="12005"/>
                  </a:lnTo>
                  <a:close/>
                </a:path>
                <a:path w="73659" h="34925">
                  <a:moveTo>
                    <a:pt x="13588" y="8839"/>
                  </a:moveTo>
                  <a:lnTo>
                    <a:pt x="13278" y="8361"/>
                  </a:lnTo>
                  <a:lnTo>
                    <a:pt x="12940" y="7525"/>
                  </a:lnTo>
                  <a:lnTo>
                    <a:pt x="12814" y="7215"/>
                  </a:lnTo>
                  <a:lnTo>
                    <a:pt x="13457" y="7215"/>
                  </a:lnTo>
                  <a:lnTo>
                    <a:pt x="13550" y="8361"/>
                  </a:lnTo>
                  <a:lnTo>
                    <a:pt x="13588" y="8839"/>
                  </a:lnTo>
                  <a:close/>
                </a:path>
                <a:path w="73659" h="34925">
                  <a:moveTo>
                    <a:pt x="59548" y="7943"/>
                  </a:moveTo>
                  <a:lnTo>
                    <a:pt x="55228" y="7525"/>
                  </a:lnTo>
                  <a:lnTo>
                    <a:pt x="60205" y="7525"/>
                  </a:lnTo>
                  <a:lnTo>
                    <a:pt x="59548" y="7943"/>
                  </a:lnTo>
                  <a:close/>
                </a:path>
                <a:path w="73659" h="34925">
                  <a:moveTo>
                    <a:pt x="17261" y="10332"/>
                  </a:moveTo>
                  <a:lnTo>
                    <a:pt x="16858" y="10332"/>
                  </a:lnTo>
                  <a:lnTo>
                    <a:pt x="15409" y="8361"/>
                  </a:lnTo>
                  <a:lnTo>
                    <a:pt x="16902" y="8122"/>
                  </a:lnTo>
                  <a:lnTo>
                    <a:pt x="17019" y="8839"/>
                  </a:lnTo>
                  <a:lnTo>
                    <a:pt x="17125" y="9496"/>
                  </a:lnTo>
                  <a:lnTo>
                    <a:pt x="17212" y="10034"/>
                  </a:lnTo>
                  <a:lnTo>
                    <a:pt x="17261" y="10332"/>
                  </a:lnTo>
                  <a:close/>
                </a:path>
                <a:path w="73659" h="34925">
                  <a:moveTo>
                    <a:pt x="21245" y="11049"/>
                  </a:moveTo>
                  <a:lnTo>
                    <a:pt x="13976" y="11049"/>
                  </a:lnTo>
                  <a:lnTo>
                    <a:pt x="14208" y="10332"/>
                  </a:lnTo>
                  <a:lnTo>
                    <a:pt x="14305" y="10034"/>
                  </a:lnTo>
                  <a:lnTo>
                    <a:pt x="14402" y="9735"/>
                  </a:lnTo>
                  <a:lnTo>
                    <a:pt x="14479" y="9496"/>
                  </a:lnTo>
                  <a:lnTo>
                    <a:pt x="14576" y="9198"/>
                  </a:lnTo>
                  <a:lnTo>
                    <a:pt x="14692" y="8839"/>
                  </a:lnTo>
                  <a:lnTo>
                    <a:pt x="16817" y="10332"/>
                  </a:lnTo>
                  <a:lnTo>
                    <a:pt x="21097" y="10332"/>
                  </a:lnTo>
                  <a:lnTo>
                    <a:pt x="21183" y="10750"/>
                  </a:lnTo>
                  <a:lnTo>
                    <a:pt x="21245" y="11049"/>
                  </a:lnTo>
                  <a:close/>
                </a:path>
                <a:path w="73659" h="34925">
                  <a:moveTo>
                    <a:pt x="52859" y="12721"/>
                  </a:moveTo>
                  <a:lnTo>
                    <a:pt x="3942" y="12721"/>
                  </a:lnTo>
                  <a:lnTo>
                    <a:pt x="10930" y="12005"/>
                  </a:lnTo>
                  <a:lnTo>
                    <a:pt x="9022" y="10034"/>
                  </a:lnTo>
                  <a:lnTo>
                    <a:pt x="9234" y="10034"/>
                  </a:lnTo>
                  <a:lnTo>
                    <a:pt x="9802" y="9325"/>
                  </a:lnTo>
                  <a:lnTo>
                    <a:pt x="9904" y="9198"/>
                  </a:lnTo>
                  <a:lnTo>
                    <a:pt x="11706" y="10750"/>
                  </a:lnTo>
                  <a:lnTo>
                    <a:pt x="13885" y="10750"/>
                  </a:lnTo>
                  <a:lnTo>
                    <a:pt x="13976" y="11049"/>
                  </a:lnTo>
                  <a:lnTo>
                    <a:pt x="21245" y="11049"/>
                  </a:lnTo>
                  <a:lnTo>
                    <a:pt x="21368" y="11646"/>
                  </a:lnTo>
                  <a:lnTo>
                    <a:pt x="21442" y="12005"/>
                  </a:lnTo>
                  <a:lnTo>
                    <a:pt x="53280" y="12005"/>
                  </a:lnTo>
                  <a:lnTo>
                    <a:pt x="52859" y="12363"/>
                  </a:lnTo>
                  <a:lnTo>
                    <a:pt x="52859" y="12721"/>
                  </a:lnTo>
                  <a:close/>
                </a:path>
                <a:path w="73659" h="34925">
                  <a:moveTo>
                    <a:pt x="13453" y="9325"/>
                  </a:moveTo>
                  <a:lnTo>
                    <a:pt x="13415" y="9198"/>
                  </a:lnTo>
                  <a:lnTo>
                    <a:pt x="13617" y="9198"/>
                  </a:lnTo>
                  <a:lnTo>
                    <a:pt x="13453" y="9325"/>
                  </a:lnTo>
                  <a:close/>
                </a:path>
                <a:path w="73659" h="34925">
                  <a:moveTo>
                    <a:pt x="58055" y="12721"/>
                  </a:moveTo>
                  <a:lnTo>
                    <a:pt x="56263" y="12542"/>
                  </a:lnTo>
                  <a:lnTo>
                    <a:pt x="57535" y="10332"/>
                  </a:lnTo>
                  <a:lnTo>
                    <a:pt x="57057" y="10332"/>
                  </a:lnTo>
                  <a:lnTo>
                    <a:pt x="55743" y="9496"/>
                  </a:lnTo>
                  <a:lnTo>
                    <a:pt x="55381" y="9325"/>
                  </a:lnTo>
                  <a:lnTo>
                    <a:pt x="55355" y="9198"/>
                  </a:lnTo>
                  <a:lnTo>
                    <a:pt x="56908" y="9198"/>
                  </a:lnTo>
                  <a:lnTo>
                    <a:pt x="58246" y="10034"/>
                  </a:lnTo>
                  <a:lnTo>
                    <a:pt x="58191" y="12005"/>
                  </a:lnTo>
                  <a:lnTo>
                    <a:pt x="58089" y="12542"/>
                  </a:lnTo>
                  <a:lnTo>
                    <a:pt x="58055" y="12721"/>
                  </a:lnTo>
                  <a:close/>
                </a:path>
                <a:path w="73659" h="34925">
                  <a:moveTo>
                    <a:pt x="13885" y="10750"/>
                  </a:moveTo>
                  <a:lnTo>
                    <a:pt x="11706" y="10750"/>
                  </a:lnTo>
                  <a:lnTo>
                    <a:pt x="12542" y="10034"/>
                  </a:lnTo>
                  <a:lnTo>
                    <a:pt x="13453" y="9325"/>
                  </a:lnTo>
                  <a:lnTo>
                    <a:pt x="13578" y="9735"/>
                  </a:lnTo>
                  <a:lnTo>
                    <a:pt x="13668" y="10034"/>
                  </a:lnTo>
                  <a:lnTo>
                    <a:pt x="13759" y="10332"/>
                  </a:lnTo>
                  <a:lnTo>
                    <a:pt x="13885" y="10750"/>
                  </a:lnTo>
                  <a:close/>
                </a:path>
                <a:path w="73659" h="34925">
                  <a:moveTo>
                    <a:pt x="4837" y="15529"/>
                  </a:moveTo>
                  <a:lnTo>
                    <a:pt x="3643" y="15529"/>
                  </a:lnTo>
                  <a:lnTo>
                    <a:pt x="3067" y="13199"/>
                  </a:lnTo>
                  <a:lnTo>
                    <a:pt x="2949" y="12721"/>
                  </a:lnTo>
                  <a:lnTo>
                    <a:pt x="2861" y="12363"/>
                  </a:lnTo>
                  <a:lnTo>
                    <a:pt x="2772" y="12005"/>
                  </a:lnTo>
                  <a:lnTo>
                    <a:pt x="2684" y="11646"/>
                  </a:lnTo>
                  <a:lnTo>
                    <a:pt x="2610" y="11348"/>
                  </a:lnTo>
                  <a:lnTo>
                    <a:pt x="2536" y="11049"/>
                  </a:lnTo>
                  <a:lnTo>
                    <a:pt x="2462" y="10750"/>
                  </a:lnTo>
                  <a:lnTo>
                    <a:pt x="2359" y="10332"/>
                  </a:lnTo>
                  <a:lnTo>
                    <a:pt x="2593" y="10750"/>
                  </a:lnTo>
                  <a:lnTo>
                    <a:pt x="3696" y="12363"/>
                  </a:lnTo>
                  <a:lnTo>
                    <a:pt x="3819" y="12542"/>
                  </a:lnTo>
                  <a:lnTo>
                    <a:pt x="3942" y="12721"/>
                  </a:lnTo>
                  <a:lnTo>
                    <a:pt x="52859" y="12721"/>
                  </a:lnTo>
                  <a:lnTo>
                    <a:pt x="52859" y="13199"/>
                  </a:lnTo>
                  <a:lnTo>
                    <a:pt x="9078" y="13199"/>
                  </a:lnTo>
                  <a:lnTo>
                    <a:pt x="4061" y="13916"/>
                  </a:lnTo>
                  <a:lnTo>
                    <a:pt x="4665" y="15170"/>
                  </a:lnTo>
                  <a:lnTo>
                    <a:pt x="4751" y="15350"/>
                  </a:lnTo>
                  <a:lnTo>
                    <a:pt x="4837" y="15529"/>
                  </a:lnTo>
                  <a:close/>
                </a:path>
                <a:path w="73659" h="34925">
                  <a:moveTo>
                    <a:pt x="55845" y="12721"/>
                  </a:moveTo>
                  <a:lnTo>
                    <a:pt x="54053" y="11348"/>
                  </a:lnTo>
                  <a:lnTo>
                    <a:pt x="55785" y="11348"/>
                  </a:lnTo>
                  <a:lnTo>
                    <a:pt x="55845" y="11646"/>
                  </a:lnTo>
                  <a:lnTo>
                    <a:pt x="55917" y="12005"/>
                  </a:lnTo>
                  <a:lnTo>
                    <a:pt x="56024" y="12542"/>
                  </a:lnTo>
                  <a:lnTo>
                    <a:pt x="55845" y="12721"/>
                  </a:lnTo>
                  <a:close/>
                </a:path>
                <a:path w="73659" h="34925">
                  <a:moveTo>
                    <a:pt x="7704" y="34522"/>
                  </a:moveTo>
                  <a:lnTo>
                    <a:pt x="0" y="33328"/>
                  </a:lnTo>
                  <a:lnTo>
                    <a:pt x="3046" y="26041"/>
                  </a:lnTo>
                  <a:lnTo>
                    <a:pt x="1791" y="24846"/>
                  </a:lnTo>
                  <a:lnTo>
                    <a:pt x="1409" y="24129"/>
                  </a:lnTo>
                  <a:lnTo>
                    <a:pt x="1313" y="23950"/>
                  </a:lnTo>
                  <a:lnTo>
                    <a:pt x="2866" y="22875"/>
                  </a:lnTo>
                  <a:lnTo>
                    <a:pt x="2779" y="20247"/>
                  </a:lnTo>
                  <a:lnTo>
                    <a:pt x="4121" y="17739"/>
                  </a:lnTo>
                  <a:lnTo>
                    <a:pt x="5554" y="15708"/>
                  </a:lnTo>
                  <a:lnTo>
                    <a:pt x="5674" y="15529"/>
                  </a:lnTo>
                  <a:lnTo>
                    <a:pt x="5793" y="15350"/>
                  </a:lnTo>
                  <a:lnTo>
                    <a:pt x="5912" y="15170"/>
                  </a:lnTo>
                  <a:lnTo>
                    <a:pt x="9078" y="13199"/>
                  </a:lnTo>
                  <a:lnTo>
                    <a:pt x="52859" y="13199"/>
                  </a:lnTo>
                  <a:lnTo>
                    <a:pt x="52859" y="14215"/>
                  </a:lnTo>
                  <a:lnTo>
                    <a:pt x="41152" y="14215"/>
                  </a:lnTo>
                  <a:lnTo>
                    <a:pt x="41127" y="14394"/>
                  </a:lnTo>
                  <a:lnTo>
                    <a:pt x="41022" y="15170"/>
                  </a:lnTo>
                  <a:lnTo>
                    <a:pt x="40973" y="15529"/>
                  </a:lnTo>
                  <a:lnTo>
                    <a:pt x="47065" y="16045"/>
                  </a:lnTo>
                  <a:lnTo>
                    <a:pt x="47065" y="16365"/>
                  </a:lnTo>
                  <a:lnTo>
                    <a:pt x="42645" y="16365"/>
                  </a:lnTo>
                  <a:lnTo>
                    <a:pt x="42346" y="17321"/>
                  </a:lnTo>
                  <a:lnTo>
                    <a:pt x="42300" y="18455"/>
                  </a:lnTo>
                  <a:lnTo>
                    <a:pt x="36314" y="18455"/>
                  </a:lnTo>
                  <a:lnTo>
                    <a:pt x="35896" y="19710"/>
                  </a:lnTo>
                  <a:lnTo>
                    <a:pt x="34948" y="20546"/>
                  </a:lnTo>
                  <a:lnTo>
                    <a:pt x="33686" y="21143"/>
                  </a:lnTo>
                  <a:lnTo>
                    <a:pt x="34587" y="22397"/>
                  </a:lnTo>
                  <a:lnTo>
                    <a:pt x="27116" y="22397"/>
                  </a:lnTo>
                  <a:lnTo>
                    <a:pt x="26698" y="22577"/>
                  </a:lnTo>
                  <a:lnTo>
                    <a:pt x="26415" y="22875"/>
                  </a:lnTo>
                  <a:lnTo>
                    <a:pt x="22441" y="22875"/>
                  </a:lnTo>
                  <a:lnTo>
                    <a:pt x="19949" y="24846"/>
                  </a:lnTo>
                  <a:lnTo>
                    <a:pt x="19107" y="27056"/>
                  </a:lnTo>
                  <a:lnTo>
                    <a:pt x="11467" y="27056"/>
                  </a:lnTo>
                  <a:lnTo>
                    <a:pt x="10213" y="27295"/>
                  </a:lnTo>
                  <a:lnTo>
                    <a:pt x="10288" y="27594"/>
                  </a:lnTo>
                  <a:lnTo>
                    <a:pt x="10392" y="28012"/>
                  </a:lnTo>
                  <a:lnTo>
                    <a:pt x="9496" y="28012"/>
                  </a:lnTo>
                  <a:lnTo>
                    <a:pt x="7704" y="34522"/>
                  </a:lnTo>
                  <a:close/>
                </a:path>
                <a:path w="73659" h="34925">
                  <a:moveTo>
                    <a:pt x="47173" y="16365"/>
                  </a:moveTo>
                  <a:lnTo>
                    <a:pt x="47065" y="14215"/>
                  </a:lnTo>
                  <a:lnTo>
                    <a:pt x="52859" y="14215"/>
                  </a:lnTo>
                  <a:lnTo>
                    <a:pt x="52859" y="15170"/>
                  </a:lnTo>
                  <a:lnTo>
                    <a:pt x="49335" y="15170"/>
                  </a:lnTo>
                  <a:lnTo>
                    <a:pt x="47173" y="16365"/>
                  </a:lnTo>
                  <a:close/>
                </a:path>
                <a:path w="73659" h="34925">
                  <a:moveTo>
                    <a:pt x="54483" y="15350"/>
                  </a:moveTo>
                  <a:lnTo>
                    <a:pt x="52859" y="15350"/>
                  </a:lnTo>
                  <a:lnTo>
                    <a:pt x="54710" y="14394"/>
                  </a:lnTo>
                  <a:lnTo>
                    <a:pt x="54525" y="15170"/>
                  </a:lnTo>
                  <a:lnTo>
                    <a:pt x="54483" y="15350"/>
                  </a:lnTo>
                  <a:close/>
                </a:path>
                <a:path w="73659" h="34925">
                  <a:moveTo>
                    <a:pt x="51903" y="15708"/>
                  </a:moveTo>
                  <a:lnTo>
                    <a:pt x="49335" y="15170"/>
                  </a:lnTo>
                  <a:lnTo>
                    <a:pt x="52859" y="15170"/>
                  </a:lnTo>
                  <a:lnTo>
                    <a:pt x="52859" y="15350"/>
                  </a:lnTo>
                  <a:lnTo>
                    <a:pt x="54483" y="15350"/>
                  </a:lnTo>
                  <a:lnTo>
                    <a:pt x="54440" y="15529"/>
                  </a:lnTo>
                  <a:lnTo>
                    <a:pt x="51903" y="15708"/>
                  </a:lnTo>
                  <a:close/>
                </a:path>
                <a:path w="73659" h="34925">
                  <a:moveTo>
                    <a:pt x="43242" y="19232"/>
                  </a:moveTo>
                  <a:lnTo>
                    <a:pt x="44580" y="17321"/>
                  </a:lnTo>
                  <a:lnTo>
                    <a:pt x="44291" y="17321"/>
                  </a:lnTo>
                  <a:lnTo>
                    <a:pt x="42645" y="16365"/>
                  </a:lnTo>
                  <a:lnTo>
                    <a:pt x="47173" y="16365"/>
                  </a:lnTo>
                  <a:lnTo>
                    <a:pt x="47752" y="16045"/>
                  </a:lnTo>
                  <a:lnTo>
                    <a:pt x="48102" y="16045"/>
                  </a:lnTo>
                  <a:lnTo>
                    <a:pt x="46408" y="17739"/>
                  </a:lnTo>
                  <a:lnTo>
                    <a:pt x="46553" y="17739"/>
                  </a:lnTo>
                  <a:lnTo>
                    <a:pt x="43242" y="19232"/>
                  </a:lnTo>
                  <a:close/>
                </a:path>
                <a:path w="73659" h="34925">
                  <a:moveTo>
                    <a:pt x="38225" y="22099"/>
                  </a:moveTo>
                  <a:lnTo>
                    <a:pt x="36374" y="20546"/>
                  </a:lnTo>
                  <a:lnTo>
                    <a:pt x="36314" y="18455"/>
                  </a:lnTo>
                  <a:lnTo>
                    <a:pt x="42300" y="18455"/>
                  </a:lnTo>
                  <a:lnTo>
                    <a:pt x="42227" y="20247"/>
                  </a:lnTo>
                  <a:lnTo>
                    <a:pt x="41084" y="20247"/>
                  </a:lnTo>
                  <a:lnTo>
                    <a:pt x="40230" y="20546"/>
                  </a:lnTo>
                  <a:lnTo>
                    <a:pt x="39913" y="20546"/>
                  </a:lnTo>
                  <a:lnTo>
                    <a:pt x="38225" y="22099"/>
                  </a:lnTo>
                  <a:close/>
                </a:path>
                <a:path w="73659" h="34925">
                  <a:moveTo>
                    <a:pt x="42003" y="20546"/>
                  </a:moveTo>
                  <a:lnTo>
                    <a:pt x="41361" y="20546"/>
                  </a:lnTo>
                  <a:lnTo>
                    <a:pt x="40801" y="20247"/>
                  </a:lnTo>
                  <a:lnTo>
                    <a:pt x="42227" y="20247"/>
                  </a:lnTo>
                  <a:lnTo>
                    <a:pt x="42003" y="20546"/>
                  </a:lnTo>
                  <a:close/>
                </a:path>
                <a:path w="73659" h="34925">
                  <a:moveTo>
                    <a:pt x="30700" y="28012"/>
                  </a:moveTo>
                  <a:lnTo>
                    <a:pt x="26595" y="27295"/>
                  </a:lnTo>
                  <a:lnTo>
                    <a:pt x="26913" y="27295"/>
                  </a:lnTo>
                  <a:lnTo>
                    <a:pt x="25790" y="24488"/>
                  </a:lnTo>
                  <a:lnTo>
                    <a:pt x="27002" y="22577"/>
                  </a:lnTo>
                  <a:lnTo>
                    <a:pt x="27116" y="22397"/>
                  </a:lnTo>
                  <a:lnTo>
                    <a:pt x="34587" y="22397"/>
                  </a:lnTo>
                  <a:lnTo>
                    <a:pt x="34931" y="22875"/>
                  </a:lnTo>
                  <a:lnTo>
                    <a:pt x="35249" y="22875"/>
                  </a:lnTo>
                  <a:lnTo>
                    <a:pt x="33925" y="24129"/>
                  </a:lnTo>
                  <a:lnTo>
                    <a:pt x="30401" y="24488"/>
                  </a:lnTo>
                  <a:lnTo>
                    <a:pt x="30431" y="24846"/>
                  </a:lnTo>
                  <a:lnTo>
                    <a:pt x="30532" y="26041"/>
                  </a:lnTo>
                  <a:lnTo>
                    <a:pt x="30639" y="27295"/>
                  </a:lnTo>
                  <a:lnTo>
                    <a:pt x="30700" y="28012"/>
                  </a:lnTo>
                  <a:close/>
                </a:path>
                <a:path w="73659" h="34925">
                  <a:moveTo>
                    <a:pt x="24548" y="24846"/>
                  </a:moveTo>
                  <a:lnTo>
                    <a:pt x="22269" y="22875"/>
                  </a:lnTo>
                  <a:lnTo>
                    <a:pt x="26415" y="22875"/>
                  </a:lnTo>
                  <a:lnTo>
                    <a:pt x="24548" y="24846"/>
                  </a:lnTo>
                  <a:close/>
                </a:path>
                <a:path w="73659" h="34925">
                  <a:moveTo>
                    <a:pt x="13916" y="28012"/>
                  </a:moveTo>
                  <a:lnTo>
                    <a:pt x="13259" y="27833"/>
                  </a:lnTo>
                  <a:lnTo>
                    <a:pt x="13259" y="27594"/>
                  </a:lnTo>
                  <a:lnTo>
                    <a:pt x="13916" y="27295"/>
                  </a:lnTo>
                  <a:lnTo>
                    <a:pt x="12662" y="27056"/>
                  </a:lnTo>
                  <a:lnTo>
                    <a:pt x="19399" y="27056"/>
                  </a:lnTo>
                  <a:lnTo>
                    <a:pt x="13916" y="28012"/>
                  </a:lnTo>
                  <a:close/>
                </a:path>
                <a:path w="73659" h="34925">
                  <a:moveTo>
                    <a:pt x="10213" y="28251"/>
                  </a:moveTo>
                  <a:lnTo>
                    <a:pt x="9496" y="28012"/>
                  </a:lnTo>
                  <a:lnTo>
                    <a:pt x="10392" y="28012"/>
                  </a:lnTo>
                  <a:lnTo>
                    <a:pt x="10213" y="28251"/>
                  </a:lnTo>
                  <a:close/>
                </a:path>
              </a:pathLst>
            </a:custGeom>
            <a:solidFill>
              <a:srgbClr val="6917E7"/>
            </a:solidFill>
          </p:spPr>
          <p:txBody>
            <a:bodyPr wrap="square" lIns="0" tIns="0" rIns="0" bIns="0" rtlCol="0"/>
            <a:lstStyle/>
            <a:p>
              <a:endParaRPr/>
            </a:p>
          </p:txBody>
        </p:sp>
      </p:grpSp>
      <p:sp>
        <p:nvSpPr>
          <p:cNvPr id="157" name="object 157"/>
          <p:cNvSpPr/>
          <p:nvPr/>
        </p:nvSpPr>
        <p:spPr>
          <a:xfrm>
            <a:off x="15240235" y="2786532"/>
            <a:ext cx="52069" cy="85090"/>
          </a:xfrm>
          <a:custGeom>
            <a:avLst/>
            <a:gdLst/>
            <a:ahLst/>
            <a:cxnLst/>
            <a:rect l="l" t="t" r="r" b="b"/>
            <a:pathLst>
              <a:path w="52069" h="85089">
                <a:moveTo>
                  <a:pt x="44046" y="6723"/>
                </a:moveTo>
                <a:lnTo>
                  <a:pt x="44009" y="6443"/>
                </a:lnTo>
                <a:lnTo>
                  <a:pt x="45008" y="3301"/>
                </a:lnTo>
                <a:lnTo>
                  <a:pt x="42799" y="2539"/>
                </a:lnTo>
                <a:lnTo>
                  <a:pt x="46262" y="2158"/>
                </a:lnTo>
                <a:lnTo>
                  <a:pt x="48412" y="0"/>
                </a:lnTo>
                <a:lnTo>
                  <a:pt x="51637" y="2539"/>
                </a:lnTo>
                <a:lnTo>
                  <a:pt x="51582" y="4698"/>
                </a:lnTo>
                <a:lnTo>
                  <a:pt x="44888" y="4698"/>
                </a:lnTo>
                <a:lnTo>
                  <a:pt x="44162" y="6443"/>
                </a:lnTo>
                <a:lnTo>
                  <a:pt x="44046" y="6723"/>
                </a:lnTo>
                <a:close/>
              </a:path>
              <a:path w="52069" h="85089">
                <a:moveTo>
                  <a:pt x="51524" y="6937"/>
                </a:moveTo>
                <a:lnTo>
                  <a:pt x="46467" y="6937"/>
                </a:lnTo>
                <a:lnTo>
                  <a:pt x="44888" y="4698"/>
                </a:lnTo>
                <a:lnTo>
                  <a:pt x="51582" y="4698"/>
                </a:lnTo>
                <a:lnTo>
                  <a:pt x="51524" y="6937"/>
                </a:lnTo>
                <a:close/>
              </a:path>
              <a:path w="52069" h="85089">
                <a:moveTo>
                  <a:pt x="51370" y="13842"/>
                </a:moveTo>
                <a:lnTo>
                  <a:pt x="42379" y="13842"/>
                </a:lnTo>
                <a:lnTo>
                  <a:pt x="43037" y="13207"/>
                </a:lnTo>
                <a:lnTo>
                  <a:pt x="43903" y="8000"/>
                </a:lnTo>
                <a:lnTo>
                  <a:pt x="43957" y="6937"/>
                </a:lnTo>
                <a:lnTo>
                  <a:pt x="44117" y="6723"/>
                </a:lnTo>
                <a:lnTo>
                  <a:pt x="46050" y="6937"/>
                </a:lnTo>
                <a:lnTo>
                  <a:pt x="51524" y="6937"/>
                </a:lnTo>
                <a:lnTo>
                  <a:pt x="51458" y="9397"/>
                </a:lnTo>
                <a:lnTo>
                  <a:pt x="51370" y="13842"/>
                </a:lnTo>
                <a:close/>
              </a:path>
              <a:path w="52069" h="85089">
                <a:moveTo>
                  <a:pt x="37840" y="17652"/>
                </a:moveTo>
                <a:lnTo>
                  <a:pt x="39811" y="13207"/>
                </a:lnTo>
                <a:lnTo>
                  <a:pt x="42379" y="13842"/>
                </a:lnTo>
                <a:lnTo>
                  <a:pt x="51370" y="13842"/>
                </a:lnTo>
                <a:lnTo>
                  <a:pt x="51332" y="15747"/>
                </a:lnTo>
                <a:lnTo>
                  <a:pt x="41364" y="15747"/>
                </a:lnTo>
                <a:lnTo>
                  <a:pt x="37840" y="17652"/>
                </a:lnTo>
                <a:close/>
              </a:path>
              <a:path w="52069" h="85089">
                <a:moveTo>
                  <a:pt x="51321" y="20192"/>
                </a:moveTo>
                <a:lnTo>
                  <a:pt x="42081" y="20192"/>
                </a:lnTo>
                <a:lnTo>
                  <a:pt x="41364" y="15747"/>
                </a:lnTo>
                <a:lnTo>
                  <a:pt x="51332" y="15747"/>
                </a:lnTo>
                <a:lnTo>
                  <a:pt x="51321" y="20192"/>
                </a:lnTo>
                <a:close/>
              </a:path>
              <a:path w="52069" h="85089">
                <a:moveTo>
                  <a:pt x="51119" y="25145"/>
                </a:moveTo>
                <a:lnTo>
                  <a:pt x="42081" y="25145"/>
                </a:lnTo>
                <a:lnTo>
                  <a:pt x="41364" y="21716"/>
                </a:lnTo>
                <a:lnTo>
                  <a:pt x="37661" y="19430"/>
                </a:lnTo>
                <a:lnTo>
                  <a:pt x="42081" y="20192"/>
                </a:lnTo>
                <a:lnTo>
                  <a:pt x="51321" y="20192"/>
                </a:lnTo>
                <a:lnTo>
                  <a:pt x="51210" y="22890"/>
                </a:lnTo>
                <a:lnTo>
                  <a:pt x="51119" y="25145"/>
                </a:lnTo>
                <a:close/>
              </a:path>
              <a:path w="52069" h="85089">
                <a:moveTo>
                  <a:pt x="51078" y="26161"/>
                </a:moveTo>
                <a:lnTo>
                  <a:pt x="34734" y="26161"/>
                </a:lnTo>
                <a:lnTo>
                  <a:pt x="32350" y="22890"/>
                </a:lnTo>
                <a:lnTo>
                  <a:pt x="32868" y="22890"/>
                </a:lnTo>
                <a:lnTo>
                  <a:pt x="36885" y="21335"/>
                </a:lnTo>
                <a:lnTo>
                  <a:pt x="38676" y="22605"/>
                </a:lnTo>
                <a:lnTo>
                  <a:pt x="37183" y="24764"/>
                </a:lnTo>
                <a:lnTo>
                  <a:pt x="38796" y="25399"/>
                </a:lnTo>
                <a:lnTo>
                  <a:pt x="51110" y="25399"/>
                </a:lnTo>
                <a:lnTo>
                  <a:pt x="51078" y="26161"/>
                </a:lnTo>
                <a:close/>
              </a:path>
              <a:path w="52069" h="85089">
                <a:moveTo>
                  <a:pt x="51110" y="25399"/>
                </a:moveTo>
                <a:lnTo>
                  <a:pt x="38796" y="25399"/>
                </a:lnTo>
                <a:lnTo>
                  <a:pt x="39664" y="22890"/>
                </a:lnTo>
                <a:lnTo>
                  <a:pt x="42081" y="25145"/>
                </a:lnTo>
                <a:lnTo>
                  <a:pt x="51119" y="25145"/>
                </a:lnTo>
                <a:lnTo>
                  <a:pt x="51110" y="25399"/>
                </a:lnTo>
                <a:close/>
              </a:path>
              <a:path w="52069" h="85089">
                <a:moveTo>
                  <a:pt x="46977" y="32638"/>
                </a:moveTo>
                <a:lnTo>
                  <a:pt x="31270" y="32638"/>
                </a:lnTo>
                <a:lnTo>
                  <a:pt x="33241" y="32130"/>
                </a:lnTo>
                <a:lnTo>
                  <a:pt x="32600" y="26161"/>
                </a:lnTo>
                <a:lnTo>
                  <a:pt x="32518" y="25399"/>
                </a:lnTo>
                <a:lnTo>
                  <a:pt x="32340" y="25399"/>
                </a:lnTo>
                <a:lnTo>
                  <a:pt x="34734" y="26161"/>
                </a:lnTo>
                <a:lnTo>
                  <a:pt x="51078" y="26161"/>
                </a:lnTo>
                <a:lnTo>
                  <a:pt x="50971" y="28828"/>
                </a:lnTo>
                <a:lnTo>
                  <a:pt x="50930" y="29844"/>
                </a:lnTo>
                <a:lnTo>
                  <a:pt x="49666" y="30860"/>
                </a:lnTo>
                <a:lnTo>
                  <a:pt x="48233" y="31622"/>
                </a:lnTo>
                <a:lnTo>
                  <a:pt x="46740" y="32257"/>
                </a:lnTo>
                <a:lnTo>
                  <a:pt x="46977" y="32638"/>
                </a:lnTo>
                <a:close/>
              </a:path>
              <a:path w="52069" h="85089">
                <a:moveTo>
                  <a:pt x="31270" y="32638"/>
                </a:moveTo>
                <a:lnTo>
                  <a:pt x="28738" y="32638"/>
                </a:lnTo>
                <a:lnTo>
                  <a:pt x="29024" y="32257"/>
                </a:lnTo>
                <a:lnTo>
                  <a:pt x="29239" y="28828"/>
                </a:lnTo>
                <a:lnTo>
                  <a:pt x="31031" y="29844"/>
                </a:lnTo>
                <a:lnTo>
                  <a:pt x="31270" y="30098"/>
                </a:lnTo>
                <a:lnTo>
                  <a:pt x="31270" y="32638"/>
                </a:lnTo>
                <a:close/>
              </a:path>
              <a:path w="52069" h="85089">
                <a:moveTo>
                  <a:pt x="26384" y="35305"/>
                </a:moveTo>
                <a:lnTo>
                  <a:pt x="25357" y="35305"/>
                </a:lnTo>
                <a:lnTo>
                  <a:pt x="26554" y="32257"/>
                </a:lnTo>
                <a:lnTo>
                  <a:pt x="28239" y="32638"/>
                </a:lnTo>
                <a:lnTo>
                  <a:pt x="47053" y="32638"/>
                </a:lnTo>
                <a:lnTo>
                  <a:pt x="47452" y="33527"/>
                </a:lnTo>
                <a:lnTo>
                  <a:pt x="27268" y="33527"/>
                </a:lnTo>
                <a:lnTo>
                  <a:pt x="27388" y="34416"/>
                </a:lnTo>
                <a:lnTo>
                  <a:pt x="26384" y="35305"/>
                </a:lnTo>
                <a:close/>
              </a:path>
              <a:path w="52069" h="85089">
                <a:moveTo>
                  <a:pt x="47472" y="35940"/>
                </a:moveTo>
                <a:lnTo>
                  <a:pt x="31748" y="35940"/>
                </a:lnTo>
                <a:lnTo>
                  <a:pt x="29896" y="33527"/>
                </a:lnTo>
                <a:lnTo>
                  <a:pt x="47452" y="33527"/>
                </a:lnTo>
                <a:lnTo>
                  <a:pt x="47994" y="34416"/>
                </a:lnTo>
                <a:lnTo>
                  <a:pt x="47472" y="35940"/>
                </a:lnTo>
                <a:close/>
              </a:path>
              <a:path w="52069" h="85089">
                <a:moveTo>
                  <a:pt x="28463" y="40004"/>
                </a:moveTo>
                <a:lnTo>
                  <a:pt x="28535" y="39750"/>
                </a:lnTo>
                <a:lnTo>
                  <a:pt x="28642" y="39369"/>
                </a:lnTo>
                <a:lnTo>
                  <a:pt x="28714" y="39115"/>
                </a:lnTo>
                <a:lnTo>
                  <a:pt x="28821" y="38734"/>
                </a:lnTo>
                <a:lnTo>
                  <a:pt x="31031" y="37210"/>
                </a:lnTo>
                <a:lnTo>
                  <a:pt x="25895" y="37210"/>
                </a:lnTo>
                <a:lnTo>
                  <a:pt x="26671" y="35559"/>
                </a:lnTo>
                <a:lnTo>
                  <a:pt x="26791" y="35305"/>
                </a:lnTo>
                <a:lnTo>
                  <a:pt x="26910" y="35051"/>
                </a:lnTo>
                <a:lnTo>
                  <a:pt x="29359" y="35559"/>
                </a:lnTo>
                <a:lnTo>
                  <a:pt x="31748" y="35940"/>
                </a:lnTo>
                <a:lnTo>
                  <a:pt x="47472" y="35940"/>
                </a:lnTo>
                <a:lnTo>
                  <a:pt x="47158" y="36829"/>
                </a:lnTo>
                <a:lnTo>
                  <a:pt x="44558" y="39115"/>
                </a:lnTo>
                <a:lnTo>
                  <a:pt x="29777" y="39115"/>
                </a:lnTo>
                <a:lnTo>
                  <a:pt x="28463" y="40004"/>
                </a:lnTo>
                <a:close/>
              </a:path>
              <a:path w="52069" h="85089">
                <a:moveTo>
                  <a:pt x="43216" y="43560"/>
                </a:moveTo>
                <a:lnTo>
                  <a:pt x="30195" y="43560"/>
                </a:lnTo>
                <a:lnTo>
                  <a:pt x="30255" y="39750"/>
                </a:lnTo>
                <a:lnTo>
                  <a:pt x="29777" y="39115"/>
                </a:lnTo>
                <a:lnTo>
                  <a:pt x="44558" y="39115"/>
                </a:lnTo>
                <a:lnTo>
                  <a:pt x="44291" y="39369"/>
                </a:lnTo>
                <a:lnTo>
                  <a:pt x="45247" y="41020"/>
                </a:lnTo>
                <a:lnTo>
                  <a:pt x="44948" y="42417"/>
                </a:lnTo>
                <a:lnTo>
                  <a:pt x="43276" y="43179"/>
                </a:lnTo>
                <a:lnTo>
                  <a:pt x="43216" y="43560"/>
                </a:lnTo>
                <a:close/>
              </a:path>
              <a:path w="52069" h="85089">
                <a:moveTo>
                  <a:pt x="27687" y="44957"/>
                </a:moveTo>
                <a:lnTo>
                  <a:pt x="27543" y="44195"/>
                </a:lnTo>
                <a:lnTo>
                  <a:pt x="27423" y="43560"/>
                </a:lnTo>
                <a:lnTo>
                  <a:pt x="27351" y="43179"/>
                </a:lnTo>
                <a:lnTo>
                  <a:pt x="28105" y="42925"/>
                </a:lnTo>
                <a:lnTo>
                  <a:pt x="30195" y="43560"/>
                </a:lnTo>
                <a:lnTo>
                  <a:pt x="43216" y="43560"/>
                </a:lnTo>
                <a:lnTo>
                  <a:pt x="43146" y="44068"/>
                </a:lnTo>
                <a:lnTo>
                  <a:pt x="29120" y="44068"/>
                </a:lnTo>
                <a:lnTo>
                  <a:pt x="27687" y="44957"/>
                </a:lnTo>
                <a:close/>
              </a:path>
              <a:path w="52069" h="85089">
                <a:moveTo>
                  <a:pt x="27089" y="49021"/>
                </a:moveTo>
                <a:lnTo>
                  <a:pt x="27149" y="48640"/>
                </a:lnTo>
                <a:lnTo>
                  <a:pt x="27268" y="47878"/>
                </a:lnTo>
                <a:lnTo>
                  <a:pt x="27328" y="47497"/>
                </a:lnTo>
                <a:lnTo>
                  <a:pt x="29001" y="47243"/>
                </a:lnTo>
                <a:lnTo>
                  <a:pt x="33230" y="44957"/>
                </a:lnTo>
                <a:lnTo>
                  <a:pt x="32891" y="44957"/>
                </a:lnTo>
                <a:lnTo>
                  <a:pt x="29896" y="44195"/>
                </a:lnTo>
                <a:lnTo>
                  <a:pt x="29120" y="44068"/>
                </a:lnTo>
                <a:lnTo>
                  <a:pt x="43146" y="44068"/>
                </a:lnTo>
                <a:lnTo>
                  <a:pt x="42798" y="46100"/>
                </a:lnTo>
                <a:lnTo>
                  <a:pt x="42380" y="46862"/>
                </a:lnTo>
                <a:lnTo>
                  <a:pt x="40758" y="47878"/>
                </a:lnTo>
                <a:lnTo>
                  <a:pt x="29120" y="47878"/>
                </a:lnTo>
                <a:lnTo>
                  <a:pt x="27089" y="49021"/>
                </a:lnTo>
                <a:close/>
              </a:path>
              <a:path w="52069" h="85089">
                <a:moveTo>
                  <a:pt x="37751" y="53339"/>
                </a:moveTo>
                <a:lnTo>
                  <a:pt x="25656" y="53339"/>
                </a:lnTo>
                <a:lnTo>
                  <a:pt x="25745" y="51561"/>
                </a:lnTo>
                <a:lnTo>
                  <a:pt x="25872" y="49021"/>
                </a:lnTo>
                <a:lnTo>
                  <a:pt x="25954" y="47243"/>
                </a:lnTo>
                <a:lnTo>
                  <a:pt x="28463" y="51942"/>
                </a:lnTo>
                <a:lnTo>
                  <a:pt x="37762" y="51942"/>
                </a:lnTo>
                <a:lnTo>
                  <a:pt x="38079" y="52704"/>
                </a:lnTo>
                <a:lnTo>
                  <a:pt x="37751" y="53339"/>
                </a:lnTo>
                <a:close/>
              </a:path>
              <a:path w="52069" h="85089">
                <a:moveTo>
                  <a:pt x="37762" y="51942"/>
                </a:moveTo>
                <a:lnTo>
                  <a:pt x="28463" y="51942"/>
                </a:lnTo>
                <a:lnTo>
                  <a:pt x="29538" y="51561"/>
                </a:lnTo>
                <a:lnTo>
                  <a:pt x="29905" y="49021"/>
                </a:lnTo>
                <a:lnTo>
                  <a:pt x="29956" y="48640"/>
                </a:lnTo>
                <a:lnTo>
                  <a:pt x="29120" y="47878"/>
                </a:lnTo>
                <a:lnTo>
                  <a:pt x="40758" y="47878"/>
                </a:lnTo>
                <a:lnTo>
                  <a:pt x="36578" y="50476"/>
                </a:lnTo>
                <a:lnTo>
                  <a:pt x="35001" y="50476"/>
                </a:lnTo>
                <a:lnTo>
                  <a:pt x="37542" y="51307"/>
                </a:lnTo>
                <a:lnTo>
                  <a:pt x="37762" y="51942"/>
                </a:lnTo>
                <a:close/>
              </a:path>
              <a:path w="52069" h="85089">
                <a:moveTo>
                  <a:pt x="35205" y="58038"/>
                </a:moveTo>
                <a:lnTo>
                  <a:pt x="24342" y="58038"/>
                </a:lnTo>
                <a:lnTo>
                  <a:pt x="26611" y="57022"/>
                </a:lnTo>
                <a:lnTo>
                  <a:pt x="24342" y="54482"/>
                </a:lnTo>
                <a:lnTo>
                  <a:pt x="21561" y="54482"/>
                </a:lnTo>
                <a:lnTo>
                  <a:pt x="22242" y="50476"/>
                </a:lnTo>
                <a:lnTo>
                  <a:pt x="24760" y="53339"/>
                </a:lnTo>
                <a:lnTo>
                  <a:pt x="37751" y="53339"/>
                </a:lnTo>
                <a:lnTo>
                  <a:pt x="37183" y="54482"/>
                </a:lnTo>
                <a:lnTo>
                  <a:pt x="24342" y="54482"/>
                </a:lnTo>
                <a:lnTo>
                  <a:pt x="21475" y="54990"/>
                </a:lnTo>
                <a:lnTo>
                  <a:pt x="38770" y="54990"/>
                </a:lnTo>
                <a:lnTo>
                  <a:pt x="42738" y="56260"/>
                </a:lnTo>
                <a:lnTo>
                  <a:pt x="34058" y="56260"/>
                </a:lnTo>
                <a:lnTo>
                  <a:pt x="34735" y="57022"/>
                </a:lnTo>
                <a:lnTo>
                  <a:pt x="35088" y="57784"/>
                </a:lnTo>
                <a:lnTo>
                  <a:pt x="35205" y="58038"/>
                </a:lnTo>
                <a:close/>
              </a:path>
              <a:path w="52069" h="85089">
                <a:moveTo>
                  <a:pt x="35735" y="59054"/>
                </a:moveTo>
                <a:lnTo>
                  <a:pt x="23147" y="59054"/>
                </a:lnTo>
                <a:lnTo>
                  <a:pt x="23010" y="58292"/>
                </a:lnTo>
                <a:lnTo>
                  <a:pt x="22908" y="57784"/>
                </a:lnTo>
                <a:lnTo>
                  <a:pt x="20698" y="57022"/>
                </a:lnTo>
                <a:lnTo>
                  <a:pt x="21813" y="57022"/>
                </a:lnTo>
                <a:lnTo>
                  <a:pt x="22550" y="55879"/>
                </a:lnTo>
                <a:lnTo>
                  <a:pt x="24641" y="55244"/>
                </a:lnTo>
                <a:lnTo>
                  <a:pt x="24529" y="56260"/>
                </a:lnTo>
                <a:lnTo>
                  <a:pt x="24407" y="57403"/>
                </a:lnTo>
                <a:lnTo>
                  <a:pt x="24342" y="58038"/>
                </a:lnTo>
                <a:lnTo>
                  <a:pt x="35205" y="58038"/>
                </a:lnTo>
                <a:lnTo>
                  <a:pt x="35669" y="58927"/>
                </a:lnTo>
                <a:close/>
              </a:path>
              <a:path w="52069" h="85089">
                <a:moveTo>
                  <a:pt x="36705" y="61086"/>
                </a:moveTo>
                <a:lnTo>
                  <a:pt x="35992" y="59562"/>
                </a:lnTo>
                <a:lnTo>
                  <a:pt x="36825" y="58927"/>
                </a:lnTo>
                <a:lnTo>
                  <a:pt x="36940" y="58292"/>
                </a:lnTo>
                <a:lnTo>
                  <a:pt x="37004" y="58038"/>
                </a:lnTo>
                <a:lnTo>
                  <a:pt x="37124" y="57403"/>
                </a:lnTo>
                <a:lnTo>
                  <a:pt x="34735" y="57022"/>
                </a:lnTo>
                <a:lnTo>
                  <a:pt x="34058" y="56260"/>
                </a:lnTo>
                <a:lnTo>
                  <a:pt x="42663" y="56260"/>
                </a:lnTo>
                <a:lnTo>
                  <a:pt x="36705" y="61086"/>
                </a:lnTo>
                <a:close/>
              </a:path>
              <a:path w="52069" h="85089">
                <a:moveTo>
                  <a:pt x="35992" y="59562"/>
                </a:moveTo>
                <a:lnTo>
                  <a:pt x="34735" y="57022"/>
                </a:lnTo>
                <a:lnTo>
                  <a:pt x="37124" y="57403"/>
                </a:lnTo>
                <a:lnTo>
                  <a:pt x="36999" y="58038"/>
                </a:lnTo>
                <a:lnTo>
                  <a:pt x="36949" y="58292"/>
                </a:lnTo>
                <a:lnTo>
                  <a:pt x="36825" y="58927"/>
                </a:lnTo>
                <a:lnTo>
                  <a:pt x="35992" y="59562"/>
                </a:lnTo>
                <a:close/>
              </a:path>
              <a:path w="52069" h="85089">
                <a:moveTo>
                  <a:pt x="35054" y="60324"/>
                </a:moveTo>
                <a:lnTo>
                  <a:pt x="20340" y="60324"/>
                </a:lnTo>
                <a:lnTo>
                  <a:pt x="21415" y="60070"/>
                </a:lnTo>
                <a:lnTo>
                  <a:pt x="20855" y="60070"/>
                </a:lnTo>
                <a:lnTo>
                  <a:pt x="20766" y="59562"/>
                </a:lnTo>
                <a:lnTo>
                  <a:pt x="20579" y="59054"/>
                </a:lnTo>
                <a:lnTo>
                  <a:pt x="20699" y="58673"/>
                </a:lnTo>
                <a:lnTo>
                  <a:pt x="21774" y="58292"/>
                </a:lnTo>
                <a:lnTo>
                  <a:pt x="22520" y="58673"/>
                </a:lnTo>
                <a:lnTo>
                  <a:pt x="23147" y="59054"/>
                </a:lnTo>
                <a:lnTo>
                  <a:pt x="35735" y="59054"/>
                </a:lnTo>
                <a:lnTo>
                  <a:pt x="35992" y="59562"/>
                </a:lnTo>
                <a:lnTo>
                  <a:pt x="35054" y="60324"/>
                </a:lnTo>
                <a:close/>
              </a:path>
              <a:path w="52069" h="85089">
                <a:moveTo>
                  <a:pt x="11739" y="66674"/>
                </a:moveTo>
                <a:lnTo>
                  <a:pt x="11850" y="66293"/>
                </a:lnTo>
                <a:lnTo>
                  <a:pt x="11998" y="65785"/>
                </a:lnTo>
                <a:lnTo>
                  <a:pt x="18489" y="62864"/>
                </a:lnTo>
                <a:lnTo>
                  <a:pt x="18718" y="61467"/>
                </a:lnTo>
                <a:lnTo>
                  <a:pt x="18374" y="61086"/>
                </a:lnTo>
                <a:lnTo>
                  <a:pt x="16786" y="61086"/>
                </a:lnTo>
                <a:lnTo>
                  <a:pt x="16577" y="60832"/>
                </a:lnTo>
                <a:lnTo>
                  <a:pt x="18429" y="60070"/>
                </a:lnTo>
                <a:lnTo>
                  <a:pt x="18795" y="59054"/>
                </a:lnTo>
                <a:lnTo>
                  <a:pt x="19075" y="59562"/>
                </a:lnTo>
                <a:lnTo>
                  <a:pt x="19205" y="59943"/>
                </a:lnTo>
                <a:lnTo>
                  <a:pt x="20340" y="60324"/>
                </a:lnTo>
                <a:lnTo>
                  <a:pt x="35054" y="60324"/>
                </a:lnTo>
                <a:lnTo>
                  <a:pt x="34143" y="61086"/>
                </a:lnTo>
                <a:lnTo>
                  <a:pt x="33779" y="61467"/>
                </a:lnTo>
                <a:lnTo>
                  <a:pt x="35343" y="64388"/>
                </a:lnTo>
                <a:lnTo>
                  <a:pt x="18814" y="64388"/>
                </a:lnTo>
                <a:lnTo>
                  <a:pt x="18548" y="65023"/>
                </a:lnTo>
                <a:lnTo>
                  <a:pt x="18569" y="65785"/>
                </a:lnTo>
                <a:lnTo>
                  <a:pt x="13352" y="65785"/>
                </a:lnTo>
                <a:lnTo>
                  <a:pt x="11739" y="66674"/>
                </a:lnTo>
                <a:close/>
              </a:path>
              <a:path w="52069" h="85089">
                <a:moveTo>
                  <a:pt x="17100" y="61467"/>
                </a:moveTo>
                <a:lnTo>
                  <a:pt x="0" y="61467"/>
                </a:lnTo>
                <a:lnTo>
                  <a:pt x="50987" y="61086"/>
                </a:lnTo>
                <a:lnTo>
                  <a:pt x="16786" y="61086"/>
                </a:lnTo>
                <a:lnTo>
                  <a:pt x="17100" y="61467"/>
                </a:lnTo>
                <a:close/>
              </a:path>
              <a:path w="52069" h="85089">
                <a:moveTo>
                  <a:pt x="20041" y="64642"/>
                </a:moveTo>
                <a:lnTo>
                  <a:pt x="19265" y="64388"/>
                </a:lnTo>
                <a:lnTo>
                  <a:pt x="22670" y="64388"/>
                </a:lnTo>
                <a:lnTo>
                  <a:pt x="20041" y="64642"/>
                </a:lnTo>
                <a:close/>
              </a:path>
              <a:path w="52069" h="85089">
                <a:moveTo>
                  <a:pt x="20410" y="69087"/>
                </a:moveTo>
                <a:lnTo>
                  <a:pt x="18070" y="66293"/>
                </a:lnTo>
                <a:lnTo>
                  <a:pt x="21475" y="65785"/>
                </a:lnTo>
                <a:lnTo>
                  <a:pt x="21427" y="65277"/>
                </a:lnTo>
                <a:lnTo>
                  <a:pt x="21344" y="64388"/>
                </a:lnTo>
                <a:lnTo>
                  <a:pt x="35416" y="64388"/>
                </a:lnTo>
                <a:lnTo>
                  <a:pt x="35869" y="65277"/>
                </a:lnTo>
                <a:lnTo>
                  <a:pt x="37183" y="67055"/>
                </a:lnTo>
                <a:lnTo>
                  <a:pt x="37183" y="67690"/>
                </a:lnTo>
                <a:lnTo>
                  <a:pt x="22371" y="67690"/>
                </a:lnTo>
                <a:lnTo>
                  <a:pt x="20410" y="69087"/>
                </a:lnTo>
                <a:close/>
              </a:path>
              <a:path w="52069" h="85089">
                <a:moveTo>
                  <a:pt x="14666" y="70357"/>
                </a:moveTo>
                <a:lnTo>
                  <a:pt x="13352" y="68833"/>
                </a:lnTo>
                <a:lnTo>
                  <a:pt x="13352" y="65785"/>
                </a:lnTo>
                <a:lnTo>
                  <a:pt x="16366" y="65785"/>
                </a:lnTo>
                <a:lnTo>
                  <a:pt x="14606" y="67055"/>
                </a:lnTo>
                <a:lnTo>
                  <a:pt x="14862" y="67690"/>
                </a:lnTo>
                <a:lnTo>
                  <a:pt x="14985" y="68325"/>
                </a:lnTo>
                <a:lnTo>
                  <a:pt x="15105" y="69849"/>
                </a:lnTo>
                <a:lnTo>
                  <a:pt x="15144" y="70103"/>
                </a:lnTo>
                <a:lnTo>
                  <a:pt x="14666" y="70357"/>
                </a:lnTo>
                <a:close/>
              </a:path>
              <a:path w="52069" h="85089">
                <a:moveTo>
                  <a:pt x="17772" y="66166"/>
                </a:moveTo>
                <a:lnTo>
                  <a:pt x="15980" y="65785"/>
                </a:lnTo>
                <a:lnTo>
                  <a:pt x="18704" y="65785"/>
                </a:lnTo>
                <a:lnTo>
                  <a:pt x="17772" y="66166"/>
                </a:lnTo>
                <a:close/>
              </a:path>
              <a:path w="52069" h="85089">
                <a:moveTo>
                  <a:pt x="35063" y="69849"/>
                </a:moveTo>
                <a:lnTo>
                  <a:pt x="21117" y="69849"/>
                </a:lnTo>
                <a:lnTo>
                  <a:pt x="20918" y="69595"/>
                </a:lnTo>
                <a:lnTo>
                  <a:pt x="20755" y="69468"/>
                </a:lnTo>
                <a:lnTo>
                  <a:pt x="22371" y="67690"/>
                </a:lnTo>
                <a:lnTo>
                  <a:pt x="37183" y="67690"/>
                </a:lnTo>
                <a:lnTo>
                  <a:pt x="37183" y="68325"/>
                </a:lnTo>
                <a:lnTo>
                  <a:pt x="35392" y="69595"/>
                </a:lnTo>
                <a:lnTo>
                  <a:pt x="35063" y="69849"/>
                </a:lnTo>
                <a:close/>
              </a:path>
              <a:path w="52069" h="85089">
                <a:moveTo>
                  <a:pt x="16398" y="71754"/>
                </a:moveTo>
                <a:lnTo>
                  <a:pt x="16338" y="68071"/>
                </a:lnTo>
                <a:lnTo>
                  <a:pt x="19901" y="69468"/>
                </a:lnTo>
                <a:lnTo>
                  <a:pt x="16398" y="71754"/>
                </a:lnTo>
                <a:close/>
              </a:path>
              <a:path w="52069" h="85089">
                <a:moveTo>
                  <a:pt x="20523" y="69595"/>
                </a:moveTo>
                <a:lnTo>
                  <a:pt x="19901" y="69468"/>
                </a:lnTo>
                <a:lnTo>
                  <a:pt x="20410" y="69087"/>
                </a:lnTo>
                <a:lnTo>
                  <a:pt x="20710" y="69468"/>
                </a:lnTo>
                <a:lnTo>
                  <a:pt x="20523" y="69595"/>
                </a:lnTo>
                <a:close/>
              </a:path>
              <a:path w="52069" h="85089">
                <a:moveTo>
                  <a:pt x="18011" y="79374"/>
                </a:moveTo>
                <a:lnTo>
                  <a:pt x="15443" y="78358"/>
                </a:lnTo>
                <a:lnTo>
                  <a:pt x="17832" y="72389"/>
                </a:lnTo>
                <a:lnTo>
                  <a:pt x="20523" y="69595"/>
                </a:lnTo>
                <a:lnTo>
                  <a:pt x="21117" y="69849"/>
                </a:lnTo>
                <a:lnTo>
                  <a:pt x="35063" y="69849"/>
                </a:lnTo>
                <a:lnTo>
                  <a:pt x="30434" y="73532"/>
                </a:lnTo>
                <a:lnTo>
                  <a:pt x="33540" y="75056"/>
                </a:lnTo>
                <a:lnTo>
                  <a:pt x="34034" y="76834"/>
                </a:lnTo>
                <a:lnTo>
                  <a:pt x="23745" y="76834"/>
                </a:lnTo>
                <a:lnTo>
                  <a:pt x="18011" y="79374"/>
                </a:lnTo>
                <a:close/>
              </a:path>
              <a:path w="52069" h="85089">
                <a:moveTo>
                  <a:pt x="25835" y="78231"/>
                </a:moveTo>
                <a:lnTo>
                  <a:pt x="24402" y="77977"/>
                </a:lnTo>
                <a:lnTo>
                  <a:pt x="23745" y="76834"/>
                </a:lnTo>
                <a:lnTo>
                  <a:pt x="34034" y="76834"/>
                </a:lnTo>
                <a:lnTo>
                  <a:pt x="34161" y="77342"/>
                </a:lnTo>
                <a:lnTo>
                  <a:pt x="27866" y="77342"/>
                </a:lnTo>
                <a:lnTo>
                  <a:pt x="25835" y="78231"/>
                </a:lnTo>
                <a:close/>
              </a:path>
              <a:path w="52069" h="85089">
                <a:moveTo>
                  <a:pt x="29299" y="84581"/>
                </a:moveTo>
                <a:lnTo>
                  <a:pt x="28067" y="78358"/>
                </a:lnTo>
                <a:lnTo>
                  <a:pt x="27992" y="77977"/>
                </a:lnTo>
                <a:lnTo>
                  <a:pt x="27866" y="77342"/>
                </a:lnTo>
                <a:lnTo>
                  <a:pt x="34161" y="77342"/>
                </a:lnTo>
                <a:lnTo>
                  <a:pt x="34719" y="79374"/>
                </a:lnTo>
                <a:lnTo>
                  <a:pt x="29299" y="84581"/>
                </a:lnTo>
                <a:close/>
              </a:path>
            </a:pathLst>
          </a:custGeom>
          <a:solidFill>
            <a:srgbClr val="E6327D"/>
          </a:solidFill>
        </p:spPr>
        <p:txBody>
          <a:bodyPr wrap="square" lIns="0" tIns="0" rIns="0" bIns="0" rtlCol="0"/>
          <a:lstStyle/>
          <a:p>
            <a:endParaRPr/>
          </a:p>
        </p:txBody>
      </p:sp>
      <p:sp>
        <p:nvSpPr>
          <p:cNvPr id="158" name="object 158"/>
          <p:cNvSpPr/>
          <p:nvPr/>
        </p:nvSpPr>
        <p:spPr>
          <a:xfrm>
            <a:off x="14031559" y="2751950"/>
            <a:ext cx="59055" cy="43180"/>
          </a:xfrm>
          <a:custGeom>
            <a:avLst/>
            <a:gdLst/>
            <a:ahLst/>
            <a:cxnLst/>
            <a:rect l="l" t="t" r="r" b="b"/>
            <a:pathLst>
              <a:path w="59055" h="43180">
                <a:moveTo>
                  <a:pt x="50458" y="5673"/>
                </a:moveTo>
                <a:lnTo>
                  <a:pt x="44686" y="5673"/>
                </a:lnTo>
                <a:lnTo>
                  <a:pt x="44138" y="4359"/>
                </a:lnTo>
                <a:lnTo>
                  <a:pt x="44317" y="4180"/>
                </a:lnTo>
                <a:lnTo>
                  <a:pt x="45393" y="0"/>
                </a:lnTo>
                <a:lnTo>
                  <a:pt x="50947" y="2150"/>
                </a:lnTo>
                <a:lnTo>
                  <a:pt x="50773" y="3404"/>
                </a:lnTo>
                <a:lnTo>
                  <a:pt x="50665" y="4180"/>
                </a:lnTo>
                <a:lnTo>
                  <a:pt x="50640" y="4359"/>
                </a:lnTo>
                <a:lnTo>
                  <a:pt x="50532" y="5136"/>
                </a:lnTo>
                <a:lnTo>
                  <a:pt x="50458" y="5673"/>
                </a:lnTo>
                <a:close/>
              </a:path>
              <a:path w="59055" h="43180">
                <a:moveTo>
                  <a:pt x="43860" y="5136"/>
                </a:moveTo>
                <a:lnTo>
                  <a:pt x="42526" y="5136"/>
                </a:lnTo>
                <a:lnTo>
                  <a:pt x="43541" y="3404"/>
                </a:lnTo>
                <a:lnTo>
                  <a:pt x="43860" y="5136"/>
                </a:lnTo>
                <a:close/>
              </a:path>
              <a:path w="59055" h="43180">
                <a:moveTo>
                  <a:pt x="56604" y="13020"/>
                </a:moveTo>
                <a:lnTo>
                  <a:pt x="35537" y="13020"/>
                </a:lnTo>
                <a:lnTo>
                  <a:pt x="37210" y="10272"/>
                </a:lnTo>
                <a:lnTo>
                  <a:pt x="38524" y="7107"/>
                </a:lnTo>
                <a:lnTo>
                  <a:pt x="42167" y="7107"/>
                </a:lnTo>
                <a:lnTo>
                  <a:pt x="40765" y="4359"/>
                </a:lnTo>
                <a:lnTo>
                  <a:pt x="40674" y="4180"/>
                </a:lnTo>
                <a:lnTo>
                  <a:pt x="42526" y="5136"/>
                </a:lnTo>
                <a:lnTo>
                  <a:pt x="43860" y="5136"/>
                </a:lnTo>
                <a:lnTo>
                  <a:pt x="43959" y="5673"/>
                </a:lnTo>
                <a:lnTo>
                  <a:pt x="50458" y="5673"/>
                </a:lnTo>
                <a:lnTo>
                  <a:pt x="50350" y="6450"/>
                </a:lnTo>
                <a:lnTo>
                  <a:pt x="49036" y="7645"/>
                </a:lnTo>
                <a:lnTo>
                  <a:pt x="47005" y="10691"/>
                </a:lnTo>
                <a:lnTo>
                  <a:pt x="55637" y="10691"/>
                </a:lnTo>
                <a:lnTo>
                  <a:pt x="58356" y="12064"/>
                </a:lnTo>
                <a:lnTo>
                  <a:pt x="58876" y="12064"/>
                </a:lnTo>
                <a:lnTo>
                  <a:pt x="56604" y="13020"/>
                </a:lnTo>
                <a:close/>
              </a:path>
              <a:path w="59055" h="43180">
                <a:moveTo>
                  <a:pt x="14513" y="13319"/>
                </a:moveTo>
                <a:lnTo>
                  <a:pt x="14200" y="12064"/>
                </a:lnTo>
                <a:lnTo>
                  <a:pt x="14187" y="11168"/>
                </a:lnTo>
                <a:lnTo>
                  <a:pt x="17321" y="7465"/>
                </a:lnTo>
                <a:lnTo>
                  <a:pt x="17729" y="8600"/>
                </a:lnTo>
                <a:lnTo>
                  <a:pt x="17728" y="9424"/>
                </a:lnTo>
                <a:lnTo>
                  <a:pt x="17241" y="11168"/>
                </a:lnTo>
                <a:lnTo>
                  <a:pt x="17141" y="11527"/>
                </a:lnTo>
                <a:lnTo>
                  <a:pt x="19522" y="11527"/>
                </a:lnTo>
                <a:lnTo>
                  <a:pt x="19112" y="12064"/>
                </a:lnTo>
                <a:lnTo>
                  <a:pt x="17963" y="12064"/>
                </a:lnTo>
                <a:lnTo>
                  <a:pt x="14513" y="13319"/>
                </a:lnTo>
                <a:close/>
              </a:path>
              <a:path w="59055" h="43180">
                <a:moveTo>
                  <a:pt x="55894" y="13319"/>
                </a:moveTo>
                <a:lnTo>
                  <a:pt x="26714" y="13319"/>
                </a:lnTo>
                <a:lnTo>
                  <a:pt x="31048" y="11527"/>
                </a:lnTo>
                <a:lnTo>
                  <a:pt x="30742" y="11527"/>
                </a:lnTo>
                <a:lnTo>
                  <a:pt x="30619" y="10691"/>
                </a:lnTo>
                <a:lnTo>
                  <a:pt x="30515" y="9974"/>
                </a:lnTo>
                <a:lnTo>
                  <a:pt x="30401" y="7883"/>
                </a:lnTo>
                <a:lnTo>
                  <a:pt x="32133" y="8839"/>
                </a:lnTo>
                <a:lnTo>
                  <a:pt x="36923" y="9424"/>
                </a:lnTo>
                <a:lnTo>
                  <a:pt x="37782" y="9424"/>
                </a:lnTo>
                <a:lnTo>
                  <a:pt x="33328" y="11168"/>
                </a:lnTo>
                <a:lnTo>
                  <a:pt x="35537" y="13020"/>
                </a:lnTo>
                <a:lnTo>
                  <a:pt x="56604" y="13020"/>
                </a:lnTo>
                <a:lnTo>
                  <a:pt x="55894" y="13319"/>
                </a:lnTo>
                <a:close/>
              </a:path>
              <a:path w="59055" h="43180">
                <a:moveTo>
                  <a:pt x="48746" y="15947"/>
                </a:moveTo>
                <a:lnTo>
                  <a:pt x="20068" y="15947"/>
                </a:lnTo>
                <a:lnTo>
                  <a:pt x="21615" y="14454"/>
                </a:lnTo>
                <a:lnTo>
                  <a:pt x="21757" y="14215"/>
                </a:lnTo>
                <a:lnTo>
                  <a:pt x="20725" y="12781"/>
                </a:lnTo>
                <a:lnTo>
                  <a:pt x="21679" y="11527"/>
                </a:lnTo>
                <a:lnTo>
                  <a:pt x="25513" y="11527"/>
                </a:lnTo>
                <a:lnTo>
                  <a:pt x="25483" y="11168"/>
                </a:lnTo>
                <a:lnTo>
                  <a:pt x="25381" y="9974"/>
                </a:lnTo>
                <a:lnTo>
                  <a:pt x="25264" y="8600"/>
                </a:lnTo>
                <a:lnTo>
                  <a:pt x="27594" y="8839"/>
                </a:lnTo>
                <a:lnTo>
                  <a:pt x="26816" y="12781"/>
                </a:lnTo>
                <a:lnTo>
                  <a:pt x="26710" y="13319"/>
                </a:lnTo>
                <a:lnTo>
                  <a:pt x="55894" y="13319"/>
                </a:lnTo>
                <a:lnTo>
                  <a:pt x="52202" y="14872"/>
                </a:lnTo>
                <a:lnTo>
                  <a:pt x="49094" y="14872"/>
                </a:lnTo>
                <a:lnTo>
                  <a:pt x="48881" y="15529"/>
                </a:lnTo>
                <a:lnTo>
                  <a:pt x="48823" y="15708"/>
                </a:lnTo>
                <a:lnTo>
                  <a:pt x="48746" y="15947"/>
                </a:lnTo>
                <a:close/>
              </a:path>
              <a:path w="59055" h="43180">
                <a:moveTo>
                  <a:pt x="55637" y="10691"/>
                </a:moveTo>
                <a:lnTo>
                  <a:pt x="47005" y="10691"/>
                </a:lnTo>
                <a:lnTo>
                  <a:pt x="50171" y="9138"/>
                </a:lnTo>
                <a:lnTo>
                  <a:pt x="51664" y="9974"/>
                </a:lnTo>
                <a:lnTo>
                  <a:pt x="54218" y="9974"/>
                </a:lnTo>
                <a:lnTo>
                  <a:pt x="55637" y="10691"/>
                </a:lnTo>
                <a:close/>
              </a:path>
              <a:path w="59055" h="43180">
                <a:moveTo>
                  <a:pt x="54218" y="9974"/>
                </a:moveTo>
                <a:lnTo>
                  <a:pt x="51664" y="9974"/>
                </a:lnTo>
                <a:lnTo>
                  <a:pt x="52339" y="9424"/>
                </a:lnTo>
                <a:lnTo>
                  <a:pt x="53127" y="9138"/>
                </a:lnTo>
                <a:lnTo>
                  <a:pt x="52562" y="9138"/>
                </a:lnTo>
                <a:lnTo>
                  <a:pt x="54218" y="9974"/>
                </a:lnTo>
                <a:close/>
              </a:path>
              <a:path w="59055" h="43180">
                <a:moveTo>
                  <a:pt x="19522" y="11527"/>
                </a:moveTo>
                <a:lnTo>
                  <a:pt x="17141" y="11527"/>
                </a:lnTo>
                <a:lnTo>
                  <a:pt x="20556" y="10691"/>
                </a:lnTo>
                <a:lnTo>
                  <a:pt x="20159" y="10691"/>
                </a:lnTo>
                <a:lnTo>
                  <a:pt x="19522" y="11527"/>
                </a:lnTo>
                <a:close/>
              </a:path>
              <a:path w="59055" h="43180">
                <a:moveTo>
                  <a:pt x="19803" y="14872"/>
                </a:moveTo>
                <a:lnTo>
                  <a:pt x="13790" y="14872"/>
                </a:lnTo>
                <a:lnTo>
                  <a:pt x="17082" y="14454"/>
                </a:lnTo>
                <a:lnTo>
                  <a:pt x="17817" y="12064"/>
                </a:lnTo>
                <a:lnTo>
                  <a:pt x="19112" y="12064"/>
                </a:lnTo>
                <a:lnTo>
                  <a:pt x="19289" y="12781"/>
                </a:lnTo>
                <a:lnTo>
                  <a:pt x="19348" y="13020"/>
                </a:lnTo>
                <a:lnTo>
                  <a:pt x="19421" y="13319"/>
                </a:lnTo>
                <a:lnTo>
                  <a:pt x="19524" y="13737"/>
                </a:lnTo>
                <a:lnTo>
                  <a:pt x="19642" y="14215"/>
                </a:lnTo>
                <a:lnTo>
                  <a:pt x="19700" y="14454"/>
                </a:lnTo>
                <a:lnTo>
                  <a:pt x="19803" y="14872"/>
                </a:lnTo>
                <a:close/>
              </a:path>
              <a:path w="59055" h="43180">
                <a:moveTo>
                  <a:pt x="3114" y="17798"/>
                </a:moveTo>
                <a:lnTo>
                  <a:pt x="3105" y="17559"/>
                </a:lnTo>
                <a:lnTo>
                  <a:pt x="0" y="15708"/>
                </a:lnTo>
                <a:lnTo>
                  <a:pt x="119" y="13737"/>
                </a:lnTo>
                <a:lnTo>
                  <a:pt x="621" y="13319"/>
                </a:lnTo>
                <a:lnTo>
                  <a:pt x="18" y="13319"/>
                </a:lnTo>
                <a:lnTo>
                  <a:pt x="3464" y="14215"/>
                </a:lnTo>
                <a:lnTo>
                  <a:pt x="4300" y="15529"/>
                </a:lnTo>
                <a:lnTo>
                  <a:pt x="3238" y="17559"/>
                </a:lnTo>
                <a:lnTo>
                  <a:pt x="3114" y="17798"/>
                </a:lnTo>
                <a:close/>
              </a:path>
              <a:path w="59055" h="43180">
                <a:moveTo>
                  <a:pt x="2866" y="42346"/>
                </a:moveTo>
                <a:lnTo>
                  <a:pt x="836" y="41689"/>
                </a:lnTo>
                <a:lnTo>
                  <a:pt x="804" y="40913"/>
                </a:lnTo>
                <a:lnTo>
                  <a:pt x="685" y="38046"/>
                </a:lnTo>
                <a:lnTo>
                  <a:pt x="613" y="36314"/>
                </a:lnTo>
                <a:lnTo>
                  <a:pt x="515" y="33984"/>
                </a:lnTo>
                <a:lnTo>
                  <a:pt x="391" y="31356"/>
                </a:lnTo>
                <a:lnTo>
                  <a:pt x="298" y="29385"/>
                </a:lnTo>
                <a:lnTo>
                  <a:pt x="209" y="26339"/>
                </a:lnTo>
                <a:lnTo>
                  <a:pt x="119" y="23293"/>
                </a:lnTo>
                <a:lnTo>
                  <a:pt x="1134" y="22875"/>
                </a:lnTo>
                <a:lnTo>
                  <a:pt x="3046" y="18336"/>
                </a:lnTo>
                <a:lnTo>
                  <a:pt x="3066" y="18157"/>
                </a:lnTo>
                <a:lnTo>
                  <a:pt x="4539" y="18157"/>
                </a:lnTo>
                <a:lnTo>
                  <a:pt x="6267" y="14454"/>
                </a:lnTo>
                <a:lnTo>
                  <a:pt x="3844" y="14454"/>
                </a:lnTo>
                <a:lnTo>
                  <a:pt x="12133" y="14872"/>
                </a:lnTo>
                <a:lnTo>
                  <a:pt x="19803" y="14872"/>
                </a:lnTo>
                <a:lnTo>
                  <a:pt x="19965" y="15529"/>
                </a:lnTo>
                <a:lnTo>
                  <a:pt x="20068" y="15947"/>
                </a:lnTo>
                <a:lnTo>
                  <a:pt x="48746" y="15947"/>
                </a:lnTo>
                <a:lnTo>
                  <a:pt x="48379" y="17081"/>
                </a:lnTo>
                <a:lnTo>
                  <a:pt x="45094" y="22517"/>
                </a:lnTo>
                <a:lnTo>
                  <a:pt x="39718" y="22517"/>
                </a:lnTo>
                <a:lnTo>
                  <a:pt x="39286" y="22875"/>
                </a:lnTo>
                <a:lnTo>
                  <a:pt x="34987" y="22875"/>
                </a:lnTo>
                <a:lnTo>
                  <a:pt x="35358" y="26339"/>
                </a:lnTo>
                <a:lnTo>
                  <a:pt x="34283" y="28310"/>
                </a:lnTo>
                <a:lnTo>
                  <a:pt x="31894" y="28967"/>
                </a:lnTo>
                <a:lnTo>
                  <a:pt x="31237" y="30938"/>
                </a:lnTo>
                <a:lnTo>
                  <a:pt x="22694" y="30938"/>
                </a:lnTo>
                <a:lnTo>
                  <a:pt x="21056" y="34343"/>
                </a:lnTo>
                <a:lnTo>
                  <a:pt x="13677" y="34343"/>
                </a:lnTo>
                <a:lnTo>
                  <a:pt x="13800" y="36314"/>
                </a:lnTo>
                <a:lnTo>
                  <a:pt x="8122" y="36314"/>
                </a:lnTo>
                <a:lnTo>
                  <a:pt x="6629" y="37329"/>
                </a:lnTo>
                <a:lnTo>
                  <a:pt x="4778" y="40913"/>
                </a:lnTo>
                <a:lnTo>
                  <a:pt x="2866" y="42346"/>
                </a:lnTo>
                <a:close/>
              </a:path>
              <a:path w="59055" h="43180">
                <a:moveTo>
                  <a:pt x="3066" y="18157"/>
                </a:moveTo>
                <a:lnTo>
                  <a:pt x="2926" y="18157"/>
                </a:lnTo>
                <a:lnTo>
                  <a:pt x="3114" y="17798"/>
                </a:lnTo>
                <a:lnTo>
                  <a:pt x="3066" y="18157"/>
                </a:lnTo>
                <a:close/>
              </a:path>
              <a:path w="59055" h="43180">
                <a:moveTo>
                  <a:pt x="43740" y="22875"/>
                </a:moveTo>
                <a:lnTo>
                  <a:pt x="41948" y="22875"/>
                </a:lnTo>
                <a:lnTo>
                  <a:pt x="39718" y="22517"/>
                </a:lnTo>
                <a:lnTo>
                  <a:pt x="45094" y="22517"/>
                </a:lnTo>
                <a:lnTo>
                  <a:pt x="43740" y="22875"/>
                </a:lnTo>
                <a:close/>
              </a:path>
              <a:path w="59055" h="43180">
                <a:moveTo>
                  <a:pt x="36433" y="24129"/>
                </a:moveTo>
                <a:lnTo>
                  <a:pt x="34849" y="22875"/>
                </a:lnTo>
                <a:lnTo>
                  <a:pt x="39286" y="22875"/>
                </a:lnTo>
                <a:lnTo>
                  <a:pt x="37986" y="23950"/>
                </a:lnTo>
                <a:lnTo>
                  <a:pt x="36433" y="24129"/>
                </a:lnTo>
                <a:close/>
              </a:path>
              <a:path w="59055" h="43180">
                <a:moveTo>
                  <a:pt x="26817" y="33984"/>
                </a:moveTo>
                <a:lnTo>
                  <a:pt x="24070" y="32670"/>
                </a:lnTo>
                <a:lnTo>
                  <a:pt x="22530" y="30938"/>
                </a:lnTo>
                <a:lnTo>
                  <a:pt x="31126" y="30938"/>
                </a:lnTo>
                <a:lnTo>
                  <a:pt x="30850" y="31356"/>
                </a:lnTo>
                <a:lnTo>
                  <a:pt x="27355" y="31356"/>
                </a:lnTo>
                <a:lnTo>
                  <a:pt x="26939" y="33387"/>
                </a:lnTo>
                <a:lnTo>
                  <a:pt x="26817" y="33984"/>
                </a:lnTo>
                <a:close/>
              </a:path>
              <a:path w="59055" h="43180">
                <a:moveTo>
                  <a:pt x="28967" y="33387"/>
                </a:moveTo>
                <a:lnTo>
                  <a:pt x="27355" y="31356"/>
                </a:lnTo>
                <a:lnTo>
                  <a:pt x="30850" y="31356"/>
                </a:lnTo>
                <a:lnTo>
                  <a:pt x="28967" y="33387"/>
                </a:lnTo>
                <a:close/>
              </a:path>
              <a:path w="59055" h="43180">
                <a:moveTo>
                  <a:pt x="18515" y="38046"/>
                </a:moveTo>
                <a:lnTo>
                  <a:pt x="13677" y="34343"/>
                </a:lnTo>
                <a:lnTo>
                  <a:pt x="21056" y="34343"/>
                </a:lnTo>
                <a:lnTo>
                  <a:pt x="20395" y="35716"/>
                </a:lnTo>
                <a:lnTo>
                  <a:pt x="18515" y="38046"/>
                </a:lnTo>
                <a:close/>
              </a:path>
              <a:path w="59055" h="43180">
                <a:moveTo>
                  <a:pt x="9556" y="42645"/>
                </a:moveTo>
                <a:lnTo>
                  <a:pt x="8122" y="36314"/>
                </a:lnTo>
                <a:lnTo>
                  <a:pt x="13800" y="36314"/>
                </a:lnTo>
                <a:lnTo>
                  <a:pt x="13909" y="38046"/>
                </a:lnTo>
                <a:lnTo>
                  <a:pt x="14036" y="40077"/>
                </a:lnTo>
                <a:lnTo>
                  <a:pt x="9556" y="42645"/>
                </a:lnTo>
                <a:close/>
              </a:path>
            </a:pathLst>
          </a:custGeom>
          <a:solidFill>
            <a:srgbClr val="E6572E"/>
          </a:solidFill>
        </p:spPr>
        <p:txBody>
          <a:bodyPr wrap="square" lIns="0" tIns="0" rIns="0" bIns="0" rtlCol="0"/>
          <a:lstStyle/>
          <a:p>
            <a:endParaRPr/>
          </a:p>
        </p:txBody>
      </p:sp>
      <p:sp>
        <p:nvSpPr>
          <p:cNvPr id="159" name="object 159"/>
          <p:cNvSpPr/>
          <p:nvPr/>
        </p:nvSpPr>
        <p:spPr>
          <a:xfrm>
            <a:off x="14030655" y="2359964"/>
            <a:ext cx="59690" cy="33020"/>
          </a:xfrm>
          <a:custGeom>
            <a:avLst/>
            <a:gdLst/>
            <a:ahLst/>
            <a:cxnLst/>
            <a:rect l="l" t="t" r="r" b="b"/>
            <a:pathLst>
              <a:path w="59690" h="33019">
                <a:moveTo>
                  <a:pt x="59194" y="18694"/>
                </a:moveTo>
                <a:lnTo>
                  <a:pt x="58712" y="18211"/>
                </a:lnTo>
                <a:lnTo>
                  <a:pt x="56921" y="16421"/>
                </a:lnTo>
                <a:lnTo>
                  <a:pt x="55422" y="13322"/>
                </a:lnTo>
                <a:lnTo>
                  <a:pt x="54914" y="10452"/>
                </a:lnTo>
                <a:lnTo>
                  <a:pt x="54698" y="9258"/>
                </a:lnTo>
                <a:lnTo>
                  <a:pt x="54838" y="9258"/>
                </a:lnTo>
                <a:lnTo>
                  <a:pt x="55499" y="8953"/>
                </a:lnTo>
                <a:lnTo>
                  <a:pt x="55372" y="8953"/>
                </a:lnTo>
                <a:lnTo>
                  <a:pt x="55372" y="8724"/>
                </a:lnTo>
                <a:lnTo>
                  <a:pt x="55156" y="8724"/>
                </a:lnTo>
                <a:lnTo>
                  <a:pt x="54279" y="8483"/>
                </a:lnTo>
                <a:lnTo>
                  <a:pt x="54965" y="8483"/>
                </a:lnTo>
                <a:lnTo>
                  <a:pt x="57277" y="7404"/>
                </a:lnTo>
                <a:lnTo>
                  <a:pt x="56400" y="5676"/>
                </a:lnTo>
                <a:lnTo>
                  <a:pt x="56311" y="5511"/>
                </a:lnTo>
                <a:lnTo>
                  <a:pt x="56248" y="5372"/>
                </a:lnTo>
                <a:lnTo>
                  <a:pt x="55791" y="4483"/>
                </a:lnTo>
                <a:lnTo>
                  <a:pt x="53327" y="5626"/>
                </a:lnTo>
                <a:lnTo>
                  <a:pt x="53327" y="9258"/>
                </a:lnTo>
                <a:lnTo>
                  <a:pt x="53149" y="8953"/>
                </a:lnTo>
                <a:lnTo>
                  <a:pt x="53327" y="9258"/>
                </a:lnTo>
                <a:lnTo>
                  <a:pt x="53327" y="5626"/>
                </a:lnTo>
                <a:lnTo>
                  <a:pt x="52844" y="5511"/>
                </a:lnTo>
                <a:lnTo>
                  <a:pt x="52781" y="5016"/>
                </a:lnTo>
                <a:lnTo>
                  <a:pt x="52717" y="4483"/>
                </a:lnTo>
                <a:lnTo>
                  <a:pt x="52616" y="3695"/>
                </a:lnTo>
                <a:lnTo>
                  <a:pt x="52501" y="2870"/>
                </a:lnTo>
                <a:lnTo>
                  <a:pt x="47307" y="4064"/>
                </a:lnTo>
                <a:lnTo>
                  <a:pt x="49098" y="9258"/>
                </a:lnTo>
                <a:lnTo>
                  <a:pt x="48615" y="9258"/>
                </a:lnTo>
                <a:lnTo>
                  <a:pt x="47726" y="8953"/>
                </a:lnTo>
                <a:lnTo>
                  <a:pt x="46228" y="8724"/>
                </a:lnTo>
                <a:lnTo>
                  <a:pt x="44742" y="8724"/>
                </a:lnTo>
                <a:lnTo>
                  <a:pt x="42583" y="6032"/>
                </a:lnTo>
                <a:lnTo>
                  <a:pt x="40792" y="6388"/>
                </a:lnTo>
                <a:lnTo>
                  <a:pt x="40589" y="6388"/>
                </a:lnTo>
                <a:lnTo>
                  <a:pt x="37934" y="8128"/>
                </a:lnTo>
                <a:lnTo>
                  <a:pt x="35687" y="3467"/>
                </a:lnTo>
                <a:lnTo>
                  <a:pt x="34340" y="3467"/>
                </a:lnTo>
                <a:lnTo>
                  <a:pt x="30581" y="6388"/>
                </a:lnTo>
                <a:lnTo>
                  <a:pt x="25831" y="8128"/>
                </a:lnTo>
                <a:lnTo>
                  <a:pt x="25603" y="8128"/>
                </a:lnTo>
                <a:lnTo>
                  <a:pt x="26352" y="6870"/>
                </a:lnTo>
                <a:lnTo>
                  <a:pt x="26631" y="6388"/>
                </a:lnTo>
                <a:lnTo>
                  <a:pt x="26784" y="6210"/>
                </a:lnTo>
                <a:lnTo>
                  <a:pt x="26873" y="6032"/>
                </a:lnTo>
                <a:lnTo>
                  <a:pt x="27063" y="5676"/>
                </a:lnTo>
                <a:lnTo>
                  <a:pt x="25387" y="5016"/>
                </a:lnTo>
                <a:lnTo>
                  <a:pt x="25196" y="4953"/>
                </a:lnTo>
                <a:lnTo>
                  <a:pt x="25196" y="30099"/>
                </a:lnTo>
                <a:lnTo>
                  <a:pt x="23329" y="27139"/>
                </a:lnTo>
                <a:lnTo>
                  <a:pt x="25196" y="30099"/>
                </a:lnTo>
                <a:lnTo>
                  <a:pt x="25196" y="4953"/>
                </a:lnTo>
                <a:lnTo>
                  <a:pt x="23837" y="4419"/>
                </a:lnTo>
                <a:lnTo>
                  <a:pt x="23837" y="25615"/>
                </a:lnTo>
                <a:lnTo>
                  <a:pt x="23126" y="26695"/>
                </a:lnTo>
                <a:lnTo>
                  <a:pt x="23228" y="27000"/>
                </a:lnTo>
                <a:lnTo>
                  <a:pt x="23050" y="26695"/>
                </a:lnTo>
                <a:lnTo>
                  <a:pt x="23837" y="25615"/>
                </a:lnTo>
                <a:lnTo>
                  <a:pt x="23837" y="4419"/>
                </a:lnTo>
                <a:lnTo>
                  <a:pt x="22618" y="3937"/>
                </a:lnTo>
                <a:lnTo>
                  <a:pt x="22618" y="28016"/>
                </a:lnTo>
                <a:lnTo>
                  <a:pt x="21577" y="25107"/>
                </a:lnTo>
                <a:lnTo>
                  <a:pt x="21666" y="25323"/>
                </a:lnTo>
                <a:lnTo>
                  <a:pt x="21767" y="25615"/>
                </a:lnTo>
                <a:lnTo>
                  <a:pt x="21882" y="25920"/>
                </a:lnTo>
                <a:lnTo>
                  <a:pt x="22618" y="28016"/>
                </a:lnTo>
                <a:lnTo>
                  <a:pt x="22618" y="3937"/>
                </a:lnTo>
                <a:lnTo>
                  <a:pt x="21450" y="3479"/>
                </a:lnTo>
                <a:lnTo>
                  <a:pt x="21450" y="24765"/>
                </a:lnTo>
                <a:lnTo>
                  <a:pt x="21323" y="24371"/>
                </a:lnTo>
                <a:lnTo>
                  <a:pt x="21412" y="24612"/>
                </a:lnTo>
                <a:lnTo>
                  <a:pt x="21450" y="24765"/>
                </a:lnTo>
                <a:lnTo>
                  <a:pt x="21450" y="3479"/>
                </a:lnTo>
                <a:lnTo>
                  <a:pt x="20370" y="3048"/>
                </a:lnTo>
                <a:lnTo>
                  <a:pt x="18402" y="5016"/>
                </a:lnTo>
                <a:lnTo>
                  <a:pt x="18275" y="5016"/>
                </a:lnTo>
                <a:lnTo>
                  <a:pt x="16306" y="3048"/>
                </a:lnTo>
                <a:lnTo>
                  <a:pt x="15811" y="3263"/>
                </a:lnTo>
                <a:lnTo>
                  <a:pt x="13931" y="2273"/>
                </a:lnTo>
                <a:lnTo>
                  <a:pt x="13931" y="5676"/>
                </a:lnTo>
                <a:lnTo>
                  <a:pt x="13487" y="5829"/>
                </a:lnTo>
                <a:lnTo>
                  <a:pt x="13652" y="5676"/>
                </a:lnTo>
                <a:lnTo>
                  <a:pt x="13931" y="5676"/>
                </a:lnTo>
                <a:lnTo>
                  <a:pt x="13931" y="2273"/>
                </a:lnTo>
                <a:lnTo>
                  <a:pt x="13500" y="2032"/>
                </a:lnTo>
                <a:lnTo>
                  <a:pt x="9613" y="0"/>
                </a:lnTo>
                <a:lnTo>
                  <a:pt x="5969" y="7823"/>
                </a:lnTo>
                <a:lnTo>
                  <a:pt x="6527" y="7683"/>
                </a:lnTo>
                <a:lnTo>
                  <a:pt x="6464" y="8128"/>
                </a:lnTo>
                <a:lnTo>
                  <a:pt x="6337" y="8953"/>
                </a:lnTo>
                <a:lnTo>
                  <a:pt x="6083" y="8953"/>
                </a:lnTo>
                <a:lnTo>
                  <a:pt x="4114" y="8483"/>
                </a:lnTo>
                <a:lnTo>
                  <a:pt x="2565" y="8483"/>
                </a:lnTo>
                <a:lnTo>
                  <a:pt x="1016" y="8724"/>
                </a:lnTo>
                <a:lnTo>
                  <a:pt x="901" y="14693"/>
                </a:lnTo>
                <a:lnTo>
                  <a:pt x="635" y="18211"/>
                </a:lnTo>
                <a:lnTo>
                  <a:pt x="533" y="28663"/>
                </a:lnTo>
                <a:lnTo>
                  <a:pt x="838" y="29032"/>
                </a:lnTo>
                <a:lnTo>
                  <a:pt x="1193" y="28244"/>
                </a:lnTo>
                <a:lnTo>
                  <a:pt x="1079" y="28663"/>
                </a:lnTo>
                <a:lnTo>
                  <a:pt x="977" y="29032"/>
                </a:lnTo>
                <a:lnTo>
                  <a:pt x="850" y="29438"/>
                </a:lnTo>
                <a:lnTo>
                  <a:pt x="774" y="29743"/>
                </a:lnTo>
                <a:lnTo>
                  <a:pt x="673" y="30099"/>
                </a:lnTo>
                <a:lnTo>
                  <a:pt x="596" y="30340"/>
                </a:lnTo>
                <a:lnTo>
                  <a:pt x="0" y="32435"/>
                </a:lnTo>
                <a:lnTo>
                  <a:pt x="7226" y="30340"/>
                </a:lnTo>
                <a:lnTo>
                  <a:pt x="10096" y="29438"/>
                </a:lnTo>
                <a:lnTo>
                  <a:pt x="12026" y="31838"/>
                </a:lnTo>
                <a:lnTo>
                  <a:pt x="12344" y="31838"/>
                </a:lnTo>
                <a:lnTo>
                  <a:pt x="15595" y="30099"/>
                </a:lnTo>
                <a:lnTo>
                  <a:pt x="16268" y="29438"/>
                </a:lnTo>
                <a:lnTo>
                  <a:pt x="17500" y="28244"/>
                </a:lnTo>
                <a:lnTo>
                  <a:pt x="19773" y="31838"/>
                </a:lnTo>
                <a:lnTo>
                  <a:pt x="25984" y="31356"/>
                </a:lnTo>
                <a:lnTo>
                  <a:pt x="25247" y="30200"/>
                </a:lnTo>
                <a:lnTo>
                  <a:pt x="25933" y="30340"/>
                </a:lnTo>
                <a:lnTo>
                  <a:pt x="26479" y="30340"/>
                </a:lnTo>
                <a:lnTo>
                  <a:pt x="26517" y="30099"/>
                </a:lnTo>
                <a:lnTo>
                  <a:pt x="26619" y="29438"/>
                </a:lnTo>
                <a:lnTo>
                  <a:pt x="26733" y="28663"/>
                </a:lnTo>
                <a:lnTo>
                  <a:pt x="26822" y="28016"/>
                </a:lnTo>
                <a:lnTo>
                  <a:pt x="26949" y="27178"/>
                </a:lnTo>
                <a:lnTo>
                  <a:pt x="27025" y="26695"/>
                </a:lnTo>
                <a:lnTo>
                  <a:pt x="26568" y="26695"/>
                </a:lnTo>
                <a:lnTo>
                  <a:pt x="27101" y="25920"/>
                </a:lnTo>
                <a:lnTo>
                  <a:pt x="27114" y="25717"/>
                </a:lnTo>
                <a:lnTo>
                  <a:pt x="27228" y="25323"/>
                </a:lnTo>
                <a:lnTo>
                  <a:pt x="27305" y="24841"/>
                </a:lnTo>
                <a:lnTo>
                  <a:pt x="27419" y="24066"/>
                </a:lnTo>
                <a:lnTo>
                  <a:pt x="27317" y="25019"/>
                </a:lnTo>
                <a:lnTo>
                  <a:pt x="27279" y="25323"/>
                </a:lnTo>
                <a:lnTo>
                  <a:pt x="27533" y="24841"/>
                </a:lnTo>
                <a:lnTo>
                  <a:pt x="28371" y="25920"/>
                </a:lnTo>
                <a:lnTo>
                  <a:pt x="30822" y="25019"/>
                </a:lnTo>
                <a:lnTo>
                  <a:pt x="32219" y="25019"/>
                </a:lnTo>
                <a:lnTo>
                  <a:pt x="32321" y="25323"/>
                </a:lnTo>
                <a:lnTo>
                  <a:pt x="32423" y="25615"/>
                </a:lnTo>
                <a:lnTo>
                  <a:pt x="32524" y="25920"/>
                </a:lnTo>
                <a:lnTo>
                  <a:pt x="33032" y="27419"/>
                </a:lnTo>
                <a:lnTo>
                  <a:pt x="38049" y="26695"/>
                </a:lnTo>
                <a:lnTo>
                  <a:pt x="37769" y="26695"/>
                </a:lnTo>
                <a:lnTo>
                  <a:pt x="40233" y="25615"/>
                </a:lnTo>
                <a:lnTo>
                  <a:pt x="39878" y="25615"/>
                </a:lnTo>
                <a:lnTo>
                  <a:pt x="39458" y="25019"/>
                </a:lnTo>
                <a:lnTo>
                  <a:pt x="39331" y="24841"/>
                </a:lnTo>
                <a:lnTo>
                  <a:pt x="38785" y="24066"/>
                </a:lnTo>
                <a:lnTo>
                  <a:pt x="36918" y="21386"/>
                </a:lnTo>
                <a:lnTo>
                  <a:pt x="40970" y="25019"/>
                </a:lnTo>
                <a:lnTo>
                  <a:pt x="41465" y="25019"/>
                </a:lnTo>
                <a:lnTo>
                  <a:pt x="44437" y="24612"/>
                </a:lnTo>
                <a:lnTo>
                  <a:pt x="46355" y="21386"/>
                </a:lnTo>
                <a:lnTo>
                  <a:pt x="47307" y="19773"/>
                </a:lnTo>
                <a:lnTo>
                  <a:pt x="50292" y="18211"/>
                </a:lnTo>
                <a:lnTo>
                  <a:pt x="54876" y="18694"/>
                </a:lnTo>
                <a:lnTo>
                  <a:pt x="56184" y="18694"/>
                </a:lnTo>
                <a:lnTo>
                  <a:pt x="51968" y="21983"/>
                </a:lnTo>
                <a:lnTo>
                  <a:pt x="52019" y="22212"/>
                </a:lnTo>
                <a:lnTo>
                  <a:pt x="53454" y="28016"/>
                </a:lnTo>
                <a:lnTo>
                  <a:pt x="58534" y="22212"/>
                </a:lnTo>
                <a:lnTo>
                  <a:pt x="58585" y="21983"/>
                </a:lnTo>
                <a:lnTo>
                  <a:pt x="58686" y="21386"/>
                </a:lnTo>
                <a:lnTo>
                  <a:pt x="58762" y="20967"/>
                </a:lnTo>
                <a:lnTo>
                  <a:pt x="59194" y="18694"/>
                </a:lnTo>
                <a:close/>
              </a:path>
            </a:pathLst>
          </a:custGeom>
          <a:solidFill>
            <a:srgbClr val="D937DB"/>
          </a:solidFill>
        </p:spPr>
        <p:txBody>
          <a:bodyPr wrap="square" lIns="0" tIns="0" rIns="0" bIns="0" rtlCol="0"/>
          <a:lstStyle/>
          <a:p>
            <a:endParaRPr/>
          </a:p>
        </p:txBody>
      </p:sp>
      <p:sp>
        <p:nvSpPr>
          <p:cNvPr id="160" name="object 160"/>
          <p:cNvSpPr/>
          <p:nvPr/>
        </p:nvSpPr>
        <p:spPr>
          <a:xfrm>
            <a:off x="15135685" y="2022375"/>
            <a:ext cx="56515" cy="48260"/>
          </a:xfrm>
          <a:custGeom>
            <a:avLst/>
            <a:gdLst/>
            <a:ahLst/>
            <a:cxnLst/>
            <a:rect l="l" t="t" r="r" b="b"/>
            <a:pathLst>
              <a:path w="56515" h="48260">
                <a:moveTo>
                  <a:pt x="23933" y="8254"/>
                </a:moveTo>
                <a:lnTo>
                  <a:pt x="22099" y="8254"/>
                </a:lnTo>
                <a:lnTo>
                  <a:pt x="26256" y="7492"/>
                </a:lnTo>
                <a:lnTo>
                  <a:pt x="25368" y="7492"/>
                </a:lnTo>
                <a:lnTo>
                  <a:pt x="22632" y="5714"/>
                </a:lnTo>
                <a:lnTo>
                  <a:pt x="23840" y="5714"/>
                </a:lnTo>
                <a:lnTo>
                  <a:pt x="26877" y="5333"/>
                </a:lnTo>
                <a:lnTo>
                  <a:pt x="27235" y="2539"/>
                </a:lnTo>
                <a:lnTo>
                  <a:pt x="25742" y="761"/>
                </a:lnTo>
                <a:lnTo>
                  <a:pt x="27056" y="0"/>
                </a:lnTo>
                <a:lnTo>
                  <a:pt x="32627" y="4444"/>
                </a:lnTo>
                <a:lnTo>
                  <a:pt x="36833" y="8127"/>
                </a:lnTo>
                <a:lnTo>
                  <a:pt x="23950" y="8127"/>
                </a:lnTo>
                <a:close/>
              </a:path>
              <a:path w="56515" h="48260">
                <a:moveTo>
                  <a:pt x="17902" y="10540"/>
                </a:moveTo>
                <a:lnTo>
                  <a:pt x="17854" y="10286"/>
                </a:lnTo>
                <a:lnTo>
                  <a:pt x="17983" y="9905"/>
                </a:lnTo>
                <a:lnTo>
                  <a:pt x="19641" y="3809"/>
                </a:lnTo>
                <a:lnTo>
                  <a:pt x="19710" y="3555"/>
                </a:lnTo>
                <a:lnTo>
                  <a:pt x="20845" y="3555"/>
                </a:lnTo>
                <a:lnTo>
                  <a:pt x="20900" y="5333"/>
                </a:lnTo>
                <a:lnTo>
                  <a:pt x="20738" y="5333"/>
                </a:lnTo>
                <a:lnTo>
                  <a:pt x="21236" y="5714"/>
                </a:lnTo>
                <a:lnTo>
                  <a:pt x="17902" y="10540"/>
                </a:lnTo>
                <a:close/>
              </a:path>
              <a:path w="56515" h="48260">
                <a:moveTo>
                  <a:pt x="22637" y="5714"/>
                </a:moveTo>
                <a:lnTo>
                  <a:pt x="21236" y="5714"/>
                </a:lnTo>
                <a:lnTo>
                  <a:pt x="21681" y="5079"/>
                </a:lnTo>
                <a:lnTo>
                  <a:pt x="22637" y="5714"/>
                </a:lnTo>
                <a:close/>
              </a:path>
              <a:path w="56515" h="48260">
                <a:moveTo>
                  <a:pt x="18033" y="15239"/>
                </a:moveTo>
                <a:lnTo>
                  <a:pt x="17353" y="13842"/>
                </a:lnTo>
                <a:lnTo>
                  <a:pt x="15215" y="8508"/>
                </a:lnTo>
                <a:lnTo>
                  <a:pt x="15376" y="8508"/>
                </a:lnTo>
                <a:lnTo>
                  <a:pt x="17141" y="6476"/>
                </a:lnTo>
                <a:lnTo>
                  <a:pt x="17019" y="8254"/>
                </a:lnTo>
                <a:lnTo>
                  <a:pt x="16909" y="9905"/>
                </a:lnTo>
                <a:lnTo>
                  <a:pt x="16783" y="11683"/>
                </a:lnTo>
                <a:lnTo>
                  <a:pt x="20426" y="11683"/>
                </a:lnTo>
                <a:lnTo>
                  <a:pt x="18217" y="13080"/>
                </a:lnTo>
                <a:lnTo>
                  <a:pt x="18152" y="13842"/>
                </a:lnTo>
                <a:lnTo>
                  <a:pt x="18033" y="15239"/>
                </a:lnTo>
                <a:close/>
              </a:path>
              <a:path w="56515" h="48260">
                <a:moveTo>
                  <a:pt x="13374" y="9123"/>
                </a:moveTo>
                <a:lnTo>
                  <a:pt x="13250" y="8508"/>
                </a:lnTo>
                <a:lnTo>
                  <a:pt x="13198" y="8254"/>
                </a:lnTo>
                <a:lnTo>
                  <a:pt x="13080" y="7238"/>
                </a:lnTo>
                <a:lnTo>
                  <a:pt x="13797" y="7238"/>
                </a:lnTo>
                <a:lnTo>
                  <a:pt x="13823" y="8508"/>
                </a:lnTo>
                <a:lnTo>
                  <a:pt x="13511" y="8975"/>
                </a:lnTo>
                <a:lnTo>
                  <a:pt x="13374" y="9123"/>
                </a:lnTo>
                <a:close/>
              </a:path>
              <a:path w="56515" h="48260">
                <a:moveTo>
                  <a:pt x="14010" y="9905"/>
                </a:moveTo>
                <a:lnTo>
                  <a:pt x="13935" y="8508"/>
                </a:lnTo>
                <a:lnTo>
                  <a:pt x="14812" y="7492"/>
                </a:lnTo>
                <a:lnTo>
                  <a:pt x="15075" y="8127"/>
                </a:lnTo>
                <a:lnTo>
                  <a:pt x="15233" y="8508"/>
                </a:lnTo>
                <a:lnTo>
                  <a:pt x="14010" y="9905"/>
                </a:lnTo>
                <a:close/>
              </a:path>
              <a:path w="56515" h="48260">
                <a:moveTo>
                  <a:pt x="41459" y="12064"/>
                </a:moveTo>
                <a:lnTo>
                  <a:pt x="23395" y="12064"/>
                </a:lnTo>
                <a:lnTo>
                  <a:pt x="23449" y="11683"/>
                </a:lnTo>
                <a:lnTo>
                  <a:pt x="23538" y="11048"/>
                </a:lnTo>
                <a:lnTo>
                  <a:pt x="23637" y="10286"/>
                </a:lnTo>
                <a:lnTo>
                  <a:pt x="23744" y="9524"/>
                </a:lnTo>
                <a:lnTo>
                  <a:pt x="23827" y="8975"/>
                </a:lnTo>
                <a:lnTo>
                  <a:pt x="23950" y="8127"/>
                </a:lnTo>
                <a:lnTo>
                  <a:pt x="36978" y="8254"/>
                </a:lnTo>
                <a:lnTo>
                  <a:pt x="41062" y="11683"/>
                </a:lnTo>
                <a:lnTo>
                  <a:pt x="41459" y="12064"/>
                </a:lnTo>
                <a:close/>
              </a:path>
              <a:path w="56515" h="48260">
                <a:moveTo>
                  <a:pt x="36978" y="8254"/>
                </a:moveTo>
                <a:lnTo>
                  <a:pt x="23950" y="8127"/>
                </a:lnTo>
                <a:lnTo>
                  <a:pt x="36833" y="8127"/>
                </a:lnTo>
                <a:lnTo>
                  <a:pt x="36978" y="8254"/>
                </a:lnTo>
                <a:close/>
              </a:path>
              <a:path w="56515" h="48260">
                <a:moveTo>
                  <a:pt x="12749" y="10540"/>
                </a:moveTo>
                <a:lnTo>
                  <a:pt x="12873" y="9524"/>
                </a:lnTo>
                <a:lnTo>
                  <a:pt x="12938" y="9123"/>
                </a:lnTo>
                <a:lnTo>
                  <a:pt x="13235" y="9123"/>
                </a:lnTo>
                <a:lnTo>
                  <a:pt x="13511" y="8975"/>
                </a:lnTo>
                <a:lnTo>
                  <a:pt x="13344" y="8975"/>
                </a:lnTo>
                <a:lnTo>
                  <a:pt x="13374" y="9123"/>
                </a:lnTo>
                <a:lnTo>
                  <a:pt x="13080" y="9524"/>
                </a:lnTo>
                <a:lnTo>
                  <a:pt x="12956" y="9905"/>
                </a:lnTo>
                <a:lnTo>
                  <a:pt x="12832" y="10286"/>
                </a:lnTo>
                <a:lnTo>
                  <a:pt x="12749" y="10540"/>
                </a:lnTo>
                <a:close/>
              </a:path>
              <a:path w="56515" h="48260">
                <a:moveTo>
                  <a:pt x="10213" y="11048"/>
                </a:moveTo>
                <a:lnTo>
                  <a:pt x="10153" y="9524"/>
                </a:lnTo>
                <a:lnTo>
                  <a:pt x="13374" y="9123"/>
                </a:lnTo>
                <a:lnTo>
                  <a:pt x="13228" y="9123"/>
                </a:lnTo>
                <a:lnTo>
                  <a:pt x="10213" y="11048"/>
                </a:lnTo>
                <a:close/>
              </a:path>
              <a:path w="56515" h="48260">
                <a:moveTo>
                  <a:pt x="20426" y="11683"/>
                </a:moveTo>
                <a:lnTo>
                  <a:pt x="16783" y="11683"/>
                </a:lnTo>
                <a:lnTo>
                  <a:pt x="16867" y="11429"/>
                </a:lnTo>
                <a:lnTo>
                  <a:pt x="16994" y="11048"/>
                </a:lnTo>
                <a:lnTo>
                  <a:pt x="17078" y="10794"/>
                </a:lnTo>
                <a:lnTo>
                  <a:pt x="17162" y="10540"/>
                </a:lnTo>
                <a:lnTo>
                  <a:pt x="17247" y="10286"/>
                </a:lnTo>
                <a:lnTo>
                  <a:pt x="17373" y="9905"/>
                </a:lnTo>
                <a:lnTo>
                  <a:pt x="17500" y="9524"/>
                </a:lnTo>
                <a:lnTo>
                  <a:pt x="17983" y="9905"/>
                </a:lnTo>
                <a:lnTo>
                  <a:pt x="17878" y="10286"/>
                </a:lnTo>
                <a:lnTo>
                  <a:pt x="17796" y="10540"/>
                </a:lnTo>
                <a:lnTo>
                  <a:pt x="17739" y="10794"/>
                </a:lnTo>
                <a:lnTo>
                  <a:pt x="19161" y="10794"/>
                </a:lnTo>
                <a:lnTo>
                  <a:pt x="20426" y="11683"/>
                </a:lnTo>
                <a:close/>
              </a:path>
              <a:path w="56515" h="48260">
                <a:moveTo>
                  <a:pt x="19161" y="10794"/>
                </a:moveTo>
                <a:lnTo>
                  <a:pt x="17739" y="10794"/>
                </a:lnTo>
                <a:lnTo>
                  <a:pt x="18310" y="9905"/>
                </a:lnTo>
                <a:lnTo>
                  <a:pt x="18073" y="9905"/>
                </a:lnTo>
                <a:lnTo>
                  <a:pt x="19161" y="10794"/>
                </a:lnTo>
                <a:close/>
              </a:path>
              <a:path w="56515" h="48260">
                <a:moveTo>
                  <a:pt x="36082" y="25653"/>
                </a:moveTo>
                <a:lnTo>
                  <a:pt x="18276" y="25653"/>
                </a:lnTo>
                <a:lnTo>
                  <a:pt x="18340" y="22097"/>
                </a:lnTo>
                <a:lnTo>
                  <a:pt x="17448" y="19049"/>
                </a:lnTo>
                <a:lnTo>
                  <a:pt x="19674" y="19049"/>
                </a:lnTo>
                <a:lnTo>
                  <a:pt x="18930" y="17652"/>
                </a:lnTo>
                <a:lnTo>
                  <a:pt x="18303" y="16128"/>
                </a:lnTo>
                <a:lnTo>
                  <a:pt x="18540" y="16128"/>
                </a:lnTo>
                <a:lnTo>
                  <a:pt x="21860" y="13842"/>
                </a:lnTo>
                <a:lnTo>
                  <a:pt x="21783" y="13080"/>
                </a:lnTo>
                <a:lnTo>
                  <a:pt x="21681" y="11429"/>
                </a:lnTo>
                <a:lnTo>
                  <a:pt x="20068" y="10540"/>
                </a:lnTo>
                <a:lnTo>
                  <a:pt x="20307" y="10286"/>
                </a:lnTo>
                <a:lnTo>
                  <a:pt x="22278" y="10286"/>
                </a:lnTo>
                <a:lnTo>
                  <a:pt x="23500" y="12064"/>
                </a:lnTo>
                <a:lnTo>
                  <a:pt x="41459" y="12064"/>
                </a:lnTo>
                <a:lnTo>
                  <a:pt x="43178" y="13842"/>
                </a:lnTo>
                <a:lnTo>
                  <a:pt x="43503" y="13842"/>
                </a:lnTo>
                <a:lnTo>
                  <a:pt x="43651" y="15239"/>
                </a:lnTo>
                <a:lnTo>
                  <a:pt x="41212" y="15239"/>
                </a:lnTo>
                <a:lnTo>
                  <a:pt x="40059" y="17525"/>
                </a:lnTo>
                <a:lnTo>
                  <a:pt x="39719" y="17525"/>
                </a:lnTo>
                <a:lnTo>
                  <a:pt x="36415" y="20573"/>
                </a:lnTo>
                <a:lnTo>
                  <a:pt x="36663" y="20573"/>
                </a:lnTo>
                <a:lnTo>
                  <a:pt x="39420" y="23748"/>
                </a:lnTo>
                <a:lnTo>
                  <a:pt x="39898" y="23748"/>
                </a:lnTo>
                <a:lnTo>
                  <a:pt x="39330" y="24891"/>
                </a:lnTo>
                <a:lnTo>
                  <a:pt x="36002" y="24891"/>
                </a:lnTo>
                <a:lnTo>
                  <a:pt x="36082" y="25653"/>
                </a:lnTo>
                <a:close/>
              </a:path>
              <a:path w="56515" h="48260">
                <a:moveTo>
                  <a:pt x="43772" y="16128"/>
                </a:moveTo>
                <a:lnTo>
                  <a:pt x="43620" y="16128"/>
                </a:lnTo>
                <a:lnTo>
                  <a:pt x="41212" y="15239"/>
                </a:lnTo>
                <a:lnTo>
                  <a:pt x="43651" y="15239"/>
                </a:lnTo>
                <a:lnTo>
                  <a:pt x="43772" y="16128"/>
                </a:lnTo>
                <a:close/>
              </a:path>
              <a:path w="56515" h="48260">
                <a:moveTo>
                  <a:pt x="17918" y="16509"/>
                </a:moveTo>
                <a:lnTo>
                  <a:pt x="18015" y="15487"/>
                </a:lnTo>
                <a:lnTo>
                  <a:pt x="18317" y="16128"/>
                </a:lnTo>
                <a:lnTo>
                  <a:pt x="18571" y="16128"/>
                </a:lnTo>
                <a:lnTo>
                  <a:pt x="17918" y="16509"/>
                </a:lnTo>
                <a:close/>
              </a:path>
              <a:path w="56515" h="48260">
                <a:moveTo>
                  <a:pt x="14653" y="17652"/>
                </a:moveTo>
                <a:lnTo>
                  <a:pt x="14752" y="17144"/>
                </a:lnTo>
                <a:lnTo>
                  <a:pt x="14856" y="16509"/>
                </a:lnTo>
                <a:lnTo>
                  <a:pt x="14937" y="16128"/>
                </a:lnTo>
                <a:lnTo>
                  <a:pt x="15059" y="16509"/>
                </a:lnTo>
                <a:lnTo>
                  <a:pt x="15430" y="17144"/>
                </a:lnTo>
                <a:lnTo>
                  <a:pt x="14653" y="17652"/>
                </a:lnTo>
                <a:close/>
              </a:path>
              <a:path w="56515" h="48260">
                <a:moveTo>
                  <a:pt x="17448" y="19049"/>
                </a:moveTo>
                <a:lnTo>
                  <a:pt x="15947" y="18160"/>
                </a:lnTo>
                <a:lnTo>
                  <a:pt x="15430" y="17144"/>
                </a:lnTo>
                <a:lnTo>
                  <a:pt x="16840" y="16128"/>
                </a:lnTo>
                <a:lnTo>
                  <a:pt x="16913" y="17144"/>
                </a:lnTo>
                <a:lnTo>
                  <a:pt x="17448" y="19049"/>
                </a:lnTo>
                <a:close/>
              </a:path>
              <a:path w="56515" h="48260">
                <a:moveTo>
                  <a:pt x="12805" y="19049"/>
                </a:moveTo>
                <a:lnTo>
                  <a:pt x="11228" y="16890"/>
                </a:lnTo>
                <a:lnTo>
                  <a:pt x="13905" y="18160"/>
                </a:lnTo>
                <a:lnTo>
                  <a:pt x="12805" y="19049"/>
                </a:lnTo>
                <a:close/>
              </a:path>
              <a:path w="56515" h="48260">
                <a:moveTo>
                  <a:pt x="41988" y="18414"/>
                </a:moveTo>
                <a:lnTo>
                  <a:pt x="40274" y="17652"/>
                </a:lnTo>
                <a:lnTo>
                  <a:pt x="40926" y="17652"/>
                </a:lnTo>
                <a:lnTo>
                  <a:pt x="42392" y="17144"/>
                </a:lnTo>
                <a:lnTo>
                  <a:pt x="42244" y="17525"/>
                </a:lnTo>
                <a:lnTo>
                  <a:pt x="42061" y="18160"/>
                </a:lnTo>
                <a:lnTo>
                  <a:pt x="41988" y="18414"/>
                </a:lnTo>
                <a:close/>
              </a:path>
              <a:path w="56515" h="48260">
                <a:moveTo>
                  <a:pt x="39719" y="18160"/>
                </a:moveTo>
                <a:lnTo>
                  <a:pt x="40001" y="17652"/>
                </a:lnTo>
                <a:lnTo>
                  <a:pt x="39719" y="17525"/>
                </a:lnTo>
                <a:lnTo>
                  <a:pt x="41293" y="17525"/>
                </a:lnTo>
                <a:lnTo>
                  <a:pt x="40926" y="17652"/>
                </a:lnTo>
                <a:lnTo>
                  <a:pt x="39719" y="18160"/>
                </a:lnTo>
                <a:close/>
              </a:path>
              <a:path w="56515" h="48260">
                <a:moveTo>
                  <a:pt x="14513" y="18414"/>
                </a:moveTo>
                <a:lnTo>
                  <a:pt x="13905" y="18160"/>
                </a:lnTo>
                <a:lnTo>
                  <a:pt x="14653" y="17652"/>
                </a:lnTo>
                <a:lnTo>
                  <a:pt x="14567" y="18160"/>
                </a:lnTo>
                <a:lnTo>
                  <a:pt x="14513" y="18414"/>
                </a:lnTo>
                <a:close/>
              </a:path>
              <a:path w="56515" h="48260">
                <a:moveTo>
                  <a:pt x="17567" y="20954"/>
                </a:moveTo>
                <a:lnTo>
                  <a:pt x="14651" y="20954"/>
                </a:lnTo>
                <a:lnTo>
                  <a:pt x="14632" y="19049"/>
                </a:lnTo>
                <a:lnTo>
                  <a:pt x="17567" y="20954"/>
                </a:lnTo>
                <a:close/>
              </a:path>
              <a:path w="56515" h="48260">
                <a:moveTo>
                  <a:pt x="6829" y="24256"/>
                </a:moveTo>
                <a:lnTo>
                  <a:pt x="5700" y="22097"/>
                </a:lnTo>
                <a:lnTo>
                  <a:pt x="5994" y="22097"/>
                </a:lnTo>
                <a:lnTo>
                  <a:pt x="5925" y="20954"/>
                </a:lnTo>
                <a:lnTo>
                  <a:pt x="5853" y="19811"/>
                </a:lnTo>
                <a:lnTo>
                  <a:pt x="8063" y="20954"/>
                </a:lnTo>
                <a:lnTo>
                  <a:pt x="6829" y="24256"/>
                </a:lnTo>
                <a:close/>
              </a:path>
              <a:path w="56515" h="48260">
                <a:moveTo>
                  <a:pt x="17375" y="24891"/>
                </a:moveTo>
                <a:lnTo>
                  <a:pt x="11812" y="24891"/>
                </a:lnTo>
                <a:lnTo>
                  <a:pt x="12768" y="23748"/>
                </a:lnTo>
                <a:lnTo>
                  <a:pt x="12625" y="23748"/>
                </a:lnTo>
                <a:lnTo>
                  <a:pt x="11816" y="20954"/>
                </a:lnTo>
                <a:lnTo>
                  <a:pt x="11706" y="20573"/>
                </a:lnTo>
                <a:lnTo>
                  <a:pt x="11945" y="20319"/>
                </a:lnTo>
                <a:lnTo>
                  <a:pt x="14389" y="22097"/>
                </a:lnTo>
                <a:lnTo>
                  <a:pt x="16173" y="23748"/>
                </a:lnTo>
                <a:lnTo>
                  <a:pt x="17375" y="24891"/>
                </a:lnTo>
                <a:close/>
              </a:path>
              <a:path w="56515" h="48260">
                <a:moveTo>
                  <a:pt x="14650" y="22097"/>
                </a:moveTo>
                <a:lnTo>
                  <a:pt x="13974" y="20954"/>
                </a:lnTo>
                <a:lnTo>
                  <a:pt x="14652" y="20954"/>
                </a:lnTo>
                <a:lnTo>
                  <a:pt x="14650" y="22097"/>
                </a:lnTo>
                <a:close/>
              </a:path>
              <a:path w="56515" h="48260">
                <a:moveTo>
                  <a:pt x="33860" y="29336"/>
                </a:moveTo>
                <a:lnTo>
                  <a:pt x="5912" y="29336"/>
                </a:lnTo>
                <a:lnTo>
                  <a:pt x="5375" y="28955"/>
                </a:lnTo>
                <a:lnTo>
                  <a:pt x="4419" y="28193"/>
                </a:lnTo>
                <a:lnTo>
                  <a:pt x="5853" y="27939"/>
                </a:lnTo>
                <a:lnTo>
                  <a:pt x="6582" y="26288"/>
                </a:lnTo>
                <a:lnTo>
                  <a:pt x="10533" y="26288"/>
                </a:lnTo>
                <a:lnTo>
                  <a:pt x="7858" y="22097"/>
                </a:lnTo>
                <a:lnTo>
                  <a:pt x="7440" y="22097"/>
                </a:lnTo>
                <a:lnTo>
                  <a:pt x="11521" y="24891"/>
                </a:lnTo>
                <a:lnTo>
                  <a:pt x="17354" y="24891"/>
                </a:lnTo>
                <a:lnTo>
                  <a:pt x="18276" y="25653"/>
                </a:lnTo>
                <a:lnTo>
                  <a:pt x="36082" y="25653"/>
                </a:lnTo>
                <a:lnTo>
                  <a:pt x="36153" y="26288"/>
                </a:lnTo>
                <a:lnTo>
                  <a:pt x="36223" y="26923"/>
                </a:lnTo>
                <a:lnTo>
                  <a:pt x="36338" y="27939"/>
                </a:lnTo>
                <a:lnTo>
                  <a:pt x="36367" y="28193"/>
                </a:lnTo>
                <a:lnTo>
                  <a:pt x="35777" y="28955"/>
                </a:lnTo>
                <a:lnTo>
                  <a:pt x="35118" y="28955"/>
                </a:lnTo>
                <a:lnTo>
                  <a:pt x="33860" y="29336"/>
                </a:lnTo>
                <a:close/>
              </a:path>
              <a:path w="56515" h="48260">
                <a:moveTo>
                  <a:pt x="39898" y="23748"/>
                </a:moveTo>
                <a:lnTo>
                  <a:pt x="39420" y="23748"/>
                </a:lnTo>
                <a:lnTo>
                  <a:pt x="40930" y="22097"/>
                </a:lnTo>
                <a:lnTo>
                  <a:pt x="40717" y="22097"/>
                </a:lnTo>
                <a:lnTo>
                  <a:pt x="39898" y="23748"/>
                </a:lnTo>
                <a:close/>
              </a:path>
              <a:path w="56515" h="48260">
                <a:moveTo>
                  <a:pt x="6582" y="26288"/>
                </a:moveTo>
                <a:lnTo>
                  <a:pt x="6032" y="26288"/>
                </a:lnTo>
                <a:lnTo>
                  <a:pt x="6829" y="24256"/>
                </a:lnTo>
                <a:lnTo>
                  <a:pt x="7114" y="24891"/>
                </a:lnTo>
                <a:lnTo>
                  <a:pt x="6876" y="25653"/>
                </a:lnTo>
                <a:lnTo>
                  <a:pt x="6582" y="26288"/>
                </a:lnTo>
                <a:close/>
              </a:path>
              <a:path w="56515" h="48260">
                <a:moveTo>
                  <a:pt x="40196" y="28955"/>
                </a:moveTo>
                <a:lnTo>
                  <a:pt x="37807" y="28193"/>
                </a:lnTo>
                <a:lnTo>
                  <a:pt x="37568" y="27939"/>
                </a:lnTo>
                <a:lnTo>
                  <a:pt x="38942" y="24891"/>
                </a:lnTo>
                <a:lnTo>
                  <a:pt x="39330" y="24891"/>
                </a:lnTo>
                <a:lnTo>
                  <a:pt x="38345" y="26923"/>
                </a:lnTo>
                <a:lnTo>
                  <a:pt x="40555" y="27558"/>
                </a:lnTo>
                <a:lnTo>
                  <a:pt x="40196" y="28955"/>
                </a:lnTo>
                <a:close/>
              </a:path>
              <a:path w="56515" h="48260">
                <a:moveTo>
                  <a:pt x="0" y="32765"/>
                </a:moveTo>
                <a:lnTo>
                  <a:pt x="2100" y="28955"/>
                </a:lnTo>
                <a:lnTo>
                  <a:pt x="89" y="28955"/>
                </a:lnTo>
                <a:lnTo>
                  <a:pt x="5912" y="29336"/>
                </a:lnTo>
                <a:lnTo>
                  <a:pt x="33860" y="29336"/>
                </a:lnTo>
                <a:lnTo>
                  <a:pt x="26122" y="30860"/>
                </a:lnTo>
                <a:lnTo>
                  <a:pt x="5196" y="30860"/>
                </a:lnTo>
                <a:lnTo>
                  <a:pt x="0" y="32765"/>
                </a:lnTo>
                <a:close/>
              </a:path>
              <a:path w="56515" h="48260">
                <a:moveTo>
                  <a:pt x="36613" y="31495"/>
                </a:moveTo>
                <a:lnTo>
                  <a:pt x="33985" y="31495"/>
                </a:lnTo>
                <a:lnTo>
                  <a:pt x="33985" y="30098"/>
                </a:lnTo>
                <a:lnTo>
                  <a:pt x="36911" y="30098"/>
                </a:lnTo>
                <a:lnTo>
                  <a:pt x="36613" y="31495"/>
                </a:lnTo>
                <a:close/>
              </a:path>
              <a:path w="56515" h="48260">
                <a:moveTo>
                  <a:pt x="35684" y="33908"/>
                </a:moveTo>
                <a:lnTo>
                  <a:pt x="32492" y="33908"/>
                </a:lnTo>
                <a:lnTo>
                  <a:pt x="31744" y="30860"/>
                </a:lnTo>
                <a:lnTo>
                  <a:pt x="32074" y="30860"/>
                </a:lnTo>
                <a:lnTo>
                  <a:pt x="32671" y="30606"/>
                </a:lnTo>
                <a:lnTo>
                  <a:pt x="33455" y="31495"/>
                </a:lnTo>
                <a:lnTo>
                  <a:pt x="33968" y="31495"/>
                </a:lnTo>
                <a:lnTo>
                  <a:pt x="34087" y="32384"/>
                </a:lnTo>
                <a:lnTo>
                  <a:pt x="35083" y="32384"/>
                </a:lnTo>
                <a:lnTo>
                  <a:pt x="35538" y="33400"/>
                </a:lnTo>
                <a:lnTo>
                  <a:pt x="35684" y="33908"/>
                </a:lnTo>
                <a:close/>
              </a:path>
              <a:path w="56515" h="48260">
                <a:moveTo>
                  <a:pt x="6092" y="36575"/>
                </a:moveTo>
                <a:lnTo>
                  <a:pt x="5196" y="35940"/>
                </a:lnTo>
                <a:lnTo>
                  <a:pt x="5032" y="35178"/>
                </a:lnTo>
                <a:lnTo>
                  <a:pt x="5655" y="32765"/>
                </a:lnTo>
                <a:lnTo>
                  <a:pt x="5762" y="32384"/>
                </a:lnTo>
                <a:lnTo>
                  <a:pt x="5822" y="32130"/>
                </a:lnTo>
                <a:lnTo>
                  <a:pt x="5196" y="30860"/>
                </a:lnTo>
                <a:lnTo>
                  <a:pt x="25503" y="30860"/>
                </a:lnTo>
                <a:lnTo>
                  <a:pt x="28788" y="34670"/>
                </a:lnTo>
                <a:lnTo>
                  <a:pt x="35977" y="34670"/>
                </a:lnTo>
                <a:lnTo>
                  <a:pt x="36166" y="35178"/>
                </a:lnTo>
                <a:lnTo>
                  <a:pt x="8122" y="35178"/>
                </a:lnTo>
                <a:lnTo>
                  <a:pt x="7167" y="36194"/>
                </a:lnTo>
                <a:lnTo>
                  <a:pt x="7525" y="36194"/>
                </a:lnTo>
                <a:lnTo>
                  <a:pt x="6092" y="36575"/>
                </a:lnTo>
                <a:close/>
              </a:path>
              <a:path w="56515" h="48260">
                <a:moveTo>
                  <a:pt x="35977" y="34670"/>
                </a:moveTo>
                <a:lnTo>
                  <a:pt x="28788" y="34670"/>
                </a:lnTo>
                <a:lnTo>
                  <a:pt x="30640" y="32130"/>
                </a:lnTo>
                <a:lnTo>
                  <a:pt x="30998" y="32384"/>
                </a:lnTo>
                <a:lnTo>
                  <a:pt x="32492" y="33908"/>
                </a:lnTo>
                <a:lnTo>
                  <a:pt x="35684" y="33908"/>
                </a:lnTo>
                <a:lnTo>
                  <a:pt x="35977" y="34670"/>
                </a:lnTo>
                <a:close/>
              </a:path>
              <a:path w="56515" h="48260">
                <a:moveTo>
                  <a:pt x="35100" y="32384"/>
                </a:moveTo>
                <a:lnTo>
                  <a:pt x="34582" y="32384"/>
                </a:lnTo>
                <a:lnTo>
                  <a:pt x="35538" y="32130"/>
                </a:lnTo>
                <a:lnTo>
                  <a:pt x="35020" y="32130"/>
                </a:lnTo>
                <a:lnTo>
                  <a:pt x="35100" y="32384"/>
                </a:lnTo>
                <a:close/>
              </a:path>
              <a:path w="56515" h="48260">
                <a:moveTo>
                  <a:pt x="26961" y="38988"/>
                </a:moveTo>
                <a:lnTo>
                  <a:pt x="10935" y="38988"/>
                </a:lnTo>
                <a:lnTo>
                  <a:pt x="56077" y="38099"/>
                </a:lnTo>
                <a:lnTo>
                  <a:pt x="10611" y="38099"/>
                </a:lnTo>
                <a:lnTo>
                  <a:pt x="9616" y="37464"/>
                </a:lnTo>
                <a:lnTo>
                  <a:pt x="9055" y="37464"/>
                </a:lnTo>
                <a:lnTo>
                  <a:pt x="8122" y="36194"/>
                </a:lnTo>
                <a:lnTo>
                  <a:pt x="8122" y="35178"/>
                </a:lnTo>
                <a:lnTo>
                  <a:pt x="28636" y="35178"/>
                </a:lnTo>
                <a:lnTo>
                  <a:pt x="26961" y="38988"/>
                </a:lnTo>
                <a:close/>
              </a:path>
              <a:path w="56515" h="48260">
                <a:moveTo>
                  <a:pt x="34701" y="38988"/>
                </a:moveTo>
                <a:lnTo>
                  <a:pt x="26961" y="38988"/>
                </a:lnTo>
                <a:lnTo>
                  <a:pt x="27375" y="38099"/>
                </a:lnTo>
                <a:lnTo>
                  <a:pt x="33067" y="38099"/>
                </a:lnTo>
                <a:lnTo>
                  <a:pt x="30162" y="35178"/>
                </a:lnTo>
                <a:lnTo>
                  <a:pt x="36166" y="35178"/>
                </a:lnTo>
                <a:lnTo>
                  <a:pt x="36941" y="37464"/>
                </a:lnTo>
                <a:lnTo>
                  <a:pt x="34436" y="37464"/>
                </a:lnTo>
                <a:lnTo>
                  <a:pt x="34701" y="38988"/>
                </a:lnTo>
                <a:close/>
              </a:path>
              <a:path w="56515" h="48260">
                <a:moveTo>
                  <a:pt x="8122" y="37464"/>
                </a:moveTo>
                <a:lnTo>
                  <a:pt x="7406" y="37464"/>
                </a:lnTo>
                <a:lnTo>
                  <a:pt x="7872" y="36194"/>
                </a:lnTo>
                <a:lnTo>
                  <a:pt x="7966" y="35940"/>
                </a:lnTo>
                <a:lnTo>
                  <a:pt x="8122" y="36194"/>
                </a:lnTo>
                <a:lnTo>
                  <a:pt x="8122" y="37464"/>
                </a:lnTo>
                <a:close/>
              </a:path>
              <a:path w="56515" h="48260">
                <a:moveTo>
                  <a:pt x="7233" y="40385"/>
                </a:moveTo>
                <a:lnTo>
                  <a:pt x="6689" y="39623"/>
                </a:lnTo>
                <a:lnTo>
                  <a:pt x="5990" y="37464"/>
                </a:lnTo>
                <a:lnTo>
                  <a:pt x="8122" y="37464"/>
                </a:lnTo>
                <a:lnTo>
                  <a:pt x="8122" y="36194"/>
                </a:lnTo>
                <a:lnTo>
                  <a:pt x="9526" y="38099"/>
                </a:lnTo>
                <a:lnTo>
                  <a:pt x="8100" y="38099"/>
                </a:lnTo>
                <a:lnTo>
                  <a:pt x="7781" y="38988"/>
                </a:lnTo>
                <a:lnTo>
                  <a:pt x="7233" y="40385"/>
                </a:lnTo>
                <a:close/>
              </a:path>
              <a:path w="56515" h="48260">
                <a:moveTo>
                  <a:pt x="7406" y="37464"/>
                </a:moveTo>
                <a:lnTo>
                  <a:pt x="6689" y="37464"/>
                </a:lnTo>
                <a:lnTo>
                  <a:pt x="6868" y="36829"/>
                </a:lnTo>
                <a:lnTo>
                  <a:pt x="7077" y="36829"/>
                </a:lnTo>
                <a:lnTo>
                  <a:pt x="7406" y="37464"/>
                </a:lnTo>
                <a:close/>
              </a:path>
              <a:path w="56515" h="48260">
                <a:moveTo>
                  <a:pt x="36210" y="38988"/>
                </a:moveTo>
                <a:lnTo>
                  <a:pt x="34701" y="38988"/>
                </a:lnTo>
                <a:lnTo>
                  <a:pt x="41976" y="38099"/>
                </a:lnTo>
                <a:lnTo>
                  <a:pt x="35424" y="38099"/>
                </a:lnTo>
                <a:lnTo>
                  <a:pt x="34159" y="37464"/>
                </a:lnTo>
                <a:lnTo>
                  <a:pt x="36930" y="37464"/>
                </a:lnTo>
                <a:lnTo>
                  <a:pt x="37150" y="38099"/>
                </a:lnTo>
                <a:lnTo>
                  <a:pt x="36210" y="38988"/>
                </a:lnTo>
                <a:close/>
              </a:path>
              <a:path w="56515" h="48260">
                <a:moveTo>
                  <a:pt x="8122" y="47878"/>
                </a:moveTo>
                <a:lnTo>
                  <a:pt x="6510" y="44957"/>
                </a:lnTo>
                <a:lnTo>
                  <a:pt x="6178" y="44322"/>
                </a:lnTo>
                <a:lnTo>
                  <a:pt x="5962" y="43687"/>
                </a:lnTo>
                <a:lnTo>
                  <a:pt x="8123" y="38099"/>
                </a:lnTo>
                <a:lnTo>
                  <a:pt x="8180" y="40385"/>
                </a:lnTo>
                <a:lnTo>
                  <a:pt x="28530" y="40385"/>
                </a:lnTo>
                <a:lnTo>
                  <a:pt x="27415" y="41401"/>
                </a:lnTo>
                <a:lnTo>
                  <a:pt x="26751" y="41655"/>
                </a:lnTo>
                <a:lnTo>
                  <a:pt x="9457" y="41909"/>
                </a:lnTo>
                <a:lnTo>
                  <a:pt x="18112" y="41909"/>
                </a:lnTo>
                <a:lnTo>
                  <a:pt x="18220" y="43687"/>
                </a:lnTo>
                <a:lnTo>
                  <a:pt x="11706" y="43687"/>
                </a:lnTo>
                <a:lnTo>
                  <a:pt x="11620" y="45338"/>
                </a:lnTo>
                <a:lnTo>
                  <a:pt x="11527" y="47116"/>
                </a:lnTo>
                <a:lnTo>
                  <a:pt x="8122" y="47878"/>
                </a:lnTo>
                <a:close/>
              </a:path>
              <a:path w="56515" h="48260">
                <a:moveTo>
                  <a:pt x="27747" y="40385"/>
                </a:moveTo>
                <a:lnTo>
                  <a:pt x="8182" y="40385"/>
                </a:lnTo>
                <a:lnTo>
                  <a:pt x="8123" y="38099"/>
                </a:lnTo>
                <a:lnTo>
                  <a:pt x="56077" y="38099"/>
                </a:lnTo>
                <a:lnTo>
                  <a:pt x="10935" y="38988"/>
                </a:lnTo>
                <a:lnTo>
                  <a:pt x="26961" y="38988"/>
                </a:lnTo>
                <a:lnTo>
                  <a:pt x="26665" y="39623"/>
                </a:lnTo>
                <a:lnTo>
                  <a:pt x="26537" y="39623"/>
                </a:lnTo>
                <a:lnTo>
                  <a:pt x="27747" y="40385"/>
                </a:lnTo>
                <a:close/>
              </a:path>
              <a:path w="56515" h="48260">
                <a:moveTo>
                  <a:pt x="31337" y="41655"/>
                </a:moveTo>
                <a:lnTo>
                  <a:pt x="31227" y="41401"/>
                </a:lnTo>
                <a:lnTo>
                  <a:pt x="30410" y="38988"/>
                </a:lnTo>
                <a:lnTo>
                  <a:pt x="37196" y="38988"/>
                </a:lnTo>
                <a:lnTo>
                  <a:pt x="35424" y="38099"/>
                </a:lnTo>
                <a:lnTo>
                  <a:pt x="40184" y="38099"/>
                </a:lnTo>
                <a:lnTo>
                  <a:pt x="38467" y="39623"/>
                </a:lnTo>
                <a:lnTo>
                  <a:pt x="32279" y="39623"/>
                </a:lnTo>
                <a:lnTo>
                  <a:pt x="31455" y="41401"/>
                </a:lnTo>
                <a:lnTo>
                  <a:pt x="31337" y="41655"/>
                </a:lnTo>
                <a:close/>
              </a:path>
              <a:path w="56515" h="48260">
                <a:moveTo>
                  <a:pt x="34044" y="43687"/>
                </a:moveTo>
                <a:lnTo>
                  <a:pt x="35075" y="39623"/>
                </a:lnTo>
                <a:lnTo>
                  <a:pt x="38467" y="39623"/>
                </a:lnTo>
                <a:lnTo>
                  <a:pt x="34044" y="43687"/>
                </a:lnTo>
                <a:close/>
              </a:path>
              <a:path w="56515" h="48260">
                <a:moveTo>
                  <a:pt x="18163" y="41909"/>
                </a:moveTo>
                <a:lnTo>
                  <a:pt x="9457" y="41909"/>
                </a:lnTo>
                <a:lnTo>
                  <a:pt x="26751" y="41655"/>
                </a:lnTo>
                <a:lnTo>
                  <a:pt x="18045" y="41655"/>
                </a:lnTo>
                <a:lnTo>
                  <a:pt x="18163" y="41909"/>
                </a:lnTo>
                <a:close/>
              </a:path>
              <a:path w="56515" h="48260">
                <a:moveTo>
                  <a:pt x="20247" y="44322"/>
                </a:moveTo>
                <a:lnTo>
                  <a:pt x="18366" y="43687"/>
                </a:lnTo>
                <a:lnTo>
                  <a:pt x="18560" y="43687"/>
                </a:lnTo>
                <a:lnTo>
                  <a:pt x="18333" y="42671"/>
                </a:lnTo>
                <a:lnTo>
                  <a:pt x="18220" y="42163"/>
                </a:lnTo>
                <a:lnTo>
                  <a:pt x="18097" y="41655"/>
                </a:lnTo>
                <a:lnTo>
                  <a:pt x="26751" y="41655"/>
                </a:lnTo>
                <a:lnTo>
                  <a:pt x="25922" y="41909"/>
                </a:lnTo>
                <a:lnTo>
                  <a:pt x="24966" y="42163"/>
                </a:lnTo>
                <a:lnTo>
                  <a:pt x="23891" y="42163"/>
                </a:lnTo>
                <a:lnTo>
                  <a:pt x="23379" y="42417"/>
                </a:lnTo>
                <a:lnTo>
                  <a:pt x="21502" y="42417"/>
                </a:lnTo>
                <a:lnTo>
                  <a:pt x="20247" y="44322"/>
                </a:lnTo>
                <a:close/>
              </a:path>
              <a:path w="56515" h="48260">
                <a:moveTo>
                  <a:pt x="34495" y="41909"/>
                </a:moveTo>
                <a:lnTo>
                  <a:pt x="25922" y="41909"/>
                </a:lnTo>
                <a:lnTo>
                  <a:pt x="26751" y="41655"/>
                </a:lnTo>
                <a:lnTo>
                  <a:pt x="34560" y="41655"/>
                </a:lnTo>
                <a:lnTo>
                  <a:pt x="34495" y="41909"/>
                </a:lnTo>
                <a:close/>
              </a:path>
              <a:path w="56515" h="48260">
                <a:moveTo>
                  <a:pt x="22995" y="42671"/>
                </a:moveTo>
                <a:lnTo>
                  <a:pt x="21502" y="42417"/>
                </a:lnTo>
                <a:lnTo>
                  <a:pt x="23379" y="42417"/>
                </a:lnTo>
                <a:lnTo>
                  <a:pt x="22995" y="42671"/>
                </a:lnTo>
                <a:close/>
              </a:path>
              <a:path w="56515" h="48260">
                <a:moveTo>
                  <a:pt x="16186" y="45338"/>
                </a:moveTo>
                <a:lnTo>
                  <a:pt x="11706" y="43687"/>
                </a:lnTo>
                <a:lnTo>
                  <a:pt x="18220" y="43687"/>
                </a:lnTo>
                <a:lnTo>
                  <a:pt x="18276" y="44703"/>
                </a:lnTo>
                <a:lnTo>
                  <a:pt x="16186" y="45338"/>
                </a:lnTo>
                <a:close/>
              </a:path>
            </a:pathLst>
          </a:custGeom>
          <a:solidFill>
            <a:srgbClr val="D82EBD"/>
          </a:solidFill>
        </p:spPr>
        <p:txBody>
          <a:bodyPr wrap="square" lIns="0" tIns="0" rIns="0" bIns="0" rtlCol="0"/>
          <a:lstStyle/>
          <a:p>
            <a:endParaRPr/>
          </a:p>
        </p:txBody>
      </p:sp>
      <p:grpSp>
        <p:nvGrpSpPr>
          <p:cNvPr id="161" name="object 161"/>
          <p:cNvGrpSpPr/>
          <p:nvPr/>
        </p:nvGrpSpPr>
        <p:grpSpPr>
          <a:xfrm>
            <a:off x="14030300" y="2345383"/>
            <a:ext cx="63500" cy="66675"/>
            <a:chOff x="14030300" y="2345383"/>
            <a:chExt cx="63500" cy="66675"/>
          </a:xfrm>
        </p:grpSpPr>
        <p:sp>
          <p:nvSpPr>
            <p:cNvPr id="162" name="object 162"/>
            <p:cNvSpPr/>
            <p:nvPr/>
          </p:nvSpPr>
          <p:spPr>
            <a:xfrm>
              <a:off x="14030300" y="2384505"/>
              <a:ext cx="63500" cy="27940"/>
            </a:xfrm>
            <a:custGeom>
              <a:avLst/>
              <a:gdLst/>
              <a:ahLst/>
              <a:cxnLst/>
              <a:rect l="l" t="t" r="r" b="b"/>
              <a:pathLst>
                <a:path w="63500" h="27939">
                  <a:moveTo>
                    <a:pt x="21089" y="3583"/>
                  </a:moveTo>
                  <a:lnTo>
                    <a:pt x="22044" y="238"/>
                  </a:lnTo>
                  <a:lnTo>
                    <a:pt x="22224" y="0"/>
                  </a:lnTo>
                  <a:lnTo>
                    <a:pt x="22525" y="238"/>
                  </a:lnTo>
                  <a:lnTo>
                    <a:pt x="29208" y="238"/>
                  </a:lnTo>
                  <a:lnTo>
                    <a:pt x="23132" y="836"/>
                  </a:lnTo>
                  <a:lnTo>
                    <a:pt x="23280" y="836"/>
                  </a:lnTo>
                  <a:lnTo>
                    <a:pt x="23657" y="1134"/>
                  </a:lnTo>
                  <a:lnTo>
                    <a:pt x="23896" y="1134"/>
                  </a:lnTo>
                  <a:lnTo>
                    <a:pt x="22940" y="1612"/>
                  </a:lnTo>
                  <a:lnTo>
                    <a:pt x="23530" y="2747"/>
                  </a:lnTo>
                  <a:lnTo>
                    <a:pt x="23623" y="2926"/>
                  </a:lnTo>
                  <a:lnTo>
                    <a:pt x="23879" y="2926"/>
                  </a:lnTo>
                  <a:lnTo>
                    <a:pt x="21089" y="3583"/>
                  </a:lnTo>
                  <a:close/>
                </a:path>
                <a:path w="63500" h="27939">
                  <a:moveTo>
                    <a:pt x="18007" y="4539"/>
                  </a:moveTo>
                  <a:lnTo>
                    <a:pt x="15742" y="4539"/>
                  </a:lnTo>
                  <a:lnTo>
                    <a:pt x="16526" y="2926"/>
                  </a:lnTo>
                  <a:lnTo>
                    <a:pt x="16790" y="2448"/>
                  </a:lnTo>
                  <a:lnTo>
                    <a:pt x="19058" y="238"/>
                  </a:lnTo>
                  <a:lnTo>
                    <a:pt x="18518" y="2448"/>
                  </a:lnTo>
                  <a:lnTo>
                    <a:pt x="18401" y="2926"/>
                  </a:lnTo>
                  <a:lnTo>
                    <a:pt x="5321" y="2926"/>
                  </a:lnTo>
                  <a:lnTo>
                    <a:pt x="16608" y="3344"/>
                  </a:lnTo>
                  <a:lnTo>
                    <a:pt x="18299" y="3344"/>
                  </a:lnTo>
                  <a:lnTo>
                    <a:pt x="18007" y="4539"/>
                  </a:lnTo>
                  <a:close/>
                </a:path>
                <a:path w="63500" h="27939">
                  <a:moveTo>
                    <a:pt x="23280" y="836"/>
                  </a:moveTo>
                  <a:lnTo>
                    <a:pt x="23132" y="836"/>
                  </a:lnTo>
                  <a:lnTo>
                    <a:pt x="29208" y="238"/>
                  </a:lnTo>
                  <a:lnTo>
                    <a:pt x="22525" y="238"/>
                  </a:lnTo>
                  <a:lnTo>
                    <a:pt x="23280" y="836"/>
                  </a:lnTo>
                  <a:close/>
                </a:path>
                <a:path w="63500" h="27939">
                  <a:moveTo>
                    <a:pt x="23275" y="836"/>
                  </a:moveTo>
                  <a:lnTo>
                    <a:pt x="22525" y="238"/>
                  </a:lnTo>
                  <a:lnTo>
                    <a:pt x="28994" y="238"/>
                  </a:lnTo>
                  <a:lnTo>
                    <a:pt x="23275" y="836"/>
                  </a:lnTo>
                  <a:close/>
                </a:path>
                <a:path w="63500" h="27939">
                  <a:moveTo>
                    <a:pt x="38816" y="5614"/>
                  </a:moveTo>
                  <a:lnTo>
                    <a:pt x="17744" y="5614"/>
                  </a:lnTo>
                  <a:lnTo>
                    <a:pt x="24613" y="4778"/>
                  </a:lnTo>
                  <a:lnTo>
                    <a:pt x="24971" y="3882"/>
                  </a:lnTo>
                  <a:lnTo>
                    <a:pt x="25527" y="1612"/>
                  </a:lnTo>
                  <a:lnTo>
                    <a:pt x="25644" y="1134"/>
                  </a:lnTo>
                  <a:lnTo>
                    <a:pt x="25717" y="836"/>
                  </a:lnTo>
                  <a:lnTo>
                    <a:pt x="24715" y="836"/>
                  </a:lnTo>
                  <a:lnTo>
                    <a:pt x="26834" y="238"/>
                  </a:lnTo>
                  <a:lnTo>
                    <a:pt x="29490" y="238"/>
                  </a:lnTo>
                  <a:lnTo>
                    <a:pt x="32253" y="1134"/>
                  </a:lnTo>
                  <a:lnTo>
                    <a:pt x="33094" y="1612"/>
                  </a:lnTo>
                  <a:lnTo>
                    <a:pt x="34408" y="2448"/>
                  </a:lnTo>
                  <a:lnTo>
                    <a:pt x="37742" y="2448"/>
                  </a:lnTo>
                  <a:lnTo>
                    <a:pt x="38469" y="4539"/>
                  </a:lnTo>
                  <a:lnTo>
                    <a:pt x="38758" y="5435"/>
                  </a:lnTo>
                  <a:lnTo>
                    <a:pt x="38816" y="5614"/>
                  </a:lnTo>
                  <a:close/>
                </a:path>
                <a:path w="63500" h="27939">
                  <a:moveTo>
                    <a:pt x="39270" y="836"/>
                  </a:moveTo>
                  <a:lnTo>
                    <a:pt x="38357" y="836"/>
                  </a:lnTo>
                  <a:lnTo>
                    <a:pt x="40812" y="238"/>
                  </a:lnTo>
                  <a:lnTo>
                    <a:pt x="17583" y="238"/>
                  </a:lnTo>
                  <a:lnTo>
                    <a:pt x="39270" y="836"/>
                  </a:lnTo>
                  <a:close/>
                </a:path>
                <a:path w="63500" h="27939">
                  <a:moveTo>
                    <a:pt x="40612" y="836"/>
                  </a:moveTo>
                  <a:lnTo>
                    <a:pt x="39270" y="836"/>
                  </a:lnTo>
                  <a:lnTo>
                    <a:pt x="17583" y="238"/>
                  </a:lnTo>
                  <a:lnTo>
                    <a:pt x="15570" y="238"/>
                  </a:lnTo>
                  <a:lnTo>
                    <a:pt x="40612" y="836"/>
                  </a:lnTo>
                  <a:close/>
                </a:path>
                <a:path w="63500" h="27939">
                  <a:moveTo>
                    <a:pt x="48522" y="6390"/>
                  </a:moveTo>
                  <a:lnTo>
                    <a:pt x="39067" y="6390"/>
                  </a:lnTo>
                  <a:lnTo>
                    <a:pt x="38236" y="1612"/>
                  </a:lnTo>
                  <a:lnTo>
                    <a:pt x="38153" y="1134"/>
                  </a:lnTo>
                  <a:lnTo>
                    <a:pt x="38101" y="836"/>
                  </a:lnTo>
                  <a:lnTo>
                    <a:pt x="40612" y="836"/>
                  </a:lnTo>
                  <a:lnTo>
                    <a:pt x="15570" y="238"/>
                  </a:lnTo>
                  <a:lnTo>
                    <a:pt x="40152" y="238"/>
                  </a:lnTo>
                  <a:lnTo>
                    <a:pt x="43959" y="2926"/>
                  </a:lnTo>
                  <a:lnTo>
                    <a:pt x="44619" y="2926"/>
                  </a:lnTo>
                  <a:lnTo>
                    <a:pt x="44288" y="3344"/>
                  </a:lnTo>
                  <a:lnTo>
                    <a:pt x="48852" y="3344"/>
                  </a:lnTo>
                  <a:lnTo>
                    <a:pt x="49340" y="3882"/>
                  </a:lnTo>
                  <a:lnTo>
                    <a:pt x="48522" y="6390"/>
                  </a:lnTo>
                  <a:close/>
                </a:path>
                <a:path w="63500" h="27939">
                  <a:moveTo>
                    <a:pt x="23896" y="1134"/>
                  </a:moveTo>
                  <a:lnTo>
                    <a:pt x="23657" y="1134"/>
                  </a:lnTo>
                  <a:lnTo>
                    <a:pt x="24570" y="836"/>
                  </a:lnTo>
                  <a:lnTo>
                    <a:pt x="23896" y="1134"/>
                  </a:lnTo>
                  <a:close/>
                </a:path>
                <a:path w="63500" h="27939">
                  <a:moveTo>
                    <a:pt x="48736" y="3344"/>
                  </a:moveTo>
                  <a:lnTo>
                    <a:pt x="44552" y="3344"/>
                  </a:lnTo>
                  <a:lnTo>
                    <a:pt x="43959" y="2926"/>
                  </a:lnTo>
                  <a:lnTo>
                    <a:pt x="44619" y="2926"/>
                  </a:lnTo>
                  <a:lnTo>
                    <a:pt x="46272" y="836"/>
                  </a:lnTo>
                  <a:lnTo>
                    <a:pt x="46568" y="836"/>
                  </a:lnTo>
                  <a:lnTo>
                    <a:pt x="48736" y="3344"/>
                  </a:lnTo>
                  <a:close/>
                </a:path>
                <a:path w="63500" h="27939">
                  <a:moveTo>
                    <a:pt x="37742" y="2448"/>
                  </a:moveTo>
                  <a:lnTo>
                    <a:pt x="34408" y="2448"/>
                  </a:lnTo>
                  <a:lnTo>
                    <a:pt x="36348" y="1134"/>
                  </a:lnTo>
                  <a:lnTo>
                    <a:pt x="36189" y="1134"/>
                  </a:lnTo>
                  <a:lnTo>
                    <a:pt x="37742" y="2448"/>
                  </a:lnTo>
                  <a:close/>
                </a:path>
                <a:path w="63500" h="27939">
                  <a:moveTo>
                    <a:pt x="1247" y="25623"/>
                  </a:moveTo>
                  <a:lnTo>
                    <a:pt x="1111" y="25623"/>
                  </a:lnTo>
                  <a:lnTo>
                    <a:pt x="0" y="23293"/>
                  </a:lnTo>
                  <a:lnTo>
                    <a:pt x="36" y="15902"/>
                  </a:lnTo>
                  <a:lnTo>
                    <a:pt x="419" y="10213"/>
                  </a:lnTo>
                  <a:lnTo>
                    <a:pt x="497" y="8421"/>
                  </a:lnTo>
                  <a:lnTo>
                    <a:pt x="602" y="2448"/>
                  </a:lnTo>
                  <a:lnTo>
                    <a:pt x="3768" y="2747"/>
                  </a:lnTo>
                  <a:lnTo>
                    <a:pt x="2034" y="4539"/>
                  </a:lnTo>
                  <a:lnTo>
                    <a:pt x="1783" y="4539"/>
                  </a:lnTo>
                  <a:lnTo>
                    <a:pt x="4126" y="5435"/>
                  </a:lnTo>
                  <a:lnTo>
                    <a:pt x="17788" y="5435"/>
                  </a:lnTo>
                  <a:lnTo>
                    <a:pt x="17744" y="5614"/>
                  </a:lnTo>
                  <a:lnTo>
                    <a:pt x="38816" y="5614"/>
                  </a:lnTo>
                  <a:lnTo>
                    <a:pt x="39067" y="6390"/>
                  </a:lnTo>
                  <a:lnTo>
                    <a:pt x="54417" y="6390"/>
                  </a:lnTo>
                  <a:lnTo>
                    <a:pt x="54059" y="7585"/>
                  </a:lnTo>
                  <a:lnTo>
                    <a:pt x="55777" y="8158"/>
                  </a:lnTo>
                  <a:lnTo>
                    <a:pt x="55671" y="9556"/>
                  </a:lnTo>
                  <a:lnTo>
                    <a:pt x="56567" y="9914"/>
                  </a:lnTo>
                  <a:lnTo>
                    <a:pt x="62729" y="9914"/>
                  </a:lnTo>
                  <a:lnTo>
                    <a:pt x="63077" y="10213"/>
                  </a:lnTo>
                  <a:lnTo>
                    <a:pt x="59613" y="13080"/>
                  </a:lnTo>
                  <a:lnTo>
                    <a:pt x="58060" y="13558"/>
                  </a:lnTo>
                  <a:lnTo>
                    <a:pt x="58157" y="14095"/>
                  </a:lnTo>
                  <a:lnTo>
                    <a:pt x="44494" y="14095"/>
                  </a:lnTo>
                  <a:lnTo>
                    <a:pt x="43427" y="15350"/>
                  </a:lnTo>
                  <a:lnTo>
                    <a:pt x="45254" y="15350"/>
                  </a:lnTo>
                  <a:lnTo>
                    <a:pt x="45590" y="15902"/>
                  </a:lnTo>
                  <a:lnTo>
                    <a:pt x="45002" y="16843"/>
                  </a:lnTo>
                  <a:lnTo>
                    <a:pt x="34468" y="16843"/>
                  </a:lnTo>
                  <a:lnTo>
                    <a:pt x="32960" y="17858"/>
                  </a:lnTo>
                  <a:lnTo>
                    <a:pt x="30261" y="17858"/>
                  </a:lnTo>
                  <a:lnTo>
                    <a:pt x="28555" y="18396"/>
                  </a:lnTo>
                  <a:lnTo>
                    <a:pt x="27887" y="20008"/>
                  </a:lnTo>
                  <a:lnTo>
                    <a:pt x="27958" y="21024"/>
                  </a:lnTo>
                  <a:lnTo>
                    <a:pt x="12787" y="21024"/>
                  </a:lnTo>
                  <a:lnTo>
                    <a:pt x="12417" y="22039"/>
                  </a:lnTo>
                  <a:lnTo>
                    <a:pt x="4723" y="22039"/>
                  </a:lnTo>
                  <a:lnTo>
                    <a:pt x="3790" y="24070"/>
                  </a:lnTo>
                  <a:lnTo>
                    <a:pt x="3708" y="24249"/>
                  </a:lnTo>
                  <a:lnTo>
                    <a:pt x="1247" y="25623"/>
                  </a:lnTo>
                  <a:close/>
                </a:path>
                <a:path w="63500" h="27939">
                  <a:moveTo>
                    <a:pt x="17788" y="5435"/>
                  </a:moveTo>
                  <a:lnTo>
                    <a:pt x="4126" y="5435"/>
                  </a:lnTo>
                  <a:lnTo>
                    <a:pt x="3333" y="3583"/>
                  </a:lnTo>
                  <a:lnTo>
                    <a:pt x="3230" y="3344"/>
                  </a:lnTo>
                  <a:lnTo>
                    <a:pt x="5679" y="2747"/>
                  </a:lnTo>
                  <a:lnTo>
                    <a:pt x="4783" y="4539"/>
                  </a:lnTo>
                  <a:lnTo>
                    <a:pt x="18007" y="4539"/>
                  </a:lnTo>
                  <a:lnTo>
                    <a:pt x="17788" y="5435"/>
                  </a:lnTo>
                  <a:close/>
                </a:path>
                <a:path w="63500" h="27939">
                  <a:moveTo>
                    <a:pt x="11657" y="4539"/>
                  </a:moveTo>
                  <a:lnTo>
                    <a:pt x="6718" y="4539"/>
                  </a:lnTo>
                  <a:lnTo>
                    <a:pt x="10589" y="2926"/>
                  </a:lnTo>
                  <a:lnTo>
                    <a:pt x="16526" y="2926"/>
                  </a:lnTo>
                  <a:lnTo>
                    <a:pt x="16323" y="3344"/>
                  </a:lnTo>
                  <a:lnTo>
                    <a:pt x="11756" y="3344"/>
                  </a:lnTo>
                  <a:lnTo>
                    <a:pt x="11657" y="4539"/>
                  </a:lnTo>
                  <a:close/>
                </a:path>
                <a:path w="63500" h="27939">
                  <a:moveTo>
                    <a:pt x="18299" y="3344"/>
                  </a:moveTo>
                  <a:lnTo>
                    <a:pt x="16608" y="3344"/>
                  </a:lnTo>
                  <a:lnTo>
                    <a:pt x="5321" y="2926"/>
                  </a:lnTo>
                  <a:lnTo>
                    <a:pt x="18401" y="2926"/>
                  </a:lnTo>
                  <a:lnTo>
                    <a:pt x="18299" y="3344"/>
                  </a:lnTo>
                  <a:close/>
                </a:path>
                <a:path w="63500" h="27939">
                  <a:moveTo>
                    <a:pt x="24460" y="4539"/>
                  </a:moveTo>
                  <a:lnTo>
                    <a:pt x="23571" y="3344"/>
                  </a:lnTo>
                  <a:lnTo>
                    <a:pt x="23068" y="3344"/>
                  </a:lnTo>
                  <a:lnTo>
                    <a:pt x="23931" y="2926"/>
                  </a:lnTo>
                  <a:lnTo>
                    <a:pt x="23623" y="2926"/>
                  </a:lnTo>
                  <a:lnTo>
                    <a:pt x="24460" y="4539"/>
                  </a:lnTo>
                  <a:close/>
                </a:path>
                <a:path w="63500" h="27939">
                  <a:moveTo>
                    <a:pt x="44552" y="3344"/>
                  </a:moveTo>
                  <a:lnTo>
                    <a:pt x="44288" y="3344"/>
                  </a:lnTo>
                  <a:lnTo>
                    <a:pt x="44619" y="2926"/>
                  </a:lnTo>
                  <a:lnTo>
                    <a:pt x="43959" y="2926"/>
                  </a:lnTo>
                  <a:lnTo>
                    <a:pt x="44552" y="3344"/>
                  </a:lnTo>
                  <a:close/>
                </a:path>
                <a:path w="63500" h="27939">
                  <a:moveTo>
                    <a:pt x="55777" y="8158"/>
                  </a:moveTo>
                  <a:lnTo>
                    <a:pt x="54059" y="7585"/>
                  </a:lnTo>
                  <a:lnTo>
                    <a:pt x="55169" y="3882"/>
                  </a:lnTo>
                  <a:lnTo>
                    <a:pt x="55638" y="3882"/>
                  </a:lnTo>
                  <a:lnTo>
                    <a:pt x="59673" y="2926"/>
                  </a:lnTo>
                  <a:lnTo>
                    <a:pt x="61669" y="6390"/>
                  </a:lnTo>
                  <a:lnTo>
                    <a:pt x="55910" y="6390"/>
                  </a:lnTo>
                  <a:lnTo>
                    <a:pt x="55820" y="7585"/>
                  </a:lnTo>
                  <a:lnTo>
                    <a:pt x="55777" y="8158"/>
                  </a:lnTo>
                  <a:close/>
                </a:path>
                <a:path w="63500" h="27939">
                  <a:moveTo>
                    <a:pt x="62729" y="9914"/>
                  </a:moveTo>
                  <a:lnTo>
                    <a:pt x="56567" y="9914"/>
                  </a:lnTo>
                  <a:lnTo>
                    <a:pt x="56567" y="9198"/>
                  </a:lnTo>
                  <a:lnTo>
                    <a:pt x="58777" y="9198"/>
                  </a:lnTo>
                  <a:lnTo>
                    <a:pt x="58777" y="9018"/>
                  </a:lnTo>
                  <a:lnTo>
                    <a:pt x="56567" y="8421"/>
                  </a:lnTo>
                  <a:lnTo>
                    <a:pt x="55777" y="8158"/>
                  </a:lnTo>
                  <a:lnTo>
                    <a:pt x="55820" y="7585"/>
                  </a:lnTo>
                  <a:lnTo>
                    <a:pt x="55910" y="6390"/>
                  </a:lnTo>
                  <a:lnTo>
                    <a:pt x="61725" y="6390"/>
                  </a:lnTo>
                  <a:lnTo>
                    <a:pt x="61083" y="8158"/>
                  </a:lnTo>
                  <a:lnTo>
                    <a:pt x="60987" y="8421"/>
                  </a:lnTo>
                  <a:lnTo>
                    <a:pt x="62729" y="9914"/>
                  </a:lnTo>
                  <a:close/>
                </a:path>
                <a:path w="63500" h="27939">
                  <a:moveTo>
                    <a:pt x="45254" y="15350"/>
                  </a:moveTo>
                  <a:lnTo>
                    <a:pt x="43427" y="15350"/>
                  </a:lnTo>
                  <a:lnTo>
                    <a:pt x="44606" y="14095"/>
                  </a:lnTo>
                  <a:lnTo>
                    <a:pt x="45254" y="15350"/>
                  </a:lnTo>
                  <a:close/>
                </a:path>
                <a:path w="63500" h="27939">
                  <a:moveTo>
                    <a:pt x="42651" y="20606"/>
                  </a:moveTo>
                  <a:lnTo>
                    <a:pt x="43683" y="18954"/>
                  </a:lnTo>
                  <a:lnTo>
                    <a:pt x="46179" y="16544"/>
                  </a:lnTo>
                  <a:lnTo>
                    <a:pt x="45982" y="16544"/>
                  </a:lnTo>
                  <a:lnTo>
                    <a:pt x="45590" y="15902"/>
                  </a:lnTo>
                  <a:lnTo>
                    <a:pt x="45936" y="15350"/>
                  </a:lnTo>
                  <a:lnTo>
                    <a:pt x="45254" y="15350"/>
                  </a:lnTo>
                  <a:lnTo>
                    <a:pt x="44494" y="14095"/>
                  </a:lnTo>
                  <a:lnTo>
                    <a:pt x="58157" y="14095"/>
                  </a:lnTo>
                  <a:lnTo>
                    <a:pt x="58383" y="15350"/>
                  </a:lnTo>
                  <a:lnTo>
                    <a:pt x="58482" y="15902"/>
                  </a:lnTo>
                  <a:lnTo>
                    <a:pt x="58598" y="16544"/>
                  </a:lnTo>
                  <a:lnTo>
                    <a:pt x="57268" y="17380"/>
                  </a:lnTo>
                  <a:lnTo>
                    <a:pt x="51872" y="17380"/>
                  </a:lnTo>
                  <a:lnTo>
                    <a:pt x="48325" y="19471"/>
                  </a:lnTo>
                  <a:lnTo>
                    <a:pt x="42651" y="20606"/>
                  </a:lnTo>
                  <a:close/>
                </a:path>
                <a:path w="63500" h="27939">
                  <a:moveTo>
                    <a:pt x="43828" y="18814"/>
                  </a:moveTo>
                  <a:lnTo>
                    <a:pt x="44068" y="18396"/>
                  </a:lnTo>
                  <a:lnTo>
                    <a:pt x="44770" y="17380"/>
                  </a:lnTo>
                  <a:lnTo>
                    <a:pt x="45590" y="15902"/>
                  </a:lnTo>
                  <a:lnTo>
                    <a:pt x="45873" y="16365"/>
                  </a:lnTo>
                  <a:lnTo>
                    <a:pt x="45982" y="16544"/>
                  </a:lnTo>
                  <a:lnTo>
                    <a:pt x="46179" y="16544"/>
                  </a:lnTo>
                  <a:lnTo>
                    <a:pt x="43828" y="18814"/>
                  </a:lnTo>
                  <a:close/>
                </a:path>
                <a:path w="63500" h="27939">
                  <a:moveTo>
                    <a:pt x="34050" y="24070"/>
                  </a:moveTo>
                  <a:lnTo>
                    <a:pt x="33950" y="21621"/>
                  </a:lnTo>
                  <a:lnTo>
                    <a:pt x="35224" y="17858"/>
                  </a:lnTo>
                  <a:lnTo>
                    <a:pt x="34468" y="16843"/>
                  </a:lnTo>
                  <a:lnTo>
                    <a:pt x="45002" y="16843"/>
                  </a:lnTo>
                  <a:lnTo>
                    <a:pt x="44666" y="17380"/>
                  </a:lnTo>
                  <a:lnTo>
                    <a:pt x="39724" y="17380"/>
                  </a:lnTo>
                  <a:lnTo>
                    <a:pt x="40832" y="18396"/>
                  </a:lnTo>
                  <a:lnTo>
                    <a:pt x="40799" y="19292"/>
                  </a:lnTo>
                  <a:lnTo>
                    <a:pt x="40082" y="20606"/>
                  </a:lnTo>
                  <a:lnTo>
                    <a:pt x="39873" y="21024"/>
                  </a:lnTo>
                  <a:lnTo>
                    <a:pt x="34050" y="24070"/>
                  </a:lnTo>
                  <a:close/>
                </a:path>
                <a:path w="63500" h="27939">
                  <a:moveTo>
                    <a:pt x="42591" y="20008"/>
                  </a:moveTo>
                  <a:lnTo>
                    <a:pt x="41288" y="18814"/>
                  </a:lnTo>
                  <a:lnTo>
                    <a:pt x="40859" y="18396"/>
                  </a:lnTo>
                  <a:lnTo>
                    <a:pt x="39724" y="17380"/>
                  </a:lnTo>
                  <a:lnTo>
                    <a:pt x="44666" y="17380"/>
                  </a:lnTo>
                  <a:lnTo>
                    <a:pt x="43770" y="18814"/>
                  </a:lnTo>
                  <a:lnTo>
                    <a:pt x="43683" y="18954"/>
                  </a:lnTo>
                  <a:lnTo>
                    <a:pt x="42591" y="20008"/>
                  </a:lnTo>
                  <a:close/>
                </a:path>
                <a:path w="63500" h="27939">
                  <a:moveTo>
                    <a:pt x="56507" y="17858"/>
                  </a:moveTo>
                  <a:lnTo>
                    <a:pt x="50056" y="17380"/>
                  </a:lnTo>
                  <a:lnTo>
                    <a:pt x="57268" y="17380"/>
                  </a:lnTo>
                  <a:lnTo>
                    <a:pt x="56507" y="17858"/>
                  </a:lnTo>
                  <a:close/>
                </a:path>
                <a:path w="63500" h="27939">
                  <a:moveTo>
                    <a:pt x="31541" y="18814"/>
                  </a:moveTo>
                  <a:lnTo>
                    <a:pt x="29694" y="17858"/>
                  </a:lnTo>
                  <a:lnTo>
                    <a:pt x="32960" y="17858"/>
                  </a:lnTo>
                  <a:lnTo>
                    <a:pt x="31541" y="18814"/>
                  </a:lnTo>
                  <a:close/>
                </a:path>
                <a:path w="63500" h="27939">
                  <a:moveTo>
                    <a:pt x="21507" y="27056"/>
                  </a:moveTo>
                  <a:lnTo>
                    <a:pt x="15594" y="24906"/>
                  </a:lnTo>
                  <a:lnTo>
                    <a:pt x="15534" y="21621"/>
                  </a:lnTo>
                  <a:lnTo>
                    <a:pt x="12787" y="21024"/>
                  </a:lnTo>
                  <a:lnTo>
                    <a:pt x="27958" y="21024"/>
                  </a:lnTo>
                  <a:lnTo>
                    <a:pt x="27577" y="21621"/>
                  </a:lnTo>
                  <a:lnTo>
                    <a:pt x="26851" y="22039"/>
                  </a:lnTo>
                  <a:lnTo>
                    <a:pt x="26616" y="22039"/>
                  </a:lnTo>
                  <a:lnTo>
                    <a:pt x="26847" y="23054"/>
                  </a:lnTo>
                  <a:lnTo>
                    <a:pt x="26901" y="23293"/>
                  </a:lnTo>
                  <a:lnTo>
                    <a:pt x="22283" y="23293"/>
                  </a:lnTo>
                  <a:lnTo>
                    <a:pt x="21593" y="26638"/>
                  </a:lnTo>
                  <a:lnTo>
                    <a:pt x="21507" y="27056"/>
                  </a:lnTo>
                  <a:close/>
                </a:path>
                <a:path w="63500" h="27939">
                  <a:moveTo>
                    <a:pt x="11114" y="25623"/>
                  </a:moveTo>
                  <a:lnTo>
                    <a:pt x="7650" y="24906"/>
                  </a:lnTo>
                  <a:lnTo>
                    <a:pt x="4723" y="22039"/>
                  </a:lnTo>
                  <a:lnTo>
                    <a:pt x="12417" y="22039"/>
                  </a:lnTo>
                  <a:lnTo>
                    <a:pt x="11114" y="25623"/>
                  </a:lnTo>
                  <a:close/>
                </a:path>
                <a:path w="63500" h="27939">
                  <a:moveTo>
                    <a:pt x="22701" y="27414"/>
                  </a:moveTo>
                  <a:lnTo>
                    <a:pt x="22623" y="26638"/>
                  </a:lnTo>
                  <a:lnTo>
                    <a:pt x="22520" y="25623"/>
                  </a:lnTo>
                  <a:lnTo>
                    <a:pt x="22447" y="24906"/>
                  </a:lnTo>
                  <a:lnTo>
                    <a:pt x="22380" y="24249"/>
                  </a:lnTo>
                  <a:lnTo>
                    <a:pt x="22283" y="23293"/>
                  </a:lnTo>
                  <a:lnTo>
                    <a:pt x="26901" y="23293"/>
                  </a:lnTo>
                  <a:lnTo>
                    <a:pt x="27659" y="26638"/>
                  </a:lnTo>
                  <a:lnTo>
                    <a:pt x="22701" y="27414"/>
                  </a:lnTo>
                  <a:close/>
                </a:path>
              </a:pathLst>
            </a:custGeom>
            <a:solidFill>
              <a:srgbClr val="DE37D3"/>
            </a:solidFill>
          </p:spPr>
          <p:txBody>
            <a:bodyPr wrap="square" lIns="0" tIns="0" rIns="0" bIns="0" rtlCol="0"/>
            <a:lstStyle/>
            <a:p>
              <a:endParaRPr/>
            </a:p>
          </p:txBody>
        </p:sp>
        <p:sp>
          <p:nvSpPr>
            <p:cNvPr id="163" name="object 163"/>
            <p:cNvSpPr/>
            <p:nvPr/>
          </p:nvSpPr>
          <p:spPr>
            <a:xfrm>
              <a:off x="14030707" y="2345384"/>
              <a:ext cx="61594" cy="29209"/>
            </a:xfrm>
            <a:custGeom>
              <a:avLst/>
              <a:gdLst/>
              <a:ahLst/>
              <a:cxnLst/>
              <a:rect l="l" t="t" r="r" b="b"/>
              <a:pathLst>
                <a:path w="61594" h="29210">
                  <a:moveTo>
                    <a:pt x="19519" y="21209"/>
                  </a:moveTo>
                  <a:lnTo>
                    <a:pt x="19113" y="21209"/>
                  </a:lnTo>
                  <a:lnTo>
                    <a:pt x="19088" y="20701"/>
                  </a:lnTo>
                  <a:lnTo>
                    <a:pt x="17157" y="20701"/>
                  </a:lnTo>
                  <a:lnTo>
                    <a:pt x="17653" y="22098"/>
                  </a:lnTo>
                  <a:lnTo>
                    <a:pt x="17741" y="22364"/>
                  </a:lnTo>
                  <a:lnTo>
                    <a:pt x="18148" y="22098"/>
                  </a:lnTo>
                  <a:lnTo>
                    <a:pt x="19519" y="21209"/>
                  </a:lnTo>
                  <a:close/>
                </a:path>
                <a:path w="61594" h="29210">
                  <a:moveTo>
                    <a:pt x="22174" y="20701"/>
                  </a:moveTo>
                  <a:lnTo>
                    <a:pt x="21501" y="20447"/>
                  </a:lnTo>
                  <a:lnTo>
                    <a:pt x="19075" y="20447"/>
                  </a:lnTo>
                  <a:lnTo>
                    <a:pt x="19088" y="20701"/>
                  </a:lnTo>
                  <a:lnTo>
                    <a:pt x="22174" y="20701"/>
                  </a:lnTo>
                  <a:close/>
                </a:path>
                <a:path w="61594" h="29210">
                  <a:moveTo>
                    <a:pt x="23558" y="22479"/>
                  </a:moveTo>
                  <a:lnTo>
                    <a:pt x="19202" y="22479"/>
                  </a:lnTo>
                  <a:lnTo>
                    <a:pt x="20485" y="23495"/>
                  </a:lnTo>
                  <a:lnTo>
                    <a:pt x="20612" y="23495"/>
                  </a:lnTo>
                  <a:lnTo>
                    <a:pt x="20713" y="23876"/>
                  </a:lnTo>
                  <a:lnTo>
                    <a:pt x="20942" y="24765"/>
                  </a:lnTo>
                  <a:lnTo>
                    <a:pt x="20193" y="24765"/>
                  </a:lnTo>
                  <a:lnTo>
                    <a:pt x="19558" y="24511"/>
                  </a:lnTo>
                  <a:lnTo>
                    <a:pt x="18999" y="24511"/>
                  </a:lnTo>
                  <a:lnTo>
                    <a:pt x="19062" y="24765"/>
                  </a:lnTo>
                  <a:lnTo>
                    <a:pt x="19964" y="27686"/>
                  </a:lnTo>
                  <a:lnTo>
                    <a:pt x="20828" y="25654"/>
                  </a:lnTo>
                  <a:lnTo>
                    <a:pt x="21043" y="25184"/>
                  </a:lnTo>
                  <a:lnTo>
                    <a:pt x="21247" y="24765"/>
                  </a:lnTo>
                  <a:lnTo>
                    <a:pt x="21361" y="24511"/>
                  </a:lnTo>
                  <a:lnTo>
                    <a:pt x="21805" y="23495"/>
                  </a:lnTo>
                  <a:lnTo>
                    <a:pt x="21958" y="23495"/>
                  </a:lnTo>
                  <a:lnTo>
                    <a:pt x="23558" y="22479"/>
                  </a:lnTo>
                  <a:close/>
                </a:path>
                <a:path w="61594" h="29210">
                  <a:moveTo>
                    <a:pt x="25285" y="21717"/>
                  </a:moveTo>
                  <a:lnTo>
                    <a:pt x="24853" y="21717"/>
                  </a:lnTo>
                  <a:lnTo>
                    <a:pt x="23558" y="22479"/>
                  </a:lnTo>
                  <a:lnTo>
                    <a:pt x="24142" y="22479"/>
                  </a:lnTo>
                  <a:lnTo>
                    <a:pt x="25285" y="21717"/>
                  </a:lnTo>
                  <a:close/>
                </a:path>
                <a:path w="61594" h="29210">
                  <a:moveTo>
                    <a:pt x="34226" y="22098"/>
                  </a:moveTo>
                  <a:lnTo>
                    <a:pt x="33489" y="22098"/>
                  </a:lnTo>
                  <a:lnTo>
                    <a:pt x="33413" y="21717"/>
                  </a:lnTo>
                  <a:lnTo>
                    <a:pt x="33337" y="21209"/>
                  </a:lnTo>
                  <a:lnTo>
                    <a:pt x="33274" y="20701"/>
                  </a:lnTo>
                  <a:lnTo>
                    <a:pt x="22174" y="20701"/>
                  </a:lnTo>
                  <a:lnTo>
                    <a:pt x="24853" y="21717"/>
                  </a:lnTo>
                  <a:lnTo>
                    <a:pt x="25577" y="21209"/>
                  </a:lnTo>
                  <a:lnTo>
                    <a:pt x="25730" y="21209"/>
                  </a:lnTo>
                  <a:lnTo>
                    <a:pt x="22707" y="27305"/>
                  </a:lnTo>
                  <a:lnTo>
                    <a:pt x="26822" y="26797"/>
                  </a:lnTo>
                  <a:lnTo>
                    <a:pt x="25755" y="23876"/>
                  </a:lnTo>
                  <a:lnTo>
                    <a:pt x="26111" y="23495"/>
                  </a:lnTo>
                  <a:lnTo>
                    <a:pt x="26390" y="23495"/>
                  </a:lnTo>
                  <a:lnTo>
                    <a:pt x="34226" y="22098"/>
                  </a:lnTo>
                  <a:close/>
                </a:path>
                <a:path w="61594" h="29210">
                  <a:moveTo>
                    <a:pt x="35509" y="20701"/>
                  </a:moveTo>
                  <a:lnTo>
                    <a:pt x="35433" y="20447"/>
                  </a:lnTo>
                  <a:lnTo>
                    <a:pt x="33261" y="20447"/>
                  </a:lnTo>
                  <a:lnTo>
                    <a:pt x="33274" y="20701"/>
                  </a:lnTo>
                  <a:lnTo>
                    <a:pt x="35509" y="20701"/>
                  </a:lnTo>
                  <a:close/>
                </a:path>
                <a:path w="61594" h="29210">
                  <a:moveTo>
                    <a:pt x="42113" y="20701"/>
                  </a:moveTo>
                  <a:lnTo>
                    <a:pt x="35509" y="20701"/>
                  </a:lnTo>
                  <a:lnTo>
                    <a:pt x="36677" y="24511"/>
                  </a:lnTo>
                  <a:lnTo>
                    <a:pt x="36944" y="24765"/>
                  </a:lnTo>
                  <a:lnTo>
                    <a:pt x="37350" y="25158"/>
                  </a:lnTo>
                  <a:lnTo>
                    <a:pt x="37769" y="24765"/>
                  </a:lnTo>
                  <a:lnTo>
                    <a:pt x="42113" y="20701"/>
                  </a:lnTo>
                  <a:close/>
                </a:path>
                <a:path w="61594" h="29210">
                  <a:moveTo>
                    <a:pt x="42557" y="20701"/>
                  </a:moveTo>
                  <a:lnTo>
                    <a:pt x="42545" y="20447"/>
                  </a:lnTo>
                  <a:lnTo>
                    <a:pt x="42392" y="20447"/>
                  </a:lnTo>
                  <a:lnTo>
                    <a:pt x="42113" y="20701"/>
                  </a:lnTo>
                  <a:lnTo>
                    <a:pt x="42557" y="20701"/>
                  </a:lnTo>
                  <a:close/>
                </a:path>
                <a:path w="61594" h="29210">
                  <a:moveTo>
                    <a:pt x="54660" y="24765"/>
                  </a:moveTo>
                  <a:lnTo>
                    <a:pt x="53733" y="24765"/>
                  </a:lnTo>
                  <a:lnTo>
                    <a:pt x="54394" y="23876"/>
                  </a:lnTo>
                  <a:lnTo>
                    <a:pt x="54229" y="23876"/>
                  </a:lnTo>
                  <a:lnTo>
                    <a:pt x="52882" y="21424"/>
                  </a:lnTo>
                  <a:lnTo>
                    <a:pt x="52832" y="21717"/>
                  </a:lnTo>
                  <a:lnTo>
                    <a:pt x="52768" y="22098"/>
                  </a:lnTo>
                  <a:lnTo>
                    <a:pt x="52705" y="22479"/>
                  </a:lnTo>
                  <a:lnTo>
                    <a:pt x="52590" y="23495"/>
                  </a:lnTo>
                  <a:lnTo>
                    <a:pt x="52489" y="24511"/>
                  </a:lnTo>
                  <a:lnTo>
                    <a:pt x="52387" y="25400"/>
                  </a:lnTo>
                  <a:lnTo>
                    <a:pt x="54660" y="24765"/>
                  </a:lnTo>
                  <a:close/>
                </a:path>
                <a:path w="61594" h="29210">
                  <a:moveTo>
                    <a:pt x="61341" y="19050"/>
                  </a:moveTo>
                  <a:lnTo>
                    <a:pt x="61023" y="19050"/>
                  </a:lnTo>
                  <a:lnTo>
                    <a:pt x="59677" y="18034"/>
                  </a:lnTo>
                  <a:lnTo>
                    <a:pt x="59880" y="17272"/>
                  </a:lnTo>
                  <a:lnTo>
                    <a:pt x="60007" y="16764"/>
                  </a:lnTo>
                  <a:lnTo>
                    <a:pt x="60934" y="12827"/>
                  </a:lnTo>
                  <a:lnTo>
                    <a:pt x="60248" y="10414"/>
                  </a:lnTo>
                  <a:lnTo>
                    <a:pt x="60058" y="9867"/>
                  </a:lnTo>
                  <a:lnTo>
                    <a:pt x="59931" y="9398"/>
                  </a:lnTo>
                  <a:lnTo>
                    <a:pt x="59550" y="8077"/>
                  </a:lnTo>
                  <a:lnTo>
                    <a:pt x="58928" y="8204"/>
                  </a:lnTo>
                  <a:lnTo>
                    <a:pt x="58928" y="20447"/>
                  </a:lnTo>
                  <a:lnTo>
                    <a:pt x="58216" y="20447"/>
                  </a:lnTo>
                  <a:lnTo>
                    <a:pt x="58293" y="20269"/>
                  </a:lnTo>
                  <a:lnTo>
                    <a:pt x="58928" y="20447"/>
                  </a:lnTo>
                  <a:lnTo>
                    <a:pt x="58928" y="8204"/>
                  </a:lnTo>
                  <a:lnTo>
                    <a:pt x="57238" y="8547"/>
                  </a:lnTo>
                  <a:lnTo>
                    <a:pt x="57238" y="20447"/>
                  </a:lnTo>
                  <a:lnTo>
                    <a:pt x="56527" y="20447"/>
                  </a:lnTo>
                  <a:lnTo>
                    <a:pt x="56616" y="20193"/>
                  </a:lnTo>
                  <a:lnTo>
                    <a:pt x="56718" y="19812"/>
                  </a:lnTo>
                  <a:lnTo>
                    <a:pt x="56794" y="19583"/>
                  </a:lnTo>
                  <a:lnTo>
                    <a:pt x="56959" y="19812"/>
                  </a:lnTo>
                  <a:lnTo>
                    <a:pt x="57073" y="20066"/>
                  </a:lnTo>
                  <a:lnTo>
                    <a:pt x="57124" y="20193"/>
                  </a:lnTo>
                  <a:lnTo>
                    <a:pt x="57238" y="20447"/>
                  </a:lnTo>
                  <a:lnTo>
                    <a:pt x="57238" y="8547"/>
                  </a:lnTo>
                  <a:lnTo>
                    <a:pt x="53047" y="9398"/>
                  </a:lnTo>
                  <a:lnTo>
                    <a:pt x="52920" y="4826"/>
                  </a:lnTo>
                  <a:lnTo>
                    <a:pt x="52349" y="4826"/>
                  </a:lnTo>
                  <a:lnTo>
                    <a:pt x="48336" y="3556"/>
                  </a:lnTo>
                  <a:lnTo>
                    <a:pt x="48234" y="4064"/>
                  </a:lnTo>
                  <a:lnTo>
                    <a:pt x="47447" y="8001"/>
                  </a:lnTo>
                  <a:lnTo>
                    <a:pt x="47218" y="8001"/>
                  </a:lnTo>
                  <a:lnTo>
                    <a:pt x="46177" y="7747"/>
                  </a:lnTo>
                  <a:lnTo>
                    <a:pt x="45389" y="8001"/>
                  </a:lnTo>
                  <a:lnTo>
                    <a:pt x="45097" y="8001"/>
                  </a:lnTo>
                  <a:lnTo>
                    <a:pt x="43903" y="9398"/>
                  </a:lnTo>
                  <a:lnTo>
                    <a:pt x="43611" y="9398"/>
                  </a:lnTo>
                  <a:lnTo>
                    <a:pt x="40982" y="7493"/>
                  </a:lnTo>
                  <a:lnTo>
                    <a:pt x="39966" y="7112"/>
                  </a:lnTo>
                  <a:lnTo>
                    <a:pt x="37680" y="9867"/>
                  </a:lnTo>
                  <a:lnTo>
                    <a:pt x="36156" y="8890"/>
                  </a:lnTo>
                  <a:lnTo>
                    <a:pt x="37998" y="8001"/>
                  </a:lnTo>
                  <a:lnTo>
                    <a:pt x="34709" y="6451"/>
                  </a:lnTo>
                  <a:lnTo>
                    <a:pt x="34709" y="9563"/>
                  </a:lnTo>
                  <a:lnTo>
                    <a:pt x="34086" y="9867"/>
                  </a:lnTo>
                  <a:lnTo>
                    <a:pt x="32766" y="10414"/>
                  </a:lnTo>
                  <a:lnTo>
                    <a:pt x="33985" y="9867"/>
                  </a:lnTo>
                  <a:lnTo>
                    <a:pt x="34709" y="9563"/>
                  </a:lnTo>
                  <a:lnTo>
                    <a:pt x="34709" y="6451"/>
                  </a:lnTo>
                  <a:lnTo>
                    <a:pt x="34251" y="6223"/>
                  </a:lnTo>
                  <a:lnTo>
                    <a:pt x="33274" y="5715"/>
                  </a:lnTo>
                  <a:lnTo>
                    <a:pt x="33096" y="5715"/>
                  </a:lnTo>
                  <a:lnTo>
                    <a:pt x="30670" y="5207"/>
                  </a:lnTo>
                  <a:lnTo>
                    <a:pt x="30772" y="4826"/>
                  </a:lnTo>
                  <a:lnTo>
                    <a:pt x="32385" y="0"/>
                  </a:lnTo>
                  <a:lnTo>
                    <a:pt x="25819" y="1270"/>
                  </a:lnTo>
                  <a:lnTo>
                    <a:pt x="25933" y="1651"/>
                  </a:lnTo>
                  <a:lnTo>
                    <a:pt x="27368" y="6223"/>
                  </a:lnTo>
                  <a:lnTo>
                    <a:pt x="26289" y="5969"/>
                  </a:lnTo>
                  <a:lnTo>
                    <a:pt x="26200" y="5715"/>
                  </a:lnTo>
                  <a:lnTo>
                    <a:pt x="25933" y="5207"/>
                  </a:lnTo>
                  <a:lnTo>
                    <a:pt x="25742" y="4826"/>
                  </a:lnTo>
                  <a:lnTo>
                    <a:pt x="24257" y="1651"/>
                  </a:lnTo>
                  <a:lnTo>
                    <a:pt x="22174" y="1270"/>
                  </a:lnTo>
                  <a:lnTo>
                    <a:pt x="20015" y="4826"/>
                  </a:lnTo>
                  <a:lnTo>
                    <a:pt x="19786" y="4064"/>
                  </a:lnTo>
                  <a:lnTo>
                    <a:pt x="19545" y="4064"/>
                  </a:lnTo>
                  <a:lnTo>
                    <a:pt x="19304" y="4826"/>
                  </a:lnTo>
                  <a:lnTo>
                    <a:pt x="17691" y="5207"/>
                  </a:lnTo>
                  <a:lnTo>
                    <a:pt x="16535" y="5207"/>
                  </a:lnTo>
                  <a:lnTo>
                    <a:pt x="14681" y="4826"/>
                  </a:lnTo>
                  <a:lnTo>
                    <a:pt x="15163" y="4826"/>
                  </a:lnTo>
                  <a:lnTo>
                    <a:pt x="13754" y="3556"/>
                  </a:lnTo>
                  <a:lnTo>
                    <a:pt x="11658" y="5207"/>
                  </a:lnTo>
                  <a:lnTo>
                    <a:pt x="9804" y="5715"/>
                  </a:lnTo>
                  <a:lnTo>
                    <a:pt x="8750" y="5207"/>
                  </a:lnTo>
                  <a:lnTo>
                    <a:pt x="7835" y="4826"/>
                  </a:lnTo>
                  <a:lnTo>
                    <a:pt x="8102" y="4826"/>
                  </a:lnTo>
                  <a:lnTo>
                    <a:pt x="7721" y="3048"/>
                  </a:lnTo>
                  <a:lnTo>
                    <a:pt x="7239" y="762"/>
                  </a:lnTo>
                  <a:lnTo>
                    <a:pt x="2374" y="762"/>
                  </a:lnTo>
                  <a:lnTo>
                    <a:pt x="2476" y="1270"/>
                  </a:lnTo>
                  <a:lnTo>
                    <a:pt x="2552" y="1651"/>
                  </a:lnTo>
                  <a:lnTo>
                    <a:pt x="2832" y="3048"/>
                  </a:lnTo>
                  <a:lnTo>
                    <a:pt x="3238" y="3048"/>
                  </a:lnTo>
                  <a:lnTo>
                    <a:pt x="2844" y="3111"/>
                  </a:lnTo>
                  <a:lnTo>
                    <a:pt x="3048" y="4064"/>
                  </a:lnTo>
                  <a:lnTo>
                    <a:pt x="3276" y="4800"/>
                  </a:lnTo>
                  <a:lnTo>
                    <a:pt x="3289" y="5207"/>
                  </a:lnTo>
                  <a:lnTo>
                    <a:pt x="3175" y="4826"/>
                  </a:lnTo>
                  <a:lnTo>
                    <a:pt x="2832" y="3111"/>
                  </a:lnTo>
                  <a:lnTo>
                    <a:pt x="1625" y="3302"/>
                  </a:lnTo>
                  <a:lnTo>
                    <a:pt x="1384" y="3302"/>
                  </a:lnTo>
                  <a:lnTo>
                    <a:pt x="1346" y="3556"/>
                  </a:lnTo>
                  <a:lnTo>
                    <a:pt x="1219" y="4064"/>
                  </a:lnTo>
                  <a:lnTo>
                    <a:pt x="63" y="8890"/>
                  </a:lnTo>
                  <a:lnTo>
                    <a:pt x="0" y="10414"/>
                  </a:lnTo>
                  <a:lnTo>
                    <a:pt x="850" y="16764"/>
                  </a:lnTo>
                  <a:lnTo>
                    <a:pt x="812" y="23495"/>
                  </a:lnTo>
                  <a:lnTo>
                    <a:pt x="1549" y="24765"/>
                  </a:lnTo>
                  <a:lnTo>
                    <a:pt x="863" y="24765"/>
                  </a:lnTo>
                  <a:lnTo>
                    <a:pt x="6159" y="25654"/>
                  </a:lnTo>
                  <a:lnTo>
                    <a:pt x="8191" y="23114"/>
                  </a:lnTo>
                  <a:lnTo>
                    <a:pt x="7061" y="20447"/>
                  </a:lnTo>
                  <a:lnTo>
                    <a:pt x="10998" y="22479"/>
                  </a:lnTo>
                  <a:lnTo>
                    <a:pt x="11099" y="21209"/>
                  </a:lnTo>
                  <a:lnTo>
                    <a:pt x="10579" y="20574"/>
                  </a:lnTo>
                  <a:lnTo>
                    <a:pt x="11404" y="20612"/>
                  </a:lnTo>
                  <a:lnTo>
                    <a:pt x="11239" y="21031"/>
                  </a:lnTo>
                  <a:lnTo>
                    <a:pt x="12014" y="21869"/>
                  </a:lnTo>
                  <a:lnTo>
                    <a:pt x="11722" y="22999"/>
                  </a:lnTo>
                  <a:lnTo>
                    <a:pt x="13449" y="22517"/>
                  </a:lnTo>
                  <a:lnTo>
                    <a:pt x="12966" y="21501"/>
                  </a:lnTo>
                  <a:lnTo>
                    <a:pt x="13271" y="21209"/>
                  </a:lnTo>
                  <a:lnTo>
                    <a:pt x="13373" y="20675"/>
                  </a:lnTo>
                  <a:lnTo>
                    <a:pt x="14109" y="20701"/>
                  </a:lnTo>
                  <a:lnTo>
                    <a:pt x="17157" y="20701"/>
                  </a:lnTo>
                  <a:lnTo>
                    <a:pt x="17068" y="20447"/>
                  </a:lnTo>
                  <a:lnTo>
                    <a:pt x="13411" y="20447"/>
                  </a:lnTo>
                  <a:lnTo>
                    <a:pt x="13449" y="20307"/>
                  </a:lnTo>
                  <a:lnTo>
                    <a:pt x="12255" y="20370"/>
                  </a:lnTo>
                  <a:lnTo>
                    <a:pt x="11722" y="19837"/>
                  </a:lnTo>
                  <a:lnTo>
                    <a:pt x="11468" y="20447"/>
                  </a:lnTo>
                  <a:lnTo>
                    <a:pt x="10477" y="20447"/>
                  </a:lnTo>
                  <a:lnTo>
                    <a:pt x="9512" y="20447"/>
                  </a:lnTo>
                  <a:lnTo>
                    <a:pt x="9512" y="19558"/>
                  </a:lnTo>
                  <a:lnTo>
                    <a:pt x="11722" y="17272"/>
                  </a:lnTo>
                  <a:lnTo>
                    <a:pt x="13271" y="17526"/>
                  </a:lnTo>
                  <a:lnTo>
                    <a:pt x="11595" y="19558"/>
                  </a:lnTo>
                  <a:lnTo>
                    <a:pt x="13931" y="18034"/>
                  </a:lnTo>
                  <a:lnTo>
                    <a:pt x="14351" y="19050"/>
                  </a:lnTo>
                  <a:lnTo>
                    <a:pt x="13538" y="19558"/>
                  </a:lnTo>
                  <a:lnTo>
                    <a:pt x="13360" y="19558"/>
                  </a:lnTo>
                  <a:lnTo>
                    <a:pt x="13246" y="20066"/>
                  </a:lnTo>
                  <a:lnTo>
                    <a:pt x="13220" y="20193"/>
                  </a:lnTo>
                  <a:lnTo>
                    <a:pt x="14224" y="20193"/>
                  </a:lnTo>
                  <a:lnTo>
                    <a:pt x="16014" y="19812"/>
                  </a:lnTo>
                  <a:lnTo>
                    <a:pt x="16141" y="19812"/>
                  </a:lnTo>
                  <a:lnTo>
                    <a:pt x="16967" y="20193"/>
                  </a:lnTo>
                  <a:lnTo>
                    <a:pt x="17068" y="20447"/>
                  </a:lnTo>
                  <a:lnTo>
                    <a:pt x="19075" y="20447"/>
                  </a:lnTo>
                  <a:lnTo>
                    <a:pt x="19062" y="20193"/>
                  </a:lnTo>
                  <a:lnTo>
                    <a:pt x="19545" y="20193"/>
                  </a:lnTo>
                  <a:lnTo>
                    <a:pt x="20497" y="20066"/>
                  </a:lnTo>
                  <a:lnTo>
                    <a:pt x="21501" y="20447"/>
                  </a:lnTo>
                  <a:lnTo>
                    <a:pt x="33261" y="20447"/>
                  </a:lnTo>
                  <a:lnTo>
                    <a:pt x="33248" y="20193"/>
                  </a:lnTo>
                  <a:lnTo>
                    <a:pt x="33528" y="20066"/>
                  </a:lnTo>
                  <a:lnTo>
                    <a:pt x="33896" y="19812"/>
                  </a:lnTo>
                  <a:lnTo>
                    <a:pt x="35013" y="19050"/>
                  </a:lnTo>
                  <a:lnTo>
                    <a:pt x="35433" y="20447"/>
                  </a:lnTo>
                  <a:lnTo>
                    <a:pt x="42392" y="20447"/>
                  </a:lnTo>
                  <a:lnTo>
                    <a:pt x="42532" y="20320"/>
                  </a:lnTo>
                  <a:lnTo>
                    <a:pt x="42545" y="20447"/>
                  </a:lnTo>
                  <a:lnTo>
                    <a:pt x="53047" y="20447"/>
                  </a:lnTo>
                  <a:lnTo>
                    <a:pt x="53098" y="20256"/>
                  </a:lnTo>
                  <a:lnTo>
                    <a:pt x="53581" y="20447"/>
                  </a:lnTo>
                  <a:lnTo>
                    <a:pt x="53047" y="20447"/>
                  </a:lnTo>
                  <a:lnTo>
                    <a:pt x="52959" y="20701"/>
                  </a:lnTo>
                  <a:lnTo>
                    <a:pt x="42557" y="20701"/>
                  </a:lnTo>
                  <a:lnTo>
                    <a:pt x="42659" y="22479"/>
                  </a:lnTo>
                  <a:lnTo>
                    <a:pt x="42748" y="23876"/>
                  </a:lnTo>
                  <a:lnTo>
                    <a:pt x="42811" y="24765"/>
                  </a:lnTo>
                  <a:lnTo>
                    <a:pt x="38785" y="24765"/>
                  </a:lnTo>
                  <a:lnTo>
                    <a:pt x="41529" y="26797"/>
                  </a:lnTo>
                  <a:lnTo>
                    <a:pt x="41224" y="26797"/>
                  </a:lnTo>
                  <a:lnTo>
                    <a:pt x="43116" y="27305"/>
                  </a:lnTo>
                  <a:lnTo>
                    <a:pt x="43332" y="27305"/>
                  </a:lnTo>
                  <a:lnTo>
                    <a:pt x="44386" y="24765"/>
                  </a:lnTo>
                  <a:lnTo>
                    <a:pt x="47028" y="24206"/>
                  </a:lnTo>
                  <a:lnTo>
                    <a:pt x="53644" y="28702"/>
                  </a:lnTo>
                  <a:lnTo>
                    <a:pt x="51003" y="23876"/>
                  </a:lnTo>
                  <a:lnTo>
                    <a:pt x="49479" y="21209"/>
                  </a:lnTo>
                  <a:lnTo>
                    <a:pt x="52768" y="21209"/>
                  </a:lnTo>
                  <a:lnTo>
                    <a:pt x="52971" y="20701"/>
                  </a:lnTo>
                  <a:lnTo>
                    <a:pt x="54229" y="20701"/>
                  </a:lnTo>
                  <a:lnTo>
                    <a:pt x="55841" y="21209"/>
                  </a:lnTo>
                  <a:lnTo>
                    <a:pt x="56337" y="21209"/>
                  </a:lnTo>
                  <a:lnTo>
                    <a:pt x="56451" y="20701"/>
                  </a:lnTo>
                  <a:lnTo>
                    <a:pt x="57353" y="20701"/>
                  </a:lnTo>
                  <a:lnTo>
                    <a:pt x="57581" y="21209"/>
                  </a:lnTo>
                  <a:lnTo>
                    <a:pt x="57950" y="21209"/>
                  </a:lnTo>
                  <a:lnTo>
                    <a:pt x="58127" y="20701"/>
                  </a:lnTo>
                  <a:lnTo>
                    <a:pt x="59778" y="20701"/>
                  </a:lnTo>
                  <a:lnTo>
                    <a:pt x="60299" y="20193"/>
                  </a:lnTo>
                  <a:lnTo>
                    <a:pt x="60413" y="20066"/>
                  </a:lnTo>
                  <a:lnTo>
                    <a:pt x="60896" y="19558"/>
                  </a:lnTo>
                  <a:lnTo>
                    <a:pt x="61341" y="19050"/>
                  </a:lnTo>
                  <a:close/>
                </a:path>
              </a:pathLst>
            </a:custGeom>
            <a:solidFill>
              <a:srgbClr val="D336DF"/>
            </a:solidFill>
          </p:spPr>
          <p:txBody>
            <a:bodyPr wrap="square" lIns="0" tIns="0" rIns="0" bIns="0" rtlCol="0"/>
            <a:lstStyle/>
            <a:p>
              <a:endParaRPr/>
            </a:p>
          </p:txBody>
        </p:sp>
      </p:grpSp>
      <p:sp>
        <p:nvSpPr>
          <p:cNvPr id="164" name="object 164"/>
          <p:cNvSpPr/>
          <p:nvPr/>
        </p:nvSpPr>
        <p:spPr>
          <a:xfrm>
            <a:off x="14703178" y="1938459"/>
            <a:ext cx="85725" cy="43815"/>
          </a:xfrm>
          <a:custGeom>
            <a:avLst/>
            <a:gdLst/>
            <a:ahLst/>
            <a:cxnLst/>
            <a:rect l="l" t="t" r="r" b="b"/>
            <a:pathLst>
              <a:path w="85725" h="43814">
                <a:moveTo>
                  <a:pt x="53644" y="5333"/>
                </a:moveTo>
                <a:lnTo>
                  <a:pt x="52102" y="5333"/>
                </a:lnTo>
                <a:lnTo>
                  <a:pt x="52248" y="4571"/>
                </a:lnTo>
                <a:lnTo>
                  <a:pt x="52369" y="3936"/>
                </a:lnTo>
                <a:lnTo>
                  <a:pt x="52418" y="3682"/>
                </a:lnTo>
                <a:lnTo>
                  <a:pt x="52540" y="3047"/>
                </a:lnTo>
                <a:lnTo>
                  <a:pt x="52661" y="2412"/>
                </a:lnTo>
                <a:lnTo>
                  <a:pt x="52759" y="1904"/>
                </a:lnTo>
                <a:lnTo>
                  <a:pt x="55207" y="0"/>
                </a:lnTo>
                <a:lnTo>
                  <a:pt x="56772" y="3682"/>
                </a:lnTo>
                <a:lnTo>
                  <a:pt x="56880" y="3936"/>
                </a:lnTo>
                <a:lnTo>
                  <a:pt x="58197" y="3936"/>
                </a:lnTo>
                <a:lnTo>
                  <a:pt x="58313" y="4571"/>
                </a:lnTo>
                <a:lnTo>
                  <a:pt x="54947" y="4571"/>
                </a:lnTo>
                <a:lnTo>
                  <a:pt x="53644" y="5333"/>
                </a:lnTo>
                <a:close/>
              </a:path>
              <a:path w="85725" h="43814">
                <a:moveTo>
                  <a:pt x="81551" y="3301"/>
                </a:moveTo>
                <a:lnTo>
                  <a:pt x="62972" y="3301"/>
                </a:lnTo>
                <a:lnTo>
                  <a:pt x="64644" y="3047"/>
                </a:lnTo>
                <a:lnTo>
                  <a:pt x="64883" y="3047"/>
                </a:lnTo>
                <a:lnTo>
                  <a:pt x="63868" y="1396"/>
                </a:lnTo>
                <a:lnTo>
                  <a:pt x="64585" y="888"/>
                </a:lnTo>
                <a:lnTo>
                  <a:pt x="79337" y="888"/>
                </a:lnTo>
                <a:lnTo>
                  <a:pt x="79696" y="761"/>
                </a:lnTo>
                <a:lnTo>
                  <a:pt x="81249" y="761"/>
                </a:lnTo>
                <a:lnTo>
                  <a:pt x="81846" y="1650"/>
                </a:lnTo>
                <a:lnTo>
                  <a:pt x="81802" y="1904"/>
                </a:lnTo>
                <a:lnTo>
                  <a:pt x="81714" y="2412"/>
                </a:lnTo>
                <a:lnTo>
                  <a:pt x="81604" y="3047"/>
                </a:lnTo>
                <a:lnTo>
                  <a:pt x="81551" y="3301"/>
                </a:lnTo>
                <a:close/>
              </a:path>
              <a:path w="85725" h="43814">
                <a:moveTo>
                  <a:pt x="58197" y="3936"/>
                </a:moveTo>
                <a:lnTo>
                  <a:pt x="56880" y="3936"/>
                </a:lnTo>
                <a:lnTo>
                  <a:pt x="57955" y="2412"/>
                </a:lnTo>
                <a:lnTo>
                  <a:pt x="58061" y="3047"/>
                </a:lnTo>
                <a:lnTo>
                  <a:pt x="58168" y="3682"/>
                </a:lnTo>
                <a:lnTo>
                  <a:pt x="58197" y="3936"/>
                </a:lnTo>
                <a:close/>
              </a:path>
              <a:path w="85725" h="43814">
                <a:moveTo>
                  <a:pt x="84749" y="6857"/>
                </a:moveTo>
                <a:lnTo>
                  <a:pt x="54312" y="6857"/>
                </a:lnTo>
                <a:lnTo>
                  <a:pt x="54754" y="4571"/>
                </a:lnTo>
                <a:lnTo>
                  <a:pt x="58389" y="4571"/>
                </a:lnTo>
                <a:lnTo>
                  <a:pt x="59866" y="2412"/>
                </a:lnTo>
                <a:lnTo>
                  <a:pt x="61852" y="3301"/>
                </a:lnTo>
                <a:lnTo>
                  <a:pt x="81543" y="3301"/>
                </a:lnTo>
                <a:lnTo>
                  <a:pt x="81488" y="3682"/>
                </a:lnTo>
                <a:lnTo>
                  <a:pt x="82428" y="4571"/>
                </a:lnTo>
                <a:lnTo>
                  <a:pt x="84749" y="6857"/>
                </a:lnTo>
                <a:close/>
              </a:path>
              <a:path w="85725" h="43814">
                <a:moveTo>
                  <a:pt x="71573" y="10159"/>
                </a:moveTo>
                <a:lnTo>
                  <a:pt x="48996" y="10159"/>
                </a:lnTo>
                <a:lnTo>
                  <a:pt x="47937" y="4571"/>
                </a:lnTo>
                <a:lnTo>
                  <a:pt x="47816" y="3936"/>
                </a:lnTo>
                <a:lnTo>
                  <a:pt x="47772" y="3682"/>
                </a:lnTo>
                <a:lnTo>
                  <a:pt x="47659" y="3047"/>
                </a:lnTo>
                <a:lnTo>
                  <a:pt x="51359" y="3047"/>
                </a:lnTo>
                <a:lnTo>
                  <a:pt x="51424" y="3301"/>
                </a:lnTo>
                <a:lnTo>
                  <a:pt x="48996" y="3301"/>
                </a:lnTo>
                <a:lnTo>
                  <a:pt x="48458" y="3936"/>
                </a:lnTo>
                <a:lnTo>
                  <a:pt x="49533" y="9016"/>
                </a:lnTo>
                <a:lnTo>
                  <a:pt x="74615" y="9016"/>
                </a:lnTo>
                <a:lnTo>
                  <a:pt x="73842" y="9524"/>
                </a:lnTo>
                <a:lnTo>
                  <a:pt x="70976" y="9524"/>
                </a:lnTo>
                <a:lnTo>
                  <a:pt x="71573" y="10159"/>
                </a:lnTo>
                <a:close/>
              </a:path>
              <a:path w="85725" h="43814">
                <a:moveTo>
                  <a:pt x="52029" y="6095"/>
                </a:moveTo>
                <a:lnTo>
                  <a:pt x="51135" y="5333"/>
                </a:lnTo>
                <a:lnTo>
                  <a:pt x="48996" y="3301"/>
                </a:lnTo>
                <a:lnTo>
                  <a:pt x="51424" y="3301"/>
                </a:lnTo>
                <a:lnTo>
                  <a:pt x="52029" y="6095"/>
                </a:lnTo>
                <a:close/>
              </a:path>
              <a:path w="85725" h="43814">
                <a:moveTo>
                  <a:pt x="47900" y="9778"/>
                </a:moveTo>
                <a:lnTo>
                  <a:pt x="41828" y="9778"/>
                </a:lnTo>
                <a:lnTo>
                  <a:pt x="38125" y="6095"/>
                </a:lnTo>
                <a:lnTo>
                  <a:pt x="42605" y="8000"/>
                </a:lnTo>
                <a:lnTo>
                  <a:pt x="47900" y="9778"/>
                </a:lnTo>
                <a:close/>
              </a:path>
              <a:path w="85725" h="43814">
                <a:moveTo>
                  <a:pt x="74615" y="9016"/>
                </a:moveTo>
                <a:lnTo>
                  <a:pt x="49533" y="9016"/>
                </a:lnTo>
                <a:lnTo>
                  <a:pt x="51445" y="7873"/>
                </a:lnTo>
                <a:lnTo>
                  <a:pt x="51551" y="7111"/>
                </a:lnTo>
                <a:lnTo>
                  <a:pt x="51586" y="6857"/>
                </a:lnTo>
                <a:lnTo>
                  <a:pt x="51692" y="6095"/>
                </a:lnTo>
                <a:lnTo>
                  <a:pt x="51445" y="6095"/>
                </a:lnTo>
                <a:lnTo>
                  <a:pt x="54312" y="6857"/>
                </a:lnTo>
                <a:lnTo>
                  <a:pt x="84749" y="6857"/>
                </a:lnTo>
                <a:lnTo>
                  <a:pt x="85125" y="7111"/>
                </a:lnTo>
                <a:lnTo>
                  <a:pt x="77366" y="7111"/>
                </a:lnTo>
                <a:lnTo>
                  <a:pt x="74615" y="9016"/>
                </a:lnTo>
                <a:close/>
              </a:path>
              <a:path w="85725" h="43814">
                <a:moveTo>
                  <a:pt x="81906" y="9016"/>
                </a:moveTo>
                <a:lnTo>
                  <a:pt x="77366" y="7111"/>
                </a:lnTo>
                <a:lnTo>
                  <a:pt x="85125" y="7111"/>
                </a:lnTo>
                <a:lnTo>
                  <a:pt x="81906" y="9016"/>
                </a:lnTo>
                <a:close/>
              </a:path>
              <a:path w="85725" h="43814">
                <a:moveTo>
                  <a:pt x="66592" y="12953"/>
                </a:moveTo>
                <a:lnTo>
                  <a:pt x="38603" y="12953"/>
                </a:lnTo>
                <a:lnTo>
                  <a:pt x="39320" y="12064"/>
                </a:lnTo>
                <a:lnTo>
                  <a:pt x="40455" y="10413"/>
                </a:lnTo>
                <a:lnTo>
                  <a:pt x="38124" y="8000"/>
                </a:lnTo>
                <a:lnTo>
                  <a:pt x="41828" y="9778"/>
                </a:lnTo>
                <a:lnTo>
                  <a:pt x="47900" y="9778"/>
                </a:lnTo>
                <a:lnTo>
                  <a:pt x="48996" y="10159"/>
                </a:lnTo>
                <a:lnTo>
                  <a:pt x="71573" y="10159"/>
                </a:lnTo>
                <a:lnTo>
                  <a:pt x="73902" y="12445"/>
                </a:lnTo>
                <a:lnTo>
                  <a:pt x="67626" y="12445"/>
                </a:lnTo>
                <a:lnTo>
                  <a:pt x="66592" y="12953"/>
                </a:lnTo>
                <a:close/>
              </a:path>
              <a:path w="85725" h="43814">
                <a:moveTo>
                  <a:pt x="35915" y="15620"/>
                </a:moveTo>
                <a:lnTo>
                  <a:pt x="35875" y="14985"/>
                </a:lnTo>
                <a:lnTo>
                  <a:pt x="35126" y="14096"/>
                </a:lnTo>
                <a:lnTo>
                  <a:pt x="35129" y="13842"/>
                </a:lnTo>
                <a:lnTo>
                  <a:pt x="36333" y="12445"/>
                </a:lnTo>
                <a:lnTo>
                  <a:pt x="38603" y="12953"/>
                </a:lnTo>
                <a:lnTo>
                  <a:pt x="66592" y="12953"/>
                </a:lnTo>
                <a:lnTo>
                  <a:pt x="66377" y="13080"/>
                </a:lnTo>
                <a:lnTo>
                  <a:pt x="65381" y="13461"/>
                </a:lnTo>
                <a:lnTo>
                  <a:pt x="37409" y="13461"/>
                </a:lnTo>
                <a:lnTo>
                  <a:pt x="37409" y="14731"/>
                </a:lnTo>
                <a:lnTo>
                  <a:pt x="35915" y="15620"/>
                </a:lnTo>
                <a:close/>
              </a:path>
              <a:path w="85725" h="43814">
                <a:moveTo>
                  <a:pt x="71274" y="17017"/>
                </a:moveTo>
                <a:lnTo>
                  <a:pt x="67369" y="12445"/>
                </a:lnTo>
                <a:lnTo>
                  <a:pt x="73902" y="12445"/>
                </a:lnTo>
                <a:lnTo>
                  <a:pt x="75276" y="13842"/>
                </a:lnTo>
                <a:lnTo>
                  <a:pt x="71274" y="17017"/>
                </a:lnTo>
                <a:close/>
              </a:path>
              <a:path w="85725" h="43814">
                <a:moveTo>
                  <a:pt x="50735" y="18541"/>
                </a:moveTo>
                <a:lnTo>
                  <a:pt x="35557" y="18541"/>
                </a:lnTo>
                <a:lnTo>
                  <a:pt x="37528" y="17271"/>
                </a:lnTo>
                <a:lnTo>
                  <a:pt x="40574" y="14985"/>
                </a:lnTo>
                <a:lnTo>
                  <a:pt x="37409" y="13461"/>
                </a:lnTo>
                <a:lnTo>
                  <a:pt x="65182" y="13461"/>
                </a:lnTo>
                <a:lnTo>
                  <a:pt x="63928" y="13588"/>
                </a:lnTo>
                <a:lnTo>
                  <a:pt x="63953" y="13969"/>
                </a:lnTo>
                <a:lnTo>
                  <a:pt x="58731" y="13969"/>
                </a:lnTo>
                <a:lnTo>
                  <a:pt x="56820" y="15747"/>
                </a:lnTo>
                <a:lnTo>
                  <a:pt x="59019" y="15747"/>
                </a:lnTo>
                <a:lnTo>
                  <a:pt x="59141" y="16509"/>
                </a:lnTo>
                <a:lnTo>
                  <a:pt x="59184" y="16763"/>
                </a:lnTo>
                <a:lnTo>
                  <a:pt x="59324" y="16763"/>
                </a:lnTo>
                <a:lnTo>
                  <a:pt x="58612" y="17525"/>
                </a:lnTo>
                <a:lnTo>
                  <a:pt x="56760" y="17525"/>
                </a:lnTo>
                <a:lnTo>
                  <a:pt x="56703" y="18160"/>
                </a:lnTo>
                <a:lnTo>
                  <a:pt x="50941" y="18160"/>
                </a:lnTo>
                <a:lnTo>
                  <a:pt x="50735" y="18541"/>
                </a:lnTo>
                <a:close/>
              </a:path>
              <a:path w="85725" h="43814">
                <a:moveTo>
                  <a:pt x="64149" y="16763"/>
                </a:moveTo>
                <a:lnTo>
                  <a:pt x="59394" y="16763"/>
                </a:lnTo>
                <a:lnTo>
                  <a:pt x="59169" y="16128"/>
                </a:lnTo>
                <a:lnTo>
                  <a:pt x="59209" y="14096"/>
                </a:lnTo>
                <a:lnTo>
                  <a:pt x="58851" y="13969"/>
                </a:lnTo>
                <a:lnTo>
                  <a:pt x="63953" y="13969"/>
                </a:lnTo>
                <a:lnTo>
                  <a:pt x="64079" y="15747"/>
                </a:lnTo>
                <a:lnTo>
                  <a:pt x="64149" y="16763"/>
                </a:lnTo>
                <a:close/>
              </a:path>
              <a:path w="85725" h="43814">
                <a:moveTo>
                  <a:pt x="29271" y="16763"/>
                </a:moveTo>
                <a:lnTo>
                  <a:pt x="26703" y="16763"/>
                </a:lnTo>
                <a:lnTo>
                  <a:pt x="26138" y="16128"/>
                </a:lnTo>
                <a:lnTo>
                  <a:pt x="24371" y="16128"/>
                </a:lnTo>
                <a:lnTo>
                  <a:pt x="25463" y="15874"/>
                </a:lnTo>
                <a:lnTo>
                  <a:pt x="25545" y="15493"/>
                </a:lnTo>
                <a:lnTo>
                  <a:pt x="25653" y="14985"/>
                </a:lnTo>
                <a:lnTo>
                  <a:pt x="25762" y="14604"/>
                </a:lnTo>
                <a:lnTo>
                  <a:pt x="26813" y="14858"/>
                </a:lnTo>
                <a:lnTo>
                  <a:pt x="27088" y="14858"/>
                </a:lnTo>
                <a:lnTo>
                  <a:pt x="26941" y="15493"/>
                </a:lnTo>
                <a:lnTo>
                  <a:pt x="26853" y="15874"/>
                </a:lnTo>
                <a:lnTo>
                  <a:pt x="26730" y="16509"/>
                </a:lnTo>
                <a:lnTo>
                  <a:pt x="29778" y="16509"/>
                </a:lnTo>
                <a:lnTo>
                  <a:pt x="29271" y="16763"/>
                </a:lnTo>
                <a:close/>
              </a:path>
              <a:path w="85725" h="43814">
                <a:moveTo>
                  <a:pt x="23552" y="22986"/>
                </a:moveTo>
                <a:lnTo>
                  <a:pt x="22656" y="22986"/>
                </a:lnTo>
                <a:lnTo>
                  <a:pt x="22656" y="17906"/>
                </a:lnTo>
                <a:lnTo>
                  <a:pt x="21197" y="17017"/>
                </a:lnTo>
                <a:lnTo>
                  <a:pt x="20698" y="16763"/>
                </a:lnTo>
                <a:lnTo>
                  <a:pt x="22954" y="15493"/>
                </a:lnTo>
                <a:lnTo>
                  <a:pt x="23466" y="16128"/>
                </a:lnTo>
                <a:lnTo>
                  <a:pt x="26428" y="16128"/>
                </a:lnTo>
                <a:lnTo>
                  <a:pt x="26324" y="16509"/>
                </a:lnTo>
                <a:lnTo>
                  <a:pt x="26714" y="16509"/>
                </a:lnTo>
                <a:lnTo>
                  <a:pt x="24225" y="16763"/>
                </a:lnTo>
                <a:lnTo>
                  <a:pt x="24073" y="17017"/>
                </a:lnTo>
                <a:lnTo>
                  <a:pt x="23990" y="17271"/>
                </a:lnTo>
                <a:lnTo>
                  <a:pt x="23907" y="17525"/>
                </a:lnTo>
                <a:lnTo>
                  <a:pt x="23782" y="17906"/>
                </a:lnTo>
                <a:lnTo>
                  <a:pt x="23699" y="18160"/>
                </a:lnTo>
                <a:lnTo>
                  <a:pt x="23574" y="18541"/>
                </a:lnTo>
                <a:lnTo>
                  <a:pt x="23552" y="22986"/>
                </a:lnTo>
                <a:close/>
              </a:path>
              <a:path w="85725" h="43814">
                <a:moveTo>
                  <a:pt x="59019" y="15747"/>
                </a:moveTo>
                <a:lnTo>
                  <a:pt x="56820" y="15747"/>
                </a:lnTo>
                <a:lnTo>
                  <a:pt x="58970" y="15493"/>
                </a:lnTo>
                <a:lnTo>
                  <a:pt x="59019" y="15747"/>
                </a:lnTo>
                <a:close/>
              </a:path>
              <a:path w="85725" h="43814">
                <a:moveTo>
                  <a:pt x="49911" y="20065"/>
                </a:moveTo>
                <a:lnTo>
                  <a:pt x="32093" y="20065"/>
                </a:lnTo>
                <a:lnTo>
                  <a:pt x="32009" y="19684"/>
                </a:lnTo>
                <a:lnTo>
                  <a:pt x="31884" y="17906"/>
                </a:lnTo>
                <a:lnTo>
                  <a:pt x="33074" y="16128"/>
                </a:lnTo>
                <a:lnTo>
                  <a:pt x="35177" y="16128"/>
                </a:lnTo>
                <a:lnTo>
                  <a:pt x="35915" y="15620"/>
                </a:lnTo>
                <a:lnTo>
                  <a:pt x="35796" y="16509"/>
                </a:lnTo>
                <a:lnTo>
                  <a:pt x="34646" y="17906"/>
                </a:lnTo>
                <a:lnTo>
                  <a:pt x="35557" y="18541"/>
                </a:lnTo>
                <a:lnTo>
                  <a:pt x="50735" y="18541"/>
                </a:lnTo>
                <a:lnTo>
                  <a:pt x="49911" y="20065"/>
                </a:lnTo>
                <a:close/>
              </a:path>
              <a:path w="85725" h="43814">
                <a:moveTo>
                  <a:pt x="25403" y="19684"/>
                </a:moveTo>
                <a:lnTo>
                  <a:pt x="25733" y="18541"/>
                </a:lnTo>
                <a:lnTo>
                  <a:pt x="25843" y="18160"/>
                </a:lnTo>
                <a:lnTo>
                  <a:pt x="25917" y="17906"/>
                </a:lnTo>
                <a:lnTo>
                  <a:pt x="26027" y="17525"/>
                </a:lnTo>
                <a:lnTo>
                  <a:pt x="26100" y="17271"/>
                </a:lnTo>
                <a:lnTo>
                  <a:pt x="26174" y="17017"/>
                </a:lnTo>
                <a:lnTo>
                  <a:pt x="26247" y="16763"/>
                </a:lnTo>
                <a:lnTo>
                  <a:pt x="26320" y="16509"/>
                </a:lnTo>
                <a:lnTo>
                  <a:pt x="26430" y="16128"/>
                </a:lnTo>
                <a:lnTo>
                  <a:pt x="26116" y="16128"/>
                </a:lnTo>
                <a:lnTo>
                  <a:pt x="26521" y="16509"/>
                </a:lnTo>
                <a:lnTo>
                  <a:pt x="26703" y="16763"/>
                </a:lnTo>
                <a:lnTo>
                  <a:pt x="27381" y="17525"/>
                </a:lnTo>
                <a:lnTo>
                  <a:pt x="30462" y="17525"/>
                </a:lnTo>
                <a:lnTo>
                  <a:pt x="29759" y="19049"/>
                </a:lnTo>
                <a:lnTo>
                  <a:pt x="27673" y="19049"/>
                </a:lnTo>
                <a:lnTo>
                  <a:pt x="25403" y="19684"/>
                </a:lnTo>
                <a:close/>
              </a:path>
              <a:path w="85725" h="43814">
                <a:moveTo>
                  <a:pt x="30458" y="17525"/>
                </a:moveTo>
                <a:lnTo>
                  <a:pt x="27748" y="17525"/>
                </a:lnTo>
                <a:lnTo>
                  <a:pt x="30540" y="16128"/>
                </a:lnTo>
                <a:lnTo>
                  <a:pt x="30898" y="16509"/>
                </a:lnTo>
                <a:lnTo>
                  <a:pt x="30788" y="16763"/>
                </a:lnTo>
                <a:lnTo>
                  <a:pt x="30678" y="17017"/>
                </a:lnTo>
                <a:lnTo>
                  <a:pt x="30568" y="17271"/>
                </a:lnTo>
                <a:lnTo>
                  <a:pt x="30458" y="17525"/>
                </a:lnTo>
                <a:close/>
              </a:path>
              <a:path w="85725" h="43814">
                <a:moveTo>
                  <a:pt x="26247" y="16763"/>
                </a:moveTo>
                <a:lnTo>
                  <a:pt x="24225" y="16763"/>
                </a:lnTo>
                <a:lnTo>
                  <a:pt x="26714" y="16509"/>
                </a:lnTo>
                <a:lnTo>
                  <a:pt x="26320" y="16509"/>
                </a:lnTo>
                <a:lnTo>
                  <a:pt x="26247" y="16763"/>
                </a:lnTo>
                <a:close/>
              </a:path>
              <a:path w="85725" h="43814">
                <a:moveTo>
                  <a:pt x="32649" y="16763"/>
                </a:moveTo>
                <a:lnTo>
                  <a:pt x="30788" y="16763"/>
                </a:lnTo>
                <a:lnTo>
                  <a:pt x="30898" y="16509"/>
                </a:lnTo>
                <a:lnTo>
                  <a:pt x="32819" y="16509"/>
                </a:lnTo>
                <a:lnTo>
                  <a:pt x="32649" y="16763"/>
                </a:lnTo>
                <a:close/>
              </a:path>
              <a:path w="85725" h="43814">
                <a:moveTo>
                  <a:pt x="38205" y="16763"/>
                </a:moveTo>
                <a:lnTo>
                  <a:pt x="35587" y="16763"/>
                </a:lnTo>
                <a:lnTo>
                  <a:pt x="35796" y="16509"/>
                </a:lnTo>
                <a:lnTo>
                  <a:pt x="38543" y="16509"/>
                </a:lnTo>
                <a:lnTo>
                  <a:pt x="38205" y="16763"/>
                </a:lnTo>
                <a:close/>
              </a:path>
              <a:path w="85725" h="43814">
                <a:moveTo>
                  <a:pt x="59133" y="17017"/>
                </a:moveTo>
                <a:lnTo>
                  <a:pt x="59210" y="16509"/>
                </a:lnTo>
                <a:lnTo>
                  <a:pt x="59394" y="16763"/>
                </a:lnTo>
                <a:lnTo>
                  <a:pt x="59133" y="17017"/>
                </a:lnTo>
                <a:close/>
              </a:path>
              <a:path w="85725" h="43814">
                <a:moveTo>
                  <a:pt x="71057" y="16763"/>
                </a:moveTo>
                <a:lnTo>
                  <a:pt x="64149" y="16763"/>
                </a:lnTo>
                <a:lnTo>
                  <a:pt x="64132" y="16509"/>
                </a:lnTo>
                <a:lnTo>
                  <a:pt x="70840" y="16509"/>
                </a:lnTo>
                <a:lnTo>
                  <a:pt x="71057" y="16763"/>
                </a:lnTo>
                <a:close/>
              </a:path>
              <a:path w="85725" h="43814">
                <a:moveTo>
                  <a:pt x="20386" y="21589"/>
                </a:moveTo>
                <a:lnTo>
                  <a:pt x="18898" y="20065"/>
                </a:lnTo>
                <a:lnTo>
                  <a:pt x="18573" y="19684"/>
                </a:lnTo>
                <a:lnTo>
                  <a:pt x="18472" y="19303"/>
                </a:lnTo>
                <a:lnTo>
                  <a:pt x="20807" y="16763"/>
                </a:lnTo>
                <a:lnTo>
                  <a:pt x="20690" y="18033"/>
                </a:lnTo>
                <a:lnTo>
                  <a:pt x="20570" y="19430"/>
                </a:lnTo>
                <a:lnTo>
                  <a:pt x="20462" y="20700"/>
                </a:lnTo>
                <a:lnTo>
                  <a:pt x="20386" y="21589"/>
                </a:lnTo>
                <a:close/>
              </a:path>
              <a:path w="85725" h="43814">
                <a:moveTo>
                  <a:pt x="59568" y="19049"/>
                </a:moveTo>
                <a:lnTo>
                  <a:pt x="59479" y="18541"/>
                </a:lnTo>
                <a:lnTo>
                  <a:pt x="59368" y="17906"/>
                </a:lnTo>
                <a:lnTo>
                  <a:pt x="59250" y="16763"/>
                </a:lnTo>
                <a:lnTo>
                  <a:pt x="64149" y="16763"/>
                </a:lnTo>
                <a:lnTo>
                  <a:pt x="64167" y="17017"/>
                </a:lnTo>
                <a:lnTo>
                  <a:pt x="59568" y="19049"/>
                </a:lnTo>
                <a:close/>
              </a:path>
              <a:path w="85725" h="43814">
                <a:moveTo>
                  <a:pt x="53289" y="22351"/>
                </a:moveTo>
                <a:lnTo>
                  <a:pt x="52358" y="22351"/>
                </a:lnTo>
                <a:lnTo>
                  <a:pt x="50886" y="18160"/>
                </a:lnTo>
                <a:lnTo>
                  <a:pt x="56703" y="18160"/>
                </a:lnTo>
                <a:lnTo>
                  <a:pt x="56587" y="19684"/>
                </a:lnTo>
                <a:lnTo>
                  <a:pt x="56476" y="21081"/>
                </a:lnTo>
                <a:lnTo>
                  <a:pt x="56402" y="21970"/>
                </a:lnTo>
                <a:lnTo>
                  <a:pt x="53289" y="22351"/>
                </a:lnTo>
                <a:close/>
              </a:path>
              <a:path w="85725" h="43814">
                <a:moveTo>
                  <a:pt x="49718" y="21081"/>
                </a:moveTo>
                <a:lnTo>
                  <a:pt x="29047" y="21081"/>
                </a:lnTo>
                <a:lnTo>
                  <a:pt x="27882" y="19430"/>
                </a:lnTo>
                <a:lnTo>
                  <a:pt x="27673" y="19049"/>
                </a:lnTo>
                <a:lnTo>
                  <a:pt x="29759" y="19049"/>
                </a:lnTo>
                <a:lnTo>
                  <a:pt x="29371" y="20065"/>
                </a:lnTo>
                <a:lnTo>
                  <a:pt x="49911" y="20065"/>
                </a:lnTo>
                <a:lnTo>
                  <a:pt x="49533" y="20700"/>
                </a:lnTo>
                <a:lnTo>
                  <a:pt x="49718" y="21081"/>
                </a:lnTo>
                <a:close/>
              </a:path>
              <a:path w="85725" h="43814">
                <a:moveTo>
                  <a:pt x="51564" y="24637"/>
                </a:moveTo>
                <a:lnTo>
                  <a:pt x="44934" y="23748"/>
                </a:lnTo>
                <a:lnTo>
                  <a:pt x="24866" y="23748"/>
                </a:lnTo>
                <a:lnTo>
                  <a:pt x="24574" y="22351"/>
                </a:lnTo>
                <a:lnTo>
                  <a:pt x="24494" y="21970"/>
                </a:lnTo>
                <a:lnTo>
                  <a:pt x="24414" y="21589"/>
                </a:lnTo>
                <a:lnTo>
                  <a:pt x="24308" y="21081"/>
                </a:lnTo>
                <a:lnTo>
                  <a:pt x="24229" y="20700"/>
                </a:lnTo>
                <a:lnTo>
                  <a:pt x="24149" y="20319"/>
                </a:lnTo>
                <a:lnTo>
                  <a:pt x="29047" y="21081"/>
                </a:lnTo>
                <a:lnTo>
                  <a:pt x="49718" y="21081"/>
                </a:lnTo>
                <a:lnTo>
                  <a:pt x="51564" y="24637"/>
                </a:lnTo>
                <a:close/>
              </a:path>
              <a:path w="85725" h="43814">
                <a:moveTo>
                  <a:pt x="20983" y="26161"/>
                </a:moveTo>
                <a:lnTo>
                  <a:pt x="20285" y="25018"/>
                </a:lnTo>
                <a:lnTo>
                  <a:pt x="19534" y="22351"/>
                </a:lnTo>
                <a:lnTo>
                  <a:pt x="19729" y="22224"/>
                </a:lnTo>
                <a:lnTo>
                  <a:pt x="22656" y="22986"/>
                </a:lnTo>
                <a:lnTo>
                  <a:pt x="23552" y="22986"/>
                </a:lnTo>
                <a:lnTo>
                  <a:pt x="23552" y="23748"/>
                </a:lnTo>
                <a:lnTo>
                  <a:pt x="44934" y="23748"/>
                </a:lnTo>
                <a:lnTo>
                  <a:pt x="44966" y="25018"/>
                </a:lnTo>
                <a:lnTo>
                  <a:pt x="0" y="25018"/>
                </a:lnTo>
                <a:lnTo>
                  <a:pt x="21818" y="25526"/>
                </a:lnTo>
                <a:lnTo>
                  <a:pt x="22536" y="25526"/>
                </a:lnTo>
                <a:lnTo>
                  <a:pt x="20983" y="26161"/>
                </a:lnTo>
                <a:close/>
              </a:path>
              <a:path w="85725" h="43814">
                <a:moveTo>
                  <a:pt x="4315" y="27304"/>
                </a:moveTo>
                <a:lnTo>
                  <a:pt x="3015" y="25907"/>
                </a:lnTo>
                <a:lnTo>
                  <a:pt x="3674" y="25018"/>
                </a:lnTo>
                <a:lnTo>
                  <a:pt x="3587" y="23748"/>
                </a:lnTo>
                <a:lnTo>
                  <a:pt x="3498" y="22986"/>
                </a:lnTo>
                <a:lnTo>
                  <a:pt x="3423" y="22351"/>
                </a:lnTo>
                <a:lnTo>
                  <a:pt x="5119" y="23748"/>
                </a:lnTo>
                <a:lnTo>
                  <a:pt x="4992" y="24383"/>
                </a:lnTo>
                <a:lnTo>
                  <a:pt x="4920" y="24637"/>
                </a:lnTo>
                <a:lnTo>
                  <a:pt x="4797" y="25018"/>
                </a:lnTo>
                <a:lnTo>
                  <a:pt x="7195" y="25018"/>
                </a:lnTo>
                <a:lnTo>
                  <a:pt x="5386" y="25526"/>
                </a:lnTo>
                <a:lnTo>
                  <a:pt x="10972" y="25526"/>
                </a:lnTo>
                <a:lnTo>
                  <a:pt x="9814" y="25653"/>
                </a:lnTo>
                <a:lnTo>
                  <a:pt x="5992" y="26669"/>
                </a:lnTo>
                <a:lnTo>
                  <a:pt x="4315" y="27304"/>
                </a:lnTo>
                <a:close/>
              </a:path>
              <a:path w="85725" h="43814">
                <a:moveTo>
                  <a:pt x="3603" y="30225"/>
                </a:moveTo>
                <a:lnTo>
                  <a:pt x="3155" y="29590"/>
                </a:lnTo>
                <a:lnTo>
                  <a:pt x="10624" y="29590"/>
                </a:lnTo>
                <a:lnTo>
                  <a:pt x="12213" y="26669"/>
                </a:lnTo>
                <a:lnTo>
                  <a:pt x="14234" y="26669"/>
                </a:lnTo>
                <a:lnTo>
                  <a:pt x="14533" y="26415"/>
                </a:lnTo>
                <a:lnTo>
                  <a:pt x="14772" y="26161"/>
                </a:lnTo>
                <a:lnTo>
                  <a:pt x="14926" y="25907"/>
                </a:lnTo>
                <a:lnTo>
                  <a:pt x="15171" y="25018"/>
                </a:lnTo>
                <a:lnTo>
                  <a:pt x="15275" y="24637"/>
                </a:lnTo>
                <a:lnTo>
                  <a:pt x="15345" y="24383"/>
                </a:lnTo>
                <a:lnTo>
                  <a:pt x="15415" y="24129"/>
                </a:lnTo>
                <a:lnTo>
                  <a:pt x="15520" y="23748"/>
                </a:lnTo>
                <a:lnTo>
                  <a:pt x="17576" y="23748"/>
                </a:lnTo>
                <a:lnTo>
                  <a:pt x="19849" y="28066"/>
                </a:lnTo>
                <a:lnTo>
                  <a:pt x="32172" y="28066"/>
                </a:lnTo>
                <a:lnTo>
                  <a:pt x="32307" y="28447"/>
                </a:lnTo>
                <a:lnTo>
                  <a:pt x="31520" y="28828"/>
                </a:lnTo>
                <a:lnTo>
                  <a:pt x="28739" y="28828"/>
                </a:lnTo>
                <a:lnTo>
                  <a:pt x="28253" y="29971"/>
                </a:lnTo>
                <a:lnTo>
                  <a:pt x="5096" y="29971"/>
                </a:lnTo>
                <a:lnTo>
                  <a:pt x="3603" y="30225"/>
                </a:lnTo>
                <a:close/>
              </a:path>
              <a:path w="85725" h="43814">
                <a:moveTo>
                  <a:pt x="10972" y="25526"/>
                </a:moveTo>
                <a:lnTo>
                  <a:pt x="5386" y="25526"/>
                </a:lnTo>
                <a:lnTo>
                  <a:pt x="9456" y="24383"/>
                </a:lnTo>
                <a:lnTo>
                  <a:pt x="10651" y="25018"/>
                </a:lnTo>
                <a:lnTo>
                  <a:pt x="10950" y="25018"/>
                </a:lnTo>
                <a:lnTo>
                  <a:pt x="10972" y="25526"/>
                </a:lnTo>
                <a:close/>
              </a:path>
              <a:path w="85725" h="43814">
                <a:moveTo>
                  <a:pt x="11606" y="25526"/>
                </a:moveTo>
                <a:lnTo>
                  <a:pt x="10972" y="25526"/>
                </a:lnTo>
                <a:lnTo>
                  <a:pt x="10950" y="25018"/>
                </a:lnTo>
                <a:lnTo>
                  <a:pt x="10651" y="25018"/>
                </a:lnTo>
                <a:lnTo>
                  <a:pt x="11606" y="25526"/>
                </a:lnTo>
                <a:close/>
              </a:path>
              <a:path w="85725" h="43814">
                <a:moveTo>
                  <a:pt x="15031" y="25526"/>
                </a:moveTo>
                <a:lnTo>
                  <a:pt x="11606" y="25526"/>
                </a:lnTo>
                <a:lnTo>
                  <a:pt x="10651" y="25018"/>
                </a:lnTo>
                <a:lnTo>
                  <a:pt x="15171" y="25018"/>
                </a:lnTo>
                <a:lnTo>
                  <a:pt x="15031" y="25526"/>
                </a:lnTo>
                <a:close/>
              </a:path>
              <a:path w="85725" h="43814">
                <a:moveTo>
                  <a:pt x="20595" y="25526"/>
                </a:moveTo>
                <a:lnTo>
                  <a:pt x="18505" y="25526"/>
                </a:lnTo>
                <a:lnTo>
                  <a:pt x="18240" y="25018"/>
                </a:lnTo>
                <a:lnTo>
                  <a:pt x="20285" y="25018"/>
                </a:lnTo>
                <a:lnTo>
                  <a:pt x="20595" y="25526"/>
                </a:lnTo>
                <a:close/>
              </a:path>
              <a:path w="85725" h="43814">
                <a:moveTo>
                  <a:pt x="32172" y="28066"/>
                </a:moveTo>
                <a:lnTo>
                  <a:pt x="19849" y="28066"/>
                </a:lnTo>
                <a:lnTo>
                  <a:pt x="21939" y="27431"/>
                </a:lnTo>
                <a:lnTo>
                  <a:pt x="22171" y="26669"/>
                </a:lnTo>
                <a:lnTo>
                  <a:pt x="22248" y="26415"/>
                </a:lnTo>
                <a:lnTo>
                  <a:pt x="22326" y="26161"/>
                </a:lnTo>
                <a:lnTo>
                  <a:pt x="22403" y="25907"/>
                </a:lnTo>
                <a:lnTo>
                  <a:pt x="22480" y="25653"/>
                </a:lnTo>
                <a:lnTo>
                  <a:pt x="21818" y="25526"/>
                </a:lnTo>
                <a:lnTo>
                  <a:pt x="0" y="25018"/>
                </a:lnTo>
                <a:lnTo>
                  <a:pt x="44899" y="25018"/>
                </a:lnTo>
                <a:lnTo>
                  <a:pt x="45182" y="25526"/>
                </a:lnTo>
                <a:lnTo>
                  <a:pt x="45447" y="25907"/>
                </a:lnTo>
                <a:lnTo>
                  <a:pt x="59567" y="25907"/>
                </a:lnTo>
                <a:lnTo>
                  <a:pt x="31505" y="26161"/>
                </a:lnTo>
                <a:lnTo>
                  <a:pt x="31655" y="26415"/>
                </a:lnTo>
                <a:lnTo>
                  <a:pt x="31679" y="26669"/>
                </a:lnTo>
                <a:lnTo>
                  <a:pt x="32172" y="28066"/>
                </a:lnTo>
                <a:close/>
              </a:path>
              <a:path w="85725" h="43814">
                <a:moveTo>
                  <a:pt x="11298" y="27685"/>
                </a:moveTo>
                <a:lnTo>
                  <a:pt x="11088" y="27431"/>
                </a:lnTo>
                <a:lnTo>
                  <a:pt x="9814" y="25653"/>
                </a:lnTo>
                <a:lnTo>
                  <a:pt x="10977" y="25653"/>
                </a:lnTo>
                <a:lnTo>
                  <a:pt x="11102" y="26415"/>
                </a:lnTo>
                <a:lnTo>
                  <a:pt x="11144" y="26669"/>
                </a:lnTo>
                <a:lnTo>
                  <a:pt x="11265" y="27431"/>
                </a:lnTo>
                <a:lnTo>
                  <a:pt x="11298" y="27685"/>
                </a:lnTo>
                <a:close/>
              </a:path>
              <a:path w="85725" h="43814">
                <a:moveTo>
                  <a:pt x="14234" y="26669"/>
                </a:moveTo>
                <a:lnTo>
                  <a:pt x="12373" y="26669"/>
                </a:lnTo>
                <a:lnTo>
                  <a:pt x="13746" y="25907"/>
                </a:lnTo>
                <a:lnTo>
                  <a:pt x="13374" y="25907"/>
                </a:lnTo>
                <a:lnTo>
                  <a:pt x="14234" y="26669"/>
                </a:lnTo>
                <a:close/>
              </a:path>
              <a:path w="85725" h="43814">
                <a:moveTo>
                  <a:pt x="3125" y="29209"/>
                </a:moveTo>
                <a:lnTo>
                  <a:pt x="1964" y="28828"/>
                </a:lnTo>
                <a:lnTo>
                  <a:pt x="1905" y="28066"/>
                </a:lnTo>
                <a:lnTo>
                  <a:pt x="1554" y="26669"/>
                </a:lnTo>
                <a:lnTo>
                  <a:pt x="1437" y="26161"/>
                </a:lnTo>
                <a:lnTo>
                  <a:pt x="1074" y="26161"/>
                </a:lnTo>
                <a:lnTo>
                  <a:pt x="2587" y="26415"/>
                </a:lnTo>
                <a:lnTo>
                  <a:pt x="2934" y="26415"/>
                </a:lnTo>
                <a:lnTo>
                  <a:pt x="3043" y="28066"/>
                </a:lnTo>
                <a:lnTo>
                  <a:pt x="3125" y="29209"/>
                </a:lnTo>
                <a:close/>
              </a:path>
              <a:path w="85725" h="43814">
                <a:moveTo>
                  <a:pt x="2934" y="26415"/>
                </a:moveTo>
                <a:lnTo>
                  <a:pt x="2587" y="26415"/>
                </a:lnTo>
                <a:lnTo>
                  <a:pt x="2766" y="26161"/>
                </a:lnTo>
                <a:lnTo>
                  <a:pt x="2914" y="26161"/>
                </a:lnTo>
                <a:lnTo>
                  <a:pt x="2934" y="26415"/>
                </a:lnTo>
                <a:close/>
              </a:path>
              <a:path w="85725" h="43814">
                <a:moveTo>
                  <a:pt x="32810" y="29971"/>
                </a:moveTo>
                <a:lnTo>
                  <a:pt x="32684" y="29590"/>
                </a:lnTo>
                <a:lnTo>
                  <a:pt x="32558" y="29209"/>
                </a:lnTo>
                <a:lnTo>
                  <a:pt x="32432" y="28828"/>
                </a:lnTo>
                <a:lnTo>
                  <a:pt x="32307" y="28447"/>
                </a:lnTo>
                <a:lnTo>
                  <a:pt x="33252" y="28066"/>
                </a:lnTo>
                <a:lnTo>
                  <a:pt x="33058" y="28066"/>
                </a:lnTo>
                <a:lnTo>
                  <a:pt x="31864" y="26669"/>
                </a:lnTo>
                <a:lnTo>
                  <a:pt x="31596" y="26415"/>
                </a:lnTo>
                <a:lnTo>
                  <a:pt x="31535" y="26161"/>
                </a:lnTo>
                <a:lnTo>
                  <a:pt x="45607" y="26161"/>
                </a:lnTo>
                <a:lnTo>
                  <a:pt x="45713" y="26415"/>
                </a:lnTo>
                <a:lnTo>
                  <a:pt x="39977" y="26415"/>
                </a:lnTo>
                <a:lnTo>
                  <a:pt x="37588" y="28828"/>
                </a:lnTo>
                <a:lnTo>
                  <a:pt x="32810" y="29971"/>
                </a:lnTo>
                <a:close/>
              </a:path>
              <a:path w="85725" h="43814">
                <a:moveTo>
                  <a:pt x="32307" y="28447"/>
                </a:moveTo>
                <a:lnTo>
                  <a:pt x="31679" y="26669"/>
                </a:lnTo>
                <a:lnTo>
                  <a:pt x="31655" y="26415"/>
                </a:lnTo>
                <a:lnTo>
                  <a:pt x="31821" y="26669"/>
                </a:lnTo>
                <a:lnTo>
                  <a:pt x="33058" y="28066"/>
                </a:lnTo>
                <a:lnTo>
                  <a:pt x="33252" y="28066"/>
                </a:lnTo>
                <a:lnTo>
                  <a:pt x="32307" y="28447"/>
                </a:lnTo>
                <a:close/>
              </a:path>
              <a:path w="85725" h="43814">
                <a:moveTo>
                  <a:pt x="40873" y="31114"/>
                </a:moveTo>
                <a:lnTo>
                  <a:pt x="40704" y="30225"/>
                </a:lnTo>
                <a:lnTo>
                  <a:pt x="40584" y="29590"/>
                </a:lnTo>
                <a:lnTo>
                  <a:pt x="40512" y="29209"/>
                </a:lnTo>
                <a:lnTo>
                  <a:pt x="40440" y="28828"/>
                </a:lnTo>
                <a:lnTo>
                  <a:pt x="40368" y="28447"/>
                </a:lnTo>
                <a:lnTo>
                  <a:pt x="40296" y="28066"/>
                </a:lnTo>
                <a:lnTo>
                  <a:pt x="40224" y="27685"/>
                </a:lnTo>
                <a:lnTo>
                  <a:pt x="40151" y="27304"/>
                </a:lnTo>
                <a:lnTo>
                  <a:pt x="40029" y="26669"/>
                </a:lnTo>
                <a:lnTo>
                  <a:pt x="39977" y="26415"/>
                </a:lnTo>
                <a:lnTo>
                  <a:pt x="45713" y="26415"/>
                </a:lnTo>
                <a:lnTo>
                  <a:pt x="47801" y="29971"/>
                </a:lnTo>
                <a:lnTo>
                  <a:pt x="40873" y="31114"/>
                </a:lnTo>
                <a:close/>
              </a:path>
              <a:path w="85725" h="43814">
                <a:moveTo>
                  <a:pt x="10156" y="28066"/>
                </a:moveTo>
                <a:lnTo>
                  <a:pt x="8560" y="28066"/>
                </a:lnTo>
                <a:lnTo>
                  <a:pt x="9755" y="26669"/>
                </a:lnTo>
                <a:lnTo>
                  <a:pt x="9937" y="27304"/>
                </a:lnTo>
                <a:lnTo>
                  <a:pt x="10047" y="27685"/>
                </a:lnTo>
                <a:lnTo>
                  <a:pt x="10156" y="28066"/>
                </a:lnTo>
                <a:close/>
              </a:path>
              <a:path w="85725" h="43814">
                <a:moveTo>
                  <a:pt x="4343" y="28066"/>
                </a:moveTo>
                <a:lnTo>
                  <a:pt x="4138" y="28066"/>
                </a:lnTo>
                <a:lnTo>
                  <a:pt x="3603" y="27685"/>
                </a:lnTo>
                <a:lnTo>
                  <a:pt x="4315" y="27304"/>
                </a:lnTo>
                <a:lnTo>
                  <a:pt x="4618" y="27685"/>
                </a:lnTo>
                <a:lnTo>
                  <a:pt x="4343" y="28066"/>
                </a:lnTo>
                <a:close/>
              </a:path>
              <a:path w="85725" h="43814">
                <a:moveTo>
                  <a:pt x="10574" y="29590"/>
                </a:moveTo>
                <a:lnTo>
                  <a:pt x="6051" y="29590"/>
                </a:lnTo>
                <a:lnTo>
                  <a:pt x="6171" y="29209"/>
                </a:lnTo>
                <a:lnTo>
                  <a:pt x="6290" y="28828"/>
                </a:lnTo>
                <a:lnTo>
                  <a:pt x="6410" y="28447"/>
                </a:lnTo>
                <a:lnTo>
                  <a:pt x="6529" y="28066"/>
                </a:lnTo>
                <a:lnTo>
                  <a:pt x="6649" y="27685"/>
                </a:lnTo>
                <a:lnTo>
                  <a:pt x="8560" y="28066"/>
                </a:lnTo>
                <a:lnTo>
                  <a:pt x="10156" y="28066"/>
                </a:lnTo>
                <a:lnTo>
                  <a:pt x="10261" y="28447"/>
                </a:lnTo>
                <a:lnTo>
                  <a:pt x="10365" y="28828"/>
                </a:lnTo>
                <a:lnTo>
                  <a:pt x="10470" y="29209"/>
                </a:lnTo>
                <a:lnTo>
                  <a:pt x="10574" y="29590"/>
                </a:lnTo>
                <a:close/>
              </a:path>
              <a:path w="85725" h="43814">
                <a:moveTo>
                  <a:pt x="6051" y="29590"/>
                </a:moveTo>
                <a:lnTo>
                  <a:pt x="3329" y="29590"/>
                </a:lnTo>
                <a:lnTo>
                  <a:pt x="4343" y="28066"/>
                </a:lnTo>
                <a:lnTo>
                  <a:pt x="4138" y="28066"/>
                </a:lnTo>
                <a:lnTo>
                  <a:pt x="6051" y="29590"/>
                </a:lnTo>
                <a:close/>
              </a:path>
              <a:path w="85725" h="43814">
                <a:moveTo>
                  <a:pt x="11487" y="43433"/>
                </a:moveTo>
                <a:lnTo>
                  <a:pt x="6171" y="42925"/>
                </a:lnTo>
                <a:lnTo>
                  <a:pt x="7903" y="36575"/>
                </a:lnTo>
                <a:lnTo>
                  <a:pt x="5574" y="36575"/>
                </a:lnTo>
                <a:lnTo>
                  <a:pt x="4618" y="35686"/>
                </a:lnTo>
                <a:lnTo>
                  <a:pt x="5130" y="33781"/>
                </a:lnTo>
                <a:lnTo>
                  <a:pt x="4439" y="33781"/>
                </a:lnTo>
                <a:lnTo>
                  <a:pt x="4499" y="33527"/>
                </a:lnTo>
                <a:lnTo>
                  <a:pt x="5096" y="33146"/>
                </a:lnTo>
                <a:lnTo>
                  <a:pt x="5096" y="29971"/>
                </a:lnTo>
                <a:lnTo>
                  <a:pt x="28253" y="29971"/>
                </a:lnTo>
                <a:lnTo>
                  <a:pt x="27374" y="30987"/>
                </a:lnTo>
                <a:lnTo>
                  <a:pt x="26837" y="31114"/>
                </a:lnTo>
                <a:lnTo>
                  <a:pt x="26295" y="31114"/>
                </a:lnTo>
                <a:lnTo>
                  <a:pt x="26334" y="32257"/>
                </a:lnTo>
                <a:lnTo>
                  <a:pt x="12383" y="32257"/>
                </a:lnTo>
                <a:lnTo>
                  <a:pt x="13398" y="37845"/>
                </a:lnTo>
                <a:lnTo>
                  <a:pt x="11487" y="43433"/>
                </a:lnTo>
                <a:close/>
              </a:path>
              <a:path w="85725" h="43814">
                <a:moveTo>
                  <a:pt x="24448" y="39115"/>
                </a:moveTo>
                <a:lnTo>
                  <a:pt x="21999" y="34543"/>
                </a:lnTo>
                <a:lnTo>
                  <a:pt x="18065" y="33146"/>
                </a:lnTo>
                <a:lnTo>
                  <a:pt x="17870" y="33146"/>
                </a:lnTo>
                <a:lnTo>
                  <a:pt x="12383" y="32257"/>
                </a:lnTo>
                <a:lnTo>
                  <a:pt x="26334" y="32257"/>
                </a:lnTo>
                <a:lnTo>
                  <a:pt x="26419" y="34797"/>
                </a:lnTo>
                <a:lnTo>
                  <a:pt x="24448" y="39115"/>
                </a:lnTo>
                <a:close/>
              </a:path>
            </a:pathLst>
          </a:custGeom>
          <a:solidFill>
            <a:srgbClr val="941DDA"/>
          </a:solidFill>
        </p:spPr>
        <p:txBody>
          <a:bodyPr wrap="square" lIns="0" tIns="0" rIns="0" bIns="0" rtlCol="0"/>
          <a:lstStyle/>
          <a:p>
            <a:endParaRPr/>
          </a:p>
        </p:txBody>
      </p:sp>
      <p:sp>
        <p:nvSpPr>
          <p:cNvPr id="165" name="object 165"/>
          <p:cNvSpPr/>
          <p:nvPr/>
        </p:nvSpPr>
        <p:spPr>
          <a:xfrm>
            <a:off x="15255380" y="2813469"/>
            <a:ext cx="36195" cy="83820"/>
          </a:xfrm>
          <a:custGeom>
            <a:avLst/>
            <a:gdLst/>
            <a:ahLst/>
            <a:cxnLst/>
            <a:rect l="l" t="t" r="r" b="b"/>
            <a:pathLst>
              <a:path w="36194" h="83819">
                <a:moveTo>
                  <a:pt x="35731" y="3936"/>
                </a:moveTo>
                <a:lnTo>
                  <a:pt x="31417" y="3936"/>
                </a:lnTo>
                <a:lnTo>
                  <a:pt x="32253" y="3428"/>
                </a:lnTo>
                <a:lnTo>
                  <a:pt x="34104" y="2412"/>
                </a:lnTo>
                <a:lnTo>
                  <a:pt x="32432" y="0"/>
                </a:lnTo>
                <a:lnTo>
                  <a:pt x="35657" y="2793"/>
                </a:lnTo>
                <a:lnTo>
                  <a:pt x="35731" y="3936"/>
                </a:lnTo>
                <a:close/>
              </a:path>
              <a:path w="36194" h="83819">
                <a:moveTo>
                  <a:pt x="28266" y="6857"/>
                </a:moveTo>
                <a:lnTo>
                  <a:pt x="28196" y="6349"/>
                </a:lnTo>
                <a:lnTo>
                  <a:pt x="29777" y="3428"/>
                </a:lnTo>
                <a:lnTo>
                  <a:pt x="29535" y="3428"/>
                </a:lnTo>
                <a:lnTo>
                  <a:pt x="31417" y="3936"/>
                </a:lnTo>
                <a:lnTo>
                  <a:pt x="35744" y="3936"/>
                </a:lnTo>
                <a:lnTo>
                  <a:pt x="35654" y="6095"/>
                </a:lnTo>
                <a:lnTo>
                  <a:pt x="29744" y="6095"/>
                </a:lnTo>
                <a:lnTo>
                  <a:pt x="28266" y="6857"/>
                </a:lnTo>
                <a:close/>
              </a:path>
              <a:path w="36194" h="83819">
                <a:moveTo>
                  <a:pt x="34545" y="20319"/>
                </a:moveTo>
                <a:lnTo>
                  <a:pt x="21936" y="20319"/>
                </a:lnTo>
                <a:lnTo>
                  <a:pt x="25683" y="19049"/>
                </a:lnTo>
                <a:lnTo>
                  <a:pt x="27143" y="17779"/>
                </a:lnTo>
                <a:lnTo>
                  <a:pt x="26929" y="17779"/>
                </a:lnTo>
                <a:lnTo>
                  <a:pt x="25922" y="15874"/>
                </a:lnTo>
                <a:lnTo>
                  <a:pt x="26519" y="14985"/>
                </a:lnTo>
                <a:lnTo>
                  <a:pt x="28251" y="14858"/>
                </a:lnTo>
                <a:lnTo>
                  <a:pt x="28311" y="13969"/>
                </a:lnTo>
                <a:lnTo>
                  <a:pt x="26990" y="11556"/>
                </a:lnTo>
                <a:lnTo>
                  <a:pt x="26683" y="11078"/>
                </a:lnTo>
                <a:lnTo>
                  <a:pt x="26459" y="10667"/>
                </a:lnTo>
                <a:lnTo>
                  <a:pt x="26101" y="10540"/>
                </a:lnTo>
                <a:lnTo>
                  <a:pt x="24130" y="9397"/>
                </a:lnTo>
                <a:lnTo>
                  <a:pt x="27594" y="9397"/>
                </a:lnTo>
                <a:lnTo>
                  <a:pt x="25384" y="6857"/>
                </a:lnTo>
                <a:lnTo>
                  <a:pt x="26877" y="5714"/>
                </a:lnTo>
                <a:lnTo>
                  <a:pt x="28072" y="5333"/>
                </a:lnTo>
                <a:lnTo>
                  <a:pt x="28196" y="6349"/>
                </a:lnTo>
                <a:lnTo>
                  <a:pt x="27858" y="6857"/>
                </a:lnTo>
                <a:lnTo>
                  <a:pt x="28237" y="6857"/>
                </a:lnTo>
                <a:lnTo>
                  <a:pt x="28550" y="9016"/>
                </a:lnTo>
                <a:lnTo>
                  <a:pt x="26818" y="11078"/>
                </a:lnTo>
                <a:lnTo>
                  <a:pt x="35450" y="11078"/>
                </a:lnTo>
                <a:lnTo>
                  <a:pt x="34955" y="19811"/>
                </a:lnTo>
                <a:lnTo>
                  <a:pt x="34545" y="20319"/>
                </a:lnTo>
                <a:close/>
              </a:path>
              <a:path w="36194" h="83819">
                <a:moveTo>
                  <a:pt x="35450" y="11078"/>
                </a:moveTo>
                <a:lnTo>
                  <a:pt x="27608" y="11078"/>
                </a:lnTo>
                <a:lnTo>
                  <a:pt x="28669" y="10921"/>
                </a:lnTo>
                <a:lnTo>
                  <a:pt x="28908" y="9397"/>
                </a:lnTo>
                <a:lnTo>
                  <a:pt x="32650" y="6857"/>
                </a:lnTo>
                <a:lnTo>
                  <a:pt x="31686" y="6857"/>
                </a:lnTo>
                <a:lnTo>
                  <a:pt x="29744" y="6095"/>
                </a:lnTo>
                <a:lnTo>
                  <a:pt x="35654" y="6095"/>
                </a:lnTo>
                <a:lnTo>
                  <a:pt x="35534" y="9016"/>
                </a:lnTo>
                <a:lnTo>
                  <a:pt x="35450" y="11078"/>
                </a:lnTo>
                <a:close/>
              </a:path>
              <a:path w="36194" h="83819">
                <a:moveTo>
                  <a:pt x="28266" y="6857"/>
                </a:moveTo>
                <a:lnTo>
                  <a:pt x="27858" y="6857"/>
                </a:lnTo>
                <a:lnTo>
                  <a:pt x="28196" y="6349"/>
                </a:lnTo>
                <a:lnTo>
                  <a:pt x="28266" y="6857"/>
                </a:lnTo>
                <a:close/>
              </a:path>
              <a:path w="36194" h="83819">
                <a:moveTo>
                  <a:pt x="23234" y="11556"/>
                </a:moveTo>
                <a:lnTo>
                  <a:pt x="23174" y="8000"/>
                </a:lnTo>
                <a:lnTo>
                  <a:pt x="27594" y="9397"/>
                </a:lnTo>
                <a:lnTo>
                  <a:pt x="24130" y="9397"/>
                </a:lnTo>
                <a:lnTo>
                  <a:pt x="23234" y="11556"/>
                </a:lnTo>
                <a:close/>
              </a:path>
              <a:path w="36194" h="83819">
                <a:moveTo>
                  <a:pt x="16723" y="19430"/>
                </a:moveTo>
                <a:lnTo>
                  <a:pt x="17201" y="16763"/>
                </a:lnTo>
                <a:lnTo>
                  <a:pt x="18694" y="16763"/>
                </a:lnTo>
                <a:lnTo>
                  <a:pt x="20075" y="19049"/>
                </a:lnTo>
                <a:lnTo>
                  <a:pt x="21024" y="19176"/>
                </a:lnTo>
                <a:lnTo>
                  <a:pt x="16723" y="19430"/>
                </a:lnTo>
                <a:close/>
              </a:path>
              <a:path w="36194" h="83819">
                <a:moveTo>
                  <a:pt x="20515" y="19811"/>
                </a:moveTo>
                <a:lnTo>
                  <a:pt x="20152" y="19176"/>
                </a:lnTo>
                <a:lnTo>
                  <a:pt x="21024" y="19176"/>
                </a:lnTo>
                <a:lnTo>
                  <a:pt x="20515" y="19811"/>
                </a:lnTo>
                <a:close/>
              </a:path>
              <a:path w="36194" h="83819">
                <a:moveTo>
                  <a:pt x="33068" y="22605"/>
                </a:moveTo>
                <a:lnTo>
                  <a:pt x="22457" y="22605"/>
                </a:lnTo>
                <a:lnTo>
                  <a:pt x="22338" y="21208"/>
                </a:lnTo>
                <a:lnTo>
                  <a:pt x="19590" y="20827"/>
                </a:lnTo>
                <a:lnTo>
                  <a:pt x="20461" y="19811"/>
                </a:lnTo>
                <a:lnTo>
                  <a:pt x="20845" y="20319"/>
                </a:lnTo>
                <a:lnTo>
                  <a:pt x="34582" y="20319"/>
                </a:lnTo>
                <a:lnTo>
                  <a:pt x="34164" y="20700"/>
                </a:lnTo>
                <a:lnTo>
                  <a:pt x="33068" y="22605"/>
                </a:lnTo>
                <a:close/>
              </a:path>
              <a:path w="36194" h="83819">
                <a:moveTo>
                  <a:pt x="19770" y="26288"/>
                </a:moveTo>
                <a:lnTo>
                  <a:pt x="18515" y="25526"/>
                </a:lnTo>
                <a:lnTo>
                  <a:pt x="18037" y="23113"/>
                </a:lnTo>
                <a:lnTo>
                  <a:pt x="19351" y="22224"/>
                </a:lnTo>
                <a:lnTo>
                  <a:pt x="20367" y="21589"/>
                </a:lnTo>
                <a:lnTo>
                  <a:pt x="22457" y="22605"/>
                </a:lnTo>
                <a:lnTo>
                  <a:pt x="33068" y="22605"/>
                </a:lnTo>
                <a:lnTo>
                  <a:pt x="31801" y="24891"/>
                </a:lnTo>
                <a:lnTo>
                  <a:pt x="20845" y="24891"/>
                </a:lnTo>
                <a:lnTo>
                  <a:pt x="19770" y="26288"/>
                </a:lnTo>
                <a:close/>
              </a:path>
              <a:path w="36194" h="83819">
                <a:moveTo>
                  <a:pt x="20486" y="29717"/>
                </a:moveTo>
                <a:lnTo>
                  <a:pt x="20279" y="28574"/>
                </a:lnTo>
                <a:lnTo>
                  <a:pt x="20188" y="28066"/>
                </a:lnTo>
                <a:lnTo>
                  <a:pt x="20098" y="27685"/>
                </a:lnTo>
                <a:lnTo>
                  <a:pt x="20008" y="27304"/>
                </a:lnTo>
                <a:lnTo>
                  <a:pt x="21083" y="25907"/>
                </a:lnTo>
                <a:lnTo>
                  <a:pt x="20994" y="25526"/>
                </a:lnTo>
                <a:lnTo>
                  <a:pt x="20904" y="25145"/>
                </a:lnTo>
                <a:lnTo>
                  <a:pt x="20845" y="24891"/>
                </a:lnTo>
                <a:lnTo>
                  <a:pt x="31801" y="24891"/>
                </a:lnTo>
                <a:lnTo>
                  <a:pt x="31595" y="25145"/>
                </a:lnTo>
                <a:lnTo>
                  <a:pt x="31058" y="25526"/>
                </a:lnTo>
                <a:lnTo>
                  <a:pt x="29266" y="25526"/>
                </a:lnTo>
                <a:lnTo>
                  <a:pt x="28908" y="25907"/>
                </a:lnTo>
                <a:lnTo>
                  <a:pt x="29213" y="27304"/>
                </a:lnTo>
                <a:lnTo>
                  <a:pt x="29296" y="27685"/>
                </a:lnTo>
                <a:lnTo>
                  <a:pt x="29379" y="28066"/>
                </a:lnTo>
                <a:lnTo>
                  <a:pt x="29490" y="28574"/>
                </a:lnTo>
                <a:lnTo>
                  <a:pt x="23323" y="28574"/>
                </a:lnTo>
                <a:lnTo>
                  <a:pt x="20486" y="29717"/>
                </a:lnTo>
                <a:close/>
              </a:path>
              <a:path w="36194" h="83819">
                <a:moveTo>
                  <a:pt x="30546" y="25907"/>
                </a:moveTo>
                <a:lnTo>
                  <a:pt x="30252" y="25907"/>
                </a:lnTo>
                <a:lnTo>
                  <a:pt x="28997" y="25526"/>
                </a:lnTo>
                <a:lnTo>
                  <a:pt x="31058" y="25526"/>
                </a:lnTo>
                <a:lnTo>
                  <a:pt x="30546" y="25907"/>
                </a:lnTo>
                <a:close/>
              </a:path>
              <a:path w="36194" h="83819">
                <a:moveTo>
                  <a:pt x="19332" y="29717"/>
                </a:moveTo>
                <a:lnTo>
                  <a:pt x="17088" y="29717"/>
                </a:lnTo>
                <a:lnTo>
                  <a:pt x="17142" y="28574"/>
                </a:lnTo>
                <a:lnTo>
                  <a:pt x="20277" y="27685"/>
                </a:lnTo>
                <a:lnTo>
                  <a:pt x="19862" y="27685"/>
                </a:lnTo>
                <a:lnTo>
                  <a:pt x="19431" y="29336"/>
                </a:lnTo>
                <a:lnTo>
                  <a:pt x="19332" y="29717"/>
                </a:lnTo>
                <a:close/>
              </a:path>
              <a:path w="36194" h="83819">
                <a:moveTo>
                  <a:pt x="33416" y="29717"/>
                </a:moveTo>
                <a:lnTo>
                  <a:pt x="30360" y="29717"/>
                </a:lnTo>
                <a:lnTo>
                  <a:pt x="33029" y="27685"/>
                </a:lnTo>
                <a:lnTo>
                  <a:pt x="33343" y="29336"/>
                </a:lnTo>
                <a:lnTo>
                  <a:pt x="33416" y="29717"/>
                </a:lnTo>
                <a:close/>
              </a:path>
              <a:path w="36194" h="83819">
                <a:moveTo>
                  <a:pt x="31399" y="30352"/>
                </a:moveTo>
                <a:lnTo>
                  <a:pt x="19770" y="30352"/>
                </a:lnTo>
                <a:lnTo>
                  <a:pt x="23086" y="29717"/>
                </a:lnTo>
                <a:lnTo>
                  <a:pt x="23179" y="28574"/>
                </a:lnTo>
                <a:lnTo>
                  <a:pt x="29490" y="28574"/>
                </a:lnTo>
                <a:lnTo>
                  <a:pt x="29684" y="29336"/>
                </a:lnTo>
                <a:lnTo>
                  <a:pt x="30196" y="29717"/>
                </a:lnTo>
                <a:lnTo>
                  <a:pt x="21263" y="29717"/>
                </a:lnTo>
                <a:lnTo>
                  <a:pt x="23055" y="30098"/>
                </a:lnTo>
                <a:lnTo>
                  <a:pt x="31514" y="30098"/>
                </a:lnTo>
                <a:lnTo>
                  <a:pt x="31399" y="30352"/>
                </a:lnTo>
                <a:close/>
              </a:path>
              <a:path w="36194" h="83819">
                <a:moveTo>
                  <a:pt x="33484" y="30098"/>
                </a:moveTo>
                <a:lnTo>
                  <a:pt x="23055" y="30098"/>
                </a:lnTo>
                <a:lnTo>
                  <a:pt x="23086" y="29717"/>
                </a:lnTo>
                <a:lnTo>
                  <a:pt x="33416" y="29717"/>
                </a:lnTo>
                <a:lnTo>
                  <a:pt x="33484" y="30098"/>
                </a:lnTo>
                <a:close/>
              </a:path>
              <a:path w="36194" h="83819">
                <a:moveTo>
                  <a:pt x="28027" y="32257"/>
                </a:moveTo>
                <a:lnTo>
                  <a:pt x="19351" y="32257"/>
                </a:lnTo>
                <a:lnTo>
                  <a:pt x="19295" y="30098"/>
                </a:lnTo>
                <a:lnTo>
                  <a:pt x="19770" y="30352"/>
                </a:lnTo>
                <a:lnTo>
                  <a:pt x="31399" y="30352"/>
                </a:lnTo>
                <a:lnTo>
                  <a:pt x="31054" y="30860"/>
                </a:lnTo>
                <a:lnTo>
                  <a:pt x="28370" y="30860"/>
                </a:lnTo>
                <a:lnTo>
                  <a:pt x="28214" y="31495"/>
                </a:lnTo>
                <a:lnTo>
                  <a:pt x="28120" y="31876"/>
                </a:lnTo>
                <a:lnTo>
                  <a:pt x="28027" y="32257"/>
                </a:lnTo>
                <a:close/>
              </a:path>
              <a:path w="36194" h="83819">
                <a:moveTo>
                  <a:pt x="29056" y="34035"/>
                </a:moveTo>
                <a:lnTo>
                  <a:pt x="27594" y="34035"/>
                </a:lnTo>
                <a:lnTo>
                  <a:pt x="32909" y="30606"/>
                </a:lnTo>
                <a:lnTo>
                  <a:pt x="33478" y="33019"/>
                </a:lnTo>
                <a:lnTo>
                  <a:pt x="29923" y="33019"/>
                </a:lnTo>
                <a:lnTo>
                  <a:pt x="29056" y="34035"/>
                </a:lnTo>
                <a:close/>
              </a:path>
              <a:path w="36194" h="83819">
                <a:moveTo>
                  <a:pt x="30401" y="31876"/>
                </a:moveTo>
                <a:lnTo>
                  <a:pt x="28370" y="30860"/>
                </a:lnTo>
                <a:lnTo>
                  <a:pt x="31054" y="30860"/>
                </a:lnTo>
                <a:lnTo>
                  <a:pt x="30401" y="31876"/>
                </a:lnTo>
                <a:close/>
              </a:path>
              <a:path w="36194" h="83819">
                <a:moveTo>
                  <a:pt x="17112" y="36829"/>
                </a:moveTo>
                <a:lnTo>
                  <a:pt x="16859" y="36829"/>
                </a:lnTo>
                <a:lnTo>
                  <a:pt x="16425" y="35559"/>
                </a:lnTo>
                <a:lnTo>
                  <a:pt x="17918" y="31495"/>
                </a:lnTo>
                <a:lnTo>
                  <a:pt x="19351" y="32257"/>
                </a:lnTo>
                <a:lnTo>
                  <a:pt x="28027" y="32257"/>
                </a:lnTo>
                <a:lnTo>
                  <a:pt x="27594" y="34035"/>
                </a:lnTo>
                <a:lnTo>
                  <a:pt x="29005" y="34035"/>
                </a:lnTo>
                <a:lnTo>
                  <a:pt x="27594" y="34543"/>
                </a:lnTo>
                <a:lnTo>
                  <a:pt x="27802" y="35559"/>
                </a:lnTo>
                <a:lnTo>
                  <a:pt x="27860" y="35940"/>
                </a:lnTo>
                <a:lnTo>
                  <a:pt x="18575" y="35940"/>
                </a:lnTo>
                <a:lnTo>
                  <a:pt x="17112" y="36829"/>
                </a:lnTo>
                <a:close/>
              </a:path>
              <a:path w="36194" h="83819">
                <a:moveTo>
                  <a:pt x="32558" y="34035"/>
                </a:moveTo>
                <a:lnTo>
                  <a:pt x="32168" y="34035"/>
                </a:lnTo>
                <a:lnTo>
                  <a:pt x="29923" y="33019"/>
                </a:lnTo>
                <a:lnTo>
                  <a:pt x="33478" y="33019"/>
                </a:lnTo>
                <a:lnTo>
                  <a:pt x="32558" y="34035"/>
                </a:lnTo>
                <a:close/>
              </a:path>
              <a:path w="36194" h="83819">
                <a:moveTo>
                  <a:pt x="29154" y="34543"/>
                </a:moveTo>
                <a:lnTo>
                  <a:pt x="28660" y="34543"/>
                </a:lnTo>
                <a:lnTo>
                  <a:pt x="29043" y="34035"/>
                </a:lnTo>
                <a:lnTo>
                  <a:pt x="28878" y="34035"/>
                </a:lnTo>
                <a:lnTo>
                  <a:pt x="29154" y="34543"/>
                </a:lnTo>
                <a:close/>
              </a:path>
              <a:path w="36194" h="83819">
                <a:moveTo>
                  <a:pt x="30461" y="36829"/>
                </a:moveTo>
                <a:lnTo>
                  <a:pt x="29150" y="34543"/>
                </a:lnTo>
                <a:lnTo>
                  <a:pt x="32977" y="34543"/>
                </a:lnTo>
                <a:lnTo>
                  <a:pt x="30461" y="36829"/>
                </a:lnTo>
                <a:close/>
              </a:path>
              <a:path w="36194" h="83819">
                <a:moveTo>
                  <a:pt x="22198" y="47116"/>
                </a:moveTo>
                <a:lnTo>
                  <a:pt x="15708" y="47116"/>
                </a:lnTo>
                <a:lnTo>
                  <a:pt x="16206" y="44576"/>
                </a:lnTo>
                <a:lnTo>
                  <a:pt x="16305" y="44068"/>
                </a:lnTo>
                <a:lnTo>
                  <a:pt x="17619" y="41782"/>
                </a:lnTo>
                <a:lnTo>
                  <a:pt x="21490" y="41020"/>
                </a:lnTo>
                <a:lnTo>
                  <a:pt x="20764" y="41020"/>
                </a:lnTo>
                <a:lnTo>
                  <a:pt x="18756" y="37845"/>
                </a:lnTo>
                <a:lnTo>
                  <a:pt x="18512" y="37412"/>
                </a:lnTo>
                <a:lnTo>
                  <a:pt x="19232" y="37083"/>
                </a:lnTo>
                <a:lnTo>
                  <a:pt x="18560" y="35940"/>
                </a:lnTo>
                <a:lnTo>
                  <a:pt x="27860" y="35940"/>
                </a:lnTo>
                <a:lnTo>
                  <a:pt x="28042" y="36829"/>
                </a:lnTo>
                <a:lnTo>
                  <a:pt x="28161" y="37412"/>
                </a:lnTo>
                <a:lnTo>
                  <a:pt x="28241" y="37845"/>
                </a:lnTo>
                <a:lnTo>
                  <a:pt x="26817" y="37845"/>
                </a:lnTo>
                <a:lnTo>
                  <a:pt x="27817" y="40004"/>
                </a:lnTo>
                <a:lnTo>
                  <a:pt x="27934" y="40258"/>
                </a:lnTo>
                <a:lnTo>
                  <a:pt x="26185" y="40258"/>
                </a:lnTo>
                <a:lnTo>
                  <a:pt x="24678" y="42530"/>
                </a:lnTo>
                <a:lnTo>
                  <a:pt x="24337" y="42885"/>
                </a:lnTo>
                <a:lnTo>
                  <a:pt x="20925" y="45338"/>
                </a:lnTo>
                <a:lnTo>
                  <a:pt x="20794" y="45338"/>
                </a:lnTo>
                <a:lnTo>
                  <a:pt x="22198" y="47116"/>
                </a:lnTo>
                <a:close/>
              </a:path>
              <a:path w="36194" h="83819">
                <a:moveTo>
                  <a:pt x="16946" y="37083"/>
                </a:moveTo>
                <a:lnTo>
                  <a:pt x="16694" y="37083"/>
                </a:lnTo>
                <a:lnTo>
                  <a:pt x="17112" y="36829"/>
                </a:lnTo>
                <a:lnTo>
                  <a:pt x="16859" y="36829"/>
                </a:lnTo>
                <a:lnTo>
                  <a:pt x="16946" y="37083"/>
                </a:lnTo>
                <a:close/>
              </a:path>
              <a:path w="36194" h="83819">
                <a:moveTo>
                  <a:pt x="18396" y="41274"/>
                </a:moveTo>
                <a:lnTo>
                  <a:pt x="17261" y="40258"/>
                </a:lnTo>
                <a:lnTo>
                  <a:pt x="17141" y="40004"/>
                </a:lnTo>
                <a:lnTo>
                  <a:pt x="16724" y="38226"/>
                </a:lnTo>
                <a:lnTo>
                  <a:pt x="18512" y="37412"/>
                </a:lnTo>
                <a:lnTo>
                  <a:pt x="18566" y="38226"/>
                </a:lnTo>
                <a:lnTo>
                  <a:pt x="18685" y="40004"/>
                </a:lnTo>
                <a:lnTo>
                  <a:pt x="18754" y="41020"/>
                </a:lnTo>
                <a:lnTo>
                  <a:pt x="18396" y="41274"/>
                </a:lnTo>
                <a:close/>
              </a:path>
              <a:path w="36194" h="83819">
                <a:moveTo>
                  <a:pt x="28310" y="38226"/>
                </a:moveTo>
                <a:lnTo>
                  <a:pt x="26817" y="37845"/>
                </a:lnTo>
                <a:lnTo>
                  <a:pt x="28241" y="37845"/>
                </a:lnTo>
                <a:lnTo>
                  <a:pt x="28310" y="38226"/>
                </a:lnTo>
                <a:close/>
              </a:path>
              <a:path w="36194" h="83819">
                <a:moveTo>
                  <a:pt x="28370" y="41274"/>
                </a:moveTo>
                <a:lnTo>
                  <a:pt x="25765" y="40258"/>
                </a:lnTo>
                <a:lnTo>
                  <a:pt x="27941" y="40258"/>
                </a:lnTo>
                <a:lnTo>
                  <a:pt x="28261" y="41020"/>
                </a:lnTo>
                <a:lnTo>
                  <a:pt x="28370" y="41274"/>
                </a:lnTo>
                <a:close/>
              </a:path>
              <a:path w="36194" h="83819">
                <a:moveTo>
                  <a:pt x="24539" y="42885"/>
                </a:moveTo>
                <a:lnTo>
                  <a:pt x="24337" y="42885"/>
                </a:lnTo>
                <a:lnTo>
                  <a:pt x="24678" y="42530"/>
                </a:lnTo>
                <a:lnTo>
                  <a:pt x="26359" y="41274"/>
                </a:lnTo>
                <a:lnTo>
                  <a:pt x="25843" y="41782"/>
                </a:lnTo>
                <a:lnTo>
                  <a:pt x="24827" y="42530"/>
                </a:lnTo>
                <a:lnTo>
                  <a:pt x="24536" y="42530"/>
                </a:lnTo>
                <a:lnTo>
                  <a:pt x="24539" y="42885"/>
                </a:lnTo>
                <a:close/>
              </a:path>
              <a:path w="36194" h="83819">
                <a:moveTo>
                  <a:pt x="15568" y="46608"/>
                </a:moveTo>
                <a:lnTo>
                  <a:pt x="12602" y="46608"/>
                </a:lnTo>
                <a:lnTo>
                  <a:pt x="12901" y="45338"/>
                </a:lnTo>
                <a:lnTo>
                  <a:pt x="12124" y="43687"/>
                </a:lnTo>
                <a:lnTo>
                  <a:pt x="12873" y="42530"/>
                </a:lnTo>
                <a:lnTo>
                  <a:pt x="12617" y="42530"/>
                </a:lnTo>
                <a:lnTo>
                  <a:pt x="14991" y="44576"/>
                </a:lnTo>
                <a:lnTo>
                  <a:pt x="15568" y="46608"/>
                </a:lnTo>
                <a:close/>
              </a:path>
              <a:path w="36194" h="83819">
                <a:moveTo>
                  <a:pt x="23094" y="50037"/>
                </a:moveTo>
                <a:lnTo>
                  <a:pt x="17978" y="50037"/>
                </a:lnTo>
                <a:lnTo>
                  <a:pt x="18791" y="48640"/>
                </a:lnTo>
                <a:lnTo>
                  <a:pt x="11885" y="48640"/>
                </a:lnTo>
                <a:lnTo>
                  <a:pt x="11348" y="47751"/>
                </a:lnTo>
                <a:lnTo>
                  <a:pt x="10512" y="46100"/>
                </a:lnTo>
                <a:lnTo>
                  <a:pt x="12602" y="46608"/>
                </a:lnTo>
                <a:lnTo>
                  <a:pt x="15568" y="46608"/>
                </a:lnTo>
                <a:lnTo>
                  <a:pt x="15708" y="47116"/>
                </a:lnTo>
                <a:lnTo>
                  <a:pt x="22198" y="47116"/>
                </a:lnTo>
                <a:lnTo>
                  <a:pt x="23551" y="48640"/>
                </a:lnTo>
                <a:lnTo>
                  <a:pt x="23297" y="49529"/>
                </a:lnTo>
                <a:lnTo>
                  <a:pt x="23195" y="49783"/>
                </a:lnTo>
                <a:lnTo>
                  <a:pt x="23094" y="50037"/>
                </a:lnTo>
                <a:close/>
              </a:path>
              <a:path w="36194" h="83819">
                <a:moveTo>
                  <a:pt x="24308" y="51307"/>
                </a:moveTo>
                <a:lnTo>
                  <a:pt x="24400" y="50291"/>
                </a:lnTo>
                <a:lnTo>
                  <a:pt x="24498" y="49529"/>
                </a:lnTo>
                <a:lnTo>
                  <a:pt x="24613" y="48640"/>
                </a:lnTo>
                <a:lnTo>
                  <a:pt x="24727" y="47751"/>
                </a:lnTo>
                <a:lnTo>
                  <a:pt x="26762" y="50037"/>
                </a:lnTo>
                <a:lnTo>
                  <a:pt x="26896" y="50037"/>
                </a:lnTo>
                <a:lnTo>
                  <a:pt x="26186" y="50545"/>
                </a:lnTo>
                <a:lnTo>
                  <a:pt x="25862" y="50545"/>
                </a:lnTo>
                <a:lnTo>
                  <a:pt x="24308" y="51307"/>
                </a:lnTo>
                <a:close/>
              </a:path>
              <a:path w="36194" h="83819">
                <a:moveTo>
                  <a:pt x="20844" y="54228"/>
                </a:moveTo>
                <a:lnTo>
                  <a:pt x="509" y="54228"/>
                </a:lnTo>
                <a:lnTo>
                  <a:pt x="5554" y="48259"/>
                </a:lnTo>
                <a:lnTo>
                  <a:pt x="7691" y="50291"/>
                </a:lnTo>
                <a:lnTo>
                  <a:pt x="5845" y="50881"/>
                </a:lnTo>
                <a:lnTo>
                  <a:pt x="16349" y="50881"/>
                </a:lnTo>
                <a:lnTo>
                  <a:pt x="16222" y="51307"/>
                </a:lnTo>
                <a:lnTo>
                  <a:pt x="12715" y="51307"/>
                </a:lnTo>
                <a:lnTo>
                  <a:pt x="15290" y="53974"/>
                </a:lnTo>
                <a:lnTo>
                  <a:pt x="20867" y="53974"/>
                </a:lnTo>
                <a:lnTo>
                  <a:pt x="20844" y="54228"/>
                </a:lnTo>
                <a:close/>
              </a:path>
              <a:path w="36194" h="83819">
                <a:moveTo>
                  <a:pt x="22481" y="51307"/>
                </a:moveTo>
                <a:lnTo>
                  <a:pt x="17500" y="51307"/>
                </a:lnTo>
                <a:lnTo>
                  <a:pt x="16229" y="50881"/>
                </a:lnTo>
                <a:lnTo>
                  <a:pt x="16381" y="50881"/>
                </a:lnTo>
                <a:lnTo>
                  <a:pt x="16496" y="50545"/>
                </a:lnTo>
                <a:lnTo>
                  <a:pt x="16582" y="50291"/>
                </a:lnTo>
                <a:lnTo>
                  <a:pt x="16669" y="50037"/>
                </a:lnTo>
                <a:lnTo>
                  <a:pt x="16756" y="49783"/>
                </a:lnTo>
                <a:lnTo>
                  <a:pt x="16843" y="49529"/>
                </a:lnTo>
                <a:lnTo>
                  <a:pt x="17978" y="50037"/>
                </a:lnTo>
                <a:lnTo>
                  <a:pt x="23094" y="50037"/>
                </a:lnTo>
                <a:lnTo>
                  <a:pt x="22481" y="51307"/>
                </a:lnTo>
                <a:close/>
              </a:path>
              <a:path w="36194" h="83819">
                <a:moveTo>
                  <a:pt x="20867" y="53974"/>
                </a:moveTo>
                <a:lnTo>
                  <a:pt x="15290" y="53974"/>
                </a:lnTo>
                <a:lnTo>
                  <a:pt x="16351" y="50881"/>
                </a:lnTo>
                <a:lnTo>
                  <a:pt x="6272" y="50881"/>
                </a:lnTo>
                <a:lnTo>
                  <a:pt x="9251" y="50545"/>
                </a:lnTo>
                <a:lnTo>
                  <a:pt x="7979" y="50545"/>
                </a:lnTo>
                <a:lnTo>
                  <a:pt x="7691" y="50291"/>
                </a:lnTo>
                <a:lnTo>
                  <a:pt x="8493" y="50037"/>
                </a:lnTo>
                <a:lnTo>
                  <a:pt x="8779" y="49783"/>
                </a:lnTo>
                <a:lnTo>
                  <a:pt x="12983" y="50037"/>
                </a:lnTo>
                <a:lnTo>
                  <a:pt x="13866" y="50037"/>
                </a:lnTo>
                <a:lnTo>
                  <a:pt x="16237" y="50881"/>
                </a:lnTo>
                <a:lnTo>
                  <a:pt x="17500" y="51307"/>
                </a:lnTo>
                <a:lnTo>
                  <a:pt x="22397" y="51307"/>
                </a:lnTo>
                <a:lnTo>
                  <a:pt x="23136" y="51942"/>
                </a:lnTo>
                <a:lnTo>
                  <a:pt x="21083" y="52958"/>
                </a:lnTo>
                <a:lnTo>
                  <a:pt x="20901" y="53593"/>
                </a:lnTo>
                <a:lnTo>
                  <a:pt x="20867" y="53974"/>
                </a:lnTo>
                <a:close/>
              </a:path>
              <a:path w="36194" h="83819">
                <a:moveTo>
                  <a:pt x="5831" y="50881"/>
                </a:moveTo>
                <a:lnTo>
                  <a:pt x="7691" y="50291"/>
                </a:lnTo>
                <a:lnTo>
                  <a:pt x="7979" y="50545"/>
                </a:lnTo>
                <a:lnTo>
                  <a:pt x="9520" y="50545"/>
                </a:lnTo>
                <a:lnTo>
                  <a:pt x="5831" y="50881"/>
                </a:lnTo>
                <a:close/>
              </a:path>
              <a:path w="36194" h="83819">
                <a:moveTo>
                  <a:pt x="6272" y="50881"/>
                </a:moveTo>
                <a:lnTo>
                  <a:pt x="5831" y="50881"/>
                </a:lnTo>
                <a:lnTo>
                  <a:pt x="9520" y="50545"/>
                </a:lnTo>
                <a:lnTo>
                  <a:pt x="9251" y="50545"/>
                </a:lnTo>
                <a:lnTo>
                  <a:pt x="6272" y="50881"/>
                </a:lnTo>
                <a:close/>
              </a:path>
              <a:path w="36194" h="83819">
                <a:moveTo>
                  <a:pt x="25665" y="50881"/>
                </a:moveTo>
                <a:lnTo>
                  <a:pt x="25826" y="50545"/>
                </a:lnTo>
                <a:lnTo>
                  <a:pt x="26186" y="50545"/>
                </a:lnTo>
                <a:lnTo>
                  <a:pt x="25665" y="50881"/>
                </a:lnTo>
                <a:close/>
              </a:path>
              <a:path w="36194" h="83819">
                <a:moveTo>
                  <a:pt x="24722" y="52450"/>
                </a:moveTo>
                <a:lnTo>
                  <a:pt x="24619" y="51942"/>
                </a:lnTo>
                <a:lnTo>
                  <a:pt x="24278" y="51942"/>
                </a:lnTo>
                <a:lnTo>
                  <a:pt x="25653" y="50881"/>
                </a:lnTo>
                <a:lnTo>
                  <a:pt x="25376" y="51307"/>
                </a:lnTo>
                <a:lnTo>
                  <a:pt x="24722" y="52450"/>
                </a:lnTo>
                <a:close/>
              </a:path>
              <a:path w="36194" h="83819">
                <a:moveTo>
                  <a:pt x="24129" y="52450"/>
                </a:moveTo>
                <a:lnTo>
                  <a:pt x="23136" y="51942"/>
                </a:lnTo>
                <a:lnTo>
                  <a:pt x="24308" y="51307"/>
                </a:lnTo>
                <a:lnTo>
                  <a:pt x="24200" y="51942"/>
                </a:lnTo>
                <a:lnTo>
                  <a:pt x="24129" y="52450"/>
                </a:lnTo>
                <a:close/>
              </a:path>
              <a:path w="36194" h="83819">
                <a:moveTo>
                  <a:pt x="28397" y="52958"/>
                </a:moveTo>
                <a:lnTo>
                  <a:pt x="24667" y="52958"/>
                </a:lnTo>
                <a:lnTo>
                  <a:pt x="29206" y="52196"/>
                </a:lnTo>
                <a:lnTo>
                  <a:pt x="28397" y="52958"/>
                </a:lnTo>
                <a:close/>
              </a:path>
              <a:path w="36194" h="83819">
                <a:moveTo>
                  <a:pt x="25025" y="55879"/>
                </a:moveTo>
                <a:lnTo>
                  <a:pt x="23199" y="55117"/>
                </a:lnTo>
                <a:lnTo>
                  <a:pt x="24649" y="52577"/>
                </a:lnTo>
                <a:lnTo>
                  <a:pt x="24667" y="52958"/>
                </a:lnTo>
                <a:lnTo>
                  <a:pt x="28397" y="52958"/>
                </a:lnTo>
                <a:lnTo>
                  <a:pt x="25025" y="55879"/>
                </a:lnTo>
                <a:close/>
              </a:path>
              <a:path w="36194" h="83819">
                <a:moveTo>
                  <a:pt x="22864" y="54228"/>
                </a:moveTo>
                <a:lnTo>
                  <a:pt x="20844" y="54228"/>
                </a:lnTo>
                <a:lnTo>
                  <a:pt x="22636" y="53593"/>
                </a:lnTo>
                <a:lnTo>
                  <a:pt x="22773" y="53974"/>
                </a:lnTo>
                <a:lnTo>
                  <a:pt x="22864" y="54228"/>
                </a:lnTo>
                <a:close/>
              </a:path>
              <a:path w="36194" h="83819">
                <a:moveTo>
                  <a:pt x="6830" y="54482"/>
                </a:moveTo>
                <a:lnTo>
                  <a:pt x="358" y="54482"/>
                </a:lnTo>
                <a:lnTo>
                  <a:pt x="6928" y="54228"/>
                </a:lnTo>
                <a:lnTo>
                  <a:pt x="6830" y="54482"/>
                </a:lnTo>
                <a:close/>
              </a:path>
              <a:path w="36194" h="83819">
                <a:moveTo>
                  <a:pt x="3583" y="83819"/>
                </a:moveTo>
                <a:lnTo>
                  <a:pt x="1732" y="81787"/>
                </a:lnTo>
                <a:lnTo>
                  <a:pt x="1078" y="78612"/>
                </a:lnTo>
                <a:lnTo>
                  <a:pt x="971" y="77596"/>
                </a:lnTo>
                <a:lnTo>
                  <a:pt x="2477" y="75056"/>
                </a:lnTo>
                <a:lnTo>
                  <a:pt x="3703" y="72516"/>
                </a:lnTo>
                <a:lnTo>
                  <a:pt x="4897" y="69849"/>
                </a:lnTo>
                <a:lnTo>
                  <a:pt x="0" y="66293"/>
                </a:lnTo>
                <a:lnTo>
                  <a:pt x="1254" y="62864"/>
                </a:lnTo>
                <a:lnTo>
                  <a:pt x="7919" y="62126"/>
                </a:lnTo>
                <a:lnTo>
                  <a:pt x="7010" y="62126"/>
                </a:lnTo>
                <a:lnTo>
                  <a:pt x="7396" y="60324"/>
                </a:lnTo>
                <a:lnTo>
                  <a:pt x="7473" y="59562"/>
                </a:lnTo>
                <a:lnTo>
                  <a:pt x="6271" y="58292"/>
                </a:lnTo>
                <a:lnTo>
                  <a:pt x="6134" y="56895"/>
                </a:lnTo>
                <a:lnTo>
                  <a:pt x="6092" y="56387"/>
                </a:lnTo>
                <a:lnTo>
                  <a:pt x="6830" y="54482"/>
                </a:lnTo>
                <a:lnTo>
                  <a:pt x="22955" y="54482"/>
                </a:lnTo>
                <a:lnTo>
                  <a:pt x="23114" y="54863"/>
                </a:lnTo>
                <a:lnTo>
                  <a:pt x="23114" y="55117"/>
                </a:lnTo>
                <a:lnTo>
                  <a:pt x="23473" y="55879"/>
                </a:lnTo>
                <a:lnTo>
                  <a:pt x="20114" y="55879"/>
                </a:lnTo>
                <a:lnTo>
                  <a:pt x="20224" y="56387"/>
                </a:lnTo>
                <a:lnTo>
                  <a:pt x="20333" y="56895"/>
                </a:lnTo>
                <a:lnTo>
                  <a:pt x="16365" y="56895"/>
                </a:lnTo>
                <a:lnTo>
                  <a:pt x="13617" y="61594"/>
                </a:lnTo>
                <a:lnTo>
                  <a:pt x="13558" y="61848"/>
                </a:lnTo>
                <a:lnTo>
                  <a:pt x="11348" y="63245"/>
                </a:lnTo>
                <a:lnTo>
                  <a:pt x="11104" y="64388"/>
                </a:lnTo>
                <a:lnTo>
                  <a:pt x="11049" y="64642"/>
                </a:lnTo>
                <a:lnTo>
                  <a:pt x="12490" y="64642"/>
                </a:lnTo>
                <a:lnTo>
                  <a:pt x="10870" y="65785"/>
                </a:lnTo>
                <a:lnTo>
                  <a:pt x="11348" y="66928"/>
                </a:lnTo>
                <a:lnTo>
                  <a:pt x="14155" y="66928"/>
                </a:lnTo>
                <a:lnTo>
                  <a:pt x="14573" y="69468"/>
                </a:lnTo>
                <a:lnTo>
                  <a:pt x="16902" y="70611"/>
                </a:lnTo>
                <a:lnTo>
                  <a:pt x="18520" y="70611"/>
                </a:lnTo>
                <a:lnTo>
                  <a:pt x="17771" y="73278"/>
                </a:lnTo>
                <a:lnTo>
                  <a:pt x="16186" y="73278"/>
                </a:lnTo>
                <a:lnTo>
                  <a:pt x="15949" y="73532"/>
                </a:lnTo>
                <a:lnTo>
                  <a:pt x="12841" y="73532"/>
                </a:lnTo>
                <a:lnTo>
                  <a:pt x="9855" y="74294"/>
                </a:lnTo>
                <a:lnTo>
                  <a:pt x="11942" y="76453"/>
                </a:lnTo>
                <a:lnTo>
                  <a:pt x="8371" y="77342"/>
                </a:lnTo>
                <a:lnTo>
                  <a:pt x="8152" y="77342"/>
                </a:lnTo>
                <a:lnTo>
                  <a:pt x="7704" y="77596"/>
                </a:lnTo>
                <a:lnTo>
                  <a:pt x="7645" y="81025"/>
                </a:lnTo>
                <a:lnTo>
                  <a:pt x="3583" y="83819"/>
                </a:lnTo>
                <a:close/>
              </a:path>
              <a:path w="36194" h="83819">
                <a:moveTo>
                  <a:pt x="24488" y="58800"/>
                </a:moveTo>
                <a:lnTo>
                  <a:pt x="20035" y="55879"/>
                </a:lnTo>
                <a:lnTo>
                  <a:pt x="23473" y="55879"/>
                </a:lnTo>
                <a:lnTo>
                  <a:pt x="24488" y="58800"/>
                </a:lnTo>
                <a:close/>
              </a:path>
              <a:path w="36194" h="83819">
                <a:moveTo>
                  <a:pt x="16902" y="60324"/>
                </a:moveTo>
                <a:lnTo>
                  <a:pt x="16365" y="56895"/>
                </a:lnTo>
                <a:lnTo>
                  <a:pt x="20333" y="56895"/>
                </a:lnTo>
                <a:lnTo>
                  <a:pt x="20655" y="58292"/>
                </a:lnTo>
                <a:lnTo>
                  <a:pt x="20772" y="58800"/>
                </a:lnTo>
                <a:lnTo>
                  <a:pt x="20827" y="59054"/>
                </a:lnTo>
                <a:lnTo>
                  <a:pt x="18216" y="59054"/>
                </a:lnTo>
                <a:lnTo>
                  <a:pt x="16902" y="60324"/>
                </a:lnTo>
                <a:close/>
              </a:path>
              <a:path w="36194" h="83819">
                <a:moveTo>
                  <a:pt x="20964" y="59562"/>
                </a:moveTo>
                <a:lnTo>
                  <a:pt x="18734" y="59054"/>
                </a:lnTo>
                <a:lnTo>
                  <a:pt x="20827" y="59054"/>
                </a:lnTo>
                <a:lnTo>
                  <a:pt x="20964" y="59562"/>
                </a:lnTo>
                <a:close/>
              </a:path>
              <a:path w="36194" h="83819">
                <a:moveTo>
                  <a:pt x="18052" y="63245"/>
                </a:moveTo>
                <a:lnTo>
                  <a:pt x="14693" y="63245"/>
                </a:lnTo>
                <a:lnTo>
                  <a:pt x="15784" y="61848"/>
                </a:lnTo>
                <a:lnTo>
                  <a:pt x="19471" y="60070"/>
                </a:lnTo>
                <a:lnTo>
                  <a:pt x="18052" y="63245"/>
                </a:lnTo>
                <a:close/>
              </a:path>
              <a:path w="36194" h="83819">
                <a:moveTo>
                  <a:pt x="13950" y="62126"/>
                </a:moveTo>
                <a:lnTo>
                  <a:pt x="13819" y="62126"/>
                </a:lnTo>
                <a:lnTo>
                  <a:pt x="13558" y="61848"/>
                </a:lnTo>
                <a:lnTo>
                  <a:pt x="13766" y="61848"/>
                </a:lnTo>
                <a:lnTo>
                  <a:pt x="13950" y="62126"/>
                </a:lnTo>
                <a:close/>
              </a:path>
              <a:path w="36194" h="83819">
                <a:moveTo>
                  <a:pt x="14871" y="64642"/>
                </a:moveTo>
                <a:lnTo>
                  <a:pt x="13120" y="64642"/>
                </a:lnTo>
                <a:lnTo>
                  <a:pt x="13950" y="62126"/>
                </a:lnTo>
                <a:lnTo>
                  <a:pt x="14693" y="63245"/>
                </a:lnTo>
                <a:lnTo>
                  <a:pt x="18052" y="63245"/>
                </a:lnTo>
                <a:lnTo>
                  <a:pt x="17558" y="64388"/>
                </a:lnTo>
                <a:lnTo>
                  <a:pt x="20136" y="64388"/>
                </a:lnTo>
                <a:lnTo>
                  <a:pt x="14871" y="64642"/>
                </a:lnTo>
                <a:close/>
              </a:path>
              <a:path w="36194" h="83819">
                <a:moveTo>
                  <a:pt x="12794" y="64642"/>
                </a:moveTo>
                <a:lnTo>
                  <a:pt x="11049" y="64642"/>
                </a:lnTo>
                <a:lnTo>
                  <a:pt x="12602" y="63753"/>
                </a:lnTo>
                <a:lnTo>
                  <a:pt x="13199" y="64388"/>
                </a:lnTo>
                <a:lnTo>
                  <a:pt x="12794" y="64642"/>
                </a:lnTo>
                <a:close/>
              </a:path>
              <a:path w="36194" h="83819">
                <a:moveTo>
                  <a:pt x="17321" y="65023"/>
                </a:moveTo>
                <a:lnTo>
                  <a:pt x="15454" y="64388"/>
                </a:lnTo>
                <a:lnTo>
                  <a:pt x="17549" y="64388"/>
                </a:lnTo>
                <a:lnTo>
                  <a:pt x="17321" y="65023"/>
                </a:lnTo>
                <a:close/>
              </a:path>
              <a:path w="36194" h="83819">
                <a:moveTo>
                  <a:pt x="18520" y="70611"/>
                </a:moveTo>
                <a:lnTo>
                  <a:pt x="16902" y="70611"/>
                </a:lnTo>
                <a:lnTo>
                  <a:pt x="17261" y="68325"/>
                </a:lnTo>
                <a:lnTo>
                  <a:pt x="20292" y="64642"/>
                </a:lnTo>
                <a:lnTo>
                  <a:pt x="20115" y="65023"/>
                </a:lnTo>
                <a:lnTo>
                  <a:pt x="18520" y="70611"/>
                </a:lnTo>
                <a:close/>
              </a:path>
              <a:path w="36194" h="83819">
                <a:moveTo>
                  <a:pt x="17278" y="75056"/>
                </a:moveTo>
                <a:lnTo>
                  <a:pt x="16086" y="75056"/>
                </a:lnTo>
                <a:lnTo>
                  <a:pt x="16783" y="73786"/>
                </a:lnTo>
                <a:lnTo>
                  <a:pt x="16544" y="73532"/>
                </a:lnTo>
                <a:lnTo>
                  <a:pt x="16186" y="73278"/>
                </a:lnTo>
                <a:lnTo>
                  <a:pt x="17771" y="73278"/>
                </a:lnTo>
                <a:lnTo>
                  <a:pt x="17278" y="75056"/>
                </a:lnTo>
                <a:close/>
              </a:path>
              <a:path w="36194" h="83819">
                <a:moveTo>
                  <a:pt x="14812" y="79501"/>
                </a:moveTo>
                <a:lnTo>
                  <a:pt x="13558" y="79501"/>
                </a:lnTo>
                <a:lnTo>
                  <a:pt x="13261" y="77723"/>
                </a:lnTo>
                <a:lnTo>
                  <a:pt x="13120" y="76580"/>
                </a:lnTo>
                <a:lnTo>
                  <a:pt x="13040" y="75691"/>
                </a:lnTo>
                <a:lnTo>
                  <a:pt x="12914" y="74294"/>
                </a:lnTo>
                <a:lnTo>
                  <a:pt x="12841" y="73532"/>
                </a:lnTo>
                <a:lnTo>
                  <a:pt x="15949" y="73532"/>
                </a:lnTo>
                <a:lnTo>
                  <a:pt x="14812" y="75056"/>
                </a:lnTo>
                <a:lnTo>
                  <a:pt x="17961" y="75056"/>
                </a:lnTo>
                <a:lnTo>
                  <a:pt x="17798" y="75691"/>
                </a:lnTo>
                <a:lnTo>
                  <a:pt x="17694" y="76453"/>
                </a:lnTo>
                <a:lnTo>
                  <a:pt x="15768" y="76453"/>
                </a:lnTo>
                <a:lnTo>
                  <a:pt x="14812" y="77596"/>
                </a:lnTo>
                <a:lnTo>
                  <a:pt x="14812" y="79501"/>
                </a:lnTo>
                <a:close/>
              </a:path>
              <a:path w="36194" h="83819">
                <a:moveTo>
                  <a:pt x="15827" y="80263"/>
                </a:moveTo>
                <a:lnTo>
                  <a:pt x="15768" y="76453"/>
                </a:lnTo>
                <a:lnTo>
                  <a:pt x="17694" y="76453"/>
                </a:lnTo>
                <a:lnTo>
                  <a:pt x="17380" y="78612"/>
                </a:lnTo>
                <a:lnTo>
                  <a:pt x="15827" y="80263"/>
                </a:lnTo>
                <a:close/>
              </a:path>
            </a:pathLst>
          </a:custGeom>
          <a:solidFill>
            <a:srgbClr val="E73383"/>
          </a:solidFill>
        </p:spPr>
        <p:txBody>
          <a:bodyPr wrap="square" lIns="0" tIns="0" rIns="0" bIns="0" rtlCol="0"/>
          <a:lstStyle/>
          <a:p>
            <a:endParaRPr/>
          </a:p>
        </p:txBody>
      </p:sp>
      <p:grpSp>
        <p:nvGrpSpPr>
          <p:cNvPr id="166" name="object 166"/>
          <p:cNvGrpSpPr/>
          <p:nvPr/>
        </p:nvGrpSpPr>
        <p:grpSpPr>
          <a:xfrm>
            <a:off x="14029946" y="2430137"/>
            <a:ext cx="78740" cy="73660"/>
            <a:chOff x="14029946" y="2430137"/>
            <a:chExt cx="78740" cy="73660"/>
          </a:xfrm>
        </p:grpSpPr>
        <p:sp>
          <p:nvSpPr>
            <p:cNvPr id="167" name="object 167"/>
            <p:cNvSpPr/>
            <p:nvPr/>
          </p:nvSpPr>
          <p:spPr>
            <a:xfrm>
              <a:off x="14029944" y="2472727"/>
              <a:ext cx="78740" cy="31115"/>
            </a:xfrm>
            <a:custGeom>
              <a:avLst/>
              <a:gdLst/>
              <a:ahLst/>
              <a:cxnLst/>
              <a:rect l="l" t="t" r="r" b="b"/>
              <a:pathLst>
                <a:path w="78740" h="31114">
                  <a:moveTo>
                    <a:pt x="21856" y="10287"/>
                  </a:moveTo>
                  <a:lnTo>
                    <a:pt x="21501" y="10033"/>
                  </a:lnTo>
                  <a:lnTo>
                    <a:pt x="20815" y="10287"/>
                  </a:lnTo>
                  <a:lnTo>
                    <a:pt x="21856" y="10287"/>
                  </a:lnTo>
                  <a:close/>
                </a:path>
                <a:path w="78740" h="31114">
                  <a:moveTo>
                    <a:pt x="24104" y="12192"/>
                  </a:moveTo>
                  <a:lnTo>
                    <a:pt x="23952" y="11684"/>
                  </a:lnTo>
                  <a:lnTo>
                    <a:pt x="23825" y="12573"/>
                  </a:lnTo>
                  <a:lnTo>
                    <a:pt x="24104" y="12192"/>
                  </a:lnTo>
                  <a:close/>
                </a:path>
                <a:path w="78740" h="31114">
                  <a:moveTo>
                    <a:pt x="24244" y="9525"/>
                  </a:moveTo>
                  <a:lnTo>
                    <a:pt x="24117" y="7239"/>
                  </a:lnTo>
                  <a:lnTo>
                    <a:pt x="23939" y="6743"/>
                  </a:lnTo>
                  <a:lnTo>
                    <a:pt x="21424" y="9779"/>
                  </a:lnTo>
                  <a:lnTo>
                    <a:pt x="22186" y="9779"/>
                  </a:lnTo>
                  <a:lnTo>
                    <a:pt x="22872" y="9525"/>
                  </a:lnTo>
                  <a:lnTo>
                    <a:pt x="22987" y="9779"/>
                  </a:lnTo>
                  <a:lnTo>
                    <a:pt x="23050" y="9931"/>
                  </a:lnTo>
                  <a:lnTo>
                    <a:pt x="23761" y="11430"/>
                  </a:lnTo>
                  <a:lnTo>
                    <a:pt x="23952" y="11684"/>
                  </a:lnTo>
                  <a:lnTo>
                    <a:pt x="24015" y="11176"/>
                  </a:lnTo>
                  <a:lnTo>
                    <a:pt x="24130" y="10287"/>
                  </a:lnTo>
                  <a:lnTo>
                    <a:pt x="24180" y="9944"/>
                  </a:lnTo>
                  <a:lnTo>
                    <a:pt x="24206" y="9779"/>
                  </a:lnTo>
                  <a:lnTo>
                    <a:pt x="24244" y="9525"/>
                  </a:lnTo>
                  <a:close/>
                </a:path>
                <a:path w="78740" h="31114">
                  <a:moveTo>
                    <a:pt x="78117" y="8509"/>
                  </a:moveTo>
                  <a:lnTo>
                    <a:pt x="75133" y="1143"/>
                  </a:lnTo>
                  <a:lnTo>
                    <a:pt x="73228" y="5765"/>
                  </a:lnTo>
                  <a:lnTo>
                    <a:pt x="73228" y="9144"/>
                  </a:lnTo>
                  <a:lnTo>
                    <a:pt x="72872" y="8890"/>
                  </a:lnTo>
                  <a:lnTo>
                    <a:pt x="73190" y="8890"/>
                  </a:lnTo>
                  <a:lnTo>
                    <a:pt x="73228" y="9144"/>
                  </a:lnTo>
                  <a:lnTo>
                    <a:pt x="73228" y="5765"/>
                  </a:lnTo>
                  <a:lnTo>
                    <a:pt x="72986" y="6350"/>
                  </a:lnTo>
                  <a:lnTo>
                    <a:pt x="73088" y="8001"/>
                  </a:lnTo>
                  <a:lnTo>
                    <a:pt x="72644" y="8001"/>
                  </a:lnTo>
                  <a:lnTo>
                    <a:pt x="72644" y="8724"/>
                  </a:lnTo>
                  <a:lnTo>
                    <a:pt x="72364" y="8509"/>
                  </a:lnTo>
                  <a:lnTo>
                    <a:pt x="72644" y="8724"/>
                  </a:lnTo>
                  <a:lnTo>
                    <a:pt x="72644" y="8001"/>
                  </a:lnTo>
                  <a:lnTo>
                    <a:pt x="71767" y="8001"/>
                  </a:lnTo>
                  <a:lnTo>
                    <a:pt x="71539" y="7874"/>
                  </a:lnTo>
                  <a:lnTo>
                    <a:pt x="71297" y="7493"/>
                  </a:lnTo>
                  <a:lnTo>
                    <a:pt x="71170" y="5969"/>
                  </a:lnTo>
                  <a:lnTo>
                    <a:pt x="71069" y="4826"/>
                  </a:lnTo>
                  <a:lnTo>
                    <a:pt x="69215" y="5969"/>
                  </a:lnTo>
                  <a:lnTo>
                    <a:pt x="69316" y="6350"/>
                  </a:lnTo>
                  <a:lnTo>
                    <a:pt x="69367" y="6604"/>
                  </a:lnTo>
                  <a:lnTo>
                    <a:pt x="69519" y="7239"/>
                  </a:lnTo>
                  <a:lnTo>
                    <a:pt x="69634" y="7874"/>
                  </a:lnTo>
                  <a:lnTo>
                    <a:pt x="67487" y="7239"/>
                  </a:lnTo>
                  <a:lnTo>
                    <a:pt x="66941" y="7239"/>
                  </a:lnTo>
                  <a:lnTo>
                    <a:pt x="67271" y="5969"/>
                  </a:lnTo>
                  <a:lnTo>
                    <a:pt x="67373" y="5461"/>
                  </a:lnTo>
                  <a:lnTo>
                    <a:pt x="66357" y="5969"/>
                  </a:lnTo>
                  <a:lnTo>
                    <a:pt x="65036" y="8001"/>
                  </a:lnTo>
                  <a:lnTo>
                    <a:pt x="64198" y="7239"/>
                  </a:lnTo>
                  <a:lnTo>
                    <a:pt x="63080" y="5969"/>
                  </a:lnTo>
                  <a:lnTo>
                    <a:pt x="63449" y="5969"/>
                  </a:lnTo>
                  <a:lnTo>
                    <a:pt x="65798" y="4826"/>
                  </a:lnTo>
                  <a:lnTo>
                    <a:pt x="66776" y="4445"/>
                  </a:lnTo>
                  <a:lnTo>
                    <a:pt x="66052" y="3556"/>
                  </a:lnTo>
                  <a:lnTo>
                    <a:pt x="65938" y="3302"/>
                  </a:lnTo>
                  <a:lnTo>
                    <a:pt x="64477" y="2108"/>
                  </a:lnTo>
                  <a:lnTo>
                    <a:pt x="64477" y="4064"/>
                  </a:lnTo>
                  <a:lnTo>
                    <a:pt x="63576" y="4826"/>
                  </a:lnTo>
                  <a:lnTo>
                    <a:pt x="60540" y="4826"/>
                  </a:lnTo>
                  <a:lnTo>
                    <a:pt x="60642" y="4445"/>
                  </a:lnTo>
                  <a:lnTo>
                    <a:pt x="60718" y="4064"/>
                  </a:lnTo>
                  <a:lnTo>
                    <a:pt x="60782" y="3810"/>
                  </a:lnTo>
                  <a:lnTo>
                    <a:pt x="60845" y="3556"/>
                  </a:lnTo>
                  <a:lnTo>
                    <a:pt x="60921" y="3302"/>
                  </a:lnTo>
                  <a:lnTo>
                    <a:pt x="61264" y="1905"/>
                  </a:lnTo>
                  <a:lnTo>
                    <a:pt x="64020" y="4064"/>
                  </a:lnTo>
                  <a:lnTo>
                    <a:pt x="64477" y="4064"/>
                  </a:lnTo>
                  <a:lnTo>
                    <a:pt x="64477" y="2108"/>
                  </a:lnTo>
                  <a:lnTo>
                    <a:pt x="62382" y="381"/>
                  </a:lnTo>
                  <a:lnTo>
                    <a:pt x="61633" y="381"/>
                  </a:lnTo>
                  <a:lnTo>
                    <a:pt x="59080" y="203"/>
                  </a:lnTo>
                  <a:lnTo>
                    <a:pt x="59080" y="10287"/>
                  </a:lnTo>
                  <a:lnTo>
                    <a:pt x="59016" y="10541"/>
                  </a:lnTo>
                  <a:lnTo>
                    <a:pt x="58966" y="10756"/>
                  </a:lnTo>
                  <a:lnTo>
                    <a:pt x="59029" y="10350"/>
                  </a:lnTo>
                  <a:lnTo>
                    <a:pt x="59080" y="203"/>
                  </a:lnTo>
                  <a:lnTo>
                    <a:pt x="58356" y="152"/>
                  </a:lnTo>
                  <a:lnTo>
                    <a:pt x="58356" y="13017"/>
                  </a:lnTo>
                  <a:lnTo>
                    <a:pt x="58229" y="12954"/>
                  </a:lnTo>
                  <a:lnTo>
                    <a:pt x="58356" y="13017"/>
                  </a:lnTo>
                  <a:lnTo>
                    <a:pt x="58356" y="152"/>
                  </a:lnTo>
                  <a:lnTo>
                    <a:pt x="58293" y="5715"/>
                  </a:lnTo>
                  <a:lnTo>
                    <a:pt x="57658" y="5969"/>
                  </a:lnTo>
                  <a:lnTo>
                    <a:pt x="57340" y="5969"/>
                  </a:lnTo>
                  <a:lnTo>
                    <a:pt x="57416" y="2933"/>
                  </a:lnTo>
                  <a:lnTo>
                    <a:pt x="57543" y="3187"/>
                  </a:lnTo>
                  <a:lnTo>
                    <a:pt x="57581" y="3556"/>
                  </a:lnTo>
                  <a:lnTo>
                    <a:pt x="57670" y="3810"/>
                  </a:lnTo>
                  <a:lnTo>
                    <a:pt x="57746" y="4064"/>
                  </a:lnTo>
                  <a:lnTo>
                    <a:pt x="57873" y="4445"/>
                  </a:lnTo>
                  <a:lnTo>
                    <a:pt x="58000" y="4826"/>
                  </a:lnTo>
                  <a:lnTo>
                    <a:pt x="58293" y="5715"/>
                  </a:lnTo>
                  <a:lnTo>
                    <a:pt x="58293" y="139"/>
                  </a:lnTo>
                  <a:lnTo>
                    <a:pt x="56438" y="0"/>
                  </a:lnTo>
                  <a:lnTo>
                    <a:pt x="56553" y="381"/>
                  </a:lnTo>
                  <a:lnTo>
                    <a:pt x="57264" y="2667"/>
                  </a:lnTo>
                  <a:lnTo>
                    <a:pt x="56197" y="4064"/>
                  </a:lnTo>
                  <a:lnTo>
                    <a:pt x="55918" y="4445"/>
                  </a:lnTo>
                  <a:lnTo>
                    <a:pt x="55791" y="4445"/>
                  </a:lnTo>
                  <a:lnTo>
                    <a:pt x="57023" y="7239"/>
                  </a:lnTo>
                  <a:lnTo>
                    <a:pt x="57048" y="8001"/>
                  </a:lnTo>
                  <a:lnTo>
                    <a:pt x="56857" y="8509"/>
                  </a:lnTo>
                  <a:lnTo>
                    <a:pt x="56553" y="8509"/>
                  </a:lnTo>
                  <a:lnTo>
                    <a:pt x="55575" y="8001"/>
                  </a:lnTo>
                  <a:lnTo>
                    <a:pt x="54622" y="7493"/>
                  </a:lnTo>
                  <a:lnTo>
                    <a:pt x="54711" y="7239"/>
                  </a:lnTo>
                  <a:lnTo>
                    <a:pt x="55143" y="5969"/>
                  </a:lnTo>
                  <a:lnTo>
                    <a:pt x="55206" y="5715"/>
                  </a:lnTo>
                  <a:lnTo>
                    <a:pt x="55283" y="5461"/>
                  </a:lnTo>
                  <a:lnTo>
                    <a:pt x="56553" y="1651"/>
                  </a:lnTo>
                  <a:lnTo>
                    <a:pt x="53746" y="3441"/>
                  </a:lnTo>
                  <a:lnTo>
                    <a:pt x="53746" y="16433"/>
                  </a:lnTo>
                  <a:lnTo>
                    <a:pt x="51308" y="16433"/>
                  </a:lnTo>
                  <a:lnTo>
                    <a:pt x="53670" y="16395"/>
                  </a:lnTo>
                  <a:lnTo>
                    <a:pt x="53746" y="3441"/>
                  </a:lnTo>
                  <a:lnTo>
                    <a:pt x="53149" y="3810"/>
                  </a:lnTo>
                  <a:lnTo>
                    <a:pt x="53149" y="5969"/>
                  </a:lnTo>
                  <a:lnTo>
                    <a:pt x="51422" y="4826"/>
                  </a:lnTo>
                  <a:lnTo>
                    <a:pt x="52197" y="2806"/>
                  </a:lnTo>
                  <a:lnTo>
                    <a:pt x="50165" y="3556"/>
                  </a:lnTo>
                  <a:lnTo>
                    <a:pt x="50279" y="3810"/>
                  </a:lnTo>
                  <a:lnTo>
                    <a:pt x="50380" y="4064"/>
                  </a:lnTo>
                  <a:lnTo>
                    <a:pt x="52031" y="8001"/>
                  </a:lnTo>
                  <a:lnTo>
                    <a:pt x="51600" y="8001"/>
                  </a:lnTo>
                  <a:lnTo>
                    <a:pt x="50444" y="7696"/>
                  </a:lnTo>
                  <a:lnTo>
                    <a:pt x="50444" y="10198"/>
                  </a:lnTo>
                  <a:lnTo>
                    <a:pt x="49098" y="11684"/>
                  </a:lnTo>
                  <a:lnTo>
                    <a:pt x="46888" y="10541"/>
                  </a:lnTo>
                  <a:lnTo>
                    <a:pt x="46990" y="10287"/>
                  </a:lnTo>
                  <a:lnTo>
                    <a:pt x="47294" y="10287"/>
                  </a:lnTo>
                  <a:lnTo>
                    <a:pt x="47155" y="10541"/>
                  </a:lnTo>
                  <a:lnTo>
                    <a:pt x="47409" y="10541"/>
                  </a:lnTo>
                  <a:lnTo>
                    <a:pt x="48539" y="10287"/>
                  </a:lnTo>
                  <a:lnTo>
                    <a:pt x="50355" y="10287"/>
                  </a:lnTo>
                  <a:lnTo>
                    <a:pt x="48983" y="10198"/>
                  </a:lnTo>
                  <a:lnTo>
                    <a:pt x="47358" y="10172"/>
                  </a:lnTo>
                  <a:lnTo>
                    <a:pt x="49022" y="10185"/>
                  </a:lnTo>
                  <a:lnTo>
                    <a:pt x="50444" y="10198"/>
                  </a:lnTo>
                  <a:lnTo>
                    <a:pt x="50444" y="7696"/>
                  </a:lnTo>
                  <a:lnTo>
                    <a:pt x="48971" y="7302"/>
                  </a:lnTo>
                  <a:lnTo>
                    <a:pt x="48298" y="8509"/>
                  </a:lnTo>
                  <a:lnTo>
                    <a:pt x="48082" y="8509"/>
                  </a:lnTo>
                  <a:lnTo>
                    <a:pt x="48082" y="8890"/>
                  </a:lnTo>
                  <a:lnTo>
                    <a:pt x="47586" y="9779"/>
                  </a:lnTo>
                  <a:lnTo>
                    <a:pt x="47205" y="9779"/>
                  </a:lnTo>
                  <a:lnTo>
                    <a:pt x="47599" y="8890"/>
                  </a:lnTo>
                  <a:lnTo>
                    <a:pt x="48082" y="8890"/>
                  </a:lnTo>
                  <a:lnTo>
                    <a:pt x="48082" y="8509"/>
                  </a:lnTo>
                  <a:lnTo>
                    <a:pt x="47396" y="8509"/>
                  </a:lnTo>
                  <a:lnTo>
                    <a:pt x="47396" y="8890"/>
                  </a:lnTo>
                  <a:lnTo>
                    <a:pt x="47040" y="9093"/>
                  </a:lnTo>
                  <a:lnTo>
                    <a:pt x="47040" y="10160"/>
                  </a:lnTo>
                  <a:lnTo>
                    <a:pt x="45046" y="10160"/>
                  </a:lnTo>
                  <a:lnTo>
                    <a:pt x="44805" y="10147"/>
                  </a:lnTo>
                  <a:lnTo>
                    <a:pt x="45021" y="10147"/>
                  </a:lnTo>
                  <a:lnTo>
                    <a:pt x="47040" y="10160"/>
                  </a:lnTo>
                  <a:lnTo>
                    <a:pt x="47040" y="9093"/>
                  </a:lnTo>
                  <a:lnTo>
                    <a:pt x="45745" y="9779"/>
                  </a:lnTo>
                  <a:lnTo>
                    <a:pt x="44996" y="9779"/>
                  </a:lnTo>
                  <a:lnTo>
                    <a:pt x="44970" y="9525"/>
                  </a:lnTo>
                  <a:lnTo>
                    <a:pt x="44856" y="8509"/>
                  </a:lnTo>
                  <a:lnTo>
                    <a:pt x="44805" y="8001"/>
                  </a:lnTo>
                  <a:lnTo>
                    <a:pt x="44729" y="7302"/>
                  </a:lnTo>
                  <a:lnTo>
                    <a:pt x="47396" y="8890"/>
                  </a:lnTo>
                  <a:lnTo>
                    <a:pt x="47396" y="8509"/>
                  </a:lnTo>
                  <a:lnTo>
                    <a:pt x="47485" y="8001"/>
                  </a:lnTo>
                  <a:lnTo>
                    <a:pt x="47523" y="7239"/>
                  </a:lnTo>
                  <a:lnTo>
                    <a:pt x="47358" y="6604"/>
                  </a:lnTo>
                  <a:lnTo>
                    <a:pt x="47320" y="6350"/>
                  </a:lnTo>
                  <a:lnTo>
                    <a:pt x="47205" y="5969"/>
                  </a:lnTo>
                  <a:lnTo>
                    <a:pt x="47104" y="5461"/>
                  </a:lnTo>
                  <a:lnTo>
                    <a:pt x="46951" y="4826"/>
                  </a:lnTo>
                  <a:lnTo>
                    <a:pt x="46850" y="4445"/>
                  </a:lnTo>
                  <a:lnTo>
                    <a:pt x="47091" y="4445"/>
                  </a:lnTo>
                  <a:lnTo>
                    <a:pt x="49022" y="3302"/>
                  </a:lnTo>
                  <a:lnTo>
                    <a:pt x="50177" y="3302"/>
                  </a:lnTo>
                  <a:lnTo>
                    <a:pt x="46520" y="2032"/>
                  </a:lnTo>
                  <a:lnTo>
                    <a:pt x="46520" y="4826"/>
                  </a:lnTo>
                  <a:lnTo>
                    <a:pt x="46342" y="4826"/>
                  </a:lnTo>
                  <a:lnTo>
                    <a:pt x="43649" y="2933"/>
                  </a:lnTo>
                  <a:lnTo>
                    <a:pt x="43738" y="3556"/>
                  </a:lnTo>
                  <a:lnTo>
                    <a:pt x="43865" y="4445"/>
                  </a:lnTo>
                  <a:lnTo>
                    <a:pt x="43929" y="4826"/>
                  </a:lnTo>
                  <a:lnTo>
                    <a:pt x="44043" y="5715"/>
                  </a:lnTo>
                  <a:lnTo>
                    <a:pt x="44132" y="6350"/>
                  </a:lnTo>
                  <a:lnTo>
                    <a:pt x="42887" y="6350"/>
                  </a:lnTo>
                  <a:lnTo>
                    <a:pt x="41986" y="4445"/>
                  </a:lnTo>
                  <a:lnTo>
                    <a:pt x="41021" y="4826"/>
                  </a:lnTo>
                  <a:lnTo>
                    <a:pt x="40640" y="4826"/>
                  </a:lnTo>
                  <a:lnTo>
                    <a:pt x="41643" y="6604"/>
                  </a:lnTo>
                  <a:lnTo>
                    <a:pt x="41490" y="6604"/>
                  </a:lnTo>
                  <a:lnTo>
                    <a:pt x="40665" y="5969"/>
                  </a:lnTo>
                  <a:lnTo>
                    <a:pt x="39852" y="7239"/>
                  </a:lnTo>
                  <a:lnTo>
                    <a:pt x="39712" y="7493"/>
                  </a:lnTo>
                  <a:lnTo>
                    <a:pt x="39827" y="8509"/>
                  </a:lnTo>
                  <a:lnTo>
                    <a:pt x="39611" y="8509"/>
                  </a:lnTo>
                  <a:lnTo>
                    <a:pt x="38696" y="8001"/>
                  </a:lnTo>
                  <a:lnTo>
                    <a:pt x="37388" y="8001"/>
                  </a:lnTo>
                  <a:lnTo>
                    <a:pt x="36537" y="8509"/>
                  </a:lnTo>
                  <a:lnTo>
                    <a:pt x="36245" y="8509"/>
                  </a:lnTo>
                  <a:lnTo>
                    <a:pt x="35890" y="8001"/>
                  </a:lnTo>
                  <a:lnTo>
                    <a:pt x="36055" y="8001"/>
                  </a:lnTo>
                  <a:lnTo>
                    <a:pt x="36131" y="7874"/>
                  </a:lnTo>
                  <a:lnTo>
                    <a:pt x="36728" y="6858"/>
                  </a:lnTo>
                  <a:lnTo>
                    <a:pt x="39179" y="6604"/>
                  </a:lnTo>
                  <a:lnTo>
                    <a:pt x="36880" y="6604"/>
                  </a:lnTo>
                  <a:lnTo>
                    <a:pt x="35318" y="6604"/>
                  </a:lnTo>
                  <a:lnTo>
                    <a:pt x="35115" y="6604"/>
                  </a:lnTo>
                  <a:lnTo>
                    <a:pt x="37084" y="6350"/>
                  </a:lnTo>
                  <a:lnTo>
                    <a:pt x="33299" y="4203"/>
                  </a:lnTo>
                  <a:lnTo>
                    <a:pt x="33350" y="4445"/>
                  </a:lnTo>
                  <a:lnTo>
                    <a:pt x="33426" y="4826"/>
                  </a:lnTo>
                  <a:lnTo>
                    <a:pt x="33896" y="6756"/>
                  </a:lnTo>
                  <a:lnTo>
                    <a:pt x="29413" y="7239"/>
                  </a:lnTo>
                  <a:lnTo>
                    <a:pt x="31965" y="7239"/>
                  </a:lnTo>
                  <a:lnTo>
                    <a:pt x="33058" y="7239"/>
                  </a:lnTo>
                  <a:lnTo>
                    <a:pt x="33997" y="7150"/>
                  </a:lnTo>
                  <a:lnTo>
                    <a:pt x="35382" y="7239"/>
                  </a:lnTo>
                  <a:lnTo>
                    <a:pt x="35255" y="7493"/>
                  </a:lnTo>
                  <a:lnTo>
                    <a:pt x="34112" y="9779"/>
                  </a:lnTo>
                  <a:lnTo>
                    <a:pt x="33794" y="9779"/>
                  </a:lnTo>
                  <a:lnTo>
                    <a:pt x="32537" y="8001"/>
                  </a:lnTo>
                  <a:lnTo>
                    <a:pt x="27647" y="8890"/>
                  </a:lnTo>
                  <a:lnTo>
                    <a:pt x="26911" y="9779"/>
                  </a:lnTo>
                  <a:lnTo>
                    <a:pt x="26758" y="9969"/>
                  </a:lnTo>
                  <a:lnTo>
                    <a:pt x="33972" y="10033"/>
                  </a:lnTo>
                  <a:lnTo>
                    <a:pt x="44780" y="10147"/>
                  </a:lnTo>
                  <a:lnTo>
                    <a:pt x="33972" y="10045"/>
                  </a:lnTo>
                  <a:lnTo>
                    <a:pt x="34163" y="10287"/>
                  </a:lnTo>
                  <a:lnTo>
                    <a:pt x="33858" y="10287"/>
                  </a:lnTo>
                  <a:lnTo>
                    <a:pt x="33972" y="10045"/>
                  </a:lnTo>
                  <a:lnTo>
                    <a:pt x="26758" y="9969"/>
                  </a:lnTo>
                  <a:lnTo>
                    <a:pt x="25971" y="10922"/>
                  </a:lnTo>
                  <a:lnTo>
                    <a:pt x="29197" y="10363"/>
                  </a:lnTo>
                  <a:lnTo>
                    <a:pt x="29133" y="10541"/>
                  </a:lnTo>
                  <a:lnTo>
                    <a:pt x="29006" y="10922"/>
                  </a:lnTo>
                  <a:lnTo>
                    <a:pt x="28930" y="11176"/>
                  </a:lnTo>
                  <a:lnTo>
                    <a:pt x="28841" y="11430"/>
                  </a:lnTo>
                  <a:lnTo>
                    <a:pt x="25019" y="11430"/>
                  </a:lnTo>
                  <a:lnTo>
                    <a:pt x="24307" y="12192"/>
                  </a:lnTo>
                  <a:lnTo>
                    <a:pt x="22517" y="14351"/>
                  </a:lnTo>
                  <a:lnTo>
                    <a:pt x="22453" y="13843"/>
                  </a:lnTo>
                  <a:lnTo>
                    <a:pt x="22326" y="12865"/>
                  </a:lnTo>
                  <a:lnTo>
                    <a:pt x="22237" y="12192"/>
                  </a:lnTo>
                  <a:lnTo>
                    <a:pt x="22161" y="11430"/>
                  </a:lnTo>
                  <a:lnTo>
                    <a:pt x="21259" y="11430"/>
                  </a:lnTo>
                  <a:lnTo>
                    <a:pt x="20421" y="12192"/>
                  </a:lnTo>
                  <a:lnTo>
                    <a:pt x="19113" y="11684"/>
                  </a:lnTo>
                  <a:lnTo>
                    <a:pt x="18592" y="11684"/>
                  </a:lnTo>
                  <a:lnTo>
                    <a:pt x="16243" y="11176"/>
                  </a:lnTo>
                  <a:lnTo>
                    <a:pt x="15036" y="10477"/>
                  </a:lnTo>
                  <a:lnTo>
                    <a:pt x="15036" y="13017"/>
                  </a:lnTo>
                  <a:lnTo>
                    <a:pt x="11582" y="15875"/>
                  </a:lnTo>
                  <a:lnTo>
                    <a:pt x="9817" y="13843"/>
                  </a:lnTo>
                  <a:lnTo>
                    <a:pt x="15036" y="13017"/>
                  </a:lnTo>
                  <a:lnTo>
                    <a:pt x="15036" y="10477"/>
                  </a:lnTo>
                  <a:lnTo>
                    <a:pt x="13970" y="9842"/>
                  </a:lnTo>
                  <a:lnTo>
                    <a:pt x="13436" y="9525"/>
                  </a:lnTo>
                  <a:lnTo>
                    <a:pt x="13119" y="9779"/>
                  </a:lnTo>
                  <a:lnTo>
                    <a:pt x="9728" y="12573"/>
                  </a:lnTo>
                  <a:lnTo>
                    <a:pt x="9804" y="13843"/>
                  </a:lnTo>
                  <a:lnTo>
                    <a:pt x="9385" y="13335"/>
                  </a:lnTo>
                  <a:lnTo>
                    <a:pt x="8864" y="12865"/>
                  </a:lnTo>
                  <a:lnTo>
                    <a:pt x="8953" y="13335"/>
                  </a:lnTo>
                  <a:lnTo>
                    <a:pt x="9042" y="13843"/>
                  </a:lnTo>
                  <a:lnTo>
                    <a:pt x="9144" y="14351"/>
                  </a:lnTo>
                  <a:lnTo>
                    <a:pt x="9258" y="14986"/>
                  </a:lnTo>
                  <a:lnTo>
                    <a:pt x="9347" y="15494"/>
                  </a:lnTo>
                  <a:lnTo>
                    <a:pt x="9423" y="15875"/>
                  </a:lnTo>
                  <a:lnTo>
                    <a:pt x="9486" y="16256"/>
                  </a:lnTo>
                  <a:lnTo>
                    <a:pt x="3276" y="16256"/>
                  </a:lnTo>
                  <a:lnTo>
                    <a:pt x="3251" y="15875"/>
                  </a:lnTo>
                  <a:lnTo>
                    <a:pt x="3149" y="14986"/>
                  </a:lnTo>
                  <a:lnTo>
                    <a:pt x="3035" y="13843"/>
                  </a:lnTo>
                  <a:lnTo>
                    <a:pt x="2946" y="12865"/>
                  </a:lnTo>
                  <a:lnTo>
                    <a:pt x="2832" y="11430"/>
                  </a:lnTo>
                  <a:lnTo>
                    <a:pt x="965" y="14986"/>
                  </a:lnTo>
                  <a:lnTo>
                    <a:pt x="393" y="14986"/>
                  </a:lnTo>
                  <a:lnTo>
                    <a:pt x="2387" y="15494"/>
                  </a:lnTo>
                  <a:lnTo>
                    <a:pt x="177" y="18034"/>
                  </a:lnTo>
                  <a:lnTo>
                    <a:pt x="0" y="18034"/>
                  </a:lnTo>
                  <a:lnTo>
                    <a:pt x="0" y="22606"/>
                  </a:lnTo>
                  <a:lnTo>
                    <a:pt x="711" y="23622"/>
                  </a:lnTo>
                  <a:lnTo>
                    <a:pt x="812" y="24130"/>
                  </a:lnTo>
                  <a:lnTo>
                    <a:pt x="863" y="24384"/>
                  </a:lnTo>
                  <a:lnTo>
                    <a:pt x="1130" y="25527"/>
                  </a:lnTo>
                  <a:lnTo>
                    <a:pt x="1244" y="28321"/>
                  </a:lnTo>
                  <a:lnTo>
                    <a:pt x="5791" y="29845"/>
                  </a:lnTo>
                  <a:lnTo>
                    <a:pt x="11404" y="30861"/>
                  </a:lnTo>
                  <a:lnTo>
                    <a:pt x="14033" y="26543"/>
                  </a:lnTo>
                  <a:lnTo>
                    <a:pt x="15824" y="27051"/>
                  </a:lnTo>
                  <a:lnTo>
                    <a:pt x="16713" y="26543"/>
                  </a:lnTo>
                  <a:lnTo>
                    <a:pt x="18275" y="25781"/>
                  </a:lnTo>
                  <a:lnTo>
                    <a:pt x="18249" y="25527"/>
                  </a:lnTo>
                  <a:lnTo>
                    <a:pt x="18135" y="24384"/>
                  </a:lnTo>
                  <a:lnTo>
                    <a:pt x="18084" y="23939"/>
                  </a:lnTo>
                  <a:lnTo>
                    <a:pt x="21971" y="26924"/>
                  </a:lnTo>
                  <a:lnTo>
                    <a:pt x="25857" y="23876"/>
                  </a:lnTo>
                  <a:lnTo>
                    <a:pt x="26390" y="23368"/>
                  </a:lnTo>
                  <a:lnTo>
                    <a:pt x="29146" y="20574"/>
                  </a:lnTo>
                  <a:lnTo>
                    <a:pt x="31534" y="23876"/>
                  </a:lnTo>
                  <a:lnTo>
                    <a:pt x="33020" y="21590"/>
                  </a:lnTo>
                  <a:lnTo>
                    <a:pt x="33324" y="20574"/>
                  </a:lnTo>
                  <a:lnTo>
                    <a:pt x="33464" y="20066"/>
                  </a:lnTo>
                  <a:lnTo>
                    <a:pt x="33845" y="18669"/>
                  </a:lnTo>
                  <a:lnTo>
                    <a:pt x="33756" y="19050"/>
                  </a:lnTo>
                  <a:lnTo>
                    <a:pt x="33464" y="20066"/>
                  </a:lnTo>
                  <a:lnTo>
                    <a:pt x="39890" y="24384"/>
                  </a:lnTo>
                  <a:lnTo>
                    <a:pt x="40665" y="24384"/>
                  </a:lnTo>
                  <a:lnTo>
                    <a:pt x="42760" y="24130"/>
                  </a:lnTo>
                  <a:lnTo>
                    <a:pt x="46672" y="18669"/>
                  </a:lnTo>
                  <a:lnTo>
                    <a:pt x="47650" y="16510"/>
                  </a:lnTo>
                  <a:lnTo>
                    <a:pt x="50736" y="19050"/>
                  </a:lnTo>
                  <a:lnTo>
                    <a:pt x="50203" y="19050"/>
                  </a:lnTo>
                  <a:lnTo>
                    <a:pt x="52920" y="19558"/>
                  </a:lnTo>
                  <a:lnTo>
                    <a:pt x="53809" y="17399"/>
                  </a:lnTo>
                  <a:lnTo>
                    <a:pt x="54178" y="16891"/>
                  </a:lnTo>
                  <a:lnTo>
                    <a:pt x="54483" y="17208"/>
                  </a:lnTo>
                  <a:lnTo>
                    <a:pt x="53987" y="17741"/>
                  </a:lnTo>
                  <a:lnTo>
                    <a:pt x="54991" y="17729"/>
                  </a:lnTo>
                  <a:lnTo>
                    <a:pt x="55181" y="17907"/>
                  </a:lnTo>
                  <a:lnTo>
                    <a:pt x="55372" y="17729"/>
                  </a:lnTo>
                  <a:lnTo>
                    <a:pt x="62217" y="17602"/>
                  </a:lnTo>
                  <a:lnTo>
                    <a:pt x="63004" y="19050"/>
                  </a:lnTo>
                  <a:lnTo>
                    <a:pt x="70523" y="20066"/>
                  </a:lnTo>
                  <a:lnTo>
                    <a:pt x="70764" y="20066"/>
                  </a:lnTo>
                  <a:lnTo>
                    <a:pt x="67716" y="11176"/>
                  </a:lnTo>
                  <a:lnTo>
                    <a:pt x="67665" y="11049"/>
                  </a:lnTo>
                  <a:lnTo>
                    <a:pt x="67627" y="10922"/>
                  </a:lnTo>
                  <a:lnTo>
                    <a:pt x="68364" y="10922"/>
                  </a:lnTo>
                  <a:lnTo>
                    <a:pt x="70459" y="10541"/>
                  </a:lnTo>
                  <a:lnTo>
                    <a:pt x="72631" y="10287"/>
                  </a:lnTo>
                  <a:lnTo>
                    <a:pt x="75069" y="10287"/>
                  </a:lnTo>
                  <a:lnTo>
                    <a:pt x="75920" y="9779"/>
                  </a:lnTo>
                  <a:lnTo>
                    <a:pt x="76962" y="9144"/>
                  </a:lnTo>
                  <a:lnTo>
                    <a:pt x="77889" y="8509"/>
                  </a:lnTo>
                  <a:lnTo>
                    <a:pt x="78117" y="8509"/>
                  </a:lnTo>
                  <a:close/>
                </a:path>
              </a:pathLst>
            </a:custGeom>
            <a:solidFill>
              <a:srgbClr val="E83B99"/>
            </a:solidFill>
          </p:spPr>
          <p:txBody>
            <a:bodyPr wrap="square" lIns="0" tIns="0" rIns="0" bIns="0" rtlCol="0"/>
            <a:lstStyle/>
            <a:p>
              <a:endParaRPr/>
            </a:p>
          </p:txBody>
        </p:sp>
        <p:sp>
          <p:nvSpPr>
            <p:cNvPr id="168" name="object 168"/>
            <p:cNvSpPr/>
            <p:nvPr/>
          </p:nvSpPr>
          <p:spPr>
            <a:xfrm>
              <a:off x="14030059" y="2430144"/>
              <a:ext cx="78740" cy="32384"/>
            </a:xfrm>
            <a:custGeom>
              <a:avLst/>
              <a:gdLst/>
              <a:ahLst/>
              <a:cxnLst/>
              <a:rect l="l" t="t" r="r" b="b"/>
              <a:pathLst>
                <a:path w="78740" h="32385">
                  <a:moveTo>
                    <a:pt x="78181" y="17081"/>
                  </a:moveTo>
                  <a:lnTo>
                    <a:pt x="73698" y="14871"/>
                  </a:lnTo>
                  <a:lnTo>
                    <a:pt x="71767" y="13919"/>
                  </a:lnTo>
                  <a:lnTo>
                    <a:pt x="71158" y="13614"/>
                  </a:lnTo>
                  <a:lnTo>
                    <a:pt x="69469" y="12776"/>
                  </a:lnTo>
                  <a:lnTo>
                    <a:pt x="69049" y="12547"/>
                  </a:lnTo>
                  <a:lnTo>
                    <a:pt x="68694" y="12954"/>
                  </a:lnTo>
                  <a:lnTo>
                    <a:pt x="68567" y="13614"/>
                  </a:lnTo>
                  <a:lnTo>
                    <a:pt x="68491" y="13436"/>
                  </a:lnTo>
                  <a:lnTo>
                    <a:pt x="68135" y="12547"/>
                  </a:lnTo>
                  <a:lnTo>
                    <a:pt x="68021" y="12242"/>
                  </a:lnTo>
                  <a:lnTo>
                    <a:pt x="67830" y="11760"/>
                  </a:lnTo>
                  <a:lnTo>
                    <a:pt x="67754" y="11112"/>
                  </a:lnTo>
                  <a:lnTo>
                    <a:pt x="67614" y="9969"/>
                  </a:lnTo>
                  <a:lnTo>
                    <a:pt x="67678" y="8483"/>
                  </a:lnTo>
                  <a:lnTo>
                    <a:pt x="66662" y="7823"/>
                  </a:lnTo>
                  <a:lnTo>
                    <a:pt x="66725" y="7645"/>
                  </a:lnTo>
                  <a:lnTo>
                    <a:pt x="66814" y="7391"/>
                  </a:lnTo>
                  <a:lnTo>
                    <a:pt x="66903" y="7162"/>
                  </a:lnTo>
                  <a:lnTo>
                    <a:pt x="67271" y="6146"/>
                  </a:lnTo>
                  <a:lnTo>
                    <a:pt x="68694" y="2273"/>
                  </a:lnTo>
                  <a:lnTo>
                    <a:pt x="60629" y="0"/>
                  </a:lnTo>
                  <a:lnTo>
                    <a:pt x="59905" y="5727"/>
                  </a:lnTo>
                  <a:lnTo>
                    <a:pt x="58597" y="6146"/>
                  </a:lnTo>
                  <a:lnTo>
                    <a:pt x="58293" y="5372"/>
                  </a:lnTo>
                  <a:lnTo>
                    <a:pt x="57518" y="3403"/>
                  </a:lnTo>
                  <a:lnTo>
                    <a:pt x="55422" y="2565"/>
                  </a:lnTo>
                  <a:lnTo>
                    <a:pt x="53936" y="5372"/>
                  </a:lnTo>
                  <a:lnTo>
                    <a:pt x="53187" y="4927"/>
                  </a:lnTo>
                  <a:lnTo>
                    <a:pt x="53187" y="23050"/>
                  </a:lnTo>
                  <a:lnTo>
                    <a:pt x="53187" y="4927"/>
                  </a:lnTo>
                  <a:lnTo>
                    <a:pt x="51549" y="3937"/>
                  </a:lnTo>
                  <a:lnTo>
                    <a:pt x="49339" y="5588"/>
                  </a:lnTo>
                  <a:lnTo>
                    <a:pt x="49339" y="9105"/>
                  </a:lnTo>
                  <a:lnTo>
                    <a:pt x="49250" y="9499"/>
                  </a:lnTo>
                  <a:lnTo>
                    <a:pt x="49136" y="9969"/>
                  </a:lnTo>
                  <a:lnTo>
                    <a:pt x="48856" y="11112"/>
                  </a:lnTo>
                  <a:lnTo>
                    <a:pt x="47510" y="8724"/>
                  </a:lnTo>
                  <a:lnTo>
                    <a:pt x="47459" y="8483"/>
                  </a:lnTo>
                  <a:lnTo>
                    <a:pt x="47332" y="7823"/>
                  </a:lnTo>
                  <a:lnTo>
                    <a:pt x="47256" y="7391"/>
                  </a:lnTo>
                  <a:lnTo>
                    <a:pt x="49339" y="9105"/>
                  </a:lnTo>
                  <a:lnTo>
                    <a:pt x="49339" y="5588"/>
                  </a:lnTo>
                  <a:lnTo>
                    <a:pt x="47713" y="6781"/>
                  </a:lnTo>
                  <a:lnTo>
                    <a:pt x="46888" y="7162"/>
                  </a:lnTo>
                  <a:lnTo>
                    <a:pt x="43421" y="8724"/>
                  </a:lnTo>
                  <a:lnTo>
                    <a:pt x="41643" y="9499"/>
                  </a:lnTo>
                  <a:lnTo>
                    <a:pt x="41503" y="9499"/>
                  </a:lnTo>
                  <a:lnTo>
                    <a:pt x="41605" y="9969"/>
                  </a:lnTo>
                  <a:lnTo>
                    <a:pt x="41973" y="11760"/>
                  </a:lnTo>
                  <a:lnTo>
                    <a:pt x="41833" y="11760"/>
                  </a:lnTo>
                  <a:lnTo>
                    <a:pt x="35991" y="9499"/>
                  </a:lnTo>
                  <a:lnTo>
                    <a:pt x="34734" y="8724"/>
                  </a:lnTo>
                  <a:lnTo>
                    <a:pt x="34683" y="8483"/>
                  </a:lnTo>
                  <a:lnTo>
                    <a:pt x="34036" y="5435"/>
                  </a:lnTo>
                  <a:lnTo>
                    <a:pt x="30340" y="6324"/>
                  </a:lnTo>
                  <a:lnTo>
                    <a:pt x="31610" y="9499"/>
                  </a:lnTo>
                  <a:lnTo>
                    <a:pt x="31140" y="9499"/>
                  </a:lnTo>
                  <a:lnTo>
                    <a:pt x="29425" y="9105"/>
                  </a:lnTo>
                  <a:lnTo>
                    <a:pt x="28117" y="9105"/>
                  </a:lnTo>
                  <a:lnTo>
                    <a:pt x="27279" y="9613"/>
                  </a:lnTo>
                  <a:lnTo>
                    <a:pt x="27279" y="26695"/>
                  </a:lnTo>
                  <a:lnTo>
                    <a:pt x="22263" y="26695"/>
                  </a:lnTo>
                  <a:lnTo>
                    <a:pt x="21780" y="25501"/>
                  </a:lnTo>
                  <a:lnTo>
                    <a:pt x="21704" y="25323"/>
                  </a:lnTo>
                  <a:lnTo>
                    <a:pt x="21437" y="24676"/>
                  </a:lnTo>
                  <a:lnTo>
                    <a:pt x="22999" y="24904"/>
                  </a:lnTo>
                  <a:lnTo>
                    <a:pt x="24726" y="24549"/>
                  </a:lnTo>
                  <a:lnTo>
                    <a:pt x="26377" y="23774"/>
                  </a:lnTo>
                  <a:lnTo>
                    <a:pt x="26784" y="23774"/>
                  </a:lnTo>
                  <a:lnTo>
                    <a:pt x="26873" y="24244"/>
                  </a:lnTo>
                  <a:lnTo>
                    <a:pt x="26974" y="24904"/>
                  </a:lnTo>
                  <a:lnTo>
                    <a:pt x="27076" y="25501"/>
                  </a:lnTo>
                  <a:lnTo>
                    <a:pt x="27152" y="25984"/>
                  </a:lnTo>
                  <a:lnTo>
                    <a:pt x="27279" y="26695"/>
                  </a:lnTo>
                  <a:lnTo>
                    <a:pt x="27279" y="9613"/>
                  </a:lnTo>
                  <a:lnTo>
                    <a:pt x="26682" y="9969"/>
                  </a:lnTo>
                  <a:lnTo>
                    <a:pt x="26517" y="9969"/>
                  </a:lnTo>
                  <a:lnTo>
                    <a:pt x="25628" y="12547"/>
                  </a:lnTo>
                  <a:lnTo>
                    <a:pt x="24853" y="12242"/>
                  </a:lnTo>
                  <a:lnTo>
                    <a:pt x="24752" y="11760"/>
                  </a:lnTo>
                  <a:lnTo>
                    <a:pt x="24701" y="11468"/>
                  </a:lnTo>
                  <a:lnTo>
                    <a:pt x="24625" y="11112"/>
                  </a:lnTo>
                  <a:lnTo>
                    <a:pt x="24168" y="9105"/>
                  </a:lnTo>
                  <a:lnTo>
                    <a:pt x="23964" y="8724"/>
                  </a:lnTo>
                  <a:lnTo>
                    <a:pt x="22580" y="7645"/>
                  </a:lnTo>
                  <a:lnTo>
                    <a:pt x="19545" y="9105"/>
                  </a:lnTo>
                  <a:lnTo>
                    <a:pt x="19354" y="9105"/>
                  </a:lnTo>
                  <a:lnTo>
                    <a:pt x="19227" y="11468"/>
                  </a:lnTo>
                  <a:lnTo>
                    <a:pt x="16662" y="11760"/>
                  </a:lnTo>
                  <a:lnTo>
                    <a:pt x="14274" y="9499"/>
                  </a:lnTo>
                  <a:lnTo>
                    <a:pt x="9499" y="11290"/>
                  </a:lnTo>
                  <a:lnTo>
                    <a:pt x="9372" y="11468"/>
                  </a:lnTo>
                  <a:lnTo>
                    <a:pt x="7708" y="13919"/>
                  </a:lnTo>
                  <a:lnTo>
                    <a:pt x="4838" y="9728"/>
                  </a:lnTo>
                  <a:lnTo>
                    <a:pt x="1079" y="13436"/>
                  </a:lnTo>
                  <a:lnTo>
                    <a:pt x="1028" y="13614"/>
                  </a:lnTo>
                  <a:lnTo>
                    <a:pt x="939" y="13919"/>
                  </a:lnTo>
                  <a:lnTo>
                    <a:pt x="12" y="17081"/>
                  </a:lnTo>
                  <a:lnTo>
                    <a:pt x="0" y="23050"/>
                  </a:lnTo>
                  <a:lnTo>
                    <a:pt x="1689" y="24904"/>
                  </a:lnTo>
                  <a:lnTo>
                    <a:pt x="1485" y="24904"/>
                  </a:lnTo>
                  <a:lnTo>
                    <a:pt x="3822" y="25806"/>
                  </a:lnTo>
                  <a:lnTo>
                    <a:pt x="5918" y="25501"/>
                  </a:lnTo>
                  <a:lnTo>
                    <a:pt x="6654" y="26695"/>
                  </a:lnTo>
                  <a:lnTo>
                    <a:pt x="7886" y="27711"/>
                  </a:lnTo>
                  <a:lnTo>
                    <a:pt x="9613" y="28371"/>
                  </a:lnTo>
                  <a:lnTo>
                    <a:pt x="10985" y="31889"/>
                  </a:lnTo>
                  <a:lnTo>
                    <a:pt x="13144" y="31597"/>
                  </a:lnTo>
                  <a:lnTo>
                    <a:pt x="16294" y="27178"/>
                  </a:lnTo>
                  <a:lnTo>
                    <a:pt x="11442" y="27178"/>
                  </a:lnTo>
                  <a:lnTo>
                    <a:pt x="27279" y="26746"/>
                  </a:lnTo>
                  <a:lnTo>
                    <a:pt x="27355" y="27178"/>
                  </a:lnTo>
                  <a:lnTo>
                    <a:pt x="18491" y="27178"/>
                  </a:lnTo>
                  <a:lnTo>
                    <a:pt x="25844" y="27711"/>
                  </a:lnTo>
                  <a:lnTo>
                    <a:pt x="27444" y="27711"/>
                  </a:lnTo>
                  <a:lnTo>
                    <a:pt x="27698" y="28371"/>
                  </a:lnTo>
                  <a:lnTo>
                    <a:pt x="28257" y="29984"/>
                  </a:lnTo>
                  <a:lnTo>
                    <a:pt x="31648" y="26047"/>
                  </a:lnTo>
                  <a:lnTo>
                    <a:pt x="32016" y="26695"/>
                  </a:lnTo>
                  <a:lnTo>
                    <a:pt x="32258" y="26695"/>
                  </a:lnTo>
                  <a:lnTo>
                    <a:pt x="32334" y="26276"/>
                  </a:lnTo>
                  <a:lnTo>
                    <a:pt x="32372" y="26047"/>
                  </a:lnTo>
                  <a:lnTo>
                    <a:pt x="33616" y="27178"/>
                  </a:lnTo>
                  <a:lnTo>
                    <a:pt x="34048" y="27178"/>
                  </a:lnTo>
                  <a:lnTo>
                    <a:pt x="33934" y="25984"/>
                  </a:lnTo>
                  <a:lnTo>
                    <a:pt x="33870" y="25323"/>
                  </a:lnTo>
                  <a:lnTo>
                    <a:pt x="33947" y="25501"/>
                  </a:lnTo>
                  <a:lnTo>
                    <a:pt x="34163" y="25984"/>
                  </a:lnTo>
                  <a:lnTo>
                    <a:pt x="34404" y="25984"/>
                  </a:lnTo>
                  <a:lnTo>
                    <a:pt x="34455" y="25806"/>
                  </a:lnTo>
                  <a:lnTo>
                    <a:pt x="34531" y="25501"/>
                  </a:lnTo>
                  <a:lnTo>
                    <a:pt x="34582" y="25323"/>
                  </a:lnTo>
                  <a:lnTo>
                    <a:pt x="34975" y="25323"/>
                  </a:lnTo>
                  <a:lnTo>
                    <a:pt x="37693" y="24904"/>
                  </a:lnTo>
                  <a:lnTo>
                    <a:pt x="39484" y="24549"/>
                  </a:lnTo>
                  <a:lnTo>
                    <a:pt x="39192" y="24549"/>
                  </a:lnTo>
                  <a:lnTo>
                    <a:pt x="39243" y="23774"/>
                  </a:lnTo>
                  <a:lnTo>
                    <a:pt x="39293" y="22872"/>
                  </a:lnTo>
                  <a:lnTo>
                    <a:pt x="39420" y="21018"/>
                  </a:lnTo>
                  <a:lnTo>
                    <a:pt x="40195" y="20840"/>
                  </a:lnTo>
                  <a:lnTo>
                    <a:pt x="40309" y="21018"/>
                  </a:lnTo>
                  <a:lnTo>
                    <a:pt x="40424" y="21196"/>
                  </a:lnTo>
                  <a:lnTo>
                    <a:pt x="42227" y="24066"/>
                  </a:lnTo>
                  <a:lnTo>
                    <a:pt x="44081" y="26276"/>
                  </a:lnTo>
                  <a:lnTo>
                    <a:pt x="46837" y="26695"/>
                  </a:lnTo>
                  <a:lnTo>
                    <a:pt x="48107" y="26695"/>
                  </a:lnTo>
                  <a:lnTo>
                    <a:pt x="49390" y="24066"/>
                  </a:lnTo>
                  <a:lnTo>
                    <a:pt x="50888" y="24244"/>
                  </a:lnTo>
                  <a:lnTo>
                    <a:pt x="51219" y="24066"/>
                  </a:lnTo>
                  <a:lnTo>
                    <a:pt x="51777" y="23774"/>
                  </a:lnTo>
                  <a:lnTo>
                    <a:pt x="52666" y="23291"/>
                  </a:lnTo>
                  <a:lnTo>
                    <a:pt x="54114" y="23774"/>
                  </a:lnTo>
                  <a:lnTo>
                    <a:pt x="54470" y="23774"/>
                  </a:lnTo>
                  <a:lnTo>
                    <a:pt x="54216" y="23202"/>
                  </a:lnTo>
                  <a:lnTo>
                    <a:pt x="54127" y="23050"/>
                  </a:lnTo>
                  <a:lnTo>
                    <a:pt x="53809" y="22453"/>
                  </a:lnTo>
                  <a:lnTo>
                    <a:pt x="54089" y="21983"/>
                  </a:lnTo>
                  <a:lnTo>
                    <a:pt x="54533" y="21196"/>
                  </a:lnTo>
                  <a:lnTo>
                    <a:pt x="54660" y="21018"/>
                  </a:lnTo>
                  <a:lnTo>
                    <a:pt x="54787" y="20840"/>
                  </a:lnTo>
                  <a:lnTo>
                    <a:pt x="55245" y="20180"/>
                  </a:lnTo>
                  <a:lnTo>
                    <a:pt x="56019" y="19532"/>
                  </a:lnTo>
                  <a:lnTo>
                    <a:pt x="56565" y="16484"/>
                  </a:lnTo>
                  <a:lnTo>
                    <a:pt x="56807" y="16243"/>
                  </a:lnTo>
                  <a:lnTo>
                    <a:pt x="56743" y="23050"/>
                  </a:lnTo>
                  <a:lnTo>
                    <a:pt x="56743" y="23533"/>
                  </a:lnTo>
                  <a:lnTo>
                    <a:pt x="61277" y="23050"/>
                  </a:lnTo>
                  <a:lnTo>
                    <a:pt x="61239" y="22872"/>
                  </a:lnTo>
                  <a:lnTo>
                    <a:pt x="61137" y="22453"/>
                  </a:lnTo>
                  <a:lnTo>
                    <a:pt x="61023" y="21983"/>
                  </a:lnTo>
                  <a:lnTo>
                    <a:pt x="60947" y="21666"/>
                  </a:lnTo>
                  <a:lnTo>
                    <a:pt x="62661" y="20967"/>
                  </a:lnTo>
                  <a:lnTo>
                    <a:pt x="64630" y="22034"/>
                  </a:lnTo>
                  <a:lnTo>
                    <a:pt x="65163" y="21437"/>
                  </a:lnTo>
                  <a:lnTo>
                    <a:pt x="64147" y="19469"/>
                  </a:lnTo>
                  <a:lnTo>
                    <a:pt x="65468" y="18453"/>
                  </a:lnTo>
                  <a:lnTo>
                    <a:pt x="65176" y="17691"/>
                  </a:lnTo>
                  <a:lnTo>
                    <a:pt x="70904" y="18338"/>
                  </a:lnTo>
                  <a:lnTo>
                    <a:pt x="78181" y="17081"/>
                  </a:lnTo>
                  <a:close/>
                </a:path>
              </a:pathLst>
            </a:custGeom>
            <a:solidFill>
              <a:srgbClr val="E73AB4"/>
            </a:solidFill>
          </p:spPr>
          <p:txBody>
            <a:bodyPr wrap="square" lIns="0" tIns="0" rIns="0" bIns="0" rtlCol="0"/>
            <a:lstStyle/>
            <a:p>
              <a:endParaRPr/>
            </a:p>
          </p:txBody>
        </p:sp>
      </p:grpSp>
      <p:sp>
        <p:nvSpPr>
          <p:cNvPr id="169" name="object 169"/>
          <p:cNvSpPr/>
          <p:nvPr/>
        </p:nvSpPr>
        <p:spPr>
          <a:xfrm>
            <a:off x="14033351" y="2291628"/>
            <a:ext cx="74295" cy="28575"/>
          </a:xfrm>
          <a:custGeom>
            <a:avLst/>
            <a:gdLst/>
            <a:ahLst/>
            <a:cxnLst/>
            <a:rect l="l" t="t" r="r" b="b"/>
            <a:pathLst>
              <a:path w="74294" h="28575">
                <a:moveTo>
                  <a:pt x="55496" y="7873"/>
                </a:moveTo>
                <a:lnTo>
                  <a:pt x="49215" y="7873"/>
                </a:lnTo>
                <a:lnTo>
                  <a:pt x="51305" y="7365"/>
                </a:lnTo>
                <a:lnTo>
                  <a:pt x="46698" y="5333"/>
                </a:lnTo>
                <a:lnTo>
                  <a:pt x="46864" y="5333"/>
                </a:lnTo>
                <a:lnTo>
                  <a:pt x="45153" y="3555"/>
                </a:lnTo>
                <a:lnTo>
                  <a:pt x="51424" y="0"/>
                </a:lnTo>
                <a:lnTo>
                  <a:pt x="51812" y="2031"/>
                </a:lnTo>
                <a:lnTo>
                  <a:pt x="51934" y="2666"/>
                </a:lnTo>
                <a:lnTo>
                  <a:pt x="52043" y="3239"/>
                </a:lnTo>
                <a:lnTo>
                  <a:pt x="52152" y="3809"/>
                </a:lnTo>
                <a:lnTo>
                  <a:pt x="52273" y="4444"/>
                </a:lnTo>
                <a:lnTo>
                  <a:pt x="52370" y="4952"/>
                </a:lnTo>
                <a:lnTo>
                  <a:pt x="52443" y="5333"/>
                </a:lnTo>
                <a:lnTo>
                  <a:pt x="52511" y="5714"/>
                </a:lnTo>
                <a:lnTo>
                  <a:pt x="54650" y="6730"/>
                </a:lnTo>
                <a:lnTo>
                  <a:pt x="55496" y="7873"/>
                </a:lnTo>
                <a:close/>
              </a:path>
              <a:path w="74294" h="28575">
                <a:moveTo>
                  <a:pt x="10295" y="5968"/>
                </a:moveTo>
                <a:lnTo>
                  <a:pt x="9085" y="3555"/>
                </a:lnTo>
                <a:lnTo>
                  <a:pt x="8887" y="3239"/>
                </a:lnTo>
                <a:lnTo>
                  <a:pt x="7800" y="2285"/>
                </a:lnTo>
                <a:lnTo>
                  <a:pt x="10392" y="253"/>
                </a:lnTo>
                <a:lnTo>
                  <a:pt x="14604" y="3239"/>
                </a:lnTo>
                <a:lnTo>
                  <a:pt x="12525" y="3239"/>
                </a:lnTo>
                <a:lnTo>
                  <a:pt x="11526" y="4698"/>
                </a:lnTo>
                <a:lnTo>
                  <a:pt x="11447" y="4952"/>
                </a:lnTo>
                <a:lnTo>
                  <a:pt x="10295" y="5968"/>
                </a:lnTo>
                <a:close/>
              </a:path>
              <a:path w="74294" h="28575">
                <a:moveTo>
                  <a:pt x="32059" y="9143"/>
                </a:moveTo>
                <a:lnTo>
                  <a:pt x="223" y="9143"/>
                </a:lnTo>
                <a:lnTo>
                  <a:pt x="1222" y="6730"/>
                </a:lnTo>
                <a:lnTo>
                  <a:pt x="1245" y="5714"/>
                </a:lnTo>
                <a:lnTo>
                  <a:pt x="118" y="2666"/>
                </a:lnTo>
                <a:lnTo>
                  <a:pt x="7525" y="2031"/>
                </a:lnTo>
                <a:lnTo>
                  <a:pt x="7800" y="2285"/>
                </a:lnTo>
                <a:lnTo>
                  <a:pt x="6588" y="3239"/>
                </a:lnTo>
                <a:lnTo>
                  <a:pt x="6691" y="3555"/>
                </a:lnTo>
                <a:lnTo>
                  <a:pt x="10238" y="8508"/>
                </a:lnTo>
                <a:lnTo>
                  <a:pt x="31765" y="8508"/>
                </a:lnTo>
                <a:lnTo>
                  <a:pt x="32050" y="8762"/>
                </a:lnTo>
                <a:lnTo>
                  <a:pt x="32259" y="8762"/>
                </a:lnTo>
                <a:lnTo>
                  <a:pt x="32059" y="9143"/>
                </a:lnTo>
                <a:close/>
              </a:path>
              <a:path w="74294" h="28575">
                <a:moveTo>
                  <a:pt x="10305" y="8508"/>
                </a:moveTo>
                <a:lnTo>
                  <a:pt x="9783" y="7873"/>
                </a:lnTo>
                <a:lnTo>
                  <a:pt x="6691" y="3555"/>
                </a:lnTo>
                <a:lnTo>
                  <a:pt x="6588" y="3239"/>
                </a:lnTo>
                <a:lnTo>
                  <a:pt x="7800" y="2285"/>
                </a:lnTo>
                <a:lnTo>
                  <a:pt x="8887" y="3239"/>
                </a:lnTo>
                <a:lnTo>
                  <a:pt x="9085" y="3555"/>
                </a:lnTo>
                <a:lnTo>
                  <a:pt x="10295" y="5968"/>
                </a:lnTo>
                <a:lnTo>
                  <a:pt x="10153" y="6095"/>
                </a:lnTo>
                <a:lnTo>
                  <a:pt x="9655" y="6730"/>
                </a:lnTo>
                <a:lnTo>
                  <a:pt x="10906" y="6730"/>
                </a:lnTo>
                <a:lnTo>
                  <a:pt x="10713" y="7365"/>
                </a:lnTo>
                <a:lnTo>
                  <a:pt x="10305" y="8508"/>
                </a:lnTo>
                <a:close/>
              </a:path>
              <a:path w="74294" h="28575">
                <a:moveTo>
                  <a:pt x="23012" y="4444"/>
                </a:moveTo>
                <a:lnTo>
                  <a:pt x="14506" y="4444"/>
                </a:lnTo>
                <a:lnTo>
                  <a:pt x="16774" y="3239"/>
                </a:lnTo>
                <a:lnTo>
                  <a:pt x="17388" y="3239"/>
                </a:lnTo>
                <a:lnTo>
                  <a:pt x="21590" y="2666"/>
                </a:lnTo>
                <a:lnTo>
                  <a:pt x="21114" y="2666"/>
                </a:lnTo>
                <a:lnTo>
                  <a:pt x="22498" y="3555"/>
                </a:lnTo>
                <a:lnTo>
                  <a:pt x="22643" y="3555"/>
                </a:lnTo>
                <a:lnTo>
                  <a:pt x="22906" y="4190"/>
                </a:lnTo>
                <a:lnTo>
                  <a:pt x="23012" y="4444"/>
                </a:lnTo>
                <a:close/>
              </a:path>
              <a:path w="74294" h="28575">
                <a:moveTo>
                  <a:pt x="11526" y="4698"/>
                </a:moveTo>
                <a:lnTo>
                  <a:pt x="12525" y="3239"/>
                </a:lnTo>
                <a:lnTo>
                  <a:pt x="12355" y="3239"/>
                </a:lnTo>
                <a:lnTo>
                  <a:pt x="13000" y="3555"/>
                </a:lnTo>
                <a:lnTo>
                  <a:pt x="13453" y="3809"/>
                </a:lnTo>
                <a:lnTo>
                  <a:pt x="11526" y="4698"/>
                </a:lnTo>
                <a:close/>
              </a:path>
              <a:path w="74294" h="28575">
                <a:moveTo>
                  <a:pt x="13453" y="3809"/>
                </a:moveTo>
                <a:lnTo>
                  <a:pt x="13000" y="3555"/>
                </a:lnTo>
                <a:lnTo>
                  <a:pt x="12355" y="3239"/>
                </a:lnTo>
                <a:lnTo>
                  <a:pt x="14604" y="3239"/>
                </a:lnTo>
                <a:lnTo>
                  <a:pt x="13453" y="3809"/>
                </a:lnTo>
                <a:close/>
              </a:path>
              <a:path w="74294" h="28575">
                <a:moveTo>
                  <a:pt x="31757" y="8508"/>
                </a:moveTo>
                <a:lnTo>
                  <a:pt x="10366" y="8508"/>
                </a:lnTo>
                <a:lnTo>
                  <a:pt x="10559" y="7873"/>
                </a:lnTo>
                <a:lnTo>
                  <a:pt x="10636" y="7619"/>
                </a:lnTo>
                <a:lnTo>
                  <a:pt x="10712" y="7365"/>
                </a:lnTo>
                <a:lnTo>
                  <a:pt x="10964" y="6730"/>
                </a:lnTo>
                <a:lnTo>
                  <a:pt x="11136" y="6095"/>
                </a:lnTo>
                <a:lnTo>
                  <a:pt x="11240" y="5714"/>
                </a:lnTo>
                <a:lnTo>
                  <a:pt x="11343" y="5333"/>
                </a:lnTo>
                <a:lnTo>
                  <a:pt x="11447" y="4952"/>
                </a:lnTo>
                <a:lnTo>
                  <a:pt x="11782" y="4698"/>
                </a:lnTo>
                <a:lnTo>
                  <a:pt x="11526" y="4698"/>
                </a:lnTo>
                <a:lnTo>
                  <a:pt x="13453" y="3809"/>
                </a:lnTo>
                <a:lnTo>
                  <a:pt x="14312" y="4444"/>
                </a:lnTo>
                <a:lnTo>
                  <a:pt x="23012" y="4444"/>
                </a:lnTo>
                <a:lnTo>
                  <a:pt x="23352" y="5333"/>
                </a:lnTo>
                <a:lnTo>
                  <a:pt x="30591" y="5333"/>
                </a:lnTo>
                <a:lnTo>
                  <a:pt x="30699" y="7619"/>
                </a:lnTo>
                <a:lnTo>
                  <a:pt x="31757" y="8508"/>
                </a:lnTo>
                <a:close/>
              </a:path>
              <a:path w="74294" h="28575">
                <a:moveTo>
                  <a:pt x="56377" y="9143"/>
                </a:moveTo>
                <a:lnTo>
                  <a:pt x="32119" y="9143"/>
                </a:lnTo>
                <a:lnTo>
                  <a:pt x="34223" y="8508"/>
                </a:lnTo>
                <a:lnTo>
                  <a:pt x="35712" y="5714"/>
                </a:lnTo>
                <a:lnTo>
                  <a:pt x="35886" y="5333"/>
                </a:lnTo>
                <a:lnTo>
                  <a:pt x="36002" y="4952"/>
                </a:lnTo>
                <a:lnTo>
                  <a:pt x="36080" y="4698"/>
                </a:lnTo>
                <a:lnTo>
                  <a:pt x="36158" y="4444"/>
                </a:lnTo>
                <a:lnTo>
                  <a:pt x="36236" y="4190"/>
                </a:lnTo>
                <a:lnTo>
                  <a:pt x="36352" y="3809"/>
                </a:lnTo>
                <a:lnTo>
                  <a:pt x="36936" y="3809"/>
                </a:lnTo>
                <a:lnTo>
                  <a:pt x="37040" y="4190"/>
                </a:lnTo>
                <a:lnTo>
                  <a:pt x="37110" y="4444"/>
                </a:lnTo>
                <a:lnTo>
                  <a:pt x="37179" y="4698"/>
                </a:lnTo>
                <a:lnTo>
                  <a:pt x="37249" y="4952"/>
                </a:lnTo>
                <a:lnTo>
                  <a:pt x="37354" y="5333"/>
                </a:lnTo>
                <a:lnTo>
                  <a:pt x="40874" y="5333"/>
                </a:lnTo>
                <a:lnTo>
                  <a:pt x="40968" y="5714"/>
                </a:lnTo>
                <a:lnTo>
                  <a:pt x="41063" y="6095"/>
                </a:lnTo>
                <a:lnTo>
                  <a:pt x="42167" y="6095"/>
                </a:lnTo>
                <a:lnTo>
                  <a:pt x="42465" y="6730"/>
                </a:lnTo>
                <a:lnTo>
                  <a:pt x="48054" y="6730"/>
                </a:lnTo>
                <a:lnTo>
                  <a:pt x="49215" y="7873"/>
                </a:lnTo>
                <a:lnTo>
                  <a:pt x="55496" y="7873"/>
                </a:lnTo>
                <a:lnTo>
                  <a:pt x="56377" y="9143"/>
                </a:lnTo>
                <a:close/>
              </a:path>
              <a:path w="74294" h="28575">
                <a:moveTo>
                  <a:pt x="40849" y="5333"/>
                </a:moveTo>
                <a:lnTo>
                  <a:pt x="38045" y="5333"/>
                </a:lnTo>
                <a:lnTo>
                  <a:pt x="39131" y="4952"/>
                </a:lnTo>
                <a:lnTo>
                  <a:pt x="39598" y="4698"/>
                </a:lnTo>
                <a:lnTo>
                  <a:pt x="40255" y="4190"/>
                </a:lnTo>
                <a:lnTo>
                  <a:pt x="40733" y="4698"/>
                </a:lnTo>
                <a:lnTo>
                  <a:pt x="40849" y="5333"/>
                </a:lnTo>
                <a:close/>
              </a:path>
              <a:path w="74294" h="28575">
                <a:moveTo>
                  <a:pt x="30591" y="5333"/>
                </a:moveTo>
                <a:lnTo>
                  <a:pt x="23352" y="5333"/>
                </a:lnTo>
                <a:lnTo>
                  <a:pt x="25443" y="4444"/>
                </a:lnTo>
                <a:lnTo>
                  <a:pt x="29761" y="4952"/>
                </a:lnTo>
                <a:lnTo>
                  <a:pt x="30575" y="4952"/>
                </a:lnTo>
                <a:lnTo>
                  <a:pt x="30591" y="5333"/>
                </a:lnTo>
                <a:close/>
              </a:path>
              <a:path w="74294" h="28575">
                <a:moveTo>
                  <a:pt x="47527" y="6095"/>
                </a:moveTo>
                <a:lnTo>
                  <a:pt x="43338" y="6095"/>
                </a:lnTo>
                <a:lnTo>
                  <a:pt x="43448" y="5714"/>
                </a:lnTo>
                <a:lnTo>
                  <a:pt x="43591" y="5333"/>
                </a:lnTo>
                <a:lnTo>
                  <a:pt x="43863" y="4952"/>
                </a:lnTo>
                <a:lnTo>
                  <a:pt x="44052" y="4952"/>
                </a:lnTo>
                <a:lnTo>
                  <a:pt x="45631" y="4698"/>
                </a:lnTo>
                <a:lnTo>
                  <a:pt x="45135" y="4698"/>
                </a:lnTo>
                <a:lnTo>
                  <a:pt x="46678" y="5333"/>
                </a:lnTo>
                <a:lnTo>
                  <a:pt x="46869" y="5333"/>
                </a:lnTo>
                <a:lnTo>
                  <a:pt x="47221" y="5714"/>
                </a:lnTo>
                <a:lnTo>
                  <a:pt x="47419" y="5968"/>
                </a:lnTo>
                <a:close/>
              </a:path>
              <a:path w="74294" h="28575">
                <a:moveTo>
                  <a:pt x="10906" y="6730"/>
                </a:moveTo>
                <a:lnTo>
                  <a:pt x="9675" y="6730"/>
                </a:lnTo>
                <a:lnTo>
                  <a:pt x="10192" y="6095"/>
                </a:lnTo>
                <a:lnTo>
                  <a:pt x="11447" y="4952"/>
                </a:lnTo>
                <a:lnTo>
                  <a:pt x="10906" y="6730"/>
                </a:lnTo>
                <a:close/>
              </a:path>
              <a:path w="74294" h="28575">
                <a:moveTo>
                  <a:pt x="49215" y="7873"/>
                </a:moveTo>
                <a:lnTo>
                  <a:pt x="47203" y="5714"/>
                </a:lnTo>
                <a:lnTo>
                  <a:pt x="46878" y="5333"/>
                </a:lnTo>
                <a:lnTo>
                  <a:pt x="46698" y="5333"/>
                </a:lnTo>
                <a:lnTo>
                  <a:pt x="51305" y="7365"/>
                </a:lnTo>
                <a:lnTo>
                  <a:pt x="49215" y="7873"/>
                </a:lnTo>
                <a:close/>
              </a:path>
              <a:path w="74294" h="28575">
                <a:moveTo>
                  <a:pt x="48086" y="6730"/>
                </a:moveTo>
                <a:lnTo>
                  <a:pt x="42561" y="6730"/>
                </a:lnTo>
                <a:lnTo>
                  <a:pt x="42465" y="5714"/>
                </a:lnTo>
                <a:lnTo>
                  <a:pt x="43092" y="6095"/>
                </a:lnTo>
                <a:lnTo>
                  <a:pt x="47522" y="6095"/>
                </a:lnTo>
                <a:lnTo>
                  <a:pt x="48086" y="6730"/>
                </a:lnTo>
                <a:close/>
              </a:path>
              <a:path w="74294" h="28575">
                <a:moveTo>
                  <a:pt x="41987" y="6095"/>
                </a:moveTo>
                <a:lnTo>
                  <a:pt x="41420" y="6095"/>
                </a:lnTo>
                <a:lnTo>
                  <a:pt x="41749" y="5968"/>
                </a:lnTo>
                <a:lnTo>
                  <a:pt x="41987" y="6095"/>
                </a:lnTo>
                <a:close/>
              </a:path>
              <a:path w="74294" h="28575">
                <a:moveTo>
                  <a:pt x="68639" y="9143"/>
                </a:moveTo>
                <a:lnTo>
                  <a:pt x="66619" y="9143"/>
                </a:lnTo>
                <a:lnTo>
                  <a:pt x="66669" y="8762"/>
                </a:lnTo>
                <a:lnTo>
                  <a:pt x="68639" y="9143"/>
                </a:lnTo>
                <a:close/>
              </a:path>
              <a:path w="74294" h="28575">
                <a:moveTo>
                  <a:pt x="5128" y="17144"/>
                </a:moveTo>
                <a:lnTo>
                  <a:pt x="4550" y="17144"/>
                </a:lnTo>
                <a:lnTo>
                  <a:pt x="716" y="16636"/>
                </a:lnTo>
                <a:lnTo>
                  <a:pt x="694" y="12191"/>
                </a:lnTo>
                <a:lnTo>
                  <a:pt x="0" y="9143"/>
                </a:lnTo>
                <a:lnTo>
                  <a:pt x="29982" y="9143"/>
                </a:lnTo>
                <a:lnTo>
                  <a:pt x="29982" y="9905"/>
                </a:lnTo>
                <a:lnTo>
                  <a:pt x="56725" y="9905"/>
                </a:lnTo>
                <a:lnTo>
                  <a:pt x="56994" y="11683"/>
                </a:lnTo>
                <a:lnTo>
                  <a:pt x="57039" y="11937"/>
                </a:lnTo>
                <a:lnTo>
                  <a:pt x="57517" y="12191"/>
                </a:lnTo>
                <a:lnTo>
                  <a:pt x="62056" y="12953"/>
                </a:lnTo>
                <a:lnTo>
                  <a:pt x="73398" y="12953"/>
                </a:lnTo>
                <a:lnTo>
                  <a:pt x="73110" y="14858"/>
                </a:lnTo>
                <a:lnTo>
                  <a:pt x="15528" y="14858"/>
                </a:lnTo>
                <a:lnTo>
                  <a:pt x="13199" y="15239"/>
                </a:lnTo>
                <a:lnTo>
                  <a:pt x="13047" y="15493"/>
                </a:lnTo>
                <a:lnTo>
                  <a:pt x="10802" y="15493"/>
                </a:lnTo>
                <a:lnTo>
                  <a:pt x="10226" y="16128"/>
                </a:lnTo>
                <a:lnTo>
                  <a:pt x="6927" y="16128"/>
                </a:lnTo>
                <a:lnTo>
                  <a:pt x="5128" y="17144"/>
                </a:lnTo>
                <a:close/>
              </a:path>
              <a:path w="74294" h="28575">
                <a:moveTo>
                  <a:pt x="56725" y="9905"/>
                </a:moveTo>
                <a:lnTo>
                  <a:pt x="29982" y="9905"/>
                </a:lnTo>
                <a:lnTo>
                  <a:pt x="32899" y="9143"/>
                </a:lnTo>
                <a:lnTo>
                  <a:pt x="56636" y="9143"/>
                </a:lnTo>
                <a:lnTo>
                  <a:pt x="56725" y="9905"/>
                </a:lnTo>
                <a:close/>
              </a:path>
              <a:path w="74294" h="28575">
                <a:moveTo>
                  <a:pt x="66523" y="9905"/>
                </a:moveTo>
                <a:lnTo>
                  <a:pt x="57061" y="9905"/>
                </a:lnTo>
                <a:lnTo>
                  <a:pt x="56300" y="9143"/>
                </a:lnTo>
                <a:lnTo>
                  <a:pt x="66619" y="9143"/>
                </a:lnTo>
                <a:lnTo>
                  <a:pt x="66523" y="9905"/>
                </a:lnTo>
                <a:close/>
              </a:path>
              <a:path w="74294" h="28575">
                <a:moveTo>
                  <a:pt x="73171" y="12191"/>
                </a:moveTo>
                <a:lnTo>
                  <a:pt x="67491" y="12191"/>
                </a:lnTo>
                <a:lnTo>
                  <a:pt x="64983" y="11937"/>
                </a:lnTo>
                <a:lnTo>
                  <a:pt x="66254" y="11937"/>
                </a:lnTo>
                <a:lnTo>
                  <a:pt x="66523" y="9905"/>
                </a:lnTo>
                <a:lnTo>
                  <a:pt x="70717" y="9905"/>
                </a:lnTo>
                <a:lnTo>
                  <a:pt x="73171" y="12191"/>
                </a:lnTo>
                <a:close/>
              </a:path>
              <a:path w="74294" h="28575">
                <a:moveTo>
                  <a:pt x="73398" y="12953"/>
                </a:moveTo>
                <a:lnTo>
                  <a:pt x="62056" y="12953"/>
                </a:lnTo>
                <a:lnTo>
                  <a:pt x="62223" y="12445"/>
                </a:lnTo>
                <a:lnTo>
                  <a:pt x="62307" y="12191"/>
                </a:lnTo>
                <a:lnTo>
                  <a:pt x="62390" y="11937"/>
                </a:lnTo>
                <a:lnTo>
                  <a:pt x="62474" y="11683"/>
                </a:lnTo>
                <a:lnTo>
                  <a:pt x="64983" y="11937"/>
                </a:lnTo>
                <a:lnTo>
                  <a:pt x="66254" y="11937"/>
                </a:lnTo>
                <a:lnTo>
                  <a:pt x="66220" y="12191"/>
                </a:lnTo>
                <a:lnTo>
                  <a:pt x="73171" y="12191"/>
                </a:lnTo>
                <a:lnTo>
                  <a:pt x="73469" y="12445"/>
                </a:lnTo>
                <a:lnTo>
                  <a:pt x="73398" y="12953"/>
                </a:lnTo>
                <a:close/>
              </a:path>
              <a:path w="74294" h="28575">
                <a:moveTo>
                  <a:pt x="62307" y="12191"/>
                </a:moveTo>
                <a:lnTo>
                  <a:pt x="57517" y="12191"/>
                </a:lnTo>
                <a:lnTo>
                  <a:pt x="57039" y="11937"/>
                </a:lnTo>
                <a:lnTo>
                  <a:pt x="62390" y="11937"/>
                </a:lnTo>
                <a:lnTo>
                  <a:pt x="62307" y="12191"/>
                </a:lnTo>
                <a:close/>
              </a:path>
              <a:path w="74294" h="28575">
                <a:moveTo>
                  <a:pt x="67491" y="12191"/>
                </a:moveTo>
                <a:lnTo>
                  <a:pt x="66220" y="12191"/>
                </a:lnTo>
                <a:lnTo>
                  <a:pt x="66254" y="11937"/>
                </a:lnTo>
                <a:lnTo>
                  <a:pt x="64983" y="11937"/>
                </a:lnTo>
                <a:lnTo>
                  <a:pt x="67491" y="12191"/>
                </a:lnTo>
                <a:close/>
              </a:path>
              <a:path w="74294" h="28575">
                <a:moveTo>
                  <a:pt x="35794" y="18414"/>
                </a:moveTo>
                <a:lnTo>
                  <a:pt x="8839" y="18414"/>
                </a:lnTo>
                <a:lnTo>
                  <a:pt x="11825" y="17144"/>
                </a:lnTo>
                <a:lnTo>
                  <a:pt x="18156" y="17144"/>
                </a:lnTo>
                <a:lnTo>
                  <a:pt x="17141" y="15493"/>
                </a:lnTo>
                <a:lnTo>
                  <a:pt x="15528" y="14858"/>
                </a:lnTo>
                <a:lnTo>
                  <a:pt x="73110" y="14858"/>
                </a:lnTo>
                <a:lnTo>
                  <a:pt x="73012" y="15493"/>
                </a:lnTo>
                <a:lnTo>
                  <a:pt x="72959" y="16128"/>
                </a:lnTo>
                <a:lnTo>
                  <a:pt x="73485" y="17144"/>
                </a:lnTo>
                <a:lnTo>
                  <a:pt x="73595" y="17525"/>
                </a:lnTo>
                <a:lnTo>
                  <a:pt x="37388" y="17525"/>
                </a:lnTo>
                <a:lnTo>
                  <a:pt x="35794" y="18414"/>
                </a:lnTo>
                <a:close/>
              </a:path>
              <a:path w="74294" h="28575">
                <a:moveTo>
                  <a:pt x="8839" y="18414"/>
                </a:moveTo>
                <a:lnTo>
                  <a:pt x="8540" y="18033"/>
                </a:lnTo>
                <a:lnTo>
                  <a:pt x="10802" y="15493"/>
                </a:lnTo>
                <a:lnTo>
                  <a:pt x="10476" y="15493"/>
                </a:lnTo>
                <a:lnTo>
                  <a:pt x="12646" y="15874"/>
                </a:lnTo>
                <a:lnTo>
                  <a:pt x="11628" y="17144"/>
                </a:lnTo>
                <a:lnTo>
                  <a:pt x="11825" y="17144"/>
                </a:lnTo>
                <a:lnTo>
                  <a:pt x="8839" y="18414"/>
                </a:lnTo>
                <a:close/>
              </a:path>
              <a:path w="74294" h="28575">
                <a:moveTo>
                  <a:pt x="12646" y="15874"/>
                </a:moveTo>
                <a:lnTo>
                  <a:pt x="10476" y="15493"/>
                </a:lnTo>
                <a:lnTo>
                  <a:pt x="13047" y="15493"/>
                </a:lnTo>
                <a:lnTo>
                  <a:pt x="12646" y="15874"/>
                </a:lnTo>
                <a:close/>
              </a:path>
              <a:path w="74294" h="28575">
                <a:moveTo>
                  <a:pt x="18156" y="17144"/>
                </a:moveTo>
                <a:lnTo>
                  <a:pt x="11628" y="17144"/>
                </a:lnTo>
                <a:lnTo>
                  <a:pt x="12646" y="15874"/>
                </a:lnTo>
                <a:lnTo>
                  <a:pt x="18156" y="17144"/>
                </a:lnTo>
                <a:close/>
              </a:path>
              <a:path w="74294" h="28575">
                <a:moveTo>
                  <a:pt x="8540" y="18033"/>
                </a:moveTo>
                <a:lnTo>
                  <a:pt x="6927" y="16128"/>
                </a:lnTo>
                <a:lnTo>
                  <a:pt x="10174" y="16128"/>
                </a:lnTo>
                <a:lnTo>
                  <a:pt x="8540" y="18033"/>
                </a:lnTo>
                <a:close/>
              </a:path>
              <a:path w="74294" h="28575">
                <a:moveTo>
                  <a:pt x="36101" y="21081"/>
                </a:moveTo>
                <a:lnTo>
                  <a:pt x="33745" y="19557"/>
                </a:lnTo>
                <a:lnTo>
                  <a:pt x="37388" y="17525"/>
                </a:lnTo>
                <a:lnTo>
                  <a:pt x="36193" y="20827"/>
                </a:lnTo>
                <a:lnTo>
                  <a:pt x="36101" y="21081"/>
                </a:lnTo>
                <a:close/>
              </a:path>
              <a:path w="74294" h="28575">
                <a:moveTo>
                  <a:pt x="41151" y="24510"/>
                </a:moveTo>
                <a:lnTo>
                  <a:pt x="36422" y="21335"/>
                </a:lnTo>
                <a:lnTo>
                  <a:pt x="36101" y="21081"/>
                </a:lnTo>
                <a:lnTo>
                  <a:pt x="37388" y="17525"/>
                </a:lnTo>
                <a:lnTo>
                  <a:pt x="73595" y="17525"/>
                </a:lnTo>
                <a:lnTo>
                  <a:pt x="73675" y="18795"/>
                </a:lnTo>
                <a:lnTo>
                  <a:pt x="54769" y="18795"/>
                </a:lnTo>
                <a:lnTo>
                  <a:pt x="53814" y="20827"/>
                </a:lnTo>
                <a:lnTo>
                  <a:pt x="53694" y="21081"/>
                </a:lnTo>
                <a:lnTo>
                  <a:pt x="55259" y="22097"/>
                </a:lnTo>
                <a:lnTo>
                  <a:pt x="55161" y="22732"/>
                </a:lnTo>
                <a:lnTo>
                  <a:pt x="43301" y="22859"/>
                </a:lnTo>
                <a:lnTo>
                  <a:pt x="41151" y="24510"/>
                </a:lnTo>
                <a:close/>
              </a:path>
              <a:path w="74294" h="28575">
                <a:moveTo>
                  <a:pt x="14692" y="24891"/>
                </a:moveTo>
                <a:lnTo>
                  <a:pt x="15767" y="21462"/>
                </a:lnTo>
                <a:lnTo>
                  <a:pt x="6091" y="20827"/>
                </a:lnTo>
                <a:lnTo>
                  <a:pt x="8540" y="18033"/>
                </a:lnTo>
                <a:lnTo>
                  <a:pt x="8839" y="18414"/>
                </a:lnTo>
                <a:lnTo>
                  <a:pt x="35794" y="18414"/>
                </a:lnTo>
                <a:lnTo>
                  <a:pt x="33745" y="19557"/>
                </a:lnTo>
                <a:lnTo>
                  <a:pt x="36065" y="21081"/>
                </a:lnTo>
                <a:lnTo>
                  <a:pt x="36015" y="21335"/>
                </a:lnTo>
                <a:lnTo>
                  <a:pt x="35059" y="22097"/>
                </a:lnTo>
                <a:lnTo>
                  <a:pt x="34312" y="22478"/>
                </a:lnTo>
                <a:lnTo>
                  <a:pt x="20187" y="22478"/>
                </a:lnTo>
                <a:lnTo>
                  <a:pt x="18156" y="24383"/>
                </a:lnTo>
                <a:lnTo>
                  <a:pt x="14692" y="24891"/>
                </a:lnTo>
                <a:close/>
              </a:path>
              <a:path w="74294" h="28575">
                <a:moveTo>
                  <a:pt x="55280" y="22097"/>
                </a:moveTo>
                <a:lnTo>
                  <a:pt x="53694" y="21081"/>
                </a:lnTo>
                <a:lnTo>
                  <a:pt x="54769" y="18795"/>
                </a:lnTo>
                <a:lnTo>
                  <a:pt x="54892" y="19557"/>
                </a:lnTo>
                <a:lnTo>
                  <a:pt x="54966" y="20065"/>
                </a:lnTo>
                <a:lnTo>
                  <a:pt x="55084" y="20827"/>
                </a:lnTo>
                <a:lnTo>
                  <a:pt x="55182" y="21462"/>
                </a:lnTo>
                <a:lnTo>
                  <a:pt x="55280" y="22097"/>
                </a:lnTo>
                <a:close/>
              </a:path>
              <a:path w="74294" h="28575">
                <a:moveTo>
                  <a:pt x="57517" y="25653"/>
                </a:moveTo>
                <a:lnTo>
                  <a:pt x="55187" y="24891"/>
                </a:lnTo>
                <a:lnTo>
                  <a:pt x="55340" y="24383"/>
                </a:lnTo>
                <a:lnTo>
                  <a:pt x="55454" y="24002"/>
                </a:lnTo>
                <a:lnTo>
                  <a:pt x="55530" y="23748"/>
                </a:lnTo>
                <a:lnTo>
                  <a:pt x="55606" y="23494"/>
                </a:lnTo>
                <a:lnTo>
                  <a:pt x="55720" y="23113"/>
                </a:lnTo>
                <a:lnTo>
                  <a:pt x="55797" y="22859"/>
                </a:lnTo>
                <a:lnTo>
                  <a:pt x="55904" y="22478"/>
                </a:lnTo>
                <a:lnTo>
                  <a:pt x="55280" y="22097"/>
                </a:lnTo>
                <a:lnTo>
                  <a:pt x="55200" y="21462"/>
                </a:lnTo>
                <a:lnTo>
                  <a:pt x="55097" y="20827"/>
                </a:lnTo>
                <a:lnTo>
                  <a:pt x="54974" y="20065"/>
                </a:lnTo>
                <a:lnTo>
                  <a:pt x="54887" y="19557"/>
                </a:lnTo>
                <a:lnTo>
                  <a:pt x="54769" y="18795"/>
                </a:lnTo>
                <a:lnTo>
                  <a:pt x="73675" y="18795"/>
                </a:lnTo>
                <a:lnTo>
                  <a:pt x="73763" y="20065"/>
                </a:lnTo>
                <a:lnTo>
                  <a:pt x="71323" y="22224"/>
                </a:lnTo>
                <a:lnTo>
                  <a:pt x="67133" y="22224"/>
                </a:lnTo>
                <a:lnTo>
                  <a:pt x="66993" y="22478"/>
                </a:lnTo>
                <a:lnTo>
                  <a:pt x="64027" y="22478"/>
                </a:lnTo>
                <a:lnTo>
                  <a:pt x="63288" y="23113"/>
                </a:lnTo>
                <a:lnTo>
                  <a:pt x="58132" y="23113"/>
                </a:lnTo>
                <a:lnTo>
                  <a:pt x="58040" y="23494"/>
                </a:lnTo>
                <a:lnTo>
                  <a:pt x="57916" y="24002"/>
                </a:lnTo>
                <a:lnTo>
                  <a:pt x="57793" y="24510"/>
                </a:lnTo>
                <a:lnTo>
                  <a:pt x="57700" y="24891"/>
                </a:lnTo>
                <a:lnTo>
                  <a:pt x="57576" y="25399"/>
                </a:lnTo>
                <a:lnTo>
                  <a:pt x="57517" y="25653"/>
                </a:lnTo>
                <a:close/>
              </a:path>
              <a:path w="74294" h="28575">
                <a:moveTo>
                  <a:pt x="70306" y="23113"/>
                </a:moveTo>
                <a:lnTo>
                  <a:pt x="70045" y="23113"/>
                </a:lnTo>
                <a:lnTo>
                  <a:pt x="67133" y="22224"/>
                </a:lnTo>
                <a:lnTo>
                  <a:pt x="71323" y="22224"/>
                </a:lnTo>
                <a:lnTo>
                  <a:pt x="70306" y="23113"/>
                </a:lnTo>
                <a:close/>
              </a:path>
              <a:path w="74294" h="28575">
                <a:moveTo>
                  <a:pt x="22994" y="23113"/>
                </a:moveTo>
                <a:lnTo>
                  <a:pt x="21501" y="23113"/>
                </a:lnTo>
                <a:lnTo>
                  <a:pt x="20187" y="22478"/>
                </a:lnTo>
                <a:lnTo>
                  <a:pt x="34312" y="22478"/>
                </a:lnTo>
                <a:lnTo>
                  <a:pt x="33815" y="22732"/>
                </a:lnTo>
                <a:lnTo>
                  <a:pt x="24547" y="22732"/>
                </a:lnTo>
                <a:lnTo>
                  <a:pt x="22994" y="23113"/>
                </a:lnTo>
                <a:close/>
              </a:path>
              <a:path w="74294" h="28575">
                <a:moveTo>
                  <a:pt x="65042" y="24002"/>
                </a:moveTo>
                <a:lnTo>
                  <a:pt x="64027" y="22478"/>
                </a:lnTo>
                <a:lnTo>
                  <a:pt x="66946" y="22478"/>
                </a:lnTo>
                <a:lnTo>
                  <a:pt x="66156" y="23494"/>
                </a:lnTo>
                <a:lnTo>
                  <a:pt x="66396" y="23494"/>
                </a:lnTo>
                <a:lnTo>
                  <a:pt x="65042" y="24002"/>
                </a:lnTo>
                <a:close/>
              </a:path>
              <a:path w="74294" h="28575">
                <a:moveTo>
                  <a:pt x="34163" y="28066"/>
                </a:moveTo>
                <a:lnTo>
                  <a:pt x="27354" y="24764"/>
                </a:lnTo>
                <a:lnTo>
                  <a:pt x="24547" y="22732"/>
                </a:lnTo>
                <a:lnTo>
                  <a:pt x="33815" y="22732"/>
                </a:lnTo>
                <a:lnTo>
                  <a:pt x="33566" y="22859"/>
                </a:lnTo>
                <a:lnTo>
                  <a:pt x="33667" y="23748"/>
                </a:lnTo>
                <a:lnTo>
                  <a:pt x="33782" y="24764"/>
                </a:lnTo>
                <a:lnTo>
                  <a:pt x="33883" y="25653"/>
                </a:lnTo>
                <a:lnTo>
                  <a:pt x="33955" y="26288"/>
                </a:lnTo>
                <a:lnTo>
                  <a:pt x="34042" y="27050"/>
                </a:lnTo>
                <a:lnTo>
                  <a:pt x="34163" y="28066"/>
                </a:lnTo>
                <a:close/>
              </a:path>
              <a:path w="74294" h="28575">
                <a:moveTo>
                  <a:pt x="45213" y="27050"/>
                </a:moveTo>
                <a:lnTo>
                  <a:pt x="43839" y="25145"/>
                </a:lnTo>
                <a:lnTo>
                  <a:pt x="43781" y="24891"/>
                </a:lnTo>
                <a:lnTo>
                  <a:pt x="43693" y="24510"/>
                </a:lnTo>
                <a:lnTo>
                  <a:pt x="43576" y="24002"/>
                </a:lnTo>
                <a:lnTo>
                  <a:pt x="43460" y="23494"/>
                </a:lnTo>
                <a:lnTo>
                  <a:pt x="43372" y="23113"/>
                </a:lnTo>
                <a:lnTo>
                  <a:pt x="43301" y="22859"/>
                </a:lnTo>
                <a:lnTo>
                  <a:pt x="55089" y="22859"/>
                </a:lnTo>
                <a:lnTo>
                  <a:pt x="54459" y="24383"/>
                </a:lnTo>
                <a:lnTo>
                  <a:pt x="54650" y="24510"/>
                </a:lnTo>
                <a:lnTo>
                  <a:pt x="53694" y="24764"/>
                </a:lnTo>
                <a:lnTo>
                  <a:pt x="53694" y="25145"/>
                </a:lnTo>
                <a:lnTo>
                  <a:pt x="53216" y="25399"/>
                </a:lnTo>
                <a:lnTo>
                  <a:pt x="52189" y="25399"/>
                </a:lnTo>
                <a:lnTo>
                  <a:pt x="52239" y="25653"/>
                </a:lnTo>
                <a:lnTo>
                  <a:pt x="52364" y="26288"/>
                </a:lnTo>
                <a:lnTo>
                  <a:pt x="47841" y="26288"/>
                </a:lnTo>
                <a:lnTo>
                  <a:pt x="45213" y="27050"/>
                </a:lnTo>
                <a:close/>
              </a:path>
              <a:path w="74294" h="28575">
                <a:moveTo>
                  <a:pt x="60981" y="23748"/>
                </a:moveTo>
                <a:lnTo>
                  <a:pt x="57756" y="23113"/>
                </a:lnTo>
                <a:lnTo>
                  <a:pt x="63288" y="23113"/>
                </a:lnTo>
                <a:lnTo>
                  <a:pt x="62952" y="23494"/>
                </a:lnTo>
                <a:lnTo>
                  <a:pt x="60981" y="23748"/>
                </a:lnTo>
                <a:close/>
              </a:path>
              <a:path w="74294" h="28575">
                <a:moveTo>
                  <a:pt x="50857" y="28066"/>
                </a:moveTo>
                <a:lnTo>
                  <a:pt x="48956" y="28066"/>
                </a:lnTo>
                <a:lnTo>
                  <a:pt x="47841" y="26288"/>
                </a:lnTo>
                <a:lnTo>
                  <a:pt x="52364" y="26288"/>
                </a:lnTo>
                <a:lnTo>
                  <a:pt x="52679" y="27939"/>
                </a:lnTo>
                <a:lnTo>
                  <a:pt x="50857" y="28066"/>
                </a:lnTo>
                <a:close/>
              </a:path>
            </a:pathLst>
          </a:custGeom>
          <a:solidFill>
            <a:srgbClr val="BD32EF"/>
          </a:solidFill>
        </p:spPr>
        <p:txBody>
          <a:bodyPr wrap="square" lIns="0" tIns="0" rIns="0" bIns="0" rtlCol="0"/>
          <a:lstStyle/>
          <a:p>
            <a:endParaRPr/>
          </a:p>
        </p:txBody>
      </p:sp>
      <p:sp>
        <p:nvSpPr>
          <p:cNvPr id="170" name="object 170"/>
          <p:cNvSpPr/>
          <p:nvPr/>
        </p:nvSpPr>
        <p:spPr>
          <a:xfrm>
            <a:off x="14030304" y="2448712"/>
            <a:ext cx="77470" cy="32384"/>
          </a:xfrm>
          <a:custGeom>
            <a:avLst/>
            <a:gdLst/>
            <a:ahLst/>
            <a:cxnLst/>
            <a:rect l="l" t="t" r="r" b="b"/>
            <a:pathLst>
              <a:path w="77469" h="32385">
                <a:moveTo>
                  <a:pt x="57407" y="4698"/>
                </a:moveTo>
                <a:lnTo>
                  <a:pt x="56920" y="4317"/>
                </a:lnTo>
                <a:lnTo>
                  <a:pt x="52978" y="4317"/>
                </a:lnTo>
                <a:lnTo>
                  <a:pt x="53336" y="3936"/>
                </a:lnTo>
                <a:lnTo>
                  <a:pt x="53754" y="3809"/>
                </a:lnTo>
                <a:lnTo>
                  <a:pt x="55131" y="761"/>
                </a:lnTo>
                <a:lnTo>
                  <a:pt x="59010" y="0"/>
                </a:lnTo>
                <a:lnTo>
                  <a:pt x="55964" y="3047"/>
                </a:lnTo>
                <a:lnTo>
                  <a:pt x="57525" y="3047"/>
                </a:lnTo>
                <a:lnTo>
                  <a:pt x="57502" y="3428"/>
                </a:lnTo>
                <a:lnTo>
                  <a:pt x="57215" y="3428"/>
                </a:lnTo>
                <a:lnTo>
                  <a:pt x="57404" y="3809"/>
                </a:lnTo>
                <a:lnTo>
                  <a:pt x="57407" y="4698"/>
                </a:lnTo>
                <a:close/>
              </a:path>
              <a:path w="77469" h="32385">
                <a:moveTo>
                  <a:pt x="68919" y="2285"/>
                </a:moveTo>
                <a:lnTo>
                  <a:pt x="62594" y="2285"/>
                </a:lnTo>
                <a:lnTo>
                  <a:pt x="63191" y="1904"/>
                </a:lnTo>
                <a:lnTo>
                  <a:pt x="63848" y="1650"/>
                </a:lnTo>
                <a:lnTo>
                  <a:pt x="64096" y="761"/>
                </a:lnTo>
                <a:lnTo>
                  <a:pt x="67193" y="253"/>
                </a:lnTo>
                <a:lnTo>
                  <a:pt x="68919" y="2285"/>
                </a:lnTo>
                <a:close/>
              </a:path>
              <a:path w="77469" h="32385">
                <a:moveTo>
                  <a:pt x="69854" y="5206"/>
                </a:moveTo>
                <a:lnTo>
                  <a:pt x="58174" y="5206"/>
                </a:lnTo>
                <a:lnTo>
                  <a:pt x="57467" y="3936"/>
                </a:lnTo>
                <a:lnTo>
                  <a:pt x="57502" y="3428"/>
                </a:lnTo>
                <a:lnTo>
                  <a:pt x="60876" y="1904"/>
                </a:lnTo>
                <a:lnTo>
                  <a:pt x="60434" y="1904"/>
                </a:lnTo>
                <a:lnTo>
                  <a:pt x="62594" y="2285"/>
                </a:lnTo>
                <a:lnTo>
                  <a:pt x="68919" y="2285"/>
                </a:lnTo>
                <a:lnTo>
                  <a:pt x="69224" y="2666"/>
                </a:lnTo>
                <a:lnTo>
                  <a:pt x="69318" y="3047"/>
                </a:lnTo>
                <a:lnTo>
                  <a:pt x="69413" y="3428"/>
                </a:lnTo>
                <a:lnTo>
                  <a:pt x="69539" y="3936"/>
                </a:lnTo>
                <a:lnTo>
                  <a:pt x="69633" y="4317"/>
                </a:lnTo>
                <a:lnTo>
                  <a:pt x="69728" y="4698"/>
                </a:lnTo>
                <a:lnTo>
                  <a:pt x="69854" y="5206"/>
                </a:lnTo>
                <a:close/>
              </a:path>
              <a:path w="77469" h="32385">
                <a:moveTo>
                  <a:pt x="76514" y="5714"/>
                </a:moveTo>
                <a:lnTo>
                  <a:pt x="70180" y="5714"/>
                </a:lnTo>
                <a:lnTo>
                  <a:pt x="75018" y="2285"/>
                </a:lnTo>
                <a:lnTo>
                  <a:pt x="74261" y="2285"/>
                </a:lnTo>
                <a:lnTo>
                  <a:pt x="75993" y="2666"/>
                </a:lnTo>
                <a:lnTo>
                  <a:pt x="76573" y="2666"/>
                </a:lnTo>
                <a:lnTo>
                  <a:pt x="76514" y="5714"/>
                </a:lnTo>
                <a:close/>
              </a:path>
              <a:path w="77469" h="32385">
                <a:moveTo>
                  <a:pt x="50460" y="9778"/>
                </a:moveTo>
                <a:lnTo>
                  <a:pt x="43422" y="9778"/>
                </a:lnTo>
                <a:lnTo>
                  <a:pt x="44736" y="8381"/>
                </a:lnTo>
                <a:lnTo>
                  <a:pt x="46229" y="7365"/>
                </a:lnTo>
                <a:lnTo>
                  <a:pt x="47901" y="6984"/>
                </a:lnTo>
                <a:lnTo>
                  <a:pt x="48858" y="4317"/>
                </a:lnTo>
                <a:lnTo>
                  <a:pt x="49143" y="4317"/>
                </a:lnTo>
                <a:lnTo>
                  <a:pt x="51457" y="3428"/>
                </a:lnTo>
                <a:lnTo>
                  <a:pt x="51084" y="3428"/>
                </a:lnTo>
                <a:lnTo>
                  <a:pt x="51842" y="5714"/>
                </a:lnTo>
                <a:lnTo>
                  <a:pt x="50460" y="9778"/>
                </a:lnTo>
                <a:close/>
              </a:path>
              <a:path w="77469" h="32385">
                <a:moveTo>
                  <a:pt x="57476" y="3809"/>
                </a:moveTo>
                <a:lnTo>
                  <a:pt x="57217" y="3428"/>
                </a:lnTo>
                <a:lnTo>
                  <a:pt x="57502" y="3428"/>
                </a:lnTo>
                <a:lnTo>
                  <a:pt x="57476" y="3809"/>
                </a:lnTo>
                <a:close/>
              </a:path>
              <a:path w="77469" h="32385">
                <a:moveTo>
                  <a:pt x="56909" y="7722"/>
                </a:moveTo>
                <a:lnTo>
                  <a:pt x="52585" y="7722"/>
                </a:lnTo>
                <a:lnTo>
                  <a:pt x="51842" y="5714"/>
                </a:lnTo>
                <a:lnTo>
                  <a:pt x="52177" y="4698"/>
                </a:lnTo>
                <a:lnTo>
                  <a:pt x="52303" y="4317"/>
                </a:lnTo>
                <a:lnTo>
                  <a:pt x="56920" y="4317"/>
                </a:lnTo>
                <a:lnTo>
                  <a:pt x="56798" y="6476"/>
                </a:lnTo>
                <a:lnTo>
                  <a:pt x="56744" y="7365"/>
                </a:lnTo>
                <a:lnTo>
                  <a:pt x="56909" y="7722"/>
                </a:lnTo>
                <a:close/>
              </a:path>
              <a:path w="77469" h="32385">
                <a:moveTo>
                  <a:pt x="57174" y="7722"/>
                </a:moveTo>
                <a:lnTo>
                  <a:pt x="56977" y="7722"/>
                </a:lnTo>
                <a:lnTo>
                  <a:pt x="56920" y="4317"/>
                </a:lnTo>
                <a:lnTo>
                  <a:pt x="57407" y="4698"/>
                </a:lnTo>
                <a:lnTo>
                  <a:pt x="57327" y="5714"/>
                </a:lnTo>
                <a:lnTo>
                  <a:pt x="57229" y="6984"/>
                </a:lnTo>
                <a:lnTo>
                  <a:pt x="57174" y="7722"/>
                </a:lnTo>
                <a:close/>
              </a:path>
              <a:path w="77469" h="32385">
                <a:moveTo>
                  <a:pt x="65763" y="11683"/>
                </a:moveTo>
                <a:lnTo>
                  <a:pt x="49812" y="11683"/>
                </a:lnTo>
                <a:lnTo>
                  <a:pt x="52715" y="7722"/>
                </a:lnTo>
                <a:lnTo>
                  <a:pt x="57175" y="7722"/>
                </a:lnTo>
                <a:lnTo>
                  <a:pt x="57203" y="7365"/>
                </a:lnTo>
                <a:lnTo>
                  <a:pt x="57328" y="5714"/>
                </a:lnTo>
                <a:lnTo>
                  <a:pt x="57407" y="4698"/>
                </a:lnTo>
                <a:lnTo>
                  <a:pt x="58174" y="5206"/>
                </a:lnTo>
                <a:lnTo>
                  <a:pt x="69854" y="5206"/>
                </a:lnTo>
                <a:lnTo>
                  <a:pt x="69971" y="5714"/>
                </a:lnTo>
                <a:lnTo>
                  <a:pt x="76514" y="5714"/>
                </a:lnTo>
                <a:lnTo>
                  <a:pt x="76455" y="8889"/>
                </a:lnTo>
                <a:lnTo>
                  <a:pt x="67262" y="8889"/>
                </a:lnTo>
                <a:lnTo>
                  <a:pt x="65461" y="9778"/>
                </a:lnTo>
                <a:lnTo>
                  <a:pt x="65604" y="10667"/>
                </a:lnTo>
                <a:lnTo>
                  <a:pt x="65726" y="11429"/>
                </a:lnTo>
                <a:lnTo>
                  <a:pt x="65763" y="11683"/>
                </a:lnTo>
                <a:close/>
              </a:path>
              <a:path w="77469" h="32385">
                <a:moveTo>
                  <a:pt x="47251" y="13588"/>
                </a:moveTo>
                <a:lnTo>
                  <a:pt x="30700" y="13588"/>
                </a:lnTo>
                <a:lnTo>
                  <a:pt x="33387" y="9778"/>
                </a:lnTo>
                <a:lnTo>
                  <a:pt x="35119" y="9397"/>
                </a:lnTo>
                <a:lnTo>
                  <a:pt x="36732" y="6476"/>
                </a:lnTo>
                <a:lnTo>
                  <a:pt x="43183" y="5206"/>
                </a:lnTo>
                <a:lnTo>
                  <a:pt x="43293" y="7365"/>
                </a:lnTo>
                <a:lnTo>
                  <a:pt x="43402" y="9397"/>
                </a:lnTo>
                <a:lnTo>
                  <a:pt x="43422" y="9778"/>
                </a:lnTo>
                <a:lnTo>
                  <a:pt x="50460" y="9778"/>
                </a:lnTo>
                <a:lnTo>
                  <a:pt x="49899" y="11429"/>
                </a:lnTo>
                <a:lnTo>
                  <a:pt x="46348" y="11429"/>
                </a:lnTo>
                <a:lnTo>
                  <a:pt x="47145" y="13334"/>
                </a:lnTo>
                <a:lnTo>
                  <a:pt x="47251" y="13588"/>
                </a:lnTo>
                <a:close/>
              </a:path>
              <a:path w="77469" h="32385">
                <a:moveTo>
                  <a:pt x="49993" y="11429"/>
                </a:moveTo>
                <a:lnTo>
                  <a:pt x="50074" y="10921"/>
                </a:lnTo>
                <a:lnTo>
                  <a:pt x="51842" y="5714"/>
                </a:lnTo>
                <a:lnTo>
                  <a:pt x="52399" y="7365"/>
                </a:lnTo>
                <a:lnTo>
                  <a:pt x="52519" y="7722"/>
                </a:lnTo>
                <a:lnTo>
                  <a:pt x="52703" y="7722"/>
                </a:lnTo>
                <a:lnTo>
                  <a:pt x="49993" y="11429"/>
                </a:lnTo>
                <a:close/>
              </a:path>
              <a:path w="77469" h="32385">
                <a:moveTo>
                  <a:pt x="25784" y="8127"/>
                </a:moveTo>
                <a:lnTo>
                  <a:pt x="23532" y="8127"/>
                </a:lnTo>
                <a:lnTo>
                  <a:pt x="24906" y="7365"/>
                </a:lnTo>
                <a:lnTo>
                  <a:pt x="25784" y="8127"/>
                </a:lnTo>
                <a:close/>
              </a:path>
              <a:path w="77469" h="32385">
                <a:moveTo>
                  <a:pt x="29430" y="12953"/>
                </a:moveTo>
                <a:lnTo>
                  <a:pt x="21561" y="12953"/>
                </a:lnTo>
                <a:lnTo>
                  <a:pt x="20393" y="10921"/>
                </a:lnTo>
                <a:lnTo>
                  <a:pt x="20438" y="8889"/>
                </a:lnTo>
                <a:lnTo>
                  <a:pt x="20562" y="7722"/>
                </a:lnTo>
                <a:lnTo>
                  <a:pt x="18763" y="7722"/>
                </a:lnTo>
                <a:lnTo>
                  <a:pt x="23532" y="8127"/>
                </a:lnTo>
                <a:lnTo>
                  <a:pt x="25784" y="8127"/>
                </a:lnTo>
                <a:lnTo>
                  <a:pt x="26459" y="8889"/>
                </a:lnTo>
                <a:lnTo>
                  <a:pt x="27474" y="8889"/>
                </a:lnTo>
                <a:lnTo>
                  <a:pt x="28273" y="11429"/>
                </a:lnTo>
                <a:lnTo>
                  <a:pt x="28353" y="11683"/>
                </a:lnTo>
                <a:lnTo>
                  <a:pt x="28433" y="11937"/>
                </a:lnTo>
                <a:lnTo>
                  <a:pt x="28494" y="12132"/>
                </a:lnTo>
                <a:lnTo>
                  <a:pt x="28593" y="12445"/>
                </a:lnTo>
                <a:lnTo>
                  <a:pt x="29430" y="12953"/>
                </a:lnTo>
                <a:close/>
              </a:path>
              <a:path w="77469" h="32385">
                <a:moveTo>
                  <a:pt x="68529" y="13588"/>
                </a:moveTo>
                <a:lnTo>
                  <a:pt x="67611" y="13588"/>
                </a:lnTo>
                <a:lnTo>
                  <a:pt x="67593" y="12953"/>
                </a:lnTo>
                <a:lnTo>
                  <a:pt x="67469" y="11429"/>
                </a:lnTo>
                <a:lnTo>
                  <a:pt x="67367" y="10667"/>
                </a:lnTo>
                <a:lnTo>
                  <a:pt x="67248" y="9778"/>
                </a:lnTo>
                <a:lnTo>
                  <a:pt x="67124" y="8889"/>
                </a:lnTo>
                <a:lnTo>
                  <a:pt x="73883" y="8889"/>
                </a:lnTo>
                <a:lnTo>
                  <a:pt x="73747" y="9397"/>
                </a:lnTo>
                <a:lnTo>
                  <a:pt x="68209" y="9397"/>
                </a:lnTo>
                <a:lnTo>
                  <a:pt x="69990" y="12445"/>
                </a:lnTo>
                <a:lnTo>
                  <a:pt x="72748" y="12953"/>
                </a:lnTo>
                <a:lnTo>
                  <a:pt x="72246" y="13334"/>
                </a:lnTo>
                <a:lnTo>
                  <a:pt x="68567" y="13334"/>
                </a:lnTo>
                <a:lnTo>
                  <a:pt x="68529" y="13588"/>
                </a:lnTo>
                <a:close/>
              </a:path>
              <a:path w="77469" h="32385">
                <a:moveTo>
                  <a:pt x="73501" y="12572"/>
                </a:moveTo>
                <a:lnTo>
                  <a:pt x="72569" y="12572"/>
                </a:lnTo>
                <a:lnTo>
                  <a:pt x="72390" y="12445"/>
                </a:lnTo>
                <a:lnTo>
                  <a:pt x="75201" y="9778"/>
                </a:lnTo>
                <a:lnTo>
                  <a:pt x="75048" y="9778"/>
                </a:lnTo>
                <a:lnTo>
                  <a:pt x="73689" y="8889"/>
                </a:lnTo>
                <a:lnTo>
                  <a:pt x="76507" y="8889"/>
                </a:lnTo>
                <a:lnTo>
                  <a:pt x="77242" y="9778"/>
                </a:lnTo>
                <a:lnTo>
                  <a:pt x="77227" y="10921"/>
                </a:lnTo>
                <a:lnTo>
                  <a:pt x="76451" y="11937"/>
                </a:lnTo>
                <a:lnTo>
                  <a:pt x="76242" y="12445"/>
                </a:lnTo>
                <a:lnTo>
                  <a:pt x="73883" y="12445"/>
                </a:lnTo>
                <a:lnTo>
                  <a:pt x="73501" y="12572"/>
                </a:lnTo>
                <a:close/>
              </a:path>
              <a:path w="77469" h="32385">
                <a:moveTo>
                  <a:pt x="72793" y="11937"/>
                </a:moveTo>
                <a:lnTo>
                  <a:pt x="72509" y="11937"/>
                </a:lnTo>
                <a:lnTo>
                  <a:pt x="68209" y="9397"/>
                </a:lnTo>
                <a:lnTo>
                  <a:pt x="73747" y="9397"/>
                </a:lnTo>
                <a:lnTo>
                  <a:pt x="72984" y="11429"/>
                </a:lnTo>
                <a:lnTo>
                  <a:pt x="72889" y="11683"/>
                </a:lnTo>
                <a:lnTo>
                  <a:pt x="72793" y="11937"/>
                </a:lnTo>
                <a:close/>
              </a:path>
              <a:path w="77469" h="32385">
                <a:moveTo>
                  <a:pt x="375" y="19049"/>
                </a:moveTo>
                <a:lnTo>
                  <a:pt x="187" y="18795"/>
                </a:lnTo>
                <a:lnTo>
                  <a:pt x="3" y="18414"/>
                </a:lnTo>
                <a:lnTo>
                  <a:pt x="43" y="17017"/>
                </a:lnTo>
                <a:lnTo>
                  <a:pt x="2256" y="10921"/>
                </a:lnTo>
                <a:lnTo>
                  <a:pt x="2760" y="10921"/>
                </a:lnTo>
                <a:lnTo>
                  <a:pt x="7718" y="9778"/>
                </a:lnTo>
                <a:lnTo>
                  <a:pt x="7074" y="9778"/>
                </a:lnTo>
                <a:lnTo>
                  <a:pt x="10793" y="14858"/>
                </a:lnTo>
                <a:lnTo>
                  <a:pt x="10600" y="14858"/>
                </a:lnTo>
                <a:lnTo>
                  <a:pt x="8900" y="17017"/>
                </a:lnTo>
                <a:lnTo>
                  <a:pt x="2553" y="17017"/>
                </a:lnTo>
                <a:lnTo>
                  <a:pt x="375" y="19049"/>
                </a:lnTo>
                <a:close/>
              </a:path>
              <a:path w="77469" h="32385">
                <a:moveTo>
                  <a:pt x="66044" y="14350"/>
                </a:moveTo>
                <a:lnTo>
                  <a:pt x="65839" y="14096"/>
                </a:lnTo>
                <a:lnTo>
                  <a:pt x="65340" y="12953"/>
                </a:lnTo>
                <a:lnTo>
                  <a:pt x="48558" y="12953"/>
                </a:lnTo>
                <a:lnTo>
                  <a:pt x="46348" y="11429"/>
                </a:lnTo>
                <a:lnTo>
                  <a:pt x="49893" y="11429"/>
                </a:lnTo>
                <a:lnTo>
                  <a:pt x="49803" y="11683"/>
                </a:lnTo>
                <a:lnTo>
                  <a:pt x="65763" y="11683"/>
                </a:lnTo>
                <a:lnTo>
                  <a:pt x="65882" y="12445"/>
                </a:lnTo>
                <a:lnTo>
                  <a:pt x="65947" y="12953"/>
                </a:lnTo>
                <a:lnTo>
                  <a:pt x="66044" y="14350"/>
                </a:lnTo>
                <a:close/>
              </a:path>
              <a:path w="77469" h="32385">
                <a:moveTo>
                  <a:pt x="72720" y="12132"/>
                </a:moveTo>
                <a:lnTo>
                  <a:pt x="72793" y="11937"/>
                </a:lnTo>
                <a:lnTo>
                  <a:pt x="72925" y="11937"/>
                </a:lnTo>
                <a:lnTo>
                  <a:pt x="72720" y="12132"/>
                </a:lnTo>
                <a:close/>
              </a:path>
              <a:path w="77469" h="32385">
                <a:moveTo>
                  <a:pt x="40592" y="17779"/>
                </a:moveTo>
                <a:lnTo>
                  <a:pt x="39573" y="17779"/>
                </a:lnTo>
                <a:lnTo>
                  <a:pt x="38072" y="17017"/>
                </a:lnTo>
                <a:lnTo>
                  <a:pt x="15827" y="17017"/>
                </a:lnTo>
                <a:lnTo>
                  <a:pt x="16902" y="15874"/>
                </a:lnTo>
                <a:lnTo>
                  <a:pt x="17742" y="14858"/>
                </a:lnTo>
                <a:lnTo>
                  <a:pt x="17803" y="12572"/>
                </a:lnTo>
                <a:lnTo>
                  <a:pt x="18918" y="12572"/>
                </a:lnTo>
                <a:lnTo>
                  <a:pt x="19590" y="12445"/>
                </a:lnTo>
                <a:lnTo>
                  <a:pt x="21561" y="12953"/>
                </a:lnTo>
                <a:lnTo>
                  <a:pt x="29430" y="12953"/>
                </a:lnTo>
                <a:lnTo>
                  <a:pt x="30700" y="13588"/>
                </a:lnTo>
                <a:lnTo>
                  <a:pt x="47277" y="13588"/>
                </a:lnTo>
                <a:lnTo>
                  <a:pt x="47209" y="14350"/>
                </a:lnTo>
                <a:lnTo>
                  <a:pt x="45990" y="14350"/>
                </a:lnTo>
                <a:lnTo>
                  <a:pt x="43454" y="15874"/>
                </a:lnTo>
                <a:lnTo>
                  <a:pt x="43198" y="15874"/>
                </a:lnTo>
                <a:lnTo>
                  <a:pt x="43332" y="16255"/>
                </a:lnTo>
                <a:lnTo>
                  <a:pt x="39718" y="16255"/>
                </a:lnTo>
                <a:lnTo>
                  <a:pt x="40074" y="17017"/>
                </a:lnTo>
                <a:lnTo>
                  <a:pt x="40592" y="17779"/>
                </a:lnTo>
                <a:close/>
              </a:path>
              <a:path w="77469" h="32385">
                <a:moveTo>
                  <a:pt x="73982" y="14858"/>
                </a:moveTo>
                <a:lnTo>
                  <a:pt x="68258" y="14858"/>
                </a:lnTo>
                <a:lnTo>
                  <a:pt x="68366" y="14350"/>
                </a:lnTo>
                <a:lnTo>
                  <a:pt x="74743" y="14350"/>
                </a:lnTo>
                <a:lnTo>
                  <a:pt x="75374" y="12953"/>
                </a:lnTo>
                <a:lnTo>
                  <a:pt x="75029" y="12953"/>
                </a:lnTo>
                <a:lnTo>
                  <a:pt x="73883" y="12445"/>
                </a:lnTo>
                <a:lnTo>
                  <a:pt x="76242" y="12445"/>
                </a:lnTo>
                <a:lnTo>
                  <a:pt x="75955" y="12953"/>
                </a:lnTo>
                <a:lnTo>
                  <a:pt x="75845" y="13334"/>
                </a:lnTo>
                <a:lnTo>
                  <a:pt x="76451" y="14096"/>
                </a:lnTo>
                <a:lnTo>
                  <a:pt x="73982" y="14858"/>
                </a:lnTo>
                <a:close/>
              </a:path>
              <a:path w="77469" h="32385">
                <a:moveTo>
                  <a:pt x="44258" y="21589"/>
                </a:moveTo>
                <a:lnTo>
                  <a:pt x="46609" y="15874"/>
                </a:lnTo>
                <a:lnTo>
                  <a:pt x="64196" y="14858"/>
                </a:lnTo>
                <a:lnTo>
                  <a:pt x="63371" y="14350"/>
                </a:lnTo>
                <a:lnTo>
                  <a:pt x="47027" y="14858"/>
                </a:lnTo>
                <a:lnTo>
                  <a:pt x="47483" y="14096"/>
                </a:lnTo>
                <a:lnTo>
                  <a:pt x="47596" y="13334"/>
                </a:lnTo>
                <a:lnTo>
                  <a:pt x="47748" y="12953"/>
                </a:lnTo>
                <a:lnTo>
                  <a:pt x="65335" y="12953"/>
                </a:lnTo>
                <a:lnTo>
                  <a:pt x="65499" y="13334"/>
                </a:lnTo>
                <a:lnTo>
                  <a:pt x="65608" y="13588"/>
                </a:lnTo>
                <a:lnTo>
                  <a:pt x="65717" y="13842"/>
                </a:lnTo>
                <a:lnTo>
                  <a:pt x="65826" y="14096"/>
                </a:lnTo>
                <a:lnTo>
                  <a:pt x="65935" y="14350"/>
                </a:lnTo>
                <a:lnTo>
                  <a:pt x="47483" y="14096"/>
                </a:lnTo>
                <a:lnTo>
                  <a:pt x="47318" y="14350"/>
                </a:lnTo>
                <a:lnTo>
                  <a:pt x="66181" y="14858"/>
                </a:lnTo>
                <a:lnTo>
                  <a:pt x="55905" y="14858"/>
                </a:lnTo>
                <a:lnTo>
                  <a:pt x="55110" y="17017"/>
                </a:lnTo>
                <a:lnTo>
                  <a:pt x="47770" y="17017"/>
                </a:lnTo>
                <a:lnTo>
                  <a:pt x="47626" y="17779"/>
                </a:lnTo>
                <a:lnTo>
                  <a:pt x="47507" y="18414"/>
                </a:lnTo>
                <a:lnTo>
                  <a:pt x="47387" y="19049"/>
                </a:lnTo>
                <a:lnTo>
                  <a:pt x="47316" y="19430"/>
                </a:lnTo>
                <a:lnTo>
                  <a:pt x="47244" y="19811"/>
                </a:lnTo>
                <a:lnTo>
                  <a:pt x="46350" y="20359"/>
                </a:lnTo>
                <a:lnTo>
                  <a:pt x="44258" y="21589"/>
                </a:lnTo>
                <a:close/>
              </a:path>
              <a:path w="77469" h="32385">
                <a:moveTo>
                  <a:pt x="68258" y="14858"/>
                </a:moveTo>
                <a:lnTo>
                  <a:pt x="66239" y="14858"/>
                </a:lnTo>
                <a:lnTo>
                  <a:pt x="66166" y="14350"/>
                </a:lnTo>
                <a:lnTo>
                  <a:pt x="66097" y="13842"/>
                </a:lnTo>
                <a:lnTo>
                  <a:pt x="65976" y="12953"/>
                </a:lnTo>
                <a:lnTo>
                  <a:pt x="65405" y="12953"/>
                </a:lnTo>
                <a:lnTo>
                  <a:pt x="67611" y="13588"/>
                </a:lnTo>
                <a:lnTo>
                  <a:pt x="68529" y="13588"/>
                </a:lnTo>
                <a:lnTo>
                  <a:pt x="68420" y="14096"/>
                </a:lnTo>
                <a:lnTo>
                  <a:pt x="68366" y="14350"/>
                </a:lnTo>
                <a:lnTo>
                  <a:pt x="68258" y="14858"/>
                </a:lnTo>
                <a:close/>
              </a:path>
              <a:path w="77469" h="32385">
                <a:moveTo>
                  <a:pt x="71099" y="14350"/>
                </a:moveTo>
                <a:lnTo>
                  <a:pt x="70790" y="14350"/>
                </a:lnTo>
                <a:lnTo>
                  <a:pt x="69463" y="13334"/>
                </a:lnTo>
                <a:lnTo>
                  <a:pt x="72246" y="13334"/>
                </a:lnTo>
                <a:lnTo>
                  <a:pt x="71099" y="14350"/>
                </a:lnTo>
                <a:close/>
              </a:path>
              <a:path w="77469" h="32385">
                <a:moveTo>
                  <a:pt x="47331" y="14350"/>
                </a:moveTo>
                <a:lnTo>
                  <a:pt x="47393" y="13842"/>
                </a:lnTo>
                <a:lnTo>
                  <a:pt x="47483" y="14096"/>
                </a:lnTo>
                <a:lnTo>
                  <a:pt x="47331" y="14350"/>
                </a:lnTo>
                <a:close/>
              </a:path>
              <a:path w="77469" h="32385">
                <a:moveTo>
                  <a:pt x="47025" y="14858"/>
                </a:moveTo>
                <a:lnTo>
                  <a:pt x="45990" y="14350"/>
                </a:lnTo>
                <a:lnTo>
                  <a:pt x="47209" y="14350"/>
                </a:lnTo>
                <a:lnTo>
                  <a:pt x="47025" y="14858"/>
                </a:lnTo>
                <a:close/>
              </a:path>
              <a:path w="77469" h="32385">
                <a:moveTo>
                  <a:pt x="55905" y="14858"/>
                </a:moveTo>
                <a:lnTo>
                  <a:pt x="47318" y="14350"/>
                </a:lnTo>
                <a:lnTo>
                  <a:pt x="47483" y="14096"/>
                </a:lnTo>
                <a:lnTo>
                  <a:pt x="58174" y="14350"/>
                </a:lnTo>
                <a:lnTo>
                  <a:pt x="55905" y="14858"/>
                </a:lnTo>
                <a:close/>
              </a:path>
              <a:path w="77469" h="32385">
                <a:moveTo>
                  <a:pt x="56920" y="14858"/>
                </a:moveTo>
                <a:lnTo>
                  <a:pt x="55905" y="14858"/>
                </a:lnTo>
                <a:lnTo>
                  <a:pt x="58174" y="14350"/>
                </a:lnTo>
                <a:lnTo>
                  <a:pt x="57159" y="14350"/>
                </a:lnTo>
                <a:lnTo>
                  <a:pt x="56920" y="14858"/>
                </a:lnTo>
                <a:close/>
              </a:path>
              <a:path w="77469" h="32385">
                <a:moveTo>
                  <a:pt x="62654" y="19811"/>
                </a:moveTo>
                <a:lnTo>
                  <a:pt x="57159" y="16255"/>
                </a:lnTo>
                <a:lnTo>
                  <a:pt x="56442" y="15874"/>
                </a:lnTo>
                <a:lnTo>
                  <a:pt x="57159" y="14350"/>
                </a:lnTo>
                <a:lnTo>
                  <a:pt x="63371" y="14350"/>
                </a:lnTo>
                <a:lnTo>
                  <a:pt x="62549" y="14858"/>
                </a:lnTo>
                <a:lnTo>
                  <a:pt x="60802" y="15874"/>
                </a:lnTo>
                <a:lnTo>
                  <a:pt x="62654" y="19811"/>
                </a:lnTo>
                <a:close/>
              </a:path>
              <a:path w="77469" h="32385">
                <a:moveTo>
                  <a:pt x="64196" y="14858"/>
                </a:moveTo>
                <a:lnTo>
                  <a:pt x="62528" y="14858"/>
                </a:lnTo>
                <a:lnTo>
                  <a:pt x="63391" y="14350"/>
                </a:lnTo>
                <a:lnTo>
                  <a:pt x="64196" y="14858"/>
                </a:lnTo>
                <a:close/>
              </a:path>
              <a:path w="77469" h="32385">
                <a:moveTo>
                  <a:pt x="68042" y="15874"/>
                </a:moveTo>
                <a:lnTo>
                  <a:pt x="66069" y="14858"/>
                </a:lnTo>
                <a:lnTo>
                  <a:pt x="66044" y="14350"/>
                </a:lnTo>
                <a:lnTo>
                  <a:pt x="66239" y="14858"/>
                </a:lnTo>
                <a:lnTo>
                  <a:pt x="68258" y="14858"/>
                </a:lnTo>
                <a:lnTo>
                  <a:pt x="68042" y="15874"/>
                </a:lnTo>
                <a:close/>
              </a:path>
              <a:path w="77469" h="32385">
                <a:moveTo>
                  <a:pt x="74513" y="14858"/>
                </a:moveTo>
                <a:lnTo>
                  <a:pt x="73982" y="14858"/>
                </a:lnTo>
                <a:lnTo>
                  <a:pt x="75628" y="14350"/>
                </a:lnTo>
                <a:lnTo>
                  <a:pt x="74743" y="14350"/>
                </a:lnTo>
                <a:lnTo>
                  <a:pt x="74513" y="14858"/>
                </a:lnTo>
                <a:close/>
              </a:path>
              <a:path w="77469" h="32385">
                <a:moveTo>
                  <a:pt x="66467" y="16255"/>
                </a:moveTo>
                <a:lnTo>
                  <a:pt x="64196" y="14858"/>
                </a:lnTo>
                <a:lnTo>
                  <a:pt x="66150" y="14858"/>
                </a:lnTo>
                <a:lnTo>
                  <a:pt x="66394" y="15874"/>
                </a:lnTo>
                <a:lnTo>
                  <a:pt x="66467" y="16255"/>
                </a:lnTo>
                <a:close/>
              </a:path>
              <a:path w="77469" h="32385">
                <a:moveTo>
                  <a:pt x="43899" y="17779"/>
                </a:moveTo>
                <a:lnTo>
                  <a:pt x="41735" y="17779"/>
                </a:lnTo>
                <a:lnTo>
                  <a:pt x="36195" y="17017"/>
                </a:lnTo>
                <a:lnTo>
                  <a:pt x="42291" y="17017"/>
                </a:lnTo>
                <a:lnTo>
                  <a:pt x="39718" y="16255"/>
                </a:lnTo>
                <a:lnTo>
                  <a:pt x="43332" y="16255"/>
                </a:lnTo>
                <a:lnTo>
                  <a:pt x="43899" y="17779"/>
                </a:lnTo>
                <a:close/>
              </a:path>
              <a:path w="77469" h="32385">
                <a:moveTo>
                  <a:pt x="1472" y="29082"/>
                </a:moveTo>
                <a:lnTo>
                  <a:pt x="1327" y="29082"/>
                </a:lnTo>
                <a:lnTo>
                  <a:pt x="0" y="28066"/>
                </a:lnTo>
                <a:lnTo>
                  <a:pt x="0" y="19430"/>
                </a:lnTo>
                <a:lnTo>
                  <a:pt x="2559" y="17017"/>
                </a:lnTo>
                <a:lnTo>
                  <a:pt x="1182" y="17017"/>
                </a:lnTo>
                <a:lnTo>
                  <a:pt x="3762" y="18033"/>
                </a:lnTo>
                <a:lnTo>
                  <a:pt x="3774" y="18287"/>
                </a:lnTo>
                <a:lnTo>
                  <a:pt x="2209" y="18287"/>
                </a:lnTo>
                <a:lnTo>
                  <a:pt x="1134" y="19049"/>
                </a:lnTo>
                <a:lnTo>
                  <a:pt x="2767" y="19049"/>
                </a:lnTo>
                <a:lnTo>
                  <a:pt x="3882" y="20573"/>
                </a:lnTo>
                <a:lnTo>
                  <a:pt x="27060" y="20573"/>
                </a:lnTo>
                <a:lnTo>
                  <a:pt x="26873" y="21177"/>
                </a:lnTo>
                <a:lnTo>
                  <a:pt x="6665" y="21177"/>
                </a:lnTo>
                <a:lnTo>
                  <a:pt x="1015" y="26161"/>
                </a:lnTo>
                <a:lnTo>
                  <a:pt x="1113" y="26796"/>
                </a:lnTo>
                <a:lnTo>
                  <a:pt x="1210" y="27431"/>
                </a:lnTo>
                <a:lnTo>
                  <a:pt x="1308" y="28066"/>
                </a:lnTo>
                <a:lnTo>
                  <a:pt x="1430" y="28828"/>
                </a:lnTo>
                <a:lnTo>
                  <a:pt x="1472" y="29082"/>
                </a:lnTo>
                <a:close/>
              </a:path>
              <a:path w="77469" h="32385">
                <a:moveTo>
                  <a:pt x="27060" y="20573"/>
                </a:moveTo>
                <a:lnTo>
                  <a:pt x="3882" y="20573"/>
                </a:lnTo>
                <a:lnTo>
                  <a:pt x="3762" y="18033"/>
                </a:lnTo>
                <a:lnTo>
                  <a:pt x="1209" y="17017"/>
                </a:lnTo>
                <a:lnTo>
                  <a:pt x="8894" y="17017"/>
                </a:lnTo>
                <a:lnTo>
                  <a:pt x="7525" y="18795"/>
                </a:lnTo>
                <a:lnTo>
                  <a:pt x="27614" y="18795"/>
                </a:lnTo>
                <a:lnTo>
                  <a:pt x="27127" y="20359"/>
                </a:lnTo>
                <a:lnTo>
                  <a:pt x="27060" y="20573"/>
                </a:lnTo>
                <a:close/>
              </a:path>
              <a:path w="77469" h="32385">
                <a:moveTo>
                  <a:pt x="12561" y="17779"/>
                </a:moveTo>
                <a:lnTo>
                  <a:pt x="8300" y="17779"/>
                </a:lnTo>
                <a:lnTo>
                  <a:pt x="8900" y="17017"/>
                </a:lnTo>
                <a:lnTo>
                  <a:pt x="16337" y="17017"/>
                </a:lnTo>
                <a:lnTo>
                  <a:pt x="12561" y="17779"/>
                </a:lnTo>
                <a:close/>
              </a:path>
              <a:path w="77469" h="32385">
                <a:moveTo>
                  <a:pt x="27614" y="18795"/>
                </a:moveTo>
                <a:lnTo>
                  <a:pt x="7525" y="18795"/>
                </a:lnTo>
                <a:lnTo>
                  <a:pt x="16337" y="17017"/>
                </a:lnTo>
                <a:lnTo>
                  <a:pt x="28131" y="17017"/>
                </a:lnTo>
                <a:lnTo>
                  <a:pt x="27910" y="17779"/>
                </a:lnTo>
                <a:lnTo>
                  <a:pt x="27836" y="18033"/>
                </a:lnTo>
                <a:lnTo>
                  <a:pt x="27762" y="18287"/>
                </a:lnTo>
                <a:lnTo>
                  <a:pt x="27614" y="18795"/>
                </a:lnTo>
                <a:close/>
              </a:path>
              <a:path w="77469" h="32385">
                <a:moveTo>
                  <a:pt x="31049" y="17779"/>
                </a:moveTo>
                <a:lnTo>
                  <a:pt x="27910" y="17779"/>
                </a:lnTo>
                <a:lnTo>
                  <a:pt x="28131" y="17017"/>
                </a:lnTo>
                <a:lnTo>
                  <a:pt x="49617" y="17017"/>
                </a:lnTo>
                <a:lnTo>
                  <a:pt x="31049" y="17779"/>
                </a:lnTo>
                <a:close/>
              </a:path>
              <a:path w="77469" h="32385">
                <a:moveTo>
                  <a:pt x="32301" y="17779"/>
                </a:moveTo>
                <a:lnTo>
                  <a:pt x="31049" y="17779"/>
                </a:lnTo>
                <a:lnTo>
                  <a:pt x="49617" y="17017"/>
                </a:lnTo>
                <a:lnTo>
                  <a:pt x="28131" y="17017"/>
                </a:lnTo>
                <a:lnTo>
                  <a:pt x="32301" y="17779"/>
                </a:lnTo>
                <a:close/>
              </a:path>
              <a:path w="77469" h="32385">
                <a:moveTo>
                  <a:pt x="36847" y="20359"/>
                </a:moveTo>
                <a:lnTo>
                  <a:pt x="35776" y="18414"/>
                </a:lnTo>
                <a:lnTo>
                  <a:pt x="28131" y="17017"/>
                </a:lnTo>
                <a:lnTo>
                  <a:pt x="36218" y="17017"/>
                </a:lnTo>
                <a:lnTo>
                  <a:pt x="36362" y="17779"/>
                </a:lnTo>
                <a:lnTo>
                  <a:pt x="36481" y="18414"/>
                </a:lnTo>
                <a:lnTo>
                  <a:pt x="36601" y="19049"/>
                </a:lnTo>
                <a:lnTo>
                  <a:pt x="36672" y="19430"/>
                </a:lnTo>
                <a:lnTo>
                  <a:pt x="36744" y="19811"/>
                </a:lnTo>
                <a:lnTo>
                  <a:pt x="36847" y="20359"/>
                </a:lnTo>
                <a:close/>
              </a:path>
              <a:path w="77469" h="32385">
                <a:moveTo>
                  <a:pt x="38732" y="17779"/>
                </a:moveTo>
                <a:lnTo>
                  <a:pt x="36362" y="17779"/>
                </a:lnTo>
                <a:lnTo>
                  <a:pt x="36218" y="17017"/>
                </a:lnTo>
                <a:lnTo>
                  <a:pt x="39197" y="17017"/>
                </a:lnTo>
                <a:lnTo>
                  <a:pt x="38732" y="17779"/>
                </a:lnTo>
                <a:close/>
              </a:path>
              <a:path w="77469" h="32385">
                <a:moveTo>
                  <a:pt x="42645" y="22097"/>
                </a:moveTo>
                <a:lnTo>
                  <a:pt x="38787" y="19811"/>
                </a:lnTo>
                <a:lnTo>
                  <a:pt x="36907" y="19811"/>
                </a:lnTo>
                <a:lnTo>
                  <a:pt x="38732" y="17779"/>
                </a:lnTo>
                <a:lnTo>
                  <a:pt x="39197" y="17017"/>
                </a:lnTo>
                <a:lnTo>
                  <a:pt x="38072" y="17017"/>
                </a:lnTo>
                <a:lnTo>
                  <a:pt x="42075" y="19049"/>
                </a:lnTo>
                <a:lnTo>
                  <a:pt x="42147" y="19430"/>
                </a:lnTo>
                <a:lnTo>
                  <a:pt x="42218" y="19811"/>
                </a:lnTo>
                <a:lnTo>
                  <a:pt x="42320" y="20359"/>
                </a:lnTo>
                <a:lnTo>
                  <a:pt x="42360" y="20573"/>
                </a:lnTo>
                <a:lnTo>
                  <a:pt x="42473" y="21177"/>
                </a:lnTo>
                <a:lnTo>
                  <a:pt x="42550" y="21589"/>
                </a:lnTo>
                <a:lnTo>
                  <a:pt x="42645" y="22097"/>
                </a:lnTo>
                <a:close/>
              </a:path>
              <a:path w="77469" h="32385">
                <a:moveTo>
                  <a:pt x="41735" y="17779"/>
                </a:moveTo>
                <a:lnTo>
                  <a:pt x="40495" y="17779"/>
                </a:lnTo>
                <a:lnTo>
                  <a:pt x="40171" y="17017"/>
                </a:lnTo>
                <a:lnTo>
                  <a:pt x="36195" y="17017"/>
                </a:lnTo>
                <a:lnTo>
                  <a:pt x="41735" y="17779"/>
                </a:lnTo>
                <a:close/>
              </a:path>
              <a:path w="77469" h="32385">
                <a:moveTo>
                  <a:pt x="44863" y="17779"/>
                </a:moveTo>
                <a:lnTo>
                  <a:pt x="43899" y="17779"/>
                </a:lnTo>
                <a:lnTo>
                  <a:pt x="43616" y="17017"/>
                </a:lnTo>
                <a:lnTo>
                  <a:pt x="42291" y="17017"/>
                </a:lnTo>
                <a:lnTo>
                  <a:pt x="44863" y="17779"/>
                </a:lnTo>
                <a:close/>
              </a:path>
              <a:path w="77469" h="32385">
                <a:moveTo>
                  <a:pt x="45825" y="17779"/>
                </a:moveTo>
                <a:lnTo>
                  <a:pt x="44863" y="17779"/>
                </a:lnTo>
                <a:lnTo>
                  <a:pt x="42291" y="17017"/>
                </a:lnTo>
                <a:lnTo>
                  <a:pt x="46139" y="17017"/>
                </a:lnTo>
                <a:lnTo>
                  <a:pt x="45825" y="17779"/>
                </a:lnTo>
                <a:close/>
              </a:path>
              <a:path w="77469" h="32385">
                <a:moveTo>
                  <a:pt x="52410" y="17779"/>
                </a:moveTo>
                <a:lnTo>
                  <a:pt x="47626" y="17779"/>
                </a:lnTo>
                <a:lnTo>
                  <a:pt x="47770" y="17017"/>
                </a:lnTo>
                <a:lnTo>
                  <a:pt x="52157" y="17017"/>
                </a:lnTo>
                <a:lnTo>
                  <a:pt x="52410" y="17779"/>
                </a:lnTo>
                <a:close/>
              </a:path>
              <a:path w="77469" h="32385">
                <a:moveTo>
                  <a:pt x="53608" y="21177"/>
                </a:moveTo>
                <a:lnTo>
                  <a:pt x="53336" y="20573"/>
                </a:lnTo>
                <a:lnTo>
                  <a:pt x="52157" y="17017"/>
                </a:lnTo>
                <a:lnTo>
                  <a:pt x="55060" y="17017"/>
                </a:lnTo>
                <a:lnTo>
                  <a:pt x="53608" y="21177"/>
                </a:lnTo>
                <a:close/>
              </a:path>
              <a:path w="77469" h="32385">
                <a:moveTo>
                  <a:pt x="59514" y="17779"/>
                </a:moveTo>
                <a:lnTo>
                  <a:pt x="54794" y="17779"/>
                </a:lnTo>
                <a:lnTo>
                  <a:pt x="55060" y="17017"/>
                </a:lnTo>
                <a:lnTo>
                  <a:pt x="58336" y="17017"/>
                </a:lnTo>
                <a:lnTo>
                  <a:pt x="59514" y="17779"/>
                </a:lnTo>
                <a:close/>
              </a:path>
              <a:path w="77469" h="32385">
                <a:moveTo>
                  <a:pt x="2738" y="19049"/>
                </a:moveTo>
                <a:lnTo>
                  <a:pt x="1134" y="19049"/>
                </a:lnTo>
                <a:lnTo>
                  <a:pt x="2209" y="18287"/>
                </a:lnTo>
                <a:lnTo>
                  <a:pt x="2738" y="19049"/>
                </a:lnTo>
                <a:close/>
              </a:path>
              <a:path w="77469" h="32385">
                <a:moveTo>
                  <a:pt x="3882" y="20573"/>
                </a:moveTo>
                <a:lnTo>
                  <a:pt x="3064" y="19430"/>
                </a:lnTo>
                <a:lnTo>
                  <a:pt x="2302" y="18414"/>
                </a:lnTo>
                <a:lnTo>
                  <a:pt x="3774" y="18287"/>
                </a:lnTo>
                <a:lnTo>
                  <a:pt x="3882" y="20573"/>
                </a:lnTo>
                <a:close/>
              </a:path>
              <a:path w="77469" h="32385">
                <a:moveTo>
                  <a:pt x="38642" y="23619"/>
                </a:moveTo>
                <a:lnTo>
                  <a:pt x="36965" y="20573"/>
                </a:lnTo>
                <a:lnTo>
                  <a:pt x="36847" y="20359"/>
                </a:lnTo>
                <a:lnTo>
                  <a:pt x="36744" y="19811"/>
                </a:lnTo>
                <a:lnTo>
                  <a:pt x="39014" y="19811"/>
                </a:lnTo>
                <a:lnTo>
                  <a:pt x="38940" y="20573"/>
                </a:lnTo>
                <a:lnTo>
                  <a:pt x="38840" y="21589"/>
                </a:lnTo>
                <a:lnTo>
                  <a:pt x="38791" y="22097"/>
                </a:lnTo>
                <a:lnTo>
                  <a:pt x="38666" y="23367"/>
                </a:lnTo>
                <a:lnTo>
                  <a:pt x="38642" y="23619"/>
                </a:lnTo>
                <a:close/>
              </a:path>
              <a:path w="77469" h="32385">
                <a:moveTo>
                  <a:pt x="4959" y="26161"/>
                </a:moveTo>
                <a:lnTo>
                  <a:pt x="4976" y="25780"/>
                </a:lnTo>
                <a:lnTo>
                  <a:pt x="6640" y="21177"/>
                </a:lnTo>
                <a:lnTo>
                  <a:pt x="20108" y="21177"/>
                </a:lnTo>
                <a:lnTo>
                  <a:pt x="15563" y="21589"/>
                </a:lnTo>
                <a:lnTo>
                  <a:pt x="16962" y="21589"/>
                </a:lnTo>
                <a:lnTo>
                  <a:pt x="16962" y="23367"/>
                </a:lnTo>
                <a:lnTo>
                  <a:pt x="13976" y="23367"/>
                </a:lnTo>
                <a:lnTo>
                  <a:pt x="12557" y="23619"/>
                </a:lnTo>
                <a:lnTo>
                  <a:pt x="11679" y="25780"/>
                </a:lnTo>
                <a:lnTo>
                  <a:pt x="5135" y="25780"/>
                </a:lnTo>
                <a:lnTo>
                  <a:pt x="4959" y="26161"/>
                </a:lnTo>
                <a:close/>
              </a:path>
              <a:path w="77469" h="32385">
                <a:moveTo>
                  <a:pt x="19530" y="27304"/>
                </a:moveTo>
                <a:lnTo>
                  <a:pt x="20682" y="25399"/>
                </a:lnTo>
                <a:lnTo>
                  <a:pt x="19937" y="25399"/>
                </a:lnTo>
                <a:lnTo>
                  <a:pt x="17261" y="24891"/>
                </a:lnTo>
                <a:lnTo>
                  <a:pt x="19731" y="21177"/>
                </a:lnTo>
                <a:lnTo>
                  <a:pt x="26828" y="21177"/>
                </a:lnTo>
                <a:lnTo>
                  <a:pt x="26705" y="21589"/>
                </a:lnTo>
                <a:lnTo>
                  <a:pt x="22873" y="21589"/>
                </a:lnTo>
                <a:lnTo>
                  <a:pt x="24376" y="24891"/>
                </a:lnTo>
                <a:lnTo>
                  <a:pt x="24492" y="25145"/>
                </a:lnTo>
                <a:lnTo>
                  <a:pt x="24607" y="25399"/>
                </a:lnTo>
                <a:lnTo>
                  <a:pt x="24056" y="26796"/>
                </a:lnTo>
                <a:lnTo>
                  <a:pt x="19530" y="27304"/>
                </a:lnTo>
                <a:close/>
              </a:path>
              <a:path w="77469" h="32385">
                <a:moveTo>
                  <a:pt x="26101" y="23619"/>
                </a:moveTo>
                <a:lnTo>
                  <a:pt x="23009" y="21589"/>
                </a:lnTo>
                <a:lnTo>
                  <a:pt x="26705" y="21589"/>
                </a:lnTo>
                <a:lnTo>
                  <a:pt x="26176" y="23367"/>
                </a:lnTo>
                <a:lnTo>
                  <a:pt x="26101" y="23619"/>
                </a:lnTo>
                <a:close/>
              </a:path>
              <a:path w="77469" h="32385">
                <a:moveTo>
                  <a:pt x="16962" y="26415"/>
                </a:moveTo>
                <a:lnTo>
                  <a:pt x="16783" y="26415"/>
                </a:lnTo>
                <a:lnTo>
                  <a:pt x="15887" y="25780"/>
                </a:lnTo>
                <a:lnTo>
                  <a:pt x="13379" y="25780"/>
                </a:lnTo>
                <a:lnTo>
                  <a:pt x="12901" y="25145"/>
                </a:lnTo>
                <a:lnTo>
                  <a:pt x="13976" y="23367"/>
                </a:lnTo>
                <a:lnTo>
                  <a:pt x="16962" y="23367"/>
                </a:lnTo>
                <a:lnTo>
                  <a:pt x="16962" y="26415"/>
                </a:lnTo>
                <a:close/>
              </a:path>
              <a:path w="77469" h="32385">
                <a:moveTo>
                  <a:pt x="11268" y="26796"/>
                </a:moveTo>
                <a:lnTo>
                  <a:pt x="10810" y="26415"/>
                </a:lnTo>
                <a:lnTo>
                  <a:pt x="3643" y="25780"/>
                </a:lnTo>
                <a:lnTo>
                  <a:pt x="20307" y="25780"/>
                </a:lnTo>
                <a:lnTo>
                  <a:pt x="10273" y="26161"/>
                </a:lnTo>
                <a:lnTo>
                  <a:pt x="11525" y="26161"/>
                </a:lnTo>
                <a:lnTo>
                  <a:pt x="11268" y="26796"/>
                </a:lnTo>
                <a:close/>
              </a:path>
              <a:path w="77469" h="32385">
                <a:moveTo>
                  <a:pt x="13737" y="26161"/>
                </a:moveTo>
                <a:lnTo>
                  <a:pt x="11525" y="26161"/>
                </a:lnTo>
                <a:lnTo>
                  <a:pt x="11680" y="25780"/>
                </a:lnTo>
                <a:lnTo>
                  <a:pt x="13379" y="25780"/>
                </a:lnTo>
                <a:lnTo>
                  <a:pt x="13737" y="26161"/>
                </a:lnTo>
                <a:close/>
              </a:path>
              <a:path w="77469" h="32385">
                <a:moveTo>
                  <a:pt x="4666" y="26796"/>
                </a:moveTo>
                <a:lnTo>
                  <a:pt x="4715" y="26415"/>
                </a:lnTo>
                <a:lnTo>
                  <a:pt x="4842" y="26415"/>
                </a:lnTo>
                <a:lnTo>
                  <a:pt x="4666" y="26796"/>
                </a:lnTo>
                <a:close/>
              </a:path>
              <a:path w="77469" h="32385">
                <a:moveTo>
                  <a:pt x="14255" y="29590"/>
                </a:moveTo>
                <a:lnTo>
                  <a:pt x="11049" y="29590"/>
                </a:lnTo>
                <a:lnTo>
                  <a:pt x="11046" y="28066"/>
                </a:lnTo>
                <a:lnTo>
                  <a:pt x="14036" y="26415"/>
                </a:lnTo>
                <a:lnTo>
                  <a:pt x="14752" y="27304"/>
                </a:lnTo>
                <a:lnTo>
                  <a:pt x="14586" y="28066"/>
                </a:lnTo>
                <a:lnTo>
                  <a:pt x="14503" y="28447"/>
                </a:lnTo>
                <a:lnTo>
                  <a:pt x="14420" y="28828"/>
                </a:lnTo>
                <a:lnTo>
                  <a:pt x="14365" y="29082"/>
                </a:lnTo>
                <a:lnTo>
                  <a:pt x="14255" y="29590"/>
                </a:lnTo>
                <a:close/>
              </a:path>
              <a:path w="77469" h="32385">
                <a:moveTo>
                  <a:pt x="8122" y="28828"/>
                </a:moveTo>
                <a:lnTo>
                  <a:pt x="6779" y="28447"/>
                </a:lnTo>
                <a:lnTo>
                  <a:pt x="6010" y="28447"/>
                </a:lnTo>
                <a:lnTo>
                  <a:pt x="5923" y="27431"/>
                </a:lnTo>
                <a:lnTo>
                  <a:pt x="8839" y="27304"/>
                </a:lnTo>
                <a:lnTo>
                  <a:pt x="8182" y="28447"/>
                </a:lnTo>
                <a:lnTo>
                  <a:pt x="8122" y="28828"/>
                </a:lnTo>
                <a:close/>
              </a:path>
              <a:path w="77469" h="32385">
                <a:moveTo>
                  <a:pt x="11046" y="28066"/>
                </a:moveTo>
                <a:lnTo>
                  <a:pt x="10744" y="28066"/>
                </a:lnTo>
                <a:lnTo>
                  <a:pt x="11008" y="27431"/>
                </a:lnTo>
                <a:lnTo>
                  <a:pt x="11046" y="28066"/>
                </a:lnTo>
                <a:close/>
              </a:path>
              <a:path w="77469" h="32385">
                <a:moveTo>
                  <a:pt x="6043" y="28828"/>
                </a:moveTo>
                <a:lnTo>
                  <a:pt x="4837" y="28828"/>
                </a:lnTo>
                <a:lnTo>
                  <a:pt x="8421" y="28447"/>
                </a:lnTo>
                <a:lnTo>
                  <a:pt x="6010" y="28447"/>
                </a:lnTo>
                <a:lnTo>
                  <a:pt x="6043" y="28828"/>
                </a:lnTo>
                <a:close/>
              </a:path>
              <a:path w="77469" h="32385">
                <a:moveTo>
                  <a:pt x="7585" y="32130"/>
                </a:moveTo>
                <a:lnTo>
                  <a:pt x="7878" y="30352"/>
                </a:lnTo>
                <a:lnTo>
                  <a:pt x="7999" y="29590"/>
                </a:lnTo>
                <a:lnTo>
                  <a:pt x="8122" y="28828"/>
                </a:lnTo>
                <a:lnTo>
                  <a:pt x="8959" y="29082"/>
                </a:lnTo>
                <a:lnTo>
                  <a:pt x="10412" y="29082"/>
                </a:lnTo>
                <a:lnTo>
                  <a:pt x="11049" y="29590"/>
                </a:lnTo>
                <a:lnTo>
                  <a:pt x="13125" y="29590"/>
                </a:lnTo>
                <a:lnTo>
                  <a:pt x="11159" y="30098"/>
                </a:lnTo>
                <a:lnTo>
                  <a:pt x="7585" y="32130"/>
                </a:lnTo>
                <a:close/>
              </a:path>
              <a:path w="77469" h="32385">
                <a:moveTo>
                  <a:pt x="10412" y="29082"/>
                </a:moveTo>
                <a:lnTo>
                  <a:pt x="8959" y="29082"/>
                </a:lnTo>
                <a:lnTo>
                  <a:pt x="10093" y="28828"/>
                </a:lnTo>
                <a:lnTo>
                  <a:pt x="10412" y="29082"/>
                </a:lnTo>
                <a:close/>
              </a:path>
              <a:path w="77469" h="32385">
                <a:moveTo>
                  <a:pt x="13976" y="30352"/>
                </a:moveTo>
                <a:lnTo>
                  <a:pt x="13116" y="29844"/>
                </a:lnTo>
                <a:lnTo>
                  <a:pt x="14180" y="29844"/>
                </a:lnTo>
                <a:lnTo>
                  <a:pt x="14095" y="30098"/>
                </a:lnTo>
                <a:lnTo>
                  <a:pt x="13976" y="30352"/>
                </a:lnTo>
                <a:close/>
              </a:path>
            </a:pathLst>
          </a:custGeom>
          <a:solidFill>
            <a:srgbClr val="E73BAB"/>
          </a:solidFill>
        </p:spPr>
        <p:txBody>
          <a:bodyPr wrap="square" lIns="0" tIns="0" rIns="0" bIns="0" rtlCol="0"/>
          <a:lstStyle/>
          <a:p>
            <a:endParaRPr/>
          </a:p>
        </p:txBody>
      </p:sp>
      <p:sp>
        <p:nvSpPr>
          <p:cNvPr id="171" name="object 171"/>
          <p:cNvSpPr/>
          <p:nvPr/>
        </p:nvSpPr>
        <p:spPr>
          <a:xfrm>
            <a:off x="14536134" y="1939234"/>
            <a:ext cx="64769" cy="23495"/>
          </a:xfrm>
          <a:custGeom>
            <a:avLst/>
            <a:gdLst/>
            <a:ahLst/>
            <a:cxnLst/>
            <a:rect l="l" t="t" r="r" b="b"/>
            <a:pathLst>
              <a:path w="64769" h="23494">
                <a:moveTo>
                  <a:pt x="58836" y="5733"/>
                </a:moveTo>
                <a:lnTo>
                  <a:pt x="9083" y="5733"/>
                </a:lnTo>
                <a:lnTo>
                  <a:pt x="9083" y="0"/>
                </a:lnTo>
                <a:lnTo>
                  <a:pt x="9621" y="0"/>
                </a:lnTo>
                <a:lnTo>
                  <a:pt x="11054" y="836"/>
                </a:lnTo>
                <a:lnTo>
                  <a:pt x="10931" y="2807"/>
                </a:lnTo>
                <a:lnTo>
                  <a:pt x="10875" y="3703"/>
                </a:lnTo>
                <a:lnTo>
                  <a:pt x="56089" y="3703"/>
                </a:lnTo>
                <a:lnTo>
                  <a:pt x="59016" y="4419"/>
                </a:lnTo>
                <a:lnTo>
                  <a:pt x="59016" y="5549"/>
                </a:lnTo>
                <a:lnTo>
                  <a:pt x="58836" y="5733"/>
                </a:lnTo>
                <a:close/>
              </a:path>
              <a:path w="64769" h="23494">
                <a:moveTo>
                  <a:pt x="56089" y="3703"/>
                </a:moveTo>
                <a:lnTo>
                  <a:pt x="10875" y="3703"/>
                </a:lnTo>
                <a:lnTo>
                  <a:pt x="11831" y="3404"/>
                </a:lnTo>
                <a:lnTo>
                  <a:pt x="14041" y="0"/>
                </a:lnTo>
                <a:lnTo>
                  <a:pt x="62659" y="0"/>
                </a:lnTo>
                <a:lnTo>
                  <a:pt x="61820" y="1791"/>
                </a:lnTo>
                <a:lnTo>
                  <a:pt x="59016" y="2209"/>
                </a:lnTo>
                <a:lnTo>
                  <a:pt x="56089" y="3703"/>
                </a:lnTo>
                <a:close/>
              </a:path>
              <a:path w="64769" h="23494">
                <a:moveTo>
                  <a:pt x="61489" y="2998"/>
                </a:moveTo>
                <a:lnTo>
                  <a:pt x="61345" y="2807"/>
                </a:lnTo>
                <a:lnTo>
                  <a:pt x="61820" y="1791"/>
                </a:lnTo>
                <a:lnTo>
                  <a:pt x="62659" y="1791"/>
                </a:lnTo>
                <a:lnTo>
                  <a:pt x="61489" y="2998"/>
                </a:lnTo>
                <a:close/>
              </a:path>
              <a:path w="64769" h="23494">
                <a:moveTo>
                  <a:pt x="60138" y="5733"/>
                </a:moveTo>
                <a:lnTo>
                  <a:pt x="59016" y="5733"/>
                </a:lnTo>
                <a:lnTo>
                  <a:pt x="59016" y="5549"/>
                </a:lnTo>
                <a:lnTo>
                  <a:pt x="61489" y="2998"/>
                </a:lnTo>
                <a:lnTo>
                  <a:pt x="63413" y="5549"/>
                </a:lnTo>
                <a:lnTo>
                  <a:pt x="60767" y="5549"/>
                </a:lnTo>
                <a:lnTo>
                  <a:pt x="60138" y="5733"/>
                </a:lnTo>
                <a:close/>
              </a:path>
              <a:path w="64769" h="23494">
                <a:moveTo>
                  <a:pt x="2632" y="12005"/>
                </a:moveTo>
                <a:lnTo>
                  <a:pt x="345" y="4419"/>
                </a:lnTo>
                <a:lnTo>
                  <a:pt x="0" y="4419"/>
                </a:lnTo>
                <a:lnTo>
                  <a:pt x="7993" y="5733"/>
                </a:lnTo>
                <a:lnTo>
                  <a:pt x="55381" y="5733"/>
                </a:lnTo>
                <a:lnTo>
                  <a:pt x="51669" y="6629"/>
                </a:lnTo>
                <a:lnTo>
                  <a:pt x="8024" y="6629"/>
                </a:lnTo>
                <a:lnTo>
                  <a:pt x="5529" y="9108"/>
                </a:lnTo>
                <a:lnTo>
                  <a:pt x="4695" y="10093"/>
                </a:lnTo>
                <a:lnTo>
                  <a:pt x="4402" y="10273"/>
                </a:lnTo>
                <a:lnTo>
                  <a:pt x="2632" y="12005"/>
                </a:lnTo>
                <a:close/>
              </a:path>
              <a:path w="64769" h="23494">
                <a:moveTo>
                  <a:pt x="55484" y="10273"/>
                </a:moveTo>
                <a:lnTo>
                  <a:pt x="53313" y="8343"/>
                </a:lnTo>
                <a:lnTo>
                  <a:pt x="53453" y="8343"/>
                </a:lnTo>
                <a:lnTo>
                  <a:pt x="55173" y="5733"/>
                </a:lnTo>
                <a:lnTo>
                  <a:pt x="58836" y="5733"/>
                </a:lnTo>
                <a:lnTo>
                  <a:pt x="59016" y="5549"/>
                </a:lnTo>
                <a:lnTo>
                  <a:pt x="59016" y="6211"/>
                </a:lnTo>
                <a:lnTo>
                  <a:pt x="55484" y="10273"/>
                </a:lnTo>
                <a:close/>
              </a:path>
              <a:path w="64769" h="23494">
                <a:moveTo>
                  <a:pt x="62189" y="8343"/>
                </a:moveTo>
                <a:lnTo>
                  <a:pt x="61758" y="8343"/>
                </a:lnTo>
                <a:lnTo>
                  <a:pt x="62062" y="7346"/>
                </a:lnTo>
                <a:lnTo>
                  <a:pt x="60744" y="5549"/>
                </a:lnTo>
                <a:lnTo>
                  <a:pt x="63413" y="5549"/>
                </a:lnTo>
                <a:lnTo>
                  <a:pt x="64092" y="6450"/>
                </a:lnTo>
                <a:lnTo>
                  <a:pt x="64152" y="7884"/>
                </a:lnTo>
                <a:lnTo>
                  <a:pt x="62189" y="8343"/>
                </a:lnTo>
                <a:close/>
              </a:path>
              <a:path w="64769" h="23494">
                <a:moveTo>
                  <a:pt x="31794" y="16186"/>
                </a:moveTo>
                <a:lnTo>
                  <a:pt x="6501" y="16186"/>
                </a:lnTo>
                <a:lnTo>
                  <a:pt x="12607" y="10273"/>
                </a:lnTo>
                <a:lnTo>
                  <a:pt x="7871" y="6629"/>
                </a:lnTo>
                <a:lnTo>
                  <a:pt x="51669" y="6629"/>
                </a:lnTo>
                <a:lnTo>
                  <a:pt x="51701" y="8804"/>
                </a:lnTo>
                <a:lnTo>
                  <a:pt x="47189" y="8804"/>
                </a:lnTo>
                <a:lnTo>
                  <a:pt x="49356" y="10093"/>
                </a:lnTo>
                <a:lnTo>
                  <a:pt x="44676" y="10093"/>
                </a:lnTo>
                <a:lnTo>
                  <a:pt x="43806" y="11766"/>
                </a:lnTo>
                <a:lnTo>
                  <a:pt x="40679" y="11766"/>
                </a:lnTo>
                <a:lnTo>
                  <a:pt x="41191" y="13856"/>
                </a:lnTo>
                <a:lnTo>
                  <a:pt x="41308" y="14334"/>
                </a:lnTo>
                <a:lnTo>
                  <a:pt x="31242" y="14334"/>
                </a:lnTo>
                <a:lnTo>
                  <a:pt x="31598" y="15529"/>
                </a:lnTo>
                <a:lnTo>
                  <a:pt x="31709" y="15898"/>
                </a:lnTo>
                <a:lnTo>
                  <a:pt x="31794" y="16186"/>
                </a:lnTo>
                <a:close/>
              </a:path>
              <a:path w="64769" h="23494">
                <a:moveTo>
                  <a:pt x="62659" y="10273"/>
                </a:moveTo>
                <a:lnTo>
                  <a:pt x="61226" y="10093"/>
                </a:lnTo>
                <a:lnTo>
                  <a:pt x="61416" y="9466"/>
                </a:lnTo>
                <a:lnTo>
                  <a:pt x="61525" y="9108"/>
                </a:lnTo>
                <a:lnTo>
                  <a:pt x="61618" y="8804"/>
                </a:lnTo>
                <a:lnTo>
                  <a:pt x="61664" y="8654"/>
                </a:lnTo>
                <a:lnTo>
                  <a:pt x="61758" y="8343"/>
                </a:lnTo>
                <a:lnTo>
                  <a:pt x="61829" y="8654"/>
                </a:lnTo>
                <a:lnTo>
                  <a:pt x="62567" y="10093"/>
                </a:lnTo>
                <a:lnTo>
                  <a:pt x="62659" y="10273"/>
                </a:lnTo>
                <a:close/>
              </a:path>
              <a:path w="64769" h="23494">
                <a:moveTo>
                  <a:pt x="50967" y="14693"/>
                </a:moveTo>
                <a:lnTo>
                  <a:pt x="50833" y="14334"/>
                </a:lnTo>
                <a:lnTo>
                  <a:pt x="50526" y="13259"/>
                </a:lnTo>
                <a:lnTo>
                  <a:pt x="50406" y="12841"/>
                </a:lnTo>
                <a:lnTo>
                  <a:pt x="50355" y="10930"/>
                </a:lnTo>
                <a:lnTo>
                  <a:pt x="50773" y="9466"/>
                </a:lnTo>
                <a:lnTo>
                  <a:pt x="50875" y="9108"/>
                </a:lnTo>
                <a:lnTo>
                  <a:pt x="50962" y="8804"/>
                </a:lnTo>
                <a:lnTo>
                  <a:pt x="51669" y="8804"/>
                </a:lnTo>
                <a:lnTo>
                  <a:pt x="51669" y="10930"/>
                </a:lnTo>
                <a:lnTo>
                  <a:pt x="51143" y="10930"/>
                </a:lnTo>
                <a:lnTo>
                  <a:pt x="52720" y="11288"/>
                </a:lnTo>
                <a:lnTo>
                  <a:pt x="54421" y="11288"/>
                </a:lnTo>
                <a:lnTo>
                  <a:pt x="54443" y="11766"/>
                </a:lnTo>
                <a:lnTo>
                  <a:pt x="51684" y="11766"/>
                </a:lnTo>
                <a:lnTo>
                  <a:pt x="51172" y="13856"/>
                </a:lnTo>
                <a:lnTo>
                  <a:pt x="51055" y="14334"/>
                </a:lnTo>
                <a:lnTo>
                  <a:pt x="50967" y="14693"/>
                </a:lnTo>
                <a:close/>
              </a:path>
              <a:path w="64769" h="23494">
                <a:moveTo>
                  <a:pt x="54421" y="11288"/>
                </a:moveTo>
                <a:lnTo>
                  <a:pt x="52954" y="11288"/>
                </a:lnTo>
                <a:lnTo>
                  <a:pt x="51742" y="8804"/>
                </a:lnTo>
                <a:lnTo>
                  <a:pt x="51558" y="8804"/>
                </a:lnTo>
                <a:lnTo>
                  <a:pt x="53160" y="9466"/>
                </a:lnTo>
                <a:lnTo>
                  <a:pt x="54859" y="10093"/>
                </a:lnTo>
                <a:lnTo>
                  <a:pt x="54365" y="10093"/>
                </a:lnTo>
                <a:lnTo>
                  <a:pt x="54421" y="11288"/>
                </a:lnTo>
                <a:close/>
              </a:path>
              <a:path w="64769" h="23494">
                <a:moveTo>
                  <a:pt x="6312" y="16186"/>
                </a:moveTo>
                <a:lnTo>
                  <a:pt x="3170" y="16186"/>
                </a:lnTo>
                <a:lnTo>
                  <a:pt x="3026" y="15898"/>
                </a:lnTo>
                <a:lnTo>
                  <a:pt x="4681" y="14693"/>
                </a:lnTo>
                <a:lnTo>
                  <a:pt x="4258" y="13259"/>
                </a:lnTo>
                <a:lnTo>
                  <a:pt x="3708" y="11288"/>
                </a:lnTo>
                <a:lnTo>
                  <a:pt x="4544" y="10273"/>
                </a:lnTo>
                <a:lnTo>
                  <a:pt x="4585" y="10093"/>
                </a:lnTo>
                <a:lnTo>
                  <a:pt x="5226" y="9466"/>
                </a:lnTo>
                <a:lnTo>
                  <a:pt x="5349" y="13259"/>
                </a:lnTo>
                <a:lnTo>
                  <a:pt x="5377" y="13856"/>
                </a:lnTo>
                <a:lnTo>
                  <a:pt x="7019" y="13856"/>
                </a:lnTo>
                <a:lnTo>
                  <a:pt x="6512" y="15529"/>
                </a:lnTo>
                <a:lnTo>
                  <a:pt x="6400" y="15898"/>
                </a:lnTo>
                <a:lnTo>
                  <a:pt x="6312" y="16186"/>
                </a:lnTo>
                <a:close/>
              </a:path>
              <a:path w="64769" h="23494">
                <a:moveTo>
                  <a:pt x="7019" y="13856"/>
                </a:moveTo>
                <a:lnTo>
                  <a:pt x="5442" y="13856"/>
                </a:lnTo>
                <a:lnTo>
                  <a:pt x="7052" y="12303"/>
                </a:lnTo>
                <a:lnTo>
                  <a:pt x="7004" y="12005"/>
                </a:lnTo>
                <a:lnTo>
                  <a:pt x="6887" y="11288"/>
                </a:lnTo>
                <a:lnTo>
                  <a:pt x="6829" y="10930"/>
                </a:lnTo>
                <a:lnTo>
                  <a:pt x="6722" y="10273"/>
                </a:lnTo>
                <a:lnTo>
                  <a:pt x="6693" y="10093"/>
                </a:lnTo>
                <a:lnTo>
                  <a:pt x="6590" y="9466"/>
                </a:lnTo>
                <a:lnTo>
                  <a:pt x="8352" y="9466"/>
                </a:lnTo>
                <a:lnTo>
                  <a:pt x="7019" y="13856"/>
                </a:lnTo>
                <a:close/>
              </a:path>
              <a:path w="64769" h="23494">
                <a:moveTo>
                  <a:pt x="47667" y="12483"/>
                </a:moveTo>
                <a:lnTo>
                  <a:pt x="45061" y="10093"/>
                </a:lnTo>
                <a:lnTo>
                  <a:pt x="49356" y="10093"/>
                </a:lnTo>
                <a:lnTo>
                  <a:pt x="49657" y="10273"/>
                </a:lnTo>
                <a:lnTo>
                  <a:pt x="49816" y="10273"/>
                </a:lnTo>
                <a:lnTo>
                  <a:pt x="47667" y="12483"/>
                </a:lnTo>
                <a:close/>
              </a:path>
              <a:path w="64769" h="23494">
                <a:moveTo>
                  <a:pt x="43247" y="12841"/>
                </a:moveTo>
                <a:lnTo>
                  <a:pt x="40679" y="11766"/>
                </a:lnTo>
                <a:lnTo>
                  <a:pt x="43806" y="11766"/>
                </a:lnTo>
                <a:lnTo>
                  <a:pt x="43247" y="12841"/>
                </a:lnTo>
                <a:close/>
              </a:path>
              <a:path w="64769" h="23494">
                <a:moveTo>
                  <a:pt x="55372" y="13259"/>
                </a:moveTo>
                <a:lnTo>
                  <a:pt x="51515" y="11766"/>
                </a:lnTo>
                <a:lnTo>
                  <a:pt x="54443" y="11766"/>
                </a:lnTo>
                <a:lnTo>
                  <a:pt x="54476" y="12483"/>
                </a:lnTo>
                <a:lnTo>
                  <a:pt x="55372" y="13259"/>
                </a:lnTo>
                <a:close/>
              </a:path>
              <a:path w="64769" h="23494">
                <a:moveTo>
                  <a:pt x="32099" y="15898"/>
                </a:moveTo>
                <a:lnTo>
                  <a:pt x="31242" y="14334"/>
                </a:lnTo>
                <a:lnTo>
                  <a:pt x="41308" y="14334"/>
                </a:lnTo>
                <a:lnTo>
                  <a:pt x="41396" y="14693"/>
                </a:lnTo>
                <a:lnTo>
                  <a:pt x="32556" y="14693"/>
                </a:lnTo>
                <a:lnTo>
                  <a:pt x="32099" y="15898"/>
                </a:lnTo>
                <a:close/>
              </a:path>
              <a:path w="64769" h="23494">
                <a:moveTo>
                  <a:pt x="31983" y="16186"/>
                </a:moveTo>
                <a:lnTo>
                  <a:pt x="31794" y="16186"/>
                </a:lnTo>
                <a:lnTo>
                  <a:pt x="31456" y="15051"/>
                </a:lnTo>
                <a:lnTo>
                  <a:pt x="31349" y="14693"/>
                </a:lnTo>
                <a:lnTo>
                  <a:pt x="31635" y="15051"/>
                </a:lnTo>
                <a:lnTo>
                  <a:pt x="32099" y="15898"/>
                </a:lnTo>
                <a:lnTo>
                  <a:pt x="31983" y="16186"/>
                </a:lnTo>
                <a:close/>
              </a:path>
              <a:path w="64769" h="23494">
                <a:moveTo>
                  <a:pt x="37602" y="16186"/>
                </a:moveTo>
                <a:lnTo>
                  <a:pt x="34049" y="16186"/>
                </a:lnTo>
                <a:lnTo>
                  <a:pt x="33810" y="15529"/>
                </a:lnTo>
                <a:lnTo>
                  <a:pt x="33333" y="15051"/>
                </a:lnTo>
                <a:lnTo>
                  <a:pt x="32556" y="14693"/>
                </a:lnTo>
                <a:lnTo>
                  <a:pt x="36976" y="14693"/>
                </a:lnTo>
                <a:lnTo>
                  <a:pt x="37481" y="15898"/>
                </a:lnTo>
                <a:lnTo>
                  <a:pt x="37602" y="16186"/>
                </a:lnTo>
                <a:close/>
              </a:path>
              <a:path w="64769" h="23494">
                <a:moveTo>
                  <a:pt x="32833" y="17237"/>
                </a:moveTo>
                <a:lnTo>
                  <a:pt x="31601" y="16186"/>
                </a:lnTo>
                <a:lnTo>
                  <a:pt x="31985" y="16186"/>
                </a:lnTo>
                <a:lnTo>
                  <a:pt x="32204" y="15898"/>
                </a:lnTo>
                <a:lnTo>
                  <a:pt x="32257" y="16186"/>
                </a:lnTo>
                <a:lnTo>
                  <a:pt x="32833" y="17237"/>
                </a:lnTo>
                <a:close/>
              </a:path>
              <a:path w="64769" h="23494">
                <a:moveTo>
                  <a:pt x="38171" y="20725"/>
                </a:moveTo>
                <a:lnTo>
                  <a:pt x="34885" y="20367"/>
                </a:lnTo>
                <a:lnTo>
                  <a:pt x="33333" y="17679"/>
                </a:lnTo>
                <a:lnTo>
                  <a:pt x="32833" y="17237"/>
                </a:lnTo>
                <a:lnTo>
                  <a:pt x="32204" y="15898"/>
                </a:lnTo>
                <a:lnTo>
                  <a:pt x="30979" y="15898"/>
                </a:lnTo>
                <a:lnTo>
                  <a:pt x="34049" y="16186"/>
                </a:lnTo>
                <a:lnTo>
                  <a:pt x="35543" y="16186"/>
                </a:lnTo>
                <a:lnTo>
                  <a:pt x="35331" y="16902"/>
                </a:lnTo>
                <a:lnTo>
                  <a:pt x="35232" y="17237"/>
                </a:lnTo>
                <a:lnTo>
                  <a:pt x="35177" y="17424"/>
                </a:lnTo>
                <a:lnTo>
                  <a:pt x="35101" y="17679"/>
                </a:lnTo>
                <a:lnTo>
                  <a:pt x="34978" y="18097"/>
                </a:lnTo>
                <a:lnTo>
                  <a:pt x="34890" y="18396"/>
                </a:lnTo>
                <a:lnTo>
                  <a:pt x="34801" y="18694"/>
                </a:lnTo>
                <a:lnTo>
                  <a:pt x="39733" y="18694"/>
                </a:lnTo>
                <a:lnTo>
                  <a:pt x="38171" y="20725"/>
                </a:lnTo>
                <a:close/>
              </a:path>
              <a:path w="64769" h="23494">
                <a:moveTo>
                  <a:pt x="5798" y="16902"/>
                </a:moveTo>
                <a:lnTo>
                  <a:pt x="5559" y="16902"/>
                </a:lnTo>
                <a:lnTo>
                  <a:pt x="5299" y="16186"/>
                </a:lnTo>
                <a:lnTo>
                  <a:pt x="6059" y="16186"/>
                </a:lnTo>
                <a:lnTo>
                  <a:pt x="5798" y="16902"/>
                </a:lnTo>
                <a:close/>
              </a:path>
              <a:path w="64769" h="23494">
                <a:moveTo>
                  <a:pt x="10098" y="19829"/>
                </a:moveTo>
                <a:lnTo>
                  <a:pt x="7714" y="16186"/>
                </a:lnTo>
                <a:lnTo>
                  <a:pt x="16754" y="16186"/>
                </a:lnTo>
                <a:lnTo>
                  <a:pt x="13682" y="18097"/>
                </a:lnTo>
                <a:lnTo>
                  <a:pt x="10098" y="19829"/>
                </a:lnTo>
                <a:close/>
              </a:path>
              <a:path w="64769" h="23494">
                <a:moveTo>
                  <a:pt x="20503" y="20367"/>
                </a:moveTo>
                <a:lnTo>
                  <a:pt x="20364" y="20367"/>
                </a:lnTo>
                <a:lnTo>
                  <a:pt x="18126" y="18396"/>
                </a:lnTo>
                <a:lnTo>
                  <a:pt x="17819" y="18097"/>
                </a:lnTo>
                <a:lnTo>
                  <a:pt x="16163" y="16186"/>
                </a:lnTo>
                <a:lnTo>
                  <a:pt x="31544" y="16186"/>
                </a:lnTo>
                <a:lnTo>
                  <a:pt x="33044" y="17424"/>
                </a:lnTo>
                <a:lnTo>
                  <a:pt x="28559" y="17424"/>
                </a:lnTo>
                <a:lnTo>
                  <a:pt x="28476" y="18694"/>
                </a:lnTo>
                <a:lnTo>
                  <a:pt x="22522" y="18694"/>
                </a:lnTo>
                <a:lnTo>
                  <a:pt x="20503" y="20367"/>
                </a:lnTo>
                <a:close/>
              </a:path>
              <a:path w="64769" h="23494">
                <a:moveTo>
                  <a:pt x="32478" y="20367"/>
                </a:moveTo>
                <a:lnTo>
                  <a:pt x="31644" y="19829"/>
                </a:lnTo>
                <a:lnTo>
                  <a:pt x="28454" y="17424"/>
                </a:lnTo>
                <a:lnTo>
                  <a:pt x="33044" y="17424"/>
                </a:lnTo>
                <a:lnTo>
                  <a:pt x="33631" y="18694"/>
                </a:lnTo>
                <a:lnTo>
                  <a:pt x="32478" y="20367"/>
                </a:lnTo>
                <a:close/>
              </a:path>
              <a:path w="64769" h="23494">
                <a:moveTo>
                  <a:pt x="39733" y="18694"/>
                </a:moveTo>
                <a:lnTo>
                  <a:pt x="35284" y="18694"/>
                </a:lnTo>
                <a:lnTo>
                  <a:pt x="39684" y="17679"/>
                </a:lnTo>
                <a:lnTo>
                  <a:pt x="39376" y="17679"/>
                </a:lnTo>
                <a:lnTo>
                  <a:pt x="39962" y="18396"/>
                </a:lnTo>
                <a:lnTo>
                  <a:pt x="39733" y="18694"/>
                </a:lnTo>
                <a:close/>
              </a:path>
              <a:path w="64769" h="23494">
                <a:moveTo>
                  <a:pt x="28196" y="22935"/>
                </a:moveTo>
                <a:lnTo>
                  <a:pt x="25329" y="22338"/>
                </a:lnTo>
                <a:lnTo>
                  <a:pt x="22522" y="18694"/>
                </a:lnTo>
                <a:lnTo>
                  <a:pt x="28476" y="18694"/>
                </a:lnTo>
                <a:lnTo>
                  <a:pt x="28365" y="20367"/>
                </a:lnTo>
                <a:lnTo>
                  <a:pt x="28342" y="20725"/>
                </a:lnTo>
                <a:lnTo>
                  <a:pt x="28235" y="22338"/>
                </a:lnTo>
                <a:lnTo>
                  <a:pt x="28196" y="22935"/>
                </a:lnTo>
                <a:close/>
              </a:path>
            </a:pathLst>
          </a:custGeom>
          <a:solidFill>
            <a:srgbClr val="6F17DE"/>
          </a:solidFill>
        </p:spPr>
        <p:txBody>
          <a:bodyPr wrap="square" lIns="0" tIns="0" rIns="0" bIns="0" rtlCol="0"/>
          <a:lstStyle/>
          <a:p>
            <a:endParaRPr/>
          </a:p>
        </p:txBody>
      </p:sp>
      <p:sp>
        <p:nvSpPr>
          <p:cNvPr id="172" name="object 172"/>
          <p:cNvSpPr/>
          <p:nvPr/>
        </p:nvSpPr>
        <p:spPr>
          <a:xfrm>
            <a:off x="14030255" y="2405469"/>
            <a:ext cx="65405" cy="33020"/>
          </a:xfrm>
          <a:custGeom>
            <a:avLst/>
            <a:gdLst/>
            <a:ahLst/>
            <a:cxnLst/>
            <a:rect l="l" t="t" r="r" b="b"/>
            <a:pathLst>
              <a:path w="65405" h="33019">
                <a:moveTo>
                  <a:pt x="55604" y="8720"/>
                </a:moveTo>
                <a:lnTo>
                  <a:pt x="48349" y="8720"/>
                </a:lnTo>
                <a:lnTo>
                  <a:pt x="50221" y="5853"/>
                </a:lnTo>
                <a:lnTo>
                  <a:pt x="55477" y="0"/>
                </a:lnTo>
                <a:lnTo>
                  <a:pt x="54910" y="5435"/>
                </a:lnTo>
                <a:lnTo>
                  <a:pt x="54866" y="5853"/>
                </a:lnTo>
                <a:lnTo>
                  <a:pt x="54760" y="6868"/>
                </a:lnTo>
                <a:lnTo>
                  <a:pt x="55330" y="6868"/>
                </a:lnTo>
                <a:lnTo>
                  <a:pt x="55592" y="8003"/>
                </a:lnTo>
                <a:lnTo>
                  <a:pt x="55604" y="8720"/>
                </a:lnTo>
                <a:close/>
              </a:path>
              <a:path w="65405" h="33019">
                <a:moveTo>
                  <a:pt x="62752" y="12841"/>
                </a:moveTo>
                <a:lnTo>
                  <a:pt x="31646" y="12841"/>
                </a:lnTo>
                <a:lnTo>
                  <a:pt x="32601" y="12005"/>
                </a:lnTo>
                <a:lnTo>
                  <a:pt x="32533" y="11587"/>
                </a:lnTo>
                <a:lnTo>
                  <a:pt x="32426" y="10930"/>
                </a:lnTo>
                <a:lnTo>
                  <a:pt x="32324" y="10307"/>
                </a:lnTo>
                <a:lnTo>
                  <a:pt x="32260" y="9914"/>
                </a:lnTo>
                <a:lnTo>
                  <a:pt x="32188" y="9018"/>
                </a:lnTo>
                <a:lnTo>
                  <a:pt x="36066" y="5435"/>
                </a:lnTo>
                <a:lnTo>
                  <a:pt x="38216" y="9257"/>
                </a:lnTo>
                <a:lnTo>
                  <a:pt x="55702" y="9257"/>
                </a:lnTo>
                <a:lnTo>
                  <a:pt x="55008" y="9914"/>
                </a:lnTo>
                <a:lnTo>
                  <a:pt x="54731" y="10307"/>
                </a:lnTo>
                <a:lnTo>
                  <a:pt x="60614" y="10307"/>
                </a:lnTo>
                <a:lnTo>
                  <a:pt x="60315" y="10930"/>
                </a:lnTo>
                <a:lnTo>
                  <a:pt x="60960" y="12005"/>
                </a:lnTo>
                <a:lnTo>
                  <a:pt x="62752" y="12841"/>
                </a:lnTo>
                <a:close/>
              </a:path>
              <a:path w="65405" h="33019">
                <a:moveTo>
                  <a:pt x="54731" y="10307"/>
                </a:moveTo>
                <a:lnTo>
                  <a:pt x="55008" y="9914"/>
                </a:lnTo>
                <a:lnTo>
                  <a:pt x="55773" y="9257"/>
                </a:lnTo>
                <a:lnTo>
                  <a:pt x="60016" y="6689"/>
                </a:lnTo>
                <a:lnTo>
                  <a:pt x="61330" y="7227"/>
                </a:lnTo>
                <a:lnTo>
                  <a:pt x="63063" y="8003"/>
                </a:lnTo>
                <a:lnTo>
                  <a:pt x="62936" y="8541"/>
                </a:lnTo>
                <a:lnTo>
                  <a:pt x="62824" y="9018"/>
                </a:lnTo>
                <a:lnTo>
                  <a:pt x="61799" y="9257"/>
                </a:lnTo>
                <a:lnTo>
                  <a:pt x="54709" y="9257"/>
                </a:lnTo>
                <a:lnTo>
                  <a:pt x="55835" y="9914"/>
                </a:lnTo>
                <a:lnTo>
                  <a:pt x="54731" y="10307"/>
                </a:lnTo>
                <a:close/>
              </a:path>
              <a:path w="65405" h="33019">
                <a:moveTo>
                  <a:pt x="55268" y="9257"/>
                </a:moveTo>
                <a:lnTo>
                  <a:pt x="43875" y="9257"/>
                </a:lnTo>
                <a:lnTo>
                  <a:pt x="45129" y="8541"/>
                </a:lnTo>
                <a:lnTo>
                  <a:pt x="45443" y="8541"/>
                </a:lnTo>
                <a:lnTo>
                  <a:pt x="46697" y="8361"/>
                </a:lnTo>
                <a:lnTo>
                  <a:pt x="48080" y="8720"/>
                </a:lnTo>
                <a:lnTo>
                  <a:pt x="55604" y="8720"/>
                </a:lnTo>
                <a:lnTo>
                  <a:pt x="55268" y="9257"/>
                </a:lnTo>
                <a:close/>
              </a:path>
              <a:path w="65405" h="33019">
                <a:moveTo>
                  <a:pt x="42734" y="9257"/>
                </a:moveTo>
                <a:lnTo>
                  <a:pt x="38216" y="9257"/>
                </a:lnTo>
                <a:lnTo>
                  <a:pt x="39769" y="8720"/>
                </a:lnTo>
                <a:lnTo>
                  <a:pt x="41310" y="8720"/>
                </a:lnTo>
                <a:lnTo>
                  <a:pt x="42734" y="9257"/>
                </a:lnTo>
                <a:close/>
              </a:path>
              <a:path w="65405" h="33019">
                <a:moveTo>
                  <a:pt x="60614" y="10307"/>
                </a:moveTo>
                <a:lnTo>
                  <a:pt x="54731" y="10307"/>
                </a:lnTo>
                <a:lnTo>
                  <a:pt x="55835" y="9914"/>
                </a:lnTo>
                <a:lnTo>
                  <a:pt x="54709" y="9257"/>
                </a:lnTo>
                <a:lnTo>
                  <a:pt x="61118" y="9257"/>
                </a:lnTo>
                <a:lnTo>
                  <a:pt x="60614" y="10307"/>
                </a:lnTo>
                <a:close/>
              </a:path>
              <a:path w="65405" h="33019">
                <a:moveTo>
                  <a:pt x="63182" y="14274"/>
                </a:moveTo>
                <a:lnTo>
                  <a:pt x="16415" y="14274"/>
                </a:lnTo>
                <a:lnTo>
                  <a:pt x="20656" y="11169"/>
                </a:lnTo>
                <a:lnTo>
                  <a:pt x="22095" y="11169"/>
                </a:lnTo>
                <a:lnTo>
                  <a:pt x="27106" y="13737"/>
                </a:lnTo>
                <a:lnTo>
                  <a:pt x="63182" y="13737"/>
                </a:lnTo>
                <a:lnTo>
                  <a:pt x="63182" y="14274"/>
                </a:lnTo>
                <a:close/>
              </a:path>
              <a:path w="65405" h="33019">
                <a:moveTo>
                  <a:pt x="468" y="32969"/>
                </a:moveTo>
                <a:lnTo>
                  <a:pt x="362" y="32372"/>
                </a:lnTo>
                <a:lnTo>
                  <a:pt x="247" y="31715"/>
                </a:lnTo>
                <a:lnTo>
                  <a:pt x="131" y="31058"/>
                </a:lnTo>
                <a:lnTo>
                  <a:pt x="36" y="30520"/>
                </a:lnTo>
                <a:lnTo>
                  <a:pt x="0" y="20247"/>
                </a:lnTo>
                <a:lnTo>
                  <a:pt x="1244" y="18097"/>
                </a:lnTo>
                <a:lnTo>
                  <a:pt x="3036" y="16664"/>
                </a:lnTo>
                <a:lnTo>
                  <a:pt x="5186" y="16066"/>
                </a:lnTo>
                <a:lnTo>
                  <a:pt x="7695" y="11587"/>
                </a:lnTo>
                <a:lnTo>
                  <a:pt x="12234" y="12423"/>
                </a:lnTo>
                <a:lnTo>
                  <a:pt x="16415" y="14274"/>
                </a:lnTo>
                <a:lnTo>
                  <a:pt x="63182" y="14274"/>
                </a:lnTo>
                <a:lnTo>
                  <a:pt x="63182" y="14573"/>
                </a:lnTo>
                <a:lnTo>
                  <a:pt x="64854" y="14812"/>
                </a:lnTo>
                <a:lnTo>
                  <a:pt x="63698" y="15768"/>
                </a:lnTo>
                <a:lnTo>
                  <a:pt x="53387" y="15768"/>
                </a:lnTo>
                <a:lnTo>
                  <a:pt x="49922" y="20247"/>
                </a:lnTo>
                <a:lnTo>
                  <a:pt x="50221" y="24249"/>
                </a:lnTo>
                <a:lnTo>
                  <a:pt x="48489" y="24846"/>
                </a:lnTo>
                <a:lnTo>
                  <a:pt x="45562" y="25563"/>
                </a:lnTo>
                <a:lnTo>
                  <a:pt x="37439" y="25563"/>
                </a:lnTo>
                <a:lnTo>
                  <a:pt x="36424" y="26220"/>
                </a:lnTo>
                <a:lnTo>
                  <a:pt x="35857" y="26399"/>
                </a:lnTo>
                <a:lnTo>
                  <a:pt x="28301" y="26399"/>
                </a:lnTo>
                <a:lnTo>
                  <a:pt x="27200" y="26937"/>
                </a:lnTo>
                <a:lnTo>
                  <a:pt x="12055" y="26937"/>
                </a:lnTo>
                <a:lnTo>
                  <a:pt x="10160" y="27676"/>
                </a:lnTo>
                <a:lnTo>
                  <a:pt x="7038" y="28729"/>
                </a:lnTo>
                <a:lnTo>
                  <a:pt x="4350" y="29445"/>
                </a:lnTo>
                <a:lnTo>
                  <a:pt x="4262" y="30520"/>
                </a:lnTo>
                <a:lnTo>
                  <a:pt x="4165" y="31715"/>
                </a:lnTo>
                <a:lnTo>
                  <a:pt x="4111" y="32372"/>
                </a:lnTo>
                <a:lnTo>
                  <a:pt x="468" y="32969"/>
                </a:lnTo>
                <a:close/>
              </a:path>
              <a:path w="65405" h="33019">
                <a:moveTo>
                  <a:pt x="63182" y="13737"/>
                </a:moveTo>
                <a:lnTo>
                  <a:pt x="27106" y="13737"/>
                </a:lnTo>
                <a:lnTo>
                  <a:pt x="28582" y="12005"/>
                </a:lnTo>
                <a:lnTo>
                  <a:pt x="29716" y="12005"/>
                </a:lnTo>
                <a:lnTo>
                  <a:pt x="31646" y="12841"/>
                </a:lnTo>
                <a:lnTo>
                  <a:pt x="62752" y="12841"/>
                </a:lnTo>
                <a:lnTo>
                  <a:pt x="63182" y="13020"/>
                </a:lnTo>
                <a:lnTo>
                  <a:pt x="63182" y="13737"/>
                </a:lnTo>
                <a:close/>
              </a:path>
              <a:path w="65405" h="33019">
                <a:moveTo>
                  <a:pt x="54092" y="25563"/>
                </a:moveTo>
                <a:lnTo>
                  <a:pt x="53664" y="25563"/>
                </a:lnTo>
                <a:lnTo>
                  <a:pt x="53088" y="22397"/>
                </a:lnTo>
                <a:lnTo>
                  <a:pt x="53155" y="20904"/>
                </a:lnTo>
                <a:lnTo>
                  <a:pt x="53271" y="18336"/>
                </a:lnTo>
                <a:lnTo>
                  <a:pt x="53387" y="15768"/>
                </a:lnTo>
                <a:lnTo>
                  <a:pt x="63698" y="15768"/>
                </a:lnTo>
                <a:lnTo>
                  <a:pt x="61450" y="17679"/>
                </a:lnTo>
                <a:lnTo>
                  <a:pt x="60016" y="18336"/>
                </a:lnTo>
                <a:lnTo>
                  <a:pt x="58225" y="18754"/>
                </a:lnTo>
                <a:lnTo>
                  <a:pt x="58822" y="20904"/>
                </a:lnTo>
                <a:lnTo>
                  <a:pt x="58314" y="21920"/>
                </a:lnTo>
                <a:lnTo>
                  <a:pt x="56612" y="21920"/>
                </a:lnTo>
                <a:lnTo>
                  <a:pt x="58089" y="24249"/>
                </a:lnTo>
                <a:lnTo>
                  <a:pt x="58572" y="24249"/>
                </a:lnTo>
                <a:lnTo>
                  <a:pt x="54092" y="25563"/>
                </a:lnTo>
                <a:close/>
              </a:path>
              <a:path w="65405" h="33019">
                <a:moveTo>
                  <a:pt x="37738" y="27415"/>
                </a:moveTo>
                <a:lnTo>
                  <a:pt x="37649" y="26937"/>
                </a:lnTo>
                <a:lnTo>
                  <a:pt x="37582" y="26578"/>
                </a:lnTo>
                <a:lnTo>
                  <a:pt x="37516" y="26220"/>
                </a:lnTo>
                <a:lnTo>
                  <a:pt x="37394" y="25563"/>
                </a:lnTo>
                <a:lnTo>
                  <a:pt x="45562" y="25563"/>
                </a:lnTo>
                <a:lnTo>
                  <a:pt x="43926" y="26578"/>
                </a:lnTo>
                <a:lnTo>
                  <a:pt x="44299" y="26578"/>
                </a:lnTo>
                <a:lnTo>
                  <a:pt x="37738" y="27415"/>
                </a:lnTo>
                <a:close/>
              </a:path>
              <a:path w="65405" h="33019">
                <a:moveTo>
                  <a:pt x="28241" y="30520"/>
                </a:moveTo>
                <a:lnTo>
                  <a:pt x="28301" y="26399"/>
                </a:lnTo>
                <a:lnTo>
                  <a:pt x="35857" y="26399"/>
                </a:lnTo>
                <a:lnTo>
                  <a:pt x="35289" y="26578"/>
                </a:lnTo>
                <a:lnTo>
                  <a:pt x="34035" y="26578"/>
                </a:lnTo>
                <a:lnTo>
                  <a:pt x="33132" y="29923"/>
                </a:lnTo>
                <a:lnTo>
                  <a:pt x="33019" y="30341"/>
                </a:lnTo>
                <a:lnTo>
                  <a:pt x="28241" y="30520"/>
                </a:lnTo>
                <a:close/>
              </a:path>
              <a:path w="65405" h="33019">
                <a:moveTo>
                  <a:pt x="16355" y="31715"/>
                </a:moveTo>
                <a:lnTo>
                  <a:pt x="14086" y="29923"/>
                </a:lnTo>
                <a:lnTo>
                  <a:pt x="12055" y="26937"/>
                </a:lnTo>
                <a:lnTo>
                  <a:pt x="27200" y="26937"/>
                </a:lnTo>
                <a:lnTo>
                  <a:pt x="25686" y="27676"/>
                </a:lnTo>
                <a:lnTo>
                  <a:pt x="18375" y="27676"/>
                </a:lnTo>
                <a:lnTo>
                  <a:pt x="16355" y="31715"/>
                </a:lnTo>
                <a:close/>
              </a:path>
              <a:path w="65405" h="33019">
                <a:moveTo>
                  <a:pt x="25733" y="31058"/>
                </a:moveTo>
                <a:lnTo>
                  <a:pt x="23411" y="31058"/>
                </a:lnTo>
                <a:lnTo>
                  <a:pt x="21380" y="28729"/>
                </a:lnTo>
                <a:lnTo>
                  <a:pt x="21250" y="28729"/>
                </a:lnTo>
                <a:lnTo>
                  <a:pt x="18031" y="27676"/>
                </a:lnTo>
                <a:lnTo>
                  <a:pt x="25686" y="27676"/>
                </a:lnTo>
                <a:lnTo>
                  <a:pt x="25733" y="31058"/>
                </a:lnTo>
                <a:close/>
              </a:path>
            </a:pathLst>
          </a:custGeom>
          <a:solidFill>
            <a:srgbClr val="E338C3"/>
          </a:solidFill>
        </p:spPr>
        <p:txBody>
          <a:bodyPr wrap="square" lIns="0" tIns="0" rIns="0" bIns="0" rtlCol="0"/>
          <a:lstStyle/>
          <a:p>
            <a:endParaRPr/>
          </a:p>
        </p:txBody>
      </p:sp>
      <p:sp>
        <p:nvSpPr>
          <p:cNvPr id="173" name="object 173"/>
          <p:cNvSpPr/>
          <p:nvPr/>
        </p:nvSpPr>
        <p:spPr>
          <a:xfrm>
            <a:off x="14746022" y="1939234"/>
            <a:ext cx="80645" cy="30480"/>
          </a:xfrm>
          <a:custGeom>
            <a:avLst/>
            <a:gdLst/>
            <a:ahLst/>
            <a:cxnLst/>
            <a:rect l="l" t="t" r="r" b="b"/>
            <a:pathLst>
              <a:path w="80644" h="30480">
                <a:moveTo>
                  <a:pt x="37628" y="4952"/>
                </a:moveTo>
                <a:lnTo>
                  <a:pt x="36732" y="2412"/>
                </a:lnTo>
                <a:lnTo>
                  <a:pt x="37269" y="1142"/>
                </a:lnTo>
                <a:lnTo>
                  <a:pt x="36672" y="0"/>
                </a:lnTo>
                <a:lnTo>
                  <a:pt x="71493" y="0"/>
                </a:lnTo>
                <a:lnTo>
                  <a:pt x="79318" y="888"/>
                </a:lnTo>
                <a:lnTo>
                  <a:pt x="80572" y="2412"/>
                </a:lnTo>
                <a:lnTo>
                  <a:pt x="79384" y="3428"/>
                </a:lnTo>
                <a:lnTo>
                  <a:pt x="77466" y="3428"/>
                </a:lnTo>
                <a:lnTo>
                  <a:pt x="77546" y="3682"/>
                </a:lnTo>
                <a:lnTo>
                  <a:pt x="39539" y="3682"/>
                </a:lnTo>
                <a:lnTo>
                  <a:pt x="37628" y="4952"/>
                </a:lnTo>
                <a:close/>
              </a:path>
              <a:path w="80644" h="30480">
                <a:moveTo>
                  <a:pt x="38077" y="6603"/>
                </a:moveTo>
                <a:lnTo>
                  <a:pt x="34821" y="6603"/>
                </a:lnTo>
                <a:lnTo>
                  <a:pt x="34754" y="6095"/>
                </a:lnTo>
                <a:lnTo>
                  <a:pt x="34645" y="5206"/>
                </a:lnTo>
                <a:lnTo>
                  <a:pt x="34553" y="4444"/>
                </a:lnTo>
                <a:lnTo>
                  <a:pt x="34455" y="3682"/>
                </a:lnTo>
                <a:lnTo>
                  <a:pt x="34084" y="3682"/>
                </a:lnTo>
                <a:lnTo>
                  <a:pt x="35597" y="3936"/>
                </a:lnTo>
                <a:lnTo>
                  <a:pt x="35043" y="5714"/>
                </a:lnTo>
                <a:lnTo>
                  <a:pt x="37609" y="5714"/>
                </a:lnTo>
                <a:lnTo>
                  <a:pt x="38077" y="6603"/>
                </a:lnTo>
                <a:close/>
              </a:path>
              <a:path w="80644" h="30480">
                <a:moveTo>
                  <a:pt x="64143" y="6603"/>
                </a:moveTo>
                <a:lnTo>
                  <a:pt x="38134" y="6603"/>
                </a:lnTo>
                <a:lnTo>
                  <a:pt x="38806" y="5206"/>
                </a:lnTo>
                <a:lnTo>
                  <a:pt x="38928" y="4952"/>
                </a:lnTo>
                <a:lnTo>
                  <a:pt x="39050" y="4698"/>
                </a:lnTo>
                <a:lnTo>
                  <a:pt x="39173" y="4444"/>
                </a:lnTo>
                <a:lnTo>
                  <a:pt x="39295" y="4190"/>
                </a:lnTo>
                <a:lnTo>
                  <a:pt x="39417" y="3936"/>
                </a:lnTo>
                <a:lnTo>
                  <a:pt x="39539" y="3682"/>
                </a:lnTo>
                <a:lnTo>
                  <a:pt x="77546" y="3682"/>
                </a:lnTo>
                <a:lnTo>
                  <a:pt x="77660" y="3936"/>
                </a:lnTo>
                <a:lnTo>
                  <a:pt x="77773" y="4190"/>
                </a:lnTo>
                <a:lnTo>
                  <a:pt x="77886" y="4444"/>
                </a:lnTo>
                <a:lnTo>
                  <a:pt x="78000" y="4698"/>
                </a:lnTo>
                <a:lnTo>
                  <a:pt x="65103" y="4698"/>
                </a:lnTo>
                <a:lnTo>
                  <a:pt x="64685" y="4825"/>
                </a:lnTo>
                <a:lnTo>
                  <a:pt x="64143" y="6603"/>
                </a:lnTo>
                <a:close/>
              </a:path>
              <a:path w="80644" h="30480">
                <a:moveTo>
                  <a:pt x="63980" y="7111"/>
                </a:moveTo>
                <a:lnTo>
                  <a:pt x="29804" y="7111"/>
                </a:lnTo>
                <a:lnTo>
                  <a:pt x="30879" y="6984"/>
                </a:lnTo>
                <a:lnTo>
                  <a:pt x="32252" y="6603"/>
                </a:lnTo>
                <a:lnTo>
                  <a:pt x="30042" y="4444"/>
                </a:lnTo>
                <a:lnTo>
                  <a:pt x="31954" y="4190"/>
                </a:lnTo>
                <a:lnTo>
                  <a:pt x="34821" y="6603"/>
                </a:lnTo>
                <a:lnTo>
                  <a:pt x="64143" y="6603"/>
                </a:lnTo>
                <a:lnTo>
                  <a:pt x="64034" y="6984"/>
                </a:lnTo>
                <a:close/>
              </a:path>
              <a:path w="80644" h="30480">
                <a:moveTo>
                  <a:pt x="78395" y="6984"/>
                </a:moveTo>
                <a:lnTo>
                  <a:pt x="67463" y="6984"/>
                </a:lnTo>
                <a:lnTo>
                  <a:pt x="67552" y="6603"/>
                </a:lnTo>
                <a:lnTo>
                  <a:pt x="67671" y="6095"/>
                </a:lnTo>
                <a:lnTo>
                  <a:pt x="65103" y="4698"/>
                </a:lnTo>
                <a:lnTo>
                  <a:pt x="78000" y="4698"/>
                </a:lnTo>
                <a:lnTo>
                  <a:pt x="78847" y="6603"/>
                </a:lnTo>
                <a:lnTo>
                  <a:pt x="78959" y="6857"/>
                </a:lnTo>
                <a:lnTo>
                  <a:pt x="78395" y="6984"/>
                </a:lnTo>
                <a:close/>
              </a:path>
              <a:path w="80644" h="30480">
                <a:moveTo>
                  <a:pt x="37618" y="5714"/>
                </a:moveTo>
                <a:lnTo>
                  <a:pt x="35425" y="5714"/>
                </a:lnTo>
                <a:lnTo>
                  <a:pt x="37389" y="5206"/>
                </a:lnTo>
                <a:lnTo>
                  <a:pt x="37618" y="5714"/>
                </a:lnTo>
                <a:close/>
              </a:path>
              <a:path w="80644" h="30480">
                <a:moveTo>
                  <a:pt x="16281" y="14604"/>
                </a:moveTo>
                <a:lnTo>
                  <a:pt x="10989" y="14604"/>
                </a:lnTo>
                <a:lnTo>
                  <a:pt x="14692" y="13842"/>
                </a:lnTo>
                <a:lnTo>
                  <a:pt x="12658" y="11429"/>
                </a:lnTo>
                <a:lnTo>
                  <a:pt x="12655" y="11048"/>
                </a:lnTo>
                <a:lnTo>
                  <a:pt x="13856" y="8127"/>
                </a:lnTo>
                <a:lnTo>
                  <a:pt x="15495" y="5714"/>
                </a:lnTo>
                <a:lnTo>
                  <a:pt x="16783" y="5714"/>
                </a:lnTo>
                <a:lnTo>
                  <a:pt x="15768" y="7365"/>
                </a:lnTo>
                <a:lnTo>
                  <a:pt x="16544" y="8889"/>
                </a:lnTo>
                <a:lnTo>
                  <a:pt x="18111" y="8889"/>
                </a:lnTo>
                <a:lnTo>
                  <a:pt x="17768" y="10032"/>
                </a:lnTo>
                <a:lnTo>
                  <a:pt x="17654" y="10413"/>
                </a:lnTo>
                <a:lnTo>
                  <a:pt x="15768" y="10413"/>
                </a:lnTo>
                <a:lnTo>
                  <a:pt x="15947" y="11048"/>
                </a:lnTo>
                <a:lnTo>
                  <a:pt x="16072" y="11429"/>
                </a:lnTo>
                <a:lnTo>
                  <a:pt x="16126" y="11683"/>
                </a:lnTo>
                <a:lnTo>
                  <a:pt x="19112" y="12699"/>
                </a:lnTo>
                <a:lnTo>
                  <a:pt x="18959" y="13080"/>
                </a:lnTo>
                <a:lnTo>
                  <a:pt x="18856" y="13334"/>
                </a:lnTo>
                <a:lnTo>
                  <a:pt x="18754" y="13588"/>
                </a:lnTo>
                <a:lnTo>
                  <a:pt x="16281" y="14604"/>
                </a:lnTo>
                <a:close/>
              </a:path>
              <a:path w="80644" h="30480">
                <a:moveTo>
                  <a:pt x="25024" y="9397"/>
                </a:moveTo>
                <a:lnTo>
                  <a:pt x="24866" y="8889"/>
                </a:lnTo>
                <a:lnTo>
                  <a:pt x="24819" y="8508"/>
                </a:lnTo>
                <a:lnTo>
                  <a:pt x="24703" y="7111"/>
                </a:lnTo>
                <a:lnTo>
                  <a:pt x="24592" y="5714"/>
                </a:lnTo>
                <a:lnTo>
                  <a:pt x="24769" y="6095"/>
                </a:lnTo>
                <a:lnTo>
                  <a:pt x="24895" y="6603"/>
                </a:lnTo>
                <a:lnTo>
                  <a:pt x="24982" y="6984"/>
                </a:lnTo>
                <a:lnTo>
                  <a:pt x="63980" y="7111"/>
                </a:lnTo>
                <a:lnTo>
                  <a:pt x="63908" y="7365"/>
                </a:lnTo>
                <a:lnTo>
                  <a:pt x="26285" y="7365"/>
                </a:lnTo>
                <a:lnTo>
                  <a:pt x="25024" y="9397"/>
                </a:lnTo>
                <a:close/>
              </a:path>
              <a:path w="80644" h="30480">
                <a:moveTo>
                  <a:pt x="66470" y="11683"/>
                </a:moveTo>
                <a:lnTo>
                  <a:pt x="66512" y="11048"/>
                </a:lnTo>
                <a:lnTo>
                  <a:pt x="67374" y="7365"/>
                </a:lnTo>
                <a:lnTo>
                  <a:pt x="67433" y="7111"/>
                </a:lnTo>
                <a:lnTo>
                  <a:pt x="73697" y="7111"/>
                </a:lnTo>
                <a:lnTo>
                  <a:pt x="70591" y="9397"/>
                </a:lnTo>
                <a:lnTo>
                  <a:pt x="69489" y="10032"/>
                </a:lnTo>
                <a:lnTo>
                  <a:pt x="66470" y="11683"/>
                </a:lnTo>
                <a:close/>
              </a:path>
              <a:path w="80644" h="30480">
                <a:moveTo>
                  <a:pt x="76701" y="7365"/>
                </a:moveTo>
                <a:lnTo>
                  <a:pt x="75077" y="7365"/>
                </a:lnTo>
                <a:lnTo>
                  <a:pt x="71971" y="7111"/>
                </a:lnTo>
                <a:lnTo>
                  <a:pt x="77830" y="7111"/>
                </a:lnTo>
                <a:lnTo>
                  <a:pt x="76701" y="7365"/>
                </a:lnTo>
                <a:close/>
              </a:path>
              <a:path w="80644" h="30480">
                <a:moveTo>
                  <a:pt x="76948" y="7365"/>
                </a:moveTo>
                <a:lnTo>
                  <a:pt x="76701" y="7365"/>
                </a:lnTo>
                <a:lnTo>
                  <a:pt x="77830" y="7111"/>
                </a:lnTo>
                <a:lnTo>
                  <a:pt x="77583" y="7111"/>
                </a:lnTo>
                <a:lnTo>
                  <a:pt x="76948" y="7365"/>
                </a:lnTo>
                <a:close/>
              </a:path>
              <a:path w="80644" h="30480">
                <a:moveTo>
                  <a:pt x="27474" y="11429"/>
                </a:moveTo>
                <a:lnTo>
                  <a:pt x="26519" y="9397"/>
                </a:lnTo>
                <a:lnTo>
                  <a:pt x="26435" y="8127"/>
                </a:lnTo>
                <a:lnTo>
                  <a:pt x="26274" y="7365"/>
                </a:lnTo>
                <a:lnTo>
                  <a:pt x="63908" y="7365"/>
                </a:lnTo>
                <a:lnTo>
                  <a:pt x="63296" y="9397"/>
                </a:lnTo>
                <a:lnTo>
                  <a:pt x="54130" y="9397"/>
                </a:lnTo>
                <a:lnTo>
                  <a:pt x="51365" y="10540"/>
                </a:lnTo>
                <a:lnTo>
                  <a:pt x="29147" y="10540"/>
                </a:lnTo>
                <a:lnTo>
                  <a:pt x="27474" y="11429"/>
                </a:lnTo>
                <a:close/>
              </a:path>
              <a:path w="80644" h="30480">
                <a:moveTo>
                  <a:pt x="18111" y="8889"/>
                </a:moveTo>
                <a:lnTo>
                  <a:pt x="16544" y="8889"/>
                </a:lnTo>
                <a:lnTo>
                  <a:pt x="18216" y="8508"/>
                </a:lnTo>
                <a:lnTo>
                  <a:pt x="18111" y="8889"/>
                </a:lnTo>
                <a:close/>
              </a:path>
              <a:path w="80644" h="30480">
                <a:moveTo>
                  <a:pt x="52582" y="11683"/>
                </a:moveTo>
                <a:lnTo>
                  <a:pt x="52387" y="11683"/>
                </a:lnTo>
                <a:lnTo>
                  <a:pt x="51365" y="10540"/>
                </a:lnTo>
                <a:lnTo>
                  <a:pt x="54130" y="9397"/>
                </a:lnTo>
                <a:lnTo>
                  <a:pt x="53685" y="9397"/>
                </a:lnTo>
                <a:lnTo>
                  <a:pt x="52585" y="11048"/>
                </a:lnTo>
                <a:lnTo>
                  <a:pt x="52917" y="11429"/>
                </a:lnTo>
                <a:lnTo>
                  <a:pt x="52582" y="11683"/>
                </a:lnTo>
                <a:close/>
              </a:path>
              <a:path w="80644" h="30480">
                <a:moveTo>
                  <a:pt x="53006" y="11429"/>
                </a:moveTo>
                <a:lnTo>
                  <a:pt x="52500" y="11175"/>
                </a:lnTo>
                <a:lnTo>
                  <a:pt x="53685" y="9397"/>
                </a:lnTo>
                <a:lnTo>
                  <a:pt x="55763" y="9397"/>
                </a:lnTo>
                <a:lnTo>
                  <a:pt x="55191" y="10413"/>
                </a:lnTo>
                <a:lnTo>
                  <a:pt x="53006" y="11429"/>
                </a:lnTo>
                <a:close/>
              </a:path>
              <a:path w="80644" h="30480">
                <a:moveTo>
                  <a:pt x="61161" y="11683"/>
                </a:moveTo>
                <a:lnTo>
                  <a:pt x="59249" y="11302"/>
                </a:lnTo>
                <a:lnTo>
                  <a:pt x="57089" y="10540"/>
                </a:lnTo>
                <a:lnTo>
                  <a:pt x="55488" y="9397"/>
                </a:lnTo>
                <a:lnTo>
                  <a:pt x="63254" y="9397"/>
                </a:lnTo>
                <a:lnTo>
                  <a:pt x="62773" y="11048"/>
                </a:lnTo>
                <a:lnTo>
                  <a:pt x="61161" y="11683"/>
                </a:lnTo>
                <a:close/>
              </a:path>
              <a:path w="80644" h="30480">
                <a:moveTo>
                  <a:pt x="45179" y="15874"/>
                </a:moveTo>
                <a:lnTo>
                  <a:pt x="18575" y="15874"/>
                </a:lnTo>
                <a:lnTo>
                  <a:pt x="19322" y="14223"/>
                </a:lnTo>
                <a:lnTo>
                  <a:pt x="19437" y="13969"/>
                </a:lnTo>
                <a:lnTo>
                  <a:pt x="19609" y="13588"/>
                </a:lnTo>
                <a:lnTo>
                  <a:pt x="19724" y="13334"/>
                </a:lnTo>
                <a:lnTo>
                  <a:pt x="19846" y="12572"/>
                </a:lnTo>
                <a:lnTo>
                  <a:pt x="18873" y="11429"/>
                </a:lnTo>
                <a:lnTo>
                  <a:pt x="19017" y="10540"/>
                </a:lnTo>
                <a:lnTo>
                  <a:pt x="19077" y="10032"/>
                </a:lnTo>
                <a:lnTo>
                  <a:pt x="18940" y="10032"/>
                </a:lnTo>
                <a:lnTo>
                  <a:pt x="21377" y="12572"/>
                </a:lnTo>
                <a:lnTo>
                  <a:pt x="21621" y="12826"/>
                </a:lnTo>
                <a:lnTo>
                  <a:pt x="26652" y="12826"/>
                </a:lnTo>
                <a:lnTo>
                  <a:pt x="26764" y="13080"/>
                </a:lnTo>
                <a:lnTo>
                  <a:pt x="26877" y="13334"/>
                </a:lnTo>
                <a:lnTo>
                  <a:pt x="56148" y="13334"/>
                </a:lnTo>
                <a:lnTo>
                  <a:pt x="57816" y="14223"/>
                </a:lnTo>
                <a:lnTo>
                  <a:pt x="55996" y="14985"/>
                </a:lnTo>
                <a:lnTo>
                  <a:pt x="46288" y="14985"/>
                </a:lnTo>
                <a:lnTo>
                  <a:pt x="45179" y="15874"/>
                </a:lnTo>
                <a:close/>
              </a:path>
              <a:path w="80644" h="30480">
                <a:moveTo>
                  <a:pt x="28032" y="12826"/>
                </a:moveTo>
                <a:lnTo>
                  <a:pt x="21621" y="12826"/>
                </a:lnTo>
                <a:lnTo>
                  <a:pt x="23146" y="10032"/>
                </a:lnTo>
                <a:lnTo>
                  <a:pt x="25358" y="10032"/>
                </a:lnTo>
                <a:lnTo>
                  <a:pt x="26512" y="12572"/>
                </a:lnTo>
                <a:lnTo>
                  <a:pt x="28320" y="12699"/>
                </a:lnTo>
                <a:lnTo>
                  <a:pt x="28032" y="12826"/>
                </a:lnTo>
                <a:close/>
              </a:path>
              <a:path w="80644" h="30480">
                <a:moveTo>
                  <a:pt x="17440" y="11175"/>
                </a:moveTo>
                <a:lnTo>
                  <a:pt x="15768" y="10413"/>
                </a:lnTo>
                <a:lnTo>
                  <a:pt x="17654" y="10413"/>
                </a:lnTo>
                <a:lnTo>
                  <a:pt x="17489" y="11048"/>
                </a:lnTo>
                <a:close/>
              </a:path>
              <a:path w="80644" h="30480">
                <a:moveTo>
                  <a:pt x="56148" y="13334"/>
                </a:moveTo>
                <a:lnTo>
                  <a:pt x="26877" y="13334"/>
                </a:lnTo>
                <a:lnTo>
                  <a:pt x="28609" y="12572"/>
                </a:lnTo>
                <a:lnTo>
                  <a:pt x="29147" y="10540"/>
                </a:lnTo>
                <a:lnTo>
                  <a:pt x="51365" y="10540"/>
                </a:lnTo>
                <a:lnTo>
                  <a:pt x="52387" y="11683"/>
                </a:lnTo>
                <a:lnTo>
                  <a:pt x="53230" y="11683"/>
                </a:lnTo>
                <a:lnTo>
                  <a:pt x="56148" y="13334"/>
                </a:lnTo>
                <a:close/>
              </a:path>
              <a:path w="80644" h="30480">
                <a:moveTo>
                  <a:pt x="53230" y="11683"/>
                </a:moveTo>
                <a:lnTo>
                  <a:pt x="52582" y="11683"/>
                </a:lnTo>
                <a:lnTo>
                  <a:pt x="53006" y="11429"/>
                </a:lnTo>
                <a:lnTo>
                  <a:pt x="53230" y="11683"/>
                </a:lnTo>
                <a:close/>
              </a:path>
              <a:path w="80644" h="30480">
                <a:moveTo>
                  <a:pt x="9605" y="19303"/>
                </a:moveTo>
                <a:lnTo>
                  <a:pt x="5076" y="19303"/>
                </a:lnTo>
                <a:lnTo>
                  <a:pt x="5674" y="18795"/>
                </a:lnTo>
                <a:lnTo>
                  <a:pt x="7346" y="15620"/>
                </a:lnTo>
                <a:lnTo>
                  <a:pt x="4837" y="14985"/>
                </a:lnTo>
                <a:lnTo>
                  <a:pt x="5853" y="13080"/>
                </a:lnTo>
                <a:lnTo>
                  <a:pt x="6928" y="14604"/>
                </a:lnTo>
                <a:lnTo>
                  <a:pt x="7848" y="14604"/>
                </a:lnTo>
                <a:lnTo>
                  <a:pt x="9605" y="19303"/>
                </a:lnTo>
                <a:close/>
              </a:path>
              <a:path w="80644" h="30480">
                <a:moveTo>
                  <a:pt x="7848" y="14604"/>
                </a:moveTo>
                <a:lnTo>
                  <a:pt x="6928" y="14604"/>
                </a:lnTo>
                <a:lnTo>
                  <a:pt x="7624" y="13969"/>
                </a:lnTo>
                <a:lnTo>
                  <a:pt x="7848" y="14604"/>
                </a:lnTo>
                <a:close/>
              </a:path>
              <a:path w="80644" h="30480">
                <a:moveTo>
                  <a:pt x="33985" y="21970"/>
                </a:moveTo>
                <a:lnTo>
                  <a:pt x="10571" y="21970"/>
                </a:lnTo>
                <a:lnTo>
                  <a:pt x="11887" y="18795"/>
                </a:lnTo>
                <a:lnTo>
                  <a:pt x="12482" y="17271"/>
                </a:lnTo>
                <a:lnTo>
                  <a:pt x="12545" y="16763"/>
                </a:lnTo>
                <a:lnTo>
                  <a:pt x="12372" y="15874"/>
                </a:lnTo>
                <a:lnTo>
                  <a:pt x="12292" y="15493"/>
                </a:lnTo>
                <a:lnTo>
                  <a:pt x="12602" y="15239"/>
                </a:lnTo>
                <a:lnTo>
                  <a:pt x="15738" y="14985"/>
                </a:lnTo>
                <a:lnTo>
                  <a:pt x="14852" y="14985"/>
                </a:lnTo>
                <a:lnTo>
                  <a:pt x="16126" y="14604"/>
                </a:lnTo>
                <a:lnTo>
                  <a:pt x="17136" y="14604"/>
                </a:lnTo>
                <a:lnTo>
                  <a:pt x="18575" y="15874"/>
                </a:lnTo>
                <a:lnTo>
                  <a:pt x="45179" y="15874"/>
                </a:lnTo>
                <a:lnTo>
                  <a:pt x="44138" y="16763"/>
                </a:lnTo>
                <a:lnTo>
                  <a:pt x="44264" y="17271"/>
                </a:lnTo>
                <a:lnTo>
                  <a:pt x="39183" y="17271"/>
                </a:lnTo>
                <a:lnTo>
                  <a:pt x="34582" y="18287"/>
                </a:lnTo>
                <a:lnTo>
                  <a:pt x="34108" y="21208"/>
                </a:lnTo>
                <a:lnTo>
                  <a:pt x="33985" y="21970"/>
                </a:lnTo>
                <a:close/>
              </a:path>
              <a:path w="80644" h="30480">
                <a:moveTo>
                  <a:pt x="49572" y="17271"/>
                </a:moveTo>
                <a:lnTo>
                  <a:pt x="49061" y="17271"/>
                </a:lnTo>
                <a:lnTo>
                  <a:pt x="46288" y="14985"/>
                </a:lnTo>
                <a:lnTo>
                  <a:pt x="55996" y="14985"/>
                </a:lnTo>
                <a:lnTo>
                  <a:pt x="49572" y="17271"/>
                </a:lnTo>
                <a:close/>
              </a:path>
              <a:path w="80644" h="30480">
                <a:moveTo>
                  <a:pt x="36374" y="24510"/>
                </a:moveTo>
                <a:lnTo>
                  <a:pt x="39085" y="17271"/>
                </a:lnTo>
                <a:lnTo>
                  <a:pt x="44264" y="17271"/>
                </a:lnTo>
                <a:lnTo>
                  <a:pt x="45363" y="21970"/>
                </a:lnTo>
                <a:lnTo>
                  <a:pt x="45512" y="22605"/>
                </a:lnTo>
                <a:lnTo>
                  <a:pt x="36374" y="24510"/>
                </a:lnTo>
                <a:close/>
              </a:path>
              <a:path w="80644" h="30480">
                <a:moveTo>
                  <a:pt x="2926" y="21208"/>
                </a:moveTo>
                <a:lnTo>
                  <a:pt x="3849" y="18795"/>
                </a:lnTo>
                <a:lnTo>
                  <a:pt x="3942" y="18541"/>
                </a:lnTo>
                <a:lnTo>
                  <a:pt x="5076" y="19303"/>
                </a:lnTo>
                <a:lnTo>
                  <a:pt x="9605" y="19303"/>
                </a:lnTo>
                <a:lnTo>
                  <a:pt x="9781" y="19811"/>
                </a:lnTo>
                <a:lnTo>
                  <a:pt x="7465" y="19811"/>
                </a:lnTo>
                <a:lnTo>
                  <a:pt x="2926" y="21208"/>
                </a:lnTo>
                <a:close/>
              </a:path>
              <a:path w="80644" h="30480">
                <a:moveTo>
                  <a:pt x="33956" y="22097"/>
                </a:moveTo>
                <a:lnTo>
                  <a:pt x="5674" y="22097"/>
                </a:lnTo>
                <a:lnTo>
                  <a:pt x="7465" y="19811"/>
                </a:lnTo>
                <a:lnTo>
                  <a:pt x="9781" y="19811"/>
                </a:lnTo>
                <a:lnTo>
                  <a:pt x="10571" y="21970"/>
                </a:lnTo>
                <a:lnTo>
                  <a:pt x="33985" y="21970"/>
                </a:lnTo>
                <a:close/>
              </a:path>
              <a:path w="80644" h="30480">
                <a:moveTo>
                  <a:pt x="2926" y="26161"/>
                </a:moveTo>
                <a:lnTo>
                  <a:pt x="2030" y="25653"/>
                </a:lnTo>
                <a:lnTo>
                  <a:pt x="2127" y="24891"/>
                </a:lnTo>
                <a:lnTo>
                  <a:pt x="2209" y="24129"/>
                </a:lnTo>
                <a:lnTo>
                  <a:pt x="0" y="23367"/>
                </a:lnTo>
                <a:lnTo>
                  <a:pt x="0" y="21208"/>
                </a:lnTo>
                <a:lnTo>
                  <a:pt x="776" y="21208"/>
                </a:lnTo>
                <a:lnTo>
                  <a:pt x="5674" y="22097"/>
                </a:lnTo>
                <a:lnTo>
                  <a:pt x="33956" y="22097"/>
                </a:lnTo>
                <a:lnTo>
                  <a:pt x="33875" y="22605"/>
                </a:lnTo>
                <a:lnTo>
                  <a:pt x="33753" y="23367"/>
                </a:lnTo>
                <a:lnTo>
                  <a:pt x="33631" y="24129"/>
                </a:lnTo>
                <a:lnTo>
                  <a:pt x="33522" y="24891"/>
                </a:lnTo>
                <a:lnTo>
                  <a:pt x="17918" y="24891"/>
                </a:lnTo>
                <a:lnTo>
                  <a:pt x="17950" y="25399"/>
                </a:lnTo>
                <a:lnTo>
                  <a:pt x="5363" y="25399"/>
                </a:lnTo>
                <a:lnTo>
                  <a:pt x="2926" y="26161"/>
                </a:lnTo>
                <a:close/>
              </a:path>
              <a:path w="80644" h="30480">
                <a:moveTo>
                  <a:pt x="19829" y="26669"/>
                </a:moveTo>
                <a:lnTo>
                  <a:pt x="17918" y="24891"/>
                </a:lnTo>
                <a:lnTo>
                  <a:pt x="24368" y="24891"/>
                </a:lnTo>
                <a:lnTo>
                  <a:pt x="22522" y="26161"/>
                </a:lnTo>
                <a:lnTo>
                  <a:pt x="23174" y="26161"/>
                </a:lnTo>
                <a:lnTo>
                  <a:pt x="19829" y="26669"/>
                </a:lnTo>
                <a:close/>
              </a:path>
              <a:path w="80644" h="30480">
                <a:moveTo>
                  <a:pt x="29983" y="27939"/>
                </a:moveTo>
                <a:lnTo>
                  <a:pt x="24368" y="24891"/>
                </a:lnTo>
                <a:lnTo>
                  <a:pt x="33522" y="24891"/>
                </a:lnTo>
                <a:lnTo>
                  <a:pt x="33426" y="25399"/>
                </a:lnTo>
                <a:lnTo>
                  <a:pt x="33387" y="25653"/>
                </a:lnTo>
                <a:lnTo>
                  <a:pt x="29983" y="27939"/>
                </a:lnTo>
                <a:close/>
              </a:path>
              <a:path w="80644" h="30480">
                <a:moveTo>
                  <a:pt x="10273" y="29082"/>
                </a:moveTo>
                <a:lnTo>
                  <a:pt x="7047" y="27177"/>
                </a:lnTo>
                <a:lnTo>
                  <a:pt x="4796" y="25399"/>
                </a:lnTo>
                <a:lnTo>
                  <a:pt x="10871" y="25399"/>
                </a:lnTo>
                <a:lnTo>
                  <a:pt x="10273" y="29082"/>
                </a:lnTo>
                <a:close/>
              </a:path>
              <a:path w="80644" h="30480">
                <a:moveTo>
                  <a:pt x="18216" y="30479"/>
                </a:moveTo>
                <a:lnTo>
                  <a:pt x="12542" y="30225"/>
                </a:lnTo>
                <a:lnTo>
                  <a:pt x="12454" y="29082"/>
                </a:lnTo>
                <a:lnTo>
                  <a:pt x="12365" y="27939"/>
                </a:lnTo>
                <a:lnTo>
                  <a:pt x="12310" y="27177"/>
                </a:lnTo>
                <a:lnTo>
                  <a:pt x="12184" y="25399"/>
                </a:lnTo>
                <a:lnTo>
                  <a:pt x="17950" y="25399"/>
                </a:lnTo>
                <a:lnTo>
                  <a:pt x="18044" y="27177"/>
                </a:lnTo>
                <a:lnTo>
                  <a:pt x="18146" y="29082"/>
                </a:lnTo>
                <a:lnTo>
                  <a:pt x="18216" y="30479"/>
                </a:lnTo>
                <a:close/>
              </a:path>
            </a:pathLst>
          </a:custGeom>
          <a:solidFill>
            <a:srgbClr val="991FDB"/>
          </a:solidFill>
        </p:spPr>
        <p:txBody>
          <a:bodyPr wrap="square" lIns="0" tIns="0" rIns="0" bIns="0" rtlCol="0"/>
          <a:lstStyle/>
          <a:p>
            <a:endParaRPr/>
          </a:p>
        </p:txBody>
      </p:sp>
      <p:sp>
        <p:nvSpPr>
          <p:cNvPr id="174" name="object 174"/>
          <p:cNvSpPr/>
          <p:nvPr/>
        </p:nvSpPr>
        <p:spPr>
          <a:xfrm>
            <a:off x="14033051" y="2303992"/>
            <a:ext cx="66675" cy="26670"/>
          </a:xfrm>
          <a:custGeom>
            <a:avLst/>
            <a:gdLst/>
            <a:ahLst/>
            <a:cxnLst/>
            <a:rect l="l" t="t" r="r" b="b"/>
            <a:pathLst>
              <a:path w="66675" h="26669">
                <a:moveTo>
                  <a:pt x="7256" y="3555"/>
                </a:moveTo>
                <a:lnTo>
                  <a:pt x="4240" y="3555"/>
                </a:lnTo>
                <a:lnTo>
                  <a:pt x="6151" y="2666"/>
                </a:lnTo>
                <a:lnTo>
                  <a:pt x="6749" y="2412"/>
                </a:lnTo>
                <a:lnTo>
                  <a:pt x="6832" y="1269"/>
                </a:lnTo>
                <a:lnTo>
                  <a:pt x="6928" y="0"/>
                </a:lnTo>
                <a:lnTo>
                  <a:pt x="7931" y="1015"/>
                </a:lnTo>
                <a:lnTo>
                  <a:pt x="8607" y="1777"/>
                </a:lnTo>
                <a:lnTo>
                  <a:pt x="7256" y="3555"/>
                </a:lnTo>
                <a:close/>
              </a:path>
              <a:path w="66675" h="26669">
                <a:moveTo>
                  <a:pt x="18021" y="3809"/>
                </a:moveTo>
                <a:lnTo>
                  <a:pt x="7694" y="3809"/>
                </a:lnTo>
                <a:lnTo>
                  <a:pt x="11527" y="3174"/>
                </a:lnTo>
                <a:lnTo>
                  <a:pt x="11921" y="1777"/>
                </a:lnTo>
                <a:lnTo>
                  <a:pt x="14772" y="1777"/>
                </a:lnTo>
                <a:lnTo>
                  <a:pt x="16418" y="1269"/>
                </a:lnTo>
                <a:lnTo>
                  <a:pt x="16080" y="1269"/>
                </a:lnTo>
                <a:lnTo>
                  <a:pt x="16664" y="253"/>
                </a:lnTo>
                <a:lnTo>
                  <a:pt x="17798" y="1015"/>
                </a:lnTo>
                <a:lnTo>
                  <a:pt x="17907" y="2412"/>
                </a:lnTo>
                <a:lnTo>
                  <a:pt x="18021" y="3809"/>
                </a:lnTo>
                <a:close/>
              </a:path>
              <a:path w="66675" h="26669">
                <a:moveTo>
                  <a:pt x="14497" y="1777"/>
                </a:moveTo>
                <a:lnTo>
                  <a:pt x="12194" y="1777"/>
                </a:lnTo>
                <a:lnTo>
                  <a:pt x="13737" y="1142"/>
                </a:lnTo>
                <a:lnTo>
                  <a:pt x="14497" y="1777"/>
                </a:lnTo>
                <a:close/>
              </a:path>
              <a:path w="66675" h="26669">
                <a:moveTo>
                  <a:pt x="2687" y="26161"/>
                </a:moveTo>
                <a:lnTo>
                  <a:pt x="2805" y="25272"/>
                </a:lnTo>
                <a:lnTo>
                  <a:pt x="2889" y="24637"/>
                </a:lnTo>
                <a:lnTo>
                  <a:pt x="3006" y="23748"/>
                </a:lnTo>
                <a:lnTo>
                  <a:pt x="3107" y="22986"/>
                </a:lnTo>
                <a:lnTo>
                  <a:pt x="3157" y="22605"/>
                </a:lnTo>
                <a:lnTo>
                  <a:pt x="3258" y="21843"/>
                </a:lnTo>
                <a:lnTo>
                  <a:pt x="3341" y="21208"/>
                </a:lnTo>
                <a:lnTo>
                  <a:pt x="3464" y="20319"/>
                </a:lnTo>
                <a:lnTo>
                  <a:pt x="1015" y="19938"/>
                </a:lnTo>
                <a:lnTo>
                  <a:pt x="418" y="19303"/>
                </a:lnTo>
                <a:lnTo>
                  <a:pt x="515" y="18541"/>
                </a:lnTo>
                <a:lnTo>
                  <a:pt x="569" y="18160"/>
                </a:lnTo>
                <a:lnTo>
                  <a:pt x="668" y="17398"/>
                </a:lnTo>
                <a:lnTo>
                  <a:pt x="776" y="16636"/>
                </a:lnTo>
                <a:lnTo>
                  <a:pt x="0" y="16001"/>
                </a:lnTo>
                <a:lnTo>
                  <a:pt x="101" y="13715"/>
                </a:lnTo>
                <a:lnTo>
                  <a:pt x="180" y="12191"/>
                </a:lnTo>
                <a:lnTo>
                  <a:pt x="291" y="10540"/>
                </a:lnTo>
                <a:lnTo>
                  <a:pt x="409" y="9016"/>
                </a:lnTo>
                <a:lnTo>
                  <a:pt x="532" y="7111"/>
                </a:lnTo>
                <a:lnTo>
                  <a:pt x="629" y="5587"/>
                </a:lnTo>
                <a:lnTo>
                  <a:pt x="756" y="4190"/>
                </a:lnTo>
                <a:lnTo>
                  <a:pt x="1723" y="1777"/>
                </a:lnTo>
                <a:lnTo>
                  <a:pt x="1474" y="1777"/>
                </a:lnTo>
                <a:lnTo>
                  <a:pt x="4240" y="3555"/>
                </a:lnTo>
                <a:lnTo>
                  <a:pt x="7256" y="3555"/>
                </a:lnTo>
                <a:lnTo>
                  <a:pt x="7037" y="3809"/>
                </a:lnTo>
                <a:lnTo>
                  <a:pt x="18022" y="3809"/>
                </a:lnTo>
                <a:lnTo>
                  <a:pt x="18124" y="5206"/>
                </a:lnTo>
                <a:lnTo>
                  <a:pt x="13558" y="5206"/>
                </a:lnTo>
                <a:lnTo>
                  <a:pt x="11169" y="7111"/>
                </a:lnTo>
                <a:lnTo>
                  <a:pt x="14872" y="7111"/>
                </a:lnTo>
                <a:lnTo>
                  <a:pt x="15044" y="7873"/>
                </a:lnTo>
                <a:lnTo>
                  <a:pt x="15158" y="8381"/>
                </a:lnTo>
                <a:lnTo>
                  <a:pt x="17918" y="8508"/>
                </a:lnTo>
                <a:lnTo>
                  <a:pt x="16484" y="10032"/>
                </a:lnTo>
                <a:lnTo>
                  <a:pt x="16006" y="10032"/>
                </a:lnTo>
                <a:lnTo>
                  <a:pt x="18310" y="10794"/>
                </a:lnTo>
                <a:lnTo>
                  <a:pt x="27964" y="10794"/>
                </a:lnTo>
                <a:lnTo>
                  <a:pt x="28191" y="11175"/>
                </a:lnTo>
                <a:lnTo>
                  <a:pt x="30162" y="11429"/>
                </a:lnTo>
                <a:lnTo>
                  <a:pt x="31971" y="11429"/>
                </a:lnTo>
                <a:lnTo>
                  <a:pt x="31389" y="12572"/>
                </a:lnTo>
                <a:lnTo>
                  <a:pt x="46135" y="12572"/>
                </a:lnTo>
                <a:lnTo>
                  <a:pt x="47005" y="12953"/>
                </a:lnTo>
                <a:lnTo>
                  <a:pt x="48958" y="12953"/>
                </a:lnTo>
                <a:lnTo>
                  <a:pt x="49574" y="13715"/>
                </a:lnTo>
                <a:lnTo>
                  <a:pt x="57228" y="13715"/>
                </a:lnTo>
                <a:lnTo>
                  <a:pt x="57802" y="15747"/>
                </a:lnTo>
                <a:lnTo>
                  <a:pt x="56382" y="15747"/>
                </a:lnTo>
                <a:lnTo>
                  <a:pt x="56346" y="16001"/>
                </a:lnTo>
                <a:lnTo>
                  <a:pt x="56237" y="16763"/>
                </a:lnTo>
                <a:lnTo>
                  <a:pt x="10054" y="16763"/>
                </a:lnTo>
                <a:lnTo>
                  <a:pt x="7565" y="17398"/>
                </a:lnTo>
                <a:lnTo>
                  <a:pt x="8013" y="17398"/>
                </a:lnTo>
                <a:lnTo>
                  <a:pt x="7262" y="19303"/>
                </a:lnTo>
                <a:lnTo>
                  <a:pt x="7186" y="20573"/>
                </a:lnTo>
                <a:lnTo>
                  <a:pt x="8056" y="23748"/>
                </a:lnTo>
                <a:lnTo>
                  <a:pt x="8126" y="24002"/>
                </a:lnTo>
                <a:lnTo>
                  <a:pt x="8231" y="24383"/>
                </a:lnTo>
                <a:lnTo>
                  <a:pt x="8300" y="24637"/>
                </a:lnTo>
                <a:lnTo>
                  <a:pt x="8370" y="24891"/>
                </a:lnTo>
                <a:lnTo>
                  <a:pt x="9040" y="24891"/>
                </a:lnTo>
                <a:lnTo>
                  <a:pt x="2687" y="26161"/>
                </a:lnTo>
                <a:close/>
              </a:path>
              <a:path w="66675" h="26669">
                <a:moveTo>
                  <a:pt x="25503" y="7873"/>
                </a:moveTo>
                <a:lnTo>
                  <a:pt x="26638" y="5587"/>
                </a:lnTo>
                <a:lnTo>
                  <a:pt x="22935" y="5587"/>
                </a:lnTo>
                <a:lnTo>
                  <a:pt x="25862" y="1777"/>
                </a:lnTo>
                <a:lnTo>
                  <a:pt x="25742" y="2412"/>
                </a:lnTo>
                <a:lnTo>
                  <a:pt x="25694" y="2666"/>
                </a:lnTo>
                <a:lnTo>
                  <a:pt x="25598" y="3174"/>
                </a:lnTo>
                <a:lnTo>
                  <a:pt x="25503" y="3809"/>
                </a:lnTo>
                <a:lnTo>
                  <a:pt x="28411" y="5968"/>
                </a:lnTo>
                <a:lnTo>
                  <a:pt x="28828" y="6349"/>
                </a:lnTo>
                <a:lnTo>
                  <a:pt x="25503" y="7873"/>
                </a:lnTo>
                <a:close/>
              </a:path>
              <a:path w="66675" h="26669">
                <a:moveTo>
                  <a:pt x="19648" y="5587"/>
                </a:moveTo>
                <a:lnTo>
                  <a:pt x="18157" y="5587"/>
                </a:lnTo>
                <a:lnTo>
                  <a:pt x="22935" y="2666"/>
                </a:lnTo>
                <a:lnTo>
                  <a:pt x="22935" y="4190"/>
                </a:lnTo>
                <a:lnTo>
                  <a:pt x="21152" y="4190"/>
                </a:lnTo>
                <a:lnTo>
                  <a:pt x="19648" y="5587"/>
                </a:lnTo>
                <a:close/>
              </a:path>
              <a:path w="66675" h="26669">
                <a:moveTo>
                  <a:pt x="21501" y="7111"/>
                </a:moveTo>
                <a:lnTo>
                  <a:pt x="21392" y="6222"/>
                </a:lnTo>
                <a:lnTo>
                  <a:pt x="21267" y="5206"/>
                </a:lnTo>
                <a:lnTo>
                  <a:pt x="21141" y="4190"/>
                </a:lnTo>
                <a:lnTo>
                  <a:pt x="22935" y="4190"/>
                </a:lnTo>
                <a:lnTo>
                  <a:pt x="22935" y="5587"/>
                </a:lnTo>
                <a:lnTo>
                  <a:pt x="27105" y="5587"/>
                </a:lnTo>
                <a:lnTo>
                  <a:pt x="21501" y="7111"/>
                </a:lnTo>
                <a:close/>
              </a:path>
              <a:path w="66675" h="26669">
                <a:moveTo>
                  <a:pt x="16973" y="6349"/>
                </a:moveTo>
                <a:lnTo>
                  <a:pt x="15683" y="6349"/>
                </a:lnTo>
                <a:lnTo>
                  <a:pt x="13558" y="5206"/>
                </a:lnTo>
                <a:lnTo>
                  <a:pt x="18124" y="5206"/>
                </a:lnTo>
                <a:lnTo>
                  <a:pt x="18157" y="5587"/>
                </a:lnTo>
                <a:lnTo>
                  <a:pt x="19648" y="5587"/>
                </a:lnTo>
                <a:lnTo>
                  <a:pt x="18933" y="6222"/>
                </a:lnTo>
                <a:lnTo>
                  <a:pt x="16973" y="6349"/>
                </a:lnTo>
                <a:close/>
              </a:path>
              <a:path w="66675" h="26669">
                <a:moveTo>
                  <a:pt x="44437" y="10032"/>
                </a:moveTo>
                <a:lnTo>
                  <a:pt x="36197" y="10032"/>
                </a:lnTo>
                <a:lnTo>
                  <a:pt x="34072" y="5587"/>
                </a:lnTo>
                <a:lnTo>
                  <a:pt x="38184" y="5587"/>
                </a:lnTo>
                <a:lnTo>
                  <a:pt x="36110" y="8381"/>
                </a:lnTo>
                <a:lnTo>
                  <a:pt x="40920" y="8508"/>
                </a:lnTo>
                <a:lnTo>
                  <a:pt x="40805" y="9016"/>
                </a:lnTo>
                <a:lnTo>
                  <a:pt x="40719" y="9397"/>
                </a:lnTo>
                <a:lnTo>
                  <a:pt x="45088" y="9397"/>
                </a:lnTo>
                <a:lnTo>
                  <a:pt x="44437" y="10032"/>
                </a:lnTo>
                <a:close/>
              </a:path>
              <a:path w="66675" h="26669">
                <a:moveTo>
                  <a:pt x="30826" y="7111"/>
                </a:moveTo>
                <a:lnTo>
                  <a:pt x="29804" y="7111"/>
                </a:lnTo>
                <a:lnTo>
                  <a:pt x="30759" y="5968"/>
                </a:lnTo>
                <a:lnTo>
                  <a:pt x="30826" y="7111"/>
                </a:lnTo>
                <a:close/>
              </a:path>
              <a:path w="66675" h="26669">
                <a:moveTo>
                  <a:pt x="17918" y="8508"/>
                </a:moveTo>
                <a:lnTo>
                  <a:pt x="15266" y="8508"/>
                </a:lnTo>
                <a:lnTo>
                  <a:pt x="15926" y="6349"/>
                </a:lnTo>
                <a:lnTo>
                  <a:pt x="15624" y="6349"/>
                </a:lnTo>
                <a:lnTo>
                  <a:pt x="17201" y="7111"/>
                </a:lnTo>
                <a:lnTo>
                  <a:pt x="19292" y="7111"/>
                </a:lnTo>
                <a:lnTo>
                  <a:pt x="18043" y="8381"/>
                </a:lnTo>
                <a:close/>
              </a:path>
              <a:path w="66675" h="26669">
                <a:moveTo>
                  <a:pt x="30995" y="10032"/>
                </a:moveTo>
                <a:lnTo>
                  <a:pt x="30689" y="10032"/>
                </a:lnTo>
                <a:lnTo>
                  <a:pt x="27604" y="9397"/>
                </a:lnTo>
                <a:lnTo>
                  <a:pt x="27264" y="9397"/>
                </a:lnTo>
                <a:lnTo>
                  <a:pt x="28835" y="6349"/>
                </a:lnTo>
                <a:lnTo>
                  <a:pt x="29804" y="7111"/>
                </a:lnTo>
                <a:lnTo>
                  <a:pt x="30826" y="7111"/>
                </a:lnTo>
                <a:lnTo>
                  <a:pt x="30938" y="9016"/>
                </a:lnTo>
                <a:lnTo>
                  <a:pt x="30995" y="10032"/>
                </a:lnTo>
                <a:close/>
              </a:path>
              <a:path w="66675" h="26669">
                <a:moveTo>
                  <a:pt x="27877" y="10794"/>
                </a:moveTo>
                <a:lnTo>
                  <a:pt x="18753" y="10794"/>
                </a:lnTo>
                <a:lnTo>
                  <a:pt x="20455" y="7111"/>
                </a:lnTo>
                <a:lnTo>
                  <a:pt x="21501" y="7873"/>
                </a:lnTo>
                <a:lnTo>
                  <a:pt x="21638" y="7873"/>
                </a:lnTo>
                <a:lnTo>
                  <a:pt x="21505" y="8381"/>
                </a:lnTo>
                <a:lnTo>
                  <a:pt x="21372" y="8889"/>
                </a:lnTo>
                <a:lnTo>
                  <a:pt x="22338" y="9397"/>
                </a:lnTo>
                <a:lnTo>
                  <a:pt x="27015" y="9397"/>
                </a:lnTo>
                <a:lnTo>
                  <a:pt x="27877" y="10794"/>
                </a:lnTo>
                <a:close/>
              </a:path>
              <a:path w="66675" h="26669">
                <a:moveTo>
                  <a:pt x="45084" y="9397"/>
                </a:moveTo>
                <a:lnTo>
                  <a:pt x="43698" y="9397"/>
                </a:lnTo>
                <a:lnTo>
                  <a:pt x="45071" y="7111"/>
                </a:lnTo>
                <a:lnTo>
                  <a:pt x="44902" y="7111"/>
                </a:lnTo>
                <a:lnTo>
                  <a:pt x="47948" y="8508"/>
                </a:lnTo>
                <a:lnTo>
                  <a:pt x="48078" y="8889"/>
                </a:lnTo>
                <a:lnTo>
                  <a:pt x="45572" y="9016"/>
                </a:lnTo>
                <a:lnTo>
                  <a:pt x="45084" y="9397"/>
                </a:lnTo>
                <a:close/>
              </a:path>
              <a:path w="66675" h="26669">
                <a:moveTo>
                  <a:pt x="40920" y="8508"/>
                </a:moveTo>
                <a:lnTo>
                  <a:pt x="36015" y="8508"/>
                </a:lnTo>
                <a:lnTo>
                  <a:pt x="41092" y="7873"/>
                </a:lnTo>
                <a:lnTo>
                  <a:pt x="40963" y="8381"/>
                </a:lnTo>
                <a:close/>
              </a:path>
              <a:path w="66675" h="26669">
                <a:moveTo>
                  <a:pt x="45990" y="12572"/>
                </a:moveTo>
                <a:lnTo>
                  <a:pt x="31357" y="12572"/>
                </a:lnTo>
                <a:lnTo>
                  <a:pt x="32611" y="12191"/>
                </a:lnTo>
                <a:lnTo>
                  <a:pt x="32909" y="11429"/>
                </a:lnTo>
                <a:lnTo>
                  <a:pt x="31741" y="9397"/>
                </a:lnTo>
                <a:lnTo>
                  <a:pt x="32450" y="8508"/>
                </a:lnTo>
                <a:lnTo>
                  <a:pt x="35999" y="10032"/>
                </a:lnTo>
                <a:lnTo>
                  <a:pt x="44437" y="10032"/>
                </a:lnTo>
                <a:lnTo>
                  <a:pt x="45990" y="12572"/>
                </a:lnTo>
                <a:close/>
              </a:path>
              <a:path w="66675" h="26669">
                <a:moveTo>
                  <a:pt x="27015" y="9397"/>
                </a:moveTo>
                <a:lnTo>
                  <a:pt x="22338" y="9397"/>
                </a:lnTo>
                <a:lnTo>
                  <a:pt x="24653" y="8508"/>
                </a:lnTo>
                <a:lnTo>
                  <a:pt x="24249" y="8508"/>
                </a:lnTo>
                <a:lnTo>
                  <a:pt x="25444" y="8889"/>
                </a:lnTo>
                <a:lnTo>
                  <a:pt x="26083" y="9016"/>
                </a:lnTo>
                <a:lnTo>
                  <a:pt x="26839" y="9016"/>
                </a:lnTo>
                <a:lnTo>
                  <a:pt x="27015" y="9397"/>
                </a:lnTo>
                <a:close/>
              </a:path>
              <a:path w="66675" h="26669">
                <a:moveTo>
                  <a:pt x="48958" y="12953"/>
                </a:moveTo>
                <a:lnTo>
                  <a:pt x="47005" y="12953"/>
                </a:lnTo>
                <a:lnTo>
                  <a:pt x="47387" y="11429"/>
                </a:lnTo>
                <a:lnTo>
                  <a:pt x="47450" y="11175"/>
                </a:lnTo>
                <a:lnTo>
                  <a:pt x="47546" y="10794"/>
                </a:lnTo>
                <a:lnTo>
                  <a:pt x="47609" y="10540"/>
                </a:lnTo>
                <a:lnTo>
                  <a:pt x="47856" y="10032"/>
                </a:lnTo>
                <a:lnTo>
                  <a:pt x="45572" y="9016"/>
                </a:lnTo>
                <a:lnTo>
                  <a:pt x="48122" y="9016"/>
                </a:lnTo>
                <a:lnTo>
                  <a:pt x="48239" y="10032"/>
                </a:lnTo>
                <a:lnTo>
                  <a:pt x="47469" y="10032"/>
                </a:lnTo>
                <a:lnTo>
                  <a:pt x="51007" y="10794"/>
                </a:lnTo>
                <a:lnTo>
                  <a:pt x="51724" y="11175"/>
                </a:lnTo>
                <a:lnTo>
                  <a:pt x="48200" y="11937"/>
                </a:lnTo>
                <a:lnTo>
                  <a:pt x="48958" y="12953"/>
                </a:lnTo>
                <a:close/>
              </a:path>
              <a:path w="66675" h="26669">
                <a:moveTo>
                  <a:pt x="31971" y="11429"/>
                </a:moveTo>
                <a:lnTo>
                  <a:pt x="30162" y="11429"/>
                </a:lnTo>
                <a:lnTo>
                  <a:pt x="31297" y="10540"/>
                </a:lnTo>
                <a:lnTo>
                  <a:pt x="32133" y="11175"/>
                </a:lnTo>
                <a:lnTo>
                  <a:pt x="31971" y="11429"/>
                </a:lnTo>
                <a:close/>
              </a:path>
              <a:path w="66675" h="26669">
                <a:moveTo>
                  <a:pt x="57191" y="13715"/>
                </a:moveTo>
                <a:lnTo>
                  <a:pt x="50071" y="13715"/>
                </a:lnTo>
                <a:lnTo>
                  <a:pt x="51963" y="13080"/>
                </a:lnTo>
                <a:lnTo>
                  <a:pt x="52500" y="12953"/>
                </a:lnTo>
                <a:lnTo>
                  <a:pt x="54352" y="12699"/>
                </a:lnTo>
                <a:lnTo>
                  <a:pt x="56502" y="11175"/>
                </a:lnTo>
                <a:lnTo>
                  <a:pt x="57191" y="13715"/>
                </a:lnTo>
                <a:close/>
              </a:path>
              <a:path w="66675" h="26669">
                <a:moveTo>
                  <a:pt x="56144" y="17398"/>
                </a:moveTo>
                <a:lnTo>
                  <a:pt x="56260" y="16636"/>
                </a:lnTo>
                <a:lnTo>
                  <a:pt x="56382" y="15747"/>
                </a:lnTo>
                <a:lnTo>
                  <a:pt x="57513" y="16001"/>
                </a:lnTo>
                <a:lnTo>
                  <a:pt x="57852" y="16001"/>
                </a:lnTo>
                <a:lnTo>
                  <a:pt x="58055" y="16636"/>
                </a:lnTo>
                <a:lnTo>
                  <a:pt x="56144" y="17398"/>
                </a:lnTo>
                <a:close/>
              </a:path>
              <a:path w="66675" h="26669">
                <a:moveTo>
                  <a:pt x="57852" y="16001"/>
                </a:moveTo>
                <a:lnTo>
                  <a:pt x="57513" y="16001"/>
                </a:lnTo>
                <a:lnTo>
                  <a:pt x="56382" y="15747"/>
                </a:lnTo>
                <a:lnTo>
                  <a:pt x="57802" y="15747"/>
                </a:lnTo>
                <a:lnTo>
                  <a:pt x="57852" y="16001"/>
                </a:lnTo>
                <a:close/>
              </a:path>
              <a:path w="66675" h="26669">
                <a:moveTo>
                  <a:pt x="64945" y="20319"/>
                </a:moveTo>
                <a:lnTo>
                  <a:pt x="53894" y="20319"/>
                </a:lnTo>
                <a:lnTo>
                  <a:pt x="54876" y="18160"/>
                </a:lnTo>
                <a:lnTo>
                  <a:pt x="56144" y="17398"/>
                </a:lnTo>
                <a:lnTo>
                  <a:pt x="58055" y="16636"/>
                </a:lnTo>
                <a:lnTo>
                  <a:pt x="57852" y="16001"/>
                </a:lnTo>
                <a:lnTo>
                  <a:pt x="57513" y="16001"/>
                </a:lnTo>
                <a:lnTo>
                  <a:pt x="62415" y="16763"/>
                </a:lnTo>
                <a:lnTo>
                  <a:pt x="64945" y="20319"/>
                </a:lnTo>
                <a:close/>
              </a:path>
              <a:path w="66675" h="26669">
                <a:moveTo>
                  <a:pt x="12064" y="18160"/>
                </a:moveTo>
                <a:lnTo>
                  <a:pt x="9305" y="16763"/>
                </a:lnTo>
                <a:lnTo>
                  <a:pt x="56241" y="16763"/>
                </a:lnTo>
                <a:lnTo>
                  <a:pt x="56182" y="17144"/>
                </a:lnTo>
                <a:lnTo>
                  <a:pt x="16126" y="17144"/>
                </a:lnTo>
                <a:lnTo>
                  <a:pt x="12064" y="18160"/>
                </a:lnTo>
                <a:close/>
              </a:path>
              <a:path w="66675" h="26669">
                <a:moveTo>
                  <a:pt x="8013" y="17398"/>
                </a:moveTo>
                <a:lnTo>
                  <a:pt x="7565" y="17398"/>
                </a:lnTo>
                <a:lnTo>
                  <a:pt x="8560" y="17144"/>
                </a:lnTo>
                <a:lnTo>
                  <a:pt x="8113" y="17144"/>
                </a:lnTo>
                <a:lnTo>
                  <a:pt x="8013" y="17398"/>
                </a:lnTo>
                <a:close/>
              </a:path>
              <a:path w="66675" h="26669">
                <a:moveTo>
                  <a:pt x="21194" y="22605"/>
                </a:moveTo>
                <a:lnTo>
                  <a:pt x="20950" y="22605"/>
                </a:lnTo>
                <a:lnTo>
                  <a:pt x="18171" y="21843"/>
                </a:lnTo>
                <a:lnTo>
                  <a:pt x="18569" y="21843"/>
                </a:lnTo>
                <a:lnTo>
                  <a:pt x="16126" y="17144"/>
                </a:lnTo>
                <a:lnTo>
                  <a:pt x="56178" y="17144"/>
                </a:lnTo>
                <a:lnTo>
                  <a:pt x="56144" y="17398"/>
                </a:lnTo>
                <a:lnTo>
                  <a:pt x="55721" y="17652"/>
                </a:lnTo>
                <a:lnTo>
                  <a:pt x="55009" y="17906"/>
                </a:lnTo>
                <a:lnTo>
                  <a:pt x="54903" y="18160"/>
                </a:lnTo>
                <a:lnTo>
                  <a:pt x="54292" y="18541"/>
                </a:lnTo>
                <a:lnTo>
                  <a:pt x="54101" y="19303"/>
                </a:lnTo>
                <a:lnTo>
                  <a:pt x="54037" y="19557"/>
                </a:lnTo>
                <a:lnTo>
                  <a:pt x="23831" y="19557"/>
                </a:lnTo>
                <a:lnTo>
                  <a:pt x="21194" y="22605"/>
                </a:lnTo>
                <a:close/>
              </a:path>
              <a:path w="66675" h="26669">
                <a:moveTo>
                  <a:pt x="54876" y="18160"/>
                </a:moveTo>
                <a:lnTo>
                  <a:pt x="55009" y="17906"/>
                </a:lnTo>
                <a:lnTo>
                  <a:pt x="55666" y="17652"/>
                </a:lnTo>
                <a:lnTo>
                  <a:pt x="55298" y="17906"/>
                </a:lnTo>
                <a:lnTo>
                  <a:pt x="54876" y="18160"/>
                </a:lnTo>
                <a:close/>
              </a:path>
              <a:path w="66675" h="26669">
                <a:moveTo>
                  <a:pt x="24846" y="21462"/>
                </a:moveTo>
                <a:lnTo>
                  <a:pt x="23831" y="19557"/>
                </a:lnTo>
                <a:lnTo>
                  <a:pt x="54037" y="19557"/>
                </a:lnTo>
                <a:lnTo>
                  <a:pt x="54041" y="19938"/>
                </a:lnTo>
                <a:lnTo>
                  <a:pt x="28321" y="19938"/>
                </a:lnTo>
                <a:lnTo>
                  <a:pt x="26845" y="21208"/>
                </a:lnTo>
                <a:lnTo>
                  <a:pt x="28549" y="21208"/>
                </a:lnTo>
                <a:lnTo>
                  <a:pt x="24846" y="21462"/>
                </a:lnTo>
                <a:close/>
              </a:path>
              <a:path w="66675" h="26669">
                <a:moveTo>
                  <a:pt x="53674" y="21208"/>
                </a:moveTo>
                <a:lnTo>
                  <a:pt x="29112" y="21208"/>
                </a:lnTo>
                <a:lnTo>
                  <a:pt x="28208" y="19938"/>
                </a:lnTo>
                <a:lnTo>
                  <a:pt x="54043" y="19938"/>
                </a:lnTo>
                <a:lnTo>
                  <a:pt x="53851" y="20319"/>
                </a:lnTo>
                <a:lnTo>
                  <a:pt x="53768" y="20573"/>
                </a:lnTo>
                <a:lnTo>
                  <a:pt x="53674" y="21208"/>
                </a:lnTo>
                <a:close/>
              </a:path>
              <a:path w="66675" h="26669">
                <a:moveTo>
                  <a:pt x="54096" y="21208"/>
                </a:moveTo>
                <a:lnTo>
                  <a:pt x="53672" y="21208"/>
                </a:lnTo>
                <a:lnTo>
                  <a:pt x="53793" y="20573"/>
                </a:lnTo>
                <a:lnTo>
                  <a:pt x="53861" y="20319"/>
                </a:lnTo>
                <a:lnTo>
                  <a:pt x="54096" y="21208"/>
                </a:lnTo>
                <a:close/>
              </a:path>
              <a:path w="66675" h="26669">
                <a:moveTo>
                  <a:pt x="65578" y="21208"/>
                </a:moveTo>
                <a:lnTo>
                  <a:pt x="54103" y="21208"/>
                </a:lnTo>
                <a:lnTo>
                  <a:pt x="53920" y="20573"/>
                </a:lnTo>
                <a:lnTo>
                  <a:pt x="65126" y="20573"/>
                </a:lnTo>
                <a:lnTo>
                  <a:pt x="65578" y="21208"/>
                </a:lnTo>
                <a:close/>
              </a:path>
              <a:path w="66675" h="26669">
                <a:moveTo>
                  <a:pt x="29292" y="21462"/>
                </a:moveTo>
                <a:lnTo>
                  <a:pt x="26550" y="21462"/>
                </a:lnTo>
                <a:lnTo>
                  <a:pt x="26845" y="21208"/>
                </a:lnTo>
                <a:lnTo>
                  <a:pt x="29112" y="21208"/>
                </a:lnTo>
                <a:lnTo>
                  <a:pt x="29292" y="21462"/>
                </a:lnTo>
                <a:close/>
              </a:path>
              <a:path w="66675" h="26669">
                <a:moveTo>
                  <a:pt x="40292" y="21462"/>
                </a:moveTo>
                <a:lnTo>
                  <a:pt x="37927" y="21462"/>
                </a:lnTo>
                <a:lnTo>
                  <a:pt x="40137" y="21208"/>
                </a:lnTo>
                <a:lnTo>
                  <a:pt x="40292" y="21462"/>
                </a:lnTo>
                <a:close/>
              </a:path>
              <a:path w="66675" h="26669">
                <a:moveTo>
                  <a:pt x="35299" y="24891"/>
                </a:moveTo>
                <a:lnTo>
                  <a:pt x="34466" y="24891"/>
                </a:lnTo>
                <a:lnTo>
                  <a:pt x="33116" y="21843"/>
                </a:lnTo>
                <a:lnTo>
                  <a:pt x="29563" y="21843"/>
                </a:lnTo>
                <a:lnTo>
                  <a:pt x="29292" y="21462"/>
                </a:lnTo>
                <a:lnTo>
                  <a:pt x="37927" y="21462"/>
                </a:lnTo>
                <a:lnTo>
                  <a:pt x="36936" y="24383"/>
                </a:lnTo>
                <a:lnTo>
                  <a:pt x="36852" y="24637"/>
                </a:lnTo>
                <a:lnTo>
                  <a:pt x="35299" y="24891"/>
                </a:lnTo>
                <a:close/>
              </a:path>
              <a:path w="66675" h="26669">
                <a:moveTo>
                  <a:pt x="45245" y="24891"/>
                </a:moveTo>
                <a:lnTo>
                  <a:pt x="44861" y="24891"/>
                </a:lnTo>
                <a:lnTo>
                  <a:pt x="41689" y="23748"/>
                </a:lnTo>
                <a:lnTo>
                  <a:pt x="40292" y="21462"/>
                </a:lnTo>
                <a:lnTo>
                  <a:pt x="46109" y="21462"/>
                </a:lnTo>
                <a:lnTo>
                  <a:pt x="45533" y="23748"/>
                </a:lnTo>
                <a:lnTo>
                  <a:pt x="45469" y="24002"/>
                </a:lnTo>
                <a:lnTo>
                  <a:pt x="45373" y="24383"/>
                </a:lnTo>
                <a:lnTo>
                  <a:pt x="45309" y="24637"/>
                </a:lnTo>
                <a:lnTo>
                  <a:pt x="45245" y="24891"/>
                </a:lnTo>
                <a:close/>
              </a:path>
              <a:path w="66675" h="26669">
                <a:moveTo>
                  <a:pt x="50589" y="25272"/>
                </a:moveTo>
                <a:lnTo>
                  <a:pt x="47782" y="24891"/>
                </a:lnTo>
                <a:lnTo>
                  <a:pt x="46109" y="21462"/>
                </a:lnTo>
                <a:lnTo>
                  <a:pt x="53616" y="21462"/>
                </a:lnTo>
                <a:lnTo>
                  <a:pt x="53172" y="23748"/>
                </a:lnTo>
                <a:lnTo>
                  <a:pt x="50589" y="25272"/>
                </a:lnTo>
                <a:close/>
              </a:path>
              <a:path w="66675" h="26669">
                <a:moveTo>
                  <a:pt x="53190" y="23748"/>
                </a:moveTo>
                <a:lnTo>
                  <a:pt x="53552" y="21843"/>
                </a:lnTo>
                <a:lnTo>
                  <a:pt x="53624" y="21462"/>
                </a:lnTo>
                <a:lnTo>
                  <a:pt x="54167" y="21462"/>
                </a:lnTo>
                <a:lnTo>
                  <a:pt x="54485" y="22605"/>
                </a:lnTo>
                <a:lnTo>
                  <a:pt x="54591" y="22986"/>
                </a:lnTo>
                <a:lnTo>
                  <a:pt x="53190" y="23748"/>
                </a:lnTo>
                <a:close/>
              </a:path>
              <a:path w="66675" h="26669">
                <a:moveTo>
                  <a:pt x="53038" y="24383"/>
                </a:moveTo>
                <a:lnTo>
                  <a:pt x="53111" y="24002"/>
                </a:lnTo>
                <a:lnTo>
                  <a:pt x="53190" y="23748"/>
                </a:lnTo>
                <a:lnTo>
                  <a:pt x="54591" y="22986"/>
                </a:lnTo>
                <a:lnTo>
                  <a:pt x="54505" y="22605"/>
                </a:lnTo>
                <a:lnTo>
                  <a:pt x="54286" y="21843"/>
                </a:lnTo>
                <a:lnTo>
                  <a:pt x="54176" y="21462"/>
                </a:lnTo>
                <a:lnTo>
                  <a:pt x="65758" y="21462"/>
                </a:lnTo>
                <a:lnTo>
                  <a:pt x="66572" y="22605"/>
                </a:lnTo>
                <a:lnTo>
                  <a:pt x="57876" y="22605"/>
                </a:lnTo>
                <a:lnTo>
                  <a:pt x="56144" y="24002"/>
                </a:lnTo>
                <a:lnTo>
                  <a:pt x="53038" y="24383"/>
                </a:lnTo>
                <a:close/>
              </a:path>
              <a:path w="66675" h="26669">
                <a:moveTo>
                  <a:pt x="31484" y="22605"/>
                </a:moveTo>
                <a:lnTo>
                  <a:pt x="31195" y="22605"/>
                </a:lnTo>
                <a:lnTo>
                  <a:pt x="29018" y="21843"/>
                </a:lnTo>
                <a:lnTo>
                  <a:pt x="33147" y="21843"/>
                </a:lnTo>
                <a:lnTo>
                  <a:pt x="31484" y="22605"/>
                </a:lnTo>
                <a:close/>
              </a:path>
            </a:pathLst>
          </a:custGeom>
          <a:solidFill>
            <a:srgbClr val="C233EC"/>
          </a:solidFill>
        </p:spPr>
        <p:txBody>
          <a:bodyPr wrap="square" lIns="0" tIns="0" rIns="0" bIns="0" rtlCol="0"/>
          <a:lstStyle/>
          <a:p>
            <a:endParaRPr/>
          </a:p>
        </p:txBody>
      </p:sp>
      <p:sp>
        <p:nvSpPr>
          <p:cNvPr id="175" name="object 175"/>
          <p:cNvSpPr/>
          <p:nvPr/>
        </p:nvSpPr>
        <p:spPr>
          <a:xfrm>
            <a:off x="14032397" y="2780380"/>
            <a:ext cx="42545" cy="36830"/>
          </a:xfrm>
          <a:custGeom>
            <a:avLst/>
            <a:gdLst/>
            <a:ahLst/>
            <a:cxnLst/>
            <a:rect l="l" t="t" r="r" b="b"/>
            <a:pathLst>
              <a:path w="42544" h="36830">
                <a:moveTo>
                  <a:pt x="35914" y="7107"/>
                </a:moveTo>
                <a:lnTo>
                  <a:pt x="15891" y="7107"/>
                </a:lnTo>
                <a:lnTo>
                  <a:pt x="18811" y="5733"/>
                </a:lnTo>
                <a:lnTo>
                  <a:pt x="20304" y="776"/>
                </a:lnTo>
                <a:lnTo>
                  <a:pt x="22454" y="0"/>
                </a:lnTo>
                <a:lnTo>
                  <a:pt x="22574" y="2269"/>
                </a:lnTo>
                <a:lnTo>
                  <a:pt x="24306" y="3285"/>
                </a:lnTo>
                <a:lnTo>
                  <a:pt x="28546" y="3285"/>
                </a:lnTo>
                <a:lnTo>
                  <a:pt x="28785" y="3643"/>
                </a:lnTo>
                <a:lnTo>
                  <a:pt x="28728" y="5913"/>
                </a:lnTo>
                <a:lnTo>
                  <a:pt x="35634" y="5913"/>
                </a:lnTo>
                <a:lnTo>
                  <a:pt x="35914" y="7107"/>
                </a:lnTo>
                <a:close/>
              </a:path>
              <a:path w="42544" h="36830">
                <a:moveTo>
                  <a:pt x="35634" y="5913"/>
                </a:moveTo>
                <a:lnTo>
                  <a:pt x="28750" y="5913"/>
                </a:lnTo>
                <a:lnTo>
                  <a:pt x="29210" y="3643"/>
                </a:lnTo>
                <a:lnTo>
                  <a:pt x="29283" y="3285"/>
                </a:lnTo>
                <a:lnTo>
                  <a:pt x="29356" y="2926"/>
                </a:lnTo>
                <a:lnTo>
                  <a:pt x="29428" y="2568"/>
                </a:lnTo>
                <a:lnTo>
                  <a:pt x="29489" y="2269"/>
                </a:lnTo>
                <a:lnTo>
                  <a:pt x="29562" y="1911"/>
                </a:lnTo>
                <a:lnTo>
                  <a:pt x="34931" y="3643"/>
                </a:lnTo>
                <a:lnTo>
                  <a:pt x="35102" y="3643"/>
                </a:lnTo>
                <a:lnTo>
                  <a:pt x="35508" y="5375"/>
                </a:lnTo>
                <a:lnTo>
                  <a:pt x="35634" y="5913"/>
                </a:lnTo>
                <a:close/>
              </a:path>
              <a:path w="42544" h="36830">
                <a:moveTo>
                  <a:pt x="28546" y="3285"/>
                </a:moveTo>
                <a:lnTo>
                  <a:pt x="24306" y="3285"/>
                </a:lnTo>
                <a:lnTo>
                  <a:pt x="26516" y="2926"/>
                </a:lnTo>
                <a:lnTo>
                  <a:pt x="28068" y="2568"/>
                </a:lnTo>
                <a:lnTo>
                  <a:pt x="28546" y="3285"/>
                </a:lnTo>
                <a:close/>
              </a:path>
              <a:path w="42544" h="36830">
                <a:moveTo>
                  <a:pt x="40824" y="10273"/>
                </a:moveTo>
                <a:lnTo>
                  <a:pt x="10210" y="10273"/>
                </a:lnTo>
                <a:lnTo>
                  <a:pt x="11703" y="7704"/>
                </a:lnTo>
                <a:lnTo>
                  <a:pt x="11404" y="6450"/>
                </a:lnTo>
                <a:lnTo>
                  <a:pt x="10986" y="3643"/>
                </a:lnTo>
                <a:lnTo>
                  <a:pt x="11175" y="3643"/>
                </a:lnTo>
                <a:lnTo>
                  <a:pt x="13332" y="2926"/>
                </a:lnTo>
                <a:lnTo>
                  <a:pt x="13099" y="2926"/>
                </a:lnTo>
                <a:lnTo>
                  <a:pt x="15727" y="7107"/>
                </a:lnTo>
                <a:lnTo>
                  <a:pt x="35914" y="7107"/>
                </a:lnTo>
                <a:lnTo>
                  <a:pt x="36012" y="7525"/>
                </a:lnTo>
                <a:lnTo>
                  <a:pt x="42523" y="9198"/>
                </a:lnTo>
                <a:lnTo>
                  <a:pt x="40824" y="10273"/>
                </a:lnTo>
                <a:close/>
              </a:path>
              <a:path w="42544" h="36830">
                <a:moveTo>
                  <a:pt x="746" y="36613"/>
                </a:moveTo>
                <a:lnTo>
                  <a:pt x="211" y="18754"/>
                </a:lnTo>
                <a:lnTo>
                  <a:pt x="116" y="16246"/>
                </a:lnTo>
                <a:lnTo>
                  <a:pt x="0" y="13161"/>
                </a:lnTo>
                <a:lnTo>
                  <a:pt x="4118" y="10631"/>
                </a:lnTo>
                <a:lnTo>
                  <a:pt x="2983" y="7107"/>
                </a:lnTo>
                <a:lnTo>
                  <a:pt x="8478" y="5913"/>
                </a:lnTo>
                <a:lnTo>
                  <a:pt x="10807" y="5375"/>
                </a:lnTo>
                <a:lnTo>
                  <a:pt x="7522" y="10093"/>
                </a:lnTo>
                <a:lnTo>
                  <a:pt x="10210" y="10273"/>
                </a:lnTo>
                <a:lnTo>
                  <a:pt x="40824" y="10273"/>
                </a:lnTo>
                <a:lnTo>
                  <a:pt x="39975" y="10810"/>
                </a:lnTo>
                <a:lnTo>
                  <a:pt x="31413" y="10810"/>
                </a:lnTo>
                <a:lnTo>
                  <a:pt x="31635" y="13161"/>
                </a:lnTo>
                <a:lnTo>
                  <a:pt x="31712" y="13976"/>
                </a:lnTo>
                <a:lnTo>
                  <a:pt x="31055" y="14334"/>
                </a:lnTo>
                <a:lnTo>
                  <a:pt x="30594" y="15469"/>
                </a:lnTo>
                <a:lnTo>
                  <a:pt x="28009" y="15469"/>
                </a:lnTo>
                <a:lnTo>
                  <a:pt x="27475" y="16783"/>
                </a:lnTo>
                <a:lnTo>
                  <a:pt x="27402" y="16962"/>
                </a:lnTo>
                <a:lnTo>
                  <a:pt x="24306" y="16962"/>
                </a:lnTo>
                <a:lnTo>
                  <a:pt x="21140" y="17679"/>
                </a:lnTo>
                <a:lnTo>
                  <a:pt x="21616" y="18754"/>
                </a:lnTo>
                <a:lnTo>
                  <a:pt x="18990" y="18754"/>
                </a:lnTo>
                <a:lnTo>
                  <a:pt x="22275" y="24727"/>
                </a:lnTo>
                <a:lnTo>
                  <a:pt x="21790" y="25025"/>
                </a:lnTo>
                <a:lnTo>
                  <a:pt x="15346" y="25025"/>
                </a:lnTo>
                <a:lnTo>
                  <a:pt x="15048" y="26817"/>
                </a:lnTo>
                <a:lnTo>
                  <a:pt x="14431" y="27176"/>
                </a:lnTo>
                <a:lnTo>
                  <a:pt x="9672" y="27176"/>
                </a:lnTo>
                <a:lnTo>
                  <a:pt x="8392" y="30043"/>
                </a:lnTo>
                <a:lnTo>
                  <a:pt x="8286" y="30281"/>
                </a:lnTo>
                <a:lnTo>
                  <a:pt x="8179" y="30520"/>
                </a:lnTo>
                <a:lnTo>
                  <a:pt x="8640" y="31237"/>
                </a:lnTo>
                <a:lnTo>
                  <a:pt x="12420" y="31237"/>
                </a:lnTo>
                <a:lnTo>
                  <a:pt x="16242" y="31954"/>
                </a:lnTo>
                <a:lnTo>
                  <a:pt x="15137" y="32312"/>
                </a:lnTo>
                <a:lnTo>
                  <a:pt x="11404" y="32312"/>
                </a:lnTo>
                <a:lnTo>
                  <a:pt x="9423" y="33029"/>
                </a:lnTo>
                <a:lnTo>
                  <a:pt x="2684" y="33029"/>
                </a:lnTo>
                <a:lnTo>
                  <a:pt x="746" y="36613"/>
                </a:lnTo>
                <a:close/>
              </a:path>
              <a:path w="42544" h="36830">
                <a:moveTo>
                  <a:pt x="36012" y="13319"/>
                </a:moveTo>
                <a:lnTo>
                  <a:pt x="31413" y="10810"/>
                </a:lnTo>
                <a:lnTo>
                  <a:pt x="39975" y="10810"/>
                </a:lnTo>
                <a:lnTo>
                  <a:pt x="36012" y="13319"/>
                </a:lnTo>
                <a:close/>
              </a:path>
              <a:path w="42544" h="36830">
                <a:moveTo>
                  <a:pt x="30278" y="16246"/>
                </a:moveTo>
                <a:lnTo>
                  <a:pt x="28009" y="15469"/>
                </a:lnTo>
                <a:lnTo>
                  <a:pt x="30594" y="15469"/>
                </a:lnTo>
                <a:lnTo>
                  <a:pt x="30278" y="16246"/>
                </a:lnTo>
                <a:close/>
              </a:path>
              <a:path w="42544" h="36830">
                <a:moveTo>
                  <a:pt x="29526" y="17380"/>
                </a:moveTo>
                <a:lnTo>
                  <a:pt x="27232" y="17380"/>
                </a:lnTo>
                <a:lnTo>
                  <a:pt x="29323" y="16783"/>
                </a:lnTo>
                <a:lnTo>
                  <a:pt x="29526" y="17380"/>
                </a:lnTo>
                <a:close/>
              </a:path>
              <a:path w="42544" h="36830">
                <a:moveTo>
                  <a:pt x="26217" y="23174"/>
                </a:moveTo>
                <a:lnTo>
                  <a:pt x="24664" y="20665"/>
                </a:lnTo>
                <a:lnTo>
                  <a:pt x="24067" y="19650"/>
                </a:lnTo>
                <a:lnTo>
                  <a:pt x="24239" y="18754"/>
                </a:lnTo>
                <a:lnTo>
                  <a:pt x="24306" y="16962"/>
                </a:lnTo>
                <a:lnTo>
                  <a:pt x="27402" y="16962"/>
                </a:lnTo>
                <a:lnTo>
                  <a:pt x="27232" y="17380"/>
                </a:lnTo>
                <a:lnTo>
                  <a:pt x="29526" y="17380"/>
                </a:lnTo>
                <a:lnTo>
                  <a:pt x="29993" y="18754"/>
                </a:lnTo>
                <a:lnTo>
                  <a:pt x="28450" y="18754"/>
                </a:lnTo>
                <a:lnTo>
                  <a:pt x="26635" y="20068"/>
                </a:lnTo>
                <a:lnTo>
                  <a:pt x="26217" y="23174"/>
                </a:lnTo>
                <a:close/>
              </a:path>
              <a:path w="42544" h="36830">
                <a:moveTo>
                  <a:pt x="23589" y="24309"/>
                </a:moveTo>
                <a:lnTo>
                  <a:pt x="18990" y="18754"/>
                </a:lnTo>
                <a:lnTo>
                  <a:pt x="21616" y="18754"/>
                </a:lnTo>
                <a:lnTo>
                  <a:pt x="23888" y="23891"/>
                </a:lnTo>
                <a:lnTo>
                  <a:pt x="23589" y="24309"/>
                </a:lnTo>
                <a:close/>
              </a:path>
              <a:path w="42544" h="36830">
                <a:moveTo>
                  <a:pt x="30297" y="19650"/>
                </a:moveTo>
                <a:lnTo>
                  <a:pt x="30092" y="19650"/>
                </a:lnTo>
                <a:lnTo>
                  <a:pt x="28244" y="18754"/>
                </a:lnTo>
                <a:lnTo>
                  <a:pt x="29993" y="18754"/>
                </a:lnTo>
                <a:lnTo>
                  <a:pt x="30297" y="19650"/>
                </a:lnTo>
                <a:close/>
              </a:path>
              <a:path w="42544" h="36830">
                <a:moveTo>
                  <a:pt x="17616" y="27594"/>
                </a:moveTo>
                <a:lnTo>
                  <a:pt x="16123" y="25025"/>
                </a:lnTo>
                <a:lnTo>
                  <a:pt x="21790" y="25025"/>
                </a:lnTo>
                <a:lnTo>
                  <a:pt x="17616" y="27594"/>
                </a:lnTo>
                <a:close/>
              </a:path>
              <a:path w="42544" h="36830">
                <a:moveTo>
                  <a:pt x="13196" y="27892"/>
                </a:moveTo>
                <a:lnTo>
                  <a:pt x="9672" y="27176"/>
                </a:lnTo>
                <a:lnTo>
                  <a:pt x="14431" y="27176"/>
                </a:lnTo>
                <a:lnTo>
                  <a:pt x="13196" y="27892"/>
                </a:lnTo>
                <a:close/>
              </a:path>
              <a:path w="42544" h="36830">
                <a:moveTo>
                  <a:pt x="13382" y="31237"/>
                </a:moveTo>
                <a:lnTo>
                  <a:pt x="9212" y="31237"/>
                </a:lnTo>
                <a:lnTo>
                  <a:pt x="10449" y="30939"/>
                </a:lnTo>
                <a:lnTo>
                  <a:pt x="11166" y="30520"/>
                </a:lnTo>
                <a:lnTo>
                  <a:pt x="12121" y="30043"/>
                </a:lnTo>
                <a:lnTo>
                  <a:pt x="10090" y="28251"/>
                </a:lnTo>
                <a:lnTo>
                  <a:pt x="12181" y="28669"/>
                </a:lnTo>
                <a:lnTo>
                  <a:pt x="15108" y="29206"/>
                </a:lnTo>
                <a:lnTo>
                  <a:pt x="13435" y="30281"/>
                </a:lnTo>
                <a:lnTo>
                  <a:pt x="13382" y="31237"/>
                </a:lnTo>
                <a:close/>
              </a:path>
              <a:path w="42544" h="36830">
                <a:moveTo>
                  <a:pt x="13009" y="33029"/>
                </a:moveTo>
                <a:lnTo>
                  <a:pt x="12728" y="33029"/>
                </a:lnTo>
                <a:lnTo>
                  <a:pt x="11404" y="32312"/>
                </a:lnTo>
                <a:lnTo>
                  <a:pt x="15137" y="32312"/>
                </a:lnTo>
                <a:lnTo>
                  <a:pt x="14032" y="32671"/>
                </a:lnTo>
                <a:lnTo>
                  <a:pt x="13009" y="33029"/>
                </a:lnTo>
                <a:close/>
              </a:path>
              <a:path w="42544" h="36830">
                <a:moveTo>
                  <a:pt x="3759" y="36613"/>
                </a:moveTo>
                <a:lnTo>
                  <a:pt x="3095" y="36613"/>
                </a:lnTo>
                <a:lnTo>
                  <a:pt x="2718" y="33328"/>
                </a:lnTo>
                <a:lnTo>
                  <a:pt x="2684" y="33029"/>
                </a:lnTo>
                <a:lnTo>
                  <a:pt x="9423" y="33029"/>
                </a:lnTo>
                <a:lnTo>
                  <a:pt x="8597" y="33328"/>
                </a:lnTo>
                <a:lnTo>
                  <a:pt x="8597" y="34582"/>
                </a:lnTo>
                <a:lnTo>
                  <a:pt x="7642" y="35060"/>
                </a:lnTo>
                <a:lnTo>
                  <a:pt x="7104" y="35358"/>
                </a:lnTo>
                <a:lnTo>
                  <a:pt x="3759" y="36613"/>
                </a:lnTo>
                <a:close/>
              </a:path>
            </a:pathLst>
          </a:custGeom>
          <a:solidFill>
            <a:srgbClr val="E4582B"/>
          </a:solidFill>
        </p:spPr>
        <p:txBody>
          <a:bodyPr wrap="square" lIns="0" tIns="0" rIns="0" bIns="0" rtlCol="0"/>
          <a:lstStyle/>
          <a:p>
            <a:endParaRPr/>
          </a:p>
        </p:txBody>
      </p:sp>
      <p:sp>
        <p:nvSpPr>
          <p:cNvPr id="176" name="object 176"/>
          <p:cNvSpPr/>
          <p:nvPr/>
        </p:nvSpPr>
        <p:spPr>
          <a:xfrm>
            <a:off x="14033234" y="2318267"/>
            <a:ext cx="64769" cy="24130"/>
          </a:xfrm>
          <a:custGeom>
            <a:avLst/>
            <a:gdLst/>
            <a:ahLst/>
            <a:cxnLst/>
            <a:rect l="l" t="t" r="r" b="b"/>
            <a:pathLst>
              <a:path w="64769" h="24130">
                <a:moveTo>
                  <a:pt x="59804" y="17560"/>
                </a:moveTo>
                <a:lnTo>
                  <a:pt x="59489" y="17560"/>
                </a:lnTo>
                <a:lnTo>
                  <a:pt x="55722" y="16604"/>
                </a:lnTo>
                <a:lnTo>
                  <a:pt x="47838" y="13976"/>
                </a:lnTo>
                <a:lnTo>
                  <a:pt x="45401" y="13617"/>
                </a:lnTo>
                <a:lnTo>
                  <a:pt x="534" y="13617"/>
                </a:lnTo>
                <a:lnTo>
                  <a:pt x="100" y="12363"/>
                </a:lnTo>
                <a:lnTo>
                  <a:pt x="0" y="1668"/>
                </a:lnTo>
                <a:lnTo>
                  <a:pt x="3222" y="0"/>
                </a:lnTo>
                <a:lnTo>
                  <a:pt x="875" y="4479"/>
                </a:lnTo>
                <a:lnTo>
                  <a:pt x="3216" y="4479"/>
                </a:lnTo>
                <a:lnTo>
                  <a:pt x="1600" y="4957"/>
                </a:lnTo>
                <a:lnTo>
                  <a:pt x="5133" y="4957"/>
                </a:lnTo>
                <a:lnTo>
                  <a:pt x="5106" y="6988"/>
                </a:lnTo>
                <a:lnTo>
                  <a:pt x="4458" y="8660"/>
                </a:lnTo>
                <a:lnTo>
                  <a:pt x="55300" y="8660"/>
                </a:lnTo>
                <a:lnTo>
                  <a:pt x="55901" y="9795"/>
                </a:lnTo>
                <a:lnTo>
                  <a:pt x="57009" y="9795"/>
                </a:lnTo>
                <a:lnTo>
                  <a:pt x="56618" y="10512"/>
                </a:lnTo>
                <a:lnTo>
                  <a:pt x="58290" y="10512"/>
                </a:lnTo>
                <a:lnTo>
                  <a:pt x="59306" y="12363"/>
                </a:lnTo>
                <a:lnTo>
                  <a:pt x="64317" y="13976"/>
                </a:lnTo>
                <a:lnTo>
                  <a:pt x="64582" y="13976"/>
                </a:lnTo>
                <a:lnTo>
                  <a:pt x="59804" y="17560"/>
                </a:lnTo>
                <a:close/>
              </a:path>
              <a:path w="64769" h="24130">
                <a:moveTo>
                  <a:pt x="48323" y="8660"/>
                </a:moveTo>
                <a:lnTo>
                  <a:pt x="36851" y="8660"/>
                </a:lnTo>
                <a:lnTo>
                  <a:pt x="35355" y="6629"/>
                </a:lnTo>
                <a:lnTo>
                  <a:pt x="36490" y="6092"/>
                </a:lnTo>
                <a:lnTo>
                  <a:pt x="37923" y="5375"/>
                </a:lnTo>
                <a:lnTo>
                  <a:pt x="41149" y="5375"/>
                </a:lnTo>
                <a:lnTo>
                  <a:pt x="38386" y="4479"/>
                </a:lnTo>
                <a:lnTo>
                  <a:pt x="39051" y="4479"/>
                </a:lnTo>
                <a:lnTo>
                  <a:pt x="41865" y="0"/>
                </a:lnTo>
                <a:lnTo>
                  <a:pt x="44697" y="2986"/>
                </a:lnTo>
                <a:lnTo>
                  <a:pt x="45515" y="2986"/>
                </a:lnTo>
                <a:lnTo>
                  <a:pt x="41216" y="6809"/>
                </a:lnTo>
                <a:lnTo>
                  <a:pt x="41032" y="6809"/>
                </a:lnTo>
                <a:lnTo>
                  <a:pt x="43958" y="8302"/>
                </a:lnTo>
                <a:lnTo>
                  <a:pt x="48188" y="8302"/>
                </a:lnTo>
                <a:lnTo>
                  <a:pt x="48323" y="8660"/>
                </a:lnTo>
                <a:close/>
              </a:path>
              <a:path w="64769" h="24130">
                <a:moveTo>
                  <a:pt x="18134" y="2389"/>
                </a:moveTo>
                <a:lnTo>
                  <a:pt x="12888" y="2389"/>
                </a:lnTo>
                <a:lnTo>
                  <a:pt x="15585" y="716"/>
                </a:lnTo>
                <a:lnTo>
                  <a:pt x="18094" y="2209"/>
                </a:lnTo>
                <a:lnTo>
                  <a:pt x="18134" y="2389"/>
                </a:lnTo>
                <a:close/>
              </a:path>
              <a:path w="64769" h="24130">
                <a:moveTo>
                  <a:pt x="18714" y="4957"/>
                </a:moveTo>
                <a:lnTo>
                  <a:pt x="7502" y="4957"/>
                </a:lnTo>
                <a:lnTo>
                  <a:pt x="4794" y="4479"/>
                </a:lnTo>
                <a:lnTo>
                  <a:pt x="6954" y="4479"/>
                </a:lnTo>
                <a:lnTo>
                  <a:pt x="5337" y="2986"/>
                </a:lnTo>
                <a:lnTo>
                  <a:pt x="6088" y="2986"/>
                </a:lnTo>
                <a:lnTo>
                  <a:pt x="10628" y="895"/>
                </a:lnTo>
                <a:lnTo>
                  <a:pt x="10867" y="1075"/>
                </a:lnTo>
                <a:lnTo>
                  <a:pt x="10867" y="2389"/>
                </a:lnTo>
                <a:lnTo>
                  <a:pt x="18134" y="2389"/>
                </a:lnTo>
                <a:lnTo>
                  <a:pt x="18606" y="4479"/>
                </a:lnTo>
                <a:lnTo>
                  <a:pt x="18714" y="4957"/>
                </a:lnTo>
                <a:close/>
              </a:path>
              <a:path w="64769" h="24130">
                <a:moveTo>
                  <a:pt x="48188" y="8302"/>
                </a:moveTo>
                <a:lnTo>
                  <a:pt x="44087" y="8302"/>
                </a:lnTo>
                <a:lnTo>
                  <a:pt x="45150" y="2986"/>
                </a:lnTo>
                <a:lnTo>
                  <a:pt x="45270" y="2389"/>
                </a:lnTo>
                <a:lnTo>
                  <a:pt x="45306" y="2209"/>
                </a:lnTo>
                <a:lnTo>
                  <a:pt x="45414" y="1668"/>
                </a:lnTo>
                <a:lnTo>
                  <a:pt x="45533" y="1075"/>
                </a:lnTo>
                <a:lnTo>
                  <a:pt x="45687" y="1668"/>
                </a:lnTo>
                <a:lnTo>
                  <a:pt x="48008" y="7824"/>
                </a:lnTo>
                <a:lnTo>
                  <a:pt x="48120" y="8123"/>
                </a:lnTo>
                <a:lnTo>
                  <a:pt x="48188" y="8302"/>
                </a:lnTo>
                <a:close/>
              </a:path>
              <a:path w="64769" h="24130">
                <a:moveTo>
                  <a:pt x="30381" y="6092"/>
                </a:moveTo>
                <a:lnTo>
                  <a:pt x="21438" y="6092"/>
                </a:lnTo>
                <a:lnTo>
                  <a:pt x="21325" y="5375"/>
                </a:lnTo>
                <a:lnTo>
                  <a:pt x="21259" y="4957"/>
                </a:lnTo>
                <a:lnTo>
                  <a:pt x="21986" y="4479"/>
                </a:lnTo>
                <a:lnTo>
                  <a:pt x="25296" y="2389"/>
                </a:lnTo>
                <a:lnTo>
                  <a:pt x="25190" y="2986"/>
                </a:lnTo>
                <a:lnTo>
                  <a:pt x="25142" y="5375"/>
                </a:lnTo>
                <a:lnTo>
                  <a:pt x="29766" y="5375"/>
                </a:lnTo>
                <a:lnTo>
                  <a:pt x="30381" y="6092"/>
                </a:lnTo>
                <a:close/>
              </a:path>
              <a:path w="64769" h="24130">
                <a:moveTo>
                  <a:pt x="2375" y="4957"/>
                </a:moveTo>
                <a:lnTo>
                  <a:pt x="1600" y="4957"/>
                </a:lnTo>
                <a:lnTo>
                  <a:pt x="8264" y="2986"/>
                </a:lnTo>
                <a:lnTo>
                  <a:pt x="6655" y="2986"/>
                </a:lnTo>
                <a:lnTo>
                  <a:pt x="6077" y="4479"/>
                </a:lnTo>
                <a:lnTo>
                  <a:pt x="1925" y="4479"/>
                </a:lnTo>
                <a:lnTo>
                  <a:pt x="2375" y="4957"/>
                </a:lnTo>
                <a:close/>
              </a:path>
              <a:path w="64769" h="24130">
                <a:moveTo>
                  <a:pt x="6957" y="4479"/>
                </a:moveTo>
                <a:lnTo>
                  <a:pt x="6077" y="4479"/>
                </a:lnTo>
                <a:lnTo>
                  <a:pt x="6655" y="2986"/>
                </a:lnTo>
                <a:lnTo>
                  <a:pt x="5335" y="2986"/>
                </a:lnTo>
                <a:lnTo>
                  <a:pt x="6957" y="4479"/>
                </a:lnTo>
                <a:close/>
              </a:path>
              <a:path w="64769" h="24130">
                <a:moveTo>
                  <a:pt x="55249" y="8660"/>
                </a:moveTo>
                <a:lnTo>
                  <a:pt x="50566" y="8660"/>
                </a:lnTo>
                <a:lnTo>
                  <a:pt x="53512" y="7824"/>
                </a:lnTo>
                <a:lnTo>
                  <a:pt x="53871" y="7346"/>
                </a:lnTo>
                <a:lnTo>
                  <a:pt x="51751" y="2986"/>
                </a:lnTo>
                <a:lnTo>
                  <a:pt x="55995" y="2986"/>
                </a:lnTo>
                <a:lnTo>
                  <a:pt x="54473" y="5913"/>
                </a:lnTo>
                <a:lnTo>
                  <a:pt x="54351" y="6375"/>
                </a:lnTo>
                <a:lnTo>
                  <a:pt x="54289" y="6988"/>
                </a:lnTo>
                <a:lnTo>
                  <a:pt x="55249" y="8660"/>
                </a:lnTo>
                <a:close/>
              </a:path>
              <a:path w="64769" h="24130">
                <a:moveTo>
                  <a:pt x="5133" y="4957"/>
                </a:moveTo>
                <a:lnTo>
                  <a:pt x="2375" y="4957"/>
                </a:lnTo>
                <a:lnTo>
                  <a:pt x="1925" y="4479"/>
                </a:lnTo>
                <a:lnTo>
                  <a:pt x="5133" y="4479"/>
                </a:lnTo>
                <a:lnTo>
                  <a:pt x="5133" y="4957"/>
                </a:lnTo>
                <a:close/>
              </a:path>
              <a:path w="64769" h="24130">
                <a:moveTo>
                  <a:pt x="5343" y="6375"/>
                </a:moveTo>
                <a:lnTo>
                  <a:pt x="5133" y="6092"/>
                </a:lnTo>
                <a:lnTo>
                  <a:pt x="5133" y="4479"/>
                </a:lnTo>
                <a:lnTo>
                  <a:pt x="6472" y="4479"/>
                </a:lnTo>
                <a:lnTo>
                  <a:pt x="5534" y="4957"/>
                </a:lnTo>
                <a:lnTo>
                  <a:pt x="5853" y="4957"/>
                </a:lnTo>
                <a:lnTo>
                  <a:pt x="5509" y="5913"/>
                </a:lnTo>
                <a:lnTo>
                  <a:pt x="5445" y="6092"/>
                </a:lnTo>
                <a:lnTo>
                  <a:pt x="5343" y="6375"/>
                </a:lnTo>
                <a:close/>
              </a:path>
              <a:path w="64769" h="24130">
                <a:moveTo>
                  <a:pt x="36048" y="8660"/>
                </a:moveTo>
                <a:lnTo>
                  <a:pt x="5473" y="8660"/>
                </a:lnTo>
                <a:lnTo>
                  <a:pt x="6984" y="8123"/>
                </a:lnTo>
                <a:lnTo>
                  <a:pt x="5343" y="6375"/>
                </a:lnTo>
                <a:lnTo>
                  <a:pt x="5702" y="5375"/>
                </a:lnTo>
                <a:lnTo>
                  <a:pt x="5969" y="4957"/>
                </a:lnTo>
                <a:lnTo>
                  <a:pt x="6327" y="4479"/>
                </a:lnTo>
                <a:lnTo>
                  <a:pt x="5210" y="4479"/>
                </a:lnTo>
                <a:lnTo>
                  <a:pt x="7253" y="4957"/>
                </a:lnTo>
                <a:lnTo>
                  <a:pt x="18714" y="4957"/>
                </a:lnTo>
                <a:lnTo>
                  <a:pt x="18809" y="5375"/>
                </a:lnTo>
                <a:lnTo>
                  <a:pt x="18930" y="5913"/>
                </a:lnTo>
                <a:lnTo>
                  <a:pt x="20960" y="6092"/>
                </a:lnTo>
                <a:lnTo>
                  <a:pt x="30381" y="6092"/>
                </a:lnTo>
                <a:lnTo>
                  <a:pt x="30995" y="6809"/>
                </a:lnTo>
                <a:lnTo>
                  <a:pt x="34944" y="6809"/>
                </a:lnTo>
                <a:lnTo>
                  <a:pt x="34900" y="6988"/>
                </a:lnTo>
                <a:lnTo>
                  <a:pt x="34813" y="7346"/>
                </a:lnTo>
                <a:lnTo>
                  <a:pt x="34696" y="7824"/>
                </a:lnTo>
                <a:lnTo>
                  <a:pt x="34579" y="8302"/>
                </a:lnTo>
                <a:lnTo>
                  <a:pt x="36048" y="8660"/>
                </a:lnTo>
                <a:close/>
              </a:path>
              <a:path w="64769" h="24130">
                <a:moveTo>
                  <a:pt x="29766" y="5375"/>
                </a:moveTo>
                <a:lnTo>
                  <a:pt x="26734" y="5375"/>
                </a:lnTo>
                <a:lnTo>
                  <a:pt x="27332" y="4479"/>
                </a:lnTo>
                <a:lnTo>
                  <a:pt x="28998" y="4479"/>
                </a:lnTo>
                <a:lnTo>
                  <a:pt x="29766" y="5375"/>
                </a:lnTo>
                <a:close/>
              </a:path>
              <a:path w="64769" h="24130">
                <a:moveTo>
                  <a:pt x="34944" y="6809"/>
                </a:moveTo>
                <a:lnTo>
                  <a:pt x="31473" y="6809"/>
                </a:lnTo>
                <a:lnTo>
                  <a:pt x="35056" y="4957"/>
                </a:lnTo>
                <a:lnTo>
                  <a:pt x="35295" y="5375"/>
                </a:lnTo>
                <a:lnTo>
                  <a:pt x="35164" y="5913"/>
                </a:lnTo>
                <a:lnTo>
                  <a:pt x="35050" y="6375"/>
                </a:lnTo>
                <a:lnTo>
                  <a:pt x="34944" y="6809"/>
                </a:lnTo>
                <a:close/>
              </a:path>
              <a:path w="64769" h="24130">
                <a:moveTo>
                  <a:pt x="57009" y="9795"/>
                </a:moveTo>
                <a:lnTo>
                  <a:pt x="55901" y="9795"/>
                </a:lnTo>
                <a:lnTo>
                  <a:pt x="57036" y="8660"/>
                </a:lnTo>
                <a:lnTo>
                  <a:pt x="57628" y="8660"/>
                </a:lnTo>
                <a:lnTo>
                  <a:pt x="57009" y="9795"/>
                </a:lnTo>
                <a:close/>
              </a:path>
              <a:path w="64769" h="24130">
                <a:moveTo>
                  <a:pt x="58290" y="10512"/>
                </a:moveTo>
                <a:lnTo>
                  <a:pt x="56618" y="10512"/>
                </a:lnTo>
                <a:lnTo>
                  <a:pt x="57550" y="9795"/>
                </a:lnTo>
                <a:lnTo>
                  <a:pt x="57215" y="9795"/>
                </a:lnTo>
                <a:lnTo>
                  <a:pt x="58290" y="10512"/>
                </a:lnTo>
                <a:close/>
              </a:path>
              <a:path w="64769" h="24130">
                <a:moveTo>
                  <a:pt x="8896" y="23891"/>
                </a:moveTo>
                <a:lnTo>
                  <a:pt x="6313" y="21143"/>
                </a:lnTo>
                <a:lnTo>
                  <a:pt x="6082" y="20845"/>
                </a:lnTo>
                <a:lnTo>
                  <a:pt x="5960" y="19710"/>
                </a:lnTo>
                <a:lnTo>
                  <a:pt x="5877" y="18933"/>
                </a:lnTo>
                <a:lnTo>
                  <a:pt x="5768" y="17918"/>
                </a:lnTo>
                <a:lnTo>
                  <a:pt x="5662" y="17380"/>
                </a:lnTo>
                <a:lnTo>
                  <a:pt x="4237" y="13617"/>
                </a:lnTo>
                <a:lnTo>
                  <a:pt x="45693" y="13617"/>
                </a:lnTo>
                <a:lnTo>
                  <a:pt x="49690" y="15708"/>
                </a:lnTo>
                <a:lnTo>
                  <a:pt x="49644" y="16305"/>
                </a:lnTo>
                <a:lnTo>
                  <a:pt x="11046" y="16305"/>
                </a:lnTo>
                <a:lnTo>
                  <a:pt x="13077" y="19710"/>
                </a:lnTo>
                <a:lnTo>
                  <a:pt x="8896" y="23891"/>
                </a:lnTo>
                <a:close/>
              </a:path>
              <a:path w="64769" h="24130">
                <a:moveTo>
                  <a:pt x="18153" y="18336"/>
                </a:moveTo>
                <a:lnTo>
                  <a:pt x="14391" y="17560"/>
                </a:lnTo>
                <a:lnTo>
                  <a:pt x="11046" y="16305"/>
                </a:lnTo>
                <a:lnTo>
                  <a:pt x="49644" y="16305"/>
                </a:lnTo>
                <a:lnTo>
                  <a:pt x="49561" y="17380"/>
                </a:lnTo>
                <a:lnTo>
                  <a:pt x="21677" y="17380"/>
                </a:lnTo>
                <a:lnTo>
                  <a:pt x="18153" y="18336"/>
                </a:lnTo>
                <a:close/>
              </a:path>
              <a:path w="64769" h="24130">
                <a:moveTo>
                  <a:pt x="22514" y="20845"/>
                </a:moveTo>
                <a:lnTo>
                  <a:pt x="22240" y="19710"/>
                </a:lnTo>
                <a:lnTo>
                  <a:pt x="22168" y="19411"/>
                </a:lnTo>
                <a:lnTo>
                  <a:pt x="22052" y="18933"/>
                </a:lnTo>
                <a:lnTo>
                  <a:pt x="22009" y="18754"/>
                </a:lnTo>
                <a:lnTo>
                  <a:pt x="21908" y="18336"/>
                </a:lnTo>
                <a:lnTo>
                  <a:pt x="21807" y="17918"/>
                </a:lnTo>
                <a:lnTo>
                  <a:pt x="21721" y="17560"/>
                </a:lnTo>
                <a:lnTo>
                  <a:pt x="21677" y="17380"/>
                </a:lnTo>
                <a:lnTo>
                  <a:pt x="49561" y="17380"/>
                </a:lnTo>
                <a:lnTo>
                  <a:pt x="49520" y="17918"/>
                </a:lnTo>
                <a:lnTo>
                  <a:pt x="27232" y="17918"/>
                </a:lnTo>
                <a:lnTo>
                  <a:pt x="25321" y="20486"/>
                </a:lnTo>
                <a:lnTo>
                  <a:pt x="22514" y="20845"/>
                </a:lnTo>
                <a:close/>
              </a:path>
              <a:path w="64769" h="24130">
                <a:moveTo>
                  <a:pt x="30278" y="19411"/>
                </a:moveTo>
                <a:lnTo>
                  <a:pt x="28904" y="18754"/>
                </a:lnTo>
                <a:lnTo>
                  <a:pt x="27232" y="17918"/>
                </a:lnTo>
                <a:lnTo>
                  <a:pt x="41221" y="17918"/>
                </a:lnTo>
                <a:lnTo>
                  <a:pt x="40099" y="18933"/>
                </a:lnTo>
                <a:lnTo>
                  <a:pt x="32130" y="18933"/>
                </a:lnTo>
                <a:lnTo>
                  <a:pt x="30278" y="19411"/>
                </a:lnTo>
                <a:close/>
              </a:path>
              <a:path w="64769" h="24130">
                <a:moveTo>
                  <a:pt x="44553" y="21920"/>
                </a:moveTo>
                <a:lnTo>
                  <a:pt x="41089" y="17918"/>
                </a:lnTo>
                <a:lnTo>
                  <a:pt x="49520" y="17918"/>
                </a:lnTo>
                <a:lnTo>
                  <a:pt x="49405" y="19411"/>
                </a:lnTo>
                <a:lnTo>
                  <a:pt x="49295" y="20845"/>
                </a:lnTo>
                <a:lnTo>
                  <a:pt x="49272" y="21143"/>
                </a:lnTo>
                <a:lnTo>
                  <a:pt x="44553" y="21920"/>
                </a:lnTo>
                <a:close/>
              </a:path>
              <a:path w="64769" h="24130">
                <a:moveTo>
                  <a:pt x="34340" y="21740"/>
                </a:moveTo>
                <a:lnTo>
                  <a:pt x="32130" y="18933"/>
                </a:lnTo>
                <a:lnTo>
                  <a:pt x="40099" y="18933"/>
                </a:lnTo>
                <a:lnTo>
                  <a:pt x="37326" y="21442"/>
                </a:lnTo>
                <a:lnTo>
                  <a:pt x="34340" y="21740"/>
                </a:lnTo>
                <a:close/>
              </a:path>
            </a:pathLst>
          </a:custGeom>
          <a:solidFill>
            <a:srgbClr val="C733E9"/>
          </a:solidFill>
        </p:spPr>
        <p:txBody>
          <a:bodyPr wrap="square" lIns="0" tIns="0" rIns="0" bIns="0" rtlCol="0"/>
          <a:lstStyle/>
          <a:p>
            <a:endParaRPr/>
          </a:p>
        </p:txBody>
      </p:sp>
      <p:sp>
        <p:nvSpPr>
          <p:cNvPr id="177" name="object 177"/>
          <p:cNvSpPr/>
          <p:nvPr/>
        </p:nvSpPr>
        <p:spPr>
          <a:xfrm>
            <a:off x="15082797" y="1983134"/>
            <a:ext cx="43815" cy="32384"/>
          </a:xfrm>
          <a:custGeom>
            <a:avLst/>
            <a:gdLst/>
            <a:ahLst/>
            <a:cxnLst/>
            <a:rect l="l" t="t" r="r" b="b"/>
            <a:pathLst>
              <a:path w="43815" h="32385">
                <a:moveTo>
                  <a:pt x="29441" y="5260"/>
                </a:moveTo>
                <a:lnTo>
                  <a:pt x="18351" y="5260"/>
                </a:lnTo>
                <a:lnTo>
                  <a:pt x="19023" y="3523"/>
                </a:lnTo>
                <a:lnTo>
                  <a:pt x="15977" y="3344"/>
                </a:lnTo>
                <a:lnTo>
                  <a:pt x="16220" y="2329"/>
                </a:lnTo>
                <a:lnTo>
                  <a:pt x="16335" y="1851"/>
                </a:lnTo>
                <a:lnTo>
                  <a:pt x="17709" y="0"/>
                </a:lnTo>
                <a:lnTo>
                  <a:pt x="19023" y="238"/>
                </a:lnTo>
                <a:lnTo>
                  <a:pt x="26974" y="3936"/>
                </a:lnTo>
                <a:lnTo>
                  <a:pt x="29441" y="5260"/>
                </a:lnTo>
                <a:close/>
              </a:path>
              <a:path w="43815" h="32385">
                <a:moveTo>
                  <a:pt x="15691" y="4599"/>
                </a:moveTo>
                <a:lnTo>
                  <a:pt x="13170" y="4599"/>
                </a:lnTo>
                <a:lnTo>
                  <a:pt x="12572" y="2329"/>
                </a:lnTo>
                <a:lnTo>
                  <a:pt x="12698" y="1851"/>
                </a:lnTo>
                <a:lnTo>
                  <a:pt x="12745" y="1672"/>
                </a:lnTo>
                <a:lnTo>
                  <a:pt x="12871" y="1194"/>
                </a:lnTo>
                <a:lnTo>
                  <a:pt x="15379" y="1672"/>
                </a:lnTo>
                <a:lnTo>
                  <a:pt x="13999" y="3936"/>
                </a:lnTo>
                <a:lnTo>
                  <a:pt x="13513" y="3936"/>
                </a:lnTo>
                <a:lnTo>
                  <a:pt x="15691" y="4599"/>
                </a:lnTo>
                <a:close/>
              </a:path>
              <a:path w="43815" h="32385">
                <a:moveTo>
                  <a:pt x="33590" y="7486"/>
                </a:moveTo>
                <a:lnTo>
                  <a:pt x="11732" y="7486"/>
                </a:lnTo>
                <a:lnTo>
                  <a:pt x="11617" y="4897"/>
                </a:lnTo>
                <a:lnTo>
                  <a:pt x="9705" y="4419"/>
                </a:lnTo>
                <a:lnTo>
                  <a:pt x="13170" y="4599"/>
                </a:lnTo>
                <a:lnTo>
                  <a:pt x="15718" y="4599"/>
                </a:lnTo>
                <a:lnTo>
                  <a:pt x="17923" y="5260"/>
                </a:lnTo>
                <a:lnTo>
                  <a:pt x="29441" y="5260"/>
                </a:lnTo>
                <a:lnTo>
                  <a:pt x="33590" y="7486"/>
                </a:lnTo>
                <a:close/>
              </a:path>
              <a:path w="43815" h="32385">
                <a:moveTo>
                  <a:pt x="11084" y="24488"/>
                </a:moveTo>
                <a:lnTo>
                  <a:pt x="6500" y="24488"/>
                </a:lnTo>
                <a:lnTo>
                  <a:pt x="5823" y="23771"/>
                </a:lnTo>
                <a:lnTo>
                  <a:pt x="4569" y="23192"/>
                </a:lnTo>
                <a:lnTo>
                  <a:pt x="4628" y="22756"/>
                </a:lnTo>
                <a:lnTo>
                  <a:pt x="5823" y="21561"/>
                </a:lnTo>
                <a:lnTo>
                  <a:pt x="5823" y="20068"/>
                </a:lnTo>
                <a:lnTo>
                  <a:pt x="4748" y="19053"/>
                </a:lnTo>
                <a:lnTo>
                  <a:pt x="4987" y="18216"/>
                </a:lnTo>
                <a:lnTo>
                  <a:pt x="5823" y="17141"/>
                </a:lnTo>
                <a:lnTo>
                  <a:pt x="7256" y="15409"/>
                </a:lnTo>
                <a:lnTo>
                  <a:pt x="11378" y="13737"/>
                </a:lnTo>
                <a:lnTo>
                  <a:pt x="11975" y="9795"/>
                </a:lnTo>
                <a:lnTo>
                  <a:pt x="4748" y="7227"/>
                </a:lnTo>
                <a:lnTo>
                  <a:pt x="9801" y="7486"/>
                </a:lnTo>
                <a:lnTo>
                  <a:pt x="33590" y="7486"/>
                </a:lnTo>
                <a:lnTo>
                  <a:pt x="41122" y="12005"/>
                </a:lnTo>
                <a:lnTo>
                  <a:pt x="42950" y="16066"/>
                </a:lnTo>
                <a:lnTo>
                  <a:pt x="36881" y="16066"/>
                </a:lnTo>
                <a:lnTo>
                  <a:pt x="36583" y="16664"/>
                </a:lnTo>
                <a:lnTo>
                  <a:pt x="37423" y="19053"/>
                </a:lnTo>
                <a:lnTo>
                  <a:pt x="37486" y="19232"/>
                </a:lnTo>
                <a:lnTo>
                  <a:pt x="34900" y="19232"/>
                </a:lnTo>
                <a:lnTo>
                  <a:pt x="34134" y="21083"/>
                </a:lnTo>
                <a:lnTo>
                  <a:pt x="30843" y="21083"/>
                </a:lnTo>
                <a:lnTo>
                  <a:pt x="30252" y="21740"/>
                </a:lnTo>
                <a:lnTo>
                  <a:pt x="29236" y="22756"/>
                </a:lnTo>
                <a:lnTo>
                  <a:pt x="25235" y="22756"/>
                </a:lnTo>
                <a:lnTo>
                  <a:pt x="24680" y="23532"/>
                </a:lnTo>
                <a:lnTo>
                  <a:pt x="24608" y="24249"/>
                </a:lnTo>
                <a:lnTo>
                  <a:pt x="11318" y="24249"/>
                </a:lnTo>
                <a:lnTo>
                  <a:pt x="11084" y="24488"/>
                </a:lnTo>
                <a:close/>
              </a:path>
              <a:path w="43815" h="32385">
                <a:moveTo>
                  <a:pt x="43810" y="17978"/>
                </a:moveTo>
                <a:lnTo>
                  <a:pt x="36881" y="16066"/>
                </a:lnTo>
                <a:lnTo>
                  <a:pt x="42950" y="16066"/>
                </a:lnTo>
                <a:lnTo>
                  <a:pt x="43810" y="17978"/>
                </a:lnTo>
                <a:close/>
              </a:path>
              <a:path w="43815" h="32385">
                <a:moveTo>
                  <a:pt x="35269" y="22158"/>
                </a:moveTo>
                <a:lnTo>
                  <a:pt x="35209" y="19232"/>
                </a:lnTo>
                <a:lnTo>
                  <a:pt x="37486" y="19232"/>
                </a:lnTo>
                <a:lnTo>
                  <a:pt x="37718" y="19889"/>
                </a:lnTo>
                <a:lnTo>
                  <a:pt x="35269" y="22158"/>
                </a:lnTo>
                <a:close/>
              </a:path>
              <a:path w="43815" h="32385">
                <a:moveTo>
                  <a:pt x="1523" y="30222"/>
                </a:moveTo>
                <a:lnTo>
                  <a:pt x="796" y="24488"/>
                </a:lnTo>
                <a:lnTo>
                  <a:pt x="675" y="23532"/>
                </a:lnTo>
                <a:lnTo>
                  <a:pt x="577" y="22756"/>
                </a:lnTo>
                <a:lnTo>
                  <a:pt x="501" y="22158"/>
                </a:lnTo>
                <a:lnTo>
                  <a:pt x="448" y="21740"/>
                </a:lnTo>
                <a:lnTo>
                  <a:pt x="365" y="21083"/>
                </a:lnTo>
                <a:lnTo>
                  <a:pt x="0" y="21083"/>
                </a:lnTo>
                <a:lnTo>
                  <a:pt x="4569" y="23192"/>
                </a:lnTo>
                <a:lnTo>
                  <a:pt x="4569" y="23532"/>
                </a:lnTo>
                <a:lnTo>
                  <a:pt x="5823" y="23771"/>
                </a:lnTo>
                <a:lnTo>
                  <a:pt x="6500" y="24488"/>
                </a:lnTo>
                <a:lnTo>
                  <a:pt x="11084" y="24488"/>
                </a:lnTo>
                <a:lnTo>
                  <a:pt x="8630" y="26996"/>
                </a:lnTo>
                <a:lnTo>
                  <a:pt x="6804" y="29565"/>
                </a:lnTo>
                <a:lnTo>
                  <a:pt x="7874" y="29565"/>
                </a:lnTo>
                <a:lnTo>
                  <a:pt x="1523" y="30222"/>
                </a:lnTo>
                <a:close/>
              </a:path>
              <a:path w="43815" h="32385">
                <a:moveTo>
                  <a:pt x="30550" y="25682"/>
                </a:moveTo>
                <a:lnTo>
                  <a:pt x="26369" y="23771"/>
                </a:lnTo>
                <a:lnTo>
                  <a:pt x="25235" y="22756"/>
                </a:lnTo>
                <a:lnTo>
                  <a:pt x="29236" y="22756"/>
                </a:lnTo>
                <a:lnTo>
                  <a:pt x="30550" y="25682"/>
                </a:lnTo>
                <a:close/>
              </a:path>
              <a:path w="43815" h="32385">
                <a:moveTo>
                  <a:pt x="5823" y="23771"/>
                </a:moveTo>
                <a:lnTo>
                  <a:pt x="4569" y="23532"/>
                </a:lnTo>
                <a:lnTo>
                  <a:pt x="4569" y="23192"/>
                </a:lnTo>
                <a:lnTo>
                  <a:pt x="5823" y="23771"/>
                </a:lnTo>
                <a:close/>
              </a:path>
              <a:path w="43815" h="32385">
                <a:moveTo>
                  <a:pt x="15021" y="30580"/>
                </a:moveTo>
                <a:lnTo>
                  <a:pt x="14125" y="27415"/>
                </a:lnTo>
                <a:lnTo>
                  <a:pt x="11318" y="24249"/>
                </a:lnTo>
                <a:lnTo>
                  <a:pt x="24608" y="24249"/>
                </a:lnTo>
                <a:lnTo>
                  <a:pt x="24518" y="26280"/>
                </a:lnTo>
                <a:lnTo>
                  <a:pt x="17895" y="26280"/>
                </a:lnTo>
                <a:lnTo>
                  <a:pt x="17831" y="27415"/>
                </a:lnTo>
                <a:lnTo>
                  <a:pt x="17709" y="29565"/>
                </a:lnTo>
                <a:lnTo>
                  <a:pt x="15021" y="30580"/>
                </a:lnTo>
                <a:close/>
              </a:path>
              <a:path w="43815" h="32385">
                <a:moveTo>
                  <a:pt x="23263" y="32073"/>
                </a:moveTo>
                <a:lnTo>
                  <a:pt x="17769" y="31357"/>
                </a:lnTo>
                <a:lnTo>
                  <a:pt x="18476" y="27415"/>
                </a:lnTo>
                <a:lnTo>
                  <a:pt x="18551" y="26996"/>
                </a:lnTo>
                <a:lnTo>
                  <a:pt x="18605" y="26698"/>
                </a:lnTo>
                <a:lnTo>
                  <a:pt x="17601" y="26280"/>
                </a:lnTo>
                <a:lnTo>
                  <a:pt x="24518" y="26280"/>
                </a:lnTo>
                <a:lnTo>
                  <a:pt x="23084" y="27415"/>
                </a:lnTo>
                <a:lnTo>
                  <a:pt x="23206" y="30580"/>
                </a:lnTo>
                <a:lnTo>
                  <a:pt x="23263" y="32073"/>
                </a:lnTo>
                <a:close/>
              </a:path>
            </a:pathLst>
          </a:custGeom>
          <a:solidFill>
            <a:srgbClr val="CC2BC8"/>
          </a:solidFill>
        </p:spPr>
        <p:txBody>
          <a:bodyPr wrap="square" lIns="0" tIns="0" rIns="0" bIns="0" rtlCol="0"/>
          <a:lstStyle/>
          <a:p>
            <a:endParaRPr/>
          </a:p>
        </p:txBody>
      </p:sp>
      <p:grpSp>
        <p:nvGrpSpPr>
          <p:cNvPr id="178" name="object 178"/>
          <p:cNvGrpSpPr/>
          <p:nvPr/>
        </p:nvGrpSpPr>
        <p:grpSpPr>
          <a:xfrm>
            <a:off x="14020012" y="2401766"/>
            <a:ext cx="71120" cy="109855"/>
            <a:chOff x="14020012" y="2401766"/>
            <a:chExt cx="71120" cy="109855"/>
          </a:xfrm>
        </p:grpSpPr>
        <p:sp>
          <p:nvSpPr>
            <p:cNvPr id="179" name="object 179"/>
            <p:cNvSpPr/>
            <p:nvPr/>
          </p:nvSpPr>
          <p:spPr>
            <a:xfrm>
              <a:off x="14030125" y="2401766"/>
              <a:ext cx="47625" cy="26670"/>
            </a:xfrm>
            <a:custGeom>
              <a:avLst/>
              <a:gdLst/>
              <a:ahLst/>
              <a:cxnLst/>
              <a:rect l="l" t="t" r="r" b="b"/>
              <a:pathLst>
                <a:path w="47625" h="26669">
                  <a:moveTo>
                    <a:pt x="18605" y="2747"/>
                  </a:moveTo>
                  <a:lnTo>
                    <a:pt x="16066" y="2747"/>
                  </a:lnTo>
                  <a:lnTo>
                    <a:pt x="16544" y="0"/>
                  </a:lnTo>
                  <a:lnTo>
                    <a:pt x="18605" y="2747"/>
                  </a:lnTo>
                  <a:close/>
                </a:path>
                <a:path w="47625" h="26669">
                  <a:moveTo>
                    <a:pt x="8361" y="4718"/>
                  </a:moveTo>
                  <a:lnTo>
                    <a:pt x="6414" y="3643"/>
                  </a:lnTo>
                  <a:lnTo>
                    <a:pt x="6755" y="2747"/>
                  </a:lnTo>
                  <a:lnTo>
                    <a:pt x="6868" y="2448"/>
                  </a:lnTo>
                  <a:lnTo>
                    <a:pt x="8955" y="1373"/>
                  </a:lnTo>
                  <a:lnTo>
                    <a:pt x="8729" y="2150"/>
                  </a:lnTo>
                  <a:lnTo>
                    <a:pt x="8827" y="2747"/>
                  </a:lnTo>
                  <a:lnTo>
                    <a:pt x="8947" y="3344"/>
                  </a:lnTo>
                  <a:lnTo>
                    <a:pt x="9006" y="3643"/>
                  </a:lnTo>
                  <a:lnTo>
                    <a:pt x="9078" y="4001"/>
                  </a:lnTo>
                  <a:lnTo>
                    <a:pt x="8361" y="4718"/>
                  </a:lnTo>
                  <a:close/>
                </a:path>
                <a:path w="47625" h="26669">
                  <a:moveTo>
                    <a:pt x="15015" y="6808"/>
                  </a:moveTo>
                  <a:lnTo>
                    <a:pt x="10691" y="6808"/>
                  </a:lnTo>
                  <a:lnTo>
                    <a:pt x="10775" y="6032"/>
                  </a:lnTo>
                  <a:lnTo>
                    <a:pt x="10879" y="5076"/>
                  </a:lnTo>
                  <a:lnTo>
                    <a:pt x="10960" y="3643"/>
                  </a:lnTo>
                  <a:lnTo>
                    <a:pt x="9855" y="1373"/>
                  </a:lnTo>
                  <a:lnTo>
                    <a:pt x="11582" y="1373"/>
                  </a:lnTo>
                  <a:lnTo>
                    <a:pt x="13054" y="2747"/>
                  </a:lnTo>
                  <a:lnTo>
                    <a:pt x="15827" y="2747"/>
                  </a:lnTo>
                  <a:lnTo>
                    <a:pt x="11845" y="3344"/>
                  </a:lnTo>
                  <a:lnTo>
                    <a:pt x="18248" y="3344"/>
                  </a:lnTo>
                  <a:lnTo>
                    <a:pt x="15015" y="6808"/>
                  </a:lnTo>
                  <a:close/>
                </a:path>
                <a:path w="47625" h="26669">
                  <a:moveTo>
                    <a:pt x="9627" y="6032"/>
                  </a:moveTo>
                  <a:lnTo>
                    <a:pt x="3882" y="6032"/>
                  </a:lnTo>
                  <a:lnTo>
                    <a:pt x="2786" y="4936"/>
                  </a:lnTo>
                  <a:lnTo>
                    <a:pt x="2676" y="4718"/>
                  </a:lnTo>
                  <a:lnTo>
                    <a:pt x="4778" y="2150"/>
                  </a:lnTo>
                  <a:lnTo>
                    <a:pt x="5770" y="5562"/>
                  </a:lnTo>
                  <a:lnTo>
                    <a:pt x="8982" y="5562"/>
                  </a:lnTo>
                  <a:lnTo>
                    <a:pt x="9627" y="6032"/>
                  </a:lnTo>
                  <a:close/>
                </a:path>
                <a:path w="47625" h="26669">
                  <a:moveTo>
                    <a:pt x="13694" y="3344"/>
                  </a:moveTo>
                  <a:lnTo>
                    <a:pt x="11845" y="3344"/>
                  </a:lnTo>
                  <a:lnTo>
                    <a:pt x="15827" y="2747"/>
                  </a:lnTo>
                  <a:lnTo>
                    <a:pt x="13054" y="2747"/>
                  </a:lnTo>
                  <a:lnTo>
                    <a:pt x="13694" y="3344"/>
                  </a:lnTo>
                  <a:close/>
                </a:path>
                <a:path w="47625" h="26669">
                  <a:moveTo>
                    <a:pt x="21939" y="3344"/>
                  </a:moveTo>
                  <a:lnTo>
                    <a:pt x="13694" y="3344"/>
                  </a:lnTo>
                  <a:lnTo>
                    <a:pt x="13054" y="2747"/>
                  </a:lnTo>
                  <a:lnTo>
                    <a:pt x="22679" y="2747"/>
                  </a:lnTo>
                  <a:lnTo>
                    <a:pt x="21939" y="3344"/>
                  </a:lnTo>
                  <a:close/>
                </a:path>
                <a:path w="47625" h="26669">
                  <a:moveTo>
                    <a:pt x="23196" y="6510"/>
                  </a:moveTo>
                  <a:lnTo>
                    <a:pt x="21284" y="6510"/>
                  </a:lnTo>
                  <a:lnTo>
                    <a:pt x="20819" y="5076"/>
                  </a:lnTo>
                  <a:lnTo>
                    <a:pt x="20702" y="4718"/>
                  </a:lnTo>
                  <a:lnTo>
                    <a:pt x="20606" y="4419"/>
                  </a:lnTo>
                  <a:lnTo>
                    <a:pt x="22679" y="2747"/>
                  </a:lnTo>
                  <a:lnTo>
                    <a:pt x="22282" y="2747"/>
                  </a:lnTo>
                  <a:lnTo>
                    <a:pt x="24555" y="5076"/>
                  </a:lnTo>
                  <a:lnTo>
                    <a:pt x="24879" y="5562"/>
                  </a:lnTo>
                  <a:lnTo>
                    <a:pt x="24606" y="5562"/>
                  </a:lnTo>
                  <a:lnTo>
                    <a:pt x="23196" y="6510"/>
                  </a:lnTo>
                  <a:close/>
                </a:path>
                <a:path w="47625" h="26669">
                  <a:moveTo>
                    <a:pt x="25025" y="3344"/>
                  </a:moveTo>
                  <a:lnTo>
                    <a:pt x="22865" y="3344"/>
                  </a:lnTo>
                  <a:lnTo>
                    <a:pt x="22282" y="2747"/>
                  </a:lnTo>
                  <a:lnTo>
                    <a:pt x="29206" y="2747"/>
                  </a:lnTo>
                  <a:lnTo>
                    <a:pt x="25025" y="3344"/>
                  </a:lnTo>
                  <a:close/>
                </a:path>
                <a:path w="47625" h="26669">
                  <a:moveTo>
                    <a:pt x="40255" y="7346"/>
                  </a:moveTo>
                  <a:lnTo>
                    <a:pt x="25697" y="7346"/>
                  </a:lnTo>
                  <a:lnTo>
                    <a:pt x="25205" y="6032"/>
                  </a:lnTo>
                  <a:lnTo>
                    <a:pt x="25138" y="5853"/>
                  </a:lnTo>
                  <a:lnTo>
                    <a:pt x="25028" y="5562"/>
                  </a:lnTo>
                  <a:lnTo>
                    <a:pt x="24555" y="5076"/>
                  </a:lnTo>
                  <a:lnTo>
                    <a:pt x="24761" y="5076"/>
                  </a:lnTo>
                  <a:lnTo>
                    <a:pt x="24816" y="4718"/>
                  </a:lnTo>
                  <a:lnTo>
                    <a:pt x="24926" y="4001"/>
                  </a:lnTo>
                  <a:lnTo>
                    <a:pt x="25025" y="3344"/>
                  </a:lnTo>
                  <a:lnTo>
                    <a:pt x="29206" y="2747"/>
                  </a:lnTo>
                  <a:lnTo>
                    <a:pt x="29055" y="2747"/>
                  </a:lnTo>
                  <a:lnTo>
                    <a:pt x="29941" y="4001"/>
                  </a:lnTo>
                  <a:lnTo>
                    <a:pt x="29983" y="6032"/>
                  </a:lnTo>
                  <a:lnTo>
                    <a:pt x="36254" y="7167"/>
                  </a:lnTo>
                  <a:lnTo>
                    <a:pt x="40214" y="7167"/>
                  </a:lnTo>
                  <a:lnTo>
                    <a:pt x="40255" y="7346"/>
                  </a:lnTo>
                  <a:close/>
                </a:path>
                <a:path w="47625" h="26669">
                  <a:moveTo>
                    <a:pt x="8982" y="5562"/>
                  </a:moveTo>
                  <a:lnTo>
                    <a:pt x="5685" y="5562"/>
                  </a:lnTo>
                  <a:lnTo>
                    <a:pt x="6414" y="3643"/>
                  </a:lnTo>
                  <a:lnTo>
                    <a:pt x="6520" y="4419"/>
                  </a:lnTo>
                  <a:lnTo>
                    <a:pt x="6629" y="5076"/>
                  </a:lnTo>
                  <a:lnTo>
                    <a:pt x="8317" y="5076"/>
                  </a:lnTo>
                  <a:lnTo>
                    <a:pt x="8982" y="5562"/>
                  </a:lnTo>
                  <a:close/>
                </a:path>
                <a:path w="47625" h="26669">
                  <a:moveTo>
                    <a:pt x="22123" y="7346"/>
                  </a:moveTo>
                  <a:lnTo>
                    <a:pt x="14513" y="7346"/>
                  </a:lnTo>
                  <a:lnTo>
                    <a:pt x="19237" y="5076"/>
                  </a:lnTo>
                  <a:lnTo>
                    <a:pt x="19010" y="5562"/>
                  </a:lnTo>
                  <a:lnTo>
                    <a:pt x="18897" y="6032"/>
                  </a:lnTo>
                  <a:lnTo>
                    <a:pt x="18783" y="6510"/>
                  </a:lnTo>
                  <a:lnTo>
                    <a:pt x="23168" y="6510"/>
                  </a:lnTo>
                  <a:lnTo>
                    <a:pt x="22123" y="7346"/>
                  </a:lnTo>
                  <a:close/>
                </a:path>
                <a:path w="47625" h="26669">
                  <a:moveTo>
                    <a:pt x="25028" y="5562"/>
                  </a:moveTo>
                  <a:lnTo>
                    <a:pt x="24879" y="5562"/>
                  </a:lnTo>
                  <a:lnTo>
                    <a:pt x="24645" y="5076"/>
                  </a:lnTo>
                  <a:lnTo>
                    <a:pt x="25028" y="5562"/>
                  </a:lnTo>
                  <a:close/>
                </a:path>
                <a:path w="47625" h="26669">
                  <a:moveTo>
                    <a:pt x="2269" y="26041"/>
                  </a:moveTo>
                  <a:lnTo>
                    <a:pt x="0" y="24249"/>
                  </a:lnTo>
                  <a:lnTo>
                    <a:pt x="0" y="5853"/>
                  </a:lnTo>
                  <a:lnTo>
                    <a:pt x="3881" y="6032"/>
                  </a:lnTo>
                  <a:lnTo>
                    <a:pt x="9627" y="6032"/>
                  </a:lnTo>
                  <a:lnTo>
                    <a:pt x="10691" y="6808"/>
                  </a:lnTo>
                  <a:lnTo>
                    <a:pt x="15015" y="6808"/>
                  </a:lnTo>
                  <a:lnTo>
                    <a:pt x="14513" y="7346"/>
                  </a:lnTo>
                  <a:lnTo>
                    <a:pt x="40283" y="7346"/>
                  </a:lnTo>
                  <a:lnTo>
                    <a:pt x="41152" y="9616"/>
                  </a:lnTo>
                  <a:lnTo>
                    <a:pt x="45196" y="9616"/>
                  </a:lnTo>
                  <a:lnTo>
                    <a:pt x="47162" y="12542"/>
                  </a:lnTo>
                  <a:lnTo>
                    <a:pt x="35717" y="12542"/>
                  </a:lnTo>
                  <a:lnTo>
                    <a:pt x="33527" y="15648"/>
                  </a:lnTo>
                  <a:lnTo>
                    <a:pt x="18336" y="15648"/>
                  </a:lnTo>
                  <a:lnTo>
                    <a:pt x="18617" y="16186"/>
                  </a:lnTo>
                  <a:lnTo>
                    <a:pt x="10153" y="16186"/>
                  </a:lnTo>
                  <a:lnTo>
                    <a:pt x="8899" y="19053"/>
                  </a:lnTo>
                  <a:lnTo>
                    <a:pt x="6450" y="19053"/>
                  </a:lnTo>
                  <a:lnTo>
                    <a:pt x="6882" y="20510"/>
                  </a:lnTo>
                  <a:lnTo>
                    <a:pt x="7000" y="20907"/>
                  </a:lnTo>
                  <a:lnTo>
                    <a:pt x="7105" y="21263"/>
                  </a:lnTo>
                  <a:lnTo>
                    <a:pt x="4479" y="21263"/>
                  </a:lnTo>
                  <a:lnTo>
                    <a:pt x="4428" y="21442"/>
                  </a:lnTo>
                  <a:lnTo>
                    <a:pt x="3583" y="21442"/>
                  </a:lnTo>
                  <a:lnTo>
                    <a:pt x="2568" y="22457"/>
                  </a:lnTo>
                  <a:lnTo>
                    <a:pt x="2458" y="23771"/>
                  </a:lnTo>
                  <a:lnTo>
                    <a:pt x="2359" y="24966"/>
                  </a:lnTo>
                  <a:lnTo>
                    <a:pt x="2269" y="26041"/>
                  </a:lnTo>
                  <a:close/>
                </a:path>
                <a:path w="47625" h="26669">
                  <a:moveTo>
                    <a:pt x="40214" y="7167"/>
                  </a:moveTo>
                  <a:lnTo>
                    <a:pt x="36254" y="7167"/>
                  </a:lnTo>
                  <a:lnTo>
                    <a:pt x="39061" y="6510"/>
                  </a:lnTo>
                  <a:lnTo>
                    <a:pt x="40077" y="6808"/>
                  </a:lnTo>
                  <a:lnTo>
                    <a:pt x="40214" y="7167"/>
                  </a:lnTo>
                  <a:close/>
                </a:path>
                <a:path w="47625" h="26669">
                  <a:moveTo>
                    <a:pt x="45196" y="9616"/>
                  </a:moveTo>
                  <a:lnTo>
                    <a:pt x="41152" y="9616"/>
                  </a:lnTo>
                  <a:lnTo>
                    <a:pt x="44795" y="9018"/>
                  </a:lnTo>
                  <a:lnTo>
                    <a:pt x="45196" y="9616"/>
                  </a:lnTo>
                  <a:close/>
                </a:path>
                <a:path w="47625" h="26669">
                  <a:moveTo>
                    <a:pt x="37961" y="15648"/>
                  </a:moveTo>
                  <a:lnTo>
                    <a:pt x="37306" y="15350"/>
                  </a:lnTo>
                  <a:lnTo>
                    <a:pt x="37537" y="15350"/>
                  </a:lnTo>
                  <a:lnTo>
                    <a:pt x="36990" y="13259"/>
                  </a:lnTo>
                  <a:lnTo>
                    <a:pt x="36937" y="13020"/>
                  </a:lnTo>
                  <a:lnTo>
                    <a:pt x="35717" y="12542"/>
                  </a:lnTo>
                  <a:lnTo>
                    <a:pt x="47162" y="12542"/>
                  </a:lnTo>
                  <a:lnTo>
                    <a:pt x="47483" y="13020"/>
                  </a:lnTo>
                  <a:lnTo>
                    <a:pt x="43422" y="13259"/>
                  </a:lnTo>
                  <a:lnTo>
                    <a:pt x="43227" y="13856"/>
                  </a:lnTo>
                  <a:lnTo>
                    <a:pt x="40794" y="13856"/>
                  </a:lnTo>
                  <a:lnTo>
                    <a:pt x="38599" y="14274"/>
                  </a:lnTo>
                  <a:lnTo>
                    <a:pt x="38763" y="14274"/>
                  </a:lnTo>
                  <a:lnTo>
                    <a:pt x="37961" y="15648"/>
                  </a:lnTo>
                  <a:close/>
                </a:path>
                <a:path w="47625" h="26669">
                  <a:moveTo>
                    <a:pt x="36075" y="16186"/>
                  </a:moveTo>
                  <a:lnTo>
                    <a:pt x="33148" y="16186"/>
                  </a:lnTo>
                  <a:lnTo>
                    <a:pt x="36233" y="13856"/>
                  </a:lnTo>
                  <a:lnTo>
                    <a:pt x="36075" y="13856"/>
                  </a:lnTo>
                  <a:lnTo>
                    <a:pt x="36075" y="16186"/>
                  </a:lnTo>
                  <a:close/>
                </a:path>
                <a:path w="47625" h="26669">
                  <a:moveTo>
                    <a:pt x="42645" y="15648"/>
                  </a:moveTo>
                  <a:lnTo>
                    <a:pt x="40794" y="13856"/>
                  </a:lnTo>
                  <a:lnTo>
                    <a:pt x="43227" y="13856"/>
                  </a:lnTo>
                  <a:lnTo>
                    <a:pt x="42742" y="15350"/>
                  </a:lnTo>
                  <a:lnTo>
                    <a:pt x="42645" y="15648"/>
                  </a:lnTo>
                  <a:close/>
                </a:path>
                <a:path w="47625" h="26669">
                  <a:moveTo>
                    <a:pt x="25563" y="19292"/>
                  </a:moveTo>
                  <a:lnTo>
                    <a:pt x="24923" y="18396"/>
                  </a:lnTo>
                  <a:lnTo>
                    <a:pt x="24575" y="18037"/>
                  </a:lnTo>
                  <a:lnTo>
                    <a:pt x="23291" y="17500"/>
                  </a:lnTo>
                  <a:lnTo>
                    <a:pt x="18336" y="15648"/>
                  </a:lnTo>
                  <a:lnTo>
                    <a:pt x="33527" y="15648"/>
                  </a:lnTo>
                  <a:lnTo>
                    <a:pt x="33148" y="16186"/>
                  </a:lnTo>
                  <a:lnTo>
                    <a:pt x="36075" y="16186"/>
                  </a:lnTo>
                  <a:lnTo>
                    <a:pt x="36075" y="16664"/>
                  </a:lnTo>
                  <a:lnTo>
                    <a:pt x="33447" y="16664"/>
                  </a:lnTo>
                  <a:lnTo>
                    <a:pt x="33011" y="17500"/>
                  </a:lnTo>
                  <a:lnTo>
                    <a:pt x="28646" y="17500"/>
                  </a:lnTo>
                  <a:lnTo>
                    <a:pt x="28758" y="18396"/>
                  </a:lnTo>
                  <a:lnTo>
                    <a:pt x="28841" y="19053"/>
                  </a:lnTo>
                  <a:lnTo>
                    <a:pt x="29226" y="19053"/>
                  </a:lnTo>
                  <a:lnTo>
                    <a:pt x="25563" y="19292"/>
                  </a:lnTo>
                  <a:close/>
                </a:path>
                <a:path w="47625" h="26669">
                  <a:moveTo>
                    <a:pt x="20242" y="19292"/>
                  </a:moveTo>
                  <a:lnTo>
                    <a:pt x="14076" y="19292"/>
                  </a:lnTo>
                  <a:lnTo>
                    <a:pt x="10153" y="16186"/>
                  </a:lnTo>
                  <a:lnTo>
                    <a:pt x="18617" y="16186"/>
                  </a:lnTo>
                  <a:lnTo>
                    <a:pt x="20117" y="19053"/>
                  </a:lnTo>
                  <a:lnTo>
                    <a:pt x="20242" y="19292"/>
                  </a:lnTo>
                  <a:close/>
                </a:path>
                <a:path w="47625" h="26669">
                  <a:moveTo>
                    <a:pt x="36075" y="19053"/>
                  </a:moveTo>
                  <a:lnTo>
                    <a:pt x="34217" y="19053"/>
                  </a:lnTo>
                  <a:lnTo>
                    <a:pt x="34101" y="18037"/>
                  </a:lnTo>
                  <a:lnTo>
                    <a:pt x="33985" y="17022"/>
                  </a:lnTo>
                  <a:lnTo>
                    <a:pt x="33447" y="16664"/>
                  </a:lnTo>
                  <a:lnTo>
                    <a:pt x="36075" y="16664"/>
                  </a:lnTo>
                  <a:lnTo>
                    <a:pt x="36075" y="19053"/>
                  </a:lnTo>
                  <a:close/>
                </a:path>
                <a:path w="47625" h="26669">
                  <a:moveTo>
                    <a:pt x="31058" y="18396"/>
                  </a:moveTo>
                  <a:lnTo>
                    <a:pt x="29983" y="17500"/>
                  </a:lnTo>
                  <a:lnTo>
                    <a:pt x="33011" y="17500"/>
                  </a:lnTo>
                  <a:lnTo>
                    <a:pt x="32730" y="18037"/>
                  </a:lnTo>
                  <a:lnTo>
                    <a:pt x="31058" y="18396"/>
                  </a:lnTo>
                  <a:close/>
                </a:path>
                <a:path w="47625" h="26669">
                  <a:moveTo>
                    <a:pt x="9154" y="19292"/>
                  </a:moveTo>
                  <a:lnTo>
                    <a:pt x="8899" y="19053"/>
                  </a:lnTo>
                  <a:lnTo>
                    <a:pt x="9496" y="19053"/>
                  </a:lnTo>
                  <a:lnTo>
                    <a:pt x="9154" y="19292"/>
                  </a:lnTo>
                  <a:close/>
                </a:path>
                <a:path w="47625" h="26669">
                  <a:moveTo>
                    <a:pt x="8839" y="22636"/>
                  </a:moveTo>
                  <a:lnTo>
                    <a:pt x="7406" y="21263"/>
                  </a:lnTo>
                  <a:lnTo>
                    <a:pt x="7000" y="20907"/>
                  </a:lnTo>
                  <a:lnTo>
                    <a:pt x="9154" y="19292"/>
                  </a:lnTo>
                  <a:lnTo>
                    <a:pt x="11886" y="19292"/>
                  </a:lnTo>
                  <a:lnTo>
                    <a:pt x="8600" y="19889"/>
                  </a:lnTo>
                  <a:lnTo>
                    <a:pt x="8779" y="19889"/>
                  </a:lnTo>
                  <a:lnTo>
                    <a:pt x="8839" y="22636"/>
                  </a:lnTo>
                  <a:close/>
                </a:path>
                <a:path w="47625" h="26669">
                  <a:moveTo>
                    <a:pt x="9728" y="19889"/>
                  </a:moveTo>
                  <a:lnTo>
                    <a:pt x="8600" y="19889"/>
                  </a:lnTo>
                  <a:lnTo>
                    <a:pt x="11886" y="19292"/>
                  </a:lnTo>
                  <a:lnTo>
                    <a:pt x="9154" y="19292"/>
                  </a:lnTo>
                  <a:lnTo>
                    <a:pt x="9728" y="19889"/>
                  </a:lnTo>
                  <a:close/>
                </a:path>
                <a:path w="47625" h="26669">
                  <a:moveTo>
                    <a:pt x="10356" y="20510"/>
                  </a:moveTo>
                  <a:lnTo>
                    <a:pt x="9154" y="19292"/>
                  </a:lnTo>
                  <a:lnTo>
                    <a:pt x="11323" y="19292"/>
                  </a:lnTo>
                  <a:lnTo>
                    <a:pt x="10356" y="20510"/>
                  </a:lnTo>
                  <a:close/>
                </a:path>
                <a:path w="47625" h="26669">
                  <a:moveTo>
                    <a:pt x="9616" y="21442"/>
                  </a:moveTo>
                  <a:lnTo>
                    <a:pt x="10356" y="20510"/>
                  </a:lnTo>
                  <a:lnTo>
                    <a:pt x="11109" y="21263"/>
                  </a:lnTo>
                  <a:lnTo>
                    <a:pt x="9616" y="21442"/>
                  </a:lnTo>
                  <a:close/>
                </a:path>
                <a:path w="47625" h="26669">
                  <a:moveTo>
                    <a:pt x="7370" y="22156"/>
                  </a:moveTo>
                  <a:lnTo>
                    <a:pt x="7054" y="22156"/>
                  </a:lnTo>
                  <a:lnTo>
                    <a:pt x="4479" y="21263"/>
                  </a:lnTo>
                  <a:lnTo>
                    <a:pt x="7105" y="21263"/>
                  </a:lnTo>
                  <a:lnTo>
                    <a:pt x="7317" y="21979"/>
                  </a:lnTo>
                  <a:lnTo>
                    <a:pt x="7370" y="22156"/>
                  </a:lnTo>
                  <a:close/>
                </a:path>
                <a:path w="47625" h="26669">
                  <a:moveTo>
                    <a:pt x="4014" y="22890"/>
                  </a:moveTo>
                  <a:lnTo>
                    <a:pt x="3414" y="21442"/>
                  </a:lnTo>
                  <a:lnTo>
                    <a:pt x="4428" y="21442"/>
                  </a:lnTo>
                  <a:lnTo>
                    <a:pt x="4274" y="21979"/>
                  </a:lnTo>
                  <a:lnTo>
                    <a:pt x="4224" y="22156"/>
                  </a:lnTo>
                  <a:lnTo>
                    <a:pt x="4138" y="22457"/>
                  </a:lnTo>
                  <a:lnTo>
                    <a:pt x="4014" y="22890"/>
                  </a:lnTo>
                  <a:close/>
                </a:path>
                <a:path w="47625" h="26669">
                  <a:moveTo>
                    <a:pt x="5196" y="25742"/>
                  </a:moveTo>
                  <a:lnTo>
                    <a:pt x="4379" y="23771"/>
                  </a:lnTo>
                  <a:lnTo>
                    <a:pt x="4283" y="23538"/>
                  </a:lnTo>
                  <a:lnTo>
                    <a:pt x="7370" y="22156"/>
                  </a:lnTo>
                  <a:lnTo>
                    <a:pt x="7552" y="22156"/>
                  </a:lnTo>
                  <a:lnTo>
                    <a:pt x="7764" y="21979"/>
                  </a:lnTo>
                  <a:lnTo>
                    <a:pt x="7655" y="22890"/>
                  </a:lnTo>
                  <a:lnTo>
                    <a:pt x="7549" y="23771"/>
                  </a:lnTo>
                  <a:lnTo>
                    <a:pt x="7492" y="24249"/>
                  </a:lnTo>
                  <a:lnTo>
                    <a:pt x="7406" y="24966"/>
                  </a:lnTo>
                  <a:lnTo>
                    <a:pt x="5196" y="25742"/>
                  </a:lnTo>
                  <a:close/>
                </a:path>
                <a:path w="47625" h="26669">
                  <a:moveTo>
                    <a:pt x="3762" y="23771"/>
                  </a:moveTo>
                  <a:lnTo>
                    <a:pt x="4014" y="22890"/>
                  </a:lnTo>
                  <a:lnTo>
                    <a:pt x="4283" y="23538"/>
                  </a:lnTo>
                  <a:lnTo>
                    <a:pt x="3762" y="23771"/>
                  </a:lnTo>
                  <a:close/>
                </a:path>
              </a:pathLst>
            </a:custGeom>
            <a:solidFill>
              <a:srgbClr val="E338CB"/>
            </a:solidFill>
          </p:spPr>
          <p:txBody>
            <a:bodyPr wrap="square" lIns="0" tIns="0" rIns="0" bIns="0" rtlCol="0"/>
            <a:lstStyle/>
            <a:p>
              <a:endParaRPr/>
            </a:p>
          </p:txBody>
        </p:sp>
        <p:sp>
          <p:nvSpPr>
            <p:cNvPr id="180" name="object 180"/>
            <p:cNvSpPr/>
            <p:nvPr/>
          </p:nvSpPr>
          <p:spPr>
            <a:xfrm>
              <a:off x="14030125" y="2428942"/>
              <a:ext cx="50800" cy="23495"/>
            </a:xfrm>
            <a:custGeom>
              <a:avLst/>
              <a:gdLst/>
              <a:ahLst/>
              <a:cxnLst/>
              <a:rect l="l" t="t" r="r" b="b"/>
              <a:pathLst>
                <a:path w="50800" h="23494">
                  <a:moveTo>
                    <a:pt x="34921" y="2031"/>
                  </a:moveTo>
                  <a:lnTo>
                    <a:pt x="31952" y="2031"/>
                  </a:lnTo>
                  <a:lnTo>
                    <a:pt x="34223" y="0"/>
                  </a:lnTo>
                  <a:lnTo>
                    <a:pt x="34834" y="1777"/>
                  </a:lnTo>
                  <a:lnTo>
                    <a:pt x="34921" y="2031"/>
                  </a:lnTo>
                  <a:close/>
                </a:path>
                <a:path w="50800" h="23494">
                  <a:moveTo>
                    <a:pt x="37498" y="2031"/>
                  </a:moveTo>
                  <a:lnTo>
                    <a:pt x="35091" y="2031"/>
                  </a:lnTo>
                  <a:lnTo>
                    <a:pt x="37509" y="0"/>
                  </a:lnTo>
                  <a:lnTo>
                    <a:pt x="37498" y="2031"/>
                  </a:lnTo>
                  <a:close/>
                </a:path>
                <a:path w="50800" h="23494">
                  <a:moveTo>
                    <a:pt x="50295" y="3555"/>
                  </a:moveTo>
                  <a:lnTo>
                    <a:pt x="43762" y="3555"/>
                  </a:lnTo>
                  <a:lnTo>
                    <a:pt x="45801" y="2031"/>
                  </a:lnTo>
                  <a:lnTo>
                    <a:pt x="45631" y="2031"/>
                  </a:lnTo>
                  <a:lnTo>
                    <a:pt x="45631" y="1777"/>
                  </a:lnTo>
                  <a:lnTo>
                    <a:pt x="44616" y="761"/>
                  </a:lnTo>
                  <a:lnTo>
                    <a:pt x="44915" y="0"/>
                  </a:lnTo>
                  <a:lnTo>
                    <a:pt x="48281" y="1269"/>
                  </a:lnTo>
                  <a:lnTo>
                    <a:pt x="48484" y="1269"/>
                  </a:lnTo>
                  <a:lnTo>
                    <a:pt x="49960" y="2666"/>
                  </a:lnTo>
                  <a:lnTo>
                    <a:pt x="50202" y="2666"/>
                  </a:lnTo>
                  <a:lnTo>
                    <a:pt x="50295" y="3555"/>
                  </a:lnTo>
                  <a:close/>
                </a:path>
                <a:path w="50800" h="23494">
                  <a:moveTo>
                    <a:pt x="32187" y="2666"/>
                  </a:moveTo>
                  <a:lnTo>
                    <a:pt x="24876" y="2666"/>
                  </a:lnTo>
                  <a:lnTo>
                    <a:pt x="27415" y="2031"/>
                  </a:lnTo>
                  <a:lnTo>
                    <a:pt x="26853" y="2031"/>
                  </a:lnTo>
                  <a:lnTo>
                    <a:pt x="29804" y="380"/>
                  </a:lnTo>
                  <a:lnTo>
                    <a:pt x="30797" y="1269"/>
                  </a:lnTo>
                  <a:lnTo>
                    <a:pt x="32187" y="2666"/>
                  </a:lnTo>
                  <a:close/>
                </a:path>
                <a:path w="50800" h="23494">
                  <a:moveTo>
                    <a:pt x="23463" y="5333"/>
                  </a:moveTo>
                  <a:lnTo>
                    <a:pt x="17301" y="5333"/>
                  </a:lnTo>
                  <a:lnTo>
                    <a:pt x="15628" y="4952"/>
                  </a:lnTo>
                  <a:lnTo>
                    <a:pt x="16228" y="4952"/>
                  </a:lnTo>
                  <a:lnTo>
                    <a:pt x="16982" y="2666"/>
                  </a:lnTo>
                  <a:lnTo>
                    <a:pt x="14910" y="2666"/>
                  </a:lnTo>
                  <a:lnTo>
                    <a:pt x="16544" y="761"/>
                  </a:lnTo>
                  <a:lnTo>
                    <a:pt x="17619" y="4317"/>
                  </a:lnTo>
                  <a:lnTo>
                    <a:pt x="23335" y="4317"/>
                  </a:lnTo>
                  <a:lnTo>
                    <a:pt x="23422" y="4952"/>
                  </a:lnTo>
                  <a:lnTo>
                    <a:pt x="23463" y="5333"/>
                  </a:lnTo>
                  <a:close/>
                </a:path>
                <a:path w="50800" h="23494">
                  <a:moveTo>
                    <a:pt x="13810" y="4317"/>
                  </a:moveTo>
                  <a:lnTo>
                    <a:pt x="7190" y="4317"/>
                  </a:lnTo>
                  <a:lnTo>
                    <a:pt x="10188" y="3174"/>
                  </a:lnTo>
                  <a:lnTo>
                    <a:pt x="9830" y="3174"/>
                  </a:lnTo>
                  <a:lnTo>
                    <a:pt x="9731" y="2666"/>
                  </a:lnTo>
                  <a:lnTo>
                    <a:pt x="9619" y="2031"/>
                  </a:lnTo>
                  <a:lnTo>
                    <a:pt x="9563" y="1777"/>
                  </a:lnTo>
                  <a:lnTo>
                    <a:pt x="9451" y="1269"/>
                  </a:lnTo>
                  <a:lnTo>
                    <a:pt x="8538" y="1269"/>
                  </a:lnTo>
                  <a:lnTo>
                    <a:pt x="13870" y="2666"/>
                  </a:lnTo>
                  <a:lnTo>
                    <a:pt x="13210" y="2666"/>
                  </a:lnTo>
                  <a:lnTo>
                    <a:pt x="13810" y="4317"/>
                  </a:lnTo>
                  <a:close/>
                </a:path>
                <a:path w="50800" h="23494">
                  <a:moveTo>
                    <a:pt x="23230" y="3555"/>
                  </a:moveTo>
                  <a:lnTo>
                    <a:pt x="21382" y="1269"/>
                  </a:lnTo>
                  <a:lnTo>
                    <a:pt x="24359" y="2666"/>
                  </a:lnTo>
                  <a:lnTo>
                    <a:pt x="23114" y="2666"/>
                  </a:lnTo>
                  <a:lnTo>
                    <a:pt x="23230" y="3555"/>
                  </a:lnTo>
                  <a:close/>
                </a:path>
                <a:path w="50800" h="23494">
                  <a:moveTo>
                    <a:pt x="50246" y="5333"/>
                  </a:moveTo>
                  <a:lnTo>
                    <a:pt x="33746" y="5333"/>
                  </a:lnTo>
                  <a:lnTo>
                    <a:pt x="32097" y="2666"/>
                  </a:lnTo>
                  <a:lnTo>
                    <a:pt x="31739" y="2031"/>
                  </a:lnTo>
                  <a:lnTo>
                    <a:pt x="37271" y="2031"/>
                  </a:lnTo>
                  <a:lnTo>
                    <a:pt x="38457" y="2666"/>
                  </a:lnTo>
                  <a:lnTo>
                    <a:pt x="39300" y="3174"/>
                  </a:lnTo>
                  <a:lnTo>
                    <a:pt x="42808" y="3555"/>
                  </a:lnTo>
                  <a:lnTo>
                    <a:pt x="50313" y="3555"/>
                  </a:lnTo>
                  <a:lnTo>
                    <a:pt x="50246" y="5333"/>
                  </a:lnTo>
                  <a:close/>
                </a:path>
                <a:path w="50800" h="23494">
                  <a:moveTo>
                    <a:pt x="23335" y="4317"/>
                  </a:moveTo>
                  <a:lnTo>
                    <a:pt x="17619" y="4317"/>
                  </a:lnTo>
                  <a:lnTo>
                    <a:pt x="23114" y="2666"/>
                  </a:lnTo>
                  <a:lnTo>
                    <a:pt x="22509" y="2666"/>
                  </a:lnTo>
                  <a:lnTo>
                    <a:pt x="23230" y="3555"/>
                  </a:lnTo>
                  <a:lnTo>
                    <a:pt x="23335" y="4317"/>
                  </a:lnTo>
                  <a:close/>
                </a:path>
                <a:path w="50800" h="23494">
                  <a:moveTo>
                    <a:pt x="29960" y="3555"/>
                  </a:moveTo>
                  <a:lnTo>
                    <a:pt x="23230" y="3555"/>
                  </a:lnTo>
                  <a:lnTo>
                    <a:pt x="23114" y="2666"/>
                  </a:lnTo>
                  <a:lnTo>
                    <a:pt x="32504" y="2666"/>
                  </a:lnTo>
                  <a:lnTo>
                    <a:pt x="29960" y="3555"/>
                  </a:lnTo>
                  <a:close/>
                </a:path>
                <a:path w="50800" h="23494">
                  <a:moveTo>
                    <a:pt x="23514" y="5714"/>
                  </a:moveTo>
                  <a:lnTo>
                    <a:pt x="4687" y="5714"/>
                  </a:lnTo>
                  <a:lnTo>
                    <a:pt x="4165" y="3555"/>
                  </a:lnTo>
                  <a:lnTo>
                    <a:pt x="5654" y="3555"/>
                  </a:lnTo>
                  <a:lnTo>
                    <a:pt x="6483" y="4317"/>
                  </a:lnTo>
                  <a:lnTo>
                    <a:pt x="15112" y="4317"/>
                  </a:lnTo>
                  <a:lnTo>
                    <a:pt x="14762" y="4952"/>
                  </a:lnTo>
                  <a:lnTo>
                    <a:pt x="13637" y="4952"/>
                  </a:lnTo>
                  <a:lnTo>
                    <a:pt x="16803" y="5333"/>
                  </a:lnTo>
                  <a:lnTo>
                    <a:pt x="23459" y="5333"/>
                  </a:lnTo>
                  <a:lnTo>
                    <a:pt x="23514" y="5714"/>
                  </a:lnTo>
                  <a:close/>
                </a:path>
                <a:path w="50800" h="23494">
                  <a:moveTo>
                    <a:pt x="15172" y="4317"/>
                  </a:moveTo>
                  <a:lnTo>
                    <a:pt x="13856" y="4317"/>
                  </a:lnTo>
                  <a:lnTo>
                    <a:pt x="15791" y="3555"/>
                  </a:lnTo>
                  <a:lnTo>
                    <a:pt x="15528" y="3555"/>
                  </a:lnTo>
                  <a:lnTo>
                    <a:pt x="15172" y="4317"/>
                  </a:lnTo>
                  <a:close/>
                </a:path>
                <a:path w="50800" h="23494">
                  <a:moveTo>
                    <a:pt x="50037" y="5714"/>
                  </a:moveTo>
                  <a:lnTo>
                    <a:pt x="23882" y="5714"/>
                  </a:lnTo>
                  <a:lnTo>
                    <a:pt x="25981" y="4952"/>
                  </a:lnTo>
                  <a:lnTo>
                    <a:pt x="22769" y="3555"/>
                  </a:lnTo>
                  <a:lnTo>
                    <a:pt x="29627" y="3555"/>
                  </a:lnTo>
                  <a:lnTo>
                    <a:pt x="29445" y="4317"/>
                  </a:lnTo>
                  <a:lnTo>
                    <a:pt x="33746" y="5333"/>
                  </a:lnTo>
                  <a:lnTo>
                    <a:pt x="50246" y="5333"/>
                  </a:lnTo>
                  <a:lnTo>
                    <a:pt x="50037" y="5714"/>
                  </a:lnTo>
                  <a:close/>
                </a:path>
                <a:path w="50800" h="23494">
                  <a:moveTo>
                    <a:pt x="32504" y="8254"/>
                  </a:moveTo>
                  <a:lnTo>
                    <a:pt x="5136" y="8254"/>
                  </a:lnTo>
                  <a:lnTo>
                    <a:pt x="2030" y="5714"/>
                  </a:lnTo>
                  <a:lnTo>
                    <a:pt x="3016" y="4317"/>
                  </a:lnTo>
                  <a:lnTo>
                    <a:pt x="2763" y="4317"/>
                  </a:lnTo>
                  <a:lnTo>
                    <a:pt x="4555" y="5714"/>
                  </a:lnTo>
                  <a:lnTo>
                    <a:pt x="50042" y="5714"/>
                  </a:lnTo>
                  <a:lnTo>
                    <a:pt x="48857" y="7746"/>
                  </a:lnTo>
                  <a:lnTo>
                    <a:pt x="48921" y="8000"/>
                  </a:lnTo>
                  <a:lnTo>
                    <a:pt x="32432" y="8000"/>
                  </a:lnTo>
                  <a:lnTo>
                    <a:pt x="32504" y="8254"/>
                  </a:lnTo>
                  <a:close/>
                </a:path>
                <a:path w="50800" h="23494">
                  <a:moveTo>
                    <a:pt x="20333" y="14223"/>
                  </a:moveTo>
                  <a:lnTo>
                    <a:pt x="20021" y="14223"/>
                  </a:lnTo>
                  <a:lnTo>
                    <a:pt x="12592" y="11176"/>
                  </a:lnTo>
                  <a:lnTo>
                    <a:pt x="540" y="11176"/>
                  </a:lnTo>
                  <a:lnTo>
                    <a:pt x="376" y="10794"/>
                  </a:lnTo>
                  <a:lnTo>
                    <a:pt x="161" y="10540"/>
                  </a:lnTo>
                  <a:lnTo>
                    <a:pt x="0" y="10286"/>
                  </a:lnTo>
                  <a:lnTo>
                    <a:pt x="0" y="6603"/>
                  </a:lnTo>
                  <a:lnTo>
                    <a:pt x="5136" y="8254"/>
                  </a:lnTo>
                  <a:lnTo>
                    <a:pt x="32489" y="8254"/>
                  </a:lnTo>
                  <a:lnTo>
                    <a:pt x="32735" y="9016"/>
                  </a:lnTo>
                  <a:lnTo>
                    <a:pt x="28713" y="9016"/>
                  </a:lnTo>
                  <a:lnTo>
                    <a:pt x="28492" y="9651"/>
                  </a:lnTo>
                  <a:lnTo>
                    <a:pt x="21382" y="9651"/>
                  </a:lnTo>
                  <a:lnTo>
                    <a:pt x="20882" y="11683"/>
                  </a:lnTo>
                  <a:lnTo>
                    <a:pt x="20415" y="13842"/>
                  </a:lnTo>
                  <a:lnTo>
                    <a:pt x="20333" y="14223"/>
                  </a:lnTo>
                  <a:close/>
                </a:path>
                <a:path w="50800" h="23494">
                  <a:moveTo>
                    <a:pt x="34148" y="11683"/>
                  </a:moveTo>
                  <a:lnTo>
                    <a:pt x="33901" y="11683"/>
                  </a:lnTo>
                  <a:lnTo>
                    <a:pt x="32489" y="8254"/>
                  </a:lnTo>
                  <a:lnTo>
                    <a:pt x="32432" y="8000"/>
                  </a:lnTo>
                  <a:lnTo>
                    <a:pt x="48921" y="8000"/>
                  </a:lnTo>
                  <a:lnTo>
                    <a:pt x="49113" y="9016"/>
                  </a:lnTo>
                  <a:lnTo>
                    <a:pt x="45094" y="9016"/>
                  </a:lnTo>
                  <a:lnTo>
                    <a:pt x="45168" y="10794"/>
                  </a:lnTo>
                  <a:lnTo>
                    <a:pt x="37790" y="10794"/>
                  </a:lnTo>
                  <a:lnTo>
                    <a:pt x="34148" y="11683"/>
                  </a:lnTo>
                  <a:close/>
                </a:path>
                <a:path w="50800" h="23494">
                  <a:moveTo>
                    <a:pt x="31184" y="12572"/>
                  </a:moveTo>
                  <a:lnTo>
                    <a:pt x="30612" y="12572"/>
                  </a:lnTo>
                  <a:lnTo>
                    <a:pt x="28597" y="9016"/>
                  </a:lnTo>
                  <a:lnTo>
                    <a:pt x="32735" y="9016"/>
                  </a:lnTo>
                  <a:lnTo>
                    <a:pt x="33606" y="11683"/>
                  </a:lnTo>
                  <a:lnTo>
                    <a:pt x="34687" y="11683"/>
                  </a:lnTo>
                  <a:lnTo>
                    <a:pt x="31184" y="12572"/>
                  </a:lnTo>
                  <a:close/>
                </a:path>
                <a:path w="50800" h="23494">
                  <a:moveTo>
                    <a:pt x="49096" y="12572"/>
                  </a:moveTo>
                  <a:lnTo>
                    <a:pt x="45544" y="12572"/>
                  </a:lnTo>
                  <a:lnTo>
                    <a:pt x="49574" y="10540"/>
                  </a:lnTo>
                  <a:lnTo>
                    <a:pt x="45094" y="9016"/>
                  </a:lnTo>
                  <a:lnTo>
                    <a:pt x="49113" y="9016"/>
                  </a:lnTo>
                  <a:lnTo>
                    <a:pt x="49262" y="9651"/>
                  </a:lnTo>
                  <a:lnTo>
                    <a:pt x="49382" y="10159"/>
                  </a:lnTo>
                  <a:lnTo>
                    <a:pt x="50161" y="10794"/>
                  </a:lnTo>
                  <a:lnTo>
                    <a:pt x="50560" y="10794"/>
                  </a:lnTo>
                  <a:lnTo>
                    <a:pt x="49096" y="12572"/>
                  </a:lnTo>
                  <a:close/>
                </a:path>
                <a:path w="50800" h="23494">
                  <a:moveTo>
                    <a:pt x="22756" y="12572"/>
                  </a:moveTo>
                  <a:lnTo>
                    <a:pt x="22602" y="12572"/>
                  </a:lnTo>
                  <a:lnTo>
                    <a:pt x="21382" y="9651"/>
                  </a:lnTo>
                  <a:lnTo>
                    <a:pt x="28492" y="9651"/>
                  </a:lnTo>
                  <a:lnTo>
                    <a:pt x="28270" y="10159"/>
                  </a:lnTo>
                  <a:lnTo>
                    <a:pt x="23234" y="10159"/>
                  </a:lnTo>
                  <a:lnTo>
                    <a:pt x="23108" y="10794"/>
                  </a:lnTo>
                  <a:lnTo>
                    <a:pt x="23032" y="11176"/>
                  </a:lnTo>
                  <a:lnTo>
                    <a:pt x="22932" y="11683"/>
                  </a:lnTo>
                  <a:lnTo>
                    <a:pt x="22806" y="12318"/>
                  </a:lnTo>
                  <a:lnTo>
                    <a:pt x="22756" y="12572"/>
                  </a:lnTo>
                  <a:close/>
                </a:path>
                <a:path w="50800" h="23494">
                  <a:moveTo>
                    <a:pt x="23178" y="14223"/>
                  </a:moveTo>
                  <a:lnTo>
                    <a:pt x="23234" y="10159"/>
                  </a:lnTo>
                  <a:lnTo>
                    <a:pt x="28270" y="10159"/>
                  </a:lnTo>
                  <a:lnTo>
                    <a:pt x="27477" y="12318"/>
                  </a:lnTo>
                  <a:lnTo>
                    <a:pt x="27384" y="12572"/>
                  </a:lnTo>
                  <a:lnTo>
                    <a:pt x="23626" y="12572"/>
                  </a:lnTo>
                  <a:lnTo>
                    <a:pt x="23281" y="13842"/>
                  </a:lnTo>
                  <a:lnTo>
                    <a:pt x="23178" y="14223"/>
                  </a:lnTo>
                  <a:close/>
                </a:path>
                <a:path w="50800" h="23494">
                  <a:moveTo>
                    <a:pt x="40565" y="13842"/>
                  </a:moveTo>
                  <a:lnTo>
                    <a:pt x="37819" y="13842"/>
                  </a:lnTo>
                  <a:lnTo>
                    <a:pt x="37580" y="12572"/>
                  </a:lnTo>
                  <a:lnTo>
                    <a:pt x="37532" y="12318"/>
                  </a:lnTo>
                  <a:lnTo>
                    <a:pt x="37413" y="11683"/>
                  </a:lnTo>
                  <a:lnTo>
                    <a:pt x="37317" y="11176"/>
                  </a:lnTo>
                  <a:lnTo>
                    <a:pt x="37246" y="10794"/>
                  </a:lnTo>
                  <a:lnTo>
                    <a:pt x="39964" y="10794"/>
                  </a:lnTo>
                  <a:lnTo>
                    <a:pt x="42160" y="12572"/>
                  </a:lnTo>
                  <a:lnTo>
                    <a:pt x="48880" y="12572"/>
                  </a:lnTo>
                  <a:lnTo>
                    <a:pt x="40565" y="13842"/>
                  </a:lnTo>
                  <a:close/>
                </a:path>
                <a:path w="50800" h="23494">
                  <a:moveTo>
                    <a:pt x="46927" y="14223"/>
                  </a:moveTo>
                  <a:lnTo>
                    <a:pt x="45735" y="14223"/>
                  </a:lnTo>
                  <a:lnTo>
                    <a:pt x="44917" y="13842"/>
                  </a:lnTo>
                  <a:lnTo>
                    <a:pt x="44237" y="11683"/>
                  </a:lnTo>
                  <a:lnTo>
                    <a:pt x="44005" y="11683"/>
                  </a:lnTo>
                  <a:lnTo>
                    <a:pt x="39957" y="10794"/>
                  </a:lnTo>
                  <a:lnTo>
                    <a:pt x="45168" y="10794"/>
                  </a:lnTo>
                  <a:lnTo>
                    <a:pt x="45258" y="13842"/>
                  </a:lnTo>
                  <a:lnTo>
                    <a:pt x="47042" y="13842"/>
                  </a:lnTo>
                  <a:lnTo>
                    <a:pt x="46927" y="14223"/>
                  </a:lnTo>
                  <a:close/>
                </a:path>
                <a:path w="50800" h="23494">
                  <a:moveTo>
                    <a:pt x="0" y="18414"/>
                  </a:moveTo>
                  <a:lnTo>
                    <a:pt x="0" y="11683"/>
                  </a:lnTo>
                  <a:lnTo>
                    <a:pt x="199" y="11683"/>
                  </a:lnTo>
                  <a:lnTo>
                    <a:pt x="994" y="11176"/>
                  </a:lnTo>
                  <a:lnTo>
                    <a:pt x="12819" y="11176"/>
                  </a:lnTo>
                  <a:lnTo>
                    <a:pt x="13724" y="12572"/>
                  </a:lnTo>
                  <a:lnTo>
                    <a:pt x="21629" y="12572"/>
                  </a:lnTo>
                  <a:lnTo>
                    <a:pt x="9309" y="13842"/>
                  </a:lnTo>
                  <a:lnTo>
                    <a:pt x="5471" y="13842"/>
                  </a:lnTo>
                  <a:lnTo>
                    <a:pt x="3121" y="14985"/>
                  </a:lnTo>
                  <a:lnTo>
                    <a:pt x="3593" y="14985"/>
                  </a:lnTo>
                  <a:lnTo>
                    <a:pt x="3542" y="15239"/>
                  </a:lnTo>
                  <a:lnTo>
                    <a:pt x="3416" y="15874"/>
                  </a:lnTo>
                  <a:lnTo>
                    <a:pt x="3341" y="16255"/>
                  </a:lnTo>
                  <a:lnTo>
                    <a:pt x="2926" y="16255"/>
                  </a:lnTo>
                  <a:lnTo>
                    <a:pt x="0" y="18414"/>
                  </a:lnTo>
                  <a:close/>
                </a:path>
                <a:path w="50800" h="23494">
                  <a:moveTo>
                    <a:pt x="38360" y="17652"/>
                  </a:moveTo>
                  <a:lnTo>
                    <a:pt x="36146" y="14985"/>
                  </a:lnTo>
                  <a:lnTo>
                    <a:pt x="36433" y="14985"/>
                  </a:lnTo>
                  <a:lnTo>
                    <a:pt x="37244" y="12572"/>
                  </a:lnTo>
                  <a:lnTo>
                    <a:pt x="37329" y="12318"/>
                  </a:lnTo>
                  <a:lnTo>
                    <a:pt x="37844" y="14985"/>
                  </a:lnTo>
                  <a:lnTo>
                    <a:pt x="37893" y="15239"/>
                  </a:lnTo>
                  <a:lnTo>
                    <a:pt x="38016" y="15874"/>
                  </a:lnTo>
                  <a:lnTo>
                    <a:pt x="38090" y="16255"/>
                  </a:lnTo>
                  <a:lnTo>
                    <a:pt x="38188" y="16763"/>
                  </a:lnTo>
                  <a:lnTo>
                    <a:pt x="38310" y="17398"/>
                  </a:lnTo>
                  <a:lnTo>
                    <a:pt x="38360" y="17652"/>
                  </a:lnTo>
                  <a:close/>
                </a:path>
                <a:path w="50800" h="23494">
                  <a:moveTo>
                    <a:pt x="14547" y="13842"/>
                  </a:moveTo>
                  <a:lnTo>
                    <a:pt x="9309" y="13842"/>
                  </a:lnTo>
                  <a:lnTo>
                    <a:pt x="21629" y="12572"/>
                  </a:lnTo>
                  <a:lnTo>
                    <a:pt x="13724" y="12572"/>
                  </a:lnTo>
                  <a:lnTo>
                    <a:pt x="14547" y="13842"/>
                  </a:lnTo>
                  <a:close/>
                </a:path>
                <a:path w="50800" h="23494">
                  <a:moveTo>
                    <a:pt x="15575" y="15239"/>
                  </a:moveTo>
                  <a:lnTo>
                    <a:pt x="14862" y="14223"/>
                  </a:lnTo>
                  <a:lnTo>
                    <a:pt x="14547" y="13842"/>
                  </a:lnTo>
                  <a:lnTo>
                    <a:pt x="13724" y="12572"/>
                  </a:lnTo>
                  <a:lnTo>
                    <a:pt x="15436" y="12572"/>
                  </a:lnTo>
                  <a:lnTo>
                    <a:pt x="15562" y="14985"/>
                  </a:lnTo>
                  <a:lnTo>
                    <a:pt x="15575" y="15239"/>
                  </a:lnTo>
                  <a:close/>
                </a:path>
                <a:path w="50800" h="23494">
                  <a:moveTo>
                    <a:pt x="21654" y="14985"/>
                  </a:moveTo>
                  <a:lnTo>
                    <a:pt x="20187" y="14985"/>
                  </a:lnTo>
                  <a:lnTo>
                    <a:pt x="21427" y="14223"/>
                  </a:lnTo>
                  <a:lnTo>
                    <a:pt x="23878" y="12572"/>
                  </a:lnTo>
                  <a:lnTo>
                    <a:pt x="23134" y="12572"/>
                  </a:lnTo>
                  <a:lnTo>
                    <a:pt x="23020" y="14223"/>
                  </a:lnTo>
                  <a:lnTo>
                    <a:pt x="20070" y="14223"/>
                  </a:lnTo>
                  <a:lnTo>
                    <a:pt x="21654" y="14985"/>
                  </a:lnTo>
                  <a:close/>
                </a:path>
                <a:path w="50800" h="23494">
                  <a:moveTo>
                    <a:pt x="24414" y="14985"/>
                  </a:moveTo>
                  <a:lnTo>
                    <a:pt x="23003" y="14985"/>
                  </a:lnTo>
                  <a:lnTo>
                    <a:pt x="23195" y="14223"/>
                  </a:lnTo>
                  <a:lnTo>
                    <a:pt x="23279" y="13842"/>
                  </a:lnTo>
                  <a:lnTo>
                    <a:pt x="23650" y="12572"/>
                  </a:lnTo>
                  <a:lnTo>
                    <a:pt x="29684" y="12572"/>
                  </a:lnTo>
                  <a:lnTo>
                    <a:pt x="26399" y="13842"/>
                  </a:lnTo>
                  <a:lnTo>
                    <a:pt x="26239" y="13842"/>
                  </a:lnTo>
                  <a:lnTo>
                    <a:pt x="24414" y="14985"/>
                  </a:lnTo>
                  <a:close/>
                </a:path>
                <a:path w="50800" h="23494">
                  <a:moveTo>
                    <a:pt x="26976" y="13842"/>
                  </a:moveTo>
                  <a:lnTo>
                    <a:pt x="26399" y="13842"/>
                  </a:lnTo>
                  <a:lnTo>
                    <a:pt x="29684" y="12572"/>
                  </a:lnTo>
                  <a:lnTo>
                    <a:pt x="27375" y="12572"/>
                  </a:lnTo>
                  <a:lnTo>
                    <a:pt x="26976" y="13842"/>
                  </a:lnTo>
                  <a:close/>
                </a:path>
                <a:path w="50800" h="23494">
                  <a:moveTo>
                    <a:pt x="28709" y="13842"/>
                  </a:moveTo>
                  <a:lnTo>
                    <a:pt x="26976" y="13842"/>
                  </a:lnTo>
                  <a:lnTo>
                    <a:pt x="27375" y="12572"/>
                  </a:lnTo>
                  <a:lnTo>
                    <a:pt x="29107" y="12572"/>
                  </a:lnTo>
                  <a:lnTo>
                    <a:pt x="28709" y="13842"/>
                  </a:lnTo>
                  <a:close/>
                </a:path>
                <a:path w="50800" h="23494">
                  <a:moveTo>
                    <a:pt x="31184" y="13842"/>
                  </a:moveTo>
                  <a:lnTo>
                    <a:pt x="30631" y="13842"/>
                  </a:lnTo>
                  <a:lnTo>
                    <a:pt x="30077" y="12572"/>
                  </a:lnTo>
                  <a:lnTo>
                    <a:pt x="30628" y="12572"/>
                  </a:lnTo>
                  <a:lnTo>
                    <a:pt x="31184" y="13842"/>
                  </a:lnTo>
                  <a:close/>
                </a:path>
                <a:path w="50800" h="23494">
                  <a:moveTo>
                    <a:pt x="44198" y="14223"/>
                  </a:moveTo>
                  <a:lnTo>
                    <a:pt x="40371" y="13842"/>
                  </a:lnTo>
                  <a:lnTo>
                    <a:pt x="42674" y="13842"/>
                  </a:lnTo>
                  <a:lnTo>
                    <a:pt x="46772" y="12572"/>
                  </a:lnTo>
                  <a:lnTo>
                    <a:pt x="42160" y="12572"/>
                  </a:lnTo>
                  <a:lnTo>
                    <a:pt x="44198" y="14223"/>
                  </a:lnTo>
                  <a:close/>
                </a:path>
                <a:path w="50800" h="23494">
                  <a:moveTo>
                    <a:pt x="47042" y="13842"/>
                  </a:moveTo>
                  <a:lnTo>
                    <a:pt x="45182" y="13842"/>
                  </a:lnTo>
                  <a:lnTo>
                    <a:pt x="45304" y="12572"/>
                  </a:lnTo>
                  <a:lnTo>
                    <a:pt x="47331" y="12572"/>
                  </a:lnTo>
                  <a:lnTo>
                    <a:pt x="47042" y="13842"/>
                  </a:lnTo>
                  <a:close/>
                </a:path>
                <a:path w="50800" h="23494">
                  <a:moveTo>
                    <a:pt x="8122" y="20573"/>
                  </a:moveTo>
                  <a:lnTo>
                    <a:pt x="6593" y="14223"/>
                  </a:lnTo>
                  <a:lnTo>
                    <a:pt x="6502" y="13842"/>
                  </a:lnTo>
                  <a:lnTo>
                    <a:pt x="10786" y="13842"/>
                  </a:lnTo>
                  <a:lnTo>
                    <a:pt x="8543" y="14223"/>
                  </a:lnTo>
                  <a:lnTo>
                    <a:pt x="6908" y="14223"/>
                  </a:lnTo>
                  <a:lnTo>
                    <a:pt x="9556" y="19049"/>
                  </a:lnTo>
                  <a:lnTo>
                    <a:pt x="8122" y="20573"/>
                  </a:lnTo>
                  <a:close/>
                </a:path>
                <a:path w="50800" h="23494">
                  <a:moveTo>
                    <a:pt x="27531" y="14985"/>
                  </a:moveTo>
                  <a:lnTo>
                    <a:pt x="27323" y="14985"/>
                  </a:lnTo>
                  <a:lnTo>
                    <a:pt x="26123" y="13842"/>
                  </a:lnTo>
                  <a:lnTo>
                    <a:pt x="28569" y="13842"/>
                  </a:lnTo>
                  <a:lnTo>
                    <a:pt x="27531" y="14985"/>
                  </a:lnTo>
                  <a:close/>
                </a:path>
                <a:path w="50800" h="23494">
                  <a:moveTo>
                    <a:pt x="33958" y="15239"/>
                  </a:moveTo>
                  <a:lnTo>
                    <a:pt x="32491" y="15239"/>
                  </a:lnTo>
                  <a:lnTo>
                    <a:pt x="34880" y="14985"/>
                  </a:lnTo>
                  <a:lnTo>
                    <a:pt x="31900" y="14985"/>
                  </a:lnTo>
                  <a:lnTo>
                    <a:pt x="31157" y="13842"/>
                  </a:lnTo>
                  <a:lnTo>
                    <a:pt x="30967" y="13842"/>
                  </a:lnTo>
                  <a:lnTo>
                    <a:pt x="33958" y="15239"/>
                  </a:lnTo>
                  <a:close/>
                </a:path>
                <a:path w="50800" h="23494">
                  <a:moveTo>
                    <a:pt x="36355" y="15239"/>
                  </a:moveTo>
                  <a:lnTo>
                    <a:pt x="34194" y="15239"/>
                  </a:lnTo>
                  <a:lnTo>
                    <a:pt x="35005" y="13842"/>
                  </a:lnTo>
                  <a:lnTo>
                    <a:pt x="35334" y="13842"/>
                  </a:lnTo>
                  <a:lnTo>
                    <a:pt x="36146" y="14985"/>
                  </a:lnTo>
                  <a:lnTo>
                    <a:pt x="36355" y="15239"/>
                  </a:lnTo>
                  <a:close/>
                </a:path>
                <a:path w="50800" h="23494">
                  <a:moveTo>
                    <a:pt x="20296" y="14985"/>
                  </a:moveTo>
                  <a:lnTo>
                    <a:pt x="20357" y="14223"/>
                  </a:lnTo>
                  <a:lnTo>
                    <a:pt x="21427" y="14223"/>
                  </a:lnTo>
                  <a:lnTo>
                    <a:pt x="20296" y="14985"/>
                  </a:lnTo>
                  <a:close/>
                </a:path>
                <a:path w="50800" h="23494">
                  <a:moveTo>
                    <a:pt x="22927" y="15239"/>
                  </a:moveTo>
                  <a:lnTo>
                    <a:pt x="22640" y="15239"/>
                  </a:lnTo>
                  <a:lnTo>
                    <a:pt x="19795" y="14223"/>
                  </a:lnTo>
                  <a:lnTo>
                    <a:pt x="23020" y="14223"/>
                  </a:lnTo>
                  <a:lnTo>
                    <a:pt x="22927" y="15239"/>
                  </a:lnTo>
                  <a:close/>
                </a:path>
                <a:path w="50800" h="23494">
                  <a:moveTo>
                    <a:pt x="47371" y="14985"/>
                  </a:moveTo>
                  <a:lnTo>
                    <a:pt x="46776" y="14985"/>
                  </a:lnTo>
                  <a:lnTo>
                    <a:pt x="46927" y="14223"/>
                  </a:lnTo>
                  <a:lnTo>
                    <a:pt x="45735" y="14223"/>
                  </a:lnTo>
                  <a:lnTo>
                    <a:pt x="47371" y="14985"/>
                  </a:lnTo>
                  <a:close/>
                </a:path>
                <a:path w="50800" h="23494">
                  <a:moveTo>
                    <a:pt x="26760" y="15239"/>
                  </a:moveTo>
                  <a:lnTo>
                    <a:pt x="24008" y="15239"/>
                  </a:lnTo>
                  <a:lnTo>
                    <a:pt x="24414" y="14985"/>
                  </a:lnTo>
                  <a:lnTo>
                    <a:pt x="26908" y="14985"/>
                  </a:lnTo>
                  <a:lnTo>
                    <a:pt x="26760" y="15239"/>
                  </a:lnTo>
                  <a:close/>
                </a:path>
                <a:path w="50800" h="23494">
                  <a:moveTo>
                    <a:pt x="31060" y="15239"/>
                  </a:moveTo>
                  <a:lnTo>
                    <a:pt x="27300" y="15239"/>
                  </a:lnTo>
                  <a:lnTo>
                    <a:pt x="27531" y="14985"/>
                  </a:lnTo>
                  <a:lnTo>
                    <a:pt x="31397" y="14985"/>
                  </a:lnTo>
                  <a:lnTo>
                    <a:pt x="31060" y="15239"/>
                  </a:lnTo>
                  <a:close/>
                </a:path>
                <a:path w="50800" h="23494">
                  <a:moveTo>
                    <a:pt x="32969" y="17398"/>
                  </a:moveTo>
                  <a:lnTo>
                    <a:pt x="27163" y="16763"/>
                  </a:lnTo>
                  <a:lnTo>
                    <a:pt x="29036" y="16763"/>
                  </a:lnTo>
                  <a:lnTo>
                    <a:pt x="31060" y="15239"/>
                  </a:lnTo>
                  <a:lnTo>
                    <a:pt x="33958" y="15239"/>
                  </a:lnTo>
                  <a:lnTo>
                    <a:pt x="33414" y="14985"/>
                  </a:lnTo>
                  <a:lnTo>
                    <a:pt x="34338" y="14985"/>
                  </a:lnTo>
                  <a:lnTo>
                    <a:pt x="32969" y="17398"/>
                  </a:lnTo>
                  <a:close/>
                </a:path>
                <a:path w="50800" h="23494">
                  <a:moveTo>
                    <a:pt x="16962" y="19049"/>
                  </a:moveTo>
                  <a:lnTo>
                    <a:pt x="11706" y="18668"/>
                  </a:lnTo>
                  <a:lnTo>
                    <a:pt x="15648" y="16763"/>
                  </a:lnTo>
                  <a:lnTo>
                    <a:pt x="15575" y="15239"/>
                  </a:lnTo>
                  <a:lnTo>
                    <a:pt x="17553" y="18160"/>
                  </a:lnTo>
                  <a:lnTo>
                    <a:pt x="17751" y="18160"/>
                  </a:lnTo>
                  <a:lnTo>
                    <a:pt x="16962" y="19049"/>
                  </a:lnTo>
                  <a:close/>
                </a:path>
                <a:path w="50800" h="23494">
                  <a:moveTo>
                    <a:pt x="22995" y="15874"/>
                  </a:moveTo>
                  <a:lnTo>
                    <a:pt x="23000" y="15239"/>
                  </a:lnTo>
                  <a:lnTo>
                    <a:pt x="24008" y="15239"/>
                  </a:lnTo>
                  <a:lnTo>
                    <a:pt x="22995" y="15874"/>
                  </a:lnTo>
                  <a:close/>
                </a:path>
                <a:path w="50800" h="23494">
                  <a:moveTo>
                    <a:pt x="25916" y="16763"/>
                  </a:moveTo>
                  <a:lnTo>
                    <a:pt x="26169" y="16255"/>
                  </a:lnTo>
                  <a:lnTo>
                    <a:pt x="26760" y="15239"/>
                  </a:lnTo>
                  <a:lnTo>
                    <a:pt x="27300" y="15239"/>
                  </a:lnTo>
                  <a:lnTo>
                    <a:pt x="25916" y="16763"/>
                  </a:lnTo>
                  <a:close/>
                </a:path>
                <a:path w="50800" h="23494">
                  <a:moveTo>
                    <a:pt x="5554" y="23113"/>
                  </a:moveTo>
                  <a:lnTo>
                    <a:pt x="2926" y="22097"/>
                  </a:lnTo>
                  <a:lnTo>
                    <a:pt x="4180" y="20065"/>
                  </a:lnTo>
                  <a:lnTo>
                    <a:pt x="3430" y="18668"/>
                  </a:lnTo>
                  <a:lnTo>
                    <a:pt x="3243" y="18414"/>
                  </a:lnTo>
                  <a:lnTo>
                    <a:pt x="3206" y="18160"/>
                  </a:lnTo>
                  <a:lnTo>
                    <a:pt x="3094" y="17398"/>
                  </a:lnTo>
                  <a:lnTo>
                    <a:pt x="3001" y="16763"/>
                  </a:lnTo>
                  <a:lnTo>
                    <a:pt x="2926" y="16255"/>
                  </a:lnTo>
                  <a:lnTo>
                    <a:pt x="3341" y="16255"/>
                  </a:lnTo>
                  <a:lnTo>
                    <a:pt x="3248" y="16763"/>
                  </a:lnTo>
                  <a:lnTo>
                    <a:pt x="6088" y="16763"/>
                  </a:lnTo>
                  <a:lnTo>
                    <a:pt x="6510" y="18160"/>
                  </a:lnTo>
                  <a:lnTo>
                    <a:pt x="7286" y="20573"/>
                  </a:lnTo>
                  <a:lnTo>
                    <a:pt x="5554" y="23113"/>
                  </a:lnTo>
                  <a:close/>
                </a:path>
                <a:path w="50800" h="23494">
                  <a:moveTo>
                    <a:pt x="7603" y="18414"/>
                  </a:moveTo>
                  <a:lnTo>
                    <a:pt x="6592" y="18414"/>
                  </a:lnTo>
                  <a:lnTo>
                    <a:pt x="6510" y="18160"/>
                  </a:lnTo>
                  <a:lnTo>
                    <a:pt x="7541" y="18160"/>
                  </a:lnTo>
                  <a:lnTo>
                    <a:pt x="7603" y="18414"/>
                  </a:lnTo>
                  <a:close/>
                </a:path>
                <a:path w="50800" h="23494">
                  <a:moveTo>
                    <a:pt x="12232" y="18414"/>
                  </a:moveTo>
                  <a:lnTo>
                    <a:pt x="9208" y="18414"/>
                  </a:lnTo>
                  <a:lnTo>
                    <a:pt x="9068" y="18160"/>
                  </a:lnTo>
                  <a:lnTo>
                    <a:pt x="12757" y="18160"/>
                  </a:lnTo>
                  <a:lnTo>
                    <a:pt x="12232" y="18414"/>
                  </a:lnTo>
                  <a:close/>
                </a:path>
                <a:path w="50800" h="23494">
                  <a:moveTo>
                    <a:pt x="17724" y="18414"/>
                  </a:moveTo>
                  <a:lnTo>
                    <a:pt x="17526" y="18414"/>
                  </a:lnTo>
                  <a:lnTo>
                    <a:pt x="17751" y="18160"/>
                  </a:lnTo>
                  <a:lnTo>
                    <a:pt x="17553" y="18160"/>
                  </a:lnTo>
                  <a:lnTo>
                    <a:pt x="17724" y="18414"/>
                  </a:lnTo>
                  <a:close/>
                </a:path>
              </a:pathLst>
            </a:custGeom>
            <a:solidFill>
              <a:srgbClr val="E73ABE"/>
            </a:solidFill>
          </p:spPr>
          <p:txBody>
            <a:bodyPr wrap="square" lIns="0" tIns="0" rIns="0" bIns="0" rtlCol="0"/>
            <a:lstStyle/>
            <a:p>
              <a:endParaRPr/>
            </a:p>
          </p:txBody>
        </p:sp>
        <p:sp>
          <p:nvSpPr>
            <p:cNvPr id="181" name="object 181"/>
            <p:cNvSpPr/>
            <p:nvPr/>
          </p:nvSpPr>
          <p:spPr>
            <a:xfrm>
              <a:off x="14020012" y="2485863"/>
              <a:ext cx="71120" cy="26034"/>
            </a:xfrm>
            <a:custGeom>
              <a:avLst/>
              <a:gdLst/>
              <a:ahLst/>
              <a:cxnLst/>
              <a:rect l="l" t="t" r="r" b="b"/>
              <a:pathLst>
                <a:path w="71119" h="26035">
                  <a:moveTo>
                    <a:pt x="51606" y="5333"/>
                  </a:moveTo>
                  <a:lnTo>
                    <a:pt x="51109" y="5333"/>
                  </a:lnTo>
                  <a:lnTo>
                    <a:pt x="50652" y="4952"/>
                  </a:lnTo>
                  <a:lnTo>
                    <a:pt x="49892" y="0"/>
                  </a:lnTo>
                  <a:lnTo>
                    <a:pt x="53774" y="1650"/>
                  </a:lnTo>
                  <a:lnTo>
                    <a:pt x="54826" y="3682"/>
                  </a:lnTo>
                  <a:lnTo>
                    <a:pt x="55232" y="3682"/>
                  </a:lnTo>
                  <a:lnTo>
                    <a:pt x="51606" y="5333"/>
                  </a:lnTo>
                  <a:close/>
                </a:path>
                <a:path w="71119" h="26035">
                  <a:moveTo>
                    <a:pt x="67605" y="4952"/>
                  </a:moveTo>
                  <a:lnTo>
                    <a:pt x="55528" y="4952"/>
                  </a:lnTo>
                  <a:lnTo>
                    <a:pt x="56581" y="2031"/>
                  </a:lnTo>
                  <a:lnTo>
                    <a:pt x="59090" y="1142"/>
                  </a:lnTo>
                  <a:lnTo>
                    <a:pt x="59996" y="3428"/>
                  </a:lnTo>
                  <a:lnTo>
                    <a:pt x="62130" y="4317"/>
                  </a:lnTo>
                  <a:lnTo>
                    <a:pt x="67500" y="4317"/>
                  </a:lnTo>
                  <a:lnTo>
                    <a:pt x="67605" y="4952"/>
                  </a:lnTo>
                  <a:close/>
                </a:path>
                <a:path w="71119" h="26035">
                  <a:moveTo>
                    <a:pt x="51852" y="5714"/>
                  </a:moveTo>
                  <a:lnTo>
                    <a:pt x="50564" y="5333"/>
                  </a:lnTo>
                  <a:lnTo>
                    <a:pt x="44451" y="3682"/>
                  </a:lnTo>
                  <a:lnTo>
                    <a:pt x="45407" y="3682"/>
                  </a:lnTo>
                  <a:lnTo>
                    <a:pt x="46547" y="2412"/>
                  </a:lnTo>
                  <a:lnTo>
                    <a:pt x="47741" y="3047"/>
                  </a:lnTo>
                  <a:lnTo>
                    <a:pt x="51109" y="5333"/>
                  </a:lnTo>
                  <a:lnTo>
                    <a:pt x="50808" y="5333"/>
                  </a:lnTo>
                  <a:lnTo>
                    <a:pt x="51852" y="5714"/>
                  </a:lnTo>
                  <a:close/>
                </a:path>
                <a:path w="71119" h="26035">
                  <a:moveTo>
                    <a:pt x="67458" y="4317"/>
                  </a:moveTo>
                  <a:lnTo>
                    <a:pt x="64013" y="4317"/>
                  </a:lnTo>
                  <a:lnTo>
                    <a:pt x="65062" y="2666"/>
                  </a:lnTo>
                  <a:lnTo>
                    <a:pt x="67213" y="3047"/>
                  </a:lnTo>
                  <a:lnTo>
                    <a:pt x="67297" y="3428"/>
                  </a:lnTo>
                  <a:lnTo>
                    <a:pt x="67353" y="3682"/>
                  </a:lnTo>
                  <a:lnTo>
                    <a:pt x="67458" y="4317"/>
                  </a:lnTo>
                  <a:close/>
                </a:path>
                <a:path w="71119" h="26035">
                  <a:moveTo>
                    <a:pt x="49849" y="7873"/>
                  </a:moveTo>
                  <a:lnTo>
                    <a:pt x="41769" y="7873"/>
                  </a:lnTo>
                  <a:lnTo>
                    <a:pt x="41905" y="7492"/>
                  </a:lnTo>
                  <a:lnTo>
                    <a:pt x="41991" y="7111"/>
                  </a:lnTo>
                  <a:lnTo>
                    <a:pt x="42069" y="6476"/>
                  </a:lnTo>
                  <a:lnTo>
                    <a:pt x="42192" y="5333"/>
                  </a:lnTo>
                  <a:lnTo>
                    <a:pt x="42284" y="4317"/>
                  </a:lnTo>
                  <a:lnTo>
                    <a:pt x="42366" y="3682"/>
                  </a:lnTo>
                  <a:lnTo>
                    <a:pt x="42605" y="3428"/>
                  </a:lnTo>
                  <a:lnTo>
                    <a:pt x="43035" y="3682"/>
                  </a:lnTo>
                  <a:lnTo>
                    <a:pt x="45567" y="3682"/>
                  </a:lnTo>
                  <a:lnTo>
                    <a:pt x="42422" y="4317"/>
                  </a:lnTo>
                  <a:lnTo>
                    <a:pt x="45215" y="4317"/>
                  </a:lnTo>
                  <a:lnTo>
                    <a:pt x="45337" y="4952"/>
                  </a:lnTo>
                  <a:lnTo>
                    <a:pt x="45410" y="5333"/>
                  </a:lnTo>
                  <a:lnTo>
                    <a:pt x="45531" y="5968"/>
                  </a:lnTo>
                  <a:lnTo>
                    <a:pt x="46800" y="7492"/>
                  </a:lnTo>
                  <a:lnTo>
                    <a:pt x="49832" y="7492"/>
                  </a:lnTo>
                  <a:lnTo>
                    <a:pt x="49849" y="7873"/>
                  </a:lnTo>
                  <a:close/>
                </a:path>
                <a:path w="71119" h="26035">
                  <a:moveTo>
                    <a:pt x="44110" y="4317"/>
                  </a:moveTo>
                  <a:lnTo>
                    <a:pt x="42422" y="4317"/>
                  </a:lnTo>
                  <a:lnTo>
                    <a:pt x="45567" y="3682"/>
                  </a:lnTo>
                  <a:lnTo>
                    <a:pt x="43035" y="3682"/>
                  </a:lnTo>
                  <a:lnTo>
                    <a:pt x="44110" y="4317"/>
                  </a:lnTo>
                  <a:close/>
                </a:path>
                <a:path w="71119" h="26035">
                  <a:moveTo>
                    <a:pt x="46802" y="4317"/>
                  </a:moveTo>
                  <a:lnTo>
                    <a:pt x="44110" y="4317"/>
                  </a:lnTo>
                  <a:lnTo>
                    <a:pt x="43035" y="3682"/>
                  </a:lnTo>
                  <a:lnTo>
                    <a:pt x="44451" y="3682"/>
                  </a:lnTo>
                  <a:lnTo>
                    <a:pt x="46802" y="4317"/>
                  </a:lnTo>
                  <a:close/>
                </a:path>
                <a:path w="71119" h="26035">
                  <a:moveTo>
                    <a:pt x="50555" y="4317"/>
                  </a:moveTo>
                  <a:lnTo>
                    <a:pt x="49612" y="4317"/>
                  </a:lnTo>
                  <a:lnTo>
                    <a:pt x="48677" y="3682"/>
                  </a:lnTo>
                  <a:lnTo>
                    <a:pt x="50457" y="3682"/>
                  </a:lnTo>
                  <a:lnTo>
                    <a:pt x="50555" y="4317"/>
                  </a:lnTo>
                  <a:close/>
                </a:path>
                <a:path w="71119" h="26035">
                  <a:moveTo>
                    <a:pt x="54747" y="4317"/>
                  </a:moveTo>
                  <a:lnTo>
                    <a:pt x="53837" y="4317"/>
                  </a:lnTo>
                  <a:lnTo>
                    <a:pt x="55232" y="3682"/>
                  </a:lnTo>
                  <a:lnTo>
                    <a:pt x="54888" y="3682"/>
                  </a:lnTo>
                  <a:lnTo>
                    <a:pt x="54747" y="4317"/>
                  </a:lnTo>
                  <a:close/>
                </a:path>
                <a:path w="71119" h="26035">
                  <a:moveTo>
                    <a:pt x="61834" y="9778"/>
                  </a:moveTo>
                  <a:lnTo>
                    <a:pt x="53535" y="9778"/>
                  </a:lnTo>
                  <a:lnTo>
                    <a:pt x="54888" y="3682"/>
                  </a:lnTo>
                  <a:lnTo>
                    <a:pt x="55475" y="4952"/>
                  </a:lnTo>
                  <a:lnTo>
                    <a:pt x="67654" y="4952"/>
                  </a:lnTo>
                  <a:lnTo>
                    <a:pt x="67578" y="5333"/>
                  </a:lnTo>
                  <a:lnTo>
                    <a:pt x="67452" y="5968"/>
                  </a:lnTo>
                  <a:lnTo>
                    <a:pt x="67352" y="6476"/>
                  </a:lnTo>
                  <a:lnTo>
                    <a:pt x="67226" y="7111"/>
                  </a:lnTo>
                  <a:lnTo>
                    <a:pt x="67150" y="7492"/>
                  </a:lnTo>
                  <a:lnTo>
                    <a:pt x="67075" y="7873"/>
                  </a:lnTo>
                  <a:lnTo>
                    <a:pt x="66950" y="8508"/>
                  </a:lnTo>
                  <a:lnTo>
                    <a:pt x="65360" y="8508"/>
                  </a:lnTo>
                  <a:lnTo>
                    <a:pt x="70056" y="8889"/>
                  </a:lnTo>
                  <a:lnTo>
                    <a:pt x="64096" y="8889"/>
                  </a:lnTo>
                  <a:lnTo>
                    <a:pt x="61834" y="9778"/>
                  </a:lnTo>
                  <a:close/>
                </a:path>
                <a:path w="71119" h="26035">
                  <a:moveTo>
                    <a:pt x="55757" y="4317"/>
                  </a:moveTo>
                  <a:lnTo>
                    <a:pt x="55181" y="4317"/>
                  </a:lnTo>
                  <a:lnTo>
                    <a:pt x="54888" y="3682"/>
                  </a:lnTo>
                  <a:lnTo>
                    <a:pt x="55986" y="3682"/>
                  </a:lnTo>
                  <a:lnTo>
                    <a:pt x="55757" y="4317"/>
                  </a:lnTo>
                  <a:close/>
                </a:path>
                <a:path w="71119" h="26035">
                  <a:moveTo>
                    <a:pt x="64013" y="4317"/>
                  </a:moveTo>
                  <a:lnTo>
                    <a:pt x="62130" y="4317"/>
                  </a:lnTo>
                  <a:lnTo>
                    <a:pt x="60606" y="3682"/>
                  </a:lnTo>
                  <a:lnTo>
                    <a:pt x="64417" y="3682"/>
                  </a:lnTo>
                  <a:lnTo>
                    <a:pt x="64013" y="4317"/>
                  </a:lnTo>
                  <a:close/>
                </a:path>
                <a:path w="71119" h="26035">
                  <a:moveTo>
                    <a:pt x="60250" y="10794"/>
                  </a:moveTo>
                  <a:lnTo>
                    <a:pt x="33484" y="10794"/>
                  </a:lnTo>
                  <a:lnTo>
                    <a:pt x="36333" y="9651"/>
                  </a:lnTo>
                  <a:lnTo>
                    <a:pt x="36116" y="8889"/>
                  </a:lnTo>
                  <a:lnTo>
                    <a:pt x="35990" y="8508"/>
                  </a:lnTo>
                  <a:lnTo>
                    <a:pt x="38470" y="7111"/>
                  </a:lnTo>
                  <a:lnTo>
                    <a:pt x="38221" y="7111"/>
                  </a:lnTo>
                  <a:lnTo>
                    <a:pt x="38102" y="6476"/>
                  </a:lnTo>
                  <a:lnTo>
                    <a:pt x="38006" y="5968"/>
                  </a:lnTo>
                  <a:lnTo>
                    <a:pt x="37892" y="5333"/>
                  </a:lnTo>
                  <a:lnTo>
                    <a:pt x="37816" y="4952"/>
                  </a:lnTo>
                  <a:lnTo>
                    <a:pt x="40574" y="4952"/>
                  </a:lnTo>
                  <a:lnTo>
                    <a:pt x="40475" y="5968"/>
                  </a:lnTo>
                  <a:lnTo>
                    <a:pt x="40382" y="7111"/>
                  </a:lnTo>
                  <a:lnTo>
                    <a:pt x="40347" y="7492"/>
                  </a:lnTo>
                  <a:lnTo>
                    <a:pt x="39618" y="7492"/>
                  </a:lnTo>
                  <a:lnTo>
                    <a:pt x="41769" y="7873"/>
                  </a:lnTo>
                  <a:lnTo>
                    <a:pt x="49849" y="7873"/>
                  </a:lnTo>
                  <a:lnTo>
                    <a:pt x="49949" y="10032"/>
                  </a:lnTo>
                  <a:lnTo>
                    <a:pt x="61187" y="10032"/>
                  </a:lnTo>
                  <a:lnTo>
                    <a:pt x="60585" y="10286"/>
                  </a:lnTo>
                  <a:lnTo>
                    <a:pt x="60296" y="10286"/>
                  </a:lnTo>
                  <a:lnTo>
                    <a:pt x="60250" y="10794"/>
                  </a:lnTo>
                  <a:close/>
                </a:path>
                <a:path w="71119" h="26035">
                  <a:moveTo>
                    <a:pt x="35689" y="7492"/>
                  </a:moveTo>
                  <a:lnTo>
                    <a:pt x="35217" y="5968"/>
                  </a:lnTo>
                  <a:lnTo>
                    <a:pt x="35139" y="5714"/>
                  </a:lnTo>
                  <a:lnTo>
                    <a:pt x="36572" y="5333"/>
                  </a:lnTo>
                  <a:lnTo>
                    <a:pt x="35689" y="7492"/>
                  </a:lnTo>
                  <a:close/>
                </a:path>
                <a:path w="71119" h="26035">
                  <a:moveTo>
                    <a:pt x="52811" y="8889"/>
                  </a:moveTo>
                  <a:lnTo>
                    <a:pt x="51843" y="8889"/>
                  </a:lnTo>
                  <a:lnTo>
                    <a:pt x="50170" y="8508"/>
                  </a:lnTo>
                  <a:lnTo>
                    <a:pt x="50660" y="8508"/>
                  </a:lnTo>
                  <a:lnTo>
                    <a:pt x="49920" y="7111"/>
                  </a:lnTo>
                  <a:lnTo>
                    <a:pt x="50847" y="6476"/>
                  </a:lnTo>
                  <a:lnTo>
                    <a:pt x="52811" y="8889"/>
                  </a:lnTo>
                  <a:close/>
                </a:path>
                <a:path w="71119" h="26035">
                  <a:moveTo>
                    <a:pt x="28309" y="14343"/>
                  </a:moveTo>
                  <a:lnTo>
                    <a:pt x="27386" y="12950"/>
                  </a:lnTo>
                  <a:lnTo>
                    <a:pt x="27003" y="12445"/>
                  </a:lnTo>
                  <a:lnTo>
                    <a:pt x="28330" y="12445"/>
                  </a:lnTo>
                  <a:lnTo>
                    <a:pt x="26419" y="10794"/>
                  </a:lnTo>
                  <a:lnTo>
                    <a:pt x="26419" y="9651"/>
                  </a:lnTo>
                  <a:lnTo>
                    <a:pt x="28523" y="7111"/>
                  </a:lnTo>
                  <a:lnTo>
                    <a:pt x="29405" y="8889"/>
                  </a:lnTo>
                  <a:lnTo>
                    <a:pt x="28808" y="10032"/>
                  </a:lnTo>
                  <a:lnTo>
                    <a:pt x="29057" y="10032"/>
                  </a:lnTo>
                  <a:lnTo>
                    <a:pt x="32581" y="10794"/>
                  </a:lnTo>
                  <a:lnTo>
                    <a:pt x="60251" y="10794"/>
                  </a:lnTo>
                  <a:lnTo>
                    <a:pt x="60165" y="11683"/>
                  </a:lnTo>
                  <a:lnTo>
                    <a:pt x="44815" y="11683"/>
                  </a:lnTo>
                  <a:lnTo>
                    <a:pt x="40395" y="12445"/>
                  </a:lnTo>
                  <a:lnTo>
                    <a:pt x="40429" y="12950"/>
                  </a:lnTo>
                  <a:lnTo>
                    <a:pt x="30657" y="12950"/>
                  </a:lnTo>
                  <a:lnTo>
                    <a:pt x="28309" y="14343"/>
                  </a:lnTo>
                  <a:close/>
                </a:path>
                <a:path w="71119" h="26035">
                  <a:moveTo>
                    <a:pt x="10027" y="11175"/>
                  </a:moveTo>
                  <a:lnTo>
                    <a:pt x="10053" y="9397"/>
                  </a:lnTo>
                  <a:lnTo>
                    <a:pt x="13077" y="7492"/>
                  </a:lnTo>
                  <a:lnTo>
                    <a:pt x="12845" y="7873"/>
                  </a:lnTo>
                  <a:lnTo>
                    <a:pt x="10027" y="11175"/>
                  </a:lnTo>
                  <a:close/>
                </a:path>
                <a:path w="71119" h="26035">
                  <a:moveTo>
                    <a:pt x="35730" y="8508"/>
                  </a:moveTo>
                  <a:lnTo>
                    <a:pt x="35341" y="8508"/>
                  </a:lnTo>
                  <a:lnTo>
                    <a:pt x="35689" y="7492"/>
                  </a:lnTo>
                  <a:lnTo>
                    <a:pt x="35968" y="8381"/>
                  </a:lnTo>
                  <a:lnTo>
                    <a:pt x="35730" y="8508"/>
                  </a:lnTo>
                  <a:close/>
                </a:path>
                <a:path w="71119" h="26035">
                  <a:moveTo>
                    <a:pt x="35210" y="8889"/>
                  </a:moveTo>
                  <a:lnTo>
                    <a:pt x="35016" y="8889"/>
                  </a:lnTo>
                  <a:lnTo>
                    <a:pt x="35730" y="8508"/>
                  </a:lnTo>
                  <a:lnTo>
                    <a:pt x="35341" y="8508"/>
                  </a:lnTo>
                  <a:lnTo>
                    <a:pt x="35210" y="8889"/>
                  </a:lnTo>
                  <a:close/>
                </a:path>
                <a:path w="71119" h="26035">
                  <a:moveTo>
                    <a:pt x="61187" y="10032"/>
                  </a:moveTo>
                  <a:lnTo>
                    <a:pt x="50095" y="10032"/>
                  </a:lnTo>
                  <a:lnTo>
                    <a:pt x="52688" y="8889"/>
                  </a:lnTo>
                  <a:lnTo>
                    <a:pt x="53225" y="9397"/>
                  </a:lnTo>
                  <a:lnTo>
                    <a:pt x="53432" y="9651"/>
                  </a:lnTo>
                  <a:lnTo>
                    <a:pt x="61834" y="9778"/>
                  </a:lnTo>
                  <a:lnTo>
                    <a:pt x="61187" y="10032"/>
                  </a:lnTo>
                  <a:close/>
                </a:path>
                <a:path w="71119" h="26035">
                  <a:moveTo>
                    <a:pt x="63488" y="12950"/>
                  </a:moveTo>
                  <a:lnTo>
                    <a:pt x="63147" y="12950"/>
                  </a:lnTo>
                  <a:lnTo>
                    <a:pt x="62255" y="12064"/>
                  </a:lnTo>
                  <a:lnTo>
                    <a:pt x="63003" y="10286"/>
                  </a:lnTo>
                  <a:lnTo>
                    <a:pt x="63110" y="10032"/>
                  </a:lnTo>
                  <a:lnTo>
                    <a:pt x="63216" y="9778"/>
                  </a:lnTo>
                  <a:lnTo>
                    <a:pt x="63377" y="9397"/>
                  </a:lnTo>
                  <a:lnTo>
                    <a:pt x="69224" y="9397"/>
                  </a:lnTo>
                  <a:lnTo>
                    <a:pt x="69128" y="10032"/>
                  </a:lnTo>
                  <a:lnTo>
                    <a:pt x="69005" y="10794"/>
                  </a:lnTo>
                  <a:lnTo>
                    <a:pt x="71112" y="10794"/>
                  </a:lnTo>
                  <a:lnTo>
                    <a:pt x="64725" y="11175"/>
                  </a:lnTo>
                  <a:lnTo>
                    <a:pt x="66629" y="11175"/>
                  </a:lnTo>
                  <a:lnTo>
                    <a:pt x="63488" y="12950"/>
                  </a:lnTo>
                  <a:close/>
                </a:path>
                <a:path w="71119" h="26035">
                  <a:moveTo>
                    <a:pt x="16902" y="15239"/>
                  </a:moveTo>
                  <a:lnTo>
                    <a:pt x="13816" y="15239"/>
                  </a:lnTo>
                  <a:lnTo>
                    <a:pt x="15807" y="14985"/>
                  </a:lnTo>
                  <a:lnTo>
                    <a:pt x="15294" y="14985"/>
                  </a:lnTo>
                  <a:lnTo>
                    <a:pt x="14995" y="13842"/>
                  </a:lnTo>
                  <a:lnTo>
                    <a:pt x="14928" y="13588"/>
                  </a:lnTo>
                  <a:lnTo>
                    <a:pt x="14861" y="13334"/>
                  </a:lnTo>
                  <a:lnTo>
                    <a:pt x="14786" y="12950"/>
                  </a:lnTo>
                  <a:lnTo>
                    <a:pt x="14712" y="12699"/>
                  </a:lnTo>
                  <a:lnTo>
                    <a:pt x="14652" y="12445"/>
                  </a:lnTo>
                  <a:lnTo>
                    <a:pt x="14558" y="12064"/>
                  </a:lnTo>
                  <a:lnTo>
                    <a:pt x="14453" y="11683"/>
                  </a:lnTo>
                  <a:lnTo>
                    <a:pt x="14383" y="11429"/>
                  </a:lnTo>
                  <a:lnTo>
                    <a:pt x="17579" y="10286"/>
                  </a:lnTo>
                  <a:lnTo>
                    <a:pt x="16026" y="12064"/>
                  </a:lnTo>
                  <a:lnTo>
                    <a:pt x="17156" y="12950"/>
                  </a:lnTo>
                  <a:lnTo>
                    <a:pt x="16919" y="13334"/>
                  </a:lnTo>
                  <a:lnTo>
                    <a:pt x="16171" y="14343"/>
                  </a:lnTo>
                  <a:lnTo>
                    <a:pt x="15925" y="14343"/>
                  </a:lnTo>
                  <a:lnTo>
                    <a:pt x="16902" y="15239"/>
                  </a:lnTo>
                  <a:close/>
                </a:path>
                <a:path w="71119" h="26035">
                  <a:moveTo>
                    <a:pt x="12681" y="22224"/>
                  </a:moveTo>
                  <a:lnTo>
                    <a:pt x="11248" y="21970"/>
                  </a:lnTo>
                  <a:lnTo>
                    <a:pt x="10053" y="21970"/>
                  </a:lnTo>
                  <a:lnTo>
                    <a:pt x="10053" y="12064"/>
                  </a:lnTo>
                  <a:lnTo>
                    <a:pt x="13371" y="10794"/>
                  </a:lnTo>
                  <a:lnTo>
                    <a:pt x="13014" y="10794"/>
                  </a:lnTo>
                  <a:lnTo>
                    <a:pt x="13092" y="11175"/>
                  </a:lnTo>
                  <a:lnTo>
                    <a:pt x="13196" y="11683"/>
                  </a:lnTo>
                  <a:lnTo>
                    <a:pt x="13274" y="12064"/>
                  </a:lnTo>
                  <a:lnTo>
                    <a:pt x="13398" y="12699"/>
                  </a:lnTo>
                  <a:lnTo>
                    <a:pt x="11293" y="12950"/>
                  </a:lnTo>
                  <a:lnTo>
                    <a:pt x="10547" y="12950"/>
                  </a:lnTo>
                  <a:lnTo>
                    <a:pt x="12585" y="14343"/>
                  </a:lnTo>
                  <a:lnTo>
                    <a:pt x="13947" y="14343"/>
                  </a:lnTo>
                  <a:lnTo>
                    <a:pt x="13850" y="14985"/>
                  </a:lnTo>
                  <a:lnTo>
                    <a:pt x="13816" y="15239"/>
                  </a:lnTo>
                  <a:lnTo>
                    <a:pt x="16902" y="15239"/>
                  </a:lnTo>
                  <a:lnTo>
                    <a:pt x="17194" y="15493"/>
                  </a:lnTo>
                  <a:lnTo>
                    <a:pt x="22584" y="15493"/>
                  </a:lnTo>
                  <a:lnTo>
                    <a:pt x="22479" y="17017"/>
                  </a:lnTo>
                  <a:lnTo>
                    <a:pt x="11315" y="17017"/>
                  </a:lnTo>
                  <a:lnTo>
                    <a:pt x="12584" y="19430"/>
                  </a:lnTo>
                  <a:lnTo>
                    <a:pt x="12681" y="22224"/>
                  </a:lnTo>
                  <a:close/>
                </a:path>
                <a:path w="71119" h="26035">
                  <a:moveTo>
                    <a:pt x="22574" y="15493"/>
                  </a:moveTo>
                  <a:lnTo>
                    <a:pt x="17997" y="15493"/>
                  </a:lnTo>
                  <a:lnTo>
                    <a:pt x="20625" y="14985"/>
                  </a:lnTo>
                  <a:lnTo>
                    <a:pt x="21751" y="14985"/>
                  </a:lnTo>
                  <a:lnTo>
                    <a:pt x="22596" y="13842"/>
                  </a:lnTo>
                  <a:lnTo>
                    <a:pt x="22548" y="13588"/>
                  </a:lnTo>
                  <a:lnTo>
                    <a:pt x="22428" y="12950"/>
                  </a:lnTo>
                  <a:lnTo>
                    <a:pt x="22295" y="12950"/>
                  </a:lnTo>
                  <a:lnTo>
                    <a:pt x="21350" y="11175"/>
                  </a:lnTo>
                  <a:lnTo>
                    <a:pt x="19550" y="11175"/>
                  </a:lnTo>
                  <a:lnTo>
                    <a:pt x="24746" y="10794"/>
                  </a:lnTo>
                  <a:lnTo>
                    <a:pt x="22925" y="10794"/>
                  </a:lnTo>
                  <a:lnTo>
                    <a:pt x="23820" y="12064"/>
                  </a:lnTo>
                  <a:lnTo>
                    <a:pt x="24448" y="12064"/>
                  </a:lnTo>
                  <a:lnTo>
                    <a:pt x="27844" y="12445"/>
                  </a:lnTo>
                  <a:lnTo>
                    <a:pt x="27016" y="12445"/>
                  </a:lnTo>
                  <a:lnTo>
                    <a:pt x="26951" y="12699"/>
                  </a:lnTo>
                  <a:lnTo>
                    <a:pt x="26888" y="12950"/>
                  </a:lnTo>
                  <a:lnTo>
                    <a:pt x="26784" y="13334"/>
                  </a:lnTo>
                  <a:lnTo>
                    <a:pt x="26449" y="14985"/>
                  </a:lnTo>
                  <a:lnTo>
                    <a:pt x="26398" y="15239"/>
                  </a:lnTo>
                  <a:lnTo>
                    <a:pt x="22570" y="15239"/>
                  </a:lnTo>
                  <a:lnTo>
                    <a:pt x="22574" y="15493"/>
                  </a:lnTo>
                  <a:close/>
                </a:path>
                <a:path w="71119" h="26035">
                  <a:moveTo>
                    <a:pt x="68945" y="11175"/>
                  </a:moveTo>
                  <a:lnTo>
                    <a:pt x="67063" y="10794"/>
                  </a:lnTo>
                  <a:lnTo>
                    <a:pt x="69003" y="10794"/>
                  </a:lnTo>
                  <a:lnTo>
                    <a:pt x="68945" y="11175"/>
                  </a:lnTo>
                  <a:close/>
                </a:path>
                <a:path w="71119" h="26035">
                  <a:moveTo>
                    <a:pt x="9038" y="12445"/>
                  </a:moveTo>
                  <a:lnTo>
                    <a:pt x="10086" y="11175"/>
                  </a:lnTo>
                  <a:lnTo>
                    <a:pt x="10053" y="12064"/>
                  </a:lnTo>
                  <a:lnTo>
                    <a:pt x="9038" y="12445"/>
                  </a:lnTo>
                  <a:close/>
                </a:path>
                <a:path w="71119" h="26035">
                  <a:moveTo>
                    <a:pt x="44008" y="14343"/>
                  </a:moveTo>
                  <a:lnTo>
                    <a:pt x="43477" y="14343"/>
                  </a:lnTo>
                  <a:lnTo>
                    <a:pt x="41998" y="13588"/>
                  </a:lnTo>
                  <a:lnTo>
                    <a:pt x="42382" y="13588"/>
                  </a:lnTo>
                  <a:lnTo>
                    <a:pt x="43083" y="12950"/>
                  </a:lnTo>
                  <a:lnTo>
                    <a:pt x="44815" y="11683"/>
                  </a:lnTo>
                  <a:lnTo>
                    <a:pt x="58134" y="11683"/>
                  </a:lnTo>
                  <a:lnTo>
                    <a:pt x="57616" y="12445"/>
                  </a:lnTo>
                  <a:lnTo>
                    <a:pt x="53654" y="12445"/>
                  </a:lnTo>
                  <a:lnTo>
                    <a:pt x="53728" y="12699"/>
                  </a:lnTo>
                  <a:lnTo>
                    <a:pt x="53800" y="12950"/>
                  </a:lnTo>
                  <a:lnTo>
                    <a:pt x="53894" y="13334"/>
                  </a:lnTo>
                  <a:lnTo>
                    <a:pt x="53991" y="13842"/>
                  </a:lnTo>
                  <a:lnTo>
                    <a:pt x="45009" y="13842"/>
                  </a:lnTo>
                  <a:lnTo>
                    <a:pt x="44008" y="14343"/>
                  </a:lnTo>
                  <a:close/>
                </a:path>
                <a:path w="71119" h="26035">
                  <a:moveTo>
                    <a:pt x="59367" y="12064"/>
                  </a:moveTo>
                  <a:lnTo>
                    <a:pt x="58657" y="12064"/>
                  </a:lnTo>
                  <a:lnTo>
                    <a:pt x="57873" y="11683"/>
                  </a:lnTo>
                  <a:lnTo>
                    <a:pt x="60080" y="11683"/>
                  </a:lnTo>
                  <a:lnTo>
                    <a:pt x="59367" y="12064"/>
                  </a:lnTo>
                  <a:close/>
                </a:path>
                <a:path w="71119" h="26035">
                  <a:moveTo>
                    <a:pt x="55841" y="17017"/>
                  </a:moveTo>
                  <a:lnTo>
                    <a:pt x="54311" y="17017"/>
                  </a:lnTo>
                  <a:lnTo>
                    <a:pt x="55566" y="15239"/>
                  </a:lnTo>
                  <a:lnTo>
                    <a:pt x="55446" y="13588"/>
                  </a:lnTo>
                  <a:lnTo>
                    <a:pt x="54873" y="12950"/>
                  </a:lnTo>
                  <a:lnTo>
                    <a:pt x="54308" y="12445"/>
                  </a:lnTo>
                  <a:lnTo>
                    <a:pt x="57616" y="12445"/>
                  </a:lnTo>
                  <a:lnTo>
                    <a:pt x="57226" y="12950"/>
                  </a:lnTo>
                  <a:lnTo>
                    <a:pt x="57035" y="12950"/>
                  </a:lnTo>
                  <a:lnTo>
                    <a:pt x="56521" y="13842"/>
                  </a:lnTo>
                  <a:lnTo>
                    <a:pt x="56016" y="16128"/>
                  </a:lnTo>
                  <a:lnTo>
                    <a:pt x="55912" y="16636"/>
                  </a:lnTo>
                  <a:lnTo>
                    <a:pt x="55841" y="17017"/>
                  </a:lnTo>
                  <a:close/>
                </a:path>
                <a:path w="71119" h="26035">
                  <a:moveTo>
                    <a:pt x="13947" y="14343"/>
                  </a:moveTo>
                  <a:lnTo>
                    <a:pt x="12650" y="14343"/>
                  </a:lnTo>
                  <a:lnTo>
                    <a:pt x="14349" y="12950"/>
                  </a:lnTo>
                  <a:lnTo>
                    <a:pt x="14190" y="12950"/>
                  </a:lnTo>
                  <a:lnTo>
                    <a:pt x="14064" y="13588"/>
                  </a:lnTo>
                  <a:lnTo>
                    <a:pt x="13947" y="14343"/>
                  </a:lnTo>
                  <a:close/>
                </a:path>
                <a:path w="71119" h="26035">
                  <a:moveTo>
                    <a:pt x="33004" y="21081"/>
                  </a:moveTo>
                  <a:lnTo>
                    <a:pt x="33106" y="20446"/>
                  </a:lnTo>
                  <a:lnTo>
                    <a:pt x="33193" y="20065"/>
                  </a:lnTo>
                  <a:lnTo>
                    <a:pt x="33251" y="19811"/>
                  </a:lnTo>
                  <a:lnTo>
                    <a:pt x="33337" y="19430"/>
                  </a:lnTo>
                  <a:lnTo>
                    <a:pt x="33424" y="19049"/>
                  </a:lnTo>
                  <a:lnTo>
                    <a:pt x="33539" y="18541"/>
                  </a:lnTo>
                  <a:lnTo>
                    <a:pt x="33632" y="18033"/>
                  </a:lnTo>
                  <a:lnTo>
                    <a:pt x="32391" y="17398"/>
                  </a:lnTo>
                  <a:lnTo>
                    <a:pt x="30563" y="14343"/>
                  </a:lnTo>
                  <a:lnTo>
                    <a:pt x="30731" y="14343"/>
                  </a:lnTo>
                  <a:lnTo>
                    <a:pt x="30779" y="13334"/>
                  </a:lnTo>
                  <a:lnTo>
                    <a:pt x="30598" y="12950"/>
                  </a:lnTo>
                  <a:lnTo>
                    <a:pt x="40448" y="12950"/>
                  </a:lnTo>
                  <a:lnTo>
                    <a:pt x="40536" y="14343"/>
                  </a:lnTo>
                  <a:lnTo>
                    <a:pt x="40620" y="15493"/>
                  </a:lnTo>
                  <a:lnTo>
                    <a:pt x="44853" y="15493"/>
                  </a:lnTo>
                  <a:lnTo>
                    <a:pt x="44961" y="16128"/>
                  </a:lnTo>
                  <a:lnTo>
                    <a:pt x="35915" y="16128"/>
                  </a:lnTo>
                  <a:lnTo>
                    <a:pt x="36014" y="16636"/>
                  </a:lnTo>
                  <a:lnTo>
                    <a:pt x="36088" y="17017"/>
                  </a:lnTo>
                  <a:lnTo>
                    <a:pt x="36211" y="17652"/>
                  </a:lnTo>
                  <a:lnTo>
                    <a:pt x="36285" y="18033"/>
                  </a:lnTo>
                  <a:lnTo>
                    <a:pt x="36343" y="18287"/>
                  </a:lnTo>
                  <a:lnTo>
                    <a:pt x="34780" y="18287"/>
                  </a:lnTo>
                  <a:lnTo>
                    <a:pt x="33004" y="21081"/>
                  </a:lnTo>
                  <a:close/>
                </a:path>
                <a:path w="71119" h="26035">
                  <a:moveTo>
                    <a:pt x="52615" y="19430"/>
                  </a:moveTo>
                  <a:lnTo>
                    <a:pt x="52364" y="19049"/>
                  </a:lnTo>
                  <a:lnTo>
                    <a:pt x="51548" y="17017"/>
                  </a:lnTo>
                  <a:lnTo>
                    <a:pt x="51285" y="17017"/>
                  </a:lnTo>
                  <a:lnTo>
                    <a:pt x="49082" y="16128"/>
                  </a:lnTo>
                  <a:lnTo>
                    <a:pt x="47622" y="15493"/>
                  </a:lnTo>
                  <a:lnTo>
                    <a:pt x="47144" y="14985"/>
                  </a:lnTo>
                  <a:lnTo>
                    <a:pt x="44456" y="13842"/>
                  </a:lnTo>
                  <a:lnTo>
                    <a:pt x="53982" y="13842"/>
                  </a:lnTo>
                  <a:lnTo>
                    <a:pt x="54131" y="14343"/>
                  </a:lnTo>
                  <a:lnTo>
                    <a:pt x="52339" y="14343"/>
                  </a:lnTo>
                  <a:lnTo>
                    <a:pt x="51529" y="15493"/>
                  </a:lnTo>
                  <a:lnTo>
                    <a:pt x="51625" y="16128"/>
                  </a:lnTo>
                  <a:lnTo>
                    <a:pt x="52501" y="19049"/>
                  </a:lnTo>
                  <a:lnTo>
                    <a:pt x="52615" y="19430"/>
                  </a:lnTo>
                  <a:close/>
                </a:path>
                <a:path w="71119" h="26035">
                  <a:moveTo>
                    <a:pt x="29598" y="15493"/>
                  </a:moveTo>
                  <a:lnTo>
                    <a:pt x="26359" y="15493"/>
                  </a:lnTo>
                  <a:lnTo>
                    <a:pt x="27736" y="14343"/>
                  </a:lnTo>
                  <a:lnTo>
                    <a:pt x="28308" y="14343"/>
                  </a:lnTo>
                  <a:lnTo>
                    <a:pt x="29598" y="15493"/>
                  </a:lnTo>
                  <a:close/>
                </a:path>
                <a:path w="71119" h="26035">
                  <a:moveTo>
                    <a:pt x="54357" y="15239"/>
                  </a:moveTo>
                  <a:lnTo>
                    <a:pt x="53608" y="14985"/>
                  </a:lnTo>
                  <a:lnTo>
                    <a:pt x="53080" y="14985"/>
                  </a:lnTo>
                  <a:lnTo>
                    <a:pt x="52524" y="14343"/>
                  </a:lnTo>
                  <a:lnTo>
                    <a:pt x="54131" y="14343"/>
                  </a:lnTo>
                  <a:lnTo>
                    <a:pt x="54298" y="14985"/>
                  </a:lnTo>
                  <a:lnTo>
                    <a:pt x="54357" y="15239"/>
                  </a:lnTo>
                  <a:close/>
                </a:path>
                <a:path w="71119" h="26035">
                  <a:moveTo>
                    <a:pt x="44624" y="15493"/>
                  </a:moveTo>
                  <a:lnTo>
                    <a:pt x="41644" y="15493"/>
                  </a:lnTo>
                  <a:lnTo>
                    <a:pt x="44337" y="14985"/>
                  </a:lnTo>
                  <a:lnTo>
                    <a:pt x="44624" y="15493"/>
                  </a:lnTo>
                  <a:close/>
                </a:path>
                <a:path w="71119" h="26035">
                  <a:moveTo>
                    <a:pt x="23374" y="21081"/>
                  </a:moveTo>
                  <a:lnTo>
                    <a:pt x="23402" y="20700"/>
                  </a:lnTo>
                  <a:lnTo>
                    <a:pt x="23512" y="20065"/>
                  </a:lnTo>
                  <a:lnTo>
                    <a:pt x="23611" y="19430"/>
                  </a:lnTo>
                  <a:lnTo>
                    <a:pt x="24694" y="17017"/>
                  </a:lnTo>
                  <a:lnTo>
                    <a:pt x="24822" y="16636"/>
                  </a:lnTo>
                  <a:lnTo>
                    <a:pt x="24925" y="16382"/>
                  </a:lnTo>
                  <a:lnTo>
                    <a:pt x="24633" y="16382"/>
                  </a:lnTo>
                  <a:lnTo>
                    <a:pt x="22467" y="15239"/>
                  </a:lnTo>
                  <a:lnTo>
                    <a:pt x="26398" y="15239"/>
                  </a:lnTo>
                  <a:lnTo>
                    <a:pt x="26359" y="15493"/>
                  </a:lnTo>
                  <a:lnTo>
                    <a:pt x="29683" y="15493"/>
                  </a:lnTo>
                  <a:lnTo>
                    <a:pt x="31875" y="17652"/>
                  </a:lnTo>
                  <a:lnTo>
                    <a:pt x="29166" y="17652"/>
                  </a:lnTo>
                  <a:lnTo>
                    <a:pt x="29321" y="18033"/>
                  </a:lnTo>
                  <a:lnTo>
                    <a:pt x="26239" y="18033"/>
                  </a:lnTo>
                  <a:lnTo>
                    <a:pt x="24806" y="18287"/>
                  </a:lnTo>
                  <a:lnTo>
                    <a:pt x="23374" y="21081"/>
                  </a:lnTo>
                  <a:close/>
                </a:path>
                <a:path w="71119" h="26035">
                  <a:moveTo>
                    <a:pt x="37991" y="17017"/>
                  </a:moveTo>
                  <a:lnTo>
                    <a:pt x="36908" y="17017"/>
                  </a:lnTo>
                  <a:lnTo>
                    <a:pt x="35915" y="16128"/>
                  </a:lnTo>
                  <a:lnTo>
                    <a:pt x="44961" y="16128"/>
                  </a:lnTo>
                  <a:lnTo>
                    <a:pt x="45059" y="16636"/>
                  </a:lnTo>
                  <a:lnTo>
                    <a:pt x="40813" y="16636"/>
                  </a:lnTo>
                  <a:lnTo>
                    <a:pt x="37991" y="17017"/>
                  </a:lnTo>
                  <a:close/>
                </a:path>
                <a:path w="71119" h="26035">
                  <a:moveTo>
                    <a:pt x="3526" y="17017"/>
                  </a:moveTo>
                  <a:lnTo>
                    <a:pt x="0" y="17017"/>
                  </a:lnTo>
                  <a:lnTo>
                    <a:pt x="33744" y="16636"/>
                  </a:lnTo>
                  <a:lnTo>
                    <a:pt x="31981" y="16636"/>
                  </a:lnTo>
                  <a:lnTo>
                    <a:pt x="3526" y="17017"/>
                  </a:lnTo>
                  <a:close/>
                </a:path>
                <a:path w="71119" h="26035">
                  <a:moveTo>
                    <a:pt x="44764" y="21081"/>
                  </a:moveTo>
                  <a:lnTo>
                    <a:pt x="40455" y="21081"/>
                  </a:lnTo>
                  <a:lnTo>
                    <a:pt x="40535" y="20700"/>
                  </a:lnTo>
                  <a:lnTo>
                    <a:pt x="40589" y="20446"/>
                  </a:lnTo>
                  <a:lnTo>
                    <a:pt x="40670" y="20065"/>
                  </a:lnTo>
                  <a:lnTo>
                    <a:pt x="40723" y="19811"/>
                  </a:lnTo>
                  <a:lnTo>
                    <a:pt x="40804" y="19430"/>
                  </a:lnTo>
                  <a:lnTo>
                    <a:pt x="40885" y="19049"/>
                  </a:lnTo>
                  <a:lnTo>
                    <a:pt x="40992" y="18541"/>
                  </a:lnTo>
                  <a:lnTo>
                    <a:pt x="41100" y="18033"/>
                  </a:lnTo>
                  <a:lnTo>
                    <a:pt x="41180" y="17652"/>
                  </a:lnTo>
                  <a:lnTo>
                    <a:pt x="41288" y="17017"/>
                  </a:lnTo>
                  <a:lnTo>
                    <a:pt x="41132" y="17017"/>
                  </a:lnTo>
                  <a:lnTo>
                    <a:pt x="40813" y="16636"/>
                  </a:lnTo>
                  <a:lnTo>
                    <a:pt x="45059" y="16636"/>
                  </a:lnTo>
                  <a:lnTo>
                    <a:pt x="45126" y="17017"/>
                  </a:lnTo>
                  <a:lnTo>
                    <a:pt x="45237" y="17652"/>
                  </a:lnTo>
                  <a:lnTo>
                    <a:pt x="45349" y="18287"/>
                  </a:lnTo>
                  <a:lnTo>
                    <a:pt x="45393" y="18541"/>
                  </a:lnTo>
                  <a:lnTo>
                    <a:pt x="45483" y="19049"/>
                  </a:lnTo>
                  <a:lnTo>
                    <a:pt x="44385" y="19049"/>
                  </a:lnTo>
                  <a:lnTo>
                    <a:pt x="44456" y="19430"/>
                  </a:lnTo>
                  <a:lnTo>
                    <a:pt x="44575" y="20065"/>
                  </a:lnTo>
                  <a:lnTo>
                    <a:pt x="44693" y="20700"/>
                  </a:lnTo>
                  <a:lnTo>
                    <a:pt x="44764" y="21081"/>
                  </a:lnTo>
                  <a:close/>
                </a:path>
                <a:path w="71119" h="26035">
                  <a:moveTo>
                    <a:pt x="14831" y="25653"/>
                  </a:moveTo>
                  <a:lnTo>
                    <a:pt x="13697" y="25018"/>
                  </a:lnTo>
                  <a:lnTo>
                    <a:pt x="15130" y="23621"/>
                  </a:lnTo>
                  <a:lnTo>
                    <a:pt x="15130" y="22605"/>
                  </a:lnTo>
                  <a:lnTo>
                    <a:pt x="13926" y="22605"/>
                  </a:lnTo>
                  <a:lnTo>
                    <a:pt x="13876" y="18541"/>
                  </a:lnTo>
                  <a:lnTo>
                    <a:pt x="13077" y="17017"/>
                  </a:lnTo>
                  <a:lnTo>
                    <a:pt x="22479" y="17017"/>
                  </a:lnTo>
                  <a:lnTo>
                    <a:pt x="22438" y="17652"/>
                  </a:lnTo>
                  <a:lnTo>
                    <a:pt x="20625" y="17652"/>
                  </a:lnTo>
                  <a:lnTo>
                    <a:pt x="18818" y="19049"/>
                  </a:lnTo>
                  <a:lnTo>
                    <a:pt x="18497" y="19049"/>
                  </a:lnTo>
                  <a:lnTo>
                    <a:pt x="20544" y="20700"/>
                  </a:lnTo>
                  <a:lnTo>
                    <a:pt x="20698" y="20700"/>
                  </a:lnTo>
                  <a:lnTo>
                    <a:pt x="20708" y="21081"/>
                  </a:lnTo>
                  <a:lnTo>
                    <a:pt x="15921" y="21081"/>
                  </a:lnTo>
                  <a:lnTo>
                    <a:pt x="16743" y="23367"/>
                  </a:lnTo>
                  <a:lnTo>
                    <a:pt x="16802" y="24129"/>
                  </a:lnTo>
                  <a:lnTo>
                    <a:pt x="14831" y="25653"/>
                  </a:lnTo>
                  <a:close/>
                </a:path>
                <a:path w="71119" h="26035">
                  <a:moveTo>
                    <a:pt x="21546" y="21462"/>
                  </a:moveTo>
                  <a:lnTo>
                    <a:pt x="20533" y="20700"/>
                  </a:lnTo>
                  <a:lnTo>
                    <a:pt x="20625" y="17652"/>
                  </a:lnTo>
                  <a:lnTo>
                    <a:pt x="22438" y="17652"/>
                  </a:lnTo>
                  <a:lnTo>
                    <a:pt x="22312" y="19430"/>
                  </a:lnTo>
                  <a:lnTo>
                    <a:pt x="22242" y="20446"/>
                  </a:lnTo>
                  <a:lnTo>
                    <a:pt x="21546" y="21462"/>
                  </a:lnTo>
                  <a:close/>
                </a:path>
                <a:path w="71119" h="26035">
                  <a:moveTo>
                    <a:pt x="32152" y="19049"/>
                  </a:moveTo>
                  <a:lnTo>
                    <a:pt x="29166" y="17652"/>
                  </a:lnTo>
                  <a:lnTo>
                    <a:pt x="31875" y="17652"/>
                  </a:lnTo>
                  <a:lnTo>
                    <a:pt x="32809" y="18541"/>
                  </a:lnTo>
                  <a:lnTo>
                    <a:pt x="32152" y="19049"/>
                  </a:lnTo>
                  <a:close/>
                </a:path>
                <a:path w="71119" h="26035">
                  <a:moveTo>
                    <a:pt x="25642" y="20700"/>
                  </a:moveTo>
                  <a:lnTo>
                    <a:pt x="25164" y="20065"/>
                  </a:lnTo>
                  <a:lnTo>
                    <a:pt x="26239" y="18033"/>
                  </a:lnTo>
                  <a:lnTo>
                    <a:pt x="29344" y="18033"/>
                  </a:lnTo>
                  <a:lnTo>
                    <a:pt x="29987" y="19811"/>
                  </a:lnTo>
                  <a:lnTo>
                    <a:pt x="29811" y="19811"/>
                  </a:lnTo>
                  <a:lnTo>
                    <a:pt x="29151" y="20446"/>
                  </a:lnTo>
                  <a:lnTo>
                    <a:pt x="31116" y="20446"/>
                  </a:lnTo>
                  <a:lnTo>
                    <a:pt x="25642" y="20700"/>
                  </a:lnTo>
                  <a:close/>
                </a:path>
                <a:path w="71119" h="26035">
                  <a:moveTo>
                    <a:pt x="36632" y="19811"/>
                  </a:moveTo>
                  <a:lnTo>
                    <a:pt x="34780" y="18287"/>
                  </a:lnTo>
                  <a:lnTo>
                    <a:pt x="36343" y="18287"/>
                  </a:lnTo>
                  <a:lnTo>
                    <a:pt x="36385" y="18541"/>
                  </a:lnTo>
                  <a:lnTo>
                    <a:pt x="36470" y="19049"/>
                  </a:lnTo>
                  <a:lnTo>
                    <a:pt x="36563" y="19430"/>
                  </a:lnTo>
                  <a:lnTo>
                    <a:pt x="36632" y="19811"/>
                  </a:lnTo>
                  <a:close/>
                </a:path>
                <a:path w="71119" h="26035">
                  <a:moveTo>
                    <a:pt x="46166" y="20446"/>
                  </a:moveTo>
                  <a:lnTo>
                    <a:pt x="44320" y="19049"/>
                  </a:lnTo>
                  <a:lnTo>
                    <a:pt x="45493" y="19049"/>
                  </a:lnTo>
                  <a:lnTo>
                    <a:pt x="45569" y="19430"/>
                  </a:lnTo>
                  <a:lnTo>
                    <a:pt x="46166" y="20446"/>
                  </a:lnTo>
                  <a:close/>
                </a:path>
                <a:path w="71119" h="26035">
                  <a:moveTo>
                    <a:pt x="20744" y="22605"/>
                  </a:moveTo>
                  <a:lnTo>
                    <a:pt x="20698" y="20700"/>
                  </a:lnTo>
                  <a:lnTo>
                    <a:pt x="20533" y="20700"/>
                  </a:lnTo>
                  <a:lnTo>
                    <a:pt x="21546" y="21462"/>
                  </a:lnTo>
                  <a:lnTo>
                    <a:pt x="20744" y="22605"/>
                  </a:lnTo>
                  <a:close/>
                </a:path>
                <a:path w="71119" h="26035">
                  <a:moveTo>
                    <a:pt x="20735" y="22224"/>
                  </a:moveTo>
                  <a:lnTo>
                    <a:pt x="15370" y="21081"/>
                  </a:lnTo>
                  <a:lnTo>
                    <a:pt x="20708" y="21081"/>
                  </a:lnTo>
                  <a:lnTo>
                    <a:pt x="20735" y="22224"/>
                  </a:lnTo>
                  <a:close/>
                </a:path>
                <a:path w="71119" h="26035">
                  <a:moveTo>
                    <a:pt x="22512" y="22224"/>
                  </a:moveTo>
                  <a:lnTo>
                    <a:pt x="21012" y="22224"/>
                  </a:lnTo>
                  <a:lnTo>
                    <a:pt x="21546" y="21462"/>
                  </a:lnTo>
                  <a:lnTo>
                    <a:pt x="22512" y="22224"/>
                  </a:lnTo>
                  <a:close/>
                </a:path>
                <a:path w="71119" h="26035">
                  <a:moveTo>
                    <a:pt x="23023" y="22605"/>
                  </a:moveTo>
                  <a:lnTo>
                    <a:pt x="22568" y="22605"/>
                  </a:lnTo>
                  <a:lnTo>
                    <a:pt x="20691" y="22224"/>
                  </a:lnTo>
                  <a:lnTo>
                    <a:pt x="22512" y="22224"/>
                  </a:lnTo>
                  <a:lnTo>
                    <a:pt x="23023" y="22605"/>
                  </a:lnTo>
                  <a:close/>
                </a:path>
              </a:pathLst>
            </a:custGeom>
            <a:solidFill>
              <a:srgbClr val="E83B93"/>
            </a:solidFill>
          </p:spPr>
          <p:txBody>
            <a:bodyPr wrap="square" lIns="0" tIns="0" rIns="0" bIns="0" rtlCol="0"/>
            <a:lstStyle/>
            <a:p>
              <a:endParaRPr/>
            </a:p>
          </p:txBody>
        </p:sp>
      </p:grpSp>
      <p:grpSp>
        <p:nvGrpSpPr>
          <p:cNvPr id="182" name="object 182"/>
          <p:cNvGrpSpPr/>
          <p:nvPr/>
        </p:nvGrpSpPr>
        <p:grpSpPr>
          <a:xfrm>
            <a:off x="14030149" y="2277771"/>
            <a:ext cx="45720" cy="78105"/>
            <a:chOff x="14030149" y="2277771"/>
            <a:chExt cx="45720" cy="78105"/>
          </a:xfrm>
        </p:grpSpPr>
        <p:sp>
          <p:nvSpPr>
            <p:cNvPr id="183" name="object 183"/>
            <p:cNvSpPr/>
            <p:nvPr/>
          </p:nvSpPr>
          <p:spPr>
            <a:xfrm>
              <a:off x="14030149" y="2328838"/>
              <a:ext cx="36830" cy="27305"/>
            </a:xfrm>
            <a:custGeom>
              <a:avLst/>
              <a:gdLst/>
              <a:ahLst/>
              <a:cxnLst/>
              <a:rect l="l" t="t" r="r" b="b"/>
              <a:pathLst>
                <a:path w="36830" h="27305">
                  <a:moveTo>
                    <a:pt x="9652" y="3464"/>
                  </a:moveTo>
                  <a:lnTo>
                    <a:pt x="8911" y="3464"/>
                  </a:lnTo>
                  <a:lnTo>
                    <a:pt x="8099" y="0"/>
                  </a:lnTo>
                  <a:lnTo>
                    <a:pt x="9873" y="776"/>
                  </a:lnTo>
                  <a:lnTo>
                    <a:pt x="13832" y="776"/>
                  </a:lnTo>
                  <a:lnTo>
                    <a:pt x="12727" y="1493"/>
                  </a:lnTo>
                  <a:lnTo>
                    <a:pt x="12031" y="1493"/>
                  </a:lnTo>
                  <a:lnTo>
                    <a:pt x="12059" y="1827"/>
                  </a:lnTo>
                  <a:lnTo>
                    <a:pt x="12213" y="1827"/>
                  </a:lnTo>
                  <a:lnTo>
                    <a:pt x="9652" y="3464"/>
                  </a:lnTo>
                  <a:close/>
                </a:path>
                <a:path w="36830" h="27305">
                  <a:moveTo>
                    <a:pt x="3380" y="24130"/>
                  </a:moveTo>
                  <a:lnTo>
                    <a:pt x="1300" y="24130"/>
                  </a:lnTo>
                  <a:lnTo>
                    <a:pt x="2013" y="22815"/>
                  </a:lnTo>
                  <a:lnTo>
                    <a:pt x="2032" y="12542"/>
                  </a:lnTo>
                  <a:lnTo>
                    <a:pt x="2329" y="10332"/>
                  </a:lnTo>
                  <a:lnTo>
                    <a:pt x="2450" y="9436"/>
                  </a:lnTo>
                  <a:lnTo>
                    <a:pt x="2570" y="8540"/>
                  </a:lnTo>
                  <a:lnTo>
                    <a:pt x="2691" y="7645"/>
                  </a:lnTo>
                  <a:lnTo>
                    <a:pt x="2785" y="5375"/>
                  </a:lnTo>
                  <a:lnTo>
                    <a:pt x="2902" y="1493"/>
                  </a:lnTo>
                  <a:lnTo>
                    <a:pt x="5127" y="1493"/>
                  </a:lnTo>
                  <a:lnTo>
                    <a:pt x="8830" y="3464"/>
                  </a:lnTo>
                  <a:lnTo>
                    <a:pt x="7066" y="3464"/>
                  </a:lnTo>
                  <a:lnTo>
                    <a:pt x="10068" y="5733"/>
                  </a:lnTo>
                  <a:lnTo>
                    <a:pt x="9990" y="6032"/>
                  </a:lnTo>
                  <a:lnTo>
                    <a:pt x="10368" y="7167"/>
                  </a:lnTo>
                  <a:lnTo>
                    <a:pt x="10309" y="10332"/>
                  </a:lnTo>
                  <a:lnTo>
                    <a:pt x="32527" y="10332"/>
                  </a:lnTo>
                  <a:lnTo>
                    <a:pt x="32527" y="12542"/>
                  </a:lnTo>
                  <a:lnTo>
                    <a:pt x="36171" y="12781"/>
                  </a:lnTo>
                  <a:lnTo>
                    <a:pt x="36529" y="16186"/>
                  </a:lnTo>
                  <a:lnTo>
                    <a:pt x="33184" y="16186"/>
                  </a:lnTo>
                  <a:lnTo>
                    <a:pt x="31811" y="17321"/>
                  </a:lnTo>
                  <a:lnTo>
                    <a:pt x="30198" y="18276"/>
                  </a:lnTo>
                  <a:lnTo>
                    <a:pt x="29188" y="18635"/>
                  </a:lnTo>
                  <a:lnTo>
                    <a:pt x="25002" y="18635"/>
                  </a:lnTo>
                  <a:lnTo>
                    <a:pt x="23888" y="19530"/>
                  </a:lnTo>
                  <a:lnTo>
                    <a:pt x="7919" y="19530"/>
                  </a:lnTo>
                  <a:lnTo>
                    <a:pt x="5722" y="19769"/>
                  </a:lnTo>
                  <a:lnTo>
                    <a:pt x="5172" y="19769"/>
                  </a:lnTo>
                  <a:lnTo>
                    <a:pt x="5172" y="21263"/>
                  </a:lnTo>
                  <a:lnTo>
                    <a:pt x="5503" y="22457"/>
                  </a:lnTo>
                  <a:lnTo>
                    <a:pt x="5614" y="22815"/>
                  </a:lnTo>
                  <a:lnTo>
                    <a:pt x="3679" y="22815"/>
                  </a:lnTo>
                  <a:lnTo>
                    <a:pt x="3570" y="23293"/>
                  </a:lnTo>
                  <a:lnTo>
                    <a:pt x="3529" y="23472"/>
                  </a:lnTo>
                  <a:lnTo>
                    <a:pt x="3421" y="23950"/>
                  </a:lnTo>
                  <a:lnTo>
                    <a:pt x="3380" y="24130"/>
                  </a:lnTo>
                  <a:close/>
                </a:path>
                <a:path w="36830" h="27305">
                  <a:moveTo>
                    <a:pt x="31930" y="9436"/>
                  </a:moveTo>
                  <a:lnTo>
                    <a:pt x="13874" y="9436"/>
                  </a:lnTo>
                  <a:lnTo>
                    <a:pt x="12712" y="7645"/>
                  </a:lnTo>
                  <a:lnTo>
                    <a:pt x="12544" y="7346"/>
                  </a:lnTo>
                  <a:lnTo>
                    <a:pt x="12504" y="7167"/>
                  </a:lnTo>
                  <a:lnTo>
                    <a:pt x="12059" y="1827"/>
                  </a:lnTo>
                  <a:lnTo>
                    <a:pt x="12031" y="1493"/>
                  </a:lnTo>
                  <a:lnTo>
                    <a:pt x="12210" y="1827"/>
                  </a:lnTo>
                  <a:lnTo>
                    <a:pt x="14728" y="5017"/>
                  </a:lnTo>
                  <a:lnTo>
                    <a:pt x="20044" y="5375"/>
                  </a:lnTo>
                  <a:lnTo>
                    <a:pt x="19507" y="5733"/>
                  </a:lnTo>
                  <a:lnTo>
                    <a:pt x="21537" y="6032"/>
                  </a:lnTo>
                  <a:lnTo>
                    <a:pt x="26251" y="6032"/>
                  </a:lnTo>
                  <a:lnTo>
                    <a:pt x="24464" y="7645"/>
                  </a:lnTo>
                  <a:lnTo>
                    <a:pt x="27988" y="8063"/>
                  </a:lnTo>
                  <a:lnTo>
                    <a:pt x="30879" y="8063"/>
                  </a:lnTo>
                  <a:lnTo>
                    <a:pt x="31333" y="8540"/>
                  </a:lnTo>
                  <a:lnTo>
                    <a:pt x="31930" y="9436"/>
                  </a:lnTo>
                  <a:close/>
                </a:path>
                <a:path w="36830" h="27305">
                  <a:moveTo>
                    <a:pt x="12210" y="1827"/>
                  </a:moveTo>
                  <a:lnTo>
                    <a:pt x="11946" y="1493"/>
                  </a:lnTo>
                  <a:lnTo>
                    <a:pt x="12727" y="1493"/>
                  </a:lnTo>
                  <a:lnTo>
                    <a:pt x="12210" y="1827"/>
                  </a:lnTo>
                  <a:close/>
                </a:path>
                <a:path w="36830" h="27305">
                  <a:moveTo>
                    <a:pt x="26251" y="6032"/>
                  </a:moveTo>
                  <a:lnTo>
                    <a:pt x="21537" y="6032"/>
                  </a:lnTo>
                  <a:lnTo>
                    <a:pt x="25002" y="5017"/>
                  </a:lnTo>
                  <a:lnTo>
                    <a:pt x="26328" y="5017"/>
                  </a:lnTo>
                  <a:lnTo>
                    <a:pt x="26829" y="5375"/>
                  </a:lnTo>
                  <a:lnTo>
                    <a:pt x="26979" y="5375"/>
                  </a:lnTo>
                  <a:lnTo>
                    <a:pt x="26251" y="6032"/>
                  </a:lnTo>
                  <a:close/>
                </a:path>
                <a:path w="36830" h="27305">
                  <a:moveTo>
                    <a:pt x="30879" y="8063"/>
                  </a:moveTo>
                  <a:lnTo>
                    <a:pt x="27988" y="8063"/>
                  </a:lnTo>
                  <a:lnTo>
                    <a:pt x="27988" y="5733"/>
                  </a:lnTo>
                  <a:lnTo>
                    <a:pt x="27811" y="5733"/>
                  </a:lnTo>
                  <a:lnTo>
                    <a:pt x="30198" y="7346"/>
                  </a:lnTo>
                  <a:lnTo>
                    <a:pt x="30879" y="8063"/>
                  </a:lnTo>
                  <a:close/>
                </a:path>
                <a:path w="36830" h="27305">
                  <a:moveTo>
                    <a:pt x="32527" y="10332"/>
                  </a:moveTo>
                  <a:lnTo>
                    <a:pt x="10309" y="10332"/>
                  </a:lnTo>
                  <a:lnTo>
                    <a:pt x="12638" y="9436"/>
                  </a:lnTo>
                  <a:lnTo>
                    <a:pt x="12513" y="8063"/>
                  </a:lnTo>
                  <a:lnTo>
                    <a:pt x="12936" y="8540"/>
                  </a:lnTo>
                  <a:lnTo>
                    <a:pt x="13833" y="9436"/>
                  </a:lnTo>
                  <a:lnTo>
                    <a:pt x="31930" y="9436"/>
                  </a:lnTo>
                  <a:lnTo>
                    <a:pt x="32527" y="10332"/>
                  </a:lnTo>
                  <a:close/>
                </a:path>
                <a:path w="36830" h="27305">
                  <a:moveTo>
                    <a:pt x="36648" y="17321"/>
                  </a:moveTo>
                  <a:lnTo>
                    <a:pt x="33184" y="16186"/>
                  </a:lnTo>
                  <a:lnTo>
                    <a:pt x="36529" y="16186"/>
                  </a:lnTo>
                  <a:lnTo>
                    <a:pt x="36648" y="17321"/>
                  </a:lnTo>
                  <a:close/>
                </a:path>
                <a:path w="36830" h="27305">
                  <a:moveTo>
                    <a:pt x="26634" y="24130"/>
                  </a:moveTo>
                  <a:lnTo>
                    <a:pt x="24429" y="24130"/>
                  </a:lnTo>
                  <a:lnTo>
                    <a:pt x="25778" y="22457"/>
                  </a:lnTo>
                  <a:lnTo>
                    <a:pt x="22601" y="22039"/>
                  </a:lnTo>
                  <a:lnTo>
                    <a:pt x="23559" y="22039"/>
                  </a:lnTo>
                  <a:lnTo>
                    <a:pt x="24875" y="18933"/>
                  </a:lnTo>
                  <a:lnTo>
                    <a:pt x="25002" y="18635"/>
                  </a:lnTo>
                  <a:lnTo>
                    <a:pt x="29188" y="18635"/>
                  </a:lnTo>
                  <a:lnTo>
                    <a:pt x="28346" y="18933"/>
                  </a:lnTo>
                  <a:lnTo>
                    <a:pt x="28269" y="19769"/>
                  </a:lnTo>
                  <a:lnTo>
                    <a:pt x="28192" y="20606"/>
                  </a:lnTo>
                  <a:lnTo>
                    <a:pt x="28131" y="21263"/>
                  </a:lnTo>
                  <a:lnTo>
                    <a:pt x="28021" y="22457"/>
                  </a:lnTo>
                  <a:lnTo>
                    <a:pt x="27988" y="22815"/>
                  </a:lnTo>
                  <a:lnTo>
                    <a:pt x="26973" y="23950"/>
                  </a:lnTo>
                  <a:lnTo>
                    <a:pt x="26634" y="24130"/>
                  </a:lnTo>
                  <a:close/>
                </a:path>
                <a:path w="36830" h="27305">
                  <a:moveTo>
                    <a:pt x="12487" y="24130"/>
                  </a:moveTo>
                  <a:lnTo>
                    <a:pt x="11769" y="24130"/>
                  </a:lnTo>
                  <a:lnTo>
                    <a:pt x="6566" y="22457"/>
                  </a:lnTo>
                  <a:lnTo>
                    <a:pt x="5884" y="22457"/>
                  </a:lnTo>
                  <a:lnTo>
                    <a:pt x="7919" y="19530"/>
                  </a:lnTo>
                  <a:lnTo>
                    <a:pt x="23888" y="19530"/>
                  </a:lnTo>
                  <a:lnTo>
                    <a:pt x="23592" y="19769"/>
                  </a:lnTo>
                  <a:lnTo>
                    <a:pt x="20522" y="19769"/>
                  </a:lnTo>
                  <a:lnTo>
                    <a:pt x="19948" y="21263"/>
                  </a:lnTo>
                  <a:lnTo>
                    <a:pt x="13023" y="21263"/>
                  </a:lnTo>
                  <a:lnTo>
                    <a:pt x="13236" y="22039"/>
                  </a:lnTo>
                  <a:lnTo>
                    <a:pt x="11474" y="22039"/>
                  </a:lnTo>
                  <a:lnTo>
                    <a:pt x="12400" y="23950"/>
                  </a:lnTo>
                  <a:lnTo>
                    <a:pt x="12487" y="24130"/>
                  </a:lnTo>
                  <a:close/>
                </a:path>
                <a:path w="36830" h="27305">
                  <a:moveTo>
                    <a:pt x="22672" y="22039"/>
                  </a:moveTo>
                  <a:lnTo>
                    <a:pt x="20472" y="21263"/>
                  </a:lnTo>
                  <a:lnTo>
                    <a:pt x="20648" y="21263"/>
                  </a:lnTo>
                  <a:lnTo>
                    <a:pt x="20724" y="20606"/>
                  </a:lnTo>
                  <a:lnTo>
                    <a:pt x="20821" y="19769"/>
                  </a:lnTo>
                  <a:lnTo>
                    <a:pt x="23592" y="19769"/>
                  </a:lnTo>
                  <a:lnTo>
                    <a:pt x="22553" y="20606"/>
                  </a:lnTo>
                  <a:lnTo>
                    <a:pt x="22672" y="22039"/>
                  </a:lnTo>
                  <a:close/>
                </a:path>
                <a:path w="36830" h="27305">
                  <a:moveTo>
                    <a:pt x="16819" y="26698"/>
                  </a:moveTo>
                  <a:lnTo>
                    <a:pt x="15505" y="26459"/>
                  </a:lnTo>
                  <a:lnTo>
                    <a:pt x="15629" y="25145"/>
                  </a:lnTo>
                  <a:lnTo>
                    <a:pt x="15684" y="21263"/>
                  </a:lnTo>
                  <a:lnTo>
                    <a:pt x="19948" y="21263"/>
                  </a:lnTo>
                  <a:lnTo>
                    <a:pt x="19193" y="22457"/>
                  </a:lnTo>
                  <a:lnTo>
                    <a:pt x="19005" y="22457"/>
                  </a:lnTo>
                  <a:lnTo>
                    <a:pt x="17297" y="23472"/>
                  </a:lnTo>
                  <a:lnTo>
                    <a:pt x="16102" y="25145"/>
                  </a:lnTo>
                  <a:lnTo>
                    <a:pt x="16709" y="26459"/>
                  </a:lnTo>
                  <a:lnTo>
                    <a:pt x="16819" y="26698"/>
                  </a:lnTo>
                  <a:close/>
                </a:path>
                <a:path w="36830" h="27305">
                  <a:moveTo>
                    <a:pt x="13810" y="24130"/>
                  </a:moveTo>
                  <a:lnTo>
                    <a:pt x="12573" y="24130"/>
                  </a:lnTo>
                  <a:lnTo>
                    <a:pt x="12393" y="23472"/>
                  </a:lnTo>
                  <a:lnTo>
                    <a:pt x="12286" y="22815"/>
                  </a:lnTo>
                  <a:lnTo>
                    <a:pt x="12160" y="22039"/>
                  </a:lnTo>
                  <a:lnTo>
                    <a:pt x="13236" y="22039"/>
                  </a:lnTo>
                  <a:lnTo>
                    <a:pt x="13761" y="23950"/>
                  </a:lnTo>
                  <a:lnTo>
                    <a:pt x="13810" y="24130"/>
                  </a:lnTo>
                  <a:close/>
                </a:path>
                <a:path w="36830" h="27305">
                  <a:moveTo>
                    <a:pt x="5710" y="23114"/>
                  </a:moveTo>
                  <a:lnTo>
                    <a:pt x="3678" y="22815"/>
                  </a:lnTo>
                  <a:lnTo>
                    <a:pt x="5614" y="22815"/>
                  </a:lnTo>
                  <a:lnTo>
                    <a:pt x="5710" y="23114"/>
                  </a:lnTo>
                  <a:close/>
                </a:path>
                <a:path w="36830" h="27305">
                  <a:moveTo>
                    <a:pt x="5530" y="25145"/>
                  </a:moveTo>
                  <a:lnTo>
                    <a:pt x="5172" y="25145"/>
                  </a:lnTo>
                  <a:lnTo>
                    <a:pt x="4097" y="24966"/>
                  </a:lnTo>
                  <a:lnTo>
                    <a:pt x="0" y="24130"/>
                  </a:lnTo>
                  <a:lnTo>
                    <a:pt x="3380" y="24130"/>
                  </a:lnTo>
                  <a:lnTo>
                    <a:pt x="4873" y="23293"/>
                  </a:lnTo>
                  <a:lnTo>
                    <a:pt x="5530" y="23950"/>
                  </a:lnTo>
                  <a:lnTo>
                    <a:pt x="5530" y="25145"/>
                  </a:lnTo>
                  <a:close/>
                </a:path>
              </a:pathLst>
            </a:custGeom>
            <a:solidFill>
              <a:srgbClr val="CF34E7"/>
            </a:solidFill>
          </p:spPr>
          <p:txBody>
            <a:bodyPr wrap="square" lIns="0" tIns="0" rIns="0" bIns="0" rtlCol="0"/>
            <a:lstStyle/>
            <a:p>
              <a:endParaRPr/>
            </a:p>
          </p:txBody>
        </p:sp>
        <p:sp>
          <p:nvSpPr>
            <p:cNvPr id="184" name="object 184"/>
            <p:cNvSpPr/>
            <p:nvPr/>
          </p:nvSpPr>
          <p:spPr>
            <a:xfrm>
              <a:off x="14034618" y="2277782"/>
              <a:ext cx="41275" cy="26670"/>
            </a:xfrm>
            <a:custGeom>
              <a:avLst/>
              <a:gdLst/>
              <a:ahLst/>
              <a:cxnLst/>
              <a:rect l="l" t="t" r="r" b="b"/>
              <a:pathLst>
                <a:path w="41275" h="26669">
                  <a:moveTo>
                    <a:pt x="20650" y="22148"/>
                  </a:moveTo>
                  <a:lnTo>
                    <a:pt x="19367" y="22885"/>
                  </a:lnTo>
                  <a:lnTo>
                    <a:pt x="19405" y="23164"/>
                  </a:lnTo>
                  <a:lnTo>
                    <a:pt x="19748" y="24104"/>
                  </a:lnTo>
                  <a:lnTo>
                    <a:pt x="19850" y="23888"/>
                  </a:lnTo>
                  <a:lnTo>
                    <a:pt x="20650" y="22148"/>
                  </a:lnTo>
                  <a:close/>
                </a:path>
                <a:path w="41275" h="26669">
                  <a:moveTo>
                    <a:pt x="40779" y="19405"/>
                  </a:moveTo>
                  <a:lnTo>
                    <a:pt x="40411" y="18694"/>
                  </a:lnTo>
                  <a:lnTo>
                    <a:pt x="40322" y="18516"/>
                  </a:lnTo>
                  <a:lnTo>
                    <a:pt x="40055" y="17970"/>
                  </a:lnTo>
                  <a:lnTo>
                    <a:pt x="39725" y="17373"/>
                  </a:lnTo>
                  <a:lnTo>
                    <a:pt x="39281" y="16840"/>
                  </a:lnTo>
                  <a:lnTo>
                    <a:pt x="38989" y="16484"/>
                  </a:lnTo>
                  <a:lnTo>
                    <a:pt x="36791" y="13017"/>
                  </a:lnTo>
                  <a:lnTo>
                    <a:pt x="36118" y="11938"/>
                  </a:lnTo>
                  <a:lnTo>
                    <a:pt x="34378" y="10807"/>
                  </a:lnTo>
                  <a:lnTo>
                    <a:pt x="32054" y="10807"/>
                  </a:lnTo>
                  <a:lnTo>
                    <a:pt x="32537" y="6985"/>
                  </a:lnTo>
                  <a:lnTo>
                    <a:pt x="31534" y="6629"/>
                  </a:lnTo>
                  <a:lnTo>
                    <a:pt x="30022" y="6083"/>
                  </a:lnTo>
                  <a:lnTo>
                    <a:pt x="29133" y="6629"/>
                  </a:lnTo>
                  <a:lnTo>
                    <a:pt x="28803" y="6629"/>
                  </a:lnTo>
                  <a:lnTo>
                    <a:pt x="28803" y="12039"/>
                  </a:lnTo>
                  <a:lnTo>
                    <a:pt x="28676" y="12090"/>
                  </a:lnTo>
                  <a:lnTo>
                    <a:pt x="28803" y="12039"/>
                  </a:lnTo>
                  <a:lnTo>
                    <a:pt x="28803" y="6629"/>
                  </a:lnTo>
                  <a:lnTo>
                    <a:pt x="27559" y="6629"/>
                  </a:lnTo>
                  <a:lnTo>
                    <a:pt x="27457" y="6083"/>
                  </a:lnTo>
                  <a:lnTo>
                    <a:pt x="26619" y="825"/>
                  </a:lnTo>
                  <a:lnTo>
                    <a:pt x="26606" y="12928"/>
                  </a:lnTo>
                  <a:lnTo>
                    <a:pt x="26377" y="13017"/>
                  </a:lnTo>
                  <a:lnTo>
                    <a:pt x="25666" y="12484"/>
                  </a:lnTo>
                  <a:lnTo>
                    <a:pt x="25730" y="12331"/>
                  </a:lnTo>
                  <a:lnTo>
                    <a:pt x="26606" y="12928"/>
                  </a:lnTo>
                  <a:lnTo>
                    <a:pt x="26606" y="850"/>
                  </a:lnTo>
                  <a:lnTo>
                    <a:pt x="26504" y="1028"/>
                  </a:lnTo>
                  <a:lnTo>
                    <a:pt x="26504" y="10502"/>
                  </a:lnTo>
                  <a:lnTo>
                    <a:pt x="26352" y="10502"/>
                  </a:lnTo>
                  <a:lnTo>
                    <a:pt x="26504" y="10502"/>
                  </a:lnTo>
                  <a:lnTo>
                    <a:pt x="26504" y="1028"/>
                  </a:lnTo>
                  <a:lnTo>
                    <a:pt x="24320" y="4851"/>
                  </a:lnTo>
                  <a:lnTo>
                    <a:pt x="24117" y="4597"/>
                  </a:lnTo>
                  <a:lnTo>
                    <a:pt x="22796" y="5194"/>
                  </a:lnTo>
                  <a:lnTo>
                    <a:pt x="22009" y="5918"/>
                  </a:lnTo>
                  <a:lnTo>
                    <a:pt x="22009" y="23825"/>
                  </a:lnTo>
                  <a:lnTo>
                    <a:pt x="21958" y="24104"/>
                  </a:lnTo>
                  <a:lnTo>
                    <a:pt x="21780" y="24904"/>
                  </a:lnTo>
                  <a:lnTo>
                    <a:pt x="22009" y="23825"/>
                  </a:lnTo>
                  <a:lnTo>
                    <a:pt x="22009" y="5918"/>
                  </a:lnTo>
                  <a:lnTo>
                    <a:pt x="21424" y="6451"/>
                  </a:lnTo>
                  <a:lnTo>
                    <a:pt x="17843" y="5905"/>
                  </a:lnTo>
                  <a:lnTo>
                    <a:pt x="15328" y="8001"/>
                  </a:lnTo>
                  <a:lnTo>
                    <a:pt x="12103" y="5905"/>
                  </a:lnTo>
                  <a:lnTo>
                    <a:pt x="10121" y="4318"/>
                  </a:lnTo>
                  <a:lnTo>
                    <a:pt x="10121" y="16903"/>
                  </a:lnTo>
                  <a:lnTo>
                    <a:pt x="10058" y="18694"/>
                  </a:lnTo>
                  <a:lnTo>
                    <a:pt x="8763" y="18211"/>
                  </a:lnTo>
                  <a:lnTo>
                    <a:pt x="7581" y="19812"/>
                  </a:lnTo>
                  <a:lnTo>
                    <a:pt x="7645" y="19405"/>
                  </a:lnTo>
                  <a:lnTo>
                    <a:pt x="7747" y="18694"/>
                  </a:lnTo>
                  <a:lnTo>
                    <a:pt x="7848" y="17970"/>
                  </a:lnTo>
                  <a:lnTo>
                    <a:pt x="7924" y="17373"/>
                  </a:lnTo>
                  <a:lnTo>
                    <a:pt x="8001" y="16840"/>
                  </a:lnTo>
                  <a:lnTo>
                    <a:pt x="8026" y="16548"/>
                  </a:lnTo>
                  <a:lnTo>
                    <a:pt x="9893" y="17373"/>
                  </a:lnTo>
                  <a:lnTo>
                    <a:pt x="10121" y="16903"/>
                  </a:lnTo>
                  <a:lnTo>
                    <a:pt x="10121" y="4318"/>
                  </a:lnTo>
                  <a:lnTo>
                    <a:pt x="9956" y="4178"/>
                  </a:lnTo>
                  <a:lnTo>
                    <a:pt x="10223" y="3098"/>
                  </a:lnTo>
                  <a:lnTo>
                    <a:pt x="10261" y="1727"/>
                  </a:lnTo>
                  <a:lnTo>
                    <a:pt x="9842" y="355"/>
                  </a:lnTo>
                  <a:lnTo>
                    <a:pt x="8191" y="1727"/>
                  </a:lnTo>
                  <a:lnTo>
                    <a:pt x="7899" y="1727"/>
                  </a:lnTo>
                  <a:lnTo>
                    <a:pt x="5778" y="0"/>
                  </a:lnTo>
                  <a:lnTo>
                    <a:pt x="3568" y="3098"/>
                  </a:lnTo>
                  <a:lnTo>
                    <a:pt x="1409" y="1968"/>
                  </a:lnTo>
                  <a:lnTo>
                    <a:pt x="698" y="2679"/>
                  </a:lnTo>
                  <a:lnTo>
                    <a:pt x="596" y="4178"/>
                  </a:lnTo>
                  <a:lnTo>
                    <a:pt x="508" y="5194"/>
                  </a:lnTo>
                  <a:lnTo>
                    <a:pt x="0" y="20066"/>
                  </a:lnTo>
                  <a:lnTo>
                    <a:pt x="101" y="19824"/>
                  </a:lnTo>
                  <a:lnTo>
                    <a:pt x="1358" y="16840"/>
                  </a:lnTo>
                  <a:lnTo>
                    <a:pt x="3619" y="18923"/>
                  </a:lnTo>
                  <a:lnTo>
                    <a:pt x="3860" y="18923"/>
                  </a:lnTo>
                  <a:lnTo>
                    <a:pt x="6477" y="18034"/>
                  </a:lnTo>
                  <a:lnTo>
                    <a:pt x="7569" y="19824"/>
                  </a:lnTo>
                  <a:lnTo>
                    <a:pt x="8102" y="20726"/>
                  </a:lnTo>
                  <a:lnTo>
                    <a:pt x="5194" y="20535"/>
                  </a:lnTo>
                  <a:lnTo>
                    <a:pt x="5143" y="20726"/>
                  </a:lnTo>
                  <a:lnTo>
                    <a:pt x="4343" y="23164"/>
                  </a:lnTo>
                  <a:lnTo>
                    <a:pt x="7924" y="21742"/>
                  </a:lnTo>
                  <a:lnTo>
                    <a:pt x="10972" y="23888"/>
                  </a:lnTo>
                  <a:lnTo>
                    <a:pt x="10020" y="21615"/>
                  </a:lnTo>
                  <a:lnTo>
                    <a:pt x="10147" y="21437"/>
                  </a:lnTo>
                  <a:lnTo>
                    <a:pt x="10325" y="20726"/>
                  </a:lnTo>
                  <a:lnTo>
                    <a:pt x="10248" y="18757"/>
                  </a:lnTo>
                  <a:lnTo>
                    <a:pt x="10833" y="18923"/>
                  </a:lnTo>
                  <a:lnTo>
                    <a:pt x="11049" y="18923"/>
                  </a:lnTo>
                  <a:lnTo>
                    <a:pt x="12585" y="20066"/>
                  </a:lnTo>
                  <a:lnTo>
                    <a:pt x="13677" y="20066"/>
                  </a:lnTo>
                  <a:lnTo>
                    <a:pt x="16281" y="18516"/>
                  </a:lnTo>
                  <a:lnTo>
                    <a:pt x="17272" y="18694"/>
                  </a:lnTo>
                  <a:lnTo>
                    <a:pt x="17602" y="18694"/>
                  </a:lnTo>
                  <a:lnTo>
                    <a:pt x="17602" y="23888"/>
                  </a:lnTo>
                  <a:lnTo>
                    <a:pt x="18859" y="23164"/>
                  </a:lnTo>
                  <a:lnTo>
                    <a:pt x="19304" y="22885"/>
                  </a:lnTo>
                  <a:lnTo>
                    <a:pt x="17843" y="18923"/>
                  </a:lnTo>
                  <a:lnTo>
                    <a:pt x="18859" y="18516"/>
                  </a:lnTo>
                  <a:lnTo>
                    <a:pt x="20167" y="17970"/>
                  </a:lnTo>
                  <a:lnTo>
                    <a:pt x="20294" y="18516"/>
                  </a:lnTo>
                  <a:lnTo>
                    <a:pt x="20396" y="18923"/>
                  </a:lnTo>
                  <a:lnTo>
                    <a:pt x="20497" y="19405"/>
                  </a:lnTo>
                  <a:lnTo>
                    <a:pt x="20599" y="19824"/>
                  </a:lnTo>
                  <a:lnTo>
                    <a:pt x="20650" y="20066"/>
                  </a:lnTo>
                  <a:lnTo>
                    <a:pt x="20764" y="20535"/>
                  </a:lnTo>
                  <a:lnTo>
                    <a:pt x="20802" y="20726"/>
                  </a:lnTo>
                  <a:lnTo>
                    <a:pt x="21475" y="23571"/>
                  </a:lnTo>
                  <a:lnTo>
                    <a:pt x="20053" y="24904"/>
                  </a:lnTo>
                  <a:lnTo>
                    <a:pt x="19748" y="24104"/>
                  </a:lnTo>
                  <a:lnTo>
                    <a:pt x="19278" y="25146"/>
                  </a:lnTo>
                  <a:lnTo>
                    <a:pt x="22377" y="25323"/>
                  </a:lnTo>
                  <a:lnTo>
                    <a:pt x="22428" y="24904"/>
                  </a:lnTo>
                  <a:lnTo>
                    <a:pt x="22529" y="24104"/>
                  </a:lnTo>
                  <a:lnTo>
                    <a:pt x="22644" y="23164"/>
                  </a:lnTo>
                  <a:lnTo>
                    <a:pt x="22733" y="22390"/>
                  </a:lnTo>
                  <a:lnTo>
                    <a:pt x="22212" y="22885"/>
                  </a:lnTo>
                  <a:lnTo>
                    <a:pt x="22313" y="22390"/>
                  </a:lnTo>
                  <a:lnTo>
                    <a:pt x="22364" y="22148"/>
                  </a:lnTo>
                  <a:lnTo>
                    <a:pt x="22479" y="21615"/>
                  </a:lnTo>
                  <a:lnTo>
                    <a:pt x="22517" y="21437"/>
                  </a:lnTo>
                  <a:lnTo>
                    <a:pt x="22809" y="20066"/>
                  </a:lnTo>
                  <a:lnTo>
                    <a:pt x="23456" y="20066"/>
                  </a:lnTo>
                  <a:lnTo>
                    <a:pt x="28765" y="21437"/>
                  </a:lnTo>
                  <a:lnTo>
                    <a:pt x="29362" y="21615"/>
                  </a:lnTo>
                  <a:lnTo>
                    <a:pt x="29248" y="26098"/>
                  </a:lnTo>
                  <a:lnTo>
                    <a:pt x="33947" y="21615"/>
                  </a:lnTo>
                  <a:lnTo>
                    <a:pt x="33820" y="21615"/>
                  </a:lnTo>
                  <a:lnTo>
                    <a:pt x="33870" y="21437"/>
                  </a:lnTo>
                  <a:lnTo>
                    <a:pt x="34302" y="20066"/>
                  </a:lnTo>
                  <a:lnTo>
                    <a:pt x="34378" y="19824"/>
                  </a:lnTo>
                  <a:lnTo>
                    <a:pt x="34505" y="19405"/>
                  </a:lnTo>
                  <a:lnTo>
                    <a:pt x="37312" y="19405"/>
                  </a:lnTo>
                  <a:lnTo>
                    <a:pt x="38201" y="18694"/>
                  </a:lnTo>
                  <a:lnTo>
                    <a:pt x="38582" y="18923"/>
                  </a:lnTo>
                  <a:lnTo>
                    <a:pt x="38989" y="19405"/>
                  </a:lnTo>
                  <a:lnTo>
                    <a:pt x="39217" y="19824"/>
                  </a:lnTo>
                  <a:lnTo>
                    <a:pt x="39535" y="20066"/>
                  </a:lnTo>
                  <a:lnTo>
                    <a:pt x="39814" y="20066"/>
                  </a:lnTo>
                  <a:lnTo>
                    <a:pt x="40436" y="19405"/>
                  </a:lnTo>
                  <a:lnTo>
                    <a:pt x="40779" y="19405"/>
                  </a:lnTo>
                  <a:close/>
                </a:path>
              </a:pathLst>
            </a:custGeom>
            <a:solidFill>
              <a:srgbClr val="B931F2"/>
            </a:solidFill>
          </p:spPr>
          <p:txBody>
            <a:bodyPr wrap="square" lIns="0" tIns="0" rIns="0" bIns="0" rtlCol="0"/>
            <a:lstStyle/>
            <a:p>
              <a:endParaRPr/>
            </a:p>
          </p:txBody>
        </p:sp>
      </p:grpSp>
      <p:sp>
        <p:nvSpPr>
          <p:cNvPr id="185" name="object 185"/>
          <p:cNvSpPr/>
          <p:nvPr/>
        </p:nvSpPr>
        <p:spPr>
          <a:xfrm>
            <a:off x="14805032" y="1938637"/>
            <a:ext cx="45720" cy="26670"/>
          </a:xfrm>
          <a:custGeom>
            <a:avLst/>
            <a:gdLst/>
            <a:ahLst/>
            <a:cxnLst/>
            <a:rect l="l" t="t" r="r" b="b"/>
            <a:pathLst>
              <a:path w="45719" h="26669">
                <a:moveTo>
                  <a:pt x="1732" y="7585"/>
                </a:moveTo>
                <a:lnTo>
                  <a:pt x="0" y="6151"/>
                </a:lnTo>
                <a:lnTo>
                  <a:pt x="3344" y="0"/>
                </a:lnTo>
                <a:lnTo>
                  <a:pt x="4562" y="2807"/>
                </a:lnTo>
                <a:lnTo>
                  <a:pt x="4666" y="3046"/>
                </a:lnTo>
                <a:lnTo>
                  <a:pt x="6551" y="4240"/>
                </a:lnTo>
                <a:lnTo>
                  <a:pt x="2687" y="4479"/>
                </a:lnTo>
                <a:lnTo>
                  <a:pt x="1373" y="5196"/>
                </a:lnTo>
                <a:lnTo>
                  <a:pt x="1463" y="5793"/>
                </a:lnTo>
                <a:lnTo>
                  <a:pt x="1570" y="6510"/>
                </a:lnTo>
                <a:lnTo>
                  <a:pt x="1651" y="7047"/>
                </a:lnTo>
                <a:lnTo>
                  <a:pt x="1732" y="7585"/>
                </a:lnTo>
                <a:close/>
              </a:path>
              <a:path w="45719" h="26669">
                <a:moveTo>
                  <a:pt x="15290" y="7406"/>
                </a:moveTo>
                <a:lnTo>
                  <a:pt x="14023" y="5793"/>
                </a:lnTo>
                <a:lnTo>
                  <a:pt x="13737" y="5494"/>
                </a:lnTo>
                <a:lnTo>
                  <a:pt x="13822" y="4479"/>
                </a:lnTo>
                <a:lnTo>
                  <a:pt x="13916" y="3344"/>
                </a:lnTo>
                <a:lnTo>
                  <a:pt x="14292" y="2807"/>
                </a:lnTo>
                <a:lnTo>
                  <a:pt x="20606" y="2448"/>
                </a:lnTo>
                <a:lnTo>
                  <a:pt x="12483" y="597"/>
                </a:lnTo>
                <a:lnTo>
                  <a:pt x="43484" y="1315"/>
                </a:lnTo>
                <a:lnTo>
                  <a:pt x="31590" y="1315"/>
                </a:lnTo>
                <a:lnTo>
                  <a:pt x="29923" y="3046"/>
                </a:lnTo>
                <a:lnTo>
                  <a:pt x="30074" y="3344"/>
                </a:lnTo>
                <a:lnTo>
                  <a:pt x="30165" y="3523"/>
                </a:lnTo>
                <a:lnTo>
                  <a:pt x="30256" y="3703"/>
                </a:lnTo>
                <a:lnTo>
                  <a:pt x="15170" y="3703"/>
                </a:lnTo>
                <a:lnTo>
                  <a:pt x="15249" y="6151"/>
                </a:lnTo>
                <a:lnTo>
                  <a:pt x="14555" y="6305"/>
                </a:lnTo>
                <a:lnTo>
                  <a:pt x="15254" y="6305"/>
                </a:lnTo>
                <a:lnTo>
                  <a:pt x="15290" y="7406"/>
                </a:lnTo>
                <a:close/>
              </a:path>
              <a:path w="45719" h="26669">
                <a:moveTo>
                  <a:pt x="32070" y="12662"/>
                </a:moveTo>
                <a:lnTo>
                  <a:pt x="31548" y="12244"/>
                </a:lnTo>
                <a:lnTo>
                  <a:pt x="30998" y="11587"/>
                </a:lnTo>
                <a:lnTo>
                  <a:pt x="31536" y="10930"/>
                </a:lnTo>
                <a:lnTo>
                  <a:pt x="30852" y="10239"/>
                </a:lnTo>
                <a:lnTo>
                  <a:pt x="34817" y="9436"/>
                </a:lnTo>
                <a:lnTo>
                  <a:pt x="34530" y="9436"/>
                </a:lnTo>
                <a:lnTo>
                  <a:pt x="34605" y="7406"/>
                </a:lnTo>
                <a:lnTo>
                  <a:pt x="31414" y="1315"/>
                </a:lnTo>
                <a:lnTo>
                  <a:pt x="43422" y="1315"/>
                </a:lnTo>
                <a:lnTo>
                  <a:pt x="45090" y="3523"/>
                </a:lnTo>
                <a:lnTo>
                  <a:pt x="34821" y="3523"/>
                </a:lnTo>
                <a:lnTo>
                  <a:pt x="37587" y="9436"/>
                </a:lnTo>
                <a:lnTo>
                  <a:pt x="37699" y="9675"/>
                </a:lnTo>
                <a:lnTo>
                  <a:pt x="37811" y="9914"/>
                </a:lnTo>
                <a:lnTo>
                  <a:pt x="37367" y="10452"/>
                </a:lnTo>
                <a:lnTo>
                  <a:pt x="34160" y="10452"/>
                </a:lnTo>
                <a:lnTo>
                  <a:pt x="32070" y="12662"/>
                </a:lnTo>
                <a:close/>
              </a:path>
              <a:path w="45719" h="26669">
                <a:moveTo>
                  <a:pt x="10485" y="5793"/>
                </a:moveTo>
                <a:lnTo>
                  <a:pt x="9198" y="5793"/>
                </a:lnTo>
                <a:lnTo>
                  <a:pt x="9101" y="5196"/>
                </a:lnTo>
                <a:lnTo>
                  <a:pt x="8984" y="4479"/>
                </a:lnTo>
                <a:lnTo>
                  <a:pt x="8946" y="4240"/>
                </a:lnTo>
                <a:lnTo>
                  <a:pt x="8829" y="3523"/>
                </a:lnTo>
                <a:lnTo>
                  <a:pt x="11064" y="3523"/>
                </a:lnTo>
                <a:lnTo>
                  <a:pt x="10638" y="5196"/>
                </a:lnTo>
                <a:lnTo>
                  <a:pt x="10562" y="5494"/>
                </a:lnTo>
                <a:lnTo>
                  <a:pt x="10485" y="5793"/>
                </a:lnTo>
                <a:close/>
              </a:path>
              <a:path w="45719" h="26669">
                <a:moveTo>
                  <a:pt x="41570" y="7943"/>
                </a:moveTo>
                <a:lnTo>
                  <a:pt x="41497" y="7047"/>
                </a:lnTo>
                <a:lnTo>
                  <a:pt x="41396" y="5793"/>
                </a:lnTo>
                <a:lnTo>
                  <a:pt x="41289" y="4479"/>
                </a:lnTo>
                <a:lnTo>
                  <a:pt x="41211" y="3523"/>
                </a:lnTo>
                <a:lnTo>
                  <a:pt x="45090" y="3523"/>
                </a:lnTo>
                <a:lnTo>
                  <a:pt x="45631" y="4240"/>
                </a:lnTo>
                <a:lnTo>
                  <a:pt x="43387" y="4240"/>
                </a:lnTo>
                <a:lnTo>
                  <a:pt x="43181" y="5196"/>
                </a:lnTo>
                <a:lnTo>
                  <a:pt x="43116" y="5494"/>
                </a:lnTo>
                <a:lnTo>
                  <a:pt x="43052" y="5793"/>
                </a:lnTo>
                <a:lnTo>
                  <a:pt x="42941" y="6305"/>
                </a:lnTo>
                <a:lnTo>
                  <a:pt x="42897" y="6510"/>
                </a:lnTo>
                <a:lnTo>
                  <a:pt x="42427" y="7047"/>
                </a:lnTo>
                <a:lnTo>
                  <a:pt x="41570" y="7943"/>
                </a:lnTo>
                <a:close/>
              </a:path>
              <a:path w="45719" h="26669">
                <a:moveTo>
                  <a:pt x="31655" y="8720"/>
                </a:moveTo>
                <a:lnTo>
                  <a:pt x="25079" y="4479"/>
                </a:lnTo>
                <a:lnTo>
                  <a:pt x="16922" y="4479"/>
                </a:lnTo>
                <a:lnTo>
                  <a:pt x="15170" y="3703"/>
                </a:lnTo>
                <a:lnTo>
                  <a:pt x="30256" y="3703"/>
                </a:lnTo>
                <a:lnTo>
                  <a:pt x="32133" y="7406"/>
                </a:lnTo>
                <a:lnTo>
                  <a:pt x="31655" y="8720"/>
                </a:lnTo>
                <a:close/>
              </a:path>
              <a:path w="45719" h="26669">
                <a:moveTo>
                  <a:pt x="776" y="17559"/>
                </a:moveTo>
                <a:lnTo>
                  <a:pt x="2986" y="16843"/>
                </a:lnTo>
                <a:lnTo>
                  <a:pt x="1672" y="15887"/>
                </a:lnTo>
                <a:lnTo>
                  <a:pt x="1561" y="14633"/>
                </a:lnTo>
                <a:lnTo>
                  <a:pt x="1493" y="13856"/>
                </a:lnTo>
                <a:lnTo>
                  <a:pt x="1732" y="13379"/>
                </a:lnTo>
                <a:lnTo>
                  <a:pt x="2687" y="12901"/>
                </a:lnTo>
                <a:lnTo>
                  <a:pt x="1552" y="12901"/>
                </a:lnTo>
                <a:lnTo>
                  <a:pt x="1552" y="12662"/>
                </a:lnTo>
                <a:lnTo>
                  <a:pt x="2702" y="12244"/>
                </a:lnTo>
                <a:lnTo>
                  <a:pt x="2241" y="12244"/>
                </a:lnTo>
                <a:lnTo>
                  <a:pt x="2356" y="11587"/>
                </a:lnTo>
                <a:lnTo>
                  <a:pt x="2471" y="10930"/>
                </a:lnTo>
                <a:lnTo>
                  <a:pt x="2592" y="10239"/>
                </a:lnTo>
                <a:lnTo>
                  <a:pt x="2691" y="9675"/>
                </a:lnTo>
                <a:lnTo>
                  <a:pt x="2807" y="9018"/>
                </a:lnTo>
                <a:lnTo>
                  <a:pt x="5040" y="7406"/>
                </a:lnTo>
                <a:lnTo>
                  <a:pt x="4886" y="7406"/>
                </a:lnTo>
                <a:lnTo>
                  <a:pt x="3393" y="6151"/>
                </a:lnTo>
                <a:lnTo>
                  <a:pt x="5188" y="4240"/>
                </a:lnTo>
                <a:lnTo>
                  <a:pt x="6551" y="4240"/>
                </a:lnTo>
                <a:lnTo>
                  <a:pt x="9198" y="5793"/>
                </a:lnTo>
                <a:lnTo>
                  <a:pt x="10485" y="5793"/>
                </a:lnTo>
                <a:lnTo>
                  <a:pt x="9739" y="8720"/>
                </a:lnTo>
                <a:lnTo>
                  <a:pt x="9663" y="9018"/>
                </a:lnTo>
                <a:lnTo>
                  <a:pt x="9556" y="9436"/>
                </a:lnTo>
                <a:lnTo>
                  <a:pt x="10750" y="9675"/>
                </a:lnTo>
                <a:lnTo>
                  <a:pt x="19807" y="9675"/>
                </a:lnTo>
                <a:lnTo>
                  <a:pt x="19292" y="9914"/>
                </a:lnTo>
                <a:lnTo>
                  <a:pt x="22278" y="12901"/>
                </a:lnTo>
                <a:lnTo>
                  <a:pt x="22159" y="14215"/>
                </a:lnTo>
                <a:lnTo>
                  <a:pt x="22099" y="14633"/>
                </a:lnTo>
                <a:lnTo>
                  <a:pt x="16962" y="14633"/>
                </a:lnTo>
                <a:lnTo>
                  <a:pt x="17798" y="15469"/>
                </a:lnTo>
                <a:lnTo>
                  <a:pt x="14932" y="15469"/>
                </a:lnTo>
                <a:lnTo>
                  <a:pt x="15016" y="16126"/>
                </a:lnTo>
                <a:lnTo>
                  <a:pt x="15108" y="16843"/>
                </a:lnTo>
                <a:lnTo>
                  <a:pt x="15146" y="17141"/>
                </a:lnTo>
                <a:lnTo>
                  <a:pt x="5136" y="17141"/>
                </a:lnTo>
                <a:lnTo>
                  <a:pt x="776" y="17559"/>
                </a:lnTo>
                <a:close/>
              </a:path>
              <a:path w="45719" h="26669">
                <a:moveTo>
                  <a:pt x="27158" y="6510"/>
                </a:moveTo>
                <a:lnTo>
                  <a:pt x="17679" y="6510"/>
                </a:lnTo>
                <a:lnTo>
                  <a:pt x="17733" y="6305"/>
                </a:lnTo>
                <a:lnTo>
                  <a:pt x="17843" y="5494"/>
                </a:lnTo>
                <a:lnTo>
                  <a:pt x="17209" y="4479"/>
                </a:lnTo>
                <a:lnTo>
                  <a:pt x="25146" y="4479"/>
                </a:lnTo>
                <a:lnTo>
                  <a:pt x="27158" y="6510"/>
                </a:lnTo>
                <a:close/>
              </a:path>
              <a:path w="45719" h="26669">
                <a:moveTo>
                  <a:pt x="23451" y="7943"/>
                </a:moveTo>
                <a:lnTo>
                  <a:pt x="12602" y="7943"/>
                </a:lnTo>
                <a:lnTo>
                  <a:pt x="13498" y="7585"/>
                </a:lnTo>
                <a:lnTo>
                  <a:pt x="13199" y="7585"/>
                </a:lnTo>
                <a:lnTo>
                  <a:pt x="13199" y="6510"/>
                </a:lnTo>
                <a:lnTo>
                  <a:pt x="13737" y="6510"/>
                </a:lnTo>
                <a:lnTo>
                  <a:pt x="15249" y="6151"/>
                </a:lnTo>
                <a:lnTo>
                  <a:pt x="14727" y="6151"/>
                </a:lnTo>
                <a:lnTo>
                  <a:pt x="15254" y="6305"/>
                </a:lnTo>
                <a:lnTo>
                  <a:pt x="14425" y="6305"/>
                </a:lnTo>
                <a:lnTo>
                  <a:pt x="15290" y="7406"/>
                </a:lnTo>
                <a:lnTo>
                  <a:pt x="24550" y="7406"/>
                </a:lnTo>
                <a:lnTo>
                  <a:pt x="23451" y="7943"/>
                </a:lnTo>
                <a:close/>
              </a:path>
              <a:path w="45719" h="26669">
                <a:moveTo>
                  <a:pt x="15254" y="6305"/>
                </a:moveTo>
                <a:lnTo>
                  <a:pt x="14727" y="6151"/>
                </a:lnTo>
                <a:lnTo>
                  <a:pt x="15249" y="6151"/>
                </a:lnTo>
                <a:lnTo>
                  <a:pt x="15254" y="6305"/>
                </a:lnTo>
                <a:close/>
              </a:path>
              <a:path w="45719" h="26669">
                <a:moveTo>
                  <a:pt x="23721" y="12244"/>
                </a:moveTo>
                <a:lnTo>
                  <a:pt x="23473" y="11587"/>
                </a:lnTo>
                <a:lnTo>
                  <a:pt x="24317" y="7943"/>
                </a:lnTo>
                <a:lnTo>
                  <a:pt x="24442" y="7406"/>
                </a:lnTo>
                <a:lnTo>
                  <a:pt x="15290" y="7406"/>
                </a:lnTo>
                <a:lnTo>
                  <a:pt x="15254" y="6305"/>
                </a:lnTo>
                <a:lnTo>
                  <a:pt x="15955" y="6510"/>
                </a:lnTo>
                <a:lnTo>
                  <a:pt x="27158" y="6510"/>
                </a:lnTo>
                <a:lnTo>
                  <a:pt x="30852" y="10239"/>
                </a:lnTo>
                <a:lnTo>
                  <a:pt x="29804" y="10452"/>
                </a:lnTo>
                <a:lnTo>
                  <a:pt x="30266" y="10930"/>
                </a:lnTo>
                <a:lnTo>
                  <a:pt x="24667" y="10930"/>
                </a:lnTo>
                <a:lnTo>
                  <a:pt x="23721" y="12244"/>
                </a:lnTo>
                <a:close/>
              </a:path>
              <a:path w="45719" h="26669">
                <a:moveTo>
                  <a:pt x="19807" y="9675"/>
                </a:moveTo>
                <a:lnTo>
                  <a:pt x="10750" y="9675"/>
                </a:lnTo>
                <a:lnTo>
                  <a:pt x="10682" y="9436"/>
                </a:lnTo>
                <a:lnTo>
                  <a:pt x="10563" y="9018"/>
                </a:lnTo>
                <a:lnTo>
                  <a:pt x="10477" y="8720"/>
                </a:lnTo>
                <a:lnTo>
                  <a:pt x="10362" y="7943"/>
                </a:lnTo>
                <a:lnTo>
                  <a:pt x="11706" y="7047"/>
                </a:lnTo>
                <a:lnTo>
                  <a:pt x="12602" y="7943"/>
                </a:lnTo>
                <a:lnTo>
                  <a:pt x="23451" y="7943"/>
                </a:lnTo>
                <a:lnTo>
                  <a:pt x="21863" y="8720"/>
                </a:lnTo>
                <a:lnTo>
                  <a:pt x="19807" y="9675"/>
                </a:lnTo>
                <a:close/>
              </a:path>
              <a:path w="45719" h="26669">
                <a:moveTo>
                  <a:pt x="30998" y="11587"/>
                </a:moveTo>
                <a:lnTo>
                  <a:pt x="30269" y="10930"/>
                </a:lnTo>
                <a:lnTo>
                  <a:pt x="29804" y="10452"/>
                </a:lnTo>
                <a:lnTo>
                  <a:pt x="30852" y="10239"/>
                </a:lnTo>
                <a:lnTo>
                  <a:pt x="31536" y="10930"/>
                </a:lnTo>
                <a:lnTo>
                  <a:pt x="30998" y="11587"/>
                </a:lnTo>
                <a:close/>
              </a:path>
              <a:path w="45719" h="26669">
                <a:moveTo>
                  <a:pt x="34438" y="12901"/>
                </a:moveTo>
                <a:lnTo>
                  <a:pt x="34215" y="12901"/>
                </a:lnTo>
                <a:lnTo>
                  <a:pt x="34101" y="10452"/>
                </a:lnTo>
                <a:lnTo>
                  <a:pt x="37367" y="10452"/>
                </a:lnTo>
                <a:lnTo>
                  <a:pt x="34438" y="12901"/>
                </a:lnTo>
                <a:close/>
              </a:path>
              <a:path w="45719" h="26669">
                <a:moveTo>
                  <a:pt x="27235" y="14633"/>
                </a:moveTo>
                <a:lnTo>
                  <a:pt x="27319" y="14215"/>
                </a:lnTo>
                <a:lnTo>
                  <a:pt x="27391" y="13856"/>
                </a:lnTo>
                <a:lnTo>
                  <a:pt x="27486" y="13379"/>
                </a:lnTo>
                <a:lnTo>
                  <a:pt x="27582" y="12901"/>
                </a:lnTo>
                <a:lnTo>
                  <a:pt x="27630" y="12662"/>
                </a:lnTo>
                <a:lnTo>
                  <a:pt x="27713" y="12244"/>
                </a:lnTo>
                <a:lnTo>
                  <a:pt x="25981" y="12244"/>
                </a:lnTo>
                <a:lnTo>
                  <a:pt x="24667" y="10930"/>
                </a:lnTo>
                <a:lnTo>
                  <a:pt x="28729" y="10930"/>
                </a:lnTo>
                <a:lnTo>
                  <a:pt x="28829" y="13379"/>
                </a:lnTo>
                <a:lnTo>
                  <a:pt x="28908" y="14215"/>
                </a:lnTo>
                <a:lnTo>
                  <a:pt x="27235" y="14633"/>
                </a:lnTo>
                <a:close/>
              </a:path>
              <a:path w="45719" h="26669">
                <a:moveTo>
                  <a:pt x="30903" y="11587"/>
                </a:moveTo>
                <a:lnTo>
                  <a:pt x="28729" y="10930"/>
                </a:lnTo>
                <a:lnTo>
                  <a:pt x="30266" y="10930"/>
                </a:lnTo>
                <a:lnTo>
                  <a:pt x="30903" y="11587"/>
                </a:lnTo>
                <a:close/>
              </a:path>
              <a:path w="45719" h="26669">
                <a:moveTo>
                  <a:pt x="18455" y="16126"/>
                </a:moveTo>
                <a:lnTo>
                  <a:pt x="14932" y="15469"/>
                </a:lnTo>
                <a:lnTo>
                  <a:pt x="17798" y="15469"/>
                </a:lnTo>
                <a:lnTo>
                  <a:pt x="18455" y="16126"/>
                </a:lnTo>
                <a:close/>
              </a:path>
              <a:path w="45719" h="26669">
                <a:moveTo>
                  <a:pt x="7357" y="20128"/>
                </a:moveTo>
                <a:lnTo>
                  <a:pt x="3810" y="20128"/>
                </a:lnTo>
                <a:lnTo>
                  <a:pt x="3223" y="18336"/>
                </a:lnTo>
                <a:lnTo>
                  <a:pt x="3105" y="17978"/>
                </a:lnTo>
                <a:lnTo>
                  <a:pt x="5136" y="17141"/>
                </a:lnTo>
                <a:lnTo>
                  <a:pt x="15146" y="17141"/>
                </a:lnTo>
                <a:lnTo>
                  <a:pt x="15253" y="17978"/>
                </a:lnTo>
                <a:lnTo>
                  <a:pt x="15299" y="18336"/>
                </a:lnTo>
                <a:lnTo>
                  <a:pt x="9974" y="18336"/>
                </a:lnTo>
                <a:lnTo>
                  <a:pt x="7047" y="19530"/>
                </a:lnTo>
                <a:lnTo>
                  <a:pt x="7357" y="20128"/>
                </a:lnTo>
                <a:close/>
              </a:path>
              <a:path w="45719" h="26669">
                <a:moveTo>
                  <a:pt x="10455" y="20128"/>
                </a:moveTo>
                <a:lnTo>
                  <a:pt x="9974" y="18336"/>
                </a:lnTo>
                <a:lnTo>
                  <a:pt x="13319" y="18336"/>
                </a:lnTo>
                <a:lnTo>
                  <a:pt x="13319" y="19172"/>
                </a:lnTo>
                <a:lnTo>
                  <a:pt x="11467" y="19172"/>
                </a:lnTo>
                <a:lnTo>
                  <a:pt x="10455" y="20128"/>
                </a:lnTo>
                <a:close/>
              </a:path>
              <a:path w="45719" h="26669">
                <a:moveTo>
                  <a:pt x="15529" y="20128"/>
                </a:moveTo>
                <a:lnTo>
                  <a:pt x="13319" y="18336"/>
                </a:lnTo>
                <a:lnTo>
                  <a:pt x="15299" y="18336"/>
                </a:lnTo>
                <a:lnTo>
                  <a:pt x="15406" y="19172"/>
                </a:lnTo>
                <a:lnTo>
                  <a:pt x="15529" y="20128"/>
                </a:lnTo>
                <a:close/>
              </a:path>
              <a:path w="45719" h="26669">
                <a:moveTo>
                  <a:pt x="12184" y="21442"/>
                </a:moveTo>
                <a:lnTo>
                  <a:pt x="12662" y="20128"/>
                </a:lnTo>
                <a:lnTo>
                  <a:pt x="11467" y="19172"/>
                </a:lnTo>
                <a:lnTo>
                  <a:pt x="13319" y="19172"/>
                </a:lnTo>
                <a:lnTo>
                  <a:pt x="13319" y="21143"/>
                </a:lnTo>
                <a:lnTo>
                  <a:pt x="14075" y="21143"/>
                </a:lnTo>
                <a:lnTo>
                  <a:pt x="12184" y="21442"/>
                </a:lnTo>
                <a:close/>
              </a:path>
              <a:path w="45719" h="26669">
                <a:moveTo>
                  <a:pt x="5536" y="20844"/>
                </a:moveTo>
                <a:lnTo>
                  <a:pt x="4001" y="20844"/>
                </a:lnTo>
                <a:lnTo>
                  <a:pt x="5826" y="20128"/>
                </a:lnTo>
                <a:lnTo>
                  <a:pt x="5687" y="20128"/>
                </a:lnTo>
                <a:lnTo>
                  <a:pt x="5536" y="20844"/>
                </a:lnTo>
                <a:close/>
              </a:path>
              <a:path w="45719" h="26669">
                <a:moveTo>
                  <a:pt x="6629" y="26220"/>
                </a:moveTo>
                <a:lnTo>
                  <a:pt x="2986" y="24906"/>
                </a:lnTo>
                <a:lnTo>
                  <a:pt x="2929" y="23652"/>
                </a:lnTo>
                <a:lnTo>
                  <a:pt x="5196" y="22457"/>
                </a:lnTo>
                <a:lnTo>
                  <a:pt x="5410" y="21442"/>
                </a:lnTo>
                <a:lnTo>
                  <a:pt x="5536" y="20844"/>
                </a:lnTo>
                <a:lnTo>
                  <a:pt x="7729" y="20844"/>
                </a:lnTo>
                <a:lnTo>
                  <a:pt x="7884" y="21143"/>
                </a:lnTo>
                <a:lnTo>
                  <a:pt x="6988" y="22696"/>
                </a:lnTo>
                <a:lnTo>
                  <a:pt x="6689" y="23174"/>
                </a:lnTo>
                <a:lnTo>
                  <a:pt x="5836" y="23174"/>
                </a:lnTo>
                <a:lnTo>
                  <a:pt x="5426" y="23652"/>
                </a:lnTo>
                <a:lnTo>
                  <a:pt x="4360" y="25145"/>
                </a:lnTo>
                <a:lnTo>
                  <a:pt x="6629" y="26220"/>
                </a:lnTo>
                <a:close/>
              </a:path>
            </a:pathLst>
          </a:custGeom>
          <a:solidFill>
            <a:srgbClr val="9E20DD"/>
          </a:solidFill>
        </p:spPr>
        <p:txBody>
          <a:bodyPr wrap="square" lIns="0" tIns="0" rIns="0" bIns="0" rtlCol="0"/>
          <a:lstStyle/>
          <a:p>
            <a:endParaRPr/>
          </a:p>
        </p:txBody>
      </p:sp>
      <p:sp>
        <p:nvSpPr>
          <p:cNvPr id="186" name="object 186"/>
          <p:cNvSpPr/>
          <p:nvPr/>
        </p:nvSpPr>
        <p:spPr>
          <a:xfrm>
            <a:off x="14030185" y="2446442"/>
            <a:ext cx="55244" cy="22860"/>
          </a:xfrm>
          <a:custGeom>
            <a:avLst/>
            <a:gdLst/>
            <a:ahLst/>
            <a:cxnLst/>
            <a:rect l="l" t="t" r="r" b="b"/>
            <a:pathLst>
              <a:path w="55244" h="22860">
                <a:moveTo>
                  <a:pt x="43020" y="6222"/>
                </a:moveTo>
                <a:lnTo>
                  <a:pt x="42227" y="5714"/>
                </a:lnTo>
                <a:lnTo>
                  <a:pt x="42629" y="5714"/>
                </a:lnTo>
                <a:lnTo>
                  <a:pt x="42778" y="2793"/>
                </a:lnTo>
                <a:lnTo>
                  <a:pt x="41950" y="0"/>
                </a:lnTo>
                <a:lnTo>
                  <a:pt x="45393" y="0"/>
                </a:lnTo>
                <a:lnTo>
                  <a:pt x="43070" y="4444"/>
                </a:lnTo>
                <a:lnTo>
                  <a:pt x="43020" y="6222"/>
                </a:lnTo>
                <a:close/>
              </a:path>
              <a:path w="55244" h="22860">
                <a:moveTo>
                  <a:pt x="43042" y="6857"/>
                </a:moveTo>
                <a:lnTo>
                  <a:pt x="38193" y="6857"/>
                </a:lnTo>
                <a:lnTo>
                  <a:pt x="37568" y="1650"/>
                </a:lnTo>
                <a:lnTo>
                  <a:pt x="38703" y="1396"/>
                </a:lnTo>
                <a:lnTo>
                  <a:pt x="38320" y="2793"/>
                </a:lnTo>
                <a:lnTo>
                  <a:pt x="38106" y="2793"/>
                </a:lnTo>
                <a:lnTo>
                  <a:pt x="42227" y="5714"/>
                </a:lnTo>
                <a:lnTo>
                  <a:pt x="42629" y="5714"/>
                </a:lnTo>
                <a:lnTo>
                  <a:pt x="42541" y="6222"/>
                </a:lnTo>
                <a:lnTo>
                  <a:pt x="43020" y="6222"/>
                </a:lnTo>
                <a:lnTo>
                  <a:pt x="43042" y="6857"/>
                </a:lnTo>
                <a:close/>
              </a:path>
              <a:path w="55244" h="22860">
                <a:moveTo>
                  <a:pt x="31476" y="15620"/>
                </a:moveTo>
                <a:lnTo>
                  <a:pt x="26280" y="15239"/>
                </a:lnTo>
                <a:lnTo>
                  <a:pt x="26798" y="13334"/>
                </a:lnTo>
                <a:lnTo>
                  <a:pt x="26813" y="12445"/>
                </a:lnTo>
                <a:lnTo>
                  <a:pt x="26482" y="11429"/>
                </a:lnTo>
                <a:lnTo>
                  <a:pt x="26358" y="11048"/>
                </a:lnTo>
                <a:lnTo>
                  <a:pt x="26140" y="11048"/>
                </a:lnTo>
                <a:lnTo>
                  <a:pt x="23811" y="9905"/>
                </a:lnTo>
                <a:lnTo>
                  <a:pt x="23672" y="9905"/>
                </a:lnTo>
                <a:lnTo>
                  <a:pt x="22758" y="9614"/>
                </a:lnTo>
                <a:lnTo>
                  <a:pt x="21114" y="9614"/>
                </a:lnTo>
                <a:lnTo>
                  <a:pt x="17619" y="7492"/>
                </a:lnTo>
                <a:lnTo>
                  <a:pt x="20486" y="2793"/>
                </a:lnTo>
                <a:lnTo>
                  <a:pt x="20427" y="3555"/>
                </a:lnTo>
                <a:lnTo>
                  <a:pt x="20319" y="4952"/>
                </a:lnTo>
                <a:lnTo>
                  <a:pt x="20222" y="6222"/>
                </a:lnTo>
                <a:lnTo>
                  <a:pt x="20128" y="7365"/>
                </a:lnTo>
                <a:lnTo>
                  <a:pt x="22368" y="7492"/>
                </a:lnTo>
                <a:lnTo>
                  <a:pt x="28695" y="7492"/>
                </a:lnTo>
                <a:lnTo>
                  <a:pt x="28042" y="9016"/>
                </a:lnTo>
                <a:lnTo>
                  <a:pt x="27767" y="9016"/>
                </a:lnTo>
                <a:lnTo>
                  <a:pt x="28729" y="10413"/>
                </a:lnTo>
                <a:lnTo>
                  <a:pt x="31963" y="10413"/>
                </a:lnTo>
                <a:lnTo>
                  <a:pt x="30166" y="14096"/>
                </a:lnTo>
                <a:lnTo>
                  <a:pt x="30043" y="14350"/>
                </a:lnTo>
                <a:lnTo>
                  <a:pt x="32036" y="14350"/>
                </a:lnTo>
                <a:lnTo>
                  <a:pt x="31476" y="15620"/>
                </a:lnTo>
                <a:close/>
              </a:path>
              <a:path w="55244" h="22860">
                <a:moveTo>
                  <a:pt x="33089" y="6857"/>
                </a:moveTo>
                <a:lnTo>
                  <a:pt x="29998" y="5714"/>
                </a:lnTo>
                <a:lnTo>
                  <a:pt x="30605" y="5714"/>
                </a:lnTo>
                <a:lnTo>
                  <a:pt x="33246" y="4444"/>
                </a:lnTo>
                <a:lnTo>
                  <a:pt x="33095" y="4444"/>
                </a:lnTo>
                <a:lnTo>
                  <a:pt x="34223" y="3174"/>
                </a:lnTo>
                <a:lnTo>
                  <a:pt x="36015" y="4952"/>
                </a:lnTo>
                <a:lnTo>
                  <a:pt x="35865" y="5333"/>
                </a:lnTo>
                <a:lnTo>
                  <a:pt x="34582" y="5333"/>
                </a:lnTo>
                <a:lnTo>
                  <a:pt x="33089" y="6857"/>
                </a:lnTo>
                <a:close/>
              </a:path>
              <a:path w="55244" h="22860">
                <a:moveTo>
                  <a:pt x="28959" y="6857"/>
                </a:moveTo>
                <a:lnTo>
                  <a:pt x="24314" y="6857"/>
                </a:lnTo>
                <a:lnTo>
                  <a:pt x="24070" y="6222"/>
                </a:lnTo>
                <a:lnTo>
                  <a:pt x="30546" y="4444"/>
                </a:lnTo>
                <a:lnTo>
                  <a:pt x="29940" y="4444"/>
                </a:lnTo>
                <a:lnTo>
                  <a:pt x="28959" y="6857"/>
                </a:lnTo>
                <a:close/>
              </a:path>
              <a:path w="55244" h="22860">
                <a:moveTo>
                  <a:pt x="52401" y="7111"/>
                </a:moveTo>
                <a:lnTo>
                  <a:pt x="51796" y="7111"/>
                </a:lnTo>
                <a:lnTo>
                  <a:pt x="51771" y="6857"/>
                </a:lnTo>
                <a:lnTo>
                  <a:pt x="51655" y="5714"/>
                </a:lnTo>
                <a:lnTo>
                  <a:pt x="51532" y="4444"/>
                </a:lnTo>
                <a:lnTo>
                  <a:pt x="52918" y="4444"/>
                </a:lnTo>
                <a:lnTo>
                  <a:pt x="51910" y="6222"/>
                </a:lnTo>
                <a:lnTo>
                  <a:pt x="52062" y="6222"/>
                </a:lnTo>
                <a:lnTo>
                  <a:pt x="52261" y="6857"/>
                </a:lnTo>
                <a:lnTo>
                  <a:pt x="52401" y="7111"/>
                </a:lnTo>
                <a:close/>
              </a:path>
              <a:path w="55244" h="22860">
                <a:moveTo>
                  <a:pt x="35209" y="6857"/>
                </a:moveTo>
                <a:lnTo>
                  <a:pt x="34582" y="6857"/>
                </a:lnTo>
                <a:lnTo>
                  <a:pt x="34582" y="5333"/>
                </a:lnTo>
                <a:lnTo>
                  <a:pt x="35865" y="5333"/>
                </a:lnTo>
                <a:lnTo>
                  <a:pt x="35209" y="6857"/>
                </a:lnTo>
                <a:close/>
              </a:path>
              <a:path w="55244" h="22860">
                <a:moveTo>
                  <a:pt x="51659" y="6857"/>
                </a:moveTo>
                <a:lnTo>
                  <a:pt x="49877" y="6857"/>
                </a:lnTo>
                <a:lnTo>
                  <a:pt x="49470" y="5714"/>
                </a:lnTo>
                <a:lnTo>
                  <a:pt x="49335" y="5333"/>
                </a:lnTo>
                <a:lnTo>
                  <a:pt x="50330" y="5714"/>
                </a:lnTo>
                <a:lnTo>
                  <a:pt x="50537" y="5714"/>
                </a:lnTo>
                <a:lnTo>
                  <a:pt x="51659" y="6857"/>
                </a:lnTo>
                <a:close/>
              </a:path>
              <a:path w="55244" h="22860">
                <a:moveTo>
                  <a:pt x="0" y="19303"/>
                </a:moveTo>
                <a:lnTo>
                  <a:pt x="0" y="6857"/>
                </a:lnTo>
                <a:lnTo>
                  <a:pt x="2568" y="5587"/>
                </a:lnTo>
                <a:lnTo>
                  <a:pt x="3756" y="7873"/>
                </a:lnTo>
                <a:lnTo>
                  <a:pt x="5196" y="8508"/>
                </a:lnTo>
                <a:lnTo>
                  <a:pt x="7504" y="8508"/>
                </a:lnTo>
                <a:lnTo>
                  <a:pt x="6682" y="10794"/>
                </a:lnTo>
                <a:lnTo>
                  <a:pt x="6590" y="11048"/>
                </a:lnTo>
                <a:lnTo>
                  <a:pt x="10679" y="11048"/>
                </a:lnTo>
                <a:lnTo>
                  <a:pt x="11109" y="11429"/>
                </a:lnTo>
                <a:lnTo>
                  <a:pt x="11766" y="12445"/>
                </a:lnTo>
                <a:lnTo>
                  <a:pt x="11818" y="13334"/>
                </a:lnTo>
                <a:lnTo>
                  <a:pt x="21207" y="13334"/>
                </a:lnTo>
                <a:lnTo>
                  <a:pt x="20546" y="14096"/>
                </a:lnTo>
                <a:lnTo>
                  <a:pt x="23472" y="14096"/>
                </a:lnTo>
                <a:lnTo>
                  <a:pt x="23472" y="14350"/>
                </a:lnTo>
                <a:lnTo>
                  <a:pt x="3932" y="14350"/>
                </a:lnTo>
                <a:lnTo>
                  <a:pt x="2090" y="19049"/>
                </a:lnTo>
                <a:lnTo>
                  <a:pt x="0" y="19303"/>
                </a:lnTo>
                <a:close/>
              </a:path>
              <a:path w="55244" h="22860">
                <a:moveTo>
                  <a:pt x="2898" y="6222"/>
                </a:moveTo>
                <a:lnTo>
                  <a:pt x="2634" y="5714"/>
                </a:lnTo>
                <a:lnTo>
                  <a:pt x="2898" y="6222"/>
                </a:lnTo>
                <a:close/>
              </a:path>
              <a:path w="55244" h="22860">
                <a:moveTo>
                  <a:pt x="18394" y="6222"/>
                </a:moveTo>
                <a:lnTo>
                  <a:pt x="2898" y="6222"/>
                </a:lnTo>
                <a:lnTo>
                  <a:pt x="2634" y="5714"/>
                </a:lnTo>
                <a:lnTo>
                  <a:pt x="18704" y="5714"/>
                </a:lnTo>
                <a:lnTo>
                  <a:pt x="18394" y="6222"/>
                </a:lnTo>
                <a:close/>
              </a:path>
              <a:path w="55244" h="22860">
                <a:moveTo>
                  <a:pt x="24070" y="6222"/>
                </a:moveTo>
                <a:lnTo>
                  <a:pt x="20222" y="6222"/>
                </a:lnTo>
                <a:lnTo>
                  <a:pt x="20261" y="5714"/>
                </a:lnTo>
                <a:lnTo>
                  <a:pt x="25920" y="5714"/>
                </a:lnTo>
                <a:lnTo>
                  <a:pt x="24070" y="6222"/>
                </a:lnTo>
                <a:close/>
              </a:path>
              <a:path w="55244" h="22860">
                <a:moveTo>
                  <a:pt x="31372" y="6222"/>
                </a:moveTo>
                <a:lnTo>
                  <a:pt x="29217" y="6222"/>
                </a:lnTo>
                <a:lnTo>
                  <a:pt x="29424" y="5714"/>
                </a:lnTo>
                <a:lnTo>
                  <a:pt x="29998" y="5714"/>
                </a:lnTo>
                <a:lnTo>
                  <a:pt x="31372" y="6222"/>
                </a:lnTo>
                <a:close/>
              </a:path>
              <a:path w="55244" h="22860">
                <a:moveTo>
                  <a:pt x="34582" y="6222"/>
                </a:moveTo>
                <a:lnTo>
                  <a:pt x="33711" y="6222"/>
                </a:lnTo>
                <a:lnTo>
                  <a:pt x="34209" y="5714"/>
                </a:lnTo>
                <a:lnTo>
                  <a:pt x="34582" y="5714"/>
                </a:lnTo>
                <a:lnTo>
                  <a:pt x="34582" y="6222"/>
                </a:lnTo>
                <a:close/>
              </a:path>
              <a:path w="55244" h="22860">
                <a:moveTo>
                  <a:pt x="38117" y="6222"/>
                </a:moveTo>
                <a:lnTo>
                  <a:pt x="35483" y="6222"/>
                </a:lnTo>
                <a:lnTo>
                  <a:pt x="35701" y="5714"/>
                </a:lnTo>
                <a:lnTo>
                  <a:pt x="38056" y="5714"/>
                </a:lnTo>
                <a:lnTo>
                  <a:pt x="38117" y="6222"/>
                </a:lnTo>
                <a:close/>
              </a:path>
              <a:path w="55244" h="22860">
                <a:moveTo>
                  <a:pt x="42944" y="6222"/>
                </a:moveTo>
                <a:lnTo>
                  <a:pt x="42541" y="6222"/>
                </a:lnTo>
                <a:lnTo>
                  <a:pt x="42629" y="5714"/>
                </a:lnTo>
                <a:lnTo>
                  <a:pt x="42227" y="5714"/>
                </a:lnTo>
                <a:lnTo>
                  <a:pt x="42944" y="6222"/>
                </a:lnTo>
                <a:close/>
              </a:path>
              <a:path w="55244" h="22860">
                <a:moveTo>
                  <a:pt x="49651" y="6222"/>
                </a:moveTo>
                <a:lnTo>
                  <a:pt x="43013" y="6222"/>
                </a:lnTo>
                <a:lnTo>
                  <a:pt x="43010" y="5714"/>
                </a:lnTo>
                <a:lnTo>
                  <a:pt x="49470" y="5714"/>
                </a:lnTo>
                <a:lnTo>
                  <a:pt x="49651" y="6222"/>
                </a:lnTo>
                <a:close/>
              </a:path>
              <a:path w="55244" h="22860">
                <a:moveTo>
                  <a:pt x="51706" y="6222"/>
                </a:moveTo>
                <a:lnTo>
                  <a:pt x="51036" y="6222"/>
                </a:lnTo>
                <a:lnTo>
                  <a:pt x="50537" y="5714"/>
                </a:lnTo>
                <a:lnTo>
                  <a:pt x="51654" y="5714"/>
                </a:lnTo>
                <a:lnTo>
                  <a:pt x="51706" y="6222"/>
                </a:lnTo>
                <a:close/>
              </a:path>
              <a:path w="55244" h="22860">
                <a:moveTo>
                  <a:pt x="52062" y="6222"/>
                </a:moveTo>
                <a:lnTo>
                  <a:pt x="51910" y="6222"/>
                </a:lnTo>
                <a:lnTo>
                  <a:pt x="52198" y="5714"/>
                </a:lnTo>
                <a:lnTo>
                  <a:pt x="52047" y="5714"/>
                </a:lnTo>
                <a:lnTo>
                  <a:pt x="52062" y="6222"/>
                </a:lnTo>
                <a:close/>
              </a:path>
              <a:path w="55244" h="22860">
                <a:moveTo>
                  <a:pt x="7504" y="8508"/>
                </a:moveTo>
                <a:lnTo>
                  <a:pt x="5196" y="8508"/>
                </a:lnTo>
                <a:lnTo>
                  <a:pt x="7525" y="6222"/>
                </a:lnTo>
                <a:lnTo>
                  <a:pt x="8122" y="6857"/>
                </a:lnTo>
                <a:lnTo>
                  <a:pt x="7742" y="7873"/>
                </a:lnTo>
                <a:lnTo>
                  <a:pt x="7599" y="8254"/>
                </a:lnTo>
                <a:lnTo>
                  <a:pt x="7504" y="8508"/>
                </a:lnTo>
                <a:close/>
              </a:path>
              <a:path w="55244" h="22860">
                <a:moveTo>
                  <a:pt x="24412" y="7111"/>
                </a:moveTo>
                <a:lnTo>
                  <a:pt x="20152" y="7111"/>
                </a:lnTo>
                <a:lnTo>
                  <a:pt x="20177" y="6857"/>
                </a:lnTo>
                <a:lnTo>
                  <a:pt x="24314" y="6857"/>
                </a:lnTo>
                <a:lnTo>
                  <a:pt x="24412" y="7111"/>
                </a:lnTo>
                <a:close/>
              </a:path>
              <a:path w="55244" h="22860">
                <a:moveTo>
                  <a:pt x="34582" y="7111"/>
                </a:moveTo>
                <a:lnTo>
                  <a:pt x="28856" y="7111"/>
                </a:lnTo>
                <a:lnTo>
                  <a:pt x="28959" y="6857"/>
                </a:lnTo>
                <a:lnTo>
                  <a:pt x="34582" y="6857"/>
                </a:lnTo>
                <a:lnTo>
                  <a:pt x="34582" y="7111"/>
                </a:lnTo>
                <a:close/>
              </a:path>
              <a:path w="55244" h="22860">
                <a:moveTo>
                  <a:pt x="38224" y="7111"/>
                </a:moveTo>
                <a:lnTo>
                  <a:pt x="35100" y="7111"/>
                </a:lnTo>
                <a:lnTo>
                  <a:pt x="35209" y="6857"/>
                </a:lnTo>
                <a:lnTo>
                  <a:pt x="38193" y="6857"/>
                </a:lnTo>
                <a:lnTo>
                  <a:pt x="38224" y="7111"/>
                </a:lnTo>
                <a:close/>
              </a:path>
              <a:path w="55244" h="22860">
                <a:moveTo>
                  <a:pt x="49967" y="7111"/>
                </a:moveTo>
                <a:lnTo>
                  <a:pt x="43050" y="7111"/>
                </a:lnTo>
                <a:lnTo>
                  <a:pt x="43042" y="6857"/>
                </a:lnTo>
                <a:lnTo>
                  <a:pt x="49877" y="6857"/>
                </a:lnTo>
                <a:lnTo>
                  <a:pt x="49967" y="7111"/>
                </a:lnTo>
                <a:close/>
              </a:path>
              <a:path w="55244" h="22860">
                <a:moveTo>
                  <a:pt x="28666" y="7492"/>
                </a:moveTo>
                <a:lnTo>
                  <a:pt x="24558" y="7492"/>
                </a:lnTo>
                <a:lnTo>
                  <a:pt x="24412" y="7111"/>
                </a:lnTo>
                <a:lnTo>
                  <a:pt x="28856" y="7111"/>
                </a:lnTo>
                <a:lnTo>
                  <a:pt x="28753" y="7365"/>
                </a:lnTo>
                <a:close/>
              </a:path>
              <a:path w="55244" h="22860">
                <a:moveTo>
                  <a:pt x="34642" y="8254"/>
                </a:moveTo>
                <a:lnTo>
                  <a:pt x="34582" y="7111"/>
                </a:lnTo>
                <a:lnTo>
                  <a:pt x="35100" y="7111"/>
                </a:lnTo>
                <a:lnTo>
                  <a:pt x="34771" y="7873"/>
                </a:lnTo>
                <a:lnTo>
                  <a:pt x="34642" y="8254"/>
                </a:lnTo>
                <a:close/>
              </a:path>
              <a:path w="55244" h="22860">
                <a:moveTo>
                  <a:pt x="49932" y="11048"/>
                </a:moveTo>
                <a:lnTo>
                  <a:pt x="47475" y="9905"/>
                </a:lnTo>
                <a:lnTo>
                  <a:pt x="35808" y="9905"/>
                </a:lnTo>
                <a:lnTo>
                  <a:pt x="34582" y="9016"/>
                </a:lnTo>
                <a:lnTo>
                  <a:pt x="34642" y="8254"/>
                </a:lnTo>
                <a:lnTo>
                  <a:pt x="39014" y="7492"/>
                </a:lnTo>
                <a:lnTo>
                  <a:pt x="38270" y="7492"/>
                </a:lnTo>
                <a:lnTo>
                  <a:pt x="38224" y="7111"/>
                </a:lnTo>
                <a:lnTo>
                  <a:pt x="43050" y="7111"/>
                </a:lnTo>
                <a:lnTo>
                  <a:pt x="43114" y="9016"/>
                </a:lnTo>
                <a:lnTo>
                  <a:pt x="49447" y="9016"/>
                </a:lnTo>
                <a:lnTo>
                  <a:pt x="49601" y="9614"/>
                </a:lnTo>
                <a:lnTo>
                  <a:pt x="49638" y="9905"/>
                </a:lnTo>
                <a:lnTo>
                  <a:pt x="49810" y="10413"/>
                </a:lnTo>
                <a:lnTo>
                  <a:pt x="49932" y="11048"/>
                </a:lnTo>
                <a:close/>
              </a:path>
              <a:path w="55244" h="22860">
                <a:moveTo>
                  <a:pt x="50370" y="7873"/>
                </a:moveTo>
                <a:lnTo>
                  <a:pt x="50238" y="7873"/>
                </a:lnTo>
                <a:lnTo>
                  <a:pt x="50103" y="7492"/>
                </a:lnTo>
                <a:lnTo>
                  <a:pt x="49967" y="7111"/>
                </a:lnTo>
                <a:lnTo>
                  <a:pt x="52560" y="7111"/>
                </a:lnTo>
                <a:lnTo>
                  <a:pt x="50370" y="7873"/>
                </a:lnTo>
                <a:close/>
              </a:path>
              <a:path w="55244" h="22860">
                <a:moveTo>
                  <a:pt x="54471" y="7873"/>
                </a:moveTo>
                <a:lnTo>
                  <a:pt x="52679" y="7873"/>
                </a:lnTo>
                <a:lnTo>
                  <a:pt x="54895" y="7111"/>
                </a:lnTo>
                <a:lnTo>
                  <a:pt x="54732" y="7111"/>
                </a:lnTo>
                <a:lnTo>
                  <a:pt x="54471" y="7873"/>
                </a:lnTo>
                <a:close/>
              </a:path>
              <a:path w="55244" h="22860">
                <a:moveTo>
                  <a:pt x="48558" y="13080"/>
                </a:moveTo>
                <a:lnTo>
                  <a:pt x="52372" y="7492"/>
                </a:lnTo>
                <a:lnTo>
                  <a:pt x="52679" y="7873"/>
                </a:lnTo>
                <a:lnTo>
                  <a:pt x="54471" y="7873"/>
                </a:lnTo>
                <a:lnTo>
                  <a:pt x="52935" y="9016"/>
                </a:lnTo>
                <a:lnTo>
                  <a:pt x="53186" y="9016"/>
                </a:lnTo>
                <a:lnTo>
                  <a:pt x="52321" y="11429"/>
                </a:lnTo>
                <a:lnTo>
                  <a:pt x="48558" y="13080"/>
                </a:lnTo>
                <a:close/>
              </a:path>
              <a:path w="55244" h="22860">
                <a:moveTo>
                  <a:pt x="50448" y="8508"/>
                </a:moveTo>
                <a:lnTo>
                  <a:pt x="49338" y="8508"/>
                </a:lnTo>
                <a:lnTo>
                  <a:pt x="49275" y="8254"/>
                </a:lnTo>
                <a:lnTo>
                  <a:pt x="50370" y="7873"/>
                </a:lnTo>
                <a:lnTo>
                  <a:pt x="50448" y="8508"/>
                </a:lnTo>
                <a:close/>
              </a:path>
              <a:path w="55244" h="22860">
                <a:moveTo>
                  <a:pt x="10656" y="11048"/>
                </a:moveTo>
                <a:lnTo>
                  <a:pt x="6593" y="11048"/>
                </a:lnTo>
                <a:lnTo>
                  <a:pt x="8338" y="8508"/>
                </a:lnTo>
                <a:lnTo>
                  <a:pt x="7894" y="8508"/>
                </a:lnTo>
                <a:lnTo>
                  <a:pt x="10323" y="10794"/>
                </a:lnTo>
                <a:lnTo>
                  <a:pt x="10656" y="11048"/>
                </a:lnTo>
                <a:close/>
              </a:path>
              <a:path w="55244" h="22860">
                <a:moveTo>
                  <a:pt x="49457" y="9016"/>
                </a:moveTo>
                <a:lnTo>
                  <a:pt x="45622" y="9016"/>
                </a:lnTo>
                <a:lnTo>
                  <a:pt x="50619" y="8508"/>
                </a:lnTo>
                <a:lnTo>
                  <a:pt x="49341" y="8508"/>
                </a:lnTo>
                <a:lnTo>
                  <a:pt x="49457" y="9016"/>
                </a:lnTo>
                <a:close/>
              </a:path>
              <a:path w="55244" h="22860">
                <a:moveTo>
                  <a:pt x="23000" y="11048"/>
                </a:moveTo>
                <a:lnTo>
                  <a:pt x="14614" y="11048"/>
                </a:lnTo>
                <a:lnTo>
                  <a:pt x="14501" y="9905"/>
                </a:lnTo>
                <a:lnTo>
                  <a:pt x="14932" y="9905"/>
                </a:lnTo>
                <a:lnTo>
                  <a:pt x="15877" y="9614"/>
                </a:lnTo>
                <a:lnTo>
                  <a:pt x="17619" y="9016"/>
                </a:lnTo>
                <a:lnTo>
                  <a:pt x="19054" y="9016"/>
                </a:lnTo>
                <a:lnTo>
                  <a:pt x="21014" y="9614"/>
                </a:lnTo>
                <a:lnTo>
                  <a:pt x="23065" y="9614"/>
                </a:lnTo>
                <a:lnTo>
                  <a:pt x="23472" y="10413"/>
                </a:lnTo>
                <a:lnTo>
                  <a:pt x="23000" y="11048"/>
                </a:lnTo>
                <a:close/>
              </a:path>
              <a:path w="55244" h="22860">
                <a:moveTo>
                  <a:pt x="32036" y="14350"/>
                </a:moveTo>
                <a:lnTo>
                  <a:pt x="30043" y="14350"/>
                </a:lnTo>
                <a:lnTo>
                  <a:pt x="32421" y="9614"/>
                </a:lnTo>
                <a:lnTo>
                  <a:pt x="32682" y="9614"/>
                </a:lnTo>
                <a:lnTo>
                  <a:pt x="33132" y="9016"/>
                </a:lnTo>
                <a:lnTo>
                  <a:pt x="33865" y="9016"/>
                </a:lnTo>
                <a:lnTo>
                  <a:pt x="35538" y="9905"/>
                </a:lnTo>
                <a:lnTo>
                  <a:pt x="51432" y="9905"/>
                </a:lnTo>
                <a:lnTo>
                  <a:pt x="44610" y="10413"/>
                </a:lnTo>
                <a:lnTo>
                  <a:pt x="41869" y="10413"/>
                </a:lnTo>
                <a:lnTo>
                  <a:pt x="36344" y="11048"/>
                </a:lnTo>
                <a:lnTo>
                  <a:pt x="35216" y="11048"/>
                </a:lnTo>
                <a:lnTo>
                  <a:pt x="35473" y="12445"/>
                </a:lnTo>
                <a:lnTo>
                  <a:pt x="35543" y="12826"/>
                </a:lnTo>
                <a:lnTo>
                  <a:pt x="32730" y="12826"/>
                </a:lnTo>
                <a:lnTo>
                  <a:pt x="32152" y="14096"/>
                </a:lnTo>
                <a:lnTo>
                  <a:pt x="32036" y="14350"/>
                </a:lnTo>
                <a:close/>
              </a:path>
              <a:path w="55244" h="22860">
                <a:moveTo>
                  <a:pt x="31959" y="10413"/>
                </a:moveTo>
                <a:lnTo>
                  <a:pt x="29266" y="10413"/>
                </a:lnTo>
                <a:lnTo>
                  <a:pt x="30938" y="9905"/>
                </a:lnTo>
                <a:lnTo>
                  <a:pt x="32172" y="9614"/>
                </a:lnTo>
                <a:lnTo>
                  <a:pt x="31521" y="9614"/>
                </a:lnTo>
                <a:lnTo>
                  <a:pt x="31947" y="9905"/>
                </a:lnTo>
                <a:lnTo>
                  <a:pt x="32191" y="9905"/>
                </a:lnTo>
                <a:lnTo>
                  <a:pt x="31959" y="10413"/>
                </a:lnTo>
                <a:close/>
              </a:path>
              <a:path w="55244" h="22860">
                <a:moveTo>
                  <a:pt x="21207" y="13334"/>
                </a:moveTo>
                <a:lnTo>
                  <a:pt x="12661" y="13334"/>
                </a:lnTo>
                <a:lnTo>
                  <a:pt x="14333" y="13080"/>
                </a:lnTo>
                <a:lnTo>
                  <a:pt x="13876" y="13080"/>
                </a:lnTo>
                <a:lnTo>
                  <a:pt x="12303" y="10794"/>
                </a:lnTo>
                <a:lnTo>
                  <a:pt x="13056" y="9905"/>
                </a:lnTo>
                <a:lnTo>
                  <a:pt x="12632" y="9905"/>
                </a:lnTo>
                <a:lnTo>
                  <a:pt x="13573" y="11048"/>
                </a:lnTo>
                <a:lnTo>
                  <a:pt x="23006" y="11048"/>
                </a:lnTo>
                <a:lnTo>
                  <a:pt x="21207" y="13334"/>
                </a:lnTo>
                <a:close/>
              </a:path>
              <a:path w="55244" h="22860">
                <a:moveTo>
                  <a:pt x="42567" y="14985"/>
                </a:moveTo>
                <a:lnTo>
                  <a:pt x="41361" y="14985"/>
                </a:lnTo>
                <a:lnTo>
                  <a:pt x="41433" y="14350"/>
                </a:lnTo>
                <a:lnTo>
                  <a:pt x="41547" y="13334"/>
                </a:lnTo>
                <a:lnTo>
                  <a:pt x="41647" y="12445"/>
                </a:lnTo>
                <a:lnTo>
                  <a:pt x="41761" y="11429"/>
                </a:lnTo>
                <a:lnTo>
                  <a:pt x="41869" y="10413"/>
                </a:lnTo>
                <a:lnTo>
                  <a:pt x="44580" y="10413"/>
                </a:lnTo>
                <a:lnTo>
                  <a:pt x="51461" y="9905"/>
                </a:lnTo>
                <a:lnTo>
                  <a:pt x="48349" y="9905"/>
                </a:lnTo>
                <a:lnTo>
                  <a:pt x="43840" y="13334"/>
                </a:lnTo>
                <a:lnTo>
                  <a:pt x="42567" y="14985"/>
                </a:lnTo>
                <a:close/>
              </a:path>
              <a:path w="55244" h="22860">
                <a:moveTo>
                  <a:pt x="34881" y="17017"/>
                </a:moveTo>
                <a:lnTo>
                  <a:pt x="34906" y="16763"/>
                </a:lnTo>
                <a:lnTo>
                  <a:pt x="35019" y="15620"/>
                </a:lnTo>
                <a:lnTo>
                  <a:pt x="35144" y="14350"/>
                </a:lnTo>
                <a:lnTo>
                  <a:pt x="35245" y="13334"/>
                </a:lnTo>
                <a:lnTo>
                  <a:pt x="34960" y="13334"/>
                </a:lnTo>
                <a:lnTo>
                  <a:pt x="32730" y="12826"/>
                </a:lnTo>
                <a:lnTo>
                  <a:pt x="35543" y="12826"/>
                </a:lnTo>
                <a:lnTo>
                  <a:pt x="35586" y="13080"/>
                </a:lnTo>
                <a:lnTo>
                  <a:pt x="35706" y="13334"/>
                </a:lnTo>
                <a:lnTo>
                  <a:pt x="36895" y="15239"/>
                </a:lnTo>
                <a:lnTo>
                  <a:pt x="37069" y="15239"/>
                </a:lnTo>
                <a:lnTo>
                  <a:pt x="34881" y="17017"/>
                </a:lnTo>
                <a:close/>
              </a:path>
              <a:path w="55244" h="22860">
                <a:moveTo>
                  <a:pt x="4280" y="14985"/>
                </a:moveTo>
                <a:lnTo>
                  <a:pt x="4029" y="14985"/>
                </a:lnTo>
                <a:lnTo>
                  <a:pt x="3845" y="14350"/>
                </a:lnTo>
                <a:lnTo>
                  <a:pt x="5350" y="14350"/>
                </a:lnTo>
                <a:lnTo>
                  <a:pt x="4280" y="14985"/>
                </a:lnTo>
                <a:close/>
              </a:path>
              <a:path w="55244" h="22860">
                <a:moveTo>
                  <a:pt x="7824" y="17271"/>
                </a:moveTo>
                <a:lnTo>
                  <a:pt x="5014" y="14350"/>
                </a:lnTo>
                <a:lnTo>
                  <a:pt x="23472" y="14350"/>
                </a:lnTo>
                <a:lnTo>
                  <a:pt x="23472" y="14985"/>
                </a:lnTo>
                <a:lnTo>
                  <a:pt x="22559" y="16001"/>
                </a:lnTo>
                <a:lnTo>
                  <a:pt x="19411" y="16001"/>
                </a:lnTo>
                <a:lnTo>
                  <a:pt x="19112" y="16382"/>
                </a:lnTo>
                <a:lnTo>
                  <a:pt x="9556" y="16382"/>
                </a:lnTo>
                <a:lnTo>
                  <a:pt x="7824" y="17271"/>
                </a:lnTo>
                <a:close/>
              </a:path>
              <a:path w="55244" h="22860">
                <a:moveTo>
                  <a:pt x="4102" y="15239"/>
                </a:moveTo>
                <a:lnTo>
                  <a:pt x="3852" y="15239"/>
                </a:lnTo>
                <a:lnTo>
                  <a:pt x="4280" y="14985"/>
                </a:lnTo>
                <a:lnTo>
                  <a:pt x="4029" y="14985"/>
                </a:lnTo>
                <a:lnTo>
                  <a:pt x="4102" y="15239"/>
                </a:lnTo>
                <a:close/>
              </a:path>
              <a:path w="55244" h="22860">
                <a:moveTo>
                  <a:pt x="41332" y="15239"/>
                </a:moveTo>
                <a:lnTo>
                  <a:pt x="36864" y="15239"/>
                </a:lnTo>
                <a:lnTo>
                  <a:pt x="36767" y="14985"/>
                </a:lnTo>
                <a:lnTo>
                  <a:pt x="41361" y="14985"/>
                </a:lnTo>
                <a:lnTo>
                  <a:pt x="41332" y="15239"/>
                </a:lnTo>
                <a:close/>
              </a:path>
              <a:path w="55244" h="22860">
                <a:moveTo>
                  <a:pt x="4778" y="17906"/>
                </a:moveTo>
                <a:lnTo>
                  <a:pt x="4617" y="17271"/>
                </a:lnTo>
                <a:lnTo>
                  <a:pt x="4552" y="17017"/>
                </a:lnTo>
                <a:lnTo>
                  <a:pt x="4488" y="16763"/>
                </a:lnTo>
                <a:lnTo>
                  <a:pt x="4391" y="16382"/>
                </a:lnTo>
                <a:lnTo>
                  <a:pt x="4294" y="16001"/>
                </a:lnTo>
                <a:lnTo>
                  <a:pt x="4198" y="15620"/>
                </a:lnTo>
                <a:lnTo>
                  <a:pt x="4101" y="15239"/>
                </a:lnTo>
                <a:lnTo>
                  <a:pt x="3868" y="15239"/>
                </a:lnTo>
                <a:lnTo>
                  <a:pt x="7047" y="16763"/>
                </a:lnTo>
                <a:lnTo>
                  <a:pt x="4778" y="17906"/>
                </a:lnTo>
                <a:close/>
              </a:path>
              <a:path w="55244" h="22860">
                <a:moveTo>
                  <a:pt x="41197" y="16763"/>
                </a:moveTo>
                <a:lnTo>
                  <a:pt x="41218" y="16382"/>
                </a:lnTo>
                <a:lnTo>
                  <a:pt x="41332" y="15239"/>
                </a:lnTo>
                <a:lnTo>
                  <a:pt x="42372" y="15239"/>
                </a:lnTo>
                <a:lnTo>
                  <a:pt x="41197" y="16763"/>
                </a:lnTo>
                <a:close/>
              </a:path>
              <a:path w="55244" h="22860">
                <a:moveTo>
                  <a:pt x="22158" y="17271"/>
                </a:moveTo>
                <a:lnTo>
                  <a:pt x="21637" y="17271"/>
                </a:lnTo>
                <a:lnTo>
                  <a:pt x="19411" y="16001"/>
                </a:lnTo>
                <a:lnTo>
                  <a:pt x="22559" y="16001"/>
                </a:lnTo>
                <a:lnTo>
                  <a:pt x="22633" y="16382"/>
                </a:lnTo>
                <a:lnTo>
                  <a:pt x="22756" y="17017"/>
                </a:lnTo>
                <a:lnTo>
                  <a:pt x="22158" y="17271"/>
                </a:lnTo>
                <a:close/>
              </a:path>
              <a:path w="55244" h="22860">
                <a:moveTo>
                  <a:pt x="13692" y="19049"/>
                </a:moveTo>
                <a:lnTo>
                  <a:pt x="8872" y="19049"/>
                </a:lnTo>
                <a:lnTo>
                  <a:pt x="9328" y="17271"/>
                </a:lnTo>
                <a:lnTo>
                  <a:pt x="9393" y="17017"/>
                </a:lnTo>
                <a:lnTo>
                  <a:pt x="9458" y="16763"/>
                </a:lnTo>
                <a:lnTo>
                  <a:pt x="9556" y="16382"/>
                </a:lnTo>
                <a:lnTo>
                  <a:pt x="18974" y="16382"/>
                </a:lnTo>
                <a:lnTo>
                  <a:pt x="19097" y="16763"/>
                </a:lnTo>
                <a:lnTo>
                  <a:pt x="19180" y="17017"/>
                </a:lnTo>
                <a:lnTo>
                  <a:pt x="19236" y="17271"/>
                </a:lnTo>
                <a:lnTo>
                  <a:pt x="19030" y="17906"/>
                </a:lnTo>
                <a:lnTo>
                  <a:pt x="18568" y="18668"/>
                </a:lnTo>
                <a:lnTo>
                  <a:pt x="13746" y="18668"/>
                </a:lnTo>
                <a:lnTo>
                  <a:pt x="13692" y="19049"/>
                </a:lnTo>
                <a:close/>
              </a:path>
              <a:path w="55244" h="22860">
                <a:moveTo>
                  <a:pt x="6092" y="21716"/>
                </a:moveTo>
                <a:lnTo>
                  <a:pt x="5335" y="19303"/>
                </a:lnTo>
                <a:lnTo>
                  <a:pt x="5256" y="19049"/>
                </a:lnTo>
                <a:lnTo>
                  <a:pt x="5136" y="18668"/>
                </a:lnTo>
                <a:lnTo>
                  <a:pt x="7485" y="18668"/>
                </a:lnTo>
                <a:lnTo>
                  <a:pt x="8501" y="19049"/>
                </a:lnTo>
                <a:lnTo>
                  <a:pt x="13668" y="19049"/>
                </a:lnTo>
                <a:lnTo>
                  <a:pt x="13477" y="20446"/>
                </a:lnTo>
                <a:lnTo>
                  <a:pt x="10213" y="20446"/>
                </a:lnTo>
                <a:lnTo>
                  <a:pt x="6092" y="21716"/>
                </a:lnTo>
                <a:close/>
              </a:path>
              <a:path w="55244" h="22860">
                <a:moveTo>
                  <a:pt x="16902" y="21462"/>
                </a:moveTo>
                <a:lnTo>
                  <a:pt x="13668" y="18668"/>
                </a:lnTo>
                <a:lnTo>
                  <a:pt x="18568" y="18668"/>
                </a:lnTo>
                <a:lnTo>
                  <a:pt x="16902" y="21462"/>
                </a:lnTo>
                <a:close/>
              </a:path>
              <a:path w="55244" h="22860">
                <a:moveTo>
                  <a:pt x="11945" y="22605"/>
                </a:moveTo>
                <a:lnTo>
                  <a:pt x="12960" y="20954"/>
                </a:lnTo>
                <a:lnTo>
                  <a:pt x="10213" y="20446"/>
                </a:lnTo>
                <a:lnTo>
                  <a:pt x="13477" y="20446"/>
                </a:lnTo>
                <a:lnTo>
                  <a:pt x="13398" y="20954"/>
                </a:lnTo>
                <a:lnTo>
                  <a:pt x="13279" y="21716"/>
                </a:lnTo>
                <a:lnTo>
                  <a:pt x="13199" y="22224"/>
                </a:lnTo>
                <a:lnTo>
                  <a:pt x="11945" y="22605"/>
                </a:lnTo>
                <a:close/>
              </a:path>
            </a:pathLst>
          </a:custGeom>
          <a:solidFill>
            <a:srgbClr val="E83BB0"/>
          </a:solidFill>
        </p:spPr>
        <p:txBody>
          <a:bodyPr wrap="square" lIns="0" tIns="0" rIns="0" bIns="0" rtlCol="0"/>
          <a:lstStyle/>
          <a:p>
            <a:endParaRPr/>
          </a:p>
        </p:txBody>
      </p:sp>
      <p:sp>
        <p:nvSpPr>
          <p:cNvPr id="187" name="object 187"/>
          <p:cNvSpPr/>
          <p:nvPr/>
        </p:nvSpPr>
        <p:spPr>
          <a:xfrm>
            <a:off x="15282197" y="2755951"/>
            <a:ext cx="10795" cy="15875"/>
          </a:xfrm>
          <a:custGeom>
            <a:avLst/>
            <a:gdLst/>
            <a:ahLst/>
            <a:cxnLst/>
            <a:rect l="l" t="t" r="r" b="b"/>
            <a:pathLst>
              <a:path w="10794" h="15875">
                <a:moveTo>
                  <a:pt x="6582" y="3404"/>
                </a:moveTo>
                <a:lnTo>
                  <a:pt x="4897" y="3404"/>
                </a:lnTo>
                <a:lnTo>
                  <a:pt x="5315" y="3105"/>
                </a:lnTo>
                <a:lnTo>
                  <a:pt x="5540" y="2918"/>
                </a:lnTo>
                <a:lnTo>
                  <a:pt x="5494" y="0"/>
                </a:lnTo>
                <a:lnTo>
                  <a:pt x="8302" y="895"/>
                </a:lnTo>
                <a:lnTo>
                  <a:pt x="7447" y="2747"/>
                </a:lnTo>
                <a:lnTo>
                  <a:pt x="7368" y="2918"/>
                </a:lnTo>
                <a:lnTo>
                  <a:pt x="6582" y="3404"/>
                </a:lnTo>
                <a:close/>
              </a:path>
              <a:path w="10794" h="15875">
                <a:moveTo>
                  <a:pt x="4360" y="4778"/>
                </a:moveTo>
                <a:lnTo>
                  <a:pt x="3762" y="4360"/>
                </a:lnTo>
                <a:lnTo>
                  <a:pt x="2866" y="2150"/>
                </a:lnTo>
                <a:lnTo>
                  <a:pt x="2389" y="1612"/>
                </a:lnTo>
                <a:lnTo>
                  <a:pt x="3894" y="895"/>
                </a:lnTo>
                <a:lnTo>
                  <a:pt x="3580" y="895"/>
                </a:lnTo>
                <a:lnTo>
                  <a:pt x="4897" y="3404"/>
                </a:lnTo>
                <a:lnTo>
                  <a:pt x="6582" y="3404"/>
                </a:lnTo>
                <a:lnTo>
                  <a:pt x="4360" y="4778"/>
                </a:lnTo>
                <a:close/>
              </a:path>
              <a:path w="10794" h="15875">
                <a:moveTo>
                  <a:pt x="0" y="12065"/>
                </a:moveTo>
                <a:lnTo>
                  <a:pt x="94" y="11109"/>
                </a:lnTo>
                <a:lnTo>
                  <a:pt x="182" y="10213"/>
                </a:lnTo>
                <a:lnTo>
                  <a:pt x="301" y="9018"/>
                </a:lnTo>
                <a:lnTo>
                  <a:pt x="413" y="7884"/>
                </a:lnTo>
                <a:lnTo>
                  <a:pt x="525" y="6749"/>
                </a:lnTo>
                <a:lnTo>
                  <a:pt x="5972" y="6749"/>
                </a:lnTo>
                <a:lnTo>
                  <a:pt x="7120" y="4001"/>
                </a:lnTo>
                <a:lnTo>
                  <a:pt x="7236" y="3723"/>
                </a:lnTo>
                <a:lnTo>
                  <a:pt x="10273" y="1433"/>
                </a:lnTo>
                <a:lnTo>
                  <a:pt x="9928" y="2747"/>
                </a:lnTo>
                <a:lnTo>
                  <a:pt x="9834" y="3105"/>
                </a:lnTo>
                <a:lnTo>
                  <a:pt x="9756" y="3404"/>
                </a:lnTo>
                <a:lnTo>
                  <a:pt x="9672" y="3723"/>
                </a:lnTo>
                <a:lnTo>
                  <a:pt x="9599" y="4001"/>
                </a:lnTo>
                <a:lnTo>
                  <a:pt x="9505" y="4360"/>
                </a:lnTo>
                <a:lnTo>
                  <a:pt x="9395" y="4778"/>
                </a:lnTo>
                <a:lnTo>
                  <a:pt x="9317" y="5076"/>
                </a:lnTo>
                <a:lnTo>
                  <a:pt x="7465" y="5494"/>
                </a:lnTo>
                <a:lnTo>
                  <a:pt x="7952" y="6749"/>
                </a:lnTo>
                <a:lnTo>
                  <a:pt x="8512" y="7884"/>
                </a:lnTo>
                <a:lnTo>
                  <a:pt x="5435" y="7884"/>
                </a:lnTo>
                <a:lnTo>
                  <a:pt x="418" y="10213"/>
                </a:lnTo>
                <a:lnTo>
                  <a:pt x="861" y="11766"/>
                </a:lnTo>
                <a:lnTo>
                  <a:pt x="0" y="12065"/>
                </a:lnTo>
                <a:close/>
              </a:path>
              <a:path w="10794" h="15875">
                <a:moveTo>
                  <a:pt x="6868" y="4001"/>
                </a:moveTo>
                <a:lnTo>
                  <a:pt x="7282" y="3105"/>
                </a:lnTo>
                <a:lnTo>
                  <a:pt x="7368" y="2918"/>
                </a:lnTo>
                <a:lnTo>
                  <a:pt x="7645" y="2747"/>
                </a:lnTo>
                <a:lnTo>
                  <a:pt x="7236" y="3723"/>
                </a:lnTo>
                <a:lnTo>
                  <a:pt x="6868" y="4001"/>
                </a:lnTo>
                <a:close/>
              </a:path>
              <a:path w="10794" h="15875">
                <a:moveTo>
                  <a:pt x="10512" y="9018"/>
                </a:moveTo>
                <a:lnTo>
                  <a:pt x="9018" y="9018"/>
                </a:lnTo>
                <a:lnTo>
                  <a:pt x="10512" y="6092"/>
                </a:lnTo>
                <a:lnTo>
                  <a:pt x="10512" y="9018"/>
                </a:lnTo>
                <a:close/>
              </a:path>
              <a:path w="10794" h="15875">
                <a:moveTo>
                  <a:pt x="7406" y="10213"/>
                </a:moveTo>
                <a:lnTo>
                  <a:pt x="6510" y="9675"/>
                </a:lnTo>
                <a:lnTo>
                  <a:pt x="5972" y="9317"/>
                </a:lnTo>
                <a:lnTo>
                  <a:pt x="5972" y="8242"/>
                </a:lnTo>
                <a:lnTo>
                  <a:pt x="5435" y="7884"/>
                </a:lnTo>
                <a:lnTo>
                  <a:pt x="8512" y="7884"/>
                </a:lnTo>
                <a:lnTo>
                  <a:pt x="9018" y="9018"/>
                </a:lnTo>
                <a:lnTo>
                  <a:pt x="10512" y="9018"/>
                </a:lnTo>
                <a:lnTo>
                  <a:pt x="10512" y="9914"/>
                </a:lnTo>
                <a:lnTo>
                  <a:pt x="9078" y="9914"/>
                </a:lnTo>
                <a:lnTo>
                  <a:pt x="7406" y="10213"/>
                </a:lnTo>
                <a:close/>
              </a:path>
              <a:path w="10794" h="15875">
                <a:moveTo>
                  <a:pt x="4718" y="13498"/>
                </a:moveTo>
                <a:lnTo>
                  <a:pt x="2866" y="11766"/>
                </a:lnTo>
                <a:lnTo>
                  <a:pt x="8361" y="11109"/>
                </a:lnTo>
                <a:lnTo>
                  <a:pt x="8959" y="11109"/>
                </a:lnTo>
                <a:lnTo>
                  <a:pt x="9078" y="9914"/>
                </a:lnTo>
                <a:lnTo>
                  <a:pt x="10512" y="9914"/>
                </a:lnTo>
                <a:lnTo>
                  <a:pt x="10632" y="12781"/>
                </a:lnTo>
                <a:lnTo>
                  <a:pt x="5912" y="12781"/>
                </a:lnTo>
                <a:lnTo>
                  <a:pt x="4718" y="13498"/>
                </a:lnTo>
                <a:close/>
              </a:path>
              <a:path w="10794" h="15875">
                <a:moveTo>
                  <a:pt x="8720" y="15469"/>
                </a:moveTo>
                <a:lnTo>
                  <a:pt x="7875" y="13498"/>
                </a:lnTo>
                <a:lnTo>
                  <a:pt x="7798" y="13319"/>
                </a:lnTo>
                <a:lnTo>
                  <a:pt x="7645" y="13319"/>
                </a:lnTo>
                <a:lnTo>
                  <a:pt x="6749" y="13020"/>
                </a:lnTo>
                <a:lnTo>
                  <a:pt x="5912" y="12781"/>
                </a:lnTo>
                <a:lnTo>
                  <a:pt x="10632" y="12781"/>
                </a:lnTo>
                <a:lnTo>
                  <a:pt x="10593" y="14098"/>
                </a:lnTo>
                <a:lnTo>
                  <a:pt x="8720" y="15469"/>
                </a:lnTo>
                <a:close/>
              </a:path>
            </a:pathLst>
          </a:custGeom>
          <a:solidFill>
            <a:srgbClr val="E63278"/>
          </a:solidFill>
        </p:spPr>
        <p:txBody>
          <a:bodyPr wrap="square" lIns="0" tIns="0" rIns="0" bIns="0" rtlCol="0"/>
          <a:lstStyle/>
          <a:p>
            <a:endParaRPr/>
          </a:p>
        </p:txBody>
      </p:sp>
      <p:sp>
        <p:nvSpPr>
          <p:cNvPr id="188" name="object 188"/>
          <p:cNvSpPr/>
          <p:nvPr/>
        </p:nvSpPr>
        <p:spPr>
          <a:xfrm>
            <a:off x="14544978" y="1939234"/>
            <a:ext cx="10160" cy="8255"/>
          </a:xfrm>
          <a:custGeom>
            <a:avLst/>
            <a:gdLst/>
            <a:ahLst/>
            <a:cxnLst/>
            <a:rect l="l" t="t" r="r" b="b"/>
            <a:pathLst>
              <a:path w="10159" h="8255">
                <a:moveTo>
                  <a:pt x="8481" y="8122"/>
                </a:moveTo>
                <a:lnTo>
                  <a:pt x="7824" y="8122"/>
                </a:lnTo>
                <a:lnTo>
                  <a:pt x="6271" y="4240"/>
                </a:lnTo>
                <a:lnTo>
                  <a:pt x="5913" y="4001"/>
                </a:lnTo>
                <a:lnTo>
                  <a:pt x="4718" y="2986"/>
                </a:lnTo>
                <a:lnTo>
                  <a:pt x="0" y="6808"/>
                </a:lnTo>
                <a:lnTo>
                  <a:pt x="716" y="0"/>
                </a:lnTo>
                <a:lnTo>
                  <a:pt x="5196" y="0"/>
                </a:lnTo>
                <a:lnTo>
                  <a:pt x="5793" y="657"/>
                </a:lnTo>
                <a:lnTo>
                  <a:pt x="5196" y="2747"/>
                </a:lnTo>
                <a:lnTo>
                  <a:pt x="6689" y="4300"/>
                </a:lnTo>
                <a:lnTo>
                  <a:pt x="10153" y="2030"/>
                </a:lnTo>
                <a:lnTo>
                  <a:pt x="8481" y="8122"/>
                </a:lnTo>
                <a:close/>
              </a:path>
            </a:pathLst>
          </a:custGeom>
          <a:solidFill>
            <a:srgbClr val="6E17E3"/>
          </a:solidFill>
        </p:spPr>
        <p:txBody>
          <a:bodyPr wrap="square" lIns="0" tIns="0" rIns="0" bIns="0" rtlCol="0"/>
          <a:lstStyle/>
          <a:p>
            <a:endParaRPr/>
          </a:p>
        </p:txBody>
      </p:sp>
      <p:sp>
        <p:nvSpPr>
          <p:cNvPr id="189" name="object 189"/>
          <p:cNvSpPr/>
          <p:nvPr/>
        </p:nvSpPr>
        <p:spPr>
          <a:xfrm>
            <a:off x="15070642" y="3163712"/>
            <a:ext cx="8890" cy="8255"/>
          </a:xfrm>
          <a:custGeom>
            <a:avLst/>
            <a:gdLst/>
            <a:ahLst/>
            <a:cxnLst/>
            <a:rect l="l" t="t" r="r" b="b"/>
            <a:pathLst>
              <a:path w="8890" h="8255">
                <a:moveTo>
                  <a:pt x="238" y="7704"/>
                </a:moveTo>
                <a:lnTo>
                  <a:pt x="0" y="4240"/>
                </a:lnTo>
                <a:lnTo>
                  <a:pt x="2866" y="5076"/>
                </a:lnTo>
                <a:lnTo>
                  <a:pt x="4001" y="3703"/>
                </a:lnTo>
                <a:lnTo>
                  <a:pt x="4718" y="2866"/>
                </a:lnTo>
                <a:lnTo>
                  <a:pt x="4599" y="1134"/>
                </a:lnTo>
                <a:lnTo>
                  <a:pt x="5733" y="0"/>
                </a:lnTo>
                <a:lnTo>
                  <a:pt x="7943" y="4121"/>
                </a:lnTo>
                <a:lnTo>
                  <a:pt x="8361" y="4778"/>
                </a:lnTo>
                <a:lnTo>
                  <a:pt x="5614" y="5853"/>
                </a:lnTo>
                <a:lnTo>
                  <a:pt x="2986" y="6689"/>
                </a:lnTo>
                <a:lnTo>
                  <a:pt x="238" y="7704"/>
                </a:lnTo>
                <a:close/>
              </a:path>
            </a:pathLst>
          </a:custGeom>
          <a:solidFill>
            <a:srgbClr val="E9613A"/>
          </a:solidFill>
        </p:spPr>
        <p:txBody>
          <a:bodyPr wrap="square" lIns="0" tIns="0" rIns="0" bIns="0" rtlCol="0"/>
          <a:lstStyle/>
          <a:p>
            <a:endParaRPr/>
          </a:p>
        </p:txBody>
      </p:sp>
      <p:sp>
        <p:nvSpPr>
          <p:cNvPr id="190" name="object 190"/>
          <p:cNvSpPr/>
          <p:nvPr/>
        </p:nvSpPr>
        <p:spPr>
          <a:xfrm>
            <a:off x="14405753" y="1942161"/>
            <a:ext cx="8255" cy="4445"/>
          </a:xfrm>
          <a:custGeom>
            <a:avLst/>
            <a:gdLst/>
            <a:ahLst/>
            <a:cxnLst/>
            <a:rect l="l" t="t" r="r" b="b"/>
            <a:pathLst>
              <a:path w="8255" h="4444">
                <a:moveTo>
                  <a:pt x="6629" y="4419"/>
                </a:moveTo>
                <a:lnTo>
                  <a:pt x="5315" y="59"/>
                </a:lnTo>
                <a:lnTo>
                  <a:pt x="358" y="4001"/>
                </a:lnTo>
                <a:lnTo>
                  <a:pt x="0" y="3703"/>
                </a:lnTo>
                <a:lnTo>
                  <a:pt x="1493" y="0"/>
                </a:lnTo>
                <a:lnTo>
                  <a:pt x="6629" y="0"/>
                </a:lnTo>
                <a:lnTo>
                  <a:pt x="8122" y="2926"/>
                </a:lnTo>
                <a:lnTo>
                  <a:pt x="8242" y="3285"/>
                </a:lnTo>
                <a:lnTo>
                  <a:pt x="6629" y="4419"/>
                </a:lnTo>
                <a:close/>
              </a:path>
            </a:pathLst>
          </a:custGeom>
          <a:solidFill>
            <a:srgbClr val="611BF4"/>
          </a:solidFill>
        </p:spPr>
        <p:txBody>
          <a:bodyPr wrap="square" lIns="0" tIns="0" rIns="0" bIns="0" rtlCol="0"/>
          <a:lstStyle/>
          <a:p>
            <a:endParaRPr/>
          </a:p>
        </p:txBody>
      </p:sp>
      <p:sp>
        <p:nvSpPr>
          <p:cNvPr id="191" name="object 191"/>
          <p:cNvSpPr/>
          <p:nvPr/>
        </p:nvSpPr>
        <p:spPr>
          <a:xfrm>
            <a:off x="14867269" y="3192023"/>
            <a:ext cx="6350" cy="10795"/>
          </a:xfrm>
          <a:custGeom>
            <a:avLst/>
            <a:gdLst/>
            <a:ahLst/>
            <a:cxnLst/>
            <a:rect l="l" t="t" r="r" b="b"/>
            <a:pathLst>
              <a:path w="6350" h="10794">
                <a:moveTo>
                  <a:pt x="2204" y="6987"/>
                </a:moveTo>
                <a:lnTo>
                  <a:pt x="537" y="5017"/>
                </a:lnTo>
                <a:lnTo>
                  <a:pt x="418" y="3105"/>
                </a:lnTo>
                <a:lnTo>
                  <a:pt x="3470" y="1911"/>
                </a:lnTo>
                <a:lnTo>
                  <a:pt x="3130" y="1911"/>
                </a:lnTo>
                <a:lnTo>
                  <a:pt x="2568" y="0"/>
                </a:lnTo>
                <a:lnTo>
                  <a:pt x="5674" y="1911"/>
                </a:lnTo>
                <a:lnTo>
                  <a:pt x="2204" y="6987"/>
                </a:lnTo>
                <a:close/>
              </a:path>
              <a:path w="6350" h="10794">
                <a:moveTo>
                  <a:pt x="0" y="10213"/>
                </a:moveTo>
                <a:lnTo>
                  <a:pt x="2204" y="6987"/>
                </a:lnTo>
                <a:lnTo>
                  <a:pt x="2508" y="7346"/>
                </a:lnTo>
                <a:lnTo>
                  <a:pt x="1138" y="9515"/>
                </a:lnTo>
                <a:lnTo>
                  <a:pt x="3184" y="9515"/>
                </a:lnTo>
                <a:lnTo>
                  <a:pt x="0" y="10213"/>
                </a:lnTo>
                <a:close/>
              </a:path>
              <a:path w="6350" h="10794">
                <a:moveTo>
                  <a:pt x="3184" y="9515"/>
                </a:moveTo>
                <a:lnTo>
                  <a:pt x="5494" y="8839"/>
                </a:lnTo>
                <a:lnTo>
                  <a:pt x="6271" y="8839"/>
                </a:lnTo>
                <a:lnTo>
                  <a:pt x="3184" y="9515"/>
                </a:lnTo>
                <a:close/>
              </a:path>
            </a:pathLst>
          </a:custGeom>
          <a:solidFill>
            <a:srgbClr val="F1A63B"/>
          </a:solidFill>
        </p:spPr>
        <p:txBody>
          <a:bodyPr wrap="square" lIns="0" tIns="0" rIns="0" bIns="0" rtlCol="0"/>
          <a:lstStyle/>
          <a:p>
            <a:endParaRPr/>
          </a:p>
        </p:txBody>
      </p:sp>
      <p:sp>
        <p:nvSpPr>
          <p:cNvPr id="192" name="object 192"/>
          <p:cNvSpPr/>
          <p:nvPr/>
        </p:nvSpPr>
        <p:spPr>
          <a:xfrm>
            <a:off x="15137238" y="3129429"/>
            <a:ext cx="9525" cy="5715"/>
          </a:xfrm>
          <a:custGeom>
            <a:avLst/>
            <a:gdLst/>
            <a:ahLst/>
            <a:cxnLst/>
            <a:rect l="l" t="t" r="r" b="b"/>
            <a:pathLst>
              <a:path w="9525" h="5714">
                <a:moveTo>
                  <a:pt x="3285" y="5614"/>
                </a:moveTo>
                <a:lnTo>
                  <a:pt x="2986" y="2389"/>
                </a:lnTo>
                <a:lnTo>
                  <a:pt x="2866" y="2209"/>
                </a:lnTo>
                <a:lnTo>
                  <a:pt x="2269" y="1672"/>
                </a:lnTo>
                <a:lnTo>
                  <a:pt x="537" y="4300"/>
                </a:lnTo>
                <a:lnTo>
                  <a:pt x="0" y="716"/>
                </a:lnTo>
                <a:lnTo>
                  <a:pt x="1015" y="776"/>
                </a:lnTo>
                <a:lnTo>
                  <a:pt x="3285" y="0"/>
                </a:lnTo>
                <a:lnTo>
                  <a:pt x="4479" y="179"/>
                </a:lnTo>
                <a:lnTo>
                  <a:pt x="4419" y="1134"/>
                </a:lnTo>
                <a:lnTo>
                  <a:pt x="5255" y="1433"/>
                </a:lnTo>
                <a:lnTo>
                  <a:pt x="8959" y="417"/>
                </a:lnTo>
                <a:lnTo>
                  <a:pt x="7346" y="3643"/>
                </a:lnTo>
                <a:lnTo>
                  <a:pt x="7047" y="3882"/>
                </a:lnTo>
                <a:lnTo>
                  <a:pt x="6868" y="4240"/>
                </a:lnTo>
                <a:lnTo>
                  <a:pt x="6629" y="4360"/>
                </a:lnTo>
                <a:lnTo>
                  <a:pt x="5076" y="2209"/>
                </a:lnTo>
                <a:lnTo>
                  <a:pt x="4360" y="3703"/>
                </a:lnTo>
                <a:lnTo>
                  <a:pt x="4360" y="2209"/>
                </a:lnTo>
                <a:lnTo>
                  <a:pt x="3643" y="2209"/>
                </a:lnTo>
                <a:lnTo>
                  <a:pt x="3285" y="5614"/>
                </a:lnTo>
                <a:close/>
              </a:path>
            </a:pathLst>
          </a:custGeom>
          <a:solidFill>
            <a:srgbClr val="E85249"/>
          </a:solidFill>
        </p:spPr>
        <p:txBody>
          <a:bodyPr wrap="square" lIns="0" tIns="0" rIns="0" bIns="0" rtlCol="0"/>
          <a:lstStyle/>
          <a:p>
            <a:endParaRPr/>
          </a:p>
        </p:txBody>
      </p:sp>
      <p:sp>
        <p:nvSpPr>
          <p:cNvPr id="193" name="object 193"/>
          <p:cNvSpPr/>
          <p:nvPr/>
        </p:nvSpPr>
        <p:spPr>
          <a:xfrm>
            <a:off x="15278375" y="2877318"/>
            <a:ext cx="8255" cy="9525"/>
          </a:xfrm>
          <a:custGeom>
            <a:avLst/>
            <a:gdLst/>
            <a:ahLst/>
            <a:cxnLst/>
            <a:rect l="l" t="t" r="r" b="b"/>
            <a:pathLst>
              <a:path w="8255" h="9525">
                <a:moveTo>
                  <a:pt x="6153" y="5215"/>
                </a:moveTo>
                <a:lnTo>
                  <a:pt x="1134" y="4180"/>
                </a:lnTo>
                <a:lnTo>
                  <a:pt x="0" y="0"/>
                </a:lnTo>
                <a:lnTo>
                  <a:pt x="6428" y="4599"/>
                </a:lnTo>
                <a:lnTo>
                  <a:pt x="6153" y="5215"/>
                </a:lnTo>
                <a:close/>
              </a:path>
              <a:path w="8255" h="9525">
                <a:moveTo>
                  <a:pt x="5375" y="9078"/>
                </a:moveTo>
                <a:lnTo>
                  <a:pt x="6995" y="5215"/>
                </a:lnTo>
                <a:lnTo>
                  <a:pt x="6778" y="5215"/>
                </a:lnTo>
                <a:lnTo>
                  <a:pt x="7585" y="4599"/>
                </a:lnTo>
                <a:lnTo>
                  <a:pt x="7534" y="5215"/>
                </a:lnTo>
                <a:lnTo>
                  <a:pt x="7791" y="6092"/>
                </a:lnTo>
                <a:lnTo>
                  <a:pt x="7682" y="6849"/>
                </a:lnTo>
                <a:lnTo>
                  <a:pt x="5375" y="9078"/>
                </a:lnTo>
                <a:close/>
              </a:path>
              <a:path w="8255" h="9525">
                <a:moveTo>
                  <a:pt x="5632" y="6092"/>
                </a:moveTo>
                <a:lnTo>
                  <a:pt x="6153" y="5215"/>
                </a:lnTo>
                <a:lnTo>
                  <a:pt x="6768" y="5215"/>
                </a:lnTo>
                <a:lnTo>
                  <a:pt x="5632" y="6092"/>
                </a:lnTo>
                <a:close/>
              </a:path>
            </a:pathLst>
          </a:custGeom>
          <a:solidFill>
            <a:srgbClr val="E73487"/>
          </a:solidFill>
        </p:spPr>
        <p:txBody>
          <a:bodyPr wrap="square" lIns="0" tIns="0" rIns="0" bIns="0" rtlCol="0"/>
          <a:lstStyle/>
          <a:p>
            <a:endParaRPr/>
          </a:p>
        </p:txBody>
      </p:sp>
      <p:sp>
        <p:nvSpPr>
          <p:cNvPr id="194" name="object 194"/>
          <p:cNvSpPr/>
          <p:nvPr/>
        </p:nvSpPr>
        <p:spPr>
          <a:xfrm>
            <a:off x="14923532" y="1942878"/>
            <a:ext cx="11430" cy="4445"/>
          </a:xfrm>
          <a:custGeom>
            <a:avLst/>
            <a:gdLst/>
            <a:ahLst/>
            <a:cxnLst/>
            <a:rect l="l" t="t" r="r" b="b"/>
            <a:pathLst>
              <a:path w="11430" h="4444">
                <a:moveTo>
                  <a:pt x="4778" y="4360"/>
                </a:moveTo>
                <a:lnTo>
                  <a:pt x="0" y="0"/>
                </a:lnTo>
                <a:lnTo>
                  <a:pt x="2926" y="0"/>
                </a:lnTo>
                <a:lnTo>
                  <a:pt x="4658" y="2508"/>
                </a:lnTo>
                <a:lnTo>
                  <a:pt x="11228" y="2269"/>
                </a:lnTo>
                <a:close/>
              </a:path>
            </a:pathLst>
          </a:custGeom>
          <a:solidFill>
            <a:srgbClr val="AB23DB"/>
          </a:solidFill>
        </p:spPr>
        <p:txBody>
          <a:bodyPr wrap="square" lIns="0" tIns="0" rIns="0" bIns="0" rtlCol="0"/>
          <a:lstStyle/>
          <a:p>
            <a:endParaRPr/>
          </a:p>
        </p:txBody>
      </p:sp>
      <p:sp>
        <p:nvSpPr>
          <p:cNvPr id="195" name="object 195"/>
          <p:cNvSpPr/>
          <p:nvPr/>
        </p:nvSpPr>
        <p:spPr>
          <a:xfrm>
            <a:off x="15288350" y="2508499"/>
            <a:ext cx="5715" cy="6350"/>
          </a:xfrm>
          <a:custGeom>
            <a:avLst/>
            <a:gdLst/>
            <a:ahLst/>
            <a:cxnLst/>
            <a:rect l="l" t="t" r="r" b="b"/>
            <a:pathLst>
              <a:path w="5715" h="6350">
                <a:moveTo>
                  <a:pt x="3165" y="5913"/>
                </a:moveTo>
                <a:lnTo>
                  <a:pt x="0" y="3942"/>
                </a:lnTo>
                <a:lnTo>
                  <a:pt x="3225" y="2986"/>
                </a:lnTo>
                <a:lnTo>
                  <a:pt x="2807" y="0"/>
                </a:lnTo>
                <a:lnTo>
                  <a:pt x="5375" y="1310"/>
                </a:lnTo>
                <a:lnTo>
                  <a:pt x="5385" y="4622"/>
                </a:lnTo>
                <a:lnTo>
                  <a:pt x="3165" y="5913"/>
                </a:lnTo>
                <a:close/>
              </a:path>
            </a:pathLst>
          </a:custGeom>
          <a:solidFill>
            <a:srgbClr val="E83361"/>
          </a:solidFill>
        </p:spPr>
        <p:txBody>
          <a:bodyPr wrap="square" lIns="0" tIns="0" rIns="0" bIns="0" rtlCol="0"/>
          <a:lstStyle/>
          <a:p>
            <a:endParaRPr/>
          </a:p>
        </p:txBody>
      </p:sp>
      <p:sp>
        <p:nvSpPr>
          <p:cNvPr id="196" name="object 196"/>
          <p:cNvSpPr/>
          <p:nvPr/>
        </p:nvSpPr>
        <p:spPr>
          <a:xfrm>
            <a:off x="14030125" y="2465436"/>
            <a:ext cx="4445" cy="4445"/>
          </a:xfrm>
          <a:custGeom>
            <a:avLst/>
            <a:gdLst/>
            <a:ahLst/>
            <a:cxnLst/>
            <a:rect l="l" t="t" r="r" b="b"/>
            <a:pathLst>
              <a:path w="4444" h="4444">
                <a:moveTo>
                  <a:pt x="0" y="4001"/>
                </a:moveTo>
                <a:lnTo>
                  <a:pt x="0" y="1791"/>
                </a:lnTo>
                <a:lnTo>
                  <a:pt x="4419" y="0"/>
                </a:lnTo>
                <a:lnTo>
                  <a:pt x="3643" y="3285"/>
                </a:lnTo>
                <a:lnTo>
                  <a:pt x="2209" y="1791"/>
                </a:lnTo>
                <a:close/>
              </a:path>
            </a:pathLst>
          </a:custGeom>
          <a:solidFill>
            <a:srgbClr val="E83BB0"/>
          </a:solidFill>
        </p:spPr>
        <p:txBody>
          <a:bodyPr wrap="square" lIns="0" tIns="0" rIns="0" bIns="0" rtlCol="0"/>
          <a:lstStyle/>
          <a:p>
            <a:endParaRPr/>
          </a:p>
        </p:txBody>
      </p:sp>
      <p:sp>
        <p:nvSpPr>
          <p:cNvPr id="197" name="object 197"/>
          <p:cNvSpPr/>
          <p:nvPr/>
        </p:nvSpPr>
        <p:spPr>
          <a:xfrm>
            <a:off x="14047088" y="2202873"/>
            <a:ext cx="5080" cy="6350"/>
          </a:xfrm>
          <a:custGeom>
            <a:avLst/>
            <a:gdLst/>
            <a:ahLst/>
            <a:cxnLst/>
            <a:rect l="l" t="t" r="r" b="b"/>
            <a:pathLst>
              <a:path w="5080" h="6350">
                <a:moveTo>
                  <a:pt x="5017" y="5853"/>
                </a:moveTo>
                <a:lnTo>
                  <a:pt x="0" y="5136"/>
                </a:lnTo>
                <a:lnTo>
                  <a:pt x="477" y="3225"/>
                </a:lnTo>
                <a:lnTo>
                  <a:pt x="1075" y="1612"/>
                </a:lnTo>
                <a:lnTo>
                  <a:pt x="1493" y="0"/>
                </a:lnTo>
                <a:lnTo>
                  <a:pt x="2687" y="3165"/>
                </a:lnTo>
                <a:lnTo>
                  <a:pt x="5017" y="5853"/>
                </a:lnTo>
                <a:close/>
              </a:path>
            </a:pathLst>
          </a:custGeom>
          <a:solidFill>
            <a:srgbClr val="9029F5"/>
          </a:solidFill>
        </p:spPr>
        <p:txBody>
          <a:bodyPr wrap="square" lIns="0" tIns="0" rIns="0" bIns="0" rtlCol="0"/>
          <a:lstStyle/>
          <a:p>
            <a:endParaRPr/>
          </a:p>
        </p:txBody>
      </p:sp>
      <p:sp>
        <p:nvSpPr>
          <p:cNvPr id="198" name="object 198"/>
          <p:cNvSpPr/>
          <p:nvPr/>
        </p:nvSpPr>
        <p:spPr>
          <a:xfrm>
            <a:off x="14963371" y="3190471"/>
            <a:ext cx="6350" cy="5715"/>
          </a:xfrm>
          <a:custGeom>
            <a:avLst/>
            <a:gdLst/>
            <a:ahLst/>
            <a:cxnLst/>
            <a:rect l="l" t="t" r="r" b="b"/>
            <a:pathLst>
              <a:path w="6350" h="5714">
                <a:moveTo>
                  <a:pt x="4419" y="5255"/>
                </a:moveTo>
                <a:lnTo>
                  <a:pt x="2926" y="5255"/>
                </a:lnTo>
                <a:lnTo>
                  <a:pt x="0" y="3046"/>
                </a:lnTo>
                <a:lnTo>
                  <a:pt x="3464" y="2150"/>
                </a:lnTo>
                <a:lnTo>
                  <a:pt x="5913" y="0"/>
                </a:lnTo>
                <a:lnTo>
                  <a:pt x="4419" y="5255"/>
                </a:lnTo>
                <a:close/>
              </a:path>
            </a:pathLst>
          </a:custGeom>
          <a:solidFill>
            <a:srgbClr val="ED8336"/>
          </a:solidFill>
        </p:spPr>
        <p:txBody>
          <a:bodyPr wrap="square" lIns="0" tIns="0" rIns="0" bIns="0" rtlCol="0"/>
          <a:lstStyle/>
          <a:p>
            <a:endParaRPr/>
          </a:p>
        </p:txBody>
      </p:sp>
      <p:sp>
        <p:nvSpPr>
          <p:cNvPr id="199" name="object 199"/>
          <p:cNvSpPr/>
          <p:nvPr/>
        </p:nvSpPr>
        <p:spPr>
          <a:xfrm>
            <a:off x="15155395" y="2019449"/>
            <a:ext cx="5715" cy="6985"/>
          </a:xfrm>
          <a:custGeom>
            <a:avLst/>
            <a:gdLst/>
            <a:ahLst/>
            <a:cxnLst/>
            <a:rect l="l" t="t" r="r" b="b"/>
            <a:pathLst>
              <a:path w="5715" h="6985">
                <a:moveTo>
                  <a:pt x="5136" y="6808"/>
                </a:moveTo>
                <a:lnTo>
                  <a:pt x="0" y="3225"/>
                </a:lnTo>
                <a:lnTo>
                  <a:pt x="3882" y="0"/>
                </a:lnTo>
                <a:lnTo>
                  <a:pt x="4539" y="537"/>
                </a:lnTo>
                <a:lnTo>
                  <a:pt x="4957" y="1134"/>
                </a:lnTo>
                <a:lnTo>
                  <a:pt x="5375" y="1493"/>
                </a:lnTo>
                <a:lnTo>
                  <a:pt x="5136" y="6808"/>
                </a:lnTo>
                <a:close/>
              </a:path>
            </a:pathLst>
          </a:custGeom>
          <a:solidFill>
            <a:srgbClr val="D82EBD"/>
          </a:solidFill>
        </p:spPr>
        <p:txBody>
          <a:bodyPr wrap="square" lIns="0" tIns="0" rIns="0" bIns="0" rtlCol="0"/>
          <a:lstStyle/>
          <a:p>
            <a:endParaRPr/>
          </a:p>
        </p:txBody>
      </p:sp>
      <p:sp>
        <p:nvSpPr>
          <p:cNvPr id="200" name="object 200"/>
          <p:cNvSpPr/>
          <p:nvPr/>
        </p:nvSpPr>
        <p:spPr>
          <a:xfrm>
            <a:off x="15156650" y="3114676"/>
            <a:ext cx="6350" cy="5080"/>
          </a:xfrm>
          <a:custGeom>
            <a:avLst/>
            <a:gdLst/>
            <a:ahLst/>
            <a:cxnLst/>
            <a:rect l="l" t="t" r="r" b="b"/>
            <a:pathLst>
              <a:path w="6350" h="5080">
                <a:moveTo>
                  <a:pt x="1911" y="3703"/>
                </a:moveTo>
                <a:lnTo>
                  <a:pt x="0" y="2986"/>
                </a:lnTo>
                <a:lnTo>
                  <a:pt x="3225" y="0"/>
                </a:lnTo>
                <a:lnTo>
                  <a:pt x="1911" y="3703"/>
                </a:lnTo>
                <a:close/>
              </a:path>
              <a:path w="6350" h="5080">
                <a:moveTo>
                  <a:pt x="5793" y="5017"/>
                </a:moveTo>
                <a:lnTo>
                  <a:pt x="5104" y="5017"/>
                </a:lnTo>
                <a:lnTo>
                  <a:pt x="3753" y="4479"/>
                </a:lnTo>
                <a:lnTo>
                  <a:pt x="1911" y="3703"/>
                </a:lnTo>
                <a:lnTo>
                  <a:pt x="4061" y="2269"/>
                </a:lnTo>
                <a:lnTo>
                  <a:pt x="6271" y="4479"/>
                </a:lnTo>
                <a:lnTo>
                  <a:pt x="5793" y="5017"/>
                </a:lnTo>
                <a:close/>
              </a:path>
            </a:pathLst>
          </a:custGeom>
          <a:solidFill>
            <a:srgbClr val="E84E4D"/>
          </a:solidFill>
        </p:spPr>
        <p:txBody>
          <a:bodyPr wrap="square" lIns="0" tIns="0" rIns="0" bIns="0" rtlCol="0"/>
          <a:lstStyle/>
          <a:p>
            <a:endParaRPr/>
          </a:p>
        </p:txBody>
      </p:sp>
      <p:sp>
        <p:nvSpPr>
          <p:cNvPr id="201" name="object 201"/>
          <p:cNvSpPr/>
          <p:nvPr/>
        </p:nvSpPr>
        <p:spPr>
          <a:xfrm>
            <a:off x="14723623" y="1939234"/>
            <a:ext cx="5715" cy="3175"/>
          </a:xfrm>
          <a:custGeom>
            <a:avLst/>
            <a:gdLst/>
            <a:ahLst/>
            <a:cxnLst/>
            <a:rect l="l" t="t" r="r" b="b"/>
            <a:pathLst>
              <a:path w="5715" h="3175">
                <a:moveTo>
                  <a:pt x="3285" y="2986"/>
                </a:moveTo>
                <a:lnTo>
                  <a:pt x="2030" y="2150"/>
                </a:lnTo>
                <a:lnTo>
                  <a:pt x="0" y="1493"/>
                </a:lnTo>
                <a:lnTo>
                  <a:pt x="1075" y="59"/>
                </a:lnTo>
                <a:lnTo>
                  <a:pt x="4001" y="59"/>
                </a:lnTo>
                <a:lnTo>
                  <a:pt x="5494" y="2209"/>
                </a:lnTo>
                <a:close/>
              </a:path>
            </a:pathLst>
          </a:custGeom>
          <a:solidFill>
            <a:srgbClr val="8F1CD9"/>
          </a:solidFill>
        </p:spPr>
        <p:txBody>
          <a:bodyPr wrap="square" lIns="0" tIns="0" rIns="0" bIns="0" rtlCol="0"/>
          <a:lstStyle/>
          <a:p>
            <a:endParaRPr/>
          </a:p>
        </p:txBody>
      </p:sp>
      <p:sp>
        <p:nvSpPr>
          <p:cNvPr id="202" name="object 202"/>
          <p:cNvSpPr/>
          <p:nvPr/>
        </p:nvSpPr>
        <p:spPr>
          <a:xfrm>
            <a:off x="15259978" y="2162348"/>
            <a:ext cx="3175" cy="4445"/>
          </a:xfrm>
          <a:custGeom>
            <a:avLst/>
            <a:gdLst/>
            <a:ahLst/>
            <a:cxnLst/>
            <a:rect l="l" t="t" r="r" b="b"/>
            <a:pathLst>
              <a:path w="3175" h="4444">
                <a:moveTo>
                  <a:pt x="1672" y="4449"/>
                </a:moveTo>
                <a:lnTo>
                  <a:pt x="716" y="3732"/>
                </a:lnTo>
                <a:lnTo>
                  <a:pt x="0" y="2657"/>
                </a:lnTo>
                <a:lnTo>
                  <a:pt x="179" y="1522"/>
                </a:lnTo>
                <a:lnTo>
                  <a:pt x="1612" y="2298"/>
                </a:lnTo>
                <a:lnTo>
                  <a:pt x="2175" y="0"/>
                </a:lnTo>
                <a:lnTo>
                  <a:pt x="3060" y="2591"/>
                </a:lnTo>
                <a:lnTo>
                  <a:pt x="2627" y="2776"/>
                </a:lnTo>
                <a:lnTo>
                  <a:pt x="1254" y="2776"/>
                </a:lnTo>
                <a:lnTo>
                  <a:pt x="1672" y="4449"/>
                </a:lnTo>
                <a:close/>
              </a:path>
            </a:pathLst>
          </a:custGeom>
          <a:solidFill>
            <a:srgbClr val="E331A2"/>
          </a:solidFill>
        </p:spPr>
        <p:txBody>
          <a:bodyPr wrap="square" lIns="0" tIns="0" rIns="0" bIns="0" rtlCol="0"/>
          <a:lstStyle/>
          <a:p>
            <a:endParaRPr/>
          </a:p>
        </p:txBody>
      </p:sp>
      <p:sp>
        <p:nvSpPr>
          <p:cNvPr id="203" name="object 203"/>
          <p:cNvSpPr/>
          <p:nvPr/>
        </p:nvSpPr>
        <p:spPr>
          <a:xfrm>
            <a:off x="15288170" y="2322866"/>
            <a:ext cx="2540" cy="3175"/>
          </a:xfrm>
          <a:custGeom>
            <a:avLst/>
            <a:gdLst/>
            <a:ahLst/>
            <a:cxnLst/>
            <a:rect l="l" t="t" r="r" b="b"/>
            <a:pathLst>
              <a:path w="2540" h="3175">
                <a:moveTo>
                  <a:pt x="2162" y="2858"/>
                </a:moveTo>
                <a:lnTo>
                  <a:pt x="0" y="2329"/>
                </a:lnTo>
                <a:lnTo>
                  <a:pt x="796" y="0"/>
                </a:lnTo>
                <a:lnTo>
                  <a:pt x="2035" y="0"/>
                </a:lnTo>
                <a:lnTo>
                  <a:pt x="2162" y="2858"/>
                </a:lnTo>
                <a:close/>
              </a:path>
            </a:pathLst>
          </a:custGeom>
          <a:solidFill>
            <a:srgbClr val="E83380"/>
          </a:solidFill>
        </p:spPr>
        <p:txBody>
          <a:bodyPr wrap="square" lIns="0" tIns="0" rIns="0" bIns="0" rtlCol="0"/>
          <a:lstStyle/>
          <a:p>
            <a:endParaRPr/>
          </a:p>
        </p:txBody>
      </p:sp>
      <p:sp>
        <p:nvSpPr>
          <p:cNvPr id="204" name="object 204"/>
          <p:cNvSpPr/>
          <p:nvPr/>
        </p:nvSpPr>
        <p:spPr>
          <a:xfrm>
            <a:off x="15194517" y="2057077"/>
            <a:ext cx="6350" cy="3175"/>
          </a:xfrm>
          <a:custGeom>
            <a:avLst/>
            <a:gdLst/>
            <a:ahLst/>
            <a:cxnLst/>
            <a:rect l="l" t="t" r="r" b="b"/>
            <a:pathLst>
              <a:path w="6350" h="3175">
                <a:moveTo>
                  <a:pt x="4419" y="2807"/>
                </a:moveTo>
                <a:lnTo>
                  <a:pt x="0" y="2389"/>
                </a:lnTo>
                <a:lnTo>
                  <a:pt x="1612" y="0"/>
                </a:lnTo>
                <a:lnTo>
                  <a:pt x="3762" y="1134"/>
                </a:lnTo>
                <a:lnTo>
                  <a:pt x="4539" y="0"/>
                </a:lnTo>
                <a:lnTo>
                  <a:pt x="4957" y="477"/>
                </a:lnTo>
                <a:lnTo>
                  <a:pt x="5494" y="895"/>
                </a:lnTo>
                <a:lnTo>
                  <a:pt x="6032" y="1493"/>
                </a:lnTo>
                <a:lnTo>
                  <a:pt x="4419" y="2807"/>
                </a:lnTo>
                <a:close/>
              </a:path>
            </a:pathLst>
          </a:custGeom>
          <a:solidFill>
            <a:srgbClr val="DD2FB0"/>
          </a:solidFill>
        </p:spPr>
        <p:txBody>
          <a:bodyPr wrap="square" lIns="0" tIns="0" rIns="0" bIns="0" rtlCol="0"/>
          <a:lstStyle/>
          <a:p>
            <a:endParaRPr/>
          </a:p>
        </p:txBody>
      </p:sp>
      <p:sp>
        <p:nvSpPr>
          <p:cNvPr id="205" name="object 205"/>
          <p:cNvSpPr/>
          <p:nvPr/>
        </p:nvSpPr>
        <p:spPr>
          <a:xfrm>
            <a:off x="15180242" y="3095264"/>
            <a:ext cx="5715" cy="5715"/>
          </a:xfrm>
          <a:custGeom>
            <a:avLst/>
            <a:gdLst/>
            <a:ahLst/>
            <a:cxnLst/>
            <a:rect l="l" t="t" r="r" b="b"/>
            <a:pathLst>
              <a:path w="5715" h="5714">
                <a:moveTo>
                  <a:pt x="3344" y="5435"/>
                </a:moveTo>
                <a:lnTo>
                  <a:pt x="2628" y="1015"/>
                </a:lnTo>
                <a:lnTo>
                  <a:pt x="1194" y="836"/>
                </a:lnTo>
                <a:lnTo>
                  <a:pt x="2747" y="2926"/>
                </a:lnTo>
                <a:lnTo>
                  <a:pt x="776" y="2508"/>
                </a:lnTo>
                <a:lnTo>
                  <a:pt x="0" y="2329"/>
                </a:lnTo>
                <a:lnTo>
                  <a:pt x="537" y="955"/>
                </a:lnTo>
                <a:lnTo>
                  <a:pt x="418" y="298"/>
                </a:lnTo>
                <a:lnTo>
                  <a:pt x="2807" y="0"/>
                </a:lnTo>
                <a:lnTo>
                  <a:pt x="4240" y="1493"/>
                </a:lnTo>
                <a:lnTo>
                  <a:pt x="5554" y="3225"/>
                </a:lnTo>
                <a:lnTo>
                  <a:pt x="4837" y="3942"/>
                </a:lnTo>
                <a:lnTo>
                  <a:pt x="4121" y="4718"/>
                </a:lnTo>
                <a:lnTo>
                  <a:pt x="3344" y="5435"/>
                </a:lnTo>
                <a:close/>
              </a:path>
            </a:pathLst>
          </a:custGeom>
          <a:solidFill>
            <a:srgbClr val="E84561"/>
          </a:solidFill>
        </p:spPr>
        <p:txBody>
          <a:bodyPr wrap="square" lIns="0" tIns="0" rIns="0" bIns="0" rtlCol="0"/>
          <a:lstStyle/>
          <a:p>
            <a:endParaRPr/>
          </a:p>
        </p:txBody>
      </p:sp>
      <p:sp>
        <p:nvSpPr>
          <p:cNvPr id="206" name="object 206"/>
          <p:cNvSpPr/>
          <p:nvPr/>
        </p:nvSpPr>
        <p:spPr>
          <a:xfrm>
            <a:off x="14084656" y="3028787"/>
            <a:ext cx="5080" cy="5080"/>
          </a:xfrm>
          <a:custGeom>
            <a:avLst/>
            <a:gdLst/>
            <a:ahLst/>
            <a:cxnLst/>
            <a:rect l="l" t="t" r="r" b="b"/>
            <a:pathLst>
              <a:path w="5080" h="5080">
                <a:moveTo>
                  <a:pt x="2209" y="4897"/>
                </a:moveTo>
                <a:lnTo>
                  <a:pt x="1672" y="4001"/>
                </a:lnTo>
                <a:lnTo>
                  <a:pt x="657" y="3105"/>
                </a:lnTo>
                <a:lnTo>
                  <a:pt x="0" y="1971"/>
                </a:lnTo>
                <a:lnTo>
                  <a:pt x="2209" y="0"/>
                </a:lnTo>
                <a:lnTo>
                  <a:pt x="5076" y="4061"/>
                </a:lnTo>
                <a:lnTo>
                  <a:pt x="2209" y="4897"/>
                </a:lnTo>
                <a:close/>
              </a:path>
            </a:pathLst>
          </a:custGeom>
          <a:solidFill>
            <a:srgbClr val="EF9034"/>
          </a:solidFill>
        </p:spPr>
        <p:txBody>
          <a:bodyPr wrap="square" lIns="0" tIns="0" rIns="0" bIns="0" rtlCol="0"/>
          <a:lstStyle/>
          <a:p>
            <a:endParaRPr/>
          </a:p>
        </p:txBody>
      </p:sp>
      <p:sp>
        <p:nvSpPr>
          <p:cNvPr id="207" name="object 207"/>
          <p:cNvSpPr/>
          <p:nvPr/>
        </p:nvSpPr>
        <p:spPr>
          <a:xfrm>
            <a:off x="14245204" y="3164608"/>
            <a:ext cx="5715" cy="5080"/>
          </a:xfrm>
          <a:custGeom>
            <a:avLst/>
            <a:gdLst/>
            <a:ahLst/>
            <a:cxnLst/>
            <a:rect l="l" t="t" r="r" b="b"/>
            <a:pathLst>
              <a:path w="5715" h="5080">
                <a:moveTo>
                  <a:pt x="2209" y="4598"/>
                </a:moveTo>
                <a:lnTo>
                  <a:pt x="1612" y="4360"/>
                </a:lnTo>
                <a:lnTo>
                  <a:pt x="836" y="4180"/>
                </a:lnTo>
                <a:lnTo>
                  <a:pt x="0" y="3882"/>
                </a:lnTo>
                <a:lnTo>
                  <a:pt x="2090" y="0"/>
                </a:lnTo>
                <a:lnTo>
                  <a:pt x="5494" y="2508"/>
                </a:lnTo>
                <a:lnTo>
                  <a:pt x="2209" y="4598"/>
                </a:lnTo>
                <a:close/>
              </a:path>
            </a:pathLst>
          </a:custGeom>
          <a:solidFill>
            <a:srgbClr val="F5C644"/>
          </a:solidFill>
        </p:spPr>
        <p:txBody>
          <a:bodyPr wrap="square" lIns="0" tIns="0" rIns="0" bIns="0" rtlCol="0"/>
          <a:lstStyle/>
          <a:p>
            <a:endParaRPr/>
          </a:p>
        </p:txBody>
      </p:sp>
      <p:sp>
        <p:nvSpPr>
          <p:cNvPr id="208" name="object 208"/>
          <p:cNvSpPr/>
          <p:nvPr/>
        </p:nvSpPr>
        <p:spPr>
          <a:xfrm>
            <a:off x="15263144" y="2168478"/>
            <a:ext cx="2540" cy="3175"/>
          </a:xfrm>
          <a:custGeom>
            <a:avLst/>
            <a:gdLst/>
            <a:ahLst/>
            <a:cxnLst/>
            <a:rect l="l" t="t" r="r" b="b"/>
            <a:pathLst>
              <a:path w="2540" h="3175">
                <a:moveTo>
                  <a:pt x="2039" y="2738"/>
                </a:moveTo>
                <a:lnTo>
                  <a:pt x="0" y="2738"/>
                </a:lnTo>
                <a:lnTo>
                  <a:pt x="1104" y="0"/>
                </a:lnTo>
                <a:lnTo>
                  <a:pt x="2039" y="2738"/>
                </a:lnTo>
                <a:close/>
              </a:path>
            </a:pathLst>
          </a:custGeom>
          <a:solidFill>
            <a:srgbClr val="E4329D"/>
          </a:solidFill>
        </p:spPr>
        <p:txBody>
          <a:bodyPr wrap="square" lIns="0" tIns="0" rIns="0" bIns="0" rtlCol="0"/>
          <a:lstStyle/>
          <a:p>
            <a:endParaRPr/>
          </a:p>
        </p:txBody>
      </p:sp>
      <p:sp>
        <p:nvSpPr>
          <p:cNvPr id="209" name="object 209"/>
          <p:cNvSpPr/>
          <p:nvPr/>
        </p:nvSpPr>
        <p:spPr>
          <a:xfrm>
            <a:off x="15126129" y="3141016"/>
            <a:ext cx="4445" cy="3175"/>
          </a:xfrm>
          <a:custGeom>
            <a:avLst/>
            <a:gdLst/>
            <a:ahLst/>
            <a:cxnLst/>
            <a:rect l="l" t="t" r="r" b="b"/>
            <a:pathLst>
              <a:path w="4444" h="3175">
                <a:moveTo>
                  <a:pt x="1493" y="3165"/>
                </a:moveTo>
                <a:lnTo>
                  <a:pt x="0" y="955"/>
                </a:lnTo>
                <a:lnTo>
                  <a:pt x="1612" y="537"/>
                </a:lnTo>
                <a:lnTo>
                  <a:pt x="4121" y="0"/>
                </a:lnTo>
                <a:lnTo>
                  <a:pt x="3703" y="2448"/>
                </a:lnTo>
                <a:lnTo>
                  <a:pt x="2986" y="2926"/>
                </a:lnTo>
                <a:lnTo>
                  <a:pt x="1911" y="2926"/>
                </a:lnTo>
                <a:lnTo>
                  <a:pt x="1493" y="3165"/>
                </a:lnTo>
                <a:close/>
              </a:path>
            </a:pathLst>
          </a:custGeom>
          <a:solidFill>
            <a:srgbClr val="E85444"/>
          </a:solidFill>
        </p:spPr>
        <p:txBody>
          <a:bodyPr wrap="square" lIns="0" tIns="0" rIns="0" bIns="0" rtlCol="0"/>
          <a:lstStyle/>
          <a:p>
            <a:endParaRPr/>
          </a:p>
        </p:txBody>
      </p:sp>
      <p:sp>
        <p:nvSpPr>
          <p:cNvPr id="210" name="object 210"/>
          <p:cNvSpPr/>
          <p:nvPr/>
        </p:nvSpPr>
        <p:spPr>
          <a:xfrm>
            <a:off x="14030125" y="2439335"/>
            <a:ext cx="3810" cy="3810"/>
          </a:xfrm>
          <a:custGeom>
            <a:avLst/>
            <a:gdLst/>
            <a:ahLst/>
            <a:cxnLst/>
            <a:rect l="l" t="t" r="r" b="b"/>
            <a:pathLst>
              <a:path w="3809" h="3810">
                <a:moveTo>
                  <a:pt x="2209" y="3703"/>
                </a:moveTo>
                <a:lnTo>
                  <a:pt x="0" y="1493"/>
                </a:lnTo>
                <a:lnTo>
                  <a:pt x="0" y="0"/>
                </a:lnTo>
                <a:lnTo>
                  <a:pt x="3703" y="0"/>
                </a:lnTo>
                <a:lnTo>
                  <a:pt x="2209" y="3703"/>
                </a:lnTo>
                <a:close/>
              </a:path>
            </a:pathLst>
          </a:custGeom>
          <a:solidFill>
            <a:srgbClr val="E73AB4"/>
          </a:solidFill>
        </p:spPr>
        <p:txBody>
          <a:bodyPr wrap="square" lIns="0" tIns="0" rIns="0" bIns="0" rtlCol="0"/>
          <a:lstStyle/>
          <a:p>
            <a:endParaRPr/>
          </a:p>
        </p:txBody>
      </p:sp>
      <p:sp>
        <p:nvSpPr>
          <p:cNvPr id="211" name="object 211"/>
          <p:cNvSpPr/>
          <p:nvPr/>
        </p:nvSpPr>
        <p:spPr>
          <a:xfrm>
            <a:off x="15290679" y="2470274"/>
            <a:ext cx="3175" cy="3175"/>
          </a:xfrm>
          <a:custGeom>
            <a:avLst/>
            <a:gdLst/>
            <a:ahLst/>
            <a:cxnLst/>
            <a:rect l="l" t="t" r="r" b="b"/>
            <a:pathLst>
              <a:path w="3175" h="3175">
                <a:moveTo>
                  <a:pt x="0" y="2926"/>
                </a:moveTo>
                <a:lnTo>
                  <a:pt x="477" y="0"/>
                </a:lnTo>
                <a:lnTo>
                  <a:pt x="2864" y="0"/>
                </a:lnTo>
                <a:lnTo>
                  <a:pt x="2882" y="2209"/>
                </a:lnTo>
                <a:lnTo>
                  <a:pt x="1015" y="2209"/>
                </a:lnTo>
                <a:lnTo>
                  <a:pt x="0" y="2926"/>
                </a:lnTo>
                <a:close/>
              </a:path>
            </a:pathLst>
          </a:custGeom>
          <a:solidFill>
            <a:srgbClr val="E83369"/>
          </a:solidFill>
        </p:spPr>
        <p:txBody>
          <a:bodyPr wrap="square" lIns="0" tIns="0" rIns="0" bIns="0" rtlCol="0"/>
          <a:lstStyle/>
          <a:p>
            <a:endParaRPr/>
          </a:p>
        </p:txBody>
      </p:sp>
      <p:sp>
        <p:nvSpPr>
          <p:cNvPr id="212" name="object 212"/>
          <p:cNvSpPr/>
          <p:nvPr/>
        </p:nvSpPr>
        <p:spPr>
          <a:xfrm>
            <a:off x="15051768" y="3174344"/>
            <a:ext cx="4445" cy="3810"/>
          </a:xfrm>
          <a:custGeom>
            <a:avLst/>
            <a:gdLst/>
            <a:ahLst/>
            <a:cxnLst/>
            <a:rect l="l" t="t" r="r" b="b"/>
            <a:pathLst>
              <a:path w="4444" h="3810">
                <a:moveTo>
                  <a:pt x="0" y="3703"/>
                </a:moveTo>
                <a:lnTo>
                  <a:pt x="955" y="3404"/>
                </a:lnTo>
                <a:lnTo>
                  <a:pt x="1971" y="3285"/>
                </a:lnTo>
                <a:lnTo>
                  <a:pt x="2926" y="2986"/>
                </a:lnTo>
                <a:lnTo>
                  <a:pt x="3046" y="2030"/>
                </a:lnTo>
                <a:lnTo>
                  <a:pt x="4360" y="537"/>
                </a:lnTo>
                <a:lnTo>
                  <a:pt x="3344" y="0"/>
                </a:lnTo>
                <a:close/>
              </a:path>
            </a:pathLst>
          </a:custGeom>
          <a:solidFill>
            <a:srgbClr val="E9613A"/>
          </a:solidFill>
        </p:spPr>
        <p:txBody>
          <a:bodyPr wrap="square" lIns="0" tIns="0" rIns="0" bIns="0" rtlCol="0"/>
          <a:lstStyle/>
          <a:p>
            <a:endParaRPr/>
          </a:p>
        </p:txBody>
      </p:sp>
      <p:grpSp>
        <p:nvGrpSpPr>
          <p:cNvPr id="213" name="object 213"/>
          <p:cNvGrpSpPr/>
          <p:nvPr/>
        </p:nvGrpSpPr>
        <p:grpSpPr>
          <a:xfrm>
            <a:off x="15230030" y="2096772"/>
            <a:ext cx="19685" cy="36195"/>
            <a:chOff x="15230030" y="2096772"/>
            <a:chExt cx="19685" cy="36195"/>
          </a:xfrm>
        </p:grpSpPr>
        <p:sp>
          <p:nvSpPr>
            <p:cNvPr id="214" name="object 214"/>
            <p:cNvSpPr/>
            <p:nvPr/>
          </p:nvSpPr>
          <p:spPr>
            <a:xfrm>
              <a:off x="15246659" y="2129269"/>
              <a:ext cx="3175" cy="3810"/>
            </a:xfrm>
            <a:custGeom>
              <a:avLst/>
              <a:gdLst/>
              <a:ahLst/>
              <a:cxnLst/>
              <a:rect l="l" t="t" r="r" b="b"/>
              <a:pathLst>
                <a:path w="3175" h="3810">
                  <a:moveTo>
                    <a:pt x="298" y="3662"/>
                  </a:moveTo>
                  <a:lnTo>
                    <a:pt x="0" y="1811"/>
                  </a:lnTo>
                  <a:lnTo>
                    <a:pt x="298" y="1751"/>
                  </a:lnTo>
                  <a:lnTo>
                    <a:pt x="1732" y="975"/>
                  </a:lnTo>
                  <a:lnTo>
                    <a:pt x="1640" y="0"/>
                  </a:lnTo>
                  <a:lnTo>
                    <a:pt x="2707" y="2433"/>
                  </a:lnTo>
                  <a:lnTo>
                    <a:pt x="298" y="3662"/>
                  </a:lnTo>
                  <a:close/>
                </a:path>
              </a:pathLst>
            </a:custGeom>
            <a:solidFill>
              <a:srgbClr val="E331A7"/>
            </a:solidFill>
          </p:spPr>
          <p:txBody>
            <a:bodyPr wrap="square" lIns="0" tIns="0" rIns="0" bIns="0" rtlCol="0"/>
            <a:lstStyle/>
            <a:p>
              <a:endParaRPr/>
            </a:p>
          </p:txBody>
        </p:sp>
        <p:sp>
          <p:nvSpPr>
            <p:cNvPr id="215" name="object 215"/>
            <p:cNvSpPr/>
            <p:nvPr/>
          </p:nvSpPr>
          <p:spPr>
            <a:xfrm>
              <a:off x="15230030" y="2096772"/>
              <a:ext cx="1905" cy="4445"/>
            </a:xfrm>
            <a:custGeom>
              <a:avLst/>
              <a:gdLst/>
              <a:ahLst/>
              <a:cxnLst/>
              <a:rect l="l" t="t" r="r" b="b"/>
              <a:pathLst>
                <a:path w="1905" h="4444">
                  <a:moveTo>
                    <a:pt x="1762" y="2951"/>
                  </a:moveTo>
                  <a:lnTo>
                    <a:pt x="171" y="2951"/>
                  </a:lnTo>
                  <a:lnTo>
                    <a:pt x="204" y="1517"/>
                  </a:lnTo>
                  <a:lnTo>
                    <a:pt x="0" y="0"/>
                  </a:lnTo>
                  <a:lnTo>
                    <a:pt x="1762" y="2951"/>
                  </a:lnTo>
                  <a:close/>
                </a:path>
                <a:path w="1905" h="4444">
                  <a:moveTo>
                    <a:pt x="162" y="3362"/>
                  </a:moveTo>
                  <a:lnTo>
                    <a:pt x="154" y="3727"/>
                  </a:lnTo>
                  <a:lnTo>
                    <a:pt x="170" y="3010"/>
                  </a:lnTo>
                  <a:lnTo>
                    <a:pt x="162" y="3362"/>
                  </a:lnTo>
                  <a:close/>
                </a:path>
                <a:path w="1905" h="4444">
                  <a:moveTo>
                    <a:pt x="154" y="3727"/>
                  </a:moveTo>
                  <a:lnTo>
                    <a:pt x="144" y="4145"/>
                  </a:lnTo>
                  <a:lnTo>
                    <a:pt x="162" y="3362"/>
                  </a:lnTo>
                  <a:lnTo>
                    <a:pt x="154" y="3727"/>
                  </a:lnTo>
                  <a:close/>
                </a:path>
              </a:pathLst>
            </a:custGeom>
            <a:solidFill>
              <a:srgbClr val="DD2FB0"/>
            </a:solidFill>
          </p:spPr>
          <p:txBody>
            <a:bodyPr wrap="square" lIns="0" tIns="0" rIns="0" bIns="0" rtlCol="0"/>
            <a:lstStyle/>
            <a:p>
              <a:endParaRPr/>
            </a:p>
          </p:txBody>
        </p:sp>
      </p:grpSp>
      <p:sp>
        <p:nvSpPr>
          <p:cNvPr id="216" name="object 216"/>
          <p:cNvSpPr/>
          <p:nvPr/>
        </p:nvSpPr>
        <p:spPr>
          <a:xfrm>
            <a:off x="15291156" y="2525812"/>
            <a:ext cx="3175" cy="3175"/>
          </a:xfrm>
          <a:custGeom>
            <a:avLst/>
            <a:gdLst/>
            <a:ahLst/>
            <a:cxnLst/>
            <a:rect l="l" t="t" r="r" b="b"/>
            <a:pathLst>
              <a:path w="3175" h="3175">
                <a:moveTo>
                  <a:pt x="0" y="2935"/>
                </a:moveTo>
                <a:lnTo>
                  <a:pt x="2615" y="0"/>
                </a:lnTo>
                <a:lnTo>
                  <a:pt x="2621" y="1972"/>
                </a:lnTo>
                <a:lnTo>
                  <a:pt x="0" y="2935"/>
                </a:lnTo>
                <a:close/>
              </a:path>
            </a:pathLst>
          </a:custGeom>
          <a:solidFill>
            <a:srgbClr val="E83361"/>
          </a:solidFill>
        </p:spPr>
        <p:txBody>
          <a:bodyPr wrap="square" lIns="0" tIns="0" rIns="0" bIns="0" rtlCol="0"/>
          <a:lstStyle/>
          <a:p>
            <a:endParaRPr/>
          </a:p>
        </p:txBody>
      </p:sp>
      <p:sp>
        <p:nvSpPr>
          <p:cNvPr id="217" name="object 217"/>
          <p:cNvSpPr/>
          <p:nvPr/>
        </p:nvSpPr>
        <p:spPr>
          <a:xfrm>
            <a:off x="15096683" y="1981223"/>
            <a:ext cx="3810" cy="3175"/>
          </a:xfrm>
          <a:custGeom>
            <a:avLst/>
            <a:gdLst/>
            <a:ahLst/>
            <a:cxnLst/>
            <a:rect l="l" t="t" r="r" b="b"/>
            <a:pathLst>
              <a:path w="3809" h="3175">
                <a:moveTo>
                  <a:pt x="3344" y="2926"/>
                </a:moveTo>
                <a:lnTo>
                  <a:pt x="1911" y="2150"/>
                </a:lnTo>
                <a:lnTo>
                  <a:pt x="0" y="2209"/>
                </a:lnTo>
                <a:lnTo>
                  <a:pt x="716" y="0"/>
                </a:lnTo>
                <a:lnTo>
                  <a:pt x="1493" y="358"/>
                </a:lnTo>
                <a:lnTo>
                  <a:pt x="2330" y="475"/>
                </a:lnTo>
                <a:lnTo>
                  <a:pt x="2913" y="744"/>
                </a:lnTo>
                <a:lnTo>
                  <a:pt x="3344" y="2926"/>
                </a:lnTo>
                <a:close/>
              </a:path>
            </a:pathLst>
          </a:custGeom>
          <a:solidFill>
            <a:srgbClr val="CC2BC8"/>
          </a:solidFill>
        </p:spPr>
        <p:txBody>
          <a:bodyPr wrap="square" lIns="0" tIns="0" rIns="0" bIns="0" rtlCol="0"/>
          <a:lstStyle/>
          <a:p>
            <a:endParaRPr/>
          </a:p>
        </p:txBody>
      </p:sp>
      <p:sp>
        <p:nvSpPr>
          <p:cNvPr id="218" name="object 218"/>
          <p:cNvSpPr/>
          <p:nvPr/>
        </p:nvSpPr>
        <p:spPr>
          <a:xfrm>
            <a:off x="15291754" y="2517518"/>
            <a:ext cx="2540" cy="3810"/>
          </a:xfrm>
          <a:custGeom>
            <a:avLst/>
            <a:gdLst/>
            <a:ahLst/>
            <a:cxnLst/>
            <a:rect l="l" t="t" r="r" b="b"/>
            <a:pathLst>
              <a:path w="2540" h="3810">
                <a:moveTo>
                  <a:pt x="2003" y="3395"/>
                </a:moveTo>
                <a:lnTo>
                  <a:pt x="358" y="2747"/>
                </a:lnTo>
                <a:lnTo>
                  <a:pt x="0" y="0"/>
                </a:lnTo>
                <a:lnTo>
                  <a:pt x="1995" y="511"/>
                </a:lnTo>
                <a:lnTo>
                  <a:pt x="2003" y="3395"/>
                </a:lnTo>
                <a:close/>
              </a:path>
            </a:pathLst>
          </a:custGeom>
          <a:solidFill>
            <a:srgbClr val="E83361"/>
          </a:solidFill>
        </p:spPr>
        <p:txBody>
          <a:bodyPr wrap="square" lIns="0" tIns="0" rIns="0" bIns="0" rtlCol="0"/>
          <a:lstStyle/>
          <a:p>
            <a:endParaRPr/>
          </a:p>
        </p:txBody>
      </p:sp>
      <p:sp>
        <p:nvSpPr>
          <p:cNvPr id="219" name="object 219"/>
          <p:cNvSpPr/>
          <p:nvPr/>
        </p:nvSpPr>
        <p:spPr>
          <a:xfrm>
            <a:off x="15247853" y="2132484"/>
            <a:ext cx="3175" cy="1905"/>
          </a:xfrm>
          <a:custGeom>
            <a:avLst/>
            <a:gdLst/>
            <a:ahLst/>
            <a:cxnLst/>
            <a:rect l="l" t="t" r="r" b="b"/>
            <a:pathLst>
              <a:path w="3175" h="1905">
                <a:moveTo>
                  <a:pt x="2649" y="1811"/>
                </a:moveTo>
                <a:lnTo>
                  <a:pt x="0" y="1582"/>
                </a:lnTo>
                <a:lnTo>
                  <a:pt x="1855" y="0"/>
                </a:lnTo>
                <a:lnTo>
                  <a:pt x="2649" y="1811"/>
                </a:lnTo>
                <a:close/>
              </a:path>
            </a:pathLst>
          </a:custGeom>
          <a:solidFill>
            <a:srgbClr val="E331A7"/>
          </a:solidFill>
        </p:spPr>
        <p:txBody>
          <a:bodyPr wrap="square" lIns="0" tIns="0" rIns="0" bIns="0" rtlCol="0"/>
          <a:lstStyle/>
          <a:p>
            <a:endParaRPr/>
          </a:p>
        </p:txBody>
      </p:sp>
      <p:sp>
        <p:nvSpPr>
          <p:cNvPr id="220" name="object 220"/>
          <p:cNvSpPr/>
          <p:nvPr/>
        </p:nvSpPr>
        <p:spPr>
          <a:xfrm>
            <a:off x="15291754" y="2532211"/>
            <a:ext cx="2540" cy="3810"/>
          </a:xfrm>
          <a:custGeom>
            <a:avLst/>
            <a:gdLst/>
            <a:ahLst/>
            <a:cxnLst/>
            <a:rect l="l" t="t" r="r" b="b"/>
            <a:pathLst>
              <a:path w="2540" h="3810">
                <a:moveTo>
                  <a:pt x="0" y="3464"/>
                </a:moveTo>
                <a:lnTo>
                  <a:pt x="119" y="0"/>
                </a:lnTo>
                <a:lnTo>
                  <a:pt x="2038" y="570"/>
                </a:lnTo>
                <a:lnTo>
                  <a:pt x="2045" y="2939"/>
                </a:lnTo>
                <a:lnTo>
                  <a:pt x="0" y="3464"/>
                </a:lnTo>
                <a:close/>
              </a:path>
            </a:pathLst>
          </a:custGeom>
          <a:solidFill>
            <a:srgbClr val="E83361"/>
          </a:solidFill>
        </p:spPr>
        <p:txBody>
          <a:bodyPr wrap="square" lIns="0" tIns="0" rIns="0" bIns="0" rtlCol="0"/>
          <a:lstStyle/>
          <a:p>
            <a:endParaRPr/>
          </a:p>
        </p:txBody>
      </p:sp>
      <p:sp>
        <p:nvSpPr>
          <p:cNvPr id="221" name="object 221"/>
          <p:cNvSpPr/>
          <p:nvPr/>
        </p:nvSpPr>
        <p:spPr>
          <a:xfrm>
            <a:off x="15151572" y="2015089"/>
            <a:ext cx="5715" cy="6350"/>
          </a:xfrm>
          <a:custGeom>
            <a:avLst/>
            <a:gdLst/>
            <a:ahLst/>
            <a:cxnLst/>
            <a:rect l="l" t="t" r="r" b="b"/>
            <a:pathLst>
              <a:path w="5715" h="6350">
                <a:moveTo>
                  <a:pt x="4001" y="3088"/>
                </a:moveTo>
                <a:lnTo>
                  <a:pt x="0" y="0"/>
                </a:lnTo>
                <a:lnTo>
                  <a:pt x="3236" y="781"/>
                </a:lnTo>
                <a:lnTo>
                  <a:pt x="4040" y="1381"/>
                </a:lnTo>
                <a:lnTo>
                  <a:pt x="4001" y="3088"/>
                </a:lnTo>
                <a:close/>
              </a:path>
              <a:path w="5715" h="6350">
                <a:moveTo>
                  <a:pt x="5494" y="4240"/>
                </a:moveTo>
                <a:lnTo>
                  <a:pt x="4001" y="4240"/>
                </a:lnTo>
                <a:lnTo>
                  <a:pt x="4001" y="3088"/>
                </a:lnTo>
                <a:lnTo>
                  <a:pt x="5494" y="4240"/>
                </a:lnTo>
                <a:close/>
              </a:path>
              <a:path w="5715" h="6350">
                <a:moveTo>
                  <a:pt x="4001" y="5853"/>
                </a:moveTo>
                <a:lnTo>
                  <a:pt x="2926" y="5853"/>
                </a:lnTo>
                <a:lnTo>
                  <a:pt x="2030" y="5315"/>
                </a:lnTo>
                <a:lnTo>
                  <a:pt x="4001" y="5315"/>
                </a:lnTo>
                <a:lnTo>
                  <a:pt x="4001" y="5853"/>
                </a:lnTo>
                <a:close/>
              </a:path>
            </a:pathLst>
          </a:custGeom>
          <a:solidFill>
            <a:srgbClr val="D82EBD"/>
          </a:solidFill>
        </p:spPr>
        <p:txBody>
          <a:bodyPr wrap="square" lIns="0" tIns="0" rIns="0" bIns="0" rtlCol="0"/>
          <a:lstStyle/>
          <a:p>
            <a:endParaRPr/>
          </a:p>
        </p:txBody>
      </p:sp>
      <p:sp>
        <p:nvSpPr>
          <p:cNvPr id="222" name="object 222"/>
          <p:cNvSpPr/>
          <p:nvPr/>
        </p:nvSpPr>
        <p:spPr>
          <a:xfrm>
            <a:off x="14961102" y="3194950"/>
            <a:ext cx="3810" cy="2540"/>
          </a:xfrm>
          <a:custGeom>
            <a:avLst/>
            <a:gdLst/>
            <a:ahLst/>
            <a:cxnLst/>
            <a:rect l="l" t="t" r="r" b="b"/>
            <a:pathLst>
              <a:path w="3809" h="2539">
                <a:moveTo>
                  <a:pt x="3046" y="1971"/>
                </a:moveTo>
                <a:lnTo>
                  <a:pt x="1194" y="1433"/>
                </a:lnTo>
                <a:lnTo>
                  <a:pt x="0" y="1493"/>
                </a:lnTo>
                <a:lnTo>
                  <a:pt x="1075" y="0"/>
                </a:lnTo>
                <a:lnTo>
                  <a:pt x="2628" y="776"/>
                </a:lnTo>
                <a:lnTo>
                  <a:pt x="3703" y="776"/>
                </a:lnTo>
                <a:lnTo>
                  <a:pt x="3046" y="1971"/>
                </a:lnTo>
                <a:close/>
              </a:path>
            </a:pathLst>
          </a:custGeom>
          <a:solidFill>
            <a:srgbClr val="ED8336"/>
          </a:solidFill>
        </p:spPr>
        <p:txBody>
          <a:bodyPr wrap="square" lIns="0" tIns="0" rIns="0" bIns="0" rtlCol="0"/>
          <a:lstStyle/>
          <a:p>
            <a:endParaRPr/>
          </a:p>
        </p:txBody>
      </p:sp>
      <p:sp>
        <p:nvSpPr>
          <p:cNvPr id="223" name="object 223"/>
          <p:cNvSpPr/>
          <p:nvPr/>
        </p:nvSpPr>
        <p:spPr>
          <a:xfrm>
            <a:off x="15291874" y="2636556"/>
            <a:ext cx="2540" cy="2540"/>
          </a:xfrm>
          <a:custGeom>
            <a:avLst/>
            <a:gdLst/>
            <a:ahLst/>
            <a:cxnLst/>
            <a:rect l="l" t="t" r="r" b="b"/>
            <a:pathLst>
              <a:path w="2540" h="2539">
                <a:moveTo>
                  <a:pt x="2038" y="2333"/>
                </a:moveTo>
                <a:lnTo>
                  <a:pt x="0" y="1672"/>
                </a:lnTo>
                <a:lnTo>
                  <a:pt x="477" y="238"/>
                </a:lnTo>
                <a:lnTo>
                  <a:pt x="1134" y="0"/>
                </a:lnTo>
                <a:lnTo>
                  <a:pt x="2038" y="803"/>
                </a:lnTo>
                <a:lnTo>
                  <a:pt x="2038" y="2333"/>
                </a:lnTo>
                <a:close/>
              </a:path>
            </a:pathLst>
          </a:custGeom>
          <a:solidFill>
            <a:srgbClr val="E43266"/>
          </a:solidFill>
        </p:spPr>
        <p:txBody>
          <a:bodyPr wrap="square" lIns="0" tIns="0" rIns="0" bIns="0" rtlCol="0"/>
          <a:lstStyle/>
          <a:p>
            <a:endParaRPr/>
          </a:p>
        </p:txBody>
      </p:sp>
      <p:sp>
        <p:nvSpPr>
          <p:cNvPr id="224" name="object 224"/>
          <p:cNvSpPr/>
          <p:nvPr/>
        </p:nvSpPr>
        <p:spPr>
          <a:xfrm>
            <a:off x="15290679" y="2339005"/>
            <a:ext cx="635" cy="1270"/>
          </a:xfrm>
          <a:custGeom>
            <a:avLst/>
            <a:gdLst/>
            <a:ahLst/>
            <a:cxnLst/>
            <a:rect l="l" t="t" r="r" b="b"/>
            <a:pathLst>
              <a:path w="634" h="1269">
                <a:moveTo>
                  <a:pt x="292" y="1103"/>
                </a:moveTo>
                <a:lnTo>
                  <a:pt x="0" y="942"/>
                </a:lnTo>
                <a:lnTo>
                  <a:pt x="243" y="0"/>
                </a:lnTo>
                <a:lnTo>
                  <a:pt x="292" y="1103"/>
                </a:lnTo>
                <a:close/>
              </a:path>
            </a:pathLst>
          </a:custGeom>
          <a:solidFill>
            <a:srgbClr val="E8337C"/>
          </a:solidFill>
        </p:spPr>
        <p:txBody>
          <a:bodyPr wrap="square" lIns="0" tIns="0" rIns="0" bIns="0" rtlCol="0"/>
          <a:lstStyle/>
          <a:p>
            <a:endParaRPr/>
          </a:p>
        </p:txBody>
      </p:sp>
      <p:sp>
        <p:nvSpPr>
          <p:cNvPr id="225" name="object 225"/>
          <p:cNvSpPr/>
          <p:nvPr/>
        </p:nvSpPr>
        <p:spPr>
          <a:xfrm>
            <a:off x="14035321" y="2858384"/>
            <a:ext cx="1270" cy="3810"/>
          </a:xfrm>
          <a:custGeom>
            <a:avLst/>
            <a:gdLst/>
            <a:ahLst/>
            <a:cxnLst/>
            <a:rect l="l" t="t" r="r" b="b"/>
            <a:pathLst>
              <a:path w="1269" h="3810">
                <a:moveTo>
                  <a:pt x="716" y="3225"/>
                </a:moveTo>
                <a:lnTo>
                  <a:pt x="119" y="1552"/>
                </a:lnTo>
                <a:lnTo>
                  <a:pt x="0" y="0"/>
                </a:lnTo>
                <a:lnTo>
                  <a:pt x="1194" y="657"/>
                </a:lnTo>
                <a:lnTo>
                  <a:pt x="716" y="2508"/>
                </a:lnTo>
                <a:lnTo>
                  <a:pt x="716" y="3225"/>
                </a:lnTo>
                <a:close/>
              </a:path>
            </a:pathLst>
          </a:custGeom>
          <a:solidFill>
            <a:srgbClr val="E7662A"/>
          </a:solidFill>
        </p:spPr>
        <p:txBody>
          <a:bodyPr wrap="square" lIns="0" tIns="0" rIns="0" bIns="0" rtlCol="0"/>
          <a:lstStyle/>
          <a:p>
            <a:endParaRPr/>
          </a:p>
        </p:txBody>
      </p:sp>
      <p:sp>
        <p:nvSpPr>
          <p:cNvPr id="226" name="object 226"/>
          <p:cNvSpPr/>
          <p:nvPr/>
        </p:nvSpPr>
        <p:spPr>
          <a:xfrm>
            <a:off x="14958175" y="1944670"/>
            <a:ext cx="3810" cy="1905"/>
          </a:xfrm>
          <a:custGeom>
            <a:avLst/>
            <a:gdLst/>
            <a:ahLst/>
            <a:cxnLst/>
            <a:rect l="l" t="t" r="r" b="b"/>
            <a:pathLst>
              <a:path w="3809" h="1905">
                <a:moveTo>
                  <a:pt x="657" y="1612"/>
                </a:moveTo>
                <a:lnTo>
                  <a:pt x="0" y="477"/>
                </a:lnTo>
                <a:lnTo>
                  <a:pt x="1194" y="537"/>
                </a:lnTo>
                <a:lnTo>
                  <a:pt x="3046" y="0"/>
                </a:lnTo>
                <a:lnTo>
                  <a:pt x="3703" y="1194"/>
                </a:lnTo>
                <a:lnTo>
                  <a:pt x="2508" y="1194"/>
                </a:lnTo>
                <a:lnTo>
                  <a:pt x="657" y="1612"/>
                </a:lnTo>
                <a:close/>
              </a:path>
            </a:pathLst>
          </a:custGeom>
          <a:solidFill>
            <a:srgbClr val="B926D9"/>
          </a:solidFill>
        </p:spPr>
        <p:txBody>
          <a:bodyPr wrap="square" lIns="0" tIns="0" rIns="0" bIns="0" rtlCol="0"/>
          <a:lstStyle/>
          <a:p>
            <a:endParaRPr/>
          </a:p>
        </p:txBody>
      </p:sp>
      <p:grpSp>
        <p:nvGrpSpPr>
          <p:cNvPr id="227" name="object 227"/>
          <p:cNvGrpSpPr/>
          <p:nvPr/>
        </p:nvGrpSpPr>
        <p:grpSpPr>
          <a:xfrm>
            <a:off x="14864641" y="3198832"/>
            <a:ext cx="21590" cy="3175"/>
            <a:chOff x="14864641" y="3198832"/>
            <a:chExt cx="21590" cy="3175"/>
          </a:xfrm>
        </p:grpSpPr>
        <p:sp>
          <p:nvSpPr>
            <p:cNvPr id="228" name="object 228"/>
            <p:cNvSpPr/>
            <p:nvPr/>
          </p:nvSpPr>
          <p:spPr>
            <a:xfrm>
              <a:off x="14883097" y="3198832"/>
              <a:ext cx="3175" cy="2540"/>
            </a:xfrm>
            <a:custGeom>
              <a:avLst/>
              <a:gdLst/>
              <a:ahLst/>
              <a:cxnLst/>
              <a:rect l="l" t="t" r="r" b="b"/>
              <a:pathLst>
                <a:path w="3175" h="2539">
                  <a:moveTo>
                    <a:pt x="2209" y="2090"/>
                  </a:moveTo>
                  <a:lnTo>
                    <a:pt x="0" y="2090"/>
                  </a:lnTo>
                  <a:lnTo>
                    <a:pt x="716" y="597"/>
                  </a:lnTo>
                  <a:lnTo>
                    <a:pt x="1075" y="836"/>
                  </a:lnTo>
                  <a:lnTo>
                    <a:pt x="2687" y="0"/>
                  </a:lnTo>
                  <a:lnTo>
                    <a:pt x="2209" y="2090"/>
                  </a:lnTo>
                  <a:close/>
                </a:path>
              </a:pathLst>
            </a:custGeom>
            <a:solidFill>
              <a:srgbClr val="F09A38"/>
            </a:solidFill>
          </p:spPr>
          <p:txBody>
            <a:bodyPr wrap="square" lIns="0" tIns="0" rIns="0" bIns="0" rtlCol="0"/>
            <a:lstStyle/>
            <a:p>
              <a:endParaRPr/>
            </a:p>
          </p:txBody>
        </p:sp>
        <p:sp>
          <p:nvSpPr>
            <p:cNvPr id="229" name="object 229"/>
            <p:cNvSpPr/>
            <p:nvPr/>
          </p:nvSpPr>
          <p:spPr>
            <a:xfrm>
              <a:off x="14864641" y="3199609"/>
              <a:ext cx="3175" cy="2540"/>
            </a:xfrm>
            <a:custGeom>
              <a:avLst/>
              <a:gdLst/>
              <a:ahLst/>
              <a:cxnLst/>
              <a:rect l="l" t="t" r="r" b="b"/>
              <a:pathLst>
                <a:path w="3175" h="2539">
                  <a:moveTo>
                    <a:pt x="2926" y="2030"/>
                  </a:moveTo>
                  <a:lnTo>
                    <a:pt x="0" y="2030"/>
                  </a:lnTo>
                  <a:lnTo>
                    <a:pt x="1254" y="597"/>
                  </a:lnTo>
                  <a:lnTo>
                    <a:pt x="2209" y="0"/>
                  </a:lnTo>
                  <a:lnTo>
                    <a:pt x="2926" y="2030"/>
                  </a:lnTo>
                  <a:close/>
                </a:path>
              </a:pathLst>
            </a:custGeom>
            <a:solidFill>
              <a:srgbClr val="F1A63B"/>
            </a:solidFill>
          </p:spPr>
          <p:txBody>
            <a:bodyPr wrap="square" lIns="0" tIns="0" rIns="0" bIns="0" rtlCol="0"/>
            <a:lstStyle/>
            <a:p>
              <a:endParaRPr/>
            </a:p>
          </p:txBody>
        </p:sp>
      </p:grpSp>
      <p:grpSp>
        <p:nvGrpSpPr>
          <p:cNvPr id="230" name="object 230"/>
          <p:cNvGrpSpPr/>
          <p:nvPr/>
        </p:nvGrpSpPr>
        <p:grpSpPr>
          <a:xfrm>
            <a:off x="14733539" y="1939234"/>
            <a:ext cx="22860" cy="2540"/>
            <a:chOff x="14733539" y="1939234"/>
            <a:chExt cx="22860" cy="2540"/>
          </a:xfrm>
        </p:grpSpPr>
        <p:sp>
          <p:nvSpPr>
            <p:cNvPr id="231" name="object 231"/>
            <p:cNvSpPr/>
            <p:nvPr/>
          </p:nvSpPr>
          <p:spPr>
            <a:xfrm>
              <a:off x="14753787" y="1939234"/>
              <a:ext cx="3175" cy="2540"/>
            </a:xfrm>
            <a:custGeom>
              <a:avLst/>
              <a:gdLst/>
              <a:ahLst/>
              <a:cxnLst/>
              <a:rect l="l" t="t" r="r" b="b"/>
              <a:pathLst>
                <a:path w="3175" h="2539">
                  <a:moveTo>
                    <a:pt x="0" y="2389"/>
                  </a:moveTo>
                  <a:lnTo>
                    <a:pt x="358" y="0"/>
                  </a:lnTo>
                  <a:lnTo>
                    <a:pt x="2568" y="0"/>
                  </a:lnTo>
                  <a:lnTo>
                    <a:pt x="1791" y="1851"/>
                  </a:lnTo>
                  <a:lnTo>
                    <a:pt x="0" y="2389"/>
                  </a:lnTo>
                  <a:close/>
                </a:path>
              </a:pathLst>
            </a:custGeom>
            <a:solidFill>
              <a:srgbClr val="941DDA"/>
            </a:solidFill>
          </p:spPr>
          <p:txBody>
            <a:bodyPr wrap="square" lIns="0" tIns="0" rIns="0" bIns="0" rtlCol="0"/>
            <a:lstStyle/>
            <a:p>
              <a:endParaRPr/>
            </a:p>
          </p:txBody>
        </p:sp>
        <p:sp>
          <p:nvSpPr>
            <p:cNvPr id="232" name="object 232"/>
            <p:cNvSpPr/>
            <p:nvPr/>
          </p:nvSpPr>
          <p:spPr>
            <a:xfrm>
              <a:off x="14733539" y="1939234"/>
              <a:ext cx="1905" cy="2540"/>
            </a:xfrm>
            <a:custGeom>
              <a:avLst/>
              <a:gdLst/>
              <a:ahLst/>
              <a:cxnLst/>
              <a:rect l="l" t="t" r="r" b="b"/>
              <a:pathLst>
                <a:path w="1905" h="2539">
                  <a:moveTo>
                    <a:pt x="1493" y="2209"/>
                  </a:moveTo>
                  <a:lnTo>
                    <a:pt x="418" y="2030"/>
                  </a:lnTo>
                  <a:lnTo>
                    <a:pt x="119" y="955"/>
                  </a:lnTo>
                  <a:lnTo>
                    <a:pt x="0" y="0"/>
                  </a:lnTo>
                  <a:lnTo>
                    <a:pt x="1493" y="0"/>
                  </a:lnTo>
                  <a:lnTo>
                    <a:pt x="1493" y="2209"/>
                  </a:lnTo>
                  <a:close/>
                </a:path>
              </a:pathLst>
            </a:custGeom>
            <a:solidFill>
              <a:srgbClr val="8F1CD9"/>
            </a:solidFill>
          </p:spPr>
          <p:txBody>
            <a:bodyPr wrap="square" lIns="0" tIns="0" rIns="0" bIns="0" rtlCol="0"/>
            <a:lstStyle/>
            <a:p>
              <a:endParaRPr/>
            </a:p>
          </p:txBody>
        </p:sp>
      </p:grpSp>
      <p:sp>
        <p:nvSpPr>
          <p:cNvPr id="233" name="object 233"/>
          <p:cNvSpPr/>
          <p:nvPr/>
        </p:nvSpPr>
        <p:spPr>
          <a:xfrm>
            <a:off x="14735032" y="3200684"/>
            <a:ext cx="3175" cy="2540"/>
          </a:xfrm>
          <a:custGeom>
            <a:avLst/>
            <a:gdLst/>
            <a:ahLst/>
            <a:cxnLst/>
            <a:rect l="l" t="t" r="r" b="b"/>
            <a:pathLst>
              <a:path w="3175" h="2539">
                <a:moveTo>
                  <a:pt x="2209" y="2389"/>
                </a:moveTo>
                <a:lnTo>
                  <a:pt x="0" y="2389"/>
                </a:lnTo>
                <a:lnTo>
                  <a:pt x="776" y="537"/>
                </a:lnTo>
                <a:lnTo>
                  <a:pt x="2568" y="0"/>
                </a:lnTo>
                <a:lnTo>
                  <a:pt x="2209" y="2389"/>
                </a:lnTo>
                <a:close/>
              </a:path>
            </a:pathLst>
          </a:custGeom>
          <a:solidFill>
            <a:srgbClr val="F5C644"/>
          </a:solidFill>
        </p:spPr>
        <p:txBody>
          <a:bodyPr wrap="square" lIns="0" tIns="0" rIns="0" bIns="0" rtlCol="0"/>
          <a:lstStyle/>
          <a:p>
            <a:endParaRPr/>
          </a:p>
        </p:txBody>
      </p:sp>
      <p:sp>
        <p:nvSpPr>
          <p:cNvPr id="234" name="object 234"/>
          <p:cNvSpPr/>
          <p:nvPr/>
        </p:nvSpPr>
        <p:spPr>
          <a:xfrm>
            <a:off x="14582838" y="3155238"/>
            <a:ext cx="50165" cy="38735"/>
          </a:xfrm>
          <a:custGeom>
            <a:avLst/>
            <a:gdLst/>
            <a:ahLst/>
            <a:cxnLst/>
            <a:rect l="l" t="t" r="r" b="b"/>
            <a:pathLst>
              <a:path w="50165" h="38735">
                <a:moveTo>
                  <a:pt x="6985" y="4064"/>
                </a:moveTo>
                <a:lnTo>
                  <a:pt x="4064" y="0"/>
                </a:lnTo>
                <a:lnTo>
                  <a:pt x="4483" y="4533"/>
                </a:lnTo>
                <a:lnTo>
                  <a:pt x="3403" y="2095"/>
                </a:lnTo>
                <a:lnTo>
                  <a:pt x="2743" y="2387"/>
                </a:lnTo>
                <a:lnTo>
                  <a:pt x="2565" y="2501"/>
                </a:lnTo>
                <a:lnTo>
                  <a:pt x="0" y="5499"/>
                </a:lnTo>
                <a:lnTo>
                  <a:pt x="419" y="5918"/>
                </a:lnTo>
                <a:lnTo>
                  <a:pt x="4660" y="7467"/>
                </a:lnTo>
                <a:lnTo>
                  <a:pt x="3708" y="5549"/>
                </a:lnTo>
                <a:lnTo>
                  <a:pt x="5016" y="4660"/>
                </a:lnTo>
                <a:lnTo>
                  <a:pt x="5321" y="4419"/>
                </a:lnTo>
                <a:lnTo>
                  <a:pt x="6451" y="5321"/>
                </a:lnTo>
                <a:lnTo>
                  <a:pt x="6985" y="4064"/>
                </a:lnTo>
                <a:close/>
              </a:path>
              <a:path w="50165" h="38735">
                <a:moveTo>
                  <a:pt x="22098" y="15709"/>
                </a:moveTo>
                <a:lnTo>
                  <a:pt x="21082" y="14757"/>
                </a:lnTo>
                <a:lnTo>
                  <a:pt x="18999" y="15290"/>
                </a:lnTo>
                <a:lnTo>
                  <a:pt x="16725" y="14808"/>
                </a:lnTo>
                <a:lnTo>
                  <a:pt x="15951" y="17322"/>
                </a:lnTo>
                <a:lnTo>
                  <a:pt x="17145" y="19596"/>
                </a:lnTo>
                <a:lnTo>
                  <a:pt x="22098" y="15709"/>
                </a:lnTo>
                <a:close/>
              </a:path>
              <a:path w="50165" h="38735">
                <a:moveTo>
                  <a:pt x="24066" y="8242"/>
                </a:moveTo>
                <a:lnTo>
                  <a:pt x="21323" y="9017"/>
                </a:lnTo>
                <a:lnTo>
                  <a:pt x="19354" y="7289"/>
                </a:lnTo>
                <a:lnTo>
                  <a:pt x="17983" y="5372"/>
                </a:lnTo>
                <a:lnTo>
                  <a:pt x="16484" y="4660"/>
                </a:lnTo>
                <a:lnTo>
                  <a:pt x="15468" y="5016"/>
                </a:lnTo>
                <a:lnTo>
                  <a:pt x="15887" y="6629"/>
                </a:lnTo>
                <a:lnTo>
                  <a:pt x="22517" y="11760"/>
                </a:lnTo>
                <a:lnTo>
                  <a:pt x="24066" y="8242"/>
                </a:lnTo>
                <a:close/>
              </a:path>
              <a:path w="50165" h="38735">
                <a:moveTo>
                  <a:pt x="38963" y="15887"/>
                </a:moveTo>
                <a:lnTo>
                  <a:pt x="38709" y="15887"/>
                </a:lnTo>
                <a:lnTo>
                  <a:pt x="37630" y="16548"/>
                </a:lnTo>
                <a:lnTo>
                  <a:pt x="37388" y="15887"/>
                </a:lnTo>
                <a:lnTo>
                  <a:pt x="37274" y="11823"/>
                </a:lnTo>
                <a:lnTo>
                  <a:pt x="35623" y="11823"/>
                </a:lnTo>
                <a:lnTo>
                  <a:pt x="36791" y="14211"/>
                </a:lnTo>
                <a:lnTo>
                  <a:pt x="35394" y="14630"/>
                </a:lnTo>
                <a:lnTo>
                  <a:pt x="35052" y="14630"/>
                </a:lnTo>
                <a:lnTo>
                  <a:pt x="35001" y="14211"/>
                </a:lnTo>
                <a:lnTo>
                  <a:pt x="34912" y="13500"/>
                </a:lnTo>
                <a:lnTo>
                  <a:pt x="33147" y="9080"/>
                </a:lnTo>
                <a:lnTo>
                  <a:pt x="29921" y="10337"/>
                </a:lnTo>
                <a:lnTo>
                  <a:pt x="31483" y="12420"/>
                </a:lnTo>
                <a:lnTo>
                  <a:pt x="31407" y="12725"/>
                </a:lnTo>
                <a:lnTo>
                  <a:pt x="31242" y="13500"/>
                </a:lnTo>
                <a:lnTo>
                  <a:pt x="31115" y="14211"/>
                </a:lnTo>
                <a:lnTo>
                  <a:pt x="29425" y="15468"/>
                </a:lnTo>
                <a:lnTo>
                  <a:pt x="29146" y="15468"/>
                </a:lnTo>
                <a:lnTo>
                  <a:pt x="30226" y="16548"/>
                </a:lnTo>
                <a:lnTo>
                  <a:pt x="30581" y="16776"/>
                </a:lnTo>
                <a:lnTo>
                  <a:pt x="32080" y="15113"/>
                </a:lnTo>
                <a:lnTo>
                  <a:pt x="33566" y="14630"/>
                </a:lnTo>
                <a:lnTo>
                  <a:pt x="34582" y="14935"/>
                </a:lnTo>
                <a:lnTo>
                  <a:pt x="34963" y="14693"/>
                </a:lnTo>
                <a:lnTo>
                  <a:pt x="35077" y="14935"/>
                </a:lnTo>
                <a:lnTo>
                  <a:pt x="34340" y="15468"/>
                </a:lnTo>
                <a:lnTo>
                  <a:pt x="34290" y="16776"/>
                </a:lnTo>
                <a:lnTo>
                  <a:pt x="37566" y="18034"/>
                </a:lnTo>
                <a:lnTo>
                  <a:pt x="38900" y="16776"/>
                </a:lnTo>
                <a:lnTo>
                  <a:pt x="38747" y="16776"/>
                </a:lnTo>
                <a:lnTo>
                  <a:pt x="38798" y="16548"/>
                </a:lnTo>
                <a:lnTo>
                  <a:pt x="38963" y="15887"/>
                </a:lnTo>
                <a:close/>
              </a:path>
              <a:path w="50165" h="38735">
                <a:moveTo>
                  <a:pt x="50050" y="35839"/>
                </a:moveTo>
                <a:lnTo>
                  <a:pt x="47840" y="30403"/>
                </a:lnTo>
                <a:lnTo>
                  <a:pt x="46888" y="30162"/>
                </a:lnTo>
                <a:lnTo>
                  <a:pt x="45212" y="32258"/>
                </a:lnTo>
                <a:lnTo>
                  <a:pt x="47599" y="38163"/>
                </a:lnTo>
                <a:lnTo>
                  <a:pt x="49809" y="36080"/>
                </a:lnTo>
                <a:lnTo>
                  <a:pt x="50050" y="35839"/>
                </a:lnTo>
                <a:close/>
              </a:path>
            </a:pathLst>
          </a:custGeom>
          <a:solidFill>
            <a:srgbClr val="F6D548"/>
          </a:solidFill>
        </p:spPr>
        <p:txBody>
          <a:bodyPr wrap="square" lIns="0" tIns="0" rIns="0" bIns="0" rtlCol="0"/>
          <a:lstStyle/>
          <a:p>
            <a:endParaRPr/>
          </a:p>
        </p:txBody>
      </p:sp>
      <p:sp>
        <p:nvSpPr>
          <p:cNvPr id="235" name="object 235"/>
          <p:cNvSpPr/>
          <p:nvPr/>
        </p:nvSpPr>
        <p:spPr>
          <a:xfrm>
            <a:off x="14463927" y="3094249"/>
            <a:ext cx="5080" cy="3810"/>
          </a:xfrm>
          <a:custGeom>
            <a:avLst/>
            <a:gdLst/>
            <a:ahLst/>
            <a:cxnLst/>
            <a:rect l="l" t="t" r="r" b="b"/>
            <a:pathLst>
              <a:path w="5080" h="3810">
                <a:moveTo>
                  <a:pt x="3703" y="3523"/>
                </a:moveTo>
                <a:lnTo>
                  <a:pt x="1493" y="2807"/>
                </a:lnTo>
                <a:lnTo>
                  <a:pt x="0" y="597"/>
                </a:lnTo>
                <a:lnTo>
                  <a:pt x="3225" y="597"/>
                </a:lnTo>
                <a:lnTo>
                  <a:pt x="4778" y="0"/>
                </a:lnTo>
                <a:lnTo>
                  <a:pt x="3703" y="3523"/>
                </a:lnTo>
                <a:close/>
              </a:path>
            </a:pathLst>
          </a:custGeom>
          <a:solidFill>
            <a:srgbClr val="F5CA45"/>
          </a:solidFill>
        </p:spPr>
        <p:txBody>
          <a:bodyPr wrap="square" lIns="0" tIns="0" rIns="0" bIns="0" rtlCol="0"/>
          <a:lstStyle/>
          <a:p>
            <a:endParaRPr/>
          </a:p>
        </p:txBody>
      </p:sp>
      <p:sp>
        <p:nvSpPr>
          <p:cNvPr id="236" name="object 236"/>
          <p:cNvSpPr/>
          <p:nvPr/>
        </p:nvSpPr>
        <p:spPr>
          <a:xfrm>
            <a:off x="14578964" y="3155112"/>
            <a:ext cx="5715" cy="3810"/>
          </a:xfrm>
          <a:custGeom>
            <a:avLst/>
            <a:gdLst/>
            <a:ahLst/>
            <a:cxnLst/>
            <a:rect l="l" t="t" r="r" b="b"/>
            <a:pathLst>
              <a:path w="5715" h="3810">
                <a:moveTo>
                  <a:pt x="657" y="3762"/>
                </a:moveTo>
                <a:lnTo>
                  <a:pt x="0" y="2150"/>
                </a:lnTo>
                <a:lnTo>
                  <a:pt x="3404" y="0"/>
                </a:lnTo>
                <a:lnTo>
                  <a:pt x="4300" y="836"/>
                </a:lnTo>
                <a:lnTo>
                  <a:pt x="5554" y="1971"/>
                </a:lnTo>
                <a:lnTo>
                  <a:pt x="1493" y="3643"/>
                </a:lnTo>
                <a:lnTo>
                  <a:pt x="657" y="3762"/>
                </a:lnTo>
                <a:close/>
              </a:path>
            </a:pathLst>
          </a:custGeom>
          <a:solidFill>
            <a:srgbClr val="F6D548"/>
          </a:solidFill>
        </p:spPr>
        <p:txBody>
          <a:bodyPr wrap="square" lIns="0" tIns="0" rIns="0" bIns="0" rtlCol="0"/>
          <a:lstStyle/>
          <a:p>
            <a:endParaRPr/>
          </a:p>
        </p:txBody>
      </p:sp>
      <p:sp>
        <p:nvSpPr>
          <p:cNvPr id="237" name="object 237"/>
          <p:cNvSpPr/>
          <p:nvPr/>
        </p:nvSpPr>
        <p:spPr>
          <a:xfrm>
            <a:off x="14458553" y="3094787"/>
            <a:ext cx="5080" cy="3810"/>
          </a:xfrm>
          <a:custGeom>
            <a:avLst/>
            <a:gdLst/>
            <a:ahLst/>
            <a:cxnLst/>
            <a:rect l="l" t="t" r="r" b="b"/>
            <a:pathLst>
              <a:path w="5080" h="3810">
                <a:moveTo>
                  <a:pt x="1373" y="3703"/>
                </a:moveTo>
                <a:lnTo>
                  <a:pt x="1015" y="2986"/>
                </a:lnTo>
                <a:lnTo>
                  <a:pt x="0" y="1075"/>
                </a:lnTo>
                <a:lnTo>
                  <a:pt x="298" y="776"/>
                </a:lnTo>
                <a:lnTo>
                  <a:pt x="3583" y="0"/>
                </a:lnTo>
                <a:lnTo>
                  <a:pt x="4957" y="1672"/>
                </a:lnTo>
                <a:lnTo>
                  <a:pt x="3046" y="1612"/>
                </a:lnTo>
                <a:lnTo>
                  <a:pt x="1732" y="1493"/>
                </a:lnTo>
                <a:lnTo>
                  <a:pt x="1552" y="1612"/>
                </a:lnTo>
                <a:lnTo>
                  <a:pt x="2508" y="2807"/>
                </a:lnTo>
                <a:lnTo>
                  <a:pt x="2508" y="2986"/>
                </a:lnTo>
                <a:lnTo>
                  <a:pt x="1612" y="3165"/>
                </a:lnTo>
                <a:lnTo>
                  <a:pt x="1373" y="3703"/>
                </a:lnTo>
                <a:close/>
              </a:path>
            </a:pathLst>
          </a:custGeom>
          <a:solidFill>
            <a:srgbClr val="F5CA45"/>
          </a:solidFill>
        </p:spPr>
        <p:txBody>
          <a:bodyPr wrap="square" lIns="0" tIns="0" rIns="0" bIns="0" rtlCol="0"/>
          <a:lstStyle/>
          <a:p>
            <a:endParaRPr/>
          </a:p>
        </p:txBody>
      </p:sp>
      <p:sp>
        <p:nvSpPr>
          <p:cNvPr id="238" name="object 238"/>
          <p:cNvSpPr/>
          <p:nvPr/>
        </p:nvSpPr>
        <p:spPr>
          <a:xfrm>
            <a:off x="14621549" y="3174463"/>
            <a:ext cx="3810" cy="4445"/>
          </a:xfrm>
          <a:custGeom>
            <a:avLst/>
            <a:gdLst/>
            <a:ahLst/>
            <a:cxnLst/>
            <a:rect l="l" t="t" r="r" b="b"/>
            <a:pathLst>
              <a:path w="3809" h="4444">
                <a:moveTo>
                  <a:pt x="0" y="4300"/>
                </a:moveTo>
                <a:lnTo>
                  <a:pt x="716" y="1791"/>
                </a:lnTo>
                <a:lnTo>
                  <a:pt x="1134" y="0"/>
                </a:lnTo>
                <a:lnTo>
                  <a:pt x="3703" y="1373"/>
                </a:lnTo>
                <a:lnTo>
                  <a:pt x="0" y="4300"/>
                </a:lnTo>
                <a:close/>
              </a:path>
            </a:pathLst>
          </a:custGeom>
          <a:solidFill>
            <a:srgbClr val="F6D548"/>
          </a:solidFill>
        </p:spPr>
        <p:txBody>
          <a:bodyPr wrap="square" lIns="0" tIns="0" rIns="0" bIns="0" rtlCol="0"/>
          <a:lstStyle/>
          <a:p>
            <a:endParaRPr/>
          </a:p>
        </p:txBody>
      </p:sp>
      <p:sp>
        <p:nvSpPr>
          <p:cNvPr id="239" name="object 239"/>
          <p:cNvSpPr/>
          <p:nvPr/>
        </p:nvSpPr>
        <p:spPr>
          <a:xfrm>
            <a:off x="14563971" y="3150811"/>
            <a:ext cx="3810" cy="4445"/>
          </a:xfrm>
          <a:custGeom>
            <a:avLst/>
            <a:gdLst/>
            <a:ahLst/>
            <a:cxnLst/>
            <a:rect l="l" t="t" r="r" b="b"/>
            <a:pathLst>
              <a:path w="3809" h="4444">
                <a:moveTo>
                  <a:pt x="1732" y="4300"/>
                </a:moveTo>
                <a:lnTo>
                  <a:pt x="0" y="2150"/>
                </a:lnTo>
                <a:lnTo>
                  <a:pt x="1672" y="0"/>
                </a:lnTo>
                <a:lnTo>
                  <a:pt x="2926" y="0"/>
                </a:lnTo>
                <a:lnTo>
                  <a:pt x="3643" y="2448"/>
                </a:lnTo>
                <a:lnTo>
                  <a:pt x="3105" y="2926"/>
                </a:lnTo>
                <a:lnTo>
                  <a:pt x="1732" y="4300"/>
                </a:lnTo>
                <a:close/>
              </a:path>
            </a:pathLst>
          </a:custGeom>
          <a:solidFill>
            <a:srgbClr val="F6D548"/>
          </a:solidFill>
        </p:spPr>
        <p:txBody>
          <a:bodyPr wrap="square" lIns="0" tIns="0" rIns="0" bIns="0" rtlCol="0"/>
          <a:lstStyle/>
          <a:p>
            <a:endParaRPr/>
          </a:p>
        </p:txBody>
      </p:sp>
      <p:sp>
        <p:nvSpPr>
          <p:cNvPr id="240" name="object 240"/>
          <p:cNvSpPr/>
          <p:nvPr/>
        </p:nvSpPr>
        <p:spPr>
          <a:xfrm>
            <a:off x="14375524" y="3108235"/>
            <a:ext cx="27305" cy="11430"/>
          </a:xfrm>
          <a:custGeom>
            <a:avLst/>
            <a:gdLst/>
            <a:ahLst/>
            <a:cxnLst/>
            <a:rect l="l" t="t" r="r" b="b"/>
            <a:pathLst>
              <a:path w="27305" h="11430">
                <a:moveTo>
                  <a:pt x="2565" y="9131"/>
                </a:moveTo>
                <a:lnTo>
                  <a:pt x="1549" y="8712"/>
                </a:lnTo>
                <a:lnTo>
                  <a:pt x="1371" y="8890"/>
                </a:lnTo>
                <a:lnTo>
                  <a:pt x="0" y="8293"/>
                </a:lnTo>
                <a:lnTo>
                  <a:pt x="63" y="9080"/>
                </a:lnTo>
                <a:lnTo>
                  <a:pt x="2273" y="10922"/>
                </a:lnTo>
                <a:lnTo>
                  <a:pt x="2095" y="10388"/>
                </a:lnTo>
                <a:lnTo>
                  <a:pt x="2565" y="9131"/>
                </a:lnTo>
                <a:close/>
              </a:path>
              <a:path w="27305" h="11430">
                <a:moveTo>
                  <a:pt x="27292" y="3517"/>
                </a:moveTo>
                <a:lnTo>
                  <a:pt x="26695" y="1549"/>
                </a:lnTo>
                <a:lnTo>
                  <a:pt x="25742" y="0"/>
                </a:lnTo>
                <a:lnTo>
                  <a:pt x="25806" y="2806"/>
                </a:lnTo>
                <a:lnTo>
                  <a:pt x="26695" y="3225"/>
                </a:lnTo>
                <a:lnTo>
                  <a:pt x="26098" y="3098"/>
                </a:lnTo>
                <a:lnTo>
                  <a:pt x="27292" y="3517"/>
                </a:lnTo>
                <a:close/>
              </a:path>
            </a:pathLst>
          </a:custGeom>
          <a:solidFill>
            <a:srgbClr val="F5CA45"/>
          </a:solidFill>
        </p:spPr>
        <p:txBody>
          <a:bodyPr wrap="square" lIns="0" tIns="0" rIns="0" bIns="0" rtlCol="0"/>
          <a:lstStyle/>
          <a:p>
            <a:endParaRPr/>
          </a:p>
        </p:txBody>
      </p:sp>
      <p:sp>
        <p:nvSpPr>
          <p:cNvPr id="241" name="object 241"/>
          <p:cNvSpPr/>
          <p:nvPr/>
        </p:nvSpPr>
        <p:spPr>
          <a:xfrm>
            <a:off x="14507159" y="3144722"/>
            <a:ext cx="12700" cy="11430"/>
          </a:xfrm>
          <a:custGeom>
            <a:avLst/>
            <a:gdLst/>
            <a:ahLst/>
            <a:cxnLst/>
            <a:rect l="l" t="t" r="r" b="b"/>
            <a:pathLst>
              <a:path w="12700" h="11430">
                <a:moveTo>
                  <a:pt x="7835" y="3225"/>
                </a:moveTo>
                <a:lnTo>
                  <a:pt x="7594" y="2032"/>
                </a:lnTo>
                <a:lnTo>
                  <a:pt x="7048" y="838"/>
                </a:lnTo>
                <a:lnTo>
                  <a:pt x="6096" y="1676"/>
                </a:lnTo>
                <a:lnTo>
                  <a:pt x="5562" y="1371"/>
                </a:lnTo>
                <a:lnTo>
                  <a:pt x="5257" y="1257"/>
                </a:lnTo>
                <a:lnTo>
                  <a:pt x="5740" y="0"/>
                </a:lnTo>
                <a:lnTo>
                  <a:pt x="5080" y="241"/>
                </a:lnTo>
                <a:lnTo>
                  <a:pt x="3708" y="1079"/>
                </a:lnTo>
                <a:lnTo>
                  <a:pt x="4241" y="2806"/>
                </a:lnTo>
                <a:lnTo>
                  <a:pt x="3594" y="3949"/>
                </a:lnTo>
                <a:lnTo>
                  <a:pt x="3111" y="4724"/>
                </a:lnTo>
                <a:lnTo>
                  <a:pt x="1917" y="3644"/>
                </a:lnTo>
                <a:lnTo>
                  <a:pt x="1257" y="4965"/>
                </a:lnTo>
                <a:lnTo>
                  <a:pt x="0" y="7353"/>
                </a:lnTo>
                <a:lnTo>
                  <a:pt x="7708" y="11290"/>
                </a:lnTo>
                <a:lnTo>
                  <a:pt x="4660" y="4597"/>
                </a:lnTo>
                <a:lnTo>
                  <a:pt x="7594" y="5321"/>
                </a:lnTo>
                <a:lnTo>
                  <a:pt x="7835" y="4000"/>
                </a:lnTo>
                <a:lnTo>
                  <a:pt x="6337" y="4902"/>
                </a:lnTo>
                <a:lnTo>
                  <a:pt x="5740" y="4178"/>
                </a:lnTo>
                <a:lnTo>
                  <a:pt x="7835" y="3225"/>
                </a:lnTo>
                <a:close/>
              </a:path>
              <a:path w="12700" h="11430">
                <a:moveTo>
                  <a:pt x="12369" y="3822"/>
                </a:moveTo>
                <a:lnTo>
                  <a:pt x="10160" y="2451"/>
                </a:lnTo>
                <a:lnTo>
                  <a:pt x="8064" y="3225"/>
                </a:lnTo>
                <a:lnTo>
                  <a:pt x="9029" y="5613"/>
                </a:lnTo>
                <a:lnTo>
                  <a:pt x="8661" y="6159"/>
                </a:lnTo>
                <a:lnTo>
                  <a:pt x="8191" y="6934"/>
                </a:lnTo>
                <a:lnTo>
                  <a:pt x="6273" y="6273"/>
                </a:lnTo>
                <a:lnTo>
                  <a:pt x="6870" y="8305"/>
                </a:lnTo>
                <a:lnTo>
                  <a:pt x="7886" y="8547"/>
                </a:lnTo>
                <a:lnTo>
                  <a:pt x="11239" y="8305"/>
                </a:lnTo>
                <a:lnTo>
                  <a:pt x="11239" y="6985"/>
                </a:lnTo>
                <a:lnTo>
                  <a:pt x="10045" y="6337"/>
                </a:lnTo>
                <a:lnTo>
                  <a:pt x="9855" y="5613"/>
                </a:lnTo>
                <a:lnTo>
                  <a:pt x="9626" y="4368"/>
                </a:lnTo>
                <a:lnTo>
                  <a:pt x="12369" y="3822"/>
                </a:lnTo>
                <a:close/>
              </a:path>
            </a:pathLst>
          </a:custGeom>
          <a:solidFill>
            <a:srgbClr val="F5CD45"/>
          </a:solidFill>
        </p:spPr>
        <p:txBody>
          <a:bodyPr wrap="square" lIns="0" tIns="0" rIns="0" bIns="0" rtlCol="0"/>
          <a:lstStyle/>
          <a:p>
            <a:endParaRPr/>
          </a:p>
        </p:txBody>
      </p:sp>
      <p:sp>
        <p:nvSpPr>
          <p:cNvPr id="242" name="object 242"/>
          <p:cNvSpPr/>
          <p:nvPr/>
        </p:nvSpPr>
        <p:spPr>
          <a:xfrm>
            <a:off x="14366213" y="3189097"/>
            <a:ext cx="5715" cy="6985"/>
          </a:xfrm>
          <a:custGeom>
            <a:avLst/>
            <a:gdLst/>
            <a:ahLst/>
            <a:cxnLst/>
            <a:rect l="l" t="t" r="r" b="b"/>
            <a:pathLst>
              <a:path w="5715" h="6985">
                <a:moveTo>
                  <a:pt x="0" y="6868"/>
                </a:moveTo>
                <a:lnTo>
                  <a:pt x="1493" y="0"/>
                </a:lnTo>
                <a:lnTo>
                  <a:pt x="2389" y="0"/>
                </a:lnTo>
                <a:lnTo>
                  <a:pt x="5315" y="59"/>
                </a:lnTo>
                <a:lnTo>
                  <a:pt x="2030" y="5196"/>
                </a:lnTo>
                <a:lnTo>
                  <a:pt x="2747" y="6629"/>
                </a:lnTo>
                <a:lnTo>
                  <a:pt x="0" y="6868"/>
                </a:lnTo>
                <a:close/>
              </a:path>
            </a:pathLst>
          </a:custGeom>
          <a:solidFill>
            <a:srgbClr val="F5CD45"/>
          </a:solidFill>
        </p:spPr>
        <p:txBody>
          <a:bodyPr wrap="square" lIns="0" tIns="0" rIns="0" bIns="0" rtlCol="0"/>
          <a:lstStyle/>
          <a:p>
            <a:endParaRPr/>
          </a:p>
        </p:txBody>
      </p:sp>
      <p:sp>
        <p:nvSpPr>
          <p:cNvPr id="243" name="object 243"/>
          <p:cNvSpPr/>
          <p:nvPr/>
        </p:nvSpPr>
        <p:spPr>
          <a:xfrm>
            <a:off x="14427911" y="3148367"/>
            <a:ext cx="52705" cy="4445"/>
          </a:xfrm>
          <a:custGeom>
            <a:avLst/>
            <a:gdLst/>
            <a:ahLst/>
            <a:cxnLst/>
            <a:rect l="l" t="t" r="r" b="b"/>
            <a:pathLst>
              <a:path w="52705" h="4444">
                <a:moveTo>
                  <a:pt x="5791" y="4419"/>
                </a:moveTo>
                <a:lnTo>
                  <a:pt x="5130" y="1727"/>
                </a:lnTo>
                <a:lnTo>
                  <a:pt x="3035" y="2806"/>
                </a:lnTo>
                <a:lnTo>
                  <a:pt x="2082" y="901"/>
                </a:lnTo>
                <a:lnTo>
                  <a:pt x="0" y="1016"/>
                </a:lnTo>
                <a:lnTo>
                  <a:pt x="0" y="3225"/>
                </a:lnTo>
                <a:lnTo>
                  <a:pt x="1422" y="2209"/>
                </a:lnTo>
                <a:lnTo>
                  <a:pt x="5791" y="4419"/>
                </a:lnTo>
                <a:close/>
              </a:path>
              <a:path w="52705" h="4444">
                <a:moveTo>
                  <a:pt x="52260" y="2451"/>
                </a:moveTo>
                <a:lnTo>
                  <a:pt x="51536" y="241"/>
                </a:lnTo>
                <a:lnTo>
                  <a:pt x="50165" y="0"/>
                </a:lnTo>
                <a:lnTo>
                  <a:pt x="49085" y="1130"/>
                </a:lnTo>
                <a:lnTo>
                  <a:pt x="49326" y="2451"/>
                </a:lnTo>
                <a:lnTo>
                  <a:pt x="52260" y="2451"/>
                </a:lnTo>
                <a:close/>
              </a:path>
            </a:pathLst>
          </a:custGeom>
          <a:solidFill>
            <a:srgbClr val="F5CD45"/>
          </a:solidFill>
        </p:spPr>
        <p:txBody>
          <a:bodyPr wrap="square" lIns="0" tIns="0" rIns="0" bIns="0" rtlCol="0"/>
          <a:lstStyle/>
          <a:p>
            <a:endParaRPr/>
          </a:p>
        </p:txBody>
      </p:sp>
      <p:sp>
        <p:nvSpPr>
          <p:cNvPr id="244" name="object 244"/>
          <p:cNvSpPr/>
          <p:nvPr/>
        </p:nvSpPr>
        <p:spPr>
          <a:xfrm>
            <a:off x="14360121" y="3189037"/>
            <a:ext cx="3810" cy="3810"/>
          </a:xfrm>
          <a:custGeom>
            <a:avLst/>
            <a:gdLst/>
            <a:ahLst/>
            <a:cxnLst/>
            <a:rect l="l" t="t" r="r" b="b"/>
            <a:pathLst>
              <a:path w="3809" h="3810">
                <a:moveTo>
                  <a:pt x="2150" y="3762"/>
                </a:moveTo>
                <a:lnTo>
                  <a:pt x="0" y="1552"/>
                </a:lnTo>
                <a:lnTo>
                  <a:pt x="1433" y="0"/>
                </a:lnTo>
                <a:lnTo>
                  <a:pt x="3643" y="2209"/>
                </a:lnTo>
                <a:lnTo>
                  <a:pt x="2926" y="2986"/>
                </a:lnTo>
                <a:lnTo>
                  <a:pt x="2150" y="3762"/>
                </a:lnTo>
                <a:close/>
              </a:path>
            </a:pathLst>
          </a:custGeom>
          <a:solidFill>
            <a:srgbClr val="F5CD45"/>
          </a:solidFill>
        </p:spPr>
        <p:txBody>
          <a:bodyPr wrap="square" lIns="0" tIns="0" rIns="0" bIns="0" rtlCol="0"/>
          <a:lstStyle/>
          <a:p>
            <a:endParaRPr/>
          </a:p>
        </p:txBody>
      </p:sp>
      <p:sp>
        <p:nvSpPr>
          <p:cNvPr id="245" name="object 245"/>
          <p:cNvSpPr/>
          <p:nvPr/>
        </p:nvSpPr>
        <p:spPr>
          <a:xfrm>
            <a:off x="14412383" y="3156486"/>
            <a:ext cx="2540" cy="4445"/>
          </a:xfrm>
          <a:custGeom>
            <a:avLst/>
            <a:gdLst/>
            <a:ahLst/>
            <a:cxnLst/>
            <a:rect l="l" t="t" r="r" b="b"/>
            <a:pathLst>
              <a:path w="2540" h="4444">
                <a:moveTo>
                  <a:pt x="2209" y="3882"/>
                </a:moveTo>
                <a:lnTo>
                  <a:pt x="0" y="2030"/>
                </a:lnTo>
                <a:lnTo>
                  <a:pt x="1373" y="0"/>
                </a:lnTo>
                <a:lnTo>
                  <a:pt x="2448" y="1732"/>
                </a:lnTo>
                <a:lnTo>
                  <a:pt x="2209" y="3882"/>
                </a:lnTo>
                <a:close/>
              </a:path>
            </a:pathLst>
          </a:custGeom>
          <a:solidFill>
            <a:srgbClr val="F5CD45"/>
          </a:solidFill>
        </p:spPr>
        <p:txBody>
          <a:bodyPr wrap="square" lIns="0" tIns="0" rIns="0" bIns="0" rtlCol="0"/>
          <a:lstStyle/>
          <a:p>
            <a:endParaRPr/>
          </a:p>
        </p:txBody>
      </p:sp>
      <p:sp>
        <p:nvSpPr>
          <p:cNvPr id="246" name="object 246"/>
          <p:cNvSpPr/>
          <p:nvPr/>
        </p:nvSpPr>
        <p:spPr>
          <a:xfrm>
            <a:off x="14491940" y="3148422"/>
            <a:ext cx="2540" cy="1905"/>
          </a:xfrm>
          <a:custGeom>
            <a:avLst/>
            <a:gdLst/>
            <a:ahLst/>
            <a:cxnLst/>
            <a:rect l="l" t="t" r="r" b="b"/>
            <a:pathLst>
              <a:path w="2540" h="1905">
                <a:moveTo>
                  <a:pt x="2209" y="1672"/>
                </a:moveTo>
                <a:lnTo>
                  <a:pt x="0" y="1672"/>
                </a:lnTo>
                <a:lnTo>
                  <a:pt x="238" y="597"/>
                </a:lnTo>
                <a:lnTo>
                  <a:pt x="1194" y="0"/>
                </a:lnTo>
                <a:lnTo>
                  <a:pt x="2209" y="238"/>
                </a:lnTo>
                <a:close/>
              </a:path>
            </a:pathLst>
          </a:custGeom>
          <a:solidFill>
            <a:srgbClr val="F5CD45"/>
          </a:solidFill>
        </p:spPr>
        <p:txBody>
          <a:bodyPr wrap="square" lIns="0" tIns="0" rIns="0" bIns="0" rtlCol="0"/>
          <a:lstStyle/>
          <a:p>
            <a:endParaRPr/>
          </a:p>
        </p:txBody>
      </p:sp>
      <p:sp>
        <p:nvSpPr>
          <p:cNvPr id="247" name="object 247"/>
          <p:cNvSpPr/>
          <p:nvPr/>
        </p:nvSpPr>
        <p:spPr>
          <a:xfrm>
            <a:off x="14421998" y="3152782"/>
            <a:ext cx="2540" cy="2540"/>
          </a:xfrm>
          <a:custGeom>
            <a:avLst/>
            <a:gdLst/>
            <a:ahLst/>
            <a:cxnLst/>
            <a:rect l="l" t="t" r="r" b="b"/>
            <a:pathLst>
              <a:path w="2540" h="2539">
                <a:moveTo>
                  <a:pt x="2209" y="2448"/>
                </a:moveTo>
                <a:lnTo>
                  <a:pt x="0" y="238"/>
                </a:lnTo>
                <a:lnTo>
                  <a:pt x="1314" y="0"/>
                </a:lnTo>
                <a:lnTo>
                  <a:pt x="2448" y="1075"/>
                </a:lnTo>
                <a:lnTo>
                  <a:pt x="2209" y="2448"/>
                </a:lnTo>
                <a:close/>
              </a:path>
            </a:pathLst>
          </a:custGeom>
          <a:solidFill>
            <a:srgbClr val="F5CD45"/>
          </a:solidFill>
        </p:spPr>
        <p:txBody>
          <a:bodyPr wrap="square" lIns="0" tIns="0" rIns="0" bIns="0" rtlCol="0"/>
          <a:lstStyle/>
          <a:p>
            <a:endParaRPr/>
          </a:p>
        </p:txBody>
      </p:sp>
      <p:grpSp>
        <p:nvGrpSpPr>
          <p:cNvPr id="248" name="object 248"/>
          <p:cNvGrpSpPr/>
          <p:nvPr/>
        </p:nvGrpSpPr>
        <p:grpSpPr>
          <a:xfrm>
            <a:off x="15179557" y="2581248"/>
            <a:ext cx="85090" cy="197485"/>
            <a:chOff x="15179557" y="2581248"/>
            <a:chExt cx="85090" cy="197485"/>
          </a:xfrm>
        </p:grpSpPr>
        <p:sp>
          <p:nvSpPr>
            <p:cNvPr id="249" name="object 249"/>
            <p:cNvSpPr/>
            <p:nvPr/>
          </p:nvSpPr>
          <p:spPr>
            <a:xfrm>
              <a:off x="15179557" y="2617443"/>
              <a:ext cx="57150" cy="161290"/>
            </a:xfrm>
            <a:custGeom>
              <a:avLst/>
              <a:gdLst/>
              <a:ahLst/>
              <a:cxnLst/>
              <a:rect l="l" t="t" r="r" b="b"/>
              <a:pathLst>
                <a:path w="57150" h="161289">
                  <a:moveTo>
                    <a:pt x="28279" y="7619"/>
                  </a:moveTo>
                  <a:lnTo>
                    <a:pt x="24516" y="5079"/>
                  </a:lnTo>
                  <a:lnTo>
                    <a:pt x="21649" y="0"/>
                  </a:lnTo>
                  <a:lnTo>
                    <a:pt x="27503" y="0"/>
                  </a:lnTo>
                  <a:lnTo>
                    <a:pt x="28876" y="1269"/>
                  </a:lnTo>
                  <a:lnTo>
                    <a:pt x="28100" y="3809"/>
                  </a:lnTo>
                  <a:lnTo>
                    <a:pt x="32341" y="5079"/>
                  </a:lnTo>
                  <a:lnTo>
                    <a:pt x="28846" y="5079"/>
                  </a:lnTo>
                  <a:lnTo>
                    <a:pt x="27562" y="6349"/>
                  </a:lnTo>
                  <a:lnTo>
                    <a:pt x="28279" y="7619"/>
                  </a:lnTo>
                  <a:close/>
                </a:path>
                <a:path w="57150" h="161289">
                  <a:moveTo>
                    <a:pt x="38731" y="5079"/>
                  </a:moveTo>
                  <a:lnTo>
                    <a:pt x="34670" y="5079"/>
                  </a:lnTo>
                  <a:lnTo>
                    <a:pt x="32759" y="2539"/>
                  </a:lnTo>
                  <a:lnTo>
                    <a:pt x="34670" y="0"/>
                  </a:lnTo>
                  <a:lnTo>
                    <a:pt x="37716" y="0"/>
                  </a:lnTo>
                  <a:lnTo>
                    <a:pt x="38253" y="2539"/>
                  </a:lnTo>
                  <a:lnTo>
                    <a:pt x="38731" y="5079"/>
                  </a:lnTo>
                  <a:close/>
                </a:path>
                <a:path w="57150" h="161289">
                  <a:moveTo>
                    <a:pt x="5523" y="10159"/>
                  </a:moveTo>
                  <a:lnTo>
                    <a:pt x="4089" y="10159"/>
                  </a:lnTo>
                  <a:lnTo>
                    <a:pt x="2596" y="8889"/>
                  </a:lnTo>
                  <a:lnTo>
                    <a:pt x="2596" y="7619"/>
                  </a:lnTo>
                  <a:lnTo>
                    <a:pt x="5642" y="7619"/>
                  </a:lnTo>
                  <a:lnTo>
                    <a:pt x="6478" y="6349"/>
                  </a:lnTo>
                  <a:lnTo>
                    <a:pt x="6120" y="5079"/>
                  </a:lnTo>
                  <a:lnTo>
                    <a:pt x="6419" y="5079"/>
                  </a:lnTo>
                  <a:lnTo>
                    <a:pt x="10958" y="6349"/>
                  </a:lnTo>
                  <a:lnTo>
                    <a:pt x="12750" y="6349"/>
                  </a:lnTo>
                  <a:lnTo>
                    <a:pt x="12431" y="8889"/>
                  </a:lnTo>
                  <a:lnTo>
                    <a:pt x="6239" y="8889"/>
                  </a:lnTo>
                  <a:lnTo>
                    <a:pt x="5523" y="10159"/>
                  </a:lnTo>
                  <a:close/>
                </a:path>
                <a:path w="57150" h="161289">
                  <a:moveTo>
                    <a:pt x="12451" y="6349"/>
                  </a:moveTo>
                  <a:lnTo>
                    <a:pt x="10958" y="6349"/>
                  </a:lnTo>
                  <a:lnTo>
                    <a:pt x="12153" y="5079"/>
                  </a:lnTo>
                  <a:lnTo>
                    <a:pt x="12451" y="6349"/>
                  </a:lnTo>
                  <a:close/>
                </a:path>
                <a:path w="57150" h="161289">
                  <a:moveTo>
                    <a:pt x="24332" y="7619"/>
                  </a:moveTo>
                  <a:lnTo>
                    <a:pt x="23740" y="7619"/>
                  </a:lnTo>
                  <a:lnTo>
                    <a:pt x="24516" y="5079"/>
                  </a:lnTo>
                  <a:lnTo>
                    <a:pt x="24424" y="6349"/>
                  </a:lnTo>
                  <a:lnTo>
                    <a:pt x="24332" y="7619"/>
                  </a:lnTo>
                  <a:close/>
                </a:path>
                <a:path w="57150" h="161289">
                  <a:moveTo>
                    <a:pt x="31982" y="7619"/>
                  </a:moveTo>
                  <a:lnTo>
                    <a:pt x="30668" y="7619"/>
                  </a:lnTo>
                  <a:lnTo>
                    <a:pt x="30131" y="5079"/>
                  </a:lnTo>
                  <a:lnTo>
                    <a:pt x="40045" y="5079"/>
                  </a:lnTo>
                  <a:lnTo>
                    <a:pt x="39921" y="6349"/>
                  </a:lnTo>
                  <a:lnTo>
                    <a:pt x="33893" y="6349"/>
                  </a:lnTo>
                  <a:lnTo>
                    <a:pt x="31982" y="7619"/>
                  </a:lnTo>
                  <a:close/>
                </a:path>
                <a:path w="57150" h="161289">
                  <a:moveTo>
                    <a:pt x="24755" y="15239"/>
                  </a:moveTo>
                  <a:lnTo>
                    <a:pt x="21171" y="15239"/>
                  </a:lnTo>
                  <a:lnTo>
                    <a:pt x="19783" y="12878"/>
                  </a:lnTo>
                  <a:lnTo>
                    <a:pt x="19678" y="12699"/>
                  </a:lnTo>
                  <a:lnTo>
                    <a:pt x="23202" y="11429"/>
                  </a:lnTo>
                  <a:lnTo>
                    <a:pt x="23919" y="10159"/>
                  </a:lnTo>
                  <a:lnTo>
                    <a:pt x="19917" y="8889"/>
                  </a:lnTo>
                  <a:lnTo>
                    <a:pt x="19499" y="8889"/>
                  </a:lnTo>
                  <a:lnTo>
                    <a:pt x="20216" y="6349"/>
                  </a:lnTo>
                  <a:lnTo>
                    <a:pt x="20395" y="6349"/>
                  </a:lnTo>
                  <a:lnTo>
                    <a:pt x="23740" y="7619"/>
                  </a:lnTo>
                  <a:lnTo>
                    <a:pt x="24332" y="7619"/>
                  </a:lnTo>
                  <a:lnTo>
                    <a:pt x="24240" y="8889"/>
                  </a:lnTo>
                  <a:lnTo>
                    <a:pt x="24149" y="10159"/>
                  </a:lnTo>
                  <a:lnTo>
                    <a:pt x="24057" y="11429"/>
                  </a:lnTo>
                  <a:lnTo>
                    <a:pt x="23978" y="12878"/>
                  </a:lnTo>
                  <a:lnTo>
                    <a:pt x="24755" y="15239"/>
                  </a:lnTo>
                  <a:close/>
                </a:path>
                <a:path w="57150" h="161289">
                  <a:moveTo>
                    <a:pt x="38552" y="12699"/>
                  </a:moveTo>
                  <a:lnTo>
                    <a:pt x="37759" y="11429"/>
                  </a:lnTo>
                  <a:lnTo>
                    <a:pt x="35028" y="6349"/>
                  </a:lnTo>
                  <a:lnTo>
                    <a:pt x="39921" y="6349"/>
                  </a:lnTo>
                  <a:lnTo>
                    <a:pt x="38731" y="11272"/>
                  </a:lnTo>
                  <a:lnTo>
                    <a:pt x="38693" y="11429"/>
                  </a:lnTo>
                  <a:lnTo>
                    <a:pt x="38552" y="12699"/>
                  </a:lnTo>
                  <a:close/>
                </a:path>
                <a:path w="57150" h="161289">
                  <a:moveTo>
                    <a:pt x="13467" y="15239"/>
                  </a:moveTo>
                  <a:lnTo>
                    <a:pt x="6538" y="15239"/>
                  </a:lnTo>
                  <a:lnTo>
                    <a:pt x="6455" y="12878"/>
                  </a:lnTo>
                  <a:lnTo>
                    <a:pt x="6359" y="11429"/>
                  </a:lnTo>
                  <a:lnTo>
                    <a:pt x="6239" y="8889"/>
                  </a:lnTo>
                  <a:lnTo>
                    <a:pt x="12431" y="8889"/>
                  </a:lnTo>
                  <a:lnTo>
                    <a:pt x="12067" y="11272"/>
                  </a:lnTo>
                  <a:lnTo>
                    <a:pt x="12043" y="11429"/>
                  </a:lnTo>
                  <a:lnTo>
                    <a:pt x="12511" y="12699"/>
                  </a:lnTo>
                  <a:lnTo>
                    <a:pt x="14183" y="12699"/>
                  </a:lnTo>
                  <a:lnTo>
                    <a:pt x="14422" y="13969"/>
                  </a:lnTo>
                  <a:lnTo>
                    <a:pt x="13467" y="15239"/>
                  </a:lnTo>
                  <a:close/>
                </a:path>
                <a:path w="57150" h="161289">
                  <a:moveTo>
                    <a:pt x="27477" y="18906"/>
                  </a:moveTo>
                  <a:lnTo>
                    <a:pt x="27247" y="18906"/>
                  </a:lnTo>
                  <a:lnTo>
                    <a:pt x="25711" y="17779"/>
                  </a:lnTo>
                  <a:lnTo>
                    <a:pt x="27562" y="17779"/>
                  </a:lnTo>
                  <a:lnTo>
                    <a:pt x="27562" y="13969"/>
                  </a:lnTo>
                  <a:lnTo>
                    <a:pt x="30429" y="13969"/>
                  </a:lnTo>
                  <a:lnTo>
                    <a:pt x="31564" y="12699"/>
                  </a:lnTo>
                  <a:lnTo>
                    <a:pt x="30310" y="8889"/>
                  </a:lnTo>
                  <a:lnTo>
                    <a:pt x="32699" y="8889"/>
                  </a:lnTo>
                  <a:lnTo>
                    <a:pt x="33651" y="11272"/>
                  </a:lnTo>
                  <a:lnTo>
                    <a:pt x="33714" y="11429"/>
                  </a:lnTo>
                  <a:lnTo>
                    <a:pt x="32430" y="13969"/>
                  </a:lnTo>
                  <a:lnTo>
                    <a:pt x="31916" y="15239"/>
                  </a:lnTo>
                  <a:lnTo>
                    <a:pt x="28040" y="15239"/>
                  </a:lnTo>
                  <a:lnTo>
                    <a:pt x="27764" y="17779"/>
                  </a:lnTo>
                  <a:lnTo>
                    <a:pt x="27477" y="18906"/>
                  </a:lnTo>
                  <a:close/>
                </a:path>
                <a:path w="57150" h="161289">
                  <a:moveTo>
                    <a:pt x="39996" y="12878"/>
                  </a:moveTo>
                  <a:lnTo>
                    <a:pt x="38538" y="12878"/>
                  </a:lnTo>
                  <a:lnTo>
                    <a:pt x="38442" y="12699"/>
                  </a:lnTo>
                  <a:lnTo>
                    <a:pt x="38652" y="11429"/>
                  </a:lnTo>
                  <a:lnTo>
                    <a:pt x="39926" y="8889"/>
                  </a:lnTo>
                  <a:lnTo>
                    <a:pt x="39996" y="12878"/>
                  </a:lnTo>
                  <a:close/>
                </a:path>
                <a:path w="57150" h="161289">
                  <a:moveTo>
                    <a:pt x="34670" y="17779"/>
                  </a:moveTo>
                  <a:lnTo>
                    <a:pt x="31146" y="17779"/>
                  </a:lnTo>
                  <a:lnTo>
                    <a:pt x="36760" y="10159"/>
                  </a:lnTo>
                  <a:lnTo>
                    <a:pt x="38015" y="12699"/>
                  </a:lnTo>
                  <a:lnTo>
                    <a:pt x="37477" y="12699"/>
                  </a:lnTo>
                  <a:lnTo>
                    <a:pt x="34849" y="16509"/>
                  </a:lnTo>
                  <a:lnTo>
                    <a:pt x="34670" y="17779"/>
                  </a:lnTo>
                  <a:close/>
                </a:path>
                <a:path w="57150" h="161289">
                  <a:moveTo>
                    <a:pt x="0" y="161289"/>
                  </a:moveTo>
                  <a:lnTo>
                    <a:pt x="110" y="157479"/>
                  </a:lnTo>
                  <a:lnTo>
                    <a:pt x="184" y="154939"/>
                  </a:lnTo>
                  <a:lnTo>
                    <a:pt x="294" y="151129"/>
                  </a:lnTo>
                  <a:lnTo>
                    <a:pt x="405" y="147319"/>
                  </a:lnTo>
                  <a:lnTo>
                    <a:pt x="515" y="143509"/>
                  </a:lnTo>
                  <a:lnTo>
                    <a:pt x="625" y="139699"/>
                  </a:lnTo>
                  <a:lnTo>
                    <a:pt x="680" y="137159"/>
                  </a:lnTo>
                  <a:lnTo>
                    <a:pt x="802" y="128269"/>
                  </a:lnTo>
                  <a:lnTo>
                    <a:pt x="924" y="119379"/>
                  </a:lnTo>
                  <a:lnTo>
                    <a:pt x="1046" y="110489"/>
                  </a:lnTo>
                  <a:lnTo>
                    <a:pt x="1169" y="101599"/>
                  </a:lnTo>
                  <a:lnTo>
                    <a:pt x="1292" y="82549"/>
                  </a:lnTo>
                  <a:lnTo>
                    <a:pt x="1415" y="12699"/>
                  </a:lnTo>
                  <a:lnTo>
                    <a:pt x="2297" y="12699"/>
                  </a:lnTo>
                  <a:lnTo>
                    <a:pt x="4687" y="11429"/>
                  </a:lnTo>
                  <a:lnTo>
                    <a:pt x="6538" y="15239"/>
                  </a:lnTo>
                  <a:lnTo>
                    <a:pt x="13467" y="15239"/>
                  </a:lnTo>
                  <a:lnTo>
                    <a:pt x="11555" y="17779"/>
                  </a:lnTo>
                  <a:lnTo>
                    <a:pt x="12085" y="18906"/>
                  </a:lnTo>
                  <a:lnTo>
                    <a:pt x="34332" y="18906"/>
                  </a:lnTo>
                  <a:lnTo>
                    <a:pt x="34132" y="20319"/>
                  </a:lnTo>
                  <a:lnTo>
                    <a:pt x="37776" y="22859"/>
                  </a:lnTo>
                  <a:lnTo>
                    <a:pt x="37776" y="24129"/>
                  </a:lnTo>
                  <a:lnTo>
                    <a:pt x="34869" y="28883"/>
                  </a:lnTo>
                  <a:lnTo>
                    <a:pt x="34132" y="29209"/>
                  </a:lnTo>
                  <a:lnTo>
                    <a:pt x="31504" y="29209"/>
                  </a:lnTo>
                  <a:lnTo>
                    <a:pt x="29354" y="30479"/>
                  </a:lnTo>
                  <a:lnTo>
                    <a:pt x="27622" y="33019"/>
                  </a:lnTo>
                  <a:lnTo>
                    <a:pt x="28936" y="35559"/>
                  </a:lnTo>
                  <a:lnTo>
                    <a:pt x="29474" y="36829"/>
                  </a:lnTo>
                  <a:lnTo>
                    <a:pt x="31385" y="36829"/>
                  </a:lnTo>
                  <a:lnTo>
                    <a:pt x="31146" y="39369"/>
                  </a:lnTo>
                  <a:lnTo>
                    <a:pt x="30907" y="40639"/>
                  </a:lnTo>
                  <a:lnTo>
                    <a:pt x="26750" y="40639"/>
                  </a:lnTo>
                  <a:lnTo>
                    <a:pt x="25412" y="43179"/>
                  </a:lnTo>
                  <a:lnTo>
                    <a:pt x="25293" y="44449"/>
                  </a:lnTo>
                  <a:lnTo>
                    <a:pt x="25233" y="46989"/>
                  </a:lnTo>
                  <a:lnTo>
                    <a:pt x="27288" y="46989"/>
                  </a:lnTo>
                  <a:lnTo>
                    <a:pt x="28219" y="48259"/>
                  </a:lnTo>
                  <a:lnTo>
                    <a:pt x="24218" y="52069"/>
                  </a:lnTo>
                  <a:lnTo>
                    <a:pt x="27443" y="52069"/>
                  </a:lnTo>
                  <a:lnTo>
                    <a:pt x="26248" y="54609"/>
                  </a:lnTo>
                  <a:lnTo>
                    <a:pt x="23381" y="57149"/>
                  </a:lnTo>
                  <a:lnTo>
                    <a:pt x="26666" y="57149"/>
                  </a:lnTo>
                  <a:lnTo>
                    <a:pt x="26666" y="60959"/>
                  </a:lnTo>
                  <a:lnTo>
                    <a:pt x="21530" y="60959"/>
                  </a:lnTo>
                  <a:lnTo>
                    <a:pt x="22366" y="62229"/>
                  </a:lnTo>
                  <a:lnTo>
                    <a:pt x="26487" y="64769"/>
                  </a:lnTo>
                  <a:lnTo>
                    <a:pt x="28130" y="64769"/>
                  </a:lnTo>
                  <a:lnTo>
                    <a:pt x="28876" y="66039"/>
                  </a:lnTo>
                  <a:lnTo>
                    <a:pt x="22784" y="66039"/>
                  </a:lnTo>
                  <a:lnTo>
                    <a:pt x="26935" y="71119"/>
                  </a:lnTo>
                  <a:lnTo>
                    <a:pt x="24397" y="71119"/>
                  </a:lnTo>
                  <a:lnTo>
                    <a:pt x="24397" y="72389"/>
                  </a:lnTo>
                  <a:lnTo>
                    <a:pt x="26974" y="72389"/>
                  </a:lnTo>
                  <a:lnTo>
                    <a:pt x="27045" y="73659"/>
                  </a:lnTo>
                  <a:lnTo>
                    <a:pt x="25680" y="75922"/>
                  </a:lnTo>
                  <a:lnTo>
                    <a:pt x="38190" y="75922"/>
                  </a:lnTo>
                  <a:lnTo>
                    <a:pt x="18190" y="76430"/>
                  </a:lnTo>
                  <a:lnTo>
                    <a:pt x="25373" y="76430"/>
                  </a:lnTo>
                  <a:lnTo>
                    <a:pt x="23978" y="78739"/>
                  </a:lnTo>
                  <a:lnTo>
                    <a:pt x="24397" y="78739"/>
                  </a:lnTo>
                  <a:lnTo>
                    <a:pt x="27443" y="81279"/>
                  </a:lnTo>
                  <a:lnTo>
                    <a:pt x="27682" y="81279"/>
                  </a:lnTo>
                  <a:lnTo>
                    <a:pt x="26935" y="85089"/>
                  </a:lnTo>
                  <a:lnTo>
                    <a:pt x="30608" y="85089"/>
                  </a:lnTo>
                  <a:lnTo>
                    <a:pt x="28398" y="87629"/>
                  </a:lnTo>
                  <a:lnTo>
                    <a:pt x="28040" y="90169"/>
                  </a:lnTo>
                  <a:lnTo>
                    <a:pt x="25770" y="90169"/>
                  </a:lnTo>
                  <a:lnTo>
                    <a:pt x="26333" y="93979"/>
                  </a:lnTo>
                  <a:lnTo>
                    <a:pt x="18902" y="93979"/>
                  </a:lnTo>
                  <a:lnTo>
                    <a:pt x="18424" y="95249"/>
                  </a:lnTo>
                  <a:lnTo>
                    <a:pt x="17110" y="96519"/>
                  </a:lnTo>
                  <a:lnTo>
                    <a:pt x="19917" y="96519"/>
                  </a:lnTo>
                  <a:lnTo>
                    <a:pt x="20156" y="99059"/>
                  </a:lnTo>
                  <a:lnTo>
                    <a:pt x="19439" y="101599"/>
                  </a:lnTo>
                  <a:lnTo>
                    <a:pt x="20634" y="104139"/>
                  </a:lnTo>
                  <a:lnTo>
                    <a:pt x="15497" y="104139"/>
                  </a:lnTo>
                  <a:lnTo>
                    <a:pt x="16094" y="106679"/>
                  </a:lnTo>
                  <a:lnTo>
                    <a:pt x="14123" y="109219"/>
                  </a:lnTo>
                  <a:lnTo>
                    <a:pt x="14064" y="110489"/>
                  </a:lnTo>
                  <a:lnTo>
                    <a:pt x="13944" y="111759"/>
                  </a:lnTo>
                  <a:lnTo>
                    <a:pt x="15437" y="113029"/>
                  </a:lnTo>
                  <a:lnTo>
                    <a:pt x="10122" y="113029"/>
                  </a:lnTo>
                  <a:lnTo>
                    <a:pt x="9644" y="116839"/>
                  </a:lnTo>
                  <a:lnTo>
                    <a:pt x="17110" y="116839"/>
                  </a:lnTo>
                  <a:lnTo>
                    <a:pt x="17050" y="119379"/>
                  </a:lnTo>
                  <a:lnTo>
                    <a:pt x="11854" y="119379"/>
                  </a:lnTo>
                  <a:lnTo>
                    <a:pt x="14754" y="121919"/>
                  </a:lnTo>
                  <a:lnTo>
                    <a:pt x="14922" y="121919"/>
                  </a:lnTo>
                  <a:lnTo>
                    <a:pt x="8509" y="123189"/>
                  </a:lnTo>
                  <a:lnTo>
                    <a:pt x="9703" y="124459"/>
                  </a:lnTo>
                  <a:lnTo>
                    <a:pt x="9883" y="125729"/>
                  </a:lnTo>
                  <a:lnTo>
                    <a:pt x="11391" y="125729"/>
                  </a:lnTo>
                  <a:lnTo>
                    <a:pt x="10778" y="129539"/>
                  </a:lnTo>
                  <a:lnTo>
                    <a:pt x="8867" y="129539"/>
                  </a:lnTo>
                  <a:lnTo>
                    <a:pt x="8867" y="130809"/>
                  </a:lnTo>
                  <a:lnTo>
                    <a:pt x="10599" y="130809"/>
                  </a:lnTo>
                  <a:lnTo>
                    <a:pt x="15796" y="132079"/>
                  </a:lnTo>
                  <a:lnTo>
                    <a:pt x="12272" y="132079"/>
                  </a:lnTo>
                  <a:lnTo>
                    <a:pt x="10181" y="133349"/>
                  </a:lnTo>
                  <a:lnTo>
                    <a:pt x="11376" y="137159"/>
                  </a:lnTo>
                  <a:lnTo>
                    <a:pt x="7075" y="137159"/>
                  </a:lnTo>
                  <a:lnTo>
                    <a:pt x="5164" y="138429"/>
                  </a:lnTo>
                  <a:lnTo>
                    <a:pt x="5343" y="139699"/>
                  </a:lnTo>
                  <a:lnTo>
                    <a:pt x="9726" y="139699"/>
                  </a:lnTo>
                  <a:lnTo>
                    <a:pt x="10062" y="142239"/>
                  </a:lnTo>
                  <a:lnTo>
                    <a:pt x="6717" y="142239"/>
                  </a:lnTo>
                  <a:lnTo>
                    <a:pt x="6060" y="143509"/>
                  </a:lnTo>
                  <a:lnTo>
                    <a:pt x="5642" y="143509"/>
                  </a:lnTo>
                  <a:lnTo>
                    <a:pt x="6000" y="144779"/>
                  </a:lnTo>
                  <a:lnTo>
                    <a:pt x="7971" y="147319"/>
                  </a:lnTo>
                  <a:lnTo>
                    <a:pt x="8210" y="149859"/>
                  </a:lnTo>
                  <a:lnTo>
                    <a:pt x="7135" y="151129"/>
                  </a:lnTo>
                  <a:lnTo>
                    <a:pt x="4388" y="151129"/>
                  </a:lnTo>
                  <a:lnTo>
                    <a:pt x="2297" y="152399"/>
                  </a:lnTo>
                  <a:lnTo>
                    <a:pt x="2058" y="153669"/>
                  </a:lnTo>
                  <a:lnTo>
                    <a:pt x="3671" y="153669"/>
                  </a:lnTo>
                  <a:lnTo>
                    <a:pt x="4149" y="154939"/>
                  </a:lnTo>
                  <a:lnTo>
                    <a:pt x="4388" y="154939"/>
                  </a:lnTo>
                  <a:lnTo>
                    <a:pt x="5761" y="157479"/>
                  </a:lnTo>
                  <a:lnTo>
                    <a:pt x="0" y="161289"/>
                  </a:lnTo>
                  <a:close/>
                </a:path>
                <a:path w="57150" h="161289">
                  <a:moveTo>
                    <a:pt x="40045" y="15239"/>
                  </a:moveTo>
                  <a:lnTo>
                    <a:pt x="37477" y="12699"/>
                  </a:lnTo>
                  <a:lnTo>
                    <a:pt x="38442" y="12699"/>
                  </a:lnTo>
                  <a:lnTo>
                    <a:pt x="38538" y="12878"/>
                  </a:lnTo>
                  <a:lnTo>
                    <a:pt x="39996" y="12878"/>
                  </a:lnTo>
                  <a:lnTo>
                    <a:pt x="40045" y="15239"/>
                  </a:lnTo>
                  <a:close/>
                </a:path>
                <a:path w="57150" h="161289">
                  <a:moveTo>
                    <a:pt x="26028" y="18906"/>
                  </a:moveTo>
                  <a:lnTo>
                    <a:pt x="13077" y="18906"/>
                  </a:lnTo>
                  <a:lnTo>
                    <a:pt x="14542" y="16509"/>
                  </a:lnTo>
                  <a:lnTo>
                    <a:pt x="15736" y="16509"/>
                  </a:lnTo>
                  <a:lnTo>
                    <a:pt x="16572" y="15239"/>
                  </a:lnTo>
                  <a:lnTo>
                    <a:pt x="17217" y="16509"/>
                  </a:lnTo>
                  <a:lnTo>
                    <a:pt x="17647" y="17779"/>
                  </a:lnTo>
                  <a:lnTo>
                    <a:pt x="25711" y="17779"/>
                  </a:lnTo>
                  <a:lnTo>
                    <a:pt x="26028" y="18906"/>
                  </a:lnTo>
                  <a:close/>
                </a:path>
                <a:path w="57150" h="161289">
                  <a:moveTo>
                    <a:pt x="27562" y="17779"/>
                  </a:moveTo>
                  <a:lnTo>
                    <a:pt x="17647" y="17779"/>
                  </a:lnTo>
                  <a:lnTo>
                    <a:pt x="18066" y="16509"/>
                  </a:lnTo>
                  <a:lnTo>
                    <a:pt x="20694" y="15239"/>
                  </a:lnTo>
                  <a:lnTo>
                    <a:pt x="27562" y="15239"/>
                  </a:lnTo>
                  <a:lnTo>
                    <a:pt x="27562" y="17779"/>
                  </a:lnTo>
                  <a:close/>
                </a:path>
                <a:path w="57150" h="161289">
                  <a:moveTo>
                    <a:pt x="27764" y="17779"/>
                  </a:moveTo>
                  <a:lnTo>
                    <a:pt x="28040" y="15239"/>
                  </a:lnTo>
                  <a:lnTo>
                    <a:pt x="30250" y="15239"/>
                  </a:lnTo>
                  <a:lnTo>
                    <a:pt x="27764" y="17779"/>
                  </a:lnTo>
                  <a:close/>
                </a:path>
                <a:path w="57150" h="161289">
                  <a:moveTo>
                    <a:pt x="34352" y="18906"/>
                  </a:moveTo>
                  <a:lnTo>
                    <a:pt x="29346" y="18906"/>
                  </a:lnTo>
                  <a:lnTo>
                    <a:pt x="30668" y="15239"/>
                  </a:lnTo>
                  <a:lnTo>
                    <a:pt x="31916" y="15239"/>
                  </a:lnTo>
                  <a:lnTo>
                    <a:pt x="31146" y="17779"/>
                  </a:lnTo>
                  <a:lnTo>
                    <a:pt x="34670" y="17779"/>
                  </a:lnTo>
                  <a:lnTo>
                    <a:pt x="34352" y="18906"/>
                  </a:lnTo>
                  <a:close/>
                </a:path>
                <a:path w="57150" h="161289">
                  <a:moveTo>
                    <a:pt x="39986" y="24129"/>
                  </a:moveTo>
                  <a:lnTo>
                    <a:pt x="39269" y="24129"/>
                  </a:lnTo>
                  <a:lnTo>
                    <a:pt x="39090" y="22859"/>
                  </a:lnTo>
                  <a:lnTo>
                    <a:pt x="39895" y="18906"/>
                  </a:lnTo>
                  <a:lnTo>
                    <a:pt x="44933" y="18906"/>
                  </a:lnTo>
                  <a:lnTo>
                    <a:pt x="46197" y="15239"/>
                  </a:lnTo>
                  <a:lnTo>
                    <a:pt x="46112" y="16509"/>
                  </a:lnTo>
                  <a:lnTo>
                    <a:pt x="46019" y="18906"/>
                  </a:lnTo>
                  <a:lnTo>
                    <a:pt x="43749" y="21589"/>
                  </a:lnTo>
                  <a:lnTo>
                    <a:pt x="43330" y="21589"/>
                  </a:lnTo>
                  <a:lnTo>
                    <a:pt x="45077" y="22859"/>
                  </a:lnTo>
                  <a:lnTo>
                    <a:pt x="44525" y="22859"/>
                  </a:lnTo>
                  <a:lnTo>
                    <a:pt x="39986" y="24129"/>
                  </a:lnTo>
                  <a:close/>
                </a:path>
                <a:path w="57150" h="161289">
                  <a:moveTo>
                    <a:pt x="47906" y="18906"/>
                  </a:moveTo>
                  <a:lnTo>
                    <a:pt x="47111" y="18906"/>
                  </a:lnTo>
                  <a:lnTo>
                    <a:pt x="46317" y="17779"/>
                  </a:lnTo>
                  <a:lnTo>
                    <a:pt x="47906" y="18906"/>
                  </a:lnTo>
                  <a:close/>
                </a:path>
                <a:path w="57150" h="161289">
                  <a:moveTo>
                    <a:pt x="54022" y="21589"/>
                  </a:moveTo>
                  <a:lnTo>
                    <a:pt x="48347" y="21589"/>
                  </a:lnTo>
                  <a:lnTo>
                    <a:pt x="51812" y="20319"/>
                  </a:lnTo>
                  <a:lnTo>
                    <a:pt x="51014" y="18906"/>
                  </a:lnTo>
                  <a:lnTo>
                    <a:pt x="51636" y="18906"/>
                  </a:lnTo>
                  <a:lnTo>
                    <a:pt x="55873" y="17779"/>
                  </a:lnTo>
                  <a:lnTo>
                    <a:pt x="53768" y="20319"/>
                  </a:lnTo>
                  <a:lnTo>
                    <a:pt x="53424" y="20319"/>
                  </a:lnTo>
                  <a:lnTo>
                    <a:pt x="54022" y="21589"/>
                  </a:lnTo>
                  <a:close/>
                </a:path>
                <a:path w="57150" h="161289">
                  <a:moveTo>
                    <a:pt x="47571" y="24129"/>
                  </a:moveTo>
                  <a:lnTo>
                    <a:pt x="45958" y="22859"/>
                  </a:lnTo>
                  <a:lnTo>
                    <a:pt x="45948" y="18906"/>
                  </a:lnTo>
                  <a:lnTo>
                    <a:pt x="48600" y="18906"/>
                  </a:lnTo>
                  <a:lnTo>
                    <a:pt x="48467" y="20319"/>
                  </a:lnTo>
                  <a:lnTo>
                    <a:pt x="48347" y="21589"/>
                  </a:lnTo>
                  <a:lnTo>
                    <a:pt x="54619" y="21589"/>
                  </a:lnTo>
                  <a:lnTo>
                    <a:pt x="53066" y="22859"/>
                  </a:lnTo>
                  <a:lnTo>
                    <a:pt x="51692" y="22859"/>
                  </a:lnTo>
                  <a:lnTo>
                    <a:pt x="47571" y="24129"/>
                  </a:lnTo>
                  <a:close/>
                </a:path>
                <a:path w="57150" h="161289">
                  <a:moveTo>
                    <a:pt x="57008" y="21589"/>
                  </a:moveTo>
                  <a:lnTo>
                    <a:pt x="53424" y="20319"/>
                  </a:lnTo>
                  <a:lnTo>
                    <a:pt x="55366" y="20319"/>
                  </a:lnTo>
                  <a:lnTo>
                    <a:pt x="57008" y="21589"/>
                  </a:lnTo>
                  <a:close/>
                </a:path>
                <a:path w="57150" h="161289">
                  <a:moveTo>
                    <a:pt x="46675" y="27939"/>
                  </a:moveTo>
                  <a:lnTo>
                    <a:pt x="43689" y="27939"/>
                  </a:lnTo>
                  <a:lnTo>
                    <a:pt x="44525" y="22859"/>
                  </a:lnTo>
                  <a:lnTo>
                    <a:pt x="45077" y="22859"/>
                  </a:lnTo>
                  <a:lnTo>
                    <a:pt x="47989" y="26669"/>
                  </a:lnTo>
                  <a:lnTo>
                    <a:pt x="46675" y="27939"/>
                  </a:lnTo>
                  <a:close/>
                </a:path>
                <a:path w="57150" h="161289">
                  <a:moveTo>
                    <a:pt x="43450" y="31749"/>
                  </a:moveTo>
                  <a:lnTo>
                    <a:pt x="41419" y="31749"/>
                  </a:lnTo>
                  <a:lnTo>
                    <a:pt x="39986" y="30479"/>
                  </a:lnTo>
                  <a:lnTo>
                    <a:pt x="39388" y="29209"/>
                  </a:lnTo>
                  <a:lnTo>
                    <a:pt x="39986" y="29209"/>
                  </a:lnTo>
                  <a:lnTo>
                    <a:pt x="39269" y="25399"/>
                  </a:lnTo>
                  <a:lnTo>
                    <a:pt x="43689" y="27939"/>
                  </a:lnTo>
                  <a:lnTo>
                    <a:pt x="42614" y="27939"/>
                  </a:lnTo>
                  <a:lnTo>
                    <a:pt x="44286" y="29209"/>
                  </a:lnTo>
                  <a:lnTo>
                    <a:pt x="43450" y="31749"/>
                  </a:lnTo>
                  <a:close/>
                </a:path>
                <a:path w="57150" h="161289">
                  <a:moveTo>
                    <a:pt x="39986" y="29209"/>
                  </a:moveTo>
                  <a:lnTo>
                    <a:pt x="34670" y="29209"/>
                  </a:lnTo>
                  <a:lnTo>
                    <a:pt x="34869" y="28883"/>
                  </a:lnTo>
                  <a:lnTo>
                    <a:pt x="36999" y="27939"/>
                  </a:lnTo>
                  <a:lnTo>
                    <a:pt x="39986" y="29209"/>
                  </a:lnTo>
                  <a:close/>
                </a:path>
                <a:path w="57150" h="161289">
                  <a:moveTo>
                    <a:pt x="34670" y="29209"/>
                  </a:moveTo>
                  <a:lnTo>
                    <a:pt x="34132" y="29209"/>
                  </a:lnTo>
                  <a:lnTo>
                    <a:pt x="34869" y="28883"/>
                  </a:lnTo>
                  <a:lnTo>
                    <a:pt x="34670" y="29209"/>
                  </a:lnTo>
                  <a:close/>
                </a:path>
                <a:path w="57150" h="161289">
                  <a:moveTo>
                    <a:pt x="36283" y="31749"/>
                  </a:moveTo>
                  <a:lnTo>
                    <a:pt x="29653" y="31749"/>
                  </a:lnTo>
                  <a:lnTo>
                    <a:pt x="31504" y="29209"/>
                  </a:lnTo>
                  <a:lnTo>
                    <a:pt x="33714" y="29209"/>
                  </a:lnTo>
                  <a:lnTo>
                    <a:pt x="36283" y="31749"/>
                  </a:lnTo>
                  <a:close/>
                </a:path>
                <a:path w="57150" h="161289">
                  <a:moveTo>
                    <a:pt x="38373" y="35559"/>
                  </a:moveTo>
                  <a:lnTo>
                    <a:pt x="37716" y="33019"/>
                  </a:lnTo>
                  <a:lnTo>
                    <a:pt x="41419" y="31749"/>
                  </a:lnTo>
                  <a:lnTo>
                    <a:pt x="42226" y="33019"/>
                  </a:lnTo>
                  <a:lnTo>
                    <a:pt x="40463" y="33019"/>
                  </a:lnTo>
                  <a:lnTo>
                    <a:pt x="38373" y="35559"/>
                  </a:lnTo>
                  <a:close/>
                </a:path>
                <a:path w="57150" h="161289">
                  <a:moveTo>
                    <a:pt x="46377" y="39369"/>
                  </a:moveTo>
                  <a:lnTo>
                    <a:pt x="42733" y="39369"/>
                  </a:lnTo>
                  <a:lnTo>
                    <a:pt x="44346" y="36829"/>
                  </a:lnTo>
                  <a:lnTo>
                    <a:pt x="41777" y="34289"/>
                  </a:lnTo>
                  <a:lnTo>
                    <a:pt x="40463" y="33019"/>
                  </a:lnTo>
                  <a:lnTo>
                    <a:pt x="42226" y="33019"/>
                  </a:lnTo>
                  <a:lnTo>
                    <a:pt x="42972" y="34289"/>
                  </a:lnTo>
                  <a:lnTo>
                    <a:pt x="43569" y="35559"/>
                  </a:lnTo>
                  <a:lnTo>
                    <a:pt x="46118" y="35559"/>
                  </a:lnTo>
                  <a:lnTo>
                    <a:pt x="47153" y="36829"/>
                  </a:lnTo>
                  <a:lnTo>
                    <a:pt x="46377" y="39369"/>
                  </a:lnTo>
                  <a:close/>
                </a:path>
                <a:path w="57150" h="161289">
                  <a:moveTo>
                    <a:pt x="48885" y="41909"/>
                  </a:moveTo>
                  <a:lnTo>
                    <a:pt x="47810" y="41909"/>
                  </a:lnTo>
                  <a:lnTo>
                    <a:pt x="45361" y="40639"/>
                  </a:lnTo>
                  <a:lnTo>
                    <a:pt x="44704" y="39369"/>
                  </a:lnTo>
                  <a:lnTo>
                    <a:pt x="46615" y="39369"/>
                  </a:lnTo>
                  <a:lnTo>
                    <a:pt x="46854" y="40639"/>
                  </a:lnTo>
                  <a:lnTo>
                    <a:pt x="49204" y="40639"/>
                  </a:lnTo>
                  <a:lnTo>
                    <a:pt x="48885" y="41909"/>
                  </a:lnTo>
                  <a:close/>
                </a:path>
                <a:path w="57150" h="161289">
                  <a:moveTo>
                    <a:pt x="49204" y="40639"/>
                  </a:moveTo>
                  <a:lnTo>
                    <a:pt x="46854" y="40639"/>
                  </a:lnTo>
                  <a:lnTo>
                    <a:pt x="49363" y="39369"/>
                  </a:lnTo>
                  <a:lnTo>
                    <a:pt x="49204" y="40639"/>
                  </a:lnTo>
                  <a:close/>
                </a:path>
                <a:path w="57150" h="161289">
                  <a:moveTo>
                    <a:pt x="50323" y="40639"/>
                  </a:moveTo>
                  <a:lnTo>
                    <a:pt x="49781" y="39369"/>
                  </a:lnTo>
                  <a:lnTo>
                    <a:pt x="53245" y="39369"/>
                  </a:lnTo>
                  <a:lnTo>
                    <a:pt x="50323" y="40639"/>
                  </a:lnTo>
                  <a:close/>
                </a:path>
                <a:path w="57150" h="161289">
                  <a:moveTo>
                    <a:pt x="28160" y="41909"/>
                  </a:moveTo>
                  <a:lnTo>
                    <a:pt x="26687" y="40639"/>
                  </a:lnTo>
                  <a:lnTo>
                    <a:pt x="28160" y="40639"/>
                  </a:lnTo>
                  <a:lnTo>
                    <a:pt x="28160" y="41909"/>
                  </a:lnTo>
                  <a:close/>
                </a:path>
                <a:path w="57150" h="161289">
                  <a:moveTo>
                    <a:pt x="50617" y="41909"/>
                  </a:moveTo>
                  <a:lnTo>
                    <a:pt x="49542" y="41909"/>
                  </a:lnTo>
                  <a:lnTo>
                    <a:pt x="50323" y="40639"/>
                  </a:lnTo>
                  <a:lnTo>
                    <a:pt x="50617" y="41909"/>
                  </a:lnTo>
                  <a:close/>
                </a:path>
                <a:path w="57150" h="161289">
                  <a:moveTo>
                    <a:pt x="51812" y="45719"/>
                  </a:moveTo>
                  <a:lnTo>
                    <a:pt x="51155" y="43179"/>
                  </a:lnTo>
                  <a:lnTo>
                    <a:pt x="49781" y="43179"/>
                  </a:lnTo>
                  <a:lnTo>
                    <a:pt x="46795" y="41909"/>
                  </a:lnTo>
                  <a:lnTo>
                    <a:pt x="52529" y="41909"/>
                  </a:lnTo>
                  <a:lnTo>
                    <a:pt x="51812" y="45719"/>
                  </a:lnTo>
                  <a:close/>
                </a:path>
                <a:path w="57150" h="161289">
                  <a:moveTo>
                    <a:pt x="27288" y="46989"/>
                  </a:moveTo>
                  <a:lnTo>
                    <a:pt x="25233" y="46989"/>
                  </a:lnTo>
                  <a:lnTo>
                    <a:pt x="26666" y="45719"/>
                  </a:lnTo>
                  <a:lnTo>
                    <a:pt x="27288" y="46989"/>
                  </a:lnTo>
                  <a:close/>
                </a:path>
                <a:path w="57150" h="161289">
                  <a:moveTo>
                    <a:pt x="26666" y="57149"/>
                  </a:moveTo>
                  <a:lnTo>
                    <a:pt x="23381" y="57149"/>
                  </a:lnTo>
                  <a:lnTo>
                    <a:pt x="26666" y="54609"/>
                  </a:lnTo>
                  <a:lnTo>
                    <a:pt x="26666" y="57149"/>
                  </a:lnTo>
                  <a:close/>
                </a:path>
                <a:path w="57150" h="161289">
                  <a:moveTo>
                    <a:pt x="26666" y="62229"/>
                  </a:moveTo>
                  <a:lnTo>
                    <a:pt x="21530" y="60959"/>
                  </a:lnTo>
                  <a:lnTo>
                    <a:pt x="26666" y="60959"/>
                  </a:lnTo>
                  <a:lnTo>
                    <a:pt x="26666" y="62229"/>
                  </a:lnTo>
                  <a:close/>
                </a:path>
                <a:path w="57150" h="161289">
                  <a:moveTo>
                    <a:pt x="28697" y="63499"/>
                  </a:moveTo>
                  <a:lnTo>
                    <a:pt x="27801" y="63499"/>
                  </a:lnTo>
                  <a:lnTo>
                    <a:pt x="26666" y="60959"/>
                  </a:lnTo>
                  <a:lnTo>
                    <a:pt x="28100" y="60959"/>
                  </a:lnTo>
                  <a:lnTo>
                    <a:pt x="28697" y="63499"/>
                  </a:lnTo>
                  <a:close/>
                </a:path>
                <a:path w="57150" h="161289">
                  <a:moveTo>
                    <a:pt x="27383" y="64769"/>
                  </a:moveTo>
                  <a:lnTo>
                    <a:pt x="26487" y="64769"/>
                  </a:lnTo>
                  <a:lnTo>
                    <a:pt x="27383" y="63499"/>
                  </a:lnTo>
                  <a:lnTo>
                    <a:pt x="30907" y="63499"/>
                  </a:lnTo>
                  <a:lnTo>
                    <a:pt x="27383" y="64769"/>
                  </a:lnTo>
                  <a:close/>
                </a:path>
                <a:path w="57150" h="161289">
                  <a:moveTo>
                    <a:pt x="27682" y="68579"/>
                  </a:moveTo>
                  <a:lnTo>
                    <a:pt x="28339" y="66039"/>
                  </a:lnTo>
                  <a:lnTo>
                    <a:pt x="29115" y="66039"/>
                  </a:lnTo>
                  <a:lnTo>
                    <a:pt x="29593" y="67309"/>
                  </a:lnTo>
                  <a:lnTo>
                    <a:pt x="27682" y="68579"/>
                  </a:lnTo>
                  <a:close/>
                </a:path>
                <a:path w="57150" h="161289">
                  <a:moveTo>
                    <a:pt x="26974" y="72389"/>
                  </a:moveTo>
                  <a:lnTo>
                    <a:pt x="26905" y="69849"/>
                  </a:lnTo>
                  <a:lnTo>
                    <a:pt x="27263" y="69849"/>
                  </a:lnTo>
                  <a:lnTo>
                    <a:pt x="30130" y="68579"/>
                  </a:lnTo>
                  <a:lnTo>
                    <a:pt x="30310" y="69849"/>
                  </a:lnTo>
                  <a:lnTo>
                    <a:pt x="30429" y="71119"/>
                  </a:lnTo>
                  <a:lnTo>
                    <a:pt x="28040" y="71119"/>
                  </a:lnTo>
                  <a:lnTo>
                    <a:pt x="26974" y="72389"/>
                  </a:lnTo>
                  <a:close/>
                </a:path>
                <a:path w="57150" h="161289">
                  <a:moveTo>
                    <a:pt x="29605" y="75922"/>
                  </a:moveTo>
                  <a:lnTo>
                    <a:pt x="27239" y="75922"/>
                  </a:lnTo>
                  <a:lnTo>
                    <a:pt x="27045" y="73659"/>
                  </a:lnTo>
                  <a:lnTo>
                    <a:pt x="28040" y="71119"/>
                  </a:lnTo>
                  <a:lnTo>
                    <a:pt x="32161" y="71119"/>
                  </a:lnTo>
                  <a:lnTo>
                    <a:pt x="33296" y="68579"/>
                  </a:lnTo>
                  <a:lnTo>
                    <a:pt x="34696" y="69849"/>
                  </a:lnTo>
                  <a:lnTo>
                    <a:pt x="33476" y="69849"/>
                  </a:lnTo>
                  <a:lnTo>
                    <a:pt x="32400" y="73659"/>
                  </a:lnTo>
                  <a:lnTo>
                    <a:pt x="29832" y="73659"/>
                  </a:lnTo>
                  <a:lnTo>
                    <a:pt x="29605" y="75922"/>
                  </a:lnTo>
                  <a:close/>
                </a:path>
                <a:path w="57150" h="161289">
                  <a:moveTo>
                    <a:pt x="34909" y="73659"/>
                  </a:moveTo>
                  <a:lnTo>
                    <a:pt x="33474" y="69849"/>
                  </a:lnTo>
                  <a:lnTo>
                    <a:pt x="34696" y="69849"/>
                  </a:lnTo>
                  <a:lnTo>
                    <a:pt x="36103" y="71119"/>
                  </a:lnTo>
                  <a:lnTo>
                    <a:pt x="37955" y="71119"/>
                  </a:lnTo>
                  <a:lnTo>
                    <a:pt x="38313" y="72389"/>
                  </a:lnTo>
                  <a:lnTo>
                    <a:pt x="34909" y="73659"/>
                  </a:lnTo>
                  <a:close/>
                </a:path>
                <a:path w="57150" h="161289">
                  <a:moveTo>
                    <a:pt x="37955" y="71119"/>
                  </a:moveTo>
                  <a:lnTo>
                    <a:pt x="36103" y="71119"/>
                  </a:lnTo>
                  <a:lnTo>
                    <a:pt x="35576" y="69849"/>
                  </a:lnTo>
                  <a:lnTo>
                    <a:pt x="37596" y="69849"/>
                  </a:lnTo>
                  <a:lnTo>
                    <a:pt x="37955" y="71119"/>
                  </a:lnTo>
                  <a:close/>
                </a:path>
                <a:path w="57150" h="161289">
                  <a:moveTo>
                    <a:pt x="27045" y="73659"/>
                  </a:moveTo>
                  <a:lnTo>
                    <a:pt x="26974" y="72389"/>
                  </a:lnTo>
                  <a:lnTo>
                    <a:pt x="28040" y="71119"/>
                  </a:lnTo>
                  <a:lnTo>
                    <a:pt x="27045" y="73659"/>
                  </a:lnTo>
                  <a:close/>
                </a:path>
                <a:path w="57150" h="161289">
                  <a:moveTo>
                    <a:pt x="34811" y="76430"/>
                  </a:moveTo>
                  <a:lnTo>
                    <a:pt x="33154" y="76430"/>
                  </a:lnTo>
                  <a:lnTo>
                    <a:pt x="29832" y="73659"/>
                  </a:lnTo>
                  <a:lnTo>
                    <a:pt x="32400" y="73659"/>
                  </a:lnTo>
                  <a:lnTo>
                    <a:pt x="34811" y="76430"/>
                  </a:lnTo>
                  <a:close/>
                </a:path>
                <a:path w="57150" h="161289">
                  <a:moveTo>
                    <a:pt x="27215" y="76430"/>
                  </a:moveTo>
                  <a:lnTo>
                    <a:pt x="25373" y="76430"/>
                  </a:lnTo>
                  <a:lnTo>
                    <a:pt x="25680" y="75922"/>
                  </a:lnTo>
                  <a:lnTo>
                    <a:pt x="27249" y="75922"/>
                  </a:lnTo>
                  <a:lnTo>
                    <a:pt x="27215" y="76430"/>
                  </a:lnTo>
                  <a:close/>
                </a:path>
                <a:path w="57150" h="161289">
                  <a:moveTo>
                    <a:pt x="27861" y="81279"/>
                  </a:moveTo>
                  <a:lnTo>
                    <a:pt x="27443" y="81279"/>
                  </a:lnTo>
                  <a:lnTo>
                    <a:pt x="27357" y="78739"/>
                  </a:lnTo>
                  <a:lnTo>
                    <a:pt x="29771" y="75922"/>
                  </a:lnTo>
                  <a:lnTo>
                    <a:pt x="29636" y="76430"/>
                  </a:lnTo>
                  <a:lnTo>
                    <a:pt x="29785" y="76430"/>
                  </a:lnTo>
                  <a:lnTo>
                    <a:pt x="30406" y="77469"/>
                  </a:lnTo>
                  <a:lnTo>
                    <a:pt x="29832" y="78739"/>
                  </a:lnTo>
                  <a:lnTo>
                    <a:pt x="30608" y="78739"/>
                  </a:lnTo>
                  <a:lnTo>
                    <a:pt x="31325" y="80009"/>
                  </a:lnTo>
                  <a:lnTo>
                    <a:pt x="27861" y="81279"/>
                  </a:lnTo>
                  <a:close/>
                </a:path>
                <a:path w="57150" h="161289">
                  <a:moveTo>
                    <a:pt x="26922" y="80009"/>
                  </a:moveTo>
                  <a:lnTo>
                    <a:pt x="26487" y="80009"/>
                  </a:lnTo>
                  <a:lnTo>
                    <a:pt x="27215" y="76430"/>
                  </a:lnTo>
                  <a:lnTo>
                    <a:pt x="27323" y="78739"/>
                  </a:lnTo>
                  <a:lnTo>
                    <a:pt x="26922" y="80009"/>
                  </a:lnTo>
                  <a:close/>
                </a:path>
                <a:path w="57150" h="161289">
                  <a:moveTo>
                    <a:pt x="30466" y="77469"/>
                  </a:moveTo>
                  <a:lnTo>
                    <a:pt x="32440" y="76430"/>
                  </a:lnTo>
                  <a:lnTo>
                    <a:pt x="33857" y="76430"/>
                  </a:lnTo>
                  <a:lnTo>
                    <a:pt x="30466" y="77469"/>
                  </a:lnTo>
                  <a:close/>
                </a:path>
                <a:path w="57150" h="161289">
                  <a:moveTo>
                    <a:pt x="30608" y="78739"/>
                  </a:moveTo>
                  <a:lnTo>
                    <a:pt x="29832" y="78739"/>
                  </a:lnTo>
                  <a:lnTo>
                    <a:pt x="30466" y="77469"/>
                  </a:lnTo>
                  <a:lnTo>
                    <a:pt x="30608" y="78739"/>
                  </a:lnTo>
                  <a:close/>
                </a:path>
                <a:path w="57150" h="161289">
                  <a:moveTo>
                    <a:pt x="32474" y="85089"/>
                  </a:moveTo>
                  <a:lnTo>
                    <a:pt x="31564" y="81279"/>
                  </a:lnTo>
                  <a:lnTo>
                    <a:pt x="27861" y="81279"/>
                  </a:lnTo>
                  <a:lnTo>
                    <a:pt x="33893" y="80009"/>
                  </a:lnTo>
                  <a:lnTo>
                    <a:pt x="33166" y="82549"/>
                  </a:lnTo>
                  <a:lnTo>
                    <a:pt x="32916" y="83819"/>
                  </a:lnTo>
                  <a:lnTo>
                    <a:pt x="32474" y="85089"/>
                  </a:lnTo>
                  <a:close/>
                </a:path>
                <a:path w="57150" h="161289">
                  <a:moveTo>
                    <a:pt x="34610" y="85089"/>
                  </a:moveTo>
                  <a:lnTo>
                    <a:pt x="32699" y="85089"/>
                  </a:lnTo>
                  <a:lnTo>
                    <a:pt x="32916" y="83819"/>
                  </a:lnTo>
                  <a:lnTo>
                    <a:pt x="35148" y="82549"/>
                  </a:lnTo>
                  <a:lnTo>
                    <a:pt x="34610" y="85089"/>
                  </a:lnTo>
                  <a:close/>
                </a:path>
                <a:path w="57150" h="161289">
                  <a:moveTo>
                    <a:pt x="32699" y="85089"/>
                  </a:moveTo>
                  <a:lnTo>
                    <a:pt x="32510" y="85089"/>
                  </a:lnTo>
                  <a:lnTo>
                    <a:pt x="32916" y="83819"/>
                  </a:lnTo>
                  <a:lnTo>
                    <a:pt x="32699" y="85089"/>
                  </a:lnTo>
                  <a:close/>
                </a:path>
                <a:path w="57150" h="161289">
                  <a:moveTo>
                    <a:pt x="27980" y="91439"/>
                  </a:moveTo>
                  <a:lnTo>
                    <a:pt x="25770" y="90169"/>
                  </a:lnTo>
                  <a:lnTo>
                    <a:pt x="28040" y="90169"/>
                  </a:lnTo>
                  <a:lnTo>
                    <a:pt x="27980" y="91439"/>
                  </a:lnTo>
                  <a:close/>
                </a:path>
                <a:path w="57150" h="161289">
                  <a:moveTo>
                    <a:pt x="27084" y="99059"/>
                  </a:moveTo>
                  <a:lnTo>
                    <a:pt x="18902" y="93979"/>
                  </a:lnTo>
                  <a:lnTo>
                    <a:pt x="26333" y="93979"/>
                  </a:lnTo>
                  <a:lnTo>
                    <a:pt x="27084" y="99059"/>
                  </a:lnTo>
                  <a:close/>
                </a:path>
                <a:path w="57150" h="161289">
                  <a:moveTo>
                    <a:pt x="18185" y="111759"/>
                  </a:moveTo>
                  <a:lnTo>
                    <a:pt x="16931" y="109219"/>
                  </a:lnTo>
                  <a:lnTo>
                    <a:pt x="16259" y="108122"/>
                  </a:lnTo>
                  <a:lnTo>
                    <a:pt x="16154" y="107949"/>
                  </a:lnTo>
                  <a:lnTo>
                    <a:pt x="17468" y="105409"/>
                  </a:lnTo>
                  <a:lnTo>
                    <a:pt x="15497" y="104139"/>
                  </a:lnTo>
                  <a:lnTo>
                    <a:pt x="20634" y="104139"/>
                  </a:lnTo>
                  <a:lnTo>
                    <a:pt x="21530" y="106679"/>
                  </a:lnTo>
                  <a:lnTo>
                    <a:pt x="23369" y="107949"/>
                  </a:lnTo>
                  <a:lnTo>
                    <a:pt x="18424" y="107949"/>
                  </a:lnTo>
                  <a:lnTo>
                    <a:pt x="18125" y="109219"/>
                  </a:lnTo>
                  <a:lnTo>
                    <a:pt x="20873" y="109219"/>
                  </a:lnTo>
                  <a:lnTo>
                    <a:pt x="18185" y="111759"/>
                  </a:lnTo>
                  <a:close/>
                </a:path>
                <a:path w="57150" h="161289">
                  <a:moveTo>
                    <a:pt x="19468" y="108122"/>
                  </a:moveTo>
                  <a:lnTo>
                    <a:pt x="18424" y="107949"/>
                  </a:lnTo>
                  <a:lnTo>
                    <a:pt x="19678" y="107949"/>
                  </a:lnTo>
                  <a:lnTo>
                    <a:pt x="19468" y="108122"/>
                  </a:lnTo>
                  <a:close/>
                </a:path>
                <a:path w="57150" h="161289">
                  <a:moveTo>
                    <a:pt x="20395" y="109219"/>
                  </a:moveTo>
                  <a:lnTo>
                    <a:pt x="18125" y="109219"/>
                  </a:lnTo>
                  <a:lnTo>
                    <a:pt x="19678" y="107949"/>
                  </a:lnTo>
                  <a:lnTo>
                    <a:pt x="19917" y="107949"/>
                  </a:lnTo>
                  <a:lnTo>
                    <a:pt x="20395" y="109219"/>
                  </a:lnTo>
                  <a:close/>
                </a:path>
                <a:path w="57150" h="161289">
                  <a:moveTo>
                    <a:pt x="23743" y="108122"/>
                  </a:moveTo>
                  <a:lnTo>
                    <a:pt x="19982" y="108122"/>
                  </a:lnTo>
                  <a:lnTo>
                    <a:pt x="19917" y="107949"/>
                  </a:lnTo>
                  <a:lnTo>
                    <a:pt x="23369" y="107949"/>
                  </a:lnTo>
                  <a:lnTo>
                    <a:pt x="23743" y="108122"/>
                  </a:lnTo>
                  <a:close/>
                </a:path>
                <a:path w="57150" h="161289">
                  <a:moveTo>
                    <a:pt x="26129" y="109219"/>
                  </a:moveTo>
                  <a:lnTo>
                    <a:pt x="19468" y="108122"/>
                  </a:lnTo>
                  <a:lnTo>
                    <a:pt x="23743" y="108122"/>
                  </a:lnTo>
                  <a:lnTo>
                    <a:pt x="26129" y="109219"/>
                  </a:lnTo>
                  <a:close/>
                </a:path>
                <a:path w="57150" h="161289">
                  <a:moveTo>
                    <a:pt x="17425" y="116839"/>
                  </a:moveTo>
                  <a:lnTo>
                    <a:pt x="11077" y="116839"/>
                  </a:lnTo>
                  <a:lnTo>
                    <a:pt x="13884" y="115569"/>
                  </a:lnTo>
                  <a:lnTo>
                    <a:pt x="15616" y="115569"/>
                  </a:lnTo>
                  <a:lnTo>
                    <a:pt x="16393" y="110489"/>
                  </a:lnTo>
                  <a:lnTo>
                    <a:pt x="18132" y="111759"/>
                  </a:lnTo>
                  <a:lnTo>
                    <a:pt x="18483" y="111759"/>
                  </a:lnTo>
                  <a:lnTo>
                    <a:pt x="19320" y="113029"/>
                  </a:lnTo>
                  <a:lnTo>
                    <a:pt x="17425" y="116839"/>
                  </a:lnTo>
                  <a:close/>
                </a:path>
                <a:path w="57150" h="161289">
                  <a:moveTo>
                    <a:pt x="14064" y="114299"/>
                  </a:moveTo>
                  <a:lnTo>
                    <a:pt x="13765" y="114299"/>
                  </a:lnTo>
                  <a:lnTo>
                    <a:pt x="10122" y="113029"/>
                  </a:lnTo>
                  <a:lnTo>
                    <a:pt x="14750" y="113029"/>
                  </a:lnTo>
                  <a:lnTo>
                    <a:pt x="14064" y="114299"/>
                  </a:lnTo>
                  <a:close/>
                </a:path>
                <a:path w="57150" h="161289">
                  <a:moveTo>
                    <a:pt x="18663" y="119379"/>
                  </a:moveTo>
                  <a:lnTo>
                    <a:pt x="17050" y="119379"/>
                  </a:lnTo>
                  <a:lnTo>
                    <a:pt x="18842" y="118109"/>
                  </a:lnTo>
                  <a:lnTo>
                    <a:pt x="18663" y="119379"/>
                  </a:lnTo>
                  <a:close/>
                </a:path>
                <a:path w="57150" h="161289">
                  <a:moveTo>
                    <a:pt x="15437" y="120649"/>
                  </a:moveTo>
                  <a:lnTo>
                    <a:pt x="14900" y="119379"/>
                  </a:lnTo>
                  <a:lnTo>
                    <a:pt x="18483" y="119379"/>
                  </a:lnTo>
                  <a:lnTo>
                    <a:pt x="15437" y="120649"/>
                  </a:lnTo>
                  <a:close/>
                </a:path>
                <a:path w="57150" h="161289">
                  <a:moveTo>
                    <a:pt x="15096" y="125729"/>
                  </a:moveTo>
                  <a:lnTo>
                    <a:pt x="13287" y="123189"/>
                  </a:lnTo>
                  <a:lnTo>
                    <a:pt x="16094" y="121919"/>
                  </a:lnTo>
                  <a:lnTo>
                    <a:pt x="15096" y="125729"/>
                  </a:lnTo>
                  <a:close/>
                </a:path>
                <a:path w="57150" h="161289">
                  <a:moveTo>
                    <a:pt x="11391" y="125729"/>
                  </a:moveTo>
                  <a:lnTo>
                    <a:pt x="9883" y="125729"/>
                  </a:lnTo>
                  <a:lnTo>
                    <a:pt x="11495" y="124459"/>
                  </a:lnTo>
                  <a:lnTo>
                    <a:pt x="11391" y="125729"/>
                  </a:lnTo>
                  <a:close/>
                </a:path>
                <a:path w="57150" h="161289">
                  <a:moveTo>
                    <a:pt x="15736" y="126999"/>
                  </a:moveTo>
                  <a:lnTo>
                    <a:pt x="14807" y="126999"/>
                  </a:lnTo>
                  <a:lnTo>
                    <a:pt x="15096" y="125729"/>
                  </a:lnTo>
                  <a:lnTo>
                    <a:pt x="15736" y="126999"/>
                  </a:lnTo>
                  <a:close/>
                </a:path>
                <a:path w="57150" h="161289">
                  <a:moveTo>
                    <a:pt x="12152" y="129539"/>
                  </a:moveTo>
                  <a:lnTo>
                    <a:pt x="12511" y="128269"/>
                  </a:lnTo>
                  <a:lnTo>
                    <a:pt x="12511" y="126999"/>
                  </a:lnTo>
                  <a:lnTo>
                    <a:pt x="14807" y="126999"/>
                  </a:lnTo>
                  <a:lnTo>
                    <a:pt x="14541" y="128269"/>
                  </a:lnTo>
                  <a:lnTo>
                    <a:pt x="13586" y="128269"/>
                  </a:lnTo>
                  <a:lnTo>
                    <a:pt x="12152" y="129539"/>
                  </a:lnTo>
                  <a:close/>
                </a:path>
                <a:path w="57150" h="161289">
                  <a:moveTo>
                    <a:pt x="16094" y="132079"/>
                  </a:moveTo>
                  <a:lnTo>
                    <a:pt x="15796" y="132079"/>
                  </a:lnTo>
                  <a:lnTo>
                    <a:pt x="13765" y="129539"/>
                  </a:lnTo>
                  <a:lnTo>
                    <a:pt x="13586" y="128269"/>
                  </a:lnTo>
                  <a:lnTo>
                    <a:pt x="14974" y="128269"/>
                  </a:lnTo>
                  <a:lnTo>
                    <a:pt x="16273" y="129539"/>
                  </a:lnTo>
                  <a:lnTo>
                    <a:pt x="18916" y="129539"/>
                  </a:lnTo>
                  <a:lnTo>
                    <a:pt x="18752" y="130809"/>
                  </a:lnTo>
                  <a:lnTo>
                    <a:pt x="15497" y="130809"/>
                  </a:lnTo>
                  <a:lnTo>
                    <a:pt x="16094" y="132079"/>
                  </a:lnTo>
                  <a:close/>
                </a:path>
                <a:path w="57150" h="161289">
                  <a:moveTo>
                    <a:pt x="18424" y="132079"/>
                  </a:moveTo>
                  <a:lnTo>
                    <a:pt x="15497" y="130809"/>
                  </a:lnTo>
                  <a:lnTo>
                    <a:pt x="18752" y="130809"/>
                  </a:lnTo>
                  <a:lnTo>
                    <a:pt x="18424" y="132079"/>
                  </a:lnTo>
                  <a:close/>
                </a:path>
                <a:path w="57150" h="161289">
                  <a:moveTo>
                    <a:pt x="15318" y="134619"/>
                  </a:moveTo>
                  <a:lnTo>
                    <a:pt x="13108" y="132079"/>
                  </a:lnTo>
                  <a:lnTo>
                    <a:pt x="16393" y="132079"/>
                  </a:lnTo>
                  <a:lnTo>
                    <a:pt x="16990" y="133349"/>
                  </a:lnTo>
                  <a:lnTo>
                    <a:pt x="15318" y="134619"/>
                  </a:lnTo>
                  <a:close/>
                </a:path>
                <a:path w="57150" h="161289">
                  <a:moveTo>
                    <a:pt x="8529" y="138429"/>
                  </a:moveTo>
                  <a:lnTo>
                    <a:pt x="8270" y="138429"/>
                  </a:lnTo>
                  <a:lnTo>
                    <a:pt x="7075" y="137159"/>
                  </a:lnTo>
                  <a:lnTo>
                    <a:pt x="9166" y="137159"/>
                  </a:lnTo>
                  <a:lnTo>
                    <a:pt x="8529" y="138429"/>
                  </a:lnTo>
                  <a:close/>
                </a:path>
                <a:path w="57150" h="161289">
                  <a:moveTo>
                    <a:pt x="9726" y="139699"/>
                  </a:moveTo>
                  <a:lnTo>
                    <a:pt x="5343" y="139699"/>
                  </a:lnTo>
                  <a:lnTo>
                    <a:pt x="8529" y="138429"/>
                  </a:lnTo>
                  <a:lnTo>
                    <a:pt x="9210" y="137159"/>
                  </a:lnTo>
                  <a:lnTo>
                    <a:pt x="9726" y="139699"/>
                  </a:lnTo>
                  <a:close/>
                </a:path>
              </a:pathLst>
            </a:custGeom>
            <a:solidFill>
              <a:srgbClr val="E8335E"/>
            </a:solidFill>
          </p:spPr>
          <p:txBody>
            <a:bodyPr wrap="square" lIns="0" tIns="0" rIns="0" bIns="0" rtlCol="0"/>
            <a:lstStyle/>
            <a:p>
              <a:endParaRPr/>
            </a:p>
          </p:txBody>
        </p:sp>
        <p:sp>
          <p:nvSpPr>
            <p:cNvPr id="250" name="object 250"/>
            <p:cNvSpPr/>
            <p:nvPr/>
          </p:nvSpPr>
          <p:spPr>
            <a:xfrm>
              <a:off x="15253588" y="2581248"/>
              <a:ext cx="10795" cy="13970"/>
            </a:xfrm>
            <a:custGeom>
              <a:avLst/>
              <a:gdLst/>
              <a:ahLst/>
              <a:cxnLst/>
              <a:rect l="l" t="t" r="r" b="b"/>
              <a:pathLst>
                <a:path w="10794" h="13969">
                  <a:moveTo>
                    <a:pt x="4419" y="3703"/>
                  </a:moveTo>
                  <a:lnTo>
                    <a:pt x="199" y="3703"/>
                  </a:lnTo>
                  <a:lnTo>
                    <a:pt x="1433" y="0"/>
                  </a:lnTo>
                  <a:lnTo>
                    <a:pt x="2628" y="2150"/>
                  </a:lnTo>
                  <a:lnTo>
                    <a:pt x="3166" y="2850"/>
                  </a:lnTo>
                  <a:lnTo>
                    <a:pt x="4300" y="3165"/>
                  </a:lnTo>
                  <a:lnTo>
                    <a:pt x="4419" y="3703"/>
                  </a:lnTo>
                  <a:close/>
                </a:path>
                <a:path w="10794" h="13969">
                  <a:moveTo>
                    <a:pt x="2703" y="4300"/>
                  </a:moveTo>
                  <a:lnTo>
                    <a:pt x="0" y="4300"/>
                  </a:lnTo>
                  <a:lnTo>
                    <a:pt x="3359" y="3703"/>
                  </a:lnTo>
                  <a:lnTo>
                    <a:pt x="2683" y="3703"/>
                  </a:lnTo>
                  <a:lnTo>
                    <a:pt x="2703" y="4300"/>
                  </a:lnTo>
                  <a:close/>
                </a:path>
                <a:path w="10794" h="13969">
                  <a:moveTo>
                    <a:pt x="9913" y="10313"/>
                  </a:moveTo>
                  <a:lnTo>
                    <a:pt x="7764" y="9317"/>
                  </a:lnTo>
                  <a:lnTo>
                    <a:pt x="3683" y="9018"/>
                  </a:lnTo>
                  <a:lnTo>
                    <a:pt x="1660" y="9018"/>
                  </a:lnTo>
                  <a:lnTo>
                    <a:pt x="2000" y="8541"/>
                  </a:lnTo>
                  <a:lnTo>
                    <a:pt x="2803" y="7286"/>
                  </a:lnTo>
                  <a:lnTo>
                    <a:pt x="2703" y="4300"/>
                  </a:lnTo>
                  <a:lnTo>
                    <a:pt x="4505" y="4300"/>
                  </a:lnTo>
                  <a:lnTo>
                    <a:pt x="4599" y="4957"/>
                  </a:lnTo>
                  <a:lnTo>
                    <a:pt x="3404" y="7286"/>
                  </a:lnTo>
                  <a:lnTo>
                    <a:pt x="4360" y="8541"/>
                  </a:lnTo>
                  <a:lnTo>
                    <a:pt x="10287" y="8541"/>
                  </a:lnTo>
                  <a:lnTo>
                    <a:pt x="9959" y="10094"/>
                  </a:lnTo>
                  <a:lnTo>
                    <a:pt x="9913" y="10313"/>
                  </a:lnTo>
                  <a:close/>
                </a:path>
                <a:path w="10794" h="13969">
                  <a:moveTo>
                    <a:pt x="10287" y="8541"/>
                  </a:moveTo>
                  <a:lnTo>
                    <a:pt x="4360" y="8541"/>
                  </a:lnTo>
                  <a:lnTo>
                    <a:pt x="10691" y="6629"/>
                  </a:lnTo>
                  <a:lnTo>
                    <a:pt x="10287" y="8541"/>
                  </a:lnTo>
                  <a:close/>
                </a:path>
                <a:path w="10794" h="13969">
                  <a:moveTo>
                    <a:pt x="5136" y="13498"/>
                  </a:moveTo>
                  <a:lnTo>
                    <a:pt x="0" y="11288"/>
                  </a:lnTo>
                  <a:lnTo>
                    <a:pt x="895" y="10094"/>
                  </a:lnTo>
                  <a:lnTo>
                    <a:pt x="1660" y="9018"/>
                  </a:lnTo>
                  <a:lnTo>
                    <a:pt x="1949" y="9317"/>
                  </a:lnTo>
                  <a:lnTo>
                    <a:pt x="5853" y="12781"/>
                  </a:lnTo>
                  <a:lnTo>
                    <a:pt x="5136" y="13498"/>
                  </a:lnTo>
                  <a:close/>
                </a:path>
                <a:path w="10794" h="13969">
                  <a:moveTo>
                    <a:pt x="7525" y="12423"/>
                  </a:moveTo>
                  <a:lnTo>
                    <a:pt x="7117" y="10454"/>
                  </a:lnTo>
                  <a:lnTo>
                    <a:pt x="7047" y="10094"/>
                  </a:lnTo>
                  <a:lnTo>
                    <a:pt x="9883" y="10454"/>
                  </a:lnTo>
                  <a:lnTo>
                    <a:pt x="9707" y="11288"/>
                  </a:lnTo>
                  <a:lnTo>
                    <a:pt x="9581" y="11885"/>
                  </a:lnTo>
                  <a:lnTo>
                    <a:pt x="8839" y="11885"/>
                  </a:lnTo>
                  <a:lnTo>
                    <a:pt x="7525" y="12423"/>
                  </a:lnTo>
                  <a:close/>
                </a:path>
              </a:pathLst>
            </a:custGeom>
            <a:solidFill>
              <a:srgbClr val="E63261"/>
            </a:solidFill>
          </p:spPr>
          <p:txBody>
            <a:bodyPr wrap="square" lIns="0" tIns="0" rIns="0" bIns="0" rtlCol="0"/>
            <a:lstStyle/>
            <a:p>
              <a:endParaRPr/>
            </a:p>
          </p:txBody>
        </p:sp>
      </p:grpSp>
      <p:sp>
        <p:nvSpPr>
          <p:cNvPr id="251" name="object 251"/>
          <p:cNvSpPr/>
          <p:nvPr/>
        </p:nvSpPr>
        <p:spPr>
          <a:xfrm>
            <a:off x="15224976" y="2507792"/>
            <a:ext cx="16510" cy="21590"/>
          </a:xfrm>
          <a:custGeom>
            <a:avLst/>
            <a:gdLst/>
            <a:ahLst/>
            <a:cxnLst/>
            <a:rect l="l" t="t" r="r" b="b"/>
            <a:pathLst>
              <a:path w="16509" h="21589">
                <a:moveTo>
                  <a:pt x="11645" y="10325"/>
                </a:moveTo>
                <a:lnTo>
                  <a:pt x="9436" y="8115"/>
                </a:lnTo>
                <a:lnTo>
                  <a:pt x="8953" y="7645"/>
                </a:lnTo>
                <a:lnTo>
                  <a:pt x="4292" y="10147"/>
                </a:lnTo>
                <a:lnTo>
                  <a:pt x="4292" y="10693"/>
                </a:lnTo>
                <a:lnTo>
                  <a:pt x="6299" y="16040"/>
                </a:lnTo>
                <a:lnTo>
                  <a:pt x="3644" y="16662"/>
                </a:lnTo>
                <a:lnTo>
                  <a:pt x="4292" y="13258"/>
                </a:lnTo>
                <a:lnTo>
                  <a:pt x="0" y="15113"/>
                </a:lnTo>
                <a:lnTo>
                  <a:pt x="4178" y="21564"/>
                </a:lnTo>
                <a:lnTo>
                  <a:pt x="6565" y="18694"/>
                </a:lnTo>
                <a:lnTo>
                  <a:pt x="6870" y="18389"/>
                </a:lnTo>
                <a:lnTo>
                  <a:pt x="7226" y="16243"/>
                </a:lnTo>
                <a:lnTo>
                  <a:pt x="7099" y="16052"/>
                </a:lnTo>
                <a:lnTo>
                  <a:pt x="11645" y="10325"/>
                </a:lnTo>
                <a:close/>
              </a:path>
              <a:path w="16509" h="21589">
                <a:moveTo>
                  <a:pt x="15887" y="3581"/>
                </a:moveTo>
                <a:lnTo>
                  <a:pt x="13792" y="2260"/>
                </a:lnTo>
                <a:lnTo>
                  <a:pt x="10147" y="0"/>
                </a:lnTo>
                <a:lnTo>
                  <a:pt x="11938" y="6629"/>
                </a:lnTo>
                <a:lnTo>
                  <a:pt x="11645" y="8115"/>
                </a:lnTo>
                <a:lnTo>
                  <a:pt x="13500" y="7289"/>
                </a:lnTo>
                <a:lnTo>
                  <a:pt x="15887" y="3581"/>
                </a:lnTo>
                <a:close/>
              </a:path>
            </a:pathLst>
          </a:custGeom>
          <a:solidFill>
            <a:srgbClr val="E83369"/>
          </a:solidFill>
        </p:spPr>
        <p:txBody>
          <a:bodyPr wrap="square" lIns="0" tIns="0" rIns="0" bIns="0" rtlCol="0"/>
          <a:lstStyle/>
          <a:p>
            <a:endParaRPr/>
          </a:p>
        </p:txBody>
      </p:sp>
      <p:sp>
        <p:nvSpPr>
          <p:cNvPr id="252" name="object 252"/>
          <p:cNvSpPr/>
          <p:nvPr/>
        </p:nvSpPr>
        <p:spPr>
          <a:xfrm>
            <a:off x="15259143" y="2581785"/>
            <a:ext cx="5080" cy="6350"/>
          </a:xfrm>
          <a:custGeom>
            <a:avLst/>
            <a:gdLst/>
            <a:ahLst/>
            <a:cxnLst/>
            <a:rect l="l" t="t" r="r" b="b"/>
            <a:pathLst>
              <a:path w="5080" h="6350">
                <a:moveTo>
                  <a:pt x="1791" y="6271"/>
                </a:moveTo>
                <a:lnTo>
                  <a:pt x="1075" y="2508"/>
                </a:lnTo>
                <a:lnTo>
                  <a:pt x="0" y="0"/>
                </a:lnTo>
                <a:lnTo>
                  <a:pt x="4718" y="2628"/>
                </a:lnTo>
                <a:lnTo>
                  <a:pt x="1791" y="6271"/>
                </a:lnTo>
                <a:close/>
              </a:path>
            </a:pathLst>
          </a:custGeom>
          <a:solidFill>
            <a:srgbClr val="E63261"/>
          </a:solidFill>
        </p:spPr>
        <p:txBody>
          <a:bodyPr wrap="square" lIns="0" tIns="0" rIns="0" bIns="0" rtlCol="0"/>
          <a:lstStyle/>
          <a:p>
            <a:endParaRPr/>
          </a:p>
        </p:txBody>
      </p:sp>
      <p:sp>
        <p:nvSpPr>
          <p:cNvPr id="253" name="object 253"/>
          <p:cNvSpPr/>
          <p:nvPr/>
        </p:nvSpPr>
        <p:spPr>
          <a:xfrm>
            <a:off x="15211600" y="2682964"/>
            <a:ext cx="4445" cy="4445"/>
          </a:xfrm>
          <a:custGeom>
            <a:avLst/>
            <a:gdLst/>
            <a:ahLst/>
            <a:cxnLst/>
            <a:rect l="l" t="t" r="r" b="b"/>
            <a:pathLst>
              <a:path w="4444" h="4444">
                <a:moveTo>
                  <a:pt x="2150" y="4419"/>
                </a:moveTo>
                <a:lnTo>
                  <a:pt x="0" y="3822"/>
                </a:lnTo>
                <a:lnTo>
                  <a:pt x="0" y="179"/>
                </a:lnTo>
                <a:lnTo>
                  <a:pt x="716" y="298"/>
                </a:lnTo>
                <a:lnTo>
                  <a:pt x="2747" y="0"/>
                </a:lnTo>
                <a:lnTo>
                  <a:pt x="2926" y="179"/>
                </a:lnTo>
                <a:lnTo>
                  <a:pt x="4121" y="1313"/>
                </a:lnTo>
                <a:lnTo>
                  <a:pt x="2150" y="4419"/>
                </a:lnTo>
                <a:close/>
              </a:path>
            </a:pathLst>
          </a:custGeom>
          <a:solidFill>
            <a:srgbClr val="E8335E"/>
          </a:solidFill>
        </p:spPr>
        <p:txBody>
          <a:bodyPr wrap="square" lIns="0" tIns="0" rIns="0" bIns="0" rtlCol="0"/>
          <a:lstStyle/>
          <a:p>
            <a:endParaRPr/>
          </a:p>
        </p:txBody>
      </p:sp>
      <p:sp>
        <p:nvSpPr>
          <p:cNvPr id="254" name="object 254"/>
          <p:cNvSpPr/>
          <p:nvPr/>
        </p:nvSpPr>
        <p:spPr>
          <a:xfrm>
            <a:off x="15242477" y="2495905"/>
            <a:ext cx="19050" cy="15875"/>
          </a:xfrm>
          <a:custGeom>
            <a:avLst/>
            <a:gdLst/>
            <a:ahLst/>
            <a:cxnLst/>
            <a:rect l="l" t="t" r="r" b="b"/>
            <a:pathLst>
              <a:path w="19050" h="15875">
                <a:moveTo>
                  <a:pt x="4838" y="13792"/>
                </a:moveTo>
                <a:lnTo>
                  <a:pt x="4419" y="11938"/>
                </a:lnTo>
                <a:lnTo>
                  <a:pt x="0" y="14871"/>
                </a:lnTo>
                <a:lnTo>
                  <a:pt x="1841" y="15582"/>
                </a:lnTo>
                <a:lnTo>
                  <a:pt x="2032" y="14097"/>
                </a:lnTo>
                <a:lnTo>
                  <a:pt x="3581" y="13322"/>
                </a:lnTo>
                <a:lnTo>
                  <a:pt x="4838" y="13792"/>
                </a:lnTo>
                <a:close/>
              </a:path>
              <a:path w="19050" h="15875">
                <a:moveTo>
                  <a:pt x="8483" y="10096"/>
                </a:moveTo>
                <a:lnTo>
                  <a:pt x="5194" y="8064"/>
                </a:lnTo>
                <a:lnTo>
                  <a:pt x="5194" y="10566"/>
                </a:lnTo>
                <a:lnTo>
                  <a:pt x="6985" y="11582"/>
                </a:lnTo>
                <a:lnTo>
                  <a:pt x="7404" y="11163"/>
                </a:lnTo>
                <a:lnTo>
                  <a:pt x="8483" y="10096"/>
                </a:lnTo>
                <a:close/>
              </a:path>
              <a:path w="19050" h="15875">
                <a:moveTo>
                  <a:pt x="9372" y="7289"/>
                </a:moveTo>
                <a:lnTo>
                  <a:pt x="7581" y="4064"/>
                </a:lnTo>
                <a:lnTo>
                  <a:pt x="5905" y="6388"/>
                </a:lnTo>
                <a:lnTo>
                  <a:pt x="6629" y="8242"/>
                </a:lnTo>
                <a:lnTo>
                  <a:pt x="9372" y="7289"/>
                </a:lnTo>
                <a:close/>
              </a:path>
              <a:path w="19050" h="15875">
                <a:moveTo>
                  <a:pt x="18453" y="889"/>
                </a:moveTo>
                <a:lnTo>
                  <a:pt x="15709" y="0"/>
                </a:lnTo>
                <a:lnTo>
                  <a:pt x="15519" y="177"/>
                </a:lnTo>
                <a:lnTo>
                  <a:pt x="15519" y="1612"/>
                </a:lnTo>
                <a:lnTo>
                  <a:pt x="18453" y="1612"/>
                </a:lnTo>
                <a:lnTo>
                  <a:pt x="18453" y="889"/>
                </a:lnTo>
                <a:close/>
              </a:path>
            </a:pathLst>
          </a:custGeom>
          <a:solidFill>
            <a:srgbClr val="E83369"/>
          </a:solidFill>
        </p:spPr>
        <p:txBody>
          <a:bodyPr wrap="square" lIns="0" tIns="0" rIns="0" bIns="0" rtlCol="0"/>
          <a:lstStyle/>
          <a:p>
            <a:endParaRPr/>
          </a:p>
        </p:txBody>
      </p:sp>
      <p:grpSp>
        <p:nvGrpSpPr>
          <p:cNvPr id="255" name="object 255"/>
          <p:cNvGrpSpPr/>
          <p:nvPr/>
        </p:nvGrpSpPr>
        <p:grpSpPr>
          <a:xfrm>
            <a:off x="15171230" y="2762163"/>
            <a:ext cx="60325" cy="143510"/>
            <a:chOff x="15171230" y="2762163"/>
            <a:chExt cx="60325" cy="143510"/>
          </a:xfrm>
        </p:grpSpPr>
        <p:sp>
          <p:nvSpPr>
            <p:cNvPr id="256" name="object 256"/>
            <p:cNvSpPr/>
            <p:nvPr/>
          </p:nvSpPr>
          <p:spPr>
            <a:xfrm>
              <a:off x="15171230" y="2770167"/>
              <a:ext cx="27305" cy="118745"/>
            </a:xfrm>
            <a:custGeom>
              <a:avLst/>
              <a:gdLst/>
              <a:ahLst/>
              <a:cxnLst/>
              <a:rect l="l" t="t" r="r" b="b"/>
              <a:pathLst>
                <a:path w="27305" h="118744">
                  <a:moveTo>
                    <a:pt x="17142" y="3301"/>
                  </a:moveTo>
                  <a:lnTo>
                    <a:pt x="13850" y="3301"/>
                  </a:lnTo>
                  <a:lnTo>
                    <a:pt x="15575" y="2793"/>
                  </a:lnTo>
                  <a:lnTo>
                    <a:pt x="15398" y="2793"/>
                  </a:lnTo>
                  <a:lnTo>
                    <a:pt x="15164" y="0"/>
                  </a:lnTo>
                  <a:lnTo>
                    <a:pt x="16358" y="2031"/>
                  </a:lnTo>
                  <a:lnTo>
                    <a:pt x="17142" y="3301"/>
                  </a:lnTo>
                  <a:close/>
                </a:path>
                <a:path w="27305" h="118744">
                  <a:moveTo>
                    <a:pt x="8373" y="10159"/>
                  </a:moveTo>
                  <a:lnTo>
                    <a:pt x="8367" y="7492"/>
                  </a:lnTo>
                  <a:lnTo>
                    <a:pt x="9166" y="7492"/>
                  </a:lnTo>
                  <a:lnTo>
                    <a:pt x="12476" y="3047"/>
                  </a:lnTo>
                  <a:lnTo>
                    <a:pt x="13371" y="2793"/>
                  </a:lnTo>
                  <a:lnTo>
                    <a:pt x="13073" y="2793"/>
                  </a:lnTo>
                  <a:lnTo>
                    <a:pt x="13850" y="3301"/>
                  </a:lnTo>
                  <a:lnTo>
                    <a:pt x="17142" y="3301"/>
                  </a:lnTo>
                  <a:lnTo>
                    <a:pt x="18389" y="5460"/>
                  </a:lnTo>
                  <a:lnTo>
                    <a:pt x="16100" y="5714"/>
                  </a:lnTo>
                  <a:lnTo>
                    <a:pt x="14156" y="5714"/>
                  </a:lnTo>
                  <a:lnTo>
                    <a:pt x="12109" y="7238"/>
                  </a:lnTo>
                  <a:lnTo>
                    <a:pt x="10445" y="7238"/>
                  </a:lnTo>
                  <a:lnTo>
                    <a:pt x="9799" y="8127"/>
                  </a:lnTo>
                  <a:lnTo>
                    <a:pt x="8373" y="10159"/>
                  </a:lnTo>
                  <a:close/>
                </a:path>
                <a:path w="27305" h="118744">
                  <a:moveTo>
                    <a:pt x="16623" y="8381"/>
                  </a:moveTo>
                  <a:lnTo>
                    <a:pt x="16268" y="8127"/>
                  </a:lnTo>
                  <a:lnTo>
                    <a:pt x="14086" y="5714"/>
                  </a:lnTo>
                  <a:lnTo>
                    <a:pt x="15642" y="5714"/>
                  </a:lnTo>
                  <a:lnTo>
                    <a:pt x="16530" y="8127"/>
                  </a:lnTo>
                  <a:lnTo>
                    <a:pt x="16623" y="8381"/>
                  </a:lnTo>
                  <a:close/>
                </a:path>
                <a:path w="27305" h="118744">
                  <a:moveTo>
                    <a:pt x="10836" y="8127"/>
                  </a:moveTo>
                  <a:lnTo>
                    <a:pt x="10557" y="7492"/>
                  </a:lnTo>
                  <a:lnTo>
                    <a:pt x="10445" y="7238"/>
                  </a:lnTo>
                  <a:lnTo>
                    <a:pt x="12109" y="7238"/>
                  </a:lnTo>
                  <a:lnTo>
                    <a:pt x="10836" y="8127"/>
                  </a:lnTo>
                  <a:close/>
                </a:path>
                <a:path w="27305" h="118744">
                  <a:moveTo>
                    <a:pt x="12297" y="11683"/>
                  </a:moveTo>
                  <a:lnTo>
                    <a:pt x="11045" y="8635"/>
                  </a:lnTo>
                  <a:lnTo>
                    <a:pt x="10940" y="8381"/>
                  </a:lnTo>
                  <a:lnTo>
                    <a:pt x="10836" y="8127"/>
                  </a:lnTo>
                  <a:lnTo>
                    <a:pt x="10234" y="8127"/>
                  </a:lnTo>
                  <a:lnTo>
                    <a:pt x="16498" y="8381"/>
                  </a:lnTo>
                  <a:lnTo>
                    <a:pt x="16408" y="8635"/>
                  </a:lnTo>
                  <a:lnTo>
                    <a:pt x="13909" y="8635"/>
                  </a:lnTo>
                  <a:lnTo>
                    <a:pt x="12297" y="11683"/>
                  </a:lnTo>
                  <a:close/>
                </a:path>
                <a:path w="27305" h="118744">
                  <a:moveTo>
                    <a:pt x="15104" y="10286"/>
                  </a:moveTo>
                  <a:lnTo>
                    <a:pt x="13909" y="8635"/>
                  </a:lnTo>
                  <a:lnTo>
                    <a:pt x="16408" y="8635"/>
                  </a:lnTo>
                  <a:lnTo>
                    <a:pt x="15223" y="10159"/>
                  </a:lnTo>
                  <a:close/>
                </a:path>
                <a:path w="27305" h="118744">
                  <a:moveTo>
                    <a:pt x="2035" y="104901"/>
                  </a:moveTo>
                  <a:lnTo>
                    <a:pt x="3210" y="97916"/>
                  </a:lnTo>
                  <a:lnTo>
                    <a:pt x="6284" y="58800"/>
                  </a:lnTo>
                  <a:lnTo>
                    <a:pt x="6394" y="57403"/>
                  </a:lnTo>
                  <a:lnTo>
                    <a:pt x="6484" y="56260"/>
                  </a:lnTo>
                  <a:lnTo>
                    <a:pt x="6541" y="55117"/>
                  </a:lnTo>
                  <a:lnTo>
                    <a:pt x="6642" y="52704"/>
                  </a:lnTo>
                  <a:lnTo>
                    <a:pt x="6743" y="50291"/>
                  </a:lnTo>
                  <a:lnTo>
                    <a:pt x="6823" y="48386"/>
                  </a:lnTo>
                  <a:lnTo>
                    <a:pt x="6892" y="46735"/>
                  </a:lnTo>
                  <a:lnTo>
                    <a:pt x="6956" y="45211"/>
                  </a:lnTo>
                  <a:lnTo>
                    <a:pt x="7056" y="42798"/>
                  </a:lnTo>
                  <a:lnTo>
                    <a:pt x="7163" y="40258"/>
                  </a:lnTo>
                  <a:lnTo>
                    <a:pt x="7285" y="37337"/>
                  </a:lnTo>
                  <a:lnTo>
                    <a:pt x="7338" y="36067"/>
                  </a:lnTo>
                  <a:lnTo>
                    <a:pt x="7460" y="33146"/>
                  </a:lnTo>
                  <a:lnTo>
                    <a:pt x="7582" y="30225"/>
                  </a:lnTo>
                  <a:lnTo>
                    <a:pt x="7705" y="27304"/>
                  </a:lnTo>
                  <a:lnTo>
                    <a:pt x="7827" y="24383"/>
                  </a:lnTo>
                  <a:lnTo>
                    <a:pt x="7949" y="21462"/>
                  </a:lnTo>
                  <a:lnTo>
                    <a:pt x="8065" y="17906"/>
                  </a:lnTo>
                  <a:lnTo>
                    <a:pt x="8166" y="14427"/>
                  </a:lnTo>
                  <a:lnTo>
                    <a:pt x="8269" y="10921"/>
                  </a:lnTo>
                  <a:lnTo>
                    <a:pt x="11222" y="10540"/>
                  </a:lnTo>
                  <a:lnTo>
                    <a:pt x="12595" y="12191"/>
                  </a:lnTo>
                  <a:lnTo>
                    <a:pt x="11580" y="15366"/>
                  </a:lnTo>
                  <a:lnTo>
                    <a:pt x="14854" y="15366"/>
                  </a:lnTo>
                  <a:lnTo>
                    <a:pt x="15994" y="16132"/>
                  </a:lnTo>
                  <a:lnTo>
                    <a:pt x="17489" y="16132"/>
                  </a:lnTo>
                  <a:lnTo>
                    <a:pt x="18568" y="17652"/>
                  </a:lnTo>
                  <a:lnTo>
                    <a:pt x="16478" y="18922"/>
                  </a:lnTo>
                  <a:lnTo>
                    <a:pt x="18927" y="19430"/>
                  </a:lnTo>
                  <a:lnTo>
                    <a:pt x="14865" y="20700"/>
                  </a:lnTo>
                  <a:lnTo>
                    <a:pt x="16552" y="21462"/>
                  </a:lnTo>
                  <a:lnTo>
                    <a:pt x="14148" y="21462"/>
                  </a:lnTo>
                  <a:lnTo>
                    <a:pt x="11938" y="23621"/>
                  </a:lnTo>
                  <a:lnTo>
                    <a:pt x="14507" y="27050"/>
                  </a:lnTo>
                  <a:lnTo>
                    <a:pt x="10087" y="27050"/>
                  </a:lnTo>
                  <a:lnTo>
                    <a:pt x="10781" y="28955"/>
                  </a:lnTo>
                  <a:lnTo>
                    <a:pt x="12118" y="32130"/>
                  </a:lnTo>
                  <a:lnTo>
                    <a:pt x="15829" y="32130"/>
                  </a:lnTo>
                  <a:lnTo>
                    <a:pt x="15761" y="33146"/>
                  </a:lnTo>
                  <a:lnTo>
                    <a:pt x="18105" y="33146"/>
                  </a:lnTo>
                  <a:lnTo>
                    <a:pt x="17820" y="34924"/>
                  </a:lnTo>
                  <a:lnTo>
                    <a:pt x="15164" y="34924"/>
                  </a:lnTo>
                  <a:lnTo>
                    <a:pt x="15164" y="36067"/>
                  </a:lnTo>
                  <a:lnTo>
                    <a:pt x="16260" y="37337"/>
                  </a:lnTo>
                  <a:lnTo>
                    <a:pt x="18210" y="39369"/>
                  </a:lnTo>
                  <a:lnTo>
                    <a:pt x="17374" y="41782"/>
                  </a:lnTo>
                  <a:lnTo>
                    <a:pt x="21359" y="41782"/>
                  </a:lnTo>
                  <a:lnTo>
                    <a:pt x="21196" y="42290"/>
                  </a:lnTo>
                  <a:lnTo>
                    <a:pt x="21409" y="42798"/>
                  </a:lnTo>
                  <a:lnTo>
                    <a:pt x="16836" y="42798"/>
                  </a:lnTo>
                  <a:lnTo>
                    <a:pt x="15104" y="45973"/>
                  </a:lnTo>
                  <a:lnTo>
                    <a:pt x="15223" y="46227"/>
                  </a:lnTo>
                  <a:lnTo>
                    <a:pt x="14298" y="46227"/>
                  </a:lnTo>
                  <a:lnTo>
                    <a:pt x="17254" y="46354"/>
                  </a:lnTo>
                  <a:lnTo>
                    <a:pt x="18210" y="48386"/>
                  </a:lnTo>
                  <a:lnTo>
                    <a:pt x="18371" y="48386"/>
                  </a:lnTo>
                  <a:lnTo>
                    <a:pt x="17254" y="49783"/>
                  </a:lnTo>
                  <a:lnTo>
                    <a:pt x="17971" y="50291"/>
                  </a:lnTo>
                  <a:lnTo>
                    <a:pt x="21856" y="50291"/>
                  </a:lnTo>
                  <a:lnTo>
                    <a:pt x="22152" y="52450"/>
                  </a:lnTo>
                  <a:lnTo>
                    <a:pt x="17314" y="52704"/>
                  </a:lnTo>
                  <a:lnTo>
                    <a:pt x="23585" y="52704"/>
                  </a:lnTo>
                  <a:lnTo>
                    <a:pt x="26452" y="53466"/>
                  </a:lnTo>
                  <a:lnTo>
                    <a:pt x="26691" y="54228"/>
                  </a:lnTo>
                  <a:lnTo>
                    <a:pt x="24780" y="55117"/>
                  </a:lnTo>
                  <a:lnTo>
                    <a:pt x="25377" y="56260"/>
                  </a:lnTo>
                  <a:lnTo>
                    <a:pt x="25079" y="57403"/>
                  </a:lnTo>
                  <a:lnTo>
                    <a:pt x="24063" y="58800"/>
                  </a:lnTo>
                  <a:lnTo>
                    <a:pt x="26572" y="61213"/>
                  </a:lnTo>
                  <a:lnTo>
                    <a:pt x="24612" y="62356"/>
                  </a:lnTo>
                  <a:lnTo>
                    <a:pt x="22152" y="62737"/>
                  </a:lnTo>
                  <a:lnTo>
                    <a:pt x="21913" y="62737"/>
                  </a:lnTo>
                  <a:lnTo>
                    <a:pt x="18826" y="64261"/>
                  </a:lnTo>
                  <a:lnTo>
                    <a:pt x="25856" y="64261"/>
                  </a:lnTo>
                  <a:lnTo>
                    <a:pt x="24183" y="68325"/>
                  </a:lnTo>
                  <a:lnTo>
                    <a:pt x="21137" y="69849"/>
                  </a:lnTo>
                  <a:lnTo>
                    <a:pt x="21913" y="72008"/>
                  </a:lnTo>
                  <a:lnTo>
                    <a:pt x="23346" y="73659"/>
                  </a:lnTo>
                  <a:lnTo>
                    <a:pt x="25317" y="74675"/>
                  </a:lnTo>
                  <a:lnTo>
                    <a:pt x="24840" y="76453"/>
                  </a:lnTo>
                  <a:lnTo>
                    <a:pt x="24840" y="78231"/>
                  </a:lnTo>
                  <a:lnTo>
                    <a:pt x="21973" y="78231"/>
                  </a:lnTo>
                  <a:lnTo>
                    <a:pt x="21425" y="78866"/>
                  </a:lnTo>
                  <a:lnTo>
                    <a:pt x="21017" y="79374"/>
                  </a:lnTo>
                  <a:lnTo>
                    <a:pt x="21375" y="79882"/>
                  </a:lnTo>
                  <a:lnTo>
                    <a:pt x="20420" y="80136"/>
                  </a:lnTo>
                  <a:lnTo>
                    <a:pt x="20334" y="80517"/>
                  </a:lnTo>
                  <a:lnTo>
                    <a:pt x="20247" y="80898"/>
                  </a:lnTo>
                  <a:lnTo>
                    <a:pt x="20002" y="82422"/>
                  </a:lnTo>
                  <a:lnTo>
                    <a:pt x="19942" y="83438"/>
                  </a:lnTo>
                  <a:lnTo>
                    <a:pt x="23526" y="84073"/>
                  </a:lnTo>
                  <a:lnTo>
                    <a:pt x="22261" y="87502"/>
                  </a:lnTo>
                  <a:lnTo>
                    <a:pt x="18927" y="87502"/>
                  </a:lnTo>
                  <a:lnTo>
                    <a:pt x="18362" y="88645"/>
                  </a:lnTo>
                  <a:lnTo>
                    <a:pt x="15468" y="88645"/>
                  </a:lnTo>
                  <a:lnTo>
                    <a:pt x="14626" y="90296"/>
                  </a:lnTo>
                  <a:lnTo>
                    <a:pt x="16000" y="93471"/>
                  </a:lnTo>
                  <a:lnTo>
                    <a:pt x="18389" y="93471"/>
                  </a:lnTo>
                  <a:lnTo>
                    <a:pt x="18031" y="94741"/>
                  </a:lnTo>
                  <a:lnTo>
                    <a:pt x="14805" y="96900"/>
                  </a:lnTo>
                  <a:lnTo>
                    <a:pt x="16943" y="101345"/>
                  </a:lnTo>
                  <a:lnTo>
                    <a:pt x="10863" y="101345"/>
                  </a:lnTo>
                  <a:lnTo>
                    <a:pt x="7101" y="102869"/>
                  </a:lnTo>
                  <a:lnTo>
                    <a:pt x="7877" y="104393"/>
                  </a:lnTo>
                  <a:lnTo>
                    <a:pt x="5266" y="104393"/>
                  </a:lnTo>
                  <a:lnTo>
                    <a:pt x="2035" y="104901"/>
                  </a:lnTo>
                  <a:close/>
                </a:path>
                <a:path w="27305" h="118744">
                  <a:moveTo>
                    <a:pt x="13708" y="14427"/>
                  </a:moveTo>
                  <a:lnTo>
                    <a:pt x="13540" y="14427"/>
                  </a:lnTo>
                  <a:lnTo>
                    <a:pt x="15821" y="13334"/>
                  </a:lnTo>
                  <a:lnTo>
                    <a:pt x="13708" y="14427"/>
                  </a:lnTo>
                  <a:close/>
                </a:path>
                <a:path w="27305" h="118744">
                  <a:moveTo>
                    <a:pt x="14854" y="15366"/>
                  </a:moveTo>
                  <a:lnTo>
                    <a:pt x="11580" y="15366"/>
                  </a:lnTo>
                  <a:lnTo>
                    <a:pt x="13540" y="14427"/>
                  </a:lnTo>
                  <a:lnTo>
                    <a:pt x="14854" y="15366"/>
                  </a:lnTo>
                  <a:close/>
                </a:path>
                <a:path w="27305" h="118744">
                  <a:moveTo>
                    <a:pt x="17548" y="27939"/>
                  </a:moveTo>
                  <a:lnTo>
                    <a:pt x="15910" y="27939"/>
                  </a:lnTo>
                  <a:lnTo>
                    <a:pt x="16263" y="27304"/>
                  </a:lnTo>
                  <a:lnTo>
                    <a:pt x="14985" y="25907"/>
                  </a:lnTo>
                  <a:lnTo>
                    <a:pt x="15482" y="24637"/>
                  </a:lnTo>
                  <a:lnTo>
                    <a:pt x="15582" y="24383"/>
                  </a:lnTo>
                  <a:lnTo>
                    <a:pt x="19608" y="22732"/>
                  </a:lnTo>
                  <a:lnTo>
                    <a:pt x="21283" y="20446"/>
                  </a:lnTo>
                  <a:lnTo>
                    <a:pt x="20599" y="17906"/>
                  </a:lnTo>
                  <a:lnTo>
                    <a:pt x="21768" y="16132"/>
                  </a:lnTo>
                  <a:lnTo>
                    <a:pt x="21853" y="16001"/>
                  </a:lnTo>
                  <a:lnTo>
                    <a:pt x="24481" y="15747"/>
                  </a:lnTo>
                  <a:lnTo>
                    <a:pt x="24705" y="16763"/>
                  </a:lnTo>
                  <a:lnTo>
                    <a:pt x="24755" y="17906"/>
                  </a:lnTo>
                  <a:lnTo>
                    <a:pt x="23403" y="23621"/>
                  </a:lnTo>
                  <a:lnTo>
                    <a:pt x="23346" y="23875"/>
                  </a:lnTo>
                  <a:lnTo>
                    <a:pt x="22988" y="24129"/>
                  </a:lnTo>
                  <a:lnTo>
                    <a:pt x="22484" y="24637"/>
                  </a:lnTo>
                  <a:lnTo>
                    <a:pt x="17613" y="24637"/>
                  </a:lnTo>
                  <a:lnTo>
                    <a:pt x="17135" y="25145"/>
                  </a:lnTo>
                  <a:lnTo>
                    <a:pt x="17429" y="27050"/>
                  </a:lnTo>
                  <a:lnTo>
                    <a:pt x="17548" y="27939"/>
                  </a:lnTo>
                  <a:close/>
                </a:path>
                <a:path w="27305" h="118744">
                  <a:moveTo>
                    <a:pt x="18210" y="22732"/>
                  </a:moveTo>
                  <a:lnTo>
                    <a:pt x="14148" y="21462"/>
                  </a:lnTo>
                  <a:lnTo>
                    <a:pt x="16552" y="21462"/>
                  </a:lnTo>
                  <a:lnTo>
                    <a:pt x="18628" y="22351"/>
                  </a:lnTo>
                  <a:lnTo>
                    <a:pt x="18210" y="22732"/>
                  </a:lnTo>
                  <a:close/>
                </a:path>
                <a:path w="27305" h="118744">
                  <a:moveTo>
                    <a:pt x="21853" y="25145"/>
                  </a:moveTo>
                  <a:lnTo>
                    <a:pt x="17613" y="24637"/>
                  </a:lnTo>
                  <a:lnTo>
                    <a:pt x="22484" y="24637"/>
                  </a:lnTo>
                  <a:lnTo>
                    <a:pt x="21853" y="25145"/>
                  </a:lnTo>
                  <a:close/>
                </a:path>
                <a:path w="27305" h="118744">
                  <a:moveTo>
                    <a:pt x="14328" y="27304"/>
                  </a:moveTo>
                  <a:lnTo>
                    <a:pt x="13223" y="27304"/>
                  </a:lnTo>
                  <a:lnTo>
                    <a:pt x="10087" y="27050"/>
                  </a:lnTo>
                  <a:lnTo>
                    <a:pt x="14507" y="27050"/>
                  </a:lnTo>
                  <a:lnTo>
                    <a:pt x="14328" y="27304"/>
                  </a:lnTo>
                  <a:close/>
                </a:path>
                <a:path w="27305" h="118744">
                  <a:moveTo>
                    <a:pt x="15829" y="32130"/>
                  </a:moveTo>
                  <a:lnTo>
                    <a:pt x="12118" y="32130"/>
                  </a:lnTo>
                  <a:lnTo>
                    <a:pt x="13910" y="27939"/>
                  </a:lnTo>
                  <a:lnTo>
                    <a:pt x="14447" y="27558"/>
                  </a:lnTo>
                  <a:lnTo>
                    <a:pt x="14865" y="27304"/>
                  </a:lnTo>
                  <a:lnTo>
                    <a:pt x="15788" y="27939"/>
                  </a:lnTo>
                  <a:lnTo>
                    <a:pt x="17548" y="27939"/>
                  </a:lnTo>
                  <a:lnTo>
                    <a:pt x="17433" y="29209"/>
                  </a:lnTo>
                  <a:lnTo>
                    <a:pt x="21989" y="29209"/>
                  </a:lnTo>
                  <a:lnTo>
                    <a:pt x="22749" y="29844"/>
                  </a:lnTo>
                  <a:lnTo>
                    <a:pt x="19166" y="29844"/>
                  </a:lnTo>
                  <a:lnTo>
                    <a:pt x="19357" y="30225"/>
                  </a:lnTo>
                  <a:lnTo>
                    <a:pt x="15880" y="31495"/>
                  </a:lnTo>
                  <a:lnTo>
                    <a:pt x="15829" y="32130"/>
                  </a:lnTo>
                  <a:close/>
                </a:path>
                <a:path w="27305" h="118744">
                  <a:moveTo>
                    <a:pt x="21989" y="29209"/>
                  </a:moveTo>
                  <a:lnTo>
                    <a:pt x="17433" y="29209"/>
                  </a:lnTo>
                  <a:lnTo>
                    <a:pt x="18270" y="28955"/>
                  </a:lnTo>
                  <a:lnTo>
                    <a:pt x="20864" y="27939"/>
                  </a:lnTo>
                  <a:lnTo>
                    <a:pt x="20405" y="27939"/>
                  </a:lnTo>
                  <a:lnTo>
                    <a:pt x="21077" y="28574"/>
                  </a:lnTo>
                  <a:lnTo>
                    <a:pt x="21989" y="29209"/>
                  </a:lnTo>
                  <a:close/>
                </a:path>
                <a:path w="27305" h="118744">
                  <a:moveTo>
                    <a:pt x="19584" y="30733"/>
                  </a:moveTo>
                  <a:lnTo>
                    <a:pt x="19421" y="30352"/>
                  </a:lnTo>
                  <a:lnTo>
                    <a:pt x="20838" y="29971"/>
                  </a:lnTo>
                  <a:lnTo>
                    <a:pt x="20949" y="30352"/>
                  </a:lnTo>
                  <a:lnTo>
                    <a:pt x="20988" y="30606"/>
                  </a:lnTo>
                  <a:lnTo>
                    <a:pt x="19584" y="30733"/>
                  </a:lnTo>
                  <a:close/>
                </a:path>
                <a:path w="27305" h="118744">
                  <a:moveTo>
                    <a:pt x="21794" y="37337"/>
                  </a:moveTo>
                  <a:lnTo>
                    <a:pt x="21731" y="35813"/>
                  </a:lnTo>
                  <a:lnTo>
                    <a:pt x="21614" y="33019"/>
                  </a:lnTo>
                  <a:lnTo>
                    <a:pt x="21231" y="31495"/>
                  </a:lnTo>
                  <a:lnTo>
                    <a:pt x="21136" y="31114"/>
                  </a:lnTo>
                  <a:lnTo>
                    <a:pt x="21040" y="30733"/>
                  </a:lnTo>
                  <a:lnTo>
                    <a:pt x="22928" y="30225"/>
                  </a:lnTo>
                  <a:lnTo>
                    <a:pt x="24414" y="35813"/>
                  </a:lnTo>
                  <a:lnTo>
                    <a:pt x="24481" y="36067"/>
                  </a:lnTo>
                  <a:lnTo>
                    <a:pt x="21794" y="37337"/>
                  </a:lnTo>
                  <a:close/>
                </a:path>
                <a:path w="27305" h="118744">
                  <a:moveTo>
                    <a:pt x="18105" y="33146"/>
                  </a:moveTo>
                  <a:lnTo>
                    <a:pt x="15761" y="33146"/>
                  </a:lnTo>
                  <a:lnTo>
                    <a:pt x="18449" y="31114"/>
                  </a:lnTo>
                  <a:lnTo>
                    <a:pt x="18134" y="33019"/>
                  </a:lnTo>
                  <a:close/>
                </a:path>
                <a:path w="27305" h="118744">
                  <a:moveTo>
                    <a:pt x="17672" y="35813"/>
                  </a:moveTo>
                  <a:lnTo>
                    <a:pt x="15164" y="34924"/>
                  </a:lnTo>
                  <a:lnTo>
                    <a:pt x="17820" y="34924"/>
                  </a:lnTo>
                  <a:lnTo>
                    <a:pt x="17672" y="35813"/>
                  </a:lnTo>
                  <a:close/>
                </a:path>
                <a:path w="27305" h="118744">
                  <a:moveTo>
                    <a:pt x="21359" y="41782"/>
                  </a:moveTo>
                  <a:lnTo>
                    <a:pt x="17374" y="41782"/>
                  </a:lnTo>
                  <a:lnTo>
                    <a:pt x="21793" y="40258"/>
                  </a:lnTo>
                  <a:lnTo>
                    <a:pt x="21359" y="41782"/>
                  </a:lnTo>
                  <a:close/>
                </a:path>
                <a:path w="27305" h="118744">
                  <a:moveTo>
                    <a:pt x="20121" y="46735"/>
                  </a:moveTo>
                  <a:lnTo>
                    <a:pt x="18210" y="46227"/>
                  </a:lnTo>
                  <a:lnTo>
                    <a:pt x="17971" y="45973"/>
                  </a:lnTo>
                  <a:lnTo>
                    <a:pt x="19643" y="44068"/>
                  </a:lnTo>
                  <a:lnTo>
                    <a:pt x="16836" y="42798"/>
                  </a:lnTo>
                  <a:lnTo>
                    <a:pt x="21409" y="42798"/>
                  </a:lnTo>
                  <a:lnTo>
                    <a:pt x="22331" y="45211"/>
                  </a:lnTo>
                  <a:lnTo>
                    <a:pt x="20121" y="46735"/>
                  </a:lnTo>
                  <a:close/>
                </a:path>
                <a:path w="27305" h="118744">
                  <a:moveTo>
                    <a:pt x="21853" y="50291"/>
                  </a:moveTo>
                  <a:lnTo>
                    <a:pt x="18363" y="50291"/>
                  </a:lnTo>
                  <a:lnTo>
                    <a:pt x="21555" y="48386"/>
                  </a:lnTo>
                  <a:lnTo>
                    <a:pt x="21774" y="49783"/>
                  </a:lnTo>
                  <a:lnTo>
                    <a:pt x="21853" y="50291"/>
                  </a:lnTo>
                  <a:close/>
                </a:path>
                <a:path w="27305" h="118744">
                  <a:moveTo>
                    <a:pt x="25860" y="64261"/>
                  </a:moveTo>
                  <a:lnTo>
                    <a:pt x="21329" y="64261"/>
                  </a:lnTo>
                  <a:lnTo>
                    <a:pt x="23905" y="62737"/>
                  </a:lnTo>
                  <a:lnTo>
                    <a:pt x="24612" y="62356"/>
                  </a:lnTo>
                  <a:lnTo>
                    <a:pt x="26811" y="62102"/>
                  </a:lnTo>
                  <a:lnTo>
                    <a:pt x="25860" y="64261"/>
                  </a:lnTo>
                  <a:close/>
                </a:path>
                <a:path w="27305" h="118744">
                  <a:moveTo>
                    <a:pt x="21077" y="64261"/>
                  </a:moveTo>
                  <a:lnTo>
                    <a:pt x="18826" y="64261"/>
                  </a:lnTo>
                  <a:lnTo>
                    <a:pt x="21913" y="62737"/>
                  </a:lnTo>
                  <a:lnTo>
                    <a:pt x="22152" y="62737"/>
                  </a:lnTo>
                  <a:lnTo>
                    <a:pt x="24612" y="62356"/>
                  </a:lnTo>
                  <a:lnTo>
                    <a:pt x="23955" y="62737"/>
                  </a:lnTo>
                  <a:lnTo>
                    <a:pt x="21077" y="64261"/>
                  </a:lnTo>
                  <a:close/>
                </a:path>
                <a:path w="27305" h="118744">
                  <a:moveTo>
                    <a:pt x="21375" y="79882"/>
                  </a:moveTo>
                  <a:lnTo>
                    <a:pt x="21017" y="79374"/>
                  </a:lnTo>
                  <a:lnTo>
                    <a:pt x="21316" y="78993"/>
                  </a:lnTo>
                  <a:lnTo>
                    <a:pt x="21973" y="78231"/>
                  </a:lnTo>
                  <a:lnTo>
                    <a:pt x="21375" y="79882"/>
                  </a:lnTo>
                  <a:close/>
                </a:path>
                <a:path w="27305" h="118744">
                  <a:moveTo>
                    <a:pt x="23167" y="80898"/>
                  </a:moveTo>
                  <a:lnTo>
                    <a:pt x="21913" y="80136"/>
                  </a:lnTo>
                  <a:lnTo>
                    <a:pt x="21375" y="79882"/>
                  </a:lnTo>
                  <a:lnTo>
                    <a:pt x="21973" y="78231"/>
                  </a:lnTo>
                  <a:lnTo>
                    <a:pt x="24840" y="78231"/>
                  </a:lnTo>
                  <a:lnTo>
                    <a:pt x="24737" y="78993"/>
                  </a:lnTo>
                  <a:lnTo>
                    <a:pt x="24429" y="79374"/>
                  </a:lnTo>
                  <a:lnTo>
                    <a:pt x="22630" y="79374"/>
                  </a:lnTo>
                  <a:lnTo>
                    <a:pt x="23585" y="80517"/>
                  </a:lnTo>
                  <a:lnTo>
                    <a:pt x="23167" y="80898"/>
                  </a:lnTo>
                  <a:close/>
                </a:path>
                <a:path w="27305" h="118744">
                  <a:moveTo>
                    <a:pt x="24063" y="79882"/>
                  </a:moveTo>
                  <a:lnTo>
                    <a:pt x="22630" y="79374"/>
                  </a:lnTo>
                  <a:lnTo>
                    <a:pt x="24429" y="79374"/>
                  </a:lnTo>
                  <a:lnTo>
                    <a:pt x="24063" y="79882"/>
                  </a:lnTo>
                  <a:close/>
                </a:path>
                <a:path w="27305" h="118744">
                  <a:moveTo>
                    <a:pt x="21853" y="88645"/>
                  </a:moveTo>
                  <a:lnTo>
                    <a:pt x="18927" y="87502"/>
                  </a:lnTo>
                  <a:lnTo>
                    <a:pt x="22261" y="87502"/>
                  </a:lnTo>
                  <a:lnTo>
                    <a:pt x="21853" y="88645"/>
                  </a:lnTo>
                  <a:close/>
                </a:path>
                <a:path w="27305" h="118744">
                  <a:moveTo>
                    <a:pt x="16358" y="106933"/>
                  </a:moveTo>
                  <a:lnTo>
                    <a:pt x="10863" y="101345"/>
                  </a:lnTo>
                  <a:lnTo>
                    <a:pt x="16943" y="101345"/>
                  </a:lnTo>
                  <a:lnTo>
                    <a:pt x="17314" y="102107"/>
                  </a:lnTo>
                  <a:lnTo>
                    <a:pt x="16459" y="106425"/>
                  </a:lnTo>
                  <a:lnTo>
                    <a:pt x="16358" y="106933"/>
                  </a:lnTo>
                  <a:close/>
                </a:path>
                <a:path w="27305" h="118744">
                  <a:moveTo>
                    <a:pt x="590" y="118236"/>
                  </a:moveTo>
                  <a:lnTo>
                    <a:pt x="0" y="117220"/>
                  </a:lnTo>
                  <a:lnTo>
                    <a:pt x="1938" y="105536"/>
                  </a:lnTo>
                  <a:lnTo>
                    <a:pt x="5381" y="104520"/>
                  </a:lnTo>
                  <a:lnTo>
                    <a:pt x="4950" y="104520"/>
                  </a:lnTo>
                  <a:lnTo>
                    <a:pt x="7877" y="104393"/>
                  </a:lnTo>
                  <a:lnTo>
                    <a:pt x="11520" y="104520"/>
                  </a:lnTo>
                  <a:lnTo>
                    <a:pt x="15044" y="106425"/>
                  </a:lnTo>
                  <a:lnTo>
                    <a:pt x="12182" y="111632"/>
                  </a:lnTo>
                  <a:lnTo>
                    <a:pt x="6444" y="111632"/>
                  </a:lnTo>
                  <a:lnTo>
                    <a:pt x="5906" y="112648"/>
                  </a:lnTo>
                  <a:lnTo>
                    <a:pt x="4950" y="113156"/>
                  </a:lnTo>
                  <a:lnTo>
                    <a:pt x="3517" y="113410"/>
                  </a:lnTo>
                  <a:lnTo>
                    <a:pt x="2681" y="115569"/>
                  </a:lnTo>
                  <a:lnTo>
                    <a:pt x="590" y="118236"/>
                  </a:lnTo>
                  <a:close/>
                </a:path>
                <a:path w="27305" h="118744">
                  <a:moveTo>
                    <a:pt x="9549" y="116458"/>
                  </a:moveTo>
                  <a:lnTo>
                    <a:pt x="6444" y="111632"/>
                  </a:lnTo>
                  <a:lnTo>
                    <a:pt x="12182" y="111632"/>
                  </a:lnTo>
                  <a:lnTo>
                    <a:pt x="9549" y="116458"/>
                  </a:lnTo>
                  <a:close/>
                </a:path>
              </a:pathLst>
            </a:custGeom>
            <a:solidFill>
              <a:srgbClr val="E43461"/>
            </a:solidFill>
          </p:spPr>
          <p:txBody>
            <a:bodyPr wrap="square" lIns="0" tIns="0" rIns="0" bIns="0" rtlCol="0"/>
            <a:lstStyle/>
            <a:p>
              <a:endParaRPr/>
            </a:p>
          </p:txBody>
        </p:sp>
        <p:sp>
          <p:nvSpPr>
            <p:cNvPr id="257" name="object 257"/>
            <p:cNvSpPr/>
            <p:nvPr/>
          </p:nvSpPr>
          <p:spPr>
            <a:xfrm>
              <a:off x="15184304" y="2818905"/>
              <a:ext cx="46990" cy="86360"/>
            </a:xfrm>
            <a:custGeom>
              <a:avLst/>
              <a:gdLst/>
              <a:ahLst/>
              <a:cxnLst/>
              <a:rect l="l" t="t" r="r" b="b"/>
              <a:pathLst>
                <a:path w="46990" h="86360">
                  <a:moveTo>
                    <a:pt x="24309" y="1904"/>
                  </a:moveTo>
                  <a:lnTo>
                    <a:pt x="23532" y="1904"/>
                  </a:lnTo>
                  <a:lnTo>
                    <a:pt x="23532" y="1269"/>
                  </a:lnTo>
                  <a:lnTo>
                    <a:pt x="22338" y="380"/>
                  </a:lnTo>
                  <a:lnTo>
                    <a:pt x="22815" y="0"/>
                  </a:lnTo>
                  <a:lnTo>
                    <a:pt x="24249" y="634"/>
                  </a:lnTo>
                  <a:lnTo>
                    <a:pt x="24428" y="761"/>
                  </a:lnTo>
                  <a:lnTo>
                    <a:pt x="24268" y="1269"/>
                  </a:lnTo>
                  <a:lnTo>
                    <a:pt x="24148" y="1650"/>
                  </a:lnTo>
                  <a:lnTo>
                    <a:pt x="24309" y="1904"/>
                  </a:lnTo>
                  <a:close/>
                </a:path>
                <a:path w="46990" h="86360">
                  <a:moveTo>
                    <a:pt x="24906" y="7365"/>
                  </a:moveTo>
                  <a:lnTo>
                    <a:pt x="22621" y="5460"/>
                  </a:lnTo>
                  <a:lnTo>
                    <a:pt x="23040" y="5460"/>
                  </a:lnTo>
                  <a:lnTo>
                    <a:pt x="22907" y="4444"/>
                  </a:lnTo>
                  <a:lnTo>
                    <a:pt x="22791" y="4063"/>
                  </a:lnTo>
                  <a:lnTo>
                    <a:pt x="22672" y="3428"/>
                  </a:lnTo>
                  <a:lnTo>
                    <a:pt x="22576" y="2920"/>
                  </a:lnTo>
                  <a:lnTo>
                    <a:pt x="22720" y="2539"/>
                  </a:lnTo>
                  <a:lnTo>
                    <a:pt x="22815" y="2285"/>
                  </a:lnTo>
                  <a:lnTo>
                    <a:pt x="23890" y="1904"/>
                  </a:lnTo>
                  <a:lnTo>
                    <a:pt x="25657" y="1904"/>
                  </a:lnTo>
                  <a:lnTo>
                    <a:pt x="27056" y="1650"/>
                  </a:lnTo>
                  <a:lnTo>
                    <a:pt x="27813" y="1904"/>
                  </a:lnTo>
                  <a:lnTo>
                    <a:pt x="29863" y="2539"/>
                  </a:lnTo>
                  <a:lnTo>
                    <a:pt x="30938" y="4063"/>
                  </a:lnTo>
                  <a:lnTo>
                    <a:pt x="33148" y="4063"/>
                  </a:lnTo>
                  <a:lnTo>
                    <a:pt x="31750" y="4190"/>
                  </a:lnTo>
                  <a:lnTo>
                    <a:pt x="33201" y="4190"/>
                  </a:lnTo>
                  <a:lnTo>
                    <a:pt x="33514" y="4952"/>
                  </a:lnTo>
                  <a:lnTo>
                    <a:pt x="26937" y="4952"/>
                  </a:lnTo>
                  <a:lnTo>
                    <a:pt x="24906" y="7365"/>
                  </a:lnTo>
                  <a:close/>
                </a:path>
                <a:path w="46990" h="86360">
                  <a:moveTo>
                    <a:pt x="44387" y="21970"/>
                  </a:moveTo>
                  <a:lnTo>
                    <a:pt x="10979" y="21970"/>
                  </a:lnTo>
                  <a:lnTo>
                    <a:pt x="11527" y="21335"/>
                  </a:lnTo>
                  <a:lnTo>
                    <a:pt x="11472" y="20319"/>
                  </a:lnTo>
                  <a:lnTo>
                    <a:pt x="11348" y="18033"/>
                  </a:lnTo>
                  <a:lnTo>
                    <a:pt x="14274" y="14858"/>
                  </a:lnTo>
                  <a:lnTo>
                    <a:pt x="14099" y="13715"/>
                  </a:lnTo>
                  <a:lnTo>
                    <a:pt x="14060" y="13461"/>
                  </a:lnTo>
                  <a:lnTo>
                    <a:pt x="13943" y="12699"/>
                  </a:lnTo>
                  <a:lnTo>
                    <a:pt x="10989" y="10032"/>
                  </a:lnTo>
                  <a:lnTo>
                    <a:pt x="9317" y="7492"/>
                  </a:lnTo>
                  <a:lnTo>
                    <a:pt x="11527" y="6984"/>
                  </a:lnTo>
                  <a:lnTo>
                    <a:pt x="11961" y="5600"/>
                  </a:lnTo>
                  <a:lnTo>
                    <a:pt x="12005" y="5460"/>
                  </a:lnTo>
                  <a:lnTo>
                    <a:pt x="11697" y="5460"/>
                  </a:lnTo>
                  <a:lnTo>
                    <a:pt x="11022" y="4190"/>
                  </a:lnTo>
                  <a:lnTo>
                    <a:pt x="10987" y="2539"/>
                  </a:lnTo>
                  <a:lnTo>
                    <a:pt x="11187" y="2920"/>
                  </a:lnTo>
                  <a:lnTo>
                    <a:pt x="13856" y="6349"/>
                  </a:lnTo>
                  <a:lnTo>
                    <a:pt x="11441" y="6349"/>
                  </a:lnTo>
                  <a:lnTo>
                    <a:pt x="12550" y="6596"/>
                  </a:lnTo>
                  <a:lnTo>
                    <a:pt x="18596" y="6596"/>
                  </a:lnTo>
                  <a:lnTo>
                    <a:pt x="19232" y="6984"/>
                  </a:lnTo>
                  <a:lnTo>
                    <a:pt x="18963" y="7365"/>
                  </a:lnTo>
                  <a:lnTo>
                    <a:pt x="19001" y="7746"/>
                  </a:lnTo>
                  <a:lnTo>
                    <a:pt x="19948" y="8127"/>
                  </a:lnTo>
                  <a:lnTo>
                    <a:pt x="20426" y="8889"/>
                  </a:lnTo>
                  <a:lnTo>
                    <a:pt x="20546" y="10032"/>
                  </a:lnTo>
                  <a:lnTo>
                    <a:pt x="22547" y="10032"/>
                  </a:lnTo>
                  <a:lnTo>
                    <a:pt x="22671" y="11556"/>
                  </a:lnTo>
                  <a:lnTo>
                    <a:pt x="22696" y="11937"/>
                  </a:lnTo>
                  <a:lnTo>
                    <a:pt x="23854" y="11937"/>
                  </a:lnTo>
                  <a:lnTo>
                    <a:pt x="21737" y="13461"/>
                  </a:lnTo>
                  <a:lnTo>
                    <a:pt x="21483" y="13715"/>
                  </a:lnTo>
                  <a:lnTo>
                    <a:pt x="19291" y="17271"/>
                  </a:lnTo>
                  <a:lnTo>
                    <a:pt x="40178" y="17271"/>
                  </a:lnTo>
                  <a:lnTo>
                    <a:pt x="44387" y="21970"/>
                  </a:lnTo>
                  <a:close/>
                </a:path>
                <a:path w="46990" h="86360">
                  <a:moveTo>
                    <a:pt x="18597" y="6596"/>
                  </a:moveTo>
                  <a:lnTo>
                    <a:pt x="12550" y="6596"/>
                  </a:lnTo>
                  <a:lnTo>
                    <a:pt x="11441" y="6349"/>
                  </a:lnTo>
                  <a:lnTo>
                    <a:pt x="13856" y="6349"/>
                  </a:lnTo>
                  <a:lnTo>
                    <a:pt x="12602" y="4571"/>
                  </a:lnTo>
                  <a:lnTo>
                    <a:pt x="15409" y="3428"/>
                  </a:lnTo>
                  <a:lnTo>
                    <a:pt x="16245" y="4444"/>
                  </a:lnTo>
                  <a:lnTo>
                    <a:pt x="15290" y="4571"/>
                  </a:lnTo>
                  <a:lnTo>
                    <a:pt x="15409" y="4952"/>
                  </a:lnTo>
                  <a:lnTo>
                    <a:pt x="17440" y="4952"/>
                  </a:lnTo>
                  <a:lnTo>
                    <a:pt x="18396" y="5460"/>
                  </a:lnTo>
                  <a:lnTo>
                    <a:pt x="18340" y="6349"/>
                  </a:lnTo>
                  <a:lnTo>
                    <a:pt x="18597" y="6596"/>
                  </a:lnTo>
                  <a:close/>
                </a:path>
                <a:path w="46990" h="86360">
                  <a:moveTo>
                    <a:pt x="33201" y="4190"/>
                  </a:moveTo>
                  <a:lnTo>
                    <a:pt x="31750" y="4190"/>
                  </a:lnTo>
                  <a:lnTo>
                    <a:pt x="33148" y="4063"/>
                  </a:lnTo>
                  <a:lnTo>
                    <a:pt x="30938" y="4063"/>
                  </a:lnTo>
                  <a:lnTo>
                    <a:pt x="33201" y="4190"/>
                  </a:lnTo>
                  <a:close/>
                </a:path>
                <a:path w="46990" h="86360">
                  <a:moveTo>
                    <a:pt x="26179" y="6730"/>
                  </a:moveTo>
                  <a:lnTo>
                    <a:pt x="26937" y="4952"/>
                  </a:lnTo>
                  <a:lnTo>
                    <a:pt x="30296" y="4952"/>
                  </a:lnTo>
                  <a:lnTo>
                    <a:pt x="30954" y="5600"/>
                  </a:lnTo>
                  <a:lnTo>
                    <a:pt x="31127" y="5600"/>
                  </a:lnTo>
                  <a:lnTo>
                    <a:pt x="26179" y="6730"/>
                  </a:lnTo>
                  <a:close/>
                </a:path>
                <a:path w="46990" h="86360">
                  <a:moveTo>
                    <a:pt x="37146" y="11048"/>
                  </a:moveTo>
                  <a:lnTo>
                    <a:pt x="31834" y="11048"/>
                  </a:lnTo>
                  <a:lnTo>
                    <a:pt x="32094" y="10540"/>
                  </a:lnTo>
                  <a:lnTo>
                    <a:pt x="33029" y="10540"/>
                  </a:lnTo>
                  <a:lnTo>
                    <a:pt x="32276" y="10032"/>
                  </a:lnTo>
                  <a:lnTo>
                    <a:pt x="32768" y="8889"/>
                  </a:lnTo>
                  <a:lnTo>
                    <a:pt x="32868" y="8658"/>
                  </a:lnTo>
                  <a:lnTo>
                    <a:pt x="33001" y="8473"/>
                  </a:lnTo>
                  <a:lnTo>
                    <a:pt x="33102" y="8335"/>
                  </a:lnTo>
                  <a:lnTo>
                    <a:pt x="36308" y="5460"/>
                  </a:lnTo>
                  <a:lnTo>
                    <a:pt x="37177" y="4952"/>
                  </a:lnTo>
                  <a:lnTo>
                    <a:pt x="37031" y="4952"/>
                  </a:lnTo>
                  <a:lnTo>
                    <a:pt x="37449" y="5333"/>
                  </a:lnTo>
                  <a:lnTo>
                    <a:pt x="36851" y="6349"/>
                  </a:lnTo>
                  <a:lnTo>
                    <a:pt x="38669" y="8335"/>
                  </a:lnTo>
                  <a:lnTo>
                    <a:pt x="38795" y="8473"/>
                  </a:lnTo>
                  <a:lnTo>
                    <a:pt x="38821" y="8658"/>
                  </a:lnTo>
                  <a:lnTo>
                    <a:pt x="37635" y="10413"/>
                  </a:lnTo>
                  <a:lnTo>
                    <a:pt x="37146" y="11048"/>
                  </a:lnTo>
                  <a:close/>
                </a:path>
                <a:path w="46990" h="86360">
                  <a:moveTo>
                    <a:pt x="31127" y="5600"/>
                  </a:moveTo>
                  <a:lnTo>
                    <a:pt x="31005" y="5460"/>
                  </a:lnTo>
                  <a:lnTo>
                    <a:pt x="31735" y="5460"/>
                  </a:lnTo>
                  <a:lnTo>
                    <a:pt x="31127" y="5600"/>
                  </a:lnTo>
                  <a:close/>
                </a:path>
                <a:path w="46990" h="86360">
                  <a:moveTo>
                    <a:pt x="33864" y="6596"/>
                  </a:moveTo>
                  <a:lnTo>
                    <a:pt x="32060" y="6596"/>
                  </a:lnTo>
                  <a:lnTo>
                    <a:pt x="33148" y="5460"/>
                  </a:lnTo>
                  <a:lnTo>
                    <a:pt x="34290" y="5460"/>
                  </a:lnTo>
                  <a:lnTo>
                    <a:pt x="33956" y="6349"/>
                  </a:lnTo>
                  <a:lnTo>
                    <a:pt x="33864" y="6596"/>
                  </a:lnTo>
                  <a:close/>
                </a:path>
                <a:path w="46990" h="86360">
                  <a:moveTo>
                    <a:pt x="33288" y="7873"/>
                  </a:moveTo>
                  <a:lnTo>
                    <a:pt x="30162" y="7746"/>
                  </a:lnTo>
                  <a:lnTo>
                    <a:pt x="30954" y="5600"/>
                  </a:lnTo>
                  <a:lnTo>
                    <a:pt x="31967" y="6596"/>
                  </a:lnTo>
                  <a:lnTo>
                    <a:pt x="33810" y="6596"/>
                  </a:lnTo>
                  <a:lnTo>
                    <a:pt x="33496" y="7365"/>
                  </a:lnTo>
                  <a:lnTo>
                    <a:pt x="33340" y="7746"/>
                  </a:lnTo>
                  <a:close/>
                </a:path>
                <a:path w="46990" h="86360">
                  <a:moveTo>
                    <a:pt x="32148" y="10413"/>
                  </a:moveTo>
                  <a:lnTo>
                    <a:pt x="29074" y="9905"/>
                  </a:lnTo>
                  <a:lnTo>
                    <a:pt x="25025" y="9397"/>
                  </a:lnTo>
                  <a:lnTo>
                    <a:pt x="26069" y="6984"/>
                  </a:lnTo>
                  <a:lnTo>
                    <a:pt x="26179" y="6730"/>
                  </a:lnTo>
                  <a:lnTo>
                    <a:pt x="31829" y="9905"/>
                  </a:lnTo>
                  <a:lnTo>
                    <a:pt x="32005" y="9905"/>
                  </a:lnTo>
                  <a:lnTo>
                    <a:pt x="32265" y="10032"/>
                  </a:lnTo>
                  <a:lnTo>
                    <a:pt x="32148" y="10413"/>
                  </a:lnTo>
                  <a:close/>
                </a:path>
                <a:path w="46990" h="86360">
                  <a:moveTo>
                    <a:pt x="22547" y="10032"/>
                  </a:moveTo>
                  <a:lnTo>
                    <a:pt x="20665" y="10032"/>
                  </a:lnTo>
                  <a:lnTo>
                    <a:pt x="21262" y="9524"/>
                  </a:lnTo>
                  <a:lnTo>
                    <a:pt x="21681" y="9524"/>
                  </a:lnTo>
                  <a:lnTo>
                    <a:pt x="22517" y="9778"/>
                  </a:lnTo>
                  <a:lnTo>
                    <a:pt x="22547" y="10032"/>
                  </a:lnTo>
                  <a:close/>
                </a:path>
                <a:path w="46990" h="86360">
                  <a:moveTo>
                    <a:pt x="33575" y="13715"/>
                  </a:moveTo>
                  <a:lnTo>
                    <a:pt x="30822" y="13715"/>
                  </a:lnTo>
                  <a:lnTo>
                    <a:pt x="29132" y="10032"/>
                  </a:lnTo>
                  <a:lnTo>
                    <a:pt x="31834" y="11048"/>
                  </a:lnTo>
                  <a:lnTo>
                    <a:pt x="37146" y="11048"/>
                  </a:lnTo>
                  <a:lnTo>
                    <a:pt x="36139" y="12572"/>
                  </a:lnTo>
                  <a:lnTo>
                    <a:pt x="33566" y="13461"/>
                  </a:lnTo>
                  <a:lnTo>
                    <a:pt x="33575" y="13715"/>
                  </a:lnTo>
                  <a:close/>
                </a:path>
                <a:path w="46990" h="86360">
                  <a:moveTo>
                    <a:pt x="33029" y="10540"/>
                  </a:moveTo>
                  <a:lnTo>
                    <a:pt x="32148" y="10413"/>
                  </a:lnTo>
                  <a:lnTo>
                    <a:pt x="32276" y="10032"/>
                  </a:lnTo>
                  <a:lnTo>
                    <a:pt x="33029" y="10540"/>
                  </a:lnTo>
                  <a:close/>
                </a:path>
                <a:path w="46990" h="86360">
                  <a:moveTo>
                    <a:pt x="33029" y="10540"/>
                  </a:moveTo>
                  <a:lnTo>
                    <a:pt x="32895" y="10540"/>
                  </a:lnTo>
                  <a:lnTo>
                    <a:pt x="32131" y="10413"/>
                  </a:lnTo>
                  <a:lnTo>
                    <a:pt x="33029" y="10540"/>
                  </a:lnTo>
                  <a:close/>
                </a:path>
                <a:path w="46990" h="86360">
                  <a:moveTo>
                    <a:pt x="23854" y="11937"/>
                  </a:moveTo>
                  <a:lnTo>
                    <a:pt x="22696" y="11937"/>
                  </a:lnTo>
                  <a:lnTo>
                    <a:pt x="24249" y="11556"/>
                  </a:lnTo>
                  <a:lnTo>
                    <a:pt x="23854" y="11937"/>
                  </a:lnTo>
                  <a:close/>
                </a:path>
                <a:path w="46990" h="86360">
                  <a:moveTo>
                    <a:pt x="22936" y="17017"/>
                  </a:moveTo>
                  <a:lnTo>
                    <a:pt x="22392" y="15112"/>
                  </a:lnTo>
                  <a:lnTo>
                    <a:pt x="22320" y="14858"/>
                  </a:lnTo>
                  <a:lnTo>
                    <a:pt x="25563" y="12064"/>
                  </a:lnTo>
                  <a:lnTo>
                    <a:pt x="25921" y="12572"/>
                  </a:lnTo>
                  <a:lnTo>
                    <a:pt x="25469" y="13461"/>
                  </a:lnTo>
                  <a:lnTo>
                    <a:pt x="25384" y="13715"/>
                  </a:lnTo>
                  <a:lnTo>
                    <a:pt x="33587" y="13715"/>
                  </a:lnTo>
                  <a:lnTo>
                    <a:pt x="33662" y="15112"/>
                  </a:lnTo>
                  <a:lnTo>
                    <a:pt x="31715" y="15112"/>
                  </a:lnTo>
                  <a:lnTo>
                    <a:pt x="31817" y="15620"/>
                  </a:lnTo>
                  <a:lnTo>
                    <a:pt x="31894" y="16001"/>
                  </a:lnTo>
                  <a:lnTo>
                    <a:pt x="25174" y="16001"/>
                  </a:lnTo>
                  <a:lnTo>
                    <a:pt x="22936" y="17017"/>
                  </a:lnTo>
                  <a:close/>
                </a:path>
                <a:path w="46990" h="86360">
                  <a:moveTo>
                    <a:pt x="30621" y="13715"/>
                  </a:moveTo>
                  <a:lnTo>
                    <a:pt x="27606" y="13715"/>
                  </a:lnTo>
                  <a:lnTo>
                    <a:pt x="29326" y="12699"/>
                  </a:lnTo>
                  <a:lnTo>
                    <a:pt x="30621" y="13715"/>
                  </a:lnTo>
                  <a:close/>
                </a:path>
                <a:path w="46990" h="86360">
                  <a:moveTo>
                    <a:pt x="33283" y="16001"/>
                  </a:moveTo>
                  <a:lnTo>
                    <a:pt x="32828" y="16001"/>
                  </a:lnTo>
                  <a:lnTo>
                    <a:pt x="31715" y="15112"/>
                  </a:lnTo>
                  <a:lnTo>
                    <a:pt x="33662" y="15112"/>
                  </a:lnTo>
                  <a:lnTo>
                    <a:pt x="33686" y="15620"/>
                  </a:lnTo>
                  <a:lnTo>
                    <a:pt x="33283" y="16001"/>
                  </a:lnTo>
                  <a:close/>
                </a:path>
                <a:path w="46990" h="86360">
                  <a:moveTo>
                    <a:pt x="12518" y="16763"/>
                  </a:moveTo>
                  <a:lnTo>
                    <a:pt x="2396" y="16763"/>
                  </a:lnTo>
                  <a:lnTo>
                    <a:pt x="46746" y="16001"/>
                  </a:lnTo>
                  <a:lnTo>
                    <a:pt x="13221" y="16001"/>
                  </a:lnTo>
                  <a:lnTo>
                    <a:pt x="12518" y="16763"/>
                  </a:lnTo>
                  <a:close/>
                </a:path>
                <a:path w="46990" h="86360">
                  <a:moveTo>
                    <a:pt x="22863" y="16763"/>
                  </a:moveTo>
                  <a:lnTo>
                    <a:pt x="19604" y="16763"/>
                  </a:lnTo>
                  <a:lnTo>
                    <a:pt x="20074" y="16001"/>
                  </a:lnTo>
                  <a:lnTo>
                    <a:pt x="22646" y="16001"/>
                  </a:lnTo>
                  <a:lnTo>
                    <a:pt x="22863" y="16763"/>
                  </a:lnTo>
                  <a:close/>
                </a:path>
                <a:path w="46990" h="86360">
                  <a:moveTo>
                    <a:pt x="40165" y="17271"/>
                  </a:moveTo>
                  <a:lnTo>
                    <a:pt x="24281" y="17271"/>
                  </a:lnTo>
                  <a:lnTo>
                    <a:pt x="24605" y="16001"/>
                  </a:lnTo>
                  <a:lnTo>
                    <a:pt x="31908" y="16001"/>
                  </a:lnTo>
                  <a:lnTo>
                    <a:pt x="32073" y="16763"/>
                  </a:lnTo>
                  <a:lnTo>
                    <a:pt x="32372" y="17017"/>
                  </a:lnTo>
                  <a:lnTo>
                    <a:pt x="39913" y="17017"/>
                  </a:lnTo>
                  <a:lnTo>
                    <a:pt x="40165" y="17271"/>
                  </a:lnTo>
                  <a:close/>
                </a:path>
                <a:path w="46990" h="86360">
                  <a:moveTo>
                    <a:pt x="39913" y="17017"/>
                  </a:moveTo>
                  <a:lnTo>
                    <a:pt x="32372" y="17017"/>
                  </a:lnTo>
                  <a:lnTo>
                    <a:pt x="32652" y="16001"/>
                  </a:lnTo>
                  <a:lnTo>
                    <a:pt x="38978" y="16001"/>
                  </a:lnTo>
                  <a:lnTo>
                    <a:pt x="39913" y="17017"/>
                  </a:lnTo>
                  <a:close/>
                </a:path>
                <a:path w="46990" h="86360">
                  <a:moveTo>
                    <a:pt x="39686" y="23113"/>
                  </a:moveTo>
                  <a:lnTo>
                    <a:pt x="7883" y="23113"/>
                  </a:lnTo>
                  <a:lnTo>
                    <a:pt x="7994" y="21970"/>
                  </a:lnTo>
                  <a:lnTo>
                    <a:pt x="8063" y="21081"/>
                  </a:lnTo>
                  <a:lnTo>
                    <a:pt x="9377" y="20319"/>
                  </a:lnTo>
                  <a:lnTo>
                    <a:pt x="10763" y="21970"/>
                  </a:lnTo>
                  <a:lnTo>
                    <a:pt x="44382" y="21970"/>
                  </a:lnTo>
                  <a:lnTo>
                    <a:pt x="45094" y="22732"/>
                  </a:lnTo>
                  <a:lnTo>
                    <a:pt x="39686" y="23113"/>
                  </a:lnTo>
                  <a:close/>
                </a:path>
                <a:path w="46990" h="86360">
                  <a:moveTo>
                    <a:pt x="9138" y="27939"/>
                  </a:moveTo>
                  <a:lnTo>
                    <a:pt x="7346" y="25907"/>
                  </a:lnTo>
                  <a:lnTo>
                    <a:pt x="9556" y="25145"/>
                  </a:lnTo>
                  <a:lnTo>
                    <a:pt x="4598" y="21970"/>
                  </a:lnTo>
                  <a:lnTo>
                    <a:pt x="7883" y="23113"/>
                  </a:lnTo>
                  <a:lnTo>
                    <a:pt x="39686" y="23113"/>
                  </a:lnTo>
                  <a:lnTo>
                    <a:pt x="35060" y="23494"/>
                  </a:lnTo>
                  <a:lnTo>
                    <a:pt x="35896" y="24637"/>
                  </a:lnTo>
                  <a:lnTo>
                    <a:pt x="35619" y="25145"/>
                  </a:lnTo>
                  <a:lnTo>
                    <a:pt x="10332" y="25145"/>
                  </a:lnTo>
                  <a:lnTo>
                    <a:pt x="9192" y="27812"/>
                  </a:lnTo>
                  <a:close/>
                </a:path>
                <a:path w="46990" h="86360">
                  <a:moveTo>
                    <a:pt x="37731" y="32384"/>
                  </a:moveTo>
                  <a:lnTo>
                    <a:pt x="13340" y="32384"/>
                  </a:lnTo>
                  <a:lnTo>
                    <a:pt x="12602" y="32003"/>
                  </a:lnTo>
                  <a:lnTo>
                    <a:pt x="12312" y="32003"/>
                  </a:lnTo>
                  <a:lnTo>
                    <a:pt x="10870" y="31241"/>
                  </a:lnTo>
                  <a:lnTo>
                    <a:pt x="10631" y="30352"/>
                  </a:lnTo>
                  <a:lnTo>
                    <a:pt x="11709" y="27939"/>
                  </a:lnTo>
                  <a:lnTo>
                    <a:pt x="10758" y="25907"/>
                  </a:lnTo>
                  <a:lnTo>
                    <a:pt x="10307" y="25145"/>
                  </a:lnTo>
                  <a:lnTo>
                    <a:pt x="35619" y="25145"/>
                  </a:lnTo>
                  <a:lnTo>
                    <a:pt x="35239" y="25780"/>
                  </a:lnTo>
                  <a:lnTo>
                    <a:pt x="33208" y="26923"/>
                  </a:lnTo>
                  <a:lnTo>
                    <a:pt x="33417" y="27812"/>
                  </a:lnTo>
                  <a:lnTo>
                    <a:pt x="33566" y="28447"/>
                  </a:lnTo>
                  <a:lnTo>
                    <a:pt x="33626" y="28701"/>
                  </a:lnTo>
                  <a:lnTo>
                    <a:pt x="33746" y="29209"/>
                  </a:lnTo>
                  <a:lnTo>
                    <a:pt x="37242" y="29209"/>
                  </a:lnTo>
                  <a:lnTo>
                    <a:pt x="37543" y="31241"/>
                  </a:lnTo>
                  <a:lnTo>
                    <a:pt x="37656" y="32003"/>
                  </a:lnTo>
                  <a:lnTo>
                    <a:pt x="37731" y="32384"/>
                  </a:lnTo>
                  <a:close/>
                </a:path>
                <a:path w="46990" h="86360">
                  <a:moveTo>
                    <a:pt x="37242" y="29209"/>
                  </a:moveTo>
                  <a:lnTo>
                    <a:pt x="34522" y="29209"/>
                  </a:lnTo>
                  <a:lnTo>
                    <a:pt x="36613" y="28447"/>
                  </a:lnTo>
                  <a:lnTo>
                    <a:pt x="37150" y="28701"/>
                  </a:lnTo>
                  <a:lnTo>
                    <a:pt x="37242" y="29209"/>
                  </a:lnTo>
                  <a:close/>
                </a:path>
                <a:path w="46990" h="86360">
                  <a:moveTo>
                    <a:pt x="6390" y="54355"/>
                  </a:moveTo>
                  <a:lnTo>
                    <a:pt x="5972" y="53974"/>
                  </a:lnTo>
                  <a:lnTo>
                    <a:pt x="6629" y="52831"/>
                  </a:lnTo>
                  <a:lnTo>
                    <a:pt x="4718" y="51815"/>
                  </a:lnTo>
                  <a:lnTo>
                    <a:pt x="5793" y="49783"/>
                  </a:lnTo>
                  <a:lnTo>
                    <a:pt x="7346" y="48894"/>
                  </a:lnTo>
                  <a:lnTo>
                    <a:pt x="7047" y="47878"/>
                  </a:lnTo>
                  <a:lnTo>
                    <a:pt x="8122" y="42925"/>
                  </a:lnTo>
                  <a:lnTo>
                    <a:pt x="8660" y="41782"/>
                  </a:lnTo>
                  <a:lnTo>
                    <a:pt x="10810" y="40258"/>
                  </a:lnTo>
                  <a:lnTo>
                    <a:pt x="11885" y="38988"/>
                  </a:lnTo>
                  <a:lnTo>
                    <a:pt x="12483" y="36575"/>
                  </a:lnTo>
                  <a:lnTo>
                    <a:pt x="11945" y="36321"/>
                  </a:lnTo>
                  <a:lnTo>
                    <a:pt x="11826" y="33908"/>
                  </a:lnTo>
                  <a:lnTo>
                    <a:pt x="12604" y="32003"/>
                  </a:lnTo>
                  <a:lnTo>
                    <a:pt x="12159" y="32003"/>
                  </a:lnTo>
                  <a:lnTo>
                    <a:pt x="13340" y="32384"/>
                  </a:lnTo>
                  <a:lnTo>
                    <a:pt x="37731" y="32384"/>
                  </a:lnTo>
                  <a:lnTo>
                    <a:pt x="38746" y="38988"/>
                  </a:lnTo>
                  <a:lnTo>
                    <a:pt x="38804" y="39369"/>
                  </a:lnTo>
                  <a:lnTo>
                    <a:pt x="35418" y="39369"/>
                  </a:lnTo>
                  <a:lnTo>
                    <a:pt x="35985" y="41782"/>
                  </a:lnTo>
                  <a:lnTo>
                    <a:pt x="36075" y="42163"/>
                  </a:lnTo>
                  <a:lnTo>
                    <a:pt x="34940" y="45846"/>
                  </a:lnTo>
                  <a:lnTo>
                    <a:pt x="32730" y="49656"/>
                  </a:lnTo>
                  <a:lnTo>
                    <a:pt x="30043" y="52196"/>
                  </a:lnTo>
                  <a:lnTo>
                    <a:pt x="31274" y="53466"/>
                  </a:lnTo>
                  <a:lnTo>
                    <a:pt x="7346" y="53466"/>
                  </a:lnTo>
                  <a:lnTo>
                    <a:pt x="6390" y="54355"/>
                  </a:lnTo>
                  <a:close/>
                </a:path>
                <a:path w="46990" h="86360">
                  <a:moveTo>
                    <a:pt x="30006" y="57149"/>
                  </a:moveTo>
                  <a:lnTo>
                    <a:pt x="12303" y="57149"/>
                  </a:lnTo>
                  <a:lnTo>
                    <a:pt x="11826" y="56387"/>
                  </a:lnTo>
                  <a:lnTo>
                    <a:pt x="8839" y="54228"/>
                  </a:lnTo>
                  <a:lnTo>
                    <a:pt x="7346" y="53466"/>
                  </a:lnTo>
                  <a:lnTo>
                    <a:pt x="31274" y="53466"/>
                  </a:lnTo>
                  <a:lnTo>
                    <a:pt x="31595" y="53847"/>
                  </a:lnTo>
                  <a:lnTo>
                    <a:pt x="31595" y="54990"/>
                  </a:lnTo>
                  <a:lnTo>
                    <a:pt x="29923" y="56768"/>
                  </a:lnTo>
                  <a:lnTo>
                    <a:pt x="30006" y="57149"/>
                  </a:lnTo>
                  <a:close/>
                </a:path>
                <a:path w="46990" h="86360">
                  <a:moveTo>
                    <a:pt x="2448" y="74040"/>
                  </a:moveTo>
                  <a:lnTo>
                    <a:pt x="0" y="68833"/>
                  </a:lnTo>
                  <a:lnTo>
                    <a:pt x="6450" y="67182"/>
                  </a:lnTo>
                  <a:lnTo>
                    <a:pt x="3404" y="63626"/>
                  </a:lnTo>
                  <a:lnTo>
                    <a:pt x="3585" y="62229"/>
                  </a:lnTo>
                  <a:lnTo>
                    <a:pt x="3643" y="61721"/>
                  </a:lnTo>
                  <a:lnTo>
                    <a:pt x="8501" y="61213"/>
                  </a:lnTo>
                  <a:lnTo>
                    <a:pt x="7198" y="61213"/>
                  </a:lnTo>
                  <a:lnTo>
                    <a:pt x="4539" y="57403"/>
                  </a:lnTo>
                  <a:lnTo>
                    <a:pt x="5674" y="54482"/>
                  </a:lnTo>
                  <a:lnTo>
                    <a:pt x="10332" y="56387"/>
                  </a:lnTo>
                  <a:lnTo>
                    <a:pt x="12303" y="57149"/>
                  </a:lnTo>
                  <a:lnTo>
                    <a:pt x="30006" y="57149"/>
                  </a:lnTo>
                  <a:lnTo>
                    <a:pt x="30640" y="59816"/>
                  </a:lnTo>
                  <a:lnTo>
                    <a:pt x="30281" y="61213"/>
                  </a:lnTo>
                  <a:lnTo>
                    <a:pt x="27235" y="62229"/>
                  </a:lnTo>
                  <a:lnTo>
                    <a:pt x="27235" y="64261"/>
                  </a:lnTo>
                  <a:lnTo>
                    <a:pt x="26855" y="65277"/>
                  </a:lnTo>
                  <a:lnTo>
                    <a:pt x="24368" y="65277"/>
                  </a:lnTo>
                  <a:lnTo>
                    <a:pt x="25284" y="68833"/>
                  </a:lnTo>
                  <a:lnTo>
                    <a:pt x="19829" y="68833"/>
                  </a:lnTo>
                  <a:lnTo>
                    <a:pt x="19164" y="70357"/>
                  </a:lnTo>
                  <a:lnTo>
                    <a:pt x="16007" y="70357"/>
                  </a:lnTo>
                  <a:lnTo>
                    <a:pt x="16344" y="71627"/>
                  </a:lnTo>
                  <a:lnTo>
                    <a:pt x="8242" y="71627"/>
                  </a:lnTo>
                  <a:lnTo>
                    <a:pt x="2448" y="74040"/>
                  </a:lnTo>
                  <a:close/>
                </a:path>
                <a:path w="46990" h="86360">
                  <a:moveTo>
                    <a:pt x="26519" y="66166"/>
                  </a:moveTo>
                  <a:lnTo>
                    <a:pt x="24368" y="65277"/>
                  </a:lnTo>
                  <a:lnTo>
                    <a:pt x="26855" y="65277"/>
                  </a:lnTo>
                  <a:lnTo>
                    <a:pt x="26519" y="66166"/>
                  </a:lnTo>
                  <a:close/>
                </a:path>
                <a:path w="46990" h="86360">
                  <a:moveTo>
                    <a:pt x="22756" y="74167"/>
                  </a:moveTo>
                  <a:lnTo>
                    <a:pt x="20421" y="69849"/>
                  </a:lnTo>
                  <a:lnTo>
                    <a:pt x="19804" y="68833"/>
                  </a:lnTo>
                  <a:lnTo>
                    <a:pt x="25284" y="68833"/>
                  </a:lnTo>
                  <a:lnTo>
                    <a:pt x="25563" y="69849"/>
                  </a:lnTo>
                  <a:lnTo>
                    <a:pt x="22838" y="74040"/>
                  </a:lnTo>
                  <a:close/>
                </a:path>
                <a:path w="46990" h="86360">
                  <a:moveTo>
                    <a:pt x="17739" y="70611"/>
                  </a:moveTo>
                  <a:lnTo>
                    <a:pt x="16007" y="70357"/>
                  </a:lnTo>
                  <a:lnTo>
                    <a:pt x="19164" y="70357"/>
                  </a:lnTo>
                  <a:lnTo>
                    <a:pt x="17739" y="70611"/>
                  </a:lnTo>
                  <a:close/>
                </a:path>
                <a:path w="46990" h="86360">
                  <a:moveTo>
                    <a:pt x="14275" y="86232"/>
                  </a:moveTo>
                  <a:lnTo>
                    <a:pt x="6211" y="85343"/>
                  </a:lnTo>
                  <a:lnTo>
                    <a:pt x="8123" y="82930"/>
                  </a:lnTo>
                  <a:lnTo>
                    <a:pt x="6510" y="81787"/>
                  </a:lnTo>
                  <a:lnTo>
                    <a:pt x="6868" y="81279"/>
                  </a:lnTo>
                  <a:lnTo>
                    <a:pt x="8768" y="81279"/>
                  </a:lnTo>
                  <a:lnTo>
                    <a:pt x="8481" y="80771"/>
                  </a:lnTo>
                  <a:lnTo>
                    <a:pt x="11408" y="78866"/>
                  </a:lnTo>
                  <a:lnTo>
                    <a:pt x="12662" y="76580"/>
                  </a:lnTo>
                  <a:lnTo>
                    <a:pt x="9855" y="74421"/>
                  </a:lnTo>
                  <a:lnTo>
                    <a:pt x="11049" y="73405"/>
                  </a:lnTo>
                  <a:lnTo>
                    <a:pt x="9795" y="73151"/>
                  </a:lnTo>
                  <a:lnTo>
                    <a:pt x="8839" y="72516"/>
                  </a:lnTo>
                  <a:lnTo>
                    <a:pt x="8242" y="71627"/>
                  </a:lnTo>
                  <a:lnTo>
                    <a:pt x="16344" y="71627"/>
                  </a:lnTo>
                  <a:lnTo>
                    <a:pt x="16573" y="72516"/>
                  </a:lnTo>
                  <a:lnTo>
                    <a:pt x="16544" y="75183"/>
                  </a:lnTo>
                  <a:lnTo>
                    <a:pt x="15648" y="77850"/>
                  </a:lnTo>
                  <a:lnTo>
                    <a:pt x="17141" y="80644"/>
                  </a:lnTo>
                  <a:lnTo>
                    <a:pt x="17448" y="81279"/>
                  </a:lnTo>
                  <a:lnTo>
                    <a:pt x="17651" y="81787"/>
                  </a:lnTo>
                  <a:lnTo>
                    <a:pt x="17746" y="82041"/>
                  </a:lnTo>
                  <a:lnTo>
                    <a:pt x="13856" y="82041"/>
                  </a:lnTo>
                  <a:lnTo>
                    <a:pt x="14186" y="85343"/>
                  </a:lnTo>
                  <a:lnTo>
                    <a:pt x="14275" y="86232"/>
                  </a:lnTo>
                  <a:close/>
                </a:path>
              </a:pathLst>
            </a:custGeom>
            <a:solidFill>
              <a:srgbClr val="E43469"/>
            </a:solidFill>
          </p:spPr>
          <p:txBody>
            <a:bodyPr wrap="square" lIns="0" tIns="0" rIns="0" bIns="0" rtlCol="0"/>
            <a:lstStyle/>
            <a:p>
              <a:endParaRPr/>
            </a:p>
          </p:txBody>
        </p:sp>
        <p:sp>
          <p:nvSpPr>
            <p:cNvPr id="258" name="object 258"/>
            <p:cNvSpPr/>
            <p:nvPr/>
          </p:nvSpPr>
          <p:spPr>
            <a:xfrm>
              <a:off x="15182930" y="2762163"/>
              <a:ext cx="8890" cy="8255"/>
            </a:xfrm>
            <a:custGeom>
              <a:avLst/>
              <a:gdLst/>
              <a:ahLst/>
              <a:cxnLst/>
              <a:rect l="l" t="t" r="r" b="b"/>
              <a:pathLst>
                <a:path w="8890" h="8255">
                  <a:moveTo>
                    <a:pt x="5494" y="8003"/>
                  </a:moveTo>
                  <a:lnTo>
                    <a:pt x="3643" y="7824"/>
                  </a:lnTo>
                  <a:lnTo>
                    <a:pt x="2926" y="3762"/>
                  </a:lnTo>
                  <a:lnTo>
                    <a:pt x="0" y="3762"/>
                  </a:lnTo>
                  <a:lnTo>
                    <a:pt x="1075" y="2747"/>
                  </a:lnTo>
                  <a:lnTo>
                    <a:pt x="1971" y="1552"/>
                  </a:lnTo>
                  <a:lnTo>
                    <a:pt x="2926" y="477"/>
                  </a:lnTo>
                  <a:lnTo>
                    <a:pt x="3404" y="1851"/>
                  </a:lnTo>
                  <a:lnTo>
                    <a:pt x="6092" y="0"/>
                  </a:lnTo>
                  <a:lnTo>
                    <a:pt x="6928" y="836"/>
                  </a:lnTo>
                  <a:lnTo>
                    <a:pt x="5495" y="3464"/>
                  </a:lnTo>
                  <a:lnTo>
                    <a:pt x="8779" y="2687"/>
                  </a:lnTo>
                  <a:lnTo>
                    <a:pt x="8302" y="4360"/>
                  </a:lnTo>
                  <a:close/>
                </a:path>
              </a:pathLst>
            </a:custGeom>
            <a:solidFill>
              <a:srgbClr val="E43461"/>
            </a:solidFill>
          </p:spPr>
          <p:txBody>
            <a:bodyPr wrap="square" lIns="0" tIns="0" rIns="0" bIns="0" rtlCol="0"/>
            <a:lstStyle/>
            <a:p>
              <a:endParaRPr/>
            </a:p>
          </p:txBody>
        </p:sp>
      </p:grpSp>
      <p:sp>
        <p:nvSpPr>
          <p:cNvPr id="259" name="object 259"/>
          <p:cNvSpPr/>
          <p:nvPr/>
        </p:nvSpPr>
        <p:spPr>
          <a:xfrm>
            <a:off x="15279151" y="2565241"/>
            <a:ext cx="6350" cy="10795"/>
          </a:xfrm>
          <a:custGeom>
            <a:avLst/>
            <a:gdLst/>
            <a:ahLst/>
            <a:cxnLst/>
            <a:rect l="l" t="t" r="r" b="b"/>
            <a:pathLst>
              <a:path w="6350" h="10794">
                <a:moveTo>
                  <a:pt x="1108" y="5519"/>
                </a:moveTo>
                <a:lnTo>
                  <a:pt x="0" y="3523"/>
                </a:lnTo>
                <a:lnTo>
                  <a:pt x="488" y="1732"/>
                </a:lnTo>
                <a:lnTo>
                  <a:pt x="3464" y="1732"/>
                </a:lnTo>
                <a:lnTo>
                  <a:pt x="3523" y="0"/>
                </a:lnTo>
                <a:lnTo>
                  <a:pt x="6319" y="2329"/>
                </a:lnTo>
                <a:lnTo>
                  <a:pt x="3046" y="2329"/>
                </a:lnTo>
                <a:lnTo>
                  <a:pt x="1108" y="5519"/>
                </a:lnTo>
                <a:close/>
              </a:path>
              <a:path w="6350" h="10794">
                <a:moveTo>
                  <a:pt x="1108" y="5519"/>
                </a:moveTo>
                <a:lnTo>
                  <a:pt x="1194" y="5674"/>
                </a:lnTo>
                <a:lnTo>
                  <a:pt x="1108" y="5519"/>
                </a:lnTo>
                <a:lnTo>
                  <a:pt x="2320" y="3523"/>
                </a:lnTo>
                <a:lnTo>
                  <a:pt x="1108" y="5519"/>
                </a:lnTo>
                <a:close/>
              </a:path>
              <a:path w="6350" h="10794">
                <a:moveTo>
                  <a:pt x="1396" y="6037"/>
                </a:moveTo>
                <a:lnTo>
                  <a:pt x="1015" y="5674"/>
                </a:lnTo>
                <a:lnTo>
                  <a:pt x="1194" y="5674"/>
                </a:lnTo>
                <a:lnTo>
                  <a:pt x="1396" y="6037"/>
                </a:lnTo>
                <a:close/>
              </a:path>
              <a:path w="6350" h="10794">
                <a:moveTo>
                  <a:pt x="4897" y="9377"/>
                </a:moveTo>
                <a:lnTo>
                  <a:pt x="2164" y="9377"/>
                </a:lnTo>
                <a:lnTo>
                  <a:pt x="2687" y="8361"/>
                </a:lnTo>
                <a:lnTo>
                  <a:pt x="1396" y="6037"/>
                </a:lnTo>
                <a:lnTo>
                  <a:pt x="4897" y="9377"/>
                </a:lnTo>
                <a:close/>
              </a:path>
              <a:path w="6350" h="10794">
                <a:moveTo>
                  <a:pt x="1672" y="10332"/>
                </a:moveTo>
                <a:lnTo>
                  <a:pt x="2041" y="9616"/>
                </a:lnTo>
                <a:lnTo>
                  <a:pt x="4599" y="9616"/>
                </a:lnTo>
                <a:lnTo>
                  <a:pt x="1672" y="10332"/>
                </a:lnTo>
                <a:close/>
              </a:path>
            </a:pathLst>
          </a:custGeom>
          <a:solidFill>
            <a:srgbClr val="E83361"/>
          </a:solidFill>
        </p:spPr>
        <p:txBody>
          <a:bodyPr wrap="square" lIns="0" tIns="0" rIns="0" bIns="0" rtlCol="0"/>
          <a:lstStyle/>
          <a:p>
            <a:endParaRPr/>
          </a:p>
        </p:txBody>
      </p:sp>
      <p:grpSp>
        <p:nvGrpSpPr>
          <p:cNvPr id="260" name="object 260"/>
          <p:cNvGrpSpPr/>
          <p:nvPr/>
        </p:nvGrpSpPr>
        <p:grpSpPr>
          <a:xfrm>
            <a:off x="15214286" y="2682307"/>
            <a:ext cx="13970" cy="21590"/>
            <a:chOff x="15214286" y="2682307"/>
            <a:chExt cx="13970" cy="21590"/>
          </a:xfrm>
        </p:grpSpPr>
        <p:sp>
          <p:nvSpPr>
            <p:cNvPr id="261" name="object 261"/>
            <p:cNvSpPr/>
            <p:nvPr/>
          </p:nvSpPr>
          <p:spPr>
            <a:xfrm>
              <a:off x="15214286" y="2695328"/>
              <a:ext cx="5715" cy="8255"/>
            </a:xfrm>
            <a:custGeom>
              <a:avLst/>
              <a:gdLst/>
              <a:ahLst/>
              <a:cxnLst/>
              <a:rect l="l" t="t" r="r" b="b"/>
              <a:pathLst>
                <a:path w="5715" h="8255">
                  <a:moveTo>
                    <a:pt x="5375" y="8003"/>
                  </a:moveTo>
                  <a:lnTo>
                    <a:pt x="4300" y="716"/>
                  </a:lnTo>
                  <a:lnTo>
                    <a:pt x="3882" y="358"/>
                  </a:lnTo>
                  <a:lnTo>
                    <a:pt x="3523" y="0"/>
                  </a:lnTo>
                  <a:lnTo>
                    <a:pt x="1194" y="418"/>
                  </a:lnTo>
                  <a:lnTo>
                    <a:pt x="298" y="298"/>
                  </a:lnTo>
                  <a:lnTo>
                    <a:pt x="0" y="1552"/>
                  </a:lnTo>
                  <a:lnTo>
                    <a:pt x="1373" y="597"/>
                  </a:lnTo>
                  <a:lnTo>
                    <a:pt x="1732" y="1552"/>
                  </a:lnTo>
                  <a:lnTo>
                    <a:pt x="2090" y="2687"/>
                  </a:lnTo>
                  <a:lnTo>
                    <a:pt x="2090" y="4957"/>
                  </a:lnTo>
                  <a:lnTo>
                    <a:pt x="1732" y="6211"/>
                  </a:lnTo>
                  <a:close/>
                </a:path>
              </a:pathLst>
            </a:custGeom>
            <a:solidFill>
              <a:srgbClr val="E8335E"/>
            </a:solidFill>
          </p:spPr>
          <p:txBody>
            <a:bodyPr wrap="square" lIns="0" tIns="0" rIns="0" bIns="0" rtlCol="0"/>
            <a:lstStyle/>
            <a:p>
              <a:endParaRPr/>
            </a:p>
          </p:txBody>
        </p:sp>
        <p:sp>
          <p:nvSpPr>
            <p:cNvPr id="262" name="object 262"/>
            <p:cNvSpPr/>
            <p:nvPr/>
          </p:nvSpPr>
          <p:spPr>
            <a:xfrm>
              <a:off x="15223365" y="2682307"/>
              <a:ext cx="5080" cy="8255"/>
            </a:xfrm>
            <a:custGeom>
              <a:avLst/>
              <a:gdLst/>
              <a:ahLst/>
              <a:cxnLst/>
              <a:rect l="l" t="t" r="r" b="b"/>
              <a:pathLst>
                <a:path w="5080" h="8255">
                  <a:moveTo>
                    <a:pt x="4360" y="8063"/>
                  </a:moveTo>
                  <a:lnTo>
                    <a:pt x="4419" y="3344"/>
                  </a:lnTo>
                  <a:lnTo>
                    <a:pt x="4479" y="2090"/>
                  </a:lnTo>
                  <a:lnTo>
                    <a:pt x="3524" y="2389"/>
                  </a:lnTo>
                  <a:lnTo>
                    <a:pt x="3225" y="1970"/>
                  </a:lnTo>
                  <a:lnTo>
                    <a:pt x="2687" y="1194"/>
                  </a:lnTo>
                  <a:lnTo>
                    <a:pt x="2269" y="179"/>
                  </a:lnTo>
                  <a:lnTo>
                    <a:pt x="1433" y="0"/>
                  </a:lnTo>
                  <a:lnTo>
                    <a:pt x="1971" y="1254"/>
                  </a:lnTo>
                  <a:lnTo>
                    <a:pt x="0" y="3165"/>
                  </a:lnTo>
                  <a:lnTo>
                    <a:pt x="0" y="3762"/>
                  </a:lnTo>
                  <a:close/>
                </a:path>
              </a:pathLst>
            </a:custGeom>
            <a:solidFill>
              <a:srgbClr val="E83361"/>
            </a:solidFill>
          </p:spPr>
          <p:txBody>
            <a:bodyPr wrap="square" lIns="0" tIns="0" rIns="0" bIns="0" rtlCol="0"/>
            <a:lstStyle/>
            <a:p>
              <a:endParaRPr/>
            </a:p>
          </p:txBody>
        </p:sp>
      </p:grpSp>
      <p:sp>
        <p:nvSpPr>
          <p:cNvPr id="263" name="object 263"/>
          <p:cNvSpPr/>
          <p:nvPr/>
        </p:nvSpPr>
        <p:spPr>
          <a:xfrm>
            <a:off x="15284467" y="2635003"/>
            <a:ext cx="3810" cy="6350"/>
          </a:xfrm>
          <a:custGeom>
            <a:avLst/>
            <a:gdLst/>
            <a:ahLst/>
            <a:cxnLst/>
            <a:rect l="l" t="t" r="r" b="b"/>
            <a:pathLst>
              <a:path w="3809" h="6350">
                <a:moveTo>
                  <a:pt x="3703" y="6151"/>
                </a:moveTo>
                <a:lnTo>
                  <a:pt x="0" y="6151"/>
                </a:lnTo>
                <a:lnTo>
                  <a:pt x="1791" y="4001"/>
                </a:lnTo>
                <a:lnTo>
                  <a:pt x="1612" y="2448"/>
                </a:lnTo>
                <a:lnTo>
                  <a:pt x="0" y="298"/>
                </a:lnTo>
                <a:lnTo>
                  <a:pt x="418" y="0"/>
                </a:lnTo>
                <a:lnTo>
                  <a:pt x="2329" y="776"/>
                </a:lnTo>
                <a:lnTo>
                  <a:pt x="2807" y="1254"/>
                </a:lnTo>
                <a:lnTo>
                  <a:pt x="3583" y="2030"/>
                </a:lnTo>
                <a:lnTo>
                  <a:pt x="3464" y="4957"/>
                </a:lnTo>
                <a:lnTo>
                  <a:pt x="3703" y="6151"/>
                </a:lnTo>
                <a:close/>
              </a:path>
            </a:pathLst>
          </a:custGeom>
          <a:solidFill>
            <a:srgbClr val="E43266"/>
          </a:solidFill>
        </p:spPr>
        <p:txBody>
          <a:bodyPr wrap="square" lIns="0" tIns="0" rIns="0" bIns="0" rtlCol="0"/>
          <a:lstStyle/>
          <a:p>
            <a:endParaRPr/>
          </a:p>
        </p:txBody>
      </p:sp>
      <p:sp>
        <p:nvSpPr>
          <p:cNvPr id="264" name="object 264"/>
          <p:cNvSpPr/>
          <p:nvPr/>
        </p:nvSpPr>
        <p:spPr>
          <a:xfrm>
            <a:off x="15213686" y="2725800"/>
            <a:ext cx="27305" cy="42545"/>
          </a:xfrm>
          <a:custGeom>
            <a:avLst/>
            <a:gdLst/>
            <a:ahLst/>
            <a:cxnLst/>
            <a:rect l="l" t="t" r="r" b="b"/>
            <a:pathLst>
              <a:path w="27305" h="42544">
                <a:moveTo>
                  <a:pt x="2527" y="31978"/>
                </a:moveTo>
                <a:lnTo>
                  <a:pt x="2171" y="31978"/>
                </a:lnTo>
                <a:lnTo>
                  <a:pt x="25" y="34251"/>
                </a:lnTo>
                <a:lnTo>
                  <a:pt x="279" y="34632"/>
                </a:lnTo>
                <a:lnTo>
                  <a:pt x="1612" y="36372"/>
                </a:lnTo>
                <a:lnTo>
                  <a:pt x="2082" y="34251"/>
                </a:lnTo>
                <a:lnTo>
                  <a:pt x="1371" y="33439"/>
                </a:lnTo>
                <a:lnTo>
                  <a:pt x="2222" y="33629"/>
                </a:lnTo>
                <a:lnTo>
                  <a:pt x="2260" y="33439"/>
                </a:lnTo>
                <a:lnTo>
                  <a:pt x="2311" y="33197"/>
                </a:lnTo>
                <a:lnTo>
                  <a:pt x="2527" y="31978"/>
                </a:lnTo>
                <a:close/>
              </a:path>
              <a:path w="27305" h="42544">
                <a:moveTo>
                  <a:pt x="3771" y="33985"/>
                </a:moveTo>
                <a:lnTo>
                  <a:pt x="2222" y="33629"/>
                </a:lnTo>
                <a:lnTo>
                  <a:pt x="2146" y="33985"/>
                </a:lnTo>
                <a:lnTo>
                  <a:pt x="2082" y="34251"/>
                </a:lnTo>
                <a:lnTo>
                  <a:pt x="3263" y="35598"/>
                </a:lnTo>
                <a:lnTo>
                  <a:pt x="3771" y="33985"/>
                </a:lnTo>
                <a:close/>
              </a:path>
              <a:path w="27305" h="42544">
                <a:moveTo>
                  <a:pt x="5549" y="38214"/>
                </a:moveTo>
                <a:lnTo>
                  <a:pt x="3263" y="35598"/>
                </a:lnTo>
                <a:lnTo>
                  <a:pt x="2273" y="38760"/>
                </a:lnTo>
                <a:lnTo>
                  <a:pt x="2552" y="39128"/>
                </a:lnTo>
                <a:lnTo>
                  <a:pt x="0" y="41503"/>
                </a:lnTo>
                <a:lnTo>
                  <a:pt x="2273" y="41033"/>
                </a:lnTo>
                <a:lnTo>
                  <a:pt x="4483" y="41986"/>
                </a:lnTo>
                <a:lnTo>
                  <a:pt x="4749" y="41033"/>
                </a:lnTo>
                <a:lnTo>
                  <a:pt x="4889" y="40551"/>
                </a:lnTo>
                <a:lnTo>
                  <a:pt x="5549" y="38214"/>
                </a:lnTo>
                <a:close/>
              </a:path>
              <a:path w="27305" h="42544">
                <a:moveTo>
                  <a:pt x="8280" y="30937"/>
                </a:moveTo>
                <a:lnTo>
                  <a:pt x="5257" y="30937"/>
                </a:lnTo>
                <a:lnTo>
                  <a:pt x="2527" y="31978"/>
                </a:lnTo>
                <a:lnTo>
                  <a:pt x="3937" y="33439"/>
                </a:lnTo>
                <a:lnTo>
                  <a:pt x="3886" y="33629"/>
                </a:lnTo>
                <a:lnTo>
                  <a:pt x="3771" y="33985"/>
                </a:lnTo>
                <a:lnTo>
                  <a:pt x="6692" y="34632"/>
                </a:lnTo>
                <a:lnTo>
                  <a:pt x="4483" y="33197"/>
                </a:lnTo>
                <a:lnTo>
                  <a:pt x="8280" y="30937"/>
                </a:lnTo>
                <a:close/>
              </a:path>
              <a:path w="27305" h="42544">
                <a:moveTo>
                  <a:pt x="27000" y="952"/>
                </a:moveTo>
                <a:lnTo>
                  <a:pt x="26758" y="0"/>
                </a:lnTo>
                <a:lnTo>
                  <a:pt x="25857" y="50"/>
                </a:lnTo>
                <a:lnTo>
                  <a:pt x="22872" y="50"/>
                </a:lnTo>
                <a:lnTo>
                  <a:pt x="22872" y="774"/>
                </a:lnTo>
                <a:lnTo>
                  <a:pt x="22758" y="1549"/>
                </a:lnTo>
                <a:lnTo>
                  <a:pt x="22872" y="2260"/>
                </a:lnTo>
                <a:lnTo>
                  <a:pt x="22872" y="2501"/>
                </a:lnTo>
                <a:lnTo>
                  <a:pt x="22809" y="2806"/>
                </a:lnTo>
                <a:lnTo>
                  <a:pt x="22872" y="2984"/>
                </a:lnTo>
                <a:lnTo>
                  <a:pt x="23228" y="3632"/>
                </a:lnTo>
                <a:lnTo>
                  <a:pt x="25984" y="4953"/>
                </a:lnTo>
                <a:lnTo>
                  <a:pt x="26581" y="4470"/>
                </a:lnTo>
                <a:lnTo>
                  <a:pt x="26695" y="4000"/>
                </a:lnTo>
                <a:lnTo>
                  <a:pt x="26454" y="3276"/>
                </a:lnTo>
                <a:lnTo>
                  <a:pt x="26581" y="2984"/>
                </a:lnTo>
                <a:lnTo>
                  <a:pt x="27000" y="952"/>
                </a:lnTo>
                <a:close/>
              </a:path>
            </a:pathLst>
          </a:custGeom>
          <a:solidFill>
            <a:srgbClr val="E43269"/>
          </a:solidFill>
        </p:spPr>
        <p:txBody>
          <a:bodyPr wrap="square" lIns="0" tIns="0" rIns="0" bIns="0" rtlCol="0"/>
          <a:lstStyle/>
          <a:p>
            <a:endParaRPr/>
          </a:p>
        </p:txBody>
      </p:sp>
      <p:sp>
        <p:nvSpPr>
          <p:cNvPr id="265" name="object 265"/>
          <p:cNvSpPr/>
          <p:nvPr/>
        </p:nvSpPr>
        <p:spPr>
          <a:xfrm>
            <a:off x="15279268" y="2538005"/>
            <a:ext cx="12065" cy="10795"/>
          </a:xfrm>
          <a:custGeom>
            <a:avLst/>
            <a:gdLst/>
            <a:ahLst/>
            <a:cxnLst/>
            <a:rect l="l" t="t" r="r" b="b"/>
            <a:pathLst>
              <a:path w="12065" h="10794">
                <a:moveTo>
                  <a:pt x="6870" y="5435"/>
                </a:moveTo>
                <a:lnTo>
                  <a:pt x="6680" y="5207"/>
                </a:lnTo>
                <a:lnTo>
                  <a:pt x="5308" y="6337"/>
                </a:lnTo>
                <a:lnTo>
                  <a:pt x="0" y="8724"/>
                </a:lnTo>
                <a:lnTo>
                  <a:pt x="1549" y="10337"/>
                </a:lnTo>
                <a:lnTo>
                  <a:pt x="2628" y="10337"/>
                </a:lnTo>
                <a:lnTo>
                  <a:pt x="4292" y="10223"/>
                </a:lnTo>
                <a:lnTo>
                  <a:pt x="5016" y="9385"/>
                </a:lnTo>
                <a:lnTo>
                  <a:pt x="5257" y="9144"/>
                </a:lnTo>
                <a:lnTo>
                  <a:pt x="6870" y="5435"/>
                </a:lnTo>
                <a:close/>
              </a:path>
              <a:path w="12065" h="10794">
                <a:moveTo>
                  <a:pt x="11823" y="0"/>
                </a:moveTo>
                <a:lnTo>
                  <a:pt x="8712" y="368"/>
                </a:lnTo>
                <a:lnTo>
                  <a:pt x="9613" y="3708"/>
                </a:lnTo>
                <a:lnTo>
                  <a:pt x="5905" y="3289"/>
                </a:lnTo>
                <a:lnTo>
                  <a:pt x="9309" y="6400"/>
                </a:lnTo>
                <a:lnTo>
                  <a:pt x="11341" y="3289"/>
                </a:lnTo>
                <a:lnTo>
                  <a:pt x="11823" y="0"/>
                </a:lnTo>
                <a:close/>
              </a:path>
            </a:pathLst>
          </a:custGeom>
          <a:solidFill>
            <a:srgbClr val="E83361"/>
          </a:solidFill>
        </p:spPr>
        <p:txBody>
          <a:bodyPr wrap="square" lIns="0" tIns="0" rIns="0" bIns="0" rtlCol="0"/>
          <a:lstStyle/>
          <a:p>
            <a:endParaRPr/>
          </a:p>
        </p:txBody>
      </p:sp>
      <p:sp>
        <p:nvSpPr>
          <p:cNvPr id="266" name="object 266"/>
          <p:cNvSpPr/>
          <p:nvPr/>
        </p:nvSpPr>
        <p:spPr>
          <a:xfrm>
            <a:off x="15258543" y="2645815"/>
            <a:ext cx="19685" cy="19685"/>
          </a:xfrm>
          <a:custGeom>
            <a:avLst/>
            <a:gdLst/>
            <a:ahLst/>
            <a:cxnLst/>
            <a:rect l="l" t="t" r="r" b="b"/>
            <a:pathLst>
              <a:path w="19684" h="19685">
                <a:moveTo>
                  <a:pt x="2120" y="12966"/>
                </a:moveTo>
                <a:lnTo>
                  <a:pt x="177" y="12966"/>
                </a:lnTo>
                <a:lnTo>
                  <a:pt x="2057" y="14173"/>
                </a:lnTo>
                <a:lnTo>
                  <a:pt x="2120" y="12966"/>
                </a:lnTo>
                <a:close/>
              </a:path>
              <a:path w="19684" h="19685">
                <a:moveTo>
                  <a:pt x="4241" y="16611"/>
                </a:moveTo>
                <a:lnTo>
                  <a:pt x="1854" y="16611"/>
                </a:lnTo>
                <a:lnTo>
                  <a:pt x="2387" y="16967"/>
                </a:lnTo>
                <a:lnTo>
                  <a:pt x="3467" y="17805"/>
                </a:lnTo>
                <a:lnTo>
                  <a:pt x="2514" y="19596"/>
                </a:lnTo>
                <a:lnTo>
                  <a:pt x="3822" y="19596"/>
                </a:lnTo>
                <a:lnTo>
                  <a:pt x="4241" y="16611"/>
                </a:lnTo>
                <a:close/>
              </a:path>
              <a:path w="19684" h="19685">
                <a:moveTo>
                  <a:pt x="4381" y="15532"/>
                </a:moveTo>
                <a:lnTo>
                  <a:pt x="4343" y="14173"/>
                </a:lnTo>
                <a:lnTo>
                  <a:pt x="2984" y="15532"/>
                </a:lnTo>
                <a:lnTo>
                  <a:pt x="2451" y="15176"/>
                </a:lnTo>
                <a:lnTo>
                  <a:pt x="1816" y="15176"/>
                </a:lnTo>
                <a:lnTo>
                  <a:pt x="0" y="16433"/>
                </a:lnTo>
                <a:lnTo>
                  <a:pt x="4267" y="16433"/>
                </a:lnTo>
                <a:lnTo>
                  <a:pt x="4381" y="15532"/>
                </a:lnTo>
                <a:close/>
              </a:path>
              <a:path w="19684" h="19685">
                <a:moveTo>
                  <a:pt x="19291" y="1257"/>
                </a:moveTo>
                <a:lnTo>
                  <a:pt x="15760" y="0"/>
                </a:lnTo>
                <a:lnTo>
                  <a:pt x="15697" y="1257"/>
                </a:lnTo>
                <a:lnTo>
                  <a:pt x="15633" y="2336"/>
                </a:lnTo>
                <a:lnTo>
                  <a:pt x="15532" y="4305"/>
                </a:lnTo>
                <a:lnTo>
                  <a:pt x="13614" y="4838"/>
                </a:lnTo>
                <a:lnTo>
                  <a:pt x="11290" y="5435"/>
                </a:lnTo>
                <a:lnTo>
                  <a:pt x="10210" y="2336"/>
                </a:lnTo>
                <a:lnTo>
                  <a:pt x="9728" y="7112"/>
                </a:lnTo>
                <a:lnTo>
                  <a:pt x="11036" y="6159"/>
                </a:lnTo>
                <a:lnTo>
                  <a:pt x="13131" y="6400"/>
                </a:lnTo>
                <a:lnTo>
                  <a:pt x="14097" y="6096"/>
                </a:lnTo>
                <a:lnTo>
                  <a:pt x="14097" y="5435"/>
                </a:lnTo>
                <a:lnTo>
                  <a:pt x="14097" y="5016"/>
                </a:lnTo>
                <a:lnTo>
                  <a:pt x="18072" y="4064"/>
                </a:lnTo>
                <a:lnTo>
                  <a:pt x="18808" y="2336"/>
                </a:lnTo>
                <a:lnTo>
                  <a:pt x="19291" y="1257"/>
                </a:lnTo>
                <a:close/>
              </a:path>
            </a:pathLst>
          </a:custGeom>
          <a:solidFill>
            <a:srgbClr val="E43266"/>
          </a:solidFill>
        </p:spPr>
        <p:txBody>
          <a:bodyPr wrap="square" lIns="0" tIns="0" rIns="0" bIns="0" rtlCol="0"/>
          <a:lstStyle/>
          <a:p>
            <a:endParaRPr/>
          </a:p>
        </p:txBody>
      </p:sp>
      <p:sp>
        <p:nvSpPr>
          <p:cNvPr id="267" name="object 267"/>
          <p:cNvSpPr/>
          <p:nvPr/>
        </p:nvSpPr>
        <p:spPr>
          <a:xfrm>
            <a:off x="15179828" y="2768703"/>
            <a:ext cx="5080" cy="5080"/>
          </a:xfrm>
          <a:custGeom>
            <a:avLst/>
            <a:gdLst/>
            <a:ahLst/>
            <a:cxnLst/>
            <a:rect l="l" t="t" r="r" b="b"/>
            <a:pathLst>
              <a:path w="5080" h="5080">
                <a:moveTo>
                  <a:pt x="2505" y="4569"/>
                </a:moveTo>
                <a:lnTo>
                  <a:pt x="1489" y="3195"/>
                </a:lnTo>
                <a:lnTo>
                  <a:pt x="0" y="1110"/>
                </a:lnTo>
                <a:lnTo>
                  <a:pt x="32" y="0"/>
                </a:lnTo>
                <a:lnTo>
                  <a:pt x="2087" y="328"/>
                </a:lnTo>
                <a:lnTo>
                  <a:pt x="4476" y="567"/>
                </a:lnTo>
                <a:lnTo>
                  <a:pt x="3759" y="3494"/>
                </a:lnTo>
                <a:lnTo>
                  <a:pt x="3281" y="3494"/>
                </a:lnTo>
                <a:lnTo>
                  <a:pt x="2505" y="4569"/>
                </a:lnTo>
                <a:close/>
              </a:path>
            </a:pathLst>
          </a:custGeom>
          <a:solidFill>
            <a:srgbClr val="E43461"/>
          </a:solidFill>
        </p:spPr>
        <p:txBody>
          <a:bodyPr wrap="square" lIns="0" tIns="0" rIns="0" bIns="0" rtlCol="0"/>
          <a:lstStyle/>
          <a:p>
            <a:endParaRPr/>
          </a:p>
        </p:txBody>
      </p:sp>
      <p:sp>
        <p:nvSpPr>
          <p:cNvPr id="268" name="object 268"/>
          <p:cNvSpPr/>
          <p:nvPr/>
        </p:nvSpPr>
        <p:spPr>
          <a:xfrm>
            <a:off x="15265286" y="2518904"/>
            <a:ext cx="25400" cy="69215"/>
          </a:xfrm>
          <a:custGeom>
            <a:avLst/>
            <a:gdLst/>
            <a:ahLst/>
            <a:cxnLst/>
            <a:rect l="l" t="t" r="r" b="b"/>
            <a:pathLst>
              <a:path w="25400" h="69214">
                <a:moveTo>
                  <a:pt x="5613" y="68084"/>
                </a:moveTo>
                <a:lnTo>
                  <a:pt x="4127" y="65151"/>
                </a:lnTo>
                <a:lnTo>
                  <a:pt x="3708" y="63309"/>
                </a:lnTo>
                <a:lnTo>
                  <a:pt x="0" y="64922"/>
                </a:lnTo>
                <a:lnTo>
                  <a:pt x="3403" y="66230"/>
                </a:lnTo>
                <a:lnTo>
                  <a:pt x="2984" y="69215"/>
                </a:lnTo>
                <a:lnTo>
                  <a:pt x="5613" y="68084"/>
                </a:lnTo>
                <a:close/>
              </a:path>
              <a:path w="25400" h="69214">
                <a:moveTo>
                  <a:pt x="13512" y="39547"/>
                </a:moveTo>
                <a:lnTo>
                  <a:pt x="12331" y="39547"/>
                </a:lnTo>
                <a:lnTo>
                  <a:pt x="12433" y="40195"/>
                </a:lnTo>
                <a:lnTo>
                  <a:pt x="12547" y="40843"/>
                </a:lnTo>
                <a:lnTo>
                  <a:pt x="12839" y="42697"/>
                </a:lnTo>
                <a:lnTo>
                  <a:pt x="13512" y="39547"/>
                </a:lnTo>
                <a:close/>
              </a:path>
              <a:path w="25400" h="69214">
                <a:moveTo>
                  <a:pt x="14478" y="39827"/>
                </a:moveTo>
                <a:lnTo>
                  <a:pt x="13563" y="39293"/>
                </a:lnTo>
                <a:lnTo>
                  <a:pt x="13512" y="39547"/>
                </a:lnTo>
                <a:lnTo>
                  <a:pt x="14478" y="39827"/>
                </a:lnTo>
                <a:close/>
              </a:path>
              <a:path w="25400" h="69214">
                <a:moveTo>
                  <a:pt x="15532" y="36791"/>
                </a:moveTo>
                <a:lnTo>
                  <a:pt x="11887" y="36791"/>
                </a:lnTo>
                <a:lnTo>
                  <a:pt x="12293" y="39293"/>
                </a:lnTo>
                <a:lnTo>
                  <a:pt x="13131" y="39293"/>
                </a:lnTo>
                <a:lnTo>
                  <a:pt x="15532" y="36791"/>
                </a:lnTo>
                <a:close/>
              </a:path>
              <a:path w="25400" h="69214">
                <a:moveTo>
                  <a:pt x="17983" y="40843"/>
                </a:moveTo>
                <a:lnTo>
                  <a:pt x="14478" y="39827"/>
                </a:lnTo>
                <a:lnTo>
                  <a:pt x="15113" y="40195"/>
                </a:lnTo>
                <a:lnTo>
                  <a:pt x="15836" y="43294"/>
                </a:lnTo>
                <a:lnTo>
                  <a:pt x="17983" y="40843"/>
                </a:lnTo>
                <a:close/>
              </a:path>
              <a:path w="25400" h="69214">
                <a:moveTo>
                  <a:pt x="24257" y="6629"/>
                </a:moveTo>
                <a:lnTo>
                  <a:pt x="22161" y="6629"/>
                </a:lnTo>
                <a:lnTo>
                  <a:pt x="23952" y="8597"/>
                </a:lnTo>
                <a:lnTo>
                  <a:pt x="24257" y="6629"/>
                </a:lnTo>
                <a:close/>
              </a:path>
              <a:path w="25400" h="69214">
                <a:moveTo>
                  <a:pt x="24917" y="2324"/>
                </a:moveTo>
                <a:lnTo>
                  <a:pt x="21742" y="6210"/>
                </a:lnTo>
                <a:lnTo>
                  <a:pt x="24320" y="6210"/>
                </a:lnTo>
                <a:lnTo>
                  <a:pt x="24917" y="2324"/>
                </a:lnTo>
                <a:close/>
              </a:path>
              <a:path w="25400" h="69214">
                <a:moveTo>
                  <a:pt x="25146" y="825"/>
                </a:moveTo>
                <a:lnTo>
                  <a:pt x="25082" y="0"/>
                </a:lnTo>
                <a:lnTo>
                  <a:pt x="22872" y="0"/>
                </a:lnTo>
                <a:lnTo>
                  <a:pt x="25006" y="1790"/>
                </a:lnTo>
                <a:lnTo>
                  <a:pt x="25146" y="825"/>
                </a:lnTo>
                <a:close/>
              </a:path>
            </a:pathLst>
          </a:custGeom>
          <a:solidFill>
            <a:srgbClr val="E83361"/>
          </a:solidFill>
        </p:spPr>
        <p:txBody>
          <a:bodyPr wrap="square" lIns="0" tIns="0" rIns="0" bIns="0" rtlCol="0"/>
          <a:lstStyle/>
          <a:p>
            <a:endParaRPr/>
          </a:p>
        </p:txBody>
      </p:sp>
      <p:sp>
        <p:nvSpPr>
          <p:cNvPr id="269" name="object 269"/>
          <p:cNvSpPr/>
          <p:nvPr/>
        </p:nvSpPr>
        <p:spPr>
          <a:xfrm>
            <a:off x="15252095" y="2682008"/>
            <a:ext cx="3810" cy="3810"/>
          </a:xfrm>
          <a:custGeom>
            <a:avLst/>
            <a:gdLst/>
            <a:ahLst/>
            <a:cxnLst/>
            <a:rect l="l" t="t" r="r" b="b"/>
            <a:pathLst>
              <a:path w="3809" h="3810">
                <a:moveTo>
                  <a:pt x="0" y="3285"/>
                </a:moveTo>
                <a:lnTo>
                  <a:pt x="0" y="0"/>
                </a:lnTo>
                <a:lnTo>
                  <a:pt x="3643" y="358"/>
                </a:lnTo>
                <a:lnTo>
                  <a:pt x="0" y="3285"/>
                </a:lnTo>
                <a:close/>
              </a:path>
            </a:pathLst>
          </a:custGeom>
          <a:solidFill>
            <a:srgbClr val="E43266"/>
          </a:solidFill>
        </p:spPr>
        <p:txBody>
          <a:bodyPr wrap="square" lIns="0" tIns="0" rIns="0" bIns="0" rtlCol="0"/>
          <a:lstStyle/>
          <a:p>
            <a:endParaRPr/>
          </a:p>
        </p:txBody>
      </p:sp>
      <p:sp>
        <p:nvSpPr>
          <p:cNvPr id="270" name="object 270"/>
          <p:cNvSpPr/>
          <p:nvPr/>
        </p:nvSpPr>
        <p:spPr>
          <a:xfrm>
            <a:off x="15217452" y="2748306"/>
            <a:ext cx="2540" cy="3175"/>
          </a:xfrm>
          <a:custGeom>
            <a:avLst/>
            <a:gdLst/>
            <a:ahLst/>
            <a:cxnLst/>
            <a:rect l="l" t="t" r="r" b="b"/>
            <a:pathLst>
              <a:path w="2540" h="3175">
                <a:moveTo>
                  <a:pt x="1755" y="2926"/>
                </a:moveTo>
                <a:lnTo>
                  <a:pt x="0" y="2926"/>
                </a:lnTo>
                <a:lnTo>
                  <a:pt x="358" y="2150"/>
                </a:lnTo>
                <a:lnTo>
                  <a:pt x="1433" y="0"/>
                </a:lnTo>
                <a:lnTo>
                  <a:pt x="2153" y="0"/>
                </a:lnTo>
                <a:lnTo>
                  <a:pt x="1861" y="2150"/>
                </a:lnTo>
                <a:lnTo>
                  <a:pt x="1755" y="2926"/>
                </a:lnTo>
                <a:close/>
              </a:path>
            </a:pathLst>
          </a:custGeom>
          <a:solidFill>
            <a:srgbClr val="E43269"/>
          </a:solidFill>
        </p:spPr>
        <p:txBody>
          <a:bodyPr wrap="square" lIns="0" tIns="0" rIns="0" bIns="0" rtlCol="0"/>
          <a:lstStyle/>
          <a:p>
            <a:endParaRPr/>
          </a:p>
        </p:txBody>
      </p:sp>
      <p:sp>
        <p:nvSpPr>
          <p:cNvPr id="271" name="object 271"/>
          <p:cNvSpPr/>
          <p:nvPr/>
        </p:nvSpPr>
        <p:spPr>
          <a:xfrm>
            <a:off x="15255738" y="2667674"/>
            <a:ext cx="4445" cy="3810"/>
          </a:xfrm>
          <a:custGeom>
            <a:avLst/>
            <a:gdLst/>
            <a:ahLst/>
            <a:cxnLst/>
            <a:rect l="l" t="t" r="r" b="b"/>
            <a:pathLst>
              <a:path w="4444" h="3810">
                <a:moveTo>
                  <a:pt x="895" y="3285"/>
                </a:moveTo>
                <a:lnTo>
                  <a:pt x="0" y="0"/>
                </a:lnTo>
                <a:lnTo>
                  <a:pt x="4419" y="2926"/>
                </a:lnTo>
                <a:lnTo>
                  <a:pt x="895" y="3285"/>
                </a:lnTo>
                <a:close/>
              </a:path>
            </a:pathLst>
          </a:custGeom>
          <a:solidFill>
            <a:srgbClr val="E43266"/>
          </a:solidFill>
        </p:spPr>
        <p:txBody>
          <a:bodyPr wrap="square" lIns="0" tIns="0" rIns="0" bIns="0" rtlCol="0"/>
          <a:lstStyle/>
          <a:p>
            <a:endParaRPr/>
          </a:p>
        </p:txBody>
      </p:sp>
      <p:sp>
        <p:nvSpPr>
          <p:cNvPr id="272" name="object 272"/>
          <p:cNvSpPr/>
          <p:nvPr/>
        </p:nvSpPr>
        <p:spPr>
          <a:xfrm>
            <a:off x="15281301" y="2553474"/>
            <a:ext cx="5080" cy="6350"/>
          </a:xfrm>
          <a:custGeom>
            <a:avLst/>
            <a:gdLst/>
            <a:ahLst/>
            <a:cxnLst/>
            <a:rect l="l" t="t" r="r" b="b"/>
            <a:pathLst>
              <a:path w="5080" h="6350">
                <a:moveTo>
                  <a:pt x="1672" y="5853"/>
                </a:moveTo>
                <a:lnTo>
                  <a:pt x="1433" y="1971"/>
                </a:lnTo>
                <a:lnTo>
                  <a:pt x="0" y="1015"/>
                </a:lnTo>
                <a:lnTo>
                  <a:pt x="4599" y="0"/>
                </a:lnTo>
                <a:lnTo>
                  <a:pt x="5017" y="298"/>
                </a:lnTo>
                <a:lnTo>
                  <a:pt x="3105" y="1612"/>
                </a:lnTo>
                <a:lnTo>
                  <a:pt x="2807" y="2209"/>
                </a:lnTo>
                <a:lnTo>
                  <a:pt x="2209" y="3583"/>
                </a:lnTo>
                <a:lnTo>
                  <a:pt x="3046" y="5793"/>
                </a:lnTo>
                <a:close/>
              </a:path>
            </a:pathLst>
          </a:custGeom>
          <a:solidFill>
            <a:srgbClr val="E83361"/>
          </a:solidFill>
        </p:spPr>
        <p:txBody>
          <a:bodyPr wrap="square" lIns="0" tIns="0" rIns="0" bIns="0" rtlCol="0"/>
          <a:lstStyle/>
          <a:p>
            <a:endParaRPr/>
          </a:p>
        </p:txBody>
      </p:sp>
      <p:sp>
        <p:nvSpPr>
          <p:cNvPr id="273" name="object 273"/>
          <p:cNvSpPr/>
          <p:nvPr/>
        </p:nvSpPr>
        <p:spPr>
          <a:xfrm>
            <a:off x="15270252" y="2655251"/>
            <a:ext cx="10795" cy="7620"/>
          </a:xfrm>
          <a:custGeom>
            <a:avLst/>
            <a:gdLst/>
            <a:ahLst/>
            <a:cxnLst/>
            <a:rect l="l" t="t" r="r" b="b"/>
            <a:pathLst>
              <a:path w="10794" h="7619">
                <a:moveTo>
                  <a:pt x="3403" y="4902"/>
                </a:moveTo>
                <a:lnTo>
                  <a:pt x="2387" y="3225"/>
                </a:lnTo>
                <a:lnTo>
                  <a:pt x="2438" y="596"/>
                </a:lnTo>
                <a:lnTo>
                  <a:pt x="0" y="0"/>
                </a:lnTo>
                <a:lnTo>
                  <a:pt x="1016" y="2933"/>
                </a:lnTo>
                <a:lnTo>
                  <a:pt x="228" y="4241"/>
                </a:lnTo>
                <a:lnTo>
                  <a:pt x="3403" y="4902"/>
                </a:lnTo>
                <a:close/>
              </a:path>
              <a:path w="10794" h="7619">
                <a:moveTo>
                  <a:pt x="10452" y="7594"/>
                </a:moveTo>
                <a:lnTo>
                  <a:pt x="8356" y="5016"/>
                </a:lnTo>
                <a:lnTo>
                  <a:pt x="8178" y="4902"/>
                </a:lnTo>
                <a:lnTo>
                  <a:pt x="4889" y="4064"/>
                </a:lnTo>
                <a:lnTo>
                  <a:pt x="4648" y="4305"/>
                </a:lnTo>
                <a:lnTo>
                  <a:pt x="2743" y="6096"/>
                </a:lnTo>
                <a:lnTo>
                  <a:pt x="10452" y="7594"/>
                </a:lnTo>
                <a:close/>
              </a:path>
            </a:pathLst>
          </a:custGeom>
          <a:solidFill>
            <a:srgbClr val="E43266"/>
          </a:solidFill>
        </p:spPr>
        <p:txBody>
          <a:bodyPr wrap="square" lIns="0" tIns="0" rIns="0" bIns="0" rtlCol="0"/>
          <a:lstStyle/>
          <a:p>
            <a:endParaRPr/>
          </a:p>
        </p:txBody>
      </p:sp>
      <p:sp>
        <p:nvSpPr>
          <p:cNvPr id="274" name="object 274"/>
          <p:cNvSpPr/>
          <p:nvPr/>
        </p:nvSpPr>
        <p:spPr>
          <a:xfrm>
            <a:off x="15224799" y="2744902"/>
            <a:ext cx="4445" cy="4445"/>
          </a:xfrm>
          <a:custGeom>
            <a:avLst/>
            <a:gdLst/>
            <a:ahLst/>
            <a:cxnLst/>
            <a:rect l="l" t="t" r="r" b="b"/>
            <a:pathLst>
              <a:path w="4444" h="4444">
                <a:moveTo>
                  <a:pt x="3643" y="4240"/>
                </a:moveTo>
                <a:lnTo>
                  <a:pt x="0" y="2986"/>
                </a:lnTo>
                <a:lnTo>
                  <a:pt x="716" y="1433"/>
                </a:lnTo>
                <a:lnTo>
                  <a:pt x="2687" y="0"/>
                </a:lnTo>
                <a:lnTo>
                  <a:pt x="4419" y="59"/>
                </a:lnTo>
                <a:lnTo>
                  <a:pt x="4419" y="1134"/>
                </a:lnTo>
                <a:lnTo>
                  <a:pt x="2807" y="1075"/>
                </a:lnTo>
                <a:lnTo>
                  <a:pt x="2389" y="1732"/>
                </a:lnTo>
                <a:lnTo>
                  <a:pt x="1373" y="3225"/>
                </a:lnTo>
                <a:lnTo>
                  <a:pt x="3643" y="4240"/>
                </a:lnTo>
                <a:close/>
              </a:path>
            </a:pathLst>
          </a:custGeom>
          <a:solidFill>
            <a:srgbClr val="E43269"/>
          </a:solidFill>
        </p:spPr>
        <p:txBody>
          <a:bodyPr wrap="square" lIns="0" tIns="0" rIns="0" bIns="0" rtlCol="0"/>
          <a:lstStyle/>
          <a:p>
            <a:endParaRPr/>
          </a:p>
        </p:txBody>
      </p:sp>
      <p:sp>
        <p:nvSpPr>
          <p:cNvPr id="275" name="object 275"/>
          <p:cNvSpPr/>
          <p:nvPr/>
        </p:nvSpPr>
        <p:spPr>
          <a:xfrm>
            <a:off x="15247556" y="2682845"/>
            <a:ext cx="4445" cy="5080"/>
          </a:xfrm>
          <a:custGeom>
            <a:avLst/>
            <a:gdLst/>
            <a:ahLst/>
            <a:cxnLst/>
            <a:rect l="l" t="t" r="r" b="b"/>
            <a:pathLst>
              <a:path w="4444" h="5080">
                <a:moveTo>
                  <a:pt x="3762" y="4658"/>
                </a:moveTo>
                <a:lnTo>
                  <a:pt x="1314" y="4180"/>
                </a:lnTo>
                <a:lnTo>
                  <a:pt x="1314" y="2329"/>
                </a:lnTo>
                <a:lnTo>
                  <a:pt x="119" y="597"/>
                </a:lnTo>
                <a:lnTo>
                  <a:pt x="0" y="0"/>
                </a:lnTo>
                <a:lnTo>
                  <a:pt x="1493" y="179"/>
                </a:lnTo>
                <a:lnTo>
                  <a:pt x="3942" y="4419"/>
                </a:lnTo>
                <a:lnTo>
                  <a:pt x="3762" y="4658"/>
                </a:lnTo>
                <a:close/>
              </a:path>
            </a:pathLst>
          </a:custGeom>
          <a:solidFill>
            <a:srgbClr val="E43266"/>
          </a:solidFill>
        </p:spPr>
        <p:txBody>
          <a:bodyPr wrap="square" lIns="0" tIns="0" rIns="0" bIns="0" rtlCol="0"/>
          <a:lstStyle/>
          <a:p>
            <a:endParaRPr/>
          </a:p>
        </p:txBody>
      </p:sp>
      <p:sp>
        <p:nvSpPr>
          <p:cNvPr id="276" name="object 276"/>
          <p:cNvSpPr/>
          <p:nvPr/>
        </p:nvSpPr>
        <p:spPr>
          <a:xfrm>
            <a:off x="15275507" y="2565181"/>
            <a:ext cx="3810" cy="5080"/>
          </a:xfrm>
          <a:custGeom>
            <a:avLst/>
            <a:gdLst/>
            <a:ahLst/>
            <a:cxnLst/>
            <a:rect l="l" t="t" r="r" b="b"/>
            <a:pathLst>
              <a:path w="3809" h="5080">
                <a:moveTo>
                  <a:pt x="1971" y="4718"/>
                </a:moveTo>
                <a:lnTo>
                  <a:pt x="119" y="1970"/>
                </a:lnTo>
                <a:lnTo>
                  <a:pt x="179" y="1552"/>
                </a:lnTo>
                <a:lnTo>
                  <a:pt x="0" y="1015"/>
                </a:lnTo>
                <a:lnTo>
                  <a:pt x="119" y="836"/>
                </a:lnTo>
                <a:lnTo>
                  <a:pt x="2209" y="0"/>
                </a:lnTo>
                <a:lnTo>
                  <a:pt x="3762" y="1612"/>
                </a:lnTo>
                <a:lnTo>
                  <a:pt x="1971" y="4718"/>
                </a:lnTo>
                <a:close/>
              </a:path>
            </a:pathLst>
          </a:custGeom>
          <a:solidFill>
            <a:srgbClr val="E83361"/>
          </a:solidFill>
        </p:spPr>
        <p:txBody>
          <a:bodyPr wrap="square" lIns="0" tIns="0" rIns="0" bIns="0" rtlCol="0"/>
          <a:lstStyle/>
          <a:p>
            <a:endParaRPr/>
          </a:p>
        </p:txBody>
      </p:sp>
      <p:sp>
        <p:nvSpPr>
          <p:cNvPr id="277" name="object 277"/>
          <p:cNvSpPr/>
          <p:nvPr/>
        </p:nvSpPr>
        <p:spPr>
          <a:xfrm>
            <a:off x="15252334" y="2677887"/>
            <a:ext cx="6985" cy="5715"/>
          </a:xfrm>
          <a:custGeom>
            <a:avLst/>
            <a:gdLst/>
            <a:ahLst/>
            <a:cxnLst/>
            <a:rect l="l" t="t" r="r" b="b"/>
            <a:pathLst>
              <a:path w="6984" h="5714">
                <a:moveTo>
                  <a:pt x="5972" y="5196"/>
                </a:moveTo>
                <a:lnTo>
                  <a:pt x="3942" y="4897"/>
                </a:lnTo>
                <a:lnTo>
                  <a:pt x="4240" y="2628"/>
                </a:lnTo>
                <a:lnTo>
                  <a:pt x="4001" y="2389"/>
                </a:lnTo>
                <a:lnTo>
                  <a:pt x="3285" y="1791"/>
                </a:lnTo>
                <a:lnTo>
                  <a:pt x="0" y="2747"/>
                </a:lnTo>
                <a:lnTo>
                  <a:pt x="418" y="0"/>
                </a:lnTo>
                <a:lnTo>
                  <a:pt x="1791" y="119"/>
                </a:lnTo>
                <a:lnTo>
                  <a:pt x="4479" y="1552"/>
                </a:lnTo>
                <a:lnTo>
                  <a:pt x="5375" y="2508"/>
                </a:lnTo>
                <a:lnTo>
                  <a:pt x="5853" y="2986"/>
                </a:lnTo>
                <a:lnTo>
                  <a:pt x="6988" y="4778"/>
                </a:lnTo>
                <a:lnTo>
                  <a:pt x="5972" y="5196"/>
                </a:lnTo>
                <a:close/>
              </a:path>
            </a:pathLst>
          </a:custGeom>
          <a:solidFill>
            <a:srgbClr val="E43266"/>
          </a:solidFill>
        </p:spPr>
        <p:txBody>
          <a:bodyPr wrap="square" lIns="0" tIns="0" rIns="0" bIns="0" rtlCol="0"/>
          <a:lstStyle/>
          <a:p>
            <a:endParaRPr/>
          </a:p>
        </p:txBody>
      </p:sp>
      <p:grpSp>
        <p:nvGrpSpPr>
          <p:cNvPr id="278" name="object 278"/>
          <p:cNvGrpSpPr/>
          <p:nvPr/>
        </p:nvGrpSpPr>
        <p:grpSpPr>
          <a:xfrm>
            <a:off x="15204192" y="2633689"/>
            <a:ext cx="56515" cy="111125"/>
            <a:chOff x="15204192" y="2633689"/>
            <a:chExt cx="56515" cy="111125"/>
          </a:xfrm>
        </p:grpSpPr>
        <p:sp>
          <p:nvSpPr>
            <p:cNvPr id="279" name="object 279"/>
            <p:cNvSpPr/>
            <p:nvPr/>
          </p:nvSpPr>
          <p:spPr>
            <a:xfrm>
              <a:off x="15204192" y="2718263"/>
              <a:ext cx="3810" cy="3175"/>
            </a:xfrm>
            <a:custGeom>
              <a:avLst/>
              <a:gdLst/>
              <a:ahLst/>
              <a:cxnLst/>
              <a:rect l="l" t="t" r="r" b="b"/>
              <a:pathLst>
                <a:path w="3809" h="3175">
                  <a:moveTo>
                    <a:pt x="2926" y="3165"/>
                  </a:moveTo>
                  <a:lnTo>
                    <a:pt x="0" y="2448"/>
                  </a:lnTo>
                  <a:lnTo>
                    <a:pt x="1134" y="238"/>
                  </a:lnTo>
                  <a:lnTo>
                    <a:pt x="1672" y="0"/>
                  </a:lnTo>
                  <a:lnTo>
                    <a:pt x="1314" y="955"/>
                  </a:lnTo>
                  <a:lnTo>
                    <a:pt x="1791" y="1433"/>
                  </a:lnTo>
                  <a:lnTo>
                    <a:pt x="2329" y="1970"/>
                  </a:lnTo>
                  <a:lnTo>
                    <a:pt x="3523" y="1373"/>
                  </a:lnTo>
                  <a:lnTo>
                    <a:pt x="2926" y="3165"/>
                  </a:lnTo>
                  <a:close/>
                </a:path>
              </a:pathLst>
            </a:custGeom>
            <a:solidFill>
              <a:srgbClr val="E8335E"/>
            </a:solidFill>
          </p:spPr>
          <p:txBody>
            <a:bodyPr wrap="square" lIns="0" tIns="0" rIns="0" bIns="0" rtlCol="0"/>
            <a:lstStyle/>
            <a:p>
              <a:endParaRPr/>
            </a:p>
          </p:txBody>
        </p:sp>
        <p:sp>
          <p:nvSpPr>
            <p:cNvPr id="280" name="object 280"/>
            <p:cNvSpPr/>
            <p:nvPr/>
          </p:nvSpPr>
          <p:spPr>
            <a:xfrm>
              <a:off x="15248690" y="2677051"/>
              <a:ext cx="3175" cy="3175"/>
            </a:xfrm>
            <a:custGeom>
              <a:avLst/>
              <a:gdLst/>
              <a:ahLst/>
              <a:cxnLst/>
              <a:rect l="l" t="t" r="r" b="b"/>
              <a:pathLst>
                <a:path w="3175" h="3175">
                  <a:moveTo>
                    <a:pt x="2628" y="3105"/>
                  </a:moveTo>
                  <a:lnTo>
                    <a:pt x="776" y="2329"/>
                  </a:lnTo>
                  <a:lnTo>
                    <a:pt x="0" y="2448"/>
                  </a:lnTo>
                  <a:lnTo>
                    <a:pt x="418" y="179"/>
                  </a:lnTo>
                  <a:lnTo>
                    <a:pt x="2269" y="0"/>
                  </a:lnTo>
                  <a:lnTo>
                    <a:pt x="2926" y="1373"/>
                  </a:lnTo>
                  <a:lnTo>
                    <a:pt x="2628" y="3105"/>
                  </a:lnTo>
                  <a:close/>
                </a:path>
              </a:pathLst>
            </a:custGeom>
            <a:solidFill>
              <a:srgbClr val="E43266"/>
            </a:solidFill>
          </p:spPr>
          <p:txBody>
            <a:bodyPr wrap="square" lIns="0" tIns="0" rIns="0" bIns="0" rtlCol="0"/>
            <a:lstStyle/>
            <a:p>
              <a:endParaRPr/>
            </a:p>
          </p:txBody>
        </p:sp>
        <p:sp>
          <p:nvSpPr>
            <p:cNvPr id="281" name="object 281"/>
            <p:cNvSpPr/>
            <p:nvPr/>
          </p:nvSpPr>
          <p:spPr>
            <a:xfrm>
              <a:off x="15253528" y="2633689"/>
              <a:ext cx="6985" cy="7620"/>
            </a:xfrm>
            <a:custGeom>
              <a:avLst/>
              <a:gdLst/>
              <a:ahLst/>
              <a:cxnLst/>
              <a:rect l="l" t="t" r="r" b="b"/>
              <a:pathLst>
                <a:path w="6984" h="7619">
                  <a:moveTo>
                    <a:pt x="4837" y="2986"/>
                  </a:moveTo>
                  <a:lnTo>
                    <a:pt x="4156" y="2627"/>
                  </a:lnTo>
                  <a:lnTo>
                    <a:pt x="2969" y="2627"/>
                  </a:lnTo>
                  <a:lnTo>
                    <a:pt x="2986" y="776"/>
                  </a:lnTo>
                  <a:lnTo>
                    <a:pt x="5315" y="0"/>
                  </a:lnTo>
                  <a:lnTo>
                    <a:pt x="6749" y="2627"/>
                  </a:lnTo>
                  <a:lnTo>
                    <a:pt x="4837" y="2986"/>
                  </a:lnTo>
                  <a:close/>
                </a:path>
                <a:path w="6984" h="7619">
                  <a:moveTo>
                    <a:pt x="2747" y="7406"/>
                  </a:moveTo>
                  <a:lnTo>
                    <a:pt x="0" y="2627"/>
                  </a:lnTo>
                  <a:lnTo>
                    <a:pt x="776" y="1552"/>
                  </a:lnTo>
                  <a:lnTo>
                    <a:pt x="2329" y="2150"/>
                  </a:lnTo>
                  <a:lnTo>
                    <a:pt x="2969" y="2627"/>
                  </a:lnTo>
                  <a:lnTo>
                    <a:pt x="2747" y="7406"/>
                  </a:lnTo>
                  <a:close/>
                </a:path>
                <a:path w="6984" h="7619">
                  <a:moveTo>
                    <a:pt x="2969" y="2627"/>
                  </a:moveTo>
                  <a:lnTo>
                    <a:pt x="2329" y="2150"/>
                  </a:lnTo>
                  <a:lnTo>
                    <a:pt x="776" y="1552"/>
                  </a:lnTo>
                  <a:lnTo>
                    <a:pt x="2991" y="2150"/>
                  </a:lnTo>
                  <a:lnTo>
                    <a:pt x="2969" y="2627"/>
                  </a:lnTo>
                  <a:close/>
                </a:path>
              </a:pathLst>
            </a:custGeom>
            <a:solidFill>
              <a:srgbClr val="E83361"/>
            </a:solidFill>
          </p:spPr>
          <p:txBody>
            <a:bodyPr wrap="square" lIns="0" tIns="0" rIns="0" bIns="0" rtlCol="0"/>
            <a:lstStyle/>
            <a:p>
              <a:endParaRPr/>
            </a:p>
          </p:txBody>
        </p:sp>
        <p:sp>
          <p:nvSpPr>
            <p:cNvPr id="282" name="object 282"/>
            <p:cNvSpPr/>
            <p:nvPr/>
          </p:nvSpPr>
          <p:spPr>
            <a:xfrm>
              <a:off x="15209926" y="2714202"/>
              <a:ext cx="3810" cy="5715"/>
            </a:xfrm>
            <a:custGeom>
              <a:avLst/>
              <a:gdLst/>
              <a:ahLst/>
              <a:cxnLst/>
              <a:rect l="l" t="t" r="r" b="b"/>
              <a:pathLst>
                <a:path w="3809" h="5714">
                  <a:moveTo>
                    <a:pt x="1314" y="5136"/>
                  </a:moveTo>
                  <a:lnTo>
                    <a:pt x="179" y="4240"/>
                  </a:lnTo>
                  <a:lnTo>
                    <a:pt x="0" y="4121"/>
                  </a:lnTo>
                  <a:lnTo>
                    <a:pt x="1194" y="0"/>
                  </a:lnTo>
                  <a:lnTo>
                    <a:pt x="2389" y="1314"/>
                  </a:lnTo>
                  <a:lnTo>
                    <a:pt x="3225" y="2269"/>
                  </a:lnTo>
                  <a:lnTo>
                    <a:pt x="1314" y="5136"/>
                  </a:lnTo>
                  <a:close/>
                </a:path>
              </a:pathLst>
            </a:custGeom>
            <a:solidFill>
              <a:srgbClr val="E8335E"/>
            </a:solidFill>
          </p:spPr>
          <p:txBody>
            <a:bodyPr wrap="square" lIns="0" tIns="0" rIns="0" bIns="0" rtlCol="0"/>
            <a:lstStyle/>
            <a:p>
              <a:endParaRPr/>
            </a:p>
          </p:txBody>
        </p:sp>
        <p:sp>
          <p:nvSpPr>
            <p:cNvPr id="283" name="object 283"/>
            <p:cNvSpPr/>
            <p:nvPr/>
          </p:nvSpPr>
          <p:spPr>
            <a:xfrm>
              <a:off x="15224849" y="2736366"/>
              <a:ext cx="4445" cy="8890"/>
            </a:xfrm>
            <a:custGeom>
              <a:avLst/>
              <a:gdLst/>
              <a:ahLst/>
              <a:cxnLst/>
              <a:rect l="l" t="t" r="r" b="b"/>
              <a:pathLst>
                <a:path w="4444" h="8889">
                  <a:moveTo>
                    <a:pt x="3644" y="7886"/>
                  </a:moveTo>
                  <a:lnTo>
                    <a:pt x="3289" y="7289"/>
                  </a:lnTo>
                  <a:lnTo>
                    <a:pt x="1739" y="4241"/>
                  </a:lnTo>
                  <a:lnTo>
                    <a:pt x="1435" y="4953"/>
                  </a:lnTo>
                  <a:lnTo>
                    <a:pt x="1371" y="7531"/>
                  </a:lnTo>
                  <a:lnTo>
                    <a:pt x="774" y="8305"/>
                  </a:lnTo>
                  <a:lnTo>
                    <a:pt x="3644" y="7886"/>
                  </a:lnTo>
                  <a:close/>
                </a:path>
                <a:path w="4444" h="8889">
                  <a:moveTo>
                    <a:pt x="4000" y="1498"/>
                  </a:moveTo>
                  <a:lnTo>
                    <a:pt x="2933" y="533"/>
                  </a:lnTo>
                  <a:lnTo>
                    <a:pt x="2387" y="0"/>
                  </a:lnTo>
                  <a:lnTo>
                    <a:pt x="0" y="711"/>
                  </a:lnTo>
                  <a:lnTo>
                    <a:pt x="0" y="1968"/>
                  </a:lnTo>
                  <a:lnTo>
                    <a:pt x="1562" y="3225"/>
                  </a:lnTo>
                  <a:lnTo>
                    <a:pt x="4000" y="1498"/>
                  </a:lnTo>
                  <a:close/>
                </a:path>
              </a:pathLst>
            </a:custGeom>
            <a:solidFill>
              <a:srgbClr val="E43269"/>
            </a:solidFill>
          </p:spPr>
          <p:txBody>
            <a:bodyPr wrap="square" lIns="0" tIns="0" rIns="0" bIns="0" rtlCol="0"/>
            <a:lstStyle/>
            <a:p>
              <a:endParaRPr/>
            </a:p>
          </p:txBody>
        </p:sp>
      </p:grpSp>
      <p:sp>
        <p:nvSpPr>
          <p:cNvPr id="284" name="object 284"/>
          <p:cNvSpPr/>
          <p:nvPr/>
        </p:nvSpPr>
        <p:spPr>
          <a:xfrm>
            <a:off x="15280107" y="2540095"/>
            <a:ext cx="3175" cy="1905"/>
          </a:xfrm>
          <a:custGeom>
            <a:avLst/>
            <a:gdLst/>
            <a:ahLst/>
            <a:cxnLst/>
            <a:rect l="l" t="t" r="r" b="b"/>
            <a:pathLst>
              <a:path w="3175" h="1905">
                <a:moveTo>
                  <a:pt x="2926" y="1612"/>
                </a:moveTo>
                <a:lnTo>
                  <a:pt x="0" y="1612"/>
                </a:lnTo>
                <a:lnTo>
                  <a:pt x="0" y="179"/>
                </a:lnTo>
                <a:lnTo>
                  <a:pt x="1373" y="0"/>
                </a:lnTo>
                <a:lnTo>
                  <a:pt x="2568" y="179"/>
                </a:lnTo>
                <a:lnTo>
                  <a:pt x="2926" y="1612"/>
                </a:lnTo>
                <a:close/>
              </a:path>
            </a:pathLst>
          </a:custGeom>
          <a:solidFill>
            <a:srgbClr val="E83361"/>
          </a:solidFill>
        </p:spPr>
        <p:txBody>
          <a:bodyPr wrap="square" lIns="0" tIns="0" rIns="0" bIns="0" rtlCol="0"/>
          <a:lstStyle/>
          <a:p>
            <a:endParaRPr/>
          </a:p>
        </p:txBody>
      </p:sp>
      <p:grpSp>
        <p:nvGrpSpPr>
          <p:cNvPr id="285" name="object 285"/>
          <p:cNvGrpSpPr/>
          <p:nvPr/>
        </p:nvGrpSpPr>
        <p:grpSpPr>
          <a:xfrm>
            <a:off x="15255738" y="2644798"/>
            <a:ext cx="11430" cy="19050"/>
            <a:chOff x="15255738" y="2644798"/>
            <a:chExt cx="11430" cy="19050"/>
          </a:xfrm>
        </p:grpSpPr>
        <p:sp>
          <p:nvSpPr>
            <p:cNvPr id="286" name="object 286"/>
            <p:cNvSpPr/>
            <p:nvPr/>
          </p:nvSpPr>
          <p:spPr>
            <a:xfrm>
              <a:off x="15255738" y="2644798"/>
              <a:ext cx="3175" cy="3175"/>
            </a:xfrm>
            <a:custGeom>
              <a:avLst/>
              <a:gdLst/>
              <a:ahLst/>
              <a:cxnLst/>
              <a:rect l="l" t="t" r="r" b="b"/>
              <a:pathLst>
                <a:path w="3175" h="3175">
                  <a:moveTo>
                    <a:pt x="776" y="2926"/>
                  </a:moveTo>
                  <a:lnTo>
                    <a:pt x="0" y="0"/>
                  </a:lnTo>
                  <a:lnTo>
                    <a:pt x="2986" y="776"/>
                  </a:lnTo>
                  <a:lnTo>
                    <a:pt x="776" y="2926"/>
                  </a:lnTo>
                  <a:close/>
                </a:path>
              </a:pathLst>
            </a:custGeom>
            <a:solidFill>
              <a:srgbClr val="E83361"/>
            </a:solidFill>
          </p:spPr>
          <p:txBody>
            <a:bodyPr wrap="square" lIns="0" tIns="0" rIns="0" bIns="0" rtlCol="0"/>
            <a:lstStyle/>
            <a:p>
              <a:endParaRPr/>
            </a:p>
          </p:txBody>
        </p:sp>
        <p:sp>
          <p:nvSpPr>
            <p:cNvPr id="287" name="object 287"/>
            <p:cNvSpPr/>
            <p:nvPr/>
          </p:nvSpPr>
          <p:spPr>
            <a:xfrm>
              <a:off x="15265354" y="2661044"/>
              <a:ext cx="1905" cy="2540"/>
            </a:xfrm>
            <a:custGeom>
              <a:avLst/>
              <a:gdLst/>
              <a:ahLst/>
              <a:cxnLst/>
              <a:rect l="l" t="t" r="r" b="b"/>
              <a:pathLst>
                <a:path w="1905" h="2539">
                  <a:moveTo>
                    <a:pt x="1493" y="2209"/>
                  </a:moveTo>
                  <a:lnTo>
                    <a:pt x="0" y="2209"/>
                  </a:lnTo>
                  <a:lnTo>
                    <a:pt x="0" y="0"/>
                  </a:lnTo>
                  <a:lnTo>
                    <a:pt x="1493" y="0"/>
                  </a:lnTo>
                  <a:lnTo>
                    <a:pt x="1493" y="2209"/>
                  </a:lnTo>
                  <a:close/>
                </a:path>
              </a:pathLst>
            </a:custGeom>
            <a:solidFill>
              <a:srgbClr val="E43266"/>
            </a:solidFill>
          </p:spPr>
          <p:txBody>
            <a:bodyPr wrap="square" lIns="0" tIns="0" rIns="0" bIns="0" rtlCol="0"/>
            <a:lstStyle/>
            <a:p>
              <a:endParaRPr/>
            </a:p>
          </p:txBody>
        </p:sp>
      </p:grpSp>
      <p:sp>
        <p:nvSpPr>
          <p:cNvPr id="288" name="object 288"/>
          <p:cNvSpPr/>
          <p:nvPr/>
        </p:nvSpPr>
        <p:spPr>
          <a:xfrm>
            <a:off x="15290379" y="2533585"/>
            <a:ext cx="1905" cy="2540"/>
          </a:xfrm>
          <a:custGeom>
            <a:avLst/>
            <a:gdLst/>
            <a:ahLst/>
            <a:cxnLst/>
            <a:rect l="l" t="t" r="r" b="b"/>
            <a:pathLst>
              <a:path w="1905" h="2539">
                <a:moveTo>
                  <a:pt x="1493" y="2209"/>
                </a:moveTo>
                <a:lnTo>
                  <a:pt x="0" y="2209"/>
                </a:lnTo>
                <a:lnTo>
                  <a:pt x="0" y="0"/>
                </a:lnTo>
                <a:lnTo>
                  <a:pt x="1493" y="0"/>
                </a:lnTo>
                <a:lnTo>
                  <a:pt x="1493" y="2209"/>
                </a:lnTo>
                <a:close/>
              </a:path>
            </a:pathLst>
          </a:custGeom>
          <a:solidFill>
            <a:srgbClr val="E83361"/>
          </a:solidFill>
        </p:spPr>
        <p:txBody>
          <a:bodyPr wrap="square" lIns="0" tIns="0" rIns="0" bIns="0" rtlCol="0"/>
          <a:lstStyle/>
          <a:p>
            <a:endParaRPr/>
          </a:p>
        </p:txBody>
      </p:sp>
      <p:sp>
        <p:nvSpPr>
          <p:cNvPr id="289" name="object 289"/>
          <p:cNvSpPr/>
          <p:nvPr/>
        </p:nvSpPr>
        <p:spPr>
          <a:xfrm>
            <a:off x="15188724" y="2803913"/>
            <a:ext cx="3175" cy="4445"/>
          </a:xfrm>
          <a:custGeom>
            <a:avLst/>
            <a:gdLst/>
            <a:ahLst/>
            <a:cxnLst/>
            <a:rect l="l" t="t" r="r" b="b"/>
            <a:pathLst>
              <a:path w="3175" h="4444">
                <a:moveTo>
                  <a:pt x="1851" y="4061"/>
                </a:moveTo>
                <a:lnTo>
                  <a:pt x="0" y="2209"/>
                </a:lnTo>
                <a:lnTo>
                  <a:pt x="2030" y="0"/>
                </a:lnTo>
                <a:lnTo>
                  <a:pt x="2926" y="716"/>
                </a:lnTo>
                <a:lnTo>
                  <a:pt x="1851" y="4061"/>
                </a:lnTo>
                <a:close/>
              </a:path>
            </a:pathLst>
          </a:custGeom>
          <a:solidFill>
            <a:srgbClr val="E43461"/>
          </a:solidFill>
        </p:spPr>
        <p:txBody>
          <a:bodyPr wrap="square" lIns="0" tIns="0" rIns="0" bIns="0" rtlCol="0"/>
          <a:lstStyle/>
          <a:p>
            <a:endParaRPr/>
          </a:p>
        </p:txBody>
      </p:sp>
      <p:sp>
        <p:nvSpPr>
          <p:cNvPr id="290" name="object 290"/>
          <p:cNvSpPr/>
          <p:nvPr/>
        </p:nvSpPr>
        <p:spPr>
          <a:xfrm>
            <a:off x="15278430" y="2550197"/>
            <a:ext cx="7620" cy="34290"/>
          </a:xfrm>
          <a:custGeom>
            <a:avLst/>
            <a:gdLst/>
            <a:ahLst/>
            <a:cxnLst/>
            <a:rect l="l" t="t" r="r" b="b"/>
            <a:pathLst>
              <a:path w="7619" h="34289">
                <a:moveTo>
                  <a:pt x="3517" y="1485"/>
                </a:moveTo>
                <a:lnTo>
                  <a:pt x="3098" y="1079"/>
                </a:lnTo>
                <a:lnTo>
                  <a:pt x="2032" y="0"/>
                </a:lnTo>
                <a:lnTo>
                  <a:pt x="0" y="3289"/>
                </a:lnTo>
                <a:lnTo>
                  <a:pt x="2501" y="3289"/>
                </a:lnTo>
                <a:lnTo>
                  <a:pt x="3517" y="1485"/>
                </a:lnTo>
                <a:close/>
              </a:path>
              <a:path w="7619" h="34289">
                <a:moveTo>
                  <a:pt x="4533" y="33502"/>
                </a:moveTo>
                <a:lnTo>
                  <a:pt x="1790" y="32613"/>
                </a:lnTo>
                <a:lnTo>
                  <a:pt x="1612" y="32791"/>
                </a:lnTo>
                <a:lnTo>
                  <a:pt x="1612" y="34226"/>
                </a:lnTo>
                <a:lnTo>
                  <a:pt x="4533" y="34226"/>
                </a:lnTo>
                <a:lnTo>
                  <a:pt x="4533" y="33502"/>
                </a:lnTo>
                <a:close/>
              </a:path>
              <a:path w="7619" h="34289">
                <a:moveTo>
                  <a:pt x="7518" y="18808"/>
                </a:moveTo>
                <a:lnTo>
                  <a:pt x="6515" y="18567"/>
                </a:lnTo>
                <a:lnTo>
                  <a:pt x="5549" y="19177"/>
                </a:lnTo>
                <a:lnTo>
                  <a:pt x="5308" y="20243"/>
                </a:lnTo>
                <a:lnTo>
                  <a:pt x="7518" y="20243"/>
                </a:lnTo>
                <a:lnTo>
                  <a:pt x="7518" y="18808"/>
                </a:lnTo>
                <a:close/>
              </a:path>
            </a:pathLst>
          </a:custGeom>
          <a:solidFill>
            <a:srgbClr val="E83361"/>
          </a:solidFill>
        </p:spPr>
        <p:txBody>
          <a:bodyPr wrap="square" lIns="0" tIns="0" rIns="0" bIns="0" rtlCol="0"/>
          <a:lstStyle/>
          <a:p>
            <a:endParaRPr/>
          </a:p>
        </p:txBody>
      </p:sp>
      <p:grpSp>
        <p:nvGrpSpPr>
          <p:cNvPr id="291" name="object 291"/>
          <p:cNvGrpSpPr/>
          <p:nvPr/>
        </p:nvGrpSpPr>
        <p:grpSpPr>
          <a:xfrm>
            <a:off x="15204192" y="2638168"/>
            <a:ext cx="57785" cy="79375"/>
            <a:chOff x="15204192" y="2638168"/>
            <a:chExt cx="57785" cy="79375"/>
          </a:xfrm>
        </p:grpSpPr>
        <p:sp>
          <p:nvSpPr>
            <p:cNvPr id="292" name="object 292"/>
            <p:cNvSpPr/>
            <p:nvPr/>
          </p:nvSpPr>
          <p:spPr>
            <a:xfrm>
              <a:off x="15249575" y="2638170"/>
              <a:ext cx="10795" cy="3810"/>
            </a:xfrm>
            <a:custGeom>
              <a:avLst/>
              <a:gdLst/>
              <a:ahLst/>
              <a:cxnLst/>
              <a:rect l="l" t="t" r="r" b="b"/>
              <a:pathLst>
                <a:path w="10794" h="3810">
                  <a:moveTo>
                    <a:pt x="1676" y="3708"/>
                  </a:moveTo>
                  <a:lnTo>
                    <a:pt x="1320" y="1498"/>
                  </a:lnTo>
                  <a:lnTo>
                    <a:pt x="546" y="2159"/>
                  </a:lnTo>
                  <a:lnTo>
                    <a:pt x="0" y="2628"/>
                  </a:lnTo>
                  <a:lnTo>
                    <a:pt x="241" y="3708"/>
                  </a:lnTo>
                  <a:lnTo>
                    <a:pt x="1676" y="3708"/>
                  </a:lnTo>
                  <a:close/>
                </a:path>
                <a:path w="10794" h="3810">
                  <a:moveTo>
                    <a:pt x="10579" y="0"/>
                  </a:moveTo>
                  <a:lnTo>
                    <a:pt x="7645" y="0"/>
                  </a:lnTo>
                  <a:lnTo>
                    <a:pt x="7645" y="1498"/>
                  </a:lnTo>
                  <a:lnTo>
                    <a:pt x="10579" y="723"/>
                  </a:lnTo>
                  <a:lnTo>
                    <a:pt x="10579" y="0"/>
                  </a:lnTo>
                  <a:close/>
                </a:path>
              </a:pathLst>
            </a:custGeom>
            <a:solidFill>
              <a:srgbClr val="E83361"/>
            </a:solidFill>
          </p:spPr>
          <p:txBody>
            <a:bodyPr wrap="square" lIns="0" tIns="0" rIns="0" bIns="0" rtlCol="0"/>
            <a:lstStyle/>
            <a:p>
              <a:endParaRPr/>
            </a:p>
          </p:txBody>
        </p:sp>
        <p:sp>
          <p:nvSpPr>
            <p:cNvPr id="293" name="object 293"/>
            <p:cNvSpPr/>
            <p:nvPr/>
          </p:nvSpPr>
          <p:spPr>
            <a:xfrm>
              <a:off x="15260157" y="2666181"/>
              <a:ext cx="1905" cy="2540"/>
            </a:xfrm>
            <a:custGeom>
              <a:avLst/>
              <a:gdLst/>
              <a:ahLst/>
              <a:cxnLst/>
              <a:rect l="l" t="t" r="r" b="b"/>
              <a:pathLst>
                <a:path w="1905" h="2539">
                  <a:moveTo>
                    <a:pt x="1493" y="2209"/>
                  </a:moveTo>
                  <a:lnTo>
                    <a:pt x="0" y="2209"/>
                  </a:lnTo>
                  <a:lnTo>
                    <a:pt x="0" y="0"/>
                  </a:lnTo>
                  <a:lnTo>
                    <a:pt x="1075" y="238"/>
                  </a:lnTo>
                  <a:lnTo>
                    <a:pt x="1672" y="1194"/>
                  </a:lnTo>
                  <a:lnTo>
                    <a:pt x="1433" y="2209"/>
                  </a:lnTo>
                  <a:close/>
                </a:path>
              </a:pathLst>
            </a:custGeom>
            <a:solidFill>
              <a:srgbClr val="E43266"/>
            </a:solidFill>
          </p:spPr>
          <p:txBody>
            <a:bodyPr wrap="square" lIns="0" tIns="0" rIns="0" bIns="0" rtlCol="0"/>
            <a:lstStyle/>
            <a:p>
              <a:endParaRPr/>
            </a:p>
          </p:txBody>
        </p:sp>
        <p:sp>
          <p:nvSpPr>
            <p:cNvPr id="294" name="object 294"/>
            <p:cNvSpPr/>
            <p:nvPr/>
          </p:nvSpPr>
          <p:spPr>
            <a:xfrm>
              <a:off x="15204186" y="2712833"/>
              <a:ext cx="5715" cy="4445"/>
            </a:xfrm>
            <a:custGeom>
              <a:avLst/>
              <a:gdLst/>
              <a:ahLst/>
              <a:cxnLst/>
              <a:rect l="l" t="t" r="r" b="b"/>
              <a:pathLst>
                <a:path w="5715" h="4444">
                  <a:moveTo>
                    <a:pt x="2451" y="3289"/>
                  </a:moveTo>
                  <a:lnTo>
                    <a:pt x="2209" y="1968"/>
                  </a:lnTo>
                  <a:lnTo>
                    <a:pt x="0" y="4178"/>
                  </a:lnTo>
                  <a:lnTo>
                    <a:pt x="1371" y="4419"/>
                  </a:lnTo>
                  <a:lnTo>
                    <a:pt x="2451" y="3289"/>
                  </a:lnTo>
                  <a:close/>
                </a:path>
                <a:path w="5715" h="4444">
                  <a:moveTo>
                    <a:pt x="5143" y="482"/>
                  </a:moveTo>
                  <a:lnTo>
                    <a:pt x="4597" y="0"/>
                  </a:lnTo>
                  <a:lnTo>
                    <a:pt x="1917" y="355"/>
                  </a:lnTo>
                  <a:lnTo>
                    <a:pt x="2933" y="1968"/>
                  </a:lnTo>
                  <a:lnTo>
                    <a:pt x="5143" y="1968"/>
                  </a:lnTo>
                  <a:lnTo>
                    <a:pt x="5143" y="482"/>
                  </a:lnTo>
                  <a:close/>
                </a:path>
              </a:pathLst>
            </a:custGeom>
            <a:solidFill>
              <a:srgbClr val="E8335E"/>
            </a:solidFill>
          </p:spPr>
          <p:txBody>
            <a:bodyPr wrap="square" lIns="0" tIns="0" rIns="0" bIns="0" rtlCol="0"/>
            <a:lstStyle/>
            <a:p>
              <a:endParaRPr/>
            </a:p>
          </p:txBody>
        </p:sp>
      </p:grpSp>
      <p:grpSp>
        <p:nvGrpSpPr>
          <p:cNvPr id="295" name="object 295"/>
          <p:cNvGrpSpPr/>
          <p:nvPr/>
        </p:nvGrpSpPr>
        <p:grpSpPr>
          <a:xfrm>
            <a:off x="15180578" y="2422671"/>
            <a:ext cx="97155" cy="104775"/>
            <a:chOff x="15180578" y="2422671"/>
            <a:chExt cx="97155" cy="104775"/>
          </a:xfrm>
        </p:grpSpPr>
        <p:sp>
          <p:nvSpPr>
            <p:cNvPr id="296" name="object 296"/>
            <p:cNvSpPr/>
            <p:nvPr/>
          </p:nvSpPr>
          <p:spPr>
            <a:xfrm>
              <a:off x="15180578" y="2422671"/>
              <a:ext cx="97155" cy="72390"/>
            </a:xfrm>
            <a:custGeom>
              <a:avLst/>
              <a:gdLst/>
              <a:ahLst/>
              <a:cxnLst/>
              <a:rect l="l" t="t" r="r" b="b"/>
              <a:pathLst>
                <a:path w="97155" h="72389">
                  <a:moveTo>
                    <a:pt x="73738" y="3936"/>
                  </a:moveTo>
                  <a:lnTo>
                    <a:pt x="72890" y="1777"/>
                  </a:lnTo>
                  <a:lnTo>
                    <a:pt x="74801" y="0"/>
                  </a:lnTo>
                  <a:lnTo>
                    <a:pt x="76832" y="0"/>
                  </a:lnTo>
                  <a:lnTo>
                    <a:pt x="78027" y="2920"/>
                  </a:lnTo>
                  <a:lnTo>
                    <a:pt x="82745" y="2920"/>
                  </a:lnTo>
                  <a:lnTo>
                    <a:pt x="83223" y="3555"/>
                  </a:lnTo>
                  <a:lnTo>
                    <a:pt x="74144" y="3555"/>
                  </a:lnTo>
                  <a:lnTo>
                    <a:pt x="73738" y="3936"/>
                  </a:lnTo>
                  <a:close/>
                </a:path>
                <a:path w="97155" h="72389">
                  <a:moveTo>
                    <a:pt x="53001" y="4698"/>
                  </a:moveTo>
                  <a:lnTo>
                    <a:pt x="52224" y="4698"/>
                  </a:lnTo>
                  <a:lnTo>
                    <a:pt x="51632" y="2285"/>
                  </a:lnTo>
                  <a:lnTo>
                    <a:pt x="51508" y="1777"/>
                  </a:lnTo>
                  <a:lnTo>
                    <a:pt x="54434" y="1777"/>
                  </a:lnTo>
                  <a:lnTo>
                    <a:pt x="54972" y="2920"/>
                  </a:lnTo>
                  <a:lnTo>
                    <a:pt x="53167" y="3936"/>
                  </a:lnTo>
                  <a:lnTo>
                    <a:pt x="52929" y="3936"/>
                  </a:lnTo>
                  <a:lnTo>
                    <a:pt x="53001" y="4698"/>
                  </a:lnTo>
                  <a:close/>
                </a:path>
                <a:path w="97155" h="72389">
                  <a:moveTo>
                    <a:pt x="82745" y="2920"/>
                  </a:moveTo>
                  <a:lnTo>
                    <a:pt x="78863" y="2920"/>
                  </a:lnTo>
                  <a:lnTo>
                    <a:pt x="80057" y="1777"/>
                  </a:lnTo>
                  <a:lnTo>
                    <a:pt x="81789" y="1777"/>
                  </a:lnTo>
                  <a:lnTo>
                    <a:pt x="82745" y="2920"/>
                  </a:lnTo>
                  <a:close/>
                </a:path>
                <a:path w="97155" h="72389">
                  <a:moveTo>
                    <a:pt x="71337" y="14223"/>
                  </a:moveTo>
                  <a:lnTo>
                    <a:pt x="46968" y="14223"/>
                  </a:lnTo>
                  <a:lnTo>
                    <a:pt x="49357" y="11937"/>
                  </a:lnTo>
                  <a:lnTo>
                    <a:pt x="50193" y="11302"/>
                  </a:lnTo>
                  <a:lnTo>
                    <a:pt x="47625" y="9524"/>
                  </a:lnTo>
                  <a:lnTo>
                    <a:pt x="47864" y="8889"/>
                  </a:lnTo>
                  <a:lnTo>
                    <a:pt x="50791" y="8254"/>
                  </a:lnTo>
                  <a:lnTo>
                    <a:pt x="50791" y="7111"/>
                  </a:lnTo>
                  <a:lnTo>
                    <a:pt x="47446" y="4698"/>
                  </a:lnTo>
                  <a:lnTo>
                    <a:pt x="48581" y="2285"/>
                  </a:lnTo>
                  <a:lnTo>
                    <a:pt x="52224" y="4698"/>
                  </a:lnTo>
                  <a:lnTo>
                    <a:pt x="53001" y="4698"/>
                  </a:lnTo>
                  <a:lnTo>
                    <a:pt x="55868" y="5968"/>
                  </a:lnTo>
                  <a:lnTo>
                    <a:pt x="55868" y="6476"/>
                  </a:lnTo>
                  <a:lnTo>
                    <a:pt x="54852" y="7111"/>
                  </a:lnTo>
                  <a:lnTo>
                    <a:pt x="54758" y="7873"/>
                  </a:lnTo>
                  <a:lnTo>
                    <a:pt x="54700" y="8254"/>
                  </a:lnTo>
                  <a:lnTo>
                    <a:pt x="54603" y="8889"/>
                  </a:lnTo>
                  <a:lnTo>
                    <a:pt x="54505" y="9524"/>
                  </a:lnTo>
                  <a:lnTo>
                    <a:pt x="54428" y="10032"/>
                  </a:lnTo>
                  <a:lnTo>
                    <a:pt x="54330" y="10667"/>
                  </a:lnTo>
                  <a:lnTo>
                    <a:pt x="54233" y="11302"/>
                  </a:lnTo>
                  <a:lnTo>
                    <a:pt x="54136" y="11937"/>
                  </a:lnTo>
                  <a:lnTo>
                    <a:pt x="67992" y="11937"/>
                  </a:lnTo>
                  <a:lnTo>
                    <a:pt x="71337" y="14223"/>
                  </a:lnTo>
                  <a:close/>
                </a:path>
                <a:path w="97155" h="72389">
                  <a:moveTo>
                    <a:pt x="71397" y="6476"/>
                  </a:moveTo>
                  <a:lnTo>
                    <a:pt x="70680" y="5968"/>
                  </a:lnTo>
                  <a:lnTo>
                    <a:pt x="70680" y="2920"/>
                  </a:lnTo>
                  <a:lnTo>
                    <a:pt x="73369" y="4317"/>
                  </a:lnTo>
                  <a:lnTo>
                    <a:pt x="71397" y="6476"/>
                  </a:lnTo>
                  <a:close/>
                </a:path>
                <a:path w="97155" h="72389">
                  <a:moveTo>
                    <a:pt x="87973" y="7619"/>
                  </a:moveTo>
                  <a:lnTo>
                    <a:pt x="84477" y="5968"/>
                  </a:lnTo>
                  <a:lnTo>
                    <a:pt x="86030" y="5968"/>
                  </a:lnTo>
                  <a:lnTo>
                    <a:pt x="87643" y="2920"/>
                  </a:lnTo>
                  <a:lnTo>
                    <a:pt x="89136" y="5968"/>
                  </a:lnTo>
                  <a:lnTo>
                    <a:pt x="87973" y="7619"/>
                  </a:lnTo>
                  <a:close/>
                </a:path>
                <a:path w="97155" h="72389">
                  <a:moveTo>
                    <a:pt x="83223" y="3936"/>
                  </a:moveTo>
                  <a:lnTo>
                    <a:pt x="76713" y="3936"/>
                  </a:lnTo>
                  <a:lnTo>
                    <a:pt x="75458" y="3555"/>
                  </a:lnTo>
                  <a:lnTo>
                    <a:pt x="83223" y="3555"/>
                  </a:lnTo>
                  <a:lnTo>
                    <a:pt x="83223" y="3936"/>
                  </a:lnTo>
                  <a:close/>
                </a:path>
                <a:path w="97155" h="72389">
                  <a:moveTo>
                    <a:pt x="74025" y="4698"/>
                  </a:moveTo>
                  <a:lnTo>
                    <a:pt x="73369" y="4317"/>
                  </a:lnTo>
                  <a:lnTo>
                    <a:pt x="73738" y="3936"/>
                  </a:lnTo>
                  <a:lnTo>
                    <a:pt x="74025" y="4698"/>
                  </a:lnTo>
                  <a:close/>
                </a:path>
                <a:path w="97155" h="72389">
                  <a:moveTo>
                    <a:pt x="76070" y="7873"/>
                  </a:moveTo>
                  <a:lnTo>
                    <a:pt x="75666" y="7619"/>
                  </a:lnTo>
                  <a:lnTo>
                    <a:pt x="77183" y="3936"/>
                  </a:lnTo>
                  <a:lnTo>
                    <a:pt x="84190" y="3936"/>
                  </a:lnTo>
                  <a:lnTo>
                    <a:pt x="78385" y="4698"/>
                  </a:lnTo>
                  <a:lnTo>
                    <a:pt x="79627" y="5968"/>
                  </a:lnTo>
                  <a:lnTo>
                    <a:pt x="78803" y="5968"/>
                  </a:lnTo>
                  <a:lnTo>
                    <a:pt x="76070" y="7873"/>
                  </a:lnTo>
                  <a:close/>
                </a:path>
                <a:path w="97155" h="72389">
                  <a:moveTo>
                    <a:pt x="96363" y="9524"/>
                  </a:moveTo>
                  <a:lnTo>
                    <a:pt x="87643" y="9524"/>
                  </a:lnTo>
                  <a:lnTo>
                    <a:pt x="87882" y="8889"/>
                  </a:lnTo>
                  <a:lnTo>
                    <a:pt x="88360" y="8254"/>
                  </a:lnTo>
                  <a:lnTo>
                    <a:pt x="88972" y="7873"/>
                  </a:lnTo>
                  <a:lnTo>
                    <a:pt x="89146" y="7619"/>
                  </a:lnTo>
                  <a:lnTo>
                    <a:pt x="89255" y="7111"/>
                  </a:lnTo>
                  <a:lnTo>
                    <a:pt x="91060" y="3936"/>
                  </a:lnTo>
                  <a:lnTo>
                    <a:pt x="92138" y="3936"/>
                  </a:lnTo>
                  <a:lnTo>
                    <a:pt x="91887" y="5968"/>
                  </a:lnTo>
                  <a:lnTo>
                    <a:pt x="91824" y="6476"/>
                  </a:lnTo>
                  <a:lnTo>
                    <a:pt x="90868" y="6476"/>
                  </a:lnTo>
                  <a:lnTo>
                    <a:pt x="91314" y="7111"/>
                  </a:lnTo>
                  <a:lnTo>
                    <a:pt x="91450" y="7365"/>
                  </a:lnTo>
                  <a:lnTo>
                    <a:pt x="91709" y="7619"/>
                  </a:lnTo>
                  <a:lnTo>
                    <a:pt x="94995" y="7619"/>
                  </a:lnTo>
                  <a:lnTo>
                    <a:pt x="96542" y="8254"/>
                  </a:lnTo>
                  <a:lnTo>
                    <a:pt x="96453" y="8889"/>
                  </a:lnTo>
                  <a:lnTo>
                    <a:pt x="96363" y="9524"/>
                  </a:lnTo>
                  <a:close/>
                </a:path>
                <a:path w="97155" h="72389">
                  <a:moveTo>
                    <a:pt x="85175" y="7619"/>
                  </a:moveTo>
                  <a:lnTo>
                    <a:pt x="81506" y="7619"/>
                  </a:lnTo>
                  <a:lnTo>
                    <a:pt x="82446" y="4698"/>
                  </a:lnTo>
                  <a:lnTo>
                    <a:pt x="82805" y="4698"/>
                  </a:lnTo>
                  <a:lnTo>
                    <a:pt x="86030" y="5968"/>
                  </a:lnTo>
                  <a:lnTo>
                    <a:pt x="84477" y="5968"/>
                  </a:lnTo>
                  <a:lnTo>
                    <a:pt x="84960" y="7111"/>
                  </a:lnTo>
                  <a:lnTo>
                    <a:pt x="85068" y="7365"/>
                  </a:lnTo>
                  <a:lnTo>
                    <a:pt x="85175" y="7619"/>
                  </a:lnTo>
                  <a:close/>
                </a:path>
                <a:path w="97155" h="72389">
                  <a:moveTo>
                    <a:pt x="85552" y="8889"/>
                  </a:moveTo>
                  <a:lnTo>
                    <a:pt x="78803" y="8889"/>
                  </a:lnTo>
                  <a:lnTo>
                    <a:pt x="78803" y="5968"/>
                  </a:lnTo>
                  <a:lnTo>
                    <a:pt x="79627" y="5968"/>
                  </a:lnTo>
                  <a:lnTo>
                    <a:pt x="81441" y="7619"/>
                  </a:lnTo>
                  <a:lnTo>
                    <a:pt x="85175" y="7619"/>
                  </a:lnTo>
                  <a:lnTo>
                    <a:pt x="85433" y="8254"/>
                  </a:lnTo>
                  <a:lnTo>
                    <a:pt x="85552" y="8889"/>
                  </a:lnTo>
                  <a:close/>
                </a:path>
                <a:path w="97155" h="72389">
                  <a:moveTo>
                    <a:pt x="91709" y="7619"/>
                  </a:moveTo>
                  <a:lnTo>
                    <a:pt x="91284" y="7111"/>
                  </a:lnTo>
                  <a:lnTo>
                    <a:pt x="90868" y="6476"/>
                  </a:lnTo>
                  <a:lnTo>
                    <a:pt x="91741" y="7365"/>
                  </a:lnTo>
                  <a:lnTo>
                    <a:pt x="91709" y="7619"/>
                  </a:lnTo>
                  <a:close/>
                </a:path>
                <a:path w="97155" h="72389">
                  <a:moveTo>
                    <a:pt x="91741" y="7365"/>
                  </a:moveTo>
                  <a:lnTo>
                    <a:pt x="90868" y="6476"/>
                  </a:lnTo>
                  <a:lnTo>
                    <a:pt x="91824" y="6476"/>
                  </a:lnTo>
                  <a:lnTo>
                    <a:pt x="91741" y="7365"/>
                  </a:lnTo>
                  <a:close/>
                </a:path>
                <a:path w="97155" h="72389">
                  <a:moveTo>
                    <a:pt x="78564" y="8889"/>
                  </a:moveTo>
                  <a:lnTo>
                    <a:pt x="70501" y="8889"/>
                  </a:lnTo>
                  <a:lnTo>
                    <a:pt x="73368" y="7111"/>
                  </a:lnTo>
                  <a:lnTo>
                    <a:pt x="74383" y="7111"/>
                  </a:lnTo>
                  <a:lnTo>
                    <a:pt x="75666" y="7619"/>
                  </a:lnTo>
                  <a:lnTo>
                    <a:pt x="75399" y="8254"/>
                  </a:lnTo>
                  <a:lnTo>
                    <a:pt x="77170" y="8254"/>
                  </a:lnTo>
                  <a:lnTo>
                    <a:pt x="78564" y="8889"/>
                  </a:lnTo>
                  <a:close/>
                </a:path>
                <a:path w="97155" h="72389">
                  <a:moveTo>
                    <a:pt x="94990" y="7619"/>
                  </a:moveTo>
                  <a:lnTo>
                    <a:pt x="92242" y="7619"/>
                  </a:lnTo>
                  <a:lnTo>
                    <a:pt x="93616" y="7111"/>
                  </a:lnTo>
                  <a:lnTo>
                    <a:pt x="94990" y="7619"/>
                  </a:lnTo>
                  <a:close/>
                </a:path>
                <a:path w="97155" h="72389">
                  <a:moveTo>
                    <a:pt x="92072" y="7619"/>
                  </a:moveTo>
                  <a:lnTo>
                    <a:pt x="91709" y="7619"/>
                  </a:lnTo>
                  <a:lnTo>
                    <a:pt x="91741" y="7365"/>
                  </a:lnTo>
                  <a:lnTo>
                    <a:pt x="92072" y="7619"/>
                  </a:lnTo>
                  <a:close/>
                </a:path>
                <a:path w="97155" h="72389">
                  <a:moveTo>
                    <a:pt x="75399" y="8254"/>
                  </a:moveTo>
                  <a:lnTo>
                    <a:pt x="75559" y="7873"/>
                  </a:lnTo>
                  <a:lnTo>
                    <a:pt x="75666" y="7619"/>
                  </a:lnTo>
                  <a:lnTo>
                    <a:pt x="76070" y="7873"/>
                  </a:lnTo>
                  <a:lnTo>
                    <a:pt x="75399" y="8254"/>
                  </a:lnTo>
                  <a:close/>
                </a:path>
                <a:path w="97155" h="72389">
                  <a:moveTo>
                    <a:pt x="77170" y="8254"/>
                  </a:moveTo>
                  <a:lnTo>
                    <a:pt x="75399" y="8254"/>
                  </a:lnTo>
                  <a:lnTo>
                    <a:pt x="76070" y="7873"/>
                  </a:lnTo>
                  <a:lnTo>
                    <a:pt x="77170" y="8254"/>
                  </a:lnTo>
                  <a:close/>
                </a:path>
                <a:path w="97155" h="72389">
                  <a:moveTo>
                    <a:pt x="75339" y="20827"/>
                  </a:moveTo>
                  <a:lnTo>
                    <a:pt x="70740" y="17906"/>
                  </a:lnTo>
                  <a:lnTo>
                    <a:pt x="42070" y="17906"/>
                  </a:lnTo>
                  <a:lnTo>
                    <a:pt x="43444" y="15493"/>
                  </a:lnTo>
                  <a:lnTo>
                    <a:pt x="44340" y="14223"/>
                  </a:lnTo>
                  <a:lnTo>
                    <a:pt x="41831" y="9524"/>
                  </a:lnTo>
                  <a:lnTo>
                    <a:pt x="46072" y="8254"/>
                  </a:lnTo>
                  <a:lnTo>
                    <a:pt x="47147" y="8254"/>
                  </a:lnTo>
                  <a:lnTo>
                    <a:pt x="47024" y="12445"/>
                  </a:lnTo>
                  <a:lnTo>
                    <a:pt x="46968" y="14223"/>
                  </a:lnTo>
                  <a:lnTo>
                    <a:pt x="89471" y="14223"/>
                  </a:lnTo>
                  <a:lnTo>
                    <a:pt x="89733" y="14858"/>
                  </a:lnTo>
                  <a:lnTo>
                    <a:pt x="83999" y="14858"/>
                  </a:lnTo>
                  <a:lnTo>
                    <a:pt x="83641" y="15493"/>
                  </a:lnTo>
                  <a:lnTo>
                    <a:pt x="77907" y="15493"/>
                  </a:lnTo>
                  <a:lnTo>
                    <a:pt x="75339" y="20827"/>
                  </a:lnTo>
                  <a:close/>
                </a:path>
                <a:path w="97155" h="72389">
                  <a:moveTo>
                    <a:pt x="67992" y="11937"/>
                  </a:moveTo>
                  <a:lnTo>
                    <a:pt x="54136" y="11937"/>
                  </a:lnTo>
                  <a:lnTo>
                    <a:pt x="58675" y="8254"/>
                  </a:lnTo>
                  <a:lnTo>
                    <a:pt x="64230" y="8254"/>
                  </a:lnTo>
                  <a:lnTo>
                    <a:pt x="62975" y="8889"/>
                  </a:lnTo>
                  <a:lnTo>
                    <a:pt x="66320" y="10667"/>
                  </a:lnTo>
                  <a:lnTo>
                    <a:pt x="67992" y="11937"/>
                  </a:lnTo>
                  <a:close/>
                </a:path>
                <a:path w="97155" h="72389">
                  <a:moveTo>
                    <a:pt x="89471" y="14223"/>
                  </a:moveTo>
                  <a:lnTo>
                    <a:pt x="71337" y="14223"/>
                  </a:lnTo>
                  <a:lnTo>
                    <a:pt x="70023" y="8889"/>
                  </a:lnTo>
                  <a:lnTo>
                    <a:pt x="68530" y="8254"/>
                  </a:lnTo>
                  <a:lnTo>
                    <a:pt x="70501" y="8889"/>
                  </a:lnTo>
                  <a:lnTo>
                    <a:pt x="85552" y="8889"/>
                  </a:lnTo>
                  <a:lnTo>
                    <a:pt x="87404" y="9524"/>
                  </a:lnTo>
                  <a:lnTo>
                    <a:pt x="96363" y="9524"/>
                  </a:lnTo>
                  <a:lnTo>
                    <a:pt x="96065" y="10032"/>
                  </a:lnTo>
                  <a:lnTo>
                    <a:pt x="90629" y="10032"/>
                  </a:lnTo>
                  <a:lnTo>
                    <a:pt x="90732" y="10667"/>
                  </a:lnTo>
                  <a:lnTo>
                    <a:pt x="90834" y="11302"/>
                  </a:lnTo>
                  <a:lnTo>
                    <a:pt x="90936" y="11937"/>
                  </a:lnTo>
                  <a:lnTo>
                    <a:pt x="88419" y="11937"/>
                  </a:lnTo>
                  <a:lnTo>
                    <a:pt x="89471" y="14223"/>
                  </a:lnTo>
                  <a:close/>
                </a:path>
                <a:path w="97155" h="72389">
                  <a:moveTo>
                    <a:pt x="95049" y="12445"/>
                  </a:moveTo>
                  <a:lnTo>
                    <a:pt x="93556" y="11937"/>
                  </a:lnTo>
                  <a:lnTo>
                    <a:pt x="92720" y="10032"/>
                  </a:lnTo>
                  <a:lnTo>
                    <a:pt x="96065" y="10032"/>
                  </a:lnTo>
                  <a:lnTo>
                    <a:pt x="95467" y="11302"/>
                  </a:lnTo>
                  <a:lnTo>
                    <a:pt x="95049" y="12445"/>
                  </a:lnTo>
                  <a:close/>
                </a:path>
                <a:path w="97155" h="72389">
                  <a:moveTo>
                    <a:pt x="91346" y="14223"/>
                  </a:moveTo>
                  <a:lnTo>
                    <a:pt x="88419" y="11937"/>
                  </a:lnTo>
                  <a:lnTo>
                    <a:pt x="90936" y="11937"/>
                  </a:lnTo>
                  <a:lnTo>
                    <a:pt x="91027" y="12445"/>
                  </a:lnTo>
                  <a:lnTo>
                    <a:pt x="91141" y="13080"/>
                  </a:lnTo>
                  <a:lnTo>
                    <a:pt x="91255" y="13715"/>
                  </a:lnTo>
                  <a:lnTo>
                    <a:pt x="91346" y="14223"/>
                  </a:lnTo>
                  <a:close/>
                </a:path>
                <a:path w="97155" h="72389">
                  <a:moveTo>
                    <a:pt x="74037" y="23240"/>
                  </a:moveTo>
                  <a:lnTo>
                    <a:pt x="36874" y="23240"/>
                  </a:lnTo>
                  <a:lnTo>
                    <a:pt x="37531" y="21462"/>
                  </a:lnTo>
                  <a:lnTo>
                    <a:pt x="35381" y="19049"/>
                  </a:lnTo>
                  <a:lnTo>
                    <a:pt x="35441" y="18414"/>
                  </a:lnTo>
                  <a:lnTo>
                    <a:pt x="39203" y="17906"/>
                  </a:lnTo>
                  <a:lnTo>
                    <a:pt x="36874" y="13715"/>
                  </a:lnTo>
                  <a:lnTo>
                    <a:pt x="38845" y="13080"/>
                  </a:lnTo>
                  <a:lnTo>
                    <a:pt x="42070" y="17906"/>
                  </a:lnTo>
                  <a:lnTo>
                    <a:pt x="70740" y="17906"/>
                  </a:lnTo>
                  <a:lnTo>
                    <a:pt x="70632" y="19684"/>
                  </a:lnTo>
                  <a:lnTo>
                    <a:pt x="70561" y="20827"/>
                  </a:lnTo>
                  <a:lnTo>
                    <a:pt x="75040" y="22605"/>
                  </a:lnTo>
                  <a:lnTo>
                    <a:pt x="74037" y="23240"/>
                  </a:lnTo>
                  <a:close/>
                </a:path>
                <a:path w="97155" h="72389">
                  <a:moveTo>
                    <a:pt x="82865" y="18414"/>
                  </a:moveTo>
                  <a:lnTo>
                    <a:pt x="77907" y="15493"/>
                  </a:lnTo>
                  <a:lnTo>
                    <a:pt x="83641" y="15493"/>
                  </a:lnTo>
                  <a:lnTo>
                    <a:pt x="83283" y="16001"/>
                  </a:lnTo>
                  <a:lnTo>
                    <a:pt x="84477" y="17906"/>
                  </a:lnTo>
                  <a:lnTo>
                    <a:pt x="82865" y="18414"/>
                  </a:lnTo>
                  <a:close/>
                </a:path>
                <a:path w="97155" h="72389">
                  <a:moveTo>
                    <a:pt x="70680" y="29209"/>
                  </a:moveTo>
                  <a:lnTo>
                    <a:pt x="68112" y="27431"/>
                  </a:lnTo>
                  <a:lnTo>
                    <a:pt x="24272" y="27431"/>
                  </a:lnTo>
                  <a:lnTo>
                    <a:pt x="26243" y="24383"/>
                  </a:lnTo>
                  <a:lnTo>
                    <a:pt x="27855" y="24383"/>
                  </a:lnTo>
                  <a:lnTo>
                    <a:pt x="27138" y="22097"/>
                  </a:lnTo>
                  <a:lnTo>
                    <a:pt x="23734" y="21462"/>
                  </a:lnTo>
                  <a:lnTo>
                    <a:pt x="25048" y="19049"/>
                  </a:lnTo>
                  <a:lnTo>
                    <a:pt x="26243" y="17271"/>
                  </a:lnTo>
                  <a:lnTo>
                    <a:pt x="30722" y="20827"/>
                  </a:lnTo>
                  <a:lnTo>
                    <a:pt x="32992" y="20827"/>
                  </a:lnTo>
                  <a:lnTo>
                    <a:pt x="33171" y="21462"/>
                  </a:lnTo>
                  <a:lnTo>
                    <a:pt x="36874" y="23240"/>
                  </a:lnTo>
                  <a:lnTo>
                    <a:pt x="74037" y="23240"/>
                  </a:lnTo>
                  <a:lnTo>
                    <a:pt x="71027" y="25018"/>
                  </a:lnTo>
                  <a:lnTo>
                    <a:pt x="68649" y="25018"/>
                  </a:lnTo>
                  <a:lnTo>
                    <a:pt x="67754" y="26161"/>
                  </a:lnTo>
                  <a:lnTo>
                    <a:pt x="69963" y="26796"/>
                  </a:lnTo>
                  <a:lnTo>
                    <a:pt x="70680" y="29209"/>
                  </a:lnTo>
                  <a:close/>
                </a:path>
                <a:path w="97155" h="72389">
                  <a:moveTo>
                    <a:pt x="32992" y="20827"/>
                  </a:moveTo>
                  <a:lnTo>
                    <a:pt x="32096" y="20827"/>
                  </a:lnTo>
                  <a:lnTo>
                    <a:pt x="32932" y="17906"/>
                  </a:lnTo>
                  <a:lnTo>
                    <a:pt x="34186" y="17906"/>
                  </a:lnTo>
                  <a:lnTo>
                    <a:pt x="34843" y="19684"/>
                  </a:lnTo>
                  <a:lnTo>
                    <a:pt x="34664" y="20192"/>
                  </a:lnTo>
                  <a:lnTo>
                    <a:pt x="32813" y="20192"/>
                  </a:lnTo>
                  <a:lnTo>
                    <a:pt x="32992" y="20827"/>
                  </a:lnTo>
                  <a:close/>
                </a:path>
                <a:path w="97155" h="72389">
                  <a:moveTo>
                    <a:pt x="34545" y="21462"/>
                  </a:moveTo>
                  <a:lnTo>
                    <a:pt x="32813" y="20192"/>
                  </a:lnTo>
                  <a:lnTo>
                    <a:pt x="34664" y="20192"/>
                  </a:lnTo>
                  <a:lnTo>
                    <a:pt x="34545" y="21462"/>
                  </a:lnTo>
                  <a:close/>
                </a:path>
                <a:path w="97155" h="72389">
                  <a:moveTo>
                    <a:pt x="70023" y="25653"/>
                  </a:moveTo>
                  <a:lnTo>
                    <a:pt x="68649" y="25018"/>
                  </a:lnTo>
                  <a:lnTo>
                    <a:pt x="71027" y="25018"/>
                  </a:lnTo>
                  <a:lnTo>
                    <a:pt x="70023" y="25653"/>
                  </a:lnTo>
                  <a:close/>
                </a:path>
                <a:path w="97155" h="72389">
                  <a:moveTo>
                    <a:pt x="47121" y="34543"/>
                  </a:moveTo>
                  <a:lnTo>
                    <a:pt x="14178" y="34543"/>
                  </a:lnTo>
                  <a:lnTo>
                    <a:pt x="16686" y="32130"/>
                  </a:lnTo>
                  <a:lnTo>
                    <a:pt x="18179" y="30987"/>
                  </a:lnTo>
                  <a:lnTo>
                    <a:pt x="20748" y="30987"/>
                  </a:lnTo>
                  <a:lnTo>
                    <a:pt x="19912" y="27431"/>
                  </a:lnTo>
                  <a:lnTo>
                    <a:pt x="20569" y="26796"/>
                  </a:lnTo>
                  <a:lnTo>
                    <a:pt x="24272" y="27431"/>
                  </a:lnTo>
                  <a:lnTo>
                    <a:pt x="22778" y="31622"/>
                  </a:lnTo>
                  <a:lnTo>
                    <a:pt x="24988" y="32765"/>
                  </a:lnTo>
                  <a:lnTo>
                    <a:pt x="47141" y="32765"/>
                  </a:lnTo>
                  <a:lnTo>
                    <a:pt x="47121" y="34543"/>
                  </a:lnTo>
                  <a:close/>
                </a:path>
                <a:path w="97155" h="72389">
                  <a:moveTo>
                    <a:pt x="47141" y="32765"/>
                  </a:moveTo>
                  <a:lnTo>
                    <a:pt x="24988" y="32765"/>
                  </a:lnTo>
                  <a:lnTo>
                    <a:pt x="24331" y="30987"/>
                  </a:lnTo>
                  <a:lnTo>
                    <a:pt x="26183" y="29209"/>
                  </a:lnTo>
                  <a:lnTo>
                    <a:pt x="26183" y="27431"/>
                  </a:lnTo>
                  <a:lnTo>
                    <a:pt x="68112" y="27431"/>
                  </a:lnTo>
                  <a:lnTo>
                    <a:pt x="67724" y="28066"/>
                  </a:lnTo>
                  <a:lnTo>
                    <a:pt x="62975" y="28066"/>
                  </a:lnTo>
                  <a:lnTo>
                    <a:pt x="60945" y="29844"/>
                  </a:lnTo>
                  <a:lnTo>
                    <a:pt x="62826" y="29844"/>
                  </a:lnTo>
                  <a:lnTo>
                    <a:pt x="62975" y="30352"/>
                  </a:lnTo>
                  <a:lnTo>
                    <a:pt x="60646" y="30352"/>
                  </a:lnTo>
                  <a:lnTo>
                    <a:pt x="58655" y="31622"/>
                  </a:lnTo>
                  <a:lnTo>
                    <a:pt x="56644" y="31622"/>
                  </a:lnTo>
                  <a:lnTo>
                    <a:pt x="57659" y="32130"/>
                  </a:lnTo>
                  <a:lnTo>
                    <a:pt x="47147" y="32130"/>
                  </a:lnTo>
                  <a:lnTo>
                    <a:pt x="47141" y="32765"/>
                  </a:lnTo>
                  <a:close/>
                </a:path>
                <a:path w="97155" h="72389">
                  <a:moveTo>
                    <a:pt x="71158" y="38099"/>
                  </a:moveTo>
                  <a:lnTo>
                    <a:pt x="62975" y="28066"/>
                  </a:lnTo>
                  <a:lnTo>
                    <a:pt x="67724" y="28066"/>
                  </a:lnTo>
                  <a:lnTo>
                    <a:pt x="67335" y="28574"/>
                  </a:lnTo>
                  <a:lnTo>
                    <a:pt x="71158" y="38099"/>
                  </a:lnTo>
                  <a:close/>
                </a:path>
                <a:path w="97155" h="72389">
                  <a:moveTo>
                    <a:pt x="62826" y="29844"/>
                  </a:moveTo>
                  <a:lnTo>
                    <a:pt x="60945" y="29844"/>
                  </a:lnTo>
                  <a:lnTo>
                    <a:pt x="62677" y="29209"/>
                  </a:lnTo>
                  <a:lnTo>
                    <a:pt x="62826" y="29844"/>
                  </a:lnTo>
                  <a:close/>
                </a:path>
                <a:path w="97155" h="72389">
                  <a:moveTo>
                    <a:pt x="39682" y="42925"/>
                  </a:moveTo>
                  <a:lnTo>
                    <a:pt x="5756" y="42925"/>
                  </a:lnTo>
                  <a:lnTo>
                    <a:pt x="6532" y="41782"/>
                  </a:lnTo>
                  <a:lnTo>
                    <a:pt x="5995" y="41147"/>
                  </a:lnTo>
                  <a:lnTo>
                    <a:pt x="6353" y="40512"/>
                  </a:lnTo>
                  <a:lnTo>
                    <a:pt x="9519" y="37591"/>
                  </a:lnTo>
                  <a:lnTo>
                    <a:pt x="9758" y="36956"/>
                  </a:lnTo>
                  <a:lnTo>
                    <a:pt x="11609" y="36956"/>
                  </a:lnTo>
                  <a:lnTo>
                    <a:pt x="12744" y="35813"/>
                  </a:lnTo>
                  <a:lnTo>
                    <a:pt x="7667" y="34035"/>
                  </a:lnTo>
                  <a:lnTo>
                    <a:pt x="9519" y="31622"/>
                  </a:lnTo>
                  <a:lnTo>
                    <a:pt x="11012" y="30352"/>
                  </a:lnTo>
                  <a:lnTo>
                    <a:pt x="12446" y="34035"/>
                  </a:lnTo>
                  <a:lnTo>
                    <a:pt x="14178" y="34543"/>
                  </a:lnTo>
                  <a:lnTo>
                    <a:pt x="47121" y="34543"/>
                  </a:lnTo>
                  <a:lnTo>
                    <a:pt x="47081" y="38099"/>
                  </a:lnTo>
                  <a:lnTo>
                    <a:pt x="39263" y="38099"/>
                  </a:lnTo>
                  <a:lnTo>
                    <a:pt x="39373" y="39369"/>
                  </a:lnTo>
                  <a:lnTo>
                    <a:pt x="39473" y="40512"/>
                  </a:lnTo>
                  <a:lnTo>
                    <a:pt x="39577" y="41782"/>
                  </a:lnTo>
                  <a:lnTo>
                    <a:pt x="39682" y="42925"/>
                  </a:lnTo>
                  <a:close/>
                </a:path>
                <a:path w="97155" h="72389">
                  <a:moveTo>
                    <a:pt x="61482" y="35178"/>
                  </a:moveTo>
                  <a:lnTo>
                    <a:pt x="61405" y="33400"/>
                  </a:lnTo>
                  <a:lnTo>
                    <a:pt x="61303" y="30987"/>
                  </a:lnTo>
                  <a:lnTo>
                    <a:pt x="61064" y="30987"/>
                  </a:lnTo>
                  <a:lnTo>
                    <a:pt x="60646" y="30352"/>
                  </a:lnTo>
                  <a:lnTo>
                    <a:pt x="62975" y="30352"/>
                  </a:lnTo>
                  <a:lnTo>
                    <a:pt x="64468" y="33400"/>
                  </a:lnTo>
                  <a:lnTo>
                    <a:pt x="64767" y="34543"/>
                  </a:lnTo>
                  <a:lnTo>
                    <a:pt x="61482" y="35178"/>
                  </a:lnTo>
                  <a:close/>
                </a:path>
                <a:path w="97155" h="72389">
                  <a:moveTo>
                    <a:pt x="57659" y="32130"/>
                  </a:moveTo>
                  <a:lnTo>
                    <a:pt x="56644" y="31622"/>
                  </a:lnTo>
                  <a:lnTo>
                    <a:pt x="58655" y="31622"/>
                  </a:lnTo>
                  <a:lnTo>
                    <a:pt x="57659" y="32130"/>
                  </a:lnTo>
                  <a:close/>
                </a:path>
                <a:path w="97155" h="72389">
                  <a:moveTo>
                    <a:pt x="52583" y="39369"/>
                  </a:moveTo>
                  <a:lnTo>
                    <a:pt x="50552" y="39369"/>
                  </a:lnTo>
                  <a:lnTo>
                    <a:pt x="47147" y="32130"/>
                  </a:lnTo>
                  <a:lnTo>
                    <a:pt x="57620" y="32130"/>
                  </a:lnTo>
                  <a:lnTo>
                    <a:pt x="59571" y="33400"/>
                  </a:lnTo>
                  <a:lnTo>
                    <a:pt x="60049" y="35178"/>
                  </a:lnTo>
                  <a:lnTo>
                    <a:pt x="57719" y="35813"/>
                  </a:lnTo>
                  <a:lnTo>
                    <a:pt x="57361" y="36321"/>
                  </a:lnTo>
                  <a:lnTo>
                    <a:pt x="57202" y="36956"/>
                  </a:lnTo>
                  <a:lnTo>
                    <a:pt x="53299" y="36956"/>
                  </a:lnTo>
                  <a:lnTo>
                    <a:pt x="52583" y="39369"/>
                  </a:lnTo>
                  <a:close/>
                </a:path>
                <a:path w="97155" h="72389">
                  <a:moveTo>
                    <a:pt x="58974" y="42290"/>
                  </a:moveTo>
                  <a:lnTo>
                    <a:pt x="54793" y="36956"/>
                  </a:lnTo>
                  <a:lnTo>
                    <a:pt x="57202" y="36956"/>
                  </a:lnTo>
                  <a:lnTo>
                    <a:pt x="56883" y="38099"/>
                  </a:lnTo>
                  <a:lnTo>
                    <a:pt x="58854" y="38099"/>
                  </a:lnTo>
                  <a:lnTo>
                    <a:pt x="58974" y="42290"/>
                  </a:lnTo>
                  <a:close/>
                </a:path>
                <a:path w="97155" h="72389">
                  <a:moveTo>
                    <a:pt x="58854" y="38099"/>
                  </a:moveTo>
                  <a:lnTo>
                    <a:pt x="56883" y="38099"/>
                  </a:lnTo>
                  <a:lnTo>
                    <a:pt x="58854" y="37591"/>
                  </a:lnTo>
                  <a:lnTo>
                    <a:pt x="58854" y="38099"/>
                  </a:lnTo>
                  <a:close/>
                </a:path>
                <a:path w="97155" h="72389">
                  <a:moveTo>
                    <a:pt x="46311" y="43560"/>
                  </a:moveTo>
                  <a:lnTo>
                    <a:pt x="39263" y="38099"/>
                  </a:lnTo>
                  <a:lnTo>
                    <a:pt x="47081" y="38099"/>
                  </a:lnTo>
                  <a:lnTo>
                    <a:pt x="47028" y="42925"/>
                  </a:lnTo>
                  <a:lnTo>
                    <a:pt x="46311" y="43560"/>
                  </a:lnTo>
                  <a:close/>
                </a:path>
                <a:path w="97155" h="72389">
                  <a:moveTo>
                    <a:pt x="32773" y="46481"/>
                  </a:moveTo>
                  <a:lnTo>
                    <a:pt x="1993" y="46481"/>
                  </a:lnTo>
                  <a:lnTo>
                    <a:pt x="2108" y="44830"/>
                  </a:lnTo>
                  <a:lnTo>
                    <a:pt x="2232" y="42925"/>
                  </a:lnTo>
                  <a:lnTo>
                    <a:pt x="3008" y="42290"/>
                  </a:lnTo>
                  <a:lnTo>
                    <a:pt x="3307" y="41782"/>
                  </a:lnTo>
                  <a:lnTo>
                    <a:pt x="5756" y="42925"/>
                  </a:lnTo>
                  <a:lnTo>
                    <a:pt x="43743" y="42925"/>
                  </a:lnTo>
                  <a:lnTo>
                    <a:pt x="44549" y="44195"/>
                  </a:lnTo>
                  <a:lnTo>
                    <a:pt x="36217" y="44195"/>
                  </a:lnTo>
                  <a:lnTo>
                    <a:pt x="36337" y="44830"/>
                  </a:lnTo>
                  <a:lnTo>
                    <a:pt x="36432" y="45338"/>
                  </a:lnTo>
                  <a:lnTo>
                    <a:pt x="35620" y="45338"/>
                  </a:lnTo>
                  <a:lnTo>
                    <a:pt x="33111" y="45973"/>
                  </a:lnTo>
                  <a:lnTo>
                    <a:pt x="32773" y="46481"/>
                  </a:lnTo>
                  <a:close/>
                </a:path>
                <a:path w="97155" h="72389">
                  <a:moveTo>
                    <a:pt x="41712" y="45973"/>
                  </a:moveTo>
                  <a:lnTo>
                    <a:pt x="39144" y="45973"/>
                  </a:lnTo>
                  <a:lnTo>
                    <a:pt x="36217" y="44195"/>
                  </a:lnTo>
                  <a:lnTo>
                    <a:pt x="44549" y="44195"/>
                  </a:lnTo>
                  <a:lnTo>
                    <a:pt x="45356" y="45338"/>
                  </a:lnTo>
                  <a:lnTo>
                    <a:pt x="41712" y="45973"/>
                  </a:lnTo>
                  <a:close/>
                </a:path>
                <a:path w="97155" h="72389">
                  <a:moveTo>
                    <a:pt x="2351" y="69849"/>
                  </a:moveTo>
                  <a:lnTo>
                    <a:pt x="3606" y="65658"/>
                  </a:lnTo>
                  <a:lnTo>
                    <a:pt x="143" y="65658"/>
                  </a:lnTo>
                  <a:lnTo>
                    <a:pt x="120" y="62102"/>
                  </a:lnTo>
                  <a:lnTo>
                    <a:pt x="0" y="44830"/>
                  </a:lnTo>
                  <a:lnTo>
                    <a:pt x="1993" y="46481"/>
                  </a:lnTo>
                  <a:lnTo>
                    <a:pt x="32773" y="46481"/>
                  </a:lnTo>
                  <a:lnTo>
                    <a:pt x="32096" y="47751"/>
                  </a:lnTo>
                  <a:lnTo>
                    <a:pt x="32574" y="48894"/>
                  </a:lnTo>
                  <a:lnTo>
                    <a:pt x="29886" y="48894"/>
                  </a:lnTo>
                  <a:lnTo>
                    <a:pt x="28692" y="50672"/>
                  </a:lnTo>
                  <a:lnTo>
                    <a:pt x="29349" y="51307"/>
                  </a:lnTo>
                  <a:lnTo>
                    <a:pt x="29289" y="52450"/>
                  </a:lnTo>
                  <a:lnTo>
                    <a:pt x="30364" y="52450"/>
                  </a:lnTo>
                  <a:lnTo>
                    <a:pt x="31977" y="53085"/>
                  </a:lnTo>
                  <a:lnTo>
                    <a:pt x="33888" y="53085"/>
                  </a:lnTo>
                  <a:lnTo>
                    <a:pt x="33828" y="53720"/>
                  </a:lnTo>
                  <a:lnTo>
                    <a:pt x="26303" y="53720"/>
                  </a:lnTo>
                  <a:lnTo>
                    <a:pt x="26402" y="54228"/>
                  </a:lnTo>
                  <a:lnTo>
                    <a:pt x="17881" y="54228"/>
                  </a:lnTo>
                  <a:lnTo>
                    <a:pt x="15372" y="54863"/>
                  </a:lnTo>
                  <a:lnTo>
                    <a:pt x="14775" y="57276"/>
                  </a:lnTo>
                  <a:lnTo>
                    <a:pt x="20389" y="60197"/>
                  </a:lnTo>
                  <a:lnTo>
                    <a:pt x="20569" y="60832"/>
                  </a:lnTo>
                  <a:lnTo>
                    <a:pt x="9997" y="60832"/>
                  </a:lnTo>
                  <a:lnTo>
                    <a:pt x="17017" y="61848"/>
                  </a:lnTo>
                  <a:lnTo>
                    <a:pt x="16865" y="62102"/>
                  </a:lnTo>
                  <a:lnTo>
                    <a:pt x="14835" y="62102"/>
                  </a:lnTo>
                  <a:lnTo>
                    <a:pt x="12147" y="67436"/>
                  </a:lnTo>
                  <a:lnTo>
                    <a:pt x="11729" y="68071"/>
                  </a:lnTo>
                  <a:lnTo>
                    <a:pt x="3606" y="68071"/>
                  </a:lnTo>
                  <a:lnTo>
                    <a:pt x="2351" y="69849"/>
                  </a:lnTo>
                  <a:close/>
                </a:path>
                <a:path w="97155" h="72389">
                  <a:moveTo>
                    <a:pt x="34545" y="51942"/>
                  </a:moveTo>
                  <a:lnTo>
                    <a:pt x="35202" y="50672"/>
                  </a:lnTo>
                  <a:lnTo>
                    <a:pt x="35243" y="50164"/>
                  </a:lnTo>
                  <a:lnTo>
                    <a:pt x="35341" y="48894"/>
                  </a:lnTo>
                  <a:lnTo>
                    <a:pt x="35429" y="47751"/>
                  </a:lnTo>
                  <a:lnTo>
                    <a:pt x="35532" y="46481"/>
                  </a:lnTo>
                  <a:lnTo>
                    <a:pt x="35620" y="45338"/>
                  </a:lnTo>
                  <a:lnTo>
                    <a:pt x="36432" y="45338"/>
                  </a:lnTo>
                  <a:lnTo>
                    <a:pt x="36548" y="45973"/>
                  </a:lnTo>
                  <a:lnTo>
                    <a:pt x="36640" y="46481"/>
                  </a:lnTo>
                  <a:lnTo>
                    <a:pt x="36755" y="47116"/>
                  </a:lnTo>
                  <a:lnTo>
                    <a:pt x="36881" y="47751"/>
                  </a:lnTo>
                  <a:lnTo>
                    <a:pt x="36981" y="48259"/>
                  </a:lnTo>
                  <a:lnTo>
                    <a:pt x="37107" y="48894"/>
                  </a:lnTo>
                  <a:lnTo>
                    <a:pt x="37233" y="49529"/>
                  </a:lnTo>
                  <a:lnTo>
                    <a:pt x="38368" y="49529"/>
                  </a:lnTo>
                  <a:lnTo>
                    <a:pt x="36934" y="50672"/>
                  </a:lnTo>
                  <a:lnTo>
                    <a:pt x="34545" y="51942"/>
                  </a:lnTo>
                  <a:close/>
                </a:path>
                <a:path w="97155" h="72389">
                  <a:moveTo>
                    <a:pt x="41175" y="50164"/>
                  </a:moveTo>
                  <a:lnTo>
                    <a:pt x="38368" y="49529"/>
                  </a:lnTo>
                  <a:lnTo>
                    <a:pt x="37233" y="49529"/>
                  </a:lnTo>
                  <a:lnTo>
                    <a:pt x="41832" y="47751"/>
                  </a:lnTo>
                  <a:lnTo>
                    <a:pt x="41175" y="50164"/>
                  </a:lnTo>
                  <a:close/>
                </a:path>
                <a:path w="97155" h="72389">
                  <a:moveTo>
                    <a:pt x="33183" y="51942"/>
                  </a:moveTo>
                  <a:lnTo>
                    <a:pt x="32423" y="51307"/>
                  </a:lnTo>
                  <a:lnTo>
                    <a:pt x="29886" y="48894"/>
                  </a:lnTo>
                  <a:lnTo>
                    <a:pt x="32574" y="48894"/>
                  </a:lnTo>
                  <a:lnTo>
                    <a:pt x="32813" y="49529"/>
                  </a:lnTo>
                  <a:lnTo>
                    <a:pt x="32910" y="50164"/>
                  </a:lnTo>
                  <a:lnTo>
                    <a:pt x="32988" y="50672"/>
                  </a:lnTo>
                  <a:lnTo>
                    <a:pt x="33086" y="51307"/>
                  </a:lnTo>
                  <a:lnTo>
                    <a:pt x="33183" y="51942"/>
                  </a:lnTo>
                  <a:close/>
                </a:path>
                <a:path w="97155" h="72389">
                  <a:moveTo>
                    <a:pt x="33888" y="53085"/>
                  </a:moveTo>
                  <a:lnTo>
                    <a:pt x="31977" y="53085"/>
                  </a:lnTo>
                  <a:lnTo>
                    <a:pt x="34067" y="51307"/>
                  </a:lnTo>
                  <a:lnTo>
                    <a:pt x="33952" y="52450"/>
                  </a:lnTo>
                  <a:lnTo>
                    <a:pt x="33888" y="53085"/>
                  </a:lnTo>
                  <a:close/>
                </a:path>
                <a:path w="97155" h="72389">
                  <a:moveTo>
                    <a:pt x="31393" y="56641"/>
                  </a:moveTo>
                  <a:lnTo>
                    <a:pt x="30364" y="56133"/>
                  </a:lnTo>
                  <a:lnTo>
                    <a:pt x="26303" y="53720"/>
                  </a:lnTo>
                  <a:lnTo>
                    <a:pt x="33828" y="53720"/>
                  </a:lnTo>
                  <a:lnTo>
                    <a:pt x="31393" y="56641"/>
                  </a:lnTo>
                  <a:close/>
                </a:path>
                <a:path w="97155" h="72389">
                  <a:moveTo>
                    <a:pt x="20210" y="58419"/>
                  </a:moveTo>
                  <a:lnTo>
                    <a:pt x="18836" y="58419"/>
                  </a:lnTo>
                  <a:lnTo>
                    <a:pt x="16447" y="57911"/>
                  </a:lnTo>
                  <a:lnTo>
                    <a:pt x="17881" y="54228"/>
                  </a:lnTo>
                  <a:lnTo>
                    <a:pt x="26402" y="54228"/>
                  </a:lnTo>
                  <a:lnTo>
                    <a:pt x="26701" y="56133"/>
                  </a:lnTo>
                  <a:lnTo>
                    <a:pt x="23555" y="56133"/>
                  </a:lnTo>
                  <a:lnTo>
                    <a:pt x="20210" y="58419"/>
                  </a:lnTo>
                  <a:close/>
                </a:path>
                <a:path w="97155" h="72389">
                  <a:moveTo>
                    <a:pt x="26797" y="56641"/>
                  </a:moveTo>
                  <a:lnTo>
                    <a:pt x="25287" y="56133"/>
                  </a:lnTo>
                  <a:lnTo>
                    <a:pt x="26701" y="56133"/>
                  </a:lnTo>
                  <a:lnTo>
                    <a:pt x="26797" y="56641"/>
                  </a:lnTo>
                  <a:close/>
                </a:path>
                <a:path w="97155" h="72389">
                  <a:moveTo>
                    <a:pt x="27198" y="59054"/>
                  </a:moveTo>
                  <a:lnTo>
                    <a:pt x="25765" y="59054"/>
                  </a:lnTo>
                  <a:lnTo>
                    <a:pt x="26856" y="56641"/>
                  </a:lnTo>
                  <a:lnTo>
                    <a:pt x="26938" y="57276"/>
                  </a:lnTo>
                  <a:lnTo>
                    <a:pt x="27031" y="57911"/>
                  </a:lnTo>
                  <a:lnTo>
                    <a:pt x="27106" y="58419"/>
                  </a:lnTo>
                  <a:lnTo>
                    <a:pt x="27198" y="59054"/>
                  </a:lnTo>
                  <a:close/>
                </a:path>
                <a:path w="97155" h="72389">
                  <a:moveTo>
                    <a:pt x="21703" y="63880"/>
                  </a:moveTo>
                  <a:lnTo>
                    <a:pt x="18971" y="63499"/>
                  </a:lnTo>
                  <a:lnTo>
                    <a:pt x="18896" y="62102"/>
                  </a:lnTo>
                  <a:lnTo>
                    <a:pt x="17017" y="61848"/>
                  </a:lnTo>
                  <a:lnTo>
                    <a:pt x="17582" y="60832"/>
                  </a:lnTo>
                  <a:lnTo>
                    <a:pt x="20569" y="60832"/>
                  </a:lnTo>
                  <a:lnTo>
                    <a:pt x="21703" y="63880"/>
                  </a:lnTo>
                  <a:close/>
                </a:path>
                <a:path w="97155" h="72389">
                  <a:moveTo>
                    <a:pt x="18971" y="63499"/>
                  </a:moveTo>
                  <a:lnTo>
                    <a:pt x="16149" y="63245"/>
                  </a:lnTo>
                  <a:lnTo>
                    <a:pt x="17017" y="61848"/>
                  </a:lnTo>
                  <a:lnTo>
                    <a:pt x="18896" y="62102"/>
                  </a:lnTo>
                  <a:lnTo>
                    <a:pt x="18971" y="63499"/>
                  </a:lnTo>
                  <a:close/>
                </a:path>
                <a:path w="97155" h="72389">
                  <a:moveTo>
                    <a:pt x="19075" y="65658"/>
                  </a:moveTo>
                  <a:lnTo>
                    <a:pt x="14357" y="65658"/>
                  </a:lnTo>
                  <a:lnTo>
                    <a:pt x="14835" y="62102"/>
                  </a:lnTo>
                  <a:lnTo>
                    <a:pt x="16859" y="62102"/>
                  </a:lnTo>
                  <a:lnTo>
                    <a:pt x="16149" y="63245"/>
                  </a:lnTo>
                  <a:lnTo>
                    <a:pt x="18971" y="63499"/>
                  </a:lnTo>
                  <a:lnTo>
                    <a:pt x="19075" y="65658"/>
                  </a:lnTo>
                  <a:close/>
                </a:path>
                <a:path w="97155" h="72389">
                  <a:moveTo>
                    <a:pt x="7189" y="72262"/>
                  </a:moveTo>
                  <a:lnTo>
                    <a:pt x="5099" y="72262"/>
                  </a:lnTo>
                  <a:lnTo>
                    <a:pt x="5398" y="70357"/>
                  </a:lnTo>
                  <a:lnTo>
                    <a:pt x="4621" y="69214"/>
                  </a:lnTo>
                  <a:lnTo>
                    <a:pt x="3606" y="68071"/>
                  </a:lnTo>
                  <a:lnTo>
                    <a:pt x="11729" y="68071"/>
                  </a:lnTo>
                  <a:lnTo>
                    <a:pt x="11968" y="69214"/>
                  </a:lnTo>
                  <a:lnTo>
                    <a:pt x="11550" y="69849"/>
                  </a:lnTo>
                  <a:lnTo>
                    <a:pt x="11430" y="70357"/>
                  </a:lnTo>
                  <a:lnTo>
                    <a:pt x="7189" y="72262"/>
                  </a:lnTo>
                  <a:close/>
                </a:path>
              </a:pathLst>
            </a:custGeom>
            <a:solidFill>
              <a:srgbClr val="E8336E"/>
            </a:solidFill>
          </p:spPr>
          <p:txBody>
            <a:bodyPr wrap="square" lIns="0" tIns="0" rIns="0" bIns="0" rtlCol="0"/>
            <a:lstStyle/>
            <a:p>
              <a:endParaRPr/>
            </a:p>
          </p:txBody>
        </p:sp>
        <p:sp>
          <p:nvSpPr>
            <p:cNvPr id="297" name="object 297"/>
            <p:cNvSpPr/>
            <p:nvPr/>
          </p:nvSpPr>
          <p:spPr>
            <a:xfrm>
              <a:off x="15199774" y="2525283"/>
              <a:ext cx="2540" cy="1905"/>
            </a:xfrm>
            <a:custGeom>
              <a:avLst/>
              <a:gdLst/>
              <a:ahLst/>
              <a:cxnLst/>
              <a:rect l="l" t="t" r="r" b="b"/>
              <a:pathLst>
                <a:path w="2540" h="1905">
                  <a:moveTo>
                    <a:pt x="2209" y="1672"/>
                  </a:moveTo>
                  <a:lnTo>
                    <a:pt x="0" y="1672"/>
                  </a:lnTo>
                  <a:lnTo>
                    <a:pt x="0" y="238"/>
                  </a:lnTo>
                  <a:lnTo>
                    <a:pt x="1015" y="0"/>
                  </a:lnTo>
                  <a:lnTo>
                    <a:pt x="1971" y="657"/>
                  </a:lnTo>
                  <a:lnTo>
                    <a:pt x="2209" y="1672"/>
                  </a:lnTo>
                  <a:close/>
                </a:path>
              </a:pathLst>
            </a:custGeom>
            <a:solidFill>
              <a:srgbClr val="E83361"/>
            </a:solidFill>
          </p:spPr>
          <p:txBody>
            <a:bodyPr wrap="square" lIns="0" tIns="0" rIns="0" bIns="0" rtlCol="0"/>
            <a:lstStyle/>
            <a:p>
              <a:endParaRPr/>
            </a:p>
          </p:txBody>
        </p:sp>
      </p:grpSp>
      <p:grpSp>
        <p:nvGrpSpPr>
          <p:cNvPr id="298" name="object 298"/>
          <p:cNvGrpSpPr/>
          <p:nvPr/>
        </p:nvGrpSpPr>
        <p:grpSpPr>
          <a:xfrm>
            <a:off x="14478680" y="3091438"/>
            <a:ext cx="123825" cy="19050"/>
            <a:chOff x="14478680" y="3091438"/>
            <a:chExt cx="123825" cy="19050"/>
          </a:xfrm>
        </p:grpSpPr>
        <p:sp>
          <p:nvSpPr>
            <p:cNvPr id="299" name="object 299"/>
            <p:cNvSpPr/>
            <p:nvPr/>
          </p:nvSpPr>
          <p:spPr>
            <a:xfrm>
              <a:off x="14566378" y="3091438"/>
              <a:ext cx="6350" cy="4445"/>
            </a:xfrm>
            <a:custGeom>
              <a:avLst/>
              <a:gdLst/>
              <a:ahLst/>
              <a:cxnLst/>
              <a:rect l="l" t="t" r="r" b="b"/>
              <a:pathLst>
                <a:path w="6350" h="4444">
                  <a:moveTo>
                    <a:pt x="4163" y="4065"/>
                  </a:moveTo>
                  <a:lnTo>
                    <a:pt x="0" y="4065"/>
                  </a:lnTo>
                  <a:lnTo>
                    <a:pt x="1180" y="0"/>
                  </a:lnTo>
                  <a:lnTo>
                    <a:pt x="1536" y="0"/>
                  </a:lnTo>
                  <a:lnTo>
                    <a:pt x="4163" y="4065"/>
                  </a:lnTo>
                  <a:close/>
                </a:path>
                <a:path w="6350" h="4444">
                  <a:moveTo>
                    <a:pt x="5835" y="1198"/>
                  </a:moveTo>
                  <a:lnTo>
                    <a:pt x="2864" y="0"/>
                  </a:lnTo>
                  <a:lnTo>
                    <a:pt x="5835" y="0"/>
                  </a:lnTo>
                  <a:lnTo>
                    <a:pt x="5835" y="1198"/>
                  </a:lnTo>
                  <a:close/>
                </a:path>
              </a:pathLst>
            </a:custGeom>
            <a:solidFill>
              <a:srgbClr val="F5C644"/>
            </a:solidFill>
          </p:spPr>
          <p:txBody>
            <a:bodyPr wrap="square" lIns="0" tIns="0" rIns="0" bIns="0" rtlCol="0"/>
            <a:lstStyle/>
            <a:p>
              <a:endParaRPr/>
            </a:p>
          </p:txBody>
        </p:sp>
        <p:sp>
          <p:nvSpPr>
            <p:cNvPr id="300" name="object 300"/>
            <p:cNvSpPr/>
            <p:nvPr/>
          </p:nvSpPr>
          <p:spPr>
            <a:xfrm>
              <a:off x="14530222" y="3097783"/>
              <a:ext cx="29209" cy="12700"/>
            </a:xfrm>
            <a:custGeom>
              <a:avLst/>
              <a:gdLst/>
              <a:ahLst/>
              <a:cxnLst/>
              <a:rect l="l" t="t" r="r" b="b"/>
              <a:pathLst>
                <a:path w="29209" h="12700">
                  <a:moveTo>
                    <a:pt x="4953" y="5067"/>
                  </a:moveTo>
                  <a:lnTo>
                    <a:pt x="3276" y="3873"/>
                  </a:lnTo>
                  <a:lnTo>
                    <a:pt x="2984" y="2209"/>
                  </a:lnTo>
                  <a:lnTo>
                    <a:pt x="4356" y="647"/>
                  </a:lnTo>
                  <a:lnTo>
                    <a:pt x="3340" y="0"/>
                  </a:lnTo>
                  <a:lnTo>
                    <a:pt x="2806" y="952"/>
                  </a:lnTo>
                  <a:lnTo>
                    <a:pt x="0" y="6565"/>
                  </a:lnTo>
                  <a:lnTo>
                    <a:pt x="114" y="7404"/>
                  </a:lnTo>
                  <a:lnTo>
                    <a:pt x="1549" y="8534"/>
                  </a:lnTo>
                  <a:lnTo>
                    <a:pt x="2324" y="8001"/>
                  </a:lnTo>
                  <a:lnTo>
                    <a:pt x="2565" y="7048"/>
                  </a:lnTo>
                  <a:lnTo>
                    <a:pt x="3098" y="6388"/>
                  </a:lnTo>
                  <a:lnTo>
                    <a:pt x="3403" y="5969"/>
                  </a:lnTo>
                  <a:lnTo>
                    <a:pt x="4419" y="5854"/>
                  </a:lnTo>
                  <a:lnTo>
                    <a:pt x="4953" y="5067"/>
                  </a:lnTo>
                  <a:close/>
                </a:path>
                <a:path w="29209" h="12700">
                  <a:moveTo>
                    <a:pt x="28790" y="10629"/>
                  </a:moveTo>
                  <a:lnTo>
                    <a:pt x="26517" y="10033"/>
                  </a:lnTo>
                  <a:lnTo>
                    <a:pt x="25082" y="5130"/>
                  </a:lnTo>
                  <a:lnTo>
                    <a:pt x="23583" y="4889"/>
                  </a:lnTo>
                  <a:lnTo>
                    <a:pt x="23710" y="5486"/>
                  </a:lnTo>
                  <a:lnTo>
                    <a:pt x="25501" y="6921"/>
                  </a:lnTo>
                  <a:lnTo>
                    <a:pt x="22758" y="10033"/>
                  </a:lnTo>
                  <a:lnTo>
                    <a:pt x="23050" y="10452"/>
                  </a:lnTo>
                  <a:lnTo>
                    <a:pt x="26035" y="12306"/>
                  </a:lnTo>
                  <a:lnTo>
                    <a:pt x="26758" y="12306"/>
                  </a:lnTo>
                  <a:lnTo>
                    <a:pt x="28790" y="10985"/>
                  </a:lnTo>
                  <a:lnTo>
                    <a:pt x="28790" y="10629"/>
                  </a:lnTo>
                  <a:close/>
                </a:path>
              </a:pathLst>
            </a:custGeom>
            <a:solidFill>
              <a:srgbClr val="F5CD45"/>
            </a:solidFill>
          </p:spPr>
          <p:txBody>
            <a:bodyPr wrap="square" lIns="0" tIns="0" rIns="0" bIns="0" rtlCol="0"/>
            <a:lstStyle/>
            <a:p>
              <a:endParaRPr/>
            </a:p>
          </p:txBody>
        </p:sp>
        <p:sp>
          <p:nvSpPr>
            <p:cNvPr id="301" name="object 301"/>
            <p:cNvSpPr/>
            <p:nvPr/>
          </p:nvSpPr>
          <p:spPr>
            <a:xfrm>
              <a:off x="14595507" y="3105179"/>
              <a:ext cx="6985" cy="4445"/>
            </a:xfrm>
            <a:custGeom>
              <a:avLst/>
              <a:gdLst/>
              <a:ahLst/>
              <a:cxnLst/>
              <a:rect l="l" t="t" r="r" b="b"/>
              <a:pathLst>
                <a:path w="6984" h="4444">
                  <a:moveTo>
                    <a:pt x="2866" y="4360"/>
                  </a:moveTo>
                  <a:lnTo>
                    <a:pt x="1493" y="3523"/>
                  </a:lnTo>
                  <a:lnTo>
                    <a:pt x="2090" y="2030"/>
                  </a:lnTo>
                  <a:lnTo>
                    <a:pt x="1552" y="895"/>
                  </a:lnTo>
                  <a:lnTo>
                    <a:pt x="1373" y="477"/>
                  </a:lnTo>
                  <a:lnTo>
                    <a:pt x="0" y="1134"/>
                  </a:lnTo>
                  <a:lnTo>
                    <a:pt x="298" y="0"/>
                  </a:lnTo>
                  <a:lnTo>
                    <a:pt x="1134" y="0"/>
                  </a:lnTo>
                  <a:lnTo>
                    <a:pt x="5256" y="537"/>
                  </a:lnTo>
                  <a:lnTo>
                    <a:pt x="5435" y="716"/>
                  </a:lnTo>
                  <a:lnTo>
                    <a:pt x="6570" y="1911"/>
                  </a:lnTo>
                  <a:lnTo>
                    <a:pt x="3942" y="4001"/>
                  </a:lnTo>
                  <a:lnTo>
                    <a:pt x="2866" y="4360"/>
                  </a:lnTo>
                  <a:close/>
                </a:path>
              </a:pathLst>
            </a:custGeom>
            <a:solidFill>
              <a:srgbClr val="F5C644"/>
            </a:solidFill>
          </p:spPr>
          <p:txBody>
            <a:bodyPr wrap="square" lIns="0" tIns="0" rIns="0" bIns="0" rtlCol="0"/>
            <a:lstStyle/>
            <a:p>
              <a:endParaRPr/>
            </a:p>
          </p:txBody>
        </p:sp>
        <p:sp>
          <p:nvSpPr>
            <p:cNvPr id="302" name="object 302"/>
            <p:cNvSpPr/>
            <p:nvPr/>
          </p:nvSpPr>
          <p:spPr>
            <a:xfrm>
              <a:off x="14478680" y="3091860"/>
              <a:ext cx="7620" cy="5080"/>
            </a:xfrm>
            <a:custGeom>
              <a:avLst/>
              <a:gdLst/>
              <a:ahLst/>
              <a:cxnLst/>
              <a:rect l="l" t="t" r="r" b="b"/>
              <a:pathLst>
                <a:path w="7619" h="5080">
                  <a:moveTo>
                    <a:pt x="1075" y="4837"/>
                  </a:moveTo>
                  <a:lnTo>
                    <a:pt x="0" y="836"/>
                  </a:lnTo>
                  <a:lnTo>
                    <a:pt x="537" y="0"/>
                  </a:lnTo>
                  <a:lnTo>
                    <a:pt x="1732" y="0"/>
                  </a:lnTo>
                  <a:lnTo>
                    <a:pt x="1552" y="1791"/>
                  </a:lnTo>
                  <a:lnTo>
                    <a:pt x="2687" y="2150"/>
                  </a:lnTo>
                  <a:lnTo>
                    <a:pt x="4001" y="2628"/>
                  </a:lnTo>
                  <a:lnTo>
                    <a:pt x="5972" y="2090"/>
                  </a:lnTo>
                  <a:lnTo>
                    <a:pt x="7406" y="2269"/>
                  </a:lnTo>
                  <a:lnTo>
                    <a:pt x="7406" y="3105"/>
                  </a:lnTo>
                  <a:lnTo>
                    <a:pt x="6450" y="3344"/>
                  </a:lnTo>
                  <a:lnTo>
                    <a:pt x="5913" y="3762"/>
                  </a:lnTo>
                  <a:lnTo>
                    <a:pt x="2926" y="3105"/>
                  </a:lnTo>
                  <a:close/>
                </a:path>
              </a:pathLst>
            </a:custGeom>
            <a:solidFill>
              <a:srgbClr val="F5CD45"/>
            </a:solidFill>
          </p:spPr>
          <p:txBody>
            <a:bodyPr wrap="square" lIns="0" tIns="0" rIns="0" bIns="0" rtlCol="0"/>
            <a:lstStyle/>
            <a:p>
              <a:endParaRPr/>
            </a:p>
          </p:txBody>
        </p:sp>
      </p:grpSp>
      <p:sp>
        <p:nvSpPr>
          <p:cNvPr id="303" name="object 303"/>
          <p:cNvSpPr/>
          <p:nvPr/>
        </p:nvSpPr>
        <p:spPr>
          <a:xfrm>
            <a:off x="14675364" y="3156247"/>
            <a:ext cx="5080" cy="5080"/>
          </a:xfrm>
          <a:custGeom>
            <a:avLst/>
            <a:gdLst/>
            <a:ahLst/>
            <a:cxnLst/>
            <a:rect l="l" t="t" r="r" b="b"/>
            <a:pathLst>
              <a:path w="5080" h="5080">
                <a:moveTo>
                  <a:pt x="1732" y="4599"/>
                </a:moveTo>
                <a:lnTo>
                  <a:pt x="119" y="3165"/>
                </a:lnTo>
                <a:lnTo>
                  <a:pt x="0" y="477"/>
                </a:lnTo>
                <a:lnTo>
                  <a:pt x="477" y="0"/>
                </a:lnTo>
                <a:lnTo>
                  <a:pt x="2986" y="1732"/>
                </a:lnTo>
                <a:lnTo>
                  <a:pt x="3404" y="2209"/>
                </a:lnTo>
                <a:lnTo>
                  <a:pt x="4479" y="4001"/>
                </a:lnTo>
                <a:close/>
              </a:path>
            </a:pathLst>
          </a:custGeom>
          <a:solidFill>
            <a:srgbClr val="F5CD45"/>
          </a:solidFill>
        </p:spPr>
        <p:txBody>
          <a:bodyPr wrap="square" lIns="0" tIns="0" rIns="0" bIns="0" rtlCol="0"/>
          <a:lstStyle/>
          <a:p>
            <a:endParaRPr/>
          </a:p>
        </p:txBody>
      </p:sp>
      <p:sp>
        <p:nvSpPr>
          <p:cNvPr id="304" name="object 304"/>
          <p:cNvSpPr/>
          <p:nvPr/>
        </p:nvSpPr>
        <p:spPr>
          <a:xfrm>
            <a:off x="14505080" y="3095862"/>
            <a:ext cx="5715" cy="8890"/>
          </a:xfrm>
          <a:custGeom>
            <a:avLst/>
            <a:gdLst/>
            <a:ahLst/>
            <a:cxnLst/>
            <a:rect l="l" t="t" r="r" b="b"/>
            <a:pathLst>
              <a:path w="5715" h="8889">
                <a:moveTo>
                  <a:pt x="0" y="8541"/>
                </a:moveTo>
                <a:lnTo>
                  <a:pt x="776" y="0"/>
                </a:lnTo>
                <a:lnTo>
                  <a:pt x="3046" y="1911"/>
                </a:lnTo>
                <a:lnTo>
                  <a:pt x="2926" y="2986"/>
                </a:lnTo>
                <a:lnTo>
                  <a:pt x="3165" y="3225"/>
                </a:lnTo>
                <a:lnTo>
                  <a:pt x="3523" y="3643"/>
                </a:lnTo>
                <a:lnTo>
                  <a:pt x="5674" y="1433"/>
                </a:lnTo>
                <a:lnTo>
                  <a:pt x="5256" y="3703"/>
                </a:lnTo>
                <a:lnTo>
                  <a:pt x="0" y="8541"/>
                </a:lnTo>
                <a:close/>
              </a:path>
            </a:pathLst>
          </a:custGeom>
          <a:solidFill>
            <a:srgbClr val="F5CD45"/>
          </a:solidFill>
        </p:spPr>
        <p:txBody>
          <a:bodyPr wrap="square" lIns="0" tIns="0" rIns="0" bIns="0" rtlCol="0"/>
          <a:lstStyle/>
          <a:p>
            <a:endParaRPr/>
          </a:p>
        </p:txBody>
      </p:sp>
      <p:sp>
        <p:nvSpPr>
          <p:cNvPr id="305" name="object 305"/>
          <p:cNvSpPr/>
          <p:nvPr/>
        </p:nvSpPr>
        <p:spPr>
          <a:xfrm>
            <a:off x="14577339" y="3098202"/>
            <a:ext cx="29845" cy="12700"/>
          </a:xfrm>
          <a:custGeom>
            <a:avLst/>
            <a:gdLst/>
            <a:ahLst/>
            <a:cxnLst/>
            <a:rect l="l" t="t" r="r" b="b"/>
            <a:pathLst>
              <a:path w="29844" h="12700">
                <a:moveTo>
                  <a:pt x="3822" y="5435"/>
                </a:moveTo>
                <a:lnTo>
                  <a:pt x="3644" y="2438"/>
                </a:lnTo>
                <a:lnTo>
                  <a:pt x="3708" y="292"/>
                </a:lnTo>
                <a:lnTo>
                  <a:pt x="723" y="0"/>
                </a:lnTo>
                <a:lnTo>
                  <a:pt x="2451" y="2628"/>
                </a:lnTo>
                <a:lnTo>
                  <a:pt x="2095" y="3098"/>
                </a:lnTo>
                <a:lnTo>
                  <a:pt x="1803" y="3517"/>
                </a:lnTo>
                <a:lnTo>
                  <a:pt x="0" y="2806"/>
                </a:lnTo>
                <a:lnTo>
                  <a:pt x="787" y="4711"/>
                </a:lnTo>
                <a:lnTo>
                  <a:pt x="3822" y="5435"/>
                </a:lnTo>
                <a:close/>
              </a:path>
              <a:path w="29844" h="12700">
                <a:moveTo>
                  <a:pt x="29514" y="12115"/>
                </a:moveTo>
                <a:lnTo>
                  <a:pt x="24371" y="7696"/>
                </a:lnTo>
                <a:lnTo>
                  <a:pt x="24257" y="10388"/>
                </a:lnTo>
                <a:lnTo>
                  <a:pt x="27000" y="12115"/>
                </a:lnTo>
                <a:lnTo>
                  <a:pt x="29514" y="12115"/>
                </a:lnTo>
                <a:close/>
              </a:path>
            </a:pathLst>
          </a:custGeom>
          <a:solidFill>
            <a:srgbClr val="F5C644"/>
          </a:solidFill>
        </p:spPr>
        <p:txBody>
          <a:bodyPr wrap="square" lIns="0" tIns="0" rIns="0" bIns="0" rtlCol="0"/>
          <a:lstStyle/>
          <a:p>
            <a:endParaRPr/>
          </a:p>
        </p:txBody>
      </p:sp>
      <p:sp>
        <p:nvSpPr>
          <p:cNvPr id="306" name="object 306"/>
          <p:cNvSpPr/>
          <p:nvPr/>
        </p:nvSpPr>
        <p:spPr>
          <a:xfrm>
            <a:off x="14672437" y="3148542"/>
            <a:ext cx="4445" cy="5715"/>
          </a:xfrm>
          <a:custGeom>
            <a:avLst/>
            <a:gdLst/>
            <a:ahLst/>
            <a:cxnLst/>
            <a:rect l="l" t="t" r="r" b="b"/>
            <a:pathLst>
              <a:path w="4444" h="5714">
                <a:moveTo>
                  <a:pt x="4121" y="5554"/>
                </a:moveTo>
                <a:lnTo>
                  <a:pt x="2568" y="5196"/>
                </a:lnTo>
                <a:lnTo>
                  <a:pt x="0" y="4658"/>
                </a:lnTo>
                <a:lnTo>
                  <a:pt x="2269" y="0"/>
                </a:lnTo>
                <a:lnTo>
                  <a:pt x="4419" y="1552"/>
                </a:lnTo>
                <a:lnTo>
                  <a:pt x="4121" y="5554"/>
                </a:lnTo>
                <a:close/>
              </a:path>
            </a:pathLst>
          </a:custGeom>
          <a:solidFill>
            <a:srgbClr val="F5CD45"/>
          </a:solidFill>
        </p:spPr>
        <p:txBody>
          <a:bodyPr wrap="square" lIns="0" tIns="0" rIns="0" bIns="0" rtlCol="0"/>
          <a:lstStyle/>
          <a:p>
            <a:endParaRPr/>
          </a:p>
        </p:txBody>
      </p:sp>
      <p:sp>
        <p:nvSpPr>
          <p:cNvPr id="307" name="object 307"/>
          <p:cNvSpPr/>
          <p:nvPr/>
        </p:nvSpPr>
        <p:spPr>
          <a:xfrm>
            <a:off x="14569825" y="3092338"/>
            <a:ext cx="5715" cy="5715"/>
          </a:xfrm>
          <a:custGeom>
            <a:avLst/>
            <a:gdLst/>
            <a:ahLst/>
            <a:cxnLst/>
            <a:rect l="l" t="t" r="r" b="b"/>
            <a:pathLst>
              <a:path w="5715" h="5714">
                <a:moveTo>
                  <a:pt x="0" y="5375"/>
                </a:moveTo>
                <a:lnTo>
                  <a:pt x="2209" y="0"/>
                </a:lnTo>
                <a:lnTo>
                  <a:pt x="4599" y="1732"/>
                </a:lnTo>
                <a:lnTo>
                  <a:pt x="4957" y="1970"/>
                </a:lnTo>
                <a:lnTo>
                  <a:pt x="5435" y="4479"/>
                </a:lnTo>
                <a:lnTo>
                  <a:pt x="4240" y="4658"/>
                </a:lnTo>
                <a:lnTo>
                  <a:pt x="0" y="5375"/>
                </a:lnTo>
                <a:close/>
              </a:path>
            </a:pathLst>
          </a:custGeom>
          <a:solidFill>
            <a:srgbClr val="F5C644"/>
          </a:solidFill>
        </p:spPr>
        <p:txBody>
          <a:bodyPr wrap="square" lIns="0" tIns="0" rIns="0" bIns="0" rtlCol="0"/>
          <a:lstStyle/>
          <a:p>
            <a:endParaRPr/>
          </a:p>
        </p:txBody>
      </p:sp>
      <p:grpSp>
        <p:nvGrpSpPr>
          <p:cNvPr id="308" name="object 308"/>
          <p:cNvGrpSpPr/>
          <p:nvPr/>
        </p:nvGrpSpPr>
        <p:grpSpPr>
          <a:xfrm>
            <a:off x="14689818" y="3163115"/>
            <a:ext cx="29209" cy="22860"/>
            <a:chOff x="14689818" y="3163115"/>
            <a:chExt cx="29209" cy="22860"/>
          </a:xfrm>
        </p:grpSpPr>
        <p:sp>
          <p:nvSpPr>
            <p:cNvPr id="309" name="object 309"/>
            <p:cNvSpPr/>
            <p:nvPr/>
          </p:nvSpPr>
          <p:spPr>
            <a:xfrm>
              <a:off x="14697463" y="3163115"/>
              <a:ext cx="4445" cy="2540"/>
            </a:xfrm>
            <a:custGeom>
              <a:avLst/>
              <a:gdLst/>
              <a:ahLst/>
              <a:cxnLst/>
              <a:rect l="l" t="t" r="r" b="b"/>
              <a:pathLst>
                <a:path w="4444" h="2539">
                  <a:moveTo>
                    <a:pt x="0" y="2389"/>
                  </a:moveTo>
                  <a:lnTo>
                    <a:pt x="2209" y="0"/>
                  </a:lnTo>
                  <a:lnTo>
                    <a:pt x="4419" y="597"/>
                  </a:lnTo>
                  <a:lnTo>
                    <a:pt x="0" y="2389"/>
                  </a:lnTo>
                  <a:close/>
                </a:path>
              </a:pathLst>
            </a:custGeom>
            <a:solidFill>
              <a:srgbClr val="F5C644"/>
            </a:solidFill>
          </p:spPr>
          <p:txBody>
            <a:bodyPr wrap="square" lIns="0" tIns="0" rIns="0" bIns="0" rtlCol="0"/>
            <a:lstStyle/>
            <a:p>
              <a:endParaRPr/>
            </a:p>
          </p:txBody>
        </p:sp>
        <p:sp>
          <p:nvSpPr>
            <p:cNvPr id="310" name="object 310"/>
            <p:cNvSpPr/>
            <p:nvPr/>
          </p:nvSpPr>
          <p:spPr>
            <a:xfrm>
              <a:off x="14702358" y="3178834"/>
              <a:ext cx="6985" cy="6985"/>
            </a:xfrm>
            <a:custGeom>
              <a:avLst/>
              <a:gdLst/>
              <a:ahLst/>
              <a:cxnLst/>
              <a:rect l="l" t="t" r="r" b="b"/>
              <a:pathLst>
                <a:path w="6984" h="6985">
                  <a:moveTo>
                    <a:pt x="4597" y="1130"/>
                  </a:moveTo>
                  <a:lnTo>
                    <a:pt x="2806" y="0"/>
                  </a:lnTo>
                  <a:lnTo>
                    <a:pt x="1308" y="1371"/>
                  </a:lnTo>
                  <a:lnTo>
                    <a:pt x="0" y="2146"/>
                  </a:lnTo>
                  <a:lnTo>
                    <a:pt x="2082" y="3644"/>
                  </a:lnTo>
                  <a:lnTo>
                    <a:pt x="3162" y="3644"/>
                  </a:lnTo>
                  <a:lnTo>
                    <a:pt x="3467" y="1968"/>
                  </a:lnTo>
                  <a:lnTo>
                    <a:pt x="4597" y="1130"/>
                  </a:lnTo>
                  <a:close/>
                </a:path>
                <a:path w="6984" h="6985">
                  <a:moveTo>
                    <a:pt x="6870" y="4000"/>
                  </a:moveTo>
                  <a:lnTo>
                    <a:pt x="6210" y="2743"/>
                  </a:lnTo>
                  <a:lnTo>
                    <a:pt x="4889" y="3035"/>
                  </a:lnTo>
                  <a:lnTo>
                    <a:pt x="4114" y="3822"/>
                  </a:lnTo>
                  <a:lnTo>
                    <a:pt x="3340" y="4597"/>
                  </a:lnTo>
                  <a:lnTo>
                    <a:pt x="2984" y="5905"/>
                  </a:lnTo>
                  <a:lnTo>
                    <a:pt x="4292" y="6565"/>
                  </a:lnTo>
                  <a:lnTo>
                    <a:pt x="6870" y="4000"/>
                  </a:lnTo>
                  <a:close/>
                </a:path>
              </a:pathLst>
            </a:custGeom>
            <a:solidFill>
              <a:srgbClr val="F5CD45"/>
            </a:solidFill>
          </p:spPr>
          <p:txBody>
            <a:bodyPr wrap="square" lIns="0" tIns="0" rIns="0" bIns="0" rtlCol="0"/>
            <a:lstStyle/>
            <a:p>
              <a:endParaRPr/>
            </a:p>
          </p:txBody>
        </p:sp>
        <p:sp>
          <p:nvSpPr>
            <p:cNvPr id="311" name="object 311"/>
            <p:cNvSpPr/>
            <p:nvPr/>
          </p:nvSpPr>
          <p:spPr>
            <a:xfrm>
              <a:off x="14714127" y="3172731"/>
              <a:ext cx="5080" cy="5715"/>
            </a:xfrm>
            <a:custGeom>
              <a:avLst/>
              <a:gdLst/>
              <a:ahLst/>
              <a:cxnLst/>
              <a:rect l="l" t="t" r="r" b="b"/>
              <a:pathLst>
                <a:path w="5080" h="5714">
                  <a:moveTo>
                    <a:pt x="298" y="5375"/>
                  </a:moveTo>
                  <a:lnTo>
                    <a:pt x="0" y="4180"/>
                  </a:lnTo>
                  <a:lnTo>
                    <a:pt x="1612" y="0"/>
                  </a:lnTo>
                  <a:lnTo>
                    <a:pt x="3225" y="1672"/>
                  </a:lnTo>
                  <a:lnTo>
                    <a:pt x="4539" y="3046"/>
                  </a:lnTo>
                  <a:lnTo>
                    <a:pt x="1194" y="5076"/>
                  </a:lnTo>
                  <a:lnTo>
                    <a:pt x="298" y="5375"/>
                  </a:lnTo>
                  <a:close/>
                </a:path>
              </a:pathLst>
            </a:custGeom>
            <a:solidFill>
              <a:srgbClr val="F5C644"/>
            </a:solidFill>
          </p:spPr>
          <p:txBody>
            <a:bodyPr wrap="square" lIns="0" tIns="0" rIns="0" bIns="0" rtlCol="0"/>
            <a:lstStyle/>
            <a:p>
              <a:endParaRPr/>
            </a:p>
          </p:txBody>
        </p:sp>
        <p:sp>
          <p:nvSpPr>
            <p:cNvPr id="312" name="object 312"/>
            <p:cNvSpPr/>
            <p:nvPr/>
          </p:nvSpPr>
          <p:spPr>
            <a:xfrm>
              <a:off x="14689818" y="3167356"/>
              <a:ext cx="3810" cy="6350"/>
            </a:xfrm>
            <a:custGeom>
              <a:avLst/>
              <a:gdLst/>
              <a:ahLst/>
              <a:cxnLst/>
              <a:rect l="l" t="t" r="r" b="b"/>
              <a:pathLst>
                <a:path w="3809" h="6350">
                  <a:moveTo>
                    <a:pt x="716" y="5793"/>
                  </a:moveTo>
                  <a:lnTo>
                    <a:pt x="0" y="0"/>
                  </a:lnTo>
                  <a:lnTo>
                    <a:pt x="3225" y="418"/>
                  </a:lnTo>
                  <a:lnTo>
                    <a:pt x="2986" y="1134"/>
                  </a:lnTo>
                  <a:lnTo>
                    <a:pt x="2628" y="3942"/>
                  </a:lnTo>
                  <a:lnTo>
                    <a:pt x="2508" y="4121"/>
                  </a:lnTo>
                  <a:lnTo>
                    <a:pt x="716" y="5793"/>
                  </a:lnTo>
                  <a:close/>
                </a:path>
              </a:pathLst>
            </a:custGeom>
            <a:solidFill>
              <a:srgbClr val="F5CD45"/>
            </a:solidFill>
          </p:spPr>
          <p:txBody>
            <a:bodyPr wrap="square" lIns="0" tIns="0" rIns="0" bIns="0" rtlCol="0"/>
            <a:lstStyle/>
            <a:p>
              <a:endParaRPr/>
            </a:p>
          </p:txBody>
        </p:sp>
      </p:grpSp>
      <p:sp>
        <p:nvSpPr>
          <p:cNvPr id="313" name="object 313"/>
          <p:cNvSpPr/>
          <p:nvPr/>
        </p:nvSpPr>
        <p:spPr>
          <a:xfrm>
            <a:off x="14524367" y="3099993"/>
            <a:ext cx="43180" cy="13335"/>
          </a:xfrm>
          <a:custGeom>
            <a:avLst/>
            <a:gdLst/>
            <a:ahLst/>
            <a:cxnLst/>
            <a:rect l="l" t="t" r="r" b="b"/>
            <a:pathLst>
              <a:path w="43180" h="13335">
                <a:moveTo>
                  <a:pt x="4660" y="5549"/>
                </a:moveTo>
                <a:lnTo>
                  <a:pt x="2921" y="0"/>
                </a:lnTo>
                <a:lnTo>
                  <a:pt x="0" y="4064"/>
                </a:lnTo>
                <a:lnTo>
                  <a:pt x="0" y="5130"/>
                </a:lnTo>
                <a:lnTo>
                  <a:pt x="4660" y="5549"/>
                </a:lnTo>
                <a:close/>
              </a:path>
              <a:path w="43180" h="13335">
                <a:moveTo>
                  <a:pt x="38277" y="2921"/>
                </a:moveTo>
                <a:lnTo>
                  <a:pt x="35064" y="2501"/>
                </a:lnTo>
                <a:lnTo>
                  <a:pt x="35775" y="8293"/>
                </a:lnTo>
                <a:lnTo>
                  <a:pt x="37566" y="6629"/>
                </a:lnTo>
                <a:lnTo>
                  <a:pt x="37680" y="6451"/>
                </a:lnTo>
                <a:lnTo>
                  <a:pt x="38049" y="3644"/>
                </a:lnTo>
                <a:lnTo>
                  <a:pt x="38277" y="2921"/>
                </a:lnTo>
                <a:close/>
              </a:path>
              <a:path w="43180" h="13335">
                <a:moveTo>
                  <a:pt x="42710" y="10325"/>
                </a:moveTo>
                <a:lnTo>
                  <a:pt x="39776" y="10325"/>
                </a:lnTo>
                <a:lnTo>
                  <a:pt x="39776" y="13258"/>
                </a:lnTo>
                <a:lnTo>
                  <a:pt x="42646" y="13258"/>
                </a:lnTo>
                <a:lnTo>
                  <a:pt x="42710" y="10325"/>
                </a:lnTo>
                <a:close/>
              </a:path>
            </a:pathLst>
          </a:custGeom>
          <a:solidFill>
            <a:srgbClr val="F5CD45"/>
          </a:solidFill>
        </p:spPr>
        <p:txBody>
          <a:bodyPr wrap="square" lIns="0" tIns="0" rIns="0" bIns="0" rtlCol="0"/>
          <a:lstStyle/>
          <a:p>
            <a:endParaRPr/>
          </a:p>
        </p:txBody>
      </p:sp>
      <p:grpSp>
        <p:nvGrpSpPr>
          <p:cNvPr id="314" name="object 314"/>
          <p:cNvGrpSpPr/>
          <p:nvPr/>
        </p:nvGrpSpPr>
        <p:grpSpPr>
          <a:xfrm>
            <a:off x="14713410" y="3177330"/>
            <a:ext cx="10795" cy="19685"/>
            <a:chOff x="14713410" y="3177330"/>
            <a:chExt cx="10795" cy="19685"/>
          </a:xfrm>
        </p:grpSpPr>
        <p:sp>
          <p:nvSpPr>
            <p:cNvPr id="315" name="object 315"/>
            <p:cNvSpPr/>
            <p:nvPr/>
          </p:nvSpPr>
          <p:spPr>
            <a:xfrm>
              <a:off x="14713410" y="3177330"/>
              <a:ext cx="5080" cy="5080"/>
            </a:xfrm>
            <a:custGeom>
              <a:avLst/>
              <a:gdLst/>
              <a:ahLst/>
              <a:cxnLst/>
              <a:rect l="l" t="t" r="r" b="b"/>
              <a:pathLst>
                <a:path w="5080" h="5080">
                  <a:moveTo>
                    <a:pt x="3046" y="4479"/>
                  </a:moveTo>
                  <a:lnTo>
                    <a:pt x="2807" y="4419"/>
                  </a:lnTo>
                  <a:lnTo>
                    <a:pt x="0" y="3404"/>
                  </a:lnTo>
                  <a:lnTo>
                    <a:pt x="3942" y="0"/>
                  </a:lnTo>
                  <a:lnTo>
                    <a:pt x="4658" y="716"/>
                  </a:lnTo>
                  <a:lnTo>
                    <a:pt x="5017" y="1134"/>
                  </a:lnTo>
                  <a:lnTo>
                    <a:pt x="3046" y="4479"/>
                  </a:lnTo>
                  <a:close/>
                </a:path>
              </a:pathLst>
            </a:custGeom>
            <a:solidFill>
              <a:srgbClr val="F5C644"/>
            </a:solidFill>
          </p:spPr>
          <p:txBody>
            <a:bodyPr wrap="square" lIns="0" tIns="0" rIns="0" bIns="0" rtlCol="0"/>
            <a:lstStyle/>
            <a:p>
              <a:endParaRPr/>
            </a:p>
          </p:txBody>
        </p:sp>
        <p:sp>
          <p:nvSpPr>
            <p:cNvPr id="316" name="object 316"/>
            <p:cNvSpPr/>
            <p:nvPr/>
          </p:nvSpPr>
          <p:spPr>
            <a:xfrm>
              <a:off x="14721055" y="3193517"/>
              <a:ext cx="3175" cy="3175"/>
            </a:xfrm>
            <a:custGeom>
              <a:avLst/>
              <a:gdLst/>
              <a:ahLst/>
              <a:cxnLst/>
              <a:rect l="l" t="t" r="r" b="b"/>
              <a:pathLst>
                <a:path w="3175" h="3175">
                  <a:moveTo>
                    <a:pt x="2448" y="3105"/>
                  </a:moveTo>
                  <a:lnTo>
                    <a:pt x="657" y="2986"/>
                  </a:lnTo>
                  <a:lnTo>
                    <a:pt x="0" y="0"/>
                  </a:lnTo>
                  <a:lnTo>
                    <a:pt x="2926" y="0"/>
                  </a:lnTo>
                  <a:lnTo>
                    <a:pt x="2448" y="3105"/>
                  </a:lnTo>
                  <a:close/>
                </a:path>
              </a:pathLst>
            </a:custGeom>
            <a:solidFill>
              <a:srgbClr val="F5CD45"/>
            </a:solidFill>
          </p:spPr>
          <p:txBody>
            <a:bodyPr wrap="square" lIns="0" tIns="0" rIns="0" bIns="0" rtlCol="0"/>
            <a:lstStyle/>
            <a:p>
              <a:endParaRPr/>
            </a:p>
          </p:txBody>
        </p:sp>
      </p:grpSp>
      <p:grpSp>
        <p:nvGrpSpPr>
          <p:cNvPr id="317" name="object 317"/>
          <p:cNvGrpSpPr/>
          <p:nvPr/>
        </p:nvGrpSpPr>
        <p:grpSpPr>
          <a:xfrm>
            <a:off x="14542410" y="3095563"/>
            <a:ext cx="184150" cy="95885"/>
            <a:chOff x="14542410" y="3095563"/>
            <a:chExt cx="184150" cy="95885"/>
          </a:xfrm>
        </p:grpSpPr>
        <p:sp>
          <p:nvSpPr>
            <p:cNvPr id="318" name="object 318"/>
            <p:cNvSpPr/>
            <p:nvPr/>
          </p:nvSpPr>
          <p:spPr>
            <a:xfrm>
              <a:off x="14642991" y="3126144"/>
              <a:ext cx="4445" cy="3810"/>
            </a:xfrm>
            <a:custGeom>
              <a:avLst/>
              <a:gdLst/>
              <a:ahLst/>
              <a:cxnLst/>
              <a:rect l="l" t="t" r="r" b="b"/>
              <a:pathLst>
                <a:path w="4444" h="3810">
                  <a:moveTo>
                    <a:pt x="2448" y="3762"/>
                  </a:moveTo>
                  <a:lnTo>
                    <a:pt x="0" y="2926"/>
                  </a:lnTo>
                  <a:lnTo>
                    <a:pt x="0" y="0"/>
                  </a:lnTo>
                  <a:lnTo>
                    <a:pt x="4360" y="2030"/>
                  </a:lnTo>
                  <a:lnTo>
                    <a:pt x="2926" y="3284"/>
                  </a:lnTo>
                  <a:lnTo>
                    <a:pt x="2448" y="3762"/>
                  </a:lnTo>
                  <a:close/>
                </a:path>
              </a:pathLst>
            </a:custGeom>
            <a:solidFill>
              <a:srgbClr val="F5C644"/>
            </a:solidFill>
          </p:spPr>
          <p:txBody>
            <a:bodyPr wrap="square" lIns="0" tIns="0" rIns="0" bIns="0" rtlCol="0"/>
            <a:lstStyle/>
            <a:p>
              <a:endParaRPr/>
            </a:p>
          </p:txBody>
        </p:sp>
        <p:sp>
          <p:nvSpPr>
            <p:cNvPr id="319" name="object 319"/>
            <p:cNvSpPr/>
            <p:nvPr/>
          </p:nvSpPr>
          <p:spPr>
            <a:xfrm>
              <a:off x="14601719" y="3114676"/>
              <a:ext cx="4445" cy="3810"/>
            </a:xfrm>
            <a:custGeom>
              <a:avLst/>
              <a:gdLst/>
              <a:ahLst/>
              <a:cxnLst/>
              <a:rect l="l" t="t" r="r" b="b"/>
              <a:pathLst>
                <a:path w="4444" h="3810">
                  <a:moveTo>
                    <a:pt x="4001" y="3404"/>
                  </a:moveTo>
                  <a:lnTo>
                    <a:pt x="119" y="1194"/>
                  </a:lnTo>
                  <a:lnTo>
                    <a:pt x="0" y="0"/>
                  </a:lnTo>
                  <a:lnTo>
                    <a:pt x="4419" y="1493"/>
                  </a:lnTo>
                  <a:lnTo>
                    <a:pt x="4001" y="3404"/>
                  </a:lnTo>
                  <a:close/>
                </a:path>
              </a:pathLst>
            </a:custGeom>
            <a:solidFill>
              <a:srgbClr val="F5CD45"/>
            </a:solidFill>
          </p:spPr>
          <p:txBody>
            <a:bodyPr wrap="square" lIns="0" tIns="0" rIns="0" bIns="0" rtlCol="0"/>
            <a:lstStyle/>
            <a:p>
              <a:endParaRPr/>
            </a:p>
          </p:txBody>
        </p:sp>
        <p:sp>
          <p:nvSpPr>
            <p:cNvPr id="320" name="object 320"/>
            <p:cNvSpPr/>
            <p:nvPr/>
          </p:nvSpPr>
          <p:spPr>
            <a:xfrm>
              <a:off x="14669325" y="3134156"/>
              <a:ext cx="37465" cy="29845"/>
            </a:xfrm>
            <a:custGeom>
              <a:avLst/>
              <a:gdLst/>
              <a:ahLst/>
              <a:cxnLst/>
              <a:rect l="l" t="t" r="r" b="b"/>
              <a:pathLst>
                <a:path w="37465" h="29844">
                  <a:moveTo>
                    <a:pt x="3822" y="1193"/>
                  </a:moveTo>
                  <a:lnTo>
                    <a:pt x="3162" y="1435"/>
                  </a:lnTo>
                  <a:lnTo>
                    <a:pt x="1371" y="0"/>
                  </a:lnTo>
                  <a:lnTo>
                    <a:pt x="0" y="1371"/>
                  </a:lnTo>
                  <a:lnTo>
                    <a:pt x="2921" y="4292"/>
                  </a:lnTo>
                  <a:lnTo>
                    <a:pt x="3822" y="1193"/>
                  </a:lnTo>
                  <a:close/>
                </a:path>
                <a:path w="37465" h="29844">
                  <a:moveTo>
                    <a:pt x="37033" y="27051"/>
                  </a:moveTo>
                  <a:lnTo>
                    <a:pt x="36195" y="26212"/>
                  </a:lnTo>
                  <a:lnTo>
                    <a:pt x="35953" y="25920"/>
                  </a:lnTo>
                  <a:lnTo>
                    <a:pt x="33566" y="26758"/>
                  </a:lnTo>
                  <a:lnTo>
                    <a:pt x="33274" y="27292"/>
                  </a:lnTo>
                  <a:lnTo>
                    <a:pt x="34582" y="29806"/>
                  </a:lnTo>
                  <a:lnTo>
                    <a:pt x="37033" y="27051"/>
                  </a:lnTo>
                  <a:close/>
                </a:path>
              </a:pathLst>
            </a:custGeom>
            <a:solidFill>
              <a:srgbClr val="F5C644"/>
            </a:solidFill>
          </p:spPr>
          <p:txBody>
            <a:bodyPr wrap="square" lIns="0" tIns="0" rIns="0" bIns="0" rtlCol="0"/>
            <a:lstStyle/>
            <a:p>
              <a:endParaRPr/>
            </a:p>
          </p:txBody>
        </p:sp>
        <p:sp>
          <p:nvSpPr>
            <p:cNvPr id="321" name="object 321"/>
            <p:cNvSpPr/>
            <p:nvPr/>
          </p:nvSpPr>
          <p:spPr>
            <a:xfrm>
              <a:off x="14682949" y="3161383"/>
              <a:ext cx="4445" cy="4445"/>
            </a:xfrm>
            <a:custGeom>
              <a:avLst/>
              <a:gdLst/>
              <a:ahLst/>
              <a:cxnLst/>
              <a:rect l="l" t="t" r="r" b="b"/>
              <a:pathLst>
                <a:path w="4444" h="4444">
                  <a:moveTo>
                    <a:pt x="2747" y="4001"/>
                  </a:moveTo>
                  <a:lnTo>
                    <a:pt x="1254" y="2687"/>
                  </a:lnTo>
                  <a:lnTo>
                    <a:pt x="0" y="1612"/>
                  </a:lnTo>
                  <a:lnTo>
                    <a:pt x="3583" y="0"/>
                  </a:lnTo>
                  <a:lnTo>
                    <a:pt x="4180" y="477"/>
                  </a:lnTo>
                  <a:lnTo>
                    <a:pt x="2747" y="4001"/>
                  </a:lnTo>
                  <a:close/>
                </a:path>
              </a:pathLst>
            </a:custGeom>
            <a:solidFill>
              <a:srgbClr val="F5CD45"/>
            </a:solidFill>
          </p:spPr>
          <p:txBody>
            <a:bodyPr wrap="square" lIns="0" tIns="0" rIns="0" bIns="0" rtlCol="0"/>
            <a:lstStyle/>
            <a:p>
              <a:endParaRPr/>
            </a:p>
          </p:txBody>
        </p:sp>
        <p:sp>
          <p:nvSpPr>
            <p:cNvPr id="322" name="object 322"/>
            <p:cNvSpPr/>
            <p:nvPr/>
          </p:nvSpPr>
          <p:spPr>
            <a:xfrm>
              <a:off x="14704451" y="3168312"/>
              <a:ext cx="3175" cy="8255"/>
            </a:xfrm>
            <a:custGeom>
              <a:avLst/>
              <a:gdLst/>
              <a:ahLst/>
              <a:cxnLst/>
              <a:rect l="l" t="t" r="r" b="b"/>
              <a:pathLst>
                <a:path w="3175" h="8255">
                  <a:moveTo>
                    <a:pt x="2687" y="7943"/>
                  </a:moveTo>
                  <a:lnTo>
                    <a:pt x="0" y="4778"/>
                  </a:lnTo>
                  <a:lnTo>
                    <a:pt x="597" y="4001"/>
                  </a:lnTo>
                  <a:lnTo>
                    <a:pt x="716" y="3822"/>
                  </a:lnTo>
                  <a:lnTo>
                    <a:pt x="1911" y="3822"/>
                  </a:lnTo>
                  <a:lnTo>
                    <a:pt x="1851" y="3523"/>
                  </a:lnTo>
                  <a:lnTo>
                    <a:pt x="1851" y="3105"/>
                  </a:lnTo>
                  <a:lnTo>
                    <a:pt x="179" y="358"/>
                  </a:lnTo>
                  <a:lnTo>
                    <a:pt x="358" y="179"/>
                  </a:lnTo>
                  <a:lnTo>
                    <a:pt x="955" y="238"/>
                  </a:lnTo>
                  <a:lnTo>
                    <a:pt x="2389" y="0"/>
                  </a:lnTo>
                  <a:lnTo>
                    <a:pt x="2568" y="179"/>
                  </a:lnTo>
                  <a:lnTo>
                    <a:pt x="2508" y="3882"/>
                  </a:lnTo>
                  <a:lnTo>
                    <a:pt x="2568" y="4957"/>
                  </a:lnTo>
                  <a:lnTo>
                    <a:pt x="2687" y="7943"/>
                  </a:lnTo>
                  <a:close/>
                </a:path>
              </a:pathLst>
            </a:custGeom>
            <a:solidFill>
              <a:srgbClr val="F5C644"/>
            </a:solidFill>
          </p:spPr>
          <p:txBody>
            <a:bodyPr wrap="square" lIns="0" tIns="0" rIns="0" bIns="0" rtlCol="0"/>
            <a:lstStyle/>
            <a:p>
              <a:endParaRPr/>
            </a:p>
          </p:txBody>
        </p:sp>
        <p:sp>
          <p:nvSpPr>
            <p:cNvPr id="323" name="object 323"/>
            <p:cNvSpPr/>
            <p:nvPr/>
          </p:nvSpPr>
          <p:spPr>
            <a:xfrm>
              <a:off x="14709886" y="3183064"/>
              <a:ext cx="3175" cy="5715"/>
            </a:xfrm>
            <a:custGeom>
              <a:avLst/>
              <a:gdLst/>
              <a:ahLst/>
              <a:cxnLst/>
              <a:rect l="l" t="t" r="r" b="b"/>
              <a:pathLst>
                <a:path w="3175" h="5714">
                  <a:moveTo>
                    <a:pt x="2030" y="5136"/>
                  </a:moveTo>
                  <a:lnTo>
                    <a:pt x="836" y="3822"/>
                  </a:lnTo>
                  <a:lnTo>
                    <a:pt x="0" y="2866"/>
                  </a:lnTo>
                  <a:lnTo>
                    <a:pt x="1911" y="0"/>
                  </a:lnTo>
                  <a:lnTo>
                    <a:pt x="3046" y="895"/>
                  </a:lnTo>
                  <a:lnTo>
                    <a:pt x="2030" y="5136"/>
                  </a:lnTo>
                  <a:close/>
                </a:path>
              </a:pathLst>
            </a:custGeom>
            <a:solidFill>
              <a:srgbClr val="F5CD45"/>
            </a:solidFill>
          </p:spPr>
          <p:txBody>
            <a:bodyPr wrap="square" lIns="0" tIns="0" rIns="0" bIns="0" rtlCol="0"/>
            <a:lstStyle/>
            <a:p>
              <a:endParaRPr/>
            </a:p>
          </p:txBody>
        </p:sp>
        <p:sp>
          <p:nvSpPr>
            <p:cNvPr id="324" name="object 324"/>
            <p:cNvSpPr/>
            <p:nvPr/>
          </p:nvSpPr>
          <p:spPr>
            <a:xfrm>
              <a:off x="14634146" y="3126980"/>
              <a:ext cx="50165" cy="18415"/>
            </a:xfrm>
            <a:custGeom>
              <a:avLst/>
              <a:gdLst/>
              <a:ahLst/>
              <a:cxnLst/>
              <a:rect l="l" t="t" r="r" b="b"/>
              <a:pathLst>
                <a:path w="50165" h="18414">
                  <a:moveTo>
                    <a:pt x="2921" y="241"/>
                  </a:moveTo>
                  <a:lnTo>
                    <a:pt x="1549" y="0"/>
                  </a:lnTo>
                  <a:lnTo>
                    <a:pt x="419" y="190"/>
                  </a:lnTo>
                  <a:lnTo>
                    <a:pt x="0" y="1676"/>
                  </a:lnTo>
                  <a:lnTo>
                    <a:pt x="1371" y="1917"/>
                  </a:lnTo>
                  <a:lnTo>
                    <a:pt x="2501" y="1739"/>
                  </a:lnTo>
                  <a:lnTo>
                    <a:pt x="2921" y="241"/>
                  </a:lnTo>
                  <a:close/>
                </a:path>
                <a:path w="50165" h="18414">
                  <a:moveTo>
                    <a:pt x="13195" y="4660"/>
                  </a:moveTo>
                  <a:lnTo>
                    <a:pt x="12547" y="2870"/>
                  </a:lnTo>
                  <a:lnTo>
                    <a:pt x="11404" y="2692"/>
                  </a:lnTo>
                  <a:lnTo>
                    <a:pt x="10274" y="4305"/>
                  </a:lnTo>
                  <a:lnTo>
                    <a:pt x="13195" y="4660"/>
                  </a:lnTo>
                  <a:close/>
                </a:path>
                <a:path w="50165" h="18414">
                  <a:moveTo>
                    <a:pt x="50050" y="15709"/>
                  </a:moveTo>
                  <a:lnTo>
                    <a:pt x="48552" y="15709"/>
                  </a:lnTo>
                  <a:lnTo>
                    <a:pt x="48552" y="17919"/>
                  </a:lnTo>
                  <a:lnTo>
                    <a:pt x="50050" y="17919"/>
                  </a:lnTo>
                  <a:lnTo>
                    <a:pt x="50050" y="15709"/>
                  </a:lnTo>
                  <a:close/>
                </a:path>
              </a:pathLst>
            </a:custGeom>
            <a:solidFill>
              <a:srgbClr val="F5C644"/>
            </a:solidFill>
          </p:spPr>
          <p:txBody>
            <a:bodyPr wrap="square" lIns="0" tIns="0" rIns="0" bIns="0" rtlCol="0"/>
            <a:lstStyle/>
            <a:p>
              <a:endParaRPr/>
            </a:p>
          </p:txBody>
        </p:sp>
        <p:sp>
          <p:nvSpPr>
            <p:cNvPr id="325" name="object 325"/>
            <p:cNvSpPr/>
            <p:nvPr/>
          </p:nvSpPr>
          <p:spPr>
            <a:xfrm>
              <a:off x="14607451" y="3124720"/>
              <a:ext cx="57785" cy="25400"/>
            </a:xfrm>
            <a:custGeom>
              <a:avLst/>
              <a:gdLst/>
              <a:ahLst/>
              <a:cxnLst/>
              <a:rect l="l" t="t" r="r" b="b"/>
              <a:pathLst>
                <a:path w="57784" h="25400">
                  <a:moveTo>
                    <a:pt x="3517" y="1485"/>
                  </a:moveTo>
                  <a:lnTo>
                    <a:pt x="3098" y="1066"/>
                  </a:lnTo>
                  <a:lnTo>
                    <a:pt x="2032" y="0"/>
                  </a:lnTo>
                  <a:lnTo>
                    <a:pt x="0" y="3276"/>
                  </a:lnTo>
                  <a:lnTo>
                    <a:pt x="2501" y="3276"/>
                  </a:lnTo>
                  <a:lnTo>
                    <a:pt x="3517" y="1485"/>
                  </a:lnTo>
                  <a:close/>
                </a:path>
                <a:path w="57784" h="25400">
                  <a:moveTo>
                    <a:pt x="57213" y="23533"/>
                  </a:moveTo>
                  <a:lnTo>
                    <a:pt x="53924" y="21501"/>
                  </a:lnTo>
                  <a:lnTo>
                    <a:pt x="53924" y="24003"/>
                  </a:lnTo>
                  <a:lnTo>
                    <a:pt x="55727" y="25019"/>
                  </a:lnTo>
                  <a:lnTo>
                    <a:pt x="56146" y="24599"/>
                  </a:lnTo>
                  <a:lnTo>
                    <a:pt x="57213" y="23533"/>
                  </a:lnTo>
                  <a:close/>
                </a:path>
              </a:pathLst>
            </a:custGeom>
            <a:solidFill>
              <a:srgbClr val="F5CD45"/>
            </a:solidFill>
          </p:spPr>
          <p:txBody>
            <a:bodyPr wrap="square" lIns="0" tIns="0" rIns="0" bIns="0" rtlCol="0"/>
            <a:lstStyle/>
            <a:p>
              <a:endParaRPr/>
            </a:p>
          </p:txBody>
        </p:sp>
        <p:sp>
          <p:nvSpPr>
            <p:cNvPr id="326" name="object 326"/>
            <p:cNvSpPr/>
            <p:nvPr/>
          </p:nvSpPr>
          <p:spPr>
            <a:xfrm>
              <a:off x="14684920" y="3149139"/>
              <a:ext cx="3810" cy="3810"/>
            </a:xfrm>
            <a:custGeom>
              <a:avLst/>
              <a:gdLst/>
              <a:ahLst/>
              <a:cxnLst/>
              <a:rect l="l" t="t" r="r" b="b"/>
              <a:pathLst>
                <a:path w="3809" h="3810">
                  <a:moveTo>
                    <a:pt x="1791" y="3523"/>
                  </a:moveTo>
                  <a:lnTo>
                    <a:pt x="0" y="2508"/>
                  </a:lnTo>
                  <a:lnTo>
                    <a:pt x="0" y="0"/>
                  </a:lnTo>
                  <a:lnTo>
                    <a:pt x="3285" y="2030"/>
                  </a:lnTo>
                  <a:lnTo>
                    <a:pt x="2209" y="3105"/>
                  </a:lnTo>
                  <a:lnTo>
                    <a:pt x="1791" y="3523"/>
                  </a:lnTo>
                  <a:close/>
                </a:path>
              </a:pathLst>
            </a:custGeom>
            <a:solidFill>
              <a:srgbClr val="F5C644"/>
            </a:solidFill>
          </p:spPr>
          <p:txBody>
            <a:bodyPr wrap="square" lIns="0" tIns="0" rIns="0" bIns="0" rtlCol="0"/>
            <a:lstStyle/>
            <a:p>
              <a:endParaRPr/>
            </a:p>
          </p:txBody>
        </p:sp>
        <p:sp>
          <p:nvSpPr>
            <p:cNvPr id="327" name="object 327"/>
            <p:cNvSpPr/>
            <p:nvPr/>
          </p:nvSpPr>
          <p:spPr>
            <a:xfrm>
              <a:off x="14572272" y="3108591"/>
              <a:ext cx="40640" cy="8890"/>
            </a:xfrm>
            <a:custGeom>
              <a:avLst/>
              <a:gdLst/>
              <a:ahLst/>
              <a:cxnLst/>
              <a:rect l="l" t="t" r="r" b="b"/>
              <a:pathLst>
                <a:path w="40640" h="8889">
                  <a:moveTo>
                    <a:pt x="2921" y="241"/>
                  </a:moveTo>
                  <a:lnTo>
                    <a:pt x="1549" y="0"/>
                  </a:lnTo>
                  <a:lnTo>
                    <a:pt x="419" y="177"/>
                  </a:lnTo>
                  <a:lnTo>
                    <a:pt x="0" y="1676"/>
                  </a:lnTo>
                  <a:lnTo>
                    <a:pt x="1371" y="1905"/>
                  </a:lnTo>
                  <a:lnTo>
                    <a:pt x="2501" y="1727"/>
                  </a:lnTo>
                  <a:lnTo>
                    <a:pt x="2921" y="241"/>
                  </a:lnTo>
                  <a:close/>
                </a:path>
                <a:path w="40640" h="8889">
                  <a:moveTo>
                    <a:pt x="20599" y="5372"/>
                  </a:moveTo>
                  <a:lnTo>
                    <a:pt x="18389" y="5372"/>
                  </a:lnTo>
                  <a:lnTo>
                    <a:pt x="18389" y="6870"/>
                  </a:lnTo>
                  <a:lnTo>
                    <a:pt x="20599" y="6870"/>
                  </a:lnTo>
                  <a:lnTo>
                    <a:pt x="20599" y="5372"/>
                  </a:lnTo>
                  <a:close/>
                </a:path>
                <a:path w="40640" h="8889">
                  <a:moveTo>
                    <a:pt x="40068" y="7289"/>
                  </a:moveTo>
                  <a:lnTo>
                    <a:pt x="36791" y="5257"/>
                  </a:lnTo>
                  <a:lnTo>
                    <a:pt x="36791" y="7759"/>
                  </a:lnTo>
                  <a:lnTo>
                    <a:pt x="38582" y="8775"/>
                  </a:lnTo>
                  <a:lnTo>
                    <a:pt x="39001" y="8356"/>
                  </a:lnTo>
                  <a:lnTo>
                    <a:pt x="40068" y="7289"/>
                  </a:lnTo>
                  <a:close/>
                </a:path>
              </a:pathLst>
            </a:custGeom>
            <a:solidFill>
              <a:srgbClr val="F5CD45"/>
            </a:solidFill>
          </p:spPr>
          <p:txBody>
            <a:bodyPr wrap="square" lIns="0" tIns="0" rIns="0" bIns="0" rtlCol="0"/>
            <a:lstStyle/>
            <a:p>
              <a:endParaRPr/>
            </a:p>
          </p:txBody>
        </p:sp>
        <p:sp>
          <p:nvSpPr>
            <p:cNvPr id="328" name="object 328"/>
            <p:cNvSpPr/>
            <p:nvPr/>
          </p:nvSpPr>
          <p:spPr>
            <a:xfrm>
              <a:off x="14723265" y="3189694"/>
              <a:ext cx="3175" cy="1905"/>
            </a:xfrm>
            <a:custGeom>
              <a:avLst/>
              <a:gdLst/>
              <a:ahLst/>
              <a:cxnLst/>
              <a:rect l="l" t="t" r="r" b="b"/>
              <a:pathLst>
                <a:path w="3175" h="1905">
                  <a:moveTo>
                    <a:pt x="2926" y="1612"/>
                  </a:moveTo>
                  <a:lnTo>
                    <a:pt x="0" y="1612"/>
                  </a:lnTo>
                  <a:lnTo>
                    <a:pt x="0" y="179"/>
                  </a:lnTo>
                  <a:lnTo>
                    <a:pt x="179" y="0"/>
                  </a:lnTo>
                  <a:lnTo>
                    <a:pt x="2807" y="776"/>
                  </a:lnTo>
                  <a:lnTo>
                    <a:pt x="2926" y="1612"/>
                  </a:lnTo>
                  <a:close/>
                </a:path>
              </a:pathLst>
            </a:custGeom>
            <a:solidFill>
              <a:srgbClr val="F5C644"/>
            </a:solidFill>
          </p:spPr>
          <p:txBody>
            <a:bodyPr wrap="square" lIns="0" tIns="0" rIns="0" bIns="0" rtlCol="0"/>
            <a:lstStyle/>
            <a:p>
              <a:endParaRPr/>
            </a:p>
          </p:txBody>
        </p:sp>
        <p:sp>
          <p:nvSpPr>
            <p:cNvPr id="329" name="object 329"/>
            <p:cNvSpPr/>
            <p:nvPr/>
          </p:nvSpPr>
          <p:spPr>
            <a:xfrm>
              <a:off x="14542410" y="3096280"/>
              <a:ext cx="1905" cy="4445"/>
            </a:xfrm>
            <a:custGeom>
              <a:avLst/>
              <a:gdLst/>
              <a:ahLst/>
              <a:cxnLst/>
              <a:rect l="l" t="t" r="r" b="b"/>
              <a:pathLst>
                <a:path w="1905" h="4444">
                  <a:moveTo>
                    <a:pt x="1433" y="3822"/>
                  </a:moveTo>
                  <a:lnTo>
                    <a:pt x="0" y="418"/>
                  </a:lnTo>
                  <a:lnTo>
                    <a:pt x="358" y="0"/>
                  </a:lnTo>
                  <a:lnTo>
                    <a:pt x="1851" y="0"/>
                  </a:lnTo>
                  <a:lnTo>
                    <a:pt x="1851" y="2926"/>
                  </a:lnTo>
                  <a:lnTo>
                    <a:pt x="1433" y="3822"/>
                  </a:lnTo>
                  <a:close/>
                </a:path>
              </a:pathLst>
            </a:custGeom>
            <a:solidFill>
              <a:srgbClr val="F5CD45"/>
            </a:solidFill>
          </p:spPr>
          <p:txBody>
            <a:bodyPr wrap="square" lIns="0" tIns="0" rIns="0" bIns="0" rtlCol="0"/>
            <a:lstStyle/>
            <a:p>
              <a:endParaRPr/>
            </a:p>
          </p:txBody>
        </p:sp>
        <p:sp>
          <p:nvSpPr>
            <p:cNvPr id="330" name="object 330"/>
            <p:cNvSpPr/>
            <p:nvPr/>
          </p:nvSpPr>
          <p:spPr>
            <a:xfrm>
              <a:off x="14575676" y="3095573"/>
              <a:ext cx="14604" cy="8890"/>
            </a:xfrm>
            <a:custGeom>
              <a:avLst/>
              <a:gdLst/>
              <a:ahLst/>
              <a:cxnLst/>
              <a:rect l="l" t="t" r="r" b="b"/>
              <a:pathLst>
                <a:path w="14605" h="8889">
                  <a:moveTo>
                    <a:pt x="2451" y="2209"/>
                  </a:moveTo>
                  <a:lnTo>
                    <a:pt x="241" y="0"/>
                  </a:lnTo>
                  <a:lnTo>
                    <a:pt x="0" y="1371"/>
                  </a:lnTo>
                  <a:lnTo>
                    <a:pt x="1130" y="2451"/>
                  </a:lnTo>
                  <a:lnTo>
                    <a:pt x="2451" y="2209"/>
                  </a:lnTo>
                  <a:close/>
                </a:path>
                <a:path w="14605" h="8889">
                  <a:moveTo>
                    <a:pt x="14211" y="6680"/>
                  </a:moveTo>
                  <a:lnTo>
                    <a:pt x="12001" y="7048"/>
                  </a:lnTo>
                  <a:lnTo>
                    <a:pt x="12661" y="7823"/>
                  </a:lnTo>
                  <a:lnTo>
                    <a:pt x="13131" y="8356"/>
                  </a:lnTo>
                  <a:lnTo>
                    <a:pt x="14211" y="8115"/>
                  </a:lnTo>
                  <a:lnTo>
                    <a:pt x="14211" y="6680"/>
                  </a:lnTo>
                  <a:close/>
                </a:path>
              </a:pathLst>
            </a:custGeom>
            <a:solidFill>
              <a:srgbClr val="F5C644"/>
            </a:solidFill>
          </p:spPr>
          <p:txBody>
            <a:bodyPr wrap="square" lIns="0" tIns="0" rIns="0" bIns="0" rtlCol="0"/>
            <a:lstStyle/>
            <a:p>
              <a:endParaRPr/>
            </a:p>
          </p:txBody>
        </p:sp>
        <p:sp>
          <p:nvSpPr>
            <p:cNvPr id="331" name="object 331"/>
            <p:cNvSpPr/>
            <p:nvPr/>
          </p:nvSpPr>
          <p:spPr>
            <a:xfrm>
              <a:off x="14586902" y="3109607"/>
              <a:ext cx="43815" cy="20955"/>
            </a:xfrm>
            <a:custGeom>
              <a:avLst/>
              <a:gdLst/>
              <a:ahLst/>
              <a:cxnLst/>
              <a:rect l="l" t="t" r="r" b="b"/>
              <a:pathLst>
                <a:path w="43815" h="20955">
                  <a:moveTo>
                    <a:pt x="2273" y="711"/>
                  </a:moveTo>
                  <a:lnTo>
                    <a:pt x="63" y="0"/>
                  </a:lnTo>
                  <a:lnTo>
                    <a:pt x="0" y="2032"/>
                  </a:lnTo>
                  <a:lnTo>
                    <a:pt x="1485" y="2921"/>
                  </a:lnTo>
                  <a:lnTo>
                    <a:pt x="2273" y="711"/>
                  </a:lnTo>
                  <a:close/>
                </a:path>
                <a:path w="43815" h="20955">
                  <a:moveTo>
                    <a:pt x="43535" y="19177"/>
                  </a:moveTo>
                  <a:lnTo>
                    <a:pt x="42519" y="18935"/>
                  </a:lnTo>
                  <a:lnTo>
                    <a:pt x="41567" y="19532"/>
                  </a:lnTo>
                  <a:lnTo>
                    <a:pt x="41325" y="20599"/>
                  </a:lnTo>
                  <a:lnTo>
                    <a:pt x="43535" y="20599"/>
                  </a:lnTo>
                  <a:lnTo>
                    <a:pt x="43535" y="19177"/>
                  </a:lnTo>
                  <a:close/>
                </a:path>
              </a:pathLst>
            </a:custGeom>
            <a:solidFill>
              <a:srgbClr val="F5CD45"/>
            </a:solidFill>
          </p:spPr>
          <p:txBody>
            <a:bodyPr wrap="square" lIns="0" tIns="0" rIns="0" bIns="0" rtlCol="0"/>
            <a:lstStyle/>
            <a:p>
              <a:endParaRPr/>
            </a:p>
          </p:txBody>
        </p:sp>
      </p:grpSp>
      <p:sp>
        <p:nvSpPr>
          <p:cNvPr id="332" name="object 332"/>
          <p:cNvSpPr/>
          <p:nvPr/>
        </p:nvSpPr>
        <p:spPr>
          <a:xfrm>
            <a:off x="14281340" y="3076510"/>
            <a:ext cx="7620" cy="7620"/>
          </a:xfrm>
          <a:custGeom>
            <a:avLst/>
            <a:gdLst/>
            <a:ahLst/>
            <a:cxnLst/>
            <a:rect l="l" t="t" r="r" b="b"/>
            <a:pathLst>
              <a:path w="7619" h="7619">
                <a:moveTo>
                  <a:pt x="1493" y="7286"/>
                </a:moveTo>
                <a:lnTo>
                  <a:pt x="1493" y="5076"/>
                </a:lnTo>
                <a:lnTo>
                  <a:pt x="0" y="4718"/>
                </a:lnTo>
                <a:lnTo>
                  <a:pt x="1254" y="4300"/>
                </a:lnTo>
                <a:lnTo>
                  <a:pt x="1373" y="0"/>
                </a:lnTo>
                <a:lnTo>
                  <a:pt x="2926" y="1373"/>
                </a:lnTo>
                <a:lnTo>
                  <a:pt x="3105" y="2687"/>
                </a:lnTo>
                <a:lnTo>
                  <a:pt x="5017" y="4598"/>
                </a:lnTo>
                <a:lnTo>
                  <a:pt x="7047" y="3523"/>
                </a:lnTo>
                <a:lnTo>
                  <a:pt x="6629" y="5793"/>
                </a:lnTo>
                <a:lnTo>
                  <a:pt x="3344" y="4180"/>
                </a:lnTo>
                <a:lnTo>
                  <a:pt x="4180" y="6271"/>
                </a:lnTo>
                <a:lnTo>
                  <a:pt x="1493" y="7286"/>
                </a:lnTo>
                <a:close/>
              </a:path>
            </a:pathLst>
          </a:custGeom>
          <a:solidFill>
            <a:srgbClr val="F2B940"/>
          </a:solidFill>
        </p:spPr>
        <p:txBody>
          <a:bodyPr wrap="square" lIns="0" tIns="0" rIns="0" bIns="0" rtlCol="0"/>
          <a:lstStyle/>
          <a:p>
            <a:endParaRPr/>
          </a:p>
        </p:txBody>
      </p:sp>
      <p:sp>
        <p:nvSpPr>
          <p:cNvPr id="333" name="object 333"/>
          <p:cNvSpPr/>
          <p:nvPr/>
        </p:nvSpPr>
        <p:spPr>
          <a:xfrm>
            <a:off x="14245197" y="3135286"/>
            <a:ext cx="29845" cy="20955"/>
          </a:xfrm>
          <a:custGeom>
            <a:avLst/>
            <a:gdLst/>
            <a:ahLst/>
            <a:cxnLst/>
            <a:rect l="l" t="t" r="r" b="b"/>
            <a:pathLst>
              <a:path w="29844" h="20955">
                <a:moveTo>
                  <a:pt x="4546" y="20307"/>
                </a:moveTo>
                <a:lnTo>
                  <a:pt x="2933" y="18453"/>
                </a:lnTo>
                <a:lnTo>
                  <a:pt x="2514" y="17983"/>
                </a:lnTo>
                <a:lnTo>
                  <a:pt x="0" y="17678"/>
                </a:lnTo>
                <a:lnTo>
                  <a:pt x="0" y="20370"/>
                </a:lnTo>
                <a:lnTo>
                  <a:pt x="4546" y="20307"/>
                </a:lnTo>
                <a:close/>
              </a:path>
              <a:path w="29844" h="20955">
                <a:moveTo>
                  <a:pt x="13258" y="7404"/>
                </a:moveTo>
                <a:lnTo>
                  <a:pt x="12369" y="4305"/>
                </a:lnTo>
                <a:lnTo>
                  <a:pt x="9436" y="7175"/>
                </a:lnTo>
                <a:lnTo>
                  <a:pt x="10337" y="8128"/>
                </a:lnTo>
                <a:lnTo>
                  <a:pt x="10807" y="8661"/>
                </a:lnTo>
                <a:lnTo>
                  <a:pt x="12547" y="7226"/>
                </a:lnTo>
                <a:lnTo>
                  <a:pt x="13258" y="7404"/>
                </a:lnTo>
                <a:close/>
              </a:path>
              <a:path w="29844" h="20955">
                <a:moveTo>
                  <a:pt x="29451" y="1549"/>
                </a:moveTo>
                <a:lnTo>
                  <a:pt x="26885" y="2565"/>
                </a:lnTo>
                <a:lnTo>
                  <a:pt x="26339" y="241"/>
                </a:lnTo>
                <a:lnTo>
                  <a:pt x="25742" y="0"/>
                </a:lnTo>
                <a:lnTo>
                  <a:pt x="23469" y="723"/>
                </a:lnTo>
                <a:lnTo>
                  <a:pt x="22821" y="1193"/>
                </a:lnTo>
                <a:lnTo>
                  <a:pt x="24130" y="2806"/>
                </a:lnTo>
                <a:lnTo>
                  <a:pt x="28676" y="3708"/>
                </a:lnTo>
                <a:lnTo>
                  <a:pt x="29451" y="1549"/>
                </a:lnTo>
                <a:close/>
              </a:path>
            </a:pathLst>
          </a:custGeom>
          <a:solidFill>
            <a:srgbClr val="F5C644"/>
          </a:solidFill>
        </p:spPr>
        <p:txBody>
          <a:bodyPr wrap="square" lIns="0" tIns="0" rIns="0" bIns="0" rtlCol="0"/>
          <a:lstStyle/>
          <a:p>
            <a:endParaRPr/>
          </a:p>
        </p:txBody>
      </p:sp>
      <p:grpSp>
        <p:nvGrpSpPr>
          <p:cNvPr id="334" name="object 334"/>
          <p:cNvGrpSpPr/>
          <p:nvPr/>
        </p:nvGrpSpPr>
        <p:grpSpPr>
          <a:xfrm>
            <a:off x="14242995" y="3079534"/>
            <a:ext cx="201930" cy="72390"/>
            <a:chOff x="14242995" y="3079534"/>
            <a:chExt cx="201930" cy="72390"/>
          </a:xfrm>
        </p:grpSpPr>
        <p:sp>
          <p:nvSpPr>
            <p:cNvPr id="335" name="object 335"/>
            <p:cNvSpPr/>
            <p:nvPr/>
          </p:nvSpPr>
          <p:spPr>
            <a:xfrm>
              <a:off x="14251826" y="3082251"/>
              <a:ext cx="74295" cy="66675"/>
            </a:xfrm>
            <a:custGeom>
              <a:avLst/>
              <a:gdLst/>
              <a:ahLst/>
              <a:cxnLst/>
              <a:rect l="l" t="t" r="r" b="b"/>
              <a:pathLst>
                <a:path w="74294" h="66675">
                  <a:moveTo>
                    <a:pt x="2933" y="63423"/>
                  </a:moveTo>
                  <a:lnTo>
                    <a:pt x="2159" y="62826"/>
                  </a:lnTo>
                  <a:lnTo>
                    <a:pt x="241" y="64681"/>
                  </a:lnTo>
                  <a:lnTo>
                    <a:pt x="0" y="65633"/>
                  </a:lnTo>
                  <a:lnTo>
                    <a:pt x="2273" y="66052"/>
                  </a:lnTo>
                  <a:lnTo>
                    <a:pt x="2159" y="65278"/>
                  </a:lnTo>
                  <a:lnTo>
                    <a:pt x="2933" y="63423"/>
                  </a:lnTo>
                  <a:close/>
                </a:path>
                <a:path w="74294" h="66675">
                  <a:moveTo>
                    <a:pt x="5918" y="54584"/>
                  </a:moveTo>
                  <a:lnTo>
                    <a:pt x="4483" y="54584"/>
                  </a:lnTo>
                  <a:lnTo>
                    <a:pt x="4305" y="55968"/>
                  </a:lnTo>
                  <a:lnTo>
                    <a:pt x="4419" y="56743"/>
                  </a:lnTo>
                  <a:lnTo>
                    <a:pt x="5562" y="57518"/>
                  </a:lnTo>
                  <a:lnTo>
                    <a:pt x="5918" y="54584"/>
                  </a:lnTo>
                  <a:close/>
                </a:path>
                <a:path w="74294" h="66675">
                  <a:moveTo>
                    <a:pt x="43065" y="22580"/>
                  </a:moveTo>
                  <a:lnTo>
                    <a:pt x="39776" y="20548"/>
                  </a:lnTo>
                  <a:lnTo>
                    <a:pt x="39776" y="23050"/>
                  </a:lnTo>
                  <a:lnTo>
                    <a:pt x="41097" y="23812"/>
                  </a:lnTo>
                  <a:lnTo>
                    <a:pt x="40259" y="25209"/>
                  </a:lnTo>
                  <a:lnTo>
                    <a:pt x="40563" y="27292"/>
                  </a:lnTo>
                  <a:lnTo>
                    <a:pt x="42773" y="25438"/>
                  </a:lnTo>
                  <a:lnTo>
                    <a:pt x="41694" y="23939"/>
                  </a:lnTo>
                  <a:lnTo>
                    <a:pt x="41986" y="23647"/>
                  </a:lnTo>
                  <a:lnTo>
                    <a:pt x="43065" y="22580"/>
                  </a:lnTo>
                  <a:close/>
                </a:path>
                <a:path w="74294" h="66675">
                  <a:moveTo>
                    <a:pt x="64211" y="8064"/>
                  </a:moveTo>
                  <a:lnTo>
                    <a:pt x="64033" y="6692"/>
                  </a:lnTo>
                  <a:lnTo>
                    <a:pt x="62598" y="7048"/>
                  </a:lnTo>
                  <a:lnTo>
                    <a:pt x="62420" y="8242"/>
                  </a:lnTo>
                  <a:lnTo>
                    <a:pt x="62598" y="9613"/>
                  </a:lnTo>
                  <a:lnTo>
                    <a:pt x="64033" y="9258"/>
                  </a:lnTo>
                  <a:lnTo>
                    <a:pt x="64211" y="8064"/>
                  </a:lnTo>
                  <a:close/>
                </a:path>
                <a:path w="74294" h="66675">
                  <a:moveTo>
                    <a:pt x="74129" y="3517"/>
                  </a:moveTo>
                  <a:lnTo>
                    <a:pt x="73647" y="774"/>
                  </a:lnTo>
                  <a:lnTo>
                    <a:pt x="72936" y="0"/>
                  </a:lnTo>
                  <a:lnTo>
                    <a:pt x="70307" y="2146"/>
                  </a:lnTo>
                  <a:lnTo>
                    <a:pt x="72567" y="2984"/>
                  </a:lnTo>
                  <a:lnTo>
                    <a:pt x="74129" y="3517"/>
                  </a:lnTo>
                  <a:close/>
                </a:path>
              </a:pathLst>
            </a:custGeom>
            <a:solidFill>
              <a:srgbClr val="F5C644"/>
            </a:solidFill>
          </p:spPr>
          <p:txBody>
            <a:bodyPr wrap="square" lIns="0" tIns="0" rIns="0" bIns="0" rtlCol="0"/>
            <a:lstStyle/>
            <a:p>
              <a:endParaRPr/>
            </a:p>
          </p:txBody>
        </p:sp>
        <p:sp>
          <p:nvSpPr>
            <p:cNvPr id="336" name="object 336"/>
            <p:cNvSpPr/>
            <p:nvPr/>
          </p:nvSpPr>
          <p:spPr>
            <a:xfrm>
              <a:off x="14264247" y="3083026"/>
              <a:ext cx="14604" cy="14604"/>
            </a:xfrm>
            <a:custGeom>
              <a:avLst/>
              <a:gdLst/>
              <a:ahLst/>
              <a:cxnLst/>
              <a:rect l="l" t="t" r="r" b="b"/>
              <a:pathLst>
                <a:path w="14605" h="14605">
                  <a:moveTo>
                    <a:pt x="3708" y="13982"/>
                  </a:moveTo>
                  <a:lnTo>
                    <a:pt x="2336" y="11049"/>
                  </a:lnTo>
                  <a:lnTo>
                    <a:pt x="965" y="9918"/>
                  </a:lnTo>
                  <a:lnTo>
                    <a:pt x="0" y="12420"/>
                  </a:lnTo>
                  <a:lnTo>
                    <a:pt x="1981" y="13258"/>
                  </a:lnTo>
                  <a:lnTo>
                    <a:pt x="3708" y="13982"/>
                  </a:lnTo>
                  <a:close/>
                </a:path>
                <a:path w="14605" h="14605">
                  <a:moveTo>
                    <a:pt x="14097" y="0"/>
                  </a:moveTo>
                  <a:lnTo>
                    <a:pt x="11887" y="0"/>
                  </a:lnTo>
                  <a:lnTo>
                    <a:pt x="11887" y="1498"/>
                  </a:lnTo>
                  <a:lnTo>
                    <a:pt x="12903" y="1727"/>
                  </a:lnTo>
                  <a:lnTo>
                    <a:pt x="13868" y="1130"/>
                  </a:lnTo>
                  <a:lnTo>
                    <a:pt x="14097" y="63"/>
                  </a:lnTo>
                  <a:close/>
                </a:path>
              </a:pathLst>
            </a:custGeom>
            <a:solidFill>
              <a:srgbClr val="F2B940"/>
            </a:solidFill>
          </p:spPr>
          <p:txBody>
            <a:bodyPr wrap="square" lIns="0" tIns="0" rIns="0" bIns="0" rtlCol="0"/>
            <a:lstStyle/>
            <a:p>
              <a:endParaRPr/>
            </a:p>
          </p:txBody>
        </p:sp>
        <p:sp>
          <p:nvSpPr>
            <p:cNvPr id="337" name="object 337"/>
            <p:cNvSpPr/>
            <p:nvPr/>
          </p:nvSpPr>
          <p:spPr>
            <a:xfrm>
              <a:off x="14242995" y="3150035"/>
              <a:ext cx="2540" cy="1905"/>
            </a:xfrm>
            <a:custGeom>
              <a:avLst/>
              <a:gdLst/>
              <a:ahLst/>
              <a:cxnLst/>
              <a:rect l="l" t="t" r="r" b="b"/>
              <a:pathLst>
                <a:path w="2540" h="1905">
                  <a:moveTo>
                    <a:pt x="1015" y="1732"/>
                  </a:moveTo>
                  <a:lnTo>
                    <a:pt x="1971" y="1134"/>
                  </a:lnTo>
                  <a:lnTo>
                    <a:pt x="2209" y="59"/>
                  </a:lnTo>
                  <a:lnTo>
                    <a:pt x="0" y="0"/>
                  </a:lnTo>
                  <a:lnTo>
                    <a:pt x="0" y="1493"/>
                  </a:lnTo>
                  <a:close/>
                </a:path>
              </a:pathLst>
            </a:custGeom>
            <a:solidFill>
              <a:srgbClr val="F5C644"/>
            </a:solidFill>
          </p:spPr>
          <p:txBody>
            <a:bodyPr wrap="square" lIns="0" tIns="0" rIns="0" bIns="0" rtlCol="0"/>
            <a:lstStyle/>
            <a:p>
              <a:endParaRPr/>
            </a:p>
          </p:txBody>
        </p:sp>
        <p:sp>
          <p:nvSpPr>
            <p:cNvPr id="338" name="object 338"/>
            <p:cNvSpPr/>
            <p:nvPr/>
          </p:nvSpPr>
          <p:spPr>
            <a:xfrm>
              <a:off x="14319682" y="3085832"/>
              <a:ext cx="125095" cy="46990"/>
            </a:xfrm>
            <a:custGeom>
              <a:avLst/>
              <a:gdLst/>
              <a:ahLst/>
              <a:cxnLst/>
              <a:rect l="l" t="t" r="r" b="b"/>
              <a:pathLst>
                <a:path w="125094" h="46989">
                  <a:moveTo>
                    <a:pt x="8191" y="34734"/>
                  </a:moveTo>
                  <a:lnTo>
                    <a:pt x="8026" y="34734"/>
                  </a:lnTo>
                  <a:lnTo>
                    <a:pt x="7442" y="35242"/>
                  </a:lnTo>
                  <a:lnTo>
                    <a:pt x="7886" y="35496"/>
                  </a:lnTo>
                  <a:lnTo>
                    <a:pt x="7988" y="35242"/>
                  </a:lnTo>
                  <a:lnTo>
                    <a:pt x="8191" y="34734"/>
                  </a:lnTo>
                  <a:close/>
                </a:path>
                <a:path w="125094" h="46989">
                  <a:moveTo>
                    <a:pt x="26670" y="29146"/>
                  </a:moveTo>
                  <a:lnTo>
                    <a:pt x="26454" y="28892"/>
                  </a:lnTo>
                  <a:lnTo>
                    <a:pt x="26035" y="29146"/>
                  </a:lnTo>
                  <a:lnTo>
                    <a:pt x="26670" y="29146"/>
                  </a:lnTo>
                  <a:close/>
                </a:path>
                <a:path w="125094" h="46989">
                  <a:moveTo>
                    <a:pt x="27787" y="18351"/>
                  </a:moveTo>
                  <a:lnTo>
                    <a:pt x="25615" y="17208"/>
                  </a:lnTo>
                  <a:lnTo>
                    <a:pt x="26403" y="18351"/>
                  </a:lnTo>
                  <a:lnTo>
                    <a:pt x="27787" y="18351"/>
                  </a:lnTo>
                  <a:close/>
                </a:path>
                <a:path w="125094" h="46989">
                  <a:moveTo>
                    <a:pt x="28689" y="18732"/>
                  </a:moveTo>
                  <a:lnTo>
                    <a:pt x="28625" y="18351"/>
                  </a:lnTo>
                  <a:lnTo>
                    <a:pt x="27889" y="18351"/>
                  </a:lnTo>
                  <a:lnTo>
                    <a:pt x="27978" y="18542"/>
                  </a:lnTo>
                  <a:lnTo>
                    <a:pt x="28067" y="18732"/>
                  </a:lnTo>
                  <a:lnTo>
                    <a:pt x="28333" y="18732"/>
                  </a:lnTo>
                  <a:lnTo>
                    <a:pt x="28689" y="18732"/>
                  </a:lnTo>
                  <a:close/>
                </a:path>
                <a:path w="125094" h="46989">
                  <a:moveTo>
                    <a:pt x="29451" y="21526"/>
                  </a:moveTo>
                  <a:lnTo>
                    <a:pt x="29387" y="21272"/>
                  </a:lnTo>
                  <a:lnTo>
                    <a:pt x="29197" y="21018"/>
                  </a:lnTo>
                  <a:lnTo>
                    <a:pt x="29159" y="21272"/>
                  </a:lnTo>
                  <a:lnTo>
                    <a:pt x="29184" y="21018"/>
                  </a:lnTo>
                  <a:lnTo>
                    <a:pt x="28892" y="20383"/>
                  </a:lnTo>
                  <a:lnTo>
                    <a:pt x="28067" y="18732"/>
                  </a:lnTo>
                  <a:lnTo>
                    <a:pt x="26631" y="18732"/>
                  </a:lnTo>
                  <a:lnTo>
                    <a:pt x="26517" y="20383"/>
                  </a:lnTo>
                  <a:lnTo>
                    <a:pt x="24676" y="19494"/>
                  </a:lnTo>
                  <a:lnTo>
                    <a:pt x="25006" y="20637"/>
                  </a:lnTo>
                  <a:lnTo>
                    <a:pt x="24777" y="20637"/>
                  </a:lnTo>
                  <a:lnTo>
                    <a:pt x="27279" y="21272"/>
                  </a:lnTo>
                  <a:lnTo>
                    <a:pt x="27051" y="21272"/>
                  </a:lnTo>
                  <a:lnTo>
                    <a:pt x="29451" y="21526"/>
                  </a:lnTo>
                  <a:close/>
                </a:path>
                <a:path w="125094" h="46989">
                  <a:moveTo>
                    <a:pt x="32473" y="16294"/>
                  </a:moveTo>
                  <a:lnTo>
                    <a:pt x="28016" y="14668"/>
                  </a:lnTo>
                  <a:lnTo>
                    <a:pt x="28054" y="14922"/>
                  </a:lnTo>
                  <a:lnTo>
                    <a:pt x="28168" y="15557"/>
                  </a:lnTo>
                  <a:lnTo>
                    <a:pt x="28282" y="16294"/>
                  </a:lnTo>
                  <a:lnTo>
                    <a:pt x="28371" y="16827"/>
                  </a:lnTo>
                  <a:lnTo>
                    <a:pt x="28435" y="17208"/>
                  </a:lnTo>
                  <a:lnTo>
                    <a:pt x="28524" y="17716"/>
                  </a:lnTo>
                  <a:lnTo>
                    <a:pt x="28625" y="18351"/>
                  </a:lnTo>
                  <a:lnTo>
                    <a:pt x="30797" y="18351"/>
                  </a:lnTo>
                  <a:lnTo>
                    <a:pt x="32473" y="16294"/>
                  </a:lnTo>
                  <a:close/>
                </a:path>
                <a:path w="125094" h="46989">
                  <a:moveTo>
                    <a:pt x="38455" y="18859"/>
                  </a:moveTo>
                  <a:lnTo>
                    <a:pt x="38404" y="18732"/>
                  </a:lnTo>
                  <a:lnTo>
                    <a:pt x="38100" y="18732"/>
                  </a:lnTo>
                  <a:lnTo>
                    <a:pt x="38214" y="18859"/>
                  </a:lnTo>
                  <a:lnTo>
                    <a:pt x="38455" y="18859"/>
                  </a:lnTo>
                  <a:close/>
                </a:path>
                <a:path w="125094" h="46989">
                  <a:moveTo>
                    <a:pt x="40462" y="20637"/>
                  </a:moveTo>
                  <a:lnTo>
                    <a:pt x="39776" y="20510"/>
                  </a:lnTo>
                  <a:lnTo>
                    <a:pt x="39662" y="20383"/>
                  </a:lnTo>
                  <a:lnTo>
                    <a:pt x="38214" y="18859"/>
                  </a:lnTo>
                  <a:lnTo>
                    <a:pt x="38074" y="18732"/>
                  </a:lnTo>
                  <a:lnTo>
                    <a:pt x="37744" y="18351"/>
                  </a:lnTo>
                  <a:lnTo>
                    <a:pt x="37249" y="18719"/>
                  </a:lnTo>
                  <a:lnTo>
                    <a:pt x="34759" y="18351"/>
                  </a:lnTo>
                  <a:lnTo>
                    <a:pt x="34810" y="18732"/>
                  </a:lnTo>
                  <a:lnTo>
                    <a:pt x="37185" y="18732"/>
                  </a:lnTo>
                  <a:lnTo>
                    <a:pt x="37160" y="18859"/>
                  </a:lnTo>
                  <a:lnTo>
                    <a:pt x="36728" y="19240"/>
                  </a:lnTo>
                  <a:lnTo>
                    <a:pt x="36309" y="19494"/>
                  </a:lnTo>
                  <a:lnTo>
                    <a:pt x="37274" y="21272"/>
                  </a:lnTo>
                  <a:lnTo>
                    <a:pt x="40182" y="21272"/>
                  </a:lnTo>
                  <a:lnTo>
                    <a:pt x="40297" y="21018"/>
                  </a:lnTo>
                  <a:lnTo>
                    <a:pt x="40462" y="20637"/>
                  </a:lnTo>
                  <a:close/>
                </a:path>
                <a:path w="125094" h="46989">
                  <a:moveTo>
                    <a:pt x="41236" y="18351"/>
                  </a:moveTo>
                  <a:lnTo>
                    <a:pt x="38303" y="18351"/>
                  </a:lnTo>
                  <a:lnTo>
                    <a:pt x="38404" y="18732"/>
                  </a:lnTo>
                  <a:lnTo>
                    <a:pt x="41122" y="18732"/>
                  </a:lnTo>
                  <a:lnTo>
                    <a:pt x="41236" y="18351"/>
                  </a:lnTo>
                  <a:close/>
                </a:path>
                <a:path w="125094" h="46989">
                  <a:moveTo>
                    <a:pt x="43307" y="18732"/>
                  </a:moveTo>
                  <a:lnTo>
                    <a:pt x="41122" y="18732"/>
                  </a:lnTo>
                  <a:lnTo>
                    <a:pt x="41084" y="18859"/>
                  </a:lnTo>
                  <a:lnTo>
                    <a:pt x="40932" y="18859"/>
                  </a:lnTo>
                  <a:lnTo>
                    <a:pt x="41148" y="19240"/>
                  </a:lnTo>
                  <a:lnTo>
                    <a:pt x="42405" y="20637"/>
                  </a:lnTo>
                  <a:lnTo>
                    <a:pt x="42519" y="20383"/>
                  </a:lnTo>
                  <a:lnTo>
                    <a:pt x="43307" y="18732"/>
                  </a:lnTo>
                  <a:close/>
                </a:path>
                <a:path w="125094" h="46989">
                  <a:moveTo>
                    <a:pt x="45453" y="25781"/>
                  </a:moveTo>
                  <a:lnTo>
                    <a:pt x="43535" y="24765"/>
                  </a:lnTo>
                  <a:lnTo>
                    <a:pt x="43408" y="26797"/>
                  </a:lnTo>
                  <a:lnTo>
                    <a:pt x="43294" y="28829"/>
                  </a:lnTo>
                  <a:lnTo>
                    <a:pt x="44018" y="29083"/>
                  </a:lnTo>
                  <a:lnTo>
                    <a:pt x="44259" y="28829"/>
                  </a:lnTo>
                  <a:lnTo>
                    <a:pt x="44018" y="28067"/>
                  </a:lnTo>
                  <a:lnTo>
                    <a:pt x="45453" y="25781"/>
                  </a:lnTo>
                  <a:close/>
                </a:path>
                <a:path w="125094" h="46989">
                  <a:moveTo>
                    <a:pt x="46253" y="30035"/>
                  </a:moveTo>
                  <a:lnTo>
                    <a:pt x="35331" y="30035"/>
                  </a:lnTo>
                  <a:lnTo>
                    <a:pt x="35356" y="29781"/>
                  </a:lnTo>
                  <a:lnTo>
                    <a:pt x="34048" y="29146"/>
                  </a:lnTo>
                  <a:lnTo>
                    <a:pt x="31115" y="29146"/>
                  </a:lnTo>
                  <a:lnTo>
                    <a:pt x="31115" y="31686"/>
                  </a:lnTo>
                  <a:lnTo>
                    <a:pt x="30937" y="32194"/>
                  </a:lnTo>
                  <a:lnTo>
                    <a:pt x="27228" y="32194"/>
                  </a:lnTo>
                  <a:lnTo>
                    <a:pt x="27178" y="31051"/>
                  </a:lnTo>
                  <a:lnTo>
                    <a:pt x="27724" y="31051"/>
                  </a:lnTo>
                  <a:lnTo>
                    <a:pt x="28397" y="30543"/>
                  </a:lnTo>
                  <a:lnTo>
                    <a:pt x="29248" y="30543"/>
                  </a:lnTo>
                  <a:lnTo>
                    <a:pt x="30886" y="31686"/>
                  </a:lnTo>
                  <a:lnTo>
                    <a:pt x="31115" y="31686"/>
                  </a:lnTo>
                  <a:lnTo>
                    <a:pt x="31115" y="29146"/>
                  </a:lnTo>
                  <a:lnTo>
                    <a:pt x="29057" y="29146"/>
                  </a:lnTo>
                  <a:lnTo>
                    <a:pt x="29057" y="30416"/>
                  </a:lnTo>
                  <a:lnTo>
                    <a:pt x="28575" y="30416"/>
                  </a:lnTo>
                  <a:lnTo>
                    <a:pt x="27165" y="30416"/>
                  </a:lnTo>
                  <a:lnTo>
                    <a:pt x="27165" y="31051"/>
                  </a:lnTo>
                  <a:lnTo>
                    <a:pt x="26809" y="30416"/>
                  </a:lnTo>
                  <a:lnTo>
                    <a:pt x="26885" y="30543"/>
                  </a:lnTo>
                  <a:lnTo>
                    <a:pt x="27127" y="30543"/>
                  </a:lnTo>
                  <a:lnTo>
                    <a:pt x="27165" y="31051"/>
                  </a:lnTo>
                  <a:lnTo>
                    <a:pt x="27165" y="30416"/>
                  </a:lnTo>
                  <a:lnTo>
                    <a:pt x="27114" y="30264"/>
                  </a:lnTo>
                  <a:lnTo>
                    <a:pt x="28803" y="30238"/>
                  </a:lnTo>
                  <a:lnTo>
                    <a:pt x="29057" y="30416"/>
                  </a:lnTo>
                  <a:lnTo>
                    <a:pt x="29057" y="29146"/>
                  </a:lnTo>
                  <a:lnTo>
                    <a:pt x="26670" y="29146"/>
                  </a:lnTo>
                  <a:lnTo>
                    <a:pt x="26873" y="29400"/>
                  </a:lnTo>
                  <a:lnTo>
                    <a:pt x="27000" y="29781"/>
                  </a:lnTo>
                  <a:lnTo>
                    <a:pt x="27076" y="30035"/>
                  </a:lnTo>
                  <a:lnTo>
                    <a:pt x="26504" y="30035"/>
                  </a:lnTo>
                  <a:lnTo>
                    <a:pt x="26504" y="30543"/>
                  </a:lnTo>
                  <a:lnTo>
                    <a:pt x="26466" y="31051"/>
                  </a:lnTo>
                  <a:lnTo>
                    <a:pt x="26212" y="30543"/>
                  </a:lnTo>
                  <a:lnTo>
                    <a:pt x="26504" y="30543"/>
                  </a:lnTo>
                  <a:lnTo>
                    <a:pt x="26504" y="30035"/>
                  </a:lnTo>
                  <a:lnTo>
                    <a:pt x="25984" y="30035"/>
                  </a:lnTo>
                  <a:lnTo>
                    <a:pt x="25857" y="29781"/>
                  </a:lnTo>
                  <a:lnTo>
                    <a:pt x="25539" y="30035"/>
                  </a:lnTo>
                  <a:lnTo>
                    <a:pt x="22796" y="30035"/>
                  </a:lnTo>
                  <a:lnTo>
                    <a:pt x="22034" y="29654"/>
                  </a:lnTo>
                  <a:lnTo>
                    <a:pt x="23177" y="29146"/>
                  </a:lnTo>
                  <a:lnTo>
                    <a:pt x="24130" y="28638"/>
                  </a:lnTo>
                  <a:lnTo>
                    <a:pt x="24955" y="28130"/>
                  </a:lnTo>
                  <a:lnTo>
                    <a:pt x="25501" y="28892"/>
                  </a:lnTo>
                  <a:lnTo>
                    <a:pt x="26454" y="28892"/>
                  </a:lnTo>
                  <a:lnTo>
                    <a:pt x="33439" y="28892"/>
                  </a:lnTo>
                  <a:lnTo>
                    <a:pt x="33083" y="28638"/>
                  </a:lnTo>
                  <a:lnTo>
                    <a:pt x="33058" y="28511"/>
                  </a:lnTo>
                  <a:lnTo>
                    <a:pt x="32956" y="28003"/>
                  </a:lnTo>
                  <a:lnTo>
                    <a:pt x="32918" y="27876"/>
                  </a:lnTo>
                  <a:lnTo>
                    <a:pt x="32791" y="27368"/>
                  </a:lnTo>
                  <a:lnTo>
                    <a:pt x="32689" y="26987"/>
                  </a:lnTo>
                  <a:lnTo>
                    <a:pt x="32600" y="26606"/>
                  </a:lnTo>
                  <a:lnTo>
                    <a:pt x="32550" y="26352"/>
                  </a:lnTo>
                  <a:lnTo>
                    <a:pt x="32461" y="25971"/>
                  </a:lnTo>
                  <a:lnTo>
                    <a:pt x="32372" y="25590"/>
                  </a:lnTo>
                  <a:lnTo>
                    <a:pt x="34239" y="25971"/>
                  </a:lnTo>
                  <a:lnTo>
                    <a:pt x="34366" y="25590"/>
                  </a:lnTo>
                  <a:lnTo>
                    <a:pt x="34302" y="24955"/>
                  </a:lnTo>
                  <a:lnTo>
                    <a:pt x="33261" y="22415"/>
                  </a:lnTo>
                  <a:lnTo>
                    <a:pt x="35242" y="23304"/>
                  </a:lnTo>
                  <a:lnTo>
                    <a:pt x="36245" y="23812"/>
                  </a:lnTo>
                  <a:lnTo>
                    <a:pt x="36474" y="23812"/>
                  </a:lnTo>
                  <a:lnTo>
                    <a:pt x="36525" y="24193"/>
                  </a:lnTo>
                  <a:lnTo>
                    <a:pt x="36626" y="24955"/>
                  </a:lnTo>
                  <a:lnTo>
                    <a:pt x="36715" y="25590"/>
                  </a:lnTo>
                  <a:lnTo>
                    <a:pt x="36804" y="26352"/>
                  </a:lnTo>
                  <a:lnTo>
                    <a:pt x="36893" y="26987"/>
                  </a:lnTo>
                  <a:lnTo>
                    <a:pt x="37007" y="27876"/>
                  </a:lnTo>
                  <a:lnTo>
                    <a:pt x="37084" y="28511"/>
                  </a:lnTo>
                  <a:lnTo>
                    <a:pt x="39192" y="26352"/>
                  </a:lnTo>
                  <a:lnTo>
                    <a:pt x="39306" y="25590"/>
                  </a:lnTo>
                  <a:lnTo>
                    <a:pt x="39395" y="25095"/>
                  </a:lnTo>
                  <a:lnTo>
                    <a:pt x="40373" y="25908"/>
                  </a:lnTo>
                  <a:lnTo>
                    <a:pt x="41503" y="26797"/>
                  </a:lnTo>
                  <a:lnTo>
                    <a:pt x="43014" y="24511"/>
                  </a:lnTo>
                  <a:lnTo>
                    <a:pt x="42316" y="24206"/>
                  </a:lnTo>
                  <a:lnTo>
                    <a:pt x="39878" y="24511"/>
                  </a:lnTo>
                  <a:lnTo>
                    <a:pt x="39497" y="24511"/>
                  </a:lnTo>
                  <a:lnTo>
                    <a:pt x="39547" y="24193"/>
                  </a:lnTo>
                  <a:lnTo>
                    <a:pt x="39611" y="23812"/>
                  </a:lnTo>
                  <a:lnTo>
                    <a:pt x="39725" y="23177"/>
                  </a:lnTo>
                  <a:lnTo>
                    <a:pt x="39839" y="22415"/>
                  </a:lnTo>
                  <a:lnTo>
                    <a:pt x="39890" y="22034"/>
                  </a:lnTo>
                  <a:lnTo>
                    <a:pt x="39954" y="21780"/>
                  </a:lnTo>
                  <a:lnTo>
                    <a:pt x="40068" y="21526"/>
                  </a:lnTo>
                  <a:lnTo>
                    <a:pt x="37414" y="21526"/>
                  </a:lnTo>
                  <a:lnTo>
                    <a:pt x="37680" y="22034"/>
                  </a:lnTo>
                  <a:lnTo>
                    <a:pt x="37020" y="21907"/>
                  </a:lnTo>
                  <a:lnTo>
                    <a:pt x="35687" y="21526"/>
                  </a:lnTo>
                  <a:lnTo>
                    <a:pt x="35255" y="21526"/>
                  </a:lnTo>
                  <a:lnTo>
                    <a:pt x="35229" y="21399"/>
                  </a:lnTo>
                  <a:lnTo>
                    <a:pt x="35687" y="21526"/>
                  </a:lnTo>
                  <a:lnTo>
                    <a:pt x="37414" y="21526"/>
                  </a:lnTo>
                  <a:lnTo>
                    <a:pt x="37274" y="21272"/>
                  </a:lnTo>
                  <a:lnTo>
                    <a:pt x="35217" y="21272"/>
                  </a:lnTo>
                  <a:lnTo>
                    <a:pt x="35115" y="20637"/>
                  </a:lnTo>
                  <a:lnTo>
                    <a:pt x="35013" y="20002"/>
                  </a:lnTo>
                  <a:lnTo>
                    <a:pt x="34937" y="19494"/>
                  </a:lnTo>
                  <a:lnTo>
                    <a:pt x="34810" y="18732"/>
                  </a:lnTo>
                  <a:lnTo>
                    <a:pt x="28689" y="18732"/>
                  </a:lnTo>
                  <a:lnTo>
                    <a:pt x="28575" y="18859"/>
                  </a:lnTo>
                  <a:lnTo>
                    <a:pt x="29489" y="19494"/>
                  </a:lnTo>
                  <a:lnTo>
                    <a:pt x="29387" y="21272"/>
                  </a:lnTo>
                  <a:lnTo>
                    <a:pt x="31584" y="20713"/>
                  </a:lnTo>
                  <a:lnTo>
                    <a:pt x="31686" y="21018"/>
                  </a:lnTo>
                  <a:lnTo>
                    <a:pt x="31762" y="21272"/>
                  </a:lnTo>
                  <a:lnTo>
                    <a:pt x="31838" y="21526"/>
                  </a:lnTo>
                  <a:lnTo>
                    <a:pt x="31953" y="21907"/>
                  </a:lnTo>
                  <a:lnTo>
                    <a:pt x="30581" y="21272"/>
                  </a:lnTo>
                  <a:lnTo>
                    <a:pt x="30226" y="21907"/>
                  </a:lnTo>
                  <a:lnTo>
                    <a:pt x="30111" y="24193"/>
                  </a:lnTo>
                  <a:lnTo>
                    <a:pt x="30099" y="24955"/>
                  </a:lnTo>
                  <a:lnTo>
                    <a:pt x="29019" y="25209"/>
                  </a:lnTo>
                  <a:lnTo>
                    <a:pt x="25260" y="26352"/>
                  </a:lnTo>
                  <a:lnTo>
                    <a:pt x="28422" y="23812"/>
                  </a:lnTo>
                  <a:lnTo>
                    <a:pt x="29324" y="22923"/>
                  </a:lnTo>
                  <a:lnTo>
                    <a:pt x="28663" y="22161"/>
                  </a:lnTo>
                  <a:lnTo>
                    <a:pt x="26162" y="23812"/>
                  </a:lnTo>
                  <a:lnTo>
                    <a:pt x="26047" y="23558"/>
                  </a:lnTo>
                  <a:lnTo>
                    <a:pt x="25933" y="23304"/>
                  </a:lnTo>
                  <a:lnTo>
                    <a:pt x="25869" y="23177"/>
                  </a:lnTo>
                  <a:lnTo>
                    <a:pt x="25755" y="22923"/>
                  </a:lnTo>
                  <a:lnTo>
                    <a:pt x="25361" y="22034"/>
                  </a:lnTo>
                  <a:lnTo>
                    <a:pt x="25184" y="21780"/>
                  </a:lnTo>
                  <a:lnTo>
                    <a:pt x="25069" y="21526"/>
                  </a:lnTo>
                  <a:lnTo>
                    <a:pt x="24955" y="21272"/>
                  </a:lnTo>
                  <a:lnTo>
                    <a:pt x="24841" y="21018"/>
                  </a:lnTo>
                  <a:lnTo>
                    <a:pt x="22339" y="22034"/>
                  </a:lnTo>
                  <a:lnTo>
                    <a:pt x="22072" y="22034"/>
                  </a:lnTo>
                  <a:lnTo>
                    <a:pt x="22161" y="21780"/>
                  </a:lnTo>
                  <a:lnTo>
                    <a:pt x="22250" y="21526"/>
                  </a:lnTo>
                  <a:lnTo>
                    <a:pt x="22339" y="21272"/>
                  </a:lnTo>
                  <a:lnTo>
                    <a:pt x="22428" y="21018"/>
                  </a:lnTo>
                  <a:lnTo>
                    <a:pt x="23291" y="18542"/>
                  </a:lnTo>
                  <a:lnTo>
                    <a:pt x="24104" y="18732"/>
                  </a:lnTo>
                  <a:lnTo>
                    <a:pt x="26631" y="18732"/>
                  </a:lnTo>
                  <a:lnTo>
                    <a:pt x="26517" y="18542"/>
                  </a:lnTo>
                  <a:lnTo>
                    <a:pt x="26403" y="18351"/>
                  </a:lnTo>
                  <a:lnTo>
                    <a:pt x="23355" y="18351"/>
                  </a:lnTo>
                  <a:lnTo>
                    <a:pt x="22453" y="18351"/>
                  </a:lnTo>
                  <a:lnTo>
                    <a:pt x="19329" y="19240"/>
                  </a:lnTo>
                  <a:lnTo>
                    <a:pt x="18986" y="19240"/>
                  </a:lnTo>
                  <a:lnTo>
                    <a:pt x="20599" y="20002"/>
                  </a:lnTo>
                  <a:lnTo>
                    <a:pt x="18389" y="22923"/>
                  </a:lnTo>
                  <a:lnTo>
                    <a:pt x="16891" y="21399"/>
                  </a:lnTo>
                  <a:lnTo>
                    <a:pt x="15621" y="23812"/>
                  </a:lnTo>
                  <a:lnTo>
                    <a:pt x="14655" y="23812"/>
                  </a:lnTo>
                  <a:lnTo>
                    <a:pt x="16560" y="24193"/>
                  </a:lnTo>
                  <a:lnTo>
                    <a:pt x="17170" y="24193"/>
                  </a:lnTo>
                  <a:lnTo>
                    <a:pt x="17614" y="26606"/>
                  </a:lnTo>
                  <a:lnTo>
                    <a:pt x="13436" y="23558"/>
                  </a:lnTo>
                  <a:lnTo>
                    <a:pt x="13335" y="23812"/>
                  </a:lnTo>
                  <a:lnTo>
                    <a:pt x="11734" y="27749"/>
                  </a:lnTo>
                  <a:lnTo>
                    <a:pt x="11709" y="30035"/>
                  </a:lnTo>
                  <a:lnTo>
                    <a:pt x="16852" y="30035"/>
                  </a:lnTo>
                  <a:lnTo>
                    <a:pt x="15836" y="30391"/>
                  </a:lnTo>
                  <a:lnTo>
                    <a:pt x="23812" y="30302"/>
                  </a:lnTo>
                  <a:lnTo>
                    <a:pt x="24345" y="30416"/>
                  </a:lnTo>
                  <a:lnTo>
                    <a:pt x="25069" y="30416"/>
                  </a:lnTo>
                  <a:lnTo>
                    <a:pt x="25234" y="30289"/>
                  </a:lnTo>
                  <a:lnTo>
                    <a:pt x="26085" y="30276"/>
                  </a:lnTo>
                  <a:lnTo>
                    <a:pt x="26162" y="30416"/>
                  </a:lnTo>
                  <a:lnTo>
                    <a:pt x="25069" y="30416"/>
                  </a:lnTo>
                  <a:lnTo>
                    <a:pt x="24904" y="30543"/>
                  </a:lnTo>
                  <a:lnTo>
                    <a:pt x="24345" y="30416"/>
                  </a:lnTo>
                  <a:lnTo>
                    <a:pt x="15760" y="30416"/>
                  </a:lnTo>
                  <a:lnTo>
                    <a:pt x="14630" y="30810"/>
                  </a:lnTo>
                  <a:lnTo>
                    <a:pt x="14630" y="33210"/>
                  </a:lnTo>
                  <a:lnTo>
                    <a:pt x="12814" y="33210"/>
                  </a:lnTo>
                  <a:lnTo>
                    <a:pt x="12471" y="32321"/>
                  </a:lnTo>
                  <a:lnTo>
                    <a:pt x="14338" y="32321"/>
                  </a:lnTo>
                  <a:lnTo>
                    <a:pt x="14630" y="33210"/>
                  </a:lnTo>
                  <a:lnTo>
                    <a:pt x="14630" y="30810"/>
                  </a:lnTo>
                  <a:lnTo>
                    <a:pt x="13931" y="31051"/>
                  </a:lnTo>
                  <a:lnTo>
                    <a:pt x="14300" y="32194"/>
                  </a:lnTo>
                  <a:lnTo>
                    <a:pt x="12433" y="32194"/>
                  </a:lnTo>
                  <a:lnTo>
                    <a:pt x="12077" y="31254"/>
                  </a:lnTo>
                  <a:lnTo>
                    <a:pt x="12014" y="31051"/>
                  </a:lnTo>
                  <a:lnTo>
                    <a:pt x="11734" y="31051"/>
                  </a:lnTo>
                  <a:lnTo>
                    <a:pt x="11734" y="31305"/>
                  </a:lnTo>
                  <a:lnTo>
                    <a:pt x="11722" y="31051"/>
                  </a:lnTo>
                  <a:lnTo>
                    <a:pt x="11709" y="30035"/>
                  </a:lnTo>
                  <a:lnTo>
                    <a:pt x="11645" y="28003"/>
                  </a:lnTo>
                  <a:lnTo>
                    <a:pt x="11582" y="25971"/>
                  </a:lnTo>
                  <a:lnTo>
                    <a:pt x="8255" y="27368"/>
                  </a:lnTo>
                  <a:lnTo>
                    <a:pt x="8064" y="27368"/>
                  </a:lnTo>
                  <a:lnTo>
                    <a:pt x="7645" y="26987"/>
                  </a:lnTo>
                  <a:lnTo>
                    <a:pt x="9969" y="23177"/>
                  </a:lnTo>
                  <a:lnTo>
                    <a:pt x="7632" y="22161"/>
                  </a:lnTo>
                  <a:lnTo>
                    <a:pt x="7226" y="23304"/>
                  </a:lnTo>
                  <a:lnTo>
                    <a:pt x="6324" y="24193"/>
                  </a:lnTo>
                  <a:lnTo>
                    <a:pt x="5905" y="25209"/>
                  </a:lnTo>
                  <a:lnTo>
                    <a:pt x="5054" y="25209"/>
                  </a:lnTo>
                  <a:lnTo>
                    <a:pt x="4533" y="25971"/>
                  </a:lnTo>
                  <a:lnTo>
                    <a:pt x="4622" y="28003"/>
                  </a:lnTo>
                  <a:lnTo>
                    <a:pt x="4775" y="28511"/>
                  </a:lnTo>
                  <a:lnTo>
                    <a:pt x="4889" y="29146"/>
                  </a:lnTo>
                  <a:lnTo>
                    <a:pt x="5016" y="30035"/>
                  </a:lnTo>
                  <a:lnTo>
                    <a:pt x="5207" y="30035"/>
                  </a:lnTo>
                  <a:lnTo>
                    <a:pt x="6273" y="29654"/>
                  </a:lnTo>
                  <a:lnTo>
                    <a:pt x="6235" y="29400"/>
                  </a:lnTo>
                  <a:lnTo>
                    <a:pt x="6108" y="28638"/>
                  </a:lnTo>
                  <a:lnTo>
                    <a:pt x="5994" y="28003"/>
                  </a:lnTo>
                  <a:lnTo>
                    <a:pt x="5905" y="27368"/>
                  </a:lnTo>
                  <a:lnTo>
                    <a:pt x="7581" y="27876"/>
                  </a:lnTo>
                  <a:lnTo>
                    <a:pt x="7467" y="29146"/>
                  </a:lnTo>
                  <a:lnTo>
                    <a:pt x="7366" y="30543"/>
                  </a:lnTo>
                  <a:lnTo>
                    <a:pt x="7340" y="31051"/>
                  </a:lnTo>
                  <a:lnTo>
                    <a:pt x="7200" y="31051"/>
                  </a:lnTo>
                  <a:lnTo>
                    <a:pt x="6019" y="30543"/>
                  </a:lnTo>
                  <a:lnTo>
                    <a:pt x="2628" y="29146"/>
                  </a:lnTo>
                  <a:lnTo>
                    <a:pt x="2730" y="29400"/>
                  </a:lnTo>
                  <a:lnTo>
                    <a:pt x="2844" y="29654"/>
                  </a:lnTo>
                  <a:lnTo>
                    <a:pt x="2895" y="29781"/>
                  </a:lnTo>
                  <a:lnTo>
                    <a:pt x="3009" y="30035"/>
                  </a:lnTo>
                  <a:lnTo>
                    <a:pt x="4660" y="33845"/>
                  </a:lnTo>
                  <a:lnTo>
                    <a:pt x="4533" y="34353"/>
                  </a:lnTo>
                  <a:lnTo>
                    <a:pt x="4432" y="34734"/>
                  </a:lnTo>
                  <a:lnTo>
                    <a:pt x="4292" y="35242"/>
                  </a:lnTo>
                  <a:lnTo>
                    <a:pt x="0" y="37909"/>
                  </a:lnTo>
                  <a:lnTo>
                    <a:pt x="5130" y="37782"/>
                  </a:lnTo>
                  <a:lnTo>
                    <a:pt x="5372" y="37274"/>
                  </a:lnTo>
                  <a:lnTo>
                    <a:pt x="7251" y="35496"/>
                  </a:lnTo>
                  <a:lnTo>
                    <a:pt x="7404" y="35242"/>
                  </a:lnTo>
                  <a:lnTo>
                    <a:pt x="5791" y="34734"/>
                  </a:lnTo>
                  <a:lnTo>
                    <a:pt x="5753" y="34353"/>
                  </a:lnTo>
                  <a:lnTo>
                    <a:pt x="5638" y="33337"/>
                  </a:lnTo>
                  <a:lnTo>
                    <a:pt x="5562" y="32702"/>
                  </a:lnTo>
                  <a:lnTo>
                    <a:pt x="5435" y="31686"/>
                  </a:lnTo>
                  <a:lnTo>
                    <a:pt x="5372" y="31051"/>
                  </a:lnTo>
                  <a:lnTo>
                    <a:pt x="5308" y="30543"/>
                  </a:lnTo>
                  <a:lnTo>
                    <a:pt x="7150" y="31051"/>
                  </a:lnTo>
                  <a:lnTo>
                    <a:pt x="9474" y="31686"/>
                  </a:lnTo>
                  <a:lnTo>
                    <a:pt x="11760" y="32321"/>
                  </a:lnTo>
                  <a:lnTo>
                    <a:pt x="9474" y="31686"/>
                  </a:lnTo>
                  <a:lnTo>
                    <a:pt x="8191" y="34734"/>
                  </a:lnTo>
                  <a:lnTo>
                    <a:pt x="9029" y="34734"/>
                  </a:lnTo>
                  <a:lnTo>
                    <a:pt x="10693" y="34353"/>
                  </a:lnTo>
                  <a:lnTo>
                    <a:pt x="8661" y="36004"/>
                  </a:lnTo>
                  <a:lnTo>
                    <a:pt x="8712" y="36258"/>
                  </a:lnTo>
                  <a:lnTo>
                    <a:pt x="8839" y="37020"/>
                  </a:lnTo>
                  <a:lnTo>
                    <a:pt x="7378" y="37909"/>
                  </a:lnTo>
                  <a:lnTo>
                    <a:pt x="7099" y="37909"/>
                  </a:lnTo>
                  <a:lnTo>
                    <a:pt x="8902" y="41211"/>
                  </a:lnTo>
                  <a:lnTo>
                    <a:pt x="10325" y="40703"/>
                  </a:lnTo>
                  <a:lnTo>
                    <a:pt x="10388" y="40957"/>
                  </a:lnTo>
                  <a:lnTo>
                    <a:pt x="10502" y="41338"/>
                  </a:lnTo>
                  <a:lnTo>
                    <a:pt x="10629" y="41719"/>
                  </a:lnTo>
                  <a:lnTo>
                    <a:pt x="11049" y="42735"/>
                  </a:lnTo>
                  <a:lnTo>
                    <a:pt x="11303" y="43497"/>
                  </a:lnTo>
                  <a:lnTo>
                    <a:pt x="11518" y="44259"/>
                  </a:lnTo>
                  <a:lnTo>
                    <a:pt x="11049" y="45148"/>
                  </a:lnTo>
                  <a:lnTo>
                    <a:pt x="14274" y="46926"/>
                  </a:lnTo>
                  <a:lnTo>
                    <a:pt x="12776" y="41211"/>
                  </a:lnTo>
                  <a:lnTo>
                    <a:pt x="14490" y="40703"/>
                  </a:lnTo>
                  <a:lnTo>
                    <a:pt x="15341" y="40449"/>
                  </a:lnTo>
                  <a:lnTo>
                    <a:pt x="21082" y="39814"/>
                  </a:lnTo>
                  <a:lnTo>
                    <a:pt x="21323" y="40068"/>
                  </a:lnTo>
                  <a:lnTo>
                    <a:pt x="21259" y="41719"/>
                  </a:lnTo>
                  <a:lnTo>
                    <a:pt x="20967" y="42354"/>
                  </a:lnTo>
                  <a:lnTo>
                    <a:pt x="20853" y="42735"/>
                  </a:lnTo>
                  <a:lnTo>
                    <a:pt x="20650" y="43497"/>
                  </a:lnTo>
                  <a:lnTo>
                    <a:pt x="20815" y="44259"/>
                  </a:lnTo>
                  <a:lnTo>
                    <a:pt x="21107" y="44259"/>
                  </a:lnTo>
                  <a:lnTo>
                    <a:pt x="21564" y="43497"/>
                  </a:lnTo>
                  <a:lnTo>
                    <a:pt x="22428" y="42824"/>
                  </a:lnTo>
                  <a:lnTo>
                    <a:pt x="23710" y="43497"/>
                  </a:lnTo>
                  <a:lnTo>
                    <a:pt x="25069" y="43497"/>
                  </a:lnTo>
                  <a:lnTo>
                    <a:pt x="25273" y="42735"/>
                  </a:lnTo>
                  <a:lnTo>
                    <a:pt x="25349" y="42354"/>
                  </a:lnTo>
                  <a:lnTo>
                    <a:pt x="25565" y="41592"/>
                  </a:lnTo>
                  <a:lnTo>
                    <a:pt x="23583" y="42354"/>
                  </a:lnTo>
                  <a:lnTo>
                    <a:pt x="22872" y="40957"/>
                  </a:lnTo>
                  <a:lnTo>
                    <a:pt x="22834" y="39814"/>
                  </a:lnTo>
                  <a:lnTo>
                    <a:pt x="22809" y="36258"/>
                  </a:lnTo>
                  <a:lnTo>
                    <a:pt x="27178" y="34353"/>
                  </a:lnTo>
                  <a:lnTo>
                    <a:pt x="27711" y="34099"/>
                  </a:lnTo>
                  <a:lnTo>
                    <a:pt x="28511" y="34734"/>
                  </a:lnTo>
                  <a:lnTo>
                    <a:pt x="28702" y="34734"/>
                  </a:lnTo>
                  <a:lnTo>
                    <a:pt x="28790" y="34353"/>
                  </a:lnTo>
                  <a:lnTo>
                    <a:pt x="28841" y="34099"/>
                  </a:lnTo>
                  <a:lnTo>
                    <a:pt x="28905" y="33845"/>
                  </a:lnTo>
                  <a:lnTo>
                    <a:pt x="29019" y="33337"/>
                  </a:lnTo>
                  <a:lnTo>
                    <a:pt x="28752" y="33210"/>
                  </a:lnTo>
                  <a:lnTo>
                    <a:pt x="27419" y="32321"/>
                  </a:lnTo>
                  <a:lnTo>
                    <a:pt x="30251" y="32321"/>
                  </a:lnTo>
                  <a:lnTo>
                    <a:pt x="30861" y="32385"/>
                  </a:lnTo>
                  <a:lnTo>
                    <a:pt x="29857" y="35242"/>
                  </a:lnTo>
                  <a:lnTo>
                    <a:pt x="32308" y="34734"/>
                  </a:lnTo>
                  <a:lnTo>
                    <a:pt x="32194" y="34353"/>
                  </a:lnTo>
                  <a:lnTo>
                    <a:pt x="32131" y="34099"/>
                  </a:lnTo>
                  <a:lnTo>
                    <a:pt x="32054" y="33845"/>
                  </a:lnTo>
                  <a:lnTo>
                    <a:pt x="31648" y="32461"/>
                  </a:lnTo>
                  <a:lnTo>
                    <a:pt x="34455" y="32702"/>
                  </a:lnTo>
                  <a:lnTo>
                    <a:pt x="34086" y="32321"/>
                  </a:lnTo>
                  <a:lnTo>
                    <a:pt x="33997" y="32194"/>
                  </a:lnTo>
                  <a:lnTo>
                    <a:pt x="33032" y="31051"/>
                  </a:lnTo>
                  <a:lnTo>
                    <a:pt x="35242" y="31051"/>
                  </a:lnTo>
                  <a:lnTo>
                    <a:pt x="35318" y="30162"/>
                  </a:lnTo>
                  <a:lnTo>
                    <a:pt x="46253" y="30035"/>
                  </a:lnTo>
                  <a:close/>
                </a:path>
                <a:path w="125094" h="46989">
                  <a:moveTo>
                    <a:pt x="60909" y="7239"/>
                  </a:moveTo>
                  <a:lnTo>
                    <a:pt x="60845" y="6858"/>
                  </a:lnTo>
                  <a:lnTo>
                    <a:pt x="60718" y="6096"/>
                  </a:lnTo>
                  <a:lnTo>
                    <a:pt x="57238" y="6096"/>
                  </a:lnTo>
                  <a:lnTo>
                    <a:pt x="60604" y="7239"/>
                  </a:lnTo>
                  <a:lnTo>
                    <a:pt x="60909" y="7239"/>
                  </a:lnTo>
                  <a:close/>
                </a:path>
                <a:path w="125094" h="46989">
                  <a:moveTo>
                    <a:pt x="99847" y="8128"/>
                  </a:moveTo>
                  <a:lnTo>
                    <a:pt x="99618" y="7874"/>
                  </a:lnTo>
                  <a:lnTo>
                    <a:pt x="99339" y="8128"/>
                  </a:lnTo>
                  <a:lnTo>
                    <a:pt x="99847" y="8128"/>
                  </a:lnTo>
                  <a:close/>
                </a:path>
                <a:path w="125094" h="46989">
                  <a:moveTo>
                    <a:pt x="117881" y="9906"/>
                  </a:moveTo>
                  <a:lnTo>
                    <a:pt x="117767" y="9271"/>
                  </a:lnTo>
                  <a:lnTo>
                    <a:pt x="110375" y="9271"/>
                  </a:lnTo>
                  <a:lnTo>
                    <a:pt x="110337" y="9906"/>
                  </a:lnTo>
                  <a:lnTo>
                    <a:pt x="117881" y="9906"/>
                  </a:lnTo>
                  <a:close/>
                </a:path>
                <a:path w="125094" h="46989">
                  <a:moveTo>
                    <a:pt x="125006" y="3302"/>
                  </a:moveTo>
                  <a:lnTo>
                    <a:pt x="118516" y="3175"/>
                  </a:lnTo>
                  <a:lnTo>
                    <a:pt x="119926" y="4064"/>
                  </a:lnTo>
                  <a:lnTo>
                    <a:pt x="118173" y="4699"/>
                  </a:lnTo>
                  <a:lnTo>
                    <a:pt x="117576" y="3721"/>
                  </a:lnTo>
                  <a:lnTo>
                    <a:pt x="117475" y="3556"/>
                  </a:lnTo>
                  <a:lnTo>
                    <a:pt x="117106" y="2921"/>
                  </a:lnTo>
                  <a:lnTo>
                    <a:pt x="113779" y="2921"/>
                  </a:lnTo>
                  <a:lnTo>
                    <a:pt x="109105" y="2755"/>
                  </a:lnTo>
                  <a:lnTo>
                    <a:pt x="109105" y="9271"/>
                  </a:lnTo>
                  <a:lnTo>
                    <a:pt x="104660" y="9271"/>
                  </a:lnTo>
                  <a:lnTo>
                    <a:pt x="104736" y="9144"/>
                  </a:lnTo>
                  <a:lnTo>
                    <a:pt x="104838" y="8890"/>
                  </a:lnTo>
                  <a:lnTo>
                    <a:pt x="104889" y="8763"/>
                  </a:lnTo>
                  <a:lnTo>
                    <a:pt x="104990" y="8509"/>
                  </a:lnTo>
                  <a:lnTo>
                    <a:pt x="105092" y="8255"/>
                  </a:lnTo>
                  <a:lnTo>
                    <a:pt x="105143" y="8128"/>
                  </a:lnTo>
                  <a:lnTo>
                    <a:pt x="105968" y="6096"/>
                  </a:lnTo>
                  <a:lnTo>
                    <a:pt x="105435" y="6096"/>
                  </a:lnTo>
                  <a:lnTo>
                    <a:pt x="108343" y="5461"/>
                  </a:lnTo>
                  <a:lnTo>
                    <a:pt x="106946" y="7239"/>
                  </a:lnTo>
                  <a:lnTo>
                    <a:pt x="106705" y="7239"/>
                  </a:lnTo>
                  <a:lnTo>
                    <a:pt x="109105" y="9271"/>
                  </a:lnTo>
                  <a:lnTo>
                    <a:pt x="109105" y="2755"/>
                  </a:lnTo>
                  <a:lnTo>
                    <a:pt x="103962" y="2565"/>
                  </a:lnTo>
                  <a:lnTo>
                    <a:pt x="103962" y="9271"/>
                  </a:lnTo>
                  <a:lnTo>
                    <a:pt x="96164" y="9271"/>
                  </a:lnTo>
                  <a:lnTo>
                    <a:pt x="96075" y="9144"/>
                  </a:lnTo>
                  <a:lnTo>
                    <a:pt x="95948" y="8890"/>
                  </a:lnTo>
                  <a:lnTo>
                    <a:pt x="95885" y="8763"/>
                  </a:lnTo>
                  <a:lnTo>
                    <a:pt x="95770" y="8509"/>
                  </a:lnTo>
                  <a:lnTo>
                    <a:pt x="95643" y="8255"/>
                  </a:lnTo>
                  <a:lnTo>
                    <a:pt x="95580" y="8128"/>
                  </a:lnTo>
                  <a:lnTo>
                    <a:pt x="94907" y="6731"/>
                  </a:lnTo>
                  <a:lnTo>
                    <a:pt x="98069" y="6096"/>
                  </a:lnTo>
                  <a:lnTo>
                    <a:pt x="99402" y="7620"/>
                  </a:lnTo>
                  <a:lnTo>
                    <a:pt x="99910" y="7620"/>
                  </a:lnTo>
                  <a:lnTo>
                    <a:pt x="101625" y="6096"/>
                  </a:lnTo>
                  <a:lnTo>
                    <a:pt x="102184" y="5715"/>
                  </a:lnTo>
                  <a:lnTo>
                    <a:pt x="102666" y="5207"/>
                  </a:lnTo>
                  <a:lnTo>
                    <a:pt x="102565" y="6096"/>
                  </a:lnTo>
                  <a:lnTo>
                    <a:pt x="102476" y="6858"/>
                  </a:lnTo>
                  <a:lnTo>
                    <a:pt x="102387" y="7620"/>
                  </a:lnTo>
                  <a:lnTo>
                    <a:pt x="102222" y="8128"/>
                  </a:lnTo>
                  <a:lnTo>
                    <a:pt x="103962" y="9271"/>
                  </a:lnTo>
                  <a:lnTo>
                    <a:pt x="103962" y="2565"/>
                  </a:lnTo>
                  <a:lnTo>
                    <a:pt x="93319" y="2159"/>
                  </a:lnTo>
                  <a:lnTo>
                    <a:pt x="85610" y="1917"/>
                  </a:lnTo>
                  <a:lnTo>
                    <a:pt x="85610" y="9652"/>
                  </a:lnTo>
                  <a:lnTo>
                    <a:pt x="82804" y="9652"/>
                  </a:lnTo>
                  <a:lnTo>
                    <a:pt x="80797" y="9652"/>
                  </a:lnTo>
                  <a:lnTo>
                    <a:pt x="80987" y="9525"/>
                  </a:lnTo>
                  <a:lnTo>
                    <a:pt x="82804" y="9652"/>
                  </a:lnTo>
                  <a:lnTo>
                    <a:pt x="82994" y="9525"/>
                  </a:lnTo>
                  <a:lnTo>
                    <a:pt x="83527" y="9144"/>
                  </a:lnTo>
                  <a:lnTo>
                    <a:pt x="83743" y="9029"/>
                  </a:lnTo>
                  <a:lnTo>
                    <a:pt x="84607" y="9144"/>
                  </a:lnTo>
                  <a:lnTo>
                    <a:pt x="85610" y="9652"/>
                  </a:lnTo>
                  <a:lnTo>
                    <a:pt x="85610" y="1917"/>
                  </a:lnTo>
                  <a:lnTo>
                    <a:pt x="85344" y="1905"/>
                  </a:lnTo>
                  <a:lnTo>
                    <a:pt x="84112" y="1803"/>
                  </a:lnTo>
                  <a:lnTo>
                    <a:pt x="84112" y="8890"/>
                  </a:lnTo>
                  <a:lnTo>
                    <a:pt x="83972" y="8890"/>
                  </a:lnTo>
                  <a:lnTo>
                    <a:pt x="83667" y="8890"/>
                  </a:lnTo>
                  <a:lnTo>
                    <a:pt x="83604" y="8763"/>
                  </a:lnTo>
                  <a:lnTo>
                    <a:pt x="83477" y="8572"/>
                  </a:lnTo>
                  <a:lnTo>
                    <a:pt x="84112" y="8890"/>
                  </a:lnTo>
                  <a:lnTo>
                    <a:pt x="84112" y="1803"/>
                  </a:lnTo>
                  <a:lnTo>
                    <a:pt x="69596" y="508"/>
                  </a:lnTo>
                  <a:lnTo>
                    <a:pt x="67792" y="4191"/>
                  </a:lnTo>
                  <a:lnTo>
                    <a:pt x="72085" y="2159"/>
                  </a:lnTo>
                  <a:lnTo>
                    <a:pt x="72212" y="2921"/>
                  </a:lnTo>
                  <a:lnTo>
                    <a:pt x="72326" y="3556"/>
                  </a:lnTo>
                  <a:lnTo>
                    <a:pt x="72428" y="4191"/>
                  </a:lnTo>
                  <a:lnTo>
                    <a:pt x="72555" y="4953"/>
                  </a:lnTo>
                  <a:lnTo>
                    <a:pt x="72682" y="5715"/>
                  </a:lnTo>
                  <a:lnTo>
                    <a:pt x="71069" y="3556"/>
                  </a:lnTo>
                  <a:lnTo>
                    <a:pt x="69723" y="4699"/>
                  </a:lnTo>
                  <a:lnTo>
                    <a:pt x="69697" y="6858"/>
                  </a:lnTo>
                  <a:lnTo>
                    <a:pt x="68224" y="6096"/>
                  </a:lnTo>
                  <a:lnTo>
                    <a:pt x="65366" y="6096"/>
                  </a:lnTo>
                  <a:lnTo>
                    <a:pt x="64655" y="7620"/>
                  </a:lnTo>
                  <a:lnTo>
                    <a:pt x="64516" y="7620"/>
                  </a:lnTo>
                  <a:lnTo>
                    <a:pt x="64414" y="7239"/>
                  </a:lnTo>
                  <a:lnTo>
                    <a:pt x="64312" y="6858"/>
                  </a:lnTo>
                  <a:lnTo>
                    <a:pt x="64211" y="6477"/>
                  </a:lnTo>
                  <a:lnTo>
                    <a:pt x="64109" y="6096"/>
                  </a:lnTo>
                  <a:lnTo>
                    <a:pt x="64020" y="5740"/>
                  </a:lnTo>
                  <a:lnTo>
                    <a:pt x="64528" y="5715"/>
                  </a:lnTo>
                  <a:lnTo>
                    <a:pt x="64020" y="5715"/>
                  </a:lnTo>
                  <a:lnTo>
                    <a:pt x="63944" y="5461"/>
                  </a:lnTo>
                  <a:lnTo>
                    <a:pt x="63881" y="5207"/>
                  </a:lnTo>
                  <a:lnTo>
                    <a:pt x="63817" y="4953"/>
                  </a:lnTo>
                  <a:lnTo>
                    <a:pt x="63754" y="4699"/>
                  </a:lnTo>
                  <a:lnTo>
                    <a:pt x="63487" y="3721"/>
                  </a:lnTo>
                  <a:lnTo>
                    <a:pt x="63411" y="3175"/>
                  </a:lnTo>
                  <a:lnTo>
                    <a:pt x="64020" y="2413"/>
                  </a:lnTo>
                  <a:lnTo>
                    <a:pt x="63906" y="1905"/>
                  </a:lnTo>
                  <a:lnTo>
                    <a:pt x="63792" y="1397"/>
                  </a:lnTo>
                  <a:lnTo>
                    <a:pt x="63804" y="508"/>
                  </a:lnTo>
                  <a:lnTo>
                    <a:pt x="63131" y="939"/>
                  </a:lnTo>
                  <a:lnTo>
                    <a:pt x="63131" y="10033"/>
                  </a:lnTo>
                  <a:lnTo>
                    <a:pt x="62471" y="11049"/>
                  </a:lnTo>
                  <a:lnTo>
                    <a:pt x="61214" y="11303"/>
                  </a:lnTo>
                  <a:lnTo>
                    <a:pt x="61633" y="10668"/>
                  </a:lnTo>
                  <a:lnTo>
                    <a:pt x="62052" y="10033"/>
                  </a:lnTo>
                  <a:lnTo>
                    <a:pt x="60020" y="9271"/>
                  </a:lnTo>
                  <a:lnTo>
                    <a:pt x="58178" y="10668"/>
                  </a:lnTo>
                  <a:lnTo>
                    <a:pt x="56807" y="10668"/>
                  </a:lnTo>
                  <a:lnTo>
                    <a:pt x="56121" y="9144"/>
                  </a:lnTo>
                  <a:lnTo>
                    <a:pt x="56680" y="9144"/>
                  </a:lnTo>
                  <a:lnTo>
                    <a:pt x="63093" y="9144"/>
                  </a:lnTo>
                  <a:lnTo>
                    <a:pt x="63131" y="10033"/>
                  </a:lnTo>
                  <a:lnTo>
                    <a:pt x="63131" y="939"/>
                  </a:lnTo>
                  <a:lnTo>
                    <a:pt x="62877" y="1104"/>
                  </a:lnTo>
                  <a:lnTo>
                    <a:pt x="62877" y="5715"/>
                  </a:lnTo>
                  <a:lnTo>
                    <a:pt x="60667" y="5715"/>
                  </a:lnTo>
                  <a:lnTo>
                    <a:pt x="60566" y="5207"/>
                  </a:lnTo>
                  <a:lnTo>
                    <a:pt x="60464" y="4699"/>
                  </a:lnTo>
                  <a:lnTo>
                    <a:pt x="60210" y="3721"/>
                  </a:lnTo>
                  <a:lnTo>
                    <a:pt x="62407" y="2032"/>
                  </a:lnTo>
                  <a:lnTo>
                    <a:pt x="62522" y="2921"/>
                  </a:lnTo>
                  <a:lnTo>
                    <a:pt x="62623" y="3721"/>
                  </a:lnTo>
                  <a:lnTo>
                    <a:pt x="62750" y="4699"/>
                  </a:lnTo>
                  <a:lnTo>
                    <a:pt x="62877" y="5715"/>
                  </a:lnTo>
                  <a:lnTo>
                    <a:pt x="62877" y="1104"/>
                  </a:lnTo>
                  <a:lnTo>
                    <a:pt x="62407" y="1397"/>
                  </a:lnTo>
                  <a:lnTo>
                    <a:pt x="61696" y="1016"/>
                  </a:lnTo>
                  <a:lnTo>
                    <a:pt x="61823" y="508"/>
                  </a:lnTo>
                  <a:lnTo>
                    <a:pt x="61950" y="0"/>
                  </a:lnTo>
                  <a:lnTo>
                    <a:pt x="59664" y="0"/>
                  </a:lnTo>
                  <a:lnTo>
                    <a:pt x="58356" y="3175"/>
                  </a:lnTo>
                  <a:lnTo>
                    <a:pt x="56197" y="3721"/>
                  </a:lnTo>
                  <a:lnTo>
                    <a:pt x="55689" y="3721"/>
                  </a:lnTo>
                  <a:lnTo>
                    <a:pt x="53936" y="2667"/>
                  </a:lnTo>
                  <a:lnTo>
                    <a:pt x="53568" y="2921"/>
                  </a:lnTo>
                  <a:lnTo>
                    <a:pt x="53517" y="5461"/>
                  </a:lnTo>
                  <a:lnTo>
                    <a:pt x="53809" y="5715"/>
                  </a:lnTo>
                  <a:lnTo>
                    <a:pt x="54051" y="6032"/>
                  </a:lnTo>
                  <a:lnTo>
                    <a:pt x="55664" y="6096"/>
                  </a:lnTo>
                  <a:lnTo>
                    <a:pt x="55537" y="6019"/>
                  </a:lnTo>
                  <a:lnTo>
                    <a:pt x="62877" y="5778"/>
                  </a:lnTo>
                  <a:lnTo>
                    <a:pt x="63004" y="6731"/>
                  </a:lnTo>
                  <a:lnTo>
                    <a:pt x="63080" y="8890"/>
                  </a:lnTo>
                  <a:lnTo>
                    <a:pt x="57010" y="8890"/>
                  </a:lnTo>
                  <a:lnTo>
                    <a:pt x="58635" y="7620"/>
                  </a:lnTo>
                  <a:lnTo>
                    <a:pt x="58356" y="7620"/>
                  </a:lnTo>
                  <a:lnTo>
                    <a:pt x="56972" y="6096"/>
                  </a:lnTo>
                  <a:lnTo>
                    <a:pt x="55702" y="6096"/>
                  </a:lnTo>
                  <a:lnTo>
                    <a:pt x="56553" y="6858"/>
                  </a:lnTo>
                  <a:lnTo>
                    <a:pt x="56654" y="8890"/>
                  </a:lnTo>
                  <a:lnTo>
                    <a:pt x="55956" y="8890"/>
                  </a:lnTo>
                  <a:lnTo>
                    <a:pt x="54406" y="8128"/>
                  </a:lnTo>
                  <a:lnTo>
                    <a:pt x="53200" y="8890"/>
                  </a:lnTo>
                  <a:lnTo>
                    <a:pt x="49580" y="8890"/>
                  </a:lnTo>
                  <a:lnTo>
                    <a:pt x="49517" y="8763"/>
                  </a:lnTo>
                  <a:lnTo>
                    <a:pt x="49403" y="8509"/>
                  </a:lnTo>
                  <a:lnTo>
                    <a:pt x="49288" y="8255"/>
                  </a:lnTo>
                  <a:lnTo>
                    <a:pt x="49237" y="8128"/>
                  </a:lnTo>
                  <a:lnTo>
                    <a:pt x="48501" y="6477"/>
                  </a:lnTo>
                  <a:lnTo>
                    <a:pt x="47917" y="7239"/>
                  </a:lnTo>
                  <a:lnTo>
                    <a:pt x="46558" y="8890"/>
                  </a:lnTo>
                  <a:lnTo>
                    <a:pt x="46456" y="9017"/>
                  </a:lnTo>
                  <a:lnTo>
                    <a:pt x="46355" y="9144"/>
                  </a:lnTo>
                  <a:lnTo>
                    <a:pt x="46901" y="9144"/>
                  </a:lnTo>
                  <a:lnTo>
                    <a:pt x="49974" y="10033"/>
                  </a:lnTo>
                  <a:lnTo>
                    <a:pt x="50495" y="10033"/>
                  </a:lnTo>
                  <a:lnTo>
                    <a:pt x="49212" y="11811"/>
                  </a:lnTo>
                  <a:lnTo>
                    <a:pt x="48501" y="11442"/>
                  </a:lnTo>
                  <a:lnTo>
                    <a:pt x="48501" y="15494"/>
                  </a:lnTo>
                  <a:lnTo>
                    <a:pt x="47078" y="15494"/>
                  </a:lnTo>
                  <a:lnTo>
                    <a:pt x="47853" y="12573"/>
                  </a:lnTo>
                  <a:lnTo>
                    <a:pt x="47980" y="12166"/>
                  </a:lnTo>
                  <a:lnTo>
                    <a:pt x="48056" y="12700"/>
                  </a:lnTo>
                  <a:lnTo>
                    <a:pt x="48171" y="13462"/>
                  </a:lnTo>
                  <a:lnTo>
                    <a:pt x="48298" y="14224"/>
                  </a:lnTo>
                  <a:lnTo>
                    <a:pt x="48374" y="14732"/>
                  </a:lnTo>
                  <a:lnTo>
                    <a:pt x="48501" y="15494"/>
                  </a:lnTo>
                  <a:lnTo>
                    <a:pt x="48501" y="11442"/>
                  </a:lnTo>
                  <a:lnTo>
                    <a:pt x="47777" y="11049"/>
                  </a:lnTo>
                  <a:lnTo>
                    <a:pt x="47828" y="11303"/>
                  </a:lnTo>
                  <a:lnTo>
                    <a:pt x="47942" y="11811"/>
                  </a:lnTo>
                  <a:lnTo>
                    <a:pt x="47967" y="12077"/>
                  </a:lnTo>
                  <a:lnTo>
                    <a:pt x="45923" y="12573"/>
                  </a:lnTo>
                  <a:lnTo>
                    <a:pt x="45326" y="12700"/>
                  </a:lnTo>
                  <a:lnTo>
                    <a:pt x="44259" y="15722"/>
                  </a:lnTo>
                  <a:lnTo>
                    <a:pt x="44132" y="15557"/>
                  </a:lnTo>
                  <a:lnTo>
                    <a:pt x="43700" y="14922"/>
                  </a:lnTo>
                  <a:lnTo>
                    <a:pt x="42849" y="13779"/>
                  </a:lnTo>
                  <a:lnTo>
                    <a:pt x="42164" y="12763"/>
                  </a:lnTo>
                  <a:lnTo>
                    <a:pt x="39420" y="13779"/>
                  </a:lnTo>
                  <a:lnTo>
                    <a:pt x="38582" y="12890"/>
                  </a:lnTo>
                  <a:lnTo>
                    <a:pt x="38658" y="12763"/>
                  </a:lnTo>
                  <a:lnTo>
                    <a:pt x="39662" y="10985"/>
                  </a:lnTo>
                  <a:lnTo>
                    <a:pt x="38227" y="11112"/>
                  </a:lnTo>
                  <a:lnTo>
                    <a:pt x="37452" y="14922"/>
                  </a:lnTo>
                  <a:lnTo>
                    <a:pt x="31953" y="14414"/>
                  </a:lnTo>
                  <a:lnTo>
                    <a:pt x="32016" y="14668"/>
                  </a:lnTo>
                  <a:lnTo>
                    <a:pt x="32092" y="14922"/>
                  </a:lnTo>
                  <a:lnTo>
                    <a:pt x="32473" y="16294"/>
                  </a:lnTo>
                  <a:lnTo>
                    <a:pt x="33058" y="18351"/>
                  </a:lnTo>
                  <a:lnTo>
                    <a:pt x="34759" y="18351"/>
                  </a:lnTo>
                  <a:lnTo>
                    <a:pt x="37744" y="18351"/>
                  </a:lnTo>
                  <a:lnTo>
                    <a:pt x="38303" y="18351"/>
                  </a:lnTo>
                  <a:lnTo>
                    <a:pt x="37452" y="15557"/>
                  </a:lnTo>
                  <a:lnTo>
                    <a:pt x="38138" y="16294"/>
                  </a:lnTo>
                  <a:lnTo>
                    <a:pt x="40678" y="16827"/>
                  </a:lnTo>
                  <a:lnTo>
                    <a:pt x="41452" y="17716"/>
                  </a:lnTo>
                  <a:lnTo>
                    <a:pt x="41236" y="18351"/>
                  </a:lnTo>
                  <a:lnTo>
                    <a:pt x="43484" y="18351"/>
                  </a:lnTo>
                  <a:lnTo>
                    <a:pt x="43980" y="17272"/>
                  </a:lnTo>
                  <a:lnTo>
                    <a:pt x="44119" y="16979"/>
                  </a:lnTo>
                  <a:lnTo>
                    <a:pt x="44246" y="17195"/>
                  </a:lnTo>
                  <a:lnTo>
                    <a:pt x="45008" y="17018"/>
                  </a:lnTo>
                  <a:lnTo>
                    <a:pt x="46888" y="16764"/>
                  </a:lnTo>
                  <a:lnTo>
                    <a:pt x="47002" y="18415"/>
                  </a:lnTo>
                  <a:lnTo>
                    <a:pt x="44729" y="17653"/>
                  </a:lnTo>
                  <a:lnTo>
                    <a:pt x="44678" y="17780"/>
                  </a:lnTo>
                  <a:lnTo>
                    <a:pt x="43713" y="19812"/>
                  </a:lnTo>
                  <a:lnTo>
                    <a:pt x="43141" y="19812"/>
                  </a:lnTo>
                  <a:lnTo>
                    <a:pt x="44996" y="21336"/>
                  </a:lnTo>
                  <a:lnTo>
                    <a:pt x="44500" y="21336"/>
                  </a:lnTo>
                  <a:lnTo>
                    <a:pt x="41211" y="21971"/>
                  </a:lnTo>
                  <a:lnTo>
                    <a:pt x="40970" y="22352"/>
                  </a:lnTo>
                  <a:lnTo>
                    <a:pt x="41871" y="23368"/>
                  </a:lnTo>
                  <a:lnTo>
                    <a:pt x="41871" y="24130"/>
                  </a:lnTo>
                  <a:lnTo>
                    <a:pt x="42164" y="24130"/>
                  </a:lnTo>
                  <a:lnTo>
                    <a:pt x="43319" y="24028"/>
                  </a:lnTo>
                  <a:lnTo>
                    <a:pt x="43014" y="24511"/>
                  </a:lnTo>
                  <a:lnTo>
                    <a:pt x="43535" y="24765"/>
                  </a:lnTo>
                  <a:lnTo>
                    <a:pt x="43573" y="24003"/>
                  </a:lnTo>
                  <a:lnTo>
                    <a:pt x="43345" y="24003"/>
                  </a:lnTo>
                  <a:lnTo>
                    <a:pt x="43599" y="23622"/>
                  </a:lnTo>
                  <a:lnTo>
                    <a:pt x="43573" y="24003"/>
                  </a:lnTo>
                  <a:lnTo>
                    <a:pt x="49276" y="23622"/>
                  </a:lnTo>
                  <a:lnTo>
                    <a:pt x="49199" y="23749"/>
                  </a:lnTo>
                  <a:lnTo>
                    <a:pt x="48806" y="24511"/>
                  </a:lnTo>
                  <a:lnTo>
                    <a:pt x="48780" y="24765"/>
                  </a:lnTo>
                  <a:lnTo>
                    <a:pt x="49555" y="23622"/>
                  </a:lnTo>
                  <a:lnTo>
                    <a:pt x="51003" y="21463"/>
                  </a:lnTo>
                  <a:lnTo>
                    <a:pt x="52082" y="22606"/>
                  </a:lnTo>
                  <a:lnTo>
                    <a:pt x="51130" y="25781"/>
                  </a:lnTo>
                  <a:lnTo>
                    <a:pt x="53568" y="25146"/>
                  </a:lnTo>
                  <a:lnTo>
                    <a:pt x="53682" y="24765"/>
                  </a:lnTo>
                  <a:lnTo>
                    <a:pt x="53759" y="24511"/>
                  </a:lnTo>
                  <a:lnTo>
                    <a:pt x="53873" y="24130"/>
                  </a:lnTo>
                  <a:lnTo>
                    <a:pt x="53987" y="23749"/>
                  </a:lnTo>
                  <a:lnTo>
                    <a:pt x="54063" y="23622"/>
                  </a:lnTo>
                  <a:lnTo>
                    <a:pt x="55562" y="20828"/>
                  </a:lnTo>
                  <a:lnTo>
                    <a:pt x="55727" y="20447"/>
                  </a:lnTo>
                  <a:lnTo>
                    <a:pt x="54292" y="19304"/>
                  </a:lnTo>
                  <a:lnTo>
                    <a:pt x="54114" y="19050"/>
                  </a:lnTo>
                  <a:lnTo>
                    <a:pt x="49326" y="20828"/>
                  </a:lnTo>
                  <a:lnTo>
                    <a:pt x="49390" y="20447"/>
                  </a:lnTo>
                  <a:lnTo>
                    <a:pt x="49517" y="19812"/>
                  </a:lnTo>
                  <a:lnTo>
                    <a:pt x="49618" y="19304"/>
                  </a:lnTo>
                  <a:lnTo>
                    <a:pt x="49669" y="19050"/>
                  </a:lnTo>
                  <a:lnTo>
                    <a:pt x="49796" y="18415"/>
                  </a:lnTo>
                  <a:lnTo>
                    <a:pt x="49923" y="17780"/>
                  </a:lnTo>
                  <a:lnTo>
                    <a:pt x="55460" y="18415"/>
                  </a:lnTo>
                  <a:lnTo>
                    <a:pt x="56565" y="18415"/>
                  </a:lnTo>
                  <a:lnTo>
                    <a:pt x="56565" y="17780"/>
                  </a:lnTo>
                  <a:lnTo>
                    <a:pt x="56565" y="16764"/>
                  </a:lnTo>
                  <a:lnTo>
                    <a:pt x="56565" y="15621"/>
                  </a:lnTo>
                  <a:lnTo>
                    <a:pt x="56832" y="15494"/>
                  </a:lnTo>
                  <a:lnTo>
                    <a:pt x="58470" y="14732"/>
                  </a:lnTo>
                  <a:lnTo>
                    <a:pt x="58000" y="16383"/>
                  </a:lnTo>
                  <a:lnTo>
                    <a:pt x="57899" y="17018"/>
                  </a:lnTo>
                  <a:lnTo>
                    <a:pt x="59601" y="17272"/>
                  </a:lnTo>
                  <a:lnTo>
                    <a:pt x="61277" y="16256"/>
                  </a:lnTo>
                  <a:lnTo>
                    <a:pt x="62826" y="16256"/>
                  </a:lnTo>
                  <a:lnTo>
                    <a:pt x="66535" y="16383"/>
                  </a:lnTo>
                  <a:lnTo>
                    <a:pt x="71716" y="19304"/>
                  </a:lnTo>
                  <a:lnTo>
                    <a:pt x="71678" y="19050"/>
                  </a:lnTo>
                  <a:lnTo>
                    <a:pt x="71069" y="16256"/>
                  </a:lnTo>
                  <a:lnTo>
                    <a:pt x="71005" y="16002"/>
                  </a:lnTo>
                  <a:lnTo>
                    <a:pt x="70891" y="15494"/>
                  </a:lnTo>
                  <a:lnTo>
                    <a:pt x="70726" y="14732"/>
                  </a:lnTo>
                  <a:lnTo>
                    <a:pt x="70675" y="14478"/>
                  </a:lnTo>
                  <a:lnTo>
                    <a:pt x="70599" y="14097"/>
                  </a:lnTo>
                  <a:lnTo>
                    <a:pt x="73050" y="13462"/>
                  </a:lnTo>
                  <a:lnTo>
                    <a:pt x="71729" y="16002"/>
                  </a:lnTo>
                  <a:lnTo>
                    <a:pt x="72174" y="16383"/>
                  </a:lnTo>
                  <a:lnTo>
                    <a:pt x="72542" y="16383"/>
                  </a:lnTo>
                  <a:lnTo>
                    <a:pt x="73634" y="15760"/>
                  </a:lnTo>
                  <a:lnTo>
                    <a:pt x="74536" y="15875"/>
                  </a:lnTo>
                  <a:lnTo>
                    <a:pt x="75171" y="16002"/>
                  </a:lnTo>
                  <a:lnTo>
                    <a:pt x="75641" y="16764"/>
                  </a:lnTo>
                  <a:lnTo>
                    <a:pt x="74663" y="16764"/>
                  </a:lnTo>
                  <a:lnTo>
                    <a:pt x="79641" y="17018"/>
                  </a:lnTo>
                  <a:lnTo>
                    <a:pt x="80556" y="17018"/>
                  </a:lnTo>
                  <a:lnTo>
                    <a:pt x="78714" y="15621"/>
                  </a:lnTo>
                  <a:lnTo>
                    <a:pt x="78816" y="14097"/>
                  </a:lnTo>
                  <a:lnTo>
                    <a:pt x="79006" y="13462"/>
                  </a:lnTo>
                  <a:lnTo>
                    <a:pt x="79222" y="12573"/>
                  </a:lnTo>
                  <a:lnTo>
                    <a:pt x="79463" y="11811"/>
                  </a:lnTo>
                  <a:lnTo>
                    <a:pt x="79590" y="11303"/>
                  </a:lnTo>
                  <a:lnTo>
                    <a:pt x="79679" y="11049"/>
                  </a:lnTo>
                  <a:lnTo>
                    <a:pt x="80048" y="10033"/>
                  </a:lnTo>
                  <a:lnTo>
                    <a:pt x="80200" y="10033"/>
                  </a:lnTo>
                  <a:lnTo>
                    <a:pt x="80391" y="9906"/>
                  </a:lnTo>
                  <a:lnTo>
                    <a:pt x="86106" y="9906"/>
                  </a:lnTo>
                  <a:lnTo>
                    <a:pt x="86360" y="10033"/>
                  </a:lnTo>
                  <a:lnTo>
                    <a:pt x="87236" y="10033"/>
                  </a:lnTo>
                  <a:lnTo>
                    <a:pt x="87591" y="9906"/>
                  </a:lnTo>
                  <a:lnTo>
                    <a:pt x="92303" y="9906"/>
                  </a:lnTo>
                  <a:lnTo>
                    <a:pt x="91973" y="10033"/>
                  </a:lnTo>
                  <a:lnTo>
                    <a:pt x="93789" y="11811"/>
                  </a:lnTo>
                  <a:lnTo>
                    <a:pt x="94615" y="9525"/>
                  </a:lnTo>
                  <a:lnTo>
                    <a:pt x="93332" y="9525"/>
                  </a:lnTo>
                  <a:lnTo>
                    <a:pt x="92989" y="9652"/>
                  </a:lnTo>
                  <a:lnTo>
                    <a:pt x="88290" y="9652"/>
                  </a:lnTo>
                  <a:lnTo>
                    <a:pt x="89712" y="9144"/>
                  </a:lnTo>
                  <a:lnTo>
                    <a:pt x="90004" y="9144"/>
                  </a:lnTo>
                  <a:lnTo>
                    <a:pt x="90068" y="9017"/>
                  </a:lnTo>
                  <a:lnTo>
                    <a:pt x="90131" y="8890"/>
                  </a:lnTo>
                  <a:lnTo>
                    <a:pt x="90195" y="8763"/>
                  </a:lnTo>
                  <a:lnTo>
                    <a:pt x="90322" y="8509"/>
                  </a:lnTo>
                  <a:lnTo>
                    <a:pt x="90906" y="7620"/>
                  </a:lnTo>
                  <a:lnTo>
                    <a:pt x="91325" y="6858"/>
                  </a:lnTo>
                  <a:lnTo>
                    <a:pt x="93002" y="7239"/>
                  </a:lnTo>
                  <a:lnTo>
                    <a:pt x="94145" y="7239"/>
                  </a:lnTo>
                  <a:lnTo>
                    <a:pt x="94018" y="9144"/>
                  </a:lnTo>
                  <a:lnTo>
                    <a:pt x="94005" y="9271"/>
                  </a:lnTo>
                  <a:lnTo>
                    <a:pt x="93840" y="9334"/>
                  </a:lnTo>
                  <a:lnTo>
                    <a:pt x="93370" y="9512"/>
                  </a:lnTo>
                  <a:lnTo>
                    <a:pt x="94665" y="9398"/>
                  </a:lnTo>
                  <a:lnTo>
                    <a:pt x="94615" y="9525"/>
                  </a:lnTo>
                  <a:lnTo>
                    <a:pt x="96278" y="9525"/>
                  </a:lnTo>
                  <a:lnTo>
                    <a:pt x="104343" y="9525"/>
                  </a:lnTo>
                  <a:lnTo>
                    <a:pt x="104546" y="9652"/>
                  </a:lnTo>
                  <a:lnTo>
                    <a:pt x="94576" y="9652"/>
                  </a:lnTo>
                  <a:lnTo>
                    <a:pt x="94488" y="9906"/>
                  </a:lnTo>
                  <a:lnTo>
                    <a:pt x="109867" y="9906"/>
                  </a:lnTo>
                  <a:lnTo>
                    <a:pt x="110020" y="10033"/>
                  </a:lnTo>
                  <a:lnTo>
                    <a:pt x="110324" y="10033"/>
                  </a:lnTo>
                  <a:lnTo>
                    <a:pt x="110375" y="9271"/>
                  </a:lnTo>
                  <a:lnTo>
                    <a:pt x="110490" y="7620"/>
                  </a:lnTo>
                  <a:lnTo>
                    <a:pt x="111887" y="7239"/>
                  </a:lnTo>
                  <a:lnTo>
                    <a:pt x="114427" y="8255"/>
                  </a:lnTo>
                  <a:lnTo>
                    <a:pt x="114757" y="8255"/>
                  </a:lnTo>
                  <a:lnTo>
                    <a:pt x="114681" y="7239"/>
                  </a:lnTo>
                  <a:lnTo>
                    <a:pt x="113017" y="5461"/>
                  </a:lnTo>
                  <a:lnTo>
                    <a:pt x="112852" y="5207"/>
                  </a:lnTo>
                  <a:lnTo>
                    <a:pt x="111506" y="3860"/>
                  </a:lnTo>
                  <a:lnTo>
                    <a:pt x="117475" y="4953"/>
                  </a:lnTo>
                  <a:lnTo>
                    <a:pt x="115468" y="5715"/>
                  </a:lnTo>
                  <a:lnTo>
                    <a:pt x="114973" y="5715"/>
                  </a:lnTo>
                  <a:lnTo>
                    <a:pt x="115011" y="7620"/>
                  </a:lnTo>
                  <a:lnTo>
                    <a:pt x="115608" y="8128"/>
                  </a:lnTo>
                  <a:lnTo>
                    <a:pt x="115011" y="7620"/>
                  </a:lnTo>
                  <a:lnTo>
                    <a:pt x="114858" y="7239"/>
                  </a:lnTo>
                  <a:lnTo>
                    <a:pt x="114769" y="8255"/>
                  </a:lnTo>
                  <a:lnTo>
                    <a:pt x="114757" y="8382"/>
                  </a:lnTo>
                  <a:lnTo>
                    <a:pt x="114757" y="8509"/>
                  </a:lnTo>
                  <a:lnTo>
                    <a:pt x="114731" y="8763"/>
                  </a:lnTo>
                  <a:lnTo>
                    <a:pt x="115582" y="8509"/>
                  </a:lnTo>
                  <a:lnTo>
                    <a:pt x="120662" y="7480"/>
                  </a:lnTo>
                  <a:lnTo>
                    <a:pt x="117957" y="8890"/>
                  </a:lnTo>
                  <a:lnTo>
                    <a:pt x="117716" y="9029"/>
                  </a:lnTo>
                  <a:lnTo>
                    <a:pt x="117475" y="9144"/>
                  </a:lnTo>
                  <a:lnTo>
                    <a:pt x="117741" y="9144"/>
                  </a:lnTo>
                  <a:lnTo>
                    <a:pt x="117767" y="9271"/>
                  </a:lnTo>
                  <a:lnTo>
                    <a:pt x="117817" y="9525"/>
                  </a:lnTo>
                  <a:lnTo>
                    <a:pt x="117881" y="9906"/>
                  </a:lnTo>
                  <a:lnTo>
                    <a:pt x="117906" y="10033"/>
                  </a:lnTo>
                  <a:lnTo>
                    <a:pt x="118033" y="10668"/>
                  </a:lnTo>
                  <a:lnTo>
                    <a:pt x="118148" y="11303"/>
                  </a:lnTo>
                  <a:lnTo>
                    <a:pt x="118237" y="11811"/>
                  </a:lnTo>
                  <a:lnTo>
                    <a:pt x="118287" y="12065"/>
                  </a:lnTo>
                  <a:lnTo>
                    <a:pt x="118402" y="12700"/>
                  </a:lnTo>
                  <a:lnTo>
                    <a:pt x="118554" y="13462"/>
                  </a:lnTo>
                  <a:lnTo>
                    <a:pt x="118732" y="14097"/>
                  </a:lnTo>
                  <a:lnTo>
                    <a:pt x="119697" y="10668"/>
                  </a:lnTo>
                  <a:lnTo>
                    <a:pt x="120167" y="10668"/>
                  </a:lnTo>
                  <a:lnTo>
                    <a:pt x="121780" y="9906"/>
                  </a:lnTo>
                  <a:lnTo>
                    <a:pt x="122326" y="10033"/>
                  </a:lnTo>
                  <a:lnTo>
                    <a:pt x="123837" y="10033"/>
                  </a:lnTo>
                  <a:lnTo>
                    <a:pt x="123901" y="9906"/>
                  </a:lnTo>
                  <a:lnTo>
                    <a:pt x="124028" y="9652"/>
                  </a:lnTo>
                  <a:lnTo>
                    <a:pt x="124091" y="9525"/>
                  </a:lnTo>
                  <a:lnTo>
                    <a:pt x="124218" y="9271"/>
                  </a:lnTo>
                  <a:lnTo>
                    <a:pt x="124269" y="9144"/>
                  </a:lnTo>
                  <a:lnTo>
                    <a:pt x="124396" y="8890"/>
                  </a:lnTo>
                  <a:lnTo>
                    <a:pt x="124460" y="8763"/>
                  </a:lnTo>
                  <a:lnTo>
                    <a:pt x="124587" y="8509"/>
                  </a:lnTo>
                  <a:lnTo>
                    <a:pt x="124714" y="8255"/>
                  </a:lnTo>
                  <a:lnTo>
                    <a:pt x="124815" y="7239"/>
                  </a:lnTo>
                  <a:lnTo>
                    <a:pt x="124917" y="5207"/>
                  </a:lnTo>
                  <a:lnTo>
                    <a:pt x="125006" y="3302"/>
                  </a:lnTo>
                  <a:close/>
                </a:path>
              </a:pathLst>
            </a:custGeom>
            <a:solidFill>
              <a:srgbClr val="F5CA45"/>
            </a:solidFill>
          </p:spPr>
          <p:txBody>
            <a:bodyPr wrap="square" lIns="0" tIns="0" rIns="0" bIns="0" rtlCol="0"/>
            <a:lstStyle/>
            <a:p>
              <a:endParaRPr/>
            </a:p>
          </p:txBody>
        </p:sp>
        <p:sp>
          <p:nvSpPr>
            <p:cNvPr id="339" name="object 339"/>
            <p:cNvSpPr/>
            <p:nvPr/>
          </p:nvSpPr>
          <p:spPr>
            <a:xfrm>
              <a:off x="14333901" y="3079534"/>
              <a:ext cx="4445" cy="5080"/>
            </a:xfrm>
            <a:custGeom>
              <a:avLst/>
              <a:gdLst/>
              <a:ahLst/>
              <a:cxnLst/>
              <a:rect l="l" t="t" r="r" b="b"/>
              <a:pathLst>
                <a:path w="4444" h="5080">
                  <a:moveTo>
                    <a:pt x="1254" y="4979"/>
                  </a:moveTo>
                  <a:lnTo>
                    <a:pt x="0" y="1754"/>
                  </a:lnTo>
                  <a:lnTo>
                    <a:pt x="1373" y="559"/>
                  </a:lnTo>
                  <a:lnTo>
                    <a:pt x="1487" y="0"/>
                  </a:lnTo>
                  <a:lnTo>
                    <a:pt x="3444" y="307"/>
                  </a:lnTo>
                  <a:lnTo>
                    <a:pt x="4121" y="1694"/>
                  </a:lnTo>
                  <a:lnTo>
                    <a:pt x="4001" y="1933"/>
                  </a:lnTo>
                  <a:lnTo>
                    <a:pt x="3822" y="2231"/>
                  </a:lnTo>
                  <a:lnTo>
                    <a:pt x="2747" y="2291"/>
                  </a:lnTo>
                  <a:lnTo>
                    <a:pt x="2448" y="2769"/>
                  </a:lnTo>
                  <a:lnTo>
                    <a:pt x="2030" y="3486"/>
                  </a:lnTo>
                  <a:lnTo>
                    <a:pt x="2807" y="4800"/>
                  </a:lnTo>
                  <a:lnTo>
                    <a:pt x="1254" y="4979"/>
                  </a:lnTo>
                  <a:close/>
                </a:path>
              </a:pathLst>
            </a:custGeom>
            <a:solidFill>
              <a:srgbClr val="F4C141"/>
            </a:solidFill>
          </p:spPr>
          <p:txBody>
            <a:bodyPr wrap="square" lIns="0" tIns="0" rIns="0" bIns="0" rtlCol="0"/>
            <a:lstStyle/>
            <a:p>
              <a:endParaRPr/>
            </a:p>
          </p:txBody>
        </p:sp>
        <p:sp>
          <p:nvSpPr>
            <p:cNvPr id="340" name="object 340"/>
            <p:cNvSpPr/>
            <p:nvPr/>
          </p:nvSpPr>
          <p:spPr>
            <a:xfrm>
              <a:off x="14323269" y="3109301"/>
              <a:ext cx="2540" cy="4445"/>
            </a:xfrm>
            <a:custGeom>
              <a:avLst/>
              <a:gdLst/>
              <a:ahLst/>
              <a:cxnLst/>
              <a:rect l="l" t="t" r="r" b="b"/>
              <a:pathLst>
                <a:path w="2540" h="4444">
                  <a:moveTo>
                    <a:pt x="716" y="3941"/>
                  </a:moveTo>
                  <a:lnTo>
                    <a:pt x="358" y="2926"/>
                  </a:lnTo>
                  <a:lnTo>
                    <a:pt x="298" y="1373"/>
                  </a:lnTo>
                  <a:lnTo>
                    <a:pt x="0" y="238"/>
                  </a:lnTo>
                  <a:lnTo>
                    <a:pt x="1254" y="0"/>
                  </a:lnTo>
                  <a:lnTo>
                    <a:pt x="1732" y="657"/>
                  </a:lnTo>
                  <a:lnTo>
                    <a:pt x="2209" y="1732"/>
                  </a:lnTo>
                  <a:lnTo>
                    <a:pt x="1851" y="2389"/>
                  </a:lnTo>
                  <a:lnTo>
                    <a:pt x="2150" y="3643"/>
                  </a:lnTo>
                  <a:lnTo>
                    <a:pt x="716" y="3941"/>
                  </a:lnTo>
                  <a:close/>
                </a:path>
              </a:pathLst>
            </a:custGeom>
            <a:solidFill>
              <a:srgbClr val="F5CA45"/>
            </a:solidFill>
          </p:spPr>
          <p:txBody>
            <a:bodyPr wrap="square" lIns="0" tIns="0" rIns="0" bIns="0" rtlCol="0"/>
            <a:lstStyle/>
            <a:p>
              <a:endParaRPr/>
            </a:p>
          </p:txBody>
        </p:sp>
      </p:grpSp>
      <p:grpSp>
        <p:nvGrpSpPr>
          <p:cNvPr id="341" name="object 341"/>
          <p:cNvGrpSpPr/>
          <p:nvPr/>
        </p:nvGrpSpPr>
        <p:grpSpPr>
          <a:xfrm>
            <a:off x="14083940" y="2006428"/>
            <a:ext cx="283210" cy="151130"/>
            <a:chOff x="14083940" y="2006428"/>
            <a:chExt cx="283210" cy="151130"/>
          </a:xfrm>
        </p:grpSpPr>
        <p:sp>
          <p:nvSpPr>
            <p:cNvPr id="342" name="object 342"/>
            <p:cNvSpPr/>
            <p:nvPr/>
          </p:nvSpPr>
          <p:spPr>
            <a:xfrm>
              <a:off x="14123631" y="2031215"/>
              <a:ext cx="160655" cy="76835"/>
            </a:xfrm>
            <a:custGeom>
              <a:avLst/>
              <a:gdLst/>
              <a:ahLst/>
              <a:cxnLst/>
              <a:rect l="l" t="t" r="r" b="b"/>
              <a:pathLst>
                <a:path w="160655" h="76835">
                  <a:moveTo>
                    <a:pt x="158018" y="5333"/>
                  </a:moveTo>
                  <a:lnTo>
                    <a:pt x="151676" y="5333"/>
                  </a:lnTo>
                  <a:lnTo>
                    <a:pt x="153528" y="1777"/>
                  </a:lnTo>
                  <a:lnTo>
                    <a:pt x="157529" y="0"/>
                  </a:lnTo>
                  <a:lnTo>
                    <a:pt x="157692" y="1777"/>
                  </a:lnTo>
                  <a:lnTo>
                    <a:pt x="157739" y="2285"/>
                  </a:lnTo>
                  <a:lnTo>
                    <a:pt x="157855" y="3555"/>
                  </a:lnTo>
                  <a:lnTo>
                    <a:pt x="157964" y="4698"/>
                  </a:lnTo>
                  <a:lnTo>
                    <a:pt x="158018" y="5333"/>
                  </a:lnTo>
                  <a:close/>
                </a:path>
                <a:path w="160655" h="76835">
                  <a:moveTo>
                    <a:pt x="149167" y="4063"/>
                  </a:moveTo>
                  <a:lnTo>
                    <a:pt x="143673" y="4063"/>
                  </a:lnTo>
                  <a:lnTo>
                    <a:pt x="144748" y="3555"/>
                  </a:lnTo>
                  <a:lnTo>
                    <a:pt x="146002" y="2285"/>
                  </a:lnTo>
                  <a:lnTo>
                    <a:pt x="147495" y="1777"/>
                  </a:lnTo>
                  <a:lnTo>
                    <a:pt x="149167" y="4063"/>
                  </a:lnTo>
                  <a:close/>
                </a:path>
                <a:path w="160655" h="76835">
                  <a:moveTo>
                    <a:pt x="158127" y="6476"/>
                  </a:moveTo>
                  <a:lnTo>
                    <a:pt x="141582" y="6476"/>
                  </a:lnTo>
                  <a:lnTo>
                    <a:pt x="143135" y="3555"/>
                  </a:lnTo>
                  <a:lnTo>
                    <a:pt x="143673" y="4063"/>
                  </a:lnTo>
                  <a:lnTo>
                    <a:pt x="149167" y="4063"/>
                  </a:lnTo>
                  <a:lnTo>
                    <a:pt x="149586" y="4698"/>
                  </a:lnTo>
                  <a:lnTo>
                    <a:pt x="151676" y="5333"/>
                  </a:lnTo>
                  <a:lnTo>
                    <a:pt x="158018" y="5333"/>
                  </a:lnTo>
                  <a:lnTo>
                    <a:pt x="158127" y="6476"/>
                  </a:lnTo>
                  <a:close/>
                </a:path>
                <a:path w="160655" h="76835">
                  <a:moveTo>
                    <a:pt x="159169" y="11937"/>
                  </a:moveTo>
                  <a:lnTo>
                    <a:pt x="134056" y="11937"/>
                  </a:lnTo>
                  <a:lnTo>
                    <a:pt x="135550" y="11302"/>
                  </a:lnTo>
                  <a:lnTo>
                    <a:pt x="136027" y="9524"/>
                  </a:lnTo>
                  <a:lnTo>
                    <a:pt x="132205" y="7746"/>
                  </a:lnTo>
                  <a:lnTo>
                    <a:pt x="132145" y="7111"/>
                  </a:lnTo>
                  <a:lnTo>
                    <a:pt x="131787" y="6476"/>
                  </a:lnTo>
                  <a:lnTo>
                    <a:pt x="132802" y="5333"/>
                  </a:lnTo>
                  <a:lnTo>
                    <a:pt x="134236" y="5333"/>
                  </a:lnTo>
                  <a:lnTo>
                    <a:pt x="136744" y="8889"/>
                  </a:lnTo>
                  <a:lnTo>
                    <a:pt x="136710" y="9052"/>
                  </a:lnTo>
                  <a:lnTo>
                    <a:pt x="136611" y="9524"/>
                  </a:lnTo>
                  <a:lnTo>
                    <a:pt x="136505" y="10032"/>
                  </a:lnTo>
                  <a:lnTo>
                    <a:pt x="137879" y="10032"/>
                  </a:lnTo>
                  <a:lnTo>
                    <a:pt x="136983" y="11302"/>
                  </a:lnTo>
                  <a:lnTo>
                    <a:pt x="158963" y="11302"/>
                  </a:lnTo>
                  <a:lnTo>
                    <a:pt x="159169" y="11937"/>
                  </a:lnTo>
                  <a:close/>
                </a:path>
                <a:path w="160655" h="76835">
                  <a:moveTo>
                    <a:pt x="158963" y="11302"/>
                  </a:moveTo>
                  <a:lnTo>
                    <a:pt x="139432" y="11302"/>
                  </a:lnTo>
                  <a:lnTo>
                    <a:pt x="139551" y="10032"/>
                  </a:lnTo>
                  <a:lnTo>
                    <a:pt x="139611" y="9524"/>
                  </a:lnTo>
                  <a:lnTo>
                    <a:pt x="137700" y="6476"/>
                  </a:lnTo>
                  <a:lnTo>
                    <a:pt x="139432" y="5333"/>
                  </a:lnTo>
                  <a:lnTo>
                    <a:pt x="140029" y="5333"/>
                  </a:lnTo>
                  <a:lnTo>
                    <a:pt x="141582" y="6476"/>
                  </a:lnTo>
                  <a:lnTo>
                    <a:pt x="158127" y="6476"/>
                  </a:lnTo>
                  <a:lnTo>
                    <a:pt x="155439" y="7746"/>
                  </a:lnTo>
                  <a:lnTo>
                    <a:pt x="158186" y="8889"/>
                  </a:lnTo>
                  <a:lnTo>
                    <a:pt x="158963" y="11302"/>
                  </a:lnTo>
                  <a:close/>
                </a:path>
                <a:path w="160655" h="76835">
                  <a:moveTo>
                    <a:pt x="114943" y="10032"/>
                  </a:moveTo>
                  <a:lnTo>
                    <a:pt x="113689" y="10032"/>
                  </a:lnTo>
                  <a:lnTo>
                    <a:pt x="113748" y="9052"/>
                  </a:lnTo>
                  <a:lnTo>
                    <a:pt x="113868" y="7111"/>
                  </a:lnTo>
                  <a:lnTo>
                    <a:pt x="115182" y="8889"/>
                  </a:lnTo>
                  <a:lnTo>
                    <a:pt x="115148" y="9052"/>
                  </a:lnTo>
                  <a:lnTo>
                    <a:pt x="115050" y="9524"/>
                  </a:lnTo>
                  <a:lnTo>
                    <a:pt x="114943" y="10032"/>
                  </a:lnTo>
                  <a:close/>
                </a:path>
                <a:path w="160655" h="76835">
                  <a:moveTo>
                    <a:pt x="144001" y="22605"/>
                  </a:moveTo>
                  <a:lnTo>
                    <a:pt x="104491" y="22605"/>
                  </a:lnTo>
                  <a:lnTo>
                    <a:pt x="109329" y="22097"/>
                  </a:lnTo>
                  <a:lnTo>
                    <a:pt x="109329" y="20192"/>
                  </a:lnTo>
                  <a:lnTo>
                    <a:pt x="107597" y="19684"/>
                  </a:lnTo>
                  <a:lnTo>
                    <a:pt x="108134" y="17271"/>
                  </a:lnTo>
                  <a:lnTo>
                    <a:pt x="108553" y="16001"/>
                  </a:lnTo>
                  <a:lnTo>
                    <a:pt x="109867" y="14858"/>
                  </a:lnTo>
                  <a:lnTo>
                    <a:pt x="110404" y="13080"/>
                  </a:lnTo>
                  <a:lnTo>
                    <a:pt x="110882" y="11937"/>
                  </a:lnTo>
                  <a:lnTo>
                    <a:pt x="109508" y="9524"/>
                  </a:lnTo>
                  <a:lnTo>
                    <a:pt x="111897" y="8889"/>
                  </a:lnTo>
                  <a:lnTo>
                    <a:pt x="113510" y="8254"/>
                  </a:lnTo>
                  <a:lnTo>
                    <a:pt x="112614" y="10032"/>
                  </a:lnTo>
                  <a:lnTo>
                    <a:pt x="114943" y="10032"/>
                  </a:lnTo>
                  <a:lnTo>
                    <a:pt x="113689" y="13715"/>
                  </a:lnTo>
                  <a:lnTo>
                    <a:pt x="114466" y="14858"/>
                  </a:lnTo>
                  <a:lnTo>
                    <a:pt x="115839" y="14858"/>
                  </a:lnTo>
                  <a:lnTo>
                    <a:pt x="115780" y="16001"/>
                  </a:lnTo>
                  <a:lnTo>
                    <a:pt x="116855" y="17906"/>
                  </a:lnTo>
                  <a:lnTo>
                    <a:pt x="124590" y="17906"/>
                  </a:lnTo>
                  <a:lnTo>
                    <a:pt x="123962" y="18414"/>
                  </a:lnTo>
                  <a:lnTo>
                    <a:pt x="127845" y="20192"/>
                  </a:lnTo>
                  <a:lnTo>
                    <a:pt x="144364" y="20192"/>
                  </a:lnTo>
                  <a:lnTo>
                    <a:pt x="144927" y="22097"/>
                  </a:lnTo>
                  <a:lnTo>
                    <a:pt x="144001" y="22605"/>
                  </a:lnTo>
                  <a:close/>
                </a:path>
                <a:path w="160655" h="76835">
                  <a:moveTo>
                    <a:pt x="137879" y="10032"/>
                  </a:moveTo>
                  <a:lnTo>
                    <a:pt x="136505" y="10032"/>
                  </a:lnTo>
                  <a:lnTo>
                    <a:pt x="138775" y="8889"/>
                  </a:lnTo>
                  <a:lnTo>
                    <a:pt x="137879" y="10032"/>
                  </a:lnTo>
                  <a:close/>
                </a:path>
                <a:path w="160655" h="76835">
                  <a:moveTo>
                    <a:pt x="144364" y="20192"/>
                  </a:moveTo>
                  <a:lnTo>
                    <a:pt x="127845" y="20192"/>
                  </a:lnTo>
                  <a:lnTo>
                    <a:pt x="127787" y="17906"/>
                  </a:lnTo>
                  <a:lnTo>
                    <a:pt x="127665" y="13080"/>
                  </a:lnTo>
                  <a:lnTo>
                    <a:pt x="128681" y="11937"/>
                  </a:lnTo>
                  <a:lnTo>
                    <a:pt x="132205" y="10032"/>
                  </a:lnTo>
                  <a:lnTo>
                    <a:pt x="132862" y="10032"/>
                  </a:lnTo>
                  <a:lnTo>
                    <a:pt x="132802" y="11937"/>
                  </a:lnTo>
                  <a:lnTo>
                    <a:pt x="159169" y="11937"/>
                  </a:lnTo>
                  <a:lnTo>
                    <a:pt x="160310" y="15458"/>
                  </a:lnTo>
                  <a:lnTo>
                    <a:pt x="155842" y="15458"/>
                  </a:lnTo>
                  <a:lnTo>
                    <a:pt x="154364" y="16636"/>
                  </a:lnTo>
                  <a:lnTo>
                    <a:pt x="145285" y="16636"/>
                  </a:lnTo>
                  <a:lnTo>
                    <a:pt x="143613" y="17906"/>
                  </a:lnTo>
                  <a:lnTo>
                    <a:pt x="144364" y="20192"/>
                  </a:lnTo>
                  <a:close/>
                </a:path>
                <a:path w="160655" h="76835">
                  <a:moveTo>
                    <a:pt x="122051" y="13080"/>
                  </a:moveTo>
                  <a:lnTo>
                    <a:pt x="119184" y="13080"/>
                  </a:lnTo>
                  <a:lnTo>
                    <a:pt x="119543" y="11302"/>
                  </a:lnTo>
                  <a:lnTo>
                    <a:pt x="124022" y="11302"/>
                  </a:lnTo>
                  <a:lnTo>
                    <a:pt x="122051" y="13080"/>
                  </a:lnTo>
                  <a:close/>
                </a:path>
                <a:path w="160655" h="76835">
                  <a:moveTo>
                    <a:pt x="124590" y="17906"/>
                  </a:moveTo>
                  <a:lnTo>
                    <a:pt x="116855" y="17906"/>
                  </a:lnTo>
                  <a:lnTo>
                    <a:pt x="118826" y="16636"/>
                  </a:lnTo>
                  <a:lnTo>
                    <a:pt x="117200" y="16001"/>
                  </a:lnTo>
                  <a:lnTo>
                    <a:pt x="115931" y="15458"/>
                  </a:lnTo>
                  <a:lnTo>
                    <a:pt x="117034" y="14223"/>
                  </a:lnTo>
                  <a:lnTo>
                    <a:pt x="116616" y="11937"/>
                  </a:lnTo>
                  <a:lnTo>
                    <a:pt x="119184" y="13080"/>
                  </a:lnTo>
                  <a:lnTo>
                    <a:pt x="122051" y="13080"/>
                  </a:lnTo>
                  <a:lnTo>
                    <a:pt x="121394" y="13715"/>
                  </a:lnTo>
                  <a:lnTo>
                    <a:pt x="121991" y="14223"/>
                  </a:lnTo>
                  <a:lnTo>
                    <a:pt x="124858" y="14223"/>
                  </a:lnTo>
                  <a:lnTo>
                    <a:pt x="124742" y="15458"/>
                  </a:lnTo>
                  <a:lnTo>
                    <a:pt x="124679" y="16001"/>
                  </a:lnTo>
                  <a:lnTo>
                    <a:pt x="126491" y="16001"/>
                  </a:lnTo>
                  <a:lnTo>
                    <a:pt x="124590" y="17906"/>
                  </a:lnTo>
                  <a:close/>
                </a:path>
                <a:path w="160655" h="76835">
                  <a:moveTo>
                    <a:pt x="124858" y="14223"/>
                  </a:moveTo>
                  <a:lnTo>
                    <a:pt x="121991" y="14223"/>
                  </a:lnTo>
                  <a:lnTo>
                    <a:pt x="125097" y="11937"/>
                  </a:lnTo>
                  <a:lnTo>
                    <a:pt x="124978" y="13080"/>
                  </a:lnTo>
                  <a:lnTo>
                    <a:pt x="124858" y="14223"/>
                  </a:lnTo>
                  <a:close/>
                </a:path>
                <a:path w="160655" h="76835">
                  <a:moveTo>
                    <a:pt x="126491" y="16001"/>
                  </a:moveTo>
                  <a:lnTo>
                    <a:pt x="124679" y="16001"/>
                  </a:lnTo>
                  <a:lnTo>
                    <a:pt x="126889" y="13080"/>
                  </a:lnTo>
                  <a:lnTo>
                    <a:pt x="127002" y="14223"/>
                  </a:lnTo>
                  <a:lnTo>
                    <a:pt x="127124" y="15458"/>
                  </a:lnTo>
                  <a:lnTo>
                    <a:pt x="126491" y="16001"/>
                  </a:lnTo>
                  <a:close/>
                </a:path>
                <a:path w="160655" h="76835">
                  <a:moveTo>
                    <a:pt x="115839" y="14858"/>
                  </a:moveTo>
                  <a:lnTo>
                    <a:pt x="114466" y="14858"/>
                  </a:lnTo>
                  <a:lnTo>
                    <a:pt x="115899" y="13715"/>
                  </a:lnTo>
                  <a:lnTo>
                    <a:pt x="115839" y="14858"/>
                  </a:lnTo>
                  <a:close/>
                </a:path>
                <a:path w="160655" h="76835">
                  <a:moveTo>
                    <a:pt x="160516" y="16001"/>
                  </a:moveTo>
                  <a:lnTo>
                    <a:pt x="155467" y="15458"/>
                  </a:lnTo>
                  <a:lnTo>
                    <a:pt x="160308" y="15458"/>
                  </a:lnTo>
                  <a:lnTo>
                    <a:pt x="160516" y="16001"/>
                  </a:lnTo>
                  <a:close/>
                </a:path>
                <a:path w="160655" h="76835">
                  <a:moveTo>
                    <a:pt x="148869" y="18414"/>
                  </a:moveTo>
                  <a:lnTo>
                    <a:pt x="145285" y="16636"/>
                  </a:lnTo>
                  <a:lnTo>
                    <a:pt x="151795" y="16636"/>
                  </a:lnTo>
                  <a:lnTo>
                    <a:pt x="150243" y="17271"/>
                  </a:lnTo>
                  <a:lnTo>
                    <a:pt x="148869" y="18414"/>
                  </a:lnTo>
                  <a:close/>
                </a:path>
                <a:path w="160655" h="76835">
                  <a:moveTo>
                    <a:pt x="153647" y="17271"/>
                  </a:moveTo>
                  <a:lnTo>
                    <a:pt x="151795" y="16636"/>
                  </a:lnTo>
                  <a:lnTo>
                    <a:pt x="154364" y="16636"/>
                  </a:lnTo>
                  <a:lnTo>
                    <a:pt x="153647" y="17271"/>
                  </a:lnTo>
                  <a:close/>
                </a:path>
                <a:path w="160655" h="76835">
                  <a:moveTo>
                    <a:pt x="103117" y="22605"/>
                  </a:moveTo>
                  <a:lnTo>
                    <a:pt x="97622" y="22605"/>
                  </a:lnTo>
                  <a:lnTo>
                    <a:pt x="95412" y="20192"/>
                  </a:lnTo>
                  <a:lnTo>
                    <a:pt x="97861" y="17271"/>
                  </a:lnTo>
                  <a:lnTo>
                    <a:pt x="97861" y="21462"/>
                  </a:lnTo>
                  <a:lnTo>
                    <a:pt x="102663" y="21462"/>
                  </a:lnTo>
                  <a:lnTo>
                    <a:pt x="103117" y="22605"/>
                  </a:lnTo>
                  <a:close/>
                </a:path>
                <a:path w="160655" h="76835">
                  <a:moveTo>
                    <a:pt x="105163" y="22097"/>
                  </a:moveTo>
                  <a:lnTo>
                    <a:pt x="104849" y="22097"/>
                  </a:lnTo>
                  <a:lnTo>
                    <a:pt x="104911" y="21462"/>
                  </a:lnTo>
                  <a:lnTo>
                    <a:pt x="105035" y="20192"/>
                  </a:lnTo>
                  <a:lnTo>
                    <a:pt x="105146" y="19049"/>
                  </a:lnTo>
                  <a:lnTo>
                    <a:pt x="105268" y="17906"/>
                  </a:lnTo>
                  <a:lnTo>
                    <a:pt x="107179" y="20192"/>
                  </a:lnTo>
                  <a:lnTo>
                    <a:pt x="105163" y="22097"/>
                  </a:lnTo>
                  <a:close/>
                </a:path>
                <a:path w="160655" h="76835">
                  <a:moveTo>
                    <a:pt x="102663" y="21462"/>
                  </a:moveTo>
                  <a:lnTo>
                    <a:pt x="98877" y="21462"/>
                  </a:lnTo>
                  <a:lnTo>
                    <a:pt x="100669" y="19049"/>
                  </a:lnTo>
                  <a:lnTo>
                    <a:pt x="101983" y="19684"/>
                  </a:lnTo>
                  <a:lnTo>
                    <a:pt x="102663" y="21462"/>
                  </a:lnTo>
                  <a:close/>
                </a:path>
                <a:path w="160655" h="76835">
                  <a:moveTo>
                    <a:pt x="104491" y="22605"/>
                  </a:moveTo>
                  <a:lnTo>
                    <a:pt x="103117" y="22605"/>
                  </a:lnTo>
                  <a:lnTo>
                    <a:pt x="103180" y="22097"/>
                  </a:lnTo>
                  <a:lnTo>
                    <a:pt x="103258" y="21462"/>
                  </a:lnTo>
                  <a:lnTo>
                    <a:pt x="103335" y="20827"/>
                  </a:lnTo>
                  <a:lnTo>
                    <a:pt x="103413" y="20192"/>
                  </a:lnTo>
                  <a:lnTo>
                    <a:pt x="103476" y="19684"/>
                  </a:lnTo>
                  <a:lnTo>
                    <a:pt x="104849" y="22097"/>
                  </a:lnTo>
                  <a:lnTo>
                    <a:pt x="105163" y="22097"/>
                  </a:lnTo>
                  <a:lnTo>
                    <a:pt x="104491" y="22605"/>
                  </a:lnTo>
                  <a:close/>
                </a:path>
                <a:path w="160655" h="76835">
                  <a:moveTo>
                    <a:pt x="90506" y="22605"/>
                  </a:moveTo>
                  <a:lnTo>
                    <a:pt x="87947" y="22605"/>
                  </a:lnTo>
                  <a:lnTo>
                    <a:pt x="90813" y="20827"/>
                  </a:lnTo>
                  <a:lnTo>
                    <a:pt x="90704" y="21462"/>
                  </a:lnTo>
                  <a:lnTo>
                    <a:pt x="90594" y="22097"/>
                  </a:lnTo>
                  <a:lnTo>
                    <a:pt x="90506" y="22605"/>
                  </a:lnTo>
                  <a:close/>
                </a:path>
                <a:path w="160655" h="76835">
                  <a:moveTo>
                    <a:pt x="137540" y="29209"/>
                  </a:moveTo>
                  <a:lnTo>
                    <a:pt x="94098" y="29209"/>
                  </a:lnTo>
                  <a:lnTo>
                    <a:pt x="94218" y="25018"/>
                  </a:lnTo>
                  <a:lnTo>
                    <a:pt x="94337" y="23240"/>
                  </a:lnTo>
                  <a:lnTo>
                    <a:pt x="94457" y="21462"/>
                  </a:lnTo>
                  <a:lnTo>
                    <a:pt x="94696" y="21462"/>
                  </a:lnTo>
                  <a:lnTo>
                    <a:pt x="97622" y="22605"/>
                  </a:lnTo>
                  <a:lnTo>
                    <a:pt x="144001" y="22605"/>
                  </a:lnTo>
                  <a:lnTo>
                    <a:pt x="141463" y="26796"/>
                  </a:lnTo>
                  <a:lnTo>
                    <a:pt x="139730" y="26796"/>
                  </a:lnTo>
                  <a:lnTo>
                    <a:pt x="138297" y="28066"/>
                  </a:lnTo>
                  <a:lnTo>
                    <a:pt x="137540" y="29209"/>
                  </a:lnTo>
                  <a:close/>
                </a:path>
                <a:path w="160655" h="76835">
                  <a:moveTo>
                    <a:pt x="83706" y="26161"/>
                  </a:moveTo>
                  <a:lnTo>
                    <a:pt x="84423" y="24383"/>
                  </a:lnTo>
                  <a:lnTo>
                    <a:pt x="86633" y="23875"/>
                  </a:lnTo>
                  <a:lnTo>
                    <a:pt x="85139" y="22097"/>
                  </a:lnTo>
                  <a:lnTo>
                    <a:pt x="87947" y="22605"/>
                  </a:lnTo>
                  <a:lnTo>
                    <a:pt x="90506" y="22605"/>
                  </a:lnTo>
                  <a:lnTo>
                    <a:pt x="90402" y="23240"/>
                  </a:lnTo>
                  <a:lnTo>
                    <a:pt x="90298" y="23875"/>
                  </a:lnTo>
                  <a:lnTo>
                    <a:pt x="90215" y="24383"/>
                  </a:lnTo>
                  <a:lnTo>
                    <a:pt x="90111" y="25018"/>
                  </a:lnTo>
                  <a:lnTo>
                    <a:pt x="90007" y="25653"/>
                  </a:lnTo>
                  <a:lnTo>
                    <a:pt x="85796" y="25653"/>
                  </a:lnTo>
                  <a:lnTo>
                    <a:pt x="83706" y="26161"/>
                  </a:lnTo>
                  <a:close/>
                </a:path>
                <a:path w="160655" h="76835">
                  <a:moveTo>
                    <a:pt x="78262" y="24764"/>
                  </a:moveTo>
                  <a:lnTo>
                    <a:pt x="77136" y="23875"/>
                  </a:lnTo>
                  <a:lnTo>
                    <a:pt x="79644" y="22605"/>
                  </a:lnTo>
                  <a:lnTo>
                    <a:pt x="80421" y="23875"/>
                  </a:lnTo>
                  <a:lnTo>
                    <a:pt x="80433" y="24383"/>
                  </a:lnTo>
                  <a:lnTo>
                    <a:pt x="79226" y="24383"/>
                  </a:lnTo>
                  <a:lnTo>
                    <a:pt x="78262" y="24764"/>
                  </a:lnTo>
                  <a:close/>
                </a:path>
                <a:path w="160655" h="76835">
                  <a:moveTo>
                    <a:pt x="91813" y="27304"/>
                  </a:moveTo>
                  <a:lnTo>
                    <a:pt x="91363" y="27304"/>
                  </a:lnTo>
                  <a:lnTo>
                    <a:pt x="91267" y="27050"/>
                  </a:lnTo>
                  <a:lnTo>
                    <a:pt x="91172" y="26796"/>
                  </a:lnTo>
                  <a:lnTo>
                    <a:pt x="90921" y="26415"/>
                  </a:lnTo>
                  <a:lnTo>
                    <a:pt x="91022" y="24383"/>
                  </a:lnTo>
                  <a:lnTo>
                    <a:pt x="91099" y="23875"/>
                  </a:lnTo>
                  <a:lnTo>
                    <a:pt x="91195" y="23240"/>
                  </a:lnTo>
                  <a:lnTo>
                    <a:pt x="91291" y="22605"/>
                  </a:lnTo>
                  <a:lnTo>
                    <a:pt x="93203" y="23240"/>
                  </a:lnTo>
                  <a:lnTo>
                    <a:pt x="93112" y="23875"/>
                  </a:lnTo>
                  <a:lnTo>
                    <a:pt x="92616" y="27050"/>
                  </a:lnTo>
                  <a:lnTo>
                    <a:pt x="91813" y="27304"/>
                  </a:lnTo>
                  <a:close/>
                </a:path>
                <a:path w="160655" h="76835">
                  <a:moveTo>
                    <a:pt x="78701" y="25018"/>
                  </a:moveTo>
                  <a:lnTo>
                    <a:pt x="78262" y="24764"/>
                  </a:lnTo>
                  <a:lnTo>
                    <a:pt x="79226" y="24383"/>
                  </a:lnTo>
                  <a:lnTo>
                    <a:pt x="78701" y="25018"/>
                  </a:lnTo>
                  <a:close/>
                </a:path>
                <a:path w="160655" h="76835">
                  <a:moveTo>
                    <a:pt x="78529" y="30352"/>
                  </a:moveTo>
                  <a:lnTo>
                    <a:pt x="77853" y="30352"/>
                  </a:lnTo>
                  <a:lnTo>
                    <a:pt x="77899" y="28066"/>
                  </a:lnTo>
                  <a:lnTo>
                    <a:pt x="78019" y="27304"/>
                  </a:lnTo>
                  <a:lnTo>
                    <a:pt x="79405" y="25653"/>
                  </a:lnTo>
                  <a:lnTo>
                    <a:pt x="78701" y="25018"/>
                  </a:lnTo>
                  <a:lnTo>
                    <a:pt x="79226" y="24383"/>
                  </a:lnTo>
                  <a:lnTo>
                    <a:pt x="80433" y="24383"/>
                  </a:lnTo>
                  <a:lnTo>
                    <a:pt x="80481" y="28066"/>
                  </a:lnTo>
                  <a:lnTo>
                    <a:pt x="78330" y="28066"/>
                  </a:lnTo>
                  <a:lnTo>
                    <a:pt x="79015" y="28955"/>
                  </a:lnTo>
                  <a:lnTo>
                    <a:pt x="78529" y="30352"/>
                  </a:lnTo>
                  <a:close/>
                </a:path>
                <a:path w="160655" h="76835">
                  <a:moveTo>
                    <a:pt x="77649" y="26161"/>
                  </a:moveTo>
                  <a:lnTo>
                    <a:pt x="75045" y="26161"/>
                  </a:lnTo>
                  <a:lnTo>
                    <a:pt x="75284" y="25653"/>
                  </a:lnTo>
                  <a:lnTo>
                    <a:pt x="78262" y="24764"/>
                  </a:lnTo>
                  <a:lnTo>
                    <a:pt x="78649" y="25018"/>
                  </a:lnTo>
                  <a:lnTo>
                    <a:pt x="78175" y="25653"/>
                  </a:lnTo>
                  <a:lnTo>
                    <a:pt x="77649" y="26161"/>
                  </a:lnTo>
                  <a:close/>
                </a:path>
                <a:path w="160655" h="76835">
                  <a:moveTo>
                    <a:pt x="88977" y="30352"/>
                  </a:moveTo>
                  <a:lnTo>
                    <a:pt x="85916" y="30352"/>
                  </a:lnTo>
                  <a:lnTo>
                    <a:pt x="85975" y="26161"/>
                  </a:lnTo>
                  <a:lnTo>
                    <a:pt x="85796" y="25653"/>
                  </a:lnTo>
                  <a:lnTo>
                    <a:pt x="90007" y="25653"/>
                  </a:lnTo>
                  <a:lnTo>
                    <a:pt x="89918" y="26161"/>
                  </a:lnTo>
                  <a:lnTo>
                    <a:pt x="86991" y="28574"/>
                  </a:lnTo>
                  <a:lnTo>
                    <a:pt x="90336" y="28574"/>
                  </a:lnTo>
                  <a:lnTo>
                    <a:pt x="90425" y="28955"/>
                  </a:lnTo>
                  <a:lnTo>
                    <a:pt x="90485" y="29209"/>
                  </a:lnTo>
                  <a:lnTo>
                    <a:pt x="88842" y="29209"/>
                  </a:lnTo>
                  <a:lnTo>
                    <a:pt x="88663" y="29844"/>
                  </a:lnTo>
                  <a:lnTo>
                    <a:pt x="88977" y="30352"/>
                  </a:lnTo>
                  <a:close/>
                </a:path>
                <a:path w="160655" h="76835">
                  <a:moveTo>
                    <a:pt x="71170" y="30352"/>
                  </a:moveTo>
                  <a:lnTo>
                    <a:pt x="68654" y="30352"/>
                  </a:lnTo>
                  <a:lnTo>
                    <a:pt x="71163" y="29209"/>
                  </a:lnTo>
                  <a:lnTo>
                    <a:pt x="71635" y="27304"/>
                  </a:lnTo>
                  <a:lnTo>
                    <a:pt x="71760" y="26796"/>
                  </a:lnTo>
                  <a:lnTo>
                    <a:pt x="72358" y="26796"/>
                  </a:lnTo>
                  <a:lnTo>
                    <a:pt x="74990" y="26415"/>
                  </a:lnTo>
                  <a:lnTo>
                    <a:pt x="74837" y="26796"/>
                  </a:lnTo>
                  <a:lnTo>
                    <a:pt x="74735" y="27050"/>
                  </a:lnTo>
                  <a:lnTo>
                    <a:pt x="74633" y="27304"/>
                  </a:lnTo>
                  <a:lnTo>
                    <a:pt x="71170" y="30352"/>
                  </a:lnTo>
                  <a:close/>
                </a:path>
                <a:path w="160655" h="76835">
                  <a:moveTo>
                    <a:pt x="74633" y="27304"/>
                  </a:moveTo>
                  <a:lnTo>
                    <a:pt x="74990" y="26415"/>
                  </a:lnTo>
                  <a:lnTo>
                    <a:pt x="75558" y="26415"/>
                  </a:lnTo>
                  <a:lnTo>
                    <a:pt x="74633" y="27304"/>
                  </a:lnTo>
                  <a:close/>
                </a:path>
                <a:path w="160655" h="76835">
                  <a:moveTo>
                    <a:pt x="81165" y="35813"/>
                  </a:moveTo>
                  <a:lnTo>
                    <a:pt x="76300" y="35813"/>
                  </a:lnTo>
                  <a:lnTo>
                    <a:pt x="76419" y="35178"/>
                  </a:lnTo>
                  <a:lnTo>
                    <a:pt x="77614" y="34035"/>
                  </a:lnTo>
                  <a:lnTo>
                    <a:pt x="75284" y="34035"/>
                  </a:lnTo>
                  <a:lnTo>
                    <a:pt x="74747" y="33400"/>
                  </a:lnTo>
                  <a:lnTo>
                    <a:pt x="74956" y="32765"/>
                  </a:lnTo>
                  <a:lnTo>
                    <a:pt x="75039" y="32511"/>
                  </a:lnTo>
                  <a:lnTo>
                    <a:pt x="75112" y="32003"/>
                  </a:lnTo>
                  <a:lnTo>
                    <a:pt x="74687" y="30987"/>
                  </a:lnTo>
                  <a:lnTo>
                    <a:pt x="73433" y="30987"/>
                  </a:lnTo>
                  <a:lnTo>
                    <a:pt x="73433" y="30352"/>
                  </a:lnTo>
                  <a:lnTo>
                    <a:pt x="74334" y="28066"/>
                  </a:lnTo>
                  <a:lnTo>
                    <a:pt x="74694" y="27304"/>
                  </a:lnTo>
                  <a:lnTo>
                    <a:pt x="75571" y="26415"/>
                  </a:lnTo>
                  <a:lnTo>
                    <a:pt x="77523" y="26415"/>
                  </a:lnTo>
                  <a:lnTo>
                    <a:pt x="73970" y="30352"/>
                  </a:lnTo>
                  <a:lnTo>
                    <a:pt x="78529" y="30352"/>
                  </a:lnTo>
                  <a:lnTo>
                    <a:pt x="78330" y="30987"/>
                  </a:lnTo>
                  <a:lnTo>
                    <a:pt x="79346" y="34543"/>
                  </a:lnTo>
                  <a:lnTo>
                    <a:pt x="81220" y="34543"/>
                  </a:lnTo>
                  <a:lnTo>
                    <a:pt x="81165" y="35813"/>
                  </a:lnTo>
                  <a:close/>
                </a:path>
                <a:path w="160655" h="76835">
                  <a:moveTo>
                    <a:pt x="70506" y="30987"/>
                  </a:moveTo>
                  <a:lnTo>
                    <a:pt x="66863" y="30987"/>
                  </a:lnTo>
                  <a:lnTo>
                    <a:pt x="65026" y="27304"/>
                  </a:lnTo>
                  <a:lnTo>
                    <a:pt x="64899" y="27050"/>
                  </a:lnTo>
                  <a:lnTo>
                    <a:pt x="64772" y="26796"/>
                  </a:lnTo>
                  <a:lnTo>
                    <a:pt x="68654" y="30352"/>
                  </a:lnTo>
                  <a:lnTo>
                    <a:pt x="71170" y="30352"/>
                  </a:lnTo>
                  <a:lnTo>
                    <a:pt x="70506" y="30987"/>
                  </a:lnTo>
                  <a:close/>
                </a:path>
                <a:path w="160655" h="76835">
                  <a:moveTo>
                    <a:pt x="92331" y="28574"/>
                  </a:moveTo>
                  <a:lnTo>
                    <a:pt x="92569" y="27304"/>
                  </a:lnTo>
                  <a:lnTo>
                    <a:pt x="92616" y="27050"/>
                  </a:lnTo>
                  <a:lnTo>
                    <a:pt x="93441" y="26796"/>
                  </a:lnTo>
                  <a:lnTo>
                    <a:pt x="92331" y="28574"/>
                  </a:lnTo>
                  <a:close/>
                </a:path>
                <a:path w="160655" h="76835">
                  <a:moveTo>
                    <a:pt x="79015" y="28955"/>
                  </a:moveTo>
                  <a:lnTo>
                    <a:pt x="78330" y="28066"/>
                  </a:lnTo>
                  <a:lnTo>
                    <a:pt x="79235" y="28066"/>
                  </a:lnTo>
                  <a:lnTo>
                    <a:pt x="79109" y="28574"/>
                  </a:lnTo>
                  <a:lnTo>
                    <a:pt x="79015" y="28955"/>
                  </a:lnTo>
                  <a:close/>
                </a:path>
                <a:path w="160655" h="76835">
                  <a:moveTo>
                    <a:pt x="81340" y="32003"/>
                  </a:moveTo>
                  <a:lnTo>
                    <a:pt x="79209" y="29209"/>
                  </a:lnTo>
                  <a:lnTo>
                    <a:pt x="79235" y="28066"/>
                  </a:lnTo>
                  <a:lnTo>
                    <a:pt x="81496" y="28574"/>
                  </a:lnTo>
                  <a:lnTo>
                    <a:pt x="81386" y="30987"/>
                  </a:lnTo>
                  <a:lnTo>
                    <a:pt x="81340" y="32003"/>
                  </a:lnTo>
                  <a:close/>
                </a:path>
                <a:path w="160655" h="76835">
                  <a:moveTo>
                    <a:pt x="131015" y="32003"/>
                  </a:moveTo>
                  <a:lnTo>
                    <a:pt x="90010" y="32003"/>
                  </a:lnTo>
                  <a:lnTo>
                    <a:pt x="91590" y="29844"/>
                  </a:lnTo>
                  <a:lnTo>
                    <a:pt x="92331" y="28574"/>
                  </a:lnTo>
                  <a:lnTo>
                    <a:pt x="92057" y="29844"/>
                  </a:lnTo>
                  <a:lnTo>
                    <a:pt x="91948" y="30352"/>
                  </a:lnTo>
                  <a:lnTo>
                    <a:pt x="95412" y="30987"/>
                  </a:lnTo>
                  <a:lnTo>
                    <a:pt x="131891" y="30987"/>
                  </a:lnTo>
                  <a:lnTo>
                    <a:pt x="131015" y="32003"/>
                  </a:lnTo>
                  <a:close/>
                </a:path>
                <a:path w="160655" h="76835">
                  <a:moveTo>
                    <a:pt x="90634" y="29844"/>
                  </a:moveTo>
                  <a:lnTo>
                    <a:pt x="89081" y="29209"/>
                  </a:lnTo>
                  <a:lnTo>
                    <a:pt x="90485" y="29209"/>
                  </a:lnTo>
                  <a:lnTo>
                    <a:pt x="90634" y="29844"/>
                  </a:lnTo>
                  <a:close/>
                </a:path>
                <a:path w="160655" h="76835">
                  <a:moveTo>
                    <a:pt x="95873" y="29844"/>
                  </a:moveTo>
                  <a:lnTo>
                    <a:pt x="94218" y="29844"/>
                  </a:lnTo>
                  <a:lnTo>
                    <a:pt x="96129" y="29209"/>
                  </a:lnTo>
                  <a:lnTo>
                    <a:pt x="95873" y="29844"/>
                  </a:lnTo>
                  <a:close/>
                </a:path>
                <a:path w="160655" h="76835">
                  <a:moveTo>
                    <a:pt x="64235" y="36956"/>
                  </a:moveTo>
                  <a:lnTo>
                    <a:pt x="63846" y="35178"/>
                  </a:lnTo>
                  <a:lnTo>
                    <a:pt x="63915" y="33400"/>
                  </a:lnTo>
                  <a:lnTo>
                    <a:pt x="64036" y="32765"/>
                  </a:lnTo>
                  <a:lnTo>
                    <a:pt x="64084" y="32511"/>
                  </a:lnTo>
                  <a:lnTo>
                    <a:pt x="64181" y="32003"/>
                  </a:lnTo>
                  <a:lnTo>
                    <a:pt x="64254" y="31622"/>
                  </a:lnTo>
                  <a:lnTo>
                    <a:pt x="64375" y="30987"/>
                  </a:lnTo>
                  <a:lnTo>
                    <a:pt x="64496" y="30352"/>
                  </a:lnTo>
                  <a:lnTo>
                    <a:pt x="64593" y="29844"/>
                  </a:lnTo>
                  <a:lnTo>
                    <a:pt x="66863" y="30987"/>
                  </a:lnTo>
                  <a:lnTo>
                    <a:pt x="70506" y="30987"/>
                  </a:lnTo>
                  <a:lnTo>
                    <a:pt x="69610" y="31622"/>
                  </a:lnTo>
                  <a:lnTo>
                    <a:pt x="68296" y="31622"/>
                  </a:lnTo>
                  <a:lnTo>
                    <a:pt x="69084" y="33400"/>
                  </a:lnTo>
                  <a:lnTo>
                    <a:pt x="65310" y="33400"/>
                  </a:lnTo>
                  <a:lnTo>
                    <a:pt x="66552" y="36194"/>
                  </a:lnTo>
                  <a:lnTo>
                    <a:pt x="67388" y="36194"/>
                  </a:lnTo>
                  <a:lnTo>
                    <a:pt x="64235" y="36956"/>
                  </a:lnTo>
                  <a:close/>
                </a:path>
                <a:path w="160655" h="76835">
                  <a:moveTo>
                    <a:pt x="100002" y="42925"/>
                  </a:moveTo>
                  <a:lnTo>
                    <a:pt x="60532" y="42925"/>
                  </a:lnTo>
                  <a:lnTo>
                    <a:pt x="60366" y="42290"/>
                  </a:lnTo>
                  <a:lnTo>
                    <a:pt x="60289" y="41997"/>
                  </a:lnTo>
                  <a:lnTo>
                    <a:pt x="60220" y="41735"/>
                  </a:lnTo>
                  <a:lnTo>
                    <a:pt x="63706" y="41735"/>
                  </a:lnTo>
                  <a:lnTo>
                    <a:pt x="63817" y="41147"/>
                  </a:lnTo>
                  <a:lnTo>
                    <a:pt x="75702" y="41147"/>
                  </a:lnTo>
                  <a:lnTo>
                    <a:pt x="74030" y="38734"/>
                  </a:lnTo>
                  <a:lnTo>
                    <a:pt x="77614" y="36956"/>
                  </a:lnTo>
                  <a:lnTo>
                    <a:pt x="72668" y="36194"/>
                  </a:lnTo>
                  <a:lnTo>
                    <a:pt x="82317" y="36194"/>
                  </a:lnTo>
                  <a:lnTo>
                    <a:pt x="85856" y="35813"/>
                  </a:lnTo>
                  <a:lnTo>
                    <a:pt x="83347" y="30352"/>
                  </a:lnTo>
                  <a:lnTo>
                    <a:pt x="83945" y="29844"/>
                  </a:lnTo>
                  <a:lnTo>
                    <a:pt x="85617" y="30352"/>
                  </a:lnTo>
                  <a:lnTo>
                    <a:pt x="88977" y="30352"/>
                  </a:lnTo>
                  <a:lnTo>
                    <a:pt x="89850" y="32003"/>
                  </a:lnTo>
                  <a:lnTo>
                    <a:pt x="131004" y="32003"/>
                  </a:lnTo>
                  <a:lnTo>
                    <a:pt x="130413" y="32765"/>
                  </a:lnTo>
                  <a:lnTo>
                    <a:pt x="129979" y="34035"/>
                  </a:lnTo>
                  <a:lnTo>
                    <a:pt x="106462" y="34035"/>
                  </a:lnTo>
                  <a:lnTo>
                    <a:pt x="105482" y="36194"/>
                  </a:lnTo>
                  <a:lnTo>
                    <a:pt x="105189" y="36702"/>
                  </a:lnTo>
                  <a:lnTo>
                    <a:pt x="104551" y="38099"/>
                  </a:lnTo>
                  <a:lnTo>
                    <a:pt x="106761" y="38734"/>
                  </a:lnTo>
                  <a:lnTo>
                    <a:pt x="106402" y="39369"/>
                  </a:lnTo>
                  <a:lnTo>
                    <a:pt x="101863" y="39369"/>
                  </a:lnTo>
                  <a:lnTo>
                    <a:pt x="99056" y="40004"/>
                  </a:lnTo>
                  <a:lnTo>
                    <a:pt x="100002" y="42925"/>
                  </a:lnTo>
                  <a:close/>
                </a:path>
                <a:path w="160655" h="76835">
                  <a:moveTo>
                    <a:pt x="131891" y="30987"/>
                  </a:moveTo>
                  <a:lnTo>
                    <a:pt x="95412" y="30987"/>
                  </a:lnTo>
                  <a:lnTo>
                    <a:pt x="95873" y="29844"/>
                  </a:lnTo>
                  <a:lnTo>
                    <a:pt x="137162" y="29844"/>
                  </a:lnTo>
                  <a:lnTo>
                    <a:pt x="133997" y="30352"/>
                  </a:lnTo>
                  <a:lnTo>
                    <a:pt x="132384" y="30352"/>
                  </a:lnTo>
                  <a:lnTo>
                    <a:pt x="131891" y="30987"/>
                  </a:lnTo>
                  <a:close/>
                </a:path>
                <a:path w="160655" h="76835">
                  <a:moveTo>
                    <a:pt x="62144" y="35178"/>
                  </a:moveTo>
                  <a:lnTo>
                    <a:pt x="58919" y="35178"/>
                  </a:lnTo>
                  <a:lnTo>
                    <a:pt x="60591" y="33400"/>
                  </a:lnTo>
                  <a:lnTo>
                    <a:pt x="59636" y="31622"/>
                  </a:lnTo>
                  <a:lnTo>
                    <a:pt x="60621" y="32003"/>
                  </a:lnTo>
                  <a:lnTo>
                    <a:pt x="60871" y="32003"/>
                  </a:lnTo>
                  <a:lnTo>
                    <a:pt x="62443" y="34543"/>
                  </a:lnTo>
                  <a:lnTo>
                    <a:pt x="62144" y="35178"/>
                  </a:lnTo>
                  <a:close/>
                </a:path>
                <a:path w="160655" h="76835">
                  <a:moveTo>
                    <a:pt x="70267" y="33400"/>
                  </a:moveTo>
                  <a:lnTo>
                    <a:pt x="68296" y="31622"/>
                  </a:lnTo>
                  <a:lnTo>
                    <a:pt x="69610" y="31622"/>
                  </a:lnTo>
                  <a:lnTo>
                    <a:pt x="70267" y="33400"/>
                  </a:lnTo>
                  <a:close/>
                </a:path>
                <a:path w="160655" h="76835">
                  <a:moveTo>
                    <a:pt x="81317" y="32511"/>
                  </a:moveTo>
                  <a:lnTo>
                    <a:pt x="81340" y="32003"/>
                  </a:lnTo>
                  <a:lnTo>
                    <a:pt x="81556" y="32003"/>
                  </a:lnTo>
                  <a:lnTo>
                    <a:pt x="81317" y="32511"/>
                  </a:lnTo>
                  <a:close/>
                </a:path>
                <a:path w="160655" h="76835">
                  <a:moveTo>
                    <a:pt x="81220" y="34543"/>
                  </a:moveTo>
                  <a:lnTo>
                    <a:pt x="79346" y="34543"/>
                  </a:lnTo>
                  <a:lnTo>
                    <a:pt x="80779" y="33400"/>
                  </a:lnTo>
                  <a:lnTo>
                    <a:pt x="81317" y="32511"/>
                  </a:lnTo>
                  <a:lnTo>
                    <a:pt x="81220" y="34543"/>
                  </a:lnTo>
                  <a:close/>
                </a:path>
                <a:path w="160655" h="76835">
                  <a:moveTo>
                    <a:pt x="50184" y="36194"/>
                  </a:moveTo>
                  <a:lnTo>
                    <a:pt x="49124" y="36194"/>
                  </a:lnTo>
                  <a:lnTo>
                    <a:pt x="48407" y="35813"/>
                  </a:lnTo>
                  <a:lnTo>
                    <a:pt x="49482" y="32765"/>
                  </a:lnTo>
                  <a:lnTo>
                    <a:pt x="52707" y="34543"/>
                  </a:lnTo>
                  <a:lnTo>
                    <a:pt x="53304" y="35813"/>
                  </a:lnTo>
                  <a:lnTo>
                    <a:pt x="52110" y="35813"/>
                  </a:lnTo>
                  <a:lnTo>
                    <a:pt x="50184" y="36194"/>
                  </a:lnTo>
                  <a:close/>
                </a:path>
                <a:path w="160655" h="76835">
                  <a:moveTo>
                    <a:pt x="69610" y="34543"/>
                  </a:moveTo>
                  <a:lnTo>
                    <a:pt x="65310" y="33400"/>
                  </a:lnTo>
                  <a:lnTo>
                    <a:pt x="69084" y="33400"/>
                  </a:lnTo>
                  <a:lnTo>
                    <a:pt x="69610" y="34543"/>
                  </a:lnTo>
                  <a:close/>
                </a:path>
                <a:path w="160655" h="76835">
                  <a:moveTo>
                    <a:pt x="110301" y="41997"/>
                  </a:moveTo>
                  <a:lnTo>
                    <a:pt x="111360" y="39369"/>
                  </a:lnTo>
                  <a:lnTo>
                    <a:pt x="106462" y="34035"/>
                  </a:lnTo>
                  <a:lnTo>
                    <a:pt x="129979" y="34035"/>
                  </a:lnTo>
                  <a:lnTo>
                    <a:pt x="129153" y="36194"/>
                  </a:lnTo>
                  <a:lnTo>
                    <a:pt x="123843" y="36194"/>
                  </a:lnTo>
                  <a:lnTo>
                    <a:pt x="119901" y="37591"/>
                  </a:lnTo>
                  <a:lnTo>
                    <a:pt x="120797" y="39369"/>
                  </a:lnTo>
                  <a:lnTo>
                    <a:pt x="113032" y="39369"/>
                  </a:lnTo>
                  <a:lnTo>
                    <a:pt x="110301" y="41997"/>
                  </a:lnTo>
                  <a:close/>
                </a:path>
                <a:path w="160655" h="76835">
                  <a:moveTo>
                    <a:pt x="56649" y="36194"/>
                  </a:moveTo>
                  <a:lnTo>
                    <a:pt x="56365" y="36194"/>
                  </a:lnTo>
                  <a:lnTo>
                    <a:pt x="56589" y="35813"/>
                  </a:lnTo>
                  <a:lnTo>
                    <a:pt x="57067" y="35178"/>
                  </a:lnTo>
                  <a:lnTo>
                    <a:pt x="57246" y="35178"/>
                  </a:lnTo>
                  <a:lnTo>
                    <a:pt x="57578" y="35813"/>
                  </a:lnTo>
                  <a:lnTo>
                    <a:pt x="57724" y="35813"/>
                  </a:lnTo>
                  <a:lnTo>
                    <a:pt x="56649" y="36194"/>
                  </a:lnTo>
                  <a:close/>
                </a:path>
                <a:path w="160655" h="76835">
                  <a:moveTo>
                    <a:pt x="81144" y="36194"/>
                  </a:moveTo>
                  <a:lnTo>
                    <a:pt x="73545" y="36194"/>
                  </a:lnTo>
                  <a:lnTo>
                    <a:pt x="73970" y="35178"/>
                  </a:lnTo>
                  <a:lnTo>
                    <a:pt x="76300" y="35813"/>
                  </a:lnTo>
                  <a:lnTo>
                    <a:pt x="81165" y="35813"/>
                  </a:lnTo>
                  <a:lnTo>
                    <a:pt x="81144" y="36194"/>
                  </a:lnTo>
                  <a:close/>
                </a:path>
                <a:path w="160655" h="76835">
                  <a:moveTo>
                    <a:pt x="57545" y="43560"/>
                  </a:moveTo>
                  <a:lnTo>
                    <a:pt x="56530" y="43560"/>
                  </a:lnTo>
                  <a:lnTo>
                    <a:pt x="54260" y="41147"/>
                  </a:lnTo>
                  <a:lnTo>
                    <a:pt x="51692" y="39369"/>
                  </a:lnTo>
                  <a:lnTo>
                    <a:pt x="51766" y="38734"/>
                  </a:lnTo>
                  <a:lnTo>
                    <a:pt x="51841" y="38099"/>
                  </a:lnTo>
                  <a:lnTo>
                    <a:pt x="51901" y="37591"/>
                  </a:lnTo>
                  <a:lnTo>
                    <a:pt x="52000" y="36702"/>
                  </a:lnTo>
                  <a:lnTo>
                    <a:pt x="52110" y="35813"/>
                  </a:lnTo>
                  <a:lnTo>
                    <a:pt x="53304" y="35813"/>
                  </a:lnTo>
                  <a:lnTo>
                    <a:pt x="53902" y="36956"/>
                  </a:lnTo>
                  <a:lnTo>
                    <a:pt x="54260" y="38099"/>
                  </a:lnTo>
                  <a:lnTo>
                    <a:pt x="53543" y="38734"/>
                  </a:lnTo>
                  <a:lnTo>
                    <a:pt x="53723" y="39369"/>
                  </a:lnTo>
                  <a:lnTo>
                    <a:pt x="55037" y="39369"/>
                  </a:lnTo>
                  <a:lnTo>
                    <a:pt x="55395" y="40004"/>
                  </a:lnTo>
                  <a:lnTo>
                    <a:pt x="56616" y="41735"/>
                  </a:lnTo>
                  <a:lnTo>
                    <a:pt x="57545" y="43560"/>
                  </a:lnTo>
                  <a:close/>
                </a:path>
                <a:path w="160655" h="76835">
                  <a:moveTo>
                    <a:pt x="57844" y="36194"/>
                  </a:moveTo>
                  <a:lnTo>
                    <a:pt x="57578" y="35813"/>
                  </a:lnTo>
                  <a:lnTo>
                    <a:pt x="57724" y="35813"/>
                  </a:lnTo>
                  <a:lnTo>
                    <a:pt x="57844" y="36194"/>
                  </a:lnTo>
                  <a:close/>
                </a:path>
                <a:path w="160655" h="76835">
                  <a:moveTo>
                    <a:pt x="50035" y="37337"/>
                  </a:moveTo>
                  <a:lnTo>
                    <a:pt x="49480" y="36194"/>
                  </a:lnTo>
                  <a:lnTo>
                    <a:pt x="50757" y="36194"/>
                  </a:lnTo>
                  <a:lnTo>
                    <a:pt x="50035" y="37337"/>
                  </a:lnTo>
                  <a:close/>
                </a:path>
                <a:path w="160655" h="76835">
                  <a:moveTo>
                    <a:pt x="66752" y="36702"/>
                  </a:moveTo>
                  <a:lnTo>
                    <a:pt x="66554" y="36194"/>
                  </a:lnTo>
                  <a:lnTo>
                    <a:pt x="66900" y="36194"/>
                  </a:lnTo>
                  <a:lnTo>
                    <a:pt x="66752" y="36702"/>
                  </a:lnTo>
                  <a:close/>
                </a:path>
                <a:path w="160655" h="76835">
                  <a:moveTo>
                    <a:pt x="125694" y="40004"/>
                  </a:moveTo>
                  <a:lnTo>
                    <a:pt x="123408" y="36194"/>
                  </a:lnTo>
                  <a:lnTo>
                    <a:pt x="129103" y="36194"/>
                  </a:lnTo>
                  <a:lnTo>
                    <a:pt x="128024" y="39369"/>
                  </a:lnTo>
                  <a:lnTo>
                    <a:pt x="125694" y="40004"/>
                  </a:lnTo>
                  <a:close/>
                </a:path>
                <a:path w="160655" h="76835">
                  <a:moveTo>
                    <a:pt x="63579" y="41735"/>
                  </a:moveTo>
                  <a:lnTo>
                    <a:pt x="57502" y="41735"/>
                  </a:lnTo>
                  <a:lnTo>
                    <a:pt x="58560" y="38734"/>
                  </a:lnTo>
                  <a:lnTo>
                    <a:pt x="58215" y="37591"/>
                  </a:lnTo>
                  <a:lnTo>
                    <a:pt x="58138" y="37337"/>
                  </a:lnTo>
                  <a:lnTo>
                    <a:pt x="58023" y="36956"/>
                  </a:lnTo>
                  <a:lnTo>
                    <a:pt x="57963" y="36702"/>
                  </a:lnTo>
                  <a:lnTo>
                    <a:pt x="58231" y="36956"/>
                  </a:lnTo>
                  <a:lnTo>
                    <a:pt x="60233" y="40512"/>
                  </a:lnTo>
                  <a:lnTo>
                    <a:pt x="60531" y="40512"/>
                  </a:lnTo>
                  <a:lnTo>
                    <a:pt x="63579" y="41735"/>
                  </a:lnTo>
                  <a:close/>
                </a:path>
                <a:path w="160655" h="76835">
                  <a:moveTo>
                    <a:pt x="71999" y="41147"/>
                  </a:moveTo>
                  <a:lnTo>
                    <a:pt x="63996" y="41147"/>
                  </a:lnTo>
                  <a:lnTo>
                    <a:pt x="66086" y="38734"/>
                  </a:lnTo>
                  <a:lnTo>
                    <a:pt x="66461" y="37591"/>
                  </a:lnTo>
                  <a:lnTo>
                    <a:pt x="66544" y="37337"/>
                  </a:lnTo>
                  <a:lnTo>
                    <a:pt x="66669" y="36956"/>
                  </a:lnTo>
                  <a:lnTo>
                    <a:pt x="66752" y="36702"/>
                  </a:lnTo>
                  <a:lnTo>
                    <a:pt x="66863" y="36956"/>
                  </a:lnTo>
                  <a:lnTo>
                    <a:pt x="70625" y="39369"/>
                  </a:lnTo>
                  <a:lnTo>
                    <a:pt x="72716" y="39369"/>
                  </a:lnTo>
                  <a:lnTo>
                    <a:pt x="71999" y="41147"/>
                  </a:lnTo>
                  <a:close/>
                </a:path>
                <a:path w="160655" h="76835">
                  <a:moveTo>
                    <a:pt x="49589" y="41735"/>
                  </a:moveTo>
                  <a:lnTo>
                    <a:pt x="49454" y="41735"/>
                  </a:lnTo>
                  <a:lnTo>
                    <a:pt x="46257" y="40004"/>
                  </a:lnTo>
                  <a:lnTo>
                    <a:pt x="46436" y="39369"/>
                  </a:lnTo>
                  <a:lnTo>
                    <a:pt x="49601" y="38099"/>
                  </a:lnTo>
                  <a:lnTo>
                    <a:pt x="50035" y="37337"/>
                  </a:lnTo>
                  <a:lnTo>
                    <a:pt x="51333" y="40004"/>
                  </a:lnTo>
                  <a:lnTo>
                    <a:pt x="49589" y="41735"/>
                  </a:lnTo>
                  <a:close/>
                </a:path>
                <a:path w="160655" h="76835">
                  <a:moveTo>
                    <a:pt x="104013" y="45338"/>
                  </a:moveTo>
                  <a:lnTo>
                    <a:pt x="103715" y="45338"/>
                  </a:lnTo>
                  <a:lnTo>
                    <a:pt x="101863" y="39369"/>
                  </a:lnTo>
                  <a:lnTo>
                    <a:pt x="106402" y="39369"/>
                  </a:lnTo>
                  <a:lnTo>
                    <a:pt x="106044" y="40004"/>
                  </a:lnTo>
                  <a:lnTo>
                    <a:pt x="108254" y="40004"/>
                  </a:lnTo>
                  <a:lnTo>
                    <a:pt x="108254" y="41147"/>
                  </a:lnTo>
                  <a:lnTo>
                    <a:pt x="106820" y="41147"/>
                  </a:lnTo>
                  <a:lnTo>
                    <a:pt x="104133" y="44703"/>
                  </a:lnTo>
                  <a:lnTo>
                    <a:pt x="104013" y="45338"/>
                  </a:lnTo>
                  <a:close/>
                </a:path>
                <a:path w="160655" h="76835">
                  <a:moveTo>
                    <a:pt x="108254" y="40004"/>
                  </a:moveTo>
                  <a:lnTo>
                    <a:pt x="106044" y="40004"/>
                  </a:lnTo>
                  <a:lnTo>
                    <a:pt x="108254" y="39369"/>
                  </a:lnTo>
                  <a:lnTo>
                    <a:pt x="108254" y="40004"/>
                  </a:lnTo>
                  <a:close/>
                </a:path>
                <a:path w="160655" h="76835">
                  <a:moveTo>
                    <a:pt x="115600" y="44195"/>
                  </a:moveTo>
                  <a:lnTo>
                    <a:pt x="114406" y="43560"/>
                  </a:lnTo>
                  <a:lnTo>
                    <a:pt x="114747" y="42290"/>
                  </a:lnTo>
                  <a:lnTo>
                    <a:pt x="114826" y="41997"/>
                  </a:lnTo>
                  <a:lnTo>
                    <a:pt x="114896" y="41735"/>
                  </a:lnTo>
                  <a:lnTo>
                    <a:pt x="113091" y="41735"/>
                  </a:lnTo>
                  <a:lnTo>
                    <a:pt x="113032" y="39369"/>
                  </a:lnTo>
                  <a:lnTo>
                    <a:pt x="120797" y="39369"/>
                  </a:lnTo>
                  <a:lnTo>
                    <a:pt x="121095" y="40004"/>
                  </a:lnTo>
                  <a:lnTo>
                    <a:pt x="121155" y="41147"/>
                  </a:lnTo>
                  <a:lnTo>
                    <a:pt x="120080" y="42290"/>
                  </a:lnTo>
                  <a:lnTo>
                    <a:pt x="120359" y="42925"/>
                  </a:lnTo>
                  <a:lnTo>
                    <a:pt x="118587" y="42925"/>
                  </a:lnTo>
                  <a:lnTo>
                    <a:pt x="115600" y="44195"/>
                  </a:lnTo>
                  <a:close/>
                </a:path>
                <a:path w="160655" h="76835">
                  <a:moveTo>
                    <a:pt x="42553" y="45338"/>
                  </a:moveTo>
                  <a:lnTo>
                    <a:pt x="42494" y="40004"/>
                  </a:lnTo>
                  <a:lnTo>
                    <a:pt x="47869" y="44703"/>
                  </a:lnTo>
                  <a:lnTo>
                    <a:pt x="44286" y="44703"/>
                  </a:lnTo>
                  <a:lnTo>
                    <a:pt x="42553" y="45338"/>
                  </a:lnTo>
                  <a:close/>
                </a:path>
                <a:path w="160655" h="76835">
                  <a:moveTo>
                    <a:pt x="108254" y="42925"/>
                  </a:moveTo>
                  <a:lnTo>
                    <a:pt x="106820" y="41147"/>
                  </a:lnTo>
                  <a:lnTo>
                    <a:pt x="108254" y="41147"/>
                  </a:lnTo>
                  <a:lnTo>
                    <a:pt x="108254" y="42925"/>
                  </a:lnTo>
                  <a:close/>
                </a:path>
                <a:path w="160655" h="76835">
                  <a:moveTo>
                    <a:pt x="92336" y="44703"/>
                  </a:moveTo>
                  <a:lnTo>
                    <a:pt x="59456" y="44703"/>
                  </a:lnTo>
                  <a:lnTo>
                    <a:pt x="59536" y="44195"/>
                  </a:lnTo>
                  <a:lnTo>
                    <a:pt x="59636" y="43560"/>
                  </a:lnTo>
                  <a:lnTo>
                    <a:pt x="58560" y="42290"/>
                  </a:lnTo>
                  <a:lnTo>
                    <a:pt x="58799" y="42290"/>
                  </a:lnTo>
                  <a:lnTo>
                    <a:pt x="58937" y="41997"/>
                  </a:lnTo>
                  <a:lnTo>
                    <a:pt x="59061" y="41735"/>
                  </a:lnTo>
                  <a:lnTo>
                    <a:pt x="59319" y="41997"/>
                  </a:lnTo>
                  <a:lnTo>
                    <a:pt x="60532" y="42925"/>
                  </a:lnTo>
                  <a:lnTo>
                    <a:pt x="100002" y="42925"/>
                  </a:lnTo>
                  <a:lnTo>
                    <a:pt x="100191" y="43560"/>
                  </a:lnTo>
                  <a:lnTo>
                    <a:pt x="92964" y="43560"/>
                  </a:lnTo>
                  <a:lnTo>
                    <a:pt x="92366" y="44195"/>
                  </a:lnTo>
                  <a:lnTo>
                    <a:pt x="92336" y="44703"/>
                  </a:lnTo>
                  <a:close/>
                </a:path>
                <a:path w="160655" h="76835">
                  <a:moveTo>
                    <a:pt x="112913" y="48259"/>
                  </a:moveTo>
                  <a:lnTo>
                    <a:pt x="104664" y="45846"/>
                  </a:lnTo>
                  <a:lnTo>
                    <a:pt x="104853" y="45846"/>
                  </a:lnTo>
                  <a:lnTo>
                    <a:pt x="109926" y="42925"/>
                  </a:lnTo>
                  <a:lnTo>
                    <a:pt x="110182" y="42290"/>
                  </a:lnTo>
                  <a:lnTo>
                    <a:pt x="110301" y="41997"/>
                  </a:lnTo>
                  <a:lnTo>
                    <a:pt x="110573" y="41735"/>
                  </a:lnTo>
                  <a:lnTo>
                    <a:pt x="110620" y="42290"/>
                  </a:lnTo>
                  <a:lnTo>
                    <a:pt x="112913" y="48259"/>
                  </a:lnTo>
                  <a:close/>
                </a:path>
                <a:path w="160655" h="76835">
                  <a:moveTo>
                    <a:pt x="51931" y="44195"/>
                  </a:moveTo>
                  <a:lnTo>
                    <a:pt x="48948" y="44195"/>
                  </a:lnTo>
                  <a:lnTo>
                    <a:pt x="48872" y="43560"/>
                  </a:lnTo>
                  <a:lnTo>
                    <a:pt x="52110" y="42290"/>
                  </a:lnTo>
                  <a:lnTo>
                    <a:pt x="51990" y="43560"/>
                  </a:lnTo>
                  <a:lnTo>
                    <a:pt x="51931" y="44195"/>
                  </a:lnTo>
                  <a:close/>
                </a:path>
                <a:path w="160655" h="76835">
                  <a:moveTo>
                    <a:pt x="79692" y="45846"/>
                  </a:moveTo>
                  <a:lnTo>
                    <a:pt x="49838" y="45846"/>
                  </a:lnTo>
                  <a:lnTo>
                    <a:pt x="54320" y="45338"/>
                  </a:lnTo>
                  <a:lnTo>
                    <a:pt x="52827" y="42925"/>
                  </a:lnTo>
                  <a:lnTo>
                    <a:pt x="56530" y="43560"/>
                  </a:lnTo>
                  <a:lnTo>
                    <a:pt x="57545" y="43560"/>
                  </a:lnTo>
                  <a:lnTo>
                    <a:pt x="59456" y="44703"/>
                  </a:lnTo>
                  <a:lnTo>
                    <a:pt x="92336" y="44703"/>
                  </a:lnTo>
                  <a:lnTo>
                    <a:pt x="92307" y="45338"/>
                  </a:lnTo>
                  <a:lnTo>
                    <a:pt x="81320" y="45338"/>
                  </a:lnTo>
                  <a:lnTo>
                    <a:pt x="79692" y="45846"/>
                  </a:lnTo>
                  <a:close/>
                </a:path>
                <a:path w="160655" h="76835">
                  <a:moveTo>
                    <a:pt x="119722" y="44703"/>
                  </a:moveTo>
                  <a:lnTo>
                    <a:pt x="118587" y="42925"/>
                  </a:lnTo>
                  <a:lnTo>
                    <a:pt x="120359" y="42925"/>
                  </a:lnTo>
                  <a:lnTo>
                    <a:pt x="120916" y="44195"/>
                  </a:lnTo>
                  <a:lnTo>
                    <a:pt x="119722" y="44703"/>
                  </a:lnTo>
                  <a:close/>
                </a:path>
                <a:path w="160655" h="76835">
                  <a:moveTo>
                    <a:pt x="98459" y="44703"/>
                  </a:moveTo>
                  <a:lnTo>
                    <a:pt x="92964" y="43560"/>
                  </a:lnTo>
                  <a:lnTo>
                    <a:pt x="99952" y="43560"/>
                  </a:lnTo>
                  <a:lnTo>
                    <a:pt x="98459" y="44703"/>
                  </a:lnTo>
                  <a:close/>
                </a:path>
                <a:path w="160655" h="76835">
                  <a:moveTo>
                    <a:pt x="74687" y="50672"/>
                  </a:moveTo>
                  <a:lnTo>
                    <a:pt x="30369" y="50672"/>
                  </a:lnTo>
                  <a:lnTo>
                    <a:pt x="29712" y="49529"/>
                  </a:lnTo>
                  <a:lnTo>
                    <a:pt x="30608" y="48894"/>
                  </a:lnTo>
                  <a:lnTo>
                    <a:pt x="32041" y="48894"/>
                  </a:lnTo>
                  <a:lnTo>
                    <a:pt x="32639" y="48259"/>
                  </a:lnTo>
                  <a:lnTo>
                    <a:pt x="34070" y="47116"/>
                  </a:lnTo>
                  <a:lnTo>
                    <a:pt x="33176" y="44195"/>
                  </a:lnTo>
                  <a:lnTo>
                    <a:pt x="36632" y="47116"/>
                  </a:lnTo>
                  <a:lnTo>
                    <a:pt x="37954" y="48259"/>
                  </a:lnTo>
                  <a:lnTo>
                    <a:pt x="37656" y="49529"/>
                  </a:lnTo>
                  <a:lnTo>
                    <a:pt x="80082" y="49529"/>
                  </a:lnTo>
                  <a:lnTo>
                    <a:pt x="80092" y="50164"/>
                  </a:lnTo>
                  <a:lnTo>
                    <a:pt x="76658" y="50164"/>
                  </a:lnTo>
                  <a:lnTo>
                    <a:pt x="74687" y="50672"/>
                  </a:lnTo>
                  <a:close/>
                </a:path>
                <a:path w="160655" h="76835">
                  <a:moveTo>
                    <a:pt x="49100" y="45338"/>
                  </a:moveTo>
                  <a:lnTo>
                    <a:pt x="48404" y="44703"/>
                  </a:lnTo>
                  <a:lnTo>
                    <a:pt x="47929" y="44195"/>
                  </a:lnTo>
                  <a:lnTo>
                    <a:pt x="48948" y="44195"/>
                  </a:lnTo>
                  <a:lnTo>
                    <a:pt x="49015" y="44703"/>
                  </a:lnTo>
                  <a:lnTo>
                    <a:pt x="49100" y="45338"/>
                  </a:lnTo>
                  <a:close/>
                </a:path>
                <a:path w="160655" h="76835">
                  <a:moveTo>
                    <a:pt x="49391" y="47116"/>
                  </a:moveTo>
                  <a:lnTo>
                    <a:pt x="43452" y="47116"/>
                  </a:lnTo>
                  <a:lnTo>
                    <a:pt x="44286" y="44703"/>
                  </a:lnTo>
                  <a:lnTo>
                    <a:pt x="47869" y="44703"/>
                  </a:lnTo>
                  <a:lnTo>
                    <a:pt x="49171" y="45846"/>
                  </a:lnTo>
                  <a:lnTo>
                    <a:pt x="49281" y="46481"/>
                  </a:lnTo>
                  <a:lnTo>
                    <a:pt x="49391" y="47116"/>
                  </a:lnTo>
                  <a:close/>
                </a:path>
                <a:path w="160655" h="76835">
                  <a:moveTo>
                    <a:pt x="103416" y="49529"/>
                  </a:moveTo>
                  <a:lnTo>
                    <a:pt x="101863" y="47751"/>
                  </a:lnTo>
                  <a:lnTo>
                    <a:pt x="102960" y="45846"/>
                  </a:lnTo>
                  <a:lnTo>
                    <a:pt x="100071" y="44703"/>
                  </a:lnTo>
                  <a:lnTo>
                    <a:pt x="103715" y="45338"/>
                  </a:lnTo>
                  <a:lnTo>
                    <a:pt x="104013" y="45338"/>
                  </a:lnTo>
                  <a:lnTo>
                    <a:pt x="103901" y="45846"/>
                  </a:lnTo>
                  <a:lnTo>
                    <a:pt x="103715" y="46481"/>
                  </a:lnTo>
                  <a:lnTo>
                    <a:pt x="104423" y="47116"/>
                  </a:lnTo>
                  <a:lnTo>
                    <a:pt x="103416" y="49529"/>
                  </a:lnTo>
                  <a:close/>
                </a:path>
                <a:path w="160655" h="76835">
                  <a:moveTo>
                    <a:pt x="26367" y="50672"/>
                  </a:moveTo>
                  <a:lnTo>
                    <a:pt x="29294" y="45338"/>
                  </a:lnTo>
                  <a:lnTo>
                    <a:pt x="29651" y="47116"/>
                  </a:lnTo>
                  <a:lnTo>
                    <a:pt x="29652" y="48894"/>
                  </a:lnTo>
                  <a:lnTo>
                    <a:pt x="29174" y="48894"/>
                  </a:lnTo>
                  <a:lnTo>
                    <a:pt x="26367" y="50672"/>
                  </a:lnTo>
                  <a:close/>
                </a:path>
                <a:path w="160655" h="76835">
                  <a:moveTo>
                    <a:pt x="46973" y="49529"/>
                  </a:moveTo>
                  <a:lnTo>
                    <a:pt x="39209" y="49529"/>
                  </a:lnTo>
                  <a:lnTo>
                    <a:pt x="40762" y="48894"/>
                  </a:lnTo>
                  <a:lnTo>
                    <a:pt x="40636" y="48259"/>
                  </a:lnTo>
                  <a:lnTo>
                    <a:pt x="40535" y="47751"/>
                  </a:lnTo>
                  <a:lnTo>
                    <a:pt x="40410" y="47116"/>
                  </a:lnTo>
                  <a:lnTo>
                    <a:pt x="40284" y="46481"/>
                  </a:lnTo>
                  <a:lnTo>
                    <a:pt x="40198" y="45846"/>
                  </a:lnTo>
                  <a:lnTo>
                    <a:pt x="40702" y="45338"/>
                  </a:lnTo>
                  <a:lnTo>
                    <a:pt x="43438" y="47116"/>
                  </a:lnTo>
                  <a:lnTo>
                    <a:pt x="49391" y="47116"/>
                  </a:lnTo>
                  <a:lnTo>
                    <a:pt x="49500" y="47751"/>
                  </a:lnTo>
                  <a:lnTo>
                    <a:pt x="46973" y="49529"/>
                  </a:lnTo>
                  <a:close/>
                </a:path>
                <a:path w="160655" h="76835">
                  <a:moveTo>
                    <a:pt x="80082" y="49529"/>
                  </a:moveTo>
                  <a:lnTo>
                    <a:pt x="46973" y="49529"/>
                  </a:lnTo>
                  <a:lnTo>
                    <a:pt x="49607" y="48259"/>
                  </a:lnTo>
                  <a:lnTo>
                    <a:pt x="49517" y="47751"/>
                  </a:lnTo>
                  <a:lnTo>
                    <a:pt x="50549" y="47116"/>
                  </a:lnTo>
                  <a:lnTo>
                    <a:pt x="49171" y="45846"/>
                  </a:lnTo>
                  <a:lnTo>
                    <a:pt x="49097" y="45338"/>
                  </a:lnTo>
                  <a:lnTo>
                    <a:pt x="49508" y="45846"/>
                  </a:lnTo>
                  <a:lnTo>
                    <a:pt x="79692" y="45846"/>
                  </a:lnTo>
                  <a:lnTo>
                    <a:pt x="77853" y="46481"/>
                  </a:lnTo>
                  <a:lnTo>
                    <a:pt x="80062" y="48259"/>
                  </a:lnTo>
                  <a:lnTo>
                    <a:pt x="80082" y="49529"/>
                  </a:lnTo>
                  <a:close/>
                </a:path>
                <a:path w="160655" h="76835">
                  <a:moveTo>
                    <a:pt x="91893" y="47116"/>
                  </a:moveTo>
                  <a:lnTo>
                    <a:pt x="80603" y="47116"/>
                  </a:lnTo>
                  <a:lnTo>
                    <a:pt x="81318" y="45338"/>
                  </a:lnTo>
                  <a:lnTo>
                    <a:pt x="92307" y="45338"/>
                  </a:lnTo>
                  <a:lnTo>
                    <a:pt x="92247" y="46481"/>
                  </a:lnTo>
                  <a:lnTo>
                    <a:pt x="91893" y="47116"/>
                  </a:lnTo>
                  <a:close/>
                </a:path>
                <a:path w="160655" h="76835">
                  <a:moveTo>
                    <a:pt x="49517" y="47751"/>
                  </a:moveTo>
                  <a:lnTo>
                    <a:pt x="49402" y="47116"/>
                  </a:lnTo>
                  <a:lnTo>
                    <a:pt x="49287" y="46481"/>
                  </a:lnTo>
                  <a:lnTo>
                    <a:pt x="49171" y="45846"/>
                  </a:lnTo>
                  <a:lnTo>
                    <a:pt x="50549" y="47116"/>
                  </a:lnTo>
                  <a:lnTo>
                    <a:pt x="49517" y="47751"/>
                  </a:lnTo>
                  <a:close/>
                </a:path>
                <a:path w="160655" h="76835">
                  <a:moveTo>
                    <a:pt x="84363" y="47751"/>
                  </a:moveTo>
                  <a:lnTo>
                    <a:pt x="82272" y="47751"/>
                  </a:lnTo>
                  <a:lnTo>
                    <a:pt x="83542" y="47116"/>
                  </a:lnTo>
                  <a:lnTo>
                    <a:pt x="84363" y="47751"/>
                  </a:lnTo>
                  <a:close/>
                </a:path>
                <a:path w="160655" h="76835">
                  <a:moveTo>
                    <a:pt x="105268" y="49529"/>
                  </a:moveTo>
                  <a:lnTo>
                    <a:pt x="103834" y="49529"/>
                  </a:lnTo>
                  <a:lnTo>
                    <a:pt x="104505" y="47116"/>
                  </a:lnTo>
                  <a:lnTo>
                    <a:pt x="105865" y="48259"/>
                  </a:lnTo>
                  <a:lnTo>
                    <a:pt x="105268" y="49529"/>
                  </a:lnTo>
                  <a:close/>
                </a:path>
                <a:path w="160655" h="76835">
                  <a:moveTo>
                    <a:pt x="88544" y="54863"/>
                  </a:moveTo>
                  <a:lnTo>
                    <a:pt x="85438" y="48259"/>
                  </a:lnTo>
                  <a:lnTo>
                    <a:pt x="84363" y="47751"/>
                  </a:lnTo>
                  <a:lnTo>
                    <a:pt x="91530" y="47751"/>
                  </a:lnTo>
                  <a:lnTo>
                    <a:pt x="91172" y="48259"/>
                  </a:lnTo>
                  <a:lnTo>
                    <a:pt x="88663" y="48259"/>
                  </a:lnTo>
                  <a:lnTo>
                    <a:pt x="90037" y="49529"/>
                  </a:lnTo>
                  <a:lnTo>
                    <a:pt x="91889" y="50672"/>
                  </a:lnTo>
                  <a:lnTo>
                    <a:pt x="88544" y="54863"/>
                  </a:lnTo>
                  <a:close/>
                </a:path>
                <a:path w="160655" h="76835">
                  <a:moveTo>
                    <a:pt x="58364" y="56133"/>
                  </a:moveTo>
                  <a:lnTo>
                    <a:pt x="28637" y="56133"/>
                  </a:lnTo>
                  <a:lnTo>
                    <a:pt x="30070" y="54228"/>
                  </a:lnTo>
                  <a:lnTo>
                    <a:pt x="29115" y="51942"/>
                  </a:lnTo>
                  <a:lnTo>
                    <a:pt x="29174" y="48894"/>
                  </a:lnTo>
                  <a:lnTo>
                    <a:pt x="29652" y="48894"/>
                  </a:lnTo>
                  <a:lnTo>
                    <a:pt x="29396" y="50164"/>
                  </a:lnTo>
                  <a:lnTo>
                    <a:pt x="29294" y="50672"/>
                  </a:lnTo>
                  <a:lnTo>
                    <a:pt x="71999" y="50672"/>
                  </a:lnTo>
                  <a:lnTo>
                    <a:pt x="71223" y="52450"/>
                  </a:lnTo>
                  <a:lnTo>
                    <a:pt x="74329" y="53085"/>
                  </a:lnTo>
                  <a:lnTo>
                    <a:pt x="74637" y="53085"/>
                  </a:lnTo>
                  <a:lnTo>
                    <a:pt x="74516" y="53720"/>
                  </a:lnTo>
                  <a:lnTo>
                    <a:pt x="74418" y="54228"/>
                  </a:lnTo>
                  <a:lnTo>
                    <a:pt x="57545" y="54228"/>
                  </a:lnTo>
                  <a:lnTo>
                    <a:pt x="58364" y="56133"/>
                  </a:lnTo>
                  <a:close/>
                </a:path>
                <a:path w="160655" h="76835">
                  <a:moveTo>
                    <a:pt x="80122" y="51942"/>
                  </a:moveTo>
                  <a:lnTo>
                    <a:pt x="76658" y="50164"/>
                  </a:lnTo>
                  <a:lnTo>
                    <a:pt x="80092" y="50164"/>
                  </a:lnTo>
                  <a:lnTo>
                    <a:pt x="80122" y="51942"/>
                  </a:lnTo>
                  <a:close/>
                </a:path>
                <a:path w="160655" h="76835">
                  <a:moveTo>
                    <a:pt x="74209" y="51942"/>
                  </a:moveTo>
                  <a:lnTo>
                    <a:pt x="73253" y="51942"/>
                  </a:lnTo>
                  <a:lnTo>
                    <a:pt x="71999" y="50672"/>
                  </a:lnTo>
                  <a:lnTo>
                    <a:pt x="74149" y="50672"/>
                  </a:lnTo>
                  <a:lnTo>
                    <a:pt x="74209" y="51942"/>
                  </a:lnTo>
                  <a:close/>
                </a:path>
                <a:path w="160655" h="76835">
                  <a:moveTo>
                    <a:pt x="74637" y="53085"/>
                  </a:moveTo>
                  <a:lnTo>
                    <a:pt x="74329" y="53085"/>
                  </a:lnTo>
                  <a:lnTo>
                    <a:pt x="74747" y="52450"/>
                  </a:lnTo>
                  <a:lnTo>
                    <a:pt x="74637" y="53085"/>
                  </a:lnTo>
                  <a:close/>
                </a:path>
                <a:path w="160655" h="76835">
                  <a:moveTo>
                    <a:pt x="51888" y="63752"/>
                  </a:moveTo>
                  <a:lnTo>
                    <a:pt x="51572" y="62610"/>
                  </a:lnTo>
                  <a:lnTo>
                    <a:pt x="49004" y="62102"/>
                  </a:lnTo>
                  <a:lnTo>
                    <a:pt x="24217" y="62102"/>
                  </a:lnTo>
                  <a:lnTo>
                    <a:pt x="24157" y="57911"/>
                  </a:lnTo>
                  <a:lnTo>
                    <a:pt x="22314" y="57911"/>
                  </a:lnTo>
                  <a:lnTo>
                    <a:pt x="22365" y="57276"/>
                  </a:lnTo>
                  <a:lnTo>
                    <a:pt x="27860" y="57276"/>
                  </a:lnTo>
                  <a:lnTo>
                    <a:pt x="27577" y="54863"/>
                  </a:lnTo>
                  <a:lnTo>
                    <a:pt x="27502" y="54228"/>
                  </a:lnTo>
                  <a:lnTo>
                    <a:pt x="27442" y="53720"/>
                  </a:lnTo>
                  <a:lnTo>
                    <a:pt x="28637" y="56133"/>
                  </a:lnTo>
                  <a:lnTo>
                    <a:pt x="58364" y="56133"/>
                  </a:lnTo>
                  <a:lnTo>
                    <a:pt x="58637" y="56641"/>
                  </a:lnTo>
                  <a:lnTo>
                    <a:pt x="58501" y="56641"/>
                  </a:lnTo>
                  <a:lnTo>
                    <a:pt x="52886" y="60197"/>
                  </a:lnTo>
                  <a:lnTo>
                    <a:pt x="52031" y="63245"/>
                  </a:lnTo>
                  <a:lnTo>
                    <a:pt x="51959" y="63499"/>
                  </a:lnTo>
                  <a:lnTo>
                    <a:pt x="51888" y="63752"/>
                  </a:lnTo>
                  <a:close/>
                </a:path>
                <a:path w="160655" h="76835">
                  <a:moveTo>
                    <a:pt x="65549" y="60832"/>
                  </a:moveTo>
                  <a:lnTo>
                    <a:pt x="64653" y="60832"/>
                  </a:lnTo>
                  <a:lnTo>
                    <a:pt x="64593" y="60197"/>
                  </a:lnTo>
                  <a:lnTo>
                    <a:pt x="63339" y="57911"/>
                  </a:lnTo>
                  <a:lnTo>
                    <a:pt x="61009" y="54863"/>
                  </a:lnTo>
                  <a:lnTo>
                    <a:pt x="57545" y="54228"/>
                  </a:lnTo>
                  <a:lnTo>
                    <a:pt x="74418" y="54228"/>
                  </a:lnTo>
                  <a:lnTo>
                    <a:pt x="73306" y="60197"/>
                  </a:lnTo>
                  <a:lnTo>
                    <a:pt x="65310" y="60197"/>
                  </a:lnTo>
                  <a:lnTo>
                    <a:pt x="65549" y="60832"/>
                  </a:lnTo>
                  <a:close/>
                </a:path>
                <a:path w="160655" h="76835">
                  <a:moveTo>
                    <a:pt x="21620" y="57530"/>
                  </a:moveTo>
                  <a:lnTo>
                    <a:pt x="20514" y="54863"/>
                  </a:lnTo>
                  <a:lnTo>
                    <a:pt x="22365" y="56641"/>
                  </a:lnTo>
                  <a:lnTo>
                    <a:pt x="26352" y="56641"/>
                  </a:lnTo>
                  <a:lnTo>
                    <a:pt x="26666" y="57276"/>
                  </a:lnTo>
                  <a:lnTo>
                    <a:pt x="22365" y="57276"/>
                  </a:lnTo>
                  <a:lnTo>
                    <a:pt x="21620" y="57530"/>
                  </a:lnTo>
                  <a:close/>
                </a:path>
                <a:path w="160655" h="76835">
                  <a:moveTo>
                    <a:pt x="26352" y="56641"/>
                  </a:moveTo>
                  <a:lnTo>
                    <a:pt x="22365" y="56641"/>
                  </a:lnTo>
                  <a:lnTo>
                    <a:pt x="23859" y="54863"/>
                  </a:lnTo>
                  <a:lnTo>
                    <a:pt x="25412" y="54863"/>
                  </a:lnTo>
                  <a:lnTo>
                    <a:pt x="26352" y="56641"/>
                  </a:lnTo>
                  <a:close/>
                </a:path>
                <a:path w="160655" h="76835">
                  <a:moveTo>
                    <a:pt x="58910" y="57276"/>
                  </a:moveTo>
                  <a:lnTo>
                    <a:pt x="58501" y="56641"/>
                  </a:lnTo>
                  <a:lnTo>
                    <a:pt x="58637" y="56641"/>
                  </a:lnTo>
                  <a:lnTo>
                    <a:pt x="58910" y="57276"/>
                  </a:lnTo>
                  <a:close/>
                </a:path>
                <a:path w="160655" h="76835">
                  <a:moveTo>
                    <a:pt x="22314" y="57911"/>
                  </a:moveTo>
                  <a:lnTo>
                    <a:pt x="21768" y="57911"/>
                  </a:lnTo>
                  <a:lnTo>
                    <a:pt x="21620" y="57530"/>
                  </a:lnTo>
                  <a:lnTo>
                    <a:pt x="22365" y="57276"/>
                  </a:lnTo>
                  <a:lnTo>
                    <a:pt x="22314" y="57911"/>
                  </a:lnTo>
                  <a:close/>
                </a:path>
                <a:path w="160655" h="76835">
                  <a:moveTo>
                    <a:pt x="22007" y="61467"/>
                  </a:moveTo>
                  <a:lnTo>
                    <a:pt x="20514" y="61467"/>
                  </a:lnTo>
                  <a:lnTo>
                    <a:pt x="18722" y="58419"/>
                  </a:lnTo>
                  <a:lnTo>
                    <a:pt x="21620" y="57530"/>
                  </a:lnTo>
                  <a:lnTo>
                    <a:pt x="21768" y="57911"/>
                  </a:lnTo>
                  <a:lnTo>
                    <a:pt x="22314" y="57911"/>
                  </a:lnTo>
                  <a:lnTo>
                    <a:pt x="22212" y="59054"/>
                  </a:lnTo>
                  <a:lnTo>
                    <a:pt x="22110" y="60197"/>
                  </a:lnTo>
                  <a:lnTo>
                    <a:pt x="22007" y="61467"/>
                  </a:lnTo>
                  <a:close/>
                </a:path>
                <a:path w="160655" h="76835">
                  <a:moveTo>
                    <a:pt x="16098" y="66156"/>
                  </a:moveTo>
                  <a:lnTo>
                    <a:pt x="6297" y="66156"/>
                  </a:lnTo>
                  <a:lnTo>
                    <a:pt x="6179" y="65023"/>
                  </a:lnTo>
                  <a:lnTo>
                    <a:pt x="6000" y="64388"/>
                  </a:lnTo>
                  <a:lnTo>
                    <a:pt x="14840" y="64388"/>
                  </a:lnTo>
                  <a:lnTo>
                    <a:pt x="14840" y="58419"/>
                  </a:lnTo>
                  <a:lnTo>
                    <a:pt x="17587" y="59054"/>
                  </a:lnTo>
                  <a:lnTo>
                    <a:pt x="16154" y="62102"/>
                  </a:lnTo>
                  <a:lnTo>
                    <a:pt x="16432" y="62483"/>
                  </a:lnTo>
                  <a:lnTo>
                    <a:pt x="15915" y="62610"/>
                  </a:lnTo>
                  <a:lnTo>
                    <a:pt x="16802" y="63499"/>
                  </a:lnTo>
                  <a:lnTo>
                    <a:pt x="16098" y="66156"/>
                  </a:lnTo>
                  <a:close/>
                </a:path>
                <a:path w="160655" h="76835">
                  <a:moveTo>
                    <a:pt x="66026" y="62102"/>
                  </a:moveTo>
                  <a:lnTo>
                    <a:pt x="63100" y="62102"/>
                  </a:lnTo>
                  <a:lnTo>
                    <a:pt x="62264" y="60197"/>
                  </a:lnTo>
                  <a:lnTo>
                    <a:pt x="64653" y="60832"/>
                  </a:lnTo>
                  <a:lnTo>
                    <a:pt x="65549" y="60832"/>
                  </a:lnTo>
                  <a:lnTo>
                    <a:pt x="66026" y="62102"/>
                  </a:lnTo>
                  <a:close/>
                </a:path>
                <a:path w="160655" h="76835">
                  <a:moveTo>
                    <a:pt x="69610" y="61467"/>
                  </a:moveTo>
                  <a:lnTo>
                    <a:pt x="65310" y="60197"/>
                  </a:lnTo>
                  <a:lnTo>
                    <a:pt x="73306" y="60197"/>
                  </a:lnTo>
                  <a:lnTo>
                    <a:pt x="73194" y="60832"/>
                  </a:lnTo>
                  <a:lnTo>
                    <a:pt x="69610" y="61467"/>
                  </a:lnTo>
                  <a:close/>
                </a:path>
                <a:path w="160655" h="76835">
                  <a:moveTo>
                    <a:pt x="30334" y="66801"/>
                  </a:moveTo>
                  <a:lnTo>
                    <a:pt x="20215" y="66801"/>
                  </a:lnTo>
                  <a:lnTo>
                    <a:pt x="16802" y="63499"/>
                  </a:lnTo>
                  <a:lnTo>
                    <a:pt x="16871" y="63245"/>
                  </a:lnTo>
                  <a:lnTo>
                    <a:pt x="16489" y="62610"/>
                  </a:lnTo>
                  <a:lnTo>
                    <a:pt x="20514" y="61467"/>
                  </a:lnTo>
                  <a:lnTo>
                    <a:pt x="21290" y="63245"/>
                  </a:lnTo>
                  <a:lnTo>
                    <a:pt x="35838" y="63245"/>
                  </a:lnTo>
                  <a:lnTo>
                    <a:pt x="36118" y="63752"/>
                  </a:lnTo>
                  <a:lnTo>
                    <a:pt x="29996" y="63752"/>
                  </a:lnTo>
                  <a:lnTo>
                    <a:pt x="30068" y="64388"/>
                  </a:lnTo>
                  <a:lnTo>
                    <a:pt x="30183" y="65404"/>
                  </a:lnTo>
                  <a:lnTo>
                    <a:pt x="30268" y="66156"/>
                  </a:lnTo>
                  <a:lnTo>
                    <a:pt x="30334" y="66801"/>
                  </a:lnTo>
                  <a:close/>
                </a:path>
                <a:path w="160655" h="76835">
                  <a:moveTo>
                    <a:pt x="9717" y="63245"/>
                  </a:moveTo>
                  <a:lnTo>
                    <a:pt x="9583" y="62610"/>
                  </a:lnTo>
                  <a:lnTo>
                    <a:pt x="9524" y="62102"/>
                  </a:lnTo>
                  <a:lnTo>
                    <a:pt x="10241" y="62102"/>
                  </a:lnTo>
                  <a:lnTo>
                    <a:pt x="9717" y="63245"/>
                  </a:lnTo>
                  <a:close/>
                </a:path>
                <a:path w="160655" h="76835">
                  <a:moveTo>
                    <a:pt x="35838" y="63245"/>
                  </a:moveTo>
                  <a:lnTo>
                    <a:pt x="21290" y="63245"/>
                  </a:lnTo>
                  <a:lnTo>
                    <a:pt x="22664" y="62102"/>
                  </a:lnTo>
                  <a:lnTo>
                    <a:pt x="35207" y="62102"/>
                  </a:lnTo>
                  <a:lnTo>
                    <a:pt x="35838" y="63245"/>
                  </a:lnTo>
                  <a:close/>
                </a:path>
                <a:path w="160655" h="76835">
                  <a:moveTo>
                    <a:pt x="44405" y="64388"/>
                  </a:moveTo>
                  <a:lnTo>
                    <a:pt x="41180" y="64388"/>
                  </a:lnTo>
                  <a:lnTo>
                    <a:pt x="38432" y="62102"/>
                  </a:lnTo>
                  <a:lnTo>
                    <a:pt x="47332" y="62102"/>
                  </a:lnTo>
                  <a:lnTo>
                    <a:pt x="44047" y="63245"/>
                  </a:lnTo>
                  <a:lnTo>
                    <a:pt x="44405" y="64388"/>
                  </a:lnTo>
                  <a:close/>
                </a:path>
                <a:path w="160655" h="76835">
                  <a:moveTo>
                    <a:pt x="48180" y="66801"/>
                  </a:moveTo>
                  <a:lnTo>
                    <a:pt x="44943" y="66801"/>
                  </a:lnTo>
                  <a:lnTo>
                    <a:pt x="47033" y="65658"/>
                  </a:lnTo>
                  <a:lnTo>
                    <a:pt x="47133" y="64388"/>
                  </a:lnTo>
                  <a:lnTo>
                    <a:pt x="47210" y="63499"/>
                  </a:lnTo>
                  <a:lnTo>
                    <a:pt x="47332" y="62102"/>
                  </a:lnTo>
                  <a:lnTo>
                    <a:pt x="49004" y="62102"/>
                  </a:lnTo>
                  <a:lnTo>
                    <a:pt x="48705" y="63245"/>
                  </a:lnTo>
                  <a:lnTo>
                    <a:pt x="49075" y="63752"/>
                  </a:lnTo>
                  <a:lnTo>
                    <a:pt x="50556" y="63752"/>
                  </a:lnTo>
                  <a:lnTo>
                    <a:pt x="50856" y="64388"/>
                  </a:lnTo>
                  <a:lnTo>
                    <a:pt x="48466" y="64388"/>
                  </a:lnTo>
                  <a:lnTo>
                    <a:pt x="48344" y="65404"/>
                  </a:lnTo>
                  <a:lnTo>
                    <a:pt x="48253" y="66156"/>
                  </a:lnTo>
                  <a:lnTo>
                    <a:pt x="48180" y="66801"/>
                  </a:lnTo>
                  <a:close/>
                </a:path>
                <a:path w="160655" h="76835">
                  <a:moveTo>
                    <a:pt x="16802" y="63499"/>
                  </a:moveTo>
                  <a:lnTo>
                    <a:pt x="15915" y="62610"/>
                  </a:lnTo>
                  <a:lnTo>
                    <a:pt x="16432" y="62483"/>
                  </a:lnTo>
                  <a:lnTo>
                    <a:pt x="16775" y="63245"/>
                  </a:lnTo>
                  <a:lnTo>
                    <a:pt x="16802" y="63499"/>
                  </a:lnTo>
                  <a:close/>
                </a:path>
                <a:path w="160655" h="76835">
                  <a:moveTo>
                    <a:pt x="0" y="66156"/>
                  </a:moveTo>
                  <a:lnTo>
                    <a:pt x="142" y="65658"/>
                  </a:lnTo>
                  <a:lnTo>
                    <a:pt x="757" y="63752"/>
                  </a:lnTo>
                  <a:lnTo>
                    <a:pt x="838" y="63499"/>
                  </a:lnTo>
                  <a:lnTo>
                    <a:pt x="923" y="63245"/>
                  </a:lnTo>
                  <a:lnTo>
                    <a:pt x="4925" y="62610"/>
                  </a:lnTo>
                  <a:lnTo>
                    <a:pt x="5283" y="63245"/>
                  </a:lnTo>
                  <a:lnTo>
                    <a:pt x="5019" y="63752"/>
                  </a:lnTo>
                  <a:lnTo>
                    <a:pt x="5104" y="64388"/>
                  </a:lnTo>
                  <a:lnTo>
                    <a:pt x="3611" y="64388"/>
                  </a:lnTo>
                  <a:lnTo>
                    <a:pt x="0" y="66156"/>
                  </a:lnTo>
                  <a:close/>
                </a:path>
                <a:path w="160655" h="76835">
                  <a:moveTo>
                    <a:pt x="6297" y="66156"/>
                  </a:moveTo>
                  <a:lnTo>
                    <a:pt x="5224" y="64388"/>
                  </a:lnTo>
                  <a:lnTo>
                    <a:pt x="6833" y="63752"/>
                  </a:lnTo>
                  <a:lnTo>
                    <a:pt x="8927" y="62610"/>
                  </a:lnTo>
                  <a:lnTo>
                    <a:pt x="9763" y="64388"/>
                  </a:lnTo>
                  <a:lnTo>
                    <a:pt x="6000" y="64388"/>
                  </a:lnTo>
                  <a:lnTo>
                    <a:pt x="6179" y="65023"/>
                  </a:lnTo>
                  <a:lnTo>
                    <a:pt x="6297" y="66156"/>
                  </a:lnTo>
                  <a:close/>
                </a:path>
                <a:path w="160655" h="76835">
                  <a:moveTo>
                    <a:pt x="40111" y="63499"/>
                  </a:moveTo>
                  <a:lnTo>
                    <a:pt x="35978" y="63499"/>
                  </a:lnTo>
                  <a:lnTo>
                    <a:pt x="35838" y="63245"/>
                  </a:lnTo>
                  <a:lnTo>
                    <a:pt x="39806" y="63245"/>
                  </a:lnTo>
                  <a:lnTo>
                    <a:pt x="40111" y="63499"/>
                  </a:lnTo>
                  <a:close/>
                </a:path>
                <a:path w="160655" h="76835">
                  <a:moveTo>
                    <a:pt x="47210" y="63499"/>
                  </a:moveTo>
                  <a:lnTo>
                    <a:pt x="44126" y="63499"/>
                  </a:lnTo>
                  <a:lnTo>
                    <a:pt x="44047" y="63245"/>
                  </a:lnTo>
                  <a:lnTo>
                    <a:pt x="47232" y="63245"/>
                  </a:lnTo>
                  <a:lnTo>
                    <a:pt x="47210" y="63499"/>
                  </a:lnTo>
                  <a:close/>
                </a:path>
                <a:path w="160655" h="76835">
                  <a:moveTo>
                    <a:pt x="49900" y="63499"/>
                  </a:moveTo>
                  <a:lnTo>
                    <a:pt x="48891" y="63499"/>
                  </a:lnTo>
                  <a:lnTo>
                    <a:pt x="48705" y="63245"/>
                  </a:lnTo>
                  <a:lnTo>
                    <a:pt x="50378" y="63245"/>
                  </a:lnTo>
                  <a:lnTo>
                    <a:pt x="49900" y="63499"/>
                  </a:lnTo>
                  <a:close/>
                </a:path>
                <a:path w="160655" h="76835">
                  <a:moveTo>
                    <a:pt x="50589" y="63752"/>
                  </a:moveTo>
                  <a:lnTo>
                    <a:pt x="49424" y="63752"/>
                  </a:lnTo>
                  <a:lnTo>
                    <a:pt x="50378" y="63245"/>
                  </a:lnTo>
                  <a:lnTo>
                    <a:pt x="50484" y="63499"/>
                  </a:lnTo>
                  <a:lnTo>
                    <a:pt x="50589" y="63752"/>
                  </a:lnTo>
                  <a:close/>
                </a:path>
                <a:path w="160655" h="76835">
                  <a:moveTo>
                    <a:pt x="51818" y="63499"/>
                  </a:moveTo>
                  <a:lnTo>
                    <a:pt x="50484" y="63499"/>
                  </a:lnTo>
                  <a:lnTo>
                    <a:pt x="50378" y="63245"/>
                  </a:lnTo>
                  <a:lnTo>
                    <a:pt x="51748" y="63245"/>
                  </a:lnTo>
                  <a:lnTo>
                    <a:pt x="51818" y="63499"/>
                  </a:lnTo>
                  <a:close/>
                </a:path>
                <a:path w="160655" h="76835">
                  <a:moveTo>
                    <a:pt x="14481" y="64388"/>
                  </a:moveTo>
                  <a:lnTo>
                    <a:pt x="9763" y="64388"/>
                  </a:lnTo>
                  <a:lnTo>
                    <a:pt x="9688" y="63752"/>
                  </a:lnTo>
                  <a:lnTo>
                    <a:pt x="8198" y="63752"/>
                  </a:lnTo>
                  <a:lnTo>
                    <a:pt x="14481" y="64388"/>
                  </a:lnTo>
                  <a:close/>
                </a:path>
                <a:path w="160655" h="76835">
                  <a:moveTo>
                    <a:pt x="32878" y="67436"/>
                  </a:moveTo>
                  <a:lnTo>
                    <a:pt x="29907" y="63752"/>
                  </a:lnTo>
                  <a:lnTo>
                    <a:pt x="36178" y="63752"/>
                  </a:lnTo>
                  <a:lnTo>
                    <a:pt x="37409" y="66156"/>
                  </a:lnTo>
                  <a:lnTo>
                    <a:pt x="32878" y="67436"/>
                  </a:lnTo>
                  <a:close/>
                </a:path>
                <a:path w="160655" h="76835">
                  <a:moveTo>
                    <a:pt x="51255" y="66156"/>
                  </a:moveTo>
                  <a:lnTo>
                    <a:pt x="51423" y="65658"/>
                  </a:lnTo>
                  <a:lnTo>
                    <a:pt x="51903" y="63752"/>
                  </a:lnTo>
                  <a:lnTo>
                    <a:pt x="52241" y="65023"/>
                  </a:lnTo>
                  <a:lnTo>
                    <a:pt x="52340" y="65404"/>
                  </a:lnTo>
                  <a:lnTo>
                    <a:pt x="51255" y="66156"/>
                  </a:lnTo>
                  <a:close/>
                </a:path>
                <a:path w="160655" h="76835">
                  <a:moveTo>
                    <a:pt x="54977" y="66801"/>
                  </a:moveTo>
                  <a:lnTo>
                    <a:pt x="52409" y="65658"/>
                  </a:lnTo>
                  <a:lnTo>
                    <a:pt x="52340" y="65404"/>
                  </a:lnTo>
                  <a:lnTo>
                    <a:pt x="54551" y="63752"/>
                  </a:lnTo>
                  <a:lnTo>
                    <a:pt x="53550" y="63752"/>
                  </a:lnTo>
                  <a:lnTo>
                    <a:pt x="57665" y="64388"/>
                  </a:lnTo>
                  <a:lnTo>
                    <a:pt x="58364" y="65658"/>
                  </a:lnTo>
                  <a:lnTo>
                    <a:pt x="56828" y="65658"/>
                  </a:lnTo>
                  <a:lnTo>
                    <a:pt x="54977" y="66801"/>
                  </a:lnTo>
                  <a:close/>
                </a:path>
                <a:path w="160655" h="76835">
                  <a:moveTo>
                    <a:pt x="863" y="69849"/>
                  </a:moveTo>
                  <a:lnTo>
                    <a:pt x="684" y="69849"/>
                  </a:lnTo>
                  <a:lnTo>
                    <a:pt x="684" y="68071"/>
                  </a:lnTo>
                  <a:lnTo>
                    <a:pt x="3611" y="67436"/>
                  </a:lnTo>
                  <a:lnTo>
                    <a:pt x="3611" y="64388"/>
                  </a:lnTo>
                  <a:lnTo>
                    <a:pt x="5224" y="64388"/>
                  </a:lnTo>
                  <a:lnTo>
                    <a:pt x="6289" y="66156"/>
                  </a:lnTo>
                  <a:lnTo>
                    <a:pt x="15990" y="66156"/>
                  </a:lnTo>
                  <a:lnTo>
                    <a:pt x="20215" y="66801"/>
                  </a:lnTo>
                  <a:lnTo>
                    <a:pt x="30334" y="66801"/>
                  </a:lnTo>
                  <a:lnTo>
                    <a:pt x="30403" y="67436"/>
                  </a:lnTo>
                  <a:lnTo>
                    <a:pt x="30528" y="68579"/>
                  </a:lnTo>
                  <a:lnTo>
                    <a:pt x="17587" y="68579"/>
                  </a:lnTo>
                  <a:lnTo>
                    <a:pt x="18041" y="69214"/>
                  </a:lnTo>
                  <a:lnTo>
                    <a:pt x="1580" y="69214"/>
                  </a:lnTo>
                  <a:lnTo>
                    <a:pt x="863" y="69849"/>
                  </a:lnTo>
                  <a:close/>
                </a:path>
                <a:path w="160655" h="76835">
                  <a:moveTo>
                    <a:pt x="46794" y="68579"/>
                  </a:moveTo>
                  <a:lnTo>
                    <a:pt x="43688" y="68071"/>
                  </a:lnTo>
                  <a:lnTo>
                    <a:pt x="42076" y="64388"/>
                  </a:lnTo>
                  <a:lnTo>
                    <a:pt x="44943" y="66801"/>
                  </a:lnTo>
                  <a:lnTo>
                    <a:pt x="48180" y="66801"/>
                  </a:lnTo>
                  <a:lnTo>
                    <a:pt x="48108" y="67436"/>
                  </a:lnTo>
                  <a:lnTo>
                    <a:pt x="46794" y="68579"/>
                  </a:lnTo>
                  <a:close/>
                </a:path>
                <a:path w="160655" h="76835">
                  <a:moveTo>
                    <a:pt x="50676" y="69849"/>
                  </a:moveTo>
                  <a:lnTo>
                    <a:pt x="49183" y="68071"/>
                  </a:lnTo>
                  <a:lnTo>
                    <a:pt x="49060" y="67436"/>
                  </a:lnTo>
                  <a:lnTo>
                    <a:pt x="48936" y="66801"/>
                  </a:lnTo>
                  <a:lnTo>
                    <a:pt x="48810" y="66156"/>
                  </a:lnTo>
                  <a:lnTo>
                    <a:pt x="48714" y="65658"/>
                  </a:lnTo>
                  <a:lnTo>
                    <a:pt x="48590" y="65023"/>
                  </a:lnTo>
                  <a:lnTo>
                    <a:pt x="48466" y="64388"/>
                  </a:lnTo>
                  <a:lnTo>
                    <a:pt x="50856" y="64388"/>
                  </a:lnTo>
                  <a:lnTo>
                    <a:pt x="51238" y="65404"/>
                  </a:lnTo>
                  <a:lnTo>
                    <a:pt x="51154" y="66801"/>
                  </a:lnTo>
                  <a:lnTo>
                    <a:pt x="51055" y="67436"/>
                  </a:lnTo>
                  <a:lnTo>
                    <a:pt x="50955" y="68071"/>
                  </a:lnTo>
                  <a:lnTo>
                    <a:pt x="50876" y="68579"/>
                  </a:lnTo>
                  <a:lnTo>
                    <a:pt x="50776" y="69214"/>
                  </a:lnTo>
                  <a:lnTo>
                    <a:pt x="50676" y="69849"/>
                  </a:lnTo>
                  <a:close/>
                </a:path>
                <a:path w="160655" h="76835">
                  <a:moveTo>
                    <a:pt x="60113" y="68579"/>
                  </a:moveTo>
                  <a:lnTo>
                    <a:pt x="56828" y="68579"/>
                  </a:lnTo>
                  <a:lnTo>
                    <a:pt x="56828" y="65658"/>
                  </a:lnTo>
                  <a:lnTo>
                    <a:pt x="58364" y="65658"/>
                  </a:lnTo>
                  <a:lnTo>
                    <a:pt x="60113" y="68579"/>
                  </a:lnTo>
                  <a:close/>
                </a:path>
                <a:path w="160655" h="76835">
                  <a:moveTo>
                    <a:pt x="27024" y="72770"/>
                  </a:moveTo>
                  <a:lnTo>
                    <a:pt x="24934" y="72770"/>
                  </a:lnTo>
                  <a:lnTo>
                    <a:pt x="25013" y="72262"/>
                  </a:lnTo>
                  <a:lnTo>
                    <a:pt x="25113" y="71627"/>
                  </a:lnTo>
                  <a:lnTo>
                    <a:pt x="23978" y="70992"/>
                  </a:lnTo>
                  <a:lnTo>
                    <a:pt x="17587" y="68579"/>
                  </a:lnTo>
                  <a:lnTo>
                    <a:pt x="29354" y="68579"/>
                  </a:lnTo>
                  <a:lnTo>
                    <a:pt x="29464" y="69214"/>
                  </a:lnTo>
                  <a:lnTo>
                    <a:pt x="29574" y="69849"/>
                  </a:lnTo>
                  <a:lnTo>
                    <a:pt x="29662" y="70357"/>
                  </a:lnTo>
                  <a:lnTo>
                    <a:pt x="29772" y="70992"/>
                  </a:lnTo>
                  <a:lnTo>
                    <a:pt x="27024" y="72770"/>
                  </a:lnTo>
                  <a:close/>
                </a:path>
                <a:path w="160655" h="76835">
                  <a:moveTo>
                    <a:pt x="30719" y="70357"/>
                  </a:moveTo>
                  <a:lnTo>
                    <a:pt x="30448" y="69849"/>
                  </a:lnTo>
                  <a:lnTo>
                    <a:pt x="30070" y="68579"/>
                  </a:lnTo>
                  <a:lnTo>
                    <a:pt x="30528" y="68579"/>
                  </a:lnTo>
                  <a:lnTo>
                    <a:pt x="30596" y="69214"/>
                  </a:lnTo>
                  <a:lnTo>
                    <a:pt x="30719" y="70357"/>
                  </a:lnTo>
                  <a:close/>
                </a:path>
                <a:path w="160655" h="76835">
                  <a:moveTo>
                    <a:pt x="3492" y="75183"/>
                  </a:moveTo>
                  <a:lnTo>
                    <a:pt x="1461" y="73405"/>
                  </a:lnTo>
                  <a:lnTo>
                    <a:pt x="2894" y="71627"/>
                  </a:lnTo>
                  <a:lnTo>
                    <a:pt x="2536" y="70992"/>
                  </a:lnTo>
                  <a:lnTo>
                    <a:pt x="2476" y="70357"/>
                  </a:lnTo>
                  <a:lnTo>
                    <a:pt x="1580" y="69214"/>
                  </a:lnTo>
                  <a:lnTo>
                    <a:pt x="10181" y="69214"/>
                  </a:lnTo>
                  <a:lnTo>
                    <a:pt x="8031" y="69849"/>
                  </a:lnTo>
                  <a:lnTo>
                    <a:pt x="7792" y="70992"/>
                  </a:lnTo>
                  <a:lnTo>
                    <a:pt x="5104" y="70992"/>
                  </a:lnTo>
                  <a:lnTo>
                    <a:pt x="5015" y="71627"/>
                  </a:lnTo>
                  <a:lnTo>
                    <a:pt x="4925" y="72262"/>
                  </a:lnTo>
                  <a:lnTo>
                    <a:pt x="5343" y="73405"/>
                  </a:lnTo>
                  <a:lnTo>
                    <a:pt x="5104" y="74040"/>
                  </a:lnTo>
                  <a:lnTo>
                    <a:pt x="3492" y="75183"/>
                  </a:lnTo>
                  <a:close/>
                </a:path>
                <a:path w="160655" h="76835">
                  <a:moveTo>
                    <a:pt x="17109" y="76326"/>
                  </a:moveTo>
                  <a:lnTo>
                    <a:pt x="11125" y="73024"/>
                  </a:lnTo>
                  <a:lnTo>
                    <a:pt x="11734" y="72770"/>
                  </a:lnTo>
                  <a:lnTo>
                    <a:pt x="10181" y="69214"/>
                  </a:lnTo>
                  <a:lnTo>
                    <a:pt x="18041" y="69214"/>
                  </a:lnTo>
                  <a:lnTo>
                    <a:pt x="19857" y="71627"/>
                  </a:lnTo>
                  <a:lnTo>
                    <a:pt x="17109" y="76326"/>
                  </a:lnTo>
                  <a:close/>
                </a:path>
                <a:path w="160655" h="76835">
                  <a:moveTo>
                    <a:pt x="7314" y="73405"/>
                  </a:moveTo>
                  <a:lnTo>
                    <a:pt x="5104" y="70992"/>
                  </a:lnTo>
                  <a:lnTo>
                    <a:pt x="7792" y="70992"/>
                  </a:lnTo>
                  <a:lnTo>
                    <a:pt x="7666" y="71627"/>
                  </a:lnTo>
                  <a:lnTo>
                    <a:pt x="7540" y="72262"/>
                  </a:lnTo>
                  <a:lnTo>
                    <a:pt x="7440" y="72770"/>
                  </a:lnTo>
                  <a:lnTo>
                    <a:pt x="7314" y="73405"/>
                  </a:lnTo>
                  <a:close/>
                </a:path>
                <a:path w="160655" h="76835">
                  <a:moveTo>
                    <a:pt x="8031" y="74040"/>
                  </a:moveTo>
                  <a:lnTo>
                    <a:pt x="10778" y="72770"/>
                  </a:lnTo>
                  <a:lnTo>
                    <a:pt x="11125" y="73024"/>
                  </a:lnTo>
                  <a:lnTo>
                    <a:pt x="8031" y="74040"/>
                  </a:lnTo>
                  <a:close/>
                </a:path>
              </a:pathLst>
            </a:custGeom>
            <a:solidFill>
              <a:srgbClr val="7221F4"/>
            </a:solidFill>
          </p:spPr>
          <p:txBody>
            <a:bodyPr wrap="square" lIns="0" tIns="0" rIns="0" bIns="0" rtlCol="0"/>
            <a:lstStyle/>
            <a:p>
              <a:endParaRPr/>
            </a:p>
          </p:txBody>
        </p:sp>
        <p:sp>
          <p:nvSpPr>
            <p:cNvPr id="343" name="object 343"/>
            <p:cNvSpPr/>
            <p:nvPr/>
          </p:nvSpPr>
          <p:spPr>
            <a:xfrm>
              <a:off x="14083932" y="2078709"/>
              <a:ext cx="186055" cy="78740"/>
            </a:xfrm>
            <a:custGeom>
              <a:avLst/>
              <a:gdLst/>
              <a:ahLst/>
              <a:cxnLst/>
              <a:rect l="l" t="t" r="r" b="b"/>
              <a:pathLst>
                <a:path w="186055" h="78739">
                  <a:moveTo>
                    <a:pt x="29375" y="50139"/>
                  </a:moveTo>
                  <a:lnTo>
                    <a:pt x="27419" y="49530"/>
                  </a:lnTo>
                  <a:lnTo>
                    <a:pt x="27470" y="52451"/>
                  </a:lnTo>
                  <a:lnTo>
                    <a:pt x="27241" y="53086"/>
                  </a:lnTo>
                  <a:lnTo>
                    <a:pt x="26390" y="53721"/>
                  </a:lnTo>
                  <a:lnTo>
                    <a:pt x="26263" y="53721"/>
                  </a:lnTo>
                  <a:lnTo>
                    <a:pt x="26365" y="51943"/>
                  </a:lnTo>
                  <a:lnTo>
                    <a:pt x="26479" y="50139"/>
                  </a:lnTo>
                  <a:lnTo>
                    <a:pt x="23596" y="53086"/>
                  </a:lnTo>
                  <a:lnTo>
                    <a:pt x="27736" y="54229"/>
                  </a:lnTo>
                  <a:lnTo>
                    <a:pt x="27965" y="53721"/>
                  </a:lnTo>
                  <a:lnTo>
                    <a:pt x="29235" y="50673"/>
                  </a:lnTo>
                  <a:lnTo>
                    <a:pt x="29375" y="50139"/>
                  </a:lnTo>
                  <a:close/>
                </a:path>
                <a:path w="186055" h="78739">
                  <a:moveTo>
                    <a:pt x="31115" y="56134"/>
                  </a:moveTo>
                  <a:lnTo>
                    <a:pt x="30441" y="56134"/>
                  </a:lnTo>
                  <a:lnTo>
                    <a:pt x="30302" y="56388"/>
                  </a:lnTo>
                  <a:lnTo>
                    <a:pt x="31115" y="56134"/>
                  </a:lnTo>
                  <a:close/>
                </a:path>
                <a:path w="186055" h="78739">
                  <a:moveTo>
                    <a:pt x="32854" y="70358"/>
                  </a:moveTo>
                  <a:lnTo>
                    <a:pt x="31572" y="70612"/>
                  </a:lnTo>
                  <a:lnTo>
                    <a:pt x="30581" y="72771"/>
                  </a:lnTo>
                  <a:lnTo>
                    <a:pt x="31013" y="72771"/>
                  </a:lnTo>
                  <a:lnTo>
                    <a:pt x="32854" y="70358"/>
                  </a:lnTo>
                  <a:close/>
                </a:path>
                <a:path w="186055" h="78739">
                  <a:moveTo>
                    <a:pt x="33807" y="74041"/>
                  </a:moveTo>
                  <a:lnTo>
                    <a:pt x="30911" y="72898"/>
                  </a:lnTo>
                  <a:lnTo>
                    <a:pt x="26403" y="78740"/>
                  </a:lnTo>
                  <a:lnTo>
                    <a:pt x="33807" y="74041"/>
                  </a:lnTo>
                  <a:close/>
                </a:path>
                <a:path w="186055" h="78739">
                  <a:moveTo>
                    <a:pt x="37566" y="47117"/>
                  </a:moveTo>
                  <a:lnTo>
                    <a:pt x="35928" y="47688"/>
                  </a:lnTo>
                  <a:lnTo>
                    <a:pt x="33388" y="48895"/>
                  </a:lnTo>
                  <a:lnTo>
                    <a:pt x="36563" y="50139"/>
                  </a:lnTo>
                  <a:lnTo>
                    <a:pt x="36576" y="49771"/>
                  </a:lnTo>
                  <a:lnTo>
                    <a:pt x="36804" y="50139"/>
                  </a:lnTo>
                  <a:lnTo>
                    <a:pt x="37236" y="50673"/>
                  </a:lnTo>
                  <a:lnTo>
                    <a:pt x="36588" y="49530"/>
                  </a:lnTo>
                  <a:lnTo>
                    <a:pt x="36195" y="48895"/>
                  </a:lnTo>
                  <a:lnTo>
                    <a:pt x="37566" y="47117"/>
                  </a:lnTo>
                  <a:close/>
                </a:path>
                <a:path w="186055" h="78739">
                  <a:moveTo>
                    <a:pt x="38646" y="53721"/>
                  </a:moveTo>
                  <a:lnTo>
                    <a:pt x="37147" y="52451"/>
                  </a:lnTo>
                  <a:lnTo>
                    <a:pt x="36918" y="51943"/>
                  </a:lnTo>
                  <a:lnTo>
                    <a:pt x="36791" y="51308"/>
                  </a:lnTo>
                  <a:lnTo>
                    <a:pt x="36664" y="50673"/>
                  </a:lnTo>
                  <a:lnTo>
                    <a:pt x="36563" y="50139"/>
                  </a:lnTo>
                  <a:lnTo>
                    <a:pt x="36080" y="50673"/>
                  </a:lnTo>
                  <a:lnTo>
                    <a:pt x="33451" y="52451"/>
                  </a:lnTo>
                  <a:lnTo>
                    <a:pt x="27952" y="54737"/>
                  </a:lnTo>
                  <a:lnTo>
                    <a:pt x="27774" y="54737"/>
                  </a:lnTo>
                  <a:lnTo>
                    <a:pt x="27914" y="54229"/>
                  </a:lnTo>
                  <a:lnTo>
                    <a:pt x="27736" y="54229"/>
                  </a:lnTo>
                  <a:lnTo>
                    <a:pt x="27533" y="54737"/>
                  </a:lnTo>
                  <a:lnTo>
                    <a:pt x="27698" y="54737"/>
                  </a:lnTo>
                  <a:lnTo>
                    <a:pt x="27241" y="56134"/>
                  </a:lnTo>
                  <a:lnTo>
                    <a:pt x="30441" y="56134"/>
                  </a:lnTo>
                  <a:lnTo>
                    <a:pt x="30708" y="55499"/>
                  </a:lnTo>
                  <a:lnTo>
                    <a:pt x="31953" y="54279"/>
                  </a:lnTo>
                  <a:lnTo>
                    <a:pt x="31851" y="55499"/>
                  </a:lnTo>
                  <a:lnTo>
                    <a:pt x="31750" y="56642"/>
                  </a:lnTo>
                  <a:lnTo>
                    <a:pt x="31648" y="57912"/>
                  </a:lnTo>
                  <a:lnTo>
                    <a:pt x="31534" y="59055"/>
                  </a:lnTo>
                  <a:lnTo>
                    <a:pt x="37871" y="56134"/>
                  </a:lnTo>
                  <a:lnTo>
                    <a:pt x="38265" y="54737"/>
                  </a:lnTo>
                  <a:lnTo>
                    <a:pt x="38455" y="54229"/>
                  </a:lnTo>
                  <a:lnTo>
                    <a:pt x="38646" y="53721"/>
                  </a:lnTo>
                  <a:close/>
                </a:path>
                <a:path w="186055" h="78739">
                  <a:moveTo>
                    <a:pt x="39357" y="75184"/>
                  </a:moveTo>
                  <a:lnTo>
                    <a:pt x="34988" y="70993"/>
                  </a:lnTo>
                  <a:lnTo>
                    <a:pt x="35090" y="71628"/>
                  </a:lnTo>
                  <a:lnTo>
                    <a:pt x="35204" y="72263"/>
                  </a:lnTo>
                  <a:lnTo>
                    <a:pt x="35293" y="72771"/>
                  </a:lnTo>
                  <a:lnTo>
                    <a:pt x="35407" y="73406"/>
                  </a:lnTo>
                  <a:lnTo>
                    <a:pt x="35509" y="74041"/>
                  </a:lnTo>
                  <a:lnTo>
                    <a:pt x="35598" y="74549"/>
                  </a:lnTo>
                  <a:lnTo>
                    <a:pt x="36372" y="76962"/>
                  </a:lnTo>
                  <a:lnTo>
                    <a:pt x="39357" y="75184"/>
                  </a:lnTo>
                  <a:close/>
                </a:path>
                <a:path w="186055" h="78739">
                  <a:moveTo>
                    <a:pt x="65824" y="42291"/>
                  </a:moveTo>
                  <a:lnTo>
                    <a:pt x="64389" y="41783"/>
                  </a:lnTo>
                  <a:lnTo>
                    <a:pt x="64147" y="41783"/>
                  </a:lnTo>
                  <a:lnTo>
                    <a:pt x="63080" y="45974"/>
                  </a:lnTo>
                  <a:lnTo>
                    <a:pt x="64274" y="46482"/>
                  </a:lnTo>
                  <a:lnTo>
                    <a:pt x="64744" y="45974"/>
                  </a:lnTo>
                  <a:lnTo>
                    <a:pt x="65290" y="44704"/>
                  </a:lnTo>
                  <a:lnTo>
                    <a:pt x="65392" y="44196"/>
                  </a:lnTo>
                  <a:lnTo>
                    <a:pt x="65455" y="43942"/>
                  </a:lnTo>
                  <a:lnTo>
                    <a:pt x="65544" y="43561"/>
                  </a:lnTo>
                  <a:lnTo>
                    <a:pt x="65824" y="42291"/>
                  </a:lnTo>
                  <a:close/>
                </a:path>
                <a:path w="186055" h="78739">
                  <a:moveTo>
                    <a:pt x="80632" y="42926"/>
                  </a:moveTo>
                  <a:lnTo>
                    <a:pt x="77165" y="41148"/>
                  </a:lnTo>
                  <a:lnTo>
                    <a:pt x="77292" y="44196"/>
                  </a:lnTo>
                  <a:lnTo>
                    <a:pt x="79502" y="44196"/>
                  </a:lnTo>
                  <a:lnTo>
                    <a:pt x="80632" y="42926"/>
                  </a:lnTo>
                  <a:close/>
                </a:path>
                <a:path w="186055" h="78739">
                  <a:moveTo>
                    <a:pt x="82130" y="37592"/>
                  </a:moveTo>
                  <a:lnTo>
                    <a:pt x="80175" y="37998"/>
                  </a:lnTo>
                  <a:lnTo>
                    <a:pt x="81749" y="37998"/>
                  </a:lnTo>
                  <a:lnTo>
                    <a:pt x="82130" y="37592"/>
                  </a:lnTo>
                  <a:close/>
                </a:path>
                <a:path w="186055" h="78739">
                  <a:moveTo>
                    <a:pt x="83261" y="37592"/>
                  </a:moveTo>
                  <a:lnTo>
                    <a:pt x="82613" y="36957"/>
                  </a:lnTo>
                  <a:lnTo>
                    <a:pt x="79375" y="34036"/>
                  </a:lnTo>
                  <a:lnTo>
                    <a:pt x="79438" y="35052"/>
                  </a:lnTo>
                  <a:lnTo>
                    <a:pt x="79514" y="35369"/>
                  </a:lnTo>
                  <a:lnTo>
                    <a:pt x="79616" y="35814"/>
                  </a:lnTo>
                  <a:lnTo>
                    <a:pt x="79743" y="36322"/>
                  </a:lnTo>
                  <a:lnTo>
                    <a:pt x="79375" y="36957"/>
                  </a:lnTo>
                  <a:lnTo>
                    <a:pt x="78968" y="36957"/>
                  </a:lnTo>
                  <a:lnTo>
                    <a:pt x="76987" y="36322"/>
                  </a:lnTo>
                  <a:lnTo>
                    <a:pt x="77114" y="36957"/>
                  </a:lnTo>
                  <a:lnTo>
                    <a:pt x="77228" y="37592"/>
                  </a:lnTo>
                  <a:lnTo>
                    <a:pt x="82130" y="37592"/>
                  </a:lnTo>
                  <a:lnTo>
                    <a:pt x="83261" y="37592"/>
                  </a:lnTo>
                  <a:close/>
                </a:path>
                <a:path w="186055" h="78739">
                  <a:moveTo>
                    <a:pt x="85051" y="44196"/>
                  </a:moveTo>
                  <a:lnTo>
                    <a:pt x="84937" y="43942"/>
                  </a:lnTo>
                  <a:lnTo>
                    <a:pt x="84162" y="42291"/>
                  </a:lnTo>
                  <a:lnTo>
                    <a:pt x="83731" y="43942"/>
                  </a:lnTo>
                  <a:lnTo>
                    <a:pt x="85051" y="44196"/>
                  </a:lnTo>
                  <a:close/>
                </a:path>
                <a:path w="186055" h="78739">
                  <a:moveTo>
                    <a:pt x="86004" y="38735"/>
                  </a:moveTo>
                  <a:lnTo>
                    <a:pt x="84429" y="37998"/>
                  </a:lnTo>
                  <a:lnTo>
                    <a:pt x="81749" y="37998"/>
                  </a:lnTo>
                  <a:lnTo>
                    <a:pt x="79438" y="40513"/>
                  </a:lnTo>
                  <a:lnTo>
                    <a:pt x="82842" y="39370"/>
                  </a:lnTo>
                  <a:lnTo>
                    <a:pt x="84188" y="42291"/>
                  </a:lnTo>
                  <a:lnTo>
                    <a:pt x="84950" y="39370"/>
                  </a:lnTo>
                  <a:lnTo>
                    <a:pt x="85115" y="38735"/>
                  </a:lnTo>
                  <a:lnTo>
                    <a:pt x="86004" y="38735"/>
                  </a:lnTo>
                  <a:close/>
                </a:path>
                <a:path w="186055" h="78739">
                  <a:moveTo>
                    <a:pt x="112115" y="28448"/>
                  </a:moveTo>
                  <a:lnTo>
                    <a:pt x="111658" y="28448"/>
                  </a:lnTo>
                  <a:lnTo>
                    <a:pt x="112115" y="28829"/>
                  </a:lnTo>
                  <a:lnTo>
                    <a:pt x="112115" y="28448"/>
                  </a:lnTo>
                  <a:close/>
                </a:path>
                <a:path w="186055" h="78739">
                  <a:moveTo>
                    <a:pt x="119456" y="25196"/>
                  </a:moveTo>
                  <a:lnTo>
                    <a:pt x="119164" y="23888"/>
                  </a:lnTo>
                  <a:lnTo>
                    <a:pt x="119278" y="23291"/>
                  </a:lnTo>
                  <a:lnTo>
                    <a:pt x="118795" y="22987"/>
                  </a:lnTo>
                  <a:lnTo>
                    <a:pt x="117779" y="21971"/>
                  </a:lnTo>
                  <a:lnTo>
                    <a:pt x="117487" y="21971"/>
                  </a:lnTo>
                  <a:lnTo>
                    <a:pt x="116052" y="22098"/>
                  </a:lnTo>
                  <a:lnTo>
                    <a:pt x="114617" y="24955"/>
                  </a:lnTo>
                  <a:lnTo>
                    <a:pt x="114312" y="25298"/>
                  </a:lnTo>
                  <a:lnTo>
                    <a:pt x="113957" y="25019"/>
                  </a:lnTo>
                  <a:lnTo>
                    <a:pt x="112826" y="24384"/>
                  </a:lnTo>
                  <a:lnTo>
                    <a:pt x="112115" y="27432"/>
                  </a:lnTo>
                  <a:lnTo>
                    <a:pt x="112115" y="28448"/>
                  </a:lnTo>
                  <a:lnTo>
                    <a:pt x="116293" y="26797"/>
                  </a:lnTo>
                  <a:lnTo>
                    <a:pt x="114731" y="25615"/>
                  </a:lnTo>
                  <a:lnTo>
                    <a:pt x="119100" y="25742"/>
                  </a:lnTo>
                  <a:lnTo>
                    <a:pt x="119278" y="25501"/>
                  </a:lnTo>
                  <a:lnTo>
                    <a:pt x="119456" y="25196"/>
                  </a:lnTo>
                  <a:close/>
                </a:path>
                <a:path w="186055" h="78739">
                  <a:moveTo>
                    <a:pt x="121069" y="23241"/>
                  </a:moveTo>
                  <a:lnTo>
                    <a:pt x="120535" y="22606"/>
                  </a:lnTo>
                  <a:lnTo>
                    <a:pt x="119634" y="23241"/>
                  </a:lnTo>
                  <a:lnTo>
                    <a:pt x="121069" y="23241"/>
                  </a:lnTo>
                  <a:close/>
                </a:path>
                <a:path w="186055" h="78739">
                  <a:moveTo>
                    <a:pt x="122072" y="22606"/>
                  </a:moveTo>
                  <a:lnTo>
                    <a:pt x="121958" y="20828"/>
                  </a:lnTo>
                  <a:lnTo>
                    <a:pt x="121894" y="19685"/>
                  </a:lnTo>
                  <a:lnTo>
                    <a:pt x="121793" y="17907"/>
                  </a:lnTo>
                  <a:lnTo>
                    <a:pt x="119214" y="18415"/>
                  </a:lnTo>
                  <a:lnTo>
                    <a:pt x="119329" y="19050"/>
                  </a:lnTo>
                  <a:lnTo>
                    <a:pt x="119443" y="19685"/>
                  </a:lnTo>
                  <a:lnTo>
                    <a:pt x="119634" y="20828"/>
                  </a:lnTo>
                  <a:lnTo>
                    <a:pt x="119214" y="22606"/>
                  </a:lnTo>
                  <a:lnTo>
                    <a:pt x="120535" y="22606"/>
                  </a:lnTo>
                  <a:lnTo>
                    <a:pt x="122072" y="22606"/>
                  </a:lnTo>
                  <a:close/>
                </a:path>
                <a:path w="186055" h="78739">
                  <a:moveTo>
                    <a:pt x="186055" y="2921"/>
                  </a:moveTo>
                  <a:lnTo>
                    <a:pt x="185458" y="0"/>
                  </a:lnTo>
                  <a:lnTo>
                    <a:pt x="178523" y="2286"/>
                  </a:lnTo>
                  <a:lnTo>
                    <a:pt x="181698" y="6477"/>
                  </a:lnTo>
                  <a:lnTo>
                    <a:pt x="178523" y="5334"/>
                  </a:lnTo>
                  <a:lnTo>
                    <a:pt x="176491" y="5334"/>
                  </a:lnTo>
                  <a:lnTo>
                    <a:pt x="175780" y="7747"/>
                  </a:lnTo>
                  <a:lnTo>
                    <a:pt x="175514" y="5969"/>
                  </a:lnTo>
                  <a:lnTo>
                    <a:pt x="175425" y="5334"/>
                  </a:lnTo>
                  <a:lnTo>
                    <a:pt x="175336" y="4699"/>
                  </a:lnTo>
                  <a:lnTo>
                    <a:pt x="175247" y="4064"/>
                  </a:lnTo>
                  <a:lnTo>
                    <a:pt x="172199" y="2286"/>
                  </a:lnTo>
                  <a:lnTo>
                    <a:pt x="170700" y="5969"/>
                  </a:lnTo>
                  <a:lnTo>
                    <a:pt x="167843" y="5334"/>
                  </a:lnTo>
                  <a:lnTo>
                    <a:pt x="165989" y="7747"/>
                  </a:lnTo>
                  <a:lnTo>
                    <a:pt x="165900" y="8255"/>
                  </a:lnTo>
                  <a:lnTo>
                    <a:pt x="165150" y="13081"/>
                  </a:lnTo>
                  <a:lnTo>
                    <a:pt x="162877" y="12446"/>
                  </a:lnTo>
                  <a:lnTo>
                    <a:pt x="162585" y="7747"/>
                  </a:lnTo>
                  <a:lnTo>
                    <a:pt x="155295" y="6477"/>
                  </a:lnTo>
                  <a:lnTo>
                    <a:pt x="157391" y="12446"/>
                  </a:lnTo>
                  <a:lnTo>
                    <a:pt x="156603" y="14224"/>
                  </a:lnTo>
                  <a:lnTo>
                    <a:pt x="154813" y="13716"/>
                  </a:lnTo>
                  <a:lnTo>
                    <a:pt x="153441" y="14224"/>
                  </a:lnTo>
                  <a:lnTo>
                    <a:pt x="152488" y="15494"/>
                  </a:lnTo>
                  <a:lnTo>
                    <a:pt x="150037" y="13081"/>
                  </a:lnTo>
                  <a:lnTo>
                    <a:pt x="148780" y="14859"/>
                  </a:lnTo>
                  <a:lnTo>
                    <a:pt x="148729" y="17907"/>
                  </a:lnTo>
                  <a:lnTo>
                    <a:pt x="146329" y="16637"/>
                  </a:lnTo>
                  <a:lnTo>
                    <a:pt x="145618" y="16979"/>
                  </a:lnTo>
                  <a:lnTo>
                    <a:pt x="145618" y="17907"/>
                  </a:lnTo>
                  <a:lnTo>
                    <a:pt x="144399" y="18415"/>
                  </a:lnTo>
                  <a:lnTo>
                    <a:pt x="145618" y="17907"/>
                  </a:lnTo>
                  <a:lnTo>
                    <a:pt x="145618" y="16979"/>
                  </a:lnTo>
                  <a:lnTo>
                    <a:pt x="145237" y="17145"/>
                  </a:lnTo>
                  <a:lnTo>
                    <a:pt x="144894" y="16979"/>
                  </a:lnTo>
                  <a:lnTo>
                    <a:pt x="144894" y="17145"/>
                  </a:lnTo>
                  <a:lnTo>
                    <a:pt x="144602" y="17907"/>
                  </a:lnTo>
                  <a:lnTo>
                    <a:pt x="144894" y="17145"/>
                  </a:lnTo>
                  <a:lnTo>
                    <a:pt x="144894" y="16979"/>
                  </a:lnTo>
                  <a:lnTo>
                    <a:pt x="144183" y="16637"/>
                  </a:lnTo>
                  <a:lnTo>
                    <a:pt x="142506" y="16637"/>
                  </a:lnTo>
                  <a:lnTo>
                    <a:pt x="141554" y="15494"/>
                  </a:lnTo>
                  <a:lnTo>
                    <a:pt x="141312" y="14859"/>
                  </a:lnTo>
                  <a:lnTo>
                    <a:pt x="140665" y="14859"/>
                  </a:lnTo>
                  <a:lnTo>
                    <a:pt x="139941" y="15494"/>
                  </a:lnTo>
                  <a:lnTo>
                    <a:pt x="139052" y="14859"/>
                  </a:lnTo>
                  <a:lnTo>
                    <a:pt x="138455" y="12446"/>
                  </a:lnTo>
                  <a:lnTo>
                    <a:pt x="138150" y="12446"/>
                  </a:lnTo>
                  <a:lnTo>
                    <a:pt x="137553" y="14859"/>
                  </a:lnTo>
                  <a:lnTo>
                    <a:pt x="132892" y="14859"/>
                  </a:lnTo>
                  <a:lnTo>
                    <a:pt x="135610" y="17145"/>
                  </a:lnTo>
                  <a:lnTo>
                    <a:pt x="135851" y="17145"/>
                  </a:lnTo>
                  <a:lnTo>
                    <a:pt x="135343" y="17907"/>
                  </a:lnTo>
                  <a:lnTo>
                    <a:pt x="133972" y="19050"/>
                  </a:lnTo>
                  <a:lnTo>
                    <a:pt x="133972" y="16637"/>
                  </a:lnTo>
                  <a:lnTo>
                    <a:pt x="133972" y="16002"/>
                  </a:lnTo>
                  <a:lnTo>
                    <a:pt x="132956" y="16002"/>
                  </a:lnTo>
                  <a:lnTo>
                    <a:pt x="131229" y="16637"/>
                  </a:lnTo>
                  <a:lnTo>
                    <a:pt x="130213" y="16002"/>
                  </a:lnTo>
                  <a:lnTo>
                    <a:pt x="131699" y="14859"/>
                  </a:lnTo>
                  <a:lnTo>
                    <a:pt x="127279" y="14224"/>
                  </a:lnTo>
                  <a:lnTo>
                    <a:pt x="127279" y="16002"/>
                  </a:lnTo>
                  <a:lnTo>
                    <a:pt x="125069" y="16637"/>
                  </a:lnTo>
                  <a:lnTo>
                    <a:pt x="126923" y="19050"/>
                  </a:lnTo>
                  <a:lnTo>
                    <a:pt x="127101" y="19050"/>
                  </a:lnTo>
                  <a:lnTo>
                    <a:pt x="128828" y="14859"/>
                  </a:lnTo>
                  <a:lnTo>
                    <a:pt x="129552" y="18415"/>
                  </a:lnTo>
                  <a:lnTo>
                    <a:pt x="127342" y="22098"/>
                  </a:lnTo>
                  <a:lnTo>
                    <a:pt x="127165" y="22098"/>
                  </a:lnTo>
                  <a:lnTo>
                    <a:pt x="125844" y="22606"/>
                  </a:lnTo>
                  <a:lnTo>
                    <a:pt x="124053" y="19685"/>
                  </a:lnTo>
                  <a:lnTo>
                    <a:pt x="122148" y="23876"/>
                  </a:lnTo>
                  <a:lnTo>
                    <a:pt x="122110" y="23241"/>
                  </a:lnTo>
                  <a:lnTo>
                    <a:pt x="121069" y="23241"/>
                  </a:lnTo>
                  <a:lnTo>
                    <a:pt x="121310" y="23876"/>
                  </a:lnTo>
                  <a:lnTo>
                    <a:pt x="121424" y="30353"/>
                  </a:lnTo>
                  <a:lnTo>
                    <a:pt x="120357" y="27432"/>
                  </a:lnTo>
                  <a:lnTo>
                    <a:pt x="116293" y="26797"/>
                  </a:lnTo>
                  <a:lnTo>
                    <a:pt x="117424" y="29210"/>
                  </a:lnTo>
                  <a:lnTo>
                    <a:pt x="115519" y="31623"/>
                  </a:lnTo>
                  <a:lnTo>
                    <a:pt x="112115" y="28829"/>
                  </a:lnTo>
                  <a:lnTo>
                    <a:pt x="112115" y="30353"/>
                  </a:lnTo>
                  <a:lnTo>
                    <a:pt x="112585" y="32131"/>
                  </a:lnTo>
                  <a:lnTo>
                    <a:pt x="109486" y="32131"/>
                  </a:lnTo>
                  <a:lnTo>
                    <a:pt x="111099" y="30353"/>
                  </a:lnTo>
                  <a:lnTo>
                    <a:pt x="110998" y="29845"/>
                  </a:lnTo>
                  <a:lnTo>
                    <a:pt x="110871" y="29210"/>
                  </a:lnTo>
                  <a:lnTo>
                    <a:pt x="110909" y="28448"/>
                  </a:lnTo>
                  <a:lnTo>
                    <a:pt x="109067" y="29845"/>
                  </a:lnTo>
                  <a:lnTo>
                    <a:pt x="109016" y="30353"/>
                  </a:lnTo>
                  <a:lnTo>
                    <a:pt x="108902" y="32131"/>
                  </a:lnTo>
                  <a:lnTo>
                    <a:pt x="108813" y="33401"/>
                  </a:lnTo>
                  <a:lnTo>
                    <a:pt x="108762" y="34036"/>
                  </a:lnTo>
                  <a:lnTo>
                    <a:pt x="105181" y="31623"/>
                  </a:lnTo>
                  <a:lnTo>
                    <a:pt x="104165" y="30353"/>
                  </a:lnTo>
                  <a:lnTo>
                    <a:pt x="104279" y="29845"/>
                  </a:lnTo>
                  <a:lnTo>
                    <a:pt x="104597" y="28448"/>
                  </a:lnTo>
                  <a:lnTo>
                    <a:pt x="104648" y="28067"/>
                  </a:lnTo>
                  <a:lnTo>
                    <a:pt x="107391" y="25019"/>
                  </a:lnTo>
                  <a:lnTo>
                    <a:pt x="104825" y="25654"/>
                  </a:lnTo>
                  <a:lnTo>
                    <a:pt x="104343" y="25654"/>
                  </a:lnTo>
                  <a:lnTo>
                    <a:pt x="104343" y="28067"/>
                  </a:lnTo>
                  <a:lnTo>
                    <a:pt x="101485" y="27432"/>
                  </a:lnTo>
                  <a:lnTo>
                    <a:pt x="103035" y="28067"/>
                  </a:lnTo>
                  <a:lnTo>
                    <a:pt x="103111" y="30353"/>
                  </a:lnTo>
                  <a:lnTo>
                    <a:pt x="103225" y="33401"/>
                  </a:lnTo>
                  <a:lnTo>
                    <a:pt x="103276" y="34544"/>
                  </a:lnTo>
                  <a:lnTo>
                    <a:pt x="101904" y="35052"/>
                  </a:lnTo>
                  <a:lnTo>
                    <a:pt x="101777" y="35052"/>
                  </a:lnTo>
                  <a:lnTo>
                    <a:pt x="100469" y="31623"/>
                  </a:lnTo>
                  <a:lnTo>
                    <a:pt x="100355" y="32385"/>
                  </a:lnTo>
                  <a:lnTo>
                    <a:pt x="100304" y="32766"/>
                  </a:lnTo>
                  <a:lnTo>
                    <a:pt x="100215" y="33401"/>
                  </a:lnTo>
                  <a:lnTo>
                    <a:pt x="100139" y="34036"/>
                  </a:lnTo>
                  <a:lnTo>
                    <a:pt x="100063" y="34544"/>
                  </a:lnTo>
                  <a:lnTo>
                    <a:pt x="99999" y="35052"/>
                  </a:lnTo>
                  <a:lnTo>
                    <a:pt x="100406" y="35052"/>
                  </a:lnTo>
                  <a:lnTo>
                    <a:pt x="96278" y="35814"/>
                  </a:lnTo>
                  <a:lnTo>
                    <a:pt x="96342" y="35369"/>
                  </a:lnTo>
                  <a:lnTo>
                    <a:pt x="96456" y="34544"/>
                  </a:lnTo>
                  <a:lnTo>
                    <a:pt x="96520" y="34036"/>
                  </a:lnTo>
                  <a:lnTo>
                    <a:pt x="94068" y="32766"/>
                  </a:lnTo>
                  <a:lnTo>
                    <a:pt x="93535" y="34036"/>
                  </a:lnTo>
                  <a:lnTo>
                    <a:pt x="95504" y="36957"/>
                  </a:lnTo>
                  <a:lnTo>
                    <a:pt x="96278" y="36957"/>
                  </a:lnTo>
                  <a:lnTo>
                    <a:pt x="97358" y="37592"/>
                  </a:lnTo>
                  <a:lnTo>
                    <a:pt x="100685" y="35814"/>
                  </a:lnTo>
                  <a:lnTo>
                    <a:pt x="101828" y="35204"/>
                  </a:lnTo>
                  <a:lnTo>
                    <a:pt x="101765" y="35369"/>
                  </a:lnTo>
                  <a:lnTo>
                    <a:pt x="101460" y="35814"/>
                  </a:lnTo>
                  <a:lnTo>
                    <a:pt x="99923" y="38735"/>
                  </a:lnTo>
                  <a:lnTo>
                    <a:pt x="99682" y="39370"/>
                  </a:lnTo>
                  <a:lnTo>
                    <a:pt x="90843" y="37998"/>
                  </a:lnTo>
                  <a:lnTo>
                    <a:pt x="91097" y="37998"/>
                  </a:lnTo>
                  <a:lnTo>
                    <a:pt x="91922" y="36957"/>
                  </a:lnTo>
                  <a:lnTo>
                    <a:pt x="90906" y="36322"/>
                  </a:lnTo>
                  <a:lnTo>
                    <a:pt x="90195" y="36957"/>
                  </a:lnTo>
                  <a:lnTo>
                    <a:pt x="89776" y="36322"/>
                  </a:lnTo>
                  <a:lnTo>
                    <a:pt x="89649" y="35369"/>
                  </a:lnTo>
                  <a:lnTo>
                    <a:pt x="89535" y="34544"/>
                  </a:lnTo>
                  <a:lnTo>
                    <a:pt x="89471" y="34036"/>
                  </a:lnTo>
                  <a:lnTo>
                    <a:pt x="88061" y="35052"/>
                  </a:lnTo>
                  <a:lnTo>
                    <a:pt x="87934" y="35052"/>
                  </a:lnTo>
                  <a:lnTo>
                    <a:pt x="90665" y="38735"/>
                  </a:lnTo>
                  <a:lnTo>
                    <a:pt x="90792" y="39370"/>
                  </a:lnTo>
                  <a:lnTo>
                    <a:pt x="96278" y="40513"/>
                  </a:lnTo>
                  <a:lnTo>
                    <a:pt x="93357" y="42926"/>
                  </a:lnTo>
                  <a:lnTo>
                    <a:pt x="91567" y="43561"/>
                  </a:lnTo>
                  <a:lnTo>
                    <a:pt x="89649" y="40513"/>
                  </a:lnTo>
                  <a:lnTo>
                    <a:pt x="90373" y="43561"/>
                  </a:lnTo>
                  <a:lnTo>
                    <a:pt x="87439" y="43561"/>
                  </a:lnTo>
                  <a:lnTo>
                    <a:pt x="87083" y="42926"/>
                  </a:lnTo>
                  <a:lnTo>
                    <a:pt x="88404" y="41148"/>
                  </a:lnTo>
                  <a:lnTo>
                    <a:pt x="85598" y="39370"/>
                  </a:lnTo>
                  <a:lnTo>
                    <a:pt x="85712" y="44196"/>
                  </a:lnTo>
                  <a:lnTo>
                    <a:pt x="85229" y="44704"/>
                  </a:lnTo>
                  <a:lnTo>
                    <a:pt x="82765" y="47688"/>
                  </a:lnTo>
                  <a:lnTo>
                    <a:pt x="83731" y="43942"/>
                  </a:lnTo>
                  <a:lnTo>
                    <a:pt x="80873" y="43561"/>
                  </a:lnTo>
                  <a:lnTo>
                    <a:pt x="81648" y="44704"/>
                  </a:lnTo>
                  <a:lnTo>
                    <a:pt x="79438" y="44704"/>
                  </a:lnTo>
                  <a:lnTo>
                    <a:pt x="78663" y="46482"/>
                  </a:lnTo>
                  <a:lnTo>
                    <a:pt x="82423" y="47117"/>
                  </a:lnTo>
                  <a:lnTo>
                    <a:pt x="80695" y="48895"/>
                  </a:lnTo>
                  <a:lnTo>
                    <a:pt x="76898" y="48133"/>
                  </a:lnTo>
                  <a:lnTo>
                    <a:pt x="77470" y="48133"/>
                  </a:lnTo>
                  <a:lnTo>
                    <a:pt x="77254" y="47688"/>
                  </a:lnTo>
                  <a:lnTo>
                    <a:pt x="77292" y="45339"/>
                  </a:lnTo>
                  <a:lnTo>
                    <a:pt x="77292" y="44196"/>
                  </a:lnTo>
                  <a:lnTo>
                    <a:pt x="74358" y="44196"/>
                  </a:lnTo>
                  <a:lnTo>
                    <a:pt x="74485" y="42926"/>
                  </a:lnTo>
                  <a:lnTo>
                    <a:pt x="74599" y="41783"/>
                  </a:lnTo>
                  <a:lnTo>
                    <a:pt x="74726" y="40513"/>
                  </a:lnTo>
                  <a:lnTo>
                    <a:pt x="73228" y="40513"/>
                  </a:lnTo>
                  <a:lnTo>
                    <a:pt x="72694" y="42291"/>
                  </a:lnTo>
                  <a:lnTo>
                    <a:pt x="71437" y="42926"/>
                  </a:lnTo>
                  <a:lnTo>
                    <a:pt x="70002" y="42926"/>
                  </a:lnTo>
                  <a:lnTo>
                    <a:pt x="69710" y="43561"/>
                  </a:lnTo>
                  <a:lnTo>
                    <a:pt x="70116" y="44704"/>
                  </a:lnTo>
                  <a:lnTo>
                    <a:pt x="69938" y="44704"/>
                  </a:lnTo>
                  <a:lnTo>
                    <a:pt x="69646" y="45339"/>
                  </a:lnTo>
                  <a:lnTo>
                    <a:pt x="66421" y="44196"/>
                  </a:lnTo>
                  <a:lnTo>
                    <a:pt x="65646" y="45339"/>
                  </a:lnTo>
                  <a:lnTo>
                    <a:pt x="66687" y="47688"/>
                  </a:lnTo>
                  <a:lnTo>
                    <a:pt x="66332" y="47688"/>
                  </a:lnTo>
                  <a:lnTo>
                    <a:pt x="63309" y="47117"/>
                  </a:lnTo>
                  <a:lnTo>
                    <a:pt x="63080" y="45974"/>
                  </a:lnTo>
                  <a:lnTo>
                    <a:pt x="59969" y="45339"/>
                  </a:lnTo>
                  <a:lnTo>
                    <a:pt x="59194" y="45339"/>
                  </a:lnTo>
                  <a:lnTo>
                    <a:pt x="58775" y="44196"/>
                  </a:lnTo>
                  <a:lnTo>
                    <a:pt x="56680" y="45974"/>
                  </a:lnTo>
                  <a:lnTo>
                    <a:pt x="55549" y="49530"/>
                  </a:lnTo>
                  <a:lnTo>
                    <a:pt x="52984" y="48895"/>
                  </a:lnTo>
                  <a:lnTo>
                    <a:pt x="55143" y="50139"/>
                  </a:lnTo>
                  <a:lnTo>
                    <a:pt x="54889" y="50673"/>
                  </a:lnTo>
                  <a:lnTo>
                    <a:pt x="54114" y="51943"/>
                  </a:lnTo>
                  <a:lnTo>
                    <a:pt x="52920" y="53721"/>
                  </a:lnTo>
                  <a:lnTo>
                    <a:pt x="52920" y="57277"/>
                  </a:lnTo>
                  <a:lnTo>
                    <a:pt x="54952" y="59055"/>
                  </a:lnTo>
                  <a:lnTo>
                    <a:pt x="54419" y="59690"/>
                  </a:lnTo>
                  <a:lnTo>
                    <a:pt x="53276" y="60833"/>
                  </a:lnTo>
                  <a:lnTo>
                    <a:pt x="52920" y="59055"/>
                  </a:lnTo>
                  <a:lnTo>
                    <a:pt x="52806" y="58420"/>
                  </a:lnTo>
                  <a:lnTo>
                    <a:pt x="52565" y="58420"/>
                  </a:lnTo>
                  <a:lnTo>
                    <a:pt x="51244" y="56134"/>
                  </a:lnTo>
                  <a:lnTo>
                    <a:pt x="51015" y="55499"/>
                  </a:lnTo>
                  <a:lnTo>
                    <a:pt x="52438" y="53721"/>
                  </a:lnTo>
                  <a:lnTo>
                    <a:pt x="52920" y="53086"/>
                  </a:lnTo>
                  <a:lnTo>
                    <a:pt x="49999" y="53721"/>
                  </a:lnTo>
                  <a:lnTo>
                    <a:pt x="49999" y="51308"/>
                  </a:lnTo>
                  <a:lnTo>
                    <a:pt x="52920" y="50673"/>
                  </a:lnTo>
                  <a:lnTo>
                    <a:pt x="49212" y="50673"/>
                  </a:lnTo>
                  <a:lnTo>
                    <a:pt x="50825" y="49530"/>
                  </a:lnTo>
                  <a:lnTo>
                    <a:pt x="49276" y="45339"/>
                  </a:lnTo>
                  <a:lnTo>
                    <a:pt x="47002" y="47117"/>
                  </a:lnTo>
                  <a:lnTo>
                    <a:pt x="48907" y="54229"/>
                  </a:lnTo>
                  <a:lnTo>
                    <a:pt x="48780" y="54737"/>
                  </a:lnTo>
                  <a:lnTo>
                    <a:pt x="48437" y="56134"/>
                  </a:lnTo>
                  <a:lnTo>
                    <a:pt x="47929" y="54737"/>
                  </a:lnTo>
                  <a:lnTo>
                    <a:pt x="47688" y="54229"/>
                  </a:lnTo>
                  <a:lnTo>
                    <a:pt x="46596" y="53047"/>
                  </a:lnTo>
                  <a:lnTo>
                    <a:pt x="46596" y="66802"/>
                  </a:lnTo>
                  <a:lnTo>
                    <a:pt x="44958" y="66802"/>
                  </a:lnTo>
                  <a:lnTo>
                    <a:pt x="44081" y="68072"/>
                  </a:lnTo>
                  <a:lnTo>
                    <a:pt x="43954" y="68224"/>
                  </a:lnTo>
                  <a:lnTo>
                    <a:pt x="44030" y="68072"/>
                  </a:lnTo>
                  <a:lnTo>
                    <a:pt x="44742" y="66802"/>
                  </a:lnTo>
                  <a:lnTo>
                    <a:pt x="44500" y="67437"/>
                  </a:lnTo>
                  <a:lnTo>
                    <a:pt x="44958" y="66802"/>
                  </a:lnTo>
                  <a:lnTo>
                    <a:pt x="45389" y="66294"/>
                  </a:lnTo>
                  <a:lnTo>
                    <a:pt x="43726" y="66294"/>
                  </a:lnTo>
                  <a:lnTo>
                    <a:pt x="42113" y="68072"/>
                  </a:lnTo>
                  <a:lnTo>
                    <a:pt x="38341" y="67437"/>
                  </a:lnTo>
                  <a:lnTo>
                    <a:pt x="39217" y="66294"/>
                  </a:lnTo>
                  <a:lnTo>
                    <a:pt x="40500" y="64389"/>
                  </a:lnTo>
                  <a:lnTo>
                    <a:pt x="44919" y="65659"/>
                  </a:lnTo>
                  <a:lnTo>
                    <a:pt x="46291" y="65024"/>
                  </a:lnTo>
                  <a:lnTo>
                    <a:pt x="46393" y="65659"/>
                  </a:lnTo>
                  <a:lnTo>
                    <a:pt x="46507" y="66294"/>
                  </a:lnTo>
                  <a:lnTo>
                    <a:pt x="46596" y="66802"/>
                  </a:lnTo>
                  <a:lnTo>
                    <a:pt x="46596" y="53047"/>
                  </a:lnTo>
                  <a:lnTo>
                    <a:pt x="46050" y="52451"/>
                  </a:lnTo>
                  <a:lnTo>
                    <a:pt x="46177" y="53721"/>
                  </a:lnTo>
                  <a:lnTo>
                    <a:pt x="46278" y="54737"/>
                  </a:lnTo>
                  <a:lnTo>
                    <a:pt x="45758" y="55499"/>
                  </a:lnTo>
                  <a:lnTo>
                    <a:pt x="45212" y="56134"/>
                  </a:lnTo>
                  <a:lnTo>
                    <a:pt x="44500" y="56642"/>
                  </a:lnTo>
                  <a:lnTo>
                    <a:pt x="40017" y="59055"/>
                  </a:lnTo>
                  <a:lnTo>
                    <a:pt x="39725" y="59055"/>
                  </a:lnTo>
                  <a:lnTo>
                    <a:pt x="39547" y="58420"/>
                  </a:lnTo>
                  <a:lnTo>
                    <a:pt x="39611" y="57912"/>
                  </a:lnTo>
                  <a:lnTo>
                    <a:pt x="39700" y="57277"/>
                  </a:lnTo>
                  <a:lnTo>
                    <a:pt x="39776" y="56642"/>
                  </a:lnTo>
                  <a:lnTo>
                    <a:pt x="36614" y="57912"/>
                  </a:lnTo>
                  <a:lnTo>
                    <a:pt x="34340" y="58420"/>
                  </a:lnTo>
                  <a:lnTo>
                    <a:pt x="34442" y="59055"/>
                  </a:lnTo>
                  <a:lnTo>
                    <a:pt x="34544" y="59690"/>
                  </a:lnTo>
                  <a:lnTo>
                    <a:pt x="34620" y="60198"/>
                  </a:lnTo>
                  <a:lnTo>
                    <a:pt x="34721" y="60833"/>
                  </a:lnTo>
                  <a:lnTo>
                    <a:pt x="34823" y="61468"/>
                  </a:lnTo>
                  <a:lnTo>
                    <a:pt x="31534" y="60198"/>
                  </a:lnTo>
                  <a:lnTo>
                    <a:pt x="32308" y="59055"/>
                  </a:lnTo>
                  <a:lnTo>
                    <a:pt x="31534" y="59055"/>
                  </a:lnTo>
                  <a:lnTo>
                    <a:pt x="30099" y="59055"/>
                  </a:lnTo>
                  <a:lnTo>
                    <a:pt x="30048" y="58420"/>
                  </a:lnTo>
                  <a:lnTo>
                    <a:pt x="29921" y="57277"/>
                  </a:lnTo>
                  <a:lnTo>
                    <a:pt x="30302" y="56388"/>
                  </a:lnTo>
                  <a:lnTo>
                    <a:pt x="26758" y="57912"/>
                  </a:lnTo>
                  <a:lnTo>
                    <a:pt x="25742" y="59055"/>
                  </a:lnTo>
                  <a:lnTo>
                    <a:pt x="29032" y="60198"/>
                  </a:lnTo>
                  <a:lnTo>
                    <a:pt x="25565" y="61468"/>
                  </a:lnTo>
                  <a:lnTo>
                    <a:pt x="23533" y="60833"/>
                  </a:lnTo>
                  <a:lnTo>
                    <a:pt x="24155" y="60198"/>
                  </a:lnTo>
                  <a:lnTo>
                    <a:pt x="25387" y="59055"/>
                  </a:lnTo>
                  <a:lnTo>
                    <a:pt x="25146" y="57912"/>
                  </a:lnTo>
                  <a:lnTo>
                    <a:pt x="23177" y="56134"/>
                  </a:lnTo>
                  <a:lnTo>
                    <a:pt x="23291" y="56642"/>
                  </a:lnTo>
                  <a:lnTo>
                    <a:pt x="23837" y="59055"/>
                  </a:lnTo>
                  <a:lnTo>
                    <a:pt x="21209" y="59055"/>
                  </a:lnTo>
                  <a:lnTo>
                    <a:pt x="18757" y="60198"/>
                  </a:lnTo>
                  <a:lnTo>
                    <a:pt x="15951" y="57912"/>
                  </a:lnTo>
                  <a:lnTo>
                    <a:pt x="19177" y="57277"/>
                  </a:lnTo>
                  <a:lnTo>
                    <a:pt x="21323" y="56642"/>
                  </a:lnTo>
                  <a:lnTo>
                    <a:pt x="19418" y="53721"/>
                  </a:lnTo>
                  <a:lnTo>
                    <a:pt x="13804" y="58420"/>
                  </a:lnTo>
                  <a:lnTo>
                    <a:pt x="17627" y="60833"/>
                  </a:lnTo>
                  <a:lnTo>
                    <a:pt x="15113" y="61302"/>
                  </a:lnTo>
                  <a:lnTo>
                    <a:pt x="15113" y="68580"/>
                  </a:lnTo>
                  <a:lnTo>
                    <a:pt x="14693" y="69215"/>
                  </a:lnTo>
                  <a:lnTo>
                    <a:pt x="13779" y="69723"/>
                  </a:lnTo>
                  <a:lnTo>
                    <a:pt x="13601" y="69723"/>
                  </a:lnTo>
                  <a:lnTo>
                    <a:pt x="12839" y="69215"/>
                  </a:lnTo>
                  <a:lnTo>
                    <a:pt x="12344" y="69697"/>
                  </a:lnTo>
                  <a:lnTo>
                    <a:pt x="13017" y="67437"/>
                  </a:lnTo>
                  <a:lnTo>
                    <a:pt x="13081" y="66802"/>
                  </a:lnTo>
                  <a:lnTo>
                    <a:pt x="13208" y="65659"/>
                  </a:lnTo>
                  <a:lnTo>
                    <a:pt x="14211" y="65659"/>
                  </a:lnTo>
                  <a:lnTo>
                    <a:pt x="14109" y="66040"/>
                  </a:lnTo>
                  <a:lnTo>
                    <a:pt x="14033" y="66294"/>
                  </a:lnTo>
                  <a:lnTo>
                    <a:pt x="14693" y="66802"/>
                  </a:lnTo>
                  <a:lnTo>
                    <a:pt x="14820" y="67437"/>
                  </a:lnTo>
                  <a:lnTo>
                    <a:pt x="14935" y="68072"/>
                  </a:lnTo>
                  <a:lnTo>
                    <a:pt x="15113" y="68580"/>
                  </a:lnTo>
                  <a:lnTo>
                    <a:pt x="15113" y="61302"/>
                  </a:lnTo>
                  <a:lnTo>
                    <a:pt x="14211" y="61468"/>
                  </a:lnTo>
                  <a:lnTo>
                    <a:pt x="12966" y="59690"/>
                  </a:lnTo>
                  <a:lnTo>
                    <a:pt x="13347" y="58420"/>
                  </a:lnTo>
                  <a:lnTo>
                    <a:pt x="13919" y="56642"/>
                  </a:lnTo>
                  <a:lnTo>
                    <a:pt x="11645" y="58420"/>
                  </a:lnTo>
                  <a:lnTo>
                    <a:pt x="10452" y="57912"/>
                  </a:lnTo>
                  <a:lnTo>
                    <a:pt x="9131" y="54876"/>
                  </a:lnTo>
                  <a:lnTo>
                    <a:pt x="7289" y="57277"/>
                  </a:lnTo>
                  <a:lnTo>
                    <a:pt x="11709" y="59055"/>
                  </a:lnTo>
                  <a:lnTo>
                    <a:pt x="8788" y="59690"/>
                  </a:lnTo>
                  <a:lnTo>
                    <a:pt x="10274" y="62103"/>
                  </a:lnTo>
                  <a:lnTo>
                    <a:pt x="10274" y="68580"/>
                  </a:lnTo>
                  <a:lnTo>
                    <a:pt x="9715" y="68199"/>
                  </a:lnTo>
                  <a:lnTo>
                    <a:pt x="9499" y="68580"/>
                  </a:lnTo>
                  <a:lnTo>
                    <a:pt x="8572" y="68580"/>
                  </a:lnTo>
                  <a:lnTo>
                    <a:pt x="8470" y="69215"/>
                  </a:lnTo>
                  <a:lnTo>
                    <a:pt x="8369" y="69723"/>
                  </a:lnTo>
                  <a:lnTo>
                    <a:pt x="8458" y="69215"/>
                  </a:lnTo>
                  <a:lnTo>
                    <a:pt x="8572" y="68580"/>
                  </a:lnTo>
                  <a:lnTo>
                    <a:pt x="8674" y="68072"/>
                  </a:lnTo>
                  <a:lnTo>
                    <a:pt x="8788" y="67437"/>
                  </a:lnTo>
                  <a:lnTo>
                    <a:pt x="9537" y="68072"/>
                  </a:lnTo>
                  <a:lnTo>
                    <a:pt x="9791" y="68072"/>
                  </a:lnTo>
                  <a:lnTo>
                    <a:pt x="10274" y="68580"/>
                  </a:lnTo>
                  <a:lnTo>
                    <a:pt x="10274" y="62103"/>
                  </a:lnTo>
                  <a:lnTo>
                    <a:pt x="7886" y="62103"/>
                  </a:lnTo>
                  <a:lnTo>
                    <a:pt x="5016" y="59690"/>
                  </a:lnTo>
                  <a:lnTo>
                    <a:pt x="6756" y="56134"/>
                  </a:lnTo>
                  <a:lnTo>
                    <a:pt x="4724" y="56642"/>
                  </a:lnTo>
                  <a:lnTo>
                    <a:pt x="2933" y="57912"/>
                  </a:lnTo>
                  <a:lnTo>
                    <a:pt x="4775" y="59690"/>
                  </a:lnTo>
                  <a:lnTo>
                    <a:pt x="4889" y="60833"/>
                  </a:lnTo>
                  <a:lnTo>
                    <a:pt x="4965" y="61468"/>
                  </a:lnTo>
                  <a:lnTo>
                    <a:pt x="4368" y="62103"/>
                  </a:lnTo>
                  <a:lnTo>
                    <a:pt x="3644" y="63881"/>
                  </a:lnTo>
                  <a:lnTo>
                    <a:pt x="3759" y="66294"/>
                  </a:lnTo>
                  <a:lnTo>
                    <a:pt x="4368" y="66294"/>
                  </a:lnTo>
                  <a:lnTo>
                    <a:pt x="4660" y="66802"/>
                  </a:lnTo>
                  <a:lnTo>
                    <a:pt x="5372" y="67437"/>
                  </a:lnTo>
                  <a:lnTo>
                    <a:pt x="6578" y="67437"/>
                  </a:lnTo>
                  <a:lnTo>
                    <a:pt x="6832" y="68580"/>
                  </a:lnTo>
                  <a:lnTo>
                    <a:pt x="5080" y="68580"/>
                  </a:lnTo>
                  <a:lnTo>
                    <a:pt x="4394" y="69723"/>
                  </a:lnTo>
                  <a:lnTo>
                    <a:pt x="2146" y="69723"/>
                  </a:lnTo>
                  <a:lnTo>
                    <a:pt x="2247" y="70358"/>
                  </a:lnTo>
                  <a:lnTo>
                    <a:pt x="2374" y="70993"/>
                  </a:lnTo>
                  <a:lnTo>
                    <a:pt x="2489" y="71628"/>
                  </a:lnTo>
                  <a:lnTo>
                    <a:pt x="2603" y="72263"/>
                  </a:lnTo>
                  <a:lnTo>
                    <a:pt x="2692" y="72771"/>
                  </a:lnTo>
                  <a:lnTo>
                    <a:pt x="0" y="77597"/>
                  </a:lnTo>
                  <a:lnTo>
                    <a:pt x="5080" y="75819"/>
                  </a:lnTo>
                  <a:lnTo>
                    <a:pt x="5143" y="76327"/>
                  </a:lnTo>
                  <a:lnTo>
                    <a:pt x="5219" y="76962"/>
                  </a:lnTo>
                  <a:lnTo>
                    <a:pt x="5295" y="77597"/>
                  </a:lnTo>
                  <a:lnTo>
                    <a:pt x="5372" y="78232"/>
                  </a:lnTo>
                  <a:lnTo>
                    <a:pt x="5435" y="78740"/>
                  </a:lnTo>
                  <a:lnTo>
                    <a:pt x="8001" y="78232"/>
                  </a:lnTo>
                  <a:lnTo>
                    <a:pt x="7289" y="75819"/>
                  </a:lnTo>
                  <a:lnTo>
                    <a:pt x="9982" y="76327"/>
                  </a:lnTo>
                  <a:lnTo>
                    <a:pt x="10210" y="75819"/>
                  </a:lnTo>
                  <a:lnTo>
                    <a:pt x="10452" y="75184"/>
                  </a:lnTo>
                  <a:lnTo>
                    <a:pt x="12420" y="74549"/>
                  </a:lnTo>
                  <a:lnTo>
                    <a:pt x="12547" y="74041"/>
                  </a:lnTo>
                  <a:lnTo>
                    <a:pt x="12661" y="73406"/>
                  </a:lnTo>
                  <a:lnTo>
                    <a:pt x="12788" y="72771"/>
                  </a:lnTo>
                  <a:lnTo>
                    <a:pt x="11353" y="74041"/>
                  </a:lnTo>
                  <a:lnTo>
                    <a:pt x="11049" y="73406"/>
                  </a:lnTo>
                  <a:lnTo>
                    <a:pt x="10629" y="72771"/>
                  </a:lnTo>
                  <a:lnTo>
                    <a:pt x="11772" y="71628"/>
                  </a:lnTo>
                  <a:lnTo>
                    <a:pt x="11772" y="70993"/>
                  </a:lnTo>
                  <a:lnTo>
                    <a:pt x="11823" y="70358"/>
                  </a:lnTo>
                  <a:lnTo>
                    <a:pt x="9855" y="70993"/>
                  </a:lnTo>
                  <a:lnTo>
                    <a:pt x="10299" y="69723"/>
                  </a:lnTo>
                  <a:lnTo>
                    <a:pt x="12319" y="69723"/>
                  </a:lnTo>
                  <a:lnTo>
                    <a:pt x="12369" y="70993"/>
                  </a:lnTo>
                  <a:lnTo>
                    <a:pt x="12484" y="71628"/>
                  </a:lnTo>
                  <a:lnTo>
                    <a:pt x="13144" y="72263"/>
                  </a:lnTo>
                  <a:lnTo>
                    <a:pt x="15240" y="69723"/>
                  </a:lnTo>
                  <a:lnTo>
                    <a:pt x="15709" y="69215"/>
                  </a:lnTo>
                  <a:lnTo>
                    <a:pt x="18161" y="69215"/>
                  </a:lnTo>
                  <a:lnTo>
                    <a:pt x="18872" y="70358"/>
                  </a:lnTo>
                  <a:lnTo>
                    <a:pt x="20548" y="70993"/>
                  </a:lnTo>
                  <a:lnTo>
                    <a:pt x="21628" y="70358"/>
                  </a:lnTo>
                  <a:lnTo>
                    <a:pt x="22225" y="70993"/>
                  </a:lnTo>
                  <a:lnTo>
                    <a:pt x="22580" y="70993"/>
                  </a:lnTo>
                  <a:lnTo>
                    <a:pt x="23952" y="74041"/>
                  </a:lnTo>
                  <a:lnTo>
                    <a:pt x="25387" y="71628"/>
                  </a:lnTo>
                  <a:lnTo>
                    <a:pt x="26047" y="70358"/>
                  </a:lnTo>
                  <a:lnTo>
                    <a:pt x="23850" y="69215"/>
                  </a:lnTo>
                  <a:lnTo>
                    <a:pt x="22758" y="68580"/>
                  </a:lnTo>
                  <a:lnTo>
                    <a:pt x="28676" y="69215"/>
                  </a:lnTo>
                  <a:lnTo>
                    <a:pt x="26466" y="71628"/>
                  </a:lnTo>
                  <a:lnTo>
                    <a:pt x="31572" y="70612"/>
                  </a:lnTo>
                  <a:lnTo>
                    <a:pt x="31661" y="70358"/>
                  </a:lnTo>
                  <a:lnTo>
                    <a:pt x="31750" y="70104"/>
                  </a:lnTo>
                  <a:lnTo>
                    <a:pt x="31788" y="69977"/>
                  </a:lnTo>
                  <a:lnTo>
                    <a:pt x="31877" y="69723"/>
                  </a:lnTo>
                  <a:lnTo>
                    <a:pt x="30365" y="68580"/>
                  </a:lnTo>
                  <a:lnTo>
                    <a:pt x="29565" y="68072"/>
                  </a:lnTo>
                  <a:lnTo>
                    <a:pt x="29654" y="65659"/>
                  </a:lnTo>
                  <a:lnTo>
                    <a:pt x="29743" y="63246"/>
                  </a:lnTo>
                  <a:lnTo>
                    <a:pt x="31000" y="65024"/>
                  </a:lnTo>
                  <a:lnTo>
                    <a:pt x="31953" y="68072"/>
                  </a:lnTo>
                  <a:lnTo>
                    <a:pt x="34531" y="68580"/>
                  </a:lnTo>
                  <a:lnTo>
                    <a:pt x="32550" y="69723"/>
                  </a:lnTo>
                  <a:lnTo>
                    <a:pt x="32080" y="69723"/>
                  </a:lnTo>
                  <a:lnTo>
                    <a:pt x="34340" y="70358"/>
                  </a:lnTo>
                  <a:lnTo>
                    <a:pt x="34988" y="70993"/>
                  </a:lnTo>
                  <a:lnTo>
                    <a:pt x="34886" y="70358"/>
                  </a:lnTo>
                  <a:lnTo>
                    <a:pt x="34378" y="70358"/>
                  </a:lnTo>
                  <a:lnTo>
                    <a:pt x="34480" y="69977"/>
                  </a:lnTo>
                  <a:lnTo>
                    <a:pt x="34582" y="69723"/>
                  </a:lnTo>
                  <a:lnTo>
                    <a:pt x="38112" y="66294"/>
                  </a:lnTo>
                  <a:lnTo>
                    <a:pt x="36918" y="68580"/>
                  </a:lnTo>
                  <a:lnTo>
                    <a:pt x="41452" y="71628"/>
                  </a:lnTo>
                  <a:lnTo>
                    <a:pt x="42519" y="70104"/>
                  </a:lnTo>
                  <a:lnTo>
                    <a:pt x="42583" y="69786"/>
                  </a:lnTo>
                  <a:lnTo>
                    <a:pt x="42405" y="69723"/>
                  </a:lnTo>
                  <a:lnTo>
                    <a:pt x="42595" y="69723"/>
                  </a:lnTo>
                  <a:lnTo>
                    <a:pt x="42811" y="69723"/>
                  </a:lnTo>
                  <a:lnTo>
                    <a:pt x="43180" y="69215"/>
                  </a:lnTo>
                  <a:lnTo>
                    <a:pt x="43561" y="68808"/>
                  </a:lnTo>
                  <a:lnTo>
                    <a:pt x="43421" y="69215"/>
                  </a:lnTo>
                  <a:lnTo>
                    <a:pt x="44564" y="70358"/>
                  </a:lnTo>
                  <a:lnTo>
                    <a:pt x="42735" y="69824"/>
                  </a:lnTo>
                  <a:lnTo>
                    <a:pt x="42595" y="69786"/>
                  </a:lnTo>
                  <a:lnTo>
                    <a:pt x="42608" y="69977"/>
                  </a:lnTo>
                  <a:lnTo>
                    <a:pt x="42519" y="70104"/>
                  </a:lnTo>
                  <a:lnTo>
                    <a:pt x="42418" y="70612"/>
                  </a:lnTo>
                  <a:lnTo>
                    <a:pt x="42354" y="70993"/>
                  </a:lnTo>
                  <a:lnTo>
                    <a:pt x="45339" y="71628"/>
                  </a:lnTo>
                  <a:lnTo>
                    <a:pt x="45516" y="71628"/>
                  </a:lnTo>
                  <a:lnTo>
                    <a:pt x="45758" y="70993"/>
                  </a:lnTo>
                  <a:lnTo>
                    <a:pt x="45694" y="70358"/>
                  </a:lnTo>
                  <a:lnTo>
                    <a:pt x="45580" y="69215"/>
                  </a:lnTo>
                  <a:lnTo>
                    <a:pt x="46596" y="67437"/>
                  </a:lnTo>
                  <a:lnTo>
                    <a:pt x="48387" y="67437"/>
                  </a:lnTo>
                  <a:lnTo>
                    <a:pt x="49212" y="65659"/>
                  </a:lnTo>
                  <a:lnTo>
                    <a:pt x="48983" y="65024"/>
                  </a:lnTo>
                  <a:lnTo>
                    <a:pt x="48755" y="64389"/>
                  </a:lnTo>
                  <a:lnTo>
                    <a:pt x="48298" y="63246"/>
                  </a:lnTo>
                  <a:lnTo>
                    <a:pt x="47840" y="62103"/>
                  </a:lnTo>
                  <a:lnTo>
                    <a:pt x="53276" y="63246"/>
                  </a:lnTo>
                  <a:lnTo>
                    <a:pt x="50774" y="65659"/>
                  </a:lnTo>
                  <a:lnTo>
                    <a:pt x="50647" y="67437"/>
                  </a:lnTo>
                  <a:lnTo>
                    <a:pt x="51663" y="68580"/>
                  </a:lnTo>
                  <a:lnTo>
                    <a:pt x="52006" y="69723"/>
                  </a:lnTo>
                  <a:lnTo>
                    <a:pt x="52019" y="72771"/>
                  </a:lnTo>
                  <a:lnTo>
                    <a:pt x="52209" y="72771"/>
                  </a:lnTo>
                  <a:lnTo>
                    <a:pt x="53035" y="74041"/>
                  </a:lnTo>
                  <a:lnTo>
                    <a:pt x="56388" y="72771"/>
                  </a:lnTo>
                  <a:lnTo>
                    <a:pt x="55130" y="70993"/>
                  </a:lnTo>
                  <a:lnTo>
                    <a:pt x="52984" y="70993"/>
                  </a:lnTo>
                  <a:lnTo>
                    <a:pt x="53060" y="70612"/>
                  </a:lnTo>
                  <a:lnTo>
                    <a:pt x="53174" y="70104"/>
                  </a:lnTo>
                  <a:lnTo>
                    <a:pt x="53263" y="69723"/>
                  </a:lnTo>
                  <a:lnTo>
                    <a:pt x="53378" y="69215"/>
                  </a:lnTo>
                  <a:lnTo>
                    <a:pt x="53632" y="68072"/>
                  </a:lnTo>
                  <a:lnTo>
                    <a:pt x="55016" y="70358"/>
                  </a:lnTo>
                  <a:lnTo>
                    <a:pt x="55803" y="69723"/>
                  </a:lnTo>
                  <a:lnTo>
                    <a:pt x="54419" y="68072"/>
                  </a:lnTo>
                  <a:lnTo>
                    <a:pt x="57277" y="66802"/>
                  </a:lnTo>
                  <a:lnTo>
                    <a:pt x="58051" y="67437"/>
                  </a:lnTo>
                  <a:lnTo>
                    <a:pt x="59613" y="68580"/>
                  </a:lnTo>
                  <a:lnTo>
                    <a:pt x="61468" y="67437"/>
                  </a:lnTo>
                  <a:lnTo>
                    <a:pt x="62661" y="67437"/>
                  </a:lnTo>
                  <a:lnTo>
                    <a:pt x="63728" y="69215"/>
                  </a:lnTo>
                  <a:lnTo>
                    <a:pt x="64109" y="69723"/>
                  </a:lnTo>
                  <a:lnTo>
                    <a:pt x="65189" y="67437"/>
                  </a:lnTo>
                  <a:lnTo>
                    <a:pt x="65976" y="65659"/>
                  </a:lnTo>
                  <a:lnTo>
                    <a:pt x="66243" y="65024"/>
                  </a:lnTo>
                  <a:lnTo>
                    <a:pt x="63969" y="65659"/>
                  </a:lnTo>
                  <a:lnTo>
                    <a:pt x="63436" y="65659"/>
                  </a:lnTo>
                  <a:lnTo>
                    <a:pt x="63080" y="65024"/>
                  </a:lnTo>
                  <a:lnTo>
                    <a:pt x="63169" y="64389"/>
                  </a:lnTo>
                  <a:lnTo>
                    <a:pt x="63258" y="63881"/>
                  </a:lnTo>
                  <a:lnTo>
                    <a:pt x="62953" y="63881"/>
                  </a:lnTo>
                  <a:lnTo>
                    <a:pt x="62357" y="63246"/>
                  </a:lnTo>
                  <a:lnTo>
                    <a:pt x="60452" y="62103"/>
                  </a:lnTo>
                  <a:lnTo>
                    <a:pt x="60236" y="61468"/>
                  </a:lnTo>
                  <a:lnTo>
                    <a:pt x="60147" y="61201"/>
                  </a:lnTo>
                  <a:lnTo>
                    <a:pt x="60147" y="62611"/>
                  </a:lnTo>
                  <a:lnTo>
                    <a:pt x="59258" y="65659"/>
                  </a:lnTo>
                  <a:lnTo>
                    <a:pt x="57378" y="66040"/>
                  </a:lnTo>
                  <a:lnTo>
                    <a:pt x="57404" y="65659"/>
                  </a:lnTo>
                  <a:lnTo>
                    <a:pt x="56083" y="63246"/>
                  </a:lnTo>
                  <a:lnTo>
                    <a:pt x="56629" y="62103"/>
                  </a:lnTo>
                  <a:lnTo>
                    <a:pt x="58889" y="62611"/>
                  </a:lnTo>
                  <a:lnTo>
                    <a:pt x="60147" y="62611"/>
                  </a:lnTo>
                  <a:lnTo>
                    <a:pt x="60147" y="61201"/>
                  </a:lnTo>
                  <a:lnTo>
                    <a:pt x="60032" y="60833"/>
                  </a:lnTo>
                  <a:lnTo>
                    <a:pt x="59613" y="59690"/>
                  </a:lnTo>
                  <a:lnTo>
                    <a:pt x="62712" y="57912"/>
                  </a:lnTo>
                  <a:lnTo>
                    <a:pt x="62611" y="58420"/>
                  </a:lnTo>
                  <a:lnTo>
                    <a:pt x="62471" y="59055"/>
                  </a:lnTo>
                  <a:lnTo>
                    <a:pt x="62382" y="59690"/>
                  </a:lnTo>
                  <a:lnTo>
                    <a:pt x="62293" y="60198"/>
                  </a:lnTo>
                  <a:lnTo>
                    <a:pt x="62204" y="60833"/>
                  </a:lnTo>
                  <a:lnTo>
                    <a:pt x="62103" y="61468"/>
                  </a:lnTo>
                  <a:lnTo>
                    <a:pt x="62001" y="62103"/>
                  </a:lnTo>
                  <a:lnTo>
                    <a:pt x="62598" y="62103"/>
                  </a:lnTo>
                  <a:lnTo>
                    <a:pt x="65468" y="63246"/>
                  </a:lnTo>
                  <a:lnTo>
                    <a:pt x="66535" y="61468"/>
                  </a:lnTo>
                  <a:lnTo>
                    <a:pt x="68389" y="63881"/>
                  </a:lnTo>
                  <a:lnTo>
                    <a:pt x="69888" y="63246"/>
                  </a:lnTo>
                  <a:lnTo>
                    <a:pt x="70396" y="62103"/>
                  </a:lnTo>
                  <a:lnTo>
                    <a:pt x="70662" y="61468"/>
                  </a:lnTo>
                  <a:lnTo>
                    <a:pt x="68567" y="62103"/>
                  </a:lnTo>
                  <a:lnTo>
                    <a:pt x="68389" y="61468"/>
                  </a:lnTo>
                  <a:lnTo>
                    <a:pt x="67729" y="59690"/>
                  </a:lnTo>
                  <a:lnTo>
                    <a:pt x="69469" y="59690"/>
                  </a:lnTo>
                  <a:lnTo>
                    <a:pt x="70599" y="58420"/>
                  </a:lnTo>
                  <a:lnTo>
                    <a:pt x="68389" y="57912"/>
                  </a:lnTo>
                  <a:lnTo>
                    <a:pt x="69113" y="56134"/>
                  </a:lnTo>
                  <a:lnTo>
                    <a:pt x="70713" y="57912"/>
                  </a:lnTo>
                  <a:lnTo>
                    <a:pt x="72034" y="56642"/>
                  </a:lnTo>
                  <a:lnTo>
                    <a:pt x="72123" y="56388"/>
                  </a:lnTo>
                  <a:lnTo>
                    <a:pt x="72212" y="56134"/>
                  </a:lnTo>
                  <a:lnTo>
                    <a:pt x="73469" y="51943"/>
                  </a:lnTo>
                  <a:lnTo>
                    <a:pt x="73533" y="52451"/>
                  </a:lnTo>
                  <a:lnTo>
                    <a:pt x="73609" y="53086"/>
                  </a:lnTo>
                  <a:lnTo>
                    <a:pt x="73698" y="53721"/>
                  </a:lnTo>
                  <a:lnTo>
                    <a:pt x="73761" y="54229"/>
                  </a:lnTo>
                  <a:lnTo>
                    <a:pt x="73825" y="54737"/>
                  </a:lnTo>
                  <a:lnTo>
                    <a:pt x="73926" y="55499"/>
                  </a:lnTo>
                  <a:lnTo>
                    <a:pt x="74041" y="56388"/>
                  </a:lnTo>
                  <a:lnTo>
                    <a:pt x="74155" y="57277"/>
                  </a:lnTo>
                  <a:lnTo>
                    <a:pt x="74244" y="57912"/>
                  </a:lnTo>
                  <a:lnTo>
                    <a:pt x="74307" y="58420"/>
                  </a:lnTo>
                  <a:lnTo>
                    <a:pt x="72097" y="57277"/>
                  </a:lnTo>
                  <a:lnTo>
                    <a:pt x="72745" y="58420"/>
                  </a:lnTo>
                  <a:lnTo>
                    <a:pt x="71920" y="60833"/>
                  </a:lnTo>
                  <a:lnTo>
                    <a:pt x="72097" y="61468"/>
                  </a:lnTo>
                  <a:lnTo>
                    <a:pt x="72390" y="61468"/>
                  </a:lnTo>
                  <a:lnTo>
                    <a:pt x="77825" y="62103"/>
                  </a:lnTo>
                  <a:lnTo>
                    <a:pt x="78003" y="62103"/>
                  </a:lnTo>
                  <a:lnTo>
                    <a:pt x="78778" y="60833"/>
                  </a:lnTo>
                  <a:lnTo>
                    <a:pt x="77533" y="60198"/>
                  </a:lnTo>
                  <a:lnTo>
                    <a:pt x="76517" y="60198"/>
                  </a:lnTo>
                  <a:lnTo>
                    <a:pt x="77190" y="58420"/>
                  </a:lnTo>
                  <a:lnTo>
                    <a:pt x="77406" y="57912"/>
                  </a:lnTo>
                  <a:lnTo>
                    <a:pt x="80213" y="57912"/>
                  </a:lnTo>
                  <a:lnTo>
                    <a:pt x="82423" y="58420"/>
                  </a:lnTo>
                  <a:lnTo>
                    <a:pt x="82308" y="57912"/>
                  </a:lnTo>
                  <a:lnTo>
                    <a:pt x="82181" y="57277"/>
                  </a:lnTo>
                  <a:lnTo>
                    <a:pt x="82054" y="56642"/>
                  </a:lnTo>
                  <a:lnTo>
                    <a:pt x="81953" y="56134"/>
                  </a:lnTo>
                  <a:lnTo>
                    <a:pt x="81838" y="55499"/>
                  </a:lnTo>
                  <a:lnTo>
                    <a:pt x="81686" y="54737"/>
                  </a:lnTo>
                  <a:lnTo>
                    <a:pt x="81838" y="54737"/>
                  </a:lnTo>
                  <a:lnTo>
                    <a:pt x="82296" y="54279"/>
                  </a:lnTo>
                  <a:lnTo>
                    <a:pt x="85712" y="56642"/>
                  </a:lnTo>
                  <a:lnTo>
                    <a:pt x="87147" y="56134"/>
                  </a:lnTo>
                  <a:lnTo>
                    <a:pt x="88036" y="56134"/>
                  </a:lnTo>
                  <a:lnTo>
                    <a:pt x="88493" y="54229"/>
                  </a:lnTo>
                  <a:lnTo>
                    <a:pt x="89065" y="51943"/>
                  </a:lnTo>
                  <a:lnTo>
                    <a:pt x="89357" y="50673"/>
                  </a:lnTo>
                  <a:lnTo>
                    <a:pt x="90068" y="54229"/>
                  </a:lnTo>
                  <a:lnTo>
                    <a:pt x="90246" y="54737"/>
                  </a:lnTo>
                  <a:lnTo>
                    <a:pt x="91211" y="53086"/>
                  </a:lnTo>
                  <a:lnTo>
                    <a:pt x="92875" y="52451"/>
                  </a:lnTo>
                  <a:lnTo>
                    <a:pt x="95808" y="52451"/>
                  </a:lnTo>
                  <a:lnTo>
                    <a:pt x="97066" y="56134"/>
                  </a:lnTo>
                  <a:lnTo>
                    <a:pt x="97180" y="55499"/>
                  </a:lnTo>
                  <a:lnTo>
                    <a:pt x="97726" y="52451"/>
                  </a:lnTo>
                  <a:lnTo>
                    <a:pt x="97828" y="51943"/>
                  </a:lnTo>
                  <a:lnTo>
                    <a:pt x="97955" y="51308"/>
                  </a:lnTo>
                  <a:lnTo>
                    <a:pt x="97205" y="50673"/>
                  </a:lnTo>
                  <a:lnTo>
                    <a:pt x="96545" y="50139"/>
                  </a:lnTo>
                  <a:lnTo>
                    <a:pt x="98488" y="49530"/>
                  </a:lnTo>
                  <a:lnTo>
                    <a:pt x="98590" y="50139"/>
                  </a:lnTo>
                  <a:lnTo>
                    <a:pt x="98666" y="50673"/>
                  </a:lnTo>
                  <a:lnTo>
                    <a:pt x="98755" y="51308"/>
                  </a:lnTo>
                  <a:lnTo>
                    <a:pt x="98856" y="51943"/>
                  </a:lnTo>
                  <a:lnTo>
                    <a:pt x="99034" y="51943"/>
                  </a:lnTo>
                  <a:lnTo>
                    <a:pt x="101841" y="52451"/>
                  </a:lnTo>
                  <a:lnTo>
                    <a:pt x="100228" y="50673"/>
                  </a:lnTo>
                  <a:lnTo>
                    <a:pt x="100406" y="50139"/>
                  </a:lnTo>
                  <a:lnTo>
                    <a:pt x="101892" y="49530"/>
                  </a:lnTo>
                  <a:lnTo>
                    <a:pt x="102196" y="49149"/>
                  </a:lnTo>
                  <a:lnTo>
                    <a:pt x="103809" y="51943"/>
                  </a:lnTo>
                  <a:lnTo>
                    <a:pt x="103987" y="52451"/>
                  </a:lnTo>
                  <a:lnTo>
                    <a:pt x="104228" y="52451"/>
                  </a:lnTo>
                  <a:lnTo>
                    <a:pt x="106908" y="51308"/>
                  </a:lnTo>
                  <a:lnTo>
                    <a:pt x="107924" y="53721"/>
                  </a:lnTo>
                  <a:lnTo>
                    <a:pt x="110261" y="52451"/>
                  </a:lnTo>
                  <a:lnTo>
                    <a:pt x="109588" y="51308"/>
                  </a:lnTo>
                  <a:lnTo>
                    <a:pt x="109245" y="50673"/>
                  </a:lnTo>
                  <a:lnTo>
                    <a:pt x="109435" y="50139"/>
                  </a:lnTo>
                  <a:lnTo>
                    <a:pt x="109778" y="48895"/>
                  </a:lnTo>
                  <a:lnTo>
                    <a:pt x="107810" y="48895"/>
                  </a:lnTo>
                  <a:lnTo>
                    <a:pt x="107721" y="49149"/>
                  </a:lnTo>
                  <a:lnTo>
                    <a:pt x="107340" y="50139"/>
                  </a:lnTo>
                  <a:lnTo>
                    <a:pt x="107213" y="50139"/>
                  </a:lnTo>
                  <a:lnTo>
                    <a:pt x="103632" y="50139"/>
                  </a:lnTo>
                  <a:lnTo>
                    <a:pt x="103606" y="48895"/>
                  </a:lnTo>
                  <a:lnTo>
                    <a:pt x="102374" y="48895"/>
                  </a:lnTo>
                  <a:lnTo>
                    <a:pt x="103174" y="47688"/>
                  </a:lnTo>
                  <a:lnTo>
                    <a:pt x="102920" y="48133"/>
                  </a:lnTo>
                  <a:lnTo>
                    <a:pt x="103238" y="48133"/>
                  </a:lnTo>
                  <a:lnTo>
                    <a:pt x="103593" y="48133"/>
                  </a:lnTo>
                  <a:lnTo>
                    <a:pt x="104914" y="47688"/>
                  </a:lnTo>
                  <a:lnTo>
                    <a:pt x="104711" y="47688"/>
                  </a:lnTo>
                  <a:lnTo>
                    <a:pt x="103809" y="46482"/>
                  </a:lnTo>
                  <a:lnTo>
                    <a:pt x="102438" y="47117"/>
                  </a:lnTo>
                  <a:lnTo>
                    <a:pt x="102514" y="46482"/>
                  </a:lnTo>
                  <a:lnTo>
                    <a:pt x="102577" y="45974"/>
                  </a:lnTo>
                  <a:lnTo>
                    <a:pt x="102654" y="45339"/>
                  </a:lnTo>
                  <a:lnTo>
                    <a:pt x="102730" y="44704"/>
                  </a:lnTo>
                  <a:lnTo>
                    <a:pt x="102793" y="44196"/>
                  </a:lnTo>
                  <a:lnTo>
                    <a:pt x="102870" y="43561"/>
                  </a:lnTo>
                  <a:lnTo>
                    <a:pt x="102946" y="42926"/>
                  </a:lnTo>
                  <a:lnTo>
                    <a:pt x="103035" y="42291"/>
                  </a:lnTo>
                  <a:lnTo>
                    <a:pt x="103098" y="41783"/>
                  </a:lnTo>
                  <a:lnTo>
                    <a:pt x="103746" y="43561"/>
                  </a:lnTo>
                  <a:lnTo>
                    <a:pt x="106908" y="45974"/>
                  </a:lnTo>
                  <a:lnTo>
                    <a:pt x="107035" y="47688"/>
                  </a:lnTo>
                  <a:lnTo>
                    <a:pt x="107149" y="49149"/>
                  </a:lnTo>
                  <a:lnTo>
                    <a:pt x="107213" y="50139"/>
                  </a:lnTo>
                  <a:lnTo>
                    <a:pt x="107683" y="48133"/>
                  </a:lnTo>
                  <a:lnTo>
                    <a:pt x="107823" y="47688"/>
                  </a:lnTo>
                  <a:lnTo>
                    <a:pt x="109359" y="45974"/>
                  </a:lnTo>
                  <a:lnTo>
                    <a:pt x="110439" y="45974"/>
                  </a:lnTo>
                  <a:lnTo>
                    <a:pt x="110858" y="45339"/>
                  </a:lnTo>
                  <a:lnTo>
                    <a:pt x="111150" y="44704"/>
                  </a:lnTo>
                  <a:lnTo>
                    <a:pt x="110020" y="42926"/>
                  </a:lnTo>
                  <a:lnTo>
                    <a:pt x="111633" y="42291"/>
                  </a:lnTo>
                  <a:lnTo>
                    <a:pt x="111747" y="42926"/>
                  </a:lnTo>
                  <a:lnTo>
                    <a:pt x="111848" y="43561"/>
                  </a:lnTo>
                  <a:lnTo>
                    <a:pt x="111963" y="44196"/>
                  </a:lnTo>
                  <a:lnTo>
                    <a:pt x="112052" y="44704"/>
                  </a:lnTo>
                  <a:lnTo>
                    <a:pt x="114554" y="45339"/>
                  </a:lnTo>
                  <a:lnTo>
                    <a:pt x="114922" y="45974"/>
                  </a:lnTo>
                  <a:lnTo>
                    <a:pt x="116205" y="47688"/>
                  </a:lnTo>
                  <a:lnTo>
                    <a:pt x="112649" y="47117"/>
                  </a:lnTo>
                  <a:lnTo>
                    <a:pt x="113487" y="48895"/>
                  </a:lnTo>
                  <a:lnTo>
                    <a:pt x="116979" y="47688"/>
                  </a:lnTo>
                  <a:lnTo>
                    <a:pt x="116763" y="47688"/>
                  </a:lnTo>
                  <a:lnTo>
                    <a:pt x="116649" y="46482"/>
                  </a:lnTo>
                  <a:lnTo>
                    <a:pt x="116522" y="45339"/>
                  </a:lnTo>
                  <a:lnTo>
                    <a:pt x="116408" y="44196"/>
                  </a:lnTo>
                  <a:lnTo>
                    <a:pt x="118618" y="45339"/>
                  </a:lnTo>
                  <a:lnTo>
                    <a:pt x="119138" y="44196"/>
                  </a:lnTo>
                  <a:lnTo>
                    <a:pt x="119240" y="43942"/>
                  </a:lnTo>
                  <a:lnTo>
                    <a:pt x="119392" y="43561"/>
                  </a:lnTo>
                  <a:lnTo>
                    <a:pt x="118351" y="42291"/>
                  </a:lnTo>
                  <a:lnTo>
                    <a:pt x="117830" y="41783"/>
                  </a:lnTo>
                  <a:lnTo>
                    <a:pt x="117309" y="41148"/>
                  </a:lnTo>
                  <a:lnTo>
                    <a:pt x="117373" y="40513"/>
                  </a:lnTo>
                  <a:lnTo>
                    <a:pt x="119164" y="39370"/>
                  </a:lnTo>
                  <a:lnTo>
                    <a:pt x="119545" y="38735"/>
                  </a:lnTo>
                  <a:lnTo>
                    <a:pt x="119888" y="37998"/>
                  </a:lnTo>
                  <a:lnTo>
                    <a:pt x="119278" y="36957"/>
                  </a:lnTo>
                  <a:lnTo>
                    <a:pt x="123278" y="36957"/>
                  </a:lnTo>
                  <a:lnTo>
                    <a:pt x="124129" y="34036"/>
                  </a:lnTo>
                  <a:lnTo>
                    <a:pt x="124472" y="32766"/>
                  </a:lnTo>
                  <a:lnTo>
                    <a:pt x="124561" y="33401"/>
                  </a:lnTo>
                  <a:lnTo>
                    <a:pt x="124650" y="34036"/>
                  </a:lnTo>
                  <a:lnTo>
                    <a:pt x="124714" y="34544"/>
                  </a:lnTo>
                  <a:lnTo>
                    <a:pt x="124828" y="35369"/>
                  </a:lnTo>
                  <a:lnTo>
                    <a:pt x="124879" y="35814"/>
                  </a:lnTo>
                  <a:lnTo>
                    <a:pt x="124955" y="36322"/>
                  </a:lnTo>
                  <a:lnTo>
                    <a:pt x="125006" y="36957"/>
                  </a:lnTo>
                  <a:lnTo>
                    <a:pt x="123253" y="37998"/>
                  </a:lnTo>
                  <a:lnTo>
                    <a:pt x="123748" y="37998"/>
                  </a:lnTo>
                  <a:lnTo>
                    <a:pt x="126682" y="37592"/>
                  </a:lnTo>
                  <a:lnTo>
                    <a:pt x="126771" y="37998"/>
                  </a:lnTo>
                  <a:lnTo>
                    <a:pt x="126923" y="38735"/>
                  </a:lnTo>
                  <a:lnTo>
                    <a:pt x="123748" y="38100"/>
                  </a:lnTo>
                  <a:lnTo>
                    <a:pt x="123761" y="40005"/>
                  </a:lnTo>
                  <a:lnTo>
                    <a:pt x="126746" y="41783"/>
                  </a:lnTo>
                  <a:lnTo>
                    <a:pt x="125971" y="43561"/>
                  </a:lnTo>
                  <a:lnTo>
                    <a:pt x="129133" y="42926"/>
                  </a:lnTo>
                  <a:lnTo>
                    <a:pt x="131102" y="40513"/>
                  </a:lnTo>
                  <a:lnTo>
                    <a:pt x="134086" y="40005"/>
                  </a:lnTo>
                  <a:lnTo>
                    <a:pt x="132778" y="38735"/>
                  </a:lnTo>
                  <a:lnTo>
                    <a:pt x="131457" y="37592"/>
                  </a:lnTo>
                  <a:lnTo>
                    <a:pt x="130924" y="35814"/>
                  </a:lnTo>
                  <a:lnTo>
                    <a:pt x="133019" y="32766"/>
                  </a:lnTo>
                  <a:lnTo>
                    <a:pt x="134454" y="33401"/>
                  </a:lnTo>
                  <a:lnTo>
                    <a:pt x="133731" y="35052"/>
                  </a:lnTo>
                  <a:lnTo>
                    <a:pt x="134327" y="35814"/>
                  </a:lnTo>
                  <a:lnTo>
                    <a:pt x="134747" y="36957"/>
                  </a:lnTo>
                  <a:lnTo>
                    <a:pt x="137439" y="37592"/>
                  </a:lnTo>
                  <a:lnTo>
                    <a:pt x="137680" y="37592"/>
                  </a:lnTo>
                  <a:lnTo>
                    <a:pt x="137820" y="37998"/>
                  </a:lnTo>
                  <a:lnTo>
                    <a:pt x="137375" y="38735"/>
                  </a:lnTo>
                  <a:lnTo>
                    <a:pt x="136423" y="40005"/>
                  </a:lnTo>
                  <a:lnTo>
                    <a:pt x="137071" y="40005"/>
                  </a:lnTo>
                  <a:lnTo>
                    <a:pt x="144881" y="32766"/>
                  </a:lnTo>
                  <a:lnTo>
                    <a:pt x="145288" y="32385"/>
                  </a:lnTo>
                  <a:lnTo>
                    <a:pt x="145592" y="32131"/>
                  </a:lnTo>
                  <a:lnTo>
                    <a:pt x="146392" y="31623"/>
                  </a:lnTo>
                  <a:lnTo>
                    <a:pt x="147993" y="30353"/>
                  </a:lnTo>
                  <a:lnTo>
                    <a:pt x="156819" y="23876"/>
                  </a:lnTo>
                  <a:lnTo>
                    <a:pt x="158419" y="22606"/>
                  </a:lnTo>
                  <a:lnTo>
                    <a:pt x="162344" y="19685"/>
                  </a:lnTo>
                  <a:lnTo>
                    <a:pt x="165252" y="17907"/>
                  </a:lnTo>
                  <a:lnTo>
                    <a:pt x="169202" y="15494"/>
                  </a:lnTo>
                  <a:lnTo>
                    <a:pt x="171132" y="14224"/>
                  </a:lnTo>
                  <a:lnTo>
                    <a:pt x="173062" y="13081"/>
                  </a:lnTo>
                  <a:lnTo>
                    <a:pt x="180797" y="8255"/>
                  </a:lnTo>
                  <a:lnTo>
                    <a:pt x="182156" y="7747"/>
                  </a:lnTo>
                  <a:lnTo>
                    <a:pt x="184937" y="6477"/>
                  </a:lnTo>
                  <a:lnTo>
                    <a:pt x="184327" y="4699"/>
                  </a:lnTo>
                  <a:lnTo>
                    <a:pt x="186055" y="2921"/>
                  </a:lnTo>
                  <a:close/>
                </a:path>
              </a:pathLst>
            </a:custGeom>
            <a:solidFill>
              <a:srgbClr val="7C25F4"/>
            </a:solidFill>
          </p:spPr>
          <p:txBody>
            <a:bodyPr wrap="square" lIns="0" tIns="0" rIns="0" bIns="0" rtlCol="0"/>
            <a:lstStyle/>
            <a:p>
              <a:endParaRPr/>
            </a:p>
          </p:txBody>
        </p:sp>
        <p:sp>
          <p:nvSpPr>
            <p:cNvPr id="344" name="object 344"/>
            <p:cNvSpPr/>
            <p:nvPr/>
          </p:nvSpPr>
          <p:spPr>
            <a:xfrm>
              <a:off x="14235887" y="2006428"/>
              <a:ext cx="130810" cy="79375"/>
            </a:xfrm>
            <a:custGeom>
              <a:avLst/>
              <a:gdLst/>
              <a:ahLst/>
              <a:cxnLst/>
              <a:rect l="l" t="t" r="r" b="b"/>
              <a:pathLst>
                <a:path w="130809" h="79375">
                  <a:moveTo>
                    <a:pt x="130686" y="14223"/>
                  </a:moveTo>
                  <a:lnTo>
                    <a:pt x="95564" y="14223"/>
                  </a:lnTo>
                  <a:lnTo>
                    <a:pt x="96286" y="12826"/>
                  </a:lnTo>
                  <a:lnTo>
                    <a:pt x="96554" y="12445"/>
                  </a:lnTo>
                  <a:lnTo>
                    <a:pt x="96492" y="10921"/>
                  </a:lnTo>
                  <a:lnTo>
                    <a:pt x="96381" y="9143"/>
                  </a:lnTo>
                  <a:lnTo>
                    <a:pt x="96350" y="5587"/>
                  </a:lnTo>
                  <a:lnTo>
                    <a:pt x="96818" y="1904"/>
                  </a:lnTo>
                  <a:lnTo>
                    <a:pt x="102671" y="0"/>
                  </a:lnTo>
                  <a:lnTo>
                    <a:pt x="102313" y="5587"/>
                  </a:lnTo>
                  <a:lnTo>
                    <a:pt x="105897" y="6222"/>
                  </a:lnTo>
                  <a:lnTo>
                    <a:pt x="109301" y="9143"/>
                  </a:lnTo>
                  <a:lnTo>
                    <a:pt x="109092" y="10413"/>
                  </a:lnTo>
                  <a:lnTo>
                    <a:pt x="109017" y="10921"/>
                  </a:lnTo>
                  <a:lnTo>
                    <a:pt x="108925" y="11429"/>
                  </a:lnTo>
                  <a:lnTo>
                    <a:pt x="108820" y="12064"/>
                  </a:lnTo>
                  <a:lnTo>
                    <a:pt x="108704" y="12826"/>
                  </a:lnTo>
                  <a:lnTo>
                    <a:pt x="114373" y="12826"/>
                  </a:lnTo>
                  <a:lnTo>
                    <a:pt x="115155" y="13080"/>
                  </a:lnTo>
                  <a:lnTo>
                    <a:pt x="130653" y="13080"/>
                  </a:lnTo>
                  <a:lnTo>
                    <a:pt x="130686" y="14223"/>
                  </a:lnTo>
                  <a:close/>
                </a:path>
                <a:path w="130809" h="79375">
                  <a:moveTo>
                    <a:pt x="130653" y="13080"/>
                  </a:moveTo>
                  <a:lnTo>
                    <a:pt x="115155" y="13080"/>
                  </a:lnTo>
                  <a:lnTo>
                    <a:pt x="115931" y="12826"/>
                  </a:lnTo>
                  <a:lnTo>
                    <a:pt x="115453" y="11429"/>
                  </a:lnTo>
                  <a:lnTo>
                    <a:pt x="116648" y="10413"/>
                  </a:lnTo>
                  <a:lnTo>
                    <a:pt x="125487" y="8381"/>
                  </a:lnTo>
                  <a:lnTo>
                    <a:pt x="124521" y="12064"/>
                  </a:lnTo>
                  <a:lnTo>
                    <a:pt x="124412" y="12445"/>
                  </a:lnTo>
                  <a:lnTo>
                    <a:pt x="130636" y="12445"/>
                  </a:lnTo>
                  <a:lnTo>
                    <a:pt x="130653" y="13080"/>
                  </a:lnTo>
                  <a:close/>
                </a:path>
                <a:path w="130809" h="79375">
                  <a:moveTo>
                    <a:pt x="114373" y="12826"/>
                  </a:moveTo>
                  <a:lnTo>
                    <a:pt x="108704" y="12826"/>
                  </a:lnTo>
                  <a:lnTo>
                    <a:pt x="108829" y="12064"/>
                  </a:lnTo>
                  <a:lnTo>
                    <a:pt x="108934" y="11429"/>
                  </a:lnTo>
                  <a:lnTo>
                    <a:pt x="109008" y="10921"/>
                  </a:lnTo>
                  <a:lnTo>
                    <a:pt x="109092" y="10413"/>
                  </a:lnTo>
                  <a:lnTo>
                    <a:pt x="112288" y="10413"/>
                  </a:lnTo>
                  <a:lnTo>
                    <a:pt x="113040" y="12064"/>
                  </a:lnTo>
                  <a:lnTo>
                    <a:pt x="112843" y="12064"/>
                  </a:lnTo>
                  <a:lnTo>
                    <a:pt x="114373" y="12826"/>
                  </a:lnTo>
                  <a:close/>
                </a:path>
                <a:path w="130809" h="79375">
                  <a:moveTo>
                    <a:pt x="124906" y="22097"/>
                  </a:moveTo>
                  <a:lnTo>
                    <a:pt x="74063" y="22097"/>
                  </a:lnTo>
                  <a:lnTo>
                    <a:pt x="74097" y="19176"/>
                  </a:lnTo>
                  <a:lnTo>
                    <a:pt x="74236" y="18033"/>
                  </a:lnTo>
                  <a:lnTo>
                    <a:pt x="74361" y="17017"/>
                  </a:lnTo>
                  <a:lnTo>
                    <a:pt x="77526" y="16509"/>
                  </a:lnTo>
                  <a:lnTo>
                    <a:pt x="77647" y="15112"/>
                  </a:lnTo>
                  <a:lnTo>
                    <a:pt x="77699" y="14477"/>
                  </a:lnTo>
                  <a:lnTo>
                    <a:pt x="77815" y="13080"/>
                  </a:lnTo>
                  <a:lnTo>
                    <a:pt x="77900" y="12064"/>
                  </a:lnTo>
                  <a:lnTo>
                    <a:pt x="78004" y="10921"/>
                  </a:lnTo>
                  <a:lnTo>
                    <a:pt x="83559" y="14477"/>
                  </a:lnTo>
                  <a:lnTo>
                    <a:pt x="85395" y="17317"/>
                  </a:lnTo>
                  <a:lnTo>
                    <a:pt x="128040" y="17317"/>
                  </a:lnTo>
                  <a:lnTo>
                    <a:pt x="125547" y="18033"/>
                  </a:lnTo>
                  <a:lnTo>
                    <a:pt x="128173" y="18033"/>
                  </a:lnTo>
                  <a:lnTo>
                    <a:pt x="128832" y="19176"/>
                  </a:lnTo>
                  <a:lnTo>
                    <a:pt x="127100" y="20319"/>
                  </a:lnTo>
                  <a:lnTo>
                    <a:pt x="127182" y="20954"/>
                  </a:lnTo>
                  <a:lnTo>
                    <a:pt x="126682" y="20954"/>
                  </a:lnTo>
                  <a:lnTo>
                    <a:pt x="124906" y="22097"/>
                  </a:lnTo>
                  <a:close/>
                </a:path>
                <a:path w="130809" h="79375">
                  <a:moveTo>
                    <a:pt x="130636" y="12445"/>
                  </a:moveTo>
                  <a:lnTo>
                    <a:pt x="124412" y="12445"/>
                  </a:lnTo>
                  <a:lnTo>
                    <a:pt x="130624" y="12064"/>
                  </a:lnTo>
                  <a:lnTo>
                    <a:pt x="130636" y="12445"/>
                  </a:lnTo>
                  <a:close/>
                </a:path>
                <a:path w="130809" h="79375">
                  <a:moveTo>
                    <a:pt x="128173" y="18033"/>
                  </a:moveTo>
                  <a:lnTo>
                    <a:pt x="125547" y="18033"/>
                  </a:lnTo>
                  <a:lnTo>
                    <a:pt x="128040" y="17317"/>
                  </a:lnTo>
                  <a:lnTo>
                    <a:pt x="85736" y="17317"/>
                  </a:lnTo>
                  <a:lnTo>
                    <a:pt x="87919" y="15112"/>
                  </a:lnTo>
                  <a:lnTo>
                    <a:pt x="89531" y="13588"/>
                  </a:lnTo>
                  <a:lnTo>
                    <a:pt x="93175" y="12445"/>
                  </a:lnTo>
                  <a:lnTo>
                    <a:pt x="95564" y="14223"/>
                  </a:lnTo>
                  <a:lnTo>
                    <a:pt x="130686" y="14223"/>
                  </a:lnTo>
                  <a:lnTo>
                    <a:pt x="130743" y="16128"/>
                  </a:lnTo>
                  <a:lnTo>
                    <a:pt x="127704" y="17317"/>
                  </a:lnTo>
                  <a:lnTo>
                    <a:pt x="128173" y="18033"/>
                  </a:lnTo>
                  <a:close/>
                </a:path>
                <a:path w="130809" h="79375">
                  <a:moveTo>
                    <a:pt x="120023" y="24256"/>
                  </a:moveTo>
                  <a:lnTo>
                    <a:pt x="116946" y="23113"/>
                  </a:lnTo>
                  <a:lnTo>
                    <a:pt x="61118" y="23113"/>
                  </a:lnTo>
                  <a:lnTo>
                    <a:pt x="60781" y="22097"/>
                  </a:lnTo>
                  <a:lnTo>
                    <a:pt x="61459" y="21335"/>
                  </a:lnTo>
                  <a:lnTo>
                    <a:pt x="62833" y="20065"/>
                  </a:lnTo>
                  <a:lnTo>
                    <a:pt x="72449" y="21843"/>
                  </a:lnTo>
                  <a:lnTo>
                    <a:pt x="73485" y="22097"/>
                  </a:lnTo>
                  <a:lnTo>
                    <a:pt x="124894" y="22097"/>
                  </a:lnTo>
                  <a:lnTo>
                    <a:pt x="123415" y="23113"/>
                  </a:lnTo>
                  <a:lnTo>
                    <a:pt x="121963" y="24002"/>
                  </a:lnTo>
                  <a:lnTo>
                    <a:pt x="120545" y="24002"/>
                  </a:lnTo>
                  <a:lnTo>
                    <a:pt x="120023" y="24256"/>
                  </a:lnTo>
                  <a:close/>
                </a:path>
                <a:path w="130809" h="79375">
                  <a:moveTo>
                    <a:pt x="119634" y="33781"/>
                  </a:moveTo>
                  <a:lnTo>
                    <a:pt x="113124" y="31423"/>
                  </a:lnTo>
                  <a:lnTo>
                    <a:pt x="113223" y="31241"/>
                  </a:lnTo>
                  <a:lnTo>
                    <a:pt x="45094" y="31241"/>
                  </a:lnTo>
                  <a:lnTo>
                    <a:pt x="43123" y="26415"/>
                  </a:lnTo>
                  <a:lnTo>
                    <a:pt x="49574" y="20700"/>
                  </a:lnTo>
                  <a:lnTo>
                    <a:pt x="52560" y="25780"/>
                  </a:lnTo>
                  <a:lnTo>
                    <a:pt x="54889" y="25780"/>
                  </a:lnTo>
                  <a:lnTo>
                    <a:pt x="56502" y="27431"/>
                  </a:lnTo>
                  <a:lnTo>
                    <a:pt x="118351" y="27431"/>
                  </a:lnTo>
                  <a:lnTo>
                    <a:pt x="118858" y="28955"/>
                  </a:lnTo>
                  <a:lnTo>
                    <a:pt x="119426" y="28955"/>
                  </a:lnTo>
                  <a:lnTo>
                    <a:pt x="119907" y="31241"/>
                  </a:lnTo>
                  <a:lnTo>
                    <a:pt x="119882" y="31749"/>
                  </a:lnTo>
                  <a:lnTo>
                    <a:pt x="119742" y="32892"/>
                  </a:lnTo>
                  <a:lnTo>
                    <a:pt x="119634" y="33781"/>
                  </a:lnTo>
                  <a:close/>
                </a:path>
                <a:path w="130809" h="79375">
                  <a:moveTo>
                    <a:pt x="124182" y="24256"/>
                  </a:moveTo>
                  <a:lnTo>
                    <a:pt x="124005" y="24256"/>
                  </a:lnTo>
                  <a:lnTo>
                    <a:pt x="121963" y="24002"/>
                  </a:lnTo>
                  <a:lnTo>
                    <a:pt x="126682" y="20954"/>
                  </a:lnTo>
                  <a:lnTo>
                    <a:pt x="126598" y="21335"/>
                  </a:lnTo>
                  <a:lnTo>
                    <a:pt x="126485" y="21843"/>
                  </a:lnTo>
                  <a:lnTo>
                    <a:pt x="126429" y="22097"/>
                  </a:lnTo>
                  <a:lnTo>
                    <a:pt x="124694" y="22097"/>
                  </a:lnTo>
                  <a:lnTo>
                    <a:pt x="124815" y="23113"/>
                  </a:lnTo>
                  <a:lnTo>
                    <a:pt x="124890" y="23748"/>
                  </a:lnTo>
                  <a:lnTo>
                    <a:pt x="124182" y="24256"/>
                  </a:lnTo>
                  <a:close/>
                </a:path>
                <a:path w="130809" h="79375">
                  <a:moveTo>
                    <a:pt x="127339" y="22097"/>
                  </a:moveTo>
                  <a:lnTo>
                    <a:pt x="126430" y="22097"/>
                  </a:lnTo>
                  <a:lnTo>
                    <a:pt x="126486" y="21843"/>
                  </a:lnTo>
                  <a:lnTo>
                    <a:pt x="126598" y="21335"/>
                  </a:lnTo>
                  <a:lnTo>
                    <a:pt x="126682" y="20954"/>
                  </a:lnTo>
                  <a:lnTo>
                    <a:pt x="127182" y="20954"/>
                  </a:lnTo>
                  <a:lnTo>
                    <a:pt x="127306" y="21843"/>
                  </a:lnTo>
                  <a:lnTo>
                    <a:pt x="127339" y="22097"/>
                  </a:lnTo>
                  <a:close/>
                </a:path>
                <a:path w="130809" h="79375">
                  <a:moveTo>
                    <a:pt x="124950" y="28955"/>
                  </a:moveTo>
                  <a:lnTo>
                    <a:pt x="119426" y="28955"/>
                  </a:lnTo>
                  <a:lnTo>
                    <a:pt x="118892" y="26415"/>
                  </a:lnTo>
                  <a:lnTo>
                    <a:pt x="118794" y="25399"/>
                  </a:lnTo>
                  <a:lnTo>
                    <a:pt x="119335" y="24637"/>
                  </a:lnTo>
                  <a:lnTo>
                    <a:pt x="120023" y="24256"/>
                  </a:lnTo>
                  <a:lnTo>
                    <a:pt x="124182" y="24256"/>
                  </a:lnTo>
                  <a:lnTo>
                    <a:pt x="124890" y="23748"/>
                  </a:lnTo>
                  <a:lnTo>
                    <a:pt x="124815" y="23113"/>
                  </a:lnTo>
                  <a:lnTo>
                    <a:pt x="124694" y="22097"/>
                  </a:lnTo>
                  <a:lnTo>
                    <a:pt x="126430" y="22097"/>
                  </a:lnTo>
                  <a:lnTo>
                    <a:pt x="126066" y="23748"/>
                  </a:lnTo>
                  <a:lnTo>
                    <a:pt x="125960" y="24256"/>
                  </a:lnTo>
                  <a:lnTo>
                    <a:pt x="125846" y="24637"/>
                  </a:lnTo>
                  <a:lnTo>
                    <a:pt x="124950" y="28955"/>
                  </a:lnTo>
                  <a:close/>
                </a:path>
                <a:path w="130809" h="79375">
                  <a:moveTo>
                    <a:pt x="117902" y="26034"/>
                  </a:moveTo>
                  <a:lnTo>
                    <a:pt x="64924" y="26034"/>
                  </a:lnTo>
                  <a:lnTo>
                    <a:pt x="60990" y="23113"/>
                  </a:lnTo>
                  <a:lnTo>
                    <a:pt x="116946" y="23113"/>
                  </a:lnTo>
                  <a:lnTo>
                    <a:pt x="117154" y="23748"/>
                  </a:lnTo>
                  <a:lnTo>
                    <a:pt x="117237" y="24002"/>
                  </a:lnTo>
                  <a:lnTo>
                    <a:pt x="117320" y="24256"/>
                  </a:lnTo>
                  <a:lnTo>
                    <a:pt x="117445" y="24637"/>
                  </a:lnTo>
                  <a:lnTo>
                    <a:pt x="117570" y="25018"/>
                  </a:lnTo>
                  <a:lnTo>
                    <a:pt x="117694" y="25399"/>
                  </a:lnTo>
                  <a:lnTo>
                    <a:pt x="117819" y="25780"/>
                  </a:lnTo>
                  <a:lnTo>
                    <a:pt x="117902" y="26034"/>
                  </a:lnTo>
                  <a:close/>
                </a:path>
                <a:path w="130809" h="79375">
                  <a:moveTo>
                    <a:pt x="119426" y="28955"/>
                  </a:moveTo>
                  <a:lnTo>
                    <a:pt x="118858" y="28955"/>
                  </a:lnTo>
                  <a:lnTo>
                    <a:pt x="116946" y="23113"/>
                  </a:lnTo>
                  <a:lnTo>
                    <a:pt x="120023" y="24256"/>
                  </a:lnTo>
                  <a:lnTo>
                    <a:pt x="119335" y="24637"/>
                  </a:lnTo>
                  <a:lnTo>
                    <a:pt x="118678" y="25399"/>
                  </a:lnTo>
                  <a:lnTo>
                    <a:pt x="119426" y="28955"/>
                  </a:lnTo>
                  <a:close/>
                </a:path>
                <a:path w="130809" h="79375">
                  <a:moveTo>
                    <a:pt x="123935" y="24256"/>
                  </a:moveTo>
                  <a:lnTo>
                    <a:pt x="120888" y="24256"/>
                  </a:lnTo>
                  <a:lnTo>
                    <a:pt x="121963" y="24002"/>
                  </a:lnTo>
                  <a:lnTo>
                    <a:pt x="123935" y="24256"/>
                  </a:lnTo>
                  <a:close/>
                </a:path>
                <a:path w="130809" h="79375">
                  <a:moveTo>
                    <a:pt x="118351" y="27431"/>
                  </a:moveTo>
                  <a:lnTo>
                    <a:pt x="56502" y="27431"/>
                  </a:lnTo>
                  <a:lnTo>
                    <a:pt x="57517" y="27177"/>
                  </a:lnTo>
                  <a:lnTo>
                    <a:pt x="57707" y="26415"/>
                  </a:lnTo>
                  <a:lnTo>
                    <a:pt x="57802" y="26034"/>
                  </a:lnTo>
                  <a:lnTo>
                    <a:pt x="57865" y="25780"/>
                  </a:lnTo>
                  <a:lnTo>
                    <a:pt x="57960" y="25399"/>
                  </a:lnTo>
                  <a:lnTo>
                    <a:pt x="58055" y="25018"/>
                  </a:lnTo>
                  <a:lnTo>
                    <a:pt x="60115" y="25399"/>
                  </a:lnTo>
                  <a:lnTo>
                    <a:pt x="59772" y="25399"/>
                  </a:lnTo>
                  <a:lnTo>
                    <a:pt x="64924" y="26034"/>
                  </a:lnTo>
                  <a:lnTo>
                    <a:pt x="117902" y="26034"/>
                  </a:lnTo>
                  <a:lnTo>
                    <a:pt x="118269" y="27177"/>
                  </a:lnTo>
                  <a:lnTo>
                    <a:pt x="118351" y="27431"/>
                  </a:lnTo>
                  <a:close/>
                </a:path>
                <a:path w="130809" h="79375">
                  <a:moveTo>
                    <a:pt x="93362" y="39369"/>
                  </a:moveTo>
                  <a:lnTo>
                    <a:pt x="45273" y="39369"/>
                  </a:lnTo>
                  <a:lnTo>
                    <a:pt x="44536" y="37083"/>
                  </a:lnTo>
                  <a:lnTo>
                    <a:pt x="43481" y="35178"/>
                  </a:lnTo>
                  <a:lnTo>
                    <a:pt x="43415" y="34670"/>
                  </a:lnTo>
                  <a:lnTo>
                    <a:pt x="43299" y="33781"/>
                  </a:lnTo>
                  <a:lnTo>
                    <a:pt x="43183" y="32892"/>
                  </a:lnTo>
                  <a:lnTo>
                    <a:pt x="43123" y="31749"/>
                  </a:lnTo>
                  <a:lnTo>
                    <a:pt x="43780" y="31241"/>
                  </a:lnTo>
                  <a:lnTo>
                    <a:pt x="108186" y="31241"/>
                  </a:lnTo>
                  <a:lnTo>
                    <a:pt x="108247" y="31423"/>
                  </a:lnTo>
                  <a:lnTo>
                    <a:pt x="107883" y="31749"/>
                  </a:lnTo>
                  <a:lnTo>
                    <a:pt x="106852" y="32892"/>
                  </a:lnTo>
                  <a:lnTo>
                    <a:pt x="105430" y="33781"/>
                  </a:lnTo>
                  <a:lnTo>
                    <a:pt x="104344" y="34289"/>
                  </a:lnTo>
                  <a:lnTo>
                    <a:pt x="103448" y="34670"/>
                  </a:lnTo>
                  <a:lnTo>
                    <a:pt x="102253" y="37591"/>
                  </a:lnTo>
                  <a:lnTo>
                    <a:pt x="101283" y="38607"/>
                  </a:lnTo>
                  <a:lnTo>
                    <a:pt x="95026" y="38607"/>
                  </a:lnTo>
                  <a:lnTo>
                    <a:pt x="93362" y="39369"/>
                  </a:lnTo>
                  <a:close/>
                </a:path>
                <a:path w="130809" h="79375">
                  <a:moveTo>
                    <a:pt x="108177" y="31423"/>
                  </a:moveTo>
                  <a:lnTo>
                    <a:pt x="108186" y="31241"/>
                  </a:lnTo>
                  <a:lnTo>
                    <a:pt x="108341" y="31241"/>
                  </a:lnTo>
                  <a:lnTo>
                    <a:pt x="108177" y="31423"/>
                  </a:lnTo>
                  <a:close/>
                </a:path>
                <a:path w="130809" h="79375">
                  <a:moveTo>
                    <a:pt x="109421" y="34924"/>
                  </a:moveTo>
                  <a:lnTo>
                    <a:pt x="108356" y="31749"/>
                  </a:lnTo>
                  <a:lnTo>
                    <a:pt x="108177" y="31423"/>
                  </a:lnTo>
                  <a:lnTo>
                    <a:pt x="108341" y="31241"/>
                  </a:lnTo>
                  <a:lnTo>
                    <a:pt x="112623" y="31241"/>
                  </a:lnTo>
                  <a:lnTo>
                    <a:pt x="113124" y="31423"/>
                  </a:lnTo>
                  <a:lnTo>
                    <a:pt x="111571" y="34289"/>
                  </a:lnTo>
                  <a:lnTo>
                    <a:pt x="109421" y="34924"/>
                  </a:lnTo>
                  <a:close/>
                </a:path>
                <a:path w="130809" h="79375">
                  <a:moveTo>
                    <a:pt x="113124" y="31423"/>
                  </a:moveTo>
                  <a:lnTo>
                    <a:pt x="112623" y="31241"/>
                  </a:lnTo>
                  <a:lnTo>
                    <a:pt x="113223" y="31241"/>
                  </a:lnTo>
                  <a:lnTo>
                    <a:pt x="113124" y="31423"/>
                  </a:lnTo>
                  <a:close/>
                </a:path>
                <a:path w="130809" h="79375">
                  <a:moveTo>
                    <a:pt x="84895" y="40893"/>
                  </a:moveTo>
                  <a:lnTo>
                    <a:pt x="41451" y="40893"/>
                  </a:lnTo>
                  <a:lnTo>
                    <a:pt x="42466" y="37083"/>
                  </a:lnTo>
                  <a:lnTo>
                    <a:pt x="45273" y="39369"/>
                  </a:lnTo>
                  <a:lnTo>
                    <a:pt x="93234" y="39369"/>
                  </a:lnTo>
                  <a:lnTo>
                    <a:pt x="92972" y="39877"/>
                  </a:lnTo>
                  <a:lnTo>
                    <a:pt x="86784" y="39877"/>
                  </a:lnTo>
                  <a:lnTo>
                    <a:pt x="84895" y="40893"/>
                  </a:lnTo>
                  <a:close/>
                </a:path>
                <a:path w="130809" h="79375">
                  <a:moveTo>
                    <a:pt x="98431" y="41528"/>
                  </a:moveTo>
                  <a:lnTo>
                    <a:pt x="95026" y="38607"/>
                  </a:lnTo>
                  <a:lnTo>
                    <a:pt x="101283" y="38607"/>
                  </a:lnTo>
                  <a:lnTo>
                    <a:pt x="98431" y="41528"/>
                  </a:lnTo>
                  <a:close/>
                </a:path>
                <a:path w="130809" h="79375">
                  <a:moveTo>
                    <a:pt x="82836" y="42290"/>
                  </a:moveTo>
                  <a:lnTo>
                    <a:pt x="36493" y="42290"/>
                  </a:lnTo>
                  <a:lnTo>
                    <a:pt x="38307" y="39369"/>
                  </a:lnTo>
                  <a:lnTo>
                    <a:pt x="39659" y="38988"/>
                  </a:lnTo>
                  <a:lnTo>
                    <a:pt x="39287" y="39877"/>
                  </a:lnTo>
                  <a:lnTo>
                    <a:pt x="39181" y="40131"/>
                  </a:lnTo>
                  <a:lnTo>
                    <a:pt x="39679" y="40766"/>
                  </a:lnTo>
                  <a:lnTo>
                    <a:pt x="84895" y="40893"/>
                  </a:lnTo>
                  <a:lnTo>
                    <a:pt x="82902" y="42036"/>
                  </a:lnTo>
                  <a:lnTo>
                    <a:pt x="82836" y="42290"/>
                  </a:lnTo>
                  <a:close/>
                </a:path>
                <a:path w="130809" h="79375">
                  <a:moveTo>
                    <a:pt x="32011" y="43306"/>
                  </a:moveTo>
                  <a:lnTo>
                    <a:pt x="28251" y="43306"/>
                  </a:lnTo>
                  <a:lnTo>
                    <a:pt x="31357" y="42290"/>
                  </a:lnTo>
                  <a:lnTo>
                    <a:pt x="34283" y="40766"/>
                  </a:lnTo>
                  <a:lnTo>
                    <a:pt x="33063" y="39369"/>
                  </a:lnTo>
                  <a:lnTo>
                    <a:pt x="33743" y="39877"/>
                  </a:lnTo>
                  <a:lnTo>
                    <a:pt x="36493" y="42290"/>
                  </a:lnTo>
                  <a:lnTo>
                    <a:pt x="82836" y="42290"/>
                  </a:lnTo>
                  <a:lnTo>
                    <a:pt x="82654" y="42925"/>
                  </a:lnTo>
                  <a:lnTo>
                    <a:pt x="32790" y="42925"/>
                  </a:lnTo>
                  <a:lnTo>
                    <a:pt x="32011" y="43306"/>
                  </a:lnTo>
                  <a:close/>
                </a:path>
                <a:path w="130809" h="79375">
                  <a:moveTo>
                    <a:pt x="88038" y="43814"/>
                  </a:moveTo>
                  <a:lnTo>
                    <a:pt x="87902" y="43814"/>
                  </a:lnTo>
                  <a:lnTo>
                    <a:pt x="86856" y="40131"/>
                  </a:lnTo>
                  <a:lnTo>
                    <a:pt x="86784" y="39877"/>
                  </a:lnTo>
                  <a:lnTo>
                    <a:pt x="92972" y="39877"/>
                  </a:lnTo>
                  <a:lnTo>
                    <a:pt x="91622" y="42036"/>
                  </a:lnTo>
                  <a:lnTo>
                    <a:pt x="88038" y="43814"/>
                  </a:lnTo>
                  <a:close/>
                </a:path>
                <a:path w="130809" h="79375">
                  <a:moveTo>
                    <a:pt x="24607" y="46735"/>
                  </a:moveTo>
                  <a:lnTo>
                    <a:pt x="26160" y="42290"/>
                  </a:lnTo>
                  <a:lnTo>
                    <a:pt x="28251" y="43306"/>
                  </a:lnTo>
                  <a:lnTo>
                    <a:pt x="32011" y="43306"/>
                  </a:lnTo>
                  <a:lnTo>
                    <a:pt x="24607" y="46735"/>
                  </a:lnTo>
                  <a:close/>
                </a:path>
                <a:path w="130809" h="79375">
                  <a:moveTo>
                    <a:pt x="52261" y="48005"/>
                  </a:moveTo>
                  <a:lnTo>
                    <a:pt x="30401" y="48005"/>
                  </a:lnTo>
                  <a:lnTo>
                    <a:pt x="32790" y="42925"/>
                  </a:lnTo>
                  <a:lnTo>
                    <a:pt x="82654" y="42925"/>
                  </a:lnTo>
                  <a:lnTo>
                    <a:pt x="82424" y="43814"/>
                  </a:lnTo>
                  <a:lnTo>
                    <a:pt x="73772" y="43814"/>
                  </a:lnTo>
                  <a:lnTo>
                    <a:pt x="73029" y="44195"/>
                  </a:lnTo>
                  <a:lnTo>
                    <a:pt x="59010" y="44195"/>
                  </a:lnTo>
                  <a:lnTo>
                    <a:pt x="52321" y="47624"/>
                  </a:lnTo>
                  <a:lnTo>
                    <a:pt x="52261" y="48005"/>
                  </a:lnTo>
                  <a:close/>
                </a:path>
                <a:path w="130809" h="79375">
                  <a:moveTo>
                    <a:pt x="79139" y="50926"/>
                  </a:moveTo>
                  <a:lnTo>
                    <a:pt x="71912" y="50291"/>
                  </a:lnTo>
                  <a:lnTo>
                    <a:pt x="73460" y="44195"/>
                  </a:lnTo>
                  <a:lnTo>
                    <a:pt x="73557" y="43814"/>
                  </a:lnTo>
                  <a:lnTo>
                    <a:pt x="79277" y="43814"/>
                  </a:lnTo>
                  <a:lnTo>
                    <a:pt x="79151" y="50291"/>
                  </a:lnTo>
                  <a:lnTo>
                    <a:pt x="79139" y="50926"/>
                  </a:lnTo>
                  <a:close/>
                </a:path>
                <a:path w="130809" h="79375">
                  <a:moveTo>
                    <a:pt x="81349" y="44195"/>
                  </a:moveTo>
                  <a:lnTo>
                    <a:pt x="80509" y="44195"/>
                  </a:lnTo>
                  <a:lnTo>
                    <a:pt x="79066" y="43814"/>
                  </a:lnTo>
                  <a:lnTo>
                    <a:pt x="82424" y="43814"/>
                  </a:lnTo>
                  <a:lnTo>
                    <a:pt x="81349" y="44195"/>
                  </a:lnTo>
                  <a:close/>
                </a:path>
                <a:path w="130809" h="79375">
                  <a:moveTo>
                    <a:pt x="60563" y="51815"/>
                  </a:moveTo>
                  <a:lnTo>
                    <a:pt x="59038" y="44195"/>
                  </a:lnTo>
                  <a:lnTo>
                    <a:pt x="73029" y="44195"/>
                  </a:lnTo>
                  <a:lnTo>
                    <a:pt x="70060" y="46354"/>
                  </a:lnTo>
                  <a:lnTo>
                    <a:pt x="60563" y="51815"/>
                  </a:lnTo>
                  <a:close/>
                </a:path>
                <a:path w="130809" h="79375">
                  <a:moveTo>
                    <a:pt x="52909" y="51180"/>
                  </a:moveTo>
                  <a:lnTo>
                    <a:pt x="28370" y="51180"/>
                  </a:lnTo>
                  <a:lnTo>
                    <a:pt x="27403" y="48259"/>
                  </a:lnTo>
                  <a:lnTo>
                    <a:pt x="27319" y="48005"/>
                  </a:lnTo>
                  <a:lnTo>
                    <a:pt x="27193" y="47624"/>
                  </a:lnTo>
                  <a:lnTo>
                    <a:pt x="25653" y="47624"/>
                  </a:lnTo>
                  <a:lnTo>
                    <a:pt x="30401" y="48005"/>
                  </a:lnTo>
                  <a:lnTo>
                    <a:pt x="52261" y="48005"/>
                  </a:lnTo>
                  <a:lnTo>
                    <a:pt x="52261" y="48259"/>
                  </a:lnTo>
                  <a:lnTo>
                    <a:pt x="52868" y="50926"/>
                  </a:lnTo>
                  <a:lnTo>
                    <a:pt x="52909" y="51180"/>
                  </a:lnTo>
                  <a:close/>
                </a:path>
                <a:path w="130809" h="79375">
                  <a:moveTo>
                    <a:pt x="43498" y="55498"/>
                  </a:moveTo>
                  <a:lnTo>
                    <a:pt x="25324" y="55498"/>
                  </a:lnTo>
                  <a:lnTo>
                    <a:pt x="25443" y="49656"/>
                  </a:lnTo>
                  <a:lnTo>
                    <a:pt x="28370" y="51180"/>
                  </a:lnTo>
                  <a:lnTo>
                    <a:pt x="52909" y="51180"/>
                  </a:lnTo>
                  <a:lnTo>
                    <a:pt x="53516" y="53720"/>
                  </a:lnTo>
                  <a:lnTo>
                    <a:pt x="53695" y="53974"/>
                  </a:lnTo>
                  <a:lnTo>
                    <a:pt x="55184" y="54736"/>
                  </a:lnTo>
                  <a:lnTo>
                    <a:pt x="43302" y="54736"/>
                  </a:lnTo>
                  <a:lnTo>
                    <a:pt x="43498" y="55498"/>
                  </a:lnTo>
                  <a:close/>
                </a:path>
                <a:path w="130809" h="79375">
                  <a:moveTo>
                    <a:pt x="36072" y="58292"/>
                  </a:moveTo>
                  <a:lnTo>
                    <a:pt x="19252" y="58292"/>
                  </a:lnTo>
                  <a:lnTo>
                    <a:pt x="18097" y="57784"/>
                  </a:lnTo>
                  <a:lnTo>
                    <a:pt x="17978" y="56387"/>
                  </a:lnTo>
                  <a:lnTo>
                    <a:pt x="18865" y="54736"/>
                  </a:lnTo>
                  <a:lnTo>
                    <a:pt x="22696" y="52831"/>
                  </a:lnTo>
                  <a:lnTo>
                    <a:pt x="25324" y="55498"/>
                  </a:lnTo>
                  <a:lnTo>
                    <a:pt x="43498" y="55498"/>
                  </a:lnTo>
                  <a:lnTo>
                    <a:pt x="44043" y="57530"/>
                  </a:lnTo>
                  <a:lnTo>
                    <a:pt x="44111" y="57784"/>
                  </a:lnTo>
                  <a:lnTo>
                    <a:pt x="36156" y="57784"/>
                  </a:lnTo>
                  <a:lnTo>
                    <a:pt x="36072" y="58292"/>
                  </a:lnTo>
                  <a:close/>
                </a:path>
                <a:path w="130809" h="79375">
                  <a:moveTo>
                    <a:pt x="48269" y="57784"/>
                  </a:moveTo>
                  <a:lnTo>
                    <a:pt x="45870" y="57784"/>
                  </a:lnTo>
                  <a:lnTo>
                    <a:pt x="43302" y="54736"/>
                  </a:lnTo>
                  <a:lnTo>
                    <a:pt x="55184" y="54736"/>
                  </a:lnTo>
                  <a:lnTo>
                    <a:pt x="56788" y="55625"/>
                  </a:lnTo>
                  <a:lnTo>
                    <a:pt x="49872" y="55625"/>
                  </a:lnTo>
                  <a:lnTo>
                    <a:pt x="48269" y="57784"/>
                  </a:lnTo>
                  <a:close/>
                </a:path>
                <a:path w="130809" h="79375">
                  <a:moveTo>
                    <a:pt x="53170" y="60070"/>
                  </a:moveTo>
                  <a:lnTo>
                    <a:pt x="52528" y="60070"/>
                  </a:lnTo>
                  <a:lnTo>
                    <a:pt x="49872" y="55625"/>
                  </a:lnTo>
                  <a:lnTo>
                    <a:pt x="56788" y="55625"/>
                  </a:lnTo>
                  <a:lnTo>
                    <a:pt x="59309" y="56895"/>
                  </a:lnTo>
                  <a:lnTo>
                    <a:pt x="53170" y="60070"/>
                  </a:lnTo>
                  <a:close/>
                </a:path>
                <a:path w="130809" h="79375">
                  <a:moveTo>
                    <a:pt x="14423" y="57784"/>
                  </a:moveTo>
                  <a:lnTo>
                    <a:pt x="14126" y="57784"/>
                  </a:lnTo>
                  <a:lnTo>
                    <a:pt x="14334" y="57530"/>
                  </a:lnTo>
                  <a:lnTo>
                    <a:pt x="14423" y="57784"/>
                  </a:lnTo>
                  <a:close/>
                </a:path>
                <a:path w="130809" h="79375">
                  <a:moveTo>
                    <a:pt x="12177" y="61975"/>
                  </a:moveTo>
                  <a:lnTo>
                    <a:pt x="8003" y="61975"/>
                  </a:lnTo>
                  <a:lnTo>
                    <a:pt x="10691" y="57784"/>
                  </a:lnTo>
                  <a:lnTo>
                    <a:pt x="10484" y="57784"/>
                  </a:lnTo>
                  <a:lnTo>
                    <a:pt x="11861" y="59181"/>
                  </a:lnTo>
                  <a:lnTo>
                    <a:pt x="11527" y="60705"/>
                  </a:lnTo>
                  <a:lnTo>
                    <a:pt x="12528" y="60705"/>
                  </a:lnTo>
                  <a:lnTo>
                    <a:pt x="12177" y="61975"/>
                  </a:lnTo>
                  <a:close/>
                </a:path>
                <a:path w="130809" h="79375">
                  <a:moveTo>
                    <a:pt x="12411" y="59689"/>
                  </a:moveTo>
                  <a:lnTo>
                    <a:pt x="12238" y="59562"/>
                  </a:lnTo>
                  <a:lnTo>
                    <a:pt x="11861" y="59181"/>
                  </a:lnTo>
                  <a:lnTo>
                    <a:pt x="11970" y="58673"/>
                  </a:lnTo>
                  <a:lnTo>
                    <a:pt x="12053" y="58292"/>
                  </a:lnTo>
                  <a:lnTo>
                    <a:pt x="12193" y="57784"/>
                  </a:lnTo>
                  <a:lnTo>
                    <a:pt x="14126" y="57784"/>
                  </a:lnTo>
                  <a:lnTo>
                    <a:pt x="12525" y="59562"/>
                  </a:lnTo>
                  <a:close/>
                </a:path>
                <a:path w="130809" h="79375">
                  <a:moveTo>
                    <a:pt x="34853" y="61975"/>
                  </a:moveTo>
                  <a:lnTo>
                    <a:pt x="14533" y="61975"/>
                  </a:lnTo>
                  <a:lnTo>
                    <a:pt x="15648" y="61086"/>
                  </a:lnTo>
                  <a:lnTo>
                    <a:pt x="14420" y="57784"/>
                  </a:lnTo>
                  <a:lnTo>
                    <a:pt x="14034" y="57784"/>
                  </a:lnTo>
                  <a:lnTo>
                    <a:pt x="15768" y="58292"/>
                  </a:lnTo>
                  <a:lnTo>
                    <a:pt x="36051" y="58292"/>
                  </a:lnTo>
                  <a:lnTo>
                    <a:pt x="35984" y="58673"/>
                  </a:lnTo>
                  <a:lnTo>
                    <a:pt x="35895" y="59181"/>
                  </a:lnTo>
                  <a:lnTo>
                    <a:pt x="35806" y="59689"/>
                  </a:lnTo>
                  <a:lnTo>
                    <a:pt x="35739" y="60070"/>
                  </a:lnTo>
                  <a:lnTo>
                    <a:pt x="35470" y="60705"/>
                  </a:lnTo>
                  <a:lnTo>
                    <a:pt x="34853" y="61975"/>
                  </a:lnTo>
                  <a:close/>
                </a:path>
                <a:path w="130809" h="79375">
                  <a:moveTo>
                    <a:pt x="19252" y="58292"/>
                  </a:moveTo>
                  <a:lnTo>
                    <a:pt x="15768" y="58292"/>
                  </a:lnTo>
                  <a:lnTo>
                    <a:pt x="18097" y="57784"/>
                  </a:lnTo>
                  <a:lnTo>
                    <a:pt x="19252" y="58292"/>
                  </a:lnTo>
                  <a:close/>
                </a:path>
                <a:path w="130809" h="79375">
                  <a:moveTo>
                    <a:pt x="41988" y="59689"/>
                  </a:moveTo>
                  <a:lnTo>
                    <a:pt x="35717" y="57784"/>
                  </a:lnTo>
                  <a:lnTo>
                    <a:pt x="44111" y="57784"/>
                  </a:lnTo>
                  <a:lnTo>
                    <a:pt x="44263" y="58292"/>
                  </a:lnTo>
                  <a:lnTo>
                    <a:pt x="44377" y="58673"/>
                  </a:lnTo>
                  <a:lnTo>
                    <a:pt x="41988" y="59689"/>
                  </a:lnTo>
                  <a:close/>
                </a:path>
                <a:path w="130809" h="79375">
                  <a:moveTo>
                    <a:pt x="50290" y="58292"/>
                  </a:moveTo>
                  <a:lnTo>
                    <a:pt x="47892" y="58292"/>
                  </a:lnTo>
                  <a:lnTo>
                    <a:pt x="48269" y="57784"/>
                  </a:lnTo>
                  <a:lnTo>
                    <a:pt x="45870" y="57784"/>
                  </a:lnTo>
                  <a:lnTo>
                    <a:pt x="50290" y="58292"/>
                  </a:lnTo>
                  <a:close/>
                </a:path>
                <a:path w="130809" h="79375">
                  <a:moveTo>
                    <a:pt x="11527" y="60705"/>
                  </a:moveTo>
                  <a:lnTo>
                    <a:pt x="11666" y="60070"/>
                  </a:lnTo>
                  <a:lnTo>
                    <a:pt x="11750" y="59689"/>
                  </a:lnTo>
                  <a:lnTo>
                    <a:pt x="11861" y="59181"/>
                  </a:lnTo>
                  <a:lnTo>
                    <a:pt x="12244" y="59562"/>
                  </a:lnTo>
                  <a:lnTo>
                    <a:pt x="12099" y="60070"/>
                  </a:lnTo>
                  <a:lnTo>
                    <a:pt x="11527" y="60705"/>
                  </a:lnTo>
                  <a:close/>
                </a:path>
                <a:path w="130809" h="79375">
                  <a:moveTo>
                    <a:pt x="12528" y="60705"/>
                  </a:moveTo>
                  <a:lnTo>
                    <a:pt x="11527" y="60705"/>
                  </a:lnTo>
                  <a:lnTo>
                    <a:pt x="12411" y="59689"/>
                  </a:lnTo>
                  <a:lnTo>
                    <a:pt x="12721" y="60070"/>
                  </a:lnTo>
                  <a:lnTo>
                    <a:pt x="12528" y="60705"/>
                  </a:lnTo>
                  <a:close/>
                </a:path>
                <a:path w="130809" h="79375">
                  <a:moveTo>
                    <a:pt x="15956" y="69341"/>
                  </a:moveTo>
                  <a:lnTo>
                    <a:pt x="9138" y="69341"/>
                  </a:lnTo>
                  <a:lnTo>
                    <a:pt x="12662" y="68579"/>
                  </a:lnTo>
                  <a:lnTo>
                    <a:pt x="7704" y="67309"/>
                  </a:lnTo>
                  <a:lnTo>
                    <a:pt x="5494" y="61467"/>
                  </a:lnTo>
                  <a:lnTo>
                    <a:pt x="8003" y="61975"/>
                  </a:lnTo>
                  <a:lnTo>
                    <a:pt x="34854" y="61975"/>
                  </a:lnTo>
                  <a:lnTo>
                    <a:pt x="34104" y="63499"/>
                  </a:lnTo>
                  <a:lnTo>
                    <a:pt x="31655" y="64134"/>
                  </a:lnTo>
                  <a:lnTo>
                    <a:pt x="33059" y="66928"/>
                  </a:lnTo>
                  <a:lnTo>
                    <a:pt x="27355" y="66928"/>
                  </a:lnTo>
                  <a:lnTo>
                    <a:pt x="23976" y="67690"/>
                  </a:lnTo>
                  <a:lnTo>
                    <a:pt x="23492" y="67690"/>
                  </a:lnTo>
                  <a:lnTo>
                    <a:pt x="23095" y="68325"/>
                  </a:lnTo>
                  <a:lnTo>
                    <a:pt x="17248" y="68325"/>
                  </a:lnTo>
                  <a:lnTo>
                    <a:pt x="15956" y="69341"/>
                  </a:lnTo>
                  <a:close/>
                </a:path>
                <a:path w="130809" h="79375">
                  <a:moveTo>
                    <a:pt x="6908" y="68325"/>
                  </a:moveTo>
                  <a:lnTo>
                    <a:pt x="5315" y="68325"/>
                  </a:lnTo>
                  <a:lnTo>
                    <a:pt x="3822" y="65277"/>
                  </a:lnTo>
                  <a:lnTo>
                    <a:pt x="5614" y="64134"/>
                  </a:lnTo>
                  <a:lnTo>
                    <a:pt x="5934" y="66674"/>
                  </a:lnTo>
                  <a:lnTo>
                    <a:pt x="6060" y="67309"/>
                  </a:lnTo>
                  <a:lnTo>
                    <a:pt x="6136" y="67690"/>
                  </a:lnTo>
                  <a:lnTo>
                    <a:pt x="6211" y="68071"/>
                  </a:lnTo>
                  <a:lnTo>
                    <a:pt x="6908" y="68325"/>
                  </a:lnTo>
                  <a:close/>
                </a:path>
                <a:path w="130809" h="79375">
                  <a:moveTo>
                    <a:pt x="1373" y="71373"/>
                  </a:moveTo>
                  <a:lnTo>
                    <a:pt x="0" y="69595"/>
                  </a:lnTo>
                  <a:lnTo>
                    <a:pt x="2508" y="66674"/>
                  </a:lnTo>
                  <a:lnTo>
                    <a:pt x="5315" y="68325"/>
                  </a:lnTo>
                  <a:lnTo>
                    <a:pt x="6908" y="68325"/>
                  </a:lnTo>
                  <a:lnTo>
                    <a:pt x="9138" y="69341"/>
                  </a:lnTo>
                  <a:lnTo>
                    <a:pt x="15956" y="69341"/>
                  </a:lnTo>
                  <a:lnTo>
                    <a:pt x="14454" y="70484"/>
                  </a:lnTo>
                  <a:lnTo>
                    <a:pt x="14063" y="70992"/>
                  </a:lnTo>
                  <a:lnTo>
                    <a:pt x="2389" y="70992"/>
                  </a:lnTo>
                  <a:lnTo>
                    <a:pt x="1373" y="71373"/>
                  </a:lnTo>
                  <a:close/>
                </a:path>
                <a:path w="130809" h="79375">
                  <a:moveTo>
                    <a:pt x="29804" y="67690"/>
                  </a:moveTo>
                  <a:lnTo>
                    <a:pt x="27355" y="66928"/>
                  </a:lnTo>
                  <a:lnTo>
                    <a:pt x="33059" y="66928"/>
                  </a:lnTo>
                  <a:lnTo>
                    <a:pt x="33260" y="67309"/>
                  </a:lnTo>
                  <a:lnTo>
                    <a:pt x="29804" y="67690"/>
                  </a:lnTo>
                  <a:close/>
                </a:path>
                <a:path w="130809" h="79375">
                  <a:moveTo>
                    <a:pt x="19769" y="70738"/>
                  </a:moveTo>
                  <a:lnTo>
                    <a:pt x="17072" y="68325"/>
                  </a:lnTo>
                  <a:lnTo>
                    <a:pt x="23095" y="68325"/>
                  </a:lnTo>
                  <a:lnTo>
                    <a:pt x="21860" y="70484"/>
                  </a:lnTo>
                  <a:lnTo>
                    <a:pt x="19769" y="70738"/>
                  </a:lnTo>
                  <a:close/>
                </a:path>
                <a:path w="130809" h="79375">
                  <a:moveTo>
                    <a:pt x="7645" y="79247"/>
                  </a:moveTo>
                  <a:lnTo>
                    <a:pt x="4778" y="76326"/>
                  </a:lnTo>
                  <a:lnTo>
                    <a:pt x="7416" y="73024"/>
                  </a:lnTo>
                  <a:lnTo>
                    <a:pt x="3930" y="73024"/>
                  </a:lnTo>
                  <a:lnTo>
                    <a:pt x="2926" y="72643"/>
                  </a:lnTo>
                  <a:lnTo>
                    <a:pt x="2605" y="71373"/>
                  </a:lnTo>
                  <a:lnTo>
                    <a:pt x="2508" y="70992"/>
                  </a:lnTo>
                  <a:lnTo>
                    <a:pt x="14063" y="70992"/>
                  </a:lnTo>
                  <a:lnTo>
                    <a:pt x="12352" y="73024"/>
                  </a:lnTo>
                  <a:lnTo>
                    <a:pt x="10631" y="76326"/>
                  </a:lnTo>
                  <a:lnTo>
                    <a:pt x="7645" y="79247"/>
                  </a:lnTo>
                  <a:close/>
                </a:path>
              </a:pathLst>
            </a:custGeom>
            <a:solidFill>
              <a:srgbClr val="7320F4"/>
            </a:solidFill>
          </p:spPr>
          <p:txBody>
            <a:bodyPr wrap="square" lIns="0" tIns="0" rIns="0" bIns="0" rtlCol="0"/>
            <a:lstStyle/>
            <a:p>
              <a:endParaRPr/>
            </a:p>
          </p:txBody>
        </p:sp>
        <p:sp>
          <p:nvSpPr>
            <p:cNvPr id="345" name="object 345"/>
            <p:cNvSpPr/>
            <p:nvPr/>
          </p:nvSpPr>
          <p:spPr>
            <a:xfrm>
              <a:off x="14220716" y="2035635"/>
              <a:ext cx="132080" cy="65405"/>
            </a:xfrm>
            <a:custGeom>
              <a:avLst/>
              <a:gdLst/>
              <a:ahLst/>
              <a:cxnLst/>
              <a:rect l="l" t="t" r="r" b="b"/>
              <a:pathLst>
                <a:path w="132080" h="65405">
                  <a:moveTo>
                    <a:pt x="125278" y="2920"/>
                  </a:moveTo>
                  <a:lnTo>
                    <a:pt x="122979" y="2920"/>
                  </a:lnTo>
                  <a:lnTo>
                    <a:pt x="121605" y="0"/>
                  </a:lnTo>
                  <a:lnTo>
                    <a:pt x="123994" y="0"/>
                  </a:lnTo>
                  <a:lnTo>
                    <a:pt x="125189" y="1142"/>
                  </a:lnTo>
                  <a:lnTo>
                    <a:pt x="125278" y="2920"/>
                  </a:lnTo>
                  <a:close/>
                </a:path>
                <a:path w="132080" h="65405">
                  <a:moveTo>
                    <a:pt x="125308" y="3555"/>
                  </a:moveTo>
                  <a:lnTo>
                    <a:pt x="119515" y="3555"/>
                  </a:lnTo>
                  <a:lnTo>
                    <a:pt x="120112" y="2920"/>
                  </a:lnTo>
                  <a:lnTo>
                    <a:pt x="120172" y="2285"/>
                  </a:lnTo>
                  <a:lnTo>
                    <a:pt x="120769" y="1777"/>
                  </a:lnTo>
                  <a:lnTo>
                    <a:pt x="121904" y="1142"/>
                  </a:lnTo>
                  <a:lnTo>
                    <a:pt x="122979" y="2920"/>
                  </a:lnTo>
                  <a:lnTo>
                    <a:pt x="125278" y="2920"/>
                  </a:lnTo>
                  <a:lnTo>
                    <a:pt x="125308" y="3555"/>
                  </a:lnTo>
                  <a:close/>
                </a:path>
                <a:path w="132080" h="65405">
                  <a:moveTo>
                    <a:pt x="124293" y="8254"/>
                  </a:moveTo>
                  <a:lnTo>
                    <a:pt x="115632" y="8254"/>
                  </a:lnTo>
                  <a:lnTo>
                    <a:pt x="116946" y="5968"/>
                  </a:lnTo>
                  <a:lnTo>
                    <a:pt x="117902" y="5968"/>
                  </a:lnTo>
                  <a:lnTo>
                    <a:pt x="115692" y="5333"/>
                  </a:lnTo>
                  <a:lnTo>
                    <a:pt x="116170" y="3555"/>
                  </a:lnTo>
                  <a:lnTo>
                    <a:pt x="125308" y="3555"/>
                  </a:lnTo>
                  <a:lnTo>
                    <a:pt x="128235" y="1777"/>
                  </a:lnTo>
                  <a:lnTo>
                    <a:pt x="131699" y="3555"/>
                  </a:lnTo>
                  <a:lnTo>
                    <a:pt x="127757" y="7111"/>
                  </a:lnTo>
                  <a:lnTo>
                    <a:pt x="124054" y="7111"/>
                  </a:lnTo>
                  <a:lnTo>
                    <a:pt x="124187" y="7746"/>
                  </a:lnTo>
                  <a:lnTo>
                    <a:pt x="124293" y="8254"/>
                  </a:lnTo>
                  <a:close/>
                </a:path>
                <a:path w="132080" h="65405">
                  <a:moveTo>
                    <a:pt x="117006" y="11302"/>
                  </a:moveTo>
                  <a:lnTo>
                    <a:pt x="104284" y="11302"/>
                  </a:lnTo>
                  <a:lnTo>
                    <a:pt x="107569" y="8889"/>
                  </a:lnTo>
                  <a:lnTo>
                    <a:pt x="104642" y="7746"/>
                  </a:lnTo>
                  <a:lnTo>
                    <a:pt x="106852" y="4063"/>
                  </a:lnTo>
                  <a:lnTo>
                    <a:pt x="108764" y="4063"/>
                  </a:lnTo>
                  <a:lnTo>
                    <a:pt x="108047" y="7111"/>
                  </a:lnTo>
                  <a:lnTo>
                    <a:pt x="109660" y="9524"/>
                  </a:lnTo>
                  <a:lnTo>
                    <a:pt x="117424" y="9524"/>
                  </a:lnTo>
                  <a:lnTo>
                    <a:pt x="117006" y="11302"/>
                  </a:lnTo>
                  <a:close/>
                </a:path>
                <a:path w="132080" h="65405">
                  <a:moveTo>
                    <a:pt x="122561" y="11302"/>
                  </a:moveTo>
                  <a:lnTo>
                    <a:pt x="121147" y="10667"/>
                  </a:lnTo>
                  <a:lnTo>
                    <a:pt x="120775" y="10667"/>
                  </a:lnTo>
                  <a:lnTo>
                    <a:pt x="117424" y="9524"/>
                  </a:lnTo>
                  <a:lnTo>
                    <a:pt x="109660" y="9524"/>
                  </a:lnTo>
                  <a:lnTo>
                    <a:pt x="109740" y="8254"/>
                  </a:lnTo>
                  <a:lnTo>
                    <a:pt x="109852" y="6476"/>
                  </a:lnTo>
                  <a:lnTo>
                    <a:pt x="109958" y="4698"/>
                  </a:lnTo>
                  <a:lnTo>
                    <a:pt x="111272" y="6476"/>
                  </a:lnTo>
                  <a:lnTo>
                    <a:pt x="111511" y="6476"/>
                  </a:lnTo>
                  <a:lnTo>
                    <a:pt x="111033" y="8254"/>
                  </a:lnTo>
                  <a:lnTo>
                    <a:pt x="124293" y="8254"/>
                  </a:lnTo>
                  <a:lnTo>
                    <a:pt x="124419" y="8889"/>
                  </a:lnTo>
                  <a:lnTo>
                    <a:pt x="124544" y="9524"/>
                  </a:lnTo>
                  <a:lnTo>
                    <a:pt x="124645" y="10032"/>
                  </a:lnTo>
                  <a:lnTo>
                    <a:pt x="124771" y="10667"/>
                  </a:lnTo>
                  <a:lnTo>
                    <a:pt x="122561" y="11302"/>
                  </a:lnTo>
                  <a:close/>
                </a:path>
                <a:path w="132080" h="65405">
                  <a:moveTo>
                    <a:pt x="127100" y="7746"/>
                  </a:moveTo>
                  <a:lnTo>
                    <a:pt x="124054" y="7111"/>
                  </a:lnTo>
                  <a:lnTo>
                    <a:pt x="127757" y="7111"/>
                  </a:lnTo>
                  <a:lnTo>
                    <a:pt x="127100" y="7746"/>
                  </a:lnTo>
                  <a:close/>
                </a:path>
                <a:path w="132080" h="65405">
                  <a:moveTo>
                    <a:pt x="121691" y="13715"/>
                  </a:moveTo>
                  <a:lnTo>
                    <a:pt x="96639" y="13715"/>
                  </a:lnTo>
                  <a:lnTo>
                    <a:pt x="96579" y="13080"/>
                  </a:lnTo>
                  <a:lnTo>
                    <a:pt x="96460" y="11937"/>
                  </a:lnTo>
                  <a:lnTo>
                    <a:pt x="97117" y="11302"/>
                  </a:lnTo>
                  <a:lnTo>
                    <a:pt x="97834" y="10667"/>
                  </a:lnTo>
                  <a:lnTo>
                    <a:pt x="101835" y="8254"/>
                  </a:lnTo>
                  <a:lnTo>
                    <a:pt x="102134" y="8254"/>
                  </a:lnTo>
                  <a:lnTo>
                    <a:pt x="103926" y="7746"/>
                  </a:lnTo>
                  <a:lnTo>
                    <a:pt x="102910" y="10667"/>
                  </a:lnTo>
                  <a:lnTo>
                    <a:pt x="104284" y="11302"/>
                  </a:lnTo>
                  <a:lnTo>
                    <a:pt x="121240" y="11302"/>
                  </a:lnTo>
                  <a:lnTo>
                    <a:pt x="121359" y="11937"/>
                  </a:lnTo>
                  <a:lnTo>
                    <a:pt x="121454" y="12445"/>
                  </a:lnTo>
                  <a:lnTo>
                    <a:pt x="121573" y="13080"/>
                  </a:lnTo>
                  <a:lnTo>
                    <a:pt x="121691" y="13715"/>
                  </a:lnTo>
                  <a:close/>
                </a:path>
                <a:path w="132080" h="65405">
                  <a:moveTo>
                    <a:pt x="90942" y="19049"/>
                  </a:moveTo>
                  <a:lnTo>
                    <a:pt x="83618" y="19049"/>
                  </a:lnTo>
                  <a:lnTo>
                    <a:pt x="87441" y="10032"/>
                  </a:lnTo>
                  <a:lnTo>
                    <a:pt x="91898" y="14709"/>
                  </a:lnTo>
                  <a:lnTo>
                    <a:pt x="92023" y="14841"/>
                  </a:lnTo>
                  <a:lnTo>
                    <a:pt x="89110" y="14841"/>
                  </a:lnTo>
                  <a:lnTo>
                    <a:pt x="89233" y="15493"/>
                  </a:lnTo>
                  <a:lnTo>
                    <a:pt x="90942" y="19049"/>
                  </a:lnTo>
                  <a:close/>
                </a:path>
                <a:path w="132080" h="65405">
                  <a:moveTo>
                    <a:pt x="107689" y="23240"/>
                  </a:moveTo>
                  <a:lnTo>
                    <a:pt x="92936" y="23240"/>
                  </a:lnTo>
                  <a:lnTo>
                    <a:pt x="92817" y="17906"/>
                  </a:lnTo>
                  <a:lnTo>
                    <a:pt x="92697" y="12445"/>
                  </a:lnTo>
                  <a:lnTo>
                    <a:pt x="93653" y="11302"/>
                  </a:lnTo>
                  <a:lnTo>
                    <a:pt x="95146" y="10032"/>
                  </a:lnTo>
                  <a:lnTo>
                    <a:pt x="95146" y="13080"/>
                  </a:lnTo>
                  <a:lnTo>
                    <a:pt x="96639" y="13715"/>
                  </a:lnTo>
                  <a:lnTo>
                    <a:pt x="121691" y="13715"/>
                  </a:lnTo>
                  <a:lnTo>
                    <a:pt x="122368" y="17271"/>
                  </a:lnTo>
                  <a:lnTo>
                    <a:pt x="116887" y="17271"/>
                  </a:lnTo>
                  <a:lnTo>
                    <a:pt x="115155" y="19684"/>
                  </a:lnTo>
                  <a:lnTo>
                    <a:pt x="112527" y="20827"/>
                  </a:lnTo>
                  <a:lnTo>
                    <a:pt x="108883" y="20827"/>
                  </a:lnTo>
                  <a:lnTo>
                    <a:pt x="107689" y="23240"/>
                  </a:lnTo>
                  <a:close/>
                </a:path>
                <a:path w="132080" h="65405">
                  <a:moveTo>
                    <a:pt x="83463" y="13715"/>
                  </a:moveTo>
                  <a:lnTo>
                    <a:pt x="82543" y="13715"/>
                  </a:lnTo>
                  <a:lnTo>
                    <a:pt x="82961" y="13080"/>
                  </a:lnTo>
                  <a:lnTo>
                    <a:pt x="81528" y="10667"/>
                  </a:lnTo>
                  <a:lnTo>
                    <a:pt x="84036" y="11302"/>
                  </a:lnTo>
                  <a:lnTo>
                    <a:pt x="83463" y="13715"/>
                  </a:lnTo>
                  <a:close/>
                </a:path>
                <a:path w="132080" h="65405">
                  <a:moveTo>
                    <a:pt x="121240" y="11302"/>
                  </a:moveTo>
                  <a:lnTo>
                    <a:pt x="117006" y="11302"/>
                  </a:lnTo>
                  <a:lnTo>
                    <a:pt x="121128" y="10667"/>
                  </a:lnTo>
                  <a:lnTo>
                    <a:pt x="121240" y="11302"/>
                  </a:lnTo>
                  <a:close/>
                </a:path>
                <a:path w="132080" h="65405">
                  <a:moveTo>
                    <a:pt x="83123" y="17906"/>
                  </a:moveTo>
                  <a:lnTo>
                    <a:pt x="76630" y="17906"/>
                  </a:lnTo>
                  <a:lnTo>
                    <a:pt x="81050" y="17271"/>
                  </a:lnTo>
                  <a:lnTo>
                    <a:pt x="81110" y="16001"/>
                  </a:lnTo>
                  <a:lnTo>
                    <a:pt x="77407" y="16001"/>
                  </a:lnTo>
                  <a:lnTo>
                    <a:pt x="77325" y="15493"/>
                  </a:lnTo>
                  <a:lnTo>
                    <a:pt x="77119" y="14841"/>
                  </a:lnTo>
                  <a:lnTo>
                    <a:pt x="77037" y="13715"/>
                  </a:lnTo>
                  <a:lnTo>
                    <a:pt x="76934" y="13080"/>
                  </a:lnTo>
                  <a:lnTo>
                    <a:pt x="76832" y="12445"/>
                  </a:lnTo>
                  <a:lnTo>
                    <a:pt x="76750" y="11937"/>
                  </a:lnTo>
                  <a:lnTo>
                    <a:pt x="82245" y="13715"/>
                  </a:lnTo>
                  <a:lnTo>
                    <a:pt x="83463" y="13715"/>
                  </a:lnTo>
                  <a:lnTo>
                    <a:pt x="83320" y="14223"/>
                  </a:lnTo>
                  <a:lnTo>
                    <a:pt x="84771" y="14841"/>
                  </a:lnTo>
                  <a:lnTo>
                    <a:pt x="81879" y="14841"/>
                  </a:lnTo>
                  <a:lnTo>
                    <a:pt x="83123" y="17906"/>
                  </a:lnTo>
                  <a:close/>
                </a:path>
                <a:path w="132080" h="65405">
                  <a:moveTo>
                    <a:pt x="76421" y="16001"/>
                  </a:moveTo>
                  <a:lnTo>
                    <a:pt x="73047" y="16001"/>
                  </a:lnTo>
                  <a:lnTo>
                    <a:pt x="71733" y="13080"/>
                  </a:lnTo>
                  <a:lnTo>
                    <a:pt x="73345" y="13715"/>
                  </a:lnTo>
                  <a:lnTo>
                    <a:pt x="77219" y="14841"/>
                  </a:lnTo>
                  <a:lnTo>
                    <a:pt x="76726" y="15493"/>
                  </a:lnTo>
                  <a:lnTo>
                    <a:pt x="76421" y="16001"/>
                  </a:lnTo>
                  <a:close/>
                </a:path>
                <a:path w="132080" h="65405">
                  <a:moveTo>
                    <a:pt x="72051" y="15493"/>
                  </a:moveTo>
                  <a:lnTo>
                    <a:pt x="70837" y="15493"/>
                  </a:lnTo>
                  <a:lnTo>
                    <a:pt x="70060" y="14223"/>
                  </a:lnTo>
                  <a:lnTo>
                    <a:pt x="72051" y="15493"/>
                  </a:lnTo>
                  <a:close/>
                </a:path>
                <a:path w="132080" h="65405">
                  <a:moveTo>
                    <a:pt x="68507" y="26796"/>
                  </a:moveTo>
                  <a:lnTo>
                    <a:pt x="67014" y="24383"/>
                  </a:lnTo>
                  <a:lnTo>
                    <a:pt x="67790" y="19684"/>
                  </a:lnTo>
                  <a:lnTo>
                    <a:pt x="64924" y="17906"/>
                  </a:lnTo>
                  <a:lnTo>
                    <a:pt x="67193" y="17271"/>
                  </a:lnTo>
                  <a:lnTo>
                    <a:pt x="68156" y="14841"/>
                  </a:lnTo>
                  <a:lnTo>
                    <a:pt x="70837" y="15493"/>
                  </a:lnTo>
                  <a:lnTo>
                    <a:pt x="72051" y="15493"/>
                  </a:lnTo>
                  <a:lnTo>
                    <a:pt x="73047" y="16001"/>
                  </a:lnTo>
                  <a:lnTo>
                    <a:pt x="76421" y="16001"/>
                  </a:lnTo>
                  <a:lnTo>
                    <a:pt x="75734" y="17271"/>
                  </a:lnTo>
                  <a:lnTo>
                    <a:pt x="75973" y="17271"/>
                  </a:lnTo>
                  <a:lnTo>
                    <a:pt x="76630" y="17906"/>
                  </a:lnTo>
                  <a:lnTo>
                    <a:pt x="83123" y="17906"/>
                  </a:lnTo>
                  <a:lnTo>
                    <a:pt x="83618" y="19049"/>
                  </a:lnTo>
                  <a:lnTo>
                    <a:pt x="90942" y="19049"/>
                  </a:lnTo>
                  <a:lnTo>
                    <a:pt x="92936" y="23240"/>
                  </a:lnTo>
                  <a:lnTo>
                    <a:pt x="107689" y="23240"/>
                  </a:lnTo>
                  <a:lnTo>
                    <a:pt x="108501" y="25653"/>
                  </a:lnTo>
                  <a:lnTo>
                    <a:pt x="70239" y="25653"/>
                  </a:lnTo>
                  <a:lnTo>
                    <a:pt x="68507" y="26796"/>
                  </a:lnTo>
                  <a:close/>
                </a:path>
                <a:path w="132080" h="65405">
                  <a:moveTo>
                    <a:pt x="123158" y="21462"/>
                  </a:moveTo>
                  <a:lnTo>
                    <a:pt x="116887" y="17271"/>
                  </a:lnTo>
                  <a:lnTo>
                    <a:pt x="122368" y="17271"/>
                  </a:lnTo>
                  <a:lnTo>
                    <a:pt x="123038" y="20827"/>
                  </a:lnTo>
                  <a:lnTo>
                    <a:pt x="123158" y="21462"/>
                  </a:lnTo>
                  <a:close/>
                </a:path>
                <a:path w="132080" h="65405">
                  <a:moveTo>
                    <a:pt x="66453" y="26796"/>
                  </a:moveTo>
                  <a:lnTo>
                    <a:pt x="61639" y="26796"/>
                  </a:lnTo>
                  <a:lnTo>
                    <a:pt x="62236" y="26161"/>
                  </a:lnTo>
                  <a:lnTo>
                    <a:pt x="63251" y="26161"/>
                  </a:lnTo>
                  <a:lnTo>
                    <a:pt x="64625" y="24383"/>
                  </a:lnTo>
                  <a:lnTo>
                    <a:pt x="64267" y="22097"/>
                  </a:lnTo>
                  <a:lnTo>
                    <a:pt x="65640" y="21462"/>
                  </a:lnTo>
                  <a:lnTo>
                    <a:pt x="65640" y="24383"/>
                  </a:lnTo>
                  <a:lnTo>
                    <a:pt x="66453" y="26796"/>
                  </a:lnTo>
                  <a:close/>
                </a:path>
                <a:path w="132080" h="65405">
                  <a:moveTo>
                    <a:pt x="102373" y="28066"/>
                  </a:moveTo>
                  <a:lnTo>
                    <a:pt x="57577" y="28066"/>
                  </a:lnTo>
                  <a:lnTo>
                    <a:pt x="56947" y="24383"/>
                  </a:lnTo>
                  <a:lnTo>
                    <a:pt x="56860" y="23875"/>
                  </a:lnTo>
                  <a:lnTo>
                    <a:pt x="60444" y="23240"/>
                  </a:lnTo>
                  <a:lnTo>
                    <a:pt x="60504" y="23875"/>
                  </a:lnTo>
                  <a:lnTo>
                    <a:pt x="61639" y="26796"/>
                  </a:lnTo>
                  <a:lnTo>
                    <a:pt x="66453" y="26796"/>
                  </a:lnTo>
                  <a:lnTo>
                    <a:pt x="66656" y="27431"/>
                  </a:lnTo>
                  <a:lnTo>
                    <a:pt x="102791" y="27431"/>
                  </a:lnTo>
                  <a:lnTo>
                    <a:pt x="102373" y="28066"/>
                  </a:lnTo>
                  <a:close/>
                </a:path>
                <a:path w="132080" h="65405">
                  <a:moveTo>
                    <a:pt x="109719" y="29209"/>
                  </a:moveTo>
                  <a:lnTo>
                    <a:pt x="108166" y="29209"/>
                  </a:lnTo>
                  <a:lnTo>
                    <a:pt x="102791" y="27431"/>
                  </a:lnTo>
                  <a:lnTo>
                    <a:pt x="66656" y="27431"/>
                  </a:lnTo>
                  <a:lnTo>
                    <a:pt x="70060" y="26796"/>
                  </a:lnTo>
                  <a:lnTo>
                    <a:pt x="70160" y="26161"/>
                  </a:lnTo>
                  <a:lnTo>
                    <a:pt x="70239" y="25653"/>
                  </a:lnTo>
                  <a:lnTo>
                    <a:pt x="108501" y="25653"/>
                  </a:lnTo>
                  <a:lnTo>
                    <a:pt x="109719" y="29209"/>
                  </a:lnTo>
                  <a:close/>
                </a:path>
                <a:path w="132080" h="65405">
                  <a:moveTo>
                    <a:pt x="97455" y="30352"/>
                  </a:moveTo>
                  <a:lnTo>
                    <a:pt x="49514" y="30352"/>
                  </a:lnTo>
                  <a:lnTo>
                    <a:pt x="49872" y="29844"/>
                  </a:lnTo>
                  <a:lnTo>
                    <a:pt x="49920" y="29209"/>
                  </a:lnTo>
                  <a:lnTo>
                    <a:pt x="50007" y="28066"/>
                  </a:lnTo>
                  <a:lnTo>
                    <a:pt x="50051" y="27431"/>
                  </a:lnTo>
                  <a:lnTo>
                    <a:pt x="50290" y="26796"/>
                  </a:lnTo>
                  <a:lnTo>
                    <a:pt x="50529" y="26796"/>
                  </a:lnTo>
                  <a:lnTo>
                    <a:pt x="56741" y="27431"/>
                  </a:lnTo>
                  <a:lnTo>
                    <a:pt x="57577" y="28066"/>
                  </a:lnTo>
                  <a:lnTo>
                    <a:pt x="102373" y="28066"/>
                  </a:lnTo>
                  <a:lnTo>
                    <a:pt x="99088" y="29209"/>
                  </a:lnTo>
                  <a:lnTo>
                    <a:pt x="97455" y="30352"/>
                  </a:lnTo>
                  <a:close/>
                </a:path>
                <a:path w="132080" h="65405">
                  <a:moveTo>
                    <a:pt x="81279" y="36956"/>
                  </a:moveTo>
                  <a:lnTo>
                    <a:pt x="49753" y="36956"/>
                  </a:lnTo>
                  <a:lnTo>
                    <a:pt x="48200" y="30352"/>
                  </a:lnTo>
                  <a:lnTo>
                    <a:pt x="48080" y="29844"/>
                  </a:lnTo>
                  <a:lnTo>
                    <a:pt x="49514" y="30352"/>
                  </a:lnTo>
                  <a:lnTo>
                    <a:pt x="97455" y="30352"/>
                  </a:lnTo>
                  <a:lnTo>
                    <a:pt x="96639" y="30987"/>
                  </a:lnTo>
                  <a:lnTo>
                    <a:pt x="95192" y="33273"/>
                  </a:lnTo>
                  <a:lnTo>
                    <a:pt x="83859" y="36067"/>
                  </a:lnTo>
                  <a:lnTo>
                    <a:pt x="81279" y="36956"/>
                  </a:lnTo>
                  <a:close/>
                </a:path>
                <a:path w="132080" h="65405">
                  <a:moveTo>
                    <a:pt x="49090" y="36321"/>
                  </a:moveTo>
                  <a:lnTo>
                    <a:pt x="46587" y="36321"/>
                  </a:lnTo>
                  <a:lnTo>
                    <a:pt x="45333" y="34543"/>
                  </a:lnTo>
                  <a:lnTo>
                    <a:pt x="41683" y="33273"/>
                  </a:lnTo>
                  <a:lnTo>
                    <a:pt x="42053" y="33273"/>
                  </a:lnTo>
                  <a:lnTo>
                    <a:pt x="42167" y="30352"/>
                  </a:lnTo>
                  <a:lnTo>
                    <a:pt x="42466" y="30352"/>
                  </a:lnTo>
                  <a:lnTo>
                    <a:pt x="49090" y="36321"/>
                  </a:lnTo>
                  <a:close/>
                </a:path>
                <a:path w="132080" h="65405">
                  <a:moveTo>
                    <a:pt x="38112" y="37337"/>
                  </a:moveTo>
                  <a:lnTo>
                    <a:pt x="37869" y="36321"/>
                  </a:lnTo>
                  <a:lnTo>
                    <a:pt x="37747" y="35813"/>
                  </a:lnTo>
                  <a:lnTo>
                    <a:pt x="38464" y="35813"/>
                  </a:lnTo>
                  <a:lnTo>
                    <a:pt x="38200" y="36956"/>
                  </a:lnTo>
                  <a:lnTo>
                    <a:pt x="38112" y="37337"/>
                  </a:lnTo>
                  <a:close/>
                </a:path>
                <a:path w="132080" h="65405">
                  <a:moveTo>
                    <a:pt x="77683" y="38099"/>
                  </a:moveTo>
                  <a:lnTo>
                    <a:pt x="37927" y="38099"/>
                  </a:lnTo>
                  <a:lnTo>
                    <a:pt x="40555" y="36321"/>
                  </a:lnTo>
                  <a:lnTo>
                    <a:pt x="42645" y="35813"/>
                  </a:lnTo>
                  <a:lnTo>
                    <a:pt x="43840" y="35813"/>
                  </a:lnTo>
                  <a:lnTo>
                    <a:pt x="45273" y="36321"/>
                  </a:lnTo>
                  <a:lnTo>
                    <a:pt x="49090" y="36321"/>
                  </a:lnTo>
                  <a:lnTo>
                    <a:pt x="49753" y="36956"/>
                  </a:lnTo>
                  <a:lnTo>
                    <a:pt x="81279" y="36956"/>
                  </a:lnTo>
                  <a:lnTo>
                    <a:pt x="77683" y="38099"/>
                  </a:lnTo>
                  <a:close/>
                </a:path>
                <a:path w="132080" h="65405">
                  <a:moveTo>
                    <a:pt x="35681" y="39369"/>
                  </a:moveTo>
                  <a:lnTo>
                    <a:pt x="31715" y="39369"/>
                  </a:lnTo>
                  <a:lnTo>
                    <a:pt x="30401" y="36321"/>
                  </a:lnTo>
                  <a:lnTo>
                    <a:pt x="32312" y="36321"/>
                  </a:lnTo>
                  <a:lnTo>
                    <a:pt x="32438" y="36956"/>
                  </a:lnTo>
                  <a:lnTo>
                    <a:pt x="32564" y="37591"/>
                  </a:lnTo>
                  <a:lnTo>
                    <a:pt x="32664" y="38099"/>
                  </a:lnTo>
                  <a:lnTo>
                    <a:pt x="32790" y="38734"/>
                  </a:lnTo>
                  <a:lnTo>
                    <a:pt x="35466" y="38734"/>
                  </a:lnTo>
                  <a:lnTo>
                    <a:pt x="35681" y="39369"/>
                  </a:lnTo>
                  <a:close/>
                </a:path>
                <a:path w="132080" h="65405">
                  <a:moveTo>
                    <a:pt x="35466" y="38734"/>
                  </a:moveTo>
                  <a:lnTo>
                    <a:pt x="32790" y="38734"/>
                  </a:lnTo>
                  <a:lnTo>
                    <a:pt x="34821" y="36956"/>
                  </a:lnTo>
                  <a:lnTo>
                    <a:pt x="35466" y="38734"/>
                  </a:lnTo>
                  <a:close/>
                </a:path>
                <a:path w="132080" h="65405">
                  <a:moveTo>
                    <a:pt x="72290" y="40004"/>
                  </a:moveTo>
                  <a:lnTo>
                    <a:pt x="35896" y="40004"/>
                  </a:lnTo>
                  <a:lnTo>
                    <a:pt x="35956" y="39369"/>
                  </a:lnTo>
                  <a:lnTo>
                    <a:pt x="36075" y="38099"/>
                  </a:lnTo>
                  <a:lnTo>
                    <a:pt x="38165" y="37591"/>
                  </a:lnTo>
                  <a:lnTo>
                    <a:pt x="37927" y="38099"/>
                  </a:lnTo>
                  <a:lnTo>
                    <a:pt x="77683" y="38099"/>
                  </a:lnTo>
                  <a:lnTo>
                    <a:pt x="72290" y="40004"/>
                  </a:lnTo>
                  <a:close/>
                </a:path>
                <a:path w="132080" h="65405">
                  <a:moveTo>
                    <a:pt x="45464" y="46481"/>
                  </a:moveTo>
                  <a:lnTo>
                    <a:pt x="24129" y="46481"/>
                  </a:lnTo>
                  <a:lnTo>
                    <a:pt x="25921" y="44703"/>
                  </a:lnTo>
                  <a:lnTo>
                    <a:pt x="26937" y="42290"/>
                  </a:lnTo>
                  <a:lnTo>
                    <a:pt x="28609" y="40004"/>
                  </a:lnTo>
                  <a:lnTo>
                    <a:pt x="29744" y="38734"/>
                  </a:lnTo>
                  <a:lnTo>
                    <a:pt x="31715" y="39369"/>
                  </a:lnTo>
                  <a:lnTo>
                    <a:pt x="35681" y="39369"/>
                  </a:lnTo>
                  <a:lnTo>
                    <a:pt x="35896" y="40004"/>
                  </a:lnTo>
                  <a:lnTo>
                    <a:pt x="72290" y="40004"/>
                  </a:lnTo>
                  <a:lnTo>
                    <a:pt x="70492" y="40512"/>
                  </a:lnTo>
                  <a:lnTo>
                    <a:pt x="58115" y="40512"/>
                  </a:lnTo>
                  <a:lnTo>
                    <a:pt x="56562" y="41147"/>
                  </a:lnTo>
                  <a:lnTo>
                    <a:pt x="54411" y="44703"/>
                  </a:lnTo>
                  <a:lnTo>
                    <a:pt x="48976" y="44703"/>
                  </a:lnTo>
                  <a:lnTo>
                    <a:pt x="45464" y="46481"/>
                  </a:lnTo>
                  <a:close/>
                </a:path>
                <a:path w="132080" h="65405">
                  <a:moveTo>
                    <a:pt x="20665" y="42290"/>
                  </a:moveTo>
                  <a:lnTo>
                    <a:pt x="20068" y="42290"/>
                  </a:lnTo>
                  <a:lnTo>
                    <a:pt x="20785" y="40004"/>
                  </a:lnTo>
                  <a:lnTo>
                    <a:pt x="20665" y="42290"/>
                  </a:lnTo>
                  <a:close/>
                </a:path>
                <a:path w="132080" h="65405">
                  <a:moveTo>
                    <a:pt x="58015" y="45338"/>
                  </a:moveTo>
                  <a:lnTo>
                    <a:pt x="58115" y="40512"/>
                  </a:lnTo>
                  <a:lnTo>
                    <a:pt x="67432" y="40512"/>
                  </a:lnTo>
                  <a:lnTo>
                    <a:pt x="65222" y="41147"/>
                  </a:lnTo>
                  <a:lnTo>
                    <a:pt x="64077" y="42798"/>
                  </a:lnTo>
                  <a:lnTo>
                    <a:pt x="58015" y="45338"/>
                  </a:lnTo>
                  <a:close/>
                </a:path>
                <a:path w="132080" h="65405">
                  <a:moveTo>
                    <a:pt x="68472" y="41274"/>
                  </a:moveTo>
                  <a:lnTo>
                    <a:pt x="67432" y="40512"/>
                  </a:lnTo>
                  <a:lnTo>
                    <a:pt x="70492" y="40512"/>
                  </a:lnTo>
                  <a:lnTo>
                    <a:pt x="68472" y="41274"/>
                  </a:lnTo>
                  <a:close/>
                </a:path>
                <a:path w="132080" h="65405">
                  <a:moveTo>
                    <a:pt x="22660" y="45338"/>
                  </a:moveTo>
                  <a:lnTo>
                    <a:pt x="17739" y="45338"/>
                  </a:lnTo>
                  <a:lnTo>
                    <a:pt x="17838" y="44703"/>
                  </a:lnTo>
                  <a:lnTo>
                    <a:pt x="17918" y="44195"/>
                  </a:lnTo>
                  <a:lnTo>
                    <a:pt x="18969" y="42798"/>
                  </a:lnTo>
                  <a:lnTo>
                    <a:pt x="18747" y="42798"/>
                  </a:lnTo>
                  <a:lnTo>
                    <a:pt x="17739" y="41782"/>
                  </a:lnTo>
                  <a:lnTo>
                    <a:pt x="20068" y="42290"/>
                  </a:lnTo>
                  <a:lnTo>
                    <a:pt x="24448" y="42290"/>
                  </a:lnTo>
                  <a:lnTo>
                    <a:pt x="25205" y="43560"/>
                  </a:lnTo>
                  <a:lnTo>
                    <a:pt x="22660" y="45338"/>
                  </a:lnTo>
                  <a:close/>
                </a:path>
                <a:path w="132080" h="65405">
                  <a:moveTo>
                    <a:pt x="24448" y="42290"/>
                  </a:moveTo>
                  <a:lnTo>
                    <a:pt x="20665" y="42290"/>
                  </a:lnTo>
                  <a:lnTo>
                    <a:pt x="24070" y="41782"/>
                  </a:lnTo>
                  <a:lnTo>
                    <a:pt x="24448" y="42290"/>
                  </a:lnTo>
                  <a:close/>
                </a:path>
                <a:path w="132080" h="65405">
                  <a:moveTo>
                    <a:pt x="14752" y="49529"/>
                  </a:moveTo>
                  <a:lnTo>
                    <a:pt x="13319" y="45973"/>
                  </a:lnTo>
                  <a:lnTo>
                    <a:pt x="14573" y="44195"/>
                  </a:lnTo>
                  <a:lnTo>
                    <a:pt x="16007" y="45338"/>
                  </a:lnTo>
                  <a:lnTo>
                    <a:pt x="22660" y="45338"/>
                  </a:lnTo>
                  <a:lnTo>
                    <a:pt x="20964" y="46481"/>
                  </a:lnTo>
                  <a:lnTo>
                    <a:pt x="45464" y="46481"/>
                  </a:lnTo>
                  <a:lnTo>
                    <a:pt x="43123" y="47751"/>
                  </a:lnTo>
                  <a:lnTo>
                    <a:pt x="16066" y="47751"/>
                  </a:lnTo>
                  <a:lnTo>
                    <a:pt x="14752" y="49529"/>
                  </a:lnTo>
                  <a:close/>
                </a:path>
                <a:path w="132080" h="65405">
                  <a:moveTo>
                    <a:pt x="48091" y="49656"/>
                  </a:moveTo>
                  <a:lnTo>
                    <a:pt x="47742" y="49656"/>
                  </a:lnTo>
                  <a:lnTo>
                    <a:pt x="47003" y="48132"/>
                  </a:lnTo>
                  <a:lnTo>
                    <a:pt x="47133" y="48132"/>
                  </a:lnTo>
                  <a:lnTo>
                    <a:pt x="48976" y="44703"/>
                  </a:lnTo>
                  <a:lnTo>
                    <a:pt x="54411" y="44703"/>
                  </a:lnTo>
                  <a:lnTo>
                    <a:pt x="53695" y="45973"/>
                  </a:lnTo>
                  <a:lnTo>
                    <a:pt x="50888" y="45973"/>
                  </a:lnTo>
                  <a:lnTo>
                    <a:pt x="50529" y="47116"/>
                  </a:lnTo>
                  <a:lnTo>
                    <a:pt x="51533" y="48132"/>
                  </a:lnTo>
                  <a:lnTo>
                    <a:pt x="48091" y="49656"/>
                  </a:lnTo>
                  <a:close/>
                </a:path>
                <a:path w="132080" h="65405">
                  <a:moveTo>
                    <a:pt x="1433" y="57911"/>
                  </a:moveTo>
                  <a:lnTo>
                    <a:pt x="716" y="57911"/>
                  </a:lnTo>
                  <a:lnTo>
                    <a:pt x="830" y="57276"/>
                  </a:lnTo>
                  <a:lnTo>
                    <a:pt x="943" y="56641"/>
                  </a:lnTo>
                  <a:lnTo>
                    <a:pt x="1033" y="56133"/>
                  </a:lnTo>
                  <a:lnTo>
                    <a:pt x="1147" y="55498"/>
                  </a:lnTo>
                  <a:lnTo>
                    <a:pt x="1254" y="50164"/>
                  </a:lnTo>
                  <a:lnTo>
                    <a:pt x="0" y="47116"/>
                  </a:lnTo>
                  <a:lnTo>
                    <a:pt x="2150" y="45973"/>
                  </a:lnTo>
                  <a:lnTo>
                    <a:pt x="1373" y="48894"/>
                  </a:lnTo>
                  <a:lnTo>
                    <a:pt x="2628" y="48894"/>
                  </a:lnTo>
                  <a:lnTo>
                    <a:pt x="3583" y="49529"/>
                  </a:lnTo>
                  <a:lnTo>
                    <a:pt x="6116" y="49529"/>
                  </a:lnTo>
                  <a:lnTo>
                    <a:pt x="4539" y="51942"/>
                  </a:lnTo>
                  <a:lnTo>
                    <a:pt x="12363" y="51942"/>
                  </a:lnTo>
                  <a:lnTo>
                    <a:pt x="17201" y="53720"/>
                  </a:lnTo>
                  <a:lnTo>
                    <a:pt x="21064" y="53720"/>
                  </a:lnTo>
                  <a:lnTo>
                    <a:pt x="20904" y="54228"/>
                  </a:lnTo>
                  <a:lnTo>
                    <a:pt x="22218" y="56133"/>
                  </a:lnTo>
                  <a:lnTo>
                    <a:pt x="22188" y="56641"/>
                  </a:lnTo>
                  <a:lnTo>
                    <a:pt x="19889" y="56641"/>
                  </a:lnTo>
                  <a:lnTo>
                    <a:pt x="20387" y="57276"/>
                  </a:lnTo>
                  <a:lnTo>
                    <a:pt x="1075" y="57276"/>
                  </a:lnTo>
                  <a:lnTo>
                    <a:pt x="1433" y="57911"/>
                  </a:lnTo>
                  <a:close/>
                </a:path>
                <a:path w="132080" h="65405">
                  <a:moveTo>
                    <a:pt x="53336" y="46481"/>
                  </a:moveTo>
                  <a:lnTo>
                    <a:pt x="50888" y="45973"/>
                  </a:lnTo>
                  <a:lnTo>
                    <a:pt x="53695" y="45973"/>
                  </a:lnTo>
                  <a:lnTo>
                    <a:pt x="53336" y="46481"/>
                  </a:lnTo>
                  <a:close/>
                </a:path>
                <a:path w="132080" h="65405">
                  <a:moveTo>
                    <a:pt x="6116" y="49529"/>
                  </a:moveTo>
                  <a:lnTo>
                    <a:pt x="3583" y="49529"/>
                  </a:lnTo>
                  <a:lnTo>
                    <a:pt x="5614" y="47751"/>
                  </a:lnTo>
                  <a:lnTo>
                    <a:pt x="5793" y="48132"/>
                  </a:lnTo>
                  <a:lnTo>
                    <a:pt x="6510" y="48894"/>
                  </a:lnTo>
                  <a:lnTo>
                    <a:pt x="6116" y="49529"/>
                  </a:lnTo>
                  <a:close/>
                </a:path>
                <a:path w="132080" h="65405">
                  <a:moveTo>
                    <a:pt x="35612" y="48132"/>
                  </a:moveTo>
                  <a:lnTo>
                    <a:pt x="18052" y="48132"/>
                  </a:lnTo>
                  <a:lnTo>
                    <a:pt x="19172" y="47751"/>
                  </a:lnTo>
                  <a:lnTo>
                    <a:pt x="36195" y="47751"/>
                  </a:lnTo>
                  <a:lnTo>
                    <a:pt x="35612" y="48132"/>
                  </a:lnTo>
                  <a:close/>
                </a:path>
                <a:path w="132080" h="65405">
                  <a:moveTo>
                    <a:pt x="40913" y="52450"/>
                  </a:moveTo>
                  <a:lnTo>
                    <a:pt x="37628" y="52450"/>
                  </a:lnTo>
                  <a:lnTo>
                    <a:pt x="38345" y="51307"/>
                  </a:lnTo>
                  <a:lnTo>
                    <a:pt x="36195" y="47751"/>
                  </a:lnTo>
                  <a:lnTo>
                    <a:pt x="43123" y="47751"/>
                  </a:lnTo>
                  <a:lnTo>
                    <a:pt x="47512" y="49656"/>
                  </a:lnTo>
                  <a:lnTo>
                    <a:pt x="48102" y="49656"/>
                  </a:lnTo>
                  <a:lnTo>
                    <a:pt x="46910" y="50164"/>
                  </a:lnTo>
                  <a:lnTo>
                    <a:pt x="39838" y="50164"/>
                  </a:lnTo>
                  <a:lnTo>
                    <a:pt x="40913" y="52450"/>
                  </a:lnTo>
                  <a:close/>
                </a:path>
                <a:path w="132080" h="65405">
                  <a:moveTo>
                    <a:pt x="21064" y="53720"/>
                  </a:moveTo>
                  <a:lnTo>
                    <a:pt x="17201" y="53720"/>
                  </a:lnTo>
                  <a:lnTo>
                    <a:pt x="18216" y="51307"/>
                  </a:lnTo>
                  <a:lnTo>
                    <a:pt x="17657" y="48132"/>
                  </a:lnTo>
                  <a:lnTo>
                    <a:pt x="35430" y="48132"/>
                  </a:lnTo>
                  <a:lnTo>
                    <a:pt x="35358" y="48894"/>
                  </a:lnTo>
                  <a:lnTo>
                    <a:pt x="35299" y="49529"/>
                  </a:lnTo>
                  <a:lnTo>
                    <a:pt x="31834" y="49529"/>
                  </a:lnTo>
                  <a:lnTo>
                    <a:pt x="31715" y="50164"/>
                  </a:lnTo>
                  <a:lnTo>
                    <a:pt x="30819" y="50672"/>
                  </a:lnTo>
                  <a:lnTo>
                    <a:pt x="30700" y="51942"/>
                  </a:lnTo>
                  <a:lnTo>
                    <a:pt x="30640" y="52450"/>
                  </a:lnTo>
                  <a:lnTo>
                    <a:pt x="21382" y="52450"/>
                  </a:lnTo>
                  <a:lnTo>
                    <a:pt x="21064" y="53720"/>
                  </a:lnTo>
                  <a:close/>
                </a:path>
                <a:path w="132080" h="65405">
                  <a:moveTo>
                    <a:pt x="12363" y="51942"/>
                  </a:moveTo>
                  <a:lnTo>
                    <a:pt x="9556" y="51942"/>
                  </a:lnTo>
                  <a:lnTo>
                    <a:pt x="8869" y="49656"/>
                  </a:lnTo>
                  <a:lnTo>
                    <a:pt x="12065" y="48894"/>
                  </a:lnTo>
                  <a:lnTo>
                    <a:pt x="12184" y="50164"/>
                  </a:lnTo>
                  <a:lnTo>
                    <a:pt x="12303" y="51307"/>
                  </a:lnTo>
                  <a:lnTo>
                    <a:pt x="12363" y="51942"/>
                  </a:lnTo>
                  <a:close/>
                </a:path>
                <a:path w="132080" h="65405">
                  <a:moveTo>
                    <a:pt x="34224" y="50672"/>
                  </a:moveTo>
                  <a:lnTo>
                    <a:pt x="33387" y="50672"/>
                  </a:lnTo>
                  <a:lnTo>
                    <a:pt x="31834" y="49529"/>
                  </a:lnTo>
                  <a:lnTo>
                    <a:pt x="35299" y="49529"/>
                  </a:lnTo>
                  <a:lnTo>
                    <a:pt x="35299" y="50164"/>
                  </a:lnTo>
                  <a:lnTo>
                    <a:pt x="34224" y="50672"/>
                  </a:lnTo>
                  <a:close/>
                </a:path>
                <a:path w="132080" h="65405">
                  <a:moveTo>
                    <a:pt x="44625" y="51053"/>
                  </a:moveTo>
                  <a:lnTo>
                    <a:pt x="41032" y="50164"/>
                  </a:lnTo>
                  <a:lnTo>
                    <a:pt x="46910" y="50164"/>
                  </a:lnTo>
                  <a:lnTo>
                    <a:pt x="44625" y="51053"/>
                  </a:lnTo>
                  <a:close/>
                </a:path>
                <a:path w="132080" h="65405">
                  <a:moveTo>
                    <a:pt x="22517" y="54863"/>
                  </a:moveTo>
                  <a:lnTo>
                    <a:pt x="23532" y="52450"/>
                  </a:lnTo>
                  <a:lnTo>
                    <a:pt x="30640" y="52450"/>
                  </a:lnTo>
                  <a:lnTo>
                    <a:pt x="30520" y="53720"/>
                  </a:lnTo>
                  <a:lnTo>
                    <a:pt x="30461" y="54228"/>
                  </a:lnTo>
                  <a:lnTo>
                    <a:pt x="25085" y="54228"/>
                  </a:lnTo>
                  <a:lnTo>
                    <a:pt x="22517" y="54863"/>
                  </a:lnTo>
                  <a:close/>
                </a:path>
                <a:path w="132080" h="65405">
                  <a:moveTo>
                    <a:pt x="26041" y="59054"/>
                  </a:moveTo>
                  <a:lnTo>
                    <a:pt x="23592" y="58419"/>
                  </a:lnTo>
                  <a:lnTo>
                    <a:pt x="23174" y="56641"/>
                  </a:lnTo>
                  <a:lnTo>
                    <a:pt x="25085" y="54228"/>
                  </a:lnTo>
                  <a:lnTo>
                    <a:pt x="30461" y="54228"/>
                  </a:lnTo>
                  <a:lnTo>
                    <a:pt x="30341" y="55498"/>
                  </a:lnTo>
                  <a:lnTo>
                    <a:pt x="30222" y="56641"/>
                  </a:lnTo>
                  <a:lnTo>
                    <a:pt x="24309" y="56641"/>
                  </a:lnTo>
                  <a:lnTo>
                    <a:pt x="26041" y="59054"/>
                  </a:lnTo>
                  <a:close/>
                </a:path>
                <a:path w="132080" h="65405">
                  <a:moveTo>
                    <a:pt x="22159" y="57276"/>
                  </a:moveTo>
                  <a:lnTo>
                    <a:pt x="19889" y="56641"/>
                  </a:lnTo>
                  <a:lnTo>
                    <a:pt x="22188" y="56641"/>
                  </a:lnTo>
                  <a:lnTo>
                    <a:pt x="22159" y="57276"/>
                  </a:lnTo>
                  <a:close/>
                </a:path>
                <a:path w="132080" h="65405">
                  <a:moveTo>
                    <a:pt x="28370" y="59689"/>
                  </a:moveTo>
                  <a:lnTo>
                    <a:pt x="27474" y="59054"/>
                  </a:lnTo>
                  <a:lnTo>
                    <a:pt x="28490" y="57276"/>
                  </a:lnTo>
                  <a:lnTo>
                    <a:pt x="27653" y="57276"/>
                  </a:lnTo>
                  <a:lnTo>
                    <a:pt x="24309" y="56641"/>
                  </a:lnTo>
                  <a:lnTo>
                    <a:pt x="30222" y="56641"/>
                  </a:lnTo>
                  <a:lnTo>
                    <a:pt x="30102" y="57911"/>
                  </a:lnTo>
                  <a:lnTo>
                    <a:pt x="30043" y="58419"/>
                  </a:lnTo>
                  <a:lnTo>
                    <a:pt x="28370" y="59689"/>
                  </a:lnTo>
                  <a:close/>
                </a:path>
                <a:path w="132080" h="65405">
                  <a:moveTo>
                    <a:pt x="11109" y="63880"/>
                  </a:moveTo>
                  <a:lnTo>
                    <a:pt x="9198" y="63245"/>
                  </a:lnTo>
                  <a:lnTo>
                    <a:pt x="8361" y="62610"/>
                  </a:lnTo>
                  <a:lnTo>
                    <a:pt x="9675" y="62102"/>
                  </a:lnTo>
                  <a:lnTo>
                    <a:pt x="7346" y="61467"/>
                  </a:lnTo>
                  <a:lnTo>
                    <a:pt x="7346" y="60197"/>
                  </a:lnTo>
                  <a:lnTo>
                    <a:pt x="6032" y="59689"/>
                  </a:lnTo>
                  <a:lnTo>
                    <a:pt x="4300" y="58419"/>
                  </a:lnTo>
                  <a:lnTo>
                    <a:pt x="2209" y="57911"/>
                  </a:lnTo>
                  <a:lnTo>
                    <a:pt x="1075" y="57276"/>
                  </a:lnTo>
                  <a:lnTo>
                    <a:pt x="20387" y="57276"/>
                  </a:lnTo>
                  <a:lnTo>
                    <a:pt x="20884" y="57911"/>
                  </a:lnTo>
                  <a:lnTo>
                    <a:pt x="13677" y="57911"/>
                  </a:lnTo>
                  <a:lnTo>
                    <a:pt x="13596" y="58419"/>
                  </a:lnTo>
                  <a:lnTo>
                    <a:pt x="13495" y="59054"/>
                  </a:lnTo>
                  <a:lnTo>
                    <a:pt x="13393" y="59689"/>
                  </a:lnTo>
                  <a:lnTo>
                    <a:pt x="13312" y="60197"/>
                  </a:lnTo>
                  <a:lnTo>
                    <a:pt x="13211" y="60832"/>
                  </a:lnTo>
                  <a:lnTo>
                    <a:pt x="13110" y="61467"/>
                  </a:lnTo>
                  <a:lnTo>
                    <a:pt x="9556" y="61467"/>
                  </a:lnTo>
                  <a:lnTo>
                    <a:pt x="11109" y="63880"/>
                  </a:lnTo>
                  <a:close/>
                </a:path>
                <a:path w="132080" h="65405">
                  <a:moveTo>
                    <a:pt x="17082" y="63880"/>
                  </a:moveTo>
                  <a:lnTo>
                    <a:pt x="16604" y="63880"/>
                  </a:lnTo>
                  <a:lnTo>
                    <a:pt x="13677" y="57911"/>
                  </a:lnTo>
                  <a:lnTo>
                    <a:pt x="20884" y="57911"/>
                  </a:lnTo>
                  <a:lnTo>
                    <a:pt x="21382" y="58419"/>
                  </a:lnTo>
                  <a:lnTo>
                    <a:pt x="16962" y="58419"/>
                  </a:lnTo>
                  <a:lnTo>
                    <a:pt x="15529" y="59689"/>
                  </a:lnTo>
                  <a:lnTo>
                    <a:pt x="18455" y="60197"/>
                  </a:lnTo>
                  <a:lnTo>
                    <a:pt x="18455" y="60832"/>
                  </a:lnTo>
                  <a:lnTo>
                    <a:pt x="17082" y="63880"/>
                  </a:lnTo>
                  <a:close/>
                </a:path>
                <a:path w="132080" h="65405">
                  <a:moveTo>
                    <a:pt x="20426" y="59054"/>
                  </a:moveTo>
                  <a:lnTo>
                    <a:pt x="17261" y="58419"/>
                  </a:lnTo>
                  <a:lnTo>
                    <a:pt x="21382" y="58419"/>
                  </a:lnTo>
                  <a:lnTo>
                    <a:pt x="20426" y="59054"/>
                  </a:lnTo>
                  <a:close/>
                </a:path>
                <a:path w="132080" h="65405">
                  <a:moveTo>
                    <a:pt x="7764" y="64388"/>
                  </a:moveTo>
                  <a:lnTo>
                    <a:pt x="4360" y="63245"/>
                  </a:lnTo>
                  <a:lnTo>
                    <a:pt x="5136" y="61467"/>
                  </a:lnTo>
                  <a:lnTo>
                    <a:pt x="7346" y="61467"/>
                  </a:lnTo>
                  <a:lnTo>
                    <a:pt x="7346" y="62102"/>
                  </a:lnTo>
                  <a:lnTo>
                    <a:pt x="8122" y="62610"/>
                  </a:lnTo>
                  <a:lnTo>
                    <a:pt x="7867" y="63880"/>
                  </a:lnTo>
                  <a:lnTo>
                    <a:pt x="7764" y="64388"/>
                  </a:lnTo>
                  <a:close/>
                </a:path>
                <a:path w="132080" h="65405">
                  <a:moveTo>
                    <a:pt x="12542" y="65023"/>
                  </a:moveTo>
                  <a:lnTo>
                    <a:pt x="11049" y="61467"/>
                  </a:lnTo>
                  <a:lnTo>
                    <a:pt x="13110" y="61467"/>
                  </a:lnTo>
                  <a:lnTo>
                    <a:pt x="13008" y="62102"/>
                  </a:lnTo>
                  <a:lnTo>
                    <a:pt x="12927" y="62610"/>
                  </a:lnTo>
                  <a:lnTo>
                    <a:pt x="12826" y="63245"/>
                  </a:lnTo>
                  <a:lnTo>
                    <a:pt x="12725" y="63880"/>
                  </a:lnTo>
                  <a:lnTo>
                    <a:pt x="12644" y="64388"/>
                  </a:lnTo>
                  <a:lnTo>
                    <a:pt x="12542" y="65023"/>
                  </a:lnTo>
                  <a:close/>
                </a:path>
              </a:pathLst>
            </a:custGeom>
            <a:solidFill>
              <a:srgbClr val="7920F4"/>
            </a:solidFill>
          </p:spPr>
          <p:txBody>
            <a:bodyPr wrap="square" lIns="0" tIns="0" rIns="0" bIns="0" rtlCol="0"/>
            <a:lstStyle/>
            <a:p>
              <a:endParaRPr/>
            </a:p>
          </p:txBody>
        </p:sp>
        <p:sp>
          <p:nvSpPr>
            <p:cNvPr id="346" name="object 346"/>
            <p:cNvSpPr/>
            <p:nvPr/>
          </p:nvSpPr>
          <p:spPr>
            <a:xfrm>
              <a:off x="14087344" y="2144698"/>
              <a:ext cx="6985" cy="5715"/>
            </a:xfrm>
            <a:custGeom>
              <a:avLst/>
              <a:gdLst/>
              <a:ahLst/>
              <a:cxnLst/>
              <a:rect l="l" t="t" r="r" b="b"/>
              <a:pathLst>
                <a:path w="6984" h="5714">
                  <a:moveTo>
                    <a:pt x="4419" y="5196"/>
                  </a:moveTo>
                  <a:lnTo>
                    <a:pt x="2209" y="4479"/>
                  </a:lnTo>
                  <a:lnTo>
                    <a:pt x="1015" y="4419"/>
                  </a:lnTo>
                  <a:lnTo>
                    <a:pt x="0" y="2508"/>
                  </a:lnTo>
                  <a:lnTo>
                    <a:pt x="298" y="1493"/>
                  </a:lnTo>
                  <a:lnTo>
                    <a:pt x="298" y="0"/>
                  </a:lnTo>
                  <a:lnTo>
                    <a:pt x="716" y="0"/>
                  </a:lnTo>
                  <a:lnTo>
                    <a:pt x="895" y="657"/>
                  </a:lnTo>
                  <a:lnTo>
                    <a:pt x="1373" y="1552"/>
                  </a:lnTo>
                  <a:lnTo>
                    <a:pt x="2150" y="2030"/>
                  </a:lnTo>
                  <a:lnTo>
                    <a:pt x="3225" y="2209"/>
                  </a:lnTo>
                  <a:lnTo>
                    <a:pt x="3404" y="2269"/>
                  </a:lnTo>
                  <a:lnTo>
                    <a:pt x="5256" y="2269"/>
                  </a:lnTo>
                  <a:lnTo>
                    <a:pt x="5435" y="2209"/>
                  </a:lnTo>
                  <a:lnTo>
                    <a:pt x="6390" y="1254"/>
                  </a:lnTo>
                  <a:lnTo>
                    <a:pt x="6689" y="1672"/>
                  </a:lnTo>
                  <a:lnTo>
                    <a:pt x="6151" y="2926"/>
                  </a:lnTo>
                  <a:lnTo>
                    <a:pt x="4897" y="2926"/>
                  </a:lnTo>
                  <a:lnTo>
                    <a:pt x="4897" y="4837"/>
                  </a:lnTo>
                  <a:lnTo>
                    <a:pt x="4599" y="5076"/>
                  </a:lnTo>
                  <a:lnTo>
                    <a:pt x="4419" y="5196"/>
                  </a:lnTo>
                  <a:close/>
                </a:path>
              </a:pathLst>
            </a:custGeom>
            <a:solidFill>
              <a:srgbClr val="8026F4"/>
            </a:solidFill>
          </p:spPr>
          <p:txBody>
            <a:bodyPr wrap="square" lIns="0" tIns="0" rIns="0" bIns="0" rtlCol="0"/>
            <a:lstStyle/>
            <a:p>
              <a:endParaRPr/>
            </a:p>
          </p:txBody>
        </p:sp>
        <p:sp>
          <p:nvSpPr>
            <p:cNvPr id="347" name="object 347"/>
            <p:cNvSpPr/>
            <p:nvPr/>
          </p:nvSpPr>
          <p:spPr>
            <a:xfrm>
              <a:off x="14199863" y="2082581"/>
              <a:ext cx="6350" cy="7620"/>
            </a:xfrm>
            <a:custGeom>
              <a:avLst/>
              <a:gdLst/>
              <a:ahLst/>
              <a:cxnLst/>
              <a:rect l="l" t="t" r="r" b="b"/>
              <a:pathLst>
                <a:path w="6350" h="7619">
                  <a:moveTo>
                    <a:pt x="0" y="4180"/>
                  </a:moveTo>
                  <a:lnTo>
                    <a:pt x="504" y="3344"/>
                  </a:lnTo>
                  <a:lnTo>
                    <a:pt x="2636" y="298"/>
                  </a:lnTo>
                  <a:lnTo>
                    <a:pt x="3054" y="0"/>
                  </a:lnTo>
                  <a:lnTo>
                    <a:pt x="4348" y="2329"/>
                  </a:lnTo>
                  <a:lnTo>
                    <a:pt x="1800" y="2329"/>
                  </a:lnTo>
                  <a:lnTo>
                    <a:pt x="0" y="4180"/>
                  </a:lnTo>
                  <a:close/>
                </a:path>
                <a:path w="6350" h="7619">
                  <a:moveTo>
                    <a:pt x="3114" y="7525"/>
                  </a:moveTo>
                  <a:lnTo>
                    <a:pt x="4256" y="4479"/>
                  </a:lnTo>
                  <a:lnTo>
                    <a:pt x="4368" y="4180"/>
                  </a:lnTo>
                  <a:lnTo>
                    <a:pt x="3173" y="3344"/>
                  </a:lnTo>
                  <a:lnTo>
                    <a:pt x="1800" y="2329"/>
                  </a:lnTo>
                  <a:lnTo>
                    <a:pt x="4348" y="2329"/>
                  </a:lnTo>
                  <a:lnTo>
                    <a:pt x="6339" y="5913"/>
                  </a:lnTo>
                  <a:lnTo>
                    <a:pt x="5620" y="6853"/>
                  </a:lnTo>
                  <a:lnTo>
                    <a:pt x="3114" y="7525"/>
                  </a:lnTo>
                  <a:close/>
                </a:path>
              </a:pathLst>
            </a:custGeom>
            <a:solidFill>
              <a:srgbClr val="7221F4"/>
            </a:solidFill>
          </p:spPr>
          <p:txBody>
            <a:bodyPr wrap="square" lIns="0" tIns="0" rIns="0" bIns="0" rtlCol="0"/>
            <a:lstStyle/>
            <a:p>
              <a:endParaRPr/>
            </a:p>
          </p:txBody>
        </p:sp>
        <p:sp>
          <p:nvSpPr>
            <p:cNvPr id="348" name="object 348"/>
            <p:cNvSpPr/>
            <p:nvPr/>
          </p:nvSpPr>
          <p:spPr>
            <a:xfrm>
              <a:off x="14120911" y="2102948"/>
              <a:ext cx="8255" cy="6985"/>
            </a:xfrm>
            <a:custGeom>
              <a:avLst/>
              <a:gdLst/>
              <a:ahLst/>
              <a:cxnLst/>
              <a:rect l="l" t="t" r="r" b="b"/>
              <a:pathLst>
                <a:path w="8255" h="6985">
                  <a:moveTo>
                    <a:pt x="6689" y="6629"/>
                  </a:moveTo>
                  <a:lnTo>
                    <a:pt x="0" y="0"/>
                  </a:lnTo>
                  <a:lnTo>
                    <a:pt x="5733" y="537"/>
                  </a:lnTo>
                  <a:lnTo>
                    <a:pt x="6390" y="1433"/>
                  </a:lnTo>
                  <a:lnTo>
                    <a:pt x="6808" y="2329"/>
                  </a:lnTo>
                  <a:lnTo>
                    <a:pt x="7943" y="2747"/>
                  </a:lnTo>
                  <a:lnTo>
                    <a:pt x="6689" y="6629"/>
                  </a:lnTo>
                  <a:close/>
                </a:path>
              </a:pathLst>
            </a:custGeom>
            <a:solidFill>
              <a:srgbClr val="6E24F4"/>
            </a:solidFill>
          </p:spPr>
          <p:txBody>
            <a:bodyPr wrap="square" lIns="0" tIns="0" rIns="0" bIns="0" rtlCol="0"/>
            <a:lstStyle/>
            <a:p>
              <a:endParaRPr/>
            </a:p>
          </p:txBody>
        </p:sp>
        <p:sp>
          <p:nvSpPr>
            <p:cNvPr id="349" name="object 349"/>
            <p:cNvSpPr/>
            <p:nvPr/>
          </p:nvSpPr>
          <p:spPr>
            <a:xfrm>
              <a:off x="14218029" y="2076668"/>
              <a:ext cx="6350" cy="5080"/>
            </a:xfrm>
            <a:custGeom>
              <a:avLst/>
              <a:gdLst/>
              <a:ahLst/>
              <a:cxnLst/>
              <a:rect l="l" t="t" r="r" b="b"/>
              <a:pathLst>
                <a:path w="6350" h="5080">
                  <a:moveTo>
                    <a:pt x="2329" y="4897"/>
                  </a:moveTo>
                  <a:lnTo>
                    <a:pt x="0" y="2568"/>
                  </a:lnTo>
                  <a:lnTo>
                    <a:pt x="3165" y="0"/>
                  </a:lnTo>
                  <a:lnTo>
                    <a:pt x="5076" y="1015"/>
                  </a:lnTo>
                  <a:lnTo>
                    <a:pt x="6032" y="1732"/>
                  </a:lnTo>
                  <a:lnTo>
                    <a:pt x="2329" y="4897"/>
                  </a:lnTo>
                  <a:close/>
                </a:path>
              </a:pathLst>
            </a:custGeom>
            <a:solidFill>
              <a:srgbClr val="7221F4"/>
            </a:solidFill>
          </p:spPr>
          <p:txBody>
            <a:bodyPr wrap="square" lIns="0" tIns="0" rIns="0" bIns="0" rtlCol="0"/>
            <a:lstStyle/>
            <a:p>
              <a:endParaRPr/>
            </a:p>
          </p:txBody>
        </p:sp>
        <p:sp>
          <p:nvSpPr>
            <p:cNvPr id="350" name="object 350"/>
            <p:cNvSpPr/>
            <p:nvPr/>
          </p:nvSpPr>
          <p:spPr>
            <a:xfrm>
              <a:off x="14229735" y="2081386"/>
              <a:ext cx="3810" cy="3175"/>
            </a:xfrm>
            <a:custGeom>
              <a:avLst/>
              <a:gdLst/>
              <a:ahLst/>
              <a:cxnLst/>
              <a:rect l="l" t="t" r="r" b="b"/>
              <a:pathLst>
                <a:path w="3809" h="3175">
                  <a:moveTo>
                    <a:pt x="0" y="2926"/>
                  </a:moveTo>
                  <a:lnTo>
                    <a:pt x="0" y="0"/>
                  </a:lnTo>
                  <a:lnTo>
                    <a:pt x="3703" y="1433"/>
                  </a:lnTo>
                  <a:lnTo>
                    <a:pt x="0" y="2926"/>
                  </a:lnTo>
                  <a:close/>
                </a:path>
              </a:pathLst>
            </a:custGeom>
            <a:solidFill>
              <a:srgbClr val="7920F4"/>
            </a:solidFill>
          </p:spPr>
          <p:txBody>
            <a:bodyPr wrap="square" lIns="0" tIns="0" rIns="0" bIns="0" rtlCol="0"/>
            <a:lstStyle/>
            <a:p>
              <a:endParaRPr/>
            </a:p>
          </p:txBody>
        </p:sp>
        <p:sp>
          <p:nvSpPr>
            <p:cNvPr id="351" name="object 351"/>
            <p:cNvSpPr/>
            <p:nvPr/>
          </p:nvSpPr>
          <p:spPr>
            <a:xfrm>
              <a:off x="14181176" y="2082050"/>
              <a:ext cx="27940" cy="15240"/>
            </a:xfrm>
            <a:custGeom>
              <a:avLst/>
              <a:gdLst/>
              <a:ahLst/>
              <a:cxnLst/>
              <a:rect l="l" t="t" r="r" b="b"/>
              <a:pathLst>
                <a:path w="27940" h="15239">
                  <a:moveTo>
                    <a:pt x="3759" y="11950"/>
                  </a:moveTo>
                  <a:lnTo>
                    <a:pt x="2921" y="11112"/>
                  </a:lnTo>
                  <a:lnTo>
                    <a:pt x="2679" y="10807"/>
                  </a:lnTo>
                  <a:lnTo>
                    <a:pt x="292" y="11645"/>
                  </a:lnTo>
                  <a:lnTo>
                    <a:pt x="0" y="12179"/>
                  </a:lnTo>
                  <a:lnTo>
                    <a:pt x="1308" y="14693"/>
                  </a:lnTo>
                  <a:lnTo>
                    <a:pt x="3759" y="11950"/>
                  </a:lnTo>
                  <a:close/>
                </a:path>
                <a:path w="27940" h="15239">
                  <a:moveTo>
                    <a:pt x="27825" y="3708"/>
                  </a:moveTo>
                  <a:lnTo>
                    <a:pt x="26631" y="1905"/>
                  </a:lnTo>
                  <a:lnTo>
                    <a:pt x="26454" y="0"/>
                  </a:lnTo>
                  <a:lnTo>
                    <a:pt x="24904" y="355"/>
                  </a:lnTo>
                  <a:lnTo>
                    <a:pt x="25374" y="2387"/>
                  </a:lnTo>
                  <a:lnTo>
                    <a:pt x="25019" y="3708"/>
                  </a:lnTo>
                  <a:lnTo>
                    <a:pt x="27825" y="3708"/>
                  </a:lnTo>
                  <a:close/>
                </a:path>
              </a:pathLst>
            </a:custGeom>
            <a:solidFill>
              <a:srgbClr val="7221F4"/>
            </a:solidFill>
          </p:spPr>
          <p:txBody>
            <a:bodyPr wrap="square" lIns="0" tIns="0" rIns="0" bIns="0" rtlCol="0"/>
            <a:lstStyle/>
            <a:p>
              <a:endParaRPr/>
            </a:p>
          </p:txBody>
        </p:sp>
        <p:sp>
          <p:nvSpPr>
            <p:cNvPr id="352" name="object 352"/>
            <p:cNvSpPr/>
            <p:nvPr/>
          </p:nvSpPr>
          <p:spPr>
            <a:xfrm>
              <a:off x="14191450" y="2106173"/>
              <a:ext cx="4445" cy="3175"/>
            </a:xfrm>
            <a:custGeom>
              <a:avLst/>
              <a:gdLst/>
              <a:ahLst/>
              <a:cxnLst/>
              <a:rect l="l" t="t" r="r" b="b"/>
              <a:pathLst>
                <a:path w="4444" h="3175">
                  <a:moveTo>
                    <a:pt x="537" y="2866"/>
                  </a:moveTo>
                  <a:lnTo>
                    <a:pt x="0" y="2448"/>
                  </a:lnTo>
                  <a:lnTo>
                    <a:pt x="597" y="895"/>
                  </a:lnTo>
                  <a:lnTo>
                    <a:pt x="2030" y="0"/>
                  </a:lnTo>
                  <a:lnTo>
                    <a:pt x="3703" y="238"/>
                  </a:lnTo>
                  <a:lnTo>
                    <a:pt x="4360" y="537"/>
                  </a:lnTo>
                  <a:lnTo>
                    <a:pt x="537" y="2866"/>
                  </a:lnTo>
                  <a:close/>
                </a:path>
              </a:pathLst>
            </a:custGeom>
            <a:solidFill>
              <a:srgbClr val="7C25F4"/>
            </a:solidFill>
          </p:spPr>
          <p:txBody>
            <a:bodyPr wrap="square" lIns="0" tIns="0" rIns="0" bIns="0" rtlCol="0"/>
            <a:lstStyle/>
            <a:p>
              <a:endParaRPr/>
            </a:p>
          </p:txBody>
        </p:sp>
        <p:sp>
          <p:nvSpPr>
            <p:cNvPr id="353" name="object 353"/>
            <p:cNvSpPr/>
            <p:nvPr/>
          </p:nvSpPr>
          <p:spPr>
            <a:xfrm>
              <a:off x="14192943" y="2093810"/>
              <a:ext cx="4445" cy="1905"/>
            </a:xfrm>
            <a:custGeom>
              <a:avLst/>
              <a:gdLst/>
              <a:ahLst/>
              <a:cxnLst/>
              <a:rect l="l" t="t" r="r" b="b"/>
              <a:pathLst>
                <a:path w="4444" h="1905">
                  <a:moveTo>
                    <a:pt x="418" y="1911"/>
                  </a:moveTo>
                  <a:lnTo>
                    <a:pt x="3822" y="477"/>
                  </a:lnTo>
                  <a:lnTo>
                    <a:pt x="2926" y="59"/>
                  </a:lnTo>
                  <a:lnTo>
                    <a:pt x="0" y="0"/>
                  </a:lnTo>
                  <a:lnTo>
                    <a:pt x="0" y="1493"/>
                  </a:lnTo>
                  <a:close/>
                </a:path>
              </a:pathLst>
            </a:custGeom>
            <a:solidFill>
              <a:srgbClr val="7221F4"/>
            </a:solidFill>
          </p:spPr>
          <p:txBody>
            <a:bodyPr wrap="square" lIns="0" tIns="0" rIns="0" bIns="0" rtlCol="0"/>
            <a:lstStyle/>
            <a:p>
              <a:endParaRPr/>
            </a:p>
          </p:txBody>
        </p:sp>
        <p:sp>
          <p:nvSpPr>
            <p:cNvPr id="354" name="object 354"/>
            <p:cNvSpPr/>
            <p:nvPr/>
          </p:nvSpPr>
          <p:spPr>
            <a:xfrm>
              <a:off x="14235648" y="2078400"/>
              <a:ext cx="2540" cy="1905"/>
            </a:xfrm>
            <a:custGeom>
              <a:avLst/>
              <a:gdLst/>
              <a:ahLst/>
              <a:cxnLst/>
              <a:rect l="l" t="t" r="r" b="b"/>
              <a:pathLst>
                <a:path w="2540" h="1905">
                  <a:moveTo>
                    <a:pt x="2209" y="1493"/>
                  </a:moveTo>
                  <a:lnTo>
                    <a:pt x="0" y="1493"/>
                  </a:lnTo>
                  <a:lnTo>
                    <a:pt x="0" y="0"/>
                  </a:lnTo>
                  <a:lnTo>
                    <a:pt x="2209" y="0"/>
                  </a:lnTo>
                  <a:lnTo>
                    <a:pt x="2209" y="1493"/>
                  </a:lnTo>
                  <a:close/>
                </a:path>
              </a:pathLst>
            </a:custGeom>
            <a:solidFill>
              <a:srgbClr val="7920F4"/>
            </a:solidFill>
          </p:spPr>
          <p:txBody>
            <a:bodyPr wrap="square" lIns="0" tIns="0" rIns="0" bIns="0" rtlCol="0"/>
            <a:lstStyle/>
            <a:p>
              <a:endParaRPr/>
            </a:p>
          </p:txBody>
        </p:sp>
        <p:sp>
          <p:nvSpPr>
            <p:cNvPr id="355" name="object 355"/>
            <p:cNvSpPr/>
            <p:nvPr/>
          </p:nvSpPr>
          <p:spPr>
            <a:xfrm>
              <a:off x="14159675" y="2117163"/>
              <a:ext cx="3175" cy="5080"/>
            </a:xfrm>
            <a:custGeom>
              <a:avLst/>
              <a:gdLst/>
              <a:ahLst/>
              <a:cxnLst/>
              <a:rect l="l" t="t" r="r" b="b"/>
              <a:pathLst>
                <a:path w="3175" h="5080">
                  <a:moveTo>
                    <a:pt x="1552" y="4479"/>
                  </a:moveTo>
                  <a:lnTo>
                    <a:pt x="119" y="657"/>
                  </a:lnTo>
                  <a:lnTo>
                    <a:pt x="0" y="0"/>
                  </a:lnTo>
                  <a:lnTo>
                    <a:pt x="1552" y="238"/>
                  </a:lnTo>
                  <a:lnTo>
                    <a:pt x="3165" y="1851"/>
                  </a:lnTo>
                  <a:lnTo>
                    <a:pt x="1552" y="4479"/>
                  </a:lnTo>
                  <a:close/>
                </a:path>
              </a:pathLst>
            </a:custGeom>
            <a:solidFill>
              <a:srgbClr val="7C25F4"/>
            </a:solidFill>
          </p:spPr>
          <p:txBody>
            <a:bodyPr wrap="square" lIns="0" tIns="0" rIns="0" bIns="0" rtlCol="0"/>
            <a:lstStyle/>
            <a:p>
              <a:endParaRPr/>
            </a:p>
          </p:txBody>
        </p:sp>
        <p:sp>
          <p:nvSpPr>
            <p:cNvPr id="356" name="object 356"/>
            <p:cNvSpPr/>
            <p:nvPr/>
          </p:nvSpPr>
          <p:spPr>
            <a:xfrm>
              <a:off x="14087583" y="2140278"/>
              <a:ext cx="3175" cy="3810"/>
            </a:xfrm>
            <a:custGeom>
              <a:avLst/>
              <a:gdLst/>
              <a:ahLst/>
              <a:cxnLst/>
              <a:rect l="l" t="t" r="r" b="b"/>
              <a:pathLst>
                <a:path w="3175" h="3810">
                  <a:moveTo>
                    <a:pt x="2628" y="3225"/>
                  </a:moveTo>
                  <a:lnTo>
                    <a:pt x="59" y="2926"/>
                  </a:lnTo>
                  <a:lnTo>
                    <a:pt x="119" y="1971"/>
                  </a:lnTo>
                  <a:lnTo>
                    <a:pt x="0" y="955"/>
                  </a:lnTo>
                  <a:lnTo>
                    <a:pt x="59" y="0"/>
                  </a:lnTo>
                  <a:lnTo>
                    <a:pt x="776" y="716"/>
                  </a:lnTo>
                  <a:lnTo>
                    <a:pt x="895" y="2329"/>
                  </a:lnTo>
                  <a:lnTo>
                    <a:pt x="2628" y="3225"/>
                  </a:lnTo>
                  <a:close/>
                </a:path>
              </a:pathLst>
            </a:custGeom>
            <a:solidFill>
              <a:srgbClr val="8026F4"/>
            </a:solidFill>
          </p:spPr>
          <p:txBody>
            <a:bodyPr wrap="square" lIns="0" tIns="0" rIns="0" bIns="0" rtlCol="0"/>
            <a:lstStyle/>
            <a:p>
              <a:endParaRPr/>
            </a:p>
          </p:txBody>
        </p:sp>
      </p:grpSp>
      <p:sp>
        <p:nvSpPr>
          <p:cNvPr id="357" name="object 357"/>
          <p:cNvSpPr/>
          <p:nvPr/>
        </p:nvSpPr>
        <p:spPr>
          <a:xfrm>
            <a:off x="14632495" y="3090354"/>
            <a:ext cx="153035" cy="112395"/>
          </a:xfrm>
          <a:custGeom>
            <a:avLst/>
            <a:gdLst/>
            <a:ahLst/>
            <a:cxnLst/>
            <a:rect l="l" t="t" r="r" b="b"/>
            <a:pathLst>
              <a:path w="153034" h="112394">
                <a:moveTo>
                  <a:pt x="3200" y="254"/>
                </a:moveTo>
                <a:lnTo>
                  <a:pt x="0" y="254"/>
                </a:lnTo>
                <a:lnTo>
                  <a:pt x="558" y="1143"/>
                </a:lnTo>
                <a:lnTo>
                  <a:pt x="1409" y="2667"/>
                </a:lnTo>
                <a:lnTo>
                  <a:pt x="2362" y="2667"/>
                </a:lnTo>
                <a:lnTo>
                  <a:pt x="3200" y="254"/>
                </a:lnTo>
                <a:close/>
              </a:path>
              <a:path w="153034" h="112394">
                <a:moveTo>
                  <a:pt x="18834" y="13716"/>
                </a:moveTo>
                <a:lnTo>
                  <a:pt x="16764" y="15875"/>
                </a:lnTo>
                <a:lnTo>
                  <a:pt x="13411" y="13462"/>
                </a:lnTo>
                <a:lnTo>
                  <a:pt x="13335" y="13716"/>
                </a:lnTo>
                <a:lnTo>
                  <a:pt x="13208" y="14097"/>
                </a:lnTo>
                <a:lnTo>
                  <a:pt x="12636" y="15875"/>
                </a:lnTo>
                <a:lnTo>
                  <a:pt x="14605" y="16383"/>
                </a:lnTo>
                <a:lnTo>
                  <a:pt x="18313" y="15875"/>
                </a:lnTo>
                <a:lnTo>
                  <a:pt x="18834" y="13716"/>
                </a:lnTo>
                <a:close/>
              </a:path>
              <a:path w="153034" h="112394">
                <a:moveTo>
                  <a:pt x="19215" y="13335"/>
                </a:moveTo>
                <a:lnTo>
                  <a:pt x="18948" y="13335"/>
                </a:lnTo>
                <a:lnTo>
                  <a:pt x="18834" y="13716"/>
                </a:lnTo>
                <a:lnTo>
                  <a:pt x="19215" y="13335"/>
                </a:lnTo>
                <a:close/>
              </a:path>
              <a:path w="153034" h="112394">
                <a:moveTo>
                  <a:pt x="19354" y="9906"/>
                </a:moveTo>
                <a:lnTo>
                  <a:pt x="19265" y="9271"/>
                </a:lnTo>
                <a:lnTo>
                  <a:pt x="19037" y="9525"/>
                </a:lnTo>
                <a:lnTo>
                  <a:pt x="19354" y="9906"/>
                </a:lnTo>
                <a:close/>
              </a:path>
              <a:path w="153034" h="112394">
                <a:moveTo>
                  <a:pt x="21780" y="9906"/>
                </a:moveTo>
                <a:lnTo>
                  <a:pt x="20231" y="11049"/>
                </a:lnTo>
                <a:lnTo>
                  <a:pt x="20040" y="11049"/>
                </a:lnTo>
                <a:lnTo>
                  <a:pt x="19380" y="10033"/>
                </a:lnTo>
                <a:lnTo>
                  <a:pt x="19748" y="12827"/>
                </a:lnTo>
                <a:lnTo>
                  <a:pt x="19215" y="13335"/>
                </a:lnTo>
                <a:lnTo>
                  <a:pt x="21539" y="12827"/>
                </a:lnTo>
                <a:lnTo>
                  <a:pt x="21590" y="12319"/>
                </a:lnTo>
                <a:lnTo>
                  <a:pt x="21678" y="11049"/>
                </a:lnTo>
                <a:lnTo>
                  <a:pt x="21780" y="9906"/>
                </a:lnTo>
                <a:close/>
              </a:path>
              <a:path w="153034" h="112394">
                <a:moveTo>
                  <a:pt x="42189" y="20574"/>
                </a:moveTo>
                <a:lnTo>
                  <a:pt x="38735" y="20574"/>
                </a:lnTo>
                <a:lnTo>
                  <a:pt x="36169" y="22987"/>
                </a:lnTo>
                <a:lnTo>
                  <a:pt x="40170" y="26035"/>
                </a:lnTo>
                <a:lnTo>
                  <a:pt x="42189" y="20574"/>
                </a:lnTo>
                <a:close/>
              </a:path>
              <a:path w="153034" h="112394">
                <a:moveTo>
                  <a:pt x="42608" y="26327"/>
                </a:moveTo>
                <a:lnTo>
                  <a:pt x="42189" y="26327"/>
                </a:lnTo>
                <a:lnTo>
                  <a:pt x="42608" y="26797"/>
                </a:lnTo>
                <a:lnTo>
                  <a:pt x="42608" y="26327"/>
                </a:lnTo>
                <a:close/>
              </a:path>
              <a:path w="153034" h="112394">
                <a:moveTo>
                  <a:pt x="44297" y="27813"/>
                </a:moveTo>
                <a:lnTo>
                  <a:pt x="42608" y="26797"/>
                </a:lnTo>
                <a:lnTo>
                  <a:pt x="42621" y="27178"/>
                </a:lnTo>
                <a:lnTo>
                  <a:pt x="40589" y="27813"/>
                </a:lnTo>
                <a:lnTo>
                  <a:pt x="44297" y="27813"/>
                </a:lnTo>
                <a:close/>
              </a:path>
              <a:path w="153034" h="112394">
                <a:moveTo>
                  <a:pt x="60871" y="39497"/>
                </a:moveTo>
                <a:lnTo>
                  <a:pt x="60782" y="39116"/>
                </a:lnTo>
                <a:lnTo>
                  <a:pt x="60299" y="38481"/>
                </a:lnTo>
                <a:lnTo>
                  <a:pt x="60655" y="39243"/>
                </a:lnTo>
                <a:lnTo>
                  <a:pt x="60871" y="39497"/>
                </a:lnTo>
                <a:close/>
              </a:path>
              <a:path w="153034" h="112394">
                <a:moveTo>
                  <a:pt x="67170" y="38100"/>
                </a:moveTo>
                <a:lnTo>
                  <a:pt x="65798" y="37338"/>
                </a:lnTo>
                <a:lnTo>
                  <a:pt x="66408" y="38354"/>
                </a:lnTo>
                <a:lnTo>
                  <a:pt x="67170" y="38481"/>
                </a:lnTo>
                <a:lnTo>
                  <a:pt x="67170" y="38100"/>
                </a:lnTo>
                <a:close/>
              </a:path>
              <a:path w="153034" h="112394">
                <a:moveTo>
                  <a:pt x="74041" y="41529"/>
                </a:moveTo>
                <a:lnTo>
                  <a:pt x="74002" y="41148"/>
                </a:lnTo>
                <a:lnTo>
                  <a:pt x="72847" y="40894"/>
                </a:lnTo>
                <a:lnTo>
                  <a:pt x="72834" y="41148"/>
                </a:lnTo>
                <a:lnTo>
                  <a:pt x="74041" y="41529"/>
                </a:lnTo>
                <a:close/>
              </a:path>
              <a:path w="153034" h="112394">
                <a:moveTo>
                  <a:pt x="75120" y="45085"/>
                </a:moveTo>
                <a:lnTo>
                  <a:pt x="72834" y="41148"/>
                </a:lnTo>
                <a:lnTo>
                  <a:pt x="72047" y="40894"/>
                </a:lnTo>
                <a:lnTo>
                  <a:pt x="71564" y="40894"/>
                </a:lnTo>
                <a:lnTo>
                  <a:pt x="71094" y="41529"/>
                </a:lnTo>
                <a:lnTo>
                  <a:pt x="70929" y="41529"/>
                </a:lnTo>
                <a:lnTo>
                  <a:pt x="70751" y="41148"/>
                </a:lnTo>
                <a:lnTo>
                  <a:pt x="70535" y="40894"/>
                </a:lnTo>
                <a:lnTo>
                  <a:pt x="70637" y="42164"/>
                </a:lnTo>
                <a:lnTo>
                  <a:pt x="70891" y="41605"/>
                </a:lnTo>
                <a:lnTo>
                  <a:pt x="72313" y="44450"/>
                </a:lnTo>
                <a:lnTo>
                  <a:pt x="75120" y="45085"/>
                </a:lnTo>
                <a:close/>
              </a:path>
              <a:path w="153034" h="112394">
                <a:moveTo>
                  <a:pt x="87325" y="59436"/>
                </a:moveTo>
                <a:lnTo>
                  <a:pt x="86995" y="58801"/>
                </a:lnTo>
                <a:lnTo>
                  <a:pt x="85928" y="57023"/>
                </a:lnTo>
                <a:lnTo>
                  <a:pt x="84848" y="58801"/>
                </a:lnTo>
                <a:lnTo>
                  <a:pt x="84734" y="61214"/>
                </a:lnTo>
                <a:lnTo>
                  <a:pt x="84607" y="63627"/>
                </a:lnTo>
                <a:lnTo>
                  <a:pt x="85864" y="63627"/>
                </a:lnTo>
                <a:lnTo>
                  <a:pt x="85966" y="62992"/>
                </a:lnTo>
                <a:lnTo>
                  <a:pt x="86042" y="62484"/>
                </a:lnTo>
                <a:lnTo>
                  <a:pt x="86639" y="58801"/>
                </a:lnTo>
                <a:lnTo>
                  <a:pt x="87325" y="59436"/>
                </a:lnTo>
                <a:close/>
              </a:path>
              <a:path w="153034" h="112394">
                <a:moveTo>
                  <a:pt x="88163" y="60071"/>
                </a:moveTo>
                <a:lnTo>
                  <a:pt x="87363" y="59436"/>
                </a:lnTo>
                <a:lnTo>
                  <a:pt x="88074" y="60579"/>
                </a:lnTo>
                <a:lnTo>
                  <a:pt x="88163" y="60071"/>
                </a:lnTo>
                <a:close/>
              </a:path>
              <a:path w="153034" h="112394">
                <a:moveTo>
                  <a:pt x="91719" y="36195"/>
                </a:moveTo>
                <a:lnTo>
                  <a:pt x="89204" y="29591"/>
                </a:lnTo>
                <a:lnTo>
                  <a:pt x="88011" y="32512"/>
                </a:lnTo>
                <a:lnTo>
                  <a:pt x="87845" y="32918"/>
                </a:lnTo>
                <a:lnTo>
                  <a:pt x="87985" y="32512"/>
                </a:lnTo>
                <a:lnTo>
                  <a:pt x="87528" y="30784"/>
                </a:lnTo>
                <a:lnTo>
                  <a:pt x="87528" y="33769"/>
                </a:lnTo>
                <a:lnTo>
                  <a:pt x="86842" y="35560"/>
                </a:lnTo>
                <a:lnTo>
                  <a:pt x="86690" y="36195"/>
                </a:lnTo>
                <a:lnTo>
                  <a:pt x="85864" y="37973"/>
                </a:lnTo>
                <a:lnTo>
                  <a:pt x="87058" y="34925"/>
                </a:lnTo>
                <a:lnTo>
                  <a:pt x="87528" y="33769"/>
                </a:lnTo>
                <a:lnTo>
                  <a:pt x="87528" y="30784"/>
                </a:lnTo>
                <a:lnTo>
                  <a:pt x="87363" y="30226"/>
                </a:lnTo>
                <a:lnTo>
                  <a:pt x="83540" y="30226"/>
                </a:lnTo>
                <a:lnTo>
                  <a:pt x="82105" y="28956"/>
                </a:lnTo>
                <a:lnTo>
                  <a:pt x="79768" y="30734"/>
                </a:lnTo>
                <a:lnTo>
                  <a:pt x="78282" y="29591"/>
                </a:lnTo>
                <a:lnTo>
                  <a:pt x="78155" y="28702"/>
                </a:lnTo>
                <a:lnTo>
                  <a:pt x="78028" y="27813"/>
                </a:lnTo>
                <a:lnTo>
                  <a:pt x="77952" y="27178"/>
                </a:lnTo>
                <a:lnTo>
                  <a:pt x="77838" y="26327"/>
                </a:lnTo>
                <a:lnTo>
                  <a:pt x="77724" y="25527"/>
                </a:lnTo>
                <a:lnTo>
                  <a:pt x="77622" y="24765"/>
                </a:lnTo>
                <a:lnTo>
                  <a:pt x="74523" y="24765"/>
                </a:lnTo>
                <a:lnTo>
                  <a:pt x="77381" y="24257"/>
                </a:lnTo>
                <a:lnTo>
                  <a:pt x="77622" y="22352"/>
                </a:lnTo>
                <a:lnTo>
                  <a:pt x="77749" y="21209"/>
                </a:lnTo>
                <a:lnTo>
                  <a:pt x="76847" y="20574"/>
                </a:lnTo>
                <a:lnTo>
                  <a:pt x="76403" y="20066"/>
                </a:lnTo>
                <a:lnTo>
                  <a:pt x="75539" y="18796"/>
                </a:lnTo>
                <a:lnTo>
                  <a:pt x="73202" y="18288"/>
                </a:lnTo>
                <a:lnTo>
                  <a:pt x="69799" y="20066"/>
                </a:lnTo>
                <a:lnTo>
                  <a:pt x="68300" y="15240"/>
                </a:lnTo>
                <a:lnTo>
                  <a:pt x="67487" y="14097"/>
                </a:lnTo>
                <a:lnTo>
                  <a:pt x="65671" y="11684"/>
                </a:lnTo>
                <a:lnTo>
                  <a:pt x="65379" y="11684"/>
                </a:lnTo>
                <a:lnTo>
                  <a:pt x="65379" y="21844"/>
                </a:lnTo>
                <a:lnTo>
                  <a:pt x="63525" y="22352"/>
                </a:lnTo>
                <a:lnTo>
                  <a:pt x="64566" y="21844"/>
                </a:lnTo>
                <a:lnTo>
                  <a:pt x="65341" y="21323"/>
                </a:lnTo>
                <a:lnTo>
                  <a:pt x="65379" y="21844"/>
                </a:lnTo>
                <a:lnTo>
                  <a:pt x="65379" y="11684"/>
                </a:lnTo>
                <a:lnTo>
                  <a:pt x="65341" y="21209"/>
                </a:lnTo>
                <a:lnTo>
                  <a:pt x="65239" y="20739"/>
                </a:lnTo>
                <a:lnTo>
                  <a:pt x="65341" y="21209"/>
                </a:lnTo>
                <a:lnTo>
                  <a:pt x="65341" y="11684"/>
                </a:lnTo>
                <a:lnTo>
                  <a:pt x="63207" y="11684"/>
                </a:lnTo>
                <a:lnTo>
                  <a:pt x="62712" y="14097"/>
                </a:lnTo>
                <a:lnTo>
                  <a:pt x="62915" y="14097"/>
                </a:lnTo>
                <a:lnTo>
                  <a:pt x="62674" y="14224"/>
                </a:lnTo>
                <a:lnTo>
                  <a:pt x="62585" y="14605"/>
                </a:lnTo>
                <a:lnTo>
                  <a:pt x="62458" y="15240"/>
                </a:lnTo>
                <a:lnTo>
                  <a:pt x="62344" y="15875"/>
                </a:lnTo>
                <a:lnTo>
                  <a:pt x="62217" y="16383"/>
                </a:lnTo>
                <a:lnTo>
                  <a:pt x="62318" y="15875"/>
                </a:lnTo>
                <a:lnTo>
                  <a:pt x="62649" y="14224"/>
                </a:lnTo>
                <a:lnTo>
                  <a:pt x="59347" y="15875"/>
                </a:lnTo>
                <a:lnTo>
                  <a:pt x="59423" y="15240"/>
                </a:lnTo>
                <a:lnTo>
                  <a:pt x="59499" y="14605"/>
                </a:lnTo>
                <a:lnTo>
                  <a:pt x="59563" y="14097"/>
                </a:lnTo>
                <a:lnTo>
                  <a:pt x="59664" y="13335"/>
                </a:lnTo>
                <a:lnTo>
                  <a:pt x="59436" y="13335"/>
                </a:lnTo>
                <a:lnTo>
                  <a:pt x="57797" y="12319"/>
                </a:lnTo>
                <a:lnTo>
                  <a:pt x="55524" y="11684"/>
                </a:lnTo>
                <a:lnTo>
                  <a:pt x="55600" y="9271"/>
                </a:lnTo>
                <a:lnTo>
                  <a:pt x="55638" y="8128"/>
                </a:lnTo>
                <a:lnTo>
                  <a:pt x="50393" y="8128"/>
                </a:lnTo>
                <a:lnTo>
                  <a:pt x="51104" y="6223"/>
                </a:lnTo>
                <a:lnTo>
                  <a:pt x="52298" y="3302"/>
                </a:lnTo>
                <a:lnTo>
                  <a:pt x="53009" y="1524"/>
                </a:lnTo>
                <a:lnTo>
                  <a:pt x="52476" y="1143"/>
                </a:lnTo>
                <a:lnTo>
                  <a:pt x="50190" y="0"/>
                </a:lnTo>
                <a:lnTo>
                  <a:pt x="44996" y="0"/>
                </a:lnTo>
                <a:lnTo>
                  <a:pt x="44018" y="1143"/>
                </a:lnTo>
                <a:lnTo>
                  <a:pt x="42379" y="3302"/>
                </a:lnTo>
                <a:lnTo>
                  <a:pt x="39039" y="2667"/>
                </a:lnTo>
                <a:lnTo>
                  <a:pt x="36652" y="5080"/>
                </a:lnTo>
                <a:lnTo>
                  <a:pt x="35115" y="3302"/>
                </a:lnTo>
                <a:lnTo>
                  <a:pt x="33324" y="1143"/>
                </a:lnTo>
                <a:lnTo>
                  <a:pt x="33070" y="889"/>
                </a:lnTo>
                <a:lnTo>
                  <a:pt x="32956" y="254"/>
                </a:lnTo>
                <a:lnTo>
                  <a:pt x="32893" y="0"/>
                </a:lnTo>
                <a:lnTo>
                  <a:pt x="28587" y="0"/>
                </a:lnTo>
                <a:lnTo>
                  <a:pt x="9588" y="254"/>
                </a:lnTo>
                <a:lnTo>
                  <a:pt x="3200" y="254"/>
                </a:lnTo>
                <a:lnTo>
                  <a:pt x="4521" y="889"/>
                </a:lnTo>
                <a:lnTo>
                  <a:pt x="4279" y="1143"/>
                </a:lnTo>
                <a:lnTo>
                  <a:pt x="1587" y="4445"/>
                </a:lnTo>
                <a:lnTo>
                  <a:pt x="3263" y="5715"/>
                </a:lnTo>
                <a:lnTo>
                  <a:pt x="5410" y="3302"/>
                </a:lnTo>
                <a:lnTo>
                  <a:pt x="6781" y="3302"/>
                </a:lnTo>
                <a:lnTo>
                  <a:pt x="6070" y="5080"/>
                </a:lnTo>
                <a:lnTo>
                  <a:pt x="6184" y="5715"/>
                </a:lnTo>
                <a:lnTo>
                  <a:pt x="8216" y="5715"/>
                </a:lnTo>
                <a:lnTo>
                  <a:pt x="8991" y="6858"/>
                </a:lnTo>
                <a:lnTo>
                  <a:pt x="8940" y="8636"/>
                </a:lnTo>
                <a:lnTo>
                  <a:pt x="10464" y="7493"/>
                </a:lnTo>
                <a:lnTo>
                  <a:pt x="10363" y="6223"/>
                </a:lnTo>
                <a:lnTo>
                  <a:pt x="10248" y="5080"/>
                </a:lnTo>
                <a:lnTo>
                  <a:pt x="11988" y="6223"/>
                </a:lnTo>
                <a:lnTo>
                  <a:pt x="10909" y="8128"/>
                </a:lnTo>
                <a:lnTo>
                  <a:pt x="12280" y="8636"/>
                </a:lnTo>
                <a:lnTo>
                  <a:pt x="16167" y="6223"/>
                </a:lnTo>
                <a:lnTo>
                  <a:pt x="14376" y="9906"/>
                </a:lnTo>
                <a:lnTo>
                  <a:pt x="14490" y="10033"/>
                </a:lnTo>
                <a:lnTo>
                  <a:pt x="16700" y="12319"/>
                </a:lnTo>
                <a:lnTo>
                  <a:pt x="19037" y="9525"/>
                </a:lnTo>
                <a:lnTo>
                  <a:pt x="18846" y="9271"/>
                </a:lnTo>
                <a:lnTo>
                  <a:pt x="19265" y="9271"/>
                </a:lnTo>
                <a:lnTo>
                  <a:pt x="23990" y="9271"/>
                </a:lnTo>
                <a:lnTo>
                  <a:pt x="24091" y="10033"/>
                </a:lnTo>
                <a:lnTo>
                  <a:pt x="24460" y="12827"/>
                </a:lnTo>
                <a:lnTo>
                  <a:pt x="24130" y="13335"/>
                </a:lnTo>
                <a:lnTo>
                  <a:pt x="23710" y="13335"/>
                </a:lnTo>
                <a:lnTo>
                  <a:pt x="22377" y="12827"/>
                </a:lnTo>
                <a:lnTo>
                  <a:pt x="21539" y="12827"/>
                </a:lnTo>
                <a:lnTo>
                  <a:pt x="21450" y="14097"/>
                </a:lnTo>
                <a:lnTo>
                  <a:pt x="21361" y="15240"/>
                </a:lnTo>
                <a:lnTo>
                  <a:pt x="20586" y="13716"/>
                </a:lnTo>
                <a:lnTo>
                  <a:pt x="20497" y="13335"/>
                </a:lnTo>
                <a:lnTo>
                  <a:pt x="20408" y="13716"/>
                </a:lnTo>
                <a:lnTo>
                  <a:pt x="20320" y="14097"/>
                </a:lnTo>
                <a:lnTo>
                  <a:pt x="20193" y="14605"/>
                </a:lnTo>
                <a:lnTo>
                  <a:pt x="20040" y="15240"/>
                </a:lnTo>
                <a:lnTo>
                  <a:pt x="22910" y="15875"/>
                </a:lnTo>
                <a:lnTo>
                  <a:pt x="23863" y="15240"/>
                </a:lnTo>
                <a:lnTo>
                  <a:pt x="24828" y="14605"/>
                </a:lnTo>
                <a:lnTo>
                  <a:pt x="27393" y="14097"/>
                </a:lnTo>
                <a:lnTo>
                  <a:pt x="23685" y="17653"/>
                </a:lnTo>
                <a:lnTo>
                  <a:pt x="25666" y="16383"/>
                </a:lnTo>
                <a:lnTo>
                  <a:pt x="27927" y="17653"/>
                </a:lnTo>
                <a:lnTo>
                  <a:pt x="29603" y="17653"/>
                </a:lnTo>
                <a:lnTo>
                  <a:pt x="29718" y="17018"/>
                </a:lnTo>
                <a:lnTo>
                  <a:pt x="29845" y="16383"/>
                </a:lnTo>
                <a:lnTo>
                  <a:pt x="29959" y="15875"/>
                </a:lnTo>
                <a:lnTo>
                  <a:pt x="31280" y="15240"/>
                </a:lnTo>
                <a:lnTo>
                  <a:pt x="32105" y="14605"/>
                </a:lnTo>
                <a:lnTo>
                  <a:pt x="32931" y="14109"/>
                </a:lnTo>
                <a:lnTo>
                  <a:pt x="33667" y="17018"/>
                </a:lnTo>
                <a:lnTo>
                  <a:pt x="34734" y="14605"/>
                </a:lnTo>
                <a:lnTo>
                  <a:pt x="34112" y="14097"/>
                </a:lnTo>
                <a:lnTo>
                  <a:pt x="33489" y="13474"/>
                </a:lnTo>
                <a:lnTo>
                  <a:pt x="29006" y="14605"/>
                </a:lnTo>
                <a:lnTo>
                  <a:pt x="28829" y="14605"/>
                </a:lnTo>
                <a:lnTo>
                  <a:pt x="28346" y="14097"/>
                </a:lnTo>
                <a:lnTo>
                  <a:pt x="27825" y="13335"/>
                </a:lnTo>
                <a:lnTo>
                  <a:pt x="27393" y="12827"/>
                </a:lnTo>
                <a:lnTo>
                  <a:pt x="30264" y="11684"/>
                </a:lnTo>
                <a:lnTo>
                  <a:pt x="33299" y="11684"/>
                </a:lnTo>
                <a:lnTo>
                  <a:pt x="34023" y="13335"/>
                </a:lnTo>
                <a:lnTo>
                  <a:pt x="34353" y="13335"/>
                </a:lnTo>
                <a:lnTo>
                  <a:pt x="35458" y="12827"/>
                </a:lnTo>
                <a:lnTo>
                  <a:pt x="35572" y="11684"/>
                </a:lnTo>
                <a:lnTo>
                  <a:pt x="35636" y="11049"/>
                </a:lnTo>
                <a:lnTo>
                  <a:pt x="35737" y="10033"/>
                </a:lnTo>
                <a:lnTo>
                  <a:pt x="35814" y="9271"/>
                </a:lnTo>
                <a:lnTo>
                  <a:pt x="40093" y="13335"/>
                </a:lnTo>
                <a:lnTo>
                  <a:pt x="36550" y="13335"/>
                </a:lnTo>
                <a:lnTo>
                  <a:pt x="36474" y="13716"/>
                </a:lnTo>
                <a:lnTo>
                  <a:pt x="36410" y="14097"/>
                </a:lnTo>
                <a:lnTo>
                  <a:pt x="36309" y="14605"/>
                </a:lnTo>
                <a:lnTo>
                  <a:pt x="36182" y="15240"/>
                </a:lnTo>
                <a:lnTo>
                  <a:pt x="36055" y="15875"/>
                </a:lnTo>
                <a:lnTo>
                  <a:pt x="37668" y="16383"/>
                </a:lnTo>
                <a:lnTo>
                  <a:pt x="37731" y="18288"/>
                </a:lnTo>
                <a:lnTo>
                  <a:pt x="35572" y="17653"/>
                </a:lnTo>
                <a:lnTo>
                  <a:pt x="36169" y="20066"/>
                </a:lnTo>
                <a:lnTo>
                  <a:pt x="39281" y="20066"/>
                </a:lnTo>
                <a:lnTo>
                  <a:pt x="42379" y="20066"/>
                </a:lnTo>
                <a:lnTo>
                  <a:pt x="65138" y="20066"/>
                </a:lnTo>
                <a:lnTo>
                  <a:pt x="64897" y="18288"/>
                </a:lnTo>
                <a:lnTo>
                  <a:pt x="64973" y="18796"/>
                </a:lnTo>
                <a:lnTo>
                  <a:pt x="65138" y="20066"/>
                </a:lnTo>
                <a:lnTo>
                  <a:pt x="65214" y="20574"/>
                </a:lnTo>
                <a:lnTo>
                  <a:pt x="61734" y="20574"/>
                </a:lnTo>
                <a:lnTo>
                  <a:pt x="61734" y="21844"/>
                </a:lnTo>
                <a:lnTo>
                  <a:pt x="60896" y="23266"/>
                </a:lnTo>
                <a:lnTo>
                  <a:pt x="60896" y="24257"/>
                </a:lnTo>
                <a:lnTo>
                  <a:pt x="59105" y="26327"/>
                </a:lnTo>
                <a:lnTo>
                  <a:pt x="59194" y="26035"/>
                </a:lnTo>
                <a:lnTo>
                  <a:pt x="59461" y="25527"/>
                </a:lnTo>
                <a:lnTo>
                  <a:pt x="59270" y="26035"/>
                </a:lnTo>
                <a:lnTo>
                  <a:pt x="59728" y="25527"/>
                </a:lnTo>
                <a:lnTo>
                  <a:pt x="59778" y="25400"/>
                </a:lnTo>
                <a:lnTo>
                  <a:pt x="59944" y="24942"/>
                </a:lnTo>
                <a:lnTo>
                  <a:pt x="59842" y="25400"/>
                </a:lnTo>
                <a:lnTo>
                  <a:pt x="60896" y="24257"/>
                </a:lnTo>
                <a:lnTo>
                  <a:pt x="60896" y="23266"/>
                </a:lnTo>
                <a:lnTo>
                  <a:pt x="60185" y="24460"/>
                </a:lnTo>
                <a:lnTo>
                  <a:pt x="60274" y="24257"/>
                </a:lnTo>
                <a:lnTo>
                  <a:pt x="61734" y="21844"/>
                </a:lnTo>
                <a:lnTo>
                  <a:pt x="61734" y="20574"/>
                </a:lnTo>
                <a:lnTo>
                  <a:pt x="55702" y="20574"/>
                </a:lnTo>
                <a:lnTo>
                  <a:pt x="55702" y="31369"/>
                </a:lnTo>
                <a:lnTo>
                  <a:pt x="54622" y="34417"/>
                </a:lnTo>
                <a:lnTo>
                  <a:pt x="52133" y="33807"/>
                </a:lnTo>
                <a:lnTo>
                  <a:pt x="55702" y="31369"/>
                </a:lnTo>
                <a:lnTo>
                  <a:pt x="55702" y="20574"/>
                </a:lnTo>
                <a:lnTo>
                  <a:pt x="55346" y="20574"/>
                </a:lnTo>
                <a:lnTo>
                  <a:pt x="55346" y="27813"/>
                </a:lnTo>
                <a:lnTo>
                  <a:pt x="54991" y="28956"/>
                </a:lnTo>
                <a:lnTo>
                  <a:pt x="54025" y="28702"/>
                </a:lnTo>
                <a:lnTo>
                  <a:pt x="54444" y="28448"/>
                </a:lnTo>
                <a:lnTo>
                  <a:pt x="55346" y="27813"/>
                </a:lnTo>
                <a:lnTo>
                  <a:pt x="55346" y="20574"/>
                </a:lnTo>
                <a:lnTo>
                  <a:pt x="42392" y="20574"/>
                </a:lnTo>
                <a:lnTo>
                  <a:pt x="42494" y="22987"/>
                </a:lnTo>
                <a:lnTo>
                  <a:pt x="42608" y="26327"/>
                </a:lnTo>
                <a:lnTo>
                  <a:pt x="42786" y="26327"/>
                </a:lnTo>
                <a:lnTo>
                  <a:pt x="46799" y="24257"/>
                </a:lnTo>
                <a:lnTo>
                  <a:pt x="49428" y="24257"/>
                </a:lnTo>
                <a:lnTo>
                  <a:pt x="49352" y="24765"/>
                </a:lnTo>
                <a:lnTo>
                  <a:pt x="49237" y="25527"/>
                </a:lnTo>
                <a:lnTo>
                  <a:pt x="49110" y="26327"/>
                </a:lnTo>
                <a:lnTo>
                  <a:pt x="49047" y="26797"/>
                </a:lnTo>
                <a:lnTo>
                  <a:pt x="48983" y="27178"/>
                </a:lnTo>
                <a:lnTo>
                  <a:pt x="48895" y="27813"/>
                </a:lnTo>
                <a:lnTo>
                  <a:pt x="48793" y="28448"/>
                </a:lnTo>
                <a:lnTo>
                  <a:pt x="48717" y="28956"/>
                </a:lnTo>
                <a:lnTo>
                  <a:pt x="50152" y="30734"/>
                </a:lnTo>
                <a:lnTo>
                  <a:pt x="50215" y="30226"/>
                </a:lnTo>
                <a:lnTo>
                  <a:pt x="50304" y="29591"/>
                </a:lnTo>
                <a:lnTo>
                  <a:pt x="50431" y="28702"/>
                </a:lnTo>
                <a:lnTo>
                  <a:pt x="50558" y="27813"/>
                </a:lnTo>
                <a:lnTo>
                  <a:pt x="50647" y="27178"/>
                </a:lnTo>
                <a:lnTo>
                  <a:pt x="50698" y="26797"/>
                </a:lnTo>
                <a:lnTo>
                  <a:pt x="50800" y="26035"/>
                </a:lnTo>
                <a:lnTo>
                  <a:pt x="51701" y="25400"/>
                </a:lnTo>
                <a:lnTo>
                  <a:pt x="51765" y="25527"/>
                </a:lnTo>
                <a:lnTo>
                  <a:pt x="53289" y="28448"/>
                </a:lnTo>
                <a:lnTo>
                  <a:pt x="53555" y="28956"/>
                </a:lnTo>
                <a:lnTo>
                  <a:pt x="53416" y="28956"/>
                </a:lnTo>
                <a:lnTo>
                  <a:pt x="54394" y="30734"/>
                </a:lnTo>
                <a:lnTo>
                  <a:pt x="53200" y="30734"/>
                </a:lnTo>
                <a:lnTo>
                  <a:pt x="51612" y="33782"/>
                </a:lnTo>
                <a:lnTo>
                  <a:pt x="51282" y="34417"/>
                </a:lnTo>
                <a:lnTo>
                  <a:pt x="51714" y="34036"/>
                </a:lnTo>
                <a:lnTo>
                  <a:pt x="51765" y="36195"/>
                </a:lnTo>
                <a:lnTo>
                  <a:pt x="53200" y="37973"/>
                </a:lnTo>
                <a:lnTo>
                  <a:pt x="55638" y="37338"/>
                </a:lnTo>
                <a:lnTo>
                  <a:pt x="55880" y="37338"/>
                </a:lnTo>
                <a:lnTo>
                  <a:pt x="55918" y="37185"/>
                </a:lnTo>
                <a:lnTo>
                  <a:pt x="56426" y="34417"/>
                </a:lnTo>
                <a:lnTo>
                  <a:pt x="60121" y="35560"/>
                </a:lnTo>
                <a:lnTo>
                  <a:pt x="60363" y="35560"/>
                </a:lnTo>
                <a:lnTo>
                  <a:pt x="60439" y="36195"/>
                </a:lnTo>
                <a:lnTo>
                  <a:pt x="60566" y="37185"/>
                </a:lnTo>
                <a:lnTo>
                  <a:pt x="60680" y="38100"/>
                </a:lnTo>
                <a:lnTo>
                  <a:pt x="60731" y="38481"/>
                </a:lnTo>
                <a:lnTo>
                  <a:pt x="60833" y="39243"/>
                </a:lnTo>
                <a:lnTo>
                  <a:pt x="60871" y="39497"/>
                </a:lnTo>
                <a:lnTo>
                  <a:pt x="60921" y="39751"/>
                </a:lnTo>
                <a:lnTo>
                  <a:pt x="63474" y="44450"/>
                </a:lnTo>
                <a:lnTo>
                  <a:pt x="64668" y="45085"/>
                </a:lnTo>
                <a:lnTo>
                  <a:pt x="64008" y="43307"/>
                </a:lnTo>
                <a:lnTo>
                  <a:pt x="67589" y="43307"/>
                </a:lnTo>
                <a:lnTo>
                  <a:pt x="68605" y="42164"/>
                </a:lnTo>
                <a:lnTo>
                  <a:pt x="66408" y="38354"/>
                </a:lnTo>
                <a:lnTo>
                  <a:pt x="64122" y="37973"/>
                </a:lnTo>
                <a:lnTo>
                  <a:pt x="64185" y="38100"/>
                </a:lnTo>
                <a:lnTo>
                  <a:pt x="64312" y="38354"/>
                </a:lnTo>
                <a:lnTo>
                  <a:pt x="64376" y="38481"/>
                </a:lnTo>
                <a:lnTo>
                  <a:pt x="65316" y="40386"/>
                </a:lnTo>
                <a:lnTo>
                  <a:pt x="63169" y="42164"/>
                </a:lnTo>
                <a:lnTo>
                  <a:pt x="61099" y="39497"/>
                </a:lnTo>
                <a:lnTo>
                  <a:pt x="62750" y="37973"/>
                </a:lnTo>
                <a:lnTo>
                  <a:pt x="64427" y="36195"/>
                </a:lnTo>
                <a:lnTo>
                  <a:pt x="61252" y="34925"/>
                </a:lnTo>
                <a:lnTo>
                  <a:pt x="61137" y="32512"/>
                </a:lnTo>
                <a:lnTo>
                  <a:pt x="62306" y="31369"/>
                </a:lnTo>
                <a:lnTo>
                  <a:pt x="64071" y="29591"/>
                </a:lnTo>
                <a:lnTo>
                  <a:pt x="65379" y="32512"/>
                </a:lnTo>
                <a:lnTo>
                  <a:pt x="65913" y="34417"/>
                </a:lnTo>
                <a:lnTo>
                  <a:pt x="64960" y="34925"/>
                </a:lnTo>
                <a:lnTo>
                  <a:pt x="65201" y="35560"/>
                </a:lnTo>
                <a:lnTo>
                  <a:pt x="67170" y="37338"/>
                </a:lnTo>
                <a:lnTo>
                  <a:pt x="67170" y="38100"/>
                </a:lnTo>
                <a:lnTo>
                  <a:pt x="69138" y="39116"/>
                </a:lnTo>
                <a:lnTo>
                  <a:pt x="70573" y="37973"/>
                </a:lnTo>
                <a:lnTo>
                  <a:pt x="71259" y="37338"/>
                </a:lnTo>
                <a:lnTo>
                  <a:pt x="71170" y="37185"/>
                </a:lnTo>
                <a:lnTo>
                  <a:pt x="69913" y="34925"/>
                </a:lnTo>
                <a:lnTo>
                  <a:pt x="72250" y="35560"/>
                </a:lnTo>
                <a:lnTo>
                  <a:pt x="70396" y="39116"/>
                </a:lnTo>
                <a:lnTo>
                  <a:pt x="70497" y="40386"/>
                </a:lnTo>
                <a:lnTo>
                  <a:pt x="70510" y="40640"/>
                </a:lnTo>
                <a:lnTo>
                  <a:pt x="70637" y="40894"/>
                </a:lnTo>
                <a:lnTo>
                  <a:pt x="70751" y="41148"/>
                </a:lnTo>
                <a:lnTo>
                  <a:pt x="70980" y="41529"/>
                </a:lnTo>
                <a:lnTo>
                  <a:pt x="71564" y="40894"/>
                </a:lnTo>
                <a:lnTo>
                  <a:pt x="71653" y="40767"/>
                </a:lnTo>
                <a:lnTo>
                  <a:pt x="72047" y="40894"/>
                </a:lnTo>
                <a:lnTo>
                  <a:pt x="72847" y="40894"/>
                </a:lnTo>
                <a:lnTo>
                  <a:pt x="73990" y="40894"/>
                </a:lnTo>
                <a:lnTo>
                  <a:pt x="73964" y="40640"/>
                </a:lnTo>
                <a:lnTo>
                  <a:pt x="71767" y="40640"/>
                </a:lnTo>
                <a:lnTo>
                  <a:pt x="71970" y="40386"/>
                </a:lnTo>
                <a:lnTo>
                  <a:pt x="73456" y="38354"/>
                </a:lnTo>
                <a:lnTo>
                  <a:pt x="73736" y="38112"/>
                </a:lnTo>
                <a:lnTo>
                  <a:pt x="73850" y="39243"/>
                </a:lnTo>
                <a:lnTo>
                  <a:pt x="73964" y="40640"/>
                </a:lnTo>
                <a:lnTo>
                  <a:pt x="90525" y="40640"/>
                </a:lnTo>
                <a:lnTo>
                  <a:pt x="90589" y="40386"/>
                </a:lnTo>
                <a:lnTo>
                  <a:pt x="91719" y="36195"/>
                </a:lnTo>
                <a:close/>
              </a:path>
              <a:path w="153034" h="112394">
                <a:moveTo>
                  <a:pt x="92252" y="40894"/>
                </a:moveTo>
                <a:lnTo>
                  <a:pt x="92151" y="40640"/>
                </a:lnTo>
                <a:lnTo>
                  <a:pt x="90525" y="40640"/>
                </a:lnTo>
                <a:lnTo>
                  <a:pt x="90462" y="40894"/>
                </a:lnTo>
                <a:lnTo>
                  <a:pt x="92252" y="40894"/>
                </a:lnTo>
                <a:close/>
              </a:path>
              <a:path w="153034" h="112394">
                <a:moveTo>
                  <a:pt x="97193" y="64262"/>
                </a:moveTo>
                <a:lnTo>
                  <a:pt x="95123" y="62992"/>
                </a:lnTo>
                <a:lnTo>
                  <a:pt x="95186" y="62484"/>
                </a:lnTo>
                <a:lnTo>
                  <a:pt x="90220" y="62484"/>
                </a:lnTo>
                <a:lnTo>
                  <a:pt x="90703" y="64262"/>
                </a:lnTo>
                <a:lnTo>
                  <a:pt x="94411" y="65405"/>
                </a:lnTo>
                <a:lnTo>
                  <a:pt x="93687" y="67183"/>
                </a:lnTo>
                <a:lnTo>
                  <a:pt x="95897" y="64262"/>
                </a:lnTo>
                <a:lnTo>
                  <a:pt x="97193" y="64262"/>
                </a:lnTo>
                <a:close/>
              </a:path>
              <a:path w="153034" h="112394">
                <a:moveTo>
                  <a:pt x="99314" y="40640"/>
                </a:moveTo>
                <a:lnTo>
                  <a:pt x="98526" y="39116"/>
                </a:lnTo>
                <a:lnTo>
                  <a:pt x="94589" y="38481"/>
                </a:lnTo>
                <a:lnTo>
                  <a:pt x="94348" y="38481"/>
                </a:lnTo>
                <a:lnTo>
                  <a:pt x="94284" y="38354"/>
                </a:lnTo>
                <a:lnTo>
                  <a:pt x="94170" y="38100"/>
                </a:lnTo>
                <a:lnTo>
                  <a:pt x="94107" y="37973"/>
                </a:lnTo>
                <a:lnTo>
                  <a:pt x="93865" y="37973"/>
                </a:lnTo>
                <a:lnTo>
                  <a:pt x="91605" y="37338"/>
                </a:lnTo>
                <a:lnTo>
                  <a:pt x="91668" y="39497"/>
                </a:lnTo>
                <a:lnTo>
                  <a:pt x="91782" y="39751"/>
                </a:lnTo>
                <a:lnTo>
                  <a:pt x="92151" y="40640"/>
                </a:lnTo>
                <a:lnTo>
                  <a:pt x="99314" y="40640"/>
                </a:lnTo>
                <a:close/>
              </a:path>
              <a:path w="153034" h="112394">
                <a:moveTo>
                  <a:pt x="139446" y="82169"/>
                </a:moveTo>
                <a:lnTo>
                  <a:pt x="136512" y="82169"/>
                </a:lnTo>
                <a:lnTo>
                  <a:pt x="138899" y="85725"/>
                </a:lnTo>
                <a:lnTo>
                  <a:pt x="139077" y="85725"/>
                </a:lnTo>
                <a:lnTo>
                  <a:pt x="139166" y="85090"/>
                </a:lnTo>
                <a:lnTo>
                  <a:pt x="139242" y="84582"/>
                </a:lnTo>
                <a:lnTo>
                  <a:pt x="139344" y="83947"/>
                </a:lnTo>
                <a:lnTo>
                  <a:pt x="139446" y="82169"/>
                </a:lnTo>
                <a:close/>
              </a:path>
              <a:path w="153034" h="112394">
                <a:moveTo>
                  <a:pt x="152577" y="109080"/>
                </a:moveTo>
                <a:lnTo>
                  <a:pt x="151358" y="109423"/>
                </a:lnTo>
                <a:lnTo>
                  <a:pt x="151269" y="108458"/>
                </a:lnTo>
                <a:lnTo>
                  <a:pt x="151142" y="107188"/>
                </a:lnTo>
                <a:lnTo>
                  <a:pt x="146723" y="108458"/>
                </a:lnTo>
                <a:lnTo>
                  <a:pt x="146532" y="107823"/>
                </a:lnTo>
                <a:lnTo>
                  <a:pt x="145948" y="106045"/>
                </a:lnTo>
                <a:lnTo>
                  <a:pt x="149529" y="106680"/>
                </a:lnTo>
                <a:lnTo>
                  <a:pt x="149313" y="106045"/>
                </a:lnTo>
                <a:lnTo>
                  <a:pt x="148399" y="103632"/>
                </a:lnTo>
                <a:lnTo>
                  <a:pt x="147878" y="102489"/>
                </a:lnTo>
                <a:lnTo>
                  <a:pt x="147624" y="101854"/>
                </a:lnTo>
                <a:lnTo>
                  <a:pt x="145592" y="102489"/>
                </a:lnTo>
                <a:lnTo>
                  <a:pt x="143802" y="101854"/>
                </a:lnTo>
                <a:lnTo>
                  <a:pt x="147510" y="101219"/>
                </a:lnTo>
                <a:lnTo>
                  <a:pt x="145300" y="100711"/>
                </a:lnTo>
                <a:lnTo>
                  <a:pt x="146354" y="98298"/>
                </a:lnTo>
                <a:lnTo>
                  <a:pt x="147142" y="96520"/>
                </a:lnTo>
                <a:lnTo>
                  <a:pt x="145415" y="98298"/>
                </a:lnTo>
                <a:lnTo>
                  <a:pt x="143979" y="97028"/>
                </a:lnTo>
                <a:lnTo>
                  <a:pt x="143268" y="96520"/>
                </a:lnTo>
                <a:lnTo>
                  <a:pt x="144284" y="95250"/>
                </a:lnTo>
                <a:lnTo>
                  <a:pt x="141655" y="97028"/>
                </a:lnTo>
                <a:lnTo>
                  <a:pt x="141528" y="95250"/>
                </a:lnTo>
                <a:lnTo>
                  <a:pt x="141414" y="93472"/>
                </a:lnTo>
                <a:lnTo>
                  <a:pt x="143090" y="92837"/>
                </a:lnTo>
                <a:lnTo>
                  <a:pt x="144576" y="94742"/>
                </a:lnTo>
                <a:lnTo>
                  <a:pt x="144132" y="92837"/>
                </a:lnTo>
                <a:lnTo>
                  <a:pt x="143979" y="92329"/>
                </a:lnTo>
                <a:lnTo>
                  <a:pt x="145529" y="92837"/>
                </a:lnTo>
                <a:lnTo>
                  <a:pt x="146075" y="91694"/>
                </a:lnTo>
                <a:lnTo>
                  <a:pt x="144703" y="92329"/>
                </a:lnTo>
                <a:lnTo>
                  <a:pt x="139496" y="91059"/>
                </a:lnTo>
                <a:lnTo>
                  <a:pt x="138722" y="89916"/>
                </a:lnTo>
                <a:lnTo>
                  <a:pt x="138430" y="89916"/>
                </a:lnTo>
                <a:lnTo>
                  <a:pt x="138518" y="89281"/>
                </a:lnTo>
                <a:lnTo>
                  <a:pt x="138899" y="85725"/>
                </a:lnTo>
                <a:lnTo>
                  <a:pt x="132689" y="85090"/>
                </a:lnTo>
                <a:lnTo>
                  <a:pt x="132778" y="84582"/>
                </a:lnTo>
                <a:lnTo>
                  <a:pt x="132867" y="83947"/>
                </a:lnTo>
                <a:lnTo>
                  <a:pt x="136042" y="82677"/>
                </a:lnTo>
                <a:lnTo>
                  <a:pt x="134124" y="81534"/>
                </a:lnTo>
                <a:lnTo>
                  <a:pt x="134302" y="81534"/>
                </a:lnTo>
                <a:lnTo>
                  <a:pt x="134607" y="80899"/>
                </a:lnTo>
                <a:lnTo>
                  <a:pt x="135978" y="81534"/>
                </a:lnTo>
                <a:lnTo>
                  <a:pt x="136575" y="81534"/>
                </a:lnTo>
                <a:lnTo>
                  <a:pt x="135978" y="80391"/>
                </a:lnTo>
                <a:lnTo>
                  <a:pt x="136220" y="79756"/>
                </a:lnTo>
                <a:lnTo>
                  <a:pt x="136753" y="79121"/>
                </a:lnTo>
                <a:lnTo>
                  <a:pt x="139141" y="79756"/>
                </a:lnTo>
                <a:lnTo>
                  <a:pt x="137287" y="77978"/>
                </a:lnTo>
                <a:lnTo>
                  <a:pt x="135445" y="76708"/>
                </a:lnTo>
                <a:lnTo>
                  <a:pt x="133832" y="78613"/>
                </a:lnTo>
                <a:lnTo>
                  <a:pt x="132219" y="79121"/>
                </a:lnTo>
                <a:lnTo>
                  <a:pt x="131203" y="79121"/>
                </a:lnTo>
                <a:lnTo>
                  <a:pt x="131076" y="80391"/>
                </a:lnTo>
                <a:lnTo>
                  <a:pt x="131025" y="80899"/>
                </a:lnTo>
                <a:lnTo>
                  <a:pt x="130213" y="79121"/>
                </a:lnTo>
                <a:lnTo>
                  <a:pt x="129946" y="78613"/>
                </a:lnTo>
                <a:lnTo>
                  <a:pt x="128574" y="77343"/>
                </a:lnTo>
                <a:lnTo>
                  <a:pt x="126720" y="79121"/>
                </a:lnTo>
                <a:lnTo>
                  <a:pt x="125349" y="77978"/>
                </a:lnTo>
                <a:lnTo>
                  <a:pt x="125006" y="76708"/>
                </a:lnTo>
                <a:lnTo>
                  <a:pt x="124510" y="74930"/>
                </a:lnTo>
                <a:lnTo>
                  <a:pt x="126542" y="72644"/>
                </a:lnTo>
                <a:lnTo>
                  <a:pt x="124510" y="69596"/>
                </a:lnTo>
                <a:lnTo>
                  <a:pt x="121221" y="69596"/>
                </a:lnTo>
                <a:lnTo>
                  <a:pt x="122466" y="66548"/>
                </a:lnTo>
                <a:lnTo>
                  <a:pt x="122720" y="66040"/>
                </a:lnTo>
                <a:lnTo>
                  <a:pt x="115189" y="64262"/>
                </a:lnTo>
                <a:lnTo>
                  <a:pt x="112560" y="66040"/>
                </a:lnTo>
                <a:lnTo>
                  <a:pt x="112445" y="64770"/>
                </a:lnTo>
                <a:lnTo>
                  <a:pt x="112382" y="64262"/>
                </a:lnTo>
                <a:lnTo>
                  <a:pt x="112306" y="63373"/>
                </a:lnTo>
                <a:lnTo>
                  <a:pt x="112560" y="63627"/>
                </a:lnTo>
                <a:lnTo>
                  <a:pt x="112674" y="63373"/>
                </a:lnTo>
                <a:lnTo>
                  <a:pt x="114287" y="59436"/>
                </a:lnTo>
                <a:lnTo>
                  <a:pt x="114769" y="58293"/>
                </a:lnTo>
                <a:lnTo>
                  <a:pt x="113106" y="57023"/>
                </a:lnTo>
                <a:lnTo>
                  <a:pt x="112268" y="56515"/>
                </a:lnTo>
                <a:lnTo>
                  <a:pt x="111544" y="56515"/>
                </a:lnTo>
                <a:lnTo>
                  <a:pt x="110832" y="54102"/>
                </a:lnTo>
                <a:lnTo>
                  <a:pt x="111544" y="54102"/>
                </a:lnTo>
                <a:lnTo>
                  <a:pt x="111683" y="53467"/>
                </a:lnTo>
                <a:lnTo>
                  <a:pt x="111823" y="52832"/>
                </a:lnTo>
                <a:lnTo>
                  <a:pt x="112509" y="49911"/>
                </a:lnTo>
                <a:lnTo>
                  <a:pt x="108267" y="49276"/>
                </a:lnTo>
                <a:lnTo>
                  <a:pt x="106108" y="52197"/>
                </a:lnTo>
                <a:lnTo>
                  <a:pt x="106108" y="59436"/>
                </a:lnTo>
                <a:lnTo>
                  <a:pt x="105638" y="59436"/>
                </a:lnTo>
                <a:lnTo>
                  <a:pt x="104736" y="60579"/>
                </a:lnTo>
                <a:lnTo>
                  <a:pt x="103187" y="60071"/>
                </a:lnTo>
                <a:lnTo>
                  <a:pt x="103822" y="58801"/>
                </a:lnTo>
                <a:lnTo>
                  <a:pt x="104140" y="58293"/>
                </a:lnTo>
                <a:lnTo>
                  <a:pt x="106108" y="59436"/>
                </a:lnTo>
                <a:lnTo>
                  <a:pt x="106108" y="52197"/>
                </a:lnTo>
                <a:lnTo>
                  <a:pt x="105638" y="52832"/>
                </a:lnTo>
                <a:lnTo>
                  <a:pt x="104863" y="49911"/>
                </a:lnTo>
                <a:lnTo>
                  <a:pt x="102755" y="48133"/>
                </a:lnTo>
                <a:lnTo>
                  <a:pt x="102057" y="47498"/>
                </a:lnTo>
                <a:lnTo>
                  <a:pt x="99009" y="48133"/>
                </a:lnTo>
                <a:lnTo>
                  <a:pt x="98348" y="46355"/>
                </a:lnTo>
                <a:lnTo>
                  <a:pt x="100380" y="42672"/>
                </a:lnTo>
                <a:lnTo>
                  <a:pt x="99758" y="41529"/>
                </a:lnTo>
                <a:lnTo>
                  <a:pt x="99441" y="40894"/>
                </a:lnTo>
                <a:lnTo>
                  <a:pt x="92252" y="40894"/>
                </a:lnTo>
                <a:lnTo>
                  <a:pt x="90284" y="41529"/>
                </a:lnTo>
                <a:lnTo>
                  <a:pt x="90385" y="41148"/>
                </a:lnTo>
                <a:lnTo>
                  <a:pt x="90462" y="40894"/>
                </a:lnTo>
                <a:lnTo>
                  <a:pt x="73990" y="40894"/>
                </a:lnTo>
                <a:lnTo>
                  <a:pt x="74002" y="41148"/>
                </a:lnTo>
                <a:lnTo>
                  <a:pt x="76314" y="41529"/>
                </a:lnTo>
                <a:lnTo>
                  <a:pt x="78346" y="42164"/>
                </a:lnTo>
                <a:lnTo>
                  <a:pt x="78270" y="42672"/>
                </a:lnTo>
                <a:lnTo>
                  <a:pt x="78193" y="43307"/>
                </a:lnTo>
                <a:lnTo>
                  <a:pt x="77749" y="46863"/>
                </a:lnTo>
                <a:lnTo>
                  <a:pt x="78943" y="48133"/>
                </a:lnTo>
                <a:lnTo>
                  <a:pt x="83832" y="48641"/>
                </a:lnTo>
                <a:lnTo>
                  <a:pt x="84010" y="49276"/>
                </a:lnTo>
                <a:lnTo>
                  <a:pt x="84188" y="49276"/>
                </a:lnTo>
                <a:lnTo>
                  <a:pt x="84150" y="49911"/>
                </a:lnTo>
                <a:lnTo>
                  <a:pt x="83896" y="54102"/>
                </a:lnTo>
                <a:lnTo>
                  <a:pt x="83718" y="54102"/>
                </a:lnTo>
                <a:lnTo>
                  <a:pt x="82880" y="55245"/>
                </a:lnTo>
                <a:lnTo>
                  <a:pt x="78638" y="55880"/>
                </a:lnTo>
                <a:lnTo>
                  <a:pt x="80365" y="57658"/>
                </a:lnTo>
                <a:lnTo>
                  <a:pt x="83299" y="57658"/>
                </a:lnTo>
                <a:lnTo>
                  <a:pt x="84378" y="56515"/>
                </a:lnTo>
                <a:lnTo>
                  <a:pt x="84467" y="55245"/>
                </a:lnTo>
                <a:lnTo>
                  <a:pt x="84556" y="54102"/>
                </a:lnTo>
                <a:lnTo>
                  <a:pt x="84607" y="53467"/>
                </a:lnTo>
                <a:lnTo>
                  <a:pt x="86995" y="55245"/>
                </a:lnTo>
                <a:lnTo>
                  <a:pt x="87477" y="55880"/>
                </a:lnTo>
                <a:lnTo>
                  <a:pt x="88493" y="57658"/>
                </a:lnTo>
                <a:lnTo>
                  <a:pt x="88430" y="58293"/>
                </a:lnTo>
                <a:lnTo>
                  <a:pt x="88353" y="58801"/>
                </a:lnTo>
                <a:lnTo>
                  <a:pt x="88265" y="59436"/>
                </a:lnTo>
                <a:lnTo>
                  <a:pt x="88163" y="60071"/>
                </a:lnTo>
                <a:lnTo>
                  <a:pt x="89687" y="61214"/>
                </a:lnTo>
                <a:lnTo>
                  <a:pt x="91960" y="60071"/>
                </a:lnTo>
                <a:lnTo>
                  <a:pt x="92735" y="60071"/>
                </a:lnTo>
                <a:lnTo>
                  <a:pt x="92837" y="59436"/>
                </a:lnTo>
                <a:lnTo>
                  <a:pt x="92938" y="58801"/>
                </a:lnTo>
                <a:lnTo>
                  <a:pt x="93014" y="58293"/>
                </a:lnTo>
                <a:lnTo>
                  <a:pt x="93116" y="57658"/>
                </a:lnTo>
                <a:lnTo>
                  <a:pt x="93218" y="57023"/>
                </a:lnTo>
                <a:lnTo>
                  <a:pt x="94348" y="58293"/>
                </a:lnTo>
                <a:lnTo>
                  <a:pt x="94703" y="58801"/>
                </a:lnTo>
                <a:lnTo>
                  <a:pt x="93395" y="60579"/>
                </a:lnTo>
                <a:lnTo>
                  <a:pt x="93637" y="60579"/>
                </a:lnTo>
                <a:lnTo>
                  <a:pt x="97751" y="58801"/>
                </a:lnTo>
                <a:lnTo>
                  <a:pt x="97853" y="60071"/>
                </a:lnTo>
                <a:lnTo>
                  <a:pt x="97942" y="61214"/>
                </a:lnTo>
                <a:lnTo>
                  <a:pt x="98044" y="62484"/>
                </a:lnTo>
                <a:lnTo>
                  <a:pt x="98132" y="63627"/>
                </a:lnTo>
                <a:lnTo>
                  <a:pt x="98234" y="64770"/>
                </a:lnTo>
                <a:lnTo>
                  <a:pt x="97307" y="64262"/>
                </a:lnTo>
                <a:lnTo>
                  <a:pt x="96253" y="67183"/>
                </a:lnTo>
                <a:lnTo>
                  <a:pt x="98831" y="67818"/>
                </a:lnTo>
                <a:lnTo>
                  <a:pt x="99961" y="66548"/>
                </a:lnTo>
                <a:lnTo>
                  <a:pt x="101041" y="67183"/>
                </a:lnTo>
                <a:lnTo>
                  <a:pt x="98831" y="72009"/>
                </a:lnTo>
                <a:lnTo>
                  <a:pt x="101333" y="72644"/>
                </a:lnTo>
                <a:lnTo>
                  <a:pt x="107188" y="74422"/>
                </a:lnTo>
                <a:lnTo>
                  <a:pt x="105460" y="77978"/>
                </a:lnTo>
                <a:lnTo>
                  <a:pt x="109156" y="76708"/>
                </a:lnTo>
                <a:lnTo>
                  <a:pt x="110121" y="80899"/>
                </a:lnTo>
                <a:lnTo>
                  <a:pt x="107543" y="79121"/>
                </a:lnTo>
                <a:lnTo>
                  <a:pt x="106591" y="80899"/>
                </a:lnTo>
                <a:lnTo>
                  <a:pt x="106502" y="81534"/>
                </a:lnTo>
                <a:lnTo>
                  <a:pt x="106413" y="82169"/>
                </a:lnTo>
                <a:lnTo>
                  <a:pt x="106349" y="82677"/>
                </a:lnTo>
                <a:lnTo>
                  <a:pt x="106260" y="83312"/>
                </a:lnTo>
                <a:lnTo>
                  <a:pt x="106172" y="83947"/>
                </a:lnTo>
                <a:lnTo>
                  <a:pt x="106095" y="84582"/>
                </a:lnTo>
                <a:lnTo>
                  <a:pt x="106019" y="85090"/>
                </a:lnTo>
                <a:lnTo>
                  <a:pt x="105930" y="85725"/>
                </a:lnTo>
                <a:lnTo>
                  <a:pt x="106235" y="85725"/>
                </a:lnTo>
                <a:lnTo>
                  <a:pt x="106311" y="85928"/>
                </a:lnTo>
                <a:lnTo>
                  <a:pt x="106476" y="86360"/>
                </a:lnTo>
                <a:lnTo>
                  <a:pt x="108864" y="84582"/>
                </a:lnTo>
                <a:lnTo>
                  <a:pt x="109283" y="85090"/>
                </a:lnTo>
                <a:lnTo>
                  <a:pt x="108978" y="86360"/>
                </a:lnTo>
                <a:lnTo>
                  <a:pt x="109397" y="86868"/>
                </a:lnTo>
                <a:lnTo>
                  <a:pt x="109575" y="87503"/>
                </a:lnTo>
                <a:lnTo>
                  <a:pt x="111912" y="89916"/>
                </a:lnTo>
                <a:lnTo>
                  <a:pt x="112090" y="89916"/>
                </a:lnTo>
                <a:lnTo>
                  <a:pt x="113157" y="90551"/>
                </a:lnTo>
                <a:lnTo>
                  <a:pt x="114477" y="89281"/>
                </a:lnTo>
                <a:lnTo>
                  <a:pt x="115138" y="89916"/>
                </a:lnTo>
                <a:lnTo>
                  <a:pt x="115671" y="91694"/>
                </a:lnTo>
                <a:lnTo>
                  <a:pt x="116509" y="92329"/>
                </a:lnTo>
                <a:lnTo>
                  <a:pt x="117398" y="92837"/>
                </a:lnTo>
                <a:lnTo>
                  <a:pt x="118592" y="92329"/>
                </a:lnTo>
                <a:lnTo>
                  <a:pt x="119075" y="92837"/>
                </a:lnTo>
                <a:lnTo>
                  <a:pt x="121577" y="95885"/>
                </a:lnTo>
                <a:lnTo>
                  <a:pt x="120510" y="98806"/>
                </a:lnTo>
                <a:lnTo>
                  <a:pt x="120929" y="101219"/>
                </a:lnTo>
                <a:lnTo>
                  <a:pt x="120980" y="101854"/>
                </a:lnTo>
                <a:lnTo>
                  <a:pt x="122415" y="103632"/>
                </a:lnTo>
                <a:lnTo>
                  <a:pt x="123977" y="103632"/>
                </a:lnTo>
                <a:lnTo>
                  <a:pt x="124625" y="101854"/>
                </a:lnTo>
                <a:lnTo>
                  <a:pt x="126123" y="101854"/>
                </a:lnTo>
                <a:lnTo>
                  <a:pt x="124447" y="104267"/>
                </a:lnTo>
                <a:lnTo>
                  <a:pt x="121640" y="106680"/>
                </a:lnTo>
                <a:lnTo>
                  <a:pt x="118770" y="106680"/>
                </a:lnTo>
                <a:lnTo>
                  <a:pt x="119253" y="108458"/>
                </a:lnTo>
                <a:lnTo>
                  <a:pt x="121640" y="107823"/>
                </a:lnTo>
                <a:lnTo>
                  <a:pt x="124752" y="108966"/>
                </a:lnTo>
                <a:lnTo>
                  <a:pt x="126301" y="110871"/>
                </a:lnTo>
                <a:lnTo>
                  <a:pt x="127977" y="111379"/>
                </a:lnTo>
                <a:lnTo>
                  <a:pt x="128079" y="110871"/>
                </a:lnTo>
                <a:lnTo>
                  <a:pt x="128333" y="109601"/>
                </a:lnTo>
                <a:lnTo>
                  <a:pt x="131622" y="108458"/>
                </a:lnTo>
                <a:lnTo>
                  <a:pt x="131559" y="108966"/>
                </a:lnTo>
                <a:lnTo>
                  <a:pt x="131483" y="109601"/>
                </a:lnTo>
                <a:lnTo>
                  <a:pt x="131254" y="111379"/>
                </a:lnTo>
                <a:lnTo>
                  <a:pt x="150431" y="111379"/>
                </a:lnTo>
                <a:lnTo>
                  <a:pt x="147269" y="108458"/>
                </a:lnTo>
                <a:lnTo>
                  <a:pt x="151041" y="109512"/>
                </a:lnTo>
                <a:lnTo>
                  <a:pt x="150850" y="109562"/>
                </a:lnTo>
                <a:lnTo>
                  <a:pt x="151384" y="110629"/>
                </a:lnTo>
                <a:lnTo>
                  <a:pt x="151866" y="112014"/>
                </a:lnTo>
                <a:lnTo>
                  <a:pt x="152577" y="112014"/>
                </a:lnTo>
                <a:lnTo>
                  <a:pt x="152577" y="109080"/>
                </a:lnTo>
                <a:close/>
              </a:path>
            </a:pathLst>
          </a:custGeom>
          <a:solidFill>
            <a:srgbClr val="F4C241"/>
          </a:solidFill>
        </p:spPr>
        <p:txBody>
          <a:bodyPr wrap="square" lIns="0" tIns="0" rIns="0" bIns="0" rtlCol="0"/>
          <a:lstStyle/>
          <a:p>
            <a:endParaRPr/>
          </a:p>
        </p:txBody>
      </p:sp>
      <p:sp>
        <p:nvSpPr>
          <p:cNvPr id="358" name="object 358"/>
          <p:cNvSpPr/>
          <p:nvPr/>
        </p:nvSpPr>
        <p:spPr>
          <a:xfrm>
            <a:off x="14319267" y="3146869"/>
            <a:ext cx="6985" cy="12700"/>
          </a:xfrm>
          <a:custGeom>
            <a:avLst/>
            <a:gdLst/>
            <a:ahLst/>
            <a:cxnLst/>
            <a:rect l="l" t="t" r="r" b="b"/>
            <a:pathLst>
              <a:path w="6984" h="12700">
                <a:moveTo>
                  <a:pt x="5494" y="12184"/>
                </a:moveTo>
                <a:lnTo>
                  <a:pt x="1672" y="11646"/>
                </a:lnTo>
                <a:lnTo>
                  <a:pt x="1971" y="6629"/>
                </a:lnTo>
                <a:lnTo>
                  <a:pt x="5256" y="9616"/>
                </a:lnTo>
                <a:lnTo>
                  <a:pt x="4240" y="4479"/>
                </a:lnTo>
                <a:lnTo>
                  <a:pt x="0" y="4001"/>
                </a:lnTo>
                <a:lnTo>
                  <a:pt x="5136" y="238"/>
                </a:lnTo>
                <a:lnTo>
                  <a:pt x="5674" y="0"/>
                </a:lnTo>
                <a:lnTo>
                  <a:pt x="5315" y="1015"/>
                </a:lnTo>
                <a:lnTo>
                  <a:pt x="5793" y="1433"/>
                </a:lnTo>
                <a:lnTo>
                  <a:pt x="6331" y="1911"/>
                </a:lnTo>
                <a:lnTo>
                  <a:pt x="6988" y="1493"/>
                </a:lnTo>
                <a:lnTo>
                  <a:pt x="6988" y="2090"/>
                </a:lnTo>
                <a:lnTo>
                  <a:pt x="3762" y="3046"/>
                </a:lnTo>
                <a:lnTo>
                  <a:pt x="6390" y="6988"/>
                </a:lnTo>
                <a:lnTo>
                  <a:pt x="5913" y="9855"/>
                </a:lnTo>
                <a:lnTo>
                  <a:pt x="5494" y="12184"/>
                </a:lnTo>
                <a:close/>
              </a:path>
            </a:pathLst>
          </a:custGeom>
          <a:solidFill>
            <a:srgbClr val="F5CD45"/>
          </a:solidFill>
        </p:spPr>
        <p:txBody>
          <a:bodyPr wrap="square" lIns="0" tIns="0" rIns="0" bIns="0" rtlCol="0"/>
          <a:lstStyle/>
          <a:p>
            <a:endParaRPr/>
          </a:p>
        </p:txBody>
      </p:sp>
      <p:sp>
        <p:nvSpPr>
          <p:cNvPr id="359" name="object 359"/>
          <p:cNvSpPr/>
          <p:nvPr/>
        </p:nvSpPr>
        <p:spPr>
          <a:xfrm>
            <a:off x="14447025" y="3089401"/>
            <a:ext cx="16510" cy="6350"/>
          </a:xfrm>
          <a:custGeom>
            <a:avLst/>
            <a:gdLst/>
            <a:ahLst/>
            <a:cxnLst/>
            <a:rect l="l" t="t" r="r" b="b"/>
            <a:pathLst>
              <a:path w="16509" h="6350">
                <a:moveTo>
                  <a:pt x="6629" y="165"/>
                </a:moveTo>
                <a:lnTo>
                  <a:pt x="1752" y="0"/>
                </a:lnTo>
                <a:lnTo>
                  <a:pt x="0" y="3238"/>
                </a:lnTo>
                <a:lnTo>
                  <a:pt x="1244" y="4432"/>
                </a:lnTo>
                <a:lnTo>
                  <a:pt x="6629" y="165"/>
                </a:lnTo>
                <a:close/>
              </a:path>
              <a:path w="16509" h="6350">
                <a:moveTo>
                  <a:pt x="16230" y="1930"/>
                </a:moveTo>
                <a:lnTo>
                  <a:pt x="15925" y="381"/>
                </a:lnTo>
                <a:lnTo>
                  <a:pt x="14338" y="381"/>
                </a:lnTo>
                <a:lnTo>
                  <a:pt x="14185" y="381"/>
                </a:lnTo>
                <a:lnTo>
                  <a:pt x="12407" y="381"/>
                </a:lnTo>
                <a:lnTo>
                  <a:pt x="10985" y="1930"/>
                </a:lnTo>
                <a:lnTo>
                  <a:pt x="11099" y="3835"/>
                </a:lnTo>
                <a:lnTo>
                  <a:pt x="10604" y="4673"/>
                </a:lnTo>
                <a:lnTo>
                  <a:pt x="10147" y="5334"/>
                </a:lnTo>
                <a:lnTo>
                  <a:pt x="10566" y="5753"/>
                </a:lnTo>
                <a:lnTo>
                  <a:pt x="11823" y="4673"/>
                </a:lnTo>
                <a:lnTo>
                  <a:pt x="12179" y="3835"/>
                </a:lnTo>
                <a:lnTo>
                  <a:pt x="12001" y="2527"/>
                </a:lnTo>
                <a:lnTo>
                  <a:pt x="14262" y="444"/>
                </a:lnTo>
                <a:lnTo>
                  <a:pt x="16230" y="1930"/>
                </a:lnTo>
                <a:close/>
              </a:path>
            </a:pathLst>
          </a:custGeom>
          <a:solidFill>
            <a:srgbClr val="F5CA45"/>
          </a:solidFill>
        </p:spPr>
        <p:txBody>
          <a:bodyPr wrap="square" lIns="0" tIns="0" rIns="0" bIns="0" rtlCol="0"/>
          <a:lstStyle/>
          <a:p>
            <a:endParaRPr/>
          </a:p>
        </p:txBody>
      </p:sp>
      <p:grpSp>
        <p:nvGrpSpPr>
          <p:cNvPr id="360" name="object 360"/>
          <p:cNvGrpSpPr/>
          <p:nvPr/>
        </p:nvGrpSpPr>
        <p:grpSpPr>
          <a:xfrm>
            <a:off x="14301947" y="3122799"/>
            <a:ext cx="28575" cy="50165"/>
            <a:chOff x="14301947" y="3122799"/>
            <a:chExt cx="28575" cy="50165"/>
          </a:xfrm>
        </p:grpSpPr>
        <p:sp>
          <p:nvSpPr>
            <p:cNvPr id="361" name="object 361"/>
            <p:cNvSpPr/>
            <p:nvPr/>
          </p:nvSpPr>
          <p:spPr>
            <a:xfrm>
              <a:off x="14301941" y="3151301"/>
              <a:ext cx="20320" cy="21590"/>
            </a:xfrm>
            <a:custGeom>
              <a:avLst/>
              <a:gdLst/>
              <a:ahLst/>
              <a:cxnLst/>
              <a:rect l="l" t="t" r="r" b="b"/>
              <a:pathLst>
                <a:path w="20319" h="21589">
                  <a:moveTo>
                    <a:pt x="6629" y="19405"/>
                  </a:moveTo>
                  <a:lnTo>
                    <a:pt x="4660" y="16002"/>
                  </a:lnTo>
                  <a:lnTo>
                    <a:pt x="2324" y="16116"/>
                  </a:lnTo>
                  <a:lnTo>
                    <a:pt x="0" y="19050"/>
                  </a:lnTo>
                  <a:lnTo>
                    <a:pt x="2628" y="21501"/>
                  </a:lnTo>
                  <a:lnTo>
                    <a:pt x="3708" y="20485"/>
                  </a:lnTo>
                  <a:lnTo>
                    <a:pt x="6629" y="19405"/>
                  </a:lnTo>
                  <a:close/>
                </a:path>
                <a:path w="20319" h="21589">
                  <a:moveTo>
                    <a:pt x="19951" y="6261"/>
                  </a:moveTo>
                  <a:lnTo>
                    <a:pt x="15532" y="5435"/>
                  </a:lnTo>
                  <a:lnTo>
                    <a:pt x="15049" y="4648"/>
                  </a:lnTo>
                  <a:lnTo>
                    <a:pt x="14389" y="3695"/>
                  </a:lnTo>
                  <a:lnTo>
                    <a:pt x="15773" y="2082"/>
                  </a:lnTo>
                  <a:lnTo>
                    <a:pt x="15468" y="1727"/>
                  </a:lnTo>
                  <a:lnTo>
                    <a:pt x="14033" y="0"/>
                  </a:lnTo>
                  <a:lnTo>
                    <a:pt x="12179" y="7277"/>
                  </a:lnTo>
                  <a:lnTo>
                    <a:pt x="12484" y="7581"/>
                  </a:lnTo>
                  <a:lnTo>
                    <a:pt x="14033" y="6210"/>
                  </a:lnTo>
                  <a:lnTo>
                    <a:pt x="18161" y="7759"/>
                  </a:lnTo>
                  <a:lnTo>
                    <a:pt x="18402" y="7581"/>
                  </a:lnTo>
                  <a:lnTo>
                    <a:pt x="19951" y="6261"/>
                  </a:lnTo>
                  <a:close/>
                </a:path>
              </a:pathLst>
            </a:custGeom>
            <a:solidFill>
              <a:srgbClr val="F5CD45"/>
            </a:solidFill>
          </p:spPr>
          <p:txBody>
            <a:bodyPr wrap="square" lIns="0" tIns="0" rIns="0" bIns="0" rtlCol="0"/>
            <a:lstStyle/>
            <a:p>
              <a:endParaRPr/>
            </a:p>
          </p:txBody>
        </p:sp>
        <p:sp>
          <p:nvSpPr>
            <p:cNvPr id="362" name="object 362"/>
            <p:cNvSpPr/>
            <p:nvPr/>
          </p:nvSpPr>
          <p:spPr>
            <a:xfrm>
              <a:off x="14325539" y="3122799"/>
              <a:ext cx="4445" cy="6350"/>
            </a:xfrm>
            <a:custGeom>
              <a:avLst/>
              <a:gdLst/>
              <a:ahLst/>
              <a:cxnLst/>
              <a:rect l="l" t="t" r="r" b="b"/>
              <a:pathLst>
                <a:path w="4444" h="6350">
                  <a:moveTo>
                    <a:pt x="1254" y="6032"/>
                  </a:moveTo>
                  <a:lnTo>
                    <a:pt x="716" y="4061"/>
                  </a:lnTo>
                  <a:lnTo>
                    <a:pt x="537" y="3284"/>
                  </a:lnTo>
                  <a:lnTo>
                    <a:pt x="2508" y="4300"/>
                  </a:lnTo>
                  <a:lnTo>
                    <a:pt x="2209" y="2986"/>
                  </a:lnTo>
                  <a:lnTo>
                    <a:pt x="0" y="1851"/>
                  </a:lnTo>
                  <a:lnTo>
                    <a:pt x="2926" y="0"/>
                  </a:lnTo>
                  <a:lnTo>
                    <a:pt x="3942" y="2209"/>
                  </a:lnTo>
                  <a:lnTo>
                    <a:pt x="4419" y="3703"/>
                  </a:lnTo>
                  <a:lnTo>
                    <a:pt x="3583" y="4598"/>
                  </a:lnTo>
                  <a:lnTo>
                    <a:pt x="1254" y="6032"/>
                  </a:lnTo>
                  <a:close/>
                </a:path>
              </a:pathLst>
            </a:custGeom>
            <a:solidFill>
              <a:srgbClr val="F5C644"/>
            </a:solidFill>
          </p:spPr>
          <p:txBody>
            <a:bodyPr wrap="square" lIns="0" tIns="0" rIns="0" bIns="0" rtlCol="0"/>
            <a:lstStyle/>
            <a:p>
              <a:endParaRPr/>
            </a:p>
          </p:txBody>
        </p:sp>
      </p:grpSp>
      <p:sp>
        <p:nvSpPr>
          <p:cNvPr id="363" name="object 363"/>
          <p:cNvSpPr/>
          <p:nvPr/>
        </p:nvSpPr>
        <p:spPr>
          <a:xfrm>
            <a:off x="14381492" y="3097186"/>
            <a:ext cx="27940" cy="14604"/>
          </a:xfrm>
          <a:custGeom>
            <a:avLst/>
            <a:gdLst/>
            <a:ahLst/>
            <a:cxnLst/>
            <a:rect l="l" t="t" r="r" b="b"/>
            <a:pathLst>
              <a:path w="27940" h="14605">
                <a:moveTo>
                  <a:pt x="5918" y="9486"/>
                </a:moveTo>
                <a:lnTo>
                  <a:pt x="4419" y="7874"/>
                </a:lnTo>
                <a:lnTo>
                  <a:pt x="4787" y="11645"/>
                </a:lnTo>
                <a:lnTo>
                  <a:pt x="3352" y="10922"/>
                </a:lnTo>
                <a:lnTo>
                  <a:pt x="2209" y="10388"/>
                </a:lnTo>
                <a:lnTo>
                  <a:pt x="2514" y="9309"/>
                </a:lnTo>
                <a:lnTo>
                  <a:pt x="2209" y="8712"/>
                </a:lnTo>
                <a:lnTo>
                  <a:pt x="1981" y="8064"/>
                </a:lnTo>
                <a:lnTo>
                  <a:pt x="1739" y="8064"/>
                </a:lnTo>
                <a:lnTo>
                  <a:pt x="1498" y="8712"/>
                </a:lnTo>
                <a:lnTo>
                  <a:pt x="1676" y="11049"/>
                </a:lnTo>
                <a:lnTo>
                  <a:pt x="0" y="14566"/>
                </a:lnTo>
                <a:lnTo>
                  <a:pt x="4724" y="12954"/>
                </a:lnTo>
                <a:lnTo>
                  <a:pt x="5854" y="12598"/>
                </a:lnTo>
                <a:lnTo>
                  <a:pt x="5918" y="9486"/>
                </a:lnTo>
                <a:close/>
              </a:path>
              <a:path w="27940" h="14605">
                <a:moveTo>
                  <a:pt x="27660" y="4775"/>
                </a:moveTo>
                <a:lnTo>
                  <a:pt x="26708" y="1549"/>
                </a:lnTo>
                <a:lnTo>
                  <a:pt x="26047" y="1066"/>
                </a:lnTo>
                <a:lnTo>
                  <a:pt x="24612" y="2146"/>
                </a:lnTo>
                <a:lnTo>
                  <a:pt x="23533" y="2146"/>
                </a:lnTo>
                <a:lnTo>
                  <a:pt x="23355" y="952"/>
                </a:lnTo>
                <a:lnTo>
                  <a:pt x="21920" y="0"/>
                </a:lnTo>
                <a:lnTo>
                  <a:pt x="20434" y="1130"/>
                </a:lnTo>
                <a:lnTo>
                  <a:pt x="21323" y="2146"/>
                </a:lnTo>
                <a:lnTo>
                  <a:pt x="21501" y="2324"/>
                </a:lnTo>
                <a:lnTo>
                  <a:pt x="25806" y="5067"/>
                </a:lnTo>
                <a:lnTo>
                  <a:pt x="26111" y="5067"/>
                </a:lnTo>
                <a:lnTo>
                  <a:pt x="27660" y="4775"/>
                </a:lnTo>
                <a:close/>
              </a:path>
            </a:pathLst>
          </a:custGeom>
          <a:solidFill>
            <a:srgbClr val="F5CA45"/>
          </a:solidFill>
        </p:spPr>
        <p:txBody>
          <a:bodyPr wrap="square" lIns="0" tIns="0" rIns="0" bIns="0" rtlCol="0"/>
          <a:lstStyle/>
          <a:p>
            <a:endParaRPr/>
          </a:p>
        </p:txBody>
      </p:sp>
      <p:sp>
        <p:nvSpPr>
          <p:cNvPr id="364" name="object 364"/>
          <p:cNvSpPr/>
          <p:nvPr/>
        </p:nvSpPr>
        <p:spPr>
          <a:xfrm>
            <a:off x="14460877" y="3089928"/>
            <a:ext cx="8255" cy="3810"/>
          </a:xfrm>
          <a:custGeom>
            <a:avLst/>
            <a:gdLst/>
            <a:ahLst/>
            <a:cxnLst/>
            <a:rect l="l" t="t" r="r" b="b"/>
            <a:pathLst>
              <a:path w="8255" h="3810">
                <a:moveTo>
                  <a:pt x="1079" y="3545"/>
                </a:moveTo>
                <a:lnTo>
                  <a:pt x="0" y="2529"/>
                </a:lnTo>
                <a:lnTo>
                  <a:pt x="127" y="2529"/>
                </a:lnTo>
                <a:lnTo>
                  <a:pt x="2787" y="0"/>
                </a:lnTo>
                <a:lnTo>
                  <a:pt x="6013" y="0"/>
                </a:lnTo>
                <a:lnTo>
                  <a:pt x="7147" y="1155"/>
                </a:lnTo>
                <a:lnTo>
                  <a:pt x="4553" y="1155"/>
                </a:lnTo>
                <a:lnTo>
                  <a:pt x="5439" y="2529"/>
                </a:lnTo>
                <a:lnTo>
                  <a:pt x="1079" y="3545"/>
                </a:lnTo>
                <a:close/>
              </a:path>
              <a:path w="8255" h="3810">
                <a:moveTo>
                  <a:pt x="7052" y="3306"/>
                </a:moveTo>
                <a:lnTo>
                  <a:pt x="4536" y="1155"/>
                </a:lnTo>
                <a:lnTo>
                  <a:pt x="7147" y="1155"/>
                </a:lnTo>
                <a:lnTo>
                  <a:pt x="8008" y="1992"/>
                </a:lnTo>
                <a:lnTo>
                  <a:pt x="7052" y="3306"/>
                </a:lnTo>
                <a:close/>
              </a:path>
            </a:pathLst>
          </a:custGeom>
          <a:solidFill>
            <a:srgbClr val="F5CA45"/>
          </a:solidFill>
        </p:spPr>
        <p:txBody>
          <a:bodyPr wrap="square" lIns="0" tIns="0" rIns="0" bIns="0" rtlCol="0"/>
          <a:lstStyle/>
          <a:p>
            <a:endParaRPr/>
          </a:p>
        </p:txBody>
      </p:sp>
      <p:sp>
        <p:nvSpPr>
          <p:cNvPr id="365" name="object 365"/>
          <p:cNvSpPr/>
          <p:nvPr/>
        </p:nvSpPr>
        <p:spPr>
          <a:xfrm>
            <a:off x="14350624" y="3119096"/>
            <a:ext cx="7620" cy="8255"/>
          </a:xfrm>
          <a:custGeom>
            <a:avLst/>
            <a:gdLst/>
            <a:ahLst/>
            <a:cxnLst/>
            <a:rect l="l" t="t" r="r" b="b"/>
            <a:pathLst>
              <a:path w="7619" h="8255">
                <a:moveTo>
                  <a:pt x="3583" y="8122"/>
                </a:moveTo>
                <a:lnTo>
                  <a:pt x="0" y="6689"/>
                </a:lnTo>
                <a:lnTo>
                  <a:pt x="5972" y="2209"/>
                </a:lnTo>
                <a:lnTo>
                  <a:pt x="7227" y="0"/>
                </a:lnTo>
                <a:lnTo>
                  <a:pt x="6510" y="6629"/>
                </a:lnTo>
                <a:lnTo>
                  <a:pt x="3583" y="5196"/>
                </a:lnTo>
                <a:close/>
              </a:path>
            </a:pathLst>
          </a:custGeom>
          <a:solidFill>
            <a:srgbClr val="F5CD45"/>
          </a:solidFill>
        </p:spPr>
        <p:txBody>
          <a:bodyPr wrap="square" lIns="0" tIns="0" rIns="0" bIns="0" rtlCol="0"/>
          <a:lstStyle/>
          <a:p>
            <a:endParaRPr/>
          </a:p>
        </p:txBody>
      </p:sp>
      <p:sp>
        <p:nvSpPr>
          <p:cNvPr id="366" name="object 366"/>
          <p:cNvSpPr/>
          <p:nvPr/>
        </p:nvSpPr>
        <p:spPr>
          <a:xfrm>
            <a:off x="14452930" y="3092639"/>
            <a:ext cx="22860" cy="12700"/>
          </a:xfrm>
          <a:custGeom>
            <a:avLst/>
            <a:gdLst/>
            <a:ahLst/>
            <a:cxnLst/>
            <a:rect l="l" t="t" r="r" b="b"/>
            <a:pathLst>
              <a:path w="22859" h="12700">
                <a:moveTo>
                  <a:pt x="5854" y="1371"/>
                </a:moveTo>
                <a:lnTo>
                  <a:pt x="5448" y="1371"/>
                </a:lnTo>
                <a:lnTo>
                  <a:pt x="5194" y="1016"/>
                </a:lnTo>
                <a:lnTo>
                  <a:pt x="5194" y="660"/>
                </a:lnTo>
                <a:lnTo>
                  <a:pt x="4305" y="2679"/>
                </a:lnTo>
                <a:lnTo>
                  <a:pt x="3378" y="2159"/>
                </a:lnTo>
                <a:lnTo>
                  <a:pt x="1498" y="2159"/>
                </a:lnTo>
                <a:lnTo>
                  <a:pt x="889" y="1016"/>
                </a:lnTo>
                <a:lnTo>
                  <a:pt x="635" y="1016"/>
                </a:lnTo>
                <a:lnTo>
                  <a:pt x="0" y="2159"/>
                </a:lnTo>
                <a:lnTo>
                  <a:pt x="127" y="4178"/>
                </a:lnTo>
                <a:lnTo>
                  <a:pt x="304" y="6934"/>
                </a:lnTo>
                <a:lnTo>
                  <a:pt x="1320" y="4178"/>
                </a:lnTo>
                <a:lnTo>
                  <a:pt x="5219" y="2679"/>
                </a:lnTo>
                <a:lnTo>
                  <a:pt x="5854" y="1371"/>
                </a:lnTo>
                <a:close/>
              </a:path>
              <a:path w="22859" h="12700">
                <a:moveTo>
                  <a:pt x="20789" y="9258"/>
                </a:moveTo>
                <a:lnTo>
                  <a:pt x="20307" y="8483"/>
                </a:lnTo>
                <a:lnTo>
                  <a:pt x="14160" y="6578"/>
                </a:lnTo>
                <a:lnTo>
                  <a:pt x="15354" y="12547"/>
                </a:lnTo>
                <a:lnTo>
                  <a:pt x="20612" y="10274"/>
                </a:lnTo>
                <a:lnTo>
                  <a:pt x="20789" y="9258"/>
                </a:lnTo>
                <a:close/>
              </a:path>
              <a:path w="22859" h="12700">
                <a:moveTo>
                  <a:pt x="22783" y="2971"/>
                </a:moveTo>
                <a:lnTo>
                  <a:pt x="18402" y="0"/>
                </a:lnTo>
                <a:lnTo>
                  <a:pt x="17564" y="3886"/>
                </a:lnTo>
                <a:lnTo>
                  <a:pt x="19888" y="1968"/>
                </a:lnTo>
                <a:lnTo>
                  <a:pt x="20967" y="4419"/>
                </a:lnTo>
                <a:lnTo>
                  <a:pt x="22783" y="2971"/>
                </a:lnTo>
                <a:close/>
              </a:path>
            </a:pathLst>
          </a:custGeom>
          <a:solidFill>
            <a:srgbClr val="F5CD45"/>
          </a:solidFill>
        </p:spPr>
        <p:txBody>
          <a:bodyPr wrap="square" lIns="0" tIns="0" rIns="0" bIns="0" rtlCol="0"/>
          <a:lstStyle/>
          <a:p>
            <a:endParaRPr/>
          </a:p>
        </p:txBody>
      </p:sp>
      <p:sp>
        <p:nvSpPr>
          <p:cNvPr id="367" name="object 367"/>
          <p:cNvSpPr/>
          <p:nvPr/>
        </p:nvSpPr>
        <p:spPr>
          <a:xfrm>
            <a:off x="14387895" y="3103686"/>
            <a:ext cx="4445" cy="5080"/>
          </a:xfrm>
          <a:custGeom>
            <a:avLst/>
            <a:gdLst/>
            <a:ahLst/>
            <a:cxnLst/>
            <a:rect l="l" t="t" r="r" b="b"/>
            <a:pathLst>
              <a:path w="4444" h="5080">
                <a:moveTo>
                  <a:pt x="716" y="5017"/>
                </a:moveTo>
                <a:lnTo>
                  <a:pt x="179" y="3284"/>
                </a:lnTo>
                <a:lnTo>
                  <a:pt x="0" y="2627"/>
                </a:lnTo>
                <a:lnTo>
                  <a:pt x="1075" y="3225"/>
                </a:lnTo>
                <a:lnTo>
                  <a:pt x="1433" y="2568"/>
                </a:lnTo>
                <a:lnTo>
                  <a:pt x="1552" y="2389"/>
                </a:lnTo>
                <a:lnTo>
                  <a:pt x="1433" y="59"/>
                </a:lnTo>
                <a:lnTo>
                  <a:pt x="2747" y="0"/>
                </a:lnTo>
                <a:lnTo>
                  <a:pt x="3404" y="0"/>
                </a:lnTo>
                <a:lnTo>
                  <a:pt x="4300" y="1911"/>
                </a:lnTo>
                <a:lnTo>
                  <a:pt x="3762" y="2866"/>
                </a:lnTo>
                <a:lnTo>
                  <a:pt x="716" y="5017"/>
                </a:lnTo>
                <a:close/>
              </a:path>
            </a:pathLst>
          </a:custGeom>
          <a:solidFill>
            <a:srgbClr val="F5CD45"/>
          </a:solidFill>
        </p:spPr>
        <p:txBody>
          <a:bodyPr wrap="square" lIns="0" tIns="0" rIns="0" bIns="0" rtlCol="0"/>
          <a:lstStyle/>
          <a:p>
            <a:endParaRPr/>
          </a:p>
        </p:txBody>
      </p:sp>
      <p:sp>
        <p:nvSpPr>
          <p:cNvPr id="368" name="object 368"/>
          <p:cNvSpPr/>
          <p:nvPr/>
        </p:nvSpPr>
        <p:spPr>
          <a:xfrm>
            <a:off x="14453714" y="3089599"/>
            <a:ext cx="5080" cy="3175"/>
          </a:xfrm>
          <a:custGeom>
            <a:avLst/>
            <a:gdLst/>
            <a:ahLst/>
            <a:cxnLst/>
            <a:rect l="l" t="t" r="r" b="b"/>
            <a:pathLst>
              <a:path w="5080" h="3175">
                <a:moveTo>
                  <a:pt x="0" y="2858"/>
                </a:moveTo>
                <a:lnTo>
                  <a:pt x="857" y="0"/>
                </a:lnTo>
                <a:lnTo>
                  <a:pt x="2765" y="68"/>
                </a:lnTo>
                <a:lnTo>
                  <a:pt x="4479" y="1783"/>
                </a:lnTo>
                <a:lnTo>
                  <a:pt x="0" y="2858"/>
                </a:lnTo>
                <a:close/>
              </a:path>
            </a:pathLst>
          </a:custGeom>
          <a:solidFill>
            <a:srgbClr val="F5CA45"/>
          </a:solidFill>
        </p:spPr>
        <p:txBody>
          <a:bodyPr wrap="square" lIns="0" tIns="0" rIns="0" bIns="0" rtlCol="0"/>
          <a:lstStyle/>
          <a:p>
            <a:endParaRPr/>
          </a:p>
        </p:txBody>
      </p:sp>
      <p:grpSp>
        <p:nvGrpSpPr>
          <p:cNvPr id="369" name="object 369"/>
          <p:cNvGrpSpPr/>
          <p:nvPr/>
        </p:nvGrpSpPr>
        <p:grpSpPr>
          <a:xfrm>
            <a:off x="14290061" y="3092637"/>
            <a:ext cx="165735" cy="91440"/>
            <a:chOff x="14290061" y="3092637"/>
            <a:chExt cx="165735" cy="91440"/>
          </a:xfrm>
        </p:grpSpPr>
        <p:sp>
          <p:nvSpPr>
            <p:cNvPr id="370" name="object 370"/>
            <p:cNvSpPr/>
            <p:nvPr/>
          </p:nvSpPr>
          <p:spPr>
            <a:xfrm>
              <a:off x="14355979" y="3107333"/>
              <a:ext cx="24130" cy="13335"/>
            </a:xfrm>
            <a:custGeom>
              <a:avLst/>
              <a:gdLst/>
              <a:ahLst/>
              <a:cxnLst/>
              <a:rect l="l" t="t" r="r" b="b"/>
              <a:pathLst>
                <a:path w="24130" h="13335">
                  <a:moveTo>
                    <a:pt x="3987" y="9194"/>
                  </a:moveTo>
                  <a:lnTo>
                    <a:pt x="3479" y="9194"/>
                  </a:lnTo>
                  <a:lnTo>
                    <a:pt x="0" y="6527"/>
                  </a:lnTo>
                  <a:lnTo>
                    <a:pt x="431" y="11049"/>
                  </a:lnTo>
                  <a:lnTo>
                    <a:pt x="685" y="11353"/>
                  </a:lnTo>
                  <a:lnTo>
                    <a:pt x="863" y="11353"/>
                  </a:lnTo>
                  <a:lnTo>
                    <a:pt x="1854" y="9791"/>
                  </a:lnTo>
                  <a:lnTo>
                    <a:pt x="2882" y="9791"/>
                  </a:lnTo>
                  <a:lnTo>
                    <a:pt x="2209" y="11049"/>
                  </a:lnTo>
                  <a:lnTo>
                    <a:pt x="3365" y="11049"/>
                  </a:lnTo>
                  <a:lnTo>
                    <a:pt x="3987" y="9194"/>
                  </a:lnTo>
                  <a:close/>
                </a:path>
                <a:path w="24130" h="13335">
                  <a:moveTo>
                    <a:pt x="16078" y="12903"/>
                  </a:moveTo>
                  <a:lnTo>
                    <a:pt x="12915" y="7048"/>
                  </a:lnTo>
                  <a:lnTo>
                    <a:pt x="10350" y="6629"/>
                  </a:lnTo>
                  <a:lnTo>
                    <a:pt x="10045" y="6629"/>
                  </a:lnTo>
                  <a:lnTo>
                    <a:pt x="9626" y="7950"/>
                  </a:lnTo>
                  <a:lnTo>
                    <a:pt x="9271" y="8128"/>
                  </a:lnTo>
                  <a:lnTo>
                    <a:pt x="8915" y="7048"/>
                  </a:lnTo>
                  <a:lnTo>
                    <a:pt x="7366" y="7112"/>
                  </a:lnTo>
                  <a:lnTo>
                    <a:pt x="7061" y="8178"/>
                  </a:lnTo>
                  <a:lnTo>
                    <a:pt x="6108" y="8242"/>
                  </a:lnTo>
                  <a:lnTo>
                    <a:pt x="6350" y="8839"/>
                  </a:lnTo>
                  <a:lnTo>
                    <a:pt x="7239" y="9017"/>
                  </a:lnTo>
                  <a:lnTo>
                    <a:pt x="8496" y="8597"/>
                  </a:lnTo>
                  <a:lnTo>
                    <a:pt x="9271" y="8839"/>
                  </a:lnTo>
                  <a:lnTo>
                    <a:pt x="10464" y="9677"/>
                  </a:lnTo>
                  <a:lnTo>
                    <a:pt x="11480" y="9677"/>
                  </a:lnTo>
                  <a:lnTo>
                    <a:pt x="12204" y="8839"/>
                  </a:lnTo>
                  <a:lnTo>
                    <a:pt x="13576" y="9194"/>
                  </a:lnTo>
                  <a:lnTo>
                    <a:pt x="11722" y="11112"/>
                  </a:lnTo>
                  <a:lnTo>
                    <a:pt x="16078" y="12903"/>
                  </a:lnTo>
                  <a:close/>
                </a:path>
                <a:path w="24130" h="13335">
                  <a:moveTo>
                    <a:pt x="24028" y="3708"/>
                  </a:moveTo>
                  <a:lnTo>
                    <a:pt x="21818" y="0"/>
                  </a:lnTo>
                  <a:lnTo>
                    <a:pt x="21043" y="2984"/>
                  </a:lnTo>
                  <a:lnTo>
                    <a:pt x="24028" y="3708"/>
                  </a:lnTo>
                  <a:close/>
                </a:path>
              </a:pathLst>
            </a:custGeom>
            <a:solidFill>
              <a:srgbClr val="F5CA45"/>
            </a:solidFill>
          </p:spPr>
          <p:txBody>
            <a:bodyPr wrap="square" lIns="0" tIns="0" rIns="0" bIns="0" rtlCol="0"/>
            <a:lstStyle/>
            <a:p>
              <a:endParaRPr/>
            </a:p>
          </p:txBody>
        </p:sp>
        <p:sp>
          <p:nvSpPr>
            <p:cNvPr id="371" name="object 371"/>
            <p:cNvSpPr/>
            <p:nvPr/>
          </p:nvSpPr>
          <p:spPr>
            <a:xfrm>
              <a:off x="14421994" y="3098138"/>
              <a:ext cx="33655" cy="8890"/>
            </a:xfrm>
            <a:custGeom>
              <a:avLst/>
              <a:gdLst/>
              <a:ahLst/>
              <a:cxnLst/>
              <a:rect l="l" t="t" r="r" b="b"/>
              <a:pathLst>
                <a:path w="33655" h="8889">
                  <a:moveTo>
                    <a:pt x="4064" y="5549"/>
                  </a:moveTo>
                  <a:lnTo>
                    <a:pt x="1435" y="1079"/>
                  </a:lnTo>
                  <a:lnTo>
                    <a:pt x="0" y="4775"/>
                  </a:lnTo>
                  <a:lnTo>
                    <a:pt x="1676" y="3822"/>
                  </a:lnTo>
                  <a:lnTo>
                    <a:pt x="1498" y="8775"/>
                  </a:lnTo>
                  <a:lnTo>
                    <a:pt x="2921" y="6985"/>
                  </a:lnTo>
                  <a:lnTo>
                    <a:pt x="4064" y="5549"/>
                  </a:lnTo>
                  <a:close/>
                </a:path>
                <a:path w="33655" h="8889">
                  <a:moveTo>
                    <a:pt x="33629" y="1727"/>
                  </a:moveTo>
                  <a:lnTo>
                    <a:pt x="33147" y="355"/>
                  </a:lnTo>
                  <a:lnTo>
                    <a:pt x="30937" y="0"/>
                  </a:lnTo>
                  <a:lnTo>
                    <a:pt x="29857" y="952"/>
                  </a:lnTo>
                  <a:lnTo>
                    <a:pt x="30226" y="3289"/>
                  </a:lnTo>
                  <a:lnTo>
                    <a:pt x="30822" y="4000"/>
                  </a:lnTo>
                  <a:lnTo>
                    <a:pt x="33629" y="1727"/>
                  </a:lnTo>
                  <a:close/>
                </a:path>
              </a:pathLst>
            </a:custGeom>
            <a:solidFill>
              <a:srgbClr val="F5CD45"/>
            </a:solidFill>
          </p:spPr>
          <p:txBody>
            <a:bodyPr wrap="square" lIns="0" tIns="0" rIns="0" bIns="0" rtlCol="0"/>
            <a:lstStyle/>
            <a:p>
              <a:endParaRPr/>
            </a:p>
          </p:txBody>
        </p:sp>
        <p:sp>
          <p:nvSpPr>
            <p:cNvPr id="372" name="object 372"/>
            <p:cNvSpPr/>
            <p:nvPr/>
          </p:nvSpPr>
          <p:spPr>
            <a:xfrm>
              <a:off x="14402766" y="3098494"/>
              <a:ext cx="20320" cy="11430"/>
            </a:xfrm>
            <a:custGeom>
              <a:avLst/>
              <a:gdLst/>
              <a:ahLst/>
              <a:cxnLst/>
              <a:rect l="l" t="t" r="r" b="b"/>
              <a:pathLst>
                <a:path w="20319" h="11430">
                  <a:moveTo>
                    <a:pt x="2921" y="7772"/>
                  </a:moveTo>
                  <a:lnTo>
                    <a:pt x="1549" y="7404"/>
                  </a:lnTo>
                  <a:lnTo>
                    <a:pt x="1016" y="7467"/>
                  </a:lnTo>
                  <a:lnTo>
                    <a:pt x="0" y="7048"/>
                  </a:lnTo>
                  <a:lnTo>
                    <a:pt x="50" y="7823"/>
                  </a:lnTo>
                  <a:lnTo>
                    <a:pt x="469" y="9436"/>
                  </a:lnTo>
                  <a:lnTo>
                    <a:pt x="0" y="11404"/>
                  </a:lnTo>
                  <a:lnTo>
                    <a:pt x="2260" y="11112"/>
                  </a:lnTo>
                  <a:lnTo>
                    <a:pt x="2565" y="10096"/>
                  </a:lnTo>
                  <a:lnTo>
                    <a:pt x="1727" y="9499"/>
                  </a:lnTo>
                  <a:lnTo>
                    <a:pt x="1549" y="8902"/>
                  </a:lnTo>
                  <a:lnTo>
                    <a:pt x="2743" y="8242"/>
                  </a:lnTo>
                  <a:lnTo>
                    <a:pt x="2921" y="7772"/>
                  </a:lnTo>
                  <a:close/>
                </a:path>
                <a:path w="20319" h="11430">
                  <a:moveTo>
                    <a:pt x="9677" y="0"/>
                  </a:moveTo>
                  <a:lnTo>
                    <a:pt x="8178" y="0"/>
                  </a:lnTo>
                  <a:lnTo>
                    <a:pt x="8178" y="4419"/>
                  </a:lnTo>
                  <a:lnTo>
                    <a:pt x="9677" y="4419"/>
                  </a:lnTo>
                  <a:lnTo>
                    <a:pt x="9677" y="0"/>
                  </a:lnTo>
                  <a:close/>
                </a:path>
                <a:path w="20319" h="11430">
                  <a:moveTo>
                    <a:pt x="19824" y="3886"/>
                  </a:moveTo>
                  <a:lnTo>
                    <a:pt x="17373" y="2984"/>
                  </a:lnTo>
                  <a:lnTo>
                    <a:pt x="16002" y="2514"/>
                  </a:lnTo>
                  <a:lnTo>
                    <a:pt x="15646" y="4660"/>
                  </a:lnTo>
                  <a:lnTo>
                    <a:pt x="15519" y="5918"/>
                  </a:lnTo>
                  <a:lnTo>
                    <a:pt x="16306" y="6629"/>
                  </a:lnTo>
                  <a:lnTo>
                    <a:pt x="19824" y="3886"/>
                  </a:lnTo>
                  <a:close/>
                </a:path>
              </a:pathLst>
            </a:custGeom>
            <a:solidFill>
              <a:srgbClr val="F5CA45"/>
            </a:solidFill>
          </p:spPr>
          <p:txBody>
            <a:bodyPr wrap="square" lIns="0" tIns="0" rIns="0" bIns="0" rtlCol="0"/>
            <a:lstStyle/>
            <a:p>
              <a:endParaRPr/>
            </a:p>
          </p:txBody>
        </p:sp>
        <p:sp>
          <p:nvSpPr>
            <p:cNvPr id="373" name="object 373"/>
            <p:cNvSpPr/>
            <p:nvPr/>
          </p:nvSpPr>
          <p:spPr>
            <a:xfrm>
              <a:off x="14328943" y="3137313"/>
              <a:ext cx="5080" cy="3175"/>
            </a:xfrm>
            <a:custGeom>
              <a:avLst/>
              <a:gdLst/>
              <a:ahLst/>
              <a:cxnLst/>
              <a:rect l="l" t="t" r="r" b="b"/>
              <a:pathLst>
                <a:path w="5080" h="3175">
                  <a:moveTo>
                    <a:pt x="1971" y="2747"/>
                  </a:moveTo>
                  <a:lnTo>
                    <a:pt x="955" y="2448"/>
                  </a:lnTo>
                  <a:lnTo>
                    <a:pt x="0" y="418"/>
                  </a:lnTo>
                  <a:lnTo>
                    <a:pt x="4599" y="0"/>
                  </a:lnTo>
                  <a:lnTo>
                    <a:pt x="4599" y="2389"/>
                  </a:lnTo>
                  <a:lnTo>
                    <a:pt x="1971" y="2747"/>
                  </a:lnTo>
                  <a:close/>
                </a:path>
              </a:pathLst>
            </a:custGeom>
            <a:solidFill>
              <a:srgbClr val="F5CD45"/>
            </a:solidFill>
          </p:spPr>
          <p:txBody>
            <a:bodyPr wrap="square" lIns="0" tIns="0" rIns="0" bIns="0" rtlCol="0"/>
            <a:lstStyle/>
            <a:p>
              <a:endParaRPr/>
            </a:p>
          </p:txBody>
        </p:sp>
        <p:sp>
          <p:nvSpPr>
            <p:cNvPr id="374" name="object 374"/>
            <p:cNvSpPr/>
            <p:nvPr/>
          </p:nvSpPr>
          <p:spPr>
            <a:xfrm>
              <a:off x="14316580" y="3137611"/>
              <a:ext cx="5080" cy="3810"/>
            </a:xfrm>
            <a:custGeom>
              <a:avLst/>
              <a:gdLst/>
              <a:ahLst/>
              <a:cxnLst/>
              <a:rect l="l" t="t" r="r" b="b"/>
              <a:pathLst>
                <a:path w="5080" h="3810">
                  <a:moveTo>
                    <a:pt x="1015" y="3762"/>
                  </a:moveTo>
                  <a:lnTo>
                    <a:pt x="836" y="3643"/>
                  </a:lnTo>
                  <a:lnTo>
                    <a:pt x="0" y="1552"/>
                  </a:lnTo>
                  <a:lnTo>
                    <a:pt x="1612" y="0"/>
                  </a:lnTo>
                  <a:lnTo>
                    <a:pt x="4718" y="1791"/>
                  </a:lnTo>
                  <a:lnTo>
                    <a:pt x="1971" y="3643"/>
                  </a:lnTo>
                  <a:lnTo>
                    <a:pt x="1552" y="3583"/>
                  </a:lnTo>
                  <a:lnTo>
                    <a:pt x="1015" y="3762"/>
                  </a:lnTo>
                  <a:close/>
                </a:path>
              </a:pathLst>
            </a:custGeom>
            <a:solidFill>
              <a:srgbClr val="F5C644"/>
            </a:solidFill>
          </p:spPr>
          <p:txBody>
            <a:bodyPr wrap="square" lIns="0" tIns="0" rIns="0" bIns="0" rtlCol="0"/>
            <a:lstStyle/>
            <a:p>
              <a:endParaRPr/>
            </a:p>
          </p:txBody>
        </p:sp>
        <p:sp>
          <p:nvSpPr>
            <p:cNvPr id="375" name="object 375"/>
            <p:cNvSpPr/>
            <p:nvPr/>
          </p:nvSpPr>
          <p:spPr>
            <a:xfrm>
              <a:off x="14290053" y="3144430"/>
              <a:ext cx="44450" cy="39370"/>
            </a:xfrm>
            <a:custGeom>
              <a:avLst/>
              <a:gdLst/>
              <a:ahLst/>
              <a:cxnLst/>
              <a:rect l="l" t="t" r="r" b="b"/>
              <a:pathLst>
                <a:path w="44450" h="39369">
                  <a:moveTo>
                    <a:pt x="4838" y="36017"/>
                  </a:moveTo>
                  <a:lnTo>
                    <a:pt x="3759" y="35115"/>
                  </a:lnTo>
                  <a:lnTo>
                    <a:pt x="3289" y="34759"/>
                  </a:lnTo>
                  <a:lnTo>
                    <a:pt x="0" y="36791"/>
                  </a:lnTo>
                  <a:lnTo>
                    <a:pt x="723" y="39052"/>
                  </a:lnTo>
                  <a:lnTo>
                    <a:pt x="4838" y="36017"/>
                  </a:lnTo>
                  <a:close/>
                </a:path>
                <a:path w="44450" h="39369">
                  <a:moveTo>
                    <a:pt x="44145" y="1371"/>
                  </a:moveTo>
                  <a:lnTo>
                    <a:pt x="41694" y="469"/>
                  </a:lnTo>
                  <a:lnTo>
                    <a:pt x="40322" y="0"/>
                  </a:lnTo>
                  <a:lnTo>
                    <a:pt x="39954" y="2146"/>
                  </a:lnTo>
                  <a:lnTo>
                    <a:pt x="39839" y="3403"/>
                  </a:lnTo>
                  <a:lnTo>
                    <a:pt x="40614" y="4114"/>
                  </a:lnTo>
                  <a:lnTo>
                    <a:pt x="44145" y="1371"/>
                  </a:lnTo>
                  <a:close/>
                </a:path>
              </a:pathLst>
            </a:custGeom>
            <a:solidFill>
              <a:srgbClr val="F5CD45"/>
            </a:solidFill>
          </p:spPr>
          <p:txBody>
            <a:bodyPr wrap="square" lIns="0" tIns="0" rIns="0" bIns="0" rtlCol="0"/>
            <a:lstStyle/>
            <a:p>
              <a:endParaRPr/>
            </a:p>
          </p:txBody>
        </p:sp>
        <p:sp>
          <p:nvSpPr>
            <p:cNvPr id="376" name="object 376"/>
            <p:cNvSpPr/>
            <p:nvPr/>
          </p:nvSpPr>
          <p:spPr>
            <a:xfrm>
              <a:off x="14400911" y="3093185"/>
              <a:ext cx="36830" cy="12065"/>
            </a:xfrm>
            <a:custGeom>
              <a:avLst/>
              <a:gdLst/>
              <a:ahLst/>
              <a:cxnLst/>
              <a:rect l="l" t="t" r="r" b="b"/>
              <a:pathLst>
                <a:path w="36830" h="12064">
                  <a:moveTo>
                    <a:pt x="3759" y="6807"/>
                  </a:moveTo>
                  <a:lnTo>
                    <a:pt x="838" y="6807"/>
                  </a:lnTo>
                  <a:lnTo>
                    <a:pt x="0" y="9258"/>
                  </a:lnTo>
                  <a:lnTo>
                    <a:pt x="469" y="9728"/>
                  </a:lnTo>
                  <a:lnTo>
                    <a:pt x="1727" y="11163"/>
                  </a:lnTo>
                  <a:lnTo>
                    <a:pt x="3759" y="6807"/>
                  </a:lnTo>
                  <a:close/>
                </a:path>
                <a:path w="36830" h="12064">
                  <a:moveTo>
                    <a:pt x="18694" y="1485"/>
                  </a:moveTo>
                  <a:lnTo>
                    <a:pt x="18097" y="889"/>
                  </a:lnTo>
                  <a:lnTo>
                    <a:pt x="17195" y="0"/>
                  </a:lnTo>
                  <a:lnTo>
                    <a:pt x="15163" y="2324"/>
                  </a:lnTo>
                  <a:lnTo>
                    <a:pt x="15887" y="3822"/>
                  </a:lnTo>
                  <a:lnTo>
                    <a:pt x="16840" y="3632"/>
                  </a:lnTo>
                  <a:lnTo>
                    <a:pt x="18694" y="1485"/>
                  </a:lnTo>
                  <a:close/>
                </a:path>
                <a:path w="36830" h="12064">
                  <a:moveTo>
                    <a:pt x="36614" y="11874"/>
                  </a:moveTo>
                  <a:lnTo>
                    <a:pt x="35775" y="11226"/>
                  </a:lnTo>
                  <a:lnTo>
                    <a:pt x="35052" y="8242"/>
                  </a:lnTo>
                  <a:lnTo>
                    <a:pt x="32791" y="9309"/>
                  </a:lnTo>
                  <a:lnTo>
                    <a:pt x="33083" y="10744"/>
                  </a:lnTo>
                  <a:lnTo>
                    <a:pt x="35052" y="11938"/>
                  </a:lnTo>
                  <a:lnTo>
                    <a:pt x="36131" y="12065"/>
                  </a:lnTo>
                  <a:lnTo>
                    <a:pt x="36614" y="11874"/>
                  </a:lnTo>
                  <a:close/>
                </a:path>
              </a:pathLst>
            </a:custGeom>
            <a:solidFill>
              <a:srgbClr val="F5CA45"/>
            </a:solidFill>
          </p:spPr>
          <p:txBody>
            <a:bodyPr wrap="square" lIns="0" tIns="0" rIns="0" bIns="0" rtlCol="0"/>
            <a:lstStyle/>
            <a:p>
              <a:endParaRPr/>
            </a:p>
          </p:txBody>
        </p:sp>
        <p:sp>
          <p:nvSpPr>
            <p:cNvPr id="377" name="object 377"/>
            <p:cNvSpPr/>
            <p:nvPr/>
          </p:nvSpPr>
          <p:spPr>
            <a:xfrm>
              <a:off x="14338847" y="3096767"/>
              <a:ext cx="111125" cy="36195"/>
            </a:xfrm>
            <a:custGeom>
              <a:avLst/>
              <a:gdLst/>
              <a:ahLst/>
              <a:cxnLst/>
              <a:rect l="l" t="t" r="r" b="b"/>
              <a:pathLst>
                <a:path w="111125" h="36194">
                  <a:moveTo>
                    <a:pt x="2933" y="36131"/>
                  </a:moveTo>
                  <a:lnTo>
                    <a:pt x="1981" y="34340"/>
                  </a:lnTo>
                  <a:lnTo>
                    <a:pt x="2095" y="32664"/>
                  </a:lnTo>
                  <a:lnTo>
                    <a:pt x="1320" y="32664"/>
                  </a:lnTo>
                  <a:lnTo>
                    <a:pt x="1143" y="33324"/>
                  </a:lnTo>
                  <a:lnTo>
                    <a:pt x="0" y="34226"/>
                  </a:lnTo>
                  <a:lnTo>
                    <a:pt x="596" y="35598"/>
                  </a:lnTo>
                  <a:lnTo>
                    <a:pt x="2933" y="36131"/>
                  </a:lnTo>
                  <a:close/>
                </a:path>
                <a:path w="111125" h="36194">
                  <a:moveTo>
                    <a:pt x="111099" y="3937"/>
                  </a:moveTo>
                  <a:lnTo>
                    <a:pt x="110261" y="0"/>
                  </a:lnTo>
                  <a:lnTo>
                    <a:pt x="109550" y="2260"/>
                  </a:lnTo>
                  <a:lnTo>
                    <a:pt x="108178" y="4660"/>
                  </a:lnTo>
                  <a:lnTo>
                    <a:pt x="111099" y="3937"/>
                  </a:lnTo>
                  <a:close/>
                </a:path>
              </a:pathLst>
            </a:custGeom>
            <a:solidFill>
              <a:srgbClr val="F5CD45"/>
            </a:solidFill>
          </p:spPr>
          <p:txBody>
            <a:bodyPr wrap="square" lIns="0" tIns="0" rIns="0" bIns="0" rtlCol="0"/>
            <a:lstStyle/>
            <a:p>
              <a:endParaRPr/>
            </a:p>
          </p:txBody>
        </p:sp>
        <p:sp>
          <p:nvSpPr>
            <p:cNvPr id="378" name="object 378"/>
            <p:cNvSpPr/>
            <p:nvPr/>
          </p:nvSpPr>
          <p:spPr>
            <a:xfrm>
              <a:off x="14319208" y="3132057"/>
              <a:ext cx="4445" cy="4445"/>
            </a:xfrm>
            <a:custGeom>
              <a:avLst/>
              <a:gdLst/>
              <a:ahLst/>
              <a:cxnLst/>
              <a:rect l="l" t="t" r="r" b="b"/>
              <a:pathLst>
                <a:path w="4444" h="4444">
                  <a:moveTo>
                    <a:pt x="1851" y="4061"/>
                  </a:moveTo>
                  <a:lnTo>
                    <a:pt x="1134" y="3285"/>
                  </a:lnTo>
                  <a:lnTo>
                    <a:pt x="0" y="2030"/>
                  </a:lnTo>
                  <a:lnTo>
                    <a:pt x="2090" y="0"/>
                  </a:lnTo>
                  <a:lnTo>
                    <a:pt x="3344" y="1075"/>
                  </a:lnTo>
                  <a:lnTo>
                    <a:pt x="4121" y="1791"/>
                  </a:lnTo>
                  <a:lnTo>
                    <a:pt x="1851" y="4061"/>
                  </a:lnTo>
                  <a:close/>
                </a:path>
              </a:pathLst>
            </a:custGeom>
            <a:solidFill>
              <a:srgbClr val="F5C644"/>
            </a:solidFill>
          </p:spPr>
          <p:txBody>
            <a:bodyPr wrap="square" lIns="0" tIns="0" rIns="0" bIns="0" rtlCol="0"/>
            <a:lstStyle/>
            <a:p>
              <a:endParaRPr/>
            </a:p>
          </p:txBody>
        </p:sp>
        <p:sp>
          <p:nvSpPr>
            <p:cNvPr id="379" name="object 379"/>
            <p:cNvSpPr/>
            <p:nvPr/>
          </p:nvSpPr>
          <p:spPr>
            <a:xfrm>
              <a:off x="14332587" y="3145675"/>
              <a:ext cx="3810" cy="4445"/>
            </a:xfrm>
            <a:custGeom>
              <a:avLst/>
              <a:gdLst/>
              <a:ahLst/>
              <a:cxnLst/>
              <a:rect l="l" t="t" r="r" b="b"/>
              <a:pathLst>
                <a:path w="3809" h="4444">
                  <a:moveTo>
                    <a:pt x="2926" y="4360"/>
                  </a:moveTo>
                  <a:lnTo>
                    <a:pt x="0" y="0"/>
                  </a:lnTo>
                  <a:lnTo>
                    <a:pt x="3105" y="0"/>
                  </a:lnTo>
                  <a:lnTo>
                    <a:pt x="3523" y="2628"/>
                  </a:lnTo>
                  <a:lnTo>
                    <a:pt x="3225" y="3643"/>
                  </a:lnTo>
                  <a:lnTo>
                    <a:pt x="2926" y="4360"/>
                  </a:lnTo>
                  <a:close/>
                </a:path>
              </a:pathLst>
            </a:custGeom>
            <a:solidFill>
              <a:srgbClr val="F5CD45"/>
            </a:solidFill>
          </p:spPr>
          <p:txBody>
            <a:bodyPr wrap="square" lIns="0" tIns="0" rIns="0" bIns="0" rtlCol="0"/>
            <a:lstStyle/>
            <a:p>
              <a:endParaRPr/>
            </a:p>
          </p:txBody>
        </p:sp>
        <p:sp>
          <p:nvSpPr>
            <p:cNvPr id="380" name="object 380"/>
            <p:cNvSpPr/>
            <p:nvPr/>
          </p:nvSpPr>
          <p:spPr>
            <a:xfrm>
              <a:off x="14290658" y="3161861"/>
              <a:ext cx="1905" cy="3810"/>
            </a:xfrm>
            <a:custGeom>
              <a:avLst/>
              <a:gdLst/>
              <a:ahLst/>
              <a:cxnLst/>
              <a:rect l="l" t="t" r="r" b="b"/>
              <a:pathLst>
                <a:path w="1905" h="3810">
                  <a:moveTo>
                    <a:pt x="238" y="3703"/>
                  </a:moveTo>
                  <a:lnTo>
                    <a:pt x="179" y="2329"/>
                  </a:lnTo>
                  <a:lnTo>
                    <a:pt x="0" y="477"/>
                  </a:lnTo>
                  <a:lnTo>
                    <a:pt x="1672" y="0"/>
                  </a:lnTo>
                  <a:lnTo>
                    <a:pt x="1732" y="1373"/>
                  </a:lnTo>
                  <a:lnTo>
                    <a:pt x="1911" y="3225"/>
                  </a:lnTo>
                  <a:lnTo>
                    <a:pt x="238" y="3703"/>
                  </a:lnTo>
                  <a:close/>
                </a:path>
              </a:pathLst>
            </a:custGeom>
            <a:solidFill>
              <a:srgbClr val="F5C644"/>
            </a:solidFill>
          </p:spPr>
          <p:txBody>
            <a:bodyPr wrap="square" lIns="0" tIns="0" rIns="0" bIns="0" rtlCol="0"/>
            <a:lstStyle/>
            <a:p>
              <a:endParaRPr/>
            </a:p>
          </p:txBody>
        </p:sp>
        <p:sp>
          <p:nvSpPr>
            <p:cNvPr id="381" name="object 381"/>
            <p:cNvSpPr/>
            <p:nvPr/>
          </p:nvSpPr>
          <p:spPr>
            <a:xfrm>
              <a:off x="14296746" y="3103688"/>
              <a:ext cx="142875" cy="76200"/>
            </a:xfrm>
            <a:custGeom>
              <a:avLst/>
              <a:gdLst/>
              <a:ahLst/>
              <a:cxnLst/>
              <a:rect l="l" t="t" r="r" b="b"/>
              <a:pathLst>
                <a:path w="142875" h="76200">
                  <a:moveTo>
                    <a:pt x="3759" y="73647"/>
                  </a:moveTo>
                  <a:lnTo>
                    <a:pt x="2984" y="72936"/>
                  </a:lnTo>
                  <a:lnTo>
                    <a:pt x="2209" y="72212"/>
                  </a:lnTo>
                  <a:lnTo>
                    <a:pt x="0" y="74422"/>
                  </a:lnTo>
                  <a:lnTo>
                    <a:pt x="1549" y="75857"/>
                  </a:lnTo>
                  <a:lnTo>
                    <a:pt x="3759" y="73647"/>
                  </a:lnTo>
                  <a:close/>
                </a:path>
                <a:path w="142875" h="76200">
                  <a:moveTo>
                    <a:pt x="16967" y="55308"/>
                  </a:moveTo>
                  <a:lnTo>
                    <a:pt x="15582" y="55067"/>
                  </a:lnTo>
                  <a:lnTo>
                    <a:pt x="14452" y="55257"/>
                  </a:lnTo>
                  <a:lnTo>
                    <a:pt x="14033" y="56743"/>
                  </a:lnTo>
                  <a:lnTo>
                    <a:pt x="16967" y="56743"/>
                  </a:lnTo>
                  <a:lnTo>
                    <a:pt x="16967" y="55308"/>
                  </a:lnTo>
                  <a:close/>
                </a:path>
                <a:path w="142875" h="76200">
                  <a:moveTo>
                    <a:pt x="70472" y="17449"/>
                  </a:moveTo>
                  <a:lnTo>
                    <a:pt x="70002" y="14693"/>
                  </a:lnTo>
                  <a:lnTo>
                    <a:pt x="69278" y="13919"/>
                  </a:lnTo>
                  <a:lnTo>
                    <a:pt x="66649" y="16065"/>
                  </a:lnTo>
                  <a:lnTo>
                    <a:pt x="68922" y="16903"/>
                  </a:lnTo>
                  <a:lnTo>
                    <a:pt x="70472" y="17449"/>
                  </a:lnTo>
                  <a:close/>
                </a:path>
                <a:path w="142875" h="76200">
                  <a:moveTo>
                    <a:pt x="111010" y="1587"/>
                  </a:moveTo>
                  <a:lnTo>
                    <a:pt x="107569" y="2209"/>
                  </a:lnTo>
                  <a:lnTo>
                    <a:pt x="107569" y="3708"/>
                  </a:lnTo>
                  <a:lnTo>
                    <a:pt x="109931" y="3289"/>
                  </a:lnTo>
                  <a:lnTo>
                    <a:pt x="111010" y="1587"/>
                  </a:lnTo>
                  <a:close/>
                </a:path>
                <a:path w="142875" h="76200">
                  <a:moveTo>
                    <a:pt x="111594" y="1460"/>
                  </a:moveTo>
                  <a:lnTo>
                    <a:pt x="111290" y="1143"/>
                  </a:lnTo>
                  <a:lnTo>
                    <a:pt x="111086" y="1460"/>
                  </a:lnTo>
                  <a:lnTo>
                    <a:pt x="111594" y="1460"/>
                  </a:lnTo>
                  <a:close/>
                </a:path>
                <a:path w="142875" h="76200">
                  <a:moveTo>
                    <a:pt x="113411" y="2209"/>
                  </a:moveTo>
                  <a:lnTo>
                    <a:pt x="113372" y="1460"/>
                  </a:lnTo>
                  <a:lnTo>
                    <a:pt x="113360" y="1143"/>
                  </a:lnTo>
                  <a:lnTo>
                    <a:pt x="111633" y="1460"/>
                  </a:lnTo>
                  <a:lnTo>
                    <a:pt x="113118" y="3708"/>
                  </a:lnTo>
                  <a:lnTo>
                    <a:pt x="113207" y="3289"/>
                  </a:lnTo>
                  <a:lnTo>
                    <a:pt x="113411" y="2209"/>
                  </a:lnTo>
                  <a:close/>
                </a:path>
                <a:path w="142875" h="76200">
                  <a:moveTo>
                    <a:pt x="142570" y="1612"/>
                  </a:moveTo>
                  <a:lnTo>
                    <a:pt x="142506" y="0"/>
                  </a:lnTo>
                  <a:lnTo>
                    <a:pt x="141732" y="127"/>
                  </a:lnTo>
                  <a:lnTo>
                    <a:pt x="140652" y="368"/>
                  </a:lnTo>
                  <a:lnTo>
                    <a:pt x="139941" y="723"/>
                  </a:lnTo>
                  <a:lnTo>
                    <a:pt x="139700" y="901"/>
                  </a:lnTo>
                  <a:lnTo>
                    <a:pt x="139522" y="1320"/>
                  </a:lnTo>
                  <a:lnTo>
                    <a:pt x="139217" y="1498"/>
                  </a:lnTo>
                  <a:lnTo>
                    <a:pt x="140716" y="2387"/>
                  </a:lnTo>
                  <a:lnTo>
                    <a:pt x="142570" y="1612"/>
                  </a:lnTo>
                  <a:close/>
                </a:path>
              </a:pathLst>
            </a:custGeom>
            <a:solidFill>
              <a:srgbClr val="F5CD45"/>
            </a:solidFill>
          </p:spPr>
          <p:txBody>
            <a:bodyPr wrap="square" lIns="0" tIns="0" rIns="0" bIns="0" rtlCol="0"/>
            <a:lstStyle/>
            <a:p>
              <a:endParaRPr/>
            </a:p>
          </p:txBody>
        </p:sp>
        <p:sp>
          <p:nvSpPr>
            <p:cNvPr id="382" name="object 382"/>
            <p:cNvSpPr/>
            <p:nvPr/>
          </p:nvSpPr>
          <p:spPr>
            <a:xfrm>
              <a:off x="14359404" y="3123814"/>
              <a:ext cx="3175" cy="1905"/>
            </a:xfrm>
            <a:custGeom>
              <a:avLst/>
              <a:gdLst/>
              <a:ahLst/>
              <a:cxnLst/>
              <a:rect l="l" t="t" r="r" b="b"/>
              <a:pathLst>
                <a:path w="3175" h="1905">
                  <a:moveTo>
                    <a:pt x="716" y="1911"/>
                  </a:moveTo>
                  <a:lnTo>
                    <a:pt x="0" y="1552"/>
                  </a:lnTo>
                  <a:lnTo>
                    <a:pt x="716" y="477"/>
                  </a:lnTo>
                  <a:lnTo>
                    <a:pt x="1194" y="716"/>
                  </a:lnTo>
                  <a:lnTo>
                    <a:pt x="2747" y="0"/>
                  </a:lnTo>
                  <a:lnTo>
                    <a:pt x="2926" y="836"/>
                  </a:lnTo>
                  <a:lnTo>
                    <a:pt x="2926" y="1373"/>
                  </a:lnTo>
                  <a:lnTo>
                    <a:pt x="1313" y="1552"/>
                  </a:lnTo>
                  <a:lnTo>
                    <a:pt x="716" y="1911"/>
                  </a:lnTo>
                  <a:close/>
                </a:path>
              </a:pathLst>
            </a:custGeom>
            <a:solidFill>
              <a:srgbClr val="F5CA45"/>
            </a:solidFill>
          </p:spPr>
          <p:txBody>
            <a:bodyPr wrap="square" lIns="0" tIns="0" rIns="0" bIns="0" rtlCol="0"/>
            <a:lstStyle/>
            <a:p>
              <a:endParaRPr/>
            </a:p>
          </p:txBody>
        </p:sp>
        <p:sp>
          <p:nvSpPr>
            <p:cNvPr id="383" name="object 383"/>
            <p:cNvSpPr/>
            <p:nvPr/>
          </p:nvSpPr>
          <p:spPr>
            <a:xfrm>
              <a:off x="14362329" y="3111816"/>
              <a:ext cx="15875" cy="12065"/>
            </a:xfrm>
            <a:custGeom>
              <a:avLst/>
              <a:gdLst/>
              <a:ahLst/>
              <a:cxnLst/>
              <a:rect l="l" t="t" r="r" b="b"/>
              <a:pathLst>
                <a:path w="15875" h="12064">
                  <a:moveTo>
                    <a:pt x="1485" y="9550"/>
                  </a:moveTo>
                  <a:lnTo>
                    <a:pt x="0" y="9550"/>
                  </a:lnTo>
                  <a:lnTo>
                    <a:pt x="0" y="11760"/>
                  </a:lnTo>
                  <a:lnTo>
                    <a:pt x="1485" y="11760"/>
                  </a:lnTo>
                  <a:lnTo>
                    <a:pt x="1485" y="9550"/>
                  </a:lnTo>
                  <a:close/>
                </a:path>
                <a:path w="15875" h="12064">
                  <a:moveTo>
                    <a:pt x="15405" y="2032"/>
                  </a:moveTo>
                  <a:lnTo>
                    <a:pt x="13195" y="0"/>
                  </a:lnTo>
                  <a:lnTo>
                    <a:pt x="11341" y="1854"/>
                  </a:lnTo>
                  <a:lnTo>
                    <a:pt x="14693" y="2921"/>
                  </a:lnTo>
                  <a:lnTo>
                    <a:pt x="15405" y="2032"/>
                  </a:lnTo>
                  <a:close/>
                </a:path>
              </a:pathLst>
            </a:custGeom>
            <a:solidFill>
              <a:srgbClr val="F5CD45"/>
            </a:solidFill>
          </p:spPr>
          <p:txBody>
            <a:bodyPr wrap="square" lIns="0" tIns="0" rIns="0" bIns="0" rtlCol="0"/>
            <a:lstStyle/>
            <a:p>
              <a:endParaRPr/>
            </a:p>
          </p:txBody>
        </p:sp>
        <p:sp>
          <p:nvSpPr>
            <p:cNvPr id="384" name="object 384"/>
            <p:cNvSpPr/>
            <p:nvPr/>
          </p:nvSpPr>
          <p:spPr>
            <a:xfrm>
              <a:off x="14427607" y="3092639"/>
              <a:ext cx="27305" cy="8255"/>
            </a:xfrm>
            <a:custGeom>
              <a:avLst/>
              <a:gdLst/>
              <a:ahLst/>
              <a:cxnLst/>
              <a:rect l="l" t="t" r="r" b="b"/>
              <a:pathLst>
                <a:path w="27305" h="8255">
                  <a:moveTo>
                    <a:pt x="2451" y="3644"/>
                  </a:moveTo>
                  <a:lnTo>
                    <a:pt x="0" y="3467"/>
                  </a:lnTo>
                  <a:lnTo>
                    <a:pt x="241" y="5854"/>
                  </a:lnTo>
                  <a:lnTo>
                    <a:pt x="2451" y="3644"/>
                  </a:lnTo>
                  <a:close/>
                </a:path>
                <a:path w="27305" h="8255">
                  <a:moveTo>
                    <a:pt x="9499" y="6985"/>
                  </a:moveTo>
                  <a:lnTo>
                    <a:pt x="8356" y="5854"/>
                  </a:lnTo>
                  <a:lnTo>
                    <a:pt x="7645" y="5143"/>
                  </a:lnTo>
                  <a:lnTo>
                    <a:pt x="5435" y="7175"/>
                  </a:lnTo>
                  <a:lnTo>
                    <a:pt x="6273" y="8191"/>
                  </a:lnTo>
                  <a:lnTo>
                    <a:pt x="9499" y="6985"/>
                  </a:lnTo>
                  <a:close/>
                </a:path>
                <a:path w="27305" h="8255">
                  <a:moveTo>
                    <a:pt x="26758" y="2209"/>
                  </a:moveTo>
                  <a:lnTo>
                    <a:pt x="26644" y="1257"/>
                  </a:lnTo>
                  <a:lnTo>
                    <a:pt x="26339" y="177"/>
                  </a:lnTo>
                  <a:lnTo>
                    <a:pt x="25260" y="0"/>
                  </a:lnTo>
                  <a:lnTo>
                    <a:pt x="25260" y="2209"/>
                  </a:lnTo>
                  <a:lnTo>
                    <a:pt x="26047" y="3048"/>
                  </a:lnTo>
                  <a:lnTo>
                    <a:pt x="26758" y="2209"/>
                  </a:lnTo>
                  <a:close/>
                </a:path>
              </a:pathLst>
            </a:custGeom>
            <a:solidFill>
              <a:srgbClr val="F5CA45"/>
            </a:solidFill>
          </p:spPr>
          <p:txBody>
            <a:bodyPr wrap="square" lIns="0" tIns="0" rIns="0" bIns="0" rtlCol="0"/>
            <a:lstStyle/>
            <a:p>
              <a:endParaRPr/>
            </a:p>
          </p:txBody>
        </p:sp>
        <p:sp>
          <p:nvSpPr>
            <p:cNvPr id="385" name="object 385"/>
            <p:cNvSpPr/>
            <p:nvPr/>
          </p:nvSpPr>
          <p:spPr>
            <a:xfrm>
              <a:off x="14363104" y="3103688"/>
              <a:ext cx="57785" cy="20320"/>
            </a:xfrm>
            <a:custGeom>
              <a:avLst/>
              <a:gdLst/>
              <a:ahLst/>
              <a:cxnLst/>
              <a:rect l="l" t="t" r="r" b="b"/>
              <a:pathLst>
                <a:path w="57784" h="20319">
                  <a:moveTo>
                    <a:pt x="2273" y="10096"/>
                  </a:moveTo>
                  <a:lnTo>
                    <a:pt x="711" y="10274"/>
                  </a:lnTo>
                  <a:lnTo>
                    <a:pt x="533" y="10629"/>
                  </a:lnTo>
                  <a:lnTo>
                    <a:pt x="241" y="10820"/>
                  </a:lnTo>
                  <a:lnTo>
                    <a:pt x="0" y="11049"/>
                  </a:lnTo>
                  <a:lnTo>
                    <a:pt x="0" y="11772"/>
                  </a:lnTo>
                  <a:lnTo>
                    <a:pt x="596" y="11645"/>
                  </a:lnTo>
                  <a:lnTo>
                    <a:pt x="1790" y="11950"/>
                  </a:lnTo>
                  <a:lnTo>
                    <a:pt x="2209" y="11772"/>
                  </a:lnTo>
                  <a:lnTo>
                    <a:pt x="2273" y="10096"/>
                  </a:lnTo>
                  <a:close/>
                </a:path>
                <a:path w="57784" h="20319">
                  <a:moveTo>
                    <a:pt x="5130" y="12484"/>
                  </a:moveTo>
                  <a:lnTo>
                    <a:pt x="4419" y="12306"/>
                  </a:lnTo>
                  <a:lnTo>
                    <a:pt x="3098" y="12611"/>
                  </a:lnTo>
                  <a:lnTo>
                    <a:pt x="2209" y="12484"/>
                  </a:lnTo>
                  <a:lnTo>
                    <a:pt x="3225" y="12788"/>
                  </a:lnTo>
                  <a:lnTo>
                    <a:pt x="3937" y="15354"/>
                  </a:lnTo>
                  <a:lnTo>
                    <a:pt x="5130" y="12484"/>
                  </a:lnTo>
                  <a:close/>
                </a:path>
                <a:path w="57784" h="20319">
                  <a:moveTo>
                    <a:pt x="5854" y="17678"/>
                  </a:moveTo>
                  <a:lnTo>
                    <a:pt x="4419" y="17678"/>
                  </a:lnTo>
                  <a:lnTo>
                    <a:pt x="4178" y="18757"/>
                  </a:lnTo>
                  <a:lnTo>
                    <a:pt x="4711" y="19240"/>
                  </a:lnTo>
                  <a:lnTo>
                    <a:pt x="5499" y="19888"/>
                  </a:lnTo>
                  <a:lnTo>
                    <a:pt x="5854" y="17678"/>
                  </a:lnTo>
                  <a:close/>
                </a:path>
                <a:path w="57784" h="20319">
                  <a:moveTo>
                    <a:pt x="20662" y="2209"/>
                  </a:moveTo>
                  <a:lnTo>
                    <a:pt x="20307" y="1498"/>
                  </a:lnTo>
                  <a:lnTo>
                    <a:pt x="20548" y="127"/>
                  </a:lnTo>
                  <a:lnTo>
                    <a:pt x="19177" y="0"/>
                  </a:lnTo>
                  <a:lnTo>
                    <a:pt x="18694" y="1079"/>
                  </a:lnTo>
                  <a:lnTo>
                    <a:pt x="19888" y="1917"/>
                  </a:lnTo>
                  <a:lnTo>
                    <a:pt x="19888" y="2209"/>
                  </a:lnTo>
                  <a:lnTo>
                    <a:pt x="20599" y="2209"/>
                  </a:lnTo>
                  <a:close/>
                </a:path>
                <a:path w="57784" h="20319">
                  <a:moveTo>
                    <a:pt x="57391" y="2273"/>
                  </a:moveTo>
                  <a:lnTo>
                    <a:pt x="56375" y="2032"/>
                  </a:lnTo>
                  <a:lnTo>
                    <a:pt x="55422" y="2628"/>
                  </a:lnTo>
                  <a:lnTo>
                    <a:pt x="55181" y="3708"/>
                  </a:lnTo>
                  <a:lnTo>
                    <a:pt x="57391" y="3708"/>
                  </a:lnTo>
                  <a:lnTo>
                    <a:pt x="57391" y="2273"/>
                  </a:lnTo>
                  <a:close/>
                </a:path>
              </a:pathLst>
            </a:custGeom>
            <a:solidFill>
              <a:srgbClr val="F5CD45"/>
            </a:solidFill>
          </p:spPr>
          <p:txBody>
            <a:bodyPr wrap="square" lIns="0" tIns="0" rIns="0" bIns="0" rtlCol="0"/>
            <a:lstStyle/>
            <a:p>
              <a:endParaRPr/>
            </a:p>
          </p:txBody>
        </p:sp>
        <p:sp>
          <p:nvSpPr>
            <p:cNvPr id="386" name="object 386"/>
            <p:cNvSpPr/>
            <p:nvPr/>
          </p:nvSpPr>
          <p:spPr>
            <a:xfrm>
              <a:off x="14321836" y="3127995"/>
              <a:ext cx="1905" cy="2540"/>
            </a:xfrm>
            <a:custGeom>
              <a:avLst/>
              <a:gdLst/>
              <a:ahLst/>
              <a:cxnLst/>
              <a:rect l="l" t="t" r="r" b="b"/>
              <a:pathLst>
                <a:path w="1905" h="2539">
                  <a:moveTo>
                    <a:pt x="0" y="2209"/>
                  </a:moveTo>
                  <a:lnTo>
                    <a:pt x="0" y="0"/>
                  </a:lnTo>
                  <a:lnTo>
                    <a:pt x="1433" y="0"/>
                  </a:lnTo>
                  <a:lnTo>
                    <a:pt x="1672" y="1015"/>
                  </a:lnTo>
                  <a:lnTo>
                    <a:pt x="1015" y="1971"/>
                  </a:lnTo>
                  <a:lnTo>
                    <a:pt x="0" y="2209"/>
                  </a:lnTo>
                  <a:close/>
                </a:path>
              </a:pathLst>
            </a:custGeom>
            <a:solidFill>
              <a:srgbClr val="F5C644"/>
            </a:solidFill>
          </p:spPr>
          <p:txBody>
            <a:bodyPr wrap="square" lIns="0" tIns="0" rIns="0" bIns="0" rtlCol="0"/>
            <a:lstStyle/>
            <a:p>
              <a:endParaRPr/>
            </a:p>
          </p:txBody>
        </p:sp>
        <p:sp>
          <p:nvSpPr>
            <p:cNvPr id="387" name="object 387"/>
            <p:cNvSpPr/>
            <p:nvPr/>
          </p:nvSpPr>
          <p:spPr>
            <a:xfrm>
              <a:off x="14319619" y="3130930"/>
              <a:ext cx="15875" cy="31750"/>
            </a:xfrm>
            <a:custGeom>
              <a:avLst/>
              <a:gdLst/>
              <a:ahLst/>
              <a:cxnLst/>
              <a:rect l="l" t="t" r="r" b="b"/>
              <a:pathLst>
                <a:path w="15875" h="31750">
                  <a:moveTo>
                    <a:pt x="2209" y="31648"/>
                  </a:moveTo>
                  <a:lnTo>
                    <a:pt x="1968" y="30632"/>
                  </a:lnTo>
                  <a:lnTo>
                    <a:pt x="1016" y="29984"/>
                  </a:lnTo>
                  <a:lnTo>
                    <a:pt x="0" y="30226"/>
                  </a:lnTo>
                  <a:lnTo>
                    <a:pt x="0" y="31648"/>
                  </a:lnTo>
                  <a:lnTo>
                    <a:pt x="2209" y="31648"/>
                  </a:lnTo>
                  <a:close/>
                </a:path>
                <a:path w="15875" h="31750">
                  <a:moveTo>
                    <a:pt x="9017" y="9321"/>
                  </a:moveTo>
                  <a:lnTo>
                    <a:pt x="8420" y="8356"/>
                  </a:lnTo>
                  <a:lnTo>
                    <a:pt x="7353" y="8115"/>
                  </a:lnTo>
                  <a:lnTo>
                    <a:pt x="7353" y="10325"/>
                  </a:lnTo>
                  <a:lnTo>
                    <a:pt x="8775" y="10325"/>
                  </a:lnTo>
                  <a:lnTo>
                    <a:pt x="9017" y="9321"/>
                  </a:lnTo>
                  <a:close/>
                </a:path>
                <a:path w="15875" h="31750">
                  <a:moveTo>
                    <a:pt x="15468" y="0"/>
                  </a:moveTo>
                  <a:lnTo>
                    <a:pt x="14033" y="0"/>
                  </a:lnTo>
                  <a:lnTo>
                    <a:pt x="13792" y="1066"/>
                  </a:lnTo>
                  <a:lnTo>
                    <a:pt x="14338" y="1549"/>
                  </a:lnTo>
                  <a:lnTo>
                    <a:pt x="15113" y="2209"/>
                  </a:lnTo>
                  <a:lnTo>
                    <a:pt x="15468" y="0"/>
                  </a:lnTo>
                  <a:close/>
                </a:path>
              </a:pathLst>
            </a:custGeom>
            <a:solidFill>
              <a:srgbClr val="F5CD45"/>
            </a:solidFill>
          </p:spPr>
          <p:txBody>
            <a:bodyPr wrap="square" lIns="0" tIns="0" rIns="0" bIns="0" rtlCol="0"/>
            <a:lstStyle/>
            <a:p>
              <a:endParaRPr/>
            </a:p>
          </p:txBody>
        </p:sp>
      </p:grpSp>
      <p:grpSp>
        <p:nvGrpSpPr>
          <p:cNvPr id="388" name="object 388"/>
          <p:cNvGrpSpPr/>
          <p:nvPr/>
        </p:nvGrpSpPr>
        <p:grpSpPr>
          <a:xfrm>
            <a:off x="14195811" y="1963006"/>
            <a:ext cx="182880" cy="76835"/>
            <a:chOff x="14195811" y="1963006"/>
            <a:chExt cx="182880" cy="76835"/>
          </a:xfrm>
        </p:grpSpPr>
        <p:sp>
          <p:nvSpPr>
            <p:cNvPr id="389" name="object 389"/>
            <p:cNvSpPr/>
            <p:nvPr/>
          </p:nvSpPr>
          <p:spPr>
            <a:xfrm>
              <a:off x="14234693" y="1973040"/>
              <a:ext cx="138430" cy="67310"/>
            </a:xfrm>
            <a:custGeom>
              <a:avLst/>
              <a:gdLst/>
              <a:ahLst/>
              <a:cxnLst/>
              <a:rect l="l" t="t" r="r" b="b"/>
              <a:pathLst>
                <a:path w="138430" h="67310">
                  <a:moveTo>
                    <a:pt x="118798" y="2285"/>
                  </a:moveTo>
                  <a:lnTo>
                    <a:pt x="118021" y="2285"/>
                  </a:lnTo>
                  <a:lnTo>
                    <a:pt x="117305" y="0"/>
                  </a:lnTo>
                  <a:lnTo>
                    <a:pt x="118798" y="2285"/>
                  </a:lnTo>
                  <a:close/>
                </a:path>
                <a:path w="138430" h="67310">
                  <a:moveTo>
                    <a:pt x="134924" y="5968"/>
                  </a:moveTo>
                  <a:lnTo>
                    <a:pt x="125308" y="5968"/>
                  </a:lnTo>
                  <a:lnTo>
                    <a:pt x="127817" y="3555"/>
                  </a:lnTo>
                  <a:lnTo>
                    <a:pt x="126144" y="2285"/>
                  </a:lnTo>
                  <a:lnTo>
                    <a:pt x="127638" y="1142"/>
                  </a:lnTo>
                  <a:lnTo>
                    <a:pt x="129907" y="0"/>
                  </a:lnTo>
                  <a:lnTo>
                    <a:pt x="129733" y="1142"/>
                  </a:lnTo>
                  <a:lnTo>
                    <a:pt x="129636" y="1777"/>
                  </a:lnTo>
                  <a:lnTo>
                    <a:pt x="129559" y="2285"/>
                  </a:lnTo>
                  <a:lnTo>
                    <a:pt x="129462" y="2920"/>
                  </a:lnTo>
                  <a:lnTo>
                    <a:pt x="129365" y="3555"/>
                  </a:lnTo>
                  <a:lnTo>
                    <a:pt x="129287" y="4063"/>
                  </a:lnTo>
                  <a:lnTo>
                    <a:pt x="129191" y="4698"/>
                  </a:lnTo>
                  <a:lnTo>
                    <a:pt x="129848" y="5333"/>
                  </a:lnTo>
                  <a:lnTo>
                    <a:pt x="135064" y="5333"/>
                  </a:lnTo>
                  <a:lnTo>
                    <a:pt x="134924" y="5968"/>
                  </a:lnTo>
                  <a:close/>
                </a:path>
                <a:path w="138430" h="67310">
                  <a:moveTo>
                    <a:pt x="135408" y="10413"/>
                  </a:moveTo>
                  <a:lnTo>
                    <a:pt x="111393" y="10413"/>
                  </a:lnTo>
                  <a:lnTo>
                    <a:pt x="115371" y="9524"/>
                  </a:lnTo>
                  <a:lnTo>
                    <a:pt x="115241" y="9524"/>
                  </a:lnTo>
                  <a:lnTo>
                    <a:pt x="112706" y="7746"/>
                  </a:lnTo>
                  <a:lnTo>
                    <a:pt x="112791" y="7111"/>
                  </a:lnTo>
                  <a:lnTo>
                    <a:pt x="112876" y="6476"/>
                  </a:lnTo>
                  <a:lnTo>
                    <a:pt x="112945" y="5968"/>
                  </a:lnTo>
                  <a:lnTo>
                    <a:pt x="113017" y="5333"/>
                  </a:lnTo>
                  <a:lnTo>
                    <a:pt x="113089" y="4698"/>
                  </a:lnTo>
                  <a:lnTo>
                    <a:pt x="113161" y="4063"/>
                  </a:lnTo>
                  <a:lnTo>
                    <a:pt x="113219" y="3555"/>
                  </a:lnTo>
                  <a:lnTo>
                    <a:pt x="113291" y="2920"/>
                  </a:lnTo>
                  <a:lnTo>
                    <a:pt x="113363" y="2285"/>
                  </a:lnTo>
                  <a:lnTo>
                    <a:pt x="114498" y="1142"/>
                  </a:lnTo>
                  <a:lnTo>
                    <a:pt x="118021" y="2285"/>
                  </a:lnTo>
                  <a:lnTo>
                    <a:pt x="120948" y="2285"/>
                  </a:lnTo>
                  <a:lnTo>
                    <a:pt x="120231" y="2920"/>
                  </a:lnTo>
                  <a:lnTo>
                    <a:pt x="121187" y="4063"/>
                  </a:lnTo>
                  <a:lnTo>
                    <a:pt x="122919" y="4063"/>
                  </a:lnTo>
                  <a:lnTo>
                    <a:pt x="123457" y="4698"/>
                  </a:lnTo>
                  <a:lnTo>
                    <a:pt x="124233" y="5968"/>
                  </a:lnTo>
                  <a:lnTo>
                    <a:pt x="133551" y="5968"/>
                  </a:lnTo>
                  <a:lnTo>
                    <a:pt x="133491" y="7746"/>
                  </a:lnTo>
                  <a:lnTo>
                    <a:pt x="134805" y="8889"/>
                  </a:lnTo>
                  <a:lnTo>
                    <a:pt x="135408" y="10413"/>
                  </a:lnTo>
                  <a:close/>
                </a:path>
                <a:path w="138430" h="67310">
                  <a:moveTo>
                    <a:pt x="120948" y="2285"/>
                  </a:moveTo>
                  <a:lnTo>
                    <a:pt x="118798" y="2285"/>
                  </a:lnTo>
                  <a:lnTo>
                    <a:pt x="122382" y="1142"/>
                  </a:lnTo>
                  <a:lnTo>
                    <a:pt x="120948" y="2285"/>
                  </a:lnTo>
                  <a:close/>
                </a:path>
                <a:path w="138430" h="67310">
                  <a:moveTo>
                    <a:pt x="135064" y="5333"/>
                  </a:moveTo>
                  <a:lnTo>
                    <a:pt x="129848" y="5333"/>
                  </a:lnTo>
                  <a:lnTo>
                    <a:pt x="133551" y="4698"/>
                  </a:lnTo>
                  <a:lnTo>
                    <a:pt x="130624" y="2920"/>
                  </a:lnTo>
                  <a:lnTo>
                    <a:pt x="130803" y="2285"/>
                  </a:lnTo>
                  <a:lnTo>
                    <a:pt x="132834" y="1777"/>
                  </a:lnTo>
                  <a:lnTo>
                    <a:pt x="134686" y="1142"/>
                  </a:lnTo>
                  <a:lnTo>
                    <a:pt x="135228" y="3555"/>
                  </a:lnTo>
                  <a:lnTo>
                    <a:pt x="135343" y="4063"/>
                  </a:lnTo>
                  <a:lnTo>
                    <a:pt x="135064" y="5333"/>
                  </a:lnTo>
                  <a:close/>
                </a:path>
                <a:path w="138430" h="67310">
                  <a:moveTo>
                    <a:pt x="103269" y="7111"/>
                  </a:moveTo>
                  <a:lnTo>
                    <a:pt x="102014" y="5333"/>
                  </a:lnTo>
                  <a:lnTo>
                    <a:pt x="103985" y="4063"/>
                  </a:lnTo>
                  <a:lnTo>
                    <a:pt x="103269" y="7111"/>
                  </a:lnTo>
                  <a:close/>
                </a:path>
                <a:path w="138430" h="67310">
                  <a:moveTo>
                    <a:pt x="110546" y="7111"/>
                  </a:moveTo>
                  <a:lnTo>
                    <a:pt x="103269" y="7111"/>
                  </a:lnTo>
                  <a:lnTo>
                    <a:pt x="105658" y="5333"/>
                  </a:lnTo>
                  <a:lnTo>
                    <a:pt x="110197" y="4063"/>
                  </a:lnTo>
                  <a:lnTo>
                    <a:pt x="110270" y="4698"/>
                  </a:lnTo>
                  <a:lnTo>
                    <a:pt x="110342" y="5333"/>
                  </a:lnTo>
                  <a:lnTo>
                    <a:pt x="110415" y="5968"/>
                  </a:lnTo>
                  <a:lnTo>
                    <a:pt x="110473" y="6476"/>
                  </a:lnTo>
                  <a:lnTo>
                    <a:pt x="110546" y="7111"/>
                  </a:lnTo>
                  <a:close/>
                </a:path>
                <a:path w="138430" h="67310">
                  <a:moveTo>
                    <a:pt x="90496" y="8889"/>
                  </a:moveTo>
                  <a:lnTo>
                    <a:pt x="86127" y="8889"/>
                  </a:lnTo>
                  <a:lnTo>
                    <a:pt x="86366" y="8254"/>
                  </a:lnTo>
                  <a:lnTo>
                    <a:pt x="86545" y="8254"/>
                  </a:lnTo>
                  <a:lnTo>
                    <a:pt x="86618" y="7746"/>
                  </a:lnTo>
                  <a:lnTo>
                    <a:pt x="86709" y="7111"/>
                  </a:lnTo>
                  <a:lnTo>
                    <a:pt x="86799" y="6476"/>
                  </a:lnTo>
                  <a:lnTo>
                    <a:pt x="86872" y="5968"/>
                  </a:lnTo>
                  <a:lnTo>
                    <a:pt x="86963" y="5333"/>
                  </a:lnTo>
                  <a:lnTo>
                    <a:pt x="88217" y="4698"/>
                  </a:lnTo>
                  <a:lnTo>
                    <a:pt x="88292" y="5333"/>
                  </a:lnTo>
                  <a:lnTo>
                    <a:pt x="88367" y="5968"/>
                  </a:lnTo>
                  <a:lnTo>
                    <a:pt x="88426" y="6476"/>
                  </a:lnTo>
                  <a:lnTo>
                    <a:pt x="88501" y="7111"/>
                  </a:lnTo>
                  <a:lnTo>
                    <a:pt x="88576" y="7746"/>
                  </a:lnTo>
                  <a:lnTo>
                    <a:pt x="90786" y="7746"/>
                  </a:lnTo>
                  <a:lnTo>
                    <a:pt x="90496" y="8889"/>
                  </a:lnTo>
                  <a:close/>
                </a:path>
                <a:path w="138430" h="67310">
                  <a:moveTo>
                    <a:pt x="92936" y="7746"/>
                  </a:moveTo>
                  <a:lnTo>
                    <a:pt x="93712" y="4698"/>
                  </a:lnTo>
                  <a:lnTo>
                    <a:pt x="93891" y="4698"/>
                  </a:lnTo>
                  <a:lnTo>
                    <a:pt x="98192" y="5968"/>
                  </a:lnTo>
                  <a:lnTo>
                    <a:pt x="98550" y="6476"/>
                  </a:lnTo>
                  <a:lnTo>
                    <a:pt x="95146" y="6476"/>
                  </a:lnTo>
                  <a:lnTo>
                    <a:pt x="92936" y="7746"/>
                  </a:lnTo>
                  <a:close/>
                </a:path>
                <a:path w="138430" h="67310">
                  <a:moveTo>
                    <a:pt x="100366" y="9524"/>
                  </a:moveTo>
                  <a:lnTo>
                    <a:pt x="100342" y="5333"/>
                  </a:lnTo>
                  <a:lnTo>
                    <a:pt x="103269" y="7111"/>
                  </a:lnTo>
                  <a:lnTo>
                    <a:pt x="110546" y="7111"/>
                  </a:lnTo>
                  <a:lnTo>
                    <a:pt x="110615" y="7746"/>
                  </a:lnTo>
                  <a:lnTo>
                    <a:pt x="102194" y="7746"/>
                  </a:lnTo>
                  <a:lnTo>
                    <a:pt x="100366" y="9524"/>
                  </a:lnTo>
                  <a:close/>
                </a:path>
                <a:path w="138430" h="67310">
                  <a:moveTo>
                    <a:pt x="79693" y="12064"/>
                  </a:moveTo>
                  <a:lnTo>
                    <a:pt x="79617" y="8889"/>
                  </a:lnTo>
                  <a:lnTo>
                    <a:pt x="79019" y="7111"/>
                  </a:lnTo>
                  <a:lnTo>
                    <a:pt x="81289" y="6476"/>
                  </a:lnTo>
                  <a:lnTo>
                    <a:pt x="82237" y="9524"/>
                  </a:lnTo>
                  <a:lnTo>
                    <a:pt x="90356" y="9524"/>
                  </a:lnTo>
                  <a:lnTo>
                    <a:pt x="90205" y="10032"/>
                  </a:lnTo>
                  <a:lnTo>
                    <a:pt x="89830" y="10032"/>
                  </a:lnTo>
                  <a:lnTo>
                    <a:pt x="87931" y="10413"/>
                  </a:lnTo>
                  <a:lnTo>
                    <a:pt x="82543" y="10413"/>
                  </a:lnTo>
                  <a:lnTo>
                    <a:pt x="81468" y="11937"/>
                  </a:lnTo>
                  <a:lnTo>
                    <a:pt x="80035" y="11937"/>
                  </a:lnTo>
                  <a:lnTo>
                    <a:pt x="79693" y="12064"/>
                  </a:lnTo>
                  <a:close/>
                </a:path>
                <a:path w="138430" h="67310">
                  <a:moveTo>
                    <a:pt x="98287" y="9524"/>
                  </a:moveTo>
                  <a:lnTo>
                    <a:pt x="95146" y="6476"/>
                  </a:lnTo>
                  <a:lnTo>
                    <a:pt x="98550" y="6476"/>
                  </a:lnTo>
                  <a:lnTo>
                    <a:pt x="100103" y="8254"/>
                  </a:lnTo>
                  <a:lnTo>
                    <a:pt x="98287" y="9524"/>
                  </a:lnTo>
                  <a:close/>
                </a:path>
                <a:path w="138430" h="67310">
                  <a:moveTo>
                    <a:pt x="90356" y="9524"/>
                  </a:moveTo>
                  <a:lnTo>
                    <a:pt x="84330" y="9524"/>
                  </a:lnTo>
                  <a:lnTo>
                    <a:pt x="84204" y="8889"/>
                  </a:lnTo>
                  <a:lnTo>
                    <a:pt x="84078" y="8254"/>
                  </a:lnTo>
                  <a:lnTo>
                    <a:pt x="83977" y="7746"/>
                  </a:lnTo>
                  <a:lnTo>
                    <a:pt x="85052" y="7746"/>
                  </a:lnTo>
                  <a:lnTo>
                    <a:pt x="86127" y="8889"/>
                  </a:lnTo>
                  <a:lnTo>
                    <a:pt x="90496" y="8889"/>
                  </a:lnTo>
                  <a:lnTo>
                    <a:pt x="90356" y="9524"/>
                  </a:lnTo>
                  <a:close/>
                </a:path>
                <a:path w="138430" h="67310">
                  <a:moveTo>
                    <a:pt x="135820" y="11302"/>
                  </a:moveTo>
                  <a:lnTo>
                    <a:pt x="100163" y="11302"/>
                  </a:lnTo>
                  <a:lnTo>
                    <a:pt x="99266" y="10413"/>
                  </a:lnTo>
                  <a:lnTo>
                    <a:pt x="103269" y="10032"/>
                  </a:lnTo>
                  <a:lnTo>
                    <a:pt x="102194" y="7746"/>
                  </a:lnTo>
                  <a:lnTo>
                    <a:pt x="110615" y="7746"/>
                  </a:lnTo>
                  <a:lnTo>
                    <a:pt x="112945" y="8254"/>
                  </a:lnTo>
                  <a:lnTo>
                    <a:pt x="110540" y="10413"/>
                  </a:lnTo>
                  <a:lnTo>
                    <a:pt x="135460" y="10413"/>
                  </a:lnTo>
                  <a:lnTo>
                    <a:pt x="135820" y="11302"/>
                  </a:lnTo>
                  <a:close/>
                </a:path>
                <a:path w="138430" h="67310">
                  <a:moveTo>
                    <a:pt x="99266" y="10413"/>
                  </a:moveTo>
                  <a:lnTo>
                    <a:pt x="96820" y="10413"/>
                  </a:lnTo>
                  <a:lnTo>
                    <a:pt x="98287" y="9524"/>
                  </a:lnTo>
                  <a:lnTo>
                    <a:pt x="99266" y="10413"/>
                  </a:lnTo>
                  <a:close/>
                </a:path>
                <a:path w="138430" h="67310">
                  <a:moveTo>
                    <a:pt x="89915" y="11302"/>
                  </a:moveTo>
                  <a:lnTo>
                    <a:pt x="89830" y="10032"/>
                  </a:lnTo>
                  <a:lnTo>
                    <a:pt x="90205" y="10032"/>
                  </a:lnTo>
                  <a:lnTo>
                    <a:pt x="89915" y="11302"/>
                  </a:lnTo>
                  <a:close/>
                </a:path>
                <a:path w="138430" h="67310">
                  <a:moveTo>
                    <a:pt x="122501" y="17906"/>
                  </a:moveTo>
                  <a:lnTo>
                    <a:pt x="121068" y="16636"/>
                  </a:lnTo>
                  <a:lnTo>
                    <a:pt x="120172" y="15493"/>
                  </a:lnTo>
                  <a:lnTo>
                    <a:pt x="91801" y="15493"/>
                  </a:lnTo>
                  <a:lnTo>
                    <a:pt x="91769" y="14858"/>
                  </a:lnTo>
                  <a:lnTo>
                    <a:pt x="91649" y="12445"/>
                  </a:lnTo>
                  <a:lnTo>
                    <a:pt x="91527" y="10032"/>
                  </a:lnTo>
                  <a:lnTo>
                    <a:pt x="91766" y="10413"/>
                  </a:lnTo>
                  <a:lnTo>
                    <a:pt x="92219" y="11937"/>
                  </a:lnTo>
                  <a:lnTo>
                    <a:pt x="93832" y="12445"/>
                  </a:lnTo>
                  <a:lnTo>
                    <a:pt x="137572" y="12445"/>
                  </a:lnTo>
                  <a:lnTo>
                    <a:pt x="138209" y="14858"/>
                  </a:lnTo>
                  <a:lnTo>
                    <a:pt x="130923" y="14858"/>
                  </a:lnTo>
                  <a:lnTo>
                    <a:pt x="130047" y="16001"/>
                  </a:lnTo>
                  <a:lnTo>
                    <a:pt x="125965" y="16001"/>
                  </a:lnTo>
                  <a:lnTo>
                    <a:pt x="124532" y="17271"/>
                  </a:lnTo>
                  <a:lnTo>
                    <a:pt x="122501" y="17906"/>
                  </a:lnTo>
                  <a:close/>
                </a:path>
                <a:path w="138430" h="67310">
                  <a:moveTo>
                    <a:pt x="137572" y="12445"/>
                  </a:moveTo>
                  <a:lnTo>
                    <a:pt x="93832" y="12445"/>
                  </a:lnTo>
                  <a:lnTo>
                    <a:pt x="94310" y="10413"/>
                  </a:lnTo>
                  <a:lnTo>
                    <a:pt x="94608" y="10413"/>
                  </a:lnTo>
                  <a:lnTo>
                    <a:pt x="95146" y="10032"/>
                  </a:lnTo>
                  <a:lnTo>
                    <a:pt x="95564" y="10032"/>
                  </a:lnTo>
                  <a:lnTo>
                    <a:pt x="96820" y="10413"/>
                  </a:lnTo>
                  <a:lnTo>
                    <a:pt x="100163" y="11302"/>
                  </a:lnTo>
                  <a:lnTo>
                    <a:pt x="137254" y="11302"/>
                  </a:lnTo>
                  <a:lnTo>
                    <a:pt x="137431" y="11937"/>
                  </a:lnTo>
                  <a:lnTo>
                    <a:pt x="137572" y="12445"/>
                  </a:lnTo>
                  <a:close/>
                </a:path>
                <a:path w="138430" h="67310">
                  <a:moveTo>
                    <a:pt x="119853" y="16636"/>
                  </a:moveTo>
                  <a:lnTo>
                    <a:pt x="82245" y="16636"/>
                  </a:lnTo>
                  <a:lnTo>
                    <a:pt x="81289" y="14223"/>
                  </a:lnTo>
                  <a:lnTo>
                    <a:pt x="81707" y="13080"/>
                  </a:lnTo>
                  <a:lnTo>
                    <a:pt x="83738" y="12445"/>
                  </a:lnTo>
                  <a:lnTo>
                    <a:pt x="82168" y="10413"/>
                  </a:lnTo>
                  <a:lnTo>
                    <a:pt x="87130" y="10413"/>
                  </a:lnTo>
                  <a:lnTo>
                    <a:pt x="84335" y="11937"/>
                  </a:lnTo>
                  <a:lnTo>
                    <a:pt x="84255" y="12445"/>
                  </a:lnTo>
                  <a:lnTo>
                    <a:pt x="84156" y="13080"/>
                  </a:lnTo>
                  <a:lnTo>
                    <a:pt x="88695" y="13715"/>
                  </a:lnTo>
                  <a:lnTo>
                    <a:pt x="91801" y="15493"/>
                  </a:lnTo>
                  <a:lnTo>
                    <a:pt x="120172" y="15493"/>
                  </a:lnTo>
                  <a:lnTo>
                    <a:pt x="119853" y="16636"/>
                  </a:lnTo>
                  <a:close/>
                </a:path>
                <a:path w="138430" h="67310">
                  <a:moveTo>
                    <a:pt x="79736" y="12445"/>
                  </a:moveTo>
                  <a:lnTo>
                    <a:pt x="79693" y="12064"/>
                  </a:lnTo>
                  <a:lnTo>
                    <a:pt x="80035" y="11937"/>
                  </a:lnTo>
                  <a:lnTo>
                    <a:pt x="79736" y="12445"/>
                  </a:lnTo>
                  <a:close/>
                </a:path>
                <a:path w="138430" h="67310">
                  <a:moveTo>
                    <a:pt x="79736" y="12445"/>
                  </a:moveTo>
                  <a:lnTo>
                    <a:pt x="78780" y="12445"/>
                  </a:lnTo>
                  <a:lnTo>
                    <a:pt x="79693" y="12064"/>
                  </a:lnTo>
                  <a:lnTo>
                    <a:pt x="79736" y="12445"/>
                  </a:lnTo>
                  <a:close/>
                </a:path>
                <a:path w="138430" h="67310">
                  <a:moveTo>
                    <a:pt x="107629" y="28066"/>
                  </a:moveTo>
                  <a:lnTo>
                    <a:pt x="106593" y="24308"/>
                  </a:lnTo>
                  <a:lnTo>
                    <a:pt x="77203" y="24308"/>
                  </a:lnTo>
                  <a:lnTo>
                    <a:pt x="79676" y="19049"/>
                  </a:lnTo>
                  <a:lnTo>
                    <a:pt x="77407" y="14223"/>
                  </a:lnTo>
                  <a:lnTo>
                    <a:pt x="76093" y="14223"/>
                  </a:lnTo>
                  <a:lnTo>
                    <a:pt x="76331" y="13715"/>
                  </a:lnTo>
                  <a:lnTo>
                    <a:pt x="76988" y="12445"/>
                  </a:lnTo>
                  <a:lnTo>
                    <a:pt x="79736" y="12445"/>
                  </a:lnTo>
                  <a:lnTo>
                    <a:pt x="79960" y="12064"/>
                  </a:lnTo>
                  <a:lnTo>
                    <a:pt x="80069" y="12445"/>
                  </a:lnTo>
                  <a:lnTo>
                    <a:pt x="80154" y="13715"/>
                  </a:lnTo>
                  <a:lnTo>
                    <a:pt x="78661" y="16001"/>
                  </a:lnTo>
                  <a:lnTo>
                    <a:pt x="82245" y="16636"/>
                  </a:lnTo>
                  <a:lnTo>
                    <a:pt x="119853" y="16636"/>
                  </a:lnTo>
                  <a:lnTo>
                    <a:pt x="119694" y="17271"/>
                  </a:lnTo>
                  <a:lnTo>
                    <a:pt x="113124" y="17271"/>
                  </a:lnTo>
                  <a:lnTo>
                    <a:pt x="114318" y="19684"/>
                  </a:lnTo>
                  <a:lnTo>
                    <a:pt x="113004" y="20827"/>
                  </a:lnTo>
                  <a:lnTo>
                    <a:pt x="114438" y="20827"/>
                  </a:lnTo>
                  <a:lnTo>
                    <a:pt x="114378" y="21462"/>
                  </a:lnTo>
                  <a:lnTo>
                    <a:pt x="113004" y="22097"/>
                  </a:lnTo>
                  <a:lnTo>
                    <a:pt x="115573" y="26796"/>
                  </a:lnTo>
                  <a:lnTo>
                    <a:pt x="107629" y="28066"/>
                  </a:lnTo>
                  <a:close/>
                </a:path>
                <a:path w="138430" h="67310">
                  <a:moveTo>
                    <a:pt x="69343" y="22097"/>
                  </a:moveTo>
                  <a:lnTo>
                    <a:pt x="68925" y="21462"/>
                  </a:lnTo>
                  <a:lnTo>
                    <a:pt x="70418" y="17906"/>
                  </a:lnTo>
                  <a:lnTo>
                    <a:pt x="67552" y="16636"/>
                  </a:lnTo>
                  <a:lnTo>
                    <a:pt x="70180" y="16001"/>
                  </a:lnTo>
                  <a:lnTo>
                    <a:pt x="72031" y="14223"/>
                  </a:lnTo>
                  <a:lnTo>
                    <a:pt x="74898" y="14858"/>
                  </a:lnTo>
                  <a:lnTo>
                    <a:pt x="73106" y="18414"/>
                  </a:lnTo>
                  <a:lnTo>
                    <a:pt x="75675" y="18414"/>
                  </a:lnTo>
                  <a:lnTo>
                    <a:pt x="75794" y="19049"/>
                  </a:lnTo>
                  <a:lnTo>
                    <a:pt x="74779" y="20192"/>
                  </a:lnTo>
                  <a:lnTo>
                    <a:pt x="75120" y="20827"/>
                  </a:lnTo>
                  <a:lnTo>
                    <a:pt x="70777" y="20827"/>
                  </a:lnTo>
                  <a:lnTo>
                    <a:pt x="69343" y="22097"/>
                  </a:lnTo>
                  <a:close/>
                </a:path>
                <a:path w="138430" h="67310">
                  <a:moveTo>
                    <a:pt x="133909" y="16636"/>
                  </a:moveTo>
                  <a:lnTo>
                    <a:pt x="130923" y="14858"/>
                  </a:lnTo>
                  <a:lnTo>
                    <a:pt x="138209" y="14858"/>
                  </a:lnTo>
                  <a:lnTo>
                    <a:pt x="133909" y="16636"/>
                  </a:lnTo>
                  <a:close/>
                </a:path>
                <a:path w="138430" h="67310">
                  <a:moveTo>
                    <a:pt x="65103" y="19684"/>
                  </a:moveTo>
                  <a:lnTo>
                    <a:pt x="62415" y="19684"/>
                  </a:lnTo>
                  <a:lnTo>
                    <a:pt x="63789" y="18414"/>
                  </a:lnTo>
                  <a:lnTo>
                    <a:pt x="63669" y="17271"/>
                  </a:lnTo>
                  <a:lnTo>
                    <a:pt x="60862" y="17271"/>
                  </a:lnTo>
                  <a:lnTo>
                    <a:pt x="61340" y="15493"/>
                  </a:lnTo>
                  <a:lnTo>
                    <a:pt x="64864" y="15493"/>
                  </a:lnTo>
                  <a:lnTo>
                    <a:pt x="67447" y="17271"/>
                  </a:lnTo>
                  <a:lnTo>
                    <a:pt x="65103" y="19684"/>
                  </a:lnTo>
                  <a:close/>
                </a:path>
                <a:path w="138430" h="67310">
                  <a:moveTo>
                    <a:pt x="127697" y="18414"/>
                  </a:moveTo>
                  <a:lnTo>
                    <a:pt x="125965" y="16001"/>
                  </a:lnTo>
                  <a:lnTo>
                    <a:pt x="130047" y="16001"/>
                  </a:lnTo>
                  <a:lnTo>
                    <a:pt x="129609" y="16636"/>
                  </a:lnTo>
                  <a:lnTo>
                    <a:pt x="127697" y="18414"/>
                  </a:lnTo>
                  <a:close/>
                </a:path>
                <a:path w="138430" h="67310">
                  <a:moveTo>
                    <a:pt x="105538" y="25653"/>
                  </a:moveTo>
                  <a:lnTo>
                    <a:pt x="59190" y="25653"/>
                  </a:lnTo>
                  <a:lnTo>
                    <a:pt x="57159" y="23240"/>
                  </a:lnTo>
                  <a:lnTo>
                    <a:pt x="57517" y="22605"/>
                  </a:lnTo>
                  <a:lnTo>
                    <a:pt x="57696" y="22097"/>
                  </a:lnTo>
                  <a:lnTo>
                    <a:pt x="58592" y="21462"/>
                  </a:lnTo>
                  <a:lnTo>
                    <a:pt x="58891" y="20827"/>
                  </a:lnTo>
                  <a:lnTo>
                    <a:pt x="59309" y="20192"/>
                  </a:lnTo>
                  <a:lnTo>
                    <a:pt x="59352" y="19684"/>
                  </a:lnTo>
                  <a:lnTo>
                    <a:pt x="59458" y="18414"/>
                  </a:lnTo>
                  <a:lnTo>
                    <a:pt x="59548" y="17271"/>
                  </a:lnTo>
                  <a:lnTo>
                    <a:pt x="60623" y="17271"/>
                  </a:lnTo>
                  <a:lnTo>
                    <a:pt x="62415" y="19684"/>
                  </a:lnTo>
                  <a:lnTo>
                    <a:pt x="64446" y="19684"/>
                  </a:lnTo>
                  <a:lnTo>
                    <a:pt x="59966" y="20192"/>
                  </a:lnTo>
                  <a:lnTo>
                    <a:pt x="63132" y="22605"/>
                  </a:lnTo>
                  <a:lnTo>
                    <a:pt x="76144" y="22605"/>
                  </a:lnTo>
                  <a:lnTo>
                    <a:pt x="77124" y="24308"/>
                  </a:lnTo>
                  <a:lnTo>
                    <a:pt x="106677" y="24308"/>
                  </a:lnTo>
                  <a:lnTo>
                    <a:pt x="105538" y="25653"/>
                  </a:lnTo>
                  <a:close/>
                </a:path>
                <a:path w="138430" h="67310">
                  <a:moveTo>
                    <a:pt x="119574" y="19684"/>
                  </a:moveTo>
                  <a:lnTo>
                    <a:pt x="117663" y="19684"/>
                  </a:lnTo>
                  <a:lnTo>
                    <a:pt x="116827" y="17906"/>
                  </a:lnTo>
                  <a:lnTo>
                    <a:pt x="113124" y="17271"/>
                  </a:lnTo>
                  <a:lnTo>
                    <a:pt x="119694" y="17271"/>
                  </a:lnTo>
                  <a:lnTo>
                    <a:pt x="121545" y="19049"/>
                  </a:lnTo>
                  <a:lnTo>
                    <a:pt x="119574" y="19684"/>
                  </a:lnTo>
                  <a:close/>
                </a:path>
                <a:path w="138430" h="67310">
                  <a:moveTo>
                    <a:pt x="75675" y="18414"/>
                  </a:moveTo>
                  <a:lnTo>
                    <a:pt x="73106" y="18414"/>
                  </a:lnTo>
                  <a:lnTo>
                    <a:pt x="75615" y="17906"/>
                  </a:lnTo>
                  <a:lnTo>
                    <a:pt x="75675" y="18414"/>
                  </a:lnTo>
                  <a:close/>
                </a:path>
                <a:path w="138430" h="67310">
                  <a:moveTo>
                    <a:pt x="53687" y="23875"/>
                  </a:moveTo>
                  <a:lnTo>
                    <a:pt x="53157" y="23875"/>
                  </a:lnTo>
                  <a:lnTo>
                    <a:pt x="54213" y="23240"/>
                  </a:lnTo>
                  <a:lnTo>
                    <a:pt x="52739" y="21462"/>
                  </a:lnTo>
                  <a:lnTo>
                    <a:pt x="53575" y="19684"/>
                  </a:lnTo>
                  <a:lnTo>
                    <a:pt x="54949" y="20827"/>
                  </a:lnTo>
                  <a:lnTo>
                    <a:pt x="55307" y="21462"/>
                  </a:lnTo>
                  <a:lnTo>
                    <a:pt x="55606" y="22605"/>
                  </a:lnTo>
                  <a:lnTo>
                    <a:pt x="54382" y="23240"/>
                  </a:lnTo>
                  <a:lnTo>
                    <a:pt x="53687" y="23875"/>
                  </a:lnTo>
                  <a:close/>
                </a:path>
                <a:path w="138430" h="67310">
                  <a:moveTo>
                    <a:pt x="68806" y="22605"/>
                  </a:moveTo>
                  <a:lnTo>
                    <a:pt x="63132" y="22605"/>
                  </a:lnTo>
                  <a:lnTo>
                    <a:pt x="65879" y="22097"/>
                  </a:lnTo>
                  <a:lnTo>
                    <a:pt x="66775" y="20192"/>
                  </a:lnTo>
                  <a:lnTo>
                    <a:pt x="66656" y="22097"/>
                  </a:lnTo>
                  <a:lnTo>
                    <a:pt x="68806" y="22605"/>
                  </a:lnTo>
                  <a:close/>
                </a:path>
                <a:path w="138430" h="67310">
                  <a:moveTo>
                    <a:pt x="76144" y="22605"/>
                  </a:moveTo>
                  <a:lnTo>
                    <a:pt x="70478" y="22605"/>
                  </a:lnTo>
                  <a:lnTo>
                    <a:pt x="70564" y="22097"/>
                  </a:lnTo>
                  <a:lnTo>
                    <a:pt x="70670" y="21462"/>
                  </a:lnTo>
                  <a:lnTo>
                    <a:pt x="70777" y="20827"/>
                  </a:lnTo>
                  <a:lnTo>
                    <a:pt x="75120" y="20827"/>
                  </a:lnTo>
                  <a:lnTo>
                    <a:pt x="76144" y="22605"/>
                  </a:lnTo>
                  <a:close/>
                </a:path>
                <a:path w="138430" h="67310">
                  <a:moveTo>
                    <a:pt x="52022" y="25653"/>
                  </a:moveTo>
                  <a:lnTo>
                    <a:pt x="53692" y="23875"/>
                  </a:lnTo>
                  <a:lnTo>
                    <a:pt x="52995" y="23875"/>
                  </a:lnTo>
                  <a:lnTo>
                    <a:pt x="54966" y="24308"/>
                  </a:lnTo>
                  <a:lnTo>
                    <a:pt x="52022" y="25653"/>
                  </a:lnTo>
                  <a:close/>
                </a:path>
                <a:path w="138430" h="67310">
                  <a:moveTo>
                    <a:pt x="76212" y="36321"/>
                  </a:moveTo>
                  <a:lnTo>
                    <a:pt x="35060" y="36321"/>
                  </a:lnTo>
                  <a:lnTo>
                    <a:pt x="35060" y="34543"/>
                  </a:lnTo>
                  <a:lnTo>
                    <a:pt x="35538" y="34035"/>
                  </a:lnTo>
                  <a:lnTo>
                    <a:pt x="33567" y="34035"/>
                  </a:lnTo>
                  <a:lnTo>
                    <a:pt x="33447" y="33400"/>
                  </a:lnTo>
                  <a:lnTo>
                    <a:pt x="33686" y="32765"/>
                  </a:lnTo>
                  <a:lnTo>
                    <a:pt x="34283" y="32130"/>
                  </a:lnTo>
                  <a:lnTo>
                    <a:pt x="34164" y="30987"/>
                  </a:lnTo>
                  <a:lnTo>
                    <a:pt x="39718" y="30987"/>
                  </a:lnTo>
                  <a:lnTo>
                    <a:pt x="39480" y="29844"/>
                  </a:lnTo>
                  <a:lnTo>
                    <a:pt x="40137" y="29209"/>
                  </a:lnTo>
                  <a:lnTo>
                    <a:pt x="46057" y="24308"/>
                  </a:lnTo>
                  <a:lnTo>
                    <a:pt x="48140" y="25018"/>
                  </a:lnTo>
                  <a:lnTo>
                    <a:pt x="48200" y="25653"/>
                  </a:lnTo>
                  <a:lnTo>
                    <a:pt x="48917" y="26796"/>
                  </a:lnTo>
                  <a:lnTo>
                    <a:pt x="46946" y="29209"/>
                  </a:lnTo>
                  <a:lnTo>
                    <a:pt x="101686" y="29209"/>
                  </a:lnTo>
                  <a:lnTo>
                    <a:pt x="100939" y="29844"/>
                  </a:lnTo>
                  <a:lnTo>
                    <a:pt x="97236" y="30987"/>
                  </a:lnTo>
                  <a:lnTo>
                    <a:pt x="97117" y="32130"/>
                  </a:lnTo>
                  <a:lnTo>
                    <a:pt x="96579" y="33400"/>
                  </a:lnTo>
                  <a:lnTo>
                    <a:pt x="95026" y="34035"/>
                  </a:lnTo>
                  <a:lnTo>
                    <a:pt x="95154" y="34543"/>
                  </a:lnTo>
                  <a:lnTo>
                    <a:pt x="80931" y="34543"/>
                  </a:lnTo>
                  <a:lnTo>
                    <a:pt x="76212" y="36321"/>
                  </a:lnTo>
                  <a:close/>
                </a:path>
                <a:path w="138430" h="67310">
                  <a:moveTo>
                    <a:pt x="101686" y="29209"/>
                  </a:moveTo>
                  <a:lnTo>
                    <a:pt x="53754" y="29209"/>
                  </a:lnTo>
                  <a:lnTo>
                    <a:pt x="54968" y="24308"/>
                  </a:lnTo>
                  <a:lnTo>
                    <a:pt x="57249" y="25018"/>
                  </a:lnTo>
                  <a:lnTo>
                    <a:pt x="59190" y="25653"/>
                  </a:lnTo>
                  <a:lnTo>
                    <a:pt x="105538" y="25653"/>
                  </a:lnTo>
                  <a:lnTo>
                    <a:pt x="103926" y="27431"/>
                  </a:lnTo>
                  <a:lnTo>
                    <a:pt x="101686" y="29209"/>
                  </a:lnTo>
                  <a:close/>
                </a:path>
                <a:path w="138430" h="67310">
                  <a:moveTo>
                    <a:pt x="53754" y="29209"/>
                  </a:moveTo>
                  <a:lnTo>
                    <a:pt x="46946" y="29209"/>
                  </a:lnTo>
                  <a:lnTo>
                    <a:pt x="51126" y="28066"/>
                  </a:lnTo>
                  <a:lnTo>
                    <a:pt x="51246" y="26796"/>
                  </a:lnTo>
                  <a:lnTo>
                    <a:pt x="53814" y="26796"/>
                  </a:lnTo>
                  <a:lnTo>
                    <a:pt x="53754" y="29209"/>
                  </a:lnTo>
                  <a:close/>
                </a:path>
                <a:path w="138430" h="67310">
                  <a:moveTo>
                    <a:pt x="37449" y="30987"/>
                  </a:moveTo>
                  <a:lnTo>
                    <a:pt x="34522" y="30987"/>
                  </a:lnTo>
                  <a:lnTo>
                    <a:pt x="36792" y="29209"/>
                  </a:lnTo>
                  <a:lnTo>
                    <a:pt x="37449" y="30987"/>
                  </a:lnTo>
                  <a:close/>
                </a:path>
                <a:path w="138430" h="67310">
                  <a:moveTo>
                    <a:pt x="72533" y="39369"/>
                  </a:moveTo>
                  <a:lnTo>
                    <a:pt x="24787" y="39369"/>
                  </a:lnTo>
                  <a:lnTo>
                    <a:pt x="23771" y="37591"/>
                  </a:lnTo>
                  <a:lnTo>
                    <a:pt x="22935" y="36956"/>
                  </a:lnTo>
                  <a:lnTo>
                    <a:pt x="23199" y="35178"/>
                  </a:lnTo>
                  <a:lnTo>
                    <a:pt x="23293" y="34543"/>
                  </a:lnTo>
                  <a:lnTo>
                    <a:pt x="35060" y="36321"/>
                  </a:lnTo>
                  <a:lnTo>
                    <a:pt x="76212" y="36321"/>
                  </a:lnTo>
                  <a:lnTo>
                    <a:pt x="72628" y="38734"/>
                  </a:lnTo>
                  <a:lnTo>
                    <a:pt x="72533" y="39369"/>
                  </a:lnTo>
                  <a:close/>
                </a:path>
                <a:path w="138430" h="67310">
                  <a:moveTo>
                    <a:pt x="84454" y="36956"/>
                  </a:moveTo>
                  <a:lnTo>
                    <a:pt x="80931" y="34543"/>
                  </a:lnTo>
                  <a:lnTo>
                    <a:pt x="88695" y="34543"/>
                  </a:lnTo>
                  <a:lnTo>
                    <a:pt x="85709" y="35178"/>
                  </a:lnTo>
                  <a:lnTo>
                    <a:pt x="84454" y="36956"/>
                  </a:lnTo>
                  <a:close/>
                </a:path>
                <a:path w="138430" h="67310">
                  <a:moveTo>
                    <a:pt x="95922" y="38099"/>
                  </a:moveTo>
                  <a:lnTo>
                    <a:pt x="93115" y="38099"/>
                  </a:lnTo>
                  <a:lnTo>
                    <a:pt x="89412" y="36956"/>
                  </a:lnTo>
                  <a:lnTo>
                    <a:pt x="88695" y="34543"/>
                  </a:lnTo>
                  <a:lnTo>
                    <a:pt x="95154" y="34543"/>
                  </a:lnTo>
                  <a:lnTo>
                    <a:pt x="95813" y="37591"/>
                  </a:lnTo>
                  <a:lnTo>
                    <a:pt x="95922" y="38099"/>
                  </a:lnTo>
                  <a:close/>
                </a:path>
                <a:path w="138430" h="67310">
                  <a:moveTo>
                    <a:pt x="26041" y="43560"/>
                  </a:moveTo>
                  <a:lnTo>
                    <a:pt x="16305" y="43560"/>
                  </a:lnTo>
                  <a:lnTo>
                    <a:pt x="18157" y="41782"/>
                  </a:lnTo>
                  <a:lnTo>
                    <a:pt x="16664" y="39369"/>
                  </a:lnTo>
                  <a:lnTo>
                    <a:pt x="20307" y="36956"/>
                  </a:lnTo>
                  <a:lnTo>
                    <a:pt x="21143" y="38734"/>
                  </a:lnTo>
                  <a:lnTo>
                    <a:pt x="24787" y="39369"/>
                  </a:lnTo>
                  <a:lnTo>
                    <a:pt x="72533" y="39369"/>
                  </a:lnTo>
                  <a:lnTo>
                    <a:pt x="72427" y="40004"/>
                  </a:lnTo>
                  <a:lnTo>
                    <a:pt x="72342" y="40512"/>
                  </a:lnTo>
                  <a:lnTo>
                    <a:pt x="64446" y="40512"/>
                  </a:lnTo>
                  <a:lnTo>
                    <a:pt x="64087" y="41782"/>
                  </a:lnTo>
                  <a:lnTo>
                    <a:pt x="43302" y="41782"/>
                  </a:lnTo>
                  <a:lnTo>
                    <a:pt x="42884" y="42290"/>
                  </a:lnTo>
                  <a:lnTo>
                    <a:pt x="26220" y="42290"/>
                  </a:lnTo>
                  <a:lnTo>
                    <a:pt x="26130" y="42925"/>
                  </a:lnTo>
                  <a:lnTo>
                    <a:pt x="26041" y="43560"/>
                  </a:lnTo>
                  <a:close/>
                </a:path>
                <a:path w="138430" h="67310">
                  <a:moveTo>
                    <a:pt x="11169" y="54228"/>
                  </a:moveTo>
                  <a:lnTo>
                    <a:pt x="10736" y="54228"/>
                  </a:lnTo>
                  <a:lnTo>
                    <a:pt x="8922" y="46989"/>
                  </a:lnTo>
                  <a:lnTo>
                    <a:pt x="7286" y="46989"/>
                  </a:lnTo>
                  <a:lnTo>
                    <a:pt x="8720" y="45973"/>
                  </a:lnTo>
                  <a:lnTo>
                    <a:pt x="8667" y="45084"/>
                  </a:lnTo>
                  <a:lnTo>
                    <a:pt x="8541" y="42925"/>
                  </a:lnTo>
                  <a:lnTo>
                    <a:pt x="10034" y="41782"/>
                  </a:lnTo>
                  <a:lnTo>
                    <a:pt x="13379" y="40004"/>
                  </a:lnTo>
                  <a:lnTo>
                    <a:pt x="14573" y="40512"/>
                  </a:lnTo>
                  <a:lnTo>
                    <a:pt x="16305" y="43560"/>
                  </a:lnTo>
                  <a:lnTo>
                    <a:pt x="26041" y="43560"/>
                  </a:lnTo>
                  <a:lnTo>
                    <a:pt x="25951" y="44195"/>
                  </a:lnTo>
                  <a:lnTo>
                    <a:pt x="25906" y="44449"/>
                  </a:lnTo>
                  <a:lnTo>
                    <a:pt x="24582" y="44449"/>
                  </a:lnTo>
                  <a:lnTo>
                    <a:pt x="26118" y="46354"/>
                  </a:lnTo>
                  <a:lnTo>
                    <a:pt x="26483" y="46989"/>
                  </a:lnTo>
                  <a:lnTo>
                    <a:pt x="26728" y="47751"/>
                  </a:lnTo>
                  <a:lnTo>
                    <a:pt x="15827" y="47751"/>
                  </a:lnTo>
                  <a:lnTo>
                    <a:pt x="12736" y="48259"/>
                  </a:lnTo>
                  <a:lnTo>
                    <a:pt x="11767" y="48259"/>
                  </a:lnTo>
                  <a:lnTo>
                    <a:pt x="11641" y="49529"/>
                  </a:lnTo>
                  <a:lnTo>
                    <a:pt x="11527" y="50672"/>
                  </a:lnTo>
                  <a:lnTo>
                    <a:pt x="11407" y="51942"/>
                  </a:lnTo>
                  <a:lnTo>
                    <a:pt x="11288" y="53085"/>
                  </a:lnTo>
                  <a:lnTo>
                    <a:pt x="11169" y="54228"/>
                  </a:lnTo>
                  <a:close/>
                </a:path>
                <a:path w="138430" h="67310">
                  <a:moveTo>
                    <a:pt x="65822" y="45084"/>
                  </a:moveTo>
                  <a:lnTo>
                    <a:pt x="64446" y="40512"/>
                  </a:lnTo>
                  <a:lnTo>
                    <a:pt x="72342" y="40512"/>
                  </a:lnTo>
                  <a:lnTo>
                    <a:pt x="72144" y="41782"/>
                  </a:lnTo>
                  <a:lnTo>
                    <a:pt x="72065" y="42290"/>
                  </a:lnTo>
                  <a:lnTo>
                    <a:pt x="71966" y="42925"/>
                  </a:lnTo>
                  <a:lnTo>
                    <a:pt x="71867" y="43560"/>
                  </a:lnTo>
                  <a:lnTo>
                    <a:pt x="71768" y="44195"/>
                  </a:lnTo>
                  <a:lnTo>
                    <a:pt x="69284" y="44195"/>
                  </a:lnTo>
                  <a:lnTo>
                    <a:pt x="65822" y="45084"/>
                  </a:lnTo>
                  <a:close/>
                </a:path>
                <a:path w="138430" h="67310">
                  <a:moveTo>
                    <a:pt x="42893" y="46354"/>
                  </a:moveTo>
                  <a:lnTo>
                    <a:pt x="42585" y="45973"/>
                  </a:lnTo>
                  <a:lnTo>
                    <a:pt x="42466" y="42925"/>
                  </a:lnTo>
                  <a:lnTo>
                    <a:pt x="43302" y="41782"/>
                  </a:lnTo>
                  <a:lnTo>
                    <a:pt x="44258" y="45973"/>
                  </a:lnTo>
                  <a:lnTo>
                    <a:pt x="42893" y="46354"/>
                  </a:lnTo>
                  <a:close/>
                </a:path>
                <a:path w="138430" h="67310">
                  <a:moveTo>
                    <a:pt x="44855" y="53720"/>
                  </a:moveTo>
                  <a:lnTo>
                    <a:pt x="46771" y="48259"/>
                  </a:lnTo>
                  <a:lnTo>
                    <a:pt x="44079" y="47751"/>
                  </a:lnTo>
                  <a:lnTo>
                    <a:pt x="43522" y="46989"/>
                  </a:lnTo>
                  <a:lnTo>
                    <a:pt x="42893" y="46354"/>
                  </a:lnTo>
                  <a:lnTo>
                    <a:pt x="44258" y="45973"/>
                  </a:lnTo>
                  <a:lnTo>
                    <a:pt x="43418" y="42290"/>
                  </a:lnTo>
                  <a:lnTo>
                    <a:pt x="43302" y="41782"/>
                  </a:lnTo>
                  <a:lnTo>
                    <a:pt x="64087" y="41782"/>
                  </a:lnTo>
                  <a:lnTo>
                    <a:pt x="63550" y="43560"/>
                  </a:lnTo>
                  <a:lnTo>
                    <a:pt x="57816" y="43560"/>
                  </a:lnTo>
                  <a:lnTo>
                    <a:pt x="56820" y="44195"/>
                  </a:lnTo>
                  <a:lnTo>
                    <a:pt x="58632" y="44195"/>
                  </a:lnTo>
                  <a:lnTo>
                    <a:pt x="60265" y="45338"/>
                  </a:lnTo>
                  <a:lnTo>
                    <a:pt x="61818" y="45338"/>
                  </a:lnTo>
                  <a:lnTo>
                    <a:pt x="62296" y="45973"/>
                  </a:lnTo>
                  <a:lnTo>
                    <a:pt x="66086" y="45973"/>
                  </a:lnTo>
                  <a:lnTo>
                    <a:pt x="66429" y="46989"/>
                  </a:lnTo>
                  <a:lnTo>
                    <a:pt x="55090" y="46989"/>
                  </a:lnTo>
                  <a:lnTo>
                    <a:pt x="52082" y="48894"/>
                  </a:lnTo>
                  <a:lnTo>
                    <a:pt x="49573" y="51307"/>
                  </a:lnTo>
                  <a:lnTo>
                    <a:pt x="44855" y="53720"/>
                  </a:lnTo>
                  <a:close/>
                </a:path>
                <a:path w="138430" h="67310">
                  <a:moveTo>
                    <a:pt x="28845" y="44449"/>
                  </a:moveTo>
                  <a:lnTo>
                    <a:pt x="27295" y="44195"/>
                  </a:lnTo>
                  <a:lnTo>
                    <a:pt x="26220" y="42290"/>
                  </a:lnTo>
                  <a:lnTo>
                    <a:pt x="29386" y="42290"/>
                  </a:lnTo>
                  <a:lnTo>
                    <a:pt x="28909" y="44195"/>
                  </a:lnTo>
                  <a:lnTo>
                    <a:pt x="28845" y="44449"/>
                  </a:lnTo>
                  <a:close/>
                </a:path>
                <a:path w="138430" h="67310">
                  <a:moveTo>
                    <a:pt x="30523" y="48259"/>
                  </a:moveTo>
                  <a:lnTo>
                    <a:pt x="27836" y="48259"/>
                  </a:lnTo>
                  <a:lnTo>
                    <a:pt x="28845" y="44449"/>
                  </a:lnTo>
                  <a:lnTo>
                    <a:pt x="29386" y="42290"/>
                  </a:lnTo>
                  <a:lnTo>
                    <a:pt x="30426" y="47751"/>
                  </a:lnTo>
                  <a:lnTo>
                    <a:pt x="30523" y="48259"/>
                  </a:lnTo>
                  <a:close/>
                </a:path>
                <a:path w="138430" h="67310">
                  <a:moveTo>
                    <a:pt x="43445" y="48259"/>
                  </a:moveTo>
                  <a:lnTo>
                    <a:pt x="35767" y="48259"/>
                  </a:lnTo>
                  <a:lnTo>
                    <a:pt x="33281" y="44449"/>
                  </a:lnTo>
                  <a:lnTo>
                    <a:pt x="29793" y="44449"/>
                  </a:lnTo>
                  <a:lnTo>
                    <a:pt x="29745" y="44195"/>
                  </a:lnTo>
                  <a:lnTo>
                    <a:pt x="29625" y="43560"/>
                  </a:lnTo>
                  <a:lnTo>
                    <a:pt x="29505" y="42925"/>
                  </a:lnTo>
                  <a:lnTo>
                    <a:pt x="29386" y="42290"/>
                  </a:lnTo>
                  <a:lnTo>
                    <a:pt x="42884" y="42290"/>
                  </a:lnTo>
                  <a:lnTo>
                    <a:pt x="42466" y="42925"/>
                  </a:lnTo>
                  <a:lnTo>
                    <a:pt x="42585" y="45973"/>
                  </a:lnTo>
                  <a:lnTo>
                    <a:pt x="42893" y="46354"/>
                  </a:lnTo>
                  <a:lnTo>
                    <a:pt x="41679" y="46354"/>
                  </a:lnTo>
                  <a:lnTo>
                    <a:pt x="43522" y="46989"/>
                  </a:lnTo>
                  <a:lnTo>
                    <a:pt x="43751" y="46989"/>
                  </a:lnTo>
                  <a:lnTo>
                    <a:pt x="43567" y="47751"/>
                  </a:lnTo>
                  <a:lnTo>
                    <a:pt x="43445" y="48259"/>
                  </a:lnTo>
                  <a:close/>
                </a:path>
                <a:path w="138430" h="67310">
                  <a:moveTo>
                    <a:pt x="58632" y="44195"/>
                  </a:moveTo>
                  <a:lnTo>
                    <a:pt x="56820" y="44195"/>
                  </a:lnTo>
                  <a:lnTo>
                    <a:pt x="57816" y="43560"/>
                  </a:lnTo>
                  <a:lnTo>
                    <a:pt x="58632" y="44195"/>
                  </a:lnTo>
                  <a:close/>
                </a:path>
                <a:path w="138430" h="67310">
                  <a:moveTo>
                    <a:pt x="60265" y="45338"/>
                  </a:moveTo>
                  <a:lnTo>
                    <a:pt x="57816" y="43560"/>
                  </a:lnTo>
                  <a:lnTo>
                    <a:pt x="59369" y="43560"/>
                  </a:lnTo>
                  <a:lnTo>
                    <a:pt x="60862" y="44195"/>
                  </a:lnTo>
                  <a:lnTo>
                    <a:pt x="61101" y="44449"/>
                  </a:lnTo>
                  <a:lnTo>
                    <a:pt x="61770" y="44449"/>
                  </a:lnTo>
                  <a:lnTo>
                    <a:pt x="60265" y="45338"/>
                  </a:lnTo>
                  <a:close/>
                </a:path>
                <a:path w="138430" h="67310">
                  <a:moveTo>
                    <a:pt x="61846" y="44449"/>
                  </a:moveTo>
                  <a:lnTo>
                    <a:pt x="61111" y="44449"/>
                  </a:lnTo>
                  <a:lnTo>
                    <a:pt x="60862" y="44195"/>
                  </a:lnTo>
                  <a:lnTo>
                    <a:pt x="59369" y="43560"/>
                  </a:lnTo>
                  <a:lnTo>
                    <a:pt x="63550" y="43560"/>
                  </a:lnTo>
                  <a:lnTo>
                    <a:pt x="61846" y="44449"/>
                  </a:lnTo>
                  <a:close/>
                </a:path>
                <a:path w="138430" h="67310">
                  <a:moveTo>
                    <a:pt x="66811" y="48259"/>
                  </a:moveTo>
                  <a:lnTo>
                    <a:pt x="65897" y="45338"/>
                  </a:lnTo>
                  <a:lnTo>
                    <a:pt x="65822" y="45084"/>
                  </a:lnTo>
                  <a:lnTo>
                    <a:pt x="69284" y="44195"/>
                  </a:lnTo>
                  <a:lnTo>
                    <a:pt x="66811" y="48259"/>
                  </a:lnTo>
                  <a:close/>
                </a:path>
                <a:path w="138430" h="67310">
                  <a:moveTo>
                    <a:pt x="66811" y="48259"/>
                  </a:moveTo>
                  <a:lnTo>
                    <a:pt x="69284" y="44195"/>
                  </a:lnTo>
                  <a:lnTo>
                    <a:pt x="71768" y="44195"/>
                  </a:lnTo>
                  <a:lnTo>
                    <a:pt x="71721" y="44449"/>
                  </a:lnTo>
                  <a:lnTo>
                    <a:pt x="72020" y="44449"/>
                  </a:lnTo>
                  <a:lnTo>
                    <a:pt x="66811" y="48259"/>
                  </a:lnTo>
                  <a:close/>
                </a:path>
                <a:path w="138430" h="67310">
                  <a:moveTo>
                    <a:pt x="27713" y="46354"/>
                  </a:moveTo>
                  <a:lnTo>
                    <a:pt x="26220" y="46354"/>
                  </a:lnTo>
                  <a:lnTo>
                    <a:pt x="26220" y="44449"/>
                  </a:lnTo>
                  <a:lnTo>
                    <a:pt x="27713" y="44449"/>
                  </a:lnTo>
                  <a:lnTo>
                    <a:pt x="27713" y="46354"/>
                  </a:lnTo>
                  <a:close/>
                </a:path>
                <a:path w="138430" h="67310">
                  <a:moveTo>
                    <a:pt x="31834" y="49529"/>
                  </a:moveTo>
                  <a:lnTo>
                    <a:pt x="31934" y="48894"/>
                  </a:lnTo>
                  <a:lnTo>
                    <a:pt x="32033" y="48259"/>
                  </a:lnTo>
                  <a:lnTo>
                    <a:pt x="32113" y="47751"/>
                  </a:lnTo>
                  <a:lnTo>
                    <a:pt x="32206" y="46354"/>
                  </a:lnTo>
                  <a:lnTo>
                    <a:pt x="31357" y="45338"/>
                  </a:lnTo>
                  <a:lnTo>
                    <a:pt x="30186" y="44449"/>
                  </a:lnTo>
                  <a:lnTo>
                    <a:pt x="33438" y="44449"/>
                  </a:lnTo>
                  <a:lnTo>
                    <a:pt x="33552" y="47751"/>
                  </a:lnTo>
                  <a:lnTo>
                    <a:pt x="33569" y="48259"/>
                  </a:lnTo>
                  <a:lnTo>
                    <a:pt x="31834" y="49529"/>
                  </a:lnTo>
                  <a:close/>
                </a:path>
                <a:path w="138430" h="67310">
                  <a:moveTo>
                    <a:pt x="61818" y="45338"/>
                  </a:moveTo>
                  <a:lnTo>
                    <a:pt x="60265" y="45338"/>
                  </a:lnTo>
                  <a:lnTo>
                    <a:pt x="61798" y="44449"/>
                  </a:lnTo>
                  <a:lnTo>
                    <a:pt x="61177" y="44449"/>
                  </a:lnTo>
                  <a:lnTo>
                    <a:pt x="61818" y="45338"/>
                  </a:lnTo>
                  <a:close/>
                </a:path>
                <a:path w="138430" h="67310">
                  <a:moveTo>
                    <a:pt x="66086" y="45973"/>
                  </a:moveTo>
                  <a:lnTo>
                    <a:pt x="62296" y="45973"/>
                  </a:lnTo>
                  <a:lnTo>
                    <a:pt x="65822" y="45084"/>
                  </a:lnTo>
                  <a:lnTo>
                    <a:pt x="66086" y="45973"/>
                  </a:lnTo>
                  <a:close/>
                </a:path>
                <a:path w="138430" h="67310">
                  <a:moveTo>
                    <a:pt x="1911" y="53720"/>
                  </a:moveTo>
                  <a:lnTo>
                    <a:pt x="2030" y="52450"/>
                  </a:lnTo>
                  <a:lnTo>
                    <a:pt x="0" y="50672"/>
                  </a:lnTo>
                  <a:lnTo>
                    <a:pt x="776" y="49529"/>
                  </a:lnTo>
                  <a:lnTo>
                    <a:pt x="2456" y="46354"/>
                  </a:lnTo>
                  <a:lnTo>
                    <a:pt x="1564" y="46354"/>
                  </a:lnTo>
                  <a:lnTo>
                    <a:pt x="5686" y="46989"/>
                  </a:lnTo>
                  <a:lnTo>
                    <a:pt x="9125" y="46989"/>
                  </a:lnTo>
                  <a:lnTo>
                    <a:pt x="7525" y="48894"/>
                  </a:lnTo>
                  <a:lnTo>
                    <a:pt x="6390" y="49529"/>
                  </a:lnTo>
                  <a:lnTo>
                    <a:pt x="7884" y="51307"/>
                  </a:lnTo>
                  <a:lnTo>
                    <a:pt x="9108" y="53085"/>
                  </a:lnTo>
                  <a:lnTo>
                    <a:pt x="3404" y="53085"/>
                  </a:lnTo>
                  <a:lnTo>
                    <a:pt x="1911" y="53720"/>
                  </a:lnTo>
                  <a:close/>
                </a:path>
                <a:path w="138430" h="67310">
                  <a:moveTo>
                    <a:pt x="34880" y="61467"/>
                  </a:moveTo>
                  <a:lnTo>
                    <a:pt x="37986" y="55498"/>
                  </a:lnTo>
                  <a:lnTo>
                    <a:pt x="38703" y="52450"/>
                  </a:lnTo>
                  <a:lnTo>
                    <a:pt x="37807" y="51942"/>
                  </a:lnTo>
                  <a:lnTo>
                    <a:pt x="34104" y="51942"/>
                  </a:lnTo>
                  <a:lnTo>
                    <a:pt x="34194" y="49529"/>
                  </a:lnTo>
                  <a:lnTo>
                    <a:pt x="34288" y="46989"/>
                  </a:lnTo>
                  <a:lnTo>
                    <a:pt x="34119" y="46989"/>
                  </a:lnTo>
                  <a:lnTo>
                    <a:pt x="35759" y="48259"/>
                  </a:lnTo>
                  <a:lnTo>
                    <a:pt x="43445" y="48259"/>
                  </a:lnTo>
                  <a:lnTo>
                    <a:pt x="43302" y="48894"/>
                  </a:lnTo>
                  <a:lnTo>
                    <a:pt x="40913" y="51942"/>
                  </a:lnTo>
                  <a:lnTo>
                    <a:pt x="42167" y="53085"/>
                  </a:lnTo>
                  <a:lnTo>
                    <a:pt x="40196" y="53085"/>
                  </a:lnTo>
                  <a:lnTo>
                    <a:pt x="41152" y="54228"/>
                  </a:lnTo>
                  <a:lnTo>
                    <a:pt x="39898" y="55498"/>
                  </a:lnTo>
                  <a:lnTo>
                    <a:pt x="38703" y="55498"/>
                  </a:lnTo>
                  <a:lnTo>
                    <a:pt x="43959" y="57911"/>
                  </a:lnTo>
                  <a:lnTo>
                    <a:pt x="34880" y="61467"/>
                  </a:lnTo>
                  <a:close/>
                </a:path>
                <a:path w="138430" h="67310">
                  <a:moveTo>
                    <a:pt x="63968" y="53085"/>
                  </a:moveTo>
                  <a:lnTo>
                    <a:pt x="57876" y="51942"/>
                  </a:lnTo>
                  <a:lnTo>
                    <a:pt x="54591" y="49529"/>
                  </a:lnTo>
                  <a:lnTo>
                    <a:pt x="54671" y="48894"/>
                  </a:lnTo>
                  <a:lnTo>
                    <a:pt x="54751" y="48259"/>
                  </a:lnTo>
                  <a:lnTo>
                    <a:pt x="54815" y="47751"/>
                  </a:lnTo>
                  <a:lnTo>
                    <a:pt x="54904" y="46989"/>
                  </a:lnTo>
                  <a:lnTo>
                    <a:pt x="66417" y="46989"/>
                  </a:lnTo>
                  <a:lnTo>
                    <a:pt x="66811" y="48259"/>
                  </a:lnTo>
                  <a:lnTo>
                    <a:pt x="63968" y="53085"/>
                  </a:lnTo>
                  <a:close/>
                </a:path>
                <a:path w="138430" h="67310">
                  <a:moveTo>
                    <a:pt x="20068" y="53720"/>
                  </a:moveTo>
                  <a:lnTo>
                    <a:pt x="19292" y="53085"/>
                  </a:lnTo>
                  <a:lnTo>
                    <a:pt x="18396" y="53085"/>
                  </a:lnTo>
                  <a:lnTo>
                    <a:pt x="15827" y="47751"/>
                  </a:lnTo>
                  <a:lnTo>
                    <a:pt x="26728" y="47751"/>
                  </a:lnTo>
                  <a:lnTo>
                    <a:pt x="26932" y="48259"/>
                  </a:lnTo>
                  <a:lnTo>
                    <a:pt x="30523" y="48259"/>
                  </a:lnTo>
                  <a:lnTo>
                    <a:pt x="30640" y="48894"/>
                  </a:lnTo>
                  <a:lnTo>
                    <a:pt x="29923" y="48894"/>
                  </a:lnTo>
                  <a:lnTo>
                    <a:pt x="27116" y="49529"/>
                  </a:lnTo>
                  <a:lnTo>
                    <a:pt x="26001" y="50672"/>
                  </a:lnTo>
                  <a:lnTo>
                    <a:pt x="21322" y="50672"/>
                  </a:lnTo>
                  <a:lnTo>
                    <a:pt x="20068" y="53720"/>
                  </a:lnTo>
                  <a:close/>
                </a:path>
                <a:path w="138430" h="67310">
                  <a:moveTo>
                    <a:pt x="21203" y="56641"/>
                  </a:moveTo>
                  <a:lnTo>
                    <a:pt x="20348" y="54482"/>
                  </a:lnTo>
                  <a:lnTo>
                    <a:pt x="20247" y="54228"/>
                  </a:lnTo>
                  <a:lnTo>
                    <a:pt x="24070" y="53720"/>
                  </a:lnTo>
                  <a:lnTo>
                    <a:pt x="24070" y="51942"/>
                  </a:lnTo>
                  <a:lnTo>
                    <a:pt x="21322" y="50672"/>
                  </a:lnTo>
                  <a:lnTo>
                    <a:pt x="26001" y="50672"/>
                  </a:lnTo>
                  <a:lnTo>
                    <a:pt x="25444" y="51307"/>
                  </a:lnTo>
                  <a:lnTo>
                    <a:pt x="28788" y="51307"/>
                  </a:lnTo>
                  <a:lnTo>
                    <a:pt x="27833" y="53720"/>
                  </a:lnTo>
                  <a:lnTo>
                    <a:pt x="26160" y="54228"/>
                  </a:lnTo>
                  <a:lnTo>
                    <a:pt x="23711" y="54228"/>
                  </a:lnTo>
                  <a:lnTo>
                    <a:pt x="21203" y="56641"/>
                  </a:lnTo>
                  <a:close/>
                </a:path>
                <a:path w="138430" h="67310">
                  <a:moveTo>
                    <a:pt x="28788" y="51307"/>
                  </a:moveTo>
                  <a:lnTo>
                    <a:pt x="25444" y="51307"/>
                  </a:lnTo>
                  <a:lnTo>
                    <a:pt x="29027" y="50672"/>
                  </a:lnTo>
                  <a:lnTo>
                    <a:pt x="28788" y="51307"/>
                  </a:lnTo>
                  <a:close/>
                </a:path>
                <a:path w="138430" h="67310">
                  <a:moveTo>
                    <a:pt x="16723" y="56133"/>
                  </a:moveTo>
                  <a:lnTo>
                    <a:pt x="14513" y="54228"/>
                  </a:lnTo>
                  <a:lnTo>
                    <a:pt x="6838" y="53720"/>
                  </a:lnTo>
                  <a:lnTo>
                    <a:pt x="11564" y="53720"/>
                  </a:lnTo>
                  <a:lnTo>
                    <a:pt x="14036" y="51307"/>
                  </a:lnTo>
                  <a:lnTo>
                    <a:pt x="17500" y="51942"/>
                  </a:lnTo>
                  <a:lnTo>
                    <a:pt x="16007" y="53085"/>
                  </a:lnTo>
                  <a:lnTo>
                    <a:pt x="16136" y="53720"/>
                  </a:lnTo>
                  <a:lnTo>
                    <a:pt x="16278" y="54228"/>
                  </a:lnTo>
                  <a:lnTo>
                    <a:pt x="16723" y="56133"/>
                  </a:lnTo>
                  <a:close/>
                </a:path>
                <a:path w="138430" h="67310">
                  <a:moveTo>
                    <a:pt x="3464" y="57911"/>
                  </a:moveTo>
                  <a:lnTo>
                    <a:pt x="2389" y="56641"/>
                  </a:lnTo>
                  <a:lnTo>
                    <a:pt x="2687" y="56641"/>
                  </a:lnTo>
                  <a:lnTo>
                    <a:pt x="3404" y="56133"/>
                  </a:lnTo>
                  <a:lnTo>
                    <a:pt x="3006" y="54863"/>
                  </a:lnTo>
                  <a:lnTo>
                    <a:pt x="2886" y="54482"/>
                  </a:lnTo>
                  <a:lnTo>
                    <a:pt x="2807" y="54228"/>
                  </a:lnTo>
                  <a:lnTo>
                    <a:pt x="3404" y="53085"/>
                  </a:lnTo>
                  <a:lnTo>
                    <a:pt x="9108" y="53085"/>
                  </a:lnTo>
                  <a:lnTo>
                    <a:pt x="9516" y="53720"/>
                  </a:lnTo>
                  <a:lnTo>
                    <a:pt x="7824" y="53720"/>
                  </a:lnTo>
                  <a:lnTo>
                    <a:pt x="8769" y="57276"/>
                  </a:lnTo>
                  <a:lnTo>
                    <a:pt x="4061" y="57276"/>
                  </a:lnTo>
                  <a:lnTo>
                    <a:pt x="3464" y="57911"/>
                  </a:lnTo>
                  <a:close/>
                </a:path>
                <a:path w="138430" h="67310">
                  <a:moveTo>
                    <a:pt x="41928" y="53720"/>
                  </a:moveTo>
                  <a:lnTo>
                    <a:pt x="40196" y="53085"/>
                  </a:lnTo>
                  <a:lnTo>
                    <a:pt x="42167" y="53085"/>
                  </a:lnTo>
                  <a:lnTo>
                    <a:pt x="41928" y="53720"/>
                  </a:lnTo>
                  <a:close/>
                </a:path>
                <a:path w="138430" h="67310">
                  <a:moveTo>
                    <a:pt x="10332" y="54863"/>
                  </a:moveTo>
                  <a:lnTo>
                    <a:pt x="9626" y="53720"/>
                  </a:lnTo>
                  <a:lnTo>
                    <a:pt x="10612" y="53720"/>
                  </a:lnTo>
                  <a:lnTo>
                    <a:pt x="10740" y="54228"/>
                  </a:lnTo>
                  <a:lnTo>
                    <a:pt x="10795" y="54482"/>
                  </a:lnTo>
                  <a:lnTo>
                    <a:pt x="10332" y="54863"/>
                  </a:lnTo>
                  <a:close/>
                </a:path>
                <a:path w="138430" h="67310">
                  <a:moveTo>
                    <a:pt x="11049" y="54228"/>
                  </a:moveTo>
                  <a:lnTo>
                    <a:pt x="11222" y="53720"/>
                  </a:lnTo>
                  <a:lnTo>
                    <a:pt x="11558" y="53720"/>
                  </a:lnTo>
                  <a:lnTo>
                    <a:pt x="11049" y="54228"/>
                  </a:lnTo>
                  <a:close/>
                </a:path>
                <a:path w="138430" h="67310">
                  <a:moveTo>
                    <a:pt x="11726" y="54228"/>
                  </a:moveTo>
                  <a:lnTo>
                    <a:pt x="11043" y="54228"/>
                  </a:lnTo>
                  <a:lnTo>
                    <a:pt x="11564" y="53720"/>
                  </a:lnTo>
                  <a:lnTo>
                    <a:pt x="9626" y="53720"/>
                  </a:lnTo>
                  <a:lnTo>
                    <a:pt x="11726" y="54228"/>
                  </a:lnTo>
                  <a:close/>
                </a:path>
                <a:path w="138430" h="67310">
                  <a:moveTo>
                    <a:pt x="14513" y="54228"/>
                  </a:moveTo>
                  <a:lnTo>
                    <a:pt x="11726" y="54228"/>
                  </a:lnTo>
                  <a:lnTo>
                    <a:pt x="9626" y="53720"/>
                  </a:lnTo>
                  <a:lnTo>
                    <a:pt x="6838" y="53720"/>
                  </a:lnTo>
                  <a:lnTo>
                    <a:pt x="14513" y="54228"/>
                  </a:lnTo>
                  <a:close/>
                </a:path>
                <a:path w="138430" h="67310">
                  <a:moveTo>
                    <a:pt x="20247" y="54228"/>
                  </a:moveTo>
                  <a:lnTo>
                    <a:pt x="16278" y="54228"/>
                  </a:lnTo>
                  <a:lnTo>
                    <a:pt x="16159" y="53720"/>
                  </a:lnTo>
                  <a:lnTo>
                    <a:pt x="24070" y="53720"/>
                  </a:lnTo>
                  <a:lnTo>
                    <a:pt x="20247" y="54228"/>
                  </a:lnTo>
                  <a:close/>
                </a:path>
                <a:path w="138430" h="67310">
                  <a:moveTo>
                    <a:pt x="38285" y="54228"/>
                  </a:moveTo>
                  <a:lnTo>
                    <a:pt x="26160" y="54228"/>
                  </a:lnTo>
                  <a:lnTo>
                    <a:pt x="27833" y="53720"/>
                  </a:lnTo>
                  <a:lnTo>
                    <a:pt x="38404" y="53720"/>
                  </a:lnTo>
                  <a:lnTo>
                    <a:pt x="38285" y="54228"/>
                  </a:lnTo>
                  <a:close/>
                </a:path>
                <a:path w="138430" h="67310">
                  <a:moveTo>
                    <a:pt x="11049" y="55498"/>
                  </a:moveTo>
                  <a:lnTo>
                    <a:pt x="10890" y="54863"/>
                  </a:lnTo>
                  <a:lnTo>
                    <a:pt x="10795" y="54482"/>
                  </a:lnTo>
                  <a:lnTo>
                    <a:pt x="11049" y="54228"/>
                  </a:lnTo>
                  <a:lnTo>
                    <a:pt x="11049" y="55498"/>
                  </a:lnTo>
                  <a:close/>
                </a:path>
                <a:path w="138430" h="67310">
                  <a:moveTo>
                    <a:pt x="25503" y="57911"/>
                  </a:moveTo>
                  <a:lnTo>
                    <a:pt x="23891" y="57911"/>
                  </a:lnTo>
                  <a:lnTo>
                    <a:pt x="23965" y="57276"/>
                  </a:lnTo>
                  <a:lnTo>
                    <a:pt x="24040" y="56641"/>
                  </a:lnTo>
                  <a:lnTo>
                    <a:pt x="24100" y="56133"/>
                  </a:lnTo>
                  <a:lnTo>
                    <a:pt x="24174" y="55498"/>
                  </a:lnTo>
                  <a:lnTo>
                    <a:pt x="24249" y="54863"/>
                  </a:lnTo>
                  <a:lnTo>
                    <a:pt x="24010" y="54863"/>
                  </a:lnTo>
                  <a:lnTo>
                    <a:pt x="23831" y="54482"/>
                  </a:lnTo>
                  <a:lnTo>
                    <a:pt x="23711" y="54228"/>
                  </a:lnTo>
                  <a:lnTo>
                    <a:pt x="26160" y="54228"/>
                  </a:lnTo>
                  <a:lnTo>
                    <a:pt x="24488" y="54863"/>
                  </a:lnTo>
                  <a:lnTo>
                    <a:pt x="25503" y="57911"/>
                  </a:lnTo>
                  <a:close/>
                </a:path>
                <a:path w="138430" h="67310">
                  <a:moveTo>
                    <a:pt x="1254" y="57911"/>
                  </a:moveTo>
                  <a:lnTo>
                    <a:pt x="657" y="55498"/>
                  </a:lnTo>
                  <a:lnTo>
                    <a:pt x="2687" y="56641"/>
                  </a:lnTo>
                  <a:lnTo>
                    <a:pt x="2389" y="56641"/>
                  </a:lnTo>
                  <a:lnTo>
                    <a:pt x="1254" y="57911"/>
                  </a:lnTo>
                  <a:close/>
                </a:path>
                <a:path w="138430" h="67310">
                  <a:moveTo>
                    <a:pt x="5395" y="64896"/>
                  </a:moveTo>
                  <a:lnTo>
                    <a:pt x="4418" y="60197"/>
                  </a:lnTo>
                  <a:lnTo>
                    <a:pt x="4300" y="57911"/>
                  </a:lnTo>
                  <a:lnTo>
                    <a:pt x="4061" y="57276"/>
                  </a:lnTo>
                  <a:lnTo>
                    <a:pt x="8769" y="57276"/>
                  </a:lnTo>
                  <a:lnTo>
                    <a:pt x="9556" y="60197"/>
                  </a:lnTo>
                  <a:lnTo>
                    <a:pt x="12025" y="61467"/>
                  </a:lnTo>
                  <a:lnTo>
                    <a:pt x="7465" y="61467"/>
                  </a:lnTo>
                  <a:lnTo>
                    <a:pt x="6331" y="62102"/>
                  </a:lnTo>
                  <a:lnTo>
                    <a:pt x="6450" y="63245"/>
                  </a:lnTo>
                  <a:lnTo>
                    <a:pt x="6510" y="63880"/>
                  </a:lnTo>
                  <a:lnTo>
                    <a:pt x="5395" y="64896"/>
                  </a:lnTo>
                  <a:close/>
                </a:path>
                <a:path w="138430" h="67310">
                  <a:moveTo>
                    <a:pt x="10954" y="64896"/>
                  </a:moveTo>
                  <a:lnTo>
                    <a:pt x="10721" y="64896"/>
                  </a:lnTo>
                  <a:lnTo>
                    <a:pt x="8302" y="61467"/>
                  </a:lnTo>
                  <a:lnTo>
                    <a:pt x="12025" y="61467"/>
                  </a:lnTo>
                  <a:lnTo>
                    <a:pt x="13259" y="62102"/>
                  </a:lnTo>
                  <a:lnTo>
                    <a:pt x="11527" y="64388"/>
                  </a:lnTo>
                  <a:lnTo>
                    <a:pt x="10954" y="64896"/>
                  </a:lnTo>
                  <a:close/>
                </a:path>
                <a:path w="138430" h="67310">
                  <a:moveTo>
                    <a:pt x="3404" y="66801"/>
                  </a:moveTo>
                  <a:lnTo>
                    <a:pt x="1075" y="64388"/>
                  </a:lnTo>
                  <a:lnTo>
                    <a:pt x="2389" y="63245"/>
                  </a:lnTo>
                  <a:lnTo>
                    <a:pt x="4653" y="65658"/>
                  </a:lnTo>
                  <a:lnTo>
                    <a:pt x="3404" y="66801"/>
                  </a:lnTo>
                  <a:close/>
                </a:path>
                <a:path w="138430" h="67310">
                  <a:moveTo>
                    <a:pt x="5793" y="66801"/>
                  </a:moveTo>
                  <a:lnTo>
                    <a:pt x="4653" y="65658"/>
                  </a:lnTo>
                  <a:lnTo>
                    <a:pt x="5395" y="64896"/>
                  </a:lnTo>
                  <a:lnTo>
                    <a:pt x="5793" y="66801"/>
                  </a:lnTo>
                  <a:close/>
                </a:path>
              </a:pathLst>
            </a:custGeom>
            <a:solidFill>
              <a:srgbClr val="691DF4"/>
            </a:solidFill>
          </p:spPr>
          <p:txBody>
            <a:bodyPr wrap="square" lIns="0" tIns="0" rIns="0" bIns="0" rtlCol="0"/>
            <a:lstStyle/>
            <a:p>
              <a:endParaRPr/>
            </a:p>
          </p:txBody>
        </p:sp>
        <p:sp>
          <p:nvSpPr>
            <p:cNvPr id="390" name="object 390"/>
            <p:cNvSpPr/>
            <p:nvPr/>
          </p:nvSpPr>
          <p:spPr>
            <a:xfrm>
              <a:off x="14213550" y="2006249"/>
              <a:ext cx="4445" cy="3810"/>
            </a:xfrm>
            <a:custGeom>
              <a:avLst/>
              <a:gdLst/>
              <a:ahLst/>
              <a:cxnLst/>
              <a:rect l="l" t="t" r="r" b="b"/>
              <a:pathLst>
                <a:path w="4444" h="3810">
                  <a:moveTo>
                    <a:pt x="4061" y="3703"/>
                  </a:moveTo>
                  <a:lnTo>
                    <a:pt x="0" y="3643"/>
                  </a:lnTo>
                  <a:lnTo>
                    <a:pt x="1493" y="2568"/>
                  </a:lnTo>
                  <a:lnTo>
                    <a:pt x="0" y="2209"/>
                  </a:lnTo>
                  <a:lnTo>
                    <a:pt x="358" y="0"/>
                  </a:lnTo>
                  <a:lnTo>
                    <a:pt x="3583" y="1433"/>
                  </a:lnTo>
                  <a:lnTo>
                    <a:pt x="4061" y="3703"/>
                  </a:lnTo>
                  <a:close/>
                </a:path>
              </a:pathLst>
            </a:custGeom>
            <a:solidFill>
              <a:srgbClr val="6620F4"/>
            </a:solidFill>
          </p:spPr>
          <p:txBody>
            <a:bodyPr wrap="square" lIns="0" tIns="0" rIns="0" bIns="0" rtlCol="0"/>
            <a:lstStyle/>
            <a:p>
              <a:endParaRPr/>
            </a:p>
          </p:txBody>
        </p:sp>
        <p:sp>
          <p:nvSpPr>
            <p:cNvPr id="391" name="object 391"/>
            <p:cNvSpPr/>
            <p:nvPr/>
          </p:nvSpPr>
          <p:spPr>
            <a:xfrm>
              <a:off x="14341717" y="1971014"/>
              <a:ext cx="6985" cy="6350"/>
            </a:xfrm>
            <a:custGeom>
              <a:avLst/>
              <a:gdLst/>
              <a:ahLst/>
              <a:cxnLst/>
              <a:rect l="l" t="t" r="r" b="b"/>
              <a:pathLst>
                <a:path w="6984" h="6350">
                  <a:moveTo>
                    <a:pt x="6578" y="4660"/>
                  </a:moveTo>
                  <a:lnTo>
                    <a:pt x="5854" y="596"/>
                  </a:lnTo>
                  <a:lnTo>
                    <a:pt x="2933" y="0"/>
                  </a:lnTo>
                  <a:lnTo>
                    <a:pt x="5676" y="3467"/>
                  </a:lnTo>
                  <a:lnTo>
                    <a:pt x="5245" y="4699"/>
                  </a:lnTo>
                  <a:lnTo>
                    <a:pt x="4419" y="4305"/>
                  </a:lnTo>
                  <a:lnTo>
                    <a:pt x="2806" y="4241"/>
                  </a:lnTo>
                  <a:lnTo>
                    <a:pt x="596" y="3886"/>
                  </a:lnTo>
                  <a:lnTo>
                    <a:pt x="0" y="5740"/>
                  </a:lnTo>
                  <a:lnTo>
                    <a:pt x="1079" y="6210"/>
                  </a:lnTo>
                  <a:lnTo>
                    <a:pt x="5194" y="4864"/>
                  </a:lnTo>
                  <a:lnTo>
                    <a:pt x="5143" y="5016"/>
                  </a:lnTo>
                  <a:lnTo>
                    <a:pt x="6578" y="4660"/>
                  </a:lnTo>
                  <a:close/>
                </a:path>
              </a:pathLst>
            </a:custGeom>
            <a:solidFill>
              <a:srgbClr val="691DF4"/>
            </a:solidFill>
          </p:spPr>
          <p:txBody>
            <a:bodyPr wrap="square" lIns="0" tIns="0" rIns="0" bIns="0" rtlCol="0"/>
            <a:lstStyle/>
            <a:p>
              <a:endParaRPr/>
            </a:p>
          </p:txBody>
        </p:sp>
        <p:sp>
          <p:nvSpPr>
            <p:cNvPr id="392" name="object 392"/>
            <p:cNvSpPr/>
            <p:nvPr/>
          </p:nvSpPr>
          <p:spPr>
            <a:xfrm>
              <a:off x="14195811" y="2008459"/>
              <a:ext cx="3810" cy="2540"/>
            </a:xfrm>
            <a:custGeom>
              <a:avLst/>
              <a:gdLst/>
              <a:ahLst/>
              <a:cxnLst/>
              <a:rect l="l" t="t" r="r" b="b"/>
              <a:pathLst>
                <a:path w="3809" h="2539">
                  <a:moveTo>
                    <a:pt x="1493" y="2329"/>
                  </a:moveTo>
                  <a:lnTo>
                    <a:pt x="1314" y="238"/>
                  </a:lnTo>
                  <a:lnTo>
                    <a:pt x="0" y="716"/>
                  </a:lnTo>
                  <a:lnTo>
                    <a:pt x="0" y="0"/>
                  </a:lnTo>
                  <a:lnTo>
                    <a:pt x="2986" y="0"/>
                  </a:lnTo>
                  <a:lnTo>
                    <a:pt x="3225" y="1075"/>
                  </a:lnTo>
                  <a:lnTo>
                    <a:pt x="2687" y="1552"/>
                  </a:lnTo>
                  <a:lnTo>
                    <a:pt x="1851" y="2209"/>
                  </a:lnTo>
                  <a:lnTo>
                    <a:pt x="1493" y="2329"/>
                  </a:lnTo>
                  <a:close/>
                </a:path>
              </a:pathLst>
            </a:custGeom>
            <a:solidFill>
              <a:srgbClr val="6620F4"/>
            </a:solidFill>
          </p:spPr>
          <p:txBody>
            <a:bodyPr wrap="square" lIns="0" tIns="0" rIns="0" bIns="0" rtlCol="0"/>
            <a:lstStyle/>
            <a:p>
              <a:endParaRPr/>
            </a:p>
          </p:txBody>
        </p:sp>
        <p:sp>
          <p:nvSpPr>
            <p:cNvPr id="393" name="object 393"/>
            <p:cNvSpPr/>
            <p:nvPr/>
          </p:nvSpPr>
          <p:spPr>
            <a:xfrm>
              <a:off x="14274471" y="1972690"/>
              <a:ext cx="84455" cy="27305"/>
            </a:xfrm>
            <a:custGeom>
              <a:avLst/>
              <a:gdLst/>
              <a:ahLst/>
              <a:cxnLst/>
              <a:rect l="l" t="t" r="r" b="b"/>
              <a:pathLst>
                <a:path w="84455" h="27305">
                  <a:moveTo>
                    <a:pt x="3873" y="26936"/>
                  </a:moveTo>
                  <a:lnTo>
                    <a:pt x="2032" y="24726"/>
                  </a:lnTo>
                  <a:lnTo>
                    <a:pt x="0" y="26162"/>
                  </a:lnTo>
                  <a:lnTo>
                    <a:pt x="1790" y="27228"/>
                  </a:lnTo>
                  <a:lnTo>
                    <a:pt x="3873" y="26936"/>
                  </a:lnTo>
                  <a:close/>
                </a:path>
                <a:path w="84455" h="27305">
                  <a:moveTo>
                    <a:pt x="84150" y="2628"/>
                  </a:moveTo>
                  <a:lnTo>
                    <a:pt x="84086" y="2032"/>
                  </a:lnTo>
                  <a:lnTo>
                    <a:pt x="84137" y="469"/>
                  </a:lnTo>
                  <a:lnTo>
                    <a:pt x="83794" y="0"/>
                  </a:lnTo>
                  <a:lnTo>
                    <a:pt x="80391" y="1435"/>
                  </a:lnTo>
                  <a:lnTo>
                    <a:pt x="81229" y="1905"/>
                  </a:lnTo>
                  <a:lnTo>
                    <a:pt x="84150" y="2628"/>
                  </a:lnTo>
                  <a:close/>
                </a:path>
              </a:pathLst>
            </a:custGeom>
            <a:solidFill>
              <a:srgbClr val="691DF4"/>
            </a:solidFill>
          </p:spPr>
          <p:txBody>
            <a:bodyPr wrap="square" lIns="0" tIns="0" rIns="0" bIns="0" rtlCol="0"/>
            <a:lstStyle/>
            <a:p>
              <a:endParaRPr/>
            </a:p>
          </p:txBody>
        </p:sp>
        <p:sp>
          <p:nvSpPr>
            <p:cNvPr id="394" name="object 394"/>
            <p:cNvSpPr/>
            <p:nvPr/>
          </p:nvSpPr>
          <p:spPr>
            <a:xfrm>
              <a:off x="14376308" y="1963006"/>
              <a:ext cx="2540" cy="3175"/>
            </a:xfrm>
            <a:custGeom>
              <a:avLst/>
              <a:gdLst/>
              <a:ahLst/>
              <a:cxnLst/>
              <a:rect l="l" t="t" r="r" b="b"/>
              <a:pathLst>
                <a:path w="2540" h="3175">
                  <a:moveTo>
                    <a:pt x="2209" y="2747"/>
                  </a:moveTo>
                  <a:lnTo>
                    <a:pt x="0" y="1254"/>
                  </a:lnTo>
                  <a:lnTo>
                    <a:pt x="537" y="1134"/>
                  </a:lnTo>
                  <a:lnTo>
                    <a:pt x="895" y="0"/>
                  </a:lnTo>
                  <a:lnTo>
                    <a:pt x="2209" y="1254"/>
                  </a:lnTo>
                  <a:lnTo>
                    <a:pt x="2329" y="2269"/>
                  </a:lnTo>
                  <a:lnTo>
                    <a:pt x="2209" y="2747"/>
                  </a:lnTo>
                  <a:close/>
                </a:path>
              </a:pathLst>
            </a:custGeom>
            <a:solidFill>
              <a:srgbClr val="611BF4"/>
            </a:solidFill>
          </p:spPr>
          <p:txBody>
            <a:bodyPr wrap="square" lIns="0" tIns="0" rIns="0" bIns="0" rtlCol="0"/>
            <a:lstStyle/>
            <a:p>
              <a:endParaRPr/>
            </a:p>
          </p:txBody>
        </p:sp>
      </p:grpSp>
      <p:grpSp>
        <p:nvGrpSpPr>
          <p:cNvPr id="395" name="object 395"/>
          <p:cNvGrpSpPr/>
          <p:nvPr/>
        </p:nvGrpSpPr>
        <p:grpSpPr>
          <a:xfrm>
            <a:off x="15198876" y="2767479"/>
            <a:ext cx="59690" cy="80010"/>
            <a:chOff x="15198876" y="2767479"/>
            <a:chExt cx="59690" cy="80010"/>
          </a:xfrm>
        </p:grpSpPr>
        <p:sp>
          <p:nvSpPr>
            <p:cNvPr id="396" name="object 396"/>
            <p:cNvSpPr/>
            <p:nvPr/>
          </p:nvSpPr>
          <p:spPr>
            <a:xfrm>
              <a:off x="15211042" y="2767479"/>
              <a:ext cx="47625" cy="80010"/>
            </a:xfrm>
            <a:custGeom>
              <a:avLst/>
              <a:gdLst/>
              <a:ahLst/>
              <a:cxnLst/>
              <a:rect l="l" t="t" r="r" b="b"/>
              <a:pathLst>
                <a:path w="47625" h="80010">
                  <a:moveTo>
                    <a:pt x="36094" y="7746"/>
                  </a:moveTo>
                  <a:lnTo>
                    <a:pt x="34541" y="4698"/>
                  </a:lnTo>
                  <a:lnTo>
                    <a:pt x="35967" y="4063"/>
                  </a:lnTo>
                  <a:lnTo>
                    <a:pt x="35974" y="0"/>
                  </a:lnTo>
                  <a:lnTo>
                    <a:pt x="38901" y="0"/>
                  </a:lnTo>
                  <a:lnTo>
                    <a:pt x="39029" y="1777"/>
                  </a:lnTo>
                  <a:lnTo>
                    <a:pt x="39114" y="2920"/>
                  </a:lnTo>
                  <a:lnTo>
                    <a:pt x="39157" y="3555"/>
                  </a:lnTo>
                  <a:lnTo>
                    <a:pt x="38841" y="3555"/>
                  </a:lnTo>
                  <a:lnTo>
                    <a:pt x="36094" y="7746"/>
                  </a:lnTo>
                  <a:close/>
                </a:path>
                <a:path w="47625" h="80010">
                  <a:moveTo>
                    <a:pt x="37510" y="10032"/>
                  </a:moveTo>
                  <a:lnTo>
                    <a:pt x="34493" y="10032"/>
                  </a:lnTo>
                  <a:lnTo>
                    <a:pt x="36034" y="9524"/>
                  </a:lnTo>
                  <a:lnTo>
                    <a:pt x="35257" y="8254"/>
                  </a:lnTo>
                  <a:lnTo>
                    <a:pt x="37706" y="8254"/>
                  </a:lnTo>
                  <a:lnTo>
                    <a:pt x="40394" y="5968"/>
                  </a:lnTo>
                  <a:lnTo>
                    <a:pt x="39196" y="4063"/>
                  </a:lnTo>
                  <a:lnTo>
                    <a:pt x="43202" y="2920"/>
                  </a:lnTo>
                  <a:lnTo>
                    <a:pt x="44097" y="2285"/>
                  </a:lnTo>
                  <a:lnTo>
                    <a:pt x="44635" y="2285"/>
                  </a:lnTo>
                  <a:lnTo>
                    <a:pt x="44695" y="5333"/>
                  </a:lnTo>
                  <a:lnTo>
                    <a:pt x="42485" y="5333"/>
                  </a:lnTo>
                  <a:lnTo>
                    <a:pt x="42126" y="5968"/>
                  </a:lnTo>
                  <a:lnTo>
                    <a:pt x="42246" y="6222"/>
                  </a:lnTo>
                  <a:lnTo>
                    <a:pt x="42365" y="6476"/>
                  </a:lnTo>
                  <a:lnTo>
                    <a:pt x="44695" y="6476"/>
                  </a:lnTo>
                  <a:lnTo>
                    <a:pt x="44695" y="8254"/>
                  </a:lnTo>
                  <a:lnTo>
                    <a:pt x="44351" y="8889"/>
                  </a:lnTo>
                  <a:lnTo>
                    <a:pt x="43978" y="9524"/>
                  </a:lnTo>
                  <a:lnTo>
                    <a:pt x="38244" y="9524"/>
                  </a:lnTo>
                  <a:lnTo>
                    <a:pt x="37510" y="10032"/>
                  </a:lnTo>
                  <a:close/>
                </a:path>
                <a:path w="47625" h="80010">
                  <a:moveTo>
                    <a:pt x="39196" y="4063"/>
                  </a:moveTo>
                  <a:lnTo>
                    <a:pt x="38841" y="3555"/>
                  </a:lnTo>
                  <a:lnTo>
                    <a:pt x="39157" y="3555"/>
                  </a:lnTo>
                  <a:lnTo>
                    <a:pt x="39196" y="4063"/>
                  </a:lnTo>
                  <a:close/>
                </a:path>
                <a:path w="47625" h="80010">
                  <a:moveTo>
                    <a:pt x="43202" y="5968"/>
                  </a:moveTo>
                  <a:lnTo>
                    <a:pt x="42485" y="5333"/>
                  </a:lnTo>
                  <a:lnTo>
                    <a:pt x="43202" y="5333"/>
                  </a:lnTo>
                  <a:lnTo>
                    <a:pt x="43202" y="5968"/>
                  </a:lnTo>
                  <a:close/>
                </a:path>
                <a:path w="47625" h="80010">
                  <a:moveTo>
                    <a:pt x="44396" y="6476"/>
                  </a:moveTo>
                  <a:lnTo>
                    <a:pt x="43739" y="6222"/>
                  </a:lnTo>
                  <a:lnTo>
                    <a:pt x="43202" y="5968"/>
                  </a:lnTo>
                  <a:lnTo>
                    <a:pt x="43202" y="5333"/>
                  </a:lnTo>
                  <a:lnTo>
                    <a:pt x="44277" y="5968"/>
                  </a:lnTo>
                  <a:lnTo>
                    <a:pt x="44396" y="6476"/>
                  </a:lnTo>
                  <a:close/>
                </a:path>
                <a:path w="47625" h="80010">
                  <a:moveTo>
                    <a:pt x="44475" y="6222"/>
                  </a:moveTo>
                  <a:lnTo>
                    <a:pt x="44277" y="5968"/>
                  </a:lnTo>
                  <a:lnTo>
                    <a:pt x="43202" y="5333"/>
                  </a:lnTo>
                  <a:lnTo>
                    <a:pt x="44695" y="5333"/>
                  </a:lnTo>
                  <a:lnTo>
                    <a:pt x="44538" y="5968"/>
                  </a:lnTo>
                  <a:lnTo>
                    <a:pt x="44475" y="6222"/>
                  </a:lnTo>
                  <a:close/>
                </a:path>
                <a:path w="47625" h="80010">
                  <a:moveTo>
                    <a:pt x="44396" y="6476"/>
                  </a:moveTo>
                  <a:lnTo>
                    <a:pt x="43202" y="6476"/>
                  </a:lnTo>
                  <a:lnTo>
                    <a:pt x="43202" y="5968"/>
                  </a:lnTo>
                  <a:lnTo>
                    <a:pt x="43739" y="6222"/>
                  </a:lnTo>
                  <a:lnTo>
                    <a:pt x="44396" y="6476"/>
                  </a:lnTo>
                  <a:close/>
                </a:path>
                <a:path w="47625" h="80010">
                  <a:moveTo>
                    <a:pt x="44695" y="6476"/>
                  </a:moveTo>
                  <a:lnTo>
                    <a:pt x="44396" y="6476"/>
                  </a:lnTo>
                  <a:lnTo>
                    <a:pt x="44475" y="6222"/>
                  </a:lnTo>
                  <a:lnTo>
                    <a:pt x="44695" y="6476"/>
                  </a:lnTo>
                  <a:close/>
                </a:path>
                <a:path w="47625" h="80010">
                  <a:moveTo>
                    <a:pt x="31315" y="13080"/>
                  </a:moveTo>
                  <a:lnTo>
                    <a:pt x="30061" y="13080"/>
                  </a:lnTo>
                  <a:lnTo>
                    <a:pt x="29151" y="11175"/>
                  </a:lnTo>
                  <a:lnTo>
                    <a:pt x="29030" y="10921"/>
                  </a:lnTo>
                  <a:lnTo>
                    <a:pt x="28908" y="10667"/>
                  </a:lnTo>
                  <a:lnTo>
                    <a:pt x="28668" y="10032"/>
                  </a:lnTo>
                  <a:lnTo>
                    <a:pt x="30658" y="7746"/>
                  </a:lnTo>
                  <a:lnTo>
                    <a:pt x="29722" y="10032"/>
                  </a:lnTo>
                  <a:lnTo>
                    <a:pt x="30599" y="10667"/>
                  </a:lnTo>
                  <a:lnTo>
                    <a:pt x="32331" y="10667"/>
                  </a:lnTo>
                  <a:lnTo>
                    <a:pt x="31733" y="11937"/>
                  </a:lnTo>
                  <a:lnTo>
                    <a:pt x="31315" y="13080"/>
                  </a:lnTo>
                  <a:close/>
                </a:path>
                <a:path w="47625" h="80010">
                  <a:moveTo>
                    <a:pt x="35691" y="11175"/>
                  </a:moveTo>
                  <a:lnTo>
                    <a:pt x="34839" y="10667"/>
                  </a:lnTo>
                  <a:lnTo>
                    <a:pt x="32331" y="10667"/>
                  </a:lnTo>
                  <a:lnTo>
                    <a:pt x="33107" y="8889"/>
                  </a:lnTo>
                  <a:lnTo>
                    <a:pt x="34312" y="10032"/>
                  </a:lnTo>
                  <a:lnTo>
                    <a:pt x="37510" y="10032"/>
                  </a:lnTo>
                  <a:lnTo>
                    <a:pt x="36338" y="10921"/>
                  </a:lnTo>
                  <a:lnTo>
                    <a:pt x="35691" y="11175"/>
                  </a:lnTo>
                  <a:close/>
                </a:path>
                <a:path w="47625" h="80010">
                  <a:moveTo>
                    <a:pt x="47144" y="15493"/>
                  </a:moveTo>
                  <a:lnTo>
                    <a:pt x="46248" y="14858"/>
                  </a:lnTo>
                  <a:lnTo>
                    <a:pt x="39677" y="14858"/>
                  </a:lnTo>
                  <a:lnTo>
                    <a:pt x="38244" y="9524"/>
                  </a:lnTo>
                  <a:lnTo>
                    <a:pt x="43978" y="9524"/>
                  </a:lnTo>
                  <a:lnTo>
                    <a:pt x="41649" y="12445"/>
                  </a:lnTo>
                  <a:lnTo>
                    <a:pt x="43739" y="13080"/>
                  </a:lnTo>
                  <a:lnTo>
                    <a:pt x="43620" y="14223"/>
                  </a:lnTo>
                  <a:lnTo>
                    <a:pt x="47072" y="14223"/>
                  </a:lnTo>
                  <a:lnTo>
                    <a:pt x="47144" y="15493"/>
                  </a:lnTo>
                  <a:close/>
                </a:path>
                <a:path w="47625" h="80010">
                  <a:moveTo>
                    <a:pt x="32331" y="10667"/>
                  </a:moveTo>
                  <a:lnTo>
                    <a:pt x="31196" y="10667"/>
                  </a:lnTo>
                  <a:lnTo>
                    <a:pt x="31905" y="10032"/>
                  </a:lnTo>
                  <a:lnTo>
                    <a:pt x="32331" y="10667"/>
                  </a:lnTo>
                  <a:close/>
                </a:path>
                <a:path w="47625" h="80010">
                  <a:moveTo>
                    <a:pt x="37726" y="11175"/>
                  </a:moveTo>
                  <a:lnTo>
                    <a:pt x="36016" y="11175"/>
                  </a:lnTo>
                  <a:lnTo>
                    <a:pt x="36338" y="10921"/>
                  </a:lnTo>
                  <a:lnTo>
                    <a:pt x="38478" y="10032"/>
                  </a:lnTo>
                  <a:lnTo>
                    <a:pt x="37726" y="11175"/>
                  </a:lnTo>
                  <a:close/>
                </a:path>
                <a:path w="47625" h="80010">
                  <a:moveTo>
                    <a:pt x="35108" y="14223"/>
                  </a:moveTo>
                  <a:lnTo>
                    <a:pt x="34839" y="14223"/>
                  </a:lnTo>
                  <a:lnTo>
                    <a:pt x="32988" y="13080"/>
                  </a:lnTo>
                  <a:lnTo>
                    <a:pt x="33167" y="12445"/>
                  </a:lnTo>
                  <a:lnTo>
                    <a:pt x="34003" y="11937"/>
                  </a:lnTo>
                  <a:lnTo>
                    <a:pt x="35691" y="11175"/>
                  </a:lnTo>
                  <a:lnTo>
                    <a:pt x="36338" y="10921"/>
                  </a:lnTo>
                  <a:lnTo>
                    <a:pt x="36016" y="11175"/>
                  </a:lnTo>
                  <a:lnTo>
                    <a:pt x="37718" y="11175"/>
                  </a:lnTo>
                  <a:lnTo>
                    <a:pt x="36978" y="12445"/>
                  </a:lnTo>
                  <a:lnTo>
                    <a:pt x="34481" y="12445"/>
                  </a:lnTo>
                  <a:lnTo>
                    <a:pt x="35108" y="14223"/>
                  </a:lnTo>
                  <a:close/>
                </a:path>
                <a:path w="47625" h="80010">
                  <a:moveTo>
                    <a:pt x="43202" y="19684"/>
                  </a:moveTo>
                  <a:lnTo>
                    <a:pt x="42067" y="18414"/>
                  </a:lnTo>
                  <a:lnTo>
                    <a:pt x="21115" y="18414"/>
                  </a:lnTo>
                  <a:lnTo>
                    <a:pt x="21221" y="17906"/>
                  </a:lnTo>
                  <a:lnTo>
                    <a:pt x="25880" y="17906"/>
                  </a:lnTo>
                  <a:lnTo>
                    <a:pt x="25681" y="16636"/>
                  </a:lnTo>
                  <a:lnTo>
                    <a:pt x="25582" y="16001"/>
                  </a:lnTo>
                  <a:lnTo>
                    <a:pt x="25502" y="15493"/>
                  </a:lnTo>
                  <a:lnTo>
                    <a:pt x="25402" y="14858"/>
                  </a:lnTo>
                  <a:lnTo>
                    <a:pt x="25317" y="14223"/>
                  </a:lnTo>
                  <a:lnTo>
                    <a:pt x="25249" y="13715"/>
                  </a:lnTo>
                  <a:lnTo>
                    <a:pt x="25164" y="13080"/>
                  </a:lnTo>
                  <a:lnTo>
                    <a:pt x="25078" y="12445"/>
                  </a:lnTo>
                  <a:lnTo>
                    <a:pt x="25010" y="11937"/>
                  </a:lnTo>
                  <a:lnTo>
                    <a:pt x="24908" y="11175"/>
                  </a:lnTo>
                  <a:lnTo>
                    <a:pt x="24065" y="11175"/>
                  </a:lnTo>
                  <a:lnTo>
                    <a:pt x="29225" y="11937"/>
                  </a:lnTo>
                  <a:lnTo>
                    <a:pt x="30061" y="13080"/>
                  </a:lnTo>
                  <a:lnTo>
                    <a:pt x="31315" y="13080"/>
                  </a:lnTo>
                  <a:lnTo>
                    <a:pt x="32689" y="14223"/>
                  </a:lnTo>
                  <a:lnTo>
                    <a:pt x="35108" y="14223"/>
                  </a:lnTo>
                  <a:lnTo>
                    <a:pt x="35317" y="14858"/>
                  </a:lnTo>
                  <a:lnTo>
                    <a:pt x="37348" y="15493"/>
                  </a:lnTo>
                  <a:lnTo>
                    <a:pt x="45889" y="15493"/>
                  </a:lnTo>
                  <a:lnTo>
                    <a:pt x="45531" y="16001"/>
                  </a:lnTo>
                  <a:lnTo>
                    <a:pt x="44993" y="16636"/>
                  </a:lnTo>
                  <a:lnTo>
                    <a:pt x="44874" y="17906"/>
                  </a:lnTo>
                  <a:lnTo>
                    <a:pt x="44814" y="18414"/>
                  </a:lnTo>
                  <a:lnTo>
                    <a:pt x="22117" y="18414"/>
                  </a:lnTo>
                  <a:lnTo>
                    <a:pt x="20983" y="19049"/>
                  </a:lnTo>
                  <a:lnTo>
                    <a:pt x="44038" y="19049"/>
                  </a:lnTo>
                  <a:lnTo>
                    <a:pt x="43202" y="19684"/>
                  </a:lnTo>
                  <a:close/>
                </a:path>
                <a:path w="47625" h="80010">
                  <a:moveTo>
                    <a:pt x="36631" y="13080"/>
                  </a:moveTo>
                  <a:lnTo>
                    <a:pt x="34481" y="12445"/>
                  </a:lnTo>
                  <a:lnTo>
                    <a:pt x="36978" y="12445"/>
                  </a:lnTo>
                  <a:lnTo>
                    <a:pt x="36631" y="13080"/>
                  </a:lnTo>
                  <a:close/>
                </a:path>
                <a:path w="47625" h="80010">
                  <a:moveTo>
                    <a:pt x="45889" y="15493"/>
                  </a:moveTo>
                  <a:lnTo>
                    <a:pt x="37348" y="15493"/>
                  </a:lnTo>
                  <a:lnTo>
                    <a:pt x="36691" y="13715"/>
                  </a:lnTo>
                  <a:lnTo>
                    <a:pt x="38423" y="12445"/>
                  </a:lnTo>
                  <a:lnTo>
                    <a:pt x="39677" y="14858"/>
                  </a:lnTo>
                  <a:lnTo>
                    <a:pt x="46248" y="14858"/>
                  </a:lnTo>
                  <a:lnTo>
                    <a:pt x="45889" y="15493"/>
                  </a:lnTo>
                  <a:close/>
                </a:path>
                <a:path w="47625" h="80010">
                  <a:moveTo>
                    <a:pt x="47072" y="14223"/>
                  </a:moveTo>
                  <a:lnTo>
                    <a:pt x="43620" y="14223"/>
                  </a:lnTo>
                  <a:lnTo>
                    <a:pt x="46964" y="12445"/>
                  </a:lnTo>
                  <a:lnTo>
                    <a:pt x="47072" y="14223"/>
                  </a:lnTo>
                  <a:close/>
                </a:path>
                <a:path w="47625" h="80010">
                  <a:moveTo>
                    <a:pt x="23618" y="22097"/>
                  </a:moveTo>
                  <a:lnTo>
                    <a:pt x="23491" y="20827"/>
                  </a:lnTo>
                  <a:lnTo>
                    <a:pt x="22655" y="19049"/>
                  </a:lnTo>
                  <a:lnTo>
                    <a:pt x="22117" y="18414"/>
                  </a:lnTo>
                  <a:lnTo>
                    <a:pt x="42067" y="18414"/>
                  </a:lnTo>
                  <a:lnTo>
                    <a:pt x="39618" y="19049"/>
                  </a:lnTo>
                  <a:lnTo>
                    <a:pt x="41171" y="20827"/>
                  </a:lnTo>
                  <a:lnTo>
                    <a:pt x="41141" y="21462"/>
                  </a:lnTo>
                  <a:lnTo>
                    <a:pt x="23909" y="21462"/>
                  </a:lnTo>
                  <a:lnTo>
                    <a:pt x="23618" y="22097"/>
                  </a:lnTo>
                  <a:close/>
                </a:path>
                <a:path w="47625" h="80010">
                  <a:moveTo>
                    <a:pt x="16384" y="25018"/>
                  </a:moveTo>
                  <a:lnTo>
                    <a:pt x="16742" y="23875"/>
                  </a:lnTo>
                  <a:lnTo>
                    <a:pt x="23942" y="21462"/>
                  </a:lnTo>
                  <a:lnTo>
                    <a:pt x="23549" y="21462"/>
                  </a:lnTo>
                  <a:lnTo>
                    <a:pt x="23618" y="22097"/>
                  </a:lnTo>
                  <a:lnTo>
                    <a:pt x="22745" y="23875"/>
                  </a:lnTo>
                  <a:lnTo>
                    <a:pt x="18952" y="23875"/>
                  </a:lnTo>
                  <a:lnTo>
                    <a:pt x="18940" y="24383"/>
                  </a:lnTo>
                  <a:lnTo>
                    <a:pt x="17757" y="24383"/>
                  </a:lnTo>
                  <a:lnTo>
                    <a:pt x="16384" y="25018"/>
                  </a:lnTo>
                  <a:close/>
                </a:path>
                <a:path w="47625" h="80010">
                  <a:moveTo>
                    <a:pt x="40335" y="34035"/>
                  </a:moveTo>
                  <a:lnTo>
                    <a:pt x="39279" y="30860"/>
                  </a:lnTo>
                  <a:lnTo>
                    <a:pt x="39199" y="30352"/>
                  </a:lnTo>
                  <a:lnTo>
                    <a:pt x="39120" y="29844"/>
                  </a:lnTo>
                  <a:lnTo>
                    <a:pt x="39020" y="29209"/>
                  </a:lnTo>
                  <a:lnTo>
                    <a:pt x="38921" y="28574"/>
                  </a:lnTo>
                  <a:lnTo>
                    <a:pt x="38842" y="28066"/>
                  </a:lnTo>
                  <a:lnTo>
                    <a:pt x="38244" y="27431"/>
                  </a:lnTo>
                  <a:lnTo>
                    <a:pt x="25582" y="27431"/>
                  </a:lnTo>
                  <a:lnTo>
                    <a:pt x="26717" y="25653"/>
                  </a:lnTo>
                  <a:lnTo>
                    <a:pt x="26298" y="25018"/>
                  </a:lnTo>
                  <a:lnTo>
                    <a:pt x="25223" y="25018"/>
                  </a:lnTo>
                  <a:lnTo>
                    <a:pt x="23670" y="22605"/>
                  </a:lnTo>
                  <a:lnTo>
                    <a:pt x="23618" y="22097"/>
                  </a:lnTo>
                  <a:lnTo>
                    <a:pt x="23912" y="21462"/>
                  </a:lnTo>
                  <a:lnTo>
                    <a:pt x="41134" y="21462"/>
                  </a:lnTo>
                  <a:lnTo>
                    <a:pt x="41111" y="22097"/>
                  </a:lnTo>
                  <a:lnTo>
                    <a:pt x="39618" y="22097"/>
                  </a:lnTo>
                  <a:lnTo>
                    <a:pt x="39651" y="28574"/>
                  </a:lnTo>
                  <a:lnTo>
                    <a:pt x="39754" y="29209"/>
                  </a:lnTo>
                  <a:lnTo>
                    <a:pt x="39857" y="29844"/>
                  </a:lnTo>
                  <a:lnTo>
                    <a:pt x="39939" y="30352"/>
                  </a:lnTo>
                  <a:lnTo>
                    <a:pt x="40014" y="30860"/>
                  </a:lnTo>
                  <a:lnTo>
                    <a:pt x="40091" y="31622"/>
                  </a:lnTo>
                  <a:lnTo>
                    <a:pt x="40206" y="32765"/>
                  </a:lnTo>
                  <a:lnTo>
                    <a:pt x="40270" y="33400"/>
                  </a:lnTo>
                  <a:lnTo>
                    <a:pt x="40335" y="34035"/>
                  </a:lnTo>
                  <a:close/>
                </a:path>
                <a:path w="47625" h="80010">
                  <a:moveTo>
                    <a:pt x="31650" y="36956"/>
                  </a:moveTo>
                  <a:lnTo>
                    <a:pt x="18952" y="36956"/>
                  </a:lnTo>
                  <a:lnTo>
                    <a:pt x="18235" y="34543"/>
                  </a:lnTo>
                  <a:lnTo>
                    <a:pt x="20445" y="34543"/>
                  </a:lnTo>
                  <a:lnTo>
                    <a:pt x="21162" y="33400"/>
                  </a:lnTo>
                  <a:lnTo>
                    <a:pt x="17058" y="32765"/>
                  </a:lnTo>
                  <a:lnTo>
                    <a:pt x="18952" y="32765"/>
                  </a:lnTo>
                  <a:lnTo>
                    <a:pt x="20488" y="30860"/>
                  </a:lnTo>
                  <a:lnTo>
                    <a:pt x="19994" y="30860"/>
                  </a:lnTo>
                  <a:lnTo>
                    <a:pt x="16861" y="29844"/>
                  </a:lnTo>
                  <a:lnTo>
                    <a:pt x="17459" y="29844"/>
                  </a:lnTo>
                  <a:lnTo>
                    <a:pt x="20027" y="29209"/>
                  </a:lnTo>
                  <a:lnTo>
                    <a:pt x="21401" y="28574"/>
                  </a:lnTo>
                  <a:lnTo>
                    <a:pt x="20027" y="25653"/>
                  </a:lnTo>
                  <a:lnTo>
                    <a:pt x="18952" y="23875"/>
                  </a:lnTo>
                  <a:lnTo>
                    <a:pt x="22745" y="23875"/>
                  </a:lnTo>
                  <a:lnTo>
                    <a:pt x="21580" y="26161"/>
                  </a:lnTo>
                  <a:lnTo>
                    <a:pt x="22117" y="26796"/>
                  </a:lnTo>
                  <a:lnTo>
                    <a:pt x="24805" y="26796"/>
                  </a:lnTo>
                  <a:lnTo>
                    <a:pt x="25104" y="27431"/>
                  </a:lnTo>
                  <a:lnTo>
                    <a:pt x="38244" y="27431"/>
                  </a:lnTo>
                  <a:lnTo>
                    <a:pt x="33679" y="30352"/>
                  </a:lnTo>
                  <a:lnTo>
                    <a:pt x="30719" y="30352"/>
                  </a:lnTo>
                  <a:lnTo>
                    <a:pt x="30719" y="32130"/>
                  </a:lnTo>
                  <a:lnTo>
                    <a:pt x="33442" y="32130"/>
                  </a:lnTo>
                  <a:lnTo>
                    <a:pt x="32152" y="33400"/>
                  </a:lnTo>
                  <a:lnTo>
                    <a:pt x="35138" y="34035"/>
                  </a:lnTo>
                  <a:lnTo>
                    <a:pt x="31495" y="35178"/>
                  </a:lnTo>
                  <a:lnTo>
                    <a:pt x="32331" y="35178"/>
                  </a:lnTo>
                  <a:lnTo>
                    <a:pt x="38304" y="35813"/>
                  </a:lnTo>
                  <a:lnTo>
                    <a:pt x="34601" y="35813"/>
                  </a:lnTo>
                  <a:lnTo>
                    <a:pt x="31495" y="36321"/>
                  </a:lnTo>
                  <a:lnTo>
                    <a:pt x="31650" y="36956"/>
                  </a:lnTo>
                  <a:close/>
                </a:path>
                <a:path w="47625" h="80010">
                  <a:moveTo>
                    <a:pt x="18892" y="26796"/>
                  </a:moveTo>
                  <a:lnTo>
                    <a:pt x="18534" y="26796"/>
                  </a:lnTo>
                  <a:lnTo>
                    <a:pt x="17339" y="26161"/>
                  </a:lnTo>
                  <a:lnTo>
                    <a:pt x="18176" y="25018"/>
                  </a:lnTo>
                  <a:lnTo>
                    <a:pt x="17757" y="24383"/>
                  </a:lnTo>
                  <a:lnTo>
                    <a:pt x="18940" y="24383"/>
                  </a:lnTo>
                  <a:lnTo>
                    <a:pt x="18892" y="26796"/>
                  </a:lnTo>
                  <a:close/>
                </a:path>
                <a:path w="47625" h="80010">
                  <a:moveTo>
                    <a:pt x="24805" y="26796"/>
                  </a:moveTo>
                  <a:lnTo>
                    <a:pt x="22117" y="26796"/>
                  </a:lnTo>
                  <a:lnTo>
                    <a:pt x="23133" y="26161"/>
                  </a:lnTo>
                  <a:lnTo>
                    <a:pt x="24507" y="26161"/>
                  </a:lnTo>
                  <a:lnTo>
                    <a:pt x="24805" y="26796"/>
                  </a:lnTo>
                  <a:close/>
                </a:path>
                <a:path w="47625" h="80010">
                  <a:moveTo>
                    <a:pt x="15782" y="34308"/>
                  </a:moveTo>
                  <a:lnTo>
                    <a:pt x="16593" y="30860"/>
                  </a:lnTo>
                  <a:lnTo>
                    <a:pt x="16873" y="30860"/>
                  </a:lnTo>
                  <a:lnTo>
                    <a:pt x="17399" y="30352"/>
                  </a:lnTo>
                  <a:lnTo>
                    <a:pt x="17519" y="32130"/>
                  </a:lnTo>
                  <a:lnTo>
                    <a:pt x="17558" y="32765"/>
                  </a:lnTo>
                  <a:lnTo>
                    <a:pt x="17160" y="32765"/>
                  </a:lnTo>
                  <a:lnTo>
                    <a:pt x="15782" y="34308"/>
                  </a:lnTo>
                  <a:close/>
                </a:path>
                <a:path w="47625" h="80010">
                  <a:moveTo>
                    <a:pt x="31853" y="31622"/>
                  </a:moveTo>
                  <a:lnTo>
                    <a:pt x="30719" y="30352"/>
                  </a:lnTo>
                  <a:lnTo>
                    <a:pt x="33679" y="30352"/>
                  </a:lnTo>
                  <a:lnTo>
                    <a:pt x="31853" y="31622"/>
                  </a:lnTo>
                  <a:close/>
                </a:path>
                <a:path w="47625" h="80010">
                  <a:moveTo>
                    <a:pt x="33442" y="32130"/>
                  </a:moveTo>
                  <a:lnTo>
                    <a:pt x="30719" y="32130"/>
                  </a:lnTo>
                  <a:lnTo>
                    <a:pt x="35377" y="30352"/>
                  </a:lnTo>
                  <a:lnTo>
                    <a:pt x="33442" y="32130"/>
                  </a:lnTo>
                  <a:close/>
                </a:path>
                <a:path w="47625" h="80010">
                  <a:moveTo>
                    <a:pt x="35138" y="33400"/>
                  </a:moveTo>
                  <a:lnTo>
                    <a:pt x="34422" y="31622"/>
                  </a:lnTo>
                  <a:lnTo>
                    <a:pt x="37587" y="30352"/>
                  </a:lnTo>
                  <a:lnTo>
                    <a:pt x="37901" y="30733"/>
                  </a:lnTo>
                  <a:lnTo>
                    <a:pt x="35138" y="33400"/>
                  </a:lnTo>
                  <a:close/>
                </a:path>
                <a:path w="47625" h="80010">
                  <a:moveTo>
                    <a:pt x="38010" y="30860"/>
                  </a:moveTo>
                  <a:lnTo>
                    <a:pt x="38304" y="30352"/>
                  </a:lnTo>
                  <a:lnTo>
                    <a:pt x="38083" y="30733"/>
                  </a:lnTo>
                  <a:close/>
                </a:path>
                <a:path w="47625" h="80010">
                  <a:moveTo>
                    <a:pt x="39558" y="32765"/>
                  </a:moveTo>
                  <a:lnTo>
                    <a:pt x="36930" y="32765"/>
                  </a:lnTo>
                  <a:lnTo>
                    <a:pt x="38034" y="30860"/>
                  </a:lnTo>
                  <a:lnTo>
                    <a:pt x="37846" y="30860"/>
                  </a:lnTo>
                  <a:lnTo>
                    <a:pt x="39558" y="32765"/>
                  </a:lnTo>
                  <a:close/>
                </a:path>
                <a:path w="47625" h="80010">
                  <a:moveTo>
                    <a:pt x="17638" y="34035"/>
                  </a:moveTo>
                  <a:lnTo>
                    <a:pt x="17554" y="32765"/>
                  </a:lnTo>
                  <a:lnTo>
                    <a:pt x="18965" y="32765"/>
                  </a:lnTo>
                  <a:lnTo>
                    <a:pt x="17638" y="34035"/>
                  </a:lnTo>
                  <a:close/>
                </a:path>
                <a:path w="47625" h="80010">
                  <a:moveTo>
                    <a:pt x="28837" y="42925"/>
                  </a:moveTo>
                  <a:lnTo>
                    <a:pt x="20386" y="42925"/>
                  </a:lnTo>
                  <a:lnTo>
                    <a:pt x="21401" y="38734"/>
                  </a:lnTo>
                  <a:lnTo>
                    <a:pt x="16205" y="37591"/>
                  </a:lnTo>
                  <a:lnTo>
                    <a:pt x="13039" y="37591"/>
                  </a:lnTo>
                  <a:lnTo>
                    <a:pt x="13039" y="36956"/>
                  </a:lnTo>
                  <a:lnTo>
                    <a:pt x="16862" y="35813"/>
                  </a:lnTo>
                  <a:lnTo>
                    <a:pt x="17758" y="35813"/>
                  </a:lnTo>
                  <a:lnTo>
                    <a:pt x="18594" y="36956"/>
                  </a:lnTo>
                  <a:lnTo>
                    <a:pt x="31650" y="36956"/>
                  </a:lnTo>
                  <a:lnTo>
                    <a:pt x="32272" y="39369"/>
                  </a:lnTo>
                  <a:lnTo>
                    <a:pt x="31196" y="39369"/>
                  </a:lnTo>
                  <a:lnTo>
                    <a:pt x="28688" y="42290"/>
                  </a:lnTo>
                  <a:lnTo>
                    <a:pt x="28837" y="42925"/>
                  </a:lnTo>
                  <a:close/>
                </a:path>
                <a:path w="47625" h="80010">
                  <a:moveTo>
                    <a:pt x="33765" y="39369"/>
                  </a:moveTo>
                  <a:lnTo>
                    <a:pt x="34481" y="36321"/>
                  </a:lnTo>
                  <a:lnTo>
                    <a:pt x="34601" y="35813"/>
                  </a:lnTo>
                  <a:lnTo>
                    <a:pt x="38304" y="35813"/>
                  </a:lnTo>
                  <a:lnTo>
                    <a:pt x="36632" y="37591"/>
                  </a:lnTo>
                  <a:lnTo>
                    <a:pt x="33765" y="39369"/>
                  </a:lnTo>
                  <a:close/>
                </a:path>
                <a:path w="47625" h="80010">
                  <a:moveTo>
                    <a:pt x="33048" y="42290"/>
                  </a:moveTo>
                  <a:lnTo>
                    <a:pt x="31196" y="39369"/>
                  </a:lnTo>
                  <a:lnTo>
                    <a:pt x="32272" y="39369"/>
                  </a:lnTo>
                  <a:lnTo>
                    <a:pt x="33048" y="42290"/>
                  </a:lnTo>
                  <a:close/>
                </a:path>
                <a:path w="47625" h="80010">
                  <a:moveTo>
                    <a:pt x="16818" y="44068"/>
                  </a:moveTo>
                  <a:lnTo>
                    <a:pt x="13879" y="44068"/>
                  </a:lnTo>
                  <a:lnTo>
                    <a:pt x="16264" y="43560"/>
                  </a:lnTo>
                  <a:lnTo>
                    <a:pt x="15846" y="40004"/>
                  </a:lnTo>
                  <a:lnTo>
                    <a:pt x="20206" y="40004"/>
                  </a:lnTo>
                  <a:lnTo>
                    <a:pt x="16818" y="44068"/>
                  </a:lnTo>
                  <a:close/>
                </a:path>
                <a:path w="47625" h="80010">
                  <a:moveTo>
                    <a:pt x="21471" y="54228"/>
                  </a:moveTo>
                  <a:lnTo>
                    <a:pt x="12263" y="54228"/>
                  </a:lnTo>
                  <a:lnTo>
                    <a:pt x="12331" y="53720"/>
                  </a:lnTo>
                  <a:lnTo>
                    <a:pt x="12416" y="53085"/>
                  </a:lnTo>
                  <a:lnTo>
                    <a:pt x="12502" y="52450"/>
                  </a:lnTo>
                  <a:lnTo>
                    <a:pt x="12570" y="51942"/>
                  </a:lnTo>
                  <a:lnTo>
                    <a:pt x="12655" y="51307"/>
                  </a:lnTo>
                  <a:lnTo>
                    <a:pt x="12740" y="50672"/>
                  </a:lnTo>
                  <a:lnTo>
                    <a:pt x="11068" y="50672"/>
                  </a:lnTo>
                  <a:lnTo>
                    <a:pt x="12681" y="49529"/>
                  </a:lnTo>
                  <a:lnTo>
                    <a:pt x="14054" y="48259"/>
                  </a:lnTo>
                  <a:lnTo>
                    <a:pt x="18713" y="48259"/>
                  </a:lnTo>
                  <a:lnTo>
                    <a:pt x="19669" y="47116"/>
                  </a:lnTo>
                  <a:lnTo>
                    <a:pt x="20160" y="46481"/>
                  </a:lnTo>
                  <a:lnTo>
                    <a:pt x="18534" y="42925"/>
                  </a:lnTo>
                  <a:lnTo>
                    <a:pt x="18952" y="41782"/>
                  </a:lnTo>
                  <a:lnTo>
                    <a:pt x="20386" y="42925"/>
                  </a:lnTo>
                  <a:lnTo>
                    <a:pt x="28837" y="42925"/>
                  </a:lnTo>
                  <a:lnTo>
                    <a:pt x="28987" y="43560"/>
                  </a:lnTo>
                  <a:lnTo>
                    <a:pt x="25761" y="43560"/>
                  </a:lnTo>
                  <a:lnTo>
                    <a:pt x="24447" y="45973"/>
                  </a:lnTo>
                  <a:lnTo>
                    <a:pt x="23551" y="47116"/>
                  </a:lnTo>
                  <a:lnTo>
                    <a:pt x="23483" y="48259"/>
                  </a:lnTo>
                  <a:lnTo>
                    <a:pt x="23372" y="50164"/>
                  </a:lnTo>
                  <a:lnTo>
                    <a:pt x="24029" y="51942"/>
                  </a:lnTo>
                  <a:lnTo>
                    <a:pt x="24328" y="52450"/>
                  </a:lnTo>
                  <a:lnTo>
                    <a:pt x="27016" y="52450"/>
                  </a:lnTo>
                  <a:lnTo>
                    <a:pt x="27016" y="53085"/>
                  </a:lnTo>
                  <a:lnTo>
                    <a:pt x="23969" y="53085"/>
                  </a:lnTo>
                  <a:lnTo>
                    <a:pt x="23193" y="53720"/>
                  </a:lnTo>
                  <a:lnTo>
                    <a:pt x="21102" y="53720"/>
                  </a:lnTo>
                  <a:lnTo>
                    <a:pt x="21471" y="54228"/>
                  </a:lnTo>
                  <a:close/>
                </a:path>
                <a:path w="47625" h="80010">
                  <a:moveTo>
                    <a:pt x="25403" y="47116"/>
                  </a:moveTo>
                  <a:lnTo>
                    <a:pt x="25516" y="45973"/>
                  </a:lnTo>
                  <a:lnTo>
                    <a:pt x="25642" y="44703"/>
                  </a:lnTo>
                  <a:lnTo>
                    <a:pt x="25761" y="43560"/>
                  </a:lnTo>
                  <a:lnTo>
                    <a:pt x="28987" y="43560"/>
                  </a:lnTo>
                  <a:lnTo>
                    <a:pt x="28395" y="44703"/>
                  </a:lnTo>
                  <a:lnTo>
                    <a:pt x="25878" y="44703"/>
                  </a:lnTo>
                  <a:lnTo>
                    <a:pt x="26161" y="45973"/>
                  </a:lnTo>
                  <a:lnTo>
                    <a:pt x="26274" y="46481"/>
                  </a:lnTo>
                  <a:lnTo>
                    <a:pt x="26455" y="46481"/>
                  </a:lnTo>
                  <a:lnTo>
                    <a:pt x="25403" y="47116"/>
                  </a:lnTo>
                  <a:close/>
                </a:path>
                <a:path w="47625" h="80010">
                  <a:moveTo>
                    <a:pt x="15300" y="46481"/>
                  </a:moveTo>
                  <a:lnTo>
                    <a:pt x="16818" y="44068"/>
                  </a:lnTo>
                  <a:lnTo>
                    <a:pt x="17113" y="44703"/>
                  </a:lnTo>
                  <a:lnTo>
                    <a:pt x="15300" y="46481"/>
                  </a:lnTo>
                  <a:close/>
                </a:path>
                <a:path w="47625" h="80010">
                  <a:moveTo>
                    <a:pt x="28091" y="45338"/>
                  </a:moveTo>
                  <a:lnTo>
                    <a:pt x="25838" y="44703"/>
                  </a:lnTo>
                  <a:lnTo>
                    <a:pt x="28395" y="44703"/>
                  </a:lnTo>
                  <a:lnTo>
                    <a:pt x="28091" y="45338"/>
                  </a:lnTo>
                  <a:close/>
                </a:path>
                <a:path w="47625" h="80010">
                  <a:moveTo>
                    <a:pt x="14054" y="48259"/>
                  </a:moveTo>
                  <a:lnTo>
                    <a:pt x="13278" y="48259"/>
                  </a:lnTo>
                  <a:lnTo>
                    <a:pt x="15300" y="46481"/>
                  </a:lnTo>
                  <a:lnTo>
                    <a:pt x="14824" y="47116"/>
                  </a:lnTo>
                  <a:lnTo>
                    <a:pt x="14054" y="48259"/>
                  </a:lnTo>
                  <a:close/>
                </a:path>
                <a:path w="47625" h="80010">
                  <a:moveTo>
                    <a:pt x="9097" y="51307"/>
                  </a:moveTo>
                  <a:lnTo>
                    <a:pt x="6409" y="51307"/>
                  </a:lnTo>
                  <a:lnTo>
                    <a:pt x="7843" y="48259"/>
                  </a:lnTo>
                  <a:lnTo>
                    <a:pt x="11068" y="50672"/>
                  </a:lnTo>
                  <a:lnTo>
                    <a:pt x="12740" y="50672"/>
                  </a:lnTo>
                  <a:lnTo>
                    <a:pt x="9097" y="51307"/>
                  </a:lnTo>
                  <a:close/>
                </a:path>
                <a:path w="47625" h="80010">
                  <a:moveTo>
                    <a:pt x="25164" y="55498"/>
                  </a:moveTo>
                  <a:lnTo>
                    <a:pt x="25761" y="53085"/>
                  </a:lnTo>
                  <a:lnTo>
                    <a:pt x="27016" y="53085"/>
                  </a:lnTo>
                  <a:lnTo>
                    <a:pt x="27016" y="54228"/>
                  </a:lnTo>
                  <a:lnTo>
                    <a:pt x="25164" y="55498"/>
                  </a:lnTo>
                  <a:close/>
                </a:path>
                <a:path w="47625" h="80010">
                  <a:moveTo>
                    <a:pt x="20485" y="63880"/>
                  </a:moveTo>
                  <a:lnTo>
                    <a:pt x="12083" y="63880"/>
                  </a:lnTo>
                  <a:lnTo>
                    <a:pt x="10053" y="63245"/>
                  </a:lnTo>
                  <a:lnTo>
                    <a:pt x="9276" y="62610"/>
                  </a:lnTo>
                  <a:lnTo>
                    <a:pt x="10530" y="60832"/>
                  </a:lnTo>
                  <a:lnTo>
                    <a:pt x="11068" y="59689"/>
                  </a:lnTo>
                  <a:lnTo>
                    <a:pt x="10053" y="57276"/>
                  </a:lnTo>
                  <a:lnTo>
                    <a:pt x="9396" y="57276"/>
                  </a:lnTo>
                  <a:lnTo>
                    <a:pt x="9276" y="56133"/>
                  </a:lnTo>
                  <a:lnTo>
                    <a:pt x="10053" y="54863"/>
                  </a:lnTo>
                  <a:lnTo>
                    <a:pt x="9336" y="53720"/>
                  </a:lnTo>
                  <a:lnTo>
                    <a:pt x="12263" y="54228"/>
                  </a:lnTo>
                  <a:lnTo>
                    <a:pt x="21471" y="54228"/>
                  </a:lnTo>
                  <a:lnTo>
                    <a:pt x="22576" y="56133"/>
                  </a:lnTo>
                  <a:lnTo>
                    <a:pt x="17698" y="56133"/>
                  </a:lnTo>
                  <a:lnTo>
                    <a:pt x="21879" y="60197"/>
                  </a:lnTo>
                  <a:lnTo>
                    <a:pt x="21819" y="62610"/>
                  </a:lnTo>
                  <a:lnTo>
                    <a:pt x="20565" y="63245"/>
                  </a:lnTo>
                  <a:lnTo>
                    <a:pt x="20485" y="63880"/>
                  </a:lnTo>
                  <a:close/>
                </a:path>
                <a:path w="47625" h="80010">
                  <a:moveTo>
                    <a:pt x="22416" y="54228"/>
                  </a:moveTo>
                  <a:lnTo>
                    <a:pt x="21102" y="53720"/>
                  </a:lnTo>
                  <a:lnTo>
                    <a:pt x="23193" y="53720"/>
                  </a:lnTo>
                  <a:lnTo>
                    <a:pt x="22416" y="54228"/>
                  </a:lnTo>
                  <a:close/>
                </a:path>
                <a:path w="47625" h="80010">
                  <a:moveTo>
                    <a:pt x="23312" y="57276"/>
                  </a:moveTo>
                  <a:lnTo>
                    <a:pt x="17698" y="56133"/>
                  </a:lnTo>
                  <a:lnTo>
                    <a:pt x="22576" y="56133"/>
                  </a:lnTo>
                  <a:lnTo>
                    <a:pt x="23312" y="57276"/>
                  </a:lnTo>
                  <a:close/>
                </a:path>
                <a:path w="47625" h="80010">
                  <a:moveTo>
                    <a:pt x="19072" y="74548"/>
                  </a:moveTo>
                  <a:lnTo>
                    <a:pt x="4737" y="74548"/>
                  </a:lnTo>
                  <a:lnTo>
                    <a:pt x="5274" y="74040"/>
                  </a:lnTo>
                  <a:lnTo>
                    <a:pt x="5553" y="73405"/>
                  </a:lnTo>
                  <a:lnTo>
                    <a:pt x="9276" y="73405"/>
                  </a:lnTo>
                  <a:lnTo>
                    <a:pt x="12322" y="72770"/>
                  </a:lnTo>
                  <a:lnTo>
                    <a:pt x="11606" y="69214"/>
                  </a:lnTo>
                  <a:lnTo>
                    <a:pt x="7723" y="69214"/>
                  </a:lnTo>
                  <a:lnTo>
                    <a:pt x="7921" y="68071"/>
                  </a:lnTo>
                  <a:lnTo>
                    <a:pt x="8031" y="67436"/>
                  </a:lnTo>
                  <a:lnTo>
                    <a:pt x="8141" y="66801"/>
                  </a:lnTo>
                  <a:lnTo>
                    <a:pt x="7066" y="66801"/>
                  </a:lnTo>
                  <a:lnTo>
                    <a:pt x="7305" y="66293"/>
                  </a:lnTo>
                  <a:lnTo>
                    <a:pt x="7783" y="65658"/>
                  </a:lnTo>
                  <a:lnTo>
                    <a:pt x="8559" y="65658"/>
                  </a:lnTo>
                  <a:lnTo>
                    <a:pt x="7066" y="63880"/>
                  </a:lnTo>
                  <a:lnTo>
                    <a:pt x="8201" y="62610"/>
                  </a:lnTo>
                  <a:lnTo>
                    <a:pt x="10053" y="63880"/>
                  </a:lnTo>
                  <a:lnTo>
                    <a:pt x="20485" y="63880"/>
                  </a:lnTo>
                  <a:lnTo>
                    <a:pt x="20326" y="65023"/>
                  </a:lnTo>
                  <a:lnTo>
                    <a:pt x="23671" y="66293"/>
                  </a:lnTo>
                  <a:lnTo>
                    <a:pt x="21819" y="70357"/>
                  </a:lnTo>
                  <a:lnTo>
                    <a:pt x="19131" y="72262"/>
                  </a:lnTo>
                  <a:lnTo>
                    <a:pt x="19072" y="74548"/>
                  </a:lnTo>
                  <a:close/>
                </a:path>
                <a:path w="47625" h="80010">
                  <a:moveTo>
                    <a:pt x="5832" y="72770"/>
                  </a:moveTo>
                  <a:lnTo>
                    <a:pt x="4856" y="72770"/>
                  </a:lnTo>
                  <a:lnTo>
                    <a:pt x="5394" y="72262"/>
                  </a:lnTo>
                  <a:lnTo>
                    <a:pt x="2706" y="67436"/>
                  </a:lnTo>
                  <a:lnTo>
                    <a:pt x="4856" y="66293"/>
                  </a:lnTo>
                  <a:lnTo>
                    <a:pt x="6230" y="66293"/>
                  </a:lnTo>
                  <a:lnTo>
                    <a:pt x="6947" y="66801"/>
                  </a:lnTo>
                  <a:lnTo>
                    <a:pt x="8141" y="66801"/>
                  </a:lnTo>
                  <a:lnTo>
                    <a:pt x="6409" y="68071"/>
                  </a:lnTo>
                  <a:lnTo>
                    <a:pt x="6170" y="68071"/>
                  </a:lnTo>
                  <a:lnTo>
                    <a:pt x="6111" y="72262"/>
                  </a:lnTo>
                  <a:lnTo>
                    <a:pt x="5832" y="72770"/>
                  </a:lnTo>
                  <a:close/>
                </a:path>
                <a:path w="47625" h="80010">
                  <a:moveTo>
                    <a:pt x="10351" y="70357"/>
                  </a:moveTo>
                  <a:lnTo>
                    <a:pt x="8380" y="69214"/>
                  </a:lnTo>
                  <a:lnTo>
                    <a:pt x="11606" y="69214"/>
                  </a:lnTo>
                  <a:lnTo>
                    <a:pt x="10351" y="70357"/>
                  </a:lnTo>
                  <a:close/>
                </a:path>
                <a:path w="47625" h="80010">
                  <a:moveTo>
                    <a:pt x="4292" y="74548"/>
                  </a:moveTo>
                  <a:lnTo>
                    <a:pt x="267" y="74548"/>
                  </a:lnTo>
                  <a:lnTo>
                    <a:pt x="2228" y="73405"/>
                  </a:lnTo>
                  <a:lnTo>
                    <a:pt x="3065" y="72770"/>
                  </a:lnTo>
                  <a:lnTo>
                    <a:pt x="4140" y="72262"/>
                  </a:lnTo>
                  <a:lnTo>
                    <a:pt x="4856" y="72770"/>
                  </a:lnTo>
                  <a:lnTo>
                    <a:pt x="5832" y="72770"/>
                  </a:lnTo>
                  <a:lnTo>
                    <a:pt x="5553" y="73405"/>
                  </a:lnTo>
                  <a:lnTo>
                    <a:pt x="2049" y="73405"/>
                  </a:lnTo>
                  <a:lnTo>
                    <a:pt x="4292" y="74548"/>
                  </a:lnTo>
                  <a:close/>
                </a:path>
                <a:path w="47625" h="80010">
                  <a:moveTo>
                    <a:pt x="1691" y="75818"/>
                  </a:moveTo>
                  <a:lnTo>
                    <a:pt x="496" y="75818"/>
                  </a:lnTo>
                  <a:lnTo>
                    <a:pt x="0" y="74548"/>
                  </a:lnTo>
                  <a:lnTo>
                    <a:pt x="4292" y="74548"/>
                  </a:lnTo>
                  <a:lnTo>
                    <a:pt x="2049" y="73405"/>
                  </a:lnTo>
                  <a:lnTo>
                    <a:pt x="5553" y="73405"/>
                  </a:lnTo>
                  <a:lnTo>
                    <a:pt x="5274" y="74040"/>
                  </a:lnTo>
                  <a:lnTo>
                    <a:pt x="4737" y="74548"/>
                  </a:lnTo>
                  <a:lnTo>
                    <a:pt x="1691" y="75818"/>
                  </a:lnTo>
                  <a:close/>
                </a:path>
                <a:path w="47625" h="80010">
                  <a:moveTo>
                    <a:pt x="6887" y="78739"/>
                  </a:moveTo>
                  <a:lnTo>
                    <a:pt x="6648" y="78739"/>
                  </a:lnTo>
                  <a:lnTo>
                    <a:pt x="6409" y="78231"/>
                  </a:lnTo>
                  <a:lnTo>
                    <a:pt x="5155" y="77596"/>
                  </a:lnTo>
                  <a:lnTo>
                    <a:pt x="7903" y="76326"/>
                  </a:lnTo>
                  <a:lnTo>
                    <a:pt x="4283" y="74548"/>
                  </a:lnTo>
                  <a:lnTo>
                    <a:pt x="19072" y="74548"/>
                  </a:lnTo>
                  <a:lnTo>
                    <a:pt x="18355" y="75818"/>
                  </a:lnTo>
                  <a:lnTo>
                    <a:pt x="16682" y="77596"/>
                  </a:lnTo>
                  <a:lnTo>
                    <a:pt x="10053" y="77596"/>
                  </a:lnTo>
                  <a:lnTo>
                    <a:pt x="9485" y="78231"/>
                  </a:lnTo>
                  <a:lnTo>
                    <a:pt x="7126" y="78231"/>
                  </a:lnTo>
                  <a:lnTo>
                    <a:pt x="6887" y="78739"/>
                  </a:lnTo>
                  <a:close/>
                </a:path>
                <a:path w="47625" h="80010">
                  <a:moveTo>
                    <a:pt x="12203" y="80009"/>
                  </a:moveTo>
                  <a:lnTo>
                    <a:pt x="10710" y="79374"/>
                  </a:lnTo>
                  <a:lnTo>
                    <a:pt x="10053" y="77596"/>
                  </a:lnTo>
                  <a:lnTo>
                    <a:pt x="16682" y="77596"/>
                  </a:lnTo>
                  <a:lnTo>
                    <a:pt x="14891" y="79374"/>
                  </a:lnTo>
                  <a:lnTo>
                    <a:pt x="14114" y="79374"/>
                  </a:lnTo>
                  <a:lnTo>
                    <a:pt x="12203" y="80009"/>
                  </a:lnTo>
                  <a:close/>
                </a:path>
                <a:path w="47625" h="80010">
                  <a:moveTo>
                    <a:pt x="8918" y="78739"/>
                  </a:moveTo>
                  <a:lnTo>
                    <a:pt x="7903" y="78739"/>
                  </a:lnTo>
                  <a:lnTo>
                    <a:pt x="7126" y="78231"/>
                  </a:lnTo>
                  <a:lnTo>
                    <a:pt x="9485" y="78231"/>
                  </a:lnTo>
                  <a:lnTo>
                    <a:pt x="8918" y="78739"/>
                  </a:lnTo>
                  <a:close/>
                </a:path>
              </a:pathLst>
            </a:custGeom>
            <a:solidFill>
              <a:srgbClr val="E4326E"/>
            </a:solidFill>
          </p:spPr>
          <p:txBody>
            <a:bodyPr wrap="square" lIns="0" tIns="0" rIns="0" bIns="0" rtlCol="0"/>
            <a:lstStyle/>
            <a:p>
              <a:endParaRPr/>
            </a:p>
          </p:txBody>
        </p:sp>
        <p:sp>
          <p:nvSpPr>
            <p:cNvPr id="397" name="object 397"/>
            <p:cNvSpPr/>
            <p:nvPr/>
          </p:nvSpPr>
          <p:spPr>
            <a:xfrm>
              <a:off x="15198876" y="2804629"/>
              <a:ext cx="11430" cy="6985"/>
            </a:xfrm>
            <a:custGeom>
              <a:avLst/>
              <a:gdLst/>
              <a:ahLst/>
              <a:cxnLst/>
              <a:rect l="l" t="t" r="r" b="b"/>
              <a:pathLst>
                <a:path w="11430" h="6985">
                  <a:moveTo>
                    <a:pt x="8481" y="6510"/>
                  </a:moveTo>
                  <a:lnTo>
                    <a:pt x="0" y="3285"/>
                  </a:lnTo>
                  <a:lnTo>
                    <a:pt x="6749" y="716"/>
                  </a:lnTo>
                  <a:lnTo>
                    <a:pt x="8242" y="2926"/>
                  </a:lnTo>
                  <a:lnTo>
                    <a:pt x="9317" y="0"/>
                  </a:lnTo>
                  <a:lnTo>
                    <a:pt x="10512" y="597"/>
                  </a:lnTo>
                  <a:lnTo>
                    <a:pt x="10870" y="3762"/>
                  </a:lnTo>
                  <a:lnTo>
                    <a:pt x="10392" y="4360"/>
                  </a:lnTo>
                  <a:lnTo>
                    <a:pt x="8481" y="6510"/>
                  </a:lnTo>
                  <a:close/>
                </a:path>
              </a:pathLst>
            </a:custGeom>
            <a:solidFill>
              <a:srgbClr val="E63261"/>
            </a:solidFill>
          </p:spPr>
          <p:txBody>
            <a:bodyPr wrap="square" lIns="0" tIns="0" rIns="0" bIns="0" rtlCol="0"/>
            <a:lstStyle/>
            <a:p>
              <a:endParaRPr/>
            </a:p>
          </p:txBody>
        </p:sp>
      </p:grpSp>
      <p:sp>
        <p:nvSpPr>
          <p:cNvPr id="398" name="object 398"/>
          <p:cNvSpPr/>
          <p:nvPr/>
        </p:nvSpPr>
        <p:spPr>
          <a:xfrm>
            <a:off x="15263741" y="2703033"/>
            <a:ext cx="6985" cy="7620"/>
          </a:xfrm>
          <a:custGeom>
            <a:avLst/>
            <a:gdLst/>
            <a:ahLst/>
            <a:cxnLst/>
            <a:rect l="l" t="t" r="r" b="b"/>
            <a:pathLst>
              <a:path w="6984" h="7619">
                <a:moveTo>
                  <a:pt x="4957" y="2150"/>
                </a:moveTo>
                <a:lnTo>
                  <a:pt x="4539" y="2150"/>
                </a:lnTo>
                <a:lnTo>
                  <a:pt x="2389" y="0"/>
                </a:lnTo>
                <a:lnTo>
                  <a:pt x="6747" y="706"/>
                </a:lnTo>
                <a:lnTo>
                  <a:pt x="6900" y="1433"/>
                </a:lnTo>
                <a:lnTo>
                  <a:pt x="5494" y="1433"/>
                </a:lnTo>
                <a:lnTo>
                  <a:pt x="4957" y="2150"/>
                </a:lnTo>
                <a:close/>
              </a:path>
              <a:path w="6984" h="7619">
                <a:moveTo>
                  <a:pt x="6975" y="1791"/>
                </a:moveTo>
                <a:lnTo>
                  <a:pt x="6774" y="1791"/>
                </a:lnTo>
                <a:lnTo>
                  <a:pt x="5494" y="1433"/>
                </a:lnTo>
                <a:lnTo>
                  <a:pt x="6900" y="1433"/>
                </a:lnTo>
                <a:lnTo>
                  <a:pt x="6975" y="1791"/>
                </a:lnTo>
                <a:close/>
              </a:path>
              <a:path w="6984" h="7619">
                <a:moveTo>
                  <a:pt x="179" y="4419"/>
                </a:moveTo>
                <a:lnTo>
                  <a:pt x="52" y="2568"/>
                </a:lnTo>
                <a:lnTo>
                  <a:pt x="0" y="1791"/>
                </a:lnTo>
                <a:lnTo>
                  <a:pt x="2747" y="2150"/>
                </a:lnTo>
                <a:lnTo>
                  <a:pt x="4957" y="2150"/>
                </a:lnTo>
                <a:lnTo>
                  <a:pt x="4599" y="2568"/>
                </a:lnTo>
                <a:lnTo>
                  <a:pt x="4893" y="4061"/>
                </a:lnTo>
                <a:lnTo>
                  <a:pt x="3822" y="4061"/>
                </a:lnTo>
                <a:lnTo>
                  <a:pt x="179" y="4419"/>
                </a:lnTo>
                <a:close/>
              </a:path>
              <a:path w="6984" h="7619">
                <a:moveTo>
                  <a:pt x="3464" y="7346"/>
                </a:moveTo>
                <a:lnTo>
                  <a:pt x="2832" y="4419"/>
                </a:lnTo>
                <a:lnTo>
                  <a:pt x="3822" y="4061"/>
                </a:lnTo>
                <a:lnTo>
                  <a:pt x="4893" y="4061"/>
                </a:lnTo>
                <a:lnTo>
                  <a:pt x="5375" y="6510"/>
                </a:lnTo>
                <a:lnTo>
                  <a:pt x="3464" y="7346"/>
                </a:lnTo>
                <a:close/>
              </a:path>
            </a:pathLst>
          </a:custGeom>
          <a:solidFill>
            <a:srgbClr val="E43266"/>
          </a:solidFill>
        </p:spPr>
        <p:txBody>
          <a:bodyPr wrap="square" lIns="0" tIns="0" rIns="0" bIns="0" rtlCol="0"/>
          <a:lstStyle/>
          <a:p>
            <a:endParaRPr/>
          </a:p>
        </p:txBody>
      </p:sp>
      <p:sp>
        <p:nvSpPr>
          <p:cNvPr id="399" name="object 399"/>
          <p:cNvSpPr/>
          <p:nvPr/>
        </p:nvSpPr>
        <p:spPr>
          <a:xfrm>
            <a:off x="15205132" y="2811140"/>
            <a:ext cx="6350" cy="5080"/>
          </a:xfrm>
          <a:custGeom>
            <a:avLst/>
            <a:gdLst/>
            <a:ahLst/>
            <a:cxnLst/>
            <a:rect l="l" t="t" r="r" b="b"/>
            <a:pathLst>
              <a:path w="6350" h="5080">
                <a:moveTo>
                  <a:pt x="4186" y="1394"/>
                </a:moveTo>
                <a:lnTo>
                  <a:pt x="0" y="1394"/>
                </a:lnTo>
                <a:lnTo>
                  <a:pt x="1450" y="0"/>
                </a:lnTo>
                <a:lnTo>
                  <a:pt x="4186" y="1394"/>
                </a:lnTo>
                <a:close/>
              </a:path>
              <a:path w="6350" h="5080">
                <a:moveTo>
                  <a:pt x="5816" y="1394"/>
                </a:moveTo>
                <a:lnTo>
                  <a:pt x="4784" y="1394"/>
                </a:lnTo>
                <a:lnTo>
                  <a:pt x="5691" y="895"/>
                </a:lnTo>
                <a:lnTo>
                  <a:pt x="5816" y="1394"/>
                </a:lnTo>
                <a:close/>
              </a:path>
              <a:path w="6350" h="5080">
                <a:moveTo>
                  <a:pt x="5265" y="1672"/>
                </a:moveTo>
                <a:lnTo>
                  <a:pt x="4319" y="1672"/>
                </a:lnTo>
                <a:lnTo>
                  <a:pt x="4385" y="1394"/>
                </a:lnTo>
                <a:lnTo>
                  <a:pt x="4784" y="1394"/>
                </a:lnTo>
                <a:lnTo>
                  <a:pt x="5265" y="1672"/>
                </a:lnTo>
                <a:close/>
              </a:path>
              <a:path w="6350" h="5080">
                <a:moveTo>
                  <a:pt x="4198" y="4599"/>
                </a:moveTo>
                <a:lnTo>
                  <a:pt x="1378" y="3643"/>
                </a:lnTo>
                <a:lnTo>
                  <a:pt x="2764" y="3643"/>
                </a:lnTo>
                <a:lnTo>
                  <a:pt x="2764" y="1672"/>
                </a:lnTo>
                <a:lnTo>
                  <a:pt x="4319" y="1672"/>
                </a:lnTo>
                <a:lnTo>
                  <a:pt x="4018" y="2926"/>
                </a:lnTo>
                <a:lnTo>
                  <a:pt x="4146" y="3404"/>
                </a:lnTo>
                <a:lnTo>
                  <a:pt x="4198" y="4599"/>
                </a:lnTo>
                <a:close/>
              </a:path>
              <a:path w="6350" h="5080">
                <a:moveTo>
                  <a:pt x="5989" y="2090"/>
                </a:moveTo>
                <a:lnTo>
                  <a:pt x="5265" y="1672"/>
                </a:lnTo>
                <a:lnTo>
                  <a:pt x="5885" y="1672"/>
                </a:lnTo>
                <a:lnTo>
                  <a:pt x="5989" y="2090"/>
                </a:lnTo>
                <a:close/>
              </a:path>
            </a:pathLst>
          </a:custGeom>
          <a:solidFill>
            <a:srgbClr val="E63261"/>
          </a:solidFill>
        </p:spPr>
        <p:txBody>
          <a:bodyPr wrap="square" lIns="0" tIns="0" rIns="0" bIns="0" rtlCol="0"/>
          <a:lstStyle/>
          <a:p>
            <a:endParaRPr/>
          </a:p>
        </p:txBody>
      </p:sp>
      <p:sp>
        <p:nvSpPr>
          <p:cNvPr id="400" name="object 400"/>
          <p:cNvSpPr/>
          <p:nvPr/>
        </p:nvSpPr>
        <p:spPr>
          <a:xfrm>
            <a:off x="15286080" y="2696821"/>
            <a:ext cx="5080" cy="5080"/>
          </a:xfrm>
          <a:custGeom>
            <a:avLst/>
            <a:gdLst/>
            <a:ahLst/>
            <a:cxnLst/>
            <a:rect l="l" t="t" r="r" b="b"/>
            <a:pathLst>
              <a:path w="5080" h="5080">
                <a:moveTo>
                  <a:pt x="4419" y="4599"/>
                </a:moveTo>
                <a:lnTo>
                  <a:pt x="0" y="537"/>
                </a:lnTo>
                <a:lnTo>
                  <a:pt x="1732" y="298"/>
                </a:lnTo>
                <a:lnTo>
                  <a:pt x="2448" y="418"/>
                </a:lnTo>
                <a:lnTo>
                  <a:pt x="3762" y="0"/>
                </a:lnTo>
                <a:lnTo>
                  <a:pt x="4180" y="418"/>
                </a:lnTo>
                <a:lnTo>
                  <a:pt x="4897" y="3285"/>
                </a:lnTo>
                <a:lnTo>
                  <a:pt x="5017" y="4001"/>
                </a:lnTo>
                <a:lnTo>
                  <a:pt x="4419" y="4599"/>
                </a:lnTo>
                <a:close/>
              </a:path>
            </a:pathLst>
          </a:custGeom>
          <a:solidFill>
            <a:srgbClr val="E4326E"/>
          </a:solidFill>
        </p:spPr>
        <p:txBody>
          <a:bodyPr wrap="square" lIns="0" tIns="0" rIns="0" bIns="0" rtlCol="0"/>
          <a:lstStyle/>
          <a:p>
            <a:endParaRPr/>
          </a:p>
        </p:txBody>
      </p:sp>
      <p:sp>
        <p:nvSpPr>
          <p:cNvPr id="401" name="object 401"/>
          <p:cNvSpPr/>
          <p:nvPr/>
        </p:nvSpPr>
        <p:spPr>
          <a:xfrm>
            <a:off x="15203058" y="2814962"/>
            <a:ext cx="5715" cy="5715"/>
          </a:xfrm>
          <a:custGeom>
            <a:avLst/>
            <a:gdLst/>
            <a:ahLst/>
            <a:cxnLst/>
            <a:rect l="l" t="t" r="r" b="b"/>
            <a:pathLst>
              <a:path w="5715" h="5714">
                <a:moveTo>
                  <a:pt x="4897" y="5136"/>
                </a:moveTo>
                <a:lnTo>
                  <a:pt x="4180" y="4539"/>
                </a:lnTo>
                <a:lnTo>
                  <a:pt x="0" y="4479"/>
                </a:lnTo>
                <a:lnTo>
                  <a:pt x="776" y="2926"/>
                </a:lnTo>
                <a:lnTo>
                  <a:pt x="1911" y="776"/>
                </a:lnTo>
                <a:lnTo>
                  <a:pt x="1552" y="4419"/>
                </a:lnTo>
                <a:lnTo>
                  <a:pt x="3762" y="3703"/>
                </a:lnTo>
                <a:lnTo>
                  <a:pt x="4360" y="3523"/>
                </a:lnTo>
                <a:lnTo>
                  <a:pt x="3822" y="0"/>
                </a:lnTo>
                <a:lnTo>
                  <a:pt x="5614" y="4419"/>
                </a:lnTo>
                <a:lnTo>
                  <a:pt x="5256" y="4539"/>
                </a:lnTo>
                <a:lnTo>
                  <a:pt x="4957" y="4837"/>
                </a:lnTo>
                <a:lnTo>
                  <a:pt x="4897" y="5136"/>
                </a:lnTo>
                <a:close/>
              </a:path>
            </a:pathLst>
          </a:custGeom>
          <a:solidFill>
            <a:srgbClr val="E63261"/>
          </a:solidFill>
        </p:spPr>
        <p:txBody>
          <a:bodyPr wrap="square" lIns="0" tIns="0" rIns="0" bIns="0" rtlCol="0"/>
          <a:lstStyle/>
          <a:p>
            <a:endParaRPr/>
          </a:p>
        </p:txBody>
      </p:sp>
      <p:grpSp>
        <p:nvGrpSpPr>
          <p:cNvPr id="402" name="object 402"/>
          <p:cNvGrpSpPr/>
          <p:nvPr/>
        </p:nvGrpSpPr>
        <p:grpSpPr>
          <a:xfrm>
            <a:off x="15283451" y="2690490"/>
            <a:ext cx="10160" cy="10160"/>
            <a:chOff x="15283451" y="2690490"/>
            <a:chExt cx="10160" cy="10160"/>
          </a:xfrm>
        </p:grpSpPr>
        <p:sp>
          <p:nvSpPr>
            <p:cNvPr id="403" name="object 403"/>
            <p:cNvSpPr/>
            <p:nvPr/>
          </p:nvSpPr>
          <p:spPr>
            <a:xfrm>
              <a:off x="15290380" y="2690490"/>
              <a:ext cx="3175" cy="3175"/>
            </a:xfrm>
            <a:custGeom>
              <a:avLst/>
              <a:gdLst/>
              <a:ahLst/>
              <a:cxnLst/>
              <a:rect l="l" t="t" r="r" b="b"/>
              <a:pathLst>
                <a:path w="3175" h="3175">
                  <a:moveTo>
                    <a:pt x="2209" y="2926"/>
                  </a:moveTo>
                  <a:lnTo>
                    <a:pt x="0" y="2926"/>
                  </a:lnTo>
                  <a:lnTo>
                    <a:pt x="0" y="0"/>
                  </a:lnTo>
                  <a:lnTo>
                    <a:pt x="2926" y="0"/>
                  </a:lnTo>
                  <a:lnTo>
                    <a:pt x="2807" y="955"/>
                  </a:lnTo>
                  <a:lnTo>
                    <a:pt x="2329" y="1971"/>
                  </a:lnTo>
                  <a:lnTo>
                    <a:pt x="2209" y="2926"/>
                  </a:lnTo>
                  <a:close/>
                </a:path>
              </a:pathLst>
            </a:custGeom>
            <a:solidFill>
              <a:srgbClr val="E43266"/>
            </a:solidFill>
          </p:spPr>
          <p:txBody>
            <a:bodyPr wrap="square" lIns="0" tIns="0" rIns="0" bIns="0" rtlCol="0"/>
            <a:lstStyle/>
            <a:p>
              <a:endParaRPr/>
            </a:p>
          </p:txBody>
        </p:sp>
        <p:sp>
          <p:nvSpPr>
            <p:cNvPr id="404" name="object 404"/>
            <p:cNvSpPr/>
            <p:nvPr/>
          </p:nvSpPr>
          <p:spPr>
            <a:xfrm>
              <a:off x="15283451" y="2694492"/>
              <a:ext cx="3810" cy="6350"/>
            </a:xfrm>
            <a:custGeom>
              <a:avLst/>
              <a:gdLst/>
              <a:ahLst/>
              <a:cxnLst/>
              <a:rect l="l" t="t" r="r" b="b"/>
              <a:pathLst>
                <a:path w="3809" h="6350">
                  <a:moveTo>
                    <a:pt x="716" y="5793"/>
                  </a:moveTo>
                  <a:lnTo>
                    <a:pt x="0" y="0"/>
                  </a:lnTo>
                  <a:lnTo>
                    <a:pt x="3225" y="418"/>
                  </a:lnTo>
                  <a:lnTo>
                    <a:pt x="2986" y="1134"/>
                  </a:lnTo>
                  <a:lnTo>
                    <a:pt x="2627" y="3942"/>
                  </a:lnTo>
                  <a:lnTo>
                    <a:pt x="2508" y="4121"/>
                  </a:lnTo>
                  <a:lnTo>
                    <a:pt x="716" y="5793"/>
                  </a:lnTo>
                  <a:close/>
                </a:path>
              </a:pathLst>
            </a:custGeom>
            <a:solidFill>
              <a:srgbClr val="E4326E"/>
            </a:solidFill>
          </p:spPr>
          <p:txBody>
            <a:bodyPr wrap="square" lIns="0" tIns="0" rIns="0" bIns="0" rtlCol="0"/>
            <a:lstStyle/>
            <a:p>
              <a:endParaRPr/>
            </a:p>
          </p:txBody>
        </p:sp>
      </p:grpSp>
      <p:grpSp>
        <p:nvGrpSpPr>
          <p:cNvPr id="405" name="object 405"/>
          <p:cNvGrpSpPr/>
          <p:nvPr/>
        </p:nvGrpSpPr>
        <p:grpSpPr>
          <a:xfrm>
            <a:off x="15199772" y="2792803"/>
            <a:ext cx="27940" cy="33020"/>
            <a:chOff x="15199772" y="2792803"/>
            <a:chExt cx="27940" cy="33020"/>
          </a:xfrm>
        </p:grpSpPr>
        <p:sp>
          <p:nvSpPr>
            <p:cNvPr id="406" name="object 406"/>
            <p:cNvSpPr/>
            <p:nvPr/>
          </p:nvSpPr>
          <p:spPr>
            <a:xfrm>
              <a:off x="15223007" y="2792803"/>
              <a:ext cx="4445" cy="5080"/>
            </a:xfrm>
            <a:custGeom>
              <a:avLst/>
              <a:gdLst/>
              <a:ahLst/>
              <a:cxnLst/>
              <a:rect l="l" t="t" r="r" b="b"/>
              <a:pathLst>
                <a:path w="4444" h="5080">
                  <a:moveTo>
                    <a:pt x="4001" y="4479"/>
                  </a:moveTo>
                  <a:lnTo>
                    <a:pt x="3225" y="4240"/>
                  </a:lnTo>
                  <a:lnTo>
                    <a:pt x="0" y="776"/>
                  </a:lnTo>
                  <a:lnTo>
                    <a:pt x="2150" y="59"/>
                  </a:lnTo>
                  <a:lnTo>
                    <a:pt x="2389" y="0"/>
                  </a:lnTo>
                  <a:lnTo>
                    <a:pt x="4419" y="3643"/>
                  </a:lnTo>
                  <a:lnTo>
                    <a:pt x="4001" y="4479"/>
                  </a:lnTo>
                  <a:close/>
                </a:path>
              </a:pathLst>
            </a:custGeom>
            <a:solidFill>
              <a:srgbClr val="E4326E"/>
            </a:solidFill>
          </p:spPr>
          <p:txBody>
            <a:bodyPr wrap="square" lIns="0" tIns="0" rIns="0" bIns="0" rtlCol="0"/>
            <a:lstStyle/>
            <a:p>
              <a:endParaRPr/>
            </a:p>
          </p:txBody>
        </p:sp>
        <p:sp>
          <p:nvSpPr>
            <p:cNvPr id="407" name="object 407"/>
            <p:cNvSpPr/>
            <p:nvPr/>
          </p:nvSpPr>
          <p:spPr>
            <a:xfrm>
              <a:off x="15199772" y="2823085"/>
              <a:ext cx="5715" cy="2540"/>
            </a:xfrm>
            <a:custGeom>
              <a:avLst/>
              <a:gdLst/>
              <a:ahLst/>
              <a:cxnLst/>
              <a:rect l="l" t="t" r="r" b="b"/>
              <a:pathLst>
                <a:path w="5715" h="2539">
                  <a:moveTo>
                    <a:pt x="2926" y="2209"/>
                  </a:moveTo>
                  <a:lnTo>
                    <a:pt x="2090" y="1612"/>
                  </a:lnTo>
                  <a:lnTo>
                    <a:pt x="298" y="1851"/>
                  </a:lnTo>
                  <a:lnTo>
                    <a:pt x="0" y="716"/>
                  </a:lnTo>
                  <a:lnTo>
                    <a:pt x="5136" y="0"/>
                  </a:lnTo>
                  <a:lnTo>
                    <a:pt x="5375" y="1134"/>
                  </a:lnTo>
                  <a:lnTo>
                    <a:pt x="3344" y="716"/>
                  </a:lnTo>
                  <a:lnTo>
                    <a:pt x="2926" y="2209"/>
                  </a:lnTo>
                  <a:close/>
                </a:path>
              </a:pathLst>
            </a:custGeom>
            <a:solidFill>
              <a:srgbClr val="E63261"/>
            </a:solidFill>
          </p:spPr>
          <p:txBody>
            <a:bodyPr wrap="square" lIns="0" tIns="0" rIns="0" bIns="0" rtlCol="0"/>
            <a:lstStyle/>
            <a:p>
              <a:endParaRPr/>
            </a:p>
          </p:txBody>
        </p:sp>
      </p:grpSp>
      <p:sp>
        <p:nvSpPr>
          <p:cNvPr id="408" name="object 408"/>
          <p:cNvSpPr/>
          <p:nvPr/>
        </p:nvSpPr>
        <p:spPr>
          <a:xfrm>
            <a:off x="15271979" y="2683687"/>
            <a:ext cx="11430" cy="19050"/>
          </a:xfrm>
          <a:custGeom>
            <a:avLst/>
            <a:gdLst/>
            <a:ahLst/>
            <a:cxnLst/>
            <a:rect l="l" t="t" r="r" b="b"/>
            <a:pathLst>
              <a:path w="11430" h="19050">
                <a:moveTo>
                  <a:pt x="3225" y="17564"/>
                </a:moveTo>
                <a:lnTo>
                  <a:pt x="952" y="15049"/>
                </a:lnTo>
                <a:lnTo>
                  <a:pt x="0" y="15646"/>
                </a:lnTo>
                <a:lnTo>
                  <a:pt x="533" y="18580"/>
                </a:lnTo>
                <a:lnTo>
                  <a:pt x="292" y="18872"/>
                </a:lnTo>
                <a:lnTo>
                  <a:pt x="2921" y="17856"/>
                </a:lnTo>
                <a:lnTo>
                  <a:pt x="3225" y="17564"/>
                </a:lnTo>
                <a:close/>
              </a:path>
              <a:path w="11430" h="19050">
                <a:moveTo>
                  <a:pt x="11049" y="177"/>
                </a:moveTo>
                <a:lnTo>
                  <a:pt x="9499" y="0"/>
                </a:lnTo>
                <a:lnTo>
                  <a:pt x="8128" y="1727"/>
                </a:lnTo>
                <a:lnTo>
                  <a:pt x="7340" y="3111"/>
                </a:lnTo>
                <a:lnTo>
                  <a:pt x="8902" y="3289"/>
                </a:lnTo>
                <a:lnTo>
                  <a:pt x="10274" y="1549"/>
                </a:lnTo>
                <a:lnTo>
                  <a:pt x="11049" y="177"/>
                </a:lnTo>
                <a:close/>
              </a:path>
            </a:pathLst>
          </a:custGeom>
          <a:solidFill>
            <a:srgbClr val="E43266"/>
          </a:solidFill>
        </p:spPr>
        <p:txBody>
          <a:bodyPr wrap="square" lIns="0" tIns="0" rIns="0" bIns="0" rtlCol="0"/>
          <a:lstStyle/>
          <a:p>
            <a:endParaRPr/>
          </a:p>
        </p:txBody>
      </p:sp>
      <p:sp>
        <p:nvSpPr>
          <p:cNvPr id="409" name="object 409"/>
          <p:cNvSpPr/>
          <p:nvPr/>
        </p:nvSpPr>
        <p:spPr>
          <a:xfrm>
            <a:off x="15203357" y="2824997"/>
            <a:ext cx="2540" cy="4445"/>
          </a:xfrm>
          <a:custGeom>
            <a:avLst/>
            <a:gdLst/>
            <a:ahLst/>
            <a:cxnLst/>
            <a:rect l="l" t="t" r="r" b="b"/>
            <a:pathLst>
              <a:path w="2540" h="4444">
                <a:moveTo>
                  <a:pt x="1552" y="3941"/>
                </a:moveTo>
                <a:lnTo>
                  <a:pt x="0" y="3643"/>
                </a:lnTo>
                <a:lnTo>
                  <a:pt x="477" y="2389"/>
                </a:lnTo>
                <a:lnTo>
                  <a:pt x="59" y="1732"/>
                </a:lnTo>
                <a:lnTo>
                  <a:pt x="1075" y="1732"/>
                </a:lnTo>
                <a:lnTo>
                  <a:pt x="1911" y="1075"/>
                </a:lnTo>
                <a:lnTo>
                  <a:pt x="1075" y="0"/>
                </a:lnTo>
                <a:lnTo>
                  <a:pt x="2269" y="238"/>
                </a:lnTo>
                <a:lnTo>
                  <a:pt x="1552" y="3941"/>
                </a:lnTo>
                <a:close/>
              </a:path>
            </a:pathLst>
          </a:custGeom>
          <a:solidFill>
            <a:srgbClr val="E63261"/>
          </a:solidFill>
        </p:spPr>
        <p:txBody>
          <a:bodyPr wrap="square" lIns="0" tIns="0" rIns="0" bIns="0" rtlCol="0"/>
          <a:lstStyle/>
          <a:p>
            <a:endParaRPr/>
          </a:p>
        </p:txBody>
      </p:sp>
      <p:sp>
        <p:nvSpPr>
          <p:cNvPr id="410" name="object 410"/>
          <p:cNvSpPr/>
          <p:nvPr/>
        </p:nvSpPr>
        <p:spPr>
          <a:xfrm>
            <a:off x="15273715" y="2714441"/>
            <a:ext cx="4445" cy="3175"/>
          </a:xfrm>
          <a:custGeom>
            <a:avLst/>
            <a:gdLst/>
            <a:ahLst/>
            <a:cxnLst/>
            <a:rect l="l" t="t" r="r" b="b"/>
            <a:pathLst>
              <a:path w="4444" h="3175">
                <a:moveTo>
                  <a:pt x="716" y="2926"/>
                </a:moveTo>
                <a:lnTo>
                  <a:pt x="0" y="716"/>
                </a:lnTo>
                <a:lnTo>
                  <a:pt x="1552" y="358"/>
                </a:lnTo>
                <a:lnTo>
                  <a:pt x="3105" y="0"/>
                </a:lnTo>
                <a:lnTo>
                  <a:pt x="3822" y="2209"/>
                </a:lnTo>
                <a:lnTo>
                  <a:pt x="716" y="2926"/>
                </a:lnTo>
                <a:close/>
              </a:path>
            </a:pathLst>
          </a:custGeom>
          <a:solidFill>
            <a:srgbClr val="E4326E"/>
          </a:solidFill>
        </p:spPr>
        <p:txBody>
          <a:bodyPr wrap="square" lIns="0" tIns="0" rIns="0" bIns="0" rtlCol="0"/>
          <a:lstStyle/>
          <a:p>
            <a:endParaRPr/>
          </a:p>
        </p:txBody>
      </p:sp>
      <p:sp>
        <p:nvSpPr>
          <p:cNvPr id="411" name="object 411"/>
          <p:cNvSpPr/>
          <p:nvPr/>
        </p:nvSpPr>
        <p:spPr>
          <a:xfrm>
            <a:off x="15225814" y="2786054"/>
            <a:ext cx="3810" cy="6350"/>
          </a:xfrm>
          <a:custGeom>
            <a:avLst/>
            <a:gdLst/>
            <a:ahLst/>
            <a:cxnLst/>
            <a:rect l="l" t="t" r="r" b="b"/>
            <a:pathLst>
              <a:path w="3809" h="6350">
                <a:moveTo>
                  <a:pt x="1552" y="5793"/>
                </a:moveTo>
                <a:lnTo>
                  <a:pt x="0" y="0"/>
                </a:lnTo>
                <a:lnTo>
                  <a:pt x="2687" y="2030"/>
                </a:lnTo>
                <a:lnTo>
                  <a:pt x="3225" y="2448"/>
                </a:lnTo>
                <a:lnTo>
                  <a:pt x="2986" y="3882"/>
                </a:lnTo>
                <a:lnTo>
                  <a:pt x="3404" y="4599"/>
                </a:lnTo>
                <a:lnTo>
                  <a:pt x="1552" y="5793"/>
                </a:lnTo>
                <a:close/>
              </a:path>
            </a:pathLst>
          </a:custGeom>
          <a:solidFill>
            <a:srgbClr val="E4326E"/>
          </a:solidFill>
        </p:spPr>
        <p:txBody>
          <a:bodyPr wrap="square" lIns="0" tIns="0" rIns="0" bIns="0" rtlCol="0"/>
          <a:lstStyle/>
          <a:p>
            <a:endParaRPr/>
          </a:p>
        </p:txBody>
      </p:sp>
      <p:grpSp>
        <p:nvGrpSpPr>
          <p:cNvPr id="412" name="object 412"/>
          <p:cNvGrpSpPr/>
          <p:nvPr/>
        </p:nvGrpSpPr>
        <p:grpSpPr>
          <a:xfrm>
            <a:off x="15271625" y="2685532"/>
            <a:ext cx="12700" cy="22225"/>
            <a:chOff x="15271625" y="2685532"/>
            <a:chExt cx="12700" cy="22225"/>
          </a:xfrm>
        </p:grpSpPr>
        <p:sp>
          <p:nvSpPr>
            <p:cNvPr id="413" name="object 413"/>
            <p:cNvSpPr/>
            <p:nvPr/>
          </p:nvSpPr>
          <p:spPr>
            <a:xfrm>
              <a:off x="15271625" y="2703988"/>
              <a:ext cx="7620" cy="3810"/>
            </a:xfrm>
            <a:custGeom>
              <a:avLst/>
              <a:gdLst/>
              <a:ahLst/>
              <a:cxnLst/>
              <a:rect l="l" t="t" r="r" b="b"/>
              <a:pathLst>
                <a:path w="7619" h="3810">
                  <a:moveTo>
                    <a:pt x="7346" y="3464"/>
                  </a:moveTo>
                  <a:lnTo>
                    <a:pt x="0" y="2687"/>
                  </a:lnTo>
                  <a:lnTo>
                    <a:pt x="1075" y="477"/>
                  </a:lnTo>
                  <a:lnTo>
                    <a:pt x="1612" y="119"/>
                  </a:lnTo>
                  <a:lnTo>
                    <a:pt x="2090" y="0"/>
                  </a:lnTo>
                  <a:lnTo>
                    <a:pt x="2568" y="477"/>
                  </a:lnTo>
                  <a:lnTo>
                    <a:pt x="7346" y="3464"/>
                  </a:lnTo>
                  <a:close/>
                </a:path>
              </a:pathLst>
            </a:custGeom>
            <a:solidFill>
              <a:srgbClr val="E4326E"/>
            </a:solidFill>
          </p:spPr>
          <p:txBody>
            <a:bodyPr wrap="square" lIns="0" tIns="0" rIns="0" bIns="0" rtlCol="0"/>
            <a:lstStyle/>
            <a:p>
              <a:endParaRPr/>
            </a:p>
          </p:txBody>
        </p:sp>
        <p:sp>
          <p:nvSpPr>
            <p:cNvPr id="414" name="object 414"/>
            <p:cNvSpPr/>
            <p:nvPr/>
          </p:nvSpPr>
          <p:spPr>
            <a:xfrm>
              <a:off x="15272690" y="2685541"/>
              <a:ext cx="11430" cy="19050"/>
            </a:xfrm>
            <a:custGeom>
              <a:avLst/>
              <a:gdLst/>
              <a:ahLst/>
              <a:cxnLst/>
              <a:rect l="l" t="t" r="r" b="b"/>
              <a:pathLst>
                <a:path w="11430" h="19050">
                  <a:moveTo>
                    <a:pt x="4902" y="18808"/>
                  </a:moveTo>
                  <a:lnTo>
                    <a:pt x="4064" y="17437"/>
                  </a:lnTo>
                  <a:lnTo>
                    <a:pt x="2997" y="17792"/>
                  </a:lnTo>
                  <a:lnTo>
                    <a:pt x="419" y="18034"/>
                  </a:lnTo>
                  <a:lnTo>
                    <a:pt x="0" y="18935"/>
                  </a:lnTo>
                  <a:lnTo>
                    <a:pt x="1498" y="18935"/>
                  </a:lnTo>
                  <a:lnTo>
                    <a:pt x="2400" y="18872"/>
                  </a:lnTo>
                  <a:lnTo>
                    <a:pt x="4902" y="18808"/>
                  </a:lnTo>
                  <a:close/>
                </a:path>
                <a:path w="11430" h="19050">
                  <a:moveTo>
                    <a:pt x="8064" y="4178"/>
                  </a:moveTo>
                  <a:lnTo>
                    <a:pt x="5854" y="1968"/>
                  </a:lnTo>
                  <a:lnTo>
                    <a:pt x="4419" y="3517"/>
                  </a:lnTo>
                  <a:lnTo>
                    <a:pt x="6578" y="5727"/>
                  </a:lnTo>
                  <a:lnTo>
                    <a:pt x="7353" y="4953"/>
                  </a:lnTo>
                  <a:lnTo>
                    <a:pt x="8064" y="4178"/>
                  </a:lnTo>
                  <a:close/>
                </a:path>
                <a:path w="11430" h="19050">
                  <a:moveTo>
                    <a:pt x="11176" y="1905"/>
                  </a:moveTo>
                  <a:lnTo>
                    <a:pt x="7886" y="0"/>
                  </a:lnTo>
                  <a:lnTo>
                    <a:pt x="8064" y="3467"/>
                  </a:lnTo>
                  <a:lnTo>
                    <a:pt x="8902" y="2679"/>
                  </a:lnTo>
                  <a:lnTo>
                    <a:pt x="10274" y="3467"/>
                  </a:lnTo>
                  <a:lnTo>
                    <a:pt x="11176" y="1905"/>
                  </a:lnTo>
                  <a:close/>
                </a:path>
              </a:pathLst>
            </a:custGeom>
            <a:solidFill>
              <a:srgbClr val="E43266"/>
            </a:solidFill>
          </p:spPr>
          <p:txBody>
            <a:bodyPr wrap="square" lIns="0" tIns="0" rIns="0" bIns="0" rtlCol="0"/>
            <a:lstStyle/>
            <a:p>
              <a:endParaRPr/>
            </a:p>
          </p:txBody>
        </p:sp>
      </p:grpSp>
      <p:sp>
        <p:nvSpPr>
          <p:cNvPr id="415" name="object 415"/>
          <p:cNvSpPr/>
          <p:nvPr/>
        </p:nvSpPr>
        <p:spPr>
          <a:xfrm>
            <a:off x="15205327" y="2820577"/>
            <a:ext cx="3175" cy="2540"/>
          </a:xfrm>
          <a:custGeom>
            <a:avLst/>
            <a:gdLst/>
            <a:ahLst/>
            <a:cxnLst/>
            <a:rect l="l" t="t" r="r" b="b"/>
            <a:pathLst>
              <a:path w="3175" h="2539">
                <a:moveTo>
                  <a:pt x="1851" y="2448"/>
                </a:moveTo>
                <a:lnTo>
                  <a:pt x="1254" y="1015"/>
                </a:lnTo>
                <a:lnTo>
                  <a:pt x="0" y="0"/>
                </a:lnTo>
                <a:lnTo>
                  <a:pt x="2568" y="238"/>
                </a:lnTo>
                <a:lnTo>
                  <a:pt x="2448" y="955"/>
                </a:lnTo>
                <a:lnTo>
                  <a:pt x="2866" y="2090"/>
                </a:lnTo>
                <a:lnTo>
                  <a:pt x="1851" y="2448"/>
                </a:lnTo>
                <a:close/>
              </a:path>
            </a:pathLst>
          </a:custGeom>
          <a:solidFill>
            <a:srgbClr val="E63261"/>
          </a:solidFill>
        </p:spPr>
        <p:txBody>
          <a:bodyPr wrap="square" lIns="0" tIns="0" rIns="0" bIns="0" rtlCol="0"/>
          <a:lstStyle/>
          <a:p>
            <a:endParaRPr/>
          </a:p>
        </p:txBody>
      </p:sp>
      <p:grpSp>
        <p:nvGrpSpPr>
          <p:cNvPr id="416" name="object 416"/>
          <p:cNvGrpSpPr/>
          <p:nvPr/>
        </p:nvGrpSpPr>
        <p:grpSpPr>
          <a:xfrm>
            <a:off x="15272461" y="2696164"/>
            <a:ext cx="12065" cy="17145"/>
            <a:chOff x="15272461" y="2696164"/>
            <a:chExt cx="12065" cy="17145"/>
          </a:xfrm>
        </p:grpSpPr>
        <p:sp>
          <p:nvSpPr>
            <p:cNvPr id="417" name="object 417"/>
            <p:cNvSpPr/>
            <p:nvPr/>
          </p:nvSpPr>
          <p:spPr>
            <a:xfrm>
              <a:off x="15276403" y="2696164"/>
              <a:ext cx="2540" cy="1905"/>
            </a:xfrm>
            <a:custGeom>
              <a:avLst/>
              <a:gdLst/>
              <a:ahLst/>
              <a:cxnLst/>
              <a:rect l="l" t="t" r="r" b="b"/>
              <a:pathLst>
                <a:path w="2540" h="1905">
                  <a:moveTo>
                    <a:pt x="2209" y="1672"/>
                  </a:moveTo>
                  <a:lnTo>
                    <a:pt x="0" y="1672"/>
                  </a:lnTo>
                  <a:lnTo>
                    <a:pt x="0" y="238"/>
                  </a:lnTo>
                  <a:lnTo>
                    <a:pt x="1015" y="0"/>
                  </a:lnTo>
                  <a:lnTo>
                    <a:pt x="1971" y="657"/>
                  </a:lnTo>
                  <a:lnTo>
                    <a:pt x="2209" y="1672"/>
                  </a:lnTo>
                  <a:close/>
                </a:path>
              </a:pathLst>
            </a:custGeom>
            <a:solidFill>
              <a:srgbClr val="E43266"/>
            </a:solidFill>
          </p:spPr>
          <p:txBody>
            <a:bodyPr wrap="square" lIns="0" tIns="0" rIns="0" bIns="0" rtlCol="0"/>
            <a:lstStyle/>
            <a:p>
              <a:endParaRPr/>
            </a:p>
          </p:txBody>
        </p:sp>
        <p:sp>
          <p:nvSpPr>
            <p:cNvPr id="418" name="object 418"/>
            <p:cNvSpPr/>
            <p:nvPr/>
          </p:nvSpPr>
          <p:spPr>
            <a:xfrm>
              <a:off x="15278613" y="2705004"/>
              <a:ext cx="2540" cy="1905"/>
            </a:xfrm>
            <a:custGeom>
              <a:avLst/>
              <a:gdLst/>
              <a:ahLst/>
              <a:cxnLst/>
              <a:rect l="l" t="t" r="r" b="b"/>
              <a:pathLst>
                <a:path w="2540" h="1905">
                  <a:moveTo>
                    <a:pt x="2209" y="1672"/>
                  </a:moveTo>
                  <a:lnTo>
                    <a:pt x="0" y="1672"/>
                  </a:lnTo>
                  <a:lnTo>
                    <a:pt x="238" y="597"/>
                  </a:lnTo>
                  <a:lnTo>
                    <a:pt x="1194" y="0"/>
                  </a:lnTo>
                  <a:lnTo>
                    <a:pt x="2209" y="238"/>
                  </a:lnTo>
                  <a:close/>
                </a:path>
              </a:pathLst>
            </a:custGeom>
            <a:solidFill>
              <a:srgbClr val="E4326E"/>
            </a:solidFill>
          </p:spPr>
          <p:txBody>
            <a:bodyPr wrap="square" lIns="0" tIns="0" rIns="0" bIns="0" rtlCol="0"/>
            <a:lstStyle/>
            <a:p>
              <a:endParaRPr/>
            </a:p>
          </p:txBody>
        </p:sp>
        <p:sp>
          <p:nvSpPr>
            <p:cNvPr id="419" name="object 419"/>
            <p:cNvSpPr/>
            <p:nvPr/>
          </p:nvSpPr>
          <p:spPr>
            <a:xfrm>
              <a:off x="15272461" y="2708172"/>
              <a:ext cx="12065" cy="3810"/>
            </a:xfrm>
            <a:custGeom>
              <a:avLst/>
              <a:gdLst/>
              <a:ahLst/>
              <a:cxnLst/>
              <a:rect l="l" t="t" r="r" b="b"/>
              <a:pathLst>
                <a:path w="12065" h="3810">
                  <a:moveTo>
                    <a:pt x="1663" y="2933"/>
                  </a:moveTo>
                  <a:lnTo>
                    <a:pt x="1308" y="723"/>
                  </a:lnTo>
                  <a:lnTo>
                    <a:pt x="533" y="1371"/>
                  </a:lnTo>
                  <a:lnTo>
                    <a:pt x="0" y="1854"/>
                  </a:lnTo>
                  <a:lnTo>
                    <a:pt x="228" y="2933"/>
                  </a:lnTo>
                  <a:lnTo>
                    <a:pt x="1663" y="2933"/>
                  </a:lnTo>
                  <a:close/>
                </a:path>
                <a:path w="12065" h="3810">
                  <a:moveTo>
                    <a:pt x="11518" y="3530"/>
                  </a:moveTo>
                  <a:lnTo>
                    <a:pt x="11226" y="419"/>
                  </a:lnTo>
                  <a:lnTo>
                    <a:pt x="10502" y="0"/>
                  </a:lnTo>
                  <a:lnTo>
                    <a:pt x="10502" y="774"/>
                  </a:lnTo>
                  <a:lnTo>
                    <a:pt x="10210" y="1562"/>
                  </a:lnTo>
                  <a:lnTo>
                    <a:pt x="9791" y="2209"/>
                  </a:lnTo>
                  <a:lnTo>
                    <a:pt x="11518" y="3530"/>
                  </a:lnTo>
                  <a:close/>
                </a:path>
              </a:pathLst>
            </a:custGeom>
            <a:solidFill>
              <a:srgbClr val="E43266"/>
            </a:solidFill>
          </p:spPr>
          <p:txBody>
            <a:bodyPr wrap="square" lIns="0" tIns="0" rIns="0" bIns="0" rtlCol="0"/>
            <a:lstStyle/>
            <a:p>
              <a:endParaRPr/>
            </a:p>
          </p:txBody>
        </p:sp>
        <p:sp>
          <p:nvSpPr>
            <p:cNvPr id="420" name="object 420"/>
            <p:cNvSpPr/>
            <p:nvPr/>
          </p:nvSpPr>
          <p:spPr>
            <a:xfrm>
              <a:off x="15273417" y="2711813"/>
              <a:ext cx="3175" cy="1905"/>
            </a:xfrm>
            <a:custGeom>
              <a:avLst/>
              <a:gdLst/>
              <a:ahLst/>
              <a:cxnLst/>
              <a:rect l="l" t="t" r="r" b="b"/>
              <a:pathLst>
                <a:path w="3175" h="1905">
                  <a:moveTo>
                    <a:pt x="2986" y="1493"/>
                  </a:moveTo>
                  <a:lnTo>
                    <a:pt x="0" y="1493"/>
                  </a:lnTo>
                  <a:lnTo>
                    <a:pt x="0" y="776"/>
                  </a:lnTo>
                  <a:lnTo>
                    <a:pt x="2926" y="0"/>
                  </a:lnTo>
                  <a:lnTo>
                    <a:pt x="2986" y="1493"/>
                  </a:lnTo>
                  <a:close/>
                </a:path>
              </a:pathLst>
            </a:custGeom>
            <a:solidFill>
              <a:srgbClr val="E4326E"/>
            </a:solidFill>
          </p:spPr>
          <p:txBody>
            <a:bodyPr wrap="square" lIns="0" tIns="0" rIns="0" bIns="0" rtlCol="0"/>
            <a:lstStyle/>
            <a:p>
              <a:endParaRPr/>
            </a:p>
          </p:txBody>
        </p:sp>
      </p:grpSp>
      <p:grpSp>
        <p:nvGrpSpPr>
          <p:cNvPr id="421" name="object 421"/>
          <p:cNvGrpSpPr/>
          <p:nvPr/>
        </p:nvGrpSpPr>
        <p:grpSpPr>
          <a:xfrm>
            <a:off x="14222508" y="1993826"/>
            <a:ext cx="150495" cy="45720"/>
            <a:chOff x="14222508" y="1993826"/>
            <a:chExt cx="150495" cy="45720"/>
          </a:xfrm>
        </p:grpSpPr>
        <p:sp>
          <p:nvSpPr>
            <p:cNvPr id="422" name="object 422"/>
            <p:cNvSpPr/>
            <p:nvPr/>
          </p:nvSpPr>
          <p:spPr>
            <a:xfrm>
              <a:off x="14262406" y="1993826"/>
              <a:ext cx="110489" cy="45720"/>
            </a:xfrm>
            <a:custGeom>
              <a:avLst/>
              <a:gdLst/>
              <a:ahLst/>
              <a:cxnLst/>
              <a:rect l="l" t="t" r="r" b="b"/>
              <a:pathLst>
                <a:path w="110490" h="45719">
                  <a:moveTo>
                    <a:pt x="110129" y="8000"/>
                  </a:moveTo>
                  <a:lnTo>
                    <a:pt x="71673" y="8000"/>
                  </a:lnTo>
                  <a:lnTo>
                    <a:pt x="74181" y="7111"/>
                  </a:lnTo>
                  <a:lnTo>
                    <a:pt x="74305" y="6603"/>
                  </a:lnTo>
                  <a:lnTo>
                    <a:pt x="74388" y="6222"/>
                  </a:lnTo>
                  <a:lnTo>
                    <a:pt x="85052" y="6222"/>
                  </a:lnTo>
                  <a:lnTo>
                    <a:pt x="85108" y="5206"/>
                  </a:lnTo>
                  <a:lnTo>
                    <a:pt x="85215" y="2920"/>
                  </a:lnTo>
                  <a:lnTo>
                    <a:pt x="85330" y="1523"/>
                  </a:lnTo>
                  <a:lnTo>
                    <a:pt x="85659" y="380"/>
                  </a:lnTo>
                  <a:lnTo>
                    <a:pt x="85769" y="0"/>
                  </a:lnTo>
                  <a:lnTo>
                    <a:pt x="86844" y="380"/>
                  </a:lnTo>
                  <a:lnTo>
                    <a:pt x="88230" y="2793"/>
                  </a:lnTo>
                  <a:lnTo>
                    <a:pt x="89700" y="2920"/>
                  </a:lnTo>
                  <a:lnTo>
                    <a:pt x="90482" y="4444"/>
                  </a:lnTo>
                  <a:lnTo>
                    <a:pt x="95803" y="4571"/>
                  </a:lnTo>
                  <a:lnTo>
                    <a:pt x="97236" y="4825"/>
                  </a:lnTo>
                  <a:lnTo>
                    <a:pt x="109882" y="4825"/>
                  </a:lnTo>
                  <a:lnTo>
                    <a:pt x="109991" y="6222"/>
                  </a:lnTo>
                  <a:lnTo>
                    <a:pt x="110091" y="7492"/>
                  </a:lnTo>
                  <a:lnTo>
                    <a:pt x="110129" y="8000"/>
                  </a:lnTo>
                  <a:close/>
                </a:path>
                <a:path w="110490" h="45719">
                  <a:moveTo>
                    <a:pt x="109882" y="4825"/>
                  </a:moveTo>
                  <a:lnTo>
                    <a:pt x="97236" y="4825"/>
                  </a:lnTo>
                  <a:lnTo>
                    <a:pt x="98192" y="4444"/>
                  </a:lnTo>
                  <a:lnTo>
                    <a:pt x="99291" y="1523"/>
                  </a:lnTo>
                  <a:lnTo>
                    <a:pt x="99386" y="1269"/>
                  </a:lnTo>
                  <a:lnTo>
                    <a:pt x="107271" y="1523"/>
                  </a:lnTo>
                  <a:lnTo>
                    <a:pt x="109783" y="4190"/>
                  </a:lnTo>
                  <a:lnTo>
                    <a:pt x="109882" y="4825"/>
                  </a:lnTo>
                  <a:close/>
                </a:path>
                <a:path w="110490" h="45719">
                  <a:moveTo>
                    <a:pt x="84578" y="5586"/>
                  </a:moveTo>
                  <a:lnTo>
                    <a:pt x="76391" y="5586"/>
                  </a:lnTo>
                  <a:lnTo>
                    <a:pt x="76298" y="5206"/>
                  </a:lnTo>
                  <a:lnTo>
                    <a:pt x="76205" y="4825"/>
                  </a:lnTo>
                  <a:lnTo>
                    <a:pt x="76138" y="4571"/>
                  </a:lnTo>
                  <a:lnTo>
                    <a:pt x="76062" y="4190"/>
                  </a:lnTo>
                  <a:lnTo>
                    <a:pt x="77765" y="4190"/>
                  </a:lnTo>
                  <a:lnTo>
                    <a:pt x="78930" y="2920"/>
                  </a:lnTo>
                  <a:lnTo>
                    <a:pt x="75107" y="2920"/>
                  </a:lnTo>
                  <a:lnTo>
                    <a:pt x="76914" y="1523"/>
                  </a:lnTo>
                  <a:lnTo>
                    <a:pt x="76033" y="1523"/>
                  </a:lnTo>
                  <a:lnTo>
                    <a:pt x="78183" y="1904"/>
                  </a:lnTo>
                  <a:lnTo>
                    <a:pt x="80154" y="1904"/>
                  </a:lnTo>
                  <a:lnTo>
                    <a:pt x="80030" y="2920"/>
                  </a:lnTo>
                  <a:lnTo>
                    <a:pt x="79911" y="3936"/>
                  </a:lnTo>
                  <a:lnTo>
                    <a:pt x="79796" y="4825"/>
                  </a:lnTo>
                  <a:lnTo>
                    <a:pt x="83966" y="4825"/>
                  </a:lnTo>
                  <a:lnTo>
                    <a:pt x="84578" y="5586"/>
                  </a:lnTo>
                  <a:close/>
                </a:path>
                <a:path w="110490" h="45719">
                  <a:moveTo>
                    <a:pt x="68985" y="5586"/>
                  </a:moveTo>
                  <a:lnTo>
                    <a:pt x="66912" y="5586"/>
                  </a:lnTo>
                  <a:lnTo>
                    <a:pt x="68391" y="2920"/>
                  </a:lnTo>
                  <a:lnTo>
                    <a:pt x="67853" y="2920"/>
                  </a:lnTo>
                  <a:lnTo>
                    <a:pt x="65886" y="1904"/>
                  </a:lnTo>
                  <a:lnTo>
                    <a:pt x="67892" y="1904"/>
                  </a:lnTo>
                  <a:lnTo>
                    <a:pt x="68420" y="3682"/>
                  </a:lnTo>
                  <a:lnTo>
                    <a:pt x="68495" y="3936"/>
                  </a:lnTo>
                  <a:lnTo>
                    <a:pt x="68571" y="4190"/>
                  </a:lnTo>
                  <a:lnTo>
                    <a:pt x="68684" y="4571"/>
                  </a:lnTo>
                  <a:lnTo>
                    <a:pt x="68759" y="4825"/>
                  </a:lnTo>
                  <a:lnTo>
                    <a:pt x="68873" y="5206"/>
                  </a:lnTo>
                  <a:lnTo>
                    <a:pt x="68985" y="5586"/>
                  </a:lnTo>
                  <a:close/>
                </a:path>
                <a:path w="110490" h="45719">
                  <a:moveTo>
                    <a:pt x="89671" y="2920"/>
                  </a:moveTo>
                  <a:lnTo>
                    <a:pt x="89304" y="2920"/>
                  </a:lnTo>
                  <a:lnTo>
                    <a:pt x="89591" y="2793"/>
                  </a:lnTo>
                  <a:close/>
                </a:path>
                <a:path w="110490" h="45719">
                  <a:moveTo>
                    <a:pt x="63132" y="7111"/>
                  </a:moveTo>
                  <a:lnTo>
                    <a:pt x="63222" y="2920"/>
                  </a:lnTo>
                  <a:lnTo>
                    <a:pt x="63374" y="3682"/>
                  </a:lnTo>
                  <a:lnTo>
                    <a:pt x="63498" y="4190"/>
                  </a:lnTo>
                  <a:lnTo>
                    <a:pt x="63591" y="4571"/>
                  </a:lnTo>
                  <a:lnTo>
                    <a:pt x="63653" y="4825"/>
                  </a:lnTo>
                  <a:lnTo>
                    <a:pt x="63746" y="5206"/>
                  </a:lnTo>
                  <a:lnTo>
                    <a:pt x="63833" y="5586"/>
                  </a:lnTo>
                  <a:lnTo>
                    <a:pt x="69057" y="5586"/>
                  </a:lnTo>
                  <a:lnTo>
                    <a:pt x="70896" y="6603"/>
                  </a:lnTo>
                  <a:lnTo>
                    <a:pt x="68696" y="6603"/>
                  </a:lnTo>
                  <a:lnTo>
                    <a:pt x="63132" y="7111"/>
                  </a:lnTo>
                  <a:close/>
                </a:path>
                <a:path w="110490" h="45719">
                  <a:moveTo>
                    <a:pt x="85052" y="6222"/>
                  </a:moveTo>
                  <a:lnTo>
                    <a:pt x="74201" y="6222"/>
                  </a:lnTo>
                  <a:lnTo>
                    <a:pt x="72927" y="5206"/>
                  </a:lnTo>
                  <a:lnTo>
                    <a:pt x="73404" y="5206"/>
                  </a:lnTo>
                  <a:lnTo>
                    <a:pt x="76377" y="2920"/>
                  </a:lnTo>
                  <a:lnTo>
                    <a:pt x="75861" y="3682"/>
                  </a:lnTo>
                  <a:lnTo>
                    <a:pt x="75018" y="5206"/>
                  </a:lnTo>
                  <a:lnTo>
                    <a:pt x="76385" y="5586"/>
                  </a:lnTo>
                  <a:lnTo>
                    <a:pt x="84578" y="5586"/>
                  </a:lnTo>
                  <a:lnTo>
                    <a:pt x="85052" y="6222"/>
                  </a:lnTo>
                  <a:close/>
                </a:path>
                <a:path w="110490" h="45719">
                  <a:moveTo>
                    <a:pt x="95803" y="4571"/>
                  </a:moveTo>
                  <a:lnTo>
                    <a:pt x="90547" y="4571"/>
                  </a:lnTo>
                  <a:lnTo>
                    <a:pt x="92637" y="3936"/>
                  </a:lnTo>
                  <a:lnTo>
                    <a:pt x="93892" y="2920"/>
                  </a:lnTo>
                  <a:lnTo>
                    <a:pt x="93761" y="3682"/>
                  </a:lnTo>
                  <a:lnTo>
                    <a:pt x="93653" y="4190"/>
                  </a:lnTo>
                  <a:lnTo>
                    <a:pt x="95803" y="4571"/>
                  </a:lnTo>
                  <a:close/>
                </a:path>
                <a:path w="110490" h="45719">
                  <a:moveTo>
                    <a:pt x="110257" y="9524"/>
                  </a:moveTo>
                  <a:lnTo>
                    <a:pt x="107987" y="9270"/>
                  </a:lnTo>
                  <a:lnTo>
                    <a:pt x="67221" y="9270"/>
                  </a:lnTo>
                  <a:lnTo>
                    <a:pt x="71464" y="8635"/>
                  </a:lnTo>
                  <a:lnTo>
                    <a:pt x="70852" y="7492"/>
                  </a:lnTo>
                  <a:lnTo>
                    <a:pt x="66714" y="6603"/>
                  </a:lnTo>
                  <a:lnTo>
                    <a:pt x="70896" y="6603"/>
                  </a:lnTo>
                  <a:lnTo>
                    <a:pt x="70782" y="3682"/>
                  </a:lnTo>
                  <a:lnTo>
                    <a:pt x="73106" y="3682"/>
                  </a:lnTo>
                  <a:lnTo>
                    <a:pt x="72131" y="6603"/>
                  </a:lnTo>
                  <a:lnTo>
                    <a:pt x="71937" y="7111"/>
                  </a:lnTo>
                  <a:lnTo>
                    <a:pt x="71673" y="8000"/>
                  </a:lnTo>
                  <a:lnTo>
                    <a:pt x="110129" y="8000"/>
                  </a:lnTo>
                  <a:lnTo>
                    <a:pt x="110238" y="9270"/>
                  </a:lnTo>
                  <a:lnTo>
                    <a:pt x="110257" y="9524"/>
                  </a:lnTo>
                  <a:close/>
                </a:path>
                <a:path w="110490" h="45719">
                  <a:moveTo>
                    <a:pt x="83966" y="4825"/>
                  </a:moveTo>
                  <a:lnTo>
                    <a:pt x="79796" y="4825"/>
                  </a:lnTo>
                  <a:lnTo>
                    <a:pt x="83021" y="3682"/>
                  </a:lnTo>
                  <a:lnTo>
                    <a:pt x="83966" y="4825"/>
                  </a:lnTo>
                  <a:close/>
                </a:path>
                <a:path w="110490" h="45719">
                  <a:moveTo>
                    <a:pt x="66820" y="5586"/>
                  </a:moveTo>
                  <a:lnTo>
                    <a:pt x="64116" y="5586"/>
                  </a:lnTo>
                  <a:lnTo>
                    <a:pt x="64881" y="5206"/>
                  </a:lnTo>
                  <a:lnTo>
                    <a:pt x="63520" y="5206"/>
                  </a:lnTo>
                  <a:lnTo>
                    <a:pt x="66820" y="5586"/>
                  </a:lnTo>
                  <a:close/>
                </a:path>
                <a:path w="110490" h="45719">
                  <a:moveTo>
                    <a:pt x="71792" y="16636"/>
                  </a:moveTo>
                  <a:lnTo>
                    <a:pt x="66102" y="16636"/>
                  </a:lnTo>
                  <a:lnTo>
                    <a:pt x="65252" y="14223"/>
                  </a:lnTo>
                  <a:lnTo>
                    <a:pt x="65739" y="14223"/>
                  </a:lnTo>
                  <a:lnTo>
                    <a:pt x="69881" y="11810"/>
                  </a:lnTo>
                  <a:lnTo>
                    <a:pt x="66759" y="9270"/>
                  </a:lnTo>
                  <a:lnTo>
                    <a:pt x="107987" y="9270"/>
                  </a:lnTo>
                  <a:lnTo>
                    <a:pt x="108080" y="10032"/>
                  </a:lnTo>
                  <a:lnTo>
                    <a:pt x="108189" y="10921"/>
                  </a:lnTo>
                  <a:lnTo>
                    <a:pt x="108297" y="11810"/>
                  </a:lnTo>
                  <a:lnTo>
                    <a:pt x="108359" y="12318"/>
                  </a:lnTo>
                  <a:lnTo>
                    <a:pt x="108436" y="12953"/>
                  </a:lnTo>
                  <a:lnTo>
                    <a:pt x="108495" y="13461"/>
                  </a:lnTo>
                  <a:lnTo>
                    <a:pt x="73895" y="13461"/>
                  </a:lnTo>
                  <a:lnTo>
                    <a:pt x="73451" y="14223"/>
                  </a:lnTo>
                  <a:lnTo>
                    <a:pt x="71792" y="16636"/>
                  </a:lnTo>
                  <a:close/>
                </a:path>
                <a:path w="110490" h="45719">
                  <a:moveTo>
                    <a:pt x="65512" y="10921"/>
                  </a:moveTo>
                  <a:lnTo>
                    <a:pt x="64685" y="10921"/>
                  </a:lnTo>
                  <a:lnTo>
                    <a:pt x="66118" y="10032"/>
                  </a:lnTo>
                  <a:lnTo>
                    <a:pt x="66068" y="10413"/>
                  </a:lnTo>
                  <a:lnTo>
                    <a:pt x="65512" y="10921"/>
                  </a:lnTo>
                  <a:close/>
                </a:path>
                <a:path w="110490" h="45719">
                  <a:moveTo>
                    <a:pt x="65938" y="12318"/>
                  </a:moveTo>
                  <a:lnTo>
                    <a:pt x="65967" y="11175"/>
                  </a:lnTo>
                  <a:lnTo>
                    <a:pt x="66072" y="10413"/>
                  </a:lnTo>
                  <a:lnTo>
                    <a:pt x="66215" y="10413"/>
                  </a:lnTo>
                  <a:lnTo>
                    <a:pt x="66697" y="10032"/>
                  </a:lnTo>
                  <a:lnTo>
                    <a:pt x="66466" y="10413"/>
                  </a:lnTo>
                  <a:lnTo>
                    <a:pt x="65938" y="12318"/>
                  </a:lnTo>
                  <a:close/>
                </a:path>
                <a:path w="110490" h="45719">
                  <a:moveTo>
                    <a:pt x="63550" y="12318"/>
                  </a:moveTo>
                  <a:lnTo>
                    <a:pt x="61997" y="10413"/>
                  </a:lnTo>
                  <a:lnTo>
                    <a:pt x="64685" y="10921"/>
                  </a:lnTo>
                  <a:lnTo>
                    <a:pt x="65512" y="10921"/>
                  </a:lnTo>
                  <a:lnTo>
                    <a:pt x="63550" y="12318"/>
                  </a:lnTo>
                  <a:close/>
                </a:path>
                <a:path w="110490" h="45719">
                  <a:moveTo>
                    <a:pt x="54703" y="15239"/>
                  </a:moveTo>
                  <a:lnTo>
                    <a:pt x="48498" y="15239"/>
                  </a:lnTo>
                  <a:lnTo>
                    <a:pt x="53456" y="13969"/>
                  </a:lnTo>
                  <a:lnTo>
                    <a:pt x="54730" y="13461"/>
                  </a:lnTo>
                  <a:lnTo>
                    <a:pt x="54383" y="13461"/>
                  </a:lnTo>
                  <a:lnTo>
                    <a:pt x="54127" y="12318"/>
                  </a:lnTo>
                  <a:lnTo>
                    <a:pt x="54013" y="11810"/>
                  </a:lnTo>
                  <a:lnTo>
                    <a:pt x="53934" y="11429"/>
                  </a:lnTo>
                  <a:lnTo>
                    <a:pt x="54268" y="10921"/>
                  </a:lnTo>
                  <a:lnTo>
                    <a:pt x="56621" y="11175"/>
                  </a:lnTo>
                  <a:lnTo>
                    <a:pt x="54703" y="15239"/>
                  </a:lnTo>
                  <a:close/>
                </a:path>
                <a:path w="110490" h="45719">
                  <a:moveTo>
                    <a:pt x="62475" y="14223"/>
                  </a:moveTo>
                  <a:lnTo>
                    <a:pt x="58533" y="14223"/>
                  </a:lnTo>
                  <a:lnTo>
                    <a:pt x="61830" y="13461"/>
                  </a:lnTo>
                  <a:lnTo>
                    <a:pt x="61236" y="13461"/>
                  </a:lnTo>
                  <a:lnTo>
                    <a:pt x="60664" y="11810"/>
                  </a:lnTo>
                  <a:lnTo>
                    <a:pt x="62475" y="12318"/>
                  </a:lnTo>
                  <a:lnTo>
                    <a:pt x="62475" y="14223"/>
                  </a:lnTo>
                  <a:close/>
                </a:path>
                <a:path w="110490" h="45719">
                  <a:moveTo>
                    <a:pt x="46288" y="13969"/>
                  </a:moveTo>
                  <a:lnTo>
                    <a:pt x="45728" y="13969"/>
                  </a:lnTo>
                  <a:lnTo>
                    <a:pt x="48080" y="12953"/>
                  </a:lnTo>
                  <a:lnTo>
                    <a:pt x="47934" y="13461"/>
                  </a:lnTo>
                  <a:lnTo>
                    <a:pt x="45977" y="13461"/>
                  </a:lnTo>
                  <a:lnTo>
                    <a:pt x="46288" y="13969"/>
                  </a:lnTo>
                  <a:close/>
                </a:path>
                <a:path w="110490" h="45719">
                  <a:moveTo>
                    <a:pt x="62475" y="16001"/>
                  </a:moveTo>
                  <a:lnTo>
                    <a:pt x="56203" y="16001"/>
                  </a:lnTo>
                  <a:lnTo>
                    <a:pt x="57219" y="12953"/>
                  </a:lnTo>
                  <a:lnTo>
                    <a:pt x="58533" y="14223"/>
                  </a:lnTo>
                  <a:lnTo>
                    <a:pt x="62475" y="14223"/>
                  </a:lnTo>
                  <a:lnTo>
                    <a:pt x="62475" y="16001"/>
                  </a:lnTo>
                  <a:close/>
                </a:path>
                <a:path w="110490" h="45719">
                  <a:moveTo>
                    <a:pt x="70998" y="17779"/>
                  </a:moveTo>
                  <a:lnTo>
                    <a:pt x="48618" y="17779"/>
                  </a:lnTo>
                  <a:lnTo>
                    <a:pt x="45977" y="13461"/>
                  </a:lnTo>
                  <a:lnTo>
                    <a:pt x="47934" y="13461"/>
                  </a:lnTo>
                  <a:lnTo>
                    <a:pt x="47423" y="15239"/>
                  </a:lnTo>
                  <a:lnTo>
                    <a:pt x="54703" y="15239"/>
                  </a:lnTo>
                  <a:lnTo>
                    <a:pt x="54591" y="15493"/>
                  </a:lnTo>
                  <a:lnTo>
                    <a:pt x="56203" y="16001"/>
                  </a:lnTo>
                  <a:lnTo>
                    <a:pt x="62218" y="16001"/>
                  </a:lnTo>
                  <a:lnTo>
                    <a:pt x="65043" y="16636"/>
                  </a:lnTo>
                  <a:lnTo>
                    <a:pt x="71741" y="16636"/>
                  </a:lnTo>
                  <a:lnTo>
                    <a:pt x="70998" y="17779"/>
                  </a:lnTo>
                  <a:close/>
                </a:path>
                <a:path w="110490" h="45719">
                  <a:moveTo>
                    <a:pt x="53456" y="13969"/>
                  </a:moveTo>
                  <a:lnTo>
                    <a:pt x="47788" y="13969"/>
                  </a:lnTo>
                  <a:lnTo>
                    <a:pt x="47934" y="13461"/>
                  </a:lnTo>
                  <a:lnTo>
                    <a:pt x="54730" y="13461"/>
                  </a:lnTo>
                  <a:lnTo>
                    <a:pt x="53456" y="13969"/>
                  </a:lnTo>
                  <a:close/>
                </a:path>
                <a:path w="110490" h="45719">
                  <a:moveTo>
                    <a:pt x="56880" y="13969"/>
                  </a:moveTo>
                  <a:lnTo>
                    <a:pt x="55303" y="13969"/>
                  </a:lnTo>
                  <a:lnTo>
                    <a:pt x="55543" y="13461"/>
                  </a:lnTo>
                  <a:lnTo>
                    <a:pt x="57049" y="13461"/>
                  </a:lnTo>
                  <a:lnTo>
                    <a:pt x="56880" y="13969"/>
                  </a:lnTo>
                  <a:close/>
                </a:path>
                <a:path w="110490" h="45719">
                  <a:moveTo>
                    <a:pt x="59632" y="13969"/>
                  </a:moveTo>
                  <a:lnTo>
                    <a:pt x="58270" y="13969"/>
                  </a:lnTo>
                  <a:lnTo>
                    <a:pt x="57744" y="13461"/>
                  </a:lnTo>
                  <a:lnTo>
                    <a:pt x="61830" y="13461"/>
                  </a:lnTo>
                  <a:lnTo>
                    <a:pt x="59632" y="13969"/>
                  </a:lnTo>
                  <a:close/>
                </a:path>
                <a:path w="110490" h="45719">
                  <a:moveTo>
                    <a:pt x="64453" y="13969"/>
                  </a:moveTo>
                  <a:lnTo>
                    <a:pt x="62475" y="13969"/>
                  </a:lnTo>
                  <a:lnTo>
                    <a:pt x="62475" y="13461"/>
                  </a:lnTo>
                  <a:lnTo>
                    <a:pt x="65573" y="13461"/>
                  </a:lnTo>
                  <a:lnTo>
                    <a:pt x="64453" y="13969"/>
                  </a:lnTo>
                  <a:close/>
                </a:path>
                <a:path w="110490" h="45719">
                  <a:moveTo>
                    <a:pt x="64572" y="16001"/>
                  </a:moveTo>
                  <a:lnTo>
                    <a:pt x="64422" y="16001"/>
                  </a:lnTo>
                  <a:lnTo>
                    <a:pt x="62712" y="14223"/>
                  </a:lnTo>
                  <a:lnTo>
                    <a:pt x="63893" y="14223"/>
                  </a:lnTo>
                  <a:lnTo>
                    <a:pt x="65573" y="13461"/>
                  </a:lnTo>
                  <a:lnTo>
                    <a:pt x="65334" y="13461"/>
                  </a:lnTo>
                  <a:lnTo>
                    <a:pt x="64759" y="15239"/>
                  </a:lnTo>
                  <a:lnTo>
                    <a:pt x="64655" y="15620"/>
                  </a:lnTo>
                  <a:lnTo>
                    <a:pt x="64572" y="16001"/>
                  </a:lnTo>
                  <a:close/>
                </a:path>
                <a:path w="110490" h="45719">
                  <a:moveTo>
                    <a:pt x="65545" y="13969"/>
                  </a:moveTo>
                  <a:lnTo>
                    <a:pt x="65170" y="13969"/>
                  </a:lnTo>
                  <a:lnTo>
                    <a:pt x="65334" y="13461"/>
                  </a:lnTo>
                  <a:lnTo>
                    <a:pt x="65576" y="13461"/>
                  </a:lnTo>
                  <a:lnTo>
                    <a:pt x="65545" y="13969"/>
                  </a:lnTo>
                  <a:close/>
                </a:path>
                <a:path w="110490" h="45719">
                  <a:moveTo>
                    <a:pt x="66175" y="13969"/>
                  </a:moveTo>
                  <a:lnTo>
                    <a:pt x="65487" y="13969"/>
                  </a:lnTo>
                  <a:lnTo>
                    <a:pt x="65633" y="13461"/>
                  </a:lnTo>
                  <a:lnTo>
                    <a:pt x="67047" y="13461"/>
                  </a:lnTo>
                  <a:lnTo>
                    <a:pt x="66175" y="13969"/>
                  </a:lnTo>
                  <a:close/>
                </a:path>
                <a:path w="110490" h="45719">
                  <a:moveTo>
                    <a:pt x="73978" y="13969"/>
                  </a:moveTo>
                  <a:lnTo>
                    <a:pt x="73590" y="13969"/>
                  </a:lnTo>
                  <a:lnTo>
                    <a:pt x="73895" y="13461"/>
                  </a:lnTo>
                  <a:lnTo>
                    <a:pt x="73704" y="13461"/>
                  </a:lnTo>
                  <a:lnTo>
                    <a:pt x="73978" y="13969"/>
                  </a:lnTo>
                  <a:close/>
                </a:path>
                <a:path w="110490" h="45719">
                  <a:moveTo>
                    <a:pt x="74122" y="22605"/>
                  </a:moveTo>
                  <a:lnTo>
                    <a:pt x="74039" y="22097"/>
                  </a:lnTo>
                  <a:lnTo>
                    <a:pt x="73977" y="21716"/>
                  </a:lnTo>
                  <a:lnTo>
                    <a:pt x="73894" y="21208"/>
                  </a:lnTo>
                  <a:lnTo>
                    <a:pt x="73811" y="20700"/>
                  </a:lnTo>
                  <a:lnTo>
                    <a:pt x="73687" y="19938"/>
                  </a:lnTo>
                  <a:lnTo>
                    <a:pt x="73563" y="19176"/>
                  </a:lnTo>
                  <a:lnTo>
                    <a:pt x="73460" y="18541"/>
                  </a:lnTo>
                  <a:lnTo>
                    <a:pt x="73335" y="17779"/>
                  </a:lnTo>
                  <a:lnTo>
                    <a:pt x="74825" y="17779"/>
                  </a:lnTo>
                  <a:lnTo>
                    <a:pt x="74026" y="14223"/>
                  </a:lnTo>
                  <a:lnTo>
                    <a:pt x="73978" y="13969"/>
                  </a:lnTo>
                  <a:lnTo>
                    <a:pt x="73704" y="13461"/>
                  </a:lnTo>
                  <a:lnTo>
                    <a:pt x="100494" y="13461"/>
                  </a:lnTo>
                  <a:lnTo>
                    <a:pt x="100598" y="14223"/>
                  </a:lnTo>
                  <a:lnTo>
                    <a:pt x="99021" y="14223"/>
                  </a:lnTo>
                  <a:lnTo>
                    <a:pt x="97444" y="15620"/>
                  </a:lnTo>
                  <a:lnTo>
                    <a:pt x="97177" y="15620"/>
                  </a:lnTo>
                  <a:lnTo>
                    <a:pt x="95724" y="17144"/>
                  </a:lnTo>
                  <a:lnTo>
                    <a:pt x="88815" y="17144"/>
                  </a:lnTo>
                  <a:lnTo>
                    <a:pt x="88760" y="17398"/>
                  </a:lnTo>
                  <a:lnTo>
                    <a:pt x="88679" y="17779"/>
                  </a:lnTo>
                  <a:lnTo>
                    <a:pt x="88598" y="18160"/>
                  </a:lnTo>
                  <a:lnTo>
                    <a:pt x="88517" y="18541"/>
                  </a:lnTo>
                  <a:lnTo>
                    <a:pt x="88435" y="18922"/>
                  </a:lnTo>
                  <a:lnTo>
                    <a:pt x="77048" y="18922"/>
                  </a:lnTo>
                  <a:lnTo>
                    <a:pt x="74122" y="22605"/>
                  </a:lnTo>
                  <a:close/>
                </a:path>
                <a:path w="110490" h="45719">
                  <a:moveTo>
                    <a:pt x="105718" y="13969"/>
                  </a:moveTo>
                  <a:lnTo>
                    <a:pt x="100564" y="13969"/>
                  </a:lnTo>
                  <a:lnTo>
                    <a:pt x="100494" y="13461"/>
                  </a:lnTo>
                  <a:lnTo>
                    <a:pt x="105718" y="13969"/>
                  </a:lnTo>
                  <a:close/>
                </a:path>
                <a:path w="110490" h="45719">
                  <a:moveTo>
                    <a:pt x="108554" y="13969"/>
                  </a:moveTo>
                  <a:lnTo>
                    <a:pt x="105718" y="13969"/>
                  </a:lnTo>
                  <a:lnTo>
                    <a:pt x="100462" y="13461"/>
                  </a:lnTo>
                  <a:lnTo>
                    <a:pt x="108495" y="13461"/>
                  </a:lnTo>
                  <a:lnTo>
                    <a:pt x="108554" y="13969"/>
                  </a:lnTo>
                  <a:close/>
                </a:path>
                <a:path w="110490" h="45719">
                  <a:moveTo>
                    <a:pt x="99783" y="19176"/>
                  </a:moveTo>
                  <a:lnTo>
                    <a:pt x="94190" y="19176"/>
                  </a:lnTo>
                  <a:lnTo>
                    <a:pt x="95251" y="17779"/>
                  </a:lnTo>
                  <a:lnTo>
                    <a:pt x="95580" y="17398"/>
                  </a:lnTo>
                  <a:lnTo>
                    <a:pt x="97444" y="15620"/>
                  </a:lnTo>
                  <a:lnTo>
                    <a:pt x="99021" y="14223"/>
                  </a:lnTo>
                  <a:lnTo>
                    <a:pt x="98594" y="14223"/>
                  </a:lnTo>
                  <a:lnTo>
                    <a:pt x="98841" y="15239"/>
                  </a:lnTo>
                  <a:lnTo>
                    <a:pt x="98933" y="15620"/>
                  </a:lnTo>
                  <a:lnTo>
                    <a:pt x="97138" y="15620"/>
                  </a:lnTo>
                  <a:lnTo>
                    <a:pt x="98855" y="16636"/>
                  </a:lnTo>
                  <a:lnTo>
                    <a:pt x="99180" y="16636"/>
                  </a:lnTo>
                  <a:lnTo>
                    <a:pt x="99301" y="17144"/>
                  </a:lnTo>
                  <a:lnTo>
                    <a:pt x="99361" y="17398"/>
                  </a:lnTo>
                  <a:lnTo>
                    <a:pt x="99451" y="17779"/>
                  </a:lnTo>
                  <a:lnTo>
                    <a:pt x="99542" y="18160"/>
                  </a:lnTo>
                  <a:lnTo>
                    <a:pt x="99632" y="18541"/>
                  </a:lnTo>
                  <a:lnTo>
                    <a:pt x="99722" y="18922"/>
                  </a:lnTo>
                  <a:lnTo>
                    <a:pt x="99783" y="19176"/>
                  </a:lnTo>
                  <a:close/>
                </a:path>
                <a:path w="110490" h="45719">
                  <a:moveTo>
                    <a:pt x="99180" y="16636"/>
                  </a:moveTo>
                  <a:lnTo>
                    <a:pt x="99087" y="16255"/>
                  </a:lnTo>
                  <a:lnTo>
                    <a:pt x="98684" y="14223"/>
                  </a:lnTo>
                  <a:lnTo>
                    <a:pt x="100591" y="14223"/>
                  </a:lnTo>
                  <a:lnTo>
                    <a:pt x="100769" y="15239"/>
                  </a:lnTo>
                  <a:lnTo>
                    <a:pt x="100810" y="15493"/>
                  </a:lnTo>
                  <a:lnTo>
                    <a:pt x="99180" y="16636"/>
                  </a:lnTo>
                  <a:close/>
                </a:path>
                <a:path w="110490" h="45719">
                  <a:moveTo>
                    <a:pt x="69918" y="24510"/>
                  </a:moveTo>
                  <a:lnTo>
                    <a:pt x="33533" y="24510"/>
                  </a:lnTo>
                  <a:lnTo>
                    <a:pt x="31078" y="23875"/>
                  </a:lnTo>
                  <a:lnTo>
                    <a:pt x="31528" y="23875"/>
                  </a:lnTo>
                  <a:lnTo>
                    <a:pt x="29822" y="23240"/>
                  </a:lnTo>
                  <a:lnTo>
                    <a:pt x="41649" y="23240"/>
                  </a:lnTo>
                  <a:lnTo>
                    <a:pt x="42007" y="22097"/>
                  </a:lnTo>
                  <a:lnTo>
                    <a:pt x="42063" y="21716"/>
                  </a:lnTo>
                  <a:lnTo>
                    <a:pt x="41032" y="20319"/>
                  </a:lnTo>
                  <a:lnTo>
                    <a:pt x="43959" y="20319"/>
                  </a:lnTo>
                  <a:lnTo>
                    <a:pt x="41284" y="15620"/>
                  </a:lnTo>
                  <a:lnTo>
                    <a:pt x="48618" y="17779"/>
                  </a:lnTo>
                  <a:lnTo>
                    <a:pt x="70951" y="17779"/>
                  </a:lnTo>
                  <a:lnTo>
                    <a:pt x="71070" y="19176"/>
                  </a:lnTo>
                  <a:lnTo>
                    <a:pt x="71195" y="20700"/>
                  </a:lnTo>
                  <a:lnTo>
                    <a:pt x="73405" y="20700"/>
                  </a:lnTo>
                  <a:lnTo>
                    <a:pt x="73405" y="21716"/>
                  </a:lnTo>
                  <a:lnTo>
                    <a:pt x="68806" y="21716"/>
                  </a:lnTo>
                  <a:lnTo>
                    <a:pt x="69918" y="24510"/>
                  </a:lnTo>
                  <a:close/>
                </a:path>
                <a:path w="110490" h="45719">
                  <a:moveTo>
                    <a:pt x="99163" y="16636"/>
                  </a:moveTo>
                  <a:lnTo>
                    <a:pt x="98855" y="16636"/>
                  </a:lnTo>
                  <a:lnTo>
                    <a:pt x="97138" y="15620"/>
                  </a:lnTo>
                  <a:lnTo>
                    <a:pt x="98933" y="15620"/>
                  </a:lnTo>
                  <a:lnTo>
                    <a:pt x="99026" y="16001"/>
                  </a:lnTo>
                  <a:lnTo>
                    <a:pt x="99087" y="16255"/>
                  </a:lnTo>
                  <a:lnTo>
                    <a:pt x="99163" y="16636"/>
                  </a:lnTo>
                  <a:close/>
                </a:path>
                <a:path w="110490" h="45719">
                  <a:moveTo>
                    <a:pt x="65715" y="16636"/>
                  </a:moveTo>
                  <a:lnTo>
                    <a:pt x="65043" y="16636"/>
                  </a:lnTo>
                  <a:lnTo>
                    <a:pt x="64636" y="16255"/>
                  </a:lnTo>
                  <a:lnTo>
                    <a:pt x="64300" y="16255"/>
                  </a:lnTo>
                  <a:lnTo>
                    <a:pt x="65715" y="16636"/>
                  </a:lnTo>
                  <a:close/>
                </a:path>
                <a:path w="110490" h="45719">
                  <a:moveTo>
                    <a:pt x="38997" y="23240"/>
                  </a:moveTo>
                  <a:lnTo>
                    <a:pt x="35178" y="23240"/>
                  </a:lnTo>
                  <a:lnTo>
                    <a:pt x="35119" y="18160"/>
                  </a:lnTo>
                  <a:lnTo>
                    <a:pt x="38524" y="17144"/>
                  </a:lnTo>
                  <a:lnTo>
                    <a:pt x="38629" y="18541"/>
                  </a:lnTo>
                  <a:lnTo>
                    <a:pt x="38739" y="19938"/>
                  </a:lnTo>
                  <a:lnTo>
                    <a:pt x="38838" y="21208"/>
                  </a:lnTo>
                  <a:lnTo>
                    <a:pt x="38950" y="22605"/>
                  </a:lnTo>
                  <a:lnTo>
                    <a:pt x="38997" y="23240"/>
                  </a:lnTo>
                  <a:close/>
                </a:path>
                <a:path w="110490" h="45719">
                  <a:moveTo>
                    <a:pt x="94190" y="19176"/>
                  </a:moveTo>
                  <a:lnTo>
                    <a:pt x="92518" y="18541"/>
                  </a:lnTo>
                  <a:lnTo>
                    <a:pt x="90965" y="17398"/>
                  </a:lnTo>
                  <a:lnTo>
                    <a:pt x="88815" y="17144"/>
                  </a:lnTo>
                  <a:lnTo>
                    <a:pt x="95724" y="17144"/>
                  </a:lnTo>
                  <a:lnTo>
                    <a:pt x="95538" y="17398"/>
                  </a:lnTo>
                  <a:lnTo>
                    <a:pt x="95991" y="17398"/>
                  </a:lnTo>
                  <a:lnTo>
                    <a:pt x="92714" y="18160"/>
                  </a:lnTo>
                  <a:lnTo>
                    <a:pt x="94962" y="18160"/>
                  </a:lnTo>
                  <a:lnTo>
                    <a:pt x="94190" y="19176"/>
                  </a:lnTo>
                  <a:close/>
                </a:path>
                <a:path w="110490" h="45719">
                  <a:moveTo>
                    <a:pt x="92796" y="23621"/>
                  </a:moveTo>
                  <a:lnTo>
                    <a:pt x="92613" y="23621"/>
                  </a:lnTo>
                  <a:lnTo>
                    <a:pt x="90494" y="18541"/>
                  </a:lnTo>
                  <a:lnTo>
                    <a:pt x="91087" y="18541"/>
                  </a:lnTo>
                  <a:lnTo>
                    <a:pt x="95991" y="17398"/>
                  </a:lnTo>
                  <a:lnTo>
                    <a:pt x="95541" y="17398"/>
                  </a:lnTo>
                  <a:lnTo>
                    <a:pt x="94962" y="18160"/>
                  </a:lnTo>
                  <a:lnTo>
                    <a:pt x="91992" y="18160"/>
                  </a:lnTo>
                  <a:lnTo>
                    <a:pt x="92518" y="18541"/>
                  </a:lnTo>
                  <a:lnTo>
                    <a:pt x="94190" y="19176"/>
                  </a:lnTo>
                  <a:lnTo>
                    <a:pt x="99783" y="19176"/>
                  </a:lnTo>
                  <a:lnTo>
                    <a:pt x="99958" y="19938"/>
                  </a:lnTo>
                  <a:lnTo>
                    <a:pt x="100046" y="20319"/>
                  </a:lnTo>
                  <a:lnTo>
                    <a:pt x="100134" y="20700"/>
                  </a:lnTo>
                  <a:lnTo>
                    <a:pt x="100498" y="20700"/>
                  </a:lnTo>
                  <a:lnTo>
                    <a:pt x="92796" y="23621"/>
                  </a:lnTo>
                  <a:close/>
                </a:path>
                <a:path w="110490" h="45719">
                  <a:moveTo>
                    <a:pt x="76332" y="22605"/>
                  </a:moveTo>
                  <a:lnTo>
                    <a:pt x="76999" y="19176"/>
                  </a:lnTo>
                  <a:lnTo>
                    <a:pt x="77048" y="18922"/>
                  </a:lnTo>
                  <a:lnTo>
                    <a:pt x="88435" y="18922"/>
                  </a:lnTo>
                  <a:lnTo>
                    <a:pt x="88189" y="19938"/>
                  </a:lnTo>
                  <a:lnTo>
                    <a:pt x="88097" y="20319"/>
                  </a:lnTo>
                  <a:lnTo>
                    <a:pt x="77825" y="20319"/>
                  </a:lnTo>
                  <a:lnTo>
                    <a:pt x="76332" y="22605"/>
                  </a:lnTo>
                  <a:close/>
                </a:path>
                <a:path w="110490" h="45719">
                  <a:moveTo>
                    <a:pt x="84372" y="23875"/>
                  </a:moveTo>
                  <a:lnTo>
                    <a:pt x="84036" y="23875"/>
                  </a:lnTo>
                  <a:lnTo>
                    <a:pt x="77825" y="20319"/>
                  </a:lnTo>
                  <a:lnTo>
                    <a:pt x="88097" y="20319"/>
                  </a:lnTo>
                  <a:lnTo>
                    <a:pt x="88012" y="20700"/>
                  </a:lnTo>
                  <a:lnTo>
                    <a:pt x="87898" y="21208"/>
                  </a:lnTo>
                  <a:lnTo>
                    <a:pt x="87784" y="21716"/>
                  </a:lnTo>
                  <a:lnTo>
                    <a:pt x="87699" y="22097"/>
                  </a:lnTo>
                  <a:lnTo>
                    <a:pt x="87586" y="22605"/>
                  </a:lnTo>
                  <a:lnTo>
                    <a:pt x="87501" y="22986"/>
                  </a:lnTo>
                  <a:lnTo>
                    <a:pt x="87926" y="23621"/>
                  </a:lnTo>
                  <a:lnTo>
                    <a:pt x="84455" y="23621"/>
                  </a:lnTo>
                  <a:lnTo>
                    <a:pt x="84372" y="23875"/>
                  </a:lnTo>
                  <a:close/>
                </a:path>
                <a:path w="110490" h="45719">
                  <a:moveTo>
                    <a:pt x="35102" y="23240"/>
                  </a:moveTo>
                  <a:lnTo>
                    <a:pt x="30122" y="23240"/>
                  </a:lnTo>
                  <a:lnTo>
                    <a:pt x="32551" y="21208"/>
                  </a:lnTo>
                  <a:lnTo>
                    <a:pt x="35102" y="23240"/>
                  </a:lnTo>
                  <a:close/>
                </a:path>
                <a:path w="110490" h="45719">
                  <a:moveTo>
                    <a:pt x="84036" y="23875"/>
                  </a:moveTo>
                  <a:lnTo>
                    <a:pt x="79894" y="23875"/>
                  </a:lnTo>
                  <a:lnTo>
                    <a:pt x="79975" y="23240"/>
                  </a:lnTo>
                  <a:lnTo>
                    <a:pt x="84036" y="23875"/>
                  </a:lnTo>
                  <a:close/>
                </a:path>
                <a:path w="110490" h="45719">
                  <a:moveTo>
                    <a:pt x="32423" y="28193"/>
                  </a:moveTo>
                  <a:lnTo>
                    <a:pt x="32785" y="27939"/>
                  </a:lnTo>
                  <a:lnTo>
                    <a:pt x="34075" y="27177"/>
                  </a:lnTo>
                  <a:lnTo>
                    <a:pt x="33796" y="27177"/>
                  </a:lnTo>
                  <a:lnTo>
                    <a:pt x="32756" y="25526"/>
                  </a:lnTo>
                  <a:lnTo>
                    <a:pt x="31595" y="25526"/>
                  </a:lnTo>
                  <a:lnTo>
                    <a:pt x="30298" y="23621"/>
                  </a:lnTo>
                  <a:lnTo>
                    <a:pt x="30096" y="23621"/>
                  </a:lnTo>
                  <a:lnTo>
                    <a:pt x="31078" y="23875"/>
                  </a:lnTo>
                  <a:lnTo>
                    <a:pt x="31528" y="23875"/>
                  </a:lnTo>
                  <a:lnTo>
                    <a:pt x="33233" y="24510"/>
                  </a:lnTo>
                  <a:lnTo>
                    <a:pt x="69978" y="24510"/>
                  </a:lnTo>
                  <a:lnTo>
                    <a:pt x="70016" y="24764"/>
                  </a:lnTo>
                  <a:lnTo>
                    <a:pt x="70125" y="25526"/>
                  </a:lnTo>
                  <a:lnTo>
                    <a:pt x="70233" y="26288"/>
                  </a:lnTo>
                  <a:lnTo>
                    <a:pt x="36553" y="26288"/>
                  </a:lnTo>
                  <a:lnTo>
                    <a:pt x="34605" y="27177"/>
                  </a:lnTo>
                  <a:lnTo>
                    <a:pt x="33549" y="27685"/>
                  </a:lnTo>
                  <a:lnTo>
                    <a:pt x="32423" y="28193"/>
                  </a:lnTo>
                  <a:close/>
                </a:path>
                <a:path w="110490" h="45719">
                  <a:moveTo>
                    <a:pt x="88080" y="23875"/>
                  </a:moveTo>
                  <a:lnTo>
                    <a:pt x="84762" y="23875"/>
                  </a:lnTo>
                  <a:lnTo>
                    <a:pt x="84455" y="23621"/>
                  </a:lnTo>
                  <a:lnTo>
                    <a:pt x="87926" y="23621"/>
                  </a:lnTo>
                  <a:lnTo>
                    <a:pt x="88080" y="23875"/>
                  </a:lnTo>
                  <a:close/>
                </a:path>
                <a:path w="110490" h="45719">
                  <a:moveTo>
                    <a:pt x="30786" y="29209"/>
                  </a:moveTo>
                  <a:lnTo>
                    <a:pt x="29863" y="29209"/>
                  </a:lnTo>
                  <a:lnTo>
                    <a:pt x="29738" y="23875"/>
                  </a:lnTo>
                  <a:lnTo>
                    <a:pt x="29417" y="23875"/>
                  </a:lnTo>
                  <a:lnTo>
                    <a:pt x="33672" y="27177"/>
                  </a:lnTo>
                  <a:lnTo>
                    <a:pt x="34049" y="27177"/>
                  </a:lnTo>
                  <a:lnTo>
                    <a:pt x="31919" y="28447"/>
                  </a:lnTo>
                  <a:lnTo>
                    <a:pt x="30822" y="28828"/>
                  </a:lnTo>
                  <a:lnTo>
                    <a:pt x="30615" y="28828"/>
                  </a:lnTo>
                  <a:lnTo>
                    <a:pt x="30786" y="29209"/>
                  </a:lnTo>
                  <a:close/>
                </a:path>
                <a:path w="110490" h="45719">
                  <a:moveTo>
                    <a:pt x="33533" y="24510"/>
                  </a:moveTo>
                  <a:lnTo>
                    <a:pt x="33233" y="24510"/>
                  </a:lnTo>
                  <a:lnTo>
                    <a:pt x="31528" y="23875"/>
                  </a:lnTo>
                  <a:lnTo>
                    <a:pt x="31078" y="23875"/>
                  </a:lnTo>
                  <a:lnTo>
                    <a:pt x="33533" y="24510"/>
                  </a:lnTo>
                  <a:close/>
                </a:path>
                <a:path w="110490" h="45719">
                  <a:moveTo>
                    <a:pt x="70581" y="24510"/>
                  </a:moveTo>
                  <a:lnTo>
                    <a:pt x="69988" y="24510"/>
                  </a:lnTo>
                  <a:lnTo>
                    <a:pt x="69903" y="23875"/>
                  </a:lnTo>
                  <a:lnTo>
                    <a:pt x="69514" y="23875"/>
                  </a:lnTo>
                  <a:lnTo>
                    <a:pt x="70581" y="24510"/>
                  </a:lnTo>
                  <a:close/>
                </a:path>
                <a:path w="110490" h="45719">
                  <a:moveTo>
                    <a:pt x="75036" y="24764"/>
                  </a:moveTo>
                  <a:lnTo>
                    <a:pt x="71007" y="24764"/>
                  </a:lnTo>
                  <a:lnTo>
                    <a:pt x="69514" y="23875"/>
                  </a:lnTo>
                  <a:lnTo>
                    <a:pt x="74599" y="23875"/>
                  </a:lnTo>
                  <a:lnTo>
                    <a:pt x="74912" y="24510"/>
                  </a:lnTo>
                  <a:lnTo>
                    <a:pt x="75036" y="24764"/>
                  </a:lnTo>
                  <a:close/>
                </a:path>
                <a:path w="110490" h="45719">
                  <a:moveTo>
                    <a:pt x="79783" y="24764"/>
                  </a:moveTo>
                  <a:lnTo>
                    <a:pt x="77084" y="24764"/>
                  </a:lnTo>
                  <a:lnTo>
                    <a:pt x="74952" y="23875"/>
                  </a:lnTo>
                  <a:lnTo>
                    <a:pt x="79894" y="23875"/>
                  </a:lnTo>
                  <a:lnTo>
                    <a:pt x="79783" y="24764"/>
                  </a:lnTo>
                  <a:close/>
                </a:path>
                <a:path w="110490" h="45719">
                  <a:moveTo>
                    <a:pt x="86286" y="24764"/>
                  </a:moveTo>
                  <a:lnTo>
                    <a:pt x="83950" y="24764"/>
                  </a:lnTo>
                  <a:lnTo>
                    <a:pt x="84372" y="23875"/>
                  </a:lnTo>
                  <a:lnTo>
                    <a:pt x="84762" y="23875"/>
                  </a:lnTo>
                  <a:lnTo>
                    <a:pt x="85530" y="24510"/>
                  </a:lnTo>
                  <a:lnTo>
                    <a:pt x="86286" y="24764"/>
                  </a:lnTo>
                  <a:close/>
                </a:path>
                <a:path w="110490" h="45719">
                  <a:moveTo>
                    <a:pt x="32004" y="32130"/>
                  </a:moveTo>
                  <a:lnTo>
                    <a:pt x="20844" y="32130"/>
                  </a:lnTo>
                  <a:lnTo>
                    <a:pt x="20367" y="29336"/>
                  </a:lnTo>
                  <a:lnTo>
                    <a:pt x="23380" y="27050"/>
                  </a:lnTo>
                  <a:lnTo>
                    <a:pt x="24300" y="26288"/>
                  </a:lnTo>
                  <a:lnTo>
                    <a:pt x="25802" y="24764"/>
                  </a:lnTo>
                  <a:lnTo>
                    <a:pt x="29147" y="25526"/>
                  </a:lnTo>
                  <a:lnTo>
                    <a:pt x="28457" y="27050"/>
                  </a:lnTo>
                  <a:lnTo>
                    <a:pt x="28211" y="27685"/>
                  </a:lnTo>
                  <a:lnTo>
                    <a:pt x="28113" y="27939"/>
                  </a:lnTo>
                  <a:lnTo>
                    <a:pt x="28014" y="28193"/>
                  </a:lnTo>
                  <a:lnTo>
                    <a:pt x="27916" y="28447"/>
                  </a:lnTo>
                  <a:lnTo>
                    <a:pt x="27720" y="28447"/>
                  </a:lnTo>
                  <a:lnTo>
                    <a:pt x="29863" y="29209"/>
                  </a:lnTo>
                  <a:lnTo>
                    <a:pt x="30786" y="29209"/>
                  </a:lnTo>
                  <a:lnTo>
                    <a:pt x="31898" y="31876"/>
                  </a:lnTo>
                  <a:lnTo>
                    <a:pt x="32004" y="32130"/>
                  </a:lnTo>
                  <a:close/>
                </a:path>
                <a:path w="110490" h="45719">
                  <a:moveTo>
                    <a:pt x="72288" y="25526"/>
                  </a:moveTo>
                  <a:lnTo>
                    <a:pt x="70359" y="25526"/>
                  </a:lnTo>
                  <a:lnTo>
                    <a:pt x="70056" y="25018"/>
                  </a:lnTo>
                  <a:lnTo>
                    <a:pt x="70022" y="24764"/>
                  </a:lnTo>
                  <a:lnTo>
                    <a:pt x="71007" y="24764"/>
                  </a:lnTo>
                  <a:lnTo>
                    <a:pt x="72288" y="25526"/>
                  </a:lnTo>
                  <a:close/>
                </a:path>
                <a:path w="110490" h="45719">
                  <a:moveTo>
                    <a:pt x="74903" y="26288"/>
                  </a:moveTo>
                  <a:lnTo>
                    <a:pt x="73574" y="26288"/>
                  </a:lnTo>
                  <a:lnTo>
                    <a:pt x="72288" y="25526"/>
                  </a:lnTo>
                  <a:lnTo>
                    <a:pt x="75411" y="25526"/>
                  </a:lnTo>
                  <a:lnTo>
                    <a:pt x="75161" y="25018"/>
                  </a:lnTo>
                  <a:lnTo>
                    <a:pt x="75036" y="24764"/>
                  </a:lnTo>
                  <a:lnTo>
                    <a:pt x="77084" y="24764"/>
                  </a:lnTo>
                  <a:lnTo>
                    <a:pt x="77693" y="25018"/>
                  </a:lnTo>
                  <a:lnTo>
                    <a:pt x="77196" y="25018"/>
                  </a:lnTo>
                  <a:lnTo>
                    <a:pt x="74903" y="26288"/>
                  </a:lnTo>
                  <a:close/>
                </a:path>
                <a:path w="110490" h="45719">
                  <a:moveTo>
                    <a:pt x="81796" y="27177"/>
                  </a:moveTo>
                  <a:lnTo>
                    <a:pt x="79485" y="27177"/>
                  </a:lnTo>
                  <a:lnTo>
                    <a:pt x="79595" y="26288"/>
                  </a:lnTo>
                  <a:lnTo>
                    <a:pt x="79657" y="25780"/>
                  </a:lnTo>
                  <a:lnTo>
                    <a:pt x="79783" y="24764"/>
                  </a:lnTo>
                  <a:lnTo>
                    <a:pt x="83950" y="24764"/>
                  </a:lnTo>
                  <a:lnTo>
                    <a:pt x="83587" y="25526"/>
                  </a:lnTo>
                  <a:lnTo>
                    <a:pt x="83467" y="25780"/>
                  </a:lnTo>
                  <a:lnTo>
                    <a:pt x="85542" y="25780"/>
                  </a:lnTo>
                  <a:lnTo>
                    <a:pt x="85325" y="26034"/>
                  </a:lnTo>
                  <a:lnTo>
                    <a:pt x="82484" y="26034"/>
                  </a:lnTo>
                  <a:lnTo>
                    <a:pt x="81872" y="27050"/>
                  </a:lnTo>
                  <a:close/>
                </a:path>
                <a:path w="110490" h="45719">
                  <a:moveTo>
                    <a:pt x="85542" y="25780"/>
                  </a:moveTo>
                  <a:lnTo>
                    <a:pt x="83657" y="25780"/>
                  </a:lnTo>
                  <a:lnTo>
                    <a:pt x="86485" y="25018"/>
                  </a:lnTo>
                  <a:lnTo>
                    <a:pt x="85542" y="25780"/>
                  </a:lnTo>
                  <a:close/>
                </a:path>
                <a:path w="110490" h="45719">
                  <a:moveTo>
                    <a:pt x="40973" y="38734"/>
                  </a:moveTo>
                  <a:lnTo>
                    <a:pt x="40535" y="38734"/>
                  </a:lnTo>
                  <a:lnTo>
                    <a:pt x="39290" y="36829"/>
                  </a:lnTo>
                  <a:lnTo>
                    <a:pt x="12184" y="36829"/>
                  </a:lnTo>
                  <a:lnTo>
                    <a:pt x="10691" y="35432"/>
                  </a:lnTo>
                  <a:lnTo>
                    <a:pt x="10691" y="35178"/>
                  </a:lnTo>
                  <a:lnTo>
                    <a:pt x="12265" y="32765"/>
                  </a:lnTo>
                  <a:lnTo>
                    <a:pt x="12344" y="31876"/>
                  </a:lnTo>
                  <a:lnTo>
                    <a:pt x="12901" y="31368"/>
                  </a:lnTo>
                  <a:lnTo>
                    <a:pt x="14788" y="30479"/>
                  </a:lnTo>
                  <a:lnTo>
                    <a:pt x="14544" y="30479"/>
                  </a:lnTo>
                  <a:lnTo>
                    <a:pt x="14774" y="29336"/>
                  </a:lnTo>
                  <a:lnTo>
                    <a:pt x="14877" y="28828"/>
                  </a:lnTo>
                  <a:lnTo>
                    <a:pt x="14953" y="28447"/>
                  </a:lnTo>
                  <a:lnTo>
                    <a:pt x="15075" y="27939"/>
                  </a:lnTo>
                  <a:lnTo>
                    <a:pt x="15144" y="27685"/>
                  </a:lnTo>
                  <a:lnTo>
                    <a:pt x="15261" y="27177"/>
                  </a:lnTo>
                  <a:lnTo>
                    <a:pt x="14991" y="27050"/>
                  </a:lnTo>
                  <a:lnTo>
                    <a:pt x="16783" y="25780"/>
                  </a:lnTo>
                  <a:lnTo>
                    <a:pt x="18750" y="27685"/>
                  </a:lnTo>
                  <a:lnTo>
                    <a:pt x="18895" y="27939"/>
                  </a:lnTo>
                  <a:lnTo>
                    <a:pt x="20726" y="31876"/>
                  </a:lnTo>
                  <a:lnTo>
                    <a:pt x="20844" y="32130"/>
                  </a:lnTo>
                  <a:lnTo>
                    <a:pt x="32004" y="32130"/>
                  </a:lnTo>
                  <a:lnTo>
                    <a:pt x="32394" y="33146"/>
                  </a:lnTo>
                  <a:lnTo>
                    <a:pt x="32491" y="33400"/>
                  </a:lnTo>
                  <a:lnTo>
                    <a:pt x="48727" y="33400"/>
                  </a:lnTo>
                  <a:lnTo>
                    <a:pt x="48845" y="34289"/>
                  </a:lnTo>
                  <a:lnTo>
                    <a:pt x="35060" y="34289"/>
                  </a:lnTo>
                  <a:lnTo>
                    <a:pt x="40353" y="37591"/>
                  </a:lnTo>
                  <a:lnTo>
                    <a:pt x="40674" y="37591"/>
                  </a:lnTo>
                  <a:lnTo>
                    <a:pt x="40774" y="37972"/>
                  </a:lnTo>
                  <a:lnTo>
                    <a:pt x="40873" y="38353"/>
                  </a:lnTo>
                  <a:lnTo>
                    <a:pt x="40973" y="38734"/>
                  </a:lnTo>
                  <a:close/>
                </a:path>
                <a:path w="110490" h="45719">
                  <a:moveTo>
                    <a:pt x="84977" y="26288"/>
                  </a:moveTo>
                  <a:lnTo>
                    <a:pt x="83272" y="26288"/>
                  </a:lnTo>
                  <a:lnTo>
                    <a:pt x="82484" y="26034"/>
                  </a:lnTo>
                  <a:lnTo>
                    <a:pt x="85325" y="26034"/>
                  </a:lnTo>
                  <a:lnTo>
                    <a:pt x="84977" y="26288"/>
                  </a:lnTo>
                  <a:close/>
                </a:path>
                <a:path w="110490" h="45719">
                  <a:moveTo>
                    <a:pt x="65591" y="27177"/>
                  </a:moveTo>
                  <a:lnTo>
                    <a:pt x="37174" y="27177"/>
                  </a:lnTo>
                  <a:lnTo>
                    <a:pt x="36553" y="26288"/>
                  </a:lnTo>
                  <a:lnTo>
                    <a:pt x="65640" y="26288"/>
                  </a:lnTo>
                  <a:lnTo>
                    <a:pt x="65591" y="27177"/>
                  </a:lnTo>
                  <a:close/>
                </a:path>
                <a:path w="110490" h="45719">
                  <a:moveTo>
                    <a:pt x="70359" y="27177"/>
                  </a:moveTo>
                  <a:lnTo>
                    <a:pt x="68101" y="27177"/>
                  </a:lnTo>
                  <a:lnTo>
                    <a:pt x="66806" y="26288"/>
                  </a:lnTo>
                  <a:lnTo>
                    <a:pt x="70233" y="26288"/>
                  </a:lnTo>
                  <a:lnTo>
                    <a:pt x="70359" y="27177"/>
                  </a:lnTo>
                  <a:close/>
                </a:path>
                <a:path w="110490" h="45719">
                  <a:moveTo>
                    <a:pt x="74845" y="27177"/>
                  </a:moveTo>
                  <a:lnTo>
                    <a:pt x="74132" y="27177"/>
                  </a:lnTo>
                  <a:lnTo>
                    <a:pt x="74605" y="27050"/>
                  </a:lnTo>
                  <a:lnTo>
                    <a:pt x="73701" y="26288"/>
                  </a:lnTo>
                  <a:lnTo>
                    <a:pt x="74642" y="26288"/>
                  </a:lnTo>
                  <a:lnTo>
                    <a:pt x="74833" y="27050"/>
                  </a:lnTo>
                  <a:close/>
                </a:path>
                <a:path w="110490" h="45719">
                  <a:moveTo>
                    <a:pt x="85637" y="27050"/>
                  </a:moveTo>
                  <a:lnTo>
                    <a:pt x="83932" y="27050"/>
                  </a:lnTo>
                  <a:lnTo>
                    <a:pt x="84977" y="26288"/>
                  </a:lnTo>
                  <a:lnTo>
                    <a:pt x="83272" y="26288"/>
                  </a:lnTo>
                  <a:lnTo>
                    <a:pt x="85637" y="27050"/>
                  </a:lnTo>
                  <a:close/>
                </a:path>
                <a:path w="110490" h="45719">
                  <a:moveTo>
                    <a:pt x="34427" y="27685"/>
                  </a:moveTo>
                  <a:lnTo>
                    <a:pt x="34283" y="27685"/>
                  </a:lnTo>
                  <a:lnTo>
                    <a:pt x="33815" y="27177"/>
                  </a:lnTo>
                  <a:lnTo>
                    <a:pt x="33671" y="27177"/>
                  </a:lnTo>
                  <a:lnTo>
                    <a:pt x="34427" y="27685"/>
                  </a:lnTo>
                  <a:close/>
                </a:path>
                <a:path w="110490" h="45719">
                  <a:moveTo>
                    <a:pt x="36792" y="27685"/>
                  </a:moveTo>
                  <a:lnTo>
                    <a:pt x="34395" y="27685"/>
                  </a:lnTo>
                  <a:lnTo>
                    <a:pt x="33703" y="27177"/>
                  </a:lnTo>
                  <a:lnTo>
                    <a:pt x="37174" y="27177"/>
                  </a:lnTo>
                  <a:lnTo>
                    <a:pt x="36792" y="27685"/>
                  </a:lnTo>
                  <a:close/>
                </a:path>
                <a:path w="110490" h="45719">
                  <a:moveTo>
                    <a:pt x="54649" y="27939"/>
                  </a:moveTo>
                  <a:lnTo>
                    <a:pt x="52044" y="27939"/>
                  </a:lnTo>
                  <a:lnTo>
                    <a:pt x="51881" y="27685"/>
                  </a:lnTo>
                  <a:lnTo>
                    <a:pt x="52751" y="27685"/>
                  </a:lnTo>
                  <a:lnTo>
                    <a:pt x="56001" y="27177"/>
                  </a:lnTo>
                  <a:lnTo>
                    <a:pt x="54959" y="27177"/>
                  </a:lnTo>
                  <a:lnTo>
                    <a:pt x="54756" y="27685"/>
                  </a:lnTo>
                  <a:lnTo>
                    <a:pt x="54649" y="27939"/>
                  </a:lnTo>
                  <a:close/>
                </a:path>
                <a:path w="110490" h="45719">
                  <a:moveTo>
                    <a:pt x="69195" y="27939"/>
                  </a:moveTo>
                  <a:lnTo>
                    <a:pt x="65545" y="27939"/>
                  </a:lnTo>
                  <a:lnTo>
                    <a:pt x="65591" y="27177"/>
                  </a:lnTo>
                  <a:lnTo>
                    <a:pt x="68101" y="27177"/>
                  </a:lnTo>
                  <a:lnTo>
                    <a:pt x="69195" y="27939"/>
                  </a:lnTo>
                  <a:close/>
                </a:path>
                <a:path w="110490" h="45719">
                  <a:moveTo>
                    <a:pt x="73789" y="27939"/>
                  </a:moveTo>
                  <a:lnTo>
                    <a:pt x="69373" y="27939"/>
                  </a:lnTo>
                  <a:lnTo>
                    <a:pt x="70359" y="27177"/>
                  </a:lnTo>
                  <a:lnTo>
                    <a:pt x="74132" y="27177"/>
                  </a:lnTo>
                  <a:lnTo>
                    <a:pt x="73903" y="27685"/>
                  </a:lnTo>
                  <a:lnTo>
                    <a:pt x="73789" y="27939"/>
                  </a:lnTo>
                  <a:close/>
                </a:path>
                <a:path w="110490" h="45719">
                  <a:moveTo>
                    <a:pt x="79393" y="27939"/>
                  </a:moveTo>
                  <a:lnTo>
                    <a:pt x="74301" y="27939"/>
                  </a:lnTo>
                  <a:lnTo>
                    <a:pt x="75097" y="27685"/>
                  </a:lnTo>
                  <a:lnTo>
                    <a:pt x="74893" y="27685"/>
                  </a:lnTo>
                  <a:lnTo>
                    <a:pt x="74845" y="27177"/>
                  </a:lnTo>
                  <a:lnTo>
                    <a:pt x="79485" y="27177"/>
                  </a:lnTo>
                  <a:lnTo>
                    <a:pt x="79393" y="27939"/>
                  </a:lnTo>
                  <a:close/>
                </a:path>
                <a:path w="110490" h="45719">
                  <a:moveTo>
                    <a:pt x="32461" y="28193"/>
                  </a:moveTo>
                  <a:lnTo>
                    <a:pt x="33049" y="27939"/>
                  </a:lnTo>
                  <a:lnTo>
                    <a:pt x="33549" y="27685"/>
                  </a:lnTo>
                  <a:lnTo>
                    <a:pt x="34283" y="27685"/>
                  </a:lnTo>
                  <a:lnTo>
                    <a:pt x="32461" y="28193"/>
                  </a:lnTo>
                  <a:close/>
                </a:path>
                <a:path w="110490" h="45719">
                  <a:moveTo>
                    <a:pt x="48727" y="33400"/>
                  </a:moveTo>
                  <a:lnTo>
                    <a:pt x="32491" y="33400"/>
                  </a:lnTo>
                  <a:lnTo>
                    <a:pt x="36792" y="27685"/>
                  </a:lnTo>
                  <a:lnTo>
                    <a:pt x="52751" y="27685"/>
                  </a:lnTo>
                  <a:lnTo>
                    <a:pt x="51126" y="27939"/>
                  </a:lnTo>
                  <a:lnTo>
                    <a:pt x="52044" y="27939"/>
                  </a:lnTo>
                  <a:lnTo>
                    <a:pt x="52657" y="28828"/>
                  </a:lnTo>
                  <a:lnTo>
                    <a:pt x="52405" y="30479"/>
                  </a:lnTo>
                  <a:lnTo>
                    <a:pt x="51002" y="30479"/>
                  </a:lnTo>
                  <a:lnTo>
                    <a:pt x="48439" y="31114"/>
                  </a:lnTo>
                  <a:lnTo>
                    <a:pt x="48542" y="31876"/>
                  </a:lnTo>
                  <a:lnTo>
                    <a:pt x="48653" y="32765"/>
                  </a:lnTo>
                  <a:lnTo>
                    <a:pt x="48727" y="33400"/>
                  </a:lnTo>
                  <a:close/>
                </a:path>
                <a:path w="110490" h="45719">
                  <a:moveTo>
                    <a:pt x="63578" y="27939"/>
                  </a:moveTo>
                  <a:lnTo>
                    <a:pt x="62714" y="27939"/>
                  </a:lnTo>
                  <a:lnTo>
                    <a:pt x="63590" y="27685"/>
                  </a:lnTo>
                  <a:lnTo>
                    <a:pt x="63301" y="27685"/>
                  </a:lnTo>
                  <a:lnTo>
                    <a:pt x="63578" y="27939"/>
                  </a:lnTo>
                  <a:close/>
                </a:path>
                <a:path w="110490" h="45719">
                  <a:moveTo>
                    <a:pt x="54762" y="31114"/>
                  </a:moveTo>
                  <a:lnTo>
                    <a:pt x="54374" y="31114"/>
                  </a:lnTo>
                  <a:lnTo>
                    <a:pt x="52995" y="30479"/>
                  </a:lnTo>
                  <a:lnTo>
                    <a:pt x="53481" y="30479"/>
                  </a:lnTo>
                  <a:lnTo>
                    <a:pt x="54416" y="28447"/>
                  </a:lnTo>
                  <a:lnTo>
                    <a:pt x="54532" y="28193"/>
                  </a:lnTo>
                  <a:lnTo>
                    <a:pt x="54649" y="27939"/>
                  </a:lnTo>
                  <a:lnTo>
                    <a:pt x="61818" y="27939"/>
                  </a:lnTo>
                  <a:lnTo>
                    <a:pt x="61857" y="29336"/>
                  </a:lnTo>
                  <a:lnTo>
                    <a:pt x="56323" y="29336"/>
                  </a:lnTo>
                  <a:lnTo>
                    <a:pt x="54762" y="31114"/>
                  </a:lnTo>
                  <a:close/>
                </a:path>
                <a:path w="110490" h="45719">
                  <a:moveTo>
                    <a:pt x="64764" y="28828"/>
                  </a:moveTo>
                  <a:lnTo>
                    <a:pt x="64615" y="28828"/>
                  </a:lnTo>
                  <a:lnTo>
                    <a:pt x="63578" y="27939"/>
                  </a:lnTo>
                  <a:lnTo>
                    <a:pt x="65545" y="27939"/>
                  </a:lnTo>
                  <a:lnTo>
                    <a:pt x="65521" y="28193"/>
                  </a:lnTo>
                  <a:lnTo>
                    <a:pt x="64764" y="28828"/>
                  </a:lnTo>
                  <a:close/>
                </a:path>
                <a:path w="110490" h="45719">
                  <a:moveTo>
                    <a:pt x="79531" y="28447"/>
                  </a:moveTo>
                  <a:lnTo>
                    <a:pt x="79326" y="28447"/>
                  </a:lnTo>
                  <a:lnTo>
                    <a:pt x="79393" y="27939"/>
                  </a:lnTo>
                  <a:lnTo>
                    <a:pt x="81349" y="27939"/>
                  </a:lnTo>
                  <a:lnTo>
                    <a:pt x="79531" y="28447"/>
                  </a:lnTo>
                  <a:close/>
                </a:path>
                <a:path w="110490" h="45719">
                  <a:moveTo>
                    <a:pt x="61937" y="31876"/>
                  </a:moveTo>
                  <a:lnTo>
                    <a:pt x="57079" y="31368"/>
                  </a:lnTo>
                  <a:lnTo>
                    <a:pt x="57577" y="31368"/>
                  </a:lnTo>
                  <a:lnTo>
                    <a:pt x="57454" y="29336"/>
                  </a:lnTo>
                  <a:lnTo>
                    <a:pt x="61857" y="29336"/>
                  </a:lnTo>
                  <a:lnTo>
                    <a:pt x="61937" y="31876"/>
                  </a:lnTo>
                  <a:close/>
                </a:path>
                <a:path w="110490" h="45719">
                  <a:moveTo>
                    <a:pt x="52207" y="38734"/>
                  </a:moveTo>
                  <a:lnTo>
                    <a:pt x="52227" y="37591"/>
                  </a:lnTo>
                  <a:lnTo>
                    <a:pt x="52353" y="36829"/>
                  </a:lnTo>
                  <a:lnTo>
                    <a:pt x="52418" y="36359"/>
                  </a:lnTo>
                  <a:lnTo>
                    <a:pt x="52628" y="36359"/>
                  </a:lnTo>
                  <a:lnTo>
                    <a:pt x="48976" y="33146"/>
                  </a:lnTo>
                  <a:lnTo>
                    <a:pt x="52022" y="32511"/>
                  </a:lnTo>
                  <a:lnTo>
                    <a:pt x="51970" y="31368"/>
                  </a:lnTo>
                  <a:lnTo>
                    <a:pt x="51126" y="30479"/>
                  </a:lnTo>
                  <a:lnTo>
                    <a:pt x="52405" y="30479"/>
                  </a:lnTo>
                  <a:lnTo>
                    <a:pt x="53233" y="32511"/>
                  </a:lnTo>
                  <a:lnTo>
                    <a:pt x="53336" y="32765"/>
                  </a:lnTo>
                  <a:lnTo>
                    <a:pt x="54561" y="32765"/>
                  </a:lnTo>
                  <a:lnTo>
                    <a:pt x="54884" y="33400"/>
                  </a:lnTo>
                  <a:lnTo>
                    <a:pt x="54509" y="34289"/>
                  </a:lnTo>
                  <a:lnTo>
                    <a:pt x="52744" y="34289"/>
                  </a:lnTo>
                  <a:lnTo>
                    <a:pt x="52620" y="35813"/>
                  </a:lnTo>
                  <a:lnTo>
                    <a:pt x="54147" y="37972"/>
                  </a:lnTo>
                  <a:lnTo>
                    <a:pt x="54601" y="37972"/>
                  </a:lnTo>
                  <a:lnTo>
                    <a:pt x="52207" y="38734"/>
                  </a:lnTo>
                  <a:close/>
                </a:path>
                <a:path w="110490" h="45719">
                  <a:moveTo>
                    <a:pt x="49036" y="38734"/>
                  </a:moveTo>
                  <a:lnTo>
                    <a:pt x="46468" y="38353"/>
                  </a:lnTo>
                  <a:lnTo>
                    <a:pt x="45323" y="38353"/>
                  </a:lnTo>
                  <a:lnTo>
                    <a:pt x="46826" y="35813"/>
                  </a:lnTo>
                  <a:lnTo>
                    <a:pt x="35060" y="34289"/>
                  </a:lnTo>
                  <a:lnTo>
                    <a:pt x="48845" y="34289"/>
                  </a:lnTo>
                  <a:lnTo>
                    <a:pt x="48958" y="35813"/>
                  </a:lnTo>
                  <a:lnTo>
                    <a:pt x="49036" y="38734"/>
                  </a:lnTo>
                  <a:close/>
                </a:path>
                <a:path w="110490" h="45719">
                  <a:moveTo>
                    <a:pt x="55254" y="35813"/>
                  </a:moveTo>
                  <a:lnTo>
                    <a:pt x="55016" y="35813"/>
                  </a:lnTo>
                  <a:lnTo>
                    <a:pt x="52644" y="34289"/>
                  </a:lnTo>
                  <a:lnTo>
                    <a:pt x="54509" y="34289"/>
                  </a:lnTo>
                  <a:lnTo>
                    <a:pt x="54352" y="34670"/>
                  </a:lnTo>
                  <a:lnTo>
                    <a:pt x="55254" y="35813"/>
                  </a:lnTo>
                  <a:close/>
                </a:path>
                <a:path w="110490" h="45719">
                  <a:moveTo>
                    <a:pt x="6570" y="44195"/>
                  </a:moveTo>
                  <a:lnTo>
                    <a:pt x="4485" y="41147"/>
                  </a:lnTo>
                  <a:lnTo>
                    <a:pt x="5674" y="41147"/>
                  </a:lnTo>
                  <a:lnTo>
                    <a:pt x="6906" y="38353"/>
                  </a:lnTo>
                  <a:lnTo>
                    <a:pt x="7004" y="37591"/>
                  </a:lnTo>
                  <a:lnTo>
                    <a:pt x="6864" y="36829"/>
                  </a:lnTo>
                  <a:lnTo>
                    <a:pt x="6778" y="36359"/>
                  </a:lnTo>
                  <a:lnTo>
                    <a:pt x="6677" y="35813"/>
                  </a:lnTo>
                  <a:lnTo>
                    <a:pt x="6607" y="35432"/>
                  </a:lnTo>
                  <a:lnTo>
                    <a:pt x="6510" y="34924"/>
                  </a:lnTo>
                  <a:lnTo>
                    <a:pt x="9257" y="35178"/>
                  </a:lnTo>
                  <a:lnTo>
                    <a:pt x="9974" y="35178"/>
                  </a:lnTo>
                  <a:lnTo>
                    <a:pt x="9974" y="36829"/>
                  </a:lnTo>
                  <a:lnTo>
                    <a:pt x="12184" y="36829"/>
                  </a:lnTo>
                  <a:lnTo>
                    <a:pt x="8255" y="37591"/>
                  </a:lnTo>
                  <a:lnTo>
                    <a:pt x="22334" y="37591"/>
                  </a:lnTo>
                  <a:lnTo>
                    <a:pt x="21232" y="38353"/>
                  </a:lnTo>
                  <a:lnTo>
                    <a:pt x="15170" y="38353"/>
                  </a:lnTo>
                  <a:lnTo>
                    <a:pt x="15085" y="38988"/>
                  </a:lnTo>
                  <a:lnTo>
                    <a:pt x="9018" y="38988"/>
                  </a:lnTo>
                  <a:lnTo>
                    <a:pt x="7047" y="40639"/>
                  </a:lnTo>
                  <a:lnTo>
                    <a:pt x="8064" y="42798"/>
                  </a:lnTo>
                  <a:lnTo>
                    <a:pt x="8185" y="43052"/>
                  </a:lnTo>
                  <a:lnTo>
                    <a:pt x="6570" y="44195"/>
                  </a:lnTo>
                  <a:close/>
                </a:path>
                <a:path w="110490" h="45719">
                  <a:moveTo>
                    <a:pt x="53985" y="38734"/>
                  </a:moveTo>
                  <a:lnTo>
                    <a:pt x="53554" y="38734"/>
                  </a:lnTo>
                  <a:lnTo>
                    <a:pt x="55347" y="36829"/>
                  </a:lnTo>
                  <a:lnTo>
                    <a:pt x="55685" y="36359"/>
                  </a:lnTo>
                  <a:lnTo>
                    <a:pt x="55254" y="35813"/>
                  </a:lnTo>
                  <a:lnTo>
                    <a:pt x="55016" y="35813"/>
                  </a:lnTo>
                  <a:lnTo>
                    <a:pt x="55866" y="36359"/>
                  </a:lnTo>
                  <a:lnTo>
                    <a:pt x="55629" y="36359"/>
                  </a:lnTo>
                  <a:lnTo>
                    <a:pt x="56034" y="36829"/>
                  </a:lnTo>
                  <a:lnTo>
                    <a:pt x="59051" y="36829"/>
                  </a:lnTo>
                  <a:lnTo>
                    <a:pt x="53985" y="38734"/>
                  </a:lnTo>
                  <a:close/>
                </a:path>
                <a:path w="110490" h="45719">
                  <a:moveTo>
                    <a:pt x="57909" y="37591"/>
                  </a:moveTo>
                  <a:lnTo>
                    <a:pt x="57025" y="37591"/>
                  </a:lnTo>
                  <a:lnTo>
                    <a:pt x="59051" y="36829"/>
                  </a:lnTo>
                  <a:lnTo>
                    <a:pt x="56345" y="36829"/>
                  </a:lnTo>
                  <a:lnTo>
                    <a:pt x="57958" y="35813"/>
                  </a:lnTo>
                  <a:lnTo>
                    <a:pt x="57909" y="37591"/>
                  </a:lnTo>
                  <a:close/>
                </a:path>
                <a:path w="110490" h="45719">
                  <a:moveTo>
                    <a:pt x="2150" y="42798"/>
                  </a:moveTo>
                  <a:lnTo>
                    <a:pt x="418" y="42417"/>
                  </a:lnTo>
                  <a:lnTo>
                    <a:pt x="293" y="41147"/>
                  </a:lnTo>
                  <a:lnTo>
                    <a:pt x="214" y="40260"/>
                  </a:lnTo>
                  <a:lnTo>
                    <a:pt x="96" y="38988"/>
                  </a:lnTo>
                  <a:lnTo>
                    <a:pt x="0" y="37972"/>
                  </a:lnTo>
                  <a:lnTo>
                    <a:pt x="1416" y="36359"/>
                  </a:lnTo>
                  <a:lnTo>
                    <a:pt x="1544" y="36359"/>
                  </a:lnTo>
                  <a:lnTo>
                    <a:pt x="1177" y="37591"/>
                  </a:lnTo>
                  <a:lnTo>
                    <a:pt x="1063" y="37972"/>
                  </a:lnTo>
                  <a:lnTo>
                    <a:pt x="949" y="38353"/>
                  </a:lnTo>
                  <a:lnTo>
                    <a:pt x="836" y="38734"/>
                  </a:lnTo>
                  <a:lnTo>
                    <a:pt x="5001" y="38734"/>
                  </a:lnTo>
                  <a:lnTo>
                    <a:pt x="5077" y="38988"/>
                  </a:lnTo>
                  <a:lnTo>
                    <a:pt x="5190" y="39369"/>
                  </a:lnTo>
                  <a:lnTo>
                    <a:pt x="5667" y="39369"/>
                  </a:lnTo>
                  <a:lnTo>
                    <a:pt x="2747" y="40639"/>
                  </a:lnTo>
                  <a:lnTo>
                    <a:pt x="2466" y="41655"/>
                  </a:lnTo>
                  <a:lnTo>
                    <a:pt x="2396" y="41909"/>
                  </a:lnTo>
                  <a:lnTo>
                    <a:pt x="2325" y="42163"/>
                  </a:lnTo>
                  <a:lnTo>
                    <a:pt x="2255" y="42417"/>
                  </a:lnTo>
                  <a:lnTo>
                    <a:pt x="2150" y="42798"/>
                  </a:lnTo>
                  <a:close/>
                </a:path>
                <a:path w="110490" h="45719">
                  <a:moveTo>
                    <a:pt x="42394" y="38734"/>
                  </a:moveTo>
                  <a:lnTo>
                    <a:pt x="40973" y="38734"/>
                  </a:lnTo>
                  <a:lnTo>
                    <a:pt x="42615" y="36359"/>
                  </a:lnTo>
                  <a:lnTo>
                    <a:pt x="41195" y="36359"/>
                  </a:lnTo>
                  <a:lnTo>
                    <a:pt x="43959" y="36829"/>
                  </a:lnTo>
                  <a:lnTo>
                    <a:pt x="37824" y="36829"/>
                  </a:lnTo>
                  <a:lnTo>
                    <a:pt x="42485" y="37591"/>
                  </a:lnTo>
                  <a:lnTo>
                    <a:pt x="43333" y="37591"/>
                  </a:lnTo>
                  <a:lnTo>
                    <a:pt x="42394" y="38734"/>
                  </a:lnTo>
                  <a:close/>
                </a:path>
                <a:path w="110490" h="45719">
                  <a:moveTo>
                    <a:pt x="7004" y="37591"/>
                  </a:moveTo>
                  <a:lnTo>
                    <a:pt x="1404" y="36829"/>
                  </a:lnTo>
                  <a:lnTo>
                    <a:pt x="1544" y="36359"/>
                  </a:lnTo>
                  <a:lnTo>
                    <a:pt x="6864" y="36829"/>
                  </a:lnTo>
                  <a:lnTo>
                    <a:pt x="7004" y="37591"/>
                  </a:lnTo>
                  <a:close/>
                </a:path>
                <a:path w="110490" h="45719">
                  <a:moveTo>
                    <a:pt x="9974" y="37591"/>
                  </a:moveTo>
                  <a:lnTo>
                    <a:pt x="8255" y="37591"/>
                  </a:lnTo>
                  <a:lnTo>
                    <a:pt x="12184" y="36829"/>
                  </a:lnTo>
                  <a:lnTo>
                    <a:pt x="9974" y="36829"/>
                  </a:lnTo>
                  <a:lnTo>
                    <a:pt x="9974" y="37591"/>
                  </a:lnTo>
                  <a:close/>
                </a:path>
                <a:path w="110490" h="45719">
                  <a:moveTo>
                    <a:pt x="22334" y="37591"/>
                  </a:moveTo>
                  <a:lnTo>
                    <a:pt x="9974" y="37591"/>
                  </a:lnTo>
                  <a:lnTo>
                    <a:pt x="9974" y="36829"/>
                  </a:lnTo>
                  <a:lnTo>
                    <a:pt x="23437" y="36829"/>
                  </a:lnTo>
                  <a:lnTo>
                    <a:pt x="22334" y="37591"/>
                  </a:lnTo>
                  <a:close/>
                </a:path>
                <a:path w="110490" h="45719">
                  <a:moveTo>
                    <a:pt x="23916" y="37591"/>
                  </a:moveTo>
                  <a:lnTo>
                    <a:pt x="22334" y="37591"/>
                  </a:lnTo>
                  <a:lnTo>
                    <a:pt x="23437" y="36829"/>
                  </a:lnTo>
                  <a:lnTo>
                    <a:pt x="22892" y="36829"/>
                  </a:lnTo>
                  <a:lnTo>
                    <a:pt x="23916" y="37591"/>
                  </a:lnTo>
                  <a:close/>
                </a:path>
                <a:path w="110490" h="45719">
                  <a:moveTo>
                    <a:pt x="32213" y="41655"/>
                  </a:moveTo>
                  <a:lnTo>
                    <a:pt x="30425" y="41655"/>
                  </a:lnTo>
                  <a:lnTo>
                    <a:pt x="28848" y="40131"/>
                  </a:lnTo>
                  <a:lnTo>
                    <a:pt x="27773" y="38988"/>
                  </a:lnTo>
                  <a:lnTo>
                    <a:pt x="24534" y="38988"/>
                  </a:lnTo>
                  <a:lnTo>
                    <a:pt x="24428" y="37972"/>
                  </a:lnTo>
                  <a:lnTo>
                    <a:pt x="22892" y="36829"/>
                  </a:lnTo>
                  <a:lnTo>
                    <a:pt x="40630" y="36829"/>
                  </a:lnTo>
                  <a:lnTo>
                    <a:pt x="36553" y="37972"/>
                  </a:lnTo>
                  <a:lnTo>
                    <a:pt x="32133" y="37972"/>
                  </a:lnTo>
                  <a:lnTo>
                    <a:pt x="32020" y="40260"/>
                  </a:lnTo>
                  <a:lnTo>
                    <a:pt x="31904" y="40893"/>
                  </a:lnTo>
                  <a:lnTo>
                    <a:pt x="31858" y="41147"/>
                  </a:lnTo>
                  <a:lnTo>
                    <a:pt x="31708" y="41147"/>
                  </a:lnTo>
                  <a:lnTo>
                    <a:pt x="32213" y="41655"/>
                  </a:lnTo>
                  <a:close/>
                </a:path>
                <a:path w="110490" h="45719">
                  <a:moveTo>
                    <a:pt x="39788" y="37591"/>
                  </a:moveTo>
                  <a:lnTo>
                    <a:pt x="37912" y="37591"/>
                  </a:lnTo>
                  <a:lnTo>
                    <a:pt x="40630" y="36829"/>
                  </a:lnTo>
                  <a:lnTo>
                    <a:pt x="39290" y="36829"/>
                  </a:lnTo>
                  <a:lnTo>
                    <a:pt x="39788" y="37591"/>
                  </a:lnTo>
                  <a:close/>
                </a:path>
                <a:path w="110490" h="45719">
                  <a:moveTo>
                    <a:pt x="40674" y="37591"/>
                  </a:moveTo>
                  <a:lnTo>
                    <a:pt x="40353" y="37591"/>
                  </a:lnTo>
                  <a:lnTo>
                    <a:pt x="39132" y="36829"/>
                  </a:lnTo>
                  <a:lnTo>
                    <a:pt x="39634" y="36829"/>
                  </a:lnTo>
                  <a:lnTo>
                    <a:pt x="40674" y="37591"/>
                  </a:lnTo>
                  <a:close/>
                </a:path>
                <a:path w="110490" h="45719">
                  <a:moveTo>
                    <a:pt x="41763" y="37591"/>
                  </a:moveTo>
                  <a:lnTo>
                    <a:pt x="40674" y="37591"/>
                  </a:lnTo>
                  <a:lnTo>
                    <a:pt x="39634" y="36829"/>
                  </a:lnTo>
                  <a:lnTo>
                    <a:pt x="42290" y="36829"/>
                  </a:lnTo>
                  <a:lnTo>
                    <a:pt x="41763" y="37591"/>
                  </a:lnTo>
                  <a:close/>
                </a:path>
                <a:path w="110490" h="45719">
                  <a:moveTo>
                    <a:pt x="43333" y="37591"/>
                  </a:moveTo>
                  <a:lnTo>
                    <a:pt x="42485" y="37591"/>
                  </a:lnTo>
                  <a:lnTo>
                    <a:pt x="37824" y="36829"/>
                  </a:lnTo>
                  <a:lnTo>
                    <a:pt x="43959" y="36829"/>
                  </a:lnTo>
                  <a:lnTo>
                    <a:pt x="43333" y="37591"/>
                  </a:lnTo>
                  <a:close/>
                </a:path>
                <a:path w="110490" h="45719">
                  <a:moveTo>
                    <a:pt x="44116" y="37591"/>
                  </a:moveTo>
                  <a:lnTo>
                    <a:pt x="43333" y="37591"/>
                  </a:lnTo>
                  <a:lnTo>
                    <a:pt x="43959" y="36829"/>
                  </a:lnTo>
                  <a:lnTo>
                    <a:pt x="45236" y="36829"/>
                  </a:lnTo>
                  <a:lnTo>
                    <a:pt x="44116" y="37591"/>
                  </a:lnTo>
                  <a:close/>
                </a:path>
                <a:path w="110490" h="45719">
                  <a:moveTo>
                    <a:pt x="44097" y="38734"/>
                  </a:moveTo>
                  <a:lnTo>
                    <a:pt x="42436" y="38734"/>
                  </a:lnTo>
                  <a:lnTo>
                    <a:pt x="45236" y="36829"/>
                  </a:lnTo>
                  <a:lnTo>
                    <a:pt x="44821" y="36829"/>
                  </a:lnTo>
                  <a:lnTo>
                    <a:pt x="44097" y="38734"/>
                  </a:lnTo>
                  <a:close/>
                </a:path>
                <a:path w="110490" h="45719">
                  <a:moveTo>
                    <a:pt x="45774" y="37591"/>
                  </a:moveTo>
                  <a:lnTo>
                    <a:pt x="44531" y="37591"/>
                  </a:lnTo>
                  <a:lnTo>
                    <a:pt x="44821" y="36829"/>
                  </a:lnTo>
                  <a:lnTo>
                    <a:pt x="46225" y="36829"/>
                  </a:lnTo>
                  <a:lnTo>
                    <a:pt x="45774" y="37591"/>
                  </a:lnTo>
                  <a:close/>
                </a:path>
                <a:path w="110490" h="45719">
                  <a:moveTo>
                    <a:pt x="52227" y="37591"/>
                  </a:moveTo>
                  <a:lnTo>
                    <a:pt x="49006" y="37591"/>
                  </a:lnTo>
                  <a:lnTo>
                    <a:pt x="48985" y="36829"/>
                  </a:lnTo>
                  <a:lnTo>
                    <a:pt x="52353" y="36829"/>
                  </a:lnTo>
                  <a:lnTo>
                    <a:pt x="52227" y="37591"/>
                  </a:lnTo>
                  <a:close/>
                </a:path>
                <a:path w="110490" h="45719">
                  <a:moveTo>
                    <a:pt x="54630" y="37591"/>
                  </a:moveTo>
                  <a:lnTo>
                    <a:pt x="53878" y="37591"/>
                  </a:lnTo>
                  <a:lnTo>
                    <a:pt x="53339" y="36829"/>
                  </a:lnTo>
                  <a:lnTo>
                    <a:pt x="55347" y="36829"/>
                  </a:lnTo>
                  <a:lnTo>
                    <a:pt x="54630" y="37591"/>
                  </a:lnTo>
                  <a:close/>
                </a:path>
                <a:path w="110490" h="45719">
                  <a:moveTo>
                    <a:pt x="5001" y="38734"/>
                  </a:moveTo>
                  <a:lnTo>
                    <a:pt x="2090" y="38734"/>
                  </a:lnTo>
                  <a:lnTo>
                    <a:pt x="2937" y="37972"/>
                  </a:lnTo>
                  <a:lnTo>
                    <a:pt x="2030" y="37972"/>
                  </a:lnTo>
                  <a:lnTo>
                    <a:pt x="4748" y="38353"/>
                  </a:lnTo>
                  <a:lnTo>
                    <a:pt x="4897" y="38353"/>
                  </a:lnTo>
                  <a:lnTo>
                    <a:pt x="5001" y="38734"/>
                  </a:lnTo>
                  <a:close/>
                </a:path>
                <a:path w="110490" h="45719">
                  <a:moveTo>
                    <a:pt x="36390" y="38734"/>
                  </a:moveTo>
                  <a:lnTo>
                    <a:pt x="33020" y="38734"/>
                  </a:lnTo>
                  <a:lnTo>
                    <a:pt x="32133" y="37972"/>
                  </a:lnTo>
                  <a:lnTo>
                    <a:pt x="36553" y="37972"/>
                  </a:lnTo>
                  <a:lnTo>
                    <a:pt x="36135" y="38353"/>
                  </a:lnTo>
                  <a:lnTo>
                    <a:pt x="36288" y="38353"/>
                  </a:lnTo>
                  <a:lnTo>
                    <a:pt x="36390" y="38734"/>
                  </a:lnTo>
                  <a:close/>
                </a:path>
                <a:path w="110490" h="45719">
                  <a:moveTo>
                    <a:pt x="20307" y="45338"/>
                  </a:moveTo>
                  <a:lnTo>
                    <a:pt x="16604" y="45338"/>
                  </a:lnTo>
                  <a:lnTo>
                    <a:pt x="16558" y="40131"/>
                  </a:lnTo>
                  <a:lnTo>
                    <a:pt x="15170" y="38353"/>
                  </a:lnTo>
                  <a:lnTo>
                    <a:pt x="21232" y="38353"/>
                  </a:lnTo>
                  <a:lnTo>
                    <a:pt x="20362" y="38988"/>
                  </a:lnTo>
                  <a:lnTo>
                    <a:pt x="20225" y="38988"/>
                  </a:lnTo>
                  <a:lnTo>
                    <a:pt x="19482" y="41655"/>
                  </a:lnTo>
                  <a:lnTo>
                    <a:pt x="19417" y="41909"/>
                  </a:lnTo>
                  <a:lnTo>
                    <a:pt x="19351" y="42163"/>
                  </a:lnTo>
                  <a:lnTo>
                    <a:pt x="20158" y="43306"/>
                  </a:lnTo>
                  <a:lnTo>
                    <a:pt x="20271" y="44195"/>
                  </a:lnTo>
                  <a:lnTo>
                    <a:pt x="20307" y="45338"/>
                  </a:lnTo>
                  <a:close/>
                </a:path>
                <a:path w="110490" h="45719">
                  <a:moveTo>
                    <a:pt x="33293" y="38988"/>
                  </a:moveTo>
                  <a:lnTo>
                    <a:pt x="32288" y="38988"/>
                  </a:lnTo>
                  <a:lnTo>
                    <a:pt x="32336" y="38734"/>
                  </a:lnTo>
                  <a:lnTo>
                    <a:pt x="33020" y="38734"/>
                  </a:lnTo>
                  <a:lnTo>
                    <a:pt x="33293" y="38988"/>
                  </a:lnTo>
                  <a:close/>
                </a:path>
                <a:path w="110490" h="45719">
                  <a:moveTo>
                    <a:pt x="40694" y="38988"/>
                  </a:moveTo>
                  <a:lnTo>
                    <a:pt x="36457" y="38988"/>
                  </a:lnTo>
                  <a:lnTo>
                    <a:pt x="36390" y="38734"/>
                  </a:lnTo>
                  <a:lnTo>
                    <a:pt x="40535" y="38734"/>
                  </a:lnTo>
                  <a:lnTo>
                    <a:pt x="40694" y="38988"/>
                  </a:lnTo>
                  <a:close/>
                </a:path>
                <a:path w="110490" h="45719">
                  <a:moveTo>
                    <a:pt x="53336" y="38988"/>
                  </a:moveTo>
                  <a:lnTo>
                    <a:pt x="44004" y="38988"/>
                  </a:lnTo>
                  <a:lnTo>
                    <a:pt x="44097" y="38734"/>
                  </a:lnTo>
                  <a:lnTo>
                    <a:pt x="53554" y="38734"/>
                  </a:lnTo>
                  <a:lnTo>
                    <a:pt x="53336" y="38988"/>
                  </a:lnTo>
                  <a:close/>
                </a:path>
                <a:path w="110490" h="45719">
                  <a:moveTo>
                    <a:pt x="14095" y="43306"/>
                  </a:moveTo>
                  <a:lnTo>
                    <a:pt x="9377" y="43052"/>
                  </a:lnTo>
                  <a:lnTo>
                    <a:pt x="8182" y="41909"/>
                  </a:lnTo>
                  <a:lnTo>
                    <a:pt x="8400" y="41147"/>
                  </a:lnTo>
                  <a:lnTo>
                    <a:pt x="8473" y="40893"/>
                  </a:lnTo>
                  <a:lnTo>
                    <a:pt x="8546" y="40639"/>
                  </a:lnTo>
                  <a:lnTo>
                    <a:pt x="8655" y="40260"/>
                  </a:lnTo>
                  <a:lnTo>
                    <a:pt x="8691" y="40131"/>
                  </a:lnTo>
                  <a:lnTo>
                    <a:pt x="8800" y="39750"/>
                  </a:lnTo>
                  <a:lnTo>
                    <a:pt x="8909" y="39369"/>
                  </a:lnTo>
                  <a:lnTo>
                    <a:pt x="9018" y="38988"/>
                  </a:lnTo>
                  <a:lnTo>
                    <a:pt x="15085" y="38988"/>
                  </a:lnTo>
                  <a:lnTo>
                    <a:pt x="14959" y="39877"/>
                  </a:lnTo>
                  <a:lnTo>
                    <a:pt x="14855" y="40639"/>
                  </a:lnTo>
                  <a:lnTo>
                    <a:pt x="14780" y="41147"/>
                  </a:lnTo>
                  <a:lnTo>
                    <a:pt x="14675" y="41909"/>
                  </a:lnTo>
                  <a:lnTo>
                    <a:pt x="14599" y="42417"/>
                  </a:lnTo>
                  <a:lnTo>
                    <a:pt x="14513" y="43052"/>
                  </a:lnTo>
                  <a:lnTo>
                    <a:pt x="14095" y="43306"/>
                  </a:lnTo>
                  <a:close/>
                </a:path>
                <a:path w="110490" h="45719">
                  <a:moveTo>
                    <a:pt x="26280" y="40131"/>
                  </a:moveTo>
                  <a:lnTo>
                    <a:pt x="25025" y="39369"/>
                  </a:lnTo>
                  <a:lnTo>
                    <a:pt x="24309" y="38988"/>
                  </a:lnTo>
                  <a:lnTo>
                    <a:pt x="28094" y="38988"/>
                  </a:lnTo>
                  <a:lnTo>
                    <a:pt x="26280" y="40131"/>
                  </a:lnTo>
                  <a:close/>
                </a:path>
                <a:path w="110490" h="45719">
                  <a:moveTo>
                    <a:pt x="34966" y="40131"/>
                  </a:moveTo>
                  <a:lnTo>
                    <a:pt x="34644" y="40131"/>
                  </a:lnTo>
                  <a:lnTo>
                    <a:pt x="33293" y="38988"/>
                  </a:lnTo>
                  <a:lnTo>
                    <a:pt x="36457" y="38988"/>
                  </a:lnTo>
                  <a:lnTo>
                    <a:pt x="36565" y="39369"/>
                  </a:lnTo>
                  <a:lnTo>
                    <a:pt x="36672" y="39750"/>
                  </a:lnTo>
                  <a:lnTo>
                    <a:pt x="35119" y="39877"/>
                  </a:lnTo>
                  <a:lnTo>
                    <a:pt x="34966" y="40131"/>
                  </a:lnTo>
                  <a:close/>
                </a:path>
                <a:path w="110490" h="45719">
                  <a:moveTo>
                    <a:pt x="43587" y="40131"/>
                  </a:moveTo>
                  <a:lnTo>
                    <a:pt x="40973" y="39369"/>
                  </a:lnTo>
                  <a:lnTo>
                    <a:pt x="40694" y="38988"/>
                  </a:lnTo>
                  <a:lnTo>
                    <a:pt x="44004" y="38988"/>
                  </a:lnTo>
                  <a:lnTo>
                    <a:pt x="43726" y="39750"/>
                  </a:lnTo>
                  <a:lnTo>
                    <a:pt x="43587" y="40131"/>
                  </a:lnTo>
                  <a:close/>
                </a:path>
                <a:path w="110490" h="45719">
                  <a:moveTo>
                    <a:pt x="4832" y="41655"/>
                  </a:moveTo>
                  <a:lnTo>
                    <a:pt x="4562" y="41655"/>
                  </a:lnTo>
                  <a:lnTo>
                    <a:pt x="5091" y="40260"/>
                  </a:lnTo>
                  <a:lnTo>
                    <a:pt x="5140" y="40131"/>
                  </a:lnTo>
                  <a:lnTo>
                    <a:pt x="5236" y="39877"/>
                  </a:lnTo>
                  <a:lnTo>
                    <a:pt x="5400" y="40131"/>
                  </a:lnTo>
                  <a:lnTo>
                    <a:pt x="5437" y="40260"/>
                  </a:lnTo>
                  <a:lnTo>
                    <a:pt x="5548" y="40639"/>
                  </a:lnTo>
                  <a:lnTo>
                    <a:pt x="5674" y="41147"/>
                  </a:lnTo>
                  <a:lnTo>
                    <a:pt x="4485" y="41147"/>
                  </a:lnTo>
                  <a:lnTo>
                    <a:pt x="4832" y="41655"/>
                  </a:lnTo>
                  <a:close/>
                </a:path>
                <a:path w="110490" h="45719">
                  <a:moveTo>
                    <a:pt x="33566" y="44703"/>
                  </a:moveTo>
                  <a:lnTo>
                    <a:pt x="31357" y="42417"/>
                  </a:lnTo>
                  <a:lnTo>
                    <a:pt x="32969" y="42417"/>
                  </a:lnTo>
                  <a:lnTo>
                    <a:pt x="35119" y="39877"/>
                  </a:lnTo>
                  <a:lnTo>
                    <a:pt x="35061" y="40131"/>
                  </a:lnTo>
                  <a:lnTo>
                    <a:pt x="34955" y="40260"/>
                  </a:lnTo>
                  <a:lnTo>
                    <a:pt x="33566" y="44703"/>
                  </a:lnTo>
                  <a:close/>
                </a:path>
                <a:path w="110490" h="45719">
                  <a:moveTo>
                    <a:pt x="36820" y="40260"/>
                  </a:moveTo>
                  <a:lnTo>
                    <a:pt x="34983" y="40260"/>
                  </a:lnTo>
                  <a:lnTo>
                    <a:pt x="35022" y="40131"/>
                  </a:lnTo>
                  <a:lnTo>
                    <a:pt x="35119" y="39877"/>
                  </a:lnTo>
                  <a:lnTo>
                    <a:pt x="36711" y="39877"/>
                  </a:lnTo>
                  <a:lnTo>
                    <a:pt x="36820" y="40260"/>
                  </a:lnTo>
                  <a:close/>
                </a:path>
                <a:path w="110490" h="45719">
                  <a:moveTo>
                    <a:pt x="37270" y="41909"/>
                  </a:moveTo>
                  <a:lnTo>
                    <a:pt x="35478" y="40893"/>
                  </a:lnTo>
                  <a:lnTo>
                    <a:pt x="34813" y="40260"/>
                  </a:lnTo>
                  <a:lnTo>
                    <a:pt x="36820" y="40260"/>
                  </a:lnTo>
                  <a:lnTo>
                    <a:pt x="37219" y="41655"/>
                  </a:lnTo>
                  <a:lnTo>
                    <a:pt x="37270" y="41909"/>
                  </a:lnTo>
                  <a:close/>
                </a:path>
                <a:path w="110490" h="45719">
                  <a:moveTo>
                    <a:pt x="8255" y="41655"/>
                  </a:moveTo>
                  <a:lnTo>
                    <a:pt x="7518" y="41655"/>
                  </a:lnTo>
                  <a:lnTo>
                    <a:pt x="7275" y="41147"/>
                  </a:lnTo>
                  <a:lnTo>
                    <a:pt x="8400" y="41147"/>
                  </a:lnTo>
                  <a:lnTo>
                    <a:pt x="8255" y="41655"/>
                  </a:lnTo>
                  <a:close/>
                </a:path>
                <a:path w="110490" h="45719">
                  <a:moveTo>
                    <a:pt x="16705" y="41655"/>
                  </a:moveTo>
                  <a:lnTo>
                    <a:pt x="14710" y="41655"/>
                  </a:lnTo>
                  <a:lnTo>
                    <a:pt x="14778" y="41147"/>
                  </a:lnTo>
                  <a:lnTo>
                    <a:pt x="16719" y="41147"/>
                  </a:lnTo>
                  <a:lnTo>
                    <a:pt x="16705" y="41655"/>
                  </a:lnTo>
                  <a:close/>
                </a:path>
                <a:path w="110490" h="45719">
                  <a:moveTo>
                    <a:pt x="30078" y="41655"/>
                  </a:moveTo>
                  <a:lnTo>
                    <a:pt x="19482" y="41655"/>
                  </a:lnTo>
                  <a:lnTo>
                    <a:pt x="19613" y="41147"/>
                  </a:lnTo>
                  <a:lnTo>
                    <a:pt x="30246" y="41147"/>
                  </a:lnTo>
                  <a:lnTo>
                    <a:pt x="30078" y="41655"/>
                  </a:lnTo>
                  <a:close/>
                </a:path>
                <a:path w="110490" h="45719">
                  <a:moveTo>
                    <a:pt x="30998" y="44703"/>
                  </a:moveTo>
                  <a:lnTo>
                    <a:pt x="29343" y="43306"/>
                  </a:lnTo>
                  <a:lnTo>
                    <a:pt x="29535" y="43306"/>
                  </a:lnTo>
                  <a:lnTo>
                    <a:pt x="30246" y="41147"/>
                  </a:lnTo>
                  <a:lnTo>
                    <a:pt x="29899" y="41147"/>
                  </a:lnTo>
                  <a:lnTo>
                    <a:pt x="30425" y="41655"/>
                  </a:lnTo>
                  <a:lnTo>
                    <a:pt x="32213" y="41655"/>
                  </a:lnTo>
                  <a:lnTo>
                    <a:pt x="32969" y="42417"/>
                  </a:lnTo>
                  <a:lnTo>
                    <a:pt x="31357" y="42417"/>
                  </a:lnTo>
                  <a:lnTo>
                    <a:pt x="31078" y="44195"/>
                  </a:lnTo>
                  <a:lnTo>
                    <a:pt x="30998" y="44703"/>
                  </a:lnTo>
                  <a:close/>
                </a:path>
                <a:path w="110490" h="45719">
                  <a:moveTo>
                    <a:pt x="33614" y="41655"/>
                  </a:moveTo>
                  <a:lnTo>
                    <a:pt x="32213" y="41655"/>
                  </a:lnTo>
                  <a:lnTo>
                    <a:pt x="31708" y="41147"/>
                  </a:lnTo>
                  <a:lnTo>
                    <a:pt x="34044" y="41147"/>
                  </a:lnTo>
                  <a:lnTo>
                    <a:pt x="33614" y="41655"/>
                  </a:lnTo>
                  <a:close/>
                </a:path>
                <a:path w="110490" h="45719">
                  <a:moveTo>
                    <a:pt x="36822" y="41655"/>
                  </a:moveTo>
                  <a:lnTo>
                    <a:pt x="34530" y="41655"/>
                  </a:lnTo>
                  <a:lnTo>
                    <a:pt x="34691" y="41147"/>
                  </a:lnTo>
                  <a:lnTo>
                    <a:pt x="35926" y="41147"/>
                  </a:lnTo>
                  <a:lnTo>
                    <a:pt x="36822" y="41655"/>
                  </a:lnTo>
                  <a:close/>
                </a:path>
              </a:pathLst>
            </a:custGeom>
            <a:solidFill>
              <a:srgbClr val="6E1DF2"/>
            </a:solidFill>
          </p:spPr>
          <p:txBody>
            <a:bodyPr wrap="square" lIns="0" tIns="0" rIns="0" bIns="0" rtlCol="0"/>
            <a:lstStyle/>
            <a:p>
              <a:endParaRPr/>
            </a:p>
          </p:txBody>
        </p:sp>
        <p:sp>
          <p:nvSpPr>
            <p:cNvPr id="423" name="object 423"/>
            <p:cNvSpPr/>
            <p:nvPr/>
          </p:nvSpPr>
          <p:spPr>
            <a:xfrm>
              <a:off x="14222508" y="2031872"/>
              <a:ext cx="10160" cy="6985"/>
            </a:xfrm>
            <a:custGeom>
              <a:avLst/>
              <a:gdLst/>
              <a:ahLst/>
              <a:cxnLst/>
              <a:rect l="l" t="t" r="r" b="b"/>
              <a:pathLst>
                <a:path w="10159" h="6985">
                  <a:moveTo>
                    <a:pt x="5136" y="6570"/>
                  </a:moveTo>
                  <a:lnTo>
                    <a:pt x="4240" y="2389"/>
                  </a:lnTo>
                  <a:lnTo>
                    <a:pt x="2747" y="5315"/>
                  </a:lnTo>
                  <a:lnTo>
                    <a:pt x="0" y="4300"/>
                  </a:lnTo>
                  <a:lnTo>
                    <a:pt x="1911" y="1791"/>
                  </a:lnTo>
                  <a:lnTo>
                    <a:pt x="3225" y="119"/>
                  </a:lnTo>
                  <a:lnTo>
                    <a:pt x="4121" y="0"/>
                  </a:lnTo>
                  <a:lnTo>
                    <a:pt x="6390" y="1194"/>
                  </a:lnTo>
                  <a:lnTo>
                    <a:pt x="6928" y="1911"/>
                  </a:lnTo>
                  <a:lnTo>
                    <a:pt x="9914" y="5196"/>
                  </a:lnTo>
                  <a:lnTo>
                    <a:pt x="5136" y="6570"/>
                  </a:lnTo>
                  <a:close/>
                </a:path>
              </a:pathLst>
            </a:custGeom>
            <a:solidFill>
              <a:srgbClr val="6620F4"/>
            </a:solidFill>
          </p:spPr>
          <p:txBody>
            <a:bodyPr wrap="square" lIns="0" tIns="0" rIns="0" bIns="0" rtlCol="0"/>
            <a:lstStyle/>
            <a:p>
              <a:endParaRPr/>
            </a:p>
          </p:txBody>
        </p:sp>
      </p:grpSp>
      <p:sp>
        <p:nvSpPr>
          <p:cNvPr id="424" name="object 424"/>
          <p:cNvSpPr/>
          <p:nvPr/>
        </p:nvSpPr>
        <p:spPr>
          <a:xfrm>
            <a:off x="14152241" y="2066395"/>
            <a:ext cx="9525" cy="5080"/>
          </a:xfrm>
          <a:custGeom>
            <a:avLst/>
            <a:gdLst/>
            <a:ahLst/>
            <a:cxnLst/>
            <a:rect l="l" t="t" r="r" b="b"/>
            <a:pathLst>
              <a:path w="9525" h="5080">
                <a:moveTo>
                  <a:pt x="7074" y="3942"/>
                </a:moveTo>
                <a:lnTo>
                  <a:pt x="6102" y="3942"/>
                </a:lnTo>
                <a:lnTo>
                  <a:pt x="4247" y="1509"/>
                </a:lnTo>
                <a:lnTo>
                  <a:pt x="5701" y="0"/>
                </a:lnTo>
                <a:lnTo>
                  <a:pt x="6572" y="358"/>
                </a:lnTo>
                <a:lnTo>
                  <a:pt x="6717" y="358"/>
                </a:lnTo>
                <a:lnTo>
                  <a:pt x="7254" y="597"/>
                </a:lnTo>
                <a:lnTo>
                  <a:pt x="9302" y="3464"/>
                </a:lnTo>
                <a:lnTo>
                  <a:pt x="7074" y="3942"/>
                </a:lnTo>
                <a:close/>
              </a:path>
              <a:path w="9525" h="5080">
                <a:moveTo>
                  <a:pt x="3891" y="1879"/>
                </a:moveTo>
                <a:lnTo>
                  <a:pt x="3662" y="1015"/>
                </a:lnTo>
                <a:lnTo>
                  <a:pt x="3551" y="597"/>
                </a:lnTo>
                <a:lnTo>
                  <a:pt x="4247" y="1509"/>
                </a:lnTo>
                <a:lnTo>
                  <a:pt x="3891" y="1879"/>
                </a:lnTo>
                <a:close/>
              </a:path>
              <a:path w="9525" h="5080">
                <a:moveTo>
                  <a:pt x="4626" y="4658"/>
                </a:moveTo>
                <a:lnTo>
                  <a:pt x="3844" y="3942"/>
                </a:lnTo>
                <a:lnTo>
                  <a:pt x="206" y="3942"/>
                </a:lnTo>
                <a:lnTo>
                  <a:pt x="0" y="3464"/>
                </a:lnTo>
                <a:lnTo>
                  <a:pt x="6" y="3285"/>
                </a:lnTo>
                <a:lnTo>
                  <a:pt x="307" y="1879"/>
                </a:lnTo>
                <a:lnTo>
                  <a:pt x="206" y="1015"/>
                </a:lnTo>
                <a:lnTo>
                  <a:pt x="2536" y="3285"/>
                </a:lnTo>
                <a:lnTo>
                  <a:pt x="4263" y="3285"/>
                </a:lnTo>
                <a:lnTo>
                  <a:pt x="4626" y="4658"/>
                </a:lnTo>
                <a:close/>
              </a:path>
              <a:path w="9525" h="5080">
                <a:moveTo>
                  <a:pt x="4263" y="3285"/>
                </a:moveTo>
                <a:lnTo>
                  <a:pt x="2536" y="3285"/>
                </a:lnTo>
                <a:lnTo>
                  <a:pt x="3891" y="1879"/>
                </a:lnTo>
                <a:lnTo>
                  <a:pt x="4263" y="3285"/>
                </a:lnTo>
                <a:close/>
              </a:path>
            </a:pathLst>
          </a:custGeom>
          <a:solidFill>
            <a:srgbClr val="6E24F4"/>
          </a:solidFill>
        </p:spPr>
        <p:txBody>
          <a:bodyPr wrap="square" lIns="0" tIns="0" rIns="0" bIns="0" rtlCol="0"/>
          <a:lstStyle/>
          <a:p>
            <a:endParaRPr/>
          </a:p>
        </p:txBody>
      </p:sp>
      <p:sp>
        <p:nvSpPr>
          <p:cNvPr id="425" name="object 425"/>
          <p:cNvSpPr/>
          <p:nvPr/>
        </p:nvSpPr>
        <p:spPr>
          <a:xfrm>
            <a:off x="14267304" y="2026079"/>
            <a:ext cx="5080" cy="8255"/>
          </a:xfrm>
          <a:custGeom>
            <a:avLst/>
            <a:gdLst/>
            <a:ahLst/>
            <a:cxnLst/>
            <a:rect l="l" t="t" r="r" b="b"/>
            <a:pathLst>
              <a:path w="5080" h="8255">
                <a:moveTo>
                  <a:pt x="5017" y="7824"/>
                </a:moveTo>
                <a:lnTo>
                  <a:pt x="2209" y="7406"/>
                </a:lnTo>
                <a:lnTo>
                  <a:pt x="2090" y="6928"/>
                </a:lnTo>
                <a:lnTo>
                  <a:pt x="2329" y="6271"/>
                </a:lnTo>
                <a:lnTo>
                  <a:pt x="1134" y="2747"/>
                </a:lnTo>
                <a:lnTo>
                  <a:pt x="0" y="2090"/>
                </a:lnTo>
                <a:lnTo>
                  <a:pt x="3703" y="0"/>
                </a:lnTo>
                <a:lnTo>
                  <a:pt x="3225" y="1194"/>
                </a:lnTo>
                <a:lnTo>
                  <a:pt x="4360" y="2329"/>
                </a:lnTo>
                <a:lnTo>
                  <a:pt x="4419" y="2926"/>
                </a:lnTo>
                <a:lnTo>
                  <a:pt x="4778" y="4957"/>
                </a:lnTo>
                <a:lnTo>
                  <a:pt x="2986" y="4360"/>
                </a:lnTo>
                <a:lnTo>
                  <a:pt x="2986" y="6092"/>
                </a:lnTo>
                <a:close/>
              </a:path>
            </a:pathLst>
          </a:custGeom>
          <a:solidFill>
            <a:srgbClr val="7221F4"/>
          </a:solidFill>
        </p:spPr>
        <p:txBody>
          <a:bodyPr wrap="square" lIns="0" tIns="0" rIns="0" bIns="0" rtlCol="0"/>
          <a:lstStyle/>
          <a:p>
            <a:endParaRPr/>
          </a:p>
        </p:txBody>
      </p:sp>
      <p:grpSp>
        <p:nvGrpSpPr>
          <p:cNvPr id="426" name="object 426"/>
          <p:cNvGrpSpPr/>
          <p:nvPr/>
        </p:nvGrpSpPr>
        <p:grpSpPr>
          <a:xfrm>
            <a:off x="14103770" y="2029841"/>
            <a:ext cx="137160" cy="55244"/>
            <a:chOff x="14103770" y="2029841"/>
            <a:chExt cx="137160" cy="55244"/>
          </a:xfrm>
        </p:grpSpPr>
        <p:sp>
          <p:nvSpPr>
            <p:cNvPr id="427" name="object 427"/>
            <p:cNvSpPr/>
            <p:nvPr/>
          </p:nvSpPr>
          <p:spPr>
            <a:xfrm>
              <a:off x="14153871" y="2068727"/>
              <a:ext cx="14604" cy="10795"/>
            </a:xfrm>
            <a:custGeom>
              <a:avLst/>
              <a:gdLst/>
              <a:ahLst/>
              <a:cxnLst/>
              <a:rect l="l" t="t" r="r" b="b"/>
              <a:pathLst>
                <a:path w="14605" h="10794">
                  <a:moveTo>
                    <a:pt x="2578" y="5854"/>
                  </a:moveTo>
                  <a:lnTo>
                    <a:pt x="0" y="6032"/>
                  </a:lnTo>
                  <a:lnTo>
                    <a:pt x="901" y="7467"/>
                  </a:lnTo>
                  <a:lnTo>
                    <a:pt x="419" y="9855"/>
                  </a:lnTo>
                  <a:lnTo>
                    <a:pt x="2209" y="10452"/>
                  </a:lnTo>
                  <a:lnTo>
                    <a:pt x="2336" y="8483"/>
                  </a:lnTo>
                  <a:lnTo>
                    <a:pt x="2578" y="5854"/>
                  </a:lnTo>
                  <a:close/>
                </a:path>
                <a:path w="14605" h="10794">
                  <a:moveTo>
                    <a:pt x="14046" y="4546"/>
                  </a:moveTo>
                  <a:lnTo>
                    <a:pt x="9626" y="3048"/>
                  </a:lnTo>
                  <a:lnTo>
                    <a:pt x="12547" y="838"/>
                  </a:lnTo>
                  <a:lnTo>
                    <a:pt x="5803" y="0"/>
                  </a:lnTo>
                  <a:lnTo>
                    <a:pt x="8547" y="5613"/>
                  </a:lnTo>
                  <a:lnTo>
                    <a:pt x="14046" y="4546"/>
                  </a:lnTo>
                  <a:close/>
                </a:path>
              </a:pathLst>
            </a:custGeom>
            <a:solidFill>
              <a:srgbClr val="7221F4"/>
            </a:solidFill>
          </p:spPr>
          <p:txBody>
            <a:bodyPr wrap="square" lIns="0" tIns="0" rIns="0" bIns="0" rtlCol="0"/>
            <a:lstStyle/>
            <a:p>
              <a:endParaRPr/>
            </a:p>
          </p:txBody>
        </p:sp>
        <p:sp>
          <p:nvSpPr>
            <p:cNvPr id="428" name="object 428"/>
            <p:cNvSpPr/>
            <p:nvPr/>
          </p:nvSpPr>
          <p:spPr>
            <a:xfrm>
              <a:off x="14144265" y="2068844"/>
              <a:ext cx="3810" cy="3810"/>
            </a:xfrm>
            <a:custGeom>
              <a:avLst/>
              <a:gdLst/>
              <a:ahLst/>
              <a:cxnLst/>
              <a:rect l="l" t="t" r="r" b="b"/>
              <a:pathLst>
                <a:path w="3809" h="3810">
                  <a:moveTo>
                    <a:pt x="3703" y="3703"/>
                  </a:moveTo>
                  <a:lnTo>
                    <a:pt x="955" y="3285"/>
                  </a:lnTo>
                  <a:lnTo>
                    <a:pt x="0" y="1732"/>
                  </a:lnTo>
                  <a:lnTo>
                    <a:pt x="2628" y="0"/>
                  </a:lnTo>
                  <a:lnTo>
                    <a:pt x="3703" y="3703"/>
                  </a:lnTo>
                  <a:close/>
                </a:path>
              </a:pathLst>
            </a:custGeom>
            <a:solidFill>
              <a:srgbClr val="6E24F4"/>
            </a:solidFill>
          </p:spPr>
          <p:txBody>
            <a:bodyPr wrap="square" lIns="0" tIns="0" rIns="0" bIns="0" rtlCol="0"/>
            <a:lstStyle/>
            <a:p>
              <a:endParaRPr/>
            </a:p>
          </p:txBody>
        </p:sp>
        <p:sp>
          <p:nvSpPr>
            <p:cNvPr id="429" name="object 429"/>
            <p:cNvSpPr/>
            <p:nvPr/>
          </p:nvSpPr>
          <p:spPr>
            <a:xfrm>
              <a:off x="14189180" y="2037905"/>
              <a:ext cx="4445" cy="5080"/>
            </a:xfrm>
            <a:custGeom>
              <a:avLst/>
              <a:gdLst/>
              <a:ahLst/>
              <a:cxnLst/>
              <a:rect l="l" t="t" r="r" b="b"/>
              <a:pathLst>
                <a:path w="4444" h="5080">
                  <a:moveTo>
                    <a:pt x="2448" y="4957"/>
                  </a:moveTo>
                  <a:lnTo>
                    <a:pt x="0" y="4778"/>
                  </a:lnTo>
                  <a:lnTo>
                    <a:pt x="1672" y="0"/>
                  </a:lnTo>
                  <a:lnTo>
                    <a:pt x="3942" y="3404"/>
                  </a:lnTo>
                  <a:lnTo>
                    <a:pt x="2986" y="4419"/>
                  </a:lnTo>
                  <a:lnTo>
                    <a:pt x="2448" y="4957"/>
                  </a:lnTo>
                  <a:close/>
                </a:path>
              </a:pathLst>
            </a:custGeom>
            <a:solidFill>
              <a:srgbClr val="6620F4"/>
            </a:solidFill>
          </p:spPr>
          <p:txBody>
            <a:bodyPr wrap="square" lIns="0" tIns="0" rIns="0" bIns="0" rtlCol="0"/>
            <a:lstStyle/>
            <a:p>
              <a:endParaRPr/>
            </a:p>
          </p:txBody>
        </p:sp>
        <p:sp>
          <p:nvSpPr>
            <p:cNvPr id="430" name="object 430"/>
            <p:cNvSpPr/>
            <p:nvPr/>
          </p:nvSpPr>
          <p:spPr>
            <a:xfrm>
              <a:off x="14103770" y="2081387"/>
              <a:ext cx="3810" cy="3810"/>
            </a:xfrm>
            <a:custGeom>
              <a:avLst/>
              <a:gdLst/>
              <a:ahLst/>
              <a:cxnLst/>
              <a:rect l="l" t="t" r="r" b="b"/>
              <a:pathLst>
                <a:path w="3809" h="3810">
                  <a:moveTo>
                    <a:pt x="2986" y="3583"/>
                  </a:moveTo>
                  <a:lnTo>
                    <a:pt x="1672" y="2448"/>
                  </a:lnTo>
                  <a:lnTo>
                    <a:pt x="0" y="2150"/>
                  </a:lnTo>
                  <a:lnTo>
                    <a:pt x="716" y="0"/>
                  </a:lnTo>
                  <a:lnTo>
                    <a:pt x="2030" y="1134"/>
                  </a:lnTo>
                  <a:lnTo>
                    <a:pt x="3703" y="1433"/>
                  </a:lnTo>
                  <a:lnTo>
                    <a:pt x="2986" y="3583"/>
                  </a:lnTo>
                  <a:close/>
                </a:path>
              </a:pathLst>
            </a:custGeom>
            <a:solidFill>
              <a:srgbClr val="6E24F4"/>
            </a:solidFill>
          </p:spPr>
          <p:txBody>
            <a:bodyPr wrap="square" lIns="0" tIns="0" rIns="0" bIns="0" rtlCol="0"/>
            <a:lstStyle/>
            <a:p>
              <a:endParaRPr/>
            </a:p>
          </p:txBody>
        </p:sp>
        <p:sp>
          <p:nvSpPr>
            <p:cNvPr id="431" name="object 431"/>
            <p:cNvSpPr/>
            <p:nvPr/>
          </p:nvSpPr>
          <p:spPr>
            <a:xfrm>
              <a:off x="14216774" y="2039398"/>
              <a:ext cx="3175" cy="4445"/>
            </a:xfrm>
            <a:custGeom>
              <a:avLst/>
              <a:gdLst/>
              <a:ahLst/>
              <a:cxnLst/>
              <a:rect l="l" t="t" r="r" b="b"/>
              <a:pathLst>
                <a:path w="3175" h="4444">
                  <a:moveTo>
                    <a:pt x="1433" y="4001"/>
                  </a:moveTo>
                  <a:lnTo>
                    <a:pt x="477" y="2926"/>
                  </a:lnTo>
                  <a:lnTo>
                    <a:pt x="0" y="2389"/>
                  </a:lnTo>
                  <a:lnTo>
                    <a:pt x="716" y="0"/>
                  </a:lnTo>
                  <a:lnTo>
                    <a:pt x="1911" y="0"/>
                  </a:lnTo>
                  <a:lnTo>
                    <a:pt x="3165" y="1612"/>
                  </a:lnTo>
                  <a:lnTo>
                    <a:pt x="1433" y="4001"/>
                  </a:lnTo>
                  <a:close/>
                </a:path>
              </a:pathLst>
            </a:custGeom>
            <a:solidFill>
              <a:srgbClr val="6620F4"/>
            </a:solidFill>
          </p:spPr>
          <p:txBody>
            <a:bodyPr wrap="square" lIns="0" tIns="0" rIns="0" bIns="0" rtlCol="0"/>
            <a:lstStyle/>
            <a:p>
              <a:endParaRPr/>
            </a:p>
          </p:txBody>
        </p:sp>
        <p:sp>
          <p:nvSpPr>
            <p:cNvPr id="432" name="object 432"/>
            <p:cNvSpPr/>
            <p:nvPr/>
          </p:nvSpPr>
          <p:spPr>
            <a:xfrm>
              <a:off x="14135425" y="2074518"/>
              <a:ext cx="3810" cy="1905"/>
            </a:xfrm>
            <a:custGeom>
              <a:avLst/>
              <a:gdLst/>
              <a:ahLst/>
              <a:cxnLst/>
              <a:rect l="l" t="t" r="r" b="b"/>
              <a:pathLst>
                <a:path w="3809" h="1905">
                  <a:moveTo>
                    <a:pt x="477" y="1911"/>
                  </a:moveTo>
                  <a:lnTo>
                    <a:pt x="0" y="238"/>
                  </a:lnTo>
                  <a:lnTo>
                    <a:pt x="1373" y="179"/>
                  </a:lnTo>
                  <a:lnTo>
                    <a:pt x="3225" y="0"/>
                  </a:lnTo>
                  <a:lnTo>
                    <a:pt x="3703" y="1672"/>
                  </a:lnTo>
                  <a:lnTo>
                    <a:pt x="2329" y="1732"/>
                  </a:lnTo>
                  <a:lnTo>
                    <a:pt x="477" y="1911"/>
                  </a:lnTo>
                  <a:close/>
                </a:path>
              </a:pathLst>
            </a:custGeom>
            <a:solidFill>
              <a:srgbClr val="6E24F4"/>
            </a:solidFill>
          </p:spPr>
          <p:txBody>
            <a:bodyPr wrap="square" lIns="0" tIns="0" rIns="0" bIns="0" rtlCol="0"/>
            <a:lstStyle/>
            <a:p>
              <a:endParaRPr/>
            </a:p>
          </p:txBody>
        </p:sp>
        <p:sp>
          <p:nvSpPr>
            <p:cNvPr id="433" name="object 433"/>
            <p:cNvSpPr/>
            <p:nvPr/>
          </p:nvSpPr>
          <p:spPr>
            <a:xfrm>
              <a:off x="14237799" y="2029841"/>
              <a:ext cx="3175" cy="3175"/>
            </a:xfrm>
            <a:custGeom>
              <a:avLst/>
              <a:gdLst/>
              <a:ahLst/>
              <a:cxnLst/>
              <a:rect l="l" t="t" r="r" b="b"/>
              <a:pathLst>
                <a:path w="3175" h="3175">
                  <a:moveTo>
                    <a:pt x="2486" y="1314"/>
                  </a:moveTo>
                  <a:lnTo>
                    <a:pt x="477" y="1314"/>
                  </a:lnTo>
                  <a:lnTo>
                    <a:pt x="836" y="0"/>
                  </a:lnTo>
                  <a:lnTo>
                    <a:pt x="2866" y="657"/>
                  </a:lnTo>
                  <a:lnTo>
                    <a:pt x="2486" y="1314"/>
                  </a:lnTo>
                  <a:close/>
                </a:path>
                <a:path w="3175" h="3175">
                  <a:moveTo>
                    <a:pt x="836" y="2926"/>
                  </a:moveTo>
                  <a:lnTo>
                    <a:pt x="0" y="2030"/>
                  </a:lnTo>
                  <a:lnTo>
                    <a:pt x="1920" y="2030"/>
                  </a:lnTo>
                  <a:lnTo>
                    <a:pt x="836" y="2926"/>
                  </a:lnTo>
                  <a:close/>
                </a:path>
              </a:pathLst>
            </a:custGeom>
            <a:solidFill>
              <a:srgbClr val="6620F4"/>
            </a:solidFill>
          </p:spPr>
          <p:txBody>
            <a:bodyPr wrap="square" lIns="0" tIns="0" rIns="0" bIns="0" rtlCol="0"/>
            <a:lstStyle/>
            <a:p>
              <a:endParaRPr/>
            </a:p>
          </p:txBody>
        </p:sp>
        <p:sp>
          <p:nvSpPr>
            <p:cNvPr id="434" name="object 434"/>
            <p:cNvSpPr/>
            <p:nvPr/>
          </p:nvSpPr>
          <p:spPr>
            <a:xfrm>
              <a:off x="14191092" y="2066216"/>
              <a:ext cx="3810" cy="3810"/>
            </a:xfrm>
            <a:custGeom>
              <a:avLst/>
              <a:gdLst/>
              <a:ahLst/>
              <a:cxnLst/>
              <a:rect l="l" t="t" r="r" b="b"/>
              <a:pathLst>
                <a:path w="3809" h="3810">
                  <a:moveTo>
                    <a:pt x="3285" y="3523"/>
                  </a:moveTo>
                  <a:lnTo>
                    <a:pt x="0" y="1493"/>
                  </a:lnTo>
                  <a:lnTo>
                    <a:pt x="1075" y="418"/>
                  </a:lnTo>
                  <a:lnTo>
                    <a:pt x="1493" y="0"/>
                  </a:lnTo>
                  <a:lnTo>
                    <a:pt x="3285" y="1015"/>
                  </a:lnTo>
                  <a:lnTo>
                    <a:pt x="3285" y="3523"/>
                  </a:lnTo>
                  <a:close/>
                </a:path>
              </a:pathLst>
            </a:custGeom>
            <a:solidFill>
              <a:srgbClr val="7221F4"/>
            </a:solidFill>
          </p:spPr>
          <p:txBody>
            <a:bodyPr wrap="square" lIns="0" tIns="0" rIns="0" bIns="0" rtlCol="0"/>
            <a:lstStyle/>
            <a:p>
              <a:endParaRPr/>
            </a:p>
          </p:txBody>
        </p:sp>
        <p:sp>
          <p:nvSpPr>
            <p:cNvPr id="435" name="object 435"/>
            <p:cNvSpPr/>
            <p:nvPr/>
          </p:nvSpPr>
          <p:spPr>
            <a:xfrm>
              <a:off x="14220179" y="2040055"/>
              <a:ext cx="4445" cy="1905"/>
            </a:xfrm>
            <a:custGeom>
              <a:avLst/>
              <a:gdLst/>
              <a:ahLst/>
              <a:cxnLst/>
              <a:rect l="l" t="t" r="r" b="b"/>
              <a:pathLst>
                <a:path w="4444" h="1905">
                  <a:moveTo>
                    <a:pt x="418" y="1911"/>
                  </a:moveTo>
                  <a:lnTo>
                    <a:pt x="3822" y="477"/>
                  </a:lnTo>
                  <a:lnTo>
                    <a:pt x="2926" y="59"/>
                  </a:lnTo>
                  <a:lnTo>
                    <a:pt x="0" y="0"/>
                  </a:lnTo>
                  <a:lnTo>
                    <a:pt x="0" y="1493"/>
                  </a:lnTo>
                  <a:close/>
                </a:path>
              </a:pathLst>
            </a:custGeom>
            <a:solidFill>
              <a:srgbClr val="6620F4"/>
            </a:solidFill>
          </p:spPr>
          <p:txBody>
            <a:bodyPr wrap="square" lIns="0" tIns="0" rIns="0" bIns="0" rtlCol="0"/>
            <a:lstStyle/>
            <a:p>
              <a:endParaRPr/>
            </a:p>
          </p:txBody>
        </p:sp>
      </p:grpSp>
      <p:sp>
        <p:nvSpPr>
          <p:cNvPr id="436" name="object 436"/>
          <p:cNvSpPr/>
          <p:nvPr/>
        </p:nvSpPr>
        <p:spPr>
          <a:xfrm>
            <a:off x="15282257" y="2374351"/>
            <a:ext cx="3810" cy="6985"/>
          </a:xfrm>
          <a:custGeom>
            <a:avLst/>
            <a:gdLst/>
            <a:ahLst/>
            <a:cxnLst/>
            <a:rect l="l" t="t" r="r" b="b"/>
            <a:pathLst>
              <a:path w="3809" h="6985">
                <a:moveTo>
                  <a:pt x="358" y="6928"/>
                </a:moveTo>
                <a:lnTo>
                  <a:pt x="0" y="119"/>
                </a:lnTo>
                <a:lnTo>
                  <a:pt x="477" y="119"/>
                </a:lnTo>
                <a:lnTo>
                  <a:pt x="1373" y="0"/>
                </a:lnTo>
                <a:lnTo>
                  <a:pt x="3225" y="1851"/>
                </a:lnTo>
                <a:lnTo>
                  <a:pt x="358" y="6928"/>
                </a:lnTo>
                <a:close/>
              </a:path>
            </a:pathLst>
          </a:custGeom>
          <a:solidFill>
            <a:srgbClr val="E83375"/>
          </a:solidFill>
        </p:spPr>
        <p:txBody>
          <a:bodyPr wrap="square" lIns="0" tIns="0" rIns="0" bIns="0" rtlCol="0"/>
          <a:lstStyle/>
          <a:p>
            <a:endParaRPr/>
          </a:p>
        </p:txBody>
      </p:sp>
      <p:grpSp>
        <p:nvGrpSpPr>
          <p:cNvPr id="437" name="object 437"/>
          <p:cNvGrpSpPr/>
          <p:nvPr/>
        </p:nvGrpSpPr>
        <p:grpSpPr>
          <a:xfrm>
            <a:off x="15174785" y="2241935"/>
            <a:ext cx="92710" cy="86360"/>
            <a:chOff x="15174785" y="2241935"/>
            <a:chExt cx="92710" cy="86360"/>
          </a:xfrm>
        </p:grpSpPr>
        <p:sp>
          <p:nvSpPr>
            <p:cNvPr id="438" name="object 438"/>
            <p:cNvSpPr/>
            <p:nvPr/>
          </p:nvSpPr>
          <p:spPr>
            <a:xfrm>
              <a:off x="15174785" y="2241943"/>
              <a:ext cx="92710" cy="73025"/>
            </a:xfrm>
            <a:custGeom>
              <a:avLst/>
              <a:gdLst/>
              <a:ahLst/>
              <a:cxnLst/>
              <a:rect l="l" t="t" r="r" b="b"/>
              <a:pathLst>
                <a:path w="92709" h="73025">
                  <a:moveTo>
                    <a:pt x="46304" y="47840"/>
                  </a:moveTo>
                  <a:lnTo>
                    <a:pt x="45402" y="43903"/>
                  </a:lnTo>
                  <a:lnTo>
                    <a:pt x="45288" y="44907"/>
                  </a:lnTo>
                  <a:lnTo>
                    <a:pt x="45186" y="45808"/>
                  </a:lnTo>
                  <a:lnTo>
                    <a:pt x="45110" y="46520"/>
                  </a:lnTo>
                  <a:lnTo>
                    <a:pt x="44424" y="46520"/>
                  </a:lnTo>
                  <a:lnTo>
                    <a:pt x="43548" y="46520"/>
                  </a:lnTo>
                  <a:lnTo>
                    <a:pt x="43522" y="46164"/>
                  </a:lnTo>
                  <a:lnTo>
                    <a:pt x="43192" y="45808"/>
                  </a:lnTo>
                  <a:lnTo>
                    <a:pt x="42964" y="45516"/>
                  </a:lnTo>
                  <a:lnTo>
                    <a:pt x="40386" y="44907"/>
                  </a:lnTo>
                  <a:lnTo>
                    <a:pt x="39674" y="44907"/>
                  </a:lnTo>
                  <a:lnTo>
                    <a:pt x="41198" y="46164"/>
                  </a:lnTo>
                  <a:lnTo>
                    <a:pt x="41440" y="46520"/>
                  </a:lnTo>
                  <a:lnTo>
                    <a:pt x="41529" y="46736"/>
                  </a:lnTo>
                  <a:lnTo>
                    <a:pt x="41630" y="46964"/>
                  </a:lnTo>
                  <a:lnTo>
                    <a:pt x="41757" y="47244"/>
                  </a:lnTo>
                  <a:lnTo>
                    <a:pt x="42481" y="48920"/>
                  </a:lnTo>
                  <a:lnTo>
                    <a:pt x="44932" y="48552"/>
                  </a:lnTo>
                  <a:lnTo>
                    <a:pt x="44754" y="47840"/>
                  </a:lnTo>
                  <a:lnTo>
                    <a:pt x="44538" y="46964"/>
                  </a:lnTo>
                  <a:lnTo>
                    <a:pt x="43383" y="47840"/>
                  </a:lnTo>
                  <a:lnTo>
                    <a:pt x="43408" y="46964"/>
                  </a:lnTo>
                  <a:lnTo>
                    <a:pt x="43472" y="46736"/>
                  </a:lnTo>
                  <a:lnTo>
                    <a:pt x="44475" y="46736"/>
                  </a:lnTo>
                  <a:lnTo>
                    <a:pt x="44831" y="46736"/>
                  </a:lnTo>
                  <a:lnTo>
                    <a:pt x="46304" y="47840"/>
                  </a:lnTo>
                  <a:close/>
                </a:path>
                <a:path w="92709" h="73025">
                  <a:moveTo>
                    <a:pt x="92113" y="11303"/>
                  </a:moveTo>
                  <a:lnTo>
                    <a:pt x="89979" y="12446"/>
                  </a:lnTo>
                  <a:lnTo>
                    <a:pt x="89433" y="11303"/>
                  </a:lnTo>
                  <a:lnTo>
                    <a:pt x="91643" y="8890"/>
                  </a:lnTo>
                  <a:lnTo>
                    <a:pt x="91401" y="8255"/>
                  </a:lnTo>
                  <a:lnTo>
                    <a:pt x="87934" y="8255"/>
                  </a:lnTo>
                  <a:lnTo>
                    <a:pt x="87820" y="7112"/>
                  </a:lnTo>
                  <a:lnTo>
                    <a:pt x="87693" y="5969"/>
                  </a:lnTo>
                  <a:lnTo>
                    <a:pt x="86741" y="5969"/>
                  </a:lnTo>
                  <a:lnTo>
                    <a:pt x="85128" y="4699"/>
                  </a:lnTo>
                  <a:lnTo>
                    <a:pt x="84289" y="5969"/>
                  </a:lnTo>
                  <a:lnTo>
                    <a:pt x="84404" y="7620"/>
                  </a:lnTo>
                  <a:lnTo>
                    <a:pt x="83566" y="7620"/>
                  </a:lnTo>
                  <a:lnTo>
                    <a:pt x="79578" y="4699"/>
                  </a:lnTo>
                  <a:lnTo>
                    <a:pt x="81038" y="7620"/>
                  </a:lnTo>
                  <a:lnTo>
                    <a:pt x="81241" y="7620"/>
                  </a:lnTo>
                  <a:lnTo>
                    <a:pt x="81064" y="7670"/>
                  </a:lnTo>
                  <a:lnTo>
                    <a:pt x="81064" y="8890"/>
                  </a:lnTo>
                  <a:lnTo>
                    <a:pt x="77660" y="8890"/>
                  </a:lnTo>
                  <a:lnTo>
                    <a:pt x="78282" y="10617"/>
                  </a:lnTo>
                  <a:lnTo>
                    <a:pt x="78079" y="10617"/>
                  </a:lnTo>
                  <a:lnTo>
                    <a:pt x="79578" y="11303"/>
                  </a:lnTo>
                  <a:lnTo>
                    <a:pt x="79032" y="11938"/>
                  </a:lnTo>
                  <a:lnTo>
                    <a:pt x="77177" y="13081"/>
                  </a:lnTo>
                  <a:lnTo>
                    <a:pt x="77254" y="12446"/>
                  </a:lnTo>
                  <a:lnTo>
                    <a:pt x="77368" y="11303"/>
                  </a:lnTo>
                  <a:lnTo>
                    <a:pt x="76949" y="11303"/>
                  </a:lnTo>
                  <a:lnTo>
                    <a:pt x="74180" y="10617"/>
                  </a:lnTo>
                  <a:lnTo>
                    <a:pt x="74371" y="10617"/>
                  </a:lnTo>
                  <a:lnTo>
                    <a:pt x="74295" y="9525"/>
                  </a:lnTo>
                  <a:lnTo>
                    <a:pt x="74193" y="8890"/>
                  </a:lnTo>
                  <a:lnTo>
                    <a:pt x="74091" y="8255"/>
                  </a:lnTo>
                  <a:lnTo>
                    <a:pt x="74015" y="7620"/>
                  </a:lnTo>
                  <a:lnTo>
                    <a:pt x="73596" y="8255"/>
                  </a:lnTo>
                  <a:lnTo>
                    <a:pt x="72694" y="7670"/>
                  </a:lnTo>
                  <a:lnTo>
                    <a:pt x="71386" y="8255"/>
                  </a:lnTo>
                  <a:lnTo>
                    <a:pt x="70650" y="7620"/>
                  </a:lnTo>
                  <a:lnTo>
                    <a:pt x="71031" y="8255"/>
                  </a:lnTo>
                  <a:lnTo>
                    <a:pt x="70942" y="8890"/>
                  </a:lnTo>
                  <a:lnTo>
                    <a:pt x="70853" y="9525"/>
                  </a:lnTo>
                  <a:lnTo>
                    <a:pt x="70789" y="10033"/>
                  </a:lnTo>
                  <a:lnTo>
                    <a:pt x="70713" y="10617"/>
                  </a:lnTo>
                  <a:lnTo>
                    <a:pt x="70612" y="11303"/>
                  </a:lnTo>
                  <a:lnTo>
                    <a:pt x="69176" y="11303"/>
                  </a:lnTo>
                  <a:lnTo>
                    <a:pt x="68453" y="7620"/>
                  </a:lnTo>
                  <a:lnTo>
                    <a:pt x="70561" y="7620"/>
                  </a:lnTo>
                  <a:lnTo>
                    <a:pt x="69240" y="7112"/>
                  </a:lnTo>
                  <a:lnTo>
                    <a:pt x="65481" y="4064"/>
                  </a:lnTo>
                  <a:lnTo>
                    <a:pt x="66967" y="2921"/>
                  </a:lnTo>
                  <a:lnTo>
                    <a:pt x="67144" y="2286"/>
                  </a:lnTo>
                  <a:lnTo>
                    <a:pt x="72364" y="5067"/>
                  </a:lnTo>
                  <a:lnTo>
                    <a:pt x="72453" y="5207"/>
                  </a:lnTo>
                  <a:lnTo>
                    <a:pt x="73596" y="7112"/>
                  </a:lnTo>
                  <a:lnTo>
                    <a:pt x="73990" y="7620"/>
                  </a:lnTo>
                  <a:lnTo>
                    <a:pt x="73901" y="7112"/>
                  </a:lnTo>
                  <a:lnTo>
                    <a:pt x="75742" y="6731"/>
                  </a:lnTo>
                  <a:lnTo>
                    <a:pt x="75158" y="8255"/>
                  </a:lnTo>
                  <a:lnTo>
                    <a:pt x="81064" y="8890"/>
                  </a:lnTo>
                  <a:lnTo>
                    <a:pt x="81064" y="7670"/>
                  </a:lnTo>
                  <a:lnTo>
                    <a:pt x="78917" y="8255"/>
                  </a:lnTo>
                  <a:lnTo>
                    <a:pt x="76809" y="6515"/>
                  </a:lnTo>
                  <a:lnTo>
                    <a:pt x="76962" y="6477"/>
                  </a:lnTo>
                  <a:lnTo>
                    <a:pt x="76936" y="5969"/>
                  </a:lnTo>
                  <a:lnTo>
                    <a:pt x="76822" y="5207"/>
                  </a:lnTo>
                  <a:lnTo>
                    <a:pt x="76746" y="4699"/>
                  </a:lnTo>
                  <a:lnTo>
                    <a:pt x="76657" y="4064"/>
                  </a:lnTo>
                  <a:lnTo>
                    <a:pt x="76581" y="3556"/>
                  </a:lnTo>
                  <a:lnTo>
                    <a:pt x="74561" y="2921"/>
                  </a:lnTo>
                  <a:lnTo>
                    <a:pt x="75514" y="4064"/>
                  </a:lnTo>
                  <a:lnTo>
                    <a:pt x="74498" y="4699"/>
                  </a:lnTo>
                  <a:lnTo>
                    <a:pt x="72999" y="4699"/>
                  </a:lnTo>
                  <a:lnTo>
                    <a:pt x="74079" y="5969"/>
                  </a:lnTo>
                  <a:lnTo>
                    <a:pt x="73228" y="5067"/>
                  </a:lnTo>
                  <a:lnTo>
                    <a:pt x="72999" y="4699"/>
                  </a:lnTo>
                  <a:lnTo>
                    <a:pt x="72618" y="5207"/>
                  </a:lnTo>
                  <a:lnTo>
                    <a:pt x="72631" y="5067"/>
                  </a:lnTo>
                  <a:lnTo>
                    <a:pt x="72999" y="4699"/>
                  </a:lnTo>
                  <a:lnTo>
                    <a:pt x="71386" y="2921"/>
                  </a:lnTo>
                  <a:lnTo>
                    <a:pt x="71208" y="2286"/>
                  </a:lnTo>
                  <a:lnTo>
                    <a:pt x="67094" y="508"/>
                  </a:lnTo>
                  <a:lnTo>
                    <a:pt x="66255" y="0"/>
                  </a:lnTo>
                  <a:lnTo>
                    <a:pt x="64287" y="0"/>
                  </a:lnTo>
                  <a:lnTo>
                    <a:pt x="65417" y="1143"/>
                  </a:lnTo>
                  <a:lnTo>
                    <a:pt x="64160" y="2286"/>
                  </a:lnTo>
                  <a:lnTo>
                    <a:pt x="64160" y="7620"/>
                  </a:lnTo>
                  <a:lnTo>
                    <a:pt x="63423" y="8255"/>
                  </a:lnTo>
                  <a:lnTo>
                    <a:pt x="61836" y="9525"/>
                  </a:lnTo>
                  <a:lnTo>
                    <a:pt x="61074" y="11303"/>
                  </a:lnTo>
                  <a:lnTo>
                    <a:pt x="61061" y="11938"/>
                  </a:lnTo>
                  <a:lnTo>
                    <a:pt x="60960" y="11557"/>
                  </a:lnTo>
                  <a:lnTo>
                    <a:pt x="60896" y="11303"/>
                  </a:lnTo>
                  <a:lnTo>
                    <a:pt x="60579" y="10033"/>
                  </a:lnTo>
                  <a:lnTo>
                    <a:pt x="59563" y="10033"/>
                  </a:lnTo>
                  <a:lnTo>
                    <a:pt x="58724" y="9525"/>
                  </a:lnTo>
                  <a:lnTo>
                    <a:pt x="57950" y="9525"/>
                  </a:lnTo>
                  <a:lnTo>
                    <a:pt x="57175" y="10033"/>
                  </a:lnTo>
                  <a:lnTo>
                    <a:pt x="52997" y="7112"/>
                  </a:lnTo>
                  <a:lnTo>
                    <a:pt x="49352" y="6477"/>
                  </a:lnTo>
                  <a:lnTo>
                    <a:pt x="49428" y="7112"/>
                  </a:lnTo>
                  <a:lnTo>
                    <a:pt x="49491" y="7620"/>
                  </a:lnTo>
                  <a:lnTo>
                    <a:pt x="49568" y="8255"/>
                  </a:lnTo>
                  <a:lnTo>
                    <a:pt x="49657" y="8890"/>
                  </a:lnTo>
                  <a:lnTo>
                    <a:pt x="49733" y="9525"/>
                  </a:lnTo>
                  <a:lnTo>
                    <a:pt x="49796" y="10033"/>
                  </a:lnTo>
                  <a:lnTo>
                    <a:pt x="49872" y="10617"/>
                  </a:lnTo>
                  <a:lnTo>
                    <a:pt x="49987" y="11557"/>
                  </a:lnTo>
                  <a:lnTo>
                    <a:pt x="50101" y="12446"/>
                  </a:lnTo>
                  <a:lnTo>
                    <a:pt x="50190" y="13081"/>
                  </a:lnTo>
                  <a:lnTo>
                    <a:pt x="49301" y="12446"/>
                  </a:lnTo>
                  <a:lnTo>
                    <a:pt x="49530" y="11938"/>
                  </a:lnTo>
                  <a:lnTo>
                    <a:pt x="49669" y="11557"/>
                  </a:lnTo>
                  <a:lnTo>
                    <a:pt x="49568" y="10617"/>
                  </a:lnTo>
                  <a:lnTo>
                    <a:pt x="48577" y="11938"/>
                  </a:lnTo>
                  <a:lnTo>
                    <a:pt x="48018" y="10617"/>
                  </a:lnTo>
                  <a:lnTo>
                    <a:pt x="47510" y="10617"/>
                  </a:lnTo>
                  <a:lnTo>
                    <a:pt x="47078" y="11938"/>
                  </a:lnTo>
                  <a:lnTo>
                    <a:pt x="46278" y="10617"/>
                  </a:lnTo>
                  <a:lnTo>
                    <a:pt x="45046" y="10617"/>
                  </a:lnTo>
                  <a:lnTo>
                    <a:pt x="45046" y="16637"/>
                  </a:lnTo>
                  <a:lnTo>
                    <a:pt x="44805" y="14859"/>
                  </a:lnTo>
                  <a:lnTo>
                    <a:pt x="44894" y="15494"/>
                  </a:lnTo>
                  <a:lnTo>
                    <a:pt x="44970" y="16002"/>
                  </a:lnTo>
                  <a:lnTo>
                    <a:pt x="45046" y="16637"/>
                  </a:lnTo>
                  <a:lnTo>
                    <a:pt x="45046" y="10617"/>
                  </a:lnTo>
                  <a:lnTo>
                    <a:pt x="44500" y="10617"/>
                  </a:lnTo>
                  <a:lnTo>
                    <a:pt x="44869" y="12446"/>
                  </a:lnTo>
                  <a:lnTo>
                    <a:pt x="44030" y="13462"/>
                  </a:lnTo>
                  <a:lnTo>
                    <a:pt x="42900" y="11303"/>
                  </a:lnTo>
                  <a:lnTo>
                    <a:pt x="35077" y="14224"/>
                  </a:lnTo>
                  <a:lnTo>
                    <a:pt x="39433" y="18415"/>
                  </a:lnTo>
                  <a:lnTo>
                    <a:pt x="39611" y="19050"/>
                  </a:lnTo>
                  <a:lnTo>
                    <a:pt x="33223" y="20002"/>
                  </a:lnTo>
                  <a:lnTo>
                    <a:pt x="33223" y="41148"/>
                  </a:lnTo>
                  <a:lnTo>
                    <a:pt x="31699" y="44958"/>
                  </a:lnTo>
                  <a:lnTo>
                    <a:pt x="30416" y="43561"/>
                  </a:lnTo>
                  <a:lnTo>
                    <a:pt x="30340" y="42291"/>
                  </a:lnTo>
                  <a:lnTo>
                    <a:pt x="30238" y="40513"/>
                  </a:lnTo>
                  <a:lnTo>
                    <a:pt x="31318" y="41783"/>
                  </a:lnTo>
                  <a:lnTo>
                    <a:pt x="33223" y="41148"/>
                  </a:lnTo>
                  <a:lnTo>
                    <a:pt x="33223" y="20002"/>
                  </a:lnTo>
                  <a:lnTo>
                    <a:pt x="31851" y="20193"/>
                  </a:lnTo>
                  <a:lnTo>
                    <a:pt x="31851" y="19050"/>
                  </a:lnTo>
                  <a:lnTo>
                    <a:pt x="27368" y="16637"/>
                  </a:lnTo>
                  <a:lnTo>
                    <a:pt x="25044" y="22606"/>
                  </a:lnTo>
                  <a:lnTo>
                    <a:pt x="30353" y="23241"/>
                  </a:lnTo>
                  <a:lnTo>
                    <a:pt x="29337" y="23837"/>
                  </a:lnTo>
                  <a:lnTo>
                    <a:pt x="29337" y="30988"/>
                  </a:lnTo>
                  <a:lnTo>
                    <a:pt x="28384" y="26162"/>
                  </a:lnTo>
                  <a:lnTo>
                    <a:pt x="28460" y="26543"/>
                  </a:lnTo>
                  <a:lnTo>
                    <a:pt x="29337" y="30988"/>
                  </a:lnTo>
                  <a:lnTo>
                    <a:pt x="29337" y="23837"/>
                  </a:lnTo>
                  <a:lnTo>
                    <a:pt x="28384" y="24384"/>
                  </a:lnTo>
                  <a:lnTo>
                    <a:pt x="26708" y="25654"/>
                  </a:lnTo>
                  <a:lnTo>
                    <a:pt x="27609" y="26543"/>
                  </a:lnTo>
                  <a:lnTo>
                    <a:pt x="24498" y="28067"/>
                  </a:lnTo>
                  <a:lnTo>
                    <a:pt x="19545" y="24384"/>
                  </a:lnTo>
                  <a:lnTo>
                    <a:pt x="15011" y="29210"/>
                  </a:lnTo>
                  <a:lnTo>
                    <a:pt x="21755" y="30988"/>
                  </a:lnTo>
                  <a:lnTo>
                    <a:pt x="21882" y="33909"/>
                  </a:lnTo>
                  <a:lnTo>
                    <a:pt x="20383" y="32131"/>
                  </a:lnTo>
                  <a:lnTo>
                    <a:pt x="17868" y="32131"/>
                  </a:lnTo>
                  <a:lnTo>
                    <a:pt x="15659" y="32766"/>
                  </a:lnTo>
                  <a:lnTo>
                    <a:pt x="13754" y="35179"/>
                  </a:lnTo>
                  <a:lnTo>
                    <a:pt x="10642" y="34048"/>
                  </a:lnTo>
                  <a:lnTo>
                    <a:pt x="8382" y="34544"/>
                  </a:lnTo>
                  <a:lnTo>
                    <a:pt x="7061" y="35814"/>
                  </a:lnTo>
                  <a:lnTo>
                    <a:pt x="3784" y="35814"/>
                  </a:lnTo>
                  <a:lnTo>
                    <a:pt x="736" y="36957"/>
                  </a:lnTo>
                  <a:lnTo>
                    <a:pt x="3416" y="40005"/>
                  </a:lnTo>
                  <a:lnTo>
                    <a:pt x="368" y="41783"/>
                  </a:lnTo>
                  <a:lnTo>
                    <a:pt x="1689" y="43561"/>
                  </a:lnTo>
                  <a:lnTo>
                    <a:pt x="3238" y="45339"/>
                  </a:lnTo>
                  <a:lnTo>
                    <a:pt x="1866" y="46482"/>
                  </a:lnTo>
                  <a:lnTo>
                    <a:pt x="787" y="47752"/>
                  </a:lnTo>
                  <a:lnTo>
                    <a:pt x="0" y="48895"/>
                  </a:lnTo>
                  <a:lnTo>
                    <a:pt x="50" y="49530"/>
                  </a:lnTo>
                  <a:lnTo>
                    <a:pt x="1663" y="68580"/>
                  </a:lnTo>
                  <a:lnTo>
                    <a:pt x="3060" y="68580"/>
                  </a:lnTo>
                  <a:lnTo>
                    <a:pt x="4432" y="68072"/>
                  </a:lnTo>
                  <a:lnTo>
                    <a:pt x="8610" y="68072"/>
                  </a:lnTo>
                  <a:lnTo>
                    <a:pt x="8686" y="68580"/>
                  </a:lnTo>
                  <a:lnTo>
                    <a:pt x="9207" y="72771"/>
                  </a:lnTo>
                  <a:lnTo>
                    <a:pt x="10121" y="68072"/>
                  </a:lnTo>
                  <a:lnTo>
                    <a:pt x="10350" y="66802"/>
                  </a:lnTo>
                  <a:lnTo>
                    <a:pt x="8140" y="66294"/>
                  </a:lnTo>
                  <a:lnTo>
                    <a:pt x="9131" y="65024"/>
                  </a:lnTo>
                  <a:lnTo>
                    <a:pt x="9626" y="64389"/>
                  </a:lnTo>
                  <a:lnTo>
                    <a:pt x="5397" y="65024"/>
                  </a:lnTo>
                  <a:lnTo>
                    <a:pt x="8077" y="63881"/>
                  </a:lnTo>
                  <a:lnTo>
                    <a:pt x="8915" y="61468"/>
                  </a:lnTo>
                  <a:lnTo>
                    <a:pt x="9575" y="61468"/>
                  </a:lnTo>
                  <a:lnTo>
                    <a:pt x="10706" y="64389"/>
                  </a:lnTo>
                  <a:lnTo>
                    <a:pt x="12915" y="65659"/>
                  </a:lnTo>
                  <a:lnTo>
                    <a:pt x="12865" y="65278"/>
                  </a:lnTo>
                  <a:lnTo>
                    <a:pt x="14414" y="66294"/>
                  </a:lnTo>
                  <a:lnTo>
                    <a:pt x="16446" y="66802"/>
                  </a:lnTo>
                  <a:lnTo>
                    <a:pt x="14071" y="63246"/>
                  </a:lnTo>
                  <a:lnTo>
                    <a:pt x="12801" y="64770"/>
                  </a:lnTo>
                  <a:lnTo>
                    <a:pt x="12687" y="63881"/>
                  </a:lnTo>
                  <a:lnTo>
                    <a:pt x="12598" y="63246"/>
                  </a:lnTo>
                  <a:lnTo>
                    <a:pt x="12509" y="62611"/>
                  </a:lnTo>
                  <a:lnTo>
                    <a:pt x="12433" y="62103"/>
                  </a:lnTo>
                  <a:lnTo>
                    <a:pt x="13881" y="63106"/>
                  </a:lnTo>
                  <a:lnTo>
                    <a:pt x="13944" y="63246"/>
                  </a:lnTo>
                  <a:lnTo>
                    <a:pt x="14071" y="63246"/>
                  </a:lnTo>
                  <a:lnTo>
                    <a:pt x="15824" y="63246"/>
                  </a:lnTo>
                  <a:lnTo>
                    <a:pt x="16446" y="64389"/>
                  </a:lnTo>
                  <a:lnTo>
                    <a:pt x="18770" y="63881"/>
                  </a:lnTo>
                  <a:lnTo>
                    <a:pt x="19189" y="64389"/>
                  </a:lnTo>
                  <a:lnTo>
                    <a:pt x="20205" y="65024"/>
                  </a:lnTo>
                  <a:lnTo>
                    <a:pt x="19253" y="66802"/>
                  </a:lnTo>
                  <a:lnTo>
                    <a:pt x="20624" y="66802"/>
                  </a:lnTo>
                  <a:lnTo>
                    <a:pt x="20675" y="66294"/>
                  </a:lnTo>
                  <a:lnTo>
                    <a:pt x="20802" y="65024"/>
                  </a:lnTo>
                  <a:lnTo>
                    <a:pt x="20916" y="63881"/>
                  </a:lnTo>
                  <a:lnTo>
                    <a:pt x="19469" y="63246"/>
                  </a:lnTo>
                  <a:lnTo>
                    <a:pt x="18173" y="62611"/>
                  </a:lnTo>
                  <a:lnTo>
                    <a:pt x="22110" y="62103"/>
                  </a:lnTo>
                  <a:lnTo>
                    <a:pt x="20739" y="61468"/>
                  </a:lnTo>
                  <a:lnTo>
                    <a:pt x="19367" y="60833"/>
                  </a:lnTo>
                  <a:lnTo>
                    <a:pt x="19964" y="58420"/>
                  </a:lnTo>
                  <a:lnTo>
                    <a:pt x="22834" y="60198"/>
                  </a:lnTo>
                  <a:lnTo>
                    <a:pt x="23583" y="58420"/>
                  </a:lnTo>
                  <a:lnTo>
                    <a:pt x="24079" y="57277"/>
                  </a:lnTo>
                  <a:lnTo>
                    <a:pt x="24320" y="56642"/>
                  </a:lnTo>
                  <a:lnTo>
                    <a:pt x="22059" y="57277"/>
                  </a:lnTo>
                  <a:lnTo>
                    <a:pt x="21996" y="56134"/>
                  </a:lnTo>
                  <a:lnTo>
                    <a:pt x="21755" y="54229"/>
                  </a:lnTo>
                  <a:lnTo>
                    <a:pt x="25882" y="53086"/>
                  </a:lnTo>
                  <a:lnTo>
                    <a:pt x="28321" y="51308"/>
                  </a:lnTo>
                  <a:lnTo>
                    <a:pt x="27787" y="48895"/>
                  </a:lnTo>
                  <a:lnTo>
                    <a:pt x="30175" y="51943"/>
                  </a:lnTo>
                  <a:lnTo>
                    <a:pt x="30060" y="53086"/>
                  </a:lnTo>
                  <a:lnTo>
                    <a:pt x="28206" y="53721"/>
                  </a:lnTo>
                  <a:lnTo>
                    <a:pt x="27787" y="54229"/>
                  </a:lnTo>
                  <a:lnTo>
                    <a:pt x="28625" y="56134"/>
                  </a:lnTo>
                  <a:lnTo>
                    <a:pt x="27432" y="57912"/>
                  </a:lnTo>
                  <a:lnTo>
                    <a:pt x="24980" y="56642"/>
                  </a:lnTo>
                  <a:lnTo>
                    <a:pt x="26771" y="60833"/>
                  </a:lnTo>
                  <a:lnTo>
                    <a:pt x="28270" y="57912"/>
                  </a:lnTo>
                  <a:lnTo>
                    <a:pt x="29464" y="58420"/>
                  </a:lnTo>
                  <a:lnTo>
                    <a:pt x="31076" y="59055"/>
                  </a:lnTo>
                  <a:lnTo>
                    <a:pt x="30238" y="61468"/>
                  </a:lnTo>
                  <a:lnTo>
                    <a:pt x="31673" y="61468"/>
                  </a:lnTo>
                  <a:lnTo>
                    <a:pt x="31788" y="60833"/>
                  </a:lnTo>
                  <a:lnTo>
                    <a:pt x="31902" y="60198"/>
                  </a:lnTo>
                  <a:lnTo>
                    <a:pt x="32448" y="57277"/>
                  </a:lnTo>
                  <a:lnTo>
                    <a:pt x="28562" y="57912"/>
                  </a:lnTo>
                  <a:lnTo>
                    <a:pt x="30238" y="54229"/>
                  </a:lnTo>
                  <a:lnTo>
                    <a:pt x="32448" y="54864"/>
                  </a:lnTo>
                  <a:lnTo>
                    <a:pt x="32346" y="54229"/>
                  </a:lnTo>
                  <a:lnTo>
                    <a:pt x="32258" y="53721"/>
                  </a:lnTo>
                  <a:lnTo>
                    <a:pt x="32143" y="53086"/>
                  </a:lnTo>
                  <a:lnTo>
                    <a:pt x="32029" y="52451"/>
                  </a:lnTo>
                  <a:lnTo>
                    <a:pt x="32867" y="52451"/>
                  </a:lnTo>
                  <a:lnTo>
                    <a:pt x="35369" y="53086"/>
                  </a:lnTo>
                  <a:lnTo>
                    <a:pt x="35534" y="52451"/>
                  </a:lnTo>
                  <a:lnTo>
                    <a:pt x="35852" y="51308"/>
                  </a:lnTo>
                  <a:lnTo>
                    <a:pt x="34124" y="51308"/>
                  </a:lnTo>
                  <a:lnTo>
                    <a:pt x="34124" y="49530"/>
                  </a:lnTo>
                  <a:lnTo>
                    <a:pt x="35674" y="48895"/>
                  </a:lnTo>
                  <a:lnTo>
                    <a:pt x="35369" y="48260"/>
                  </a:lnTo>
                  <a:lnTo>
                    <a:pt x="34544" y="48895"/>
                  </a:lnTo>
                  <a:lnTo>
                    <a:pt x="34239" y="48260"/>
                  </a:lnTo>
                  <a:lnTo>
                    <a:pt x="32981" y="46482"/>
                  </a:lnTo>
                  <a:lnTo>
                    <a:pt x="32359" y="45720"/>
                  </a:lnTo>
                  <a:lnTo>
                    <a:pt x="35737" y="43561"/>
                  </a:lnTo>
                  <a:lnTo>
                    <a:pt x="36156" y="44196"/>
                  </a:lnTo>
                  <a:lnTo>
                    <a:pt x="36385" y="44196"/>
                  </a:lnTo>
                  <a:lnTo>
                    <a:pt x="35077" y="46482"/>
                  </a:lnTo>
                  <a:lnTo>
                    <a:pt x="38773" y="47117"/>
                  </a:lnTo>
                  <a:lnTo>
                    <a:pt x="40690" y="47117"/>
                  </a:lnTo>
                  <a:lnTo>
                    <a:pt x="38176" y="43561"/>
                  </a:lnTo>
                  <a:lnTo>
                    <a:pt x="40208" y="42291"/>
                  </a:lnTo>
                  <a:lnTo>
                    <a:pt x="40754" y="41783"/>
                  </a:lnTo>
                  <a:lnTo>
                    <a:pt x="42481" y="42926"/>
                  </a:lnTo>
                  <a:lnTo>
                    <a:pt x="43141" y="42291"/>
                  </a:lnTo>
                  <a:lnTo>
                    <a:pt x="43065" y="41783"/>
                  </a:lnTo>
                  <a:lnTo>
                    <a:pt x="43002" y="41148"/>
                  </a:lnTo>
                  <a:lnTo>
                    <a:pt x="42938" y="40513"/>
                  </a:lnTo>
                  <a:lnTo>
                    <a:pt x="42875" y="40005"/>
                  </a:lnTo>
                  <a:lnTo>
                    <a:pt x="42799" y="39370"/>
                  </a:lnTo>
                  <a:lnTo>
                    <a:pt x="42659" y="38100"/>
                  </a:lnTo>
                  <a:lnTo>
                    <a:pt x="45707" y="40005"/>
                  </a:lnTo>
                  <a:lnTo>
                    <a:pt x="45707" y="42926"/>
                  </a:lnTo>
                  <a:lnTo>
                    <a:pt x="47917" y="42291"/>
                  </a:lnTo>
                  <a:lnTo>
                    <a:pt x="48158" y="42926"/>
                  </a:lnTo>
                  <a:lnTo>
                    <a:pt x="47256" y="45339"/>
                  </a:lnTo>
                  <a:lnTo>
                    <a:pt x="48996" y="44704"/>
                  </a:lnTo>
                  <a:lnTo>
                    <a:pt x="51625" y="43561"/>
                  </a:lnTo>
                  <a:lnTo>
                    <a:pt x="49288" y="42291"/>
                  </a:lnTo>
                  <a:lnTo>
                    <a:pt x="46964" y="41148"/>
                  </a:lnTo>
                  <a:lnTo>
                    <a:pt x="52273" y="40005"/>
                  </a:lnTo>
                  <a:lnTo>
                    <a:pt x="53047" y="40005"/>
                  </a:lnTo>
                  <a:lnTo>
                    <a:pt x="54368" y="40513"/>
                  </a:lnTo>
                  <a:lnTo>
                    <a:pt x="54546" y="40513"/>
                  </a:lnTo>
                  <a:lnTo>
                    <a:pt x="55054" y="40005"/>
                  </a:lnTo>
                  <a:lnTo>
                    <a:pt x="55562" y="39370"/>
                  </a:lnTo>
                  <a:lnTo>
                    <a:pt x="53835" y="37592"/>
                  </a:lnTo>
                  <a:lnTo>
                    <a:pt x="52692" y="37592"/>
                  </a:lnTo>
                  <a:lnTo>
                    <a:pt x="52158" y="36957"/>
                  </a:lnTo>
                  <a:lnTo>
                    <a:pt x="52070" y="38100"/>
                  </a:lnTo>
                  <a:lnTo>
                    <a:pt x="51981" y="39370"/>
                  </a:lnTo>
                  <a:lnTo>
                    <a:pt x="50838" y="39370"/>
                  </a:lnTo>
                  <a:lnTo>
                    <a:pt x="51079" y="38100"/>
                  </a:lnTo>
                  <a:lnTo>
                    <a:pt x="51193" y="37592"/>
                  </a:lnTo>
                  <a:lnTo>
                    <a:pt x="51562" y="35814"/>
                  </a:lnTo>
                  <a:lnTo>
                    <a:pt x="55384" y="38100"/>
                  </a:lnTo>
                  <a:lnTo>
                    <a:pt x="54089" y="35179"/>
                  </a:lnTo>
                  <a:lnTo>
                    <a:pt x="53047" y="32766"/>
                  </a:lnTo>
                  <a:lnTo>
                    <a:pt x="56337" y="33401"/>
                  </a:lnTo>
                  <a:lnTo>
                    <a:pt x="57010" y="33909"/>
                  </a:lnTo>
                  <a:lnTo>
                    <a:pt x="57175" y="33909"/>
                  </a:lnTo>
                  <a:lnTo>
                    <a:pt x="57061" y="36322"/>
                  </a:lnTo>
                  <a:lnTo>
                    <a:pt x="58966" y="35814"/>
                  </a:lnTo>
                  <a:lnTo>
                    <a:pt x="59626" y="35179"/>
                  </a:lnTo>
                  <a:lnTo>
                    <a:pt x="56857" y="32766"/>
                  </a:lnTo>
                  <a:lnTo>
                    <a:pt x="56159" y="32131"/>
                  </a:lnTo>
                  <a:lnTo>
                    <a:pt x="59626" y="32131"/>
                  </a:lnTo>
                  <a:lnTo>
                    <a:pt x="61569" y="33909"/>
                  </a:lnTo>
                  <a:lnTo>
                    <a:pt x="61747" y="33909"/>
                  </a:lnTo>
                  <a:lnTo>
                    <a:pt x="61899" y="33401"/>
                  </a:lnTo>
                  <a:lnTo>
                    <a:pt x="62166" y="32131"/>
                  </a:lnTo>
                  <a:lnTo>
                    <a:pt x="62293" y="31623"/>
                  </a:lnTo>
                  <a:lnTo>
                    <a:pt x="62445" y="30988"/>
                  </a:lnTo>
                  <a:lnTo>
                    <a:pt x="62725" y="29845"/>
                  </a:lnTo>
                  <a:lnTo>
                    <a:pt x="58610" y="30988"/>
                  </a:lnTo>
                  <a:lnTo>
                    <a:pt x="61899" y="28067"/>
                  </a:lnTo>
                  <a:lnTo>
                    <a:pt x="57467" y="28067"/>
                  </a:lnTo>
                  <a:lnTo>
                    <a:pt x="57531" y="27432"/>
                  </a:lnTo>
                  <a:lnTo>
                    <a:pt x="57658" y="26162"/>
                  </a:lnTo>
                  <a:lnTo>
                    <a:pt x="57772" y="25019"/>
                  </a:lnTo>
                  <a:lnTo>
                    <a:pt x="64516" y="27432"/>
                  </a:lnTo>
                  <a:lnTo>
                    <a:pt x="65354" y="26162"/>
                  </a:lnTo>
                  <a:lnTo>
                    <a:pt x="65290" y="25654"/>
                  </a:lnTo>
                  <a:lnTo>
                    <a:pt x="65201" y="25019"/>
                  </a:lnTo>
                  <a:lnTo>
                    <a:pt x="65112" y="24384"/>
                  </a:lnTo>
                  <a:lnTo>
                    <a:pt x="65049" y="23876"/>
                  </a:lnTo>
                  <a:lnTo>
                    <a:pt x="64973" y="23241"/>
                  </a:lnTo>
                  <a:lnTo>
                    <a:pt x="64884" y="22606"/>
                  </a:lnTo>
                  <a:lnTo>
                    <a:pt x="64579" y="20193"/>
                  </a:lnTo>
                  <a:lnTo>
                    <a:pt x="64338" y="18415"/>
                  </a:lnTo>
                  <a:lnTo>
                    <a:pt x="67386" y="23876"/>
                  </a:lnTo>
                  <a:lnTo>
                    <a:pt x="69951" y="24384"/>
                  </a:lnTo>
                  <a:lnTo>
                    <a:pt x="66675" y="20828"/>
                  </a:lnTo>
                  <a:lnTo>
                    <a:pt x="70256" y="20193"/>
                  </a:lnTo>
                  <a:lnTo>
                    <a:pt x="70967" y="22606"/>
                  </a:lnTo>
                  <a:lnTo>
                    <a:pt x="72821" y="22606"/>
                  </a:lnTo>
                  <a:lnTo>
                    <a:pt x="75869" y="20193"/>
                  </a:lnTo>
                  <a:lnTo>
                    <a:pt x="76174" y="18415"/>
                  </a:lnTo>
                  <a:lnTo>
                    <a:pt x="72821" y="18415"/>
                  </a:lnTo>
                  <a:lnTo>
                    <a:pt x="77127" y="16002"/>
                  </a:lnTo>
                  <a:lnTo>
                    <a:pt x="79273" y="14859"/>
                  </a:lnTo>
                  <a:lnTo>
                    <a:pt x="77419" y="18415"/>
                  </a:lnTo>
                  <a:lnTo>
                    <a:pt x="80289" y="18415"/>
                  </a:lnTo>
                  <a:lnTo>
                    <a:pt x="79933" y="16637"/>
                  </a:lnTo>
                  <a:lnTo>
                    <a:pt x="81597" y="14859"/>
                  </a:lnTo>
                  <a:lnTo>
                    <a:pt x="81699" y="14224"/>
                  </a:lnTo>
                  <a:lnTo>
                    <a:pt x="81788" y="13716"/>
                  </a:lnTo>
                  <a:lnTo>
                    <a:pt x="82435" y="13716"/>
                  </a:lnTo>
                  <a:lnTo>
                    <a:pt x="82435" y="13081"/>
                  </a:lnTo>
                  <a:lnTo>
                    <a:pt x="81788" y="13081"/>
                  </a:lnTo>
                  <a:lnTo>
                    <a:pt x="81241" y="11938"/>
                  </a:lnTo>
                  <a:lnTo>
                    <a:pt x="81140" y="11557"/>
                  </a:lnTo>
                  <a:lnTo>
                    <a:pt x="81064" y="10617"/>
                  </a:lnTo>
                  <a:lnTo>
                    <a:pt x="81534" y="10617"/>
                  </a:lnTo>
                  <a:lnTo>
                    <a:pt x="83515" y="11938"/>
                  </a:lnTo>
                  <a:lnTo>
                    <a:pt x="86258" y="11938"/>
                  </a:lnTo>
                  <a:lnTo>
                    <a:pt x="86144" y="13081"/>
                  </a:lnTo>
                  <a:lnTo>
                    <a:pt x="88468" y="13081"/>
                  </a:lnTo>
                  <a:lnTo>
                    <a:pt x="89827" y="12471"/>
                  </a:lnTo>
                  <a:lnTo>
                    <a:pt x="92113" y="14224"/>
                  </a:lnTo>
                  <a:lnTo>
                    <a:pt x="92113" y="11303"/>
                  </a:lnTo>
                  <a:close/>
                </a:path>
              </a:pathLst>
            </a:custGeom>
            <a:solidFill>
              <a:srgbClr val="E83390"/>
            </a:solidFill>
          </p:spPr>
          <p:txBody>
            <a:bodyPr wrap="square" lIns="0" tIns="0" rIns="0" bIns="0" rtlCol="0"/>
            <a:lstStyle/>
            <a:p>
              <a:endParaRPr/>
            </a:p>
          </p:txBody>
        </p:sp>
        <p:sp>
          <p:nvSpPr>
            <p:cNvPr id="439" name="object 439"/>
            <p:cNvSpPr/>
            <p:nvPr/>
          </p:nvSpPr>
          <p:spPr>
            <a:xfrm>
              <a:off x="15254483" y="2250595"/>
              <a:ext cx="3810" cy="3175"/>
            </a:xfrm>
            <a:custGeom>
              <a:avLst/>
              <a:gdLst/>
              <a:ahLst/>
              <a:cxnLst/>
              <a:rect l="l" t="t" r="r" b="b"/>
              <a:pathLst>
                <a:path w="3809" h="3175">
                  <a:moveTo>
                    <a:pt x="2747" y="3105"/>
                  </a:moveTo>
                  <a:lnTo>
                    <a:pt x="3344" y="0"/>
                  </a:lnTo>
                  <a:lnTo>
                    <a:pt x="1134" y="1194"/>
                  </a:lnTo>
                  <a:lnTo>
                    <a:pt x="836" y="1612"/>
                  </a:lnTo>
                  <a:lnTo>
                    <a:pt x="0" y="2747"/>
                  </a:lnTo>
                  <a:lnTo>
                    <a:pt x="1254" y="3105"/>
                  </a:lnTo>
                  <a:close/>
                </a:path>
              </a:pathLst>
            </a:custGeom>
            <a:solidFill>
              <a:srgbClr val="E63291"/>
            </a:solidFill>
          </p:spPr>
          <p:txBody>
            <a:bodyPr wrap="square" lIns="0" tIns="0" rIns="0" bIns="0" rtlCol="0"/>
            <a:lstStyle/>
            <a:p>
              <a:endParaRPr/>
            </a:p>
          </p:txBody>
        </p:sp>
        <p:sp>
          <p:nvSpPr>
            <p:cNvPr id="440" name="object 440"/>
            <p:cNvSpPr/>
            <p:nvPr/>
          </p:nvSpPr>
          <p:spPr>
            <a:xfrm>
              <a:off x="15180839" y="2325016"/>
              <a:ext cx="5080" cy="3175"/>
            </a:xfrm>
            <a:custGeom>
              <a:avLst/>
              <a:gdLst/>
              <a:ahLst/>
              <a:cxnLst/>
              <a:rect l="l" t="t" r="r" b="b"/>
              <a:pathLst>
                <a:path w="5080" h="3175">
                  <a:moveTo>
                    <a:pt x="4479" y="3165"/>
                  </a:moveTo>
                  <a:lnTo>
                    <a:pt x="3822" y="3046"/>
                  </a:lnTo>
                  <a:lnTo>
                    <a:pt x="0" y="1612"/>
                  </a:lnTo>
                  <a:lnTo>
                    <a:pt x="2628" y="0"/>
                  </a:lnTo>
                  <a:lnTo>
                    <a:pt x="4180" y="1612"/>
                  </a:lnTo>
                  <a:lnTo>
                    <a:pt x="4479" y="3165"/>
                  </a:lnTo>
                  <a:close/>
                </a:path>
              </a:pathLst>
            </a:custGeom>
            <a:solidFill>
              <a:srgbClr val="E83385"/>
            </a:solidFill>
          </p:spPr>
          <p:txBody>
            <a:bodyPr wrap="square" lIns="0" tIns="0" rIns="0" bIns="0" rtlCol="0"/>
            <a:lstStyle/>
            <a:p>
              <a:endParaRPr/>
            </a:p>
          </p:txBody>
        </p:sp>
        <p:sp>
          <p:nvSpPr>
            <p:cNvPr id="441" name="object 441"/>
            <p:cNvSpPr/>
            <p:nvPr/>
          </p:nvSpPr>
          <p:spPr>
            <a:xfrm>
              <a:off x="15256514" y="2253104"/>
              <a:ext cx="3810" cy="3810"/>
            </a:xfrm>
            <a:custGeom>
              <a:avLst/>
              <a:gdLst/>
              <a:ahLst/>
              <a:cxnLst/>
              <a:rect l="l" t="t" r="r" b="b"/>
              <a:pathLst>
                <a:path w="3809" h="3810">
                  <a:moveTo>
                    <a:pt x="3583" y="3464"/>
                  </a:moveTo>
                  <a:lnTo>
                    <a:pt x="0" y="2807"/>
                  </a:lnTo>
                  <a:lnTo>
                    <a:pt x="0" y="2090"/>
                  </a:lnTo>
                  <a:lnTo>
                    <a:pt x="2866" y="0"/>
                  </a:lnTo>
                  <a:lnTo>
                    <a:pt x="3583" y="3464"/>
                  </a:lnTo>
                  <a:close/>
                </a:path>
              </a:pathLst>
            </a:custGeom>
            <a:solidFill>
              <a:srgbClr val="E63291"/>
            </a:solidFill>
          </p:spPr>
          <p:txBody>
            <a:bodyPr wrap="square" lIns="0" tIns="0" rIns="0" bIns="0" rtlCol="0"/>
            <a:lstStyle/>
            <a:p>
              <a:endParaRPr/>
            </a:p>
          </p:txBody>
        </p:sp>
        <p:sp>
          <p:nvSpPr>
            <p:cNvPr id="442" name="object 442"/>
            <p:cNvSpPr/>
            <p:nvPr/>
          </p:nvSpPr>
          <p:spPr>
            <a:xfrm>
              <a:off x="15210822" y="2289776"/>
              <a:ext cx="3175" cy="1905"/>
            </a:xfrm>
            <a:custGeom>
              <a:avLst/>
              <a:gdLst/>
              <a:ahLst/>
              <a:cxnLst/>
              <a:rect l="l" t="t" r="r" b="b"/>
              <a:pathLst>
                <a:path w="3175" h="1905">
                  <a:moveTo>
                    <a:pt x="1612" y="1672"/>
                  </a:moveTo>
                  <a:lnTo>
                    <a:pt x="358" y="1493"/>
                  </a:lnTo>
                  <a:lnTo>
                    <a:pt x="0" y="59"/>
                  </a:lnTo>
                  <a:lnTo>
                    <a:pt x="597" y="0"/>
                  </a:lnTo>
                  <a:lnTo>
                    <a:pt x="2747" y="656"/>
                  </a:lnTo>
                  <a:lnTo>
                    <a:pt x="2926" y="776"/>
                  </a:lnTo>
                  <a:lnTo>
                    <a:pt x="2926" y="1493"/>
                  </a:lnTo>
                  <a:lnTo>
                    <a:pt x="1612" y="1672"/>
                  </a:lnTo>
                  <a:close/>
                </a:path>
              </a:pathLst>
            </a:custGeom>
            <a:solidFill>
              <a:srgbClr val="E83390"/>
            </a:solidFill>
          </p:spPr>
          <p:txBody>
            <a:bodyPr wrap="square" lIns="0" tIns="0" rIns="0" bIns="0" rtlCol="0"/>
            <a:lstStyle/>
            <a:p>
              <a:endParaRPr/>
            </a:p>
          </p:txBody>
        </p:sp>
      </p:grpSp>
      <p:grpSp>
        <p:nvGrpSpPr>
          <p:cNvPr id="443" name="object 443"/>
          <p:cNvGrpSpPr/>
          <p:nvPr/>
        </p:nvGrpSpPr>
        <p:grpSpPr>
          <a:xfrm>
            <a:off x="14686354" y="1962289"/>
            <a:ext cx="141605" cy="82550"/>
            <a:chOff x="14686354" y="1962289"/>
            <a:chExt cx="141605" cy="82550"/>
          </a:xfrm>
        </p:grpSpPr>
        <p:sp>
          <p:nvSpPr>
            <p:cNvPr id="444" name="object 444"/>
            <p:cNvSpPr/>
            <p:nvPr/>
          </p:nvSpPr>
          <p:spPr>
            <a:xfrm>
              <a:off x="14686354" y="1999739"/>
              <a:ext cx="90170" cy="45085"/>
            </a:xfrm>
            <a:custGeom>
              <a:avLst/>
              <a:gdLst/>
              <a:ahLst/>
              <a:cxnLst/>
              <a:rect l="l" t="t" r="r" b="b"/>
              <a:pathLst>
                <a:path w="90169" h="45085">
                  <a:moveTo>
                    <a:pt x="82481" y="4952"/>
                  </a:moveTo>
                  <a:lnTo>
                    <a:pt x="78063" y="4952"/>
                  </a:lnTo>
                  <a:lnTo>
                    <a:pt x="79138" y="0"/>
                  </a:lnTo>
                  <a:lnTo>
                    <a:pt x="83021" y="1904"/>
                  </a:lnTo>
                  <a:lnTo>
                    <a:pt x="82616" y="4190"/>
                  </a:lnTo>
                  <a:lnTo>
                    <a:pt x="82571" y="4444"/>
                  </a:lnTo>
                  <a:lnTo>
                    <a:pt x="82481" y="4952"/>
                  </a:lnTo>
                  <a:close/>
                </a:path>
                <a:path w="90169" h="45085">
                  <a:moveTo>
                    <a:pt x="82347" y="5714"/>
                  </a:moveTo>
                  <a:lnTo>
                    <a:pt x="68675" y="5714"/>
                  </a:lnTo>
                  <a:lnTo>
                    <a:pt x="74718" y="1142"/>
                  </a:lnTo>
                  <a:lnTo>
                    <a:pt x="76690" y="4952"/>
                  </a:lnTo>
                  <a:lnTo>
                    <a:pt x="82481" y="4952"/>
                  </a:lnTo>
                  <a:lnTo>
                    <a:pt x="82347" y="5714"/>
                  </a:lnTo>
                  <a:close/>
                </a:path>
                <a:path w="90169" h="45085">
                  <a:moveTo>
                    <a:pt x="88635" y="10413"/>
                  </a:moveTo>
                  <a:lnTo>
                    <a:pt x="55008" y="10413"/>
                  </a:lnTo>
                  <a:lnTo>
                    <a:pt x="56928" y="9524"/>
                  </a:lnTo>
                  <a:lnTo>
                    <a:pt x="59727" y="9524"/>
                  </a:lnTo>
                  <a:lnTo>
                    <a:pt x="61924" y="6349"/>
                  </a:lnTo>
                  <a:lnTo>
                    <a:pt x="83439" y="6349"/>
                  </a:lnTo>
                  <a:lnTo>
                    <a:pt x="85649" y="5714"/>
                  </a:lnTo>
                  <a:lnTo>
                    <a:pt x="86246" y="4444"/>
                  </a:lnTo>
                  <a:lnTo>
                    <a:pt x="86784" y="4190"/>
                  </a:lnTo>
                  <a:lnTo>
                    <a:pt x="87142" y="4952"/>
                  </a:lnTo>
                  <a:lnTo>
                    <a:pt x="89951" y="6349"/>
                  </a:lnTo>
                  <a:lnTo>
                    <a:pt x="86365" y="7111"/>
                  </a:lnTo>
                  <a:lnTo>
                    <a:pt x="85959" y="9143"/>
                  </a:lnTo>
                  <a:lnTo>
                    <a:pt x="86724" y="9143"/>
                  </a:lnTo>
                  <a:lnTo>
                    <a:pt x="87859" y="10032"/>
                  </a:lnTo>
                  <a:lnTo>
                    <a:pt x="88686" y="10032"/>
                  </a:lnTo>
                  <a:lnTo>
                    <a:pt x="88635" y="10413"/>
                  </a:lnTo>
                  <a:close/>
                </a:path>
                <a:path w="90169" h="45085">
                  <a:moveTo>
                    <a:pt x="83439" y="6349"/>
                  </a:moveTo>
                  <a:lnTo>
                    <a:pt x="62088" y="6349"/>
                  </a:lnTo>
                  <a:lnTo>
                    <a:pt x="64869" y="4952"/>
                  </a:lnTo>
                  <a:lnTo>
                    <a:pt x="64475" y="4952"/>
                  </a:lnTo>
                  <a:lnTo>
                    <a:pt x="67931" y="5714"/>
                  </a:lnTo>
                  <a:lnTo>
                    <a:pt x="82046" y="5714"/>
                  </a:lnTo>
                  <a:lnTo>
                    <a:pt x="83439" y="6349"/>
                  </a:lnTo>
                  <a:close/>
                </a:path>
                <a:path w="90169" h="45085">
                  <a:moveTo>
                    <a:pt x="85350" y="12953"/>
                  </a:moveTo>
                  <a:lnTo>
                    <a:pt x="47821" y="12953"/>
                  </a:lnTo>
                  <a:lnTo>
                    <a:pt x="49573" y="10413"/>
                  </a:lnTo>
                  <a:lnTo>
                    <a:pt x="52505" y="6349"/>
                  </a:lnTo>
                  <a:lnTo>
                    <a:pt x="52330" y="6349"/>
                  </a:lnTo>
                  <a:lnTo>
                    <a:pt x="55008" y="10413"/>
                  </a:lnTo>
                  <a:lnTo>
                    <a:pt x="88635" y="10413"/>
                  </a:lnTo>
                  <a:lnTo>
                    <a:pt x="88575" y="10794"/>
                  </a:lnTo>
                  <a:lnTo>
                    <a:pt x="87202" y="11048"/>
                  </a:lnTo>
                  <a:lnTo>
                    <a:pt x="85350" y="12953"/>
                  </a:lnTo>
                  <a:close/>
                </a:path>
                <a:path w="90169" h="45085">
                  <a:moveTo>
                    <a:pt x="59727" y="9524"/>
                  </a:moveTo>
                  <a:lnTo>
                    <a:pt x="57111" y="9524"/>
                  </a:lnTo>
                  <a:lnTo>
                    <a:pt x="58664" y="9143"/>
                  </a:lnTo>
                  <a:lnTo>
                    <a:pt x="58010" y="9143"/>
                  </a:lnTo>
                  <a:lnTo>
                    <a:pt x="59727" y="9524"/>
                  </a:lnTo>
                  <a:close/>
                </a:path>
                <a:path w="90169" h="45085">
                  <a:moveTo>
                    <a:pt x="82348" y="17906"/>
                  </a:moveTo>
                  <a:lnTo>
                    <a:pt x="37448" y="17906"/>
                  </a:lnTo>
                  <a:lnTo>
                    <a:pt x="37393" y="17144"/>
                  </a:lnTo>
                  <a:lnTo>
                    <a:pt x="37274" y="15620"/>
                  </a:lnTo>
                  <a:lnTo>
                    <a:pt x="37150" y="13969"/>
                  </a:lnTo>
                  <a:lnTo>
                    <a:pt x="40435" y="10413"/>
                  </a:lnTo>
                  <a:lnTo>
                    <a:pt x="43014" y="14858"/>
                  </a:lnTo>
                  <a:lnTo>
                    <a:pt x="83953" y="14858"/>
                  </a:lnTo>
                  <a:lnTo>
                    <a:pt x="84280" y="15620"/>
                  </a:lnTo>
                  <a:lnTo>
                    <a:pt x="84424" y="15620"/>
                  </a:lnTo>
                  <a:lnTo>
                    <a:pt x="84156" y="16001"/>
                  </a:lnTo>
                  <a:lnTo>
                    <a:pt x="84394" y="16382"/>
                  </a:lnTo>
                  <a:lnTo>
                    <a:pt x="84474" y="16636"/>
                  </a:lnTo>
                  <a:lnTo>
                    <a:pt x="87997" y="16636"/>
                  </a:lnTo>
                  <a:lnTo>
                    <a:pt x="74064" y="17144"/>
                  </a:lnTo>
                  <a:lnTo>
                    <a:pt x="81360" y="17144"/>
                  </a:lnTo>
                  <a:lnTo>
                    <a:pt x="82348" y="17906"/>
                  </a:lnTo>
                  <a:close/>
                </a:path>
                <a:path w="90169" h="45085">
                  <a:moveTo>
                    <a:pt x="83924" y="14858"/>
                  </a:moveTo>
                  <a:lnTo>
                    <a:pt x="43272" y="14858"/>
                  </a:lnTo>
                  <a:lnTo>
                    <a:pt x="43986" y="13969"/>
                  </a:lnTo>
                  <a:lnTo>
                    <a:pt x="44711" y="13207"/>
                  </a:lnTo>
                  <a:lnTo>
                    <a:pt x="45571" y="12699"/>
                  </a:lnTo>
                  <a:lnTo>
                    <a:pt x="47413" y="12953"/>
                  </a:lnTo>
                  <a:lnTo>
                    <a:pt x="85249" y="12953"/>
                  </a:lnTo>
                  <a:lnTo>
                    <a:pt x="84445" y="13969"/>
                  </a:lnTo>
                  <a:lnTo>
                    <a:pt x="83857" y="14604"/>
                  </a:lnTo>
                  <a:lnTo>
                    <a:pt x="83924" y="14858"/>
                  </a:lnTo>
                  <a:close/>
                </a:path>
                <a:path w="90169" h="45085">
                  <a:moveTo>
                    <a:pt x="20088" y="17525"/>
                  </a:moveTo>
                  <a:lnTo>
                    <a:pt x="12821" y="17525"/>
                  </a:lnTo>
                  <a:lnTo>
                    <a:pt x="13936" y="16636"/>
                  </a:lnTo>
                  <a:lnTo>
                    <a:pt x="14209" y="16382"/>
                  </a:lnTo>
                  <a:lnTo>
                    <a:pt x="15553" y="14858"/>
                  </a:lnTo>
                  <a:lnTo>
                    <a:pt x="16824" y="12953"/>
                  </a:lnTo>
                  <a:lnTo>
                    <a:pt x="16275" y="12953"/>
                  </a:lnTo>
                  <a:lnTo>
                    <a:pt x="17798" y="13207"/>
                  </a:lnTo>
                  <a:lnTo>
                    <a:pt x="19512" y="13207"/>
                  </a:lnTo>
                  <a:lnTo>
                    <a:pt x="21119" y="16001"/>
                  </a:lnTo>
                  <a:lnTo>
                    <a:pt x="21286" y="16001"/>
                  </a:lnTo>
                  <a:lnTo>
                    <a:pt x="21004" y="16382"/>
                  </a:lnTo>
                  <a:lnTo>
                    <a:pt x="20364" y="17144"/>
                  </a:lnTo>
                  <a:lnTo>
                    <a:pt x="20088" y="17525"/>
                  </a:lnTo>
                  <a:close/>
                </a:path>
                <a:path w="90169" h="45085">
                  <a:moveTo>
                    <a:pt x="19512" y="13207"/>
                  </a:moveTo>
                  <a:lnTo>
                    <a:pt x="17798" y="13207"/>
                  </a:lnTo>
                  <a:lnTo>
                    <a:pt x="19411" y="12953"/>
                  </a:lnTo>
                  <a:lnTo>
                    <a:pt x="19512" y="13207"/>
                  </a:lnTo>
                  <a:close/>
                </a:path>
                <a:path w="90169" h="45085">
                  <a:moveTo>
                    <a:pt x="31408" y="16636"/>
                  </a:moveTo>
                  <a:lnTo>
                    <a:pt x="27012" y="16636"/>
                  </a:lnTo>
                  <a:lnTo>
                    <a:pt x="28728" y="14858"/>
                  </a:lnTo>
                  <a:lnTo>
                    <a:pt x="30336" y="13969"/>
                  </a:lnTo>
                  <a:lnTo>
                    <a:pt x="30194" y="13969"/>
                  </a:lnTo>
                  <a:lnTo>
                    <a:pt x="31292" y="16382"/>
                  </a:lnTo>
                  <a:lnTo>
                    <a:pt x="31408" y="16636"/>
                  </a:lnTo>
                  <a:close/>
                </a:path>
                <a:path w="90169" h="45085">
                  <a:moveTo>
                    <a:pt x="20446" y="17144"/>
                  </a:moveTo>
                  <a:lnTo>
                    <a:pt x="20790" y="16636"/>
                  </a:lnTo>
                  <a:lnTo>
                    <a:pt x="21329" y="16001"/>
                  </a:lnTo>
                  <a:lnTo>
                    <a:pt x="21740" y="15620"/>
                  </a:lnTo>
                  <a:lnTo>
                    <a:pt x="23422" y="15620"/>
                  </a:lnTo>
                  <a:lnTo>
                    <a:pt x="25254" y="16636"/>
                  </a:lnTo>
                  <a:lnTo>
                    <a:pt x="20964" y="16636"/>
                  </a:lnTo>
                  <a:lnTo>
                    <a:pt x="20247" y="17144"/>
                  </a:lnTo>
                  <a:lnTo>
                    <a:pt x="21004" y="16636"/>
                  </a:lnTo>
                  <a:lnTo>
                    <a:pt x="20446" y="17144"/>
                  </a:lnTo>
                  <a:close/>
                </a:path>
                <a:path w="90169" h="45085">
                  <a:moveTo>
                    <a:pt x="86724" y="16636"/>
                  </a:moveTo>
                  <a:lnTo>
                    <a:pt x="85871" y="16636"/>
                  </a:lnTo>
                  <a:lnTo>
                    <a:pt x="86007" y="16382"/>
                  </a:lnTo>
                  <a:lnTo>
                    <a:pt x="86724" y="16636"/>
                  </a:lnTo>
                  <a:close/>
                </a:path>
                <a:path w="90169" h="45085">
                  <a:moveTo>
                    <a:pt x="11981" y="20319"/>
                  </a:moveTo>
                  <a:lnTo>
                    <a:pt x="10272" y="19430"/>
                  </a:lnTo>
                  <a:lnTo>
                    <a:pt x="8182" y="16636"/>
                  </a:lnTo>
                  <a:lnTo>
                    <a:pt x="12102" y="17525"/>
                  </a:lnTo>
                  <a:lnTo>
                    <a:pt x="19872" y="17525"/>
                  </a:lnTo>
                  <a:lnTo>
                    <a:pt x="20281" y="17906"/>
                  </a:lnTo>
                  <a:lnTo>
                    <a:pt x="19650" y="18287"/>
                  </a:lnTo>
                  <a:lnTo>
                    <a:pt x="20661" y="19684"/>
                  </a:lnTo>
                  <a:lnTo>
                    <a:pt x="12005" y="19684"/>
                  </a:lnTo>
                  <a:lnTo>
                    <a:pt x="11981" y="20319"/>
                  </a:lnTo>
                  <a:close/>
                </a:path>
                <a:path w="90169" h="45085">
                  <a:moveTo>
                    <a:pt x="20247" y="17144"/>
                  </a:moveTo>
                  <a:lnTo>
                    <a:pt x="20964" y="16636"/>
                  </a:lnTo>
                  <a:lnTo>
                    <a:pt x="21203" y="16636"/>
                  </a:lnTo>
                  <a:lnTo>
                    <a:pt x="20247" y="17144"/>
                  </a:lnTo>
                  <a:close/>
                </a:path>
                <a:path w="90169" h="45085">
                  <a:moveTo>
                    <a:pt x="20307" y="17271"/>
                  </a:moveTo>
                  <a:lnTo>
                    <a:pt x="21203" y="16636"/>
                  </a:lnTo>
                  <a:lnTo>
                    <a:pt x="20801" y="16636"/>
                  </a:lnTo>
                  <a:lnTo>
                    <a:pt x="20410" y="17144"/>
                  </a:lnTo>
                  <a:lnTo>
                    <a:pt x="20257" y="17271"/>
                  </a:lnTo>
                  <a:close/>
                </a:path>
                <a:path w="90169" h="45085">
                  <a:moveTo>
                    <a:pt x="26521" y="17144"/>
                  </a:moveTo>
                  <a:lnTo>
                    <a:pt x="26170" y="17144"/>
                  </a:lnTo>
                  <a:lnTo>
                    <a:pt x="25254" y="16636"/>
                  </a:lnTo>
                  <a:lnTo>
                    <a:pt x="27012" y="16636"/>
                  </a:lnTo>
                  <a:lnTo>
                    <a:pt x="26521" y="17144"/>
                  </a:lnTo>
                  <a:close/>
                </a:path>
                <a:path w="90169" h="45085">
                  <a:moveTo>
                    <a:pt x="37402" y="17271"/>
                  </a:moveTo>
                  <a:lnTo>
                    <a:pt x="26399" y="17271"/>
                  </a:lnTo>
                  <a:lnTo>
                    <a:pt x="31639" y="17144"/>
                  </a:lnTo>
                  <a:lnTo>
                    <a:pt x="31408" y="16636"/>
                  </a:lnTo>
                  <a:lnTo>
                    <a:pt x="37355" y="16636"/>
                  </a:lnTo>
                  <a:lnTo>
                    <a:pt x="37402" y="17271"/>
                  </a:lnTo>
                  <a:close/>
                </a:path>
                <a:path w="90169" h="45085">
                  <a:moveTo>
                    <a:pt x="81360" y="17144"/>
                  </a:moveTo>
                  <a:lnTo>
                    <a:pt x="74064" y="17144"/>
                  </a:lnTo>
                  <a:lnTo>
                    <a:pt x="87997" y="16636"/>
                  </a:lnTo>
                  <a:lnTo>
                    <a:pt x="80701" y="16636"/>
                  </a:lnTo>
                  <a:lnTo>
                    <a:pt x="81360" y="17144"/>
                  </a:lnTo>
                  <a:close/>
                </a:path>
                <a:path w="90169" h="45085">
                  <a:moveTo>
                    <a:pt x="82842" y="18287"/>
                  </a:moveTo>
                  <a:lnTo>
                    <a:pt x="80701" y="16636"/>
                  </a:lnTo>
                  <a:lnTo>
                    <a:pt x="84590" y="16636"/>
                  </a:lnTo>
                  <a:lnTo>
                    <a:pt x="82842" y="18287"/>
                  </a:lnTo>
                  <a:close/>
                </a:path>
                <a:path w="90169" h="45085">
                  <a:moveTo>
                    <a:pt x="85955" y="18287"/>
                  </a:moveTo>
                  <a:lnTo>
                    <a:pt x="82842" y="18287"/>
                  </a:lnTo>
                  <a:lnTo>
                    <a:pt x="84590" y="16636"/>
                  </a:lnTo>
                  <a:lnTo>
                    <a:pt x="84162" y="16636"/>
                  </a:lnTo>
                  <a:lnTo>
                    <a:pt x="84746" y="17144"/>
                  </a:lnTo>
                  <a:lnTo>
                    <a:pt x="84872" y="17525"/>
                  </a:lnTo>
                  <a:lnTo>
                    <a:pt x="86541" y="17525"/>
                  </a:lnTo>
                  <a:lnTo>
                    <a:pt x="85955" y="18287"/>
                  </a:lnTo>
                  <a:close/>
                </a:path>
                <a:path w="90169" h="45085">
                  <a:moveTo>
                    <a:pt x="85529" y="17271"/>
                  </a:moveTo>
                  <a:lnTo>
                    <a:pt x="84753" y="17271"/>
                  </a:lnTo>
                  <a:lnTo>
                    <a:pt x="84215" y="16636"/>
                  </a:lnTo>
                  <a:lnTo>
                    <a:pt x="85871" y="16636"/>
                  </a:lnTo>
                  <a:lnTo>
                    <a:pt x="85598" y="17144"/>
                  </a:lnTo>
                  <a:close/>
                </a:path>
                <a:path w="90169" h="45085">
                  <a:moveTo>
                    <a:pt x="26399" y="17271"/>
                  </a:moveTo>
                  <a:lnTo>
                    <a:pt x="20307" y="17271"/>
                  </a:lnTo>
                  <a:lnTo>
                    <a:pt x="20446" y="17144"/>
                  </a:lnTo>
                  <a:lnTo>
                    <a:pt x="26170" y="17144"/>
                  </a:lnTo>
                  <a:lnTo>
                    <a:pt x="26399" y="17271"/>
                  </a:lnTo>
                  <a:close/>
                </a:path>
                <a:path w="90169" h="45085">
                  <a:moveTo>
                    <a:pt x="86541" y="17525"/>
                  </a:moveTo>
                  <a:lnTo>
                    <a:pt x="84872" y="17525"/>
                  </a:lnTo>
                  <a:lnTo>
                    <a:pt x="85529" y="17271"/>
                  </a:lnTo>
                  <a:lnTo>
                    <a:pt x="86812" y="17144"/>
                  </a:lnTo>
                  <a:lnTo>
                    <a:pt x="86541" y="17525"/>
                  </a:lnTo>
                  <a:close/>
                </a:path>
                <a:path w="90169" h="45085">
                  <a:moveTo>
                    <a:pt x="31806" y="17525"/>
                  </a:moveTo>
                  <a:lnTo>
                    <a:pt x="20526" y="17525"/>
                  </a:lnTo>
                  <a:lnTo>
                    <a:pt x="20128" y="17271"/>
                  </a:lnTo>
                  <a:lnTo>
                    <a:pt x="31695" y="17271"/>
                  </a:lnTo>
                  <a:lnTo>
                    <a:pt x="31806" y="17525"/>
                  </a:lnTo>
                  <a:close/>
                </a:path>
                <a:path w="90169" h="45085">
                  <a:moveTo>
                    <a:pt x="84601" y="19938"/>
                  </a:moveTo>
                  <a:lnTo>
                    <a:pt x="20844" y="19938"/>
                  </a:lnTo>
                  <a:lnTo>
                    <a:pt x="20964" y="19049"/>
                  </a:lnTo>
                  <a:lnTo>
                    <a:pt x="21083" y="18541"/>
                  </a:lnTo>
                  <a:lnTo>
                    <a:pt x="20844" y="18287"/>
                  </a:lnTo>
                  <a:lnTo>
                    <a:pt x="20366" y="17906"/>
                  </a:lnTo>
                  <a:lnTo>
                    <a:pt x="20904" y="17525"/>
                  </a:lnTo>
                  <a:lnTo>
                    <a:pt x="30711" y="17525"/>
                  </a:lnTo>
                  <a:lnTo>
                    <a:pt x="37448" y="17906"/>
                  </a:lnTo>
                  <a:lnTo>
                    <a:pt x="20486" y="17906"/>
                  </a:lnTo>
                  <a:lnTo>
                    <a:pt x="20844" y="18287"/>
                  </a:lnTo>
                  <a:lnTo>
                    <a:pt x="82348" y="17906"/>
                  </a:lnTo>
                  <a:lnTo>
                    <a:pt x="82842" y="18287"/>
                  </a:lnTo>
                  <a:lnTo>
                    <a:pt x="85955" y="18287"/>
                  </a:lnTo>
                  <a:lnTo>
                    <a:pt x="84872" y="19684"/>
                  </a:lnTo>
                  <a:lnTo>
                    <a:pt x="84601" y="19938"/>
                  </a:lnTo>
                  <a:close/>
                </a:path>
                <a:path w="90169" h="45085">
                  <a:moveTo>
                    <a:pt x="20844" y="19938"/>
                  </a:moveTo>
                  <a:lnTo>
                    <a:pt x="19650" y="18287"/>
                  </a:lnTo>
                  <a:lnTo>
                    <a:pt x="20904" y="17906"/>
                  </a:lnTo>
                  <a:lnTo>
                    <a:pt x="20281" y="17906"/>
                  </a:lnTo>
                  <a:lnTo>
                    <a:pt x="21083" y="18541"/>
                  </a:lnTo>
                  <a:lnTo>
                    <a:pt x="20964" y="19049"/>
                  </a:lnTo>
                  <a:lnTo>
                    <a:pt x="20844" y="19938"/>
                  </a:lnTo>
                  <a:close/>
                </a:path>
                <a:path w="90169" h="45085">
                  <a:moveTo>
                    <a:pt x="13483" y="21081"/>
                  </a:moveTo>
                  <a:lnTo>
                    <a:pt x="11981" y="20319"/>
                  </a:lnTo>
                  <a:lnTo>
                    <a:pt x="12005" y="19684"/>
                  </a:lnTo>
                  <a:lnTo>
                    <a:pt x="13483" y="21081"/>
                  </a:lnTo>
                  <a:close/>
                </a:path>
                <a:path w="90169" h="45085">
                  <a:moveTo>
                    <a:pt x="73034" y="21843"/>
                  </a:moveTo>
                  <a:lnTo>
                    <a:pt x="70553" y="21081"/>
                  </a:lnTo>
                  <a:lnTo>
                    <a:pt x="13483" y="21081"/>
                  </a:lnTo>
                  <a:lnTo>
                    <a:pt x="12005" y="19684"/>
                  </a:lnTo>
                  <a:lnTo>
                    <a:pt x="20661" y="19684"/>
                  </a:lnTo>
                  <a:lnTo>
                    <a:pt x="20844" y="19938"/>
                  </a:lnTo>
                  <a:lnTo>
                    <a:pt x="84601" y="19938"/>
                  </a:lnTo>
                  <a:lnTo>
                    <a:pt x="84035" y="20446"/>
                  </a:lnTo>
                  <a:lnTo>
                    <a:pt x="73902" y="20446"/>
                  </a:lnTo>
                  <a:lnTo>
                    <a:pt x="73239" y="21081"/>
                  </a:lnTo>
                  <a:lnTo>
                    <a:pt x="73073" y="21462"/>
                  </a:lnTo>
                  <a:lnTo>
                    <a:pt x="73034" y="21843"/>
                  </a:lnTo>
                  <a:close/>
                </a:path>
                <a:path w="90169" h="45085">
                  <a:moveTo>
                    <a:pt x="13383" y="21081"/>
                  </a:moveTo>
                  <a:lnTo>
                    <a:pt x="11950" y="21081"/>
                  </a:lnTo>
                  <a:lnTo>
                    <a:pt x="11981" y="20319"/>
                  </a:lnTo>
                  <a:lnTo>
                    <a:pt x="13383" y="21081"/>
                  </a:lnTo>
                  <a:close/>
                </a:path>
                <a:path w="90169" h="45085">
                  <a:moveTo>
                    <a:pt x="80330" y="27558"/>
                  </a:moveTo>
                  <a:lnTo>
                    <a:pt x="73285" y="24129"/>
                  </a:lnTo>
                  <a:lnTo>
                    <a:pt x="73459" y="23240"/>
                  </a:lnTo>
                  <a:lnTo>
                    <a:pt x="73678" y="22605"/>
                  </a:lnTo>
                  <a:lnTo>
                    <a:pt x="73719" y="21843"/>
                  </a:lnTo>
                  <a:lnTo>
                    <a:pt x="73373" y="21843"/>
                  </a:lnTo>
                  <a:lnTo>
                    <a:pt x="73082" y="21081"/>
                  </a:lnTo>
                  <a:lnTo>
                    <a:pt x="73259" y="21081"/>
                  </a:lnTo>
                  <a:lnTo>
                    <a:pt x="73902" y="20446"/>
                  </a:lnTo>
                  <a:lnTo>
                    <a:pt x="84035" y="20446"/>
                  </a:lnTo>
                  <a:lnTo>
                    <a:pt x="83379" y="21081"/>
                  </a:lnTo>
                  <a:lnTo>
                    <a:pt x="82773" y="21843"/>
                  </a:lnTo>
                  <a:lnTo>
                    <a:pt x="73719" y="21843"/>
                  </a:lnTo>
                  <a:lnTo>
                    <a:pt x="73636" y="22351"/>
                  </a:lnTo>
                  <a:lnTo>
                    <a:pt x="82460" y="22351"/>
                  </a:lnTo>
                  <a:lnTo>
                    <a:pt x="82304" y="22605"/>
                  </a:lnTo>
                  <a:lnTo>
                    <a:pt x="81887" y="24129"/>
                  </a:lnTo>
                  <a:lnTo>
                    <a:pt x="81783" y="24510"/>
                  </a:lnTo>
                  <a:lnTo>
                    <a:pt x="80330" y="27558"/>
                  </a:lnTo>
                  <a:close/>
                </a:path>
                <a:path w="90169" h="45085">
                  <a:moveTo>
                    <a:pt x="10929" y="44576"/>
                  </a:moveTo>
                  <a:lnTo>
                    <a:pt x="9078" y="40766"/>
                  </a:lnTo>
                  <a:lnTo>
                    <a:pt x="0" y="40512"/>
                  </a:lnTo>
                  <a:lnTo>
                    <a:pt x="2324" y="40512"/>
                  </a:lnTo>
                  <a:lnTo>
                    <a:pt x="5853" y="36702"/>
                  </a:lnTo>
                  <a:lnTo>
                    <a:pt x="10511" y="35940"/>
                  </a:lnTo>
                  <a:lnTo>
                    <a:pt x="7226" y="34162"/>
                  </a:lnTo>
                  <a:lnTo>
                    <a:pt x="7754" y="30860"/>
                  </a:lnTo>
                  <a:lnTo>
                    <a:pt x="7876" y="30098"/>
                  </a:lnTo>
                  <a:lnTo>
                    <a:pt x="7958" y="29590"/>
                  </a:lnTo>
                  <a:lnTo>
                    <a:pt x="9436" y="26796"/>
                  </a:lnTo>
                  <a:lnTo>
                    <a:pt x="8792" y="26796"/>
                  </a:lnTo>
                  <a:lnTo>
                    <a:pt x="9018" y="25653"/>
                  </a:lnTo>
                  <a:lnTo>
                    <a:pt x="8481" y="25399"/>
                  </a:lnTo>
                  <a:lnTo>
                    <a:pt x="7764" y="25018"/>
                  </a:lnTo>
                  <a:lnTo>
                    <a:pt x="7883" y="24510"/>
                  </a:lnTo>
                  <a:lnTo>
                    <a:pt x="8122" y="23240"/>
                  </a:lnTo>
                  <a:lnTo>
                    <a:pt x="10691" y="21462"/>
                  </a:lnTo>
                  <a:lnTo>
                    <a:pt x="12572" y="21081"/>
                  </a:lnTo>
                  <a:lnTo>
                    <a:pt x="71095" y="21081"/>
                  </a:lnTo>
                  <a:lnTo>
                    <a:pt x="71274" y="21462"/>
                  </a:lnTo>
                  <a:lnTo>
                    <a:pt x="72011" y="21843"/>
                  </a:lnTo>
                  <a:lnTo>
                    <a:pt x="66257" y="21843"/>
                  </a:lnTo>
                  <a:lnTo>
                    <a:pt x="64147" y="24129"/>
                  </a:lnTo>
                  <a:lnTo>
                    <a:pt x="63621" y="26796"/>
                  </a:lnTo>
                  <a:lnTo>
                    <a:pt x="9436" y="26796"/>
                  </a:lnTo>
                  <a:lnTo>
                    <a:pt x="8899" y="27177"/>
                  </a:lnTo>
                  <a:lnTo>
                    <a:pt x="62976" y="27177"/>
                  </a:lnTo>
                  <a:lnTo>
                    <a:pt x="61235" y="28066"/>
                  </a:lnTo>
                  <a:lnTo>
                    <a:pt x="53037" y="28066"/>
                  </a:lnTo>
                  <a:lnTo>
                    <a:pt x="46945" y="30098"/>
                  </a:lnTo>
                  <a:lnTo>
                    <a:pt x="42375" y="32638"/>
                  </a:lnTo>
                  <a:lnTo>
                    <a:pt x="31476" y="32638"/>
                  </a:lnTo>
                  <a:lnTo>
                    <a:pt x="30699" y="33019"/>
                  </a:lnTo>
                  <a:lnTo>
                    <a:pt x="30799" y="34162"/>
                  </a:lnTo>
                  <a:lnTo>
                    <a:pt x="30843" y="34670"/>
                  </a:lnTo>
                  <a:lnTo>
                    <a:pt x="30954" y="35940"/>
                  </a:lnTo>
                  <a:lnTo>
                    <a:pt x="31011" y="36575"/>
                  </a:lnTo>
                  <a:lnTo>
                    <a:pt x="25443" y="36575"/>
                  </a:lnTo>
                  <a:lnTo>
                    <a:pt x="25141" y="36956"/>
                  </a:lnTo>
                  <a:lnTo>
                    <a:pt x="15018" y="36956"/>
                  </a:lnTo>
                  <a:lnTo>
                    <a:pt x="13796" y="38734"/>
                  </a:lnTo>
                  <a:lnTo>
                    <a:pt x="17619" y="42163"/>
                  </a:lnTo>
                  <a:lnTo>
                    <a:pt x="10929" y="44576"/>
                  </a:lnTo>
                  <a:close/>
                </a:path>
                <a:path w="90169" h="45085">
                  <a:moveTo>
                    <a:pt x="72972" y="22351"/>
                  </a:moveTo>
                  <a:lnTo>
                    <a:pt x="71374" y="21589"/>
                  </a:lnTo>
                  <a:lnTo>
                    <a:pt x="71095" y="21081"/>
                  </a:lnTo>
                  <a:lnTo>
                    <a:pt x="70553" y="21081"/>
                  </a:lnTo>
                  <a:lnTo>
                    <a:pt x="73034" y="21843"/>
                  </a:lnTo>
                  <a:lnTo>
                    <a:pt x="72972" y="22351"/>
                  </a:lnTo>
                  <a:close/>
                </a:path>
                <a:path w="90169" h="45085">
                  <a:moveTo>
                    <a:pt x="73678" y="22605"/>
                  </a:moveTo>
                  <a:lnTo>
                    <a:pt x="72972" y="22351"/>
                  </a:lnTo>
                  <a:lnTo>
                    <a:pt x="73034" y="21843"/>
                  </a:lnTo>
                  <a:lnTo>
                    <a:pt x="73112" y="21081"/>
                  </a:lnTo>
                  <a:lnTo>
                    <a:pt x="73202" y="21462"/>
                  </a:lnTo>
                  <a:lnTo>
                    <a:pt x="73566" y="22351"/>
                  </a:lnTo>
                  <a:lnTo>
                    <a:pt x="73678" y="22605"/>
                  </a:lnTo>
                  <a:close/>
                </a:path>
                <a:path w="90169" h="45085">
                  <a:moveTo>
                    <a:pt x="72628" y="32638"/>
                  </a:moveTo>
                  <a:lnTo>
                    <a:pt x="70672" y="25653"/>
                  </a:lnTo>
                  <a:lnTo>
                    <a:pt x="70601" y="25399"/>
                  </a:lnTo>
                  <a:lnTo>
                    <a:pt x="70495" y="25018"/>
                  </a:lnTo>
                  <a:lnTo>
                    <a:pt x="68387" y="24510"/>
                  </a:lnTo>
                  <a:lnTo>
                    <a:pt x="66220" y="21843"/>
                  </a:lnTo>
                  <a:lnTo>
                    <a:pt x="71907" y="21843"/>
                  </a:lnTo>
                  <a:lnTo>
                    <a:pt x="72972" y="22351"/>
                  </a:lnTo>
                  <a:lnTo>
                    <a:pt x="72863" y="23240"/>
                  </a:lnTo>
                  <a:lnTo>
                    <a:pt x="72755" y="24129"/>
                  </a:lnTo>
                  <a:lnTo>
                    <a:pt x="72646" y="25018"/>
                  </a:lnTo>
                  <a:lnTo>
                    <a:pt x="72568" y="25653"/>
                  </a:lnTo>
                  <a:lnTo>
                    <a:pt x="77203" y="29590"/>
                  </a:lnTo>
                  <a:lnTo>
                    <a:pt x="72628" y="32638"/>
                  </a:lnTo>
                  <a:close/>
                </a:path>
                <a:path w="90169" h="45085">
                  <a:moveTo>
                    <a:pt x="77203" y="29590"/>
                  </a:moveTo>
                  <a:lnTo>
                    <a:pt x="72568" y="25653"/>
                  </a:lnTo>
                  <a:lnTo>
                    <a:pt x="72654" y="25018"/>
                  </a:lnTo>
                  <a:lnTo>
                    <a:pt x="72762" y="24129"/>
                  </a:lnTo>
                  <a:lnTo>
                    <a:pt x="72867" y="23240"/>
                  </a:lnTo>
                  <a:lnTo>
                    <a:pt x="72972" y="22351"/>
                  </a:lnTo>
                  <a:lnTo>
                    <a:pt x="73584" y="22605"/>
                  </a:lnTo>
                  <a:lnTo>
                    <a:pt x="73285" y="24129"/>
                  </a:lnTo>
                  <a:lnTo>
                    <a:pt x="80330" y="27558"/>
                  </a:lnTo>
                  <a:lnTo>
                    <a:pt x="77203" y="29590"/>
                  </a:lnTo>
                  <a:close/>
                </a:path>
                <a:path w="90169" h="45085">
                  <a:moveTo>
                    <a:pt x="78720" y="30860"/>
                  </a:moveTo>
                  <a:lnTo>
                    <a:pt x="77203" y="29590"/>
                  </a:lnTo>
                  <a:lnTo>
                    <a:pt x="80333" y="27558"/>
                  </a:lnTo>
                  <a:lnTo>
                    <a:pt x="78720" y="30860"/>
                  </a:lnTo>
                  <a:close/>
                </a:path>
                <a:path w="90169" h="45085">
                  <a:moveTo>
                    <a:pt x="60444" y="28447"/>
                  </a:moveTo>
                  <a:lnTo>
                    <a:pt x="53037" y="28066"/>
                  </a:lnTo>
                  <a:lnTo>
                    <a:pt x="61235" y="28066"/>
                  </a:lnTo>
                  <a:lnTo>
                    <a:pt x="60444" y="28447"/>
                  </a:lnTo>
                  <a:close/>
                </a:path>
                <a:path w="90169" h="45085">
                  <a:moveTo>
                    <a:pt x="37867" y="36956"/>
                  </a:moveTo>
                  <a:lnTo>
                    <a:pt x="32849" y="34670"/>
                  </a:lnTo>
                  <a:lnTo>
                    <a:pt x="31476" y="32638"/>
                  </a:lnTo>
                  <a:lnTo>
                    <a:pt x="42375" y="32638"/>
                  </a:lnTo>
                  <a:lnTo>
                    <a:pt x="40886" y="33400"/>
                  </a:lnTo>
                  <a:lnTo>
                    <a:pt x="38464" y="33400"/>
                  </a:lnTo>
                  <a:lnTo>
                    <a:pt x="38027" y="35940"/>
                  </a:lnTo>
                  <a:lnTo>
                    <a:pt x="37901" y="36702"/>
                  </a:lnTo>
                  <a:lnTo>
                    <a:pt x="37867" y="36956"/>
                  </a:lnTo>
                  <a:close/>
                </a:path>
                <a:path w="90169" h="45085">
                  <a:moveTo>
                    <a:pt x="40674" y="33527"/>
                  </a:moveTo>
                  <a:lnTo>
                    <a:pt x="38464" y="33400"/>
                  </a:lnTo>
                  <a:lnTo>
                    <a:pt x="40886" y="33400"/>
                  </a:lnTo>
                  <a:lnTo>
                    <a:pt x="40674" y="33527"/>
                  </a:lnTo>
                  <a:close/>
                </a:path>
                <a:path w="90169" h="45085">
                  <a:moveTo>
                    <a:pt x="29215" y="38734"/>
                  </a:moveTo>
                  <a:lnTo>
                    <a:pt x="29046" y="38734"/>
                  </a:lnTo>
                  <a:lnTo>
                    <a:pt x="25443" y="36575"/>
                  </a:lnTo>
                  <a:lnTo>
                    <a:pt x="31011" y="36575"/>
                  </a:lnTo>
                  <a:lnTo>
                    <a:pt x="31046" y="36956"/>
                  </a:lnTo>
                  <a:lnTo>
                    <a:pt x="31199" y="36956"/>
                  </a:lnTo>
                  <a:lnTo>
                    <a:pt x="29215" y="38734"/>
                  </a:lnTo>
                  <a:close/>
                </a:path>
                <a:path w="90169" h="45085">
                  <a:moveTo>
                    <a:pt x="21262" y="40512"/>
                  </a:moveTo>
                  <a:lnTo>
                    <a:pt x="17081" y="39369"/>
                  </a:lnTo>
                  <a:lnTo>
                    <a:pt x="15887" y="38861"/>
                  </a:lnTo>
                  <a:lnTo>
                    <a:pt x="15665" y="37337"/>
                  </a:lnTo>
                  <a:lnTo>
                    <a:pt x="14564" y="36956"/>
                  </a:lnTo>
                  <a:lnTo>
                    <a:pt x="25143" y="36956"/>
                  </a:lnTo>
                  <a:lnTo>
                    <a:pt x="22457" y="40258"/>
                  </a:lnTo>
                  <a:lnTo>
                    <a:pt x="21262" y="40512"/>
                  </a:lnTo>
                  <a:close/>
                </a:path>
              </a:pathLst>
            </a:custGeom>
            <a:solidFill>
              <a:srgbClr val="B425D5"/>
            </a:solidFill>
          </p:spPr>
          <p:txBody>
            <a:bodyPr wrap="square" lIns="0" tIns="0" rIns="0" bIns="0" rtlCol="0"/>
            <a:lstStyle/>
            <a:p>
              <a:endParaRPr/>
            </a:p>
          </p:txBody>
        </p:sp>
        <p:sp>
          <p:nvSpPr>
            <p:cNvPr id="445" name="object 445"/>
            <p:cNvSpPr/>
            <p:nvPr/>
          </p:nvSpPr>
          <p:spPr>
            <a:xfrm>
              <a:off x="14739629" y="1962289"/>
              <a:ext cx="88265" cy="42545"/>
            </a:xfrm>
            <a:custGeom>
              <a:avLst/>
              <a:gdLst/>
              <a:ahLst/>
              <a:cxnLst/>
              <a:rect l="l" t="t" r="r" b="b"/>
              <a:pathLst>
                <a:path w="88265" h="42544">
                  <a:moveTo>
                    <a:pt x="80156" y="10794"/>
                  </a:moveTo>
                  <a:lnTo>
                    <a:pt x="77756" y="9143"/>
                  </a:lnTo>
                  <a:lnTo>
                    <a:pt x="71415" y="9143"/>
                  </a:lnTo>
                  <a:lnTo>
                    <a:pt x="71910" y="8635"/>
                  </a:lnTo>
                  <a:lnTo>
                    <a:pt x="72631" y="6984"/>
                  </a:lnTo>
                  <a:lnTo>
                    <a:pt x="71647" y="5206"/>
                  </a:lnTo>
                  <a:lnTo>
                    <a:pt x="71562" y="3301"/>
                  </a:lnTo>
                  <a:lnTo>
                    <a:pt x="74841" y="0"/>
                  </a:lnTo>
                  <a:lnTo>
                    <a:pt x="74586" y="1523"/>
                  </a:lnTo>
                  <a:lnTo>
                    <a:pt x="74503" y="2031"/>
                  </a:lnTo>
                  <a:lnTo>
                    <a:pt x="74397" y="2793"/>
                  </a:lnTo>
                  <a:lnTo>
                    <a:pt x="74303" y="3301"/>
                  </a:lnTo>
                  <a:lnTo>
                    <a:pt x="75617" y="3682"/>
                  </a:lnTo>
                  <a:lnTo>
                    <a:pt x="76120" y="3682"/>
                  </a:lnTo>
                  <a:lnTo>
                    <a:pt x="75984" y="4317"/>
                  </a:lnTo>
                  <a:lnTo>
                    <a:pt x="75875" y="4825"/>
                  </a:lnTo>
                  <a:lnTo>
                    <a:pt x="75771" y="5460"/>
                  </a:lnTo>
                  <a:lnTo>
                    <a:pt x="75707" y="6222"/>
                  </a:lnTo>
                  <a:lnTo>
                    <a:pt x="79380" y="6222"/>
                  </a:lnTo>
                  <a:lnTo>
                    <a:pt x="80020" y="6603"/>
                  </a:lnTo>
                  <a:lnTo>
                    <a:pt x="80235" y="6603"/>
                  </a:lnTo>
                  <a:lnTo>
                    <a:pt x="80156" y="10794"/>
                  </a:lnTo>
                  <a:close/>
                </a:path>
                <a:path w="88265" h="42544">
                  <a:moveTo>
                    <a:pt x="76120" y="3682"/>
                  </a:moveTo>
                  <a:lnTo>
                    <a:pt x="75617" y="3682"/>
                  </a:lnTo>
                  <a:lnTo>
                    <a:pt x="74781" y="2031"/>
                  </a:lnTo>
                  <a:lnTo>
                    <a:pt x="75020" y="1904"/>
                  </a:lnTo>
                  <a:lnTo>
                    <a:pt x="76812" y="380"/>
                  </a:lnTo>
                  <a:lnTo>
                    <a:pt x="76564" y="1523"/>
                  </a:lnTo>
                  <a:lnTo>
                    <a:pt x="76453" y="2031"/>
                  </a:lnTo>
                  <a:lnTo>
                    <a:pt x="76371" y="2412"/>
                  </a:lnTo>
                  <a:lnTo>
                    <a:pt x="76288" y="2793"/>
                  </a:lnTo>
                  <a:lnTo>
                    <a:pt x="76188" y="3301"/>
                  </a:lnTo>
                  <a:lnTo>
                    <a:pt x="76120" y="3682"/>
                  </a:lnTo>
                  <a:close/>
                </a:path>
                <a:path w="88265" h="42544">
                  <a:moveTo>
                    <a:pt x="44360" y="8508"/>
                  </a:moveTo>
                  <a:lnTo>
                    <a:pt x="39996" y="8508"/>
                  </a:lnTo>
                  <a:lnTo>
                    <a:pt x="41632" y="7492"/>
                  </a:lnTo>
                  <a:lnTo>
                    <a:pt x="38705" y="2412"/>
                  </a:lnTo>
                  <a:lnTo>
                    <a:pt x="48009" y="1523"/>
                  </a:lnTo>
                  <a:lnTo>
                    <a:pt x="46786" y="1523"/>
                  </a:lnTo>
                  <a:lnTo>
                    <a:pt x="46712" y="2031"/>
                  </a:lnTo>
                  <a:lnTo>
                    <a:pt x="46601" y="2793"/>
                  </a:lnTo>
                  <a:lnTo>
                    <a:pt x="46527" y="3301"/>
                  </a:lnTo>
                  <a:lnTo>
                    <a:pt x="46472" y="3682"/>
                  </a:lnTo>
                  <a:lnTo>
                    <a:pt x="46379" y="4317"/>
                  </a:lnTo>
                  <a:lnTo>
                    <a:pt x="46253" y="5206"/>
                  </a:lnTo>
                  <a:lnTo>
                    <a:pt x="46162" y="5841"/>
                  </a:lnTo>
                  <a:lnTo>
                    <a:pt x="46052" y="6603"/>
                  </a:lnTo>
                  <a:lnTo>
                    <a:pt x="44260" y="8127"/>
                  </a:lnTo>
                  <a:lnTo>
                    <a:pt x="44360" y="8508"/>
                  </a:lnTo>
                  <a:close/>
                </a:path>
                <a:path w="88265" h="42544">
                  <a:moveTo>
                    <a:pt x="71317" y="6222"/>
                  </a:moveTo>
                  <a:lnTo>
                    <a:pt x="68390" y="5460"/>
                  </a:lnTo>
                  <a:lnTo>
                    <a:pt x="68868" y="5206"/>
                  </a:lnTo>
                  <a:lnTo>
                    <a:pt x="68610" y="5206"/>
                  </a:lnTo>
                  <a:lnTo>
                    <a:pt x="68553" y="4825"/>
                  </a:lnTo>
                  <a:lnTo>
                    <a:pt x="68478" y="4317"/>
                  </a:lnTo>
                  <a:lnTo>
                    <a:pt x="68387" y="3682"/>
                  </a:lnTo>
                  <a:lnTo>
                    <a:pt x="68274" y="2793"/>
                  </a:lnTo>
                  <a:lnTo>
                    <a:pt x="68165" y="2031"/>
                  </a:lnTo>
                  <a:lnTo>
                    <a:pt x="68091" y="1523"/>
                  </a:lnTo>
                  <a:lnTo>
                    <a:pt x="71317" y="6222"/>
                  </a:lnTo>
                  <a:close/>
                </a:path>
                <a:path w="88265" h="42544">
                  <a:moveTo>
                    <a:pt x="80341" y="6222"/>
                  </a:moveTo>
                  <a:lnTo>
                    <a:pt x="79640" y="6222"/>
                  </a:lnTo>
                  <a:lnTo>
                    <a:pt x="78006" y="3682"/>
                  </a:lnTo>
                  <a:lnTo>
                    <a:pt x="79788" y="1523"/>
                  </a:lnTo>
                  <a:lnTo>
                    <a:pt x="79308" y="1523"/>
                  </a:lnTo>
                  <a:lnTo>
                    <a:pt x="83092" y="2031"/>
                  </a:lnTo>
                  <a:lnTo>
                    <a:pt x="84147" y="2031"/>
                  </a:lnTo>
                  <a:lnTo>
                    <a:pt x="83280" y="3047"/>
                  </a:lnTo>
                  <a:lnTo>
                    <a:pt x="79858" y="3047"/>
                  </a:lnTo>
                  <a:lnTo>
                    <a:pt x="82015" y="4825"/>
                  </a:lnTo>
                  <a:lnTo>
                    <a:pt x="80381" y="4825"/>
                  </a:lnTo>
                  <a:lnTo>
                    <a:pt x="80341" y="6222"/>
                  </a:lnTo>
                  <a:close/>
                </a:path>
                <a:path w="88265" h="42544">
                  <a:moveTo>
                    <a:pt x="82817" y="3682"/>
                  </a:moveTo>
                  <a:lnTo>
                    <a:pt x="82247" y="3682"/>
                  </a:lnTo>
                  <a:lnTo>
                    <a:pt x="79858" y="3047"/>
                  </a:lnTo>
                  <a:lnTo>
                    <a:pt x="83280" y="3047"/>
                  </a:lnTo>
                  <a:lnTo>
                    <a:pt x="82817" y="3682"/>
                  </a:lnTo>
                  <a:close/>
                </a:path>
                <a:path w="88265" h="42544">
                  <a:moveTo>
                    <a:pt x="30618" y="13207"/>
                  </a:moveTo>
                  <a:lnTo>
                    <a:pt x="17383" y="13207"/>
                  </a:lnTo>
                  <a:lnTo>
                    <a:pt x="19692" y="12191"/>
                  </a:lnTo>
                  <a:lnTo>
                    <a:pt x="19199" y="12191"/>
                  </a:lnTo>
                  <a:lnTo>
                    <a:pt x="19309" y="11175"/>
                  </a:lnTo>
                  <a:lnTo>
                    <a:pt x="19420" y="10159"/>
                  </a:lnTo>
                  <a:lnTo>
                    <a:pt x="19533" y="9143"/>
                  </a:lnTo>
                  <a:lnTo>
                    <a:pt x="19593" y="8635"/>
                  </a:lnTo>
                  <a:lnTo>
                    <a:pt x="24968" y="4317"/>
                  </a:lnTo>
                  <a:lnTo>
                    <a:pt x="25090" y="5841"/>
                  </a:lnTo>
                  <a:lnTo>
                    <a:pt x="25180" y="6984"/>
                  </a:lnTo>
                  <a:lnTo>
                    <a:pt x="25280" y="8127"/>
                  </a:lnTo>
                  <a:lnTo>
                    <a:pt x="25359" y="9143"/>
                  </a:lnTo>
                  <a:lnTo>
                    <a:pt x="25446" y="10159"/>
                  </a:lnTo>
                  <a:lnTo>
                    <a:pt x="27954" y="10159"/>
                  </a:lnTo>
                  <a:lnTo>
                    <a:pt x="29141" y="10794"/>
                  </a:lnTo>
                  <a:lnTo>
                    <a:pt x="29310" y="10794"/>
                  </a:lnTo>
                  <a:lnTo>
                    <a:pt x="30054" y="12191"/>
                  </a:lnTo>
                  <a:lnTo>
                    <a:pt x="30421" y="12953"/>
                  </a:lnTo>
                  <a:lnTo>
                    <a:pt x="30618" y="13207"/>
                  </a:lnTo>
                  <a:close/>
                </a:path>
                <a:path w="88265" h="42544">
                  <a:moveTo>
                    <a:pt x="47564" y="15493"/>
                  </a:moveTo>
                  <a:lnTo>
                    <a:pt x="32294" y="15493"/>
                  </a:lnTo>
                  <a:lnTo>
                    <a:pt x="35062" y="11937"/>
                  </a:lnTo>
                  <a:lnTo>
                    <a:pt x="30443" y="11429"/>
                  </a:lnTo>
                  <a:lnTo>
                    <a:pt x="31554" y="11429"/>
                  </a:lnTo>
                  <a:lnTo>
                    <a:pt x="29510" y="5460"/>
                  </a:lnTo>
                  <a:lnTo>
                    <a:pt x="29427" y="5206"/>
                  </a:lnTo>
                  <a:lnTo>
                    <a:pt x="30347" y="5206"/>
                  </a:lnTo>
                  <a:lnTo>
                    <a:pt x="36495" y="4317"/>
                  </a:lnTo>
                  <a:lnTo>
                    <a:pt x="39805" y="8508"/>
                  </a:lnTo>
                  <a:lnTo>
                    <a:pt x="44380" y="8508"/>
                  </a:lnTo>
                  <a:lnTo>
                    <a:pt x="44873" y="10032"/>
                  </a:lnTo>
                  <a:lnTo>
                    <a:pt x="44997" y="10413"/>
                  </a:lnTo>
                  <a:lnTo>
                    <a:pt x="46212" y="12191"/>
                  </a:lnTo>
                  <a:lnTo>
                    <a:pt x="48122" y="12191"/>
                  </a:lnTo>
                  <a:lnTo>
                    <a:pt x="48468" y="12953"/>
                  </a:lnTo>
                  <a:lnTo>
                    <a:pt x="48584" y="13207"/>
                  </a:lnTo>
                  <a:lnTo>
                    <a:pt x="47564" y="15493"/>
                  </a:lnTo>
                  <a:close/>
                </a:path>
                <a:path w="88265" h="42544">
                  <a:moveTo>
                    <a:pt x="83725" y="6222"/>
                  </a:moveTo>
                  <a:lnTo>
                    <a:pt x="80703" y="6222"/>
                  </a:lnTo>
                  <a:lnTo>
                    <a:pt x="80615" y="5841"/>
                  </a:lnTo>
                  <a:lnTo>
                    <a:pt x="80527" y="5460"/>
                  </a:lnTo>
                  <a:lnTo>
                    <a:pt x="80382" y="5206"/>
                  </a:lnTo>
                  <a:lnTo>
                    <a:pt x="80397" y="4825"/>
                  </a:lnTo>
                  <a:lnTo>
                    <a:pt x="82015" y="4825"/>
                  </a:lnTo>
                  <a:lnTo>
                    <a:pt x="83725" y="6222"/>
                  </a:lnTo>
                  <a:close/>
                </a:path>
                <a:path w="88265" h="42544">
                  <a:moveTo>
                    <a:pt x="67519" y="5460"/>
                  </a:moveTo>
                  <a:lnTo>
                    <a:pt x="66399" y="5460"/>
                  </a:lnTo>
                  <a:lnTo>
                    <a:pt x="66718" y="5206"/>
                  </a:lnTo>
                  <a:lnTo>
                    <a:pt x="67519" y="5460"/>
                  </a:lnTo>
                  <a:close/>
                </a:path>
                <a:path w="88265" h="42544">
                  <a:moveTo>
                    <a:pt x="70984" y="9143"/>
                  </a:moveTo>
                  <a:lnTo>
                    <a:pt x="63798" y="9143"/>
                  </a:lnTo>
                  <a:lnTo>
                    <a:pt x="63858" y="8127"/>
                  </a:lnTo>
                  <a:lnTo>
                    <a:pt x="64030" y="8127"/>
                  </a:lnTo>
                  <a:lnTo>
                    <a:pt x="64926" y="7492"/>
                  </a:lnTo>
                  <a:lnTo>
                    <a:pt x="66112" y="7492"/>
                  </a:lnTo>
                  <a:lnTo>
                    <a:pt x="66888" y="6603"/>
                  </a:lnTo>
                  <a:lnTo>
                    <a:pt x="66707" y="6603"/>
                  </a:lnTo>
                  <a:lnTo>
                    <a:pt x="66075" y="5460"/>
                  </a:lnTo>
                  <a:lnTo>
                    <a:pt x="68390" y="5460"/>
                  </a:lnTo>
                  <a:lnTo>
                    <a:pt x="68032" y="5841"/>
                  </a:lnTo>
                  <a:lnTo>
                    <a:pt x="69554" y="7492"/>
                  </a:lnTo>
                  <a:lnTo>
                    <a:pt x="70984" y="9143"/>
                  </a:lnTo>
                  <a:close/>
                </a:path>
                <a:path w="88265" h="42544">
                  <a:moveTo>
                    <a:pt x="80874" y="6984"/>
                  </a:moveTo>
                  <a:lnTo>
                    <a:pt x="80680" y="6984"/>
                  </a:lnTo>
                  <a:lnTo>
                    <a:pt x="80010" y="6603"/>
                  </a:lnTo>
                  <a:lnTo>
                    <a:pt x="80260" y="6603"/>
                  </a:lnTo>
                  <a:lnTo>
                    <a:pt x="80341" y="6222"/>
                  </a:lnTo>
                  <a:lnTo>
                    <a:pt x="80703" y="6222"/>
                  </a:lnTo>
                  <a:lnTo>
                    <a:pt x="80787" y="6603"/>
                  </a:lnTo>
                  <a:lnTo>
                    <a:pt x="80874" y="6984"/>
                  </a:lnTo>
                  <a:close/>
                </a:path>
                <a:path w="88265" h="42544">
                  <a:moveTo>
                    <a:pt x="62846" y="12191"/>
                  </a:moveTo>
                  <a:lnTo>
                    <a:pt x="58048" y="12191"/>
                  </a:lnTo>
                  <a:lnTo>
                    <a:pt x="57799" y="11429"/>
                  </a:lnTo>
                  <a:lnTo>
                    <a:pt x="57715" y="11175"/>
                  </a:lnTo>
                  <a:lnTo>
                    <a:pt x="57590" y="10794"/>
                  </a:lnTo>
                  <a:lnTo>
                    <a:pt x="57465" y="10413"/>
                  </a:lnTo>
                  <a:lnTo>
                    <a:pt x="57340" y="10032"/>
                  </a:lnTo>
                  <a:lnTo>
                    <a:pt x="61043" y="10032"/>
                  </a:lnTo>
                  <a:lnTo>
                    <a:pt x="60642" y="9143"/>
                  </a:lnTo>
                  <a:lnTo>
                    <a:pt x="60527" y="8889"/>
                  </a:lnTo>
                  <a:lnTo>
                    <a:pt x="60413" y="8635"/>
                  </a:lnTo>
                  <a:lnTo>
                    <a:pt x="61891" y="6984"/>
                  </a:lnTo>
                  <a:lnTo>
                    <a:pt x="61641" y="6984"/>
                  </a:lnTo>
                  <a:lnTo>
                    <a:pt x="63672" y="9143"/>
                  </a:lnTo>
                  <a:lnTo>
                    <a:pt x="77988" y="9143"/>
                  </a:lnTo>
                  <a:lnTo>
                    <a:pt x="78674" y="10413"/>
                  </a:lnTo>
                  <a:lnTo>
                    <a:pt x="73284" y="10540"/>
                  </a:lnTo>
                  <a:lnTo>
                    <a:pt x="73003" y="11175"/>
                  </a:lnTo>
                  <a:lnTo>
                    <a:pt x="72891" y="11429"/>
                  </a:lnTo>
                  <a:lnTo>
                    <a:pt x="62905" y="11429"/>
                  </a:lnTo>
                  <a:lnTo>
                    <a:pt x="62846" y="12191"/>
                  </a:lnTo>
                  <a:close/>
                </a:path>
                <a:path w="88265" h="42544">
                  <a:moveTo>
                    <a:pt x="85316" y="12191"/>
                  </a:moveTo>
                  <a:lnTo>
                    <a:pt x="82115" y="12191"/>
                  </a:lnTo>
                  <a:lnTo>
                    <a:pt x="81016" y="7492"/>
                  </a:lnTo>
                  <a:lnTo>
                    <a:pt x="80897" y="6984"/>
                  </a:lnTo>
                  <a:lnTo>
                    <a:pt x="80699" y="6984"/>
                  </a:lnTo>
                  <a:lnTo>
                    <a:pt x="86846" y="10413"/>
                  </a:lnTo>
                  <a:lnTo>
                    <a:pt x="85316" y="12191"/>
                  </a:lnTo>
                  <a:close/>
                </a:path>
                <a:path w="88265" h="42544">
                  <a:moveTo>
                    <a:pt x="55101" y="11937"/>
                  </a:moveTo>
                  <a:lnTo>
                    <a:pt x="54707" y="11429"/>
                  </a:lnTo>
                  <a:lnTo>
                    <a:pt x="53100" y="8889"/>
                  </a:lnTo>
                  <a:lnTo>
                    <a:pt x="55389" y="9143"/>
                  </a:lnTo>
                  <a:lnTo>
                    <a:pt x="55872" y="9143"/>
                  </a:lnTo>
                  <a:lnTo>
                    <a:pt x="55045" y="11175"/>
                  </a:lnTo>
                  <a:lnTo>
                    <a:pt x="54942" y="11429"/>
                  </a:lnTo>
                  <a:lnTo>
                    <a:pt x="55101" y="11937"/>
                  </a:lnTo>
                  <a:close/>
                </a:path>
                <a:path w="88265" h="42544">
                  <a:moveTo>
                    <a:pt x="54913" y="11937"/>
                  </a:moveTo>
                  <a:lnTo>
                    <a:pt x="52364" y="11937"/>
                  </a:lnTo>
                  <a:lnTo>
                    <a:pt x="51327" y="11429"/>
                  </a:lnTo>
                  <a:lnTo>
                    <a:pt x="51915" y="11429"/>
                  </a:lnTo>
                  <a:lnTo>
                    <a:pt x="52540" y="9143"/>
                  </a:lnTo>
                  <a:lnTo>
                    <a:pt x="54463" y="11429"/>
                  </a:lnTo>
                  <a:lnTo>
                    <a:pt x="54913" y="11937"/>
                  </a:lnTo>
                  <a:close/>
                </a:path>
                <a:path w="88265" h="42544">
                  <a:moveTo>
                    <a:pt x="48706" y="13207"/>
                  </a:moveTo>
                  <a:lnTo>
                    <a:pt x="48476" y="12953"/>
                  </a:lnTo>
                  <a:lnTo>
                    <a:pt x="47487" y="10794"/>
                  </a:lnTo>
                  <a:lnTo>
                    <a:pt x="47724" y="10794"/>
                  </a:lnTo>
                  <a:lnTo>
                    <a:pt x="50591" y="10540"/>
                  </a:lnTo>
                  <a:lnTo>
                    <a:pt x="49771" y="10540"/>
                  </a:lnTo>
                  <a:lnTo>
                    <a:pt x="51327" y="11429"/>
                  </a:lnTo>
                  <a:lnTo>
                    <a:pt x="50711" y="11429"/>
                  </a:lnTo>
                  <a:lnTo>
                    <a:pt x="50711" y="12191"/>
                  </a:lnTo>
                  <a:lnTo>
                    <a:pt x="49214" y="12191"/>
                  </a:lnTo>
                  <a:lnTo>
                    <a:pt x="48888" y="12953"/>
                  </a:lnTo>
                  <a:lnTo>
                    <a:pt x="48706" y="13207"/>
                  </a:lnTo>
                  <a:close/>
                </a:path>
                <a:path w="88265" h="42544">
                  <a:moveTo>
                    <a:pt x="73467" y="18033"/>
                  </a:moveTo>
                  <a:lnTo>
                    <a:pt x="73572" y="17271"/>
                  </a:lnTo>
                  <a:lnTo>
                    <a:pt x="73694" y="16382"/>
                  </a:lnTo>
                  <a:lnTo>
                    <a:pt x="73816" y="15493"/>
                  </a:lnTo>
                  <a:lnTo>
                    <a:pt x="73886" y="14985"/>
                  </a:lnTo>
                  <a:lnTo>
                    <a:pt x="73991" y="14223"/>
                  </a:lnTo>
                  <a:lnTo>
                    <a:pt x="74061" y="13715"/>
                  </a:lnTo>
                  <a:lnTo>
                    <a:pt x="74166" y="12953"/>
                  </a:lnTo>
                  <a:lnTo>
                    <a:pt x="74272" y="12191"/>
                  </a:lnTo>
                  <a:lnTo>
                    <a:pt x="74384" y="11429"/>
                  </a:lnTo>
                  <a:lnTo>
                    <a:pt x="74499" y="10540"/>
                  </a:lnTo>
                  <a:lnTo>
                    <a:pt x="78883" y="10540"/>
                  </a:lnTo>
                  <a:lnTo>
                    <a:pt x="78094" y="11937"/>
                  </a:lnTo>
                  <a:lnTo>
                    <a:pt x="77981" y="12191"/>
                  </a:lnTo>
                  <a:lnTo>
                    <a:pt x="77486" y="12191"/>
                  </a:lnTo>
                  <a:lnTo>
                    <a:pt x="76752" y="13207"/>
                  </a:lnTo>
                  <a:lnTo>
                    <a:pt x="77161" y="13969"/>
                  </a:lnTo>
                  <a:lnTo>
                    <a:pt x="77351" y="13969"/>
                  </a:lnTo>
                  <a:lnTo>
                    <a:pt x="73467" y="18033"/>
                  </a:lnTo>
                  <a:close/>
                </a:path>
                <a:path w="88265" h="42544">
                  <a:moveTo>
                    <a:pt x="52758" y="20065"/>
                  </a:moveTo>
                  <a:lnTo>
                    <a:pt x="9319" y="20065"/>
                  </a:lnTo>
                  <a:lnTo>
                    <a:pt x="9433" y="16890"/>
                  </a:lnTo>
                  <a:lnTo>
                    <a:pt x="10017" y="14985"/>
                  </a:lnTo>
                  <a:lnTo>
                    <a:pt x="12893" y="14985"/>
                  </a:lnTo>
                  <a:lnTo>
                    <a:pt x="13458" y="12191"/>
                  </a:lnTo>
                  <a:lnTo>
                    <a:pt x="14934" y="11175"/>
                  </a:lnTo>
                  <a:lnTo>
                    <a:pt x="17383" y="13207"/>
                  </a:lnTo>
                  <a:lnTo>
                    <a:pt x="30618" y="13207"/>
                  </a:lnTo>
                  <a:lnTo>
                    <a:pt x="32116" y="15493"/>
                  </a:lnTo>
                  <a:lnTo>
                    <a:pt x="47566" y="15493"/>
                  </a:lnTo>
                  <a:lnTo>
                    <a:pt x="47109" y="16382"/>
                  </a:lnTo>
                  <a:lnTo>
                    <a:pt x="51417" y="16509"/>
                  </a:lnTo>
                  <a:lnTo>
                    <a:pt x="52471" y="19303"/>
                  </a:lnTo>
                  <a:lnTo>
                    <a:pt x="52566" y="19557"/>
                  </a:lnTo>
                  <a:lnTo>
                    <a:pt x="52662" y="19811"/>
                  </a:lnTo>
                  <a:lnTo>
                    <a:pt x="52758" y="20065"/>
                  </a:lnTo>
                  <a:close/>
                </a:path>
                <a:path w="88265" h="42544">
                  <a:moveTo>
                    <a:pt x="64747" y="19557"/>
                  </a:moveTo>
                  <a:lnTo>
                    <a:pt x="62302" y="18795"/>
                  </a:lnTo>
                  <a:lnTo>
                    <a:pt x="61706" y="18795"/>
                  </a:lnTo>
                  <a:lnTo>
                    <a:pt x="61624" y="18033"/>
                  </a:lnTo>
                  <a:lnTo>
                    <a:pt x="61536" y="17271"/>
                  </a:lnTo>
                  <a:lnTo>
                    <a:pt x="61438" y="16509"/>
                  </a:lnTo>
                  <a:lnTo>
                    <a:pt x="49307" y="16509"/>
                  </a:lnTo>
                  <a:lnTo>
                    <a:pt x="50830" y="16382"/>
                  </a:lnTo>
                  <a:lnTo>
                    <a:pt x="53159" y="13969"/>
                  </a:lnTo>
                  <a:lnTo>
                    <a:pt x="50711" y="11429"/>
                  </a:lnTo>
                  <a:lnTo>
                    <a:pt x="51915" y="11429"/>
                  </a:lnTo>
                  <a:lnTo>
                    <a:pt x="51776" y="11937"/>
                  </a:lnTo>
                  <a:lnTo>
                    <a:pt x="54913" y="11937"/>
                  </a:lnTo>
                  <a:lnTo>
                    <a:pt x="55146" y="12191"/>
                  </a:lnTo>
                  <a:lnTo>
                    <a:pt x="62837" y="12191"/>
                  </a:lnTo>
                  <a:lnTo>
                    <a:pt x="62796" y="16509"/>
                  </a:lnTo>
                  <a:lnTo>
                    <a:pt x="65250" y="17652"/>
                  </a:lnTo>
                  <a:lnTo>
                    <a:pt x="65575" y="17652"/>
                  </a:lnTo>
                  <a:lnTo>
                    <a:pt x="65109" y="18795"/>
                  </a:lnTo>
                  <a:lnTo>
                    <a:pt x="62679" y="18795"/>
                  </a:lnTo>
                  <a:lnTo>
                    <a:pt x="61760" y="19303"/>
                  </a:lnTo>
                  <a:lnTo>
                    <a:pt x="64867" y="19303"/>
                  </a:lnTo>
                  <a:lnTo>
                    <a:pt x="64747" y="19557"/>
                  </a:lnTo>
                  <a:close/>
                </a:path>
                <a:path w="88265" h="42544">
                  <a:moveTo>
                    <a:pt x="52364" y="11937"/>
                  </a:moveTo>
                  <a:lnTo>
                    <a:pt x="51776" y="11937"/>
                  </a:lnTo>
                  <a:lnTo>
                    <a:pt x="51915" y="11429"/>
                  </a:lnTo>
                  <a:lnTo>
                    <a:pt x="51327" y="11429"/>
                  </a:lnTo>
                  <a:lnTo>
                    <a:pt x="52364" y="11937"/>
                  </a:lnTo>
                  <a:close/>
                </a:path>
                <a:path w="88265" h="42544">
                  <a:moveTo>
                    <a:pt x="58048" y="12191"/>
                  </a:moveTo>
                  <a:lnTo>
                    <a:pt x="55290" y="12191"/>
                  </a:lnTo>
                  <a:lnTo>
                    <a:pt x="55101" y="11937"/>
                  </a:lnTo>
                  <a:lnTo>
                    <a:pt x="54942" y="11429"/>
                  </a:lnTo>
                  <a:lnTo>
                    <a:pt x="57799" y="11429"/>
                  </a:lnTo>
                  <a:lnTo>
                    <a:pt x="57965" y="11937"/>
                  </a:lnTo>
                  <a:lnTo>
                    <a:pt x="58048" y="12191"/>
                  </a:lnTo>
                  <a:close/>
                </a:path>
                <a:path w="88265" h="42544">
                  <a:moveTo>
                    <a:pt x="64327" y="12191"/>
                  </a:moveTo>
                  <a:lnTo>
                    <a:pt x="62846" y="12191"/>
                  </a:lnTo>
                  <a:lnTo>
                    <a:pt x="62905" y="11429"/>
                  </a:lnTo>
                  <a:lnTo>
                    <a:pt x="62609" y="11429"/>
                  </a:lnTo>
                  <a:lnTo>
                    <a:pt x="64327" y="12191"/>
                  </a:lnTo>
                  <a:close/>
                </a:path>
                <a:path w="88265" h="42544">
                  <a:moveTo>
                    <a:pt x="68271" y="19303"/>
                  </a:moveTo>
                  <a:lnTo>
                    <a:pt x="69492" y="17271"/>
                  </a:lnTo>
                  <a:lnTo>
                    <a:pt x="69554" y="16890"/>
                  </a:lnTo>
                  <a:lnTo>
                    <a:pt x="68193" y="14985"/>
                  </a:lnTo>
                  <a:lnTo>
                    <a:pt x="68053" y="14985"/>
                  </a:lnTo>
                  <a:lnTo>
                    <a:pt x="64518" y="12191"/>
                  </a:lnTo>
                  <a:lnTo>
                    <a:pt x="64327" y="12191"/>
                  </a:lnTo>
                  <a:lnTo>
                    <a:pt x="62609" y="11429"/>
                  </a:lnTo>
                  <a:lnTo>
                    <a:pt x="72827" y="11429"/>
                  </a:lnTo>
                  <a:lnTo>
                    <a:pt x="72123" y="12953"/>
                  </a:lnTo>
                  <a:lnTo>
                    <a:pt x="72005" y="13207"/>
                  </a:lnTo>
                  <a:lnTo>
                    <a:pt x="69943" y="15493"/>
                  </a:lnTo>
                  <a:lnTo>
                    <a:pt x="70660" y="18795"/>
                  </a:lnTo>
                  <a:lnTo>
                    <a:pt x="68271" y="19303"/>
                  </a:lnTo>
                  <a:close/>
                </a:path>
                <a:path w="88265" h="42544">
                  <a:moveTo>
                    <a:pt x="74272" y="12191"/>
                  </a:moveTo>
                  <a:lnTo>
                    <a:pt x="72475" y="12191"/>
                  </a:lnTo>
                  <a:lnTo>
                    <a:pt x="72827" y="11429"/>
                  </a:lnTo>
                  <a:lnTo>
                    <a:pt x="74387" y="11429"/>
                  </a:lnTo>
                  <a:lnTo>
                    <a:pt x="74272" y="12191"/>
                  </a:lnTo>
                  <a:close/>
                </a:path>
                <a:path w="88265" h="42544">
                  <a:moveTo>
                    <a:pt x="82056" y="11937"/>
                  </a:moveTo>
                  <a:lnTo>
                    <a:pt x="78094" y="11937"/>
                  </a:lnTo>
                  <a:lnTo>
                    <a:pt x="78381" y="11429"/>
                  </a:lnTo>
                  <a:lnTo>
                    <a:pt x="81937" y="11429"/>
                  </a:lnTo>
                  <a:lnTo>
                    <a:pt x="82056" y="11937"/>
                  </a:lnTo>
                  <a:close/>
                </a:path>
                <a:path w="88265" h="42544">
                  <a:moveTo>
                    <a:pt x="50711" y="15493"/>
                  </a:moveTo>
                  <a:lnTo>
                    <a:pt x="50561" y="15493"/>
                  </a:lnTo>
                  <a:lnTo>
                    <a:pt x="49038" y="14223"/>
                  </a:lnTo>
                  <a:lnTo>
                    <a:pt x="48916" y="13969"/>
                  </a:lnTo>
                  <a:lnTo>
                    <a:pt x="48836" y="12953"/>
                  </a:lnTo>
                  <a:lnTo>
                    <a:pt x="49224" y="12191"/>
                  </a:lnTo>
                  <a:lnTo>
                    <a:pt x="50711" y="12191"/>
                  </a:lnTo>
                  <a:lnTo>
                    <a:pt x="50711" y="15493"/>
                  </a:lnTo>
                  <a:close/>
                </a:path>
                <a:path w="88265" h="42544">
                  <a:moveTo>
                    <a:pt x="84853" y="15493"/>
                  </a:moveTo>
                  <a:lnTo>
                    <a:pt x="80873" y="15493"/>
                  </a:lnTo>
                  <a:lnTo>
                    <a:pt x="77648" y="14985"/>
                  </a:lnTo>
                  <a:lnTo>
                    <a:pt x="77729" y="14223"/>
                  </a:lnTo>
                  <a:lnTo>
                    <a:pt x="77825" y="13334"/>
                  </a:lnTo>
                  <a:lnTo>
                    <a:pt x="77941" y="12191"/>
                  </a:lnTo>
                  <a:lnTo>
                    <a:pt x="80882" y="12191"/>
                  </a:lnTo>
                  <a:lnTo>
                    <a:pt x="80629" y="12953"/>
                  </a:lnTo>
                  <a:lnTo>
                    <a:pt x="80503" y="13334"/>
                  </a:lnTo>
                  <a:lnTo>
                    <a:pt x="80376" y="13715"/>
                  </a:lnTo>
                  <a:lnTo>
                    <a:pt x="80292" y="13969"/>
                  </a:lnTo>
                  <a:lnTo>
                    <a:pt x="80195" y="14223"/>
                  </a:lnTo>
                  <a:lnTo>
                    <a:pt x="81954" y="14985"/>
                  </a:lnTo>
                  <a:lnTo>
                    <a:pt x="85286" y="14985"/>
                  </a:lnTo>
                  <a:lnTo>
                    <a:pt x="84853" y="15493"/>
                  </a:lnTo>
                  <a:close/>
                </a:path>
                <a:path w="88265" h="42544">
                  <a:moveTo>
                    <a:pt x="85281" y="14985"/>
                  </a:moveTo>
                  <a:lnTo>
                    <a:pt x="82350" y="14985"/>
                  </a:lnTo>
                  <a:lnTo>
                    <a:pt x="83382" y="13715"/>
                  </a:lnTo>
                  <a:lnTo>
                    <a:pt x="87812" y="12191"/>
                  </a:lnTo>
                  <a:lnTo>
                    <a:pt x="87546" y="12191"/>
                  </a:lnTo>
                  <a:lnTo>
                    <a:pt x="85281" y="14985"/>
                  </a:lnTo>
                  <a:close/>
                </a:path>
                <a:path w="88265" h="42544">
                  <a:moveTo>
                    <a:pt x="77729" y="14223"/>
                  </a:moveTo>
                  <a:lnTo>
                    <a:pt x="77298" y="14223"/>
                  </a:lnTo>
                  <a:lnTo>
                    <a:pt x="77161" y="13969"/>
                  </a:lnTo>
                  <a:lnTo>
                    <a:pt x="77756" y="13969"/>
                  </a:lnTo>
                  <a:lnTo>
                    <a:pt x="77729" y="14223"/>
                  </a:lnTo>
                  <a:close/>
                </a:path>
                <a:path w="88265" h="42544">
                  <a:moveTo>
                    <a:pt x="58220" y="20827"/>
                  </a:moveTo>
                  <a:lnTo>
                    <a:pt x="57269" y="20827"/>
                  </a:lnTo>
                  <a:lnTo>
                    <a:pt x="53876" y="19811"/>
                  </a:lnTo>
                  <a:lnTo>
                    <a:pt x="55473" y="17652"/>
                  </a:lnTo>
                  <a:lnTo>
                    <a:pt x="55071" y="17271"/>
                  </a:lnTo>
                  <a:lnTo>
                    <a:pt x="52204" y="16890"/>
                  </a:lnTo>
                  <a:lnTo>
                    <a:pt x="50860" y="16509"/>
                  </a:lnTo>
                  <a:lnTo>
                    <a:pt x="61762" y="16509"/>
                  </a:lnTo>
                  <a:lnTo>
                    <a:pt x="59284" y="18033"/>
                  </a:lnTo>
                  <a:lnTo>
                    <a:pt x="59436" y="18033"/>
                  </a:lnTo>
                  <a:lnTo>
                    <a:pt x="58407" y="20446"/>
                  </a:lnTo>
                  <a:lnTo>
                    <a:pt x="58298" y="20700"/>
                  </a:lnTo>
                  <a:close/>
                </a:path>
                <a:path w="88265" h="42544">
                  <a:moveTo>
                    <a:pt x="49770" y="22732"/>
                  </a:moveTo>
                  <a:lnTo>
                    <a:pt x="3347" y="22732"/>
                  </a:lnTo>
                  <a:lnTo>
                    <a:pt x="4780" y="20065"/>
                  </a:lnTo>
                  <a:lnTo>
                    <a:pt x="6691" y="19811"/>
                  </a:lnTo>
                  <a:lnTo>
                    <a:pt x="9319" y="20065"/>
                  </a:lnTo>
                  <a:lnTo>
                    <a:pt x="52758" y="20065"/>
                  </a:lnTo>
                  <a:lnTo>
                    <a:pt x="52892" y="20446"/>
                  </a:lnTo>
                  <a:lnTo>
                    <a:pt x="51905" y="20446"/>
                  </a:lnTo>
                  <a:lnTo>
                    <a:pt x="49889" y="22605"/>
                  </a:lnTo>
                  <a:close/>
                </a:path>
                <a:path w="88265" h="42544">
                  <a:moveTo>
                    <a:pt x="53039" y="20827"/>
                  </a:moveTo>
                  <a:lnTo>
                    <a:pt x="52641" y="20827"/>
                  </a:lnTo>
                  <a:lnTo>
                    <a:pt x="51905" y="20446"/>
                  </a:lnTo>
                  <a:lnTo>
                    <a:pt x="52892" y="20446"/>
                  </a:lnTo>
                  <a:lnTo>
                    <a:pt x="52990" y="20700"/>
                  </a:lnTo>
                  <a:close/>
                </a:path>
                <a:path w="88265" h="42544">
                  <a:moveTo>
                    <a:pt x="58876" y="24002"/>
                  </a:moveTo>
                  <a:lnTo>
                    <a:pt x="51733" y="24002"/>
                  </a:lnTo>
                  <a:lnTo>
                    <a:pt x="51818" y="23240"/>
                  </a:lnTo>
                  <a:lnTo>
                    <a:pt x="51874" y="22732"/>
                  </a:lnTo>
                  <a:lnTo>
                    <a:pt x="51974" y="21843"/>
                  </a:lnTo>
                  <a:lnTo>
                    <a:pt x="52090" y="20700"/>
                  </a:lnTo>
                  <a:lnTo>
                    <a:pt x="52398" y="20700"/>
                  </a:lnTo>
                  <a:lnTo>
                    <a:pt x="52644" y="20827"/>
                  </a:lnTo>
                  <a:lnTo>
                    <a:pt x="54552" y="20827"/>
                  </a:lnTo>
                  <a:lnTo>
                    <a:pt x="55011" y="21462"/>
                  </a:lnTo>
                  <a:lnTo>
                    <a:pt x="60159" y="21462"/>
                  </a:lnTo>
                  <a:lnTo>
                    <a:pt x="61462" y="21843"/>
                  </a:lnTo>
                  <a:lnTo>
                    <a:pt x="58876" y="24002"/>
                  </a:lnTo>
                  <a:close/>
                </a:path>
                <a:path w="88265" h="42544">
                  <a:moveTo>
                    <a:pt x="54521" y="20827"/>
                  </a:moveTo>
                  <a:lnTo>
                    <a:pt x="53041" y="20827"/>
                  </a:lnTo>
                  <a:lnTo>
                    <a:pt x="54414" y="20700"/>
                  </a:lnTo>
                  <a:close/>
                </a:path>
                <a:path w="88265" h="42544">
                  <a:moveTo>
                    <a:pt x="60159" y="21462"/>
                  </a:moveTo>
                  <a:lnTo>
                    <a:pt x="56683" y="21462"/>
                  </a:lnTo>
                  <a:lnTo>
                    <a:pt x="57878" y="20827"/>
                  </a:lnTo>
                  <a:lnTo>
                    <a:pt x="60159" y="21462"/>
                  </a:lnTo>
                  <a:close/>
                </a:path>
                <a:path w="88265" h="42544">
                  <a:moveTo>
                    <a:pt x="9618" y="42417"/>
                  </a:moveTo>
                  <a:lnTo>
                    <a:pt x="719" y="40639"/>
                  </a:lnTo>
                  <a:lnTo>
                    <a:pt x="3406" y="37210"/>
                  </a:lnTo>
                  <a:lnTo>
                    <a:pt x="6990" y="35559"/>
                  </a:lnTo>
                  <a:lnTo>
                    <a:pt x="5035" y="34035"/>
                  </a:lnTo>
                  <a:lnTo>
                    <a:pt x="4437" y="34035"/>
                  </a:lnTo>
                  <a:lnTo>
                    <a:pt x="2152" y="33654"/>
                  </a:lnTo>
                  <a:lnTo>
                    <a:pt x="2152" y="32765"/>
                  </a:lnTo>
                  <a:lnTo>
                    <a:pt x="1870" y="32765"/>
                  </a:lnTo>
                  <a:lnTo>
                    <a:pt x="181" y="32003"/>
                  </a:lnTo>
                  <a:lnTo>
                    <a:pt x="31" y="30733"/>
                  </a:lnTo>
                  <a:lnTo>
                    <a:pt x="0" y="29844"/>
                  </a:lnTo>
                  <a:lnTo>
                    <a:pt x="1261" y="27047"/>
                  </a:lnTo>
                  <a:lnTo>
                    <a:pt x="360" y="24002"/>
                  </a:lnTo>
                  <a:lnTo>
                    <a:pt x="957" y="22732"/>
                  </a:lnTo>
                  <a:lnTo>
                    <a:pt x="3347" y="22732"/>
                  </a:lnTo>
                  <a:lnTo>
                    <a:pt x="49770" y="22732"/>
                  </a:lnTo>
                  <a:lnTo>
                    <a:pt x="49277" y="23240"/>
                  </a:lnTo>
                  <a:lnTo>
                    <a:pt x="51538" y="24002"/>
                  </a:lnTo>
                  <a:lnTo>
                    <a:pt x="58876" y="24002"/>
                  </a:lnTo>
                  <a:lnTo>
                    <a:pt x="58177" y="24637"/>
                  </a:lnTo>
                  <a:lnTo>
                    <a:pt x="55768" y="24637"/>
                  </a:lnTo>
                  <a:lnTo>
                    <a:pt x="54235" y="25526"/>
                  </a:lnTo>
                  <a:lnTo>
                    <a:pt x="53985" y="27047"/>
                  </a:lnTo>
                  <a:lnTo>
                    <a:pt x="46672" y="27047"/>
                  </a:lnTo>
                  <a:lnTo>
                    <a:pt x="42289" y="27685"/>
                  </a:lnTo>
                  <a:lnTo>
                    <a:pt x="42182" y="28066"/>
                  </a:lnTo>
                  <a:lnTo>
                    <a:pt x="38347" y="28066"/>
                  </a:lnTo>
                  <a:lnTo>
                    <a:pt x="36734" y="28447"/>
                  </a:lnTo>
                  <a:lnTo>
                    <a:pt x="36278" y="29844"/>
                  </a:lnTo>
                  <a:lnTo>
                    <a:pt x="26999" y="29844"/>
                  </a:lnTo>
                  <a:lnTo>
                    <a:pt x="30576" y="32257"/>
                  </a:lnTo>
                  <a:lnTo>
                    <a:pt x="31299" y="34670"/>
                  </a:lnTo>
                  <a:lnTo>
                    <a:pt x="30789" y="35178"/>
                  </a:lnTo>
                  <a:lnTo>
                    <a:pt x="20130" y="35178"/>
                  </a:lnTo>
                  <a:lnTo>
                    <a:pt x="20040" y="36702"/>
                  </a:lnTo>
                  <a:lnTo>
                    <a:pt x="12843" y="36702"/>
                  </a:lnTo>
                  <a:lnTo>
                    <a:pt x="11708" y="37972"/>
                  </a:lnTo>
                  <a:lnTo>
                    <a:pt x="9200" y="37972"/>
                  </a:lnTo>
                  <a:lnTo>
                    <a:pt x="9618" y="42417"/>
                  </a:lnTo>
                  <a:close/>
                </a:path>
                <a:path w="88265" h="42544">
                  <a:moveTo>
                    <a:pt x="60636" y="24637"/>
                  </a:moveTo>
                  <a:lnTo>
                    <a:pt x="58427" y="24637"/>
                  </a:lnTo>
                  <a:lnTo>
                    <a:pt x="61044" y="24002"/>
                  </a:lnTo>
                  <a:lnTo>
                    <a:pt x="60636" y="24637"/>
                  </a:lnTo>
                  <a:close/>
                </a:path>
                <a:path w="88265" h="42544">
                  <a:moveTo>
                    <a:pt x="55728" y="27558"/>
                  </a:moveTo>
                  <a:lnTo>
                    <a:pt x="55602" y="25526"/>
                  </a:lnTo>
                  <a:lnTo>
                    <a:pt x="55540" y="24637"/>
                  </a:lnTo>
                  <a:lnTo>
                    <a:pt x="60456" y="24637"/>
                  </a:lnTo>
                  <a:lnTo>
                    <a:pt x="59969" y="25272"/>
                  </a:lnTo>
                  <a:lnTo>
                    <a:pt x="55728" y="27558"/>
                  </a:lnTo>
                  <a:close/>
                </a:path>
                <a:path w="88265" h="42544">
                  <a:moveTo>
                    <a:pt x="48781" y="30733"/>
                  </a:moveTo>
                  <a:lnTo>
                    <a:pt x="48533" y="30733"/>
                  </a:lnTo>
                  <a:lnTo>
                    <a:pt x="46887" y="27047"/>
                  </a:lnTo>
                  <a:lnTo>
                    <a:pt x="53984" y="27047"/>
                  </a:lnTo>
                  <a:lnTo>
                    <a:pt x="53879" y="27558"/>
                  </a:lnTo>
                  <a:lnTo>
                    <a:pt x="53775" y="28066"/>
                  </a:lnTo>
                  <a:lnTo>
                    <a:pt x="53697" y="28447"/>
                  </a:lnTo>
                  <a:lnTo>
                    <a:pt x="50770" y="30225"/>
                  </a:lnTo>
                  <a:lnTo>
                    <a:pt x="48781" y="30733"/>
                  </a:lnTo>
                  <a:close/>
                </a:path>
                <a:path w="88265" h="42544">
                  <a:moveTo>
                    <a:pt x="41931" y="28828"/>
                  </a:moveTo>
                  <a:lnTo>
                    <a:pt x="40079" y="28066"/>
                  </a:lnTo>
                  <a:lnTo>
                    <a:pt x="42182" y="28066"/>
                  </a:lnTo>
                  <a:lnTo>
                    <a:pt x="42056" y="28447"/>
                  </a:lnTo>
                  <a:lnTo>
                    <a:pt x="41931" y="28828"/>
                  </a:lnTo>
                  <a:close/>
                </a:path>
                <a:path w="88265" h="42544">
                  <a:moveTo>
                    <a:pt x="30576" y="32257"/>
                  </a:moveTo>
                  <a:lnTo>
                    <a:pt x="26999" y="29844"/>
                  </a:lnTo>
                  <a:lnTo>
                    <a:pt x="30105" y="30733"/>
                  </a:lnTo>
                  <a:lnTo>
                    <a:pt x="30497" y="32003"/>
                  </a:lnTo>
                  <a:lnTo>
                    <a:pt x="30576" y="32257"/>
                  </a:lnTo>
                  <a:close/>
                </a:path>
                <a:path w="88265" h="42544">
                  <a:moveTo>
                    <a:pt x="32972" y="34035"/>
                  </a:moveTo>
                  <a:lnTo>
                    <a:pt x="30576" y="32257"/>
                  </a:lnTo>
                  <a:lnTo>
                    <a:pt x="30105" y="30733"/>
                  </a:lnTo>
                  <a:lnTo>
                    <a:pt x="26999" y="29844"/>
                  </a:lnTo>
                  <a:lnTo>
                    <a:pt x="36278" y="29844"/>
                  </a:lnTo>
                  <a:lnTo>
                    <a:pt x="35241" y="32765"/>
                  </a:lnTo>
                  <a:lnTo>
                    <a:pt x="32972" y="34035"/>
                  </a:lnTo>
                  <a:close/>
                </a:path>
                <a:path w="88265" h="42544">
                  <a:moveTo>
                    <a:pt x="24923" y="38226"/>
                  </a:moveTo>
                  <a:lnTo>
                    <a:pt x="23837" y="38226"/>
                  </a:lnTo>
                  <a:lnTo>
                    <a:pt x="21329" y="35559"/>
                  </a:lnTo>
                  <a:lnTo>
                    <a:pt x="20130" y="35178"/>
                  </a:lnTo>
                  <a:lnTo>
                    <a:pt x="30789" y="35178"/>
                  </a:lnTo>
                  <a:lnTo>
                    <a:pt x="29388" y="36448"/>
                  </a:lnTo>
                  <a:lnTo>
                    <a:pt x="27801" y="37210"/>
                  </a:lnTo>
                  <a:lnTo>
                    <a:pt x="24923" y="38226"/>
                  </a:lnTo>
                  <a:close/>
                </a:path>
                <a:path w="88265" h="42544">
                  <a:moveTo>
                    <a:pt x="17980" y="38226"/>
                  </a:moveTo>
                  <a:lnTo>
                    <a:pt x="14795" y="37972"/>
                  </a:lnTo>
                  <a:lnTo>
                    <a:pt x="15471" y="37972"/>
                  </a:lnTo>
                  <a:lnTo>
                    <a:pt x="12843" y="36702"/>
                  </a:lnTo>
                  <a:lnTo>
                    <a:pt x="20040" y="36702"/>
                  </a:lnTo>
                  <a:lnTo>
                    <a:pt x="20011" y="37083"/>
                  </a:lnTo>
                  <a:lnTo>
                    <a:pt x="17980" y="38226"/>
                  </a:lnTo>
                  <a:close/>
                </a:path>
                <a:path w="88265" h="42544">
                  <a:moveTo>
                    <a:pt x="10912" y="38226"/>
                  </a:moveTo>
                  <a:lnTo>
                    <a:pt x="10076" y="38226"/>
                  </a:lnTo>
                  <a:lnTo>
                    <a:pt x="9200" y="37972"/>
                  </a:lnTo>
                  <a:lnTo>
                    <a:pt x="11708" y="37972"/>
                  </a:lnTo>
                  <a:lnTo>
                    <a:pt x="10912" y="38226"/>
                  </a:lnTo>
                  <a:close/>
                </a:path>
              </a:pathLst>
            </a:custGeom>
            <a:solidFill>
              <a:srgbClr val="A723D9"/>
            </a:solidFill>
          </p:spPr>
          <p:txBody>
            <a:bodyPr wrap="square" lIns="0" tIns="0" rIns="0" bIns="0" rtlCol="0"/>
            <a:lstStyle/>
            <a:p>
              <a:endParaRPr/>
            </a:p>
          </p:txBody>
        </p:sp>
        <p:sp>
          <p:nvSpPr>
            <p:cNvPr id="446" name="object 446"/>
            <p:cNvSpPr/>
            <p:nvPr/>
          </p:nvSpPr>
          <p:spPr>
            <a:xfrm>
              <a:off x="14704408" y="1984747"/>
              <a:ext cx="92075" cy="38100"/>
            </a:xfrm>
            <a:custGeom>
              <a:avLst/>
              <a:gdLst/>
              <a:ahLst/>
              <a:cxnLst/>
              <a:rect l="l" t="t" r="r" b="b"/>
              <a:pathLst>
                <a:path w="92075" h="38100">
                  <a:moveTo>
                    <a:pt x="83127" y="17525"/>
                  </a:moveTo>
                  <a:lnTo>
                    <a:pt x="83031" y="17271"/>
                  </a:lnTo>
                  <a:lnTo>
                    <a:pt x="82966" y="13907"/>
                  </a:lnTo>
                  <a:lnTo>
                    <a:pt x="81034" y="10794"/>
                  </a:lnTo>
                  <a:lnTo>
                    <a:pt x="65923" y="10794"/>
                  </a:lnTo>
                  <a:lnTo>
                    <a:pt x="69208" y="9016"/>
                  </a:lnTo>
                  <a:lnTo>
                    <a:pt x="70462" y="6349"/>
                  </a:lnTo>
                  <a:lnTo>
                    <a:pt x="68252" y="5968"/>
                  </a:lnTo>
                  <a:lnTo>
                    <a:pt x="69327" y="0"/>
                  </a:lnTo>
                  <a:lnTo>
                    <a:pt x="71129" y="4190"/>
                  </a:lnTo>
                  <a:lnTo>
                    <a:pt x="71239" y="4444"/>
                  </a:lnTo>
                  <a:lnTo>
                    <a:pt x="70522" y="4444"/>
                  </a:lnTo>
                  <a:lnTo>
                    <a:pt x="74583" y="4952"/>
                  </a:lnTo>
                  <a:lnTo>
                    <a:pt x="75860" y="4952"/>
                  </a:lnTo>
                  <a:lnTo>
                    <a:pt x="76733" y="5206"/>
                  </a:lnTo>
                  <a:lnTo>
                    <a:pt x="83430" y="5206"/>
                  </a:lnTo>
                  <a:lnTo>
                    <a:pt x="83363" y="6349"/>
                  </a:lnTo>
                  <a:lnTo>
                    <a:pt x="88780" y="6349"/>
                  </a:lnTo>
                  <a:lnTo>
                    <a:pt x="88705" y="10032"/>
                  </a:lnTo>
                  <a:lnTo>
                    <a:pt x="82375" y="10032"/>
                  </a:lnTo>
                  <a:lnTo>
                    <a:pt x="82499" y="10794"/>
                  </a:lnTo>
                  <a:lnTo>
                    <a:pt x="82595" y="11175"/>
                  </a:lnTo>
                  <a:lnTo>
                    <a:pt x="82691" y="11683"/>
                  </a:lnTo>
                  <a:lnTo>
                    <a:pt x="82788" y="12191"/>
                  </a:lnTo>
                  <a:lnTo>
                    <a:pt x="82884" y="12699"/>
                  </a:lnTo>
                  <a:lnTo>
                    <a:pt x="82981" y="13207"/>
                  </a:lnTo>
                  <a:lnTo>
                    <a:pt x="84397" y="13207"/>
                  </a:lnTo>
                  <a:lnTo>
                    <a:pt x="85531" y="13907"/>
                  </a:lnTo>
                  <a:lnTo>
                    <a:pt x="90293" y="13907"/>
                  </a:lnTo>
                  <a:lnTo>
                    <a:pt x="90390" y="14223"/>
                  </a:lnTo>
                  <a:lnTo>
                    <a:pt x="88366" y="14223"/>
                  </a:lnTo>
                  <a:lnTo>
                    <a:pt x="87995" y="14858"/>
                  </a:lnTo>
                  <a:lnTo>
                    <a:pt x="84498" y="14858"/>
                  </a:lnTo>
                  <a:lnTo>
                    <a:pt x="83127" y="17525"/>
                  </a:lnTo>
                  <a:close/>
                </a:path>
                <a:path w="92075" h="38100">
                  <a:moveTo>
                    <a:pt x="73508" y="2539"/>
                  </a:moveTo>
                  <a:lnTo>
                    <a:pt x="73286" y="2539"/>
                  </a:lnTo>
                  <a:lnTo>
                    <a:pt x="75539" y="1523"/>
                  </a:lnTo>
                  <a:lnTo>
                    <a:pt x="75718" y="1777"/>
                  </a:lnTo>
                  <a:lnTo>
                    <a:pt x="75464" y="2285"/>
                  </a:lnTo>
                  <a:lnTo>
                    <a:pt x="73628" y="2285"/>
                  </a:lnTo>
                  <a:lnTo>
                    <a:pt x="73508" y="2539"/>
                  </a:lnTo>
                  <a:close/>
                </a:path>
                <a:path w="92075" h="38100">
                  <a:moveTo>
                    <a:pt x="79460" y="5206"/>
                  </a:moveTo>
                  <a:lnTo>
                    <a:pt x="76733" y="5206"/>
                  </a:lnTo>
                  <a:lnTo>
                    <a:pt x="77868" y="4190"/>
                  </a:lnTo>
                  <a:lnTo>
                    <a:pt x="77112" y="1777"/>
                  </a:lnTo>
                  <a:lnTo>
                    <a:pt x="76554" y="1777"/>
                  </a:lnTo>
                  <a:lnTo>
                    <a:pt x="78943" y="2285"/>
                  </a:lnTo>
                  <a:lnTo>
                    <a:pt x="79276" y="4190"/>
                  </a:lnTo>
                  <a:lnTo>
                    <a:pt x="79320" y="4444"/>
                  </a:lnTo>
                  <a:lnTo>
                    <a:pt x="79409" y="4952"/>
                  </a:lnTo>
                  <a:lnTo>
                    <a:pt x="79460" y="5206"/>
                  </a:lnTo>
                  <a:close/>
                </a:path>
                <a:path w="92075" h="38100">
                  <a:moveTo>
                    <a:pt x="74384" y="4444"/>
                  </a:moveTo>
                  <a:lnTo>
                    <a:pt x="74205" y="4190"/>
                  </a:lnTo>
                  <a:lnTo>
                    <a:pt x="73638" y="3047"/>
                  </a:lnTo>
                  <a:lnTo>
                    <a:pt x="73628" y="2285"/>
                  </a:lnTo>
                  <a:lnTo>
                    <a:pt x="75464" y="2285"/>
                  </a:lnTo>
                  <a:lnTo>
                    <a:pt x="74384" y="4444"/>
                  </a:lnTo>
                  <a:close/>
                </a:path>
                <a:path w="92075" h="38100">
                  <a:moveTo>
                    <a:pt x="77351" y="2539"/>
                  </a:moveTo>
                  <a:lnTo>
                    <a:pt x="75337" y="2539"/>
                  </a:lnTo>
                  <a:lnTo>
                    <a:pt x="75464" y="2285"/>
                  </a:lnTo>
                  <a:lnTo>
                    <a:pt x="77271" y="2285"/>
                  </a:lnTo>
                  <a:lnTo>
                    <a:pt x="77351" y="2539"/>
                  </a:lnTo>
                  <a:close/>
                </a:path>
                <a:path w="92075" h="38100">
                  <a:moveTo>
                    <a:pt x="86952" y="2539"/>
                  </a:moveTo>
                  <a:lnTo>
                    <a:pt x="78988" y="2539"/>
                  </a:lnTo>
                  <a:lnTo>
                    <a:pt x="78943" y="2285"/>
                  </a:lnTo>
                  <a:lnTo>
                    <a:pt x="86811" y="2285"/>
                  </a:lnTo>
                  <a:lnTo>
                    <a:pt x="86952" y="2539"/>
                  </a:lnTo>
                  <a:close/>
                </a:path>
                <a:path w="92075" h="38100">
                  <a:moveTo>
                    <a:pt x="83431" y="5206"/>
                  </a:moveTo>
                  <a:lnTo>
                    <a:pt x="79600" y="5206"/>
                  </a:lnTo>
                  <a:lnTo>
                    <a:pt x="82109" y="2539"/>
                  </a:lnTo>
                  <a:lnTo>
                    <a:pt x="82885" y="3047"/>
                  </a:lnTo>
                  <a:lnTo>
                    <a:pt x="83542" y="3428"/>
                  </a:lnTo>
                  <a:lnTo>
                    <a:pt x="83431" y="5206"/>
                  </a:lnTo>
                  <a:close/>
                </a:path>
                <a:path w="92075" h="38100">
                  <a:moveTo>
                    <a:pt x="88780" y="6349"/>
                  </a:moveTo>
                  <a:lnTo>
                    <a:pt x="83363" y="6349"/>
                  </a:lnTo>
                  <a:lnTo>
                    <a:pt x="86290" y="5968"/>
                  </a:lnTo>
                  <a:lnTo>
                    <a:pt x="86529" y="5968"/>
                  </a:lnTo>
                  <a:lnTo>
                    <a:pt x="86604" y="5206"/>
                  </a:lnTo>
                  <a:lnTo>
                    <a:pt x="86679" y="4444"/>
                  </a:lnTo>
                  <a:lnTo>
                    <a:pt x="86780" y="3428"/>
                  </a:lnTo>
                  <a:lnTo>
                    <a:pt x="86869" y="2539"/>
                  </a:lnTo>
                  <a:lnTo>
                    <a:pt x="87234" y="3047"/>
                  </a:lnTo>
                  <a:lnTo>
                    <a:pt x="88858" y="5968"/>
                  </a:lnTo>
                  <a:lnTo>
                    <a:pt x="88780" y="6349"/>
                  </a:lnTo>
                  <a:close/>
                </a:path>
                <a:path w="92075" h="38100">
                  <a:moveTo>
                    <a:pt x="75860" y="4952"/>
                  </a:moveTo>
                  <a:lnTo>
                    <a:pt x="74583" y="4952"/>
                  </a:lnTo>
                  <a:lnTo>
                    <a:pt x="74331" y="4444"/>
                  </a:lnTo>
                  <a:lnTo>
                    <a:pt x="74183" y="4444"/>
                  </a:lnTo>
                  <a:lnTo>
                    <a:pt x="75860" y="4952"/>
                  </a:lnTo>
                  <a:close/>
                </a:path>
                <a:path w="92075" h="38100">
                  <a:moveTo>
                    <a:pt x="63392" y="9016"/>
                  </a:moveTo>
                  <a:lnTo>
                    <a:pt x="62668" y="9016"/>
                  </a:lnTo>
                  <a:lnTo>
                    <a:pt x="62369" y="8762"/>
                  </a:lnTo>
                  <a:lnTo>
                    <a:pt x="62540" y="8762"/>
                  </a:lnTo>
                  <a:lnTo>
                    <a:pt x="62954" y="6349"/>
                  </a:lnTo>
                  <a:lnTo>
                    <a:pt x="62902" y="5968"/>
                  </a:lnTo>
                  <a:lnTo>
                    <a:pt x="62339" y="5206"/>
                  </a:lnTo>
                  <a:lnTo>
                    <a:pt x="64549" y="5206"/>
                  </a:lnTo>
                  <a:lnTo>
                    <a:pt x="63522" y="8508"/>
                  </a:lnTo>
                  <a:lnTo>
                    <a:pt x="63466" y="8762"/>
                  </a:lnTo>
                  <a:lnTo>
                    <a:pt x="63392" y="9016"/>
                  </a:lnTo>
                  <a:close/>
                </a:path>
                <a:path w="92075" h="38100">
                  <a:moveTo>
                    <a:pt x="80014" y="14858"/>
                  </a:moveTo>
                  <a:lnTo>
                    <a:pt x="63653" y="14858"/>
                  </a:lnTo>
                  <a:lnTo>
                    <a:pt x="64107" y="13207"/>
                  </a:lnTo>
                  <a:lnTo>
                    <a:pt x="64177" y="12953"/>
                  </a:lnTo>
                  <a:lnTo>
                    <a:pt x="64247" y="12699"/>
                  </a:lnTo>
                  <a:lnTo>
                    <a:pt x="64354" y="12191"/>
                  </a:lnTo>
                  <a:lnTo>
                    <a:pt x="64424" y="9651"/>
                  </a:lnTo>
                  <a:lnTo>
                    <a:pt x="64297" y="9016"/>
                  </a:lnTo>
                  <a:lnTo>
                    <a:pt x="63354" y="9016"/>
                  </a:lnTo>
                  <a:lnTo>
                    <a:pt x="64967" y="8508"/>
                  </a:lnTo>
                  <a:lnTo>
                    <a:pt x="66759" y="5968"/>
                  </a:lnTo>
                  <a:lnTo>
                    <a:pt x="66309" y="8508"/>
                  </a:lnTo>
                  <a:lnTo>
                    <a:pt x="66215" y="9016"/>
                  </a:lnTo>
                  <a:lnTo>
                    <a:pt x="66111" y="9651"/>
                  </a:lnTo>
                  <a:lnTo>
                    <a:pt x="66044" y="10032"/>
                  </a:lnTo>
                  <a:lnTo>
                    <a:pt x="65923" y="10794"/>
                  </a:lnTo>
                  <a:lnTo>
                    <a:pt x="81034" y="10794"/>
                  </a:lnTo>
                  <a:lnTo>
                    <a:pt x="80014" y="14858"/>
                  </a:lnTo>
                  <a:close/>
                </a:path>
                <a:path w="92075" h="38100">
                  <a:moveTo>
                    <a:pt x="59771" y="14858"/>
                  </a:moveTo>
                  <a:lnTo>
                    <a:pt x="50752" y="14858"/>
                  </a:lnTo>
                  <a:lnTo>
                    <a:pt x="53688" y="14223"/>
                  </a:lnTo>
                  <a:lnTo>
                    <a:pt x="54272" y="14223"/>
                  </a:lnTo>
                  <a:lnTo>
                    <a:pt x="54395" y="10032"/>
                  </a:lnTo>
                  <a:lnTo>
                    <a:pt x="56486" y="9016"/>
                  </a:lnTo>
                  <a:lnTo>
                    <a:pt x="55187" y="11556"/>
                  </a:lnTo>
                  <a:lnTo>
                    <a:pt x="53442" y="11683"/>
                  </a:lnTo>
                  <a:lnTo>
                    <a:pt x="56543" y="12191"/>
                  </a:lnTo>
                  <a:lnTo>
                    <a:pt x="58228" y="12191"/>
                  </a:lnTo>
                  <a:lnTo>
                    <a:pt x="58028" y="12699"/>
                  </a:lnTo>
                  <a:lnTo>
                    <a:pt x="57928" y="12953"/>
                  </a:lnTo>
                  <a:lnTo>
                    <a:pt x="57829" y="13207"/>
                  </a:lnTo>
                  <a:lnTo>
                    <a:pt x="57626" y="13207"/>
                  </a:lnTo>
                  <a:lnTo>
                    <a:pt x="58849" y="14223"/>
                  </a:lnTo>
                  <a:lnTo>
                    <a:pt x="59771" y="14858"/>
                  </a:lnTo>
                  <a:close/>
                </a:path>
                <a:path w="92075" h="38100">
                  <a:moveTo>
                    <a:pt x="58135" y="12191"/>
                  </a:moveTo>
                  <a:lnTo>
                    <a:pt x="57953" y="12191"/>
                  </a:lnTo>
                  <a:lnTo>
                    <a:pt x="56665" y="11175"/>
                  </a:lnTo>
                  <a:lnTo>
                    <a:pt x="57561" y="9016"/>
                  </a:lnTo>
                  <a:lnTo>
                    <a:pt x="58706" y="9651"/>
                  </a:lnTo>
                  <a:lnTo>
                    <a:pt x="58975" y="9651"/>
                  </a:lnTo>
                  <a:lnTo>
                    <a:pt x="58854" y="10032"/>
                  </a:lnTo>
                  <a:lnTo>
                    <a:pt x="58733" y="10413"/>
                  </a:lnTo>
                  <a:lnTo>
                    <a:pt x="58612" y="10794"/>
                  </a:lnTo>
                  <a:lnTo>
                    <a:pt x="58491" y="11175"/>
                  </a:lnTo>
                  <a:lnTo>
                    <a:pt x="58376" y="11556"/>
                  </a:lnTo>
                  <a:lnTo>
                    <a:pt x="58135" y="12191"/>
                  </a:lnTo>
                  <a:close/>
                </a:path>
                <a:path w="92075" h="38100">
                  <a:moveTo>
                    <a:pt x="43230" y="13207"/>
                  </a:moveTo>
                  <a:lnTo>
                    <a:pt x="42274" y="13207"/>
                  </a:lnTo>
                  <a:lnTo>
                    <a:pt x="41608" y="12953"/>
                  </a:lnTo>
                  <a:lnTo>
                    <a:pt x="36596" y="12953"/>
                  </a:lnTo>
                  <a:lnTo>
                    <a:pt x="37910" y="12699"/>
                  </a:lnTo>
                  <a:lnTo>
                    <a:pt x="37206" y="11683"/>
                  </a:lnTo>
                  <a:lnTo>
                    <a:pt x="36438" y="11683"/>
                  </a:lnTo>
                  <a:lnTo>
                    <a:pt x="35581" y="11556"/>
                  </a:lnTo>
                  <a:lnTo>
                    <a:pt x="35461" y="10794"/>
                  </a:lnTo>
                  <a:lnTo>
                    <a:pt x="35352" y="10032"/>
                  </a:lnTo>
                  <a:lnTo>
                    <a:pt x="35282" y="9651"/>
                  </a:lnTo>
                  <a:lnTo>
                    <a:pt x="36761" y="10032"/>
                  </a:lnTo>
                  <a:lnTo>
                    <a:pt x="37253" y="10032"/>
                  </a:lnTo>
                  <a:lnTo>
                    <a:pt x="37253" y="10413"/>
                  </a:lnTo>
                  <a:lnTo>
                    <a:pt x="38615" y="11556"/>
                  </a:lnTo>
                  <a:lnTo>
                    <a:pt x="42820" y="11556"/>
                  </a:lnTo>
                  <a:lnTo>
                    <a:pt x="43362" y="12699"/>
                  </a:lnTo>
                  <a:lnTo>
                    <a:pt x="43482" y="12953"/>
                  </a:lnTo>
                  <a:lnTo>
                    <a:pt x="43230" y="13207"/>
                  </a:lnTo>
                  <a:close/>
                </a:path>
                <a:path w="92075" h="38100">
                  <a:moveTo>
                    <a:pt x="51719" y="11683"/>
                  </a:moveTo>
                  <a:lnTo>
                    <a:pt x="51430" y="11683"/>
                  </a:lnTo>
                  <a:lnTo>
                    <a:pt x="49856" y="9651"/>
                  </a:lnTo>
                  <a:lnTo>
                    <a:pt x="52663" y="10032"/>
                  </a:lnTo>
                  <a:lnTo>
                    <a:pt x="54150" y="10032"/>
                  </a:lnTo>
                  <a:lnTo>
                    <a:pt x="53631" y="10413"/>
                  </a:lnTo>
                  <a:lnTo>
                    <a:pt x="51719" y="11683"/>
                  </a:lnTo>
                  <a:close/>
                </a:path>
                <a:path w="92075" h="38100">
                  <a:moveTo>
                    <a:pt x="87104" y="12953"/>
                  </a:moveTo>
                  <a:lnTo>
                    <a:pt x="86909" y="12953"/>
                  </a:lnTo>
                  <a:lnTo>
                    <a:pt x="82101" y="10032"/>
                  </a:lnTo>
                  <a:lnTo>
                    <a:pt x="88697" y="10032"/>
                  </a:lnTo>
                  <a:lnTo>
                    <a:pt x="88730" y="10794"/>
                  </a:lnTo>
                  <a:lnTo>
                    <a:pt x="88560" y="11175"/>
                  </a:lnTo>
                  <a:lnTo>
                    <a:pt x="87489" y="11175"/>
                  </a:lnTo>
                  <a:lnTo>
                    <a:pt x="87655" y="11556"/>
                  </a:lnTo>
                  <a:lnTo>
                    <a:pt x="88123" y="11683"/>
                  </a:lnTo>
                  <a:lnTo>
                    <a:pt x="87793" y="12191"/>
                  </a:lnTo>
                  <a:lnTo>
                    <a:pt x="87104" y="12953"/>
                  </a:lnTo>
                  <a:close/>
                </a:path>
                <a:path w="92075" h="38100">
                  <a:moveTo>
                    <a:pt x="42820" y="11556"/>
                  </a:moveTo>
                  <a:lnTo>
                    <a:pt x="38889" y="11556"/>
                  </a:lnTo>
                  <a:lnTo>
                    <a:pt x="42533" y="10413"/>
                  </a:lnTo>
                  <a:lnTo>
                    <a:pt x="42301" y="10413"/>
                  </a:lnTo>
                  <a:lnTo>
                    <a:pt x="42820" y="11556"/>
                  </a:lnTo>
                  <a:close/>
                </a:path>
                <a:path w="92075" h="38100">
                  <a:moveTo>
                    <a:pt x="50752" y="14858"/>
                  </a:moveTo>
                  <a:lnTo>
                    <a:pt x="45794" y="14858"/>
                  </a:lnTo>
                  <a:lnTo>
                    <a:pt x="47771" y="10413"/>
                  </a:lnTo>
                  <a:lnTo>
                    <a:pt x="47903" y="10413"/>
                  </a:lnTo>
                  <a:lnTo>
                    <a:pt x="50752" y="14858"/>
                  </a:lnTo>
                  <a:close/>
                </a:path>
                <a:path w="92075" h="38100">
                  <a:moveTo>
                    <a:pt x="79704" y="16001"/>
                  </a:moveTo>
                  <a:lnTo>
                    <a:pt x="61585" y="16001"/>
                  </a:lnTo>
                  <a:lnTo>
                    <a:pt x="60980" y="15620"/>
                  </a:lnTo>
                  <a:lnTo>
                    <a:pt x="61359" y="15620"/>
                  </a:lnTo>
                  <a:lnTo>
                    <a:pt x="61309" y="15112"/>
                  </a:lnTo>
                  <a:lnTo>
                    <a:pt x="61229" y="14223"/>
                  </a:lnTo>
                  <a:lnTo>
                    <a:pt x="61137" y="13207"/>
                  </a:lnTo>
                  <a:lnTo>
                    <a:pt x="61041" y="12191"/>
                  </a:lnTo>
                  <a:lnTo>
                    <a:pt x="60955" y="11175"/>
                  </a:lnTo>
                  <a:lnTo>
                    <a:pt x="61119" y="11175"/>
                  </a:lnTo>
                  <a:lnTo>
                    <a:pt x="62040" y="10413"/>
                  </a:lnTo>
                  <a:lnTo>
                    <a:pt x="62149" y="11175"/>
                  </a:lnTo>
                  <a:lnTo>
                    <a:pt x="62210" y="11683"/>
                  </a:lnTo>
                  <a:lnTo>
                    <a:pt x="62277" y="12191"/>
                  </a:lnTo>
                  <a:lnTo>
                    <a:pt x="62399" y="12953"/>
                  </a:lnTo>
                  <a:lnTo>
                    <a:pt x="63613" y="14858"/>
                  </a:lnTo>
                  <a:lnTo>
                    <a:pt x="79998" y="14858"/>
                  </a:lnTo>
                  <a:lnTo>
                    <a:pt x="79797" y="15620"/>
                  </a:lnTo>
                  <a:lnTo>
                    <a:pt x="79704" y="16001"/>
                  </a:lnTo>
                  <a:close/>
                </a:path>
                <a:path w="92075" h="38100">
                  <a:moveTo>
                    <a:pt x="44488" y="13907"/>
                  </a:moveTo>
                  <a:lnTo>
                    <a:pt x="43897" y="13907"/>
                  </a:lnTo>
                  <a:lnTo>
                    <a:pt x="43621" y="13207"/>
                  </a:lnTo>
                  <a:lnTo>
                    <a:pt x="43520" y="12953"/>
                  </a:lnTo>
                  <a:lnTo>
                    <a:pt x="45974" y="11175"/>
                  </a:lnTo>
                  <a:lnTo>
                    <a:pt x="45352" y="12699"/>
                  </a:lnTo>
                  <a:lnTo>
                    <a:pt x="45248" y="12953"/>
                  </a:lnTo>
                  <a:lnTo>
                    <a:pt x="45144" y="13207"/>
                  </a:lnTo>
                  <a:lnTo>
                    <a:pt x="42057" y="13207"/>
                  </a:lnTo>
                  <a:lnTo>
                    <a:pt x="44488" y="13907"/>
                  </a:lnTo>
                  <a:close/>
                </a:path>
                <a:path w="92075" h="38100">
                  <a:moveTo>
                    <a:pt x="88123" y="11683"/>
                  </a:moveTo>
                  <a:lnTo>
                    <a:pt x="87710" y="11683"/>
                  </a:lnTo>
                  <a:lnTo>
                    <a:pt x="87489" y="11175"/>
                  </a:lnTo>
                  <a:lnTo>
                    <a:pt x="87182" y="11175"/>
                  </a:lnTo>
                  <a:lnTo>
                    <a:pt x="88268" y="11556"/>
                  </a:lnTo>
                  <a:lnTo>
                    <a:pt x="88123" y="11683"/>
                  </a:lnTo>
                  <a:close/>
                </a:path>
                <a:path w="92075" h="38100">
                  <a:moveTo>
                    <a:pt x="88268" y="11556"/>
                  </a:moveTo>
                  <a:lnTo>
                    <a:pt x="87196" y="11175"/>
                  </a:lnTo>
                  <a:lnTo>
                    <a:pt x="88487" y="11175"/>
                  </a:lnTo>
                  <a:lnTo>
                    <a:pt x="88268" y="11556"/>
                  </a:lnTo>
                  <a:close/>
                </a:path>
                <a:path w="92075" h="38100">
                  <a:moveTo>
                    <a:pt x="88234" y="12699"/>
                  </a:moveTo>
                  <a:lnTo>
                    <a:pt x="87324" y="12699"/>
                  </a:lnTo>
                  <a:lnTo>
                    <a:pt x="87848" y="12191"/>
                  </a:lnTo>
                  <a:lnTo>
                    <a:pt x="88184" y="11683"/>
                  </a:lnTo>
                  <a:lnTo>
                    <a:pt x="88724" y="11683"/>
                  </a:lnTo>
                  <a:lnTo>
                    <a:pt x="89547" y="11683"/>
                  </a:lnTo>
                  <a:lnTo>
                    <a:pt x="89723" y="12191"/>
                  </a:lnTo>
                  <a:lnTo>
                    <a:pt x="87993" y="12191"/>
                  </a:lnTo>
                  <a:lnTo>
                    <a:pt x="88234" y="12699"/>
                  </a:lnTo>
                  <a:close/>
                </a:path>
                <a:path w="92075" h="38100">
                  <a:moveTo>
                    <a:pt x="29029" y="15620"/>
                  </a:moveTo>
                  <a:lnTo>
                    <a:pt x="17722" y="15620"/>
                  </a:lnTo>
                  <a:lnTo>
                    <a:pt x="17191" y="13207"/>
                  </a:lnTo>
                  <a:lnTo>
                    <a:pt x="17079" y="12699"/>
                  </a:lnTo>
                  <a:lnTo>
                    <a:pt x="16989" y="12191"/>
                  </a:lnTo>
                  <a:lnTo>
                    <a:pt x="16852" y="11683"/>
                  </a:lnTo>
                  <a:lnTo>
                    <a:pt x="22859" y="11683"/>
                  </a:lnTo>
                  <a:lnTo>
                    <a:pt x="23744" y="14858"/>
                  </a:lnTo>
                  <a:lnTo>
                    <a:pt x="23815" y="15112"/>
                  </a:lnTo>
                  <a:lnTo>
                    <a:pt x="28835" y="15112"/>
                  </a:lnTo>
                  <a:lnTo>
                    <a:pt x="29029" y="15620"/>
                  </a:lnTo>
                  <a:close/>
                </a:path>
                <a:path w="92075" h="38100">
                  <a:moveTo>
                    <a:pt x="28835" y="15112"/>
                  </a:moveTo>
                  <a:lnTo>
                    <a:pt x="23815" y="15112"/>
                  </a:lnTo>
                  <a:lnTo>
                    <a:pt x="25331" y="12699"/>
                  </a:lnTo>
                  <a:lnTo>
                    <a:pt x="26555" y="12191"/>
                  </a:lnTo>
                  <a:lnTo>
                    <a:pt x="26980" y="12191"/>
                  </a:lnTo>
                  <a:lnTo>
                    <a:pt x="28594" y="13907"/>
                  </a:lnTo>
                  <a:lnTo>
                    <a:pt x="28519" y="14223"/>
                  </a:lnTo>
                  <a:lnTo>
                    <a:pt x="28745" y="14858"/>
                  </a:lnTo>
                  <a:lnTo>
                    <a:pt x="28835" y="15112"/>
                  </a:lnTo>
                  <a:close/>
                </a:path>
                <a:path w="92075" h="38100">
                  <a:moveTo>
                    <a:pt x="39643" y="17017"/>
                  </a:moveTo>
                  <a:lnTo>
                    <a:pt x="30043" y="17017"/>
                  </a:lnTo>
                  <a:lnTo>
                    <a:pt x="31693" y="16509"/>
                  </a:lnTo>
                  <a:lnTo>
                    <a:pt x="31347" y="16509"/>
                  </a:lnTo>
                  <a:lnTo>
                    <a:pt x="33605" y="12191"/>
                  </a:lnTo>
                  <a:lnTo>
                    <a:pt x="31049" y="12191"/>
                  </a:lnTo>
                  <a:lnTo>
                    <a:pt x="36596" y="12953"/>
                  </a:lnTo>
                  <a:lnTo>
                    <a:pt x="41857" y="12953"/>
                  </a:lnTo>
                  <a:lnTo>
                    <a:pt x="40952" y="13907"/>
                  </a:lnTo>
                  <a:lnTo>
                    <a:pt x="40538" y="14223"/>
                  </a:lnTo>
                  <a:lnTo>
                    <a:pt x="39545" y="16001"/>
                  </a:lnTo>
                  <a:lnTo>
                    <a:pt x="39643" y="17017"/>
                  </a:lnTo>
                  <a:close/>
                </a:path>
                <a:path w="92075" h="38100">
                  <a:moveTo>
                    <a:pt x="37910" y="12699"/>
                  </a:moveTo>
                  <a:lnTo>
                    <a:pt x="34747" y="12699"/>
                  </a:lnTo>
                  <a:lnTo>
                    <a:pt x="31049" y="12191"/>
                  </a:lnTo>
                  <a:lnTo>
                    <a:pt x="37558" y="12191"/>
                  </a:lnTo>
                  <a:lnTo>
                    <a:pt x="37910" y="12699"/>
                  </a:lnTo>
                  <a:close/>
                </a:path>
                <a:path w="92075" h="38100">
                  <a:moveTo>
                    <a:pt x="43871" y="12699"/>
                  </a:moveTo>
                  <a:lnTo>
                    <a:pt x="43362" y="12699"/>
                  </a:lnTo>
                  <a:lnTo>
                    <a:pt x="43121" y="12191"/>
                  </a:lnTo>
                  <a:lnTo>
                    <a:pt x="44572" y="12191"/>
                  </a:lnTo>
                  <a:lnTo>
                    <a:pt x="43871" y="12699"/>
                  </a:lnTo>
                  <a:close/>
                </a:path>
                <a:path w="92075" h="38100">
                  <a:moveTo>
                    <a:pt x="46755" y="12699"/>
                  </a:moveTo>
                  <a:lnTo>
                    <a:pt x="45352" y="12699"/>
                  </a:lnTo>
                  <a:lnTo>
                    <a:pt x="45559" y="12191"/>
                  </a:lnTo>
                  <a:lnTo>
                    <a:pt x="46980" y="12191"/>
                  </a:lnTo>
                  <a:lnTo>
                    <a:pt x="46755" y="12699"/>
                  </a:lnTo>
                  <a:close/>
                </a:path>
                <a:path w="92075" h="38100">
                  <a:moveTo>
                    <a:pt x="54317" y="12699"/>
                  </a:moveTo>
                  <a:lnTo>
                    <a:pt x="49368" y="12699"/>
                  </a:lnTo>
                  <a:lnTo>
                    <a:pt x="49043" y="12191"/>
                  </a:lnTo>
                  <a:lnTo>
                    <a:pt x="54332" y="12191"/>
                  </a:lnTo>
                  <a:lnTo>
                    <a:pt x="54317" y="12699"/>
                  </a:lnTo>
                  <a:close/>
                </a:path>
                <a:path w="92075" h="38100">
                  <a:moveTo>
                    <a:pt x="58597" y="12699"/>
                  </a:moveTo>
                  <a:lnTo>
                    <a:pt x="58028" y="12699"/>
                  </a:lnTo>
                  <a:lnTo>
                    <a:pt x="58228" y="12191"/>
                  </a:lnTo>
                  <a:lnTo>
                    <a:pt x="57953" y="12191"/>
                  </a:lnTo>
                  <a:lnTo>
                    <a:pt x="58597" y="12699"/>
                  </a:lnTo>
                  <a:close/>
                </a:path>
                <a:path w="92075" h="38100">
                  <a:moveTo>
                    <a:pt x="59644" y="12699"/>
                  </a:moveTo>
                  <a:lnTo>
                    <a:pt x="58597" y="12699"/>
                  </a:lnTo>
                  <a:lnTo>
                    <a:pt x="57953" y="12191"/>
                  </a:lnTo>
                  <a:lnTo>
                    <a:pt x="56543" y="12191"/>
                  </a:lnTo>
                  <a:lnTo>
                    <a:pt x="59644" y="12699"/>
                  </a:lnTo>
                  <a:close/>
                </a:path>
                <a:path w="92075" h="38100">
                  <a:moveTo>
                    <a:pt x="61087" y="12699"/>
                  </a:moveTo>
                  <a:lnTo>
                    <a:pt x="59644" y="12699"/>
                  </a:lnTo>
                  <a:lnTo>
                    <a:pt x="56543" y="12191"/>
                  </a:lnTo>
                  <a:lnTo>
                    <a:pt x="61038" y="12191"/>
                  </a:lnTo>
                  <a:lnTo>
                    <a:pt x="61087" y="12699"/>
                  </a:lnTo>
                  <a:close/>
                </a:path>
                <a:path w="92075" h="38100">
                  <a:moveTo>
                    <a:pt x="64267" y="12699"/>
                  </a:moveTo>
                  <a:lnTo>
                    <a:pt x="62349" y="12699"/>
                  </a:lnTo>
                  <a:lnTo>
                    <a:pt x="62277" y="12191"/>
                  </a:lnTo>
                  <a:lnTo>
                    <a:pt x="64366" y="12191"/>
                  </a:lnTo>
                  <a:lnTo>
                    <a:pt x="64267" y="12699"/>
                  </a:lnTo>
                  <a:close/>
                </a:path>
                <a:path w="92075" h="38100">
                  <a:moveTo>
                    <a:pt x="82217" y="12699"/>
                  </a:moveTo>
                  <a:lnTo>
                    <a:pt x="80556" y="12699"/>
                  </a:lnTo>
                  <a:lnTo>
                    <a:pt x="80683" y="12191"/>
                  </a:lnTo>
                  <a:lnTo>
                    <a:pt x="81901" y="12191"/>
                  </a:lnTo>
                  <a:lnTo>
                    <a:pt x="82217" y="12699"/>
                  </a:lnTo>
                  <a:close/>
                </a:path>
                <a:path w="92075" h="38100">
                  <a:moveTo>
                    <a:pt x="86491" y="12699"/>
                  </a:moveTo>
                  <a:lnTo>
                    <a:pt x="82884" y="12699"/>
                  </a:lnTo>
                  <a:lnTo>
                    <a:pt x="82788" y="12191"/>
                  </a:lnTo>
                  <a:lnTo>
                    <a:pt x="85655" y="12191"/>
                  </a:lnTo>
                  <a:lnTo>
                    <a:pt x="86491" y="12699"/>
                  </a:lnTo>
                  <a:close/>
                </a:path>
                <a:path w="92075" h="38100">
                  <a:moveTo>
                    <a:pt x="90293" y="13907"/>
                  </a:moveTo>
                  <a:lnTo>
                    <a:pt x="85625" y="13907"/>
                  </a:lnTo>
                  <a:lnTo>
                    <a:pt x="90947" y="13207"/>
                  </a:lnTo>
                  <a:lnTo>
                    <a:pt x="88475" y="13207"/>
                  </a:lnTo>
                  <a:lnTo>
                    <a:pt x="87993" y="12191"/>
                  </a:lnTo>
                  <a:lnTo>
                    <a:pt x="89723" y="12191"/>
                  </a:lnTo>
                  <a:lnTo>
                    <a:pt x="90293" y="13907"/>
                  </a:lnTo>
                  <a:close/>
                </a:path>
                <a:path w="92075" h="38100">
                  <a:moveTo>
                    <a:pt x="76524" y="20573"/>
                  </a:moveTo>
                  <a:lnTo>
                    <a:pt x="76251" y="20573"/>
                  </a:lnTo>
                  <a:lnTo>
                    <a:pt x="77579" y="17525"/>
                  </a:lnTo>
                  <a:lnTo>
                    <a:pt x="77689" y="17271"/>
                  </a:lnTo>
                  <a:lnTo>
                    <a:pt x="76471" y="17017"/>
                  </a:lnTo>
                  <a:lnTo>
                    <a:pt x="43620" y="17017"/>
                  </a:lnTo>
                  <a:lnTo>
                    <a:pt x="41912" y="14223"/>
                  </a:lnTo>
                  <a:lnTo>
                    <a:pt x="43230" y="13207"/>
                  </a:lnTo>
                  <a:lnTo>
                    <a:pt x="43520" y="12953"/>
                  </a:lnTo>
                  <a:lnTo>
                    <a:pt x="43587" y="13207"/>
                  </a:lnTo>
                  <a:lnTo>
                    <a:pt x="43913" y="13907"/>
                  </a:lnTo>
                  <a:lnTo>
                    <a:pt x="44797" y="13907"/>
                  </a:lnTo>
                  <a:lnTo>
                    <a:pt x="44656" y="14223"/>
                  </a:lnTo>
                  <a:lnTo>
                    <a:pt x="44301" y="14223"/>
                  </a:lnTo>
                  <a:lnTo>
                    <a:pt x="45794" y="14858"/>
                  </a:lnTo>
                  <a:lnTo>
                    <a:pt x="59771" y="14858"/>
                  </a:lnTo>
                  <a:lnTo>
                    <a:pt x="60980" y="15620"/>
                  </a:lnTo>
                  <a:lnTo>
                    <a:pt x="61359" y="15620"/>
                  </a:lnTo>
                  <a:lnTo>
                    <a:pt x="61396" y="16001"/>
                  </a:lnTo>
                  <a:lnTo>
                    <a:pt x="79702" y="16001"/>
                  </a:lnTo>
                  <a:lnTo>
                    <a:pt x="79421" y="17017"/>
                  </a:lnTo>
                  <a:lnTo>
                    <a:pt x="79712" y="17525"/>
                  </a:lnTo>
                  <a:lnTo>
                    <a:pt x="58534" y="17525"/>
                  </a:lnTo>
                  <a:lnTo>
                    <a:pt x="78038" y="18033"/>
                  </a:lnTo>
                  <a:lnTo>
                    <a:pt x="80003" y="18033"/>
                  </a:lnTo>
                  <a:lnTo>
                    <a:pt x="80512" y="18922"/>
                  </a:lnTo>
                  <a:lnTo>
                    <a:pt x="78460" y="19811"/>
                  </a:lnTo>
                  <a:lnTo>
                    <a:pt x="76524" y="20573"/>
                  </a:lnTo>
                  <a:close/>
                </a:path>
                <a:path w="92075" h="38100">
                  <a:moveTo>
                    <a:pt x="44859" y="13907"/>
                  </a:moveTo>
                  <a:lnTo>
                    <a:pt x="44488" y="13907"/>
                  </a:lnTo>
                  <a:lnTo>
                    <a:pt x="42057" y="13207"/>
                  </a:lnTo>
                  <a:lnTo>
                    <a:pt x="45144" y="13207"/>
                  </a:lnTo>
                  <a:lnTo>
                    <a:pt x="44859" y="13907"/>
                  </a:lnTo>
                  <a:close/>
                </a:path>
                <a:path w="92075" h="38100">
                  <a:moveTo>
                    <a:pt x="11451" y="18033"/>
                  </a:moveTo>
                  <a:lnTo>
                    <a:pt x="10412" y="18033"/>
                  </a:lnTo>
                  <a:lnTo>
                    <a:pt x="13661" y="17525"/>
                  </a:lnTo>
                  <a:lnTo>
                    <a:pt x="12865" y="17271"/>
                  </a:lnTo>
                  <a:lnTo>
                    <a:pt x="12172" y="17017"/>
                  </a:lnTo>
                  <a:lnTo>
                    <a:pt x="11989" y="16509"/>
                  </a:lnTo>
                  <a:lnTo>
                    <a:pt x="12944" y="16001"/>
                  </a:lnTo>
                  <a:lnTo>
                    <a:pt x="10967" y="13907"/>
                  </a:lnTo>
                  <a:lnTo>
                    <a:pt x="13101" y="13907"/>
                  </a:lnTo>
                  <a:lnTo>
                    <a:pt x="17722" y="15620"/>
                  </a:lnTo>
                  <a:lnTo>
                    <a:pt x="29029" y="15620"/>
                  </a:lnTo>
                  <a:lnTo>
                    <a:pt x="29505" y="17017"/>
                  </a:lnTo>
                  <a:lnTo>
                    <a:pt x="39643" y="17017"/>
                  </a:lnTo>
                  <a:lnTo>
                    <a:pt x="39741" y="17271"/>
                  </a:lnTo>
                  <a:lnTo>
                    <a:pt x="39839" y="17525"/>
                  </a:lnTo>
                  <a:lnTo>
                    <a:pt x="11929" y="17525"/>
                  </a:lnTo>
                  <a:lnTo>
                    <a:pt x="11451" y="18033"/>
                  </a:lnTo>
                  <a:close/>
                </a:path>
                <a:path w="92075" h="38100">
                  <a:moveTo>
                    <a:pt x="91665" y="14223"/>
                  </a:moveTo>
                  <a:lnTo>
                    <a:pt x="91247" y="14223"/>
                  </a:lnTo>
                  <a:lnTo>
                    <a:pt x="84245" y="13907"/>
                  </a:lnTo>
                  <a:lnTo>
                    <a:pt x="88388" y="13907"/>
                  </a:lnTo>
                  <a:lnTo>
                    <a:pt x="91665" y="14223"/>
                  </a:lnTo>
                  <a:close/>
                </a:path>
                <a:path w="92075" h="38100">
                  <a:moveTo>
                    <a:pt x="87066" y="16255"/>
                  </a:moveTo>
                  <a:lnTo>
                    <a:pt x="84498" y="14858"/>
                  </a:lnTo>
                  <a:lnTo>
                    <a:pt x="87957" y="14858"/>
                  </a:lnTo>
                  <a:lnTo>
                    <a:pt x="87066" y="16255"/>
                  </a:lnTo>
                  <a:close/>
                </a:path>
                <a:path w="92075" h="38100">
                  <a:moveTo>
                    <a:pt x="42228" y="16509"/>
                  </a:moveTo>
                  <a:lnTo>
                    <a:pt x="40421" y="16509"/>
                  </a:lnTo>
                  <a:lnTo>
                    <a:pt x="40837" y="15620"/>
                  </a:lnTo>
                  <a:lnTo>
                    <a:pt x="41999" y="15620"/>
                  </a:lnTo>
                  <a:lnTo>
                    <a:pt x="42097" y="16001"/>
                  </a:lnTo>
                  <a:lnTo>
                    <a:pt x="42163" y="16255"/>
                  </a:lnTo>
                  <a:lnTo>
                    <a:pt x="42228" y="16509"/>
                  </a:lnTo>
                  <a:close/>
                </a:path>
                <a:path w="92075" h="38100">
                  <a:moveTo>
                    <a:pt x="61585" y="16001"/>
                  </a:moveTo>
                  <a:lnTo>
                    <a:pt x="61396" y="16001"/>
                  </a:lnTo>
                  <a:lnTo>
                    <a:pt x="61359" y="15620"/>
                  </a:lnTo>
                  <a:lnTo>
                    <a:pt x="60980" y="15620"/>
                  </a:lnTo>
                  <a:lnTo>
                    <a:pt x="61585" y="16001"/>
                  </a:lnTo>
                  <a:close/>
                </a:path>
                <a:path w="92075" h="38100">
                  <a:moveTo>
                    <a:pt x="40183" y="17017"/>
                  </a:moveTo>
                  <a:lnTo>
                    <a:pt x="39524" y="17017"/>
                  </a:lnTo>
                  <a:lnTo>
                    <a:pt x="39565" y="16509"/>
                  </a:lnTo>
                  <a:lnTo>
                    <a:pt x="40421" y="16509"/>
                  </a:lnTo>
                  <a:lnTo>
                    <a:pt x="40183" y="17017"/>
                  </a:lnTo>
                  <a:close/>
                </a:path>
                <a:path w="92075" h="38100">
                  <a:moveTo>
                    <a:pt x="43274" y="17017"/>
                  </a:moveTo>
                  <a:lnTo>
                    <a:pt x="42359" y="17017"/>
                  </a:lnTo>
                  <a:lnTo>
                    <a:pt x="42228" y="16509"/>
                  </a:lnTo>
                  <a:lnTo>
                    <a:pt x="43656" y="16509"/>
                  </a:lnTo>
                  <a:lnTo>
                    <a:pt x="43274" y="17017"/>
                  </a:lnTo>
                  <a:close/>
                </a:path>
                <a:path w="92075" h="38100">
                  <a:moveTo>
                    <a:pt x="71679" y="20573"/>
                  </a:moveTo>
                  <a:lnTo>
                    <a:pt x="71110" y="20573"/>
                  </a:lnTo>
                  <a:lnTo>
                    <a:pt x="71059" y="18541"/>
                  </a:lnTo>
                  <a:lnTo>
                    <a:pt x="67988" y="17525"/>
                  </a:lnTo>
                  <a:lnTo>
                    <a:pt x="39946" y="17525"/>
                  </a:lnTo>
                  <a:lnTo>
                    <a:pt x="40065" y="17271"/>
                  </a:lnTo>
                  <a:lnTo>
                    <a:pt x="40183" y="17017"/>
                  </a:lnTo>
                  <a:lnTo>
                    <a:pt x="73786" y="17017"/>
                  </a:lnTo>
                  <a:lnTo>
                    <a:pt x="73421" y="18033"/>
                  </a:lnTo>
                  <a:lnTo>
                    <a:pt x="72851" y="19811"/>
                  </a:lnTo>
                  <a:lnTo>
                    <a:pt x="72239" y="20192"/>
                  </a:lnTo>
                  <a:lnTo>
                    <a:pt x="71679" y="20573"/>
                  </a:lnTo>
                  <a:close/>
                </a:path>
                <a:path w="92075" h="38100">
                  <a:moveTo>
                    <a:pt x="54797" y="20573"/>
                  </a:moveTo>
                  <a:lnTo>
                    <a:pt x="54156" y="20573"/>
                  </a:lnTo>
                  <a:lnTo>
                    <a:pt x="53499" y="19176"/>
                  </a:lnTo>
                  <a:lnTo>
                    <a:pt x="12373" y="19176"/>
                  </a:lnTo>
                  <a:lnTo>
                    <a:pt x="11093" y="18414"/>
                  </a:lnTo>
                  <a:lnTo>
                    <a:pt x="11929" y="17525"/>
                  </a:lnTo>
                  <a:lnTo>
                    <a:pt x="65783" y="17525"/>
                  </a:lnTo>
                  <a:lnTo>
                    <a:pt x="63673" y="18033"/>
                  </a:lnTo>
                  <a:lnTo>
                    <a:pt x="56307" y="18033"/>
                  </a:lnTo>
                  <a:lnTo>
                    <a:pt x="54797" y="20573"/>
                  </a:lnTo>
                  <a:close/>
                </a:path>
                <a:path w="92075" h="38100">
                  <a:moveTo>
                    <a:pt x="64535" y="18033"/>
                  </a:moveTo>
                  <a:lnTo>
                    <a:pt x="63673" y="18033"/>
                  </a:lnTo>
                  <a:lnTo>
                    <a:pt x="65783" y="17525"/>
                  </a:lnTo>
                  <a:lnTo>
                    <a:pt x="64847" y="17525"/>
                  </a:lnTo>
                  <a:lnTo>
                    <a:pt x="64535" y="18033"/>
                  </a:lnTo>
                  <a:close/>
                </a:path>
                <a:path w="92075" h="38100">
                  <a:moveTo>
                    <a:pt x="64038" y="23621"/>
                  </a:moveTo>
                  <a:lnTo>
                    <a:pt x="63878" y="23621"/>
                  </a:lnTo>
                  <a:lnTo>
                    <a:pt x="62279" y="22859"/>
                  </a:lnTo>
                  <a:lnTo>
                    <a:pt x="61802" y="22478"/>
                  </a:lnTo>
                  <a:lnTo>
                    <a:pt x="64847" y="17525"/>
                  </a:lnTo>
                  <a:lnTo>
                    <a:pt x="68400" y="17525"/>
                  </a:lnTo>
                  <a:lnTo>
                    <a:pt x="69029" y="19811"/>
                  </a:lnTo>
                  <a:lnTo>
                    <a:pt x="68611" y="20192"/>
                  </a:lnTo>
                  <a:lnTo>
                    <a:pt x="68001" y="20192"/>
                  </a:lnTo>
                  <a:lnTo>
                    <a:pt x="67500" y="20573"/>
                  </a:lnTo>
                  <a:lnTo>
                    <a:pt x="67087" y="20573"/>
                  </a:lnTo>
                  <a:lnTo>
                    <a:pt x="65206" y="21335"/>
                  </a:lnTo>
                  <a:lnTo>
                    <a:pt x="65022" y="21335"/>
                  </a:lnTo>
                  <a:lnTo>
                    <a:pt x="64858" y="21716"/>
                  </a:lnTo>
                  <a:lnTo>
                    <a:pt x="60954" y="21716"/>
                  </a:lnTo>
                  <a:lnTo>
                    <a:pt x="62172" y="22478"/>
                  </a:lnTo>
                  <a:lnTo>
                    <a:pt x="64530" y="22478"/>
                  </a:lnTo>
                  <a:lnTo>
                    <a:pt x="64366" y="22859"/>
                  </a:lnTo>
                  <a:lnTo>
                    <a:pt x="64257" y="23113"/>
                  </a:lnTo>
                  <a:lnTo>
                    <a:pt x="64147" y="23367"/>
                  </a:lnTo>
                  <a:lnTo>
                    <a:pt x="64038" y="23621"/>
                  </a:lnTo>
                  <a:close/>
                </a:path>
                <a:path w="92075" h="38100">
                  <a:moveTo>
                    <a:pt x="69535" y="18033"/>
                  </a:moveTo>
                  <a:lnTo>
                    <a:pt x="68540" y="18033"/>
                  </a:lnTo>
                  <a:lnTo>
                    <a:pt x="68400" y="17525"/>
                  </a:lnTo>
                  <a:lnTo>
                    <a:pt x="67976" y="17525"/>
                  </a:lnTo>
                  <a:lnTo>
                    <a:pt x="69535" y="18033"/>
                  </a:lnTo>
                  <a:close/>
                </a:path>
                <a:path w="92075" h="38100">
                  <a:moveTo>
                    <a:pt x="77357" y="18033"/>
                  </a:moveTo>
                  <a:lnTo>
                    <a:pt x="73421" y="18033"/>
                  </a:lnTo>
                  <a:lnTo>
                    <a:pt x="73584" y="17525"/>
                  </a:lnTo>
                  <a:lnTo>
                    <a:pt x="77579" y="17525"/>
                  </a:lnTo>
                  <a:lnTo>
                    <a:pt x="77357" y="18033"/>
                  </a:lnTo>
                  <a:close/>
                </a:path>
                <a:path w="92075" h="38100">
                  <a:moveTo>
                    <a:pt x="80003" y="18033"/>
                  </a:moveTo>
                  <a:lnTo>
                    <a:pt x="78038" y="18033"/>
                  </a:lnTo>
                  <a:lnTo>
                    <a:pt x="58534" y="17525"/>
                  </a:lnTo>
                  <a:lnTo>
                    <a:pt x="79712" y="17525"/>
                  </a:lnTo>
                  <a:lnTo>
                    <a:pt x="80003" y="18033"/>
                  </a:lnTo>
                  <a:close/>
                </a:path>
                <a:path w="92075" h="38100">
                  <a:moveTo>
                    <a:pt x="83037" y="18033"/>
                  </a:moveTo>
                  <a:lnTo>
                    <a:pt x="80003" y="18033"/>
                  </a:lnTo>
                  <a:lnTo>
                    <a:pt x="79712" y="17525"/>
                  </a:lnTo>
                  <a:lnTo>
                    <a:pt x="83033" y="17525"/>
                  </a:lnTo>
                  <a:lnTo>
                    <a:pt x="83037" y="18033"/>
                  </a:lnTo>
                  <a:close/>
                </a:path>
                <a:path w="92075" h="38100">
                  <a:moveTo>
                    <a:pt x="56894" y="19176"/>
                  </a:moveTo>
                  <a:lnTo>
                    <a:pt x="56739" y="19176"/>
                  </a:lnTo>
                  <a:lnTo>
                    <a:pt x="56307" y="18033"/>
                  </a:lnTo>
                  <a:lnTo>
                    <a:pt x="63673" y="18033"/>
                  </a:lnTo>
                  <a:lnTo>
                    <a:pt x="61563" y="18414"/>
                  </a:lnTo>
                  <a:lnTo>
                    <a:pt x="61563" y="18922"/>
                  </a:lnTo>
                  <a:lnTo>
                    <a:pt x="56488" y="18922"/>
                  </a:lnTo>
                  <a:lnTo>
                    <a:pt x="56894" y="19176"/>
                  </a:lnTo>
                  <a:close/>
                </a:path>
                <a:path w="92075" h="38100">
                  <a:moveTo>
                    <a:pt x="51917" y="22478"/>
                  </a:moveTo>
                  <a:lnTo>
                    <a:pt x="50916" y="22478"/>
                  </a:lnTo>
                  <a:lnTo>
                    <a:pt x="50110" y="21716"/>
                  </a:lnTo>
                  <a:lnTo>
                    <a:pt x="7705" y="21716"/>
                  </a:lnTo>
                  <a:lnTo>
                    <a:pt x="9241" y="20192"/>
                  </a:lnTo>
                  <a:lnTo>
                    <a:pt x="12484" y="18922"/>
                  </a:lnTo>
                  <a:lnTo>
                    <a:pt x="11946" y="18922"/>
                  </a:lnTo>
                  <a:lnTo>
                    <a:pt x="12373" y="19176"/>
                  </a:lnTo>
                  <a:lnTo>
                    <a:pt x="53499" y="19176"/>
                  </a:lnTo>
                  <a:lnTo>
                    <a:pt x="53398" y="20573"/>
                  </a:lnTo>
                  <a:lnTo>
                    <a:pt x="52820" y="21335"/>
                  </a:lnTo>
                  <a:lnTo>
                    <a:pt x="52478" y="21716"/>
                  </a:lnTo>
                  <a:lnTo>
                    <a:pt x="51917" y="22478"/>
                  </a:lnTo>
                  <a:close/>
                </a:path>
                <a:path w="92075" h="38100">
                  <a:moveTo>
                    <a:pt x="56616" y="19176"/>
                  </a:moveTo>
                  <a:lnTo>
                    <a:pt x="55614" y="19176"/>
                  </a:lnTo>
                  <a:lnTo>
                    <a:pt x="55768" y="18922"/>
                  </a:lnTo>
                  <a:lnTo>
                    <a:pt x="56605" y="18922"/>
                  </a:lnTo>
                  <a:lnTo>
                    <a:pt x="56616" y="19176"/>
                  </a:lnTo>
                  <a:close/>
                </a:path>
                <a:path w="92075" h="38100">
                  <a:moveTo>
                    <a:pt x="64530" y="22478"/>
                  </a:moveTo>
                  <a:lnTo>
                    <a:pt x="62172" y="22478"/>
                  </a:lnTo>
                  <a:lnTo>
                    <a:pt x="56488" y="18922"/>
                  </a:lnTo>
                  <a:lnTo>
                    <a:pt x="61563" y="18922"/>
                  </a:lnTo>
                  <a:lnTo>
                    <a:pt x="61563" y="21716"/>
                  </a:lnTo>
                  <a:lnTo>
                    <a:pt x="64858" y="21716"/>
                  </a:lnTo>
                  <a:lnTo>
                    <a:pt x="64530" y="22478"/>
                  </a:lnTo>
                  <a:close/>
                </a:path>
                <a:path w="92075" h="38100">
                  <a:moveTo>
                    <a:pt x="63832" y="19176"/>
                  </a:moveTo>
                  <a:lnTo>
                    <a:pt x="61563" y="19176"/>
                  </a:lnTo>
                  <a:lnTo>
                    <a:pt x="61563" y="18922"/>
                  </a:lnTo>
                  <a:lnTo>
                    <a:pt x="63988" y="18922"/>
                  </a:lnTo>
                  <a:lnTo>
                    <a:pt x="63832" y="19176"/>
                  </a:lnTo>
                  <a:close/>
                </a:path>
                <a:path w="92075" h="38100">
                  <a:moveTo>
                    <a:pt x="71075" y="19176"/>
                  </a:moveTo>
                  <a:lnTo>
                    <a:pt x="68854" y="19176"/>
                  </a:lnTo>
                  <a:lnTo>
                    <a:pt x="68784" y="18922"/>
                  </a:lnTo>
                  <a:lnTo>
                    <a:pt x="71069" y="18922"/>
                  </a:lnTo>
                  <a:lnTo>
                    <a:pt x="71075" y="19176"/>
                  </a:lnTo>
                  <a:close/>
                </a:path>
                <a:path w="92075" h="38100">
                  <a:moveTo>
                    <a:pt x="76860" y="19176"/>
                  </a:moveTo>
                  <a:lnTo>
                    <a:pt x="73055" y="19176"/>
                  </a:lnTo>
                  <a:lnTo>
                    <a:pt x="73136" y="18922"/>
                  </a:lnTo>
                  <a:lnTo>
                    <a:pt x="76970" y="18922"/>
                  </a:lnTo>
                  <a:lnTo>
                    <a:pt x="76860" y="19176"/>
                  </a:lnTo>
                  <a:close/>
                </a:path>
                <a:path w="92075" h="38100">
                  <a:moveTo>
                    <a:pt x="55859" y="22478"/>
                  </a:moveTo>
                  <a:lnTo>
                    <a:pt x="54030" y="22478"/>
                  </a:lnTo>
                  <a:lnTo>
                    <a:pt x="43144" y="21716"/>
                  </a:lnTo>
                  <a:lnTo>
                    <a:pt x="56723" y="21716"/>
                  </a:lnTo>
                  <a:lnTo>
                    <a:pt x="56616" y="19176"/>
                  </a:lnTo>
                  <a:lnTo>
                    <a:pt x="56928" y="19811"/>
                  </a:lnTo>
                  <a:lnTo>
                    <a:pt x="57621" y="21716"/>
                  </a:lnTo>
                  <a:lnTo>
                    <a:pt x="55859" y="22478"/>
                  </a:lnTo>
                  <a:close/>
                </a:path>
                <a:path w="92075" h="38100">
                  <a:moveTo>
                    <a:pt x="55112" y="21335"/>
                  </a:moveTo>
                  <a:lnTo>
                    <a:pt x="54352" y="21335"/>
                  </a:lnTo>
                  <a:lnTo>
                    <a:pt x="54797" y="20573"/>
                  </a:lnTo>
                  <a:lnTo>
                    <a:pt x="54037" y="20573"/>
                  </a:lnTo>
                  <a:lnTo>
                    <a:pt x="55112" y="21335"/>
                  </a:lnTo>
                  <a:close/>
                </a:path>
                <a:path w="92075" h="38100">
                  <a:moveTo>
                    <a:pt x="71129" y="21335"/>
                  </a:moveTo>
                  <a:lnTo>
                    <a:pt x="70559" y="21335"/>
                  </a:lnTo>
                  <a:lnTo>
                    <a:pt x="71679" y="20573"/>
                  </a:lnTo>
                  <a:lnTo>
                    <a:pt x="71110" y="20573"/>
                  </a:lnTo>
                  <a:lnTo>
                    <a:pt x="71129" y="21335"/>
                  </a:lnTo>
                  <a:close/>
                </a:path>
                <a:path w="92075" h="38100">
                  <a:moveTo>
                    <a:pt x="34578" y="28574"/>
                  </a:moveTo>
                  <a:lnTo>
                    <a:pt x="34118" y="28574"/>
                  </a:lnTo>
                  <a:lnTo>
                    <a:pt x="33550" y="27431"/>
                  </a:lnTo>
                  <a:lnTo>
                    <a:pt x="36417" y="26542"/>
                  </a:lnTo>
                  <a:lnTo>
                    <a:pt x="34028" y="24002"/>
                  </a:lnTo>
                  <a:lnTo>
                    <a:pt x="6932" y="24002"/>
                  </a:lnTo>
                  <a:lnTo>
                    <a:pt x="7514" y="21716"/>
                  </a:lnTo>
                  <a:lnTo>
                    <a:pt x="45042" y="21716"/>
                  </a:lnTo>
                  <a:lnTo>
                    <a:pt x="44122" y="23113"/>
                  </a:lnTo>
                  <a:lnTo>
                    <a:pt x="43194" y="25018"/>
                  </a:lnTo>
                  <a:lnTo>
                    <a:pt x="40479" y="25018"/>
                  </a:lnTo>
                  <a:lnTo>
                    <a:pt x="39530" y="25780"/>
                  </a:lnTo>
                  <a:lnTo>
                    <a:pt x="36596" y="25780"/>
                  </a:lnTo>
                  <a:lnTo>
                    <a:pt x="37146" y="27939"/>
                  </a:lnTo>
                  <a:lnTo>
                    <a:pt x="37211" y="28193"/>
                  </a:lnTo>
                  <a:lnTo>
                    <a:pt x="38455" y="28193"/>
                  </a:lnTo>
                  <a:lnTo>
                    <a:pt x="34578" y="28574"/>
                  </a:lnTo>
                  <a:close/>
                </a:path>
                <a:path w="92075" h="38100">
                  <a:moveTo>
                    <a:pt x="48721" y="26542"/>
                  </a:moveTo>
                  <a:lnTo>
                    <a:pt x="49873" y="21716"/>
                  </a:lnTo>
                  <a:lnTo>
                    <a:pt x="50110" y="21716"/>
                  </a:lnTo>
                  <a:lnTo>
                    <a:pt x="52529" y="24002"/>
                  </a:lnTo>
                  <a:lnTo>
                    <a:pt x="51073" y="24002"/>
                  </a:lnTo>
                  <a:lnTo>
                    <a:pt x="49938" y="25018"/>
                  </a:lnTo>
                  <a:lnTo>
                    <a:pt x="49308" y="25780"/>
                  </a:lnTo>
                  <a:lnTo>
                    <a:pt x="48721" y="26542"/>
                  </a:lnTo>
                  <a:close/>
                </a:path>
                <a:path w="92075" h="38100">
                  <a:moveTo>
                    <a:pt x="56079" y="22478"/>
                  </a:moveTo>
                  <a:lnTo>
                    <a:pt x="55859" y="22478"/>
                  </a:lnTo>
                  <a:lnTo>
                    <a:pt x="57621" y="21716"/>
                  </a:lnTo>
                  <a:lnTo>
                    <a:pt x="57400" y="21716"/>
                  </a:lnTo>
                  <a:lnTo>
                    <a:pt x="56079" y="22478"/>
                  </a:lnTo>
                  <a:close/>
                </a:path>
                <a:path w="92075" h="38100">
                  <a:moveTo>
                    <a:pt x="56665" y="23621"/>
                  </a:moveTo>
                  <a:lnTo>
                    <a:pt x="54097" y="23621"/>
                  </a:lnTo>
                  <a:lnTo>
                    <a:pt x="57400" y="21716"/>
                  </a:lnTo>
                  <a:lnTo>
                    <a:pt x="56723" y="21716"/>
                  </a:lnTo>
                  <a:lnTo>
                    <a:pt x="56665" y="23621"/>
                  </a:lnTo>
                  <a:close/>
                </a:path>
                <a:path w="92075" h="38100">
                  <a:moveTo>
                    <a:pt x="61563" y="22478"/>
                  </a:moveTo>
                  <a:lnTo>
                    <a:pt x="56721" y="22478"/>
                  </a:lnTo>
                  <a:lnTo>
                    <a:pt x="56758" y="21716"/>
                  </a:lnTo>
                  <a:lnTo>
                    <a:pt x="61563" y="21716"/>
                  </a:lnTo>
                  <a:lnTo>
                    <a:pt x="61563" y="22478"/>
                  </a:lnTo>
                  <a:close/>
                </a:path>
                <a:path w="92075" h="38100">
                  <a:moveTo>
                    <a:pt x="61802" y="22478"/>
                  </a:moveTo>
                  <a:lnTo>
                    <a:pt x="61563" y="22478"/>
                  </a:lnTo>
                  <a:lnTo>
                    <a:pt x="61563" y="21716"/>
                  </a:lnTo>
                  <a:lnTo>
                    <a:pt x="62270" y="21716"/>
                  </a:lnTo>
                  <a:lnTo>
                    <a:pt x="61802" y="22478"/>
                  </a:lnTo>
                  <a:close/>
                </a:path>
                <a:path w="92075" h="38100">
                  <a:moveTo>
                    <a:pt x="56725" y="28193"/>
                  </a:moveTo>
                  <a:lnTo>
                    <a:pt x="52973" y="22478"/>
                  </a:lnTo>
                  <a:lnTo>
                    <a:pt x="53410" y="22859"/>
                  </a:lnTo>
                  <a:lnTo>
                    <a:pt x="54097" y="23621"/>
                  </a:lnTo>
                  <a:lnTo>
                    <a:pt x="56665" y="23621"/>
                  </a:lnTo>
                  <a:lnTo>
                    <a:pt x="56725" y="28193"/>
                  </a:lnTo>
                  <a:close/>
                </a:path>
                <a:path w="92075" h="38100">
                  <a:moveTo>
                    <a:pt x="7364" y="33781"/>
                  </a:moveTo>
                  <a:lnTo>
                    <a:pt x="6314" y="33781"/>
                  </a:lnTo>
                  <a:lnTo>
                    <a:pt x="6314" y="33019"/>
                  </a:lnTo>
                  <a:lnTo>
                    <a:pt x="2611" y="31495"/>
                  </a:lnTo>
                  <a:lnTo>
                    <a:pt x="0" y="27939"/>
                  </a:lnTo>
                  <a:lnTo>
                    <a:pt x="760" y="25907"/>
                  </a:lnTo>
                  <a:lnTo>
                    <a:pt x="5498" y="25018"/>
                  </a:lnTo>
                  <a:lnTo>
                    <a:pt x="4795" y="25018"/>
                  </a:lnTo>
                  <a:lnTo>
                    <a:pt x="4588" y="24002"/>
                  </a:lnTo>
                  <a:lnTo>
                    <a:pt x="4463" y="23367"/>
                  </a:lnTo>
                  <a:lnTo>
                    <a:pt x="6073" y="24002"/>
                  </a:lnTo>
                  <a:lnTo>
                    <a:pt x="33962" y="24002"/>
                  </a:lnTo>
                  <a:lnTo>
                    <a:pt x="31083" y="28574"/>
                  </a:lnTo>
                  <a:lnTo>
                    <a:pt x="22232" y="28574"/>
                  </a:lnTo>
                  <a:lnTo>
                    <a:pt x="21079" y="30860"/>
                  </a:lnTo>
                  <a:lnTo>
                    <a:pt x="14079" y="30860"/>
                  </a:lnTo>
                  <a:lnTo>
                    <a:pt x="10411" y="31495"/>
                  </a:lnTo>
                  <a:lnTo>
                    <a:pt x="10071" y="31495"/>
                  </a:lnTo>
                  <a:lnTo>
                    <a:pt x="10154" y="32257"/>
                  </a:lnTo>
                  <a:lnTo>
                    <a:pt x="9412" y="32257"/>
                  </a:lnTo>
                  <a:lnTo>
                    <a:pt x="7364" y="33781"/>
                  </a:lnTo>
                  <a:close/>
                </a:path>
                <a:path w="92075" h="38100">
                  <a:moveTo>
                    <a:pt x="42091" y="27177"/>
                  </a:moveTo>
                  <a:lnTo>
                    <a:pt x="41972" y="26542"/>
                  </a:lnTo>
                  <a:lnTo>
                    <a:pt x="41872" y="25907"/>
                  </a:lnTo>
                  <a:lnTo>
                    <a:pt x="41594" y="25907"/>
                  </a:lnTo>
                  <a:lnTo>
                    <a:pt x="40479" y="25018"/>
                  </a:lnTo>
                  <a:lnTo>
                    <a:pt x="43194" y="25018"/>
                  </a:lnTo>
                  <a:lnTo>
                    <a:pt x="42091" y="27177"/>
                  </a:lnTo>
                  <a:close/>
                </a:path>
                <a:path w="92075" h="38100">
                  <a:moveTo>
                    <a:pt x="40479" y="28574"/>
                  </a:moveTo>
                  <a:lnTo>
                    <a:pt x="38090" y="27939"/>
                  </a:lnTo>
                  <a:lnTo>
                    <a:pt x="37143" y="26542"/>
                  </a:lnTo>
                  <a:lnTo>
                    <a:pt x="36626" y="25907"/>
                  </a:lnTo>
                  <a:lnTo>
                    <a:pt x="39530" y="25780"/>
                  </a:lnTo>
                  <a:lnTo>
                    <a:pt x="39347" y="25907"/>
                  </a:lnTo>
                  <a:lnTo>
                    <a:pt x="39099" y="25907"/>
                  </a:lnTo>
                  <a:lnTo>
                    <a:pt x="40479" y="28574"/>
                  </a:lnTo>
                  <a:close/>
                </a:path>
                <a:path w="92075" h="38100">
                  <a:moveTo>
                    <a:pt x="37299" y="28574"/>
                  </a:moveTo>
                  <a:lnTo>
                    <a:pt x="37110" y="28574"/>
                  </a:lnTo>
                  <a:lnTo>
                    <a:pt x="35892" y="28193"/>
                  </a:lnTo>
                  <a:lnTo>
                    <a:pt x="37215" y="28193"/>
                  </a:lnTo>
                  <a:lnTo>
                    <a:pt x="37299" y="28574"/>
                  </a:lnTo>
                  <a:close/>
                </a:path>
                <a:path w="92075" h="38100">
                  <a:moveTo>
                    <a:pt x="22441" y="32003"/>
                  </a:moveTo>
                  <a:lnTo>
                    <a:pt x="24591" y="30479"/>
                  </a:lnTo>
                  <a:lnTo>
                    <a:pt x="22125" y="28574"/>
                  </a:lnTo>
                  <a:lnTo>
                    <a:pt x="31083" y="28574"/>
                  </a:lnTo>
                  <a:lnTo>
                    <a:pt x="30743" y="29082"/>
                  </a:lnTo>
                  <a:lnTo>
                    <a:pt x="28862" y="29082"/>
                  </a:lnTo>
                  <a:lnTo>
                    <a:pt x="27518" y="29463"/>
                  </a:lnTo>
                  <a:lnTo>
                    <a:pt x="26851" y="29463"/>
                  </a:lnTo>
                  <a:lnTo>
                    <a:pt x="26960" y="30860"/>
                  </a:lnTo>
                  <a:lnTo>
                    <a:pt x="26980" y="31114"/>
                  </a:lnTo>
                  <a:lnTo>
                    <a:pt x="22441" y="32003"/>
                  </a:lnTo>
                  <a:close/>
                </a:path>
                <a:path w="92075" h="38100">
                  <a:moveTo>
                    <a:pt x="30086" y="29463"/>
                  </a:moveTo>
                  <a:lnTo>
                    <a:pt x="29041" y="29463"/>
                  </a:lnTo>
                  <a:lnTo>
                    <a:pt x="28100" y="29082"/>
                  </a:lnTo>
                  <a:lnTo>
                    <a:pt x="30713" y="29082"/>
                  </a:lnTo>
                  <a:lnTo>
                    <a:pt x="30086" y="29463"/>
                  </a:lnTo>
                  <a:close/>
                </a:path>
                <a:path w="92075" h="38100">
                  <a:moveTo>
                    <a:pt x="22477" y="35940"/>
                  </a:moveTo>
                  <a:lnTo>
                    <a:pt x="21625" y="35432"/>
                  </a:lnTo>
                  <a:lnTo>
                    <a:pt x="19753" y="34162"/>
                  </a:lnTo>
                  <a:lnTo>
                    <a:pt x="10402" y="33781"/>
                  </a:lnTo>
                  <a:lnTo>
                    <a:pt x="11517" y="33781"/>
                  </a:lnTo>
                  <a:lnTo>
                    <a:pt x="11093" y="33273"/>
                  </a:lnTo>
                  <a:lnTo>
                    <a:pt x="14079" y="30860"/>
                  </a:lnTo>
                  <a:lnTo>
                    <a:pt x="21079" y="30860"/>
                  </a:lnTo>
                  <a:lnTo>
                    <a:pt x="20351" y="32257"/>
                  </a:lnTo>
                  <a:lnTo>
                    <a:pt x="21967" y="32257"/>
                  </a:lnTo>
                  <a:lnTo>
                    <a:pt x="22072" y="33019"/>
                  </a:lnTo>
                  <a:lnTo>
                    <a:pt x="22178" y="33781"/>
                  </a:lnTo>
                  <a:lnTo>
                    <a:pt x="22231" y="34162"/>
                  </a:lnTo>
                  <a:lnTo>
                    <a:pt x="22336" y="34924"/>
                  </a:lnTo>
                  <a:lnTo>
                    <a:pt x="22407" y="35432"/>
                  </a:lnTo>
                  <a:lnTo>
                    <a:pt x="22477" y="35940"/>
                  </a:lnTo>
                  <a:close/>
                </a:path>
                <a:path w="92075" h="38100">
                  <a:moveTo>
                    <a:pt x="10495" y="35432"/>
                  </a:moveTo>
                  <a:lnTo>
                    <a:pt x="9189" y="32257"/>
                  </a:lnTo>
                  <a:lnTo>
                    <a:pt x="10154" y="32257"/>
                  </a:lnTo>
                  <a:lnTo>
                    <a:pt x="10262" y="33273"/>
                  </a:lnTo>
                  <a:lnTo>
                    <a:pt x="10356" y="34162"/>
                  </a:lnTo>
                  <a:lnTo>
                    <a:pt x="10438" y="34924"/>
                  </a:lnTo>
                  <a:lnTo>
                    <a:pt x="10495" y="35432"/>
                  </a:lnTo>
                  <a:close/>
                </a:path>
                <a:path w="92075" h="38100">
                  <a:moveTo>
                    <a:pt x="24173" y="35940"/>
                  </a:moveTo>
                  <a:lnTo>
                    <a:pt x="22111" y="32257"/>
                  </a:lnTo>
                  <a:lnTo>
                    <a:pt x="20457" y="32257"/>
                  </a:lnTo>
                  <a:lnTo>
                    <a:pt x="25092" y="33019"/>
                  </a:lnTo>
                  <a:lnTo>
                    <a:pt x="25515" y="33019"/>
                  </a:lnTo>
                  <a:lnTo>
                    <a:pt x="24173" y="35940"/>
                  </a:lnTo>
                  <a:close/>
                </a:path>
                <a:path w="92075" h="38100">
                  <a:moveTo>
                    <a:pt x="4881" y="38099"/>
                  </a:moveTo>
                  <a:lnTo>
                    <a:pt x="4945" y="37464"/>
                  </a:lnTo>
                  <a:lnTo>
                    <a:pt x="5060" y="36321"/>
                  </a:lnTo>
                  <a:lnTo>
                    <a:pt x="3814" y="33273"/>
                  </a:lnTo>
                  <a:lnTo>
                    <a:pt x="3049" y="33273"/>
                  </a:lnTo>
                  <a:lnTo>
                    <a:pt x="6314" y="33781"/>
                  </a:lnTo>
                  <a:lnTo>
                    <a:pt x="7364" y="33781"/>
                  </a:lnTo>
                  <a:lnTo>
                    <a:pt x="5657" y="34924"/>
                  </a:lnTo>
                  <a:lnTo>
                    <a:pt x="6374" y="37464"/>
                  </a:lnTo>
                  <a:lnTo>
                    <a:pt x="4881" y="38099"/>
                  </a:lnTo>
                  <a:close/>
                </a:path>
              </a:pathLst>
            </a:custGeom>
            <a:solidFill>
              <a:srgbClr val="AE24D8"/>
            </a:solidFill>
          </p:spPr>
          <p:txBody>
            <a:bodyPr wrap="square" lIns="0" tIns="0" rIns="0" bIns="0" rtlCol="0"/>
            <a:lstStyle/>
            <a:p>
              <a:endParaRPr/>
            </a:p>
          </p:txBody>
        </p:sp>
      </p:grpSp>
      <p:sp>
        <p:nvSpPr>
          <p:cNvPr id="447" name="object 447"/>
          <p:cNvSpPr/>
          <p:nvPr/>
        </p:nvSpPr>
        <p:spPr>
          <a:xfrm>
            <a:off x="14921861" y="1943177"/>
            <a:ext cx="5080" cy="8255"/>
          </a:xfrm>
          <a:custGeom>
            <a:avLst/>
            <a:gdLst/>
            <a:ahLst/>
            <a:cxnLst/>
            <a:rect l="l" t="t" r="r" b="b"/>
            <a:pathLst>
              <a:path w="5080" h="8255">
                <a:moveTo>
                  <a:pt x="955" y="7824"/>
                </a:moveTo>
                <a:lnTo>
                  <a:pt x="1851" y="6689"/>
                </a:lnTo>
                <a:lnTo>
                  <a:pt x="0" y="0"/>
                </a:lnTo>
                <a:lnTo>
                  <a:pt x="2389" y="1971"/>
                </a:lnTo>
                <a:lnTo>
                  <a:pt x="2150" y="2628"/>
                </a:lnTo>
                <a:lnTo>
                  <a:pt x="3464" y="3703"/>
                </a:lnTo>
                <a:lnTo>
                  <a:pt x="4655" y="3703"/>
                </a:lnTo>
                <a:lnTo>
                  <a:pt x="4778" y="6271"/>
                </a:lnTo>
                <a:lnTo>
                  <a:pt x="3225" y="7406"/>
                </a:lnTo>
                <a:lnTo>
                  <a:pt x="955" y="7824"/>
                </a:lnTo>
                <a:close/>
              </a:path>
              <a:path w="5080" h="8255">
                <a:moveTo>
                  <a:pt x="4658" y="3703"/>
                </a:moveTo>
                <a:lnTo>
                  <a:pt x="3464" y="3703"/>
                </a:lnTo>
                <a:lnTo>
                  <a:pt x="4658" y="2986"/>
                </a:lnTo>
                <a:lnTo>
                  <a:pt x="4658" y="3703"/>
                </a:lnTo>
                <a:close/>
              </a:path>
            </a:pathLst>
          </a:custGeom>
          <a:solidFill>
            <a:srgbClr val="AB23DB"/>
          </a:solidFill>
        </p:spPr>
        <p:txBody>
          <a:bodyPr wrap="square" lIns="0" tIns="0" rIns="0" bIns="0" rtlCol="0"/>
          <a:lstStyle/>
          <a:p>
            <a:endParaRPr/>
          </a:p>
        </p:txBody>
      </p:sp>
      <p:grpSp>
        <p:nvGrpSpPr>
          <p:cNvPr id="448" name="object 448"/>
          <p:cNvGrpSpPr/>
          <p:nvPr/>
        </p:nvGrpSpPr>
        <p:grpSpPr>
          <a:xfrm>
            <a:off x="14779231" y="1948612"/>
            <a:ext cx="179070" cy="82550"/>
            <a:chOff x="14779231" y="1948612"/>
            <a:chExt cx="179070" cy="82550"/>
          </a:xfrm>
        </p:grpSpPr>
        <p:sp>
          <p:nvSpPr>
            <p:cNvPr id="449" name="object 449"/>
            <p:cNvSpPr/>
            <p:nvPr/>
          </p:nvSpPr>
          <p:spPr>
            <a:xfrm>
              <a:off x="14860580" y="1967187"/>
              <a:ext cx="6350" cy="7620"/>
            </a:xfrm>
            <a:custGeom>
              <a:avLst/>
              <a:gdLst/>
              <a:ahLst/>
              <a:cxnLst/>
              <a:rect l="l" t="t" r="r" b="b"/>
              <a:pathLst>
                <a:path w="6350" h="7619">
                  <a:moveTo>
                    <a:pt x="2568" y="7346"/>
                  </a:moveTo>
                  <a:lnTo>
                    <a:pt x="3882" y="4539"/>
                  </a:lnTo>
                  <a:lnTo>
                    <a:pt x="0" y="2090"/>
                  </a:lnTo>
                  <a:lnTo>
                    <a:pt x="4061" y="0"/>
                  </a:lnTo>
                  <a:lnTo>
                    <a:pt x="4419" y="895"/>
                  </a:lnTo>
                  <a:lnTo>
                    <a:pt x="2926" y="3285"/>
                  </a:lnTo>
                  <a:lnTo>
                    <a:pt x="3344" y="3703"/>
                  </a:lnTo>
                  <a:lnTo>
                    <a:pt x="6032" y="2329"/>
                  </a:lnTo>
                  <a:lnTo>
                    <a:pt x="6271" y="4419"/>
                  </a:lnTo>
                  <a:lnTo>
                    <a:pt x="2568" y="7346"/>
                  </a:lnTo>
                  <a:close/>
                </a:path>
              </a:pathLst>
            </a:custGeom>
            <a:solidFill>
              <a:srgbClr val="AB23DB"/>
            </a:solidFill>
          </p:spPr>
          <p:txBody>
            <a:bodyPr wrap="square" lIns="0" tIns="0" rIns="0" bIns="0" rtlCol="0"/>
            <a:lstStyle/>
            <a:p>
              <a:endParaRPr/>
            </a:p>
          </p:txBody>
        </p:sp>
        <p:sp>
          <p:nvSpPr>
            <p:cNvPr id="450" name="object 450"/>
            <p:cNvSpPr/>
            <p:nvPr/>
          </p:nvSpPr>
          <p:spPr>
            <a:xfrm>
              <a:off x="14779219" y="1993658"/>
              <a:ext cx="38735" cy="16510"/>
            </a:xfrm>
            <a:custGeom>
              <a:avLst/>
              <a:gdLst/>
              <a:ahLst/>
              <a:cxnLst/>
              <a:rect l="l" t="t" r="r" b="b"/>
              <a:pathLst>
                <a:path w="38734" h="16510">
                  <a:moveTo>
                    <a:pt x="3886" y="13309"/>
                  </a:moveTo>
                  <a:lnTo>
                    <a:pt x="2336" y="13309"/>
                  </a:lnTo>
                  <a:lnTo>
                    <a:pt x="901" y="14389"/>
                  </a:lnTo>
                  <a:lnTo>
                    <a:pt x="0" y="14033"/>
                  </a:lnTo>
                  <a:lnTo>
                    <a:pt x="241" y="15519"/>
                  </a:lnTo>
                  <a:lnTo>
                    <a:pt x="2273" y="13970"/>
                  </a:lnTo>
                  <a:lnTo>
                    <a:pt x="723" y="16243"/>
                  </a:lnTo>
                  <a:lnTo>
                    <a:pt x="1320" y="16116"/>
                  </a:lnTo>
                  <a:lnTo>
                    <a:pt x="2933" y="16243"/>
                  </a:lnTo>
                  <a:lnTo>
                    <a:pt x="3111" y="16116"/>
                  </a:lnTo>
                  <a:lnTo>
                    <a:pt x="3886" y="13309"/>
                  </a:lnTo>
                  <a:close/>
                </a:path>
                <a:path w="38734" h="16510">
                  <a:moveTo>
                    <a:pt x="18224" y="9067"/>
                  </a:moveTo>
                  <a:lnTo>
                    <a:pt x="16256" y="5245"/>
                  </a:lnTo>
                  <a:lnTo>
                    <a:pt x="14757" y="5969"/>
                  </a:lnTo>
                  <a:lnTo>
                    <a:pt x="14935" y="6807"/>
                  </a:lnTo>
                  <a:lnTo>
                    <a:pt x="16484" y="10807"/>
                  </a:lnTo>
                  <a:lnTo>
                    <a:pt x="17691" y="9613"/>
                  </a:lnTo>
                  <a:lnTo>
                    <a:pt x="18224" y="9067"/>
                  </a:lnTo>
                  <a:close/>
                </a:path>
                <a:path w="38734" h="16510">
                  <a:moveTo>
                    <a:pt x="33159" y="4470"/>
                  </a:moveTo>
                  <a:lnTo>
                    <a:pt x="31661" y="774"/>
                  </a:lnTo>
                  <a:lnTo>
                    <a:pt x="28740" y="3035"/>
                  </a:lnTo>
                  <a:lnTo>
                    <a:pt x="33159" y="4470"/>
                  </a:lnTo>
                  <a:close/>
                </a:path>
                <a:path w="38734" h="16510">
                  <a:moveTo>
                    <a:pt x="38290" y="1549"/>
                  </a:moveTo>
                  <a:lnTo>
                    <a:pt x="37807" y="889"/>
                  </a:lnTo>
                  <a:lnTo>
                    <a:pt x="32740" y="0"/>
                  </a:lnTo>
                  <a:lnTo>
                    <a:pt x="33159" y="2984"/>
                  </a:lnTo>
                  <a:lnTo>
                    <a:pt x="37579" y="2260"/>
                  </a:lnTo>
                  <a:lnTo>
                    <a:pt x="36080" y="3340"/>
                  </a:lnTo>
                  <a:lnTo>
                    <a:pt x="38290" y="3695"/>
                  </a:lnTo>
                  <a:lnTo>
                    <a:pt x="38227" y="3098"/>
                  </a:lnTo>
                  <a:lnTo>
                    <a:pt x="38290" y="1549"/>
                  </a:lnTo>
                  <a:close/>
                </a:path>
              </a:pathLst>
            </a:custGeom>
            <a:solidFill>
              <a:srgbClr val="B926D9"/>
            </a:solidFill>
          </p:spPr>
          <p:txBody>
            <a:bodyPr wrap="square" lIns="0" tIns="0" rIns="0" bIns="0" rtlCol="0"/>
            <a:lstStyle/>
            <a:p>
              <a:endParaRPr/>
            </a:p>
          </p:txBody>
        </p:sp>
        <p:sp>
          <p:nvSpPr>
            <p:cNvPr id="451" name="object 451"/>
            <p:cNvSpPr/>
            <p:nvPr/>
          </p:nvSpPr>
          <p:spPr>
            <a:xfrm>
              <a:off x="14903933" y="1948623"/>
              <a:ext cx="13335" cy="6985"/>
            </a:xfrm>
            <a:custGeom>
              <a:avLst/>
              <a:gdLst/>
              <a:ahLst/>
              <a:cxnLst/>
              <a:rect l="l" t="t" r="r" b="b"/>
              <a:pathLst>
                <a:path w="13334" h="6985">
                  <a:moveTo>
                    <a:pt x="3175" y="4419"/>
                  </a:moveTo>
                  <a:lnTo>
                    <a:pt x="2692" y="3873"/>
                  </a:lnTo>
                  <a:lnTo>
                    <a:pt x="1739" y="2806"/>
                  </a:lnTo>
                  <a:lnTo>
                    <a:pt x="0" y="5194"/>
                  </a:lnTo>
                  <a:lnTo>
                    <a:pt x="1257" y="6807"/>
                  </a:lnTo>
                  <a:lnTo>
                    <a:pt x="2451" y="6807"/>
                  </a:lnTo>
                  <a:lnTo>
                    <a:pt x="3175" y="4419"/>
                  </a:lnTo>
                  <a:close/>
                </a:path>
                <a:path w="13334" h="6985">
                  <a:moveTo>
                    <a:pt x="12839" y="0"/>
                  </a:moveTo>
                  <a:lnTo>
                    <a:pt x="11595" y="177"/>
                  </a:lnTo>
                  <a:lnTo>
                    <a:pt x="11950" y="1663"/>
                  </a:lnTo>
                  <a:lnTo>
                    <a:pt x="9385" y="2324"/>
                  </a:lnTo>
                  <a:lnTo>
                    <a:pt x="9385" y="2743"/>
                  </a:lnTo>
                  <a:lnTo>
                    <a:pt x="9207" y="4889"/>
                  </a:lnTo>
                  <a:lnTo>
                    <a:pt x="11823" y="2679"/>
                  </a:lnTo>
                  <a:lnTo>
                    <a:pt x="12065" y="2209"/>
                  </a:lnTo>
                  <a:lnTo>
                    <a:pt x="12420" y="1549"/>
                  </a:lnTo>
                  <a:lnTo>
                    <a:pt x="12839" y="0"/>
                  </a:lnTo>
                  <a:close/>
                </a:path>
              </a:pathLst>
            </a:custGeom>
            <a:solidFill>
              <a:srgbClr val="AB23DB"/>
            </a:solidFill>
          </p:spPr>
          <p:txBody>
            <a:bodyPr wrap="square" lIns="0" tIns="0" rIns="0" bIns="0" rtlCol="0"/>
            <a:lstStyle/>
            <a:p>
              <a:endParaRPr/>
            </a:p>
          </p:txBody>
        </p:sp>
        <p:sp>
          <p:nvSpPr>
            <p:cNvPr id="452" name="object 452"/>
            <p:cNvSpPr/>
            <p:nvPr/>
          </p:nvSpPr>
          <p:spPr>
            <a:xfrm>
              <a:off x="14827371" y="1994662"/>
              <a:ext cx="4445" cy="3810"/>
            </a:xfrm>
            <a:custGeom>
              <a:avLst/>
              <a:gdLst/>
              <a:ahLst/>
              <a:cxnLst/>
              <a:rect l="l" t="t" r="r" b="b"/>
              <a:pathLst>
                <a:path w="4444" h="3810">
                  <a:moveTo>
                    <a:pt x="1194" y="3523"/>
                  </a:moveTo>
                  <a:lnTo>
                    <a:pt x="477" y="2747"/>
                  </a:lnTo>
                  <a:lnTo>
                    <a:pt x="0" y="0"/>
                  </a:lnTo>
                  <a:lnTo>
                    <a:pt x="1552" y="537"/>
                  </a:lnTo>
                  <a:lnTo>
                    <a:pt x="3822" y="1373"/>
                  </a:lnTo>
                  <a:lnTo>
                    <a:pt x="1194" y="3523"/>
                  </a:lnTo>
                  <a:close/>
                </a:path>
              </a:pathLst>
            </a:custGeom>
            <a:solidFill>
              <a:srgbClr val="B926D9"/>
            </a:solidFill>
          </p:spPr>
          <p:txBody>
            <a:bodyPr wrap="square" lIns="0" tIns="0" rIns="0" bIns="0" rtlCol="0"/>
            <a:lstStyle/>
            <a:p>
              <a:endParaRPr/>
            </a:p>
          </p:txBody>
        </p:sp>
        <p:sp>
          <p:nvSpPr>
            <p:cNvPr id="453" name="object 453"/>
            <p:cNvSpPr/>
            <p:nvPr/>
          </p:nvSpPr>
          <p:spPr>
            <a:xfrm>
              <a:off x="14826730" y="1982126"/>
              <a:ext cx="8890" cy="5715"/>
            </a:xfrm>
            <a:custGeom>
              <a:avLst/>
              <a:gdLst/>
              <a:ahLst/>
              <a:cxnLst/>
              <a:rect l="l" t="t" r="r" b="b"/>
              <a:pathLst>
                <a:path w="8890" h="5714">
                  <a:moveTo>
                    <a:pt x="241" y="2590"/>
                  </a:moveTo>
                  <a:lnTo>
                    <a:pt x="76" y="2095"/>
                  </a:lnTo>
                  <a:lnTo>
                    <a:pt x="0" y="2590"/>
                  </a:lnTo>
                  <a:lnTo>
                    <a:pt x="241" y="2590"/>
                  </a:lnTo>
                  <a:close/>
                </a:path>
                <a:path w="8890" h="5714">
                  <a:moveTo>
                    <a:pt x="5537" y="533"/>
                  </a:moveTo>
                  <a:lnTo>
                    <a:pt x="3721" y="533"/>
                  </a:lnTo>
                  <a:lnTo>
                    <a:pt x="3441" y="1435"/>
                  </a:lnTo>
                  <a:lnTo>
                    <a:pt x="241" y="2590"/>
                  </a:lnTo>
                  <a:lnTo>
                    <a:pt x="355" y="3822"/>
                  </a:lnTo>
                  <a:lnTo>
                    <a:pt x="393" y="4241"/>
                  </a:lnTo>
                  <a:lnTo>
                    <a:pt x="1117" y="3835"/>
                  </a:lnTo>
                  <a:lnTo>
                    <a:pt x="749" y="3225"/>
                  </a:lnTo>
                  <a:lnTo>
                    <a:pt x="3441" y="1790"/>
                  </a:lnTo>
                  <a:lnTo>
                    <a:pt x="4940" y="3822"/>
                  </a:lnTo>
                  <a:lnTo>
                    <a:pt x="5041" y="3225"/>
                  </a:lnTo>
                  <a:lnTo>
                    <a:pt x="5156" y="2590"/>
                  </a:lnTo>
                  <a:lnTo>
                    <a:pt x="5245" y="2095"/>
                  </a:lnTo>
                  <a:lnTo>
                    <a:pt x="5308" y="1790"/>
                  </a:lnTo>
                  <a:lnTo>
                    <a:pt x="5372" y="1435"/>
                  </a:lnTo>
                  <a:lnTo>
                    <a:pt x="5537" y="533"/>
                  </a:lnTo>
                  <a:close/>
                </a:path>
                <a:path w="8890" h="5714">
                  <a:moveTo>
                    <a:pt x="8521" y="2984"/>
                  </a:moveTo>
                  <a:lnTo>
                    <a:pt x="7683" y="2032"/>
                  </a:lnTo>
                  <a:lnTo>
                    <a:pt x="5892" y="0"/>
                  </a:lnTo>
                  <a:lnTo>
                    <a:pt x="7378" y="4660"/>
                  </a:lnTo>
                  <a:lnTo>
                    <a:pt x="5473" y="3517"/>
                  </a:lnTo>
                  <a:lnTo>
                    <a:pt x="5473" y="4241"/>
                  </a:lnTo>
                  <a:lnTo>
                    <a:pt x="7442" y="5194"/>
                  </a:lnTo>
                  <a:lnTo>
                    <a:pt x="8521" y="2984"/>
                  </a:lnTo>
                  <a:close/>
                </a:path>
              </a:pathLst>
            </a:custGeom>
            <a:solidFill>
              <a:srgbClr val="AB23DB"/>
            </a:solidFill>
          </p:spPr>
          <p:txBody>
            <a:bodyPr wrap="square" lIns="0" tIns="0" rIns="0" bIns="0" rtlCol="0"/>
            <a:lstStyle/>
            <a:p>
              <a:endParaRPr/>
            </a:p>
          </p:txBody>
        </p:sp>
        <p:sp>
          <p:nvSpPr>
            <p:cNvPr id="454" name="object 454"/>
            <p:cNvSpPr/>
            <p:nvPr/>
          </p:nvSpPr>
          <p:spPr>
            <a:xfrm>
              <a:off x="14802047" y="1983672"/>
              <a:ext cx="3175" cy="1905"/>
            </a:xfrm>
            <a:custGeom>
              <a:avLst/>
              <a:gdLst/>
              <a:ahLst/>
              <a:cxnLst/>
              <a:rect l="l" t="t" r="r" b="b"/>
              <a:pathLst>
                <a:path w="3175" h="1905">
                  <a:moveTo>
                    <a:pt x="0" y="1911"/>
                  </a:moveTo>
                  <a:lnTo>
                    <a:pt x="716" y="0"/>
                  </a:lnTo>
                  <a:lnTo>
                    <a:pt x="1851" y="418"/>
                  </a:lnTo>
                  <a:lnTo>
                    <a:pt x="2926" y="657"/>
                  </a:lnTo>
                  <a:lnTo>
                    <a:pt x="1493" y="1791"/>
                  </a:lnTo>
                  <a:lnTo>
                    <a:pt x="0" y="1911"/>
                  </a:lnTo>
                  <a:close/>
                </a:path>
              </a:pathLst>
            </a:custGeom>
            <a:solidFill>
              <a:srgbClr val="A723D9"/>
            </a:solidFill>
          </p:spPr>
          <p:txBody>
            <a:bodyPr wrap="square" lIns="0" tIns="0" rIns="0" bIns="0" rtlCol="0"/>
            <a:lstStyle/>
            <a:p>
              <a:endParaRPr/>
            </a:p>
          </p:txBody>
        </p:sp>
        <p:sp>
          <p:nvSpPr>
            <p:cNvPr id="455" name="object 455"/>
            <p:cNvSpPr/>
            <p:nvPr/>
          </p:nvSpPr>
          <p:spPr>
            <a:xfrm>
              <a:off x="14915470" y="1964917"/>
              <a:ext cx="2540" cy="1905"/>
            </a:xfrm>
            <a:custGeom>
              <a:avLst/>
              <a:gdLst/>
              <a:ahLst/>
              <a:cxnLst/>
              <a:rect l="l" t="t" r="r" b="b"/>
              <a:pathLst>
                <a:path w="2540" h="1905">
                  <a:moveTo>
                    <a:pt x="1015" y="1732"/>
                  </a:moveTo>
                  <a:lnTo>
                    <a:pt x="0" y="1493"/>
                  </a:lnTo>
                  <a:lnTo>
                    <a:pt x="0" y="0"/>
                  </a:lnTo>
                  <a:lnTo>
                    <a:pt x="2209" y="0"/>
                  </a:lnTo>
                  <a:lnTo>
                    <a:pt x="1971" y="1134"/>
                  </a:lnTo>
                  <a:lnTo>
                    <a:pt x="1015" y="1732"/>
                  </a:lnTo>
                  <a:close/>
                </a:path>
              </a:pathLst>
            </a:custGeom>
            <a:solidFill>
              <a:srgbClr val="B926D9"/>
            </a:solidFill>
          </p:spPr>
          <p:txBody>
            <a:bodyPr wrap="square" lIns="0" tIns="0" rIns="0" bIns="0" rtlCol="0"/>
            <a:lstStyle/>
            <a:p>
              <a:endParaRPr/>
            </a:p>
          </p:txBody>
        </p:sp>
        <p:sp>
          <p:nvSpPr>
            <p:cNvPr id="456" name="object 456"/>
            <p:cNvSpPr/>
            <p:nvPr/>
          </p:nvSpPr>
          <p:spPr>
            <a:xfrm>
              <a:off x="14792148" y="1974176"/>
              <a:ext cx="166370" cy="57150"/>
            </a:xfrm>
            <a:custGeom>
              <a:avLst/>
              <a:gdLst/>
              <a:ahLst/>
              <a:cxnLst/>
              <a:rect l="l" t="t" r="r" b="b"/>
              <a:pathLst>
                <a:path w="166369" h="57150">
                  <a:moveTo>
                    <a:pt x="13792" y="41376"/>
                  </a:moveTo>
                  <a:lnTo>
                    <a:pt x="13563" y="41338"/>
                  </a:lnTo>
                  <a:lnTo>
                    <a:pt x="13792" y="41376"/>
                  </a:lnTo>
                  <a:close/>
                </a:path>
                <a:path w="166369" h="57150">
                  <a:moveTo>
                    <a:pt x="24168" y="34671"/>
                  </a:moveTo>
                  <a:lnTo>
                    <a:pt x="21958" y="33528"/>
                  </a:lnTo>
                  <a:lnTo>
                    <a:pt x="21882" y="34163"/>
                  </a:lnTo>
                  <a:lnTo>
                    <a:pt x="21767" y="35179"/>
                  </a:lnTo>
                  <a:lnTo>
                    <a:pt x="21653" y="36068"/>
                  </a:lnTo>
                  <a:lnTo>
                    <a:pt x="21539" y="37084"/>
                  </a:lnTo>
                  <a:lnTo>
                    <a:pt x="24168" y="34671"/>
                  </a:lnTo>
                  <a:close/>
                </a:path>
                <a:path w="166369" h="57150">
                  <a:moveTo>
                    <a:pt x="37668" y="30480"/>
                  </a:moveTo>
                  <a:lnTo>
                    <a:pt x="35636" y="31623"/>
                  </a:lnTo>
                  <a:lnTo>
                    <a:pt x="35217" y="31242"/>
                  </a:lnTo>
                  <a:lnTo>
                    <a:pt x="34861" y="30988"/>
                  </a:lnTo>
                  <a:lnTo>
                    <a:pt x="36169" y="29083"/>
                  </a:lnTo>
                  <a:lnTo>
                    <a:pt x="35928" y="28321"/>
                  </a:lnTo>
                  <a:lnTo>
                    <a:pt x="33121" y="30734"/>
                  </a:lnTo>
                  <a:lnTo>
                    <a:pt x="35775" y="32677"/>
                  </a:lnTo>
                  <a:lnTo>
                    <a:pt x="35026" y="32677"/>
                  </a:lnTo>
                  <a:lnTo>
                    <a:pt x="30797" y="32054"/>
                  </a:lnTo>
                  <a:lnTo>
                    <a:pt x="30340" y="34671"/>
                  </a:lnTo>
                  <a:lnTo>
                    <a:pt x="30581" y="34671"/>
                  </a:lnTo>
                  <a:lnTo>
                    <a:pt x="34315" y="32905"/>
                  </a:lnTo>
                  <a:lnTo>
                    <a:pt x="34518" y="33401"/>
                  </a:lnTo>
                  <a:lnTo>
                    <a:pt x="36093" y="32677"/>
                  </a:lnTo>
                  <a:lnTo>
                    <a:pt x="37452" y="31877"/>
                  </a:lnTo>
                  <a:lnTo>
                    <a:pt x="37490" y="31623"/>
                  </a:lnTo>
                  <a:lnTo>
                    <a:pt x="37541" y="31242"/>
                  </a:lnTo>
                  <a:lnTo>
                    <a:pt x="37668" y="30480"/>
                  </a:lnTo>
                  <a:close/>
                </a:path>
                <a:path w="166369" h="57150">
                  <a:moveTo>
                    <a:pt x="72910" y="21590"/>
                  </a:moveTo>
                  <a:lnTo>
                    <a:pt x="71234" y="22098"/>
                  </a:lnTo>
                  <a:lnTo>
                    <a:pt x="70548" y="22098"/>
                  </a:lnTo>
                  <a:lnTo>
                    <a:pt x="69126" y="24511"/>
                  </a:lnTo>
                  <a:lnTo>
                    <a:pt x="68910" y="24511"/>
                  </a:lnTo>
                  <a:lnTo>
                    <a:pt x="70459" y="25019"/>
                  </a:lnTo>
                  <a:lnTo>
                    <a:pt x="72910" y="21590"/>
                  </a:lnTo>
                  <a:close/>
                </a:path>
                <a:path w="166369" h="57150">
                  <a:moveTo>
                    <a:pt x="78549" y="19304"/>
                  </a:moveTo>
                  <a:lnTo>
                    <a:pt x="78105" y="19304"/>
                  </a:lnTo>
                  <a:lnTo>
                    <a:pt x="77762" y="20066"/>
                  </a:lnTo>
                  <a:lnTo>
                    <a:pt x="78130" y="20066"/>
                  </a:lnTo>
                  <a:lnTo>
                    <a:pt x="78549" y="19304"/>
                  </a:lnTo>
                  <a:close/>
                </a:path>
                <a:path w="166369" h="57150">
                  <a:moveTo>
                    <a:pt x="78701" y="17919"/>
                  </a:moveTo>
                  <a:lnTo>
                    <a:pt x="78549" y="17780"/>
                  </a:lnTo>
                  <a:lnTo>
                    <a:pt x="77025" y="17780"/>
                  </a:lnTo>
                  <a:lnTo>
                    <a:pt x="77025" y="19304"/>
                  </a:lnTo>
                  <a:lnTo>
                    <a:pt x="78105" y="19304"/>
                  </a:lnTo>
                  <a:lnTo>
                    <a:pt x="78701" y="17919"/>
                  </a:lnTo>
                  <a:close/>
                </a:path>
                <a:path w="166369" h="57150">
                  <a:moveTo>
                    <a:pt x="80276" y="19304"/>
                  </a:moveTo>
                  <a:lnTo>
                    <a:pt x="79108" y="18288"/>
                  </a:lnTo>
                  <a:lnTo>
                    <a:pt x="78549" y="19304"/>
                  </a:lnTo>
                  <a:lnTo>
                    <a:pt x="80276" y="19304"/>
                  </a:lnTo>
                  <a:close/>
                </a:path>
                <a:path w="166369" h="57150">
                  <a:moveTo>
                    <a:pt x="89789" y="19304"/>
                  </a:moveTo>
                  <a:lnTo>
                    <a:pt x="89255" y="19304"/>
                  </a:lnTo>
                  <a:lnTo>
                    <a:pt x="80276" y="19304"/>
                  </a:lnTo>
                  <a:lnTo>
                    <a:pt x="81140" y="20066"/>
                  </a:lnTo>
                  <a:lnTo>
                    <a:pt x="89230" y="20066"/>
                  </a:lnTo>
                  <a:lnTo>
                    <a:pt x="89738" y="19367"/>
                  </a:lnTo>
                  <a:close/>
                </a:path>
                <a:path w="166369" h="57150">
                  <a:moveTo>
                    <a:pt x="120980" y="11049"/>
                  </a:moveTo>
                  <a:lnTo>
                    <a:pt x="120586" y="11684"/>
                  </a:lnTo>
                  <a:lnTo>
                    <a:pt x="120891" y="11684"/>
                  </a:lnTo>
                  <a:lnTo>
                    <a:pt x="120980" y="11049"/>
                  </a:lnTo>
                  <a:close/>
                </a:path>
                <a:path w="166369" h="57150">
                  <a:moveTo>
                    <a:pt x="121729" y="9906"/>
                  </a:moveTo>
                  <a:lnTo>
                    <a:pt x="121704" y="9766"/>
                  </a:lnTo>
                  <a:lnTo>
                    <a:pt x="120650" y="9906"/>
                  </a:lnTo>
                  <a:lnTo>
                    <a:pt x="120510" y="9906"/>
                  </a:lnTo>
                  <a:lnTo>
                    <a:pt x="120586" y="10287"/>
                  </a:lnTo>
                  <a:lnTo>
                    <a:pt x="120713" y="10795"/>
                  </a:lnTo>
                  <a:lnTo>
                    <a:pt x="120764" y="11049"/>
                  </a:lnTo>
                  <a:lnTo>
                    <a:pt x="120980" y="11049"/>
                  </a:lnTo>
                  <a:lnTo>
                    <a:pt x="121564" y="10287"/>
                  </a:lnTo>
                  <a:lnTo>
                    <a:pt x="121729" y="9906"/>
                  </a:lnTo>
                  <a:close/>
                </a:path>
                <a:path w="166369" h="57150">
                  <a:moveTo>
                    <a:pt x="122834" y="9652"/>
                  </a:moveTo>
                  <a:lnTo>
                    <a:pt x="121640" y="9398"/>
                  </a:lnTo>
                  <a:lnTo>
                    <a:pt x="121691" y="9652"/>
                  </a:lnTo>
                  <a:lnTo>
                    <a:pt x="122047" y="9652"/>
                  </a:lnTo>
                  <a:lnTo>
                    <a:pt x="122504" y="9652"/>
                  </a:lnTo>
                  <a:lnTo>
                    <a:pt x="122834" y="9652"/>
                  </a:lnTo>
                  <a:close/>
                </a:path>
                <a:path w="166369" h="57150">
                  <a:moveTo>
                    <a:pt x="158584" y="9652"/>
                  </a:moveTo>
                  <a:lnTo>
                    <a:pt x="158076" y="9906"/>
                  </a:lnTo>
                  <a:lnTo>
                    <a:pt x="158483" y="9906"/>
                  </a:lnTo>
                  <a:lnTo>
                    <a:pt x="158584" y="9652"/>
                  </a:lnTo>
                  <a:close/>
                </a:path>
                <a:path w="166369" h="57150">
                  <a:moveTo>
                    <a:pt x="165887" y="10795"/>
                  </a:moveTo>
                  <a:lnTo>
                    <a:pt x="164579" y="9906"/>
                  </a:lnTo>
                  <a:lnTo>
                    <a:pt x="164452" y="9652"/>
                  </a:lnTo>
                  <a:lnTo>
                    <a:pt x="164338" y="9398"/>
                  </a:lnTo>
                  <a:lnTo>
                    <a:pt x="163880" y="8382"/>
                  </a:lnTo>
                  <a:lnTo>
                    <a:pt x="163817" y="7493"/>
                  </a:lnTo>
                  <a:lnTo>
                    <a:pt x="164211" y="6731"/>
                  </a:lnTo>
                  <a:lnTo>
                    <a:pt x="163779" y="6731"/>
                  </a:lnTo>
                  <a:lnTo>
                    <a:pt x="163550" y="6604"/>
                  </a:lnTo>
                  <a:lnTo>
                    <a:pt x="163156" y="6604"/>
                  </a:lnTo>
                  <a:lnTo>
                    <a:pt x="161404" y="7874"/>
                  </a:lnTo>
                  <a:lnTo>
                    <a:pt x="161048" y="7874"/>
                  </a:lnTo>
                  <a:lnTo>
                    <a:pt x="161048" y="8128"/>
                  </a:lnTo>
                  <a:lnTo>
                    <a:pt x="160705" y="8382"/>
                  </a:lnTo>
                  <a:lnTo>
                    <a:pt x="160464" y="8382"/>
                  </a:lnTo>
                  <a:lnTo>
                    <a:pt x="160362" y="8128"/>
                  </a:lnTo>
                  <a:lnTo>
                    <a:pt x="161048" y="8128"/>
                  </a:lnTo>
                  <a:lnTo>
                    <a:pt x="161048" y="7874"/>
                  </a:lnTo>
                  <a:lnTo>
                    <a:pt x="160248" y="7874"/>
                  </a:lnTo>
                  <a:lnTo>
                    <a:pt x="160134" y="7620"/>
                  </a:lnTo>
                  <a:lnTo>
                    <a:pt x="160083" y="7493"/>
                  </a:lnTo>
                  <a:lnTo>
                    <a:pt x="159689" y="6604"/>
                  </a:lnTo>
                  <a:lnTo>
                    <a:pt x="162496" y="4953"/>
                  </a:lnTo>
                  <a:lnTo>
                    <a:pt x="163690" y="4318"/>
                  </a:lnTo>
                  <a:lnTo>
                    <a:pt x="161302" y="4953"/>
                  </a:lnTo>
                  <a:lnTo>
                    <a:pt x="158915" y="1778"/>
                  </a:lnTo>
                  <a:lnTo>
                    <a:pt x="156781" y="2413"/>
                  </a:lnTo>
                  <a:lnTo>
                    <a:pt x="154444" y="2413"/>
                  </a:lnTo>
                  <a:lnTo>
                    <a:pt x="153479" y="1651"/>
                  </a:lnTo>
                  <a:lnTo>
                    <a:pt x="152679" y="1308"/>
                  </a:lnTo>
                  <a:lnTo>
                    <a:pt x="152679" y="4953"/>
                  </a:lnTo>
                  <a:lnTo>
                    <a:pt x="152019" y="5410"/>
                  </a:lnTo>
                  <a:lnTo>
                    <a:pt x="152019" y="11684"/>
                  </a:lnTo>
                  <a:lnTo>
                    <a:pt x="151866" y="11049"/>
                  </a:lnTo>
                  <a:lnTo>
                    <a:pt x="152019" y="11684"/>
                  </a:lnTo>
                  <a:lnTo>
                    <a:pt x="152019" y="5410"/>
                  </a:lnTo>
                  <a:lnTo>
                    <a:pt x="150139" y="3187"/>
                  </a:lnTo>
                  <a:lnTo>
                    <a:pt x="149923" y="2921"/>
                  </a:lnTo>
                  <a:lnTo>
                    <a:pt x="152425" y="2921"/>
                  </a:lnTo>
                  <a:lnTo>
                    <a:pt x="152488" y="4953"/>
                  </a:lnTo>
                  <a:lnTo>
                    <a:pt x="152679" y="4953"/>
                  </a:lnTo>
                  <a:lnTo>
                    <a:pt x="152679" y="1308"/>
                  </a:lnTo>
                  <a:lnTo>
                    <a:pt x="152400" y="1193"/>
                  </a:lnTo>
                  <a:lnTo>
                    <a:pt x="152400" y="2032"/>
                  </a:lnTo>
                  <a:lnTo>
                    <a:pt x="152400" y="2413"/>
                  </a:lnTo>
                  <a:lnTo>
                    <a:pt x="149796" y="2413"/>
                  </a:lnTo>
                  <a:lnTo>
                    <a:pt x="151803" y="1270"/>
                  </a:lnTo>
                  <a:lnTo>
                    <a:pt x="152400" y="2032"/>
                  </a:lnTo>
                  <a:lnTo>
                    <a:pt x="152400" y="1193"/>
                  </a:lnTo>
                  <a:lnTo>
                    <a:pt x="150075" y="254"/>
                  </a:lnTo>
                  <a:lnTo>
                    <a:pt x="149529" y="2413"/>
                  </a:lnTo>
                  <a:lnTo>
                    <a:pt x="149466" y="2679"/>
                  </a:lnTo>
                  <a:lnTo>
                    <a:pt x="149415" y="2921"/>
                  </a:lnTo>
                  <a:lnTo>
                    <a:pt x="149161" y="2921"/>
                  </a:lnTo>
                  <a:lnTo>
                    <a:pt x="149466" y="2679"/>
                  </a:lnTo>
                  <a:lnTo>
                    <a:pt x="149466" y="2349"/>
                  </a:lnTo>
                  <a:lnTo>
                    <a:pt x="148831" y="1651"/>
                  </a:lnTo>
                  <a:lnTo>
                    <a:pt x="147688" y="1016"/>
                  </a:lnTo>
                  <a:lnTo>
                    <a:pt x="147802" y="3187"/>
                  </a:lnTo>
                  <a:lnTo>
                    <a:pt x="145707" y="3187"/>
                  </a:lnTo>
                  <a:lnTo>
                    <a:pt x="143979" y="0"/>
                  </a:lnTo>
                  <a:lnTo>
                    <a:pt x="141173" y="889"/>
                  </a:lnTo>
                  <a:lnTo>
                    <a:pt x="141262" y="1651"/>
                  </a:lnTo>
                  <a:lnTo>
                    <a:pt x="141363" y="2413"/>
                  </a:lnTo>
                  <a:lnTo>
                    <a:pt x="141452" y="3187"/>
                  </a:lnTo>
                  <a:lnTo>
                    <a:pt x="141871" y="6731"/>
                  </a:lnTo>
                  <a:lnTo>
                    <a:pt x="141757" y="6604"/>
                  </a:lnTo>
                  <a:lnTo>
                    <a:pt x="140982" y="5156"/>
                  </a:lnTo>
                  <a:lnTo>
                    <a:pt x="140982" y="8890"/>
                  </a:lnTo>
                  <a:lnTo>
                    <a:pt x="139623" y="10795"/>
                  </a:lnTo>
                  <a:lnTo>
                    <a:pt x="139522" y="10541"/>
                  </a:lnTo>
                  <a:lnTo>
                    <a:pt x="139433" y="10287"/>
                  </a:lnTo>
                  <a:lnTo>
                    <a:pt x="138620" y="8128"/>
                  </a:lnTo>
                  <a:lnTo>
                    <a:pt x="139344" y="8128"/>
                  </a:lnTo>
                  <a:lnTo>
                    <a:pt x="140931" y="8128"/>
                  </a:lnTo>
                  <a:lnTo>
                    <a:pt x="140982" y="8890"/>
                  </a:lnTo>
                  <a:lnTo>
                    <a:pt x="140982" y="5156"/>
                  </a:lnTo>
                  <a:lnTo>
                    <a:pt x="140881" y="4953"/>
                  </a:lnTo>
                  <a:lnTo>
                    <a:pt x="137452" y="5842"/>
                  </a:lnTo>
                  <a:lnTo>
                    <a:pt x="138023" y="6731"/>
                  </a:lnTo>
                  <a:lnTo>
                    <a:pt x="137261" y="6731"/>
                  </a:lnTo>
                  <a:lnTo>
                    <a:pt x="140792" y="7620"/>
                  </a:lnTo>
                  <a:lnTo>
                    <a:pt x="140843" y="7874"/>
                  </a:lnTo>
                  <a:lnTo>
                    <a:pt x="138531" y="7874"/>
                  </a:lnTo>
                  <a:lnTo>
                    <a:pt x="137807" y="7874"/>
                  </a:lnTo>
                  <a:lnTo>
                    <a:pt x="136766" y="7708"/>
                  </a:lnTo>
                  <a:lnTo>
                    <a:pt x="136766" y="9398"/>
                  </a:lnTo>
                  <a:lnTo>
                    <a:pt x="136664" y="9652"/>
                  </a:lnTo>
                  <a:lnTo>
                    <a:pt x="136563" y="9906"/>
                  </a:lnTo>
                  <a:lnTo>
                    <a:pt x="135572" y="12446"/>
                  </a:lnTo>
                  <a:lnTo>
                    <a:pt x="135750" y="12446"/>
                  </a:lnTo>
                  <a:lnTo>
                    <a:pt x="134848" y="12827"/>
                  </a:lnTo>
                  <a:lnTo>
                    <a:pt x="134734" y="12446"/>
                  </a:lnTo>
                  <a:lnTo>
                    <a:pt x="134683" y="12065"/>
                  </a:lnTo>
                  <a:lnTo>
                    <a:pt x="132994" y="12827"/>
                  </a:lnTo>
                  <a:lnTo>
                    <a:pt x="132918" y="12065"/>
                  </a:lnTo>
                  <a:lnTo>
                    <a:pt x="132803" y="11049"/>
                  </a:lnTo>
                  <a:lnTo>
                    <a:pt x="132676" y="10287"/>
                  </a:lnTo>
                  <a:lnTo>
                    <a:pt x="132562" y="9398"/>
                  </a:lnTo>
                  <a:lnTo>
                    <a:pt x="132638" y="9906"/>
                  </a:lnTo>
                  <a:lnTo>
                    <a:pt x="132676" y="10287"/>
                  </a:lnTo>
                  <a:lnTo>
                    <a:pt x="133959" y="11684"/>
                  </a:lnTo>
                  <a:lnTo>
                    <a:pt x="134391" y="12065"/>
                  </a:lnTo>
                  <a:lnTo>
                    <a:pt x="134264" y="11684"/>
                  </a:lnTo>
                  <a:lnTo>
                    <a:pt x="134048" y="11049"/>
                  </a:lnTo>
                  <a:lnTo>
                    <a:pt x="133946" y="10541"/>
                  </a:lnTo>
                  <a:lnTo>
                    <a:pt x="133794" y="10287"/>
                  </a:lnTo>
                  <a:lnTo>
                    <a:pt x="133667" y="9906"/>
                  </a:lnTo>
                  <a:lnTo>
                    <a:pt x="133591" y="9652"/>
                  </a:lnTo>
                  <a:lnTo>
                    <a:pt x="133705" y="9906"/>
                  </a:lnTo>
                  <a:lnTo>
                    <a:pt x="134213" y="11049"/>
                  </a:lnTo>
                  <a:lnTo>
                    <a:pt x="134518" y="11684"/>
                  </a:lnTo>
                  <a:lnTo>
                    <a:pt x="135128" y="9652"/>
                  </a:lnTo>
                  <a:lnTo>
                    <a:pt x="135191" y="9398"/>
                  </a:lnTo>
                  <a:lnTo>
                    <a:pt x="135559" y="8013"/>
                  </a:lnTo>
                  <a:lnTo>
                    <a:pt x="136766" y="9398"/>
                  </a:lnTo>
                  <a:lnTo>
                    <a:pt x="136766" y="7708"/>
                  </a:lnTo>
                  <a:lnTo>
                    <a:pt x="136271" y="7620"/>
                  </a:lnTo>
                  <a:lnTo>
                    <a:pt x="134429" y="7493"/>
                  </a:lnTo>
                  <a:lnTo>
                    <a:pt x="133692" y="7874"/>
                  </a:lnTo>
                  <a:lnTo>
                    <a:pt x="133197" y="7874"/>
                  </a:lnTo>
                  <a:lnTo>
                    <a:pt x="133197" y="8128"/>
                  </a:lnTo>
                  <a:lnTo>
                    <a:pt x="132715" y="8382"/>
                  </a:lnTo>
                  <a:lnTo>
                    <a:pt x="132473" y="8509"/>
                  </a:lnTo>
                  <a:lnTo>
                    <a:pt x="131787" y="8890"/>
                  </a:lnTo>
                  <a:lnTo>
                    <a:pt x="132461" y="8496"/>
                  </a:lnTo>
                  <a:lnTo>
                    <a:pt x="132664" y="8382"/>
                  </a:lnTo>
                  <a:lnTo>
                    <a:pt x="132461" y="8382"/>
                  </a:lnTo>
                  <a:lnTo>
                    <a:pt x="132270" y="8128"/>
                  </a:lnTo>
                  <a:lnTo>
                    <a:pt x="133197" y="8128"/>
                  </a:lnTo>
                  <a:lnTo>
                    <a:pt x="133197" y="7874"/>
                  </a:lnTo>
                  <a:lnTo>
                    <a:pt x="131699" y="7874"/>
                  </a:lnTo>
                  <a:lnTo>
                    <a:pt x="131140" y="7620"/>
                  </a:lnTo>
                  <a:lnTo>
                    <a:pt x="130987" y="7874"/>
                  </a:lnTo>
                  <a:lnTo>
                    <a:pt x="130835" y="7874"/>
                  </a:lnTo>
                  <a:lnTo>
                    <a:pt x="130835" y="8128"/>
                  </a:lnTo>
                  <a:lnTo>
                    <a:pt x="130390" y="8890"/>
                  </a:lnTo>
                  <a:lnTo>
                    <a:pt x="129108" y="8890"/>
                  </a:lnTo>
                  <a:lnTo>
                    <a:pt x="126504" y="12827"/>
                  </a:lnTo>
                  <a:lnTo>
                    <a:pt x="126314" y="12827"/>
                  </a:lnTo>
                  <a:lnTo>
                    <a:pt x="125336" y="11684"/>
                  </a:lnTo>
                  <a:lnTo>
                    <a:pt x="125526" y="11684"/>
                  </a:lnTo>
                  <a:lnTo>
                    <a:pt x="126631" y="9906"/>
                  </a:lnTo>
                  <a:lnTo>
                    <a:pt x="127749" y="8128"/>
                  </a:lnTo>
                  <a:lnTo>
                    <a:pt x="130835" y="8128"/>
                  </a:lnTo>
                  <a:lnTo>
                    <a:pt x="130835" y="7874"/>
                  </a:lnTo>
                  <a:lnTo>
                    <a:pt x="127914" y="7874"/>
                  </a:lnTo>
                  <a:lnTo>
                    <a:pt x="128625" y="6731"/>
                  </a:lnTo>
                  <a:lnTo>
                    <a:pt x="125526" y="4699"/>
                  </a:lnTo>
                  <a:lnTo>
                    <a:pt x="125539" y="8128"/>
                  </a:lnTo>
                  <a:lnTo>
                    <a:pt x="124091" y="9906"/>
                  </a:lnTo>
                  <a:lnTo>
                    <a:pt x="121843" y="9906"/>
                  </a:lnTo>
                  <a:lnTo>
                    <a:pt x="121907" y="11049"/>
                  </a:lnTo>
                  <a:lnTo>
                    <a:pt x="122453" y="11049"/>
                  </a:lnTo>
                  <a:lnTo>
                    <a:pt x="121170" y="11684"/>
                  </a:lnTo>
                  <a:lnTo>
                    <a:pt x="120891" y="11684"/>
                  </a:lnTo>
                  <a:lnTo>
                    <a:pt x="120980" y="12065"/>
                  </a:lnTo>
                  <a:lnTo>
                    <a:pt x="121056" y="12446"/>
                  </a:lnTo>
                  <a:lnTo>
                    <a:pt x="121145" y="12827"/>
                  </a:lnTo>
                  <a:lnTo>
                    <a:pt x="121208" y="13081"/>
                  </a:lnTo>
                  <a:lnTo>
                    <a:pt x="121285" y="13462"/>
                  </a:lnTo>
                  <a:lnTo>
                    <a:pt x="121348" y="13716"/>
                  </a:lnTo>
                  <a:lnTo>
                    <a:pt x="117995" y="14859"/>
                  </a:lnTo>
                  <a:lnTo>
                    <a:pt x="118478" y="13081"/>
                  </a:lnTo>
                  <a:lnTo>
                    <a:pt x="116154" y="12446"/>
                  </a:lnTo>
                  <a:lnTo>
                    <a:pt x="111023" y="15748"/>
                  </a:lnTo>
                  <a:lnTo>
                    <a:pt x="111658" y="15748"/>
                  </a:lnTo>
                  <a:lnTo>
                    <a:pt x="110921" y="15811"/>
                  </a:lnTo>
                  <a:lnTo>
                    <a:pt x="110236" y="16256"/>
                  </a:lnTo>
                  <a:lnTo>
                    <a:pt x="110236" y="17780"/>
                  </a:lnTo>
                  <a:lnTo>
                    <a:pt x="110947" y="18923"/>
                  </a:lnTo>
                  <a:lnTo>
                    <a:pt x="111544" y="17780"/>
                  </a:lnTo>
                  <a:lnTo>
                    <a:pt x="114566" y="17780"/>
                  </a:lnTo>
                  <a:lnTo>
                    <a:pt x="110096" y="24231"/>
                  </a:lnTo>
                  <a:lnTo>
                    <a:pt x="110096" y="33528"/>
                  </a:lnTo>
                  <a:lnTo>
                    <a:pt x="109448" y="33909"/>
                  </a:lnTo>
                  <a:lnTo>
                    <a:pt x="109499" y="34163"/>
                  </a:lnTo>
                  <a:lnTo>
                    <a:pt x="109601" y="34671"/>
                  </a:lnTo>
                  <a:lnTo>
                    <a:pt x="108521" y="34671"/>
                  </a:lnTo>
                  <a:lnTo>
                    <a:pt x="108521" y="35179"/>
                  </a:lnTo>
                  <a:lnTo>
                    <a:pt x="106553" y="35179"/>
                  </a:lnTo>
                  <a:lnTo>
                    <a:pt x="107124" y="34937"/>
                  </a:lnTo>
                  <a:lnTo>
                    <a:pt x="108521" y="35179"/>
                  </a:lnTo>
                  <a:lnTo>
                    <a:pt x="108521" y="34671"/>
                  </a:lnTo>
                  <a:lnTo>
                    <a:pt x="107708" y="34671"/>
                  </a:lnTo>
                  <a:lnTo>
                    <a:pt x="109448" y="33909"/>
                  </a:lnTo>
                  <a:lnTo>
                    <a:pt x="109829" y="33528"/>
                  </a:lnTo>
                  <a:lnTo>
                    <a:pt x="110096" y="33528"/>
                  </a:lnTo>
                  <a:lnTo>
                    <a:pt x="110096" y="24231"/>
                  </a:lnTo>
                  <a:lnTo>
                    <a:pt x="109804" y="24650"/>
                  </a:lnTo>
                  <a:lnTo>
                    <a:pt x="109791" y="24231"/>
                  </a:lnTo>
                  <a:lnTo>
                    <a:pt x="109791" y="33401"/>
                  </a:lnTo>
                  <a:lnTo>
                    <a:pt x="109194" y="31623"/>
                  </a:lnTo>
                  <a:lnTo>
                    <a:pt x="108940" y="31242"/>
                  </a:lnTo>
                  <a:lnTo>
                    <a:pt x="109067" y="31877"/>
                  </a:lnTo>
                  <a:lnTo>
                    <a:pt x="109347" y="33401"/>
                  </a:lnTo>
                  <a:lnTo>
                    <a:pt x="108915" y="31242"/>
                  </a:lnTo>
                  <a:lnTo>
                    <a:pt x="108813" y="30518"/>
                  </a:lnTo>
                  <a:lnTo>
                    <a:pt x="108927" y="30734"/>
                  </a:lnTo>
                  <a:lnTo>
                    <a:pt x="109004" y="30988"/>
                  </a:lnTo>
                  <a:lnTo>
                    <a:pt x="109093" y="31242"/>
                  </a:lnTo>
                  <a:lnTo>
                    <a:pt x="109220" y="31623"/>
                  </a:lnTo>
                  <a:lnTo>
                    <a:pt x="109296" y="31877"/>
                  </a:lnTo>
                  <a:lnTo>
                    <a:pt x="109791" y="33401"/>
                  </a:lnTo>
                  <a:lnTo>
                    <a:pt x="109791" y="24231"/>
                  </a:lnTo>
                  <a:lnTo>
                    <a:pt x="109728" y="22098"/>
                  </a:lnTo>
                  <a:lnTo>
                    <a:pt x="109664" y="20066"/>
                  </a:lnTo>
                  <a:lnTo>
                    <a:pt x="109639" y="19304"/>
                  </a:lnTo>
                  <a:lnTo>
                    <a:pt x="109512" y="15938"/>
                  </a:lnTo>
                  <a:lnTo>
                    <a:pt x="108775" y="16002"/>
                  </a:lnTo>
                  <a:lnTo>
                    <a:pt x="108775" y="30391"/>
                  </a:lnTo>
                  <a:lnTo>
                    <a:pt x="108686" y="30099"/>
                  </a:lnTo>
                  <a:lnTo>
                    <a:pt x="108775" y="30391"/>
                  </a:lnTo>
                  <a:lnTo>
                    <a:pt x="108775" y="16002"/>
                  </a:lnTo>
                  <a:lnTo>
                    <a:pt x="107073" y="16129"/>
                  </a:lnTo>
                  <a:lnTo>
                    <a:pt x="106972" y="17272"/>
                  </a:lnTo>
                  <a:lnTo>
                    <a:pt x="106934" y="17780"/>
                  </a:lnTo>
                  <a:lnTo>
                    <a:pt x="106832" y="18923"/>
                  </a:lnTo>
                  <a:lnTo>
                    <a:pt x="105816" y="20066"/>
                  </a:lnTo>
                  <a:lnTo>
                    <a:pt x="105740" y="34671"/>
                  </a:lnTo>
                  <a:lnTo>
                    <a:pt x="100355" y="34671"/>
                  </a:lnTo>
                  <a:lnTo>
                    <a:pt x="100431" y="34163"/>
                  </a:lnTo>
                  <a:lnTo>
                    <a:pt x="100495" y="33718"/>
                  </a:lnTo>
                  <a:lnTo>
                    <a:pt x="105740" y="34671"/>
                  </a:lnTo>
                  <a:lnTo>
                    <a:pt x="105740" y="20053"/>
                  </a:lnTo>
                  <a:lnTo>
                    <a:pt x="104787" y="19761"/>
                  </a:lnTo>
                  <a:lnTo>
                    <a:pt x="103276" y="19304"/>
                  </a:lnTo>
                  <a:lnTo>
                    <a:pt x="102387" y="19304"/>
                  </a:lnTo>
                  <a:lnTo>
                    <a:pt x="102019" y="20066"/>
                  </a:lnTo>
                  <a:lnTo>
                    <a:pt x="104394" y="20066"/>
                  </a:lnTo>
                  <a:lnTo>
                    <a:pt x="103428" y="20701"/>
                  </a:lnTo>
                  <a:lnTo>
                    <a:pt x="103898" y="21590"/>
                  </a:lnTo>
                  <a:lnTo>
                    <a:pt x="103670" y="21590"/>
                  </a:lnTo>
                  <a:lnTo>
                    <a:pt x="101968" y="22098"/>
                  </a:lnTo>
                  <a:lnTo>
                    <a:pt x="100926" y="22098"/>
                  </a:lnTo>
                  <a:lnTo>
                    <a:pt x="101638" y="20701"/>
                  </a:lnTo>
                  <a:lnTo>
                    <a:pt x="102311" y="19304"/>
                  </a:lnTo>
                  <a:lnTo>
                    <a:pt x="102565" y="18923"/>
                  </a:lnTo>
                  <a:lnTo>
                    <a:pt x="103339" y="17272"/>
                  </a:lnTo>
                  <a:lnTo>
                    <a:pt x="104076" y="15875"/>
                  </a:lnTo>
                  <a:lnTo>
                    <a:pt x="99961" y="17272"/>
                  </a:lnTo>
                  <a:lnTo>
                    <a:pt x="100050" y="17018"/>
                  </a:lnTo>
                  <a:lnTo>
                    <a:pt x="100177" y="16510"/>
                  </a:lnTo>
                  <a:lnTo>
                    <a:pt x="100228" y="16256"/>
                  </a:lnTo>
                  <a:lnTo>
                    <a:pt x="100355" y="15748"/>
                  </a:lnTo>
                  <a:lnTo>
                    <a:pt x="100418" y="15494"/>
                  </a:lnTo>
                  <a:lnTo>
                    <a:pt x="100698" y="14351"/>
                  </a:lnTo>
                  <a:lnTo>
                    <a:pt x="100317" y="14351"/>
                  </a:lnTo>
                  <a:lnTo>
                    <a:pt x="95237" y="13525"/>
                  </a:lnTo>
                  <a:lnTo>
                    <a:pt x="99123" y="17018"/>
                  </a:lnTo>
                  <a:lnTo>
                    <a:pt x="98031" y="18923"/>
                  </a:lnTo>
                  <a:lnTo>
                    <a:pt x="97777" y="18923"/>
                  </a:lnTo>
                  <a:lnTo>
                    <a:pt x="95504" y="18275"/>
                  </a:lnTo>
                  <a:lnTo>
                    <a:pt x="95504" y="38862"/>
                  </a:lnTo>
                  <a:lnTo>
                    <a:pt x="91795" y="38862"/>
                  </a:lnTo>
                  <a:lnTo>
                    <a:pt x="91897" y="38481"/>
                  </a:lnTo>
                  <a:lnTo>
                    <a:pt x="93268" y="37846"/>
                  </a:lnTo>
                  <a:lnTo>
                    <a:pt x="93802" y="37604"/>
                  </a:lnTo>
                  <a:lnTo>
                    <a:pt x="94145" y="37846"/>
                  </a:lnTo>
                  <a:lnTo>
                    <a:pt x="95504" y="38862"/>
                  </a:lnTo>
                  <a:lnTo>
                    <a:pt x="95504" y="18275"/>
                  </a:lnTo>
                  <a:lnTo>
                    <a:pt x="92075" y="17272"/>
                  </a:lnTo>
                  <a:lnTo>
                    <a:pt x="91376" y="16256"/>
                  </a:lnTo>
                  <a:lnTo>
                    <a:pt x="91173" y="16129"/>
                  </a:lnTo>
                  <a:lnTo>
                    <a:pt x="91287" y="16510"/>
                  </a:lnTo>
                  <a:lnTo>
                    <a:pt x="92075" y="19304"/>
                  </a:lnTo>
                  <a:lnTo>
                    <a:pt x="92189" y="19685"/>
                  </a:lnTo>
                  <a:lnTo>
                    <a:pt x="92303" y="20066"/>
                  </a:lnTo>
                  <a:lnTo>
                    <a:pt x="92036" y="20066"/>
                  </a:lnTo>
                  <a:lnTo>
                    <a:pt x="92036" y="25654"/>
                  </a:lnTo>
                  <a:lnTo>
                    <a:pt x="91973" y="26670"/>
                  </a:lnTo>
                  <a:lnTo>
                    <a:pt x="91897" y="27051"/>
                  </a:lnTo>
                  <a:lnTo>
                    <a:pt x="91782" y="27686"/>
                  </a:lnTo>
                  <a:lnTo>
                    <a:pt x="89865" y="26670"/>
                  </a:lnTo>
                  <a:lnTo>
                    <a:pt x="89992" y="25654"/>
                  </a:lnTo>
                  <a:lnTo>
                    <a:pt x="90043" y="25273"/>
                  </a:lnTo>
                  <a:lnTo>
                    <a:pt x="90068" y="25019"/>
                  </a:lnTo>
                  <a:lnTo>
                    <a:pt x="90119" y="24574"/>
                  </a:lnTo>
                  <a:lnTo>
                    <a:pt x="90106" y="24765"/>
                  </a:lnTo>
                  <a:lnTo>
                    <a:pt x="91338" y="24765"/>
                  </a:lnTo>
                  <a:lnTo>
                    <a:pt x="92036" y="25654"/>
                  </a:lnTo>
                  <a:lnTo>
                    <a:pt x="92036" y="20066"/>
                  </a:lnTo>
                  <a:lnTo>
                    <a:pt x="89230" y="20066"/>
                  </a:lnTo>
                  <a:lnTo>
                    <a:pt x="88582" y="20955"/>
                  </a:lnTo>
                  <a:lnTo>
                    <a:pt x="90589" y="20955"/>
                  </a:lnTo>
                  <a:lnTo>
                    <a:pt x="90881" y="20955"/>
                  </a:lnTo>
                  <a:lnTo>
                    <a:pt x="91059" y="21336"/>
                  </a:lnTo>
                  <a:lnTo>
                    <a:pt x="90500" y="22098"/>
                  </a:lnTo>
                  <a:lnTo>
                    <a:pt x="90576" y="22733"/>
                  </a:lnTo>
                  <a:lnTo>
                    <a:pt x="90690" y="23114"/>
                  </a:lnTo>
                  <a:lnTo>
                    <a:pt x="90766" y="23368"/>
                  </a:lnTo>
                  <a:lnTo>
                    <a:pt x="91008" y="24130"/>
                  </a:lnTo>
                  <a:lnTo>
                    <a:pt x="91147" y="24511"/>
                  </a:lnTo>
                  <a:lnTo>
                    <a:pt x="90131" y="24511"/>
                  </a:lnTo>
                  <a:lnTo>
                    <a:pt x="90182" y="24130"/>
                  </a:lnTo>
                  <a:lnTo>
                    <a:pt x="90271" y="23368"/>
                  </a:lnTo>
                  <a:lnTo>
                    <a:pt x="90360" y="22733"/>
                  </a:lnTo>
                  <a:lnTo>
                    <a:pt x="90436" y="22098"/>
                  </a:lnTo>
                  <a:lnTo>
                    <a:pt x="90500" y="21590"/>
                  </a:lnTo>
                  <a:lnTo>
                    <a:pt x="90589" y="20955"/>
                  </a:lnTo>
                  <a:lnTo>
                    <a:pt x="88938" y="24511"/>
                  </a:lnTo>
                  <a:lnTo>
                    <a:pt x="88811" y="24511"/>
                  </a:lnTo>
                  <a:lnTo>
                    <a:pt x="88811" y="24765"/>
                  </a:lnTo>
                  <a:lnTo>
                    <a:pt x="88582" y="25273"/>
                  </a:lnTo>
                  <a:lnTo>
                    <a:pt x="88455" y="25273"/>
                  </a:lnTo>
                  <a:lnTo>
                    <a:pt x="88341" y="24765"/>
                  </a:lnTo>
                  <a:lnTo>
                    <a:pt x="88811" y="24765"/>
                  </a:lnTo>
                  <a:lnTo>
                    <a:pt x="88811" y="24511"/>
                  </a:lnTo>
                  <a:lnTo>
                    <a:pt x="88290" y="24511"/>
                  </a:lnTo>
                  <a:lnTo>
                    <a:pt x="88226" y="24130"/>
                  </a:lnTo>
                  <a:lnTo>
                    <a:pt x="87896" y="22733"/>
                  </a:lnTo>
                  <a:lnTo>
                    <a:pt x="87160" y="24511"/>
                  </a:lnTo>
                  <a:lnTo>
                    <a:pt x="86702" y="24511"/>
                  </a:lnTo>
                  <a:lnTo>
                    <a:pt x="86702" y="41783"/>
                  </a:lnTo>
                  <a:lnTo>
                    <a:pt x="82765" y="41783"/>
                  </a:lnTo>
                  <a:lnTo>
                    <a:pt x="82461" y="40259"/>
                  </a:lnTo>
                  <a:lnTo>
                    <a:pt x="84797" y="40259"/>
                  </a:lnTo>
                  <a:lnTo>
                    <a:pt x="85229" y="39624"/>
                  </a:lnTo>
                  <a:lnTo>
                    <a:pt x="86194" y="39624"/>
                  </a:lnTo>
                  <a:lnTo>
                    <a:pt x="86702" y="41783"/>
                  </a:lnTo>
                  <a:lnTo>
                    <a:pt x="86702" y="24511"/>
                  </a:lnTo>
                  <a:lnTo>
                    <a:pt x="86118" y="24511"/>
                  </a:lnTo>
                  <a:lnTo>
                    <a:pt x="86118" y="39243"/>
                  </a:lnTo>
                  <a:lnTo>
                    <a:pt x="86017" y="38862"/>
                  </a:lnTo>
                  <a:lnTo>
                    <a:pt x="86118" y="39243"/>
                  </a:lnTo>
                  <a:lnTo>
                    <a:pt x="86118" y="24511"/>
                  </a:lnTo>
                  <a:lnTo>
                    <a:pt x="85064" y="24511"/>
                  </a:lnTo>
                  <a:lnTo>
                    <a:pt x="84937" y="24511"/>
                  </a:lnTo>
                  <a:lnTo>
                    <a:pt x="83019" y="24130"/>
                  </a:lnTo>
                  <a:lnTo>
                    <a:pt x="82765" y="23368"/>
                  </a:lnTo>
                  <a:lnTo>
                    <a:pt x="82372" y="23114"/>
                  </a:lnTo>
                  <a:lnTo>
                    <a:pt x="80086" y="22098"/>
                  </a:lnTo>
                  <a:lnTo>
                    <a:pt x="81114" y="22098"/>
                  </a:lnTo>
                  <a:lnTo>
                    <a:pt x="82283" y="20955"/>
                  </a:lnTo>
                  <a:lnTo>
                    <a:pt x="82156" y="20955"/>
                  </a:lnTo>
                  <a:lnTo>
                    <a:pt x="81140" y="20066"/>
                  </a:lnTo>
                  <a:lnTo>
                    <a:pt x="78130" y="20066"/>
                  </a:lnTo>
                  <a:lnTo>
                    <a:pt x="77317" y="21526"/>
                  </a:lnTo>
                  <a:lnTo>
                    <a:pt x="77317" y="40259"/>
                  </a:lnTo>
                  <a:lnTo>
                    <a:pt x="77266" y="41783"/>
                  </a:lnTo>
                  <a:lnTo>
                    <a:pt x="77228" y="42799"/>
                  </a:lnTo>
                  <a:lnTo>
                    <a:pt x="77190" y="44069"/>
                  </a:lnTo>
                  <a:lnTo>
                    <a:pt x="76542" y="44069"/>
                  </a:lnTo>
                  <a:lnTo>
                    <a:pt x="75895" y="42799"/>
                  </a:lnTo>
                  <a:lnTo>
                    <a:pt x="77228" y="42799"/>
                  </a:lnTo>
                  <a:lnTo>
                    <a:pt x="77228" y="41783"/>
                  </a:lnTo>
                  <a:lnTo>
                    <a:pt x="75895" y="41783"/>
                  </a:lnTo>
                  <a:lnTo>
                    <a:pt x="75984" y="40894"/>
                  </a:lnTo>
                  <a:lnTo>
                    <a:pt x="76936" y="40259"/>
                  </a:lnTo>
                  <a:lnTo>
                    <a:pt x="77317" y="40259"/>
                  </a:lnTo>
                  <a:lnTo>
                    <a:pt x="77317" y="21526"/>
                  </a:lnTo>
                  <a:lnTo>
                    <a:pt x="76428" y="23114"/>
                  </a:lnTo>
                  <a:lnTo>
                    <a:pt x="77216" y="21336"/>
                  </a:lnTo>
                  <a:lnTo>
                    <a:pt x="77762" y="20066"/>
                  </a:lnTo>
                  <a:lnTo>
                    <a:pt x="77025" y="20066"/>
                  </a:lnTo>
                  <a:lnTo>
                    <a:pt x="77025" y="20955"/>
                  </a:lnTo>
                  <a:lnTo>
                    <a:pt x="76073" y="21336"/>
                  </a:lnTo>
                  <a:lnTo>
                    <a:pt x="76098" y="20955"/>
                  </a:lnTo>
                  <a:lnTo>
                    <a:pt x="76136" y="20066"/>
                  </a:lnTo>
                  <a:lnTo>
                    <a:pt x="77025" y="20066"/>
                  </a:lnTo>
                  <a:lnTo>
                    <a:pt x="77025" y="19304"/>
                  </a:lnTo>
                  <a:lnTo>
                    <a:pt x="76174" y="19304"/>
                  </a:lnTo>
                  <a:lnTo>
                    <a:pt x="76200" y="18923"/>
                  </a:lnTo>
                  <a:lnTo>
                    <a:pt x="76365" y="17780"/>
                  </a:lnTo>
                  <a:lnTo>
                    <a:pt x="74269" y="20066"/>
                  </a:lnTo>
                  <a:lnTo>
                    <a:pt x="73850" y="20066"/>
                  </a:lnTo>
                  <a:lnTo>
                    <a:pt x="75907" y="21590"/>
                  </a:lnTo>
                  <a:lnTo>
                    <a:pt x="76250" y="21590"/>
                  </a:lnTo>
                  <a:lnTo>
                    <a:pt x="76250" y="22098"/>
                  </a:lnTo>
                  <a:lnTo>
                    <a:pt x="76415" y="22098"/>
                  </a:lnTo>
                  <a:lnTo>
                    <a:pt x="73228" y="24511"/>
                  </a:lnTo>
                  <a:lnTo>
                    <a:pt x="70497" y="25019"/>
                  </a:lnTo>
                  <a:lnTo>
                    <a:pt x="72250" y="25654"/>
                  </a:lnTo>
                  <a:lnTo>
                    <a:pt x="71831" y="26416"/>
                  </a:lnTo>
                  <a:lnTo>
                    <a:pt x="71716" y="26670"/>
                  </a:lnTo>
                  <a:lnTo>
                    <a:pt x="71386" y="27051"/>
                  </a:lnTo>
                  <a:lnTo>
                    <a:pt x="70840" y="27584"/>
                  </a:lnTo>
                  <a:lnTo>
                    <a:pt x="70840" y="46228"/>
                  </a:lnTo>
                  <a:lnTo>
                    <a:pt x="61785" y="46228"/>
                  </a:lnTo>
                  <a:lnTo>
                    <a:pt x="61810" y="46101"/>
                  </a:lnTo>
                  <a:lnTo>
                    <a:pt x="61988" y="44958"/>
                  </a:lnTo>
                  <a:lnTo>
                    <a:pt x="62090" y="44069"/>
                  </a:lnTo>
                  <a:lnTo>
                    <a:pt x="66357" y="44069"/>
                  </a:lnTo>
                  <a:lnTo>
                    <a:pt x="67754" y="43688"/>
                  </a:lnTo>
                  <a:lnTo>
                    <a:pt x="67462" y="43688"/>
                  </a:lnTo>
                  <a:lnTo>
                    <a:pt x="68351" y="43053"/>
                  </a:lnTo>
                  <a:lnTo>
                    <a:pt x="68643" y="42799"/>
                  </a:lnTo>
                  <a:lnTo>
                    <a:pt x="69227" y="42799"/>
                  </a:lnTo>
                  <a:lnTo>
                    <a:pt x="69329" y="43053"/>
                  </a:lnTo>
                  <a:lnTo>
                    <a:pt x="69761" y="44069"/>
                  </a:lnTo>
                  <a:lnTo>
                    <a:pt x="69900" y="44069"/>
                  </a:lnTo>
                  <a:lnTo>
                    <a:pt x="70192" y="44958"/>
                  </a:lnTo>
                  <a:lnTo>
                    <a:pt x="70358" y="45212"/>
                  </a:lnTo>
                  <a:lnTo>
                    <a:pt x="70840" y="46228"/>
                  </a:lnTo>
                  <a:lnTo>
                    <a:pt x="70840" y="27584"/>
                  </a:lnTo>
                  <a:lnTo>
                    <a:pt x="69278" y="29083"/>
                  </a:lnTo>
                  <a:lnTo>
                    <a:pt x="68910" y="29337"/>
                  </a:lnTo>
                  <a:lnTo>
                    <a:pt x="66852" y="30099"/>
                  </a:lnTo>
                  <a:lnTo>
                    <a:pt x="66344" y="30099"/>
                  </a:lnTo>
                  <a:lnTo>
                    <a:pt x="60388" y="25793"/>
                  </a:lnTo>
                  <a:lnTo>
                    <a:pt x="58864" y="29083"/>
                  </a:lnTo>
                  <a:lnTo>
                    <a:pt x="58331" y="30099"/>
                  </a:lnTo>
                  <a:lnTo>
                    <a:pt x="60540" y="31877"/>
                  </a:lnTo>
                  <a:lnTo>
                    <a:pt x="58331" y="31877"/>
                  </a:lnTo>
                  <a:lnTo>
                    <a:pt x="58331" y="46228"/>
                  </a:lnTo>
                  <a:lnTo>
                    <a:pt x="56591" y="46228"/>
                  </a:lnTo>
                  <a:lnTo>
                    <a:pt x="56654" y="46101"/>
                  </a:lnTo>
                  <a:lnTo>
                    <a:pt x="57251" y="44958"/>
                  </a:lnTo>
                  <a:lnTo>
                    <a:pt x="58331" y="46228"/>
                  </a:lnTo>
                  <a:lnTo>
                    <a:pt x="58331" y="31877"/>
                  </a:lnTo>
                  <a:lnTo>
                    <a:pt x="56603" y="31877"/>
                  </a:lnTo>
                  <a:lnTo>
                    <a:pt x="56502" y="33528"/>
                  </a:lnTo>
                  <a:lnTo>
                    <a:pt x="56413" y="34671"/>
                  </a:lnTo>
                  <a:lnTo>
                    <a:pt x="56121" y="34671"/>
                  </a:lnTo>
                  <a:lnTo>
                    <a:pt x="56375" y="35179"/>
                  </a:lnTo>
                  <a:lnTo>
                    <a:pt x="55638" y="33667"/>
                  </a:lnTo>
                  <a:lnTo>
                    <a:pt x="54533" y="34671"/>
                  </a:lnTo>
                  <a:lnTo>
                    <a:pt x="54292" y="34671"/>
                  </a:lnTo>
                  <a:lnTo>
                    <a:pt x="54813" y="34353"/>
                  </a:lnTo>
                  <a:lnTo>
                    <a:pt x="55105" y="33934"/>
                  </a:lnTo>
                  <a:lnTo>
                    <a:pt x="53225" y="32905"/>
                  </a:lnTo>
                  <a:lnTo>
                    <a:pt x="53225" y="35687"/>
                  </a:lnTo>
                  <a:lnTo>
                    <a:pt x="52298" y="36322"/>
                  </a:lnTo>
                  <a:lnTo>
                    <a:pt x="52184" y="37338"/>
                  </a:lnTo>
                  <a:lnTo>
                    <a:pt x="52120" y="37846"/>
                  </a:lnTo>
                  <a:lnTo>
                    <a:pt x="49847" y="36830"/>
                  </a:lnTo>
                  <a:lnTo>
                    <a:pt x="50126" y="36322"/>
                  </a:lnTo>
                  <a:lnTo>
                    <a:pt x="50507" y="35687"/>
                  </a:lnTo>
                  <a:lnTo>
                    <a:pt x="53225" y="35687"/>
                  </a:lnTo>
                  <a:lnTo>
                    <a:pt x="53225" y="32905"/>
                  </a:lnTo>
                  <a:lnTo>
                    <a:pt x="52717" y="32613"/>
                  </a:lnTo>
                  <a:lnTo>
                    <a:pt x="53314" y="31419"/>
                  </a:lnTo>
                  <a:lnTo>
                    <a:pt x="53619" y="31064"/>
                  </a:lnTo>
                  <a:lnTo>
                    <a:pt x="55587" y="32143"/>
                  </a:lnTo>
                  <a:lnTo>
                    <a:pt x="56235" y="32143"/>
                  </a:lnTo>
                  <a:lnTo>
                    <a:pt x="56235" y="31597"/>
                  </a:lnTo>
                  <a:lnTo>
                    <a:pt x="55232" y="30467"/>
                  </a:lnTo>
                  <a:lnTo>
                    <a:pt x="56235" y="29210"/>
                  </a:lnTo>
                  <a:lnTo>
                    <a:pt x="54025" y="30645"/>
                  </a:lnTo>
                  <a:lnTo>
                    <a:pt x="53670" y="27724"/>
                  </a:lnTo>
                  <a:lnTo>
                    <a:pt x="52120" y="31661"/>
                  </a:lnTo>
                  <a:lnTo>
                    <a:pt x="51892" y="31178"/>
                  </a:lnTo>
                  <a:lnTo>
                    <a:pt x="51892" y="34671"/>
                  </a:lnTo>
                  <a:lnTo>
                    <a:pt x="50622" y="34671"/>
                  </a:lnTo>
                  <a:lnTo>
                    <a:pt x="50660" y="34366"/>
                  </a:lnTo>
                  <a:lnTo>
                    <a:pt x="51587" y="34404"/>
                  </a:lnTo>
                  <a:lnTo>
                    <a:pt x="51892" y="34671"/>
                  </a:lnTo>
                  <a:lnTo>
                    <a:pt x="51892" y="31178"/>
                  </a:lnTo>
                  <a:lnTo>
                    <a:pt x="50749" y="28740"/>
                  </a:lnTo>
                  <a:lnTo>
                    <a:pt x="50622" y="28778"/>
                  </a:lnTo>
                  <a:lnTo>
                    <a:pt x="50622" y="32854"/>
                  </a:lnTo>
                  <a:lnTo>
                    <a:pt x="50393" y="33870"/>
                  </a:lnTo>
                  <a:lnTo>
                    <a:pt x="50393" y="34163"/>
                  </a:lnTo>
                  <a:lnTo>
                    <a:pt x="49745" y="34163"/>
                  </a:lnTo>
                  <a:lnTo>
                    <a:pt x="49745" y="38862"/>
                  </a:lnTo>
                  <a:lnTo>
                    <a:pt x="44780" y="38862"/>
                  </a:lnTo>
                  <a:lnTo>
                    <a:pt x="47320" y="37846"/>
                  </a:lnTo>
                  <a:lnTo>
                    <a:pt x="46647" y="37846"/>
                  </a:lnTo>
                  <a:lnTo>
                    <a:pt x="46494" y="37338"/>
                  </a:lnTo>
                  <a:lnTo>
                    <a:pt x="46380" y="36830"/>
                  </a:lnTo>
                  <a:lnTo>
                    <a:pt x="46266" y="36322"/>
                  </a:lnTo>
                  <a:lnTo>
                    <a:pt x="49745" y="38862"/>
                  </a:lnTo>
                  <a:lnTo>
                    <a:pt x="49745" y="34163"/>
                  </a:lnTo>
                  <a:lnTo>
                    <a:pt x="48539" y="34163"/>
                  </a:lnTo>
                  <a:lnTo>
                    <a:pt x="48895" y="32435"/>
                  </a:lnTo>
                  <a:lnTo>
                    <a:pt x="50025" y="32854"/>
                  </a:lnTo>
                  <a:lnTo>
                    <a:pt x="50622" y="32854"/>
                  </a:lnTo>
                  <a:lnTo>
                    <a:pt x="50622" y="28778"/>
                  </a:lnTo>
                  <a:lnTo>
                    <a:pt x="46990" y="29692"/>
                  </a:lnTo>
                  <a:lnTo>
                    <a:pt x="43815" y="32677"/>
                  </a:lnTo>
                  <a:lnTo>
                    <a:pt x="46024" y="34226"/>
                  </a:lnTo>
                  <a:lnTo>
                    <a:pt x="46507" y="34531"/>
                  </a:lnTo>
                  <a:lnTo>
                    <a:pt x="47523" y="34226"/>
                  </a:lnTo>
                  <a:lnTo>
                    <a:pt x="48183" y="34290"/>
                  </a:lnTo>
                  <a:lnTo>
                    <a:pt x="47485" y="34671"/>
                  </a:lnTo>
                  <a:lnTo>
                    <a:pt x="44132" y="34671"/>
                  </a:lnTo>
                  <a:lnTo>
                    <a:pt x="44056" y="34899"/>
                  </a:lnTo>
                  <a:lnTo>
                    <a:pt x="44056" y="43053"/>
                  </a:lnTo>
                  <a:lnTo>
                    <a:pt x="43548" y="42799"/>
                  </a:lnTo>
                  <a:lnTo>
                    <a:pt x="44043" y="42799"/>
                  </a:lnTo>
                  <a:lnTo>
                    <a:pt x="44056" y="43053"/>
                  </a:lnTo>
                  <a:lnTo>
                    <a:pt x="44056" y="34899"/>
                  </a:lnTo>
                  <a:lnTo>
                    <a:pt x="44018" y="35026"/>
                  </a:lnTo>
                  <a:lnTo>
                    <a:pt x="44018" y="41783"/>
                  </a:lnTo>
                  <a:lnTo>
                    <a:pt x="42557" y="41783"/>
                  </a:lnTo>
                  <a:lnTo>
                    <a:pt x="41859" y="40767"/>
                  </a:lnTo>
                  <a:lnTo>
                    <a:pt x="37261" y="40767"/>
                  </a:lnTo>
                  <a:lnTo>
                    <a:pt x="37490" y="40436"/>
                  </a:lnTo>
                  <a:lnTo>
                    <a:pt x="37236" y="40767"/>
                  </a:lnTo>
                  <a:lnTo>
                    <a:pt x="37198" y="40894"/>
                  </a:lnTo>
                  <a:lnTo>
                    <a:pt x="36918" y="41338"/>
                  </a:lnTo>
                  <a:lnTo>
                    <a:pt x="36588" y="41783"/>
                  </a:lnTo>
                  <a:lnTo>
                    <a:pt x="36360" y="42125"/>
                  </a:lnTo>
                  <a:lnTo>
                    <a:pt x="35928" y="42760"/>
                  </a:lnTo>
                  <a:lnTo>
                    <a:pt x="35560" y="42799"/>
                  </a:lnTo>
                  <a:lnTo>
                    <a:pt x="35928" y="42405"/>
                  </a:lnTo>
                  <a:lnTo>
                    <a:pt x="36512" y="41783"/>
                  </a:lnTo>
                  <a:lnTo>
                    <a:pt x="36880" y="41338"/>
                  </a:lnTo>
                  <a:lnTo>
                    <a:pt x="37376" y="40259"/>
                  </a:lnTo>
                  <a:lnTo>
                    <a:pt x="36042" y="39624"/>
                  </a:lnTo>
                  <a:lnTo>
                    <a:pt x="37160" y="39624"/>
                  </a:lnTo>
                  <a:lnTo>
                    <a:pt x="37731" y="39624"/>
                  </a:lnTo>
                  <a:lnTo>
                    <a:pt x="37426" y="40259"/>
                  </a:lnTo>
                  <a:lnTo>
                    <a:pt x="37604" y="40259"/>
                  </a:lnTo>
                  <a:lnTo>
                    <a:pt x="41503" y="40259"/>
                  </a:lnTo>
                  <a:lnTo>
                    <a:pt x="41071" y="39624"/>
                  </a:lnTo>
                  <a:lnTo>
                    <a:pt x="42697" y="39624"/>
                  </a:lnTo>
                  <a:lnTo>
                    <a:pt x="42862" y="39624"/>
                  </a:lnTo>
                  <a:lnTo>
                    <a:pt x="43065" y="39547"/>
                  </a:lnTo>
                  <a:lnTo>
                    <a:pt x="43205" y="39484"/>
                  </a:lnTo>
                  <a:lnTo>
                    <a:pt x="43446" y="39624"/>
                  </a:lnTo>
                  <a:lnTo>
                    <a:pt x="43599" y="39624"/>
                  </a:lnTo>
                  <a:lnTo>
                    <a:pt x="43942" y="39624"/>
                  </a:lnTo>
                  <a:lnTo>
                    <a:pt x="43675" y="40259"/>
                  </a:lnTo>
                  <a:lnTo>
                    <a:pt x="43865" y="40259"/>
                  </a:lnTo>
                  <a:lnTo>
                    <a:pt x="43992" y="40767"/>
                  </a:lnTo>
                  <a:lnTo>
                    <a:pt x="44018" y="41783"/>
                  </a:lnTo>
                  <a:lnTo>
                    <a:pt x="44018" y="35026"/>
                  </a:lnTo>
                  <a:lnTo>
                    <a:pt x="43967" y="35179"/>
                  </a:lnTo>
                  <a:lnTo>
                    <a:pt x="41935" y="35179"/>
                  </a:lnTo>
                  <a:lnTo>
                    <a:pt x="42062" y="35687"/>
                  </a:lnTo>
                  <a:lnTo>
                    <a:pt x="43815" y="35687"/>
                  </a:lnTo>
                  <a:lnTo>
                    <a:pt x="43357" y="37338"/>
                  </a:lnTo>
                  <a:lnTo>
                    <a:pt x="42494" y="37338"/>
                  </a:lnTo>
                  <a:lnTo>
                    <a:pt x="42621" y="37846"/>
                  </a:lnTo>
                  <a:lnTo>
                    <a:pt x="43218" y="37846"/>
                  </a:lnTo>
                  <a:lnTo>
                    <a:pt x="42938" y="38862"/>
                  </a:lnTo>
                  <a:lnTo>
                    <a:pt x="42811" y="38862"/>
                  </a:lnTo>
                  <a:lnTo>
                    <a:pt x="42786" y="38481"/>
                  </a:lnTo>
                  <a:lnTo>
                    <a:pt x="42621" y="37846"/>
                  </a:lnTo>
                  <a:lnTo>
                    <a:pt x="42481" y="37325"/>
                  </a:lnTo>
                  <a:lnTo>
                    <a:pt x="42481" y="38862"/>
                  </a:lnTo>
                  <a:lnTo>
                    <a:pt x="42227" y="38862"/>
                  </a:lnTo>
                  <a:lnTo>
                    <a:pt x="41084" y="38862"/>
                  </a:lnTo>
                  <a:lnTo>
                    <a:pt x="41656" y="37973"/>
                  </a:lnTo>
                  <a:lnTo>
                    <a:pt x="42481" y="38862"/>
                  </a:lnTo>
                  <a:lnTo>
                    <a:pt x="42481" y="37325"/>
                  </a:lnTo>
                  <a:lnTo>
                    <a:pt x="41833" y="34861"/>
                  </a:lnTo>
                  <a:lnTo>
                    <a:pt x="40995" y="35179"/>
                  </a:lnTo>
                  <a:lnTo>
                    <a:pt x="40716" y="35179"/>
                  </a:lnTo>
                  <a:lnTo>
                    <a:pt x="40716" y="37338"/>
                  </a:lnTo>
                  <a:lnTo>
                    <a:pt x="37503" y="37338"/>
                  </a:lnTo>
                  <a:lnTo>
                    <a:pt x="37541" y="37084"/>
                  </a:lnTo>
                  <a:lnTo>
                    <a:pt x="37642" y="36449"/>
                  </a:lnTo>
                  <a:lnTo>
                    <a:pt x="37757" y="35687"/>
                  </a:lnTo>
                  <a:lnTo>
                    <a:pt x="37426" y="35687"/>
                  </a:lnTo>
                  <a:lnTo>
                    <a:pt x="37426" y="37846"/>
                  </a:lnTo>
                  <a:lnTo>
                    <a:pt x="37325" y="38608"/>
                  </a:lnTo>
                  <a:lnTo>
                    <a:pt x="37287" y="38862"/>
                  </a:lnTo>
                  <a:lnTo>
                    <a:pt x="35331" y="38862"/>
                  </a:lnTo>
                  <a:lnTo>
                    <a:pt x="35331" y="42799"/>
                  </a:lnTo>
                  <a:lnTo>
                    <a:pt x="34988" y="43053"/>
                  </a:lnTo>
                  <a:lnTo>
                    <a:pt x="33985" y="43688"/>
                  </a:lnTo>
                  <a:lnTo>
                    <a:pt x="33820" y="43688"/>
                  </a:lnTo>
                  <a:lnTo>
                    <a:pt x="33718" y="42125"/>
                  </a:lnTo>
                  <a:lnTo>
                    <a:pt x="34785" y="42570"/>
                  </a:lnTo>
                  <a:lnTo>
                    <a:pt x="35026" y="42799"/>
                  </a:lnTo>
                  <a:lnTo>
                    <a:pt x="35331" y="42799"/>
                  </a:lnTo>
                  <a:lnTo>
                    <a:pt x="35331" y="38862"/>
                  </a:lnTo>
                  <a:lnTo>
                    <a:pt x="34594" y="38862"/>
                  </a:lnTo>
                  <a:lnTo>
                    <a:pt x="34455" y="38862"/>
                  </a:lnTo>
                  <a:lnTo>
                    <a:pt x="33985" y="38646"/>
                  </a:lnTo>
                  <a:lnTo>
                    <a:pt x="33985" y="39624"/>
                  </a:lnTo>
                  <a:lnTo>
                    <a:pt x="32651" y="41338"/>
                  </a:lnTo>
                  <a:lnTo>
                    <a:pt x="32232" y="40894"/>
                  </a:lnTo>
                  <a:lnTo>
                    <a:pt x="32156" y="40767"/>
                  </a:lnTo>
                  <a:lnTo>
                    <a:pt x="31394" y="39624"/>
                  </a:lnTo>
                  <a:lnTo>
                    <a:pt x="33985" y="39624"/>
                  </a:lnTo>
                  <a:lnTo>
                    <a:pt x="33985" y="38646"/>
                  </a:lnTo>
                  <a:lnTo>
                    <a:pt x="33667" y="38481"/>
                  </a:lnTo>
                  <a:lnTo>
                    <a:pt x="34061" y="37846"/>
                  </a:lnTo>
                  <a:lnTo>
                    <a:pt x="36588" y="37846"/>
                  </a:lnTo>
                  <a:lnTo>
                    <a:pt x="37426" y="37846"/>
                  </a:lnTo>
                  <a:lnTo>
                    <a:pt x="37426" y="35687"/>
                  </a:lnTo>
                  <a:lnTo>
                    <a:pt x="37769" y="35445"/>
                  </a:lnTo>
                  <a:lnTo>
                    <a:pt x="37757" y="35687"/>
                  </a:lnTo>
                  <a:lnTo>
                    <a:pt x="39636" y="35687"/>
                  </a:lnTo>
                  <a:lnTo>
                    <a:pt x="40716" y="37338"/>
                  </a:lnTo>
                  <a:lnTo>
                    <a:pt x="40716" y="35179"/>
                  </a:lnTo>
                  <a:lnTo>
                    <a:pt x="38188" y="35179"/>
                  </a:lnTo>
                  <a:lnTo>
                    <a:pt x="39789" y="34163"/>
                  </a:lnTo>
                  <a:lnTo>
                    <a:pt x="37223" y="35179"/>
                  </a:lnTo>
                  <a:lnTo>
                    <a:pt x="36271" y="35179"/>
                  </a:lnTo>
                  <a:lnTo>
                    <a:pt x="35928" y="35687"/>
                  </a:lnTo>
                  <a:lnTo>
                    <a:pt x="37426" y="33401"/>
                  </a:lnTo>
                  <a:lnTo>
                    <a:pt x="34518" y="33401"/>
                  </a:lnTo>
                  <a:lnTo>
                    <a:pt x="34556" y="33528"/>
                  </a:lnTo>
                  <a:lnTo>
                    <a:pt x="35166" y="35179"/>
                  </a:lnTo>
                  <a:lnTo>
                    <a:pt x="32473" y="35179"/>
                  </a:lnTo>
                  <a:lnTo>
                    <a:pt x="32334" y="35382"/>
                  </a:lnTo>
                  <a:lnTo>
                    <a:pt x="32880" y="35687"/>
                  </a:lnTo>
                  <a:lnTo>
                    <a:pt x="35280" y="35687"/>
                  </a:lnTo>
                  <a:lnTo>
                    <a:pt x="35394" y="36322"/>
                  </a:lnTo>
                  <a:lnTo>
                    <a:pt x="35483" y="36830"/>
                  </a:lnTo>
                  <a:lnTo>
                    <a:pt x="35560" y="37299"/>
                  </a:lnTo>
                  <a:lnTo>
                    <a:pt x="35331" y="37147"/>
                  </a:lnTo>
                  <a:lnTo>
                    <a:pt x="35331" y="37338"/>
                  </a:lnTo>
                  <a:lnTo>
                    <a:pt x="34366" y="37338"/>
                  </a:lnTo>
                  <a:lnTo>
                    <a:pt x="34493" y="37147"/>
                  </a:lnTo>
                  <a:lnTo>
                    <a:pt x="35331" y="37338"/>
                  </a:lnTo>
                  <a:lnTo>
                    <a:pt x="35331" y="37147"/>
                  </a:lnTo>
                  <a:lnTo>
                    <a:pt x="32727" y="35623"/>
                  </a:lnTo>
                  <a:lnTo>
                    <a:pt x="32727" y="38862"/>
                  </a:lnTo>
                  <a:lnTo>
                    <a:pt x="30899" y="38862"/>
                  </a:lnTo>
                  <a:lnTo>
                    <a:pt x="31013" y="39052"/>
                  </a:lnTo>
                  <a:lnTo>
                    <a:pt x="30645" y="38481"/>
                  </a:lnTo>
                  <a:lnTo>
                    <a:pt x="31165" y="38481"/>
                  </a:lnTo>
                  <a:lnTo>
                    <a:pt x="32727" y="38862"/>
                  </a:lnTo>
                  <a:lnTo>
                    <a:pt x="32727" y="35623"/>
                  </a:lnTo>
                  <a:lnTo>
                    <a:pt x="32334" y="35382"/>
                  </a:lnTo>
                  <a:lnTo>
                    <a:pt x="31013" y="37338"/>
                  </a:lnTo>
                  <a:lnTo>
                    <a:pt x="30467" y="37338"/>
                  </a:lnTo>
                  <a:lnTo>
                    <a:pt x="30010" y="37528"/>
                  </a:lnTo>
                  <a:lnTo>
                    <a:pt x="29273" y="37846"/>
                  </a:lnTo>
                  <a:lnTo>
                    <a:pt x="29044" y="37846"/>
                  </a:lnTo>
                  <a:lnTo>
                    <a:pt x="28511" y="38862"/>
                  </a:lnTo>
                  <a:lnTo>
                    <a:pt x="28105" y="38862"/>
                  </a:lnTo>
                  <a:lnTo>
                    <a:pt x="28105" y="39649"/>
                  </a:lnTo>
                  <a:lnTo>
                    <a:pt x="27457" y="40894"/>
                  </a:lnTo>
                  <a:lnTo>
                    <a:pt x="27406" y="40259"/>
                  </a:lnTo>
                  <a:lnTo>
                    <a:pt x="27355" y="39700"/>
                  </a:lnTo>
                  <a:lnTo>
                    <a:pt x="28105" y="39649"/>
                  </a:lnTo>
                  <a:lnTo>
                    <a:pt x="28105" y="38862"/>
                  </a:lnTo>
                  <a:lnTo>
                    <a:pt x="27279" y="38862"/>
                  </a:lnTo>
                  <a:lnTo>
                    <a:pt x="27241" y="38481"/>
                  </a:lnTo>
                  <a:lnTo>
                    <a:pt x="27127" y="36449"/>
                  </a:lnTo>
                  <a:lnTo>
                    <a:pt x="26377" y="37807"/>
                  </a:lnTo>
                  <a:lnTo>
                    <a:pt x="26377" y="43434"/>
                  </a:lnTo>
                  <a:lnTo>
                    <a:pt x="25247" y="44069"/>
                  </a:lnTo>
                  <a:lnTo>
                    <a:pt x="24904" y="44069"/>
                  </a:lnTo>
                  <a:lnTo>
                    <a:pt x="23609" y="44958"/>
                  </a:lnTo>
                  <a:lnTo>
                    <a:pt x="24180" y="44958"/>
                  </a:lnTo>
                  <a:lnTo>
                    <a:pt x="24231" y="46228"/>
                  </a:lnTo>
                  <a:lnTo>
                    <a:pt x="23990" y="46228"/>
                  </a:lnTo>
                  <a:lnTo>
                    <a:pt x="23952" y="46101"/>
                  </a:lnTo>
                  <a:lnTo>
                    <a:pt x="23571" y="44958"/>
                  </a:lnTo>
                  <a:lnTo>
                    <a:pt x="23444" y="44450"/>
                  </a:lnTo>
                  <a:lnTo>
                    <a:pt x="24879" y="44069"/>
                  </a:lnTo>
                  <a:lnTo>
                    <a:pt x="23393" y="44069"/>
                  </a:lnTo>
                  <a:lnTo>
                    <a:pt x="22631" y="44069"/>
                  </a:lnTo>
                  <a:lnTo>
                    <a:pt x="22631" y="44958"/>
                  </a:lnTo>
                  <a:lnTo>
                    <a:pt x="21539" y="44958"/>
                  </a:lnTo>
                  <a:lnTo>
                    <a:pt x="22491" y="44704"/>
                  </a:lnTo>
                  <a:lnTo>
                    <a:pt x="22631" y="44958"/>
                  </a:lnTo>
                  <a:lnTo>
                    <a:pt x="22631" y="44069"/>
                  </a:lnTo>
                  <a:lnTo>
                    <a:pt x="22161" y="44069"/>
                  </a:lnTo>
                  <a:lnTo>
                    <a:pt x="22021" y="44069"/>
                  </a:lnTo>
                  <a:lnTo>
                    <a:pt x="21450" y="43053"/>
                  </a:lnTo>
                  <a:lnTo>
                    <a:pt x="19862" y="40767"/>
                  </a:lnTo>
                  <a:lnTo>
                    <a:pt x="22148" y="41783"/>
                  </a:lnTo>
                  <a:lnTo>
                    <a:pt x="22517" y="41783"/>
                  </a:lnTo>
                  <a:lnTo>
                    <a:pt x="22720" y="41465"/>
                  </a:lnTo>
                  <a:lnTo>
                    <a:pt x="26377" y="43434"/>
                  </a:lnTo>
                  <a:lnTo>
                    <a:pt x="26377" y="37807"/>
                  </a:lnTo>
                  <a:lnTo>
                    <a:pt x="25793" y="38862"/>
                  </a:lnTo>
                  <a:lnTo>
                    <a:pt x="25260" y="38862"/>
                  </a:lnTo>
                  <a:lnTo>
                    <a:pt x="25260" y="39827"/>
                  </a:lnTo>
                  <a:lnTo>
                    <a:pt x="25019" y="40259"/>
                  </a:lnTo>
                  <a:lnTo>
                    <a:pt x="24358" y="40259"/>
                  </a:lnTo>
                  <a:lnTo>
                    <a:pt x="24041" y="39903"/>
                  </a:lnTo>
                  <a:lnTo>
                    <a:pt x="25260" y="39827"/>
                  </a:lnTo>
                  <a:lnTo>
                    <a:pt x="25260" y="38862"/>
                  </a:lnTo>
                  <a:lnTo>
                    <a:pt x="23393" y="38862"/>
                  </a:lnTo>
                  <a:lnTo>
                    <a:pt x="23393" y="40500"/>
                  </a:lnTo>
                  <a:lnTo>
                    <a:pt x="22821" y="41338"/>
                  </a:lnTo>
                  <a:lnTo>
                    <a:pt x="22644" y="41338"/>
                  </a:lnTo>
                  <a:lnTo>
                    <a:pt x="22555" y="40767"/>
                  </a:lnTo>
                  <a:lnTo>
                    <a:pt x="22593" y="40894"/>
                  </a:lnTo>
                  <a:lnTo>
                    <a:pt x="22733" y="41338"/>
                  </a:lnTo>
                  <a:lnTo>
                    <a:pt x="23393" y="40500"/>
                  </a:lnTo>
                  <a:lnTo>
                    <a:pt x="23393" y="38862"/>
                  </a:lnTo>
                  <a:lnTo>
                    <a:pt x="22377" y="38862"/>
                  </a:lnTo>
                  <a:lnTo>
                    <a:pt x="22377" y="40259"/>
                  </a:lnTo>
                  <a:lnTo>
                    <a:pt x="21056" y="40259"/>
                  </a:lnTo>
                  <a:lnTo>
                    <a:pt x="20408" y="40259"/>
                  </a:lnTo>
                  <a:lnTo>
                    <a:pt x="20701" y="40220"/>
                  </a:lnTo>
                  <a:lnTo>
                    <a:pt x="22085" y="40030"/>
                  </a:lnTo>
                  <a:lnTo>
                    <a:pt x="22288" y="40017"/>
                  </a:lnTo>
                  <a:lnTo>
                    <a:pt x="22377" y="40259"/>
                  </a:lnTo>
                  <a:lnTo>
                    <a:pt x="22377" y="38862"/>
                  </a:lnTo>
                  <a:lnTo>
                    <a:pt x="21907" y="38862"/>
                  </a:lnTo>
                  <a:lnTo>
                    <a:pt x="22148" y="39624"/>
                  </a:lnTo>
                  <a:lnTo>
                    <a:pt x="20396" y="39624"/>
                  </a:lnTo>
                  <a:lnTo>
                    <a:pt x="20396" y="40259"/>
                  </a:lnTo>
                  <a:lnTo>
                    <a:pt x="18186" y="40259"/>
                  </a:lnTo>
                  <a:lnTo>
                    <a:pt x="20332" y="40132"/>
                  </a:lnTo>
                  <a:lnTo>
                    <a:pt x="20396" y="40259"/>
                  </a:lnTo>
                  <a:lnTo>
                    <a:pt x="20396" y="39624"/>
                  </a:lnTo>
                  <a:lnTo>
                    <a:pt x="20091" y="39624"/>
                  </a:lnTo>
                  <a:lnTo>
                    <a:pt x="19672" y="38862"/>
                  </a:lnTo>
                  <a:lnTo>
                    <a:pt x="19888" y="38862"/>
                  </a:lnTo>
                  <a:lnTo>
                    <a:pt x="20307" y="38481"/>
                  </a:lnTo>
                  <a:lnTo>
                    <a:pt x="20574" y="37846"/>
                  </a:lnTo>
                  <a:lnTo>
                    <a:pt x="20739" y="37846"/>
                  </a:lnTo>
                  <a:lnTo>
                    <a:pt x="21234" y="37388"/>
                  </a:lnTo>
                  <a:lnTo>
                    <a:pt x="20878" y="37846"/>
                  </a:lnTo>
                  <a:lnTo>
                    <a:pt x="20434" y="38481"/>
                  </a:lnTo>
                  <a:lnTo>
                    <a:pt x="21132" y="38481"/>
                  </a:lnTo>
                  <a:lnTo>
                    <a:pt x="21907" y="38862"/>
                  </a:lnTo>
                  <a:lnTo>
                    <a:pt x="21793" y="38481"/>
                  </a:lnTo>
                  <a:lnTo>
                    <a:pt x="21577" y="37846"/>
                  </a:lnTo>
                  <a:lnTo>
                    <a:pt x="21539" y="37084"/>
                  </a:lnTo>
                  <a:lnTo>
                    <a:pt x="21285" y="37338"/>
                  </a:lnTo>
                  <a:lnTo>
                    <a:pt x="21018" y="37338"/>
                  </a:lnTo>
                  <a:lnTo>
                    <a:pt x="19481" y="35788"/>
                  </a:lnTo>
                  <a:lnTo>
                    <a:pt x="19481" y="39624"/>
                  </a:lnTo>
                  <a:lnTo>
                    <a:pt x="18999" y="39624"/>
                  </a:lnTo>
                  <a:lnTo>
                    <a:pt x="19024" y="39370"/>
                  </a:lnTo>
                  <a:lnTo>
                    <a:pt x="19481" y="39624"/>
                  </a:lnTo>
                  <a:lnTo>
                    <a:pt x="19481" y="35788"/>
                  </a:lnTo>
                  <a:lnTo>
                    <a:pt x="19278" y="36830"/>
                  </a:lnTo>
                  <a:lnTo>
                    <a:pt x="19189" y="37846"/>
                  </a:lnTo>
                  <a:lnTo>
                    <a:pt x="19088" y="38862"/>
                  </a:lnTo>
                  <a:lnTo>
                    <a:pt x="18122" y="38862"/>
                  </a:lnTo>
                  <a:lnTo>
                    <a:pt x="17665" y="38608"/>
                  </a:lnTo>
                  <a:lnTo>
                    <a:pt x="13893" y="36449"/>
                  </a:lnTo>
                  <a:lnTo>
                    <a:pt x="13893" y="38862"/>
                  </a:lnTo>
                  <a:lnTo>
                    <a:pt x="13893" y="39382"/>
                  </a:lnTo>
                  <a:lnTo>
                    <a:pt x="14973" y="38862"/>
                  </a:lnTo>
                  <a:lnTo>
                    <a:pt x="15392" y="38671"/>
                  </a:lnTo>
                  <a:lnTo>
                    <a:pt x="15392" y="41338"/>
                  </a:lnTo>
                  <a:lnTo>
                    <a:pt x="14274" y="41338"/>
                  </a:lnTo>
                  <a:lnTo>
                    <a:pt x="16611" y="41783"/>
                  </a:lnTo>
                  <a:lnTo>
                    <a:pt x="18503" y="41783"/>
                  </a:lnTo>
                  <a:lnTo>
                    <a:pt x="17576" y="43053"/>
                  </a:lnTo>
                  <a:lnTo>
                    <a:pt x="17221" y="43053"/>
                  </a:lnTo>
                  <a:lnTo>
                    <a:pt x="16421" y="42672"/>
                  </a:lnTo>
                  <a:lnTo>
                    <a:pt x="16421" y="44069"/>
                  </a:lnTo>
                  <a:lnTo>
                    <a:pt x="14655" y="46228"/>
                  </a:lnTo>
                  <a:lnTo>
                    <a:pt x="14046" y="46228"/>
                  </a:lnTo>
                  <a:lnTo>
                    <a:pt x="16268" y="44069"/>
                  </a:lnTo>
                  <a:lnTo>
                    <a:pt x="16421" y="44069"/>
                  </a:lnTo>
                  <a:lnTo>
                    <a:pt x="16421" y="42672"/>
                  </a:lnTo>
                  <a:lnTo>
                    <a:pt x="14122" y="41541"/>
                  </a:lnTo>
                  <a:lnTo>
                    <a:pt x="13957" y="41783"/>
                  </a:lnTo>
                  <a:lnTo>
                    <a:pt x="13627" y="41783"/>
                  </a:lnTo>
                  <a:lnTo>
                    <a:pt x="13512" y="44069"/>
                  </a:lnTo>
                  <a:lnTo>
                    <a:pt x="12217" y="43434"/>
                  </a:lnTo>
                  <a:lnTo>
                    <a:pt x="11379" y="44069"/>
                  </a:lnTo>
                  <a:lnTo>
                    <a:pt x="11188" y="44069"/>
                  </a:lnTo>
                  <a:lnTo>
                    <a:pt x="13398" y="46228"/>
                  </a:lnTo>
                  <a:lnTo>
                    <a:pt x="8051" y="46228"/>
                  </a:lnTo>
                  <a:lnTo>
                    <a:pt x="11430" y="46736"/>
                  </a:lnTo>
                  <a:lnTo>
                    <a:pt x="13525" y="46736"/>
                  </a:lnTo>
                  <a:lnTo>
                    <a:pt x="13690" y="46736"/>
                  </a:lnTo>
                  <a:lnTo>
                    <a:pt x="13119" y="46990"/>
                  </a:lnTo>
                  <a:lnTo>
                    <a:pt x="8039" y="46228"/>
                  </a:lnTo>
                  <a:lnTo>
                    <a:pt x="7200" y="46101"/>
                  </a:lnTo>
                  <a:lnTo>
                    <a:pt x="6489" y="45212"/>
                  </a:lnTo>
                  <a:lnTo>
                    <a:pt x="6134" y="44958"/>
                  </a:lnTo>
                  <a:lnTo>
                    <a:pt x="6311" y="44958"/>
                  </a:lnTo>
                  <a:lnTo>
                    <a:pt x="6248" y="43053"/>
                  </a:lnTo>
                  <a:lnTo>
                    <a:pt x="6159" y="42799"/>
                  </a:lnTo>
                  <a:lnTo>
                    <a:pt x="5816" y="41783"/>
                  </a:lnTo>
                  <a:lnTo>
                    <a:pt x="5207" y="41783"/>
                  </a:lnTo>
                  <a:lnTo>
                    <a:pt x="5105" y="42799"/>
                  </a:lnTo>
                  <a:lnTo>
                    <a:pt x="4991" y="44069"/>
                  </a:lnTo>
                  <a:lnTo>
                    <a:pt x="4940" y="45212"/>
                  </a:lnTo>
                  <a:lnTo>
                    <a:pt x="4533" y="45212"/>
                  </a:lnTo>
                  <a:lnTo>
                    <a:pt x="4279" y="46101"/>
                  </a:lnTo>
                  <a:lnTo>
                    <a:pt x="3721" y="46189"/>
                  </a:lnTo>
                  <a:lnTo>
                    <a:pt x="1790" y="46228"/>
                  </a:lnTo>
                  <a:lnTo>
                    <a:pt x="3416" y="46228"/>
                  </a:lnTo>
                  <a:lnTo>
                    <a:pt x="1701" y="46482"/>
                  </a:lnTo>
                  <a:lnTo>
                    <a:pt x="0" y="46736"/>
                  </a:lnTo>
                  <a:lnTo>
                    <a:pt x="1625" y="46736"/>
                  </a:lnTo>
                  <a:lnTo>
                    <a:pt x="101" y="51689"/>
                  </a:lnTo>
                  <a:lnTo>
                    <a:pt x="2070" y="53340"/>
                  </a:lnTo>
                  <a:lnTo>
                    <a:pt x="393" y="55118"/>
                  </a:lnTo>
                  <a:lnTo>
                    <a:pt x="393" y="56134"/>
                  </a:lnTo>
                  <a:lnTo>
                    <a:pt x="3975" y="56642"/>
                  </a:lnTo>
                  <a:lnTo>
                    <a:pt x="5194" y="55118"/>
                  </a:lnTo>
                  <a:lnTo>
                    <a:pt x="5283" y="54610"/>
                  </a:lnTo>
                  <a:lnTo>
                    <a:pt x="5359" y="54229"/>
                  </a:lnTo>
                  <a:lnTo>
                    <a:pt x="5461" y="53594"/>
                  </a:lnTo>
                  <a:lnTo>
                    <a:pt x="5511" y="53340"/>
                  </a:lnTo>
                  <a:lnTo>
                    <a:pt x="5651" y="52578"/>
                  </a:lnTo>
                  <a:lnTo>
                    <a:pt x="5638" y="51562"/>
                  </a:lnTo>
                  <a:lnTo>
                    <a:pt x="5232" y="50419"/>
                  </a:lnTo>
                  <a:lnTo>
                    <a:pt x="5715" y="50419"/>
                  </a:lnTo>
                  <a:lnTo>
                    <a:pt x="7061" y="51689"/>
                  </a:lnTo>
                  <a:lnTo>
                    <a:pt x="7543" y="51689"/>
                  </a:lnTo>
                  <a:lnTo>
                    <a:pt x="7658" y="51562"/>
                  </a:lnTo>
                  <a:lnTo>
                    <a:pt x="7975" y="51193"/>
                  </a:lnTo>
                  <a:lnTo>
                    <a:pt x="8940" y="54229"/>
                  </a:lnTo>
                  <a:lnTo>
                    <a:pt x="9055" y="54356"/>
                  </a:lnTo>
                  <a:lnTo>
                    <a:pt x="10668" y="56134"/>
                  </a:lnTo>
                  <a:lnTo>
                    <a:pt x="10833" y="56134"/>
                  </a:lnTo>
                  <a:lnTo>
                    <a:pt x="12446" y="51689"/>
                  </a:lnTo>
                  <a:lnTo>
                    <a:pt x="16637" y="51689"/>
                  </a:lnTo>
                  <a:lnTo>
                    <a:pt x="17056" y="51562"/>
                  </a:lnTo>
                  <a:lnTo>
                    <a:pt x="16941" y="52324"/>
                  </a:lnTo>
                  <a:lnTo>
                    <a:pt x="16903" y="52578"/>
                  </a:lnTo>
                  <a:lnTo>
                    <a:pt x="16802" y="53340"/>
                  </a:lnTo>
                  <a:lnTo>
                    <a:pt x="16675" y="54229"/>
                  </a:lnTo>
                  <a:lnTo>
                    <a:pt x="16548" y="55118"/>
                  </a:lnTo>
                  <a:lnTo>
                    <a:pt x="16484" y="55626"/>
                  </a:lnTo>
                  <a:lnTo>
                    <a:pt x="17272" y="55626"/>
                  </a:lnTo>
                  <a:lnTo>
                    <a:pt x="20523" y="55118"/>
                  </a:lnTo>
                  <a:lnTo>
                    <a:pt x="22860" y="52578"/>
                  </a:lnTo>
                  <a:lnTo>
                    <a:pt x="25247" y="55626"/>
                  </a:lnTo>
                  <a:lnTo>
                    <a:pt x="29540" y="53594"/>
                  </a:lnTo>
                  <a:lnTo>
                    <a:pt x="30302" y="52578"/>
                  </a:lnTo>
                  <a:lnTo>
                    <a:pt x="31153" y="51562"/>
                  </a:lnTo>
                  <a:lnTo>
                    <a:pt x="31559" y="51079"/>
                  </a:lnTo>
                  <a:lnTo>
                    <a:pt x="31457" y="53340"/>
                  </a:lnTo>
                  <a:lnTo>
                    <a:pt x="33121" y="54229"/>
                  </a:lnTo>
                  <a:lnTo>
                    <a:pt x="33312" y="54229"/>
                  </a:lnTo>
                  <a:lnTo>
                    <a:pt x="35039" y="52641"/>
                  </a:lnTo>
                  <a:lnTo>
                    <a:pt x="36347" y="54610"/>
                  </a:lnTo>
                  <a:lnTo>
                    <a:pt x="38328" y="54356"/>
                  </a:lnTo>
                  <a:lnTo>
                    <a:pt x="40627" y="52578"/>
                  </a:lnTo>
                  <a:lnTo>
                    <a:pt x="41008" y="52324"/>
                  </a:lnTo>
                  <a:lnTo>
                    <a:pt x="40970" y="51054"/>
                  </a:lnTo>
                  <a:lnTo>
                    <a:pt x="40957" y="50419"/>
                  </a:lnTo>
                  <a:lnTo>
                    <a:pt x="40894" y="47879"/>
                  </a:lnTo>
                  <a:lnTo>
                    <a:pt x="41389" y="46990"/>
                  </a:lnTo>
                  <a:lnTo>
                    <a:pt x="41529" y="46736"/>
                  </a:lnTo>
                  <a:lnTo>
                    <a:pt x="43230" y="46736"/>
                  </a:lnTo>
                  <a:lnTo>
                    <a:pt x="46266" y="47498"/>
                  </a:lnTo>
                  <a:lnTo>
                    <a:pt x="51104" y="46736"/>
                  </a:lnTo>
                  <a:lnTo>
                    <a:pt x="53619" y="51054"/>
                  </a:lnTo>
                  <a:lnTo>
                    <a:pt x="55587" y="48387"/>
                  </a:lnTo>
                  <a:lnTo>
                    <a:pt x="55702" y="48133"/>
                  </a:lnTo>
                  <a:lnTo>
                    <a:pt x="55829" y="47879"/>
                  </a:lnTo>
                  <a:lnTo>
                    <a:pt x="56362" y="46736"/>
                  </a:lnTo>
                  <a:lnTo>
                    <a:pt x="58762" y="46736"/>
                  </a:lnTo>
                  <a:lnTo>
                    <a:pt x="59410" y="47498"/>
                  </a:lnTo>
                  <a:lnTo>
                    <a:pt x="61493" y="48133"/>
                  </a:lnTo>
                  <a:lnTo>
                    <a:pt x="61582" y="47498"/>
                  </a:lnTo>
                  <a:lnTo>
                    <a:pt x="61709" y="46736"/>
                  </a:lnTo>
                  <a:lnTo>
                    <a:pt x="71081" y="46736"/>
                  </a:lnTo>
                  <a:lnTo>
                    <a:pt x="71208" y="46990"/>
                  </a:lnTo>
                  <a:lnTo>
                    <a:pt x="72847" y="49403"/>
                  </a:lnTo>
                  <a:lnTo>
                    <a:pt x="77266" y="44958"/>
                  </a:lnTo>
                  <a:lnTo>
                    <a:pt x="77076" y="44958"/>
                  </a:lnTo>
                  <a:lnTo>
                    <a:pt x="76720" y="44386"/>
                  </a:lnTo>
                  <a:lnTo>
                    <a:pt x="82638" y="45212"/>
                  </a:lnTo>
                  <a:lnTo>
                    <a:pt x="83489" y="45212"/>
                  </a:lnTo>
                  <a:lnTo>
                    <a:pt x="83439" y="44958"/>
                  </a:lnTo>
                  <a:lnTo>
                    <a:pt x="82981" y="42799"/>
                  </a:lnTo>
                  <a:lnTo>
                    <a:pt x="86918" y="42799"/>
                  </a:lnTo>
                  <a:lnTo>
                    <a:pt x="87122" y="43688"/>
                  </a:lnTo>
                  <a:lnTo>
                    <a:pt x="90309" y="42799"/>
                  </a:lnTo>
                  <a:lnTo>
                    <a:pt x="90728" y="42799"/>
                  </a:lnTo>
                  <a:lnTo>
                    <a:pt x="91579" y="39624"/>
                  </a:lnTo>
                  <a:lnTo>
                    <a:pt x="96520" y="39624"/>
                  </a:lnTo>
                  <a:lnTo>
                    <a:pt x="97129" y="39624"/>
                  </a:lnTo>
                  <a:lnTo>
                    <a:pt x="99822" y="37084"/>
                  </a:lnTo>
                  <a:lnTo>
                    <a:pt x="99987" y="36830"/>
                  </a:lnTo>
                  <a:lnTo>
                    <a:pt x="100050" y="36449"/>
                  </a:lnTo>
                  <a:lnTo>
                    <a:pt x="100177" y="35687"/>
                  </a:lnTo>
                  <a:lnTo>
                    <a:pt x="109804" y="35687"/>
                  </a:lnTo>
                  <a:lnTo>
                    <a:pt x="109880" y="36068"/>
                  </a:lnTo>
                  <a:lnTo>
                    <a:pt x="115798" y="35179"/>
                  </a:lnTo>
                  <a:lnTo>
                    <a:pt x="114998" y="35179"/>
                  </a:lnTo>
                  <a:lnTo>
                    <a:pt x="114922" y="34671"/>
                  </a:lnTo>
                  <a:lnTo>
                    <a:pt x="114846" y="34163"/>
                  </a:lnTo>
                  <a:lnTo>
                    <a:pt x="114731" y="33401"/>
                  </a:lnTo>
                  <a:lnTo>
                    <a:pt x="114617" y="32677"/>
                  </a:lnTo>
                  <a:lnTo>
                    <a:pt x="114503" y="31877"/>
                  </a:lnTo>
                  <a:lnTo>
                    <a:pt x="114401" y="31242"/>
                  </a:lnTo>
                  <a:lnTo>
                    <a:pt x="114325" y="30734"/>
                  </a:lnTo>
                  <a:lnTo>
                    <a:pt x="114236" y="30099"/>
                  </a:lnTo>
                  <a:lnTo>
                    <a:pt x="114134" y="29337"/>
                  </a:lnTo>
                  <a:lnTo>
                    <a:pt x="114096" y="29083"/>
                  </a:lnTo>
                  <a:lnTo>
                    <a:pt x="114287" y="29083"/>
                  </a:lnTo>
                  <a:lnTo>
                    <a:pt x="116205" y="27686"/>
                  </a:lnTo>
                  <a:lnTo>
                    <a:pt x="116979" y="27051"/>
                  </a:lnTo>
                  <a:lnTo>
                    <a:pt x="119659" y="25400"/>
                  </a:lnTo>
                  <a:lnTo>
                    <a:pt x="122135" y="27051"/>
                  </a:lnTo>
                  <a:lnTo>
                    <a:pt x="123113" y="27686"/>
                  </a:lnTo>
                  <a:lnTo>
                    <a:pt x="124663" y="25273"/>
                  </a:lnTo>
                  <a:lnTo>
                    <a:pt x="126174" y="24765"/>
                  </a:lnTo>
                  <a:lnTo>
                    <a:pt x="127673" y="24130"/>
                  </a:lnTo>
                  <a:lnTo>
                    <a:pt x="131800" y="24511"/>
                  </a:lnTo>
                  <a:lnTo>
                    <a:pt x="132080" y="24130"/>
                  </a:lnTo>
                  <a:lnTo>
                    <a:pt x="133070" y="23114"/>
                  </a:lnTo>
                  <a:lnTo>
                    <a:pt x="133578" y="22733"/>
                  </a:lnTo>
                  <a:lnTo>
                    <a:pt x="135674" y="21590"/>
                  </a:lnTo>
                  <a:lnTo>
                    <a:pt x="138366" y="20955"/>
                  </a:lnTo>
                  <a:lnTo>
                    <a:pt x="139509" y="19304"/>
                  </a:lnTo>
                  <a:lnTo>
                    <a:pt x="139712" y="18961"/>
                  </a:lnTo>
                  <a:lnTo>
                    <a:pt x="139865" y="19304"/>
                  </a:lnTo>
                  <a:lnTo>
                    <a:pt x="139979" y="18923"/>
                  </a:lnTo>
                  <a:lnTo>
                    <a:pt x="140716" y="16510"/>
                  </a:lnTo>
                  <a:lnTo>
                    <a:pt x="140830" y="16129"/>
                  </a:lnTo>
                  <a:lnTo>
                    <a:pt x="140944" y="15748"/>
                  </a:lnTo>
                  <a:lnTo>
                    <a:pt x="141020" y="15494"/>
                  </a:lnTo>
                  <a:lnTo>
                    <a:pt x="141351" y="14351"/>
                  </a:lnTo>
                  <a:lnTo>
                    <a:pt x="139700" y="15430"/>
                  </a:lnTo>
                  <a:lnTo>
                    <a:pt x="139700" y="18923"/>
                  </a:lnTo>
                  <a:lnTo>
                    <a:pt x="139141" y="18923"/>
                  </a:lnTo>
                  <a:lnTo>
                    <a:pt x="134391" y="17780"/>
                  </a:lnTo>
                  <a:lnTo>
                    <a:pt x="136880" y="17780"/>
                  </a:lnTo>
                  <a:lnTo>
                    <a:pt x="138811" y="16510"/>
                  </a:lnTo>
                  <a:lnTo>
                    <a:pt x="139700" y="18923"/>
                  </a:lnTo>
                  <a:lnTo>
                    <a:pt x="139700" y="15430"/>
                  </a:lnTo>
                  <a:lnTo>
                    <a:pt x="139204" y="15748"/>
                  </a:lnTo>
                  <a:lnTo>
                    <a:pt x="139166" y="14859"/>
                  </a:lnTo>
                  <a:lnTo>
                    <a:pt x="139141" y="14351"/>
                  </a:lnTo>
                  <a:lnTo>
                    <a:pt x="142836" y="13589"/>
                  </a:lnTo>
                  <a:lnTo>
                    <a:pt x="142760" y="14859"/>
                  </a:lnTo>
                  <a:lnTo>
                    <a:pt x="142646" y="16510"/>
                  </a:lnTo>
                  <a:lnTo>
                    <a:pt x="142608" y="17018"/>
                  </a:lnTo>
                  <a:lnTo>
                    <a:pt x="142595" y="17145"/>
                  </a:lnTo>
                  <a:lnTo>
                    <a:pt x="142595" y="17272"/>
                  </a:lnTo>
                  <a:lnTo>
                    <a:pt x="142836" y="17272"/>
                  </a:lnTo>
                  <a:lnTo>
                    <a:pt x="143802" y="17780"/>
                  </a:lnTo>
                  <a:lnTo>
                    <a:pt x="145161" y="18923"/>
                  </a:lnTo>
                  <a:lnTo>
                    <a:pt x="146405" y="20066"/>
                  </a:lnTo>
                  <a:lnTo>
                    <a:pt x="146646" y="20066"/>
                  </a:lnTo>
                  <a:lnTo>
                    <a:pt x="148399" y="17780"/>
                  </a:lnTo>
                  <a:lnTo>
                    <a:pt x="147650" y="17780"/>
                  </a:lnTo>
                  <a:lnTo>
                    <a:pt x="146735" y="17018"/>
                  </a:lnTo>
                  <a:lnTo>
                    <a:pt x="145681" y="16129"/>
                  </a:lnTo>
                  <a:lnTo>
                    <a:pt x="145770" y="15748"/>
                  </a:lnTo>
                  <a:lnTo>
                    <a:pt x="145834" y="15494"/>
                  </a:lnTo>
                  <a:lnTo>
                    <a:pt x="145948" y="14859"/>
                  </a:lnTo>
                  <a:lnTo>
                    <a:pt x="146050" y="14351"/>
                  </a:lnTo>
                  <a:lnTo>
                    <a:pt x="146164" y="13716"/>
                  </a:lnTo>
                  <a:lnTo>
                    <a:pt x="146723" y="13716"/>
                  </a:lnTo>
                  <a:lnTo>
                    <a:pt x="147561" y="13462"/>
                  </a:lnTo>
                  <a:lnTo>
                    <a:pt x="149542" y="12827"/>
                  </a:lnTo>
                  <a:lnTo>
                    <a:pt x="151498" y="12141"/>
                  </a:lnTo>
                  <a:lnTo>
                    <a:pt x="152196" y="12446"/>
                  </a:lnTo>
                  <a:lnTo>
                    <a:pt x="152285" y="12827"/>
                  </a:lnTo>
                  <a:lnTo>
                    <a:pt x="152349" y="13081"/>
                  </a:lnTo>
                  <a:lnTo>
                    <a:pt x="152438" y="13462"/>
                  </a:lnTo>
                  <a:lnTo>
                    <a:pt x="152501" y="13716"/>
                  </a:lnTo>
                  <a:lnTo>
                    <a:pt x="153174" y="16510"/>
                  </a:lnTo>
                  <a:lnTo>
                    <a:pt x="155333" y="16256"/>
                  </a:lnTo>
                  <a:lnTo>
                    <a:pt x="154736" y="16129"/>
                  </a:lnTo>
                  <a:lnTo>
                    <a:pt x="154622" y="15748"/>
                  </a:lnTo>
                  <a:lnTo>
                    <a:pt x="154533" y="15494"/>
                  </a:lnTo>
                  <a:lnTo>
                    <a:pt x="153898" y="13462"/>
                  </a:lnTo>
                  <a:lnTo>
                    <a:pt x="155155" y="12827"/>
                  </a:lnTo>
                  <a:lnTo>
                    <a:pt x="156756" y="11938"/>
                  </a:lnTo>
                  <a:lnTo>
                    <a:pt x="159943" y="13716"/>
                  </a:lnTo>
                  <a:lnTo>
                    <a:pt x="160299" y="13716"/>
                  </a:lnTo>
                  <a:lnTo>
                    <a:pt x="161239" y="12827"/>
                  </a:lnTo>
                  <a:lnTo>
                    <a:pt x="161899" y="12065"/>
                  </a:lnTo>
                  <a:lnTo>
                    <a:pt x="161188" y="11684"/>
                  </a:lnTo>
                  <a:lnTo>
                    <a:pt x="160337" y="11049"/>
                  </a:lnTo>
                  <a:lnTo>
                    <a:pt x="158483" y="9906"/>
                  </a:lnTo>
                  <a:lnTo>
                    <a:pt x="158496" y="10287"/>
                  </a:lnTo>
                  <a:lnTo>
                    <a:pt x="158635" y="10287"/>
                  </a:lnTo>
                  <a:lnTo>
                    <a:pt x="157822" y="11049"/>
                  </a:lnTo>
                  <a:lnTo>
                    <a:pt x="152946" y="11049"/>
                  </a:lnTo>
                  <a:lnTo>
                    <a:pt x="153543" y="12827"/>
                  </a:lnTo>
                  <a:lnTo>
                    <a:pt x="152908" y="11049"/>
                  </a:lnTo>
                  <a:lnTo>
                    <a:pt x="152844" y="10795"/>
                  </a:lnTo>
                  <a:lnTo>
                    <a:pt x="152755" y="10541"/>
                  </a:lnTo>
                  <a:lnTo>
                    <a:pt x="152654" y="10287"/>
                  </a:lnTo>
                  <a:lnTo>
                    <a:pt x="152336" y="9398"/>
                  </a:lnTo>
                  <a:lnTo>
                    <a:pt x="152273" y="8763"/>
                  </a:lnTo>
                  <a:lnTo>
                    <a:pt x="152463" y="8445"/>
                  </a:lnTo>
                  <a:lnTo>
                    <a:pt x="153390" y="8890"/>
                  </a:lnTo>
                  <a:lnTo>
                    <a:pt x="153809" y="8890"/>
                  </a:lnTo>
                  <a:lnTo>
                    <a:pt x="154419" y="8382"/>
                  </a:lnTo>
                  <a:lnTo>
                    <a:pt x="154622" y="8128"/>
                  </a:lnTo>
                  <a:lnTo>
                    <a:pt x="158407" y="8128"/>
                  </a:lnTo>
                  <a:lnTo>
                    <a:pt x="158407" y="7874"/>
                  </a:lnTo>
                  <a:lnTo>
                    <a:pt x="154635" y="7874"/>
                  </a:lnTo>
                  <a:lnTo>
                    <a:pt x="154584" y="8001"/>
                  </a:lnTo>
                  <a:lnTo>
                    <a:pt x="154546" y="7874"/>
                  </a:lnTo>
                  <a:lnTo>
                    <a:pt x="154444" y="7493"/>
                  </a:lnTo>
                  <a:lnTo>
                    <a:pt x="154254" y="6731"/>
                  </a:lnTo>
                  <a:lnTo>
                    <a:pt x="154533" y="6731"/>
                  </a:lnTo>
                  <a:lnTo>
                    <a:pt x="154635" y="6604"/>
                  </a:lnTo>
                  <a:lnTo>
                    <a:pt x="155003" y="6223"/>
                  </a:lnTo>
                  <a:lnTo>
                    <a:pt x="155155" y="6096"/>
                  </a:lnTo>
                  <a:lnTo>
                    <a:pt x="156044" y="6223"/>
                  </a:lnTo>
                  <a:lnTo>
                    <a:pt x="156222" y="6096"/>
                  </a:lnTo>
                  <a:lnTo>
                    <a:pt x="156768" y="5461"/>
                  </a:lnTo>
                  <a:lnTo>
                    <a:pt x="158127" y="3378"/>
                  </a:lnTo>
                  <a:lnTo>
                    <a:pt x="158229" y="4318"/>
                  </a:lnTo>
                  <a:lnTo>
                    <a:pt x="158356" y="6731"/>
                  </a:lnTo>
                  <a:lnTo>
                    <a:pt x="158470" y="8763"/>
                  </a:lnTo>
                  <a:lnTo>
                    <a:pt x="158584" y="9652"/>
                  </a:lnTo>
                  <a:lnTo>
                    <a:pt x="161480" y="8382"/>
                  </a:lnTo>
                  <a:lnTo>
                    <a:pt x="161607" y="8382"/>
                  </a:lnTo>
                  <a:lnTo>
                    <a:pt x="161518" y="8890"/>
                  </a:lnTo>
                  <a:lnTo>
                    <a:pt x="161442" y="9398"/>
                  </a:lnTo>
                  <a:lnTo>
                    <a:pt x="161353" y="9906"/>
                  </a:lnTo>
                  <a:lnTo>
                    <a:pt x="161239" y="10541"/>
                  </a:lnTo>
                  <a:lnTo>
                    <a:pt x="164172" y="10541"/>
                  </a:lnTo>
                  <a:lnTo>
                    <a:pt x="163144" y="12065"/>
                  </a:lnTo>
                  <a:lnTo>
                    <a:pt x="162941" y="12446"/>
                  </a:lnTo>
                  <a:lnTo>
                    <a:pt x="163868" y="11823"/>
                  </a:lnTo>
                  <a:lnTo>
                    <a:pt x="165608" y="12827"/>
                  </a:lnTo>
                  <a:lnTo>
                    <a:pt x="165658" y="12446"/>
                  </a:lnTo>
                  <a:lnTo>
                    <a:pt x="165785" y="11684"/>
                  </a:lnTo>
                  <a:lnTo>
                    <a:pt x="165887" y="10795"/>
                  </a:lnTo>
                  <a:close/>
                </a:path>
              </a:pathLst>
            </a:custGeom>
            <a:solidFill>
              <a:srgbClr val="BE28D9"/>
            </a:solidFill>
          </p:spPr>
          <p:txBody>
            <a:bodyPr wrap="square" lIns="0" tIns="0" rIns="0" bIns="0" rtlCol="0"/>
            <a:lstStyle/>
            <a:p>
              <a:endParaRPr/>
            </a:p>
          </p:txBody>
        </p:sp>
      </p:grpSp>
      <p:grpSp>
        <p:nvGrpSpPr>
          <p:cNvPr id="457" name="object 457"/>
          <p:cNvGrpSpPr/>
          <p:nvPr/>
        </p:nvGrpSpPr>
        <p:grpSpPr>
          <a:xfrm>
            <a:off x="14650756" y="2010669"/>
            <a:ext cx="146050" cy="41275"/>
            <a:chOff x="14650756" y="2010669"/>
            <a:chExt cx="146050" cy="41275"/>
          </a:xfrm>
        </p:grpSpPr>
        <p:sp>
          <p:nvSpPr>
            <p:cNvPr id="458" name="object 458"/>
            <p:cNvSpPr/>
            <p:nvPr/>
          </p:nvSpPr>
          <p:spPr>
            <a:xfrm>
              <a:off x="14650746" y="2017902"/>
              <a:ext cx="146050" cy="33655"/>
            </a:xfrm>
            <a:custGeom>
              <a:avLst/>
              <a:gdLst/>
              <a:ahLst/>
              <a:cxnLst/>
              <a:rect l="l" t="t" r="r" b="b"/>
              <a:pathLst>
                <a:path w="146050" h="33655">
                  <a:moveTo>
                    <a:pt x="52425" y="18034"/>
                  </a:moveTo>
                  <a:lnTo>
                    <a:pt x="52336" y="16764"/>
                  </a:lnTo>
                  <a:lnTo>
                    <a:pt x="52260" y="15875"/>
                  </a:lnTo>
                  <a:lnTo>
                    <a:pt x="49923" y="18034"/>
                  </a:lnTo>
                  <a:lnTo>
                    <a:pt x="52425" y="18034"/>
                  </a:lnTo>
                  <a:close/>
                </a:path>
                <a:path w="146050" h="33655">
                  <a:moveTo>
                    <a:pt x="57404" y="16027"/>
                  </a:moveTo>
                  <a:lnTo>
                    <a:pt x="57200" y="15875"/>
                  </a:lnTo>
                  <a:lnTo>
                    <a:pt x="55257" y="14097"/>
                  </a:lnTo>
                  <a:lnTo>
                    <a:pt x="52882" y="14097"/>
                  </a:lnTo>
                  <a:lnTo>
                    <a:pt x="52755" y="14859"/>
                  </a:lnTo>
                  <a:lnTo>
                    <a:pt x="52679" y="15240"/>
                  </a:lnTo>
                  <a:lnTo>
                    <a:pt x="52565" y="15875"/>
                  </a:lnTo>
                  <a:lnTo>
                    <a:pt x="52501" y="16256"/>
                  </a:lnTo>
                  <a:lnTo>
                    <a:pt x="52412" y="16764"/>
                  </a:lnTo>
                  <a:lnTo>
                    <a:pt x="56934" y="16764"/>
                  </a:lnTo>
                  <a:lnTo>
                    <a:pt x="57404" y="16027"/>
                  </a:lnTo>
                  <a:close/>
                </a:path>
                <a:path w="146050" h="33655">
                  <a:moveTo>
                    <a:pt x="57505" y="15875"/>
                  </a:moveTo>
                  <a:lnTo>
                    <a:pt x="57378" y="15875"/>
                  </a:lnTo>
                  <a:lnTo>
                    <a:pt x="57505" y="15875"/>
                  </a:lnTo>
                  <a:close/>
                </a:path>
                <a:path w="146050" h="33655">
                  <a:moveTo>
                    <a:pt x="57569" y="16764"/>
                  </a:moveTo>
                  <a:lnTo>
                    <a:pt x="56946" y="16764"/>
                  </a:lnTo>
                  <a:lnTo>
                    <a:pt x="55994" y="18034"/>
                  </a:lnTo>
                  <a:lnTo>
                    <a:pt x="57569" y="16764"/>
                  </a:lnTo>
                  <a:close/>
                </a:path>
                <a:path w="146050" h="33655">
                  <a:moveTo>
                    <a:pt x="59016" y="18542"/>
                  </a:moveTo>
                  <a:lnTo>
                    <a:pt x="58699" y="18034"/>
                  </a:lnTo>
                  <a:lnTo>
                    <a:pt x="56730" y="18034"/>
                  </a:lnTo>
                  <a:lnTo>
                    <a:pt x="56743" y="18288"/>
                  </a:lnTo>
                  <a:lnTo>
                    <a:pt x="56616" y="18034"/>
                  </a:lnTo>
                  <a:lnTo>
                    <a:pt x="56070" y="18034"/>
                  </a:lnTo>
                  <a:lnTo>
                    <a:pt x="52425" y="18034"/>
                  </a:lnTo>
                  <a:lnTo>
                    <a:pt x="52463" y="18542"/>
                  </a:lnTo>
                  <a:lnTo>
                    <a:pt x="55499" y="18542"/>
                  </a:lnTo>
                  <a:lnTo>
                    <a:pt x="55918" y="18161"/>
                  </a:lnTo>
                  <a:lnTo>
                    <a:pt x="55651" y="18542"/>
                  </a:lnTo>
                  <a:lnTo>
                    <a:pt x="56756" y="18542"/>
                  </a:lnTo>
                  <a:lnTo>
                    <a:pt x="59016" y="18542"/>
                  </a:lnTo>
                  <a:close/>
                </a:path>
                <a:path w="146050" h="33655">
                  <a:moveTo>
                    <a:pt x="63944" y="18034"/>
                  </a:moveTo>
                  <a:lnTo>
                    <a:pt x="62903" y="18034"/>
                  </a:lnTo>
                  <a:lnTo>
                    <a:pt x="62522" y="18542"/>
                  </a:lnTo>
                  <a:lnTo>
                    <a:pt x="63106" y="18542"/>
                  </a:lnTo>
                  <a:lnTo>
                    <a:pt x="63944" y="18034"/>
                  </a:lnTo>
                  <a:close/>
                </a:path>
                <a:path w="146050" h="33655">
                  <a:moveTo>
                    <a:pt x="64173" y="16256"/>
                  </a:moveTo>
                  <a:lnTo>
                    <a:pt x="63817" y="16256"/>
                  </a:lnTo>
                  <a:lnTo>
                    <a:pt x="63373" y="15621"/>
                  </a:lnTo>
                  <a:lnTo>
                    <a:pt x="62941" y="14859"/>
                  </a:lnTo>
                  <a:lnTo>
                    <a:pt x="62776" y="14859"/>
                  </a:lnTo>
                  <a:lnTo>
                    <a:pt x="62052" y="14541"/>
                  </a:lnTo>
                  <a:lnTo>
                    <a:pt x="61518" y="14859"/>
                  </a:lnTo>
                  <a:lnTo>
                    <a:pt x="61302" y="14859"/>
                  </a:lnTo>
                  <a:lnTo>
                    <a:pt x="62357" y="16256"/>
                  </a:lnTo>
                  <a:lnTo>
                    <a:pt x="60083" y="17526"/>
                  </a:lnTo>
                  <a:lnTo>
                    <a:pt x="59664" y="17526"/>
                  </a:lnTo>
                  <a:lnTo>
                    <a:pt x="57492" y="16078"/>
                  </a:lnTo>
                  <a:lnTo>
                    <a:pt x="57899" y="16764"/>
                  </a:lnTo>
                  <a:lnTo>
                    <a:pt x="58699" y="18034"/>
                  </a:lnTo>
                  <a:lnTo>
                    <a:pt x="62903" y="18034"/>
                  </a:lnTo>
                  <a:lnTo>
                    <a:pt x="63271" y="17526"/>
                  </a:lnTo>
                  <a:lnTo>
                    <a:pt x="64173" y="16256"/>
                  </a:lnTo>
                  <a:close/>
                </a:path>
                <a:path w="146050" h="33655">
                  <a:moveTo>
                    <a:pt x="88747" y="9144"/>
                  </a:moveTo>
                  <a:lnTo>
                    <a:pt x="88341" y="9398"/>
                  </a:lnTo>
                  <a:lnTo>
                    <a:pt x="88722" y="9398"/>
                  </a:lnTo>
                  <a:lnTo>
                    <a:pt x="88747" y="9144"/>
                  </a:lnTo>
                  <a:close/>
                </a:path>
                <a:path w="146050" h="33655">
                  <a:moveTo>
                    <a:pt x="90182" y="7874"/>
                  </a:moveTo>
                  <a:lnTo>
                    <a:pt x="89789" y="7874"/>
                  </a:lnTo>
                  <a:lnTo>
                    <a:pt x="89154" y="6350"/>
                  </a:lnTo>
                  <a:lnTo>
                    <a:pt x="88988" y="6096"/>
                  </a:lnTo>
                  <a:lnTo>
                    <a:pt x="88925" y="6858"/>
                  </a:lnTo>
                  <a:lnTo>
                    <a:pt x="88811" y="8382"/>
                  </a:lnTo>
                  <a:lnTo>
                    <a:pt x="88747" y="9144"/>
                  </a:lnTo>
                  <a:lnTo>
                    <a:pt x="90182" y="7874"/>
                  </a:lnTo>
                  <a:close/>
                </a:path>
                <a:path w="146050" h="33655">
                  <a:moveTo>
                    <a:pt x="114617" y="23495"/>
                  </a:moveTo>
                  <a:lnTo>
                    <a:pt x="114554" y="21336"/>
                  </a:lnTo>
                  <a:lnTo>
                    <a:pt x="114465" y="21082"/>
                  </a:lnTo>
                  <a:lnTo>
                    <a:pt x="114388" y="20701"/>
                  </a:lnTo>
                  <a:lnTo>
                    <a:pt x="114338" y="20447"/>
                  </a:lnTo>
                  <a:lnTo>
                    <a:pt x="114236" y="20066"/>
                  </a:lnTo>
                  <a:lnTo>
                    <a:pt x="114134" y="19558"/>
                  </a:lnTo>
                  <a:lnTo>
                    <a:pt x="114058" y="19177"/>
                  </a:lnTo>
                  <a:lnTo>
                    <a:pt x="114007" y="18923"/>
                  </a:lnTo>
                  <a:lnTo>
                    <a:pt x="113931" y="18542"/>
                  </a:lnTo>
                  <a:lnTo>
                    <a:pt x="85496" y="18542"/>
                  </a:lnTo>
                  <a:lnTo>
                    <a:pt x="85496" y="25146"/>
                  </a:lnTo>
                  <a:lnTo>
                    <a:pt x="85369" y="25336"/>
                  </a:lnTo>
                  <a:lnTo>
                    <a:pt x="85483" y="25146"/>
                  </a:lnTo>
                  <a:lnTo>
                    <a:pt x="85496" y="18542"/>
                  </a:lnTo>
                  <a:lnTo>
                    <a:pt x="84988" y="18542"/>
                  </a:lnTo>
                  <a:lnTo>
                    <a:pt x="84988" y="25971"/>
                  </a:lnTo>
                  <a:lnTo>
                    <a:pt x="84099" y="27559"/>
                  </a:lnTo>
                  <a:lnTo>
                    <a:pt x="84328" y="28587"/>
                  </a:lnTo>
                  <a:lnTo>
                    <a:pt x="83985" y="27559"/>
                  </a:lnTo>
                  <a:lnTo>
                    <a:pt x="84277" y="27051"/>
                  </a:lnTo>
                  <a:lnTo>
                    <a:pt x="84455" y="26797"/>
                  </a:lnTo>
                  <a:lnTo>
                    <a:pt x="84937" y="26035"/>
                  </a:lnTo>
                  <a:lnTo>
                    <a:pt x="84988" y="18542"/>
                  </a:lnTo>
                  <a:lnTo>
                    <a:pt x="79324" y="18542"/>
                  </a:lnTo>
                  <a:lnTo>
                    <a:pt x="79324" y="30099"/>
                  </a:lnTo>
                  <a:lnTo>
                    <a:pt x="79286" y="30353"/>
                  </a:lnTo>
                  <a:lnTo>
                    <a:pt x="79311" y="30099"/>
                  </a:lnTo>
                  <a:lnTo>
                    <a:pt x="79324" y="18542"/>
                  </a:lnTo>
                  <a:lnTo>
                    <a:pt x="78282" y="18542"/>
                  </a:lnTo>
                  <a:lnTo>
                    <a:pt x="78282" y="29591"/>
                  </a:lnTo>
                  <a:lnTo>
                    <a:pt x="76149" y="28765"/>
                  </a:lnTo>
                  <a:lnTo>
                    <a:pt x="77038" y="28956"/>
                  </a:lnTo>
                  <a:lnTo>
                    <a:pt x="77419" y="28956"/>
                  </a:lnTo>
                  <a:lnTo>
                    <a:pt x="78282" y="29591"/>
                  </a:lnTo>
                  <a:lnTo>
                    <a:pt x="78282" y="18542"/>
                  </a:lnTo>
                  <a:lnTo>
                    <a:pt x="63106" y="18542"/>
                  </a:lnTo>
                  <a:lnTo>
                    <a:pt x="62064" y="19177"/>
                  </a:lnTo>
                  <a:lnTo>
                    <a:pt x="62522" y="18542"/>
                  </a:lnTo>
                  <a:lnTo>
                    <a:pt x="59016" y="18542"/>
                  </a:lnTo>
                  <a:lnTo>
                    <a:pt x="59258" y="18923"/>
                  </a:lnTo>
                  <a:lnTo>
                    <a:pt x="57759" y="20383"/>
                  </a:lnTo>
                  <a:lnTo>
                    <a:pt x="57048" y="18923"/>
                  </a:lnTo>
                  <a:lnTo>
                    <a:pt x="56756" y="18542"/>
                  </a:lnTo>
                  <a:lnTo>
                    <a:pt x="56832" y="19558"/>
                  </a:lnTo>
                  <a:lnTo>
                    <a:pt x="56946" y="20447"/>
                  </a:lnTo>
                  <a:lnTo>
                    <a:pt x="57048" y="21082"/>
                  </a:lnTo>
                  <a:lnTo>
                    <a:pt x="57086" y="21336"/>
                  </a:lnTo>
                  <a:lnTo>
                    <a:pt x="56883" y="21336"/>
                  </a:lnTo>
                  <a:lnTo>
                    <a:pt x="56438" y="21082"/>
                  </a:lnTo>
                  <a:lnTo>
                    <a:pt x="55435" y="20701"/>
                  </a:lnTo>
                  <a:lnTo>
                    <a:pt x="55562" y="20701"/>
                  </a:lnTo>
                  <a:lnTo>
                    <a:pt x="54533" y="20066"/>
                  </a:lnTo>
                  <a:lnTo>
                    <a:pt x="55651" y="18542"/>
                  </a:lnTo>
                  <a:lnTo>
                    <a:pt x="55499" y="18542"/>
                  </a:lnTo>
                  <a:lnTo>
                    <a:pt x="53047" y="20701"/>
                  </a:lnTo>
                  <a:lnTo>
                    <a:pt x="52616" y="20701"/>
                  </a:lnTo>
                  <a:lnTo>
                    <a:pt x="52565" y="20066"/>
                  </a:lnTo>
                  <a:lnTo>
                    <a:pt x="52463" y="18542"/>
                  </a:lnTo>
                  <a:lnTo>
                    <a:pt x="49377" y="18542"/>
                  </a:lnTo>
                  <a:lnTo>
                    <a:pt x="46355" y="21336"/>
                  </a:lnTo>
                  <a:lnTo>
                    <a:pt x="48209" y="21082"/>
                  </a:lnTo>
                  <a:lnTo>
                    <a:pt x="49707" y="22860"/>
                  </a:lnTo>
                  <a:lnTo>
                    <a:pt x="47129" y="22860"/>
                  </a:lnTo>
                  <a:lnTo>
                    <a:pt x="45580" y="23876"/>
                  </a:lnTo>
                  <a:lnTo>
                    <a:pt x="45643" y="23495"/>
                  </a:lnTo>
                  <a:lnTo>
                    <a:pt x="45732" y="22860"/>
                  </a:lnTo>
                  <a:lnTo>
                    <a:pt x="45808" y="22352"/>
                  </a:lnTo>
                  <a:lnTo>
                    <a:pt x="45910" y="21717"/>
                  </a:lnTo>
                  <a:lnTo>
                    <a:pt x="45961" y="21336"/>
                  </a:lnTo>
                  <a:lnTo>
                    <a:pt x="46050" y="20701"/>
                  </a:lnTo>
                  <a:lnTo>
                    <a:pt x="44678" y="21082"/>
                  </a:lnTo>
                  <a:lnTo>
                    <a:pt x="42646" y="21717"/>
                  </a:lnTo>
                  <a:lnTo>
                    <a:pt x="41554" y="20066"/>
                  </a:lnTo>
                  <a:lnTo>
                    <a:pt x="42011" y="20066"/>
                  </a:lnTo>
                  <a:lnTo>
                    <a:pt x="43065" y="19177"/>
                  </a:lnTo>
                  <a:lnTo>
                    <a:pt x="44894" y="19177"/>
                  </a:lnTo>
                  <a:lnTo>
                    <a:pt x="46774" y="20066"/>
                  </a:lnTo>
                  <a:lnTo>
                    <a:pt x="47066" y="19177"/>
                  </a:lnTo>
                  <a:lnTo>
                    <a:pt x="46431" y="18542"/>
                  </a:lnTo>
                  <a:lnTo>
                    <a:pt x="46228" y="18542"/>
                  </a:lnTo>
                  <a:lnTo>
                    <a:pt x="46177" y="18288"/>
                  </a:lnTo>
                  <a:lnTo>
                    <a:pt x="46431" y="18542"/>
                  </a:lnTo>
                  <a:lnTo>
                    <a:pt x="49377" y="18542"/>
                  </a:lnTo>
                  <a:lnTo>
                    <a:pt x="49923" y="18034"/>
                  </a:lnTo>
                  <a:lnTo>
                    <a:pt x="46126" y="18034"/>
                  </a:lnTo>
                  <a:lnTo>
                    <a:pt x="45961" y="17526"/>
                  </a:lnTo>
                  <a:lnTo>
                    <a:pt x="44678" y="13970"/>
                  </a:lnTo>
                  <a:lnTo>
                    <a:pt x="40119" y="16256"/>
                  </a:lnTo>
                  <a:lnTo>
                    <a:pt x="39903" y="16256"/>
                  </a:lnTo>
                  <a:lnTo>
                    <a:pt x="38887" y="19558"/>
                  </a:lnTo>
                  <a:lnTo>
                    <a:pt x="37274" y="19558"/>
                  </a:lnTo>
                  <a:lnTo>
                    <a:pt x="36601" y="20066"/>
                  </a:lnTo>
                  <a:lnTo>
                    <a:pt x="36385" y="20066"/>
                  </a:lnTo>
                  <a:lnTo>
                    <a:pt x="33807" y="17145"/>
                  </a:lnTo>
                  <a:lnTo>
                    <a:pt x="31394" y="19558"/>
                  </a:lnTo>
                  <a:lnTo>
                    <a:pt x="31203" y="19558"/>
                  </a:lnTo>
                  <a:lnTo>
                    <a:pt x="32804" y="22860"/>
                  </a:lnTo>
                  <a:lnTo>
                    <a:pt x="32181" y="22860"/>
                  </a:lnTo>
                  <a:lnTo>
                    <a:pt x="29146" y="22352"/>
                  </a:lnTo>
                  <a:lnTo>
                    <a:pt x="22275" y="21856"/>
                  </a:lnTo>
                  <a:lnTo>
                    <a:pt x="26403" y="26797"/>
                  </a:lnTo>
                  <a:lnTo>
                    <a:pt x="23952" y="25908"/>
                  </a:lnTo>
                  <a:lnTo>
                    <a:pt x="22288" y="26035"/>
                  </a:lnTo>
                  <a:lnTo>
                    <a:pt x="21386" y="27051"/>
                  </a:lnTo>
                  <a:lnTo>
                    <a:pt x="17741" y="25400"/>
                  </a:lnTo>
                  <a:lnTo>
                    <a:pt x="14452" y="26555"/>
                  </a:lnTo>
                  <a:lnTo>
                    <a:pt x="14452" y="31369"/>
                  </a:lnTo>
                  <a:lnTo>
                    <a:pt x="13627" y="32512"/>
                  </a:lnTo>
                  <a:lnTo>
                    <a:pt x="13385" y="32867"/>
                  </a:lnTo>
                  <a:lnTo>
                    <a:pt x="13322" y="32727"/>
                  </a:lnTo>
                  <a:lnTo>
                    <a:pt x="13500" y="32486"/>
                  </a:lnTo>
                  <a:lnTo>
                    <a:pt x="14338" y="31127"/>
                  </a:lnTo>
                  <a:lnTo>
                    <a:pt x="14452" y="31369"/>
                  </a:lnTo>
                  <a:lnTo>
                    <a:pt x="14452" y="26555"/>
                  </a:lnTo>
                  <a:lnTo>
                    <a:pt x="14312" y="26606"/>
                  </a:lnTo>
                  <a:lnTo>
                    <a:pt x="14312" y="31064"/>
                  </a:lnTo>
                  <a:lnTo>
                    <a:pt x="9804" y="31000"/>
                  </a:lnTo>
                  <a:lnTo>
                    <a:pt x="14262" y="30949"/>
                  </a:lnTo>
                  <a:lnTo>
                    <a:pt x="14312" y="26606"/>
                  </a:lnTo>
                  <a:lnTo>
                    <a:pt x="12661" y="27178"/>
                  </a:lnTo>
                  <a:lnTo>
                    <a:pt x="13119" y="28270"/>
                  </a:lnTo>
                  <a:lnTo>
                    <a:pt x="12014" y="27114"/>
                  </a:lnTo>
                  <a:lnTo>
                    <a:pt x="12065" y="22999"/>
                  </a:lnTo>
                  <a:lnTo>
                    <a:pt x="8966" y="21983"/>
                  </a:lnTo>
                  <a:lnTo>
                    <a:pt x="8013" y="26035"/>
                  </a:lnTo>
                  <a:lnTo>
                    <a:pt x="3886" y="28130"/>
                  </a:lnTo>
                  <a:lnTo>
                    <a:pt x="4940" y="28702"/>
                  </a:lnTo>
                  <a:lnTo>
                    <a:pt x="0" y="32372"/>
                  </a:lnTo>
                  <a:lnTo>
                    <a:pt x="3149" y="33591"/>
                  </a:lnTo>
                  <a:lnTo>
                    <a:pt x="13817" y="33591"/>
                  </a:lnTo>
                  <a:lnTo>
                    <a:pt x="59918" y="33528"/>
                  </a:lnTo>
                  <a:lnTo>
                    <a:pt x="60274" y="33528"/>
                  </a:lnTo>
                  <a:lnTo>
                    <a:pt x="75895" y="33528"/>
                  </a:lnTo>
                  <a:lnTo>
                    <a:pt x="75501" y="33274"/>
                  </a:lnTo>
                  <a:lnTo>
                    <a:pt x="78905" y="33147"/>
                  </a:lnTo>
                  <a:lnTo>
                    <a:pt x="79032" y="32131"/>
                  </a:lnTo>
                  <a:lnTo>
                    <a:pt x="79095" y="31750"/>
                  </a:lnTo>
                  <a:lnTo>
                    <a:pt x="79197" y="30607"/>
                  </a:lnTo>
                  <a:lnTo>
                    <a:pt x="78905" y="30099"/>
                  </a:lnTo>
                  <a:lnTo>
                    <a:pt x="79248" y="30594"/>
                  </a:lnTo>
                  <a:lnTo>
                    <a:pt x="79654" y="31369"/>
                  </a:lnTo>
                  <a:lnTo>
                    <a:pt x="79895" y="31750"/>
                  </a:lnTo>
                  <a:lnTo>
                    <a:pt x="79743" y="31750"/>
                  </a:lnTo>
                  <a:lnTo>
                    <a:pt x="80454" y="32131"/>
                  </a:lnTo>
                  <a:lnTo>
                    <a:pt x="81356" y="32131"/>
                  </a:lnTo>
                  <a:lnTo>
                    <a:pt x="83324" y="31750"/>
                  </a:lnTo>
                  <a:lnTo>
                    <a:pt x="84251" y="29591"/>
                  </a:lnTo>
                  <a:lnTo>
                    <a:pt x="84353" y="28702"/>
                  </a:lnTo>
                  <a:lnTo>
                    <a:pt x="84455" y="28956"/>
                  </a:lnTo>
                  <a:lnTo>
                    <a:pt x="84556" y="28702"/>
                  </a:lnTo>
                  <a:lnTo>
                    <a:pt x="84670" y="29591"/>
                  </a:lnTo>
                  <a:lnTo>
                    <a:pt x="86067" y="33528"/>
                  </a:lnTo>
                  <a:lnTo>
                    <a:pt x="86398" y="33528"/>
                  </a:lnTo>
                  <a:lnTo>
                    <a:pt x="86487" y="33147"/>
                  </a:lnTo>
                  <a:lnTo>
                    <a:pt x="87083" y="30607"/>
                  </a:lnTo>
                  <a:lnTo>
                    <a:pt x="89293" y="30607"/>
                  </a:lnTo>
                  <a:lnTo>
                    <a:pt x="91808" y="29337"/>
                  </a:lnTo>
                  <a:lnTo>
                    <a:pt x="91922" y="26797"/>
                  </a:lnTo>
                  <a:lnTo>
                    <a:pt x="94132" y="27559"/>
                  </a:lnTo>
                  <a:lnTo>
                    <a:pt x="97777" y="28702"/>
                  </a:lnTo>
                  <a:lnTo>
                    <a:pt x="98031" y="26797"/>
                  </a:lnTo>
                  <a:lnTo>
                    <a:pt x="98132" y="26035"/>
                  </a:lnTo>
                  <a:lnTo>
                    <a:pt x="98259" y="25146"/>
                  </a:lnTo>
                  <a:lnTo>
                    <a:pt x="99326" y="24384"/>
                  </a:lnTo>
                  <a:lnTo>
                    <a:pt x="100393" y="24384"/>
                  </a:lnTo>
                  <a:lnTo>
                    <a:pt x="101561" y="25146"/>
                  </a:lnTo>
                  <a:lnTo>
                    <a:pt x="102336" y="25146"/>
                  </a:lnTo>
                  <a:lnTo>
                    <a:pt x="103479" y="24384"/>
                  </a:lnTo>
                  <a:lnTo>
                    <a:pt x="104114" y="24003"/>
                  </a:lnTo>
                  <a:lnTo>
                    <a:pt x="105359" y="23495"/>
                  </a:lnTo>
                  <a:lnTo>
                    <a:pt x="107657" y="23495"/>
                  </a:lnTo>
                  <a:lnTo>
                    <a:pt x="114617" y="29337"/>
                  </a:lnTo>
                  <a:lnTo>
                    <a:pt x="114617" y="23495"/>
                  </a:lnTo>
                  <a:close/>
                </a:path>
                <a:path w="146050" h="33655">
                  <a:moveTo>
                    <a:pt x="115316" y="18542"/>
                  </a:moveTo>
                  <a:lnTo>
                    <a:pt x="114858" y="18034"/>
                  </a:lnTo>
                  <a:lnTo>
                    <a:pt x="113830" y="18034"/>
                  </a:lnTo>
                  <a:lnTo>
                    <a:pt x="113931" y="18542"/>
                  </a:lnTo>
                  <a:lnTo>
                    <a:pt x="115316" y="18542"/>
                  </a:lnTo>
                  <a:close/>
                </a:path>
                <a:path w="146050" h="33655">
                  <a:moveTo>
                    <a:pt x="120307" y="20447"/>
                  </a:moveTo>
                  <a:lnTo>
                    <a:pt x="120192" y="20066"/>
                  </a:lnTo>
                  <a:lnTo>
                    <a:pt x="120078" y="19558"/>
                  </a:lnTo>
                  <a:lnTo>
                    <a:pt x="120002" y="19177"/>
                  </a:lnTo>
                  <a:lnTo>
                    <a:pt x="119938" y="18923"/>
                  </a:lnTo>
                  <a:lnTo>
                    <a:pt x="119862" y="18542"/>
                  </a:lnTo>
                  <a:lnTo>
                    <a:pt x="115316" y="18542"/>
                  </a:lnTo>
                  <a:lnTo>
                    <a:pt x="116243" y="19558"/>
                  </a:lnTo>
                  <a:lnTo>
                    <a:pt x="115697" y="19558"/>
                  </a:lnTo>
                  <a:lnTo>
                    <a:pt x="120307" y="20447"/>
                  </a:lnTo>
                  <a:close/>
                </a:path>
                <a:path w="146050" h="33655">
                  <a:moveTo>
                    <a:pt x="145440" y="1905"/>
                  </a:moveTo>
                  <a:lnTo>
                    <a:pt x="145237" y="1905"/>
                  </a:lnTo>
                  <a:lnTo>
                    <a:pt x="144132" y="254"/>
                  </a:lnTo>
                  <a:lnTo>
                    <a:pt x="142341" y="2921"/>
                  </a:lnTo>
                  <a:lnTo>
                    <a:pt x="137629" y="2921"/>
                  </a:lnTo>
                  <a:lnTo>
                    <a:pt x="137312" y="2921"/>
                  </a:lnTo>
                  <a:lnTo>
                    <a:pt x="137553" y="2984"/>
                  </a:lnTo>
                  <a:lnTo>
                    <a:pt x="138315" y="3175"/>
                  </a:lnTo>
                  <a:lnTo>
                    <a:pt x="140068" y="3683"/>
                  </a:lnTo>
                  <a:lnTo>
                    <a:pt x="137541" y="2997"/>
                  </a:lnTo>
                  <a:lnTo>
                    <a:pt x="137312" y="2921"/>
                  </a:lnTo>
                  <a:lnTo>
                    <a:pt x="136728" y="2921"/>
                  </a:lnTo>
                  <a:lnTo>
                    <a:pt x="136728" y="3683"/>
                  </a:lnTo>
                  <a:lnTo>
                    <a:pt x="135978" y="4318"/>
                  </a:lnTo>
                  <a:lnTo>
                    <a:pt x="135826" y="4318"/>
                  </a:lnTo>
                  <a:lnTo>
                    <a:pt x="135839" y="3683"/>
                  </a:lnTo>
                  <a:lnTo>
                    <a:pt x="136728" y="3683"/>
                  </a:lnTo>
                  <a:lnTo>
                    <a:pt x="136728" y="2921"/>
                  </a:lnTo>
                  <a:lnTo>
                    <a:pt x="135864" y="2921"/>
                  </a:lnTo>
                  <a:lnTo>
                    <a:pt x="135851" y="3111"/>
                  </a:lnTo>
                  <a:lnTo>
                    <a:pt x="135877" y="1917"/>
                  </a:lnTo>
                  <a:lnTo>
                    <a:pt x="136448" y="1905"/>
                  </a:lnTo>
                  <a:lnTo>
                    <a:pt x="135890" y="1905"/>
                  </a:lnTo>
                  <a:lnTo>
                    <a:pt x="135940" y="0"/>
                  </a:lnTo>
                  <a:lnTo>
                    <a:pt x="134378" y="1905"/>
                  </a:lnTo>
                  <a:lnTo>
                    <a:pt x="134099" y="1905"/>
                  </a:lnTo>
                  <a:lnTo>
                    <a:pt x="132829" y="1016"/>
                  </a:lnTo>
                  <a:lnTo>
                    <a:pt x="132829" y="3683"/>
                  </a:lnTo>
                  <a:lnTo>
                    <a:pt x="132791" y="5689"/>
                  </a:lnTo>
                  <a:lnTo>
                    <a:pt x="132791" y="10693"/>
                  </a:lnTo>
                  <a:lnTo>
                    <a:pt x="132613" y="10922"/>
                  </a:lnTo>
                  <a:lnTo>
                    <a:pt x="131940" y="10922"/>
                  </a:lnTo>
                  <a:lnTo>
                    <a:pt x="132791" y="10693"/>
                  </a:lnTo>
                  <a:lnTo>
                    <a:pt x="132791" y="5689"/>
                  </a:lnTo>
                  <a:lnTo>
                    <a:pt x="132778" y="6350"/>
                  </a:lnTo>
                  <a:lnTo>
                    <a:pt x="131381" y="3683"/>
                  </a:lnTo>
                  <a:lnTo>
                    <a:pt x="132829" y="3683"/>
                  </a:lnTo>
                  <a:lnTo>
                    <a:pt x="132829" y="1016"/>
                  </a:lnTo>
                  <a:lnTo>
                    <a:pt x="131406" y="0"/>
                  </a:lnTo>
                  <a:lnTo>
                    <a:pt x="130683" y="1397"/>
                  </a:lnTo>
                  <a:lnTo>
                    <a:pt x="131292" y="1905"/>
                  </a:lnTo>
                  <a:lnTo>
                    <a:pt x="130390" y="1905"/>
                  </a:lnTo>
                  <a:lnTo>
                    <a:pt x="130124" y="1968"/>
                  </a:lnTo>
                  <a:lnTo>
                    <a:pt x="131343" y="1955"/>
                  </a:lnTo>
                  <a:lnTo>
                    <a:pt x="132524" y="2921"/>
                  </a:lnTo>
                  <a:lnTo>
                    <a:pt x="130987" y="2921"/>
                  </a:lnTo>
                  <a:lnTo>
                    <a:pt x="130949" y="13030"/>
                  </a:lnTo>
                  <a:lnTo>
                    <a:pt x="130797" y="13233"/>
                  </a:lnTo>
                  <a:lnTo>
                    <a:pt x="130949" y="13030"/>
                  </a:lnTo>
                  <a:lnTo>
                    <a:pt x="130949" y="2921"/>
                  </a:lnTo>
                  <a:lnTo>
                    <a:pt x="130505" y="2921"/>
                  </a:lnTo>
                  <a:lnTo>
                    <a:pt x="129184" y="2171"/>
                  </a:lnTo>
                  <a:lnTo>
                    <a:pt x="125615" y="2921"/>
                  </a:lnTo>
                  <a:lnTo>
                    <a:pt x="125996" y="2006"/>
                  </a:lnTo>
                  <a:lnTo>
                    <a:pt x="128866" y="1981"/>
                  </a:lnTo>
                  <a:lnTo>
                    <a:pt x="126111" y="1905"/>
                  </a:lnTo>
                  <a:lnTo>
                    <a:pt x="126987" y="0"/>
                  </a:lnTo>
                  <a:lnTo>
                    <a:pt x="124841" y="762"/>
                  </a:lnTo>
                  <a:lnTo>
                    <a:pt x="123024" y="889"/>
                  </a:lnTo>
                  <a:lnTo>
                    <a:pt x="122809" y="889"/>
                  </a:lnTo>
                  <a:lnTo>
                    <a:pt x="121043" y="1397"/>
                  </a:lnTo>
                  <a:lnTo>
                    <a:pt x="119291" y="1727"/>
                  </a:lnTo>
                  <a:lnTo>
                    <a:pt x="119291" y="15875"/>
                  </a:lnTo>
                  <a:lnTo>
                    <a:pt x="119227" y="15621"/>
                  </a:lnTo>
                  <a:lnTo>
                    <a:pt x="119291" y="15875"/>
                  </a:lnTo>
                  <a:lnTo>
                    <a:pt x="119291" y="1727"/>
                  </a:lnTo>
                  <a:lnTo>
                    <a:pt x="118325" y="1905"/>
                  </a:lnTo>
                  <a:lnTo>
                    <a:pt x="117335" y="1524"/>
                  </a:lnTo>
                  <a:lnTo>
                    <a:pt x="116649" y="1905"/>
                  </a:lnTo>
                  <a:lnTo>
                    <a:pt x="116636" y="2082"/>
                  </a:lnTo>
                  <a:lnTo>
                    <a:pt x="116573" y="2921"/>
                  </a:lnTo>
                  <a:lnTo>
                    <a:pt x="110617" y="2921"/>
                  </a:lnTo>
                  <a:lnTo>
                    <a:pt x="110566" y="3175"/>
                  </a:lnTo>
                  <a:lnTo>
                    <a:pt x="110617" y="2921"/>
                  </a:lnTo>
                  <a:lnTo>
                    <a:pt x="110578" y="2413"/>
                  </a:lnTo>
                  <a:lnTo>
                    <a:pt x="110451" y="2146"/>
                  </a:lnTo>
                  <a:lnTo>
                    <a:pt x="116636" y="2082"/>
                  </a:lnTo>
                  <a:lnTo>
                    <a:pt x="116636" y="1905"/>
                  </a:lnTo>
                  <a:lnTo>
                    <a:pt x="110350" y="1905"/>
                  </a:lnTo>
                  <a:lnTo>
                    <a:pt x="109842" y="762"/>
                  </a:lnTo>
                  <a:lnTo>
                    <a:pt x="109308" y="787"/>
                  </a:lnTo>
                  <a:lnTo>
                    <a:pt x="109308" y="2921"/>
                  </a:lnTo>
                  <a:lnTo>
                    <a:pt x="109181" y="2946"/>
                  </a:lnTo>
                  <a:lnTo>
                    <a:pt x="108470" y="3048"/>
                  </a:lnTo>
                  <a:lnTo>
                    <a:pt x="108419" y="2921"/>
                  </a:lnTo>
                  <a:lnTo>
                    <a:pt x="109131" y="2921"/>
                  </a:lnTo>
                  <a:lnTo>
                    <a:pt x="109308" y="2921"/>
                  </a:lnTo>
                  <a:lnTo>
                    <a:pt x="109308" y="787"/>
                  </a:lnTo>
                  <a:lnTo>
                    <a:pt x="106019" y="889"/>
                  </a:lnTo>
                  <a:lnTo>
                    <a:pt x="107111" y="1905"/>
                  </a:lnTo>
                  <a:lnTo>
                    <a:pt x="100825" y="1905"/>
                  </a:lnTo>
                  <a:lnTo>
                    <a:pt x="100482" y="2235"/>
                  </a:lnTo>
                  <a:lnTo>
                    <a:pt x="101155" y="2222"/>
                  </a:lnTo>
                  <a:lnTo>
                    <a:pt x="101371" y="2413"/>
                  </a:lnTo>
                  <a:lnTo>
                    <a:pt x="105765" y="2413"/>
                  </a:lnTo>
                  <a:lnTo>
                    <a:pt x="106057" y="2413"/>
                  </a:lnTo>
                  <a:lnTo>
                    <a:pt x="107645" y="2413"/>
                  </a:lnTo>
                  <a:lnTo>
                    <a:pt x="107378" y="2171"/>
                  </a:lnTo>
                  <a:lnTo>
                    <a:pt x="108051" y="2159"/>
                  </a:lnTo>
                  <a:lnTo>
                    <a:pt x="107772" y="2413"/>
                  </a:lnTo>
                  <a:lnTo>
                    <a:pt x="108165" y="2413"/>
                  </a:lnTo>
                  <a:lnTo>
                    <a:pt x="108458" y="3060"/>
                  </a:lnTo>
                  <a:lnTo>
                    <a:pt x="107632" y="3175"/>
                  </a:lnTo>
                  <a:lnTo>
                    <a:pt x="106070" y="2540"/>
                  </a:lnTo>
                  <a:lnTo>
                    <a:pt x="106172" y="3175"/>
                  </a:lnTo>
                  <a:lnTo>
                    <a:pt x="106235" y="3683"/>
                  </a:lnTo>
                  <a:lnTo>
                    <a:pt x="108318" y="3683"/>
                  </a:lnTo>
                  <a:lnTo>
                    <a:pt x="107962" y="4826"/>
                  </a:lnTo>
                  <a:lnTo>
                    <a:pt x="107911" y="6096"/>
                  </a:lnTo>
                  <a:lnTo>
                    <a:pt x="108940" y="7874"/>
                  </a:lnTo>
                  <a:lnTo>
                    <a:pt x="111277" y="7874"/>
                  </a:lnTo>
                  <a:lnTo>
                    <a:pt x="110858" y="5969"/>
                  </a:lnTo>
                  <a:lnTo>
                    <a:pt x="110807" y="5715"/>
                  </a:lnTo>
                  <a:lnTo>
                    <a:pt x="110705" y="3683"/>
                  </a:lnTo>
                  <a:lnTo>
                    <a:pt x="109181" y="5969"/>
                  </a:lnTo>
                  <a:lnTo>
                    <a:pt x="109118" y="5715"/>
                  </a:lnTo>
                  <a:lnTo>
                    <a:pt x="109054" y="5461"/>
                  </a:lnTo>
                  <a:lnTo>
                    <a:pt x="108966" y="5080"/>
                  </a:lnTo>
                  <a:lnTo>
                    <a:pt x="108877" y="4318"/>
                  </a:lnTo>
                  <a:lnTo>
                    <a:pt x="108750" y="3683"/>
                  </a:lnTo>
                  <a:lnTo>
                    <a:pt x="110464" y="3683"/>
                  </a:lnTo>
                  <a:lnTo>
                    <a:pt x="110490" y="3505"/>
                  </a:lnTo>
                  <a:lnTo>
                    <a:pt x="110934" y="3683"/>
                  </a:lnTo>
                  <a:lnTo>
                    <a:pt x="116535" y="3683"/>
                  </a:lnTo>
                  <a:lnTo>
                    <a:pt x="116420" y="5080"/>
                  </a:lnTo>
                  <a:lnTo>
                    <a:pt x="116332" y="6350"/>
                  </a:lnTo>
                  <a:lnTo>
                    <a:pt x="116217" y="7874"/>
                  </a:lnTo>
                  <a:lnTo>
                    <a:pt x="116179" y="8382"/>
                  </a:lnTo>
                  <a:lnTo>
                    <a:pt x="115316" y="8382"/>
                  </a:lnTo>
                  <a:lnTo>
                    <a:pt x="111874" y="7874"/>
                  </a:lnTo>
                  <a:lnTo>
                    <a:pt x="109550" y="9652"/>
                  </a:lnTo>
                  <a:lnTo>
                    <a:pt x="107848" y="9144"/>
                  </a:lnTo>
                  <a:lnTo>
                    <a:pt x="107810" y="8890"/>
                  </a:lnTo>
                  <a:lnTo>
                    <a:pt x="107708" y="8382"/>
                  </a:lnTo>
                  <a:lnTo>
                    <a:pt x="107607" y="7874"/>
                  </a:lnTo>
                  <a:lnTo>
                    <a:pt x="107226" y="6096"/>
                  </a:lnTo>
                  <a:lnTo>
                    <a:pt x="107137" y="5715"/>
                  </a:lnTo>
                  <a:lnTo>
                    <a:pt x="107022" y="5461"/>
                  </a:lnTo>
                  <a:lnTo>
                    <a:pt x="106375" y="4953"/>
                  </a:lnTo>
                  <a:lnTo>
                    <a:pt x="105130" y="5461"/>
                  </a:lnTo>
                  <a:lnTo>
                    <a:pt x="103987" y="4826"/>
                  </a:lnTo>
                  <a:lnTo>
                    <a:pt x="101371" y="2413"/>
                  </a:lnTo>
                  <a:lnTo>
                    <a:pt x="100291" y="2413"/>
                  </a:lnTo>
                  <a:lnTo>
                    <a:pt x="100418" y="3175"/>
                  </a:lnTo>
                  <a:lnTo>
                    <a:pt x="100482" y="3683"/>
                  </a:lnTo>
                  <a:lnTo>
                    <a:pt x="100711" y="3683"/>
                  </a:lnTo>
                  <a:lnTo>
                    <a:pt x="98856" y="6096"/>
                  </a:lnTo>
                  <a:lnTo>
                    <a:pt x="98742" y="5969"/>
                  </a:lnTo>
                  <a:lnTo>
                    <a:pt x="97332" y="4318"/>
                  </a:lnTo>
                  <a:lnTo>
                    <a:pt x="96710" y="3683"/>
                  </a:lnTo>
                  <a:lnTo>
                    <a:pt x="98107" y="7874"/>
                  </a:lnTo>
                  <a:lnTo>
                    <a:pt x="97231" y="6858"/>
                  </a:lnTo>
                  <a:lnTo>
                    <a:pt x="94615" y="10414"/>
                  </a:lnTo>
                  <a:lnTo>
                    <a:pt x="92519" y="8382"/>
                  </a:lnTo>
                  <a:lnTo>
                    <a:pt x="94310" y="4318"/>
                  </a:lnTo>
                  <a:lnTo>
                    <a:pt x="91960" y="5080"/>
                  </a:lnTo>
                  <a:lnTo>
                    <a:pt x="91567" y="5080"/>
                  </a:lnTo>
                  <a:lnTo>
                    <a:pt x="91567" y="8890"/>
                  </a:lnTo>
                  <a:lnTo>
                    <a:pt x="88722" y="9398"/>
                  </a:lnTo>
                  <a:lnTo>
                    <a:pt x="88646" y="10414"/>
                  </a:lnTo>
                  <a:lnTo>
                    <a:pt x="86436" y="6985"/>
                  </a:lnTo>
                  <a:lnTo>
                    <a:pt x="79984" y="12700"/>
                  </a:lnTo>
                  <a:lnTo>
                    <a:pt x="77774" y="12446"/>
                  </a:lnTo>
                  <a:lnTo>
                    <a:pt x="77851" y="11811"/>
                  </a:lnTo>
                  <a:lnTo>
                    <a:pt x="77965" y="10922"/>
                  </a:lnTo>
                  <a:lnTo>
                    <a:pt x="78066" y="10160"/>
                  </a:lnTo>
                  <a:lnTo>
                    <a:pt x="76873" y="10414"/>
                  </a:lnTo>
                  <a:lnTo>
                    <a:pt x="76758" y="14605"/>
                  </a:lnTo>
                  <a:lnTo>
                    <a:pt x="72377" y="13462"/>
                  </a:lnTo>
                  <a:lnTo>
                    <a:pt x="71335" y="13462"/>
                  </a:lnTo>
                  <a:lnTo>
                    <a:pt x="72758" y="15240"/>
                  </a:lnTo>
                  <a:lnTo>
                    <a:pt x="71475" y="16764"/>
                  </a:lnTo>
                  <a:lnTo>
                    <a:pt x="71221" y="16764"/>
                  </a:lnTo>
                  <a:lnTo>
                    <a:pt x="71170" y="16256"/>
                  </a:lnTo>
                  <a:lnTo>
                    <a:pt x="71043" y="15240"/>
                  </a:lnTo>
                  <a:lnTo>
                    <a:pt x="70993" y="14859"/>
                  </a:lnTo>
                  <a:lnTo>
                    <a:pt x="70904" y="14097"/>
                  </a:lnTo>
                  <a:lnTo>
                    <a:pt x="69951" y="14097"/>
                  </a:lnTo>
                  <a:lnTo>
                    <a:pt x="68999" y="14859"/>
                  </a:lnTo>
                  <a:lnTo>
                    <a:pt x="68986" y="15240"/>
                  </a:lnTo>
                  <a:lnTo>
                    <a:pt x="68529" y="15240"/>
                  </a:lnTo>
                  <a:lnTo>
                    <a:pt x="68681" y="15113"/>
                  </a:lnTo>
                  <a:lnTo>
                    <a:pt x="68986" y="15240"/>
                  </a:lnTo>
                  <a:lnTo>
                    <a:pt x="68986" y="14859"/>
                  </a:lnTo>
                  <a:lnTo>
                    <a:pt x="68097" y="14859"/>
                  </a:lnTo>
                  <a:lnTo>
                    <a:pt x="68224" y="14605"/>
                  </a:lnTo>
                  <a:lnTo>
                    <a:pt x="68287" y="14478"/>
                  </a:lnTo>
                  <a:lnTo>
                    <a:pt x="68529" y="13970"/>
                  </a:lnTo>
                  <a:lnTo>
                    <a:pt x="68719" y="13462"/>
                  </a:lnTo>
                  <a:lnTo>
                    <a:pt x="68681" y="12954"/>
                  </a:lnTo>
                  <a:lnTo>
                    <a:pt x="68567" y="12446"/>
                  </a:lnTo>
                  <a:lnTo>
                    <a:pt x="68478" y="12065"/>
                  </a:lnTo>
                  <a:lnTo>
                    <a:pt x="68414" y="11811"/>
                  </a:lnTo>
                  <a:lnTo>
                    <a:pt x="68326" y="11430"/>
                  </a:lnTo>
                  <a:lnTo>
                    <a:pt x="68211" y="10922"/>
                  </a:lnTo>
                  <a:lnTo>
                    <a:pt x="66649" y="12065"/>
                  </a:lnTo>
                  <a:lnTo>
                    <a:pt x="66751" y="12700"/>
                  </a:lnTo>
                  <a:lnTo>
                    <a:pt x="66776" y="12954"/>
                  </a:lnTo>
                  <a:lnTo>
                    <a:pt x="65874" y="13462"/>
                  </a:lnTo>
                  <a:lnTo>
                    <a:pt x="65303" y="13462"/>
                  </a:lnTo>
                  <a:lnTo>
                    <a:pt x="64630" y="13208"/>
                  </a:lnTo>
                  <a:lnTo>
                    <a:pt x="64427" y="13462"/>
                  </a:lnTo>
                  <a:lnTo>
                    <a:pt x="64274" y="13462"/>
                  </a:lnTo>
                  <a:lnTo>
                    <a:pt x="65608" y="16764"/>
                  </a:lnTo>
                  <a:lnTo>
                    <a:pt x="66141" y="16764"/>
                  </a:lnTo>
                  <a:lnTo>
                    <a:pt x="63957" y="18034"/>
                  </a:lnTo>
                  <a:lnTo>
                    <a:pt x="113830" y="18034"/>
                  </a:lnTo>
                  <a:lnTo>
                    <a:pt x="113715" y="17526"/>
                  </a:lnTo>
                  <a:lnTo>
                    <a:pt x="113487" y="16497"/>
                  </a:lnTo>
                  <a:lnTo>
                    <a:pt x="113703" y="16764"/>
                  </a:lnTo>
                  <a:lnTo>
                    <a:pt x="114858" y="18034"/>
                  </a:lnTo>
                  <a:lnTo>
                    <a:pt x="119748" y="18034"/>
                  </a:lnTo>
                  <a:lnTo>
                    <a:pt x="119634" y="17526"/>
                  </a:lnTo>
                  <a:lnTo>
                    <a:pt x="119354" y="16256"/>
                  </a:lnTo>
                  <a:lnTo>
                    <a:pt x="119659" y="17526"/>
                  </a:lnTo>
                  <a:lnTo>
                    <a:pt x="120230" y="17526"/>
                  </a:lnTo>
                  <a:lnTo>
                    <a:pt x="121488" y="18034"/>
                  </a:lnTo>
                  <a:lnTo>
                    <a:pt x="122885" y="16256"/>
                  </a:lnTo>
                  <a:lnTo>
                    <a:pt x="123177" y="16256"/>
                  </a:lnTo>
                  <a:lnTo>
                    <a:pt x="125818" y="18034"/>
                  </a:lnTo>
                  <a:lnTo>
                    <a:pt x="131000" y="18034"/>
                  </a:lnTo>
                  <a:lnTo>
                    <a:pt x="131038" y="18440"/>
                  </a:lnTo>
                  <a:lnTo>
                    <a:pt x="121640" y="18034"/>
                  </a:lnTo>
                  <a:lnTo>
                    <a:pt x="121488" y="18034"/>
                  </a:lnTo>
                  <a:lnTo>
                    <a:pt x="119748" y="18034"/>
                  </a:lnTo>
                  <a:lnTo>
                    <a:pt x="119862" y="18542"/>
                  </a:lnTo>
                  <a:lnTo>
                    <a:pt x="131038" y="18542"/>
                  </a:lnTo>
                  <a:lnTo>
                    <a:pt x="131165" y="20243"/>
                  </a:lnTo>
                  <a:lnTo>
                    <a:pt x="138366" y="17068"/>
                  </a:lnTo>
                  <a:lnTo>
                    <a:pt x="138874" y="17526"/>
                  </a:lnTo>
                  <a:lnTo>
                    <a:pt x="143548" y="13970"/>
                  </a:lnTo>
                  <a:lnTo>
                    <a:pt x="143433" y="13462"/>
                  </a:lnTo>
                  <a:lnTo>
                    <a:pt x="143306" y="12954"/>
                  </a:lnTo>
                  <a:lnTo>
                    <a:pt x="143192" y="12446"/>
                  </a:lnTo>
                  <a:lnTo>
                    <a:pt x="143078" y="12065"/>
                  </a:lnTo>
                  <a:lnTo>
                    <a:pt x="142989" y="11811"/>
                  </a:lnTo>
                  <a:lnTo>
                    <a:pt x="142875" y="11430"/>
                  </a:lnTo>
                  <a:lnTo>
                    <a:pt x="142735" y="10922"/>
                  </a:lnTo>
                  <a:lnTo>
                    <a:pt x="135204" y="10922"/>
                  </a:lnTo>
                  <a:lnTo>
                    <a:pt x="135890" y="11811"/>
                  </a:lnTo>
                  <a:lnTo>
                    <a:pt x="135978" y="12065"/>
                  </a:lnTo>
                  <a:lnTo>
                    <a:pt x="135826" y="11887"/>
                  </a:lnTo>
                  <a:lnTo>
                    <a:pt x="135102" y="10922"/>
                  </a:lnTo>
                  <a:lnTo>
                    <a:pt x="134823" y="10414"/>
                  </a:lnTo>
                  <a:lnTo>
                    <a:pt x="134543" y="10198"/>
                  </a:lnTo>
                  <a:lnTo>
                    <a:pt x="134823" y="10414"/>
                  </a:lnTo>
                  <a:lnTo>
                    <a:pt x="142722" y="10414"/>
                  </a:lnTo>
                  <a:lnTo>
                    <a:pt x="142900" y="10160"/>
                  </a:lnTo>
                  <a:lnTo>
                    <a:pt x="143192" y="9652"/>
                  </a:lnTo>
                  <a:lnTo>
                    <a:pt x="143268" y="9398"/>
                  </a:lnTo>
                  <a:lnTo>
                    <a:pt x="143370" y="8890"/>
                  </a:lnTo>
                  <a:lnTo>
                    <a:pt x="143459" y="8382"/>
                  </a:lnTo>
                  <a:lnTo>
                    <a:pt x="143586" y="7874"/>
                  </a:lnTo>
                  <a:lnTo>
                    <a:pt x="143764" y="6858"/>
                  </a:lnTo>
                  <a:lnTo>
                    <a:pt x="143992" y="6350"/>
                  </a:lnTo>
                  <a:lnTo>
                    <a:pt x="144081" y="6096"/>
                  </a:lnTo>
                  <a:lnTo>
                    <a:pt x="144132" y="5969"/>
                  </a:lnTo>
                  <a:lnTo>
                    <a:pt x="144233" y="5715"/>
                  </a:lnTo>
                  <a:lnTo>
                    <a:pt x="144322" y="5461"/>
                  </a:lnTo>
                  <a:lnTo>
                    <a:pt x="144767" y="4318"/>
                  </a:lnTo>
                  <a:lnTo>
                    <a:pt x="144995" y="3683"/>
                  </a:lnTo>
                  <a:lnTo>
                    <a:pt x="145364" y="2413"/>
                  </a:lnTo>
                  <a:lnTo>
                    <a:pt x="145440" y="1905"/>
                  </a:lnTo>
                  <a:close/>
                </a:path>
              </a:pathLst>
            </a:custGeom>
            <a:solidFill>
              <a:srgbClr val="BC28D5"/>
            </a:solidFill>
          </p:spPr>
          <p:txBody>
            <a:bodyPr wrap="square" lIns="0" tIns="0" rIns="0" bIns="0" rtlCol="0"/>
            <a:lstStyle/>
            <a:p>
              <a:endParaRPr/>
            </a:p>
          </p:txBody>
        </p:sp>
        <p:sp>
          <p:nvSpPr>
            <p:cNvPr id="459" name="object 459"/>
            <p:cNvSpPr/>
            <p:nvPr/>
          </p:nvSpPr>
          <p:spPr>
            <a:xfrm>
              <a:off x="14769913" y="2010669"/>
              <a:ext cx="8255" cy="5715"/>
            </a:xfrm>
            <a:custGeom>
              <a:avLst/>
              <a:gdLst/>
              <a:ahLst/>
              <a:cxnLst/>
              <a:rect l="l" t="t" r="r" b="b"/>
              <a:pathLst>
                <a:path w="8255" h="5714">
                  <a:moveTo>
                    <a:pt x="7824" y="5136"/>
                  </a:moveTo>
                  <a:lnTo>
                    <a:pt x="5076" y="3404"/>
                  </a:lnTo>
                  <a:lnTo>
                    <a:pt x="0" y="4599"/>
                  </a:lnTo>
                  <a:lnTo>
                    <a:pt x="4539" y="716"/>
                  </a:lnTo>
                  <a:lnTo>
                    <a:pt x="6390" y="2209"/>
                  </a:lnTo>
                  <a:lnTo>
                    <a:pt x="6749" y="0"/>
                  </a:lnTo>
                  <a:lnTo>
                    <a:pt x="7824" y="5136"/>
                  </a:lnTo>
                  <a:close/>
                </a:path>
              </a:pathLst>
            </a:custGeom>
            <a:solidFill>
              <a:srgbClr val="B325DA"/>
            </a:solidFill>
          </p:spPr>
          <p:txBody>
            <a:bodyPr wrap="square" lIns="0" tIns="0" rIns="0" bIns="0" rtlCol="0"/>
            <a:lstStyle/>
            <a:p>
              <a:endParaRPr/>
            </a:p>
          </p:txBody>
        </p:sp>
      </p:grpSp>
      <p:grpSp>
        <p:nvGrpSpPr>
          <p:cNvPr id="460" name="object 460"/>
          <p:cNvGrpSpPr/>
          <p:nvPr/>
        </p:nvGrpSpPr>
        <p:grpSpPr>
          <a:xfrm>
            <a:off x="14854308" y="1975131"/>
            <a:ext cx="34925" cy="27305"/>
            <a:chOff x="14854308" y="1975131"/>
            <a:chExt cx="34925" cy="27305"/>
          </a:xfrm>
        </p:grpSpPr>
        <p:sp>
          <p:nvSpPr>
            <p:cNvPr id="461" name="object 461"/>
            <p:cNvSpPr/>
            <p:nvPr/>
          </p:nvSpPr>
          <p:spPr>
            <a:xfrm>
              <a:off x="14882500" y="1975131"/>
              <a:ext cx="6985" cy="6985"/>
            </a:xfrm>
            <a:custGeom>
              <a:avLst/>
              <a:gdLst/>
              <a:ahLst/>
              <a:cxnLst/>
              <a:rect l="l" t="t" r="r" b="b"/>
              <a:pathLst>
                <a:path w="6984" h="6985">
                  <a:moveTo>
                    <a:pt x="2725" y="3252"/>
                  </a:moveTo>
                  <a:lnTo>
                    <a:pt x="0" y="0"/>
                  </a:lnTo>
                  <a:lnTo>
                    <a:pt x="4240" y="895"/>
                  </a:lnTo>
                  <a:lnTo>
                    <a:pt x="2725" y="3252"/>
                  </a:lnTo>
                  <a:close/>
                </a:path>
                <a:path w="6984" h="6985">
                  <a:moveTo>
                    <a:pt x="3523" y="6808"/>
                  </a:moveTo>
                  <a:lnTo>
                    <a:pt x="3404" y="4061"/>
                  </a:lnTo>
                  <a:lnTo>
                    <a:pt x="2853" y="3404"/>
                  </a:lnTo>
                  <a:lnTo>
                    <a:pt x="2628" y="3404"/>
                  </a:lnTo>
                  <a:lnTo>
                    <a:pt x="5495" y="4061"/>
                  </a:lnTo>
                  <a:lnTo>
                    <a:pt x="6450" y="6032"/>
                  </a:lnTo>
                  <a:lnTo>
                    <a:pt x="3523" y="6808"/>
                  </a:lnTo>
                  <a:close/>
                </a:path>
              </a:pathLst>
            </a:custGeom>
            <a:solidFill>
              <a:srgbClr val="B325DA"/>
            </a:solidFill>
          </p:spPr>
          <p:txBody>
            <a:bodyPr wrap="square" lIns="0" tIns="0" rIns="0" bIns="0" rtlCol="0"/>
            <a:lstStyle/>
            <a:p>
              <a:endParaRPr/>
            </a:p>
          </p:txBody>
        </p:sp>
        <p:sp>
          <p:nvSpPr>
            <p:cNvPr id="462" name="object 462"/>
            <p:cNvSpPr/>
            <p:nvPr/>
          </p:nvSpPr>
          <p:spPr>
            <a:xfrm>
              <a:off x="14854308" y="1998066"/>
              <a:ext cx="6350" cy="4445"/>
            </a:xfrm>
            <a:custGeom>
              <a:avLst/>
              <a:gdLst/>
              <a:ahLst/>
              <a:cxnLst/>
              <a:rect l="l" t="t" r="r" b="b"/>
              <a:pathLst>
                <a:path w="6350" h="4444">
                  <a:moveTo>
                    <a:pt x="5076" y="3942"/>
                  </a:moveTo>
                  <a:lnTo>
                    <a:pt x="0" y="3404"/>
                  </a:lnTo>
                  <a:lnTo>
                    <a:pt x="1493" y="1493"/>
                  </a:lnTo>
                  <a:lnTo>
                    <a:pt x="1612" y="1314"/>
                  </a:lnTo>
                  <a:lnTo>
                    <a:pt x="2807" y="2986"/>
                  </a:lnTo>
                  <a:lnTo>
                    <a:pt x="4419" y="0"/>
                  </a:lnTo>
                  <a:lnTo>
                    <a:pt x="4121" y="1015"/>
                  </a:lnTo>
                  <a:lnTo>
                    <a:pt x="6151" y="2628"/>
                  </a:lnTo>
                  <a:lnTo>
                    <a:pt x="5913" y="2926"/>
                  </a:lnTo>
                  <a:lnTo>
                    <a:pt x="5076" y="3942"/>
                  </a:lnTo>
                  <a:close/>
                </a:path>
              </a:pathLst>
            </a:custGeom>
            <a:solidFill>
              <a:srgbClr val="BE28D9"/>
            </a:solidFill>
          </p:spPr>
          <p:txBody>
            <a:bodyPr wrap="square" lIns="0" tIns="0" rIns="0" bIns="0" rtlCol="0"/>
            <a:lstStyle/>
            <a:p>
              <a:endParaRPr/>
            </a:p>
          </p:txBody>
        </p:sp>
      </p:grpSp>
      <p:sp>
        <p:nvSpPr>
          <p:cNvPr id="463" name="object 463"/>
          <p:cNvSpPr/>
          <p:nvPr/>
        </p:nvSpPr>
        <p:spPr>
          <a:xfrm>
            <a:off x="14795476" y="2015089"/>
            <a:ext cx="3810" cy="3175"/>
          </a:xfrm>
          <a:custGeom>
            <a:avLst/>
            <a:gdLst/>
            <a:ahLst/>
            <a:cxnLst/>
            <a:rect l="l" t="t" r="r" b="b"/>
            <a:pathLst>
              <a:path w="3809" h="3175">
                <a:moveTo>
                  <a:pt x="2866" y="2926"/>
                </a:moveTo>
                <a:lnTo>
                  <a:pt x="1373" y="2926"/>
                </a:lnTo>
                <a:lnTo>
                  <a:pt x="1373" y="2628"/>
                </a:lnTo>
                <a:lnTo>
                  <a:pt x="0" y="418"/>
                </a:lnTo>
                <a:lnTo>
                  <a:pt x="1015" y="0"/>
                </a:lnTo>
                <a:lnTo>
                  <a:pt x="3404" y="179"/>
                </a:lnTo>
                <a:lnTo>
                  <a:pt x="2747" y="2030"/>
                </a:lnTo>
                <a:lnTo>
                  <a:pt x="2866" y="2926"/>
                </a:lnTo>
                <a:close/>
              </a:path>
            </a:pathLst>
          </a:custGeom>
          <a:solidFill>
            <a:srgbClr val="C229D6"/>
          </a:solidFill>
        </p:spPr>
        <p:txBody>
          <a:bodyPr wrap="square" lIns="0" tIns="0" rIns="0" bIns="0" rtlCol="0"/>
          <a:lstStyle/>
          <a:p>
            <a:endParaRPr/>
          </a:p>
        </p:txBody>
      </p:sp>
      <p:sp>
        <p:nvSpPr>
          <p:cNvPr id="464" name="object 464"/>
          <p:cNvSpPr/>
          <p:nvPr/>
        </p:nvSpPr>
        <p:spPr>
          <a:xfrm>
            <a:off x="14905017" y="1982358"/>
            <a:ext cx="3810" cy="5715"/>
          </a:xfrm>
          <a:custGeom>
            <a:avLst/>
            <a:gdLst/>
            <a:ahLst/>
            <a:cxnLst/>
            <a:rect l="l" t="t" r="r" b="b"/>
            <a:pathLst>
              <a:path w="3809" h="5714">
                <a:moveTo>
                  <a:pt x="2030" y="5375"/>
                </a:moveTo>
                <a:lnTo>
                  <a:pt x="179" y="4001"/>
                </a:lnTo>
                <a:lnTo>
                  <a:pt x="0" y="3882"/>
                </a:lnTo>
                <a:lnTo>
                  <a:pt x="2090" y="0"/>
                </a:lnTo>
                <a:lnTo>
                  <a:pt x="3105" y="1075"/>
                </a:lnTo>
                <a:lnTo>
                  <a:pt x="3703" y="1672"/>
                </a:lnTo>
                <a:lnTo>
                  <a:pt x="2030" y="5375"/>
                </a:lnTo>
                <a:close/>
              </a:path>
            </a:pathLst>
          </a:custGeom>
          <a:solidFill>
            <a:srgbClr val="BE28D9"/>
          </a:solidFill>
        </p:spPr>
        <p:txBody>
          <a:bodyPr wrap="square" lIns="0" tIns="0" rIns="0" bIns="0" rtlCol="0"/>
          <a:lstStyle/>
          <a:p>
            <a:endParaRPr/>
          </a:p>
        </p:txBody>
      </p:sp>
      <p:grpSp>
        <p:nvGrpSpPr>
          <p:cNvPr id="465" name="object 465"/>
          <p:cNvGrpSpPr/>
          <p:nvPr/>
        </p:nvGrpSpPr>
        <p:grpSpPr>
          <a:xfrm>
            <a:off x="14766748" y="2015806"/>
            <a:ext cx="40005" cy="3810"/>
            <a:chOff x="14766748" y="2015806"/>
            <a:chExt cx="40005" cy="3810"/>
          </a:xfrm>
        </p:grpSpPr>
        <p:sp>
          <p:nvSpPr>
            <p:cNvPr id="466" name="object 466"/>
            <p:cNvSpPr/>
            <p:nvPr/>
          </p:nvSpPr>
          <p:spPr>
            <a:xfrm>
              <a:off x="14802525" y="2017120"/>
              <a:ext cx="4445" cy="2540"/>
            </a:xfrm>
            <a:custGeom>
              <a:avLst/>
              <a:gdLst/>
              <a:ahLst/>
              <a:cxnLst/>
              <a:rect l="l" t="t" r="r" b="b"/>
              <a:pathLst>
                <a:path w="4444" h="2539">
                  <a:moveTo>
                    <a:pt x="1732" y="2389"/>
                  </a:moveTo>
                  <a:lnTo>
                    <a:pt x="1313" y="2030"/>
                  </a:lnTo>
                  <a:lnTo>
                    <a:pt x="0" y="418"/>
                  </a:lnTo>
                  <a:lnTo>
                    <a:pt x="238" y="179"/>
                  </a:lnTo>
                  <a:lnTo>
                    <a:pt x="955" y="0"/>
                  </a:lnTo>
                  <a:lnTo>
                    <a:pt x="2866" y="418"/>
                  </a:lnTo>
                  <a:lnTo>
                    <a:pt x="3165" y="179"/>
                  </a:lnTo>
                  <a:lnTo>
                    <a:pt x="3941" y="895"/>
                  </a:lnTo>
                  <a:close/>
                </a:path>
              </a:pathLst>
            </a:custGeom>
            <a:solidFill>
              <a:srgbClr val="C229D6"/>
            </a:solidFill>
          </p:spPr>
          <p:txBody>
            <a:bodyPr wrap="square" lIns="0" tIns="0" rIns="0" bIns="0" rtlCol="0"/>
            <a:lstStyle/>
            <a:p>
              <a:endParaRPr/>
            </a:p>
          </p:txBody>
        </p:sp>
        <p:sp>
          <p:nvSpPr>
            <p:cNvPr id="467" name="object 467"/>
            <p:cNvSpPr/>
            <p:nvPr/>
          </p:nvSpPr>
          <p:spPr>
            <a:xfrm>
              <a:off x="14766748" y="2015806"/>
              <a:ext cx="4445" cy="2540"/>
            </a:xfrm>
            <a:custGeom>
              <a:avLst/>
              <a:gdLst/>
              <a:ahLst/>
              <a:cxnLst/>
              <a:rect l="l" t="t" r="r" b="b"/>
              <a:pathLst>
                <a:path w="4444" h="2539">
                  <a:moveTo>
                    <a:pt x="1612" y="2389"/>
                  </a:moveTo>
                  <a:lnTo>
                    <a:pt x="0" y="776"/>
                  </a:lnTo>
                  <a:lnTo>
                    <a:pt x="3464" y="358"/>
                  </a:lnTo>
                  <a:lnTo>
                    <a:pt x="3643" y="0"/>
                  </a:lnTo>
                  <a:lnTo>
                    <a:pt x="4360" y="1493"/>
                  </a:lnTo>
                  <a:lnTo>
                    <a:pt x="1612" y="2389"/>
                  </a:lnTo>
                  <a:close/>
                </a:path>
              </a:pathLst>
            </a:custGeom>
            <a:solidFill>
              <a:srgbClr val="BC28D5"/>
            </a:solidFill>
          </p:spPr>
          <p:txBody>
            <a:bodyPr wrap="square" lIns="0" tIns="0" rIns="0" bIns="0" rtlCol="0"/>
            <a:lstStyle/>
            <a:p>
              <a:endParaRPr/>
            </a:p>
          </p:txBody>
        </p:sp>
      </p:grpSp>
      <p:grpSp>
        <p:nvGrpSpPr>
          <p:cNvPr id="468" name="object 468"/>
          <p:cNvGrpSpPr/>
          <p:nvPr/>
        </p:nvGrpSpPr>
        <p:grpSpPr>
          <a:xfrm>
            <a:off x="14874974" y="1960438"/>
            <a:ext cx="65405" cy="31115"/>
            <a:chOff x="14874974" y="1960438"/>
            <a:chExt cx="65405" cy="31115"/>
          </a:xfrm>
        </p:grpSpPr>
        <p:sp>
          <p:nvSpPr>
            <p:cNvPr id="469" name="object 469"/>
            <p:cNvSpPr/>
            <p:nvPr/>
          </p:nvSpPr>
          <p:spPr>
            <a:xfrm>
              <a:off x="14900776" y="1986897"/>
              <a:ext cx="4445" cy="3810"/>
            </a:xfrm>
            <a:custGeom>
              <a:avLst/>
              <a:gdLst/>
              <a:ahLst/>
              <a:cxnLst/>
              <a:rect l="l" t="t" r="r" b="b"/>
              <a:pathLst>
                <a:path w="4444" h="3810">
                  <a:moveTo>
                    <a:pt x="59" y="3285"/>
                  </a:moveTo>
                  <a:lnTo>
                    <a:pt x="0" y="1254"/>
                  </a:lnTo>
                  <a:lnTo>
                    <a:pt x="0" y="657"/>
                  </a:lnTo>
                  <a:lnTo>
                    <a:pt x="2866" y="0"/>
                  </a:lnTo>
                  <a:lnTo>
                    <a:pt x="2926" y="179"/>
                  </a:lnTo>
                  <a:lnTo>
                    <a:pt x="4061" y="1851"/>
                  </a:lnTo>
                  <a:lnTo>
                    <a:pt x="59" y="3285"/>
                  </a:lnTo>
                  <a:close/>
                </a:path>
              </a:pathLst>
            </a:custGeom>
            <a:solidFill>
              <a:srgbClr val="BE28D9"/>
            </a:solidFill>
          </p:spPr>
          <p:txBody>
            <a:bodyPr wrap="square" lIns="0" tIns="0" rIns="0" bIns="0" rtlCol="0"/>
            <a:lstStyle/>
            <a:p>
              <a:endParaRPr/>
            </a:p>
          </p:txBody>
        </p:sp>
        <p:sp>
          <p:nvSpPr>
            <p:cNvPr id="470" name="object 470"/>
            <p:cNvSpPr/>
            <p:nvPr/>
          </p:nvSpPr>
          <p:spPr>
            <a:xfrm>
              <a:off x="14874964" y="1960447"/>
              <a:ext cx="65405" cy="27305"/>
            </a:xfrm>
            <a:custGeom>
              <a:avLst/>
              <a:gdLst/>
              <a:ahLst/>
              <a:cxnLst/>
              <a:rect l="l" t="t" r="r" b="b"/>
              <a:pathLst>
                <a:path w="65405" h="27305">
                  <a:moveTo>
                    <a:pt x="3644" y="25146"/>
                  </a:moveTo>
                  <a:lnTo>
                    <a:pt x="1435" y="22936"/>
                  </a:lnTo>
                  <a:lnTo>
                    <a:pt x="0" y="24485"/>
                  </a:lnTo>
                  <a:lnTo>
                    <a:pt x="2209" y="26695"/>
                  </a:lnTo>
                  <a:lnTo>
                    <a:pt x="2933" y="25920"/>
                  </a:lnTo>
                  <a:lnTo>
                    <a:pt x="3644" y="25146"/>
                  </a:lnTo>
                  <a:close/>
                </a:path>
                <a:path w="65405" h="27305">
                  <a:moveTo>
                    <a:pt x="64808" y="2324"/>
                  </a:moveTo>
                  <a:lnTo>
                    <a:pt x="64325" y="1790"/>
                  </a:lnTo>
                  <a:lnTo>
                    <a:pt x="64096" y="114"/>
                  </a:lnTo>
                  <a:lnTo>
                    <a:pt x="63906" y="0"/>
                  </a:lnTo>
                  <a:lnTo>
                    <a:pt x="63080" y="114"/>
                  </a:lnTo>
                  <a:lnTo>
                    <a:pt x="62598" y="114"/>
                  </a:lnTo>
                  <a:lnTo>
                    <a:pt x="62598" y="2324"/>
                  </a:lnTo>
                  <a:lnTo>
                    <a:pt x="64808" y="2324"/>
                  </a:lnTo>
                  <a:close/>
                </a:path>
              </a:pathLst>
            </a:custGeom>
            <a:solidFill>
              <a:srgbClr val="B325DA"/>
            </a:solidFill>
          </p:spPr>
          <p:txBody>
            <a:bodyPr wrap="square" lIns="0" tIns="0" rIns="0" bIns="0" rtlCol="0"/>
            <a:lstStyle/>
            <a:p>
              <a:endParaRPr/>
            </a:p>
          </p:txBody>
        </p:sp>
        <p:sp>
          <p:nvSpPr>
            <p:cNvPr id="471" name="object 471"/>
            <p:cNvSpPr/>
            <p:nvPr/>
          </p:nvSpPr>
          <p:spPr>
            <a:xfrm>
              <a:off x="14897062" y="1983612"/>
              <a:ext cx="15240" cy="7620"/>
            </a:xfrm>
            <a:custGeom>
              <a:avLst/>
              <a:gdLst/>
              <a:ahLst/>
              <a:cxnLst/>
              <a:rect l="l" t="t" r="r" b="b"/>
              <a:pathLst>
                <a:path w="15240" h="7619">
                  <a:moveTo>
                    <a:pt x="3822" y="6096"/>
                  </a:moveTo>
                  <a:lnTo>
                    <a:pt x="2933" y="5676"/>
                  </a:lnTo>
                  <a:lnTo>
                    <a:pt x="0" y="5626"/>
                  </a:lnTo>
                  <a:lnTo>
                    <a:pt x="0" y="7112"/>
                  </a:lnTo>
                  <a:lnTo>
                    <a:pt x="419" y="7531"/>
                  </a:lnTo>
                  <a:lnTo>
                    <a:pt x="3822" y="6096"/>
                  </a:lnTo>
                  <a:close/>
                </a:path>
                <a:path w="15240" h="7619">
                  <a:moveTo>
                    <a:pt x="14693" y="1981"/>
                  </a:moveTo>
                  <a:lnTo>
                    <a:pt x="14046" y="190"/>
                  </a:lnTo>
                  <a:lnTo>
                    <a:pt x="12903" y="0"/>
                  </a:lnTo>
                  <a:lnTo>
                    <a:pt x="11772" y="1612"/>
                  </a:lnTo>
                  <a:lnTo>
                    <a:pt x="14693" y="1981"/>
                  </a:lnTo>
                  <a:close/>
                </a:path>
              </a:pathLst>
            </a:custGeom>
            <a:solidFill>
              <a:srgbClr val="BE28D9"/>
            </a:solidFill>
          </p:spPr>
          <p:txBody>
            <a:bodyPr wrap="square" lIns="0" tIns="0" rIns="0" bIns="0" rtlCol="0"/>
            <a:lstStyle/>
            <a:p>
              <a:endParaRPr/>
            </a:p>
          </p:txBody>
        </p:sp>
      </p:grpSp>
      <p:sp>
        <p:nvSpPr>
          <p:cNvPr id="472" name="object 472"/>
          <p:cNvSpPr/>
          <p:nvPr/>
        </p:nvSpPr>
        <p:spPr>
          <a:xfrm>
            <a:off x="14991920" y="1954346"/>
            <a:ext cx="3810" cy="3810"/>
          </a:xfrm>
          <a:custGeom>
            <a:avLst/>
            <a:gdLst/>
            <a:ahLst/>
            <a:cxnLst/>
            <a:rect l="l" t="t" r="r" b="b"/>
            <a:pathLst>
              <a:path w="3809" h="3810">
                <a:moveTo>
                  <a:pt x="2508" y="3285"/>
                </a:moveTo>
                <a:lnTo>
                  <a:pt x="0" y="3285"/>
                </a:lnTo>
                <a:lnTo>
                  <a:pt x="2030" y="0"/>
                </a:lnTo>
                <a:lnTo>
                  <a:pt x="3105" y="1075"/>
                </a:lnTo>
                <a:lnTo>
                  <a:pt x="3523" y="1493"/>
                </a:lnTo>
                <a:lnTo>
                  <a:pt x="2508" y="3285"/>
                </a:lnTo>
                <a:close/>
              </a:path>
            </a:pathLst>
          </a:custGeom>
          <a:solidFill>
            <a:srgbClr val="BF28D6"/>
          </a:solidFill>
        </p:spPr>
        <p:txBody>
          <a:bodyPr wrap="square" lIns="0" tIns="0" rIns="0" bIns="0" rtlCol="0"/>
          <a:lstStyle/>
          <a:p>
            <a:endParaRPr/>
          </a:p>
        </p:txBody>
      </p:sp>
      <p:sp>
        <p:nvSpPr>
          <p:cNvPr id="473" name="object 473"/>
          <p:cNvSpPr/>
          <p:nvPr/>
        </p:nvSpPr>
        <p:spPr>
          <a:xfrm>
            <a:off x="14814291" y="2018732"/>
            <a:ext cx="2540" cy="3175"/>
          </a:xfrm>
          <a:custGeom>
            <a:avLst/>
            <a:gdLst/>
            <a:ahLst/>
            <a:cxnLst/>
            <a:rect l="l" t="t" r="r" b="b"/>
            <a:pathLst>
              <a:path w="2540" h="3175">
                <a:moveTo>
                  <a:pt x="0" y="2807"/>
                </a:moveTo>
                <a:lnTo>
                  <a:pt x="1373" y="776"/>
                </a:lnTo>
                <a:lnTo>
                  <a:pt x="955" y="0"/>
                </a:lnTo>
                <a:lnTo>
                  <a:pt x="1732" y="0"/>
                </a:lnTo>
                <a:lnTo>
                  <a:pt x="2448" y="2209"/>
                </a:lnTo>
                <a:lnTo>
                  <a:pt x="0" y="2807"/>
                </a:lnTo>
                <a:close/>
              </a:path>
            </a:pathLst>
          </a:custGeom>
          <a:solidFill>
            <a:srgbClr val="C229D6"/>
          </a:solidFill>
        </p:spPr>
        <p:txBody>
          <a:bodyPr wrap="square" lIns="0" tIns="0" rIns="0" bIns="0" rtlCol="0"/>
          <a:lstStyle/>
          <a:p>
            <a:endParaRPr/>
          </a:p>
        </p:txBody>
      </p:sp>
      <p:grpSp>
        <p:nvGrpSpPr>
          <p:cNvPr id="474" name="object 474"/>
          <p:cNvGrpSpPr/>
          <p:nvPr/>
        </p:nvGrpSpPr>
        <p:grpSpPr>
          <a:xfrm>
            <a:off x="14108966" y="2854741"/>
            <a:ext cx="11430" cy="19685"/>
            <a:chOff x="14108966" y="2854741"/>
            <a:chExt cx="11430" cy="19685"/>
          </a:xfrm>
        </p:grpSpPr>
        <p:sp>
          <p:nvSpPr>
            <p:cNvPr id="475" name="object 475"/>
            <p:cNvSpPr/>
            <p:nvPr/>
          </p:nvSpPr>
          <p:spPr>
            <a:xfrm>
              <a:off x="14108966" y="2854741"/>
              <a:ext cx="3810" cy="3175"/>
            </a:xfrm>
            <a:custGeom>
              <a:avLst/>
              <a:gdLst/>
              <a:ahLst/>
              <a:cxnLst/>
              <a:rect l="l" t="t" r="r" b="b"/>
              <a:pathLst>
                <a:path w="3809" h="3175">
                  <a:moveTo>
                    <a:pt x="716" y="2926"/>
                  </a:moveTo>
                  <a:lnTo>
                    <a:pt x="0" y="716"/>
                  </a:lnTo>
                  <a:lnTo>
                    <a:pt x="3643" y="0"/>
                  </a:lnTo>
                  <a:lnTo>
                    <a:pt x="716" y="2926"/>
                  </a:lnTo>
                  <a:close/>
                </a:path>
              </a:pathLst>
            </a:custGeom>
            <a:solidFill>
              <a:srgbClr val="EB6A2D"/>
            </a:solidFill>
          </p:spPr>
          <p:txBody>
            <a:bodyPr wrap="square" lIns="0" tIns="0" rIns="0" bIns="0" rtlCol="0"/>
            <a:lstStyle/>
            <a:p>
              <a:endParaRPr/>
            </a:p>
          </p:txBody>
        </p:sp>
        <p:sp>
          <p:nvSpPr>
            <p:cNvPr id="476" name="object 476"/>
            <p:cNvSpPr/>
            <p:nvPr/>
          </p:nvSpPr>
          <p:spPr>
            <a:xfrm>
              <a:off x="14117268" y="2868717"/>
              <a:ext cx="3175" cy="5715"/>
            </a:xfrm>
            <a:custGeom>
              <a:avLst/>
              <a:gdLst/>
              <a:ahLst/>
              <a:cxnLst/>
              <a:rect l="l" t="t" r="r" b="b"/>
              <a:pathLst>
                <a:path w="3175" h="5714">
                  <a:moveTo>
                    <a:pt x="0" y="5554"/>
                  </a:moveTo>
                  <a:lnTo>
                    <a:pt x="298" y="597"/>
                  </a:lnTo>
                  <a:lnTo>
                    <a:pt x="2687" y="0"/>
                  </a:lnTo>
                  <a:lnTo>
                    <a:pt x="2508" y="657"/>
                  </a:lnTo>
                  <a:lnTo>
                    <a:pt x="2090" y="3583"/>
                  </a:lnTo>
                  <a:lnTo>
                    <a:pt x="0" y="5554"/>
                  </a:lnTo>
                  <a:close/>
                </a:path>
              </a:pathLst>
            </a:custGeom>
            <a:solidFill>
              <a:srgbClr val="EC752E"/>
            </a:solidFill>
          </p:spPr>
          <p:txBody>
            <a:bodyPr wrap="square" lIns="0" tIns="0" rIns="0" bIns="0" rtlCol="0"/>
            <a:lstStyle/>
            <a:p>
              <a:endParaRPr/>
            </a:p>
          </p:txBody>
        </p:sp>
      </p:grpSp>
      <p:grpSp>
        <p:nvGrpSpPr>
          <p:cNvPr id="477" name="object 477"/>
          <p:cNvGrpSpPr/>
          <p:nvPr/>
        </p:nvGrpSpPr>
        <p:grpSpPr>
          <a:xfrm>
            <a:off x="14056704" y="2896491"/>
            <a:ext cx="29845" cy="28575"/>
            <a:chOff x="14056704" y="2896491"/>
            <a:chExt cx="29845" cy="28575"/>
          </a:xfrm>
        </p:grpSpPr>
        <p:sp>
          <p:nvSpPr>
            <p:cNvPr id="478" name="object 478"/>
            <p:cNvSpPr/>
            <p:nvPr/>
          </p:nvSpPr>
          <p:spPr>
            <a:xfrm>
              <a:off x="14056704" y="2899597"/>
              <a:ext cx="3175" cy="1905"/>
            </a:xfrm>
            <a:custGeom>
              <a:avLst/>
              <a:gdLst/>
              <a:ahLst/>
              <a:cxnLst/>
              <a:rect l="l" t="t" r="r" b="b"/>
              <a:pathLst>
                <a:path w="3175" h="1905">
                  <a:moveTo>
                    <a:pt x="1373" y="1732"/>
                  </a:moveTo>
                  <a:lnTo>
                    <a:pt x="0" y="1493"/>
                  </a:lnTo>
                  <a:lnTo>
                    <a:pt x="0" y="0"/>
                  </a:lnTo>
                  <a:lnTo>
                    <a:pt x="2926" y="0"/>
                  </a:lnTo>
                  <a:lnTo>
                    <a:pt x="2508" y="1552"/>
                  </a:lnTo>
                  <a:close/>
                </a:path>
              </a:pathLst>
            </a:custGeom>
            <a:solidFill>
              <a:srgbClr val="EB6A2D"/>
            </a:solidFill>
          </p:spPr>
          <p:txBody>
            <a:bodyPr wrap="square" lIns="0" tIns="0" rIns="0" bIns="0" rtlCol="0"/>
            <a:lstStyle/>
            <a:p>
              <a:endParaRPr/>
            </a:p>
          </p:txBody>
        </p:sp>
        <p:sp>
          <p:nvSpPr>
            <p:cNvPr id="479" name="object 479"/>
            <p:cNvSpPr/>
            <p:nvPr/>
          </p:nvSpPr>
          <p:spPr>
            <a:xfrm>
              <a:off x="14061834" y="2896501"/>
              <a:ext cx="24765" cy="28575"/>
            </a:xfrm>
            <a:custGeom>
              <a:avLst/>
              <a:gdLst/>
              <a:ahLst/>
              <a:cxnLst/>
              <a:rect l="l" t="t" r="r" b="b"/>
              <a:pathLst>
                <a:path w="24765" h="28575">
                  <a:moveTo>
                    <a:pt x="2209" y="28181"/>
                  </a:moveTo>
                  <a:lnTo>
                    <a:pt x="1435" y="25971"/>
                  </a:lnTo>
                  <a:lnTo>
                    <a:pt x="723" y="25971"/>
                  </a:lnTo>
                  <a:lnTo>
                    <a:pt x="0" y="28181"/>
                  </a:lnTo>
                  <a:lnTo>
                    <a:pt x="2209" y="28181"/>
                  </a:lnTo>
                  <a:close/>
                </a:path>
                <a:path w="24765" h="28575">
                  <a:moveTo>
                    <a:pt x="24307" y="1663"/>
                  </a:moveTo>
                  <a:lnTo>
                    <a:pt x="24066" y="647"/>
                  </a:lnTo>
                  <a:lnTo>
                    <a:pt x="23114" y="0"/>
                  </a:lnTo>
                  <a:lnTo>
                    <a:pt x="22098" y="228"/>
                  </a:lnTo>
                  <a:lnTo>
                    <a:pt x="22098" y="1663"/>
                  </a:lnTo>
                  <a:lnTo>
                    <a:pt x="24307" y="1663"/>
                  </a:lnTo>
                  <a:close/>
                </a:path>
              </a:pathLst>
            </a:custGeom>
            <a:solidFill>
              <a:srgbClr val="EC752E"/>
            </a:solidFill>
          </p:spPr>
          <p:txBody>
            <a:bodyPr wrap="square" lIns="0" tIns="0" rIns="0" bIns="0" rtlCol="0"/>
            <a:lstStyle/>
            <a:p>
              <a:endParaRPr/>
            </a:p>
          </p:txBody>
        </p:sp>
      </p:grpSp>
      <p:sp>
        <p:nvSpPr>
          <p:cNvPr id="480" name="object 480"/>
          <p:cNvSpPr/>
          <p:nvPr/>
        </p:nvSpPr>
        <p:spPr>
          <a:xfrm>
            <a:off x="14132559" y="3038165"/>
            <a:ext cx="5715" cy="3175"/>
          </a:xfrm>
          <a:custGeom>
            <a:avLst/>
            <a:gdLst/>
            <a:ahLst/>
            <a:cxnLst/>
            <a:rect l="l" t="t" r="r" b="b"/>
            <a:pathLst>
              <a:path w="5715" h="3175">
                <a:moveTo>
                  <a:pt x="4300" y="2926"/>
                </a:moveTo>
                <a:lnTo>
                  <a:pt x="597" y="1911"/>
                </a:lnTo>
                <a:lnTo>
                  <a:pt x="0" y="0"/>
                </a:lnTo>
                <a:lnTo>
                  <a:pt x="5136" y="716"/>
                </a:lnTo>
                <a:lnTo>
                  <a:pt x="4300" y="2926"/>
                </a:lnTo>
                <a:close/>
              </a:path>
            </a:pathLst>
          </a:custGeom>
          <a:solidFill>
            <a:srgbClr val="EF9537"/>
          </a:solidFill>
        </p:spPr>
        <p:txBody>
          <a:bodyPr wrap="square" lIns="0" tIns="0" rIns="0" bIns="0" rtlCol="0"/>
          <a:lstStyle/>
          <a:p>
            <a:endParaRPr/>
          </a:p>
        </p:txBody>
      </p:sp>
      <p:sp>
        <p:nvSpPr>
          <p:cNvPr id="481" name="object 481"/>
          <p:cNvSpPr/>
          <p:nvPr/>
        </p:nvSpPr>
        <p:spPr>
          <a:xfrm>
            <a:off x="14187329" y="3007047"/>
            <a:ext cx="11430" cy="6350"/>
          </a:xfrm>
          <a:custGeom>
            <a:avLst/>
            <a:gdLst/>
            <a:ahLst/>
            <a:cxnLst/>
            <a:rect l="l" t="t" r="r" b="b"/>
            <a:pathLst>
              <a:path w="11430" h="6350">
                <a:moveTo>
                  <a:pt x="7943" y="6151"/>
                </a:moveTo>
                <a:lnTo>
                  <a:pt x="2508" y="5913"/>
                </a:lnTo>
                <a:lnTo>
                  <a:pt x="1911" y="5315"/>
                </a:lnTo>
                <a:lnTo>
                  <a:pt x="0" y="3523"/>
                </a:lnTo>
                <a:lnTo>
                  <a:pt x="5435" y="4419"/>
                </a:lnTo>
                <a:lnTo>
                  <a:pt x="4121" y="2389"/>
                </a:lnTo>
                <a:lnTo>
                  <a:pt x="418" y="2389"/>
                </a:lnTo>
                <a:lnTo>
                  <a:pt x="776" y="1254"/>
                </a:lnTo>
                <a:lnTo>
                  <a:pt x="1851" y="358"/>
                </a:lnTo>
                <a:lnTo>
                  <a:pt x="3046" y="179"/>
                </a:lnTo>
                <a:lnTo>
                  <a:pt x="4061" y="0"/>
                </a:lnTo>
                <a:lnTo>
                  <a:pt x="11407" y="0"/>
                </a:lnTo>
                <a:lnTo>
                  <a:pt x="10392" y="1672"/>
                </a:lnTo>
                <a:lnTo>
                  <a:pt x="9496" y="3105"/>
                </a:lnTo>
                <a:lnTo>
                  <a:pt x="8003" y="1433"/>
                </a:lnTo>
                <a:lnTo>
                  <a:pt x="7824" y="1672"/>
                </a:lnTo>
                <a:lnTo>
                  <a:pt x="7406" y="2090"/>
                </a:lnTo>
                <a:lnTo>
                  <a:pt x="8182" y="4479"/>
                </a:lnTo>
                <a:lnTo>
                  <a:pt x="8541" y="5315"/>
                </a:lnTo>
                <a:close/>
              </a:path>
            </a:pathLst>
          </a:custGeom>
          <a:solidFill>
            <a:srgbClr val="F09D37"/>
          </a:solidFill>
        </p:spPr>
        <p:txBody>
          <a:bodyPr wrap="square" lIns="0" tIns="0" rIns="0" bIns="0" rtlCol="0"/>
          <a:lstStyle/>
          <a:p>
            <a:endParaRPr/>
          </a:p>
        </p:txBody>
      </p:sp>
      <p:grpSp>
        <p:nvGrpSpPr>
          <p:cNvPr id="482" name="object 482"/>
          <p:cNvGrpSpPr/>
          <p:nvPr/>
        </p:nvGrpSpPr>
        <p:grpSpPr>
          <a:xfrm>
            <a:off x="14134768" y="3066117"/>
            <a:ext cx="38735" cy="15240"/>
            <a:chOff x="14134768" y="3066117"/>
            <a:chExt cx="38735" cy="15240"/>
          </a:xfrm>
        </p:grpSpPr>
        <p:sp>
          <p:nvSpPr>
            <p:cNvPr id="483" name="object 483"/>
            <p:cNvSpPr/>
            <p:nvPr/>
          </p:nvSpPr>
          <p:spPr>
            <a:xfrm>
              <a:off x="14134768" y="3078003"/>
              <a:ext cx="6350" cy="3810"/>
            </a:xfrm>
            <a:custGeom>
              <a:avLst/>
              <a:gdLst/>
              <a:ahLst/>
              <a:cxnLst/>
              <a:rect l="l" t="t" r="r" b="b"/>
              <a:pathLst>
                <a:path w="6350" h="3810">
                  <a:moveTo>
                    <a:pt x="2030" y="3344"/>
                  </a:moveTo>
                  <a:lnTo>
                    <a:pt x="1194" y="3344"/>
                  </a:lnTo>
                  <a:lnTo>
                    <a:pt x="537" y="2090"/>
                  </a:lnTo>
                  <a:lnTo>
                    <a:pt x="0" y="1672"/>
                  </a:lnTo>
                  <a:lnTo>
                    <a:pt x="1493" y="238"/>
                  </a:lnTo>
                  <a:lnTo>
                    <a:pt x="3225" y="0"/>
                  </a:lnTo>
                  <a:lnTo>
                    <a:pt x="5136" y="597"/>
                  </a:lnTo>
                  <a:lnTo>
                    <a:pt x="5853" y="1911"/>
                  </a:lnTo>
                  <a:lnTo>
                    <a:pt x="2030" y="3344"/>
                  </a:lnTo>
                  <a:close/>
                </a:path>
              </a:pathLst>
            </a:custGeom>
            <a:solidFill>
              <a:srgbClr val="F09D37"/>
            </a:solidFill>
          </p:spPr>
          <p:txBody>
            <a:bodyPr wrap="square" lIns="0" tIns="0" rIns="0" bIns="0" rtlCol="0"/>
            <a:lstStyle/>
            <a:p>
              <a:endParaRPr/>
            </a:p>
          </p:txBody>
        </p:sp>
        <p:sp>
          <p:nvSpPr>
            <p:cNvPr id="484" name="object 484"/>
            <p:cNvSpPr/>
            <p:nvPr/>
          </p:nvSpPr>
          <p:spPr>
            <a:xfrm>
              <a:off x="14163497" y="3066122"/>
              <a:ext cx="10160" cy="7620"/>
            </a:xfrm>
            <a:custGeom>
              <a:avLst/>
              <a:gdLst/>
              <a:ahLst/>
              <a:cxnLst/>
              <a:rect l="l" t="t" r="r" b="b"/>
              <a:pathLst>
                <a:path w="10159" h="7619">
                  <a:moveTo>
                    <a:pt x="3517" y="5143"/>
                  </a:moveTo>
                  <a:lnTo>
                    <a:pt x="2921" y="4419"/>
                  </a:lnTo>
                  <a:lnTo>
                    <a:pt x="0" y="2933"/>
                  </a:lnTo>
                  <a:lnTo>
                    <a:pt x="711" y="7353"/>
                  </a:lnTo>
                  <a:lnTo>
                    <a:pt x="1422" y="7112"/>
                  </a:lnTo>
                  <a:lnTo>
                    <a:pt x="3517" y="5143"/>
                  </a:lnTo>
                  <a:close/>
                </a:path>
                <a:path w="10159" h="7619">
                  <a:moveTo>
                    <a:pt x="9728" y="0"/>
                  </a:moveTo>
                  <a:lnTo>
                    <a:pt x="8420" y="0"/>
                  </a:lnTo>
                  <a:lnTo>
                    <a:pt x="7162" y="0"/>
                  </a:lnTo>
                  <a:lnTo>
                    <a:pt x="7162" y="2933"/>
                  </a:lnTo>
                  <a:lnTo>
                    <a:pt x="9664" y="2933"/>
                  </a:lnTo>
                  <a:lnTo>
                    <a:pt x="9728" y="0"/>
                  </a:lnTo>
                  <a:close/>
                </a:path>
              </a:pathLst>
            </a:custGeom>
            <a:solidFill>
              <a:srgbClr val="F1AB3C"/>
            </a:solidFill>
          </p:spPr>
          <p:txBody>
            <a:bodyPr wrap="square" lIns="0" tIns="0" rIns="0" bIns="0" rtlCol="0"/>
            <a:lstStyle/>
            <a:p>
              <a:endParaRPr/>
            </a:p>
          </p:txBody>
        </p:sp>
      </p:grpSp>
      <p:grpSp>
        <p:nvGrpSpPr>
          <p:cNvPr id="485" name="object 485"/>
          <p:cNvGrpSpPr/>
          <p:nvPr/>
        </p:nvGrpSpPr>
        <p:grpSpPr>
          <a:xfrm>
            <a:off x="14098634" y="2119672"/>
            <a:ext cx="120650" cy="57150"/>
            <a:chOff x="14098634" y="2119672"/>
            <a:chExt cx="120650" cy="57150"/>
          </a:xfrm>
        </p:grpSpPr>
        <p:sp>
          <p:nvSpPr>
            <p:cNvPr id="486" name="object 486"/>
            <p:cNvSpPr/>
            <p:nvPr/>
          </p:nvSpPr>
          <p:spPr>
            <a:xfrm>
              <a:off x="14141637" y="2137769"/>
              <a:ext cx="55244" cy="38735"/>
            </a:xfrm>
            <a:custGeom>
              <a:avLst/>
              <a:gdLst/>
              <a:ahLst/>
              <a:cxnLst/>
              <a:rect l="l" t="t" r="r" b="b"/>
              <a:pathLst>
                <a:path w="55244" h="38735">
                  <a:moveTo>
                    <a:pt x="54840" y="2412"/>
                  </a:moveTo>
                  <a:lnTo>
                    <a:pt x="52978" y="2412"/>
                  </a:lnTo>
                  <a:lnTo>
                    <a:pt x="51783" y="0"/>
                  </a:lnTo>
                  <a:lnTo>
                    <a:pt x="54889" y="888"/>
                  </a:lnTo>
                  <a:lnTo>
                    <a:pt x="54840" y="2412"/>
                  </a:lnTo>
                  <a:close/>
                </a:path>
                <a:path w="55244" h="38735">
                  <a:moveTo>
                    <a:pt x="51903" y="6476"/>
                  </a:moveTo>
                  <a:lnTo>
                    <a:pt x="49437" y="5968"/>
                  </a:lnTo>
                  <a:lnTo>
                    <a:pt x="51365" y="3936"/>
                  </a:lnTo>
                  <a:lnTo>
                    <a:pt x="48976" y="1650"/>
                  </a:lnTo>
                  <a:lnTo>
                    <a:pt x="52978" y="2412"/>
                  </a:lnTo>
                  <a:lnTo>
                    <a:pt x="54840" y="2412"/>
                  </a:lnTo>
                  <a:lnTo>
                    <a:pt x="54830" y="3174"/>
                  </a:lnTo>
                  <a:lnTo>
                    <a:pt x="53575" y="3174"/>
                  </a:lnTo>
                  <a:lnTo>
                    <a:pt x="53038" y="3936"/>
                  </a:lnTo>
                  <a:lnTo>
                    <a:pt x="52620" y="4571"/>
                  </a:lnTo>
                  <a:lnTo>
                    <a:pt x="52799" y="5714"/>
                  </a:lnTo>
                  <a:lnTo>
                    <a:pt x="52440" y="5968"/>
                  </a:lnTo>
                  <a:lnTo>
                    <a:pt x="51903" y="6476"/>
                  </a:lnTo>
                  <a:close/>
                </a:path>
                <a:path w="55244" h="38735">
                  <a:moveTo>
                    <a:pt x="45051" y="5968"/>
                  </a:moveTo>
                  <a:lnTo>
                    <a:pt x="44533" y="5968"/>
                  </a:lnTo>
                  <a:lnTo>
                    <a:pt x="47673" y="3174"/>
                  </a:lnTo>
                  <a:lnTo>
                    <a:pt x="48097" y="5714"/>
                  </a:lnTo>
                  <a:lnTo>
                    <a:pt x="44300" y="5714"/>
                  </a:lnTo>
                  <a:lnTo>
                    <a:pt x="45051" y="5968"/>
                  </a:lnTo>
                  <a:close/>
                </a:path>
                <a:path w="55244" h="38735">
                  <a:moveTo>
                    <a:pt x="48916" y="9778"/>
                  </a:moveTo>
                  <a:lnTo>
                    <a:pt x="50309" y="7746"/>
                  </a:lnTo>
                  <a:lnTo>
                    <a:pt x="44300" y="5714"/>
                  </a:lnTo>
                  <a:lnTo>
                    <a:pt x="48097" y="5714"/>
                  </a:lnTo>
                  <a:lnTo>
                    <a:pt x="48140" y="5968"/>
                  </a:lnTo>
                  <a:lnTo>
                    <a:pt x="48259" y="6730"/>
                  </a:lnTo>
                  <a:lnTo>
                    <a:pt x="49780" y="6730"/>
                  </a:lnTo>
                  <a:lnTo>
                    <a:pt x="51365" y="8254"/>
                  </a:lnTo>
                  <a:lnTo>
                    <a:pt x="53115" y="8762"/>
                  </a:lnTo>
                  <a:lnTo>
                    <a:pt x="52529" y="9524"/>
                  </a:lnTo>
                  <a:lnTo>
                    <a:pt x="48916" y="9778"/>
                  </a:lnTo>
                  <a:close/>
                </a:path>
                <a:path w="55244" h="38735">
                  <a:moveTo>
                    <a:pt x="49780" y="6730"/>
                  </a:moveTo>
                  <a:lnTo>
                    <a:pt x="48259" y="6730"/>
                  </a:lnTo>
                  <a:lnTo>
                    <a:pt x="49415" y="5968"/>
                  </a:lnTo>
                  <a:lnTo>
                    <a:pt x="48140" y="5968"/>
                  </a:lnTo>
                  <a:lnTo>
                    <a:pt x="48097" y="5714"/>
                  </a:lnTo>
                  <a:lnTo>
                    <a:pt x="48674" y="5714"/>
                  </a:lnTo>
                  <a:lnTo>
                    <a:pt x="49039" y="5968"/>
                  </a:lnTo>
                  <a:lnTo>
                    <a:pt x="49557" y="6476"/>
                  </a:lnTo>
                  <a:lnTo>
                    <a:pt x="49780" y="6730"/>
                  </a:lnTo>
                  <a:close/>
                </a:path>
                <a:path w="55244" h="38735">
                  <a:moveTo>
                    <a:pt x="49437" y="5968"/>
                  </a:moveTo>
                  <a:lnTo>
                    <a:pt x="49039" y="5968"/>
                  </a:lnTo>
                  <a:lnTo>
                    <a:pt x="48674" y="5714"/>
                  </a:lnTo>
                  <a:lnTo>
                    <a:pt x="48277" y="5714"/>
                  </a:lnTo>
                  <a:lnTo>
                    <a:pt x="49437" y="5968"/>
                  </a:lnTo>
                  <a:close/>
                </a:path>
                <a:path w="55244" h="38735">
                  <a:moveTo>
                    <a:pt x="49437" y="5968"/>
                  </a:moveTo>
                  <a:lnTo>
                    <a:pt x="48277" y="5714"/>
                  </a:lnTo>
                  <a:lnTo>
                    <a:pt x="49678" y="5714"/>
                  </a:lnTo>
                  <a:lnTo>
                    <a:pt x="49437" y="5968"/>
                  </a:lnTo>
                  <a:close/>
                </a:path>
                <a:path w="55244" h="38735">
                  <a:moveTo>
                    <a:pt x="36759" y="11648"/>
                  </a:moveTo>
                  <a:lnTo>
                    <a:pt x="36579" y="11429"/>
                  </a:lnTo>
                  <a:lnTo>
                    <a:pt x="35017" y="7746"/>
                  </a:lnTo>
                  <a:lnTo>
                    <a:pt x="36096" y="8254"/>
                  </a:lnTo>
                  <a:lnTo>
                    <a:pt x="36516" y="8508"/>
                  </a:lnTo>
                  <a:lnTo>
                    <a:pt x="38404" y="9778"/>
                  </a:lnTo>
                  <a:lnTo>
                    <a:pt x="37302" y="11302"/>
                  </a:lnTo>
                  <a:lnTo>
                    <a:pt x="36759" y="11648"/>
                  </a:lnTo>
                  <a:close/>
                </a:path>
                <a:path w="55244" h="38735">
                  <a:moveTo>
                    <a:pt x="33495" y="12711"/>
                  </a:moveTo>
                  <a:lnTo>
                    <a:pt x="33043" y="12711"/>
                  </a:lnTo>
                  <a:lnTo>
                    <a:pt x="31177" y="10667"/>
                  </a:lnTo>
                  <a:lnTo>
                    <a:pt x="34014" y="8254"/>
                  </a:lnTo>
                  <a:lnTo>
                    <a:pt x="33760" y="8254"/>
                  </a:lnTo>
                  <a:lnTo>
                    <a:pt x="36560" y="11648"/>
                  </a:lnTo>
                  <a:lnTo>
                    <a:pt x="35840" y="11927"/>
                  </a:lnTo>
                  <a:lnTo>
                    <a:pt x="33495" y="12711"/>
                  </a:lnTo>
                  <a:close/>
                </a:path>
                <a:path w="55244" h="38735">
                  <a:moveTo>
                    <a:pt x="48515" y="14858"/>
                  </a:moveTo>
                  <a:lnTo>
                    <a:pt x="42399" y="14858"/>
                  </a:lnTo>
                  <a:lnTo>
                    <a:pt x="43242" y="13969"/>
                  </a:lnTo>
                  <a:lnTo>
                    <a:pt x="41689" y="10921"/>
                  </a:lnTo>
                  <a:lnTo>
                    <a:pt x="37090" y="8508"/>
                  </a:lnTo>
                  <a:lnTo>
                    <a:pt x="43780" y="8889"/>
                  </a:lnTo>
                  <a:lnTo>
                    <a:pt x="46527" y="9524"/>
                  </a:lnTo>
                  <a:lnTo>
                    <a:pt x="48916" y="9778"/>
                  </a:lnTo>
                  <a:lnTo>
                    <a:pt x="51907" y="9778"/>
                  </a:lnTo>
                  <a:lnTo>
                    <a:pt x="49454" y="10159"/>
                  </a:lnTo>
                  <a:lnTo>
                    <a:pt x="50704" y="11927"/>
                  </a:lnTo>
                  <a:lnTo>
                    <a:pt x="48515" y="14858"/>
                  </a:lnTo>
                  <a:close/>
                </a:path>
                <a:path w="55244" h="38735">
                  <a:moveTo>
                    <a:pt x="45934" y="18287"/>
                  </a:moveTo>
                  <a:lnTo>
                    <a:pt x="27833" y="18287"/>
                  </a:lnTo>
                  <a:lnTo>
                    <a:pt x="28848" y="17017"/>
                  </a:lnTo>
                  <a:lnTo>
                    <a:pt x="28867" y="16636"/>
                  </a:lnTo>
                  <a:lnTo>
                    <a:pt x="28987" y="14223"/>
                  </a:lnTo>
                  <a:lnTo>
                    <a:pt x="29087" y="12191"/>
                  </a:lnTo>
                  <a:lnTo>
                    <a:pt x="29650" y="11429"/>
                  </a:lnTo>
                  <a:lnTo>
                    <a:pt x="32674" y="12711"/>
                  </a:lnTo>
                  <a:lnTo>
                    <a:pt x="33043" y="12711"/>
                  </a:lnTo>
                  <a:lnTo>
                    <a:pt x="31297" y="13461"/>
                  </a:lnTo>
                  <a:lnTo>
                    <a:pt x="32272" y="13461"/>
                  </a:lnTo>
                  <a:lnTo>
                    <a:pt x="34343" y="13969"/>
                  </a:lnTo>
                  <a:lnTo>
                    <a:pt x="34223" y="15620"/>
                  </a:lnTo>
                  <a:lnTo>
                    <a:pt x="47926" y="15620"/>
                  </a:lnTo>
                  <a:lnTo>
                    <a:pt x="45934" y="18287"/>
                  </a:lnTo>
                  <a:close/>
                </a:path>
                <a:path w="55244" h="38735">
                  <a:moveTo>
                    <a:pt x="47926" y="15620"/>
                  </a:moveTo>
                  <a:lnTo>
                    <a:pt x="34940" y="15620"/>
                  </a:lnTo>
                  <a:lnTo>
                    <a:pt x="34878" y="14858"/>
                  </a:lnTo>
                  <a:lnTo>
                    <a:pt x="34756" y="13461"/>
                  </a:lnTo>
                  <a:lnTo>
                    <a:pt x="34940" y="13334"/>
                  </a:lnTo>
                  <a:lnTo>
                    <a:pt x="36911" y="12953"/>
                  </a:lnTo>
                  <a:lnTo>
                    <a:pt x="40435" y="12445"/>
                  </a:lnTo>
                  <a:lnTo>
                    <a:pt x="41570" y="14858"/>
                  </a:lnTo>
                  <a:lnTo>
                    <a:pt x="48515" y="14858"/>
                  </a:lnTo>
                  <a:lnTo>
                    <a:pt x="47926" y="15620"/>
                  </a:lnTo>
                  <a:close/>
                </a:path>
                <a:path w="55244" h="38735">
                  <a:moveTo>
                    <a:pt x="33328" y="12953"/>
                  </a:moveTo>
                  <a:lnTo>
                    <a:pt x="33180" y="12953"/>
                  </a:lnTo>
                  <a:lnTo>
                    <a:pt x="32674" y="12711"/>
                  </a:lnTo>
                  <a:lnTo>
                    <a:pt x="32540" y="12711"/>
                  </a:lnTo>
                  <a:lnTo>
                    <a:pt x="33328" y="12953"/>
                  </a:lnTo>
                  <a:close/>
                </a:path>
                <a:path w="55244" h="38735">
                  <a:moveTo>
                    <a:pt x="27521" y="17779"/>
                  </a:moveTo>
                  <a:lnTo>
                    <a:pt x="26996" y="17779"/>
                  </a:lnTo>
                  <a:lnTo>
                    <a:pt x="26399" y="17271"/>
                  </a:lnTo>
                  <a:lnTo>
                    <a:pt x="26361" y="17017"/>
                  </a:lnTo>
                  <a:lnTo>
                    <a:pt x="26246" y="16255"/>
                  </a:lnTo>
                  <a:lnTo>
                    <a:pt x="26151" y="15620"/>
                  </a:lnTo>
                  <a:lnTo>
                    <a:pt x="27521" y="17779"/>
                  </a:lnTo>
                  <a:close/>
                </a:path>
                <a:path w="55244" h="38735">
                  <a:moveTo>
                    <a:pt x="23191" y="18287"/>
                  </a:moveTo>
                  <a:lnTo>
                    <a:pt x="22879" y="17779"/>
                  </a:lnTo>
                  <a:lnTo>
                    <a:pt x="22713" y="17271"/>
                  </a:lnTo>
                  <a:lnTo>
                    <a:pt x="22630" y="17017"/>
                  </a:lnTo>
                  <a:lnTo>
                    <a:pt x="22506" y="16636"/>
                  </a:lnTo>
                  <a:lnTo>
                    <a:pt x="23174" y="16636"/>
                  </a:lnTo>
                  <a:lnTo>
                    <a:pt x="25145" y="16255"/>
                  </a:lnTo>
                  <a:lnTo>
                    <a:pt x="25530" y="16636"/>
                  </a:lnTo>
                  <a:lnTo>
                    <a:pt x="26399" y="17271"/>
                  </a:lnTo>
                  <a:lnTo>
                    <a:pt x="26473" y="17779"/>
                  </a:lnTo>
                  <a:lnTo>
                    <a:pt x="22996" y="17779"/>
                  </a:lnTo>
                  <a:lnTo>
                    <a:pt x="23191" y="18287"/>
                  </a:lnTo>
                  <a:close/>
                </a:path>
                <a:path w="55244" h="38735">
                  <a:moveTo>
                    <a:pt x="43236" y="21970"/>
                  </a:moveTo>
                  <a:lnTo>
                    <a:pt x="18993" y="21970"/>
                  </a:lnTo>
                  <a:lnTo>
                    <a:pt x="22039" y="20319"/>
                  </a:lnTo>
                  <a:lnTo>
                    <a:pt x="24587" y="20065"/>
                  </a:lnTo>
                  <a:lnTo>
                    <a:pt x="26808" y="20065"/>
                  </a:lnTo>
                  <a:lnTo>
                    <a:pt x="26585" y="18541"/>
                  </a:lnTo>
                  <a:lnTo>
                    <a:pt x="26471" y="17779"/>
                  </a:lnTo>
                  <a:lnTo>
                    <a:pt x="26399" y="17271"/>
                  </a:lnTo>
                  <a:lnTo>
                    <a:pt x="26996" y="17779"/>
                  </a:lnTo>
                  <a:lnTo>
                    <a:pt x="27521" y="17779"/>
                  </a:lnTo>
                  <a:lnTo>
                    <a:pt x="27833" y="18287"/>
                  </a:lnTo>
                  <a:lnTo>
                    <a:pt x="45934" y="18287"/>
                  </a:lnTo>
                  <a:lnTo>
                    <a:pt x="43504" y="21462"/>
                  </a:lnTo>
                  <a:lnTo>
                    <a:pt x="43236" y="21970"/>
                  </a:lnTo>
                  <a:close/>
                </a:path>
                <a:path w="55244" h="38735">
                  <a:moveTo>
                    <a:pt x="26573" y="20065"/>
                  </a:moveTo>
                  <a:lnTo>
                    <a:pt x="23926" y="20065"/>
                  </a:lnTo>
                  <a:lnTo>
                    <a:pt x="23283" y="18541"/>
                  </a:lnTo>
                  <a:lnTo>
                    <a:pt x="23891" y="19430"/>
                  </a:lnTo>
                  <a:lnTo>
                    <a:pt x="26573" y="20065"/>
                  </a:lnTo>
                  <a:close/>
                </a:path>
                <a:path w="55244" h="38735">
                  <a:moveTo>
                    <a:pt x="12244" y="23875"/>
                  </a:moveTo>
                  <a:lnTo>
                    <a:pt x="12244" y="22351"/>
                  </a:lnTo>
                  <a:lnTo>
                    <a:pt x="14991" y="19938"/>
                  </a:lnTo>
                  <a:lnTo>
                    <a:pt x="16604" y="20065"/>
                  </a:lnTo>
                  <a:lnTo>
                    <a:pt x="16544" y="21462"/>
                  </a:lnTo>
                  <a:lnTo>
                    <a:pt x="17082" y="21589"/>
                  </a:lnTo>
                  <a:lnTo>
                    <a:pt x="18993" y="21970"/>
                  </a:lnTo>
                  <a:lnTo>
                    <a:pt x="43236" y="21970"/>
                  </a:lnTo>
                  <a:lnTo>
                    <a:pt x="42642" y="22986"/>
                  </a:lnTo>
                  <a:lnTo>
                    <a:pt x="14095" y="22986"/>
                  </a:lnTo>
                  <a:lnTo>
                    <a:pt x="13199" y="23621"/>
                  </a:lnTo>
                  <a:lnTo>
                    <a:pt x="12244" y="23875"/>
                  </a:lnTo>
                  <a:close/>
                </a:path>
                <a:path w="55244" h="38735">
                  <a:moveTo>
                    <a:pt x="3523" y="27685"/>
                  </a:moveTo>
                  <a:lnTo>
                    <a:pt x="2209" y="26288"/>
                  </a:lnTo>
                  <a:lnTo>
                    <a:pt x="4599" y="25653"/>
                  </a:lnTo>
                  <a:lnTo>
                    <a:pt x="4837" y="25272"/>
                  </a:lnTo>
                  <a:lnTo>
                    <a:pt x="5793" y="23367"/>
                  </a:lnTo>
                  <a:lnTo>
                    <a:pt x="3464" y="22986"/>
                  </a:lnTo>
                  <a:lnTo>
                    <a:pt x="8182" y="22351"/>
                  </a:lnTo>
                  <a:lnTo>
                    <a:pt x="10571" y="21970"/>
                  </a:lnTo>
                  <a:lnTo>
                    <a:pt x="8003" y="24129"/>
                  </a:lnTo>
                  <a:lnTo>
                    <a:pt x="8541" y="24510"/>
                  </a:lnTo>
                  <a:lnTo>
                    <a:pt x="12244" y="24510"/>
                  </a:lnTo>
                  <a:lnTo>
                    <a:pt x="12244" y="26034"/>
                  </a:lnTo>
                  <a:lnTo>
                    <a:pt x="7227" y="26034"/>
                  </a:lnTo>
                  <a:lnTo>
                    <a:pt x="3523" y="27685"/>
                  </a:lnTo>
                  <a:close/>
                </a:path>
                <a:path w="55244" h="38735">
                  <a:moveTo>
                    <a:pt x="35418" y="26669"/>
                  </a:moveTo>
                  <a:lnTo>
                    <a:pt x="12489" y="26669"/>
                  </a:lnTo>
                  <a:lnTo>
                    <a:pt x="14693" y="25526"/>
                  </a:lnTo>
                  <a:lnTo>
                    <a:pt x="14795" y="25018"/>
                  </a:lnTo>
                  <a:lnTo>
                    <a:pt x="14898" y="24510"/>
                  </a:lnTo>
                  <a:lnTo>
                    <a:pt x="14976" y="24129"/>
                  </a:lnTo>
                  <a:lnTo>
                    <a:pt x="15069" y="23621"/>
                  </a:lnTo>
                  <a:lnTo>
                    <a:pt x="15170" y="22986"/>
                  </a:lnTo>
                  <a:lnTo>
                    <a:pt x="42642" y="22986"/>
                  </a:lnTo>
                  <a:lnTo>
                    <a:pt x="41520" y="25018"/>
                  </a:lnTo>
                  <a:lnTo>
                    <a:pt x="39121" y="25018"/>
                  </a:lnTo>
                  <a:lnTo>
                    <a:pt x="35418" y="26669"/>
                  </a:lnTo>
                  <a:close/>
                </a:path>
                <a:path w="55244" h="38735">
                  <a:moveTo>
                    <a:pt x="12244" y="24510"/>
                  </a:moveTo>
                  <a:lnTo>
                    <a:pt x="10138" y="24510"/>
                  </a:lnTo>
                  <a:lnTo>
                    <a:pt x="10989" y="24129"/>
                  </a:lnTo>
                  <a:lnTo>
                    <a:pt x="12244" y="23875"/>
                  </a:lnTo>
                  <a:lnTo>
                    <a:pt x="12244" y="24510"/>
                  </a:lnTo>
                  <a:close/>
                </a:path>
                <a:path w="55244" h="38735">
                  <a:moveTo>
                    <a:pt x="39515" y="28701"/>
                  </a:moveTo>
                  <a:lnTo>
                    <a:pt x="38740" y="27685"/>
                  </a:lnTo>
                  <a:lnTo>
                    <a:pt x="38524" y="27304"/>
                  </a:lnTo>
                  <a:lnTo>
                    <a:pt x="38690" y="26669"/>
                  </a:lnTo>
                  <a:lnTo>
                    <a:pt x="38789" y="26288"/>
                  </a:lnTo>
                  <a:lnTo>
                    <a:pt x="38856" y="26034"/>
                  </a:lnTo>
                  <a:lnTo>
                    <a:pt x="38955" y="25653"/>
                  </a:lnTo>
                  <a:lnTo>
                    <a:pt x="39055" y="25272"/>
                  </a:lnTo>
                  <a:lnTo>
                    <a:pt x="39121" y="25018"/>
                  </a:lnTo>
                  <a:lnTo>
                    <a:pt x="41520" y="25018"/>
                  </a:lnTo>
                  <a:lnTo>
                    <a:pt x="39515" y="28701"/>
                  </a:lnTo>
                  <a:close/>
                </a:path>
                <a:path w="55244" h="38735">
                  <a:moveTo>
                    <a:pt x="9018" y="31114"/>
                  </a:moveTo>
                  <a:lnTo>
                    <a:pt x="3404" y="31114"/>
                  </a:lnTo>
                  <a:lnTo>
                    <a:pt x="7047" y="29717"/>
                  </a:lnTo>
                  <a:lnTo>
                    <a:pt x="7122" y="28193"/>
                  </a:lnTo>
                  <a:lnTo>
                    <a:pt x="7227" y="26034"/>
                  </a:lnTo>
                  <a:lnTo>
                    <a:pt x="12244" y="26034"/>
                  </a:lnTo>
                  <a:lnTo>
                    <a:pt x="12244" y="26669"/>
                  </a:lnTo>
                  <a:lnTo>
                    <a:pt x="35347" y="26669"/>
                  </a:lnTo>
                  <a:lnTo>
                    <a:pt x="35287" y="27304"/>
                  </a:lnTo>
                  <a:lnTo>
                    <a:pt x="26339" y="27304"/>
                  </a:lnTo>
                  <a:lnTo>
                    <a:pt x="25443" y="27558"/>
                  </a:lnTo>
                  <a:lnTo>
                    <a:pt x="24711" y="27685"/>
                  </a:lnTo>
                  <a:lnTo>
                    <a:pt x="23223" y="29717"/>
                  </a:lnTo>
                  <a:lnTo>
                    <a:pt x="10551" y="29717"/>
                  </a:lnTo>
                  <a:lnTo>
                    <a:pt x="9018" y="31114"/>
                  </a:lnTo>
                  <a:close/>
                </a:path>
                <a:path w="55244" h="38735">
                  <a:moveTo>
                    <a:pt x="30953" y="31114"/>
                  </a:moveTo>
                  <a:lnTo>
                    <a:pt x="30043" y="30098"/>
                  </a:lnTo>
                  <a:lnTo>
                    <a:pt x="26339" y="27304"/>
                  </a:lnTo>
                  <a:lnTo>
                    <a:pt x="35287" y="27304"/>
                  </a:lnTo>
                  <a:lnTo>
                    <a:pt x="34862" y="29717"/>
                  </a:lnTo>
                  <a:lnTo>
                    <a:pt x="31311" y="29717"/>
                  </a:lnTo>
                  <a:lnTo>
                    <a:pt x="30953" y="31114"/>
                  </a:lnTo>
                  <a:close/>
                </a:path>
                <a:path w="55244" h="38735">
                  <a:moveTo>
                    <a:pt x="3774" y="34416"/>
                  </a:moveTo>
                  <a:lnTo>
                    <a:pt x="3541" y="34162"/>
                  </a:lnTo>
                  <a:lnTo>
                    <a:pt x="1552" y="31495"/>
                  </a:lnTo>
                  <a:lnTo>
                    <a:pt x="0" y="28828"/>
                  </a:lnTo>
                  <a:lnTo>
                    <a:pt x="1552" y="28193"/>
                  </a:lnTo>
                  <a:lnTo>
                    <a:pt x="3404" y="31114"/>
                  </a:lnTo>
                  <a:lnTo>
                    <a:pt x="9018" y="31114"/>
                  </a:lnTo>
                  <a:lnTo>
                    <a:pt x="7645" y="32511"/>
                  </a:lnTo>
                  <a:lnTo>
                    <a:pt x="4121" y="32511"/>
                  </a:lnTo>
                  <a:lnTo>
                    <a:pt x="3975" y="33273"/>
                  </a:lnTo>
                  <a:lnTo>
                    <a:pt x="3897" y="33781"/>
                  </a:lnTo>
                  <a:lnTo>
                    <a:pt x="3774" y="34416"/>
                  </a:lnTo>
                  <a:close/>
                </a:path>
                <a:path w="55244" h="38735">
                  <a:moveTo>
                    <a:pt x="19530" y="34924"/>
                  </a:moveTo>
                  <a:lnTo>
                    <a:pt x="16776" y="33781"/>
                  </a:lnTo>
                  <a:lnTo>
                    <a:pt x="17500" y="33781"/>
                  </a:lnTo>
                  <a:lnTo>
                    <a:pt x="18754" y="33400"/>
                  </a:lnTo>
                  <a:lnTo>
                    <a:pt x="19530" y="32003"/>
                  </a:lnTo>
                  <a:lnTo>
                    <a:pt x="11407" y="32003"/>
                  </a:lnTo>
                  <a:lnTo>
                    <a:pt x="11766" y="30479"/>
                  </a:lnTo>
                  <a:lnTo>
                    <a:pt x="10342" y="29717"/>
                  </a:lnTo>
                  <a:lnTo>
                    <a:pt x="23223" y="29717"/>
                  </a:lnTo>
                  <a:lnTo>
                    <a:pt x="20247" y="33781"/>
                  </a:lnTo>
                  <a:lnTo>
                    <a:pt x="19530" y="34924"/>
                  </a:lnTo>
                  <a:close/>
                </a:path>
                <a:path w="55244" h="38735">
                  <a:moveTo>
                    <a:pt x="34196" y="33273"/>
                  </a:moveTo>
                  <a:lnTo>
                    <a:pt x="34027" y="33273"/>
                  </a:lnTo>
                  <a:lnTo>
                    <a:pt x="31251" y="29717"/>
                  </a:lnTo>
                  <a:lnTo>
                    <a:pt x="34862" y="29717"/>
                  </a:lnTo>
                  <a:lnTo>
                    <a:pt x="34196" y="33273"/>
                  </a:lnTo>
                  <a:close/>
                </a:path>
                <a:path w="55244" h="38735">
                  <a:moveTo>
                    <a:pt x="7824" y="35051"/>
                  </a:moveTo>
                  <a:lnTo>
                    <a:pt x="6510" y="34543"/>
                  </a:lnTo>
                  <a:lnTo>
                    <a:pt x="5017" y="34162"/>
                  </a:lnTo>
                  <a:lnTo>
                    <a:pt x="4934" y="33400"/>
                  </a:lnTo>
                  <a:lnTo>
                    <a:pt x="4837" y="32511"/>
                  </a:lnTo>
                  <a:lnTo>
                    <a:pt x="7645" y="32511"/>
                  </a:lnTo>
                  <a:lnTo>
                    <a:pt x="6868" y="33273"/>
                  </a:lnTo>
                  <a:lnTo>
                    <a:pt x="7704" y="34162"/>
                  </a:lnTo>
                  <a:lnTo>
                    <a:pt x="9914" y="34162"/>
                  </a:lnTo>
                  <a:lnTo>
                    <a:pt x="9857" y="34543"/>
                  </a:lnTo>
                  <a:lnTo>
                    <a:pt x="9018" y="34543"/>
                  </a:lnTo>
                  <a:lnTo>
                    <a:pt x="7824" y="35051"/>
                  </a:lnTo>
                  <a:close/>
                </a:path>
                <a:path w="55244" h="38735">
                  <a:moveTo>
                    <a:pt x="13916" y="35305"/>
                  </a:moveTo>
                  <a:lnTo>
                    <a:pt x="11169" y="34416"/>
                  </a:lnTo>
                  <a:lnTo>
                    <a:pt x="9914" y="34162"/>
                  </a:lnTo>
                  <a:lnTo>
                    <a:pt x="7704" y="34162"/>
                  </a:lnTo>
                  <a:lnTo>
                    <a:pt x="10213" y="33273"/>
                  </a:lnTo>
                  <a:lnTo>
                    <a:pt x="12026" y="32511"/>
                  </a:lnTo>
                  <a:lnTo>
                    <a:pt x="10862" y="32511"/>
                  </a:lnTo>
                  <a:lnTo>
                    <a:pt x="14334" y="33400"/>
                  </a:lnTo>
                  <a:lnTo>
                    <a:pt x="14251" y="33781"/>
                  </a:lnTo>
                  <a:lnTo>
                    <a:pt x="14167" y="34162"/>
                  </a:lnTo>
                  <a:lnTo>
                    <a:pt x="14083" y="34543"/>
                  </a:lnTo>
                  <a:lnTo>
                    <a:pt x="13972" y="35051"/>
                  </a:lnTo>
                  <a:lnTo>
                    <a:pt x="13916" y="35305"/>
                  </a:lnTo>
                  <a:close/>
                </a:path>
                <a:path w="55244" h="38735">
                  <a:moveTo>
                    <a:pt x="10870" y="38607"/>
                  </a:moveTo>
                  <a:lnTo>
                    <a:pt x="10290" y="38607"/>
                  </a:lnTo>
                  <a:lnTo>
                    <a:pt x="9317" y="37845"/>
                  </a:lnTo>
                  <a:lnTo>
                    <a:pt x="9541" y="36321"/>
                  </a:lnTo>
                  <a:lnTo>
                    <a:pt x="9516" y="35686"/>
                  </a:lnTo>
                  <a:lnTo>
                    <a:pt x="8620" y="34543"/>
                  </a:lnTo>
                  <a:lnTo>
                    <a:pt x="9852" y="34543"/>
                  </a:lnTo>
                  <a:lnTo>
                    <a:pt x="9795" y="35051"/>
                  </a:lnTo>
                  <a:lnTo>
                    <a:pt x="11288" y="35305"/>
                  </a:lnTo>
                  <a:lnTo>
                    <a:pt x="11407" y="35686"/>
                  </a:lnTo>
                  <a:lnTo>
                    <a:pt x="12960" y="36321"/>
                  </a:lnTo>
                  <a:lnTo>
                    <a:pt x="13115" y="37845"/>
                  </a:lnTo>
                  <a:lnTo>
                    <a:pt x="13140" y="38099"/>
                  </a:lnTo>
                  <a:lnTo>
                    <a:pt x="11792" y="38480"/>
                  </a:lnTo>
                  <a:lnTo>
                    <a:pt x="11288" y="38480"/>
                  </a:lnTo>
                  <a:lnTo>
                    <a:pt x="10870" y="38607"/>
                  </a:lnTo>
                  <a:close/>
                </a:path>
              </a:pathLst>
            </a:custGeom>
            <a:solidFill>
              <a:srgbClr val="8526F4"/>
            </a:solidFill>
          </p:spPr>
          <p:txBody>
            <a:bodyPr wrap="square" lIns="0" tIns="0" rIns="0" bIns="0" rtlCol="0"/>
            <a:lstStyle/>
            <a:p>
              <a:endParaRPr/>
            </a:p>
          </p:txBody>
        </p:sp>
        <p:sp>
          <p:nvSpPr>
            <p:cNvPr id="487" name="object 487"/>
            <p:cNvSpPr/>
            <p:nvPr/>
          </p:nvSpPr>
          <p:spPr>
            <a:xfrm>
              <a:off x="14161758" y="2119680"/>
              <a:ext cx="57785" cy="26034"/>
            </a:xfrm>
            <a:custGeom>
              <a:avLst/>
              <a:gdLst/>
              <a:ahLst/>
              <a:cxnLst/>
              <a:rect l="l" t="t" r="r" b="b"/>
              <a:pathLst>
                <a:path w="57784" h="26035">
                  <a:moveTo>
                    <a:pt x="9080" y="18338"/>
                  </a:moveTo>
                  <a:lnTo>
                    <a:pt x="5143" y="16725"/>
                  </a:lnTo>
                  <a:lnTo>
                    <a:pt x="5969" y="18694"/>
                  </a:lnTo>
                  <a:lnTo>
                    <a:pt x="4356" y="19227"/>
                  </a:lnTo>
                  <a:lnTo>
                    <a:pt x="3162" y="19646"/>
                  </a:lnTo>
                  <a:lnTo>
                    <a:pt x="1739" y="19113"/>
                  </a:lnTo>
                  <a:lnTo>
                    <a:pt x="1549" y="19405"/>
                  </a:lnTo>
                  <a:lnTo>
                    <a:pt x="2209" y="20662"/>
                  </a:lnTo>
                  <a:lnTo>
                    <a:pt x="1854" y="23050"/>
                  </a:lnTo>
                  <a:lnTo>
                    <a:pt x="0" y="24193"/>
                  </a:lnTo>
                  <a:lnTo>
                    <a:pt x="2451" y="25019"/>
                  </a:lnTo>
                  <a:lnTo>
                    <a:pt x="4305" y="20599"/>
                  </a:lnTo>
                  <a:lnTo>
                    <a:pt x="5499" y="20967"/>
                  </a:lnTo>
                  <a:lnTo>
                    <a:pt x="4660" y="25679"/>
                  </a:lnTo>
                  <a:lnTo>
                    <a:pt x="7048" y="24130"/>
                  </a:lnTo>
                  <a:lnTo>
                    <a:pt x="6032" y="21501"/>
                  </a:lnTo>
                  <a:lnTo>
                    <a:pt x="7289" y="19291"/>
                  </a:lnTo>
                  <a:lnTo>
                    <a:pt x="9080" y="19646"/>
                  </a:lnTo>
                  <a:lnTo>
                    <a:pt x="9080" y="18389"/>
                  </a:lnTo>
                  <a:close/>
                </a:path>
                <a:path w="57784" h="26035">
                  <a:moveTo>
                    <a:pt x="56273" y="1790"/>
                  </a:moveTo>
                  <a:lnTo>
                    <a:pt x="56019" y="1790"/>
                  </a:lnTo>
                  <a:lnTo>
                    <a:pt x="54000" y="711"/>
                  </a:lnTo>
                  <a:lnTo>
                    <a:pt x="53949" y="1130"/>
                  </a:lnTo>
                  <a:lnTo>
                    <a:pt x="53873" y="1790"/>
                  </a:lnTo>
                  <a:lnTo>
                    <a:pt x="53568" y="4279"/>
                  </a:lnTo>
                  <a:lnTo>
                    <a:pt x="56273" y="1790"/>
                  </a:lnTo>
                  <a:close/>
                </a:path>
                <a:path w="57784" h="26035">
                  <a:moveTo>
                    <a:pt x="57404" y="711"/>
                  </a:moveTo>
                  <a:lnTo>
                    <a:pt x="56921" y="0"/>
                  </a:lnTo>
                  <a:lnTo>
                    <a:pt x="55372" y="1130"/>
                  </a:lnTo>
                  <a:lnTo>
                    <a:pt x="56273" y="1790"/>
                  </a:lnTo>
                  <a:lnTo>
                    <a:pt x="56997" y="1130"/>
                  </a:lnTo>
                  <a:lnTo>
                    <a:pt x="57404" y="711"/>
                  </a:lnTo>
                  <a:close/>
                </a:path>
              </a:pathLst>
            </a:custGeom>
            <a:solidFill>
              <a:srgbClr val="7C25F4"/>
            </a:solidFill>
          </p:spPr>
          <p:txBody>
            <a:bodyPr wrap="square" lIns="0" tIns="0" rIns="0" bIns="0" rtlCol="0"/>
            <a:lstStyle/>
            <a:p>
              <a:endParaRPr/>
            </a:p>
          </p:txBody>
        </p:sp>
        <p:sp>
          <p:nvSpPr>
            <p:cNvPr id="488" name="object 488"/>
            <p:cNvSpPr/>
            <p:nvPr/>
          </p:nvSpPr>
          <p:spPr>
            <a:xfrm>
              <a:off x="14098634" y="2146191"/>
              <a:ext cx="2540" cy="2540"/>
            </a:xfrm>
            <a:custGeom>
              <a:avLst/>
              <a:gdLst/>
              <a:ahLst/>
              <a:cxnLst/>
              <a:rect l="l" t="t" r="r" b="b"/>
              <a:pathLst>
                <a:path w="2540" h="2539">
                  <a:moveTo>
                    <a:pt x="0" y="2209"/>
                  </a:moveTo>
                  <a:lnTo>
                    <a:pt x="0" y="0"/>
                  </a:lnTo>
                  <a:lnTo>
                    <a:pt x="418" y="298"/>
                  </a:lnTo>
                  <a:lnTo>
                    <a:pt x="2150" y="119"/>
                  </a:lnTo>
                  <a:lnTo>
                    <a:pt x="2209" y="1493"/>
                  </a:lnTo>
                  <a:lnTo>
                    <a:pt x="1373" y="1493"/>
                  </a:lnTo>
                  <a:lnTo>
                    <a:pt x="716" y="1971"/>
                  </a:lnTo>
                  <a:lnTo>
                    <a:pt x="0" y="2209"/>
                  </a:lnTo>
                  <a:close/>
                </a:path>
              </a:pathLst>
            </a:custGeom>
            <a:solidFill>
              <a:srgbClr val="7525F4"/>
            </a:solidFill>
          </p:spPr>
          <p:txBody>
            <a:bodyPr wrap="square" lIns="0" tIns="0" rIns="0" bIns="0" rtlCol="0"/>
            <a:lstStyle/>
            <a:p>
              <a:endParaRPr/>
            </a:p>
          </p:txBody>
        </p:sp>
        <p:sp>
          <p:nvSpPr>
            <p:cNvPr id="489" name="object 489"/>
            <p:cNvSpPr/>
            <p:nvPr/>
          </p:nvSpPr>
          <p:spPr>
            <a:xfrm>
              <a:off x="14128014" y="2155748"/>
              <a:ext cx="6985" cy="6350"/>
            </a:xfrm>
            <a:custGeom>
              <a:avLst/>
              <a:gdLst/>
              <a:ahLst/>
              <a:cxnLst/>
              <a:rect l="l" t="t" r="r" b="b"/>
              <a:pathLst>
                <a:path w="6984" h="6350">
                  <a:moveTo>
                    <a:pt x="3289" y="1562"/>
                  </a:moveTo>
                  <a:lnTo>
                    <a:pt x="63" y="2209"/>
                  </a:lnTo>
                  <a:lnTo>
                    <a:pt x="0" y="3708"/>
                  </a:lnTo>
                  <a:lnTo>
                    <a:pt x="2273" y="3708"/>
                  </a:lnTo>
                  <a:lnTo>
                    <a:pt x="1955" y="3225"/>
                  </a:lnTo>
                  <a:lnTo>
                    <a:pt x="3289" y="1562"/>
                  </a:lnTo>
                  <a:close/>
                </a:path>
                <a:path w="6984" h="6350">
                  <a:moveTo>
                    <a:pt x="4483" y="3708"/>
                  </a:moveTo>
                  <a:lnTo>
                    <a:pt x="4419" y="3225"/>
                  </a:lnTo>
                  <a:lnTo>
                    <a:pt x="2832" y="3225"/>
                  </a:lnTo>
                  <a:lnTo>
                    <a:pt x="2273" y="3708"/>
                  </a:lnTo>
                  <a:lnTo>
                    <a:pt x="4483" y="3708"/>
                  </a:lnTo>
                  <a:close/>
                </a:path>
                <a:path w="6984" h="6350">
                  <a:moveTo>
                    <a:pt x="4597" y="4660"/>
                  </a:moveTo>
                  <a:lnTo>
                    <a:pt x="4521" y="4013"/>
                  </a:lnTo>
                  <a:lnTo>
                    <a:pt x="2451" y="4013"/>
                  </a:lnTo>
                  <a:lnTo>
                    <a:pt x="1676" y="5854"/>
                  </a:lnTo>
                  <a:lnTo>
                    <a:pt x="3340" y="5207"/>
                  </a:lnTo>
                  <a:lnTo>
                    <a:pt x="4597" y="4660"/>
                  </a:lnTo>
                  <a:close/>
                </a:path>
                <a:path w="6984" h="6350">
                  <a:moveTo>
                    <a:pt x="6692" y="0"/>
                  </a:moveTo>
                  <a:lnTo>
                    <a:pt x="5257" y="0"/>
                  </a:lnTo>
                  <a:lnTo>
                    <a:pt x="5016" y="1079"/>
                  </a:lnTo>
                  <a:lnTo>
                    <a:pt x="5549" y="1562"/>
                  </a:lnTo>
                  <a:lnTo>
                    <a:pt x="6324" y="2209"/>
                  </a:lnTo>
                  <a:lnTo>
                    <a:pt x="6692" y="0"/>
                  </a:lnTo>
                  <a:close/>
                </a:path>
              </a:pathLst>
            </a:custGeom>
            <a:solidFill>
              <a:srgbClr val="8328F4"/>
            </a:solidFill>
          </p:spPr>
          <p:txBody>
            <a:bodyPr wrap="square" lIns="0" tIns="0" rIns="0" bIns="0" rtlCol="0"/>
            <a:lstStyle/>
            <a:p>
              <a:endParaRPr/>
            </a:p>
          </p:txBody>
        </p:sp>
      </p:grpSp>
      <p:grpSp>
        <p:nvGrpSpPr>
          <p:cNvPr id="490" name="object 490"/>
          <p:cNvGrpSpPr/>
          <p:nvPr/>
        </p:nvGrpSpPr>
        <p:grpSpPr>
          <a:xfrm>
            <a:off x="15003867" y="3116169"/>
            <a:ext cx="32384" cy="59690"/>
            <a:chOff x="15003867" y="3116169"/>
            <a:chExt cx="32384" cy="59690"/>
          </a:xfrm>
        </p:grpSpPr>
        <p:sp>
          <p:nvSpPr>
            <p:cNvPr id="491" name="object 491"/>
            <p:cNvSpPr/>
            <p:nvPr/>
          </p:nvSpPr>
          <p:spPr>
            <a:xfrm>
              <a:off x="15026026" y="3172672"/>
              <a:ext cx="4445" cy="3175"/>
            </a:xfrm>
            <a:custGeom>
              <a:avLst/>
              <a:gdLst/>
              <a:ahLst/>
              <a:cxnLst/>
              <a:rect l="l" t="t" r="r" b="b"/>
              <a:pathLst>
                <a:path w="4444" h="3175">
                  <a:moveTo>
                    <a:pt x="0" y="2926"/>
                  </a:moveTo>
                  <a:lnTo>
                    <a:pt x="657" y="238"/>
                  </a:lnTo>
                  <a:lnTo>
                    <a:pt x="1672" y="0"/>
                  </a:lnTo>
                  <a:lnTo>
                    <a:pt x="4300" y="358"/>
                  </a:lnTo>
                  <a:lnTo>
                    <a:pt x="4300" y="2866"/>
                  </a:lnTo>
                  <a:lnTo>
                    <a:pt x="0" y="2926"/>
                  </a:lnTo>
                  <a:close/>
                </a:path>
              </a:pathLst>
            </a:custGeom>
            <a:solidFill>
              <a:srgbClr val="EB6F36"/>
            </a:solidFill>
          </p:spPr>
          <p:txBody>
            <a:bodyPr wrap="square" lIns="0" tIns="0" rIns="0" bIns="0" rtlCol="0"/>
            <a:lstStyle/>
            <a:p>
              <a:endParaRPr/>
            </a:p>
          </p:txBody>
        </p:sp>
        <p:sp>
          <p:nvSpPr>
            <p:cNvPr id="492" name="object 492"/>
            <p:cNvSpPr/>
            <p:nvPr/>
          </p:nvSpPr>
          <p:spPr>
            <a:xfrm>
              <a:off x="15031461" y="3133729"/>
              <a:ext cx="4445" cy="3175"/>
            </a:xfrm>
            <a:custGeom>
              <a:avLst/>
              <a:gdLst/>
              <a:ahLst/>
              <a:cxnLst/>
              <a:rect l="l" t="t" r="r" b="b"/>
              <a:pathLst>
                <a:path w="4444" h="3175">
                  <a:moveTo>
                    <a:pt x="1851" y="3046"/>
                  </a:moveTo>
                  <a:lnTo>
                    <a:pt x="1134" y="2329"/>
                  </a:lnTo>
                  <a:lnTo>
                    <a:pt x="0" y="1194"/>
                  </a:lnTo>
                  <a:lnTo>
                    <a:pt x="3225" y="0"/>
                  </a:lnTo>
                  <a:lnTo>
                    <a:pt x="4061" y="1015"/>
                  </a:lnTo>
                  <a:lnTo>
                    <a:pt x="1851" y="3046"/>
                  </a:lnTo>
                  <a:close/>
                </a:path>
              </a:pathLst>
            </a:custGeom>
            <a:solidFill>
              <a:srgbClr val="E9613A"/>
            </a:solidFill>
          </p:spPr>
          <p:txBody>
            <a:bodyPr wrap="square" lIns="0" tIns="0" rIns="0" bIns="0" rtlCol="0"/>
            <a:lstStyle/>
            <a:p>
              <a:endParaRPr/>
            </a:p>
          </p:txBody>
        </p:sp>
        <p:sp>
          <p:nvSpPr>
            <p:cNvPr id="493" name="object 493"/>
            <p:cNvSpPr/>
            <p:nvPr/>
          </p:nvSpPr>
          <p:spPr>
            <a:xfrm>
              <a:off x="15003867" y="3116169"/>
              <a:ext cx="2540" cy="1905"/>
            </a:xfrm>
            <a:custGeom>
              <a:avLst/>
              <a:gdLst/>
              <a:ahLst/>
              <a:cxnLst/>
              <a:rect l="l" t="t" r="r" b="b"/>
              <a:pathLst>
                <a:path w="2540" h="1905">
                  <a:moveTo>
                    <a:pt x="2209" y="1493"/>
                  </a:moveTo>
                  <a:lnTo>
                    <a:pt x="0" y="1493"/>
                  </a:lnTo>
                  <a:lnTo>
                    <a:pt x="0" y="0"/>
                  </a:lnTo>
                  <a:lnTo>
                    <a:pt x="2209" y="0"/>
                  </a:lnTo>
                  <a:lnTo>
                    <a:pt x="2209" y="1493"/>
                  </a:lnTo>
                  <a:close/>
                </a:path>
              </a:pathLst>
            </a:custGeom>
            <a:solidFill>
              <a:srgbClr val="EB6F36"/>
            </a:solidFill>
          </p:spPr>
          <p:txBody>
            <a:bodyPr wrap="square" lIns="0" tIns="0" rIns="0" bIns="0" rtlCol="0"/>
            <a:lstStyle/>
            <a:p>
              <a:endParaRPr/>
            </a:p>
          </p:txBody>
        </p:sp>
        <p:sp>
          <p:nvSpPr>
            <p:cNvPr id="494" name="object 494"/>
            <p:cNvSpPr/>
            <p:nvPr/>
          </p:nvSpPr>
          <p:spPr>
            <a:xfrm>
              <a:off x="15034029" y="3127936"/>
              <a:ext cx="2540" cy="1905"/>
            </a:xfrm>
            <a:custGeom>
              <a:avLst/>
              <a:gdLst/>
              <a:ahLst/>
              <a:cxnLst/>
              <a:rect l="l" t="t" r="r" b="b"/>
              <a:pathLst>
                <a:path w="2540" h="1905">
                  <a:moveTo>
                    <a:pt x="1015" y="1732"/>
                  </a:moveTo>
                  <a:lnTo>
                    <a:pt x="1971" y="1134"/>
                  </a:lnTo>
                  <a:lnTo>
                    <a:pt x="2209" y="59"/>
                  </a:lnTo>
                  <a:lnTo>
                    <a:pt x="0" y="0"/>
                  </a:lnTo>
                  <a:lnTo>
                    <a:pt x="0" y="1493"/>
                  </a:lnTo>
                  <a:close/>
                </a:path>
              </a:pathLst>
            </a:custGeom>
            <a:solidFill>
              <a:srgbClr val="E9613A"/>
            </a:solidFill>
          </p:spPr>
          <p:txBody>
            <a:bodyPr wrap="square" lIns="0" tIns="0" rIns="0" bIns="0" rtlCol="0"/>
            <a:lstStyle/>
            <a:p>
              <a:endParaRPr/>
            </a:p>
          </p:txBody>
        </p:sp>
      </p:grpSp>
      <p:grpSp>
        <p:nvGrpSpPr>
          <p:cNvPr id="495" name="object 495"/>
          <p:cNvGrpSpPr/>
          <p:nvPr/>
        </p:nvGrpSpPr>
        <p:grpSpPr>
          <a:xfrm>
            <a:off x="14061064" y="2761805"/>
            <a:ext cx="83820" cy="108585"/>
            <a:chOff x="14061064" y="2761805"/>
            <a:chExt cx="83820" cy="108585"/>
          </a:xfrm>
        </p:grpSpPr>
        <p:sp>
          <p:nvSpPr>
            <p:cNvPr id="496" name="object 496"/>
            <p:cNvSpPr/>
            <p:nvPr/>
          </p:nvSpPr>
          <p:spPr>
            <a:xfrm>
              <a:off x="14061721" y="2761805"/>
              <a:ext cx="83185" cy="83185"/>
            </a:xfrm>
            <a:custGeom>
              <a:avLst/>
              <a:gdLst/>
              <a:ahLst/>
              <a:cxnLst/>
              <a:rect l="l" t="t" r="r" b="b"/>
              <a:pathLst>
                <a:path w="83184" h="83185">
                  <a:moveTo>
                    <a:pt x="80729" y="8762"/>
                  </a:moveTo>
                  <a:lnTo>
                    <a:pt x="74301" y="8762"/>
                  </a:lnTo>
                  <a:lnTo>
                    <a:pt x="74833" y="4571"/>
                  </a:lnTo>
                  <a:lnTo>
                    <a:pt x="74898" y="4063"/>
                  </a:lnTo>
                  <a:lnTo>
                    <a:pt x="78661" y="0"/>
                  </a:lnTo>
                  <a:lnTo>
                    <a:pt x="80588" y="4571"/>
                  </a:lnTo>
                  <a:lnTo>
                    <a:pt x="80678" y="7238"/>
                  </a:lnTo>
                  <a:lnTo>
                    <a:pt x="80729" y="8762"/>
                  </a:lnTo>
                  <a:close/>
                </a:path>
                <a:path w="83184" h="83185">
                  <a:moveTo>
                    <a:pt x="80958" y="15366"/>
                  </a:moveTo>
                  <a:lnTo>
                    <a:pt x="68806" y="15366"/>
                  </a:lnTo>
                  <a:lnTo>
                    <a:pt x="67731" y="13588"/>
                  </a:lnTo>
                  <a:lnTo>
                    <a:pt x="67850" y="12445"/>
                  </a:lnTo>
                  <a:lnTo>
                    <a:pt x="68925" y="12445"/>
                  </a:lnTo>
                  <a:lnTo>
                    <a:pt x="69104" y="12064"/>
                  </a:lnTo>
                  <a:lnTo>
                    <a:pt x="70175" y="10267"/>
                  </a:lnTo>
                  <a:lnTo>
                    <a:pt x="71553" y="9778"/>
                  </a:lnTo>
                  <a:lnTo>
                    <a:pt x="67082" y="7238"/>
                  </a:lnTo>
                  <a:lnTo>
                    <a:pt x="66058" y="3047"/>
                  </a:lnTo>
                  <a:lnTo>
                    <a:pt x="68388" y="761"/>
                  </a:lnTo>
                  <a:lnTo>
                    <a:pt x="72330" y="3682"/>
                  </a:lnTo>
                  <a:lnTo>
                    <a:pt x="74301" y="8762"/>
                  </a:lnTo>
                  <a:lnTo>
                    <a:pt x="80729" y="8762"/>
                  </a:lnTo>
                  <a:lnTo>
                    <a:pt x="80844" y="12064"/>
                  </a:lnTo>
                  <a:lnTo>
                    <a:pt x="80958" y="15366"/>
                  </a:lnTo>
                  <a:close/>
                </a:path>
                <a:path w="83184" h="83185">
                  <a:moveTo>
                    <a:pt x="64320" y="16255"/>
                  </a:moveTo>
                  <a:lnTo>
                    <a:pt x="61347" y="16255"/>
                  </a:lnTo>
                  <a:lnTo>
                    <a:pt x="61347" y="14985"/>
                  </a:lnTo>
                  <a:lnTo>
                    <a:pt x="63163" y="11556"/>
                  </a:lnTo>
                  <a:lnTo>
                    <a:pt x="66118" y="11556"/>
                  </a:lnTo>
                  <a:lnTo>
                    <a:pt x="64320" y="16255"/>
                  </a:lnTo>
                  <a:close/>
                </a:path>
                <a:path w="83184" h="83185">
                  <a:moveTo>
                    <a:pt x="81061" y="18414"/>
                  </a:moveTo>
                  <a:lnTo>
                    <a:pt x="63490" y="18414"/>
                  </a:lnTo>
                  <a:lnTo>
                    <a:pt x="65879" y="18160"/>
                  </a:lnTo>
                  <a:lnTo>
                    <a:pt x="66238" y="18160"/>
                  </a:lnTo>
                  <a:lnTo>
                    <a:pt x="66118" y="15874"/>
                  </a:lnTo>
                  <a:lnTo>
                    <a:pt x="67074" y="14985"/>
                  </a:lnTo>
                  <a:lnTo>
                    <a:pt x="68209" y="15366"/>
                  </a:lnTo>
                  <a:lnTo>
                    <a:pt x="80958" y="15366"/>
                  </a:lnTo>
                  <a:lnTo>
                    <a:pt x="81061" y="18414"/>
                  </a:lnTo>
                  <a:close/>
                </a:path>
                <a:path w="83184" h="83185">
                  <a:moveTo>
                    <a:pt x="64082" y="16636"/>
                  </a:moveTo>
                  <a:lnTo>
                    <a:pt x="61400" y="16636"/>
                  </a:lnTo>
                  <a:lnTo>
                    <a:pt x="64320" y="16255"/>
                  </a:lnTo>
                  <a:lnTo>
                    <a:pt x="64082" y="16636"/>
                  </a:lnTo>
                  <a:close/>
                </a:path>
                <a:path w="83184" h="83185">
                  <a:moveTo>
                    <a:pt x="56442" y="21462"/>
                  </a:moveTo>
                  <a:lnTo>
                    <a:pt x="56394" y="20827"/>
                  </a:lnTo>
                  <a:lnTo>
                    <a:pt x="56277" y="19303"/>
                  </a:lnTo>
                  <a:lnTo>
                    <a:pt x="56209" y="18414"/>
                  </a:lnTo>
                  <a:lnTo>
                    <a:pt x="56093" y="16890"/>
                  </a:lnTo>
                  <a:lnTo>
                    <a:pt x="58353" y="19049"/>
                  </a:lnTo>
                  <a:lnTo>
                    <a:pt x="81083" y="19049"/>
                  </a:lnTo>
                  <a:lnTo>
                    <a:pt x="81094" y="19303"/>
                  </a:lnTo>
                  <a:lnTo>
                    <a:pt x="57099" y="19303"/>
                  </a:lnTo>
                  <a:lnTo>
                    <a:pt x="56442" y="21462"/>
                  </a:lnTo>
                  <a:close/>
                </a:path>
                <a:path w="83184" h="83185">
                  <a:moveTo>
                    <a:pt x="81083" y="19049"/>
                  </a:moveTo>
                  <a:lnTo>
                    <a:pt x="58353" y="19049"/>
                  </a:lnTo>
                  <a:lnTo>
                    <a:pt x="60623" y="16890"/>
                  </a:lnTo>
                  <a:lnTo>
                    <a:pt x="63187" y="18160"/>
                  </a:lnTo>
                  <a:lnTo>
                    <a:pt x="63582" y="18160"/>
                  </a:lnTo>
                  <a:lnTo>
                    <a:pt x="63490" y="18414"/>
                  </a:lnTo>
                  <a:lnTo>
                    <a:pt x="81061" y="18414"/>
                  </a:lnTo>
                  <a:lnTo>
                    <a:pt x="81083" y="19049"/>
                  </a:lnTo>
                  <a:close/>
                </a:path>
                <a:path w="83184" h="83185">
                  <a:moveTo>
                    <a:pt x="81345" y="26669"/>
                  </a:moveTo>
                  <a:lnTo>
                    <a:pt x="58772" y="26669"/>
                  </a:lnTo>
                  <a:lnTo>
                    <a:pt x="59677" y="21462"/>
                  </a:lnTo>
                  <a:lnTo>
                    <a:pt x="59787" y="20827"/>
                  </a:lnTo>
                  <a:lnTo>
                    <a:pt x="57099" y="19303"/>
                  </a:lnTo>
                  <a:lnTo>
                    <a:pt x="81094" y="19303"/>
                  </a:lnTo>
                  <a:lnTo>
                    <a:pt x="81206" y="22605"/>
                  </a:lnTo>
                  <a:lnTo>
                    <a:pt x="81324" y="26034"/>
                  </a:lnTo>
                  <a:lnTo>
                    <a:pt x="81345" y="26669"/>
                  </a:lnTo>
                  <a:close/>
                </a:path>
                <a:path w="83184" h="83185">
                  <a:moveTo>
                    <a:pt x="81528" y="31622"/>
                  </a:moveTo>
                  <a:lnTo>
                    <a:pt x="49155" y="31622"/>
                  </a:lnTo>
                  <a:lnTo>
                    <a:pt x="50171" y="28701"/>
                  </a:lnTo>
                  <a:lnTo>
                    <a:pt x="51306" y="26923"/>
                  </a:lnTo>
                  <a:lnTo>
                    <a:pt x="52261" y="26923"/>
                  </a:lnTo>
                  <a:lnTo>
                    <a:pt x="52381" y="26669"/>
                  </a:lnTo>
                  <a:lnTo>
                    <a:pt x="52500" y="26415"/>
                  </a:lnTo>
                  <a:lnTo>
                    <a:pt x="50888" y="24891"/>
                  </a:lnTo>
                  <a:lnTo>
                    <a:pt x="54053" y="22605"/>
                  </a:lnTo>
                  <a:lnTo>
                    <a:pt x="58772" y="26669"/>
                  </a:lnTo>
                  <a:lnTo>
                    <a:pt x="81345" y="26669"/>
                  </a:lnTo>
                  <a:lnTo>
                    <a:pt x="81460" y="29971"/>
                  </a:lnTo>
                  <a:lnTo>
                    <a:pt x="81528" y="31622"/>
                  </a:lnTo>
                  <a:close/>
                </a:path>
                <a:path w="83184" h="83185">
                  <a:moveTo>
                    <a:pt x="81644" y="34162"/>
                  </a:moveTo>
                  <a:lnTo>
                    <a:pt x="35836" y="34162"/>
                  </a:lnTo>
                  <a:lnTo>
                    <a:pt x="38014" y="32257"/>
                  </a:lnTo>
                  <a:lnTo>
                    <a:pt x="38803" y="31622"/>
                  </a:lnTo>
                  <a:lnTo>
                    <a:pt x="39360" y="30733"/>
                  </a:lnTo>
                  <a:lnTo>
                    <a:pt x="40196" y="29463"/>
                  </a:lnTo>
                  <a:lnTo>
                    <a:pt x="39823" y="27939"/>
                  </a:lnTo>
                  <a:lnTo>
                    <a:pt x="40495" y="27558"/>
                  </a:lnTo>
                  <a:lnTo>
                    <a:pt x="41271" y="26923"/>
                  </a:lnTo>
                  <a:lnTo>
                    <a:pt x="45154" y="26034"/>
                  </a:lnTo>
                  <a:lnTo>
                    <a:pt x="45691" y="26415"/>
                  </a:lnTo>
                  <a:lnTo>
                    <a:pt x="47483" y="27939"/>
                  </a:lnTo>
                  <a:lnTo>
                    <a:pt x="48018" y="27939"/>
                  </a:lnTo>
                  <a:lnTo>
                    <a:pt x="41212" y="29209"/>
                  </a:lnTo>
                  <a:lnTo>
                    <a:pt x="41271" y="32257"/>
                  </a:lnTo>
                  <a:lnTo>
                    <a:pt x="43780" y="32765"/>
                  </a:lnTo>
                  <a:lnTo>
                    <a:pt x="45691" y="33781"/>
                  </a:lnTo>
                  <a:lnTo>
                    <a:pt x="81623" y="33781"/>
                  </a:lnTo>
                  <a:lnTo>
                    <a:pt x="81644" y="34162"/>
                  </a:lnTo>
                  <a:close/>
                </a:path>
                <a:path w="83184" h="83185">
                  <a:moveTo>
                    <a:pt x="81623" y="33781"/>
                  </a:moveTo>
                  <a:lnTo>
                    <a:pt x="45691" y="33781"/>
                  </a:lnTo>
                  <a:lnTo>
                    <a:pt x="43720" y="30733"/>
                  </a:lnTo>
                  <a:lnTo>
                    <a:pt x="48618" y="27304"/>
                  </a:lnTo>
                  <a:lnTo>
                    <a:pt x="48677" y="30733"/>
                  </a:lnTo>
                  <a:lnTo>
                    <a:pt x="49155" y="31622"/>
                  </a:lnTo>
                  <a:lnTo>
                    <a:pt x="81528" y="31622"/>
                  </a:lnTo>
                  <a:lnTo>
                    <a:pt x="81623" y="33781"/>
                  </a:lnTo>
                  <a:close/>
                </a:path>
                <a:path w="83184" h="83185">
                  <a:moveTo>
                    <a:pt x="81755" y="36702"/>
                  </a:moveTo>
                  <a:lnTo>
                    <a:pt x="37508" y="36702"/>
                  </a:lnTo>
                  <a:lnTo>
                    <a:pt x="34522" y="33781"/>
                  </a:lnTo>
                  <a:lnTo>
                    <a:pt x="35836" y="34162"/>
                  </a:lnTo>
                  <a:lnTo>
                    <a:pt x="81644" y="34162"/>
                  </a:lnTo>
                  <a:lnTo>
                    <a:pt x="81755" y="36702"/>
                  </a:lnTo>
                  <a:close/>
                </a:path>
                <a:path w="83184" h="83185">
                  <a:moveTo>
                    <a:pt x="71912" y="43560"/>
                  </a:moveTo>
                  <a:lnTo>
                    <a:pt x="69989" y="41909"/>
                  </a:lnTo>
                  <a:lnTo>
                    <a:pt x="31536" y="41909"/>
                  </a:lnTo>
                  <a:lnTo>
                    <a:pt x="32671" y="40385"/>
                  </a:lnTo>
                  <a:lnTo>
                    <a:pt x="30043" y="34289"/>
                  </a:lnTo>
                  <a:lnTo>
                    <a:pt x="37508" y="36702"/>
                  </a:lnTo>
                  <a:lnTo>
                    <a:pt x="81755" y="36702"/>
                  </a:lnTo>
                  <a:lnTo>
                    <a:pt x="81844" y="38734"/>
                  </a:lnTo>
                  <a:lnTo>
                    <a:pt x="79318" y="38734"/>
                  </a:lnTo>
                  <a:lnTo>
                    <a:pt x="78661" y="39242"/>
                  </a:lnTo>
                  <a:lnTo>
                    <a:pt x="78532" y="39877"/>
                  </a:lnTo>
                  <a:lnTo>
                    <a:pt x="75913" y="39877"/>
                  </a:lnTo>
                  <a:lnTo>
                    <a:pt x="71912" y="43560"/>
                  </a:lnTo>
                  <a:close/>
                </a:path>
                <a:path w="83184" h="83185">
                  <a:moveTo>
                    <a:pt x="80393" y="40766"/>
                  </a:moveTo>
                  <a:lnTo>
                    <a:pt x="79318" y="38734"/>
                  </a:lnTo>
                  <a:lnTo>
                    <a:pt x="81844" y="38734"/>
                  </a:lnTo>
                  <a:lnTo>
                    <a:pt x="81914" y="40385"/>
                  </a:lnTo>
                  <a:lnTo>
                    <a:pt x="82682" y="40385"/>
                  </a:lnTo>
                  <a:lnTo>
                    <a:pt x="80393" y="40766"/>
                  </a:lnTo>
                  <a:close/>
                </a:path>
                <a:path w="83184" h="83185">
                  <a:moveTo>
                    <a:pt x="78145" y="41655"/>
                  </a:moveTo>
                  <a:lnTo>
                    <a:pt x="77296" y="41020"/>
                  </a:lnTo>
                  <a:lnTo>
                    <a:pt x="75913" y="39877"/>
                  </a:lnTo>
                  <a:lnTo>
                    <a:pt x="78532" y="39877"/>
                  </a:lnTo>
                  <a:lnTo>
                    <a:pt x="78145" y="41655"/>
                  </a:lnTo>
                  <a:close/>
                </a:path>
                <a:path w="83184" h="83185">
                  <a:moveTo>
                    <a:pt x="19471" y="50545"/>
                  </a:moveTo>
                  <a:lnTo>
                    <a:pt x="20733" y="46608"/>
                  </a:lnTo>
                  <a:lnTo>
                    <a:pt x="22596" y="41020"/>
                  </a:lnTo>
                  <a:lnTo>
                    <a:pt x="22635" y="44830"/>
                  </a:lnTo>
                  <a:lnTo>
                    <a:pt x="70527" y="44830"/>
                  </a:lnTo>
                  <a:lnTo>
                    <a:pt x="68304" y="46354"/>
                  </a:lnTo>
                  <a:lnTo>
                    <a:pt x="66417" y="46354"/>
                  </a:lnTo>
                  <a:lnTo>
                    <a:pt x="67272" y="48640"/>
                  </a:lnTo>
                  <a:lnTo>
                    <a:pt x="58294" y="48640"/>
                  </a:lnTo>
                  <a:lnTo>
                    <a:pt x="58294" y="49021"/>
                  </a:lnTo>
                  <a:lnTo>
                    <a:pt x="24010" y="49021"/>
                  </a:lnTo>
                  <a:lnTo>
                    <a:pt x="19471" y="50545"/>
                  </a:lnTo>
                  <a:close/>
                </a:path>
                <a:path w="83184" h="83185">
                  <a:moveTo>
                    <a:pt x="71912" y="46227"/>
                  </a:moveTo>
                  <a:lnTo>
                    <a:pt x="70478" y="44830"/>
                  </a:lnTo>
                  <a:lnTo>
                    <a:pt x="23771" y="44830"/>
                  </a:lnTo>
                  <a:lnTo>
                    <a:pt x="27176" y="44449"/>
                  </a:lnTo>
                  <a:lnTo>
                    <a:pt x="28370" y="41909"/>
                  </a:lnTo>
                  <a:lnTo>
                    <a:pt x="30341" y="41020"/>
                  </a:lnTo>
                  <a:lnTo>
                    <a:pt x="31536" y="41909"/>
                  </a:lnTo>
                  <a:lnTo>
                    <a:pt x="70034" y="41909"/>
                  </a:lnTo>
                  <a:lnTo>
                    <a:pt x="71330" y="44830"/>
                  </a:lnTo>
                  <a:lnTo>
                    <a:pt x="71912" y="46227"/>
                  </a:lnTo>
                  <a:close/>
                </a:path>
                <a:path w="83184" h="83185">
                  <a:moveTo>
                    <a:pt x="76332" y="44195"/>
                  </a:moveTo>
                  <a:lnTo>
                    <a:pt x="76180" y="44195"/>
                  </a:lnTo>
                  <a:lnTo>
                    <a:pt x="75197" y="42290"/>
                  </a:lnTo>
                  <a:lnTo>
                    <a:pt x="78064" y="41655"/>
                  </a:lnTo>
                  <a:lnTo>
                    <a:pt x="78007" y="42290"/>
                  </a:lnTo>
                  <a:lnTo>
                    <a:pt x="77731" y="43560"/>
                  </a:lnTo>
                  <a:lnTo>
                    <a:pt x="76332" y="44195"/>
                  </a:lnTo>
                  <a:close/>
                </a:path>
                <a:path w="83184" h="83185">
                  <a:moveTo>
                    <a:pt x="69104" y="47624"/>
                  </a:moveTo>
                  <a:lnTo>
                    <a:pt x="66417" y="46354"/>
                  </a:lnTo>
                  <a:lnTo>
                    <a:pt x="68304" y="46354"/>
                  </a:lnTo>
                  <a:lnTo>
                    <a:pt x="67970" y="46608"/>
                  </a:lnTo>
                  <a:lnTo>
                    <a:pt x="69104" y="47624"/>
                  </a:lnTo>
                  <a:close/>
                </a:path>
                <a:path w="83184" h="83185">
                  <a:moveTo>
                    <a:pt x="60658" y="50799"/>
                  </a:moveTo>
                  <a:lnTo>
                    <a:pt x="58294" y="48640"/>
                  </a:lnTo>
                  <a:lnTo>
                    <a:pt x="67272" y="48640"/>
                  </a:lnTo>
                  <a:lnTo>
                    <a:pt x="64625" y="48767"/>
                  </a:lnTo>
                  <a:lnTo>
                    <a:pt x="62330" y="50164"/>
                  </a:lnTo>
                  <a:lnTo>
                    <a:pt x="60658" y="50799"/>
                  </a:lnTo>
                  <a:close/>
                </a:path>
                <a:path w="83184" h="83185">
                  <a:moveTo>
                    <a:pt x="67850" y="50164"/>
                  </a:moveTo>
                  <a:lnTo>
                    <a:pt x="64625" y="48767"/>
                  </a:lnTo>
                  <a:lnTo>
                    <a:pt x="67342" y="48767"/>
                  </a:lnTo>
                  <a:lnTo>
                    <a:pt x="67850" y="50164"/>
                  </a:lnTo>
                  <a:close/>
                </a:path>
                <a:path w="83184" h="83185">
                  <a:moveTo>
                    <a:pt x="49500" y="54990"/>
                  </a:moveTo>
                  <a:lnTo>
                    <a:pt x="25786" y="54990"/>
                  </a:lnTo>
                  <a:lnTo>
                    <a:pt x="26698" y="52323"/>
                  </a:lnTo>
                  <a:lnTo>
                    <a:pt x="25025" y="51942"/>
                  </a:lnTo>
                  <a:lnTo>
                    <a:pt x="24254" y="50545"/>
                  </a:lnTo>
                  <a:lnTo>
                    <a:pt x="24189" y="49275"/>
                  </a:lnTo>
                  <a:lnTo>
                    <a:pt x="24010" y="49021"/>
                  </a:lnTo>
                  <a:lnTo>
                    <a:pt x="58294" y="49021"/>
                  </a:lnTo>
                  <a:lnTo>
                    <a:pt x="58294" y="51180"/>
                  </a:lnTo>
                  <a:lnTo>
                    <a:pt x="52669" y="51180"/>
                  </a:lnTo>
                  <a:lnTo>
                    <a:pt x="49500" y="54990"/>
                  </a:lnTo>
                  <a:close/>
                </a:path>
                <a:path w="83184" h="83185">
                  <a:moveTo>
                    <a:pt x="62824" y="51053"/>
                  </a:moveTo>
                  <a:lnTo>
                    <a:pt x="60982" y="51053"/>
                  </a:lnTo>
                  <a:lnTo>
                    <a:pt x="62330" y="50164"/>
                  </a:lnTo>
                  <a:lnTo>
                    <a:pt x="64147" y="49656"/>
                  </a:lnTo>
                  <a:lnTo>
                    <a:pt x="62824" y="51053"/>
                  </a:lnTo>
                  <a:close/>
                </a:path>
                <a:path w="83184" h="83185">
                  <a:moveTo>
                    <a:pt x="60982" y="51053"/>
                  </a:moveTo>
                  <a:lnTo>
                    <a:pt x="60658" y="50799"/>
                  </a:lnTo>
                  <a:lnTo>
                    <a:pt x="62330" y="50164"/>
                  </a:lnTo>
                  <a:lnTo>
                    <a:pt x="60982" y="51053"/>
                  </a:lnTo>
                  <a:close/>
                </a:path>
                <a:path w="83184" h="83185">
                  <a:moveTo>
                    <a:pt x="60619" y="53466"/>
                  </a:moveTo>
                  <a:lnTo>
                    <a:pt x="60153" y="53466"/>
                  </a:lnTo>
                  <a:lnTo>
                    <a:pt x="56868" y="52958"/>
                  </a:lnTo>
                  <a:lnTo>
                    <a:pt x="56863" y="51434"/>
                  </a:lnTo>
                  <a:lnTo>
                    <a:pt x="58477" y="51434"/>
                  </a:lnTo>
                  <a:lnTo>
                    <a:pt x="60658" y="50799"/>
                  </a:lnTo>
                  <a:lnTo>
                    <a:pt x="60982" y="51053"/>
                  </a:lnTo>
                  <a:lnTo>
                    <a:pt x="62824" y="51053"/>
                  </a:lnTo>
                  <a:lnTo>
                    <a:pt x="60619" y="53466"/>
                  </a:lnTo>
                  <a:close/>
                </a:path>
                <a:path w="83184" h="83185">
                  <a:moveTo>
                    <a:pt x="58294" y="51434"/>
                  </a:moveTo>
                  <a:lnTo>
                    <a:pt x="56382" y="51434"/>
                  </a:lnTo>
                  <a:lnTo>
                    <a:pt x="51872" y="51180"/>
                  </a:lnTo>
                  <a:lnTo>
                    <a:pt x="58294" y="51180"/>
                  </a:lnTo>
                  <a:lnTo>
                    <a:pt x="58294" y="51434"/>
                  </a:lnTo>
                  <a:close/>
                </a:path>
                <a:path w="83184" h="83185">
                  <a:moveTo>
                    <a:pt x="22343" y="53720"/>
                  </a:moveTo>
                  <a:lnTo>
                    <a:pt x="19112" y="53212"/>
                  </a:lnTo>
                  <a:lnTo>
                    <a:pt x="23532" y="52196"/>
                  </a:lnTo>
                  <a:lnTo>
                    <a:pt x="22343" y="53720"/>
                  </a:lnTo>
                  <a:close/>
                </a:path>
                <a:path w="83184" h="83185">
                  <a:moveTo>
                    <a:pt x="60099" y="55752"/>
                  </a:moveTo>
                  <a:lnTo>
                    <a:pt x="57756" y="55752"/>
                  </a:lnTo>
                  <a:lnTo>
                    <a:pt x="60444" y="53466"/>
                  </a:lnTo>
                  <a:lnTo>
                    <a:pt x="60214" y="54990"/>
                  </a:lnTo>
                  <a:lnTo>
                    <a:pt x="60099" y="55752"/>
                  </a:lnTo>
                  <a:close/>
                </a:path>
                <a:path w="83184" h="83185">
                  <a:moveTo>
                    <a:pt x="22991" y="53974"/>
                  </a:moveTo>
                  <a:lnTo>
                    <a:pt x="22138" y="53974"/>
                  </a:lnTo>
                  <a:lnTo>
                    <a:pt x="22429" y="53720"/>
                  </a:lnTo>
                  <a:lnTo>
                    <a:pt x="22760" y="53720"/>
                  </a:lnTo>
                  <a:lnTo>
                    <a:pt x="22991" y="53974"/>
                  </a:lnTo>
                  <a:close/>
                </a:path>
                <a:path w="83184" h="83185">
                  <a:moveTo>
                    <a:pt x="39762" y="61467"/>
                  </a:moveTo>
                  <a:lnTo>
                    <a:pt x="25145" y="61467"/>
                  </a:lnTo>
                  <a:lnTo>
                    <a:pt x="24300" y="56638"/>
                  </a:lnTo>
                  <a:lnTo>
                    <a:pt x="24189" y="56006"/>
                  </a:lnTo>
                  <a:lnTo>
                    <a:pt x="22991" y="53974"/>
                  </a:lnTo>
                  <a:lnTo>
                    <a:pt x="22760" y="53720"/>
                  </a:lnTo>
                  <a:lnTo>
                    <a:pt x="26220" y="53720"/>
                  </a:lnTo>
                  <a:lnTo>
                    <a:pt x="26133" y="53974"/>
                  </a:lnTo>
                  <a:lnTo>
                    <a:pt x="24189" y="53974"/>
                  </a:lnTo>
                  <a:lnTo>
                    <a:pt x="25570" y="54990"/>
                  </a:lnTo>
                  <a:lnTo>
                    <a:pt x="49343" y="54990"/>
                  </a:lnTo>
                  <a:lnTo>
                    <a:pt x="56245" y="57530"/>
                  </a:lnTo>
                  <a:lnTo>
                    <a:pt x="56692" y="57530"/>
                  </a:lnTo>
                  <a:lnTo>
                    <a:pt x="56505" y="57789"/>
                  </a:lnTo>
                  <a:lnTo>
                    <a:pt x="52104" y="57789"/>
                  </a:lnTo>
                  <a:lnTo>
                    <a:pt x="49753" y="58546"/>
                  </a:lnTo>
                  <a:lnTo>
                    <a:pt x="49582" y="58546"/>
                  </a:lnTo>
                  <a:lnTo>
                    <a:pt x="49328" y="60324"/>
                  </a:lnTo>
                  <a:lnTo>
                    <a:pt x="40674" y="60324"/>
                  </a:lnTo>
                  <a:lnTo>
                    <a:pt x="39838" y="61213"/>
                  </a:lnTo>
                  <a:lnTo>
                    <a:pt x="39762" y="61467"/>
                  </a:lnTo>
                  <a:close/>
                </a:path>
                <a:path w="83184" h="83185">
                  <a:moveTo>
                    <a:pt x="55270" y="53974"/>
                  </a:moveTo>
                  <a:lnTo>
                    <a:pt x="50345" y="53974"/>
                  </a:lnTo>
                  <a:lnTo>
                    <a:pt x="50556" y="53720"/>
                  </a:lnTo>
                  <a:lnTo>
                    <a:pt x="55694" y="53720"/>
                  </a:lnTo>
                  <a:lnTo>
                    <a:pt x="55270" y="53974"/>
                  </a:lnTo>
                  <a:close/>
                </a:path>
                <a:path w="83184" h="83185">
                  <a:moveTo>
                    <a:pt x="59727" y="58165"/>
                  </a:moveTo>
                  <a:lnTo>
                    <a:pt x="57273" y="56638"/>
                  </a:lnTo>
                  <a:lnTo>
                    <a:pt x="55560" y="56638"/>
                  </a:lnTo>
                  <a:lnTo>
                    <a:pt x="53575" y="54990"/>
                  </a:lnTo>
                  <a:lnTo>
                    <a:pt x="55694" y="53720"/>
                  </a:lnTo>
                  <a:lnTo>
                    <a:pt x="57756" y="55752"/>
                  </a:lnTo>
                  <a:lnTo>
                    <a:pt x="60099" y="55752"/>
                  </a:lnTo>
                  <a:lnTo>
                    <a:pt x="60057" y="56006"/>
                  </a:lnTo>
                  <a:lnTo>
                    <a:pt x="59952" y="56638"/>
                  </a:lnTo>
                  <a:lnTo>
                    <a:pt x="57281" y="56638"/>
                  </a:lnTo>
                  <a:lnTo>
                    <a:pt x="56675" y="57530"/>
                  </a:lnTo>
                  <a:lnTo>
                    <a:pt x="59821" y="57530"/>
                  </a:lnTo>
                  <a:lnTo>
                    <a:pt x="59727" y="58165"/>
                  </a:lnTo>
                  <a:close/>
                </a:path>
                <a:path w="83184" h="83185">
                  <a:moveTo>
                    <a:pt x="59847" y="53974"/>
                  </a:moveTo>
                  <a:lnTo>
                    <a:pt x="55952" y="53974"/>
                  </a:lnTo>
                  <a:lnTo>
                    <a:pt x="55694" y="53720"/>
                  </a:lnTo>
                  <a:lnTo>
                    <a:pt x="60145" y="53720"/>
                  </a:lnTo>
                  <a:lnTo>
                    <a:pt x="59847" y="53974"/>
                  </a:lnTo>
                  <a:close/>
                </a:path>
                <a:path w="83184" h="83185">
                  <a:moveTo>
                    <a:pt x="56947" y="57789"/>
                  </a:moveTo>
                  <a:lnTo>
                    <a:pt x="56245" y="57530"/>
                  </a:lnTo>
                  <a:lnTo>
                    <a:pt x="56636" y="57530"/>
                  </a:lnTo>
                  <a:lnTo>
                    <a:pt x="56947" y="57789"/>
                  </a:lnTo>
                  <a:close/>
                </a:path>
                <a:path w="83184" h="83185">
                  <a:moveTo>
                    <a:pt x="54591" y="58673"/>
                  </a:moveTo>
                  <a:lnTo>
                    <a:pt x="53208" y="58673"/>
                  </a:lnTo>
                  <a:lnTo>
                    <a:pt x="51485" y="57789"/>
                  </a:lnTo>
                  <a:lnTo>
                    <a:pt x="56503" y="57789"/>
                  </a:lnTo>
                  <a:lnTo>
                    <a:pt x="55964" y="58546"/>
                  </a:lnTo>
                  <a:lnTo>
                    <a:pt x="54591" y="58673"/>
                  </a:lnTo>
                  <a:close/>
                </a:path>
                <a:path w="83184" h="83185">
                  <a:moveTo>
                    <a:pt x="35657" y="64007"/>
                  </a:moveTo>
                  <a:lnTo>
                    <a:pt x="20187" y="64007"/>
                  </a:lnTo>
                  <a:lnTo>
                    <a:pt x="22084" y="58673"/>
                  </a:lnTo>
                  <a:lnTo>
                    <a:pt x="21891" y="58673"/>
                  </a:lnTo>
                  <a:lnTo>
                    <a:pt x="25145" y="61467"/>
                  </a:lnTo>
                  <a:lnTo>
                    <a:pt x="39762" y="61467"/>
                  </a:lnTo>
                  <a:lnTo>
                    <a:pt x="40539" y="63626"/>
                  </a:lnTo>
                  <a:lnTo>
                    <a:pt x="36015" y="63626"/>
                  </a:lnTo>
                  <a:lnTo>
                    <a:pt x="35776" y="63880"/>
                  </a:lnTo>
                  <a:close/>
                </a:path>
                <a:path w="83184" h="83185">
                  <a:moveTo>
                    <a:pt x="45751" y="61848"/>
                  </a:moveTo>
                  <a:lnTo>
                    <a:pt x="43479" y="61848"/>
                  </a:lnTo>
                  <a:lnTo>
                    <a:pt x="43959" y="60451"/>
                  </a:lnTo>
                  <a:lnTo>
                    <a:pt x="40674" y="60324"/>
                  </a:lnTo>
                  <a:lnTo>
                    <a:pt x="49328" y="60324"/>
                  </a:lnTo>
                  <a:lnTo>
                    <a:pt x="49187" y="61213"/>
                  </a:lnTo>
                  <a:lnTo>
                    <a:pt x="49152" y="61467"/>
                  </a:lnTo>
                  <a:lnTo>
                    <a:pt x="47543" y="61467"/>
                  </a:lnTo>
                  <a:lnTo>
                    <a:pt x="45751" y="61848"/>
                  </a:lnTo>
                  <a:close/>
                </a:path>
                <a:path w="83184" h="83185">
                  <a:moveTo>
                    <a:pt x="41797" y="64261"/>
                  </a:moveTo>
                  <a:lnTo>
                    <a:pt x="40755" y="64261"/>
                  </a:lnTo>
                  <a:lnTo>
                    <a:pt x="40669" y="64007"/>
                  </a:lnTo>
                  <a:lnTo>
                    <a:pt x="42003" y="64007"/>
                  </a:lnTo>
                  <a:lnTo>
                    <a:pt x="41107" y="61467"/>
                  </a:lnTo>
                  <a:lnTo>
                    <a:pt x="40375" y="61467"/>
                  </a:lnTo>
                  <a:lnTo>
                    <a:pt x="42705" y="61848"/>
                  </a:lnTo>
                  <a:lnTo>
                    <a:pt x="45751" y="61848"/>
                  </a:lnTo>
                  <a:lnTo>
                    <a:pt x="45835" y="62483"/>
                  </a:lnTo>
                  <a:lnTo>
                    <a:pt x="45885" y="62864"/>
                  </a:lnTo>
                  <a:lnTo>
                    <a:pt x="44556" y="62864"/>
                  </a:lnTo>
                  <a:lnTo>
                    <a:pt x="41797" y="64261"/>
                  </a:lnTo>
                  <a:close/>
                </a:path>
                <a:path w="83184" h="83185">
                  <a:moveTo>
                    <a:pt x="46201" y="64388"/>
                  </a:moveTo>
                  <a:lnTo>
                    <a:pt x="46248" y="64007"/>
                  </a:lnTo>
                  <a:lnTo>
                    <a:pt x="46866" y="61848"/>
                  </a:lnTo>
                  <a:lnTo>
                    <a:pt x="46985" y="61467"/>
                  </a:lnTo>
                  <a:lnTo>
                    <a:pt x="49154" y="61467"/>
                  </a:lnTo>
                  <a:lnTo>
                    <a:pt x="49094" y="61848"/>
                  </a:lnTo>
                  <a:lnTo>
                    <a:pt x="48994" y="62483"/>
                  </a:lnTo>
                  <a:lnTo>
                    <a:pt x="46201" y="64388"/>
                  </a:lnTo>
                  <a:close/>
                </a:path>
                <a:path w="83184" h="83185">
                  <a:moveTo>
                    <a:pt x="25485" y="72008"/>
                  </a:moveTo>
                  <a:lnTo>
                    <a:pt x="16148" y="72008"/>
                  </a:lnTo>
                  <a:lnTo>
                    <a:pt x="16255" y="71373"/>
                  </a:lnTo>
                  <a:lnTo>
                    <a:pt x="16320" y="70992"/>
                  </a:lnTo>
                  <a:lnTo>
                    <a:pt x="16428" y="70357"/>
                  </a:lnTo>
                  <a:lnTo>
                    <a:pt x="16514" y="69849"/>
                  </a:lnTo>
                  <a:lnTo>
                    <a:pt x="16622" y="69214"/>
                  </a:lnTo>
                  <a:lnTo>
                    <a:pt x="16665" y="68960"/>
                  </a:lnTo>
                  <a:lnTo>
                    <a:pt x="16783" y="68325"/>
                  </a:lnTo>
                  <a:lnTo>
                    <a:pt x="18762" y="65277"/>
                  </a:lnTo>
                  <a:lnTo>
                    <a:pt x="18358" y="65277"/>
                  </a:lnTo>
                  <a:lnTo>
                    <a:pt x="16948" y="61848"/>
                  </a:lnTo>
                  <a:lnTo>
                    <a:pt x="17085" y="61848"/>
                  </a:lnTo>
                  <a:lnTo>
                    <a:pt x="20187" y="64007"/>
                  </a:lnTo>
                  <a:lnTo>
                    <a:pt x="35657" y="64007"/>
                  </a:lnTo>
                  <a:lnTo>
                    <a:pt x="35358" y="64261"/>
                  </a:lnTo>
                  <a:lnTo>
                    <a:pt x="35455" y="65277"/>
                  </a:lnTo>
                  <a:lnTo>
                    <a:pt x="35000" y="66293"/>
                  </a:lnTo>
                  <a:lnTo>
                    <a:pt x="34522" y="66801"/>
                  </a:lnTo>
                  <a:lnTo>
                    <a:pt x="33403" y="66801"/>
                  </a:lnTo>
                  <a:lnTo>
                    <a:pt x="33001" y="68325"/>
                  </a:lnTo>
                  <a:lnTo>
                    <a:pt x="27270" y="68325"/>
                  </a:lnTo>
                  <a:lnTo>
                    <a:pt x="27395" y="68960"/>
                  </a:lnTo>
                  <a:lnTo>
                    <a:pt x="27444" y="69214"/>
                  </a:lnTo>
                  <a:lnTo>
                    <a:pt x="27569" y="69849"/>
                  </a:lnTo>
                  <a:lnTo>
                    <a:pt x="27668" y="70357"/>
                  </a:lnTo>
                  <a:lnTo>
                    <a:pt x="27773" y="70992"/>
                  </a:lnTo>
                  <a:lnTo>
                    <a:pt x="27982" y="71373"/>
                  </a:lnTo>
                  <a:lnTo>
                    <a:pt x="26329" y="71373"/>
                  </a:lnTo>
                  <a:lnTo>
                    <a:pt x="25485" y="72008"/>
                  </a:lnTo>
                  <a:close/>
                </a:path>
                <a:path w="83184" h="83185">
                  <a:moveTo>
                    <a:pt x="16620" y="65277"/>
                  </a:moveTo>
                  <a:lnTo>
                    <a:pt x="16365" y="65277"/>
                  </a:lnTo>
                  <a:lnTo>
                    <a:pt x="13797" y="64388"/>
                  </a:lnTo>
                  <a:lnTo>
                    <a:pt x="14248" y="62864"/>
                  </a:lnTo>
                  <a:lnTo>
                    <a:pt x="14326" y="62483"/>
                  </a:lnTo>
                  <a:lnTo>
                    <a:pt x="14189" y="62483"/>
                  </a:lnTo>
                  <a:lnTo>
                    <a:pt x="16309" y="64896"/>
                  </a:lnTo>
                  <a:lnTo>
                    <a:pt x="16620" y="65277"/>
                  </a:lnTo>
                  <a:close/>
                </a:path>
                <a:path w="83184" h="83185">
                  <a:moveTo>
                    <a:pt x="46052" y="64007"/>
                  </a:moveTo>
                  <a:lnTo>
                    <a:pt x="45271" y="64007"/>
                  </a:lnTo>
                  <a:lnTo>
                    <a:pt x="44556" y="62864"/>
                  </a:lnTo>
                  <a:lnTo>
                    <a:pt x="45885" y="62864"/>
                  </a:lnTo>
                  <a:lnTo>
                    <a:pt x="45997" y="63626"/>
                  </a:lnTo>
                  <a:lnTo>
                    <a:pt x="46052" y="64007"/>
                  </a:lnTo>
                  <a:close/>
                </a:path>
                <a:path w="83184" h="83185">
                  <a:moveTo>
                    <a:pt x="39181" y="65277"/>
                  </a:moveTo>
                  <a:lnTo>
                    <a:pt x="36015" y="63626"/>
                  </a:lnTo>
                  <a:lnTo>
                    <a:pt x="40539" y="63626"/>
                  </a:lnTo>
                  <a:lnTo>
                    <a:pt x="40626" y="63880"/>
                  </a:lnTo>
                  <a:lnTo>
                    <a:pt x="40858" y="64007"/>
                  </a:lnTo>
                  <a:lnTo>
                    <a:pt x="39838" y="64896"/>
                  </a:lnTo>
                  <a:lnTo>
                    <a:pt x="39181" y="65277"/>
                  </a:lnTo>
                  <a:close/>
                </a:path>
                <a:path w="83184" h="83185">
                  <a:moveTo>
                    <a:pt x="15972" y="72008"/>
                  </a:moveTo>
                  <a:lnTo>
                    <a:pt x="5614" y="72008"/>
                  </a:lnTo>
                  <a:lnTo>
                    <a:pt x="8541" y="70611"/>
                  </a:lnTo>
                  <a:lnTo>
                    <a:pt x="6450" y="67182"/>
                  </a:lnTo>
                  <a:lnTo>
                    <a:pt x="11766" y="63880"/>
                  </a:lnTo>
                  <a:lnTo>
                    <a:pt x="13797" y="64388"/>
                  </a:lnTo>
                  <a:lnTo>
                    <a:pt x="13677" y="64896"/>
                  </a:lnTo>
                  <a:lnTo>
                    <a:pt x="12244" y="68960"/>
                  </a:lnTo>
                  <a:lnTo>
                    <a:pt x="13976" y="70357"/>
                  </a:lnTo>
                  <a:lnTo>
                    <a:pt x="15972" y="72008"/>
                  </a:lnTo>
                  <a:close/>
                </a:path>
                <a:path w="83184" h="83185">
                  <a:moveTo>
                    <a:pt x="42093" y="64261"/>
                  </a:moveTo>
                  <a:lnTo>
                    <a:pt x="41797" y="64261"/>
                  </a:lnTo>
                  <a:lnTo>
                    <a:pt x="42299" y="64007"/>
                  </a:lnTo>
                  <a:lnTo>
                    <a:pt x="42003" y="64007"/>
                  </a:lnTo>
                  <a:lnTo>
                    <a:pt x="42093" y="64261"/>
                  </a:lnTo>
                  <a:close/>
                </a:path>
                <a:path w="83184" h="83185">
                  <a:moveTo>
                    <a:pt x="45430" y="64261"/>
                  </a:moveTo>
                  <a:lnTo>
                    <a:pt x="42093" y="64261"/>
                  </a:lnTo>
                  <a:lnTo>
                    <a:pt x="42003" y="64007"/>
                  </a:lnTo>
                  <a:lnTo>
                    <a:pt x="45271" y="64007"/>
                  </a:lnTo>
                  <a:lnTo>
                    <a:pt x="45430" y="64261"/>
                  </a:lnTo>
                  <a:close/>
                </a:path>
                <a:path w="83184" h="83185">
                  <a:moveTo>
                    <a:pt x="46206" y="64261"/>
                  </a:moveTo>
                  <a:lnTo>
                    <a:pt x="46052" y="64007"/>
                  </a:lnTo>
                  <a:lnTo>
                    <a:pt x="46217" y="64007"/>
                  </a:lnTo>
                  <a:lnTo>
                    <a:pt x="46206" y="64261"/>
                  </a:lnTo>
                  <a:close/>
                </a:path>
                <a:path w="83184" h="83185">
                  <a:moveTo>
                    <a:pt x="46238" y="65277"/>
                  </a:moveTo>
                  <a:lnTo>
                    <a:pt x="46065" y="65277"/>
                  </a:lnTo>
                  <a:lnTo>
                    <a:pt x="45509" y="64388"/>
                  </a:lnTo>
                  <a:lnTo>
                    <a:pt x="46090" y="64261"/>
                  </a:lnTo>
                  <a:lnTo>
                    <a:pt x="46182" y="64896"/>
                  </a:lnTo>
                  <a:lnTo>
                    <a:pt x="46238" y="65277"/>
                  </a:lnTo>
                  <a:close/>
                </a:path>
                <a:path w="83184" h="83185">
                  <a:moveTo>
                    <a:pt x="32850" y="70992"/>
                  </a:moveTo>
                  <a:lnTo>
                    <a:pt x="31834" y="70611"/>
                  </a:lnTo>
                  <a:lnTo>
                    <a:pt x="31596" y="70611"/>
                  </a:lnTo>
                  <a:lnTo>
                    <a:pt x="27042" y="68325"/>
                  </a:lnTo>
                  <a:lnTo>
                    <a:pt x="32920" y="68325"/>
                  </a:lnTo>
                  <a:lnTo>
                    <a:pt x="33543" y="69849"/>
                  </a:lnTo>
                  <a:lnTo>
                    <a:pt x="32850" y="70992"/>
                  </a:lnTo>
                  <a:close/>
                </a:path>
                <a:path w="83184" h="83185">
                  <a:moveTo>
                    <a:pt x="24617" y="72643"/>
                  </a:moveTo>
                  <a:lnTo>
                    <a:pt x="3583" y="72643"/>
                  </a:lnTo>
                  <a:lnTo>
                    <a:pt x="3506" y="72008"/>
                  </a:lnTo>
                  <a:lnTo>
                    <a:pt x="3382" y="70992"/>
                  </a:lnTo>
                  <a:lnTo>
                    <a:pt x="3258" y="69976"/>
                  </a:lnTo>
                  <a:lnTo>
                    <a:pt x="3165" y="69214"/>
                  </a:lnTo>
                  <a:lnTo>
                    <a:pt x="5494" y="69849"/>
                  </a:lnTo>
                  <a:lnTo>
                    <a:pt x="5853" y="69976"/>
                  </a:lnTo>
                  <a:lnTo>
                    <a:pt x="5733" y="70992"/>
                  </a:lnTo>
                  <a:lnTo>
                    <a:pt x="5614" y="72008"/>
                  </a:lnTo>
                  <a:lnTo>
                    <a:pt x="25514" y="72008"/>
                  </a:lnTo>
                  <a:lnTo>
                    <a:pt x="24727" y="72516"/>
                  </a:lnTo>
                  <a:close/>
                </a:path>
                <a:path w="83184" h="83185">
                  <a:moveTo>
                    <a:pt x="24068" y="73532"/>
                  </a:moveTo>
                  <a:lnTo>
                    <a:pt x="1493" y="73532"/>
                  </a:lnTo>
                  <a:lnTo>
                    <a:pt x="646" y="72008"/>
                  </a:lnTo>
                  <a:lnTo>
                    <a:pt x="0" y="72008"/>
                  </a:lnTo>
                  <a:lnTo>
                    <a:pt x="3583" y="72643"/>
                  </a:lnTo>
                  <a:lnTo>
                    <a:pt x="24617" y="72643"/>
                  </a:lnTo>
                  <a:lnTo>
                    <a:pt x="24068" y="73532"/>
                  </a:lnTo>
                  <a:close/>
                </a:path>
                <a:path w="83184" h="83185">
                  <a:moveTo>
                    <a:pt x="6052" y="74167"/>
                  </a:moveTo>
                  <a:lnTo>
                    <a:pt x="4479" y="74167"/>
                  </a:lnTo>
                  <a:lnTo>
                    <a:pt x="5853" y="73532"/>
                  </a:lnTo>
                  <a:lnTo>
                    <a:pt x="6052" y="74167"/>
                  </a:lnTo>
                  <a:close/>
                </a:path>
                <a:path w="83184" h="83185">
                  <a:moveTo>
                    <a:pt x="477" y="83184"/>
                  </a:moveTo>
                  <a:lnTo>
                    <a:pt x="585" y="81279"/>
                  </a:lnTo>
                  <a:lnTo>
                    <a:pt x="657" y="79501"/>
                  </a:lnTo>
                  <a:lnTo>
                    <a:pt x="2157" y="79501"/>
                  </a:lnTo>
                  <a:lnTo>
                    <a:pt x="2209" y="78612"/>
                  </a:lnTo>
                  <a:lnTo>
                    <a:pt x="1373" y="77596"/>
                  </a:lnTo>
                  <a:lnTo>
                    <a:pt x="1493" y="77342"/>
                  </a:lnTo>
                  <a:lnTo>
                    <a:pt x="1732" y="76961"/>
                  </a:lnTo>
                  <a:lnTo>
                    <a:pt x="6570" y="75818"/>
                  </a:lnTo>
                  <a:lnTo>
                    <a:pt x="6052" y="74167"/>
                  </a:lnTo>
                  <a:lnTo>
                    <a:pt x="23759" y="74167"/>
                  </a:lnTo>
                  <a:lnTo>
                    <a:pt x="22254" y="75310"/>
                  </a:lnTo>
                  <a:lnTo>
                    <a:pt x="18455" y="75310"/>
                  </a:lnTo>
                  <a:lnTo>
                    <a:pt x="14513" y="76707"/>
                  </a:lnTo>
                  <a:lnTo>
                    <a:pt x="14412" y="77596"/>
                  </a:lnTo>
                  <a:lnTo>
                    <a:pt x="14296" y="78612"/>
                  </a:lnTo>
                  <a:lnTo>
                    <a:pt x="12542" y="79247"/>
                  </a:lnTo>
                  <a:lnTo>
                    <a:pt x="9795" y="79247"/>
                  </a:lnTo>
                  <a:lnTo>
                    <a:pt x="8063" y="79501"/>
                  </a:lnTo>
                  <a:lnTo>
                    <a:pt x="4419" y="80136"/>
                  </a:lnTo>
                  <a:lnTo>
                    <a:pt x="5986" y="80136"/>
                  </a:lnTo>
                  <a:lnTo>
                    <a:pt x="4180" y="81279"/>
                  </a:lnTo>
                  <a:lnTo>
                    <a:pt x="2269" y="82422"/>
                  </a:lnTo>
                  <a:lnTo>
                    <a:pt x="477" y="83184"/>
                  </a:lnTo>
                  <a:close/>
                </a:path>
                <a:path w="83184" h="83185">
                  <a:moveTo>
                    <a:pt x="18575" y="77977"/>
                  </a:moveTo>
                  <a:lnTo>
                    <a:pt x="18455" y="75310"/>
                  </a:lnTo>
                  <a:lnTo>
                    <a:pt x="22254" y="75310"/>
                  </a:lnTo>
                  <a:lnTo>
                    <a:pt x="18575" y="77977"/>
                  </a:lnTo>
                  <a:close/>
                </a:path>
                <a:path w="83184" h="83185">
                  <a:moveTo>
                    <a:pt x="11527" y="79501"/>
                  </a:moveTo>
                  <a:lnTo>
                    <a:pt x="9795" y="79247"/>
                  </a:lnTo>
                  <a:lnTo>
                    <a:pt x="12542" y="79247"/>
                  </a:lnTo>
                  <a:lnTo>
                    <a:pt x="11527" y="79501"/>
                  </a:lnTo>
                  <a:close/>
                </a:path>
                <a:path w="83184" h="83185">
                  <a:moveTo>
                    <a:pt x="5986" y="80136"/>
                  </a:moveTo>
                  <a:lnTo>
                    <a:pt x="4419" y="80136"/>
                  </a:lnTo>
                  <a:lnTo>
                    <a:pt x="6271" y="79882"/>
                  </a:lnTo>
                  <a:lnTo>
                    <a:pt x="5986" y="80136"/>
                  </a:lnTo>
                  <a:close/>
                </a:path>
              </a:pathLst>
            </a:custGeom>
            <a:solidFill>
              <a:srgbClr val="E8652B"/>
            </a:solidFill>
          </p:spPr>
          <p:txBody>
            <a:bodyPr wrap="square" lIns="0" tIns="0" rIns="0" bIns="0" rtlCol="0"/>
            <a:lstStyle/>
            <a:p>
              <a:endParaRPr/>
            </a:p>
          </p:txBody>
        </p:sp>
        <p:sp>
          <p:nvSpPr>
            <p:cNvPr id="497" name="object 497"/>
            <p:cNvSpPr/>
            <p:nvPr/>
          </p:nvSpPr>
          <p:spPr>
            <a:xfrm>
              <a:off x="14061064" y="2862625"/>
              <a:ext cx="13335" cy="5080"/>
            </a:xfrm>
            <a:custGeom>
              <a:avLst/>
              <a:gdLst/>
              <a:ahLst/>
              <a:cxnLst/>
              <a:rect l="l" t="t" r="r" b="b"/>
              <a:pathLst>
                <a:path w="13334" h="5080">
                  <a:moveTo>
                    <a:pt x="4599" y="4479"/>
                  </a:moveTo>
                  <a:lnTo>
                    <a:pt x="0" y="1314"/>
                  </a:lnTo>
                  <a:lnTo>
                    <a:pt x="5196" y="3344"/>
                  </a:lnTo>
                  <a:lnTo>
                    <a:pt x="8660" y="2687"/>
                  </a:lnTo>
                  <a:lnTo>
                    <a:pt x="10213" y="0"/>
                  </a:lnTo>
                  <a:lnTo>
                    <a:pt x="11407" y="179"/>
                  </a:lnTo>
                  <a:lnTo>
                    <a:pt x="13259" y="3822"/>
                  </a:lnTo>
                  <a:close/>
                </a:path>
              </a:pathLst>
            </a:custGeom>
            <a:solidFill>
              <a:srgbClr val="E7662A"/>
            </a:solidFill>
          </p:spPr>
          <p:txBody>
            <a:bodyPr wrap="square" lIns="0" tIns="0" rIns="0" bIns="0" rtlCol="0"/>
            <a:lstStyle/>
            <a:p>
              <a:endParaRPr/>
            </a:p>
          </p:txBody>
        </p:sp>
        <p:sp>
          <p:nvSpPr>
            <p:cNvPr id="498" name="object 498"/>
            <p:cNvSpPr/>
            <p:nvPr/>
          </p:nvSpPr>
          <p:spPr>
            <a:xfrm>
              <a:off x="14094033" y="2828939"/>
              <a:ext cx="5715" cy="8890"/>
            </a:xfrm>
            <a:custGeom>
              <a:avLst/>
              <a:gdLst/>
              <a:ahLst/>
              <a:cxnLst/>
              <a:rect l="l" t="t" r="r" b="b"/>
              <a:pathLst>
                <a:path w="5715" h="8889">
                  <a:moveTo>
                    <a:pt x="0" y="8600"/>
                  </a:moveTo>
                  <a:lnTo>
                    <a:pt x="2807" y="0"/>
                  </a:lnTo>
                  <a:lnTo>
                    <a:pt x="5554" y="0"/>
                  </a:lnTo>
                  <a:lnTo>
                    <a:pt x="3523" y="5554"/>
                  </a:lnTo>
                  <a:lnTo>
                    <a:pt x="3882" y="6629"/>
                  </a:lnTo>
                  <a:lnTo>
                    <a:pt x="0" y="8600"/>
                  </a:lnTo>
                  <a:close/>
                </a:path>
              </a:pathLst>
            </a:custGeom>
            <a:solidFill>
              <a:srgbClr val="E8652B"/>
            </a:solidFill>
          </p:spPr>
          <p:txBody>
            <a:bodyPr wrap="square" lIns="0" tIns="0" rIns="0" bIns="0" rtlCol="0"/>
            <a:lstStyle/>
            <a:p>
              <a:endParaRPr/>
            </a:p>
          </p:txBody>
        </p:sp>
        <p:sp>
          <p:nvSpPr>
            <p:cNvPr id="499" name="object 499"/>
            <p:cNvSpPr/>
            <p:nvPr/>
          </p:nvSpPr>
          <p:spPr>
            <a:xfrm>
              <a:off x="14083880" y="2867284"/>
              <a:ext cx="2540" cy="3175"/>
            </a:xfrm>
            <a:custGeom>
              <a:avLst/>
              <a:gdLst/>
              <a:ahLst/>
              <a:cxnLst/>
              <a:rect l="l" t="t" r="r" b="b"/>
              <a:pathLst>
                <a:path w="2540" h="3175">
                  <a:moveTo>
                    <a:pt x="2209" y="2926"/>
                  </a:moveTo>
                  <a:lnTo>
                    <a:pt x="597" y="2866"/>
                  </a:lnTo>
                  <a:lnTo>
                    <a:pt x="0" y="2926"/>
                  </a:lnTo>
                  <a:lnTo>
                    <a:pt x="1134" y="0"/>
                  </a:lnTo>
                  <a:lnTo>
                    <a:pt x="1672" y="298"/>
                  </a:lnTo>
                  <a:lnTo>
                    <a:pt x="2508" y="2687"/>
                  </a:lnTo>
                  <a:lnTo>
                    <a:pt x="2209" y="2926"/>
                  </a:lnTo>
                  <a:close/>
                </a:path>
              </a:pathLst>
            </a:custGeom>
            <a:solidFill>
              <a:srgbClr val="EC722E"/>
            </a:solidFill>
          </p:spPr>
          <p:txBody>
            <a:bodyPr wrap="square" lIns="0" tIns="0" rIns="0" bIns="0" rtlCol="0"/>
            <a:lstStyle/>
            <a:p>
              <a:endParaRPr/>
            </a:p>
          </p:txBody>
        </p:sp>
      </p:grpSp>
      <p:sp>
        <p:nvSpPr>
          <p:cNvPr id="500" name="object 500"/>
          <p:cNvSpPr/>
          <p:nvPr/>
        </p:nvSpPr>
        <p:spPr>
          <a:xfrm>
            <a:off x="14132081" y="2050448"/>
            <a:ext cx="7620" cy="8255"/>
          </a:xfrm>
          <a:custGeom>
            <a:avLst/>
            <a:gdLst/>
            <a:ahLst/>
            <a:cxnLst/>
            <a:rect l="l" t="t" r="r" b="b"/>
            <a:pathLst>
              <a:path w="7619" h="8255">
                <a:moveTo>
                  <a:pt x="4897" y="7943"/>
                </a:moveTo>
                <a:lnTo>
                  <a:pt x="0" y="537"/>
                </a:lnTo>
                <a:lnTo>
                  <a:pt x="7047" y="0"/>
                </a:lnTo>
                <a:lnTo>
                  <a:pt x="5674" y="1314"/>
                </a:lnTo>
                <a:lnTo>
                  <a:pt x="7465" y="4658"/>
                </a:lnTo>
                <a:lnTo>
                  <a:pt x="7047" y="5136"/>
                </a:lnTo>
                <a:lnTo>
                  <a:pt x="4897" y="7943"/>
                </a:lnTo>
                <a:close/>
              </a:path>
            </a:pathLst>
          </a:custGeom>
          <a:solidFill>
            <a:srgbClr val="6A21F4"/>
          </a:solidFill>
        </p:spPr>
        <p:txBody>
          <a:bodyPr wrap="square" lIns="0" tIns="0" rIns="0" bIns="0" rtlCol="0"/>
          <a:lstStyle/>
          <a:p>
            <a:endParaRPr/>
          </a:p>
        </p:txBody>
      </p:sp>
      <p:grpSp>
        <p:nvGrpSpPr>
          <p:cNvPr id="501" name="object 501"/>
          <p:cNvGrpSpPr/>
          <p:nvPr/>
        </p:nvGrpSpPr>
        <p:grpSpPr>
          <a:xfrm>
            <a:off x="14260017" y="2003800"/>
            <a:ext cx="10795" cy="5080"/>
            <a:chOff x="14260017" y="2003800"/>
            <a:chExt cx="10795" cy="5080"/>
          </a:xfrm>
        </p:grpSpPr>
        <p:sp>
          <p:nvSpPr>
            <p:cNvPr id="502" name="object 502"/>
            <p:cNvSpPr/>
            <p:nvPr/>
          </p:nvSpPr>
          <p:spPr>
            <a:xfrm>
              <a:off x="14260017" y="2004995"/>
              <a:ext cx="6350" cy="3175"/>
            </a:xfrm>
            <a:custGeom>
              <a:avLst/>
              <a:gdLst/>
              <a:ahLst/>
              <a:cxnLst/>
              <a:rect l="l" t="t" r="r" b="b"/>
              <a:pathLst>
                <a:path w="6350" h="3175">
                  <a:moveTo>
                    <a:pt x="1493" y="2866"/>
                  </a:moveTo>
                  <a:lnTo>
                    <a:pt x="1433" y="2687"/>
                  </a:lnTo>
                  <a:lnTo>
                    <a:pt x="0" y="0"/>
                  </a:lnTo>
                  <a:lnTo>
                    <a:pt x="3225" y="836"/>
                  </a:lnTo>
                  <a:lnTo>
                    <a:pt x="5076" y="477"/>
                  </a:lnTo>
                  <a:lnTo>
                    <a:pt x="6032" y="2448"/>
                  </a:lnTo>
                  <a:lnTo>
                    <a:pt x="1493" y="2866"/>
                  </a:lnTo>
                  <a:close/>
                </a:path>
              </a:pathLst>
            </a:custGeom>
            <a:solidFill>
              <a:srgbClr val="691DF4"/>
            </a:solidFill>
          </p:spPr>
          <p:txBody>
            <a:bodyPr wrap="square" lIns="0" tIns="0" rIns="0" bIns="0" rtlCol="0"/>
            <a:lstStyle/>
            <a:p>
              <a:endParaRPr/>
            </a:p>
          </p:txBody>
        </p:sp>
        <p:sp>
          <p:nvSpPr>
            <p:cNvPr id="503" name="object 503"/>
            <p:cNvSpPr/>
            <p:nvPr/>
          </p:nvSpPr>
          <p:spPr>
            <a:xfrm>
              <a:off x="14265512" y="2003800"/>
              <a:ext cx="5080" cy="5080"/>
            </a:xfrm>
            <a:custGeom>
              <a:avLst/>
              <a:gdLst/>
              <a:ahLst/>
              <a:cxnLst/>
              <a:rect l="l" t="t" r="r" b="b"/>
              <a:pathLst>
                <a:path w="5080" h="5080">
                  <a:moveTo>
                    <a:pt x="2329" y="4718"/>
                  </a:moveTo>
                  <a:lnTo>
                    <a:pt x="1851" y="4599"/>
                  </a:lnTo>
                  <a:lnTo>
                    <a:pt x="0" y="0"/>
                  </a:lnTo>
                  <a:lnTo>
                    <a:pt x="2090" y="2329"/>
                  </a:lnTo>
                  <a:lnTo>
                    <a:pt x="3285" y="1672"/>
                  </a:lnTo>
                  <a:lnTo>
                    <a:pt x="4778" y="3165"/>
                  </a:lnTo>
                  <a:lnTo>
                    <a:pt x="2568" y="3882"/>
                  </a:lnTo>
                  <a:lnTo>
                    <a:pt x="2329" y="4718"/>
                  </a:lnTo>
                  <a:close/>
                </a:path>
              </a:pathLst>
            </a:custGeom>
            <a:solidFill>
              <a:srgbClr val="641CF4"/>
            </a:solidFill>
          </p:spPr>
          <p:txBody>
            <a:bodyPr wrap="square" lIns="0" tIns="0" rIns="0" bIns="0" rtlCol="0"/>
            <a:lstStyle/>
            <a:p>
              <a:endParaRPr/>
            </a:p>
          </p:txBody>
        </p:sp>
      </p:grpSp>
      <p:sp>
        <p:nvSpPr>
          <p:cNvPr id="504" name="object 504"/>
          <p:cNvSpPr/>
          <p:nvPr/>
        </p:nvSpPr>
        <p:spPr>
          <a:xfrm>
            <a:off x="14165349" y="2038741"/>
            <a:ext cx="3175" cy="6985"/>
          </a:xfrm>
          <a:custGeom>
            <a:avLst/>
            <a:gdLst/>
            <a:ahLst/>
            <a:cxnLst/>
            <a:rect l="l" t="t" r="r" b="b"/>
            <a:pathLst>
              <a:path w="3175" h="6985">
                <a:moveTo>
                  <a:pt x="2568" y="6749"/>
                </a:moveTo>
                <a:lnTo>
                  <a:pt x="1015" y="5076"/>
                </a:lnTo>
                <a:lnTo>
                  <a:pt x="0" y="3942"/>
                </a:lnTo>
                <a:lnTo>
                  <a:pt x="895" y="0"/>
                </a:lnTo>
                <a:lnTo>
                  <a:pt x="2508" y="1373"/>
                </a:lnTo>
                <a:lnTo>
                  <a:pt x="2568" y="6749"/>
                </a:lnTo>
                <a:close/>
              </a:path>
            </a:pathLst>
          </a:custGeom>
          <a:solidFill>
            <a:srgbClr val="6A21F4"/>
          </a:solidFill>
        </p:spPr>
        <p:txBody>
          <a:bodyPr wrap="square" lIns="0" tIns="0" rIns="0" bIns="0" rtlCol="0"/>
          <a:lstStyle/>
          <a:p>
            <a:endParaRPr/>
          </a:p>
        </p:txBody>
      </p:sp>
      <p:sp>
        <p:nvSpPr>
          <p:cNvPr id="505" name="object 505"/>
          <p:cNvSpPr/>
          <p:nvPr/>
        </p:nvSpPr>
        <p:spPr>
          <a:xfrm>
            <a:off x="14257032" y="1999739"/>
            <a:ext cx="4445" cy="3810"/>
          </a:xfrm>
          <a:custGeom>
            <a:avLst/>
            <a:gdLst/>
            <a:ahLst/>
            <a:cxnLst/>
            <a:rect l="l" t="t" r="r" b="b"/>
            <a:pathLst>
              <a:path w="4444" h="3810">
                <a:moveTo>
                  <a:pt x="1552" y="3703"/>
                </a:moveTo>
                <a:lnTo>
                  <a:pt x="716" y="1732"/>
                </a:lnTo>
                <a:lnTo>
                  <a:pt x="0" y="0"/>
                </a:lnTo>
                <a:lnTo>
                  <a:pt x="2807" y="1254"/>
                </a:lnTo>
                <a:lnTo>
                  <a:pt x="4061" y="2747"/>
                </a:lnTo>
                <a:lnTo>
                  <a:pt x="1552" y="3703"/>
                </a:lnTo>
                <a:close/>
              </a:path>
            </a:pathLst>
          </a:custGeom>
          <a:solidFill>
            <a:srgbClr val="641CF4"/>
          </a:solidFill>
        </p:spPr>
        <p:txBody>
          <a:bodyPr wrap="square" lIns="0" tIns="0" rIns="0" bIns="0" rtlCol="0"/>
          <a:lstStyle/>
          <a:p>
            <a:endParaRPr/>
          </a:p>
        </p:txBody>
      </p:sp>
      <p:sp>
        <p:nvSpPr>
          <p:cNvPr id="506" name="object 506"/>
          <p:cNvSpPr/>
          <p:nvPr/>
        </p:nvSpPr>
        <p:spPr>
          <a:xfrm>
            <a:off x="14109383" y="3025444"/>
            <a:ext cx="29845" cy="42545"/>
          </a:xfrm>
          <a:custGeom>
            <a:avLst/>
            <a:gdLst/>
            <a:ahLst/>
            <a:cxnLst/>
            <a:rect l="l" t="t" r="r" b="b"/>
            <a:pathLst>
              <a:path w="29844" h="42544">
                <a:moveTo>
                  <a:pt x="5194" y="38227"/>
                </a:moveTo>
                <a:lnTo>
                  <a:pt x="4711" y="37757"/>
                </a:lnTo>
                <a:lnTo>
                  <a:pt x="2857" y="36080"/>
                </a:lnTo>
                <a:lnTo>
                  <a:pt x="0" y="41808"/>
                </a:lnTo>
                <a:lnTo>
                  <a:pt x="3937" y="42468"/>
                </a:lnTo>
                <a:lnTo>
                  <a:pt x="5194" y="38227"/>
                </a:lnTo>
                <a:close/>
              </a:path>
              <a:path w="29844" h="42544">
                <a:moveTo>
                  <a:pt x="29679" y="3352"/>
                </a:moveTo>
                <a:lnTo>
                  <a:pt x="29019" y="901"/>
                </a:lnTo>
                <a:lnTo>
                  <a:pt x="28841" y="723"/>
                </a:lnTo>
                <a:lnTo>
                  <a:pt x="24066" y="0"/>
                </a:lnTo>
                <a:lnTo>
                  <a:pt x="23888" y="190"/>
                </a:lnTo>
                <a:lnTo>
                  <a:pt x="22809" y="1612"/>
                </a:lnTo>
                <a:lnTo>
                  <a:pt x="27355" y="3048"/>
                </a:lnTo>
                <a:lnTo>
                  <a:pt x="27952" y="3111"/>
                </a:lnTo>
                <a:lnTo>
                  <a:pt x="29679" y="3352"/>
                </a:lnTo>
                <a:close/>
              </a:path>
            </a:pathLst>
          </a:custGeom>
          <a:solidFill>
            <a:srgbClr val="F09D37"/>
          </a:solidFill>
        </p:spPr>
        <p:txBody>
          <a:bodyPr wrap="square" lIns="0" tIns="0" rIns="0" bIns="0" rtlCol="0"/>
          <a:lstStyle/>
          <a:p>
            <a:endParaRPr/>
          </a:p>
        </p:txBody>
      </p:sp>
      <p:grpSp>
        <p:nvGrpSpPr>
          <p:cNvPr id="507" name="object 507"/>
          <p:cNvGrpSpPr/>
          <p:nvPr/>
        </p:nvGrpSpPr>
        <p:grpSpPr>
          <a:xfrm>
            <a:off x="14222389" y="3065401"/>
            <a:ext cx="73025" cy="73660"/>
            <a:chOff x="14222389" y="3065401"/>
            <a:chExt cx="73025" cy="73660"/>
          </a:xfrm>
        </p:grpSpPr>
        <p:sp>
          <p:nvSpPr>
            <p:cNvPr id="508" name="object 508"/>
            <p:cNvSpPr/>
            <p:nvPr/>
          </p:nvSpPr>
          <p:spPr>
            <a:xfrm>
              <a:off x="14229855" y="3065411"/>
              <a:ext cx="33020" cy="34290"/>
            </a:xfrm>
            <a:custGeom>
              <a:avLst/>
              <a:gdLst/>
              <a:ahLst/>
              <a:cxnLst/>
              <a:rect l="l" t="t" r="r" b="b"/>
              <a:pathLst>
                <a:path w="33019" h="34289">
                  <a:moveTo>
                    <a:pt x="6680" y="31711"/>
                  </a:moveTo>
                  <a:lnTo>
                    <a:pt x="3162" y="31826"/>
                  </a:lnTo>
                  <a:lnTo>
                    <a:pt x="3581" y="30873"/>
                  </a:lnTo>
                  <a:lnTo>
                    <a:pt x="6502" y="30162"/>
                  </a:lnTo>
                  <a:lnTo>
                    <a:pt x="5486" y="30276"/>
                  </a:lnTo>
                  <a:lnTo>
                    <a:pt x="4419" y="28600"/>
                  </a:lnTo>
                  <a:lnTo>
                    <a:pt x="3581" y="28968"/>
                  </a:lnTo>
                  <a:lnTo>
                    <a:pt x="0" y="30581"/>
                  </a:lnTo>
                  <a:lnTo>
                    <a:pt x="3695" y="34213"/>
                  </a:lnTo>
                  <a:lnTo>
                    <a:pt x="5067" y="33083"/>
                  </a:lnTo>
                  <a:lnTo>
                    <a:pt x="6680" y="31711"/>
                  </a:lnTo>
                  <a:close/>
                </a:path>
                <a:path w="33019" h="34289">
                  <a:moveTo>
                    <a:pt x="32423" y="5969"/>
                  </a:moveTo>
                  <a:lnTo>
                    <a:pt x="29502" y="6146"/>
                  </a:lnTo>
                  <a:lnTo>
                    <a:pt x="29146" y="5549"/>
                  </a:lnTo>
                  <a:lnTo>
                    <a:pt x="31584" y="3454"/>
                  </a:lnTo>
                  <a:lnTo>
                    <a:pt x="30810" y="2146"/>
                  </a:lnTo>
                  <a:lnTo>
                    <a:pt x="29794" y="2743"/>
                  </a:lnTo>
                  <a:lnTo>
                    <a:pt x="28600" y="2146"/>
                  </a:lnTo>
                  <a:lnTo>
                    <a:pt x="27228" y="0"/>
                  </a:lnTo>
                  <a:lnTo>
                    <a:pt x="26390" y="774"/>
                  </a:lnTo>
                  <a:lnTo>
                    <a:pt x="25082" y="1905"/>
                  </a:lnTo>
                  <a:lnTo>
                    <a:pt x="27647" y="2324"/>
                  </a:lnTo>
                  <a:lnTo>
                    <a:pt x="28663" y="4660"/>
                  </a:lnTo>
                  <a:lnTo>
                    <a:pt x="29565" y="7226"/>
                  </a:lnTo>
                  <a:lnTo>
                    <a:pt x="27825" y="8839"/>
                  </a:lnTo>
                  <a:lnTo>
                    <a:pt x="32245" y="7340"/>
                  </a:lnTo>
                  <a:lnTo>
                    <a:pt x="32423" y="5969"/>
                  </a:lnTo>
                  <a:close/>
                </a:path>
              </a:pathLst>
            </a:custGeom>
            <a:solidFill>
              <a:srgbClr val="F2B43F"/>
            </a:solidFill>
          </p:spPr>
          <p:txBody>
            <a:bodyPr wrap="square" lIns="0" tIns="0" rIns="0" bIns="0" rtlCol="0"/>
            <a:lstStyle/>
            <a:p>
              <a:endParaRPr/>
            </a:p>
          </p:txBody>
        </p:sp>
        <p:sp>
          <p:nvSpPr>
            <p:cNvPr id="509" name="object 509"/>
            <p:cNvSpPr/>
            <p:nvPr/>
          </p:nvSpPr>
          <p:spPr>
            <a:xfrm>
              <a:off x="14290180" y="3067154"/>
              <a:ext cx="5080" cy="3175"/>
            </a:xfrm>
            <a:custGeom>
              <a:avLst/>
              <a:gdLst/>
              <a:ahLst/>
              <a:cxnLst/>
              <a:rect l="l" t="t" r="r" b="b"/>
              <a:pathLst>
                <a:path w="5080" h="3175">
                  <a:moveTo>
                    <a:pt x="0" y="2607"/>
                  </a:moveTo>
                  <a:lnTo>
                    <a:pt x="12" y="0"/>
                  </a:lnTo>
                  <a:lnTo>
                    <a:pt x="4934" y="1631"/>
                  </a:lnTo>
                  <a:lnTo>
                    <a:pt x="0" y="2607"/>
                  </a:lnTo>
                  <a:close/>
                </a:path>
              </a:pathLst>
            </a:custGeom>
            <a:solidFill>
              <a:srgbClr val="F4C141"/>
            </a:solidFill>
          </p:spPr>
          <p:txBody>
            <a:bodyPr wrap="square" lIns="0" tIns="0" rIns="0" bIns="0" rtlCol="0"/>
            <a:lstStyle/>
            <a:p>
              <a:endParaRPr/>
            </a:p>
          </p:txBody>
        </p:sp>
        <p:sp>
          <p:nvSpPr>
            <p:cNvPr id="510" name="object 510"/>
            <p:cNvSpPr/>
            <p:nvPr/>
          </p:nvSpPr>
          <p:spPr>
            <a:xfrm>
              <a:off x="14236007" y="3088575"/>
              <a:ext cx="4445" cy="5080"/>
            </a:xfrm>
            <a:custGeom>
              <a:avLst/>
              <a:gdLst/>
              <a:ahLst/>
              <a:cxnLst/>
              <a:rect l="l" t="t" r="r" b="b"/>
              <a:pathLst>
                <a:path w="4444" h="5080">
                  <a:moveTo>
                    <a:pt x="4061" y="4778"/>
                  </a:moveTo>
                  <a:lnTo>
                    <a:pt x="4240" y="4539"/>
                  </a:lnTo>
                  <a:lnTo>
                    <a:pt x="2568" y="1075"/>
                  </a:lnTo>
                  <a:lnTo>
                    <a:pt x="1314" y="0"/>
                  </a:lnTo>
                  <a:lnTo>
                    <a:pt x="0" y="3583"/>
                  </a:lnTo>
                  <a:lnTo>
                    <a:pt x="537" y="4180"/>
                  </a:lnTo>
                  <a:lnTo>
                    <a:pt x="2807" y="2807"/>
                  </a:lnTo>
                  <a:close/>
                </a:path>
              </a:pathLst>
            </a:custGeom>
            <a:solidFill>
              <a:srgbClr val="F2B43F"/>
            </a:solidFill>
          </p:spPr>
          <p:txBody>
            <a:bodyPr wrap="square" lIns="0" tIns="0" rIns="0" bIns="0" rtlCol="0"/>
            <a:lstStyle/>
            <a:p>
              <a:endParaRPr/>
            </a:p>
          </p:txBody>
        </p:sp>
        <p:sp>
          <p:nvSpPr>
            <p:cNvPr id="511" name="object 511"/>
            <p:cNvSpPr/>
            <p:nvPr/>
          </p:nvSpPr>
          <p:spPr>
            <a:xfrm>
              <a:off x="14222387" y="3070783"/>
              <a:ext cx="67310" cy="68580"/>
            </a:xfrm>
            <a:custGeom>
              <a:avLst/>
              <a:gdLst/>
              <a:ahLst/>
              <a:cxnLst/>
              <a:rect l="l" t="t" r="r" b="b"/>
              <a:pathLst>
                <a:path w="67309" h="68580">
                  <a:moveTo>
                    <a:pt x="2209" y="66776"/>
                  </a:moveTo>
                  <a:lnTo>
                    <a:pt x="0" y="66776"/>
                  </a:lnTo>
                  <a:lnTo>
                    <a:pt x="0" y="68262"/>
                  </a:lnTo>
                  <a:lnTo>
                    <a:pt x="2209" y="68262"/>
                  </a:lnTo>
                  <a:lnTo>
                    <a:pt x="2209" y="66776"/>
                  </a:lnTo>
                  <a:close/>
                </a:path>
                <a:path w="67309" h="68580">
                  <a:moveTo>
                    <a:pt x="21082" y="39001"/>
                  </a:moveTo>
                  <a:lnTo>
                    <a:pt x="20243" y="36614"/>
                  </a:lnTo>
                  <a:lnTo>
                    <a:pt x="17678" y="36614"/>
                  </a:lnTo>
                  <a:lnTo>
                    <a:pt x="19291" y="41033"/>
                  </a:lnTo>
                  <a:lnTo>
                    <a:pt x="20599" y="39535"/>
                  </a:lnTo>
                  <a:lnTo>
                    <a:pt x="21082" y="39001"/>
                  </a:lnTo>
                  <a:close/>
                </a:path>
                <a:path w="67309" h="68580">
                  <a:moveTo>
                    <a:pt x="67005" y="2324"/>
                  </a:moveTo>
                  <a:lnTo>
                    <a:pt x="65392" y="0"/>
                  </a:lnTo>
                  <a:lnTo>
                    <a:pt x="63550" y="3225"/>
                  </a:lnTo>
                  <a:lnTo>
                    <a:pt x="66294" y="4178"/>
                  </a:lnTo>
                  <a:lnTo>
                    <a:pt x="67005" y="2324"/>
                  </a:lnTo>
                  <a:close/>
                </a:path>
              </a:pathLst>
            </a:custGeom>
            <a:solidFill>
              <a:srgbClr val="F4C141"/>
            </a:solidFill>
          </p:spPr>
          <p:txBody>
            <a:bodyPr wrap="square" lIns="0" tIns="0" rIns="0" bIns="0" rtlCol="0"/>
            <a:lstStyle/>
            <a:p>
              <a:endParaRPr/>
            </a:p>
          </p:txBody>
        </p:sp>
      </p:grpSp>
      <p:sp>
        <p:nvSpPr>
          <p:cNvPr id="512" name="object 512"/>
          <p:cNvSpPr/>
          <p:nvPr/>
        </p:nvSpPr>
        <p:spPr>
          <a:xfrm>
            <a:off x="14769284" y="3090349"/>
            <a:ext cx="7620" cy="3175"/>
          </a:xfrm>
          <a:custGeom>
            <a:avLst/>
            <a:gdLst/>
            <a:ahLst/>
            <a:cxnLst/>
            <a:rect l="l" t="t" r="r" b="b"/>
            <a:pathLst>
              <a:path w="7619" h="3175">
                <a:moveTo>
                  <a:pt x="7318" y="3004"/>
                </a:moveTo>
                <a:lnTo>
                  <a:pt x="4527" y="1511"/>
                </a:lnTo>
                <a:lnTo>
                  <a:pt x="2716" y="1511"/>
                </a:lnTo>
                <a:lnTo>
                  <a:pt x="2935" y="615"/>
                </a:lnTo>
                <a:lnTo>
                  <a:pt x="3052" y="137"/>
                </a:lnTo>
                <a:lnTo>
                  <a:pt x="3086" y="0"/>
                </a:lnTo>
                <a:lnTo>
                  <a:pt x="4577" y="0"/>
                </a:lnTo>
                <a:lnTo>
                  <a:pt x="4501" y="615"/>
                </a:lnTo>
                <a:lnTo>
                  <a:pt x="4421" y="1269"/>
                </a:lnTo>
                <a:lnTo>
                  <a:pt x="7405" y="1269"/>
                </a:lnTo>
                <a:lnTo>
                  <a:pt x="7393" y="1511"/>
                </a:lnTo>
                <a:lnTo>
                  <a:pt x="5192" y="1511"/>
                </a:lnTo>
                <a:lnTo>
                  <a:pt x="2540" y="2227"/>
                </a:lnTo>
                <a:lnTo>
                  <a:pt x="7357" y="2227"/>
                </a:lnTo>
                <a:lnTo>
                  <a:pt x="7318" y="3004"/>
                </a:lnTo>
                <a:close/>
              </a:path>
              <a:path w="7619" h="3175">
                <a:moveTo>
                  <a:pt x="7405" y="1269"/>
                </a:moveTo>
                <a:lnTo>
                  <a:pt x="4748" y="1269"/>
                </a:lnTo>
                <a:lnTo>
                  <a:pt x="6423" y="137"/>
                </a:lnTo>
                <a:lnTo>
                  <a:pt x="7438" y="615"/>
                </a:lnTo>
                <a:lnTo>
                  <a:pt x="7405" y="1269"/>
                </a:lnTo>
                <a:close/>
              </a:path>
              <a:path w="7619" h="3175">
                <a:moveTo>
                  <a:pt x="868" y="1033"/>
                </a:moveTo>
                <a:lnTo>
                  <a:pt x="325" y="1033"/>
                </a:lnTo>
                <a:lnTo>
                  <a:pt x="0" y="0"/>
                </a:lnTo>
                <a:lnTo>
                  <a:pt x="2293" y="0"/>
                </a:lnTo>
                <a:lnTo>
                  <a:pt x="868" y="1033"/>
                </a:lnTo>
                <a:close/>
              </a:path>
              <a:path w="7619" h="3175">
                <a:moveTo>
                  <a:pt x="399" y="1269"/>
                </a:moveTo>
                <a:lnTo>
                  <a:pt x="0" y="0"/>
                </a:lnTo>
                <a:lnTo>
                  <a:pt x="325" y="1033"/>
                </a:lnTo>
                <a:lnTo>
                  <a:pt x="399" y="1269"/>
                </a:lnTo>
                <a:close/>
              </a:path>
            </a:pathLst>
          </a:custGeom>
          <a:solidFill>
            <a:srgbClr val="F1AB3C"/>
          </a:solidFill>
        </p:spPr>
        <p:txBody>
          <a:bodyPr wrap="square" lIns="0" tIns="0" rIns="0" bIns="0" rtlCol="0"/>
          <a:lstStyle/>
          <a:p>
            <a:endParaRPr/>
          </a:p>
        </p:txBody>
      </p:sp>
      <p:sp>
        <p:nvSpPr>
          <p:cNvPr id="513" name="object 513"/>
          <p:cNvSpPr/>
          <p:nvPr/>
        </p:nvSpPr>
        <p:spPr>
          <a:xfrm>
            <a:off x="14813932" y="3156963"/>
            <a:ext cx="3175" cy="3810"/>
          </a:xfrm>
          <a:custGeom>
            <a:avLst/>
            <a:gdLst/>
            <a:ahLst/>
            <a:cxnLst/>
            <a:rect l="l" t="t" r="r" b="b"/>
            <a:pathLst>
              <a:path w="3175" h="3810">
                <a:moveTo>
                  <a:pt x="657" y="3404"/>
                </a:moveTo>
                <a:lnTo>
                  <a:pt x="597" y="836"/>
                </a:lnTo>
                <a:lnTo>
                  <a:pt x="0" y="0"/>
                </a:lnTo>
                <a:lnTo>
                  <a:pt x="2866" y="477"/>
                </a:lnTo>
                <a:lnTo>
                  <a:pt x="657" y="3404"/>
                </a:lnTo>
                <a:close/>
              </a:path>
            </a:pathLst>
          </a:custGeom>
          <a:solidFill>
            <a:srgbClr val="F1AB3C"/>
          </a:solidFill>
        </p:spPr>
        <p:txBody>
          <a:bodyPr wrap="square" lIns="0" tIns="0" rIns="0" bIns="0" rtlCol="0"/>
          <a:lstStyle/>
          <a:p>
            <a:endParaRPr/>
          </a:p>
        </p:txBody>
      </p:sp>
      <p:sp>
        <p:nvSpPr>
          <p:cNvPr id="514" name="object 514"/>
          <p:cNvSpPr/>
          <p:nvPr/>
        </p:nvSpPr>
        <p:spPr>
          <a:xfrm>
            <a:off x="15188066" y="2346219"/>
            <a:ext cx="5080" cy="8255"/>
          </a:xfrm>
          <a:custGeom>
            <a:avLst/>
            <a:gdLst/>
            <a:ahLst/>
            <a:cxnLst/>
            <a:rect l="l" t="t" r="r" b="b"/>
            <a:pathLst>
              <a:path w="5080" h="8255">
                <a:moveTo>
                  <a:pt x="3464" y="7943"/>
                </a:moveTo>
                <a:lnTo>
                  <a:pt x="657" y="7645"/>
                </a:lnTo>
                <a:lnTo>
                  <a:pt x="0" y="4180"/>
                </a:lnTo>
                <a:lnTo>
                  <a:pt x="4479" y="0"/>
                </a:lnTo>
                <a:lnTo>
                  <a:pt x="4360" y="5435"/>
                </a:lnTo>
                <a:lnTo>
                  <a:pt x="776" y="4479"/>
                </a:lnTo>
                <a:lnTo>
                  <a:pt x="3464" y="7943"/>
                </a:lnTo>
                <a:close/>
              </a:path>
            </a:pathLst>
          </a:custGeom>
          <a:solidFill>
            <a:srgbClr val="E83380"/>
          </a:solidFill>
        </p:spPr>
        <p:txBody>
          <a:bodyPr wrap="square" lIns="0" tIns="0" rIns="0" bIns="0" rtlCol="0"/>
          <a:lstStyle/>
          <a:p>
            <a:endParaRPr/>
          </a:p>
        </p:txBody>
      </p:sp>
      <p:grpSp>
        <p:nvGrpSpPr>
          <p:cNvPr id="515" name="object 515"/>
          <p:cNvGrpSpPr/>
          <p:nvPr/>
        </p:nvGrpSpPr>
        <p:grpSpPr>
          <a:xfrm>
            <a:off x="15187888" y="2272635"/>
            <a:ext cx="98425" cy="85725"/>
            <a:chOff x="15187888" y="2272635"/>
            <a:chExt cx="98425" cy="85725"/>
          </a:xfrm>
        </p:grpSpPr>
        <p:sp>
          <p:nvSpPr>
            <p:cNvPr id="516" name="object 516"/>
            <p:cNvSpPr/>
            <p:nvPr/>
          </p:nvSpPr>
          <p:spPr>
            <a:xfrm>
              <a:off x="15263802" y="2297004"/>
              <a:ext cx="4445" cy="6350"/>
            </a:xfrm>
            <a:custGeom>
              <a:avLst/>
              <a:gdLst/>
              <a:ahLst/>
              <a:cxnLst/>
              <a:rect l="l" t="t" r="r" b="b"/>
              <a:pathLst>
                <a:path w="4444" h="6350">
                  <a:moveTo>
                    <a:pt x="4300" y="6032"/>
                  </a:moveTo>
                  <a:lnTo>
                    <a:pt x="1552" y="5315"/>
                  </a:lnTo>
                  <a:lnTo>
                    <a:pt x="1075" y="4061"/>
                  </a:lnTo>
                  <a:lnTo>
                    <a:pt x="3046" y="3046"/>
                  </a:lnTo>
                  <a:lnTo>
                    <a:pt x="2986" y="2747"/>
                  </a:lnTo>
                  <a:lnTo>
                    <a:pt x="2986" y="1911"/>
                  </a:lnTo>
                  <a:lnTo>
                    <a:pt x="0" y="2150"/>
                  </a:lnTo>
                  <a:lnTo>
                    <a:pt x="776" y="179"/>
                  </a:lnTo>
                  <a:lnTo>
                    <a:pt x="1433" y="238"/>
                  </a:lnTo>
                  <a:lnTo>
                    <a:pt x="2508" y="0"/>
                  </a:lnTo>
                  <a:lnTo>
                    <a:pt x="2926" y="179"/>
                  </a:lnTo>
                  <a:lnTo>
                    <a:pt x="3643" y="716"/>
                  </a:lnTo>
                  <a:lnTo>
                    <a:pt x="4300" y="6032"/>
                  </a:lnTo>
                  <a:close/>
                </a:path>
              </a:pathLst>
            </a:custGeom>
            <a:solidFill>
              <a:srgbClr val="E83380"/>
            </a:solidFill>
          </p:spPr>
          <p:txBody>
            <a:bodyPr wrap="square" lIns="0" tIns="0" rIns="0" bIns="0" rtlCol="0"/>
            <a:lstStyle/>
            <a:p>
              <a:endParaRPr/>
            </a:p>
          </p:txBody>
        </p:sp>
        <p:sp>
          <p:nvSpPr>
            <p:cNvPr id="517" name="object 517"/>
            <p:cNvSpPr/>
            <p:nvPr/>
          </p:nvSpPr>
          <p:spPr>
            <a:xfrm>
              <a:off x="15242837" y="2299333"/>
              <a:ext cx="5715" cy="5715"/>
            </a:xfrm>
            <a:custGeom>
              <a:avLst/>
              <a:gdLst/>
              <a:ahLst/>
              <a:cxnLst/>
              <a:rect l="l" t="t" r="r" b="b"/>
              <a:pathLst>
                <a:path w="5715" h="5714">
                  <a:moveTo>
                    <a:pt x="4300" y="5375"/>
                  </a:moveTo>
                  <a:lnTo>
                    <a:pt x="5554" y="5196"/>
                  </a:lnTo>
                  <a:lnTo>
                    <a:pt x="4061" y="59"/>
                  </a:lnTo>
                  <a:lnTo>
                    <a:pt x="0" y="358"/>
                  </a:lnTo>
                  <a:lnTo>
                    <a:pt x="4121" y="2508"/>
                  </a:lnTo>
                  <a:lnTo>
                    <a:pt x="4419" y="2986"/>
                  </a:lnTo>
                  <a:lnTo>
                    <a:pt x="5017" y="3882"/>
                  </a:lnTo>
                  <a:close/>
                </a:path>
              </a:pathLst>
            </a:custGeom>
            <a:solidFill>
              <a:srgbClr val="E8338B"/>
            </a:solidFill>
          </p:spPr>
          <p:txBody>
            <a:bodyPr wrap="square" lIns="0" tIns="0" rIns="0" bIns="0" rtlCol="0"/>
            <a:lstStyle/>
            <a:p>
              <a:endParaRPr/>
            </a:p>
          </p:txBody>
        </p:sp>
        <p:sp>
          <p:nvSpPr>
            <p:cNvPr id="518" name="object 518"/>
            <p:cNvSpPr/>
            <p:nvPr/>
          </p:nvSpPr>
          <p:spPr>
            <a:xfrm>
              <a:off x="15207837" y="2341381"/>
              <a:ext cx="5080" cy="3175"/>
            </a:xfrm>
            <a:custGeom>
              <a:avLst/>
              <a:gdLst/>
              <a:ahLst/>
              <a:cxnLst/>
              <a:rect l="l" t="t" r="r" b="b"/>
              <a:pathLst>
                <a:path w="5080" h="3175">
                  <a:moveTo>
                    <a:pt x="4837" y="2866"/>
                  </a:moveTo>
                  <a:lnTo>
                    <a:pt x="776" y="2807"/>
                  </a:lnTo>
                  <a:lnTo>
                    <a:pt x="0" y="358"/>
                  </a:lnTo>
                  <a:lnTo>
                    <a:pt x="3703" y="0"/>
                  </a:lnTo>
                  <a:lnTo>
                    <a:pt x="4837" y="2866"/>
                  </a:lnTo>
                  <a:close/>
                </a:path>
              </a:pathLst>
            </a:custGeom>
            <a:solidFill>
              <a:srgbClr val="E83380"/>
            </a:solidFill>
          </p:spPr>
          <p:txBody>
            <a:bodyPr wrap="square" lIns="0" tIns="0" rIns="0" bIns="0" rtlCol="0"/>
            <a:lstStyle/>
            <a:p>
              <a:endParaRPr/>
            </a:p>
          </p:txBody>
        </p:sp>
        <p:sp>
          <p:nvSpPr>
            <p:cNvPr id="519" name="object 519"/>
            <p:cNvSpPr/>
            <p:nvPr/>
          </p:nvSpPr>
          <p:spPr>
            <a:xfrm>
              <a:off x="15215960" y="2272638"/>
              <a:ext cx="70485" cy="47625"/>
            </a:xfrm>
            <a:custGeom>
              <a:avLst/>
              <a:gdLst/>
              <a:ahLst/>
              <a:cxnLst/>
              <a:rect l="l" t="t" r="r" b="b"/>
              <a:pathLst>
                <a:path w="70484" h="47625">
                  <a:moveTo>
                    <a:pt x="3098" y="46405"/>
                  </a:moveTo>
                  <a:lnTo>
                    <a:pt x="2209" y="43662"/>
                  </a:lnTo>
                  <a:lnTo>
                    <a:pt x="2019" y="43548"/>
                  </a:lnTo>
                  <a:lnTo>
                    <a:pt x="1193" y="43662"/>
                  </a:lnTo>
                  <a:lnTo>
                    <a:pt x="711" y="43662"/>
                  </a:lnTo>
                  <a:lnTo>
                    <a:pt x="0" y="45097"/>
                  </a:lnTo>
                  <a:lnTo>
                    <a:pt x="2019" y="47485"/>
                  </a:lnTo>
                  <a:lnTo>
                    <a:pt x="3098" y="46405"/>
                  </a:lnTo>
                  <a:close/>
                </a:path>
                <a:path w="70484" h="47625">
                  <a:moveTo>
                    <a:pt x="48069" y="15951"/>
                  </a:moveTo>
                  <a:lnTo>
                    <a:pt x="47891" y="14097"/>
                  </a:lnTo>
                  <a:lnTo>
                    <a:pt x="47840" y="12725"/>
                  </a:lnTo>
                  <a:lnTo>
                    <a:pt x="46164" y="13208"/>
                  </a:lnTo>
                  <a:lnTo>
                    <a:pt x="46342" y="15049"/>
                  </a:lnTo>
                  <a:lnTo>
                    <a:pt x="46405" y="16421"/>
                  </a:lnTo>
                  <a:lnTo>
                    <a:pt x="48069" y="15951"/>
                  </a:lnTo>
                  <a:close/>
                </a:path>
                <a:path w="70484" h="47625">
                  <a:moveTo>
                    <a:pt x="55664" y="3403"/>
                  </a:moveTo>
                  <a:lnTo>
                    <a:pt x="55067" y="1320"/>
                  </a:lnTo>
                  <a:lnTo>
                    <a:pt x="51600" y="0"/>
                  </a:lnTo>
                  <a:lnTo>
                    <a:pt x="53873" y="5372"/>
                  </a:lnTo>
                  <a:lnTo>
                    <a:pt x="55245" y="3886"/>
                  </a:lnTo>
                  <a:lnTo>
                    <a:pt x="55664" y="3403"/>
                  </a:lnTo>
                  <a:close/>
                </a:path>
                <a:path w="70484" h="47625">
                  <a:moveTo>
                    <a:pt x="69989" y="3162"/>
                  </a:moveTo>
                  <a:lnTo>
                    <a:pt x="64922" y="3822"/>
                  </a:lnTo>
                  <a:lnTo>
                    <a:pt x="66294" y="7531"/>
                  </a:lnTo>
                  <a:lnTo>
                    <a:pt x="67602" y="7772"/>
                  </a:lnTo>
                  <a:lnTo>
                    <a:pt x="66713" y="6388"/>
                  </a:lnTo>
                  <a:lnTo>
                    <a:pt x="67487" y="5194"/>
                  </a:lnTo>
                  <a:lnTo>
                    <a:pt x="68440" y="5321"/>
                  </a:lnTo>
                  <a:lnTo>
                    <a:pt x="69989" y="3162"/>
                  </a:lnTo>
                  <a:close/>
                </a:path>
              </a:pathLst>
            </a:custGeom>
            <a:solidFill>
              <a:srgbClr val="E8338B"/>
            </a:solidFill>
          </p:spPr>
          <p:txBody>
            <a:bodyPr wrap="square" lIns="0" tIns="0" rIns="0" bIns="0" rtlCol="0"/>
            <a:lstStyle/>
            <a:p>
              <a:endParaRPr/>
            </a:p>
          </p:txBody>
        </p:sp>
        <p:sp>
          <p:nvSpPr>
            <p:cNvPr id="520" name="object 520"/>
            <p:cNvSpPr/>
            <p:nvPr/>
          </p:nvSpPr>
          <p:spPr>
            <a:xfrm>
              <a:off x="15187880" y="2344139"/>
              <a:ext cx="14604" cy="13970"/>
            </a:xfrm>
            <a:custGeom>
              <a:avLst/>
              <a:gdLst/>
              <a:ahLst/>
              <a:cxnLst/>
              <a:rect l="l" t="t" r="r" b="b"/>
              <a:pathLst>
                <a:path w="14605" h="13969">
                  <a:moveTo>
                    <a:pt x="4546" y="11226"/>
                  </a:moveTo>
                  <a:lnTo>
                    <a:pt x="838" y="11226"/>
                  </a:lnTo>
                  <a:lnTo>
                    <a:pt x="0" y="11582"/>
                  </a:lnTo>
                  <a:lnTo>
                    <a:pt x="4064" y="13906"/>
                  </a:lnTo>
                  <a:lnTo>
                    <a:pt x="4546" y="11226"/>
                  </a:lnTo>
                  <a:close/>
                </a:path>
                <a:path w="14605" h="13969">
                  <a:moveTo>
                    <a:pt x="14097" y="1612"/>
                  </a:moveTo>
                  <a:lnTo>
                    <a:pt x="13741" y="177"/>
                  </a:lnTo>
                  <a:lnTo>
                    <a:pt x="12547" y="0"/>
                  </a:lnTo>
                  <a:lnTo>
                    <a:pt x="11176" y="177"/>
                  </a:lnTo>
                  <a:lnTo>
                    <a:pt x="11531" y="1612"/>
                  </a:lnTo>
                  <a:lnTo>
                    <a:pt x="12725" y="1790"/>
                  </a:lnTo>
                  <a:lnTo>
                    <a:pt x="14097" y="1612"/>
                  </a:lnTo>
                  <a:close/>
                </a:path>
              </a:pathLst>
            </a:custGeom>
            <a:solidFill>
              <a:srgbClr val="E83380"/>
            </a:solidFill>
          </p:spPr>
          <p:txBody>
            <a:bodyPr wrap="square" lIns="0" tIns="0" rIns="0" bIns="0" rtlCol="0"/>
            <a:lstStyle/>
            <a:p>
              <a:endParaRPr/>
            </a:p>
          </p:txBody>
        </p:sp>
        <p:sp>
          <p:nvSpPr>
            <p:cNvPr id="521" name="object 521"/>
            <p:cNvSpPr/>
            <p:nvPr/>
          </p:nvSpPr>
          <p:spPr>
            <a:xfrm>
              <a:off x="15261642" y="2274429"/>
              <a:ext cx="19685" cy="11430"/>
            </a:xfrm>
            <a:custGeom>
              <a:avLst/>
              <a:gdLst/>
              <a:ahLst/>
              <a:cxnLst/>
              <a:rect l="l" t="t" r="r" b="b"/>
              <a:pathLst>
                <a:path w="19684" h="11430">
                  <a:moveTo>
                    <a:pt x="723" y="7289"/>
                  </a:moveTo>
                  <a:lnTo>
                    <a:pt x="0" y="7289"/>
                  </a:lnTo>
                  <a:lnTo>
                    <a:pt x="0" y="10998"/>
                  </a:lnTo>
                  <a:lnTo>
                    <a:pt x="723" y="10998"/>
                  </a:lnTo>
                  <a:lnTo>
                    <a:pt x="723" y="7289"/>
                  </a:lnTo>
                  <a:close/>
                </a:path>
                <a:path w="19684" h="11430">
                  <a:moveTo>
                    <a:pt x="10337" y="5080"/>
                  </a:moveTo>
                  <a:lnTo>
                    <a:pt x="8610" y="3886"/>
                  </a:lnTo>
                  <a:lnTo>
                    <a:pt x="7175" y="7112"/>
                  </a:lnTo>
                  <a:lnTo>
                    <a:pt x="7416" y="7289"/>
                  </a:lnTo>
                  <a:lnTo>
                    <a:pt x="8191" y="7950"/>
                  </a:lnTo>
                  <a:lnTo>
                    <a:pt x="9855" y="5918"/>
                  </a:lnTo>
                  <a:lnTo>
                    <a:pt x="10337" y="5080"/>
                  </a:lnTo>
                  <a:close/>
                </a:path>
                <a:path w="19684" h="11430">
                  <a:moveTo>
                    <a:pt x="19532" y="2755"/>
                  </a:moveTo>
                  <a:lnTo>
                    <a:pt x="18402" y="1371"/>
                  </a:lnTo>
                  <a:lnTo>
                    <a:pt x="18275" y="1257"/>
                  </a:lnTo>
                  <a:lnTo>
                    <a:pt x="15468" y="0"/>
                  </a:lnTo>
                  <a:lnTo>
                    <a:pt x="16192" y="1739"/>
                  </a:lnTo>
                  <a:lnTo>
                    <a:pt x="17030" y="3708"/>
                  </a:lnTo>
                  <a:lnTo>
                    <a:pt x="19532" y="2755"/>
                  </a:lnTo>
                  <a:close/>
                </a:path>
              </a:pathLst>
            </a:custGeom>
            <a:solidFill>
              <a:srgbClr val="E8338B"/>
            </a:solidFill>
          </p:spPr>
          <p:txBody>
            <a:bodyPr wrap="square" lIns="0" tIns="0" rIns="0" bIns="0" rtlCol="0"/>
            <a:lstStyle/>
            <a:p>
              <a:endParaRPr/>
            </a:p>
          </p:txBody>
        </p:sp>
        <p:sp>
          <p:nvSpPr>
            <p:cNvPr id="522" name="object 522"/>
            <p:cNvSpPr/>
            <p:nvPr/>
          </p:nvSpPr>
          <p:spPr>
            <a:xfrm>
              <a:off x="15270011" y="2344559"/>
              <a:ext cx="7620" cy="5715"/>
            </a:xfrm>
            <a:custGeom>
              <a:avLst/>
              <a:gdLst/>
              <a:ahLst/>
              <a:cxnLst/>
              <a:rect l="l" t="t" r="r" b="b"/>
              <a:pathLst>
                <a:path w="7619" h="5714">
                  <a:moveTo>
                    <a:pt x="4470" y="406"/>
                  </a:moveTo>
                  <a:lnTo>
                    <a:pt x="3822" y="533"/>
                  </a:lnTo>
                  <a:lnTo>
                    <a:pt x="0" y="1968"/>
                  </a:lnTo>
                  <a:lnTo>
                    <a:pt x="2628" y="3581"/>
                  </a:lnTo>
                  <a:lnTo>
                    <a:pt x="4178" y="1968"/>
                  </a:lnTo>
                  <a:lnTo>
                    <a:pt x="4470" y="406"/>
                  </a:lnTo>
                  <a:close/>
                </a:path>
                <a:path w="7619" h="5714">
                  <a:moveTo>
                    <a:pt x="7404" y="2743"/>
                  </a:moveTo>
                  <a:lnTo>
                    <a:pt x="7099" y="469"/>
                  </a:lnTo>
                  <a:lnTo>
                    <a:pt x="4838" y="0"/>
                  </a:lnTo>
                  <a:lnTo>
                    <a:pt x="4660" y="4229"/>
                  </a:lnTo>
                  <a:lnTo>
                    <a:pt x="4178" y="5613"/>
                  </a:lnTo>
                  <a:lnTo>
                    <a:pt x="7048" y="5549"/>
                  </a:lnTo>
                  <a:lnTo>
                    <a:pt x="7404" y="2743"/>
                  </a:lnTo>
                  <a:close/>
                </a:path>
              </a:pathLst>
            </a:custGeom>
            <a:solidFill>
              <a:srgbClr val="E83375"/>
            </a:solidFill>
          </p:spPr>
          <p:txBody>
            <a:bodyPr wrap="square" lIns="0" tIns="0" rIns="0" bIns="0" rtlCol="0"/>
            <a:lstStyle/>
            <a:p>
              <a:endParaRPr/>
            </a:p>
          </p:txBody>
        </p:sp>
      </p:grpSp>
      <p:sp>
        <p:nvSpPr>
          <p:cNvPr id="523" name="object 523"/>
          <p:cNvSpPr/>
          <p:nvPr/>
        </p:nvSpPr>
        <p:spPr>
          <a:xfrm>
            <a:off x="14118462" y="2636257"/>
            <a:ext cx="5715" cy="5080"/>
          </a:xfrm>
          <a:custGeom>
            <a:avLst/>
            <a:gdLst/>
            <a:ahLst/>
            <a:cxnLst/>
            <a:rect l="l" t="t" r="r" b="b"/>
            <a:pathLst>
              <a:path w="5715" h="5080">
                <a:moveTo>
                  <a:pt x="3331" y="1595"/>
                </a:moveTo>
                <a:lnTo>
                  <a:pt x="2407" y="0"/>
                </a:lnTo>
                <a:lnTo>
                  <a:pt x="3643" y="0"/>
                </a:lnTo>
                <a:lnTo>
                  <a:pt x="3331" y="1595"/>
                </a:lnTo>
                <a:close/>
              </a:path>
              <a:path w="5715" h="5080">
                <a:moveTo>
                  <a:pt x="0" y="4718"/>
                </a:moveTo>
                <a:lnTo>
                  <a:pt x="119" y="1851"/>
                </a:lnTo>
                <a:lnTo>
                  <a:pt x="3491" y="2926"/>
                </a:lnTo>
                <a:lnTo>
                  <a:pt x="4658" y="2926"/>
                </a:lnTo>
                <a:lnTo>
                  <a:pt x="0" y="4718"/>
                </a:lnTo>
                <a:close/>
              </a:path>
              <a:path w="5715" h="5080">
                <a:moveTo>
                  <a:pt x="4262" y="2926"/>
                </a:moveTo>
                <a:lnTo>
                  <a:pt x="4102" y="2926"/>
                </a:lnTo>
                <a:lnTo>
                  <a:pt x="3721" y="2269"/>
                </a:lnTo>
                <a:lnTo>
                  <a:pt x="4262" y="2926"/>
                </a:lnTo>
                <a:close/>
              </a:path>
              <a:path w="5715" h="5080">
                <a:moveTo>
                  <a:pt x="5196" y="3404"/>
                </a:moveTo>
                <a:lnTo>
                  <a:pt x="4658" y="2926"/>
                </a:lnTo>
                <a:lnTo>
                  <a:pt x="4300" y="2926"/>
                </a:lnTo>
                <a:lnTo>
                  <a:pt x="5494" y="2269"/>
                </a:lnTo>
                <a:lnTo>
                  <a:pt x="5322" y="2926"/>
                </a:lnTo>
                <a:lnTo>
                  <a:pt x="5196" y="3404"/>
                </a:lnTo>
                <a:close/>
              </a:path>
            </a:pathLst>
          </a:custGeom>
          <a:solidFill>
            <a:srgbClr val="E9484A"/>
          </a:solidFill>
        </p:spPr>
        <p:txBody>
          <a:bodyPr wrap="square" lIns="0" tIns="0" rIns="0" bIns="0" rtlCol="0"/>
          <a:lstStyle/>
          <a:p>
            <a:endParaRPr/>
          </a:p>
        </p:txBody>
      </p:sp>
      <p:grpSp>
        <p:nvGrpSpPr>
          <p:cNvPr id="524" name="object 524"/>
          <p:cNvGrpSpPr/>
          <p:nvPr/>
        </p:nvGrpSpPr>
        <p:grpSpPr>
          <a:xfrm>
            <a:off x="14747395" y="3095265"/>
            <a:ext cx="50165" cy="74295"/>
            <a:chOff x="14747395" y="3095265"/>
            <a:chExt cx="50165" cy="74295"/>
          </a:xfrm>
        </p:grpSpPr>
        <p:sp>
          <p:nvSpPr>
            <p:cNvPr id="525" name="object 525"/>
            <p:cNvSpPr/>
            <p:nvPr/>
          </p:nvSpPr>
          <p:spPr>
            <a:xfrm>
              <a:off x="14747395" y="3095265"/>
              <a:ext cx="4445" cy="6985"/>
            </a:xfrm>
            <a:custGeom>
              <a:avLst/>
              <a:gdLst/>
              <a:ahLst/>
              <a:cxnLst/>
              <a:rect l="l" t="t" r="r" b="b"/>
              <a:pathLst>
                <a:path w="4444" h="6985">
                  <a:moveTo>
                    <a:pt x="1633" y="4718"/>
                  </a:moveTo>
                  <a:lnTo>
                    <a:pt x="279" y="4718"/>
                  </a:lnTo>
                  <a:lnTo>
                    <a:pt x="231" y="3942"/>
                  </a:lnTo>
                  <a:lnTo>
                    <a:pt x="119" y="2150"/>
                  </a:lnTo>
                  <a:lnTo>
                    <a:pt x="0" y="0"/>
                  </a:lnTo>
                  <a:lnTo>
                    <a:pt x="1075" y="1612"/>
                  </a:lnTo>
                  <a:lnTo>
                    <a:pt x="3875" y="1612"/>
                  </a:lnTo>
                  <a:lnTo>
                    <a:pt x="1134" y="3942"/>
                  </a:lnTo>
                  <a:lnTo>
                    <a:pt x="1633" y="4718"/>
                  </a:lnTo>
                  <a:close/>
                </a:path>
                <a:path w="4444" h="6985">
                  <a:moveTo>
                    <a:pt x="3626" y="1612"/>
                  </a:moveTo>
                  <a:lnTo>
                    <a:pt x="2124" y="1612"/>
                  </a:lnTo>
                  <a:lnTo>
                    <a:pt x="3105" y="358"/>
                  </a:lnTo>
                  <a:lnTo>
                    <a:pt x="3626" y="1612"/>
                  </a:lnTo>
                  <a:close/>
                </a:path>
                <a:path w="4444" h="6985">
                  <a:moveTo>
                    <a:pt x="537" y="6988"/>
                  </a:moveTo>
                  <a:lnTo>
                    <a:pt x="298" y="5017"/>
                  </a:lnTo>
                  <a:lnTo>
                    <a:pt x="3882" y="5017"/>
                  </a:lnTo>
                  <a:lnTo>
                    <a:pt x="3822" y="6211"/>
                  </a:lnTo>
                  <a:lnTo>
                    <a:pt x="537" y="6988"/>
                  </a:lnTo>
                  <a:close/>
                </a:path>
              </a:pathLst>
            </a:custGeom>
            <a:solidFill>
              <a:srgbClr val="F1B03D"/>
            </a:solidFill>
          </p:spPr>
          <p:txBody>
            <a:bodyPr wrap="square" lIns="0" tIns="0" rIns="0" bIns="0" rtlCol="0"/>
            <a:lstStyle/>
            <a:p>
              <a:endParaRPr/>
            </a:p>
          </p:txBody>
        </p:sp>
        <p:sp>
          <p:nvSpPr>
            <p:cNvPr id="526" name="object 526"/>
            <p:cNvSpPr/>
            <p:nvPr/>
          </p:nvSpPr>
          <p:spPr>
            <a:xfrm>
              <a:off x="14765851" y="3135342"/>
              <a:ext cx="6985" cy="5715"/>
            </a:xfrm>
            <a:custGeom>
              <a:avLst/>
              <a:gdLst/>
              <a:ahLst/>
              <a:cxnLst/>
              <a:rect l="l" t="t" r="r" b="b"/>
              <a:pathLst>
                <a:path w="6984" h="5714">
                  <a:moveTo>
                    <a:pt x="3046" y="5136"/>
                  </a:moveTo>
                  <a:lnTo>
                    <a:pt x="3703" y="1851"/>
                  </a:lnTo>
                  <a:lnTo>
                    <a:pt x="0" y="2508"/>
                  </a:lnTo>
                  <a:lnTo>
                    <a:pt x="119" y="0"/>
                  </a:lnTo>
                  <a:lnTo>
                    <a:pt x="2329" y="298"/>
                  </a:lnTo>
                  <a:lnTo>
                    <a:pt x="6450" y="4001"/>
                  </a:lnTo>
                  <a:lnTo>
                    <a:pt x="3046" y="5136"/>
                  </a:lnTo>
                  <a:close/>
                </a:path>
              </a:pathLst>
            </a:custGeom>
            <a:solidFill>
              <a:srgbClr val="F4BD40"/>
            </a:solidFill>
          </p:spPr>
          <p:txBody>
            <a:bodyPr wrap="square" lIns="0" tIns="0" rIns="0" bIns="0" rtlCol="0"/>
            <a:lstStyle/>
            <a:p>
              <a:endParaRPr/>
            </a:p>
          </p:txBody>
        </p:sp>
        <p:sp>
          <p:nvSpPr>
            <p:cNvPr id="527" name="object 527"/>
            <p:cNvSpPr/>
            <p:nvPr/>
          </p:nvSpPr>
          <p:spPr>
            <a:xfrm>
              <a:off x="14790280" y="3149378"/>
              <a:ext cx="6985" cy="5715"/>
            </a:xfrm>
            <a:custGeom>
              <a:avLst/>
              <a:gdLst/>
              <a:ahLst/>
              <a:cxnLst/>
              <a:rect l="l" t="t" r="r" b="b"/>
              <a:pathLst>
                <a:path w="6984" h="5714">
                  <a:moveTo>
                    <a:pt x="2866" y="5315"/>
                  </a:moveTo>
                  <a:lnTo>
                    <a:pt x="0" y="4419"/>
                  </a:lnTo>
                  <a:lnTo>
                    <a:pt x="0" y="2986"/>
                  </a:lnTo>
                  <a:lnTo>
                    <a:pt x="2030" y="3822"/>
                  </a:lnTo>
                  <a:lnTo>
                    <a:pt x="3046" y="2628"/>
                  </a:lnTo>
                  <a:lnTo>
                    <a:pt x="3583" y="1911"/>
                  </a:lnTo>
                  <a:lnTo>
                    <a:pt x="3703" y="836"/>
                  </a:lnTo>
                  <a:lnTo>
                    <a:pt x="3703" y="0"/>
                  </a:lnTo>
                  <a:lnTo>
                    <a:pt x="6749" y="1254"/>
                  </a:lnTo>
                  <a:lnTo>
                    <a:pt x="2866" y="5315"/>
                  </a:lnTo>
                  <a:close/>
                </a:path>
              </a:pathLst>
            </a:custGeom>
            <a:solidFill>
              <a:srgbClr val="F1B03D"/>
            </a:solidFill>
          </p:spPr>
          <p:txBody>
            <a:bodyPr wrap="square" lIns="0" tIns="0" rIns="0" bIns="0" rtlCol="0"/>
            <a:lstStyle/>
            <a:p>
              <a:endParaRPr/>
            </a:p>
          </p:txBody>
        </p:sp>
        <p:sp>
          <p:nvSpPr>
            <p:cNvPr id="528" name="object 528"/>
            <p:cNvSpPr/>
            <p:nvPr/>
          </p:nvSpPr>
          <p:spPr>
            <a:xfrm>
              <a:off x="14756414" y="3128712"/>
              <a:ext cx="4445" cy="5080"/>
            </a:xfrm>
            <a:custGeom>
              <a:avLst/>
              <a:gdLst/>
              <a:ahLst/>
              <a:cxnLst/>
              <a:rect l="l" t="t" r="r" b="b"/>
              <a:pathLst>
                <a:path w="4444" h="5080">
                  <a:moveTo>
                    <a:pt x="1911" y="4479"/>
                  </a:moveTo>
                  <a:lnTo>
                    <a:pt x="0" y="2926"/>
                  </a:lnTo>
                  <a:lnTo>
                    <a:pt x="59" y="2448"/>
                  </a:lnTo>
                  <a:lnTo>
                    <a:pt x="2329" y="0"/>
                  </a:lnTo>
                  <a:lnTo>
                    <a:pt x="2926" y="716"/>
                  </a:lnTo>
                  <a:lnTo>
                    <a:pt x="4001" y="2030"/>
                  </a:lnTo>
                  <a:lnTo>
                    <a:pt x="1911" y="4479"/>
                  </a:lnTo>
                  <a:close/>
                </a:path>
              </a:pathLst>
            </a:custGeom>
            <a:solidFill>
              <a:srgbClr val="F4BD40"/>
            </a:solidFill>
          </p:spPr>
          <p:txBody>
            <a:bodyPr wrap="square" lIns="0" tIns="0" rIns="0" bIns="0" rtlCol="0"/>
            <a:lstStyle/>
            <a:p>
              <a:endParaRPr/>
            </a:p>
          </p:txBody>
        </p:sp>
        <p:sp>
          <p:nvSpPr>
            <p:cNvPr id="529" name="object 529"/>
            <p:cNvSpPr/>
            <p:nvPr/>
          </p:nvSpPr>
          <p:spPr>
            <a:xfrm>
              <a:off x="14779943" y="3130930"/>
              <a:ext cx="12700" cy="19685"/>
            </a:xfrm>
            <a:custGeom>
              <a:avLst/>
              <a:gdLst/>
              <a:ahLst/>
              <a:cxnLst/>
              <a:rect l="l" t="t" r="r" b="b"/>
              <a:pathLst>
                <a:path w="12700" h="19685">
                  <a:moveTo>
                    <a:pt x="3467" y="952"/>
                  </a:moveTo>
                  <a:lnTo>
                    <a:pt x="711" y="0"/>
                  </a:lnTo>
                  <a:lnTo>
                    <a:pt x="0" y="1854"/>
                  </a:lnTo>
                  <a:lnTo>
                    <a:pt x="1612" y="4178"/>
                  </a:lnTo>
                  <a:lnTo>
                    <a:pt x="3467" y="952"/>
                  </a:lnTo>
                  <a:close/>
                </a:path>
                <a:path w="12700" h="19685">
                  <a:moveTo>
                    <a:pt x="11760" y="14744"/>
                  </a:moveTo>
                  <a:lnTo>
                    <a:pt x="9017" y="13855"/>
                  </a:lnTo>
                  <a:lnTo>
                    <a:pt x="8839" y="14033"/>
                  </a:lnTo>
                  <a:lnTo>
                    <a:pt x="8839" y="15468"/>
                  </a:lnTo>
                  <a:lnTo>
                    <a:pt x="11760" y="15468"/>
                  </a:lnTo>
                  <a:lnTo>
                    <a:pt x="11760" y="14744"/>
                  </a:lnTo>
                  <a:close/>
                </a:path>
                <a:path w="12700" h="19685">
                  <a:moveTo>
                    <a:pt x="12547" y="17678"/>
                  </a:moveTo>
                  <a:lnTo>
                    <a:pt x="10337" y="17678"/>
                  </a:lnTo>
                  <a:lnTo>
                    <a:pt x="10337" y="19164"/>
                  </a:lnTo>
                  <a:lnTo>
                    <a:pt x="12547" y="19164"/>
                  </a:lnTo>
                  <a:lnTo>
                    <a:pt x="12547" y="17678"/>
                  </a:lnTo>
                  <a:close/>
                </a:path>
              </a:pathLst>
            </a:custGeom>
            <a:solidFill>
              <a:srgbClr val="F1B03D"/>
            </a:solidFill>
          </p:spPr>
          <p:txBody>
            <a:bodyPr wrap="square" lIns="0" tIns="0" rIns="0" bIns="0" rtlCol="0"/>
            <a:lstStyle/>
            <a:p>
              <a:endParaRPr/>
            </a:p>
          </p:txBody>
        </p:sp>
        <p:sp>
          <p:nvSpPr>
            <p:cNvPr id="530" name="object 530"/>
            <p:cNvSpPr/>
            <p:nvPr/>
          </p:nvSpPr>
          <p:spPr>
            <a:xfrm>
              <a:off x="14781918" y="3165504"/>
              <a:ext cx="1905" cy="3810"/>
            </a:xfrm>
            <a:custGeom>
              <a:avLst/>
              <a:gdLst/>
              <a:ahLst/>
              <a:cxnLst/>
              <a:rect l="l" t="t" r="r" b="b"/>
              <a:pathLst>
                <a:path w="1905" h="3810">
                  <a:moveTo>
                    <a:pt x="955" y="3703"/>
                  </a:moveTo>
                  <a:lnTo>
                    <a:pt x="238" y="3703"/>
                  </a:lnTo>
                  <a:lnTo>
                    <a:pt x="119" y="2389"/>
                  </a:lnTo>
                  <a:lnTo>
                    <a:pt x="0" y="477"/>
                  </a:lnTo>
                  <a:lnTo>
                    <a:pt x="1672" y="0"/>
                  </a:lnTo>
                  <a:lnTo>
                    <a:pt x="955" y="3703"/>
                  </a:lnTo>
                  <a:close/>
                </a:path>
              </a:pathLst>
            </a:custGeom>
            <a:solidFill>
              <a:srgbClr val="F4BD40"/>
            </a:solidFill>
          </p:spPr>
          <p:txBody>
            <a:bodyPr wrap="square" lIns="0" tIns="0" rIns="0" bIns="0" rtlCol="0"/>
            <a:lstStyle/>
            <a:p>
              <a:endParaRPr/>
            </a:p>
          </p:txBody>
        </p:sp>
        <p:sp>
          <p:nvSpPr>
            <p:cNvPr id="531" name="object 531"/>
            <p:cNvSpPr/>
            <p:nvPr/>
          </p:nvSpPr>
          <p:spPr>
            <a:xfrm>
              <a:off x="14789265" y="3155231"/>
              <a:ext cx="1905" cy="2540"/>
            </a:xfrm>
            <a:custGeom>
              <a:avLst/>
              <a:gdLst/>
              <a:ahLst/>
              <a:cxnLst/>
              <a:rect l="l" t="t" r="r" b="b"/>
              <a:pathLst>
                <a:path w="1905" h="2539">
                  <a:moveTo>
                    <a:pt x="1672" y="2209"/>
                  </a:moveTo>
                  <a:lnTo>
                    <a:pt x="238" y="2209"/>
                  </a:lnTo>
                  <a:lnTo>
                    <a:pt x="0" y="1134"/>
                  </a:lnTo>
                  <a:lnTo>
                    <a:pt x="537" y="657"/>
                  </a:lnTo>
                  <a:lnTo>
                    <a:pt x="1313" y="0"/>
                  </a:lnTo>
                  <a:lnTo>
                    <a:pt x="1672" y="2209"/>
                  </a:lnTo>
                  <a:close/>
                </a:path>
              </a:pathLst>
            </a:custGeom>
            <a:solidFill>
              <a:srgbClr val="F1B03D"/>
            </a:solidFill>
          </p:spPr>
          <p:txBody>
            <a:bodyPr wrap="square" lIns="0" tIns="0" rIns="0" bIns="0" rtlCol="0"/>
            <a:lstStyle/>
            <a:p>
              <a:endParaRPr/>
            </a:p>
          </p:txBody>
        </p:sp>
      </p:grpSp>
      <p:sp>
        <p:nvSpPr>
          <p:cNvPr id="532" name="object 532"/>
          <p:cNvSpPr/>
          <p:nvPr/>
        </p:nvSpPr>
        <p:spPr>
          <a:xfrm>
            <a:off x="15186454" y="2375964"/>
            <a:ext cx="5715" cy="5080"/>
          </a:xfrm>
          <a:custGeom>
            <a:avLst/>
            <a:gdLst/>
            <a:ahLst/>
            <a:cxnLst/>
            <a:rect l="l" t="t" r="r" b="b"/>
            <a:pathLst>
              <a:path w="5715" h="5080">
                <a:moveTo>
                  <a:pt x="0" y="4599"/>
                </a:moveTo>
                <a:lnTo>
                  <a:pt x="59" y="3344"/>
                </a:lnTo>
                <a:lnTo>
                  <a:pt x="59" y="2448"/>
                </a:lnTo>
                <a:lnTo>
                  <a:pt x="4419" y="0"/>
                </a:lnTo>
                <a:lnTo>
                  <a:pt x="5196" y="776"/>
                </a:lnTo>
                <a:lnTo>
                  <a:pt x="5315" y="3464"/>
                </a:lnTo>
                <a:lnTo>
                  <a:pt x="4479" y="4121"/>
                </a:lnTo>
                <a:lnTo>
                  <a:pt x="4300" y="4240"/>
                </a:lnTo>
                <a:lnTo>
                  <a:pt x="0" y="4599"/>
                </a:lnTo>
                <a:close/>
              </a:path>
            </a:pathLst>
          </a:custGeom>
          <a:solidFill>
            <a:srgbClr val="E8337C"/>
          </a:solidFill>
        </p:spPr>
        <p:txBody>
          <a:bodyPr wrap="square" lIns="0" tIns="0" rIns="0" bIns="0" rtlCol="0"/>
          <a:lstStyle/>
          <a:p>
            <a:endParaRPr/>
          </a:p>
        </p:txBody>
      </p:sp>
      <p:grpSp>
        <p:nvGrpSpPr>
          <p:cNvPr id="533" name="object 533"/>
          <p:cNvGrpSpPr/>
          <p:nvPr/>
        </p:nvGrpSpPr>
        <p:grpSpPr>
          <a:xfrm>
            <a:off x="15215959" y="2326688"/>
            <a:ext cx="26034" cy="35560"/>
            <a:chOff x="15215959" y="2326688"/>
            <a:chExt cx="26034" cy="35560"/>
          </a:xfrm>
        </p:grpSpPr>
        <p:sp>
          <p:nvSpPr>
            <p:cNvPr id="534" name="object 534"/>
            <p:cNvSpPr/>
            <p:nvPr/>
          </p:nvSpPr>
          <p:spPr>
            <a:xfrm>
              <a:off x="15237342" y="2326688"/>
              <a:ext cx="4445" cy="6985"/>
            </a:xfrm>
            <a:custGeom>
              <a:avLst/>
              <a:gdLst/>
              <a:ahLst/>
              <a:cxnLst/>
              <a:rect l="l" t="t" r="r" b="b"/>
              <a:pathLst>
                <a:path w="4444" h="6985">
                  <a:moveTo>
                    <a:pt x="0" y="6570"/>
                  </a:moveTo>
                  <a:lnTo>
                    <a:pt x="119" y="2329"/>
                  </a:lnTo>
                  <a:lnTo>
                    <a:pt x="1493" y="0"/>
                  </a:lnTo>
                  <a:lnTo>
                    <a:pt x="4419" y="4360"/>
                  </a:lnTo>
                  <a:lnTo>
                    <a:pt x="0" y="6570"/>
                  </a:lnTo>
                  <a:close/>
                </a:path>
              </a:pathLst>
            </a:custGeom>
            <a:solidFill>
              <a:srgbClr val="E83385"/>
            </a:solidFill>
          </p:spPr>
          <p:txBody>
            <a:bodyPr wrap="square" lIns="0" tIns="0" rIns="0" bIns="0" rtlCol="0"/>
            <a:lstStyle/>
            <a:p>
              <a:endParaRPr/>
            </a:p>
          </p:txBody>
        </p:sp>
        <p:sp>
          <p:nvSpPr>
            <p:cNvPr id="535" name="object 535"/>
            <p:cNvSpPr/>
            <p:nvPr/>
          </p:nvSpPr>
          <p:spPr>
            <a:xfrm>
              <a:off x="15215959" y="2347238"/>
              <a:ext cx="17780" cy="15240"/>
            </a:xfrm>
            <a:custGeom>
              <a:avLst/>
              <a:gdLst/>
              <a:ahLst/>
              <a:cxnLst/>
              <a:rect l="l" t="t" r="r" b="b"/>
              <a:pathLst>
                <a:path w="17780" h="15239">
                  <a:moveTo>
                    <a:pt x="2324" y="12369"/>
                  </a:moveTo>
                  <a:lnTo>
                    <a:pt x="2260" y="11049"/>
                  </a:lnTo>
                  <a:lnTo>
                    <a:pt x="889" y="11595"/>
                  </a:lnTo>
                  <a:lnTo>
                    <a:pt x="0" y="13436"/>
                  </a:lnTo>
                  <a:lnTo>
                    <a:pt x="50" y="14757"/>
                  </a:lnTo>
                  <a:lnTo>
                    <a:pt x="1422" y="14211"/>
                  </a:lnTo>
                  <a:lnTo>
                    <a:pt x="2324" y="12369"/>
                  </a:lnTo>
                  <a:close/>
                </a:path>
                <a:path w="17780" h="15239">
                  <a:moveTo>
                    <a:pt x="17678" y="1498"/>
                  </a:moveTo>
                  <a:lnTo>
                    <a:pt x="11760" y="0"/>
                  </a:lnTo>
                  <a:lnTo>
                    <a:pt x="12534" y="1917"/>
                  </a:lnTo>
                  <a:lnTo>
                    <a:pt x="16662" y="4305"/>
                  </a:lnTo>
                  <a:lnTo>
                    <a:pt x="17678" y="1498"/>
                  </a:lnTo>
                  <a:close/>
                </a:path>
              </a:pathLst>
            </a:custGeom>
            <a:solidFill>
              <a:srgbClr val="E8337C"/>
            </a:solidFill>
          </p:spPr>
          <p:txBody>
            <a:bodyPr wrap="square" lIns="0" tIns="0" rIns="0" bIns="0" rtlCol="0"/>
            <a:lstStyle/>
            <a:p>
              <a:endParaRPr/>
            </a:p>
          </p:txBody>
        </p:sp>
      </p:grpSp>
      <p:grpSp>
        <p:nvGrpSpPr>
          <p:cNvPr id="536" name="object 536"/>
          <p:cNvGrpSpPr/>
          <p:nvPr/>
        </p:nvGrpSpPr>
        <p:grpSpPr>
          <a:xfrm>
            <a:off x="14453834" y="1938459"/>
            <a:ext cx="262890" cy="103505"/>
            <a:chOff x="14453834" y="1938459"/>
            <a:chExt cx="262890" cy="103505"/>
          </a:xfrm>
        </p:grpSpPr>
        <p:sp>
          <p:nvSpPr>
            <p:cNvPr id="537" name="object 537"/>
            <p:cNvSpPr/>
            <p:nvPr/>
          </p:nvSpPr>
          <p:spPr>
            <a:xfrm>
              <a:off x="14512569" y="1949448"/>
              <a:ext cx="139065" cy="50165"/>
            </a:xfrm>
            <a:custGeom>
              <a:avLst/>
              <a:gdLst/>
              <a:ahLst/>
              <a:cxnLst/>
              <a:rect l="l" t="t" r="r" b="b"/>
              <a:pathLst>
                <a:path w="139065" h="50164">
                  <a:moveTo>
                    <a:pt x="113962" y="3555"/>
                  </a:moveTo>
                  <a:lnTo>
                    <a:pt x="111921" y="3555"/>
                  </a:lnTo>
                  <a:lnTo>
                    <a:pt x="111787" y="3174"/>
                  </a:lnTo>
                  <a:lnTo>
                    <a:pt x="111070" y="2920"/>
                  </a:lnTo>
                  <a:lnTo>
                    <a:pt x="113340" y="0"/>
                  </a:lnTo>
                  <a:lnTo>
                    <a:pt x="114445" y="2158"/>
                  </a:lnTo>
                  <a:lnTo>
                    <a:pt x="114236" y="2158"/>
                  </a:lnTo>
                  <a:lnTo>
                    <a:pt x="113937" y="2412"/>
                  </a:lnTo>
                  <a:lnTo>
                    <a:pt x="113962" y="3555"/>
                  </a:lnTo>
                  <a:close/>
                </a:path>
                <a:path w="139065" h="50164">
                  <a:moveTo>
                    <a:pt x="123027" y="10667"/>
                  </a:moveTo>
                  <a:lnTo>
                    <a:pt x="114125" y="10667"/>
                  </a:lnTo>
                  <a:lnTo>
                    <a:pt x="114061" y="7873"/>
                  </a:lnTo>
                  <a:lnTo>
                    <a:pt x="113937" y="2412"/>
                  </a:lnTo>
                  <a:lnTo>
                    <a:pt x="114236" y="2158"/>
                  </a:lnTo>
                  <a:lnTo>
                    <a:pt x="114445" y="2158"/>
                  </a:lnTo>
                  <a:lnTo>
                    <a:pt x="115132" y="3555"/>
                  </a:lnTo>
                  <a:lnTo>
                    <a:pt x="115778" y="3555"/>
                  </a:lnTo>
                  <a:lnTo>
                    <a:pt x="115072" y="4190"/>
                  </a:lnTo>
                  <a:lnTo>
                    <a:pt x="116028" y="4444"/>
                  </a:lnTo>
                  <a:lnTo>
                    <a:pt x="120601" y="4444"/>
                  </a:lnTo>
                  <a:lnTo>
                    <a:pt x="121164" y="5841"/>
                  </a:lnTo>
                  <a:lnTo>
                    <a:pt x="128610" y="5841"/>
                  </a:lnTo>
                  <a:lnTo>
                    <a:pt x="129158" y="6476"/>
                  </a:lnTo>
                  <a:lnTo>
                    <a:pt x="127630" y="6476"/>
                  </a:lnTo>
                  <a:lnTo>
                    <a:pt x="122478" y="7111"/>
                  </a:lnTo>
                  <a:lnTo>
                    <a:pt x="123123" y="8889"/>
                  </a:lnTo>
                  <a:lnTo>
                    <a:pt x="123215" y="9143"/>
                  </a:lnTo>
                  <a:lnTo>
                    <a:pt x="123283" y="9905"/>
                  </a:lnTo>
                  <a:lnTo>
                    <a:pt x="123027" y="10667"/>
                  </a:lnTo>
                  <a:close/>
                </a:path>
                <a:path w="139065" h="50164">
                  <a:moveTo>
                    <a:pt x="115778" y="3555"/>
                  </a:moveTo>
                  <a:lnTo>
                    <a:pt x="115132" y="3555"/>
                  </a:lnTo>
                  <a:lnTo>
                    <a:pt x="114632" y="2539"/>
                  </a:lnTo>
                  <a:lnTo>
                    <a:pt x="114445" y="2158"/>
                  </a:lnTo>
                  <a:lnTo>
                    <a:pt x="116316" y="2158"/>
                  </a:lnTo>
                  <a:lnTo>
                    <a:pt x="116804" y="2539"/>
                  </a:lnTo>
                  <a:lnTo>
                    <a:pt x="115778" y="3555"/>
                  </a:lnTo>
                  <a:close/>
                </a:path>
                <a:path w="139065" h="50164">
                  <a:moveTo>
                    <a:pt x="120601" y="4444"/>
                  </a:moveTo>
                  <a:lnTo>
                    <a:pt x="116028" y="4444"/>
                  </a:lnTo>
                  <a:lnTo>
                    <a:pt x="119547" y="3555"/>
                  </a:lnTo>
                  <a:lnTo>
                    <a:pt x="119671" y="2158"/>
                  </a:lnTo>
                  <a:lnTo>
                    <a:pt x="120394" y="3936"/>
                  </a:lnTo>
                  <a:lnTo>
                    <a:pt x="120498" y="4190"/>
                  </a:lnTo>
                  <a:lnTo>
                    <a:pt x="120601" y="4444"/>
                  </a:lnTo>
                  <a:close/>
                </a:path>
                <a:path w="139065" h="50164">
                  <a:moveTo>
                    <a:pt x="105038" y="7873"/>
                  </a:moveTo>
                  <a:lnTo>
                    <a:pt x="105147" y="7111"/>
                  </a:lnTo>
                  <a:lnTo>
                    <a:pt x="105238" y="6476"/>
                  </a:lnTo>
                  <a:lnTo>
                    <a:pt x="105329" y="5841"/>
                  </a:lnTo>
                  <a:lnTo>
                    <a:pt x="105438" y="5079"/>
                  </a:lnTo>
                  <a:lnTo>
                    <a:pt x="105481" y="4825"/>
                  </a:lnTo>
                  <a:lnTo>
                    <a:pt x="105588" y="4190"/>
                  </a:lnTo>
                  <a:lnTo>
                    <a:pt x="105695" y="3555"/>
                  </a:lnTo>
                  <a:lnTo>
                    <a:pt x="111926" y="3555"/>
                  </a:lnTo>
                  <a:lnTo>
                    <a:pt x="112650" y="5841"/>
                  </a:lnTo>
                  <a:lnTo>
                    <a:pt x="106053" y="5841"/>
                  </a:lnTo>
                  <a:lnTo>
                    <a:pt x="106017" y="7111"/>
                  </a:lnTo>
                  <a:lnTo>
                    <a:pt x="105406" y="7619"/>
                  </a:lnTo>
                  <a:lnTo>
                    <a:pt x="105038" y="7873"/>
                  </a:lnTo>
                  <a:close/>
                </a:path>
                <a:path w="139065" h="50164">
                  <a:moveTo>
                    <a:pt x="128610" y="5841"/>
                  </a:moveTo>
                  <a:lnTo>
                    <a:pt x="121164" y="5841"/>
                  </a:lnTo>
                  <a:lnTo>
                    <a:pt x="122268" y="3555"/>
                  </a:lnTo>
                  <a:lnTo>
                    <a:pt x="121975" y="3555"/>
                  </a:lnTo>
                  <a:lnTo>
                    <a:pt x="124091" y="3936"/>
                  </a:lnTo>
                  <a:lnTo>
                    <a:pt x="125106" y="4190"/>
                  </a:lnTo>
                  <a:lnTo>
                    <a:pt x="125554" y="4825"/>
                  </a:lnTo>
                  <a:lnTo>
                    <a:pt x="127376" y="5079"/>
                  </a:lnTo>
                  <a:lnTo>
                    <a:pt x="128093" y="5079"/>
                  </a:lnTo>
                  <a:lnTo>
                    <a:pt x="128610" y="5841"/>
                  </a:lnTo>
                  <a:close/>
                </a:path>
                <a:path w="139065" h="50164">
                  <a:moveTo>
                    <a:pt x="128093" y="5079"/>
                  </a:moveTo>
                  <a:lnTo>
                    <a:pt x="127376" y="5079"/>
                  </a:lnTo>
                  <a:lnTo>
                    <a:pt x="127615" y="4825"/>
                  </a:lnTo>
                  <a:lnTo>
                    <a:pt x="127854" y="4825"/>
                  </a:lnTo>
                  <a:lnTo>
                    <a:pt x="128093" y="5079"/>
                  </a:lnTo>
                  <a:close/>
                </a:path>
                <a:path w="139065" h="50164">
                  <a:moveTo>
                    <a:pt x="113979" y="9905"/>
                  </a:moveTo>
                  <a:lnTo>
                    <a:pt x="108273" y="9905"/>
                  </a:lnTo>
                  <a:lnTo>
                    <a:pt x="108333" y="9143"/>
                  </a:lnTo>
                  <a:lnTo>
                    <a:pt x="108442" y="7619"/>
                  </a:lnTo>
                  <a:lnTo>
                    <a:pt x="108860" y="6476"/>
                  </a:lnTo>
                  <a:lnTo>
                    <a:pt x="106053" y="5841"/>
                  </a:lnTo>
                  <a:lnTo>
                    <a:pt x="112650" y="5841"/>
                  </a:lnTo>
                  <a:lnTo>
                    <a:pt x="113882" y="9524"/>
                  </a:lnTo>
                  <a:lnTo>
                    <a:pt x="113979" y="9905"/>
                  </a:lnTo>
                  <a:close/>
                </a:path>
                <a:path w="139065" h="50164">
                  <a:moveTo>
                    <a:pt x="92713" y="13080"/>
                  </a:moveTo>
                  <a:lnTo>
                    <a:pt x="92384" y="13080"/>
                  </a:lnTo>
                  <a:lnTo>
                    <a:pt x="94310" y="11683"/>
                  </a:lnTo>
                  <a:lnTo>
                    <a:pt x="96037" y="11683"/>
                  </a:lnTo>
                  <a:lnTo>
                    <a:pt x="96224" y="11048"/>
                  </a:lnTo>
                  <a:lnTo>
                    <a:pt x="96341" y="9905"/>
                  </a:lnTo>
                  <a:lnTo>
                    <a:pt x="96437" y="6476"/>
                  </a:lnTo>
                  <a:lnTo>
                    <a:pt x="98178" y="6857"/>
                  </a:lnTo>
                  <a:lnTo>
                    <a:pt x="98511" y="6857"/>
                  </a:lnTo>
                  <a:lnTo>
                    <a:pt x="97009" y="8889"/>
                  </a:lnTo>
                  <a:lnTo>
                    <a:pt x="96784" y="8889"/>
                  </a:lnTo>
                  <a:lnTo>
                    <a:pt x="97828" y="9905"/>
                  </a:lnTo>
                  <a:lnTo>
                    <a:pt x="99520" y="9905"/>
                  </a:lnTo>
                  <a:lnTo>
                    <a:pt x="96564" y="10667"/>
                  </a:lnTo>
                  <a:lnTo>
                    <a:pt x="102406" y="10667"/>
                  </a:lnTo>
                  <a:lnTo>
                    <a:pt x="102665" y="11048"/>
                  </a:lnTo>
                  <a:lnTo>
                    <a:pt x="109920" y="11048"/>
                  </a:lnTo>
                  <a:lnTo>
                    <a:pt x="107991" y="12572"/>
                  </a:lnTo>
                  <a:lnTo>
                    <a:pt x="92741" y="12572"/>
                  </a:lnTo>
                  <a:lnTo>
                    <a:pt x="92713" y="13080"/>
                  </a:lnTo>
                  <a:close/>
                </a:path>
                <a:path w="139065" h="50164">
                  <a:moveTo>
                    <a:pt x="129625" y="9143"/>
                  </a:moveTo>
                  <a:lnTo>
                    <a:pt x="125002" y="9143"/>
                  </a:lnTo>
                  <a:lnTo>
                    <a:pt x="124688" y="8127"/>
                  </a:lnTo>
                  <a:lnTo>
                    <a:pt x="126241" y="7873"/>
                  </a:lnTo>
                  <a:lnTo>
                    <a:pt x="126456" y="7111"/>
                  </a:lnTo>
                  <a:lnTo>
                    <a:pt x="126528" y="6857"/>
                  </a:lnTo>
                  <a:lnTo>
                    <a:pt x="126635" y="6476"/>
                  </a:lnTo>
                  <a:lnTo>
                    <a:pt x="129174" y="6476"/>
                  </a:lnTo>
                  <a:lnTo>
                    <a:pt x="130209" y="7873"/>
                  </a:lnTo>
                  <a:lnTo>
                    <a:pt x="130227" y="8127"/>
                  </a:lnTo>
                  <a:lnTo>
                    <a:pt x="129625" y="9143"/>
                  </a:lnTo>
                  <a:close/>
                </a:path>
                <a:path w="139065" h="50164">
                  <a:moveTo>
                    <a:pt x="109920" y="11048"/>
                  </a:moveTo>
                  <a:lnTo>
                    <a:pt x="102708" y="11048"/>
                  </a:lnTo>
                  <a:lnTo>
                    <a:pt x="104142" y="10794"/>
                  </a:lnTo>
                  <a:lnTo>
                    <a:pt x="105738" y="8127"/>
                  </a:lnTo>
                  <a:lnTo>
                    <a:pt x="105863" y="7873"/>
                  </a:lnTo>
                  <a:lnTo>
                    <a:pt x="106157" y="7111"/>
                  </a:lnTo>
                  <a:lnTo>
                    <a:pt x="105992" y="7111"/>
                  </a:lnTo>
                  <a:lnTo>
                    <a:pt x="107666" y="8889"/>
                  </a:lnTo>
                  <a:lnTo>
                    <a:pt x="105695" y="10667"/>
                  </a:lnTo>
                  <a:lnTo>
                    <a:pt x="110461" y="10667"/>
                  </a:lnTo>
                  <a:lnTo>
                    <a:pt x="109920" y="11048"/>
                  </a:lnTo>
                  <a:close/>
                </a:path>
                <a:path w="139065" h="50164">
                  <a:moveTo>
                    <a:pt x="128921" y="9524"/>
                  </a:moveTo>
                  <a:lnTo>
                    <a:pt x="125106" y="9524"/>
                  </a:lnTo>
                  <a:lnTo>
                    <a:pt x="129287" y="9143"/>
                  </a:lnTo>
                  <a:lnTo>
                    <a:pt x="128921" y="9524"/>
                  </a:lnTo>
                  <a:close/>
                </a:path>
                <a:path w="139065" h="50164">
                  <a:moveTo>
                    <a:pt x="128822" y="13080"/>
                  </a:moveTo>
                  <a:lnTo>
                    <a:pt x="128588" y="13080"/>
                  </a:lnTo>
                  <a:lnTo>
                    <a:pt x="126599" y="11937"/>
                  </a:lnTo>
                  <a:lnTo>
                    <a:pt x="128921" y="9524"/>
                  </a:lnTo>
                  <a:lnTo>
                    <a:pt x="129431" y="9524"/>
                  </a:lnTo>
                  <a:lnTo>
                    <a:pt x="129302" y="9778"/>
                  </a:lnTo>
                  <a:lnTo>
                    <a:pt x="129059" y="10667"/>
                  </a:lnTo>
                  <a:lnTo>
                    <a:pt x="128936" y="11937"/>
                  </a:lnTo>
                  <a:lnTo>
                    <a:pt x="128822" y="13080"/>
                  </a:lnTo>
                  <a:close/>
                </a:path>
                <a:path w="139065" h="50164">
                  <a:moveTo>
                    <a:pt x="101215" y="9905"/>
                  </a:moveTo>
                  <a:lnTo>
                    <a:pt x="99685" y="9905"/>
                  </a:lnTo>
                  <a:lnTo>
                    <a:pt x="100259" y="9778"/>
                  </a:lnTo>
                  <a:lnTo>
                    <a:pt x="101215" y="9905"/>
                  </a:lnTo>
                  <a:close/>
                </a:path>
                <a:path w="139065" h="50164">
                  <a:moveTo>
                    <a:pt x="95859" y="11683"/>
                  </a:moveTo>
                  <a:lnTo>
                    <a:pt x="94139" y="11683"/>
                  </a:lnTo>
                  <a:lnTo>
                    <a:pt x="91560" y="9905"/>
                  </a:lnTo>
                  <a:lnTo>
                    <a:pt x="91274" y="9905"/>
                  </a:lnTo>
                  <a:lnTo>
                    <a:pt x="95859" y="11683"/>
                  </a:lnTo>
                  <a:close/>
                </a:path>
                <a:path w="139065" h="50164">
                  <a:moveTo>
                    <a:pt x="96271" y="10667"/>
                  </a:moveTo>
                  <a:lnTo>
                    <a:pt x="93239" y="10667"/>
                  </a:lnTo>
                  <a:lnTo>
                    <a:pt x="91274" y="9905"/>
                  </a:lnTo>
                  <a:lnTo>
                    <a:pt x="96366" y="9905"/>
                  </a:lnTo>
                  <a:lnTo>
                    <a:pt x="96271" y="10667"/>
                  </a:lnTo>
                  <a:close/>
                </a:path>
                <a:path w="139065" h="50164">
                  <a:moveTo>
                    <a:pt x="98776" y="10667"/>
                  </a:moveTo>
                  <a:lnTo>
                    <a:pt x="96564" y="10667"/>
                  </a:lnTo>
                  <a:lnTo>
                    <a:pt x="99520" y="9905"/>
                  </a:lnTo>
                  <a:lnTo>
                    <a:pt x="97940" y="9905"/>
                  </a:lnTo>
                  <a:lnTo>
                    <a:pt x="98776" y="10667"/>
                  </a:lnTo>
                  <a:close/>
                </a:path>
                <a:path w="139065" h="50164">
                  <a:moveTo>
                    <a:pt x="99175" y="10667"/>
                  </a:moveTo>
                  <a:lnTo>
                    <a:pt x="98786" y="10667"/>
                  </a:lnTo>
                  <a:lnTo>
                    <a:pt x="97941" y="9905"/>
                  </a:lnTo>
                  <a:lnTo>
                    <a:pt x="97552" y="9905"/>
                  </a:lnTo>
                  <a:lnTo>
                    <a:pt x="99175" y="10667"/>
                  </a:lnTo>
                  <a:close/>
                </a:path>
                <a:path w="139065" h="50164">
                  <a:moveTo>
                    <a:pt x="101215" y="9905"/>
                  </a:moveTo>
                  <a:lnTo>
                    <a:pt x="99175" y="10667"/>
                  </a:lnTo>
                  <a:lnTo>
                    <a:pt x="97552" y="9905"/>
                  </a:lnTo>
                  <a:lnTo>
                    <a:pt x="100259" y="9778"/>
                  </a:lnTo>
                  <a:lnTo>
                    <a:pt x="101215" y="9905"/>
                  </a:lnTo>
                  <a:close/>
                </a:path>
                <a:path w="139065" h="50164">
                  <a:moveTo>
                    <a:pt x="102471" y="10667"/>
                  </a:moveTo>
                  <a:lnTo>
                    <a:pt x="101215" y="9905"/>
                  </a:lnTo>
                  <a:lnTo>
                    <a:pt x="100259" y="9778"/>
                  </a:lnTo>
                  <a:lnTo>
                    <a:pt x="101824" y="9905"/>
                  </a:lnTo>
                  <a:lnTo>
                    <a:pt x="102471" y="10667"/>
                  </a:lnTo>
                  <a:close/>
                </a:path>
                <a:path w="139065" h="50164">
                  <a:moveTo>
                    <a:pt x="104218" y="10667"/>
                  </a:moveTo>
                  <a:lnTo>
                    <a:pt x="102406" y="10667"/>
                  </a:lnTo>
                  <a:lnTo>
                    <a:pt x="101889" y="9905"/>
                  </a:lnTo>
                  <a:lnTo>
                    <a:pt x="104674" y="9905"/>
                  </a:lnTo>
                  <a:lnTo>
                    <a:pt x="104218" y="10667"/>
                  </a:lnTo>
                  <a:close/>
                </a:path>
                <a:path w="139065" h="50164">
                  <a:moveTo>
                    <a:pt x="105695" y="10667"/>
                  </a:moveTo>
                  <a:lnTo>
                    <a:pt x="106539" y="9905"/>
                  </a:lnTo>
                  <a:lnTo>
                    <a:pt x="110097" y="9905"/>
                  </a:lnTo>
                  <a:lnTo>
                    <a:pt x="105695" y="10667"/>
                  </a:lnTo>
                  <a:close/>
                </a:path>
                <a:path w="139065" h="50164">
                  <a:moveTo>
                    <a:pt x="105695" y="10667"/>
                  </a:moveTo>
                  <a:lnTo>
                    <a:pt x="110097" y="9905"/>
                  </a:lnTo>
                  <a:lnTo>
                    <a:pt x="111565" y="9905"/>
                  </a:lnTo>
                  <a:lnTo>
                    <a:pt x="105695" y="10667"/>
                  </a:lnTo>
                  <a:close/>
                </a:path>
                <a:path w="139065" h="50164">
                  <a:moveTo>
                    <a:pt x="107525" y="10667"/>
                  </a:moveTo>
                  <a:lnTo>
                    <a:pt x="105695" y="10667"/>
                  </a:lnTo>
                  <a:lnTo>
                    <a:pt x="111565" y="9905"/>
                  </a:lnTo>
                  <a:lnTo>
                    <a:pt x="138735" y="9905"/>
                  </a:lnTo>
                  <a:lnTo>
                    <a:pt x="107525" y="10667"/>
                  </a:lnTo>
                  <a:close/>
                </a:path>
                <a:path w="139065" h="50164">
                  <a:moveTo>
                    <a:pt x="110716" y="10667"/>
                  </a:moveTo>
                  <a:lnTo>
                    <a:pt x="107525" y="10667"/>
                  </a:lnTo>
                  <a:lnTo>
                    <a:pt x="138735" y="9905"/>
                  </a:lnTo>
                  <a:lnTo>
                    <a:pt x="105076" y="9905"/>
                  </a:lnTo>
                  <a:lnTo>
                    <a:pt x="110716" y="10667"/>
                  </a:lnTo>
                  <a:close/>
                </a:path>
                <a:path w="139065" h="50164">
                  <a:moveTo>
                    <a:pt x="114222" y="15493"/>
                  </a:moveTo>
                  <a:lnTo>
                    <a:pt x="114070" y="15239"/>
                  </a:lnTo>
                  <a:lnTo>
                    <a:pt x="113649" y="14096"/>
                  </a:lnTo>
                  <a:lnTo>
                    <a:pt x="113556" y="13842"/>
                  </a:lnTo>
                  <a:lnTo>
                    <a:pt x="110533" y="12572"/>
                  </a:lnTo>
                  <a:lnTo>
                    <a:pt x="110602" y="11937"/>
                  </a:lnTo>
                  <a:lnTo>
                    <a:pt x="110716" y="10667"/>
                  </a:lnTo>
                  <a:lnTo>
                    <a:pt x="105076" y="9905"/>
                  </a:lnTo>
                  <a:lnTo>
                    <a:pt x="114108" y="9905"/>
                  </a:lnTo>
                  <a:lnTo>
                    <a:pt x="114125" y="10667"/>
                  </a:lnTo>
                  <a:lnTo>
                    <a:pt x="122910" y="10667"/>
                  </a:lnTo>
                  <a:lnTo>
                    <a:pt x="122228" y="12445"/>
                  </a:lnTo>
                  <a:lnTo>
                    <a:pt x="122849" y="12572"/>
                  </a:lnTo>
                  <a:lnTo>
                    <a:pt x="123868" y="12572"/>
                  </a:lnTo>
                  <a:lnTo>
                    <a:pt x="124314" y="13080"/>
                  </a:lnTo>
                  <a:lnTo>
                    <a:pt x="121105" y="13080"/>
                  </a:lnTo>
                  <a:lnTo>
                    <a:pt x="119253" y="14096"/>
                  </a:lnTo>
                  <a:lnTo>
                    <a:pt x="114833" y="14096"/>
                  </a:lnTo>
                  <a:lnTo>
                    <a:pt x="114445" y="14985"/>
                  </a:lnTo>
                  <a:lnTo>
                    <a:pt x="114333" y="15239"/>
                  </a:lnTo>
                  <a:lnTo>
                    <a:pt x="114222" y="15493"/>
                  </a:lnTo>
                  <a:close/>
                </a:path>
                <a:path w="139065" h="50164">
                  <a:moveTo>
                    <a:pt x="126751" y="10667"/>
                  </a:moveTo>
                  <a:lnTo>
                    <a:pt x="123027" y="10667"/>
                  </a:lnTo>
                  <a:lnTo>
                    <a:pt x="123283" y="9905"/>
                  </a:lnTo>
                  <a:lnTo>
                    <a:pt x="77544" y="9905"/>
                  </a:lnTo>
                  <a:lnTo>
                    <a:pt x="126751" y="10667"/>
                  </a:lnTo>
                  <a:close/>
                </a:path>
                <a:path w="139065" h="50164">
                  <a:moveTo>
                    <a:pt x="127821" y="10667"/>
                  </a:moveTo>
                  <a:lnTo>
                    <a:pt x="126751" y="10667"/>
                  </a:lnTo>
                  <a:lnTo>
                    <a:pt x="77544" y="9905"/>
                  </a:lnTo>
                  <a:lnTo>
                    <a:pt x="128554" y="9905"/>
                  </a:lnTo>
                  <a:lnTo>
                    <a:pt x="127821" y="10667"/>
                  </a:lnTo>
                  <a:close/>
                </a:path>
                <a:path w="139065" h="50164">
                  <a:moveTo>
                    <a:pt x="69261" y="13334"/>
                  </a:moveTo>
                  <a:lnTo>
                    <a:pt x="70635" y="11683"/>
                  </a:lnTo>
                  <a:lnTo>
                    <a:pt x="71314" y="10794"/>
                  </a:lnTo>
                  <a:lnTo>
                    <a:pt x="72851" y="12445"/>
                  </a:lnTo>
                  <a:lnTo>
                    <a:pt x="69261" y="13334"/>
                  </a:lnTo>
                  <a:close/>
                </a:path>
                <a:path w="139065" h="50164">
                  <a:moveTo>
                    <a:pt x="88273" y="14604"/>
                  </a:moveTo>
                  <a:lnTo>
                    <a:pt x="85735" y="14604"/>
                  </a:lnTo>
                  <a:lnTo>
                    <a:pt x="85641" y="14096"/>
                  </a:lnTo>
                  <a:lnTo>
                    <a:pt x="85595" y="13842"/>
                  </a:lnTo>
                  <a:lnTo>
                    <a:pt x="85501" y="13334"/>
                  </a:lnTo>
                  <a:lnTo>
                    <a:pt x="85455" y="13080"/>
                  </a:lnTo>
                  <a:lnTo>
                    <a:pt x="85361" y="12572"/>
                  </a:lnTo>
                  <a:lnTo>
                    <a:pt x="85268" y="12064"/>
                  </a:lnTo>
                  <a:lnTo>
                    <a:pt x="87538" y="11048"/>
                  </a:lnTo>
                  <a:lnTo>
                    <a:pt x="87669" y="11683"/>
                  </a:lnTo>
                  <a:lnTo>
                    <a:pt x="87748" y="12064"/>
                  </a:lnTo>
                  <a:lnTo>
                    <a:pt x="87853" y="12572"/>
                  </a:lnTo>
                  <a:lnTo>
                    <a:pt x="87958" y="13080"/>
                  </a:lnTo>
                  <a:lnTo>
                    <a:pt x="88010" y="13334"/>
                  </a:lnTo>
                  <a:lnTo>
                    <a:pt x="88115" y="13842"/>
                  </a:lnTo>
                  <a:lnTo>
                    <a:pt x="88168" y="14096"/>
                  </a:lnTo>
                  <a:lnTo>
                    <a:pt x="88273" y="14604"/>
                  </a:lnTo>
                  <a:close/>
                </a:path>
                <a:path w="139065" h="50164">
                  <a:moveTo>
                    <a:pt x="84382" y="13334"/>
                  </a:moveTo>
                  <a:lnTo>
                    <a:pt x="82720" y="13334"/>
                  </a:lnTo>
                  <a:lnTo>
                    <a:pt x="82679" y="13080"/>
                  </a:lnTo>
                  <a:lnTo>
                    <a:pt x="82576" y="12445"/>
                  </a:lnTo>
                  <a:lnTo>
                    <a:pt x="82461" y="11683"/>
                  </a:lnTo>
                  <a:lnTo>
                    <a:pt x="84382" y="13334"/>
                  </a:lnTo>
                  <a:close/>
                </a:path>
                <a:path w="139065" h="50164">
                  <a:moveTo>
                    <a:pt x="73951" y="13842"/>
                  </a:moveTo>
                  <a:lnTo>
                    <a:pt x="72068" y="13842"/>
                  </a:lnTo>
                  <a:lnTo>
                    <a:pt x="72402" y="12572"/>
                  </a:lnTo>
                  <a:lnTo>
                    <a:pt x="72958" y="12572"/>
                  </a:lnTo>
                  <a:lnTo>
                    <a:pt x="73951" y="13842"/>
                  </a:lnTo>
                  <a:close/>
                </a:path>
                <a:path w="139065" h="50164">
                  <a:moveTo>
                    <a:pt x="89927" y="15239"/>
                  </a:moveTo>
                  <a:lnTo>
                    <a:pt x="80439" y="15239"/>
                  </a:lnTo>
                  <a:lnTo>
                    <a:pt x="77797" y="14604"/>
                  </a:lnTo>
                  <a:lnTo>
                    <a:pt x="88423" y="14604"/>
                  </a:lnTo>
                  <a:lnTo>
                    <a:pt x="91131" y="12572"/>
                  </a:lnTo>
                  <a:lnTo>
                    <a:pt x="90990" y="13080"/>
                  </a:lnTo>
                  <a:lnTo>
                    <a:pt x="90051" y="14985"/>
                  </a:lnTo>
                  <a:lnTo>
                    <a:pt x="91420" y="14985"/>
                  </a:lnTo>
                  <a:lnTo>
                    <a:pt x="89927" y="15239"/>
                  </a:lnTo>
                  <a:close/>
                </a:path>
                <a:path w="139065" h="50164">
                  <a:moveTo>
                    <a:pt x="96928" y="15493"/>
                  </a:moveTo>
                  <a:lnTo>
                    <a:pt x="94402" y="15493"/>
                  </a:lnTo>
                  <a:lnTo>
                    <a:pt x="92476" y="14096"/>
                  </a:lnTo>
                  <a:lnTo>
                    <a:pt x="92658" y="14096"/>
                  </a:lnTo>
                  <a:lnTo>
                    <a:pt x="92741" y="12572"/>
                  </a:lnTo>
                  <a:lnTo>
                    <a:pt x="107984" y="12572"/>
                  </a:lnTo>
                  <a:lnTo>
                    <a:pt x="105516" y="14604"/>
                  </a:lnTo>
                  <a:lnTo>
                    <a:pt x="105276" y="14985"/>
                  </a:lnTo>
                  <a:lnTo>
                    <a:pt x="98203" y="14985"/>
                  </a:lnTo>
                  <a:lnTo>
                    <a:pt x="96928" y="15493"/>
                  </a:lnTo>
                  <a:close/>
                </a:path>
                <a:path w="139065" h="50164">
                  <a:moveTo>
                    <a:pt x="111742" y="13080"/>
                  </a:moveTo>
                  <a:lnTo>
                    <a:pt x="107367" y="13080"/>
                  </a:lnTo>
                  <a:lnTo>
                    <a:pt x="107984" y="12572"/>
                  </a:lnTo>
                  <a:lnTo>
                    <a:pt x="110533" y="12572"/>
                  </a:lnTo>
                  <a:lnTo>
                    <a:pt x="111742" y="13080"/>
                  </a:lnTo>
                  <a:close/>
                </a:path>
                <a:path w="139065" h="50164">
                  <a:moveTo>
                    <a:pt x="125333" y="13080"/>
                  </a:moveTo>
                  <a:lnTo>
                    <a:pt x="124314" y="13080"/>
                  </a:lnTo>
                  <a:lnTo>
                    <a:pt x="123868" y="12572"/>
                  </a:lnTo>
                  <a:lnTo>
                    <a:pt x="122849" y="12572"/>
                  </a:lnTo>
                  <a:lnTo>
                    <a:pt x="125333" y="13080"/>
                  </a:lnTo>
                  <a:close/>
                </a:path>
                <a:path w="139065" h="50164">
                  <a:moveTo>
                    <a:pt x="129030" y="13334"/>
                  </a:moveTo>
                  <a:lnTo>
                    <a:pt x="128797" y="13334"/>
                  </a:lnTo>
                  <a:lnTo>
                    <a:pt x="128822" y="13080"/>
                  </a:lnTo>
                  <a:lnTo>
                    <a:pt x="125333" y="13080"/>
                  </a:lnTo>
                  <a:lnTo>
                    <a:pt x="122849" y="12572"/>
                  </a:lnTo>
                  <a:lnTo>
                    <a:pt x="127704" y="12572"/>
                  </a:lnTo>
                  <a:lnTo>
                    <a:pt x="129030" y="13334"/>
                  </a:lnTo>
                  <a:close/>
                </a:path>
                <a:path w="139065" h="50164">
                  <a:moveTo>
                    <a:pt x="137758" y="13080"/>
                  </a:moveTo>
                  <a:lnTo>
                    <a:pt x="128822" y="13080"/>
                  </a:lnTo>
                  <a:lnTo>
                    <a:pt x="128873" y="12572"/>
                  </a:lnTo>
                  <a:lnTo>
                    <a:pt x="118516" y="12572"/>
                  </a:lnTo>
                  <a:lnTo>
                    <a:pt x="137758" y="13080"/>
                  </a:lnTo>
                  <a:close/>
                </a:path>
                <a:path w="139065" h="50164">
                  <a:moveTo>
                    <a:pt x="67217" y="16001"/>
                  </a:moveTo>
                  <a:lnTo>
                    <a:pt x="63401" y="16001"/>
                  </a:lnTo>
                  <a:lnTo>
                    <a:pt x="66640" y="13080"/>
                  </a:lnTo>
                  <a:lnTo>
                    <a:pt x="66734" y="13842"/>
                  </a:lnTo>
                  <a:lnTo>
                    <a:pt x="66788" y="14096"/>
                  </a:lnTo>
                  <a:lnTo>
                    <a:pt x="66895" y="14604"/>
                  </a:lnTo>
                  <a:lnTo>
                    <a:pt x="66989" y="14985"/>
                  </a:lnTo>
                  <a:lnTo>
                    <a:pt x="67042" y="15239"/>
                  </a:lnTo>
                  <a:lnTo>
                    <a:pt x="84281" y="15239"/>
                  </a:lnTo>
                  <a:lnTo>
                    <a:pt x="66228" y="15493"/>
                  </a:lnTo>
                  <a:lnTo>
                    <a:pt x="67103" y="15493"/>
                  </a:lnTo>
                  <a:lnTo>
                    <a:pt x="67217" y="16001"/>
                  </a:lnTo>
                  <a:close/>
                </a:path>
                <a:path w="139065" h="50164">
                  <a:moveTo>
                    <a:pt x="85680" y="14604"/>
                  </a:moveTo>
                  <a:lnTo>
                    <a:pt x="81684" y="14604"/>
                  </a:lnTo>
                  <a:lnTo>
                    <a:pt x="80191" y="13080"/>
                  </a:lnTo>
                  <a:lnTo>
                    <a:pt x="82679" y="13080"/>
                  </a:lnTo>
                  <a:lnTo>
                    <a:pt x="82720" y="13334"/>
                  </a:lnTo>
                  <a:lnTo>
                    <a:pt x="84366" y="13334"/>
                  </a:lnTo>
                  <a:lnTo>
                    <a:pt x="85680" y="14604"/>
                  </a:lnTo>
                  <a:close/>
                </a:path>
                <a:path w="139065" h="50164">
                  <a:moveTo>
                    <a:pt x="88905" y="13334"/>
                  </a:moveTo>
                  <a:lnTo>
                    <a:pt x="88010" y="13334"/>
                  </a:lnTo>
                  <a:lnTo>
                    <a:pt x="87958" y="13080"/>
                  </a:lnTo>
                  <a:lnTo>
                    <a:pt x="79564" y="13080"/>
                  </a:lnTo>
                  <a:lnTo>
                    <a:pt x="88905" y="13334"/>
                  </a:lnTo>
                  <a:close/>
                </a:path>
                <a:path w="139065" h="50164">
                  <a:moveTo>
                    <a:pt x="126599" y="15493"/>
                  </a:moveTo>
                  <a:lnTo>
                    <a:pt x="124051" y="14985"/>
                  </a:lnTo>
                  <a:lnTo>
                    <a:pt x="124464" y="14985"/>
                  </a:lnTo>
                  <a:lnTo>
                    <a:pt x="121105" y="13080"/>
                  </a:lnTo>
                  <a:lnTo>
                    <a:pt x="124314" y="13080"/>
                  </a:lnTo>
                  <a:lnTo>
                    <a:pt x="126599" y="15493"/>
                  </a:lnTo>
                  <a:close/>
                </a:path>
                <a:path w="139065" h="50164">
                  <a:moveTo>
                    <a:pt x="88523" y="19430"/>
                  </a:moveTo>
                  <a:lnTo>
                    <a:pt x="68059" y="19430"/>
                  </a:lnTo>
                  <a:lnTo>
                    <a:pt x="68147" y="19049"/>
                  </a:lnTo>
                  <a:lnTo>
                    <a:pt x="68263" y="18550"/>
                  </a:lnTo>
                  <a:lnTo>
                    <a:pt x="68353" y="18160"/>
                  </a:lnTo>
                  <a:lnTo>
                    <a:pt x="68460" y="17779"/>
                  </a:lnTo>
                  <a:lnTo>
                    <a:pt x="67860" y="17779"/>
                  </a:lnTo>
                  <a:lnTo>
                    <a:pt x="65264" y="17195"/>
                  </a:lnTo>
                  <a:lnTo>
                    <a:pt x="65613" y="17195"/>
                  </a:lnTo>
                  <a:lnTo>
                    <a:pt x="64649" y="16763"/>
                  </a:lnTo>
                  <a:lnTo>
                    <a:pt x="64791" y="16763"/>
                  </a:lnTo>
                  <a:lnTo>
                    <a:pt x="64436" y="16636"/>
                  </a:lnTo>
                  <a:lnTo>
                    <a:pt x="63169" y="16001"/>
                  </a:lnTo>
                  <a:lnTo>
                    <a:pt x="67288" y="16001"/>
                  </a:lnTo>
                  <a:lnTo>
                    <a:pt x="69861" y="13334"/>
                  </a:lnTo>
                  <a:lnTo>
                    <a:pt x="68962" y="13334"/>
                  </a:lnTo>
                  <a:lnTo>
                    <a:pt x="72068" y="13842"/>
                  </a:lnTo>
                  <a:lnTo>
                    <a:pt x="73951" y="13842"/>
                  </a:lnTo>
                  <a:lnTo>
                    <a:pt x="75080" y="15239"/>
                  </a:lnTo>
                  <a:lnTo>
                    <a:pt x="75422" y="15239"/>
                  </a:lnTo>
                  <a:lnTo>
                    <a:pt x="75087" y="15493"/>
                  </a:lnTo>
                  <a:lnTo>
                    <a:pt x="76343" y="15493"/>
                  </a:lnTo>
                  <a:lnTo>
                    <a:pt x="74756" y="18414"/>
                  </a:lnTo>
                  <a:lnTo>
                    <a:pt x="97037" y="18414"/>
                  </a:lnTo>
                  <a:lnTo>
                    <a:pt x="97034" y="19049"/>
                  </a:lnTo>
                  <a:lnTo>
                    <a:pt x="97427" y="19049"/>
                  </a:lnTo>
                  <a:lnTo>
                    <a:pt x="88314" y="19176"/>
                  </a:lnTo>
                  <a:lnTo>
                    <a:pt x="88523" y="19430"/>
                  </a:lnTo>
                  <a:close/>
                </a:path>
                <a:path w="139065" h="50164">
                  <a:moveTo>
                    <a:pt x="76548" y="15239"/>
                  </a:moveTo>
                  <a:lnTo>
                    <a:pt x="75422" y="15239"/>
                  </a:lnTo>
                  <a:lnTo>
                    <a:pt x="77264" y="13842"/>
                  </a:lnTo>
                  <a:lnTo>
                    <a:pt x="76548" y="15239"/>
                  </a:lnTo>
                  <a:close/>
                </a:path>
                <a:path w="139065" h="50164">
                  <a:moveTo>
                    <a:pt x="120562" y="17779"/>
                  </a:moveTo>
                  <a:lnTo>
                    <a:pt x="120227" y="17779"/>
                  </a:lnTo>
                  <a:lnTo>
                    <a:pt x="118107" y="17195"/>
                  </a:lnTo>
                  <a:lnTo>
                    <a:pt x="118659" y="17195"/>
                  </a:lnTo>
                  <a:lnTo>
                    <a:pt x="111504" y="16763"/>
                  </a:lnTo>
                  <a:lnTo>
                    <a:pt x="116874" y="16763"/>
                  </a:lnTo>
                  <a:lnTo>
                    <a:pt x="115838" y="14096"/>
                  </a:lnTo>
                  <a:lnTo>
                    <a:pt x="119074" y="14096"/>
                  </a:lnTo>
                  <a:lnTo>
                    <a:pt x="120562" y="17779"/>
                  </a:lnTo>
                  <a:close/>
                </a:path>
                <a:path w="139065" h="50164">
                  <a:moveTo>
                    <a:pt x="91629" y="14985"/>
                  </a:moveTo>
                  <a:lnTo>
                    <a:pt x="90107" y="14985"/>
                  </a:lnTo>
                  <a:lnTo>
                    <a:pt x="115367" y="14604"/>
                  </a:lnTo>
                  <a:lnTo>
                    <a:pt x="112324" y="14604"/>
                  </a:lnTo>
                  <a:lnTo>
                    <a:pt x="91629" y="14985"/>
                  </a:lnTo>
                  <a:close/>
                </a:path>
                <a:path w="139065" h="50164">
                  <a:moveTo>
                    <a:pt x="97185" y="18550"/>
                  </a:moveTo>
                  <a:lnTo>
                    <a:pt x="97172" y="18160"/>
                  </a:lnTo>
                  <a:lnTo>
                    <a:pt x="98058" y="16001"/>
                  </a:lnTo>
                  <a:lnTo>
                    <a:pt x="98162" y="15747"/>
                  </a:lnTo>
                  <a:lnTo>
                    <a:pt x="98267" y="15493"/>
                  </a:lnTo>
                  <a:lnTo>
                    <a:pt x="98371" y="15239"/>
                  </a:lnTo>
                  <a:lnTo>
                    <a:pt x="89927" y="15239"/>
                  </a:lnTo>
                  <a:lnTo>
                    <a:pt x="91420" y="14985"/>
                  </a:lnTo>
                  <a:lnTo>
                    <a:pt x="86209" y="14985"/>
                  </a:lnTo>
                  <a:lnTo>
                    <a:pt x="100697" y="15493"/>
                  </a:lnTo>
                  <a:lnTo>
                    <a:pt x="105320" y="15493"/>
                  </a:lnTo>
                  <a:lnTo>
                    <a:pt x="106052" y="16636"/>
                  </a:lnTo>
                  <a:lnTo>
                    <a:pt x="106038" y="17779"/>
                  </a:lnTo>
                  <a:lnTo>
                    <a:pt x="100087" y="17779"/>
                  </a:lnTo>
                  <a:lnTo>
                    <a:pt x="98451" y="18414"/>
                  </a:lnTo>
                  <a:lnTo>
                    <a:pt x="97226" y="18414"/>
                  </a:lnTo>
                  <a:lnTo>
                    <a:pt x="97185" y="18550"/>
                  </a:lnTo>
                  <a:close/>
                </a:path>
                <a:path w="139065" h="50164">
                  <a:moveTo>
                    <a:pt x="93759" y="15239"/>
                  </a:moveTo>
                  <a:lnTo>
                    <a:pt x="86209" y="14985"/>
                  </a:lnTo>
                  <a:lnTo>
                    <a:pt x="91420" y="14985"/>
                  </a:lnTo>
                  <a:lnTo>
                    <a:pt x="93759" y="15239"/>
                  </a:lnTo>
                  <a:close/>
                </a:path>
                <a:path w="139065" h="50164">
                  <a:moveTo>
                    <a:pt x="105157" y="15239"/>
                  </a:moveTo>
                  <a:lnTo>
                    <a:pt x="98371" y="15239"/>
                  </a:lnTo>
                  <a:lnTo>
                    <a:pt x="98475" y="14985"/>
                  </a:lnTo>
                  <a:lnTo>
                    <a:pt x="105276" y="14985"/>
                  </a:lnTo>
                  <a:lnTo>
                    <a:pt x="105157" y="15239"/>
                  </a:lnTo>
                  <a:close/>
                </a:path>
                <a:path w="139065" h="50164">
                  <a:moveTo>
                    <a:pt x="67778" y="15493"/>
                  </a:moveTo>
                  <a:lnTo>
                    <a:pt x="67096" y="15493"/>
                  </a:lnTo>
                  <a:lnTo>
                    <a:pt x="67042" y="15239"/>
                  </a:lnTo>
                  <a:lnTo>
                    <a:pt x="68023" y="15239"/>
                  </a:lnTo>
                  <a:lnTo>
                    <a:pt x="67778" y="15493"/>
                  </a:lnTo>
                  <a:close/>
                </a:path>
                <a:path w="139065" h="50164">
                  <a:moveTo>
                    <a:pt x="81251" y="15493"/>
                  </a:moveTo>
                  <a:lnTo>
                    <a:pt x="76417" y="15493"/>
                  </a:lnTo>
                  <a:lnTo>
                    <a:pt x="76548" y="15239"/>
                  </a:lnTo>
                  <a:lnTo>
                    <a:pt x="80684" y="15239"/>
                  </a:lnTo>
                  <a:lnTo>
                    <a:pt x="81251" y="15493"/>
                  </a:lnTo>
                  <a:close/>
                </a:path>
                <a:path w="139065" h="50164">
                  <a:moveTo>
                    <a:pt x="95726" y="16001"/>
                  </a:moveTo>
                  <a:lnTo>
                    <a:pt x="82386" y="16001"/>
                  </a:lnTo>
                  <a:lnTo>
                    <a:pt x="80684" y="15239"/>
                  </a:lnTo>
                  <a:lnTo>
                    <a:pt x="80439" y="15239"/>
                  </a:lnTo>
                  <a:lnTo>
                    <a:pt x="81496" y="15493"/>
                  </a:lnTo>
                  <a:lnTo>
                    <a:pt x="96928" y="15493"/>
                  </a:lnTo>
                  <a:lnTo>
                    <a:pt x="95726" y="16001"/>
                  </a:lnTo>
                  <a:close/>
                </a:path>
                <a:path w="139065" h="50164">
                  <a:moveTo>
                    <a:pt x="112907" y="15493"/>
                  </a:moveTo>
                  <a:lnTo>
                    <a:pt x="105320" y="15493"/>
                  </a:lnTo>
                  <a:lnTo>
                    <a:pt x="105157" y="15239"/>
                  </a:lnTo>
                  <a:lnTo>
                    <a:pt x="113009" y="15239"/>
                  </a:lnTo>
                  <a:lnTo>
                    <a:pt x="112907" y="15493"/>
                  </a:lnTo>
                  <a:close/>
                </a:path>
                <a:path w="139065" h="50164">
                  <a:moveTo>
                    <a:pt x="114222" y="15493"/>
                  </a:moveTo>
                  <a:lnTo>
                    <a:pt x="113341" y="15493"/>
                  </a:lnTo>
                  <a:lnTo>
                    <a:pt x="112575" y="15239"/>
                  </a:lnTo>
                  <a:lnTo>
                    <a:pt x="114010" y="15239"/>
                  </a:lnTo>
                  <a:lnTo>
                    <a:pt x="114222" y="15493"/>
                  </a:lnTo>
                  <a:close/>
                </a:path>
                <a:path w="139065" h="50164">
                  <a:moveTo>
                    <a:pt x="115415" y="16763"/>
                  </a:moveTo>
                  <a:lnTo>
                    <a:pt x="113892" y="16763"/>
                  </a:lnTo>
                  <a:lnTo>
                    <a:pt x="114965" y="15239"/>
                  </a:lnTo>
                  <a:lnTo>
                    <a:pt x="115023" y="15747"/>
                  </a:lnTo>
                  <a:lnTo>
                    <a:pt x="115268" y="16382"/>
                  </a:lnTo>
                  <a:lnTo>
                    <a:pt x="115366" y="16636"/>
                  </a:lnTo>
                  <a:close/>
                </a:path>
                <a:path w="139065" h="50164">
                  <a:moveTo>
                    <a:pt x="114067" y="19430"/>
                  </a:moveTo>
                  <a:lnTo>
                    <a:pt x="112798" y="19430"/>
                  </a:lnTo>
                  <a:lnTo>
                    <a:pt x="112907" y="15493"/>
                  </a:lnTo>
                  <a:lnTo>
                    <a:pt x="113341" y="15493"/>
                  </a:lnTo>
                  <a:lnTo>
                    <a:pt x="114106" y="15747"/>
                  </a:lnTo>
                  <a:lnTo>
                    <a:pt x="113850" y="16382"/>
                  </a:lnTo>
                  <a:lnTo>
                    <a:pt x="113748" y="16636"/>
                  </a:lnTo>
                  <a:lnTo>
                    <a:pt x="112981" y="16763"/>
                  </a:lnTo>
                  <a:lnTo>
                    <a:pt x="113550" y="18160"/>
                  </a:lnTo>
                  <a:lnTo>
                    <a:pt x="113653" y="18414"/>
                  </a:lnTo>
                  <a:lnTo>
                    <a:pt x="113709" y="18550"/>
                  </a:lnTo>
                  <a:lnTo>
                    <a:pt x="113809" y="18795"/>
                  </a:lnTo>
                  <a:lnTo>
                    <a:pt x="113912" y="19049"/>
                  </a:lnTo>
                  <a:lnTo>
                    <a:pt x="114067" y="19430"/>
                  </a:lnTo>
                  <a:close/>
                </a:path>
                <a:path w="139065" h="50164">
                  <a:moveTo>
                    <a:pt x="97037" y="18414"/>
                  </a:moveTo>
                  <a:lnTo>
                    <a:pt x="74756" y="18414"/>
                  </a:lnTo>
                  <a:lnTo>
                    <a:pt x="82470" y="15747"/>
                  </a:lnTo>
                  <a:lnTo>
                    <a:pt x="81819" y="15747"/>
                  </a:lnTo>
                  <a:lnTo>
                    <a:pt x="82386" y="16001"/>
                  </a:lnTo>
                  <a:lnTo>
                    <a:pt x="95726" y="16001"/>
                  </a:lnTo>
                  <a:lnTo>
                    <a:pt x="94824" y="16382"/>
                  </a:lnTo>
                  <a:lnTo>
                    <a:pt x="97037" y="18414"/>
                  </a:lnTo>
                  <a:close/>
                </a:path>
                <a:path w="139065" h="50164">
                  <a:moveTo>
                    <a:pt x="98058" y="16001"/>
                  </a:moveTo>
                  <a:lnTo>
                    <a:pt x="95726" y="16001"/>
                  </a:lnTo>
                  <a:lnTo>
                    <a:pt x="96327" y="15747"/>
                  </a:lnTo>
                  <a:lnTo>
                    <a:pt x="98162" y="15747"/>
                  </a:lnTo>
                  <a:lnTo>
                    <a:pt x="98058" y="16001"/>
                  </a:lnTo>
                  <a:close/>
                </a:path>
                <a:path w="139065" h="50164">
                  <a:moveTo>
                    <a:pt x="112703" y="16001"/>
                  </a:moveTo>
                  <a:lnTo>
                    <a:pt x="105645" y="16001"/>
                  </a:lnTo>
                  <a:lnTo>
                    <a:pt x="105483" y="15747"/>
                  </a:lnTo>
                  <a:lnTo>
                    <a:pt x="112805" y="15747"/>
                  </a:lnTo>
                  <a:lnTo>
                    <a:pt x="112703" y="16001"/>
                  </a:lnTo>
                  <a:close/>
                </a:path>
                <a:path w="139065" h="50164">
                  <a:moveTo>
                    <a:pt x="114345" y="16001"/>
                  </a:moveTo>
                  <a:lnTo>
                    <a:pt x="114004" y="16001"/>
                  </a:lnTo>
                  <a:lnTo>
                    <a:pt x="114106" y="15747"/>
                  </a:lnTo>
                  <a:lnTo>
                    <a:pt x="114246" y="15747"/>
                  </a:lnTo>
                  <a:lnTo>
                    <a:pt x="114345" y="16001"/>
                  </a:lnTo>
                  <a:close/>
                </a:path>
                <a:path w="139065" h="50164">
                  <a:moveTo>
                    <a:pt x="114429" y="16001"/>
                  </a:moveTo>
                  <a:lnTo>
                    <a:pt x="114246" y="15747"/>
                  </a:lnTo>
                  <a:lnTo>
                    <a:pt x="114608" y="15747"/>
                  </a:lnTo>
                  <a:lnTo>
                    <a:pt x="114429" y="16001"/>
                  </a:lnTo>
                  <a:close/>
                </a:path>
                <a:path w="139065" h="50164">
                  <a:moveTo>
                    <a:pt x="116578" y="16001"/>
                  </a:moveTo>
                  <a:lnTo>
                    <a:pt x="115121" y="16001"/>
                  </a:lnTo>
                  <a:lnTo>
                    <a:pt x="115023" y="15747"/>
                  </a:lnTo>
                  <a:lnTo>
                    <a:pt x="116479" y="15747"/>
                  </a:lnTo>
                  <a:lnTo>
                    <a:pt x="116578" y="16001"/>
                  </a:lnTo>
                  <a:close/>
                </a:path>
                <a:path w="139065" h="50164">
                  <a:moveTo>
                    <a:pt x="63760" y="20954"/>
                  </a:moveTo>
                  <a:lnTo>
                    <a:pt x="60779" y="20954"/>
                  </a:lnTo>
                  <a:lnTo>
                    <a:pt x="62571" y="19684"/>
                  </a:lnTo>
                  <a:lnTo>
                    <a:pt x="61281" y="17195"/>
                  </a:lnTo>
                  <a:lnTo>
                    <a:pt x="61089" y="16763"/>
                  </a:lnTo>
                  <a:lnTo>
                    <a:pt x="62213" y="16001"/>
                  </a:lnTo>
                  <a:lnTo>
                    <a:pt x="64443" y="16636"/>
                  </a:lnTo>
                  <a:lnTo>
                    <a:pt x="64690" y="16763"/>
                  </a:lnTo>
                  <a:lnTo>
                    <a:pt x="65147" y="16763"/>
                  </a:lnTo>
                  <a:lnTo>
                    <a:pt x="63430" y="19430"/>
                  </a:lnTo>
                  <a:lnTo>
                    <a:pt x="63460" y="19938"/>
                  </a:lnTo>
                  <a:lnTo>
                    <a:pt x="63647" y="20573"/>
                  </a:lnTo>
                  <a:lnTo>
                    <a:pt x="63760" y="20954"/>
                  </a:lnTo>
                  <a:close/>
                </a:path>
                <a:path w="139065" h="50164">
                  <a:moveTo>
                    <a:pt x="113528" y="17195"/>
                  </a:moveTo>
                  <a:lnTo>
                    <a:pt x="113739" y="16763"/>
                  </a:lnTo>
                  <a:lnTo>
                    <a:pt x="113917" y="16763"/>
                  </a:lnTo>
                  <a:lnTo>
                    <a:pt x="113528" y="17195"/>
                  </a:lnTo>
                  <a:close/>
                </a:path>
                <a:path w="139065" h="50164">
                  <a:moveTo>
                    <a:pt x="118214" y="17195"/>
                  </a:moveTo>
                  <a:lnTo>
                    <a:pt x="115581" y="17195"/>
                  </a:lnTo>
                  <a:lnTo>
                    <a:pt x="115415" y="16763"/>
                  </a:lnTo>
                  <a:lnTo>
                    <a:pt x="116386" y="16763"/>
                  </a:lnTo>
                  <a:lnTo>
                    <a:pt x="118214" y="17195"/>
                  </a:lnTo>
                  <a:close/>
                </a:path>
                <a:path w="139065" h="50164">
                  <a:moveTo>
                    <a:pt x="63975" y="21589"/>
                  </a:moveTo>
                  <a:lnTo>
                    <a:pt x="60481" y="21589"/>
                  </a:lnTo>
                  <a:lnTo>
                    <a:pt x="58208" y="18550"/>
                  </a:lnTo>
                  <a:lnTo>
                    <a:pt x="58107" y="18414"/>
                  </a:lnTo>
                  <a:lnTo>
                    <a:pt x="58341" y="18414"/>
                  </a:lnTo>
                  <a:lnTo>
                    <a:pt x="60541" y="17779"/>
                  </a:lnTo>
                  <a:lnTo>
                    <a:pt x="60651" y="19176"/>
                  </a:lnTo>
                  <a:lnTo>
                    <a:pt x="60753" y="20573"/>
                  </a:lnTo>
                  <a:lnTo>
                    <a:pt x="60779" y="20954"/>
                  </a:lnTo>
                  <a:lnTo>
                    <a:pt x="63778" y="20954"/>
                  </a:lnTo>
                  <a:lnTo>
                    <a:pt x="63896" y="21335"/>
                  </a:lnTo>
                  <a:lnTo>
                    <a:pt x="63975" y="21589"/>
                  </a:lnTo>
                  <a:close/>
                </a:path>
                <a:path w="139065" h="50164">
                  <a:moveTo>
                    <a:pt x="99801" y="19430"/>
                  </a:moveTo>
                  <a:lnTo>
                    <a:pt x="99386" y="19430"/>
                  </a:lnTo>
                  <a:lnTo>
                    <a:pt x="100009" y="17779"/>
                  </a:lnTo>
                  <a:lnTo>
                    <a:pt x="106038" y="17779"/>
                  </a:lnTo>
                  <a:lnTo>
                    <a:pt x="105941" y="18414"/>
                  </a:lnTo>
                  <a:lnTo>
                    <a:pt x="105026" y="18414"/>
                  </a:lnTo>
                  <a:lnTo>
                    <a:pt x="104565" y="19049"/>
                  </a:lnTo>
                  <a:lnTo>
                    <a:pt x="100021" y="19049"/>
                  </a:lnTo>
                  <a:lnTo>
                    <a:pt x="99801" y="19430"/>
                  </a:lnTo>
                  <a:close/>
                </a:path>
                <a:path w="139065" h="50164">
                  <a:moveTo>
                    <a:pt x="97469" y="18795"/>
                  </a:moveTo>
                  <a:lnTo>
                    <a:pt x="97185" y="18550"/>
                  </a:lnTo>
                  <a:lnTo>
                    <a:pt x="97226" y="18414"/>
                  </a:lnTo>
                  <a:lnTo>
                    <a:pt x="98451" y="18414"/>
                  </a:lnTo>
                  <a:lnTo>
                    <a:pt x="97469" y="18795"/>
                  </a:lnTo>
                  <a:close/>
                </a:path>
                <a:path w="139065" h="50164">
                  <a:moveTo>
                    <a:pt x="97034" y="19049"/>
                  </a:moveTo>
                  <a:lnTo>
                    <a:pt x="97111" y="18795"/>
                  </a:lnTo>
                  <a:lnTo>
                    <a:pt x="97185" y="18550"/>
                  </a:lnTo>
                  <a:lnTo>
                    <a:pt x="97452" y="18795"/>
                  </a:lnTo>
                  <a:lnTo>
                    <a:pt x="97034" y="19049"/>
                  </a:lnTo>
                  <a:close/>
                </a:path>
                <a:path w="139065" h="50164">
                  <a:moveTo>
                    <a:pt x="97427" y="19049"/>
                  </a:moveTo>
                  <a:lnTo>
                    <a:pt x="97034" y="19049"/>
                  </a:lnTo>
                  <a:lnTo>
                    <a:pt x="97469" y="18795"/>
                  </a:lnTo>
                  <a:lnTo>
                    <a:pt x="97427" y="19049"/>
                  </a:lnTo>
                  <a:close/>
                </a:path>
                <a:path w="139065" h="50164">
                  <a:moveTo>
                    <a:pt x="103843" y="21335"/>
                  </a:moveTo>
                  <a:lnTo>
                    <a:pt x="102568" y="19684"/>
                  </a:lnTo>
                  <a:lnTo>
                    <a:pt x="103082" y="19684"/>
                  </a:lnTo>
                  <a:lnTo>
                    <a:pt x="100021" y="19049"/>
                  </a:lnTo>
                  <a:lnTo>
                    <a:pt x="104565" y="19049"/>
                  </a:lnTo>
                  <a:lnTo>
                    <a:pt x="104406" y="19938"/>
                  </a:lnTo>
                  <a:lnTo>
                    <a:pt x="104547" y="20573"/>
                  </a:lnTo>
                  <a:lnTo>
                    <a:pt x="103960" y="21208"/>
                  </a:lnTo>
                  <a:close/>
                </a:path>
                <a:path w="139065" h="50164">
                  <a:moveTo>
                    <a:pt x="97357" y="19430"/>
                  </a:moveTo>
                  <a:lnTo>
                    <a:pt x="89053" y="19430"/>
                  </a:lnTo>
                  <a:lnTo>
                    <a:pt x="88314" y="19176"/>
                  </a:lnTo>
                  <a:lnTo>
                    <a:pt x="97393" y="19176"/>
                  </a:lnTo>
                  <a:lnTo>
                    <a:pt x="97357" y="19430"/>
                  </a:lnTo>
                  <a:close/>
                </a:path>
                <a:path w="139065" h="50164">
                  <a:moveTo>
                    <a:pt x="68000" y="19684"/>
                  </a:moveTo>
                  <a:lnTo>
                    <a:pt x="63266" y="19684"/>
                  </a:lnTo>
                  <a:lnTo>
                    <a:pt x="63430" y="19430"/>
                  </a:lnTo>
                  <a:lnTo>
                    <a:pt x="68059" y="19430"/>
                  </a:lnTo>
                  <a:lnTo>
                    <a:pt x="68000" y="19684"/>
                  </a:lnTo>
                  <a:close/>
                </a:path>
                <a:path w="139065" h="50164">
                  <a:moveTo>
                    <a:pt x="89793" y="19684"/>
                  </a:moveTo>
                  <a:lnTo>
                    <a:pt x="88732" y="19684"/>
                  </a:lnTo>
                  <a:lnTo>
                    <a:pt x="88523" y="19430"/>
                  </a:lnTo>
                  <a:lnTo>
                    <a:pt x="89053" y="19430"/>
                  </a:lnTo>
                  <a:lnTo>
                    <a:pt x="89793" y="19684"/>
                  </a:lnTo>
                  <a:close/>
                </a:path>
                <a:path w="139065" h="50164">
                  <a:moveTo>
                    <a:pt x="99290" y="19684"/>
                  </a:moveTo>
                  <a:lnTo>
                    <a:pt x="97321" y="19684"/>
                  </a:lnTo>
                  <a:lnTo>
                    <a:pt x="97357" y="19430"/>
                  </a:lnTo>
                  <a:lnTo>
                    <a:pt x="99386" y="19430"/>
                  </a:lnTo>
                  <a:lnTo>
                    <a:pt x="99290" y="19684"/>
                  </a:lnTo>
                  <a:close/>
                </a:path>
                <a:path w="139065" h="50164">
                  <a:moveTo>
                    <a:pt x="102568" y="19684"/>
                  </a:moveTo>
                  <a:lnTo>
                    <a:pt x="99654" y="19684"/>
                  </a:lnTo>
                  <a:lnTo>
                    <a:pt x="99801" y="19430"/>
                  </a:lnTo>
                  <a:lnTo>
                    <a:pt x="102371" y="19430"/>
                  </a:lnTo>
                  <a:lnTo>
                    <a:pt x="102568" y="19684"/>
                  </a:lnTo>
                  <a:close/>
                </a:path>
                <a:path w="139065" h="50164">
                  <a:moveTo>
                    <a:pt x="112711" y="19684"/>
                  </a:moveTo>
                  <a:lnTo>
                    <a:pt x="104260" y="19684"/>
                  </a:lnTo>
                  <a:lnTo>
                    <a:pt x="104382" y="19430"/>
                  </a:lnTo>
                  <a:lnTo>
                    <a:pt x="112798" y="19430"/>
                  </a:lnTo>
                  <a:lnTo>
                    <a:pt x="112711" y="19684"/>
                  </a:lnTo>
                  <a:close/>
                </a:path>
                <a:path w="139065" h="50164">
                  <a:moveTo>
                    <a:pt x="74738" y="26796"/>
                  </a:moveTo>
                  <a:lnTo>
                    <a:pt x="50984" y="26796"/>
                  </a:lnTo>
                  <a:lnTo>
                    <a:pt x="57773" y="22859"/>
                  </a:lnTo>
                  <a:lnTo>
                    <a:pt x="57492" y="22859"/>
                  </a:lnTo>
                  <a:lnTo>
                    <a:pt x="56066" y="19938"/>
                  </a:lnTo>
                  <a:lnTo>
                    <a:pt x="55942" y="19684"/>
                  </a:lnTo>
                  <a:lnTo>
                    <a:pt x="60481" y="21589"/>
                  </a:lnTo>
                  <a:lnTo>
                    <a:pt x="63975" y="21589"/>
                  </a:lnTo>
                  <a:lnTo>
                    <a:pt x="64029" y="21843"/>
                  </a:lnTo>
                  <a:lnTo>
                    <a:pt x="65462" y="21843"/>
                  </a:lnTo>
                  <a:lnTo>
                    <a:pt x="65428" y="22097"/>
                  </a:lnTo>
                  <a:lnTo>
                    <a:pt x="64764" y="22097"/>
                  </a:lnTo>
                  <a:lnTo>
                    <a:pt x="65116" y="22478"/>
                  </a:lnTo>
                  <a:lnTo>
                    <a:pt x="65405" y="22478"/>
                  </a:lnTo>
                  <a:lnTo>
                    <a:pt x="65292" y="24002"/>
                  </a:lnTo>
                  <a:lnTo>
                    <a:pt x="65270" y="24256"/>
                  </a:lnTo>
                  <a:lnTo>
                    <a:pt x="73112" y="24256"/>
                  </a:lnTo>
                  <a:lnTo>
                    <a:pt x="72426" y="25399"/>
                  </a:lnTo>
                  <a:lnTo>
                    <a:pt x="73143" y="26161"/>
                  </a:lnTo>
                  <a:lnTo>
                    <a:pt x="75124" y="26161"/>
                  </a:lnTo>
                  <a:lnTo>
                    <a:pt x="75054" y="26542"/>
                  </a:lnTo>
                  <a:lnTo>
                    <a:pt x="74738" y="26796"/>
                  </a:lnTo>
                  <a:close/>
                </a:path>
                <a:path w="139065" h="50164">
                  <a:moveTo>
                    <a:pt x="88031" y="22478"/>
                  </a:moveTo>
                  <a:lnTo>
                    <a:pt x="65339" y="22478"/>
                  </a:lnTo>
                  <a:lnTo>
                    <a:pt x="65428" y="22097"/>
                  </a:lnTo>
                  <a:lnTo>
                    <a:pt x="69510" y="21843"/>
                  </a:lnTo>
                  <a:lnTo>
                    <a:pt x="67498" y="21843"/>
                  </a:lnTo>
                  <a:lnTo>
                    <a:pt x="67941" y="19938"/>
                  </a:lnTo>
                  <a:lnTo>
                    <a:pt x="68000" y="19684"/>
                  </a:lnTo>
                  <a:lnTo>
                    <a:pt x="88732" y="19684"/>
                  </a:lnTo>
                  <a:lnTo>
                    <a:pt x="89463" y="20573"/>
                  </a:lnTo>
                  <a:lnTo>
                    <a:pt x="88792" y="20573"/>
                  </a:lnTo>
                  <a:lnTo>
                    <a:pt x="88031" y="22478"/>
                  </a:lnTo>
                  <a:close/>
                </a:path>
                <a:path w="139065" h="50164">
                  <a:moveTo>
                    <a:pt x="92734" y="25653"/>
                  </a:moveTo>
                  <a:lnTo>
                    <a:pt x="91241" y="24002"/>
                  </a:lnTo>
                  <a:lnTo>
                    <a:pt x="92788" y="20573"/>
                  </a:lnTo>
                  <a:lnTo>
                    <a:pt x="92380" y="20573"/>
                  </a:lnTo>
                  <a:lnTo>
                    <a:pt x="89793" y="19684"/>
                  </a:lnTo>
                  <a:lnTo>
                    <a:pt x="97321" y="19684"/>
                  </a:lnTo>
                  <a:lnTo>
                    <a:pt x="97196" y="20573"/>
                  </a:lnTo>
                  <a:lnTo>
                    <a:pt x="97080" y="21335"/>
                  </a:lnTo>
                  <a:lnTo>
                    <a:pt x="96962" y="22097"/>
                  </a:lnTo>
                  <a:lnTo>
                    <a:pt x="96915" y="22478"/>
                  </a:lnTo>
                  <a:lnTo>
                    <a:pt x="93271" y="22859"/>
                  </a:lnTo>
                  <a:lnTo>
                    <a:pt x="92833" y="23113"/>
                  </a:lnTo>
                  <a:lnTo>
                    <a:pt x="92734" y="25653"/>
                  </a:lnTo>
                  <a:close/>
                </a:path>
                <a:path w="139065" h="50164">
                  <a:moveTo>
                    <a:pt x="98921" y="20954"/>
                  </a:moveTo>
                  <a:lnTo>
                    <a:pt x="98955" y="20573"/>
                  </a:lnTo>
                  <a:lnTo>
                    <a:pt x="99195" y="19938"/>
                  </a:lnTo>
                  <a:lnTo>
                    <a:pt x="99290" y="19684"/>
                  </a:lnTo>
                  <a:lnTo>
                    <a:pt x="99654" y="19684"/>
                  </a:lnTo>
                  <a:lnTo>
                    <a:pt x="98921" y="20954"/>
                  </a:lnTo>
                  <a:close/>
                </a:path>
                <a:path w="139065" h="50164">
                  <a:moveTo>
                    <a:pt x="112623" y="19938"/>
                  </a:moveTo>
                  <a:lnTo>
                    <a:pt x="112711" y="19684"/>
                  </a:lnTo>
                  <a:lnTo>
                    <a:pt x="113345" y="19684"/>
                  </a:lnTo>
                  <a:lnTo>
                    <a:pt x="112623" y="19938"/>
                  </a:lnTo>
                  <a:close/>
                </a:path>
                <a:path w="139065" h="50164">
                  <a:moveTo>
                    <a:pt x="43647" y="22478"/>
                  </a:moveTo>
                  <a:lnTo>
                    <a:pt x="40550" y="22478"/>
                  </a:lnTo>
                  <a:lnTo>
                    <a:pt x="42228" y="19938"/>
                  </a:lnTo>
                  <a:lnTo>
                    <a:pt x="42065" y="19938"/>
                  </a:lnTo>
                  <a:lnTo>
                    <a:pt x="43647" y="22478"/>
                  </a:lnTo>
                  <a:close/>
                </a:path>
                <a:path w="139065" h="50164">
                  <a:moveTo>
                    <a:pt x="50616" y="24891"/>
                  </a:moveTo>
                  <a:lnTo>
                    <a:pt x="44653" y="24891"/>
                  </a:lnTo>
                  <a:lnTo>
                    <a:pt x="45848" y="24256"/>
                  </a:lnTo>
                  <a:lnTo>
                    <a:pt x="45947" y="23113"/>
                  </a:lnTo>
                  <a:lnTo>
                    <a:pt x="46035" y="22097"/>
                  </a:lnTo>
                  <a:lnTo>
                    <a:pt x="48438" y="19938"/>
                  </a:lnTo>
                  <a:lnTo>
                    <a:pt x="48177" y="19938"/>
                  </a:lnTo>
                  <a:lnTo>
                    <a:pt x="49969" y="21843"/>
                  </a:lnTo>
                  <a:lnTo>
                    <a:pt x="50616" y="24891"/>
                  </a:lnTo>
                  <a:close/>
                </a:path>
                <a:path w="139065" h="50164">
                  <a:moveTo>
                    <a:pt x="91011" y="22478"/>
                  </a:moveTo>
                  <a:lnTo>
                    <a:pt x="88792" y="20573"/>
                  </a:lnTo>
                  <a:lnTo>
                    <a:pt x="89463" y="20573"/>
                  </a:lnTo>
                  <a:lnTo>
                    <a:pt x="91011" y="22478"/>
                  </a:lnTo>
                  <a:close/>
                </a:path>
                <a:path w="139065" h="50164">
                  <a:moveTo>
                    <a:pt x="65454" y="21843"/>
                  </a:moveTo>
                  <a:lnTo>
                    <a:pt x="64303" y="21843"/>
                  </a:lnTo>
                  <a:lnTo>
                    <a:pt x="65498" y="21208"/>
                  </a:lnTo>
                  <a:lnTo>
                    <a:pt x="65454" y="21843"/>
                  </a:lnTo>
                  <a:close/>
                </a:path>
                <a:path w="139065" h="50164">
                  <a:moveTo>
                    <a:pt x="73868" y="27431"/>
                  </a:moveTo>
                  <a:lnTo>
                    <a:pt x="43817" y="27431"/>
                  </a:lnTo>
                  <a:lnTo>
                    <a:pt x="38143" y="26161"/>
                  </a:lnTo>
                  <a:lnTo>
                    <a:pt x="36031" y="24256"/>
                  </a:lnTo>
                  <a:lnTo>
                    <a:pt x="36226" y="24256"/>
                  </a:lnTo>
                  <a:lnTo>
                    <a:pt x="37144" y="22097"/>
                  </a:lnTo>
                  <a:lnTo>
                    <a:pt x="37252" y="21843"/>
                  </a:lnTo>
                  <a:lnTo>
                    <a:pt x="36655" y="21843"/>
                  </a:lnTo>
                  <a:lnTo>
                    <a:pt x="39369" y="22478"/>
                  </a:lnTo>
                  <a:lnTo>
                    <a:pt x="43686" y="22478"/>
                  </a:lnTo>
                  <a:lnTo>
                    <a:pt x="44653" y="24891"/>
                  </a:lnTo>
                  <a:lnTo>
                    <a:pt x="50616" y="24891"/>
                  </a:lnTo>
                  <a:lnTo>
                    <a:pt x="50715" y="25399"/>
                  </a:lnTo>
                  <a:lnTo>
                    <a:pt x="50814" y="25907"/>
                  </a:lnTo>
                  <a:lnTo>
                    <a:pt x="50938" y="26542"/>
                  </a:lnTo>
                  <a:lnTo>
                    <a:pt x="50984" y="26796"/>
                  </a:lnTo>
                  <a:lnTo>
                    <a:pt x="74738" y="26796"/>
                  </a:lnTo>
                  <a:lnTo>
                    <a:pt x="73868" y="27431"/>
                  </a:lnTo>
                  <a:close/>
                </a:path>
                <a:path w="139065" h="50164">
                  <a:moveTo>
                    <a:pt x="40429" y="22478"/>
                  </a:moveTo>
                  <a:lnTo>
                    <a:pt x="39799" y="22478"/>
                  </a:lnTo>
                  <a:lnTo>
                    <a:pt x="39945" y="22097"/>
                  </a:lnTo>
                  <a:lnTo>
                    <a:pt x="40043" y="21843"/>
                  </a:lnTo>
                  <a:lnTo>
                    <a:pt x="40184" y="21843"/>
                  </a:lnTo>
                  <a:lnTo>
                    <a:pt x="40429" y="22478"/>
                  </a:lnTo>
                  <a:close/>
                </a:path>
                <a:path w="139065" h="50164">
                  <a:moveTo>
                    <a:pt x="66696" y="23621"/>
                  </a:moveTo>
                  <a:lnTo>
                    <a:pt x="66501" y="23621"/>
                  </a:lnTo>
                  <a:lnTo>
                    <a:pt x="64764" y="22097"/>
                  </a:lnTo>
                  <a:lnTo>
                    <a:pt x="65428" y="22097"/>
                  </a:lnTo>
                  <a:lnTo>
                    <a:pt x="65339" y="22478"/>
                  </a:lnTo>
                  <a:lnTo>
                    <a:pt x="88031" y="22478"/>
                  </a:lnTo>
                  <a:lnTo>
                    <a:pt x="87860" y="22859"/>
                  </a:lnTo>
                  <a:lnTo>
                    <a:pt x="68295" y="22859"/>
                  </a:lnTo>
                  <a:lnTo>
                    <a:pt x="66696" y="23621"/>
                  </a:lnTo>
                  <a:close/>
                </a:path>
                <a:path w="139065" h="50164">
                  <a:moveTo>
                    <a:pt x="73113" y="24256"/>
                  </a:moveTo>
                  <a:lnTo>
                    <a:pt x="66842" y="24256"/>
                  </a:lnTo>
                  <a:lnTo>
                    <a:pt x="70007" y="24002"/>
                  </a:lnTo>
                  <a:lnTo>
                    <a:pt x="68444" y="24002"/>
                  </a:lnTo>
                  <a:lnTo>
                    <a:pt x="68589" y="23113"/>
                  </a:lnTo>
                  <a:lnTo>
                    <a:pt x="68634" y="22859"/>
                  </a:lnTo>
                  <a:lnTo>
                    <a:pt x="87860" y="22859"/>
                  </a:lnTo>
                  <a:lnTo>
                    <a:pt x="87745" y="23113"/>
                  </a:lnTo>
                  <a:lnTo>
                    <a:pt x="79049" y="23113"/>
                  </a:lnTo>
                  <a:lnTo>
                    <a:pt x="79565" y="23621"/>
                  </a:lnTo>
                  <a:lnTo>
                    <a:pt x="73501" y="23621"/>
                  </a:lnTo>
                  <a:lnTo>
                    <a:pt x="73113" y="24256"/>
                  </a:lnTo>
                  <a:close/>
                </a:path>
                <a:path w="139065" h="50164">
                  <a:moveTo>
                    <a:pt x="54927" y="30860"/>
                  </a:moveTo>
                  <a:lnTo>
                    <a:pt x="27479" y="30860"/>
                  </a:lnTo>
                  <a:lnTo>
                    <a:pt x="26598" y="27431"/>
                  </a:lnTo>
                  <a:lnTo>
                    <a:pt x="26533" y="27177"/>
                  </a:lnTo>
                  <a:lnTo>
                    <a:pt x="26467" y="26923"/>
                  </a:lnTo>
                  <a:lnTo>
                    <a:pt x="31105" y="23113"/>
                  </a:lnTo>
                  <a:lnTo>
                    <a:pt x="30480" y="23113"/>
                  </a:lnTo>
                  <a:lnTo>
                    <a:pt x="33962" y="25907"/>
                  </a:lnTo>
                  <a:lnTo>
                    <a:pt x="36273" y="25907"/>
                  </a:lnTo>
                  <a:lnTo>
                    <a:pt x="37725" y="27431"/>
                  </a:lnTo>
                  <a:lnTo>
                    <a:pt x="73868" y="27431"/>
                  </a:lnTo>
                  <a:lnTo>
                    <a:pt x="72207" y="28701"/>
                  </a:lnTo>
                  <a:lnTo>
                    <a:pt x="64781" y="28701"/>
                  </a:lnTo>
                  <a:lnTo>
                    <a:pt x="64582" y="29082"/>
                  </a:lnTo>
                  <a:lnTo>
                    <a:pt x="73346" y="29082"/>
                  </a:lnTo>
                  <a:lnTo>
                    <a:pt x="56148" y="29336"/>
                  </a:lnTo>
                  <a:lnTo>
                    <a:pt x="54512" y="29336"/>
                  </a:lnTo>
                  <a:lnTo>
                    <a:pt x="54728" y="29717"/>
                  </a:lnTo>
                  <a:lnTo>
                    <a:pt x="54723" y="30098"/>
                  </a:lnTo>
                  <a:lnTo>
                    <a:pt x="54859" y="30606"/>
                  </a:lnTo>
                  <a:lnTo>
                    <a:pt x="54927" y="30860"/>
                  </a:lnTo>
                  <a:close/>
                </a:path>
                <a:path w="139065" h="50164">
                  <a:moveTo>
                    <a:pt x="81326" y="23621"/>
                  </a:moveTo>
                  <a:lnTo>
                    <a:pt x="79565" y="23621"/>
                  </a:lnTo>
                  <a:lnTo>
                    <a:pt x="79049" y="23113"/>
                  </a:lnTo>
                  <a:lnTo>
                    <a:pt x="78077" y="23113"/>
                  </a:lnTo>
                  <a:lnTo>
                    <a:pt x="81326" y="23621"/>
                  </a:lnTo>
                  <a:close/>
                </a:path>
                <a:path w="139065" h="50164">
                  <a:moveTo>
                    <a:pt x="88875" y="28701"/>
                  </a:moveTo>
                  <a:lnTo>
                    <a:pt x="88631" y="28701"/>
                  </a:lnTo>
                  <a:lnTo>
                    <a:pt x="85141" y="27177"/>
                  </a:lnTo>
                  <a:lnTo>
                    <a:pt x="85328" y="27177"/>
                  </a:lnTo>
                  <a:lnTo>
                    <a:pt x="84372" y="26923"/>
                  </a:lnTo>
                  <a:lnTo>
                    <a:pt x="82879" y="24002"/>
                  </a:lnTo>
                  <a:lnTo>
                    <a:pt x="81326" y="23621"/>
                  </a:lnTo>
                  <a:lnTo>
                    <a:pt x="78077" y="23113"/>
                  </a:lnTo>
                  <a:lnTo>
                    <a:pt x="87732" y="23113"/>
                  </a:lnTo>
                  <a:lnTo>
                    <a:pt x="87555" y="23621"/>
                  </a:lnTo>
                  <a:lnTo>
                    <a:pt x="87512" y="24256"/>
                  </a:lnTo>
                  <a:lnTo>
                    <a:pt x="88797" y="28447"/>
                  </a:lnTo>
                  <a:lnTo>
                    <a:pt x="88875" y="28701"/>
                  </a:lnTo>
                  <a:close/>
                </a:path>
                <a:path w="139065" h="50164">
                  <a:moveTo>
                    <a:pt x="91413" y="23621"/>
                  </a:moveTo>
                  <a:lnTo>
                    <a:pt x="87555" y="23621"/>
                  </a:lnTo>
                  <a:lnTo>
                    <a:pt x="87732" y="23113"/>
                  </a:lnTo>
                  <a:lnTo>
                    <a:pt x="91642" y="23113"/>
                  </a:lnTo>
                  <a:lnTo>
                    <a:pt x="91413" y="23621"/>
                  </a:lnTo>
                  <a:close/>
                </a:path>
                <a:path w="139065" h="50164">
                  <a:moveTo>
                    <a:pt x="75143" y="27177"/>
                  </a:moveTo>
                  <a:lnTo>
                    <a:pt x="75179" y="26542"/>
                  </a:lnTo>
                  <a:lnTo>
                    <a:pt x="75303" y="25018"/>
                  </a:lnTo>
                  <a:lnTo>
                    <a:pt x="75093" y="25018"/>
                  </a:lnTo>
                  <a:lnTo>
                    <a:pt x="75054" y="23621"/>
                  </a:lnTo>
                  <a:lnTo>
                    <a:pt x="79565" y="23621"/>
                  </a:lnTo>
                  <a:lnTo>
                    <a:pt x="80742" y="24891"/>
                  </a:lnTo>
                  <a:lnTo>
                    <a:pt x="79238" y="26161"/>
                  </a:lnTo>
                  <a:lnTo>
                    <a:pt x="77808" y="26161"/>
                  </a:lnTo>
                  <a:lnTo>
                    <a:pt x="75143" y="27177"/>
                  </a:lnTo>
                  <a:close/>
                </a:path>
                <a:path w="139065" h="50164">
                  <a:moveTo>
                    <a:pt x="36273" y="25907"/>
                  </a:moveTo>
                  <a:lnTo>
                    <a:pt x="33962" y="25907"/>
                  </a:lnTo>
                  <a:lnTo>
                    <a:pt x="35574" y="25018"/>
                  </a:lnTo>
                  <a:lnTo>
                    <a:pt x="36273" y="25907"/>
                  </a:lnTo>
                  <a:close/>
                </a:path>
                <a:path w="139065" h="50164">
                  <a:moveTo>
                    <a:pt x="75117" y="26161"/>
                  </a:moveTo>
                  <a:lnTo>
                    <a:pt x="73319" y="26161"/>
                  </a:lnTo>
                  <a:lnTo>
                    <a:pt x="75409" y="25018"/>
                  </a:lnTo>
                  <a:lnTo>
                    <a:pt x="75090" y="25018"/>
                  </a:lnTo>
                  <a:lnTo>
                    <a:pt x="75117" y="26161"/>
                  </a:lnTo>
                  <a:close/>
                </a:path>
                <a:path w="139065" h="50164">
                  <a:moveTo>
                    <a:pt x="75174" y="28447"/>
                  </a:moveTo>
                  <a:lnTo>
                    <a:pt x="75143" y="27177"/>
                  </a:lnTo>
                  <a:lnTo>
                    <a:pt x="77808" y="26161"/>
                  </a:lnTo>
                  <a:lnTo>
                    <a:pt x="77537" y="26161"/>
                  </a:lnTo>
                  <a:lnTo>
                    <a:pt x="77426" y="26542"/>
                  </a:lnTo>
                  <a:lnTo>
                    <a:pt x="77309" y="26923"/>
                  </a:lnTo>
                  <a:lnTo>
                    <a:pt x="77242" y="27177"/>
                  </a:lnTo>
                  <a:lnTo>
                    <a:pt x="77445" y="27177"/>
                  </a:lnTo>
                  <a:lnTo>
                    <a:pt x="75174" y="28447"/>
                  </a:lnTo>
                  <a:close/>
                </a:path>
                <a:path w="139065" h="50164">
                  <a:moveTo>
                    <a:pt x="77891" y="26923"/>
                  </a:moveTo>
                  <a:lnTo>
                    <a:pt x="77324" y="26923"/>
                  </a:lnTo>
                  <a:lnTo>
                    <a:pt x="77431" y="26542"/>
                  </a:lnTo>
                  <a:lnTo>
                    <a:pt x="77537" y="26161"/>
                  </a:lnTo>
                  <a:lnTo>
                    <a:pt x="79238" y="26161"/>
                  </a:lnTo>
                  <a:lnTo>
                    <a:pt x="77891" y="26923"/>
                  </a:lnTo>
                  <a:close/>
                </a:path>
                <a:path w="139065" h="50164">
                  <a:moveTo>
                    <a:pt x="85141" y="27177"/>
                  </a:moveTo>
                  <a:lnTo>
                    <a:pt x="77442" y="27177"/>
                  </a:lnTo>
                  <a:lnTo>
                    <a:pt x="77891" y="26923"/>
                  </a:lnTo>
                  <a:lnTo>
                    <a:pt x="84559" y="26923"/>
                  </a:lnTo>
                  <a:lnTo>
                    <a:pt x="85141" y="27177"/>
                  </a:lnTo>
                  <a:close/>
                </a:path>
                <a:path w="139065" h="50164">
                  <a:moveTo>
                    <a:pt x="76540" y="29717"/>
                  </a:moveTo>
                  <a:lnTo>
                    <a:pt x="74218" y="29717"/>
                  </a:lnTo>
                  <a:lnTo>
                    <a:pt x="74341" y="27431"/>
                  </a:lnTo>
                  <a:lnTo>
                    <a:pt x="75143" y="27177"/>
                  </a:lnTo>
                  <a:lnTo>
                    <a:pt x="75174" y="28447"/>
                  </a:lnTo>
                  <a:lnTo>
                    <a:pt x="76895" y="28447"/>
                  </a:lnTo>
                  <a:lnTo>
                    <a:pt x="76824" y="28701"/>
                  </a:lnTo>
                  <a:lnTo>
                    <a:pt x="76718" y="29082"/>
                  </a:lnTo>
                  <a:lnTo>
                    <a:pt x="76647" y="29336"/>
                  </a:lnTo>
                  <a:lnTo>
                    <a:pt x="76540" y="29717"/>
                  </a:lnTo>
                  <a:close/>
                </a:path>
                <a:path w="139065" h="50164">
                  <a:moveTo>
                    <a:pt x="76895" y="28447"/>
                  </a:moveTo>
                  <a:lnTo>
                    <a:pt x="75174" y="28447"/>
                  </a:lnTo>
                  <a:lnTo>
                    <a:pt x="77445" y="27177"/>
                  </a:lnTo>
                  <a:lnTo>
                    <a:pt x="77254" y="27177"/>
                  </a:lnTo>
                  <a:lnTo>
                    <a:pt x="76895" y="28447"/>
                  </a:lnTo>
                  <a:close/>
                </a:path>
                <a:path w="139065" h="50164">
                  <a:moveTo>
                    <a:pt x="67708" y="32384"/>
                  </a:moveTo>
                  <a:lnTo>
                    <a:pt x="67602" y="30606"/>
                  </a:lnTo>
                  <a:lnTo>
                    <a:pt x="67443" y="30098"/>
                  </a:lnTo>
                  <a:lnTo>
                    <a:pt x="66851" y="29336"/>
                  </a:lnTo>
                  <a:lnTo>
                    <a:pt x="67245" y="29336"/>
                  </a:lnTo>
                  <a:lnTo>
                    <a:pt x="64781" y="28701"/>
                  </a:lnTo>
                  <a:lnTo>
                    <a:pt x="71988" y="28701"/>
                  </a:lnTo>
                  <a:lnTo>
                    <a:pt x="72685" y="29082"/>
                  </a:lnTo>
                  <a:lnTo>
                    <a:pt x="67290" y="29082"/>
                  </a:lnTo>
                  <a:lnTo>
                    <a:pt x="70045" y="32130"/>
                  </a:lnTo>
                  <a:lnTo>
                    <a:pt x="70893" y="32130"/>
                  </a:lnTo>
                  <a:lnTo>
                    <a:pt x="67708" y="32384"/>
                  </a:lnTo>
                  <a:close/>
                </a:path>
                <a:path w="139065" h="50164">
                  <a:moveTo>
                    <a:pt x="66851" y="29336"/>
                  </a:moveTo>
                  <a:lnTo>
                    <a:pt x="64912" y="29336"/>
                  </a:lnTo>
                  <a:lnTo>
                    <a:pt x="64582" y="29082"/>
                  </a:lnTo>
                  <a:lnTo>
                    <a:pt x="66653" y="29082"/>
                  </a:lnTo>
                  <a:lnTo>
                    <a:pt x="66851" y="29336"/>
                  </a:lnTo>
                  <a:close/>
                </a:path>
                <a:path w="139065" h="50164">
                  <a:moveTo>
                    <a:pt x="74956" y="34924"/>
                  </a:moveTo>
                  <a:lnTo>
                    <a:pt x="74451" y="34924"/>
                  </a:lnTo>
                  <a:lnTo>
                    <a:pt x="71172" y="29844"/>
                  </a:lnTo>
                  <a:lnTo>
                    <a:pt x="67290" y="29082"/>
                  </a:lnTo>
                  <a:lnTo>
                    <a:pt x="72685" y="29082"/>
                  </a:lnTo>
                  <a:lnTo>
                    <a:pt x="74218" y="29717"/>
                  </a:lnTo>
                  <a:lnTo>
                    <a:pt x="76540" y="29717"/>
                  </a:lnTo>
                  <a:lnTo>
                    <a:pt x="76414" y="30098"/>
                  </a:lnTo>
                  <a:lnTo>
                    <a:pt x="73585" y="30098"/>
                  </a:lnTo>
                  <a:lnTo>
                    <a:pt x="74956" y="34924"/>
                  </a:lnTo>
                  <a:close/>
                </a:path>
                <a:path w="139065" h="50164">
                  <a:moveTo>
                    <a:pt x="42835" y="33829"/>
                  </a:moveTo>
                  <a:lnTo>
                    <a:pt x="21777" y="33829"/>
                  </a:lnTo>
                  <a:lnTo>
                    <a:pt x="21777" y="29336"/>
                  </a:lnTo>
                  <a:lnTo>
                    <a:pt x="21081" y="29336"/>
                  </a:lnTo>
                  <a:lnTo>
                    <a:pt x="23868" y="29844"/>
                  </a:lnTo>
                  <a:lnTo>
                    <a:pt x="27106" y="30860"/>
                  </a:lnTo>
                  <a:lnTo>
                    <a:pt x="54957" y="30860"/>
                  </a:lnTo>
                  <a:lnTo>
                    <a:pt x="55321" y="32130"/>
                  </a:lnTo>
                  <a:lnTo>
                    <a:pt x="55394" y="32384"/>
                  </a:lnTo>
                  <a:lnTo>
                    <a:pt x="55467" y="32638"/>
                  </a:lnTo>
                  <a:lnTo>
                    <a:pt x="53586" y="32638"/>
                  </a:lnTo>
                  <a:lnTo>
                    <a:pt x="53450" y="33146"/>
                  </a:lnTo>
                  <a:lnTo>
                    <a:pt x="50506" y="33146"/>
                  </a:lnTo>
                  <a:lnTo>
                    <a:pt x="49521" y="33400"/>
                  </a:lnTo>
                  <a:lnTo>
                    <a:pt x="44772" y="33400"/>
                  </a:lnTo>
                  <a:lnTo>
                    <a:pt x="44235" y="33527"/>
                  </a:lnTo>
                  <a:lnTo>
                    <a:pt x="44429" y="33527"/>
                  </a:lnTo>
                  <a:lnTo>
                    <a:pt x="42835" y="33829"/>
                  </a:lnTo>
                  <a:close/>
                </a:path>
                <a:path w="139065" h="50164">
                  <a:moveTo>
                    <a:pt x="56100" y="32130"/>
                  </a:moveTo>
                  <a:lnTo>
                    <a:pt x="54801" y="29844"/>
                  </a:lnTo>
                  <a:lnTo>
                    <a:pt x="54621" y="29717"/>
                  </a:lnTo>
                  <a:lnTo>
                    <a:pt x="54519" y="29336"/>
                  </a:lnTo>
                  <a:lnTo>
                    <a:pt x="64776" y="29336"/>
                  </a:lnTo>
                  <a:lnTo>
                    <a:pt x="64889" y="29844"/>
                  </a:lnTo>
                  <a:lnTo>
                    <a:pt x="64932" y="30098"/>
                  </a:lnTo>
                  <a:lnTo>
                    <a:pt x="56800" y="30098"/>
                  </a:lnTo>
                  <a:lnTo>
                    <a:pt x="56100" y="32130"/>
                  </a:lnTo>
                  <a:close/>
                </a:path>
                <a:path w="139065" h="50164">
                  <a:moveTo>
                    <a:pt x="29785" y="39369"/>
                  </a:moveTo>
                  <a:lnTo>
                    <a:pt x="9175" y="39369"/>
                  </a:lnTo>
                  <a:lnTo>
                    <a:pt x="10303" y="37210"/>
                  </a:lnTo>
                  <a:lnTo>
                    <a:pt x="12699" y="35686"/>
                  </a:lnTo>
                  <a:lnTo>
                    <a:pt x="17477" y="35178"/>
                  </a:lnTo>
                  <a:lnTo>
                    <a:pt x="16214" y="35178"/>
                  </a:lnTo>
                  <a:lnTo>
                    <a:pt x="14132" y="31495"/>
                  </a:lnTo>
                  <a:lnTo>
                    <a:pt x="20344" y="30098"/>
                  </a:lnTo>
                  <a:lnTo>
                    <a:pt x="21559" y="33146"/>
                  </a:lnTo>
                  <a:lnTo>
                    <a:pt x="21660" y="33400"/>
                  </a:lnTo>
                  <a:lnTo>
                    <a:pt x="21831" y="33829"/>
                  </a:lnTo>
                  <a:lnTo>
                    <a:pt x="42835" y="33829"/>
                  </a:lnTo>
                  <a:lnTo>
                    <a:pt x="41069" y="34162"/>
                  </a:lnTo>
                  <a:lnTo>
                    <a:pt x="42447" y="37083"/>
                  </a:lnTo>
                  <a:lnTo>
                    <a:pt x="39104" y="37210"/>
                  </a:lnTo>
                  <a:lnTo>
                    <a:pt x="39024" y="38861"/>
                  </a:lnTo>
                  <a:lnTo>
                    <a:pt x="29900" y="38861"/>
                  </a:lnTo>
                  <a:lnTo>
                    <a:pt x="29785" y="39369"/>
                  </a:lnTo>
                  <a:close/>
                </a:path>
                <a:path w="139065" h="50164">
                  <a:moveTo>
                    <a:pt x="58129" y="33829"/>
                  </a:moveTo>
                  <a:lnTo>
                    <a:pt x="57548" y="33829"/>
                  </a:lnTo>
                  <a:lnTo>
                    <a:pt x="57435" y="32384"/>
                  </a:lnTo>
                  <a:lnTo>
                    <a:pt x="59167" y="30860"/>
                  </a:lnTo>
                  <a:lnTo>
                    <a:pt x="56579" y="30098"/>
                  </a:lnTo>
                  <a:lnTo>
                    <a:pt x="64932" y="30098"/>
                  </a:lnTo>
                  <a:lnTo>
                    <a:pt x="65060" y="30606"/>
                  </a:lnTo>
                  <a:lnTo>
                    <a:pt x="64662" y="30606"/>
                  </a:lnTo>
                  <a:lnTo>
                    <a:pt x="63786" y="30860"/>
                  </a:lnTo>
                  <a:lnTo>
                    <a:pt x="63324" y="30860"/>
                  </a:lnTo>
                  <a:lnTo>
                    <a:pt x="63444" y="31495"/>
                  </a:lnTo>
                  <a:lnTo>
                    <a:pt x="63564" y="32130"/>
                  </a:lnTo>
                  <a:lnTo>
                    <a:pt x="63646" y="32638"/>
                  </a:lnTo>
                  <a:lnTo>
                    <a:pt x="61276" y="32638"/>
                  </a:lnTo>
                  <a:lnTo>
                    <a:pt x="61067" y="33146"/>
                  </a:lnTo>
                  <a:lnTo>
                    <a:pt x="60962" y="33400"/>
                  </a:lnTo>
                  <a:lnTo>
                    <a:pt x="57793" y="33400"/>
                  </a:lnTo>
                  <a:lnTo>
                    <a:pt x="58129" y="33829"/>
                  </a:lnTo>
                  <a:close/>
                </a:path>
                <a:path w="139065" h="50164">
                  <a:moveTo>
                    <a:pt x="75831" y="32130"/>
                  </a:moveTo>
                  <a:lnTo>
                    <a:pt x="73474" y="30098"/>
                  </a:lnTo>
                  <a:lnTo>
                    <a:pt x="76407" y="30098"/>
                  </a:lnTo>
                  <a:lnTo>
                    <a:pt x="75831" y="32130"/>
                  </a:lnTo>
                  <a:close/>
                </a:path>
                <a:path w="139065" h="50164">
                  <a:moveTo>
                    <a:pt x="65838" y="33829"/>
                  </a:moveTo>
                  <a:lnTo>
                    <a:pt x="65408" y="33527"/>
                  </a:lnTo>
                  <a:lnTo>
                    <a:pt x="63766" y="32130"/>
                  </a:lnTo>
                  <a:lnTo>
                    <a:pt x="64662" y="30606"/>
                  </a:lnTo>
                  <a:lnTo>
                    <a:pt x="65060" y="30606"/>
                  </a:lnTo>
                  <a:lnTo>
                    <a:pt x="65425" y="32130"/>
                  </a:lnTo>
                  <a:lnTo>
                    <a:pt x="65546" y="32638"/>
                  </a:lnTo>
                  <a:lnTo>
                    <a:pt x="65668" y="33146"/>
                  </a:lnTo>
                  <a:lnTo>
                    <a:pt x="65771" y="33527"/>
                  </a:lnTo>
                  <a:lnTo>
                    <a:pt x="65838" y="33829"/>
                  </a:lnTo>
                  <a:close/>
                </a:path>
                <a:path w="139065" h="50164">
                  <a:moveTo>
                    <a:pt x="56082" y="34924"/>
                  </a:moveTo>
                  <a:lnTo>
                    <a:pt x="54661" y="34924"/>
                  </a:lnTo>
                  <a:lnTo>
                    <a:pt x="53487" y="32638"/>
                  </a:lnTo>
                  <a:lnTo>
                    <a:pt x="55467" y="32638"/>
                  </a:lnTo>
                  <a:lnTo>
                    <a:pt x="56082" y="34924"/>
                  </a:lnTo>
                  <a:close/>
                </a:path>
                <a:path w="139065" h="50164">
                  <a:moveTo>
                    <a:pt x="52807" y="34924"/>
                  </a:moveTo>
                  <a:lnTo>
                    <a:pt x="52458" y="34924"/>
                  </a:lnTo>
                  <a:lnTo>
                    <a:pt x="50506" y="33146"/>
                  </a:lnTo>
                  <a:lnTo>
                    <a:pt x="53450" y="33146"/>
                  </a:lnTo>
                  <a:lnTo>
                    <a:pt x="52807" y="34924"/>
                  </a:lnTo>
                  <a:close/>
                </a:path>
                <a:path w="139065" h="50164">
                  <a:moveTo>
                    <a:pt x="46647" y="35940"/>
                  </a:moveTo>
                  <a:lnTo>
                    <a:pt x="44653" y="35940"/>
                  </a:lnTo>
                  <a:lnTo>
                    <a:pt x="44772" y="33400"/>
                  </a:lnTo>
                  <a:lnTo>
                    <a:pt x="49521" y="33400"/>
                  </a:lnTo>
                  <a:lnTo>
                    <a:pt x="49192" y="33527"/>
                  </a:lnTo>
                  <a:lnTo>
                    <a:pt x="50081" y="34924"/>
                  </a:lnTo>
                  <a:lnTo>
                    <a:pt x="50276" y="34924"/>
                  </a:lnTo>
                  <a:lnTo>
                    <a:pt x="49819" y="35432"/>
                  </a:lnTo>
                  <a:lnTo>
                    <a:pt x="49583" y="35432"/>
                  </a:lnTo>
                  <a:lnTo>
                    <a:pt x="46647" y="35940"/>
                  </a:lnTo>
                  <a:close/>
                </a:path>
                <a:path w="139065" h="50164">
                  <a:moveTo>
                    <a:pt x="60858" y="34924"/>
                  </a:moveTo>
                  <a:lnTo>
                    <a:pt x="59435" y="34924"/>
                  </a:lnTo>
                  <a:lnTo>
                    <a:pt x="58928" y="34416"/>
                  </a:lnTo>
                  <a:lnTo>
                    <a:pt x="58928" y="33527"/>
                  </a:lnTo>
                  <a:lnTo>
                    <a:pt x="57965" y="33527"/>
                  </a:lnTo>
                  <a:lnTo>
                    <a:pt x="57827" y="33400"/>
                  </a:lnTo>
                  <a:lnTo>
                    <a:pt x="60962" y="33400"/>
                  </a:lnTo>
                  <a:lnTo>
                    <a:pt x="60302" y="33527"/>
                  </a:lnTo>
                  <a:lnTo>
                    <a:pt x="58129" y="33829"/>
                  </a:lnTo>
                  <a:lnTo>
                    <a:pt x="60743" y="33829"/>
                  </a:lnTo>
                  <a:lnTo>
                    <a:pt x="60442" y="34416"/>
                  </a:lnTo>
                  <a:lnTo>
                    <a:pt x="60858" y="34924"/>
                  </a:lnTo>
                  <a:close/>
                </a:path>
                <a:path w="139065" h="50164">
                  <a:moveTo>
                    <a:pt x="58661" y="35178"/>
                  </a:moveTo>
                  <a:lnTo>
                    <a:pt x="56150" y="35178"/>
                  </a:lnTo>
                  <a:lnTo>
                    <a:pt x="56082" y="34924"/>
                  </a:lnTo>
                  <a:lnTo>
                    <a:pt x="58708" y="34924"/>
                  </a:lnTo>
                  <a:lnTo>
                    <a:pt x="58129" y="33829"/>
                  </a:lnTo>
                  <a:lnTo>
                    <a:pt x="60302" y="33527"/>
                  </a:lnTo>
                  <a:lnTo>
                    <a:pt x="57966" y="33527"/>
                  </a:lnTo>
                  <a:lnTo>
                    <a:pt x="58928" y="34416"/>
                  </a:lnTo>
                  <a:lnTo>
                    <a:pt x="58928" y="34924"/>
                  </a:lnTo>
                  <a:lnTo>
                    <a:pt x="58661" y="35178"/>
                  </a:lnTo>
                  <a:close/>
                </a:path>
                <a:path w="139065" h="50164">
                  <a:moveTo>
                    <a:pt x="52737" y="35178"/>
                  </a:moveTo>
                  <a:lnTo>
                    <a:pt x="50242" y="35178"/>
                  </a:lnTo>
                  <a:lnTo>
                    <a:pt x="50081" y="34924"/>
                  </a:lnTo>
                  <a:lnTo>
                    <a:pt x="52458" y="34924"/>
                  </a:lnTo>
                  <a:lnTo>
                    <a:pt x="52737" y="35178"/>
                  </a:lnTo>
                  <a:close/>
                </a:path>
                <a:path w="139065" h="50164">
                  <a:moveTo>
                    <a:pt x="54792" y="35178"/>
                  </a:moveTo>
                  <a:lnTo>
                    <a:pt x="52716" y="35178"/>
                  </a:lnTo>
                  <a:lnTo>
                    <a:pt x="52807" y="34924"/>
                  </a:lnTo>
                  <a:lnTo>
                    <a:pt x="54661" y="34924"/>
                  </a:lnTo>
                  <a:lnTo>
                    <a:pt x="54792" y="35178"/>
                  </a:lnTo>
                  <a:close/>
                </a:path>
                <a:path w="139065" h="50164">
                  <a:moveTo>
                    <a:pt x="56837" y="37210"/>
                  </a:moveTo>
                  <a:lnTo>
                    <a:pt x="58433" y="35432"/>
                  </a:lnTo>
                  <a:lnTo>
                    <a:pt x="58622" y="35178"/>
                  </a:lnTo>
                  <a:lnTo>
                    <a:pt x="58928" y="34924"/>
                  </a:lnTo>
                  <a:lnTo>
                    <a:pt x="58704" y="34924"/>
                  </a:lnTo>
                  <a:lnTo>
                    <a:pt x="59704" y="36702"/>
                  </a:lnTo>
                  <a:lnTo>
                    <a:pt x="56837" y="37210"/>
                  </a:lnTo>
                  <a:close/>
                </a:path>
                <a:path w="139065" h="50164">
                  <a:moveTo>
                    <a:pt x="59688" y="35178"/>
                  </a:moveTo>
                  <a:lnTo>
                    <a:pt x="58842" y="35178"/>
                  </a:lnTo>
                  <a:lnTo>
                    <a:pt x="58708" y="34924"/>
                  </a:lnTo>
                  <a:lnTo>
                    <a:pt x="59435" y="34924"/>
                  </a:lnTo>
                  <a:lnTo>
                    <a:pt x="59688" y="35178"/>
                  </a:lnTo>
                  <a:close/>
                </a:path>
                <a:path w="139065" h="50164">
                  <a:moveTo>
                    <a:pt x="74615" y="35178"/>
                  </a:moveTo>
                  <a:lnTo>
                    <a:pt x="61065" y="35178"/>
                  </a:lnTo>
                  <a:lnTo>
                    <a:pt x="60858" y="34924"/>
                  </a:lnTo>
                  <a:lnTo>
                    <a:pt x="74451" y="34924"/>
                  </a:lnTo>
                  <a:lnTo>
                    <a:pt x="74615" y="35178"/>
                  </a:lnTo>
                  <a:close/>
                </a:path>
                <a:path w="139065" h="50164">
                  <a:moveTo>
                    <a:pt x="53718" y="37972"/>
                  </a:moveTo>
                  <a:lnTo>
                    <a:pt x="52761" y="37972"/>
                  </a:lnTo>
                  <a:lnTo>
                    <a:pt x="55379" y="36321"/>
                  </a:lnTo>
                  <a:lnTo>
                    <a:pt x="54792" y="35178"/>
                  </a:lnTo>
                  <a:lnTo>
                    <a:pt x="56150" y="35178"/>
                  </a:lnTo>
                  <a:lnTo>
                    <a:pt x="56219" y="35432"/>
                  </a:lnTo>
                  <a:lnTo>
                    <a:pt x="56287" y="35686"/>
                  </a:lnTo>
                  <a:lnTo>
                    <a:pt x="56355" y="35940"/>
                  </a:lnTo>
                  <a:lnTo>
                    <a:pt x="56458" y="36321"/>
                  </a:lnTo>
                  <a:lnTo>
                    <a:pt x="56561" y="36702"/>
                  </a:lnTo>
                  <a:lnTo>
                    <a:pt x="56663" y="37083"/>
                  </a:lnTo>
                  <a:lnTo>
                    <a:pt x="57798" y="37210"/>
                  </a:lnTo>
                  <a:lnTo>
                    <a:pt x="53718" y="37972"/>
                  </a:lnTo>
                  <a:close/>
                </a:path>
                <a:path w="139065" h="50164">
                  <a:moveTo>
                    <a:pt x="60968" y="36321"/>
                  </a:moveTo>
                  <a:lnTo>
                    <a:pt x="60828" y="36321"/>
                  </a:lnTo>
                  <a:lnTo>
                    <a:pt x="59688" y="35178"/>
                  </a:lnTo>
                  <a:lnTo>
                    <a:pt x="61065" y="35178"/>
                  </a:lnTo>
                  <a:lnTo>
                    <a:pt x="61273" y="35432"/>
                  </a:lnTo>
                  <a:lnTo>
                    <a:pt x="61445" y="35432"/>
                  </a:lnTo>
                  <a:lnTo>
                    <a:pt x="60968" y="36321"/>
                  </a:lnTo>
                  <a:close/>
                </a:path>
                <a:path w="139065" h="50164">
                  <a:moveTo>
                    <a:pt x="75100" y="35432"/>
                  </a:moveTo>
                  <a:lnTo>
                    <a:pt x="74779" y="35432"/>
                  </a:lnTo>
                  <a:lnTo>
                    <a:pt x="74615" y="35178"/>
                  </a:lnTo>
                  <a:lnTo>
                    <a:pt x="75028" y="35178"/>
                  </a:lnTo>
                  <a:lnTo>
                    <a:pt x="75100" y="35432"/>
                  </a:lnTo>
                  <a:close/>
                </a:path>
                <a:path w="139065" h="50164">
                  <a:moveTo>
                    <a:pt x="30199" y="48259"/>
                  </a:moveTo>
                  <a:lnTo>
                    <a:pt x="30002" y="48005"/>
                  </a:lnTo>
                  <a:lnTo>
                    <a:pt x="27834" y="43814"/>
                  </a:lnTo>
                  <a:lnTo>
                    <a:pt x="27217" y="43814"/>
                  </a:lnTo>
                  <a:lnTo>
                    <a:pt x="23904" y="42798"/>
                  </a:lnTo>
                  <a:lnTo>
                    <a:pt x="5486" y="42798"/>
                  </a:lnTo>
                  <a:lnTo>
                    <a:pt x="1231" y="40004"/>
                  </a:lnTo>
                  <a:lnTo>
                    <a:pt x="4456" y="35432"/>
                  </a:lnTo>
                  <a:lnTo>
                    <a:pt x="9175" y="39369"/>
                  </a:lnTo>
                  <a:lnTo>
                    <a:pt x="29785" y="39369"/>
                  </a:lnTo>
                  <a:lnTo>
                    <a:pt x="29663" y="40004"/>
                  </a:lnTo>
                  <a:lnTo>
                    <a:pt x="29542" y="40639"/>
                  </a:lnTo>
                  <a:lnTo>
                    <a:pt x="29445" y="41147"/>
                  </a:lnTo>
                  <a:lnTo>
                    <a:pt x="29324" y="41782"/>
                  </a:lnTo>
                  <a:lnTo>
                    <a:pt x="29251" y="42163"/>
                  </a:lnTo>
                  <a:lnTo>
                    <a:pt x="29129" y="42798"/>
                  </a:lnTo>
                  <a:lnTo>
                    <a:pt x="29057" y="43179"/>
                  </a:lnTo>
                  <a:lnTo>
                    <a:pt x="28935" y="43814"/>
                  </a:lnTo>
                  <a:lnTo>
                    <a:pt x="28887" y="44068"/>
                  </a:lnTo>
                  <a:lnTo>
                    <a:pt x="28765" y="44703"/>
                  </a:lnTo>
                  <a:lnTo>
                    <a:pt x="30199" y="44703"/>
                  </a:lnTo>
                  <a:lnTo>
                    <a:pt x="30199" y="48259"/>
                  </a:lnTo>
                  <a:close/>
                </a:path>
                <a:path w="139065" h="50164">
                  <a:moveTo>
                    <a:pt x="74943" y="35686"/>
                  </a:moveTo>
                  <a:lnTo>
                    <a:pt x="61481" y="35686"/>
                  </a:lnTo>
                  <a:lnTo>
                    <a:pt x="61273" y="35432"/>
                  </a:lnTo>
                  <a:lnTo>
                    <a:pt x="74779" y="35432"/>
                  </a:lnTo>
                  <a:lnTo>
                    <a:pt x="74943" y="35686"/>
                  </a:lnTo>
                  <a:close/>
                </a:path>
                <a:path w="139065" h="50164">
                  <a:moveTo>
                    <a:pt x="75353" y="36321"/>
                  </a:moveTo>
                  <a:lnTo>
                    <a:pt x="74943" y="35686"/>
                  </a:lnTo>
                  <a:lnTo>
                    <a:pt x="75173" y="35686"/>
                  </a:lnTo>
                  <a:lnTo>
                    <a:pt x="75245" y="35940"/>
                  </a:lnTo>
                  <a:lnTo>
                    <a:pt x="75353" y="36321"/>
                  </a:lnTo>
                  <a:close/>
                </a:path>
                <a:path w="139065" h="50164">
                  <a:moveTo>
                    <a:pt x="46206" y="36321"/>
                  </a:moveTo>
                  <a:lnTo>
                    <a:pt x="44690" y="36321"/>
                  </a:lnTo>
                  <a:lnTo>
                    <a:pt x="46647" y="35940"/>
                  </a:lnTo>
                  <a:lnTo>
                    <a:pt x="45131" y="35940"/>
                  </a:lnTo>
                  <a:lnTo>
                    <a:pt x="46206" y="36321"/>
                  </a:lnTo>
                  <a:close/>
                </a:path>
                <a:path w="139065" h="50164">
                  <a:moveTo>
                    <a:pt x="44962" y="37972"/>
                  </a:moveTo>
                  <a:lnTo>
                    <a:pt x="44043" y="37972"/>
                  </a:lnTo>
                  <a:lnTo>
                    <a:pt x="45728" y="36702"/>
                  </a:lnTo>
                  <a:lnTo>
                    <a:pt x="44962" y="37972"/>
                  </a:lnTo>
                  <a:close/>
                </a:path>
                <a:path w="139065" h="50164">
                  <a:moveTo>
                    <a:pt x="40633" y="40639"/>
                  </a:moveTo>
                  <a:lnTo>
                    <a:pt x="39039" y="37210"/>
                  </a:lnTo>
                  <a:lnTo>
                    <a:pt x="42509" y="37210"/>
                  </a:lnTo>
                  <a:lnTo>
                    <a:pt x="43027" y="38353"/>
                  </a:lnTo>
                  <a:lnTo>
                    <a:pt x="43139" y="38861"/>
                  </a:lnTo>
                  <a:lnTo>
                    <a:pt x="42563" y="38861"/>
                  </a:lnTo>
                  <a:lnTo>
                    <a:pt x="40633" y="40639"/>
                  </a:lnTo>
                  <a:close/>
                </a:path>
                <a:path w="139065" h="50164">
                  <a:moveTo>
                    <a:pt x="43160" y="38607"/>
                  </a:moveTo>
                  <a:lnTo>
                    <a:pt x="43027" y="38353"/>
                  </a:lnTo>
                  <a:lnTo>
                    <a:pt x="42921" y="37972"/>
                  </a:lnTo>
                  <a:lnTo>
                    <a:pt x="44054" y="37972"/>
                  </a:lnTo>
                  <a:lnTo>
                    <a:pt x="43160" y="38607"/>
                  </a:lnTo>
                  <a:close/>
                </a:path>
                <a:path w="139065" h="50164">
                  <a:moveTo>
                    <a:pt x="45744" y="38353"/>
                  </a:moveTo>
                  <a:lnTo>
                    <a:pt x="44733" y="38353"/>
                  </a:lnTo>
                  <a:lnTo>
                    <a:pt x="44962" y="37972"/>
                  </a:lnTo>
                  <a:lnTo>
                    <a:pt x="42940" y="37972"/>
                  </a:lnTo>
                  <a:lnTo>
                    <a:pt x="45744" y="38353"/>
                  </a:lnTo>
                  <a:close/>
                </a:path>
                <a:path w="139065" h="50164">
                  <a:moveTo>
                    <a:pt x="52156" y="38353"/>
                  </a:moveTo>
                  <a:lnTo>
                    <a:pt x="51678" y="38353"/>
                  </a:lnTo>
                  <a:lnTo>
                    <a:pt x="53718" y="37972"/>
                  </a:lnTo>
                  <a:lnTo>
                    <a:pt x="52761" y="37972"/>
                  </a:lnTo>
                  <a:lnTo>
                    <a:pt x="52156" y="38353"/>
                  </a:lnTo>
                  <a:close/>
                </a:path>
                <a:path w="139065" h="50164">
                  <a:moveTo>
                    <a:pt x="30975" y="42544"/>
                  </a:moveTo>
                  <a:lnTo>
                    <a:pt x="29932" y="38861"/>
                  </a:lnTo>
                  <a:lnTo>
                    <a:pt x="29750" y="38861"/>
                  </a:lnTo>
                  <a:lnTo>
                    <a:pt x="30259" y="39369"/>
                  </a:lnTo>
                  <a:lnTo>
                    <a:pt x="38998" y="39369"/>
                  </a:lnTo>
                  <a:lnTo>
                    <a:pt x="38919" y="40893"/>
                  </a:lnTo>
                  <a:lnTo>
                    <a:pt x="41027" y="40893"/>
                  </a:lnTo>
                  <a:lnTo>
                    <a:pt x="41487" y="41147"/>
                  </a:lnTo>
                  <a:lnTo>
                    <a:pt x="42762" y="41782"/>
                  </a:lnTo>
                  <a:lnTo>
                    <a:pt x="32827" y="41782"/>
                  </a:lnTo>
                  <a:lnTo>
                    <a:pt x="30975" y="42544"/>
                  </a:lnTo>
                  <a:close/>
                </a:path>
                <a:path w="139065" h="50164">
                  <a:moveTo>
                    <a:pt x="38998" y="39369"/>
                  </a:moveTo>
                  <a:lnTo>
                    <a:pt x="30259" y="39369"/>
                  </a:lnTo>
                  <a:lnTo>
                    <a:pt x="29750" y="38861"/>
                  </a:lnTo>
                  <a:lnTo>
                    <a:pt x="39024" y="38861"/>
                  </a:lnTo>
                  <a:lnTo>
                    <a:pt x="38998" y="39369"/>
                  </a:lnTo>
                  <a:close/>
                </a:path>
                <a:path w="139065" h="50164">
                  <a:moveTo>
                    <a:pt x="40043" y="39369"/>
                  </a:moveTo>
                  <a:lnTo>
                    <a:pt x="38998" y="39369"/>
                  </a:lnTo>
                  <a:lnTo>
                    <a:pt x="39024" y="38861"/>
                  </a:lnTo>
                  <a:lnTo>
                    <a:pt x="39807" y="38861"/>
                  </a:lnTo>
                  <a:lnTo>
                    <a:pt x="40043" y="39369"/>
                  </a:lnTo>
                  <a:close/>
                </a:path>
                <a:path w="139065" h="50164">
                  <a:moveTo>
                    <a:pt x="42928" y="39369"/>
                  </a:moveTo>
                  <a:lnTo>
                    <a:pt x="42011" y="39369"/>
                  </a:lnTo>
                  <a:lnTo>
                    <a:pt x="42563" y="38861"/>
                  </a:lnTo>
                  <a:lnTo>
                    <a:pt x="43152" y="38861"/>
                  </a:lnTo>
                  <a:lnTo>
                    <a:pt x="42928" y="39369"/>
                  </a:lnTo>
                  <a:close/>
                </a:path>
                <a:path w="139065" h="50164">
                  <a:moveTo>
                    <a:pt x="42368" y="40639"/>
                  </a:moveTo>
                  <a:lnTo>
                    <a:pt x="43152" y="38861"/>
                  </a:lnTo>
                  <a:lnTo>
                    <a:pt x="43431" y="40004"/>
                  </a:lnTo>
                  <a:lnTo>
                    <a:pt x="43489" y="40258"/>
                  </a:lnTo>
                  <a:lnTo>
                    <a:pt x="42368" y="40639"/>
                  </a:lnTo>
                  <a:close/>
                </a:path>
                <a:path w="139065" h="50164">
                  <a:moveTo>
                    <a:pt x="43638" y="39369"/>
                  </a:moveTo>
                  <a:lnTo>
                    <a:pt x="43269" y="39369"/>
                  </a:lnTo>
                  <a:lnTo>
                    <a:pt x="43139" y="38861"/>
                  </a:lnTo>
                  <a:lnTo>
                    <a:pt x="42443" y="38861"/>
                  </a:lnTo>
                  <a:lnTo>
                    <a:pt x="43638" y="39369"/>
                  </a:lnTo>
                  <a:close/>
                </a:path>
                <a:path w="139065" h="50164">
                  <a:moveTo>
                    <a:pt x="41027" y="40893"/>
                  </a:moveTo>
                  <a:lnTo>
                    <a:pt x="38919" y="40893"/>
                  </a:lnTo>
                  <a:lnTo>
                    <a:pt x="39875" y="40258"/>
                  </a:lnTo>
                  <a:lnTo>
                    <a:pt x="41027" y="40893"/>
                  </a:lnTo>
                  <a:close/>
                </a:path>
                <a:path w="139065" h="50164">
                  <a:moveTo>
                    <a:pt x="22852" y="45211"/>
                  </a:moveTo>
                  <a:lnTo>
                    <a:pt x="22464" y="45211"/>
                  </a:lnTo>
                  <a:lnTo>
                    <a:pt x="22255" y="45084"/>
                  </a:lnTo>
                  <a:lnTo>
                    <a:pt x="22210" y="44703"/>
                  </a:lnTo>
                  <a:lnTo>
                    <a:pt x="22124" y="44068"/>
                  </a:lnTo>
                  <a:lnTo>
                    <a:pt x="22430" y="43814"/>
                  </a:lnTo>
                  <a:lnTo>
                    <a:pt x="164" y="43814"/>
                  </a:lnTo>
                  <a:lnTo>
                    <a:pt x="1058" y="41782"/>
                  </a:lnTo>
                  <a:lnTo>
                    <a:pt x="435" y="41782"/>
                  </a:lnTo>
                  <a:lnTo>
                    <a:pt x="4967" y="42798"/>
                  </a:lnTo>
                  <a:lnTo>
                    <a:pt x="24352" y="42798"/>
                  </a:lnTo>
                  <a:lnTo>
                    <a:pt x="25517" y="44068"/>
                  </a:lnTo>
                  <a:lnTo>
                    <a:pt x="26062" y="44703"/>
                  </a:lnTo>
                  <a:lnTo>
                    <a:pt x="23569" y="44703"/>
                  </a:lnTo>
                  <a:lnTo>
                    <a:pt x="22852" y="45211"/>
                  </a:lnTo>
                  <a:close/>
                </a:path>
                <a:path w="139065" h="50164">
                  <a:moveTo>
                    <a:pt x="34327" y="44068"/>
                  </a:moveTo>
                  <a:lnTo>
                    <a:pt x="33185" y="44068"/>
                  </a:lnTo>
                  <a:lnTo>
                    <a:pt x="33147" y="43814"/>
                  </a:lnTo>
                  <a:lnTo>
                    <a:pt x="33050" y="43179"/>
                  </a:lnTo>
                  <a:lnTo>
                    <a:pt x="32943" y="42544"/>
                  </a:lnTo>
                  <a:lnTo>
                    <a:pt x="32827" y="41782"/>
                  </a:lnTo>
                  <a:lnTo>
                    <a:pt x="38441" y="41782"/>
                  </a:lnTo>
                  <a:lnTo>
                    <a:pt x="35472" y="42163"/>
                  </a:lnTo>
                  <a:lnTo>
                    <a:pt x="35112" y="42163"/>
                  </a:lnTo>
                  <a:lnTo>
                    <a:pt x="33544" y="42798"/>
                  </a:lnTo>
                  <a:lnTo>
                    <a:pt x="34198" y="43814"/>
                  </a:lnTo>
                  <a:lnTo>
                    <a:pt x="34327" y="44068"/>
                  </a:lnTo>
                  <a:close/>
                </a:path>
                <a:path w="139065" h="50164">
                  <a:moveTo>
                    <a:pt x="41906" y="43814"/>
                  </a:moveTo>
                  <a:lnTo>
                    <a:pt x="38629" y="42798"/>
                  </a:lnTo>
                  <a:lnTo>
                    <a:pt x="39062" y="42798"/>
                  </a:lnTo>
                  <a:lnTo>
                    <a:pt x="39108" y="42544"/>
                  </a:lnTo>
                  <a:lnTo>
                    <a:pt x="39218" y="41782"/>
                  </a:lnTo>
                  <a:lnTo>
                    <a:pt x="42762" y="41782"/>
                  </a:lnTo>
                  <a:lnTo>
                    <a:pt x="43399" y="42163"/>
                  </a:lnTo>
                  <a:lnTo>
                    <a:pt x="41906" y="43814"/>
                  </a:lnTo>
                  <a:close/>
                </a:path>
                <a:path w="139065" h="50164">
                  <a:moveTo>
                    <a:pt x="30199" y="44703"/>
                  </a:moveTo>
                  <a:lnTo>
                    <a:pt x="28765" y="44703"/>
                  </a:lnTo>
                  <a:lnTo>
                    <a:pt x="30199" y="43179"/>
                  </a:lnTo>
                  <a:lnTo>
                    <a:pt x="30199" y="44703"/>
                  </a:lnTo>
                  <a:close/>
                </a:path>
                <a:path w="139065" h="50164">
                  <a:moveTo>
                    <a:pt x="8518" y="49910"/>
                  </a:moveTo>
                  <a:lnTo>
                    <a:pt x="6547" y="49656"/>
                  </a:lnTo>
                  <a:lnTo>
                    <a:pt x="6666" y="46862"/>
                  </a:lnTo>
                  <a:lnTo>
                    <a:pt x="2167" y="46354"/>
                  </a:lnTo>
                  <a:lnTo>
                    <a:pt x="0" y="43814"/>
                  </a:lnTo>
                  <a:lnTo>
                    <a:pt x="22109" y="43814"/>
                  </a:lnTo>
                  <a:lnTo>
                    <a:pt x="22136" y="44068"/>
                  </a:lnTo>
                  <a:lnTo>
                    <a:pt x="21359" y="44703"/>
                  </a:lnTo>
                  <a:lnTo>
                    <a:pt x="21598" y="45973"/>
                  </a:lnTo>
                  <a:lnTo>
                    <a:pt x="21777" y="46354"/>
                  </a:lnTo>
                  <a:lnTo>
                    <a:pt x="21897" y="46608"/>
                  </a:lnTo>
                  <a:lnTo>
                    <a:pt x="22016" y="46862"/>
                  </a:lnTo>
                  <a:lnTo>
                    <a:pt x="22542" y="47370"/>
                  </a:lnTo>
                  <a:lnTo>
                    <a:pt x="22852" y="47624"/>
                  </a:lnTo>
                  <a:lnTo>
                    <a:pt x="20702" y="48005"/>
                  </a:lnTo>
                  <a:lnTo>
                    <a:pt x="20344" y="48259"/>
                  </a:lnTo>
                  <a:lnTo>
                    <a:pt x="17716" y="48259"/>
                  </a:lnTo>
                  <a:lnTo>
                    <a:pt x="17263" y="49148"/>
                  </a:lnTo>
                  <a:lnTo>
                    <a:pt x="10847" y="49148"/>
                  </a:lnTo>
                  <a:lnTo>
                    <a:pt x="8518" y="49910"/>
                  </a:lnTo>
                  <a:close/>
                </a:path>
                <a:path w="139065" h="50164">
                  <a:moveTo>
                    <a:pt x="22124" y="44068"/>
                  </a:moveTo>
                  <a:lnTo>
                    <a:pt x="22109" y="43814"/>
                  </a:lnTo>
                  <a:lnTo>
                    <a:pt x="22430" y="43814"/>
                  </a:lnTo>
                  <a:lnTo>
                    <a:pt x="22124" y="44068"/>
                  </a:lnTo>
                  <a:close/>
                </a:path>
                <a:path w="139065" h="50164">
                  <a:moveTo>
                    <a:pt x="25719" y="47370"/>
                  </a:moveTo>
                  <a:lnTo>
                    <a:pt x="23748" y="46608"/>
                  </a:lnTo>
                  <a:lnTo>
                    <a:pt x="23692" y="45973"/>
                  </a:lnTo>
                  <a:lnTo>
                    <a:pt x="23569" y="44703"/>
                  </a:lnTo>
                  <a:lnTo>
                    <a:pt x="26062" y="44703"/>
                  </a:lnTo>
                  <a:lnTo>
                    <a:pt x="26432" y="45084"/>
                  </a:lnTo>
                  <a:lnTo>
                    <a:pt x="25719" y="47370"/>
                  </a:lnTo>
                  <a:close/>
                </a:path>
                <a:path w="139065" h="50164">
                  <a:moveTo>
                    <a:pt x="30199" y="48386"/>
                  </a:moveTo>
                  <a:lnTo>
                    <a:pt x="20284" y="48386"/>
                  </a:lnTo>
                  <a:lnTo>
                    <a:pt x="17716" y="48259"/>
                  </a:lnTo>
                  <a:lnTo>
                    <a:pt x="30133" y="48259"/>
                  </a:lnTo>
                  <a:close/>
                </a:path>
                <a:path w="139065" h="50164">
                  <a:moveTo>
                    <a:pt x="16915" y="49656"/>
                  </a:moveTo>
                  <a:lnTo>
                    <a:pt x="15836" y="49656"/>
                  </a:lnTo>
                  <a:lnTo>
                    <a:pt x="10847" y="49148"/>
                  </a:lnTo>
                  <a:lnTo>
                    <a:pt x="17263" y="49148"/>
                  </a:lnTo>
                  <a:lnTo>
                    <a:pt x="16915" y="49656"/>
                  </a:lnTo>
                  <a:close/>
                </a:path>
              </a:pathLst>
            </a:custGeom>
            <a:solidFill>
              <a:srgbClr val="7E1ADA"/>
            </a:solidFill>
          </p:spPr>
          <p:txBody>
            <a:bodyPr wrap="square" lIns="0" tIns="0" rIns="0" bIns="0" rtlCol="0"/>
            <a:lstStyle/>
            <a:p>
              <a:endParaRPr/>
            </a:p>
          </p:txBody>
        </p:sp>
        <p:sp>
          <p:nvSpPr>
            <p:cNvPr id="538" name="object 538"/>
            <p:cNvSpPr/>
            <p:nvPr/>
          </p:nvSpPr>
          <p:spPr>
            <a:xfrm>
              <a:off x="14521802" y="1979319"/>
              <a:ext cx="127635" cy="58419"/>
            </a:xfrm>
            <a:custGeom>
              <a:avLst/>
              <a:gdLst/>
              <a:ahLst/>
              <a:cxnLst/>
              <a:rect l="l" t="t" r="r" b="b"/>
              <a:pathLst>
                <a:path w="127634" h="58419">
                  <a:moveTo>
                    <a:pt x="59093" y="37211"/>
                  </a:moveTo>
                  <a:lnTo>
                    <a:pt x="57213" y="37211"/>
                  </a:lnTo>
                  <a:lnTo>
                    <a:pt x="58534" y="37846"/>
                  </a:lnTo>
                  <a:lnTo>
                    <a:pt x="59093" y="37211"/>
                  </a:lnTo>
                  <a:close/>
                </a:path>
                <a:path w="127634" h="58419">
                  <a:moveTo>
                    <a:pt x="75488" y="30988"/>
                  </a:moveTo>
                  <a:lnTo>
                    <a:pt x="70307" y="30988"/>
                  </a:lnTo>
                  <a:lnTo>
                    <a:pt x="70827" y="31750"/>
                  </a:lnTo>
                  <a:lnTo>
                    <a:pt x="75133" y="32258"/>
                  </a:lnTo>
                  <a:lnTo>
                    <a:pt x="75184" y="32131"/>
                  </a:lnTo>
                  <a:lnTo>
                    <a:pt x="75285" y="31750"/>
                  </a:lnTo>
                  <a:lnTo>
                    <a:pt x="75488" y="30988"/>
                  </a:lnTo>
                  <a:close/>
                </a:path>
                <a:path w="127634" h="58419">
                  <a:moveTo>
                    <a:pt x="95631" y="30988"/>
                  </a:moveTo>
                  <a:lnTo>
                    <a:pt x="95402" y="30480"/>
                  </a:lnTo>
                  <a:lnTo>
                    <a:pt x="75628" y="30480"/>
                  </a:lnTo>
                  <a:lnTo>
                    <a:pt x="75488" y="30988"/>
                  </a:lnTo>
                  <a:lnTo>
                    <a:pt x="95631" y="30988"/>
                  </a:lnTo>
                  <a:close/>
                </a:path>
                <a:path w="127634" h="58419">
                  <a:moveTo>
                    <a:pt x="97294" y="30988"/>
                  </a:moveTo>
                  <a:lnTo>
                    <a:pt x="95631" y="30988"/>
                  </a:lnTo>
                  <a:lnTo>
                    <a:pt x="95745" y="31242"/>
                  </a:lnTo>
                  <a:lnTo>
                    <a:pt x="96215" y="32258"/>
                  </a:lnTo>
                  <a:lnTo>
                    <a:pt x="96367" y="32258"/>
                  </a:lnTo>
                  <a:lnTo>
                    <a:pt x="96456" y="32131"/>
                  </a:lnTo>
                  <a:lnTo>
                    <a:pt x="97294" y="30988"/>
                  </a:lnTo>
                  <a:close/>
                </a:path>
                <a:path w="127634" h="58419">
                  <a:moveTo>
                    <a:pt x="105829" y="15621"/>
                  </a:moveTo>
                  <a:lnTo>
                    <a:pt x="103568" y="14732"/>
                  </a:lnTo>
                  <a:lnTo>
                    <a:pt x="105219" y="16764"/>
                  </a:lnTo>
                  <a:lnTo>
                    <a:pt x="105651" y="17145"/>
                  </a:lnTo>
                  <a:lnTo>
                    <a:pt x="105740" y="16383"/>
                  </a:lnTo>
                  <a:lnTo>
                    <a:pt x="105829" y="15621"/>
                  </a:lnTo>
                  <a:close/>
                </a:path>
                <a:path w="127634" h="58419">
                  <a:moveTo>
                    <a:pt x="127152" y="12700"/>
                  </a:moveTo>
                  <a:lnTo>
                    <a:pt x="120078" y="9144"/>
                  </a:lnTo>
                  <a:lnTo>
                    <a:pt x="119748" y="7874"/>
                  </a:lnTo>
                  <a:lnTo>
                    <a:pt x="119507" y="7010"/>
                  </a:lnTo>
                  <a:lnTo>
                    <a:pt x="119392" y="6858"/>
                  </a:lnTo>
                  <a:lnTo>
                    <a:pt x="118783" y="6235"/>
                  </a:lnTo>
                  <a:lnTo>
                    <a:pt x="118325" y="6756"/>
                  </a:lnTo>
                  <a:lnTo>
                    <a:pt x="118325" y="7112"/>
                  </a:lnTo>
                  <a:lnTo>
                    <a:pt x="110312" y="7874"/>
                  </a:lnTo>
                  <a:lnTo>
                    <a:pt x="115354" y="7391"/>
                  </a:lnTo>
                  <a:lnTo>
                    <a:pt x="118325" y="7112"/>
                  </a:lnTo>
                  <a:lnTo>
                    <a:pt x="118325" y="6756"/>
                  </a:lnTo>
                  <a:lnTo>
                    <a:pt x="118008" y="6096"/>
                  </a:lnTo>
                  <a:lnTo>
                    <a:pt x="117665" y="5080"/>
                  </a:lnTo>
                  <a:lnTo>
                    <a:pt x="114223" y="3429"/>
                  </a:lnTo>
                  <a:lnTo>
                    <a:pt x="114617" y="3175"/>
                  </a:lnTo>
                  <a:lnTo>
                    <a:pt x="113588" y="2286"/>
                  </a:lnTo>
                  <a:lnTo>
                    <a:pt x="113550" y="7391"/>
                  </a:lnTo>
                  <a:lnTo>
                    <a:pt x="110820" y="7124"/>
                  </a:lnTo>
                  <a:lnTo>
                    <a:pt x="110617" y="7391"/>
                  </a:lnTo>
                  <a:lnTo>
                    <a:pt x="110782" y="7112"/>
                  </a:lnTo>
                  <a:lnTo>
                    <a:pt x="109550" y="6985"/>
                  </a:lnTo>
                  <a:lnTo>
                    <a:pt x="110782" y="7112"/>
                  </a:lnTo>
                  <a:lnTo>
                    <a:pt x="110871" y="6985"/>
                  </a:lnTo>
                  <a:lnTo>
                    <a:pt x="112229" y="4826"/>
                  </a:lnTo>
                  <a:lnTo>
                    <a:pt x="111937" y="2286"/>
                  </a:lnTo>
                  <a:lnTo>
                    <a:pt x="112090" y="3429"/>
                  </a:lnTo>
                  <a:lnTo>
                    <a:pt x="112229" y="4826"/>
                  </a:lnTo>
                  <a:lnTo>
                    <a:pt x="110934" y="6985"/>
                  </a:lnTo>
                  <a:lnTo>
                    <a:pt x="110832" y="7112"/>
                  </a:lnTo>
                  <a:lnTo>
                    <a:pt x="113550" y="7391"/>
                  </a:lnTo>
                  <a:lnTo>
                    <a:pt x="113550" y="2260"/>
                  </a:lnTo>
                  <a:lnTo>
                    <a:pt x="111988" y="1016"/>
                  </a:lnTo>
                  <a:lnTo>
                    <a:pt x="109816" y="2286"/>
                  </a:lnTo>
                  <a:lnTo>
                    <a:pt x="109461" y="2286"/>
                  </a:lnTo>
                  <a:lnTo>
                    <a:pt x="106972" y="0"/>
                  </a:lnTo>
                  <a:lnTo>
                    <a:pt x="101358" y="381"/>
                  </a:lnTo>
                  <a:lnTo>
                    <a:pt x="102489" y="4826"/>
                  </a:lnTo>
                  <a:lnTo>
                    <a:pt x="98501" y="5080"/>
                  </a:lnTo>
                  <a:lnTo>
                    <a:pt x="98196" y="5080"/>
                  </a:lnTo>
                  <a:lnTo>
                    <a:pt x="95262" y="5461"/>
                  </a:lnTo>
                  <a:lnTo>
                    <a:pt x="95148" y="6985"/>
                  </a:lnTo>
                  <a:lnTo>
                    <a:pt x="95021" y="8636"/>
                  </a:lnTo>
                  <a:lnTo>
                    <a:pt x="92214" y="13208"/>
                  </a:lnTo>
                  <a:lnTo>
                    <a:pt x="92087" y="13208"/>
                  </a:lnTo>
                  <a:lnTo>
                    <a:pt x="90170" y="9525"/>
                  </a:lnTo>
                  <a:lnTo>
                    <a:pt x="89941" y="9144"/>
                  </a:lnTo>
                  <a:lnTo>
                    <a:pt x="88455" y="9525"/>
                  </a:lnTo>
                  <a:lnTo>
                    <a:pt x="86118" y="6235"/>
                  </a:lnTo>
                  <a:lnTo>
                    <a:pt x="82715" y="8128"/>
                  </a:lnTo>
                  <a:lnTo>
                    <a:pt x="84747" y="11684"/>
                  </a:lnTo>
                  <a:lnTo>
                    <a:pt x="81648" y="11303"/>
                  </a:lnTo>
                  <a:lnTo>
                    <a:pt x="79984" y="11684"/>
                  </a:lnTo>
                  <a:lnTo>
                    <a:pt x="79552" y="11684"/>
                  </a:lnTo>
                  <a:lnTo>
                    <a:pt x="78054" y="13208"/>
                  </a:lnTo>
                  <a:lnTo>
                    <a:pt x="78105" y="12827"/>
                  </a:lnTo>
                  <a:lnTo>
                    <a:pt x="78232" y="11684"/>
                  </a:lnTo>
                  <a:lnTo>
                    <a:pt x="78270" y="11303"/>
                  </a:lnTo>
                  <a:lnTo>
                    <a:pt x="78371" y="10287"/>
                  </a:lnTo>
                  <a:lnTo>
                    <a:pt x="78422" y="9906"/>
                  </a:lnTo>
                  <a:lnTo>
                    <a:pt x="70650" y="10287"/>
                  </a:lnTo>
                  <a:lnTo>
                    <a:pt x="70231" y="12827"/>
                  </a:lnTo>
                  <a:lnTo>
                    <a:pt x="68922" y="15113"/>
                  </a:lnTo>
                  <a:lnTo>
                    <a:pt x="65633" y="14351"/>
                  </a:lnTo>
                  <a:lnTo>
                    <a:pt x="64516" y="14732"/>
                  </a:lnTo>
                  <a:lnTo>
                    <a:pt x="64122" y="14732"/>
                  </a:lnTo>
                  <a:lnTo>
                    <a:pt x="64185" y="15113"/>
                  </a:lnTo>
                  <a:lnTo>
                    <a:pt x="64274" y="15621"/>
                  </a:lnTo>
                  <a:lnTo>
                    <a:pt x="64312" y="15875"/>
                  </a:lnTo>
                  <a:lnTo>
                    <a:pt x="64401" y="16383"/>
                  </a:lnTo>
                  <a:lnTo>
                    <a:pt x="65049" y="16383"/>
                  </a:lnTo>
                  <a:lnTo>
                    <a:pt x="63182" y="16764"/>
                  </a:lnTo>
                  <a:lnTo>
                    <a:pt x="62166" y="17145"/>
                  </a:lnTo>
                  <a:lnTo>
                    <a:pt x="62357" y="17526"/>
                  </a:lnTo>
                  <a:lnTo>
                    <a:pt x="62953" y="17526"/>
                  </a:lnTo>
                  <a:lnTo>
                    <a:pt x="57746" y="19431"/>
                  </a:lnTo>
                  <a:lnTo>
                    <a:pt x="60794" y="22225"/>
                  </a:lnTo>
                  <a:lnTo>
                    <a:pt x="58445" y="25527"/>
                  </a:lnTo>
                  <a:lnTo>
                    <a:pt x="58915" y="25527"/>
                  </a:lnTo>
                  <a:lnTo>
                    <a:pt x="56375" y="25908"/>
                  </a:lnTo>
                  <a:lnTo>
                    <a:pt x="56286" y="25527"/>
                  </a:lnTo>
                  <a:lnTo>
                    <a:pt x="56159" y="25019"/>
                  </a:lnTo>
                  <a:lnTo>
                    <a:pt x="55308" y="21463"/>
                  </a:lnTo>
                  <a:lnTo>
                    <a:pt x="54711" y="20320"/>
                  </a:lnTo>
                  <a:lnTo>
                    <a:pt x="53746" y="20078"/>
                  </a:lnTo>
                  <a:lnTo>
                    <a:pt x="52679" y="20574"/>
                  </a:lnTo>
                  <a:lnTo>
                    <a:pt x="52311" y="20828"/>
                  </a:lnTo>
                  <a:lnTo>
                    <a:pt x="50965" y="22402"/>
                  </a:lnTo>
                  <a:lnTo>
                    <a:pt x="50965" y="38100"/>
                  </a:lnTo>
                  <a:lnTo>
                    <a:pt x="45872" y="38100"/>
                  </a:lnTo>
                  <a:lnTo>
                    <a:pt x="50888" y="37084"/>
                  </a:lnTo>
                  <a:lnTo>
                    <a:pt x="50965" y="38100"/>
                  </a:lnTo>
                  <a:lnTo>
                    <a:pt x="50965" y="22402"/>
                  </a:lnTo>
                  <a:lnTo>
                    <a:pt x="48717" y="25019"/>
                  </a:lnTo>
                  <a:lnTo>
                    <a:pt x="48577" y="25019"/>
                  </a:lnTo>
                  <a:lnTo>
                    <a:pt x="48983" y="26543"/>
                  </a:lnTo>
                  <a:lnTo>
                    <a:pt x="48514" y="26543"/>
                  </a:lnTo>
                  <a:lnTo>
                    <a:pt x="48310" y="26670"/>
                  </a:lnTo>
                  <a:lnTo>
                    <a:pt x="43954" y="28067"/>
                  </a:lnTo>
                  <a:lnTo>
                    <a:pt x="43243" y="27813"/>
                  </a:lnTo>
                  <a:lnTo>
                    <a:pt x="41567" y="25527"/>
                  </a:lnTo>
                  <a:lnTo>
                    <a:pt x="38163" y="25527"/>
                  </a:lnTo>
                  <a:lnTo>
                    <a:pt x="36728" y="28321"/>
                  </a:lnTo>
                  <a:lnTo>
                    <a:pt x="34518" y="29083"/>
                  </a:lnTo>
                  <a:lnTo>
                    <a:pt x="33388" y="28829"/>
                  </a:lnTo>
                  <a:lnTo>
                    <a:pt x="33324" y="28321"/>
                  </a:lnTo>
                  <a:lnTo>
                    <a:pt x="33210" y="27305"/>
                  </a:lnTo>
                  <a:lnTo>
                    <a:pt x="32131" y="26543"/>
                  </a:lnTo>
                  <a:lnTo>
                    <a:pt x="31280" y="26543"/>
                  </a:lnTo>
                  <a:lnTo>
                    <a:pt x="25323" y="29591"/>
                  </a:lnTo>
                  <a:lnTo>
                    <a:pt x="24180" y="30988"/>
                  </a:lnTo>
                  <a:lnTo>
                    <a:pt x="24003" y="30848"/>
                  </a:lnTo>
                  <a:lnTo>
                    <a:pt x="24003" y="48260"/>
                  </a:lnTo>
                  <a:lnTo>
                    <a:pt x="22694" y="47536"/>
                  </a:lnTo>
                  <a:lnTo>
                    <a:pt x="22275" y="47904"/>
                  </a:lnTo>
                  <a:lnTo>
                    <a:pt x="23228" y="48971"/>
                  </a:lnTo>
                  <a:lnTo>
                    <a:pt x="19583" y="51028"/>
                  </a:lnTo>
                  <a:lnTo>
                    <a:pt x="20205" y="49657"/>
                  </a:lnTo>
                  <a:lnTo>
                    <a:pt x="20662" y="48641"/>
                  </a:lnTo>
                  <a:lnTo>
                    <a:pt x="20789" y="47752"/>
                  </a:lnTo>
                  <a:lnTo>
                    <a:pt x="20853" y="47244"/>
                  </a:lnTo>
                  <a:lnTo>
                    <a:pt x="21018" y="46101"/>
                  </a:lnTo>
                  <a:lnTo>
                    <a:pt x="22098" y="45847"/>
                  </a:lnTo>
                  <a:lnTo>
                    <a:pt x="23888" y="48133"/>
                  </a:lnTo>
                  <a:lnTo>
                    <a:pt x="24003" y="48260"/>
                  </a:lnTo>
                  <a:lnTo>
                    <a:pt x="24003" y="30848"/>
                  </a:lnTo>
                  <a:lnTo>
                    <a:pt x="23545" y="30480"/>
                  </a:lnTo>
                  <a:lnTo>
                    <a:pt x="23114" y="30480"/>
                  </a:lnTo>
                  <a:lnTo>
                    <a:pt x="21678" y="31242"/>
                  </a:lnTo>
                  <a:lnTo>
                    <a:pt x="18986" y="34671"/>
                  </a:lnTo>
                  <a:lnTo>
                    <a:pt x="19050" y="35052"/>
                  </a:lnTo>
                  <a:lnTo>
                    <a:pt x="19202" y="35814"/>
                  </a:lnTo>
                  <a:lnTo>
                    <a:pt x="20637" y="35814"/>
                  </a:lnTo>
                  <a:lnTo>
                    <a:pt x="14986" y="36322"/>
                  </a:lnTo>
                  <a:lnTo>
                    <a:pt x="15430" y="38354"/>
                  </a:lnTo>
                  <a:lnTo>
                    <a:pt x="15798" y="38608"/>
                  </a:lnTo>
                  <a:lnTo>
                    <a:pt x="18034" y="40767"/>
                  </a:lnTo>
                  <a:lnTo>
                    <a:pt x="17259" y="44069"/>
                  </a:lnTo>
                  <a:lnTo>
                    <a:pt x="15113" y="44323"/>
                  </a:lnTo>
                  <a:lnTo>
                    <a:pt x="13830" y="44323"/>
                  </a:lnTo>
                  <a:lnTo>
                    <a:pt x="12814" y="43688"/>
                  </a:lnTo>
                  <a:lnTo>
                    <a:pt x="11772" y="42926"/>
                  </a:lnTo>
                  <a:lnTo>
                    <a:pt x="11150" y="42545"/>
                  </a:lnTo>
                  <a:lnTo>
                    <a:pt x="10858" y="42354"/>
                  </a:lnTo>
                  <a:lnTo>
                    <a:pt x="10388" y="42545"/>
                  </a:lnTo>
                  <a:lnTo>
                    <a:pt x="9906" y="42926"/>
                  </a:lnTo>
                  <a:lnTo>
                    <a:pt x="8839" y="41910"/>
                  </a:lnTo>
                  <a:lnTo>
                    <a:pt x="8597" y="42164"/>
                  </a:lnTo>
                  <a:lnTo>
                    <a:pt x="8470" y="42545"/>
                  </a:lnTo>
                  <a:lnTo>
                    <a:pt x="8420" y="43688"/>
                  </a:lnTo>
                  <a:lnTo>
                    <a:pt x="6807" y="41402"/>
                  </a:lnTo>
                  <a:lnTo>
                    <a:pt x="6464" y="40767"/>
                  </a:lnTo>
                  <a:lnTo>
                    <a:pt x="6350" y="41910"/>
                  </a:lnTo>
                  <a:lnTo>
                    <a:pt x="6223" y="45085"/>
                  </a:lnTo>
                  <a:lnTo>
                    <a:pt x="6210" y="45847"/>
                  </a:lnTo>
                  <a:lnTo>
                    <a:pt x="4292" y="45085"/>
                  </a:lnTo>
                  <a:lnTo>
                    <a:pt x="3390" y="46101"/>
                  </a:lnTo>
                  <a:lnTo>
                    <a:pt x="3238" y="46101"/>
                  </a:lnTo>
                  <a:lnTo>
                    <a:pt x="4000" y="48133"/>
                  </a:lnTo>
                  <a:lnTo>
                    <a:pt x="1905" y="47244"/>
                  </a:lnTo>
                  <a:lnTo>
                    <a:pt x="596" y="49149"/>
                  </a:lnTo>
                  <a:lnTo>
                    <a:pt x="1790" y="51054"/>
                  </a:lnTo>
                  <a:lnTo>
                    <a:pt x="0" y="54356"/>
                  </a:lnTo>
                  <a:lnTo>
                    <a:pt x="6680" y="54356"/>
                  </a:lnTo>
                  <a:lnTo>
                    <a:pt x="4711" y="50292"/>
                  </a:lnTo>
                  <a:lnTo>
                    <a:pt x="8356" y="48133"/>
                  </a:lnTo>
                  <a:lnTo>
                    <a:pt x="9080" y="47752"/>
                  </a:lnTo>
                  <a:lnTo>
                    <a:pt x="7581" y="49022"/>
                  </a:lnTo>
                  <a:lnTo>
                    <a:pt x="7670" y="49149"/>
                  </a:lnTo>
                  <a:lnTo>
                    <a:pt x="8420" y="50292"/>
                  </a:lnTo>
                  <a:lnTo>
                    <a:pt x="6985" y="53086"/>
                  </a:lnTo>
                  <a:lnTo>
                    <a:pt x="10083" y="53213"/>
                  </a:lnTo>
                  <a:lnTo>
                    <a:pt x="10134" y="53086"/>
                  </a:lnTo>
                  <a:lnTo>
                    <a:pt x="11150" y="50292"/>
                  </a:lnTo>
                  <a:lnTo>
                    <a:pt x="11518" y="50292"/>
                  </a:lnTo>
                  <a:lnTo>
                    <a:pt x="13614" y="49657"/>
                  </a:lnTo>
                  <a:lnTo>
                    <a:pt x="17195" y="51308"/>
                  </a:lnTo>
                  <a:lnTo>
                    <a:pt x="19532" y="51066"/>
                  </a:lnTo>
                  <a:lnTo>
                    <a:pt x="17729" y="52082"/>
                  </a:lnTo>
                  <a:lnTo>
                    <a:pt x="25146" y="57988"/>
                  </a:lnTo>
                  <a:lnTo>
                    <a:pt x="23952" y="51181"/>
                  </a:lnTo>
                  <a:lnTo>
                    <a:pt x="25019" y="51777"/>
                  </a:lnTo>
                  <a:lnTo>
                    <a:pt x="25374" y="51485"/>
                  </a:lnTo>
                  <a:lnTo>
                    <a:pt x="24663" y="50469"/>
                  </a:lnTo>
                  <a:lnTo>
                    <a:pt x="25323" y="50228"/>
                  </a:lnTo>
                  <a:lnTo>
                    <a:pt x="25323" y="49987"/>
                  </a:lnTo>
                  <a:lnTo>
                    <a:pt x="24663" y="49745"/>
                  </a:lnTo>
                  <a:lnTo>
                    <a:pt x="25082" y="49326"/>
                  </a:lnTo>
                  <a:lnTo>
                    <a:pt x="25679" y="49911"/>
                  </a:lnTo>
                  <a:lnTo>
                    <a:pt x="27292" y="47244"/>
                  </a:lnTo>
                  <a:lnTo>
                    <a:pt x="28003" y="45466"/>
                  </a:lnTo>
                  <a:lnTo>
                    <a:pt x="30454" y="45085"/>
                  </a:lnTo>
                  <a:lnTo>
                    <a:pt x="31394" y="44323"/>
                  </a:lnTo>
                  <a:lnTo>
                    <a:pt x="31686" y="44069"/>
                  </a:lnTo>
                  <a:lnTo>
                    <a:pt x="31610" y="43688"/>
                  </a:lnTo>
                  <a:lnTo>
                    <a:pt x="31178" y="41402"/>
                  </a:lnTo>
                  <a:lnTo>
                    <a:pt x="32905" y="44069"/>
                  </a:lnTo>
                  <a:lnTo>
                    <a:pt x="35001" y="44323"/>
                  </a:lnTo>
                  <a:lnTo>
                    <a:pt x="37249" y="42291"/>
                  </a:lnTo>
                  <a:lnTo>
                    <a:pt x="39039" y="42545"/>
                  </a:lnTo>
                  <a:lnTo>
                    <a:pt x="41681" y="42545"/>
                  </a:lnTo>
                  <a:lnTo>
                    <a:pt x="43637" y="42164"/>
                  </a:lnTo>
                  <a:lnTo>
                    <a:pt x="43954" y="42164"/>
                  </a:lnTo>
                  <a:lnTo>
                    <a:pt x="44056" y="41910"/>
                  </a:lnTo>
                  <a:lnTo>
                    <a:pt x="44246" y="41402"/>
                  </a:lnTo>
                  <a:lnTo>
                    <a:pt x="45631" y="38354"/>
                  </a:lnTo>
                  <a:lnTo>
                    <a:pt x="50977" y="38354"/>
                  </a:lnTo>
                  <a:lnTo>
                    <a:pt x="51003" y="38608"/>
                  </a:lnTo>
                  <a:lnTo>
                    <a:pt x="51066" y="39370"/>
                  </a:lnTo>
                  <a:lnTo>
                    <a:pt x="56261" y="39370"/>
                  </a:lnTo>
                  <a:lnTo>
                    <a:pt x="57518" y="40132"/>
                  </a:lnTo>
                  <a:lnTo>
                    <a:pt x="57937" y="39624"/>
                  </a:lnTo>
                  <a:lnTo>
                    <a:pt x="56972" y="38608"/>
                  </a:lnTo>
                  <a:lnTo>
                    <a:pt x="56908" y="38354"/>
                  </a:lnTo>
                  <a:lnTo>
                    <a:pt x="56845" y="38100"/>
                  </a:lnTo>
                  <a:lnTo>
                    <a:pt x="56781" y="37846"/>
                  </a:lnTo>
                  <a:lnTo>
                    <a:pt x="56680" y="37465"/>
                  </a:lnTo>
                  <a:lnTo>
                    <a:pt x="57213" y="37211"/>
                  </a:lnTo>
                  <a:lnTo>
                    <a:pt x="59207" y="37084"/>
                  </a:lnTo>
                  <a:lnTo>
                    <a:pt x="60375" y="35814"/>
                  </a:lnTo>
                  <a:lnTo>
                    <a:pt x="61569" y="35052"/>
                  </a:lnTo>
                  <a:lnTo>
                    <a:pt x="64477" y="34671"/>
                  </a:lnTo>
                  <a:lnTo>
                    <a:pt x="65341" y="32131"/>
                  </a:lnTo>
                  <a:lnTo>
                    <a:pt x="66624" y="30988"/>
                  </a:lnTo>
                  <a:lnTo>
                    <a:pt x="66344" y="30988"/>
                  </a:lnTo>
                  <a:lnTo>
                    <a:pt x="66890" y="30734"/>
                  </a:lnTo>
                  <a:lnTo>
                    <a:pt x="66624" y="30988"/>
                  </a:lnTo>
                  <a:lnTo>
                    <a:pt x="70307" y="30988"/>
                  </a:lnTo>
                  <a:lnTo>
                    <a:pt x="69951" y="30480"/>
                  </a:lnTo>
                  <a:lnTo>
                    <a:pt x="67424" y="30480"/>
                  </a:lnTo>
                  <a:lnTo>
                    <a:pt x="69342" y="29591"/>
                  </a:lnTo>
                  <a:lnTo>
                    <a:pt x="69951" y="30480"/>
                  </a:lnTo>
                  <a:lnTo>
                    <a:pt x="75628" y="30480"/>
                  </a:lnTo>
                  <a:lnTo>
                    <a:pt x="75869" y="29591"/>
                  </a:lnTo>
                  <a:lnTo>
                    <a:pt x="75984" y="29083"/>
                  </a:lnTo>
                  <a:lnTo>
                    <a:pt x="76073" y="28829"/>
                  </a:lnTo>
                  <a:lnTo>
                    <a:pt x="76352" y="28829"/>
                  </a:lnTo>
                  <a:lnTo>
                    <a:pt x="78295" y="28067"/>
                  </a:lnTo>
                  <a:lnTo>
                    <a:pt x="81102" y="27305"/>
                  </a:lnTo>
                  <a:lnTo>
                    <a:pt x="84391" y="24003"/>
                  </a:lnTo>
                  <a:lnTo>
                    <a:pt x="86245" y="25019"/>
                  </a:lnTo>
                  <a:lnTo>
                    <a:pt x="86893" y="24384"/>
                  </a:lnTo>
                  <a:lnTo>
                    <a:pt x="87071" y="24003"/>
                  </a:lnTo>
                  <a:lnTo>
                    <a:pt x="87045" y="22225"/>
                  </a:lnTo>
                  <a:lnTo>
                    <a:pt x="87083" y="21717"/>
                  </a:lnTo>
                  <a:lnTo>
                    <a:pt x="87083" y="24003"/>
                  </a:lnTo>
                  <a:lnTo>
                    <a:pt x="86893" y="24384"/>
                  </a:lnTo>
                  <a:lnTo>
                    <a:pt x="86791" y="25908"/>
                  </a:lnTo>
                  <a:lnTo>
                    <a:pt x="90322" y="25908"/>
                  </a:lnTo>
                  <a:lnTo>
                    <a:pt x="92875" y="25019"/>
                  </a:lnTo>
                  <a:lnTo>
                    <a:pt x="95402" y="30480"/>
                  </a:lnTo>
                  <a:lnTo>
                    <a:pt x="97675" y="30480"/>
                  </a:lnTo>
                  <a:lnTo>
                    <a:pt x="101663" y="25019"/>
                  </a:lnTo>
                  <a:lnTo>
                    <a:pt x="100939" y="25019"/>
                  </a:lnTo>
                  <a:lnTo>
                    <a:pt x="94843" y="21971"/>
                  </a:lnTo>
                  <a:lnTo>
                    <a:pt x="94843" y="21717"/>
                  </a:lnTo>
                  <a:lnTo>
                    <a:pt x="96812" y="19812"/>
                  </a:lnTo>
                  <a:lnTo>
                    <a:pt x="97116" y="19558"/>
                  </a:lnTo>
                  <a:lnTo>
                    <a:pt x="100063" y="19812"/>
                  </a:lnTo>
                  <a:lnTo>
                    <a:pt x="101765" y="19812"/>
                  </a:lnTo>
                  <a:lnTo>
                    <a:pt x="103619" y="20320"/>
                  </a:lnTo>
                  <a:lnTo>
                    <a:pt x="104813" y="19558"/>
                  </a:lnTo>
                  <a:lnTo>
                    <a:pt x="105410" y="19177"/>
                  </a:lnTo>
                  <a:lnTo>
                    <a:pt x="105613" y="17526"/>
                  </a:lnTo>
                  <a:lnTo>
                    <a:pt x="105524" y="17145"/>
                  </a:lnTo>
                  <a:lnTo>
                    <a:pt x="103847" y="15113"/>
                  </a:lnTo>
                  <a:lnTo>
                    <a:pt x="103568" y="14732"/>
                  </a:lnTo>
                  <a:lnTo>
                    <a:pt x="105829" y="15621"/>
                  </a:lnTo>
                  <a:lnTo>
                    <a:pt x="105816" y="17526"/>
                  </a:lnTo>
                  <a:lnTo>
                    <a:pt x="107302" y="17526"/>
                  </a:lnTo>
                  <a:lnTo>
                    <a:pt x="112776" y="16764"/>
                  </a:lnTo>
                  <a:lnTo>
                    <a:pt x="112483" y="16764"/>
                  </a:lnTo>
                  <a:lnTo>
                    <a:pt x="114312" y="16383"/>
                  </a:lnTo>
                  <a:lnTo>
                    <a:pt x="116586" y="15875"/>
                  </a:lnTo>
                  <a:lnTo>
                    <a:pt x="121767" y="17145"/>
                  </a:lnTo>
                  <a:lnTo>
                    <a:pt x="122618" y="17145"/>
                  </a:lnTo>
                  <a:lnTo>
                    <a:pt x="123990" y="15875"/>
                  </a:lnTo>
                  <a:lnTo>
                    <a:pt x="125069" y="14732"/>
                  </a:lnTo>
                  <a:lnTo>
                    <a:pt x="126631" y="13208"/>
                  </a:lnTo>
                  <a:lnTo>
                    <a:pt x="127152" y="12700"/>
                  </a:lnTo>
                  <a:close/>
                </a:path>
              </a:pathLst>
            </a:custGeom>
            <a:solidFill>
              <a:srgbClr val="901DD8"/>
            </a:solidFill>
          </p:spPr>
          <p:txBody>
            <a:bodyPr wrap="square" lIns="0" tIns="0" rIns="0" bIns="0" rtlCol="0"/>
            <a:lstStyle/>
            <a:p>
              <a:endParaRPr/>
            </a:p>
          </p:txBody>
        </p:sp>
        <p:sp>
          <p:nvSpPr>
            <p:cNvPr id="539" name="object 539"/>
            <p:cNvSpPr/>
            <p:nvPr/>
          </p:nvSpPr>
          <p:spPr>
            <a:xfrm>
              <a:off x="14453832" y="1990787"/>
              <a:ext cx="78105" cy="45085"/>
            </a:xfrm>
            <a:custGeom>
              <a:avLst/>
              <a:gdLst/>
              <a:ahLst/>
              <a:cxnLst/>
              <a:rect l="l" t="t" r="r" b="b"/>
              <a:pathLst>
                <a:path w="78105" h="45085">
                  <a:moveTo>
                    <a:pt x="77762" y="8242"/>
                  </a:moveTo>
                  <a:lnTo>
                    <a:pt x="76441" y="7404"/>
                  </a:lnTo>
                  <a:lnTo>
                    <a:pt x="74536" y="7404"/>
                  </a:lnTo>
                  <a:lnTo>
                    <a:pt x="71615" y="6743"/>
                  </a:lnTo>
                  <a:lnTo>
                    <a:pt x="67424" y="6743"/>
                  </a:lnTo>
                  <a:lnTo>
                    <a:pt x="66535" y="8953"/>
                  </a:lnTo>
                  <a:lnTo>
                    <a:pt x="66586" y="8242"/>
                  </a:lnTo>
                  <a:lnTo>
                    <a:pt x="66713" y="6743"/>
                  </a:lnTo>
                  <a:lnTo>
                    <a:pt x="66776" y="5905"/>
                  </a:lnTo>
                  <a:lnTo>
                    <a:pt x="66827" y="5194"/>
                  </a:lnTo>
                  <a:lnTo>
                    <a:pt x="66052" y="4889"/>
                  </a:lnTo>
                  <a:lnTo>
                    <a:pt x="65341" y="5905"/>
                  </a:lnTo>
                  <a:lnTo>
                    <a:pt x="62115" y="5905"/>
                  </a:lnTo>
                  <a:lnTo>
                    <a:pt x="60198" y="4000"/>
                  </a:lnTo>
                  <a:lnTo>
                    <a:pt x="58953" y="4178"/>
                  </a:lnTo>
                  <a:lnTo>
                    <a:pt x="58547" y="4178"/>
                  </a:lnTo>
                  <a:lnTo>
                    <a:pt x="57518" y="6743"/>
                  </a:lnTo>
                  <a:lnTo>
                    <a:pt x="57416" y="5905"/>
                  </a:lnTo>
                  <a:lnTo>
                    <a:pt x="57340" y="5194"/>
                  </a:lnTo>
                  <a:lnTo>
                    <a:pt x="57277" y="4533"/>
                  </a:lnTo>
                  <a:lnTo>
                    <a:pt x="57150" y="3467"/>
                  </a:lnTo>
                  <a:lnTo>
                    <a:pt x="49568" y="0"/>
                  </a:lnTo>
                  <a:lnTo>
                    <a:pt x="48615" y="4178"/>
                  </a:lnTo>
                  <a:lnTo>
                    <a:pt x="46278" y="4533"/>
                  </a:lnTo>
                  <a:lnTo>
                    <a:pt x="44437" y="5905"/>
                  </a:lnTo>
                  <a:lnTo>
                    <a:pt x="44513" y="6743"/>
                  </a:lnTo>
                  <a:lnTo>
                    <a:pt x="44577" y="7404"/>
                  </a:lnTo>
                  <a:lnTo>
                    <a:pt x="44665" y="8420"/>
                  </a:lnTo>
                  <a:lnTo>
                    <a:pt x="40906" y="9131"/>
                  </a:lnTo>
                  <a:lnTo>
                    <a:pt x="37439" y="10274"/>
                  </a:lnTo>
                  <a:lnTo>
                    <a:pt x="35267" y="13258"/>
                  </a:lnTo>
                  <a:lnTo>
                    <a:pt x="34340" y="13614"/>
                  </a:lnTo>
                  <a:lnTo>
                    <a:pt x="36195" y="10274"/>
                  </a:lnTo>
                  <a:lnTo>
                    <a:pt x="29083" y="10274"/>
                  </a:lnTo>
                  <a:lnTo>
                    <a:pt x="29083" y="36614"/>
                  </a:lnTo>
                  <a:lnTo>
                    <a:pt x="28168" y="37680"/>
                  </a:lnTo>
                  <a:lnTo>
                    <a:pt x="29083" y="36614"/>
                  </a:lnTo>
                  <a:lnTo>
                    <a:pt x="29083" y="10274"/>
                  </a:lnTo>
                  <a:lnTo>
                    <a:pt x="28181" y="10274"/>
                  </a:lnTo>
                  <a:lnTo>
                    <a:pt x="28181" y="15113"/>
                  </a:lnTo>
                  <a:lnTo>
                    <a:pt x="26568" y="12242"/>
                  </a:lnTo>
                  <a:lnTo>
                    <a:pt x="28181" y="15113"/>
                  </a:lnTo>
                  <a:lnTo>
                    <a:pt x="28181" y="10274"/>
                  </a:lnTo>
                  <a:lnTo>
                    <a:pt x="27368" y="10274"/>
                  </a:lnTo>
                  <a:lnTo>
                    <a:pt x="27622" y="10947"/>
                  </a:lnTo>
                  <a:lnTo>
                    <a:pt x="27305" y="10388"/>
                  </a:lnTo>
                  <a:lnTo>
                    <a:pt x="26936" y="9131"/>
                  </a:lnTo>
                  <a:lnTo>
                    <a:pt x="23558" y="15113"/>
                  </a:lnTo>
                  <a:lnTo>
                    <a:pt x="23380" y="15113"/>
                  </a:lnTo>
                  <a:lnTo>
                    <a:pt x="20180" y="13855"/>
                  </a:lnTo>
                  <a:lnTo>
                    <a:pt x="18808" y="18161"/>
                  </a:lnTo>
                  <a:lnTo>
                    <a:pt x="21844" y="16967"/>
                  </a:lnTo>
                  <a:lnTo>
                    <a:pt x="22567" y="18161"/>
                  </a:lnTo>
                  <a:lnTo>
                    <a:pt x="23126" y="18757"/>
                  </a:lnTo>
                  <a:lnTo>
                    <a:pt x="23609" y="19177"/>
                  </a:lnTo>
                  <a:lnTo>
                    <a:pt x="23507" y="20485"/>
                  </a:lnTo>
                  <a:lnTo>
                    <a:pt x="23418" y="21564"/>
                  </a:lnTo>
                  <a:lnTo>
                    <a:pt x="23342" y="22517"/>
                  </a:lnTo>
                  <a:lnTo>
                    <a:pt x="23291" y="23114"/>
                  </a:lnTo>
                  <a:lnTo>
                    <a:pt x="20485" y="24003"/>
                  </a:lnTo>
                  <a:lnTo>
                    <a:pt x="17691" y="22098"/>
                  </a:lnTo>
                  <a:lnTo>
                    <a:pt x="16903" y="21564"/>
                  </a:lnTo>
                  <a:lnTo>
                    <a:pt x="13017" y="22098"/>
                  </a:lnTo>
                  <a:lnTo>
                    <a:pt x="6261" y="16370"/>
                  </a:lnTo>
                  <a:lnTo>
                    <a:pt x="6172" y="17500"/>
                  </a:lnTo>
                  <a:lnTo>
                    <a:pt x="6070" y="18757"/>
                  </a:lnTo>
                  <a:lnTo>
                    <a:pt x="5969" y="20066"/>
                  </a:lnTo>
                  <a:lnTo>
                    <a:pt x="5854" y="21564"/>
                  </a:lnTo>
                  <a:lnTo>
                    <a:pt x="5727" y="23114"/>
                  </a:lnTo>
                  <a:lnTo>
                    <a:pt x="5651" y="24003"/>
                  </a:lnTo>
                  <a:lnTo>
                    <a:pt x="5549" y="25323"/>
                  </a:lnTo>
                  <a:lnTo>
                    <a:pt x="5524" y="25679"/>
                  </a:lnTo>
                  <a:lnTo>
                    <a:pt x="5130" y="30581"/>
                  </a:lnTo>
                  <a:lnTo>
                    <a:pt x="8788" y="30822"/>
                  </a:lnTo>
                  <a:lnTo>
                    <a:pt x="11493" y="30822"/>
                  </a:lnTo>
                  <a:lnTo>
                    <a:pt x="11544" y="31115"/>
                  </a:lnTo>
                  <a:lnTo>
                    <a:pt x="11798" y="32842"/>
                  </a:lnTo>
                  <a:lnTo>
                    <a:pt x="8356" y="32842"/>
                  </a:lnTo>
                  <a:lnTo>
                    <a:pt x="6921" y="31115"/>
                  </a:lnTo>
                  <a:lnTo>
                    <a:pt x="5956" y="30949"/>
                  </a:lnTo>
                  <a:lnTo>
                    <a:pt x="4000" y="34518"/>
                  </a:lnTo>
                  <a:lnTo>
                    <a:pt x="3937" y="34696"/>
                  </a:lnTo>
                  <a:lnTo>
                    <a:pt x="3606" y="35661"/>
                  </a:lnTo>
                  <a:lnTo>
                    <a:pt x="3848" y="36614"/>
                  </a:lnTo>
                  <a:lnTo>
                    <a:pt x="4178" y="37680"/>
                  </a:lnTo>
                  <a:lnTo>
                    <a:pt x="0" y="40906"/>
                  </a:lnTo>
                  <a:lnTo>
                    <a:pt x="8293" y="44615"/>
                  </a:lnTo>
                  <a:lnTo>
                    <a:pt x="10325" y="40487"/>
                  </a:lnTo>
                  <a:lnTo>
                    <a:pt x="12344" y="40259"/>
                  </a:lnTo>
                  <a:lnTo>
                    <a:pt x="12293" y="44259"/>
                  </a:lnTo>
                  <a:lnTo>
                    <a:pt x="15316" y="44615"/>
                  </a:lnTo>
                  <a:lnTo>
                    <a:pt x="15836" y="44615"/>
                  </a:lnTo>
                  <a:lnTo>
                    <a:pt x="15951" y="44259"/>
                  </a:lnTo>
                  <a:lnTo>
                    <a:pt x="16954" y="40906"/>
                  </a:lnTo>
                  <a:lnTo>
                    <a:pt x="16878" y="40132"/>
                  </a:lnTo>
                  <a:lnTo>
                    <a:pt x="16776" y="39065"/>
                  </a:lnTo>
                  <a:lnTo>
                    <a:pt x="17678" y="38163"/>
                  </a:lnTo>
                  <a:lnTo>
                    <a:pt x="19646" y="38341"/>
                  </a:lnTo>
                  <a:lnTo>
                    <a:pt x="22212" y="38341"/>
                  </a:lnTo>
                  <a:lnTo>
                    <a:pt x="23888" y="40132"/>
                  </a:lnTo>
                  <a:lnTo>
                    <a:pt x="26212" y="39598"/>
                  </a:lnTo>
                  <a:lnTo>
                    <a:pt x="27597" y="38163"/>
                  </a:lnTo>
                  <a:lnTo>
                    <a:pt x="27978" y="37757"/>
                  </a:lnTo>
                  <a:lnTo>
                    <a:pt x="30632" y="39420"/>
                  </a:lnTo>
                  <a:lnTo>
                    <a:pt x="32004" y="39954"/>
                  </a:lnTo>
                  <a:lnTo>
                    <a:pt x="34429" y="36614"/>
                  </a:lnTo>
                  <a:lnTo>
                    <a:pt x="35115" y="35661"/>
                  </a:lnTo>
                  <a:lnTo>
                    <a:pt x="33743" y="34696"/>
                  </a:lnTo>
                  <a:lnTo>
                    <a:pt x="35941" y="32842"/>
                  </a:lnTo>
                  <a:lnTo>
                    <a:pt x="36372" y="32486"/>
                  </a:lnTo>
                  <a:lnTo>
                    <a:pt x="38074" y="32842"/>
                  </a:lnTo>
                  <a:lnTo>
                    <a:pt x="36804" y="32842"/>
                  </a:lnTo>
                  <a:lnTo>
                    <a:pt x="41389" y="33147"/>
                  </a:lnTo>
                  <a:lnTo>
                    <a:pt x="41363" y="32486"/>
                  </a:lnTo>
                  <a:lnTo>
                    <a:pt x="41262" y="30226"/>
                  </a:lnTo>
                  <a:lnTo>
                    <a:pt x="45681" y="30822"/>
                  </a:lnTo>
                  <a:lnTo>
                    <a:pt x="49212" y="30581"/>
                  </a:lnTo>
                  <a:lnTo>
                    <a:pt x="49250" y="30226"/>
                  </a:lnTo>
                  <a:lnTo>
                    <a:pt x="49872" y="25323"/>
                  </a:lnTo>
                  <a:lnTo>
                    <a:pt x="51714" y="24003"/>
                  </a:lnTo>
                  <a:lnTo>
                    <a:pt x="52374" y="23533"/>
                  </a:lnTo>
                  <a:lnTo>
                    <a:pt x="53568" y="22517"/>
                  </a:lnTo>
                  <a:lnTo>
                    <a:pt x="55727" y="25679"/>
                  </a:lnTo>
                  <a:lnTo>
                    <a:pt x="60833" y="23114"/>
                  </a:lnTo>
                  <a:lnTo>
                    <a:pt x="60972" y="22517"/>
                  </a:lnTo>
                  <a:lnTo>
                    <a:pt x="61074" y="22098"/>
                  </a:lnTo>
                  <a:lnTo>
                    <a:pt x="61569" y="20066"/>
                  </a:lnTo>
                  <a:lnTo>
                    <a:pt x="63423" y="20777"/>
                  </a:lnTo>
                  <a:lnTo>
                    <a:pt x="64681" y="20485"/>
                  </a:lnTo>
                  <a:lnTo>
                    <a:pt x="64909" y="20066"/>
                  </a:lnTo>
                  <a:lnTo>
                    <a:pt x="65036" y="19824"/>
                  </a:lnTo>
                  <a:lnTo>
                    <a:pt x="65290" y="19367"/>
                  </a:lnTo>
                  <a:lnTo>
                    <a:pt x="64439" y="23710"/>
                  </a:lnTo>
                  <a:lnTo>
                    <a:pt x="72212" y="21920"/>
                  </a:lnTo>
                  <a:lnTo>
                    <a:pt x="69037" y="18389"/>
                  </a:lnTo>
                  <a:lnTo>
                    <a:pt x="69037" y="17678"/>
                  </a:lnTo>
                  <a:lnTo>
                    <a:pt x="68300" y="16840"/>
                  </a:lnTo>
                  <a:lnTo>
                    <a:pt x="69938" y="16840"/>
                  </a:lnTo>
                  <a:lnTo>
                    <a:pt x="70535" y="16243"/>
                  </a:lnTo>
                  <a:lnTo>
                    <a:pt x="70929" y="15113"/>
                  </a:lnTo>
                  <a:lnTo>
                    <a:pt x="69850" y="13614"/>
                  </a:lnTo>
                  <a:lnTo>
                    <a:pt x="69342" y="12903"/>
                  </a:lnTo>
                  <a:lnTo>
                    <a:pt x="71780" y="10579"/>
                  </a:lnTo>
                  <a:lnTo>
                    <a:pt x="72529" y="10985"/>
                  </a:lnTo>
                  <a:lnTo>
                    <a:pt x="74650" y="10985"/>
                  </a:lnTo>
                  <a:lnTo>
                    <a:pt x="77165" y="11823"/>
                  </a:lnTo>
                  <a:lnTo>
                    <a:pt x="77089" y="10985"/>
                  </a:lnTo>
                  <a:lnTo>
                    <a:pt x="77025" y="10274"/>
                  </a:lnTo>
                  <a:lnTo>
                    <a:pt x="77533" y="8953"/>
                  </a:lnTo>
                  <a:lnTo>
                    <a:pt x="77762" y="8242"/>
                  </a:lnTo>
                  <a:close/>
                </a:path>
              </a:pathLst>
            </a:custGeom>
            <a:solidFill>
              <a:srgbClr val="851CDF"/>
            </a:solidFill>
          </p:spPr>
          <p:txBody>
            <a:bodyPr wrap="square" lIns="0" tIns="0" rIns="0" bIns="0" rtlCol="0"/>
            <a:lstStyle/>
            <a:p>
              <a:endParaRPr/>
            </a:p>
          </p:txBody>
        </p:sp>
        <p:sp>
          <p:nvSpPr>
            <p:cNvPr id="540" name="object 540"/>
            <p:cNvSpPr/>
            <p:nvPr/>
          </p:nvSpPr>
          <p:spPr>
            <a:xfrm>
              <a:off x="14521385" y="1991974"/>
              <a:ext cx="69215" cy="36830"/>
            </a:xfrm>
            <a:custGeom>
              <a:avLst/>
              <a:gdLst/>
              <a:ahLst/>
              <a:cxnLst/>
              <a:rect l="l" t="t" r="r" b="b"/>
              <a:pathLst>
                <a:path w="69215" h="36830">
                  <a:moveTo>
                    <a:pt x="62304" y="1523"/>
                  </a:moveTo>
                  <a:lnTo>
                    <a:pt x="60922" y="1523"/>
                  </a:lnTo>
                  <a:lnTo>
                    <a:pt x="61201" y="634"/>
                  </a:lnTo>
                  <a:lnTo>
                    <a:pt x="61320" y="253"/>
                  </a:lnTo>
                  <a:lnTo>
                    <a:pt x="61400" y="0"/>
                  </a:lnTo>
                  <a:lnTo>
                    <a:pt x="62714" y="253"/>
                  </a:lnTo>
                  <a:lnTo>
                    <a:pt x="63012" y="634"/>
                  </a:lnTo>
                  <a:lnTo>
                    <a:pt x="62304" y="1523"/>
                  </a:lnTo>
                  <a:close/>
                </a:path>
                <a:path w="69215" h="36830">
                  <a:moveTo>
                    <a:pt x="54422" y="1904"/>
                  </a:moveTo>
                  <a:lnTo>
                    <a:pt x="49912" y="1904"/>
                  </a:lnTo>
                  <a:lnTo>
                    <a:pt x="55546" y="253"/>
                  </a:lnTo>
                  <a:lnTo>
                    <a:pt x="54422" y="1904"/>
                  </a:lnTo>
                  <a:close/>
                </a:path>
                <a:path w="69215" h="36830">
                  <a:moveTo>
                    <a:pt x="63490" y="3174"/>
                  </a:moveTo>
                  <a:lnTo>
                    <a:pt x="58050" y="3174"/>
                  </a:lnTo>
                  <a:lnTo>
                    <a:pt x="57994" y="253"/>
                  </a:lnTo>
                  <a:lnTo>
                    <a:pt x="58798" y="253"/>
                  </a:lnTo>
                  <a:lnTo>
                    <a:pt x="59488" y="1523"/>
                  </a:lnTo>
                  <a:lnTo>
                    <a:pt x="62304" y="1523"/>
                  </a:lnTo>
                  <a:lnTo>
                    <a:pt x="61818" y="2158"/>
                  </a:lnTo>
                  <a:lnTo>
                    <a:pt x="61938" y="2286"/>
                  </a:lnTo>
                  <a:lnTo>
                    <a:pt x="62296" y="2793"/>
                  </a:lnTo>
                  <a:lnTo>
                    <a:pt x="63599" y="2793"/>
                  </a:lnTo>
                  <a:lnTo>
                    <a:pt x="63490" y="3174"/>
                  </a:lnTo>
                  <a:close/>
                </a:path>
                <a:path w="69215" h="36830">
                  <a:moveTo>
                    <a:pt x="49763" y="3174"/>
                  </a:moveTo>
                  <a:lnTo>
                    <a:pt x="49385" y="3174"/>
                  </a:lnTo>
                  <a:lnTo>
                    <a:pt x="49326" y="2793"/>
                  </a:lnTo>
                  <a:lnTo>
                    <a:pt x="49246" y="2286"/>
                  </a:lnTo>
                  <a:lnTo>
                    <a:pt x="49186" y="1904"/>
                  </a:lnTo>
                  <a:lnTo>
                    <a:pt x="49096" y="1269"/>
                  </a:lnTo>
                  <a:lnTo>
                    <a:pt x="49639" y="1904"/>
                  </a:lnTo>
                  <a:lnTo>
                    <a:pt x="54422" y="1904"/>
                  </a:lnTo>
                  <a:lnTo>
                    <a:pt x="54214" y="2158"/>
                  </a:lnTo>
                  <a:lnTo>
                    <a:pt x="53993" y="2158"/>
                  </a:lnTo>
                  <a:lnTo>
                    <a:pt x="54354" y="2286"/>
                  </a:lnTo>
                  <a:lnTo>
                    <a:pt x="55430" y="2286"/>
                  </a:lnTo>
                  <a:lnTo>
                    <a:pt x="49763" y="3174"/>
                  </a:lnTo>
                  <a:close/>
                </a:path>
                <a:path w="69215" h="36830">
                  <a:moveTo>
                    <a:pt x="63599" y="2793"/>
                  </a:moveTo>
                  <a:lnTo>
                    <a:pt x="62296" y="2793"/>
                  </a:lnTo>
                  <a:lnTo>
                    <a:pt x="63789" y="1904"/>
                  </a:lnTo>
                  <a:lnTo>
                    <a:pt x="63697" y="2286"/>
                  </a:lnTo>
                  <a:lnTo>
                    <a:pt x="63599" y="2793"/>
                  </a:lnTo>
                  <a:close/>
                </a:path>
                <a:path w="69215" h="36830">
                  <a:moveTo>
                    <a:pt x="24428" y="2286"/>
                  </a:moveTo>
                  <a:lnTo>
                    <a:pt x="24430" y="2158"/>
                  </a:lnTo>
                  <a:lnTo>
                    <a:pt x="24595" y="2158"/>
                  </a:lnTo>
                  <a:lnTo>
                    <a:pt x="24428" y="2286"/>
                  </a:lnTo>
                  <a:close/>
                </a:path>
                <a:path w="69215" h="36830">
                  <a:moveTo>
                    <a:pt x="24324" y="8381"/>
                  </a:moveTo>
                  <a:lnTo>
                    <a:pt x="22720" y="8381"/>
                  </a:lnTo>
                  <a:lnTo>
                    <a:pt x="22966" y="7619"/>
                  </a:lnTo>
                  <a:lnTo>
                    <a:pt x="22178" y="4952"/>
                  </a:lnTo>
                  <a:lnTo>
                    <a:pt x="22119" y="4698"/>
                  </a:lnTo>
                  <a:lnTo>
                    <a:pt x="21892" y="4063"/>
                  </a:lnTo>
                  <a:lnTo>
                    <a:pt x="22104" y="4063"/>
                  </a:lnTo>
                  <a:lnTo>
                    <a:pt x="24428" y="2286"/>
                  </a:lnTo>
                  <a:lnTo>
                    <a:pt x="24324" y="8381"/>
                  </a:lnTo>
                  <a:close/>
                </a:path>
                <a:path w="69215" h="36830">
                  <a:moveTo>
                    <a:pt x="44530" y="4698"/>
                  </a:moveTo>
                  <a:lnTo>
                    <a:pt x="44392" y="4063"/>
                  </a:lnTo>
                  <a:lnTo>
                    <a:pt x="44267" y="3174"/>
                  </a:lnTo>
                  <a:lnTo>
                    <a:pt x="44166" y="2286"/>
                  </a:lnTo>
                  <a:lnTo>
                    <a:pt x="43879" y="2286"/>
                  </a:lnTo>
                  <a:lnTo>
                    <a:pt x="45751" y="3809"/>
                  </a:lnTo>
                  <a:lnTo>
                    <a:pt x="44530" y="4698"/>
                  </a:lnTo>
                  <a:close/>
                </a:path>
                <a:path w="69215" h="36830">
                  <a:moveTo>
                    <a:pt x="56195" y="15874"/>
                  </a:moveTo>
                  <a:lnTo>
                    <a:pt x="56086" y="10921"/>
                  </a:lnTo>
                  <a:lnTo>
                    <a:pt x="53529" y="6984"/>
                  </a:lnTo>
                  <a:lnTo>
                    <a:pt x="53723" y="6984"/>
                  </a:lnTo>
                  <a:lnTo>
                    <a:pt x="54011" y="6603"/>
                  </a:lnTo>
                  <a:lnTo>
                    <a:pt x="54490" y="4952"/>
                  </a:lnTo>
                  <a:lnTo>
                    <a:pt x="54567" y="4698"/>
                  </a:lnTo>
                  <a:lnTo>
                    <a:pt x="52122" y="4698"/>
                  </a:lnTo>
                  <a:lnTo>
                    <a:pt x="54013" y="2286"/>
                  </a:lnTo>
                  <a:lnTo>
                    <a:pt x="54195" y="2286"/>
                  </a:lnTo>
                  <a:lnTo>
                    <a:pt x="57259" y="3174"/>
                  </a:lnTo>
                  <a:lnTo>
                    <a:pt x="56860" y="3174"/>
                  </a:lnTo>
                  <a:lnTo>
                    <a:pt x="56795" y="3428"/>
                  </a:lnTo>
                  <a:lnTo>
                    <a:pt x="56714" y="3809"/>
                  </a:lnTo>
                  <a:lnTo>
                    <a:pt x="56638" y="4063"/>
                  </a:lnTo>
                  <a:lnTo>
                    <a:pt x="54741" y="4063"/>
                  </a:lnTo>
                  <a:lnTo>
                    <a:pt x="56085" y="5993"/>
                  </a:lnTo>
                  <a:lnTo>
                    <a:pt x="56580" y="6603"/>
                  </a:lnTo>
                  <a:lnTo>
                    <a:pt x="57735" y="7619"/>
                  </a:lnTo>
                  <a:lnTo>
                    <a:pt x="46953" y="7619"/>
                  </a:lnTo>
                  <a:lnTo>
                    <a:pt x="58390" y="8127"/>
                  </a:lnTo>
                  <a:lnTo>
                    <a:pt x="61680" y="8127"/>
                  </a:lnTo>
                  <a:lnTo>
                    <a:pt x="61758" y="8381"/>
                  </a:lnTo>
                  <a:lnTo>
                    <a:pt x="61310" y="9016"/>
                  </a:lnTo>
                  <a:lnTo>
                    <a:pt x="64435" y="9016"/>
                  </a:lnTo>
                  <a:lnTo>
                    <a:pt x="65265" y="10667"/>
                  </a:lnTo>
                  <a:lnTo>
                    <a:pt x="61911" y="10667"/>
                  </a:lnTo>
                  <a:lnTo>
                    <a:pt x="61964" y="10921"/>
                  </a:lnTo>
                  <a:lnTo>
                    <a:pt x="62070" y="11429"/>
                  </a:lnTo>
                  <a:lnTo>
                    <a:pt x="62123" y="11683"/>
                  </a:lnTo>
                  <a:lnTo>
                    <a:pt x="62230" y="12191"/>
                  </a:lnTo>
                  <a:lnTo>
                    <a:pt x="62300" y="12572"/>
                  </a:lnTo>
                  <a:lnTo>
                    <a:pt x="60623" y="12572"/>
                  </a:lnTo>
                  <a:lnTo>
                    <a:pt x="56980" y="14477"/>
                  </a:lnTo>
                  <a:lnTo>
                    <a:pt x="57033" y="14731"/>
                  </a:lnTo>
                  <a:lnTo>
                    <a:pt x="57112" y="15112"/>
                  </a:lnTo>
                  <a:lnTo>
                    <a:pt x="57179" y="15366"/>
                  </a:lnTo>
                  <a:lnTo>
                    <a:pt x="57731" y="15366"/>
                  </a:lnTo>
                  <a:lnTo>
                    <a:pt x="56195" y="15874"/>
                  </a:lnTo>
                  <a:close/>
                </a:path>
                <a:path w="69215" h="36830">
                  <a:moveTo>
                    <a:pt x="47505" y="5993"/>
                  </a:moveTo>
                  <a:lnTo>
                    <a:pt x="47247" y="5993"/>
                  </a:lnTo>
                  <a:lnTo>
                    <a:pt x="46617" y="5587"/>
                  </a:lnTo>
                  <a:lnTo>
                    <a:pt x="44588" y="5587"/>
                  </a:lnTo>
                  <a:lnTo>
                    <a:pt x="44477" y="4698"/>
                  </a:lnTo>
                  <a:lnTo>
                    <a:pt x="47345" y="3174"/>
                  </a:lnTo>
                  <a:lnTo>
                    <a:pt x="47447" y="5587"/>
                  </a:lnTo>
                  <a:lnTo>
                    <a:pt x="47505" y="5993"/>
                  </a:lnTo>
                  <a:close/>
                </a:path>
                <a:path w="69215" h="36830">
                  <a:moveTo>
                    <a:pt x="58055" y="3428"/>
                  </a:moveTo>
                  <a:lnTo>
                    <a:pt x="57259" y="3174"/>
                  </a:lnTo>
                  <a:lnTo>
                    <a:pt x="58050" y="3174"/>
                  </a:lnTo>
                  <a:lnTo>
                    <a:pt x="58055" y="3428"/>
                  </a:lnTo>
                  <a:close/>
                </a:path>
                <a:path w="69215" h="36830">
                  <a:moveTo>
                    <a:pt x="58433" y="4063"/>
                  </a:moveTo>
                  <a:lnTo>
                    <a:pt x="57473" y="4063"/>
                  </a:lnTo>
                  <a:lnTo>
                    <a:pt x="58872" y="3428"/>
                  </a:lnTo>
                  <a:lnTo>
                    <a:pt x="58632" y="3428"/>
                  </a:lnTo>
                  <a:lnTo>
                    <a:pt x="58513" y="3809"/>
                  </a:lnTo>
                  <a:lnTo>
                    <a:pt x="58433" y="4063"/>
                  </a:lnTo>
                  <a:close/>
                </a:path>
                <a:path w="69215" h="36830">
                  <a:moveTo>
                    <a:pt x="50461" y="4698"/>
                  </a:moveTo>
                  <a:lnTo>
                    <a:pt x="47282" y="4698"/>
                  </a:lnTo>
                  <a:lnTo>
                    <a:pt x="47901" y="4063"/>
                  </a:lnTo>
                  <a:lnTo>
                    <a:pt x="51545" y="4063"/>
                  </a:lnTo>
                  <a:lnTo>
                    <a:pt x="50461" y="4698"/>
                  </a:lnTo>
                  <a:close/>
                </a:path>
                <a:path w="69215" h="36830">
                  <a:moveTo>
                    <a:pt x="50864" y="7619"/>
                  </a:moveTo>
                  <a:lnTo>
                    <a:pt x="49688" y="7619"/>
                  </a:lnTo>
                  <a:lnTo>
                    <a:pt x="29804" y="6984"/>
                  </a:lnTo>
                  <a:lnTo>
                    <a:pt x="48821" y="6984"/>
                  </a:lnTo>
                  <a:lnTo>
                    <a:pt x="47499" y="4698"/>
                  </a:lnTo>
                  <a:lnTo>
                    <a:pt x="50461" y="4698"/>
                  </a:lnTo>
                  <a:lnTo>
                    <a:pt x="51545" y="4063"/>
                  </a:lnTo>
                  <a:lnTo>
                    <a:pt x="51422" y="4698"/>
                  </a:lnTo>
                  <a:lnTo>
                    <a:pt x="50990" y="6984"/>
                  </a:lnTo>
                  <a:lnTo>
                    <a:pt x="50864" y="7619"/>
                  </a:lnTo>
                  <a:close/>
                </a:path>
                <a:path w="69215" h="36830">
                  <a:moveTo>
                    <a:pt x="51765" y="4698"/>
                  </a:moveTo>
                  <a:lnTo>
                    <a:pt x="51422" y="4698"/>
                  </a:lnTo>
                  <a:lnTo>
                    <a:pt x="51545" y="4063"/>
                  </a:lnTo>
                  <a:lnTo>
                    <a:pt x="47901" y="4063"/>
                  </a:lnTo>
                  <a:lnTo>
                    <a:pt x="51765" y="4698"/>
                  </a:lnTo>
                  <a:close/>
                </a:path>
                <a:path w="69215" h="36830">
                  <a:moveTo>
                    <a:pt x="57935" y="5587"/>
                  </a:moveTo>
                  <a:lnTo>
                    <a:pt x="54547" y="4063"/>
                  </a:lnTo>
                  <a:lnTo>
                    <a:pt x="53021" y="4063"/>
                  </a:lnTo>
                  <a:lnTo>
                    <a:pt x="61838" y="4698"/>
                  </a:lnTo>
                  <a:lnTo>
                    <a:pt x="58228" y="4698"/>
                  </a:lnTo>
                  <a:lnTo>
                    <a:pt x="57935" y="5587"/>
                  </a:lnTo>
                  <a:close/>
                </a:path>
                <a:path w="69215" h="36830">
                  <a:moveTo>
                    <a:pt x="52935" y="5993"/>
                  </a:moveTo>
                  <a:lnTo>
                    <a:pt x="52306" y="5993"/>
                  </a:lnTo>
                  <a:lnTo>
                    <a:pt x="52232" y="5587"/>
                  </a:lnTo>
                  <a:lnTo>
                    <a:pt x="52115" y="4952"/>
                  </a:lnTo>
                  <a:lnTo>
                    <a:pt x="52063" y="4698"/>
                  </a:lnTo>
                  <a:lnTo>
                    <a:pt x="52292" y="4952"/>
                  </a:lnTo>
                  <a:lnTo>
                    <a:pt x="52935" y="5993"/>
                  </a:lnTo>
                  <a:close/>
                </a:path>
                <a:path w="69215" h="36830">
                  <a:moveTo>
                    <a:pt x="62218" y="5993"/>
                  </a:moveTo>
                  <a:lnTo>
                    <a:pt x="60193" y="5993"/>
                  </a:lnTo>
                  <a:lnTo>
                    <a:pt x="62067" y="4952"/>
                  </a:lnTo>
                  <a:lnTo>
                    <a:pt x="62714" y="4698"/>
                  </a:lnTo>
                  <a:lnTo>
                    <a:pt x="66596" y="4952"/>
                  </a:lnTo>
                  <a:lnTo>
                    <a:pt x="62218" y="5993"/>
                  </a:lnTo>
                  <a:close/>
                </a:path>
                <a:path w="69215" h="36830">
                  <a:moveTo>
                    <a:pt x="37042" y="6984"/>
                  </a:moveTo>
                  <a:lnTo>
                    <a:pt x="33549" y="6984"/>
                  </a:lnTo>
                  <a:lnTo>
                    <a:pt x="33686" y="6603"/>
                  </a:lnTo>
                  <a:lnTo>
                    <a:pt x="33973" y="5993"/>
                  </a:lnTo>
                  <a:lnTo>
                    <a:pt x="34615" y="5993"/>
                  </a:lnTo>
                  <a:lnTo>
                    <a:pt x="38015" y="4952"/>
                  </a:lnTo>
                  <a:lnTo>
                    <a:pt x="37832" y="4952"/>
                  </a:lnTo>
                  <a:lnTo>
                    <a:pt x="37042" y="6984"/>
                  </a:lnTo>
                  <a:close/>
                </a:path>
                <a:path w="69215" h="36830">
                  <a:moveTo>
                    <a:pt x="45689" y="6603"/>
                  </a:moveTo>
                  <a:lnTo>
                    <a:pt x="44527" y="6603"/>
                  </a:lnTo>
                  <a:lnTo>
                    <a:pt x="44198" y="5587"/>
                  </a:lnTo>
                  <a:lnTo>
                    <a:pt x="44588" y="5587"/>
                  </a:lnTo>
                  <a:lnTo>
                    <a:pt x="44646" y="5993"/>
                  </a:lnTo>
                  <a:lnTo>
                    <a:pt x="45578" y="5993"/>
                  </a:lnTo>
                  <a:lnTo>
                    <a:pt x="45689" y="6603"/>
                  </a:lnTo>
                  <a:close/>
                </a:path>
                <a:path w="69215" h="36830">
                  <a:moveTo>
                    <a:pt x="59301" y="5993"/>
                  </a:moveTo>
                  <a:lnTo>
                    <a:pt x="58450" y="5993"/>
                  </a:lnTo>
                  <a:lnTo>
                    <a:pt x="58831" y="5587"/>
                  </a:lnTo>
                  <a:lnTo>
                    <a:pt x="58443" y="5587"/>
                  </a:lnTo>
                  <a:lnTo>
                    <a:pt x="59301" y="5993"/>
                  </a:lnTo>
                  <a:close/>
                </a:path>
                <a:path w="69215" h="36830">
                  <a:moveTo>
                    <a:pt x="64428" y="9016"/>
                  </a:moveTo>
                  <a:lnTo>
                    <a:pt x="61378" y="9016"/>
                  </a:lnTo>
                  <a:lnTo>
                    <a:pt x="65640" y="5587"/>
                  </a:lnTo>
                  <a:lnTo>
                    <a:pt x="64986" y="7619"/>
                  </a:lnTo>
                  <a:lnTo>
                    <a:pt x="68598" y="7619"/>
                  </a:lnTo>
                  <a:lnTo>
                    <a:pt x="64783" y="8381"/>
                  </a:lnTo>
                  <a:lnTo>
                    <a:pt x="64077" y="8381"/>
                  </a:lnTo>
                  <a:lnTo>
                    <a:pt x="64428" y="9016"/>
                  </a:lnTo>
                  <a:close/>
                </a:path>
                <a:path w="69215" h="36830">
                  <a:moveTo>
                    <a:pt x="26261" y="9524"/>
                  </a:moveTo>
                  <a:lnTo>
                    <a:pt x="25923" y="9016"/>
                  </a:lnTo>
                  <a:lnTo>
                    <a:pt x="24789" y="6984"/>
                  </a:lnTo>
                  <a:lnTo>
                    <a:pt x="24488" y="6603"/>
                  </a:lnTo>
                  <a:lnTo>
                    <a:pt x="24366" y="5993"/>
                  </a:lnTo>
                  <a:lnTo>
                    <a:pt x="24138" y="5993"/>
                  </a:lnTo>
                  <a:lnTo>
                    <a:pt x="24733" y="6603"/>
                  </a:lnTo>
                  <a:lnTo>
                    <a:pt x="27600" y="6603"/>
                  </a:lnTo>
                  <a:lnTo>
                    <a:pt x="26901" y="8127"/>
                  </a:lnTo>
                  <a:lnTo>
                    <a:pt x="26785" y="8381"/>
                  </a:lnTo>
                  <a:lnTo>
                    <a:pt x="40794" y="8381"/>
                  </a:lnTo>
                  <a:lnTo>
                    <a:pt x="26309" y="9016"/>
                  </a:lnTo>
                  <a:lnTo>
                    <a:pt x="26494" y="9016"/>
                  </a:lnTo>
                  <a:lnTo>
                    <a:pt x="26261" y="9524"/>
                  </a:lnTo>
                  <a:close/>
                </a:path>
                <a:path w="69215" h="36830">
                  <a:moveTo>
                    <a:pt x="27626" y="6603"/>
                  </a:moveTo>
                  <a:lnTo>
                    <a:pt x="24733" y="6603"/>
                  </a:lnTo>
                  <a:lnTo>
                    <a:pt x="24138" y="5993"/>
                  </a:lnTo>
                  <a:lnTo>
                    <a:pt x="27875" y="5993"/>
                  </a:lnTo>
                  <a:lnTo>
                    <a:pt x="27626" y="6603"/>
                  </a:lnTo>
                  <a:close/>
                </a:path>
                <a:path w="69215" h="36830">
                  <a:moveTo>
                    <a:pt x="33686" y="6603"/>
                  </a:moveTo>
                  <a:lnTo>
                    <a:pt x="27600" y="6603"/>
                  </a:lnTo>
                  <a:lnTo>
                    <a:pt x="27880" y="5993"/>
                  </a:lnTo>
                  <a:lnTo>
                    <a:pt x="33973" y="5993"/>
                  </a:lnTo>
                  <a:lnTo>
                    <a:pt x="33686" y="6603"/>
                  </a:lnTo>
                  <a:close/>
                </a:path>
                <a:path w="69215" h="36830">
                  <a:moveTo>
                    <a:pt x="43022" y="6603"/>
                  </a:moveTo>
                  <a:lnTo>
                    <a:pt x="37190" y="6603"/>
                  </a:lnTo>
                  <a:lnTo>
                    <a:pt x="37427" y="5993"/>
                  </a:lnTo>
                  <a:lnTo>
                    <a:pt x="45672" y="5993"/>
                  </a:lnTo>
                  <a:lnTo>
                    <a:pt x="43022" y="6603"/>
                  </a:lnTo>
                  <a:close/>
                </a:path>
                <a:path w="69215" h="36830">
                  <a:moveTo>
                    <a:pt x="44651" y="6984"/>
                  </a:moveTo>
                  <a:lnTo>
                    <a:pt x="41368" y="6984"/>
                  </a:lnTo>
                  <a:lnTo>
                    <a:pt x="45672" y="5993"/>
                  </a:lnTo>
                  <a:lnTo>
                    <a:pt x="44952" y="5993"/>
                  </a:lnTo>
                  <a:lnTo>
                    <a:pt x="43211" y="6603"/>
                  </a:lnTo>
                  <a:lnTo>
                    <a:pt x="44531" y="6603"/>
                  </a:lnTo>
                  <a:lnTo>
                    <a:pt x="44651" y="6984"/>
                  </a:lnTo>
                  <a:close/>
                </a:path>
                <a:path w="69215" h="36830">
                  <a:moveTo>
                    <a:pt x="44531" y="6603"/>
                  </a:moveTo>
                  <a:lnTo>
                    <a:pt x="43211" y="6603"/>
                  </a:lnTo>
                  <a:lnTo>
                    <a:pt x="44952" y="5993"/>
                  </a:lnTo>
                  <a:lnTo>
                    <a:pt x="44339" y="5993"/>
                  </a:lnTo>
                  <a:lnTo>
                    <a:pt x="44531" y="6603"/>
                  </a:lnTo>
                  <a:close/>
                </a:path>
                <a:path w="69215" h="36830">
                  <a:moveTo>
                    <a:pt x="48588" y="6984"/>
                  </a:moveTo>
                  <a:lnTo>
                    <a:pt x="45759" y="6984"/>
                  </a:lnTo>
                  <a:lnTo>
                    <a:pt x="45689" y="6603"/>
                  </a:lnTo>
                  <a:lnTo>
                    <a:pt x="45578" y="5993"/>
                  </a:lnTo>
                  <a:lnTo>
                    <a:pt x="44391" y="5993"/>
                  </a:lnTo>
                  <a:lnTo>
                    <a:pt x="48588" y="6984"/>
                  </a:lnTo>
                  <a:close/>
                </a:path>
                <a:path w="69215" h="36830">
                  <a:moveTo>
                    <a:pt x="48601" y="6603"/>
                  </a:moveTo>
                  <a:lnTo>
                    <a:pt x="46975" y="6603"/>
                  </a:lnTo>
                  <a:lnTo>
                    <a:pt x="44391" y="5993"/>
                  </a:lnTo>
                  <a:lnTo>
                    <a:pt x="48247" y="5993"/>
                  </a:lnTo>
                  <a:lnTo>
                    <a:pt x="48601" y="6603"/>
                  </a:lnTo>
                  <a:close/>
                </a:path>
                <a:path w="69215" h="36830">
                  <a:moveTo>
                    <a:pt x="52418" y="6603"/>
                  </a:moveTo>
                  <a:lnTo>
                    <a:pt x="51059" y="6603"/>
                  </a:lnTo>
                  <a:lnTo>
                    <a:pt x="51170" y="5993"/>
                  </a:lnTo>
                  <a:lnTo>
                    <a:pt x="52306" y="5993"/>
                  </a:lnTo>
                  <a:lnTo>
                    <a:pt x="52418" y="6603"/>
                  </a:lnTo>
                  <a:close/>
                </a:path>
                <a:path w="69215" h="36830">
                  <a:moveTo>
                    <a:pt x="53993" y="6603"/>
                  </a:moveTo>
                  <a:lnTo>
                    <a:pt x="53303" y="6603"/>
                  </a:lnTo>
                  <a:lnTo>
                    <a:pt x="52941" y="5993"/>
                  </a:lnTo>
                  <a:lnTo>
                    <a:pt x="54177" y="5993"/>
                  </a:lnTo>
                  <a:lnTo>
                    <a:pt x="53993" y="6603"/>
                  </a:lnTo>
                  <a:close/>
                </a:path>
                <a:path w="69215" h="36830">
                  <a:moveTo>
                    <a:pt x="58763" y="6603"/>
                  </a:moveTo>
                  <a:lnTo>
                    <a:pt x="56574" y="6603"/>
                  </a:lnTo>
                  <a:lnTo>
                    <a:pt x="56046" y="5993"/>
                  </a:lnTo>
                  <a:lnTo>
                    <a:pt x="58271" y="5993"/>
                  </a:lnTo>
                  <a:lnTo>
                    <a:pt x="58763" y="6603"/>
                  </a:lnTo>
                  <a:close/>
                </a:path>
                <a:path w="69215" h="36830">
                  <a:moveTo>
                    <a:pt x="61680" y="8127"/>
                  </a:moveTo>
                  <a:lnTo>
                    <a:pt x="58390" y="8127"/>
                  </a:lnTo>
                  <a:lnTo>
                    <a:pt x="46953" y="7619"/>
                  </a:lnTo>
                  <a:lnTo>
                    <a:pt x="59112" y="7619"/>
                  </a:lnTo>
                  <a:lnTo>
                    <a:pt x="58724" y="6984"/>
                  </a:lnTo>
                  <a:lnTo>
                    <a:pt x="59070" y="6984"/>
                  </a:lnTo>
                  <a:lnTo>
                    <a:pt x="58271" y="5993"/>
                  </a:lnTo>
                  <a:lnTo>
                    <a:pt x="61618" y="5993"/>
                  </a:lnTo>
                  <a:lnTo>
                    <a:pt x="61116" y="6603"/>
                  </a:lnTo>
                  <a:lnTo>
                    <a:pt x="61254" y="6603"/>
                  </a:lnTo>
                  <a:lnTo>
                    <a:pt x="61680" y="8127"/>
                  </a:lnTo>
                  <a:close/>
                </a:path>
                <a:path w="69215" h="36830">
                  <a:moveTo>
                    <a:pt x="64409" y="6603"/>
                  </a:moveTo>
                  <a:lnTo>
                    <a:pt x="61116" y="6603"/>
                  </a:lnTo>
                  <a:lnTo>
                    <a:pt x="61618" y="5993"/>
                  </a:lnTo>
                  <a:lnTo>
                    <a:pt x="65105" y="5993"/>
                  </a:lnTo>
                  <a:lnTo>
                    <a:pt x="64409" y="6603"/>
                  </a:lnTo>
                  <a:close/>
                </a:path>
                <a:path w="69215" h="36830">
                  <a:moveTo>
                    <a:pt x="52624" y="8127"/>
                  </a:moveTo>
                  <a:lnTo>
                    <a:pt x="52619" y="7619"/>
                  </a:lnTo>
                  <a:lnTo>
                    <a:pt x="52488" y="6984"/>
                  </a:lnTo>
                  <a:lnTo>
                    <a:pt x="52418" y="6603"/>
                  </a:lnTo>
                  <a:lnTo>
                    <a:pt x="53303" y="6603"/>
                  </a:lnTo>
                  <a:lnTo>
                    <a:pt x="53529" y="6984"/>
                  </a:lnTo>
                  <a:lnTo>
                    <a:pt x="53723" y="6984"/>
                  </a:lnTo>
                  <a:lnTo>
                    <a:pt x="52624" y="8127"/>
                  </a:lnTo>
                  <a:close/>
                </a:path>
                <a:path w="69215" h="36830">
                  <a:moveTo>
                    <a:pt x="64574" y="12191"/>
                  </a:moveTo>
                  <a:lnTo>
                    <a:pt x="64320" y="12191"/>
                  </a:lnTo>
                  <a:lnTo>
                    <a:pt x="65454" y="10921"/>
                  </a:lnTo>
                  <a:lnTo>
                    <a:pt x="65632" y="10921"/>
                  </a:lnTo>
                  <a:lnTo>
                    <a:pt x="68511" y="7619"/>
                  </a:lnTo>
                  <a:lnTo>
                    <a:pt x="65398" y="7619"/>
                  </a:lnTo>
                  <a:lnTo>
                    <a:pt x="67927" y="6603"/>
                  </a:lnTo>
                  <a:lnTo>
                    <a:pt x="67522" y="6603"/>
                  </a:lnTo>
                  <a:lnTo>
                    <a:pt x="68238" y="7619"/>
                  </a:lnTo>
                  <a:lnTo>
                    <a:pt x="68676" y="8127"/>
                  </a:lnTo>
                  <a:lnTo>
                    <a:pt x="68567" y="11429"/>
                  </a:lnTo>
                  <a:lnTo>
                    <a:pt x="64574" y="12191"/>
                  </a:lnTo>
                  <a:close/>
                </a:path>
                <a:path w="69215" h="36830">
                  <a:moveTo>
                    <a:pt x="40202" y="8127"/>
                  </a:moveTo>
                  <a:lnTo>
                    <a:pt x="36554" y="8127"/>
                  </a:lnTo>
                  <a:lnTo>
                    <a:pt x="37042" y="6984"/>
                  </a:lnTo>
                  <a:lnTo>
                    <a:pt x="41138" y="6984"/>
                  </a:lnTo>
                  <a:lnTo>
                    <a:pt x="40637" y="7619"/>
                  </a:lnTo>
                  <a:lnTo>
                    <a:pt x="40202" y="8127"/>
                  </a:lnTo>
                  <a:close/>
                </a:path>
                <a:path w="69215" h="36830">
                  <a:moveTo>
                    <a:pt x="45985" y="8127"/>
                  </a:moveTo>
                  <a:lnTo>
                    <a:pt x="44810" y="8127"/>
                  </a:lnTo>
                  <a:lnTo>
                    <a:pt x="44850" y="7619"/>
                  </a:lnTo>
                  <a:lnTo>
                    <a:pt x="44651" y="6984"/>
                  </a:lnTo>
                  <a:lnTo>
                    <a:pt x="45759" y="6984"/>
                  </a:lnTo>
                  <a:lnTo>
                    <a:pt x="45884" y="7619"/>
                  </a:lnTo>
                  <a:lnTo>
                    <a:pt x="45985" y="8127"/>
                  </a:lnTo>
                  <a:close/>
                </a:path>
                <a:path w="69215" h="36830">
                  <a:moveTo>
                    <a:pt x="30286" y="8381"/>
                  </a:moveTo>
                  <a:lnTo>
                    <a:pt x="29242" y="8381"/>
                  </a:lnTo>
                  <a:lnTo>
                    <a:pt x="30604" y="7619"/>
                  </a:lnTo>
                  <a:lnTo>
                    <a:pt x="30865" y="7619"/>
                  </a:lnTo>
                  <a:lnTo>
                    <a:pt x="30286" y="8381"/>
                  </a:lnTo>
                  <a:close/>
                </a:path>
                <a:path w="69215" h="36830">
                  <a:moveTo>
                    <a:pt x="34388" y="8381"/>
                  </a:moveTo>
                  <a:lnTo>
                    <a:pt x="33209" y="8381"/>
                  </a:lnTo>
                  <a:lnTo>
                    <a:pt x="33289" y="8127"/>
                  </a:lnTo>
                  <a:lnTo>
                    <a:pt x="33396" y="7619"/>
                  </a:lnTo>
                  <a:lnTo>
                    <a:pt x="32550" y="7619"/>
                  </a:lnTo>
                  <a:lnTo>
                    <a:pt x="34388" y="8381"/>
                  </a:lnTo>
                  <a:close/>
                </a:path>
                <a:path w="69215" h="36830">
                  <a:moveTo>
                    <a:pt x="35752" y="8127"/>
                  </a:moveTo>
                  <a:lnTo>
                    <a:pt x="33775" y="8127"/>
                  </a:lnTo>
                  <a:lnTo>
                    <a:pt x="32550" y="7619"/>
                  </a:lnTo>
                  <a:lnTo>
                    <a:pt x="36504" y="7619"/>
                  </a:lnTo>
                  <a:lnTo>
                    <a:pt x="35752" y="8127"/>
                  </a:lnTo>
                  <a:close/>
                </a:path>
                <a:path w="69215" h="36830">
                  <a:moveTo>
                    <a:pt x="39241" y="10667"/>
                  </a:moveTo>
                  <a:lnTo>
                    <a:pt x="35358" y="10667"/>
                  </a:lnTo>
                  <a:lnTo>
                    <a:pt x="32712" y="8381"/>
                  </a:lnTo>
                  <a:lnTo>
                    <a:pt x="35376" y="8381"/>
                  </a:lnTo>
                  <a:lnTo>
                    <a:pt x="36504" y="7619"/>
                  </a:lnTo>
                  <a:lnTo>
                    <a:pt x="36771" y="7619"/>
                  </a:lnTo>
                  <a:lnTo>
                    <a:pt x="35956" y="9524"/>
                  </a:lnTo>
                  <a:lnTo>
                    <a:pt x="36374" y="10159"/>
                  </a:lnTo>
                  <a:lnTo>
                    <a:pt x="39241" y="10667"/>
                  </a:lnTo>
                  <a:close/>
                </a:path>
                <a:path w="69215" h="36830">
                  <a:moveTo>
                    <a:pt x="50888" y="13461"/>
                  </a:moveTo>
                  <a:lnTo>
                    <a:pt x="41979" y="13461"/>
                  </a:lnTo>
                  <a:lnTo>
                    <a:pt x="41885" y="12191"/>
                  </a:lnTo>
                  <a:lnTo>
                    <a:pt x="42021" y="11683"/>
                  </a:lnTo>
                  <a:lnTo>
                    <a:pt x="42089" y="11429"/>
                  </a:lnTo>
                  <a:lnTo>
                    <a:pt x="42205" y="10921"/>
                  </a:lnTo>
                  <a:lnTo>
                    <a:pt x="42254" y="10667"/>
                  </a:lnTo>
                  <a:lnTo>
                    <a:pt x="41964" y="9524"/>
                  </a:lnTo>
                  <a:lnTo>
                    <a:pt x="41869" y="9016"/>
                  </a:lnTo>
                  <a:lnTo>
                    <a:pt x="39412" y="9016"/>
                  </a:lnTo>
                  <a:lnTo>
                    <a:pt x="40654" y="7619"/>
                  </a:lnTo>
                  <a:lnTo>
                    <a:pt x="44249" y="7619"/>
                  </a:lnTo>
                  <a:lnTo>
                    <a:pt x="42988" y="9524"/>
                  </a:lnTo>
                  <a:lnTo>
                    <a:pt x="42625" y="10159"/>
                  </a:lnTo>
                  <a:lnTo>
                    <a:pt x="53116" y="10159"/>
                  </a:lnTo>
                  <a:lnTo>
                    <a:pt x="53218" y="10667"/>
                  </a:lnTo>
                  <a:lnTo>
                    <a:pt x="53269" y="10921"/>
                  </a:lnTo>
                  <a:lnTo>
                    <a:pt x="53371" y="11429"/>
                  </a:lnTo>
                  <a:lnTo>
                    <a:pt x="53422" y="11683"/>
                  </a:lnTo>
                  <a:lnTo>
                    <a:pt x="53523" y="12191"/>
                  </a:lnTo>
                  <a:lnTo>
                    <a:pt x="50888" y="12191"/>
                  </a:lnTo>
                  <a:lnTo>
                    <a:pt x="50888" y="13461"/>
                  </a:lnTo>
                  <a:close/>
                </a:path>
                <a:path w="69215" h="36830">
                  <a:moveTo>
                    <a:pt x="42509" y="10159"/>
                  </a:moveTo>
                  <a:lnTo>
                    <a:pt x="42996" y="9524"/>
                  </a:lnTo>
                  <a:lnTo>
                    <a:pt x="44250" y="7619"/>
                  </a:lnTo>
                  <a:lnTo>
                    <a:pt x="45062" y="7619"/>
                  </a:lnTo>
                  <a:lnTo>
                    <a:pt x="42509" y="10159"/>
                  </a:lnTo>
                  <a:close/>
                </a:path>
                <a:path w="69215" h="36830">
                  <a:moveTo>
                    <a:pt x="46240" y="10159"/>
                  </a:moveTo>
                  <a:lnTo>
                    <a:pt x="42509" y="10159"/>
                  </a:lnTo>
                  <a:lnTo>
                    <a:pt x="45062" y="7619"/>
                  </a:lnTo>
                  <a:lnTo>
                    <a:pt x="44482" y="7619"/>
                  </a:lnTo>
                  <a:lnTo>
                    <a:pt x="46240" y="10159"/>
                  </a:lnTo>
                  <a:close/>
                </a:path>
                <a:path w="69215" h="36830">
                  <a:moveTo>
                    <a:pt x="44810" y="8127"/>
                  </a:moveTo>
                  <a:lnTo>
                    <a:pt x="44537" y="7619"/>
                  </a:lnTo>
                  <a:lnTo>
                    <a:pt x="44803" y="7619"/>
                  </a:lnTo>
                  <a:lnTo>
                    <a:pt x="44810" y="8127"/>
                  </a:lnTo>
                  <a:close/>
                </a:path>
                <a:path w="69215" h="36830">
                  <a:moveTo>
                    <a:pt x="53116" y="10159"/>
                  </a:moveTo>
                  <a:lnTo>
                    <a:pt x="46387" y="10159"/>
                  </a:lnTo>
                  <a:lnTo>
                    <a:pt x="46261" y="9524"/>
                  </a:lnTo>
                  <a:lnTo>
                    <a:pt x="46161" y="9016"/>
                  </a:lnTo>
                  <a:lnTo>
                    <a:pt x="46035" y="8381"/>
                  </a:lnTo>
                  <a:lnTo>
                    <a:pt x="45985" y="8127"/>
                  </a:lnTo>
                  <a:lnTo>
                    <a:pt x="45884" y="7619"/>
                  </a:lnTo>
                  <a:lnTo>
                    <a:pt x="52619" y="7619"/>
                  </a:lnTo>
                  <a:lnTo>
                    <a:pt x="52724" y="8127"/>
                  </a:lnTo>
                  <a:lnTo>
                    <a:pt x="52771" y="8381"/>
                  </a:lnTo>
                  <a:lnTo>
                    <a:pt x="52895" y="9016"/>
                  </a:lnTo>
                  <a:lnTo>
                    <a:pt x="53000" y="9524"/>
                  </a:lnTo>
                  <a:lnTo>
                    <a:pt x="53116" y="10159"/>
                  </a:lnTo>
                  <a:close/>
                </a:path>
                <a:path w="69215" h="36830">
                  <a:moveTo>
                    <a:pt x="54271" y="8127"/>
                  </a:moveTo>
                  <a:lnTo>
                    <a:pt x="52624" y="8127"/>
                  </a:lnTo>
                  <a:lnTo>
                    <a:pt x="53113" y="7619"/>
                  </a:lnTo>
                  <a:lnTo>
                    <a:pt x="53941" y="7619"/>
                  </a:lnTo>
                  <a:lnTo>
                    <a:pt x="54271" y="8127"/>
                  </a:lnTo>
                  <a:close/>
                </a:path>
                <a:path w="69215" h="36830">
                  <a:moveTo>
                    <a:pt x="62483" y="8127"/>
                  </a:moveTo>
                  <a:lnTo>
                    <a:pt x="61680" y="8127"/>
                  </a:lnTo>
                  <a:lnTo>
                    <a:pt x="61523" y="7619"/>
                  </a:lnTo>
                  <a:lnTo>
                    <a:pt x="63115" y="7619"/>
                  </a:lnTo>
                  <a:lnTo>
                    <a:pt x="62483" y="8127"/>
                  </a:lnTo>
                  <a:close/>
                </a:path>
                <a:path w="69215" h="36830">
                  <a:moveTo>
                    <a:pt x="68068" y="8127"/>
                  </a:moveTo>
                  <a:lnTo>
                    <a:pt x="66055" y="8127"/>
                  </a:lnTo>
                  <a:lnTo>
                    <a:pt x="68598" y="7619"/>
                  </a:lnTo>
                  <a:lnTo>
                    <a:pt x="68068" y="8127"/>
                  </a:lnTo>
                  <a:close/>
                </a:path>
                <a:path w="69215" h="36830">
                  <a:moveTo>
                    <a:pt x="22618" y="9524"/>
                  </a:moveTo>
                  <a:lnTo>
                    <a:pt x="21611" y="9524"/>
                  </a:lnTo>
                  <a:lnTo>
                    <a:pt x="21179" y="8381"/>
                  </a:lnTo>
                  <a:lnTo>
                    <a:pt x="21084" y="8127"/>
                  </a:lnTo>
                  <a:lnTo>
                    <a:pt x="21782" y="8381"/>
                  </a:lnTo>
                  <a:lnTo>
                    <a:pt x="24324" y="8381"/>
                  </a:lnTo>
                  <a:lnTo>
                    <a:pt x="24314" y="9016"/>
                  </a:lnTo>
                  <a:lnTo>
                    <a:pt x="23450" y="9016"/>
                  </a:lnTo>
                  <a:lnTo>
                    <a:pt x="22618" y="9524"/>
                  </a:lnTo>
                  <a:close/>
                </a:path>
                <a:path w="69215" h="36830">
                  <a:moveTo>
                    <a:pt x="28107" y="9016"/>
                  </a:moveTo>
                  <a:lnTo>
                    <a:pt x="26494" y="9016"/>
                  </a:lnTo>
                  <a:lnTo>
                    <a:pt x="26785" y="8381"/>
                  </a:lnTo>
                  <a:lnTo>
                    <a:pt x="29242" y="8381"/>
                  </a:lnTo>
                  <a:lnTo>
                    <a:pt x="28107" y="9016"/>
                  </a:lnTo>
                  <a:close/>
                </a:path>
                <a:path w="69215" h="36830">
                  <a:moveTo>
                    <a:pt x="33008" y="9016"/>
                  </a:moveTo>
                  <a:lnTo>
                    <a:pt x="29804" y="9016"/>
                  </a:lnTo>
                  <a:lnTo>
                    <a:pt x="30286" y="8381"/>
                  </a:lnTo>
                  <a:lnTo>
                    <a:pt x="33209" y="8381"/>
                  </a:lnTo>
                  <a:lnTo>
                    <a:pt x="33008" y="9016"/>
                  </a:lnTo>
                  <a:close/>
                </a:path>
                <a:path w="69215" h="36830">
                  <a:moveTo>
                    <a:pt x="23712" y="11683"/>
                  </a:moveTo>
                  <a:lnTo>
                    <a:pt x="23583" y="11429"/>
                  </a:lnTo>
                  <a:lnTo>
                    <a:pt x="23497" y="10667"/>
                  </a:lnTo>
                  <a:lnTo>
                    <a:pt x="23695" y="10159"/>
                  </a:lnTo>
                  <a:lnTo>
                    <a:pt x="23650" y="9524"/>
                  </a:lnTo>
                  <a:lnTo>
                    <a:pt x="23315" y="9016"/>
                  </a:lnTo>
                  <a:lnTo>
                    <a:pt x="24314" y="9016"/>
                  </a:lnTo>
                  <a:lnTo>
                    <a:pt x="24307" y="10159"/>
                  </a:lnTo>
                  <a:lnTo>
                    <a:pt x="25329" y="10159"/>
                  </a:lnTo>
                  <a:lnTo>
                    <a:pt x="23712" y="11683"/>
                  </a:lnTo>
                  <a:close/>
                </a:path>
                <a:path w="69215" h="36830">
                  <a:moveTo>
                    <a:pt x="23695" y="10159"/>
                  </a:moveTo>
                  <a:lnTo>
                    <a:pt x="22352" y="10159"/>
                  </a:lnTo>
                  <a:lnTo>
                    <a:pt x="27200" y="9524"/>
                  </a:lnTo>
                  <a:lnTo>
                    <a:pt x="28107" y="9016"/>
                  </a:lnTo>
                  <a:lnTo>
                    <a:pt x="29804" y="9016"/>
                  </a:lnTo>
                  <a:lnTo>
                    <a:pt x="30192" y="9524"/>
                  </a:lnTo>
                  <a:lnTo>
                    <a:pt x="23743" y="9524"/>
                  </a:lnTo>
                  <a:lnTo>
                    <a:pt x="23695" y="10159"/>
                  </a:lnTo>
                  <a:close/>
                </a:path>
                <a:path w="69215" h="36830">
                  <a:moveTo>
                    <a:pt x="46261" y="9524"/>
                  </a:moveTo>
                  <a:lnTo>
                    <a:pt x="45801" y="9524"/>
                  </a:lnTo>
                  <a:lnTo>
                    <a:pt x="45449" y="9016"/>
                  </a:lnTo>
                  <a:lnTo>
                    <a:pt x="46161" y="9016"/>
                  </a:lnTo>
                  <a:lnTo>
                    <a:pt x="46261" y="9524"/>
                  </a:lnTo>
                  <a:close/>
                </a:path>
                <a:path w="69215" h="36830">
                  <a:moveTo>
                    <a:pt x="55179" y="9524"/>
                  </a:moveTo>
                  <a:lnTo>
                    <a:pt x="53000" y="9524"/>
                  </a:lnTo>
                  <a:lnTo>
                    <a:pt x="52895" y="9016"/>
                  </a:lnTo>
                  <a:lnTo>
                    <a:pt x="54849" y="9016"/>
                  </a:lnTo>
                  <a:lnTo>
                    <a:pt x="55179" y="9524"/>
                  </a:lnTo>
                  <a:close/>
                </a:path>
                <a:path w="69215" h="36830">
                  <a:moveTo>
                    <a:pt x="66850" y="9524"/>
                  </a:moveTo>
                  <a:lnTo>
                    <a:pt x="64690" y="9524"/>
                  </a:lnTo>
                  <a:lnTo>
                    <a:pt x="64435" y="9016"/>
                  </a:lnTo>
                  <a:lnTo>
                    <a:pt x="67293" y="9016"/>
                  </a:lnTo>
                  <a:lnTo>
                    <a:pt x="66850" y="9524"/>
                  </a:lnTo>
                  <a:close/>
                </a:path>
                <a:path w="69215" h="36830">
                  <a:moveTo>
                    <a:pt x="21851" y="10159"/>
                  </a:moveTo>
                  <a:lnTo>
                    <a:pt x="21578" y="10159"/>
                  </a:lnTo>
                  <a:lnTo>
                    <a:pt x="22618" y="9524"/>
                  </a:lnTo>
                  <a:lnTo>
                    <a:pt x="21611" y="9524"/>
                  </a:lnTo>
                  <a:lnTo>
                    <a:pt x="21851" y="10159"/>
                  </a:lnTo>
                  <a:close/>
                </a:path>
                <a:path w="69215" h="36830">
                  <a:moveTo>
                    <a:pt x="26065" y="10159"/>
                  </a:moveTo>
                  <a:lnTo>
                    <a:pt x="24307" y="10159"/>
                  </a:lnTo>
                  <a:lnTo>
                    <a:pt x="24311" y="9524"/>
                  </a:lnTo>
                  <a:lnTo>
                    <a:pt x="27200" y="9524"/>
                  </a:lnTo>
                  <a:lnTo>
                    <a:pt x="26065" y="10159"/>
                  </a:lnTo>
                  <a:close/>
                </a:path>
                <a:path w="69215" h="36830">
                  <a:moveTo>
                    <a:pt x="26759" y="10159"/>
                  </a:moveTo>
                  <a:lnTo>
                    <a:pt x="26065" y="10159"/>
                  </a:lnTo>
                  <a:lnTo>
                    <a:pt x="27200" y="9524"/>
                  </a:lnTo>
                  <a:lnTo>
                    <a:pt x="26158" y="9524"/>
                  </a:lnTo>
                  <a:lnTo>
                    <a:pt x="26759" y="10159"/>
                  </a:lnTo>
                  <a:close/>
                </a:path>
                <a:path w="69215" h="36830">
                  <a:moveTo>
                    <a:pt x="32193" y="15366"/>
                  </a:moveTo>
                  <a:lnTo>
                    <a:pt x="25274" y="15366"/>
                  </a:lnTo>
                  <a:lnTo>
                    <a:pt x="26773" y="13969"/>
                  </a:lnTo>
                  <a:lnTo>
                    <a:pt x="27033" y="12953"/>
                  </a:lnTo>
                  <a:lnTo>
                    <a:pt x="27137" y="12572"/>
                  </a:lnTo>
                  <a:lnTo>
                    <a:pt x="26469" y="11683"/>
                  </a:lnTo>
                  <a:lnTo>
                    <a:pt x="25214" y="10159"/>
                  </a:lnTo>
                  <a:lnTo>
                    <a:pt x="26759" y="10159"/>
                  </a:lnTo>
                  <a:lnTo>
                    <a:pt x="26158" y="9524"/>
                  </a:lnTo>
                  <a:lnTo>
                    <a:pt x="30192" y="9524"/>
                  </a:lnTo>
                  <a:lnTo>
                    <a:pt x="32386" y="12445"/>
                  </a:lnTo>
                  <a:lnTo>
                    <a:pt x="30987" y="14223"/>
                  </a:lnTo>
                  <a:lnTo>
                    <a:pt x="30672" y="14223"/>
                  </a:lnTo>
                  <a:lnTo>
                    <a:pt x="34721" y="15112"/>
                  </a:lnTo>
                  <a:lnTo>
                    <a:pt x="32591" y="15112"/>
                  </a:lnTo>
                  <a:lnTo>
                    <a:pt x="32193" y="15366"/>
                  </a:lnTo>
                  <a:close/>
                </a:path>
                <a:path w="69215" h="36830">
                  <a:moveTo>
                    <a:pt x="39669" y="15366"/>
                  </a:moveTo>
                  <a:lnTo>
                    <a:pt x="35478" y="15366"/>
                  </a:lnTo>
                  <a:lnTo>
                    <a:pt x="30603" y="9524"/>
                  </a:lnTo>
                  <a:lnTo>
                    <a:pt x="29249" y="9524"/>
                  </a:lnTo>
                  <a:lnTo>
                    <a:pt x="35358" y="10667"/>
                  </a:lnTo>
                  <a:lnTo>
                    <a:pt x="39757" y="10667"/>
                  </a:lnTo>
                  <a:lnTo>
                    <a:pt x="41357" y="11683"/>
                  </a:lnTo>
                  <a:lnTo>
                    <a:pt x="41492" y="11683"/>
                  </a:lnTo>
                  <a:lnTo>
                    <a:pt x="40256" y="13461"/>
                  </a:lnTo>
                  <a:lnTo>
                    <a:pt x="50888" y="13461"/>
                  </a:lnTo>
                  <a:lnTo>
                    <a:pt x="50888" y="13969"/>
                  </a:lnTo>
                  <a:lnTo>
                    <a:pt x="42645" y="13969"/>
                  </a:lnTo>
                  <a:lnTo>
                    <a:pt x="40614" y="14731"/>
                  </a:lnTo>
                  <a:lnTo>
                    <a:pt x="39669" y="15366"/>
                  </a:lnTo>
                  <a:close/>
                </a:path>
                <a:path w="69215" h="36830">
                  <a:moveTo>
                    <a:pt x="64267" y="11683"/>
                  </a:moveTo>
                  <a:lnTo>
                    <a:pt x="61604" y="10667"/>
                  </a:lnTo>
                  <a:lnTo>
                    <a:pt x="65205" y="10667"/>
                  </a:lnTo>
                  <a:lnTo>
                    <a:pt x="65453" y="10921"/>
                  </a:lnTo>
                  <a:lnTo>
                    <a:pt x="65707" y="10921"/>
                  </a:lnTo>
                  <a:lnTo>
                    <a:pt x="64267" y="11683"/>
                  </a:lnTo>
                  <a:close/>
                </a:path>
                <a:path w="69215" h="36830">
                  <a:moveTo>
                    <a:pt x="56097" y="11429"/>
                  </a:moveTo>
                  <a:lnTo>
                    <a:pt x="53371" y="11429"/>
                  </a:lnTo>
                  <a:lnTo>
                    <a:pt x="53269" y="10921"/>
                  </a:lnTo>
                  <a:lnTo>
                    <a:pt x="56086" y="10921"/>
                  </a:lnTo>
                  <a:lnTo>
                    <a:pt x="56097" y="11429"/>
                  </a:lnTo>
                  <a:close/>
                </a:path>
                <a:path w="69215" h="36830">
                  <a:moveTo>
                    <a:pt x="63601" y="11429"/>
                  </a:moveTo>
                  <a:lnTo>
                    <a:pt x="62070" y="11429"/>
                  </a:lnTo>
                  <a:lnTo>
                    <a:pt x="61964" y="10921"/>
                  </a:lnTo>
                  <a:lnTo>
                    <a:pt x="62270" y="10921"/>
                  </a:lnTo>
                  <a:lnTo>
                    <a:pt x="63601" y="11429"/>
                  </a:lnTo>
                  <a:close/>
                </a:path>
                <a:path w="69215" h="36830">
                  <a:moveTo>
                    <a:pt x="65000" y="11429"/>
                  </a:moveTo>
                  <a:lnTo>
                    <a:pt x="64639" y="11429"/>
                  </a:lnTo>
                  <a:lnTo>
                    <a:pt x="65815" y="10921"/>
                  </a:lnTo>
                  <a:lnTo>
                    <a:pt x="65453" y="10921"/>
                  </a:lnTo>
                  <a:lnTo>
                    <a:pt x="65000" y="11429"/>
                  </a:lnTo>
                  <a:close/>
                </a:path>
                <a:path w="69215" h="36830">
                  <a:moveTo>
                    <a:pt x="30841" y="17525"/>
                  </a:moveTo>
                  <a:lnTo>
                    <a:pt x="30222" y="17525"/>
                  </a:lnTo>
                  <a:lnTo>
                    <a:pt x="28430" y="17144"/>
                  </a:lnTo>
                  <a:lnTo>
                    <a:pt x="22099" y="17144"/>
                  </a:lnTo>
                  <a:lnTo>
                    <a:pt x="22157" y="16128"/>
                  </a:lnTo>
                  <a:lnTo>
                    <a:pt x="22279" y="11429"/>
                  </a:lnTo>
                  <a:lnTo>
                    <a:pt x="24906" y="12953"/>
                  </a:lnTo>
                  <a:lnTo>
                    <a:pt x="24997" y="13461"/>
                  </a:lnTo>
                  <a:lnTo>
                    <a:pt x="25109" y="14477"/>
                  </a:lnTo>
                  <a:lnTo>
                    <a:pt x="25199" y="15366"/>
                  </a:lnTo>
                  <a:lnTo>
                    <a:pt x="32193" y="15366"/>
                  </a:lnTo>
                  <a:lnTo>
                    <a:pt x="31118" y="15874"/>
                  </a:lnTo>
                  <a:lnTo>
                    <a:pt x="31034" y="16382"/>
                  </a:lnTo>
                  <a:lnTo>
                    <a:pt x="30907" y="17144"/>
                  </a:lnTo>
                  <a:lnTo>
                    <a:pt x="30841" y="17525"/>
                  </a:lnTo>
                  <a:close/>
                </a:path>
                <a:path w="69215" h="36830">
                  <a:moveTo>
                    <a:pt x="56153" y="13969"/>
                  </a:moveTo>
                  <a:lnTo>
                    <a:pt x="54288" y="13969"/>
                  </a:lnTo>
                  <a:lnTo>
                    <a:pt x="50888" y="12191"/>
                  </a:lnTo>
                  <a:lnTo>
                    <a:pt x="53523" y="12191"/>
                  </a:lnTo>
                  <a:lnTo>
                    <a:pt x="53593" y="12572"/>
                  </a:lnTo>
                  <a:lnTo>
                    <a:pt x="53663" y="12953"/>
                  </a:lnTo>
                  <a:lnTo>
                    <a:pt x="53756" y="13461"/>
                  </a:lnTo>
                  <a:lnTo>
                    <a:pt x="56142" y="13461"/>
                  </a:lnTo>
                  <a:lnTo>
                    <a:pt x="56153" y="13969"/>
                  </a:lnTo>
                  <a:close/>
                </a:path>
                <a:path w="69215" h="36830">
                  <a:moveTo>
                    <a:pt x="28812" y="17525"/>
                  </a:moveTo>
                  <a:lnTo>
                    <a:pt x="18575" y="17525"/>
                  </a:lnTo>
                  <a:lnTo>
                    <a:pt x="19889" y="17144"/>
                  </a:lnTo>
                  <a:lnTo>
                    <a:pt x="20068" y="17017"/>
                  </a:lnTo>
                  <a:lnTo>
                    <a:pt x="16625" y="12572"/>
                  </a:lnTo>
                  <a:lnTo>
                    <a:pt x="16430" y="12572"/>
                  </a:lnTo>
                  <a:lnTo>
                    <a:pt x="20247" y="14223"/>
                  </a:lnTo>
                  <a:lnTo>
                    <a:pt x="21920" y="15112"/>
                  </a:lnTo>
                  <a:lnTo>
                    <a:pt x="21624" y="15112"/>
                  </a:lnTo>
                  <a:lnTo>
                    <a:pt x="20770" y="17017"/>
                  </a:lnTo>
                  <a:lnTo>
                    <a:pt x="28698" y="17144"/>
                  </a:lnTo>
                  <a:lnTo>
                    <a:pt x="28812" y="17525"/>
                  </a:lnTo>
                  <a:close/>
                </a:path>
                <a:path w="69215" h="36830">
                  <a:moveTo>
                    <a:pt x="62558" y="13969"/>
                  </a:moveTo>
                  <a:lnTo>
                    <a:pt x="57951" y="13969"/>
                  </a:lnTo>
                  <a:lnTo>
                    <a:pt x="58923" y="13461"/>
                  </a:lnTo>
                  <a:lnTo>
                    <a:pt x="61961" y="13461"/>
                  </a:lnTo>
                  <a:lnTo>
                    <a:pt x="60623" y="12572"/>
                  </a:lnTo>
                  <a:lnTo>
                    <a:pt x="62300" y="12572"/>
                  </a:lnTo>
                  <a:lnTo>
                    <a:pt x="62370" y="12953"/>
                  </a:lnTo>
                  <a:lnTo>
                    <a:pt x="62464" y="13461"/>
                  </a:lnTo>
                  <a:lnTo>
                    <a:pt x="62558" y="13969"/>
                  </a:lnTo>
                  <a:close/>
                </a:path>
                <a:path w="69215" h="36830">
                  <a:moveTo>
                    <a:pt x="11049" y="17906"/>
                  </a:moveTo>
                  <a:lnTo>
                    <a:pt x="11336" y="17144"/>
                  </a:lnTo>
                  <a:lnTo>
                    <a:pt x="11583" y="16382"/>
                  </a:lnTo>
                  <a:lnTo>
                    <a:pt x="11653" y="16128"/>
                  </a:lnTo>
                  <a:lnTo>
                    <a:pt x="11723" y="15874"/>
                  </a:lnTo>
                  <a:lnTo>
                    <a:pt x="12910" y="15366"/>
                  </a:lnTo>
                  <a:lnTo>
                    <a:pt x="15768" y="13969"/>
                  </a:lnTo>
                  <a:lnTo>
                    <a:pt x="15644" y="14731"/>
                  </a:lnTo>
                  <a:lnTo>
                    <a:pt x="15541" y="15366"/>
                  </a:lnTo>
                  <a:lnTo>
                    <a:pt x="15458" y="15874"/>
                  </a:lnTo>
                  <a:lnTo>
                    <a:pt x="15409" y="16128"/>
                  </a:lnTo>
                  <a:lnTo>
                    <a:pt x="15902" y="16382"/>
                  </a:lnTo>
                  <a:lnTo>
                    <a:pt x="13330" y="16382"/>
                  </a:lnTo>
                  <a:lnTo>
                    <a:pt x="11049" y="17906"/>
                  </a:lnTo>
                  <a:close/>
                </a:path>
                <a:path w="69215" h="36830">
                  <a:moveTo>
                    <a:pt x="42183" y="17144"/>
                  </a:moveTo>
                  <a:lnTo>
                    <a:pt x="42645" y="13969"/>
                  </a:lnTo>
                  <a:lnTo>
                    <a:pt x="50389" y="13969"/>
                  </a:lnTo>
                  <a:lnTo>
                    <a:pt x="47244" y="15874"/>
                  </a:lnTo>
                  <a:lnTo>
                    <a:pt x="47369" y="16128"/>
                  </a:lnTo>
                  <a:lnTo>
                    <a:pt x="47493" y="16382"/>
                  </a:lnTo>
                  <a:lnTo>
                    <a:pt x="44079" y="16382"/>
                  </a:lnTo>
                  <a:lnTo>
                    <a:pt x="42183" y="17144"/>
                  </a:lnTo>
                  <a:close/>
                </a:path>
                <a:path w="69215" h="36830">
                  <a:moveTo>
                    <a:pt x="53336" y="18160"/>
                  </a:moveTo>
                  <a:lnTo>
                    <a:pt x="51316" y="15366"/>
                  </a:lnTo>
                  <a:lnTo>
                    <a:pt x="51194" y="15112"/>
                  </a:lnTo>
                  <a:lnTo>
                    <a:pt x="50732" y="14731"/>
                  </a:lnTo>
                  <a:lnTo>
                    <a:pt x="50246" y="13969"/>
                  </a:lnTo>
                  <a:lnTo>
                    <a:pt x="50888" y="13969"/>
                  </a:lnTo>
                  <a:lnTo>
                    <a:pt x="50888" y="14731"/>
                  </a:lnTo>
                  <a:lnTo>
                    <a:pt x="56170" y="14731"/>
                  </a:lnTo>
                  <a:lnTo>
                    <a:pt x="56178" y="15112"/>
                  </a:lnTo>
                  <a:lnTo>
                    <a:pt x="54591" y="15112"/>
                  </a:lnTo>
                  <a:lnTo>
                    <a:pt x="53441" y="17906"/>
                  </a:lnTo>
                  <a:lnTo>
                    <a:pt x="53336" y="18160"/>
                  </a:lnTo>
                  <a:close/>
                </a:path>
                <a:path w="69215" h="36830">
                  <a:moveTo>
                    <a:pt x="51194" y="15112"/>
                  </a:moveTo>
                  <a:lnTo>
                    <a:pt x="50975" y="15112"/>
                  </a:lnTo>
                  <a:lnTo>
                    <a:pt x="50732" y="14731"/>
                  </a:lnTo>
                  <a:lnTo>
                    <a:pt x="51194" y="15112"/>
                  </a:lnTo>
                  <a:close/>
                </a:path>
                <a:path w="69215" h="36830">
                  <a:moveTo>
                    <a:pt x="32924" y="17906"/>
                  </a:moveTo>
                  <a:lnTo>
                    <a:pt x="32439" y="17906"/>
                  </a:lnTo>
                  <a:lnTo>
                    <a:pt x="32533" y="17144"/>
                  </a:lnTo>
                  <a:lnTo>
                    <a:pt x="32659" y="16128"/>
                  </a:lnTo>
                  <a:lnTo>
                    <a:pt x="32778" y="15112"/>
                  </a:lnTo>
                  <a:lnTo>
                    <a:pt x="34588" y="15112"/>
                  </a:lnTo>
                  <a:lnTo>
                    <a:pt x="35478" y="15366"/>
                  </a:lnTo>
                  <a:lnTo>
                    <a:pt x="39669" y="15366"/>
                  </a:lnTo>
                  <a:lnTo>
                    <a:pt x="38345" y="16128"/>
                  </a:lnTo>
                  <a:lnTo>
                    <a:pt x="39090" y="17017"/>
                  </a:lnTo>
                  <a:lnTo>
                    <a:pt x="38837" y="17144"/>
                  </a:lnTo>
                  <a:lnTo>
                    <a:pt x="32924" y="17906"/>
                  </a:lnTo>
                  <a:close/>
                </a:path>
                <a:path w="69215" h="36830">
                  <a:moveTo>
                    <a:pt x="17966" y="16382"/>
                  </a:moveTo>
                  <a:lnTo>
                    <a:pt x="16139" y="16382"/>
                  </a:lnTo>
                  <a:lnTo>
                    <a:pt x="16723" y="15874"/>
                  </a:lnTo>
                  <a:lnTo>
                    <a:pt x="17966" y="16382"/>
                  </a:lnTo>
                  <a:close/>
                </a:path>
                <a:path w="69215" h="36830">
                  <a:moveTo>
                    <a:pt x="20426" y="21081"/>
                  </a:moveTo>
                  <a:lnTo>
                    <a:pt x="14573" y="21081"/>
                  </a:lnTo>
                  <a:lnTo>
                    <a:pt x="14889" y="20700"/>
                  </a:lnTo>
                  <a:lnTo>
                    <a:pt x="15708" y="19938"/>
                  </a:lnTo>
                  <a:lnTo>
                    <a:pt x="13045" y="16382"/>
                  </a:lnTo>
                  <a:lnTo>
                    <a:pt x="18351" y="16382"/>
                  </a:lnTo>
                  <a:lnTo>
                    <a:pt x="18476" y="17017"/>
                  </a:lnTo>
                  <a:lnTo>
                    <a:pt x="18575" y="17525"/>
                  </a:lnTo>
                  <a:lnTo>
                    <a:pt x="26698" y="17525"/>
                  </a:lnTo>
                  <a:lnTo>
                    <a:pt x="26507" y="17906"/>
                  </a:lnTo>
                  <a:lnTo>
                    <a:pt x="26459" y="19430"/>
                  </a:lnTo>
                  <a:lnTo>
                    <a:pt x="22815" y="19430"/>
                  </a:lnTo>
                  <a:lnTo>
                    <a:pt x="22893" y="19938"/>
                  </a:lnTo>
                  <a:lnTo>
                    <a:pt x="21249" y="19938"/>
                  </a:lnTo>
                  <a:lnTo>
                    <a:pt x="20426" y="21081"/>
                  </a:lnTo>
                  <a:close/>
                </a:path>
                <a:path w="69215" h="36830">
                  <a:moveTo>
                    <a:pt x="47899" y="17144"/>
                  </a:moveTo>
                  <a:lnTo>
                    <a:pt x="45870" y="17144"/>
                  </a:lnTo>
                  <a:lnTo>
                    <a:pt x="44079" y="16382"/>
                  </a:lnTo>
                  <a:lnTo>
                    <a:pt x="47493" y="16382"/>
                  </a:lnTo>
                  <a:lnTo>
                    <a:pt x="47831" y="17017"/>
                  </a:lnTo>
                  <a:close/>
                </a:path>
                <a:path w="69215" h="36830">
                  <a:moveTo>
                    <a:pt x="35236" y="21589"/>
                  </a:moveTo>
                  <a:lnTo>
                    <a:pt x="35042" y="21589"/>
                  </a:lnTo>
                  <a:lnTo>
                    <a:pt x="39241" y="18287"/>
                  </a:lnTo>
                  <a:lnTo>
                    <a:pt x="38295" y="17144"/>
                  </a:lnTo>
                  <a:lnTo>
                    <a:pt x="39249" y="17144"/>
                  </a:lnTo>
                  <a:lnTo>
                    <a:pt x="41271" y="19430"/>
                  </a:lnTo>
                  <a:lnTo>
                    <a:pt x="35236" y="21589"/>
                  </a:lnTo>
                  <a:close/>
                </a:path>
                <a:path w="69215" h="36830">
                  <a:moveTo>
                    <a:pt x="28848" y="21081"/>
                  </a:moveTo>
                  <a:lnTo>
                    <a:pt x="29777" y="19430"/>
                  </a:lnTo>
                  <a:lnTo>
                    <a:pt x="29266" y="18922"/>
                  </a:lnTo>
                  <a:lnTo>
                    <a:pt x="28967" y="18287"/>
                  </a:lnTo>
                  <a:lnTo>
                    <a:pt x="28694" y="18287"/>
                  </a:lnTo>
                  <a:lnTo>
                    <a:pt x="26698" y="17525"/>
                  </a:lnTo>
                  <a:lnTo>
                    <a:pt x="28944" y="17525"/>
                  </a:lnTo>
                  <a:lnTo>
                    <a:pt x="29561" y="18795"/>
                  </a:lnTo>
                  <a:lnTo>
                    <a:pt x="31081" y="18922"/>
                  </a:lnTo>
                  <a:lnTo>
                    <a:pt x="30369" y="20446"/>
                  </a:lnTo>
                  <a:lnTo>
                    <a:pt x="30250" y="20700"/>
                  </a:lnTo>
                  <a:lnTo>
                    <a:pt x="31312" y="20700"/>
                  </a:lnTo>
                  <a:lnTo>
                    <a:pt x="28848" y="21081"/>
                  </a:lnTo>
                  <a:close/>
                </a:path>
                <a:path w="69215" h="36830">
                  <a:moveTo>
                    <a:pt x="31086" y="18922"/>
                  </a:moveTo>
                  <a:lnTo>
                    <a:pt x="29897" y="18922"/>
                  </a:lnTo>
                  <a:lnTo>
                    <a:pt x="31596" y="17906"/>
                  </a:lnTo>
                  <a:lnTo>
                    <a:pt x="31150" y="18795"/>
                  </a:lnTo>
                  <a:close/>
                </a:path>
                <a:path w="69215" h="36830">
                  <a:moveTo>
                    <a:pt x="10046" y="21589"/>
                  </a:moveTo>
                  <a:lnTo>
                    <a:pt x="2852" y="21589"/>
                  </a:lnTo>
                  <a:lnTo>
                    <a:pt x="2823" y="21335"/>
                  </a:lnTo>
                  <a:lnTo>
                    <a:pt x="2713" y="20446"/>
                  </a:lnTo>
                  <a:lnTo>
                    <a:pt x="2594" y="19430"/>
                  </a:lnTo>
                  <a:lnTo>
                    <a:pt x="2508" y="18795"/>
                  </a:lnTo>
                  <a:lnTo>
                    <a:pt x="8541" y="20446"/>
                  </a:lnTo>
                  <a:lnTo>
                    <a:pt x="10046" y="21589"/>
                  </a:lnTo>
                  <a:close/>
                </a:path>
                <a:path w="69215" h="36830">
                  <a:moveTo>
                    <a:pt x="26459" y="19938"/>
                  </a:moveTo>
                  <a:lnTo>
                    <a:pt x="25730" y="19938"/>
                  </a:lnTo>
                  <a:lnTo>
                    <a:pt x="22815" y="19430"/>
                  </a:lnTo>
                  <a:lnTo>
                    <a:pt x="26459" y="19430"/>
                  </a:lnTo>
                  <a:lnTo>
                    <a:pt x="26459" y="19938"/>
                  </a:lnTo>
                  <a:close/>
                </a:path>
                <a:path w="69215" h="36830">
                  <a:moveTo>
                    <a:pt x="20096" y="22351"/>
                  </a:moveTo>
                  <a:lnTo>
                    <a:pt x="12543" y="22351"/>
                  </a:lnTo>
                  <a:lnTo>
                    <a:pt x="12485" y="22097"/>
                  </a:lnTo>
                  <a:lnTo>
                    <a:pt x="12369" y="21589"/>
                  </a:lnTo>
                  <a:lnTo>
                    <a:pt x="12253" y="21081"/>
                  </a:lnTo>
                  <a:lnTo>
                    <a:pt x="12167" y="20700"/>
                  </a:lnTo>
                  <a:lnTo>
                    <a:pt x="12109" y="20446"/>
                  </a:lnTo>
                  <a:lnTo>
                    <a:pt x="11993" y="19938"/>
                  </a:lnTo>
                  <a:lnTo>
                    <a:pt x="11118" y="19938"/>
                  </a:lnTo>
                  <a:lnTo>
                    <a:pt x="14573" y="21081"/>
                  </a:lnTo>
                  <a:lnTo>
                    <a:pt x="20426" y="21081"/>
                  </a:lnTo>
                  <a:lnTo>
                    <a:pt x="19687" y="22097"/>
                  </a:lnTo>
                  <a:lnTo>
                    <a:pt x="19984" y="22097"/>
                  </a:lnTo>
                  <a:lnTo>
                    <a:pt x="20096" y="22351"/>
                  </a:lnTo>
                  <a:close/>
                </a:path>
                <a:path w="69215" h="36830">
                  <a:moveTo>
                    <a:pt x="23532" y="23875"/>
                  </a:moveTo>
                  <a:lnTo>
                    <a:pt x="20807" y="19938"/>
                  </a:lnTo>
                  <a:lnTo>
                    <a:pt x="22891" y="19938"/>
                  </a:lnTo>
                  <a:lnTo>
                    <a:pt x="23445" y="23367"/>
                  </a:lnTo>
                  <a:lnTo>
                    <a:pt x="23532" y="23875"/>
                  </a:lnTo>
                  <a:close/>
                </a:path>
                <a:path w="69215" h="36830">
                  <a:moveTo>
                    <a:pt x="26043" y="22097"/>
                  </a:moveTo>
                  <a:lnTo>
                    <a:pt x="25526" y="22097"/>
                  </a:lnTo>
                  <a:lnTo>
                    <a:pt x="26388" y="20700"/>
                  </a:lnTo>
                  <a:lnTo>
                    <a:pt x="26473" y="19938"/>
                  </a:lnTo>
                  <a:lnTo>
                    <a:pt x="27259" y="19938"/>
                  </a:lnTo>
                  <a:lnTo>
                    <a:pt x="26043" y="22097"/>
                  </a:lnTo>
                  <a:close/>
                </a:path>
                <a:path w="69215" h="36830">
                  <a:moveTo>
                    <a:pt x="3225" y="36321"/>
                  </a:moveTo>
                  <a:lnTo>
                    <a:pt x="1956" y="35686"/>
                  </a:lnTo>
                  <a:lnTo>
                    <a:pt x="2184" y="35686"/>
                  </a:lnTo>
                  <a:lnTo>
                    <a:pt x="822" y="28955"/>
                  </a:lnTo>
                  <a:lnTo>
                    <a:pt x="687" y="28193"/>
                  </a:lnTo>
                  <a:lnTo>
                    <a:pt x="657" y="27558"/>
                  </a:lnTo>
                  <a:lnTo>
                    <a:pt x="298" y="27050"/>
                  </a:lnTo>
                  <a:lnTo>
                    <a:pt x="298" y="26669"/>
                  </a:lnTo>
                  <a:lnTo>
                    <a:pt x="728" y="25907"/>
                  </a:lnTo>
                  <a:lnTo>
                    <a:pt x="0" y="25907"/>
                  </a:lnTo>
                  <a:lnTo>
                    <a:pt x="0" y="25653"/>
                  </a:lnTo>
                  <a:lnTo>
                    <a:pt x="657" y="25399"/>
                  </a:lnTo>
                  <a:lnTo>
                    <a:pt x="119" y="25018"/>
                  </a:lnTo>
                  <a:lnTo>
                    <a:pt x="657" y="24637"/>
                  </a:lnTo>
                  <a:lnTo>
                    <a:pt x="1015" y="23875"/>
                  </a:lnTo>
                  <a:lnTo>
                    <a:pt x="1134" y="23621"/>
                  </a:lnTo>
                  <a:lnTo>
                    <a:pt x="1911" y="22478"/>
                  </a:lnTo>
                  <a:lnTo>
                    <a:pt x="3026" y="21589"/>
                  </a:lnTo>
                  <a:lnTo>
                    <a:pt x="10333" y="21589"/>
                  </a:lnTo>
                  <a:lnTo>
                    <a:pt x="10810" y="21335"/>
                  </a:lnTo>
                  <a:lnTo>
                    <a:pt x="11587" y="20700"/>
                  </a:lnTo>
                  <a:lnTo>
                    <a:pt x="11764" y="20700"/>
                  </a:lnTo>
                  <a:lnTo>
                    <a:pt x="12428" y="22097"/>
                  </a:lnTo>
                  <a:lnTo>
                    <a:pt x="12543" y="22351"/>
                  </a:lnTo>
                  <a:lnTo>
                    <a:pt x="20096" y="22351"/>
                  </a:lnTo>
                  <a:lnTo>
                    <a:pt x="20744" y="23367"/>
                  </a:lnTo>
                  <a:lnTo>
                    <a:pt x="17380" y="23367"/>
                  </a:lnTo>
                  <a:lnTo>
                    <a:pt x="17496" y="25018"/>
                  </a:lnTo>
                  <a:lnTo>
                    <a:pt x="17607" y="26669"/>
                  </a:lnTo>
                  <a:lnTo>
                    <a:pt x="22679" y="26669"/>
                  </a:lnTo>
                  <a:lnTo>
                    <a:pt x="18515" y="27685"/>
                  </a:lnTo>
                  <a:lnTo>
                    <a:pt x="15648" y="27685"/>
                  </a:lnTo>
                  <a:lnTo>
                    <a:pt x="14752" y="28193"/>
                  </a:lnTo>
                  <a:lnTo>
                    <a:pt x="13199" y="29844"/>
                  </a:lnTo>
                  <a:lnTo>
                    <a:pt x="12833" y="30352"/>
                  </a:lnTo>
                  <a:lnTo>
                    <a:pt x="6988" y="30352"/>
                  </a:lnTo>
                  <a:lnTo>
                    <a:pt x="6570" y="33400"/>
                  </a:lnTo>
                  <a:lnTo>
                    <a:pt x="5496" y="34797"/>
                  </a:lnTo>
                  <a:lnTo>
                    <a:pt x="5256" y="34797"/>
                  </a:lnTo>
                  <a:lnTo>
                    <a:pt x="4360" y="35686"/>
                  </a:lnTo>
                  <a:lnTo>
                    <a:pt x="3882" y="36067"/>
                  </a:lnTo>
                  <a:lnTo>
                    <a:pt x="3225" y="36321"/>
                  </a:lnTo>
                  <a:close/>
                </a:path>
                <a:path w="69215" h="36830">
                  <a:moveTo>
                    <a:pt x="12485" y="22097"/>
                  </a:moveTo>
                  <a:lnTo>
                    <a:pt x="12198" y="21589"/>
                  </a:lnTo>
                  <a:lnTo>
                    <a:pt x="12369" y="21589"/>
                  </a:lnTo>
                  <a:lnTo>
                    <a:pt x="12485" y="22097"/>
                  </a:lnTo>
                  <a:close/>
                </a:path>
                <a:path w="69215" h="36830">
                  <a:moveTo>
                    <a:pt x="19984" y="22097"/>
                  </a:moveTo>
                  <a:lnTo>
                    <a:pt x="19687" y="22097"/>
                  </a:lnTo>
                  <a:lnTo>
                    <a:pt x="20057" y="21589"/>
                  </a:lnTo>
                  <a:lnTo>
                    <a:pt x="19760" y="21589"/>
                  </a:lnTo>
                  <a:lnTo>
                    <a:pt x="19984" y="22097"/>
                  </a:lnTo>
                  <a:close/>
                </a:path>
                <a:path w="69215" h="36830">
                  <a:moveTo>
                    <a:pt x="23652" y="26415"/>
                  </a:moveTo>
                  <a:lnTo>
                    <a:pt x="26327" y="21589"/>
                  </a:lnTo>
                  <a:lnTo>
                    <a:pt x="22696" y="21589"/>
                  </a:lnTo>
                  <a:lnTo>
                    <a:pt x="28669" y="22097"/>
                  </a:lnTo>
                  <a:lnTo>
                    <a:pt x="23652" y="26415"/>
                  </a:lnTo>
                  <a:close/>
                </a:path>
                <a:path w="69215" h="36830">
                  <a:moveTo>
                    <a:pt x="21227" y="25907"/>
                  </a:moveTo>
                  <a:lnTo>
                    <a:pt x="20850" y="25907"/>
                  </a:lnTo>
                  <a:lnTo>
                    <a:pt x="17380" y="23367"/>
                  </a:lnTo>
                  <a:lnTo>
                    <a:pt x="20744" y="23367"/>
                  </a:lnTo>
                  <a:lnTo>
                    <a:pt x="22039" y="25399"/>
                  </a:lnTo>
                  <a:lnTo>
                    <a:pt x="21227" y="25907"/>
                  </a:lnTo>
                  <a:close/>
                </a:path>
                <a:path w="69215" h="36830">
                  <a:moveTo>
                    <a:pt x="18097" y="28955"/>
                  </a:moveTo>
                  <a:lnTo>
                    <a:pt x="17858" y="28955"/>
                  </a:lnTo>
                  <a:lnTo>
                    <a:pt x="17571" y="28193"/>
                  </a:lnTo>
                  <a:lnTo>
                    <a:pt x="15792" y="28193"/>
                  </a:lnTo>
                  <a:lnTo>
                    <a:pt x="15648" y="27685"/>
                  </a:lnTo>
                  <a:lnTo>
                    <a:pt x="18515" y="27685"/>
                  </a:lnTo>
                  <a:lnTo>
                    <a:pt x="18372" y="28193"/>
                  </a:lnTo>
                  <a:lnTo>
                    <a:pt x="18097" y="28955"/>
                  </a:lnTo>
                  <a:close/>
                </a:path>
                <a:path w="69215" h="36830">
                  <a:moveTo>
                    <a:pt x="9257" y="31114"/>
                  </a:moveTo>
                  <a:lnTo>
                    <a:pt x="8524" y="31114"/>
                  </a:lnTo>
                  <a:lnTo>
                    <a:pt x="6988" y="30352"/>
                  </a:lnTo>
                  <a:lnTo>
                    <a:pt x="12833" y="30352"/>
                  </a:lnTo>
                  <a:lnTo>
                    <a:pt x="12711" y="30606"/>
                  </a:lnTo>
                  <a:lnTo>
                    <a:pt x="10273" y="30606"/>
                  </a:lnTo>
                  <a:lnTo>
                    <a:pt x="9795" y="30860"/>
                  </a:lnTo>
                  <a:lnTo>
                    <a:pt x="9257" y="31114"/>
                  </a:lnTo>
                  <a:close/>
                </a:path>
                <a:path w="69215" h="36830">
                  <a:moveTo>
                    <a:pt x="11766" y="31876"/>
                  </a:moveTo>
                  <a:lnTo>
                    <a:pt x="10273" y="30606"/>
                  </a:lnTo>
                  <a:lnTo>
                    <a:pt x="12711" y="30606"/>
                  </a:lnTo>
                  <a:lnTo>
                    <a:pt x="12303" y="31114"/>
                  </a:lnTo>
                  <a:lnTo>
                    <a:pt x="11766" y="31876"/>
                  </a:lnTo>
                  <a:close/>
                </a:path>
                <a:path w="69215" h="36830">
                  <a:moveTo>
                    <a:pt x="5076" y="35305"/>
                  </a:moveTo>
                  <a:lnTo>
                    <a:pt x="5256" y="34797"/>
                  </a:lnTo>
                  <a:lnTo>
                    <a:pt x="5496" y="34797"/>
                  </a:lnTo>
                  <a:lnTo>
                    <a:pt x="5076" y="35305"/>
                  </a:lnTo>
                  <a:close/>
                </a:path>
              </a:pathLst>
            </a:custGeom>
            <a:solidFill>
              <a:srgbClr val="8E1DD9"/>
            </a:solidFill>
          </p:spPr>
          <p:txBody>
            <a:bodyPr wrap="square" lIns="0" tIns="0" rIns="0" bIns="0" rtlCol="0"/>
            <a:lstStyle/>
            <a:p>
              <a:endParaRPr/>
            </a:p>
          </p:txBody>
        </p:sp>
        <p:sp>
          <p:nvSpPr>
            <p:cNvPr id="541" name="object 541"/>
            <p:cNvSpPr/>
            <p:nvPr/>
          </p:nvSpPr>
          <p:spPr>
            <a:xfrm>
              <a:off x="14584176" y="1970890"/>
              <a:ext cx="60325" cy="27940"/>
            </a:xfrm>
            <a:custGeom>
              <a:avLst/>
              <a:gdLst/>
              <a:ahLst/>
              <a:cxnLst/>
              <a:rect l="l" t="t" r="r" b="b"/>
              <a:pathLst>
                <a:path w="60325" h="27939">
                  <a:moveTo>
                    <a:pt x="59587" y="9270"/>
                  </a:moveTo>
                  <a:lnTo>
                    <a:pt x="43345" y="9270"/>
                  </a:lnTo>
                  <a:lnTo>
                    <a:pt x="43444" y="8635"/>
                  </a:lnTo>
                  <a:lnTo>
                    <a:pt x="43542" y="8000"/>
                  </a:lnTo>
                  <a:lnTo>
                    <a:pt x="43641" y="7365"/>
                  </a:lnTo>
                  <a:lnTo>
                    <a:pt x="43767" y="6603"/>
                  </a:lnTo>
                  <a:lnTo>
                    <a:pt x="43880" y="5841"/>
                  </a:lnTo>
                  <a:lnTo>
                    <a:pt x="44002" y="5079"/>
                  </a:lnTo>
                  <a:lnTo>
                    <a:pt x="39044" y="4825"/>
                  </a:lnTo>
                  <a:lnTo>
                    <a:pt x="43211" y="3682"/>
                  </a:lnTo>
                  <a:lnTo>
                    <a:pt x="42840" y="3682"/>
                  </a:lnTo>
                  <a:lnTo>
                    <a:pt x="43575" y="2666"/>
                  </a:lnTo>
                  <a:lnTo>
                    <a:pt x="43942" y="2031"/>
                  </a:lnTo>
                  <a:lnTo>
                    <a:pt x="43942" y="507"/>
                  </a:lnTo>
                  <a:lnTo>
                    <a:pt x="44181" y="507"/>
                  </a:lnTo>
                  <a:lnTo>
                    <a:pt x="45137" y="0"/>
                  </a:lnTo>
                  <a:lnTo>
                    <a:pt x="45853" y="1396"/>
                  </a:lnTo>
                  <a:lnTo>
                    <a:pt x="47489" y="1396"/>
                  </a:lnTo>
                  <a:lnTo>
                    <a:pt x="47541" y="2666"/>
                  </a:lnTo>
                  <a:lnTo>
                    <a:pt x="45674" y="2666"/>
                  </a:lnTo>
                  <a:lnTo>
                    <a:pt x="45316" y="3174"/>
                  </a:lnTo>
                  <a:lnTo>
                    <a:pt x="46510" y="4190"/>
                  </a:lnTo>
                  <a:lnTo>
                    <a:pt x="46634" y="4825"/>
                  </a:lnTo>
                  <a:lnTo>
                    <a:pt x="46759" y="6095"/>
                  </a:lnTo>
                  <a:lnTo>
                    <a:pt x="46616" y="6222"/>
                  </a:lnTo>
                  <a:lnTo>
                    <a:pt x="46092" y="7238"/>
                  </a:lnTo>
                  <a:lnTo>
                    <a:pt x="47645" y="8508"/>
                  </a:lnTo>
                  <a:lnTo>
                    <a:pt x="59759" y="8508"/>
                  </a:lnTo>
                  <a:lnTo>
                    <a:pt x="59711" y="9143"/>
                  </a:lnTo>
                  <a:close/>
                </a:path>
                <a:path w="60325" h="27939">
                  <a:moveTo>
                    <a:pt x="47491" y="1396"/>
                  </a:moveTo>
                  <a:lnTo>
                    <a:pt x="45853" y="1396"/>
                  </a:lnTo>
                  <a:lnTo>
                    <a:pt x="47705" y="0"/>
                  </a:lnTo>
                  <a:lnTo>
                    <a:pt x="48004" y="888"/>
                  </a:lnTo>
                  <a:lnTo>
                    <a:pt x="47466" y="888"/>
                  </a:lnTo>
                  <a:lnTo>
                    <a:pt x="47491" y="1396"/>
                  </a:lnTo>
                  <a:close/>
                </a:path>
                <a:path w="60325" h="27939">
                  <a:moveTo>
                    <a:pt x="59911" y="6222"/>
                  </a:moveTo>
                  <a:lnTo>
                    <a:pt x="50512" y="6222"/>
                  </a:lnTo>
                  <a:lnTo>
                    <a:pt x="51468" y="5841"/>
                  </a:lnTo>
                  <a:lnTo>
                    <a:pt x="51568" y="5206"/>
                  </a:lnTo>
                  <a:lnTo>
                    <a:pt x="51967" y="3682"/>
                  </a:lnTo>
                  <a:lnTo>
                    <a:pt x="52088" y="3174"/>
                  </a:lnTo>
                  <a:lnTo>
                    <a:pt x="52198" y="2666"/>
                  </a:lnTo>
                  <a:lnTo>
                    <a:pt x="49795" y="2666"/>
                  </a:lnTo>
                  <a:lnTo>
                    <a:pt x="49855" y="1396"/>
                  </a:lnTo>
                  <a:lnTo>
                    <a:pt x="53618" y="507"/>
                  </a:lnTo>
                  <a:lnTo>
                    <a:pt x="54072" y="2666"/>
                  </a:lnTo>
                  <a:lnTo>
                    <a:pt x="54179" y="3174"/>
                  </a:lnTo>
                  <a:lnTo>
                    <a:pt x="54215" y="3428"/>
                  </a:lnTo>
                  <a:lnTo>
                    <a:pt x="57202" y="3682"/>
                  </a:lnTo>
                  <a:lnTo>
                    <a:pt x="60009" y="4825"/>
                  </a:lnTo>
                  <a:lnTo>
                    <a:pt x="59911" y="6222"/>
                  </a:lnTo>
                  <a:close/>
                </a:path>
                <a:path w="60325" h="27939">
                  <a:moveTo>
                    <a:pt x="50831" y="6095"/>
                  </a:moveTo>
                  <a:lnTo>
                    <a:pt x="49716" y="6095"/>
                  </a:lnTo>
                  <a:lnTo>
                    <a:pt x="48123" y="5841"/>
                  </a:lnTo>
                  <a:lnTo>
                    <a:pt x="51040" y="5841"/>
                  </a:lnTo>
                  <a:lnTo>
                    <a:pt x="47645" y="5079"/>
                  </a:lnTo>
                  <a:lnTo>
                    <a:pt x="47587" y="3682"/>
                  </a:lnTo>
                  <a:lnTo>
                    <a:pt x="47466" y="888"/>
                  </a:lnTo>
                  <a:lnTo>
                    <a:pt x="48392" y="2031"/>
                  </a:lnTo>
                  <a:lnTo>
                    <a:pt x="48601" y="2666"/>
                  </a:lnTo>
                  <a:lnTo>
                    <a:pt x="48891" y="2666"/>
                  </a:lnTo>
                  <a:lnTo>
                    <a:pt x="51408" y="5841"/>
                  </a:lnTo>
                  <a:lnTo>
                    <a:pt x="50831" y="6095"/>
                  </a:lnTo>
                  <a:close/>
                </a:path>
                <a:path w="60325" h="27939">
                  <a:moveTo>
                    <a:pt x="48392" y="2031"/>
                  </a:moveTo>
                  <a:lnTo>
                    <a:pt x="47466" y="888"/>
                  </a:lnTo>
                  <a:lnTo>
                    <a:pt x="48004" y="888"/>
                  </a:lnTo>
                  <a:lnTo>
                    <a:pt x="48392" y="2031"/>
                  </a:lnTo>
                  <a:close/>
                </a:path>
                <a:path w="60325" h="27939">
                  <a:moveTo>
                    <a:pt x="48891" y="2666"/>
                  </a:moveTo>
                  <a:lnTo>
                    <a:pt x="48601" y="2666"/>
                  </a:lnTo>
                  <a:lnTo>
                    <a:pt x="48392" y="2031"/>
                  </a:lnTo>
                  <a:lnTo>
                    <a:pt x="48891" y="2666"/>
                  </a:lnTo>
                  <a:close/>
                </a:path>
                <a:path w="60325" h="27939">
                  <a:moveTo>
                    <a:pt x="33971" y="10794"/>
                  </a:moveTo>
                  <a:lnTo>
                    <a:pt x="32718" y="10794"/>
                  </a:lnTo>
                  <a:lnTo>
                    <a:pt x="32841" y="10286"/>
                  </a:lnTo>
                  <a:lnTo>
                    <a:pt x="34625" y="8000"/>
                  </a:lnTo>
                  <a:lnTo>
                    <a:pt x="33897" y="5345"/>
                  </a:lnTo>
                  <a:lnTo>
                    <a:pt x="36177" y="4190"/>
                  </a:lnTo>
                  <a:lnTo>
                    <a:pt x="36416" y="4571"/>
                  </a:lnTo>
                  <a:lnTo>
                    <a:pt x="37261" y="5345"/>
                  </a:lnTo>
                  <a:lnTo>
                    <a:pt x="34468" y="5345"/>
                  </a:lnTo>
                  <a:lnTo>
                    <a:pt x="35473" y="8508"/>
                  </a:lnTo>
                  <a:lnTo>
                    <a:pt x="35594" y="8889"/>
                  </a:lnTo>
                  <a:lnTo>
                    <a:pt x="35720" y="9270"/>
                  </a:lnTo>
                  <a:lnTo>
                    <a:pt x="34266" y="10286"/>
                  </a:lnTo>
                  <a:lnTo>
                    <a:pt x="31588" y="10286"/>
                  </a:lnTo>
                  <a:lnTo>
                    <a:pt x="33971" y="10794"/>
                  </a:lnTo>
                  <a:close/>
                </a:path>
                <a:path w="60325" h="27939">
                  <a:moveTo>
                    <a:pt x="32474" y="6476"/>
                  </a:moveTo>
                  <a:lnTo>
                    <a:pt x="32534" y="6222"/>
                  </a:lnTo>
                  <a:lnTo>
                    <a:pt x="32624" y="5841"/>
                  </a:lnTo>
                  <a:lnTo>
                    <a:pt x="32740" y="5345"/>
                  </a:lnTo>
                  <a:lnTo>
                    <a:pt x="32773" y="5206"/>
                  </a:lnTo>
                  <a:lnTo>
                    <a:pt x="33261" y="5345"/>
                  </a:lnTo>
                  <a:lnTo>
                    <a:pt x="34137" y="5345"/>
                  </a:lnTo>
                  <a:lnTo>
                    <a:pt x="32474" y="6476"/>
                  </a:lnTo>
                  <a:close/>
                </a:path>
                <a:path w="60325" h="27939">
                  <a:moveTo>
                    <a:pt x="38099" y="6095"/>
                  </a:moveTo>
                  <a:lnTo>
                    <a:pt x="34707" y="6095"/>
                  </a:lnTo>
                  <a:lnTo>
                    <a:pt x="34626" y="5841"/>
                  </a:lnTo>
                  <a:lnTo>
                    <a:pt x="36815" y="5841"/>
                  </a:lnTo>
                  <a:lnTo>
                    <a:pt x="32299" y="5345"/>
                  </a:lnTo>
                  <a:lnTo>
                    <a:pt x="37334" y="5345"/>
                  </a:lnTo>
                  <a:lnTo>
                    <a:pt x="38099" y="6095"/>
                  </a:lnTo>
                  <a:close/>
                </a:path>
                <a:path w="60325" h="27939">
                  <a:moveTo>
                    <a:pt x="34114" y="6095"/>
                  </a:moveTo>
                  <a:lnTo>
                    <a:pt x="33034" y="6095"/>
                  </a:lnTo>
                  <a:lnTo>
                    <a:pt x="33408" y="5841"/>
                  </a:lnTo>
                  <a:lnTo>
                    <a:pt x="34030" y="5841"/>
                  </a:lnTo>
                  <a:lnTo>
                    <a:pt x="34114" y="6095"/>
                  </a:lnTo>
                  <a:close/>
                </a:path>
                <a:path w="60325" h="27939">
                  <a:moveTo>
                    <a:pt x="43835" y="6095"/>
                  </a:moveTo>
                  <a:lnTo>
                    <a:pt x="39124" y="6095"/>
                  </a:lnTo>
                  <a:lnTo>
                    <a:pt x="36815" y="5841"/>
                  </a:lnTo>
                  <a:lnTo>
                    <a:pt x="43880" y="5841"/>
                  </a:lnTo>
                  <a:lnTo>
                    <a:pt x="43835" y="6095"/>
                  </a:lnTo>
                  <a:close/>
                </a:path>
                <a:path w="60325" h="27939">
                  <a:moveTo>
                    <a:pt x="59759" y="8508"/>
                  </a:moveTo>
                  <a:lnTo>
                    <a:pt x="47645" y="8508"/>
                  </a:lnTo>
                  <a:lnTo>
                    <a:pt x="47645" y="6095"/>
                  </a:lnTo>
                  <a:lnTo>
                    <a:pt x="48641" y="5841"/>
                  </a:lnTo>
                  <a:lnTo>
                    <a:pt x="48123" y="5841"/>
                  </a:lnTo>
                  <a:lnTo>
                    <a:pt x="50512" y="6222"/>
                  </a:lnTo>
                  <a:lnTo>
                    <a:pt x="59911" y="6222"/>
                  </a:lnTo>
                  <a:lnTo>
                    <a:pt x="59788" y="8000"/>
                  </a:lnTo>
                  <a:lnTo>
                    <a:pt x="59759" y="8508"/>
                  </a:lnTo>
                  <a:close/>
                </a:path>
                <a:path w="60325" h="27939">
                  <a:moveTo>
                    <a:pt x="28214" y="8635"/>
                  </a:moveTo>
                  <a:lnTo>
                    <a:pt x="26084" y="8635"/>
                  </a:lnTo>
                  <a:lnTo>
                    <a:pt x="26143" y="7365"/>
                  </a:lnTo>
                  <a:lnTo>
                    <a:pt x="28891" y="6603"/>
                  </a:lnTo>
                  <a:lnTo>
                    <a:pt x="28256" y="8508"/>
                  </a:lnTo>
                  <a:close/>
                </a:path>
                <a:path w="60325" h="27939">
                  <a:moveTo>
                    <a:pt x="35927" y="9143"/>
                  </a:moveTo>
                  <a:lnTo>
                    <a:pt x="36372" y="7365"/>
                  </a:lnTo>
                  <a:lnTo>
                    <a:pt x="36511" y="6857"/>
                  </a:lnTo>
                  <a:lnTo>
                    <a:pt x="41493" y="6857"/>
                  </a:lnTo>
                  <a:lnTo>
                    <a:pt x="36922" y="8635"/>
                  </a:lnTo>
                  <a:lnTo>
                    <a:pt x="36373" y="8889"/>
                  </a:lnTo>
                  <a:lnTo>
                    <a:pt x="35927" y="9143"/>
                  </a:lnTo>
                  <a:close/>
                </a:path>
                <a:path w="60325" h="27939">
                  <a:moveTo>
                    <a:pt x="33538" y="14731"/>
                  </a:moveTo>
                  <a:lnTo>
                    <a:pt x="31452" y="14731"/>
                  </a:lnTo>
                  <a:lnTo>
                    <a:pt x="32143" y="13080"/>
                  </a:lnTo>
                  <a:lnTo>
                    <a:pt x="32474" y="13080"/>
                  </a:lnTo>
                  <a:lnTo>
                    <a:pt x="36775" y="12445"/>
                  </a:lnTo>
                  <a:lnTo>
                    <a:pt x="35786" y="12445"/>
                  </a:lnTo>
                  <a:lnTo>
                    <a:pt x="35966" y="12064"/>
                  </a:lnTo>
                  <a:lnTo>
                    <a:pt x="36536" y="11048"/>
                  </a:lnTo>
                  <a:lnTo>
                    <a:pt x="37294" y="10286"/>
                  </a:lnTo>
                  <a:lnTo>
                    <a:pt x="38424" y="8889"/>
                  </a:lnTo>
                  <a:lnTo>
                    <a:pt x="42335" y="6857"/>
                  </a:lnTo>
                  <a:lnTo>
                    <a:pt x="42021" y="6857"/>
                  </a:lnTo>
                  <a:lnTo>
                    <a:pt x="43275" y="9143"/>
                  </a:lnTo>
                  <a:lnTo>
                    <a:pt x="59587" y="9270"/>
                  </a:lnTo>
                  <a:lnTo>
                    <a:pt x="58726" y="10159"/>
                  </a:lnTo>
                  <a:lnTo>
                    <a:pt x="23134" y="10286"/>
                  </a:lnTo>
                  <a:lnTo>
                    <a:pt x="42337" y="10794"/>
                  </a:lnTo>
                  <a:lnTo>
                    <a:pt x="45137" y="10794"/>
                  </a:lnTo>
                  <a:lnTo>
                    <a:pt x="43026" y="11048"/>
                  </a:lnTo>
                  <a:lnTo>
                    <a:pt x="41015" y="11048"/>
                  </a:lnTo>
                  <a:lnTo>
                    <a:pt x="41941" y="12953"/>
                  </a:lnTo>
                  <a:lnTo>
                    <a:pt x="37372" y="12953"/>
                  </a:lnTo>
                  <a:lnTo>
                    <a:pt x="33102" y="14604"/>
                  </a:lnTo>
                  <a:lnTo>
                    <a:pt x="33484" y="14604"/>
                  </a:lnTo>
                  <a:close/>
                </a:path>
                <a:path w="60325" h="27939">
                  <a:moveTo>
                    <a:pt x="32647" y="10794"/>
                  </a:moveTo>
                  <a:lnTo>
                    <a:pt x="28622" y="10794"/>
                  </a:lnTo>
                  <a:lnTo>
                    <a:pt x="28563" y="10286"/>
                  </a:lnTo>
                  <a:lnTo>
                    <a:pt x="28489" y="9651"/>
                  </a:lnTo>
                  <a:lnTo>
                    <a:pt x="28410" y="8889"/>
                  </a:lnTo>
                  <a:lnTo>
                    <a:pt x="32176" y="10159"/>
                  </a:lnTo>
                  <a:lnTo>
                    <a:pt x="32474" y="10286"/>
                  </a:lnTo>
                  <a:lnTo>
                    <a:pt x="32825" y="10286"/>
                  </a:lnTo>
                  <a:lnTo>
                    <a:pt x="32647" y="10794"/>
                  </a:lnTo>
                  <a:close/>
                </a:path>
                <a:path w="60325" h="27939">
                  <a:moveTo>
                    <a:pt x="31641" y="14096"/>
                  </a:moveTo>
                  <a:lnTo>
                    <a:pt x="24923" y="14096"/>
                  </a:lnTo>
                  <a:lnTo>
                    <a:pt x="23818" y="12445"/>
                  </a:lnTo>
                  <a:lnTo>
                    <a:pt x="22679" y="12445"/>
                  </a:lnTo>
                  <a:lnTo>
                    <a:pt x="20175" y="9270"/>
                  </a:lnTo>
                  <a:lnTo>
                    <a:pt x="20307" y="9143"/>
                  </a:lnTo>
                  <a:lnTo>
                    <a:pt x="26113" y="11048"/>
                  </a:lnTo>
                  <a:lnTo>
                    <a:pt x="32551" y="11048"/>
                  </a:lnTo>
                  <a:lnTo>
                    <a:pt x="31789" y="13588"/>
                  </a:lnTo>
                  <a:lnTo>
                    <a:pt x="31678" y="13969"/>
                  </a:lnTo>
                  <a:close/>
                </a:path>
                <a:path w="60325" h="27939">
                  <a:moveTo>
                    <a:pt x="35819" y="9651"/>
                  </a:moveTo>
                  <a:lnTo>
                    <a:pt x="35722" y="9270"/>
                  </a:lnTo>
                  <a:lnTo>
                    <a:pt x="35927" y="9143"/>
                  </a:lnTo>
                  <a:lnTo>
                    <a:pt x="35819" y="9651"/>
                  </a:lnTo>
                  <a:close/>
                </a:path>
                <a:path w="60325" h="27939">
                  <a:moveTo>
                    <a:pt x="20263" y="15239"/>
                  </a:moveTo>
                  <a:lnTo>
                    <a:pt x="17746" y="15239"/>
                  </a:lnTo>
                  <a:lnTo>
                    <a:pt x="16570" y="11048"/>
                  </a:lnTo>
                  <a:lnTo>
                    <a:pt x="17402" y="10286"/>
                  </a:lnTo>
                  <a:lnTo>
                    <a:pt x="16756" y="10286"/>
                  </a:lnTo>
                  <a:lnTo>
                    <a:pt x="19334" y="12064"/>
                  </a:lnTo>
                  <a:lnTo>
                    <a:pt x="21062" y="13969"/>
                  </a:lnTo>
                  <a:lnTo>
                    <a:pt x="20885" y="13969"/>
                  </a:lnTo>
                  <a:lnTo>
                    <a:pt x="20574" y="14604"/>
                  </a:lnTo>
                  <a:lnTo>
                    <a:pt x="20387" y="14985"/>
                  </a:lnTo>
                  <a:lnTo>
                    <a:pt x="20263" y="15239"/>
                  </a:lnTo>
                  <a:close/>
                </a:path>
                <a:path w="60325" h="27939">
                  <a:moveTo>
                    <a:pt x="32558" y="11048"/>
                  </a:moveTo>
                  <a:lnTo>
                    <a:pt x="26960" y="11048"/>
                  </a:lnTo>
                  <a:lnTo>
                    <a:pt x="28130" y="10286"/>
                  </a:lnTo>
                  <a:lnTo>
                    <a:pt x="28563" y="10286"/>
                  </a:lnTo>
                  <a:lnTo>
                    <a:pt x="28622" y="10794"/>
                  </a:lnTo>
                  <a:lnTo>
                    <a:pt x="32647" y="10794"/>
                  </a:lnTo>
                  <a:lnTo>
                    <a:pt x="32558" y="11048"/>
                  </a:lnTo>
                  <a:close/>
                </a:path>
                <a:path w="60325" h="27939">
                  <a:moveTo>
                    <a:pt x="35162" y="11048"/>
                  </a:moveTo>
                  <a:lnTo>
                    <a:pt x="31588" y="10286"/>
                  </a:lnTo>
                  <a:lnTo>
                    <a:pt x="34266" y="10286"/>
                  </a:lnTo>
                  <a:lnTo>
                    <a:pt x="35162" y="11048"/>
                  </a:lnTo>
                  <a:close/>
                </a:path>
                <a:path w="60325" h="27939">
                  <a:moveTo>
                    <a:pt x="36789" y="10794"/>
                  </a:moveTo>
                  <a:lnTo>
                    <a:pt x="34863" y="10794"/>
                  </a:lnTo>
                  <a:lnTo>
                    <a:pt x="34266" y="10286"/>
                  </a:lnTo>
                  <a:lnTo>
                    <a:pt x="37294" y="10286"/>
                  </a:lnTo>
                  <a:lnTo>
                    <a:pt x="36789" y="10794"/>
                  </a:lnTo>
                  <a:close/>
                </a:path>
                <a:path w="60325" h="27939">
                  <a:moveTo>
                    <a:pt x="47685" y="12445"/>
                  </a:moveTo>
                  <a:lnTo>
                    <a:pt x="46915" y="12445"/>
                  </a:lnTo>
                  <a:lnTo>
                    <a:pt x="45435" y="11048"/>
                  </a:lnTo>
                  <a:lnTo>
                    <a:pt x="45137" y="10794"/>
                  </a:lnTo>
                  <a:lnTo>
                    <a:pt x="42337" y="10794"/>
                  </a:lnTo>
                  <a:lnTo>
                    <a:pt x="23134" y="10286"/>
                  </a:lnTo>
                  <a:lnTo>
                    <a:pt x="49459" y="10286"/>
                  </a:lnTo>
                  <a:lnTo>
                    <a:pt x="49534" y="10794"/>
                  </a:lnTo>
                  <a:lnTo>
                    <a:pt x="49399" y="11048"/>
                  </a:lnTo>
                  <a:lnTo>
                    <a:pt x="49220" y="12064"/>
                  </a:lnTo>
                  <a:lnTo>
                    <a:pt x="49955" y="12064"/>
                  </a:lnTo>
                  <a:lnTo>
                    <a:pt x="47685" y="12445"/>
                  </a:lnTo>
                  <a:close/>
                </a:path>
                <a:path w="60325" h="27939">
                  <a:moveTo>
                    <a:pt x="57905" y="14604"/>
                  </a:moveTo>
                  <a:lnTo>
                    <a:pt x="56739" y="14604"/>
                  </a:lnTo>
                  <a:lnTo>
                    <a:pt x="55962" y="14096"/>
                  </a:lnTo>
                  <a:lnTo>
                    <a:pt x="56306" y="14096"/>
                  </a:lnTo>
                  <a:lnTo>
                    <a:pt x="55768" y="13969"/>
                  </a:lnTo>
                  <a:lnTo>
                    <a:pt x="55434" y="13969"/>
                  </a:lnTo>
                  <a:lnTo>
                    <a:pt x="49736" y="13080"/>
                  </a:lnTo>
                  <a:lnTo>
                    <a:pt x="49658" y="12064"/>
                  </a:lnTo>
                  <a:lnTo>
                    <a:pt x="49550" y="10286"/>
                  </a:lnTo>
                  <a:lnTo>
                    <a:pt x="58603" y="10286"/>
                  </a:lnTo>
                  <a:lnTo>
                    <a:pt x="58110" y="10794"/>
                  </a:lnTo>
                  <a:lnTo>
                    <a:pt x="57766" y="11048"/>
                  </a:lnTo>
                  <a:lnTo>
                    <a:pt x="57584" y="11048"/>
                  </a:lnTo>
                  <a:lnTo>
                    <a:pt x="58099" y="12953"/>
                  </a:lnTo>
                  <a:lnTo>
                    <a:pt x="57999" y="14096"/>
                  </a:lnTo>
                  <a:lnTo>
                    <a:pt x="57905" y="14604"/>
                  </a:lnTo>
                  <a:close/>
                </a:path>
                <a:path w="60325" h="27939">
                  <a:moveTo>
                    <a:pt x="11216" y="15239"/>
                  </a:moveTo>
                  <a:lnTo>
                    <a:pt x="10124" y="15239"/>
                  </a:lnTo>
                  <a:lnTo>
                    <a:pt x="9007" y="13080"/>
                  </a:lnTo>
                  <a:lnTo>
                    <a:pt x="9340" y="12445"/>
                  </a:lnTo>
                  <a:lnTo>
                    <a:pt x="11633" y="12445"/>
                  </a:lnTo>
                  <a:lnTo>
                    <a:pt x="10853" y="13588"/>
                  </a:lnTo>
                  <a:lnTo>
                    <a:pt x="10964" y="14096"/>
                  </a:lnTo>
                  <a:lnTo>
                    <a:pt x="11074" y="14604"/>
                  </a:lnTo>
                  <a:lnTo>
                    <a:pt x="11187" y="15112"/>
                  </a:lnTo>
                  <a:close/>
                </a:path>
                <a:path w="60325" h="27939">
                  <a:moveTo>
                    <a:pt x="23157" y="12953"/>
                  </a:moveTo>
                  <a:lnTo>
                    <a:pt x="21644" y="12953"/>
                  </a:lnTo>
                  <a:lnTo>
                    <a:pt x="24192" y="12445"/>
                  </a:lnTo>
                  <a:lnTo>
                    <a:pt x="22679" y="12445"/>
                  </a:lnTo>
                  <a:lnTo>
                    <a:pt x="23157" y="12953"/>
                  </a:lnTo>
                  <a:close/>
                </a:path>
                <a:path w="60325" h="27939">
                  <a:moveTo>
                    <a:pt x="46306" y="14096"/>
                  </a:moveTo>
                  <a:lnTo>
                    <a:pt x="43651" y="14096"/>
                  </a:lnTo>
                  <a:lnTo>
                    <a:pt x="43839" y="13588"/>
                  </a:lnTo>
                  <a:lnTo>
                    <a:pt x="43942" y="13080"/>
                  </a:lnTo>
                  <a:lnTo>
                    <a:pt x="48163" y="12445"/>
                  </a:lnTo>
                  <a:lnTo>
                    <a:pt x="46809" y="12445"/>
                  </a:lnTo>
                  <a:lnTo>
                    <a:pt x="47938" y="13588"/>
                  </a:lnTo>
                  <a:lnTo>
                    <a:pt x="47381" y="13588"/>
                  </a:lnTo>
                  <a:lnTo>
                    <a:pt x="46306" y="14096"/>
                  </a:lnTo>
                  <a:close/>
                </a:path>
                <a:path w="60325" h="27939">
                  <a:moveTo>
                    <a:pt x="36672" y="14604"/>
                  </a:moveTo>
                  <a:lnTo>
                    <a:pt x="36271" y="14604"/>
                  </a:lnTo>
                  <a:lnTo>
                    <a:pt x="37287" y="13080"/>
                  </a:lnTo>
                  <a:lnTo>
                    <a:pt x="41941" y="12953"/>
                  </a:lnTo>
                  <a:lnTo>
                    <a:pt x="42499" y="13969"/>
                  </a:lnTo>
                  <a:lnTo>
                    <a:pt x="41015" y="14096"/>
                  </a:lnTo>
                  <a:lnTo>
                    <a:pt x="36672" y="14604"/>
                  </a:lnTo>
                  <a:close/>
                </a:path>
                <a:path w="60325" h="27939">
                  <a:moveTo>
                    <a:pt x="50195" y="16001"/>
                  </a:moveTo>
                  <a:lnTo>
                    <a:pt x="49556" y="16001"/>
                  </a:lnTo>
                  <a:lnTo>
                    <a:pt x="49049" y="15239"/>
                  </a:lnTo>
                  <a:lnTo>
                    <a:pt x="48888" y="14731"/>
                  </a:lnTo>
                  <a:lnTo>
                    <a:pt x="48769" y="14096"/>
                  </a:lnTo>
                  <a:lnTo>
                    <a:pt x="48673" y="13588"/>
                  </a:lnTo>
                  <a:lnTo>
                    <a:pt x="48578" y="13080"/>
                  </a:lnTo>
                  <a:lnTo>
                    <a:pt x="49840" y="13080"/>
                  </a:lnTo>
                  <a:lnTo>
                    <a:pt x="49960" y="14096"/>
                  </a:lnTo>
                  <a:lnTo>
                    <a:pt x="50087" y="15112"/>
                  </a:lnTo>
                  <a:lnTo>
                    <a:pt x="50195" y="16001"/>
                  </a:lnTo>
                  <a:close/>
                </a:path>
                <a:path w="60325" h="27939">
                  <a:moveTo>
                    <a:pt x="46647" y="14096"/>
                  </a:moveTo>
                  <a:lnTo>
                    <a:pt x="46313" y="14096"/>
                  </a:lnTo>
                  <a:lnTo>
                    <a:pt x="47383" y="13588"/>
                  </a:lnTo>
                  <a:lnTo>
                    <a:pt x="47185" y="13588"/>
                  </a:lnTo>
                  <a:lnTo>
                    <a:pt x="46647" y="14096"/>
                  </a:lnTo>
                  <a:close/>
                </a:path>
                <a:path w="60325" h="27939">
                  <a:moveTo>
                    <a:pt x="48888" y="14731"/>
                  </a:moveTo>
                  <a:lnTo>
                    <a:pt x="45346" y="14731"/>
                  </a:lnTo>
                  <a:lnTo>
                    <a:pt x="46108" y="14604"/>
                  </a:lnTo>
                  <a:lnTo>
                    <a:pt x="48585" y="14096"/>
                  </a:lnTo>
                  <a:lnTo>
                    <a:pt x="46683" y="14096"/>
                  </a:lnTo>
                  <a:lnTo>
                    <a:pt x="47258" y="13588"/>
                  </a:lnTo>
                  <a:lnTo>
                    <a:pt x="47914" y="13588"/>
                  </a:lnTo>
                  <a:lnTo>
                    <a:pt x="48362" y="13969"/>
                  </a:lnTo>
                  <a:lnTo>
                    <a:pt x="46670" y="14604"/>
                  </a:lnTo>
                  <a:lnTo>
                    <a:pt x="48864" y="14604"/>
                  </a:lnTo>
                  <a:close/>
                </a:path>
                <a:path w="60325" h="27939">
                  <a:moveTo>
                    <a:pt x="23971" y="19684"/>
                  </a:moveTo>
                  <a:lnTo>
                    <a:pt x="14317" y="19684"/>
                  </a:lnTo>
                  <a:lnTo>
                    <a:pt x="13196" y="16890"/>
                  </a:lnTo>
                  <a:lnTo>
                    <a:pt x="13094" y="16636"/>
                  </a:lnTo>
                  <a:lnTo>
                    <a:pt x="32176" y="16636"/>
                  </a:lnTo>
                  <a:lnTo>
                    <a:pt x="47705" y="16001"/>
                  </a:lnTo>
                  <a:lnTo>
                    <a:pt x="20068" y="16001"/>
                  </a:lnTo>
                  <a:lnTo>
                    <a:pt x="21962" y="15239"/>
                  </a:lnTo>
                  <a:lnTo>
                    <a:pt x="21687" y="14731"/>
                  </a:lnTo>
                  <a:lnTo>
                    <a:pt x="21425" y="14604"/>
                  </a:lnTo>
                  <a:lnTo>
                    <a:pt x="22241" y="14096"/>
                  </a:lnTo>
                  <a:lnTo>
                    <a:pt x="22520" y="13969"/>
                  </a:lnTo>
                  <a:lnTo>
                    <a:pt x="23535" y="13969"/>
                  </a:lnTo>
                  <a:lnTo>
                    <a:pt x="24272" y="14096"/>
                  </a:lnTo>
                  <a:lnTo>
                    <a:pt x="31569" y="14096"/>
                  </a:lnTo>
                  <a:lnTo>
                    <a:pt x="31491" y="14604"/>
                  </a:lnTo>
                  <a:lnTo>
                    <a:pt x="33538" y="14731"/>
                  </a:lnTo>
                  <a:lnTo>
                    <a:pt x="34326" y="16001"/>
                  </a:lnTo>
                  <a:lnTo>
                    <a:pt x="34048" y="16636"/>
                  </a:lnTo>
                  <a:lnTo>
                    <a:pt x="33947" y="16890"/>
                  </a:lnTo>
                  <a:lnTo>
                    <a:pt x="26947" y="16890"/>
                  </a:lnTo>
                  <a:lnTo>
                    <a:pt x="22619" y="17779"/>
                  </a:lnTo>
                  <a:lnTo>
                    <a:pt x="23971" y="19684"/>
                  </a:lnTo>
                  <a:close/>
                </a:path>
                <a:path w="60325" h="27939">
                  <a:moveTo>
                    <a:pt x="56624" y="14731"/>
                  </a:moveTo>
                  <a:lnTo>
                    <a:pt x="54969" y="14731"/>
                  </a:lnTo>
                  <a:lnTo>
                    <a:pt x="54736" y="14096"/>
                  </a:lnTo>
                  <a:lnTo>
                    <a:pt x="55768" y="13969"/>
                  </a:lnTo>
                  <a:lnTo>
                    <a:pt x="56739" y="14604"/>
                  </a:lnTo>
                  <a:close/>
                </a:path>
                <a:path w="60325" h="27939">
                  <a:moveTo>
                    <a:pt x="43003" y="17525"/>
                  </a:moveTo>
                  <a:lnTo>
                    <a:pt x="42553" y="17525"/>
                  </a:lnTo>
                  <a:lnTo>
                    <a:pt x="40986" y="16890"/>
                  </a:lnTo>
                  <a:lnTo>
                    <a:pt x="41776" y="16890"/>
                  </a:lnTo>
                  <a:lnTo>
                    <a:pt x="42509" y="15747"/>
                  </a:lnTo>
                  <a:lnTo>
                    <a:pt x="41015" y="14096"/>
                  </a:lnTo>
                  <a:lnTo>
                    <a:pt x="42568" y="14096"/>
                  </a:lnTo>
                  <a:lnTo>
                    <a:pt x="42807" y="14604"/>
                  </a:lnTo>
                  <a:lnTo>
                    <a:pt x="43022" y="14985"/>
                  </a:lnTo>
                  <a:lnTo>
                    <a:pt x="43184" y="15239"/>
                  </a:lnTo>
                  <a:lnTo>
                    <a:pt x="45449" y="15239"/>
                  </a:lnTo>
                  <a:lnTo>
                    <a:pt x="43003" y="17525"/>
                  </a:lnTo>
                  <a:close/>
                </a:path>
                <a:path w="60325" h="27939">
                  <a:moveTo>
                    <a:pt x="43432" y="14731"/>
                  </a:moveTo>
                  <a:lnTo>
                    <a:pt x="42861" y="14731"/>
                  </a:lnTo>
                  <a:lnTo>
                    <a:pt x="42595" y="14096"/>
                  </a:lnTo>
                  <a:lnTo>
                    <a:pt x="43651" y="14096"/>
                  </a:lnTo>
                  <a:lnTo>
                    <a:pt x="43476" y="14604"/>
                  </a:lnTo>
                  <a:close/>
                </a:path>
                <a:path w="60325" h="27939">
                  <a:moveTo>
                    <a:pt x="48864" y="14604"/>
                  </a:moveTo>
                  <a:lnTo>
                    <a:pt x="46670" y="14604"/>
                  </a:lnTo>
                  <a:lnTo>
                    <a:pt x="48024" y="14096"/>
                  </a:lnTo>
                  <a:lnTo>
                    <a:pt x="48769" y="14096"/>
                  </a:lnTo>
                  <a:lnTo>
                    <a:pt x="48864" y="14604"/>
                  </a:lnTo>
                  <a:close/>
                </a:path>
                <a:path w="60325" h="27939">
                  <a:moveTo>
                    <a:pt x="51615" y="14731"/>
                  </a:moveTo>
                  <a:lnTo>
                    <a:pt x="50034" y="14731"/>
                  </a:lnTo>
                  <a:lnTo>
                    <a:pt x="49960" y="14096"/>
                  </a:lnTo>
                  <a:lnTo>
                    <a:pt x="52255" y="14096"/>
                  </a:lnTo>
                  <a:lnTo>
                    <a:pt x="51615" y="14731"/>
                  </a:lnTo>
                  <a:close/>
                </a:path>
                <a:path w="60325" h="27939">
                  <a:moveTo>
                    <a:pt x="51682" y="16001"/>
                  </a:moveTo>
                  <a:lnTo>
                    <a:pt x="50337" y="16001"/>
                  </a:lnTo>
                  <a:lnTo>
                    <a:pt x="52255" y="14096"/>
                  </a:lnTo>
                  <a:lnTo>
                    <a:pt x="50915" y="14096"/>
                  </a:lnTo>
                  <a:lnTo>
                    <a:pt x="54574" y="14731"/>
                  </a:lnTo>
                  <a:lnTo>
                    <a:pt x="56624" y="14731"/>
                  </a:lnTo>
                  <a:lnTo>
                    <a:pt x="56724" y="14985"/>
                  </a:lnTo>
                  <a:lnTo>
                    <a:pt x="56403" y="15239"/>
                  </a:lnTo>
                  <a:lnTo>
                    <a:pt x="54633" y="15747"/>
                  </a:lnTo>
                  <a:lnTo>
                    <a:pt x="51682" y="16001"/>
                  </a:lnTo>
                  <a:close/>
                </a:path>
                <a:path w="60325" h="27939">
                  <a:moveTo>
                    <a:pt x="54969" y="14731"/>
                  </a:moveTo>
                  <a:lnTo>
                    <a:pt x="54574" y="14731"/>
                  </a:lnTo>
                  <a:lnTo>
                    <a:pt x="50915" y="14096"/>
                  </a:lnTo>
                  <a:lnTo>
                    <a:pt x="54736" y="14096"/>
                  </a:lnTo>
                  <a:lnTo>
                    <a:pt x="54922" y="14604"/>
                  </a:lnTo>
                  <a:close/>
                </a:path>
                <a:path w="60325" h="27939">
                  <a:moveTo>
                    <a:pt x="58456" y="14604"/>
                  </a:moveTo>
                  <a:lnTo>
                    <a:pt x="57905" y="14604"/>
                  </a:lnTo>
                  <a:lnTo>
                    <a:pt x="57999" y="14096"/>
                  </a:lnTo>
                  <a:lnTo>
                    <a:pt x="56306" y="14096"/>
                  </a:lnTo>
                  <a:lnTo>
                    <a:pt x="58456" y="14604"/>
                  </a:lnTo>
                  <a:close/>
                </a:path>
                <a:path w="60325" h="27939">
                  <a:moveTo>
                    <a:pt x="0" y="22097"/>
                  </a:moveTo>
                  <a:lnTo>
                    <a:pt x="55" y="20954"/>
                  </a:lnTo>
                  <a:lnTo>
                    <a:pt x="562" y="18414"/>
                  </a:lnTo>
                  <a:lnTo>
                    <a:pt x="649" y="18033"/>
                  </a:lnTo>
                  <a:lnTo>
                    <a:pt x="716" y="17525"/>
                  </a:lnTo>
                  <a:lnTo>
                    <a:pt x="1682" y="17525"/>
                  </a:lnTo>
                  <a:lnTo>
                    <a:pt x="1796" y="16890"/>
                  </a:lnTo>
                  <a:lnTo>
                    <a:pt x="714" y="15239"/>
                  </a:lnTo>
                  <a:lnTo>
                    <a:pt x="1116" y="15239"/>
                  </a:lnTo>
                  <a:lnTo>
                    <a:pt x="2710" y="14604"/>
                  </a:lnTo>
                  <a:lnTo>
                    <a:pt x="2972" y="14604"/>
                  </a:lnTo>
                  <a:lnTo>
                    <a:pt x="2073" y="16636"/>
                  </a:lnTo>
                  <a:lnTo>
                    <a:pt x="4798" y="16636"/>
                  </a:lnTo>
                  <a:lnTo>
                    <a:pt x="6818" y="19049"/>
                  </a:lnTo>
                  <a:lnTo>
                    <a:pt x="13784" y="19049"/>
                  </a:lnTo>
                  <a:lnTo>
                    <a:pt x="14317" y="19684"/>
                  </a:lnTo>
                  <a:lnTo>
                    <a:pt x="23971" y="19684"/>
                  </a:lnTo>
                  <a:lnTo>
                    <a:pt x="24140" y="19938"/>
                  </a:lnTo>
                  <a:lnTo>
                    <a:pt x="14078" y="19938"/>
                  </a:lnTo>
                  <a:lnTo>
                    <a:pt x="13593" y="20446"/>
                  </a:lnTo>
                  <a:lnTo>
                    <a:pt x="2551" y="20446"/>
                  </a:lnTo>
                  <a:lnTo>
                    <a:pt x="0" y="22097"/>
                  </a:lnTo>
                  <a:close/>
                </a:path>
                <a:path w="60325" h="27939">
                  <a:moveTo>
                    <a:pt x="41590" y="14731"/>
                  </a:moveTo>
                  <a:lnTo>
                    <a:pt x="36196" y="14731"/>
                  </a:lnTo>
                  <a:lnTo>
                    <a:pt x="36049" y="14604"/>
                  </a:lnTo>
                  <a:lnTo>
                    <a:pt x="41475" y="14604"/>
                  </a:lnTo>
                  <a:close/>
                </a:path>
                <a:path w="60325" h="27939">
                  <a:moveTo>
                    <a:pt x="43345" y="14985"/>
                  </a:moveTo>
                  <a:lnTo>
                    <a:pt x="43432" y="14731"/>
                  </a:lnTo>
                  <a:lnTo>
                    <a:pt x="45229" y="14604"/>
                  </a:lnTo>
                  <a:lnTo>
                    <a:pt x="44960" y="14731"/>
                  </a:lnTo>
                  <a:lnTo>
                    <a:pt x="45346" y="14731"/>
                  </a:lnTo>
                  <a:lnTo>
                    <a:pt x="43345" y="14985"/>
                  </a:lnTo>
                  <a:close/>
                </a:path>
                <a:path w="60325" h="27939">
                  <a:moveTo>
                    <a:pt x="45448" y="15239"/>
                  </a:moveTo>
                  <a:lnTo>
                    <a:pt x="43883" y="15239"/>
                  </a:lnTo>
                  <a:lnTo>
                    <a:pt x="45245" y="14604"/>
                  </a:lnTo>
                  <a:lnTo>
                    <a:pt x="46108" y="14604"/>
                  </a:lnTo>
                  <a:lnTo>
                    <a:pt x="45346" y="14731"/>
                  </a:lnTo>
                  <a:lnTo>
                    <a:pt x="45989" y="14731"/>
                  </a:lnTo>
                  <a:lnTo>
                    <a:pt x="45448" y="15239"/>
                  </a:lnTo>
                  <a:close/>
                </a:path>
                <a:path w="60325" h="27939">
                  <a:moveTo>
                    <a:pt x="13719" y="19049"/>
                  </a:moveTo>
                  <a:lnTo>
                    <a:pt x="7235" y="19049"/>
                  </a:lnTo>
                  <a:lnTo>
                    <a:pt x="7747" y="18414"/>
                  </a:lnTo>
                  <a:lnTo>
                    <a:pt x="7453" y="16890"/>
                  </a:lnTo>
                  <a:lnTo>
                    <a:pt x="7395" y="16636"/>
                  </a:lnTo>
                  <a:lnTo>
                    <a:pt x="7277" y="16001"/>
                  </a:lnTo>
                  <a:lnTo>
                    <a:pt x="7230" y="15747"/>
                  </a:lnTo>
                  <a:lnTo>
                    <a:pt x="7130" y="15239"/>
                  </a:lnTo>
                  <a:lnTo>
                    <a:pt x="7019" y="14731"/>
                  </a:lnTo>
                  <a:lnTo>
                    <a:pt x="6782" y="14731"/>
                  </a:lnTo>
                  <a:lnTo>
                    <a:pt x="9098" y="15239"/>
                  </a:lnTo>
                  <a:lnTo>
                    <a:pt x="11221" y="15239"/>
                  </a:lnTo>
                  <a:lnTo>
                    <a:pt x="11522" y="16636"/>
                  </a:lnTo>
                  <a:lnTo>
                    <a:pt x="11577" y="16890"/>
                  </a:lnTo>
                  <a:lnTo>
                    <a:pt x="11351" y="16890"/>
                  </a:lnTo>
                  <a:lnTo>
                    <a:pt x="13719" y="19049"/>
                  </a:lnTo>
                  <a:close/>
                </a:path>
                <a:path w="60325" h="27939">
                  <a:moveTo>
                    <a:pt x="34386" y="19049"/>
                  </a:moveTo>
                  <a:lnTo>
                    <a:pt x="33294" y="18414"/>
                  </a:lnTo>
                  <a:lnTo>
                    <a:pt x="33733" y="18414"/>
                  </a:lnTo>
                  <a:lnTo>
                    <a:pt x="36196" y="14731"/>
                  </a:lnTo>
                  <a:lnTo>
                    <a:pt x="38725" y="16636"/>
                  </a:lnTo>
                  <a:lnTo>
                    <a:pt x="41531" y="16636"/>
                  </a:lnTo>
                  <a:lnTo>
                    <a:pt x="41557" y="16890"/>
                  </a:lnTo>
                  <a:lnTo>
                    <a:pt x="36178" y="16890"/>
                  </a:lnTo>
                  <a:lnTo>
                    <a:pt x="34386" y="19049"/>
                  </a:lnTo>
                  <a:close/>
                </a:path>
                <a:path w="60325" h="27939">
                  <a:moveTo>
                    <a:pt x="32176" y="16636"/>
                  </a:moveTo>
                  <a:lnTo>
                    <a:pt x="12263" y="16636"/>
                  </a:lnTo>
                  <a:lnTo>
                    <a:pt x="17005" y="14985"/>
                  </a:lnTo>
                  <a:lnTo>
                    <a:pt x="17523" y="15239"/>
                  </a:lnTo>
                  <a:lnTo>
                    <a:pt x="20192" y="15239"/>
                  </a:lnTo>
                  <a:lnTo>
                    <a:pt x="19959" y="15747"/>
                  </a:lnTo>
                  <a:lnTo>
                    <a:pt x="19842" y="16001"/>
                  </a:lnTo>
                  <a:lnTo>
                    <a:pt x="47705" y="16001"/>
                  </a:lnTo>
                  <a:lnTo>
                    <a:pt x="32176" y="16636"/>
                  </a:lnTo>
                  <a:close/>
                </a:path>
                <a:path w="60325" h="27939">
                  <a:moveTo>
                    <a:pt x="4798" y="16636"/>
                  </a:moveTo>
                  <a:lnTo>
                    <a:pt x="2073" y="16636"/>
                  </a:lnTo>
                  <a:lnTo>
                    <a:pt x="3902" y="16001"/>
                  </a:lnTo>
                  <a:lnTo>
                    <a:pt x="3421" y="16001"/>
                  </a:lnTo>
                  <a:lnTo>
                    <a:pt x="3812" y="15239"/>
                  </a:lnTo>
                  <a:lnTo>
                    <a:pt x="4119" y="15747"/>
                  </a:lnTo>
                  <a:lnTo>
                    <a:pt x="4798" y="16636"/>
                  </a:lnTo>
                  <a:close/>
                </a:path>
                <a:path w="60325" h="27939">
                  <a:moveTo>
                    <a:pt x="34922" y="16636"/>
                  </a:moveTo>
                  <a:lnTo>
                    <a:pt x="34048" y="16636"/>
                  </a:lnTo>
                  <a:lnTo>
                    <a:pt x="34301" y="16001"/>
                  </a:lnTo>
                  <a:lnTo>
                    <a:pt x="35347" y="16001"/>
                  </a:lnTo>
                  <a:lnTo>
                    <a:pt x="34922" y="16636"/>
                  </a:lnTo>
                  <a:close/>
                </a:path>
                <a:path w="60325" h="27939">
                  <a:moveTo>
                    <a:pt x="41939" y="16636"/>
                  </a:moveTo>
                  <a:lnTo>
                    <a:pt x="38725" y="16636"/>
                  </a:lnTo>
                  <a:lnTo>
                    <a:pt x="37882" y="16001"/>
                  </a:lnTo>
                  <a:lnTo>
                    <a:pt x="42346" y="16001"/>
                  </a:lnTo>
                  <a:lnTo>
                    <a:pt x="41939" y="16636"/>
                  </a:lnTo>
                  <a:close/>
                </a:path>
                <a:path w="60325" h="27939">
                  <a:moveTo>
                    <a:pt x="26559" y="19938"/>
                  </a:moveTo>
                  <a:lnTo>
                    <a:pt x="25112" y="19938"/>
                  </a:lnTo>
                  <a:lnTo>
                    <a:pt x="25195" y="19049"/>
                  </a:lnTo>
                  <a:lnTo>
                    <a:pt x="25294" y="18033"/>
                  </a:lnTo>
                  <a:lnTo>
                    <a:pt x="25393" y="16890"/>
                  </a:lnTo>
                  <a:lnTo>
                    <a:pt x="33922" y="16890"/>
                  </a:lnTo>
                  <a:lnTo>
                    <a:pt x="33669" y="17525"/>
                  </a:lnTo>
                  <a:lnTo>
                    <a:pt x="32474" y="18033"/>
                  </a:lnTo>
                  <a:lnTo>
                    <a:pt x="32361" y="18414"/>
                  </a:lnTo>
                  <a:lnTo>
                    <a:pt x="25121" y="18414"/>
                  </a:lnTo>
                  <a:lnTo>
                    <a:pt x="26559" y="19938"/>
                  </a:lnTo>
                  <a:close/>
                </a:path>
                <a:path w="60325" h="27939">
                  <a:moveTo>
                    <a:pt x="38662" y="19049"/>
                  </a:moveTo>
                  <a:lnTo>
                    <a:pt x="38049" y="19049"/>
                  </a:lnTo>
                  <a:lnTo>
                    <a:pt x="36361" y="16890"/>
                  </a:lnTo>
                  <a:lnTo>
                    <a:pt x="34639" y="16890"/>
                  </a:lnTo>
                  <a:lnTo>
                    <a:pt x="40538" y="18033"/>
                  </a:lnTo>
                  <a:lnTo>
                    <a:pt x="41079" y="18033"/>
                  </a:lnTo>
                  <a:lnTo>
                    <a:pt x="38662" y="19049"/>
                  </a:lnTo>
                  <a:close/>
                </a:path>
                <a:path w="60325" h="27939">
                  <a:moveTo>
                    <a:pt x="41792" y="19049"/>
                  </a:moveTo>
                  <a:lnTo>
                    <a:pt x="41067" y="18414"/>
                  </a:lnTo>
                  <a:lnTo>
                    <a:pt x="40538" y="18033"/>
                  </a:lnTo>
                  <a:lnTo>
                    <a:pt x="39164" y="16890"/>
                  </a:lnTo>
                  <a:lnTo>
                    <a:pt x="41557" y="16890"/>
                  </a:lnTo>
                  <a:lnTo>
                    <a:pt x="41671" y="18033"/>
                  </a:lnTo>
                  <a:lnTo>
                    <a:pt x="41792" y="19049"/>
                  </a:lnTo>
                  <a:close/>
                </a:path>
                <a:path w="60325" h="27939">
                  <a:moveTo>
                    <a:pt x="32036" y="19938"/>
                  </a:moveTo>
                  <a:lnTo>
                    <a:pt x="31423" y="19938"/>
                  </a:lnTo>
                  <a:lnTo>
                    <a:pt x="31399" y="19049"/>
                  </a:lnTo>
                  <a:lnTo>
                    <a:pt x="27253" y="19049"/>
                  </a:lnTo>
                  <a:lnTo>
                    <a:pt x="24738" y="18414"/>
                  </a:lnTo>
                  <a:lnTo>
                    <a:pt x="32361" y="18414"/>
                  </a:lnTo>
                  <a:lnTo>
                    <a:pt x="32172" y="19049"/>
                  </a:lnTo>
                  <a:lnTo>
                    <a:pt x="32075" y="19684"/>
                  </a:lnTo>
                  <a:lnTo>
                    <a:pt x="32036" y="19938"/>
                  </a:lnTo>
                  <a:close/>
                </a:path>
                <a:path w="60325" h="27939">
                  <a:moveTo>
                    <a:pt x="30591" y="19938"/>
                  </a:moveTo>
                  <a:lnTo>
                    <a:pt x="27090" y="19938"/>
                  </a:lnTo>
                  <a:lnTo>
                    <a:pt x="27867" y="19049"/>
                  </a:lnTo>
                  <a:lnTo>
                    <a:pt x="31399" y="19049"/>
                  </a:lnTo>
                  <a:lnTo>
                    <a:pt x="30591" y="19938"/>
                  </a:lnTo>
                  <a:close/>
                </a:path>
                <a:path w="60325" h="27939">
                  <a:moveTo>
                    <a:pt x="14958" y="24510"/>
                  </a:moveTo>
                  <a:lnTo>
                    <a:pt x="14596" y="24510"/>
                  </a:lnTo>
                  <a:lnTo>
                    <a:pt x="13720" y="24256"/>
                  </a:lnTo>
                  <a:lnTo>
                    <a:pt x="13837" y="22859"/>
                  </a:lnTo>
                  <a:lnTo>
                    <a:pt x="13962" y="21335"/>
                  </a:lnTo>
                  <a:lnTo>
                    <a:pt x="14078" y="19938"/>
                  </a:lnTo>
                  <a:lnTo>
                    <a:pt x="24306" y="19938"/>
                  </a:lnTo>
                  <a:lnTo>
                    <a:pt x="24397" y="20446"/>
                  </a:lnTo>
                  <a:lnTo>
                    <a:pt x="24487" y="20954"/>
                  </a:lnTo>
                  <a:lnTo>
                    <a:pt x="24555" y="21335"/>
                  </a:lnTo>
                  <a:lnTo>
                    <a:pt x="16706" y="21335"/>
                  </a:lnTo>
                  <a:lnTo>
                    <a:pt x="17109" y="22478"/>
                  </a:lnTo>
                  <a:lnTo>
                    <a:pt x="17244" y="22859"/>
                  </a:lnTo>
                  <a:lnTo>
                    <a:pt x="14795" y="22859"/>
                  </a:lnTo>
                  <a:lnTo>
                    <a:pt x="14198" y="23240"/>
                  </a:lnTo>
                  <a:lnTo>
                    <a:pt x="14958" y="24510"/>
                  </a:lnTo>
                  <a:close/>
                </a:path>
                <a:path w="60325" h="27939">
                  <a:moveTo>
                    <a:pt x="25059" y="20446"/>
                  </a:moveTo>
                  <a:lnTo>
                    <a:pt x="24563" y="20446"/>
                  </a:lnTo>
                  <a:lnTo>
                    <a:pt x="24140" y="19938"/>
                  </a:lnTo>
                  <a:lnTo>
                    <a:pt x="25112" y="19938"/>
                  </a:lnTo>
                  <a:lnTo>
                    <a:pt x="25059" y="20446"/>
                  </a:lnTo>
                  <a:close/>
                </a:path>
                <a:path w="60325" h="27939">
                  <a:moveTo>
                    <a:pt x="27276" y="20446"/>
                  </a:moveTo>
                  <a:lnTo>
                    <a:pt x="27039" y="20446"/>
                  </a:lnTo>
                  <a:lnTo>
                    <a:pt x="26559" y="19938"/>
                  </a:lnTo>
                  <a:lnTo>
                    <a:pt x="26881" y="19938"/>
                  </a:lnTo>
                  <a:lnTo>
                    <a:pt x="27276" y="20446"/>
                  </a:lnTo>
                  <a:close/>
                </a:path>
                <a:path w="60325" h="27939">
                  <a:moveTo>
                    <a:pt x="31436" y="20446"/>
                  </a:moveTo>
                  <a:lnTo>
                    <a:pt x="30129" y="20446"/>
                  </a:lnTo>
                  <a:lnTo>
                    <a:pt x="30591" y="19938"/>
                  </a:lnTo>
                  <a:lnTo>
                    <a:pt x="31423" y="19938"/>
                  </a:lnTo>
                  <a:lnTo>
                    <a:pt x="31436" y="20446"/>
                  </a:lnTo>
                  <a:close/>
                </a:path>
                <a:path w="60325" h="27939">
                  <a:moveTo>
                    <a:pt x="2312" y="25018"/>
                  </a:moveTo>
                  <a:lnTo>
                    <a:pt x="1907" y="25018"/>
                  </a:lnTo>
                  <a:lnTo>
                    <a:pt x="102" y="22605"/>
                  </a:lnTo>
                  <a:lnTo>
                    <a:pt x="3805" y="22605"/>
                  </a:lnTo>
                  <a:lnTo>
                    <a:pt x="2551" y="20446"/>
                  </a:lnTo>
                  <a:lnTo>
                    <a:pt x="8583" y="20446"/>
                  </a:lnTo>
                  <a:lnTo>
                    <a:pt x="8890" y="21335"/>
                  </a:lnTo>
                  <a:lnTo>
                    <a:pt x="8978" y="21589"/>
                  </a:lnTo>
                  <a:lnTo>
                    <a:pt x="11238" y="22859"/>
                  </a:lnTo>
                  <a:lnTo>
                    <a:pt x="8583" y="22859"/>
                  </a:lnTo>
                  <a:lnTo>
                    <a:pt x="8428" y="23240"/>
                  </a:lnTo>
                  <a:lnTo>
                    <a:pt x="8099" y="24256"/>
                  </a:lnTo>
                  <a:lnTo>
                    <a:pt x="2837" y="24256"/>
                  </a:lnTo>
                  <a:lnTo>
                    <a:pt x="2312" y="25018"/>
                  </a:lnTo>
                  <a:close/>
                </a:path>
                <a:path w="60325" h="27939">
                  <a:moveTo>
                    <a:pt x="12514" y="21589"/>
                  </a:moveTo>
                  <a:lnTo>
                    <a:pt x="12006" y="21589"/>
                  </a:lnTo>
                  <a:lnTo>
                    <a:pt x="10674" y="20954"/>
                  </a:lnTo>
                  <a:lnTo>
                    <a:pt x="7886" y="20446"/>
                  </a:lnTo>
                  <a:lnTo>
                    <a:pt x="13431" y="20446"/>
                  </a:lnTo>
                  <a:lnTo>
                    <a:pt x="12514" y="21589"/>
                  </a:lnTo>
                  <a:close/>
                </a:path>
                <a:path w="60325" h="27939">
                  <a:moveTo>
                    <a:pt x="24949" y="21589"/>
                  </a:moveTo>
                  <a:lnTo>
                    <a:pt x="25058" y="20446"/>
                  </a:lnTo>
                  <a:lnTo>
                    <a:pt x="27435" y="20446"/>
                  </a:lnTo>
                  <a:lnTo>
                    <a:pt x="24949" y="21589"/>
                  </a:lnTo>
                  <a:close/>
                </a:path>
                <a:path w="60325" h="27939">
                  <a:moveTo>
                    <a:pt x="29957" y="23621"/>
                  </a:moveTo>
                  <a:lnTo>
                    <a:pt x="29744" y="23621"/>
                  </a:lnTo>
                  <a:lnTo>
                    <a:pt x="27276" y="20446"/>
                  </a:lnTo>
                  <a:lnTo>
                    <a:pt x="30129" y="20446"/>
                  </a:lnTo>
                  <a:lnTo>
                    <a:pt x="29667" y="20954"/>
                  </a:lnTo>
                  <a:lnTo>
                    <a:pt x="30981" y="22478"/>
                  </a:lnTo>
                  <a:lnTo>
                    <a:pt x="29957" y="23621"/>
                  </a:lnTo>
                  <a:close/>
                </a:path>
                <a:path w="60325" h="27939">
                  <a:moveTo>
                    <a:pt x="31519" y="23621"/>
                  </a:moveTo>
                  <a:lnTo>
                    <a:pt x="31436" y="20446"/>
                  </a:lnTo>
                  <a:lnTo>
                    <a:pt x="32275" y="20446"/>
                  </a:lnTo>
                  <a:lnTo>
                    <a:pt x="33052" y="21589"/>
                  </a:lnTo>
                  <a:lnTo>
                    <a:pt x="33275" y="21589"/>
                  </a:lnTo>
                  <a:lnTo>
                    <a:pt x="32893" y="22097"/>
                  </a:lnTo>
                  <a:lnTo>
                    <a:pt x="31519" y="23621"/>
                  </a:lnTo>
                  <a:close/>
                </a:path>
                <a:path w="60325" h="27939">
                  <a:moveTo>
                    <a:pt x="21126" y="23621"/>
                  </a:moveTo>
                  <a:lnTo>
                    <a:pt x="20409" y="22097"/>
                  </a:lnTo>
                  <a:lnTo>
                    <a:pt x="16706" y="21335"/>
                  </a:lnTo>
                  <a:lnTo>
                    <a:pt x="21126" y="21335"/>
                  </a:lnTo>
                  <a:lnTo>
                    <a:pt x="21126" y="23621"/>
                  </a:lnTo>
                  <a:close/>
                </a:path>
                <a:path w="60325" h="27939">
                  <a:moveTo>
                    <a:pt x="24829" y="22986"/>
                  </a:moveTo>
                  <a:lnTo>
                    <a:pt x="21126" y="21335"/>
                  </a:lnTo>
                  <a:lnTo>
                    <a:pt x="24555" y="21335"/>
                  </a:lnTo>
                  <a:lnTo>
                    <a:pt x="24667" y="22097"/>
                  </a:lnTo>
                  <a:lnTo>
                    <a:pt x="24768" y="22605"/>
                  </a:lnTo>
                  <a:lnTo>
                    <a:pt x="24829" y="22986"/>
                  </a:lnTo>
                  <a:close/>
                </a:path>
                <a:path w="60325" h="27939">
                  <a:moveTo>
                    <a:pt x="8046" y="26923"/>
                  </a:moveTo>
                  <a:lnTo>
                    <a:pt x="8163" y="26034"/>
                  </a:lnTo>
                  <a:lnTo>
                    <a:pt x="8264" y="25272"/>
                  </a:lnTo>
                  <a:lnTo>
                    <a:pt x="8364" y="24510"/>
                  </a:lnTo>
                  <a:lnTo>
                    <a:pt x="8482" y="23621"/>
                  </a:lnTo>
                  <a:lnTo>
                    <a:pt x="8583" y="22859"/>
                  </a:lnTo>
                  <a:lnTo>
                    <a:pt x="11238" y="22859"/>
                  </a:lnTo>
                  <a:lnTo>
                    <a:pt x="12751" y="23621"/>
                  </a:lnTo>
                  <a:lnTo>
                    <a:pt x="10198" y="23621"/>
                  </a:lnTo>
                  <a:lnTo>
                    <a:pt x="8046" y="26923"/>
                  </a:lnTo>
                  <a:close/>
                </a:path>
                <a:path w="60325" h="27939">
                  <a:moveTo>
                    <a:pt x="17961" y="24764"/>
                  </a:moveTo>
                  <a:lnTo>
                    <a:pt x="14795" y="22859"/>
                  </a:lnTo>
                  <a:lnTo>
                    <a:pt x="17244" y="22859"/>
                  </a:lnTo>
                  <a:lnTo>
                    <a:pt x="17774" y="24256"/>
                  </a:lnTo>
                  <a:lnTo>
                    <a:pt x="17871" y="24510"/>
                  </a:lnTo>
                  <a:lnTo>
                    <a:pt x="17961" y="24764"/>
                  </a:lnTo>
                  <a:close/>
                </a:path>
                <a:path w="60325" h="27939">
                  <a:moveTo>
                    <a:pt x="11211" y="26034"/>
                  </a:moveTo>
                  <a:lnTo>
                    <a:pt x="10435" y="25780"/>
                  </a:lnTo>
                  <a:lnTo>
                    <a:pt x="10569" y="25272"/>
                  </a:lnTo>
                  <a:lnTo>
                    <a:pt x="10693" y="24764"/>
                  </a:lnTo>
                  <a:lnTo>
                    <a:pt x="10793" y="24256"/>
                  </a:lnTo>
                  <a:lnTo>
                    <a:pt x="9798" y="23621"/>
                  </a:lnTo>
                  <a:lnTo>
                    <a:pt x="13003" y="23621"/>
                  </a:lnTo>
                  <a:lnTo>
                    <a:pt x="13003" y="25272"/>
                  </a:lnTo>
                  <a:lnTo>
                    <a:pt x="11211" y="26034"/>
                  </a:lnTo>
                  <a:close/>
                </a:path>
                <a:path w="60325" h="27939">
                  <a:moveTo>
                    <a:pt x="3208" y="27939"/>
                  </a:moveTo>
                  <a:lnTo>
                    <a:pt x="4001" y="25272"/>
                  </a:lnTo>
                  <a:lnTo>
                    <a:pt x="4076" y="25018"/>
                  </a:lnTo>
                  <a:lnTo>
                    <a:pt x="4152" y="24764"/>
                  </a:lnTo>
                  <a:lnTo>
                    <a:pt x="4223" y="24510"/>
                  </a:lnTo>
                  <a:lnTo>
                    <a:pt x="2521" y="24256"/>
                  </a:lnTo>
                  <a:lnTo>
                    <a:pt x="8099" y="24256"/>
                  </a:lnTo>
                  <a:lnTo>
                    <a:pt x="8028" y="24510"/>
                  </a:lnTo>
                  <a:lnTo>
                    <a:pt x="7957" y="24764"/>
                  </a:lnTo>
                  <a:lnTo>
                    <a:pt x="7886" y="25018"/>
                  </a:lnTo>
                  <a:lnTo>
                    <a:pt x="5289" y="25018"/>
                  </a:lnTo>
                  <a:lnTo>
                    <a:pt x="5598" y="26923"/>
                  </a:lnTo>
                  <a:lnTo>
                    <a:pt x="5657" y="27177"/>
                  </a:lnTo>
                  <a:lnTo>
                    <a:pt x="3208" y="27939"/>
                  </a:lnTo>
                  <a:close/>
                </a:path>
                <a:path w="60325" h="27939">
                  <a:moveTo>
                    <a:pt x="15472" y="24764"/>
                  </a:moveTo>
                  <a:lnTo>
                    <a:pt x="15110" y="24764"/>
                  </a:lnTo>
                  <a:lnTo>
                    <a:pt x="14958" y="24510"/>
                  </a:lnTo>
                  <a:lnTo>
                    <a:pt x="14596" y="24510"/>
                  </a:lnTo>
                  <a:lnTo>
                    <a:pt x="15472" y="24764"/>
                  </a:lnTo>
                  <a:close/>
                </a:path>
              </a:pathLst>
            </a:custGeom>
            <a:solidFill>
              <a:srgbClr val="8B1BD8"/>
            </a:solidFill>
          </p:spPr>
          <p:txBody>
            <a:bodyPr wrap="square" lIns="0" tIns="0" rIns="0" bIns="0" rtlCol="0"/>
            <a:lstStyle/>
            <a:p>
              <a:endParaRPr/>
            </a:p>
          </p:txBody>
        </p:sp>
        <p:sp>
          <p:nvSpPr>
            <p:cNvPr id="542" name="object 542"/>
            <p:cNvSpPr/>
            <p:nvPr/>
          </p:nvSpPr>
          <p:spPr>
            <a:xfrm>
              <a:off x="14473504" y="2006015"/>
              <a:ext cx="58419" cy="36195"/>
            </a:xfrm>
            <a:custGeom>
              <a:avLst/>
              <a:gdLst/>
              <a:ahLst/>
              <a:cxnLst/>
              <a:rect l="l" t="t" r="r" b="b"/>
              <a:pathLst>
                <a:path w="58419" h="36194">
                  <a:moveTo>
                    <a:pt x="34391" y="23355"/>
                  </a:moveTo>
                  <a:lnTo>
                    <a:pt x="32461" y="23177"/>
                  </a:lnTo>
                  <a:lnTo>
                    <a:pt x="32283" y="23355"/>
                  </a:lnTo>
                  <a:lnTo>
                    <a:pt x="34391" y="23355"/>
                  </a:lnTo>
                  <a:close/>
                </a:path>
                <a:path w="58419" h="36194">
                  <a:moveTo>
                    <a:pt x="37604" y="1498"/>
                  </a:moveTo>
                  <a:lnTo>
                    <a:pt x="32232" y="6870"/>
                  </a:lnTo>
                  <a:lnTo>
                    <a:pt x="33083" y="6870"/>
                  </a:lnTo>
                  <a:lnTo>
                    <a:pt x="37604" y="1498"/>
                  </a:lnTo>
                  <a:close/>
                </a:path>
                <a:path w="58419" h="36194">
                  <a:moveTo>
                    <a:pt x="50190" y="1612"/>
                  </a:moveTo>
                  <a:lnTo>
                    <a:pt x="49580" y="1612"/>
                  </a:lnTo>
                  <a:lnTo>
                    <a:pt x="47574" y="0"/>
                  </a:lnTo>
                  <a:lnTo>
                    <a:pt x="46863" y="596"/>
                  </a:lnTo>
                  <a:lnTo>
                    <a:pt x="48069" y="2222"/>
                  </a:lnTo>
                  <a:lnTo>
                    <a:pt x="47891" y="2222"/>
                  </a:lnTo>
                  <a:lnTo>
                    <a:pt x="45008" y="901"/>
                  </a:lnTo>
                  <a:lnTo>
                    <a:pt x="46507" y="1917"/>
                  </a:lnTo>
                  <a:lnTo>
                    <a:pt x="45656" y="3708"/>
                  </a:lnTo>
                  <a:lnTo>
                    <a:pt x="47879" y="3708"/>
                  </a:lnTo>
                  <a:lnTo>
                    <a:pt x="47307" y="2565"/>
                  </a:lnTo>
                  <a:lnTo>
                    <a:pt x="48945" y="2565"/>
                  </a:lnTo>
                  <a:lnTo>
                    <a:pt x="49758" y="2222"/>
                  </a:lnTo>
                  <a:lnTo>
                    <a:pt x="50190" y="1612"/>
                  </a:lnTo>
                  <a:close/>
                </a:path>
                <a:path w="58419" h="36194">
                  <a:moveTo>
                    <a:pt x="55257" y="7150"/>
                  </a:moveTo>
                  <a:lnTo>
                    <a:pt x="55105" y="7150"/>
                  </a:lnTo>
                  <a:lnTo>
                    <a:pt x="55118" y="6870"/>
                  </a:lnTo>
                  <a:lnTo>
                    <a:pt x="55156" y="4902"/>
                  </a:lnTo>
                  <a:lnTo>
                    <a:pt x="53555" y="4902"/>
                  </a:lnTo>
                  <a:lnTo>
                    <a:pt x="52743" y="4546"/>
                  </a:lnTo>
                  <a:lnTo>
                    <a:pt x="52133" y="3695"/>
                  </a:lnTo>
                  <a:lnTo>
                    <a:pt x="49936" y="3695"/>
                  </a:lnTo>
                  <a:lnTo>
                    <a:pt x="49428" y="3289"/>
                  </a:lnTo>
                  <a:lnTo>
                    <a:pt x="49377" y="3467"/>
                  </a:lnTo>
                  <a:lnTo>
                    <a:pt x="49301" y="3695"/>
                  </a:lnTo>
                  <a:lnTo>
                    <a:pt x="48196" y="7150"/>
                  </a:lnTo>
                  <a:lnTo>
                    <a:pt x="48031" y="6870"/>
                  </a:lnTo>
                  <a:lnTo>
                    <a:pt x="47459" y="5372"/>
                  </a:lnTo>
                  <a:lnTo>
                    <a:pt x="47244" y="4902"/>
                  </a:lnTo>
                  <a:lnTo>
                    <a:pt x="47015" y="4546"/>
                  </a:lnTo>
                  <a:lnTo>
                    <a:pt x="45021" y="3695"/>
                  </a:lnTo>
                  <a:lnTo>
                    <a:pt x="44526" y="3467"/>
                  </a:lnTo>
                  <a:lnTo>
                    <a:pt x="43268" y="3695"/>
                  </a:lnTo>
                  <a:lnTo>
                    <a:pt x="42799" y="3695"/>
                  </a:lnTo>
                  <a:lnTo>
                    <a:pt x="41605" y="2743"/>
                  </a:lnTo>
                  <a:lnTo>
                    <a:pt x="43091" y="127"/>
                  </a:lnTo>
                  <a:lnTo>
                    <a:pt x="39878" y="1016"/>
                  </a:lnTo>
                  <a:lnTo>
                    <a:pt x="41363" y="2451"/>
                  </a:lnTo>
                  <a:lnTo>
                    <a:pt x="39154" y="3162"/>
                  </a:lnTo>
                  <a:lnTo>
                    <a:pt x="41224" y="4902"/>
                  </a:lnTo>
                  <a:lnTo>
                    <a:pt x="40627" y="4902"/>
                  </a:lnTo>
                  <a:lnTo>
                    <a:pt x="38785" y="4610"/>
                  </a:lnTo>
                  <a:lnTo>
                    <a:pt x="39738" y="4902"/>
                  </a:lnTo>
                  <a:lnTo>
                    <a:pt x="39217" y="4902"/>
                  </a:lnTo>
                  <a:lnTo>
                    <a:pt x="39331" y="5372"/>
                  </a:lnTo>
                  <a:lnTo>
                    <a:pt x="39395" y="5613"/>
                  </a:lnTo>
                  <a:lnTo>
                    <a:pt x="39878" y="7581"/>
                  </a:lnTo>
                  <a:lnTo>
                    <a:pt x="38557" y="4902"/>
                  </a:lnTo>
                  <a:lnTo>
                    <a:pt x="38442" y="4559"/>
                  </a:lnTo>
                  <a:lnTo>
                    <a:pt x="36880" y="7581"/>
                  </a:lnTo>
                  <a:lnTo>
                    <a:pt x="31470" y="6870"/>
                  </a:lnTo>
                  <a:lnTo>
                    <a:pt x="31800" y="6870"/>
                  </a:lnTo>
                  <a:lnTo>
                    <a:pt x="31737" y="3695"/>
                  </a:lnTo>
                  <a:lnTo>
                    <a:pt x="30251" y="5372"/>
                  </a:lnTo>
                  <a:lnTo>
                    <a:pt x="30022" y="5613"/>
                  </a:lnTo>
                  <a:lnTo>
                    <a:pt x="33007" y="9677"/>
                  </a:lnTo>
                  <a:lnTo>
                    <a:pt x="28067" y="8369"/>
                  </a:lnTo>
                  <a:lnTo>
                    <a:pt x="28117" y="8547"/>
                  </a:lnTo>
                  <a:lnTo>
                    <a:pt x="29210" y="12192"/>
                  </a:lnTo>
                  <a:lnTo>
                    <a:pt x="29476" y="12192"/>
                  </a:lnTo>
                  <a:lnTo>
                    <a:pt x="28282" y="12788"/>
                  </a:lnTo>
                  <a:lnTo>
                    <a:pt x="24701" y="14211"/>
                  </a:lnTo>
                  <a:lnTo>
                    <a:pt x="24726" y="13436"/>
                  </a:lnTo>
                  <a:lnTo>
                    <a:pt x="24777" y="11176"/>
                  </a:lnTo>
                  <a:lnTo>
                    <a:pt x="24434" y="10033"/>
                  </a:lnTo>
                  <a:lnTo>
                    <a:pt x="24320" y="9677"/>
                  </a:lnTo>
                  <a:lnTo>
                    <a:pt x="23418" y="7150"/>
                  </a:lnTo>
                  <a:lnTo>
                    <a:pt x="23444" y="6870"/>
                  </a:lnTo>
                  <a:lnTo>
                    <a:pt x="20637" y="10515"/>
                  </a:lnTo>
                  <a:lnTo>
                    <a:pt x="23863" y="10033"/>
                  </a:lnTo>
                  <a:lnTo>
                    <a:pt x="22186" y="11176"/>
                  </a:lnTo>
                  <a:lnTo>
                    <a:pt x="22847" y="13436"/>
                  </a:lnTo>
                  <a:lnTo>
                    <a:pt x="18478" y="12788"/>
                  </a:lnTo>
                  <a:lnTo>
                    <a:pt x="20637" y="15646"/>
                  </a:lnTo>
                  <a:lnTo>
                    <a:pt x="19265" y="16370"/>
                  </a:lnTo>
                  <a:lnTo>
                    <a:pt x="16941" y="15468"/>
                  </a:lnTo>
                  <a:lnTo>
                    <a:pt x="16040" y="15646"/>
                  </a:lnTo>
                  <a:lnTo>
                    <a:pt x="15455" y="15646"/>
                  </a:lnTo>
                  <a:lnTo>
                    <a:pt x="15443" y="15875"/>
                  </a:lnTo>
                  <a:lnTo>
                    <a:pt x="15443" y="26758"/>
                  </a:lnTo>
                  <a:lnTo>
                    <a:pt x="14439" y="27203"/>
                  </a:lnTo>
                  <a:lnTo>
                    <a:pt x="13233" y="25260"/>
                  </a:lnTo>
                  <a:lnTo>
                    <a:pt x="14249" y="24853"/>
                  </a:lnTo>
                  <a:lnTo>
                    <a:pt x="15265" y="25742"/>
                  </a:lnTo>
                  <a:lnTo>
                    <a:pt x="15303" y="25984"/>
                  </a:lnTo>
                  <a:lnTo>
                    <a:pt x="15443" y="26758"/>
                  </a:lnTo>
                  <a:lnTo>
                    <a:pt x="15443" y="15875"/>
                  </a:lnTo>
                  <a:lnTo>
                    <a:pt x="15392" y="16789"/>
                  </a:lnTo>
                  <a:lnTo>
                    <a:pt x="14871" y="17145"/>
                  </a:lnTo>
                  <a:lnTo>
                    <a:pt x="13233" y="18097"/>
                  </a:lnTo>
                  <a:lnTo>
                    <a:pt x="13233" y="20066"/>
                  </a:lnTo>
                  <a:lnTo>
                    <a:pt x="13131" y="20485"/>
                  </a:lnTo>
                  <a:lnTo>
                    <a:pt x="13030" y="23355"/>
                  </a:lnTo>
                  <a:lnTo>
                    <a:pt x="12115" y="23355"/>
                  </a:lnTo>
                  <a:lnTo>
                    <a:pt x="10312" y="22999"/>
                  </a:lnTo>
                  <a:lnTo>
                    <a:pt x="10185" y="22453"/>
                  </a:lnTo>
                  <a:lnTo>
                    <a:pt x="10058" y="21920"/>
                  </a:lnTo>
                  <a:lnTo>
                    <a:pt x="9982" y="21564"/>
                  </a:lnTo>
                  <a:lnTo>
                    <a:pt x="11798" y="22758"/>
                  </a:lnTo>
                  <a:lnTo>
                    <a:pt x="11861" y="19939"/>
                  </a:lnTo>
                  <a:lnTo>
                    <a:pt x="13233" y="20066"/>
                  </a:lnTo>
                  <a:lnTo>
                    <a:pt x="13233" y="18097"/>
                  </a:lnTo>
                  <a:lnTo>
                    <a:pt x="12814" y="18338"/>
                  </a:lnTo>
                  <a:lnTo>
                    <a:pt x="11239" y="18707"/>
                  </a:lnTo>
                  <a:lnTo>
                    <a:pt x="11239" y="19773"/>
                  </a:lnTo>
                  <a:lnTo>
                    <a:pt x="7620" y="19431"/>
                  </a:lnTo>
                  <a:lnTo>
                    <a:pt x="11239" y="19773"/>
                  </a:lnTo>
                  <a:lnTo>
                    <a:pt x="11239" y="18707"/>
                  </a:lnTo>
                  <a:lnTo>
                    <a:pt x="8077" y="19431"/>
                  </a:lnTo>
                  <a:lnTo>
                    <a:pt x="6667" y="18630"/>
                  </a:lnTo>
                  <a:lnTo>
                    <a:pt x="6781" y="18872"/>
                  </a:lnTo>
                  <a:lnTo>
                    <a:pt x="8153" y="21564"/>
                  </a:lnTo>
                  <a:lnTo>
                    <a:pt x="6362" y="20726"/>
                  </a:lnTo>
                  <a:lnTo>
                    <a:pt x="6286" y="21031"/>
                  </a:lnTo>
                  <a:lnTo>
                    <a:pt x="5880" y="22453"/>
                  </a:lnTo>
                  <a:lnTo>
                    <a:pt x="5867" y="22999"/>
                  </a:lnTo>
                  <a:lnTo>
                    <a:pt x="3492" y="23355"/>
                  </a:lnTo>
                  <a:lnTo>
                    <a:pt x="2070" y="20485"/>
                  </a:lnTo>
                  <a:lnTo>
                    <a:pt x="0" y="22999"/>
                  </a:lnTo>
                  <a:lnTo>
                    <a:pt x="127" y="25260"/>
                  </a:lnTo>
                  <a:lnTo>
                    <a:pt x="215" y="27000"/>
                  </a:lnTo>
                  <a:lnTo>
                    <a:pt x="4749" y="27470"/>
                  </a:lnTo>
                  <a:lnTo>
                    <a:pt x="7315" y="24549"/>
                  </a:lnTo>
                  <a:lnTo>
                    <a:pt x="8280" y="25031"/>
                  </a:lnTo>
                  <a:lnTo>
                    <a:pt x="9766" y="25031"/>
                  </a:lnTo>
                  <a:lnTo>
                    <a:pt x="11734" y="24549"/>
                  </a:lnTo>
                  <a:lnTo>
                    <a:pt x="7975" y="28308"/>
                  </a:lnTo>
                  <a:lnTo>
                    <a:pt x="11214" y="28638"/>
                  </a:lnTo>
                  <a:lnTo>
                    <a:pt x="9525" y="29387"/>
                  </a:lnTo>
                  <a:lnTo>
                    <a:pt x="18910" y="35598"/>
                  </a:lnTo>
                  <a:lnTo>
                    <a:pt x="19011" y="29083"/>
                  </a:lnTo>
                  <a:lnTo>
                    <a:pt x="19024" y="28308"/>
                  </a:lnTo>
                  <a:lnTo>
                    <a:pt x="22898" y="28308"/>
                  </a:lnTo>
                  <a:lnTo>
                    <a:pt x="24993" y="25984"/>
                  </a:lnTo>
                  <a:lnTo>
                    <a:pt x="25120" y="24853"/>
                  </a:lnTo>
                  <a:lnTo>
                    <a:pt x="25158" y="24549"/>
                  </a:lnTo>
                  <a:lnTo>
                    <a:pt x="25285" y="23355"/>
                  </a:lnTo>
                  <a:lnTo>
                    <a:pt x="25323" y="22999"/>
                  </a:lnTo>
                  <a:lnTo>
                    <a:pt x="25438" y="21920"/>
                  </a:lnTo>
                  <a:lnTo>
                    <a:pt x="25539" y="21031"/>
                  </a:lnTo>
                  <a:lnTo>
                    <a:pt x="26200" y="22453"/>
                  </a:lnTo>
                  <a:lnTo>
                    <a:pt x="25400" y="22453"/>
                  </a:lnTo>
                  <a:lnTo>
                    <a:pt x="27990" y="22758"/>
                  </a:lnTo>
                  <a:lnTo>
                    <a:pt x="30543" y="22999"/>
                  </a:lnTo>
                  <a:lnTo>
                    <a:pt x="32639" y="22999"/>
                  </a:lnTo>
                  <a:lnTo>
                    <a:pt x="34620" y="21031"/>
                  </a:lnTo>
                  <a:lnTo>
                    <a:pt x="35864" y="19773"/>
                  </a:lnTo>
                  <a:lnTo>
                    <a:pt x="38557" y="16789"/>
                  </a:lnTo>
                  <a:lnTo>
                    <a:pt x="40703" y="18872"/>
                  </a:lnTo>
                  <a:lnTo>
                    <a:pt x="42049" y="18338"/>
                  </a:lnTo>
                  <a:lnTo>
                    <a:pt x="42138" y="18161"/>
                  </a:lnTo>
                  <a:lnTo>
                    <a:pt x="42786" y="16789"/>
                  </a:lnTo>
                  <a:lnTo>
                    <a:pt x="42989" y="16370"/>
                  </a:lnTo>
                  <a:lnTo>
                    <a:pt x="43218" y="15887"/>
                  </a:lnTo>
                  <a:lnTo>
                    <a:pt x="46507" y="18161"/>
                  </a:lnTo>
                  <a:lnTo>
                    <a:pt x="47574" y="17145"/>
                  </a:lnTo>
                  <a:lnTo>
                    <a:pt x="47675" y="16789"/>
                  </a:lnTo>
                  <a:lnTo>
                    <a:pt x="47802" y="16370"/>
                  </a:lnTo>
                  <a:lnTo>
                    <a:pt x="48006" y="15646"/>
                  </a:lnTo>
                  <a:lnTo>
                    <a:pt x="48056" y="15468"/>
                  </a:lnTo>
                  <a:lnTo>
                    <a:pt x="48425" y="14211"/>
                  </a:lnTo>
                  <a:lnTo>
                    <a:pt x="48653" y="13436"/>
                  </a:lnTo>
                  <a:lnTo>
                    <a:pt x="49314" y="13017"/>
                  </a:lnTo>
                  <a:lnTo>
                    <a:pt x="49428" y="12484"/>
                  </a:lnTo>
                  <a:lnTo>
                    <a:pt x="48653" y="12192"/>
                  </a:lnTo>
                  <a:lnTo>
                    <a:pt x="48653" y="12001"/>
                  </a:lnTo>
                  <a:lnTo>
                    <a:pt x="46380" y="11645"/>
                  </a:lnTo>
                  <a:lnTo>
                    <a:pt x="41846" y="11645"/>
                  </a:lnTo>
                  <a:lnTo>
                    <a:pt x="50927" y="11176"/>
                  </a:lnTo>
                  <a:lnTo>
                    <a:pt x="48653" y="11176"/>
                  </a:lnTo>
                  <a:lnTo>
                    <a:pt x="48691" y="10515"/>
                  </a:lnTo>
                  <a:lnTo>
                    <a:pt x="49326" y="9677"/>
                  </a:lnTo>
                  <a:lnTo>
                    <a:pt x="50901" y="7581"/>
                  </a:lnTo>
                  <a:lnTo>
                    <a:pt x="51041" y="7581"/>
                  </a:lnTo>
                  <a:lnTo>
                    <a:pt x="52349" y="7150"/>
                  </a:lnTo>
                  <a:lnTo>
                    <a:pt x="52692" y="7150"/>
                  </a:lnTo>
                  <a:lnTo>
                    <a:pt x="53073" y="6934"/>
                  </a:lnTo>
                  <a:lnTo>
                    <a:pt x="53073" y="9855"/>
                  </a:lnTo>
                  <a:lnTo>
                    <a:pt x="55257" y="7150"/>
                  </a:lnTo>
                  <a:close/>
                </a:path>
                <a:path w="58419" h="36194">
                  <a:moveTo>
                    <a:pt x="58267" y="8369"/>
                  </a:moveTo>
                  <a:lnTo>
                    <a:pt x="58242" y="7581"/>
                  </a:lnTo>
                  <a:lnTo>
                    <a:pt x="57556" y="5613"/>
                  </a:lnTo>
                  <a:lnTo>
                    <a:pt x="57467" y="5372"/>
                  </a:lnTo>
                  <a:lnTo>
                    <a:pt x="56692" y="5372"/>
                  </a:lnTo>
                  <a:lnTo>
                    <a:pt x="55257" y="7150"/>
                  </a:lnTo>
                  <a:lnTo>
                    <a:pt x="57035" y="5676"/>
                  </a:lnTo>
                  <a:lnTo>
                    <a:pt x="56476" y="8369"/>
                  </a:lnTo>
                  <a:lnTo>
                    <a:pt x="58267" y="8369"/>
                  </a:lnTo>
                  <a:close/>
                </a:path>
              </a:pathLst>
            </a:custGeom>
            <a:solidFill>
              <a:srgbClr val="891DDD"/>
            </a:solidFill>
          </p:spPr>
          <p:txBody>
            <a:bodyPr wrap="square" lIns="0" tIns="0" rIns="0" bIns="0" rtlCol="0"/>
            <a:lstStyle/>
            <a:p>
              <a:endParaRPr/>
            </a:p>
          </p:txBody>
        </p:sp>
        <p:sp>
          <p:nvSpPr>
            <p:cNvPr id="543" name="object 543"/>
            <p:cNvSpPr/>
            <p:nvPr/>
          </p:nvSpPr>
          <p:spPr>
            <a:xfrm>
              <a:off x="14638512" y="1953330"/>
              <a:ext cx="55244" cy="32384"/>
            </a:xfrm>
            <a:custGeom>
              <a:avLst/>
              <a:gdLst/>
              <a:ahLst/>
              <a:cxnLst/>
              <a:rect l="l" t="t" r="r" b="b"/>
              <a:pathLst>
                <a:path w="55244" h="32385">
                  <a:moveTo>
                    <a:pt x="48857" y="1523"/>
                  </a:moveTo>
                  <a:lnTo>
                    <a:pt x="47244" y="1523"/>
                  </a:lnTo>
                  <a:lnTo>
                    <a:pt x="48379" y="0"/>
                  </a:lnTo>
                  <a:lnTo>
                    <a:pt x="49335" y="761"/>
                  </a:lnTo>
                  <a:lnTo>
                    <a:pt x="48857" y="1523"/>
                  </a:lnTo>
                  <a:close/>
                </a:path>
                <a:path w="55244" h="32385">
                  <a:moveTo>
                    <a:pt x="45953" y="6349"/>
                  </a:moveTo>
                  <a:lnTo>
                    <a:pt x="44198" y="6349"/>
                  </a:lnTo>
                  <a:lnTo>
                    <a:pt x="43077" y="3682"/>
                  </a:lnTo>
                  <a:lnTo>
                    <a:pt x="42970" y="3428"/>
                  </a:lnTo>
                  <a:lnTo>
                    <a:pt x="42863" y="3174"/>
                  </a:lnTo>
                  <a:lnTo>
                    <a:pt x="42756" y="2920"/>
                  </a:lnTo>
                  <a:lnTo>
                    <a:pt x="45154" y="1142"/>
                  </a:lnTo>
                  <a:lnTo>
                    <a:pt x="47244" y="1523"/>
                  </a:lnTo>
                  <a:lnTo>
                    <a:pt x="48857" y="1523"/>
                  </a:lnTo>
                  <a:lnTo>
                    <a:pt x="48140" y="2539"/>
                  </a:lnTo>
                  <a:lnTo>
                    <a:pt x="48060" y="3301"/>
                  </a:lnTo>
                  <a:lnTo>
                    <a:pt x="47722" y="3301"/>
                  </a:lnTo>
                  <a:lnTo>
                    <a:pt x="46408" y="3428"/>
                  </a:lnTo>
                  <a:lnTo>
                    <a:pt x="46292" y="4317"/>
                  </a:lnTo>
                  <a:lnTo>
                    <a:pt x="46169" y="5333"/>
                  </a:lnTo>
                  <a:lnTo>
                    <a:pt x="46061" y="5841"/>
                  </a:lnTo>
                  <a:lnTo>
                    <a:pt x="45953" y="6349"/>
                  </a:lnTo>
                  <a:close/>
                </a:path>
                <a:path w="55244" h="32385">
                  <a:moveTo>
                    <a:pt x="54967" y="4190"/>
                  </a:moveTo>
                  <a:lnTo>
                    <a:pt x="49394" y="4190"/>
                  </a:lnTo>
                  <a:lnTo>
                    <a:pt x="50176" y="3428"/>
                  </a:lnTo>
                  <a:lnTo>
                    <a:pt x="50386" y="3428"/>
                  </a:lnTo>
                  <a:lnTo>
                    <a:pt x="51485" y="3174"/>
                  </a:lnTo>
                  <a:lnTo>
                    <a:pt x="51564" y="2920"/>
                  </a:lnTo>
                  <a:lnTo>
                    <a:pt x="51664" y="2666"/>
                  </a:lnTo>
                  <a:lnTo>
                    <a:pt x="53814" y="2793"/>
                  </a:lnTo>
                  <a:lnTo>
                    <a:pt x="55009" y="2920"/>
                  </a:lnTo>
                  <a:lnTo>
                    <a:pt x="54967" y="4190"/>
                  </a:lnTo>
                  <a:close/>
                </a:path>
                <a:path w="55244" h="32385">
                  <a:moveTo>
                    <a:pt x="45750" y="7238"/>
                  </a:moveTo>
                  <a:lnTo>
                    <a:pt x="36911" y="7238"/>
                  </a:lnTo>
                  <a:lnTo>
                    <a:pt x="36818" y="6857"/>
                  </a:lnTo>
                  <a:lnTo>
                    <a:pt x="36693" y="6349"/>
                  </a:lnTo>
                  <a:lnTo>
                    <a:pt x="36568" y="5841"/>
                  </a:lnTo>
                  <a:lnTo>
                    <a:pt x="36444" y="5333"/>
                  </a:lnTo>
                  <a:lnTo>
                    <a:pt x="36350" y="4952"/>
                  </a:lnTo>
                  <a:lnTo>
                    <a:pt x="36288" y="4698"/>
                  </a:lnTo>
                  <a:lnTo>
                    <a:pt x="36194" y="4317"/>
                  </a:lnTo>
                  <a:lnTo>
                    <a:pt x="39121" y="2920"/>
                  </a:lnTo>
                  <a:lnTo>
                    <a:pt x="38233" y="4698"/>
                  </a:lnTo>
                  <a:lnTo>
                    <a:pt x="38106" y="4952"/>
                  </a:lnTo>
                  <a:lnTo>
                    <a:pt x="44198" y="6349"/>
                  </a:lnTo>
                  <a:lnTo>
                    <a:pt x="45953" y="6349"/>
                  </a:lnTo>
                  <a:lnTo>
                    <a:pt x="45837" y="6857"/>
                  </a:lnTo>
                  <a:lnTo>
                    <a:pt x="45750" y="7238"/>
                  </a:lnTo>
                  <a:close/>
                </a:path>
                <a:path w="55244" h="32385">
                  <a:moveTo>
                    <a:pt x="46982" y="11303"/>
                  </a:moveTo>
                  <a:lnTo>
                    <a:pt x="46314" y="11303"/>
                  </a:lnTo>
                  <a:lnTo>
                    <a:pt x="45606" y="9397"/>
                  </a:lnTo>
                  <a:lnTo>
                    <a:pt x="45512" y="9143"/>
                  </a:lnTo>
                  <a:lnTo>
                    <a:pt x="46587" y="7873"/>
                  </a:lnTo>
                  <a:lnTo>
                    <a:pt x="46703" y="7238"/>
                  </a:lnTo>
                  <a:lnTo>
                    <a:pt x="46773" y="6857"/>
                  </a:lnTo>
                  <a:lnTo>
                    <a:pt x="46866" y="6349"/>
                  </a:lnTo>
                  <a:lnTo>
                    <a:pt x="46959" y="5841"/>
                  </a:lnTo>
                  <a:lnTo>
                    <a:pt x="47065" y="5333"/>
                  </a:lnTo>
                  <a:lnTo>
                    <a:pt x="47144" y="4952"/>
                  </a:lnTo>
                  <a:lnTo>
                    <a:pt x="47608" y="3682"/>
                  </a:lnTo>
                  <a:lnTo>
                    <a:pt x="47722" y="3301"/>
                  </a:lnTo>
                  <a:lnTo>
                    <a:pt x="48060" y="3301"/>
                  </a:lnTo>
                  <a:lnTo>
                    <a:pt x="47830" y="3428"/>
                  </a:lnTo>
                  <a:lnTo>
                    <a:pt x="48677" y="4190"/>
                  </a:lnTo>
                  <a:lnTo>
                    <a:pt x="54967" y="4190"/>
                  </a:lnTo>
                  <a:lnTo>
                    <a:pt x="51306" y="4317"/>
                  </a:lnTo>
                  <a:lnTo>
                    <a:pt x="51248" y="5714"/>
                  </a:lnTo>
                  <a:lnTo>
                    <a:pt x="52261" y="5714"/>
                  </a:lnTo>
                  <a:lnTo>
                    <a:pt x="52918" y="6349"/>
                  </a:lnTo>
                  <a:lnTo>
                    <a:pt x="53336" y="6857"/>
                  </a:lnTo>
                  <a:lnTo>
                    <a:pt x="53425" y="7238"/>
                  </a:lnTo>
                  <a:lnTo>
                    <a:pt x="53514" y="7619"/>
                  </a:lnTo>
                  <a:lnTo>
                    <a:pt x="53573" y="7873"/>
                  </a:lnTo>
                  <a:lnTo>
                    <a:pt x="50469" y="7873"/>
                  </a:lnTo>
                  <a:lnTo>
                    <a:pt x="50112" y="9143"/>
                  </a:lnTo>
                  <a:lnTo>
                    <a:pt x="50040" y="9397"/>
                  </a:lnTo>
                  <a:lnTo>
                    <a:pt x="49933" y="9778"/>
                  </a:lnTo>
                  <a:lnTo>
                    <a:pt x="49862" y="10032"/>
                  </a:lnTo>
                  <a:lnTo>
                    <a:pt x="46982" y="11303"/>
                  </a:lnTo>
                  <a:close/>
                </a:path>
                <a:path w="55244" h="32385">
                  <a:moveTo>
                    <a:pt x="48022" y="3682"/>
                  </a:moveTo>
                  <a:lnTo>
                    <a:pt x="47841" y="3428"/>
                  </a:lnTo>
                  <a:lnTo>
                    <a:pt x="48040" y="3428"/>
                  </a:lnTo>
                  <a:lnTo>
                    <a:pt x="48022" y="3682"/>
                  </a:lnTo>
                  <a:close/>
                </a:path>
                <a:path w="55244" h="32385">
                  <a:moveTo>
                    <a:pt x="54268" y="4952"/>
                  </a:moveTo>
                  <a:lnTo>
                    <a:pt x="52321" y="4952"/>
                  </a:lnTo>
                  <a:lnTo>
                    <a:pt x="51306" y="4317"/>
                  </a:lnTo>
                  <a:lnTo>
                    <a:pt x="54961" y="4317"/>
                  </a:lnTo>
                  <a:lnTo>
                    <a:pt x="54949" y="4698"/>
                  </a:lnTo>
                  <a:lnTo>
                    <a:pt x="54268" y="4952"/>
                  </a:lnTo>
                  <a:close/>
                </a:path>
                <a:path w="55244" h="32385">
                  <a:moveTo>
                    <a:pt x="45306" y="9397"/>
                  </a:moveTo>
                  <a:lnTo>
                    <a:pt x="31357" y="9397"/>
                  </a:lnTo>
                  <a:lnTo>
                    <a:pt x="32850" y="5841"/>
                  </a:lnTo>
                  <a:lnTo>
                    <a:pt x="34312" y="8635"/>
                  </a:lnTo>
                  <a:lnTo>
                    <a:pt x="45457" y="8635"/>
                  </a:lnTo>
                  <a:lnTo>
                    <a:pt x="45357" y="9143"/>
                  </a:lnTo>
                  <a:lnTo>
                    <a:pt x="45306" y="9397"/>
                  </a:lnTo>
                  <a:close/>
                </a:path>
                <a:path w="55244" h="32385">
                  <a:moveTo>
                    <a:pt x="30783" y="12191"/>
                  </a:moveTo>
                  <a:lnTo>
                    <a:pt x="25641" y="12191"/>
                  </a:lnTo>
                  <a:lnTo>
                    <a:pt x="25767" y="11303"/>
                  </a:lnTo>
                  <a:lnTo>
                    <a:pt x="25822" y="10921"/>
                  </a:lnTo>
                  <a:lnTo>
                    <a:pt x="25948" y="10032"/>
                  </a:lnTo>
                  <a:lnTo>
                    <a:pt x="26039" y="9397"/>
                  </a:lnTo>
                  <a:lnTo>
                    <a:pt x="26148" y="8635"/>
                  </a:lnTo>
                  <a:lnTo>
                    <a:pt x="26220" y="8127"/>
                  </a:lnTo>
                  <a:lnTo>
                    <a:pt x="28788" y="7619"/>
                  </a:lnTo>
                  <a:lnTo>
                    <a:pt x="31496" y="6857"/>
                  </a:lnTo>
                  <a:lnTo>
                    <a:pt x="30776" y="6857"/>
                  </a:lnTo>
                  <a:lnTo>
                    <a:pt x="30864" y="7238"/>
                  </a:lnTo>
                  <a:lnTo>
                    <a:pt x="30951" y="7619"/>
                  </a:lnTo>
                  <a:lnTo>
                    <a:pt x="31068" y="8127"/>
                  </a:lnTo>
                  <a:lnTo>
                    <a:pt x="31185" y="8635"/>
                  </a:lnTo>
                  <a:lnTo>
                    <a:pt x="31301" y="9143"/>
                  </a:lnTo>
                  <a:lnTo>
                    <a:pt x="31357" y="9397"/>
                  </a:lnTo>
                  <a:lnTo>
                    <a:pt x="45306" y="9397"/>
                  </a:lnTo>
                  <a:lnTo>
                    <a:pt x="45179" y="10032"/>
                  </a:lnTo>
                  <a:lnTo>
                    <a:pt x="44026" y="11303"/>
                  </a:lnTo>
                  <a:lnTo>
                    <a:pt x="32589" y="11303"/>
                  </a:lnTo>
                  <a:lnTo>
                    <a:pt x="30819" y="11937"/>
                  </a:lnTo>
                  <a:lnTo>
                    <a:pt x="30783" y="12191"/>
                  </a:lnTo>
                  <a:close/>
                </a:path>
                <a:path w="55244" h="32385">
                  <a:moveTo>
                    <a:pt x="45458" y="8635"/>
                  </a:moveTo>
                  <a:lnTo>
                    <a:pt x="34472" y="8635"/>
                  </a:lnTo>
                  <a:lnTo>
                    <a:pt x="36070" y="6857"/>
                  </a:lnTo>
                  <a:lnTo>
                    <a:pt x="36911" y="7238"/>
                  </a:lnTo>
                  <a:lnTo>
                    <a:pt x="45750" y="7238"/>
                  </a:lnTo>
                  <a:lnTo>
                    <a:pt x="45671" y="7619"/>
                  </a:lnTo>
                  <a:lnTo>
                    <a:pt x="45564" y="8127"/>
                  </a:lnTo>
                  <a:lnTo>
                    <a:pt x="45458" y="8635"/>
                  </a:lnTo>
                  <a:close/>
                </a:path>
                <a:path w="55244" h="32385">
                  <a:moveTo>
                    <a:pt x="54531" y="9397"/>
                  </a:moveTo>
                  <a:lnTo>
                    <a:pt x="50469" y="7873"/>
                  </a:lnTo>
                  <a:lnTo>
                    <a:pt x="53573" y="7873"/>
                  </a:lnTo>
                  <a:lnTo>
                    <a:pt x="53634" y="8127"/>
                  </a:lnTo>
                  <a:lnTo>
                    <a:pt x="53754" y="8635"/>
                  </a:lnTo>
                  <a:lnTo>
                    <a:pt x="54531" y="9397"/>
                  </a:lnTo>
                  <a:close/>
                </a:path>
                <a:path w="55244" h="32385">
                  <a:moveTo>
                    <a:pt x="4795" y="14350"/>
                  </a:moveTo>
                  <a:lnTo>
                    <a:pt x="4599" y="14350"/>
                  </a:lnTo>
                  <a:lnTo>
                    <a:pt x="3222" y="12191"/>
                  </a:lnTo>
                  <a:lnTo>
                    <a:pt x="3386" y="12191"/>
                  </a:lnTo>
                  <a:lnTo>
                    <a:pt x="4217" y="10921"/>
                  </a:lnTo>
                  <a:lnTo>
                    <a:pt x="9496" y="9778"/>
                  </a:lnTo>
                  <a:lnTo>
                    <a:pt x="10676" y="10921"/>
                  </a:lnTo>
                  <a:lnTo>
                    <a:pt x="9556" y="10921"/>
                  </a:lnTo>
                  <a:lnTo>
                    <a:pt x="5244" y="11937"/>
                  </a:lnTo>
                  <a:lnTo>
                    <a:pt x="5055" y="11937"/>
                  </a:lnTo>
                  <a:lnTo>
                    <a:pt x="4713" y="12572"/>
                  </a:lnTo>
                  <a:lnTo>
                    <a:pt x="4795" y="14350"/>
                  </a:lnTo>
                  <a:close/>
                </a:path>
                <a:path w="55244" h="32385">
                  <a:moveTo>
                    <a:pt x="18793" y="14350"/>
                  </a:moveTo>
                  <a:lnTo>
                    <a:pt x="18174" y="14350"/>
                  </a:lnTo>
                  <a:lnTo>
                    <a:pt x="16579" y="12572"/>
                  </a:lnTo>
                  <a:lnTo>
                    <a:pt x="16271" y="12191"/>
                  </a:lnTo>
                  <a:lnTo>
                    <a:pt x="20574" y="10032"/>
                  </a:lnTo>
                  <a:lnTo>
                    <a:pt x="19805" y="10032"/>
                  </a:lnTo>
                  <a:lnTo>
                    <a:pt x="20725" y="10921"/>
                  </a:lnTo>
                  <a:lnTo>
                    <a:pt x="21263" y="11303"/>
                  </a:lnTo>
                  <a:lnTo>
                    <a:pt x="21565" y="11303"/>
                  </a:lnTo>
                  <a:lnTo>
                    <a:pt x="20697" y="12191"/>
                  </a:lnTo>
                  <a:lnTo>
                    <a:pt x="20431" y="12572"/>
                  </a:lnTo>
                  <a:lnTo>
                    <a:pt x="18793" y="14350"/>
                  </a:lnTo>
                  <a:close/>
                </a:path>
                <a:path w="55244" h="32385">
                  <a:moveTo>
                    <a:pt x="26059" y="13461"/>
                  </a:moveTo>
                  <a:lnTo>
                    <a:pt x="23940" y="13461"/>
                  </a:lnTo>
                  <a:lnTo>
                    <a:pt x="23168" y="12572"/>
                  </a:lnTo>
                  <a:lnTo>
                    <a:pt x="21351" y="10032"/>
                  </a:lnTo>
                  <a:lnTo>
                    <a:pt x="21196" y="10032"/>
                  </a:lnTo>
                  <a:lnTo>
                    <a:pt x="25377" y="12191"/>
                  </a:lnTo>
                  <a:lnTo>
                    <a:pt x="30788" y="12191"/>
                  </a:lnTo>
                  <a:lnTo>
                    <a:pt x="30719" y="12572"/>
                  </a:lnTo>
                  <a:lnTo>
                    <a:pt x="20268" y="12572"/>
                  </a:lnTo>
                  <a:lnTo>
                    <a:pt x="26059" y="13461"/>
                  </a:lnTo>
                  <a:close/>
                </a:path>
                <a:path w="55244" h="32385">
                  <a:moveTo>
                    <a:pt x="49115" y="12572"/>
                  </a:moveTo>
                  <a:lnTo>
                    <a:pt x="48649" y="12572"/>
                  </a:lnTo>
                  <a:lnTo>
                    <a:pt x="47381" y="11127"/>
                  </a:lnTo>
                  <a:lnTo>
                    <a:pt x="47536" y="11127"/>
                  </a:lnTo>
                  <a:lnTo>
                    <a:pt x="50088" y="10032"/>
                  </a:lnTo>
                  <a:lnTo>
                    <a:pt x="49829" y="10032"/>
                  </a:lnTo>
                  <a:lnTo>
                    <a:pt x="49276" y="11937"/>
                  </a:lnTo>
                  <a:lnTo>
                    <a:pt x="49202" y="12191"/>
                  </a:lnTo>
                  <a:lnTo>
                    <a:pt x="49115" y="12572"/>
                  </a:lnTo>
                  <a:close/>
                </a:path>
                <a:path w="55244" h="32385">
                  <a:moveTo>
                    <a:pt x="14209" y="14350"/>
                  </a:moveTo>
                  <a:lnTo>
                    <a:pt x="8063" y="14350"/>
                  </a:lnTo>
                  <a:lnTo>
                    <a:pt x="9390" y="11303"/>
                  </a:lnTo>
                  <a:lnTo>
                    <a:pt x="9466" y="11127"/>
                  </a:lnTo>
                  <a:lnTo>
                    <a:pt x="9556" y="10921"/>
                  </a:lnTo>
                  <a:lnTo>
                    <a:pt x="10676" y="10921"/>
                  </a:lnTo>
                  <a:lnTo>
                    <a:pt x="12373" y="12572"/>
                  </a:lnTo>
                  <a:lnTo>
                    <a:pt x="16883" y="12572"/>
                  </a:lnTo>
                  <a:lnTo>
                    <a:pt x="10973" y="13461"/>
                  </a:lnTo>
                  <a:lnTo>
                    <a:pt x="13359" y="13461"/>
                  </a:lnTo>
                  <a:lnTo>
                    <a:pt x="14209" y="14350"/>
                  </a:lnTo>
                  <a:close/>
                </a:path>
                <a:path w="55244" h="32385">
                  <a:moveTo>
                    <a:pt x="13873" y="12572"/>
                  </a:moveTo>
                  <a:lnTo>
                    <a:pt x="12636" y="12572"/>
                  </a:lnTo>
                  <a:lnTo>
                    <a:pt x="12594" y="11303"/>
                  </a:lnTo>
                  <a:lnTo>
                    <a:pt x="12285" y="11303"/>
                  </a:lnTo>
                  <a:lnTo>
                    <a:pt x="13873" y="12572"/>
                  </a:lnTo>
                  <a:close/>
                </a:path>
                <a:path w="55244" h="32385">
                  <a:moveTo>
                    <a:pt x="36792" y="16636"/>
                  </a:moveTo>
                  <a:lnTo>
                    <a:pt x="36672" y="13461"/>
                  </a:lnTo>
                  <a:lnTo>
                    <a:pt x="34448" y="12572"/>
                  </a:lnTo>
                  <a:lnTo>
                    <a:pt x="31453" y="11303"/>
                  </a:lnTo>
                  <a:lnTo>
                    <a:pt x="43906" y="11303"/>
                  </a:lnTo>
                  <a:lnTo>
                    <a:pt x="43183" y="12191"/>
                  </a:lnTo>
                  <a:lnTo>
                    <a:pt x="41458" y="12572"/>
                  </a:lnTo>
                  <a:lnTo>
                    <a:pt x="40239" y="12572"/>
                  </a:lnTo>
                  <a:lnTo>
                    <a:pt x="39577" y="13461"/>
                  </a:lnTo>
                  <a:lnTo>
                    <a:pt x="39927" y="13461"/>
                  </a:lnTo>
                  <a:lnTo>
                    <a:pt x="41053" y="15239"/>
                  </a:lnTo>
                  <a:lnTo>
                    <a:pt x="41265" y="15239"/>
                  </a:lnTo>
                  <a:lnTo>
                    <a:pt x="39678" y="15874"/>
                  </a:lnTo>
                  <a:lnTo>
                    <a:pt x="39874" y="15874"/>
                  </a:lnTo>
                  <a:lnTo>
                    <a:pt x="36792" y="16636"/>
                  </a:lnTo>
                  <a:close/>
                </a:path>
                <a:path w="55244" h="32385">
                  <a:moveTo>
                    <a:pt x="16579" y="12572"/>
                  </a:moveTo>
                  <a:lnTo>
                    <a:pt x="15511" y="12572"/>
                  </a:lnTo>
                  <a:lnTo>
                    <a:pt x="16271" y="12191"/>
                  </a:lnTo>
                  <a:lnTo>
                    <a:pt x="16579" y="12572"/>
                  </a:lnTo>
                  <a:close/>
                </a:path>
                <a:path w="55244" h="32385">
                  <a:moveTo>
                    <a:pt x="12680" y="13461"/>
                  </a:moveTo>
                  <a:lnTo>
                    <a:pt x="10973" y="13461"/>
                  </a:lnTo>
                  <a:lnTo>
                    <a:pt x="16883" y="12572"/>
                  </a:lnTo>
                  <a:lnTo>
                    <a:pt x="12616" y="12572"/>
                  </a:lnTo>
                  <a:lnTo>
                    <a:pt x="12680" y="13461"/>
                  </a:lnTo>
                  <a:close/>
                </a:path>
                <a:path w="55244" h="32385">
                  <a:moveTo>
                    <a:pt x="13383" y="13461"/>
                  </a:moveTo>
                  <a:lnTo>
                    <a:pt x="12673" y="13461"/>
                  </a:lnTo>
                  <a:lnTo>
                    <a:pt x="12634" y="12572"/>
                  </a:lnTo>
                  <a:lnTo>
                    <a:pt x="12447" y="12572"/>
                  </a:lnTo>
                  <a:lnTo>
                    <a:pt x="13383" y="13461"/>
                  </a:lnTo>
                  <a:close/>
                </a:path>
                <a:path w="55244" h="32385">
                  <a:moveTo>
                    <a:pt x="17475" y="14350"/>
                  </a:moveTo>
                  <a:lnTo>
                    <a:pt x="16689" y="14350"/>
                  </a:lnTo>
                  <a:lnTo>
                    <a:pt x="15133" y="12572"/>
                  </a:lnTo>
                  <a:lnTo>
                    <a:pt x="16405" y="12572"/>
                  </a:lnTo>
                  <a:lnTo>
                    <a:pt x="17475" y="14350"/>
                  </a:lnTo>
                  <a:close/>
                </a:path>
                <a:path w="55244" h="32385">
                  <a:moveTo>
                    <a:pt x="30395" y="14350"/>
                  </a:moveTo>
                  <a:lnTo>
                    <a:pt x="20834" y="14350"/>
                  </a:lnTo>
                  <a:lnTo>
                    <a:pt x="21212" y="13760"/>
                  </a:lnTo>
                  <a:lnTo>
                    <a:pt x="21322" y="13588"/>
                  </a:lnTo>
                  <a:lnTo>
                    <a:pt x="19844" y="12572"/>
                  </a:lnTo>
                  <a:lnTo>
                    <a:pt x="23168" y="12572"/>
                  </a:lnTo>
                  <a:lnTo>
                    <a:pt x="23803" y="13461"/>
                  </a:lnTo>
                  <a:lnTo>
                    <a:pt x="30547" y="13461"/>
                  </a:lnTo>
                  <a:lnTo>
                    <a:pt x="30460" y="13975"/>
                  </a:lnTo>
                  <a:lnTo>
                    <a:pt x="30395" y="14350"/>
                  </a:lnTo>
                  <a:close/>
                </a:path>
                <a:path w="55244" h="32385">
                  <a:moveTo>
                    <a:pt x="23940" y="13461"/>
                  </a:moveTo>
                  <a:lnTo>
                    <a:pt x="23803" y="13461"/>
                  </a:lnTo>
                  <a:lnTo>
                    <a:pt x="23168" y="12572"/>
                  </a:lnTo>
                  <a:lnTo>
                    <a:pt x="23940" y="13461"/>
                  </a:lnTo>
                  <a:close/>
                </a:path>
                <a:path w="55244" h="32385">
                  <a:moveTo>
                    <a:pt x="30532" y="13461"/>
                  </a:moveTo>
                  <a:lnTo>
                    <a:pt x="26059" y="13461"/>
                  </a:lnTo>
                  <a:lnTo>
                    <a:pt x="20268" y="12572"/>
                  </a:lnTo>
                  <a:lnTo>
                    <a:pt x="30739" y="12572"/>
                  </a:lnTo>
                  <a:lnTo>
                    <a:pt x="30532" y="13461"/>
                  </a:lnTo>
                  <a:close/>
                </a:path>
                <a:path w="55244" h="32385">
                  <a:moveTo>
                    <a:pt x="35488" y="15874"/>
                  </a:moveTo>
                  <a:lnTo>
                    <a:pt x="32281" y="15874"/>
                  </a:lnTo>
                  <a:lnTo>
                    <a:pt x="32128" y="15239"/>
                  </a:lnTo>
                  <a:lnTo>
                    <a:pt x="32036" y="14858"/>
                  </a:lnTo>
                  <a:lnTo>
                    <a:pt x="31914" y="14350"/>
                  </a:lnTo>
                  <a:lnTo>
                    <a:pt x="31823" y="13975"/>
                  </a:lnTo>
                  <a:lnTo>
                    <a:pt x="31730" y="13588"/>
                  </a:lnTo>
                  <a:lnTo>
                    <a:pt x="33760" y="12572"/>
                  </a:lnTo>
                  <a:lnTo>
                    <a:pt x="33081" y="12572"/>
                  </a:lnTo>
                  <a:lnTo>
                    <a:pt x="35358" y="14858"/>
                  </a:lnTo>
                  <a:lnTo>
                    <a:pt x="35468" y="15747"/>
                  </a:lnTo>
                  <a:close/>
                </a:path>
                <a:path w="55244" h="32385">
                  <a:moveTo>
                    <a:pt x="0" y="16382"/>
                  </a:moveTo>
                  <a:lnTo>
                    <a:pt x="126" y="15239"/>
                  </a:lnTo>
                  <a:lnTo>
                    <a:pt x="225" y="14350"/>
                  </a:lnTo>
                  <a:lnTo>
                    <a:pt x="318" y="13461"/>
                  </a:lnTo>
                  <a:lnTo>
                    <a:pt x="1240" y="13461"/>
                  </a:lnTo>
                  <a:lnTo>
                    <a:pt x="3298" y="14350"/>
                  </a:lnTo>
                  <a:lnTo>
                    <a:pt x="4777" y="14350"/>
                  </a:lnTo>
                  <a:lnTo>
                    <a:pt x="4881" y="15239"/>
                  </a:lnTo>
                  <a:lnTo>
                    <a:pt x="1850" y="15239"/>
                  </a:lnTo>
                  <a:lnTo>
                    <a:pt x="0" y="16382"/>
                  </a:lnTo>
                  <a:close/>
                </a:path>
                <a:path w="55244" h="32385">
                  <a:moveTo>
                    <a:pt x="17938" y="18795"/>
                  </a:moveTo>
                  <a:lnTo>
                    <a:pt x="7884" y="18795"/>
                  </a:lnTo>
                  <a:lnTo>
                    <a:pt x="4901" y="13975"/>
                  </a:lnTo>
                  <a:lnTo>
                    <a:pt x="5380" y="14350"/>
                  </a:lnTo>
                  <a:lnTo>
                    <a:pt x="7824" y="15874"/>
                  </a:lnTo>
                  <a:lnTo>
                    <a:pt x="7884" y="17271"/>
                  </a:lnTo>
                  <a:lnTo>
                    <a:pt x="8600" y="17652"/>
                  </a:lnTo>
                  <a:lnTo>
                    <a:pt x="12807" y="17652"/>
                  </a:lnTo>
                  <a:lnTo>
                    <a:pt x="13218" y="18160"/>
                  </a:lnTo>
                  <a:lnTo>
                    <a:pt x="17978" y="18160"/>
                  </a:lnTo>
                  <a:lnTo>
                    <a:pt x="17938" y="18795"/>
                  </a:lnTo>
                  <a:close/>
                </a:path>
                <a:path w="55244" h="32385">
                  <a:moveTo>
                    <a:pt x="14872" y="18160"/>
                  </a:moveTo>
                  <a:lnTo>
                    <a:pt x="13236" y="18160"/>
                  </a:lnTo>
                  <a:lnTo>
                    <a:pt x="11725" y="14350"/>
                  </a:lnTo>
                  <a:lnTo>
                    <a:pt x="11527" y="14350"/>
                  </a:lnTo>
                  <a:lnTo>
                    <a:pt x="12572" y="15239"/>
                  </a:lnTo>
                  <a:lnTo>
                    <a:pt x="18016" y="15239"/>
                  </a:lnTo>
                  <a:lnTo>
                    <a:pt x="18230" y="15620"/>
                  </a:lnTo>
                  <a:lnTo>
                    <a:pt x="14812" y="15747"/>
                  </a:lnTo>
                  <a:lnTo>
                    <a:pt x="14872" y="18160"/>
                  </a:lnTo>
                  <a:close/>
                </a:path>
                <a:path w="55244" h="32385">
                  <a:moveTo>
                    <a:pt x="20508" y="14858"/>
                  </a:moveTo>
                  <a:lnTo>
                    <a:pt x="17781" y="14858"/>
                  </a:lnTo>
                  <a:lnTo>
                    <a:pt x="17475" y="14350"/>
                  </a:lnTo>
                  <a:lnTo>
                    <a:pt x="20834" y="14350"/>
                  </a:lnTo>
                  <a:lnTo>
                    <a:pt x="20508" y="14858"/>
                  </a:lnTo>
                  <a:close/>
                </a:path>
                <a:path w="55244" h="32385">
                  <a:moveTo>
                    <a:pt x="19411" y="17906"/>
                  </a:moveTo>
                  <a:lnTo>
                    <a:pt x="18864" y="15874"/>
                  </a:lnTo>
                  <a:lnTo>
                    <a:pt x="18795" y="15620"/>
                  </a:lnTo>
                  <a:lnTo>
                    <a:pt x="18693" y="15239"/>
                  </a:lnTo>
                  <a:lnTo>
                    <a:pt x="13569" y="15239"/>
                  </a:lnTo>
                  <a:lnTo>
                    <a:pt x="16110" y="14858"/>
                  </a:lnTo>
                  <a:lnTo>
                    <a:pt x="17781" y="14858"/>
                  </a:lnTo>
                  <a:lnTo>
                    <a:pt x="18011" y="15239"/>
                  </a:lnTo>
                  <a:lnTo>
                    <a:pt x="20128" y="15620"/>
                  </a:lnTo>
                  <a:lnTo>
                    <a:pt x="31172" y="15620"/>
                  </a:lnTo>
                  <a:lnTo>
                    <a:pt x="31932" y="15874"/>
                  </a:lnTo>
                  <a:lnTo>
                    <a:pt x="35525" y="15874"/>
                  </a:lnTo>
                  <a:lnTo>
                    <a:pt x="35455" y="16382"/>
                  </a:lnTo>
                  <a:lnTo>
                    <a:pt x="35373" y="16636"/>
                  </a:lnTo>
                  <a:lnTo>
                    <a:pt x="35249" y="17017"/>
                  </a:lnTo>
                  <a:lnTo>
                    <a:pt x="21083" y="17017"/>
                  </a:lnTo>
                  <a:lnTo>
                    <a:pt x="19411" y="17906"/>
                  </a:lnTo>
                  <a:close/>
                </a:path>
                <a:path w="55244" h="32385">
                  <a:moveTo>
                    <a:pt x="31172" y="15620"/>
                  </a:moveTo>
                  <a:lnTo>
                    <a:pt x="20128" y="15620"/>
                  </a:lnTo>
                  <a:lnTo>
                    <a:pt x="20486" y="14858"/>
                  </a:lnTo>
                  <a:lnTo>
                    <a:pt x="30298" y="14858"/>
                  </a:lnTo>
                  <a:lnTo>
                    <a:pt x="30232" y="15239"/>
                  </a:lnTo>
                  <a:lnTo>
                    <a:pt x="30032" y="15239"/>
                  </a:lnTo>
                  <a:lnTo>
                    <a:pt x="31172" y="15620"/>
                  </a:lnTo>
                  <a:close/>
                </a:path>
                <a:path w="55244" h="32385">
                  <a:moveTo>
                    <a:pt x="2708" y="17271"/>
                  </a:moveTo>
                  <a:lnTo>
                    <a:pt x="2507" y="17017"/>
                  </a:lnTo>
                  <a:lnTo>
                    <a:pt x="1821" y="15239"/>
                  </a:lnTo>
                  <a:lnTo>
                    <a:pt x="3704" y="15239"/>
                  </a:lnTo>
                  <a:lnTo>
                    <a:pt x="2269" y="15747"/>
                  </a:lnTo>
                  <a:lnTo>
                    <a:pt x="2452" y="16382"/>
                  </a:lnTo>
                  <a:lnTo>
                    <a:pt x="2525" y="16636"/>
                  </a:lnTo>
                  <a:lnTo>
                    <a:pt x="2635" y="17017"/>
                  </a:lnTo>
                  <a:lnTo>
                    <a:pt x="2708" y="17271"/>
                  </a:lnTo>
                  <a:close/>
                </a:path>
                <a:path w="55244" h="32385">
                  <a:moveTo>
                    <a:pt x="7009" y="18414"/>
                  </a:moveTo>
                  <a:lnTo>
                    <a:pt x="3046" y="18414"/>
                  </a:lnTo>
                  <a:lnTo>
                    <a:pt x="2971" y="18160"/>
                  </a:lnTo>
                  <a:lnTo>
                    <a:pt x="2896" y="17906"/>
                  </a:lnTo>
                  <a:lnTo>
                    <a:pt x="2770" y="17398"/>
                  </a:lnTo>
                  <a:lnTo>
                    <a:pt x="4658" y="17271"/>
                  </a:lnTo>
                  <a:lnTo>
                    <a:pt x="3699" y="15239"/>
                  </a:lnTo>
                  <a:lnTo>
                    <a:pt x="4881" y="15239"/>
                  </a:lnTo>
                  <a:lnTo>
                    <a:pt x="4959" y="15874"/>
                  </a:lnTo>
                  <a:lnTo>
                    <a:pt x="5046" y="16636"/>
                  </a:lnTo>
                  <a:lnTo>
                    <a:pt x="5129" y="17398"/>
                  </a:lnTo>
                  <a:lnTo>
                    <a:pt x="7009" y="18414"/>
                  </a:lnTo>
                  <a:close/>
                </a:path>
                <a:path w="55244" h="32385">
                  <a:moveTo>
                    <a:pt x="18373" y="15874"/>
                  </a:moveTo>
                  <a:lnTo>
                    <a:pt x="16664" y="15874"/>
                  </a:lnTo>
                  <a:lnTo>
                    <a:pt x="14812" y="15747"/>
                  </a:lnTo>
                  <a:lnTo>
                    <a:pt x="18301" y="15747"/>
                  </a:lnTo>
                  <a:close/>
                </a:path>
                <a:path w="55244" h="32385">
                  <a:moveTo>
                    <a:pt x="12807" y="17652"/>
                  </a:moveTo>
                  <a:lnTo>
                    <a:pt x="8600" y="17652"/>
                  </a:lnTo>
                  <a:lnTo>
                    <a:pt x="11945" y="16382"/>
                  </a:lnTo>
                  <a:lnTo>
                    <a:pt x="12807" y="17652"/>
                  </a:lnTo>
                  <a:close/>
                </a:path>
                <a:path w="55244" h="32385">
                  <a:moveTo>
                    <a:pt x="17978" y="18160"/>
                  </a:moveTo>
                  <a:lnTo>
                    <a:pt x="14872" y="18160"/>
                  </a:lnTo>
                  <a:lnTo>
                    <a:pt x="16962" y="16636"/>
                  </a:lnTo>
                  <a:lnTo>
                    <a:pt x="17559" y="17017"/>
                  </a:lnTo>
                  <a:lnTo>
                    <a:pt x="18037" y="17271"/>
                  </a:lnTo>
                  <a:lnTo>
                    <a:pt x="17978" y="18160"/>
                  </a:lnTo>
                  <a:close/>
                </a:path>
                <a:path w="55244" h="32385">
                  <a:moveTo>
                    <a:pt x="33294" y="20700"/>
                  </a:moveTo>
                  <a:lnTo>
                    <a:pt x="31536" y="20700"/>
                  </a:lnTo>
                  <a:lnTo>
                    <a:pt x="30000" y="18795"/>
                  </a:lnTo>
                  <a:lnTo>
                    <a:pt x="18777" y="18795"/>
                  </a:lnTo>
                  <a:lnTo>
                    <a:pt x="20926" y="18160"/>
                  </a:lnTo>
                  <a:lnTo>
                    <a:pt x="20994" y="17398"/>
                  </a:lnTo>
                  <a:lnTo>
                    <a:pt x="21083" y="17017"/>
                  </a:lnTo>
                  <a:lnTo>
                    <a:pt x="35208" y="17017"/>
                  </a:lnTo>
                  <a:lnTo>
                    <a:pt x="35091" y="17398"/>
                  </a:lnTo>
                  <a:lnTo>
                    <a:pt x="35013" y="17652"/>
                  </a:lnTo>
                  <a:lnTo>
                    <a:pt x="34936" y="17906"/>
                  </a:lnTo>
                  <a:lnTo>
                    <a:pt x="34858" y="18160"/>
                  </a:lnTo>
                  <a:lnTo>
                    <a:pt x="34780" y="18414"/>
                  </a:lnTo>
                  <a:lnTo>
                    <a:pt x="34663" y="18795"/>
                  </a:lnTo>
                  <a:lnTo>
                    <a:pt x="33979" y="19684"/>
                  </a:lnTo>
                  <a:lnTo>
                    <a:pt x="33294" y="20700"/>
                  </a:lnTo>
                  <a:close/>
                </a:path>
                <a:path w="55244" h="32385">
                  <a:moveTo>
                    <a:pt x="7884" y="18795"/>
                  </a:moveTo>
                  <a:lnTo>
                    <a:pt x="2040" y="18795"/>
                  </a:lnTo>
                  <a:lnTo>
                    <a:pt x="2150" y="17398"/>
                  </a:lnTo>
                  <a:lnTo>
                    <a:pt x="2655" y="17398"/>
                  </a:lnTo>
                  <a:lnTo>
                    <a:pt x="2753" y="17652"/>
                  </a:lnTo>
                  <a:lnTo>
                    <a:pt x="2890" y="17906"/>
                  </a:lnTo>
                  <a:lnTo>
                    <a:pt x="2955" y="18160"/>
                  </a:lnTo>
                  <a:lnTo>
                    <a:pt x="3046" y="18414"/>
                  </a:lnTo>
                  <a:lnTo>
                    <a:pt x="7009" y="18414"/>
                  </a:lnTo>
                  <a:lnTo>
                    <a:pt x="7884" y="18795"/>
                  </a:lnTo>
                  <a:close/>
                </a:path>
                <a:path w="55244" h="32385">
                  <a:moveTo>
                    <a:pt x="12303" y="26923"/>
                  </a:moveTo>
                  <a:lnTo>
                    <a:pt x="6749" y="24891"/>
                  </a:lnTo>
                  <a:lnTo>
                    <a:pt x="4539" y="23113"/>
                  </a:lnTo>
                  <a:lnTo>
                    <a:pt x="2926" y="19684"/>
                  </a:lnTo>
                  <a:lnTo>
                    <a:pt x="1881" y="18795"/>
                  </a:lnTo>
                  <a:lnTo>
                    <a:pt x="30177" y="18795"/>
                  </a:lnTo>
                  <a:lnTo>
                    <a:pt x="29804" y="22859"/>
                  </a:lnTo>
                  <a:lnTo>
                    <a:pt x="29501" y="23621"/>
                  </a:lnTo>
                  <a:lnTo>
                    <a:pt x="17679" y="23621"/>
                  </a:lnTo>
                  <a:lnTo>
                    <a:pt x="15111" y="26669"/>
                  </a:lnTo>
                  <a:lnTo>
                    <a:pt x="12303" y="26923"/>
                  </a:lnTo>
                  <a:close/>
                </a:path>
                <a:path w="55244" h="32385">
                  <a:moveTo>
                    <a:pt x="19172" y="31876"/>
                  </a:moveTo>
                  <a:lnTo>
                    <a:pt x="17261" y="28447"/>
                  </a:lnTo>
                  <a:lnTo>
                    <a:pt x="18933" y="25145"/>
                  </a:lnTo>
                  <a:lnTo>
                    <a:pt x="17679" y="23621"/>
                  </a:lnTo>
                  <a:lnTo>
                    <a:pt x="29501" y="23621"/>
                  </a:lnTo>
                  <a:lnTo>
                    <a:pt x="28731" y="25653"/>
                  </a:lnTo>
                  <a:lnTo>
                    <a:pt x="23233" y="25653"/>
                  </a:lnTo>
                  <a:lnTo>
                    <a:pt x="21203" y="30860"/>
                  </a:lnTo>
                  <a:lnTo>
                    <a:pt x="19172" y="31876"/>
                  </a:lnTo>
                  <a:close/>
                </a:path>
                <a:path w="55244" h="32385">
                  <a:moveTo>
                    <a:pt x="27892" y="27812"/>
                  </a:moveTo>
                  <a:lnTo>
                    <a:pt x="23233" y="25653"/>
                  </a:lnTo>
                  <a:lnTo>
                    <a:pt x="28731" y="25653"/>
                  </a:lnTo>
                  <a:lnTo>
                    <a:pt x="27892" y="27812"/>
                  </a:lnTo>
                  <a:close/>
                </a:path>
              </a:pathLst>
            </a:custGeom>
            <a:solidFill>
              <a:srgbClr val="8B1BD9"/>
            </a:solidFill>
          </p:spPr>
          <p:txBody>
            <a:bodyPr wrap="square" lIns="0" tIns="0" rIns="0" bIns="0" rtlCol="0"/>
            <a:lstStyle/>
            <a:p>
              <a:endParaRPr/>
            </a:p>
          </p:txBody>
        </p:sp>
        <p:sp>
          <p:nvSpPr>
            <p:cNvPr id="544" name="object 544"/>
            <p:cNvSpPr/>
            <p:nvPr/>
          </p:nvSpPr>
          <p:spPr>
            <a:xfrm>
              <a:off x="14639225" y="1938459"/>
              <a:ext cx="46990" cy="23495"/>
            </a:xfrm>
            <a:custGeom>
              <a:avLst/>
              <a:gdLst/>
              <a:ahLst/>
              <a:cxnLst/>
              <a:rect l="l" t="t" r="r" b="b"/>
              <a:pathLst>
                <a:path w="46990" h="23494">
                  <a:moveTo>
                    <a:pt x="34491" y="7226"/>
                  </a:moveTo>
                  <a:lnTo>
                    <a:pt x="15592" y="7226"/>
                  </a:lnTo>
                  <a:lnTo>
                    <a:pt x="20935" y="6509"/>
                  </a:lnTo>
                  <a:lnTo>
                    <a:pt x="21087" y="6509"/>
                  </a:lnTo>
                  <a:lnTo>
                    <a:pt x="23835" y="2388"/>
                  </a:lnTo>
                  <a:lnTo>
                    <a:pt x="24178" y="1790"/>
                  </a:lnTo>
                  <a:lnTo>
                    <a:pt x="24088" y="1432"/>
                  </a:lnTo>
                  <a:lnTo>
                    <a:pt x="23969" y="954"/>
                  </a:lnTo>
                  <a:lnTo>
                    <a:pt x="23894" y="656"/>
                  </a:lnTo>
                  <a:lnTo>
                    <a:pt x="29842" y="656"/>
                  </a:lnTo>
                  <a:lnTo>
                    <a:pt x="39543" y="0"/>
                  </a:lnTo>
                  <a:lnTo>
                    <a:pt x="42947" y="954"/>
                  </a:lnTo>
                  <a:lnTo>
                    <a:pt x="43362" y="954"/>
                  </a:lnTo>
                  <a:lnTo>
                    <a:pt x="45943" y="2865"/>
                  </a:lnTo>
                  <a:lnTo>
                    <a:pt x="43365" y="2865"/>
                  </a:lnTo>
                  <a:lnTo>
                    <a:pt x="42835" y="3284"/>
                  </a:lnTo>
                  <a:lnTo>
                    <a:pt x="33689" y="3284"/>
                  </a:lnTo>
                  <a:lnTo>
                    <a:pt x="33633" y="5673"/>
                  </a:lnTo>
                  <a:lnTo>
                    <a:pt x="34214" y="5673"/>
                  </a:lnTo>
                  <a:lnTo>
                    <a:pt x="31002" y="6330"/>
                  </a:lnTo>
                  <a:lnTo>
                    <a:pt x="34491" y="7226"/>
                  </a:lnTo>
                  <a:close/>
                </a:path>
                <a:path w="46990" h="23494">
                  <a:moveTo>
                    <a:pt x="18958" y="4359"/>
                  </a:moveTo>
                  <a:lnTo>
                    <a:pt x="17981" y="4359"/>
                  </a:lnTo>
                  <a:lnTo>
                    <a:pt x="18054" y="3761"/>
                  </a:lnTo>
                  <a:lnTo>
                    <a:pt x="18111" y="3284"/>
                  </a:lnTo>
                  <a:lnTo>
                    <a:pt x="18220" y="2388"/>
                  </a:lnTo>
                  <a:lnTo>
                    <a:pt x="19719" y="954"/>
                  </a:lnTo>
                  <a:lnTo>
                    <a:pt x="18897" y="954"/>
                  </a:lnTo>
                  <a:lnTo>
                    <a:pt x="21684" y="1432"/>
                  </a:lnTo>
                  <a:lnTo>
                    <a:pt x="20430" y="3104"/>
                  </a:lnTo>
                  <a:lnTo>
                    <a:pt x="18958" y="4359"/>
                  </a:lnTo>
                  <a:close/>
                </a:path>
                <a:path w="46990" h="23494">
                  <a:moveTo>
                    <a:pt x="17219" y="2865"/>
                  </a:moveTo>
                  <a:lnTo>
                    <a:pt x="15800" y="2865"/>
                  </a:lnTo>
                  <a:lnTo>
                    <a:pt x="16488" y="1432"/>
                  </a:lnTo>
                  <a:lnTo>
                    <a:pt x="17219" y="2865"/>
                  </a:lnTo>
                  <a:close/>
                </a:path>
                <a:path w="46990" h="23494">
                  <a:moveTo>
                    <a:pt x="24018" y="12541"/>
                  </a:moveTo>
                  <a:lnTo>
                    <a:pt x="3169" y="12541"/>
                  </a:lnTo>
                  <a:lnTo>
                    <a:pt x="5319" y="10988"/>
                  </a:lnTo>
                  <a:lnTo>
                    <a:pt x="9266" y="9435"/>
                  </a:lnTo>
                  <a:lnTo>
                    <a:pt x="15006" y="9435"/>
                  </a:lnTo>
                  <a:lnTo>
                    <a:pt x="15073" y="8719"/>
                  </a:lnTo>
                  <a:lnTo>
                    <a:pt x="15196" y="7405"/>
                  </a:lnTo>
                  <a:lnTo>
                    <a:pt x="15280" y="6509"/>
                  </a:lnTo>
                  <a:lnTo>
                    <a:pt x="15359" y="5673"/>
                  </a:lnTo>
                  <a:lnTo>
                    <a:pt x="11710" y="5673"/>
                  </a:lnTo>
                  <a:lnTo>
                    <a:pt x="14278" y="1790"/>
                  </a:lnTo>
                  <a:lnTo>
                    <a:pt x="15693" y="2865"/>
                  </a:lnTo>
                  <a:lnTo>
                    <a:pt x="17219" y="2865"/>
                  </a:lnTo>
                  <a:lnTo>
                    <a:pt x="17981" y="4359"/>
                  </a:lnTo>
                  <a:lnTo>
                    <a:pt x="18958" y="4359"/>
                  </a:lnTo>
                  <a:lnTo>
                    <a:pt x="15592" y="7226"/>
                  </a:lnTo>
                  <a:lnTo>
                    <a:pt x="34491" y="7226"/>
                  </a:lnTo>
                  <a:lnTo>
                    <a:pt x="35189" y="7405"/>
                  </a:lnTo>
                  <a:lnTo>
                    <a:pt x="35526" y="7405"/>
                  </a:lnTo>
                  <a:lnTo>
                    <a:pt x="33227" y="8719"/>
                  </a:lnTo>
                  <a:lnTo>
                    <a:pt x="33362" y="8719"/>
                  </a:lnTo>
                  <a:lnTo>
                    <a:pt x="34153" y="10272"/>
                  </a:lnTo>
                  <a:lnTo>
                    <a:pt x="29329" y="10272"/>
                  </a:lnTo>
                  <a:lnTo>
                    <a:pt x="25447" y="10630"/>
                  </a:lnTo>
                  <a:lnTo>
                    <a:pt x="25089" y="11586"/>
                  </a:lnTo>
                  <a:lnTo>
                    <a:pt x="24133" y="11825"/>
                  </a:lnTo>
                  <a:lnTo>
                    <a:pt x="23583" y="11825"/>
                  </a:lnTo>
                  <a:lnTo>
                    <a:pt x="24018" y="12541"/>
                  </a:lnTo>
                  <a:close/>
                </a:path>
                <a:path w="46990" h="23494">
                  <a:moveTo>
                    <a:pt x="45712" y="6509"/>
                  </a:moveTo>
                  <a:lnTo>
                    <a:pt x="44061" y="6509"/>
                  </a:lnTo>
                  <a:lnTo>
                    <a:pt x="44011" y="6091"/>
                  </a:lnTo>
                  <a:lnTo>
                    <a:pt x="43912" y="5255"/>
                  </a:lnTo>
                  <a:lnTo>
                    <a:pt x="43806" y="4359"/>
                  </a:lnTo>
                  <a:lnTo>
                    <a:pt x="43699" y="3463"/>
                  </a:lnTo>
                  <a:lnTo>
                    <a:pt x="43604" y="3104"/>
                  </a:lnTo>
                  <a:lnTo>
                    <a:pt x="43365" y="2865"/>
                  </a:lnTo>
                  <a:lnTo>
                    <a:pt x="45943" y="2865"/>
                  </a:lnTo>
                  <a:lnTo>
                    <a:pt x="46749" y="3463"/>
                  </a:lnTo>
                  <a:lnTo>
                    <a:pt x="43843" y="3463"/>
                  </a:lnTo>
                  <a:lnTo>
                    <a:pt x="45874" y="4777"/>
                  </a:lnTo>
                  <a:lnTo>
                    <a:pt x="45751" y="6091"/>
                  </a:lnTo>
                  <a:lnTo>
                    <a:pt x="45712" y="6509"/>
                  </a:lnTo>
                  <a:close/>
                </a:path>
                <a:path w="46990" h="23494">
                  <a:moveTo>
                    <a:pt x="36644" y="6330"/>
                  </a:moveTo>
                  <a:lnTo>
                    <a:pt x="36505" y="6091"/>
                  </a:lnTo>
                  <a:lnTo>
                    <a:pt x="36439" y="5673"/>
                  </a:lnTo>
                  <a:lnTo>
                    <a:pt x="36373" y="5255"/>
                  </a:lnTo>
                  <a:lnTo>
                    <a:pt x="36298" y="4777"/>
                  </a:lnTo>
                  <a:lnTo>
                    <a:pt x="36232" y="4359"/>
                  </a:lnTo>
                  <a:lnTo>
                    <a:pt x="36138" y="3761"/>
                  </a:lnTo>
                  <a:lnTo>
                    <a:pt x="33689" y="3284"/>
                  </a:lnTo>
                  <a:lnTo>
                    <a:pt x="37850" y="3284"/>
                  </a:lnTo>
                  <a:lnTo>
                    <a:pt x="37911" y="3463"/>
                  </a:lnTo>
                  <a:lnTo>
                    <a:pt x="37699" y="3761"/>
                  </a:lnTo>
                  <a:lnTo>
                    <a:pt x="36742" y="6091"/>
                  </a:lnTo>
                  <a:lnTo>
                    <a:pt x="36644" y="6330"/>
                  </a:lnTo>
                  <a:close/>
                </a:path>
                <a:path w="46990" h="23494">
                  <a:moveTo>
                    <a:pt x="38527" y="5255"/>
                  </a:moveTo>
                  <a:lnTo>
                    <a:pt x="38014" y="3761"/>
                  </a:lnTo>
                  <a:lnTo>
                    <a:pt x="37895" y="3284"/>
                  </a:lnTo>
                  <a:lnTo>
                    <a:pt x="42835" y="3284"/>
                  </a:lnTo>
                  <a:lnTo>
                    <a:pt x="41470" y="4359"/>
                  </a:lnTo>
                  <a:lnTo>
                    <a:pt x="41599" y="4359"/>
                  </a:lnTo>
                  <a:lnTo>
                    <a:pt x="38527" y="5255"/>
                  </a:lnTo>
                  <a:close/>
                </a:path>
                <a:path w="46990" h="23494">
                  <a:moveTo>
                    <a:pt x="46411" y="3761"/>
                  </a:moveTo>
                  <a:lnTo>
                    <a:pt x="43843" y="3463"/>
                  </a:lnTo>
                  <a:lnTo>
                    <a:pt x="46749" y="3463"/>
                  </a:lnTo>
                  <a:lnTo>
                    <a:pt x="46411" y="3761"/>
                  </a:lnTo>
                  <a:close/>
                </a:path>
                <a:path w="46990" h="23494">
                  <a:moveTo>
                    <a:pt x="10217" y="9435"/>
                  </a:moveTo>
                  <a:lnTo>
                    <a:pt x="8877" y="9435"/>
                  </a:lnTo>
                  <a:lnTo>
                    <a:pt x="6786" y="6509"/>
                  </a:lnTo>
                  <a:lnTo>
                    <a:pt x="7297" y="6509"/>
                  </a:lnTo>
                  <a:lnTo>
                    <a:pt x="8783" y="6091"/>
                  </a:lnTo>
                  <a:lnTo>
                    <a:pt x="8903" y="8719"/>
                  </a:lnTo>
                  <a:lnTo>
                    <a:pt x="10217" y="9435"/>
                  </a:lnTo>
                  <a:close/>
                </a:path>
                <a:path w="46990" h="23494">
                  <a:moveTo>
                    <a:pt x="8305" y="18454"/>
                  </a:moveTo>
                  <a:lnTo>
                    <a:pt x="8964" y="16424"/>
                  </a:lnTo>
                  <a:lnTo>
                    <a:pt x="9022" y="16244"/>
                  </a:lnTo>
                  <a:lnTo>
                    <a:pt x="959" y="16244"/>
                  </a:lnTo>
                  <a:lnTo>
                    <a:pt x="1974" y="15110"/>
                  </a:lnTo>
                  <a:lnTo>
                    <a:pt x="2213" y="13437"/>
                  </a:lnTo>
                  <a:lnTo>
                    <a:pt x="2292" y="12885"/>
                  </a:lnTo>
                  <a:lnTo>
                    <a:pt x="2341" y="12541"/>
                  </a:lnTo>
                  <a:lnTo>
                    <a:pt x="2452" y="9854"/>
                  </a:lnTo>
                  <a:lnTo>
                    <a:pt x="236" y="8719"/>
                  </a:lnTo>
                  <a:lnTo>
                    <a:pt x="0" y="8540"/>
                  </a:lnTo>
                  <a:lnTo>
                    <a:pt x="242" y="7405"/>
                  </a:lnTo>
                  <a:lnTo>
                    <a:pt x="4662" y="7226"/>
                  </a:lnTo>
                  <a:lnTo>
                    <a:pt x="3005" y="8540"/>
                  </a:lnTo>
                  <a:lnTo>
                    <a:pt x="3125" y="11825"/>
                  </a:lnTo>
                  <a:lnTo>
                    <a:pt x="3169" y="12541"/>
                  </a:lnTo>
                  <a:lnTo>
                    <a:pt x="24018" y="12541"/>
                  </a:lnTo>
                  <a:lnTo>
                    <a:pt x="24226" y="12885"/>
                  </a:lnTo>
                  <a:lnTo>
                    <a:pt x="19234" y="12885"/>
                  </a:lnTo>
                  <a:lnTo>
                    <a:pt x="19349" y="14632"/>
                  </a:lnTo>
                  <a:lnTo>
                    <a:pt x="19467" y="16424"/>
                  </a:lnTo>
                  <a:lnTo>
                    <a:pt x="19495" y="16842"/>
                  </a:lnTo>
                  <a:lnTo>
                    <a:pt x="12367" y="16842"/>
                  </a:lnTo>
                  <a:lnTo>
                    <a:pt x="8305" y="18454"/>
                  </a:lnTo>
                  <a:close/>
                </a:path>
                <a:path w="46990" h="23494">
                  <a:moveTo>
                    <a:pt x="14847" y="9435"/>
                  </a:moveTo>
                  <a:lnTo>
                    <a:pt x="10217" y="9435"/>
                  </a:lnTo>
                  <a:lnTo>
                    <a:pt x="13741" y="8540"/>
                  </a:lnTo>
                  <a:lnTo>
                    <a:pt x="14847" y="9435"/>
                  </a:lnTo>
                  <a:close/>
                </a:path>
                <a:path w="46990" h="23494">
                  <a:moveTo>
                    <a:pt x="29364" y="14453"/>
                  </a:moveTo>
                  <a:lnTo>
                    <a:pt x="29168" y="13437"/>
                  </a:lnTo>
                  <a:lnTo>
                    <a:pt x="29121" y="12885"/>
                  </a:lnTo>
                  <a:lnTo>
                    <a:pt x="29031" y="11586"/>
                  </a:lnTo>
                  <a:lnTo>
                    <a:pt x="29918" y="10630"/>
                  </a:lnTo>
                  <a:lnTo>
                    <a:pt x="29688" y="10630"/>
                  </a:lnTo>
                  <a:lnTo>
                    <a:pt x="29329" y="10272"/>
                  </a:lnTo>
                  <a:lnTo>
                    <a:pt x="34153" y="10272"/>
                  </a:lnTo>
                  <a:lnTo>
                    <a:pt x="34823" y="11586"/>
                  </a:lnTo>
                  <a:lnTo>
                    <a:pt x="34765" y="11825"/>
                  </a:lnTo>
                  <a:lnTo>
                    <a:pt x="32399" y="11825"/>
                  </a:lnTo>
                  <a:lnTo>
                    <a:pt x="30679" y="12302"/>
                  </a:lnTo>
                  <a:lnTo>
                    <a:pt x="30496" y="12302"/>
                  </a:lnTo>
                  <a:lnTo>
                    <a:pt x="29364" y="14453"/>
                  </a:lnTo>
                  <a:close/>
                </a:path>
                <a:path w="46990" h="23494">
                  <a:moveTo>
                    <a:pt x="26582" y="12302"/>
                  </a:moveTo>
                  <a:lnTo>
                    <a:pt x="24850" y="12302"/>
                  </a:lnTo>
                  <a:lnTo>
                    <a:pt x="26821" y="11586"/>
                  </a:lnTo>
                  <a:lnTo>
                    <a:pt x="26582" y="12302"/>
                  </a:lnTo>
                  <a:close/>
                </a:path>
                <a:path w="46990" h="23494">
                  <a:moveTo>
                    <a:pt x="25507" y="13437"/>
                  </a:moveTo>
                  <a:lnTo>
                    <a:pt x="24561" y="13437"/>
                  </a:lnTo>
                  <a:lnTo>
                    <a:pt x="24226" y="12885"/>
                  </a:lnTo>
                  <a:lnTo>
                    <a:pt x="24862" y="11825"/>
                  </a:lnTo>
                  <a:lnTo>
                    <a:pt x="24850" y="12302"/>
                  </a:lnTo>
                  <a:lnTo>
                    <a:pt x="26582" y="12302"/>
                  </a:lnTo>
                  <a:lnTo>
                    <a:pt x="26349" y="12885"/>
                  </a:lnTo>
                  <a:lnTo>
                    <a:pt x="25507" y="13437"/>
                  </a:lnTo>
                  <a:close/>
                </a:path>
                <a:path w="46990" h="23494">
                  <a:moveTo>
                    <a:pt x="23081" y="18454"/>
                  </a:moveTo>
                  <a:lnTo>
                    <a:pt x="22915" y="18454"/>
                  </a:lnTo>
                  <a:lnTo>
                    <a:pt x="21397" y="14632"/>
                  </a:lnTo>
                  <a:lnTo>
                    <a:pt x="21326" y="14453"/>
                  </a:lnTo>
                  <a:lnTo>
                    <a:pt x="19215" y="12885"/>
                  </a:lnTo>
                  <a:lnTo>
                    <a:pt x="24226" y="12885"/>
                  </a:lnTo>
                  <a:lnTo>
                    <a:pt x="23894" y="13437"/>
                  </a:lnTo>
                  <a:lnTo>
                    <a:pt x="24561" y="13437"/>
                  </a:lnTo>
                  <a:lnTo>
                    <a:pt x="25177" y="14453"/>
                  </a:lnTo>
                  <a:lnTo>
                    <a:pt x="25286" y="14632"/>
                  </a:lnTo>
                  <a:lnTo>
                    <a:pt x="21933" y="14632"/>
                  </a:lnTo>
                  <a:lnTo>
                    <a:pt x="24790" y="17738"/>
                  </a:lnTo>
                  <a:lnTo>
                    <a:pt x="23081" y="18454"/>
                  </a:lnTo>
                  <a:close/>
                </a:path>
                <a:path w="46990" h="23494">
                  <a:moveTo>
                    <a:pt x="24561" y="13437"/>
                  </a:moveTo>
                  <a:lnTo>
                    <a:pt x="23894" y="13437"/>
                  </a:lnTo>
                  <a:lnTo>
                    <a:pt x="24226" y="12885"/>
                  </a:lnTo>
                  <a:lnTo>
                    <a:pt x="24561" y="13437"/>
                  </a:lnTo>
                  <a:close/>
                </a:path>
                <a:path w="46990" h="23494">
                  <a:moveTo>
                    <a:pt x="25865" y="15587"/>
                  </a:moveTo>
                  <a:lnTo>
                    <a:pt x="21497" y="14632"/>
                  </a:lnTo>
                  <a:lnTo>
                    <a:pt x="25286" y="14632"/>
                  </a:lnTo>
                  <a:lnTo>
                    <a:pt x="25865" y="15587"/>
                  </a:lnTo>
                  <a:close/>
                </a:path>
                <a:path w="46990" h="23494">
                  <a:moveTo>
                    <a:pt x="3647" y="16424"/>
                  </a:moveTo>
                  <a:lnTo>
                    <a:pt x="1676" y="16244"/>
                  </a:lnTo>
                  <a:lnTo>
                    <a:pt x="8574" y="16244"/>
                  </a:lnTo>
                  <a:lnTo>
                    <a:pt x="3647" y="16424"/>
                  </a:lnTo>
                  <a:close/>
                </a:path>
                <a:path w="46990" h="23494">
                  <a:moveTo>
                    <a:pt x="12665" y="20366"/>
                  </a:moveTo>
                  <a:lnTo>
                    <a:pt x="11232" y="19171"/>
                  </a:lnTo>
                  <a:lnTo>
                    <a:pt x="10814" y="18872"/>
                  </a:lnTo>
                  <a:lnTo>
                    <a:pt x="12367" y="16842"/>
                  </a:lnTo>
                  <a:lnTo>
                    <a:pt x="19495" y="16842"/>
                  </a:lnTo>
                  <a:lnTo>
                    <a:pt x="19507" y="17021"/>
                  </a:lnTo>
                  <a:lnTo>
                    <a:pt x="17802" y="17021"/>
                  </a:lnTo>
                  <a:lnTo>
                    <a:pt x="17722" y="17738"/>
                  </a:lnTo>
                  <a:lnTo>
                    <a:pt x="12785" y="17738"/>
                  </a:lnTo>
                  <a:lnTo>
                    <a:pt x="12665" y="20366"/>
                  </a:lnTo>
                  <a:close/>
                </a:path>
                <a:path w="46990" h="23494">
                  <a:moveTo>
                    <a:pt x="19526" y="17320"/>
                  </a:moveTo>
                  <a:lnTo>
                    <a:pt x="19039" y="17320"/>
                  </a:lnTo>
                  <a:lnTo>
                    <a:pt x="17802" y="17021"/>
                  </a:lnTo>
                  <a:lnTo>
                    <a:pt x="19507" y="17021"/>
                  </a:lnTo>
                  <a:lnTo>
                    <a:pt x="19526" y="17320"/>
                  </a:lnTo>
                  <a:close/>
                </a:path>
                <a:path w="46990" h="23494">
                  <a:moveTo>
                    <a:pt x="19534" y="23412"/>
                  </a:moveTo>
                  <a:lnTo>
                    <a:pt x="16814" y="18454"/>
                  </a:lnTo>
                  <a:lnTo>
                    <a:pt x="18063" y="18454"/>
                  </a:lnTo>
                  <a:lnTo>
                    <a:pt x="20848" y="17320"/>
                  </a:lnTo>
                  <a:lnTo>
                    <a:pt x="21505" y="17738"/>
                  </a:lnTo>
                  <a:lnTo>
                    <a:pt x="19534" y="23412"/>
                  </a:lnTo>
                  <a:close/>
                </a:path>
                <a:path w="46990" h="23494">
                  <a:moveTo>
                    <a:pt x="17643" y="18454"/>
                  </a:moveTo>
                  <a:lnTo>
                    <a:pt x="16552" y="18454"/>
                  </a:lnTo>
                  <a:lnTo>
                    <a:pt x="13024" y="17738"/>
                  </a:lnTo>
                  <a:lnTo>
                    <a:pt x="17722" y="17738"/>
                  </a:lnTo>
                  <a:lnTo>
                    <a:pt x="17643" y="18454"/>
                  </a:lnTo>
                  <a:close/>
                </a:path>
              </a:pathLst>
            </a:custGeom>
            <a:solidFill>
              <a:srgbClr val="801AD9"/>
            </a:solidFill>
          </p:spPr>
          <p:txBody>
            <a:bodyPr wrap="square" lIns="0" tIns="0" rIns="0" bIns="0" rtlCol="0"/>
            <a:lstStyle/>
            <a:p>
              <a:endParaRPr/>
            </a:p>
          </p:txBody>
        </p:sp>
        <p:sp>
          <p:nvSpPr>
            <p:cNvPr id="545" name="object 545"/>
            <p:cNvSpPr/>
            <p:nvPr/>
          </p:nvSpPr>
          <p:spPr>
            <a:xfrm>
              <a:off x="14634868" y="1969576"/>
              <a:ext cx="40005" cy="26670"/>
            </a:xfrm>
            <a:custGeom>
              <a:avLst/>
              <a:gdLst/>
              <a:ahLst/>
              <a:cxnLst/>
              <a:rect l="l" t="t" r="r" b="b"/>
              <a:pathLst>
                <a:path w="40005" h="26669">
                  <a:moveTo>
                    <a:pt x="34097" y="16507"/>
                  </a:moveTo>
                  <a:lnTo>
                    <a:pt x="34104" y="16245"/>
                  </a:lnTo>
                  <a:lnTo>
                    <a:pt x="33041" y="15961"/>
                  </a:lnTo>
                  <a:lnTo>
                    <a:pt x="33328" y="15961"/>
                  </a:lnTo>
                  <a:lnTo>
                    <a:pt x="31445" y="14623"/>
                  </a:lnTo>
                  <a:lnTo>
                    <a:pt x="33142" y="10810"/>
                  </a:lnTo>
                  <a:lnTo>
                    <a:pt x="33370" y="10810"/>
                  </a:lnTo>
                  <a:lnTo>
                    <a:pt x="34480" y="10093"/>
                  </a:lnTo>
                  <a:lnTo>
                    <a:pt x="25623" y="10093"/>
                  </a:lnTo>
                  <a:lnTo>
                    <a:pt x="33626" y="7107"/>
                  </a:lnTo>
                  <a:lnTo>
                    <a:pt x="30759" y="2807"/>
                  </a:lnTo>
                  <a:lnTo>
                    <a:pt x="33447" y="0"/>
                  </a:lnTo>
                  <a:lnTo>
                    <a:pt x="34821" y="1911"/>
                  </a:lnTo>
                  <a:lnTo>
                    <a:pt x="35352" y="3344"/>
                  </a:lnTo>
                  <a:lnTo>
                    <a:pt x="38188" y="3344"/>
                  </a:lnTo>
                  <a:lnTo>
                    <a:pt x="39061" y="4957"/>
                  </a:lnTo>
                  <a:lnTo>
                    <a:pt x="38801" y="5435"/>
                  </a:lnTo>
                  <a:lnTo>
                    <a:pt x="39097" y="5435"/>
                  </a:lnTo>
                  <a:lnTo>
                    <a:pt x="37389" y="6211"/>
                  </a:lnTo>
                  <a:lnTo>
                    <a:pt x="38813" y="10093"/>
                  </a:lnTo>
                  <a:lnTo>
                    <a:pt x="39097" y="10631"/>
                  </a:lnTo>
                  <a:lnTo>
                    <a:pt x="39718" y="12363"/>
                  </a:lnTo>
                  <a:lnTo>
                    <a:pt x="37901" y="15961"/>
                  </a:lnTo>
                  <a:lnTo>
                    <a:pt x="34097" y="16507"/>
                  </a:lnTo>
                  <a:close/>
                </a:path>
                <a:path w="40005" h="26669">
                  <a:moveTo>
                    <a:pt x="23435" y="7888"/>
                  </a:moveTo>
                  <a:lnTo>
                    <a:pt x="22711" y="7888"/>
                  </a:lnTo>
                  <a:lnTo>
                    <a:pt x="22571" y="7346"/>
                  </a:lnTo>
                  <a:lnTo>
                    <a:pt x="22509" y="7107"/>
                  </a:lnTo>
                  <a:lnTo>
                    <a:pt x="22401" y="6689"/>
                  </a:lnTo>
                  <a:lnTo>
                    <a:pt x="22278" y="6211"/>
                  </a:lnTo>
                  <a:lnTo>
                    <a:pt x="28296" y="6211"/>
                  </a:lnTo>
                  <a:lnTo>
                    <a:pt x="28609" y="5853"/>
                  </a:lnTo>
                  <a:lnTo>
                    <a:pt x="28191" y="4121"/>
                  </a:lnTo>
                  <a:lnTo>
                    <a:pt x="28066" y="2807"/>
                  </a:lnTo>
                  <a:lnTo>
                    <a:pt x="27952" y="1612"/>
                  </a:lnTo>
                  <a:lnTo>
                    <a:pt x="30102" y="716"/>
                  </a:lnTo>
                  <a:lnTo>
                    <a:pt x="29858" y="1612"/>
                  </a:lnTo>
                  <a:lnTo>
                    <a:pt x="29776" y="1911"/>
                  </a:lnTo>
                  <a:lnTo>
                    <a:pt x="30789" y="4121"/>
                  </a:lnTo>
                  <a:lnTo>
                    <a:pt x="30545" y="4957"/>
                  </a:lnTo>
                  <a:lnTo>
                    <a:pt x="30376" y="5435"/>
                  </a:lnTo>
                  <a:lnTo>
                    <a:pt x="28869" y="6928"/>
                  </a:lnTo>
                  <a:lnTo>
                    <a:pt x="27176" y="6928"/>
                  </a:lnTo>
                  <a:lnTo>
                    <a:pt x="23435" y="7888"/>
                  </a:lnTo>
                  <a:close/>
                </a:path>
                <a:path w="40005" h="26669">
                  <a:moveTo>
                    <a:pt x="38267" y="3344"/>
                  </a:moveTo>
                  <a:lnTo>
                    <a:pt x="36260" y="3344"/>
                  </a:lnTo>
                  <a:lnTo>
                    <a:pt x="38787" y="2807"/>
                  </a:lnTo>
                  <a:lnTo>
                    <a:pt x="38213" y="2807"/>
                  </a:lnTo>
                  <a:lnTo>
                    <a:pt x="38267" y="3344"/>
                  </a:lnTo>
                  <a:close/>
                </a:path>
                <a:path w="40005" h="26669">
                  <a:moveTo>
                    <a:pt x="28128" y="6211"/>
                  </a:moveTo>
                  <a:lnTo>
                    <a:pt x="24368" y="6211"/>
                  </a:lnTo>
                  <a:lnTo>
                    <a:pt x="24607" y="5853"/>
                  </a:lnTo>
                  <a:lnTo>
                    <a:pt x="24823" y="5435"/>
                  </a:lnTo>
                  <a:lnTo>
                    <a:pt x="24307" y="4121"/>
                  </a:lnTo>
                  <a:lnTo>
                    <a:pt x="24189" y="3822"/>
                  </a:lnTo>
                  <a:lnTo>
                    <a:pt x="26988" y="3344"/>
                  </a:lnTo>
                  <a:lnTo>
                    <a:pt x="26606" y="3344"/>
                  </a:lnTo>
                  <a:lnTo>
                    <a:pt x="28128" y="6211"/>
                  </a:lnTo>
                  <a:close/>
                </a:path>
                <a:path w="40005" h="26669">
                  <a:moveTo>
                    <a:pt x="23114" y="13916"/>
                  </a:moveTo>
                  <a:lnTo>
                    <a:pt x="6121" y="13916"/>
                  </a:lnTo>
                  <a:lnTo>
                    <a:pt x="5828" y="13140"/>
                  </a:lnTo>
                  <a:lnTo>
                    <a:pt x="2747" y="13140"/>
                  </a:lnTo>
                  <a:lnTo>
                    <a:pt x="8242" y="10810"/>
                  </a:lnTo>
                  <a:lnTo>
                    <a:pt x="7042" y="7888"/>
                  </a:lnTo>
                  <a:lnTo>
                    <a:pt x="6853" y="7346"/>
                  </a:lnTo>
                  <a:lnTo>
                    <a:pt x="6771" y="6689"/>
                  </a:lnTo>
                  <a:lnTo>
                    <a:pt x="6667" y="5853"/>
                  </a:lnTo>
                  <a:lnTo>
                    <a:pt x="6576" y="3822"/>
                  </a:lnTo>
                  <a:lnTo>
                    <a:pt x="6804" y="3822"/>
                  </a:lnTo>
                  <a:lnTo>
                    <a:pt x="9616" y="6689"/>
                  </a:lnTo>
                  <a:lnTo>
                    <a:pt x="12566" y="8959"/>
                  </a:lnTo>
                  <a:lnTo>
                    <a:pt x="14977" y="8959"/>
                  </a:lnTo>
                  <a:lnTo>
                    <a:pt x="15314" y="10093"/>
                  </a:lnTo>
                  <a:lnTo>
                    <a:pt x="24333" y="10093"/>
                  </a:lnTo>
                  <a:lnTo>
                    <a:pt x="24279" y="10810"/>
                  </a:lnTo>
                  <a:lnTo>
                    <a:pt x="24070" y="11228"/>
                  </a:lnTo>
                  <a:lnTo>
                    <a:pt x="22833" y="11228"/>
                  </a:lnTo>
                  <a:lnTo>
                    <a:pt x="20785" y="11467"/>
                  </a:lnTo>
                  <a:lnTo>
                    <a:pt x="23114" y="13916"/>
                  </a:lnTo>
                  <a:close/>
                </a:path>
                <a:path w="40005" h="26669">
                  <a:moveTo>
                    <a:pt x="17137" y="7107"/>
                  </a:moveTo>
                  <a:lnTo>
                    <a:pt x="17295" y="6928"/>
                  </a:lnTo>
                  <a:lnTo>
                    <a:pt x="19993" y="4957"/>
                  </a:lnTo>
                  <a:lnTo>
                    <a:pt x="19794" y="4957"/>
                  </a:lnTo>
                  <a:lnTo>
                    <a:pt x="20297" y="6689"/>
                  </a:lnTo>
                  <a:lnTo>
                    <a:pt x="17862" y="6689"/>
                  </a:lnTo>
                  <a:lnTo>
                    <a:pt x="17137" y="7107"/>
                  </a:lnTo>
                  <a:close/>
                </a:path>
                <a:path w="40005" h="26669">
                  <a:moveTo>
                    <a:pt x="15416" y="6689"/>
                  </a:moveTo>
                  <a:lnTo>
                    <a:pt x="11598" y="6689"/>
                  </a:lnTo>
                  <a:lnTo>
                    <a:pt x="25378" y="6211"/>
                  </a:lnTo>
                  <a:lnTo>
                    <a:pt x="23088" y="6211"/>
                  </a:lnTo>
                  <a:lnTo>
                    <a:pt x="15416" y="6689"/>
                  </a:lnTo>
                  <a:close/>
                </a:path>
                <a:path w="40005" h="26669">
                  <a:moveTo>
                    <a:pt x="24287" y="9496"/>
                  </a:moveTo>
                  <a:lnTo>
                    <a:pt x="19112" y="9496"/>
                  </a:lnTo>
                  <a:lnTo>
                    <a:pt x="18522" y="7346"/>
                  </a:lnTo>
                  <a:lnTo>
                    <a:pt x="18457" y="7107"/>
                  </a:lnTo>
                  <a:lnTo>
                    <a:pt x="18342" y="6689"/>
                  </a:lnTo>
                  <a:lnTo>
                    <a:pt x="20297" y="6689"/>
                  </a:lnTo>
                  <a:lnTo>
                    <a:pt x="20367" y="6928"/>
                  </a:lnTo>
                  <a:lnTo>
                    <a:pt x="22223" y="8959"/>
                  </a:lnTo>
                  <a:lnTo>
                    <a:pt x="24258" y="8959"/>
                  </a:lnTo>
                  <a:lnTo>
                    <a:pt x="24287" y="9496"/>
                  </a:lnTo>
                  <a:close/>
                </a:path>
                <a:path w="40005" h="26669">
                  <a:moveTo>
                    <a:pt x="32739" y="11228"/>
                  </a:moveTo>
                  <a:lnTo>
                    <a:pt x="24368" y="11228"/>
                  </a:lnTo>
                  <a:lnTo>
                    <a:pt x="24368" y="10631"/>
                  </a:lnTo>
                  <a:lnTo>
                    <a:pt x="24936" y="9496"/>
                  </a:lnTo>
                  <a:lnTo>
                    <a:pt x="25258" y="8959"/>
                  </a:lnTo>
                  <a:lnTo>
                    <a:pt x="27176" y="6928"/>
                  </a:lnTo>
                  <a:lnTo>
                    <a:pt x="28869" y="6928"/>
                  </a:lnTo>
                  <a:lnTo>
                    <a:pt x="25623" y="10093"/>
                  </a:lnTo>
                  <a:lnTo>
                    <a:pt x="34283" y="10093"/>
                  </a:lnTo>
                  <a:lnTo>
                    <a:pt x="33259" y="10810"/>
                  </a:lnTo>
                  <a:lnTo>
                    <a:pt x="32739" y="11228"/>
                  </a:lnTo>
                  <a:close/>
                </a:path>
                <a:path w="40005" h="26669">
                  <a:moveTo>
                    <a:pt x="1583" y="14623"/>
                  </a:moveTo>
                  <a:lnTo>
                    <a:pt x="1977" y="13916"/>
                  </a:lnTo>
                  <a:lnTo>
                    <a:pt x="1844" y="13916"/>
                  </a:lnTo>
                  <a:lnTo>
                    <a:pt x="100" y="10810"/>
                  </a:lnTo>
                  <a:lnTo>
                    <a:pt x="0" y="10631"/>
                  </a:lnTo>
                  <a:lnTo>
                    <a:pt x="2269" y="7107"/>
                  </a:lnTo>
                  <a:lnTo>
                    <a:pt x="2331" y="7888"/>
                  </a:lnTo>
                  <a:lnTo>
                    <a:pt x="2416" y="8959"/>
                  </a:lnTo>
                  <a:lnTo>
                    <a:pt x="2506" y="10093"/>
                  </a:lnTo>
                  <a:lnTo>
                    <a:pt x="2615" y="11467"/>
                  </a:lnTo>
                  <a:lnTo>
                    <a:pt x="2709" y="12662"/>
                  </a:lnTo>
                  <a:lnTo>
                    <a:pt x="2747" y="13140"/>
                  </a:lnTo>
                  <a:lnTo>
                    <a:pt x="6032" y="13140"/>
                  </a:lnTo>
                  <a:lnTo>
                    <a:pt x="1583" y="14623"/>
                  </a:lnTo>
                  <a:close/>
                </a:path>
                <a:path w="40005" h="26669">
                  <a:moveTo>
                    <a:pt x="14860" y="7888"/>
                  </a:moveTo>
                  <a:lnTo>
                    <a:pt x="14658" y="7888"/>
                  </a:lnTo>
                  <a:lnTo>
                    <a:pt x="15541" y="7346"/>
                  </a:lnTo>
                  <a:lnTo>
                    <a:pt x="14860" y="7888"/>
                  </a:lnTo>
                  <a:close/>
                </a:path>
                <a:path w="40005" h="26669">
                  <a:moveTo>
                    <a:pt x="14977" y="8959"/>
                  </a:moveTo>
                  <a:lnTo>
                    <a:pt x="12916" y="8959"/>
                  </a:lnTo>
                  <a:lnTo>
                    <a:pt x="14658" y="7888"/>
                  </a:lnTo>
                  <a:lnTo>
                    <a:pt x="14923" y="8779"/>
                  </a:lnTo>
                  <a:lnTo>
                    <a:pt x="14977" y="8959"/>
                  </a:lnTo>
                  <a:close/>
                </a:path>
                <a:path w="40005" h="26669">
                  <a:moveTo>
                    <a:pt x="24318" y="10093"/>
                  </a:moveTo>
                  <a:lnTo>
                    <a:pt x="15529" y="10093"/>
                  </a:lnTo>
                  <a:lnTo>
                    <a:pt x="17500" y="8779"/>
                  </a:lnTo>
                  <a:lnTo>
                    <a:pt x="19112" y="9496"/>
                  </a:lnTo>
                  <a:lnTo>
                    <a:pt x="24287" y="9496"/>
                  </a:lnTo>
                  <a:lnTo>
                    <a:pt x="24318" y="10093"/>
                  </a:lnTo>
                  <a:close/>
                </a:path>
                <a:path w="40005" h="26669">
                  <a:moveTo>
                    <a:pt x="24258" y="8959"/>
                  </a:moveTo>
                  <a:lnTo>
                    <a:pt x="22771" y="8959"/>
                  </a:lnTo>
                  <a:lnTo>
                    <a:pt x="24249" y="8779"/>
                  </a:lnTo>
                  <a:lnTo>
                    <a:pt x="24258" y="8959"/>
                  </a:lnTo>
                  <a:close/>
                </a:path>
                <a:path w="40005" h="26669">
                  <a:moveTo>
                    <a:pt x="11467" y="26399"/>
                  </a:moveTo>
                  <a:lnTo>
                    <a:pt x="9914" y="20665"/>
                  </a:lnTo>
                  <a:lnTo>
                    <a:pt x="7431" y="20665"/>
                  </a:lnTo>
                  <a:lnTo>
                    <a:pt x="7312" y="20247"/>
                  </a:lnTo>
                  <a:lnTo>
                    <a:pt x="6689" y="17739"/>
                  </a:lnTo>
                  <a:lnTo>
                    <a:pt x="5504" y="15961"/>
                  </a:lnTo>
                  <a:lnTo>
                    <a:pt x="5136" y="15350"/>
                  </a:lnTo>
                  <a:lnTo>
                    <a:pt x="5136" y="14991"/>
                  </a:lnTo>
                  <a:lnTo>
                    <a:pt x="6518" y="13916"/>
                  </a:lnTo>
                  <a:lnTo>
                    <a:pt x="23114" y="13916"/>
                  </a:lnTo>
                  <a:lnTo>
                    <a:pt x="23985" y="11467"/>
                  </a:lnTo>
                  <a:lnTo>
                    <a:pt x="24070" y="11228"/>
                  </a:lnTo>
                  <a:lnTo>
                    <a:pt x="24279" y="10810"/>
                  </a:lnTo>
                  <a:lnTo>
                    <a:pt x="24368" y="11228"/>
                  </a:lnTo>
                  <a:lnTo>
                    <a:pt x="32739" y="11228"/>
                  </a:lnTo>
                  <a:lnTo>
                    <a:pt x="31058" y="12662"/>
                  </a:lnTo>
                  <a:lnTo>
                    <a:pt x="31005" y="13140"/>
                  </a:lnTo>
                  <a:lnTo>
                    <a:pt x="30919" y="13916"/>
                  </a:lnTo>
                  <a:lnTo>
                    <a:pt x="30799" y="14991"/>
                  </a:lnTo>
                  <a:lnTo>
                    <a:pt x="30759" y="15350"/>
                  </a:lnTo>
                  <a:lnTo>
                    <a:pt x="33041" y="15961"/>
                  </a:lnTo>
                  <a:lnTo>
                    <a:pt x="33328" y="15961"/>
                  </a:lnTo>
                  <a:lnTo>
                    <a:pt x="34084" y="16507"/>
                  </a:lnTo>
                  <a:lnTo>
                    <a:pt x="34029" y="17201"/>
                  </a:lnTo>
                  <a:lnTo>
                    <a:pt x="20546" y="17201"/>
                  </a:lnTo>
                  <a:lnTo>
                    <a:pt x="20270" y="18993"/>
                  </a:lnTo>
                  <a:lnTo>
                    <a:pt x="20187" y="19530"/>
                  </a:lnTo>
                  <a:lnTo>
                    <a:pt x="18635" y="20247"/>
                  </a:lnTo>
                  <a:lnTo>
                    <a:pt x="16425" y="20486"/>
                  </a:lnTo>
                  <a:lnTo>
                    <a:pt x="14872" y="25862"/>
                  </a:lnTo>
                  <a:lnTo>
                    <a:pt x="11467" y="26399"/>
                  </a:lnTo>
                  <a:close/>
                </a:path>
                <a:path w="40005" h="26669">
                  <a:moveTo>
                    <a:pt x="32956" y="11228"/>
                  </a:moveTo>
                  <a:lnTo>
                    <a:pt x="32739" y="11228"/>
                  </a:lnTo>
                  <a:lnTo>
                    <a:pt x="33229" y="10810"/>
                  </a:lnTo>
                  <a:lnTo>
                    <a:pt x="32956" y="11228"/>
                  </a:lnTo>
                  <a:close/>
                </a:path>
                <a:path w="40005" h="26669">
                  <a:moveTo>
                    <a:pt x="34097" y="16507"/>
                  </a:moveTo>
                  <a:lnTo>
                    <a:pt x="33332" y="15961"/>
                  </a:lnTo>
                  <a:lnTo>
                    <a:pt x="33041" y="15961"/>
                  </a:lnTo>
                  <a:lnTo>
                    <a:pt x="34104" y="16245"/>
                  </a:lnTo>
                  <a:lnTo>
                    <a:pt x="34097" y="16507"/>
                  </a:lnTo>
                  <a:close/>
                </a:path>
                <a:path w="40005" h="26669">
                  <a:moveTo>
                    <a:pt x="33626" y="22338"/>
                  </a:moveTo>
                  <a:lnTo>
                    <a:pt x="24428" y="18993"/>
                  </a:lnTo>
                  <a:lnTo>
                    <a:pt x="20546" y="17201"/>
                  </a:lnTo>
                  <a:lnTo>
                    <a:pt x="34029" y="17201"/>
                  </a:lnTo>
                  <a:lnTo>
                    <a:pt x="33626" y="22338"/>
                  </a:lnTo>
                  <a:close/>
                </a:path>
              </a:pathLst>
            </a:custGeom>
            <a:solidFill>
              <a:srgbClr val="901DD8"/>
            </a:solidFill>
          </p:spPr>
          <p:txBody>
            <a:bodyPr wrap="square" lIns="0" tIns="0" rIns="0" bIns="0" rtlCol="0"/>
            <a:lstStyle/>
            <a:p>
              <a:endParaRPr/>
            </a:p>
          </p:txBody>
        </p:sp>
        <p:sp>
          <p:nvSpPr>
            <p:cNvPr id="546" name="object 546"/>
            <p:cNvSpPr/>
            <p:nvPr/>
          </p:nvSpPr>
          <p:spPr>
            <a:xfrm>
              <a:off x="14522953" y="2000874"/>
              <a:ext cx="8890" cy="8890"/>
            </a:xfrm>
            <a:custGeom>
              <a:avLst/>
              <a:gdLst/>
              <a:ahLst/>
              <a:cxnLst/>
              <a:rect l="l" t="t" r="r" b="b"/>
              <a:pathLst>
                <a:path w="8890" h="8889">
                  <a:moveTo>
                    <a:pt x="3031" y="8182"/>
                  </a:moveTo>
                  <a:lnTo>
                    <a:pt x="219" y="4539"/>
                  </a:lnTo>
                  <a:lnTo>
                    <a:pt x="0" y="4138"/>
                  </a:lnTo>
                  <a:lnTo>
                    <a:pt x="284" y="2090"/>
                  </a:lnTo>
                  <a:lnTo>
                    <a:pt x="2255" y="597"/>
                  </a:lnTo>
                  <a:lnTo>
                    <a:pt x="3091" y="0"/>
                  </a:lnTo>
                  <a:lnTo>
                    <a:pt x="3597" y="955"/>
                  </a:lnTo>
                  <a:lnTo>
                    <a:pt x="1956" y="1433"/>
                  </a:lnTo>
                  <a:lnTo>
                    <a:pt x="2076" y="3165"/>
                  </a:lnTo>
                  <a:lnTo>
                    <a:pt x="2131" y="4539"/>
                  </a:lnTo>
                  <a:lnTo>
                    <a:pt x="4117" y="4539"/>
                  </a:lnTo>
                  <a:lnTo>
                    <a:pt x="5129" y="5614"/>
                  </a:lnTo>
                  <a:lnTo>
                    <a:pt x="8048" y="5614"/>
                  </a:lnTo>
                  <a:lnTo>
                    <a:pt x="8048" y="6868"/>
                  </a:lnTo>
                  <a:lnTo>
                    <a:pt x="2912" y="6868"/>
                  </a:lnTo>
                  <a:lnTo>
                    <a:pt x="3031" y="8182"/>
                  </a:lnTo>
                  <a:close/>
                </a:path>
                <a:path w="8890" h="8889">
                  <a:moveTo>
                    <a:pt x="3935" y="3882"/>
                  </a:moveTo>
                  <a:lnTo>
                    <a:pt x="3499" y="3882"/>
                  </a:lnTo>
                  <a:lnTo>
                    <a:pt x="3330" y="3703"/>
                  </a:lnTo>
                  <a:lnTo>
                    <a:pt x="3935" y="3882"/>
                  </a:lnTo>
                  <a:close/>
                </a:path>
                <a:path w="8890" h="8889">
                  <a:moveTo>
                    <a:pt x="7937" y="4539"/>
                  </a:moveTo>
                  <a:lnTo>
                    <a:pt x="6757" y="4539"/>
                  </a:lnTo>
                  <a:lnTo>
                    <a:pt x="7869" y="3882"/>
                  </a:lnTo>
                  <a:lnTo>
                    <a:pt x="7937" y="4539"/>
                  </a:lnTo>
                  <a:close/>
                </a:path>
                <a:path w="8890" h="8889">
                  <a:moveTo>
                    <a:pt x="4117" y="4539"/>
                  </a:moveTo>
                  <a:lnTo>
                    <a:pt x="2504" y="4539"/>
                  </a:lnTo>
                  <a:lnTo>
                    <a:pt x="3740" y="4138"/>
                  </a:lnTo>
                  <a:lnTo>
                    <a:pt x="4117" y="4539"/>
                  </a:lnTo>
                  <a:close/>
                </a:path>
                <a:path w="8890" h="8889">
                  <a:moveTo>
                    <a:pt x="5202" y="5614"/>
                  </a:moveTo>
                  <a:lnTo>
                    <a:pt x="4398" y="4837"/>
                  </a:lnTo>
                  <a:lnTo>
                    <a:pt x="3740" y="4138"/>
                  </a:lnTo>
                  <a:lnTo>
                    <a:pt x="4489" y="4138"/>
                  </a:lnTo>
                  <a:lnTo>
                    <a:pt x="4783" y="4539"/>
                  </a:lnTo>
                  <a:lnTo>
                    <a:pt x="4943" y="4837"/>
                  </a:lnTo>
                  <a:lnTo>
                    <a:pt x="5202" y="5614"/>
                  </a:lnTo>
                  <a:close/>
                </a:path>
                <a:path w="8890" h="8889">
                  <a:moveTo>
                    <a:pt x="8048" y="5614"/>
                  </a:moveTo>
                  <a:lnTo>
                    <a:pt x="5202" y="5614"/>
                  </a:lnTo>
                  <a:lnTo>
                    <a:pt x="4943" y="4837"/>
                  </a:lnTo>
                  <a:lnTo>
                    <a:pt x="4823" y="4539"/>
                  </a:lnTo>
                  <a:lnTo>
                    <a:pt x="4503" y="4138"/>
                  </a:lnTo>
                  <a:lnTo>
                    <a:pt x="4799" y="4138"/>
                  </a:lnTo>
                  <a:lnTo>
                    <a:pt x="6152" y="4539"/>
                  </a:lnTo>
                  <a:lnTo>
                    <a:pt x="7937" y="4539"/>
                  </a:lnTo>
                  <a:lnTo>
                    <a:pt x="8048" y="5614"/>
                  </a:lnTo>
                  <a:close/>
                </a:path>
                <a:path w="8890" h="8889">
                  <a:moveTo>
                    <a:pt x="6376" y="8600"/>
                  </a:moveTo>
                  <a:lnTo>
                    <a:pt x="5305" y="8600"/>
                  </a:lnTo>
                  <a:lnTo>
                    <a:pt x="4911" y="8182"/>
                  </a:lnTo>
                  <a:lnTo>
                    <a:pt x="4175" y="7525"/>
                  </a:lnTo>
                  <a:lnTo>
                    <a:pt x="2912" y="6868"/>
                  </a:lnTo>
                  <a:lnTo>
                    <a:pt x="8048" y="6868"/>
                  </a:lnTo>
                  <a:lnTo>
                    <a:pt x="8765" y="7107"/>
                  </a:lnTo>
                  <a:lnTo>
                    <a:pt x="8765" y="7525"/>
                  </a:lnTo>
                  <a:lnTo>
                    <a:pt x="7451" y="7525"/>
                  </a:lnTo>
                  <a:lnTo>
                    <a:pt x="6376" y="8600"/>
                  </a:lnTo>
                  <a:close/>
                </a:path>
              </a:pathLst>
            </a:custGeom>
            <a:solidFill>
              <a:srgbClr val="891DDD"/>
            </a:solidFill>
          </p:spPr>
          <p:txBody>
            <a:bodyPr wrap="square" lIns="0" tIns="0" rIns="0" bIns="0" rtlCol="0"/>
            <a:lstStyle/>
            <a:p>
              <a:endParaRPr/>
            </a:p>
          </p:txBody>
        </p:sp>
        <p:sp>
          <p:nvSpPr>
            <p:cNvPr id="547" name="object 547"/>
            <p:cNvSpPr/>
            <p:nvPr/>
          </p:nvSpPr>
          <p:spPr>
            <a:xfrm>
              <a:off x="14524372" y="1992153"/>
              <a:ext cx="15240" cy="7620"/>
            </a:xfrm>
            <a:custGeom>
              <a:avLst/>
              <a:gdLst/>
              <a:ahLst/>
              <a:cxnLst/>
              <a:rect l="l" t="t" r="r" b="b"/>
              <a:pathLst>
                <a:path w="15240" h="7619">
                  <a:moveTo>
                    <a:pt x="2141" y="1971"/>
                  </a:moveTo>
                  <a:lnTo>
                    <a:pt x="1999" y="1971"/>
                  </a:lnTo>
                  <a:lnTo>
                    <a:pt x="0" y="836"/>
                  </a:lnTo>
                  <a:lnTo>
                    <a:pt x="2329" y="0"/>
                  </a:lnTo>
                  <a:lnTo>
                    <a:pt x="2249" y="836"/>
                  </a:lnTo>
                  <a:lnTo>
                    <a:pt x="2141" y="1971"/>
                  </a:lnTo>
                  <a:close/>
                </a:path>
                <a:path w="15240" h="7619">
                  <a:moveTo>
                    <a:pt x="6210" y="2807"/>
                  </a:moveTo>
                  <a:lnTo>
                    <a:pt x="5270" y="2807"/>
                  </a:lnTo>
                  <a:lnTo>
                    <a:pt x="5313" y="2269"/>
                  </a:lnTo>
                  <a:lnTo>
                    <a:pt x="5428" y="836"/>
                  </a:lnTo>
                  <a:lnTo>
                    <a:pt x="5494" y="0"/>
                  </a:lnTo>
                  <a:lnTo>
                    <a:pt x="5997" y="1971"/>
                  </a:lnTo>
                  <a:lnTo>
                    <a:pt x="6073" y="2269"/>
                  </a:lnTo>
                  <a:lnTo>
                    <a:pt x="6132" y="2502"/>
                  </a:lnTo>
                  <a:lnTo>
                    <a:pt x="6210" y="2807"/>
                  </a:lnTo>
                  <a:close/>
                </a:path>
                <a:path w="15240" h="7619">
                  <a:moveTo>
                    <a:pt x="8839" y="6331"/>
                  </a:moveTo>
                  <a:lnTo>
                    <a:pt x="8199" y="2807"/>
                  </a:lnTo>
                  <a:lnTo>
                    <a:pt x="6387" y="2807"/>
                  </a:lnTo>
                  <a:lnTo>
                    <a:pt x="7346" y="836"/>
                  </a:lnTo>
                  <a:lnTo>
                    <a:pt x="8839" y="3762"/>
                  </a:lnTo>
                  <a:lnTo>
                    <a:pt x="9974" y="4001"/>
                  </a:lnTo>
                  <a:lnTo>
                    <a:pt x="14518" y="4001"/>
                  </a:lnTo>
                  <a:lnTo>
                    <a:pt x="14324" y="5136"/>
                  </a:lnTo>
                  <a:lnTo>
                    <a:pt x="11103" y="5136"/>
                  </a:lnTo>
                  <a:lnTo>
                    <a:pt x="8839" y="6331"/>
                  </a:lnTo>
                  <a:close/>
                </a:path>
                <a:path w="15240" h="7619">
                  <a:moveTo>
                    <a:pt x="13797" y="2807"/>
                  </a:moveTo>
                  <a:lnTo>
                    <a:pt x="11228" y="2807"/>
                  </a:lnTo>
                  <a:lnTo>
                    <a:pt x="11766" y="2269"/>
                  </a:lnTo>
                  <a:lnTo>
                    <a:pt x="12124" y="1971"/>
                  </a:lnTo>
                  <a:lnTo>
                    <a:pt x="13797" y="2807"/>
                  </a:lnTo>
                  <a:close/>
                </a:path>
                <a:path w="15240" h="7619">
                  <a:moveTo>
                    <a:pt x="10512" y="2807"/>
                  </a:moveTo>
                  <a:lnTo>
                    <a:pt x="9515" y="2807"/>
                  </a:lnTo>
                  <a:lnTo>
                    <a:pt x="9556" y="2269"/>
                  </a:lnTo>
                  <a:lnTo>
                    <a:pt x="10512" y="2807"/>
                  </a:lnTo>
                  <a:close/>
                </a:path>
                <a:path w="15240" h="7619">
                  <a:moveTo>
                    <a:pt x="3942" y="5972"/>
                  </a:moveTo>
                  <a:lnTo>
                    <a:pt x="1314" y="4360"/>
                  </a:lnTo>
                  <a:lnTo>
                    <a:pt x="1927" y="2807"/>
                  </a:lnTo>
                  <a:lnTo>
                    <a:pt x="2047" y="2502"/>
                  </a:lnTo>
                  <a:lnTo>
                    <a:pt x="4068" y="2807"/>
                  </a:lnTo>
                  <a:lnTo>
                    <a:pt x="7689" y="2807"/>
                  </a:lnTo>
                  <a:lnTo>
                    <a:pt x="3942" y="5972"/>
                  </a:lnTo>
                  <a:close/>
                </a:path>
                <a:path w="15240" h="7619">
                  <a:moveTo>
                    <a:pt x="14518" y="4001"/>
                  </a:moveTo>
                  <a:lnTo>
                    <a:pt x="9974" y="4001"/>
                  </a:lnTo>
                  <a:lnTo>
                    <a:pt x="9377" y="2807"/>
                  </a:lnTo>
                  <a:lnTo>
                    <a:pt x="14723" y="2807"/>
                  </a:lnTo>
                  <a:lnTo>
                    <a:pt x="14559" y="3762"/>
                  </a:lnTo>
                  <a:lnTo>
                    <a:pt x="14518" y="4001"/>
                  </a:lnTo>
                  <a:close/>
                </a:path>
                <a:path w="15240" h="7619">
                  <a:moveTo>
                    <a:pt x="13976" y="7167"/>
                  </a:moveTo>
                  <a:lnTo>
                    <a:pt x="11467" y="5136"/>
                  </a:lnTo>
                  <a:lnTo>
                    <a:pt x="14324" y="5136"/>
                  </a:lnTo>
                  <a:lnTo>
                    <a:pt x="13976" y="7167"/>
                  </a:lnTo>
                  <a:close/>
                </a:path>
              </a:pathLst>
            </a:custGeom>
            <a:solidFill>
              <a:srgbClr val="851CDF"/>
            </a:solidFill>
          </p:spPr>
          <p:txBody>
            <a:bodyPr wrap="square" lIns="0" tIns="0" rIns="0" bIns="0" rtlCol="0"/>
            <a:lstStyle/>
            <a:p>
              <a:endParaRPr/>
            </a:p>
          </p:txBody>
        </p:sp>
        <p:sp>
          <p:nvSpPr>
            <p:cNvPr id="548" name="object 548"/>
            <p:cNvSpPr/>
            <p:nvPr/>
          </p:nvSpPr>
          <p:spPr>
            <a:xfrm>
              <a:off x="14619518" y="1960975"/>
              <a:ext cx="8890" cy="5715"/>
            </a:xfrm>
            <a:custGeom>
              <a:avLst/>
              <a:gdLst/>
              <a:ahLst/>
              <a:cxnLst/>
              <a:rect l="l" t="t" r="r" b="b"/>
              <a:pathLst>
                <a:path w="8890" h="5714">
                  <a:moveTo>
                    <a:pt x="2807" y="5494"/>
                  </a:moveTo>
                  <a:lnTo>
                    <a:pt x="3523" y="3523"/>
                  </a:lnTo>
                  <a:lnTo>
                    <a:pt x="1552" y="3285"/>
                  </a:lnTo>
                  <a:lnTo>
                    <a:pt x="0" y="0"/>
                  </a:lnTo>
                  <a:lnTo>
                    <a:pt x="8302" y="1732"/>
                  </a:lnTo>
                  <a:lnTo>
                    <a:pt x="2807" y="5494"/>
                  </a:lnTo>
                  <a:close/>
                </a:path>
              </a:pathLst>
            </a:custGeom>
            <a:solidFill>
              <a:srgbClr val="7E1ADA"/>
            </a:solidFill>
          </p:spPr>
          <p:txBody>
            <a:bodyPr wrap="square" lIns="0" tIns="0" rIns="0" bIns="0" rtlCol="0"/>
            <a:lstStyle/>
            <a:p>
              <a:endParaRPr/>
            </a:p>
          </p:txBody>
        </p:sp>
        <p:sp>
          <p:nvSpPr>
            <p:cNvPr id="549" name="object 549"/>
            <p:cNvSpPr/>
            <p:nvPr/>
          </p:nvSpPr>
          <p:spPr>
            <a:xfrm>
              <a:off x="14526343" y="2002546"/>
              <a:ext cx="4445" cy="5080"/>
            </a:xfrm>
            <a:custGeom>
              <a:avLst/>
              <a:gdLst/>
              <a:ahLst/>
              <a:cxnLst/>
              <a:rect l="l" t="t" r="r" b="b"/>
              <a:pathLst>
                <a:path w="4444" h="5080">
                  <a:moveTo>
                    <a:pt x="3165" y="4539"/>
                  </a:moveTo>
                  <a:lnTo>
                    <a:pt x="836" y="4300"/>
                  </a:lnTo>
                  <a:lnTo>
                    <a:pt x="0" y="3464"/>
                  </a:lnTo>
                  <a:lnTo>
                    <a:pt x="836" y="2687"/>
                  </a:lnTo>
                  <a:lnTo>
                    <a:pt x="955" y="2209"/>
                  </a:lnTo>
                  <a:lnTo>
                    <a:pt x="1254" y="1373"/>
                  </a:lnTo>
                  <a:lnTo>
                    <a:pt x="1254" y="537"/>
                  </a:lnTo>
                  <a:lnTo>
                    <a:pt x="2090" y="0"/>
                  </a:lnTo>
                  <a:lnTo>
                    <a:pt x="2687" y="238"/>
                  </a:lnTo>
                  <a:lnTo>
                    <a:pt x="2926" y="1254"/>
                  </a:lnTo>
                  <a:lnTo>
                    <a:pt x="3165" y="1433"/>
                  </a:lnTo>
                  <a:lnTo>
                    <a:pt x="4300" y="2030"/>
                  </a:lnTo>
                  <a:lnTo>
                    <a:pt x="4419" y="2687"/>
                  </a:lnTo>
                  <a:lnTo>
                    <a:pt x="3165" y="2986"/>
                  </a:lnTo>
                  <a:lnTo>
                    <a:pt x="3165" y="4539"/>
                  </a:lnTo>
                  <a:close/>
                </a:path>
              </a:pathLst>
            </a:custGeom>
            <a:solidFill>
              <a:srgbClr val="851CDF"/>
            </a:solidFill>
          </p:spPr>
          <p:txBody>
            <a:bodyPr wrap="square" lIns="0" tIns="0" rIns="0" bIns="0" rtlCol="0"/>
            <a:lstStyle/>
            <a:p>
              <a:endParaRPr/>
            </a:p>
          </p:txBody>
        </p:sp>
        <p:sp>
          <p:nvSpPr>
            <p:cNvPr id="550" name="object 550"/>
            <p:cNvSpPr/>
            <p:nvPr/>
          </p:nvSpPr>
          <p:spPr>
            <a:xfrm>
              <a:off x="14529389" y="2003561"/>
              <a:ext cx="2540" cy="4445"/>
            </a:xfrm>
            <a:custGeom>
              <a:avLst/>
              <a:gdLst/>
              <a:ahLst/>
              <a:cxnLst/>
              <a:rect l="l" t="t" r="r" b="b"/>
              <a:pathLst>
                <a:path w="2540" h="4444">
                  <a:moveTo>
                    <a:pt x="1612" y="4180"/>
                  </a:moveTo>
                  <a:lnTo>
                    <a:pt x="1194" y="3523"/>
                  </a:lnTo>
                  <a:lnTo>
                    <a:pt x="358" y="2628"/>
                  </a:lnTo>
                  <a:lnTo>
                    <a:pt x="119" y="1971"/>
                  </a:lnTo>
                  <a:lnTo>
                    <a:pt x="0" y="1612"/>
                  </a:lnTo>
                  <a:lnTo>
                    <a:pt x="179" y="955"/>
                  </a:lnTo>
                  <a:lnTo>
                    <a:pt x="119" y="477"/>
                  </a:lnTo>
                  <a:lnTo>
                    <a:pt x="418" y="657"/>
                  </a:lnTo>
                  <a:lnTo>
                    <a:pt x="1254" y="0"/>
                  </a:lnTo>
                  <a:lnTo>
                    <a:pt x="2448" y="2866"/>
                  </a:lnTo>
                  <a:lnTo>
                    <a:pt x="1672" y="3344"/>
                  </a:lnTo>
                  <a:lnTo>
                    <a:pt x="1612" y="4180"/>
                  </a:lnTo>
                  <a:close/>
                </a:path>
              </a:pathLst>
            </a:custGeom>
            <a:solidFill>
              <a:srgbClr val="8E1DD9"/>
            </a:solidFill>
          </p:spPr>
          <p:txBody>
            <a:bodyPr wrap="square" lIns="0" tIns="0" rIns="0" bIns="0" rtlCol="0"/>
            <a:lstStyle/>
            <a:p>
              <a:endParaRPr/>
            </a:p>
          </p:txBody>
        </p:sp>
        <p:sp>
          <p:nvSpPr>
            <p:cNvPr id="551" name="object 551"/>
            <p:cNvSpPr/>
            <p:nvPr/>
          </p:nvSpPr>
          <p:spPr>
            <a:xfrm>
              <a:off x="14686293" y="1956142"/>
              <a:ext cx="8890" cy="4445"/>
            </a:xfrm>
            <a:custGeom>
              <a:avLst/>
              <a:gdLst/>
              <a:ahLst/>
              <a:cxnLst/>
              <a:rect l="l" t="t" r="r" b="b"/>
              <a:pathLst>
                <a:path w="8890" h="4444">
                  <a:moveTo>
                    <a:pt x="2743" y="2336"/>
                  </a:moveTo>
                  <a:lnTo>
                    <a:pt x="2324" y="774"/>
                  </a:lnTo>
                  <a:lnTo>
                    <a:pt x="1727" y="901"/>
                  </a:lnTo>
                  <a:lnTo>
                    <a:pt x="825" y="660"/>
                  </a:lnTo>
                  <a:lnTo>
                    <a:pt x="114" y="774"/>
                  </a:lnTo>
                  <a:lnTo>
                    <a:pt x="0" y="1498"/>
                  </a:lnTo>
                  <a:lnTo>
                    <a:pt x="114" y="2273"/>
                  </a:lnTo>
                  <a:lnTo>
                    <a:pt x="114" y="2984"/>
                  </a:lnTo>
                  <a:lnTo>
                    <a:pt x="1371" y="2387"/>
                  </a:lnTo>
                  <a:lnTo>
                    <a:pt x="2743" y="2336"/>
                  </a:lnTo>
                  <a:close/>
                </a:path>
                <a:path w="8890" h="4444">
                  <a:moveTo>
                    <a:pt x="5245" y="774"/>
                  </a:moveTo>
                  <a:lnTo>
                    <a:pt x="2082" y="355"/>
                  </a:lnTo>
                  <a:lnTo>
                    <a:pt x="3759" y="1079"/>
                  </a:lnTo>
                  <a:lnTo>
                    <a:pt x="3035" y="3340"/>
                  </a:lnTo>
                  <a:lnTo>
                    <a:pt x="3162" y="4356"/>
                  </a:lnTo>
                  <a:lnTo>
                    <a:pt x="4241" y="2984"/>
                  </a:lnTo>
                  <a:lnTo>
                    <a:pt x="4533" y="2984"/>
                  </a:lnTo>
                  <a:lnTo>
                    <a:pt x="4533" y="2273"/>
                  </a:lnTo>
                  <a:lnTo>
                    <a:pt x="5245" y="774"/>
                  </a:lnTo>
                  <a:close/>
                </a:path>
                <a:path w="8890" h="4444">
                  <a:moveTo>
                    <a:pt x="8420" y="63"/>
                  </a:moveTo>
                  <a:lnTo>
                    <a:pt x="6032" y="0"/>
                  </a:lnTo>
                  <a:lnTo>
                    <a:pt x="6032" y="2209"/>
                  </a:lnTo>
                  <a:lnTo>
                    <a:pt x="6210" y="2273"/>
                  </a:lnTo>
                  <a:lnTo>
                    <a:pt x="6451" y="3289"/>
                  </a:lnTo>
                  <a:lnTo>
                    <a:pt x="7518" y="2933"/>
                  </a:lnTo>
                  <a:lnTo>
                    <a:pt x="7404" y="533"/>
                  </a:lnTo>
                  <a:lnTo>
                    <a:pt x="8420" y="63"/>
                  </a:lnTo>
                  <a:close/>
                </a:path>
              </a:pathLst>
            </a:custGeom>
            <a:solidFill>
              <a:srgbClr val="8F1CD9"/>
            </a:solidFill>
          </p:spPr>
          <p:txBody>
            <a:bodyPr wrap="square" lIns="0" tIns="0" rIns="0" bIns="0" rtlCol="0"/>
            <a:lstStyle/>
            <a:p>
              <a:endParaRPr/>
            </a:p>
          </p:txBody>
        </p:sp>
        <p:sp>
          <p:nvSpPr>
            <p:cNvPr id="552" name="object 552"/>
            <p:cNvSpPr/>
            <p:nvPr/>
          </p:nvSpPr>
          <p:spPr>
            <a:xfrm>
              <a:off x="14579016" y="1981948"/>
              <a:ext cx="43815" cy="17145"/>
            </a:xfrm>
            <a:custGeom>
              <a:avLst/>
              <a:gdLst/>
              <a:ahLst/>
              <a:cxnLst/>
              <a:rect l="l" t="t" r="r" b="b"/>
              <a:pathLst>
                <a:path w="43815" h="17144">
                  <a:moveTo>
                    <a:pt x="2387" y="13728"/>
                  </a:moveTo>
                  <a:lnTo>
                    <a:pt x="0" y="13970"/>
                  </a:lnTo>
                  <a:lnTo>
                    <a:pt x="596" y="16548"/>
                  </a:lnTo>
                  <a:lnTo>
                    <a:pt x="1320" y="16903"/>
                  </a:lnTo>
                  <a:lnTo>
                    <a:pt x="1612" y="16725"/>
                  </a:lnTo>
                  <a:lnTo>
                    <a:pt x="1854" y="16306"/>
                  </a:lnTo>
                  <a:lnTo>
                    <a:pt x="2095" y="16179"/>
                  </a:lnTo>
                  <a:lnTo>
                    <a:pt x="2387" y="13728"/>
                  </a:lnTo>
                  <a:close/>
                </a:path>
                <a:path w="43815" h="17144">
                  <a:moveTo>
                    <a:pt x="43307" y="1485"/>
                  </a:moveTo>
                  <a:lnTo>
                    <a:pt x="41808" y="0"/>
                  </a:lnTo>
                  <a:lnTo>
                    <a:pt x="41389" y="469"/>
                  </a:lnTo>
                  <a:lnTo>
                    <a:pt x="41033" y="711"/>
                  </a:lnTo>
                  <a:lnTo>
                    <a:pt x="41211" y="1485"/>
                  </a:lnTo>
                  <a:lnTo>
                    <a:pt x="42583" y="2032"/>
                  </a:lnTo>
                  <a:lnTo>
                    <a:pt x="43307" y="1485"/>
                  </a:lnTo>
                  <a:close/>
                </a:path>
              </a:pathLst>
            </a:custGeom>
            <a:solidFill>
              <a:srgbClr val="901DD8"/>
            </a:solidFill>
          </p:spPr>
          <p:txBody>
            <a:bodyPr wrap="square" lIns="0" tIns="0" rIns="0" bIns="0" rtlCol="0"/>
            <a:lstStyle/>
            <a:p>
              <a:endParaRPr/>
            </a:p>
          </p:txBody>
        </p:sp>
        <p:sp>
          <p:nvSpPr>
            <p:cNvPr id="553" name="object 553"/>
            <p:cNvSpPr/>
            <p:nvPr/>
          </p:nvSpPr>
          <p:spPr>
            <a:xfrm>
              <a:off x="14534466" y="1998903"/>
              <a:ext cx="3175" cy="3175"/>
            </a:xfrm>
            <a:custGeom>
              <a:avLst/>
              <a:gdLst/>
              <a:ahLst/>
              <a:cxnLst/>
              <a:rect l="l" t="t" r="r" b="b"/>
              <a:pathLst>
                <a:path w="3175" h="3175">
                  <a:moveTo>
                    <a:pt x="238" y="2926"/>
                  </a:moveTo>
                  <a:lnTo>
                    <a:pt x="0" y="1612"/>
                  </a:lnTo>
                  <a:lnTo>
                    <a:pt x="1254" y="537"/>
                  </a:lnTo>
                  <a:lnTo>
                    <a:pt x="2448" y="0"/>
                  </a:lnTo>
                  <a:lnTo>
                    <a:pt x="2687" y="1314"/>
                  </a:lnTo>
                  <a:lnTo>
                    <a:pt x="1433" y="2389"/>
                  </a:lnTo>
                  <a:lnTo>
                    <a:pt x="238" y="2926"/>
                  </a:lnTo>
                  <a:close/>
                </a:path>
              </a:pathLst>
            </a:custGeom>
            <a:solidFill>
              <a:srgbClr val="851CDF"/>
            </a:solidFill>
          </p:spPr>
          <p:txBody>
            <a:bodyPr wrap="square" lIns="0" tIns="0" rIns="0" bIns="0" rtlCol="0"/>
            <a:lstStyle/>
            <a:p>
              <a:endParaRPr/>
            </a:p>
          </p:txBody>
        </p:sp>
        <p:sp>
          <p:nvSpPr>
            <p:cNvPr id="554" name="object 554"/>
            <p:cNvSpPr/>
            <p:nvPr/>
          </p:nvSpPr>
          <p:spPr>
            <a:xfrm>
              <a:off x="14714426" y="1943654"/>
              <a:ext cx="2540" cy="3175"/>
            </a:xfrm>
            <a:custGeom>
              <a:avLst/>
              <a:gdLst/>
              <a:ahLst/>
              <a:cxnLst/>
              <a:rect l="l" t="t" r="r" b="b"/>
              <a:pathLst>
                <a:path w="2540" h="3175">
                  <a:moveTo>
                    <a:pt x="0" y="2926"/>
                  </a:moveTo>
                  <a:lnTo>
                    <a:pt x="358" y="0"/>
                  </a:lnTo>
                  <a:lnTo>
                    <a:pt x="1970" y="1134"/>
                  </a:lnTo>
                  <a:lnTo>
                    <a:pt x="1791" y="2269"/>
                  </a:lnTo>
                  <a:lnTo>
                    <a:pt x="0" y="2926"/>
                  </a:lnTo>
                  <a:close/>
                </a:path>
              </a:pathLst>
            </a:custGeom>
            <a:solidFill>
              <a:srgbClr val="8F1CD9"/>
            </a:solidFill>
          </p:spPr>
          <p:txBody>
            <a:bodyPr wrap="square" lIns="0" tIns="0" rIns="0" bIns="0" rtlCol="0"/>
            <a:lstStyle/>
            <a:p>
              <a:endParaRPr/>
            </a:p>
          </p:txBody>
        </p:sp>
        <p:sp>
          <p:nvSpPr>
            <p:cNvPr id="555" name="object 555"/>
            <p:cNvSpPr/>
            <p:nvPr/>
          </p:nvSpPr>
          <p:spPr>
            <a:xfrm>
              <a:off x="14527358" y="2008459"/>
              <a:ext cx="3175" cy="1905"/>
            </a:xfrm>
            <a:custGeom>
              <a:avLst/>
              <a:gdLst/>
              <a:ahLst/>
              <a:cxnLst/>
              <a:rect l="l" t="t" r="r" b="b"/>
              <a:pathLst>
                <a:path w="3175" h="1905">
                  <a:moveTo>
                    <a:pt x="2329" y="1732"/>
                  </a:moveTo>
                  <a:lnTo>
                    <a:pt x="537" y="1373"/>
                  </a:lnTo>
                  <a:lnTo>
                    <a:pt x="179" y="119"/>
                  </a:lnTo>
                  <a:lnTo>
                    <a:pt x="0" y="0"/>
                  </a:lnTo>
                  <a:lnTo>
                    <a:pt x="2926" y="0"/>
                  </a:lnTo>
                  <a:lnTo>
                    <a:pt x="2568" y="238"/>
                  </a:lnTo>
                  <a:lnTo>
                    <a:pt x="2329" y="1732"/>
                  </a:lnTo>
                  <a:close/>
                </a:path>
              </a:pathLst>
            </a:custGeom>
            <a:solidFill>
              <a:srgbClr val="851CDF"/>
            </a:solidFill>
          </p:spPr>
          <p:txBody>
            <a:bodyPr wrap="square" lIns="0" tIns="0" rIns="0" bIns="0" rtlCol="0"/>
            <a:lstStyle/>
            <a:p>
              <a:endParaRPr/>
            </a:p>
          </p:txBody>
        </p:sp>
        <p:sp>
          <p:nvSpPr>
            <p:cNvPr id="556" name="object 556"/>
            <p:cNvSpPr/>
            <p:nvPr/>
          </p:nvSpPr>
          <p:spPr>
            <a:xfrm>
              <a:off x="14525148" y="2009892"/>
              <a:ext cx="3175" cy="1905"/>
            </a:xfrm>
            <a:custGeom>
              <a:avLst/>
              <a:gdLst/>
              <a:ahLst/>
              <a:cxnLst/>
              <a:rect l="l" t="t" r="r" b="b"/>
              <a:pathLst>
                <a:path w="3175" h="1905">
                  <a:moveTo>
                    <a:pt x="0" y="1493"/>
                  </a:moveTo>
                  <a:lnTo>
                    <a:pt x="716" y="0"/>
                  </a:lnTo>
                  <a:lnTo>
                    <a:pt x="1433" y="179"/>
                  </a:lnTo>
                  <a:lnTo>
                    <a:pt x="2209" y="477"/>
                  </a:lnTo>
                  <a:lnTo>
                    <a:pt x="2926" y="716"/>
                  </a:lnTo>
                  <a:lnTo>
                    <a:pt x="0" y="1493"/>
                  </a:lnTo>
                  <a:close/>
                </a:path>
              </a:pathLst>
            </a:custGeom>
            <a:solidFill>
              <a:srgbClr val="8E1DD9"/>
            </a:solidFill>
          </p:spPr>
          <p:txBody>
            <a:bodyPr wrap="square" lIns="0" tIns="0" rIns="0" bIns="0" rtlCol="0"/>
            <a:lstStyle/>
            <a:p>
              <a:endParaRPr/>
            </a:p>
          </p:txBody>
        </p:sp>
      </p:grpSp>
      <p:grpSp>
        <p:nvGrpSpPr>
          <p:cNvPr id="557" name="object 557"/>
          <p:cNvGrpSpPr/>
          <p:nvPr/>
        </p:nvGrpSpPr>
        <p:grpSpPr>
          <a:xfrm>
            <a:off x="15020590" y="3080094"/>
            <a:ext cx="34925" cy="84455"/>
            <a:chOff x="15020590" y="3080094"/>
            <a:chExt cx="34925" cy="84455"/>
          </a:xfrm>
        </p:grpSpPr>
        <p:sp>
          <p:nvSpPr>
            <p:cNvPr id="558" name="object 558"/>
            <p:cNvSpPr/>
            <p:nvPr/>
          </p:nvSpPr>
          <p:spPr>
            <a:xfrm>
              <a:off x="15020590" y="3080094"/>
              <a:ext cx="3810" cy="3175"/>
            </a:xfrm>
            <a:custGeom>
              <a:avLst/>
              <a:gdLst/>
              <a:ahLst/>
              <a:cxnLst/>
              <a:rect l="l" t="t" r="r" b="b"/>
              <a:pathLst>
                <a:path w="3809" h="3175">
                  <a:moveTo>
                    <a:pt x="3225" y="2926"/>
                  </a:moveTo>
                  <a:lnTo>
                    <a:pt x="2628" y="1672"/>
                  </a:lnTo>
                  <a:lnTo>
                    <a:pt x="3344" y="0"/>
                  </a:lnTo>
                  <a:lnTo>
                    <a:pt x="1373" y="0"/>
                  </a:lnTo>
                  <a:lnTo>
                    <a:pt x="537" y="657"/>
                  </a:lnTo>
                  <a:lnTo>
                    <a:pt x="0" y="1134"/>
                  </a:lnTo>
                  <a:lnTo>
                    <a:pt x="238" y="2209"/>
                  </a:lnTo>
                  <a:lnTo>
                    <a:pt x="3165" y="2926"/>
                  </a:lnTo>
                  <a:close/>
                </a:path>
              </a:pathLst>
            </a:custGeom>
            <a:solidFill>
              <a:srgbClr val="EB6937"/>
            </a:solidFill>
          </p:spPr>
          <p:txBody>
            <a:bodyPr wrap="square" lIns="0" tIns="0" rIns="0" bIns="0" rtlCol="0"/>
            <a:lstStyle/>
            <a:p>
              <a:endParaRPr/>
            </a:p>
          </p:txBody>
        </p:sp>
        <p:sp>
          <p:nvSpPr>
            <p:cNvPr id="559" name="object 559"/>
            <p:cNvSpPr/>
            <p:nvPr/>
          </p:nvSpPr>
          <p:spPr>
            <a:xfrm>
              <a:off x="15051529" y="3115572"/>
              <a:ext cx="3810" cy="5080"/>
            </a:xfrm>
            <a:custGeom>
              <a:avLst/>
              <a:gdLst/>
              <a:ahLst/>
              <a:cxnLst/>
              <a:rect l="l" t="t" r="r" b="b"/>
              <a:pathLst>
                <a:path w="3809" h="5080">
                  <a:moveTo>
                    <a:pt x="3583" y="4838"/>
                  </a:moveTo>
                  <a:lnTo>
                    <a:pt x="895" y="4240"/>
                  </a:lnTo>
                  <a:lnTo>
                    <a:pt x="1075" y="2269"/>
                  </a:lnTo>
                  <a:lnTo>
                    <a:pt x="0" y="0"/>
                  </a:lnTo>
                  <a:lnTo>
                    <a:pt x="2389" y="597"/>
                  </a:lnTo>
                  <a:lnTo>
                    <a:pt x="1493" y="2508"/>
                  </a:lnTo>
                  <a:lnTo>
                    <a:pt x="3583" y="4838"/>
                  </a:lnTo>
                  <a:close/>
                </a:path>
              </a:pathLst>
            </a:custGeom>
            <a:solidFill>
              <a:srgbClr val="E95D3C"/>
            </a:solidFill>
          </p:spPr>
          <p:txBody>
            <a:bodyPr wrap="square" lIns="0" tIns="0" rIns="0" bIns="0" rtlCol="0"/>
            <a:lstStyle/>
            <a:p>
              <a:endParaRPr/>
            </a:p>
          </p:txBody>
        </p:sp>
        <p:sp>
          <p:nvSpPr>
            <p:cNvPr id="560" name="object 560"/>
            <p:cNvSpPr/>
            <p:nvPr/>
          </p:nvSpPr>
          <p:spPr>
            <a:xfrm>
              <a:off x="15022258" y="3088639"/>
              <a:ext cx="31115" cy="76200"/>
            </a:xfrm>
            <a:custGeom>
              <a:avLst/>
              <a:gdLst/>
              <a:ahLst/>
              <a:cxnLst/>
              <a:rect l="l" t="t" r="r" b="b"/>
              <a:pathLst>
                <a:path w="31115" h="76200">
                  <a:moveTo>
                    <a:pt x="2921" y="304"/>
                  </a:moveTo>
                  <a:lnTo>
                    <a:pt x="2806" y="177"/>
                  </a:lnTo>
                  <a:lnTo>
                    <a:pt x="241" y="0"/>
                  </a:lnTo>
                  <a:lnTo>
                    <a:pt x="0" y="660"/>
                  </a:lnTo>
                  <a:lnTo>
                    <a:pt x="2921" y="2514"/>
                  </a:lnTo>
                  <a:lnTo>
                    <a:pt x="2870" y="1917"/>
                  </a:lnTo>
                  <a:lnTo>
                    <a:pt x="2921" y="304"/>
                  </a:lnTo>
                  <a:close/>
                </a:path>
                <a:path w="31115" h="76200">
                  <a:moveTo>
                    <a:pt x="11226" y="28854"/>
                  </a:moveTo>
                  <a:lnTo>
                    <a:pt x="8356" y="25920"/>
                  </a:lnTo>
                  <a:lnTo>
                    <a:pt x="7404" y="26822"/>
                  </a:lnTo>
                  <a:lnTo>
                    <a:pt x="6870" y="27292"/>
                  </a:lnTo>
                  <a:lnTo>
                    <a:pt x="8305" y="29032"/>
                  </a:lnTo>
                  <a:lnTo>
                    <a:pt x="8115" y="29743"/>
                  </a:lnTo>
                  <a:lnTo>
                    <a:pt x="11226" y="28854"/>
                  </a:lnTo>
                  <a:close/>
                </a:path>
                <a:path w="31115" h="76200">
                  <a:moveTo>
                    <a:pt x="12661" y="13017"/>
                  </a:moveTo>
                  <a:lnTo>
                    <a:pt x="8115" y="15049"/>
                  </a:lnTo>
                  <a:lnTo>
                    <a:pt x="8839" y="17259"/>
                  </a:lnTo>
                  <a:lnTo>
                    <a:pt x="9372" y="17856"/>
                  </a:lnTo>
                  <a:lnTo>
                    <a:pt x="12661" y="13017"/>
                  </a:lnTo>
                  <a:close/>
                </a:path>
                <a:path w="31115" h="76200">
                  <a:moveTo>
                    <a:pt x="30937" y="73888"/>
                  </a:moveTo>
                  <a:lnTo>
                    <a:pt x="28727" y="73888"/>
                  </a:lnTo>
                  <a:lnTo>
                    <a:pt x="28727" y="75374"/>
                  </a:lnTo>
                  <a:lnTo>
                    <a:pt x="29743" y="75615"/>
                  </a:lnTo>
                  <a:lnTo>
                    <a:pt x="30695" y="75018"/>
                  </a:lnTo>
                  <a:lnTo>
                    <a:pt x="30937" y="73939"/>
                  </a:lnTo>
                  <a:close/>
                </a:path>
              </a:pathLst>
            </a:custGeom>
            <a:solidFill>
              <a:srgbClr val="EB6937"/>
            </a:solidFill>
          </p:spPr>
          <p:txBody>
            <a:bodyPr wrap="square" lIns="0" tIns="0" rIns="0" bIns="0" rtlCol="0"/>
            <a:lstStyle/>
            <a:p>
              <a:endParaRPr/>
            </a:p>
          </p:txBody>
        </p:sp>
      </p:grpSp>
      <p:grpSp>
        <p:nvGrpSpPr>
          <p:cNvPr id="561" name="object 561"/>
          <p:cNvGrpSpPr/>
          <p:nvPr/>
        </p:nvGrpSpPr>
        <p:grpSpPr>
          <a:xfrm>
            <a:off x="14051985" y="2661283"/>
            <a:ext cx="89535" cy="55880"/>
            <a:chOff x="14051985" y="2661283"/>
            <a:chExt cx="89535" cy="55880"/>
          </a:xfrm>
        </p:grpSpPr>
        <p:sp>
          <p:nvSpPr>
            <p:cNvPr id="562" name="object 562"/>
            <p:cNvSpPr/>
            <p:nvPr/>
          </p:nvSpPr>
          <p:spPr>
            <a:xfrm>
              <a:off x="14051985" y="2669047"/>
              <a:ext cx="89535" cy="47625"/>
            </a:xfrm>
            <a:custGeom>
              <a:avLst/>
              <a:gdLst/>
              <a:ahLst/>
              <a:cxnLst/>
              <a:rect l="l" t="t" r="r" b="b"/>
              <a:pathLst>
                <a:path w="89534" h="47625">
                  <a:moveTo>
                    <a:pt x="84953" y="6349"/>
                  </a:moveTo>
                  <a:lnTo>
                    <a:pt x="75555" y="6349"/>
                  </a:lnTo>
                  <a:lnTo>
                    <a:pt x="78951" y="4952"/>
                  </a:lnTo>
                  <a:lnTo>
                    <a:pt x="80692" y="4190"/>
                  </a:lnTo>
                  <a:lnTo>
                    <a:pt x="81435" y="2158"/>
                  </a:lnTo>
                  <a:lnTo>
                    <a:pt x="81528" y="1904"/>
                  </a:lnTo>
                  <a:lnTo>
                    <a:pt x="80512" y="0"/>
                  </a:lnTo>
                  <a:lnTo>
                    <a:pt x="83320" y="1142"/>
                  </a:lnTo>
                  <a:lnTo>
                    <a:pt x="82555" y="4190"/>
                  </a:lnTo>
                  <a:lnTo>
                    <a:pt x="82440" y="4648"/>
                  </a:lnTo>
                  <a:lnTo>
                    <a:pt x="82364" y="4952"/>
                  </a:lnTo>
                  <a:lnTo>
                    <a:pt x="84953" y="6349"/>
                  </a:lnTo>
                  <a:close/>
                </a:path>
                <a:path w="89534" h="47625">
                  <a:moveTo>
                    <a:pt x="88975" y="761"/>
                  </a:moveTo>
                  <a:lnTo>
                    <a:pt x="88776" y="634"/>
                  </a:lnTo>
                  <a:lnTo>
                    <a:pt x="88576" y="380"/>
                  </a:lnTo>
                  <a:lnTo>
                    <a:pt x="88974" y="634"/>
                  </a:lnTo>
                  <a:close/>
                </a:path>
                <a:path w="89534" h="47625">
                  <a:moveTo>
                    <a:pt x="89026" y="7619"/>
                  </a:moveTo>
                  <a:lnTo>
                    <a:pt x="72748" y="7619"/>
                  </a:lnTo>
                  <a:lnTo>
                    <a:pt x="76013" y="4952"/>
                  </a:lnTo>
                  <a:lnTo>
                    <a:pt x="76304" y="4648"/>
                  </a:lnTo>
                  <a:lnTo>
                    <a:pt x="74931" y="2158"/>
                  </a:lnTo>
                  <a:lnTo>
                    <a:pt x="80990" y="761"/>
                  </a:lnTo>
                  <a:lnTo>
                    <a:pt x="75555" y="6349"/>
                  </a:lnTo>
                  <a:lnTo>
                    <a:pt x="84953" y="6349"/>
                  </a:lnTo>
                  <a:lnTo>
                    <a:pt x="85291" y="6603"/>
                  </a:lnTo>
                  <a:lnTo>
                    <a:pt x="89018" y="6603"/>
                  </a:lnTo>
                  <a:lnTo>
                    <a:pt x="89026" y="7619"/>
                  </a:lnTo>
                  <a:close/>
                </a:path>
                <a:path w="89534" h="47625">
                  <a:moveTo>
                    <a:pt x="89018" y="6603"/>
                  </a:moveTo>
                  <a:lnTo>
                    <a:pt x="85291" y="6603"/>
                  </a:lnTo>
                  <a:lnTo>
                    <a:pt x="85322" y="6349"/>
                  </a:lnTo>
                  <a:lnTo>
                    <a:pt x="85429" y="5460"/>
                  </a:lnTo>
                  <a:lnTo>
                    <a:pt x="85523" y="4648"/>
                  </a:lnTo>
                  <a:lnTo>
                    <a:pt x="85649" y="3682"/>
                  </a:lnTo>
                  <a:lnTo>
                    <a:pt x="86843" y="2666"/>
                  </a:lnTo>
                  <a:lnTo>
                    <a:pt x="88995" y="3428"/>
                  </a:lnTo>
                  <a:lnTo>
                    <a:pt x="89018" y="6603"/>
                  </a:lnTo>
                  <a:close/>
                </a:path>
                <a:path w="89534" h="47625">
                  <a:moveTo>
                    <a:pt x="89048" y="10667"/>
                  </a:moveTo>
                  <a:lnTo>
                    <a:pt x="69045" y="10667"/>
                  </a:lnTo>
                  <a:lnTo>
                    <a:pt x="72389" y="10159"/>
                  </a:lnTo>
                  <a:lnTo>
                    <a:pt x="70845" y="4952"/>
                  </a:lnTo>
                  <a:lnTo>
                    <a:pt x="70754" y="4648"/>
                  </a:lnTo>
                  <a:lnTo>
                    <a:pt x="71042" y="4952"/>
                  </a:lnTo>
                  <a:lnTo>
                    <a:pt x="72748" y="7619"/>
                  </a:lnTo>
                  <a:lnTo>
                    <a:pt x="89026" y="7619"/>
                  </a:lnTo>
                  <a:lnTo>
                    <a:pt x="89048" y="10667"/>
                  </a:lnTo>
                  <a:close/>
                </a:path>
                <a:path w="89534" h="47625">
                  <a:moveTo>
                    <a:pt x="89072" y="13969"/>
                  </a:moveTo>
                  <a:lnTo>
                    <a:pt x="67959" y="13969"/>
                  </a:lnTo>
                  <a:lnTo>
                    <a:pt x="67861" y="12826"/>
                  </a:lnTo>
                  <a:lnTo>
                    <a:pt x="67742" y="11429"/>
                  </a:lnTo>
                  <a:lnTo>
                    <a:pt x="67633" y="10159"/>
                  </a:lnTo>
                  <a:lnTo>
                    <a:pt x="67514" y="8762"/>
                  </a:lnTo>
                  <a:lnTo>
                    <a:pt x="67416" y="7619"/>
                  </a:lnTo>
                  <a:lnTo>
                    <a:pt x="67372" y="7111"/>
                  </a:lnTo>
                  <a:lnTo>
                    <a:pt x="67253" y="5841"/>
                  </a:lnTo>
                  <a:lnTo>
                    <a:pt x="69463" y="7111"/>
                  </a:lnTo>
                  <a:lnTo>
                    <a:pt x="69263" y="8762"/>
                  </a:lnTo>
                  <a:lnTo>
                    <a:pt x="69217" y="9143"/>
                  </a:lnTo>
                  <a:lnTo>
                    <a:pt x="69094" y="10159"/>
                  </a:lnTo>
                  <a:lnTo>
                    <a:pt x="69045" y="10667"/>
                  </a:lnTo>
                  <a:lnTo>
                    <a:pt x="89048" y="10667"/>
                  </a:lnTo>
                  <a:lnTo>
                    <a:pt x="89072" y="13969"/>
                  </a:lnTo>
                  <a:close/>
                </a:path>
                <a:path w="89534" h="47625">
                  <a:moveTo>
                    <a:pt x="65760" y="13969"/>
                  </a:moveTo>
                  <a:lnTo>
                    <a:pt x="61465" y="13969"/>
                  </a:lnTo>
                  <a:lnTo>
                    <a:pt x="63132" y="12826"/>
                  </a:lnTo>
                  <a:lnTo>
                    <a:pt x="63020" y="11683"/>
                  </a:lnTo>
                  <a:lnTo>
                    <a:pt x="62996" y="11429"/>
                  </a:lnTo>
                  <a:lnTo>
                    <a:pt x="62872" y="10159"/>
                  </a:lnTo>
                  <a:lnTo>
                    <a:pt x="62773" y="9143"/>
                  </a:lnTo>
                  <a:lnTo>
                    <a:pt x="64625" y="8762"/>
                  </a:lnTo>
                  <a:lnTo>
                    <a:pt x="66954" y="10159"/>
                  </a:lnTo>
                  <a:lnTo>
                    <a:pt x="65760" y="11683"/>
                  </a:lnTo>
                  <a:lnTo>
                    <a:pt x="65760" y="13969"/>
                  </a:lnTo>
                  <a:close/>
                </a:path>
                <a:path w="89534" h="47625">
                  <a:moveTo>
                    <a:pt x="89105" y="18160"/>
                  </a:moveTo>
                  <a:lnTo>
                    <a:pt x="47065" y="18160"/>
                  </a:lnTo>
                  <a:lnTo>
                    <a:pt x="53814" y="16001"/>
                  </a:lnTo>
                  <a:lnTo>
                    <a:pt x="54829" y="14985"/>
                  </a:lnTo>
                  <a:lnTo>
                    <a:pt x="54562" y="13969"/>
                  </a:lnTo>
                  <a:lnTo>
                    <a:pt x="56502" y="11429"/>
                  </a:lnTo>
                  <a:lnTo>
                    <a:pt x="61052" y="13969"/>
                  </a:lnTo>
                  <a:lnTo>
                    <a:pt x="89074" y="13969"/>
                  </a:lnTo>
                  <a:lnTo>
                    <a:pt x="89105" y="18160"/>
                  </a:lnTo>
                  <a:close/>
                </a:path>
                <a:path w="89534" h="47625">
                  <a:moveTo>
                    <a:pt x="89122" y="20573"/>
                  </a:moveTo>
                  <a:lnTo>
                    <a:pt x="46587" y="20573"/>
                  </a:lnTo>
                  <a:lnTo>
                    <a:pt x="45870" y="16128"/>
                  </a:lnTo>
                  <a:lnTo>
                    <a:pt x="47065" y="18160"/>
                  </a:lnTo>
                  <a:lnTo>
                    <a:pt x="89105" y="18160"/>
                  </a:lnTo>
                  <a:lnTo>
                    <a:pt x="89122" y="20573"/>
                  </a:lnTo>
                  <a:close/>
                </a:path>
                <a:path w="89534" h="47625">
                  <a:moveTo>
                    <a:pt x="31204" y="22986"/>
                  </a:moveTo>
                  <a:lnTo>
                    <a:pt x="31170" y="22732"/>
                  </a:lnTo>
                  <a:lnTo>
                    <a:pt x="32267" y="20065"/>
                  </a:lnTo>
                  <a:lnTo>
                    <a:pt x="32372" y="19811"/>
                  </a:lnTo>
                  <a:lnTo>
                    <a:pt x="32934" y="22097"/>
                  </a:lnTo>
                  <a:lnTo>
                    <a:pt x="32997" y="22351"/>
                  </a:lnTo>
                  <a:lnTo>
                    <a:pt x="33091" y="22732"/>
                  </a:lnTo>
                  <a:lnTo>
                    <a:pt x="31031" y="22732"/>
                  </a:lnTo>
                  <a:lnTo>
                    <a:pt x="31204" y="22986"/>
                  </a:lnTo>
                  <a:close/>
                </a:path>
                <a:path w="89534" h="47625">
                  <a:moveTo>
                    <a:pt x="75959" y="26161"/>
                  </a:moveTo>
                  <a:lnTo>
                    <a:pt x="35657" y="26161"/>
                  </a:lnTo>
                  <a:lnTo>
                    <a:pt x="39897" y="20827"/>
                  </a:lnTo>
                  <a:lnTo>
                    <a:pt x="42107" y="20065"/>
                  </a:lnTo>
                  <a:lnTo>
                    <a:pt x="44915" y="20065"/>
                  </a:lnTo>
                  <a:lnTo>
                    <a:pt x="46587" y="20573"/>
                  </a:lnTo>
                  <a:lnTo>
                    <a:pt x="89122" y="20573"/>
                  </a:lnTo>
                  <a:lnTo>
                    <a:pt x="89136" y="22351"/>
                  </a:lnTo>
                  <a:lnTo>
                    <a:pt x="86079" y="22351"/>
                  </a:lnTo>
                  <a:lnTo>
                    <a:pt x="85649" y="22732"/>
                  </a:lnTo>
                  <a:lnTo>
                    <a:pt x="86052" y="24002"/>
                  </a:lnTo>
                  <a:lnTo>
                    <a:pt x="86133" y="24256"/>
                  </a:lnTo>
                  <a:lnTo>
                    <a:pt x="83439" y="24256"/>
                  </a:lnTo>
                  <a:lnTo>
                    <a:pt x="83846" y="25526"/>
                  </a:lnTo>
                  <a:lnTo>
                    <a:pt x="77412" y="25653"/>
                  </a:lnTo>
                  <a:lnTo>
                    <a:pt x="75959" y="26161"/>
                  </a:lnTo>
                  <a:close/>
                </a:path>
                <a:path w="89534" h="47625">
                  <a:moveTo>
                    <a:pt x="35580" y="23494"/>
                  </a:moveTo>
                  <a:lnTo>
                    <a:pt x="34462" y="23494"/>
                  </a:lnTo>
                  <a:lnTo>
                    <a:pt x="35537" y="22097"/>
                  </a:lnTo>
                  <a:lnTo>
                    <a:pt x="35580" y="23494"/>
                  </a:lnTo>
                  <a:close/>
                </a:path>
                <a:path w="89534" h="47625">
                  <a:moveTo>
                    <a:pt x="24496" y="32003"/>
                  </a:moveTo>
                  <a:lnTo>
                    <a:pt x="23538" y="32003"/>
                  </a:lnTo>
                  <a:lnTo>
                    <a:pt x="21681" y="29717"/>
                  </a:lnTo>
                  <a:lnTo>
                    <a:pt x="20034" y="29717"/>
                  </a:lnTo>
                  <a:lnTo>
                    <a:pt x="20904" y="28955"/>
                  </a:lnTo>
                  <a:lnTo>
                    <a:pt x="22437" y="27558"/>
                  </a:lnTo>
                  <a:lnTo>
                    <a:pt x="22450" y="27177"/>
                  </a:lnTo>
                  <a:lnTo>
                    <a:pt x="21379" y="25018"/>
                  </a:lnTo>
                  <a:lnTo>
                    <a:pt x="21575" y="25018"/>
                  </a:lnTo>
                  <a:lnTo>
                    <a:pt x="24368" y="22351"/>
                  </a:lnTo>
                  <a:lnTo>
                    <a:pt x="23875" y="25018"/>
                  </a:lnTo>
                  <a:lnTo>
                    <a:pt x="23757" y="25653"/>
                  </a:lnTo>
                  <a:lnTo>
                    <a:pt x="23663" y="26161"/>
                  </a:lnTo>
                  <a:lnTo>
                    <a:pt x="23546" y="26796"/>
                  </a:lnTo>
                  <a:lnTo>
                    <a:pt x="23428" y="27431"/>
                  </a:lnTo>
                  <a:lnTo>
                    <a:pt x="23310" y="28066"/>
                  </a:lnTo>
                  <a:lnTo>
                    <a:pt x="23209" y="28574"/>
                  </a:lnTo>
                  <a:lnTo>
                    <a:pt x="23135" y="28955"/>
                  </a:lnTo>
                  <a:lnTo>
                    <a:pt x="23036" y="29463"/>
                  </a:lnTo>
                  <a:lnTo>
                    <a:pt x="22917" y="30098"/>
                  </a:lnTo>
                  <a:lnTo>
                    <a:pt x="22827" y="30606"/>
                  </a:lnTo>
                  <a:lnTo>
                    <a:pt x="23007" y="30861"/>
                  </a:lnTo>
                  <a:lnTo>
                    <a:pt x="60374" y="30861"/>
                  </a:lnTo>
                  <a:lnTo>
                    <a:pt x="59601" y="31368"/>
                  </a:lnTo>
                  <a:lnTo>
                    <a:pt x="24070" y="31368"/>
                  </a:lnTo>
                  <a:lnTo>
                    <a:pt x="23768" y="31876"/>
                  </a:lnTo>
                  <a:lnTo>
                    <a:pt x="24513" y="31876"/>
                  </a:lnTo>
                  <a:close/>
                </a:path>
                <a:path w="89534" h="47625">
                  <a:moveTo>
                    <a:pt x="89140" y="22986"/>
                  </a:moveTo>
                  <a:lnTo>
                    <a:pt x="85730" y="22986"/>
                  </a:lnTo>
                  <a:lnTo>
                    <a:pt x="85649" y="22732"/>
                  </a:lnTo>
                  <a:lnTo>
                    <a:pt x="88254" y="22732"/>
                  </a:lnTo>
                  <a:lnTo>
                    <a:pt x="85597" y="22351"/>
                  </a:lnTo>
                  <a:lnTo>
                    <a:pt x="89136" y="22351"/>
                  </a:lnTo>
                  <a:lnTo>
                    <a:pt x="89140" y="22986"/>
                  </a:lnTo>
                  <a:close/>
                </a:path>
                <a:path w="89534" h="47625">
                  <a:moveTo>
                    <a:pt x="75316" y="28066"/>
                  </a:moveTo>
                  <a:lnTo>
                    <a:pt x="30329" y="28066"/>
                  </a:lnTo>
                  <a:lnTo>
                    <a:pt x="28191" y="24256"/>
                  </a:lnTo>
                  <a:lnTo>
                    <a:pt x="31894" y="24002"/>
                  </a:lnTo>
                  <a:lnTo>
                    <a:pt x="31031" y="22732"/>
                  </a:lnTo>
                  <a:lnTo>
                    <a:pt x="33091" y="22732"/>
                  </a:lnTo>
                  <a:lnTo>
                    <a:pt x="33148" y="22986"/>
                  </a:lnTo>
                  <a:lnTo>
                    <a:pt x="34462" y="23494"/>
                  </a:lnTo>
                  <a:lnTo>
                    <a:pt x="35580" y="23494"/>
                  </a:lnTo>
                  <a:lnTo>
                    <a:pt x="35657" y="26161"/>
                  </a:lnTo>
                  <a:lnTo>
                    <a:pt x="75959" y="26161"/>
                  </a:lnTo>
                  <a:lnTo>
                    <a:pt x="75316" y="26415"/>
                  </a:lnTo>
                  <a:lnTo>
                    <a:pt x="75316" y="28066"/>
                  </a:lnTo>
                  <a:close/>
                </a:path>
                <a:path w="89534" h="47625">
                  <a:moveTo>
                    <a:pt x="34853" y="22986"/>
                  </a:moveTo>
                  <a:lnTo>
                    <a:pt x="33148" y="22986"/>
                  </a:lnTo>
                  <a:lnTo>
                    <a:pt x="33091" y="22732"/>
                  </a:lnTo>
                  <a:lnTo>
                    <a:pt x="35049" y="22732"/>
                  </a:lnTo>
                  <a:lnTo>
                    <a:pt x="34853" y="22986"/>
                  </a:lnTo>
                  <a:close/>
                </a:path>
                <a:path w="89534" h="47625">
                  <a:moveTo>
                    <a:pt x="38181" y="22986"/>
                  </a:moveTo>
                  <a:lnTo>
                    <a:pt x="35564" y="22986"/>
                  </a:lnTo>
                  <a:lnTo>
                    <a:pt x="35557" y="22732"/>
                  </a:lnTo>
                  <a:lnTo>
                    <a:pt x="38383" y="22732"/>
                  </a:lnTo>
                  <a:lnTo>
                    <a:pt x="38181" y="22986"/>
                  </a:lnTo>
                  <a:close/>
                </a:path>
                <a:path w="89534" h="47625">
                  <a:moveTo>
                    <a:pt x="86366" y="25018"/>
                  </a:moveTo>
                  <a:lnTo>
                    <a:pt x="83439" y="24256"/>
                  </a:lnTo>
                  <a:lnTo>
                    <a:pt x="86133" y="24256"/>
                  </a:lnTo>
                  <a:lnTo>
                    <a:pt x="86366" y="25018"/>
                  </a:lnTo>
                  <a:close/>
                </a:path>
                <a:path w="89534" h="47625">
                  <a:moveTo>
                    <a:pt x="60256" y="30861"/>
                  </a:moveTo>
                  <a:lnTo>
                    <a:pt x="23297" y="30861"/>
                  </a:lnTo>
                  <a:lnTo>
                    <a:pt x="27152" y="28955"/>
                  </a:lnTo>
                  <a:lnTo>
                    <a:pt x="25627" y="28955"/>
                  </a:lnTo>
                  <a:lnTo>
                    <a:pt x="25586" y="28574"/>
                  </a:lnTo>
                  <a:lnTo>
                    <a:pt x="25463" y="27558"/>
                  </a:lnTo>
                  <a:lnTo>
                    <a:pt x="25340" y="26415"/>
                  </a:lnTo>
                  <a:lnTo>
                    <a:pt x="25249" y="25653"/>
                  </a:lnTo>
                  <a:lnTo>
                    <a:pt x="25832" y="25653"/>
                  </a:lnTo>
                  <a:lnTo>
                    <a:pt x="26399" y="25526"/>
                  </a:lnTo>
                  <a:lnTo>
                    <a:pt x="25682" y="26796"/>
                  </a:lnTo>
                  <a:lnTo>
                    <a:pt x="26518" y="27177"/>
                  </a:lnTo>
                  <a:lnTo>
                    <a:pt x="27175" y="27558"/>
                  </a:lnTo>
                  <a:lnTo>
                    <a:pt x="29517" y="28066"/>
                  </a:lnTo>
                  <a:lnTo>
                    <a:pt x="75316" y="28066"/>
                  </a:lnTo>
                  <a:lnTo>
                    <a:pt x="75316" y="29717"/>
                  </a:lnTo>
                  <a:lnTo>
                    <a:pt x="68357" y="29717"/>
                  </a:lnTo>
                  <a:lnTo>
                    <a:pt x="67970" y="30098"/>
                  </a:lnTo>
                  <a:lnTo>
                    <a:pt x="67580" y="30606"/>
                  </a:lnTo>
                  <a:lnTo>
                    <a:pt x="62534" y="30606"/>
                  </a:lnTo>
                  <a:lnTo>
                    <a:pt x="60256" y="30861"/>
                  </a:lnTo>
                  <a:close/>
                </a:path>
                <a:path w="89534" h="47625">
                  <a:moveTo>
                    <a:pt x="80204" y="28955"/>
                  </a:moveTo>
                  <a:lnTo>
                    <a:pt x="79213" y="28955"/>
                  </a:lnTo>
                  <a:lnTo>
                    <a:pt x="78004" y="28574"/>
                  </a:lnTo>
                  <a:lnTo>
                    <a:pt x="76570" y="28066"/>
                  </a:lnTo>
                  <a:lnTo>
                    <a:pt x="77410" y="25653"/>
                  </a:lnTo>
                  <a:lnTo>
                    <a:pt x="83904" y="25653"/>
                  </a:lnTo>
                  <a:lnTo>
                    <a:pt x="84695" y="28066"/>
                  </a:lnTo>
                  <a:lnTo>
                    <a:pt x="84315" y="28066"/>
                  </a:lnTo>
                  <a:lnTo>
                    <a:pt x="80204" y="28955"/>
                  </a:lnTo>
                  <a:close/>
                </a:path>
                <a:path w="89534" h="47625">
                  <a:moveTo>
                    <a:pt x="84834" y="28574"/>
                  </a:moveTo>
                  <a:lnTo>
                    <a:pt x="84295" y="28574"/>
                  </a:lnTo>
                  <a:lnTo>
                    <a:pt x="81986" y="28066"/>
                  </a:lnTo>
                  <a:lnTo>
                    <a:pt x="84723" y="28066"/>
                  </a:lnTo>
                  <a:lnTo>
                    <a:pt x="84834" y="28574"/>
                  </a:lnTo>
                  <a:close/>
                </a:path>
                <a:path w="89534" h="47625">
                  <a:moveTo>
                    <a:pt x="25682" y="29463"/>
                  </a:moveTo>
                  <a:lnTo>
                    <a:pt x="23035" y="29463"/>
                  </a:lnTo>
                  <a:lnTo>
                    <a:pt x="23136" y="28955"/>
                  </a:lnTo>
                  <a:lnTo>
                    <a:pt x="25627" y="28955"/>
                  </a:lnTo>
                  <a:lnTo>
                    <a:pt x="25682" y="29463"/>
                  </a:lnTo>
                  <a:close/>
                </a:path>
                <a:path w="89534" h="47625">
                  <a:moveTo>
                    <a:pt x="26124" y="29463"/>
                  </a:moveTo>
                  <a:lnTo>
                    <a:pt x="25682" y="29463"/>
                  </a:lnTo>
                  <a:lnTo>
                    <a:pt x="27594" y="28955"/>
                  </a:lnTo>
                  <a:lnTo>
                    <a:pt x="27152" y="28955"/>
                  </a:lnTo>
                  <a:lnTo>
                    <a:pt x="26124" y="29463"/>
                  </a:lnTo>
                  <a:close/>
                </a:path>
                <a:path w="89534" h="47625">
                  <a:moveTo>
                    <a:pt x="21973" y="36702"/>
                  </a:moveTo>
                  <a:lnTo>
                    <a:pt x="13329" y="36702"/>
                  </a:lnTo>
                  <a:lnTo>
                    <a:pt x="13382" y="35686"/>
                  </a:lnTo>
                  <a:lnTo>
                    <a:pt x="13498" y="33527"/>
                  </a:lnTo>
                  <a:lnTo>
                    <a:pt x="17261" y="29717"/>
                  </a:lnTo>
                  <a:lnTo>
                    <a:pt x="21747" y="29717"/>
                  </a:lnTo>
                  <a:lnTo>
                    <a:pt x="21090" y="31368"/>
                  </a:lnTo>
                  <a:lnTo>
                    <a:pt x="20327" y="33527"/>
                  </a:lnTo>
                  <a:lnTo>
                    <a:pt x="22930" y="33527"/>
                  </a:lnTo>
                  <a:lnTo>
                    <a:pt x="22279" y="35686"/>
                  </a:lnTo>
                  <a:lnTo>
                    <a:pt x="22164" y="36067"/>
                  </a:lnTo>
                  <a:lnTo>
                    <a:pt x="22049" y="36448"/>
                  </a:lnTo>
                  <a:lnTo>
                    <a:pt x="21973" y="36702"/>
                  </a:lnTo>
                  <a:close/>
                </a:path>
                <a:path w="89534" h="47625">
                  <a:moveTo>
                    <a:pt x="75316" y="32892"/>
                  </a:moveTo>
                  <a:lnTo>
                    <a:pt x="75181" y="32892"/>
                  </a:lnTo>
                  <a:lnTo>
                    <a:pt x="68133" y="29717"/>
                  </a:lnTo>
                  <a:lnTo>
                    <a:pt x="75316" y="29717"/>
                  </a:lnTo>
                  <a:lnTo>
                    <a:pt x="75316" y="32892"/>
                  </a:lnTo>
                  <a:close/>
                </a:path>
                <a:path w="89534" h="47625">
                  <a:moveTo>
                    <a:pt x="64420" y="36702"/>
                  </a:moveTo>
                  <a:lnTo>
                    <a:pt x="64052" y="36702"/>
                  </a:lnTo>
                  <a:lnTo>
                    <a:pt x="59973" y="32003"/>
                  </a:lnTo>
                  <a:lnTo>
                    <a:pt x="60126" y="32003"/>
                  </a:lnTo>
                  <a:lnTo>
                    <a:pt x="62534" y="30606"/>
                  </a:lnTo>
                  <a:lnTo>
                    <a:pt x="67580" y="30606"/>
                  </a:lnTo>
                  <a:lnTo>
                    <a:pt x="66357" y="31876"/>
                  </a:lnTo>
                  <a:lnTo>
                    <a:pt x="70717" y="32892"/>
                  </a:lnTo>
                  <a:lnTo>
                    <a:pt x="70470" y="33527"/>
                  </a:lnTo>
                  <a:lnTo>
                    <a:pt x="67193" y="33527"/>
                  </a:lnTo>
                  <a:lnTo>
                    <a:pt x="64420" y="36702"/>
                  </a:lnTo>
                  <a:close/>
                </a:path>
                <a:path w="89534" h="47625">
                  <a:moveTo>
                    <a:pt x="27942" y="37464"/>
                  </a:moveTo>
                  <a:lnTo>
                    <a:pt x="25574" y="37464"/>
                  </a:lnTo>
                  <a:lnTo>
                    <a:pt x="23946" y="36067"/>
                  </a:lnTo>
                  <a:lnTo>
                    <a:pt x="24106" y="36067"/>
                  </a:lnTo>
                  <a:lnTo>
                    <a:pt x="24223" y="34797"/>
                  </a:lnTo>
                  <a:lnTo>
                    <a:pt x="24340" y="33527"/>
                  </a:lnTo>
                  <a:lnTo>
                    <a:pt x="24445" y="32384"/>
                  </a:lnTo>
                  <a:lnTo>
                    <a:pt x="24547" y="31622"/>
                  </a:lnTo>
                  <a:lnTo>
                    <a:pt x="24070" y="31368"/>
                  </a:lnTo>
                  <a:lnTo>
                    <a:pt x="59601" y="31368"/>
                  </a:lnTo>
                  <a:lnTo>
                    <a:pt x="58771" y="32003"/>
                  </a:lnTo>
                  <a:lnTo>
                    <a:pt x="58848" y="32384"/>
                  </a:lnTo>
                  <a:lnTo>
                    <a:pt x="58951" y="32892"/>
                  </a:lnTo>
                  <a:lnTo>
                    <a:pt x="59110" y="33527"/>
                  </a:lnTo>
                  <a:lnTo>
                    <a:pt x="59130" y="33781"/>
                  </a:lnTo>
                  <a:lnTo>
                    <a:pt x="35906" y="33781"/>
                  </a:lnTo>
                  <a:lnTo>
                    <a:pt x="34604" y="35178"/>
                  </a:lnTo>
                  <a:lnTo>
                    <a:pt x="30609" y="35178"/>
                  </a:lnTo>
                  <a:lnTo>
                    <a:pt x="27942" y="37464"/>
                  </a:lnTo>
                  <a:close/>
                </a:path>
                <a:path w="89534" h="47625">
                  <a:moveTo>
                    <a:pt x="60126" y="32003"/>
                  </a:moveTo>
                  <a:lnTo>
                    <a:pt x="58771" y="32003"/>
                  </a:lnTo>
                  <a:lnTo>
                    <a:pt x="58937" y="31876"/>
                  </a:lnTo>
                  <a:lnTo>
                    <a:pt x="60345" y="31876"/>
                  </a:lnTo>
                  <a:lnTo>
                    <a:pt x="60126" y="32003"/>
                  </a:lnTo>
                  <a:close/>
                </a:path>
                <a:path w="89534" h="47625">
                  <a:moveTo>
                    <a:pt x="73207" y="32003"/>
                  </a:moveTo>
                  <a:lnTo>
                    <a:pt x="66902" y="32003"/>
                  </a:lnTo>
                  <a:lnTo>
                    <a:pt x="66357" y="31876"/>
                  </a:lnTo>
                  <a:lnTo>
                    <a:pt x="72925" y="31876"/>
                  </a:lnTo>
                  <a:lnTo>
                    <a:pt x="73207" y="32003"/>
                  </a:lnTo>
                  <a:close/>
                </a:path>
                <a:path w="89534" h="47625">
                  <a:moveTo>
                    <a:pt x="23283" y="32892"/>
                  </a:moveTo>
                  <a:lnTo>
                    <a:pt x="23459" y="32384"/>
                  </a:lnTo>
                  <a:lnTo>
                    <a:pt x="23646" y="32003"/>
                  </a:lnTo>
                  <a:lnTo>
                    <a:pt x="23831" y="32384"/>
                  </a:lnTo>
                  <a:lnTo>
                    <a:pt x="23283" y="32892"/>
                  </a:lnTo>
                  <a:close/>
                </a:path>
                <a:path w="89534" h="47625">
                  <a:moveTo>
                    <a:pt x="7147" y="35686"/>
                  </a:moveTo>
                  <a:lnTo>
                    <a:pt x="3882" y="35686"/>
                  </a:lnTo>
                  <a:lnTo>
                    <a:pt x="5089" y="35178"/>
                  </a:lnTo>
                  <a:lnTo>
                    <a:pt x="4770" y="35178"/>
                  </a:lnTo>
                  <a:lnTo>
                    <a:pt x="4685" y="34543"/>
                  </a:lnTo>
                  <a:lnTo>
                    <a:pt x="4534" y="33781"/>
                  </a:lnTo>
                  <a:lnTo>
                    <a:pt x="4484" y="33527"/>
                  </a:lnTo>
                  <a:lnTo>
                    <a:pt x="4358" y="32892"/>
                  </a:lnTo>
                  <a:lnTo>
                    <a:pt x="3965" y="32892"/>
                  </a:lnTo>
                  <a:lnTo>
                    <a:pt x="7286" y="34797"/>
                  </a:lnTo>
                  <a:lnTo>
                    <a:pt x="7223" y="35178"/>
                  </a:lnTo>
                  <a:lnTo>
                    <a:pt x="7147" y="35686"/>
                  </a:lnTo>
                  <a:close/>
                </a:path>
                <a:path w="89534" h="47625">
                  <a:moveTo>
                    <a:pt x="22930" y="33527"/>
                  </a:moveTo>
                  <a:lnTo>
                    <a:pt x="22338" y="33527"/>
                  </a:lnTo>
                  <a:lnTo>
                    <a:pt x="23532" y="32892"/>
                  </a:lnTo>
                  <a:lnTo>
                    <a:pt x="23137" y="32892"/>
                  </a:lnTo>
                  <a:lnTo>
                    <a:pt x="22930" y="33527"/>
                  </a:lnTo>
                  <a:close/>
                </a:path>
                <a:path w="89534" h="47625">
                  <a:moveTo>
                    <a:pt x="70179" y="34543"/>
                  </a:moveTo>
                  <a:lnTo>
                    <a:pt x="67193" y="33527"/>
                  </a:lnTo>
                  <a:lnTo>
                    <a:pt x="70513" y="33527"/>
                  </a:lnTo>
                  <a:lnTo>
                    <a:pt x="70179" y="34543"/>
                  </a:lnTo>
                  <a:close/>
                </a:path>
                <a:path w="89534" h="47625">
                  <a:moveTo>
                    <a:pt x="8538" y="37464"/>
                  </a:moveTo>
                  <a:lnTo>
                    <a:pt x="11015" y="33781"/>
                  </a:lnTo>
                  <a:lnTo>
                    <a:pt x="10856" y="33781"/>
                  </a:lnTo>
                  <a:lnTo>
                    <a:pt x="12550" y="36702"/>
                  </a:lnTo>
                  <a:lnTo>
                    <a:pt x="14745" y="36702"/>
                  </a:lnTo>
                  <a:lnTo>
                    <a:pt x="8538" y="37464"/>
                  </a:lnTo>
                  <a:close/>
                </a:path>
                <a:path w="89534" h="47625">
                  <a:moveTo>
                    <a:pt x="37665" y="36702"/>
                  </a:moveTo>
                  <a:lnTo>
                    <a:pt x="36531" y="36702"/>
                  </a:lnTo>
                  <a:lnTo>
                    <a:pt x="36034" y="33781"/>
                  </a:lnTo>
                  <a:lnTo>
                    <a:pt x="57304" y="33781"/>
                  </a:lnTo>
                  <a:lnTo>
                    <a:pt x="57507" y="34543"/>
                  </a:lnTo>
                  <a:lnTo>
                    <a:pt x="57633" y="35178"/>
                  </a:lnTo>
                  <a:lnTo>
                    <a:pt x="53874" y="35178"/>
                  </a:lnTo>
                  <a:lnTo>
                    <a:pt x="52290" y="36067"/>
                  </a:lnTo>
                  <a:lnTo>
                    <a:pt x="38404" y="36067"/>
                  </a:lnTo>
                  <a:lnTo>
                    <a:pt x="37665" y="36702"/>
                  </a:lnTo>
                  <a:close/>
                </a:path>
                <a:path w="89534" h="47625">
                  <a:moveTo>
                    <a:pt x="59130" y="35178"/>
                  </a:moveTo>
                  <a:lnTo>
                    <a:pt x="58979" y="35178"/>
                  </a:lnTo>
                  <a:lnTo>
                    <a:pt x="57326" y="33781"/>
                  </a:lnTo>
                  <a:lnTo>
                    <a:pt x="59129" y="33781"/>
                  </a:lnTo>
                  <a:lnTo>
                    <a:pt x="59130" y="35178"/>
                  </a:lnTo>
                  <a:close/>
                </a:path>
                <a:path w="89534" h="47625">
                  <a:moveTo>
                    <a:pt x="7007" y="36702"/>
                  </a:moveTo>
                  <a:lnTo>
                    <a:pt x="1650" y="36702"/>
                  </a:lnTo>
                  <a:lnTo>
                    <a:pt x="1530" y="34797"/>
                  </a:lnTo>
                  <a:lnTo>
                    <a:pt x="1926" y="34797"/>
                  </a:lnTo>
                  <a:lnTo>
                    <a:pt x="2672" y="34543"/>
                  </a:lnTo>
                  <a:lnTo>
                    <a:pt x="2397" y="34543"/>
                  </a:lnTo>
                  <a:lnTo>
                    <a:pt x="2946" y="35178"/>
                  </a:lnTo>
                  <a:lnTo>
                    <a:pt x="2448" y="35178"/>
                  </a:lnTo>
                  <a:lnTo>
                    <a:pt x="3882" y="35686"/>
                  </a:lnTo>
                  <a:lnTo>
                    <a:pt x="7147" y="35686"/>
                  </a:lnTo>
                  <a:lnTo>
                    <a:pt x="7042" y="36448"/>
                  </a:lnTo>
                  <a:lnTo>
                    <a:pt x="7007" y="36702"/>
                  </a:lnTo>
                  <a:close/>
                </a:path>
                <a:path w="89534" h="47625">
                  <a:moveTo>
                    <a:pt x="32637" y="37464"/>
                  </a:moveTo>
                  <a:lnTo>
                    <a:pt x="30379" y="37464"/>
                  </a:lnTo>
                  <a:lnTo>
                    <a:pt x="30465" y="35178"/>
                  </a:lnTo>
                  <a:lnTo>
                    <a:pt x="34602" y="35178"/>
                  </a:lnTo>
                  <a:lnTo>
                    <a:pt x="32611" y="37337"/>
                  </a:lnTo>
                  <a:close/>
                </a:path>
                <a:path w="89534" h="47625">
                  <a:moveTo>
                    <a:pt x="57219" y="36067"/>
                  </a:moveTo>
                  <a:lnTo>
                    <a:pt x="55389" y="36067"/>
                  </a:lnTo>
                  <a:lnTo>
                    <a:pt x="53874" y="35178"/>
                  </a:lnTo>
                  <a:lnTo>
                    <a:pt x="57668" y="35178"/>
                  </a:lnTo>
                  <a:lnTo>
                    <a:pt x="57767" y="35686"/>
                  </a:lnTo>
                  <a:lnTo>
                    <a:pt x="57816" y="35940"/>
                  </a:lnTo>
                  <a:lnTo>
                    <a:pt x="57219" y="36067"/>
                  </a:lnTo>
                  <a:close/>
                </a:path>
                <a:path w="89534" h="47625">
                  <a:moveTo>
                    <a:pt x="2153" y="44957"/>
                  </a:moveTo>
                  <a:lnTo>
                    <a:pt x="1612" y="42417"/>
                  </a:lnTo>
                  <a:lnTo>
                    <a:pt x="1761" y="41782"/>
                  </a:lnTo>
                  <a:lnTo>
                    <a:pt x="1807" y="41020"/>
                  </a:lnTo>
                  <a:lnTo>
                    <a:pt x="145" y="38988"/>
                  </a:lnTo>
                  <a:lnTo>
                    <a:pt x="767" y="38988"/>
                  </a:lnTo>
                  <a:lnTo>
                    <a:pt x="677" y="37972"/>
                  </a:lnTo>
                  <a:lnTo>
                    <a:pt x="371" y="36702"/>
                  </a:lnTo>
                  <a:lnTo>
                    <a:pt x="309" y="36448"/>
                  </a:lnTo>
                  <a:lnTo>
                    <a:pt x="210" y="36067"/>
                  </a:lnTo>
                  <a:lnTo>
                    <a:pt x="0" y="36067"/>
                  </a:lnTo>
                  <a:lnTo>
                    <a:pt x="1294" y="36702"/>
                  </a:lnTo>
                  <a:lnTo>
                    <a:pt x="7009" y="36702"/>
                  </a:lnTo>
                  <a:lnTo>
                    <a:pt x="6896" y="37464"/>
                  </a:lnTo>
                  <a:lnTo>
                    <a:pt x="8168" y="37464"/>
                  </a:lnTo>
                  <a:lnTo>
                    <a:pt x="4135" y="37972"/>
                  </a:lnTo>
                  <a:lnTo>
                    <a:pt x="6120" y="37972"/>
                  </a:lnTo>
                  <a:lnTo>
                    <a:pt x="5994" y="38988"/>
                  </a:lnTo>
                  <a:lnTo>
                    <a:pt x="5916" y="39623"/>
                  </a:lnTo>
                  <a:lnTo>
                    <a:pt x="5806" y="40512"/>
                  </a:lnTo>
                  <a:lnTo>
                    <a:pt x="5718" y="41147"/>
                  </a:lnTo>
                  <a:lnTo>
                    <a:pt x="5674" y="41528"/>
                  </a:lnTo>
                  <a:lnTo>
                    <a:pt x="2153" y="44957"/>
                  </a:lnTo>
                  <a:close/>
                </a:path>
                <a:path w="89534" h="47625">
                  <a:moveTo>
                    <a:pt x="44297" y="37464"/>
                  </a:moveTo>
                  <a:lnTo>
                    <a:pt x="39759" y="37464"/>
                  </a:lnTo>
                  <a:lnTo>
                    <a:pt x="39669" y="36702"/>
                  </a:lnTo>
                  <a:lnTo>
                    <a:pt x="39614" y="36067"/>
                  </a:lnTo>
                  <a:lnTo>
                    <a:pt x="52290" y="36067"/>
                  </a:lnTo>
                  <a:lnTo>
                    <a:pt x="51147" y="36702"/>
                  </a:lnTo>
                  <a:lnTo>
                    <a:pt x="44966" y="36702"/>
                  </a:lnTo>
                  <a:lnTo>
                    <a:pt x="44409" y="37337"/>
                  </a:lnTo>
                  <a:close/>
                </a:path>
                <a:path w="89534" h="47625">
                  <a:moveTo>
                    <a:pt x="13287" y="37464"/>
                  </a:moveTo>
                  <a:lnTo>
                    <a:pt x="12961" y="37464"/>
                  </a:lnTo>
                  <a:lnTo>
                    <a:pt x="12508" y="36702"/>
                  </a:lnTo>
                  <a:lnTo>
                    <a:pt x="13330" y="36702"/>
                  </a:lnTo>
                  <a:lnTo>
                    <a:pt x="13287" y="37464"/>
                  </a:lnTo>
                  <a:close/>
                </a:path>
                <a:path w="89534" h="47625">
                  <a:moveTo>
                    <a:pt x="24280" y="37464"/>
                  </a:moveTo>
                  <a:lnTo>
                    <a:pt x="14677" y="37464"/>
                  </a:lnTo>
                  <a:lnTo>
                    <a:pt x="14167" y="36702"/>
                  </a:lnTo>
                  <a:lnTo>
                    <a:pt x="24030" y="36702"/>
                  </a:lnTo>
                  <a:lnTo>
                    <a:pt x="24243" y="37337"/>
                  </a:lnTo>
                  <a:close/>
                </a:path>
                <a:path w="89534" h="47625">
                  <a:moveTo>
                    <a:pt x="48882" y="37972"/>
                  </a:moveTo>
                  <a:lnTo>
                    <a:pt x="46391" y="37972"/>
                  </a:lnTo>
                  <a:lnTo>
                    <a:pt x="44684" y="36702"/>
                  </a:lnTo>
                  <a:lnTo>
                    <a:pt x="51144" y="36702"/>
                  </a:lnTo>
                  <a:lnTo>
                    <a:pt x="48882" y="37972"/>
                  </a:lnTo>
                  <a:close/>
                </a:path>
                <a:path w="89534" h="47625">
                  <a:moveTo>
                    <a:pt x="6818" y="37972"/>
                  </a:moveTo>
                  <a:lnTo>
                    <a:pt x="6120" y="37972"/>
                  </a:lnTo>
                  <a:lnTo>
                    <a:pt x="6183" y="37464"/>
                  </a:lnTo>
                  <a:lnTo>
                    <a:pt x="6896" y="37464"/>
                  </a:lnTo>
                  <a:lnTo>
                    <a:pt x="6818" y="37972"/>
                  </a:lnTo>
                  <a:close/>
                </a:path>
                <a:path w="89534" h="47625">
                  <a:moveTo>
                    <a:pt x="13262" y="37972"/>
                  </a:moveTo>
                  <a:lnTo>
                    <a:pt x="8190" y="37972"/>
                  </a:lnTo>
                  <a:lnTo>
                    <a:pt x="8538" y="37464"/>
                  </a:lnTo>
                  <a:lnTo>
                    <a:pt x="12961" y="37464"/>
                  </a:lnTo>
                  <a:lnTo>
                    <a:pt x="13262" y="37972"/>
                  </a:lnTo>
                  <a:close/>
                </a:path>
                <a:path w="89534" h="47625">
                  <a:moveTo>
                    <a:pt x="15016" y="37972"/>
                  </a:moveTo>
                  <a:lnTo>
                    <a:pt x="13258" y="37972"/>
                  </a:lnTo>
                  <a:lnTo>
                    <a:pt x="13287" y="37464"/>
                  </a:lnTo>
                  <a:lnTo>
                    <a:pt x="14677" y="37464"/>
                  </a:lnTo>
                  <a:lnTo>
                    <a:pt x="15016" y="37972"/>
                  </a:lnTo>
                  <a:close/>
                </a:path>
                <a:path w="89534" h="47625">
                  <a:moveTo>
                    <a:pt x="20187" y="37972"/>
                  </a:moveTo>
                  <a:lnTo>
                    <a:pt x="17918" y="37972"/>
                  </a:lnTo>
                  <a:lnTo>
                    <a:pt x="18555" y="37464"/>
                  </a:lnTo>
                  <a:lnTo>
                    <a:pt x="17798" y="37464"/>
                  </a:lnTo>
                  <a:lnTo>
                    <a:pt x="20187" y="37972"/>
                  </a:lnTo>
                  <a:close/>
                </a:path>
                <a:path w="89534" h="47625">
                  <a:moveTo>
                    <a:pt x="26166" y="37972"/>
                  </a:moveTo>
                  <a:lnTo>
                    <a:pt x="24429" y="37972"/>
                  </a:lnTo>
                  <a:lnTo>
                    <a:pt x="24281" y="37464"/>
                  </a:lnTo>
                  <a:lnTo>
                    <a:pt x="25574" y="37464"/>
                  </a:lnTo>
                  <a:lnTo>
                    <a:pt x="26166" y="37972"/>
                  </a:lnTo>
                  <a:close/>
                </a:path>
                <a:path w="89534" h="47625">
                  <a:moveTo>
                    <a:pt x="30360" y="37972"/>
                  </a:moveTo>
                  <a:lnTo>
                    <a:pt x="27350" y="37972"/>
                  </a:lnTo>
                  <a:lnTo>
                    <a:pt x="27942" y="37464"/>
                  </a:lnTo>
                  <a:lnTo>
                    <a:pt x="30379" y="37464"/>
                  </a:lnTo>
                  <a:lnTo>
                    <a:pt x="30360" y="37972"/>
                  </a:lnTo>
                  <a:close/>
                </a:path>
                <a:path w="89534" h="47625">
                  <a:moveTo>
                    <a:pt x="39822" y="37972"/>
                  </a:moveTo>
                  <a:lnTo>
                    <a:pt x="32743" y="37972"/>
                  </a:lnTo>
                  <a:lnTo>
                    <a:pt x="32637" y="37464"/>
                  </a:lnTo>
                  <a:lnTo>
                    <a:pt x="39759" y="37464"/>
                  </a:lnTo>
                  <a:lnTo>
                    <a:pt x="39822" y="37972"/>
                  </a:lnTo>
                  <a:close/>
                </a:path>
                <a:path w="89534" h="47625">
                  <a:moveTo>
                    <a:pt x="45848" y="37972"/>
                  </a:moveTo>
                  <a:lnTo>
                    <a:pt x="43851" y="37972"/>
                  </a:lnTo>
                  <a:lnTo>
                    <a:pt x="44297" y="37464"/>
                  </a:lnTo>
                  <a:lnTo>
                    <a:pt x="46251" y="37464"/>
                  </a:lnTo>
                  <a:lnTo>
                    <a:pt x="45848" y="37972"/>
                  </a:lnTo>
                  <a:close/>
                </a:path>
                <a:path w="89534" h="47625">
                  <a:moveTo>
                    <a:pt x="6450" y="40512"/>
                  </a:moveTo>
                  <a:lnTo>
                    <a:pt x="6582" y="39623"/>
                  </a:lnTo>
                  <a:lnTo>
                    <a:pt x="6676" y="38988"/>
                  </a:lnTo>
                  <a:lnTo>
                    <a:pt x="6764" y="38353"/>
                  </a:lnTo>
                  <a:lnTo>
                    <a:pt x="6816" y="37972"/>
                  </a:lnTo>
                  <a:lnTo>
                    <a:pt x="8190" y="37972"/>
                  </a:lnTo>
                  <a:lnTo>
                    <a:pt x="6450" y="40512"/>
                  </a:lnTo>
                  <a:close/>
                </a:path>
                <a:path w="89534" h="47625">
                  <a:moveTo>
                    <a:pt x="17440" y="38353"/>
                  </a:moveTo>
                  <a:lnTo>
                    <a:pt x="15558" y="37972"/>
                  </a:lnTo>
                  <a:lnTo>
                    <a:pt x="17918" y="37972"/>
                  </a:lnTo>
                  <a:lnTo>
                    <a:pt x="17440" y="38353"/>
                  </a:lnTo>
                  <a:close/>
                </a:path>
                <a:path w="89534" h="47625">
                  <a:moveTo>
                    <a:pt x="22935" y="47624"/>
                  </a:moveTo>
                  <a:lnTo>
                    <a:pt x="20296" y="38353"/>
                  </a:lnTo>
                  <a:lnTo>
                    <a:pt x="20187" y="37972"/>
                  </a:lnTo>
                  <a:lnTo>
                    <a:pt x="24429" y="37972"/>
                  </a:lnTo>
                  <a:lnTo>
                    <a:pt x="26280" y="44703"/>
                  </a:lnTo>
                  <a:lnTo>
                    <a:pt x="26041" y="44957"/>
                  </a:lnTo>
                  <a:lnTo>
                    <a:pt x="22935" y="47624"/>
                  </a:lnTo>
                  <a:close/>
                </a:path>
                <a:path w="89534" h="47625">
                  <a:moveTo>
                    <a:pt x="26906" y="38353"/>
                  </a:moveTo>
                  <a:lnTo>
                    <a:pt x="26609" y="38353"/>
                  </a:lnTo>
                  <a:lnTo>
                    <a:pt x="26166" y="37972"/>
                  </a:lnTo>
                  <a:lnTo>
                    <a:pt x="27350" y="37972"/>
                  </a:lnTo>
                  <a:lnTo>
                    <a:pt x="26906" y="38353"/>
                  </a:lnTo>
                  <a:close/>
                </a:path>
                <a:path w="89534" h="47625">
                  <a:moveTo>
                    <a:pt x="33089" y="39623"/>
                  </a:moveTo>
                  <a:lnTo>
                    <a:pt x="30036" y="38353"/>
                  </a:lnTo>
                  <a:lnTo>
                    <a:pt x="30346" y="38353"/>
                  </a:lnTo>
                  <a:lnTo>
                    <a:pt x="30360" y="37972"/>
                  </a:lnTo>
                  <a:lnTo>
                    <a:pt x="32743" y="37972"/>
                  </a:lnTo>
                  <a:lnTo>
                    <a:pt x="33089" y="39623"/>
                  </a:lnTo>
                  <a:close/>
                </a:path>
                <a:path w="89534" h="47625">
                  <a:moveTo>
                    <a:pt x="43024" y="41528"/>
                  </a:moveTo>
                  <a:lnTo>
                    <a:pt x="40077" y="41147"/>
                  </a:lnTo>
                  <a:lnTo>
                    <a:pt x="40026" y="39623"/>
                  </a:lnTo>
                  <a:lnTo>
                    <a:pt x="39947" y="38988"/>
                  </a:lnTo>
                  <a:lnTo>
                    <a:pt x="39822" y="37972"/>
                  </a:lnTo>
                  <a:lnTo>
                    <a:pt x="43851" y="37972"/>
                  </a:lnTo>
                  <a:lnTo>
                    <a:pt x="43516" y="38353"/>
                  </a:lnTo>
                  <a:lnTo>
                    <a:pt x="43400" y="40639"/>
                  </a:lnTo>
                  <a:lnTo>
                    <a:pt x="43331" y="41147"/>
                  </a:lnTo>
                  <a:lnTo>
                    <a:pt x="43024" y="41528"/>
                  </a:lnTo>
                  <a:close/>
                </a:path>
                <a:path w="89534" h="47625">
                  <a:moveTo>
                    <a:pt x="43780" y="41528"/>
                  </a:moveTo>
                  <a:lnTo>
                    <a:pt x="43476" y="41528"/>
                  </a:lnTo>
                  <a:lnTo>
                    <a:pt x="43433" y="41020"/>
                  </a:lnTo>
                  <a:lnTo>
                    <a:pt x="45848" y="37972"/>
                  </a:lnTo>
                  <a:lnTo>
                    <a:pt x="49258" y="37972"/>
                  </a:lnTo>
                  <a:lnTo>
                    <a:pt x="48492" y="40512"/>
                  </a:lnTo>
                  <a:lnTo>
                    <a:pt x="45572" y="41147"/>
                  </a:lnTo>
                  <a:lnTo>
                    <a:pt x="43780" y="41528"/>
                  </a:lnTo>
                  <a:close/>
                </a:path>
                <a:path w="89534" h="47625">
                  <a:moveTo>
                    <a:pt x="42884" y="41782"/>
                  </a:moveTo>
                  <a:lnTo>
                    <a:pt x="43342" y="41147"/>
                  </a:lnTo>
                  <a:lnTo>
                    <a:pt x="43476" y="41528"/>
                  </a:lnTo>
                  <a:lnTo>
                    <a:pt x="43780" y="41528"/>
                  </a:lnTo>
                  <a:lnTo>
                    <a:pt x="42884" y="41782"/>
                  </a:lnTo>
                  <a:close/>
                </a:path>
              </a:pathLst>
            </a:custGeom>
            <a:solidFill>
              <a:srgbClr val="E94F38"/>
            </a:solidFill>
          </p:spPr>
          <p:txBody>
            <a:bodyPr wrap="square" lIns="0" tIns="0" rIns="0" bIns="0" rtlCol="0"/>
            <a:lstStyle/>
            <a:p>
              <a:endParaRPr/>
            </a:p>
          </p:txBody>
        </p:sp>
        <p:sp>
          <p:nvSpPr>
            <p:cNvPr id="563" name="object 563"/>
            <p:cNvSpPr/>
            <p:nvPr/>
          </p:nvSpPr>
          <p:spPr>
            <a:xfrm>
              <a:off x="14111593" y="2661283"/>
              <a:ext cx="3810" cy="5715"/>
            </a:xfrm>
            <a:custGeom>
              <a:avLst/>
              <a:gdLst/>
              <a:ahLst/>
              <a:cxnLst/>
              <a:rect l="l" t="t" r="r" b="b"/>
              <a:pathLst>
                <a:path w="3809" h="5714">
                  <a:moveTo>
                    <a:pt x="3285" y="5614"/>
                  </a:moveTo>
                  <a:lnTo>
                    <a:pt x="298" y="4897"/>
                  </a:lnTo>
                  <a:lnTo>
                    <a:pt x="119" y="2448"/>
                  </a:lnTo>
                  <a:lnTo>
                    <a:pt x="0" y="0"/>
                  </a:lnTo>
                  <a:lnTo>
                    <a:pt x="3225" y="477"/>
                  </a:lnTo>
                  <a:lnTo>
                    <a:pt x="1015" y="1971"/>
                  </a:lnTo>
                  <a:lnTo>
                    <a:pt x="3285" y="5614"/>
                  </a:lnTo>
                  <a:close/>
                </a:path>
              </a:pathLst>
            </a:custGeom>
            <a:solidFill>
              <a:srgbClr val="E94A44"/>
            </a:solidFill>
          </p:spPr>
          <p:txBody>
            <a:bodyPr wrap="square" lIns="0" tIns="0" rIns="0" bIns="0" rtlCol="0"/>
            <a:lstStyle/>
            <a:p>
              <a:endParaRPr/>
            </a:p>
          </p:txBody>
        </p:sp>
        <p:sp>
          <p:nvSpPr>
            <p:cNvPr id="564" name="object 564"/>
            <p:cNvSpPr/>
            <p:nvPr/>
          </p:nvSpPr>
          <p:spPr>
            <a:xfrm>
              <a:off x="14098632" y="2681411"/>
              <a:ext cx="3175" cy="3175"/>
            </a:xfrm>
            <a:custGeom>
              <a:avLst/>
              <a:gdLst/>
              <a:ahLst/>
              <a:cxnLst/>
              <a:rect l="l" t="t" r="r" b="b"/>
              <a:pathLst>
                <a:path w="3175" h="3175">
                  <a:moveTo>
                    <a:pt x="0" y="3165"/>
                  </a:moveTo>
                  <a:lnTo>
                    <a:pt x="716" y="238"/>
                  </a:lnTo>
                  <a:lnTo>
                    <a:pt x="2030" y="0"/>
                  </a:lnTo>
                  <a:lnTo>
                    <a:pt x="3165" y="1075"/>
                  </a:lnTo>
                  <a:lnTo>
                    <a:pt x="2926" y="2448"/>
                  </a:lnTo>
                  <a:lnTo>
                    <a:pt x="0" y="3165"/>
                  </a:lnTo>
                  <a:close/>
                </a:path>
              </a:pathLst>
            </a:custGeom>
            <a:solidFill>
              <a:srgbClr val="E94F38"/>
            </a:solidFill>
          </p:spPr>
          <p:txBody>
            <a:bodyPr wrap="square" lIns="0" tIns="0" rIns="0" bIns="0" rtlCol="0"/>
            <a:lstStyle/>
            <a:p>
              <a:endParaRPr/>
            </a:p>
          </p:txBody>
        </p:sp>
        <p:sp>
          <p:nvSpPr>
            <p:cNvPr id="565" name="object 565"/>
            <p:cNvSpPr/>
            <p:nvPr/>
          </p:nvSpPr>
          <p:spPr>
            <a:xfrm>
              <a:off x="14053777" y="2703570"/>
              <a:ext cx="3175" cy="4445"/>
            </a:xfrm>
            <a:custGeom>
              <a:avLst/>
              <a:gdLst/>
              <a:ahLst/>
              <a:cxnLst/>
              <a:rect l="l" t="t" r="r" b="b"/>
              <a:pathLst>
                <a:path w="3175" h="4444">
                  <a:moveTo>
                    <a:pt x="2508" y="3822"/>
                  </a:moveTo>
                  <a:lnTo>
                    <a:pt x="0" y="2926"/>
                  </a:lnTo>
                  <a:lnTo>
                    <a:pt x="657" y="179"/>
                  </a:lnTo>
                  <a:lnTo>
                    <a:pt x="1314" y="0"/>
                  </a:lnTo>
                  <a:lnTo>
                    <a:pt x="2269" y="597"/>
                  </a:lnTo>
                  <a:lnTo>
                    <a:pt x="2866" y="895"/>
                  </a:lnTo>
                  <a:lnTo>
                    <a:pt x="2508" y="3822"/>
                  </a:lnTo>
                  <a:close/>
                </a:path>
              </a:pathLst>
            </a:custGeom>
            <a:solidFill>
              <a:srgbClr val="E84E37"/>
            </a:solidFill>
          </p:spPr>
          <p:txBody>
            <a:bodyPr wrap="square" lIns="0" tIns="0" rIns="0" bIns="0" rtlCol="0"/>
            <a:lstStyle/>
            <a:p>
              <a:endParaRPr/>
            </a:p>
          </p:txBody>
        </p:sp>
      </p:grpSp>
      <p:sp>
        <p:nvSpPr>
          <p:cNvPr id="566" name="object 566"/>
          <p:cNvSpPr/>
          <p:nvPr/>
        </p:nvSpPr>
        <p:spPr>
          <a:xfrm>
            <a:off x="14184103" y="3115453"/>
            <a:ext cx="6985" cy="7620"/>
          </a:xfrm>
          <a:custGeom>
            <a:avLst/>
            <a:gdLst/>
            <a:ahLst/>
            <a:cxnLst/>
            <a:rect l="l" t="t" r="r" b="b"/>
            <a:pathLst>
              <a:path w="6984" h="7619">
                <a:moveTo>
                  <a:pt x="5853" y="7346"/>
                </a:moveTo>
                <a:lnTo>
                  <a:pt x="1254" y="7167"/>
                </a:lnTo>
                <a:lnTo>
                  <a:pt x="597" y="3822"/>
                </a:lnTo>
                <a:lnTo>
                  <a:pt x="0" y="0"/>
                </a:lnTo>
                <a:lnTo>
                  <a:pt x="3404" y="776"/>
                </a:lnTo>
                <a:lnTo>
                  <a:pt x="1971" y="4240"/>
                </a:lnTo>
                <a:lnTo>
                  <a:pt x="2209" y="4419"/>
                </a:lnTo>
                <a:lnTo>
                  <a:pt x="2747" y="4897"/>
                </a:lnTo>
                <a:lnTo>
                  <a:pt x="6749" y="3583"/>
                </a:lnTo>
                <a:lnTo>
                  <a:pt x="5853" y="7346"/>
                </a:lnTo>
                <a:close/>
              </a:path>
            </a:pathLst>
          </a:custGeom>
          <a:solidFill>
            <a:srgbClr val="F2B43F"/>
          </a:solidFill>
        </p:spPr>
        <p:txBody>
          <a:bodyPr wrap="square" lIns="0" tIns="0" rIns="0" bIns="0" rtlCol="0"/>
          <a:lstStyle/>
          <a:p>
            <a:endParaRPr/>
          </a:p>
        </p:txBody>
      </p:sp>
      <p:sp>
        <p:nvSpPr>
          <p:cNvPr id="567" name="object 567"/>
          <p:cNvSpPr/>
          <p:nvPr/>
        </p:nvSpPr>
        <p:spPr>
          <a:xfrm>
            <a:off x="14259890" y="1975916"/>
            <a:ext cx="8255" cy="7620"/>
          </a:xfrm>
          <a:custGeom>
            <a:avLst/>
            <a:gdLst/>
            <a:ahLst/>
            <a:cxnLst/>
            <a:rect l="l" t="t" r="r" b="b"/>
            <a:pathLst>
              <a:path w="8255" h="7619">
                <a:moveTo>
                  <a:pt x="2273" y="4597"/>
                </a:moveTo>
                <a:lnTo>
                  <a:pt x="1257" y="4356"/>
                </a:lnTo>
                <a:lnTo>
                  <a:pt x="304" y="4953"/>
                </a:lnTo>
                <a:lnTo>
                  <a:pt x="63" y="6032"/>
                </a:lnTo>
                <a:lnTo>
                  <a:pt x="2273" y="6032"/>
                </a:lnTo>
                <a:lnTo>
                  <a:pt x="2273" y="4597"/>
                </a:lnTo>
                <a:close/>
              </a:path>
              <a:path w="8255" h="7619">
                <a:moveTo>
                  <a:pt x="8001" y="6146"/>
                </a:moveTo>
                <a:lnTo>
                  <a:pt x="4356" y="2984"/>
                </a:lnTo>
                <a:lnTo>
                  <a:pt x="3822" y="1549"/>
                </a:lnTo>
                <a:lnTo>
                  <a:pt x="4483" y="114"/>
                </a:lnTo>
                <a:lnTo>
                  <a:pt x="4305" y="0"/>
                </a:lnTo>
                <a:lnTo>
                  <a:pt x="0" y="660"/>
                </a:lnTo>
                <a:lnTo>
                  <a:pt x="1130" y="2565"/>
                </a:lnTo>
                <a:lnTo>
                  <a:pt x="2209" y="2679"/>
                </a:lnTo>
                <a:lnTo>
                  <a:pt x="2743" y="3340"/>
                </a:lnTo>
                <a:lnTo>
                  <a:pt x="3162" y="3886"/>
                </a:lnTo>
                <a:lnTo>
                  <a:pt x="4597" y="7518"/>
                </a:lnTo>
                <a:lnTo>
                  <a:pt x="4838" y="7467"/>
                </a:lnTo>
                <a:lnTo>
                  <a:pt x="8001" y="6146"/>
                </a:lnTo>
                <a:close/>
              </a:path>
            </a:pathLst>
          </a:custGeom>
          <a:solidFill>
            <a:srgbClr val="641CF4"/>
          </a:solidFill>
        </p:spPr>
        <p:txBody>
          <a:bodyPr wrap="square" lIns="0" tIns="0" rIns="0" bIns="0" rtlCol="0"/>
          <a:lstStyle/>
          <a:p>
            <a:endParaRPr/>
          </a:p>
        </p:txBody>
      </p:sp>
      <p:grpSp>
        <p:nvGrpSpPr>
          <p:cNvPr id="568" name="object 568"/>
          <p:cNvGrpSpPr/>
          <p:nvPr/>
        </p:nvGrpSpPr>
        <p:grpSpPr>
          <a:xfrm>
            <a:off x="15187290" y="2370110"/>
            <a:ext cx="65405" cy="53975"/>
            <a:chOff x="15187290" y="2370110"/>
            <a:chExt cx="65405" cy="53975"/>
          </a:xfrm>
        </p:grpSpPr>
        <p:sp>
          <p:nvSpPr>
            <p:cNvPr id="569" name="object 569"/>
            <p:cNvSpPr/>
            <p:nvPr/>
          </p:nvSpPr>
          <p:spPr>
            <a:xfrm>
              <a:off x="15189492" y="2399740"/>
              <a:ext cx="13970" cy="11430"/>
            </a:xfrm>
            <a:custGeom>
              <a:avLst/>
              <a:gdLst/>
              <a:ahLst/>
              <a:cxnLst/>
              <a:rect l="l" t="t" r="r" b="b"/>
              <a:pathLst>
                <a:path w="13969" h="11430">
                  <a:moveTo>
                    <a:pt x="6096" y="3708"/>
                  </a:moveTo>
                  <a:lnTo>
                    <a:pt x="1854" y="4546"/>
                  </a:lnTo>
                  <a:lnTo>
                    <a:pt x="3708" y="8547"/>
                  </a:lnTo>
                  <a:lnTo>
                    <a:pt x="0" y="8305"/>
                  </a:lnTo>
                  <a:lnTo>
                    <a:pt x="5143" y="10871"/>
                  </a:lnTo>
                  <a:lnTo>
                    <a:pt x="4127" y="9563"/>
                  </a:lnTo>
                  <a:lnTo>
                    <a:pt x="6096" y="3708"/>
                  </a:lnTo>
                  <a:close/>
                </a:path>
                <a:path w="13969" h="11430">
                  <a:moveTo>
                    <a:pt x="13779" y="4178"/>
                  </a:moveTo>
                  <a:lnTo>
                    <a:pt x="10579" y="0"/>
                  </a:lnTo>
                  <a:lnTo>
                    <a:pt x="12420" y="2984"/>
                  </a:lnTo>
                  <a:lnTo>
                    <a:pt x="11049" y="3937"/>
                  </a:lnTo>
                  <a:lnTo>
                    <a:pt x="10160" y="4546"/>
                  </a:lnTo>
                  <a:lnTo>
                    <a:pt x="8420" y="4178"/>
                  </a:lnTo>
                  <a:lnTo>
                    <a:pt x="7315" y="4178"/>
                  </a:lnTo>
                  <a:lnTo>
                    <a:pt x="7188" y="4546"/>
                  </a:lnTo>
                  <a:lnTo>
                    <a:pt x="6159" y="7467"/>
                  </a:lnTo>
                  <a:lnTo>
                    <a:pt x="10388" y="6934"/>
                  </a:lnTo>
                  <a:lnTo>
                    <a:pt x="13487" y="4546"/>
                  </a:lnTo>
                  <a:lnTo>
                    <a:pt x="13779" y="4178"/>
                  </a:lnTo>
                  <a:close/>
                </a:path>
              </a:pathLst>
            </a:custGeom>
            <a:solidFill>
              <a:srgbClr val="E8337C"/>
            </a:solidFill>
          </p:spPr>
          <p:txBody>
            <a:bodyPr wrap="square" lIns="0" tIns="0" rIns="0" bIns="0" rtlCol="0"/>
            <a:lstStyle/>
            <a:p>
              <a:endParaRPr/>
            </a:p>
          </p:txBody>
        </p:sp>
        <p:sp>
          <p:nvSpPr>
            <p:cNvPr id="570" name="object 570"/>
            <p:cNvSpPr/>
            <p:nvPr/>
          </p:nvSpPr>
          <p:spPr>
            <a:xfrm>
              <a:off x="15217452" y="2401049"/>
              <a:ext cx="5715" cy="5080"/>
            </a:xfrm>
            <a:custGeom>
              <a:avLst/>
              <a:gdLst/>
              <a:ahLst/>
              <a:cxnLst/>
              <a:rect l="l" t="t" r="r" b="b"/>
              <a:pathLst>
                <a:path w="5715" h="5080">
                  <a:moveTo>
                    <a:pt x="477" y="4479"/>
                  </a:moveTo>
                  <a:lnTo>
                    <a:pt x="5136" y="3643"/>
                  </a:lnTo>
                  <a:lnTo>
                    <a:pt x="5494" y="3344"/>
                  </a:lnTo>
                  <a:lnTo>
                    <a:pt x="5255" y="418"/>
                  </a:lnTo>
                  <a:lnTo>
                    <a:pt x="4061" y="0"/>
                  </a:lnTo>
                  <a:lnTo>
                    <a:pt x="3105" y="2209"/>
                  </a:lnTo>
                  <a:lnTo>
                    <a:pt x="1672" y="2030"/>
                  </a:lnTo>
                  <a:lnTo>
                    <a:pt x="0" y="3285"/>
                  </a:lnTo>
                  <a:close/>
                </a:path>
              </a:pathLst>
            </a:custGeom>
            <a:solidFill>
              <a:srgbClr val="E83373"/>
            </a:solidFill>
          </p:spPr>
          <p:txBody>
            <a:bodyPr wrap="square" lIns="0" tIns="0" rIns="0" bIns="0" rtlCol="0"/>
            <a:lstStyle/>
            <a:p>
              <a:endParaRPr/>
            </a:p>
          </p:txBody>
        </p:sp>
        <p:sp>
          <p:nvSpPr>
            <p:cNvPr id="571" name="object 571"/>
            <p:cNvSpPr/>
            <p:nvPr/>
          </p:nvSpPr>
          <p:spPr>
            <a:xfrm>
              <a:off x="15225446" y="2370111"/>
              <a:ext cx="27305" cy="19685"/>
            </a:xfrm>
            <a:custGeom>
              <a:avLst/>
              <a:gdLst/>
              <a:ahLst/>
              <a:cxnLst/>
              <a:rect l="l" t="t" r="r" b="b"/>
              <a:pathLst>
                <a:path w="27305" h="19685">
                  <a:moveTo>
                    <a:pt x="6807" y="17919"/>
                  </a:moveTo>
                  <a:lnTo>
                    <a:pt x="4127" y="15468"/>
                  </a:lnTo>
                  <a:lnTo>
                    <a:pt x="1562" y="19113"/>
                  </a:lnTo>
                  <a:lnTo>
                    <a:pt x="4419" y="19659"/>
                  </a:lnTo>
                  <a:lnTo>
                    <a:pt x="6807" y="17919"/>
                  </a:lnTo>
                  <a:close/>
                </a:path>
                <a:path w="27305" h="19685">
                  <a:moveTo>
                    <a:pt x="6807" y="13208"/>
                  </a:moveTo>
                  <a:lnTo>
                    <a:pt x="5016" y="9982"/>
                  </a:lnTo>
                  <a:lnTo>
                    <a:pt x="0" y="13919"/>
                  </a:lnTo>
                  <a:lnTo>
                    <a:pt x="901" y="16903"/>
                  </a:lnTo>
                  <a:lnTo>
                    <a:pt x="1981" y="17030"/>
                  </a:lnTo>
                  <a:lnTo>
                    <a:pt x="1498" y="15887"/>
                  </a:lnTo>
                  <a:lnTo>
                    <a:pt x="3771" y="14274"/>
                  </a:lnTo>
                  <a:lnTo>
                    <a:pt x="5207" y="13449"/>
                  </a:lnTo>
                  <a:lnTo>
                    <a:pt x="6756" y="13208"/>
                  </a:lnTo>
                  <a:close/>
                </a:path>
                <a:path w="27305" h="19685">
                  <a:moveTo>
                    <a:pt x="17386" y="5321"/>
                  </a:moveTo>
                  <a:lnTo>
                    <a:pt x="12242" y="5016"/>
                  </a:lnTo>
                  <a:lnTo>
                    <a:pt x="14224" y="9982"/>
                  </a:lnTo>
                  <a:lnTo>
                    <a:pt x="16192" y="7950"/>
                  </a:lnTo>
                  <a:lnTo>
                    <a:pt x="17386" y="5321"/>
                  </a:lnTo>
                  <a:close/>
                </a:path>
                <a:path w="27305" h="19685">
                  <a:moveTo>
                    <a:pt x="26758" y="1435"/>
                  </a:moveTo>
                  <a:lnTo>
                    <a:pt x="26644" y="0"/>
                  </a:lnTo>
                  <a:lnTo>
                    <a:pt x="24079" y="1257"/>
                  </a:lnTo>
                  <a:lnTo>
                    <a:pt x="21805" y="1435"/>
                  </a:lnTo>
                  <a:lnTo>
                    <a:pt x="21501" y="4419"/>
                  </a:lnTo>
                  <a:lnTo>
                    <a:pt x="22161" y="5016"/>
                  </a:lnTo>
                  <a:lnTo>
                    <a:pt x="26758" y="1435"/>
                  </a:lnTo>
                  <a:close/>
                </a:path>
              </a:pathLst>
            </a:custGeom>
            <a:solidFill>
              <a:srgbClr val="E8337C"/>
            </a:solidFill>
          </p:spPr>
          <p:txBody>
            <a:bodyPr wrap="square" lIns="0" tIns="0" rIns="0" bIns="0" rtlCol="0"/>
            <a:lstStyle/>
            <a:p>
              <a:endParaRPr/>
            </a:p>
          </p:txBody>
        </p:sp>
        <p:sp>
          <p:nvSpPr>
            <p:cNvPr id="572" name="object 572"/>
            <p:cNvSpPr/>
            <p:nvPr/>
          </p:nvSpPr>
          <p:spPr>
            <a:xfrm>
              <a:off x="15207767" y="2386786"/>
              <a:ext cx="41910" cy="27940"/>
            </a:xfrm>
            <a:custGeom>
              <a:avLst/>
              <a:gdLst/>
              <a:ahLst/>
              <a:cxnLst/>
              <a:rect l="l" t="t" r="r" b="b"/>
              <a:pathLst>
                <a:path w="41909" h="27939">
                  <a:moveTo>
                    <a:pt x="4419" y="25920"/>
                  </a:moveTo>
                  <a:lnTo>
                    <a:pt x="2692" y="22872"/>
                  </a:lnTo>
                  <a:lnTo>
                    <a:pt x="838" y="25615"/>
                  </a:lnTo>
                  <a:lnTo>
                    <a:pt x="0" y="26517"/>
                  </a:lnTo>
                  <a:lnTo>
                    <a:pt x="3048" y="27470"/>
                  </a:lnTo>
                  <a:lnTo>
                    <a:pt x="4419" y="25920"/>
                  </a:lnTo>
                  <a:close/>
                </a:path>
                <a:path w="41909" h="27939">
                  <a:moveTo>
                    <a:pt x="41338" y="1727"/>
                  </a:moveTo>
                  <a:lnTo>
                    <a:pt x="35775" y="0"/>
                  </a:lnTo>
                  <a:lnTo>
                    <a:pt x="36195" y="4648"/>
                  </a:lnTo>
                  <a:lnTo>
                    <a:pt x="37274" y="4648"/>
                  </a:lnTo>
                  <a:lnTo>
                    <a:pt x="41338" y="1727"/>
                  </a:lnTo>
                  <a:close/>
                </a:path>
              </a:pathLst>
            </a:custGeom>
            <a:solidFill>
              <a:srgbClr val="E83373"/>
            </a:solidFill>
          </p:spPr>
          <p:txBody>
            <a:bodyPr wrap="square" lIns="0" tIns="0" rIns="0" bIns="0" rtlCol="0"/>
            <a:lstStyle/>
            <a:p>
              <a:endParaRPr/>
            </a:p>
          </p:txBody>
        </p:sp>
        <p:sp>
          <p:nvSpPr>
            <p:cNvPr id="573" name="object 573"/>
            <p:cNvSpPr/>
            <p:nvPr/>
          </p:nvSpPr>
          <p:spPr>
            <a:xfrm>
              <a:off x="15235131" y="2375784"/>
              <a:ext cx="3175" cy="4445"/>
            </a:xfrm>
            <a:custGeom>
              <a:avLst/>
              <a:gdLst/>
              <a:ahLst/>
              <a:cxnLst/>
              <a:rect l="l" t="t" r="r" b="b"/>
              <a:pathLst>
                <a:path w="3175" h="4444">
                  <a:moveTo>
                    <a:pt x="0" y="4121"/>
                  </a:moveTo>
                  <a:lnTo>
                    <a:pt x="0" y="0"/>
                  </a:lnTo>
                  <a:lnTo>
                    <a:pt x="2926" y="955"/>
                  </a:lnTo>
                  <a:lnTo>
                    <a:pt x="2926" y="3165"/>
                  </a:lnTo>
                  <a:lnTo>
                    <a:pt x="0" y="4121"/>
                  </a:lnTo>
                  <a:close/>
                </a:path>
              </a:pathLst>
            </a:custGeom>
            <a:solidFill>
              <a:srgbClr val="E8337C"/>
            </a:solidFill>
          </p:spPr>
          <p:txBody>
            <a:bodyPr wrap="square" lIns="0" tIns="0" rIns="0" bIns="0" rtlCol="0"/>
            <a:lstStyle/>
            <a:p>
              <a:endParaRPr/>
            </a:p>
          </p:txBody>
        </p:sp>
        <p:sp>
          <p:nvSpPr>
            <p:cNvPr id="574" name="object 574"/>
            <p:cNvSpPr/>
            <p:nvPr/>
          </p:nvSpPr>
          <p:spPr>
            <a:xfrm>
              <a:off x="15187282" y="2417482"/>
              <a:ext cx="10160" cy="6350"/>
            </a:xfrm>
            <a:custGeom>
              <a:avLst/>
              <a:gdLst/>
              <a:ahLst/>
              <a:cxnLst/>
              <a:rect l="l" t="t" r="r" b="b"/>
              <a:pathLst>
                <a:path w="10159" h="6350">
                  <a:moveTo>
                    <a:pt x="1498" y="3403"/>
                  </a:moveTo>
                  <a:lnTo>
                    <a:pt x="0" y="3403"/>
                  </a:lnTo>
                  <a:lnTo>
                    <a:pt x="0" y="6324"/>
                  </a:lnTo>
                  <a:lnTo>
                    <a:pt x="1498" y="6324"/>
                  </a:lnTo>
                  <a:lnTo>
                    <a:pt x="1498" y="3403"/>
                  </a:lnTo>
                  <a:close/>
                </a:path>
                <a:path w="10159" h="6350">
                  <a:moveTo>
                    <a:pt x="9855" y="1727"/>
                  </a:moveTo>
                  <a:lnTo>
                    <a:pt x="7467" y="0"/>
                  </a:lnTo>
                  <a:lnTo>
                    <a:pt x="5854" y="1257"/>
                  </a:lnTo>
                  <a:lnTo>
                    <a:pt x="5854" y="2451"/>
                  </a:lnTo>
                  <a:lnTo>
                    <a:pt x="8242" y="3162"/>
                  </a:lnTo>
                  <a:lnTo>
                    <a:pt x="8775" y="2692"/>
                  </a:lnTo>
                  <a:lnTo>
                    <a:pt x="9855" y="1727"/>
                  </a:lnTo>
                  <a:close/>
                </a:path>
              </a:pathLst>
            </a:custGeom>
            <a:solidFill>
              <a:srgbClr val="E83373"/>
            </a:solidFill>
          </p:spPr>
          <p:txBody>
            <a:bodyPr wrap="square" lIns="0" tIns="0" rIns="0" bIns="0" rtlCol="0"/>
            <a:lstStyle/>
            <a:p>
              <a:endParaRPr/>
            </a:p>
          </p:txBody>
        </p:sp>
        <p:sp>
          <p:nvSpPr>
            <p:cNvPr id="575" name="object 575"/>
            <p:cNvSpPr/>
            <p:nvPr/>
          </p:nvSpPr>
          <p:spPr>
            <a:xfrm>
              <a:off x="15204186" y="2377756"/>
              <a:ext cx="33020" cy="31115"/>
            </a:xfrm>
            <a:custGeom>
              <a:avLst/>
              <a:gdLst/>
              <a:ahLst/>
              <a:cxnLst/>
              <a:rect l="l" t="t" r="r" b="b"/>
              <a:pathLst>
                <a:path w="33019" h="31114">
                  <a:moveTo>
                    <a:pt x="1676" y="29273"/>
                  </a:moveTo>
                  <a:lnTo>
                    <a:pt x="1498" y="28130"/>
                  </a:lnTo>
                  <a:lnTo>
                    <a:pt x="0" y="27724"/>
                  </a:lnTo>
                  <a:lnTo>
                    <a:pt x="0" y="30645"/>
                  </a:lnTo>
                  <a:lnTo>
                    <a:pt x="1435" y="30645"/>
                  </a:lnTo>
                  <a:lnTo>
                    <a:pt x="1676" y="29273"/>
                  </a:lnTo>
                  <a:close/>
                </a:path>
                <a:path w="33019" h="31114">
                  <a:moveTo>
                    <a:pt x="22098" y="10693"/>
                  </a:moveTo>
                  <a:lnTo>
                    <a:pt x="19888" y="10693"/>
                  </a:lnTo>
                  <a:lnTo>
                    <a:pt x="19888" y="12192"/>
                  </a:lnTo>
                  <a:lnTo>
                    <a:pt x="20904" y="12433"/>
                  </a:lnTo>
                  <a:lnTo>
                    <a:pt x="21856" y="11836"/>
                  </a:lnTo>
                  <a:lnTo>
                    <a:pt x="22098" y="10756"/>
                  </a:lnTo>
                  <a:close/>
                </a:path>
                <a:path w="33019" h="31114">
                  <a:moveTo>
                    <a:pt x="31711" y="2628"/>
                  </a:moveTo>
                  <a:lnTo>
                    <a:pt x="29565" y="0"/>
                  </a:lnTo>
                  <a:lnTo>
                    <a:pt x="28727" y="2273"/>
                  </a:lnTo>
                  <a:lnTo>
                    <a:pt x="28194" y="3822"/>
                  </a:lnTo>
                  <a:lnTo>
                    <a:pt x="30937" y="3352"/>
                  </a:lnTo>
                  <a:lnTo>
                    <a:pt x="31711" y="2628"/>
                  </a:lnTo>
                  <a:close/>
                </a:path>
                <a:path w="33019" h="31114">
                  <a:moveTo>
                    <a:pt x="32435" y="7772"/>
                  </a:moveTo>
                  <a:lnTo>
                    <a:pt x="30226" y="5562"/>
                  </a:lnTo>
                  <a:lnTo>
                    <a:pt x="29984" y="6934"/>
                  </a:lnTo>
                  <a:lnTo>
                    <a:pt x="31064" y="8013"/>
                  </a:lnTo>
                  <a:lnTo>
                    <a:pt x="32435" y="7772"/>
                  </a:lnTo>
                  <a:close/>
                </a:path>
              </a:pathLst>
            </a:custGeom>
            <a:solidFill>
              <a:srgbClr val="E8337C"/>
            </a:solidFill>
          </p:spPr>
          <p:txBody>
            <a:bodyPr wrap="square" lIns="0" tIns="0" rIns="0" bIns="0" rtlCol="0"/>
            <a:lstStyle/>
            <a:p>
              <a:endParaRPr/>
            </a:p>
          </p:txBody>
        </p:sp>
        <p:sp>
          <p:nvSpPr>
            <p:cNvPr id="576" name="object 576"/>
            <p:cNvSpPr/>
            <p:nvPr/>
          </p:nvSpPr>
          <p:spPr>
            <a:xfrm>
              <a:off x="15196604" y="2395676"/>
              <a:ext cx="33655" cy="25400"/>
            </a:xfrm>
            <a:custGeom>
              <a:avLst/>
              <a:gdLst/>
              <a:ahLst/>
              <a:cxnLst/>
              <a:rect l="l" t="t" r="r" b="b"/>
              <a:pathLst>
                <a:path w="33655" h="25400">
                  <a:moveTo>
                    <a:pt x="1663" y="22999"/>
                  </a:moveTo>
                  <a:lnTo>
                    <a:pt x="241" y="22999"/>
                  </a:lnTo>
                  <a:lnTo>
                    <a:pt x="0" y="24079"/>
                  </a:lnTo>
                  <a:lnTo>
                    <a:pt x="533" y="24549"/>
                  </a:lnTo>
                  <a:lnTo>
                    <a:pt x="1308" y="25209"/>
                  </a:lnTo>
                  <a:lnTo>
                    <a:pt x="1663" y="22999"/>
                  </a:lnTo>
                  <a:close/>
                </a:path>
                <a:path w="33655" h="25400">
                  <a:moveTo>
                    <a:pt x="33388" y="241"/>
                  </a:moveTo>
                  <a:lnTo>
                    <a:pt x="32372" y="0"/>
                  </a:lnTo>
                  <a:lnTo>
                    <a:pt x="31419" y="596"/>
                  </a:lnTo>
                  <a:lnTo>
                    <a:pt x="31178" y="1676"/>
                  </a:lnTo>
                  <a:lnTo>
                    <a:pt x="33388" y="1676"/>
                  </a:lnTo>
                  <a:lnTo>
                    <a:pt x="33388" y="241"/>
                  </a:lnTo>
                  <a:close/>
                </a:path>
              </a:pathLst>
            </a:custGeom>
            <a:solidFill>
              <a:srgbClr val="E83373"/>
            </a:solidFill>
          </p:spPr>
          <p:txBody>
            <a:bodyPr wrap="square" lIns="0" tIns="0" rIns="0" bIns="0" rtlCol="0"/>
            <a:lstStyle/>
            <a:p>
              <a:endParaRPr/>
            </a:p>
          </p:txBody>
        </p:sp>
      </p:grpSp>
      <p:sp>
        <p:nvSpPr>
          <p:cNvPr id="577" name="object 577"/>
          <p:cNvSpPr/>
          <p:nvPr/>
        </p:nvSpPr>
        <p:spPr>
          <a:xfrm>
            <a:off x="14086867" y="3023412"/>
            <a:ext cx="2540" cy="1905"/>
          </a:xfrm>
          <a:custGeom>
            <a:avLst/>
            <a:gdLst/>
            <a:ahLst/>
            <a:cxnLst/>
            <a:rect l="l" t="t" r="r" b="b"/>
            <a:pathLst>
              <a:path w="2540" h="1905">
                <a:moveTo>
                  <a:pt x="2209" y="1493"/>
                </a:moveTo>
                <a:lnTo>
                  <a:pt x="0" y="1493"/>
                </a:lnTo>
                <a:lnTo>
                  <a:pt x="0" y="0"/>
                </a:lnTo>
                <a:lnTo>
                  <a:pt x="2209" y="0"/>
                </a:lnTo>
                <a:lnTo>
                  <a:pt x="2209" y="1493"/>
                </a:lnTo>
                <a:close/>
              </a:path>
            </a:pathLst>
          </a:custGeom>
          <a:solidFill>
            <a:srgbClr val="EF9034"/>
          </a:solidFill>
        </p:spPr>
        <p:txBody>
          <a:bodyPr wrap="square" lIns="0" tIns="0" rIns="0" bIns="0" rtlCol="0"/>
          <a:lstStyle/>
          <a:p>
            <a:endParaRPr/>
          </a:p>
        </p:txBody>
      </p:sp>
      <p:grpSp>
        <p:nvGrpSpPr>
          <p:cNvPr id="578" name="object 578"/>
          <p:cNvGrpSpPr/>
          <p:nvPr/>
        </p:nvGrpSpPr>
        <p:grpSpPr>
          <a:xfrm>
            <a:off x="15034057" y="3064963"/>
            <a:ext cx="50800" cy="68580"/>
            <a:chOff x="15034057" y="3064963"/>
            <a:chExt cx="50800" cy="68580"/>
          </a:xfrm>
        </p:grpSpPr>
        <p:sp>
          <p:nvSpPr>
            <p:cNvPr id="579" name="object 579"/>
            <p:cNvSpPr/>
            <p:nvPr/>
          </p:nvSpPr>
          <p:spPr>
            <a:xfrm>
              <a:off x="15080497" y="3130086"/>
              <a:ext cx="4445" cy="3175"/>
            </a:xfrm>
            <a:custGeom>
              <a:avLst/>
              <a:gdLst/>
              <a:ahLst/>
              <a:cxnLst/>
              <a:rect l="l" t="t" r="r" b="b"/>
              <a:pathLst>
                <a:path w="4444" h="3175">
                  <a:moveTo>
                    <a:pt x="2568" y="3046"/>
                  </a:moveTo>
                  <a:lnTo>
                    <a:pt x="0" y="119"/>
                  </a:lnTo>
                  <a:lnTo>
                    <a:pt x="657" y="0"/>
                  </a:lnTo>
                  <a:lnTo>
                    <a:pt x="3583" y="716"/>
                  </a:lnTo>
                  <a:lnTo>
                    <a:pt x="4121" y="1493"/>
                  </a:lnTo>
                  <a:lnTo>
                    <a:pt x="3225" y="2568"/>
                  </a:lnTo>
                  <a:lnTo>
                    <a:pt x="2568" y="3046"/>
                  </a:lnTo>
                  <a:close/>
                </a:path>
              </a:pathLst>
            </a:custGeom>
            <a:solidFill>
              <a:srgbClr val="E85840"/>
            </a:solidFill>
          </p:spPr>
          <p:txBody>
            <a:bodyPr wrap="square" lIns="0" tIns="0" rIns="0" bIns="0" rtlCol="0"/>
            <a:lstStyle/>
            <a:p>
              <a:endParaRPr/>
            </a:p>
          </p:txBody>
        </p:sp>
        <p:sp>
          <p:nvSpPr>
            <p:cNvPr id="580" name="object 580"/>
            <p:cNvSpPr/>
            <p:nvPr/>
          </p:nvSpPr>
          <p:spPr>
            <a:xfrm>
              <a:off x="15034057" y="3064966"/>
              <a:ext cx="19050" cy="29209"/>
            </a:xfrm>
            <a:custGeom>
              <a:avLst/>
              <a:gdLst/>
              <a:ahLst/>
              <a:cxnLst/>
              <a:rect l="l" t="t" r="r" b="b"/>
              <a:pathLst>
                <a:path w="19050" h="29210">
                  <a:moveTo>
                    <a:pt x="2654" y="0"/>
                  </a:moveTo>
                  <a:lnTo>
                    <a:pt x="2006" y="0"/>
                  </a:lnTo>
                  <a:lnTo>
                    <a:pt x="177" y="876"/>
                  </a:lnTo>
                  <a:lnTo>
                    <a:pt x="0" y="876"/>
                  </a:lnTo>
                  <a:lnTo>
                    <a:pt x="292" y="1879"/>
                  </a:lnTo>
                  <a:lnTo>
                    <a:pt x="2235" y="1879"/>
                  </a:lnTo>
                  <a:lnTo>
                    <a:pt x="2654" y="0"/>
                  </a:lnTo>
                  <a:close/>
                </a:path>
                <a:path w="19050" h="29210">
                  <a:moveTo>
                    <a:pt x="12268" y="18415"/>
                  </a:moveTo>
                  <a:lnTo>
                    <a:pt x="11010" y="17348"/>
                  </a:lnTo>
                  <a:lnTo>
                    <a:pt x="9525" y="16027"/>
                  </a:lnTo>
                  <a:lnTo>
                    <a:pt x="7785" y="19316"/>
                  </a:lnTo>
                  <a:lnTo>
                    <a:pt x="8686" y="20027"/>
                  </a:lnTo>
                  <a:lnTo>
                    <a:pt x="12268" y="18415"/>
                  </a:lnTo>
                  <a:close/>
                </a:path>
                <a:path w="19050" h="29210">
                  <a:moveTo>
                    <a:pt x="14719" y="18834"/>
                  </a:moveTo>
                  <a:lnTo>
                    <a:pt x="11798" y="19913"/>
                  </a:lnTo>
                  <a:lnTo>
                    <a:pt x="12928" y="21767"/>
                  </a:lnTo>
                  <a:lnTo>
                    <a:pt x="13817" y="20447"/>
                  </a:lnTo>
                  <a:lnTo>
                    <a:pt x="14719" y="18834"/>
                  </a:lnTo>
                  <a:close/>
                </a:path>
                <a:path w="19050" h="29210">
                  <a:moveTo>
                    <a:pt x="16154" y="29108"/>
                  </a:moveTo>
                  <a:lnTo>
                    <a:pt x="15430" y="26898"/>
                  </a:lnTo>
                  <a:lnTo>
                    <a:pt x="14058" y="26657"/>
                  </a:lnTo>
                  <a:lnTo>
                    <a:pt x="12992" y="27800"/>
                  </a:lnTo>
                  <a:lnTo>
                    <a:pt x="13220" y="29108"/>
                  </a:lnTo>
                  <a:lnTo>
                    <a:pt x="16154" y="29108"/>
                  </a:lnTo>
                  <a:close/>
                </a:path>
                <a:path w="19050" h="29210">
                  <a:moveTo>
                    <a:pt x="18427" y="20269"/>
                  </a:moveTo>
                  <a:lnTo>
                    <a:pt x="16217" y="22123"/>
                  </a:lnTo>
                  <a:lnTo>
                    <a:pt x="18427" y="22479"/>
                  </a:lnTo>
                  <a:lnTo>
                    <a:pt x="18427" y="20269"/>
                  </a:lnTo>
                  <a:close/>
                </a:path>
              </a:pathLst>
            </a:custGeom>
            <a:solidFill>
              <a:srgbClr val="E9613A"/>
            </a:solidFill>
          </p:spPr>
          <p:txBody>
            <a:bodyPr wrap="square" lIns="0" tIns="0" rIns="0" bIns="0" rtlCol="0"/>
            <a:lstStyle/>
            <a:p>
              <a:endParaRPr/>
            </a:p>
          </p:txBody>
        </p:sp>
        <p:sp>
          <p:nvSpPr>
            <p:cNvPr id="581" name="object 581"/>
            <p:cNvSpPr/>
            <p:nvPr/>
          </p:nvSpPr>
          <p:spPr>
            <a:xfrm>
              <a:off x="15077988" y="3122082"/>
              <a:ext cx="1905" cy="2540"/>
            </a:xfrm>
            <a:custGeom>
              <a:avLst/>
              <a:gdLst/>
              <a:ahLst/>
              <a:cxnLst/>
              <a:rect l="l" t="t" r="r" b="b"/>
              <a:pathLst>
                <a:path w="1905" h="2539">
                  <a:moveTo>
                    <a:pt x="1672" y="2209"/>
                  </a:moveTo>
                  <a:lnTo>
                    <a:pt x="238" y="2209"/>
                  </a:lnTo>
                  <a:lnTo>
                    <a:pt x="0" y="1134"/>
                  </a:lnTo>
                  <a:lnTo>
                    <a:pt x="537" y="657"/>
                  </a:lnTo>
                  <a:lnTo>
                    <a:pt x="1313" y="0"/>
                  </a:lnTo>
                  <a:lnTo>
                    <a:pt x="1672" y="2209"/>
                  </a:lnTo>
                  <a:close/>
                </a:path>
              </a:pathLst>
            </a:custGeom>
            <a:solidFill>
              <a:srgbClr val="E85840"/>
            </a:solidFill>
          </p:spPr>
          <p:txBody>
            <a:bodyPr wrap="square" lIns="0" tIns="0" rIns="0" bIns="0" rtlCol="0"/>
            <a:lstStyle/>
            <a:p>
              <a:endParaRPr/>
            </a:p>
          </p:txBody>
        </p:sp>
      </p:grpSp>
      <p:grpSp>
        <p:nvGrpSpPr>
          <p:cNvPr id="582" name="object 582"/>
          <p:cNvGrpSpPr/>
          <p:nvPr/>
        </p:nvGrpSpPr>
        <p:grpSpPr>
          <a:xfrm>
            <a:off x="14003281" y="2263616"/>
            <a:ext cx="143510" cy="53975"/>
            <a:chOff x="14003281" y="2263616"/>
            <a:chExt cx="143510" cy="53975"/>
          </a:xfrm>
        </p:grpSpPr>
        <p:sp>
          <p:nvSpPr>
            <p:cNvPr id="583" name="object 583"/>
            <p:cNvSpPr/>
            <p:nvPr/>
          </p:nvSpPr>
          <p:spPr>
            <a:xfrm>
              <a:off x="14070143" y="2278787"/>
              <a:ext cx="76835" cy="38735"/>
            </a:xfrm>
            <a:custGeom>
              <a:avLst/>
              <a:gdLst/>
              <a:ahLst/>
              <a:cxnLst/>
              <a:rect l="l" t="t" r="r" b="b"/>
              <a:pathLst>
                <a:path w="76834" h="38735">
                  <a:moveTo>
                    <a:pt x="64280" y="4063"/>
                  </a:moveTo>
                  <a:lnTo>
                    <a:pt x="62415" y="0"/>
                  </a:lnTo>
                  <a:lnTo>
                    <a:pt x="67429" y="634"/>
                  </a:lnTo>
                  <a:lnTo>
                    <a:pt x="67554" y="1396"/>
                  </a:lnTo>
                  <a:lnTo>
                    <a:pt x="64940" y="2158"/>
                  </a:lnTo>
                  <a:lnTo>
                    <a:pt x="64695" y="2158"/>
                  </a:lnTo>
                  <a:lnTo>
                    <a:pt x="64625" y="2666"/>
                  </a:lnTo>
                  <a:lnTo>
                    <a:pt x="64280" y="4063"/>
                  </a:lnTo>
                  <a:close/>
                </a:path>
                <a:path w="76834" h="38735">
                  <a:moveTo>
                    <a:pt x="68379" y="888"/>
                  </a:moveTo>
                  <a:lnTo>
                    <a:pt x="67429" y="634"/>
                  </a:lnTo>
                  <a:lnTo>
                    <a:pt x="67372" y="380"/>
                  </a:lnTo>
                  <a:lnTo>
                    <a:pt x="68379" y="888"/>
                  </a:lnTo>
                  <a:close/>
                </a:path>
                <a:path w="76834" h="38735">
                  <a:moveTo>
                    <a:pt x="58845" y="3493"/>
                  </a:moveTo>
                  <a:lnTo>
                    <a:pt x="59000" y="2920"/>
                  </a:lnTo>
                  <a:lnTo>
                    <a:pt x="59924" y="888"/>
                  </a:lnTo>
                  <a:lnTo>
                    <a:pt x="60039" y="634"/>
                  </a:lnTo>
                  <a:lnTo>
                    <a:pt x="60158" y="888"/>
                  </a:lnTo>
                  <a:lnTo>
                    <a:pt x="61697" y="2158"/>
                  </a:lnTo>
                  <a:lnTo>
                    <a:pt x="58845" y="3493"/>
                  </a:lnTo>
                  <a:close/>
                </a:path>
                <a:path w="76834" h="38735">
                  <a:moveTo>
                    <a:pt x="67554" y="1396"/>
                  </a:moveTo>
                  <a:lnTo>
                    <a:pt x="67429" y="634"/>
                  </a:lnTo>
                  <a:lnTo>
                    <a:pt x="68379" y="888"/>
                  </a:lnTo>
                  <a:lnTo>
                    <a:pt x="69298" y="888"/>
                  </a:lnTo>
                  <a:lnTo>
                    <a:pt x="67554" y="1396"/>
                  </a:lnTo>
                  <a:close/>
                </a:path>
                <a:path w="76834" h="38735">
                  <a:moveTo>
                    <a:pt x="75241" y="6095"/>
                  </a:moveTo>
                  <a:lnTo>
                    <a:pt x="66130" y="6095"/>
                  </a:lnTo>
                  <a:lnTo>
                    <a:pt x="68164" y="4444"/>
                  </a:lnTo>
                  <a:lnTo>
                    <a:pt x="67819" y="2920"/>
                  </a:lnTo>
                  <a:lnTo>
                    <a:pt x="67761" y="2666"/>
                  </a:lnTo>
                  <a:lnTo>
                    <a:pt x="67678" y="2158"/>
                  </a:lnTo>
                  <a:lnTo>
                    <a:pt x="67554" y="1396"/>
                  </a:lnTo>
                  <a:lnTo>
                    <a:pt x="69298" y="888"/>
                  </a:lnTo>
                  <a:lnTo>
                    <a:pt x="68599" y="888"/>
                  </a:lnTo>
                  <a:lnTo>
                    <a:pt x="71230" y="2158"/>
                  </a:lnTo>
                  <a:lnTo>
                    <a:pt x="70217" y="4063"/>
                  </a:lnTo>
                  <a:lnTo>
                    <a:pt x="73524" y="4952"/>
                  </a:lnTo>
                  <a:lnTo>
                    <a:pt x="76093" y="4952"/>
                  </a:lnTo>
                  <a:lnTo>
                    <a:pt x="75336" y="5968"/>
                  </a:lnTo>
                  <a:close/>
                </a:path>
                <a:path w="76834" h="38735">
                  <a:moveTo>
                    <a:pt x="62087" y="2412"/>
                  </a:moveTo>
                  <a:lnTo>
                    <a:pt x="61697" y="2158"/>
                  </a:lnTo>
                  <a:lnTo>
                    <a:pt x="62415" y="1777"/>
                  </a:lnTo>
                  <a:lnTo>
                    <a:pt x="62087" y="2412"/>
                  </a:lnTo>
                  <a:close/>
                </a:path>
                <a:path w="76834" h="38735">
                  <a:moveTo>
                    <a:pt x="61083" y="4952"/>
                  </a:moveTo>
                  <a:lnTo>
                    <a:pt x="61169" y="4317"/>
                  </a:lnTo>
                  <a:lnTo>
                    <a:pt x="61842" y="2920"/>
                  </a:lnTo>
                  <a:lnTo>
                    <a:pt x="61965" y="2666"/>
                  </a:lnTo>
                  <a:lnTo>
                    <a:pt x="62087" y="2412"/>
                  </a:lnTo>
                  <a:lnTo>
                    <a:pt x="63344" y="3493"/>
                  </a:lnTo>
                  <a:lnTo>
                    <a:pt x="63898" y="3493"/>
                  </a:lnTo>
                  <a:lnTo>
                    <a:pt x="63447" y="4063"/>
                  </a:lnTo>
                  <a:lnTo>
                    <a:pt x="63047" y="4063"/>
                  </a:lnTo>
                  <a:lnTo>
                    <a:pt x="61083" y="4952"/>
                  </a:lnTo>
                  <a:close/>
                </a:path>
                <a:path w="76834" h="38735">
                  <a:moveTo>
                    <a:pt x="76093" y="4952"/>
                  </a:moveTo>
                  <a:lnTo>
                    <a:pt x="73524" y="4952"/>
                  </a:lnTo>
                  <a:lnTo>
                    <a:pt x="76449" y="2920"/>
                  </a:lnTo>
                  <a:lnTo>
                    <a:pt x="76327" y="4444"/>
                  </a:lnTo>
                  <a:lnTo>
                    <a:pt x="76242" y="4698"/>
                  </a:lnTo>
                  <a:lnTo>
                    <a:pt x="76093" y="4952"/>
                  </a:lnTo>
                  <a:close/>
                </a:path>
                <a:path w="76834" h="38735">
                  <a:moveTo>
                    <a:pt x="75914" y="9778"/>
                  </a:moveTo>
                  <a:lnTo>
                    <a:pt x="64446" y="9778"/>
                  </a:lnTo>
                  <a:lnTo>
                    <a:pt x="64721" y="9270"/>
                  </a:lnTo>
                  <a:lnTo>
                    <a:pt x="65581" y="8254"/>
                  </a:lnTo>
                  <a:lnTo>
                    <a:pt x="62355" y="5206"/>
                  </a:lnTo>
                  <a:lnTo>
                    <a:pt x="63938" y="3493"/>
                  </a:lnTo>
                  <a:lnTo>
                    <a:pt x="63344" y="3493"/>
                  </a:lnTo>
                  <a:lnTo>
                    <a:pt x="64007" y="4063"/>
                  </a:lnTo>
                  <a:lnTo>
                    <a:pt x="64236" y="4317"/>
                  </a:lnTo>
                  <a:lnTo>
                    <a:pt x="64139" y="4698"/>
                  </a:lnTo>
                  <a:lnTo>
                    <a:pt x="64074" y="4952"/>
                  </a:lnTo>
                  <a:lnTo>
                    <a:pt x="63804" y="4952"/>
                  </a:lnTo>
                  <a:lnTo>
                    <a:pt x="65939" y="6095"/>
                  </a:lnTo>
                  <a:lnTo>
                    <a:pt x="75241" y="6095"/>
                  </a:lnTo>
                  <a:lnTo>
                    <a:pt x="74958" y="6603"/>
                  </a:lnTo>
                  <a:lnTo>
                    <a:pt x="76146" y="6730"/>
                  </a:lnTo>
                  <a:lnTo>
                    <a:pt x="76030" y="8254"/>
                  </a:lnTo>
                  <a:lnTo>
                    <a:pt x="75914" y="9778"/>
                  </a:lnTo>
                  <a:close/>
                </a:path>
                <a:path w="76834" h="38735">
                  <a:moveTo>
                    <a:pt x="64446" y="4444"/>
                  </a:moveTo>
                  <a:lnTo>
                    <a:pt x="64236" y="4317"/>
                  </a:lnTo>
                  <a:lnTo>
                    <a:pt x="64366" y="4317"/>
                  </a:lnTo>
                  <a:close/>
                </a:path>
                <a:path w="76834" h="38735">
                  <a:moveTo>
                    <a:pt x="45423" y="11937"/>
                  </a:moveTo>
                  <a:lnTo>
                    <a:pt x="16007" y="11937"/>
                  </a:lnTo>
                  <a:lnTo>
                    <a:pt x="20068" y="11810"/>
                  </a:lnTo>
                  <a:lnTo>
                    <a:pt x="24189" y="11048"/>
                  </a:lnTo>
                  <a:lnTo>
                    <a:pt x="24746" y="8254"/>
                  </a:lnTo>
                  <a:lnTo>
                    <a:pt x="24872" y="7619"/>
                  </a:lnTo>
                  <a:lnTo>
                    <a:pt x="24948" y="7238"/>
                  </a:lnTo>
                  <a:lnTo>
                    <a:pt x="25049" y="6730"/>
                  </a:lnTo>
                  <a:lnTo>
                    <a:pt x="25169" y="6095"/>
                  </a:lnTo>
                  <a:lnTo>
                    <a:pt x="26700" y="4444"/>
                  </a:lnTo>
                  <a:lnTo>
                    <a:pt x="28490" y="6984"/>
                  </a:lnTo>
                  <a:lnTo>
                    <a:pt x="31058" y="6984"/>
                  </a:lnTo>
                  <a:lnTo>
                    <a:pt x="31058" y="9778"/>
                  </a:lnTo>
                  <a:lnTo>
                    <a:pt x="29087" y="11429"/>
                  </a:lnTo>
                  <a:lnTo>
                    <a:pt x="39509" y="11429"/>
                  </a:lnTo>
                  <a:lnTo>
                    <a:pt x="39778" y="11556"/>
                  </a:lnTo>
                  <a:lnTo>
                    <a:pt x="45533" y="11556"/>
                  </a:lnTo>
                  <a:lnTo>
                    <a:pt x="45423" y="11937"/>
                  </a:lnTo>
                  <a:close/>
                </a:path>
                <a:path w="76834" h="38735">
                  <a:moveTo>
                    <a:pt x="31058" y="6984"/>
                  </a:moveTo>
                  <a:lnTo>
                    <a:pt x="28490" y="6984"/>
                  </a:lnTo>
                  <a:lnTo>
                    <a:pt x="31256" y="6095"/>
                  </a:lnTo>
                  <a:lnTo>
                    <a:pt x="31058" y="6095"/>
                  </a:lnTo>
                  <a:lnTo>
                    <a:pt x="31058" y="6984"/>
                  </a:lnTo>
                  <a:close/>
                </a:path>
                <a:path w="76834" h="38735">
                  <a:moveTo>
                    <a:pt x="45533" y="11556"/>
                  </a:moveTo>
                  <a:lnTo>
                    <a:pt x="39778" y="11556"/>
                  </a:lnTo>
                  <a:lnTo>
                    <a:pt x="39830" y="11048"/>
                  </a:lnTo>
                  <a:lnTo>
                    <a:pt x="39920" y="10159"/>
                  </a:lnTo>
                  <a:lnTo>
                    <a:pt x="40010" y="9270"/>
                  </a:lnTo>
                  <a:lnTo>
                    <a:pt x="40113" y="8254"/>
                  </a:lnTo>
                  <a:lnTo>
                    <a:pt x="40218" y="7238"/>
                  </a:lnTo>
                  <a:lnTo>
                    <a:pt x="40326" y="6095"/>
                  </a:lnTo>
                  <a:lnTo>
                    <a:pt x="40069" y="6095"/>
                  </a:lnTo>
                  <a:lnTo>
                    <a:pt x="46229" y="9270"/>
                  </a:lnTo>
                  <a:lnTo>
                    <a:pt x="45701" y="11048"/>
                  </a:lnTo>
                  <a:lnTo>
                    <a:pt x="45588" y="11429"/>
                  </a:lnTo>
                  <a:close/>
                </a:path>
                <a:path w="76834" h="38735">
                  <a:moveTo>
                    <a:pt x="75742" y="11937"/>
                  </a:moveTo>
                  <a:lnTo>
                    <a:pt x="48917" y="11937"/>
                  </a:lnTo>
                  <a:lnTo>
                    <a:pt x="51186" y="7238"/>
                  </a:lnTo>
                  <a:lnTo>
                    <a:pt x="55307" y="6095"/>
                  </a:lnTo>
                  <a:lnTo>
                    <a:pt x="59328" y="9270"/>
                  </a:lnTo>
                  <a:lnTo>
                    <a:pt x="59600" y="9778"/>
                  </a:lnTo>
                  <a:lnTo>
                    <a:pt x="59974" y="11048"/>
                  </a:lnTo>
                  <a:lnTo>
                    <a:pt x="60086" y="11429"/>
                  </a:lnTo>
                  <a:lnTo>
                    <a:pt x="75784" y="11429"/>
                  </a:lnTo>
                  <a:lnTo>
                    <a:pt x="75742" y="11937"/>
                  </a:lnTo>
                  <a:close/>
                </a:path>
                <a:path w="76834" h="38735">
                  <a:moveTo>
                    <a:pt x="75784" y="11429"/>
                  </a:moveTo>
                  <a:lnTo>
                    <a:pt x="60086" y="11429"/>
                  </a:lnTo>
                  <a:lnTo>
                    <a:pt x="61280" y="11048"/>
                  </a:lnTo>
                  <a:lnTo>
                    <a:pt x="61184" y="9778"/>
                  </a:lnTo>
                  <a:lnTo>
                    <a:pt x="61069" y="8254"/>
                  </a:lnTo>
                  <a:lnTo>
                    <a:pt x="60972" y="6984"/>
                  </a:lnTo>
                  <a:lnTo>
                    <a:pt x="60817" y="6984"/>
                  </a:lnTo>
                  <a:lnTo>
                    <a:pt x="64446" y="9778"/>
                  </a:lnTo>
                  <a:lnTo>
                    <a:pt x="75914" y="9778"/>
                  </a:lnTo>
                  <a:lnTo>
                    <a:pt x="75814" y="11048"/>
                  </a:lnTo>
                  <a:lnTo>
                    <a:pt x="75784" y="11429"/>
                  </a:lnTo>
                  <a:close/>
                </a:path>
                <a:path w="76834" h="38735">
                  <a:moveTo>
                    <a:pt x="12960" y="22732"/>
                  </a:moveTo>
                  <a:lnTo>
                    <a:pt x="10810" y="22732"/>
                  </a:lnTo>
                  <a:lnTo>
                    <a:pt x="10810" y="20065"/>
                  </a:lnTo>
                  <a:lnTo>
                    <a:pt x="9018" y="19303"/>
                  </a:lnTo>
                  <a:lnTo>
                    <a:pt x="6390" y="19049"/>
                  </a:lnTo>
                  <a:lnTo>
                    <a:pt x="5256" y="18668"/>
                  </a:lnTo>
                  <a:lnTo>
                    <a:pt x="5121" y="17017"/>
                  </a:lnTo>
                  <a:lnTo>
                    <a:pt x="5017" y="15747"/>
                  </a:lnTo>
                  <a:lnTo>
                    <a:pt x="5235" y="14477"/>
                  </a:lnTo>
                  <a:lnTo>
                    <a:pt x="0" y="11937"/>
                  </a:lnTo>
                  <a:lnTo>
                    <a:pt x="1851" y="7619"/>
                  </a:lnTo>
                  <a:lnTo>
                    <a:pt x="7107" y="10032"/>
                  </a:lnTo>
                  <a:lnTo>
                    <a:pt x="7791" y="11429"/>
                  </a:lnTo>
                  <a:lnTo>
                    <a:pt x="10870" y="13334"/>
                  </a:lnTo>
                  <a:lnTo>
                    <a:pt x="45122" y="13334"/>
                  </a:lnTo>
                  <a:lnTo>
                    <a:pt x="44855" y="13842"/>
                  </a:lnTo>
                  <a:lnTo>
                    <a:pt x="75597" y="13842"/>
                  </a:lnTo>
                  <a:lnTo>
                    <a:pt x="75546" y="14477"/>
                  </a:lnTo>
                  <a:lnTo>
                    <a:pt x="75444" y="15747"/>
                  </a:lnTo>
                  <a:lnTo>
                    <a:pt x="75383" y="16509"/>
                  </a:lnTo>
                  <a:lnTo>
                    <a:pt x="11945" y="16509"/>
                  </a:lnTo>
                  <a:lnTo>
                    <a:pt x="12356" y="18668"/>
                  </a:lnTo>
                  <a:lnTo>
                    <a:pt x="12483" y="19303"/>
                  </a:lnTo>
                  <a:lnTo>
                    <a:pt x="13797" y="19811"/>
                  </a:lnTo>
                  <a:lnTo>
                    <a:pt x="13737" y="20954"/>
                  </a:lnTo>
                  <a:lnTo>
                    <a:pt x="11527" y="21335"/>
                  </a:lnTo>
                  <a:lnTo>
                    <a:pt x="12960" y="22732"/>
                  </a:lnTo>
                  <a:close/>
                </a:path>
                <a:path w="76834" h="38735">
                  <a:moveTo>
                    <a:pt x="39509" y="11429"/>
                  </a:moveTo>
                  <a:lnTo>
                    <a:pt x="29087" y="11429"/>
                  </a:lnTo>
                  <a:lnTo>
                    <a:pt x="31757" y="10159"/>
                  </a:lnTo>
                  <a:lnTo>
                    <a:pt x="33183" y="10159"/>
                  </a:lnTo>
                  <a:lnTo>
                    <a:pt x="35034" y="11048"/>
                  </a:lnTo>
                  <a:lnTo>
                    <a:pt x="38972" y="11048"/>
                  </a:lnTo>
                  <a:lnTo>
                    <a:pt x="39509" y="11429"/>
                  </a:lnTo>
                  <a:close/>
                </a:path>
                <a:path w="76834" h="38735">
                  <a:moveTo>
                    <a:pt x="38972" y="11048"/>
                  </a:moveTo>
                  <a:lnTo>
                    <a:pt x="35448" y="11048"/>
                  </a:lnTo>
                  <a:lnTo>
                    <a:pt x="36493" y="10159"/>
                  </a:lnTo>
                  <a:lnTo>
                    <a:pt x="37718" y="10159"/>
                  </a:lnTo>
                  <a:lnTo>
                    <a:pt x="38972" y="11048"/>
                  </a:lnTo>
                  <a:close/>
                </a:path>
                <a:path w="76834" h="38735">
                  <a:moveTo>
                    <a:pt x="45002" y="13334"/>
                  </a:moveTo>
                  <a:lnTo>
                    <a:pt x="10870" y="13334"/>
                  </a:lnTo>
                  <a:lnTo>
                    <a:pt x="12107" y="11556"/>
                  </a:lnTo>
                  <a:lnTo>
                    <a:pt x="11276" y="11556"/>
                  </a:lnTo>
                  <a:lnTo>
                    <a:pt x="16007" y="11937"/>
                  </a:lnTo>
                  <a:lnTo>
                    <a:pt x="45423" y="11937"/>
                  </a:lnTo>
                  <a:lnTo>
                    <a:pt x="45002" y="13334"/>
                  </a:lnTo>
                  <a:close/>
                </a:path>
                <a:path w="76834" h="38735">
                  <a:moveTo>
                    <a:pt x="75597" y="13842"/>
                  </a:moveTo>
                  <a:lnTo>
                    <a:pt x="44855" y="13842"/>
                  </a:lnTo>
                  <a:lnTo>
                    <a:pt x="45870" y="12191"/>
                  </a:lnTo>
                  <a:lnTo>
                    <a:pt x="47184" y="11556"/>
                  </a:lnTo>
                  <a:lnTo>
                    <a:pt x="48917" y="11937"/>
                  </a:lnTo>
                  <a:lnTo>
                    <a:pt x="75742" y="11937"/>
                  </a:lnTo>
                  <a:lnTo>
                    <a:pt x="75636" y="13334"/>
                  </a:lnTo>
                  <a:lnTo>
                    <a:pt x="75597" y="13842"/>
                  </a:lnTo>
                  <a:close/>
                </a:path>
                <a:path w="76834" h="38735">
                  <a:moveTo>
                    <a:pt x="20008" y="26923"/>
                  </a:moveTo>
                  <a:lnTo>
                    <a:pt x="17739" y="25399"/>
                  </a:lnTo>
                  <a:lnTo>
                    <a:pt x="19244" y="23494"/>
                  </a:lnTo>
                  <a:lnTo>
                    <a:pt x="16330" y="22097"/>
                  </a:lnTo>
                  <a:lnTo>
                    <a:pt x="17321" y="21462"/>
                  </a:lnTo>
                  <a:lnTo>
                    <a:pt x="16723" y="20573"/>
                  </a:lnTo>
                  <a:lnTo>
                    <a:pt x="15170" y="20446"/>
                  </a:lnTo>
                  <a:lnTo>
                    <a:pt x="13737" y="18668"/>
                  </a:lnTo>
                  <a:lnTo>
                    <a:pt x="13856" y="17017"/>
                  </a:lnTo>
                  <a:lnTo>
                    <a:pt x="13438" y="16509"/>
                  </a:lnTo>
                  <a:lnTo>
                    <a:pt x="75383" y="16509"/>
                  </a:lnTo>
                  <a:lnTo>
                    <a:pt x="75344" y="17017"/>
                  </a:lnTo>
                  <a:lnTo>
                    <a:pt x="75218" y="18668"/>
                  </a:lnTo>
                  <a:lnTo>
                    <a:pt x="75110" y="20065"/>
                  </a:lnTo>
                  <a:lnTo>
                    <a:pt x="75003" y="21462"/>
                  </a:lnTo>
                  <a:lnTo>
                    <a:pt x="74955" y="22097"/>
                  </a:lnTo>
                  <a:lnTo>
                    <a:pt x="30998" y="22097"/>
                  </a:lnTo>
                  <a:lnTo>
                    <a:pt x="29266" y="22732"/>
                  </a:lnTo>
                  <a:lnTo>
                    <a:pt x="29490" y="23494"/>
                  </a:lnTo>
                  <a:lnTo>
                    <a:pt x="29565" y="23748"/>
                  </a:lnTo>
                  <a:lnTo>
                    <a:pt x="31979" y="23748"/>
                  </a:lnTo>
                  <a:lnTo>
                    <a:pt x="31046" y="25145"/>
                  </a:lnTo>
                  <a:lnTo>
                    <a:pt x="22457" y="25145"/>
                  </a:lnTo>
                  <a:lnTo>
                    <a:pt x="20008" y="26923"/>
                  </a:lnTo>
                  <a:close/>
                </a:path>
                <a:path w="76834" h="38735">
                  <a:moveTo>
                    <a:pt x="7107" y="24256"/>
                  </a:moveTo>
                  <a:lnTo>
                    <a:pt x="8878" y="21462"/>
                  </a:lnTo>
                  <a:lnTo>
                    <a:pt x="10810" y="22732"/>
                  </a:lnTo>
                  <a:lnTo>
                    <a:pt x="12960" y="22732"/>
                  </a:lnTo>
                  <a:lnTo>
                    <a:pt x="13737" y="23494"/>
                  </a:lnTo>
                  <a:lnTo>
                    <a:pt x="7107" y="24256"/>
                  </a:lnTo>
                  <a:close/>
                </a:path>
                <a:path w="76834" h="38735">
                  <a:moveTo>
                    <a:pt x="16647" y="25653"/>
                  </a:moveTo>
                  <a:lnTo>
                    <a:pt x="16504" y="25653"/>
                  </a:lnTo>
                  <a:lnTo>
                    <a:pt x="14568" y="23494"/>
                  </a:lnTo>
                  <a:lnTo>
                    <a:pt x="16330" y="22097"/>
                  </a:lnTo>
                  <a:lnTo>
                    <a:pt x="16453" y="23494"/>
                  </a:lnTo>
                  <a:lnTo>
                    <a:pt x="16520" y="24256"/>
                  </a:lnTo>
                  <a:lnTo>
                    <a:pt x="16622" y="25399"/>
                  </a:lnTo>
                  <a:lnTo>
                    <a:pt x="16647" y="25653"/>
                  </a:lnTo>
                  <a:close/>
                </a:path>
                <a:path w="76834" h="38735">
                  <a:moveTo>
                    <a:pt x="74693" y="25399"/>
                  </a:moveTo>
                  <a:lnTo>
                    <a:pt x="35843" y="25399"/>
                  </a:lnTo>
                  <a:lnTo>
                    <a:pt x="30998" y="22097"/>
                  </a:lnTo>
                  <a:lnTo>
                    <a:pt x="74955" y="22097"/>
                  </a:lnTo>
                  <a:lnTo>
                    <a:pt x="74844" y="23494"/>
                  </a:lnTo>
                  <a:lnTo>
                    <a:pt x="74783" y="24256"/>
                  </a:lnTo>
                  <a:lnTo>
                    <a:pt x="74693" y="25399"/>
                  </a:lnTo>
                  <a:close/>
                </a:path>
                <a:path w="76834" h="38735">
                  <a:moveTo>
                    <a:pt x="25264" y="28320"/>
                  </a:moveTo>
                  <a:lnTo>
                    <a:pt x="23194" y="27812"/>
                  </a:lnTo>
                  <a:lnTo>
                    <a:pt x="23654" y="27812"/>
                  </a:lnTo>
                  <a:lnTo>
                    <a:pt x="22685" y="25653"/>
                  </a:lnTo>
                  <a:lnTo>
                    <a:pt x="22571" y="25399"/>
                  </a:lnTo>
                  <a:lnTo>
                    <a:pt x="22457" y="25145"/>
                  </a:lnTo>
                  <a:lnTo>
                    <a:pt x="31046" y="25145"/>
                  </a:lnTo>
                  <a:lnTo>
                    <a:pt x="30700" y="25653"/>
                  </a:lnTo>
                  <a:lnTo>
                    <a:pt x="25802" y="25653"/>
                  </a:lnTo>
                  <a:lnTo>
                    <a:pt x="25264" y="26034"/>
                  </a:lnTo>
                  <a:lnTo>
                    <a:pt x="25264" y="28320"/>
                  </a:lnTo>
                  <a:close/>
                </a:path>
                <a:path w="76834" h="38735">
                  <a:moveTo>
                    <a:pt x="40065" y="28320"/>
                  </a:moveTo>
                  <a:lnTo>
                    <a:pt x="36116" y="28320"/>
                  </a:lnTo>
                  <a:lnTo>
                    <a:pt x="35772" y="26034"/>
                  </a:lnTo>
                  <a:lnTo>
                    <a:pt x="35714" y="25653"/>
                  </a:lnTo>
                  <a:lnTo>
                    <a:pt x="35638" y="25145"/>
                  </a:lnTo>
                  <a:lnTo>
                    <a:pt x="35471" y="25145"/>
                  </a:lnTo>
                  <a:lnTo>
                    <a:pt x="35843" y="25399"/>
                  </a:lnTo>
                  <a:lnTo>
                    <a:pt x="74693" y="25399"/>
                  </a:lnTo>
                  <a:lnTo>
                    <a:pt x="74572" y="26923"/>
                  </a:lnTo>
                  <a:lnTo>
                    <a:pt x="74521" y="27558"/>
                  </a:lnTo>
                  <a:lnTo>
                    <a:pt x="40853" y="27558"/>
                  </a:lnTo>
                  <a:lnTo>
                    <a:pt x="40065" y="28320"/>
                  </a:lnTo>
                  <a:close/>
                </a:path>
                <a:path w="76834" h="38735">
                  <a:moveTo>
                    <a:pt x="29831" y="26923"/>
                  </a:moveTo>
                  <a:lnTo>
                    <a:pt x="29391" y="26923"/>
                  </a:lnTo>
                  <a:lnTo>
                    <a:pt x="25862" y="25653"/>
                  </a:lnTo>
                  <a:lnTo>
                    <a:pt x="30700" y="25653"/>
                  </a:lnTo>
                  <a:lnTo>
                    <a:pt x="29831" y="26923"/>
                  </a:lnTo>
                  <a:close/>
                </a:path>
                <a:path w="76834" h="38735">
                  <a:moveTo>
                    <a:pt x="37986" y="31241"/>
                  </a:moveTo>
                  <a:lnTo>
                    <a:pt x="36672" y="30098"/>
                  </a:lnTo>
                  <a:lnTo>
                    <a:pt x="32969" y="30098"/>
                  </a:lnTo>
                  <a:lnTo>
                    <a:pt x="32909" y="27558"/>
                  </a:lnTo>
                  <a:lnTo>
                    <a:pt x="35674" y="28320"/>
                  </a:lnTo>
                  <a:lnTo>
                    <a:pt x="40084" y="28320"/>
                  </a:lnTo>
                  <a:lnTo>
                    <a:pt x="38882" y="29336"/>
                  </a:lnTo>
                  <a:lnTo>
                    <a:pt x="38805" y="30098"/>
                  </a:lnTo>
                  <a:lnTo>
                    <a:pt x="38703" y="31114"/>
                  </a:lnTo>
                  <a:lnTo>
                    <a:pt x="37986" y="31241"/>
                  </a:lnTo>
                  <a:close/>
                </a:path>
                <a:path w="76834" h="38735">
                  <a:moveTo>
                    <a:pt x="41689" y="38607"/>
                  </a:moveTo>
                  <a:lnTo>
                    <a:pt x="44019" y="30098"/>
                  </a:lnTo>
                  <a:lnTo>
                    <a:pt x="42526" y="27812"/>
                  </a:lnTo>
                  <a:lnTo>
                    <a:pt x="40853" y="27558"/>
                  </a:lnTo>
                  <a:lnTo>
                    <a:pt x="74521" y="27558"/>
                  </a:lnTo>
                  <a:lnTo>
                    <a:pt x="74419" y="28955"/>
                  </a:lnTo>
                  <a:lnTo>
                    <a:pt x="61161" y="28955"/>
                  </a:lnTo>
                  <a:lnTo>
                    <a:pt x="59912" y="31622"/>
                  </a:lnTo>
                  <a:lnTo>
                    <a:pt x="53502" y="31622"/>
                  </a:lnTo>
                  <a:lnTo>
                    <a:pt x="49215" y="34924"/>
                  </a:lnTo>
                  <a:lnTo>
                    <a:pt x="41689" y="38607"/>
                  </a:lnTo>
                  <a:close/>
                </a:path>
                <a:path w="76834" h="38735">
                  <a:moveTo>
                    <a:pt x="69098" y="33273"/>
                  </a:moveTo>
                  <a:lnTo>
                    <a:pt x="67850" y="33273"/>
                  </a:lnTo>
                  <a:lnTo>
                    <a:pt x="65043" y="31114"/>
                  </a:lnTo>
                  <a:lnTo>
                    <a:pt x="61161" y="28955"/>
                  </a:lnTo>
                  <a:lnTo>
                    <a:pt x="74419" y="28955"/>
                  </a:lnTo>
                  <a:lnTo>
                    <a:pt x="74327" y="30098"/>
                  </a:lnTo>
                  <a:lnTo>
                    <a:pt x="74205" y="31622"/>
                  </a:lnTo>
                  <a:lnTo>
                    <a:pt x="70957" y="31622"/>
                  </a:lnTo>
                  <a:lnTo>
                    <a:pt x="70000" y="32765"/>
                  </a:lnTo>
                  <a:lnTo>
                    <a:pt x="69098" y="33273"/>
                  </a:lnTo>
                  <a:close/>
                </a:path>
                <a:path w="76834" h="38735">
                  <a:moveTo>
                    <a:pt x="59395" y="32765"/>
                  </a:moveTo>
                  <a:lnTo>
                    <a:pt x="59062" y="32765"/>
                  </a:lnTo>
                  <a:lnTo>
                    <a:pt x="57517" y="32130"/>
                  </a:lnTo>
                  <a:lnTo>
                    <a:pt x="54805" y="31622"/>
                  </a:lnTo>
                  <a:lnTo>
                    <a:pt x="59852" y="31622"/>
                  </a:lnTo>
                  <a:lnTo>
                    <a:pt x="59395" y="32765"/>
                  </a:lnTo>
                  <a:close/>
                </a:path>
                <a:path w="76834" h="38735">
                  <a:moveTo>
                    <a:pt x="74164" y="32130"/>
                  </a:moveTo>
                  <a:lnTo>
                    <a:pt x="72485" y="32130"/>
                  </a:lnTo>
                  <a:lnTo>
                    <a:pt x="70953" y="31622"/>
                  </a:lnTo>
                  <a:lnTo>
                    <a:pt x="74205" y="31622"/>
                  </a:lnTo>
                  <a:lnTo>
                    <a:pt x="74164" y="32130"/>
                  </a:lnTo>
                  <a:close/>
                </a:path>
              </a:pathLst>
            </a:custGeom>
            <a:solidFill>
              <a:srgbClr val="B831EC"/>
            </a:solidFill>
          </p:spPr>
          <p:txBody>
            <a:bodyPr wrap="square" lIns="0" tIns="0" rIns="0" bIns="0" rtlCol="0"/>
            <a:lstStyle/>
            <a:p>
              <a:endParaRPr/>
            </a:p>
          </p:txBody>
        </p:sp>
        <p:sp>
          <p:nvSpPr>
            <p:cNvPr id="584" name="object 584"/>
            <p:cNvSpPr/>
            <p:nvPr/>
          </p:nvSpPr>
          <p:spPr>
            <a:xfrm>
              <a:off x="14003274" y="2268460"/>
              <a:ext cx="131445" cy="30480"/>
            </a:xfrm>
            <a:custGeom>
              <a:avLst/>
              <a:gdLst/>
              <a:ahLst/>
              <a:cxnLst/>
              <a:rect l="l" t="t" r="r" b="b"/>
              <a:pathLst>
                <a:path w="131444" h="30480">
                  <a:moveTo>
                    <a:pt x="39331" y="0"/>
                  </a:moveTo>
                  <a:lnTo>
                    <a:pt x="37896" y="254"/>
                  </a:lnTo>
                  <a:lnTo>
                    <a:pt x="39331" y="1524"/>
                  </a:lnTo>
                  <a:lnTo>
                    <a:pt x="39331" y="0"/>
                  </a:lnTo>
                  <a:close/>
                </a:path>
                <a:path w="131444" h="30480">
                  <a:moveTo>
                    <a:pt x="39573" y="1778"/>
                  </a:moveTo>
                  <a:lnTo>
                    <a:pt x="39331" y="1524"/>
                  </a:lnTo>
                  <a:lnTo>
                    <a:pt x="39331" y="2159"/>
                  </a:lnTo>
                  <a:lnTo>
                    <a:pt x="39573" y="1778"/>
                  </a:lnTo>
                  <a:close/>
                </a:path>
                <a:path w="131444" h="30480">
                  <a:moveTo>
                    <a:pt x="50253" y="18669"/>
                  </a:moveTo>
                  <a:lnTo>
                    <a:pt x="50025" y="18796"/>
                  </a:lnTo>
                  <a:lnTo>
                    <a:pt x="50253" y="18796"/>
                  </a:lnTo>
                  <a:lnTo>
                    <a:pt x="50253" y="18669"/>
                  </a:lnTo>
                  <a:close/>
                </a:path>
                <a:path w="131444" h="30480">
                  <a:moveTo>
                    <a:pt x="51663" y="2413"/>
                  </a:moveTo>
                  <a:lnTo>
                    <a:pt x="51523" y="2413"/>
                  </a:lnTo>
                  <a:lnTo>
                    <a:pt x="51663" y="2413"/>
                  </a:lnTo>
                  <a:close/>
                </a:path>
                <a:path w="131444" h="30480">
                  <a:moveTo>
                    <a:pt x="52832" y="3302"/>
                  </a:moveTo>
                  <a:lnTo>
                    <a:pt x="52743" y="2921"/>
                  </a:lnTo>
                  <a:lnTo>
                    <a:pt x="52628" y="2413"/>
                  </a:lnTo>
                  <a:lnTo>
                    <a:pt x="52705" y="2159"/>
                  </a:lnTo>
                  <a:lnTo>
                    <a:pt x="52057" y="2413"/>
                  </a:lnTo>
                  <a:lnTo>
                    <a:pt x="51714" y="2552"/>
                  </a:lnTo>
                  <a:lnTo>
                    <a:pt x="52832" y="3302"/>
                  </a:lnTo>
                  <a:close/>
                </a:path>
                <a:path w="131444" h="30480">
                  <a:moveTo>
                    <a:pt x="91198" y="23114"/>
                  </a:moveTo>
                  <a:lnTo>
                    <a:pt x="89979" y="22606"/>
                  </a:lnTo>
                  <a:lnTo>
                    <a:pt x="88747" y="22606"/>
                  </a:lnTo>
                  <a:lnTo>
                    <a:pt x="85852" y="23114"/>
                  </a:lnTo>
                  <a:lnTo>
                    <a:pt x="91198" y="23114"/>
                  </a:lnTo>
                  <a:close/>
                </a:path>
                <a:path w="131444" h="30480">
                  <a:moveTo>
                    <a:pt x="93154" y="23749"/>
                  </a:moveTo>
                  <a:lnTo>
                    <a:pt x="93065" y="23368"/>
                  </a:lnTo>
                  <a:lnTo>
                    <a:pt x="93014" y="23114"/>
                  </a:lnTo>
                  <a:lnTo>
                    <a:pt x="91198" y="23114"/>
                  </a:lnTo>
                  <a:lnTo>
                    <a:pt x="92735" y="23749"/>
                  </a:lnTo>
                  <a:lnTo>
                    <a:pt x="93154" y="23749"/>
                  </a:lnTo>
                  <a:close/>
                </a:path>
                <a:path w="131444" h="30480">
                  <a:moveTo>
                    <a:pt x="93586" y="23114"/>
                  </a:moveTo>
                  <a:lnTo>
                    <a:pt x="92900" y="22606"/>
                  </a:lnTo>
                  <a:lnTo>
                    <a:pt x="93014" y="23114"/>
                  </a:lnTo>
                  <a:lnTo>
                    <a:pt x="93586" y="23114"/>
                  </a:lnTo>
                  <a:close/>
                </a:path>
                <a:path w="131444" h="30480">
                  <a:moveTo>
                    <a:pt x="94742" y="10922"/>
                  </a:moveTo>
                  <a:lnTo>
                    <a:pt x="94627" y="10236"/>
                  </a:lnTo>
                  <a:lnTo>
                    <a:pt x="90589" y="10922"/>
                  </a:lnTo>
                  <a:lnTo>
                    <a:pt x="94742" y="10922"/>
                  </a:lnTo>
                  <a:close/>
                </a:path>
                <a:path w="131444" h="30480">
                  <a:moveTo>
                    <a:pt x="97307" y="23114"/>
                  </a:moveTo>
                  <a:lnTo>
                    <a:pt x="93586" y="23114"/>
                  </a:lnTo>
                  <a:lnTo>
                    <a:pt x="95580" y="24638"/>
                  </a:lnTo>
                  <a:lnTo>
                    <a:pt x="95719" y="24638"/>
                  </a:lnTo>
                  <a:lnTo>
                    <a:pt x="97307" y="23114"/>
                  </a:lnTo>
                  <a:close/>
                </a:path>
                <a:path w="131444" h="30480">
                  <a:moveTo>
                    <a:pt x="98615" y="12446"/>
                  </a:moveTo>
                  <a:lnTo>
                    <a:pt x="95008" y="12446"/>
                  </a:lnTo>
                  <a:lnTo>
                    <a:pt x="95008" y="12573"/>
                  </a:lnTo>
                  <a:lnTo>
                    <a:pt x="98602" y="12573"/>
                  </a:lnTo>
                  <a:lnTo>
                    <a:pt x="98615" y="12446"/>
                  </a:lnTo>
                  <a:close/>
                </a:path>
                <a:path w="131444" h="30480">
                  <a:moveTo>
                    <a:pt x="101587" y="23114"/>
                  </a:moveTo>
                  <a:lnTo>
                    <a:pt x="101117" y="22606"/>
                  </a:lnTo>
                  <a:lnTo>
                    <a:pt x="97840" y="22606"/>
                  </a:lnTo>
                  <a:lnTo>
                    <a:pt x="97307" y="23114"/>
                  </a:lnTo>
                  <a:lnTo>
                    <a:pt x="101587" y="23114"/>
                  </a:lnTo>
                  <a:close/>
                </a:path>
                <a:path w="131444" h="30480">
                  <a:moveTo>
                    <a:pt x="105562" y="23431"/>
                  </a:moveTo>
                  <a:lnTo>
                    <a:pt x="104228" y="23749"/>
                  </a:lnTo>
                  <a:lnTo>
                    <a:pt x="103632" y="23114"/>
                  </a:lnTo>
                  <a:lnTo>
                    <a:pt x="101587" y="23114"/>
                  </a:lnTo>
                  <a:lnTo>
                    <a:pt x="102514" y="24130"/>
                  </a:lnTo>
                  <a:lnTo>
                    <a:pt x="98996" y="24638"/>
                  </a:lnTo>
                  <a:lnTo>
                    <a:pt x="98996" y="25273"/>
                  </a:lnTo>
                  <a:lnTo>
                    <a:pt x="101180" y="29083"/>
                  </a:lnTo>
                  <a:lnTo>
                    <a:pt x="101447" y="29337"/>
                  </a:lnTo>
                  <a:lnTo>
                    <a:pt x="100787" y="28067"/>
                  </a:lnTo>
                  <a:lnTo>
                    <a:pt x="100914" y="28067"/>
                  </a:lnTo>
                  <a:lnTo>
                    <a:pt x="103060" y="24130"/>
                  </a:lnTo>
                  <a:lnTo>
                    <a:pt x="104800" y="26289"/>
                  </a:lnTo>
                  <a:lnTo>
                    <a:pt x="104940" y="26289"/>
                  </a:lnTo>
                  <a:lnTo>
                    <a:pt x="104990" y="26035"/>
                  </a:lnTo>
                  <a:lnTo>
                    <a:pt x="105092" y="25514"/>
                  </a:lnTo>
                  <a:lnTo>
                    <a:pt x="105156" y="25273"/>
                  </a:lnTo>
                  <a:lnTo>
                    <a:pt x="105232" y="24892"/>
                  </a:lnTo>
                  <a:lnTo>
                    <a:pt x="105283" y="24638"/>
                  </a:lnTo>
                  <a:lnTo>
                    <a:pt x="105397" y="24130"/>
                  </a:lnTo>
                  <a:lnTo>
                    <a:pt x="105498" y="23749"/>
                  </a:lnTo>
                  <a:lnTo>
                    <a:pt x="105562" y="23431"/>
                  </a:lnTo>
                  <a:close/>
                </a:path>
                <a:path w="131444" h="30480">
                  <a:moveTo>
                    <a:pt x="105714" y="23114"/>
                  </a:moveTo>
                  <a:lnTo>
                    <a:pt x="105549" y="22606"/>
                  </a:lnTo>
                  <a:lnTo>
                    <a:pt x="103187" y="22606"/>
                  </a:lnTo>
                  <a:lnTo>
                    <a:pt x="103632" y="23114"/>
                  </a:lnTo>
                  <a:lnTo>
                    <a:pt x="105714" y="23114"/>
                  </a:lnTo>
                  <a:close/>
                </a:path>
                <a:path w="131444" h="30480">
                  <a:moveTo>
                    <a:pt x="109474" y="23368"/>
                  </a:moveTo>
                  <a:lnTo>
                    <a:pt x="109270" y="23368"/>
                  </a:lnTo>
                  <a:lnTo>
                    <a:pt x="109016" y="23114"/>
                  </a:lnTo>
                  <a:lnTo>
                    <a:pt x="105714" y="23114"/>
                  </a:lnTo>
                  <a:lnTo>
                    <a:pt x="105803" y="23368"/>
                  </a:lnTo>
                  <a:lnTo>
                    <a:pt x="105918" y="23749"/>
                  </a:lnTo>
                  <a:lnTo>
                    <a:pt x="106045" y="24130"/>
                  </a:lnTo>
                  <a:lnTo>
                    <a:pt x="106121" y="24384"/>
                  </a:lnTo>
                  <a:lnTo>
                    <a:pt x="106210" y="24638"/>
                  </a:lnTo>
                  <a:lnTo>
                    <a:pt x="106362" y="24638"/>
                  </a:lnTo>
                  <a:lnTo>
                    <a:pt x="109474" y="23368"/>
                  </a:lnTo>
                  <a:close/>
                </a:path>
                <a:path w="131444" h="30480">
                  <a:moveTo>
                    <a:pt x="110667" y="23114"/>
                  </a:moveTo>
                  <a:lnTo>
                    <a:pt x="110553" y="22606"/>
                  </a:lnTo>
                  <a:lnTo>
                    <a:pt x="108521" y="22606"/>
                  </a:lnTo>
                  <a:lnTo>
                    <a:pt x="109016" y="23114"/>
                  </a:lnTo>
                  <a:lnTo>
                    <a:pt x="110667" y="23114"/>
                  </a:lnTo>
                  <a:close/>
                </a:path>
                <a:path w="131444" h="30480">
                  <a:moveTo>
                    <a:pt x="118198" y="24892"/>
                  </a:moveTo>
                  <a:lnTo>
                    <a:pt x="118110" y="24130"/>
                  </a:lnTo>
                  <a:lnTo>
                    <a:pt x="117729" y="23114"/>
                  </a:lnTo>
                  <a:lnTo>
                    <a:pt x="110667" y="23114"/>
                  </a:lnTo>
                  <a:lnTo>
                    <a:pt x="110731" y="23368"/>
                  </a:lnTo>
                  <a:lnTo>
                    <a:pt x="110896" y="23368"/>
                  </a:lnTo>
                  <a:lnTo>
                    <a:pt x="109118" y="24892"/>
                  </a:lnTo>
                  <a:lnTo>
                    <a:pt x="108381" y="24892"/>
                  </a:lnTo>
                  <a:lnTo>
                    <a:pt x="114820" y="26289"/>
                  </a:lnTo>
                  <a:lnTo>
                    <a:pt x="113334" y="24384"/>
                  </a:lnTo>
                  <a:lnTo>
                    <a:pt x="113868" y="23368"/>
                  </a:lnTo>
                  <a:lnTo>
                    <a:pt x="115963" y="24130"/>
                  </a:lnTo>
                  <a:lnTo>
                    <a:pt x="116725" y="23495"/>
                  </a:lnTo>
                  <a:lnTo>
                    <a:pt x="116662" y="23749"/>
                  </a:lnTo>
                  <a:lnTo>
                    <a:pt x="116560" y="24130"/>
                  </a:lnTo>
                  <a:lnTo>
                    <a:pt x="116497" y="24384"/>
                  </a:lnTo>
                  <a:lnTo>
                    <a:pt x="116433" y="24638"/>
                  </a:lnTo>
                  <a:lnTo>
                    <a:pt x="116357" y="24892"/>
                  </a:lnTo>
                  <a:lnTo>
                    <a:pt x="116268" y="25273"/>
                  </a:lnTo>
                  <a:lnTo>
                    <a:pt x="116192" y="25514"/>
                  </a:lnTo>
                  <a:lnTo>
                    <a:pt x="115989" y="26289"/>
                  </a:lnTo>
                  <a:lnTo>
                    <a:pt x="116243" y="26289"/>
                  </a:lnTo>
                  <a:lnTo>
                    <a:pt x="114528" y="27051"/>
                  </a:lnTo>
                  <a:lnTo>
                    <a:pt x="116674" y="27787"/>
                  </a:lnTo>
                  <a:lnTo>
                    <a:pt x="116674" y="25514"/>
                  </a:lnTo>
                  <a:lnTo>
                    <a:pt x="117970" y="25514"/>
                  </a:lnTo>
                  <a:lnTo>
                    <a:pt x="118071" y="25273"/>
                  </a:lnTo>
                  <a:lnTo>
                    <a:pt x="118198" y="24892"/>
                  </a:lnTo>
                  <a:close/>
                </a:path>
                <a:path w="131444" h="30480">
                  <a:moveTo>
                    <a:pt x="123659" y="18605"/>
                  </a:moveTo>
                  <a:lnTo>
                    <a:pt x="122504" y="18796"/>
                  </a:lnTo>
                  <a:lnTo>
                    <a:pt x="123659" y="18796"/>
                  </a:lnTo>
                  <a:lnTo>
                    <a:pt x="123659" y="18605"/>
                  </a:lnTo>
                  <a:close/>
                </a:path>
                <a:path w="131444" h="30480">
                  <a:moveTo>
                    <a:pt x="125691" y="21209"/>
                  </a:moveTo>
                  <a:lnTo>
                    <a:pt x="125653" y="20383"/>
                  </a:lnTo>
                  <a:lnTo>
                    <a:pt x="123558" y="20383"/>
                  </a:lnTo>
                  <a:lnTo>
                    <a:pt x="118897" y="20408"/>
                  </a:lnTo>
                  <a:lnTo>
                    <a:pt x="110058" y="20434"/>
                  </a:lnTo>
                  <a:lnTo>
                    <a:pt x="106489" y="20447"/>
                  </a:lnTo>
                  <a:lnTo>
                    <a:pt x="106870" y="20828"/>
                  </a:lnTo>
                  <a:lnTo>
                    <a:pt x="110159" y="20828"/>
                  </a:lnTo>
                  <a:lnTo>
                    <a:pt x="110274" y="21361"/>
                  </a:lnTo>
                  <a:lnTo>
                    <a:pt x="110350" y="21717"/>
                  </a:lnTo>
                  <a:lnTo>
                    <a:pt x="110477" y="22225"/>
                  </a:lnTo>
                  <a:lnTo>
                    <a:pt x="110553" y="22606"/>
                  </a:lnTo>
                  <a:lnTo>
                    <a:pt x="117551" y="22606"/>
                  </a:lnTo>
                  <a:lnTo>
                    <a:pt x="117411" y="22225"/>
                  </a:lnTo>
                  <a:lnTo>
                    <a:pt x="117462" y="21209"/>
                  </a:lnTo>
                  <a:lnTo>
                    <a:pt x="118135" y="20828"/>
                  </a:lnTo>
                  <a:lnTo>
                    <a:pt x="122707" y="20828"/>
                  </a:lnTo>
                  <a:lnTo>
                    <a:pt x="125222" y="21209"/>
                  </a:lnTo>
                  <a:lnTo>
                    <a:pt x="125691" y="21209"/>
                  </a:lnTo>
                  <a:close/>
                </a:path>
                <a:path w="131444" h="30480">
                  <a:moveTo>
                    <a:pt x="127114" y="18796"/>
                  </a:moveTo>
                  <a:lnTo>
                    <a:pt x="123659" y="18796"/>
                  </a:lnTo>
                  <a:lnTo>
                    <a:pt x="123571" y="20320"/>
                  </a:lnTo>
                  <a:lnTo>
                    <a:pt x="125653" y="20320"/>
                  </a:lnTo>
                  <a:lnTo>
                    <a:pt x="125641" y="19558"/>
                  </a:lnTo>
                  <a:lnTo>
                    <a:pt x="125958" y="19685"/>
                  </a:lnTo>
                  <a:lnTo>
                    <a:pt x="126390" y="19685"/>
                  </a:lnTo>
                  <a:lnTo>
                    <a:pt x="126492" y="19558"/>
                  </a:lnTo>
                  <a:lnTo>
                    <a:pt x="127114" y="18796"/>
                  </a:lnTo>
                  <a:close/>
                </a:path>
                <a:path w="131444" h="30480">
                  <a:moveTo>
                    <a:pt x="131292" y="13716"/>
                  </a:moveTo>
                  <a:lnTo>
                    <a:pt x="130441" y="13716"/>
                  </a:lnTo>
                  <a:lnTo>
                    <a:pt x="130441" y="14224"/>
                  </a:lnTo>
                  <a:lnTo>
                    <a:pt x="125831" y="17018"/>
                  </a:lnTo>
                  <a:lnTo>
                    <a:pt x="122097" y="17018"/>
                  </a:lnTo>
                  <a:lnTo>
                    <a:pt x="122034" y="16764"/>
                  </a:lnTo>
                  <a:lnTo>
                    <a:pt x="121932" y="16383"/>
                  </a:lnTo>
                  <a:lnTo>
                    <a:pt x="121843" y="16002"/>
                  </a:lnTo>
                  <a:lnTo>
                    <a:pt x="121767" y="15748"/>
                  </a:lnTo>
                  <a:lnTo>
                    <a:pt x="121678" y="15367"/>
                  </a:lnTo>
                  <a:lnTo>
                    <a:pt x="121602" y="15113"/>
                  </a:lnTo>
                  <a:lnTo>
                    <a:pt x="121539" y="14224"/>
                  </a:lnTo>
                  <a:lnTo>
                    <a:pt x="118833" y="15367"/>
                  </a:lnTo>
                  <a:lnTo>
                    <a:pt x="117868" y="15748"/>
                  </a:lnTo>
                  <a:lnTo>
                    <a:pt x="118618" y="17018"/>
                  </a:lnTo>
                  <a:lnTo>
                    <a:pt x="118402" y="17018"/>
                  </a:lnTo>
                  <a:lnTo>
                    <a:pt x="117449" y="16764"/>
                  </a:lnTo>
                  <a:lnTo>
                    <a:pt x="117551" y="16002"/>
                  </a:lnTo>
                  <a:lnTo>
                    <a:pt x="117589" y="15748"/>
                  </a:lnTo>
                  <a:lnTo>
                    <a:pt x="117690" y="15113"/>
                  </a:lnTo>
                  <a:lnTo>
                    <a:pt x="117779" y="14478"/>
                  </a:lnTo>
                  <a:lnTo>
                    <a:pt x="117805" y="14224"/>
                  </a:lnTo>
                  <a:lnTo>
                    <a:pt x="121539" y="14224"/>
                  </a:lnTo>
                  <a:lnTo>
                    <a:pt x="130441" y="14224"/>
                  </a:lnTo>
                  <a:lnTo>
                    <a:pt x="130441" y="13716"/>
                  </a:lnTo>
                  <a:lnTo>
                    <a:pt x="117881" y="13716"/>
                  </a:lnTo>
                  <a:lnTo>
                    <a:pt x="117970" y="13081"/>
                  </a:lnTo>
                  <a:lnTo>
                    <a:pt x="118046" y="12446"/>
                  </a:lnTo>
                  <a:lnTo>
                    <a:pt x="113690" y="11557"/>
                  </a:lnTo>
                  <a:lnTo>
                    <a:pt x="110909" y="11557"/>
                  </a:lnTo>
                  <a:lnTo>
                    <a:pt x="110871" y="12928"/>
                  </a:lnTo>
                  <a:lnTo>
                    <a:pt x="110871" y="13081"/>
                  </a:lnTo>
                  <a:lnTo>
                    <a:pt x="110858" y="13716"/>
                  </a:lnTo>
                  <a:lnTo>
                    <a:pt x="110845" y="14224"/>
                  </a:lnTo>
                  <a:lnTo>
                    <a:pt x="110820" y="16002"/>
                  </a:lnTo>
                  <a:lnTo>
                    <a:pt x="109270" y="16002"/>
                  </a:lnTo>
                  <a:lnTo>
                    <a:pt x="109372" y="15367"/>
                  </a:lnTo>
                  <a:lnTo>
                    <a:pt x="109410" y="15113"/>
                  </a:lnTo>
                  <a:lnTo>
                    <a:pt x="109512" y="14478"/>
                  </a:lnTo>
                  <a:lnTo>
                    <a:pt x="109550" y="14224"/>
                  </a:lnTo>
                  <a:lnTo>
                    <a:pt x="110845" y="14224"/>
                  </a:lnTo>
                  <a:lnTo>
                    <a:pt x="110845" y="13716"/>
                  </a:lnTo>
                  <a:lnTo>
                    <a:pt x="109626" y="13716"/>
                  </a:lnTo>
                  <a:lnTo>
                    <a:pt x="109715" y="13081"/>
                  </a:lnTo>
                  <a:lnTo>
                    <a:pt x="110871" y="13081"/>
                  </a:lnTo>
                  <a:lnTo>
                    <a:pt x="110871" y="12928"/>
                  </a:lnTo>
                  <a:lnTo>
                    <a:pt x="109855" y="12928"/>
                  </a:lnTo>
                  <a:lnTo>
                    <a:pt x="109385" y="12573"/>
                  </a:lnTo>
                  <a:lnTo>
                    <a:pt x="110769" y="12573"/>
                  </a:lnTo>
                  <a:lnTo>
                    <a:pt x="110782" y="12446"/>
                  </a:lnTo>
                  <a:lnTo>
                    <a:pt x="109270" y="12446"/>
                  </a:lnTo>
                  <a:lnTo>
                    <a:pt x="108724" y="12077"/>
                  </a:lnTo>
                  <a:lnTo>
                    <a:pt x="105956" y="12573"/>
                  </a:lnTo>
                  <a:lnTo>
                    <a:pt x="106553" y="12446"/>
                  </a:lnTo>
                  <a:lnTo>
                    <a:pt x="105625" y="12446"/>
                  </a:lnTo>
                  <a:lnTo>
                    <a:pt x="105625" y="13716"/>
                  </a:lnTo>
                  <a:lnTo>
                    <a:pt x="105283" y="13716"/>
                  </a:lnTo>
                  <a:lnTo>
                    <a:pt x="103466" y="13195"/>
                  </a:lnTo>
                  <a:lnTo>
                    <a:pt x="103390" y="13716"/>
                  </a:lnTo>
                  <a:lnTo>
                    <a:pt x="103339" y="13970"/>
                  </a:lnTo>
                  <a:lnTo>
                    <a:pt x="103378" y="13716"/>
                  </a:lnTo>
                  <a:lnTo>
                    <a:pt x="103289" y="14224"/>
                  </a:lnTo>
                  <a:lnTo>
                    <a:pt x="103200" y="14859"/>
                  </a:lnTo>
                  <a:lnTo>
                    <a:pt x="103124" y="15367"/>
                  </a:lnTo>
                  <a:lnTo>
                    <a:pt x="100990" y="14719"/>
                  </a:lnTo>
                  <a:lnTo>
                    <a:pt x="100965" y="14859"/>
                  </a:lnTo>
                  <a:lnTo>
                    <a:pt x="100876" y="15113"/>
                  </a:lnTo>
                  <a:lnTo>
                    <a:pt x="100787" y="15367"/>
                  </a:lnTo>
                  <a:lnTo>
                    <a:pt x="100545" y="16002"/>
                  </a:lnTo>
                  <a:lnTo>
                    <a:pt x="99606" y="15748"/>
                  </a:lnTo>
                  <a:lnTo>
                    <a:pt x="98336" y="15252"/>
                  </a:lnTo>
                  <a:lnTo>
                    <a:pt x="97650" y="15748"/>
                  </a:lnTo>
                  <a:lnTo>
                    <a:pt x="97485" y="15113"/>
                  </a:lnTo>
                  <a:lnTo>
                    <a:pt x="97383" y="14224"/>
                  </a:lnTo>
                  <a:lnTo>
                    <a:pt x="98386" y="14224"/>
                  </a:lnTo>
                  <a:lnTo>
                    <a:pt x="98361" y="14478"/>
                  </a:lnTo>
                  <a:lnTo>
                    <a:pt x="99085" y="14478"/>
                  </a:lnTo>
                  <a:lnTo>
                    <a:pt x="100368" y="14262"/>
                  </a:lnTo>
                  <a:lnTo>
                    <a:pt x="100012" y="14478"/>
                  </a:lnTo>
                  <a:lnTo>
                    <a:pt x="100215" y="14478"/>
                  </a:lnTo>
                  <a:lnTo>
                    <a:pt x="101053" y="14478"/>
                  </a:lnTo>
                  <a:lnTo>
                    <a:pt x="101168" y="14224"/>
                  </a:lnTo>
                  <a:lnTo>
                    <a:pt x="100571" y="14224"/>
                  </a:lnTo>
                  <a:lnTo>
                    <a:pt x="101206" y="14058"/>
                  </a:lnTo>
                  <a:lnTo>
                    <a:pt x="101168" y="14224"/>
                  </a:lnTo>
                  <a:lnTo>
                    <a:pt x="103289" y="14224"/>
                  </a:lnTo>
                  <a:lnTo>
                    <a:pt x="103289" y="13716"/>
                  </a:lnTo>
                  <a:lnTo>
                    <a:pt x="102476" y="13716"/>
                  </a:lnTo>
                  <a:lnTo>
                    <a:pt x="101282" y="13716"/>
                  </a:lnTo>
                  <a:lnTo>
                    <a:pt x="102323" y="13081"/>
                  </a:lnTo>
                  <a:lnTo>
                    <a:pt x="103124" y="13081"/>
                  </a:lnTo>
                  <a:lnTo>
                    <a:pt x="103492" y="13081"/>
                  </a:lnTo>
                  <a:lnTo>
                    <a:pt x="105283" y="13081"/>
                  </a:lnTo>
                  <a:lnTo>
                    <a:pt x="105625" y="13716"/>
                  </a:lnTo>
                  <a:lnTo>
                    <a:pt x="105625" y="12446"/>
                  </a:lnTo>
                  <a:lnTo>
                    <a:pt x="105244" y="12446"/>
                  </a:lnTo>
                  <a:lnTo>
                    <a:pt x="105194" y="12928"/>
                  </a:lnTo>
                  <a:lnTo>
                    <a:pt x="102577" y="12928"/>
                  </a:lnTo>
                  <a:lnTo>
                    <a:pt x="103162" y="12573"/>
                  </a:lnTo>
                  <a:lnTo>
                    <a:pt x="105003" y="12573"/>
                  </a:lnTo>
                  <a:lnTo>
                    <a:pt x="105194" y="12928"/>
                  </a:lnTo>
                  <a:lnTo>
                    <a:pt x="105194" y="12446"/>
                  </a:lnTo>
                  <a:lnTo>
                    <a:pt x="104940" y="12446"/>
                  </a:lnTo>
                  <a:lnTo>
                    <a:pt x="102247" y="12446"/>
                  </a:lnTo>
                  <a:lnTo>
                    <a:pt x="102412" y="12573"/>
                  </a:lnTo>
                  <a:lnTo>
                    <a:pt x="100914" y="11557"/>
                  </a:lnTo>
                  <a:lnTo>
                    <a:pt x="108038" y="11557"/>
                  </a:lnTo>
                  <a:lnTo>
                    <a:pt x="110909" y="11557"/>
                  </a:lnTo>
                  <a:lnTo>
                    <a:pt x="112382" y="10160"/>
                  </a:lnTo>
                  <a:lnTo>
                    <a:pt x="112077" y="10160"/>
                  </a:lnTo>
                  <a:lnTo>
                    <a:pt x="111353" y="9779"/>
                  </a:lnTo>
                  <a:lnTo>
                    <a:pt x="111582" y="9652"/>
                  </a:lnTo>
                  <a:lnTo>
                    <a:pt x="111137" y="9652"/>
                  </a:lnTo>
                  <a:lnTo>
                    <a:pt x="111099" y="9918"/>
                  </a:lnTo>
                  <a:lnTo>
                    <a:pt x="111048" y="10414"/>
                  </a:lnTo>
                  <a:lnTo>
                    <a:pt x="110934" y="11303"/>
                  </a:lnTo>
                  <a:lnTo>
                    <a:pt x="108508" y="11303"/>
                  </a:lnTo>
                  <a:lnTo>
                    <a:pt x="111099" y="9918"/>
                  </a:lnTo>
                  <a:lnTo>
                    <a:pt x="111099" y="9652"/>
                  </a:lnTo>
                  <a:lnTo>
                    <a:pt x="110223" y="9271"/>
                  </a:lnTo>
                  <a:lnTo>
                    <a:pt x="108915" y="9271"/>
                  </a:lnTo>
                  <a:lnTo>
                    <a:pt x="108813" y="9525"/>
                  </a:lnTo>
                  <a:lnTo>
                    <a:pt x="108762" y="9652"/>
                  </a:lnTo>
                  <a:lnTo>
                    <a:pt x="108127" y="11303"/>
                  </a:lnTo>
                  <a:lnTo>
                    <a:pt x="100545" y="11303"/>
                  </a:lnTo>
                  <a:lnTo>
                    <a:pt x="102120" y="10160"/>
                  </a:lnTo>
                  <a:lnTo>
                    <a:pt x="97434" y="10160"/>
                  </a:lnTo>
                  <a:lnTo>
                    <a:pt x="99834" y="10922"/>
                  </a:lnTo>
                  <a:lnTo>
                    <a:pt x="100126" y="11176"/>
                  </a:lnTo>
                  <a:lnTo>
                    <a:pt x="99949" y="11303"/>
                  </a:lnTo>
                  <a:lnTo>
                    <a:pt x="94945" y="11303"/>
                  </a:lnTo>
                  <a:lnTo>
                    <a:pt x="94957" y="11557"/>
                  </a:lnTo>
                  <a:lnTo>
                    <a:pt x="99580" y="11557"/>
                  </a:lnTo>
                  <a:lnTo>
                    <a:pt x="98679" y="12192"/>
                  </a:lnTo>
                  <a:lnTo>
                    <a:pt x="98602" y="12573"/>
                  </a:lnTo>
                  <a:lnTo>
                    <a:pt x="98552" y="12928"/>
                  </a:lnTo>
                  <a:lnTo>
                    <a:pt x="98526" y="13081"/>
                  </a:lnTo>
                  <a:lnTo>
                    <a:pt x="98450" y="13716"/>
                  </a:lnTo>
                  <a:lnTo>
                    <a:pt x="97332" y="13716"/>
                  </a:lnTo>
                  <a:lnTo>
                    <a:pt x="97282" y="13081"/>
                  </a:lnTo>
                  <a:lnTo>
                    <a:pt x="97066" y="13716"/>
                  </a:lnTo>
                  <a:lnTo>
                    <a:pt x="96888" y="13716"/>
                  </a:lnTo>
                  <a:lnTo>
                    <a:pt x="96888" y="14224"/>
                  </a:lnTo>
                  <a:lnTo>
                    <a:pt x="95770" y="17526"/>
                  </a:lnTo>
                  <a:lnTo>
                    <a:pt x="95694" y="17018"/>
                  </a:lnTo>
                  <a:lnTo>
                    <a:pt x="95592" y="16383"/>
                  </a:lnTo>
                  <a:lnTo>
                    <a:pt x="95542" y="16002"/>
                  </a:lnTo>
                  <a:lnTo>
                    <a:pt x="95427" y="15367"/>
                  </a:lnTo>
                  <a:lnTo>
                    <a:pt x="95389" y="15113"/>
                  </a:lnTo>
                  <a:lnTo>
                    <a:pt x="95300" y="14478"/>
                  </a:lnTo>
                  <a:lnTo>
                    <a:pt x="95262" y="14224"/>
                  </a:lnTo>
                  <a:lnTo>
                    <a:pt x="96888" y="14224"/>
                  </a:lnTo>
                  <a:lnTo>
                    <a:pt x="96888" y="13716"/>
                  </a:lnTo>
                  <a:lnTo>
                    <a:pt x="95186" y="13716"/>
                  </a:lnTo>
                  <a:lnTo>
                    <a:pt x="95084" y="13081"/>
                  </a:lnTo>
                  <a:lnTo>
                    <a:pt x="97282" y="13081"/>
                  </a:lnTo>
                  <a:lnTo>
                    <a:pt x="98526" y="13081"/>
                  </a:lnTo>
                  <a:lnTo>
                    <a:pt x="98526" y="12928"/>
                  </a:lnTo>
                  <a:lnTo>
                    <a:pt x="95059" y="12928"/>
                  </a:lnTo>
                  <a:lnTo>
                    <a:pt x="95008" y="12573"/>
                  </a:lnTo>
                  <a:lnTo>
                    <a:pt x="94919" y="10922"/>
                  </a:lnTo>
                  <a:lnTo>
                    <a:pt x="94424" y="11303"/>
                  </a:lnTo>
                  <a:lnTo>
                    <a:pt x="94094" y="11303"/>
                  </a:lnTo>
                  <a:lnTo>
                    <a:pt x="94094" y="11557"/>
                  </a:lnTo>
                  <a:lnTo>
                    <a:pt x="92303" y="12928"/>
                  </a:lnTo>
                  <a:lnTo>
                    <a:pt x="92113" y="12928"/>
                  </a:lnTo>
                  <a:lnTo>
                    <a:pt x="92113" y="13081"/>
                  </a:lnTo>
                  <a:lnTo>
                    <a:pt x="91287" y="13716"/>
                  </a:lnTo>
                  <a:lnTo>
                    <a:pt x="90627" y="13716"/>
                  </a:lnTo>
                  <a:lnTo>
                    <a:pt x="90627" y="14224"/>
                  </a:lnTo>
                  <a:lnTo>
                    <a:pt x="89801" y="14859"/>
                  </a:lnTo>
                  <a:lnTo>
                    <a:pt x="86575" y="15367"/>
                  </a:lnTo>
                  <a:lnTo>
                    <a:pt x="86690" y="14859"/>
                  </a:lnTo>
                  <a:lnTo>
                    <a:pt x="86741" y="14478"/>
                  </a:lnTo>
                  <a:lnTo>
                    <a:pt x="86817" y="14224"/>
                  </a:lnTo>
                  <a:lnTo>
                    <a:pt x="90627" y="14224"/>
                  </a:lnTo>
                  <a:lnTo>
                    <a:pt x="90627" y="13716"/>
                  </a:lnTo>
                  <a:lnTo>
                    <a:pt x="86918" y="13716"/>
                  </a:lnTo>
                  <a:lnTo>
                    <a:pt x="86982" y="13462"/>
                  </a:lnTo>
                  <a:lnTo>
                    <a:pt x="87071" y="12573"/>
                  </a:lnTo>
                  <a:lnTo>
                    <a:pt x="86868" y="12484"/>
                  </a:lnTo>
                  <a:lnTo>
                    <a:pt x="84188" y="13716"/>
                  </a:lnTo>
                  <a:lnTo>
                    <a:pt x="84086" y="13462"/>
                  </a:lnTo>
                  <a:lnTo>
                    <a:pt x="83439" y="11557"/>
                  </a:lnTo>
                  <a:lnTo>
                    <a:pt x="87274" y="11557"/>
                  </a:lnTo>
                  <a:lnTo>
                    <a:pt x="86398" y="12446"/>
                  </a:lnTo>
                  <a:lnTo>
                    <a:pt x="83756" y="12446"/>
                  </a:lnTo>
                  <a:lnTo>
                    <a:pt x="83794" y="12573"/>
                  </a:lnTo>
                  <a:lnTo>
                    <a:pt x="86614" y="12573"/>
                  </a:lnTo>
                  <a:lnTo>
                    <a:pt x="86842" y="12471"/>
                  </a:lnTo>
                  <a:lnTo>
                    <a:pt x="87172" y="12573"/>
                  </a:lnTo>
                  <a:lnTo>
                    <a:pt x="87198" y="12446"/>
                  </a:lnTo>
                  <a:lnTo>
                    <a:pt x="87223" y="12306"/>
                  </a:lnTo>
                  <a:lnTo>
                    <a:pt x="87312" y="12573"/>
                  </a:lnTo>
                  <a:lnTo>
                    <a:pt x="87172" y="12573"/>
                  </a:lnTo>
                  <a:lnTo>
                    <a:pt x="88188" y="13081"/>
                  </a:lnTo>
                  <a:lnTo>
                    <a:pt x="92113" y="13081"/>
                  </a:lnTo>
                  <a:lnTo>
                    <a:pt x="92113" y="12928"/>
                  </a:lnTo>
                  <a:lnTo>
                    <a:pt x="88366" y="12928"/>
                  </a:lnTo>
                  <a:lnTo>
                    <a:pt x="88277" y="12573"/>
                  </a:lnTo>
                  <a:lnTo>
                    <a:pt x="92710" y="12573"/>
                  </a:lnTo>
                  <a:lnTo>
                    <a:pt x="92875" y="12446"/>
                  </a:lnTo>
                  <a:lnTo>
                    <a:pt x="88239" y="12446"/>
                  </a:lnTo>
                  <a:lnTo>
                    <a:pt x="88163" y="12192"/>
                  </a:lnTo>
                  <a:lnTo>
                    <a:pt x="87477" y="12192"/>
                  </a:lnTo>
                  <a:lnTo>
                    <a:pt x="88785" y="11938"/>
                  </a:lnTo>
                  <a:lnTo>
                    <a:pt x="88099" y="11938"/>
                  </a:lnTo>
                  <a:lnTo>
                    <a:pt x="87998" y="11557"/>
                  </a:lnTo>
                  <a:lnTo>
                    <a:pt x="94094" y="11557"/>
                  </a:lnTo>
                  <a:lnTo>
                    <a:pt x="94094" y="11303"/>
                  </a:lnTo>
                  <a:lnTo>
                    <a:pt x="87934" y="11303"/>
                  </a:lnTo>
                  <a:lnTo>
                    <a:pt x="87833" y="10922"/>
                  </a:lnTo>
                  <a:lnTo>
                    <a:pt x="90297" y="10922"/>
                  </a:lnTo>
                  <a:lnTo>
                    <a:pt x="91871" y="9652"/>
                  </a:lnTo>
                  <a:lnTo>
                    <a:pt x="91173" y="9652"/>
                  </a:lnTo>
                  <a:lnTo>
                    <a:pt x="88303" y="8128"/>
                  </a:lnTo>
                  <a:lnTo>
                    <a:pt x="87350" y="8636"/>
                  </a:lnTo>
                  <a:lnTo>
                    <a:pt x="87045" y="8890"/>
                  </a:lnTo>
                  <a:lnTo>
                    <a:pt x="87134" y="9271"/>
                  </a:lnTo>
                  <a:lnTo>
                    <a:pt x="87198" y="9652"/>
                  </a:lnTo>
                  <a:lnTo>
                    <a:pt x="87299" y="10160"/>
                  </a:lnTo>
                  <a:lnTo>
                    <a:pt x="87350" y="10414"/>
                  </a:lnTo>
                  <a:lnTo>
                    <a:pt x="87452" y="10922"/>
                  </a:lnTo>
                  <a:lnTo>
                    <a:pt x="87528" y="11303"/>
                  </a:lnTo>
                  <a:lnTo>
                    <a:pt x="83350" y="11303"/>
                  </a:lnTo>
                  <a:lnTo>
                    <a:pt x="83223" y="10922"/>
                  </a:lnTo>
                  <a:lnTo>
                    <a:pt x="82448" y="11303"/>
                  </a:lnTo>
                  <a:lnTo>
                    <a:pt x="78308" y="11303"/>
                  </a:lnTo>
                  <a:lnTo>
                    <a:pt x="78282" y="11557"/>
                  </a:lnTo>
                  <a:lnTo>
                    <a:pt x="82435" y="11557"/>
                  </a:lnTo>
                  <a:lnTo>
                    <a:pt x="82410" y="12446"/>
                  </a:lnTo>
                  <a:lnTo>
                    <a:pt x="82410" y="12573"/>
                  </a:lnTo>
                  <a:lnTo>
                    <a:pt x="82397" y="13081"/>
                  </a:lnTo>
                  <a:lnTo>
                    <a:pt x="82207" y="13081"/>
                  </a:lnTo>
                  <a:lnTo>
                    <a:pt x="78155" y="13462"/>
                  </a:lnTo>
                  <a:lnTo>
                    <a:pt x="78181" y="12928"/>
                  </a:lnTo>
                  <a:lnTo>
                    <a:pt x="78219" y="12573"/>
                  </a:lnTo>
                  <a:lnTo>
                    <a:pt x="82410" y="12573"/>
                  </a:lnTo>
                  <a:lnTo>
                    <a:pt x="82410" y="12446"/>
                  </a:lnTo>
                  <a:lnTo>
                    <a:pt x="78219" y="12446"/>
                  </a:lnTo>
                  <a:lnTo>
                    <a:pt x="78206" y="12573"/>
                  </a:lnTo>
                  <a:lnTo>
                    <a:pt x="78282" y="11557"/>
                  </a:lnTo>
                  <a:lnTo>
                    <a:pt x="78384" y="10160"/>
                  </a:lnTo>
                  <a:lnTo>
                    <a:pt x="78028" y="10160"/>
                  </a:lnTo>
                  <a:lnTo>
                    <a:pt x="75577" y="9829"/>
                  </a:lnTo>
                  <a:lnTo>
                    <a:pt x="75577" y="12192"/>
                  </a:lnTo>
                  <a:lnTo>
                    <a:pt x="75069" y="12573"/>
                  </a:lnTo>
                  <a:lnTo>
                    <a:pt x="75184" y="12446"/>
                  </a:lnTo>
                  <a:lnTo>
                    <a:pt x="71437" y="12446"/>
                  </a:lnTo>
                  <a:lnTo>
                    <a:pt x="71107" y="12446"/>
                  </a:lnTo>
                  <a:lnTo>
                    <a:pt x="71056" y="11303"/>
                  </a:lnTo>
                  <a:lnTo>
                    <a:pt x="71043" y="10922"/>
                  </a:lnTo>
                  <a:lnTo>
                    <a:pt x="72339" y="11303"/>
                  </a:lnTo>
                  <a:lnTo>
                    <a:pt x="71056" y="11303"/>
                  </a:lnTo>
                  <a:lnTo>
                    <a:pt x="71069" y="11557"/>
                  </a:lnTo>
                  <a:lnTo>
                    <a:pt x="73202" y="11557"/>
                  </a:lnTo>
                  <a:lnTo>
                    <a:pt x="74510" y="11938"/>
                  </a:lnTo>
                  <a:lnTo>
                    <a:pt x="74422" y="11557"/>
                  </a:lnTo>
                  <a:lnTo>
                    <a:pt x="75260" y="11557"/>
                  </a:lnTo>
                  <a:lnTo>
                    <a:pt x="75577" y="12192"/>
                  </a:lnTo>
                  <a:lnTo>
                    <a:pt x="75577" y="9829"/>
                  </a:lnTo>
                  <a:lnTo>
                    <a:pt x="74333" y="9652"/>
                  </a:lnTo>
                  <a:lnTo>
                    <a:pt x="75133" y="11303"/>
                  </a:lnTo>
                  <a:lnTo>
                    <a:pt x="74371" y="11303"/>
                  </a:lnTo>
                  <a:lnTo>
                    <a:pt x="74282" y="10922"/>
                  </a:lnTo>
                  <a:lnTo>
                    <a:pt x="74168" y="10414"/>
                  </a:lnTo>
                  <a:lnTo>
                    <a:pt x="74066" y="10033"/>
                  </a:lnTo>
                  <a:lnTo>
                    <a:pt x="73964" y="9525"/>
                  </a:lnTo>
                  <a:lnTo>
                    <a:pt x="72593" y="8636"/>
                  </a:lnTo>
                  <a:lnTo>
                    <a:pt x="70091" y="10160"/>
                  </a:lnTo>
                  <a:lnTo>
                    <a:pt x="69811" y="10337"/>
                  </a:lnTo>
                  <a:lnTo>
                    <a:pt x="70053" y="10160"/>
                  </a:lnTo>
                  <a:lnTo>
                    <a:pt x="70104" y="10033"/>
                  </a:lnTo>
                  <a:lnTo>
                    <a:pt x="70256" y="9652"/>
                  </a:lnTo>
                  <a:lnTo>
                    <a:pt x="70345" y="9525"/>
                  </a:lnTo>
                  <a:lnTo>
                    <a:pt x="70459" y="9271"/>
                  </a:lnTo>
                  <a:lnTo>
                    <a:pt x="70586" y="9017"/>
                  </a:lnTo>
                  <a:lnTo>
                    <a:pt x="70637" y="8890"/>
                  </a:lnTo>
                  <a:lnTo>
                    <a:pt x="70751" y="8636"/>
                  </a:lnTo>
                  <a:lnTo>
                    <a:pt x="70878" y="8382"/>
                  </a:lnTo>
                  <a:lnTo>
                    <a:pt x="70993" y="8128"/>
                  </a:lnTo>
                  <a:lnTo>
                    <a:pt x="71056" y="8001"/>
                  </a:lnTo>
                  <a:lnTo>
                    <a:pt x="71577" y="6858"/>
                  </a:lnTo>
                  <a:lnTo>
                    <a:pt x="69697" y="6426"/>
                  </a:lnTo>
                  <a:lnTo>
                    <a:pt x="69697" y="10414"/>
                  </a:lnTo>
                  <a:lnTo>
                    <a:pt x="68897" y="10922"/>
                  </a:lnTo>
                  <a:lnTo>
                    <a:pt x="68770" y="10414"/>
                  </a:lnTo>
                  <a:lnTo>
                    <a:pt x="68719" y="10160"/>
                  </a:lnTo>
                  <a:lnTo>
                    <a:pt x="68592" y="9652"/>
                  </a:lnTo>
                  <a:lnTo>
                    <a:pt x="69697" y="10414"/>
                  </a:lnTo>
                  <a:lnTo>
                    <a:pt x="69697" y="6426"/>
                  </a:lnTo>
                  <a:lnTo>
                    <a:pt x="68300" y="6096"/>
                  </a:lnTo>
                  <a:lnTo>
                    <a:pt x="65963" y="7239"/>
                  </a:lnTo>
                  <a:lnTo>
                    <a:pt x="68338" y="11303"/>
                  </a:lnTo>
                  <a:lnTo>
                    <a:pt x="68414" y="11442"/>
                  </a:lnTo>
                  <a:lnTo>
                    <a:pt x="68821" y="11557"/>
                  </a:lnTo>
                  <a:lnTo>
                    <a:pt x="70916" y="12192"/>
                  </a:lnTo>
                  <a:lnTo>
                    <a:pt x="68770" y="12192"/>
                  </a:lnTo>
                  <a:lnTo>
                    <a:pt x="68554" y="12446"/>
                  </a:lnTo>
                  <a:lnTo>
                    <a:pt x="63360" y="12446"/>
                  </a:lnTo>
                  <a:lnTo>
                    <a:pt x="63538" y="12573"/>
                  </a:lnTo>
                  <a:lnTo>
                    <a:pt x="68453" y="12573"/>
                  </a:lnTo>
                  <a:lnTo>
                    <a:pt x="68160" y="12928"/>
                  </a:lnTo>
                  <a:lnTo>
                    <a:pt x="68224" y="13716"/>
                  </a:lnTo>
                  <a:lnTo>
                    <a:pt x="65100" y="13716"/>
                  </a:lnTo>
                  <a:lnTo>
                    <a:pt x="65786" y="14224"/>
                  </a:lnTo>
                  <a:lnTo>
                    <a:pt x="68046" y="14224"/>
                  </a:lnTo>
                  <a:lnTo>
                    <a:pt x="67818" y="14478"/>
                  </a:lnTo>
                  <a:lnTo>
                    <a:pt x="67576" y="14782"/>
                  </a:lnTo>
                  <a:lnTo>
                    <a:pt x="67792" y="14478"/>
                  </a:lnTo>
                  <a:lnTo>
                    <a:pt x="66802" y="14478"/>
                  </a:lnTo>
                  <a:lnTo>
                    <a:pt x="66281" y="14859"/>
                  </a:lnTo>
                  <a:lnTo>
                    <a:pt x="65836" y="15113"/>
                  </a:lnTo>
                  <a:lnTo>
                    <a:pt x="65532" y="15113"/>
                  </a:lnTo>
                  <a:lnTo>
                    <a:pt x="66319" y="16383"/>
                  </a:lnTo>
                  <a:lnTo>
                    <a:pt x="65189" y="16002"/>
                  </a:lnTo>
                  <a:lnTo>
                    <a:pt x="65278" y="15748"/>
                  </a:lnTo>
                  <a:lnTo>
                    <a:pt x="65786" y="14224"/>
                  </a:lnTo>
                  <a:lnTo>
                    <a:pt x="63360" y="12446"/>
                  </a:lnTo>
                  <a:lnTo>
                    <a:pt x="61671" y="12446"/>
                  </a:lnTo>
                  <a:lnTo>
                    <a:pt x="61671" y="16002"/>
                  </a:lnTo>
                  <a:lnTo>
                    <a:pt x="60477" y="15748"/>
                  </a:lnTo>
                  <a:lnTo>
                    <a:pt x="59283" y="15367"/>
                  </a:lnTo>
                  <a:lnTo>
                    <a:pt x="58826" y="14528"/>
                  </a:lnTo>
                  <a:lnTo>
                    <a:pt x="58966" y="14478"/>
                  </a:lnTo>
                  <a:lnTo>
                    <a:pt x="58801" y="14478"/>
                  </a:lnTo>
                  <a:lnTo>
                    <a:pt x="58674" y="14224"/>
                  </a:lnTo>
                  <a:lnTo>
                    <a:pt x="61214" y="14224"/>
                  </a:lnTo>
                  <a:lnTo>
                    <a:pt x="61671" y="16002"/>
                  </a:lnTo>
                  <a:lnTo>
                    <a:pt x="61671" y="12446"/>
                  </a:lnTo>
                  <a:lnTo>
                    <a:pt x="60756" y="12446"/>
                  </a:lnTo>
                  <a:lnTo>
                    <a:pt x="60883" y="12928"/>
                  </a:lnTo>
                  <a:lnTo>
                    <a:pt x="60921" y="13081"/>
                  </a:lnTo>
                  <a:lnTo>
                    <a:pt x="61010" y="13462"/>
                  </a:lnTo>
                  <a:lnTo>
                    <a:pt x="61087" y="13716"/>
                  </a:lnTo>
                  <a:lnTo>
                    <a:pt x="58394" y="13716"/>
                  </a:lnTo>
                  <a:lnTo>
                    <a:pt x="58267" y="13462"/>
                  </a:lnTo>
                  <a:lnTo>
                    <a:pt x="60147" y="13081"/>
                  </a:lnTo>
                  <a:lnTo>
                    <a:pt x="60769" y="12928"/>
                  </a:lnTo>
                  <a:lnTo>
                    <a:pt x="60693" y="12446"/>
                  </a:lnTo>
                  <a:lnTo>
                    <a:pt x="60579" y="12192"/>
                  </a:lnTo>
                  <a:lnTo>
                    <a:pt x="60452" y="11938"/>
                  </a:lnTo>
                  <a:lnTo>
                    <a:pt x="60274" y="11557"/>
                  </a:lnTo>
                  <a:lnTo>
                    <a:pt x="60147" y="11303"/>
                  </a:lnTo>
                  <a:lnTo>
                    <a:pt x="60096" y="11176"/>
                  </a:lnTo>
                  <a:lnTo>
                    <a:pt x="59982" y="10922"/>
                  </a:lnTo>
                  <a:lnTo>
                    <a:pt x="59220" y="9271"/>
                  </a:lnTo>
                  <a:lnTo>
                    <a:pt x="53403" y="9017"/>
                  </a:lnTo>
                  <a:lnTo>
                    <a:pt x="53365" y="5842"/>
                  </a:lnTo>
                  <a:lnTo>
                    <a:pt x="50203" y="5334"/>
                  </a:lnTo>
                  <a:lnTo>
                    <a:pt x="53111" y="10160"/>
                  </a:lnTo>
                  <a:lnTo>
                    <a:pt x="51981" y="11557"/>
                  </a:lnTo>
                  <a:lnTo>
                    <a:pt x="51727" y="11557"/>
                  </a:lnTo>
                  <a:lnTo>
                    <a:pt x="51308" y="11176"/>
                  </a:lnTo>
                  <a:lnTo>
                    <a:pt x="50622" y="10541"/>
                  </a:lnTo>
                  <a:lnTo>
                    <a:pt x="50622" y="15113"/>
                  </a:lnTo>
                  <a:lnTo>
                    <a:pt x="50482" y="15252"/>
                  </a:lnTo>
                  <a:lnTo>
                    <a:pt x="50507" y="15113"/>
                  </a:lnTo>
                  <a:lnTo>
                    <a:pt x="50622" y="10541"/>
                  </a:lnTo>
                  <a:lnTo>
                    <a:pt x="50495" y="10414"/>
                  </a:lnTo>
                  <a:lnTo>
                    <a:pt x="49949" y="10414"/>
                  </a:lnTo>
                  <a:lnTo>
                    <a:pt x="46913" y="11176"/>
                  </a:lnTo>
                  <a:lnTo>
                    <a:pt x="45897" y="10033"/>
                  </a:lnTo>
                  <a:lnTo>
                    <a:pt x="45427" y="10033"/>
                  </a:lnTo>
                  <a:lnTo>
                    <a:pt x="48526" y="8382"/>
                  </a:lnTo>
                  <a:lnTo>
                    <a:pt x="49288" y="8636"/>
                  </a:lnTo>
                  <a:lnTo>
                    <a:pt x="49657" y="8813"/>
                  </a:lnTo>
                  <a:lnTo>
                    <a:pt x="49657" y="8636"/>
                  </a:lnTo>
                  <a:lnTo>
                    <a:pt x="49657" y="8001"/>
                  </a:lnTo>
                  <a:lnTo>
                    <a:pt x="47396" y="8382"/>
                  </a:lnTo>
                  <a:lnTo>
                    <a:pt x="47485" y="8128"/>
                  </a:lnTo>
                  <a:lnTo>
                    <a:pt x="47536" y="8001"/>
                  </a:lnTo>
                  <a:lnTo>
                    <a:pt x="48285" y="6096"/>
                  </a:lnTo>
                  <a:lnTo>
                    <a:pt x="48221" y="4318"/>
                  </a:lnTo>
                  <a:lnTo>
                    <a:pt x="48463" y="4000"/>
                  </a:lnTo>
                  <a:lnTo>
                    <a:pt x="50812" y="5334"/>
                  </a:lnTo>
                  <a:lnTo>
                    <a:pt x="50965" y="5334"/>
                  </a:lnTo>
                  <a:lnTo>
                    <a:pt x="51269" y="4953"/>
                  </a:lnTo>
                  <a:lnTo>
                    <a:pt x="51231" y="4826"/>
                  </a:lnTo>
                  <a:lnTo>
                    <a:pt x="50914" y="3937"/>
                  </a:lnTo>
                  <a:lnTo>
                    <a:pt x="51041" y="3683"/>
                  </a:lnTo>
                  <a:lnTo>
                    <a:pt x="51562" y="2616"/>
                  </a:lnTo>
                  <a:lnTo>
                    <a:pt x="48831" y="3683"/>
                  </a:lnTo>
                  <a:lnTo>
                    <a:pt x="47180" y="1524"/>
                  </a:lnTo>
                  <a:lnTo>
                    <a:pt x="45504" y="1524"/>
                  </a:lnTo>
                  <a:lnTo>
                    <a:pt x="43751" y="1397"/>
                  </a:lnTo>
                  <a:lnTo>
                    <a:pt x="43865" y="1524"/>
                  </a:lnTo>
                  <a:lnTo>
                    <a:pt x="45961" y="3683"/>
                  </a:lnTo>
                  <a:lnTo>
                    <a:pt x="43573" y="3175"/>
                  </a:lnTo>
                  <a:lnTo>
                    <a:pt x="43649" y="3302"/>
                  </a:lnTo>
                  <a:lnTo>
                    <a:pt x="45415" y="6096"/>
                  </a:lnTo>
                  <a:lnTo>
                    <a:pt x="43395" y="5842"/>
                  </a:lnTo>
                  <a:lnTo>
                    <a:pt x="42138" y="5715"/>
                  </a:lnTo>
                  <a:lnTo>
                    <a:pt x="41592" y="4826"/>
                  </a:lnTo>
                  <a:lnTo>
                    <a:pt x="40767" y="3937"/>
                  </a:lnTo>
                  <a:lnTo>
                    <a:pt x="41021" y="3937"/>
                  </a:lnTo>
                  <a:lnTo>
                    <a:pt x="43027" y="2921"/>
                  </a:lnTo>
                  <a:lnTo>
                    <a:pt x="39331" y="2921"/>
                  </a:lnTo>
                  <a:lnTo>
                    <a:pt x="39331" y="2159"/>
                  </a:lnTo>
                  <a:lnTo>
                    <a:pt x="37884" y="3937"/>
                  </a:lnTo>
                  <a:lnTo>
                    <a:pt x="37947" y="4953"/>
                  </a:lnTo>
                  <a:lnTo>
                    <a:pt x="38011" y="5334"/>
                  </a:lnTo>
                  <a:lnTo>
                    <a:pt x="38112" y="5842"/>
                  </a:lnTo>
                  <a:lnTo>
                    <a:pt x="38163" y="6096"/>
                  </a:lnTo>
                  <a:lnTo>
                    <a:pt x="38303" y="6858"/>
                  </a:lnTo>
                  <a:lnTo>
                    <a:pt x="40881" y="6858"/>
                  </a:lnTo>
                  <a:lnTo>
                    <a:pt x="40944" y="8636"/>
                  </a:lnTo>
                  <a:lnTo>
                    <a:pt x="39573" y="10033"/>
                  </a:lnTo>
                  <a:lnTo>
                    <a:pt x="39484" y="10414"/>
                  </a:lnTo>
                  <a:lnTo>
                    <a:pt x="39382" y="10922"/>
                  </a:lnTo>
                  <a:lnTo>
                    <a:pt x="40195" y="11557"/>
                  </a:lnTo>
                  <a:lnTo>
                    <a:pt x="40119" y="12192"/>
                  </a:lnTo>
                  <a:lnTo>
                    <a:pt x="40043" y="12573"/>
                  </a:lnTo>
                  <a:lnTo>
                    <a:pt x="39941" y="12928"/>
                  </a:lnTo>
                  <a:lnTo>
                    <a:pt x="39890" y="13081"/>
                  </a:lnTo>
                  <a:lnTo>
                    <a:pt x="39763" y="13462"/>
                  </a:lnTo>
                  <a:lnTo>
                    <a:pt x="39687" y="13716"/>
                  </a:lnTo>
                  <a:lnTo>
                    <a:pt x="39903" y="13716"/>
                  </a:lnTo>
                  <a:lnTo>
                    <a:pt x="39598" y="13970"/>
                  </a:lnTo>
                  <a:lnTo>
                    <a:pt x="38252" y="15113"/>
                  </a:lnTo>
                  <a:lnTo>
                    <a:pt x="38303" y="15367"/>
                  </a:lnTo>
                  <a:lnTo>
                    <a:pt x="38392" y="15748"/>
                  </a:lnTo>
                  <a:lnTo>
                    <a:pt x="38455" y="16002"/>
                  </a:lnTo>
                  <a:lnTo>
                    <a:pt x="38557" y="16383"/>
                  </a:lnTo>
                  <a:lnTo>
                    <a:pt x="38658" y="16764"/>
                  </a:lnTo>
                  <a:lnTo>
                    <a:pt x="38836" y="17018"/>
                  </a:lnTo>
                  <a:lnTo>
                    <a:pt x="39204" y="17018"/>
                  </a:lnTo>
                  <a:lnTo>
                    <a:pt x="41059" y="14351"/>
                  </a:lnTo>
                  <a:lnTo>
                    <a:pt x="41363" y="14478"/>
                  </a:lnTo>
                  <a:lnTo>
                    <a:pt x="41706" y="14478"/>
                  </a:lnTo>
                  <a:lnTo>
                    <a:pt x="41402" y="15367"/>
                  </a:lnTo>
                  <a:lnTo>
                    <a:pt x="41160" y="15367"/>
                  </a:lnTo>
                  <a:lnTo>
                    <a:pt x="45059" y="17907"/>
                  </a:lnTo>
                  <a:lnTo>
                    <a:pt x="47853" y="16649"/>
                  </a:lnTo>
                  <a:lnTo>
                    <a:pt x="49568" y="19558"/>
                  </a:lnTo>
                  <a:lnTo>
                    <a:pt x="49758" y="19685"/>
                  </a:lnTo>
                  <a:lnTo>
                    <a:pt x="49809" y="19558"/>
                  </a:lnTo>
                  <a:lnTo>
                    <a:pt x="49974" y="19050"/>
                  </a:lnTo>
                  <a:lnTo>
                    <a:pt x="49923" y="18796"/>
                  </a:lnTo>
                  <a:lnTo>
                    <a:pt x="48666" y="17018"/>
                  </a:lnTo>
                  <a:lnTo>
                    <a:pt x="48856" y="17018"/>
                  </a:lnTo>
                  <a:lnTo>
                    <a:pt x="49276" y="16510"/>
                  </a:lnTo>
                  <a:lnTo>
                    <a:pt x="49415" y="16383"/>
                  </a:lnTo>
                  <a:lnTo>
                    <a:pt x="50012" y="15748"/>
                  </a:lnTo>
                  <a:lnTo>
                    <a:pt x="50380" y="15455"/>
                  </a:lnTo>
                  <a:lnTo>
                    <a:pt x="50495" y="18542"/>
                  </a:lnTo>
                  <a:lnTo>
                    <a:pt x="51206" y="18161"/>
                  </a:lnTo>
                  <a:lnTo>
                    <a:pt x="51092" y="16764"/>
                  </a:lnTo>
                  <a:lnTo>
                    <a:pt x="50965" y="15506"/>
                  </a:lnTo>
                  <a:lnTo>
                    <a:pt x="52489" y="17526"/>
                  </a:lnTo>
                  <a:lnTo>
                    <a:pt x="54038" y="17526"/>
                  </a:lnTo>
                  <a:lnTo>
                    <a:pt x="54152" y="16764"/>
                  </a:lnTo>
                  <a:lnTo>
                    <a:pt x="54241" y="16002"/>
                  </a:lnTo>
                  <a:lnTo>
                    <a:pt x="54356" y="15367"/>
                  </a:lnTo>
                  <a:lnTo>
                    <a:pt x="54381" y="15113"/>
                  </a:lnTo>
                  <a:lnTo>
                    <a:pt x="54432" y="14668"/>
                  </a:lnTo>
                  <a:lnTo>
                    <a:pt x="55829" y="16383"/>
                  </a:lnTo>
                  <a:lnTo>
                    <a:pt x="55791" y="16764"/>
                  </a:lnTo>
                  <a:lnTo>
                    <a:pt x="53530" y="20637"/>
                  </a:lnTo>
                  <a:lnTo>
                    <a:pt x="0" y="20828"/>
                  </a:lnTo>
                  <a:lnTo>
                    <a:pt x="23202" y="20828"/>
                  </a:lnTo>
                  <a:lnTo>
                    <a:pt x="53517" y="20675"/>
                  </a:lnTo>
                  <a:lnTo>
                    <a:pt x="53428" y="20828"/>
                  </a:lnTo>
                  <a:lnTo>
                    <a:pt x="53428" y="22098"/>
                  </a:lnTo>
                  <a:lnTo>
                    <a:pt x="53784" y="21717"/>
                  </a:lnTo>
                  <a:lnTo>
                    <a:pt x="53911" y="21717"/>
                  </a:lnTo>
                  <a:lnTo>
                    <a:pt x="55994" y="20662"/>
                  </a:lnTo>
                  <a:lnTo>
                    <a:pt x="57162" y="20650"/>
                  </a:lnTo>
                  <a:lnTo>
                    <a:pt x="56286" y="21742"/>
                  </a:lnTo>
                  <a:lnTo>
                    <a:pt x="56832" y="22580"/>
                  </a:lnTo>
                  <a:lnTo>
                    <a:pt x="58737" y="22694"/>
                  </a:lnTo>
                  <a:lnTo>
                    <a:pt x="58496" y="24307"/>
                  </a:lnTo>
                  <a:lnTo>
                    <a:pt x="59639" y="24371"/>
                  </a:lnTo>
                  <a:lnTo>
                    <a:pt x="59575" y="22402"/>
                  </a:lnTo>
                  <a:lnTo>
                    <a:pt x="59994" y="21386"/>
                  </a:lnTo>
                  <a:lnTo>
                    <a:pt x="58978" y="20789"/>
                  </a:lnTo>
                  <a:lnTo>
                    <a:pt x="59156" y="21501"/>
                  </a:lnTo>
                  <a:lnTo>
                    <a:pt x="58420" y="20650"/>
                  </a:lnTo>
                  <a:lnTo>
                    <a:pt x="60337" y="20637"/>
                  </a:lnTo>
                  <a:lnTo>
                    <a:pt x="60083" y="21209"/>
                  </a:lnTo>
                  <a:lnTo>
                    <a:pt x="59944" y="21209"/>
                  </a:lnTo>
                  <a:lnTo>
                    <a:pt x="61544" y="22098"/>
                  </a:lnTo>
                  <a:lnTo>
                    <a:pt x="61607" y="22225"/>
                  </a:lnTo>
                  <a:lnTo>
                    <a:pt x="60693" y="24892"/>
                  </a:lnTo>
                  <a:lnTo>
                    <a:pt x="60134" y="26289"/>
                  </a:lnTo>
                  <a:lnTo>
                    <a:pt x="58915" y="26289"/>
                  </a:lnTo>
                  <a:lnTo>
                    <a:pt x="63754" y="27051"/>
                  </a:lnTo>
                  <a:lnTo>
                    <a:pt x="62026" y="24638"/>
                  </a:lnTo>
                  <a:lnTo>
                    <a:pt x="61925" y="24130"/>
                  </a:lnTo>
                  <a:lnTo>
                    <a:pt x="61810" y="23368"/>
                  </a:lnTo>
                  <a:lnTo>
                    <a:pt x="61709" y="22301"/>
                  </a:lnTo>
                  <a:lnTo>
                    <a:pt x="62191" y="22606"/>
                  </a:lnTo>
                  <a:lnTo>
                    <a:pt x="64084" y="24130"/>
                  </a:lnTo>
                  <a:lnTo>
                    <a:pt x="63995" y="23749"/>
                  </a:lnTo>
                  <a:lnTo>
                    <a:pt x="63919" y="23368"/>
                  </a:lnTo>
                  <a:lnTo>
                    <a:pt x="63817" y="22618"/>
                  </a:lnTo>
                  <a:lnTo>
                    <a:pt x="66903" y="22694"/>
                  </a:lnTo>
                  <a:lnTo>
                    <a:pt x="67525" y="24892"/>
                  </a:lnTo>
                  <a:lnTo>
                    <a:pt x="68770" y="26035"/>
                  </a:lnTo>
                  <a:lnTo>
                    <a:pt x="69862" y="25514"/>
                  </a:lnTo>
                  <a:lnTo>
                    <a:pt x="70205" y="25514"/>
                  </a:lnTo>
                  <a:lnTo>
                    <a:pt x="71526" y="27051"/>
                  </a:lnTo>
                  <a:lnTo>
                    <a:pt x="71526" y="30099"/>
                  </a:lnTo>
                  <a:lnTo>
                    <a:pt x="72542" y="30099"/>
                  </a:lnTo>
                  <a:lnTo>
                    <a:pt x="72834" y="29972"/>
                  </a:lnTo>
                  <a:lnTo>
                    <a:pt x="73152" y="29972"/>
                  </a:lnTo>
                  <a:lnTo>
                    <a:pt x="73253" y="29337"/>
                  </a:lnTo>
                  <a:lnTo>
                    <a:pt x="73367" y="29083"/>
                  </a:lnTo>
                  <a:lnTo>
                    <a:pt x="72771" y="28067"/>
                  </a:lnTo>
                  <a:lnTo>
                    <a:pt x="72898" y="27559"/>
                  </a:lnTo>
                  <a:lnTo>
                    <a:pt x="72986" y="27051"/>
                  </a:lnTo>
                  <a:lnTo>
                    <a:pt x="73177" y="26289"/>
                  </a:lnTo>
                  <a:lnTo>
                    <a:pt x="73609" y="25514"/>
                  </a:lnTo>
                  <a:lnTo>
                    <a:pt x="73964" y="24892"/>
                  </a:lnTo>
                  <a:lnTo>
                    <a:pt x="73850" y="24638"/>
                  </a:lnTo>
                  <a:lnTo>
                    <a:pt x="73723" y="24384"/>
                  </a:lnTo>
                  <a:lnTo>
                    <a:pt x="73609" y="24130"/>
                  </a:lnTo>
                  <a:lnTo>
                    <a:pt x="73456" y="23749"/>
                  </a:lnTo>
                  <a:lnTo>
                    <a:pt x="73202" y="23368"/>
                  </a:lnTo>
                  <a:lnTo>
                    <a:pt x="73088" y="23114"/>
                  </a:lnTo>
                  <a:lnTo>
                    <a:pt x="73063" y="22860"/>
                  </a:lnTo>
                  <a:lnTo>
                    <a:pt x="73406" y="22872"/>
                  </a:lnTo>
                  <a:lnTo>
                    <a:pt x="73456" y="23749"/>
                  </a:lnTo>
                  <a:lnTo>
                    <a:pt x="75463" y="22936"/>
                  </a:lnTo>
                  <a:lnTo>
                    <a:pt x="77000" y="22974"/>
                  </a:lnTo>
                  <a:lnTo>
                    <a:pt x="77978" y="25514"/>
                  </a:lnTo>
                  <a:lnTo>
                    <a:pt x="77508" y="25514"/>
                  </a:lnTo>
                  <a:lnTo>
                    <a:pt x="79514" y="26035"/>
                  </a:lnTo>
                  <a:lnTo>
                    <a:pt x="79933" y="26035"/>
                  </a:lnTo>
                  <a:lnTo>
                    <a:pt x="78676" y="23749"/>
                  </a:lnTo>
                  <a:lnTo>
                    <a:pt x="78867" y="23749"/>
                  </a:lnTo>
                  <a:lnTo>
                    <a:pt x="79514" y="23037"/>
                  </a:lnTo>
                  <a:lnTo>
                    <a:pt x="80619" y="23075"/>
                  </a:lnTo>
                  <a:lnTo>
                    <a:pt x="80568" y="23368"/>
                  </a:lnTo>
                  <a:lnTo>
                    <a:pt x="80479" y="23749"/>
                  </a:lnTo>
                  <a:lnTo>
                    <a:pt x="80391" y="24130"/>
                  </a:lnTo>
                  <a:lnTo>
                    <a:pt x="80264" y="24638"/>
                  </a:lnTo>
                  <a:lnTo>
                    <a:pt x="80213" y="24892"/>
                  </a:lnTo>
                  <a:lnTo>
                    <a:pt x="80124" y="25273"/>
                  </a:lnTo>
                  <a:lnTo>
                    <a:pt x="80060" y="25514"/>
                  </a:lnTo>
                  <a:lnTo>
                    <a:pt x="81305" y="25514"/>
                  </a:lnTo>
                  <a:lnTo>
                    <a:pt x="81229" y="24892"/>
                  </a:lnTo>
                  <a:lnTo>
                    <a:pt x="81127" y="24130"/>
                  </a:lnTo>
                  <a:lnTo>
                    <a:pt x="81026" y="23368"/>
                  </a:lnTo>
                  <a:lnTo>
                    <a:pt x="80975" y="23075"/>
                  </a:lnTo>
                  <a:lnTo>
                    <a:pt x="81762" y="23101"/>
                  </a:lnTo>
                  <a:lnTo>
                    <a:pt x="81432" y="22606"/>
                  </a:lnTo>
                  <a:lnTo>
                    <a:pt x="80924" y="22606"/>
                  </a:lnTo>
                  <a:lnTo>
                    <a:pt x="80810" y="22225"/>
                  </a:lnTo>
                  <a:lnTo>
                    <a:pt x="80721" y="22606"/>
                  </a:lnTo>
                  <a:lnTo>
                    <a:pt x="79921" y="22606"/>
                  </a:lnTo>
                  <a:lnTo>
                    <a:pt x="80276" y="22225"/>
                  </a:lnTo>
                  <a:lnTo>
                    <a:pt x="80822" y="21729"/>
                  </a:lnTo>
                  <a:lnTo>
                    <a:pt x="81432" y="22606"/>
                  </a:lnTo>
                  <a:lnTo>
                    <a:pt x="88747" y="22606"/>
                  </a:lnTo>
                  <a:lnTo>
                    <a:pt x="89611" y="22453"/>
                  </a:lnTo>
                  <a:lnTo>
                    <a:pt x="89979" y="22606"/>
                  </a:lnTo>
                  <a:lnTo>
                    <a:pt x="92900" y="22606"/>
                  </a:lnTo>
                  <a:lnTo>
                    <a:pt x="95529" y="22606"/>
                  </a:lnTo>
                  <a:lnTo>
                    <a:pt x="94564" y="21361"/>
                  </a:lnTo>
                  <a:lnTo>
                    <a:pt x="95529" y="22606"/>
                  </a:lnTo>
                  <a:lnTo>
                    <a:pt x="97840" y="22606"/>
                  </a:lnTo>
                  <a:lnTo>
                    <a:pt x="99593" y="20967"/>
                  </a:lnTo>
                  <a:lnTo>
                    <a:pt x="101117" y="22606"/>
                  </a:lnTo>
                  <a:lnTo>
                    <a:pt x="103187" y="22606"/>
                  </a:lnTo>
                  <a:lnTo>
                    <a:pt x="102755" y="22098"/>
                  </a:lnTo>
                  <a:lnTo>
                    <a:pt x="103162" y="22098"/>
                  </a:lnTo>
                  <a:lnTo>
                    <a:pt x="104355" y="22225"/>
                  </a:lnTo>
                  <a:lnTo>
                    <a:pt x="105435" y="22225"/>
                  </a:lnTo>
                  <a:lnTo>
                    <a:pt x="105549" y="22606"/>
                  </a:lnTo>
                  <a:lnTo>
                    <a:pt x="108521" y="22606"/>
                  </a:lnTo>
                  <a:lnTo>
                    <a:pt x="108026" y="22098"/>
                  </a:lnTo>
                  <a:lnTo>
                    <a:pt x="107226" y="21209"/>
                  </a:lnTo>
                  <a:lnTo>
                    <a:pt x="106476" y="20447"/>
                  </a:lnTo>
                  <a:lnTo>
                    <a:pt x="95402" y="20485"/>
                  </a:lnTo>
                  <a:lnTo>
                    <a:pt x="93916" y="20497"/>
                  </a:lnTo>
                  <a:lnTo>
                    <a:pt x="92430" y="20497"/>
                  </a:lnTo>
                  <a:lnTo>
                    <a:pt x="93484" y="21209"/>
                  </a:lnTo>
                  <a:lnTo>
                    <a:pt x="94068" y="21209"/>
                  </a:lnTo>
                  <a:lnTo>
                    <a:pt x="93726" y="21361"/>
                  </a:lnTo>
                  <a:lnTo>
                    <a:pt x="92976" y="21717"/>
                  </a:lnTo>
                  <a:lnTo>
                    <a:pt x="92837" y="21717"/>
                  </a:lnTo>
                  <a:lnTo>
                    <a:pt x="92837" y="22352"/>
                  </a:lnTo>
                  <a:lnTo>
                    <a:pt x="92760" y="22225"/>
                  </a:lnTo>
                  <a:lnTo>
                    <a:pt x="92595" y="22098"/>
                  </a:lnTo>
                  <a:lnTo>
                    <a:pt x="92760" y="22225"/>
                  </a:lnTo>
                  <a:lnTo>
                    <a:pt x="92837" y="22352"/>
                  </a:lnTo>
                  <a:lnTo>
                    <a:pt x="92837" y="21717"/>
                  </a:lnTo>
                  <a:lnTo>
                    <a:pt x="92671" y="21717"/>
                  </a:lnTo>
                  <a:lnTo>
                    <a:pt x="92646" y="21590"/>
                  </a:lnTo>
                  <a:lnTo>
                    <a:pt x="92557" y="21209"/>
                  </a:lnTo>
                  <a:lnTo>
                    <a:pt x="92430" y="20497"/>
                  </a:lnTo>
                  <a:lnTo>
                    <a:pt x="76860" y="20561"/>
                  </a:lnTo>
                  <a:lnTo>
                    <a:pt x="76860" y="22606"/>
                  </a:lnTo>
                  <a:lnTo>
                    <a:pt x="76238" y="22606"/>
                  </a:lnTo>
                  <a:lnTo>
                    <a:pt x="76771" y="22390"/>
                  </a:lnTo>
                  <a:lnTo>
                    <a:pt x="76860" y="22606"/>
                  </a:lnTo>
                  <a:lnTo>
                    <a:pt x="76860" y="20561"/>
                  </a:lnTo>
                  <a:lnTo>
                    <a:pt x="70319" y="20574"/>
                  </a:lnTo>
                  <a:lnTo>
                    <a:pt x="71107" y="21717"/>
                  </a:lnTo>
                  <a:lnTo>
                    <a:pt x="73113" y="21221"/>
                  </a:lnTo>
                  <a:lnTo>
                    <a:pt x="73202" y="21361"/>
                  </a:lnTo>
                  <a:lnTo>
                    <a:pt x="73342" y="21590"/>
                  </a:lnTo>
                  <a:lnTo>
                    <a:pt x="73393" y="22606"/>
                  </a:lnTo>
                  <a:lnTo>
                    <a:pt x="73050" y="22606"/>
                  </a:lnTo>
                  <a:lnTo>
                    <a:pt x="69989" y="22606"/>
                  </a:lnTo>
                  <a:lnTo>
                    <a:pt x="70040" y="22225"/>
                  </a:lnTo>
                  <a:lnTo>
                    <a:pt x="70154" y="21590"/>
                  </a:lnTo>
                  <a:lnTo>
                    <a:pt x="70281" y="20828"/>
                  </a:lnTo>
                  <a:lnTo>
                    <a:pt x="70319" y="20574"/>
                  </a:lnTo>
                  <a:lnTo>
                    <a:pt x="92367" y="20459"/>
                  </a:lnTo>
                  <a:lnTo>
                    <a:pt x="93878" y="20447"/>
                  </a:lnTo>
                  <a:lnTo>
                    <a:pt x="95478" y="20447"/>
                  </a:lnTo>
                  <a:lnTo>
                    <a:pt x="106413" y="20383"/>
                  </a:lnTo>
                  <a:lnTo>
                    <a:pt x="105740" y="19685"/>
                  </a:lnTo>
                  <a:lnTo>
                    <a:pt x="109893" y="19685"/>
                  </a:lnTo>
                  <a:lnTo>
                    <a:pt x="110007" y="20193"/>
                  </a:lnTo>
                  <a:lnTo>
                    <a:pt x="110032" y="20320"/>
                  </a:lnTo>
                  <a:lnTo>
                    <a:pt x="106375" y="20320"/>
                  </a:lnTo>
                  <a:lnTo>
                    <a:pt x="110032" y="20370"/>
                  </a:lnTo>
                  <a:lnTo>
                    <a:pt x="117449" y="20320"/>
                  </a:lnTo>
                  <a:lnTo>
                    <a:pt x="119024" y="20320"/>
                  </a:lnTo>
                  <a:lnTo>
                    <a:pt x="120154" y="19685"/>
                  </a:lnTo>
                  <a:lnTo>
                    <a:pt x="121031" y="19050"/>
                  </a:lnTo>
                  <a:lnTo>
                    <a:pt x="122504" y="18796"/>
                  </a:lnTo>
                  <a:lnTo>
                    <a:pt x="98539" y="18796"/>
                  </a:lnTo>
                  <a:lnTo>
                    <a:pt x="95719" y="20320"/>
                  </a:lnTo>
                  <a:lnTo>
                    <a:pt x="93802" y="20320"/>
                  </a:lnTo>
                  <a:lnTo>
                    <a:pt x="93687" y="20193"/>
                  </a:lnTo>
                  <a:lnTo>
                    <a:pt x="92583" y="18796"/>
                  </a:lnTo>
                  <a:lnTo>
                    <a:pt x="65798" y="18796"/>
                  </a:lnTo>
                  <a:lnTo>
                    <a:pt x="65900" y="19050"/>
                  </a:lnTo>
                  <a:lnTo>
                    <a:pt x="66319" y="20599"/>
                  </a:lnTo>
                  <a:lnTo>
                    <a:pt x="66878" y="22606"/>
                  </a:lnTo>
                  <a:lnTo>
                    <a:pt x="63817" y="22606"/>
                  </a:lnTo>
                  <a:lnTo>
                    <a:pt x="64757" y="20612"/>
                  </a:lnTo>
                  <a:lnTo>
                    <a:pt x="66319" y="20599"/>
                  </a:lnTo>
                  <a:lnTo>
                    <a:pt x="64757" y="20599"/>
                  </a:lnTo>
                  <a:lnTo>
                    <a:pt x="65608" y="18796"/>
                  </a:lnTo>
                  <a:lnTo>
                    <a:pt x="61785" y="18796"/>
                  </a:lnTo>
                  <a:lnTo>
                    <a:pt x="60528" y="20193"/>
                  </a:lnTo>
                  <a:lnTo>
                    <a:pt x="60477" y="20320"/>
                  </a:lnTo>
                  <a:lnTo>
                    <a:pt x="60337" y="20612"/>
                  </a:lnTo>
                  <a:lnTo>
                    <a:pt x="58394" y="20624"/>
                  </a:lnTo>
                  <a:lnTo>
                    <a:pt x="57785" y="19888"/>
                  </a:lnTo>
                  <a:lnTo>
                    <a:pt x="57188" y="20624"/>
                  </a:lnTo>
                  <a:lnTo>
                    <a:pt x="56045" y="20637"/>
                  </a:lnTo>
                  <a:lnTo>
                    <a:pt x="56654" y="20320"/>
                  </a:lnTo>
                  <a:lnTo>
                    <a:pt x="56692" y="20193"/>
                  </a:lnTo>
                  <a:lnTo>
                    <a:pt x="57340" y="18288"/>
                  </a:lnTo>
                  <a:lnTo>
                    <a:pt x="56286" y="18288"/>
                  </a:lnTo>
                  <a:lnTo>
                    <a:pt x="56286" y="17018"/>
                  </a:lnTo>
                  <a:lnTo>
                    <a:pt x="57518" y="14859"/>
                  </a:lnTo>
                  <a:lnTo>
                    <a:pt x="57759" y="14859"/>
                  </a:lnTo>
                  <a:lnTo>
                    <a:pt x="58547" y="14617"/>
                  </a:lnTo>
                  <a:lnTo>
                    <a:pt x="58470" y="14859"/>
                  </a:lnTo>
                  <a:lnTo>
                    <a:pt x="58394" y="15113"/>
                  </a:lnTo>
                  <a:lnTo>
                    <a:pt x="58305" y="15367"/>
                  </a:lnTo>
                  <a:lnTo>
                    <a:pt x="58178" y="15748"/>
                  </a:lnTo>
                  <a:lnTo>
                    <a:pt x="58102" y="16002"/>
                  </a:lnTo>
                  <a:lnTo>
                    <a:pt x="57975" y="16383"/>
                  </a:lnTo>
                  <a:lnTo>
                    <a:pt x="57848" y="16764"/>
                  </a:lnTo>
                  <a:lnTo>
                    <a:pt x="57759" y="17018"/>
                  </a:lnTo>
                  <a:lnTo>
                    <a:pt x="57594" y="17526"/>
                  </a:lnTo>
                  <a:lnTo>
                    <a:pt x="57543" y="18542"/>
                  </a:lnTo>
                  <a:lnTo>
                    <a:pt x="57670" y="18542"/>
                  </a:lnTo>
                  <a:lnTo>
                    <a:pt x="57594" y="18669"/>
                  </a:lnTo>
                  <a:lnTo>
                    <a:pt x="57518" y="18542"/>
                  </a:lnTo>
                  <a:lnTo>
                    <a:pt x="57492" y="18948"/>
                  </a:lnTo>
                  <a:lnTo>
                    <a:pt x="56857" y="20002"/>
                  </a:lnTo>
                  <a:lnTo>
                    <a:pt x="57391" y="19050"/>
                  </a:lnTo>
                  <a:lnTo>
                    <a:pt x="57492" y="18516"/>
                  </a:lnTo>
                  <a:lnTo>
                    <a:pt x="57340" y="18288"/>
                  </a:lnTo>
                  <a:lnTo>
                    <a:pt x="57264" y="18542"/>
                  </a:lnTo>
                  <a:lnTo>
                    <a:pt x="57175" y="18796"/>
                  </a:lnTo>
                  <a:lnTo>
                    <a:pt x="57099" y="19050"/>
                  </a:lnTo>
                  <a:lnTo>
                    <a:pt x="56896" y="19685"/>
                  </a:lnTo>
                  <a:lnTo>
                    <a:pt x="56769" y="20142"/>
                  </a:lnTo>
                  <a:lnTo>
                    <a:pt x="56654" y="20320"/>
                  </a:lnTo>
                  <a:lnTo>
                    <a:pt x="58064" y="19685"/>
                  </a:lnTo>
                  <a:lnTo>
                    <a:pt x="57785" y="19685"/>
                  </a:lnTo>
                  <a:lnTo>
                    <a:pt x="57696" y="18796"/>
                  </a:lnTo>
                  <a:lnTo>
                    <a:pt x="61671" y="18796"/>
                  </a:lnTo>
                  <a:lnTo>
                    <a:pt x="61645" y="18542"/>
                  </a:lnTo>
                  <a:lnTo>
                    <a:pt x="57785" y="18542"/>
                  </a:lnTo>
                  <a:lnTo>
                    <a:pt x="57645" y="18745"/>
                  </a:lnTo>
                  <a:lnTo>
                    <a:pt x="57785" y="18542"/>
                  </a:lnTo>
                  <a:lnTo>
                    <a:pt x="59575" y="15748"/>
                  </a:lnTo>
                  <a:lnTo>
                    <a:pt x="59982" y="16002"/>
                  </a:lnTo>
                  <a:lnTo>
                    <a:pt x="61493" y="17526"/>
                  </a:lnTo>
                  <a:lnTo>
                    <a:pt x="61595" y="17907"/>
                  </a:lnTo>
                  <a:lnTo>
                    <a:pt x="61645" y="18542"/>
                  </a:lnTo>
                  <a:lnTo>
                    <a:pt x="92379" y="18542"/>
                  </a:lnTo>
                  <a:lnTo>
                    <a:pt x="92583" y="18796"/>
                  </a:lnTo>
                  <a:lnTo>
                    <a:pt x="98539" y="18796"/>
                  </a:lnTo>
                  <a:lnTo>
                    <a:pt x="99009" y="18542"/>
                  </a:lnTo>
                  <a:lnTo>
                    <a:pt x="92468" y="18542"/>
                  </a:lnTo>
                  <a:lnTo>
                    <a:pt x="93078" y="17526"/>
                  </a:lnTo>
                  <a:lnTo>
                    <a:pt x="99707" y="18161"/>
                  </a:lnTo>
                  <a:lnTo>
                    <a:pt x="99009" y="18542"/>
                  </a:lnTo>
                  <a:lnTo>
                    <a:pt x="123672" y="18542"/>
                  </a:lnTo>
                  <a:lnTo>
                    <a:pt x="123964" y="18542"/>
                  </a:lnTo>
                  <a:lnTo>
                    <a:pt x="127317" y="18542"/>
                  </a:lnTo>
                  <a:lnTo>
                    <a:pt x="128549" y="17018"/>
                  </a:lnTo>
                  <a:lnTo>
                    <a:pt x="130784" y="14224"/>
                  </a:lnTo>
                  <a:lnTo>
                    <a:pt x="131292" y="13716"/>
                  </a:lnTo>
                  <a:close/>
                </a:path>
              </a:pathLst>
            </a:custGeom>
            <a:solidFill>
              <a:srgbClr val="B42FF1"/>
            </a:solidFill>
          </p:spPr>
          <p:txBody>
            <a:bodyPr wrap="square" lIns="0" tIns="0" rIns="0" bIns="0" rtlCol="0"/>
            <a:lstStyle/>
            <a:p>
              <a:endParaRPr/>
            </a:p>
          </p:txBody>
        </p:sp>
        <p:sp>
          <p:nvSpPr>
            <p:cNvPr id="585" name="object 585"/>
            <p:cNvSpPr/>
            <p:nvPr/>
          </p:nvSpPr>
          <p:spPr>
            <a:xfrm>
              <a:off x="14110041" y="2263616"/>
              <a:ext cx="3175" cy="3175"/>
            </a:xfrm>
            <a:custGeom>
              <a:avLst/>
              <a:gdLst/>
              <a:ahLst/>
              <a:cxnLst/>
              <a:rect l="l" t="t" r="r" b="b"/>
              <a:pathLst>
                <a:path w="3175" h="3175">
                  <a:moveTo>
                    <a:pt x="2568" y="2628"/>
                  </a:moveTo>
                  <a:lnTo>
                    <a:pt x="358" y="1911"/>
                  </a:lnTo>
                  <a:lnTo>
                    <a:pt x="0" y="1612"/>
                  </a:lnTo>
                  <a:lnTo>
                    <a:pt x="1672" y="0"/>
                  </a:lnTo>
                  <a:lnTo>
                    <a:pt x="2568" y="477"/>
                  </a:lnTo>
                  <a:close/>
                </a:path>
              </a:pathLst>
            </a:custGeom>
            <a:solidFill>
              <a:srgbClr val="A52EF5"/>
            </a:solidFill>
          </p:spPr>
          <p:txBody>
            <a:bodyPr wrap="square" lIns="0" tIns="0" rIns="0" bIns="0" rtlCol="0"/>
            <a:lstStyle/>
            <a:p>
              <a:endParaRPr/>
            </a:p>
          </p:txBody>
        </p:sp>
        <p:sp>
          <p:nvSpPr>
            <p:cNvPr id="586" name="object 586"/>
            <p:cNvSpPr/>
            <p:nvPr/>
          </p:nvSpPr>
          <p:spPr>
            <a:xfrm>
              <a:off x="14092362" y="2274307"/>
              <a:ext cx="3810" cy="3810"/>
            </a:xfrm>
            <a:custGeom>
              <a:avLst/>
              <a:gdLst/>
              <a:ahLst/>
              <a:cxnLst/>
              <a:rect l="l" t="t" r="r" b="b"/>
              <a:pathLst>
                <a:path w="3809" h="3810">
                  <a:moveTo>
                    <a:pt x="1493" y="3285"/>
                  </a:moveTo>
                  <a:lnTo>
                    <a:pt x="418" y="2209"/>
                  </a:lnTo>
                  <a:lnTo>
                    <a:pt x="0" y="1791"/>
                  </a:lnTo>
                  <a:lnTo>
                    <a:pt x="1015" y="0"/>
                  </a:lnTo>
                  <a:lnTo>
                    <a:pt x="3523" y="0"/>
                  </a:lnTo>
                  <a:lnTo>
                    <a:pt x="1493" y="3285"/>
                  </a:lnTo>
                  <a:close/>
                </a:path>
              </a:pathLst>
            </a:custGeom>
            <a:solidFill>
              <a:srgbClr val="B42FF1"/>
            </a:solidFill>
          </p:spPr>
          <p:txBody>
            <a:bodyPr wrap="square" lIns="0" tIns="0" rIns="0" bIns="0" rtlCol="0"/>
            <a:lstStyle/>
            <a:p>
              <a:endParaRPr/>
            </a:p>
          </p:txBody>
        </p:sp>
      </p:grpSp>
      <p:sp>
        <p:nvSpPr>
          <p:cNvPr id="587" name="object 587"/>
          <p:cNvSpPr/>
          <p:nvPr/>
        </p:nvSpPr>
        <p:spPr>
          <a:xfrm>
            <a:off x="15057980" y="3072807"/>
            <a:ext cx="5080" cy="5080"/>
          </a:xfrm>
          <a:custGeom>
            <a:avLst/>
            <a:gdLst/>
            <a:ahLst/>
            <a:cxnLst/>
            <a:rect l="l" t="t" r="r" b="b"/>
            <a:pathLst>
              <a:path w="5080" h="5080">
                <a:moveTo>
                  <a:pt x="4778" y="4778"/>
                </a:moveTo>
                <a:lnTo>
                  <a:pt x="836" y="3882"/>
                </a:lnTo>
                <a:lnTo>
                  <a:pt x="1851" y="955"/>
                </a:lnTo>
                <a:lnTo>
                  <a:pt x="1672" y="836"/>
                </a:lnTo>
                <a:lnTo>
                  <a:pt x="1314" y="418"/>
                </a:lnTo>
                <a:lnTo>
                  <a:pt x="0" y="1194"/>
                </a:lnTo>
                <a:lnTo>
                  <a:pt x="298" y="0"/>
                </a:lnTo>
                <a:lnTo>
                  <a:pt x="1314" y="0"/>
                </a:lnTo>
                <a:lnTo>
                  <a:pt x="4001" y="179"/>
                </a:lnTo>
                <a:lnTo>
                  <a:pt x="4599" y="836"/>
                </a:lnTo>
                <a:lnTo>
                  <a:pt x="4778" y="4778"/>
                </a:lnTo>
                <a:close/>
              </a:path>
            </a:pathLst>
          </a:custGeom>
          <a:solidFill>
            <a:srgbClr val="E95D3C"/>
          </a:solidFill>
        </p:spPr>
        <p:txBody>
          <a:bodyPr wrap="square" lIns="0" tIns="0" rIns="0" bIns="0" rtlCol="0"/>
          <a:lstStyle/>
          <a:p>
            <a:endParaRPr/>
          </a:p>
        </p:txBody>
      </p:sp>
      <p:grpSp>
        <p:nvGrpSpPr>
          <p:cNvPr id="588" name="object 588"/>
          <p:cNvGrpSpPr/>
          <p:nvPr/>
        </p:nvGrpSpPr>
        <p:grpSpPr>
          <a:xfrm>
            <a:off x="15087485" y="3122082"/>
            <a:ext cx="15875" cy="16510"/>
            <a:chOff x="15087485" y="3122082"/>
            <a:chExt cx="15875" cy="16510"/>
          </a:xfrm>
        </p:grpSpPr>
        <p:sp>
          <p:nvSpPr>
            <p:cNvPr id="589" name="object 589"/>
            <p:cNvSpPr/>
            <p:nvPr/>
          </p:nvSpPr>
          <p:spPr>
            <a:xfrm>
              <a:off x="15087485" y="3132594"/>
              <a:ext cx="3810" cy="5715"/>
            </a:xfrm>
            <a:custGeom>
              <a:avLst/>
              <a:gdLst/>
              <a:ahLst/>
              <a:cxnLst/>
              <a:rect l="l" t="t" r="r" b="b"/>
              <a:pathLst>
                <a:path w="3809" h="5714">
                  <a:moveTo>
                    <a:pt x="3464" y="5554"/>
                  </a:moveTo>
                  <a:lnTo>
                    <a:pt x="2209" y="4897"/>
                  </a:lnTo>
                  <a:lnTo>
                    <a:pt x="0" y="3822"/>
                  </a:lnTo>
                  <a:lnTo>
                    <a:pt x="2150" y="0"/>
                  </a:lnTo>
                  <a:lnTo>
                    <a:pt x="3284" y="1254"/>
                  </a:lnTo>
                  <a:lnTo>
                    <a:pt x="3464" y="5554"/>
                  </a:lnTo>
                  <a:close/>
                </a:path>
              </a:pathLst>
            </a:custGeom>
            <a:solidFill>
              <a:srgbClr val="E95D3C"/>
            </a:solidFill>
          </p:spPr>
          <p:txBody>
            <a:bodyPr wrap="square" lIns="0" tIns="0" rIns="0" bIns="0" rtlCol="0"/>
            <a:lstStyle/>
            <a:p>
              <a:endParaRPr/>
            </a:p>
          </p:txBody>
        </p:sp>
        <p:sp>
          <p:nvSpPr>
            <p:cNvPr id="590" name="object 590"/>
            <p:cNvSpPr/>
            <p:nvPr/>
          </p:nvSpPr>
          <p:spPr>
            <a:xfrm>
              <a:off x="15097150" y="3122091"/>
              <a:ext cx="6350" cy="7620"/>
            </a:xfrm>
            <a:custGeom>
              <a:avLst/>
              <a:gdLst/>
              <a:ahLst/>
              <a:cxnLst/>
              <a:rect l="l" t="t" r="r" b="b"/>
              <a:pathLst>
                <a:path w="6350" h="7619">
                  <a:moveTo>
                    <a:pt x="2692" y="1308"/>
                  </a:moveTo>
                  <a:lnTo>
                    <a:pt x="2451" y="0"/>
                  </a:lnTo>
                  <a:lnTo>
                    <a:pt x="1257" y="533"/>
                  </a:lnTo>
                  <a:lnTo>
                    <a:pt x="0" y="1612"/>
                  </a:lnTo>
                  <a:lnTo>
                    <a:pt x="241" y="2921"/>
                  </a:lnTo>
                  <a:lnTo>
                    <a:pt x="1435" y="2387"/>
                  </a:lnTo>
                  <a:lnTo>
                    <a:pt x="2692" y="1308"/>
                  </a:lnTo>
                  <a:close/>
                </a:path>
                <a:path w="6350" h="7619">
                  <a:moveTo>
                    <a:pt x="6096" y="7340"/>
                  </a:moveTo>
                  <a:lnTo>
                    <a:pt x="5384" y="5130"/>
                  </a:lnTo>
                  <a:lnTo>
                    <a:pt x="4483" y="4711"/>
                  </a:lnTo>
                  <a:lnTo>
                    <a:pt x="2806" y="6210"/>
                  </a:lnTo>
                  <a:lnTo>
                    <a:pt x="3175" y="6629"/>
                  </a:lnTo>
                  <a:lnTo>
                    <a:pt x="6096" y="7340"/>
                  </a:lnTo>
                  <a:close/>
                </a:path>
              </a:pathLst>
            </a:custGeom>
            <a:solidFill>
              <a:srgbClr val="E85444"/>
            </a:solidFill>
          </p:spPr>
          <p:txBody>
            <a:bodyPr wrap="square" lIns="0" tIns="0" rIns="0" bIns="0" rtlCol="0"/>
            <a:lstStyle/>
            <a:p>
              <a:endParaRPr/>
            </a:p>
          </p:txBody>
        </p:sp>
      </p:grpSp>
      <p:sp>
        <p:nvSpPr>
          <p:cNvPr id="591" name="object 591"/>
          <p:cNvSpPr/>
          <p:nvPr/>
        </p:nvSpPr>
        <p:spPr>
          <a:xfrm>
            <a:off x="15058398" y="3061698"/>
            <a:ext cx="1905" cy="2540"/>
          </a:xfrm>
          <a:custGeom>
            <a:avLst/>
            <a:gdLst/>
            <a:ahLst/>
            <a:cxnLst/>
            <a:rect l="l" t="t" r="r" b="b"/>
            <a:pathLst>
              <a:path w="1905" h="2539">
                <a:moveTo>
                  <a:pt x="0" y="2209"/>
                </a:moveTo>
                <a:lnTo>
                  <a:pt x="0" y="0"/>
                </a:lnTo>
                <a:lnTo>
                  <a:pt x="1433" y="0"/>
                </a:lnTo>
                <a:lnTo>
                  <a:pt x="1672" y="1015"/>
                </a:lnTo>
                <a:lnTo>
                  <a:pt x="1015" y="1971"/>
                </a:lnTo>
                <a:lnTo>
                  <a:pt x="0" y="2209"/>
                </a:lnTo>
                <a:close/>
              </a:path>
            </a:pathLst>
          </a:custGeom>
          <a:solidFill>
            <a:srgbClr val="E95D3C"/>
          </a:solidFill>
        </p:spPr>
        <p:txBody>
          <a:bodyPr wrap="square" lIns="0" tIns="0" rIns="0" bIns="0" rtlCol="0"/>
          <a:lstStyle/>
          <a:p>
            <a:endParaRPr/>
          </a:p>
        </p:txBody>
      </p:sp>
      <p:grpSp>
        <p:nvGrpSpPr>
          <p:cNvPr id="592" name="object 592"/>
          <p:cNvGrpSpPr/>
          <p:nvPr/>
        </p:nvGrpSpPr>
        <p:grpSpPr>
          <a:xfrm>
            <a:off x="14938942" y="3092159"/>
            <a:ext cx="45720" cy="64769"/>
            <a:chOff x="14938942" y="3092159"/>
            <a:chExt cx="45720" cy="64769"/>
          </a:xfrm>
        </p:grpSpPr>
        <p:sp>
          <p:nvSpPr>
            <p:cNvPr id="593" name="object 593"/>
            <p:cNvSpPr/>
            <p:nvPr/>
          </p:nvSpPr>
          <p:spPr>
            <a:xfrm>
              <a:off x="14938942" y="3101058"/>
              <a:ext cx="6985" cy="6350"/>
            </a:xfrm>
            <a:custGeom>
              <a:avLst/>
              <a:gdLst/>
              <a:ahLst/>
              <a:cxnLst/>
              <a:rect l="l" t="t" r="r" b="b"/>
              <a:pathLst>
                <a:path w="6984" h="6350">
                  <a:moveTo>
                    <a:pt x="5256" y="6271"/>
                  </a:moveTo>
                  <a:lnTo>
                    <a:pt x="3822" y="4778"/>
                  </a:lnTo>
                  <a:lnTo>
                    <a:pt x="0" y="5435"/>
                  </a:lnTo>
                  <a:lnTo>
                    <a:pt x="2866" y="3105"/>
                  </a:lnTo>
                  <a:lnTo>
                    <a:pt x="1612" y="358"/>
                  </a:lnTo>
                  <a:lnTo>
                    <a:pt x="6749" y="0"/>
                  </a:lnTo>
                  <a:lnTo>
                    <a:pt x="2807" y="3583"/>
                  </a:lnTo>
                  <a:lnTo>
                    <a:pt x="3105" y="4001"/>
                  </a:lnTo>
                  <a:lnTo>
                    <a:pt x="5913" y="4360"/>
                  </a:lnTo>
                  <a:lnTo>
                    <a:pt x="5256" y="6271"/>
                  </a:lnTo>
                  <a:close/>
                </a:path>
              </a:pathLst>
            </a:custGeom>
            <a:solidFill>
              <a:srgbClr val="EC8036"/>
            </a:solidFill>
          </p:spPr>
          <p:txBody>
            <a:bodyPr wrap="square" lIns="0" tIns="0" rIns="0" bIns="0" rtlCol="0"/>
            <a:lstStyle/>
            <a:p>
              <a:endParaRPr/>
            </a:p>
          </p:txBody>
        </p:sp>
        <p:sp>
          <p:nvSpPr>
            <p:cNvPr id="594" name="object 594"/>
            <p:cNvSpPr/>
            <p:nvPr/>
          </p:nvSpPr>
          <p:spPr>
            <a:xfrm>
              <a:off x="14951354" y="3092169"/>
              <a:ext cx="33020" cy="64769"/>
            </a:xfrm>
            <a:custGeom>
              <a:avLst/>
              <a:gdLst/>
              <a:ahLst/>
              <a:cxnLst/>
              <a:rect l="l" t="t" r="r" b="b"/>
              <a:pathLst>
                <a:path w="33019" h="64769">
                  <a:moveTo>
                    <a:pt x="4191" y="3403"/>
                  </a:moveTo>
                  <a:lnTo>
                    <a:pt x="4064" y="0"/>
                  </a:lnTo>
                  <a:lnTo>
                    <a:pt x="2032" y="469"/>
                  </a:lnTo>
                  <a:lnTo>
                    <a:pt x="0" y="952"/>
                  </a:lnTo>
                  <a:lnTo>
                    <a:pt x="2209" y="3403"/>
                  </a:lnTo>
                  <a:lnTo>
                    <a:pt x="4191" y="3403"/>
                  </a:lnTo>
                  <a:close/>
                </a:path>
                <a:path w="33019" h="64769">
                  <a:moveTo>
                    <a:pt x="26225" y="51841"/>
                  </a:moveTo>
                  <a:lnTo>
                    <a:pt x="25323" y="50406"/>
                  </a:lnTo>
                  <a:lnTo>
                    <a:pt x="23774" y="49809"/>
                  </a:lnTo>
                  <a:lnTo>
                    <a:pt x="23533" y="51485"/>
                  </a:lnTo>
                  <a:lnTo>
                    <a:pt x="24434" y="52908"/>
                  </a:lnTo>
                  <a:lnTo>
                    <a:pt x="25984" y="53505"/>
                  </a:lnTo>
                  <a:lnTo>
                    <a:pt x="26225" y="51841"/>
                  </a:lnTo>
                  <a:close/>
                </a:path>
                <a:path w="33019" h="64769">
                  <a:moveTo>
                    <a:pt x="27482" y="54940"/>
                  </a:moveTo>
                  <a:lnTo>
                    <a:pt x="23774" y="53454"/>
                  </a:lnTo>
                  <a:lnTo>
                    <a:pt x="23774" y="56197"/>
                  </a:lnTo>
                  <a:lnTo>
                    <a:pt x="25742" y="58051"/>
                  </a:lnTo>
                  <a:lnTo>
                    <a:pt x="27482" y="54940"/>
                  </a:lnTo>
                  <a:close/>
                </a:path>
                <a:path w="33019" h="64769">
                  <a:moveTo>
                    <a:pt x="32791" y="63487"/>
                  </a:moveTo>
                  <a:lnTo>
                    <a:pt x="32194" y="62534"/>
                  </a:lnTo>
                  <a:lnTo>
                    <a:pt x="31127" y="62293"/>
                  </a:lnTo>
                  <a:lnTo>
                    <a:pt x="31127" y="64503"/>
                  </a:lnTo>
                  <a:lnTo>
                    <a:pt x="32562" y="64503"/>
                  </a:lnTo>
                  <a:lnTo>
                    <a:pt x="32791" y="63487"/>
                  </a:lnTo>
                  <a:close/>
                </a:path>
              </a:pathLst>
            </a:custGeom>
            <a:solidFill>
              <a:srgbClr val="EC7336"/>
            </a:solidFill>
          </p:spPr>
          <p:txBody>
            <a:bodyPr wrap="square" lIns="0" tIns="0" rIns="0" bIns="0" rtlCol="0"/>
            <a:lstStyle/>
            <a:p>
              <a:endParaRPr/>
            </a:p>
          </p:txBody>
        </p:sp>
      </p:grpSp>
      <p:sp>
        <p:nvSpPr>
          <p:cNvPr id="595" name="object 595"/>
          <p:cNvSpPr/>
          <p:nvPr/>
        </p:nvSpPr>
        <p:spPr>
          <a:xfrm>
            <a:off x="14662937" y="3090354"/>
            <a:ext cx="104139" cy="81280"/>
          </a:xfrm>
          <a:custGeom>
            <a:avLst/>
            <a:gdLst/>
            <a:ahLst/>
            <a:cxnLst/>
            <a:rect l="l" t="t" r="r" b="b"/>
            <a:pathLst>
              <a:path w="104140" h="81280">
                <a:moveTo>
                  <a:pt x="32905" y="22948"/>
                </a:moveTo>
                <a:lnTo>
                  <a:pt x="28409" y="21399"/>
                </a:lnTo>
                <a:lnTo>
                  <a:pt x="30695" y="23317"/>
                </a:lnTo>
                <a:lnTo>
                  <a:pt x="28841" y="23672"/>
                </a:lnTo>
                <a:lnTo>
                  <a:pt x="28727" y="24384"/>
                </a:lnTo>
                <a:lnTo>
                  <a:pt x="28486" y="25882"/>
                </a:lnTo>
                <a:lnTo>
                  <a:pt x="30035" y="26301"/>
                </a:lnTo>
                <a:lnTo>
                  <a:pt x="30149" y="25882"/>
                </a:lnTo>
                <a:lnTo>
                  <a:pt x="30213" y="25577"/>
                </a:lnTo>
                <a:lnTo>
                  <a:pt x="31953" y="24384"/>
                </a:lnTo>
                <a:lnTo>
                  <a:pt x="32067" y="24206"/>
                </a:lnTo>
                <a:lnTo>
                  <a:pt x="32639" y="23317"/>
                </a:lnTo>
                <a:lnTo>
                  <a:pt x="32905" y="22948"/>
                </a:lnTo>
                <a:close/>
              </a:path>
              <a:path w="104140" h="81280">
                <a:moveTo>
                  <a:pt x="33032" y="0"/>
                </a:moveTo>
                <a:lnTo>
                  <a:pt x="30099" y="0"/>
                </a:lnTo>
                <a:lnTo>
                  <a:pt x="29502" y="3238"/>
                </a:lnTo>
                <a:lnTo>
                  <a:pt x="31000" y="1270"/>
                </a:lnTo>
                <a:lnTo>
                  <a:pt x="33032" y="3009"/>
                </a:lnTo>
                <a:lnTo>
                  <a:pt x="33032" y="1270"/>
                </a:lnTo>
                <a:lnTo>
                  <a:pt x="33032" y="0"/>
                </a:lnTo>
                <a:close/>
              </a:path>
              <a:path w="104140" h="81280">
                <a:moveTo>
                  <a:pt x="36830" y="6527"/>
                </a:moveTo>
                <a:lnTo>
                  <a:pt x="36487" y="6362"/>
                </a:lnTo>
                <a:lnTo>
                  <a:pt x="36207" y="6527"/>
                </a:lnTo>
                <a:lnTo>
                  <a:pt x="36830" y="6527"/>
                </a:lnTo>
                <a:close/>
              </a:path>
              <a:path w="104140" h="81280">
                <a:moveTo>
                  <a:pt x="38315" y="5219"/>
                </a:moveTo>
                <a:lnTo>
                  <a:pt x="37058" y="5994"/>
                </a:lnTo>
                <a:lnTo>
                  <a:pt x="36753" y="6184"/>
                </a:lnTo>
                <a:lnTo>
                  <a:pt x="38100" y="6705"/>
                </a:lnTo>
                <a:lnTo>
                  <a:pt x="38163" y="5994"/>
                </a:lnTo>
                <a:lnTo>
                  <a:pt x="38239" y="5511"/>
                </a:lnTo>
                <a:lnTo>
                  <a:pt x="38315" y="5219"/>
                </a:lnTo>
                <a:close/>
              </a:path>
              <a:path w="104140" h="81280">
                <a:moveTo>
                  <a:pt x="46164" y="16319"/>
                </a:moveTo>
                <a:lnTo>
                  <a:pt x="43954" y="18529"/>
                </a:lnTo>
                <a:lnTo>
                  <a:pt x="43891" y="18173"/>
                </a:lnTo>
                <a:lnTo>
                  <a:pt x="43776" y="17576"/>
                </a:lnTo>
                <a:lnTo>
                  <a:pt x="43421" y="16319"/>
                </a:lnTo>
                <a:lnTo>
                  <a:pt x="43180" y="15608"/>
                </a:lnTo>
                <a:lnTo>
                  <a:pt x="41300" y="15252"/>
                </a:lnTo>
                <a:lnTo>
                  <a:pt x="41173" y="14833"/>
                </a:lnTo>
                <a:lnTo>
                  <a:pt x="41071" y="14478"/>
                </a:lnTo>
                <a:lnTo>
                  <a:pt x="40411" y="12204"/>
                </a:lnTo>
                <a:lnTo>
                  <a:pt x="40106" y="11125"/>
                </a:lnTo>
                <a:lnTo>
                  <a:pt x="39979" y="10706"/>
                </a:lnTo>
                <a:lnTo>
                  <a:pt x="39941" y="9398"/>
                </a:lnTo>
                <a:lnTo>
                  <a:pt x="40284" y="8140"/>
                </a:lnTo>
                <a:lnTo>
                  <a:pt x="39890" y="8140"/>
                </a:lnTo>
                <a:lnTo>
                  <a:pt x="37922" y="7480"/>
                </a:lnTo>
                <a:lnTo>
                  <a:pt x="37998" y="7721"/>
                </a:lnTo>
                <a:lnTo>
                  <a:pt x="38112" y="8140"/>
                </a:lnTo>
                <a:lnTo>
                  <a:pt x="39001" y="11125"/>
                </a:lnTo>
                <a:lnTo>
                  <a:pt x="37452" y="11125"/>
                </a:lnTo>
                <a:lnTo>
                  <a:pt x="36931" y="10528"/>
                </a:lnTo>
                <a:lnTo>
                  <a:pt x="36461" y="9994"/>
                </a:lnTo>
                <a:lnTo>
                  <a:pt x="33985" y="9994"/>
                </a:lnTo>
                <a:lnTo>
                  <a:pt x="29514" y="10528"/>
                </a:lnTo>
                <a:lnTo>
                  <a:pt x="28956" y="10528"/>
                </a:lnTo>
                <a:lnTo>
                  <a:pt x="27546" y="9398"/>
                </a:lnTo>
                <a:lnTo>
                  <a:pt x="25984" y="8140"/>
                </a:lnTo>
                <a:lnTo>
                  <a:pt x="25920" y="5219"/>
                </a:lnTo>
                <a:lnTo>
                  <a:pt x="26428" y="5219"/>
                </a:lnTo>
                <a:lnTo>
                  <a:pt x="28968" y="4622"/>
                </a:lnTo>
                <a:lnTo>
                  <a:pt x="30264" y="4267"/>
                </a:lnTo>
                <a:lnTo>
                  <a:pt x="29845" y="5511"/>
                </a:lnTo>
                <a:lnTo>
                  <a:pt x="28549" y="5511"/>
                </a:lnTo>
                <a:lnTo>
                  <a:pt x="30454" y="5994"/>
                </a:lnTo>
                <a:lnTo>
                  <a:pt x="31648" y="6299"/>
                </a:lnTo>
                <a:lnTo>
                  <a:pt x="32334" y="5994"/>
                </a:lnTo>
                <a:lnTo>
                  <a:pt x="33147" y="5638"/>
                </a:lnTo>
                <a:lnTo>
                  <a:pt x="35102" y="6705"/>
                </a:lnTo>
                <a:lnTo>
                  <a:pt x="35217" y="7480"/>
                </a:lnTo>
                <a:lnTo>
                  <a:pt x="35318" y="8140"/>
                </a:lnTo>
                <a:lnTo>
                  <a:pt x="34950" y="8140"/>
                </a:lnTo>
                <a:lnTo>
                  <a:pt x="37592" y="9690"/>
                </a:lnTo>
                <a:lnTo>
                  <a:pt x="38227" y="9994"/>
                </a:lnTo>
                <a:lnTo>
                  <a:pt x="35356" y="5765"/>
                </a:lnTo>
                <a:lnTo>
                  <a:pt x="35814" y="5994"/>
                </a:lnTo>
                <a:lnTo>
                  <a:pt x="36271" y="5994"/>
                </a:lnTo>
                <a:lnTo>
                  <a:pt x="35255" y="5600"/>
                </a:lnTo>
                <a:lnTo>
                  <a:pt x="35052" y="5511"/>
                </a:lnTo>
                <a:lnTo>
                  <a:pt x="34912" y="5511"/>
                </a:lnTo>
                <a:lnTo>
                  <a:pt x="34544" y="5219"/>
                </a:lnTo>
                <a:lnTo>
                  <a:pt x="34417" y="4851"/>
                </a:lnTo>
                <a:lnTo>
                  <a:pt x="34340" y="4622"/>
                </a:lnTo>
                <a:lnTo>
                  <a:pt x="33439" y="1930"/>
                </a:lnTo>
                <a:lnTo>
                  <a:pt x="33324" y="2413"/>
                </a:lnTo>
                <a:lnTo>
                  <a:pt x="33235" y="2768"/>
                </a:lnTo>
                <a:lnTo>
                  <a:pt x="32613" y="5219"/>
                </a:lnTo>
                <a:lnTo>
                  <a:pt x="31953" y="4140"/>
                </a:lnTo>
                <a:lnTo>
                  <a:pt x="31470" y="3365"/>
                </a:lnTo>
                <a:lnTo>
                  <a:pt x="31165" y="2895"/>
                </a:lnTo>
                <a:lnTo>
                  <a:pt x="29502" y="3365"/>
                </a:lnTo>
                <a:lnTo>
                  <a:pt x="25527" y="2768"/>
                </a:lnTo>
                <a:lnTo>
                  <a:pt x="27190" y="2768"/>
                </a:lnTo>
                <a:lnTo>
                  <a:pt x="27317" y="2413"/>
                </a:lnTo>
                <a:lnTo>
                  <a:pt x="27381" y="2235"/>
                </a:lnTo>
                <a:lnTo>
                  <a:pt x="27482" y="1930"/>
                </a:lnTo>
                <a:lnTo>
                  <a:pt x="28130" y="0"/>
                </a:lnTo>
                <a:lnTo>
                  <a:pt x="1104" y="0"/>
                </a:lnTo>
                <a:lnTo>
                  <a:pt x="101" y="4140"/>
                </a:lnTo>
                <a:lnTo>
                  <a:pt x="0" y="4851"/>
                </a:lnTo>
                <a:lnTo>
                  <a:pt x="114" y="4622"/>
                </a:lnTo>
                <a:lnTo>
                  <a:pt x="1371" y="1930"/>
                </a:lnTo>
                <a:lnTo>
                  <a:pt x="2743" y="2768"/>
                </a:lnTo>
                <a:lnTo>
                  <a:pt x="3352" y="3365"/>
                </a:lnTo>
                <a:lnTo>
                  <a:pt x="5689" y="5994"/>
                </a:lnTo>
                <a:lnTo>
                  <a:pt x="7073" y="5994"/>
                </a:lnTo>
                <a:lnTo>
                  <a:pt x="7708" y="4851"/>
                </a:lnTo>
                <a:lnTo>
                  <a:pt x="8356" y="4851"/>
                </a:lnTo>
                <a:lnTo>
                  <a:pt x="9613" y="4622"/>
                </a:lnTo>
                <a:lnTo>
                  <a:pt x="11290" y="5511"/>
                </a:lnTo>
                <a:lnTo>
                  <a:pt x="11506" y="5511"/>
                </a:lnTo>
                <a:lnTo>
                  <a:pt x="13017" y="4622"/>
                </a:lnTo>
                <a:lnTo>
                  <a:pt x="13119" y="4851"/>
                </a:lnTo>
                <a:lnTo>
                  <a:pt x="13792" y="6527"/>
                </a:lnTo>
                <a:lnTo>
                  <a:pt x="11645" y="5994"/>
                </a:lnTo>
                <a:lnTo>
                  <a:pt x="10947" y="8674"/>
                </a:lnTo>
                <a:lnTo>
                  <a:pt x="10833" y="9398"/>
                </a:lnTo>
                <a:lnTo>
                  <a:pt x="13081" y="7721"/>
                </a:lnTo>
                <a:lnTo>
                  <a:pt x="14617" y="8674"/>
                </a:lnTo>
                <a:lnTo>
                  <a:pt x="14808" y="8674"/>
                </a:lnTo>
                <a:lnTo>
                  <a:pt x="14859" y="9994"/>
                </a:lnTo>
                <a:lnTo>
                  <a:pt x="14668" y="9994"/>
                </a:lnTo>
                <a:lnTo>
                  <a:pt x="15582" y="10528"/>
                </a:lnTo>
                <a:lnTo>
                  <a:pt x="16535" y="11125"/>
                </a:lnTo>
                <a:lnTo>
                  <a:pt x="16738" y="11125"/>
                </a:lnTo>
                <a:lnTo>
                  <a:pt x="16725" y="8674"/>
                </a:lnTo>
                <a:lnTo>
                  <a:pt x="17703" y="8674"/>
                </a:lnTo>
                <a:lnTo>
                  <a:pt x="15354" y="8140"/>
                </a:lnTo>
                <a:lnTo>
                  <a:pt x="15151" y="7721"/>
                </a:lnTo>
                <a:lnTo>
                  <a:pt x="15036" y="7480"/>
                </a:lnTo>
                <a:lnTo>
                  <a:pt x="14592" y="6527"/>
                </a:lnTo>
                <a:lnTo>
                  <a:pt x="14325" y="5994"/>
                </a:lnTo>
                <a:lnTo>
                  <a:pt x="14173" y="5511"/>
                </a:lnTo>
                <a:lnTo>
                  <a:pt x="14109" y="5219"/>
                </a:lnTo>
                <a:lnTo>
                  <a:pt x="14008" y="4622"/>
                </a:lnTo>
                <a:lnTo>
                  <a:pt x="13919" y="2235"/>
                </a:lnTo>
                <a:lnTo>
                  <a:pt x="17500" y="2768"/>
                </a:lnTo>
                <a:lnTo>
                  <a:pt x="18516" y="2768"/>
                </a:lnTo>
                <a:lnTo>
                  <a:pt x="19113" y="3365"/>
                </a:lnTo>
                <a:lnTo>
                  <a:pt x="17970" y="9398"/>
                </a:lnTo>
                <a:lnTo>
                  <a:pt x="18148" y="9690"/>
                </a:lnTo>
                <a:lnTo>
                  <a:pt x="18872" y="10706"/>
                </a:lnTo>
                <a:lnTo>
                  <a:pt x="22923" y="9410"/>
                </a:lnTo>
                <a:lnTo>
                  <a:pt x="22999" y="9690"/>
                </a:lnTo>
                <a:lnTo>
                  <a:pt x="23075" y="9994"/>
                </a:lnTo>
                <a:lnTo>
                  <a:pt x="23939" y="13398"/>
                </a:lnTo>
                <a:lnTo>
                  <a:pt x="19913" y="13398"/>
                </a:lnTo>
                <a:lnTo>
                  <a:pt x="20358" y="15252"/>
                </a:lnTo>
                <a:lnTo>
                  <a:pt x="24790" y="17818"/>
                </a:lnTo>
                <a:lnTo>
                  <a:pt x="24739" y="17576"/>
                </a:lnTo>
                <a:lnTo>
                  <a:pt x="24015" y="13436"/>
                </a:lnTo>
                <a:lnTo>
                  <a:pt x="25819" y="13995"/>
                </a:lnTo>
                <a:lnTo>
                  <a:pt x="29070" y="14998"/>
                </a:lnTo>
                <a:lnTo>
                  <a:pt x="27051" y="14541"/>
                </a:lnTo>
                <a:lnTo>
                  <a:pt x="26962" y="14998"/>
                </a:lnTo>
                <a:lnTo>
                  <a:pt x="26847" y="15608"/>
                </a:lnTo>
                <a:lnTo>
                  <a:pt x="26797" y="15849"/>
                </a:lnTo>
                <a:lnTo>
                  <a:pt x="26708" y="16319"/>
                </a:lnTo>
                <a:lnTo>
                  <a:pt x="26670" y="16510"/>
                </a:lnTo>
                <a:lnTo>
                  <a:pt x="26276" y="18529"/>
                </a:lnTo>
                <a:lnTo>
                  <a:pt x="27952" y="19126"/>
                </a:lnTo>
                <a:lnTo>
                  <a:pt x="29324" y="16510"/>
                </a:lnTo>
                <a:lnTo>
                  <a:pt x="32067" y="18173"/>
                </a:lnTo>
                <a:lnTo>
                  <a:pt x="34455" y="21399"/>
                </a:lnTo>
                <a:lnTo>
                  <a:pt x="33210" y="22656"/>
                </a:lnTo>
                <a:lnTo>
                  <a:pt x="34404" y="22948"/>
                </a:lnTo>
                <a:lnTo>
                  <a:pt x="34645" y="22948"/>
                </a:lnTo>
                <a:lnTo>
                  <a:pt x="34709" y="22656"/>
                </a:lnTo>
                <a:lnTo>
                  <a:pt x="35077" y="20624"/>
                </a:lnTo>
                <a:lnTo>
                  <a:pt x="33985" y="17576"/>
                </a:lnTo>
                <a:lnTo>
                  <a:pt x="34734" y="16510"/>
                </a:lnTo>
                <a:lnTo>
                  <a:pt x="34861" y="16319"/>
                </a:lnTo>
                <a:lnTo>
                  <a:pt x="35115" y="15976"/>
                </a:lnTo>
                <a:lnTo>
                  <a:pt x="32194" y="16319"/>
                </a:lnTo>
                <a:lnTo>
                  <a:pt x="33108" y="14998"/>
                </a:lnTo>
                <a:lnTo>
                  <a:pt x="33350" y="14833"/>
                </a:lnTo>
                <a:lnTo>
                  <a:pt x="33629" y="14478"/>
                </a:lnTo>
                <a:lnTo>
                  <a:pt x="32905" y="12687"/>
                </a:lnTo>
                <a:lnTo>
                  <a:pt x="34582" y="12204"/>
                </a:lnTo>
                <a:lnTo>
                  <a:pt x="34099" y="12979"/>
                </a:lnTo>
                <a:lnTo>
                  <a:pt x="36791" y="16319"/>
                </a:lnTo>
                <a:lnTo>
                  <a:pt x="36868" y="16510"/>
                </a:lnTo>
                <a:lnTo>
                  <a:pt x="38519" y="20269"/>
                </a:lnTo>
                <a:lnTo>
                  <a:pt x="38392" y="20624"/>
                </a:lnTo>
                <a:lnTo>
                  <a:pt x="37325" y="23672"/>
                </a:lnTo>
                <a:lnTo>
                  <a:pt x="39293" y="24206"/>
                </a:lnTo>
                <a:lnTo>
                  <a:pt x="39230" y="23672"/>
                </a:lnTo>
                <a:lnTo>
                  <a:pt x="39103" y="22656"/>
                </a:lnTo>
                <a:lnTo>
                  <a:pt x="39001" y="21755"/>
                </a:lnTo>
                <a:lnTo>
                  <a:pt x="41275" y="21158"/>
                </a:lnTo>
                <a:lnTo>
                  <a:pt x="44729" y="20624"/>
                </a:lnTo>
                <a:lnTo>
                  <a:pt x="46164" y="20624"/>
                </a:lnTo>
                <a:lnTo>
                  <a:pt x="46164" y="18529"/>
                </a:lnTo>
                <a:lnTo>
                  <a:pt x="46164" y="16319"/>
                </a:lnTo>
                <a:close/>
              </a:path>
              <a:path w="104140" h="81280">
                <a:moveTo>
                  <a:pt x="46888" y="13398"/>
                </a:moveTo>
                <a:lnTo>
                  <a:pt x="46164" y="12687"/>
                </a:lnTo>
                <a:lnTo>
                  <a:pt x="45732" y="12204"/>
                </a:lnTo>
                <a:lnTo>
                  <a:pt x="44869" y="11125"/>
                </a:lnTo>
                <a:lnTo>
                  <a:pt x="44780" y="12204"/>
                </a:lnTo>
                <a:lnTo>
                  <a:pt x="44665" y="13398"/>
                </a:lnTo>
                <a:lnTo>
                  <a:pt x="44615" y="13995"/>
                </a:lnTo>
                <a:lnTo>
                  <a:pt x="43840" y="13995"/>
                </a:lnTo>
                <a:lnTo>
                  <a:pt x="42811" y="13106"/>
                </a:lnTo>
                <a:lnTo>
                  <a:pt x="42468" y="13398"/>
                </a:lnTo>
                <a:lnTo>
                  <a:pt x="42760" y="13995"/>
                </a:lnTo>
                <a:lnTo>
                  <a:pt x="42913" y="14478"/>
                </a:lnTo>
                <a:lnTo>
                  <a:pt x="43040" y="14998"/>
                </a:lnTo>
                <a:lnTo>
                  <a:pt x="43091" y="15252"/>
                </a:lnTo>
                <a:lnTo>
                  <a:pt x="43180" y="15608"/>
                </a:lnTo>
                <a:lnTo>
                  <a:pt x="44729" y="15849"/>
                </a:lnTo>
                <a:lnTo>
                  <a:pt x="46355" y="13995"/>
                </a:lnTo>
                <a:lnTo>
                  <a:pt x="46888" y="13398"/>
                </a:lnTo>
                <a:close/>
              </a:path>
              <a:path w="104140" h="81280">
                <a:moveTo>
                  <a:pt x="67983" y="30899"/>
                </a:moveTo>
                <a:lnTo>
                  <a:pt x="66573" y="29705"/>
                </a:lnTo>
                <a:lnTo>
                  <a:pt x="65455" y="29705"/>
                </a:lnTo>
                <a:lnTo>
                  <a:pt x="65455" y="28803"/>
                </a:lnTo>
                <a:lnTo>
                  <a:pt x="64858" y="28803"/>
                </a:lnTo>
                <a:lnTo>
                  <a:pt x="62052" y="29425"/>
                </a:lnTo>
                <a:lnTo>
                  <a:pt x="61912" y="29425"/>
                </a:lnTo>
                <a:lnTo>
                  <a:pt x="60299" y="30899"/>
                </a:lnTo>
                <a:lnTo>
                  <a:pt x="64262" y="30899"/>
                </a:lnTo>
                <a:lnTo>
                  <a:pt x="67983" y="30899"/>
                </a:lnTo>
                <a:close/>
              </a:path>
              <a:path w="104140" h="81280">
                <a:moveTo>
                  <a:pt x="68808" y="32334"/>
                </a:moveTo>
                <a:lnTo>
                  <a:pt x="68554" y="31381"/>
                </a:lnTo>
                <a:lnTo>
                  <a:pt x="68351" y="31203"/>
                </a:lnTo>
                <a:lnTo>
                  <a:pt x="64490" y="31203"/>
                </a:lnTo>
                <a:lnTo>
                  <a:pt x="64643" y="31381"/>
                </a:lnTo>
                <a:lnTo>
                  <a:pt x="65468" y="32334"/>
                </a:lnTo>
                <a:lnTo>
                  <a:pt x="65430" y="34188"/>
                </a:lnTo>
                <a:lnTo>
                  <a:pt x="64401" y="34188"/>
                </a:lnTo>
                <a:lnTo>
                  <a:pt x="64401" y="34658"/>
                </a:lnTo>
                <a:lnTo>
                  <a:pt x="64020" y="34658"/>
                </a:lnTo>
                <a:lnTo>
                  <a:pt x="63588" y="34251"/>
                </a:lnTo>
                <a:lnTo>
                  <a:pt x="64401" y="34658"/>
                </a:lnTo>
                <a:lnTo>
                  <a:pt x="64401" y="34188"/>
                </a:lnTo>
                <a:lnTo>
                  <a:pt x="63538" y="34188"/>
                </a:lnTo>
                <a:lnTo>
                  <a:pt x="62992" y="33642"/>
                </a:lnTo>
                <a:lnTo>
                  <a:pt x="60515" y="31203"/>
                </a:lnTo>
                <a:lnTo>
                  <a:pt x="60299" y="30899"/>
                </a:lnTo>
                <a:lnTo>
                  <a:pt x="59956" y="31203"/>
                </a:lnTo>
                <a:lnTo>
                  <a:pt x="60261" y="30899"/>
                </a:lnTo>
                <a:lnTo>
                  <a:pt x="60261" y="30657"/>
                </a:lnTo>
                <a:lnTo>
                  <a:pt x="59982" y="30657"/>
                </a:lnTo>
                <a:lnTo>
                  <a:pt x="62890" y="28206"/>
                </a:lnTo>
                <a:lnTo>
                  <a:pt x="62763" y="27736"/>
                </a:lnTo>
                <a:lnTo>
                  <a:pt x="62687" y="27432"/>
                </a:lnTo>
                <a:lnTo>
                  <a:pt x="62585" y="27012"/>
                </a:lnTo>
                <a:lnTo>
                  <a:pt x="62471" y="26593"/>
                </a:lnTo>
                <a:lnTo>
                  <a:pt x="61518" y="27432"/>
                </a:lnTo>
                <a:lnTo>
                  <a:pt x="58432" y="27432"/>
                </a:lnTo>
                <a:lnTo>
                  <a:pt x="58000" y="27698"/>
                </a:lnTo>
                <a:lnTo>
                  <a:pt x="58000" y="30657"/>
                </a:lnTo>
                <a:lnTo>
                  <a:pt x="57670" y="30657"/>
                </a:lnTo>
                <a:lnTo>
                  <a:pt x="57696" y="30365"/>
                </a:lnTo>
                <a:lnTo>
                  <a:pt x="58000" y="30657"/>
                </a:lnTo>
                <a:lnTo>
                  <a:pt x="58000" y="27698"/>
                </a:lnTo>
                <a:lnTo>
                  <a:pt x="57835" y="28803"/>
                </a:lnTo>
                <a:lnTo>
                  <a:pt x="57759" y="29705"/>
                </a:lnTo>
                <a:lnTo>
                  <a:pt x="57023" y="29705"/>
                </a:lnTo>
                <a:lnTo>
                  <a:pt x="56730" y="29425"/>
                </a:lnTo>
                <a:lnTo>
                  <a:pt x="54279" y="27012"/>
                </a:lnTo>
                <a:lnTo>
                  <a:pt x="54584" y="26593"/>
                </a:lnTo>
                <a:lnTo>
                  <a:pt x="55003" y="25946"/>
                </a:lnTo>
                <a:lnTo>
                  <a:pt x="54584" y="25641"/>
                </a:lnTo>
                <a:lnTo>
                  <a:pt x="51917" y="26593"/>
                </a:lnTo>
                <a:lnTo>
                  <a:pt x="50571" y="26593"/>
                </a:lnTo>
                <a:lnTo>
                  <a:pt x="49911" y="24688"/>
                </a:lnTo>
                <a:lnTo>
                  <a:pt x="54889" y="24688"/>
                </a:lnTo>
                <a:lnTo>
                  <a:pt x="58407" y="27012"/>
                </a:lnTo>
                <a:lnTo>
                  <a:pt x="60159" y="24688"/>
                </a:lnTo>
                <a:lnTo>
                  <a:pt x="59918" y="24688"/>
                </a:lnTo>
                <a:lnTo>
                  <a:pt x="59690" y="24269"/>
                </a:lnTo>
                <a:lnTo>
                  <a:pt x="59486" y="23914"/>
                </a:lnTo>
                <a:lnTo>
                  <a:pt x="59651" y="23672"/>
                </a:lnTo>
                <a:lnTo>
                  <a:pt x="60744" y="23075"/>
                </a:lnTo>
                <a:lnTo>
                  <a:pt x="62103" y="24688"/>
                </a:lnTo>
                <a:lnTo>
                  <a:pt x="62382" y="25158"/>
                </a:lnTo>
                <a:lnTo>
                  <a:pt x="62306" y="24688"/>
                </a:lnTo>
                <a:lnTo>
                  <a:pt x="62242" y="24269"/>
                </a:lnTo>
                <a:lnTo>
                  <a:pt x="62153" y="23672"/>
                </a:lnTo>
                <a:lnTo>
                  <a:pt x="62052" y="23075"/>
                </a:lnTo>
                <a:lnTo>
                  <a:pt x="61696" y="20739"/>
                </a:lnTo>
                <a:lnTo>
                  <a:pt x="59296" y="20091"/>
                </a:lnTo>
                <a:lnTo>
                  <a:pt x="60833" y="22237"/>
                </a:lnTo>
                <a:lnTo>
                  <a:pt x="61150" y="22237"/>
                </a:lnTo>
                <a:lnTo>
                  <a:pt x="59004" y="23368"/>
                </a:lnTo>
                <a:lnTo>
                  <a:pt x="55905" y="23914"/>
                </a:lnTo>
                <a:lnTo>
                  <a:pt x="55130" y="23368"/>
                </a:lnTo>
                <a:lnTo>
                  <a:pt x="55130" y="21107"/>
                </a:lnTo>
                <a:lnTo>
                  <a:pt x="53695" y="22237"/>
                </a:lnTo>
                <a:lnTo>
                  <a:pt x="53454" y="22237"/>
                </a:lnTo>
                <a:lnTo>
                  <a:pt x="54114" y="24269"/>
                </a:lnTo>
                <a:lnTo>
                  <a:pt x="51841" y="23672"/>
                </a:lnTo>
                <a:lnTo>
                  <a:pt x="51219" y="23368"/>
                </a:lnTo>
                <a:lnTo>
                  <a:pt x="51155" y="23075"/>
                </a:lnTo>
                <a:lnTo>
                  <a:pt x="50469" y="19964"/>
                </a:lnTo>
                <a:lnTo>
                  <a:pt x="48514" y="20739"/>
                </a:lnTo>
                <a:lnTo>
                  <a:pt x="49453" y="23368"/>
                </a:lnTo>
                <a:lnTo>
                  <a:pt x="47421" y="24269"/>
                </a:lnTo>
                <a:lnTo>
                  <a:pt x="46977" y="25158"/>
                </a:lnTo>
                <a:lnTo>
                  <a:pt x="46761" y="25641"/>
                </a:lnTo>
                <a:lnTo>
                  <a:pt x="46075" y="27012"/>
                </a:lnTo>
                <a:lnTo>
                  <a:pt x="46253" y="27432"/>
                </a:lnTo>
                <a:lnTo>
                  <a:pt x="47205" y="28803"/>
                </a:lnTo>
                <a:lnTo>
                  <a:pt x="46583" y="29425"/>
                </a:lnTo>
                <a:lnTo>
                  <a:pt x="46253" y="29705"/>
                </a:lnTo>
                <a:lnTo>
                  <a:pt x="45986" y="29705"/>
                </a:lnTo>
                <a:lnTo>
                  <a:pt x="46939" y="30657"/>
                </a:lnTo>
                <a:lnTo>
                  <a:pt x="48920" y="32575"/>
                </a:lnTo>
                <a:lnTo>
                  <a:pt x="51130" y="30899"/>
                </a:lnTo>
                <a:lnTo>
                  <a:pt x="51841" y="30657"/>
                </a:lnTo>
                <a:lnTo>
                  <a:pt x="52476" y="30657"/>
                </a:lnTo>
                <a:lnTo>
                  <a:pt x="52959" y="30657"/>
                </a:lnTo>
                <a:lnTo>
                  <a:pt x="53035" y="31381"/>
                </a:lnTo>
                <a:lnTo>
                  <a:pt x="55181" y="32753"/>
                </a:lnTo>
                <a:lnTo>
                  <a:pt x="55841" y="33642"/>
                </a:lnTo>
                <a:lnTo>
                  <a:pt x="54292" y="33464"/>
                </a:lnTo>
                <a:lnTo>
                  <a:pt x="54190" y="34188"/>
                </a:lnTo>
                <a:lnTo>
                  <a:pt x="54089" y="34836"/>
                </a:lnTo>
                <a:lnTo>
                  <a:pt x="53975" y="35674"/>
                </a:lnTo>
                <a:lnTo>
                  <a:pt x="53860" y="36449"/>
                </a:lnTo>
                <a:lnTo>
                  <a:pt x="53746" y="37223"/>
                </a:lnTo>
                <a:lnTo>
                  <a:pt x="53340" y="40157"/>
                </a:lnTo>
                <a:lnTo>
                  <a:pt x="53632" y="40640"/>
                </a:lnTo>
                <a:lnTo>
                  <a:pt x="55905" y="39027"/>
                </a:lnTo>
                <a:lnTo>
                  <a:pt x="54165" y="41884"/>
                </a:lnTo>
                <a:lnTo>
                  <a:pt x="56553" y="41351"/>
                </a:lnTo>
                <a:lnTo>
                  <a:pt x="56019" y="40640"/>
                </a:lnTo>
                <a:lnTo>
                  <a:pt x="56121" y="40157"/>
                </a:lnTo>
                <a:lnTo>
                  <a:pt x="56337" y="39027"/>
                </a:lnTo>
                <a:lnTo>
                  <a:pt x="57277" y="34315"/>
                </a:lnTo>
                <a:lnTo>
                  <a:pt x="58953" y="36449"/>
                </a:lnTo>
                <a:lnTo>
                  <a:pt x="58839" y="36817"/>
                </a:lnTo>
                <a:lnTo>
                  <a:pt x="58724" y="37223"/>
                </a:lnTo>
                <a:lnTo>
                  <a:pt x="57454" y="41529"/>
                </a:lnTo>
                <a:lnTo>
                  <a:pt x="59486" y="44513"/>
                </a:lnTo>
                <a:lnTo>
                  <a:pt x="60985" y="42849"/>
                </a:lnTo>
                <a:lnTo>
                  <a:pt x="62712" y="42849"/>
                </a:lnTo>
                <a:lnTo>
                  <a:pt x="62191" y="44513"/>
                </a:lnTo>
                <a:lnTo>
                  <a:pt x="62331" y="44513"/>
                </a:lnTo>
                <a:lnTo>
                  <a:pt x="65214" y="43497"/>
                </a:lnTo>
                <a:lnTo>
                  <a:pt x="64579" y="42849"/>
                </a:lnTo>
                <a:lnTo>
                  <a:pt x="61341" y="39497"/>
                </a:lnTo>
                <a:lnTo>
                  <a:pt x="63601" y="38188"/>
                </a:lnTo>
                <a:lnTo>
                  <a:pt x="65874" y="37223"/>
                </a:lnTo>
                <a:lnTo>
                  <a:pt x="66001" y="36817"/>
                </a:lnTo>
                <a:lnTo>
                  <a:pt x="66103" y="36449"/>
                </a:lnTo>
                <a:lnTo>
                  <a:pt x="66357" y="35674"/>
                </a:lnTo>
                <a:lnTo>
                  <a:pt x="64554" y="34747"/>
                </a:lnTo>
                <a:lnTo>
                  <a:pt x="65405" y="34836"/>
                </a:lnTo>
                <a:lnTo>
                  <a:pt x="65417" y="34404"/>
                </a:lnTo>
                <a:lnTo>
                  <a:pt x="67843" y="34658"/>
                </a:lnTo>
                <a:lnTo>
                  <a:pt x="68389" y="34658"/>
                </a:lnTo>
                <a:lnTo>
                  <a:pt x="68478" y="34188"/>
                </a:lnTo>
                <a:lnTo>
                  <a:pt x="68605" y="33464"/>
                </a:lnTo>
                <a:lnTo>
                  <a:pt x="68732" y="32753"/>
                </a:lnTo>
                <a:lnTo>
                  <a:pt x="68808" y="32334"/>
                </a:lnTo>
                <a:close/>
              </a:path>
              <a:path w="104140" h="81280">
                <a:moveTo>
                  <a:pt x="75615" y="59448"/>
                </a:moveTo>
                <a:lnTo>
                  <a:pt x="74536" y="57721"/>
                </a:lnTo>
                <a:lnTo>
                  <a:pt x="73710" y="58851"/>
                </a:lnTo>
                <a:lnTo>
                  <a:pt x="73012" y="59448"/>
                </a:lnTo>
                <a:lnTo>
                  <a:pt x="72212" y="60045"/>
                </a:lnTo>
                <a:lnTo>
                  <a:pt x="74358" y="61899"/>
                </a:lnTo>
                <a:lnTo>
                  <a:pt x="75171" y="59448"/>
                </a:lnTo>
                <a:lnTo>
                  <a:pt x="75615" y="59448"/>
                </a:lnTo>
                <a:close/>
              </a:path>
              <a:path w="104140" h="81280">
                <a:moveTo>
                  <a:pt x="75793" y="43865"/>
                </a:moveTo>
                <a:lnTo>
                  <a:pt x="74002" y="43319"/>
                </a:lnTo>
                <a:lnTo>
                  <a:pt x="73888" y="41833"/>
                </a:lnTo>
                <a:lnTo>
                  <a:pt x="73875" y="41592"/>
                </a:lnTo>
                <a:lnTo>
                  <a:pt x="73761" y="39979"/>
                </a:lnTo>
                <a:lnTo>
                  <a:pt x="72745" y="39027"/>
                </a:lnTo>
                <a:lnTo>
                  <a:pt x="71069" y="41833"/>
                </a:lnTo>
                <a:lnTo>
                  <a:pt x="69875" y="41287"/>
                </a:lnTo>
                <a:lnTo>
                  <a:pt x="70891" y="39624"/>
                </a:lnTo>
                <a:lnTo>
                  <a:pt x="72504" y="38900"/>
                </a:lnTo>
                <a:lnTo>
                  <a:pt x="72085" y="36512"/>
                </a:lnTo>
                <a:lnTo>
                  <a:pt x="72034" y="36334"/>
                </a:lnTo>
                <a:lnTo>
                  <a:pt x="68745" y="34658"/>
                </a:lnTo>
                <a:lnTo>
                  <a:pt x="68465" y="34658"/>
                </a:lnTo>
                <a:lnTo>
                  <a:pt x="67906" y="37769"/>
                </a:lnTo>
                <a:lnTo>
                  <a:pt x="67843" y="39624"/>
                </a:lnTo>
                <a:lnTo>
                  <a:pt x="67373" y="39624"/>
                </a:lnTo>
                <a:lnTo>
                  <a:pt x="64020" y="39204"/>
                </a:lnTo>
                <a:lnTo>
                  <a:pt x="66598" y="40995"/>
                </a:lnTo>
                <a:lnTo>
                  <a:pt x="64427" y="41592"/>
                </a:lnTo>
                <a:lnTo>
                  <a:pt x="64135" y="41592"/>
                </a:lnTo>
                <a:lnTo>
                  <a:pt x="64744" y="42125"/>
                </a:lnTo>
                <a:lnTo>
                  <a:pt x="67310" y="41592"/>
                </a:lnTo>
                <a:lnTo>
                  <a:pt x="67386" y="43319"/>
                </a:lnTo>
                <a:lnTo>
                  <a:pt x="66306" y="47205"/>
                </a:lnTo>
                <a:lnTo>
                  <a:pt x="62953" y="44691"/>
                </a:lnTo>
                <a:lnTo>
                  <a:pt x="62865" y="45237"/>
                </a:lnTo>
                <a:lnTo>
                  <a:pt x="62763" y="45834"/>
                </a:lnTo>
                <a:lnTo>
                  <a:pt x="62636" y="46609"/>
                </a:lnTo>
                <a:lnTo>
                  <a:pt x="62547" y="47205"/>
                </a:lnTo>
                <a:lnTo>
                  <a:pt x="63423" y="47917"/>
                </a:lnTo>
                <a:lnTo>
                  <a:pt x="65519" y="49479"/>
                </a:lnTo>
                <a:lnTo>
                  <a:pt x="66586" y="47980"/>
                </a:lnTo>
                <a:lnTo>
                  <a:pt x="67906" y="51142"/>
                </a:lnTo>
                <a:lnTo>
                  <a:pt x="67983" y="50901"/>
                </a:lnTo>
                <a:lnTo>
                  <a:pt x="68503" y="49237"/>
                </a:lnTo>
                <a:lnTo>
                  <a:pt x="74320" y="51460"/>
                </a:lnTo>
                <a:lnTo>
                  <a:pt x="73342" y="49174"/>
                </a:lnTo>
                <a:lnTo>
                  <a:pt x="72809" y="47917"/>
                </a:lnTo>
                <a:lnTo>
                  <a:pt x="74955" y="49174"/>
                </a:lnTo>
                <a:lnTo>
                  <a:pt x="75057" y="47917"/>
                </a:lnTo>
                <a:lnTo>
                  <a:pt x="75107" y="47205"/>
                </a:lnTo>
                <a:lnTo>
                  <a:pt x="75196" y="46075"/>
                </a:lnTo>
                <a:lnTo>
                  <a:pt x="74891" y="45834"/>
                </a:lnTo>
                <a:lnTo>
                  <a:pt x="74244" y="45237"/>
                </a:lnTo>
                <a:lnTo>
                  <a:pt x="72440" y="45834"/>
                </a:lnTo>
                <a:lnTo>
                  <a:pt x="72263" y="45834"/>
                </a:lnTo>
                <a:lnTo>
                  <a:pt x="72199" y="45237"/>
                </a:lnTo>
                <a:lnTo>
                  <a:pt x="72085" y="44221"/>
                </a:lnTo>
                <a:lnTo>
                  <a:pt x="75793" y="43865"/>
                </a:lnTo>
                <a:close/>
              </a:path>
              <a:path w="104140" h="81280">
                <a:moveTo>
                  <a:pt x="80924" y="56756"/>
                </a:moveTo>
                <a:lnTo>
                  <a:pt x="80213" y="54546"/>
                </a:lnTo>
                <a:lnTo>
                  <a:pt x="79197" y="55143"/>
                </a:lnTo>
                <a:lnTo>
                  <a:pt x="78422" y="55448"/>
                </a:lnTo>
                <a:lnTo>
                  <a:pt x="78714" y="56756"/>
                </a:lnTo>
                <a:lnTo>
                  <a:pt x="80924" y="56756"/>
                </a:lnTo>
                <a:close/>
              </a:path>
              <a:path w="104140" h="81280">
                <a:moveTo>
                  <a:pt x="85420" y="49174"/>
                </a:moveTo>
                <a:lnTo>
                  <a:pt x="85344" y="47205"/>
                </a:lnTo>
                <a:lnTo>
                  <a:pt x="84975" y="47205"/>
                </a:lnTo>
                <a:lnTo>
                  <a:pt x="83858" y="47028"/>
                </a:lnTo>
                <a:lnTo>
                  <a:pt x="83959" y="47205"/>
                </a:lnTo>
                <a:lnTo>
                  <a:pt x="85153" y="49174"/>
                </a:lnTo>
                <a:lnTo>
                  <a:pt x="85420" y="49174"/>
                </a:lnTo>
                <a:close/>
              </a:path>
              <a:path w="104140" h="81280">
                <a:moveTo>
                  <a:pt x="85521" y="51689"/>
                </a:moveTo>
                <a:lnTo>
                  <a:pt x="85496" y="50901"/>
                </a:lnTo>
                <a:lnTo>
                  <a:pt x="85458" y="50076"/>
                </a:lnTo>
                <a:lnTo>
                  <a:pt x="85420" y="49263"/>
                </a:lnTo>
                <a:lnTo>
                  <a:pt x="81165" y="50076"/>
                </a:lnTo>
                <a:lnTo>
                  <a:pt x="80098" y="45237"/>
                </a:lnTo>
                <a:lnTo>
                  <a:pt x="79946" y="44691"/>
                </a:lnTo>
                <a:lnTo>
                  <a:pt x="77647" y="50901"/>
                </a:lnTo>
                <a:lnTo>
                  <a:pt x="76504" y="47205"/>
                </a:lnTo>
                <a:lnTo>
                  <a:pt x="75857" y="46609"/>
                </a:lnTo>
                <a:lnTo>
                  <a:pt x="75742" y="47028"/>
                </a:lnTo>
                <a:lnTo>
                  <a:pt x="75704" y="47205"/>
                </a:lnTo>
                <a:lnTo>
                  <a:pt x="74536" y="51981"/>
                </a:lnTo>
                <a:lnTo>
                  <a:pt x="74409" y="51689"/>
                </a:lnTo>
                <a:lnTo>
                  <a:pt x="74472" y="51460"/>
                </a:lnTo>
                <a:lnTo>
                  <a:pt x="72567" y="52819"/>
                </a:lnTo>
                <a:lnTo>
                  <a:pt x="74295" y="56819"/>
                </a:lnTo>
                <a:lnTo>
                  <a:pt x="76327" y="56159"/>
                </a:lnTo>
                <a:lnTo>
                  <a:pt x="75730" y="51981"/>
                </a:lnTo>
                <a:lnTo>
                  <a:pt x="78003" y="53898"/>
                </a:lnTo>
                <a:lnTo>
                  <a:pt x="78003" y="51689"/>
                </a:lnTo>
                <a:lnTo>
                  <a:pt x="80924" y="54610"/>
                </a:lnTo>
                <a:lnTo>
                  <a:pt x="84277" y="52578"/>
                </a:lnTo>
                <a:lnTo>
                  <a:pt x="85521" y="51689"/>
                </a:lnTo>
                <a:close/>
              </a:path>
              <a:path w="104140" h="81280">
                <a:moveTo>
                  <a:pt x="93129" y="76771"/>
                </a:moveTo>
                <a:lnTo>
                  <a:pt x="93052" y="76593"/>
                </a:lnTo>
                <a:lnTo>
                  <a:pt x="91859" y="76771"/>
                </a:lnTo>
                <a:lnTo>
                  <a:pt x="93129" y="76771"/>
                </a:lnTo>
                <a:close/>
              </a:path>
              <a:path w="104140" h="81280">
                <a:moveTo>
                  <a:pt x="99263" y="71513"/>
                </a:moveTo>
                <a:lnTo>
                  <a:pt x="96659" y="73482"/>
                </a:lnTo>
                <a:lnTo>
                  <a:pt x="96456" y="73482"/>
                </a:lnTo>
                <a:lnTo>
                  <a:pt x="97193" y="71932"/>
                </a:lnTo>
                <a:lnTo>
                  <a:pt x="97828" y="70612"/>
                </a:lnTo>
                <a:lnTo>
                  <a:pt x="95885" y="71932"/>
                </a:lnTo>
                <a:lnTo>
                  <a:pt x="95669" y="71513"/>
                </a:lnTo>
                <a:lnTo>
                  <a:pt x="95567" y="71158"/>
                </a:lnTo>
                <a:lnTo>
                  <a:pt x="95491" y="70853"/>
                </a:lnTo>
                <a:lnTo>
                  <a:pt x="95427" y="70612"/>
                </a:lnTo>
                <a:lnTo>
                  <a:pt x="95364" y="70319"/>
                </a:lnTo>
                <a:lnTo>
                  <a:pt x="95148" y="69418"/>
                </a:lnTo>
                <a:lnTo>
                  <a:pt x="96989" y="70319"/>
                </a:lnTo>
                <a:lnTo>
                  <a:pt x="97002" y="69418"/>
                </a:lnTo>
                <a:lnTo>
                  <a:pt x="97053" y="67030"/>
                </a:lnTo>
                <a:lnTo>
                  <a:pt x="97053" y="66675"/>
                </a:lnTo>
                <a:lnTo>
                  <a:pt x="93294" y="64884"/>
                </a:lnTo>
                <a:lnTo>
                  <a:pt x="93421" y="63563"/>
                </a:lnTo>
                <a:lnTo>
                  <a:pt x="93535" y="62674"/>
                </a:lnTo>
                <a:lnTo>
                  <a:pt x="93599" y="62255"/>
                </a:lnTo>
                <a:lnTo>
                  <a:pt x="93814" y="62255"/>
                </a:lnTo>
                <a:lnTo>
                  <a:pt x="95199" y="61899"/>
                </a:lnTo>
                <a:lnTo>
                  <a:pt x="97739" y="61239"/>
                </a:lnTo>
                <a:lnTo>
                  <a:pt x="98425" y="61061"/>
                </a:lnTo>
                <a:lnTo>
                  <a:pt x="98437" y="60820"/>
                </a:lnTo>
                <a:lnTo>
                  <a:pt x="98463" y="60464"/>
                </a:lnTo>
                <a:lnTo>
                  <a:pt x="98526" y="59448"/>
                </a:lnTo>
                <a:lnTo>
                  <a:pt x="98539" y="59042"/>
                </a:lnTo>
                <a:lnTo>
                  <a:pt x="97904" y="59448"/>
                </a:lnTo>
                <a:lnTo>
                  <a:pt x="96469" y="59448"/>
                </a:lnTo>
                <a:lnTo>
                  <a:pt x="92989" y="58674"/>
                </a:lnTo>
                <a:lnTo>
                  <a:pt x="92519" y="58140"/>
                </a:lnTo>
                <a:lnTo>
                  <a:pt x="92633" y="57950"/>
                </a:lnTo>
                <a:lnTo>
                  <a:pt x="94449" y="55321"/>
                </a:lnTo>
                <a:lnTo>
                  <a:pt x="94068" y="55321"/>
                </a:lnTo>
                <a:lnTo>
                  <a:pt x="92278" y="54610"/>
                </a:lnTo>
                <a:lnTo>
                  <a:pt x="90398" y="55321"/>
                </a:lnTo>
                <a:lnTo>
                  <a:pt x="90220" y="55321"/>
                </a:lnTo>
                <a:lnTo>
                  <a:pt x="92163" y="60045"/>
                </a:lnTo>
                <a:lnTo>
                  <a:pt x="92341" y="60045"/>
                </a:lnTo>
                <a:lnTo>
                  <a:pt x="91922" y="60464"/>
                </a:lnTo>
                <a:lnTo>
                  <a:pt x="86334" y="58851"/>
                </a:lnTo>
                <a:lnTo>
                  <a:pt x="87553" y="60820"/>
                </a:lnTo>
                <a:lnTo>
                  <a:pt x="84810" y="59448"/>
                </a:lnTo>
                <a:lnTo>
                  <a:pt x="83680" y="58851"/>
                </a:lnTo>
                <a:lnTo>
                  <a:pt x="83731" y="58674"/>
                </a:lnTo>
                <a:lnTo>
                  <a:pt x="84493" y="55905"/>
                </a:lnTo>
                <a:lnTo>
                  <a:pt x="86334" y="58851"/>
                </a:lnTo>
                <a:lnTo>
                  <a:pt x="86779" y="58851"/>
                </a:lnTo>
                <a:lnTo>
                  <a:pt x="86779" y="55321"/>
                </a:lnTo>
                <a:lnTo>
                  <a:pt x="85356" y="55702"/>
                </a:lnTo>
                <a:lnTo>
                  <a:pt x="84556" y="55702"/>
                </a:lnTo>
                <a:lnTo>
                  <a:pt x="84378" y="55702"/>
                </a:lnTo>
                <a:lnTo>
                  <a:pt x="82181" y="53898"/>
                </a:lnTo>
                <a:lnTo>
                  <a:pt x="82080" y="54610"/>
                </a:lnTo>
                <a:lnTo>
                  <a:pt x="81965" y="55321"/>
                </a:lnTo>
                <a:lnTo>
                  <a:pt x="81915" y="55702"/>
                </a:lnTo>
                <a:lnTo>
                  <a:pt x="81648" y="56819"/>
                </a:lnTo>
                <a:lnTo>
                  <a:pt x="81356" y="58140"/>
                </a:lnTo>
                <a:lnTo>
                  <a:pt x="81280" y="58851"/>
                </a:lnTo>
                <a:lnTo>
                  <a:pt x="81216" y="59448"/>
                </a:lnTo>
                <a:lnTo>
                  <a:pt x="81153" y="60045"/>
                </a:lnTo>
                <a:lnTo>
                  <a:pt x="81064" y="60464"/>
                </a:lnTo>
                <a:lnTo>
                  <a:pt x="80962" y="61061"/>
                </a:lnTo>
                <a:lnTo>
                  <a:pt x="80924" y="61239"/>
                </a:lnTo>
                <a:lnTo>
                  <a:pt x="80810" y="61061"/>
                </a:lnTo>
                <a:lnTo>
                  <a:pt x="79159" y="58674"/>
                </a:lnTo>
                <a:lnTo>
                  <a:pt x="78689" y="58140"/>
                </a:lnTo>
                <a:lnTo>
                  <a:pt x="78803" y="58851"/>
                </a:lnTo>
                <a:lnTo>
                  <a:pt x="78892" y="59448"/>
                </a:lnTo>
                <a:lnTo>
                  <a:pt x="78981" y="60045"/>
                </a:lnTo>
                <a:lnTo>
                  <a:pt x="76377" y="60045"/>
                </a:lnTo>
                <a:lnTo>
                  <a:pt x="76276" y="60820"/>
                </a:lnTo>
                <a:lnTo>
                  <a:pt x="76225" y="61239"/>
                </a:lnTo>
                <a:lnTo>
                  <a:pt x="76136" y="61899"/>
                </a:lnTo>
                <a:lnTo>
                  <a:pt x="76085" y="62255"/>
                </a:lnTo>
                <a:lnTo>
                  <a:pt x="76606" y="62674"/>
                </a:lnTo>
                <a:lnTo>
                  <a:pt x="77190" y="62674"/>
                </a:lnTo>
                <a:lnTo>
                  <a:pt x="79603" y="62026"/>
                </a:lnTo>
                <a:lnTo>
                  <a:pt x="80683" y="63563"/>
                </a:lnTo>
                <a:lnTo>
                  <a:pt x="79375" y="67271"/>
                </a:lnTo>
                <a:lnTo>
                  <a:pt x="82423" y="68592"/>
                </a:lnTo>
                <a:lnTo>
                  <a:pt x="82537" y="68402"/>
                </a:lnTo>
                <a:lnTo>
                  <a:pt x="83439" y="67030"/>
                </a:lnTo>
                <a:lnTo>
                  <a:pt x="85229" y="67030"/>
                </a:lnTo>
                <a:lnTo>
                  <a:pt x="89585" y="68402"/>
                </a:lnTo>
                <a:lnTo>
                  <a:pt x="89941" y="68770"/>
                </a:lnTo>
                <a:lnTo>
                  <a:pt x="88214" y="70853"/>
                </a:lnTo>
                <a:lnTo>
                  <a:pt x="89763" y="71932"/>
                </a:lnTo>
                <a:lnTo>
                  <a:pt x="90004" y="72174"/>
                </a:lnTo>
                <a:lnTo>
                  <a:pt x="91198" y="71577"/>
                </a:lnTo>
                <a:lnTo>
                  <a:pt x="95021" y="73482"/>
                </a:lnTo>
                <a:lnTo>
                  <a:pt x="92036" y="74917"/>
                </a:lnTo>
                <a:lnTo>
                  <a:pt x="91922" y="76352"/>
                </a:lnTo>
                <a:lnTo>
                  <a:pt x="91884" y="76593"/>
                </a:lnTo>
                <a:lnTo>
                  <a:pt x="93052" y="76593"/>
                </a:lnTo>
                <a:lnTo>
                  <a:pt x="98653" y="76593"/>
                </a:lnTo>
                <a:lnTo>
                  <a:pt x="98679" y="76352"/>
                </a:lnTo>
                <a:lnTo>
                  <a:pt x="99021" y="73482"/>
                </a:lnTo>
                <a:lnTo>
                  <a:pt x="99263" y="71513"/>
                </a:lnTo>
                <a:close/>
              </a:path>
              <a:path w="104140" h="81280">
                <a:moveTo>
                  <a:pt x="103860" y="73609"/>
                </a:moveTo>
                <a:lnTo>
                  <a:pt x="98552" y="77431"/>
                </a:lnTo>
                <a:lnTo>
                  <a:pt x="98628" y="76771"/>
                </a:lnTo>
                <a:lnTo>
                  <a:pt x="93129" y="76771"/>
                </a:lnTo>
                <a:lnTo>
                  <a:pt x="93243" y="77012"/>
                </a:lnTo>
                <a:lnTo>
                  <a:pt x="93357" y="77241"/>
                </a:lnTo>
                <a:lnTo>
                  <a:pt x="93446" y="77431"/>
                </a:lnTo>
                <a:lnTo>
                  <a:pt x="93713" y="77965"/>
                </a:lnTo>
                <a:lnTo>
                  <a:pt x="93814" y="78917"/>
                </a:lnTo>
                <a:lnTo>
                  <a:pt x="93853" y="79336"/>
                </a:lnTo>
                <a:lnTo>
                  <a:pt x="93954" y="80238"/>
                </a:lnTo>
                <a:lnTo>
                  <a:pt x="94843" y="80886"/>
                </a:lnTo>
                <a:lnTo>
                  <a:pt x="98183" y="79336"/>
                </a:lnTo>
                <a:lnTo>
                  <a:pt x="99263" y="78917"/>
                </a:lnTo>
                <a:lnTo>
                  <a:pt x="102730" y="77431"/>
                </a:lnTo>
                <a:lnTo>
                  <a:pt x="103682" y="77012"/>
                </a:lnTo>
                <a:lnTo>
                  <a:pt x="103771" y="74917"/>
                </a:lnTo>
                <a:lnTo>
                  <a:pt x="103860" y="73609"/>
                </a:lnTo>
                <a:close/>
              </a:path>
            </a:pathLst>
          </a:custGeom>
          <a:solidFill>
            <a:srgbClr val="F4C141"/>
          </a:solidFill>
        </p:spPr>
        <p:txBody>
          <a:bodyPr wrap="square" lIns="0" tIns="0" rIns="0" bIns="0" rtlCol="0"/>
          <a:lstStyle/>
          <a:p>
            <a:endParaRPr/>
          </a:p>
        </p:txBody>
      </p:sp>
      <p:sp>
        <p:nvSpPr>
          <p:cNvPr id="596" name="object 596"/>
          <p:cNvSpPr/>
          <p:nvPr/>
        </p:nvSpPr>
        <p:spPr>
          <a:xfrm>
            <a:off x="14206918" y="3021113"/>
            <a:ext cx="12065" cy="16510"/>
          </a:xfrm>
          <a:custGeom>
            <a:avLst/>
            <a:gdLst/>
            <a:ahLst/>
            <a:cxnLst/>
            <a:rect l="l" t="t" r="r" b="b"/>
            <a:pathLst>
              <a:path w="12065" h="16510">
                <a:moveTo>
                  <a:pt x="4953" y="16040"/>
                </a:moveTo>
                <a:lnTo>
                  <a:pt x="2921" y="12573"/>
                </a:lnTo>
                <a:lnTo>
                  <a:pt x="2806" y="12395"/>
                </a:lnTo>
                <a:lnTo>
                  <a:pt x="0" y="12763"/>
                </a:lnTo>
                <a:lnTo>
                  <a:pt x="0" y="15798"/>
                </a:lnTo>
                <a:lnTo>
                  <a:pt x="4953" y="16040"/>
                </a:lnTo>
                <a:close/>
              </a:path>
              <a:path w="12065" h="16510">
                <a:moveTo>
                  <a:pt x="9728" y="6781"/>
                </a:moveTo>
                <a:lnTo>
                  <a:pt x="9550" y="5651"/>
                </a:lnTo>
                <a:lnTo>
                  <a:pt x="8064" y="5232"/>
                </a:lnTo>
                <a:lnTo>
                  <a:pt x="8064" y="8153"/>
                </a:lnTo>
                <a:lnTo>
                  <a:pt x="9486" y="8153"/>
                </a:lnTo>
                <a:lnTo>
                  <a:pt x="9728" y="6781"/>
                </a:lnTo>
                <a:close/>
              </a:path>
              <a:path w="12065" h="16510">
                <a:moveTo>
                  <a:pt x="11569" y="1879"/>
                </a:moveTo>
                <a:lnTo>
                  <a:pt x="9512" y="0"/>
                </a:lnTo>
                <a:lnTo>
                  <a:pt x="10477" y="1879"/>
                </a:lnTo>
                <a:lnTo>
                  <a:pt x="11569" y="1879"/>
                </a:lnTo>
                <a:close/>
              </a:path>
            </a:pathLst>
          </a:custGeom>
          <a:solidFill>
            <a:srgbClr val="F1A53A"/>
          </a:solidFill>
        </p:spPr>
        <p:txBody>
          <a:bodyPr wrap="square" lIns="0" tIns="0" rIns="0" bIns="0" rtlCol="0"/>
          <a:lstStyle/>
          <a:p>
            <a:endParaRPr/>
          </a:p>
        </p:txBody>
      </p:sp>
      <p:sp>
        <p:nvSpPr>
          <p:cNvPr id="597" name="object 597"/>
          <p:cNvSpPr/>
          <p:nvPr/>
        </p:nvSpPr>
        <p:spPr>
          <a:xfrm>
            <a:off x="14177474" y="3093353"/>
            <a:ext cx="1905" cy="2540"/>
          </a:xfrm>
          <a:custGeom>
            <a:avLst/>
            <a:gdLst/>
            <a:ahLst/>
            <a:cxnLst/>
            <a:rect l="l" t="t" r="r" b="b"/>
            <a:pathLst>
              <a:path w="1905" h="2539">
                <a:moveTo>
                  <a:pt x="0" y="2209"/>
                </a:moveTo>
                <a:lnTo>
                  <a:pt x="0" y="0"/>
                </a:lnTo>
                <a:lnTo>
                  <a:pt x="1433" y="0"/>
                </a:lnTo>
                <a:lnTo>
                  <a:pt x="1672" y="1015"/>
                </a:lnTo>
                <a:lnTo>
                  <a:pt x="1015" y="1971"/>
                </a:lnTo>
                <a:lnTo>
                  <a:pt x="0" y="2209"/>
                </a:lnTo>
                <a:close/>
              </a:path>
            </a:pathLst>
          </a:custGeom>
          <a:solidFill>
            <a:srgbClr val="F1B03C"/>
          </a:solidFill>
        </p:spPr>
        <p:txBody>
          <a:bodyPr wrap="square" lIns="0" tIns="0" rIns="0" bIns="0" rtlCol="0"/>
          <a:lstStyle/>
          <a:p>
            <a:endParaRPr/>
          </a:p>
        </p:txBody>
      </p:sp>
      <p:sp>
        <p:nvSpPr>
          <p:cNvPr id="598" name="object 598"/>
          <p:cNvSpPr/>
          <p:nvPr/>
        </p:nvSpPr>
        <p:spPr>
          <a:xfrm>
            <a:off x="14246783" y="3047074"/>
            <a:ext cx="6985" cy="6985"/>
          </a:xfrm>
          <a:custGeom>
            <a:avLst/>
            <a:gdLst/>
            <a:ahLst/>
            <a:cxnLst/>
            <a:rect l="l" t="t" r="r" b="b"/>
            <a:pathLst>
              <a:path w="6984" h="6985">
                <a:moveTo>
                  <a:pt x="3379" y="6620"/>
                </a:moveTo>
                <a:lnTo>
                  <a:pt x="3917" y="3394"/>
                </a:lnTo>
                <a:lnTo>
                  <a:pt x="3320" y="2737"/>
                </a:lnTo>
                <a:lnTo>
                  <a:pt x="393" y="2200"/>
                </a:lnTo>
                <a:lnTo>
                  <a:pt x="0" y="288"/>
                </a:lnTo>
                <a:lnTo>
                  <a:pt x="1321" y="0"/>
                </a:lnTo>
                <a:lnTo>
                  <a:pt x="4335" y="1670"/>
                </a:lnTo>
                <a:lnTo>
                  <a:pt x="4335" y="1961"/>
                </a:lnTo>
                <a:lnTo>
                  <a:pt x="4859" y="1961"/>
                </a:lnTo>
                <a:lnTo>
                  <a:pt x="6259" y="2737"/>
                </a:lnTo>
                <a:lnTo>
                  <a:pt x="6571" y="2737"/>
                </a:lnTo>
                <a:lnTo>
                  <a:pt x="3379" y="6620"/>
                </a:lnTo>
                <a:close/>
              </a:path>
            </a:pathLst>
          </a:custGeom>
          <a:solidFill>
            <a:srgbClr val="F1B03C"/>
          </a:solidFill>
        </p:spPr>
        <p:txBody>
          <a:bodyPr wrap="square" lIns="0" tIns="0" rIns="0" bIns="0" rtlCol="0"/>
          <a:lstStyle/>
          <a:p>
            <a:endParaRPr/>
          </a:p>
        </p:txBody>
      </p:sp>
      <p:grpSp>
        <p:nvGrpSpPr>
          <p:cNvPr id="599" name="object 599"/>
          <p:cNvGrpSpPr/>
          <p:nvPr/>
        </p:nvGrpSpPr>
        <p:grpSpPr>
          <a:xfrm>
            <a:off x="14193541" y="3109420"/>
            <a:ext cx="5715" cy="34290"/>
            <a:chOff x="14193541" y="3109420"/>
            <a:chExt cx="5715" cy="34290"/>
          </a:xfrm>
        </p:grpSpPr>
        <p:sp>
          <p:nvSpPr>
            <p:cNvPr id="600" name="object 600"/>
            <p:cNvSpPr/>
            <p:nvPr/>
          </p:nvSpPr>
          <p:spPr>
            <a:xfrm>
              <a:off x="14193541" y="3139344"/>
              <a:ext cx="5715" cy="4445"/>
            </a:xfrm>
            <a:custGeom>
              <a:avLst/>
              <a:gdLst/>
              <a:ahLst/>
              <a:cxnLst/>
              <a:rect l="l" t="t" r="r" b="b"/>
              <a:pathLst>
                <a:path w="5715" h="4444">
                  <a:moveTo>
                    <a:pt x="4539" y="4121"/>
                  </a:moveTo>
                  <a:lnTo>
                    <a:pt x="3882" y="3703"/>
                  </a:lnTo>
                  <a:lnTo>
                    <a:pt x="2269" y="3942"/>
                  </a:lnTo>
                  <a:lnTo>
                    <a:pt x="1971" y="3464"/>
                  </a:lnTo>
                  <a:lnTo>
                    <a:pt x="0" y="0"/>
                  </a:lnTo>
                  <a:lnTo>
                    <a:pt x="5256" y="358"/>
                  </a:lnTo>
                  <a:lnTo>
                    <a:pt x="4539" y="4121"/>
                  </a:lnTo>
                  <a:close/>
                </a:path>
              </a:pathLst>
            </a:custGeom>
            <a:solidFill>
              <a:srgbClr val="F2B940"/>
            </a:solidFill>
          </p:spPr>
          <p:txBody>
            <a:bodyPr wrap="square" lIns="0" tIns="0" rIns="0" bIns="0" rtlCol="0"/>
            <a:lstStyle/>
            <a:p>
              <a:endParaRPr/>
            </a:p>
          </p:txBody>
        </p:sp>
        <p:sp>
          <p:nvSpPr>
            <p:cNvPr id="601" name="object 601"/>
            <p:cNvSpPr/>
            <p:nvPr/>
          </p:nvSpPr>
          <p:spPr>
            <a:xfrm>
              <a:off x="14195811" y="3109420"/>
              <a:ext cx="2540" cy="3175"/>
            </a:xfrm>
            <a:custGeom>
              <a:avLst/>
              <a:gdLst/>
              <a:ahLst/>
              <a:cxnLst/>
              <a:rect l="l" t="t" r="r" b="b"/>
              <a:pathLst>
                <a:path w="2540" h="3175">
                  <a:moveTo>
                    <a:pt x="2209" y="3046"/>
                  </a:moveTo>
                  <a:lnTo>
                    <a:pt x="0" y="3046"/>
                  </a:lnTo>
                  <a:lnTo>
                    <a:pt x="0" y="119"/>
                  </a:lnTo>
                  <a:lnTo>
                    <a:pt x="477" y="119"/>
                  </a:lnTo>
                  <a:lnTo>
                    <a:pt x="1314" y="0"/>
                  </a:lnTo>
                  <a:lnTo>
                    <a:pt x="1493" y="119"/>
                  </a:lnTo>
                  <a:lnTo>
                    <a:pt x="2389" y="2926"/>
                  </a:lnTo>
                  <a:lnTo>
                    <a:pt x="2209" y="3046"/>
                  </a:lnTo>
                  <a:close/>
                </a:path>
              </a:pathLst>
            </a:custGeom>
            <a:solidFill>
              <a:srgbClr val="F1B03C"/>
            </a:solidFill>
          </p:spPr>
          <p:txBody>
            <a:bodyPr wrap="square" lIns="0" tIns="0" rIns="0" bIns="0" rtlCol="0"/>
            <a:lstStyle/>
            <a:p>
              <a:endParaRPr/>
            </a:p>
          </p:txBody>
        </p:sp>
      </p:grpSp>
      <p:sp>
        <p:nvSpPr>
          <p:cNvPr id="602" name="object 602"/>
          <p:cNvSpPr/>
          <p:nvPr/>
        </p:nvSpPr>
        <p:spPr>
          <a:xfrm>
            <a:off x="14244778" y="3052330"/>
            <a:ext cx="6985" cy="8255"/>
          </a:xfrm>
          <a:custGeom>
            <a:avLst/>
            <a:gdLst/>
            <a:ahLst/>
            <a:cxnLst/>
            <a:rect l="l" t="t" r="r" b="b"/>
            <a:pathLst>
              <a:path w="6984" h="8255">
                <a:moveTo>
                  <a:pt x="2806" y="4470"/>
                </a:moveTo>
                <a:lnTo>
                  <a:pt x="2578" y="4114"/>
                </a:lnTo>
                <a:lnTo>
                  <a:pt x="482" y="5130"/>
                </a:lnTo>
                <a:lnTo>
                  <a:pt x="419" y="5308"/>
                </a:lnTo>
                <a:lnTo>
                  <a:pt x="0" y="6680"/>
                </a:lnTo>
                <a:lnTo>
                  <a:pt x="838" y="8001"/>
                </a:lnTo>
                <a:lnTo>
                  <a:pt x="1917" y="7162"/>
                </a:lnTo>
                <a:lnTo>
                  <a:pt x="2806" y="4470"/>
                </a:lnTo>
                <a:close/>
              </a:path>
              <a:path w="6984" h="8255">
                <a:moveTo>
                  <a:pt x="6629" y="3822"/>
                </a:moveTo>
                <a:lnTo>
                  <a:pt x="5854" y="0"/>
                </a:lnTo>
                <a:lnTo>
                  <a:pt x="4838" y="469"/>
                </a:lnTo>
                <a:lnTo>
                  <a:pt x="4838" y="4178"/>
                </a:lnTo>
                <a:lnTo>
                  <a:pt x="6273" y="4178"/>
                </a:lnTo>
                <a:lnTo>
                  <a:pt x="6629" y="3822"/>
                </a:lnTo>
                <a:close/>
              </a:path>
            </a:pathLst>
          </a:custGeom>
          <a:solidFill>
            <a:srgbClr val="F1B03C"/>
          </a:solidFill>
        </p:spPr>
        <p:txBody>
          <a:bodyPr wrap="square" lIns="0" tIns="0" rIns="0" bIns="0" rtlCol="0"/>
          <a:lstStyle/>
          <a:p>
            <a:endParaRPr/>
          </a:p>
        </p:txBody>
      </p:sp>
      <p:grpSp>
        <p:nvGrpSpPr>
          <p:cNvPr id="603" name="object 603"/>
          <p:cNvGrpSpPr/>
          <p:nvPr/>
        </p:nvGrpSpPr>
        <p:grpSpPr>
          <a:xfrm>
            <a:off x="14194377" y="3113123"/>
            <a:ext cx="16510" cy="17145"/>
            <a:chOff x="14194377" y="3113123"/>
            <a:chExt cx="16510" cy="17145"/>
          </a:xfrm>
        </p:grpSpPr>
        <p:sp>
          <p:nvSpPr>
            <p:cNvPr id="604" name="object 604"/>
            <p:cNvSpPr/>
            <p:nvPr/>
          </p:nvSpPr>
          <p:spPr>
            <a:xfrm>
              <a:off x="14195146" y="3113124"/>
              <a:ext cx="15875" cy="17145"/>
            </a:xfrm>
            <a:custGeom>
              <a:avLst/>
              <a:gdLst/>
              <a:ahLst/>
              <a:cxnLst/>
              <a:rect l="l" t="t" r="r" b="b"/>
              <a:pathLst>
                <a:path w="15875" h="17144">
                  <a:moveTo>
                    <a:pt x="2933" y="14693"/>
                  </a:moveTo>
                  <a:lnTo>
                    <a:pt x="2209" y="14097"/>
                  </a:lnTo>
                  <a:lnTo>
                    <a:pt x="2032" y="13919"/>
                  </a:lnTo>
                  <a:lnTo>
                    <a:pt x="596" y="14160"/>
                  </a:lnTo>
                  <a:lnTo>
                    <a:pt x="0" y="14097"/>
                  </a:lnTo>
                  <a:lnTo>
                    <a:pt x="0" y="17030"/>
                  </a:lnTo>
                  <a:lnTo>
                    <a:pt x="901" y="16611"/>
                  </a:lnTo>
                  <a:lnTo>
                    <a:pt x="2933" y="14693"/>
                  </a:lnTo>
                  <a:close/>
                </a:path>
                <a:path w="15875" h="17144">
                  <a:moveTo>
                    <a:pt x="11049" y="4546"/>
                  </a:moveTo>
                  <a:lnTo>
                    <a:pt x="9563" y="4546"/>
                  </a:lnTo>
                  <a:lnTo>
                    <a:pt x="9563" y="7467"/>
                  </a:lnTo>
                  <a:lnTo>
                    <a:pt x="11049" y="7467"/>
                  </a:lnTo>
                  <a:lnTo>
                    <a:pt x="11049" y="4546"/>
                  </a:lnTo>
                  <a:close/>
                </a:path>
                <a:path w="15875" h="17144">
                  <a:moveTo>
                    <a:pt x="15405" y="2336"/>
                  </a:moveTo>
                  <a:lnTo>
                    <a:pt x="14935" y="1790"/>
                  </a:lnTo>
                  <a:lnTo>
                    <a:pt x="14693" y="127"/>
                  </a:lnTo>
                  <a:lnTo>
                    <a:pt x="14516" y="0"/>
                  </a:lnTo>
                  <a:lnTo>
                    <a:pt x="13677" y="127"/>
                  </a:lnTo>
                  <a:lnTo>
                    <a:pt x="13195" y="127"/>
                  </a:lnTo>
                  <a:lnTo>
                    <a:pt x="13195" y="2336"/>
                  </a:lnTo>
                  <a:lnTo>
                    <a:pt x="15405" y="2336"/>
                  </a:lnTo>
                  <a:close/>
                </a:path>
              </a:pathLst>
            </a:custGeom>
            <a:solidFill>
              <a:srgbClr val="F2B940"/>
            </a:solidFill>
          </p:spPr>
          <p:txBody>
            <a:bodyPr wrap="square" lIns="0" tIns="0" rIns="0" bIns="0" rtlCol="0"/>
            <a:lstStyle/>
            <a:p>
              <a:endParaRPr/>
            </a:p>
          </p:txBody>
        </p:sp>
        <p:sp>
          <p:nvSpPr>
            <p:cNvPr id="605" name="object 605"/>
            <p:cNvSpPr/>
            <p:nvPr/>
          </p:nvSpPr>
          <p:spPr>
            <a:xfrm>
              <a:off x="14194377" y="3114019"/>
              <a:ext cx="3175" cy="4445"/>
            </a:xfrm>
            <a:custGeom>
              <a:avLst/>
              <a:gdLst/>
              <a:ahLst/>
              <a:cxnLst/>
              <a:rect l="l" t="t" r="r" b="b"/>
              <a:pathLst>
                <a:path w="3175" h="4444">
                  <a:moveTo>
                    <a:pt x="1732" y="4001"/>
                  </a:moveTo>
                  <a:lnTo>
                    <a:pt x="0" y="836"/>
                  </a:lnTo>
                  <a:lnTo>
                    <a:pt x="1911" y="0"/>
                  </a:lnTo>
                  <a:lnTo>
                    <a:pt x="2150" y="477"/>
                  </a:lnTo>
                  <a:lnTo>
                    <a:pt x="3105" y="2807"/>
                  </a:lnTo>
                  <a:lnTo>
                    <a:pt x="1732" y="4001"/>
                  </a:lnTo>
                  <a:close/>
                </a:path>
              </a:pathLst>
            </a:custGeom>
            <a:solidFill>
              <a:srgbClr val="F1B03C"/>
            </a:solidFill>
          </p:spPr>
          <p:txBody>
            <a:bodyPr wrap="square" lIns="0" tIns="0" rIns="0" bIns="0" rtlCol="0"/>
            <a:lstStyle/>
            <a:p>
              <a:endParaRPr/>
            </a:p>
          </p:txBody>
        </p:sp>
      </p:grpSp>
      <p:sp>
        <p:nvSpPr>
          <p:cNvPr id="606" name="object 606"/>
          <p:cNvSpPr/>
          <p:nvPr/>
        </p:nvSpPr>
        <p:spPr>
          <a:xfrm>
            <a:off x="14908720" y="3181034"/>
            <a:ext cx="3810" cy="4445"/>
          </a:xfrm>
          <a:custGeom>
            <a:avLst/>
            <a:gdLst/>
            <a:ahLst/>
            <a:cxnLst/>
            <a:rect l="l" t="t" r="r" b="b"/>
            <a:pathLst>
              <a:path w="3809" h="4444">
                <a:moveTo>
                  <a:pt x="895" y="4360"/>
                </a:moveTo>
                <a:lnTo>
                  <a:pt x="119" y="2508"/>
                </a:lnTo>
                <a:lnTo>
                  <a:pt x="1612" y="2150"/>
                </a:lnTo>
                <a:lnTo>
                  <a:pt x="1971" y="716"/>
                </a:lnTo>
                <a:lnTo>
                  <a:pt x="0" y="2150"/>
                </a:lnTo>
                <a:lnTo>
                  <a:pt x="179" y="716"/>
                </a:lnTo>
                <a:lnTo>
                  <a:pt x="2389" y="0"/>
                </a:lnTo>
                <a:lnTo>
                  <a:pt x="2389" y="895"/>
                </a:lnTo>
                <a:lnTo>
                  <a:pt x="3643" y="3046"/>
                </a:lnTo>
                <a:lnTo>
                  <a:pt x="3105" y="3643"/>
                </a:lnTo>
                <a:lnTo>
                  <a:pt x="1373" y="3941"/>
                </a:lnTo>
                <a:lnTo>
                  <a:pt x="895" y="4360"/>
                </a:lnTo>
                <a:close/>
              </a:path>
            </a:pathLst>
          </a:custGeom>
          <a:solidFill>
            <a:srgbClr val="EF8F37"/>
          </a:solidFill>
        </p:spPr>
        <p:txBody>
          <a:bodyPr wrap="square" lIns="0" tIns="0" rIns="0" bIns="0" rtlCol="0"/>
          <a:lstStyle/>
          <a:p>
            <a:endParaRPr/>
          </a:p>
        </p:txBody>
      </p:sp>
      <p:grpSp>
        <p:nvGrpSpPr>
          <p:cNvPr id="607" name="object 607"/>
          <p:cNvGrpSpPr/>
          <p:nvPr/>
        </p:nvGrpSpPr>
        <p:grpSpPr>
          <a:xfrm>
            <a:off x="14851859" y="3092637"/>
            <a:ext cx="31115" cy="27305"/>
            <a:chOff x="14851859" y="3092637"/>
            <a:chExt cx="31115" cy="27305"/>
          </a:xfrm>
        </p:grpSpPr>
        <p:sp>
          <p:nvSpPr>
            <p:cNvPr id="608" name="object 608"/>
            <p:cNvSpPr/>
            <p:nvPr/>
          </p:nvSpPr>
          <p:spPr>
            <a:xfrm>
              <a:off x="14879393" y="3113959"/>
              <a:ext cx="3175" cy="6350"/>
            </a:xfrm>
            <a:custGeom>
              <a:avLst/>
              <a:gdLst/>
              <a:ahLst/>
              <a:cxnLst/>
              <a:rect l="l" t="t" r="r" b="b"/>
              <a:pathLst>
                <a:path w="3175" h="6350">
                  <a:moveTo>
                    <a:pt x="0" y="5913"/>
                  </a:moveTo>
                  <a:lnTo>
                    <a:pt x="2209" y="0"/>
                  </a:lnTo>
                  <a:lnTo>
                    <a:pt x="2687" y="2030"/>
                  </a:lnTo>
                  <a:lnTo>
                    <a:pt x="3105" y="5793"/>
                  </a:lnTo>
                  <a:lnTo>
                    <a:pt x="0" y="5913"/>
                  </a:lnTo>
                  <a:close/>
                </a:path>
              </a:pathLst>
            </a:custGeom>
            <a:solidFill>
              <a:srgbClr val="EF8F37"/>
            </a:solidFill>
          </p:spPr>
          <p:txBody>
            <a:bodyPr wrap="square" lIns="0" tIns="0" rIns="0" bIns="0" rtlCol="0"/>
            <a:lstStyle/>
            <a:p>
              <a:endParaRPr/>
            </a:p>
          </p:txBody>
        </p:sp>
        <p:sp>
          <p:nvSpPr>
            <p:cNvPr id="609" name="object 609"/>
            <p:cNvSpPr/>
            <p:nvPr/>
          </p:nvSpPr>
          <p:spPr>
            <a:xfrm>
              <a:off x="14851850" y="3092639"/>
              <a:ext cx="18415" cy="26670"/>
            </a:xfrm>
            <a:custGeom>
              <a:avLst/>
              <a:gdLst/>
              <a:ahLst/>
              <a:cxnLst/>
              <a:rect l="l" t="t" r="r" b="b"/>
              <a:pathLst>
                <a:path w="18415" h="26669">
                  <a:moveTo>
                    <a:pt x="7594" y="3048"/>
                  </a:moveTo>
                  <a:lnTo>
                    <a:pt x="5435" y="723"/>
                  </a:lnTo>
                  <a:lnTo>
                    <a:pt x="5257" y="596"/>
                  </a:lnTo>
                  <a:lnTo>
                    <a:pt x="1739" y="0"/>
                  </a:lnTo>
                  <a:lnTo>
                    <a:pt x="0" y="1739"/>
                  </a:lnTo>
                  <a:lnTo>
                    <a:pt x="7594" y="3048"/>
                  </a:lnTo>
                  <a:close/>
                </a:path>
                <a:path w="18415" h="26669">
                  <a:moveTo>
                    <a:pt x="18224" y="22872"/>
                  </a:moveTo>
                  <a:lnTo>
                    <a:pt x="17208" y="20612"/>
                  </a:lnTo>
                  <a:lnTo>
                    <a:pt x="14998" y="22821"/>
                  </a:lnTo>
                  <a:lnTo>
                    <a:pt x="17259" y="26289"/>
                  </a:lnTo>
                  <a:lnTo>
                    <a:pt x="18224" y="22872"/>
                  </a:lnTo>
                  <a:close/>
                </a:path>
              </a:pathLst>
            </a:custGeom>
            <a:solidFill>
              <a:srgbClr val="F09A38"/>
            </a:solidFill>
          </p:spPr>
          <p:txBody>
            <a:bodyPr wrap="square" lIns="0" tIns="0" rIns="0" bIns="0" rtlCol="0"/>
            <a:lstStyle/>
            <a:p>
              <a:endParaRPr/>
            </a:p>
          </p:txBody>
        </p:sp>
      </p:grpSp>
      <p:sp>
        <p:nvSpPr>
          <p:cNvPr id="610" name="object 610"/>
          <p:cNvSpPr/>
          <p:nvPr/>
        </p:nvSpPr>
        <p:spPr>
          <a:xfrm>
            <a:off x="14910333" y="3174882"/>
            <a:ext cx="2540" cy="2540"/>
          </a:xfrm>
          <a:custGeom>
            <a:avLst/>
            <a:gdLst/>
            <a:ahLst/>
            <a:cxnLst/>
            <a:rect l="l" t="t" r="r" b="b"/>
            <a:pathLst>
              <a:path w="2540" h="2539">
                <a:moveTo>
                  <a:pt x="2209" y="2448"/>
                </a:moveTo>
                <a:lnTo>
                  <a:pt x="0" y="238"/>
                </a:lnTo>
                <a:lnTo>
                  <a:pt x="1314" y="0"/>
                </a:lnTo>
                <a:lnTo>
                  <a:pt x="2448" y="1075"/>
                </a:lnTo>
                <a:lnTo>
                  <a:pt x="2209" y="2448"/>
                </a:lnTo>
                <a:close/>
              </a:path>
            </a:pathLst>
          </a:custGeom>
          <a:solidFill>
            <a:srgbClr val="EF8F37"/>
          </a:solidFill>
        </p:spPr>
        <p:txBody>
          <a:bodyPr wrap="square" lIns="0" tIns="0" rIns="0" bIns="0" rtlCol="0"/>
          <a:lstStyle/>
          <a:p>
            <a:endParaRPr/>
          </a:p>
        </p:txBody>
      </p:sp>
      <p:sp>
        <p:nvSpPr>
          <p:cNvPr id="611" name="object 611"/>
          <p:cNvSpPr/>
          <p:nvPr/>
        </p:nvSpPr>
        <p:spPr>
          <a:xfrm>
            <a:off x="14125562" y="2628264"/>
            <a:ext cx="10160" cy="5715"/>
          </a:xfrm>
          <a:custGeom>
            <a:avLst/>
            <a:gdLst/>
            <a:ahLst/>
            <a:cxnLst/>
            <a:rect l="l" t="t" r="r" b="b"/>
            <a:pathLst>
              <a:path w="10159" h="5714">
                <a:moveTo>
                  <a:pt x="4838" y="2628"/>
                </a:moveTo>
                <a:lnTo>
                  <a:pt x="3289" y="1066"/>
                </a:lnTo>
                <a:lnTo>
                  <a:pt x="2743" y="533"/>
                </a:lnTo>
                <a:lnTo>
                  <a:pt x="0" y="1371"/>
                </a:lnTo>
                <a:lnTo>
                  <a:pt x="355" y="2921"/>
                </a:lnTo>
                <a:lnTo>
                  <a:pt x="838" y="5130"/>
                </a:lnTo>
                <a:lnTo>
                  <a:pt x="4838" y="2628"/>
                </a:lnTo>
                <a:close/>
              </a:path>
              <a:path w="10159" h="5714">
                <a:moveTo>
                  <a:pt x="9613" y="2209"/>
                </a:moveTo>
                <a:lnTo>
                  <a:pt x="8902" y="0"/>
                </a:lnTo>
                <a:lnTo>
                  <a:pt x="7353" y="355"/>
                </a:lnTo>
                <a:lnTo>
                  <a:pt x="5791" y="711"/>
                </a:lnTo>
                <a:lnTo>
                  <a:pt x="6515" y="2921"/>
                </a:lnTo>
                <a:lnTo>
                  <a:pt x="9613" y="2209"/>
                </a:lnTo>
                <a:close/>
              </a:path>
            </a:pathLst>
          </a:custGeom>
          <a:solidFill>
            <a:srgbClr val="E94A44"/>
          </a:solidFill>
        </p:spPr>
        <p:txBody>
          <a:bodyPr wrap="square" lIns="0" tIns="0" rIns="0" bIns="0" rtlCol="0"/>
          <a:lstStyle/>
          <a:p>
            <a:endParaRPr/>
          </a:p>
        </p:txBody>
      </p:sp>
      <p:grpSp>
        <p:nvGrpSpPr>
          <p:cNvPr id="612" name="object 612"/>
          <p:cNvGrpSpPr/>
          <p:nvPr/>
        </p:nvGrpSpPr>
        <p:grpSpPr>
          <a:xfrm>
            <a:off x="14062140" y="2880842"/>
            <a:ext cx="88900" cy="81915"/>
            <a:chOff x="14062140" y="2880842"/>
            <a:chExt cx="88900" cy="81915"/>
          </a:xfrm>
        </p:grpSpPr>
        <p:sp>
          <p:nvSpPr>
            <p:cNvPr id="613" name="object 613"/>
            <p:cNvSpPr/>
            <p:nvPr/>
          </p:nvSpPr>
          <p:spPr>
            <a:xfrm>
              <a:off x="14083932" y="2880854"/>
              <a:ext cx="67310" cy="60325"/>
            </a:xfrm>
            <a:custGeom>
              <a:avLst/>
              <a:gdLst/>
              <a:ahLst/>
              <a:cxnLst/>
              <a:rect l="l" t="t" r="r" b="b"/>
              <a:pathLst>
                <a:path w="67309" h="60325">
                  <a:moveTo>
                    <a:pt x="3530" y="57696"/>
                  </a:moveTo>
                  <a:lnTo>
                    <a:pt x="2933" y="57099"/>
                  </a:lnTo>
                  <a:lnTo>
                    <a:pt x="2032" y="56197"/>
                  </a:lnTo>
                  <a:lnTo>
                    <a:pt x="0" y="58521"/>
                  </a:lnTo>
                  <a:lnTo>
                    <a:pt x="723" y="60020"/>
                  </a:lnTo>
                  <a:lnTo>
                    <a:pt x="1676" y="59842"/>
                  </a:lnTo>
                  <a:lnTo>
                    <a:pt x="3530" y="57696"/>
                  </a:lnTo>
                  <a:close/>
                </a:path>
                <a:path w="67309" h="60325">
                  <a:moveTo>
                    <a:pt x="50596" y="17195"/>
                  </a:moveTo>
                  <a:lnTo>
                    <a:pt x="49339" y="15875"/>
                  </a:lnTo>
                  <a:lnTo>
                    <a:pt x="47193" y="13614"/>
                  </a:lnTo>
                  <a:lnTo>
                    <a:pt x="42532" y="18148"/>
                  </a:lnTo>
                  <a:lnTo>
                    <a:pt x="49580" y="17018"/>
                  </a:lnTo>
                  <a:lnTo>
                    <a:pt x="50596" y="17195"/>
                  </a:lnTo>
                  <a:close/>
                </a:path>
                <a:path w="67309" h="60325">
                  <a:moveTo>
                    <a:pt x="56807" y="9245"/>
                  </a:moveTo>
                  <a:lnTo>
                    <a:pt x="56146" y="9906"/>
                  </a:lnTo>
                  <a:lnTo>
                    <a:pt x="56375" y="10414"/>
                  </a:lnTo>
                  <a:lnTo>
                    <a:pt x="56807" y="9245"/>
                  </a:lnTo>
                  <a:close/>
                </a:path>
                <a:path w="67309" h="60325">
                  <a:moveTo>
                    <a:pt x="57696" y="13436"/>
                  </a:moveTo>
                  <a:lnTo>
                    <a:pt x="56515" y="10744"/>
                  </a:lnTo>
                  <a:lnTo>
                    <a:pt x="56375" y="10414"/>
                  </a:lnTo>
                  <a:lnTo>
                    <a:pt x="56261" y="10744"/>
                  </a:lnTo>
                  <a:lnTo>
                    <a:pt x="54508" y="9906"/>
                  </a:lnTo>
                  <a:lnTo>
                    <a:pt x="55956" y="13436"/>
                  </a:lnTo>
                  <a:lnTo>
                    <a:pt x="57696" y="13436"/>
                  </a:lnTo>
                  <a:close/>
                </a:path>
                <a:path w="67309" h="60325">
                  <a:moveTo>
                    <a:pt x="58953" y="6985"/>
                  </a:moveTo>
                  <a:lnTo>
                    <a:pt x="57873" y="5664"/>
                  </a:lnTo>
                  <a:lnTo>
                    <a:pt x="57454" y="6985"/>
                  </a:lnTo>
                  <a:lnTo>
                    <a:pt x="58953" y="6985"/>
                  </a:lnTo>
                  <a:close/>
                </a:path>
                <a:path w="67309" h="60325">
                  <a:moveTo>
                    <a:pt x="59309" y="9067"/>
                  </a:moveTo>
                  <a:lnTo>
                    <a:pt x="58889" y="7035"/>
                  </a:lnTo>
                  <a:lnTo>
                    <a:pt x="57442" y="7035"/>
                  </a:lnTo>
                  <a:lnTo>
                    <a:pt x="56794" y="9067"/>
                  </a:lnTo>
                  <a:lnTo>
                    <a:pt x="59309" y="9067"/>
                  </a:lnTo>
                  <a:close/>
                </a:path>
                <a:path w="67309" h="60325">
                  <a:moveTo>
                    <a:pt x="66814" y="3683"/>
                  </a:moveTo>
                  <a:lnTo>
                    <a:pt x="66281" y="419"/>
                  </a:lnTo>
                  <a:lnTo>
                    <a:pt x="65824" y="0"/>
                  </a:lnTo>
                  <a:lnTo>
                    <a:pt x="63614" y="2209"/>
                  </a:lnTo>
                  <a:lnTo>
                    <a:pt x="66001" y="4470"/>
                  </a:lnTo>
                  <a:lnTo>
                    <a:pt x="66814" y="3683"/>
                  </a:lnTo>
                  <a:close/>
                </a:path>
              </a:pathLst>
            </a:custGeom>
            <a:solidFill>
              <a:srgbClr val="EC8031"/>
            </a:solidFill>
          </p:spPr>
          <p:txBody>
            <a:bodyPr wrap="square" lIns="0" tIns="0" rIns="0" bIns="0" rtlCol="0"/>
            <a:lstStyle/>
            <a:p>
              <a:endParaRPr/>
            </a:p>
          </p:txBody>
        </p:sp>
        <p:sp>
          <p:nvSpPr>
            <p:cNvPr id="614" name="object 614"/>
            <p:cNvSpPr/>
            <p:nvPr/>
          </p:nvSpPr>
          <p:spPr>
            <a:xfrm>
              <a:off x="14108964" y="2895955"/>
              <a:ext cx="10795" cy="9525"/>
            </a:xfrm>
            <a:custGeom>
              <a:avLst/>
              <a:gdLst/>
              <a:ahLst/>
              <a:cxnLst/>
              <a:rect l="l" t="t" r="r" b="b"/>
              <a:pathLst>
                <a:path w="10794" h="9525">
                  <a:moveTo>
                    <a:pt x="4711" y="6032"/>
                  </a:moveTo>
                  <a:lnTo>
                    <a:pt x="711" y="5918"/>
                  </a:lnTo>
                  <a:lnTo>
                    <a:pt x="1066" y="6692"/>
                  </a:lnTo>
                  <a:lnTo>
                    <a:pt x="0" y="8128"/>
                  </a:lnTo>
                  <a:lnTo>
                    <a:pt x="1612" y="9258"/>
                  </a:lnTo>
                  <a:lnTo>
                    <a:pt x="4711" y="6032"/>
                  </a:lnTo>
                  <a:close/>
                </a:path>
                <a:path w="10794" h="9525">
                  <a:moveTo>
                    <a:pt x="10274" y="2209"/>
                  </a:moveTo>
                  <a:lnTo>
                    <a:pt x="8064" y="0"/>
                  </a:lnTo>
                  <a:lnTo>
                    <a:pt x="7886" y="2451"/>
                  </a:lnTo>
                  <a:lnTo>
                    <a:pt x="10274" y="2209"/>
                  </a:lnTo>
                  <a:close/>
                </a:path>
              </a:pathLst>
            </a:custGeom>
            <a:solidFill>
              <a:srgbClr val="EC752E"/>
            </a:solidFill>
          </p:spPr>
          <p:txBody>
            <a:bodyPr wrap="square" lIns="0" tIns="0" rIns="0" bIns="0" rtlCol="0"/>
            <a:lstStyle/>
            <a:p>
              <a:endParaRPr/>
            </a:p>
          </p:txBody>
        </p:sp>
        <p:sp>
          <p:nvSpPr>
            <p:cNvPr id="615" name="object 615"/>
            <p:cNvSpPr/>
            <p:nvPr/>
          </p:nvSpPr>
          <p:spPr>
            <a:xfrm>
              <a:off x="14062140" y="2959324"/>
              <a:ext cx="3810" cy="3810"/>
            </a:xfrm>
            <a:custGeom>
              <a:avLst/>
              <a:gdLst/>
              <a:ahLst/>
              <a:cxnLst/>
              <a:rect l="l" t="t" r="r" b="b"/>
              <a:pathLst>
                <a:path w="3809" h="3810">
                  <a:moveTo>
                    <a:pt x="1493" y="3285"/>
                  </a:moveTo>
                  <a:lnTo>
                    <a:pt x="418" y="2209"/>
                  </a:lnTo>
                  <a:lnTo>
                    <a:pt x="0" y="1791"/>
                  </a:lnTo>
                  <a:lnTo>
                    <a:pt x="1015" y="0"/>
                  </a:lnTo>
                  <a:lnTo>
                    <a:pt x="3523" y="0"/>
                  </a:lnTo>
                  <a:lnTo>
                    <a:pt x="1493" y="3285"/>
                  </a:lnTo>
                  <a:close/>
                </a:path>
              </a:pathLst>
            </a:custGeom>
            <a:solidFill>
              <a:srgbClr val="EC8031"/>
            </a:solidFill>
          </p:spPr>
          <p:txBody>
            <a:bodyPr wrap="square" lIns="0" tIns="0" rIns="0" bIns="0" rtlCol="0"/>
            <a:lstStyle/>
            <a:p>
              <a:endParaRPr/>
            </a:p>
          </p:txBody>
        </p:sp>
      </p:grpSp>
      <p:sp>
        <p:nvSpPr>
          <p:cNvPr id="623" name="object 623"/>
          <p:cNvSpPr/>
          <p:nvPr/>
        </p:nvSpPr>
        <p:spPr>
          <a:xfrm>
            <a:off x="15280158" y="2741865"/>
            <a:ext cx="10795" cy="8890"/>
          </a:xfrm>
          <a:custGeom>
            <a:avLst/>
            <a:gdLst/>
            <a:ahLst/>
            <a:cxnLst/>
            <a:rect l="l" t="t" r="r" b="b"/>
            <a:pathLst>
              <a:path w="10794" h="8889">
                <a:moveTo>
                  <a:pt x="2870" y="6083"/>
                </a:moveTo>
                <a:lnTo>
                  <a:pt x="1079" y="5854"/>
                </a:lnTo>
                <a:lnTo>
                  <a:pt x="0" y="7518"/>
                </a:lnTo>
                <a:lnTo>
                  <a:pt x="1790" y="8293"/>
                </a:lnTo>
                <a:lnTo>
                  <a:pt x="2159" y="8483"/>
                </a:lnTo>
                <a:lnTo>
                  <a:pt x="2451" y="6565"/>
                </a:lnTo>
                <a:lnTo>
                  <a:pt x="2870" y="6083"/>
                </a:lnTo>
                <a:close/>
              </a:path>
              <a:path w="10794" h="8889">
                <a:moveTo>
                  <a:pt x="10210" y="241"/>
                </a:moveTo>
                <a:lnTo>
                  <a:pt x="9207" y="0"/>
                </a:lnTo>
                <a:lnTo>
                  <a:pt x="8242" y="596"/>
                </a:lnTo>
                <a:lnTo>
                  <a:pt x="8001" y="1663"/>
                </a:lnTo>
                <a:lnTo>
                  <a:pt x="10210" y="1663"/>
                </a:lnTo>
                <a:lnTo>
                  <a:pt x="10210" y="241"/>
                </a:lnTo>
                <a:close/>
              </a:path>
            </a:pathLst>
          </a:custGeom>
          <a:solidFill>
            <a:srgbClr val="E4326E"/>
          </a:solidFill>
        </p:spPr>
        <p:txBody>
          <a:bodyPr wrap="square" lIns="0" tIns="0" rIns="0" bIns="0" rtlCol="0"/>
          <a:lstStyle/>
          <a:p>
            <a:endParaRPr/>
          </a:p>
        </p:txBody>
      </p:sp>
      <p:grpSp>
        <p:nvGrpSpPr>
          <p:cNvPr id="624" name="object 624"/>
          <p:cNvGrpSpPr/>
          <p:nvPr/>
        </p:nvGrpSpPr>
        <p:grpSpPr>
          <a:xfrm>
            <a:off x="14075161" y="2957891"/>
            <a:ext cx="43815" cy="31750"/>
            <a:chOff x="14075161" y="2957891"/>
            <a:chExt cx="43815" cy="31750"/>
          </a:xfrm>
        </p:grpSpPr>
        <p:sp>
          <p:nvSpPr>
            <p:cNvPr id="625" name="object 625"/>
            <p:cNvSpPr/>
            <p:nvPr/>
          </p:nvSpPr>
          <p:spPr>
            <a:xfrm>
              <a:off x="14075161" y="2984231"/>
              <a:ext cx="5080" cy="5715"/>
            </a:xfrm>
            <a:custGeom>
              <a:avLst/>
              <a:gdLst/>
              <a:ahLst/>
              <a:cxnLst/>
              <a:rect l="l" t="t" r="r" b="b"/>
              <a:pathLst>
                <a:path w="5080" h="5714">
                  <a:moveTo>
                    <a:pt x="3583" y="5256"/>
                  </a:moveTo>
                  <a:lnTo>
                    <a:pt x="0" y="3523"/>
                  </a:lnTo>
                  <a:lnTo>
                    <a:pt x="3583" y="0"/>
                  </a:lnTo>
                  <a:lnTo>
                    <a:pt x="5076" y="3046"/>
                  </a:lnTo>
                  <a:lnTo>
                    <a:pt x="3583" y="5256"/>
                  </a:lnTo>
                  <a:close/>
                </a:path>
              </a:pathLst>
            </a:custGeom>
            <a:solidFill>
              <a:srgbClr val="EC8031"/>
            </a:solidFill>
          </p:spPr>
          <p:txBody>
            <a:bodyPr wrap="square" lIns="0" tIns="0" rIns="0" bIns="0" rtlCol="0"/>
            <a:lstStyle/>
            <a:p>
              <a:endParaRPr/>
            </a:p>
          </p:txBody>
        </p:sp>
        <p:sp>
          <p:nvSpPr>
            <p:cNvPr id="626" name="object 626"/>
            <p:cNvSpPr/>
            <p:nvPr/>
          </p:nvSpPr>
          <p:spPr>
            <a:xfrm>
              <a:off x="14116313" y="2957891"/>
              <a:ext cx="2540" cy="1905"/>
            </a:xfrm>
            <a:custGeom>
              <a:avLst/>
              <a:gdLst/>
              <a:ahLst/>
              <a:cxnLst/>
              <a:rect l="l" t="t" r="r" b="b"/>
              <a:pathLst>
                <a:path w="2540" h="1905">
                  <a:moveTo>
                    <a:pt x="1134" y="1672"/>
                  </a:moveTo>
                  <a:lnTo>
                    <a:pt x="657" y="1134"/>
                  </a:lnTo>
                  <a:lnTo>
                    <a:pt x="0" y="358"/>
                  </a:lnTo>
                  <a:lnTo>
                    <a:pt x="2209" y="0"/>
                  </a:lnTo>
                  <a:lnTo>
                    <a:pt x="2209" y="1433"/>
                  </a:lnTo>
                  <a:lnTo>
                    <a:pt x="1134" y="1672"/>
                  </a:lnTo>
                  <a:close/>
                </a:path>
              </a:pathLst>
            </a:custGeom>
            <a:solidFill>
              <a:srgbClr val="ED8B33"/>
            </a:solidFill>
          </p:spPr>
          <p:txBody>
            <a:bodyPr wrap="square" lIns="0" tIns="0" rIns="0" bIns="0" rtlCol="0"/>
            <a:lstStyle/>
            <a:p>
              <a:endParaRPr/>
            </a:p>
          </p:txBody>
        </p:sp>
      </p:grpSp>
      <p:grpSp>
        <p:nvGrpSpPr>
          <p:cNvPr id="627" name="object 627"/>
          <p:cNvGrpSpPr/>
          <p:nvPr/>
        </p:nvGrpSpPr>
        <p:grpSpPr>
          <a:xfrm>
            <a:off x="14893072" y="3087380"/>
            <a:ext cx="9525" cy="20955"/>
            <a:chOff x="14893072" y="3087380"/>
            <a:chExt cx="9525" cy="20955"/>
          </a:xfrm>
        </p:grpSpPr>
        <p:sp>
          <p:nvSpPr>
            <p:cNvPr id="628" name="object 628"/>
            <p:cNvSpPr/>
            <p:nvPr/>
          </p:nvSpPr>
          <p:spPr>
            <a:xfrm>
              <a:off x="14893072" y="3102312"/>
              <a:ext cx="8255" cy="6350"/>
            </a:xfrm>
            <a:custGeom>
              <a:avLst/>
              <a:gdLst/>
              <a:ahLst/>
              <a:cxnLst/>
              <a:rect l="l" t="t" r="r" b="b"/>
              <a:pathLst>
                <a:path w="8255" h="6350">
                  <a:moveTo>
                    <a:pt x="4808" y="5853"/>
                  </a:moveTo>
                  <a:lnTo>
                    <a:pt x="238" y="5853"/>
                  </a:lnTo>
                  <a:lnTo>
                    <a:pt x="298" y="4300"/>
                  </a:lnTo>
                  <a:lnTo>
                    <a:pt x="3942" y="3165"/>
                  </a:lnTo>
                  <a:lnTo>
                    <a:pt x="0" y="1732"/>
                  </a:lnTo>
                  <a:lnTo>
                    <a:pt x="1672" y="0"/>
                  </a:lnTo>
                  <a:lnTo>
                    <a:pt x="2986" y="0"/>
                  </a:lnTo>
                  <a:lnTo>
                    <a:pt x="4360" y="2448"/>
                  </a:lnTo>
                  <a:lnTo>
                    <a:pt x="5046" y="3260"/>
                  </a:lnTo>
                  <a:lnTo>
                    <a:pt x="7824" y="3882"/>
                  </a:lnTo>
                  <a:lnTo>
                    <a:pt x="4808" y="5853"/>
                  </a:lnTo>
                  <a:close/>
                </a:path>
              </a:pathLst>
            </a:custGeom>
            <a:solidFill>
              <a:srgbClr val="EF8F37"/>
            </a:solidFill>
          </p:spPr>
          <p:txBody>
            <a:bodyPr wrap="square" lIns="0" tIns="0" rIns="0" bIns="0" rtlCol="0"/>
            <a:lstStyle/>
            <a:p>
              <a:endParaRPr/>
            </a:p>
          </p:txBody>
        </p:sp>
        <p:sp>
          <p:nvSpPr>
            <p:cNvPr id="629" name="object 629"/>
            <p:cNvSpPr/>
            <p:nvPr/>
          </p:nvSpPr>
          <p:spPr>
            <a:xfrm>
              <a:off x="14897790" y="3087380"/>
              <a:ext cx="5080" cy="3810"/>
            </a:xfrm>
            <a:custGeom>
              <a:avLst/>
              <a:gdLst/>
              <a:ahLst/>
              <a:cxnLst/>
              <a:rect l="l" t="t" r="r" b="b"/>
              <a:pathLst>
                <a:path w="5080" h="3810">
                  <a:moveTo>
                    <a:pt x="4718" y="3762"/>
                  </a:moveTo>
                  <a:lnTo>
                    <a:pt x="2389" y="3762"/>
                  </a:lnTo>
                  <a:lnTo>
                    <a:pt x="179" y="1493"/>
                  </a:lnTo>
                  <a:lnTo>
                    <a:pt x="0" y="836"/>
                  </a:lnTo>
                  <a:lnTo>
                    <a:pt x="2389" y="0"/>
                  </a:lnTo>
                  <a:lnTo>
                    <a:pt x="4718" y="3762"/>
                  </a:lnTo>
                  <a:close/>
                </a:path>
              </a:pathLst>
            </a:custGeom>
            <a:solidFill>
              <a:srgbClr val="ED8336"/>
            </a:solidFill>
          </p:spPr>
          <p:txBody>
            <a:bodyPr wrap="square" lIns="0" tIns="0" rIns="0" bIns="0" rtlCol="0"/>
            <a:lstStyle/>
            <a:p>
              <a:endParaRPr/>
            </a:p>
          </p:txBody>
        </p:sp>
      </p:grpSp>
      <p:sp>
        <p:nvSpPr>
          <p:cNvPr id="630" name="object 630"/>
          <p:cNvSpPr/>
          <p:nvPr/>
        </p:nvSpPr>
        <p:spPr>
          <a:xfrm>
            <a:off x="14935359" y="3155231"/>
            <a:ext cx="1905" cy="2540"/>
          </a:xfrm>
          <a:custGeom>
            <a:avLst/>
            <a:gdLst/>
            <a:ahLst/>
            <a:cxnLst/>
            <a:rect l="l" t="t" r="r" b="b"/>
            <a:pathLst>
              <a:path w="1905" h="2539">
                <a:moveTo>
                  <a:pt x="1493" y="2209"/>
                </a:moveTo>
                <a:lnTo>
                  <a:pt x="0" y="2209"/>
                </a:lnTo>
                <a:lnTo>
                  <a:pt x="0" y="0"/>
                </a:lnTo>
                <a:lnTo>
                  <a:pt x="1075" y="238"/>
                </a:lnTo>
                <a:lnTo>
                  <a:pt x="1672" y="1194"/>
                </a:lnTo>
                <a:lnTo>
                  <a:pt x="1433" y="2209"/>
                </a:lnTo>
                <a:close/>
              </a:path>
            </a:pathLst>
          </a:custGeom>
          <a:solidFill>
            <a:srgbClr val="ED8336"/>
          </a:solidFill>
        </p:spPr>
        <p:txBody>
          <a:bodyPr wrap="square" lIns="0" tIns="0" rIns="0" bIns="0" rtlCol="0"/>
          <a:lstStyle/>
          <a:p>
            <a:endParaRPr/>
          </a:p>
        </p:txBody>
      </p:sp>
      <p:grpSp>
        <p:nvGrpSpPr>
          <p:cNvPr id="631" name="object 631"/>
          <p:cNvGrpSpPr/>
          <p:nvPr/>
        </p:nvGrpSpPr>
        <p:grpSpPr>
          <a:xfrm>
            <a:off x="15098893" y="3054291"/>
            <a:ext cx="21590" cy="59690"/>
            <a:chOff x="15098893" y="3054291"/>
            <a:chExt cx="21590" cy="59690"/>
          </a:xfrm>
        </p:grpSpPr>
        <p:sp>
          <p:nvSpPr>
            <p:cNvPr id="632" name="object 632"/>
            <p:cNvSpPr/>
            <p:nvPr/>
          </p:nvSpPr>
          <p:spPr>
            <a:xfrm>
              <a:off x="15098893" y="3073524"/>
              <a:ext cx="5080" cy="5080"/>
            </a:xfrm>
            <a:custGeom>
              <a:avLst/>
              <a:gdLst/>
              <a:ahLst/>
              <a:cxnLst/>
              <a:rect l="l" t="t" r="r" b="b"/>
              <a:pathLst>
                <a:path w="5080" h="5080">
                  <a:moveTo>
                    <a:pt x="1911" y="4539"/>
                  </a:moveTo>
                  <a:lnTo>
                    <a:pt x="895" y="3464"/>
                  </a:lnTo>
                  <a:lnTo>
                    <a:pt x="0" y="3643"/>
                  </a:lnTo>
                  <a:lnTo>
                    <a:pt x="1732" y="0"/>
                  </a:lnTo>
                  <a:lnTo>
                    <a:pt x="5076" y="4001"/>
                  </a:lnTo>
                  <a:lnTo>
                    <a:pt x="2568" y="4419"/>
                  </a:lnTo>
                  <a:lnTo>
                    <a:pt x="1911" y="4539"/>
                  </a:lnTo>
                  <a:close/>
                </a:path>
              </a:pathLst>
            </a:custGeom>
            <a:solidFill>
              <a:srgbClr val="E85249"/>
            </a:solidFill>
          </p:spPr>
          <p:txBody>
            <a:bodyPr wrap="square" lIns="0" tIns="0" rIns="0" bIns="0" rtlCol="0"/>
            <a:lstStyle/>
            <a:p>
              <a:endParaRPr/>
            </a:p>
          </p:txBody>
        </p:sp>
        <p:sp>
          <p:nvSpPr>
            <p:cNvPr id="633" name="object 633"/>
            <p:cNvSpPr/>
            <p:nvPr/>
          </p:nvSpPr>
          <p:spPr>
            <a:xfrm>
              <a:off x="15098893" y="3054291"/>
              <a:ext cx="2540" cy="3810"/>
            </a:xfrm>
            <a:custGeom>
              <a:avLst/>
              <a:gdLst/>
              <a:ahLst/>
              <a:cxnLst/>
              <a:rect l="l" t="t" r="r" b="b"/>
              <a:pathLst>
                <a:path w="2540" h="3810">
                  <a:moveTo>
                    <a:pt x="2389" y="3404"/>
                  </a:moveTo>
                  <a:lnTo>
                    <a:pt x="179" y="2747"/>
                  </a:lnTo>
                  <a:lnTo>
                    <a:pt x="0" y="2926"/>
                  </a:lnTo>
                  <a:lnTo>
                    <a:pt x="0" y="2209"/>
                  </a:lnTo>
                  <a:lnTo>
                    <a:pt x="0" y="0"/>
                  </a:lnTo>
                  <a:lnTo>
                    <a:pt x="1493" y="0"/>
                  </a:lnTo>
                  <a:lnTo>
                    <a:pt x="2389" y="3404"/>
                  </a:lnTo>
                  <a:close/>
                </a:path>
              </a:pathLst>
            </a:custGeom>
            <a:solidFill>
              <a:srgbClr val="E74E4A"/>
            </a:solidFill>
          </p:spPr>
          <p:txBody>
            <a:bodyPr wrap="square" lIns="0" tIns="0" rIns="0" bIns="0" rtlCol="0"/>
            <a:lstStyle/>
            <a:p>
              <a:endParaRPr/>
            </a:p>
          </p:txBody>
        </p:sp>
        <p:sp>
          <p:nvSpPr>
            <p:cNvPr id="634" name="object 634"/>
            <p:cNvSpPr/>
            <p:nvPr/>
          </p:nvSpPr>
          <p:spPr>
            <a:xfrm>
              <a:off x="15118006" y="3112287"/>
              <a:ext cx="2540" cy="1905"/>
            </a:xfrm>
            <a:custGeom>
              <a:avLst/>
              <a:gdLst/>
              <a:ahLst/>
              <a:cxnLst/>
              <a:rect l="l" t="t" r="r" b="b"/>
              <a:pathLst>
                <a:path w="2540" h="1905">
                  <a:moveTo>
                    <a:pt x="2209" y="1672"/>
                  </a:moveTo>
                  <a:lnTo>
                    <a:pt x="0" y="1672"/>
                  </a:lnTo>
                  <a:lnTo>
                    <a:pt x="0" y="238"/>
                  </a:lnTo>
                  <a:lnTo>
                    <a:pt x="1015" y="0"/>
                  </a:lnTo>
                  <a:lnTo>
                    <a:pt x="1971" y="657"/>
                  </a:lnTo>
                  <a:lnTo>
                    <a:pt x="2209" y="1672"/>
                  </a:lnTo>
                  <a:close/>
                </a:path>
              </a:pathLst>
            </a:custGeom>
            <a:solidFill>
              <a:srgbClr val="E85249"/>
            </a:solidFill>
          </p:spPr>
          <p:txBody>
            <a:bodyPr wrap="square" lIns="0" tIns="0" rIns="0" bIns="0" rtlCol="0"/>
            <a:lstStyle/>
            <a:p>
              <a:endParaRPr/>
            </a:p>
          </p:txBody>
        </p:sp>
      </p:grpSp>
      <p:grpSp>
        <p:nvGrpSpPr>
          <p:cNvPr id="635" name="object 635"/>
          <p:cNvGrpSpPr/>
          <p:nvPr/>
        </p:nvGrpSpPr>
        <p:grpSpPr>
          <a:xfrm>
            <a:off x="14107771" y="2962968"/>
            <a:ext cx="59055" cy="48260"/>
            <a:chOff x="14107771" y="2962968"/>
            <a:chExt cx="59055" cy="48260"/>
          </a:xfrm>
        </p:grpSpPr>
        <p:sp>
          <p:nvSpPr>
            <p:cNvPr id="636" name="object 636"/>
            <p:cNvSpPr/>
            <p:nvPr/>
          </p:nvSpPr>
          <p:spPr>
            <a:xfrm>
              <a:off x="14117802" y="2962972"/>
              <a:ext cx="48895" cy="48260"/>
            </a:xfrm>
            <a:custGeom>
              <a:avLst/>
              <a:gdLst/>
              <a:ahLst/>
              <a:cxnLst/>
              <a:rect l="l" t="t" r="r" b="b"/>
              <a:pathLst>
                <a:path w="48894" h="48260">
                  <a:moveTo>
                    <a:pt x="2806" y="44792"/>
                  </a:moveTo>
                  <a:lnTo>
                    <a:pt x="2324" y="43599"/>
                  </a:lnTo>
                  <a:lnTo>
                    <a:pt x="355" y="42049"/>
                  </a:lnTo>
                  <a:lnTo>
                    <a:pt x="0" y="44970"/>
                  </a:lnTo>
                  <a:lnTo>
                    <a:pt x="2806" y="44792"/>
                  </a:lnTo>
                  <a:close/>
                </a:path>
                <a:path w="48894" h="48260">
                  <a:moveTo>
                    <a:pt x="7467" y="46291"/>
                  </a:moveTo>
                  <a:lnTo>
                    <a:pt x="7340" y="44259"/>
                  </a:lnTo>
                  <a:lnTo>
                    <a:pt x="6921" y="44018"/>
                  </a:lnTo>
                  <a:lnTo>
                    <a:pt x="6083" y="44323"/>
                  </a:lnTo>
                  <a:lnTo>
                    <a:pt x="5676" y="44196"/>
                  </a:lnTo>
                  <a:lnTo>
                    <a:pt x="4660" y="43954"/>
                  </a:lnTo>
                  <a:lnTo>
                    <a:pt x="6273" y="43002"/>
                  </a:lnTo>
                  <a:lnTo>
                    <a:pt x="5905" y="42760"/>
                  </a:lnTo>
                  <a:lnTo>
                    <a:pt x="4178" y="41452"/>
                  </a:lnTo>
                  <a:lnTo>
                    <a:pt x="2565" y="46774"/>
                  </a:lnTo>
                  <a:lnTo>
                    <a:pt x="2921" y="47840"/>
                  </a:lnTo>
                  <a:lnTo>
                    <a:pt x="4064" y="46355"/>
                  </a:lnTo>
                  <a:lnTo>
                    <a:pt x="6692" y="46710"/>
                  </a:lnTo>
                  <a:lnTo>
                    <a:pt x="7467" y="46291"/>
                  </a:lnTo>
                  <a:close/>
                </a:path>
                <a:path w="48894" h="48260">
                  <a:moveTo>
                    <a:pt x="48260" y="3581"/>
                  </a:moveTo>
                  <a:lnTo>
                    <a:pt x="46405" y="2984"/>
                  </a:lnTo>
                  <a:lnTo>
                    <a:pt x="46342" y="4597"/>
                  </a:lnTo>
                  <a:lnTo>
                    <a:pt x="45986" y="6807"/>
                  </a:lnTo>
                  <a:lnTo>
                    <a:pt x="47840" y="7404"/>
                  </a:lnTo>
                  <a:lnTo>
                    <a:pt x="47904" y="5791"/>
                  </a:lnTo>
                  <a:lnTo>
                    <a:pt x="48260" y="3581"/>
                  </a:lnTo>
                  <a:close/>
                </a:path>
                <a:path w="48894" h="48260">
                  <a:moveTo>
                    <a:pt x="48615" y="0"/>
                  </a:moveTo>
                  <a:lnTo>
                    <a:pt x="45694" y="0"/>
                  </a:lnTo>
                  <a:lnTo>
                    <a:pt x="45694" y="2933"/>
                  </a:lnTo>
                  <a:lnTo>
                    <a:pt x="48615" y="2870"/>
                  </a:lnTo>
                  <a:lnTo>
                    <a:pt x="48615" y="0"/>
                  </a:lnTo>
                  <a:close/>
                </a:path>
              </a:pathLst>
            </a:custGeom>
            <a:solidFill>
              <a:srgbClr val="EF9537"/>
            </a:solidFill>
          </p:spPr>
          <p:txBody>
            <a:bodyPr wrap="square" lIns="0" tIns="0" rIns="0" bIns="0" rtlCol="0"/>
            <a:lstStyle/>
            <a:p>
              <a:endParaRPr/>
            </a:p>
          </p:txBody>
        </p:sp>
        <p:sp>
          <p:nvSpPr>
            <p:cNvPr id="637" name="object 637"/>
            <p:cNvSpPr/>
            <p:nvPr/>
          </p:nvSpPr>
          <p:spPr>
            <a:xfrm>
              <a:off x="14107769" y="2973310"/>
              <a:ext cx="34290" cy="34290"/>
            </a:xfrm>
            <a:custGeom>
              <a:avLst/>
              <a:gdLst/>
              <a:ahLst/>
              <a:cxnLst/>
              <a:rect l="l" t="t" r="r" b="b"/>
              <a:pathLst>
                <a:path w="34290" h="34289">
                  <a:moveTo>
                    <a:pt x="1193" y="30162"/>
                  </a:moveTo>
                  <a:lnTo>
                    <a:pt x="469" y="30162"/>
                  </a:lnTo>
                  <a:lnTo>
                    <a:pt x="0" y="31534"/>
                  </a:lnTo>
                  <a:lnTo>
                    <a:pt x="0" y="32486"/>
                  </a:lnTo>
                  <a:lnTo>
                    <a:pt x="469" y="33858"/>
                  </a:lnTo>
                  <a:lnTo>
                    <a:pt x="1193" y="33858"/>
                  </a:lnTo>
                  <a:lnTo>
                    <a:pt x="1193" y="30162"/>
                  </a:lnTo>
                  <a:close/>
                </a:path>
                <a:path w="34290" h="34289">
                  <a:moveTo>
                    <a:pt x="34036" y="1790"/>
                  </a:moveTo>
                  <a:lnTo>
                    <a:pt x="33566" y="0"/>
                  </a:lnTo>
                  <a:lnTo>
                    <a:pt x="31356" y="0"/>
                  </a:lnTo>
                  <a:lnTo>
                    <a:pt x="31356" y="2209"/>
                  </a:lnTo>
                  <a:lnTo>
                    <a:pt x="32791" y="1435"/>
                  </a:lnTo>
                  <a:lnTo>
                    <a:pt x="34036" y="1790"/>
                  </a:lnTo>
                  <a:close/>
                </a:path>
              </a:pathLst>
            </a:custGeom>
            <a:solidFill>
              <a:srgbClr val="ED8B33"/>
            </a:solidFill>
          </p:spPr>
          <p:txBody>
            <a:bodyPr wrap="square" lIns="0" tIns="0" rIns="0" bIns="0" rtlCol="0"/>
            <a:lstStyle/>
            <a:p>
              <a:endParaRPr/>
            </a:p>
          </p:txBody>
        </p:sp>
        <p:sp>
          <p:nvSpPr>
            <p:cNvPr id="638" name="object 638"/>
            <p:cNvSpPr/>
            <p:nvPr/>
          </p:nvSpPr>
          <p:spPr>
            <a:xfrm>
              <a:off x="14161287" y="2970374"/>
              <a:ext cx="1905" cy="2540"/>
            </a:xfrm>
            <a:custGeom>
              <a:avLst/>
              <a:gdLst/>
              <a:ahLst/>
              <a:cxnLst/>
              <a:rect l="l" t="t" r="r" b="b"/>
              <a:pathLst>
                <a:path w="1905" h="2539">
                  <a:moveTo>
                    <a:pt x="0" y="2209"/>
                  </a:moveTo>
                  <a:lnTo>
                    <a:pt x="0" y="0"/>
                  </a:lnTo>
                  <a:lnTo>
                    <a:pt x="1433" y="0"/>
                  </a:lnTo>
                  <a:lnTo>
                    <a:pt x="1672" y="1015"/>
                  </a:lnTo>
                  <a:lnTo>
                    <a:pt x="1015" y="1971"/>
                  </a:lnTo>
                  <a:lnTo>
                    <a:pt x="0" y="2209"/>
                  </a:lnTo>
                  <a:close/>
                </a:path>
              </a:pathLst>
            </a:custGeom>
            <a:solidFill>
              <a:srgbClr val="EF9537"/>
            </a:solidFill>
          </p:spPr>
          <p:txBody>
            <a:bodyPr wrap="square" lIns="0" tIns="0" rIns="0" bIns="0" rtlCol="0"/>
            <a:lstStyle/>
            <a:p>
              <a:endParaRPr/>
            </a:p>
          </p:txBody>
        </p:sp>
      </p:grpSp>
      <p:grpSp>
        <p:nvGrpSpPr>
          <p:cNvPr id="639" name="object 639"/>
          <p:cNvGrpSpPr/>
          <p:nvPr/>
        </p:nvGrpSpPr>
        <p:grpSpPr>
          <a:xfrm>
            <a:off x="14057481" y="2707512"/>
            <a:ext cx="84455" cy="56515"/>
            <a:chOff x="14057481" y="2707512"/>
            <a:chExt cx="84455" cy="56515"/>
          </a:xfrm>
        </p:grpSpPr>
        <p:sp>
          <p:nvSpPr>
            <p:cNvPr id="640" name="object 640"/>
            <p:cNvSpPr/>
            <p:nvPr/>
          </p:nvSpPr>
          <p:spPr>
            <a:xfrm>
              <a:off x="14071039" y="2713215"/>
              <a:ext cx="71120" cy="50800"/>
            </a:xfrm>
            <a:custGeom>
              <a:avLst/>
              <a:gdLst/>
              <a:ahLst/>
              <a:cxnLst/>
              <a:rect l="l" t="t" r="r" b="b"/>
              <a:pathLst>
                <a:path w="71119" h="50800">
                  <a:moveTo>
                    <a:pt x="70266" y="1015"/>
                  </a:moveTo>
                  <a:lnTo>
                    <a:pt x="68089" y="1015"/>
                  </a:lnTo>
                  <a:lnTo>
                    <a:pt x="70256" y="0"/>
                  </a:lnTo>
                  <a:lnTo>
                    <a:pt x="70266" y="1015"/>
                  </a:lnTo>
                  <a:close/>
                </a:path>
                <a:path w="71119" h="50800">
                  <a:moveTo>
                    <a:pt x="70327" y="6857"/>
                  </a:moveTo>
                  <a:lnTo>
                    <a:pt x="60802" y="6857"/>
                  </a:lnTo>
                  <a:lnTo>
                    <a:pt x="62642" y="6476"/>
                  </a:lnTo>
                  <a:lnTo>
                    <a:pt x="63327" y="6476"/>
                  </a:lnTo>
                  <a:lnTo>
                    <a:pt x="66954" y="4825"/>
                  </a:lnTo>
                  <a:lnTo>
                    <a:pt x="64267" y="1777"/>
                  </a:lnTo>
                  <a:lnTo>
                    <a:pt x="66775" y="507"/>
                  </a:lnTo>
                  <a:lnTo>
                    <a:pt x="68089" y="1015"/>
                  </a:lnTo>
                  <a:lnTo>
                    <a:pt x="70266" y="1015"/>
                  </a:lnTo>
                  <a:lnTo>
                    <a:pt x="70327" y="6857"/>
                  </a:lnTo>
                  <a:close/>
                </a:path>
                <a:path w="71119" h="50800">
                  <a:moveTo>
                    <a:pt x="63207" y="6476"/>
                  </a:moveTo>
                  <a:lnTo>
                    <a:pt x="62178" y="6476"/>
                  </a:lnTo>
                  <a:lnTo>
                    <a:pt x="63251" y="4317"/>
                  </a:lnTo>
                  <a:lnTo>
                    <a:pt x="63848" y="4063"/>
                  </a:lnTo>
                  <a:lnTo>
                    <a:pt x="63256" y="6222"/>
                  </a:lnTo>
                  <a:lnTo>
                    <a:pt x="63207" y="6476"/>
                  </a:lnTo>
                  <a:close/>
                </a:path>
                <a:path w="71119" h="50800">
                  <a:moveTo>
                    <a:pt x="70331" y="7111"/>
                  </a:moveTo>
                  <a:lnTo>
                    <a:pt x="59010" y="7111"/>
                  </a:lnTo>
                  <a:lnTo>
                    <a:pt x="59488" y="5079"/>
                  </a:lnTo>
                  <a:lnTo>
                    <a:pt x="61877" y="5079"/>
                  </a:lnTo>
                  <a:lnTo>
                    <a:pt x="60802" y="6857"/>
                  </a:lnTo>
                  <a:lnTo>
                    <a:pt x="70327" y="6857"/>
                  </a:lnTo>
                  <a:lnTo>
                    <a:pt x="70331" y="7111"/>
                  </a:lnTo>
                  <a:close/>
                </a:path>
                <a:path w="71119" h="50800">
                  <a:moveTo>
                    <a:pt x="70413" y="11669"/>
                  </a:moveTo>
                  <a:lnTo>
                    <a:pt x="43923" y="11669"/>
                  </a:lnTo>
                  <a:lnTo>
                    <a:pt x="47961" y="9905"/>
                  </a:lnTo>
                  <a:lnTo>
                    <a:pt x="49036" y="9397"/>
                  </a:lnTo>
                  <a:lnTo>
                    <a:pt x="47782" y="7619"/>
                  </a:lnTo>
                  <a:lnTo>
                    <a:pt x="51007" y="6476"/>
                  </a:lnTo>
                  <a:lnTo>
                    <a:pt x="54292" y="5714"/>
                  </a:lnTo>
                  <a:lnTo>
                    <a:pt x="56143" y="5714"/>
                  </a:lnTo>
                  <a:lnTo>
                    <a:pt x="57461" y="7111"/>
                  </a:lnTo>
                  <a:lnTo>
                    <a:pt x="70331" y="7111"/>
                  </a:lnTo>
                  <a:lnTo>
                    <a:pt x="70413" y="11669"/>
                  </a:lnTo>
                  <a:close/>
                </a:path>
                <a:path w="71119" h="50800">
                  <a:moveTo>
                    <a:pt x="70530" y="18414"/>
                  </a:moveTo>
                  <a:lnTo>
                    <a:pt x="34104" y="18414"/>
                  </a:lnTo>
                  <a:lnTo>
                    <a:pt x="36194" y="16636"/>
                  </a:lnTo>
                  <a:lnTo>
                    <a:pt x="37927" y="12826"/>
                  </a:lnTo>
                  <a:lnTo>
                    <a:pt x="38743" y="11429"/>
                  </a:lnTo>
                  <a:lnTo>
                    <a:pt x="39659" y="11429"/>
                  </a:lnTo>
                  <a:lnTo>
                    <a:pt x="39778" y="10667"/>
                  </a:lnTo>
                  <a:lnTo>
                    <a:pt x="39898" y="9651"/>
                  </a:lnTo>
                  <a:lnTo>
                    <a:pt x="38942" y="7873"/>
                  </a:lnTo>
                  <a:lnTo>
                    <a:pt x="39191" y="7111"/>
                  </a:lnTo>
                  <a:lnTo>
                    <a:pt x="39274" y="6857"/>
                  </a:lnTo>
                  <a:lnTo>
                    <a:pt x="39398" y="6476"/>
                  </a:lnTo>
                  <a:lnTo>
                    <a:pt x="40794" y="6476"/>
                  </a:lnTo>
                  <a:lnTo>
                    <a:pt x="42944" y="6222"/>
                  </a:lnTo>
                  <a:lnTo>
                    <a:pt x="40829" y="11429"/>
                  </a:lnTo>
                  <a:lnTo>
                    <a:pt x="40731" y="11669"/>
                  </a:lnTo>
                  <a:lnTo>
                    <a:pt x="70413" y="11669"/>
                  </a:lnTo>
                  <a:lnTo>
                    <a:pt x="70530" y="18414"/>
                  </a:lnTo>
                  <a:close/>
                </a:path>
                <a:path w="71119" h="50800">
                  <a:moveTo>
                    <a:pt x="28559" y="21843"/>
                  </a:moveTo>
                  <a:lnTo>
                    <a:pt x="26728" y="21843"/>
                  </a:lnTo>
                  <a:lnTo>
                    <a:pt x="26608" y="21335"/>
                  </a:lnTo>
                  <a:lnTo>
                    <a:pt x="26489" y="20827"/>
                  </a:lnTo>
                  <a:lnTo>
                    <a:pt x="25324" y="20827"/>
                  </a:lnTo>
                  <a:lnTo>
                    <a:pt x="25264" y="17271"/>
                  </a:lnTo>
                  <a:lnTo>
                    <a:pt x="27912" y="21335"/>
                  </a:lnTo>
                  <a:lnTo>
                    <a:pt x="28559" y="21843"/>
                  </a:lnTo>
                  <a:close/>
                </a:path>
                <a:path w="71119" h="50800">
                  <a:moveTo>
                    <a:pt x="70023" y="23748"/>
                  </a:moveTo>
                  <a:lnTo>
                    <a:pt x="32193" y="23748"/>
                  </a:lnTo>
                  <a:lnTo>
                    <a:pt x="32671" y="23494"/>
                  </a:lnTo>
                  <a:lnTo>
                    <a:pt x="34104" y="22224"/>
                  </a:lnTo>
                  <a:lnTo>
                    <a:pt x="31177" y="21843"/>
                  </a:lnTo>
                  <a:lnTo>
                    <a:pt x="31128" y="21589"/>
                  </a:lnTo>
                  <a:lnTo>
                    <a:pt x="30747" y="18414"/>
                  </a:lnTo>
                  <a:lnTo>
                    <a:pt x="30640" y="17525"/>
                  </a:lnTo>
                  <a:lnTo>
                    <a:pt x="34104" y="18414"/>
                  </a:lnTo>
                  <a:lnTo>
                    <a:pt x="70530" y="18414"/>
                  </a:lnTo>
                  <a:lnTo>
                    <a:pt x="70609" y="22859"/>
                  </a:lnTo>
                  <a:lnTo>
                    <a:pt x="70023" y="23748"/>
                  </a:lnTo>
                  <a:close/>
                </a:path>
                <a:path w="71119" h="50800">
                  <a:moveTo>
                    <a:pt x="19053" y="29336"/>
                  </a:moveTo>
                  <a:lnTo>
                    <a:pt x="18690" y="27558"/>
                  </a:lnTo>
                  <a:lnTo>
                    <a:pt x="18486" y="26669"/>
                  </a:lnTo>
                  <a:lnTo>
                    <a:pt x="18428" y="26415"/>
                  </a:lnTo>
                  <a:lnTo>
                    <a:pt x="18922" y="25907"/>
                  </a:lnTo>
                  <a:lnTo>
                    <a:pt x="20606" y="25653"/>
                  </a:lnTo>
                  <a:lnTo>
                    <a:pt x="21621" y="25653"/>
                  </a:lnTo>
                  <a:lnTo>
                    <a:pt x="17918" y="21843"/>
                  </a:lnTo>
                  <a:lnTo>
                    <a:pt x="23799" y="20827"/>
                  </a:lnTo>
                  <a:lnTo>
                    <a:pt x="23300" y="20827"/>
                  </a:lnTo>
                  <a:lnTo>
                    <a:pt x="26373" y="21843"/>
                  </a:lnTo>
                  <a:lnTo>
                    <a:pt x="28473" y="21843"/>
                  </a:lnTo>
                  <a:lnTo>
                    <a:pt x="32193" y="23748"/>
                  </a:lnTo>
                  <a:lnTo>
                    <a:pt x="70023" y="23748"/>
                  </a:lnTo>
                  <a:lnTo>
                    <a:pt x="69463" y="24764"/>
                  </a:lnTo>
                  <a:lnTo>
                    <a:pt x="69437" y="26669"/>
                  </a:lnTo>
                  <a:lnTo>
                    <a:pt x="62953" y="26669"/>
                  </a:lnTo>
                  <a:lnTo>
                    <a:pt x="62782" y="27558"/>
                  </a:lnTo>
                  <a:lnTo>
                    <a:pt x="25444" y="27558"/>
                  </a:lnTo>
                  <a:lnTo>
                    <a:pt x="19053" y="29336"/>
                  </a:lnTo>
                  <a:close/>
                </a:path>
                <a:path w="71119" h="50800">
                  <a:moveTo>
                    <a:pt x="13887" y="28574"/>
                  </a:moveTo>
                  <a:lnTo>
                    <a:pt x="13493" y="28574"/>
                  </a:lnTo>
                  <a:lnTo>
                    <a:pt x="11885" y="25399"/>
                  </a:lnTo>
                  <a:lnTo>
                    <a:pt x="17858" y="24002"/>
                  </a:lnTo>
                  <a:lnTo>
                    <a:pt x="19232" y="25653"/>
                  </a:lnTo>
                  <a:lnTo>
                    <a:pt x="18922" y="25907"/>
                  </a:lnTo>
                  <a:lnTo>
                    <a:pt x="18305" y="25907"/>
                  </a:lnTo>
                  <a:lnTo>
                    <a:pt x="18428" y="26415"/>
                  </a:lnTo>
                  <a:lnTo>
                    <a:pt x="17324" y="27558"/>
                  </a:lnTo>
                  <a:lnTo>
                    <a:pt x="15354" y="27558"/>
                  </a:lnTo>
                  <a:lnTo>
                    <a:pt x="13887" y="28574"/>
                  </a:lnTo>
                  <a:close/>
                </a:path>
                <a:path w="71119" h="50800">
                  <a:moveTo>
                    <a:pt x="18428" y="26415"/>
                  </a:moveTo>
                  <a:lnTo>
                    <a:pt x="18305" y="25907"/>
                  </a:lnTo>
                  <a:lnTo>
                    <a:pt x="18922" y="25907"/>
                  </a:lnTo>
                  <a:lnTo>
                    <a:pt x="18428" y="26415"/>
                  </a:lnTo>
                  <a:close/>
                </a:path>
                <a:path w="71119" h="50800">
                  <a:moveTo>
                    <a:pt x="65855" y="29844"/>
                  </a:moveTo>
                  <a:lnTo>
                    <a:pt x="65414" y="29844"/>
                  </a:lnTo>
                  <a:lnTo>
                    <a:pt x="62953" y="26669"/>
                  </a:lnTo>
                  <a:lnTo>
                    <a:pt x="69437" y="26669"/>
                  </a:lnTo>
                  <a:lnTo>
                    <a:pt x="69403" y="29336"/>
                  </a:lnTo>
                  <a:lnTo>
                    <a:pt x="65855" y="29844"/>
                  </a:lnTo>
                  <a:close/>
                </a:path>
                <a:path w="71119" h="50800">
                  <a:moveTo>
                    <a:pt x="25529" y="44195"/>
                  </a:moveTo>
                  <a:lnTo>
                    <a:pt x="9837" y="44195"/>
                  </a:lnTo>
                  <a:lnTo>
                    <a:pt x="13299" y="38226"/>
                  </a:lnTo>
                  <a:lnTo>
                    <a:pt x="13443" y="37845"/>
                  </a:lnTo>
                  <a:lnTo>
                    <a:pt x="13530" y="36702"/>
                  </a:lnTo>
                  <a:lnTo>
                    <a:pt x="13617" y="35559"/>
                  </a:lnTo>
                  <a:lnTo>
                    <a:pt x="13740" y="33908"/>
                  </a:lnTo>
                  <a:lnTo>
                    <a:pt x="13856" y="32257"/>
                  </a:lnTo>
                  <a:lnTo>
                    <a:pt x="9257" y="32003"/>
                  </a:lnTo>
                  <a:lnTo>
                    <a:pt x="15768" y="29082"/>
                  </a:lnTo>
                  <a:lnTo>
                    <a:pt x="15116" y="27558"/>
                  </a:lnTo>
                  <a:lnTo>
                    <a:pt x="17321" y="27558"/>
                  </a:lnTo>
                  <a:lnTo>
                    <a:pt x="16365" y="28574"/>
                  </a:lnTo>
                  <a:lnTo>
                    <a:pt x="17321" y="29590"/>
                  </a:lnTo>
                  <a:lnTo>
                    <a:pt x="18920" y="29590"/>
                  </a:lnTo>
                  <a:lnTo>
                    <a:pt x="20247" y="30479"/>
                  </a:lnTo>
                  <a:lnTo>
                    <a:pt x="21024" y="32638"/>
                  </a:lnTo>
                  <a:lnTo>
                    <a:pt x="55212" y="32638"/>
                  </a:lnTo>
                  <a:lnTo>
                    <a:pt x="55355" y="33273"/>
                  </a:lnTo>
                  <a:lnTo>
                    <a:pt x="55391" y="33527"/>
                  </a:lnTo>
                  <a:lnTo>
                    <a:pt x="48618" y="33527"/>
                  </a:lnTo>
                  <a:lnTo>
                    <a:pt x="48005" y="34289"/>
                  </a:lnTo>
                  <a:lnTo>
                    <a:pt x="50010" y="37337"/>
                  </a:lnTo>
                  <a:lnTo>
                    <a:pt x="42466" y="37337"/>
                  </a:lnTo>
                  <a:lnTo>
                    <a:pt x="42388" y="38226"/>
                  </a:lnTo>
                  <a:lnTo>
                    <a:pt x="36075" y="38226"/>
                  </a:lnTo>
                  <a:lnTo>
                    <a:pt x="35520" y="39750"/>
                  </a:lnTo>
                  <a:lnTo>
                    <a:pt x="34188" y="40385"/>
                  </a:lnTo>
                  <a:lnTo>
                    <a:pt x="32372" y="40385"/>
                  </a:lnTo>
                  <a:lnTo>
                    <a:pt x="32138" y="41782"/>
                  </a:lnTo>
                  <a:lnTo>
                    <a:pt x="32031" y="42544"/>
                  </a:lnTo>
                  <a:lnTo>
                    <a:pt x="31953" y="42925"/>
                  </a:lnTo>
                  <a:lnTo>
                    <a:pt x="26101" y="42925"/>
                  </a:lnTo>
                  <a:lnTo>
                    <a:pt x="25643" y="43941"/>
                  </a:lnTo>
                  <a:lnTo>
                    <a:pt x="25529" y="44195"/>
                  </a:lnTo>
                  <a:close/>
                </a:path>
                <a:path w="71119" h="50800">
                  <a:moveTo>
                    <a:pt x="55212" y="32638"/>
                  </a:moveTo>
                  <a:lnTo>
                    <a:pt x="21024" y="32638"/>
                  </a:lnTo>
                  <a:lnTo>
                    <a:pt x="25235" y="32257"/>
                  </a:lnTo>
                  <a:lnTo>
                    <a:pt x="23873" y="32257"/>
                  </a:lnTo>
                  <a:lnTo>
                    <a:pt x="25444" y="27558"/>
                  </a:lnTo>
                  <a:lnTo>
                    <a:pt x="62782" y="27558"/>
                  </a:lnTo>
                  <a:lnTo>
                    <a:pt x="62554" y="28574"/>
                  </a:lnTo>
                  <a:lnTo>
                    <a:pt x="62440" y="29082"/>
                  </a:lnTo>
                  <a:lnTo>
                    <a:pt x="54505" y="29082"/>
                  </a:lnTo>
                  <a:lnTo>
                    <a:pt x="55080" y="31876"/>
                  </a:lnTo>
                  <a:lnTo>
                    <a:pt x="55140" y="32257"/>
                  </a:lnTo>
                  <a:lnTo>
                    <a:pt x="55212" y="32638"/>
                  </a:lnTo>
                  <a:close/>
                </a:path>
                <a:path w="71119" h="50800">
                  <a:moveTo>
                    <a:pt x="18920" y="29590"/>
                  </a:moveTo>
                  <a:lnTo>
                    <a:pt x="17321" y="29590"/>
                  </a:lnTo>
                  <a:lnTo>
                    <a:pt x="18754" y="29082"/>
                  </a:lnTo>
                  <a:lnTo>
                    <a:pt x="18221" y="29082"/>
                  </a:lnTo>
                  <a:lnTo>
                    <a:pt x="18920" y="29590"/>
                  </a:lnTo>
                  <a:close/>
                </a:path>
                <a:path w="71119" h="50800">
                  <a:moveTo>
                    <a:pt x="61665" y="32638"/>
                  </a:moveTo>
                  <a:lnTo>
                    <a:pt x="58951" y="31876"/>
                  </a:lnTo>
                  <a:lnTo>
                    <a:pt x="54320" y="29082"/>
                  </a:lnTo>
                  <a:lnTo>
                    <a:pt x="62410" y="29082"/>
                  </a:lnTo>
                  <a:lnTo>
                    <a:pt x="61809" y="31876"/>
                  </a:lnTo>
                  <a:lnTo>
                    <a:pt x="61744" y="32257"/>
                  </a:lnTo>
                  <a:lnTo>
                    <a:pt x="61665" y="32638"/>
                  </a:lnTo>
                  <a:close/>
                </a:path>
                <a:path w="71119" h="50800">
                  <a:moveTo>
                    <a:pt x="1732" y="34289"/>
                  </a:moveTo>
                  <a:lnTo>
                    <a:pt x="2560" y="32257"/>
                  </a:lnTo>
                  <a:lnTo>
                    <a:pt x="2354" y="32257"/>
                  </a:lnTo>
                  <a:lnTo>
                    <a:pt x="3583" y="33273"/>
                  </a:lnTo>
                  <a:lnTo>
                    <a:pt x="6971" y="33273"/>
                  </a:lnTo>
                  <a:lnTo>
                    <a:pt x="7124" y="33527"/>
                  </a:lnTo>
                  <a:lnTo>
                    <a:pt x="4455" y="33527"/>
                  </a:lnTo>
                  <a:lnTo>
                    <a:pt x="1732" y="34289"/>
                  </a:lnTo>
                  <a:close/>
                </a:path>
                <a:path w="71119" h="50800">
                  <a:moveTo>
                    <a:pt x="6971" y="33273"/>
                  </a:moveTo>
                  <a:lnTo>
                    <a:pt x="3583" y="33273"/>
                  </a:lnTo>
                  <a:lnTo>
                    <a:pt x="6032" y="32257"/>
                  </a:lnTo>
                  <a:lnTo>
                    <a:pt x="6971" y="33273"/>
                  </a:lnTo>
                  <a:close/>
                </a:path>
                <a:path w="71119" h="50800">
                  <a:moveTo>
                    <a:pt x="0" y="37591"/>
                  </a:moveTo>
                  <a:lnTo>
                    <a:pt x="3942" y="36194"/>
                  </a:lnTo>
                  <a:lnTo>
                    <a:pt x="4004" y="33527"/>
                  </a:lnTo>
                  <a:lnTo>
                    <a:pt x="4359" y="33527"/>
                  </a:lnTo>
                  <a:lnTo>
                    <a:pt x="4485" y="33908"/>
                  </a:lnTo>
                  <a:lnTo>
                    <a:pt x="4611" y="34289"/>
                  </a:lnTo>
                  <a:lnTo>
                    <a:pt x="4695" y="34543"/>
                  </a:lnTo>
                  <a:lnTo>
                    <a:pt x="5972" y="35559"/>
                  </a:lnTo>
                  <a:lnTo>
                    <a:pt x="11109" y="35813"/>
                  </a:lnTo>
                  <a:lnTo>
                    <a:pt x="11348" y="36067"/>
                  </a:lnTo>
                  <a:lnTo>
                    <a:pt x="5435" y="36067"/>
                  </a:lnTo>
                  <a:lnTo>
                    <a:pt x="0" y="37591"/>
                  </a:lnTo>
                  <a:close/>
                </a:path>
                <a:path w="71119" h="50800">
                  <a:moveTo>
                    <a:pt x="7534" y="33908"/>
                  </a:moveTo>
                  <a:lnTo>
                    <a:pt x="7220" y="33908"/>
                  </a:lnTo>
                  <a:lnTo>
                    <a:pt x="4288" y="33527"/>
                  </a:lnTo>
                  <a:lnTo>
                    <a:pt x="7124" y="33527"/>
                  </a:lnTo>
                  <a:lnTo>
                    <a:pt x="7534" y="33908"/>
                  </a:lnTo>
                  <a:close/>
                </a:path>
                <a:path w="71119" h="50800">
                  <a:moveTo>
                    <a:pt x="52620" y="34543"/>
                  </a:moveTo>
                  <a:lnTo>
                    <a:pt x="48618" y="33527"/>
                  </a:lnTo>
                  <a:lnTo>
                    <a:pt x="55391" y="33527"/>
                  </a:lnTo>
                  <a:lnTo>
                    <a:pt x="55487" y="33908"/>
                  </a:lnTo>
                  <a:lnTo>
                    <a:pt x="52620" y="34543"/>
                  </a:lnTo>
                  <a:close/>
                </a:path>
                <a:path w="71119" h="50800">
                  <a:moveTo>
                    <a:pt x="1791" y="42544"/>
                  </a:moveTo>
                  <a:lnTo>
                    <a:pt x="2380" y="40512"/>
                  </a:lnTo>
                  <a:lnTo>
                    <a:pt x="2490" y="40131"/>
                  </a:lnTo>
                  <a:lnTo>
                    <a:pt x="3046" y="38480"/>
                  </a:lnTo>
                  <a:lnTo>
                    <a:pt x="5136" y="37845"/>
                  </a:lnTo>
                  <a:lnTo>
                    <a:pt x="5222" y="37337"/>
                  </a:lnTo>
                  <a:lnTo>
                    <a:pt x="5329" y="36702"/>
                  </a:lnTo>
                  <a:lnTo>
                    <a:pt x="5435" y="36067"/>
                  </a:lnTo>
                  <a:lnTo>
                    <a:pt x="11348" y="36067"/>
                  </a:lnTo>
                  <a:lnTo>
                    <a:pt x="12064" y="36702"/>
                  </a:lnTo>
                  <a:lnTo>
                    <a:pt x="11888" y="37337"/>
                  </a:lnTo>
                  <a:lnTo>
                    <a:pt x="11817" y="37591"/>
                  </a:lnTo>
                  <a:lnTo>
                    <a:pt x="11747" y="37845"/>
                  </a:lnTo>
                  <a:lnTo>
                    <a:pt x="11641" y="38226"/>
                  </a:lnTo>
                  <a:lnTo>
                    <a:pt x="11570" y="38480"/>
                  </a:lnTo>
                  <a:lnTo>
                    <a:pt x="6036" y="38480"/>
                  </a:lnTo>
                  <a:lnTo>
                    <a:pt x="1791" y="42544"/>
                  </a:lnTo>
                  <a:close/>
                </a:path>
                <a:path w="71119" h="50800">
                  <a:moveTo>
                    <a:pt x="44437" y="40512"/>
                  </a:moveTo>
                  <a:lnTo>
                    <a:pt x="42466" y="37337"/>
                  </a:lnTo>
                  <a:lnTo>
                    <a:pt x="50010" y="37337"/>
                  </a:lnTo>
                  <a:lnTo>
                    <a:pt x="50428" y="37845"/>
                  </a:lnTo>
                  <a:lnTo>
                    <a:pt x="50613" y="37845"/>
                  </a:lnTo>
                  <a:lnTo>
                    <a:pt x="44437" y="40512"/>
                  </a:lnTo>
                  <a:close/>
                </a:path>
                <a:path w="71119" h="50800">
                  <a:moveTo>
                    <a:pt x="38225" y="42290"/>
                  </a:moveTo>
                  <a:lnTo>
                    <a:pt x="36075" y="38226"/>
                  </a:lnTo>
                  <a:lnTo>
                    <a:pt x="42388" y="38226"/>
                  </a:lnTo>
                  <a:lnTo>
                    <a:pt x="42366" y="38480"/>
                  </a:lnTo>
                  <a:lnTo>
                    <a:pt x="42254" y="39750"/>
                  </a:lnTo>
                  <a:lnTo>
                    <a:pt x="42186" y="40512"/>
                  </a:lnTo>
                  <a:lnTo>
                    <a:pt x="42065" y="41909"/>
                  </a:lnTo>
                  <a:lnTo>
                    <a:pt x="42048" y="42163"/>
                  </a:lnTo>
                  <a:lnTo>
                    <a:pt x="38225" y="42290"/>
                  </a:lnTo>
                  <a:close/>
                </a:path>
                <a:path w="71119" h="50800">
                  <a:moveTo>
                    <a:pt x="4718" y="42671"/>
                  </a:moveTo>
                  <a:lnTo>
                    <a:pt x="5990" y="38480"/>
                  </a:lnTo>
                  <a:lnTo>
                    <a:pt x="11570" y="38480"/>
                  </a:lnTo>
                  <a:lnTo>
                    <a:pt x="11224" y="39750"/>
                  </a:lnTo>
                  <a:lnTo>
                    <a:pt x="9138" y="39750"/>
                  </a:lnTo>
                  <a:lnTo>
                    <a:pt x="9444" y="41782"/>
                  </a:lnTo>
                  <a:lnTo>
                    <a:pt x="8959" y="41782"/>
                  </a:lnTo>
                  <a:lnTo>
                    <a:pt x="4897" y="42544"/>
                  </a:lnTo>
                  <a:lnTo>
                    <a:pt x="4718" y="42671"/>
                  </a:lnTo>
                  <a:close/>
                </a:path>
                <a:path w="71119" h="50800">
                  <a:moveTo>
                    <a:pt x="11125" y="40131"/>
                  </a:moveTo>
                  <a:lnTo>
                    <a:pt x="9138" y="39750"/>
                  </a:lnTo>
                  <a:lnTo>
                    <a:pt x="11224" y="39750"/>
                  </a:lnTo>
                  <a:lnTo>
                    <a:pt x="11125" y="40131"/>
                  </a:lnTo>
                  <a:close/>
                </a:path>
                <a:path w="71119" h="50800">
                  <a:moveTo>
                    <a:pt x="34044" y="40512"/>
                  </a:moveTo>
                  <a:lnTo>
                    <a:pt x="32372" y="40385"/>
                  </a:lnTo>
                  <a:lnTo>
                    <a:pt x="34188" y="40385"/>
                  </a:lnTo>
                  <a:lnTo>
                    <a:pt x="34044" y="40512"/>
                  </a:lnTo>
                  <a:close/>
                </a:path>
                <a:path w="71119" h="50800">
                  <a:moveTo>
                    <a:pt x="24398" y="44957"/>
                  </a:moveTo>
                  <a:lnTo>
                    <a:pt x="9855" y="44957"/>
                  </a:lnTo>
                  <a:lnTo>
                    <a:pt x="10093" y="44449"/>
                  </a:lnTo>
                  <a:lnTo>
                    <a:pt x="9078" y="43941"/>
                  </a:lnTo>
                  <a:lnTo>
                    <a:pt x="8867" y="43306"/>
                  </a:lnTo>
                  <a:lnTo>
                    <a:pt x="8794" y="42544"/>
                  </a:lnTo>
                  <a:lnTo>
                    <a:pt x="9242" y="41909"/>
                  </a:lnTo>
                  <a:lnTo>
                    <a:pt x="8959" y="41782"/>
                  </a:lnTo>
                  <a:lnTo>
                    <a:pt x="9444" y="41782"/>
                  </a:lnTo>
                  <a:lnTo>
                    <a:pt x="9556" y="42544"/>
                  </a:lnTo>
                  <a:lnTo>
                    <a:pt x="9667" y="43306"/>
                  </a:lnTo>
                  <a:lnTo>
                    <a:pt x="9749" y="44195"/>
                  </a:lnTo>
                  <a:lnTo>
                    <a:pt x="25653" y="44195"/>
                  </a:lnTo>
                  <a:lnTo>
                    <a:pt x="24398" y="44957"/>
                  </a:lnTo>
                  <a:close/>
                </a:path>
                <a:path w="71119" h="50800">
                  <a:moveTo>
                    <a:pt x="29804" y="44195"/>
                  </a:moveTo>
                  <a:lnTo>
                    <a:pt x="26101" y="42925"/>
                  </a:lnTo>
                  <a:lnTo>
                    <a:pt x="31953" y="42925"/>
                  </a:lnTo>
                  <a:lnTo>
                    <a:pt x="31894" y="43306"/>
                  </a:lnTo>
                  <a:lnTo>
                    <a:pt x="29804" y="44195"/>
                  </a:lnTo>
                  <a:close/>
                </a:path>
                <a:path w="71119" h="50800">
                  <a:moveTo>
                    <a:pt x="7645" y="50672"/>
                  </a:moveTo>
                  <a:lnTo>
                    <a:pt x="7283" y="49656"/>
                  </a:lnTo>
                  <a:lnTo>
                    <a:pt x="7361" y="47116"/>
                  </a:lnTo>
                  <a:lnTo>
                    <a:pt x="8933" y="44449"/>
                  </a:lnTo>
                  <a:lnTo>
                    <a:pt x="8762" y="44449"/>
                  </a:lnTo>
                  <a:lnTo>
                    <a:pt x="9855" y="44957"/>
                  </a:lnTo>
                  <a:lnTo>
                    <a:pt x="24398" y="44957"/>
                  </a:lnTo>
                  <a:lnTo>
                    <a:pt x="22313" y="45211"/>
                  </a:lnTo>
                  <a:lnTo>
                    <a:pt x="15529" y="45211"/>
                  </a:lnTo>
                  <a:lnTo>
                    <a:pt x="15151" y="47116"/>
                  </a:lnTo>
                  <a:lnTo>
                    <a:pt x="15051" y="47624"/>
                  </a:lnTo>
                  <a:lnTo>
                    <a:pt x="16000" y="47878"/>
                  </a:lnTo>
                  <a:lnTo>
                    <a:pt x="14645" y="48513"/>
                  </a:lnTo>
                  <a:lnTo>
                    <a:pt x="12064" y="48513"/>
                  </a:lnTo>
                  <a:lnTo>
                    <a:pt x="11228" y="49275"/>
                  </a:lnTo>
                  <a:lnTo>
                    <a:pt x="8720" y="49656"/>
                  </a:lnTo>
                  <a:lnTo>
                    <a:pt x="7645" y="50672"/>
                  </a:lnTo>
                  <a:close/>
                </a:path>
                <a:path w="71119" h="50800">
                  <a:moveTo>
                    <a:pt x="16000" y="47878"/>
                  </a:moveTo>
                  <a:lnTo>
                    <a:pt x="15051" y="47624"/>
                  </a:lnTo>
                  <a:lnTo>
                    <a:pt x="15529" y="45211"/>
                  </a:lnTo>
                  <a:lnTo>
                    <a:pt x="17440" y="47116"/>
                  </a:lnTo>
                  <a:lnTo>
                    <a:pt x="16000" y="47878"/>
                  </a:lnTo>
                  <a:close/>
                </a:path>
                <a:path w="71119" h="50800">
                  <a:moveTo>
                    <a:pt x="21590" y="49148"/>
                  </a:moveTo>
                  <a:lnTo>
                    <a:pt x="21093" y="49148"/>
                  </a:lnTo>
                  <a:lnTo>
                    <a:pt x="18754" y="48513"/>
                  </a:lnTo>
                  <a:lnTo>
                    <a:pt x="16000" y="47878"/>
                  </a:lnTo>
                  <a:lnTo>
                    <a:pt x="17440" y="47116"/>
                  </a:lnTo>
                  <a:lnTo>
                    <a:pt x="15529" y="45211"/>
                  </a:lnTo>
                  <a:lnTo>
                    <a:pt x="22313" y="45211"/>
                  </a:lnTo>
                  <a:lnTo>
                    <a:pt x="22055" y="47116"/>
                  </a:lnTo>
                  <a:lnTo>
                    <a:pt x="21735" y="48513"/>
                  </a:lnTo>
                  <a:lnTo>
                    <a:pt x="21648" y="48894"/>
                  </a:lnTo>
                  <a:lnTo>
                    <a:pt x="21590" y="49148"/>
                  </a:lnTo>
                  <a:close/>
                </a:path>
                <a:path w="71119" h="50800">
                  <a:moveTo>
                    <a:pt x="13916" y="48894"/>
                  </a:moveTo>
                  <a:lnTo>
                    <a:pt x="12064" y="48513"/>
                  </a:lnTo>
                  <a:lnTo>
                    <a:pt x="14645" y="48513"/>
                  </a:lnTo>
                  <a:lnTo>
                    <a:pt x="13916" y="48894"/>
                  </a:lnTo>
                  <a:close/>
                </a:path>
              </a:pathLst>
            </a:custGeom>
            <a:solidFill>
              <a:srgbClr val="E85832"/>
            </a:solidFill>
          </p:spPr>
          <p:txBody>
            <a:bodyPr wrap="square" lIns="0" tIns="0" rIns="0" bIns="0" rtlCol="0"/>
            <a:lstStyle/>
            <a:p>
              <a:endParaRPr/>
            </a:p>
          </p:txBody>
        </p:sp>
        <p:sp>
          <p:nvSpPr>
            <p:cNvPr id="641" name="object 641"/>
            <p:cNvSpPr/>
            <p:nvPr/>
          </p:nvSpPr>
          <p:spPr>
            <a:xfrm>
              <a:off x="14079521" y="2707512"/>
              <a:ext cx="10795" cy="7620"/>
            </a:xfrm>
            <a:custGeom>
              <a:avLst/>
              <a:gdLst/>
              <a:ahLst/>
              <a:cxnLst/>
              <a:rect l="l" t="t" r="r" b="b"/>
              <a:pathLst>
                <a:path w="10794" h="7619">
                  <a:moveTo>
                    <a:pt x="7341" y="3404"/>
                  </a:moveTo>
                  <a:lnTo>
                    <a:pt x="4300" y="3404"/>
                  </a:lnTo>
                  <a:lnTo>
                    <a:pt x="6928" y="0"/>
                  </a:lnTo>
                  <a:lnTo>
                    <a:pt x="10332" y="657"/>
                  </a:lnTo>
                  <a:lnTo>
                    <a:pt x="8302" y="2568"/>
                  </a:lnTo>
                  <a:lnTo>
                    <a:pt x="9556" y="3046"/>
                  </a:lnTo>
                  <a:lnTo>
                    <a:pt x="8242" y="3046"/>
                  </a:lnTo>
                  <a:lnTo>
                    <a:pt x="7341" y="3404"/>
                  </a:lnTo>
                  <a:close/>
                </a:path>
                <a:path w="10794" h="7619">
                  <a:moveTo>
                    <a:pt x="2986" y="5136"/>
                  </a:moveTo>
                  <a:lnTo>
                    <a:pt x="0" y="2150"/>
                  </a:lnTo>
                  <a:lnTo>
                    <a:pt x="4300" y="3404"/>
                  </a:lnTo>
                  <a:lnTo>
                    <a:pt x="7341" y="3404"/>
                  </a:lnTo>
                  <a:lnTo>
                    <a:pt x="2986" y="5136"/>
                  </a:lnTo>
                  <a:close/>
                </a:path>
                <a:path w="10794" h="7619">
                  <a:moveTo>
                    <a:pt x="7585" y="7525"/>
                  </a:moveTo>
                  <a:lnTo>
                    <a:pt x="7406" y="7346"/>
                  </a:lnTo>
                  <a:lnTo>
                    <a:pt x="6450" y="6032"/>
                  </a:lnTo>
                  <a:lnTo>
                    <a:pt x="8242" y="3046"/>
                  </a:lnTo>
                  <a:lnTo>
                    <a:pt x="9556" y="3046"/>
                  </a:lnTo>
                  <a:lnTo>
                    <a:pt x="9613" y="4599"/>
                  </a:lnTo>
                  <a:lnTo>
                    <a:pt x="7167" y="4599"/>
                  </a:lnTo>
                  <a:lnTo>
                    <a:pt x="8899" y="6570"/>
                  </a:lnTo>
                  <a:lnTo>
                    <a:pt x="8600" y="6570"/>
                  </a:lnTo>
                  <a:lnTo>
                    <a:pt x="7585" y="7525"/>
                  </a:lnTo>
                  <a:close/>
                </a:path>
                <a:path w="10794" h="7619">
                  <a:moveTo>
                    <a:pt x="9616" y="5315"/>
                  </a:moveTo>
                  <a:lnTo>
                    <a:pt x="7167" y="4599"/>
                  </a:lnTo>
                  <a:lnTo>
                    <a:pt x="9616" y="4599"/>
                  </a:lnTo>
                  <a:lnTo>
                    <a:pt x="9616" y="5315"/>
                  </a:lnTo>
                  <a:close/>
                </a:path>
              </a:pathLst>
            </a:custGeom>
            <a:solidFill>
              <a:srgbClr val="E94F38"/>
            </a:solidFill>
          </p:spPr>
          <p:txBody>
            <a:bodyPr wrap="square" lIns="0" tIns="0" rIns="0" bIns="0" rtlCol="0"/>
            <a:lstStyle/>
            <a:p>
              <a:endParaRPr/>
            </a:p>
          </p:txBody>
        </p:sp>
        <p:sp>
          <p:nvSpPr>
            <p:cNvPr id="642" name="object 642"/>
            <p:cNvSpPr/>
            <p:nvPr/>
          </p:nvSpPr>
          <p:spPr>
            <a:xfrm>
              <a:off x="14098331" y="2728059"/>
              <a:ext cx="4445" cy="2540"/>
            </a:xfrm>
            <a:custGeom>
              <a:avLst/>
              <a:gdLst/>
              <a:ahLst/>
              <a:cxnLst/>
              <a:rect l="l" t="t" r="r" b="b"/>
              <a:pathLst>
                <a:path w="4444" h="2539">
                  <a:moveTo>
                    <a:pt x="2691" y="1314"/>
                  </a:moveTo>
                  <a:lnTo>
                    <a:pt x="190" y="1314"/>
                  </a:lnTo>
                  <a:lnTo>
                    <a:pt x="302" y="0"/>
                  </a:lnTo>
                  <a:lnTo>
                    <a:pt x="660" y="0"/>
                  </a:lnTo>
                  <a:lnTo>
                    <a:pt x="1855" y="358"/>
                  </a:lnTo>
                  <a:lnTo>
                    <a:pt x="2691" y="1314"/>
                  </a:lnTo>
                  <a:close/>
                </a:path>
                <a:path w="4444" h="2539">
                  <a:moveTo>
                    <a:pt x="4054" y="2329"/>
                  </a:moveTo>
                  <a:lnTo>
                    <a:pt x="0" y="2329"/>
                  </a:lnTo>
                  <a:lnTo>
                    <a:pt x="67" y="1970"/>
                  </a:lnTo>
                  <a:lnTo>
                    <a:pt x="156" y="1493"/>
                  </a:lnTo>
                  <a:lnTo>
                    <a:pt x="3992" y="1493"/>
                  </a:lnTo>
                  <a:lnTo>
                    <a:pt x="3886" y="1970"/>
                  </a:lnTo>
                  <a:lnTo>
                    <a:pt x="4054" y="2329"/>
                  </a:lnTo>
                  <a:close/>
                </a:path>
              </a:pathLst>
            </a:custGeom>
            <a:solidFill>
              <a:srgbClr val="E85832"/>
            </a:solidFill>
          </p:spPr>
          <p:txBody>
            <a:bodyPr wrap="square" lIns="0" tIns="0" rIns="0" bIns="0" rtlCol="0"/>
            <a:lstStyle/>
            <a:p>
              <a:endParaRPr/>
            </a:p>
          </p:txBody>
        </p:sp>
        <p:sp>
          <p:nvSpPr>
            <p:cNvPr id="643" name="object 643"/>
            <p:cNvSpPr/>
            <p:nvPr/>
          </p:nvSpPr>
          <p:spPr>
            <a:xfrm>
              <a:off x="14057481" y="2732956"/>
              <a:ext cx="8255" cy="6350"/>
            </a:xfrm>
            <a:custGeom>
              <a:avLst/>
              <a:gdLst/>
              <a:ahLst/>
              <a:cxnLst/>
              <a:rect l="l" t="t" r="r" b="b"/>
              <a:pathLst>
                <a:path w="8255" h="6350">
                  <a:moveTo>
                    <a:pt x="0" y="5793"/>
                  </a:moveTo>
                  <a:lnTo>
                    <a:pt x="5494" y="0"/>
                  </a:lnTo>
                  <a:lnTo>
                    <a:pt x="6570" y="955"/>
                  </a:lnTo>
                  <a:lnTo>
                    <a:pt x="7943" y="2150"/>
                  </a:lnTo>
                  <a:lnTo>
                    <a:pt x="3762" y="2627"/>
                  </a:lnTo>
                  <a:lnTo>
                    <a:pt x="5853" y="3882"/>
                  </a:lnTo>
                  <a:lnTo>
                    <a:pt x="0" y="5793"/>
                  </a:lnTo>
                  <a:close/>
                </a:path>
              </a:pathLst>
            </a:custGeom>
            <a:solidFill>
              <a:srgbClr val="E75431"/>
            </a:solidFill>
          </p:spPr>
          <p:txBody>
            <a:bodyPr wrap="square" lIns="0" tIns="0" rIns="0" bIns="0" rtlCol="0"/>
            <a:lstStyle/>
            <a:p>
              <a:endParaRPr/>
            </a:p>
          </p:txBody>
        </p:sp>
      </p:grpSp>
      <p:sp>
        <p:nvSpPr>
          <p:cNvPr id="644" name="object 644"/>
          <p:cNvSpPr/>
          <p:nvPr/>
        </p:nvSpPr>
        <p:spPr>
          <a:xfrm>
            <a:off x="14058748" y="2224734"/>
            <a:ext cx="21590" cy="6985"/>
          </a:xfrm>
          <a:custGeom>
            <a:avLst/>
            <a:gdLst/>
            <a:ahLst/>
            <a:cxnLst/>
            <a:rect l="l" t="t" r="r" b="b"/>
            <a:pathLst>
              <a:path w="21590" h="6985">
                <a:moveTo>
                  <a:pt x="6197" y="1257"/>
                </a:moveTo>
                <a:lnTo>
                  <a:pt x="4864" y="304"/>
                </a:lnTo>
                <a:lnTo>
                  <a:pt x="584" y="838"/>
                </a:lnTo>
                <a:lnTo>
                  <a:pt x="0" y="1257"/>
                </a:lnTo>
                <a:lnTo>
                  <a:pt x="1193" y="3086"/>
                </a:lnTo>
                <a:lnTo>
                  <a:pt x="5676" y="1676"/>
                </a:lnTo>
                <a:lnTo>
                  <a:pt x="5435" y="1676"/>
                </a:lnTo>
                <a:lnTo>
                  <a:pt x="6197" y="1257"/>
                </a:lnTo>
                <a:close/>
              </a:path>
              <a:path w="21590" h="6985">
                <a:moveTo>
                  <a:pt x="7480" y="3086"/>
                </a:moveTo>
                <a:lnTo>
                  <a:pt x="5181" y="3086"/>
                </a:lnTo>
                <a:lnTo>
                  <a:pt x="5168" y="4419"/>
                </a:lnTo>
                <a:lnTo>
                  <a:pt x="5308" y="4660"/>
                </a:lnTo>
                <a:lnTo>
                  <a:pt x="6210" y="5740"/>
                </a:lnTo>
                <a:lnTo>
                  <a:pt x="5956" y="6870"/>
                </a:lnTo>
                <a:lnTo>
                  <a:pt x="7480" y="3086"/>
                </a:lnTo>
                <a:close/>
              </a:path>
              <a:path w="21590" h="6985">
                <a:moveTo>
                  <a:pt x="9753" y="1257"/>
                </a:moveTo>
                <a:lnTo>
                  <a:pt x="9652" y="660"/>
                </a:lnTo>
                <a:lnTo>
                  <a:pt x="8458" y="241"/>
                </a:lnTo>
                <a:lnTo>
                  <a:pt x="6400" y="1257"/>
                </a:lnTo>
                <a:lnTo>
                  <a:pt x="6248" y="1257"/>
                </a:lnTo>
                <a:lnTo>
                  <a:pt x="6426" y="1447"/>
                </a:lnTo>
                <a:lnTo>
                  <a:pt x="6997" y="1257"/>
                </a:lnTo>
                <a:lnTo>
                  <a:pt x="9753" y="1257"/>
                </a:lnTo>
                <a:close/>
              </a:path>
              <a:path w="21590" h="6985">
                <a:moveTo>
                  <a:pt x="15506" y="3594"/>
                </a:moveTo>
                <a:lnTo>
                  <a:pt x="12890" y="241"/>
                </a:lnTo>
                <a:lnTo>
                  <a:pt x="12458" y="241"/>
                </a:lnTo>
                <a:lnTo>
                  <a:pt x="10553" y="0"/>
                </a:lnTo>
                <a:lnTo>
                  <a:pt x="14020" y="2806"/>
                </a:lnTo>
                <a:lnTo>
                  <a:pt x="11455" y="3949"/>
                </a:lnTo>
                <a:lnTo>
                  <a:pt x="10439" y="4419"/>
                </a:lnTo>
                <a:lnTo>
                  <a:pt x="10299" y="4419"/>
                </a:lnTo>
                <a:lnTo>
                  <a:pt x="10274" y="4241"/>
                </a:lnTo>
                <a:lnTo>
                  <a:pt x="10160" y="3594"/>
                </a:lnTo>
                <a:lnTo>
                  <a:pt x="10071" y="3086"/>
                </a:lnTo>
                <a:lnTo>
                  <a:pt x="10033" y="2806"/>
                </a:lnTo>
                <a:lnTo>
                  <a:pt x="9931" y="2273"/>
                </a:lnTo>
                <a:lnTo>
                  <a:pt x="9829" y="1676"/>
                </a:lnTo>
                <a:lnTo>
                  <a:pt x="6667" y="1676"/>
                </a:lnTo>
                <a:lnTo>
                  <a:pt x="7848" y="3086"/>
                </a:lnTo>
                <a:lnTo>
                  <a:pt x="8001" y="3086"/>
                </a:lnTo>
                <a:lnTo>
                  <a:pt x="8572" y="2933"/>
                </a:lnTo>
                <a:lnTo>
                  <a:pt x="7861" y="4241"/>
                </a:lnTo>
                <a:lnTo>
                  <a:pt x="8699" y="4660"/>
                </a:lnTo>
                <a:lnTo>
                  <a:pt x="10960" y="5740"/>
                </a:lnTo>
                <a:lnTo>
                  <a:pt x="13779" y="5740"/>
                </a:lnTo>
                <a:lnTo>
                  <a:pt x="14833" y="4419"/>
                </a:lnTo>
                <a:lnTo>
                  <a:pt x="15506" y="3594"/>
                </a:lnTo>
                <a:close/>
              </a:path>
              <a:path w="21590" h="6985">
                <a:moveTo>
                  <a:pt x="21539" y="3594"/>
                </a:moveTo>
                <a:lnTo>
                  <a:pt x="19989" y="965"/>
                </a:lnTo>
                <a:lnTo>
                  <a:pt x="19634" y="965"/>
                </a:lnTo>
                <a:lnTo>
                  <a:pt x="15328" y="2997"/>
                </a:lnTo>
                <a:lnTo>
                  <a:pt x="17360" y="4965"/>
                </a:lnTo>
                <a:lnTo>
                  <a:pt x="20764" y="5384"/>
                </a:lnTo>
                <a:lnTo>
                  <a:pt x="19329" y="3403"/>
                </a:lnTo>
                <a:lnTo>
                  <a:pt x="21120" y="4127"/>
                </a:lnTo>
                <a:lnTo>
                  <a:pt x="21361" y="3822"/>
                </a:lnTo>
                <a:lnTo>
                  <a:pt x="21539" y="3594"/>
                </a:lnTo>
                <a:close/>
              </a:path>
            </a:pathLst>
          </a:custGeom>
          <a:solidFill>
            <a:srgbClr val="9D2BF5"/>
          </a:solidFill>
        </p:spPr>
        <p:txBody>
          <a:bodyPr wrap="square" lIns="0" tIns="0" rIns="0" bIns="0" rtlCol="0"/>
          <a:lstStyle/>
          <a:p>
            <a:endParaRPr/>
          </a:p>
        </p:txBody>
      </p:sp>
      <p:sp>
        <p:nvSpPr>
          <p:cNvPr id="645" name="object 645"/>
          <p:cNvSpPr/>
          <p:nvPr/>
        </p:nvSpPr>
        <p:spPr>
          <a:xfrm>
            <a:off x="14154777" y="2202275"/>
            <a:ext cx="6350" cy="3175"/>
          </a:xfrm>
          <a:custGeom>
            <a:avLst/>
            <a:gdLst/>
            <a:ahLst/>
            <a:cxnLst/>
            <a:rect l="l" t="t" r="r" b="b"/>
            <a:pathLst>
              <a:path w="6350" h="3175">
                <a:moveTo>
                  <a:pt x="4240" y="2807"/>
                </a:moveTo>
                <a:lnTo>
                  <a:pt x="2030" y="2807"/>
                </a:lnTo>
                <a:lnTo>
                  <a:pt x="2030" y="1314"/>
                </a:lnTo>
                <a:lnTo>
                  <a:pt x="0" y="0"/>
                </a:lnTo>
                <a:lnTo>
                  <a:pt x="3165" y="597"/>
                </a:lnTo>
                <a:lnTo>
                  <a:pt x="6092" y="1194"/>
                </a:lnTo>
                <a:lnTo>
                  <a:pt x="4240" y="2628"/>
                </a:lnTo>
                <a:lnTo>
                  <a:pt x="4240" y="2807"/>
                </a:lnTo>
                <a:close/>
              </a:path>
            </a:pathLst>
          </a:custGeom>
          <a:solidFill>
            <a:srgbClr val="8C29F4"/>
          </a:solidFill>
        </p:spPr>
        <p:txBody>
          <a:bodyPr wrap="square" lIns="0" tIns="0" rIns="0" bIns="0" rtlCol="0"/>
          <a:lstStyle/>
          <a:p>
            <a:endParaRPr/>
          </a:p>
        </p:txBody>
      </p:sp>
      <p:sp>
        <p:nvSpPr>
          <p:cNvPr id="646" name="object 646"/>
          <p:cNvSpPr/>
          <p:nvPr/>
        </p:nvSpPr>
        <p:spPr>
          <a:xfrm>
            <a:off x="14073607" y="2223540"/>
            <a:ext cx="14604" cy="6350"/>
          </a:xfrm>
          <a:custGeom>
            <a:avLst/>
            <a:gdLst/>
            <a:ahLst/>
            <a:cxnLst/>
            <a:rect l="l" t="t" r="r" b="b"/>
            <a:pathLst>
              <a:path w="14605" h="6350">
                <a:moveTo>
                  <a:pt x="2921" y="723"/>
                </a:moveTo>
                <a:lnTo>
                  <a:pt x="2019" y="0"/>
                </a:lnTo>
                <a:lnTo>
                  <a:pt x="0" y="2209"/>
                </a:lnTo>
                <a:lnTo>
                  <a:pt x="1841" y="4064"/>
                </a:lnTo>
                <a:lnTo>
                  <a:pt x="2921" y="723"/>
                </a:lnTo>
                <a:close/>
              </a:path>
              <a:path w="14605" h="6350">
                <a:moveTo>
                  <a:pt x="14147" y="4965"/>
                </a:moveTo>
                <a:lnTo>
                  <a:pt x="12242" y="3225"/>
                </a:lnTo>
                <a:lnTo>
                  <a:pt x="13258" y="2209"/>
                </a:lnTo>
                <a:lnTo>
                  <a:pt x="9906" y="1562"/>
                </a:lnTo>
                <a:lnTo>
                  <a:pt x="12598" y="6273"/>
                </a:lnTo>
                <a:lnTo>
                  <a:pt x="13970" y="5143"/>
                </a:lnTo>
                <a:lnTo>
                  <a:pt x="14147" y="4965"/>
                </a:lnTo>
                <a:close/>
              </a:path>
            </a:pathLst>
          </a:custGeom>
          <a:solidFill>
            <a:srgbClr val="9D2BF5"/>
          </a:solidFill>
        </p:spPr>
        <p:txBody>
          <a:bodyPr wrap="square" lIns="0" tIns="0" rIns="0" bIns="0" rtlCol="0"/>
          <a:lstStyle/>
          <a:p>
            <a:endParaRPr/>
          </a:p>
        </p:txBody>
      </p:sp>
      <p:grpSp>
        <p:nvGrpSpPr>
          <p:cNvPr id="647" name="object 647"/>
          <p:cNvGrpSpPr/>
          <p:nvPr/>
        </p:nvGrpSpPr>
        <p:grpSpPr>
          <a:xfrm>
            <a:off x="14103770" y="2592835"/>
            <a:ext cx="37465" cy="26034"/>
            <a:chOff x="14103770" y="2592835"/>
            <a:chExt cx="37465" cy="26034"/>
          </a:xfrm>
        </p:grpSpPr>
        <p:sp>
          <p:nvSpPr>
            <p:cNvPr id="648" name="object 648"/>
            <p:cNvSpPr/>
            <p:nvPr/>
          </p:nvSpPr>
          <p:spPr>
            <a:xfrm>
              <a:off x="14103770" y="2615352"/>
              <a:ext cx="5715" cy="3810"/>
            </a:xfrm>
            <a:custGeom>
              <a:avLst/>
              <a:gdLst/>
              <a:ahLst/>
              <a:cxnLst/>
              <a:rect l="l" t="t" r="r" b="b"/>
              <a:pathLst>
                <a:path w="5715" h="3810">
                  <a:moveTo>
                    <a:pt x="5315" y="3464"/>
                  </a:moveTo>
                  <a:lnTo>
                    <a:pt x="3344" y="2926"/>
                  </a:lnTo>
                  <a:lnTo>
                    <a:pt x="0" y="0"/>
                  </a:lnTo>
                  <a:lnTo>
                    <a:pt x="1015" y="238"/>
                  </a:lnTo>
                  <a:lnTo>
                    <a:pt x="2628" y="358"/>
                  </a:lnTo>
                  <a:lnTo>
                    <a:pt x="3464" y="955"/>
                  </a:lnTo>
                  <a:lnTo>
                    <a:pt x="5315" y="3464"/>
                  </a:lnTo>
                  <a:close/>
                </a:path>
              </a:pathLst>
            </a:custGeom>
            <a:solidFill>
              <a:srgbClr val="E9484A"/>
            </a:solidFill>
          </p:spPr>
          <p:txBody>
            <a:bodyPr wrap="square" lIns="0" tIns="0" rIns="0" bIns="0" rtlCol="0"/>
            <a:lstStyle/>
            <a:p>
              <a:endParaRPr/>
            </a:p>
          </p:txBody>
        </p:sp>
        <p:sp>
          <p:nvSpPr>
            <p:cNvPr id="649" name="object 649"/>
            <p:cNvSpPr/>
            <p:nvPr/>
          </p:nvSpPr>
          <p:spPr>
            <a:xfrm>
              <a:off x="14138292" y="2592835"/>
              <a:ext cx="2540" cy="6350"/>
            </a:xfrm>
            <a:custGeom>
              <a:avLst/>
              <a:gdLst/>
              <a:ahLst/>
              <a:cxnLst/>
              <a:rect l="l" t="t" r="r" b="b"/>
              <a:pathLst>
                <a:path w="2540" h="6350">
                  <a:moveTo>
                    <a:pt x="2408" y="6331"/>
                  </a:moveTo>
                  <a:lnTo>
                    <a:pt x="1254" y="6331"/>
                  </a:lnTo>
                  <a:lnTo>
                    <a:pt x="0" y="0"/>
                  </a:lnTo>
                  <a:lnTo>
                    <a:pt x="2395" y="1911"/>
                  </a:lnTo>
                  <a:lnTo>
                    <a:pt x="2408" y="6331"/>
                  </a:lnTo>
                  <a:close/>
                </a:path>
              </a:pathLst>
            </a:custGeom>
            <a:solidFill>
              <a:srgbClr val="E94454"/>
            </a:solidFill>
          </p:spPr>
          <p:txBody>
            <a:bodyPr wrap="square" lIns="0" tIns="0" rIns="0" bIns="0" rtlCol="0"/>
            <a:lstStyle/>
            <a:p>
              <a:endParaRPr/>
            </a:p>
          </p:txBody>
        </p:sp>
      </p:grpSp>
      <p:sp>
        <p:nvSpPr>
          <p:cNvPr id="650" name="object 650"/>
          <p:cNvSpPr/>
          <p:nvPr/>
        </p:nvSpPr>
        <p:spPr>
          <a:xfrm>
            <a:off x="14841348" y="3161981"/>
            <a:ext cx="10160" cy="38100"/>
          </a:xfrm>
          <a:custGeom>
            <a:avLst/>
            <a:gdLst/>
            <a:ahLst/>
            <a:cxnLst/>
            <a:rect l="l" t="t" r="r" b="b"/>
            <a:pathLst>
              <a:path w="10159" h="38100">
                <a:moveTo>
                  <a:pt x="3403" y="2095"/>
                </a:moveTo>
                <a:lnTo>
                  <a:pt x="1066" y="0"/>
                </a:lnTo>
                <a:lnTo>
                  <a:pt x="469" y="596"/>
                </a:lnTo>
                <a:lnTo>
                  <a:pt x="0" y="2578"/>
                </a:lnTo>
                <a:lnTo>
                  <a:pt x="3403" y="4368"/>
                </a:lnTo>
                <a:lnTo>
                  <a:pt x="3403" y="2095"/>
                </a:lnTo>
                <a:close/>
              </a:path>
              <a:path w="10159" h="38100">
                <a:moveTo>
                  <a:pt x="10147" y="34645"/>
                </a:moveTo>
                <a:lnTo>
                  <a:pt x="9309" y="33756"/>
                </a:lnTo>
                <a:lnTo>
                  <a:pt x="7162" y="31546"/>
                </a:lnTo>
                <a:lnTo>
                  <a:pt x="5194" y="36322"/>
                </a:lnTo>
                <a:lnTo>
                  <a:pt x="6629" y="37579"/>
                </a:lnTo>
                <a:lnTo>
                  <a:pt x="10147" y="34645"/>
                </a:lnTo>
                <a:close/>
              </a:path>
            </a:pathLst>
          </a:custGeom>
          <a:solidFill>
            <a:srgbClr val="F1A63B"/>
          </a:solidFill>
        </p:spPr>
        <p:txBody>
          <a:bodyPr wrap="square" lIns="0" tIns="0" rIns="0" bIns="0" rtlCol="0"/>
          <a:lstStyle/>
          <a:p>
            <a:endParaRPr/>
          </a:p>
        </p:txBody>
      </p:sp>
      <p:sp>
        <p:nvSpPr>
          <p:cNvPr id="651" name="object 651"/>
          <p:cNvSpPr/>
          <p:nvPr/>
        </p:nvSpPr>
        <p:spPr>
          <a:xfrm>
            <a:off x="14802105" y="3090349"/>
            <a:ext cx="2540" cy="3810"/>
          </a:xfrm>
          <a:custGeom>
            <a:avLst/>
            <a:gdLst/>
            <a:ahLst/>
            <a:cxnLst/>
            <a:rect l="l" t="t" r="r" b="b"/>
            <a:pathLst>
              <a:path w="2540" h="3810">
                <a:moveTo>
                  <a:pt x="2128" y="1269"/>
                </a:moveTo>
                <a:lnTo>
                  <a:pt x="66" y="1269"/>
                </a:lnTo>
                <a:lnTo>
                  <a:pt x="345" y="0"/>
                </a:lnTo>
                <a:lnTo>
                  <a:pt x="2150" y="0"/>
                </a:lnTo>
                <a:lnTo>
                  <a:pt x="2128" y="1269"/>
                </a:lnTo>
                <a:close/>
              </a:path>
              <a:path w="2540" h="3810">
                <a:moveTo>
                  <a:pt x="2090" y="3362"/>
                </a:moveTo>
                <a:lnTo>
                  <a:pt x="0" y="1570"/>
                </a:lnTo>
                <a:lnTo>
                  <a:pt x="2123" y="1570"/>
                </a:lnTo>
                <a:lnTo>
                  <a:pt x="2090" y="3362"/>
                </a:lnTo>
                <a:close/>
              </a:path>
            </a:pathLst>
          </a:custGeom>
          <a:solidFill>
            <a:srgbClr val="F1A23B"/>
          </a:solidFill>
        </p:spPr>
        <p:txBody>
          <a:bodyPr wrap="square" lIns="0" tIns="0" rIns="0" bIns="0" rtlCol="0"/>
          <a:lstStyle/>
          <a:p>
            <a:endParaRPr/>
          </a:p>
        </p:txBody>
      </p:sp>
      <p:sp>
        <p:nvSpPr>
          <p:cNvPr id="652" name="object 652"/>
          <p:cNvSpPr/>
          <p:nvPr/>
        </p:nvSpPr>
        <p:spPr>
          <a:xfrm>
            <a:off x="14836864" y="3188385"/>
            <a:ext cx="6985" cy="8890"/>
          </a:xfrm>
          <a:custGeom>
            <a:avLst/>
            <a:gdLst/>
            <a:ahLst/>
            <a:cxnLst/>
            <a:rect l="l" t="t" r="r" b="b"/>
            <a:pathLst>
              <a:path w="6984" h="8889">
                <a:moveTo>
                  <a:pt x="3517" y="7353"/>
                </a:moveTo>
                <a:lnTo>
                  <a:pt x="1371" y="4724"/>
                </a:lnTo>
                <a:lnTo>
                  <a:pt x="533" y="6985"/>
                </a:lnTo>
                <a:lnTo>
                  <a:pt x="0" y="8547"/>
                </a:lnTo>
                <a:lnTo>
                  <a:pt x="2743" y="8064"/>
                </a:lnTo>
                <a:lnTo>
                  <a:pt x="3517" y="7353"/>
                </a:lnTo>
                <a:close/>
              </a:path>
              <a:path w="6984" h="8889">
                <a:moveTo>
                  <a:pt x="6565" y="2870"/>
                </a:moveTo>
                <a:lnTo>
                  <a:pt x="5613" y="419"/>
                </a:lnTo>
                <a:lnTo>
                  <a:pt x="5372" y="0"/>
                </a:lnTo>
                <a:lnTo>
                  <a:pt x="2921" y="1257"/>
                </a:lnTo>
                <a:lnTo>
                  <a:pt x="5435" y="3759"/>
                </a:lnTo>
                <a:lnTo>
                  <a:pt x="6451" y="2933"/>
                </a:lnTo>
                <a:close/>
              </a:path>
            </a:pathLst>
          </a:custGeom>
          <a:solidFill>
            <a:srgbClr val="F1B03D"/>
          </a:solidFill>
        </p:spPr>
        <p:txBody>
          <a:bodyPr wrap="square" lIns="0" tIns="0" rIns="0" bIns="0" rtlCol="0"/>
          <a:lstStyle/>
          <a:p>
            <a:endParaRPr/>
          </a:p>
        </p:txBody>
      </p:sp>
      <p:sp>
        <p:nvSpPr>
          <p:cNvPr id="653" name="object 653"/>
          <p:cNvSpPr/>
          <p:nvPr/>
        </p:nvSpPr>
        <p:spPr>
          <a:xfrm>
            <a:off x="14810647" y="3130922"/>
            <a:ext cx="1905" cy="3175"/>
          </a:xfrm>
          <a:custGeom>
            <a:avLst/>
            <a:gdLst/>
            <a:ahLst/>
            <a:cxnLst/>
            <a:rect l="l" t="t" r="r" b="b"/>
            <a:pathLst>
              <a:path w="1905" h="3175">
                <a:moveTo>
                  <a:pt x="1672" y="2926"/>
                </a:moveTo>
                <a:lnTo>
                  <a:pt x="179" y="2508"/>
                </a:lnTo>
                <a:lnTo>
                  <a:pt x="0" y="1373"/>
                </a:lnTo>
                <a:lnTo>
                  <a:pt x="238" y="0"/>
                </a:lnTo>
                <a:lnTo>
                  <a:pt x="1732" y="418"/>
                </a:lnTo>
                <a:lnTo>
                  <a:pt x="1911" y="1552"/>
                </a:lnTo>
                <a:lnTo>
                  <a:pt x="1672" y="2926"/>
                </a:lnTo>
                <a:close/>
              </a:path>
            </a:pathLst>
          </a:custGeom>
          <a:solidFill>
            <a:srgbClr val="F1B03D"/>
          </a:solidFill>
        </p:spPr>
        <p:txBody>
          <a:bodyPr wrap="square" lIns="0" tIns="0" rIns="0" bIns="0" rtlCol="0"/>
          <a:lstStyle/>
          <a:p>
            <a:endParaRPr/>
          </a:p>
        </p:txBody>
      </p:sp>
      <p:sp>
        <p:nvSpPr>
          <p:cNvPr id="654" name="object 654"/>
          <p:cNvSpPr/>
          <p:nvPr/>
        </p:nvSpPr>
        <p:spPr>
          <a:xfrm>
            <a:off x="14844035" y="3192740"/>
            <a:ext cx="2540" cy="1905"/>
          </a:xfrm>
          <a:custGeom>
            <a:avLst/>
            <a:gdLst/>
            <a:ahLst/>
            <a:cxnLst/>
            <a:rect l="l" t="t" r="r" b="b"/>
            <a:pathLst>
              <a:path w="2540" h="1905">
                <a:moveTo>
                  <a:pt x="1015" y="1732"/>
                </a:moveTo>
                <a:lnTo>
                  <a:pt x="1971" y="1134"/>
                </a:lnTo>
                <a:lnTo>
                  <a:pt x="2209" y="59"/>
                </a:lnTo>
                <a:lnTo>
                  <a:pt x="0" y="0"/>
                </a:lnTo>
                <a:lnTo>
                  <a:pt x="0" y="1493"/>
                </a:lnTo>
                <a:close/>
              </a:path>
            </a:pathLst>
          </a:custGeom>
          <a:solidFill>
            <a:srgbClr val="F1B03D"/>
          </a:solidFill>
        </p:spPr>
        <p:txBody>
          <a:bodyPr wrap="square" lIns="0" tIns="0" rIns="0" bIns="0" rtlCol="0"/>
          <a:lstStyle/>
          <a:p>
            <a:endParaRPr/>
          </a:p>
        </p:txBody>
      </p:sp>
      <p:sp>
        <p:nvSpPr>
          <p:cNvPr id="655" name="object 655"/>
          <p:cNvSpPr/>
          <p:nvPr/>
        </p:nvSpPr>
        <p:spPr>
          <a:xfrm>
            <a:off x="14822054" y="1960020"/>
            <a:ext cx="5080" cy="5080"/>
          </a:xfrm>
          <a:custGeom>
            <a:avLst/>
            <a:gdLst/>
            <a:ahLst/>
            <a:cxnLst/>
            <a:rect l="l" t="t" r="r" b="b"/>
            <a:pathLst>
              <a:path w="5080" h="5080">
                <a:moveTo>
                  <a:pt x="0" y="4957"/>
                </a:moveTo>
                <a:lnTo>
                  <a:pt x="2508" y="2508"/>
                </a:lnTo>
                <a:lnTo>
                  <a:pt x="1373" y="537"/>
                </a:lnTo>
                <a:lnTo>
                  <a:pt x="2926" y="0"/>
                </a:lnTo>
                <a:lnTo>
                  <a:pt x="4240" y="3285"/>
                </a:lnTo>
                <a:lnTo>
                  <a:pt x="5076" y="3464"/>
                </a:lnTo>
                <a:lnTo>
                  <a:pt x="4778" y="4001"/>
                </a:lnTo>
                <a:lnTo>
                  <a:pt x="3882" y="4001"/>
                </a:lnTo>
                <a:lnTo>
                  <a:pt x="3583" y="4180"/>
                </a:lnTo>
                <a:lnTo>
                  <a:pt x="0" y="4957"/>
                </a:lnTo>
                <a:close/>
              </a:path>
            </a:pathLst>
          </a:custGeom>
          <a:solidFill>
            <a:srgbClr val="A723D9"/>
          </a:solidFill>
        </p:spPr>
        <p:txBody>
          <a:bodyPr wrap="square" lIns="0" tIns="0" rIns="0" bIns="0" rtlCol="0"/>
          <a:lstStyle/>
          <a:p>
            <a:endParaRPr/>
          </a:p>
        </p:txBody>
      </p:sp>
      <p:grpSp>
        <p:nvGrpSpPr>
          <p:cNvPr id="656" name="object 656"/>
          <p:cNvGrpSpPr/>
          <p:nvPr/>
        </p:nvGrpSpPr>
        <p:grpSpPr>
          <a:xfrm>
            <a:off x="14825639" y="1964320"/>
            <a:ext cx="52069" cy="10795"/>
            <a:chOff x="14825639" y="1964320"/>
            <a:chExt cx="52069" cy="10795"/>
          </a:xfrm>
        </p:grpSpPr>
        <p:sp>
          <p:nvSpPr>
            <p:cNvPr id="657" name="object 657"/>
            <p:cNvSpPr/>
            <p:nvPr/>
          </p:nvSpPr>
          <p:spPr>
            <a:xfrm>
              <a:off x="14872286" y="1964320"/>
              <a:ext cx="5080" cy="3175"/>
            </a:xfrm>
            <a:custGeom>
              <a:avLst/>
              <a:gdLst/>
              <a:ahLst/>
              <a:cxnLst/>
              <a:rect l="l" t="t" r="r" b="b"/>
              <a:pathLst>
                <a:path w="5080" h="3175">
                  <a:moveTo>
                    <a:pt x="4837" y="2866"/>
                  </a:moveTo>
                  <a:lnTo>
                    <a:pt x="4001" y="1971"/>
                  </a:lnTo>
                  <a:lnTo>
                    <a:pt x="1254" y="2269"/>
                  </a:lnTo>
                  <a:lnTo>
                    <a:pt x="0" y="0"/>
                  </a:lnTo>
                  <a:lnTo>
                    <a:pt x="4240" y="0"/>
                  </a:lnTo>
                  <a:lnTo>
                    <a:pt x="4837" y="716"/>
                  </a:lnTo>
                  <a:lnTo>
                    <a:pt x="4778" y="2269"/>
                  </a:lnTo>
                  <a:lnTo>
                    <a:pt x="4837" y="2866"/>
                  </a:lnTo>
                  <a:close/>
                </a:path>
              </a:pathLst>
            </a:custGeom>
            <a:solidFill>
              <a:srgbClr val="B325DA"/>
            </a:solidFill>
          </p:spPr>
          <p:txBody>
            <a:bodyPr wrap="square" lIns="0" tIns="0" rIns="0" bIns="0" rtlCol="0"/>
            <a:lstStyle/>
            <a:p>
              <a:endParaRPr/>
            </a:p>
          </p:txBody>
        </p:sp>
        <p:sp>
          <p:nvSpPr>
            <p:cNvPr id="658" name="object 658"/>
            <p:cNvSpPr/>
            <p:nvPr/>
          </p:nvSpPr>
          <p:spPr>
            <a:xfrm>
              <a:off x="14825639" y="1970890"/>
              <a:ext cx="3175" cy="3810"/>
            </a:xfrm>
            <a:custGeom>
              <a:avLst/>
              <a:gdLst/>
              <a:ahLst/>
              <a:cxnLst/>
              <a:rect l="l" t="t" r="r" b="b"/>
              <a:pathLst>
                <a:path w="3175" h="3810">
                  <a:moveTo>
                    <a:pt x="0" y="3703"/>
                  </a:moveTo>
                  <a:lnTo>
                    <a:pt x="2926" y="0"/>
                  </a:lnTo>
                  <a:lnTo>
                    <a:pt x="2329" y="2747"/>
                  </a:lnTo>
                  <a:lnTo>
                    <a:pt x="2866" y="3643"/>
                  </a:lnTo>
                  <a:lnTo>
                    <a:pt x="0" y="3703"/>
                  </a:lnTo>
                  <a:close/>
                </a:path>
              </a:pathLst>
            </a:custGeom>
            <a:solidFill>
              <a:srgbClr val="A723D9"/>
            </a:solidFill>
          </p:spPr>
          <p:txBody>
            <a:bodyPr wrap="square" lIns="0" tIns="0" rIns="0" bIns="0" rtlCol="0"/>
            <a:lstStyle/>
            <a:p>
              <a:endParaRPr/>
            </a:p>
          </p:txBody>
        </p:sp>
        <p:sp>
          <p:nvSpPr>
            <p:cNvPr id="659" name="object 659"/>
            <p:cNvSpPr/>
            <p:nvPr/>
          </p:nvSpPr>
          <p:spPr>
            <a:xfrm>
              <a:off x="14856578" y="1964977"/>
              <a:ext cx="2540" cy="4445"/>
            </a:xfrm>
            <a:custGeom>
              <a:avLst/>
              <a:gdLst/>
              <a:ahLst/>
              <a:cxnLst/>
              <a:rect l="l" t="t" r="r" b="b"/>
              <a:pathLst>
                <a:path w="2540" h="4444">
                  <a:moveTo>
                    <a:pt x="0" y="4419"/>
                  </a:moveTo>
                  <a:lnTo>
                    <a:pt x="0" y="2628"/>
                  </a:lnTo>
                  <a:lnTo>
                    <a:pt x="358" y="836"/>
                  </a:lnTo>
                  <a:lnTo>
                    <a:pt x="2209" y="0"/>
                  </a:lnTo>
                  <a:lnTo>
                    <a:pt x="0" y="4419"/>
                  </a:lnTo>
                  <a:close/>
                </a:path>
              </a:pathLst>
            </a:custGeom>
            <a:solidFill>
              <a:srgbClr val="B325DA"/>
            </a:solidFill>
          </p:spPr>
          <p:txBody>
            <a:bodyPr wrap="square" lIns="0" tIns="0" rIns="0" bIns="0" rtlCol="0"/>
            <a:lstStyle/>
            <a:p>
              <a:endParaRPr/>
            </a:p>
          </p:txBody>
        </p:sp>
        <p:sp>
          <p:nvSpPr>
            <p:cNvPr id="660" name="object 660"/>
            <p:cNvSpPr/>
            <p:nvPr/>
          </p:nvSpPr>
          <p:spPr>
            <a:xfrm>
              <a:off x="14827849" y="1965754"/>
              <a:ext cx="1905" cy="2540"/>
            </a:xfrm>
            <a:custGeom>
              <a:avLst/>
              <a:gdLst/>
              <a:ahLst/>
              <a:cxnLst/>
              <a:rect l="l" t="t" r="r" b="b"/>
              <a:pathLst>
                <a:path w="1905" h="2539">
                  <a:moveTo>
                    <a:pt x="1493" y="2209"/>
                  </a:moveTo>
                  <a:lnTo>
                    <a:pt x="0" y="2209"/>
                  </a:lnTo>
                  <a:lnTo>
                    <a:pt x="0" y="0"/>
                  </a:lnTo>
                  <a:lnTo>
                    <a:pt x="1493" y="0"/>
                  </a:lnTo>
                  <a:lnTo>
                    <a:pt x="1493" y="2209"/>
                  </a:lnTo>
                  <a:close/>
                </a:path>
              </a:pathLst>
            </a:custGeom>
            <a:solidFill>
              <a:srgbClr val="A521DD"/>
            </a:solidFill>
          </p:spPr>
          <p:txBody>
            <a:bodyPr wrap="square" lIns="0" tIns="0" rIns="0" bIns="0" rtlCol="0"/>
            <a:lstStyle/>
            <a:p>
              <a:endParaRPr/>
            </a:p>
          </p:txBody>
        </p:sp>
      </p:grpSp>
      <p:grpSp>
        <p:nvGrpSpPr>
          <p:cNvPr id="661" name="object 661"/>
          <p:cNvGrpSpPr/>
          <p:nvPr/>
        </p:nvGrpSpPr>
        <p:grpSpPr>
          <a:xfrm>
            <a:off x="14052928" y="2735655"/>
            <a:ext cx="89535" cy="59055"/>
            <a:chOff x="14052928" y="2735655"/>
            <a:chExt cx="89535" cy="59055"/>
          </a:xfrm>
        </p:grpSpPr>
        <p:sp>
          <p:nvSpPr>
            <p:cNvPr id="662" name="object 662"/>
            <p:cNvSpPr/>
            <p:nvPr/>
          </p:nvSpPr>
          <p:spPr>
            <a:xfrm>
              <a:off x="14052928" y="2735655"/>
              <a:ext cx="89535" cy="59055"/>
            </a:xfrm>
            <a:custGeom>
              <a:avLst/>
              <a:gdLst/>
              <a:ahLst/>
              <a:cxnLst/>
              <a:rect l="l" t="t" r="r" b="b"/>
              <a:pathLst>
                <a:path w="89534" h="59055">
                  <a:moveTo>
                    <a:pt x="88805" y="5206"/>
                  </a:moveTo>
                  <a:lnTo>
                    <a:pt x="87394" y="5206"/>
                  </a:lnTo>
                  <a:lnTo>
                    <a:pt x="85662" y="2158"/>
                  </a:lnTo>
                  <a:lnTo>
                    <a:pt x="85782" y="1650"/>
                  </a:lnTo>
                  <a:lnTo>
                    <a:pt x="88712" y="0"/>
                  </a:lnTo>
                  <a:lnTo>
                    <a:pt x="88805" y="5206"/>
                  </a:lnTo>
                  <a:close/>
                </a:path>
                <a:path w="89534" h="59055">
                  <a:moveTo>
                    <a:pt x="88848" y="7746"/>
                  </a:moveTo>
                  <a:lnTo>
                    <a:pt x="77838" y="7746"/>
                  </a:lnTo>
                  <a:lnTo>
                    <a:pt x="79450" y="6857"/>
                  </a:lnTo>
                  <a:lnTo>
                    <a:pt x="79276" y="5206"/>
                  </a:lnTo>
                  <a:lnTo>
                    <a:pt x="79209" y="4571"/>
                  </a:lnTo>
                  <a:lnTo>
                    <a:pt x="79145" y="3936"/>
                  </a:lnTo>
                  <a:lnTo>
                    <a:pt x="80167" y="3174"/>
                  </a:lnTo>
                  <a:lnTo>
                    <a:pt x="82093" y="1650"/>
                  </a:lnTo>
                  <a:lnTo>
                    <a:pt x="82128" y="2158"/>
                  </a:lnTo>
                  <a:lnTo>
                    <a:pt x="82579" y="3936"/>
                  </a:lnTo>
                  <a:lnTo>
                    <a:pt x="82676" y="4317"/>
                  </a:lnTo>
                  <a:lnTo>
                    <a:pt x="87394" y="5206"/>
                  </a:lnTo>
                  <a:lnTo>
                    <a:pt x="88805" y="5206"/>
                  </a:lnTo>
                  <a:lnTo>
                    <a:pt x="88848" y="7746"/>
                  </a:lnTo>
                  <a:close/>
                </a:path>
                <a:path w="89534" h="59055">
                  <a:moveTo>
                    <a:pt x="88887" y="9905"/>
                  </a:moveTo>
                  <a:lnTo>
                    <a:pt x="71566" y="9905"/>
                  </a:lnTo>
                  <a:lnTo>
                    <a:pt x="70999" y="5206"/>
                  </a:lnTo>
                  <a:lnTo>
                    <a:pt x="70922" y="4571"/>
                  </a:lnTo>
                  <a:lnTo>
                    <a:pt x="70850" y="3936"/>
                  </a:lnTo>
                  <a:lnTo>
                    <a:pt x="77838" y="7746"/>
                  </a:lnTo>
                  <a:lnTo>
                    <a:pt x="88848" y="7746"/>
                  </a:lnTo>
                  <a:lnTo>
                    <a:pt x="88887" y="9905"/>
                  </a:lnTo>
                  <a:close/>
                </a:path>
                <a:path w="89534" h="59055">
                  <a:moveTo>
                    <a:pt x="88978" y="14985"/>
                  </a:moveTo>
                  <a:lnTo>
                    <a:pt x="61950" y="14985"/>
                  </a:lnTo>
                  <a:lnTo>
                    <a:pt x="68938" y="13842"/>
                  </a:lnTo>
                  <a:lnTo>
                    <a:pt x="64041" y="12826"/>
                  </a:lnTo>
                  <a:lnTo>
                    <a:pt x="64160" y="12445"/>
                  </a:lnTo>
                  <a:lnTo>
                    <a:pt x="64459" y="11302"/>
                  </a:lnTo>
                  <a:lnTo>
                    <a:pt x="66728" y="8762"/>
                  </a:lnTo>
                  <a:lnTo>
                    <a:pt x="67505" y="7746"/>
                  </a:lnTo>
                  <a:lnTo>
                    <a:pt x="67923" y="9905"/>
                  </a:lnTo>
                  <a:lnTo>
                    <a:pt x="88887" y="9905"/>
                  </a:lnTo>
                  <a:lnTo>
                    <a:pt x="88978" y="14985"/>
                  </a:lnTo>
                  <a:close/>
                </a:path>
                <a:path w="89534" h="59055">
                  <a:moveTo>
                    <a:pt x="89062" y="19811"/>
                  </a:moveTo>
                  <a:lnTo>
                    <a:pt x="57530" y="19811"/>
                  </a:lnTo>
                  <a:lnTo>
                    <a:pt x="59928" y="13842"/>
                  </a:lnTo>
                  <a:lnTo>
                    <a:pt x="57197" y="12064"/>
                  </a:lnTo>
                  <a:lnTo>
                    <a:pt x="62667" y="12064"/>
                  </a:lnTo>
                  <a:lnTo>
                    <a:pt x="62013" y="14731"/>
                  </a:lnTo>
                  <a:lnTo>
                    <a:pt x="61950" y="14985"/>
                  </a:lnTo>
                  <a:lnTo>
                    <a:pt x="88978" y="14985"/>
                  </a:lnTo>
                  <a:lnTo>
                    <a:pt x="89062" y="19811"/>
                  </a:lnTo>
                  <a:close/>
                </a:path>
                <a:path w="89534" h="59055">
                  <a:moveTo>
                    <a:pt x="56590" y="16763"/>
                  </a:moveTo>
                  <a:lnTo>
                    <a:pt x="51438" y="16763"/>
                  </a:lnTo>
                  <a:lnTo>
                    <a:pt x="53111" y="15747"/>
                  </a:lnTo>
                  <a:lnTo>
                    <a:pt x="53066" y="15239"/>
                  </a:lnTo>
                  <a:lnTo>
                    <a:pt x="52942" y="13842"/>
                  </a:lnTo>
                  <a:lnTo>
                    <a:pt x="52872" y="13080"/>
                  </a:lnTo>
                  <a:lnTo>
                    <a:pt x="55320" y="14731"/>
                  </a:lnTo>
                  <a:lnTo>
                    <a:pt x="56157" y="15239"/>
                  </a:lnTo>
                  <a:lnTo>
                    <a:pt x="56482" y="16382"/>
                  </a:lnTo>
                  <a:lnTo>
                    <a:pt x="56590" y="16763"/>
                  </a:lnTo>
                  <a:close/>
                </a:path>
                <a:path w="89534" h="59055">
                  <a:moveTo>
                    <a:pt x="89066" y="20065"/>
                  </a:moveTo>
                  <a:lnTo>
                    <a:pt x="47735" y="20065"/>
                  </a:lnTo>
                  <a:lnTo>
                    <a:pt x="48810" y="19303"/>
                  </a:lnTo>
                  <a:lnTo>
                    <a:pt x="48930" y="17144"/>
                  </a:lnTo>
                  <a:lnTo>
                    <a:pt x="50064" y="16382"/>
                  </a:lnTo>
                  <a:lnTo>
                    <a:pt x="51438" y="16763"/>
                  </a:lnTo>
                  <a:lnTo>
                    <a:pt x="56590" y="16763"/>
                  </a:lnTo>
                  <a:lnTo>
                    <a:pt x="57530" y="19811"/>
                  </a:lnTo>
                  <a:lnTo>
                    <a:pt x="89062" y="19811"/>
                  </a:lnTo>
                  <a:lnTo>
                    <a:pt x="89066" y="20065"/>
                  </a:lnTo>
                  <a:close/>
                </a:path>
                <a:path w="89534" h="59055">
                  <a:moveTo>
                    <a:pt x="89089" y="21208"/>
                  </a:moveTo>
                  <a:lnTo>
                    <a:pt x="41762" y="21208"/>
                  </a:lnTo>
                  <a:lnTo>
                    <a:pt x="42897" y="20573"/>
                  </a:lnTo>
                  <a:lnTo>
                    <a:pt x="42897" y="19303"/>
                  </a:lnTo>
                  <a:lnTo>
                    <a:pt x="45286" y="18922"/>
                  </a:lnTo>
                  <a:lnTo>
                    <a:pt x="47735" y="20065"/>
                  </a:lnTo>
                  <a:lnTo>
                    <a:pt x="89066" y="20065"/>
                  </a:lnTo>
                  <a:lnTo>
                    <a:pt x="89089" y="21208"/>
                  </a:lnTo>
                  <a:close/>
                </a:path>
                <a:path w="89534" h="59055">
                  <a:moveTo>
                    <a:pt x="89172" y="24637"/>
                  </a:moveTo>
                  <a:lnTo>
                    <a:pt x="39074" y="24637"/>
                  </a:lnTo>
                  <a:lnTo>
                    <a:pt x="39254" y="24510"/>
                  </a:lnTo>
                  <a:lnTo>
                    <a:pt x="37940" y="22478"/>
                  </a:lnTo>
                  <a:lnTo>
                    <a:pt x="40627" y="20827"/>
                  </a:lnTo>
                  <a:lnTo>
                    <a:pt x="41762" y="21208"/>
                  </a:lnTo>
                  <a:lnTo>
                    <a:pt x="89089" y="21208"/>
                  </a:lnTo>
                  <a:lnTo>
                    <a:pt x="89172" y="24637"/>
                  </a:lnTo>
                  <a:close/>
                </a:path>
                <a:path w="89534" h="59055">
                  <a:moveTo>
                    <a:pt x="35632" y="23875"/>
                  </a:moveTo>
                  <a:lnTo>
                    <a:pt x="35119" y="23875"/>
                  </a:lnTo>
                  <a:lnTo>
                    <a:pt x="34655" y="21716"/>
                  </a:lnTo>
                  <a:lnTo>
                    <a:pt x="36028" y="21589"/>
                  </a:lnTo>
                  <a:lnTo>
                    <a:pt x="35892" y="22351"/>
                  </a:lnTo>
                  <a:lnTo>
                    <a:pt x="35755" y="23113"/>
                  </a:lnTo>
                  <a:lnTo>
                    <a:pt x="35632" y="23875"/>
                  </a:lnTo>
                  <a:close/>
                </a:path>
                <a:path w="89534" h="59055">
                  <a:moveTo>
                    <a:pt x="76505" y="30225"/>
                  </a:moveTo>
                  <a:lnTo>
                    <a:pt x="35730" y="30225"/>
                  </a:lnTo>
                  <a:lnTo>
                    <a:pt x="30063" y="26034"/>
                  </a:lnTo>
                  <a:lnTo>
                    <a:pt x="33798" y="26034"/>
                  </a:lnTo>
                  <a:lnTo>
                    <a:pt x="32803" y="23113"/>
                  </a:lnTo>
                  <a:lnTo>
                    <a:pt x="33201" y="22478"/>
                  </a:lnTo>
                  <a:lnTo>
                    <a:pt x="35061" y="23875"/>
                  </a:lnTo>
                  <a:lnTo>
                    <a:pt x="35491" y="23875"/>
                  </a:lnTo>
                  <a:lnTo>
                    <a:pt x="36327" y="24637"/>
                  </a:lnTo>
                  <a:lnTo>
                    <a:pt x="89172" y="24637"/>
                  </a:lnTo>
                  <a:lnTo>
                    <a:pt x="89290" y="28066"/>
                  </a:lnTo>
                  <a:lnTo>
                    <a:pt x="89326" y="29082"/>
                  </a:lnTo>
                  <a:lnTo>
                    <a:pt x="77718" y="29082"/>
                  </a:lnTo>
                  <a:lnTo>
                    <a:pt x="76505" y="30225"/>
                  </a:lnTo>
                  <a:close/>
                </a:path>
                <a:path w="89534" h="59055">
                  <a:moveTo>
                    <a:pt x="33770" y="26034"/>
                  </a:moveTo>
                  <a:lnTo>
                    <a:pt x="30414" y="26034"/>
                  </a:lnTo>
                  <a:lnTo>
                    <a:pt x="30235" y="24637"/>
                  </a:lnTo>
                  <a:lnTo>
                    <a:pt x="31847" y="23621"/>
                  </a:lnTo>
                  <a:lnTo>
                    <a:pt x="33770" y="26034"/>
                  </a:lnTo>
                  <a:close/>
                </a:path>
                <a:path w="89534" h="59055">
                  <a:moveTo>
                    <a:pt x="58393" y="38273"/>
                  </a:moveTo>
                  <a:lnTo>
                    <a:pt x="21263" y="38273"/>
                  </a:lnTo>
                  <a:lnTo>
                    <a:pt x="23171" y="36829"/>
                  </a:lnTo>
                  <a:lnTo>
                    <a:pt x="23067" y="35559"/>
                  </a:lnTo>
                  <a:lnTo>
                    <a:pt x="23832" y="34543"/>
                  </a:lnTo>
                  <a:lnTo>
                    <a:pt x="24470" y="33793"/>
                  </a:lnTo>
                  <a:lnTo>
                    <a:pt x="24894" y="33793"/>
                  </a:lnTo>
                  <a:lnTo>
                    <a:pt x="26149" y="33400"/>
                  </a:lnTo>
                  <a:lnTo>
                    <a:pt x="25506" y="33400"/>
                  </a:lnTo>
                  <a:lnTo>
                    <a:pt x="25576" y="30860"/>
                  </a:lnTo>
                  <a:lnTo>
                    <a:pt x="26771" y="29971"/>
                  </a:lnTo>
                  <a:lnTo>
                    <a:pt x="29578" y="28066"/>
                  </a:lnTo>
                  <a:lnTo>
                    <a:pt x="35730" y="30225"/>
                  </a:lnTo>
                  <a:lnTo>
                    <a:pt x="76505" y="30225"/>
                  </a:lnTo>
                  <a:lnTo>
                    <a:pt x="75867" y="30860"/>
                  </a:lnTo>
                  <a:lnTo>
                    <a:pt x="77539" y="31749"/>
                  </a:lnTo>
                  <a:lnTo>
                    <a:pt x="79143" y="31749"/>
                  </a:lnTo>
                  <a:lnTo>
                    <a:pt x="79815" y="32892"/>
                  </a:lnTo>
                  <a:lnTo>
                    <a:pt x="78476" y="32892"/>
                  </a:lnTo>
                  <a:lnTo>
                    <a:pt x="76852" y="33273"/>
                  </a:lnTo>
                  <a:lnTo>
                    <a:pt x="66012" y="33273"/>
                  </a:lnTo>
                  <a:lnTo>
                    <a:pt x="67830" y="37972"/>
                  </a:lnTo>
                  <a:lnTo>
                    <a:pt x="58247" y="37972"/>
                  </a:lnTo>
                  <a:lnTo>
                    <a:pt x="58393" y="38273"/>
                  </a:lnTo>
                  <a:close/>
                </a:path>
                <a:path w="89534" h="59055">
                  <a:moveTo>
                    <a:pt x="84886" y="33400"/>
                  </a:moveTo>
                  <a:lnTo>
                    <a:pt x="80918" y="33400"/>
                  </a:lnTo>
                  <a:lnTo>
                    <a:pt x="80644" y="31749"/>
                  </a:lnTo>
                  <a:lnTo>
                    <a:pt x="80526" y="30987"/>
                  </a:lnTo>
                  <a:lnTo>
                    <a:pt x="79869" y="30606"/>
                  </a:lnTo>
                  <a:lnTo>
                    <a:pt x="77718" y="29082"/>
                  </a:lnTo>
                  <a:lnTo>
                    <a:pt x="89326" y="29082"/>
                  </a:lnTo>
                  <a:lnTo>
                    <a:pt x="89356" y="29971"/>
                  </a:lnTo>
                  <a:lnTo>
                    <a:pt x="84886" y="30987"/>
                  </a:lnTo>
                  <a:lnTo>
                    <a:pt x="84886" y="33400"/>
                  </a:lnTo>
                  <a:close/>
                </a:path>
                <a:path w="89534" h="59055">
                  <a:moveTo>
                    <a:pt x="89473" y="33400"/>
                  </a:moveTo>
                  <a:lnTo>
                    <a:pt x="87838" y="33400"/>
                  </a:lnTo>
                  <a:lnTo>
                    <a:pt x="89244" y="30225"/>
                  </a:lnTo>
                  <a:lnTo>
                    <a:pt x="89378" y="30606"/>
                  </a:lnTo>
                  <a:lnTo>
                    <a:pt x="89473" y="33400"/>
                  </a:lnTo>
                  <a:close/>
                </a:path>
                <a:path w="89534" h="59055">
                  <a:moveTo>
                    <a:pt x="79145" y="31749"/>
                  </a:moveTo>
                  <a:lnTo>
                    <a:pt x="77993" y="31749"/>
                  </a:lnTo>
                  <a:lnTo>
                    <a:pt x="78853" y="31241"/>
                  </a:lnTo>
                  <a:lnTo>
                    <a:pt x="79145" y="31749"/>
                  </a:lnTo>
                  <a:close/>
                </a:path>
                <a:path w="89534" h="59055">
                  <a:moveTo>
                    <a:pt x="80083" y="33400"/>
                  </a:moveTo>
                  <a:lnTo>
                    <a:pt x="78798" y="33400"/>
                  </a:lnTo>
                  <a:lnTo>
                    <a:pt x="77108" y="32892"/>
                  </a:lnTo>
                  <a:lnTo>
                    <a:pt x="79824" y="32892"/>
                  </a:lnTo>
                  <a:lnTo>
                    <a:pt x="80018" y="33273"/>
                  </a:lnTo>
                  <a:close/>
                </a:path>
                <a:path w="89534" h="59055">
                  <a:moveTo>
                    <a:pt x="81959" y="37210"/>
                  </a:moveTo>
                  <a:lnTo>
                    <a:pt x="70432" y="37210"/>
                  </a:lnTo>
                  <a:lnTo>
                    <a:pt x="66583" y="33793"/>
                  </a:lnTo>
                  <a:lnTo>
                    <a:pt x="66035" y="33400"/>
                  </a:lnTo>
                  <a:lnTo>
                    <a:pt x="76852" y="33273"/>
                  </a:lnTo>
                  <a:lnTo>
                    <a:pt x="74851" y="33400"/>
                  </a:lnTo>
                  <a:lnTo>
                    <a:pt x="74388" y="33400"/>
                  </a:lnTo>
                  <a:lnTo>
                    <a:pt x="74367" y="33793"/>
                  </a:lnTo>
                  <a:lnTo>
                    <a:pt x="74520" y="34035"/>
                  </a:lnTo>
                  <a:lnTo>
                    <a:pt x="74623" y="34416"/>
                  </a:lnTo>
                  <a:lnTo>
                    <a:pt x="71029" y="34416"/>
                  </a:lnTo>
                  <a:lnTo>
                    <a:pt x="70782" y="35559"/>
                  </a:lnTo>
                  <a:lnTo>
                    <a:pt x="70700" y="35940"/>
                  </a:lnTo>
                  <a:lnTo>
                    <a:pt x="70590" y="36448"/>
                  </a:lnTo>
                  <a:lnTo>
                    <a:pt x="70508" y="36829"/>
                  </a:lnTo>
                  <a:lnTo>
                    <a:pt x="70457" y="37083"/>
                  </a:lnTo>
                  <a:lnTo>
                    <a:pt x="81800" y="37083"/>
                  </a:lnTo>
                  <a:lnTo>
                    <a:pt x="81959" y="37210"/>
                  </a:lnTo>
                  <a:close/>
                </a:path>
                <a:path w="89534" h="59055">
                  <a:moveTo>
                    <a:pt x="45954" y="45338"/>
                  </a:moveTo>
                  <a:lnTo>
                    <a:pt x="11898" y="45338"/>
                  </a:lnTo>
                  <a:lnTo>
                    <a:pt x="11926" y="44576"/>
                  </a:lnTo>
                  <a:lnTo>
                    <a:pt x="12508" y="33400"/>
                  </a:lnTo>
                  <a:lnTo>
                    <a:pt x="12614" y="33793"/>
                  </a:lnTo>
                  <a:lnTo>
                    <a:pt x="14885" y="38607"/>
                  </a:lnTo>
                  <a:lnTo>
                    <a:pt x="58574" y="38607"/>
                  </a:lnTo>
                  <a:lnTo>
                    <a:pt x="59619" y="41020"/>
                  </a:lnTo>
                  <a:lnTo>
                    <a:pt x="48511" y="41020"/>
                  </a:lnTo>
                  <a:lnTo>
                    <a:pt x="47317" y="41782"/>
                  </a:lnTo>
                  <a:lnTo>
                    <a:pt x="45645" y="42671"/>
                  </a:lnTo>
                  <a:lnTo>
                    <a:pt x="45689" y="43052"/>
                  </a:lnTo>
                  <a:lnTo>
                    <a:pt x="45792" y="43941"/>
                  </a:lnTo>
                  <a:lnTo>
                    <a:pt x="45865" y="44576"/>
                  </a:lnTo>
                  <a:lnTo>
                    <a:pt x="45954" y="45338"/>
                  </a:lnTo>
                  <a:close/>
                </a:path>
                <a:path w="89534" h="59055">
                  <a:moveTo>
                    <a:pt x="74367" y="33793"/>
                  </a:moveTo>
                  <a:lnTo>
                    <a:pt x="74388" y="33400"/>
                  </a:lnTo>
                  <a:lnTo>
                    <a:pt x="74752" y="33400"/>
                  </a:lnTo>
                  <a:lnTo>
                    <a:pt x="74367" y="33793"/>
                  </a:lnTo>
                  <a:close/>
                </a:path>
                <a:path w="89534" h="59055">
                  <a:moveTo>
                    <a:pt x="80005" y="33793"/>
                  </a:moveTo>
                  <a:lnTo>
                    <a:pt x="74367" y="33793"/>
                  </a:lnTo>
                  <a:lnTo>
                    <a:pt x="74752" y="33400"/>
                  </a:lnTo>
                  <a:lnTo>
                    <a:pt x="78845" y="33400"/>
                  </a:lnTo>
                  <a:lnTo>
                    <a:pt x="80005" y="33793"/>
                  </a:lnTo>
                  <a:close/>
                </a:path>
                <a:path w="89534" h="59055">
                  <a:moveTo>
                    <a:pt x="80981" y="33793"/>
                  </a:moveTo>
                  <a:lnTo>
                    <a:pt x="80286" y="33793"/>
                  </a:lnTo>
                  <a:lnTo>
                    <a:pt x="80081" y="33400"/>
                  </a:lnTo>
                  <a:lnTo>
                    <a:pt x="80920" y="33400"/>
                  </a:lnTo>
                  <a:lnTo>
                    <a:pt x="80981" y="33793"/>
                  </a:lnTo>
                  <a:close/>
                </a:path>
                <a:path w="89534" h="59055">
                  <a:moveTo>
                    <a:pt x="87670" y="33793"/>
                  </a:moveTo>
                  <a:lnTo>
                    <a:pt x="84886" y="33793"/>
                  </a:lnTo>
                  <a:lnTo>
                    <a:pt x="84886" y="33400"/>
                  </a:lnTo>
                  <a:lnTo>
                    <a:pt x="87836" y="33400"/>
                  </a:lnTo>
                  <a:lnTo>
                    <a:pt x="87670" y="33793"/>
                  </a:lnTo>
                  <a:close/>
                </a:path>
                <a:path w="89534" h="59055">
                  <a:moveTo>
                    <a:pt x="82915" y="37972"/>
                  </a:moveTo>
                  <a:lnTo>
                    <a:pt x="81481" y="36829"/>
                  </a:lnTo>
                  <a:lnTo>
                    <a:pt x="81104" y="34543"/>
                  </a:lnTo>
                  <a:lnTo>
                    <a:pt x="80981" y="33793"/>
                  </a:lnTo>
                  <a:lnTo>
                    <a:pt x="84886" y="33793"/>
                  </a:lnTo>
                  <a:lnTo>
                    <a:pt x="84886" y="37083"/>
                  </a:lnTo>
                  <a:lnTo>
                    <a:pt x="84654" y="37083"/>
                  </a:lnTo>
                  <a:lnTo>
                    <a:pt x="82915" y="37972"/>
                  </a:lnTo>
                  <a:close/>
                </a:path>
                <a:path w="89534" h="59055">
                  <a:moveTo>
                    <a:pt x="87872" y="34543"/>
                  </a:moveTo>
                  <a:lnTo>
                    <a:pt x="87514" y="34162"/>
                  </a:lnTo>
                  <a:lnTo>
                    <a:pt x="89493" y="34035"/>
                  </a:lnTo>
                  <a:lnTo>
                    <a:pt x="87872" y="34543"/>
                  </a:lnTo>
                  <a:close/>
                </a:path>
                <a:path w="89534" h="59055">
                  <a:moveTo>
                    <a:pt x="73213" y="36829"/>
                  </a:moveTo>
                  <a:lnTo>
                    <a:pt x="72836" y="36829"/>
                  </a:lnTo>
                  <a:lnTo>
                    <a:pt x="71124" y="34543"/>
                  </a:lnTo>
                  <a:lnTo>
                    <a:pt x="74623" y="34416"/>
                  </a:lnTo>
                  <a:lnTo>
                    <a:pt x="74974" y="35559"/>
                  </a:lnTo>
                  <a:lnTo>
                    <a:pt x="75090" y="35940"/>
                  </a:lnTo>
                  <a:lnTo>
                    <a:pt x="75210" y="36448"/>
                  </a:lnTo>
                  <a:lnTo>
                    <a:pt x="73213" y="36829"/>
                  </a:lnTo>
                  <a:close/>
                </a:path>
                <a:path w="89534" h="59055">
                  <a:moveTo>
                    <a:pt x="58554" y="38607"/>
                  </a:moveTo>
                  <a:lnTo>
                    <a:pt x="16008" y="38607"/>
                  </a:lnTo>
                  <a:lnTo>
                    <a:pt x="16921" y="37591"/>
                  </a:lnTo>
                  <a:lnTo>
                    <a:pt x="19185" y="37083"/>
                  </a:lnTo>
                  <a:lnTo>
                    <a:pt x="21031" y="38273"/>
                  </a:lnTo>
                  <a:lnTo>
                    <a:pt x="58527" y="38273"/>
                  </a:lnTo>
                  <a:lnTo>
                    <a:pt x="58554" y="38607"/>
                  </a:lnTo>
                  <a:close/>
                </a:path>
                <a:path w="89534" h="59055">
                  <a:moveTo>
                    <a:pt x="61711" y="42036"/>
                  </a:moveTo>
                  <a:lnTo>
                    <a:pt x="58274" y="37972"/>
                  </a:lnTo>
                  <a:lnTo>
                    <a:pt x="67830" y="37972"/>
                  </a:lnTo>
                  <a:lnTo>
                    <a:pt x="67960" y="38273"/>
                  </a:lnTo>
                  <a:lnTo>
                    <a:pt x="67804" y="38607"/>
                  </a:lnTo>
                  <a:lnTo>
                    <a:pt x="66370" y="38607"/>
                  </a:lnTo>
                  <a:lnTo>
                    <a:pt x="65713" y="39115"/>
                  </a:lnTo>
                  <a:lnTo>
                    <a:pt x="61711" y="41528"/>
                  </a:lnTo>
                  <a:lnTo>
                    <a:pt x="61711" y="42036"/>
                  </a:lnTo>
                  <a:close/>
                </a:path>
                <a:path w="89534" h="59055">
                  <a:moveTo>
                    <a:pt x="60517" y="43052"/>
                  </a:moveTo>
                  <a:lnTo>
                    <a:pt x="49081" y="42671"/>
                  </a:lnTo>
                  <a:lnTo>
                    <a:pt x="50011" y="42671"/>
                  </a:lnTo>
                  <a:lnTo>
                    <a:pt x="48511" y="41020"/>
                  </a:lnTo>
                  <a:lnTo>
                    <a:pt x="59619" y="41020"/>
                  </a:lnTo>
                  <a:lnTo>
                    <a:pt x="60517" y="43052"/>
                  </a:lnTo>
                  <a:close/>
                </a:path>
                <a:path w="89534" h="59055">
                  <a:moveTo>
                    <a:pt x="26796" y="47497"/>
                  </a:moveTo>
                  <a:lnTo>
                    <a:pt x="6431" y="47497"/>
                  </a:lnTo>
                  <a:lnTo>
                    <a:pt x="9808" y="45465"/>
                  </a:lnTo>
                  <a:lnTo>
                    <a:pt x="8912" y="44576"/>
                  </a:lnTo>
                  <a:lnTo>
                    <a:pt x="5209" y="42290"/>
                  </a:lnTo>
                  <a:lnTo>
                    <a:pt x="11600" y="43941"/>
                  </a:lnTo>
                  <a:lnTo>
                    <a:pt x="11898" y="45338"/>
                  </a:lnTo>
                  <a:lnTo>
                    <a:pt x="45954" y="45338"/>
                  </a:lnTo>
                  <a:lnTo>
                    <a:pt x="46073" y="46354"/>
                  </a:lnTo>
                  <a:lnTo>
                    <a:pt x="26206" y="46354"/>
                  </a:lnTo>
                  <a:lnTo>
                    <a:pt x="26550" y="46652"/>
                  </a:lnTo>
                  <a:lnTo>
                    <a:pt x="26574" y="46989"/>
                  </a:lnTo>
                  <a:lnTo>
                    <a:pt x="26685" y="47243"/>
                  </a:lnTo>
                  <a:lnTo>
                    <a:pt x="26796" y="47497"/>
                  </a:lnTo>
                  <a:close/>
                </a:path>
                <a:path w="89534" h="59055">
                  <a:moveTo>
                    <a:pt x="31310" y="49656"/>
                  </a:moveTo>
                  <a:lnTo>
                    <a:pt x="29578" y="49275"/>
                  </a:lnTo>
                  <a:lnTo>
                    <a:pt x="26939" y="46989"/>
                  </a:lnTo>
                  <a:lnTo>
                    <a:pt x="26427" y="46652"/>
                  </a:lnTo>
                  <a:lnTo>
                    <a:pt x="26297" y="46354"/>
                  </a:lnTo>
                  <a:lnTo>
                    <a:pt x="40942" y="46354"/>
                  </a:lnTo>
                  <a:lnTo>
                    <a:pt x="41661" y="46652"/>
                  </a:lnTo>
                  <a:lnTo>
                    <a:pt x="36189" y="46652"/>
                  </a:lnTo>
                  <a:lnTo>
                    <a:pt x="35132" y="48767"/>
                  </a:lnTo>
                  <a:lnTo>
                    <a:pt x="32640" y="48767"/>
                  </a:lnTo>
                  <a:lnTo>
                    <a:pt x="31310" y="49656"/>
                  </a:lnTo>
                  <a:close/>
                </a:path>
                <a:path w="89534" h="59055">
                  <a:moveTo>
                    <a:pt x="37402" y="47497"/>
                  </a:moveTo>
                  <a:lnTo>
                    <a:pt x="35760" y="46652"/>
                  </a:lnTo>
                  <a:lnTo>
                    <a:pt x="41848" y="46652"/>
                  </a:lnTo>
                  <a:lnTo>
                    <a:pt x="40926" y="46354"/>
                  </a:lnTo>
                  <a:lnTo>
                    <a:pt x="44284" y="46354"/>
                  </a:lnTo>
                  <a:lnTo>
                    <a:pt x="37402" y="47497"/>
                  </a:lnTo>
                  <a:close/>
                </a:path>
                <a:path w="89534" h="59055">
                  <a:moveTo>
                    <a:pt x="44629" y="51942"/>
                  </a:moveTo>
                  <a:lnTo>
                    <a:pt x="43413" y="51053"/>
                  </a:lnTo>
                  <a:lnTo>
                    <a:pt x="43592" y="51053"/>
                  </a:lnTo>
                  <a:lnTo>
                    <a:pt x="43615" y="50418"/>
                  </a:lnTo>
                  <a:lnTo>
                    <a:pt x="43733" y="46989"/>
                  </a:lnTo>
                  <a:lnTo>
                    <a:pt x="43297" y="46652"/>
                  </a:lnTo>
                  <a:lnTo>
                    <a:pt x="43016" y="46354"/>
                  </a:lnTo>
                  <a:lnTo>
                    <a:pt x="46074" y="46354"/>
                  </a:lnTo>
                  <a:lnTo>
                    <a:pt x="46106" y="46652"/>
                  </a:lnTo>
                  <a:lnTo>
                    <a:pt x="46296" y="46989"/>
                  </a:lnTo>
                  <a:lnTo>
                    <a:pt x="46476" y="47243"/>
                  </a:lnTo>
                  <a:lnTo>
                    <a:pt x="43362" y="47243"/>
                  </a:lnTo>
                  <a:lnTo>
                    <a:pt x="44095" y="47497"/>
                  </a:lnTo>
                  <a:lnTo>
                    <a:pt x="47511" y="48767"/>
                  </a:lnTo>
                  <a:lnTo>
                    <a:pt x="47989" y="48767"/>
                  </a:lnTo>
                  <a:lnTo>
                    <a:pt x="44629" y="51942"/>
                  </a:lnTo>
                  <a:close/>
                </a:path>
                <a:path w="89534" h="59055">
                  <a:moveTo>
                    <a:pt x="42754" y="46989"/>
                  </a:moveTo>
                  <a:lnTo>
                    <a:pt x="41655" y="46652"/>
                  </a:lnTo>
                  <a:lnTo>
                    <a:pt x="41892" y="46652"/>
                  </a:lnTo>
                  <a:lnTo>
                    <a:pt x="42754" y="46989"/>
                  </a:lnTo>
                  <a:close/>
                </a:path>
                <a:path w="89534" h="59055">
                  <a:moveTo>
                    <a:pt x="7897" y="52577"/>
                  </a:moveTo>
                  <a:lnTo>
                    <a:pt x="7697" y="52577"/>
                  </a:lnTo>
                  <a:lnTo>
                    <a:pt x="5985" y="47497"/>
                  </a:lnTo>
                  <a:lnTo>
                    <a:pt x="7299" y="47243"/>
                  </a:lnTo>
                  <a:lnTo>
                    <a:pt x="6853" y="47243"/>
                  </a:lnTo>
                  <a:lnTo>
                    <a:pt x="6431" y="47497"/>
                  </a:lnTo>
                  <a:lnTo>
                    <a:pt x="26796" y="47497"/>
                  </a:lnTo>
                  <a:lnTo>
                    <a:pt x="27351" y="48767"/>
                  </a:lnTo>
                  <a:lnTo>
                    <a:pt x="38047" y="48767"/>
                  </a:lnTo>
                  <a:lnTo>
                    <a:pt x="26693" y="49275"/>
                  </a:lnTo>
                  <a:lnTo>
                    <a:pt x="9781" y="49275"/>
                  </a:lnTo>
                  <a:lnTo>
                    <a:pt x="10336" y="50799"/>
                  </a:lnTo>
                  <a:lnTo>
                    <a:pt x="10429" y="51053"/>
                  </a:lnTo>
                  <a:lnTo>
                    <a:pt x="9851" y="51053"/>
                  </a:lnTo>
                  <a:lnTo>
                    <a:pt x="7897" y="52577"/>
                  </a:lnTo>
                  <a:close/>
                </a:path>
                <a:path w="89534" h="59055">
                  <a:moveTo>
                    <a:pt x="27525" y="47497"/>
                  </a:moveTo>
                  <a:lnTo>
                    <a:pt x="26796" y="47497"/>
                  </a:lnTo>
                  <a:lnTo>
                    <a:pt x="26685" y="47243"/>
                  </a:lnTo>
                  <a:lnTo>
                    <a:pt x="27232" y="47243"/>
                  </a:lnTo>
                  <a:lnTo>
                    <a:pt x="27525" y="47497"/>
                  </a:lnTo>
                  <a:close/>
                </a:path>
                <a:path w="89534" h="59055">
                  <a:moveTo>
                    <a:pt x="37402" y="47497"/>
                  </a:moveTo>
                  <a:lnTo>
                    <a:pt x="35767" y="47497"/>
                  </a:lnTo>
                  <a:lnTo>
                    <a:pt x="35894" y="47243"/>
                  </a:lnTo>
                  <a:lnTo>
                    <a:pt x="36909" y="47243"/>
                  </a:lnTo>
                  <a:lnTo>
                    <a:pt x="37402" y="47497"/>
                  </a:lnTo>
                  <a:close/>
                </a:path>
                <a:path w="89534" h="59055">
                  <a:moveTo>
                    <a:pt x="43724" y="47497"/>
                  </a:moveTo>
                  <a:lnTo>
                    <a:pt x="37402" y="47497"/>
                  </a:lnTo>
                  <a:lnTo>
                    <a:pt x="38970" y="47243"/>
                  </a:lnTo>
                  <a:lnTo>
                    <a:pt x="43733" y="47243"/>
                  </a:lnTo>
                  <a:lnTo>
                    <a:pt x="43724" y="47497"/>
                  </a:lnTo>
                  <a:close/>
                </a:path>
                <a:path w="89534" h="59055">
                  <a:moveTo>
                    <a:pt x="44597" y="47497"/>
                  </a:moveTo>
                  <a:lnTo>
                    <a:pt x="44053" y="47497"/>
                  </a:lnTo>
                  <a:lnTo>
                    <a:pt x="43404" y="47243"/>
                  </a:lnTo>
                  <a:lnTo>
                    <a:pt x="43731" y="47243"/>
                  </a:lnTo>
                  <a:lnTo>
                    <a:pt x="44597" y="47497"/>
                  </a:lnTo>
                  <a:close/>
                </a:path>
                <a:path w="89534" h="59055">
                  <a:moveTo>
                    <a:pt x="47197" y="48259"/>
                  </a:moveTo>
                  <a:lnTo>
                    <a:pt x="43731" y="47243"/>
                  </a:lnTo>
                  <a:lnTo>
                    <a:pt x="46476" y="47243"/>
                  </a:lnTo>
                  <a:lnTo>
                    <a:pt x="47197" y="48259"/>
                  </a:lnTo>
                  <a:close/>
                </a:path>
                <a:path w="89534" h="59055">
                  <a:moveTo>
                    <a:pt x="37942" y="48767"/>
                  </a:moveTo>
                  <a:lnTo>
                    <a:pt x="35132" y="48767"/>
                  </a:lnTo>
                  <a:lnTo>
                    <a:pt x="38358" y="47878"/>
                  </a:lnTo>
                  <a:lnTo>
                    <a:pt x="37942" y="48767"/>
                  </a:lnTo>
                  <a:close/>
                </a:path>
                <a:path w="89534" h="59055">
                  <a:moveTo>
                    <a:pt x="13033" y="54228"/>
                  </a:moveTo>
                  <a:lnTo>
                    <a:pt x="14551" y="52196"/>
                  </a:lnTo>
                  <a:lnTo>
                    <a:pt x="13332" y="50799"/>
                  </a:lnTo>
                  <a:lnTo>
                    <a:pt x="12615" y="50037"/>
                  </a:lnTo>
                  <a:lnTo>
                    <a:pt x="12018" y="50037"/>
                  </a:lnTo>
                  <a:lnTo>
                    <a:pt x="9868" y="49656"/>
                  </a:lnTo>
                  <a:lnTo>
                    <a:pt x="10435" y="49656"/>
                  </a:lnTo>
                  <a:lnTo>
                    <a:pt x="9987" y="49275"/>
                  </a:lnTo>
                  <a:lnTo>
                    <a:pt x="26693" y="49275"/>
                  </a:lnTo>
                  <a:lnTo>
                    <a:pt x="38047" y="48767"/>
                  </a:lnTo>
                  <a:lnTo>
                    <a:pt x="27351" y="48767"/>
                  </a:lnTo>
                  <a:lnTo>
                    <a:pt x="27504" y="49275"/>
                  </a:lnTo>
                  <a:lnTo>
                    <a:pt x="27708" y="49656"/>
                  </a:lnTo>
                  <a:lnTo>
                    <a:pt x="28212" y="50799"/>
                  </a:lnTo>
                  <a:lnTo>
                    <a:pt x="28324" y="51053"/>
                  </a:lnTo>
                  <a:lnTo>
                    <a:pt x="22231" y="51053"/>
                  </a:lnTo>
                  <a:lnTo>
                    <a:pt x="22164" y="51434"/>
                  </a:lnTo>
                  <a:lnTo>
                    <a:pt x="22053" y="52069"/>
                  </a:lnTo>
                  <a:lnTo>
                    <a:pt x="21963" y="52577"/>
                  </a:lnTo>
                  <a:lnTo>
                    <a:pt x="21874" y="53085"/>
                  </a:lnTo>
                  <a:lnTo>
                    <a:pt x="21830" y="53339"/>
                  </a:lnTo>
                  <a:lnTo>
                    <a:pt x="17035" y="53339"/>
                  </a:lnTo>
                  <a:lnTo>
                    <a:pt x="13033" y="54228"/>
                  </a:lnTo>
                  <a:close/>
                </a:path>
                <a:path w="89534" h="59055">
                  <a:moveTo>
                    <a:pt x="29041" y="49275"/>
                  </a:moveTo>
                  <a:lnTo>
                    <a:pt x="27504" y="49275"/>
                  </a:lnTo>
                  <a:lnTo>
                    <a:pt x="27351" y="48767"/>
                  </a:lnTo>
                  <a:lnTo>
                    <a:pt x="35813" y="48767"/>
                  </a:lnTo>
                  <a:lnTo>
                    <a:pt x="29041" y="49275"/>
                  </a:lnTo>
                  <a:close/>
                </a:path>
                <a:path w="89534" h="59055">
                  <a:moveTo>
                    <a:pt x="31728" y="53847"/>
                  </a:moveTo>
                  <a:lnTo>
                    <a:pt x="31790" y="53593"/>
                  </a:lnTo>
                  <a:lnTo>
                    <a:pt x="31915" y="53085"/>
                  </a:lnTo>
                  <a:lnTo>
                    <a:pt x="32039" y="52577"/>
                  </a:lnTo>
                  <a:lnTo>
                    <a:pt x="32132" y="52196"/>
                  </a:lnTo>
                  <a:lnTo>
                    <a:pt x="32194" y="51942"/>
                  </a:lnTo>
                  <a:lnTo>
                    <a:pt x="32319" y="51434"/>
                  </a:lnTo>
                  <a:lnTo>
                    <a:pt x="32412" y="51053"/>
                  </a:lnTo>
                  <a:lnTo>
                    <a:pt x="32474" y="50799"/>
                  </a:lnTo>
                  <a:lnTo>
                    <a:pt x="32567" y="50418"/>
                  </a:lnTo>
                  <a:lnTo>
                    <a:pt x="32667" y="49275"/>
                  </a:lnTo>
                  <a:lnTo>
                    <a:pt x="32295" y="48767"/>
                  </a:lnTo>
                  <a:lnTo>
                    <a:pt x="37811" y="48767"/>
                  </a:lnTo>
                  <a:lnTo>
                    <a:pt x="37442" y="49656"/>
                  </a:lnTo>
                  <a:lnTo>
                    <a:pt x="34774" y="49656"/>
                  </a:lnTo>
                  <a:lnTo>
                    <a:pt x="34714" y="52196"/>
                  </a:lnTo>
                  <a:lnTo>
                    <a:pt x="33863" y="52577"/>
                  </a:lnTo>
                  <a:lnTo>
                    <a:pt x="32962" y="53085"/>
                  </a:lnTo>
                  <a:lnTo>
                    <a:pt x="31728" y="53847"/>
                  </a:lnTo>
                  <a:close/>
                </a:path>
                <a:path w="89534" h="59055">
                  <a:moveTo>
                    <a:pt x="36801" y="51053"/>
                  </a:moveTo>
                  <a:lnTo>
                    <a:pt x="36409" y="50799"/>
                  </a:lnTo>
                  <a:lnTo>
                    <a:pt x="34774" y="49656"/>
                  </a:lnTo>
                  <a:lnTo>
                    <a:pt x="37442" y="49656"/>
                  </a:lnTo>
                  <a:lnTo>
                    <a:pt x="36917" y="50799"/>
                  </a:lnTo>
                  <a:lnTo>
                    <a:pt x="36801" y="51053"/>
                  </a:lnTo>
                  <a:close/>
                </a:path>
                <a:path w="89534" h="59055">
                  <a:moveTo>
                    <a:pt x="7367" y="53593"/>
                  </a:moveTo>
                  <a:lnTo>
                    <a:pt x="3716" y="53593"/>
                  </a:lnTo>
                  <a:lnTo>
                    <a:pt x="3775" y="50418"/>
                  </a:lnTo>
                  <a:lnTo>
                    <a:pt x="4268" y="51942"/>
                  </a:lnTo>
                  <a:lnTo>
                    <a:pt x="4350" y="52196"/>
                  </a:lnTo>
                  <a:lnTo>
                    <a:pt x="4473" y="52577"/>
                  </a:lnTo>
                  <a:lnTo>
                    <a:pt x="7897" y="52577"/>
                  </a:lnTo>
                  <a:lnTo>
                    <a:pt x="7260" y="53085"/>
                  </a:lnTo>
                  <a:lnTo>
                    <a:pt x="7367" y="53593"/>
                  </a:lnTo>
                  <a:close/>
                </a:path>
                <a:path w="89534" h="59055">
                  <a:moveTo>
                    <a:pt x="11221" y="53339"/>
                  </a:moveTo>
                  <a:lnTo>
                    <a:pt x="10948" y="53085"/>
                  </a:lnTo>
                  <a:lnTo>
                    <a:pt x="9605" y="51053"/>
                  </a:lnTo>
                  <a:lnTo>
                    <a:pt x="10431" y="51053"/>
                  </a:lnTo>
                  <a:lnTo>
                    <a:pt x="11133" y="53085"/>
                  </a:lnTo>
                  <a:lnTo>
                    <a:pt x="11221" y="53339"/>
                  </a:lnTo>
                  <a:close/>
                </a:path>
                <a:path w="89534" h="59055">
                  <a:moveTo>
                    <a:pt x="26795" y="54482"/>
                  </a:moveTo>
                  <a:lnTo>
                    <a:pt x="24521" y="51053"/>
                  </a:lnTo>
                  <a:lnTo>
                    <a:pt x="27637" y="51053"/>
                  </a:lnTo>
                  <a:lnTo>
                    <a:pt x="31071" y="51434"/>
                  </a:lnTo>
                  <a:lnTo>
                    <a:pt x="26795" y="54482"/>
                  </a:lnTo>
                  <a:close/>
                </a:path>
                <a:path w="89534" h="59055">
                  <a:moveTo>
                    <a:pt x="3716" y="57530"/>
                  </a:moveTo>
                  <a:lnTo>
                    <a:pt x="3387" y="57276"/>
                  </a:lnTo>
                  <a:lnTo>
                    <a:pt x="2971" y="56895"/>
                  </a:lnTo>
                  <a:lnTo>
                    <a:pt x="330" y="53085"/>
                  </a:lnTo>
                  <a:lnTo>
                    <a:pt x="0" y="53085"/>
                  </a:lnTo>
                  <a:lnTo>
                    <a:pt x="3716" y="53593"/>
                  </a:lnTo>
                  <a:lnTo>
                    <a:pt x="7367" y="53593"/>
                  </a:lnTo>
                  <a:lnTo>
                    <a:pt x="7450" y="53847"/>
                  </a:lnTo>
                  <a:lnTo>
                    <a:pt x="7575" y="54228"/>
                  </a:lnTo>
                  <a:lnTo>
                    <a:pt x="7658" y="54482"/>
                  </a:lnTo>
                  <a:lnTo>
                    <a:pt x="5448" y="54609"/>
                  </a:lnTo>
                  <a:lnTo>
                    <a:pt x="4358" y="55117"/>
                  </a:lnTo>
                  <a:lnTo>
                    <a:pt x="3874" y="56895"/>
                  </a:lnTo>
                  <a:lnTo>
                    <a:pt x="3771" y="57276"/>
                  </a:lnTo>
                  <a:lnTo>
                    <a:pt x="3716" y="57530"/>
                  </a:lnTo>
                  <a:close/>
                </a:path>
                <a:path w="89534" h="59055">
                  <a:moveTo>
                    <a:pt x="11182" y="58546"/>
                  </a:moveTo>
                  <a:lnTo>
                    <a:pt x="8586" y="58546"/>
                  </a:lnTo>
                  <a:lnTo>
                    <a:pt x="9448" y="55117"/>
                  </a:lnTo>
                  <a:lnTo>
                    <a:pt x="9566" y="54482"/>
                  </a:lnTo>
                  <a:lnTo>
                    <a:pt x="9688" y="53339"/>
                  </a:lnTo>
                  <a:lnTo>
                    <a:pt x="10226" y="53085"/>
                  </a:lnTo>
                  <a:lnTo>
                    <a:pt x="12711" y="54609"/>
                  </a:lnTo>
                  <a:lnTo>
                    <a:pt x="25336" y="54609"/>
                  </a:lnTo>
                  <a:lnTo>
                    <a:pt x="10287" y="55117"/>
                  </a:lnTo>
                  <a:lnTo>
                    <a:pt x="13539" y="55117"/>
                  </a:lnTo>
                  <a:lnTo>
                    <a:pt x="16438" y="56895"/>
                  </a:lnTo>
                  <a:lnTo>
                    <a:pt x="14352" y="56895"/>
                  </a:lnTo>
                  <a:lnTo>
                    <a:pt x="11182" y="58546"/>
                  </a:lnTo>
                  <a:close/>
                </a:path>
                <a:path w="89534" h="59055">
                  <a:moveTo>
                    <a:pt x="17811" y="57276"/>
                  </a:moveTo>
                  <a:lnTo>
                    <a:pt x="17214" y="57276"/>
                  </a:lnTo>
                  <a:lnTo>
                    <a:pt x="17113" y="55117"/>
                  </a:lnTo>
                  <a:lnTo>
                    <a:pt x="17035" y="53339"/>
                  </a:lnTo>
                  <a:lnTo>
                    <a:pt x="21830" y="53339"/>
                  </a:lnTo>
                  <a:lnTo>
                    <a:pt x="21745" y="53847"/>
                  </a:lnTo>
                  <a:lnTo>
                    <a:pt x="21634" y="54482"/>
                  </a:lnTo>
                  <a:lnTo>
                    <a:pt x="17811" y="54609"/>
                  </a:lnTo>
                  <a:lnTo>
                    <a:pt x="17811" y="57276"/>
                  </a:lnTo>
                  <a:close/>
                </a:path>
                <a:path w="89534" h="59055">
                  <a:moveTo>
                    <a:pt x="6881" y="55117"/>
                  </a:moveTo>
                  <a:lnTo>
                    <a:pt x="5448" y="54609"/>
                  </a:lnTo>
                  <a:lnTo>
                    <a:pt x="7538" y="54609"/>
                  </a:lnTo>
                  <a:lnTo>
                    <a:pt x="6881" y="55117"/>
                  </a:lnTo>
                  <a:close/>
                </a:path>
                <a:path w="89534" h="59055">
                  <a:moveTo>
                    <a:pt x="13539" y="55117"/>
                  </a:moveTo>
                  <a:lnTo>
                    <a:pt x="10261" y="55117"/>
                  </a:lnTo>
                  <a:lnTo>
                    <a:pt x="25361" y="54609"/>
                  </a:lnTo>
                  <a:lnTo>
                    <a:pt x="12711" y="54609"/>
                  </a:lnTo>
                  <a:lnTo>
                    <a:pt x="13539" y="55117"/>
                  </a:lnTo>
                  <a:close/>
                </a:path>
                <a:path w="89534" h="59055">
                  <a:moveTo>
                    <a:pt x="21047" y="57784"/>
                  </a:moveTo>
                  <a:lnTo>
                    <a:pt x="17530" y="54609"/>
                  </a:lnTo>
                  <a:lnTo>
                    <a:pt x="21579" y="54609"/>
                  </a:lnTo>
                  <a:lnTo>
                    <a:pt x="21216" y="56895"/>
                  </a:lnTo>
                  <a:lnTo>
                    <a:pt x="21090" y="57530"/>
                  </a:lnTo>
                  <a:lnTo>
                    <a:pt x="21047" y="57784"/>
                  </a:lnTo>
                  <a:close/>
                </a:path>
                <a:path w="89534" h="59055">
                  <a:moveTo>
                    <a:pt x="17811" y="57784"/>
                  </a:moveTo>
                  <a:lnTo>
                    <a:pt x="14168" y="56895"/>
                  </a:lnTo>
                  <a:lnTo>
                    <a:pt x="16438" y="56895"/>
                  </a:lnTo>
                  <a:lnTo>
                    <a:pt x="17214" y="57276"/>
                  </a:lnTo>
                  <a:lnTo>
                    <a:pt x="17811" y="57276"/>
                  </a:lnTo>
                  <a:lnTo>
                    <a:pt x="17811" y="57784"/>
                  </a:lnTo>
                  <a:close/>
                </a:path>
              </a:pathLst>
            </a:custGeom>
            <a:solidFill>
              <a:srgbClr val="E75C2E"/>
            </a:solidFill>
          </p:spPr>
          <p:txBody>
            <a:bodyPr wrap="square" lIns="0" tIns="0" rIns="0" bIns="0" rtlCol="0"/>
            <a:lstStyle/>
            <a:p>
              <a:endParaRPr/>
            </a:p>
          </p:txBody>
        </p:sp>
        <p:sp>
          <p:nvSpPr>
            <p:cNvPr id="663" name="object 663"/>
            <p:cNvSpPr/>
            <p:nvPr/>
          </p:nvSpPr>
          <p:spPr>
            <a:xfrm>
              <a:off x="14109682" y="2783784"/>
              <a:ext cx="3810" cy="6985"/>
            </a:xfrm>
            <a:custGeom>
              <a:avLst/>
              <a:gdLst/>
              <a:ahLst/>
              <a:cxnLst/>
              <a:rect l="l" t="t" r="r" b="b"/>
              <a:pathLst>
                <a:path w="3809" h="6985">
                  <a:moveTo>
                    <a:pt x="2448" y="6569"/>
                  </a:moveTo>
                  <a:lnTo>
                    <a:pt x="0" y="6151"/>
                  </a:lnTo>
                  <a:lnTo>
                    <a:pt x="1552" y="5315"/>
                  </a:lnTo>
                  <a:lnTo>
                    <a:pt x="358" y="0"/>
                  </a:lnTo>
                  <a:lnTo>
                    <a:pt x="2209" y="1732"/>
                  </a:lnTo>
                  <a:lnTo>
                    <a:pt x="3523" y="2986"/>
                  </a:lnTo>
                  <a:lnTo>
                    <a:pt x="2448" y="6569"/>
                  </a:lnTo>
                  <a:close/>
                </a:path>
              </a:pathLst>
            </a:custGeom>
            <a:solidFill>
              <a:srgbClr val="E8652B"/>
            </a:solidFill>
          </p:spPr>
          <p:txBody>
            <a:bodyPr wrap="square" lIns="0" tIns="0" rIns="0" bIns="0" rtlCol="0"/>
            <a:lstStyle/>
            <a:p>
              <a:endParaRPr/>
            </a:p>
          </p:txBody>
        </p:sp>
      </p:grpSp>
      <p:grpSp>
        <p:nvGrpSpPr>
          <p:cNvPr id="664" name="object 664"/>
          <p:cNvGrpSpPr/>
          <p:nvPr/>
        </p:nvGrpSpPr>
        <p:grpSpPr>
          <a:xfrm>
            <a:off x="14972628" y="3083618"/>
            <a:ext cx="55880" cy="96520"/>
            <a:chOff x="14972628" y="3083618"/>
            <a:chExt cx="55880" cy="96520"/>
          </a:xfrm>
        </p:grpSpPr>
        <p:sp>
          <p:nvSpPr>
            <p:cNvPr id="665" name="object 665"/>
            <p:cNvSpPr/>
            <p:nvPr/>
          </p:nvSpPr>
          <p:spPr>
            <a:xfrm>
              <a:off x="14972627" y="3083622"/>
              <a:ext cx="8255" cy="12065"/>
            </a:xfrm>
            <a:custGeom>
              <a:avLst/>
              <a:gdLst/>
              <a:ahLst/>
              <a:cxnLst/>
              <a:rect l="l" t="t" r="r" b="b"/>
              <a:pathLst>
                <a:path w="8255" h="12064">
                  <a:moveTo>
                    <a:pt x="5461" y="11950"/>
                  </a:moveTo>
                  <a:lnTo>
                    <a:pt x="4953" y="9232"/>
                  </a:lnTo>
                  <a:lnTo>
                    <a:pt x="1130" y="9613"/>
                  </a:lnTo>
                  <a:lnTo>
                    <a:pt x="1790" y="11950"/>
                  </a:lnTo>
                  <a:lnTo>
                    <a:pt x="5461" y="11950"/>
                  </a:lnTo>
                  <a:close/>
                </a:path>
                <a:path w="8255" h="12064">
                  <a:moveTo>
                    <a:pt x="5854" y="8597"/>
                  </a:moveTo>
                  <a:lnTo>
                    <a:pt x="4597" y="7289"/>
                  </a:lnTo>
                  <a:lnTo>
                    <a:pt x="4953" y="9194"/>
                  </a:lnTo>
                  <a:lnTo>
                    <a:pt x="5257" y="9194"/>
                  </a:lnTo>
                  <a:lnTo>
                    <a:pt x="5854" y="8597"/>
                  </a:lnTo>
                  <a:close/>
                </a:path>
                <a:path w="8255" h="12064">
                  <a:moveTo>
                    <a:pt x="6146" y="774"/>
                  </a:moveTo>
                  <a:lnTo>
                    <a:pt x="4419" y="114"/>
                  </a:lnTo>
                  <a:lnTo>
                    <a:pt x="3937" y="0"/>
                  </a:lnTo>
                  <a:lnTo>
                    <a:pt x="4178" y="1016"/>
                  </a:lnTo>
                  <a:lnTo>
                    <a:pt x="3454" y="1549"/>
                  </a:lnTo>
                  <a:lnTo>
                    <a:pt x="2921" y="1968"/>
                  </a:lnTo>
                  <a:lnTo>
                    <a:pt x="1485" y="1854"/>
                  </a:lnTo>
                  <a:lnTo>
                    <a:pt x="0" y="5080"/>
                  </a:lnTo>
                  <a:lnTo>
                    <a:pt x="2438" y="4546"/>
                  </a:lnTo>
                  <a:lnTo>
                    <a:pt x="3759" y="3581"/>
                  </a:lnTo>
                  <a:lnTo>
                    <a:pt x="4533" y="3048"/>
                  </a:lnTo>
                  <a:lnTo>
                    <a:pt x="6146" y="774"/>
                  </a:lnTo>
                  <a:close/>
                </a:path>
                <a:path w="8255" h="12064">
                  <a:moveTo>
                    <a:pt x="7645" y="10452"/>
                  </a:moveTo>
                  <a:lnTo>
                    <a:pt x="7543" y="7289"/>
                  </a:lnTo>
                  <a:lnTo>
                    <a:pt x="7226" y="3162"/>
                  </a:lnTo>
                  <a:lnTo>
                    <a:pt x="4711" y="5372"/>
                  </a:lnTo>
                  <a:lnTo>
                    <a:pt x="4356" y="5613"/>
                  </a:lnTo>
                  <a:lnTo>
                    <a:pt x="6045" y="8788"/>
                  </a:lnTo>
                  <a:lnTo>
                    <a:pt x="7645" y="10452"/>
                  </a:lnTo>
                  <a:close/>
                </a:path>
              </a:pathLst>
            </a:custGeom>
            <a:solidFill>
              <a:srgbClr val="EC7336"/>
            </a:solidFill>
          </p:spPr>
          <p:txBody>
            <a:bodyPr wrap="square" lIns="0" tIns="0" rIns="0" bIns="0" rtlCol="0"/>
            <a:lstStyle/>
            <a:p>
              <a:endParaRPr/>
            </a:p>
          </p:txBody>
        </p:sp>
        <p:sp>
          <p:nvSpPr>
            <p:cNvPr id="666" name="object 666"/>
            <p:cNvSpPr/>
            <p:nvPr/>
          </p:nvSpPr>
          <p:spPr>
            <a:xfrm>
              <a:off x="14986186" y="3089232"/>
              <a:ext cx="5715" cy="8890"/>
            </a:xfrm>
            <a:custGeom>
              <a:avLst/>
              <a:gdLst/>
              <a:ahLst/>
              <a:cxnLst/>
              <a:rect l="l" t="t" r="r" b="b"/>
              <a:pathLst>
                <a:path w="5715" h="8889">
                  <a:moveTo>
                    <a:pt x="286" y="5733"/>
                  </a:moveTo>
                  <a:lnTo>
                    <a:pt x="716" y="4837"/>
                  </a:lnTo>
                  <a:lnTo>
                    <a:pt x="1732" y="4180"/>
                  </a:lnTo>
                  <a:lnTo>
                    <a:pt x="2209" y="3165"/>
                  </a:lnTo>
                  <a:lnTo>
                    <a:pt x="2209" y="1911"/>
                  </a:lnTo>
                  <a:lnTo>
                    <a:pt x="3882" y="0"/>
                  </a:lnTo>
                  <a:lnTo>
                    <a:pt x="3782" y="2387"/>
                  </a:lnTo>
                  <a:lnTo>
                    <a:pt x="3680" y="4837"/>
                  </a:lnTo>
                  <a:lnTo>
                    <a:pt x="3643" y="5733"/>
                  </a:lnTo>
                  <a:lnTo>
                    <a:pt x="716" y="4837"/>
                  </a:lnTo>
                  <a:lnTo>
                    <a:pt x="286" y="5733"/>
                  </a:lnTo>
                  <a:close/>
                </a:path>
                <a:path w="5715" h="8889">
                  <a:moveTo>
                    <a:pt x="507" y="6749"/>
                  </a:moveTo>
                  <a:lnTo>
                    <a:pt x="209" y="6749"/>
                  </a:lnTo>
                  <a:lnTo>
                    <a:pt x="0" y="6331"/>
                  </a:lnTo>
                  <a:lnTo>
                    <a:pt x="172" y="5972"/>
                  </a:lnTo>
                  <a:lnTo>
                    <a:pt x="2209" y="5972"/>
                  </a:lnTo>
                  <a:lnTo>
                    <a:pt x="3615" y="6331"/>
                  </a:lnTo>
                  <a:lnTo>
                    <a:pt x="716" y="6331"/>
                  </a:lnTo>
                  <a:lnTo>
                    <a:pt x="507" y="6749"/>
                  </a:lnTo>
                  <a:close/>
                </a:path>
                <a:path w="5715" h="8889">
                  <a:moveTo>
                    <a:pt x="2628" y="8600"/>
                  </a:moveTo>
                  <a:lnTo>
                    <a:pt x="716" y="6331"/>
                  </a:lnTo>
                  <a:lnTo>
                    <a:pt x="3615" y="6331"/>
                  </a:lnTo>
                  <a:lnTo>
                    <a:pt x="5255" y="6749"/>
                  </a:lnTo>
                  <a:lnTo>
                    <a:pt x="2628" y="8600"/>
                  </a:lnTo>
                  <a:close/>
                </a:path>
              </a:pathLst>
            </a:custGeom>
            <a:solidFill>
              <a:srgbClr val="EB6937"/>
            </a:solidFill>
          </p:spPr>
          <p:txBody>
            <a:bodyPr wrap="square" lIns="0" tIns="0" rIns="0" bIns="0" rtlCol="0"/>
            <a:lstStyle/>
            <a:p>
              <a:endParaRPr/>
            </a:p>
          </p:txBody>
        </p:sp>
        <p:sp>
          <p:nvSpPr>
            <p:cNvPr id="667" name="object 667"/>
            <p:cNvSpPr/>
            <p:nvPr/>
          </p:nvSpPr>
          <p:spPr>
            <a:xfrm>
              <a:off x="14985466" y="3105187"/>
              <a:ext cx="4445" cy="12065"/>
            </a:xfrm>
            <a:custGeom>
              <a:avLst/>
              <a:gdLst/>
              <a:ahLst/>
              <a:cxnLst/>
              <a:rect l="l" t="t" r="r" b="b"/>
              <a:pathLst>
                <a:path w="4444" h="12064">
                  <a:moveTo>
                    <a:pt x="2501" y="11531"/>
                  </a:moveTo>
                  <a:lnTo>
                    <a:pt x="1663" y="9131"/>
                  </a:lnTo>
                  <a:lnTo>
                    <a:pt x="1130" y="8839"/>
                  </a:lnTo>
                  <a:lnTo>
                    <a:pt x="0" y="11760"/>
                  </a:lnTo>
                  <a:lnTo>
                    <a:pt x="596" y="11709"/>
                  </a:lnTo>
                  <a:lnTo>
                    <a:pt x="2209" y="11760"/>
                  </a:lnTo>
                  <a:lnTo>
                    <a:pt x="2501" y="11531"/>
                  </a:lnTo>
                  <a:close/>
                </a:path>
                <a:path w="4444" h="12064">
                  <a:moveTo>
                    <a:pt x="4419" y="2921"/>
                  </a:moveTo>
                  <a:lnTo>
                    <a:pt x="2984" y="0"/>
                  </a:lnTo>
                  <a:lnTo>
                    <a:pt x="1257" y="292"/>
                  </a:lnTo>
                  <a:lnTo>
                    <a:pt x="1485" y="3644"/>
                  </a:lnTo>
                  <a:lnTo>
                    <a:pt x="4419" y="2921"/>
                  </a:lnTo>
                  <a:close/>
                </a:path>
              </a:pathLst>
            </a:custGeom>
            <a:solidFill>
              <a:srgbClr val="EC7336"/>
            </a:solidFill>
          </p:spPr>
          <p:txBody>
            <a:bodyPr wrap="square" lIns="0" tIns="0" rIns="0" bIns="0" rtlCol="0"/>
            <a:lstStyle/>
            <a:p>
              <a:endParaRPr/>
            </a:p>
          </p:txBody>
        </p:sp>
        <p:sp>
          <p:nvSpPr>
            <p:cNvPr id="668" name="object 668"/>
            <p:cNvSpPr/>
            <p:nvPr/>
          </p:nvSpPr>
          <p:spPr>
            <a:xfrm>
              <a:off x="15017723" y="3159532"/>
              <a:ext cx="5715" cy="3810"/>
            </a:xfrm>
            <a:custGeom>
              <a:avLst/>
              <a:gdLst/>
              <a:ahLst/>
              <a:cxnLst/>
              <a:rect l="l" t="t" r="r" b="b"/>
              <a:pathLst>
                <a:path w="5715" h="3810">
                  <a:moveTo>
                    <a:pt x="1015" y="3225"/>
                  </a:moveTo>
                  <a:lnTo>
                    <a:pt x="895" y="3046"/>
                  </a:lnTo>
                  <a:lnTo>
                    <a:pt x="0" y="1911"/>
                  </a:lnTo>
                  <a:lnTo>
                    <a:pt x="2866" y="0"/>
                  </a:lnTo>
                  <a:lnTo>
                    <a:pt x="3822" y="836"/>
                  </a:lnTo>
                  <a:lnTo>
                    <a:pt x="5136" y="2030"/>
                  </a:lnTo>
                  <a:lnTo>
                    <a:pt x="1015" y="3225"/>
                  </a:lnTo>
                  <a:close/>
                </a:path>
              </a:pathLst>
            </a:custGeom>
            <a:solidFill>
              <a:srgbClr val="EB6937"/>
            </a:solidFill>
          </p:spPr>
          <p:txBody>
            <a:bodyPr wrap="square" lIns="0" tIns="0" rIns="0" bIns="0" rtlCol="0"/>
            <a:lstStyle/>
            <a:p>
              <a:endParaRPr/>
            </a:p>
          </p:txBody>
        </p:sp>
        <p:sp>
          <p:nvSpPr>
            <p:cNvPr id="669" name="object 669"/>
            <p:cNvSpPr/>
            <p:nvPr/>
          </p:nvSpPr>
          <p:spPr>
            <a:xfrm>
              <a:off x="14986935" y="3091619"/>
              <a:ext cx="2540" cy="2540"/>
            </a:xfrm>
            <a:custGeom>
              <a:avLst/>
              <a:gdLst/>
              <a:ahLst/>
              <a:cxnLst/>
              <a:rect l="l" t="t" r="r" b="b"/>
              <a:pathLst>
                <a:path w="2540" h="2539">
                  <a:moveTo>
                    <a:pt x="2082" y="957"/>
                  </a:moveTo>
                  <a:lnTo>
                    <a:pt x="147" y="957"/>
                  </a:lnTo>
                  <a:lnTo>
                    <a:pt x="1025" y="0"/>
                  </a:lnTo>
                  <a:lnTo>
                    <a:pt x="1667" y="0"/>
                  </a:lnTo>
                  <a:lnTo>
                    <a:pt x="2082" y="957"/>
                  </a:lnTo>
                  <a:close/>
                </a:path>
                <a:path w="2540" h="2539">
                  <a:moveTo>
                    <a:pt x="2357" y="2391"/>
                  </a:moveTo>
                  <a:lnTo>
                    <a:pt x="0" y="2391"/>
                  </a:lnTo>
                  <a:lnTo>
                    <a:pt x="569" y="1316"/>
                  </a:lnTo>
                  <a:lnTo>
                    <a:pt x="2238" y="1316"/>
                  </a:lnTo>
                  <a:lnTo>
                    <a:pt x="2357" y="2391"/>
                  </a:lnTo>
                  <a:close/>
                </a:path>
              </a:pathLst>
            </a:custGeom>
            <a:solidFill>
              <a:srgbClr val="EC7336"/>
            </a:solidFill>
          </p:spPr>
          <p:txBody>
            <a:bodyPr wrap="square" lIns="0" tIns="0" rIns="0" bIns="0" rtlCol="0"/>
            <a:lstStyle/>
            <a:p>
              <a:endParaRPr/>
            </a:p>
          </p:txBody>
        </p:sp>
        <p:sp>
          <p:nvSpPr>
            <p:cNvPr id="670" name="object 670"/>
            <p:cNvSpPr/>
            <p:nvPr/>
          </p:nvSpPr>
          <p:spPr>
            <a:xfrm>
              <a:off x="14988387" y="3101479"/>
              <a:ext cx="40005" cy="78740"/>
            </a:xfrm>
            <a:custGeom>
              <a:avLst/>
              <a:gdLst/>
              <a:ahLst/>
              <a:cxnLst/>
              <a:rect l="l" t="t" r="r" b="b"/>
              <a:pathLst>
                <a:path w="40005" h="78739">
                  <a:moveTo>
                    <a:pt x="1968" y="1143"/>
                  </a:moveTo>
                  <a:lnTo>
                    <a:pt x="355" y="0"/>
                  </a:lnTo>
                  <a:lnTo>
                    <a:pt x="0" y="2933"/>
                  </a:lnTo>
                  <a:lnTo>
                    <a:pt x="1790" y="2273"/>
                  </a:lnTo>
                  <a:lnTo>
                    <a:pt x="1968" y="1143"/>
                  </a:lnTo>
                  <a:close/>
                </a:path>
                <a:path w="40005" h="78739">
                  <a:moveTo>
                    <a:pt x="39776" y="77355"/>
                  </a:moveTo>
                  <a:lnTo>
                    <a:pt x="37630" y="74726"/>
                  </a:lnTo>
                  <a:lnTo>
                    <a:pt x="36791" y="76987"/>
                  </a:lnTo>
                  <a:lnTo>
                    <a:pt x="36258" y="78549"/>
                  </a:lnTo>
                  <a:lnTo>
                    <a:pt x="39001" y="78066"/>
                  </a:lnTo>
                  <a:lnTo>
                    <a:pt x="39776" y="77355"/>
                  </a:lnTo>
                  <a:close/>
                </a:path>
              </a:pathLst>
            </a:custGeom>
            <a:solidFill>
              <a:srgbClr val="EB6937"/>
            </a:solidFill>
          </p:spPr>
          <p:txBody>
            <a:bodyPr wrap="square" lIns="0" tIns="0" rIns="0" bIns="0" rtlCol="0"/>
            <a:lstStyle/>
            <a:p>
              <a:endParaRPr/>
            </a:p>
          </p:txBody>
        </p:sp>
        <p:sp>
          <p:nvSpPr>
            <p:cNvPr id="671" name="object 671"/>
            <p:cNvSpPr/>
            <p:nvPr/>
          </p:nvSpPr>
          <p:spPr>
            <a:xfrm>
              <a:off x="14981758" y="3090849"/>
              <a:ext cx="5715" cy="7620"/>
            </a:xfrm>
            <a:custGeom>
              <a:avLst/>
              <a:gdLst/>
              <a:ahLst/>
              <a:cxnLst/>
              <a:rect l="l" t="t" r="r" b="b"/>
              <a:pathLst>
                <a:path w="5715" h="7619">
                  <a:moveTo>
                    <a:pt x="2209" y="3162"/>
                  </a:moveTo>
                  <a:lnTo>
                    <a:pt x="0" y="3162"/>
                  </a:lnTo>
                  <a:lnTo>
                    <a:pt x="0" y="4660"/>
                  </a:lnTo>
                  <a:lnTo>
                    <a:pt x="1016" y="4902"/>
                  </a:lnTo>
                  <a:lnTo>
                    <a:pt x="1968" y="4305"/>
                  </a:lnTo>
                  <a:lnTo>
                    <a:pt x="2209" y="3225"/>
                  </a:lnTo>
                  <a:close/>
                </a:path>
                <a:path w="5715" h="7619">
                  <a:moveTo>
                    <a:pt x="3708" y="0"/>
                  </a:moveTo>
                  <a:lnTo>
                    <a:pt x="1739" y="0"/>
                  </a:lnTo>
                  <a:lnTo>
                    <a:pt x="1562" y="774"/>
                  </a:lnTo>
                  <a:lnTo>
                    <a:pt x="3708" y="774"/>
                  </a:lnTo>
                  <a:lnTo>
                    <a:pt x="3708" y="0"/>
                  </a:lnTo>
                  <a:close/>
                </a:path>
                <a:path w="5715" h="7619">
                  <a:moveTo>
                    <a:pt x="5143" y="4724"/>
                  </a:moveTo>
                  <a:lnTo>
                    <a:pt x="4419" y="4724"/>
                  </a:lnTo>
                  <a:lnTo>
                    <a:pt x="4241" y="4902"/>
                  </a:lnTo>
                  <a:lnTo>
                    <a:pt x="3111" y="4546"/>
                  </a:lnTo>
                  <a:lnTo>
                    <a:pt x="2933" y="4724"/>
                  </a:lnTo>
                  <a:lnTo>
                    <a:pt x="1739" y="6096"/>
                  </a:lnTo>
                  <a:lnTo>
                    <a:pt x="4419" y="7175"/>
                  </a:lnTo>
                  <a:lnTo>
                    <a:pt x="5143" y="4724"/>
                  </a:lnTo>
                  <a:close/>
                </a:path>
              </a:pathLst>
            </a:custGeom>
            <a:solidFill>
              <a:srgbClr val="EC7336"/>
            </a:solidFill>
          </p:spPr>
          <p:txBody>
            <a:bodyPr wrap="square" lIns="0" tIns="0" rIns="0" bIns="0" rtlCol="0"/>
            <a:lstStyle/>
            <a:p>
              <a:endParaRPr/>
            </a:p>
          </p:txBody>
        </p:sp>
        <p:sp>
          <p:nvSpPr>
            <p:cNvPr id="672" name="object 672"/>
            <p:cNvSpPr/>
            <p:nvPr/>
          </p:nvSpPr>
          <p:spPr>
            <a:xfrm>
              <a:off x="14995026" y="3103746"/>
              <a:ext cx="2540" cy="1905"/>
            </a:xfrm>
            <a:custGeom>
              <a:avLst/>
              <a:gdLst/>
              <a:ahLst/>
              <a:cxnLst/>
              <a:rect l="l" t="t" r="r" b="b"/>
              <a:pathLst>
                <a:path w="2540" h="1905">
                  <a:moveTo>
                    <a:pt x="1134" y="1672"/>
                  </a:moveTo>
                  <a:lnTo>
                    <a:pt x="657" y="1134"/>
                  </a:lnTo>
                  <a:lnTo>
                    <a:pt x="0" y="358"/>
                  </a:lnTo>
                  <a:lnTo>
                    <a:pt x="2209" y="0"/>
                  </a:lnTo>
                  <a:lnTo>
                    <a:pt x="2209" y="1433"/>
                  </a:lnTo>
                  <a:lnTo>
                    <a:pt x="1134" y="1672"/>
                  </a:lnTo>
                  <a:close/>
                </a:path>
              </a:pathLst>
            </a:custGeom>
            <a:solidFill>
              <a:srgbClr val="EB6937"/>
            </a:solidFill>
          </p:spPr>
          <p:txBody>
            <a:bodyPr wrap="square" lIns="0" tIns="0" rIns="0" bIns="0" rtlCol="0"/>
            <a:lstStyle/>
            <a:p>
              <a:endParaRPr/>
            </a:p>
          </p:txBody>
        </p:sp>
      </p:grpSp>
      <p:grpSp>
        <p:nvGrpSpPr>
          <p:cNvPr id="673" name="object 673"/>
          <p:cNvGrpSpPr/>
          <p:nvPr/>
        </p:nvGrpSpPr>
        <p:grpSpPr>
          <a:xfrm>
            <a:off x="15136635" y="2130841"/>
            <a:ext cx="78105" cy="100330"/>
            <a:chOff x="15136635" y="2130841"/>
            <a:chExt cx="78105" cy="100330"/>
          </a:xfrm>
        </p:grpSpPr>
        <p:sp>
          <p:nvSpPr>
            <p:cNvPr id="674" name="object 674"/>
            <p:cNvSpPr/>
            <p:nvPr/>
          </p:nvSpPr>
          <p:spPr>
            <a:xfrm>
              <a:off x="15136635" y="2130841"/>
              <a:ext cx="59690" cy="59690"/>
            </a:xfrm>
            <a:custGeom>
              <a:avLst/>
              <a:gdLst/>
              <a:ahLst/>
              <a:cxnLst/>
              <a:rect l="l" t="t" r="r" b="b"/>
              <a:pathLst>
                <a:path w="59690" h="59689">
                  <a:moveTo>
                    <a:pt x="47638" y="5714"/>
                  </a:moveTo>
                  <a:lnTo>
                    <a:pt x="32795" y="5714"/>
                  </a:lnTo>
                  <a:lnTo>
                    <a:pt x="32230" y="4698"/>
                  </a:lnTo>
                  <a:lnTo>
                    <a:pt x="32186" y="3047"/>
                  </a:lnTo>
                  <a:lnTo>
                    <a:pt x="32421" y="1269"/>
                  </a:lnTo>
                  <a:lnTo>
                    <a:pt x="34109" y="634"/>
                  </a:lnTo>
                  <a:lnTo>
                    <a:pt x="35503" y="0"/>
                  </a:lnTo>
                  <a:lnTo>
                    <a:pt x="41575" y="0"/>
                  </a:lnTo>
                  <a:lnTo>
                    <a:pt x="41315" y="634"/>
                  </a:lnTo>
                  <a:lnTo>
                    <a:pt x="39589" y="634"/>
                  </a:lnTo>
                  <a:lnTo>
                    <a:pt x="40560" y="1269"/>
                  </a:lnTo>
                  <a:lnTo>
                    <a:pt x="40560" y="3047"/>
                  </a:lnTo>
                  <a:lnTo>
                    <a:pt x="46489" y="3047"/>
                  </a:lnTo>
                  <a:lnTo>
                    <a:pt x="46951" y="3555"/>
                  </a:lnTo>
                  <a:lnTo>
                    <a:pt x="47168" y="4063"/>
                  </a:lnTo>
                  <a:lnTo>
                    <a:pt x="47638" y="5714"/>
                  </a:lnTo>
                  <a:close/>
                </a:path>
                <a:path w="59690" h="59689">
                  <a:moveTo>
                    <a:pt x="46489" y="3047"/>
                  </a:moveTo>
                  <a:lnTo>
                    <a:pt x="40560" y="3047"/>
                  </a:lnTo>
                  <a:lnTo>
                    <a:pt x="41152" y="1269"/>
                  </a:lnTo>
                  <a:lnTo>
                    <a:pt x="41315" y="634"/>
                  </a:lnTo>
                  <a:lnTo>
                    <a:pt x="41575" y="0"/>
                  </a:lnTo>
                  <a:lnTo>
                    <a:pt x="43543" y="0"/>
                  </a:lnTo>
                  <a:lnTo>
                    <a:pt x="46489" y="3047"/>
                  </a:lnTo>
                  <a:close/>
                </a:path>
                <a:path w="59690" h="59689">
                  <a:moveTo>
                    <a:pt x="48025" y="634"/>
                  </a:moveTo>
                  <a:lnTo>
                    <a:pt x="44157" y="634"/>
                  </a:lnTo>
                  <a:lnTo>
                    <a:pt x="43543" y="0"/>
                  </a:lnTo>
                  <a:lnTo>
                    <a:pt x="26225" y="0"/>
                  </a:lnTo>
                  <a:lnTo>
                    <a:pt x="48025" y="634"/>
                  </a:lnTo>
                  <a:close/>
                </a:path>
                <a:path w="59690" h="59689">
                  <a:moveTo>
                    <a:pt x="48384" y="8381"/>
                  </a:moveTo>
                  <a:lnTo>
                    <a:pt x="48384" y="3555"/>
                  </a:lnTo>
                  <a:lnTo>
                    <a:pt x="48232" y="3555"/>
                  </a:lnTo>
                  <a:lnTo>
                    <a:pt x="52625" y="5206"/>
                  </a:lnTo>
                  <a:lnTo>
                    <a:pt x="48384" y="8381"/>
                  </a:lnTo>
                  <a:close/>
                </a:path>
                <a:path w="59690" h="59689">
                  <a:moveTo>
                    <a:pt x="44584" y="9143"/>
                  </a:moveTo>
                  <a:lnTo>
                    <a:pt x="25628" y="9143"/>
                  </a:lnTo>
                  <a:lnTo>
                    <a:pt x="23554" y="4317"/>
                  </a:lnTo>
                  <a:lnTo>
                    <a:pt x="23477" y="4063"/>
                  </a:lnTo>
                  <a:lnTo>
                    <a:pt x="29570" y="4698"/>
                  </a:lnTo>
                  <a:lnTo>
                    <a:pt x="32795" y="5714"/>
                  </a:lnTo>
                  <a:lnTo>
                    <a:pt x="47638" y="5714"/>
                  </a:lnTo>
                  <a:lnTo>
                    <a:pt x="47828" y="6349"/>
                  </a:lnTo>
                  <a:lnTo>
                    <a:pt x="44561" y="6349"/>
                  </a:lnTo>
                  <a:lnTo>
                    <a:pt x="43247" y="7619"/>
                  </a:lnTo>
                  <a:lnTo>
                    <a:pt x="44584" y="9143"/>
                  </a:lnTo>
                  <a:close/>
                </a:path>
                <a:path w="59690" h="59689">
                  <a:moveTo>
                    <a:pt x="47667" y="7238"/>
                  </a:moveTo>
                  <a:lnTo>
                    <a:pt x="46059" y="6349"/>
                  </a:lnTo>
                  <a:lnTo>
                    <a:pt x="47828" y="6349"/>
                  </a:lnTo>
                  <a:lnTo>
                    <a:pt x="47966" y="6857"/>
                  </a:lnTo>
                  <a:lnTo>
                    <a:pt x="47667" y="7238"/>
                  </a:lnTo>
                  <a:close/>
                </a:path>
                <a:path w="59690" h="59689">
                  <a:moveTo>
                    <a:pt x="45457" y="9905"/>
                  </a:moveTo>
                  <a:lnTo>
                    <a:pt x="45457" y="7238"/>
                  </a:lnTo>
                  <a:lnTo>
                    <a:pt x="47811" y="8381"/>
                  </a:lnTo>
                  <a:lnTo>
                    <a:pt x="48228" y="8381"/>
                  </a:lnTo>
                  <a:lnTo>
                    <a:pt x="47763" y="8762"/>
                  </a:lnTo>
                  <a:lnTo>
                    <a:pt x="47739" y="9524"/>
                  </a:lnTo>
                  <a:lnTo>
                    <a:pt x="45457" y="9905"/>
                  </a:lnTo>
                  <a:close/>
                </a:path>
                <a:path w="59690" h="59689">
                  <a:moveTo>
                    <a:pt x="19180" y="12953"/>
                  </a:moveTo>
                  <a:lnTo>
                    <a:pt x="15295" y="12191"/>
                  </a:lnTo>
                  <a:lnTo>
                    <a:pt x="19058" y="8127"/>
                  </a:lnTo>
                  <a:lnTo>
                    <a:pt x="25628" y="9143"/>
                  </a:lnTo>
                  <a:lnTo>
                    <a:pt x="44584" y="9143"/>
                  </a:lnTo>
                  <a:lnTo>
                    <a:pt x="45230" y="9905"/>
                  </a:lnTo>
                  <a:lnTo>
                    <a:pt x="44936" y="9905"/>
                  </a:lnTo>
                  <a:lnTo>
                    <a:pt x="45225" y="10413"/>
                  </a:lnTo>
                  <a:lnTo>
                    <a:pt x="20133" y="10413"/>
                  </a:lnTo>
                  <a:lnTo>
                    <a:pt x="19180" y="12953"/>
                  </a:lnTo>
                  <a:close/>
                </a:path>
                <a:path w="59690" h="59689">
                  <a:moveTo>
                    <a:pt x="48384" y="8762"/>
                  </a:moveTo>
                  <a:lnTo>
                    <a:pt x="47917" y="8381"/>
                  </a:lnTo>
                  <a:lnTo>
                    <a:pt x="48384" y="8381"/>
                  </a:lnTo>
                  <a:lnTo>
                    <a:pt x="48384" y="8762"/>
                  </a:lnTo>
                  <a:close/>
                </a:path>
                <a:path w="59690" h="59689">
                  <a:moveTo>
                    <a:pt x="45457" y="10159"/>
                  </a:moveTo>
                  <a:lnTo>
                    <a:pt x="45230" y="9905"/>
                  </a:lnTo>
                  <a:lnTo>
                    <a:pt x="45457" y="9905"/>
                  </a:lnTo>
                  <a:lnTo>
                    <a:pt x="45457" y="10159"/>
                  </a:lnTo>
                  <a:close/>
                </a:path>
                <a:path w="59690" h="59689">
                  <a:moveTo>
                    <a:pt x="23328" y="13811"/>
                  </a:moveTo>
                  <a:lnTo>
                    <a:pt x="19180" y="12953"/>
                  </a:lnTo>
                  <a:lnTo>
                    <a:pt x="20133" y="10413"/>
                  </a:lnTo>
                  <a:lnTo>
                    <a:pt x="23328" y="13811"/>
                  </a:lnTo>
                  <a:close/>
                </a:path>
                <a:path w="59690" h="59689">
                  <a:moveTo>
                    <a:pt x="47149" y="14223"/>
                  </a:moveTo>
                  <a:lnTo>
                    <a:pt x="23796" y="14223"/>
                  </a:lnTo>
                  <a:lnTo>
                    <a:pt x="23328" y="13811"/>
                  </a:lnTo>
                  <a:lnTo>
                    <a:pt x="20133" y="10413"/>
                  </a:lnTo>
                  <a:lnTo>
                    <a:pt x="45225" y="10413"/>
                  </a:lnTo>
                  <a:lnTo>
                    <a:pt x="47149" y="14223"/>
                  </a:lnTo>
                  <a:close/>
                </a:path>
                <a:path w="59690" h="59689">
                  <a:moveTo>
                    <a:pt x="45471" y="19684"/>
                  </a:moveTo>
                  <a:lnTo>
                    <a:pt x="19297" y="19684"/>
                  </a:lnTo>
                  <a:lnTo>
                    <a:pt x="19570" y="19176"/>
                  </a:lnTo>
                  <a:lnTo>
                    <a:pt x="19689" y="18668"/>
                  </a:lnTo>
                  <a:lnTo>
                    <a:pt x="17983" y="16128"/>
                  </a:lnTo>
                  <a:lnTo>
                    <a:pt x="19180" y="12953"/>
                  </a:lnTo>
                  <a:lnTo>
                    <a:pt x="23218" y="13811"/>
                  </a:lnTo>
                  <a:lnTo>
                    <a:pt x="23796" y="14223"/>
                  </a:lnTo>
                  <a:lnTo>
                    <a:pt x="47149" y="14223"/>
                  </a:lnTo>
                  <a:lnTo>
                    <a:pt x="48265" y="16382"/>
                  </a:lnTo>
                  <a:lnTo>
                    <a:pt x="49623" y="18668"/>
                  </a:lnTo>
                  <a:lnTo>
                    <a:pt x="51744" y="18795"/>
                  </a:lnTo>
                  <a:lnTo>
                    <a:pt x="51654" y="19176"/>
                  </a:lnTo>
                  <a:lnTo>
                    <a:pt x="47548" y="19176"/>
                  </a:lnTo>
                  <a:lnTo>
                    <a:pt x="45471" y="19684"/>
                  </a:lnTo>
                  <a:close/>
                </a:path>
                <a:path w="59690" h="59689">
                  <a:moveTo>
                    <a:pt x="51744" y="18795"/>
                  </a:moveTo>
                  <a:lnTo>
                    <a:pt x="49698" y="18795"/>
                  </a:lnTo>
                  <a:lnTo>
                    <a:pt x="51788" y="18668"/>
                  </a:lnTo>
                  <a:close/>
                </a:path>
                <a:path w="59690" h="59689">
                  <a:moveTo>
                    <a:pt x="43546" y="21589"/>
                  </a:moveTo>
                  <a:lnTo>
                    <a:pt x="16551" y="21589"/>
                  </a:lnTo>
                  <a:lnTo>
                    <a:pt x="16609" y="20065"/>
                  </a:lnTo>
                  <a:lnTo>
                    <a:pt x="18072" y="19176"/>
                  </a:lnTo>
                  <a:lnTo>
                    <a:pt x="17385" y="19176"/>
                  </a:lnTo>
                  <a:lnTo>
                    <a:pt x="19297" y="19684"/>
                  </a:lnTo>
                  <a:lnTo>
                    <a:pt x="45471" y="19684"/>
                  </a:lnTo>
                  <a:lnTo>
                    <a:pt x="42471" y="20446"/>
                  </a:lnTo>
                  <a:lnTo>
                    <a:pt x="43546" y="21589"/>
                  </a:lnTo>
                  <a:close/>
                </a:path>
                <a:path w="59690" h="59689">
                  <a:moveTo>
                    <a:pt x="49418" y="20827"/>
                  </a:moveTo>
                  <a:lnTo>
                    <a:pt x="48875" y="20827"/>
                  </a:lnTo>
                  <a:lnTo>
                    <a:pt x="48265" y="19176"/>
                  </a:lnTo>
                  <a:lnTo>
                    <a:pt x="51654" y="19176"/>
                  </a:lnTo>
                  <a:lnTo>
                    <a:pt x="51555" y="19557"/>
                  </a:lnTo>
                  <a:lnTo>
                    <a:pt x="51424" y="20065"/>
                  </a:lnTo>
                  <a:lnTo>
                    <a:pt x="51326" y="20446"/>
                  </a:lnTo>
                  <a:lnTo>
                    <a:pt x="49477" y="20446"/>
                  </a:lnTo>
                  <a:lnTo>
                    <a:pt x="49418" y="20827"/>
                  </a:lnTo>
                  <a:close/>
                </a:path>
                <a:path w="59690" h="59689">
                  <a:moveTo>
                    <a:pt x="49565" y="25526"/>
                  </a:moveTo>
                  <a:lnTo>
                    <a:pt x="11711" y="25526"/>
                  </a:lnTo>
                  <a:lnTo>
                    <a:pt x="11605" y="24510"/>
                  </a:lnTo>
                  <a:lnTo>
                    <a:pt x="11499" y="23494"/>
                  </a:lnTo>
                  <a:lnTo>
                    <a:pt x="11459" y="23113"/>
                  </a:lnTo>
                  <a:lnTo>
                    <a:pt x="11353" y="22097"/>
                  </a:lnTo>
                  <a:lnTo>
                    <a:pt x="13169" y="19684"/>
                  </a:lnTo>
                  <a:lnTo>
                    <a:pt x="16458" y="21589"/>
                  </a:lnTo>
                  <a:lnTo>
                    <a:pt x="45088" y="21589"/>
                  </a:lnTo>
                  <a:lnTo>
                    <a:pt x="43964" y="23494"/>
                  </a:lnTo>
                  <a:lnTo>
                    <a:pt x="45039" y="24510"/>
                  </a:lnTo>
                  <a:lnTo>
                    <a:pt x="51480" y="24510"/>
                  </a:lnTo>
                  <a:lnTo>
                    <a:pt x="49565" y="25526"/>
                  </a:lnTo>
                  <a:close/>
                </a:path>
                <a:path w="59690" h="59689">
                  <a:moveTo>
                    <a:pt x="45088" y="21589"/>
                  </a:moveTo>
                  <a:lnTo>
                    <a:pt x="43546" y="21589"/>
                  </a:lnTo>
                  <a:lnTo>
                    <a:pt x="45756" y="20446"/>
                  </a:lnTo>
                  <a:lnTo>
                    <a:pt x="45088" y="21589"/>
                  </a:lnTo>
                  <a:close/>
                </a:path>
                <a:path w="59690" h="59689">
                  <a:moveTo>
                    <a:pt x="51480" y="24510"/>
                  </a:moveTo>
                  <a:lnTo>
                    <a:pt x="45039" y="24510"/>
                  </a:lnTo>
                  <a:lnTo>
                    <a:pt x="49280" y="21843"/>
                  </a:lnTo>
                  <a:lnTo>
                    <a:pt x="49316" y="21589"/>
                  </a:lnTo>
                  <a:lnTo>
                    <a:pt x="49418" y="20827"/>
                  </a:lnTo>
                  <a:lnTo>
                    <a:pt x="49477" y="20446"/>
                  </a:lnTo>
                  <a:lnTo>
                    <a:pt x="49256" y="20446"/>
                  </a:lnTo>
                  <a:lnTo>
                    <a:pt x="49805" y="20827"/>
                  </a:lnTo>
                  <a:lnTo>
                    <a:pt x="53819" y="23113"/>
                  </a:lnTo>
                  <a:lnTo>
                    <a:pt x="51480" y="24510"/>
                  </a:lnTo>
                  <a:close/>
                </a:path>
                <a:path w="59690" h="59689">
                  <a:moveTo>
                    <a:pt x="49805" y="20827"/>
                  </a:moveTo>
                  <a:lnTo>
                    <a:pt x="49256" y="20446"/>
                  </a:lnTo>
                  <a:lnTo>
                    <a:pt x="51652" y="20446"/>
                  </a:lnTo>
                  <a:lnTo>
                    <a:pt x="49805" y="20827"/>
                  </a:lnTo>
                  <a:close/>
                </a:path>
                <a:path w="59690" h="59689">
                  <a:moveTo>
                    <a:pt x="17923" y="59054"/>
                  </a:moveTo>
                  <a:lnTo>
                    <a:pt x="16310" y="58419"/>
                  </a:lnTo>
                  <a:lnTo>
                    <a:pt x="14967" y="58419"/>
                  </a:lnTo>
                  <a:lnTo>
                    <a:pt x="8935" y="45084"/>
                  </a:lnTo>
                  <a:lnTo>
                    <a:pt x="0" y="30098"/>
                  </a:lnTo>
                  <a:lnTo>
                    <a:pt x="174" y="30098"/>
                  </a:lnTo>
                  <a:lnTo>
                    <a:pt x="6395" y="22097"/>
                  </a:lnTo>
                  <a:lnTo>
                    <a:pt x="11711" y="25526"/>
                  </a:lnTo>
                  <a:lnTo>
                    <a:pt x="49565" y="25526"/>
                  </a:lnTo>
                  <a:lnTo>
                    <a:pt x="45099" y="28066"/>
                  </a:lnTo>
                  <a:lnTo>
                    <a:pt x="52824" y="28066"/>
                  </a:lnTo>
                  <a:lnTo>
                    <a:pt x="53102" y="28320"/>
                  </a:lnTo>
                  <a:lnTo>
                    <a:pt x="49519" y="28320"/>
                  </a:lnTo>
                  <a:lnTo>
                    <a:pt x="48384" y="28701"/>
                  </a:lnTo>
                  <a:lnTo>
                    <a:pt x="48464" y="31114"/>
                  </a:lnTo>
                  <a:lnTo>
                    <a:pt x="45636" y="31114"/>
                  </a:lnTo>
                  <a:lnTo>
                    <a:pt x="41970" y="33273"/>
                  </a:lnTo>
                  <a:lnTo>
                    <a:pt x="41504" y="33273"/>
                  </a:lnTo>
                  <a:lnTo>
                    <a:pt x="44502" y="34797"/>
                  </a:lnTo>
                  <a:lnTo>
                    <a:pt x="44741" y="35178"/>
                  </a:lnTo>
                  <a:lnTo>
                    <a:pt x="43964" y="38226"/>
                  </a:lnTo>
                  <a:lnTo>
                    <a:pt x="47005" y="38226"/>
                  </a:lnTo>
                  <a:lnTo>
                    <a:pt x="47130" y="38988"/>
                  </a:lnTo>
                  <a:lnTo>
                    <a:pt x="45816" y="39877"/>
                  </a:lnTo>
                  <a:lnTo>
                    <a:pt x="44908" y="40258"/>
                  </a:lnTo>
                  <a:lnTo>
                    <a:pt x="36814" y="40258"/>
                  </a:lnTo>
                  <a:lnTo>
                    <a:pt x="37732" y="41655"/>
                  </a:lnTo>
                  <a:lnTo>
                    <a:pt x="30705" y="41655"/>
                  </a:lnTo>
                  <a:lnTo>
                    <a:pt x="28495" y="43433"/>
                  </a:lnTo>
                  <a:lnTo>
                    <a:pt x="31927" y="45084"/>
                  </a:lnTo>
                  <a:lnTo>
                    <a:pt x="32654" y="45084"/>
                  </a:lnTo>
                  <a:lnTo>
                    <a:pt x="31009" y="46481"/>
                  </a:lnTo>
                  <a:lnTo>
                    <a:pt x="28017" y="46481"/>
                  </a:lnTo>
                  <a:lnTo>
                    <a:pt x="28017" y="49148"/>
                  </a:lnTo>
                  <a:lnTo>
                    <a:pt x="33392" y="49148"/>
                  </a:lnTo>
                  <a:lnTo>
                    <a:pt x="30705" y="51180"/>
                  </a:lnTo>
                  <a:lnTo>
                    <a:pt x="31888" y="52958"/>
                  </a:lnTo>
                  <a:lnTo>
                    <a:pt x="25867" y="52958"/>
                  </a:lnTo>
                  <a:lnTo>
                    <a:pt x="24672" y="53339"/>
                  </a:lnTo>
                  <a:lnTo>
                    <a:pt x="22283" y="53339"/>
                  </a:lnTo>
                  <a:lnTo>
                    <a:pt x="20730" y="55244"/>
                  </a:lnTo>
                  <a:lnTo>
                    <a:pt x="19237" y="57149"/>
                  </a:lnTo>
                  <a:lnTo>
                    <a:pt x="18292" y="58419"/>
                  </a:lnTo>
                  <a:lnTo>
                    <a:pt x="17923" y="59054"/>
                  </a:lnTo>
                  <a:close/>
                </a:path>
                <a:path w="59690" h="59689">
                  <a:moveTo>
                    <a:pt x="52824" y="28066"/>
                  </a:moveTo>
                  <a:lnTo>
                    <a:pt x="45099" y="28066"/>
                  </a:lnTo>
                  <a:lnTo>
                    <a:pt x="51311" y="27939"/>
                  </a:lnTo>
                  <a:lnTo>
                    <a:pt x="50981" y="26542"/>
                  </a:lnTo>
                  <a:lnTo>
                    <a:pt x="52386" y="26542"/>
                  </a:lnTo>
                  <a:lnTo>
                    <a:pt x="52684" y="27939"/>
                  </a:lnTo>
                  <a:lnTo>
                    <a:pt x="52824" y="28066"/>
                  </a:lnTo>
                  <a:close/>
                </a:path>
                <a:path w="59690" h="59689">
                  <a:moveTo>
                    <a:pt x="49638" y="30098"/>
                  </a:moveTo>
                  <a:lnTo>
                    <a:pt x="48862" y="29717"/>
                  </a:lnTo>
                  <a:lnTo>
                    <a:pt x="49519" y="28320"/>
                  </a:lnTo>
                  <a:lnTo>
                    <a:pt x="53102" y="28320"/>
                  </a:lnTo>
                  <a:lnTo>
                    <a:pt x="53521" y="28701"/>
                  </a:lnTo>
                  <a:lnTo>
                    <a:pt x="53689" y="28701"/>
                  </a:lnTo>
                  <a:lnTo>
                    <a:pt x="53754" y="29463"/>
                  </a:lnTo>
                  <a:lnTo>
                    <a:pt x="50594" y="29463"/>
                  </a:lnTo>
                  <a:lnTo>
                    <a:pt x="49638" y="30098"/>
                  </a:lnTo>
                  <a:close/>
                </a:path>
                <a:path w="59690" h="59689">
                  <a:moveTo>
                    <a:pt x="58870" y="30606"/>
                  </a:moveTo>
                  <a:lnTo>
                    <a:pt x="55969" y="30606"/>
                  </a:lnTo>
                  <a:lnTo>
                    <a:pt x="59195" y="28320"/>
                  </a:lnTo>
                  <a:lnTo>
                    <a:pt x="59024" y="28320"/>
                  </a:lnTo>
                  <a:lnTo>
                    <a:pt x="58907" y="30098"/>
                  </a:lnTo>
                  <a:lnTo>
                    <a:pt x="58870" y="30606"/>
                  </a:lnTo>
                  <a:close/>
                </a:path>
                <a:path w="59690" h="59689">
                  <a:moveTo>
                    <a:pt x="52206" y="33273"/>
                  </a:moveTo>
                  <a:lnTo>
                    <a:pt x="51908" y="33019"/>
                  </a:lnTo>
                  <a:lnTo>
                    <a:pt x="51836" y="31114"/>
                  </a:lnTo>
                  <a:lnTo>
                    <a:pt x="50594" y="29463"/>
                  </a:lnTo>
                  <a:lnTo>
                    <a:pt x="53625" y="29463"/>
                  </a:lnTo>
                  <a:lnTo>
                    <a:pt x="54520" y="29844"/>
                  </a:lnTo>
                  <a:lnTo>
                    <a:pt x="55969" y="30606"/>
                  </a:lnTo>
                  <a:lnTo>
                    <a:pt x="58870" y="30606"/>
                  </a:lnTo>
                  <a:lnTo>
                    <a:pt x="58830" y="31241"/>
                  </a:lnTo>
                  <a:lnTo>
                    <a:pt x="55372" y="31241"/>
                  </a:lnTo>
                  <a:lnTo>
                    <a:pt x="52206" y="33273"/>
                  </a:lnTo>
                  <a:close/>
                </a:path>
                <a:path w="59690" h="59689">
                  <a:moveTo>
                    <a:pt x="48623" y="35813"/>
                  </a:moveTo>
                  <a:lnTo>
                    <a:pt x="45717" y="31241"/>
                  </a:lnTo>
                  <a:lnTo>
                    <a:pt x="48464" y="31114"/>
                  </a:lnTo>
                  <a:lnTo>
                    <a:pt x="48589" y="34797"/>
                  </a:lnTo>
                  <a:lnTo>
                    <a:pt x="48623" y="35813"/>
                  </a:lnTo>
                  <a:close/>
                </a:path>
                <a:path w="59690" h="59689">
                  <a:moveTo>
                    <a:pt x="57403" y="34035"/>
                  </a:moveTo>
                  <a:lnTo>
                    <a:pt x="57940" y="32003"/>
                  </a:lnTo>
                  <a:lnTo>
                    <a:pt x="55372" y="31241"/>
                  </a:lnTo>
                  <a:lnTo>
                    <a:pt x="58830" y="31241"/>
                  </a:lnTo>
                  <a:lnTo>
                    <a:pt x="58713" y="33019"/>
                  </a:lnTo>
                  <a:lnTo>
                    <a:pt x="58657" y="33781"/>
                  </a:lnTo>
                  <a:lnTo>
                    <a:pt x="57403" y="34035"/>
                  </a:lnTo>
                  <a:close/>
                </a:path>
                <a:path w="59690" h="59689">
                  <a:moveTo>
                    <a:pt x="47005" y="38226"/>
                  </a:moveTo>
                  <a:lnTo>
                    <a:pt x="43964" y="38226"/>
                  </a:lnTo>
                  <a:lnTo>
                    <a:pt x="46891" y="37464"/>
                  </a:lnTo>
                  <a:lnTo>
                    <a:pt x="47005" y="38226"/>
                  </a:lnTo>
                  <a:close/>
                </a:path>
                <a:path w="59690" h="59689">
                  <a:moveTo>
                    <a:pt x="38648" y="42163"/>
                  </a:moveTo>
                  <a:lnTo>
                    <a:pt x="37331" y="40766"/>
                  </a:lnTo>
                  <a:lnTo>
                    <a:pt x="36805" y="40258"/>
                  </a:lnTo>
                  <a:lnTo>
                    <a:pt x="44681" y="40258"/>
                  </a:lnTo>
                  <a:lnTo>
                    <a:pt x="44541" y="40766"/>
                  </a:lnTo>
                  <a:lnTo>
                    <a:pt x="44436" y="41147"/>
                  </a:lnTo>
                  <a:lnTo>
                    <a:pt x="42471" y="41147"/>
                  </a:lnTo>
                  <a:lnTo>
                    <a:pt x="40730" y="41909"/>
                  </a:lnTo>
                  <a:lnTo>
                    <a:pt x="42232" y="41909"/>
                  </a:lnTo>
                  <a:lnTo>
                    <a:pt x="38648" y="42163"/>
                  </a:lnTo>
                  <a:close/>
                </a:path>
                <a:path w="59690" h="59689">
                  <a:moveTo>
                    <a:pt x="44180" y="41909"/>
                  </a:moveTo>
                  <a:lnTo>
                    <a:pt x="42778" y="41909"/>
                  </a:lnTo>
                  <a:lnTo>
                    <a:pt x="42471" y="41147"/>
                  </a:lnTo>
                  <a:lnTo>
                    <a:pt x="44436" y="41147"/>
                  </a:lnTo>
                  <a:lnTo>
                    <a:pt x="44265" y="41655"/>
                  </a:lnTo>
                  <a:lnTo>
                    <a:pt x="44180" y="41909"/>
                  </a:lnTo>
                  <a:close/>
                </a:path>
                <a:path w="59690" h="59689">
                  <a:moveTo>
                    <a:pt x="31003" y="44195"/>
                  </a:moveTo>
                  <a:lnTo>
                    <a:pt x="30908" y="43433"/>
                  </a:lnTo>
                  <a:lnTo>
                    <a:pt x="30827" y="42671"/>
                  </a:lnTo>
                  <a:lnTo>
                    <a:pt x="30705" y="41655"/>
                  </a:lnTo>
                  <a:lnTo>
                    <a:pt x="37732" y="41655"/>
                  </a:lnTo>
                  <a:lnTo>
                    <a:pt x="37892" y="41909"/>
                  </a:lnTo>
                  <a:lnTo>
                    <a:pt x="34348" y="41909"/>
                  </a:lnTo>
                  <a:lnTo>
                    <a:pt x="33452" y="43814"/>
                  </a:lnTo>
                  <a:lnTo>
                    <a:pt x="31003" y="44195"/>
                  </a:lnTo>
                  <a:close/>
                </a:path>
                <a:path w="59690" h="59689">
                  <a:moveTo>
                    <a:pt x="35005" y="45084"/>
                  </a:moveTo>
                  <a:lnTo>
                    <a:pt x="34808" y="45084"/>
                  </a:lnTo>
                  <a:lnTo>
                    <a:pt x="34684" y="44195"/>
                  </a:lnTo>
                  <a:lnTo>
                    <a:pt x="34577" y="43433"/>
                  </a:lnTo>
                  <a:lnTo>
                    <a:pt x="34470" y="42671"/>
                  </a:lnTo>
                  <a:lnTo>
                    <a:pt x="34348" y="41909"/>
                  </a:lnTo>
                  <a:lnTo>
                    <a:pt x="37892" y="41909"/>
                  </a:lnTo>
                  <a:lnTo>
                    <a:pt x="38409" y="42671"/>
                  </a:lnTo>
                  <a:lnTo>
                    <a:pt x="35005" y="45084"/>
                  </a:lnTo>
                  <a:close/>
                </a:path>
                <a:path w="59690" h="59689">
                  <a:moveTo>
                    <a:pt x="42880" y="42163"/>
                  </a:moveTo>
                  <a:lnTo>
                    <a:pt x="40150" y="42163"/>
                  </a:lnTo>
                  <a:lnTo>
                    <a:pt x="40730" y="41909"/>
                  </a:lnTo>
                  <a:lnTo>
                    <a:pt x="42778" y="41909"/>
                  </a:lnTo>
                  <a:lnTo>
                    <a:pt x="42880" y="42163"/>
                  </a:lnTo>
                  <a:close/>
                </a:path>
                <a:path w="59690" h="59689">
                  <a:moveTo>
                    <a:pt x="43188" y="42925"/>
                  </a:moveTo>
                  <a:lnTo>
                    <a:pt x="42880" y="42163"/>
                  </a:lnTo>
                  <a:lnTo>
                    <a:pt x="44095" y="42163"/>
                  </a:lnTo>
                  <a:lnTo>
                    <a:pt x="43925" y="42671"/>
                  </a:lnTo>
                  <a:lnTo>
                    <a:pt x="43188" y="42925"/>
                  </a:lnTo>
                  <a:close/>
                </a:path>
                <a:path w="59690" h="59689">
                  <a:moveTo>
                    <a:pt x="33392" y="49148"/>
                  </a:moveTo>
                  <a:lnTo>
                    <a:pt x="28017" y="49148"/>
                  </a:lnTo>
                  <a:lnTo>
                    <a:pt x="30511" y="46989"/>
                  </a:lnTo>
                  <a:lnTo>
                    <a:pt x="32496" y="45973"/>
                  </a:lnTo>
                  <a:lnTo>
                    <a:pt x="33392" y="49148"/>
                  </a:lnTo>
                  <a:close/>
                </a:path>
                <a:path w="59690" h="59689">
                  <a:moveTo>
                    <a:pt x="28017" y="49148"/>
                  </a:moveTo>
                  <a:lnTo>
                    <a:pt x="28017" y="46481"/>
                  </a:lnTo>
                  <a:lnTo>
                    <a:pt x="28734" y="46481"/>
                  </a:lnTo>
                  <a:lnTo>
                    <a:pt x="29211" y="47624"/>
                  </a:lnTo>
                  <a:lnTo>
                    <a:pt x="29778" y="47624"/>
                  </a:lnTo>
                  <a:lnTo>
                    <a:pt x="28017" y="49148"/>
                  </a:lnTo>
                  <a:close/>
                </a:path>
                <a:path w="59690" h="59689">
                  <a:moveTo>
                    <a:pt x="29211" y="47624"/>
                  </a:moveTo>
                  <a:lnTo>
                    <a:pt x="28734" y="46481"/>
                  </a:lnTo>
                  <a:lnTo>
                    <a:pt x="31009" y="46481"/>
                  </a:lnTo>
                  <a:lnTo>
                    <a:pt x="30511" y="46989"/>
                  </a:lnTo>
                  <a:lnTo>
                    <a:pt x="29211" y="47624"/>
                  </a:lnTo>
                  <a:close/>
                </a:path>
                <a:path w="59690" h="59689">
                  <a:moveTo>
                    <a:pt x="29778" y="47624"/>
                  </a:moveTo>
                  <a:lnTo>
                    <a:pt x="29211" y="47624"/>
                  </a:lnTo>
                  <a:lnTo>
                    <a:pt x="30511" y="46989"/>
                  </a:lnTo>
                  <a:lnTo>
                    <a:pt x="29778" y="47624"/>
                  </a:lnTo>
                  <a:close/>
                </a:path>
                <a:path w="59690" h="59689">
                  <a:moveTo>
                    <a:pt x="26046" y="59308"/>
                  </a:moveTo>
                  <a:lnTo>
                    <a:pt x="25984" y="57149"/>
                  </a:lnTo>
                  <a:lnTo>
                    <a:pt x="25867" y="52958"/>
                  </a:lnTo>
                  <a:lnTo>
                    <a:pt x="31888" y="52958"/>
                  </a:lnTo>
                  <a:lnTo>
                    <a:pt x="33930" y="55879"/>
                  </a:lnTo>
                  <a:lnTo>
                    <a:pt x="26046" y="59308"/>
                  </a:lnTo>
                  <a:close/>
                </a:path>
              </a:pathLst>
            </a:custGeom>
            <a:solidFill>
              <a:srgbClr val="E332AF"/>
            </a:solidFill>
          </p:spPr>
          <p:txBody>
            <a:bodyPr wrap="square" lIns="0" tIns="0" rIns="0" bIns="0" rtlCol="0"/>
            <a:lstStyle/>
            <a:p>
              <a:endParaRPr/>
            </a:p>
          </p:txBody>
        </p:sp>
        <p:sp>
          <p:nvSpPr>
            <p:cNvPr id="675" name="object 675"/>
            <p:cNvSpPr/>
            <p:nvPr/>
          </p:nvSpPr>
          <p:spPr>
            <a:xfrm>
              <a:off x="15156159" y="2175756"/>
              <a:ext cx="58419" cy="55244"/>
            </a:xfrm>
            <a:custGeom>
              <a:avLst/>
              <a:gdLst/>
              <a:ahLst/>
              <a:cxnLst/>
              <a:rect l="l" t="t" r="r" b="b"/>
              <a:pathLst>
                <a:path w="58419" h="55244">
                  <a:moveTo>
                    <a:pt x="34507" y="3809"/>
                  </a:moveTo>
                  <a:lnTo>
                    <a:pt x="34089" y="3555"/>
                  </a:lnTo>
                  <a:lnTo>
                    <a:pt x="34246" y="3555"/>
                  </a:lnTo>
                  <a:lnTo>
                    <a:pt x="33937" y="2793"/>
                  </a:lnTo>
                  <a:lnTo>
                    <a:pt x="34594" y="2158"/>
                  </a:lnTo>
                  <a:lnTo>
                    <a:pt x="34475" y="761"/>
                  </a:lnTo>
                  <a:lnTo>
                    <a:pt x="37401" y="0"/>
                  </a:lnTo>
                  <a:lnTo>
                    <a:pt x="35610" y="2031"/>
                  </a:lnTo>
                  <a:lnTo>
                    <a:pt x="35550" y="2793"/>
                  </a:lnTo>
                  <a:lnTo>
                    <a:pt x="34475" y="3555"/>
                  </a:lnTo>
                  <a:lnTo>
                    <a:pt x="34507" y="3809"/>
                  </a:lnTo>
                  <a:close/>
                </a:path>
                <a:path w="58419" h="55244">
                  <a:moveTo>
                    <a:pt x="43824" y="23748"/>
                  </a:moveTo>
                  <a:lnTo>
                    <a:pt x="15983" y="23748"/>
                  </a:lnTo>
                  <a:lnTo>
                    <a:pt x="17811" y="20954"/>
                  </a:lnTo>
                  <a:lnTo>
                    <a:pt x="16616" y="18795"/>
                  </a:lnTo>
                  <a:lnTo>
                    <a:pt x="18587" y="13969"/>
                  </a:lnTo>
                  <a:lnTo>
                    <a:pt x="21857" y="13969"/>
                  </a:lnTo>
                  <a:lnTo>
                    <a:pt x="22253" y="12826"/>
                  </a:lnTo>
                  <a:lnTo>
                    <a:pt x="22342" y="12572"/>
                  </a:lnTo>
                  <a:lnTo>
                    <a:pt x="22430" y="12318"/>
                  </a:lnTo>
                  <a:lnTo>
                    <a:pt x="23485" y="9778"/>
                  </a:lnTo>
                  <a:lnTo>
                    <a:pt x="25814" y="9524"/>
                  </a:lnTo>
                  <a:lnTo>
                    <a:pt x="26019" y="8508"/>
                  </a:lnTo>
                  <a:lnTo>
                    <a:pt x="26070" y="8254"/>
                  </a:lnTo>
                  <a:lnTo>
                    <a:pt x="26298" y="7619"/>
                  </a:lnTo>
                  <a:lnTo>
                    <a:pt x="27427" y="6476"/>
                  </a:lnTo>
                  <a:lnTo>
                    <a:pt x="29517" y="5968"/>
                  </a:lnTo>
                  <a:lnTo>
                    <a:pt x="31727" y="1523"/>
                  </a:lnTo>
                  <a:lnTo>
                    <a:pt x="34147" y="3555"/>
                  </a:lnTo>
                  <a:lnTo>
                    <a:pt x="34507" y="3809"/>
                  </a:lnTo>
                  <a:lnTo>
                    <a:pt x="34357" y="3809"/>
                  </a:lnTo>
                  <a:lnTo>
                    <a:pt x="34535" y="4190"/>
                  </a:lnTo>
                  <a:lnTo>
                    <a:pt x="34648" y="5206"/>
                  </a:lnTo>
                  <a:lnTo>
                    <a:pt x="32862" y="8508"/>
                  </a:lnTo>
                  <a:lnTo>
                    <a:pt x="39062" y="8508"/>
                  </a:lnTo>
                  <a:lnTo>
                    <a:pt x="39176" y="11556"/>
                  </a:lnTo>
                  <a:lnTo>
                    <a:pt x="39251" y="13588"/>
                  </a:lnTo>
                  <a:lnTo>
                    <a:pt x="57485" y="13588"/>
                  </a:lnTo>
                  <a:lnTo>
                    <a:pt x="57649" y="13969"/>
                  </a:lnTo>
                  <a:lnTo>
                    <a:pt x="57984" y="14858"/>
                  </a:lnTo>
                  <a:lnTo>
                    <a:pt x="53588" y="14858"/>
                  </a:lnTo>
                  <a:lnTo>
                    <a:pt x="56275" y="15620"/>
                  </a:lnTo>
                  <a:lnTo>
                    <a:pt x="56327" y="16763"/>
                  </a:lnTo>
                  <a:lnTo>
                    <a:pt x="49825" y="16763"/>
                  </a:lnTo>
                  <a:lnTo>
                    <a:pt x="51736" y="18033"/>
                  </a:lnTo>
                  <a:lnTo>
                    <a:pt x="51070" y="18795"/>
                  </a:lnTo>
                  <a:lnTo>
                    <a:pt x="50875" y="18795"/>
                  </a:lnTo>
                  <a:lnTo>
                    <a:pt x="51296" y="19430"/>
                  </a:lnTo>
                  <a:lnTo>
                    <a:pt x="44867" y="19430"/>
                  </a:lnTo>
                  <a:lnTo>
                    <a:pt x="44270" y="19684"/>
                  </a:lnTo>
                  <a:lnTo>
                    <a:pt x="43822" y="20954"/>
                  </a:lnTo>
                  <a:lnTo>
                    <a:pt x="43733" y="21208"/>
                  </a:lnTo>
                  <a:lnTo>
                    <a:pt x="44258" y="22351"/>
                  </a:lnTo>
                  <a:lnTo>
                    <a:pt x="43434" y="23494"/>
                  </a:lnTo>
                  <a:lnTo>
                    <a:pt x="43824" y="23748"/>
                  </a:lnTo>
                  <a:close/>
                </a:path>
                <a:path w="58419" h="55244">
                  <a:moveTo>
                    <a:pt x="39062" y="8508"/>
                  </a:moveTo>
                  <a:lnTo>
                    <a:pt x="32862" y="8508"/>
                  </a:lnTo>
                  <a:lnTo>
                    <a:pt x="34176" y="7619"/>
                  </a:lnTo>
                  <a:lnTo>
                    <a:pt x="34522" y="6476"/>
                  </a:lnTo>
                  <a:lnTo>
                    <a:pt x="34648" y="5206"/>
                  </a:lnTo>
                  <a:lnTo>
                    <a:pt x="35260" y="4190"/>
                  </a:lnTo>
                  <a:lnTo>
                    <a:pt x="35311" y="3809"/>
                  </a:lnTo>
                  <a:lnTo>
                    <a:pt x="35430" y="2793"/>
                  </a:lnTo>
                  <a:lnTo>
                    <a:pt x="36625" y="2793"/>
                  </a:lnTo>
                  <a:lnTo>
                    <a:pt x="40507" y="2539"/>
                  </a:lnTo>
                  <a:lnTo>
                    <a:pt x="40686" y="2793"/>
                  </a:lnTo>
                  <a:lnTo>
                    <a:pt x="41915" y="3809"/>
                  </a:lnTo>
                  <a:lnTo>
                    <a:pt x="43434" y="3809"/>
                  </a:lnTo>
                  <a:lnTo>
                    <a:pt x="39313" y="4190"/>
                  </a:lnTo>
                  <a:lnTo>
                    <a:pt x="39060" y="5206"/>
                  </a:lnTo>
                  <a:lnTo>
                    <a:pt x="39062" y="8508"/>
                  </a:lnTo>
                  <a:close/>
                </a:path>
                <a:path w="58419" h="55244">
                  <a:moveTo>
                    <a:pt x="35258" y="4190"/>
                  </a:moveTo>
                  <a:lnTo>
                    <a:pt x="34976" y="4190"/>
                  </a:lnTo>
                  <a:lnTo>
                    <a:pt x="34507" y="3809"/>
                  </a:lnTo>
                  <a:lnTo>
                    <a:pt x="34475" y="3555"/>
                  </a:lnTo>
                  <a:lnTo>
                    <a:pt x="35430" y="2793"/>
                  </a:lnTo>
                  <a:lnTo>
                    <a:pt x="35305" y="3809"/>
                  </a:lnTo>
                  <a:lnTo>
                    <a:pt x="35258" y="4190"/>
                  </a:lnTo>
                  <a:close/>
                </a:path>
                <a:path w="58419" h="55244">
                  <a:moveTo>
                    <a:pt x="34546" y="4190"/>
                  </a:moveTo>
                  <a:lnTo>
                    <a:pt x="34360" y="3809"/>
                  </a:lnTo>
                  <a:lnTo>
                    <a:pt x="34507" y="3809"/>
                  </a:lnTo>
                  <a:lnTo>
                    <a:pt x="34546" y="4190"/>
                  </a:lnTo>
                  <a:close/>
                </a:path>
                <a:path w="58419" h="55244">
                  <a:moveTo>
                    <a:pt x="34648" y="5206"/>
                  </a:moveTo>
                  <a:lnTo>
                    <a:pt x="34562" y="4190"/>
                  </a:lnTo>
                  <a:lnTo>
                    <a:pt x="34507" y="3809"/>
                  </a:lnTo>
                  <a:lnTo>
                    <a:pt x="34976" y="4190"/>
                  </a:lnTo>
                  <a:lnTo>
                    <a:pt x="35201" y="4190"/>
                  </a:lnTo>
                  <a:lnTo>
                    <a:pt x="34648" y="5206"/>
                  </a:lnTo>
                  <a:close/>
                </a:path>
                <a:path w="58419" h="55244">
                  <a:moveTo>
                    <a:pt x="54449" y="13588"/>
                  </a:moveTo>
                  <a:lnTo>
                    <a:pt x="39316" y="13588"/>
                  </a:lnTo>
                  <a:lnTo>
                    <a:pt x="41403" y="11556"/>
                  </a:lnTo>
                  <a:lnTo>
                    <a:pt x="41457" y="10794"/>
                  </a:lnTo>
                  <a:lnTo>
                    <a:pt x="41582" y="9270"/>
                  </a:lnTo>
                  <a:lnTo>
                    <a:pt x="42239" y="8508"/>
                  </a:lnTo>
                  <a:lnTo>
                    <a:pt x="44330" y="8254"/>
                  </a:lnTo>
                  <a:lnTo>
                    <a:pt x="44676" y="6476"/>
                  </a:lnTo>
                  <a:lnTo>
                    <a:pt x="47882" y="8508"/>
                  </a:lnTo>
                  <a:lnTo>
                    <a:pt x="48143" y="8508"/>
                  </a:lnTo>
                  <a:lnTo>
                    <a:pt x="44748" y="9778"/>
                  </a:lnTo>
                  <a:lnTo>
                    <a:pt x="43692" y="12064"/>
                  </a:lnTo>
                  <a:lnTo>
                    <a:pt x="43613" y="12318"/>
                  </a:lnTo>
                  <a:lnTo>
                    <a:pt x="47077" y="12318"/>
                  </a:lnTo>
                  <a:lnTo>
                    <a:pt x="47256" y="12572"/>
                  </a:lnTo>
                  <a:lnTo>
                    <a:pt x="48570" y="12826"/>
                  </a:lnTo>
                  <a:lnTo>
                    <a:pt x="53989" y="12826"/>
                  </a:lnTo>
                  <a:lnTo>
                    <a:pt x="54449" y="13588"/>
                  </a:lnTo>
                  <a:close/>
                </a:path>
                <a:path w="58419" h="55244">
                  <a:moveTo>
                    <a:pt x="47077" y="12318"/>
                  </a:moveTo>
                  <a:lnTo>
                    <a:pt x="43613" y="12318"/>
                  </a:lnTo>
                  <a:lnTo>
                    <a:pt x="46181" y="10794"/>
                  </a:lnTo>
                  <a:lnTo>
                    <a:pt x="47077" y="12318"/>
                  </a:lnTo>
                  <a:close/>
                </a:path>
                <a:path w="58419" h="55244">
                  <a:moveTo>
                    <a:pt x="57544" y="13588"/>
                  </a:moveTo>
                  <a:lnTo>
                    <a:pt x="55349" y="13588"/>
                  </a:lnTo>
                  <a:lnTo>
                    <a:pt x="55968" y="12826"/>
                  </a:lnTo>
                  <a:lnTo>
                    <a:pt x="56188" y="12826"/>
                  </a:lnTo>
                  <a:lnTo>
                    <a:pt x="56514" y="11556"/>
                  </a:lnTo>
                  <a:lnTo>
                    <a:pt x="57171" y="11556"/>
                  </a:lnTo>
                  <a:lnTo>
                    <a:pt x="57331" y="12064"/>
                  </a:lnTo>
                  <a:lnTo>
                    <a:pt x="57410" y="12318"/>
                  </a:lnTo>
                  <a:lnTo>
                    <a:pt x="57490" y="12572"/>
                  </a:lnTo>
                  <a:lnTo>
                    <a:pt x="57544" y="13588"/>
                  </a:lnTo>
                  <a:close/>
                </a:path>
                <a:path w="58419" h="55244">
                  <a:moveTo>
                    <a:pt x="52299" y="12826"/>
                  </a:moveTo>
                  <a:lnTo>
                    <a:pt x="49910" y="12826"/>
                  </a:lnTo>
                  <a:lnTo>
                    <a:pt x="51856" y="12064"/>
                  </a:lnTo>
                  <a:lnTo>
                    <a:pt x="52299" y="12826"/>
                  </a:lnTo>
                  <a:close/>
                </a:path>
                <a:path w="58419" h="55244">
                  <a:moveTo>
                    <a:pt x="53827" y="12826"/>
                  </a:moveTo>
                  <a:lnTo>
                    <a:pt x="52751" y="12826"/>
                  </a:lnTo>
                  <a:lnTo>
                    <a:pt x="53349" y="12572"/>
                  </a:lnTo>
                  <a:lnTo>
                    <a:pt x="53827" y="12826"/>
                  </a:lnTo>
                  <a:close/>
                </a:path>
                <a:path w="58419" h="55244">
                  <a:moveTo>
                    <a:pt x="58366" y="15239"/>
                  </a:moveTo>
                  <a:lnTo>
                    <a:pt x="53588" y="14858"/>
                  </a:lnTo>
                  <a:lnTo>
                    <a:pt x="57984" y="14858"/>
                  </a:lnTo>
                  <a:lnTo>
                    <a:pt x="58366" y="15239"/>
                  </a:lnTo>
                  <a:close/>
                </a:path>
                <a:path w="58419" h="55244">
                  <a:moveTo>
                    <a:pt x="56574" y="21589"/>
                  </a:moveTo>
                  <a:lnTo>
                    <a:pt x="54568" y="19938"/>
                  </a:lnTo>
                  <a:lnTo>
                    <a:pt x="53966" y="19938"/>
                  </a:lnTo>
                  <a:lnTo>
                    <a:pt x="52453" y="19684"/>
                  </a:lnTo>
                  <a:lnTo>
                    <a:pt x="54847" y="18033"/>
                  </a:lnTo>
                  <a:lnTo>
                    <a:pt x="54223" y="18033"/>
                  </a:lnTo>
                  <a:lnTo>
                    <a:pt x="49825" y="16763"/>
                  </a:lnTo>
                  <a:lnTo>
                    <a:pt x="56327" y="16763"/>
                  </a:lnTo>
                  <a:lnTo>
                    <a:pt x="56422" y="18795"/>
                  </a:lnTo>
                  <a:lnTo>
                    <a:pt x="56537" y="20954"/>
                  </a:lnTo>
                  <a:lnTo>
                    <a:pt x="56574" y="21589"/>
                  </a:lnTo>
                  <a:close/>
                </a:path>
                <a:path w="58419" h="55244">
                  <a:moveTo>
                    <a:pt x="46174" y="24256"/>
                  </a:moveTo>
                  <a:lnTo>
                    <a:pt x="45589" y="23748"/>
                  </a:lnTo>
                  <a:lnTo>
                    <a:pt x="44401" y="22605"/>
                  </a:lnTo>
                  <a:lnTo>
                    <a:pt x="44306" y="22351"/>
                  </a:lnTo>
                  <a:lnTo>
                    <a:pt x="44987" y="21208"/>
                  </a:lnTo>
                  <a:lnTo>
                    <a:pt x="44867" y="19430"/>
                  </a:lnTo>
                  <a:lnTo>
                    <a:pt x="51296" y="19430"/>
                  </a:lnTo>
                  <a:lnTo>
                    <a:pt x="52094" y="20573"/>
                  </a:lnTo>
                  <a:lnTo>
                    <a:pt x="51350" y="20954"/>
                  </a:lnTo>
                  <a:lnTo>
                    <a:pt x="48989" y="20954"/>
                  </a:lnTo>
                  <a:lnTo>
                    <a:pt x="46958" y="21716"/>
                  </a:lnTo>
                  <a:lnTo>
                    <a:pt x="46174" y="24256"/>
                  </a:lnTo>
                  <a:close/>
                </a:path>
                <a:path w="58419" h="55244">
                  <a:moveTo>
                    <a:pt x="7724" y="48005"/>
                  </a:moveTo>
                  <a:lnTo>
                    <a:pt x="7195" y="47878"/>
                  </a:lnTo>
                  <a:lnTo>
                    <a:pt x="5426" y="41274"/>
                  </a:lnTo>
                  <a:lnTo>
                    <a:pt x="5358" y="41020"/>
                  </a:lnTo>
                  <a:lnTo>
                    <a:pt x="5247" y="40639"/>
                  </a:lnTo>
                  <a:lnTo>
                    <a:pt x="1882" y="30479"/>
                  </a:lnTo>
                  <a:lnTo>
                    <a:pt x="2282" y="29717"/>
                  </a:lnTo>
                  <a:lnTo>
                    <a:pt x="4193" y="29463"/>
                  </a:lnTo>
                  <a:lnTo>
                    <a:pt x="713" y="26923"/>
                  </a:lnTo>
                  <a:lnTo>
                    <a:pt x="41" y="24891"/>
                  </a:lnTo>
                  <a:lnTo>
                    <a:pt x="6261" y="19684"/>
                  </a:lnTo>
                  <a:lnTo>
                    <a:pt x="6016" y="19684"/>
                  </a:lnTo>
                  <a:lnTo>
                    <a:pt x="8823" y="23748"/>
                  </a:lnTo>
                  <a:lnTo>
                    <a:pt x="43800" y="23748"/>
                  </a:lnTo>
                  <a:lnTo>
                    <a:pt x="45547" y="24764"/>
                  </a:lnTo>
                  <a:lnTo>
                    <a:pt x="41403" y="28066"/>
                  </a:lnTo>
                  <a:lnTo>
                    <a:pt x="54111" y="28066"/>
                  </a:lnTo>
                  <a:lnTo>
                    <a:pt x="54068" y="28447"/>
                  </a:lnTo>
                  <a:lnTo>
                    <a:pt x="47316" y="28447"/>
                  </a:lnTo>
                  <a:lnTo>
                    <a:pt x="48409" y="30225"/>
                  </a:lnTo>
                  <a:lnTo>
                    <a:pt x="39074" y="30225"/>
                  </a:lnTo>
                  <a:lnTo>
                    <a:pt x="34057" y="34416"/>
                  </a:lnTo>
                  <a:lnTo>
                    <a:pt x="39412" y="34416"/>
                  </a:lnTo>
                  <a:lnTo>
                    <a:pt x="41403" y="34670"/>
                  </a:lnTo>
                  <a:lnTo>
                    <a:pt x="39372" y="40639"/>
                  </a:lnTo>
                  <a:lnTo>
                    <a:pt x="30473" y="40639"/>
                  </a:lnTo>
                  <a:lnTo>
                    <a:pt x="29193" y="41020"/>
                  </a:lnTo>
                  <a:lnTo>
                    <a:pt x="29063" y="41020"/>
                  </a:lnTo>
                  <a:lnTo>
                    <a:pt x="27570" y="42036"/>
                  </a:lnTo>
                  <a:lnTo>
                    <a:pt x="28133" y="45719"/>
                  </a:lnTo>
                  <a:lnTo>
                    <a:pt x="23365" y="45719"/>
                  </a:lnTo>
                  <a:lnTo>
                    <a:pt x="20754" y="46735"/>
                  </a:lnTo>
                  <a:lnTo>
                    <a:pt x="7717" y="46735"/>
                  </a:lnTo>
                  <a:lnTo>
                    <a:pt x="7724" y="48005"/>
                  </a:lnTo>
                  <a:close/>
                </a:path>
                <a:path w="58419" h="55244">
                  <a:moveTo>
                    <a:pt x="15813" y="23748"/>
                  </a:moveTo>
                  <a:lnTo>
                    <a:pt x="8990" y="23748"/>
                  </a:lnTo>
                  <a:lnTo>
                    <a:pt x="11121" y="20319"/>
                  </a:lnTo>
                  <a:lnTo>
                    <a:pt x="13468" y="20319"/>
                  </a:lnTo>
                  <a:lnTo>
                    <a:pt x="15813" y="23748"/>
                  </a:lnTo>
                  <a:close/>
                </a:path>
                <a:path w="58419" h="55244">
                  <a:moveTo>
                    <a:pt x="45719" y="24891"/>
                  </a:moveTo>
                  <a:lnTo>
                    <a:pt x="45547" y="24764"/>
                  </a:lnTo>
                  <a:lnTo>
                    <a:pt x="46174" y="24256"/>
                  </a:lnTo>
                  <a:lnTo>
                    <a:pt x="46568" y="22986"/>
                  </a:lnTo>
                  <a:lnTo>
                    <a:pt x="46686" y="22605"/>
                  </a:lnTo>
                  <a:lnTo>
                    <a:pt x="46765" y="22351"/>
                  </a:lnTo>
                  <a:lnTo>
                    <a:pt x="46882" y="21970"/>
                  </a:lnTo>
                  <a:lnTo>
                    <a:pt x="46958" y="21716"/>
                  </a:lnTo>
                  <a:lnTo>
                    <a:pt x="48989" y="20954"/>
                  </a:lnTo>
                  <a:lnTo>
                    <a:pt x="49954" y="21208"/>
                  </a:lnTo>
                  <a:lnTo>
                    <a:pt x="50698" y="21208"/>
                  </a:lnTo>
                  <a:lnTo>
                    <a:pt x="49130" y="21970"/>
                  </a:lnTo>
                  <a:lnTo>
                    <a:pt x="49436" y="21970"/>
                  </a:lnTo>
                  <a:lnTo>
                    <a:pt x="47734" y="22351"/>
                  </a:lnTo>
                  <a:lnTo>
                    <a:pt x="47495" y="22351"/>
                  </a:lnTo>
                  <a:lnTo>
                    <a:pt x="47589" y="23748"/>
                  </a:lnTo>
                  <a:lnTo>
                    <a:pt x="47695" y="24256"/>
                  </a:lnTo>
                  <a:lnTo>
                    <a:pt x="46521" y="24256"/>
                  </a:lnTo>
                  <a:lnTo>
                    <a:pt x="45719" y="24891"/>
                  </a:lnTo>
                  <a:close/>
                </a:path>
                <a:path w="58419" h="55244">
                  <a:moveTo>
                    <a:pt x="50741" y="21208"/>
                  </a:moveTo>
                  <a:lnTo>
                    <a:pt x="49954" y="21208"/>
                  </a:lnTo>
                  <a:lnTo>
                    <a:pt x="48989" y="20954"/>
                  </a:lnTo>
                  <a:lnTo>
                    <a:pt x="51350" y="20954"/>
                  </a:lnTo>
                  <a:lnTo>
                    <a:pt x="50741" y="21208"/>
                  </a:lnTo>
                  <a:close/>
                </a:path>
                <a:path w="58419" h="55244">
                  <a:moveTo>
                    <a:pt x="49185" y="26288"/>
                  </a:moveTo>
                  <a:lnTo>
                    <a:pt x="48185" y="26288"/>
                  </a:lnTo>
                  <a:lnTo>
                    <a:pt x="47866" y="24891"/>
                  </a:lnTo>
                  <a:lnTo>
                    <a:pt x="47720" y="24256"/>
                  </a:lnTo>
                  <a:lnTo>
                    <a:pt x="47604" y="23748"/>
                  </a:lnTo>
                  <a:lnTo>
                    <a:pt x="47495" y="22351"/>
                  </a:lnTo>
                  <a:lnTo>
                    <a:pt x="47734" y="22351"/>
                  </a:lnTo>
                  <a:lnTo>
                    <a:pt x="49436" y="21970"/>
                  </a:lnTo>
                  <a:lnTo>
                    <a:pt x="49130" y="21970"/>
                  </a:lnTo>
                  <a:lnTo>
                    <a:pt x="50698" y="21208"/>
                  </a:lnTo>
                  <a:lnTo>
                    <a:pt x="50058" y="21208"/>
                  </a:lnTo>
                  <a:lnTo>
                    <a:pt x="52333" y="21970"/>
                  </a:lnTo>
                  <a:lnTo>
                    <a:pt x="52428" y="22351"/>
                  </a:lnTo>
                  <a:lnTo>
                    <a:pt x="53110" y="22986"/>
                  </a:lnTo>
                  <a:lnTo>
                    <a:pt x="53110" y="23748"/>
                  </a:lnTo>
                  <a:lnTo>
                    <a:pt x="53317" y="23748"/>
                  </a:lnTo>
                  <a:lnTo>
                    <a:pt x="49185" y="26288"/>
                  </a:lnTo>
                  <a:close/>
                </a:path>
                <a:path w="58419" h="55244">
                  <a:moveTo>
                    <a:pt x="45547" y="24764"/>
                  </a:moveTo>
                  <a:lnTo>
                    <a:pt x="43434" y="23494"/>
                  </a:lnTo>
                  <a:lnTo>
                    <a:pt x="44258" y="22351"/>
                  </a:lnTo>
                  <a:lnTo>
                    <a:pt x="44392" y="22605"/>
                  </a:lnTo>
                  <a:lnTo>
                    <a:pt x="44737" y="22986"/>
                  </a:lnTo>
                  <a:lnTo>
                    <a:pt x="45599" y="23748"/>
                  </a:lnTo>
                  <a:lnTo>
                    <a:pt x="46121" y="24256"/>
                  </a:lnTo>
                  <a:lnTo>
                    <a:pt x="46255" y="24256"/>
                  </a:lnTo>
                  <a:lnTo>
                    <a:pt x="45547" y="24764"/>
                  </a:lnTo>
                  <a:close/>
                </a:path>
                <a:path w="58419" h="55244">
                  <a:moveTo>
                    <a:pt x="48119" y="26288"/>
                  </a:moveTo>
                  <a:lnTo>
                    <a:pt x="47591" y="26034"/>
                  </a:lnTo>
                  <a:lnTo>
                    <a:pt x="45719" y="24891"/>
                  </a:lnTo>
                  <a:lnTo>
                    <a:pt x="46521" y="24256"/>
                  </a:lnTo>
                  <a:lnTo>
                    <a:pt x="47695" y="24256"/>
                  </a:lnTo>
                  <a:lnTo>
                    <a:pt x="48066" y="26034"/>
                  </a:lnTo>
                  <a:lnTo>
                    <a:pt x="48119" y="26288"/>
                  </a:lnTo>
                  <a:close/>
                </a:path>
                <a:path w="58419" h="55244">
                  <a:moveTo>
                    <a:pt x="41403" y="28066"/>
                  </a:moveTo>
                  <a:lnTo>
                    <a:pt x="45547" y="24764"/>
                  </a:lnTo>
                  <a:lnTo>
                    <a:pt x="45719" y="24891"/>
                  </a:lnTo>
                  <a:lnTo>
                    <a:pt x="42419" y="27812"/>
                  </a:lnTo>
                  <a:lnTo>
                    <a:pt x="41403" y="28066"/>
                  </a:lnTo>
                  <a:close/>
                </a:path>
                <a:path w="58419" h="55244">
                  <a:moveTo>
                    <a:pt x="54111" y="28066"/>
                  </a:moveTo>
                  <a:lnTo>
                    <a:pt x="41403" y="28066"/>
                  </a:lnTo>
                  <a:lnTo>
                    <a:pt x="42419" y="27812"/>
                  </a:lnTo>
                  <a:lnTo>
                    <a:pt x="45719" y="24891"/>
                  </a:lnTo>
                  <a:lnTo>
                    <a:pt x="48007" y="26288"/>
                  </a:lnTo>
                  <a:lnTo>
                    <a:pt x="49122" y="26288"/>
                  </a:lnTo>
                  <a:lnTo>
                    <a:pt x="48690" y="26669"/>
                  </a:lnTo>
                  <a:lnTo>
                    <a:pt x="54328" y="26669"/>
                  </a:lnTo>
                  <a:lnTo>
                    <a:pt x="54155" y="27812"/>
                  </a:lnTo>
                  <a:lnTo>
                    <a:pt x="54111" y="28066"/>
                  </a:lnTo>
                  <a:close/>
                </a:path>
                <a:path w="58419" h="55244">
                  <a:moveTo>
                    <a:pt x="54328" y="26669"/>
                  </a:moveTo>
                  <a:lnTo>
                    <a:pt x="48690" y="26669"/>
                  </a:lnTo>
                  <a:lnTo>
                    <a:pt x="52333" y="26288"/>
                  </a:lnTo>
                  <a:lnTo>
                    <a:pt x="54424" y="26034"/>
                  </a:lnTo>
                  <a:lnTo>
                    <a:pt x="54328" y="26669"/>
                  </a:lnTo>
                  <a:close/>
                </a:path>
                <a:path w="58419" h="55244">
                  <a:moveTo>
                    <a:pt x="53955" y="29209"/>
                  </a:moveTo>
                  <a:lnTo>
                    <a:pt x="51975" y="29209"/>
                  </a:lnTo>
                  <a:lnTo>
                    <a:pt x="47316" y="28447"/>
                  </a:lnTo>
                  <a:lnTo>
                    <a:pt x="54068" y="28447"/>
                  </a:lnTo>
                  <a:lnTo>
                    <a:pt x="53955" y="29209"/>
                  </a:lnTo>
                  <a:close/>
                </a:path>
                <a:path w="58419" h="55244">
                  <a:moveTo>
                    <a:pt x="44151" y="38607"/>
                  </a:moveTo>
                  <a:lnTo>
                    <a:pt x="43076" y="33781"/>
                  </a:lnTo>
                  <a:lnTo>
                    <a:pt x="39074" y="30225"/>
                  </a:lnTo>
                  <a:lnTo>
                    <a:pt x="48409" y="30225"/>
                  </a:lnTo>
                  <a:lnTo>
                    <a:pt x="49108" y="31876"/>
                  </a:lnTo>
                  <a:lnTo>
                    <a:pt x="48033" y="33654"/>
                  </a:lnTo>
                  <a:lnTo>
                    <a:pt x="51856" y="38226"/>
                  </a:lnTo>
                  <a:lnTo>
                    <a:pt x="44151" y="38607"/>
                  </a:lnTo>
                  <a:close/>
                </a:path>
                <a:path w="58419" h="55244">
                  <a:moveTo>
                    <a:pt x="39030" y="41020"/>
                  </a:moveTo>
                  <a:lnTo>
                    <a:pt x="32713" y="41020"/>
                  </a:lnTo>
                  <a:lnTo>
                    <a:pt x="30473" y="40639"/>
                  </a:lnTo>
                  <a:lnTo>
                    <a:pt x="39372" y="40639"/>
                  </a:lnTo>
                  <a:lnTo>
                    <a:pt x="39030" y="41020"/>
                  </a:lnTo>
                  <a:close/>
                </a:path>
                <a:path w="58419" h="55244">
                  <a:moveTo>
                    <a:pt x="38118" y="42036"/>
                  </a:moveTo>
                  <a:lnTo>
                    <a:pt x="33400" y="41274"/>
                  </a:lnTo>
                  <a:lnTo>
                    <a:pt x="31488" y="40766"/>
                  </a:lnTo>
                  <a:lnTo>
                    <a:pt x="31220" y="40766"/>
                  </a:lnTo>
                  <a:lnTo>
                    <a:pt x="32713" y="41020"/>
                  </a:lnTo>
                  <a:lnTo>
                    <a:pt x="39030" y="41020"/>
                  </a:lnTo>
                  <a:lnTo>
                    <a:pt x="38118" y="42036"/>
                  </a:lnTo>
                  <a:close/>
                </a:path>
                <a:path w="58419" h="55244">
                  <a:moveTo>
                    <a:pt x="26710" y="49148"/>
                  </a:moveTo>
                  <a:lnTo>
                    <a:pt x="23422" y="45719"/>
                  </a:lnTo>
                  <a:lnTo>
                    <a:pt x="28133" y="45719"/>
                  </a:lnTo>
                  <a:lnTo>
                    <a:pt x="26710" y="49148"/>
                  </a:lnTo>
                  <a:close/>
                </a:path>
                <a:path w="58419" h="55244">
                  <a:moveTo>
                    <a:pt x="16497" y="55244"/>
                  </a:moveTo>
                  <a:lnTo>
                    <a:pt x="8827" y="53974"/>
                  </a:lnTo>
                  <a:lnTo>
                    <a:pt x="7950" y="50672"/>
                  </a:lnTo>
                  <a:lnTo>
                    <a:pt x="7775" y="49148"/>
                  </a:lnTo>
                  <a:lnTo>
                    <a:pt x="7717" y="46735"/>
                  </a:lnTo>
                  <a:lnTo>
                    <a:pt x="8743" y="47878"/>
                  </a:lnTo>
                  <a:lnTo>
                    <a:pt x="19170" y="48005"/>
                  </a:lnTo>
                  <a:lnTo>
                    <a:pt x="18289" y="52196"/>
                  </a:lnTo>
                  <a:lnTo>
                    <a:pt x="16497" y="55244"/>
                  </a:lnTo>
                  <a:close/>
                </a:path>
                <a:path w="58419" h="55244">
                  <a:moveTo>
                    <a:pt x="19170" y="48005"/>
                  </a:moveTo>
                  <a:lnTo>
                    <a:pt x="8857" y="48005"/>
                  </a:lnTo>
                  <a:lnTo>
                    <a:pt x="7717" y="46735"/>
                  </a:lnTo>
                  <a:lnTo>
                    <a:pt x="20754" y="46735"/>
                  </a:lnTo>
                  <a:lnTo>
                    <a:pt x="19304" y="47370"/>
                  </a:lnTo>
                  <a:lnTo>
                    <a:pt x="19197" y="47878"/>
                  </a:lnTo>
                  <a:close/>
                </a:path>
              </a:pathLst>
            </a:custGeom>
            <a:solidFill>
              <a:srgbClr val="E733A3"/>
            </a:solidFill>
          </p:spPr>
          <p:txBody>
            <a:bodyPr wrap="square" lIns="0" tIns="0" rIns="0" bIns="0" rtlCol="0"/>
            <a:lstStyle/>
            <a:p>
              <a:endParaRPr/>
            </a:p>
          </p:txBody>
        </p:sp>
        <p:sp>
          <p:nvSpPr>
            <p:cNvPr id="676" name="object 676"/>
            <p:cNvSpPr/>
            <p:nvPr/>
          </p:nvSpPr>
          <p:spPr>
            <a:xfrm>
              <a:off x="15151329" y="2164707"/>
              <a:ext cx="46355" cy="46355"/>
            </a:xfrm>
            <a:custGeom>
              <a:avLst/>
              <a:gdLst/>
              <a:ahLst/>
              <a:cxnLst/>
              <a:rect l="l" t="t" r="r" b="b"/>
              <a:pathLst>
                <a:path w="46355" h="46355">
                  <a:moveTo>
                    <a:pt x="17627" y="8381"/>
                  </a:moveTo>
                  <a:lnTo>
                    <a:pt x="14848" y="8381"/>
                  </a:lnTo>
                  <a:lnTo>
                    <a:pt x="19415" y="0"/>
                  </a:lnTo>
                  <a:lnTo>
                    <a:pt x="18006" y="6603"/>
                  </a:lnTo>
                  <a:lnTo>
                    <a:pt x="17925" y="6984"/>
                  </a:lnTo>
                  <a:lnTo>
                    <a:pt x="17817" y="7492"/>
                  </a:lnTo>
                  <a:lnTo>
                    <a:pt x="17708" y="8000"/>
                  </a:lnTo>
                  <a:lnTo>
                    <a:pt x="17627" y="8381"/>
                  </a:lnTo>
                  <a:close/>
                </a:path>
                <a:path w="46355" h="46355">
                  <a:moveTo>
                    <a:pt x="17576" y="8635"/>
                  </a:moveTo>
                  <a:lnTo>
                    <a:pt x="11801" y="8635"/>
                  </a:lnTo>
                  <a:lnTo>
                    <a:pt x="10896" y="5587"/>
                  </a:lnTo>
                  <a:lnTo>
                    <a:pt x="12128" y="5587"/>
                  </a:lnTo>
                  <a:lnTo>
                    <a:pt x="11987" y="6603"/>
                  </a:lnTo>
                  <a:lnTo>
                    <a:pt x="11888" y="7238"/>
                  </a:lnTo>
                  <a:lnTo>
                    <a:pt x="11830" y="7746"/>
                  </a:lnTo>
                  <a:lnTo>
                    <a:pt x="14562" y="8381"/>
                  </a:lnTo>
                  <a:lnTo>
                    <a:pt x="17627" y="8381"/>
                  </a:lnTo>
                  <a:lnTo>
                    <a:pt x="17576" y="8635"/>
                  </a:lnTo>
                  <a:close/>
                </a:path>
                <a:path w="46355" h="46355">
                  <a:moveTo>
                    <a:pt x="35940" y="17398"/>
                  </a:moveTo>
                  <a:lnTo>
                    <a:pt x="15413" y="17398"/>
                  </a:lnTo>
                  <a:lnTo>
                    <a:pt x="15349" y="15874"/>
                  </a:lnTo>
                  <a:lnTo>
                    <a:pt x="22662" y="15874"/>
                  </a:lnTo>
                  <a:lnTo>
                    <a:pt x="22700" y="12445"/>
                  </a:lnTo>
                  <a:lnTo>
                    <a:pt x="22007" y="12445"/>
                  </a:lnTo>
                  <a:lnTo>
                    <a:pt x="21959" y="5587"/>
                  </a:lnTo>
                  <a:lnTo>
                    <a:pt x="22653" y="6603"/>
                  </a:lnTo>
                  <a:lnTo>
                    <a:pt x="24642" y="9143"/>
                  </a:lnTo>
                  <a:lnTo>
                    <a:pt x="24014" y="9143"/>
                  </a:lnTo>
                  <a:lnTo>
                    <a:pt x="25448" y="11175"/>
                  </a:lnTo>
                  <a:lnTo>
                    <a:pt x="32224" y="11175"/>
                  </a:lnTo>
                  <a:lnTo>
                    <a:pt x="32306" y="11683"/>
                  </a:lnTo>
                  <a:lnTo>
                    <a:pt x="33936" y="11683"/>
                  </a:lnTo>
                  <a:lnTo>
                    <a:pt x="33869" y="12826"/>
                  </a:lnTo>
                  <a:lnTo>
                    <a:pt x="32538" y="13080"/>
                  </a:lnTo>
                  <a:lnTo>
                    <a:pt x="31341" y="13461"/>
                  </a:lnTo>
                  <a:lnTo>
                    <a:pt x="30789" y="13461"/>
                  </a:lnTo>
                  <a:lnTo>
                    <a:pt x="33093" y="15366"/>
                  </a:lnTo>
                  <a:lnTo>
                    <a:pt x="40588" y="15366"/>
                  </a:lnTo>
                  <a:lnTo>
                    <a:pt x="40674" y="15620"/>
                  </a:lnTo>
                  <a:lnTo>
                    <a:pt x="35661" y="15620"/>
                  </a:lnTo>
                  <a:lnTo>
                    <a:pt x="36150" y="16763"/>
                  </a:lnTo>
                  <a:lnTo>
                    <a:pt x="36258" y="17017"/>
                  </a:lnTo>
                  <a:lnTo>
                    <a:pt x="36046" y="17271"/>
                  </a:lnTo>
                  <a:close/>
                </a:path>
                <a:path w="46355" h="46355">
                  <a:moveTo>
                    <a:pt x="31923" y="9524"/>
                  </a:moveTo>
                  <a:lnTo>
                    <a:pt x="30434" y="9524"/>
                  </a:lnTo>
                  <a:lnTo>
                    <a:pt x="31321" y="5587"/>
                  </a:lnTo>
                  <a:lnTo>
                    <a:pt x="31446" y="6603"/>
                  </a:lnTo>
                  <a:lnTo>
                    <a:pt x="31556" y="7238"/>
                  </a:lnTo>
                  <a:lnTo>
                    <a:pt x="31644" y="7746"/>
                  </a:lnTo>
                  <a:lnTo>
                    <a:pt x="31754" y="8381"/>
                  </a:lnTo>
                  <a:lnTo>
                    <a:pt x="31798" y="8635"/>
                  </a:lnTo>
                  <a:lnTo>
                    <a:pt x="31923" y="9524"/>
                  </a:lnTo>
                  <a:close/>
                </a:path>
                <a:path w="46355" h="46355">
                  <a:moveTo>
                    <a:pt x="30164" y="9524"/>
                  </a:moveTo>
                  <a:lnTo>
                    <a:pt x="25686" y="9524"/>
                  </a:lnTo>
                  <a:lnTo>
                    <a:pt x="25904" y="9143"/>
                  </a:lnTo>
                  <a:lnTo>
                    <a:pt x="26488" y="8635"/>
                  </a:lnTo>
                  <a:lnTo>
                    <a:pt x="26941" y="8381"/>
                  </a:lnTo>
                  <a:lnTo>
                    <a:pt x="28056" y="8000"/>
                  </a:lnTo>
                  <a:lnTo>
                    <a:pt x="27732" y="8000"/>
                  </a:lnTo>
                  <a:lnTo>
                    <a:pt x="27075" y="7746"/>
                  </a:lnTo>
                  <a:lnTo>
                    <a:pt x="27239" y="7746"/>
                  </a:lnTo>
                  <a:lnTo>
                    <a:pt x="27239" y="7492"/>
                  </a:lnTo>
                  <a:lnTo>
                    <a:pt x="27896" y="7238"/>
                  </a:lnTo>
                  <a:lnTo>
                    <a:pt x="28673" y="7238"/>
                  </a:lnTo>
                  <a:lnTo>
                    <a:pt x="29449" y="6984"/>
                  </a:lnTo>
                  <a:lnTo>
                    <a:pt x="30106" y="6603"/>
                  </a:lnTo>
                  <a:lnTo>
                    <a:pt x="29484" y="8381"/>
                  </a:lnTo>
                  <a:lnTo>
                    <a:pt x="29395" y="8635"/>
                  </a:lnTo>
                  <a:lnTo>
                    <a:pt x="29257" y="8635"/>
                  </a:lnTo>
                  <a:lnTo>
                    <a:pt x="30164" y="9524"/>
                  </a:lnTo>
                  <a:close/>
                </a:path>
                <a:path w="46355" h="46355">
                  <a:moveTo>
                    <a:pt x="11824" y="13461"/>
                  </a:moveTo>
                  <a:lnTo>
                    <a:pt x="10778" y="13461"/>
                  </a:lnTo>
                  <a:lnTo>
                    <a:pt x="8664" y="13080"/>
                  </a:lnTo>
                  <a:lnTo>
                    <a:pt x="8761" y="8000"/>
                  </a:lnTo>
                  <a:lnTo>
                    <a:pt x="8857" y="7492"/>
                  </a:lnTo>
                  <a:lnTo>
                    <a:pt x="8708" y="7492"/>
                  </a:lnTo>
                  <a:lnTo>
                    <a:pt x="11441" y="8635"/>
                  </a:lnTo>
                  <a:lnTo>
                    <a:pt x="21876" y="8635"/>
                  </a:lnTo>
                  <a:lnTo>
                    <a:pt x="19423" y="9524"/>
                  </a:lnTo>
                  <a:lnTo>
                    <a:pt x="10820" y="9524"/>
                  </a:lnTo>
                  <a:lnTo>
                    <a:pt x="9901" y="11683"/>
                  </a:lnTo>
                  <a:lnTo>
                    <a:pt x="9811" y="11895"/>
                  </a:lnTo>
                  <a:lnTo>
                    <a:pt x="9739" y="12064"/>
                  </a:lnTo>
                  <a:lnTo>
                    <a:pt x="11824" y="13461"/>
                  </a:lnTo>
                  <a:close/>
                </a:path>
                <a:path w="46355" h="46355">
                  <a:moveTo>
                    <a:pt x="21685" y="8635"/>
                  </a:moveTo>
                  <a:lnTo>
                    <a:pt x="18641" y="8635"/>
                  </a:lnTo>
                  <a:lnTo>
                    <a:pt x="19292" y="8000"/>
                  </a:lnTo>
                  <a:lnTo>
                    <a:pt x="19773" y="8000"/>
                  </a:lnTo>
                  <a:lnTo>
                    <a:pt x="21685" y="8635"/>
                  </a:lnTo>
                  <a:close/>
                </a:path>
                <a:path w="46355" h="46355">
                  <a:moveTo>
                    <a:pt x="25567" y="11175"/>
                  </a:moveTo>
                  <a:lnTo>
                    <a:pt x="24014" y="9143"/>
                  </a:lnTo>
                  <a:lnTo>
                    <a:pt x="24532" y="9143"/>
                  </a:lnTo>
                  <a:lnTo>
                    <a:pt x="25881" y="10794"/>
                  </a:lnTo>
                  <a:lnTo>
                    <a:pt x="26194" y="10794"/>
                  </a:lnTo>
                  <a:lnTo>
                    <a:pt x="25567" y="11175"/>
                  </a:lnTo>
                  <a:close/>
                </a:path>
                <a:path w="46355" h="46355">
                  <a:moveTo>
                    <a:pt x="32224" y="11175"/>
                  </a:moveTo>
                  <a:lnTo>
                    <a:pt x="25567" y="11175"/>
                  </a:lnTo>
                  <a:lnTo>
                    <a:pt x="26194" y="10794"/>
                  </a:lnTo>
                  <a:lnTo>
                    <a:pt x="25889" y="10794"/>
                  </a:lnTo>
                  <a:lnTo>
                    <a:pt x="24648" y="9143"/>
                  </a:lnTo>
                  <a:lnTo>
                    <a:pt x="23802" y="9143"/>
                  </a:lnTo>
                  <a:lnTo>
                    <a:pt x="25686" y="9524"/>
                  </a:lnTo>
                  <a:lnTo>
                    <a:pt x="31935" y="9524"/>
                  </a:lnTo>
                  <a:lnTo>
                    <a:pt x="32049" y="10159"/>
                  </a:lnTo>
                  <a:lnTo>
                    <a:pt x="32163" y="10794"/>
                  </a:lnTo>
                  <a:lnTo>
                    <a:pt x="32224" y="11175"/>
                  </a:lnTo>
                  <a:close/>
                </a:path>
                <a:path w="46355" h="46355">
                  <a:moveTo>
                    <a:pt x="14591" y="16763"/>
                  </a:moveTo>
                  <a:lnTo>
                    <a:pt x="13530" y="15874"/>
                  </a:lnTo>
                  <a:lnTo>
                    <a:pt x="13415" y="14350"/>
                  </a:lnTo>
                  <a:lnTo>
                    <a:pt x="13322" y="13779"/>
                  </a:lnTo>
                  <a:lnTo>
                    <a:pt x="12307" y="13461"/>
                  </a:lnTo>
                  <a:lnTo>
                    <a:pt x="14517" y="11683"/>
                  </a:lnTo>
                  <a:lnTo>
                    <a:pt x="11076" y="9524"/>
                  </a:lnTo>
                  <a:lnTo>
                    <a:pt x="19708" y="9524"/>
                  </a:lnTo>
                  <a:lnTo>
                    <a:pt x="19057" y="10794"/>
                  </a:lnTo>
                  <a:lnTo>
                    <a:pt x="19057" y="12064"/>
                  </a:lnTo>
                  <a:lnTo>
                    <a:pt x="19773" y="13080"/>
                  </a:lnTo>
                  <a:lnTo>
                    <a:pt x="20636" y="13080"/>
                  </a:lnTo>
                  <a:lnTo>
                    <a:pt x="21194" y="13461"/>
                  </a:lnTo>
                  <a:lnTo>
                    <a:pt x="14935" y="13461"/>
                  </a:lnTo>
                  <a:lnTo>
                    <a:pt x="15046" y="14350"/>
                  </a:lnTo>
                  <a:lnTo>
                    <a:pt x="15169" y="15366"/>
                  </a:lnTo>
                  <a:lnTo>
                    <a:pt x="15223" y="15874"/>
                  </a:lnTo>
                  <a:lnTo>
                    <a:pt x="14914" y="16382"/>
                  </a:lnTo>
                  <a:lnTo>
                    <a:pt x="14591" y="16763"/>
                  </a:lnTo>
                  <a:close/>
                </a:path>
                <a:path w="46355" h="46355">
                  <a:moveTo>
                    <a:pt x="40546" y="15239"/>
                  </a:moveTo>
                  <a:lnTo>
                    <a:pt x="34450" y="15239"/>
                  </a:lnTo>
                  <a:lnTo>
                    <a:pt x="33919" y="14350"/>
                  </a:lnTo>
                  <a:lnTo>
                    <a:pt x="33607" y="13779"/>
                  </a:lnTo>
                  <a:lnTo>
                    <a:pt x="33566" y="13461"/>
                  </a:lnTo>
                  <a:lnTo>
                    <a:pt x="33704" y="13080"/>
                  </a:lnTo>
                  <a:lnTo>
                    <a:pt x="33796" y="12826"/>
                  </a:lnTo>
                  <a:lnTo>
                    <a:pt x="32555" y="12826"/>
                  </a:lnTo>
                  <a:lnTo>
                    <a:pt x="34944" y="13080"/>
                  </a:lnTo>
                  <a:lnTo>
                    <a:pt x="35152" y="13080"/>
                  </a:lnTo>
                  <a:lnTo>
                    <a:pt x="37692" y="14858"/>
                  </a:lnTo>
                  <a:lnTo>
                    <a:pt x="40439" y="14858"/>
                  </a:lnTo>
                  <a:lnTo>
                    <a:pt x="40546" y="15239"/>
                  </a:lnTo>
                  <a:close/>
                </a:path>
                <a:path w="46355" h="46355">
                  <a:moveTo>
                    <a:pt x="22601" y="15874"/>
                  </a:moveTo>
                  <a:lnTo>
                    <a:pt x="15478" y="15874"/>
                  </a:lnTo>
                  <a:lnTo>
                    <a:pt x="16477" y="14858"/>
                  </a:lnTo>
                  <a:lnTo>
                    <a:pt x="16727" y="14604"/>
                  </a:lnTo>
                  <a:lnTo>
                    <a:pt x="14935" y="13461"/>
                  </a:lnTo>
                  <a:lnTo>
                    <a:pt x="21448" y="13461"/>
                  </a:lnTo>
                  <a:lnTo>
                    <a:pt x="22297" y="15239"/>
                  </a:lnTo>
                  <a:lnTo>
                    <a:pt x="22480" y="15620"/>
                  </a:lnTo>
                  <a:lnTo>
                    <a:pt x="22601" y="15874"/>
                  </a:lnTo>
                  <a:close/>
                </a:path>
                <a:path w="46355" h="46355">
                  <a:moveTo>
                    <a:pt x="12573" y="18668"/>
                  </a:moveTo>
                  <a:lnTo>
                    <a:pt x="8498" y="18668"/>
                  </a:lnTo>
                  <a:lnTo>
                    <a:pt x="10754" y="17652"/>
                  </a:lnTo>
                  <a:lnTo>
                    <a:pt x="10675" y="17017"/>
                  </a:lnTo>
                  <a:lnTo>
                    <a:pt x="10569" y="16382"/>
                  </a:lnTo>
                  <a:lnTo>
                    <a:pt x="10462" y="15620"/>
                  </a:lnTo>
                  <a:lnTo>
                    <a:pt x="10347" y="14858"/>
                  </a:lnTo>
                  <a:lnTo>
                    <a:pt x="10277" y="14350"/>
                  </a:lnTo>
                  <a:lnTo>
                    <a:pt x="12091" y="13779"/>
                  </a:lnTo>
                  <a:lnTo>
                    <a:pt x="11830" y="13779"/>
                  </a:lnTo>
                  <a:lnTo>
                    <a:pt x="12606" y="14604"/>
                  </a:lnTo>
                  <a:lnTo>
                    <a:pt x="12573" y="18668"/>
                  </a:lnTo>
                  <a:close/>
                </a:path>
                <a:path w="46355" h="46355">
                  <a:moveTo>
                    <a:pt x="40439" y="14858"/>
                  </a:moveTo>
                  <a:lnTo>
                    <a:pt x="37692" y="14858"/>
                  </a:lnTo>
                  <a:lnTo>
                    <a:pt x="37781" y="14350"/>
                  </a:lnTo>
                  <a:lnTo>
                    <a:pt x="37882" y="13779"/>
                  </a:lnTo>
                  <a:lnTo>
                    <a:pt x="40439" y="13779"/>
                  </a:lnTo>
                  <a:lnTo>
                    <a:pt x="40439" y="14858"/>
                  </a:lnTo>
                  <a:close/>
                </a:path>
                <a:path w="46355" h="46355">
                  <a:moveTo>
                    <a:pt x="43547" y="16382"/>
                  </a:moveTo>
                  <a:lnTo>
                    <a:pt x="38528" y="16382"/>
                  </a:lnTo>
                  <a:lnTo>
                    <a:pt x="35661" y="15620"/>
                  </a:lnTo>
                  <a:lnTo>
                    <a:pt x="40674" y="15620"/>
                  </a:lnTo>
                  <a:lnTo>
                    <a:pt x="40738" y="15874"/>
                  </a:lnTo>
                  <a:lnTo>
                    <a:pt x="45324" y="15874"/>
                  </a:lnTo>
                  <a:lnTo>
                    <a:pt x="43547" y="16382"/>
                  </a:lnTo>
                  <a:close/>
                </a:path>
                <a:path w="46355" h="46355">
                  <a:moveTo>
                    <a:pt x="45324" y="15874"/>
                  </a:moveTo>
                  <a:lnTo>
                    <a:pt x="40738" y="15874"/>
                  </a:lnTo>
                  <a:lnTo>
                    <a:pt x="45935" y="15620"/>
                  </a:lnTo>
                  <a:lnTo>
                    <a:pt x="45324" y="15874"/>
                  </a:lnTo>
                  <a:close/>
                </a:path>
                <a:path w="46355" h="46355">
                  <a:moveTo>
                    <a:pt x="15413" y="17398"/>
                  </a:moveTo>
                  <a:lnTo>
                    <a:pt x="14591" y="16763"/>
                  </a:lnTo>
                  <a:lnTo>
                    <a:pt x="15481" y="15874"/>
                  </a:lnTo>
                  <a:lnTo>
                    <a:pt x="15220" y="15874"/>
                  </a:lnTo>
                  <a:lnTo>
                    <a:pt x="15335" y="16763"/>
                  </a:lnTo>
                  <a:lnTo>
                    <a:pt x="15413" y="17398"/>
                  </a:lnTo>
                  <a:close/>
                </a:path>
                <a:path w="46355" h="46355">
                  <a:moveTo>
                    <a:pt x="15367" y="16382"/>
                  </a:moveTo>
                  <a:lnTo>
                    <a:pt x="15220" y="15874"/>
                  </a:lnTo>
                  <a:lnTo>
                    <a:pt x="15349" y="15874"/>
                  </a:lnTo>
                  <a:lnTo>
                    <a:pt x="15367" y="16382"/>
                  </a:lnTo>
                  <a:close/>
                </a:path>
                <a:path w="46355" h="46355">
                  <a:moveTo>
                    <a:pt x="39635" y="19684"/>
                  </a:moveTo>
                  <a:lnTo>
                    <a:pt x="37154" y="19684"/>
                  </a:lnTo>
                  <a:lnTo>
                    <a:pt x="36715" y="18879"/>
                  </a:lnTo>
                  <a:lnTo>
                    <a:pt x="36737" y="18668"/>
                  </a:lnTo>
                  <a:lnTo>
                    <a:pt x="37656" y="15874"/>
                  </a:lnTo>
                  <a:lnTo>
                    <a:pt x="36617" y="15874"/>
                  </a:lnTo>
                  <a:lnTo>
                    <a:pt x="38528" y="16382"/>
                  </a:lnTo>
                  <a:lnTo>
                    <a:pt x="43547" y="16382"/>
                  </a:lnTo>
                  <a:lnTo>
                    <a:pt x="40439" y="17271"/>
                  </a:lnTo>
                  <a:lnTo>
                    <a:pt x="41600" y="18879"/>
                  </a:lnTo>
                  <a:lnTo>
                    <a:pt x="39854" y="18879"/>
                  </a:lnTo>
                  <a:lnTo>
                    <a:pt x="39695" y="19430"/>
                  </a:lnTo>
                  <a:lnTo>
                    <a:pt x="39635" y="19684"/>
                  </a:lnTo>
                  <a:close/>
                </a:path>
                <a:path w="46355" h="46355">
                  <a:moveTo>
                    <a:pt x="31014" y="21970"/>
                  </a:moveTo>
                  <a:lnTo>
                    <a:pt x="4543" y="21970"/>
                  </a:lnTo>
                  <a:lnTo>
                    <a:pt x="5763" y="18033"/>
                  </a:lnTo>
                  <a:lnTo>
                    <a:pt x="5881" y="17652"/>
                  </a:lnTo>
                  <a:lnTo>
                    <a:pt x="5960" y="17398"/>
                  </a:lnTo>
                  <a:lnTo>
                    <a:pt x="6078" y="17017"/>
                  </a:lnTo>
                  <a:lnTo>
                    <a:pt x="6157" y="16763"/>
                  </a:lnTo>
                  <a:lnTo>
                    <a:pt x="6275" y="16382"/>
                  </a:lnTo>
                  <a:lnTo>
                    <a:pt x="8312" y="18668"/>
                  </a:lnTo>
                  <a:lnTo>
                    <a:pt x="12573" y="18668"/>
                  </a:lnTo>
                  <a:lnTo>
                    <a:pt x="12487" y="20827"/>
                  </a:lnTo>
                  <a:lnTo>
                    <a:pt x="13024" y="21208"/>
                  </a:lnTo>
                  <a:lnTo>
                    <a:pt x="13681" y="21716"/>
                  </a:lnTo>
                  <a:lnTo>
                    <a:pt x="31444" y="21716"/>
                  </a:lnTo>
                  <a:lnTo>
                    <a:pt x="31014" y="21970"/>
                  </a:lnTo>
                  <a:close/>
                </a:path>
                <a:path w="46355" h="46355">
                  <a:moveTo>
                    <a:pt x="31444" y="21716"/>
                  </a:moveTo>
                  <a:lnTo>
                    <a:pt x="13681" y="21716"/>
                  </a:lnTo>
                  <a:lnTo>
                    <a:pt x="15354" y="20319"/>
                  </a:lnTo>
                  <a:lnTo>
                    <a:pt x="15678" y="19684"/>
                  </a:lnTo>
                  <a:lnTo>
                    <a:pt x="15792" y="19430"/>
                  </a:lnTo>
                  <a:lnTo>
                    <a:pt x="15921" y="18879"/>
                  </a:lnTo>
                  <a:lnTo>
                    <a:pt x="14040" y="18033"/>
                  </a:lnTo>
                  <a:lnTo>
                    <a:pt x="14183" y="17652"/>
                  </a:lnTo>
                  <a:lnTo>
                    <a:pt x="14278" y="17398"/>
                  </a:lnTo>
                  <a:lnTo>
                    <a:pt x="14422" y="17017"/>
                  </a:lnTo>
                  <a:lnTo>
                    <a:pt x="14517" y="16763"/>
                  </a:lnTo>
                  <a:lnTo>
                    <a:pt x="15413" y="17398"/>
                  </a:lnTo>
                  <a:lnTo>
                    <a:pt x="35940" y="17398"/>
                  </a:lnTo>
                  <a:lnTo>
                    <a:pt x="35303" y="18033"/>
                  </a:lnTo>
                  <a:lnTo>
                    <a:pt x="34526" y="18668"/>
                  </a:lnTo>
                  <a:lnTo>
                    <a:pt x="32555" y="19430"/>
                  </a:lnTo>
                  <a:lnTo>
                    <a:pt x="32443" y="20319"/>
                  </a:lnTo>
                  <a:lnTo>
                    <a:pt x="32362" y="21081"/>
                  </a:lnTo>
                  <a:lnTo>
                    <a:pt x="32506" y="21081"/>
                  </a:lnTo>
                  <a:lnTo>
                    <a:pt x="32636" y="21208"/>
                  </a:lnTo>
                  <a:lnTo>
                    <a:pt x="32304" y="21208"/>
                  </a:lnTo>
                  <a:lnTo>
                    <a:pt x="31444" y="21716"/>
                  </a:lnTo>
                  <a:close/>
                </a:path>
                <a:path w="46355" h="46355">
                  <a:moveTo>
                    <a:pt x="37155" y="17398"/>
                  </a:moveTo>
                  <a:lnTo>
                    <a:pt x="35940" y="17398"/>
                  </a:lnTo>
                  <a:lnTo>
                    <a:pt x="37197" y="17271"/>
                  </a:lnTo>
                  <a:close/>
                </a:path>
                <a:path w="46355" h="46355">
                  <a:moveTo>
                    <a:pt x="35219" y="20827"/>
                  </a:moveTo>
                  <a:lnTo>
                    <a:pt x="34204" y="20827"/>
                  </a:lnTo>
                  <a:lnTo>
                    <a:pt x="33975" y="19684"/>
                  </a:lnTo>
                  <a:lnTo>
                    <a:pt x="33924" y="19430"/>
                  </a:lnTo>
                  <a:lnTo>
                    <a:pt x="33814" y="18879"/>
                  </a:lnTo>
                  <a:lnTo>
                    <a:pt x="32987" y="18879"/>
                  </a:lnTo>
                  <a:lnTo>
                    <a:pt x="37154" y="19684"/>
                  </a:lnTo>
                  <a:lnTo>
                    <a:pt x="39635" y="19684"/>
                  </a:lnTo>
                  <a:lnTo>
                    <a:pt x="39483" y="20319"/>
                  </a:lnTo>
                  <a:lnTo>
                    <a:pt x="35422" y="20319"/>
                  </a:lnTo>
                  <a:lnTo>
                    <a:pt x="35362" y="20573"/>
                  </a:lnTo>
                  <a:lnTo>
                    <a:pt x="35219" y="20827"/>
                  </a:lnTo>
                  <a:close/>
                </a:path>
                <a:path w="46355" h="46355">
                  <a:moveTo>
                    <a:pt x="42015" y="19430"/>
                  </a:moveTo>
                  <a:lnTo>
                    <a:pt x="41658" y="19430"/>
                  </a:lnTo>
                  <a:lnTo>
                    <a:pt x="39686" y="18879"/>
                  </a:lnTo>
                  <a:lnTo>
                    <a:pt x="41598" y="18879"/>
                  </a:lnTo>
                  <a:lnTo>
                    <a:pt x="42015" y="19430"/>
                  </a:lnTo>
                  <a:close/>
                </a:path>
                <a:path w="46355" h="46355">
                  <a:moveTo>
                    <a:pt x="42565" y="19684"/>
                  </a:moveTo>
                  <a:lnTo>
                    <a:pt x="42208" y="19684"/>
                  </a:lnTo>
                  <a:lnTo>
                    <a:pt x="42015" y="19430"/>
                  </a:lnTo>
                  <a:lnTo>
                    <a:pt x="41658" y="19430"/>
                  </a:lnTo>
                  <a:lnTo>
                    <a:pt x="42565" y="19684"/>
                  </a:lnTo>
                  <a:close/>
                </a:path>
                <a:path w="46355" h="46355">
                  <a:moveTo>
                    <a:pt x="28340" y="24002"/>
                  </a:moveTo>
                  <a:lnTo>
                    <a:pt x="2859" y="24002"/>
                  </a:lnTo>
                  <a:lnTo>
                    <a:pt x="3193" y="23748"/>
                  </a:lnTo>
                  <a:lnTo>
                    <a:pt x="3270" y="22986"/>
                  </a:lnTo>
                  <a:lnTo>
                    <a:pt x="3373" y="21970"/>
                  </a:lnTo>
                  <a:lnTo>
                    <a:pt x="3464" y="19684"/>
                  </a:lnTo>
                  <a:lnTo>
                    <a:pt x="4423" y="21716"/>
                  </a:lnTo>
                  <a:lnTo>
                    <a:pt x="4543" y="21970"/>
                  </a:lnTo>
                  <a:lnTo>
                    <a:pt x="31014" y="21970"/>
                  </a:lnTo>
                  <a:lnTo>
                    <a:pt x="28613" y="23240"/>
                  </a:lnTo>
                  <a:lnTo>
                    <a:pt x="28476" y="23621"/>
                  </a:lnTo>
                  <a:lnTo>
                    <a:pt x="28340" y="24002"/>
                  </a:lnTo>
                  <a:close/>
                </a:path>
                <a:path w="46355" h="46355">
                  <a:moveTo>
                    <a:pt x="39359" y="20827"/>
                  </a:moveTo>
                  <a:lnTo>
                    <a:pt x="38187" y="20827"/>
                  </a:lnTo>
                  <a:lnTo>
                    <a:pt x="38229" y="20573"/>
                  </a:lnTo>
                  <a:lnTo>
                    <a:pt x="35422" y="20319"/>
                  </a:lnTo>
                  <a:lnTo>
                    <a:pt x="39470" y="20319"/>
                  </a:lnTo>
                  <a:lnTo>
                    <a:pt x="39359" y="20827"/>
                  </a:lnTo>
                  <a:close/>
                </a:path>
                <a:path w="46355" h="46355">
                  <a:moveTo>
                    <a:pt x="34255" y="21081"/>
                  </a:moveTo>
                  <a:lnTo>
                    <a:pt x="32506" y="21081"/>
                  </a:lnTo>
                  <a:lnTo>
                    <a:pt x="32246" y="20827"/>
                  </a:lnTo>
                  <a:lnTo>
                    <a:pt x="34204" y="20827"/>
                  </a:lnTo>
                  <a:lnTo>
                    <a:pt x="34255" y="21081"/>
                  </a:lnTo>
                  <a:close/>
                </a:path>
                <a:path w="46355" h="46355">
                  <a:moveTo>
                    <a:pt x="38144" y="21081"/>
                  </a:moveTo>
                  <a:lnTo>
                    <a:pt x="35076" y="21081"/>
                  </a:lnTo>
                  <a:lnTo>
                    <a:pt x="35219" y="20827"/>
                  </a:lnTo>
                  <a:lnTo>
                    <a:pt x="38187" y="20827"/>
                  </a:lnTo>
                  <a:lnTo>
                    <a:pt x="38144" y="21081"/>
                  </a:lnTo>
                  <a:close/>
                </a:path>
                <a:path w="46355" h="46355">
                  <a:moveTo>
                    <a:pt x="36019" y="22986"/>
                  </a:moveTo>
                  <a:lnTo>
                    <a:pt x="34586" y="22732"/>
                  </a:lnTo>
                  <a:lnTo>
                    <a:pt x="34509" y="22351"/>
                  </a:lnTo>
                  <a:lnTo>
                    <a:pt x="34433" y="21970"/>
                  </a:lnTo>
                  <a:lnTo>
                    <a:pt x="34382" y="21716"/>
                  </a:lnTo>
                  <a:lnTo>
                    <a:pt x="34280" y="21208"/>
                  </a:lnTo>
                  <a:lnTo>
                    <a:pt x="35076" y="21081"/>
                  </a:lnTo>
                  <a:lnTo>
                    <a:pt x="36019" y="22986"/>
                  </a:lnTo>
                  <a:close/>
                </a:path>
                <a:path w="46355" h="46355">
                  <a:moveTo>
                    <a:pt x="40439" y="25653"/>
                  </a:moveTo>
                  <a:lnTo>
                    <a:pt x="36796" y="25653"/>
                  </a:lnTo>
                  <a:lnTo>
                    <a:pt x="36231" y="24002"/>
                  </a:lnTo>
                  <a:lnTo>
                    <a:pt x="36691" y="24002"/>
                  </a:lnTo>
                  <a:lnTo>
                    <a:pt x="37811" y="23240"/>
                  </a:lnTo>
                  <a:lnTo>
                    <a:pt x="37931" y="22351"/>
                  </a:lnTo>
                  <a:lnTo>
                    <a:pt x="38038" y="21716"/>
                  </a:lnTo>
                  <a:lnTo>
                    <a:pt x="38144" y="21081"/>
                  </a:lnTo>
                  <a:lnTo>
                    <a:pt x="39304" y="21081"/>
                  </a:lnTo>
                  <a:lnTo>
                    <a:pt x="40897" y="23621"/>
                  </a:lnTo>
                  <a:lnTo>
                    <a:pt x="40905" y="24002"/>
                  </a:lnTo>
                  <a:lnTo>
                    <a:pt x="40439" y="25653"/>
                  </a:lnTo>
                  <a:close/>
                </a:path>
                <a:path w="46355" h="46355">
                  <a:moveTo>
                    <a:pt x="30823" y="27050"/>
                  </a:moveTo>
                  <a:lnTo>
                    <a:pt x="31547" y="24002"/>
                  </a:lnTo>
                  <a:lnTo>
                    <a:pt x="31607" y="23748"/>
                  </a:lnTo>
                  <a:lnTo>
                    <a:pt x="31728" y="23240"/>
                  </a:lnTo>
                  <a:lnTo>
                    <a:pt x="31849" y="22732"/>
                  </a:lnTo>
                  <a:lnTo>
                    <a:pt x="31939" y="22351"/>
                  </a:lnTo>
                  <a:lnTo>
                    <a:pt x="32030" y="21970"/>
                  </a:lnTo>
                  <a:lnTo>
                    <a:pt x="32090" y="21716"/>
                  </a:lnTo>
                  <a:lnTo>
                    <a:pt x="32211" y="21208"/>
                  </a:lnTo>
                  <a:lnTo>
                    <a:pt x="32636" y="21208"/>
                  </a:lnTo>
                  <a:lnTo>
                    <a:pt x="34765" y="23621"/>
                  </a:lnTo>
                  <a:lnTo>
                    <a:pt x="30823" y="27050"/>
                  </a:lnTo>
                  <a:close/>
                </a:path>
                <a:path w="46355" h="46355">
                  <a:moveTo>
                    <a:pt x="7410" y="43560"/>
                  </a:moveTo>
                  <a:lnTo>
                    <a:pt x="6084" y="39623"/>
                  </a:lnTo>
                  <a:lnTo>
                    <a:pt x="3408" y="31495"/>
                  </a:lnTo>
                  <a:lnTo>
                    <a:pt x="2321" y="29082"/>
                  </a:lnTo>
                  <a:lnTo>
                    <a:pt x="2310" y="27939"/>
                  </a:lnTo>
                  <a:lnTo>
                    <a:pt x="2174" y="27050"/>
                  </a:lnTo>
                  <a:lnTo>
                    <a:pt x="1164" y="26542"/>
                  </a:lnTo>
                  <a:lnTo>
                    <a:pt x="0" y="24002"/>
                  </a:lnTo>
                  <a:lnTo>
                    <a:pt x="126" y="23240"/>
                  </a:lnTo>
                  <a:lnTo>
                    <a:pt x="243" y="22732"/>
                  </a:lnTo>
                  <a:lnTo>
                    <a:pt x="1968" y="24002"/>
                  </a:lnTo>
                  <a:lnTo>
                    <a:pt x="28338" y="24002"/>
                  </a:lnTo>
                  <a:lnTo>
                    <a:pt x="27446" y="26542"/>
                  </a:lnTo>
                  <a:lnTo>
                    <a:pt x="26164" y="26669"/>
                  </a:lnTo>
                  <a:lnTo>
                    <a:pt x="24372" y="28447"/>
                  </a:lnTo>
                  <a:lnTo>
                    <a:pt x="24230" y="28447"/>
                  </a:lnTo>
                  <a:lnTo>
                    <a:pt x="25806" y="29590"/>
                  </a:lnTo>
                  <a:lnTo>
                    <a:pt x="22879" y="30733"/>
                  </a:lnTo>
                  <a:lnTo>
                    <a:pt x="25806" y="31368"/>
                  </a:lnTo>
                  <a:lnTo>
                    <a:pt x="24756" y="32257"/>
                  </a:lnTo>
                  <a:lnTo>
                    <a:pt x="16548" y="32257"/>
                  </a:lnTo>
                  <a:lnTo>
                    <a:pt x="16444" y="33273"/>
                  </a:lnTo>
                  <a:lnTo>
                    <a:pt x="16408" y="33654"/>
                  </a:lnTo>
                  <a:lnTo>
                    <a:pt x="11232" y="33654"/>
                  </a:lnTo>
                  <a:lnTo>
                    <a:pt x="11352" y="35559"/>
                  </a:lnTo>
                  <a:lnTo>
                    <a:pt x="8007" y="35559"/>
                  </a:lnTo>
                  <a:lnTo>
                    <a:pt x="8467" y="36956"/>
                  </a:lnTo>
                  <a:lnTo>
                    <a:pt x="8592" y="37337"/>
                  </a:lnTo>
                  <a:lnTo>
                    <a:pt x="8718" y="37718"/>
                  </a:lnTo>
                  <a:lnTo>
                    <a:pt x="8843" y="38099"/>
                  </a:lnTo>
                  <a:lnTo>
                    <a:pt x="9022" y="38480"/>
                  </a:lnTo>
                  <a:lnTo>
                    <a:pt x="10112" y="38480"/>
                  </a:lnTo>
                  <a:lnTo>
                    <a:pt x="10635" y="39115"/>
                  </a:lnTo>
                  <a:lnTo>
                    <a:pt x="10874" y="39496"/>
                  </a:lnTo>
                  <a:lnTo>
                    <a:pt x="10784" y="40131"/>
                  </a:lnTo>
                  <a:lnTo>
                    <a:pt x="10476" y="40512"/>
                  </a:lnTo>
                  <a:lnTo>
                    <a:pt x="7410" y="43560"/>
                  </a:lnTo>
                  <a:close/>
                </a:path>
                <a:path w="46355" h="46355">
                  <a:moveTo>
                    <a:pt x="26941" y="27939"/>
                  </a:moveTo>
                  <a:lnTo>
                    <a:pt x="26164" y="26669"/>
                  </a:lnTo>
                  <a:lnTo>
                    <a:pt x="27401" y="26669"/>
                  </a:lnTo>
                  <a:lnTo>
                    <a:pt x="26941" y="27939"/>
                  </a:lnTo>
                  <a:close/>
                </a:path>
                <a:path w="46355" h="46355">
                  <a:moveTo>
                    <a:pt x="26662" y="29978"/>
                  </a:moveTo>
                  <a:lnTo>
                    <a:pt x="26203" y="29978"/>
                  </a:lnTo>
                  <a:lnTo>
                    <a:pt x="27012" y="27939"/>
                  </a:lnTo>
                  <a:lnTo>
                    <a:pt x="27239" y="28447"/>
                  </a:lnTo>
                  <a:lnTo>
                    <a:pt x="26662" y="29978"/>
                  </a:lnTo>
                  <a:close/>
                </a:path>
                <a:path w="46355" h="46355">
                  <a:moveTo>
                    <a:pt x="27119" y="29978"/>
                  </a:moveTo>
                  <a:lnTo>
                    <a:pt x="26662" y="29978"/>
                  </a:lnTo>
                  <a:lnTo>
                    <a:pt x="31227" y="27939"/>
                  </a:lnTo>
                  <a:lnTo>
                    <a:pt x="31016" y="27939"/>
                  </a:lnTo>
                  <a:lnTo>
                    <a:pt x="30055" y="29590"/>
                  </a:lnTo>
                  <a:lnTo>
                    <a:pt x="29449" y="29590"/>
                  </a:lnTo>
                  <a:lnTo>
                    <a:pt x="27119" y="29978"/>
                  </a:lnTo>
                  <a:close/>
                </a:path>
                <a:path w="46355" h="46355">
                  <a:moveTo>
                    <a:pt x="30405" y="33273"/>
                  </a:moveTo>
                  <a:lnTo>
                    <a:pt x="27239" y="32511"/>
                  </a:lnTo>
                  <a:lnTo>
                    <a:pt x="29449" y="29590"/>
                  </a:lnTo>
                  <a:lnTo>
                    <a:pt x="30055" y="29590"/>
                  </a:lnTo>
                  <a:lnTo>
                    <a:pt x="29795" y="29978"/>
                  </a:lnTo>
                  <a:lnTo>
                    <a:pt x="29565" y="29978"/>
                  </a:lnTo>
                  <a:lnTo>
                    <a:pt x="30405" y="33273"/>
                  </a:lnTo>
                  <a:close/>
                </a:path>
                <a:path w="46355" h="46355">
                  <a:moveTo>
                    <a:pt x="21560" y="37718"/>
                  </a:moveTo>
                  <a:lnTo>
                    <a:pt x="21005" y="37083"/>
                  </a:lnTo>
                  <a:lnTo>
                    <a:pt x="16548" y="32257"/>
                  </a:lnTo>
                  <a:lnTo>
                    <a:pt x="24756" y="32257"/>
                  </a:lnTo>
                  <a:lnTo>
                    <a:pt x="22581" y="34035"/>
                  </a:lnTo>
                  <a:lnTo>
                    <a:pt x="22073" y="36194"/>
                  </a:lnTo>
                  <a:lnTo>
                    <a:pt x="22013" y="36448"/>
                  </a:lnTo>
                  <a:lnTo>
                    <a:pt x="21894" y="36956"/>
                  </a:lnTo>
                  <a:lnTo>
                    <a:pt x="21804" y="37337"/>
                  </a:lnTo>
                  <a:lnTo>
                    <a:pt x="21560" y="37718"/>
                  </a:lnTo>
                  <a:close/>
                </a:path>
                <a:path w="46355" h="46355">
                  <a:moveTo>
                    <a:pt x="12984" y="38480"/>
                  </a:moveTo>
                  <a:lnTo>
                    <a:pt x="12864" y="38099"/>
                  </a:lnTo>
                  <a:lnTo>
                    <a:pt x="12833" y="37718"/>
                  </a:lnTo>
                  <a:lnTo>
                    <a:pt x="12723" y="36448"/>
                  </a:lnTo>
                  <a:lnTo>
                    <a:pt x="12606" y="35178"/>
                  </a:lnTo>
                  <a:lnTo>
                    <a:pt x="11232" y="33654"/>
                  </a:lnTo>
                  <a:lnTo>
                    <a:pt x="16408" y="33654"/>
                  </a:lnTo>
                  <a:lnTo>
                    <a:pt x="16370" y="34035"/>
                  </a:lnTo>
                  <a:lnTo>
                    <a:pt x="16255" y="35178"/>
                  </a:lnTo>
                  <a:lnTo>
                    <a:pt x="15891" y="35559"/>
                  </a:lnTo>
                  <a:lnTo>
                    <a:pt x="14467" y="36956"/>
                  </a:lnTo>
                  <a:lnTo>
                    <a:pt x="13024" y="36956"/>
                  </a:lnTo>
                  <a:lnTo>
                    <a:pt x="12984" y="38480"/>
                  </a:lnTo>
                  <a:close/>
                </a:path>
                <a:path w="46355" h="46355">
                  <a:moveTo>
                    <a:pt x="10157" y="36448"/>
                  </a:moveTo>
                  <a:lnTo>
                    <a:pt x="8007" y="35559"/>
                  </a:lnTo>
                  <a:lnTo>
                    <a:pt x="11276" y="35559"/>
                  </a:lnTo>
                  <a:lnTo>
                    <a:pt x="10157" y="36448"/>
                  </a:lnTo>
                  <a:close/>
                </a:path>
                <a:path w="46355" h="46355">
                  <a:moveTo>
                    <a:pt x="14278" y="37083"/>
                  </a:moveTo>
                  <a:lnTo>
                    <a:pt x="13024" y="36956"/>
                  </a:lnTo>
                  <a:lnTo>
                    <a:pt x="14467" y="36956"/>
                  </a:lnTo>
                  <a:lnTo>
                    <a:pt x="14278" y="37083"/>
                  </a:lnTo>
                  <a:close/>
                </a:path>
                <a:path w="46355" h="46355">
                  <a:moveTo>
                    <a:pt x="14013" y="38480"/>
                  </a:moveTo>
                  <a:lnTo>
                    <a:pt x="13530" y="38480"/>
                  </a:lnTo>
                  <a:lnTo>
                    <a:pt x="13926" y="37718"/>
                  </a:lnTo>
                  <a:lnTo>
                    <a:pt x="14013" y="38480"/>
                  </a:lnTo>
                  <a:close/>
                </a:path>
                <a:path w="46355" h="46355">
                  <a:moveTo>
                    <a:pt x="21144" y="38480"/>
                  </a:moveTo>
                  <a:lnTo>
                    <a:pt x="18526" y="38480"/>
                  </a:lnTo>
                  <a:lnTo>
                    <a:pt x="22132" y="37718"/>
                  </a:lnTo>
                  <a:lnTo>
                    <a:pt x="21731" y="37718"/>
                  </a:lnTo>
                  <a:lnTo>
                    <a:pt x="21144" y="38480"/>
                  </a:lnTo>
                  <a:close/>
                </a:path>
                <a:path w="46355" h="46355">
                  <a:moveTo>
                    <a:pt x="12977" y="38734"/>
                  </a:moveTo>
                  <a:lnTo>
                    <a:pt x="11411" y="38734"/>
                  </a:lnTo>
                  <a:lnTo>
                    <a:pt x="9022" y="38480"/>
                  </a:lnTo>
                  <a:lnTo>
                    <a:pt x="12932" y="38480"/>
                  </a:lnTo>
                  <a:lnTo>
                    <a:pt x="12977" y="38734"/>
                  </a:lnTo>
                  <a:close/>
                </a:path>
                <a:path w="46355" h="46355">
                  <a:moveTo>
                    <a:pt x="13397" y="38734"/>
                  </a:moveTo>
                  <a:lnTo>
                    <a:pt x="12977" y="38734"/>
                  </a:lnTo>
                  <a:lnTo>
                    <a:pt x="12984" y="38480"/>
                  </a:lnTo>
                  <a:lnTo>
                    <a:pt x="13530" y="38480"/>
                  </a:lnTo>
                  <a:lnTo>
                    <a:pt x="13397" y="38734"/>
                  </a:lnTo>
                  <a:close/>
                </a:path>
                <a:path w="46355" h="46355">
                  <a:moveTo>
                    <a:pt x="17324" y="38734"/>
                  </a:moveTo>
                  <a:lnTo>
                    <a:pt x="14074" y="38734"/>
                  </a:lnTo>
                  <a:lnTo>
                    <a:pt x="14013" y="38480"/>
                  </a:lnTo>
                  <a:lnTo>
                    <a:pt x="18526" y="38480"/>
                  </a:lnTo>
                  <a:lnTo>
                    <a:pt x="17324" y="38734"/>
                  </a:lnTo>
                  <a:close/>
                </a:path>
                <a:path w="46355" h="46355">
                  <a:moveTo>
                    <a:pt x="14039" y="45973"/>
                  </a:moveTo>
                  <a:lnTo>
                    <a:pt x="10157" y="43306"/>
                  </a:lnTo>
                  <a:lnTo>
                    <a:pt x="10401" y="42163"/>
                  </a:lnTo>
                  <a:lnTo>
                    <a:pt x="10482" y="41782"/>
                  </a:lnTo>
                  <a:lnTo>
                    <a:pt x="10591" y="41273"/>
                  </a:lnTo>
                  <a:lnTo>
                    <a:pt x="12076" y="41273"/>
                  </a:lnTo>
                  <a:lnTo>
                    <a:pt x="13397" y="38734"/>
                  </a:lnTo>
                  <a:lnTo>
                    <a:pt x="14074" y="38734"/>
                  </a:lnTo>
                  <a:lnTo>
                    <a:pt x="14816" y="41782"/>
                  </a:lnTo>
                  <a:lnTo>
                    <a:pt x="14935" y="42163"/>
                  </a:lnTo>
                  <a:lnTo>
                    <a:pt x="13459" y="42163"/>
                  </a:lnTo>
                  <a:lnTo>
                    <a:pt x="12845" y="43179"/>
                  </a:lnTo>
                  <a:lnTo>
                    <a:pt x="14039" y="45973"/>
                  </a:lnTo>
                  <a:close/>
                </a:path>
                <a:path w="46355" h="46355">
                  <a:moveTo>
                    <a:pt x="19578" y="40512"/>
                  </a:moveTo>
                  <a:lnTo>
                    <a:pt x="19384" y="40512"/>
                  </a:lnTo>
                  <a:lnTo>
                    <a:pt x="17324" y="38734"/>
                  </a:lnTo>
                  <a:lnTo>
                    <a:pt x="20948" y="38734"/>
                  </a:lnTo>
                  <a:lnTo>
                    <a:pt x="19578" y="40512"/>
                  </a:lnTo>
                  <a:close/>
                </a:path>
              </a:pathLst>
            </a:custGeom>
            <a:solidFill>
              <a:srgbClr val="E733A8"/>
            </a:solidFill>
          </p:spPr>
          <p:txBody>
            <a:bodyPr wrap="square" lIns="0" tIns="0" rIns="0" bIns="0" rtlCol="0"/>
            <a:lstStyle/>
            <a:p>
              <a:endParaRPr/>
            </a:p>
          </p:txBody>
        </p:sp>
        <p:sp>
          <p:nvSpPr>
            <p:cNvPr id="677" name="object 677"/>
            <p:cNvSpPr/>
            <p:nvPr/>
          </p:nvSpPr>
          <p:spPr>
            <a:xfrm>
              <a:off x="15192904" y="2154254"/>
              <a:ext cx="5080" cy="3810"/>
            </a:xfrm>
            <a:custGeom>
              <a:avLst/>
              <a:gdLst/>
              <a:ahLst/>
              <a:cxnLst/>
              <a:rect l="l" t="t" r="r" b="b"/>
              <a:pathLst>
                <a:path w="5080" h="3810">
                  <a:moveTo>
                    <a:pt x="238" y="3703"/>
                  </a:moveTo>
                  <a:lnTo>
                    <a:pt x="0" y="895"/>
                  </a:lnTo>
                  <a:lnTo>
                    <a:pt x="1552" y="358"/>
                  </a:lnTo>
                  <a:lnTo>
                    <a:pt x="3941" y="0"/>
                  </a:lnTo>
                  <a:lnTo>
                    <a:pt x="2747" y="2150"/>
                  </a:lnTo>
                  <a:lnTo>
                    <a:pt x="4897" y="1911"/>
                  </a:lnTo>
                  <a:lnTo>
                    <a:pt x="238" y="3703"/>
                  </a:lnTo>
                  <a:close/>
                </a:path>
              </a:pathLst>
            </a:custGeom>
            <a:solidFill>
              <a:srgbClr val="E332AF"/>
            </a:solidFill>
          </p:spPr>
          <p:txBody>
            <a:bodyPr wrap="square" lIns="0" tIns="0" rIns="0" bIns="0" rtlCol="0"/>
            <a:lstStyle/>
            <a:p>
              <a:endParaRPr/>
            </a:p>
          </p:txBody>
        </p:sp>
        <p:sp>
          <p:nvSpPr>
            <p:cNvPr id="678" name="object 678"/>
            <p:cNvSpPr/>
            <p:nvPr/>
          </p:nvSpPr>
          <p:spPr>
            <a:xfrm>
              <a:off x="15196604" y="2153309"/>
              <a:ext cx="8255" cy="9525"/>
            </a:xfrm>
            <a:custGeom>
              <a:avLst/>
              <a:gdLst/>
              <a:ahLst/>
              <a:cxnLst/>
              <a:rect l="l" t="t" r="r" b="b"/>
              <a:pathLst>
                <a:path w="8255" h="9525">
                  <a:moveTo>
                    <a:pt x="4660" y="952"/>
                  </a:moveTo>
                  <a:lnTo>
                    <a:pt x="3644" y="0"/>
                  </a:lnTo>
                  <a:lnTo>
                    <a:pt x="0" y="3162"/>
                  </a:lnTo>
                  <a:lnTo>
                    <a:pt x="952" y="3873"/>
                  </a:lnTo>
                  <a:lnTo>
                    <a:pt x="3644" y="4356"/>
                  </a:lnTo>
                  <a:lnTo>
                    <a:pt x="4533" y="3581"/>
                  </a:lnTo>
                  <a:lnTo>
                    <a:pt x="4660" y="952"/>
                  </a:lnTo>
                  <a:close/>
                </a:path>
                <a:path w="8255" h="9525">
                  <a:moveTo>
                    <a:pt x="6502" y="4648"/>
                  </a:moveTo>
                  <a:lnTo>
                    <a:pt x="4660" y="4000"/>
                  </a:lnTo>
                  <a:lnTo>
                    <a:pt x="5194" y="4648"/>
                  </a:lnTo>
                  <a:lnTo>
                    <a:pt x="6502" y="4648"/>
                  </a:lnTo>
                  <a:close/>
                </a:path>
                <a:path w="8255" h="9525">
                  <a:moveTo>
                    <a:pt x="7823" y="7340"/>
                  </a:moveTo>
                  <a:lnTo>
                    <a:pt x="7531" y="6324"/>
                  </a:lnTo>
                  <a:lnTo>
                    <a:pt x="7099" y="4838"/>
                  </a:lnTo>
                  <a:lnTo>
                    <a:pt x="5346" y="4838"/>
                  </a:lnTo>
                  <a:lnTo>
                    <a:pt x="6096" y="5727"/>
                  </a:lnTo>
                  <a:lnTo>
                    <a:pt x="5613" y="6324"/>
                  </a:lnTo>
                  <a:lnTo>
                    <a:pt x="4064" y="5727"/>
                  </a:lnTo>
                  <a:lnTo>
                    <a:pt x="5372" y="7581"/>
                  </a:lnTo>
                  <a:lnTo>
                    <a:pt x="3162" y="7581"/>
                  </a:lnTo>
                  <a:lnTo>
                    <a:pt x="3225" y="7340"/>
                  </a:lnTo>
                  <a:lnTo>
                    <a:pt x="3937" y="4648"/>
                  </a:lnTo>
                  <a:lnTo>
                    <a:pt x="1016" y="5372"/>
                  </a:lnTo>
                  <a:lnTo>
                    <a:pt x="1117" y="5727"/>
                  </a:lnTo>
                  <a:lnTo>
                    <a:pt x="2273" y="9486"/>
                  </a:lnTo>
                  <a:lnTo>
                    <a:pt x="4292" y="8178"/>
                  </a:lnTo>
                  <a:lnTo>
                    <a:pt x="7645" y="7581"/>
                  </a:lnTo>
                  <a:lnTo>
                    <a:pt x="7823" y="7340"/>
                  </a:lnTo>
                  <a:close/>
                </a:path>
              </a:pathLst>
            </a:custGeom>
            <a:solidFill>
              <a:srgbClr val="E131AC"/>
            </a:solidFill>
          </p:spPr>
          <p:txBody>
            <a:bodyPr wrap="square" lIns="0" tIns="0" rIns="0" bIns="0" rtlCol="0"/>
            <a:lstStyle/>
            <a:p>
              <a:endParaRPr/>
            </a:p>
          </p:txBody>
        </p:sp>
        <p:sp>
          <p:nvSpPr>
            <p:cNvPr id="679" name="object 679"/>
            <p:cNvSpPr/>
            <p:nvPr/>
          </p:nvSpPr>
          <p:spPr>
            <a:xfrm>
              <a:off x="15183347" y="2174741"/>
              <a:ext cx="3175" cy="6350"/>
            </a:xfrm>
            <a:custGeom>
              <a:avLst/>
              <a:gdLst/>
              <a:ahLst/>
              <a:cxnLst/>
              <a:rect l="l" t="t" r="r" b="b"/>
              <a:pathLst>
                <a:path w="3175" h="6350">
                  <a:moveTo>
                    <a:pt x="1134" y="6331"/>
                  </a:moveTo>
                  <a:lnTo>
                    <a:pt x="0" y="4539"/>
                  </a:lnTo>
                  <a:lnTo>
                    <a:pt x="238" y="3105"/>
                  </a:lnTo>
                  <a:lnTo>
                    <a:pt x="238" y="2628"/>
                  </a:lnTo>
                  <a:lnTo>
                    <a:pt x="298" y="2090"/>
                  </a:lnTo>
                  <a:lnTo>
                    <a:pt x="238" y="1612"/>
                  </a:lnTo>
                  <a:lnTo>
                    <a:pt x="2030" y="0"/>
                  </a:lnTo>
                  <a:lnTo>
                    <a:pt x="2448" y="2568"/>
                  </a:lnTo>
                  <a:lnTo>
                    <a:pt x="3165" y="3105"/>
                  </a:lnTo>
                  <a:lnTo>
                    <a:pt x="2628" y="3643"/>
                  </a:lnTo>
                  <a:lnTo>
                    <a:pt x="2687" y="4897"/>
                  </a:lnTo>
                  <a:lnTo>
                    <a:pt x="2448" y="5315"/>
                  </a:lnTo>
                  <a:lnTo>
                    <a:pt x="1134" y="6331"/>
                  </a:lnTo>
                  <a:close/>
                </a:path>
              </a:pathLst>
            </a:custGeom>
            <a:solidFill>
              <a:srgbClr val="E733A3"/>
            </a:solidFill>
          </p:spPr>
          <p:txBody>
            <a:bodyPr wrap="square" lIns="0" tIns="0" rIns="0" bIns="0" rtlCol="0"/>
            <a:lstStyle/>
            <a:p>
              <a:endParaRPr/>
            </a:p>
          </p:txBody>
        </p:sp>
        <p:sp>
          <p:nvSpPr>
            <p:cNvPr id="680" name="object 680"/>
            <p:cNvSpPr/>
            <p:nvPr/>
          </p:nvSpPr>
          <p:spPr>
            <a:xfrm>
              <a:off x="15193848" y="2152649"/>
              <a:ext cx="14604" cy="8255"/>
            </a:xfrm>
            <a:custGeom>
              <a:avLst/>
              <a:gdLst/>
              <a:ahLst/>
              <a:cxnLst/>
              <a:rect l="l" t="t" r="r" b="b"/>
              <a:pathLst>
                <a:path w="14605" h="8255">
                  <a:moveTo>
                    <a:pt x="3771" y="6096"/>
                  </a:moveTo>
                  <a:lnTo>
                    <a:pt x="2997" y="5308"/>
                  </a:lnTo>
                  <a:lnTo>
                    <a:pt x="2209" y="4597"/>
                  </a:lnTo>
                  <a:lnTo>
                    <a:pt x="0" y="6807"/>
                  </a:lnTo>
                  <a:lnTo>
                    <a:pt x="1562" y="8242"/>
                  </a:lnTo>
                  <a:lnTo>
                    <a:pt x="3771" y="6096"/>
                  </a:lnTo>
                  <a:close/>
                </a:path>
                <a:path w="14605" h="8255">
                  <a:moveTo>
                    <a:pt x="14046" y="241"/>
                  </a:moveTo>
                  <a:lnTo>
                    <a:pt x="13030" y="0"/>
                  </a:lnTo>
                  <a:lnTo>
                    <a:pt x="12065" y="596"/>
                  </a:lnTo>
                  <a:lnTo>
                    <a:pt x="11836" y="1676"/>
                  </a:lnTo>
                  <a:lnTo>
                    <a:pt x="14046" y="1676"/>
                  </a:lnTo>
                  <a:lnTo>
                    <a:pt x="14046" y="241"/>
                  </a:lnTo>
                  <a:close/>
                </a:path>
              </a:pathLst>
            </a:custGeom>
            <a:solidFill>
              <a:srgbClr val="E131AC"/>
            </a:solidFill>
          </p:spPr>
          <p:txBody>
            <a:bodyPr wrap="square" lIns="0" tIns="0" rIns="0" bIns="0" rtlCol="0"/>
            <a:lstStyle/>
            <a:p>
              <a:endParaRPr/>
            </a:p>
          </p:txBody>
        </p:sp>
      </p:grpSp>
      <p:grpSp>
        <p:nvGrpSpPr>
          <p:cNvPr id="681" name="object 681"/>
          <p:cNvGrpSpPr/>
          <p:nvPr/>
        </p:nvGrpSpPr>
        <p:grpSpPr>
          <a:xfrm>
            <a:off x="14925444" y="3085193"/>
            <a:ext cx="9525" cy="34925"/>
            <a:chOff x="14925444" y="3085193"/>
            <a:chExt cx="9525" cy="34925"/>
          </a:xfrm>
        </p:grpSpPr>
        <p:sp>
          <p:nvSpPr>
            <p:cNvPr id="682" name="object 682"/>
            <p:cNvSpPr/>
            <p:nvPr/>
          </p:nvSpPr>
          <p:spPr>
            <a:xfrm>
              <a:off x="14925444" y="3085193"/>
              <a:ext cx="8255" cy="3810"/>
            </a:xfrm>
            <a:custGeom>
              <a:avLst/>
              <a:gdLst/>
              <a:ahLst/>
              <a:cxnLst/>
              <a:rect l="l" t="t" r="r" b="b"/>
              <a:pathLst>
                <a:path w="8255" h="3810">
                  <a:moveTo>
                    <a:pt x="7406" y="3262"/>
                  </a:moveTo>
                  <a:lnTo>
                    <a:pt x="0" y="2964"/>
                  </a:lnTo>
                  <a:lnTo>
                    <a:pt x="3368" y="395"/>
                  </a:lnTo>
                  <a:lnTo>
                    <a:pt x="7653" y="0"/>
                  </a:lnTo>
                  <a:lnTo>
                    <a:pt x="7406" y="3262"/>
                  </a:lnTo>
                  <a:close/>
                </a:path>
              </a:pathLst>
            </a:custGeom>
            <a:solidFill>
              <a:srgbClr val="EC7936"/>
            </a:solidFill>
          </p:spPr>
          <p:txBody>
            <a:bodyPr wrap="square" lIns="0" tIns="0" rIns="0" bIns="0" rtlCol="0"/>
            <a:lstStyle/>
            <a:p>
              <a:endParaRPr/>
            </a:p>
          </p:txBody>
        </p:sp>
        <p:sp>
          <p:nvSpPr>
            <p:cNvPr id="683" name="object 683"/>
            <p:cNvSpPr/>
            <p:nvPr/>
          </p:nvSpPr>
          <p:spPr>
            <a:xfrm>
              <a:off x="14925434" y="3098850"/>
              <a:ext cx="9525" cy="20955"/>
            </a:xfrm>
            <a:custGeom>
              <a:avLst/>
              <a:gdLst/>
              <a:ahLst/>
              <a:cxnLst/>
              <a:rect l="l" t="t" r="r" b="b"/>
              <a:pathLst>
                <a:path w="9525" h="20955">
                  <a:moveTo>
                    <a:pt x="4902" y="1320"/>
                  </a:moveTo>
                  <a:lnTo>
                    <a:pt x="4000" y="419"/>
                  </a:lnTo>
                  <a:lnTo>
                    <a:pt x="3644" y="0"/>
                  </a:lnTo>
                  <a:lnTo>
                    <a:pt x="0" y="1257"/>
                  </a:lnTo>
                  <a:lnTo>
                    <a:pt x="1079" y="2628"/>
                  </a:lnTo>
                  <a:lnTo>
                    <a:pt x="2514" y="3352"/>
                  </a:lnTo>
                  <a:lnTo>
                    <a:pt x="4902" y="1320"/>
                  </a:lnTo>
                  <a:close/>
                </a:path>
                <a:path w="9525" h="20955">
                  <a:moveTo>
                    <a:pt x="9207" y="18097"/>
                  </a:moveTo>
                  <a:lnTo>
                    <a:pt x="6997" y="18097"/>
                  </a:lnTo>
                  <a:lnTo>
                    <a:pt x="7772" y="19532"/>
                  </a:lnTo>
                  <a:lnTo>
                    <a:pt x="7404" y="20789"/>
                  </a:lnTo>
                  <a:lnTo>
                    <a:pt x="9207" y="20307"/>
                  </a:lnTo>
                  <a:lnTo>
                    <a:pt x="9207" y="18097"/>
                  </a:lnTo>
                  <a:close/>
                </a:path>
              </a:pathLst>
            </a:custGeom>
            <a:solidFill>
              <a:srgbClr val="ED8336"/>
            </a:solidFill>
          </p:spPr>
          <p:txBody>
            <a:bodyPr wrap="square" lIns="0" tIns="0" rIns="0" bIns="0" rtlCol="0"/>
            <a:lstStyle/>
            <a:p>
              <a:endParaRPr/>
            </a:p>
          </p:txBody>
        </p:sp>
      </p:grpSp>
      <p:sp>
        <p:nvSpPr>
          <p:cNvPr id="684" name="object 684"/>
          <p:cNvSpPr/>
          <p:nvPr/>
        </p:nvSpPr>
        <p:spPr>
          <a:xfrm>
            <a:off x="14035262" y="2539319"/>
            <a:ext cx="6350" cy="6350"/>
          </a:xfrm>
          <a:custGeom>
            <a:avLst/>
            <a:gdLst/>
            <a:ahLst/>
            <a:cxnLst/>
            <a:rect l="l" t="t" r="r" b="b"/>
            <a:pathLst>
              <a:path w="6350" h="6350">
                <a:moveTo>
                  <a:pt x="2389" y="6331"/>
                </a:moveTo>
                <a:lnTo>
                  <a:pt x="836" y="4599"/>
                </a:lnTo>
                <a:lnTo>
                  <a:pt x="0" y="3703"/>
                </a:lnTo>
                <a:lnTo>
                  <a:pt x="3404" y="1314"/>
                </a:lnTo>
                <a:lnTo>
                  <a:pt x="4121" y="955"/>
                </a:lnTo>
                <a:lnTo>
                  <a:pt x="5017" y="418"/>
                </a:lnTo>
                <a:lnTo>
                  <a:pt x="5674" y="0"/>
                </a:lnTo>
                <a:lnTo>
                  <a:pt x="6271" y="2628"/>
                </a:lnTo>
                <a:close/>
              </a:path>
            </a:pathLst>
          </a:custGeom>
          <a:solidFill>
            <a:srgbClr val="E83C80"/>
          </a:solidFill>
        </p:spPr>
        <p:txBody>
          <a:bodyPr wrap="square" lIns="0" tIns="0" rIns="0" bIns="0" rtlCol="0"/>
          <a:lstStyle/>
          <a:p>
            <a:endParaRPr/>
          </a:p>
        </p:txBody>
      </p:sp>
      <p:grpSp>
        <p:nvGrpSpPr>
          <p:cNvPr id="685" name="object 685"/>
          <p:cNvGrpSpPr/>
          <p:nvPr/>
        </p:nvGrpSpPr>
        <p:grpSpPr>
          <a:xfrm>
            <a:off x="14054973" y="2524327"/>
            <a:ext cx="68580" cy="20955"/>
            <a:chOff x="14054973" y="2524327"/>
            <a:chExt cx="68580" cy="20955"/>
          </a:xfrm>
        </p:grpSpPr>
        <p:sp>
          <p:nvSpPr>
            <p:cNvPr id="686" name="object 686"/>
            <p:cNvSpPr/>
            <p:nvPr/>
          </p:nvSpPr>
          <p:spPr>
            <a:xfrm>
              <a:off x="14069188" y="2524327"/>
              <a:ext cx="54610" cy="20955"/>
            </a:xfrm>
            <a:custGeom>
              <a:avLst/>
              <a:gdLst/>
              <a:ahLst/>
              <a:cxnLst/>
              <a:rect l="l" t="t" r="r" b="b"/>
              <a:pathLst>
                <a:path w="54609" h="20955">
                  <a:moveTo>
                    <a:pt x="3340" y="16967"/>
                  </a:moveTo>
                  <a:lnTo>
                    <a:pt x="2921" y="16611"/>
                  </a:lnTo>
                  <a:lnTo>
                    <a:pt x="2019" y="15709"/>
                  </a:lnTo>
                  <a:lnTo>
                    <a:pt x="0" y="18046"/>
                  </a:lnTo>
                  <a:lnTo>
                    <a:pt x="711" y="19532"/>
                  </a:lnTo>
                  <a:lnTo>
                    <a:pt x="2082" y="20675"/>
                  </a:lnTo>
                  <a:lnTo>
                    <a:pt x="3340" y="16967"/>
                  </a:lnTo>
                  <a:close/>
                </a:path>
                <a:path w="54609" h="20955">
                  <a:moveTo>
                    <a:pt x="54051" y="5207"/>
                  </a:moveTo>
                  <a:lnTo>
                    <a:pt x="51422" y="2819"/>
                  </a:lnTo>
                  <a:lnTo>
                    <a:pt x="51003" y="2628"/>
                  </a:lnTo>
                  <a:lnTo>
                    <a:pt x="50101" y="3352"/>
                  </a:lnTo>
                  <a:lnTo>
                    <a:pt x="49212" y="3175"/>
                  </a:lnTo>
                  <a:lnTo>
                    <a:pt x="47891" y="2933"/>
                  </a:lnTo>
                  <a:lnTo>
                    <a:pt x="46278" y="0"/>
                  </a:lnTo>
                  <a:lnTo>
                    <a:pt x="45681" y="4064"/>
                  </a:lnTo>
                  <a:lnTo>
                    <a:pt x="47599" y="2933"/>
                  </a:lnTo>
                  <a:lnTo>
                    <a:pt x="51358" y="5676"/>
                  </a:lnTo>
                  <a:lnTo>
                    <a:pt x="51892" y="5562"/>
                  </a:lnTo>
                  <a:lnTo>
                    <a:pt x="54051" y="5207"/>
                  </a:lnTo>
                  <a:close/>
                </a:path>
              </a:pathLst>
            </a:custGeom>
            <a:solidFill>
              <a:srgbClr val="E83F6D"/>
            </a:solidFill>
          </p:spPr>
          <p:txBody>
            <a:bodyPr wrap="square" lIns="0" tIns="0" rIns="0" bIns="0" rtlCol="0"/>
            <a:lstStyle/>
            <a:p>
              <a:endParaRPr/>
            </a:p>
          </p:txBody>
        </p:sp>
        <p:sp>
          <p:nvSpPr>
            <p:cNvPr id="687" name="object 687"/>
            <p:cNvSpPr/>
            <p:nvPr/>
          </p:nvSpPr>
          <p:spPr>
            <a:xfrm>
              <a:off x="14054964" y="2529051"/>
              <a:ext cx="37465" cy="10795"/>
            </a:xfrm>
            <a:custGeom>
              <a:avLst/>
              <a:gdLst/>
              <a:ahLst/>
              <a:cxnLst/>
              <a:rect l="l" t="t" r="r" b="b"/>
              <a:pathLst>
                <a:path w="37465" h="10794">
                  <a:moveTo>
                    <a:pt x="1676" y="6743"/>
                  </a:moveTo>
                  <a:lnTo>
                    <a:pt x="0" y="7226"/>
                  </a:lnTo>
                  <a:lnTo>
                    <a:pt x="127" y="9144"/>
                  </a:lnTo>
                  <a:lnTo>
                    <a:pt x="241" y="10452"/>
                  </a:lnTo>
                  <a:lnTo>
                    <a:pt x="952" y="10452"/>
                  </a:lnTo>
                  <a:lnTo>
                    <a:pt x="1676" y="6743"/>
                  </a:lnTo>
                  <a:close/>
                </a:path>
                <a:path w="37465" h="10794">
                  <a:moveTo>
                    <a:pt x="22275" y="177"/>
                  </a:moveTo>
                  <a:lnTo>
                    <a:pt x="20066" y="533"/>
                  </a:lnTo>
                  <a:lnTo>
                    <a:pt x="20726" y="1308"/>
                  </a:lnTo>
                  <a:lnTo>
                    <a:pt x="21209" y="1854"/>
                  </a:lnTo>
                  <a:lnTo>
                    <a:pt x="22275" y="1612"/>
                  </a:lnTo>
                  <a:lnTo>
                    <a:pt x="22275" y="177"/>
                  </a:lnTo>
                  <a:close/>
                </a:path>
                <a:path w="37465" h="10794">
                  <a:moveTo>
                    <a:pt x="37338" y="1612"/>
                  </a:moveTo>
                  <a:lnTo>
                    <a:pt x="35547" y="114"/>
                  </a:lnTo>
                  <a:lnTo>
                    <a:pt x="35420" y="0"/>
                  </a:lnTo>
                  <a:lnTo>
                    <a:pt x="34582" y="114"/>
                  </a:lnTo>
                  <a:lnTo>
                    <a:pt x="34112" y="114"/>
                  </a:lnTo>
                  <a:lnTo>
                    <a:pt x="35420" y="6210"/>
                  </a:lnTo>
                  <a:lnTo>
                    <a:pt x="37338" y="1612"/>
                  </a:lnTo>
                  <a:close/>
                </a:path>
              </a:pathLst>
            </a:custGeom>
            <a:solidFill>
              <a:srgbClr val="E83C80"/>
            </a:solidFill>
          </p:spPr>
          <p:txBody>
            <a:bodyPr wrap="square" lIns="0" tIns="0" rIns="0" bIns="0" rtlCol="0"/>
            <a:lstStyle/>
            <a:p>
              <a:endParaRPr/>
            </a:p>
          </p:txBody>
        </p:sp>
      </p:grpSp>
      <p:grpSp>
        <p:nvGrpSpPr>
          <p:cNvPr id="688" name="object 688"/>
          <p:cNvGrpSpPr/>
          <p:nvPr/>
        </p:nvGrpSpPr>
        <p:grpSpPr>
          <a:xfrm>
            <a:off x="14721952" y="1961214"/>
            <a:ext cx="420370" cy="90805"/>
            <a:chOff x="14721952" y="1961214"/>
            <a:chExt cx="420370" cy="90805"/>
          </a:xfrm>
        </p:grpSpPr>
        <p:sp>
          <p:nvSpPr>
            <p:cNvPr id="689" name="object 689"/>
            <p:cNvSpPr/>
            <p:nvPr/>
          </p:nvSpPr>
          <p:spPr>
            <a:xfrm>
              <a:off x="14722425" y="1994254"/>
              <a:ext cx="419734" cy="57785"/>
            </a:xfrm>
            <a:custGeom>
              <a:avLst/>
              <a:gdLst/>
              <a:ahLst/>
              <a:cxnLst/>
              <a:rect l="l" t="t" r="r" b="b"/>
              <a:pathLst>
                <a:path w="419734" h="57785">
                  <a:moveTo>
                    <a:pt x="26708" y="44323"/>
                  </a:moveTo>
                  <a:lnTo>
                    <a:pt x="26454" y="44196"/>
                  </a:lnTo>
                  <a:lnTo>
                    <a:pt x="26441" y="44831"/>
                  </a:lnTo>
                  <a:lnTo>
                    <a:pt x="26708" y="44323"/>
                  </a:lnTo>
                  <a:close/>
                </a:path>
                <a:path w="419734" h="57785">
                  <a:moveTo>
                    <a:pt x="29044" y="40767"/>
                  </a:moveTo>
                  <a:lnTo>
                    <a:pt x="26720" y="44323"/>
                  </a:lnTo>
                  <a:lnTo>
                    <a:pt x="27838" y="45466"/>
                  </a:lnTo>
                  <a:lnTo>
                    <a:pt x="27876" y="45212"/>
                  </a:lnTo>
                  <a:lnTo>
                    <a:pt x="27990" y="44831"/>
                  </a:lnTo>
                  <a:lnTo>
                    <a:pt x="28956" y="41402"/>
                  </a:lnTo>
                  <a:lnTo>
                    <a:pt x="29044" y="40767"/>
                  </a:lnTo>
                  <a:close/>
                </a:path>
                <a:path w="419734" h="57785">
                  <a:moveTo>
                    <a:pt x="51562" y="34163"/>
                  </a:moveTo>
                  <a:lnTo>
                    <a:pt x="51181" y="34163"/>
                  </a:lnTo>
                  <a:lnTo>
                    <a:pt x="49149" y="33274"/>
                  </a:lnTo>
                  <a:lnTo>
                    <a:pt x="50253" y="35179"/>
                  </a:lnTo>
                  <a:lnTo>
                    <a:pt x="50774" y="35179"/>
                  </a:lnTo>
                  <a:lnTo>
                    <a:pt x="51562" y="34163"/>
                  </a:lnTo>
                  <a:close/>
                </a:path>
                <a:path w="419734" h="57785">
                  <a:moveTo>
                    <a:pt x="58331" y="34798"/>
                  </a:moveTo>
                  <a:lnTo>
                    <a:pt x="57721" y="34798"/>
                  </a:lnTo>
                  <a:lnTo>
                    <a:pt x="56756" y="35179"/>
                  </a:lnTo>
                  <a:lnTo>
                    <a:pt x="56159" y="35179"/>
                  </a:lnTo>
                  <a:lnTo>
                    <a:pt x="55308" y="34798"/>
                  </a:lnTo>
                  <a:lnTo>
                    <a:pt x="54114" y="34163"/>
                  </a:lnTo>
                  <a:lnTo>
                    <a:pt x="54432" y="34163"/>
                  </a:lnTo>
                  <a:lnTo>
                    <a:pt x="53517" y="32639"/>
                  </a:lnTo>
                  <a:lnTo>
                    <a:pt x="53022" y="33020"/>
                  </a:lnTo>
                  <a:lnTo>
                    <a:pt x="53098" y="33274"/>
                  </a:lnTo>
                  <a:lnTo>
                    <a:pt x="53276" y="33782"/>
                  </a:lnTo>
                  <a:lnTo>
                    <a:pt x="51841" y="34798"/>
                  </a:lnTo>
                  <a:lnTo>
                    <a:pt x="52552" y="34798"/>
                  </a:lnTo>
                  <a:lnTo>
                    <a:pt x="55245" y="35941"/>
                  </a:lnTo>
                  <a:lnTo>
                    <a:pt x="56896" y="35941"/>
                  </a:lnTo>
                  <a:lnTo>
                    <a:pt x="58229" y="35814"/>
                  </a:lnTo>
                  <a:lnTo>
                    <a:pt x="58293" y="35179"/>
                  </a:lnTo>
                  <a:lnTo>
                    <a:pt x="58331" y="34798"/>
                  </a:lnTo>
                  <a:close/>
                </a:path>
                <a:path w="419734" h="57785">
                  <a:moveTo>
                    <a:pt x="60706" y="34099"/>
                  </a:moveTo>
                  <a:lnTo>
                    <a:pt x="58407" y="30454"/>
                  </a:lnTo>
                  <a:lnTo>
                    <a:pt x="56794" y="33324"/>
                  </a:lnTo>
                  <a:lnTo>
                    <a:pt x="60502" y="34099"/>
                  </a:lnTo>
                  <a:lnTo>
                    <a:pt x="60579" y="34455"/>
                  </a:lnTo>
                  <a:lnTo>
                    <a:pt x="60629" y="34747"/>
                  </a:lnTo>
                  <a:lnTo>
                    <a:pt x="60706" y="34099"/>
                  </a:lnTo>
                  <a:close/>
                </a:path>
                <a:path w="419734" h="57785">
                  <a:moveTo>
                    <a:pt x="63195" y="28663"/>
                  </a:moveTo>
                  <a:lnTo>
                    <a:pt x="59004" y="29679"/>
                  </a:lnTo>
                  <a:lnTo>
                    <a:pt x="60540" y="33324"/>
                  </a:lnTo>
                  <a:lnTo>
                    <a:pt x="60896" y="34099"/>
                  </a:lnTo>
                  <a:lnTo>
                    <a:pt x="63195" y="28663"/>
                  </a:lnTo>
                  <a:close/>
                </a:path>
                <a:path w="419734" h="57785">
                  <a:moveTo>
                    <a:pt x="65227" y="34290"/>
                  </a:moveTo>
                  <a:lnTo>
                    <a:pt x="65163" y="34099"/>
                  </a:lnTo>
                  <a:lnTo>
                    <a:pt x="64909" y="33388"/>
                  </a:lnTo>
                  <a:lnTo>
                    <a:pt x="62941" y="34290"/>
                  </a:lnTo>
                  <a:lnTo>
                    <a:pt x="65227" y="34290"/>
                  </a:lnTo>
                  <a:close/>
                </a:path>
                <a:path w="419734" h="57785">
                  <a:moveTo>
                    <a:pt x="71501" y="35814"/>
                  </a:moveTo>
                  <a:lnTo>
                    <a:pt x="71488" y="33020"/>
                  </a:lnTo>
                  <a:lnTo>
                    <a:pt x="68567" y="35179"/>
                  </a:lnTo>
                  <a:lnTo>
                    <a:pt x="71247" y="35814"/>
                  </a:lnTo>
                  <a:lnTo>
                    <a:pt x="71501" y="35814"/>
                  </a:lnTo>
                  <a:close/>
                </a:path>
                <a:path w="419734" h="57785">
                  <a:moveTo>
                    <a:pt x="149313" y="18415"/>
                  </a:moveTo>
                  <a:lnTo>
                    <a:pt x="148894" y="18034"/>
                  </a:lnTo>
                  <a:lnTo>
                    <a:pt x="148780" y="18415"/>
                  </a:lnTo>
                  <a:lnTo>
                    <a:pt x="149313" y="18415"/>
                  </a:lnTo>
                  <a:close/>
                </a:path>
                <a:path w="419734" h="57785">
                  <a:moveTo>
                    <a:pt x="165633" y="12712"/>
                  </a:moveTo>
                  <a:lnTo>
                    <a:pt x="163233" y="13716"/>
                  </a:lnTo>
                  <a:lnTo>
                    <a:pt x="162166" y="14224"/>
                  </a:lnTo>
                  <a:lnTo>
                    <a:pt x="162763" y="15748"/>
                  </a:lnTo>
                  <a:lnTo>
                    <a:pt x="162166" y="16256"/>
                  </a:lnTo>
                  <a:lnTo>
                    <a:pt x="164033" y="16256"/>
                  </a:lnTo>
                  <a:lnTo>
                    <a:pt x="165633" y="12712"/>
                  </a:lnTo>
                  <a:close/>
                </a:path>
                <a:path w="419734" h="57785">
                  <a:moveTo>
                    <a:pt x="166243" y="16256"/>
                  </a:moveTo>
                  <a:lnTo>
                    <a:pt x="164033" y="16256"/>
                  </a:lnTo>
                  <a:lnTo>
                    <a:pt x="163880" y="16637"/>
                  </a:lnTo>
                  <a:lnTo>
                    <a:pt x="165442" y="16637"/>
                  </a:lnTo>
                  <a:lnTo>
                    <a:pt x="166243" y="16256"/>
                  </a:lnTo>
                  <a:close/>
                </a:path>
                <a:path w="419734" h="57785">
                  <a:moveTo>
                    <a:pt x="176631" y="6858"/>
                  </a:moveTo>
                  <a:lnTo>
                    <a:pt x="175501" y="6350"/>
                  </a:lnTo>
                  <a:lnTo>
                    <a:pt x="175450" y="6604"/>
                  </a:lnTo>
                  <a:lnTo>
                    <a:pt x="175399" y="6858"/>
                  </a:lnTo>
                  <a:lnTo>
                    <a:pt x="176631" y="6858"/>
                  </a:lnTo>
                  <a:close/>
                </a:path>
                <a:path w="419734" h="57785">
                  <a:moveTo>
                    <a:pt x="176923" y="7162"/>
                  </a:moveTo>
                  <a:lnTo>
                    <a:pt x="175323" y="7162"/>
                  </a:lnTo>
                  <a:lnTo>
                    <a:pt x="174879" y="9144"/>
                  </a:lnTo>
                  <a:lnTo>
                    <a:pt x="173215" y="9652"/>
                  </a:lnTo>
                  <a:lnTo>
                    <a:pt x="175361" y="12446"/>
                  </a:lnTo>
                  <a:lnTo>
                    <a:pt x="175488" y="12065"/>
                  </a:lnTo>
                  <a:lnTo>
                    <a:pt x="176428" y="9144"/>
                  </a:lnTo>
                  <a:lnTo>
                    <a:pt x="176923" y="7162"/>
                  </a:lnTo>
                  <a:close/>
                </a:path>
                <a:path w="419734" h="57785">
                  <a:moveTo>
                    <a:pt x="177304" y="8382"/>
                  </a:moveTo>
                  <a:lnTo>
                    <a:pt x="177266" y="8001"/>
                  </a:lnTo>
                  <a:lnTo>
                    <a:pt x="177177" y="7162"/>
                  </a:lnTo>
                  <a:lnTo>
                    <a:pt x="177050" y="7162"/>
                  </a:lnTo>
                  <a:lnTo>
                    <a:pt x="176784" y="8001"/>
                  </a:lnTo>
                  <a:lnTo>
                    <a:pt x="177304" y="8382"/>
                  </a:lnTo>
                  <a:close/>
                </a:path>
                <a:path w="419734" h="57785">
                  <a:moveTo>
                    <a:pt x="212064" y="1143"/>
                  </a:moveTo>
                  <a:lnTo>
                    <a:pt x="211277" y="0"/>
                  </a:lnTo>
                  <a:lnTo>
                    <a:pt x="210934" y="0"/>
                  </a:lnTo>
                  <a:lnTo>
                    <a:pt x="210870" y="381"/>
                  </a:lnTo>
                  <a:lnTo>
                    <a:pt x="210781" y="889"/>
                  </a:lnTo>
                  <a:lnTo>
                    <a:pt x="210693" y="1143"/>
                  </a:lnTo>
                  <a:lnTo>
                    <a:pt x="212064" y="1143"/>
                  </a:lnTo>
                  <a:close/>
                </a:path>
                <a:path w="419734" h="57785">
                  <a:moveTo>
                    <a:pt x="212077" y="6858"/>
                  </a:moveTo>
                  <a:lnTo>
                    <a:pt x="210934" y="6108"/>
                  </a:lnTo>
                  <a:lnTo>
                    <a:pt x="206108" y="2921"/>
                  </a:lnTo>
                  <a:lnTo>
                    <a:pt x="206375" y="2921"/>
                  </a:lnTo>
                  <a:lnTo>
                    <a:pt x="207213" y="1397"/>
                  </a:lnTo>
                  <a:lnTo>
                    <a:pt x="207378" y="1397"/>
                  </a:lnTo>
                  <a:lnTo>
                    <a:pt x="210629" y="1397"/>
                  </a:lnTo>
                  <a:lnTo>
                    <a:pt x="210693" y="1143"/>
                  </a:lnTo>
                  <a:lnTo>
                    <a:pt x="207606" y="1143"/>
                  </a:lnTo>
                  <a:lnTo>
                    <a:pt x="207492" y="1270"/>
                  </a:lnTo>
                  <a:lnTo>
                    <a:pt x="207797" y="889"/>
                  </a:lnTo>
                  <a:lnTo>
                    <a:pt x="207797" y="381"/>
                  </a:lnTo>
                  <a:lnTo>
                    <a:pt x="206832" y="0"/>
                  </a:lnTo>
                  <a:lnTo>
                    <a:pt x="200685" y="889"/>
                  </a:lnTo>
                  <a:lnTo>
                    <a:pt x="200342" y="1143"/>
                  </a:lnTo>
                  <a:lnTo>
                    <a:pt x="201091" y="2413"/>
                  </a:lnTo>
                  <a:lnTo>
                    <a:pt x="201891" y="2413"/>
                  </a:lnTo>
                  <a:lnTo>
                    <a:pt x="198970" y="2921"/>
                  </a:lnTo>
                  <a:lnTo>
                    <a:pt x="197319" y="2921"/>
                  </a:lnTo>
                  <a:lnTo>
                    <a:pt x="191846" y="2159"/>
                  </a:lnTo>
                  <a:lnTo>
                    <a:pt x="191947" y="2921"/>
                  </a:lnTo>
                  <a:lnTo>
                    <a:pt x="192074" y="4064"/>
                  </a:lnTo>
                  <a:lnTo>
                    <a:pt x="192163" y="4953"/>
                  </a:lnTo>
                  <a:lnTo>
                    <a:pt x="192278" y="5842"/>
                  </a:lnTo>
                  <a:lnTo>
                    <a:pt x="192303" y="6108"/>
                  </a:lnTo>
                  <a:lnTo>
                    <a:pt x="191719" y="5588"/>
                  </a:lnTo>
                  <a:lnTo>
                    <a:pt x="189090" y="2667"/>
                  </a:lnTo>
                  <a:lnTo>
                    <a:pt x="189014" y="3429"/>
                  </a:lnTo>
                  <a:lnTo>
                    <a:pt x="188899" y="4572"/>
                  </a:lnTo>
                  <a:lnTo>
                    <a:pt x="188861" y="4953"/>
                  </a:lnTo>
                  <a:lnTo>
                    <a:pt x="186055" y="5588"/>
                  </a:lnTo>
                  <a:lnTo>
                    <a:pt x="185585" y="5588"/>
                  </a:lnTo>
                  <a:lnTo>
                    <a:pt x="185648" y="4953"/>
                  </a:lnTo>
                  <a:lnTo>
                    <a:pt x="185750" y="4064"/>
                  </a:lnTo>
                  <a:lnTo>
                    <a:pt x="183807" y="2679"/>
                  </a:lnTo>
                  <a:lnTo>
                    <a:pt x="183870" y="2921"/>
                  </a:lnTo>
                  <a:lnTo>
                    <a:pt x="183972" y="3429"/>
                  </a:lnTo>
                  <a:lnTo>
                    <a:pt x="184454" y="5588"/>
                  </a:lnTo>
                  <a:lnTo>
                    <a:pt x="184480" y="6108"/>
                  </a:lnTo>
                  <a:lnTo>
                    <a:pt x="184086" y="6858"/>
                  </a:lnTo>
                  <a:lnTo>
                    <a:pt x="186169" y="6858"/>
                  </a:lnTo>
                  <a:lnTo>
                    <a:pt x="212077" y="6858"/>
                  </a:lnTo>
                  <a:close/>
                </a:path>
                <a:path w="419734" h="57785">
                  <a:moveTo>
                    <a:pt x="213220" y="16256"/>
                  </a:moveTo>
                  <a:lnTo>
                    <a:pt x="213182" y="11430"/>
                  </a:lnTo>
                  <a:lnTo>
                    <a:pt x="182257" y="11430"/>
                  </a:lnTo>
                  <a:lnTo>
                    <a:pt x="182054" y="12065"/>
                  </a:lnTo>
                  <a:lnTo>
                    <a:pt x="180695" y="12446"/>
                  </a:lnTo>
                  <a:lnTo>
                    <a:pt x="180060" y="12446"/>
                  </a:lnTo>
                  <a:lnTo>
                    <a:pt x="180225" y="12065"/>
                  </a:lnTo>
                  <a:lnTo>
                    <a:pt x="180555" y="11430"/>
                  </a:lnTo>
                  <a:lnTo>
                    <a:pt x="182257" y="11430"/>
                  </a:lnTo>
                  <a:lnTo>
                    <a:pt x="182346" y="11176"/>
                  </a:lnTo>
                  <a:lnTo>
                    <a:pt x="180606" y="11176"/>
                  </a:lnTo>
                  <a:lnTo>
                    <a:pt x="180555" y="11303"/>
                  </a:lnTo>
                  <a:lnTo>
                    <a:pt x="180555" y="10668"/>
                  </a:lnTo>
                  <a:lnTo>
                    <a:pt x="180555" y="9906"/>
                  </a:lnTo>
                  <a:lnTo>
                    <a:pt x="179120" y="10668"/>
                  </a:lnTo>
                  <a:lnTo>
                    <a:pt x="179197" y="9144"/>
                  </a:lnTo>
                  <a:lnTo>
                    <a:pt x="179285" y="7175"/>
                  </a:lnTo>
                  <a:lnTo>
                    <a:pt x="177838" y="8382"/>
                  </a:lnTo>
                  <a:lnTo>
                    <a:pt x="177304" y="8382"/>
                  </a:lnTo>
                  <a:lnTo>
                    <a:pt x="177419" y="9398"/>
                  </a:lnTo>
                  <a:lnTo>
                    <a:pt x="177469" y="9906"/>
                  </a:lnTo>
                  <a:lnTo>
                    <a:pt x="177546" y="10668"/>
                  </a:lnTo>
                  <a:lnTo>
                    <a:pt x="177634" y="11430"/>
                  </a:lnTo>
                  <a:lnTo>
                    <a:pt x="176339" y="12446"/>
                  </a:lnTo>
                  <a:lnTo>
                    <a:pt x="175361" y="12446"/>
                  </a:lnTo>
                  <a:lnTo>
                    <a:pt x="174790" y="12446"/>
                  </a:lnTo>
                  <a:lnTo>
                    <a:pt x="169265" y="11303"/>
                  </a:lnTo>
                  <a:lnTo>
                    <a:pt x="168249" y="12446"/>
                  </a:lnTo>
                  <a:lnTo>
                    <a:pt x="168071" y="12446"/>
                  </a:lnTo>
                  <a:lnTo>
                    <a:pt x="169329" y="14986"/>
                  </a:lnTo>
                  <a:lnTo>
                    <a:pt x="166243" y="16256"/>
                  </a:lnTo>
                  <a:lnTo>
                    <a:pt x="213220" y="16256"/>
                  </a:lnTo>
                  <a:close/>
                </a:path>
                <a:path w="419734" h="57785">
                  <a:moveTo>
                    <a:pt x="213969" y="11430"/>
                  </a:moveTo>
                  <a:lnTo>
                    <a:pt x="213868" y="11176"/>
                  </a:lnTo>
                  <a:lnTo>
                    <a:pt x="213182" y="11176"/>
                  </a:lnTo>
                  <a:lnTo>
                    <a:pt x="213182" y="11430"/>
                  </a:lnTo>
                  <a:lnTo>
                    <a:pt x="213969" y="11430"/>
                  </a:lnTo>
                  <a:close/>
                </a:path>
                <a:path w="419734" h="57785">
                  <a:moveTo>
                    <a:pt x="218846" y="6108"/>
                  </a:moveTo>
                  <a:lnTo>
                    <a:pt x="218770" y="5588"/>
                  </a:lnTo>
                  <a:lnTo>
                    <a:pt x="218668" y="4318"/>
                  </a:lnTo>
                  <a:lnTo>
                    <a:pt x="216166" y="6108"/>
                  </a:lnTo>
                  <a:lnTo>
                    <a:pt x="215353" y="6108"/>
                  </a:lnTo>
                  <a:lnTo>
                    <a:pt x="215023" y="5842"/>
                  </a:lnTo>
                  <a:lnTo>
                    <a:pt x="215087" y="5588"/>
                  </a:lnTo>
                  <a:lnTo>
                    <a:pt x="215265" y="4953"/>
                  </a:lnTo>
                  <a:lnTo>
                    <a:pt x="215226" y="4318"/>
                  </a:lnTo>
                  <a:lnTo>
                    <a:pt x="215684" y="3429"/>
                  </a:lnTo>
                  <a:lnTo>
                    <a:pt x="215493" y="3429"/>
                  </a:lnTo>
                  <a:lnTo>
                    <a:pt x="215252" y="3175"/>
                  </a:lnTo>
                  <a:lnTo>
                    <a:pt x="214871" y="3429"/>
                  </a:lnTo>
                  <a:lnTo>
                    <a:pt x="214147" y="3429"/>
                  </a:lnTo>
                  <a:lnTo>
                    <a:pt x="213944" y="3175"/>
                  </a:lnTo>
                  <a:lnTo>
                    <a:pt x="213233" y="3429"/>
                  </a:lnTo>
                  <a:lnTo>
                    <a:pt x="212204" y="1397"/>
                  </a:lnTo>
                  <a:lnTo>
                    <a:pt x="210743" y="1397"/>
                  </a:lnTo>
                  <a:lnTo>
                    <a:pt x="210007" y="2413"/>
                  </a:lnTo>
                  <a:lnTo>
                    <a:pt x="209283" y="2921"/>
                  </a:lnTo>
                  <a:lnTo>
                    <a:pt x="208368" y="4064"/>
                  </a:lnTo>
                  <a:lnTo>
                    <a:pt x="208864" y="4064"/>
                  </a:lnTo>
                  <a:lnTo>
                    <a:pt x="211213" y="6108"/>
                  </a:lnTo>
                  <a:lnTo>
                    <a:pt x="211759" y="6604"/>
                  </a:lnTo>
                  <a:lnTo>
                    <a:pt x="212077" y="6858"/>
                  </a:lnTo>
                  <a:lnTo>
                    <a:pt x="218630" y="6858"/>
                  </a:lnTo>
                  <a:lnTo>
                    <a:pt x="218846" y="6604"/>
                  </a:lnTo>
                  <a:lnTo>
                    <a:pt x="218846" y="6108"/>
                  </a:lnTo>
                  <a:close/>
                </a:path>
                <a:path w="419734" h="57785">
                  <a:moveTo>
                    <a:pt x="219837" y="11430"/>
                  </a:moveTo>
                  <a:lnTo>
                    <a:pt x="213969" y="11430"/>
                  </a:lnTo>
                  <a:lnTo>
                    <a:pt x="215671" y="15748"/>
                  </a:lnTo>
                  <a:lnTo>
                    <a:pt x="218211" y="15113"/>
                  </a:lnTo>
                  <a:lnTo>
                    <a:pt x="217766" y="15113"/>
                  </a:lnTo>
                  <a:lnTo>
                    <a:pt x="217817" y="14986"/>
                  </a:lnTo>
                  <a:lnTo>
                    <a:pt x="218668" y="13081"/>
                  </a:lnTo>
                  <a:lnTo>
                    <a:pt x="219011" y="12446"/>
                  </a:lnTo>
                  <a:lnTo>
                    <a:pt x="219837" y="11430"/>
                  </a:lnTo>
                  <a:close/>
                </a:path>
                <a:path w="419734" h="57785">
                  <a:moveTo>
                    <a:pt x="288188" y="21844"/>
                  </a:moveTo>
                  <a:lnTo>
                    <a:pt x="205181" y="21844"/>
                  </a:lnTo>
                  <a:lnTo>
                    <a:pt x="205232" y="21082"/>
                  </a:lnTo>
                  <a:lnTo>
                    <a:pt x="207949" y="21082"/>
                  </a:lnTo>
                  <a:lnTo>
                    <a:pt x="208864" y="20828"/>
                  </a:lnTo>
                  <a:lnTo>
                    <a:pt x="209499" y="20320"/>
                  </a:lnTo>
                  <a:lnTo>
                    <a:pt x="210312" y="20320"/>
                  </a:lnTo>
                  <a:lnTo>
                    <a:pt x="210807" y="21082"/>
                  </a:lnTo>
                  <a:lnTo>
                    <a:pt x="213080" y="21082"/>
                  </a:lnTo>
                  <a:lnTo>
                    <a:pt x="213156" y="20828"/>
                  </a:lnTo>
                  <a:lnTo>
                    <a:pt x="213245" y="20574"/>
                  </a:lnTo>
                  <a:lnTo>
                    <a:pt x="213334" y="20320"/>
                  </a:lnTo>
                  <a:lnTo>
                    <a:pt x="213550" y="20320"/>
                  </a:lnTo>
                  <a:lnTo>
                    <a:pt x="213474" y="18923"/>
                  </a:lnTo>
                  <a:lnTo>
                    <a:pt x="213334" y="18415"/>
                  </a:lnTo>
                  <a:lnTo>
                    <a:pt x="213220" y="16637"/>
                  </a:lnTo>
                  <a:lnTo>
                    <a:pt x="187769" y="16637"/>
                  </a:lnTo>
                  <a:lnTo>
                    <a:pt x="187769" y="23876"/>
                  </a:lnTo>
                  <a:lnTo>
                    <a:pt x="187667" y="24257"/>
                  </a:lnTo>
                  <a:lnTo>
                    <a:pt x="187210" y="25400"/>
                  </a:lnTo>
                  <a:lnTo>
                    <a:pt x="187185" y="25666"/>
                  </a:lnTo>
                  <a:lnTo>
                    <a:pt x="187210" y="25400"/>
                  </a:lnTo>
                  <a:lnTo>
                    <a:pt x="187769" y="23876"/>
                  </a:lnTo>
                  <a:lnTo>
                    <a:pt x="187769" y="16637"/>
                  </a:lnTo>
                  <a:lnTo>
                    <a:pt x="183654" y="16637"/>
                  </a:lnTo>
                  <a:lnTo>
                    <a:pt x="183654" y="29425"/>
                  </a:lnTo>
                  <a:lnTo>
                    <a:pt x="183553" y="28829"/>
                  </a:lnTo>
                  <a:lnTo>
                    <a:pt x="182562" y="27686"/>
                  </a:lnTo>
                  <a:lnTo>
                    <a:pt x="182397" y="27508"/>
                  </a:lnTo>
                  <a:lnTo>
                    <a:pt x="182397" y="31483"/>
                  </a:lnTo>
                  <a:lnTo>
                    <a:pt x="182168" y="31483"/>
                  </a:lnTo>
                  <a:lnTo>
                    <a:pt x="182067" y="30353"/>
                  </a:lnTo>
                  <a:lnTo>
                    <a:pt x="181292" y="27686"/>
                  </a:lnTo>
                  <a:lnTo>
                    <a:pt x="181292" y="27546"/>
                  </a:lnTo>
                  <a:lnTo>
                    <a:pt x="181381" y="27686"/>
                  </a:lnTo>
                  <a:lnTo>
                    <a:pt x="181444" y="27940"/>
                  </a:lnTo>
                  <a:lnTo>
                    <a:pt x="181521" y="28194"/>
                  </a:lnTo>
                  <a:lnTo>
                    <a:pt x="181622" y="28575"/>
                  </a:lnTo>
                  <a:lnTo>
                    <a:pt x="181686" y="28829"/>
                  </a:lnTo>
                  <a:lnTo>
                    <a:pt x="182397" y="31483"/>
                  </a:lnTo>
                  <a:lnTo>
                    <a:pt x="182397" y="27508"/>
                  </a:lnTo>
                  <a:lnTo>
                    <a:pt x="181102" y="26035"/>
                  </a:lnTo>
                  <a:lnTo>
                    <a:pt x="181102" y="26898"/>
                  </a:lnTo>
                  <a:lnTo>
                    <a:pt x="180695" y="25666"/>
                  </a:lnTo>
                  <a:lnTo>
                    <a:pt x="180911" y="26035"/>
                  </a:lnTo>
                  <a:lnTo>
                    <a:pt x="180771" y="25666"/>
                  </a:lnTo>
                  <a:lnTo>
                    <a:pt x="180530" y="25400"/>
                  </a:lnTo>
                  <a:lnTo>
                    <a:pt x="180022" y="24790"/>
                  </a:lnTo>
                  <a:lnTo>
                    <a:pt x="180251" y="25019"/>
                  </a:lnTo>
                  <a:lnTo>
                    <a:pt x="180835" y="25704"/>
                  </a:lnTo>
                  <a:lnTo>
                    <a:pt x="180911" y="26035"/>
                  </a:lnTo>
                  <a:lnTo>
                    <a:pt x="181025" y="26543"/>
                  </a:lnTo>
                  <a:lnTo>
                    <a:pt x="181089" y="26797"/>
                  </a:lnTo>
                  <a:lnTo>
                    <a:pt x="181102" y="26035"/>
                  </a:lnTo>
                  <a:lnTo>
                    <a:pt x="182346" y="27432"/>
                  </a:lnTo>
                  <a:lnTo>
                    <a:pt x="182562" y="27686"/>
                  </a:lnTo>
                  <a:lnTo>
                    <a:pt x="183603" y="28829"/>
                  </a:lnTo>
                  <a:lnTo>
                    <a:pt x="183654" y="29425"/>
                  </a:lnTo>
                  <a:lnTo>
                    <a:pt x="183654" y="16637"/>
                  </a:lnTo>
                  <a:lnTo>
                    <a:pt x="165442" y="16637"/>
                  </a:lnTo>
                  <a:lnTo>
                    <a:pt x="164084" y="17272"/>
                  </a:lnTo>
                  <a:lnTo>
                    <a:pt x="163677" y="17272"/>
                  </a:lnTo>
                  <a:lnTo>
                    <a:pt x="163804" y="16891"/>
                  </a:lnTo>
                  <a:lnTo>
                    <a:pt x="163880" y="16637"/>
                  </a:lnTo>
                  <a:lnTo>
                    <a:pt x="161798" y="16637"/>
                  </a:lnTo>
                  <a:lnTo>
                    <a:pt x="161277" y="16637"/>
                  </a:lnTo>
                  <a:lnTo>
                    <a:pt x="161277" y="37592"/>
                  </a:lnTo>
                  <a:lnTo>
                    <a:pt x="148907" y="37592"/>
                  </a:lnTo>
                  <a:lnTo>
                    <a:pt x="148996" y="36576"/>
                  </a:lnTo>
                  <a:lnTo>
                    <a:pt x="149110" y="35179"/>
                  </a:lnTo>
                  <a:lnTo>
                    <a:pt x="149199" y="34163"/>
                  </a:lnTo>
                  <a:lnTo>
                    <a:pt x="150202" y="35179"/>
                  </a:lnTo>
                  <a:lnTo>
                    <a:pt x="153035" y="35179"/>
                  </a:lnTo>
                  <a:lnTo>
                    <a:pt x="153517" y="35179"/>
                  </a:lnTo>
                  <a:lnTo>
                    <a:pt x="154520" y="35179"/>
                  </a:lnTo>
                  <a:lnTo>
                    <a:pt x="155816" y="35814"/>
                  </a:lnTo>
                  <a:lnTo>
                    <a:pt x="156895" y="35814"/>
                  </a:lnTo>
                  <a:lnTo>
                    <a:pt x="158915" y="35179"/>
                  </a:lnTo>
                  <a:lnTo>
                    <a:pt x="160235" y="35179"/>
                  </a:lnTo>
                  <a:lnTo>
                    <a:pt x="161277" y="37592"/>
                  </a:lnTo>
                  <a:lnTo>
                    <a:pt x="161277" y="16637"/>
                  </a:lnTo>
                  <a:lnTo>
                    <a:pt x="160934" y="16637"/>
                  </a:lnTo>
                  <a:lnTo>
                    <a:pt x="160934" y="19304"/>
                  </a:lnTo>
                  <a:lnTo>
                    <a:pt x="158242" y="20320"/>
                  </a:lnTo>
                  <a:lnTo>
                    <a:pt x="158038" y="20320"/>
                  </a:lnTo>
                  <a:lnTo>
                    <a:pt x="156540" y="18923"/>
                  </a:lnTo>
                  <a:lnTo>
                    <a:pt x="155575" y="18034"/>
                  </a:lnTo>
                  <a:lnTo>
                    <a:pt x="159537" y="18034"/>
                  </a:lnTo>
                  <a:lnTo>
                    <a:pt x="159575" y="19304"/>
                  </a:lnTo>
                  <a:lnTo>
                    <a:pt x="160934" y="19304"/>
                  </a:lnTo>
                  <a:lnTo>
                    <a:pt x="160934" y="16637"/>
                  </a:lnTo>
                  <a:lnTo>
                    <a:pt x="160362" y="16637"/>
                  </a:lnTo>
                  <a:lnTo>
                    <a:pt x="159715" y="17272"/>
                  </a:lnTo>
                  <a:lnTo>
                    <a:pt x="159524" y="17272"/>
                  </a:lnTo>
                  <a:lnTo>
                    <a:pt x="158343" y="17272"/>
                  </a:lnTo>
                  <a:lnTo>
                    <a:pt x="158496" y="16891"/>
                  </a:lnTo>
                  <a:lnTo>
                    <a:pt x="158584" y="16637"/>
                  </a:lnTo>
                  <a:lnTo>
                    <a:pt x="158635" y="16446"/>
                  </a:lnTo>
                  <a:lnTo>
                    <a:pt x="158902" y="16637"/>
                  </a:lnTo>
                  <a:lnTo>
                    <a:pt x="160362" y="16637"/>
                  </a:lnTo>
                  <a:lnTo>
                    <a:pt x="160604" y="16395"/>
                  </a:lnTo>
                  <a:lnTo>
                    <a:pt x="161798" y="16637"/>
                  </a:lnTo>
                  <a:lnTo>
                    <a:pt x="162166" y="16256"/>
                  </a:lnTo>
                  <a:lnTo>
                    <a:pt x="160731" y="16256"/>
                  </a:lnTo>
                  <a:lnTo>
                    <a:pt x="160007" y="16256"/>
                  </a:lnTo>
                  <a:lnTo>
                    <a:pt x="158699" y="16256"/>
                  </a:lnTo>
                  <a:lnTo>
                    <a:pt x="158381" y="16256"/>
                  </a:lnTo>
                  <a:lnTo>
                    <a:pt x="157505" y="15748"/>
                  </a:lnTo>
                  <a:lnTo>
                    <a:pt x="157721" y="15748"/>
                  </a:lnTo>
                  <a:lnTo>
                    <a:pt x="157988" y="15113"/>
                  </a:lnTo>
                  <a:lnTo>
                    <a:pt x="158115" y="14986"/>
                  </a:lnTo>
                  <a:lnTo>
                    <a:pt x="159588" y="14224"/>
                  </a:lnTo>
                  <a:lnTo>
                    <a:pt x="162217" y="13081"/>
                  </a:lnTo>
                  <a:lnTo>
                    <a:pt x="157734" y="10033"/>
                  </a:lnTo>
                  <a:lnTo>
                    <a:pt x="157835" y="10668"/>
                  </a:lnTo>
                  <a:lnTo>
                    <a:pt x="157962" y="11430"/>
                  </a:lnTo>
                  <a:lnTo>
                    <a:pt x="158064" y="12065"/>
                  </a:lnTo>
                  <a:lnTo>
                    <a:pt x="158115" y="12446"/>
                  </a:lnTo>
                  <a:lnTo>
                    <a:pt x="158216" y="13081"/>
                  </a:lnTo>
                  <a:lnTo>
                    <a:pt x="158318" y="13716"/>
                  </a:lnTo>
                  <a:lnTo>
                    <a:pt x="158394" y="14224"/>
                  </a:lnTo>
                  <a:lnTo>
                    <a:pt x="158203" y="14224"/>
                  </a:lnTo>
                  <a:lnTo>
                    <a:pt x="154863" y="12700"/>
                  </a:lnTo>
                  <a:lnTo>
                    <a:pt x="157086" y="15113"/>
                  </a:lnTo>
                  <a:lnTo>
                    <a:pt x="155524" y="16256"/>
                  </a:lnTo>
                  <a:lnTo>
                    <a:pt x="154876" y="16891"/>
                  </a:lnTo>
                  <a:lnTo>
                    <a:pt x="153530" y="16471"/>
                  </a:lnTo>
                  <a:lnTo>
                    <a:pt x="153314" y="16637"/>
                  </a:lnTo>
                  <a:lnTo>
                    <a:pt x="153416" y="16433"/>
                  </a:lnTo>
                  <a:lnTo>
                    <a:pt x="152908" y="16256"/>
                  </a:lnTo>
                  <a:lnTo>
                    <a:pt x="153492" y="16256"/>
                  </a:lnTo>
                  <a:lnTo>
                    <a:pt x="154063" y="15113"/>
                  </a:lnTo>
                  <a:lnTo>
                    <a:pt x="151841" y="15113"/>
                  </a:lnTo>
                  <a:lnTo>
                    <a:pt x="151498" y="16256"/>
                  </a:lnTo>
                  <a:lnTo>
                    <a:pt x="151371" y="16256"/>
                  </a:lnTo>
                  <a:lnTo>
                    <a:pt x="152184" y="17272"/>
                  </a:lnTo>
                  <a:lnTo>
                    <a:pt x="153200" y="16713"/>
                  </a:lnTo>
                  <a:lnTo>
                    <a:pt x="153238" y="16891"/>
                  </a:lnTo>
                  <a:lnTo>
                    <a:pt x="153365" y="17272"/>
                  </a:lnTo>
                  <a:lnTo>
                    <a:pt x="153962" y="17272"/>
                  </a:lnTo>
                  <a:lnTo>
                    <a:pt x="153492" y="17653"/>
                  </a:lnTo>
                  <a:lnTo>
                    <a:pt x="151942" y="18923"/>
                  </a:lnTo>
                  <a:lnTo>
                    <a:pt x="148920" y="16497"/>
                  </a:lnTo>
                  <a:lnTo>
                    <a:pt x="148894" y="15113"/>
                  </a:lnTo>
                  <a:lnTo>
                    <a:pt x="148805" y="16408"/>
                  </a:lnTo>
                  <a:lnTo>
                    <a:pt x="148640" y="16256"/>
                  </a:lnTo>
                  <a:lnTo>
                    <a:pt x="148767" y="16256"/>
                  </a:lnTo>
                  <a:lnTo>
                    <a:pt x="148805" y="16408"/>
                  </a:lnTo>
                  <a:lnTo>
                    <a:pt x="148805" y="15113"/>
                  </a:lnTo>
                  <a:lnTo>
                    <a:pt x="145542" y="15113"/>
                  </a:lnTo>
                  <a:lnTo>
                    <a:pt x="148894" y="18034"/>
                  </a:lnTo>
                  <a:lnTo>
                    <a:pt x="149009" y="17437"/>
                  </a:lnTo>
                  <a:lnTo>
                    <a:pt x="149390" y="18034"/>
                  </a:lnTo>
                  <a:lnTo>
                    <a:pt x="151104" y="21844"/>
                  </a:lnTo>
                  <a:lnTo>
                    <a:pt x="147828" y="21844"/>
                  </a:lnTo>
                  <a:lnTo>
                    <a:pt x="147828" y="37592"/>
                  </a:lnTo>
                  <a:lnTo>
                    <a:pt x="138430" y="37592"/>
                  </a:lnTo>
                  <a:lnTo>
                    <a:pt x="139420" y="36322"/>
                  </a:lnTo>
                  <a:lnTo>
                    <a:pt x="139598" y="35941"/>
                  </a:lnTo>
                  <a:lnTo>
                    <a:pt x="139573" y="35814"/>
                  </a:lnTo>
                  <a:lnTo>
                    <a:pt x="139458" y="35179"/>
                  </a:lnTo>
                  <a:lnTo>
                    <a:pt x="139382" y="34798"/>
                  </a:lnTo>
                  <a:lnTo>
                    <a:pt x="139280" y="34163"/>
                  </a:lnTo>
                  <a:lnTo>
                    <a:pt x="139204" y="33782"/>
                  </a:lnTo>
                  <a:lnTo>
                    <a:pt x="139103" y="33274"/>
                  </a:lnTo>
                  <a:lnTo>
                    <a:pt x="139065" y="33020"/>
                  </a:lnTo>
                  <a:lnTo>
                    <a:pt x="140004" y="33020"/>
                  </a:lnTo>
                  <a:lnTo>
                    <a:pt x="139941" y="32385"/>
                  </a:lnTo>
                  <a:lnTo>
                    <a:pt x="140004" y="33020"/>
                  </a:lnTo>
                  <a:lnTo>
                    <a:pt x="140030" y="33274"/>
                  </a:lnTo>
                  <a:lnTo>
                    <a:pt x="140144" y="34163"/>
                  </a:lnTo>
                  <a:lnTo>
                    <a:pt x="140258" y="35179"/>
                  </a:lnTo>
                  <a:lnTo>
                    <a:pt x="140335" y="35814"/>
                  </a:lnTo>
                  <a:lnTo>
                    <a:pt x="141427" y="35814"/>
                  </a:lnTo>
                  <a:lnTo>
                    <a:pt x="141986" y="35941"/>
                  </a:lnTo>
                  <a:lnTo>
                    <a:pt x="142341" y="35941"/>
                  </a:lnTo>
                  <a:lnTo>
                    <a:pt x="144602" y="34163"/>
                  </a:lnTo>
                  <a:lnTo>
                    <a:pt x="145669" y="37338"/>
                  </a:lnTo>
                  <a:lnTo>
                    <a:pt x="147828" y="37592"/>
                  </a:lnTo>
                  <a:lnTo>
                    <a:pt x="147828" y="21844"/>
                  </a:lnTo>
                  <a:lnTo>
                    <a:pt x="146697" y="21844"/>
                  </a:lnTo>
                  <a:lnTo>
                    <a:pt x="148780" y="18415"/>
                  </a:lnTo>
                  <a:lnTo>
                    <a:pt x="145897" y="18161"/>
                  </a:lnTo>
                  <a:lnTo>
                    <a:pt x="145897" y="23571"/>
                  </a:lnTo>
                  <a:lnTo>
                    <a:pt x="139636" y="27686"/>
                  </a:lnTo>
                  <a:lnTo>
                    <a:pt x="141058" y="25400"/>
                  </a:lnTo>
                  <a:lnTo>
                    <a:pt x="141973" y="23876"/>
                  </a:lnTo>
                  <a:lnTo>
                    <a:pt x="141605" y="23241"/>
                  </a:lnTo>
                  <a:lnTo>
                    <a:pt x="141160" y="22352"/>
                  </a:lnTo>
                  <a:lnTo>
                    <a:pt x="141668" y="22352"/>
                  </a:lnTo>
                  <a:lnTo>
                    <a:pt x="144360" y="22212"/>
                  </a:lnTo>
                  <a:lnTo>
                    <a:pt x="143040" y="23876"/>
                  </a:lnTo>
                  <a:lnTo>
                    <a:pt x="143484" y="23876"/>
                  </a:lnTo>
                  <a:lnTo>
                    <a:pt x="145897" y="23571"/>
                  </a:lnTo>
                  <a:lnTo>
                    <a:pt x="145897" y="18161"/>
                  </a:lnTo>
                  <a:lnTo>
                    <a:pt x="144513" y="18034"/>
                  </a:lnTo>
                  <a:lnTo>
                    <a:pt x="145199" y="18034"/>
                  </a:lnTo>
                  <a:lnTo>
                    <a:pt x="145199" y="14351"/>
                  </a:lnTo>
                  <a:lnTo>
                    <a:pt x="142989" y="15113"/>
                  </a:lnTo>
                  <a:lnTo>
                    <a:pt x="144221" y="18034"/>
                  </a:lnTo>
                  <a:lnTo>
                    <a:pt x="145262" y="21082"/>
                  </a:lnTo>
                  <a:lnTo>
                    <a:pt x="144653" y="21844"/>
                  </a:lnTo>
                  <a:lnTo>
                    <a:pt x="140119" y="21844"/>
                  </a:lnTo>
                  <a:lnTo>
                    <a:pt x="140119" y="22352"/>
                  </a:lnTo>
                  <a:lnTo>
                    <a:pt x="139001" y="22352"/>
                  </a:lnTo>
                  <a:lnTo>
                    <a:pt x="139001" y="32702"/>
                  </a:lnTo>
                  <a:lnTo>
                    <a:pt x="138963" y="32385"/>
                  </a:lnTo>
                  <a:lnTo>
                    <a:pt x="139001" y="32702"/>
                  </a:lnTo>
                  <a:lnTo>
                    <a:pt x="139001" y="22352"/>
                  </a:lnTo>
                  <a:lnTo>
                    <a:pt x="135991" y="22352"/>
                  </a:lnTo>
                  <a:lnTo>
                    <a:pt x="134937" y="23241"/>
                  </a:lnTo>
                  <a:lnTo>
                    <a:pt x="135293" y="22606"/>
                  </a:lnTo>
                  <a:lnTo>
                    <a:pt x="135432" y="22352"/>
                  </a:lnTo>
                  <a:lnTo>
                    <a:pt x="132829" y="22352"/>
                  </a:lnTo>
                  <a:lnTo>
                    <a:pt x="131356" y="22606"/>
                  </a:lnTo>
                  <a:lnTo>
                    <a:pt x="130619" y="22606"/>
                  </a:lnTo>
                  <a:lnTo>
                    <a:pt x="130695" y="22352"/>
                  </a:lnTo>
                  <a:lnTo>
                    <a:pt x="132829" y="22352"/>
                  </a:lnTo>
                  <a:lnTo>
                    <a:pt x="134150" y="22123"/>
                  </a:lnTo>
                  <a:lnTo>
                    <a:pt x="135572" y="22123"/>
                  </a:lnTo>
                  <a:lnTo>
                    <a:pt x="135432" y="22352"/>
                  </a:lnTo>
                  <a:lnTo>
                    <a:pt x="135991" y="22352"/>
                  </a:lnTo>
                  <a:lnTo>
                    <a:pt x="136271" y="22123"/>
                  </a:lnTo>
                  <a:lnTo>
                    <a:pt x="139979" y="22110"/>
                  </a:lnTo>
                  <a:lnTo>
                    <a:pt x="140119" y="22352"/>
                  </a:lnTo>
                  <a:lnTo>
                    <a:pt x="140119" y="21844"/>
                  </a:lnTo>
                  <a:lnTo>
                    <a:pt x="139852" y="21844"/>
                  </a:lnTo>
                  <a:lnTo>
                    <a:pt x="138912" y="19431"/>
                  </a:lnTo>
                  <a:lnTo>
                    <a:pt x="142036" y="20574"/>
                  </a:lnTo>
                  <a:lnTo>
                    <a:pt x="142836" y="19304"/>
                  </a:lnTo>
                  <a:lnTo>
                    <a:pt x="142481" y="19304"/>
                  </a:lnTo>
                  <a:lnTo>
                    <a:pt x="142367" y="18923"/>
                  </a:lnTo>
                  <a:lnTo>
                    <a:pt x="141884" y="17272"/>
                  </a:lnTo>
                  <a:lnTo>
                    <a:pt x="140436" y="17272"/>
                  </a:lnTo>
                  <a:lnTo>
                    <a:pt x="139166" y="17030"/>
                  </a:lnTo>
                  <a:lnTo>
                    <a:pt x="140360" y="18923"/>
                  </a:lnTo>
                  <a:lnTo>
                    <a:pt x="140131" y="19304"/>
                  </a:lnTo>
                  <a:lnTo>
                    <a:pt x="139344" y="19304"/>
                  </a:lnTo>
                  <a:lnTo>
                    <a:pt x="138861" y="19050"/>
                  </a:lnTo>
                  <a:lnTo>
                    <a:pt x="138506" y="19304"/>
                  </a:lnTo>
                  <a:lnTo>
                    <a:pt x="137236" y="20320"/>
                  </a:lnTo>
                  <a:lnTo>
                    <a:pt x="137642" y="20320"/>
                  </a:lnTo>
                  <a:lnTo>
                    <a:pt x="137553" y="20828"/>
                  </a:lnTo>
                  <a:lnTo>
                    <a:pt x="137502" y="21082"/>
                  </a:lnTo>
                  <a:lnTo>
                    <a:pt x="136601" y="21844"/>
                  </a:lnTo>
                  <a:lnTo>
                    <a:pt x="135737" y="21844"/>
                  </a:lnTo>
                  <a:lnTo>
                    <a:pt x="137071" y="19558"/>
                  </a:lnTo>
                  <a:lnTo>
                    <a:pt x="135216" y="20320"/>
                  </a:lnTo>
                  <a:lnTo>
                    <a:pt x="134696" y="20574"/>
                  </a:lnTo>
                  <a:lnTo>
                    <a:pt x="134543" y="20574"/>
                  </a:lnTo>
                  <a:lnTo>
                    <a:pt x="134632" y="20828"/>
                  </a:lnTo>
                  <a:lnTo>
                    <a:pt x="134721" y="21082"/>
                  </a:lnTo>
                  <a:lnTo>
                    <a:pt x="135001" y="21844"/>
                  </a:lnTo>
                  <a:lnTo>
                    <a:pt x="130606" y="21844"/>
                  </a:lnTo>
                  <a:lnTo>
                    <a:pt x="130606" y="22136"/>
                  </a:lnTo>
                  <a:lnTo>
                    <a:pt x="130606" y="22313"/>
                  </a:lnTo>
                  <a:lnTo>
                    <a:pt x="130238" y="22136"/>
                  </a:lnTo>
                  <a:lnTo>
                    <a:pt x="130606" y="22136"/>
                  </a:lnTo>
                  <a:lnTo>
                    <a:pt x="130606" y="21844"/>
                  </a:lnTo>
                  <a:lnTo>
                    <a:pt x="130581" y="21082"/>
                  </a:lnTo>
                  <a:lnTo>
                    <a:pt x="130467" y="20574"/>
                  </a:lnTo>
                  <a:lnTo>
                    <a:pt x="130378" y="21082"/>
                  </a:lnTo>
                  <a:lnTo>
                    <a:pt x="130251" y="21844"/>
                  </a:lnTo>
                  <a:lnTo>
                    <a:pt x="130200" y="22123"/>
                  </a:lnTo>
                  <a:lnTo>
                    <a:pt x="129667" y="21844"/>
                  </a:lnTo>
                  <a:lnTo>
                    <a:pt x="128193" y="20574"/>
                  </a:lnTo>
                  <a:lnTo>
                    <a:pt x="128104" y="20828"/>
                  </a:lnTo>
                  <a:lnTo>
                    <a:pt x="128028" y="21082"/>
                  </a:lnTo>
                  <a:lnTo>
                    <a:pt x="127774" y="21844"/>
                  </a:lnTo>
                  <a:lnTo>
                    <a:pt x="126060" y="21844"/>
                  </a:lnTo>
                  <a:lnTo>
                    <a:pt x="125882" y="21844"/>
                  </a:lnTo>
                  <a:lnTo>
                    <a:pt x="125984" y="22021"/>
                  </a:lnTo>
                  <a:lnTo>
                    <a:pt x="126225" y="22352"/>
                  </a:lnTo>
                  <a:lnTo>
                    <a:pt x="127609" y="22352"/>
                  </a:lnTo>
                  <a:lnTo>
                    <a:pt x="127673" y="22136"/>
                  </a:lnTo>
                  <a:lnTo>
                    <a:pt x="130200" y="22136"/>
                  </a:lnTo>
                  <a:lnTo>
                    <a:pt x="130136" y="22606"/>
                  </a:lnTo>
                  <a:lnTo>
                    <a:pt x="130022" y="23241"/>
                  </a:lnTo>
                  <a:lnTo>
                    <a:pt x="129921" y="23876"/>
                  </a:lnTo>
                  <a:lnTo>
                    <a:pt x="129806" y="24638"/>
                  </a:lnTo>
                  <a:lnTo>
                    <a:pt x="129679" y="25400"/>
                  </a:lnTo>
                  <a:lnTo>
                    <a:pt x="127812" y="25400"/>
                  </a:lnTo>
                  <a:lnTo>
                    <a:pt x="128333" y="24638"/>
                  </a:lnTo>
                  <a:lnTo>
                    <a:pt x="129374" y="23241"/>
                  </a:lnTo>
                  <a:lnTo>
                    <a:pt x="129971" y="22352"/>
                  </a:lnTo>
                  <a:lnTo>
                    <a:pt x="127609" y="22352"/>
                  </a:lnTo>
                  <a:lnTo>
                    <a:pt x="127520" y="22606"/>
                  </a:lnTo>
                  <a:lnTo>
                    <a:pt x="127393" y="22987"/>
                  </a:lnTo>
                  <a:lnTo>
                    <a:pt x="126974" y="23241"/>
                  </a:lnTo>
                  <a:lnTo>
                    <a:pt x="126822" y="23241"/>
                  </a:lnTo>
                  <a:lnTo>
                    <a:pt x="126225" y="22352"/>
                  </a:lnTo>
                  <a:lnTo>
                    <a:pt x="125857" y="22352"/>
                  </a:lnTo>
                  <a:lnTo>
                    <a:pt x="125755" y="22606"/>
                  </a:lnTo>
                  <a:lnTo>
                    <a:pt x="124942" y="24638"/>
                  </a:lnTo>
                  <a:lnTo>
                    <a:pt x="124815" y="24257"/>
                  </a:lnTo>
                  <a:lnTo>
                    <a:pt x="124599" y="23876"/>
                  </a:lnTo>
                  <a:lnTo>
                    <a:pt x="124510" y="24257"/>
                  </a:lnTo>
                  <a:lnTo>
                    <a:pt x="124409" y="24638"/>
                  </a:lnTo>
                  <a:lnTo>
                    <a:pt x="124320" y="25019"/>
                  </a:lnTo>
                  <a:lnTo>
                    <a:pt x="124218" y="25400"/>
                  </a:lnTo>
                  <a:lnTo>
                    <a:pt x="124155" y="25666"/>
                  </a:lnTo>
                  <a:lnTo>
                    <a:pt x="124066" y="26035"/>
                  </a:lnTo>
                  <a:lnTo>
                    <a:pt x="123939" y="26543"/>
                  </a:lnTo>
                  <a:lnTo>
                    <a:pt x="123875" y="26797"/>
                  </a:lnTo>
                  <a:lnTo>
                    <a:pt x="124675" y="26797"/>
                  </a:lnTo>
                  <a:lnTo>
                    <a:pt x="121666" y="27686"/>
                  </a:lnTo>
                  <a:lnTo>
                    <a:pt x="121729" y="27432"/>
                  </a:lnTo>
                  <a:lnTo>
                    <a:pt x="122110" y="26289"/>
                  </a:lnTo>
                  <a:lnTo>
                    <a:pt x="122186" y="26035"/>
                  </a:lnTo>
                  <a:lnTo>
                    <a:pt x="122301" y="25666"/>
                  </a:lnTo>
                  <a:lnTo>
                    <a:pt x="121958" y="25666"/>
                  </a:lnTo>
                  <a:lnTo>
                    <a:pt x="121246" y="26289"/>
                  </a:lnTo>
                  <a:lnTo>
                    <a:pt x="121323" y="25666"/>
                  </a:lnTo>
                  <a:lnTo>
                    <a:pt x="121285" y="26035"/>
                  </a:lnTo>
                  <a:lnTo>
                    <a:pt x="121246" y="26289"/>
                  </a:lnTo>
                  <a:lnTo>
                    <a:pt x="121907" y="25666"/>
                  </a:lnTo>
                  <a:lnTo>
                    <a:pt x="122059" y="25565"/>
                  </a:lnTo>
                  <a:lnTo>
                    <a:pt x="122389" y="25400"/>
                  </a:lnTo>
                  <a:lnTo>
                    <a:pt x="122593" y="25069"/>
                  </a:lnTo>
                  <a:lnTo>
                    <a:pt x="124561" y="23406"/>
                  </a:lnTo>
                  <a:lnTo>
                    <a:pt x="124599" y="23876"/>
                  </a:lnTo>
                  <a:lnTo>
                    <a:pt x="124574" y="23406"/>
                  </a:lnTo>
                  <a:lnTo>
                    <a:pt x="124764" y="23241"/>
                  </a:lnTo>
                  <a:lnTo>
                    <a:pt x="124561" y="23241"/>
                  </a:lnTo>
                  <a:lnTo>
                    <a:pt x="124536" y="22606"/>
                  </a:lnTo>
                  <a:lnTo>
                    <a:pt x="121843" y="23241"/>
                  </a:lnTo>
                  <a:lnTo>
                    <a:pt x="121615" y="23241"/>
                  </a:lnTo>
                  <a:lnTo>
                    <a:pt x="121488" y="24257"/>
                  </a:lnTo>
                  <a:lnTo>
                    <a:pt x="121399" y="25019"/>
                  </a:lnTo>
                  <a:lnTo>
                    <a:pt x="119151" y="24396"/>
                  </a:lnTo>
                  <a:lnTo>
                    <a:pt x="114465" y="26797"/>
                  </a:lnTo>
                  <a:lnTo>
                    <a:pt x="113766" y="26797"/>
                  </a:lnTo>
                  <a:lnTo>
                    <a:pt x="113766" y="27432"/>
                  </a:lnTo>
                  <a:lnTo>
                    <a:pt x="113220" y="27432"/>
                  </a:lnTo>
                  <a:lnTo>
                    <a:pt x="113715" y="27178"/>
                  </a:lnTo>
                  <a:lnTo>
                    <a:pt x="113766" y="27432"/>
                  </a:lnTo>
                  <a:lnTo>
                    <a:pt x="113766" y="26797"/>
                  </a:lnTo>
                  <a:lnTo>
                    <a:pt x="113601" y="26543"/>
                  </a:lnTo>
                  <a:lnTo>
                    <a:pt x="113499" y="26035"/>
                  </a:lnTo>
                  <a:lnTo>
                    <a:pt x="113372" y="25400"/>
                  </a:lnTo>
                  <a:lnTo>
                    <a:pt x="113258" y="23876"/>
                  </a:lnTo>
                  <a:lnTo>
                    <a:pt x="111671" y="26035"/>
                  </a:lnTo>
                  <a:lnTo>
                    <a:pt x="111836" y="26035"/>
                  </a:lnTo>
                  <a:lnTo>
                    <a:pt x="110020" y="26543"/>
                  </a:lnTo>
                  <a:lnTo>
                    <a:pt x="107543" y="26289"/>
                  </a:lnTo>
                  <a:lnTo>
                    <a:pt x="107454" y="26543"/>
                  </a:lnTo>
                  <a:lnTo>
                    <a:pt x="107365" y="26797"/>
                  </a:lnTo>
                  <a:lnTo>
                    <a:pt x="106857" y="28194"/>
                  </a:lnTo>
                  <a:lnTo>
                    <a:pt x="108877" y="27432"/>
                  </a:lnTo>
                  <a:lnTo>
                    <a:pt x="109004" y="27940"/>
                  </a:lnTo>
                  <a:lnTo>
                    <a:pt x="109067" y="28194"/>
                  </a:lnTo>
                  <a:lnTo>
                    <a:pt x="109169" y="28575"/>
                  </a:lnTo>
                  <a:lnTo>
                    <a:pt x="109232" y="28829"/>
                  </a:lnTo>
                  <a:lnTo>
                    <a:pt x="109372" y="28829"/>
                  </a:lnTo>
                  <a:lnTo>
                    <a:pt x="109308" y="29718"/>
                  </a:lnTo>
                  <a:lnTo>
                    <a:pt x="109207" y="29845"/>
                  </a:lnTo>
                  <a:lnTo>
                    <a:pt x="109054" y="29845"/>
                  </a:lnTo>
                  <a:lnTo>
                    <a:pt x="109054" y="30353"/>
                  </a:lnTo>
                  <a:lnTo>
                    <a:pt x="109054" y="32131"/>
                  </a:lnTo>
                  <a:lnTo>
                    <a:pt x="107594" y="30480"/>
                  </a:lnTo>
                  <a:lnTo>
                    <a:pt x="107518" y="30734"/>
                  </a:lnTo>
                  <a:lnTo>
                    <a:pt x="107454" y="30988"/>
                  </a:lnTo>
                  <a:lnTo>
                    <a:pt x="107048" y="32385"/>
                  </a:lnTo>
                  <a:lnTo>
                    <a:pt x="107010" y="33020"/>
                  </a:lnTo>
                  <a:lnTo>
                    <a:pt x="106870" y="33020"/>
                  </a:lnTo>
                  <a:lnTo>
                    <a:pt x="106870" y="32854"/>
                  </a:lnTo>
                  <a:lnTo>
                    <a:pt x="107010" y="33020"/>
                  </a:lnTo>
                  <a:lnTo>
                    <a:pt x="107010" y="32385"/>
                  </a:lnTo>
                  <a:lnTo>
                    <a:pt x="106540" y="32385"/>
                  </a:lnTo>
                  <a:lnTo>
                    <a:pt x="106591" y="32512"/>
                  </a:lnTo>
                  <a:lnTo>
                    <a:pt x="106299" y="32131"/>
                  </a:lnTo>
                  <a:lnTo>
                    <a:pt x="105791" y="31483"/>
                  </a:lnTo>
                  <a:lnTo>
                    <a:pt x="105422" y="30988"/>
                  </a:lnTo>
                  <a:lnTo>
                    <a:pt x="105283" y="30797"/>
                  </a:lnTo>
                  <a:lnTo>
                    <a:pt x="105448" y="30734"/>
                  </a:lnTo>
                  <a:lnTo>
                    <a:pt x="106553" y="30353"/>
                  </a:lnTo>
                  <a:lnTo>
                    <a:pt x="107492" y="30353"/>
                  </a:lnTo>
                  <a:lnTo>
                    <a:pt x="107632" y="30353"/>
                  </a:lnTo>
                  <a:lnTo>
                    <a:pt x="109054" y="30353"/>
                  </a:lnTo>
                  <a:lnTo>
                    <a:pt x="109054" y="29845"/>
                  </a:lnTo>
                  <a:lnTo>
                    <a:pt x="108597" y="29845"/>
                  </a:lnTo>
                  <a:lnTo>
                    <a:pt x="108013" y="29845"/>
                  </a:lnTo>
                  <a:lnTo>
                    <a:pt x="107810" y="29845"/>
                  </a:lnTo>
                  <a:lnTo>
                    <a:pt x="107073" y="29845"/>
                  </a:lnTo>
                  <a:lnTo>
                    <a:pt x="107276" y="30099"/>
                  </a:lnTo>
                  <a:lnTo>
                    <a:pt x="107061" y="29845"/>
                  </a:lnTo>
                  <a:lnTo>
                    <a:pt x="106946" y="29718"/>
                  </a:lnTo>
                  <a:lnTo>
                    <a:pt x="106489" y="29210"/>
                  </a:lnTo>
                  <a:lnTo>
                    <a:pt x="105778" y="29845"/>
                  </a:lnTo>
                  <a:lnTo>
                    <a:pt x="104978" y="29845"/>
                  </a:lnTo>
                  <a:lnTo>
                    <a:pt x="104978" y="30391"/>
                  </a:lnTo>
                  <a:lnTo>
                    <a:pt x="104228" y="30988"/>
                  </a:lnTo>
                  <a:lnTo>
                    <a:pt x="103924" y="31242"/>
                  </a:lnTo>
                  <a:lnTo>
                    <a:pt x="103632" y="31483"/>
                  </a:lnTo>
                  <a:lnTo>
                    <a:pt x="103200" y="31483"/>
                  </a:lnTo>
                  <a:lnTo>
                    <a:pt x="102489" y="32131"/>
                  </a:lnTo>
                  <a:lnTo>
                    <a:pt x="102349" y="31483"/>
                  </a:lnTo>
                  <a:lnTo>
                    <a:pt x="102273" y="30734"/>
                  </a:lnTo>
                  <a:lnTo>
                    <a:pt x="102209" y="30251"/>
                  </a:lnTo>
                  <a:lnTo>
                    <a:pt x="104267" y="30353"/>
                  </a:lnTo>
                  <a:lnTo>
                    <a:pt x="103632" y="30988"/>
                  </a:lnTo>
                  <a:lnTo>
                    <a:pt x="104216" y="30988"/>
                  </a:lnTo>
                  <a:lnTo>
                    <a:pt x="104965" y="30353"/>
                  </a:lnTo>
                  <a:lnTo>
                    <a:pt x="104978" y="29845"/>
                  </a:lnTo>
                  <a:lnTo>
                    <a:pt x="104775" y="29845"/>
                  </a:lnTo>
                  <a:lnTo>
                    <a:pt x="104533" y="29845"/>
                  </a:lnTo>
                  <a:lnTo>
                    <a:pt x="102171" y="29845"/>
                  </a:lnTo>
                  <a:lnTo>
                    <a:pt x="102069" y="28829"/>
                  </a:lnTo>
                  <a:lnTo>
                    <a:pt x="101955" y="27940"/>
                  </a:lnTo>
                  <a:lnTo>
                    <a:pt x="100711" y="28575"/>
                  </a:lnTo>
                  <a:lnTo>
                    <a:pt x="100571" y="28575"/>
                  </a:lnTo>
                  <a:lnTo>
                    <a:pt x="99517" y="29845"/>
                  </a:lnTo>
                  <a:lnTo>
                    <a:pt x="99123" y="29845"/>
                  </a:lnTo>
                  <a:lnTo>
                    <a:pt x="99123" y="30988"/>
                  </a:lnTo>
                  <a:lnTo>
                    <a:pt x="96596" y="31483"/>
                  </a:lnTo>
                  <a:lnTo>
                    <a:pt x="95973" y="30734"/>
                  </a:lnTo>
                  <a:lnTo>
                    <a:pt x="96139" y="30353"/>
                  </a:lnTo>
                  <a:lnTo>
                    <a:pt x="99098" y="30353"/>
                  </a:lnTo>
                  <a:lnTo>
                    <a:pt x="98577" y="30988"/>
                  </a:lnTo>
                  <a:lnTo>
                    <a:pt x="99123" y="30988"/>
                  </a:lnTo>
                  <a:lnTo>
                    <a:pt x="99123" y="29845"/>
                  </a:lnTo>
                  <a:lnTo>
                    <a:pt x="96367" y="29845"/>
                  </a:lnTo>
                  <a:lnTo>
                    <a:pt x="97713" y="26797"/>
                  </a:lnTo>
                  <a:lnTo>
                    <a:pt x="97231" y="26289"/>
                  </a:lnTo>
                  <a:lnTo>
                    <a:pt x="93027" y="28829"/>
                  </a:lnTo>
                  <a:lnTo>
                    <a:pt x="95999" y="28829"/>
                  </a:lnTo>
                  <a:lnTo>
                    <a:pt x="95351" y="29845"/>
                  </a:lnTo>
                  <a:lnTo>
                    <a:pt x="91935" y="29845"/>
                  </a:lnTo>
                  <a:lnTo>
                    <a:pt x="92214" y="30137"/>
                  </a:lnTo>
                  <a:lnTo>
                    <a:pt x="92443" y="30353"/>
                  </a:lnTo>
                  <a:lnTo>
                    <a:pt x="95021" y="30353"/>
                  </a:lnTo>
                  <a:lnTo>
                    <a:pt x="95021" y="32385"/>
                  </a:lnTo>
                  <a:lnTo>
                    <a:pt x="94500" y="32385"/>
                  </a:lnTo>
                  <a:lnTo>
                    <a:pt x="94665" y="32588"/>
                  </a:lnTo>
                  <a:lnTo>
                    <a:pt x="92214" y="30137"/>
                  </a:lnTo>
                  <a:lnTo>
                    <a:pt x="91922" y="29845"/>
                  </a:lnTo>
                  <a:lnTo>
                    <a:pt x="91859" y="31483"/>
                  </a:lnTo>
                  <a:lnTo>
                    <a:pt x="91122" y="31877"/>
                  </a:lnTo>
                  <a:lnTo>
                    <a:pt x="91122" y="32385"/>
                  </a:lnTo>
                  <a:lnTo>
                    <a:pt x="89611" y="32664"/>
                  </a:lnTo>
                  <a:lnTo>
                    <a:pt x="90512" y="32385"/>
                  </a:lnTo>
                  <a:lnTo>
                    <a:pt x="91122" y="32385"/>
                  </a:lnTo>
                  <a:lnTo>
                    <a:pt x="91122" y="31877"/>
                  </a:lnTo>
                  <a:lnTo>
                    <a:pt x="90144" y="32385"/>
                  </a:lnTo>
                  <a:lnTo>
                    <a:pt x="89420" y="32702"/>
                  </a:lnTo>
                  <a:lnTo>
                    <a:pt x="89192" y="32740"/>
                  </a:lnTo>
                  <a:lnTo>
                    <a:pt x="88658" y="33020"/>
                  </a:lnTo>
                  <a:lnTo>
                    <a:pt x="88468" y="33020"/>
                  </a:lnTo>
                  <a:lnTo>
                    <a:pt x="89154" y="32804"/>
                  </a:lnTo>
                  <a:lnTo>
                    <a:pt x="87680" y="33020"/>
                  </a:lnTo>
                  <a:lnTo>
                    <a:pt x="87198" y="32385"/>
                  </a:lnTo>
                  <a:lnTo>
                    <a:pt x="88696" y="30353"/>
                  </a:lnTo>
                  <a:lnTo>
                    <a:pt x="91630" y="30353"/>
                  </a:lnTo>
                  <a:lnTo>
                    <a:pt x="91744" y="30988"/>
                  </a:lnTo>
                  <a:lnTo>
                    <a:pt x="91859" y="31483"/>
                  </a:lnTo>
                  <a:lnTo>
                    <a:pt x="91859" y="29781"/>
                  </a:lnTo>
                  <a:lnTo>
                    <a:pt x="91478" y="29718"/>
                  </a:lnTo>
                  <a:lnTo>
                    <a:pt x="91503" y="29845"/>
                  </a:lnTo>
                  <a:lnTo>
                    <a:pt x="89103" y="29845"/>
                  </a:lnTo>
                  <a:lnTo>
                    <a:pt x="89204" y="29718"/>
                  </a:lnTo>
                  <a:lnTo>
                    <a:pt x="90004" y="29718"/>
                  </a:lnTo>
                  <a:lnTo>
                    <a:pt x="87325" y="28575"/>
                  </a:lnTo>
                  <a:lnTo>
                    <a:pt x="86004" y="27940"/>
                  </a:lnTo>
                  <a:lnTo>
                    <a:pt x="86131" y="28575"/>
                  </a:lnTo>
                  <a:lnTo>
                    <a:pt x="86169" y="28829"/>
                  </a:lnTo>
                  <a:lnTo>
                    <a:pt x="86360" y="29845"/>
                  </a:lnTo>
                  <a:lnTo>
                    <a:pt x="80327" y="29845"/>
                  </a:lnTo>
                  <a:lnTo>
                    <a:pt x="80327" y="33020"/>
                  </a:lnTo>
                  <a:lnTo>
                    <a:pt x="79095" y="33020"/>
                  </a:lnTo>
                  <a:lnTo>
                    <a:pt x="78968" y="31483"/>
                  </a:lnTo>
                  <a:lnTo>
                    <a:pt x="78879" y="30988"/>
                  </a:lnTo>
                  <a:lnTo>
                    <a:pt x="78181" y="30353"/>
                  </a:lnTo>
                  <a:lnTo>
                    <a:pt x="79692" y="30353"/>
                  </a:lnTo>
                  <a:lnTo>
                    <a:pt x="79781" y="30734"/>
                  </a:lnTo>
                  <a:lnTo>
                    <a:pt x="79844" y="30988"/>
                  </a:lnTo>
                  <a:lnTo>
                    <a:pt x="79959" y="31483"/>
                  </a:lnTo>
                  <a:lnTo>
                    <a:pt x="80327" y="33020"/>
                  </a:lnTo>
                  <a:lnTo>
                    <a:pt x="80327" y="29845"/>
                  </a:lnTo>
                  <a:lnTo>
                    <a:pt x="79565" y="29845"/>
                  </a:lnTo>
                  <a:lnTo>
                    <a:pt x="77825" y="29845"/>
                  </a:lnTo>
                  <a:lnTo>
                    <a:pt x="77762" y="29984"/>
                  </a:lnTo>
                  <a:lnTo>
                    <a:pt x="77406" y="30734"/>
                  </a:lnTo>
                  <a:lnTo>
                    <a:pt x="75234" y="31483"/>
                  </a:lnTo>
                  <a:lnTo>
                    <a:pt x="74142" y="32080"/>
                  </a:lnTo>
                  <a:lnTo>
                    <a:pt x="74142" y="49530"/>
                  </a:lnTo>
                  <a:lnTo>
                    <a:pt x="74002" y="49530"/>
                  </a:lnTo>
                  <a:lnTo>
                    <a:pt x="73939" y="49276"/>
                  </a:lnTo>
                  <a:lnTo>
                    <a:pt x="73863" y="48895"/>
                  </a:lnTo>
                  <a:lnTo>
                    <a:pt x="73774" y="48514"/>
                  </a:lnTo>
                  <a:lnTo>
                    <a:pt x="73672" y="48006"/>
                  </a:lnTo>
                  <a:lnTo>
                    <a:pt x="73621" y="47752"/>
                  </a:lnTo>
                  <a:lnTo>
                    <a:pt x="73723" y="48006"/>
                  </a:lnTo>
                  <a:lnTo>
                    <a:pt x="74142" y="49530"/>
                  </a:lnTo>
                  <a:lnTo>
                    <a:pt x="74142" y="32080"/>
                  </a:lnTo>
                  <a:lnTo>
                    <a:pt x="73583" y="32385"/>
                  </a:lnTo>
                  <a:lnTo>
                    <a:pt x="73482" y="47180"/>
                  </a:lnTo>
                  <a:lnTo>
                    <a:pt x="73418" y="46990"/>
                  </a:lnTo>
                  <a:lnTo>
                    <a:pt x="73482" y="47180"/>
                  </a:lnTo>
                  <a:lnTo>
                    <a:pt x="73482" y="32385"/>
                  </a:lnTo>
                  <a:lnTo>
                    <a:pt x="73279" y="33274"/>
                  </a:lnTo>
                  <a:lnTo>
                    <a:pt x="73202" y="34163"/>
                  </a:lnTo>
                  <a:lnTo>
                    <a:pt x="73469" y="34163"/>
                  </a:lnTo>
                  <a:lnTo>
                    <a:pt x="71564" y="35814"/>
                  </a:lnTo>
                  <a:lnTo>
                    <a:pt x="69608" y="37592"/>
                  </a:lnTo>
                  <a:lnTo>
                    <a:pt x="70294" y="36322"/>
                  </a:lnTo>
                  <a:lnTo>
                    <a:pt x="68503" y="36830"/>
                  </a:lnTo>
                  <a:lnTo>
                    <a:pt x="68478" y="37592"/>
                  </a:lnTo>
                  <a:lnTo>
                    <a:pt x="68465" y="38100"/>
                  </a:lnTo>
                  <a:lnTo>
                    <a:pt x="68453" y="39243"/>
                  </a:lnTo>
                  <a:lnTo>
                    <a:pt x="67068" y="38100"/>
                  </a:lnTo>
                  <a:lnTo>
                    <a:pt x="68465" y="38100"/>
                  </a:lnTo>
                  <a:lnTo>
                    <a:pt x="68465" y="37592"/>
                  </a:lnTo>
                  <a:lnTo>
                    <a:pt x="66573" y="37592"/>
                  </a:lnTo>
                  <a:lnTo>
                    <a:pt x="66649" y="37338"/>
                  </a:lnTo>
                  <a:lnTo>
                    <a:pt x="66738" y="37084"/>
                  </a:lnTo>
                  <a:lnTo>
                    <a:pt x="66814" y="36830"/>
                  </a:lnTo>
                  <a:lnTo>
                    <a:pt x="66890" y="36576"/>
                  </a:lnTo>
                  <a:lnTo>
                    <a:pt x="66967" y="36322"/>
                  </a:lnTo>
                  <a:lnTo>
                    <a:pt x="67094" y="35941"/>
                  </a:lnTo>
                  <a:lnTo>
                    <a:pt x="67132" y="35814"/>
                  </a:lnTo>
                  <a:lnTo>
                    <a:pt x="68618" y="35814"/>
                  </a:lnTo>
                  <a:lnTo>
                    <a:pt x="64274" y="35217"/>
                  </a:lnTo>
                  <a:lnTo>
                    <a:pt x="64325" y="35001"/>
                  </a:lnTo>
                  <a:lnTo>
                    <a:pt x="65278" y="34455"/>
                  </a:lnTo>
                  <a:lnTo>
                    <a:pt x="64020" y="34455"/>
                  </a:lnTo>
                  <a:lnTo>
                    <a:pt x="64020" y="35471"/>
                  </a:lnTo>
                  <a:lnTo>
                    <a:pt x="63817" y="36322"/>
                  </a:lnTo>
                  <a:lnTo>
                    <a:pt x="63715" y="36830"/>
                  </a:lnTo>
                  <a:lnTo>
                    <a:pt x="63588" y="37338"/>
                  </a:lnTo>
                  <a:lnTo>
                    <a:pt x="63525" y="37592"/>
                  </a:lnTo>
                  <a:lnTo>
                    <a:pt x="63411" y="38100"/>
                  </a:lnTo>
                  <a:lnTo>
                    <a:pt x="63296" y="38608"/>
                  </a:lnTo>
                  <a:lnTo>
                    <a:pt x="63207" y="38989"/>
                  </a:lnTo>
                  <a:lnTo>
                    <a:pt x="63157" y="39243"/>
                  </a:lnTo>
                  <a:lnTo>
                    <a:pt x="63068" y="39624"/>
                  </a:lnTo>
                  <a:lnTo>
                    <a:pt x="62598" y="40767"/>
                  </a:lnTo>
                  <a:lnTo>
                    <a:pt x="62064" y="40132"/>
                  </a:lnTo>
                  <a:lnTo>
                    <a:pt x="61874" y="40132"/>
                  </a:lnTo>
                  <a:lnTo>
                    <a:pt x="61544" y="39624"/>
                  </a:lnTo>
                  <a:lnTo>
                    <a:pt x="60248" y="38100"/>
                  </a:lnTo>
                  <a:lnTo>
                    <a:pt x="61163" y="38100"/>
                  </a:lnTo>
                  <a:lnTo>
                    <a:pt x="62001" y="38519"/>
                  </a:lnTo>
                  <a:lnTo>
                    <a:pt x="61887" y="38100"/>
                  </a:lnTo>
                  <a:lnTo>
                    <a:pt x="63411" y="38100"/>
                  </a:lnTo>
                  <a:lnTo>
                    <a:pt x="63411" y="37592"/>
                  </a:lnTo>
                  <a:lnTo>
                    <a:pt x="61772" y="37592"/>
                  </a:lnTo>
                  <a:lnTo>
                    <a:pt x="61252" y="35471"/>
                  </a:lnTo>
                  <a:lnTo>
                    <a:pt x="64020" y="35471"/>
                  </a:lnTo>
                  <a:lnTo>
                    <a:pt x="64020" y="34455"/>
                  </a:lnTo>
                  <a:lnTo>
                    <a:pt x="62560" y="34455"/>
                  </a:lnTo>
                  <a:lnTo>
                    <a:pt x="60744" y="35280"/>
                  </a:lnTo>
                  <a:lnTo>
                    <a:pt x="60325" y="35471"/>
                  </a:lnTo>
                  <a:lnTo>
                    <a:pt x="60401" y="35280"/>
                  </a:lnTo>
                  <a:lnTo>
                    <a:pt x="60744" y="35280"/>
                  </a:lnTo>
                  <a:lnTo>
                    <a:pt x="60680" y="35001"/>
                  </a:lnTo>
                  <a:lnTo>
                    <a:pt x="60274" y="35001"/>
                  </a:lnTo>
                  <a:lnTo>
                    <a:pt x="60159" y="37592"/>
                  </a:lnTo>
                  <a:lnTo>
                    <a:pt x="59817" y="37592"/>
                  </a:lnTo>
                  <a:lnTo>
                    <a:pt x="59550" y="37287"/>
                  </a:lnTo>
                  <a:lnTo>
                    <a:pt x="60159" y="37592"/>
                  </a:lnTo>
                  <a:lnTo>
                    <a:pt x="60159" y="34937"/>
                  </a:lnTo>
                  <a:lnTo>
                    <a:pt x="59423" y="34455"/>
                  </a:lnTo>
                  <a:lnTo>
                    <a:pt x="58940" y="35471"/>
                  </a:lnTo>
                  <a:lnTo>
                    <a:pt x="58623" y="35471"/>
                  </a:lnTo>
                  <a:lnTo>
                    <a:pt x="59067" y="36550"/>
                  </a:lnTo>
                  <a:lnTo>
                    <a:pt x="59042" y="36690"/>
                  </a:lnTo>
                  <a:lnTo>
                    <a:pt x="58953" y="37338"/>
                  </a:lnTo>
                  <a:lnTo>
                    <a:pt x="58953" y="39624"/>
                  </a:lnTo>
                  <a:lnTo>
                    <a:pt x="57035" y="38608"/>
                  </a:lnTo>
                  <a:lnTo>
                    <a:pt x="53162" y="40132"/>
                  </a:lnTo>
                  <a:lnTo>
                    <a:pt x="51917" y="38100"/>
                  </a:lnTo>
                  <a:lnTo>
                    <a:pt x="56997" y="38100"/>
                  </a:lnTo>
                  <a:lnTo>
                    <a:pt x="57835" y="38100"/>
                  </a:lnTo>
                  <a:lnTo>
                    <a:pt x="58953" y="39624"/>
                  </a:lnTo>
                  <a:lnTo>
                    <a:pt x="58953" y="37338"/>
                  </a:lnTo>
                  <a:lnTo>
                    <a:pt x="58305" y="37592"/>
                  </a:lnTo>
                  <a:lnTo>
                    <a:pt x="57467" y="37592"/>
                  </a:lnTo>
                  <a:lnTo>
                    <a:pt x="51638" y="37592"/>
                  </a:lnTo>
                  <a:lnTo>
                    <a:pt x="51752" y="37807"/>
                  </a:lnTo>
                  <a:lnTo>
                    <a:pt x="50469" y="35572"/>
                  </a:lnTo>
                  <a:lnTo>
                    <a:pt x="50279" y="35814"/>
                  </a:lnTo>
                  <a:lnTo>
                    <a:pt x="50114" y="35941"/>
                  </a:lnTo>
                  <a:lnTo>
                    <a:pt x="50012" y="36322"/>
                  </a:lnTo>
                  <a:lnTo>
                    <a:pt x="49911" y="36830"/>
                  </a:lnTo>
                  <a:lnTo>
                    <a:pt x="49784" y="37338"/>
                  </a:lnTo>
                  <a:lnTo>
                    <a:pt x="49720" y="37592"/>
                  </a:lnTo>
                  <a:lnTo>
                    <a:pt x="49593" y="37592"/>
                  </a:lnTo>
                  <a:lnTo>
                    <a:pt x="49593" y="38100"/>
                  </a:lnTo>
                  <a:lnTo>
                    <a:pt x="49479" y="38608"/>
                  </a:lnTo>
                  <a:lnTo>
                    <a:pt x="49403" y="40132"/>
                  </a:lnTo>
                  <a:lnTo>
                    <a:pt x="49250" y="39624"/>
                  </a:lnTo>
                  <a:lnTo>
                    <a:pt x="49187" y="39243"/>
                  </a:lnTo>
                  <a:lnTo>
                    <a:pt x="49060" y="38608"/>
                  </a:lnTo>
                  <a:lnTo>
                    <a:pt x="48971" y="38100"/>
                  </a:lnTo>
                  <a:lnTo>
                    <a:pt x="49593" y="38100"/>
                  </a:lnTo>
                  <a:lnTo>
                    <a:pt x="49593" y="37592"/>
                  </a:lnTo>
                  <a:lnTo>
                    <a:pt x="48869" y="37592"/>
                  </a:lnTo>
                  <a:lnTo>
                    <a:pt x="48768" y="37084"/>
                  </a:lnTo>
                  <a:lnTo>
                    <a:pt x="48679" y="36576"/>
                  </a:lnTo>
                  <a:lnTo>
                    <a:pt x="44856" y="37084"/>
                  </a:lnTo>
                  <a:lnTo>
                    <a:pt x="45631" y="37858"/>
                  </a:lnTo>
                  <a:lnTo>
                    <a:pt x="45377" y="37592"/>
                  </a:lnTo>
                  <a:lnTo>
                    <a:pt x="45567" y="37592"/>
                  </a:lnTo>
                  <a:lnTo>
                    <a:pt x="45631" y="37858"/>
                  </a:lnTo>
                  <a:lnTo>
                    <a:pt x="46240" y="40132"/>
                  </a:lnTo>
                  <a:lnTo>
                    <a:pt x="46139" y="41402"/>
                  </a:lnTo>
                  <a:lnTo>
                    <a:pt x="45694" y="41910"/>
                  </a:lnTo>
                  <a:lnTo>
                    <a:pt x="41579" y="37338"/>
                  </a:lnTo>
                  <a:lnTo>
                    <a:pt x="39319" y="37338"/>
                  </a:lnTo>
                  <a:lnTo>
                    <a:pt x="39408" y="37592"/>
                  </a:lnTo>
                  <a:lnTo>
                    <a:pt x="41097" y="42799"/>
                  </a:lnTo>
                  <a:lnTo>
                    <a:pt x="40259" y="43688"/>
                  </a:lnTo>
                  <a:lnTo>
                    <a:pt x="41605" y="44831"/>
                  </a:lnTo>
                  <a:lnTo>
                    <a:pt x="41783" y="44831"/>
                  </a:lnTo>
                  <a:lnTo>
                    <a:pt x="41681" y="45212"/>
                  </a:lnTo>
                  <a:lnTo>
                    <a:pt x="41630" y="45466"/>
                  </a:lnTo>
                  <a:lnTo>
                    <a:pt x="41529" y="45847"/>
                  </a:lnTo>
                  <a:lnTo>
                    <a:pt x="41478" y="46101"/>
                  </a:lnTo>
                  <a:lnTo>
                    <a:pt x="41351" y="46609"/>
                  </a:lnTo>
                  <a:lnTo>
                    <a:pt x="41262" y="46990"/>
                  </a:lnTo>
                  <a:lnTo>
                    <a:pt x="41160" y="47371"/>
                  </a:lnTo>
                  <a:lnTo>
                    <a:pt x="41452" y="47371"/>
                  </a:lnTo>
                  <a:lnTo>
                    <a:pt x="38163" y="48006"/>
                  </a:lnTo>
                  <a:lnTo>
                    <a:pt x="38150" y="47752"/>
                  </a:lnTo>
                  <a:lnTo>
                    <a:pt x="38036" y="46101"/>
                  </a:lnTo>
                  <a:lnTo>
                    <a:pt x="37985" y="45466"/>
                  </a:lnTo>
                  <a:lnTo>
                    <a:pt x="37871" y="43942"/>
                  </a:lnTo>
                  <a:lnTo>
                    <a:pt x="34251" y="46101"/>
                  </a:lnTo>
                  <a:lnTo>
                    <a:pt x="34074" y="46101"/>
                  </a:lnTo>
                  <a:lnTo>
                    <a:pt x="34137" y="45847"/>
                  </a:lnTo>
                  <a:lnTo>
                    <a:pt x="34226" y="45466"/>
                  </a:lnTo>
                  <a:lnTo>
                    <a:pt x="34290" y="45212"/>
                  </a:lnTo>
                  <a:lnTo>
                    <a:pt x="34404" y="44831"/>
                  </a:lnTo>
                  <a:lnTo>
                    <a:pt x="29260" y="47752"/>
                  </a:lnTo>
                  <a:lnTo>
                    <a:pt x="29260" y="44831"/>
                  </a:lnTo>
                  <a:lnTo>
                    <a:pt x="25984" y="47752"/>
                  </a:lnTo>
                  <a:lnTo>
                    <a:pt x="26047" y="47371"/>
                  </a:lnTo>
                  <a:lnTo>
                    <a:pt x="26149" y="46609"/>
                  </a:lnTo>
                  <a:lnTo>
                    <a:pt x="26238" y="46101"/>
                  </a:lnTo>
                  <a:lnTo>
                    <a:pt x="26289" y="45466"/>
                  </a:lnTo>
                  <a:lnTo>
                    <a:pt x="26403" y="44831"/>
                  </a:lnTo>
                  <a:lnTo>
                    <a:pt x="25742" y="45847"/>
                  </a:lnTo>
                  <a:lnTo>
                    <a:pt x="23355" y="46101"/>
                  </a:lnTo>
                  <a:lnTo>
                    <a:pt x="22275" y="44323"/>
                  </a:lnTo>
                  <a:lnTo>
                    <a:pt x="20789" y="44831"/>
                  </a:lnTo>
                  <a:lnTo>
                    <a:pt x="20904" y="45212"/>
                  </a:lnTo>
                  <a:lnTo>
                    <a:pt x="20980" y="45466"/>
                  </a:lnTo>
                  <a:lnTo>
                    <a:pt x="21094" y="45847"/>
                  </a:lnTo>
                  <a:lnTo>
                    <a:pt x="21158" y="46101"/>
                  </a:lnTo>
                  <a:lnTo>
                    <a:pt x="20497" y="46101"/>
                  </a:lnTo>
                  <a:lnTo>
                    <a:pt x="25438" y="46990"/>
                  </a:lnTo>
                  <a:lnTo>
                    <a:pt x="25311" y="48006"/>
                  </a:lnTo>
                  <a:lnTo>
                    <a:pt x="25222" y="48895"/>
                  </a:lnTo>
                  <a:lnTo>
                    <a:pt x="25107" y="49911"/>
                  </a:lnTo>
                  <a:lnTo>
                    <a:pt x="24993" y="50927"/>
                  </a:lnTo>
                  <a:lnTo>
                    <a:pt x="24968" y="51181"/>
                  </a:lnTo>
                  <a:lnTo>
                    <a:pt x="19291" y="47752"/>
                  </a:lnTo>
                  <a:lnTo>
                    <a:pt x="18580" y="48514"/>
                  </a:lnTo>
                  <a:lnTo>
                    <a:pt x="18580" y="52070"/>
                  </a:lnTo>
                  <a:lnTo>
                    <a:pt x="18389" y="52070"/>
                  </a:lnTo>
                  <a:lnTo>
                    <a:pt x="15659" y="50177"/>
                  </a:lnTo>
                  <a:lnTo>
                    <a:pt x="15709" y="50419"/>
                  </a:lnTo>
                  <a:lnTo>
                    <a:pt x="15811" y="50927"/>
                  </a:lnTo>
                  <a:lnTo>
                    <a:pt x="16370" y="53721"/>
                  </a:lnTo>
                  <a:lnTo>
                    <a:pt x="14160" y="53721"/>
                  </a:lnTo>
                  <a:lnTo>
                    <a:pt x="15227" y="52070"/>
                  </a:lnTo>
                  <a:lnTo>
                    <a:pt x="14389" y="51562"/>
                  </a:lnTo>
                  <a:lnTo>
                    <a:pt x="13677" y="50419"/>
                  </a:lnTo>
                  <a:lnTo>
                    <a:pt x="13093" y="50317"/>
                  </a:lnTo>
                  <a:lnTo>
                    <a:pt x="12192" y="50419"/>
                  </a:lnTo>
                  <a:lnTo>
                    <a:pt x="12750" y="50304"/>
                  </a:lnTo>
                  <a:lnTo>
                    <a:pt x="13093" y="50419"/>
                  </a:lnTo>
                  <a:lnTo>
                    <a:pt x="12915" y="50279"/>
                  </a:lnTo>
                  <a:lnTo>
                    <a:pt x="13436" y="50165"/>
                  </a:lnTo>
                  <a:lnTo>
                    <a:pt x="13677" y="50419"/>
                  </a:lnTo>
                  <a:lnTo>
                    <a:pt x="13931" y="50419"/>
                  </a:lnTo>
                  <a:lnTo>
                    <a:pt x="14058" y="50050"/>
                  </a:lnTo>
                  <a:lnTo>
                    <a:pt x="14693" y="49911"/>
                  </a:lnTo>
                  <a:lnTo>
                    <a:pt x="16370" y="49530"/>
                  </a:lnTo>
                  <a:lnTo>
                    <a:pt x="17792" y="49911"/>
                  </a:lnTo>
                  <a:lnTo>
                    <a:pt x="17729" y="49530"/>
                  </a:lnTo>
                  <a:lnTo>
                    <a:pt x="17614" y="48895"/>
                  </a:lnTo>
                  <a:lnTo>
                    <a:pt x="17551" y="48514"/>
                  </a:lnTo>
                  <a:lnTo>
                    <a:pt x="17449" y="48006"/>
                  </a:lnTo>
                  <a:lnTo>
                    <a:pt x="17335" y="47371"/>
                  </a:lnTo>
                  <a:lnTo>
                    <a:pt x="17259" y="46990"/>
                  </a:lnTo>
                  <a:lnTo>
                    <a:pt x="17183" y="46609"/>
                  </a:lnTo>
                  <a:lnTo>
                    <a:pt x="17094" y="46101"/>
                  </a:lnTo>
                  <a:lnTo>
                    <a:pt x="15087" y="46101"/>
                  </a:lnTo>
                  <a:lnTo>
                    <a:pt x="14986" y="46609"/>
                  </a:lnTo>
                  <a:lnTo>
                    <a:pt x="14884" y="46990"/>
                  </a:lnTo>
                  <a:lnTo>
                    <a:pt x="14782" y="47371"/>
                  </a:lnTo>
                  <a:lnTo>
                    <a:pt x="14681" y="47752"/>
                  </a:lnTo>
                  <a:lnTo>
                    <a:pt x="14605" y="48006"/>
                  </a:lnTo>
                  <a:lnTo>
                    <a:pt x="14097" y="49911"/>
                  </a:lnTo>
                  <a:lnTo>
                    <a:pt x="13208" y="49911"/>
                  </a:lnTo>
                  <a:lnTo>
                    <a:pt x="12357" y="49911"/>
                  </a:lnTo>
                  <a:lnTo>
                    <a:pt x="12357" y="50165"/>
                  </a:lnTo>
                  <a:lnTo>
                    <a:pt x="11887" y="50076"/>
                  </a:lnTo>
                  <a:lnTo>
                    <a:pt x="11887" y="52070"/>
                  </a:lnTo>
                  <a:lnTo>
                    <a:pt x="9436" y="56388"/>
                  </a:lnTo>
                  <a:lnTo>
                    <a:pt x="9296" y="56007"/>
                  </a:lnTo>
                  <a:lnTo>
                    <a:pt x="9194" y="55626"/>
                  </a:lnTo>
                  <a:lnTo>
                    <a:pt x="9093" y="55245"/>
                  </a:lnTo>
                  <a:lnTo>
                    <a:pt x="9017" y="54991"/>
                  </a:lnTo>
                  <a:lnTo>
                    <a:pt x="8483" y="53086"/>
                  </a:lnTo>
                  <a:lnTo>
                    <a:pt x="8064" y="52578"/>
                  </a:lnTo>
                  <a:lnTo>
                    <a:pt x="7353" y="51943"/>
                  </a:lnTo>
                  <a:lnTo>
                    <a:pt x="7467" y="51562"/>
                  </a:lnTo>
                  <a:lnTo>
                    <a:pt x="7594" y="51181"/>
                  </a:lnTo>
                  <a:lnTo>
                    <a:pt x="7670" y="50927"/>
                  </a:lnTo>
                  <a:lnTo>
                    <a:pt x="8102" y="49530"/>
                  </a:lnTo>
                  <a:lnTo>
                    <a:pt x="8191" y="49276"/>
                  </a:lnTo>
                  <a:lnTo>
                    <a:pt x="8305" y="48895"/>
                  </a:lnTo>
                  <a:lnTo>
                    <a:pt x="8420" y="48514"/>
                  </a:lnTo>
                  <a:lnTo>
                    <a:pt x="9017" y="46609"/>
                  </a:lnTo>
                  <a:lnTo>
                    <a:pt x="11887" y="52070"/>
                  </a:lnTo>
                  <a:lnTo>
                    <a:pt x="11887" y="50076"/>
                  </a:lnTo>
                  <a:lnTo>
                    <a:pt x="11049" y="49911"/>
                  </a:lnTo>
                  <a:lnTo>
                    <a:pt x="11633" y="49911"/>
                  </a:lnTo>
                  <a:lnTo>
                    <a:pt x="12357" y="50165"/>
                  </a:lnTo>
                  <a:lnTo>
                    <a:pt x="12357" y="49911"/>
                  </a:lnTo>
                  <a:lnTo>
                    <a:pt x="11925" y="49911"/>
                  </a:lnTo>
                  <a:lnTo>
                    <a:pt x="9969" y="46609"/>
                  </a:lnTo>
                  <a:lnTo>
                    <a:pt x="8902" y="44831"/>
                  </a:lnTo>
                  <a:lnTo>
                    <a:pt x="6553" y="46101"/>
                  </a:lnTo>
                  <a:lnTo>
                    <a:pt x="6096" y="46101"/>
                  </a:lnTo>
                  <a:lnTo>
                    <a:pt x="6096" y="47752"/>
                  </a:lnTo>
                  <a:lnTo>
                    <a:pt x="8420" y="46609"/>
                  </a:lnTo>
                  <a:lnTo>
                    <a:pt x="7404" y="49530"/>
                  </a:lnTo>
                  <a:lnTo>
                    <a:pt x="5842" y="49034"/>
                  </a:lnTo>
                  <a:lnTo>
                    <a:pt x="6045" y="49530"/>
                  </a:lnTo>
                  <a:lnTo>
                    <a:pt x="6591" y="51181"/>
                  </a:lnTo>
                  <a:lnTo>
                    <a:pt x="6896" y="52070"/>
                  </a:lnTo>
                  <a:lnTo>
                    <a:pt x="7150" y="52578"/>
                  </a:lnTo>
                  <a:lnTo>
                    <a:pt x="6565" y="51181"/>
                  </a:lnTo>
                  <a:lnTo>
                    <a:pt x="4597" y="49276"/>
                  </a:lnTo>
                  <a:lnTo>
                    <a:pt x="4495" y="49530"/>
                  </a:lnTo>
                  <a:lnTo>
                    <a:pt x="3340" y="52578"/>
                  </a:lnTo>
                  <a:lnTo>
                    <a:pt x="0" y="51701"/>
                  </a:lnTo>
                  <a:lnTo>
                    <a:pt x="5308" y="54102"/>
                  </a:lnTo>
                  <a:lnTo>
                    <a:pt x="5435" y="54991"/>
                  </a:lnTo>
                  <a:lnTo>
                    <a:pt x="5549" y="56007"/>
                  </a:lnTo>
                  <a:lnTo>
                    <a:pt x="3454" y="54356"/>
                  </a:lnTo>
                  <a:lnTo>
                    <a:pt x="3556" y="54991"/>
                  </a:lnTo>
                  <a:lnTo>
                    <a:pt x="3657" y="55626"/>
                  </a:lnTo>
                  <a:lnTo>
                    <a:pt x="3784" y="56388"/>
                  </a:lnTo>
                  <a:lnTo>
                    <a:pt x="3822" y="56642"/>
                  </a:lnTo>
                  <a:lnTo>
                    <a:pt x="4610" y="57150"/>
                  </a:lnTo>
                  <a:lnTo>
                    <a:pt x="22021" y="57150"/>
                  </a:lnTo>
                  <a:lnTo>
                    <a:pt x="31927" y="57404"/>
                  </a:lnTo>
                  <a:lnTo>
                    <a:pt x="34582" y="57404"/>
                  </a:lnTo>
                  <a:lnTo>
                    <a:pt x="40208" y="57531"/>
                  </a:lnTo>
                  <a:lnTo>
                    <a:pt x="40081" y="56388"/>
                  </a:lnTo>
                  <a:lnTo>
                    <a:pt x="39954" y="55245"/>
                  </a:lnTo>
                  <a:lnTo>
                    <a:pt x="41922" y="55245"/>
                  </a:lnTo>
                  <a:lnTo>
                    <a:pt x="42722" y="57531"/>
                  </a:lnTo>
                  <a:lnTo>
                    <a:pt x="46685" y="57531"/>
                  </a:lnTo>
                  <a:lnTo>
                    <a:pt x="46558" y="56642"/>
                  </a:lnTo>
                  <a:lnTo>
                    <a:pt x="46482" y="56007"/>
                  </a:lnTo>
                  <a:lnTo>
                    <a:pt x="46393" y="55245"/>
                  </a:lnTo>
                  <a:lnTo>
                    <a:pt x="46456" y="54356"/>
                  </a:lnTo>
                  <a:lnTo>
                    <a:pt x="47599" y="53975"/>
                  </a:lnTo>
                  <a:lnTo>
                    <a:pt x="48641" y="54356"/>
                  </a:lnTo>
                  <a:lnTo>
                    <a:pt x="49453" y="55626"/>
                  </a:lnTo>
                  <a:lnTo>
                    <a:pt x="51003" y="54991"/>
                  </a:lnTo>
                  <a:lnTo>
                    <a:pt x="51130" y="55245"/>
                  </a:lnTo>
                  <a:lnTo>
                    <a:pt x="52260" y="57531"/>
                  </a:lnTo>
                  <a:lnTo>
                    <a:pt x="56159" y="57531"/>
                  </a:lnTo>
                  <a:lnTo>
                    <a:pt x="56235" y="54991"/>
                  </a:lnTo>
                  <a:lnTo>
                    <a:pt x="56261" y="54356"/>
                  </a:lnTo>
                  <a:lnTo>
                    <a:pt x="57226" y="53975"/>
                  </a:lnTo>
                  <a:lnTo>
                    <a:pt x="57632" y="53721"/>
                  </a:lnTo>
                  <a:lnTo>
                    <a:pt x="61366" y="52070"/>
                  </a:lnTo>
                  <a:lnTo>
                    <a:pt x="63550" y="51181"/>
                  </a:lnTo>
                  <a:lnTo>
                    <a:pt x="64985" y="54356"/>
                  </a:lnTo>
                  <a:lnTo>
                    <a:pt x="66484" y="54356"/>
                  </a:lnTo>
                  <a:lnTo>
                    <a:pt x="68808" y="52070"/>
                  </a:lnTo>
                  <a:lnTo>
                    <a:pt x="74536" y="52070"/>
                  </a:lnTo>
                  <a:lnTo>
                    <a:pt x="74434" y="51562"/>
                  </a:lnTo>
                  <a:lnTo>
                    <a:pt x="74333" y="51181"/>
                  </a:lnTo>
                  <a:lnTo>
                    <a:pt x="74295" y="50927"/>
                  </a:lnTo>
                  <a:lnTo>
                    <a:pt x="74193" y="50419"/>
                  </a:lnTo>
                  <a:lnTo>
                    <a:pt x="74079" y="49911"/>
                  </a:lnTo>
                  <a:lnTo>
                    <a:pt x="74015" y="49606"/>
                  </a:lnTo>
                  <a:lnTo>
                    <a:pt x="81178" y="52070"/>
                  </a:lnTo>
                  <a:lnTo>
                    <a:pt x="81419" y="52070"/>
                  </a:lnTo>
                  <a:lnTo>
                    <a:pt x="82664" y="50927"/>
                  </a:lnTo>
                  <a:lnTo>
                    <a:pt x="81546" y="48895"/>
                  </a:lnTo>
                  <a:lnTo>
                    <a:pt x="82003" y="48895"/>
                  </a:lnTo>
                  <a:lnTo>
                    <a:pt x="85610" y="46990"/>
                  </a:lnTo>
                  <a:lnTo>
                    <a:pt x="88341" y="45466"/>
                  </a:lnTo>
                  <a:lnTo>
                    <a:pt x="88760" y="45466"/>
                  </a:lnTo>
                  <a:lnTo>
                    <a:pt x="90004" y="47752"/>
                  </a:lnTo>
                  <a:lnTo>
                    <a:pt x="92278" y="47371"/>
                  </a:lnTo>
                  <a:lnTo>
                    <a:pt x="94157" y="46215"/>
                  </a:lnTo>
                  <a:lnTo>
                    <a:pt x="97167" y="50419"/>
                  </a:lnTo>
                  <a:lnTo>
                    <a:pt x="92392" y="50419"/>
                  </a:lnTo>
                  <a:lnTo>
                    <a:pt x="99733" y="50685"/>
                  </a:lnTo>
                  <a:lnTo>
                    <a:pt x="99847" y="50419"/>
                  </a:lnTo>
                  <a:lnTo>
                    <a:pt x="101523" y="46101"/>
                  </a:lnTo>
                  <a:lnTo>
                    <a:pt x="102450" y="46101"/>
                  </a:lnTo>
                  <a:lnTo>
                    <a:pt x="103225" y="45847"/>
                  </a:lnTo>
                  <a:lnTo>
                    <a:pt x="103047" y="45847"/>
                  </a:lnTo>
                  <a:lnTo>
                    <a:pt x="103162" y="45466"/>
                  </a:lnTo>
                  <a:lnTo>
                    <a:pt x="103212" y="45212"/>
                  </a:lnTo>
                  <a:lnTo>
                    <a:pt x="103339" y="44831"/>
                  </a:lnTo>
                  <a:lnTo>
                    <a:pt x="104013" y="42799"/>
                  </a:lnTo>
                  <a:lnTo>
                    <a:pt x="105219" y="41910"/>
                  </a:lnTo>
                  <a:lnTo>
                    <a:pt x="105651" y="41656"/>
                  </a:lnTo>
                  <a:lnTo>
                    <a:pt x="108229" y="42291"/>
                  </a:lnTo>
                  <a:lnTo>
                    <a:pt x="107137" y="46101"/>
                  </a:lnTo>
                  <a:lnTo>
                    <a:pt x="106680" y="46101"/>
                  </a:lnTo>
                  <a:lnTo>
                    <a:pt x="111810" y="49530"/>
                  </a:lnTo>
                  <a:lnTo>
                    <a:pt x="111899" y="49276"/>
                  </a:lnTo>
                  <a:lnTo>
                    <a:pt x="112014" y="48895"/>
                  </a:lnTo>
                  <a:lnTo>
                    <a:pt x="112141" y="48514"/>
                  </a:lnTo>
                  <a:lnTo>
                    <a:pt x="113245" y="45212"/>
                  </a:lnTo>
                  <a:lnTo>
                    <a:pt x="111506" y="43434"/>
                  </a:lnTo>
                  <a:lnTo>
                    <a:pt x="113665" y="41656"/>
                  </a:lnTo>
                  <a:lnTo>
                    <a:pt x="114681" y="40767"/>
                  </a:lnTo>
                  <a:lnTo>
                    <a:pt x="116547" y="39243"/>
                  </a:lnTo>
                  <a:lnTo>
                    <a:pt x="117119" y="38735"/>
                  </a:lnTo>
                  <a:lnTo>
                    <a:pt x="117602" y="38989"/>
                  </a:lnTo>
                  <a:lnTo>
                    <a:pt x="117690" y="39243"/>
                  </a:lnTo>
                  <a:lnTo>
                    <a:pt x="118211" y="40767"/>
                  </a:lnTo>
                  <a:lnTo>
                    <a:pt x="117830" y="40767"/>
                  </a:lnTo>
                  <a:lnTo>
                    <a:pt x="119989" y="41402"/>
                  </a:lnTo>
                  <a:lnTo>
                    <a:pt x="122847" y="40957"/>
                  </a:lnTo>
                  <a:lnTo>
                    <a:pt x="124358" y="43053"/>
                  </a:lnTo>
                  <a:lnTo>
                    <a:pt x="126187" y="43434"/>
                  </a:lnTo>
                  <a:lnTo>
                    <a:pt x="126479" y="43434"/>
                  </a:lnTo>
                  <a:lnTo>
                    <a:pt x="127723" y="41402"/>
                  </a:lnTo>
                  <a:lnTo>
                    <a:pt x="123342" y="41402"/>
                  </a:lnTo>
                  <a:lnTo>
                    <a:pt x="134683" y="40767"/>
                  </a:lnTo>
                  <a:lnTo>
                    <a:pt x="130619" y="40767"/>
                  </a:lnTo>
                  <a:lnTo>
                    <a:pt x="131559" y="40132"/>
                  </a:lnTo>
                  <a:lnTo>
                    <a:pt x="132219" y="39624"/>
                  </a:lnTo>
                  <a:lnTo>
                    <a:pt x="133045" y="38608"/>
                  </a:lnTo>
                  <a:lnTo>
                    <a:pt x="133464" y="38100"/>
                  </a:lnTo>
                  <a:lnTo>
                    <a:pt x="137020" y="38100"/>
                  </a:lnTo>
                  <a:lnTo>
                    <a:pt x="133896" y="37592"/>
                  </a:lnTo>
                  <a:lnTo>
                    <a:pt x="137020" y="38100"/>
                  </a:lnTo>
                  <a:lnTo>
                    <a:pt x="137922" y="38100"/>
                  </a:lnTo>
                  <a:lnTo>
                    <a:pt x="161493" y="38100"/>
                  </a:lnTo>
                  <a:lnTo>
                    <a:pt x="162648" y="40767"/>
                  </a:lnTo>
                  <a:lnTo>
                    <a:pt x="163004" y="40767"/>
                  </a:lnTo>
                  <a:lnTo>
                    <a:pt x="167309" y="34937"/>
                  </a:lnTo>
                  <a:lnTo>
                    <a:pt x="174536" y="34798"/>
                  </a:lnTo>
                  <a:lnTo>
                    <a:pt x="167551" y="34798"/>
                  </a:lnTo>
                  <a:lnTo>
                    <a:pt x="167513" y="34163"/>
                  </a:lnTo>
                  <a:lnTo>
                    <a:pt x="167411" y="32131"/>
                  </a:lnTo>
                  <a:lnTo>
                    <a:pt x="167360" y="30353"/>
                  </a:lnTo>
                  <a:lnTo>
                    <a:pt x="167335" y="29845"/>
                  </a:lnTo>
                  <a:lnTo>
                    <a:pt x="167436" y="29718"/>
                  </a:lnTo>
                  <a:lnTo>
                    <a:pt x="168160" y="28829"/>
                  </a:lnTo>
                  <a:lnTo>
                    <a:pt x="168922" y="28829"/>
                  </a:lnTo>
                  <a:lnTo>
                    <a:pt x="172313" y="27940"/>
                  </a:lnTo>
                  <a:lnTo>
                    <a:pt x="172224" y="28575"/>
                  </a:lnTo>
                  <a:lnTo>
                    <a:pt x="172173" y="28829"/>
                  </a:lnTo>
                  <a:lnTo>
                    <a:pt x="172008" y="29845"/>
                  </a:lnTo>
                  <a:lnTo>
                    <a:pt x="174434" y="31483"/>
                  </a:lnTo>
                  <a:lnTo>
                    <a:pt x="174650" y="31483"/>
                  </a:lnTo>
                  <a:lnTo>
                    <a:pt x="175234" y="29718"/>
                  </a:lnTo>
                  <a:lnTo>
                    <a:pt x="175628" y="27940"/>
                  </a:lnTo>
                  <a:lnTo>
                    <a:pt x="175679" y="27686"/>
                  </a:lnTo>
                  <a:lnTo>
                    <a:pt x="175742" y="27432"/>
                  </a:lnTo>
                  <a:lnTo>
                    <a:pt x="176669" y="27432"/>
                  </a:lnTo>
                  <a:lnTo>
                    <a:pt x="177838" y="27686"/>
                  </a:lnTo>
                  <a:lnTo>
                    <a:pt x="178003" y="27432"/>
                  </a:lnTo>
                  <a:lnTo>
                    <a:pt x="178955" y="26035"/>
                  </a:lnTo>
                  <a:lnTo>
                    <a:pt x="179133" y="25666"/>
                  </a:lnTo>
                  <a:lnTo>
                    <a:pt x="179133" y="23939"/>
                  </a:lnTo>
                  <a:lnTo>
                    <a:pt x="179158" y="25768"/>
                  </a:lnTo>
                  <a:lnTo>
                    <a:pt x="176034" y="30353"/>
                  </a:lnTo>
                  <a:lnTo>
                    <a:pt x="178168" y="32131"/>
                  </a:lnTo>
                  <a:lnTo>
                    <a:pt x="182397" y="31496"/>
                  </a:lnTo>
                  <a:lnTo>
                    <a:pt x="182575" y="32131"/>
                  </a:lnTo>
                  <a:lnTo>
                    <a:pt x="182714" y="32131"/>
                  </a:lnTo>
                  <a:lnTo>
                    <a:pt x="185051" y="30988"/>
                  </a:lnTo>
                  <a:lnTo>
                    <a:pt x="192341" y="27432"/>
                  </a:lnTo>
                  <a:lnTo>
                    <a:pt x="193141" y="27432"/>
                  </a:lnTo>
                  <a:lnTo>
                    <a:pt x="192430" y="26797"/>
                  </a:lnTo>
                  <a:lnTo>
                    <a:pt x="192417" y="26657"/>
                  </a:lnTo>
                  <a:lnTo>
                    <a:pt x="192747" y="26543"/>
                  </a:lnTo>
                  <a:lnTo>
                    <a:pt x="196303" y="23507"/>
                  </a:lnTo>
                  <a:lnTo>
                    <a:pt x="192620" y="28829"/>
                  </a:lnTo>
                  <a:lnTo>
                    <a:pt x="196024" y="30988"/>
                  </a:lnTo>
                  <a:lnTo>
                    <a:pt x="196469" y="30988"/>
                  </a:lnTo>
                  <a:lnTo>
                    <a:pt x="200444" y="26035"/>
                  </a:lnTo>
                  <a:lnTo>
                    <a:pt x="203784" y="26543"/>
                  </a:lnTo>
                  <a:lnTo>
                    <a:pt x="204089" y="26035"/>
                  </a:lnTo>
                  <a:lnTo>
                    <a:pt x="205041" y="24257"/>
                  </a:lnTo>
                  <a:lnTo>
                    <a:pt x="205105" y="23241"/>
                  </a:lnTo>
                  <a:lnTo>
                    <a:pt x="205155" y="22352"/>
                  </a:lnTo>
                  <a:lnTo>
                    <a:pt x="190385" y="22352"/>
                  </a:lnTo>
                  <a:lnTo>
                    <a:pt x="190385" y="25666"/>
                  </a:lnTo>
                  <a:lnTo>
                    <a:pt x="190284" y="25019"/>
                  </a:lnTo>
                  <a:lnTo>
                    <a:pt x="190385" y="25666"/>
                  </a:lnTo>
                  <a:lnTo>
                    <a:pt x="190385" y="22352"/>
                  </a:lnTo>
                  <a:lnTo>
                    <a:pt x="188772" y="22352"/>
                  </a:lnTo>
                  <a:lnTo>
                    <a:pt x="190169" y="24257"/>
                  </a:lnTo>
                  <a:lnTo>
                    <a:pt x="189852" y="23876"/>
                  </a:lnTo>
                  <a:lnTo>
                    <a:pt x="188772" y="22352"/>
                  </a:lnTo>
                  <a:lnTo>
                    <a:pt x="188607" y="22352"/>
                  </a:lnTo>
                  <a:lnTo>
                    <a:pt x="188518" y="22047"/>
                  </a:lnTo>
                  <a:lnTo>
                    <a:pt x="188391" y="22352"/>
                  </a:lnTo>
                  <a:lnTo>
                    <a:pt x="188315" y="22606"/>
                  </a:lnTo>
                  <a:lnTo>
                    <a:pt x="188023" y="23241"/>
                  </a:lnTo>
                  <a:lnTo>
                    <a:pt x="187896" y="23558"/>
                  </a:lnTo>
                  <a:lnTo>
                    <a:pt x="187985" y="23241"/>
                  </a:lnTo>
                  <a:lnTo>
                    <a:pt x="188125" y="22987"/>
                  </a:lnTo>
                  <a:lnTo>
                    <a:pt x="188290" y="22606"/>
                  </a:lnTo>
                  <a:lnTo>
                    <a:pt x="188290" y="22352"/>
                  </a:lnTo>
                  <a:lnTo>
                    <a:pt x="188468" y="22034"/>
                  </a:lnTo>
                  <a:lnTo>
                    <a:pt x="188569" y="21844"/>
                  </a:lnTo>
                  <a:lnTo>
                    <a:pt x="188531" y="22034"/>
                  </a:lnTo>
                  <a:lnTo>
                    <a:pt x="288188" y="21844"/>
                  </a:lnTo>
                  <a:close/>
                </a:path>
                <a:path w="419734" h="57785">
                  <a:moveTo>
                    <a:pt x="419366" y="7620"/>
                  </a:moveTo>
                  <a:lnTo>
                    <a:pt x="218300" y="7239"/>
                  </a:lnTo>
                  <a:lnTo>
                    <a:pt x="183857" y="7175"/>
                  </a:lnTo>
                  <a:lnTo>
                    <a:pt x="183349" y="7175"/>
                  </a:lnTo>
                  <a:lnTo>
                    <a:pt x="179362" y="7620"/>
                  </a:lnTo>
                  <a:lnTo>
                    <a:pt x="182562" y="7620"/>
                  </a:lnTo>
                  <a:lnTo>
                    <a:pt x="182118" y="8382"/>
                  </a:lnTo>
                  <a:lnTo>
                    <a:pt x="182194" y="9906"/>
                  </a:lnTo>
                  <a:lnTo>
                    <a:pt x="182283" y="10668"/>
                  </a:lnTo>
                  <a:lnTo>
                    <a:pt x="182346" y="11176"/>
                  </a:lnTo>
                  <a:lnTo>
                    <a:pt x="213182" y="11176"/>
                  </a:lnTo>
                  <a:lnTo>
                    <a:pt x="213169" y="9398"/>
                  </a:lnTo>
                  <a:lnTo>
                    <a:pt x="213271" y="9652"/>
                  </a:lnTo>
                  <a:lnTo>
                    <a:pt x="213372" y="9906"/>
                  </a:lnTo>
                  <a:lnTo>
                    <a:pt x="213868" y="11176"/>
                  </a:lnTo>
                  <a:lnTo>
                    <a:pt x="219430" y="11176"/>
                  </a:lnTo>
                  <a:lnTo>
                    <a:pt x="219024" y="10668"/>
                  </a:lnTo>
                  <a:lnTo>
                    <a:pt x="218897" y="9652"/>
                  </a:lnTo>
                  <a:lnTo>
                    <a:pt x="218554" y="9398"/>
                  </a:lnTo>
                  <a:lnTo>
                    <a:pt x="218287" y="9144"/>
                  </a:lnTo>
                  <a:lnTo>
                    <a:pt x="218071" y="8001"/>
                  </a:lnTo>
                  <a:lnTo>
                    <a:pt x="217970" y="7620"/>
                  </a:lnTo>
                  <a:lnTo>
                    <a:pt x="419366" y="7620"/>
                  </a:lnTo>
                  <a:close/>
                </a:path>
              </a:pathLst>
            </a:custGeom>
            <a:solidFill>
              <a:srgbClr val="C229D6"/>
            </a:solidFill>
          </p:spPr>
          <p:txBody>
            <a:bodyPr wrap="square" lIns="0" tIns="0" rIns="0" bIns="0" rtlCol="0"/>
            <a:lstStyle/>
            <a:p>
              <a:endParaRPr/>
            </a:p>
          </p:txBody>
        </p:sp>
        <p:sp>
          <p:nvSpPr>
            <p:cNvPr id="690" name="object 690"/>
            <p:cNvSpPr/>
            <p:nvPr/>
          </p:nvSpPr>
          <p:spPr>
            <a:xfrm>
              <a:off x="14937450" y="1990720"/>
              <a:ext cx="10795" cy="8255"/>
            </a:xfrm>
            <a:custGeom>
              <a:avLst/>
              <a:gdLst/>
              <a:ahLst/>
              <a:cxnLst/>
              <a:rect l="l" t="t" r="r" b="b"/>
              <a:pathLst>
                <a:path w="10794" h="8255">
                  <a:moveTo>
                    <a:pt x="716" y="7704"/>
                  </a:moveTo>
                  <a:lnTo>
                    <a:pt x="0" y="7704"/>
                  </a:lnTo>
                  <a:lnTo>
                    <a:pt x="119" y="6689"/>
                  </a:lnTo>
                  <a:lnTo>
                    <a:pt x="1433" y="5076"/>
                  </a:lnTo>
                  <a:lnTo>
                    <a:pt x="2209" y="5554"/>
                  </a:lnTo>
                  <a:lnTo>
                    <a:pt x="3285" y="4658"/>
                  </a:lnTo>
                  <a:lnTo>
                    <a:pt x="4718" y="0"/>
                  </a:lnTo>
                  <a:lnTo>
                    <a:pt x="6749" y="1911"/>
                  </a:lnTo>
                  <a:lnTo>
                    <a:pt x="10571" y="5435"/>
                  </a:lnTo>
                  <a:lnTo>
                    <a:pt x="4718" y="3105"/>
                  </a:lnTo>
                  <a:lnTo>
                    <a:pt x="3703" y="5076"/>
                  </a:lnTo>
                  <a:lnTo>
                    <a:pt x="8063" y="5435"/>
                  </a:lnTo>
                  <a:lnTo>
                    <a:pt x="1612" y="7406"/>
                  </a:lnTo>
                  <a:lnTo>
                    <a:pt x="716" y="7704"/>
                  </a:lnTo>
                  <a:close/>
                </a:path>
              </a:pathLst>
            </a:custGeom>
            <a:solidFill>
              <a:srgbClr val="C229D5"/>
            </a:solidFill>
          </p:spPr>
          <p:txBody>
            <a:bodyPr wrap="square" lIns="0" tIns="0" rIns="0" bIns="0" rtlCol="0"/>
            <a:lstStyle/>
            <a:p>
              <a:endParaRPr/>
            </a:p>
          </p:txBody>
        </p:sp>
        <p:sp>
          <p:nvSpPr>
            <p:cNvPr id="691" name="object 691"/>
            <p:cNvSpPr/>
            <p:nvPr/>
          </p:nvSpPr>
          <p:spPr>
            <a:xfrm>
              <a:off x="14969225" y="1965634"/>
              <a:ext cx="6985" cy="8255"/>
            </a:xfrm>
            <a:custGeom>
              <a:avLst/>
              <a:gdLst/>
              <a:ahLst/>
              <a:cxnLst/>
              <a:rect l="l" t="t" r="r" b="b"/>
              <a:pathLst>
                <a:path w="6984" h="8255">
                  <a:moveTo>
                    <a:pt x="3523" y="7824"/>
                  </a:moveTo>
                  <a:lnTo>
                    <a:pt x="0" y="4897"/>
                  </a:lnTo>
                  <a:lnTo>
                    <a:pt x="1851" y="4897"/>
                  </a:lnTo>
                  <a:lnTo>
                    <a:pt x="1194" y="2747"/>
                  </a:lnTo>
                  <a:lnTo>
                    <a:pt x="1493" y="2329"/>
                  </a:lnTo>
                  <a:lnTo>
                    <a:pt x="2628" y="2926"/>
                  </a:lnTo>
                  <a:lnTo>
                    <a:pt x="3165" y="2807"/>
                  </a:lnTo>
                  <a:lnTo>
                    <a:pt x="4718" y="2389"/>
                  </a:lnTo>
                  <a:lnTo>
                    <a:pt x="6092" y="0"/>
                  </a:lnTo>
                  <a:lnTo>
                    <a:pt x="6629" y="3762"/>
                  </a:lnTo>
                  <a:lnTo>
                    <a:pt x="3583" y="3703"/>
                  </a:lnTo>
                  <a:lnTo>
                    <a:pt x="3523" y="7824"/>
                  </a:lnTo>
                  <a:close/>
                </a:path>
              </a:pathLst>
            </a:custGeom>
            <a:solidFill>
              <a:srgbClr val="B926D9"/>
            </a:solidFill>
          </p:spPr>
          <p:txBody>
            <a:bodyPr wrap="square" lIns="0" tIns="0" rIns="0" bIns="0" rtlCol="0"/>
            <a:lstStyle/>
            <a:p>
              <a:endParaRPr/>
            </a:p>
          </p:txBody>
        </p:sp>
        <p:sp>
          <p:nvSpPr>
            <p:cNvPr id="692" name="object 692"/>
            <p:cNvSpPr/>
            <p:nvPr/>
          </p:nvSpPr>
          <p:spPr>
            <a:xfrm>
              <a:off x="14926400" y="1995737"/>
              <a:ext cx="6985" cy="5080"/>
            </a:xfrm>
            <a:custGeom>
              <a:avLst/>
              <a:gdLst/>
              <a:ahLst/>
              <a:cxnLst/>
              <a:rect l="l" t="t" r="r" b="b"/>
              <a:pathLst>
                <a:path w="6984" h="5080">
                  <a:moveTo>
                    <a:pt x="5614" y="4599"/>
                  </a:moveTo>
                  <a:lnTo>
                    <a:pt x="4957" y="2986"/>
                  </a:lnTo>
                  <a:lnTo>
                    <a:pt x="0" y="1314"/>
                  </a:lnTo>
                  <a:lnTo>
                    <a:pt x="2030" y="179"/>
                  </a:lnTo>
                  <a:lnTo>
                    <a:pt x="2269" y="0"/>
                  </a:lnTo>
                  <a:lnTo>
                    <a:pt x="2866" y="358"/>
                  </a:lnTo>
                  <a:lnTo>
                    <a:pt x="3046" y="179"/>
                  </a:lnTo>
                  <a:lnTo>
                    <a:pt x="3165" y="1433"/>
                  </a:lnTo>
                  <a:lnTo>
                    <a:pt x="5076" y="1433"/>
                  </a:lnTo>
                  <a:lnTo>
                    <a:pt x="5256" y="1672"/>
                  </a:lnTo>
                  <a:lnTo>
                    <a:pt x="6450" y="4479"/>
                  </a:lnTo>
                  <a:lnTo>
                    <a:pt x="5614" y="4599"/>
                  </a:lnTo>
                  <a:close/>
                </a:path>
              </a:pathLst>
            </a:custGeom>
            <a:solidFill>
              <a:srgbClr val="BE28D9"/>
            </a:solidFill>
          </p:spPr>
          <p:txBody>
            <a:bodyPr wrap="square" lIns="0" tIns="0" rIns="0" bIns="0" rtlCol="0"/>
            <a:lstStyle/>
            <a:p>
              <a:endParaRPr/>
            </a:p>
          </p:txBody>
        </p:sp>
        <p:sp>
          <p:nvSpPr>
            <p:cNvPr id="693" name="object 693"/>
            <p:cNvSpPr/>
            <p:nvPr/>
          </p:nvSpPr>
          <p:spPr>
            <a:xfrm>
              <a:off x="15015992" y="1961214"/>
              <a:ext cx="5715" cy="3810"/>
            </a:xfrm>
            <a:custGeom>
              <a:avLst/>
              <a:gdLst/>
              <a:ahLst/>
              <a:cxnLst/>
              <a:rect l="l" t="t" r="r" b="b"/>
              <a:pathLst>
                <a:path w="5715" h="3810">
                  <a:moveTo>
                    <a:pt x="4778" y="3762"/>
                  </a:moveTo>
                  <a:lnTo>
                    <a:pt x="0" y="1134"/>
                  </a:lnTo>
                  <a:lnTo>
                    <a:pt x="5494" y="0"/>
                  </a:lnTo>
                  <a:lnTo>
                    <a:pt x="5494" y="1911"/>
                  </a:lnTo>
                  <a:lnTo>
                    <a:pt x="4419" y="2807"/>
                  </a:lnTo>
                  <a:lnTo>
                    <a:pt x="4778" y="3762"/>
                  </a:lnTo>
                  <a:close/>
                </a:path>
              </a:pathLst>
            </a:custGeom>
            <a:solidFill>
              <a:srgbClr val="C229D5"/>
            </a:solidFill>
          </p:spPr>
          <p:txBody>
            <a:bodyPr wrap="square" lIns="0" tIns="0" rIns="0" bIns="0" rtlCol="0"/>
            <a:lstStyle/>
            <a:p>
              <a:endParaRPr/>
            </a:p>
          </p:txBody>
        </p:sp>
        <p:sp>
          <p:nvSpPr>
            <p:cNvPr id="694" name="object 694"/>
            <p:cNvSpPr/>
            <p:nvPr/>
          </p:nvSpPr>
          <p:spPr>
            <a:xfrm>
              <a:off x="14972988" y="1962469"/>
              <a:ext cx="3175" cy="3175"/>
            </a:xfrm>
            <a:custGeom>
              <a:avLst/>
              <a:gdLst/>
              <a:ahLst/>
              <a:cxnLst/>
              <a:rect l="l" t="t" r="r" b="b"/>
              <a:pathLst>
                <a:path w="3175" h="3175">
                  <a:moveTo>
                    <a:pt x="1493" y="2807"/>
                  </a:moveTo>
                  <a:lnTo>
                    <a:pt x="955" y="1552"/>
                  </a:lnTo>
                  <a:lnTo>
                    <a:pt x="0" y="657"/>
                  </a:lnTo>
                  <a:lnTo>
                    <a:pt x="0" y="0"/>
                  </a:lnTo>
                  <a:lnTo>
                    <a:pt x="1851" y="179"/>
                  </a:lnTo>
                  <a:lnTo>
                    <a:pt x="2150" y="358"/>
                  </a:lnTo>
                  <a:lnTo>
                    <a:pt x="2568" y="2150"/>
                  </a:lnTo>
                  <a:lnTo>
                    <a:pt x="2926" y="2508"/>
                  </a:lnTo>
                  <a:lnTo>
                    <a:pt x="1493" y="2807"/>
                  </a:lnTo>
                  <a:close/>
                </a:path>
              </a:pathLst>
            </a:custGeom>
            <a:solidFill>
              <a:srgbClr val="B926D9"/>
            </a:solidFill>
          </p:spPr>
          <p:txBody>
            <a:bodyPr wrap="square" lIns="0" tIns="0" rIns="0" bIns="0" rtlCol="0"/>
            <a:lstStyle/>
            <a:p>
              <a:endParaRPr/>
            </a:p>
          </p:txBody>
        </p:sp>
        <p:sp>
          <p:nvSpPr>
            <p:cNvPr id="695" name="object 695"/>
            <p:cNvSpPr/>
            <p:nvPr/>
          </p:nvSpPr>
          <p:spPr>
            <a:xfrm>
              <a:off x="14932547" y="1992159"/>
              <a:ext cx="6985" cy="6985"/>
            </a:xfrm>
            <a:custGeom>
              <a:avLst/>
              <a:gdLst/>
              <a:ahLst/>
              <a:cxnLst/>
              <a:rect l="l" t="t" r="r" b="b"/>
              <a:pathLst>
                <a:path w="6984" h="6985">
                  <a:moveTo>
                    <a:pt x="2095" y="3759"/>
                  </a:moveTo>
                  <a:lnTo>
                    <a:pt x="1727" y="3162"/>
                  </a:lnTo>
                  <a:lnTo>
                    <a:pt x="1435" y="0"/>
                  </a:lnTo>
                  <a:lnTo>
                    <a:pt x="596" y="838"/>
                  </a:lnTo>
                  <a:lnTo>
                    <a:pt x="0" y="1676"/>
                  </a:lnTo>
                  <a:lnTo>
                    <a:pt x="596" y="3048"/>
                  </a:lnTo>
                  <a:lnTo>
                    <a:pt x="2095" y="3759"/>
                  </a:lnTo>
                  <a:close/>
                </a:path>
                <a:path w="6984" h="6985">
                  <a:moveTo>
                    <a:pt x="6515" y="5969"/>
                  </a:moveTo>
                  <a:lnTo>
                    <a:pt x="5016" y="5257"/>
                  </a:lnTo>
                  <a:lnTo>
                    <a:pt x="4838" y="5499"/>
                  </a:lnTo>
                  <a:lnTo>
                    <a:pt x="4533" y="5676"/>
                  </a:lnTo>
                  <a:lnTo>
                    <a:pt x="4305" y="5969"/>
                  </a:lnTo>
                  <a:lnTo>
                    <a:pt x="5016" y="6692"/>
                  </a:lnTo>
                  <a:lnTo>
                    <a:pt x="5613" y="6743"/>
                  </a:lnTo>
                  <a:lnTo>
                    <a:pt x="6146" y="6096"/>
                  </a:lnTo>
                  <a:lnTo>
                    <a:pt x="6515" y="5969"/>
                  </a:lnTo>
                  <a:close/>
                </a:path>
              </a:pathLst>
            </a:custGeom>
            <a:solidFill>
              <a:srgbClr val="BE28D9"/>
            </a:solidFill>
          </p:spPr>
          <p:txBody>
            <a:bodyPr wrap="square" lIns="0" tIns="0" rIns="0" bIns="0" rtlCol="0"/>
            <a:lstStyle/>
            <a:p>
              <a:endParaRPr/>
            </a:p>
          </p:txBody>
        </p:sp>
      </p:grpSp>
      <p:grpSp>
        <p:nvGrpSpPr>
          <p:cNvPr id="696" name="object 696"/>
          <p:cNvGrpSpPr/>
          <p:nvPr/>
        </p:nvGrpSpPr>
        <p:grpSpPr>
          <a:xfrm>
            <a:off x="14076474" y="2167574"/>
            <a:ext cx="104139" cy="36195"/>
            <a:chOff x="14076474" y="2167574"/>
            <a:chExt cx="104139" cy="36195"/>
          </a:xfrm>
        </p:grpSpPr>
        <p:sp>
          <p:nvSpPr>
            <p:cNvPr id="697" name="object 697"/>
            <p:cNvSpPr/>
            <p:nvPr/>
          </p:nvSpPr>
          <p:spPr>
            <a:xfrm>
              <a:off x="14092898" y="2185377"/>
              <a:ext cx="34925" cy="12065"/>
            </a:xfrm>
            <a:custGeom>
              <a:avLst/>
              <a:gdLst/>
              <a:ahLst/>
              <a:cxnLst/>
              <a:rect l="l" t="t" r="r" b="b"/>
              <a:pathLst>
                <a:path w="34925" h="12064">
                  <a:moveTo>
                    <a:pt x="8712" y="8724"/>
                  </a:moveTo>
                  <a:lnTo>
                    <a:pt x="2082" y="9436"/>
                  </a:lnTo>
                  <a:lnTo>
                    <a:pt x="1790" y="9194"/>
                  </a:lnTo>
                  <a:lnTo>
                    <a:pt x="3098" y="7581"/>
                  </a:lnTo>
                  <a:lnTo>
                    <a:pt x="2806" y="7226"/>
                  </a:lnTo>
                  <a:lnTo>
                    <a:pt x="1905" y="6210"/>
                  </a:lnTo>
                  <a:lnTo>
                    <a:pt x="0" y="8724"/>
                  </a:lnTo>
                  <a:lnTo>
                    <a:pt x="1308" y="9791"/>
                  </a:lnTo>
                  <a:lnTo>
                    <a:pt x="2082" y="10388"/>
                  </a:lnTo>
                  <a:lnTo>
                    <a:pt x="7759" y="11950"/>
                  </a:lnTo>
                  <a:lnTo>
                    <a:pt x="7937" y="11645"/>
                  </a:lnTo>
                  <a:lnTo>
                    <a:pt x="8178" y="11290"/>
                  </a:lnTo>
                  <a:lnTo>
                    <a:pt x="8001" y="9499"/>
                  </a:lnTo>
                  <a:lnTo>
                    <a:pt x="8712" y="8724"/>
                  </a:lnTo>
                  <a:close/>
                </a:path>
                <a:path w="34925" h="12064">
                  <a:moveTo>
                    <a:pt x="34455" y="2806"/>
                  </a:moveTo>
                  <a:lnTo>
                    <a:pt x="34036" y="2870"/>
                  </a:lnTo>
                  <a:lnTo>
                    <a:pt x="33261" y="2514"/>
                  </a:lnTo>
                  <a:lnTo>
                    <a:pt x="32423" y="1612"/>
                  </a:lnTo>
                  <a:lnTo>
                    <a:pt x="32372" y="0"/>
                  </a:lnTo>
                  <a:lnTo>
                    <a:pt x="30759" y="952"/>
                  </a:lnTo>
                  <a:lnTo>
                    <a:pt x="29502" y="1739"/>
                  </a:lnTo>
                  <a:lnTo>
                    <a:pt x="32004" y="3530"/>
                  </a:lnTo>
                  <a:lnTo>
                    <a:pt x="30759" y="5016"/>
                  </a:lnTo>
                  <a:lnTo>
                    <a:pt x="32423" y="5321"/>
                  </a:lnTo>
                  <a:lnTo>
                    <a:pt x="33921" y="4305"/>
                  </a:lnTo>
                  <a:lnTo>
                    <a:pt x="34455" y="2806"/>
                  </a:lnTo>
                  <a:close/>
                </a:path>
              </a:pathLst>
            </a:custGeom>
            <a:solidFill>
              <a:srgbClr val="8929F4"/>
            </a:solidFill>
          </p:spPr>
          <p:txBody>
            <a:bodyPr wrap="square" lIns="0" tIns="0" rIns="0" bIns="0" rtlCol="0"/>
            <a:lstStyle/>
            <a:p>
              <a:endParaRPr/>
            </a:p>
          </p:txBody>
        </p:sp>
        <p:sp>
          <p:nvSpPr>
            <p:cNvPr id="698" name="object 698"/>
            <p:cNvSpPr/>
            <p:nvPr/>
          </p:nvSpPr>
          <p:spPr>
            <a:xfrm>
              <a:off x="14144265" y="2199170"/>
              <a:ext cx="6985" cy="4445"/>
            </a:xfrm>
            <a:custGeom>
              <a:avLst/>
              <a:gdLst/>
              <a:ahLst/>
              <a:cxnLst/>
              <a:rect l="l" t="t" r="r" b="b"/>
              <a:pathLst>
                <a:path w="6984" h="4444">
                  <a:moveTo>
                    <a:pt x="1433" y="4121"/>
                  </a:moveTo>
                  <a:lnTo>
                    <a:pt x="0" y="2926"/>
                  </a:lnTo>
                  <a:lnTo>
                    <a:pt x="5136" y="0"/>
                  </a:lnTo>
                  <a:lnTo>
                    <a:pt x="5136" y="418"/>
                  </a:lnTo>
                  <a:lnTo>
                    <a:pt x="5017" y="1194"/>
                  </a:lnTo>
                  <a:lnTo>
                    <a:pt x="5136" y="1493"/>
                  </a:lnTo>
                  <a:lnTo>
                    <a:pt x="6271" y="1254"/>
                  </a:lnTo>
                  <a:lnTo>
                    <a:pt x="6510" y="1254"/>
                  </a:lnTo>
                  <a:lnTo>
                    <a:pt x="5913" y="2209"/>
                  </a:lnTo>
                  <a:lnTo>
                    <a:pt x="4300" y="3225"/>
                  </a:lnTo>
                  <a:close/>
                </a:path>
              </a:pathLst>
            </a:custGeom>
            <a:solidFill>
              <a:srgbClr val="972AF5"/>
            </a:solidFill>
          </p:spPr>
          <p:txBody>
            <a:bodyPr wrap="square" lIns="0" tIns="0" rIns="0" bIns="0" rtlCol="0"/>
            <a:lstStyle/>
            <a:p>
              <a:endParaRPr/>
            </a:p>
          </p:txBody>
        </p:sp>
        <p:sp>
          <p:nvSpPr>
            <p:cNvPr id="699" name="object 699"/>
            <p:cNvSpPr/>
            <p:nvPr/>
          </p:nvSpPr>
          <p:spPr>
            <a:xfrm>
              <a:off x="14135485" y="2189613"/>
              <a:ext cx="4445" cy="7620"/>
            </a:xfrm>
            <a:custGeom>
              <a:avLst/>
              <a:gdLst/>
              <a:ahLst/>
              <a:cxnLst/>
              <a:rect l="l" t="t" r="r" b="b"/>
              <a:pathLst>
                <a:path w="4444" h="7619">
                  <a:moveTo>
                    <a:pt x="2926" y="7406"/>
                  </a:moveTo>
                  <a:lnTo>
                    <a:pt x="2209" y="7406"/>
                  </a:lnTo>
                  <a:lnTo>
                    <a:pt x="0" y="5196"/>
                  </a:lnTo>
                  <a:lnTo>
                    <a:pt x="4180" y="0"/>
                  </a:lnTo>
                  <a:lnTo>
                    <a:pt x="2329" y="4658"/>
                  </a:lnTo>
                  <a:lnTo>
                    <a:pt x="2926" y="7406"/>
                  </a:lnTo>
                  <a:close/>
                </a:path>
              </a:pathLst>
            </a:custGeom>
            <a:solidFill>
              <a:srgbClr val="8929F4"/>
            </a:solidFill>
          </p:spPr>
          <p:txBody>
            <a:bodyPr wrap="square" lIns="0" tIns="0" rIns="0" bIns="0" rtlCol="0"/>
            <a:lstStyle/>
            <a:p>
              <a:endParaRPr/>
            </a:p>
          </p:txBody>
        </p:sp>
        <p:sp>
          <p:nvSpPr>
            <p:cNvPr id="700" name="object 700"/>
            <p:cNvSpPr/>
            <p:nvPr/>
          </p:nvSpPr>
          <p:spPr>
            <a:xfrm>
              <a:off x="14164450" y="2167584"/>
              <a:ext cx="16510" cy="5715"/>
            </a:xfrm>
            <a:custGeom>
              <a:avLst/>
              <a:gdLst/>
              <a:ahLst/>
              <a:cxnLst/>
              <a:rect l="l" t="t" r="r" b="b"/>
              <a:pathLst>
                <a:path w="16509" h="5714">
                  <a:moveTo>
                    <a:pt x="3403" y="2921"/>
                  </a:moveTo>
                  <a:lnTo>
                    <a:pt x="2984" y="2209"/>
                  </a:lnTo>
                  <a:lnTo>
                    <a:pt x="0" y="1841"/>
                  </a:lnTo>
                  <a:lnTo>
                    <a:pt x="1193" y="3162"/>
                  </a:lnTo>
                  <a:lnTo>
                    <a:pt x="1905" y="5130"/>
                  </a:lnTo>
                  <a:lnTo>
                    <a:pt x="3340" y="4838"/>
                  </a:lnTo>
                  <a:lnTo>
                    <a:pt x="3403" y="2921"/>
                  </a:lnTo>
                  <a:close/>
                </a:path>
                <a:path w="16509" h="5714">
                  <a:moveTo>
                    <a:pt x="14465" y="2921"/>
                  </a:moveTo>
                  <a:lnTo>
                    <a:pt x="13677" y="1663"/>
                  </a:lnTo>
                  <a:lnTo>
                    <a:pt x="12179" y="2921"/>
                  </a:lnTo>
                  <a:lnTo>
                    <a:pt x="12725" y="2921"/>
                  </a:lnTo>
                  <a:lnTo>
                    <a:pt x="13436" y="4178"/>
                  </a:lnTo>
                  <a:lnTo>
                    <a:pt x="14109" y="3594"/>
                  </a:lnTo>
                  <a:lnTo>
                    <a:pt x="14465" y="2921"/>
                  </a:lnTo>
                  <a:close/>
                </a:path>
                <a:path w="16509" h="5714">
                  <a:moveTo>
                    <a:pt x="16090" y="0"/>
                  </a:moveTo>
                  <a:lnTo>
                    <a:pt x="14808" y="0"/>
                  </a:lnTo>
                  <a:lnTo>
                    <a:pt x="14389" y="711"/>
                  </a:lnTo>
                  <a:lnTo>
                    <a:pt x="14465" y="2921"/>
                  </a:lnTo>
                  <a:lnTo>
                    <a:pt x="16090" y="0"/>
                  </a:lnTo>
                  <a:close/>
                </a:path>
              </a:pathLst>
            </a:custGeom>
            <a:solidFill>
              <a:srgbClr val="8526F4"/>
            </a:solidFill>
          </p:spPr>
          <p:txBody>
            <a:bodyPr wrap="square" lIns="0" tIns="0" rIns="0" bIns="0" rtlCol="0"/>
            <a:lstStyle/>
            <a:p>
              <a:endParaRPr/>
            </a:p>
          </p:txBody>
        </p:sp>
        <p:sp>
          <p:nvSpPr>
            <p:cNvPr id="701" name="object 701"/>
            <p:cNvSpPr/>
            <p:nvPr/>
          </p:nvSpPr>
          <p:spPr>
            <a:xfrm>
              <a:off x="14076474" y="2197437"/>
              <a:ext cx="2540" cy="5080"/>
            </a:xfrm>
            <a:custGeom>
              <a:avLst/>
              <a:gdLst/>
              <a:ahLst/>
              <a:cxnLst/>
              <a:rect l="l" t="t" r="r" b="b"/>
              <a:pathLst>
                <a:path w="2540" h="5080">
                  <a:moveTo>
                    <a:pt x="1552" y="4718"/>
                  </a:moveTo>
                  <a:lnTo>
                    <a:pt x="298" y="4599"/>
                  </a:lnTo>
                  <a:lnTo>
                    <a:pt x="0" y="776"/>
                  </a:lnTo>
                  <a:lnTo>
                    <a:pt x="1194" y="298"/>
                  </a:lnTo>
                  <a:lnTo>
                    <a:pt x="2030" y="0"/>
                  </a:lnTo>
                  <a:lnTo>
                    <a:pt x="1851" y="4121"/>
                  </a:lnTo>
                  <a:lnTo>
                    <a:pt x="1552" y="4718"/>
                  </a:lnTo>
                  <a:close/>
                </a:path>
              </a:pathLst>
            </a:custGeom>
            <a:solidFill>
              <a:srgbClr val="8929F4"/>
            </a:solidFill>
          </p:spPr>
          <p:txBody>
            <a:bodyPr wrap="square" lIns="0" tIns="0" rIns="0" bIns="0" rtlCol="0"/>
            <a:lstStyle/>
            <a:p>
              <a:endParaRPr/>
            </a:p>
          </p:txBody>
        </p:sp>
        <p:sp>
          <p:nvSpPr>
            <p:cNvPr id="702" name="object 702"/>
            <p:cNvSpPr/>
            <p:nvPr/>
          </p:nvSpPr>
          <p:spPr>
            <a:xfrm>
              <a:off x="14143488" y="2195466"/>
              <a:ext cx="3175" cy="6985"/>
            </a:xfrm>
            <a:custGeom>
              <a:avLst/>
              <a:gdLst/>
              <a:ahLst/>
              <a:cxnLst/>
              <a:rect l="l" t="t" r="r" b="b"/>
              <a:pathLst>
                <a:path w="3175" h="6985">
                  <a:moveTo>
                    <a:pt x="955" y="6928"/>
                  </a:moveTo>
                  <a:lnTo>
                    <a:pt x="0" y="0"/>
                  </a:lnTo>
                  <a:lnTo>
                    <a:pt x="2269" y="2269"/>
                  </a:lnTo>
                  <a:lnTo>
                    <a:pt x="2329" y="4479"/>
                  </a:lnTo>
                  <a:lnTo>
                    <a:pt x="2986" y="5196"/>
                  </a:lnTo>
                  <a:lnTo>
                    <a:pt x="955" y="6928"/>
                  </a:lnTo>
                  <a:close/>
                </a:path>
              </a:pathLst>
            </a:custGeom>
            <a:solidFill>
              <a:srgbClr val="972AF5"/>
            </a:solidFill>
          </p:spPr>
          <p:txBody>
            <a:bodyPr wrap="square" lIns="0" tIns="0" rIns="0" bIns="0" rtlCol="0"/>
            <a:lstStyle/>
            <a:p>
              <a:endParaRPr/>
            </a:p>
          </p:txBody>
        </p:sp>
      </p:grpSp>
      <p:grpSp>
        <p:nvGrpSpPr>
          <p:cNvPr id="703" name="object 703"/>
          <p:cNvGrpSpPr/>
          <p:nvPr/>
        </p:nvGrpSpPr>
        <p:grpSpPr>
          <a:xfrm>
            <a:off x="15233639" y="2717009"/>
            <a:ext cx="17145" cy="17145"/>
            <a:chOff x="15233639" y="2717009"/>
            <a:chExt cx="17145" cy="17145"/>
          </a:xfrm>
        </p:grpSpPr>
        <p:sp>
          <p:nvSpPr>
            <p:cNvPr id="704" name="object 704"/>
            <p:cNvSpPr/>
            <p:nvPr/>
          </p:nvSpPr>
          <p:spPr>
            <a:xfrm>
              <a:off x="15239193" y="2723161"/>
              <a:ext cx="6350" cy="5715"/>
            </a:xfrm>
            <a:custGeom>
              <a:avLst/>
              <a:gdLst/>
              <a:ahLst/>
              <a:cxnLst/>
              <a:rect l="l" t="t" r="r" b="b"/>
              <a:pathLst>
                <a:path w="6350" h="5714">
                  <a:moveTo>
                    <a:pt x="1075" y="5614"/>
                  </a:moveTo>
                  <a:lnTo>
                    <a:pt x="0" y="5136"/>
                  </a:lnTo>
                  <a:lnTo>
                    <a:pt x="298" y="3643"/>
                  </a:lnTo>
                  <a:lnTo>
                    <a:pt x="358" y="2687"/>
                  </a:lnTo>
                  <a:lnTo>
                    <a:pt x="358" y="2329"/>
                  </a:lnTo>
                  <a:lnTo>
                    <a:pt x="1015" y="1672"/>
                  </a:lnTo>
                  <a:lnTo>
                    <a:pt x="1075" y="1194"/>
                  </a:lnTo>
                  <a:lnTo>
                    <a:pt x="1493" y="0"/>
                  </a:lnTo>
                  <a:lnTo>
                    <a:pt x="2986" y="657"/>
                  </a:lnTo>
                  <a:lnTo>
                    <a:pt x="4001" y="1194"/>
                  </a:lnTo>
                  <a:lnTo>
                    <a:pt x="5494" y="1194"/>
                  </a:lnTo>
                  <a:lnTo>
                    <a:pt x="6151" y="1433"/>
                  </a:lnTo>
                  <a:lnTo>
                    <a:pt x="6151" y="1672"/>
                  </a:lnTo>
                  <a:lnTo>
                    <a:pt x="5494" y="1911"/>
                  </a:lnTo>
                  <a:lnTo>
                    <a:pt x="5076" y="1851"/>
                  </a:lnTo>
                  <a:lnTo>
                    <a:pt x="3105" y="2926"/>
                  </a:lnTo>
                  <a:lnTo>
                    <a:pt x="2568" y="3404"/>
                  </a:lnTo>
                  <a:lnTo>
                    <a:pt x="1194" y="4539"/>
                  </a:lnTo>
                  <a:lnTo>
                    <a:pt x="1672" y="4181"/>
                  </a:lnTo>
                  <a:lnTo>
                    <a:pt x="1075" y="5614"/>
                  </a:lnTo>
                  <a:close/>
                </a:path>
              </a:pathLst>
            </a:custGeom>
            <a:solidFill>
              <a:srgbClr val="E63261"/>
            </a:solidFill>
          </p:spPr>
          <p:txBody>
            <a:bodyPr wrap="square" lIns="0" tIns="0" rIns="0" bIns="0" rtlCol="0"/>
            <a:lstStyle/>
            <a:p>
              <a:endParaRPr/>
            </a:p>
          </p:txBody>
        </p:sp>
        <p:sp>
          <p:nvSpPr>
            <p:cNvPr id="705" name="object 705"/>
            <p:cNvSpPr/>
            <p:nvPr/>
          </p:nvSpPr>
          <p:spPr>
            <a:xfrm>
              <a:off x="15235669" y="2722155"/>
              <a:ext cx="15240" cy="12065"/>
            </a:xfrm>
            <a:custGeom>
              <a:avLst/>
              <a:gdLst/>
              <a:ahLst/>
              <a:cxnLst/>
              <a:rect l="l" t="t" r="r" b="b"/>
              <a:pathLst>
                <a:path w="15240" h="12064">
                  <a:moveTo>
                    <a:pt x="4597" y="11760"/>
                  </a:moveTo>
                  <a:lnTo>
                    <a:pt x="3873" y="8839"/>
                  </a:lnTo>
                  <a:lnTo>
                    <a:pt x="0" y="10147"/>
                  </a:lnTo>
                  <a:lnTo>
                    <a:pt x="1244" y="10871"/>
                  </a:lnTo>
                  <a:lnTo>
                    <a:pt x="4597" y="11760"/>
                  </a:lnTo>
                  <a:close/>
                </a:path>
                <a:path w="15240" h="12064">
                  <a:moveTo>
                    <a:pt x="7518" y="2209"/>
                  </a:moveTo>
                  <a:lnTo>
                    <a:pt x="6985" y="419"/>
                  </a:lnTo>
                  <a:lnTo>
                    <a:pt x="5372" y="2082"/>
                  </a:lnTo>
                  <a:lnTo>
                    <a:pt x="4953" y="0"/>
                  </a:lnTo>
                  <a:lnTo>
                    <a:pt x="3098" y="1066"/>
                  </a:lnTo>
                  <a:lnTo>
                    <a:pt x="4597" y="2209"/>
                  </a:lnTo>
                  <a:lnTo>
                    <a:pt x="7518" y="2209"/>
                  </a:lnTo>
                  <a:close/>
                </a:path>
                <a:path w="15240" h="12064">
                  <a:moveTo>
                    <a:pt x="13195" y="7099"/>
                  </a:moveTo>
                  <a:lnTo>
                    <a:pt x="6502" y="4000"/>
                  </a:lnTo>
                  <a:lnTo>
                    <a:pt x="6083" y="4419"/>
                  </a:lnTo>
                  <a:lnTo>
                    <a:pt x="5969" y="6032"/>
                  </a:lnTo>
                  <a:lnTo>
                    <a:pt x="5372" y="6629"/>
                  </a:lnTo>
                  <a:lnTo>
                    <a:pt x="13195" y="7099"/>
                  </a:lnTo>
                  <a:close/>
                </a:path>
                <a:path w="15240" h="12064">
                  <a:moveTo>
                    <a:pt x="14630" y="1244"/>
                  </a:moveTo>
                  <a:lnTo>
                    <a:pt x="13068" y="711"/>
                  </a:lnTo>
                  <a:lnTo>
                    <a:pt x="12001" y="1727"/>
                  </a:lnTo>
                  <a:lnTo>
                    <a:pt x="10388" y="2032"/>
                  </a:lnTo>
                  <a:lnTo>
                    <a:pt x="9017" y="2209"/>
                  </a:lnTo>
                  <a:lnTo>
                    <a:pt x="9017" y="2921"/>
                  </a:lnTo>
                  <a:lnTo>
                    <a:pt x="9550" y="3048"/>
                  </a:lnTo>
                  <a:lnTo>
                    <a:pt x="9613" y="4660"/>
                  </a:lnTo>
                  <a:lnTo>
                    <a:pt x="10566" y="4178"/>
                  </a:lnTo>
                  <a:lnTo>
                    <a:pt x="14630" y="1244"/>
                  </a:lnTo>
                  <a:close/>
                </a:path>
              </a:pathLst>
            </a:custGeom>
            <a:solidFill>
              <a:srgbClr val="E43269"/>
            </a:solidFill>
          </p:spPr>
          <p:txBody>
            <a:bodyPr wrap="square" lIns="0" tIns="0" rIns="0" bIns="0" rtlCol="0"/>
            <a:lstStyle/>
            <a:p>
              <a:endParaRPr/>
            </a:p>
          </p:txBody>
        </p:sp>
        <p:sp>
          <p:nvSpPr>
            <p:cNvPr id="706" name="object 706"/>
            <p:cNvSpPr/>
            <p:nvPr/>
          </p:nvSpPr>
          <p:spPr>
            <a:xfrm>
              <a:off x="15233637" y="2717011"/>
              <a:ext cx="6350" cy="15875"/>
            </a:xfrm>
            <a:custGeom>
              <a:avLst/>
              <a:gdLst/>
              <a:ahLst/>
              <a:cxnLst/>
              <a:rect l="l" t="t" r="r" b="b"/>
              <a:pathLst>
                <a:path w="6350" h="15875">
                  <a:moveTo>
                    <a:pt x="3873" y="14579"/>
                  </a:moveTo>
                  <a:lnTo>
                    <a:pt x="1841" y="13208"/>
                  </a:lnTo>
                  <a:lnTo>
                    <a:pt x="0" y="15417"/>
                  </a:lnTo>
                  <a:lnTo>
                    <a:pt x="2146" y="15646"/>
                  </a:lnTo>
                  <a:lnTo>
                    <a:pt x="3873" y="14579"/>
                  </a:lnTo>
                  <a:close/>
                </a:path>
                <a:path w="6350" h="15875">
                  <a:moveTo>
                    <a:pt x="6032" y="2336"/>
                  </a:moveTo>
                  <a:lnTo>
                    <a:pt x="5194" y="0"/>
                  </a:lnTo>
                  <a:lnTo>
                    <a:pt x="1485" y="355"/>
                  </a:lnTo>
                  <a:lnTo>
                    <a:pt x="1968" y="965"/>
                  </a:lnTo>
                  <a:lnTo>
                    <a:pt x="6032" y="2336"/>
                  </a:lnTo>
                  <a:close/>
                </a:path>
              </a:pathLst>
            </a:custGeom>
            <a:solidFill>
              <a:srgbClr val="E63261"/>
            </a:solidFill>
          </p:spPr>
          <p:txBody>
            <a:bodyPr wrap="square" lIns="0" tIns="0" rIns="0" bIns="0" rtlCol="0"/>
            <a:lstStyle/>
            <a:p>
              <a:endParaRPr/>
            </a:p>
          </p:txBody>
        </p:sp>
      </p:grpSp>
      <p:sp>
        <p:nvSpPr>
          <p:cNvPr id="707" name="object 707"/>
          <p:cNvSpPr/>
          <p:nvPr/>
        </p:nvSpPr>
        <p:spPr>
          <a:xfrm>
            <a:off x="14835913" y="3127816"/>
            <a:ext cx="7620" cy="6985"/>
          </a:xfrm>
          <a:custGeom>
            <a:avLst/>
            <a:gdLst/>
            <a:ahLst/>
            <a:cxnLst/>
            <a:rect l="l" t="t" r="r" b="b"/>
            <a:pathLst>
              <a:path w="7619" h="6985">
                <a:moveTo>
                  <a:pt x="657" y="6569"/>
                </a:moveTo>
                <a:lnTo>
                  <a:pt x="0" y="6092"/>
                </a:lnTo>
                <a:lnTo>
                  <a:pt x="1612" y="5017"/>
                </a:lnTo>
                <a:lnTo>
                  <a:pt x="1612" y="1254"/>
                </a:lnTo>
                <a:lnTo>
                  <a:pt x="1851" y="955"/>
                </a:lnTo>
                <a:lnTo>
                  <a:pt x="2389" y="0"/>
                </a:lnTo>
                <a:lnTo>
                  <a:pt x="4957" y="955"/>
                </a:lnTo>
                <a:lnTo>
                  <a:pt x="7167" y="3404"/>
                </a:lnTo>
                <a:lnTo>
                  <a:pt x="657" y="6569"/>
                </a:lnTo>
                <a:close/>
              </a:path>
            </a:pathLst>
          </a:custGeom>
          <a:solidFill>
            <a:srgbClr val="F1A63B"/>
          </a:solidFill>
        </p:spPr>
        <p:txBody>
          <a:bodyPr wrap="square" lIns="0" tIns="0" rIns="0" bIns="0" rtlCol="0"/>
          <a:lstStyle/>
          <a:p>
            <a:endParaRPr/>
          </a:p>
        </p:txBody>
      </p:sp>
      <p:grpSp>
        <p:nvGrpSpPr>
          <p:cNvPr id="708" name="object 708"/>
          <p:cNvGrpSpPr/>
          <p:nvPr/>
        </p:nvGrpSpPr>
        <p:grpSpPr>
          <a:xfrm>
            <a:off x="14862430" y="3181093"/>
            <a:ext cx="8255" cy="6350"/>
            <a:chOff x="14862430" y="3181093"/>
            <a:chExt cx="8255" cy="6350"/>
          </a:xfrm>
        </p:grpSpPr>
        <p:sp>
          <p:nvSpPr>
            <p:cNvPr id="709" name="object 709"/>
            <p:cNvSpPr/>
            <p:nvPr/>
          </p:nvSpPr>
          <p:spPr>
            <a:xfrm>
              <a:off x="14862430" y="3182945"/>
              <a:ext cx="4445" cy="4445"/>
            </a:xfrm>
            <a:custGeom>
              <a:avLst/>
              <a:gdLst/>
              <a:ahLst/>
              <a:cxnLst/>
              <a:rect l="l" t="t" r="r" b="b"/>
              <a:pathLst>
                <a:path w="4444" h="4444">
                  <a:moveTo>
                    <a:pt x="3703" y="3941"/>
                  </a:moveTo>
                  <a:lnTo>
                    <a:pt x="0" y="3941"/>
                  </a:lnTo>
                  <a:lnTo>
                    <a:pt x="0" y="238"/>
                  </a:lnTo>
                  <a:lnTo>
                    <a:pt x="179" y="0"/>
                  </a:lnTo>
                  <a:lnTo>
                    <a:pt x="4360" y="2329"/>
                  </a:lnTo>
                  <a:lnTo>
                    <a:pt x="3643" y="3941"/>
                  </a:lnTo>
                  <a:close/>
                </a:path>
              </a:pathLst>
            </a:custGeom>
            <a:solidFill>
              <a:srgbClr val="F1A63B"/>
            </a:solidFill>
          </p:spPr>
          <p:txBody>
            <a:bodyPr wrap="square" lIns="0" tIns="0" rIns="0" bIns="0" rtlCol="0"/>
            <a:lstStyle/>
            <a:p>
              <a:endParaRPr/>
            </a:p>
          </p:txBody>
        </p:sp>
        <p:sp>
          <p:nvSpPr>
            <p:cNvPr id="710" name="object 710"/>
            <p:cNvSpPr/>
            <p:nvPr/>
          </p:nvSpPr>
          <p:spPr>
            <a:xfrm>
              <a:off x="14866432" y="3181093"/>
              <a:ext cx="4445" cy="3175"/>
            </a:xfrm>
            <a:custGeom>
              <a:avLst/>
              <a:gdLst/>
              <a:ahLst/>
              <a:cxnLst/>
              <a:rect l="l" t="t" r="r" b="b"/>
              <a:pathLst>
                <a:path w="4444" h="3175">
                  <a:moveTo>
                    <a:pt x="418" y="2866"/>
                  </a:moveTo>
                  <a:lnTo>
                    <a:pt x="0" y="0"/>
                  </a:lnTo>
                  <a:lnTo>
                    <a:pt x="776" y="597"/>
                  </a:lnTo>
                  <a:lnTo>
                    <a:pt x="3344" y="657"/>
                  </a:lnTo>
                  <a:lnTo>
                    <a:pt x="4061" y="955"/>
                  </a:lnTo>
                  <a:lnTo>
                    <a:pt x="1015" y="2508"/>
                  </a:lnTo>
                  <a:lnTo>
                    <a:pt x="418" y="2866"/>
                  </a:lnTo>
                  <a:close/>
                </a:path>
              </a:pathLst>
            </a:custGeom>
            <a:solidFill>
              <a:srgbClr val="F09E3A"/>
            </a:solidFill>
          </p:spPr>
          <p:txBody>
            <a:bodyPr wrap="square" lIns="0" tIns="0" rIns="0" bIns="0" rtlCol="0"/>
            <a:lstStyle/>
            <a:p>
              <a:endParaRPr/>
            </a:p>
          </p:txBody>
        </p:sp>
      </p:grpSp>
      <p:grpSp>
        <p:nvGrpSpPr>
          <p:cNvPr id="711" name="object 711"/>
          <p:cNvGrpSpPr/>
          <p:nvPr/>
        </p:nvGrpSpPr>
        <p:grpSpPr>
          <a:xfrm>
            <a:off x="14823011" y="3094070"/>
            <a:ext cx="8255" cy="33655"/>
            <a:chOff x="14823011" y="3094070"/>
            <a:chExt cx="8255" cy="33655"/>
          </a:xfrm>
        </p:grpSpPr>
        <p:sp>
          <p:nvSpPr>
            <p:cNvPr id="712" name="object 712"/>
            <p:cNvSpPr/>
            <p:nvPr/>
          </p:nvSpPr>
          <p:spPr>
            <a:xfrm>
              <a:off x="14827132" y="3094070"/>
              <a:ext cx="3810" cy="1905"/>
            </a:xfrm>
            <a:custGeom>
              <a:avLst/>
              <a:gdLst/>
              <a:ahLst/>
              <a:cxnLst/>
              <a:rect l="l" t="t" r="r" b="b"/>
              <a:pathLst>
                <a:path w="3809" h="1905">
                  <a:moveTo>
                    <a:pt x="179" y="1732"/>
                  </a:moveTo>
                  <a:lnTo>
                    <a:pt x="0" y="0"/>
                  </a:lnTo>
                  <a:lnTo>
                    <a:pt x="3703" y="716"/>
                  </a:lnTo>
                  <a:lnTo>
                    <a:pt x="3762" y="1314"/>
                  </a:lnTo>
                  <a:lnTo>
                    <a:pt x="3464" y="1612"/>
                  </a:lnTo>
                  <a:lnTo>
                    <a:pt x="2926" y="1493"/>
                  </a:lnTo>
                  <a:lnTo>
                    <a:pt x="2269" y="1134"/>
                  </a:lnTo>
                  <a:lnTo>
                    <a:pt x="179" y="1732"/>
                  </a:lnTo>
                  <a:close/>
                </a:path>
              </a:pathLst>
            </a:custGeom>
            <a:solidFill>
              <a:srgbClr val="F09A38"/>
            </a:solidFill>
          </p:spPr>
          <p:txBody>
            <a:bodyPr wrap="square" lIns="0" tIns="0" rIns="0" bIns="0" rtlCol="0"/>
            <a:lstStyle/>
            <a:p>
              <a:endParaRPr/>
            </a:p>
          </p:txBody>
        </p:sp>
        <p:sp>
          <p:nvSpPr>
            <p:cNvPr id="713" name="object 713"/>
            <p:cNvSpPr/>
            <p:nvPr/>
          </p:nvSpPr>
          <p:spPr>
            <a:xfrm>
              <a:off x="14823011" y="3123575"/>
              <a:ext cx="3810" cy="4445"/>
            </a:xfrm>
            <a:custGeom>
              <a:avLst/>
              <a:gdLst/>
              <a:ahLst/>
              <a:cxnLst/>
              <a:rect l="l" t="t" r="r" b="b"/>
              <a:pathLst>
                <a:path w="3809" h="4444">
                  <a:moveTo>
                    <a:pt x="3404" y="4061"/>
                  </a:moveTo>
                  <a:lnTo>
                    <a:pt x="0" y="1612"/>
                  </a:lnTo>
                  <a:lnTo>
                    <a:pt x="3344" y="0"/>
                  </a:lnTo>
                  <a:lnTo>
                    <a:pt x="3344" y="716"/>
                  </a:lnTo>
                  <a:lnTo>
                    <a:pt x="3404" y="4061"/>
                  </a:lnTo>
                  <a:close/>
                </a:path>
              </a:pathLst>
            </a:custGeom>
            <a:solidFill>
              <a:srgbClr val="F1AB3C"/>
            </a:solidFill>
          </p:spPr>
          <p:txBody>
            <a:bodyPr wrap="square" lIns="0" tIns="0" rIns="0" bIns="0" rtlCol="0"/>
            <a:lstStyle/>
            <a:p>
              <a:endParaRPr/>
            </a:p>
          </p:txBody>
        </p:sp>
      </p:grpSp>
      <p:sp>
        <p:nvSpPr>
          <p:cNvPr id="714" name="object 714"/>
          <p:cNvSpPr/>
          <p:nvPr/>
        </p:nvSpPr>
        <p:spPr>
          <a:xfrm>
            <a:off x="14120792" y="2229929"/>
            <a:ext cx="5715" cy="5080"/>
          </a:xfrm>
          <a:custGeom>
            <a:avLst/>
            <a:gdLst/>
            <a:ahLst/>
            <a:cxnLst/>
            <a:rect l="l" t="t" r="r" b="b"/>
            <a:pathLst>
              <a:path w="5715" h="5080">
                <a:moveTo>
                  <a:pt x="657" y="4599"/>
                </a:moveTo>
                <a:lnTo>
                  <a:pt x="0" y="1672"/>
                </a:lnTo>
                <a:lnTo>
                  <a:pt x="1791" y="0"/>
                </a:lnTo>
                <a:lnTo>
                  <a:pt x="4121" y="1851"/>
                </a:lnTo>
                <a:lnTo>
                  <a:pt x="5136" y="3822"/>
                </a:lnTo>
                <a:lnTo>
                  <a:pt x="2926" y="3165"/>
                </a:lnTo>
                <a:lnTo>
                  <a:pt x="2389" y="3165"/>
                </a:lnTo>
                <a:close/>
              </a:path>
            </a:pathLst>
          </a:custGeom>
          <a:solidFill>
            <a:srgbClr val="972AF5"/>
          </a:solidFill>
        </p:spPr>
        <p:txBody>
          <a:bodyPr wrap="square" lIns="0" tIns="0" rIns="0" bIns="0" rtlCol="0"/>
          <a:lstStyle/>
          <a:p>
            <a:endParaRPr/>
          </a:p>
        </p:txBody>
      </p:sp>
      <p:sp>
        <p:nvSpPr>
          <p:cNvPr id="715" name="object 715"/>
          <p:cNvSpPr/>
          <p:nvPr/>
        </p:nvSpPr>
        <p:spPr>
          <a:xfrm>
            <a:off x="14069187" y="2241039"/>
            <a:ext cx="3175" cy="1905"/>
          </a:xfrm>
          <a:custGeom>
            <a:avLst/>
            <a:gdLst/>
            <a:ahLst/>
            <a:cxnLst/>
            <a:rect l="l" t="t" r="r" b="b"/>
            <a:pathLst>
              <a:path w="3175" h="1905">
                <a:moveTo>
                  <a:pt x="1552" y="1791"/>
                </a:moveTo>
                <a:lnTo>
                  <a:pt x="358" y="1612"/>
                </a:lnTo>
                <a:lnTo>
                  <a:pt x="0" y="179"/>
                </a:lnTo>
                <a:lnTo>
                  <a:pt x="1373" y="0"/>
                </a:lnTo>
                <a:lnTo>
                  <a:pt x="2568" y="179"/>
                </a:lnTo>
                <a:lnTo>
                  <a:pt x="2926" y="1612"/>
                </a:lnTo>
                <a:lnTo>
                  <a:pt x="1552" y="1791"/>
                </a:lnTo>
                <a:close/>
              </a:path>
            </a:pathLst>
          </a:custGeom>
          <a:solidFill>
            <a:srgbClr val="A52EF5"/>
          </a:solidFill>
        </p:spPr>
        <p:txBody>
          <a:bodyPr wrap="square" lIns="0" tIns="0" rIns="0" bIns="0" rtlCol="0"/>
          <a:lstStyle/>
          <a:p>
            <a:endParaRPr/>
          </a:p>
        </p:txBody>
      </p:sp>
      <p:grpSp>
        <p:nvGrpSpPr>
          <p:cNvPr id="716" name="object 716"/>
          <p:cNvGrpSpPr/>
          <p:nvPr/>
        </p:nvGrpSpPr>
        <p:grpSpPr>
          <a:xfrm>
            <a:off x="14087583" y="2557954"/>
            <a:ext cx="50800" cy="24765"/>
            <a:chOff x="14087583" y="2557954"/>
            <a:chExt cx="50800" cy="24765"/>
          </a:xfrm>
        </p:grpSpPr>
        <p:sp>
          <p:nvSpPr>
            <p:cNvPr id="717" name="object 717"/>
            <p:cNvSpPr/>
            <p:nvPr/>
          </p:nvSpPr>
          <p:spPr>
            <a:xfrm>
              <a:off x="14110220" y="2567152"/>
              <a:ext cx="6350" cy="7620"/>
            </a:xfrm>
            <a:custGeom>
              <a:avLst/>
              <a:gdLst/>
              <a:ahLst/>
              <a:cxnLst/>
              <a:rect l="l" t="t" r="r" b="b"/>
              <a:pathLst>
                <a:path w="6350" h="7619">
                  <a:moveTo>
                    <a:pt x="0" y="7525"/>
                  </a:moveTo>
                  <a:lnTo>
                    <a:pt x="3703" y="0"/>
                  </a:lnTo>
                  <a:lnTo>
                    <a:pt x="6092" y="4001"/>
                  </a:lnTo>
                  <a:lnTo>
                    <a:pt x="2030" y="4539"/>
                  </a:lnTo>
                  <a:lnTo>
                    <a:pt x="5733" y="6629"/>
                  </a:lnTo>
                  <a:lnTo>
                    <a:pt x="5375" y="6928"/>
                  </a:lnTo>
                  <a:lnTo>
                    <a:pt x="0" y="7525"/>
                  </a:lnTo>
                  <a:close/>
                </a:path>
              </a:pathLst>
            </a:custGeom>
            <a:solidFill>
              <a:srgbClr val="E84259"/>
            </a:solidFill>
          </p:spPr>
          <p:txBody>
            <a:bodyPr wrap="square" lIns="0" tIns="0" rIns="0" bIns="0" rtlCol="0"/>
            <a:lstStyle/>
            <a:p>
              <a:endParaRPr/>
            </a:p>
          </p:txBody>
        </p:sp>
        <p:sp>
          <p:nvSpPr>
            <p:cNvPr id="718" name="object 718"/>
            <p:cNvSpPr/>
            <p:nvPr/>
          </p:nvSpPr>
          <p:spPr>
            <a:xfrm>
              <a:off x="14094206" y="2557957"/>
              <a:ext cx="44450" cy="14604"/>
            </a:xfrm>
            <a:custGeom>
              <a:avLst/>
              <a:gdLst/>
              <a:ahLst/>
              <a:cxnLst/>
              <a:rect l="l" t="t" r="r" b="b"/>
              <a:pathLst>
                <a:path w="44450" h="14605">
                  <a:moveTo>
                    <a:pt x="3340" y="10629"/>
                  </a:moveTo>
                  <a:lnTo>
                    <a:pt x="2933" y="10274"/>
                  </a:lnTo>
                  <a:lnTo>
                    <a:pt x="2032" y="9385"/>
                  </a:lnTo>
                  <a:lnTo>
                    <a:pt x="0" y="11709"/>
                  </a:lnTo>
                  <a:lnTo>
                    <a:pt x="723" y="13208"/>
                  </a:lnTo>
                  <a:lnTo>
                    <a:pt x="2095" y="14338"/>
                  </a:lnTo>
                  <a:lnTo>
                    <a:pt x="3340" y="10629"/>
                  </a:lnTo>
                  <a:close/>
                </a:path>
                <a:path w="44450" h="14605">
                  <a:moveTo>
                    <a:pt x="44145" y="3048"/>
                  </a:moveTo>
                  <a:lnTo>
                    <a:pt x="41986" y="723"/>
                  </a:lnTo>
                  <a:lnTo>
                    <a:pt x="41808" y="596"/>
                  </a:lnTo>
                  <a:lnTo>
                    <a:pt x="38290" y="0"/>
                  </a:lnTo>
                  <a:lnTo>
                    <a:pt x="36550" y="1739"/>
                  </a:lnTo>
                  <a:lnTo>
                    <a:pt x="44145" y="3048"/>
                  </a:lnTo>
                  <a:close/>
                </a:path>
              </a:pathLst>
            </a:custGeom>
            <a:solidFill>
              <a:srgbClr val="E84066"/>
            </a:solidFill>
          </p:spPr>
          <p:txBody>
            <a:bodyPr wrap="square" lIns="0" tIns="0" rIns="0" bIns="0" rtlCol="0"/>
            <a:lstStyle/>
            <a:p>
              <a:endParaRPr/>
            </a:p>
          </p:txBody>
        </p:sp>
        <p:sp>
          <p:nvSpPr>
            <p:cNvPr id="719" name="object 719"/>
            <p:cNvSpPr/>
            <p:nvPr/>
          </p:nvSpPr>
          <p:spPr>
            <a:xfrm>
              <a:off x="14087583" y="2580531"/>
              <a:ext cx="2540" cy="1905"/>
            </a:xfrm>
            <a:custGeom>
              <a:avLst/>
              <a:gdLst/>
              <a:ahLst/>
              <a:cxnLst/>
              <a:rect l="l" t="t" r="r" b="b"/>
              <a:pathLst>
                <a:path w="2540" h="1905">
                  <a:moveTo>
                    <a:pt x="2209" y="1672"/>
                  </a:moveTo>
                  <a:lnTo>
                    <a:pt x="0" y="1672"/>
                  </a:lnTo>
                  <a:lnTo>
                    <a:pt x="0" y="238"/>
                  </a:lnTo>
                  <a:lnTo>
                    <a:pt x="1015" y="0"/>
                  </a:lnTo>
                  <a:lnTo>
                    <a:pt x="1971" y="657"/>
                  </a:lnTo>
                  <a:lnTo>
                    <a:pt x="2209" y="1672"/>
                  </a:lnTo>
                  <a:close/>
                </a:path>
              </a:pathLst>
            </a:custGeom>
            <a:solidFill>
              <a:srgbClr val="E84259"/>
            </a:solidFill>
          </p:spPr>
          <p:txBody>
            <a:bodyPr wrap="square" lIns="0" tIns="0" rIns="0" bIns="0" rtlCol="0"/>
            <a:lstStyle/>
            <a:p>
              <a:endParaRPr/>
            </a:p>
          </p:txBody>
        </p:sp>
      </p:grpSp>
      <p:grpSp>
        <p:nvGrpSpPr>
          <p:cNvPr id="720" name="object 720"/>
          <p:cNvGrpSpPr/>
          <p:nvPr/>
        </p:nvGrpSpPr>
        <p:grpSpPr>
          <a:xfrm>
            <a:off x="14561656" y="1971368"/>
            <a:ext cx="481330" cy="81915"/>
            <a:chOff x="14561656" y="1971368"/>
            <a:chExt cx="481330" cy="81915"/>
          </a:xfrm>
        </p:grpSpPr>
        <p:sp>
          <p:nvSpPr>
            <p:cNvPr id="721" name="object 721"/>
            <p:cNvSpPr/>
            <p:nvPr/>
          </p:nvSpPr>
          <p:spPr>
            <a:xfrm>
              <a:off x="14561655" y="1998496"/>
              <a:ext cx="412750" cy="54610"/>
            </a:xfrm>
            <a:custGeom>
              <a:avLst/>
              <a:gdLst/>
              <a:ahLst/>
              <a:cxnLst/>
              <a:rect l="l" t="t" r="r" b="b"/>
              <a:pathLst>
                <a:path w="412750" h="54610">
                  <a:moveTo>
                    <a:pt x="93357" y="53505"/>
                  </a:moveTo>
                  <a:lnTo>
                    <a:pt x="74866" y="53340"/>
                  </a:lnTo>
                  <a:lnTo>
                    <a:pt x="91198" y="53086"/>
                  </a:lnTo>
                  <a:lnTo>
                    <a:pt x="71056" y="53086"/>
                  </a:lnTo>
                  <a:lnTo>
                    <a:pt x="62598" y="53086"/>
                  </a:lnTo>
                  <a:lnTo>
                    <a:pt x="62014" y="53086"/>
                  </a:lnTo>
                  <a:lnTo>
                    <a:pt x="59867" y="52489"/>
                  </a:lnTo>
                  <a:lnTo>
                    <a:pt x="56388" y="52489"/>
                  </a:lnTo>
                  <a:lnTo>
                    <a:pt x="54241" y="53086"/>
                  </a:lnTo>
                  <a:lnTo>
                    <a:pt x="51676" y="53086"/>
                  </a:lnTo>
                  <a:lnTo>
                    <a:pt x="50507" y="53086"/>
                  </a:lnTo>
                  <a:lnTo>
                    <a:pt x="49415" y="53086"/>
                  </a:lnTo>
                  <a:lnTo>
                    <a:pt x="49415" y="53505"/>
                  </a:lnTo>
                  <a:lnTo>
                    <a:pt x="49352" y="53670"/>
                  </a:lnTo>
                  <a:lnTo>
                    <a:pt x="48780" y="53670"/>
                  </a:lnTo>
                  <a:lnTo>
                    <a:pt x="48742" y="53505"/>
                  </a:lnTo>
                  <a:lnTo>
                    <a:pt x="49415" y="53505"/>
                  </a:lnTo>
                  <a:lnTo>
                    <a:pt x="49415" y="53086"/>
                  </a:lnTo>
                  <a:lnTo>
                    <a:pt x="48653" y="53086"/>
                  </a:lnTo>
                  <a:lnTo>
                    <a:pt x="48514" y="52489"/>
                  </a:lnTo>
                  <a:lnTo>
                    <a:pt x="47625" y="52489"/>
                  </a:lnTo>
                  <a:lnTo>
                    <a:pt x="47625" y="53416"/>
                  </a:lnTo>
                  <a:lnTo>
                    <a:pt x="46532" y="53505"/>
                  </a:lnTo>
                  <a:lnTo>
                    <a:pt x="47409" y="53505"/>
                  </a:lnTo>
                  <a:lnTo>
                    <a:pt x="47409" y="53670"/>
                  </a:lnTo>
                  <a:lnTo>
                    <a:pt x="43586" y="53670"/>
                  </a:lnTo>
                  <a:lnTo>
                    <a:pt x="42494" y="53505"/>
                  </a:lnTo>
                  <a:lnTo>
                    <a:pt x="44577" y="53505"/>
                  </a:lnTo>
                  <a:lnTo>
                    <a:pt x="47142" y="53428"/>
                  </a:lnTo>
                  <a:lnTo>
                    <a:pt x="47625" y="53416"/>
                  </a:lnTo>
                  <a:lnTo>
                    <a:pt x="47625" y="52489"/>
                  </a:lnTo>
                  <a:lnTo>
                    <a:pt x="47409" y="52489"/>
                  </a:lnTo>
                  <a:lnTo>
                    <a:pt x="47409" y="53086"/>
                  </a:lnTo>
                  <a:lnTo>
                    <a:pt x="40843" y="53086"/>
                  </a:lnTo>
                  <a:lnTo>
                    <a:pt x="19850" y="53086"/>
                  </a:lnTo>
                  <a:lnTo>
                    <a:pt x="19685" y="52489"/>
                  </a:lnTo>
                  <a:lnTo>
                    <a:pt x="19164" y="52489"/>
                  </a:lnTo>
                  <a:lnTo>
                    <a:pt x="18986" y="53086"/>
                  </a:lnTo>
                  <a:lnTo>
                    <a:pt x="15925" y="53086"/>
                  </a:lnTo>
                  <a:lnTo>
                    <a:pt x="15748" y="53086"/>
                  </a:lnTo>
                  <a:lnTo>
                    <a:pt x="14135" y="52616"/>
                  </a:lnTo>
                  <a:lnTo>
                    <a:pt x="13563" y="53086"/>
                  </a:lnTo>
                  <a:lnTo>
                    <a:pt x="9029" y="53086"/>
                  </a:lnTo>
                  <a:lnTo>
                    <a:pt x="8001" y="52679"/>
                  </a:lnTo>
                  <a:lnTo>
                    <a:pt x="4330" y="52679"/>
                  </a:lnTo>
                  <a:lnTo>
                    <a:pt x="3213" y="53086"/>
                  </a:lnTo>
                  <a:lnTo>
                    <a:pt x="215" y="53086"/>
                  </a:lnTo>
                  <a:lnTo>
                    <a:pt x="3162" y="53111"/>
                  </a:lnTo>
                  <a:lnTo>
                    <a:pt x="0" y="54267"/>
                  </a:lnTo>
                  <a:lnTo>
                    <a:pt x="12052" y="54267"/>
                  </a:lnTo>
                  <a:lnTo>
                    <a:pt x="10096" y="53505"/>
                  </a:lnTo>
                  <a:lnTo>
                    <a:pt x="4673" y="53505"/>
                  </a:lnTo>
                  <a:lnTo>
                    <a:pt x="9944" y="53454"/>
                  </a:lnTo>
                  <a:lnTo>
                    <a:pt x="9169" y="53149"/>
                  </a:lnTo>
                  <a:lnTo>
                    <a:pt x="13462" y="53174"/>
                  </a:lnTo>
                  <a:lnTo>
                    <a:pt x="13182" y="53416"/>
                  </a:lnTo>
                  <a:lnTo>
                    <a:pt x="13055" y="53505"/>
                  </a:lnTo>
                  <a:lnTo>
                    <a:pt x="12293" y="54152"/>
                  </a:lnTo>
                  <a:lnTo>
                    <a:pt x="18681" y="54152"/>
                  </a:lnTo>
                  <a:lnTo>
                    <a:pt x="17005" y="53505"/>
                  </a:lnTo>
                  <a:lnTo>
                    <a:pt x="18872" y="53505"/>
                  </a:lnTo>
                  <a:lnTo>
                    <a:pt x="18821" y="53670"/>
                  </a:lnTo>
                  <a:lnTo>
                    <a:pt x="18681" y="54152"/>
                  </a:lnTo>
                  <a:lnTo>
                    <a:pt x="20167" y="54152"/>
                  </a:lnTo>
                  <a:lnTo>
                    <a:pt x="19977" y="53505"/>
                  </a:lnTo>
                  <a:lnTo>
                    <a:pt x="22009" y="53505"/>
                  </a:lnTo>
                  <a:lnTo>
                    <a:pt x="22301" y="53505"/>
                  </a:lnTo>
                  <a:lnTo>
                    <a:pt x="22491" y="53492"/>
                  </a:lnTo>
                  <a:lnTo>
                    <a:pt x="22771" y="53505"/>
                  </a:lnTo>
                  <a:lnTo>
                    <a:pt x="22898" y="53505"/>
                  </a:lnTo>
                  <a:lnTo>
                    <a:pt x="24218" y="53505"/>
                  </a:lnTo>
                  <a:lnTo>
                    <a:pt x="24561" y="53479"/>
                  </a:lnTo>
                  <a:lnTo>
                    <a:pt x="26098" y="53365"/>
                  </a:lnTo>
                  <a:lnTo>
                    <a:pt x="25285" y="53479"/>
                  </a:lnTo>
                  <a:lnTo>
                    <a:pt x="25057" y="53505"/>
                  </a:lnTo>
                  <a:lnTo>
                    <a:pt x="20167" y="54152"/>
                  </a:lnTo>
                  <a:lnTo>
                    <a:pt x="52158" y="53670"/>
                  </a:lnTo>
                  <a:lnTo>
                    <a:pt x="50190" y="53670"/>
                  </a:lnTo>
                  <a:lnTo>
                    <a:pt x="50126" y="53505"/>
                  </a:lnTo>
                  <a:lnTo>
                    <a:pt x="52743" y="53505"/>
                  </a:lnTo>
                  <a:lnTo>
                    <a:pt x="52158" y="53670"/>
                  </a:lnTo>
                  <a:lnTo>
                    <a:pt x="63487" y="53505"/>
                  </a:lnTo>
                  <a:lnTo>
                    <a:pt x="65341" y="53479"/>
                  </a:lnTo>
                  <a:lnTo>
                    <a:pt x="70040" y="53505"/>
                  </a:lnTo>
                  <a:lnTo>
                    <a:pt x="93357" y="53505"/>
                  </a:lnTo>
                  <a:close/>
                </a:path>
                <a:path w="412750" h="54610">
                  <a:moveTo>
                    <a:pt x="178269" y="50520"/>
                  </a:moveTo>
                  <a:lnTo>
                    <a:pt x="175971" y="50520"/>
                  </a:lnTo>
                  <a:lnTo>
                    <a:pt x="175882" y="50698"/>
                  </a:lnTo>
                  <a:lnTo>
                    <a:pt x="174764" y="52997"/>
                  </a:lnTo>
                  <a:lnTo>
                    <a:pt x="178269" y="50520"/>
                  </a:lnTo>
                  <a:close/>
                </a:path>
                <a:path w="412750" h="54610">
                  <a:moveTo>
                    <a:pt x="181495" y="50698"/>
                  </a:moveTo>
                  <a:lnTo>
                    <a:pt x="178244" y="50698"/>
                  </a:lnTo>
                  <a:lnTo>
                    <a:pt x="178219" y="51003"/>
                  </a:lnTo>
                  <a:lnTo>
                    <a:pt x="178117" y="51892"/>
                  </a:lnTo>
                  <a:lnTo>
                    <a:pt x="178003" y="52997"/>
                  </a:lnTo>
                  <a:lnTo>
                    <a:pt x="178282" y="52997"/>
                  </a:lnTo>
                  <a:lnTo>
                    <a:pt x="181495" y="50698"/>
                  </a:lnTo>
                  <a:close/>
                </a:path>
                <a:path w="412750" h="54610">
                  <a:moveTo>
                    <a:pt x="185483" y="52997"/>
                  </a:moveTo>
                  <a:lnTo>
                    <a:pt x="185394" y="52489"/>
                  </a:lnTo>
                  <a:lnTo>
                    <a:pt x="185305" y="51892"/>
                  </a:lnTo>
                  <a:lnTo>
                    <a:pt x="185013" y="50165"/>
                  </a:lnTo>
                  <a:lnTo>
                    <a:pt x="182308" y="51892"/>
                  </a:lnTo>
                  <a:lnTo>
                    <a:pt x="182168" y="51892"/>
                  </a:lnTo>
                  <a:lnTo>
                    <a:pt x="182918" y="52997"/>
                  </a:lnTo>
                  <a:lnTo>
                    <a:pt x="185483" y="52997"/>
                  </a:lnTo>
                  <a:close/>
                </a:path>
                <a:path w="412750" h="54610">
                  <a:moveTo>
                    <a:pt x="191884" y="51295"/>
                  </a:moveTo>
                  <a:lnTo>
                    <a:pt x="191820" y="49034"/>
                  </a:lnTo>
                  <a:lnTo>
                    <a:pt x="190360" y="51892"/>
                  </a:lnTo>
                  <a:lnTo>
                    <a:pt x="190220" y="51892"/>
                  </a:lnTo>
                  <a:lnTo>
                    <a:pt x="189128" y="51295"/>
                  </a:lnTo>
                  <a:lnTo>
                    <a:pt x="186270" y="49745"/>
                  </a:lnTo>
                  <a:lnTo>
                    <a:pt x="186359" y="50165"/>
                  </a:lnTo>
                  <a:lnTo>
                    <a:pt x="186436" y="50520"/>
                  </a:lnTo>
                  <a:lnTo>
                    <a:pt x="186550" y="51003"/>
                  </a:lnTo>
                  <a:lnTo>
                    <a:pt x="186613" y="51295"/>
                  </a:lnTo>
                  <a:lnTo>
                    <a:pt x="186867" y="52489"/>
                  </a:lnTo>
                  <a:lnTo>
                    <a:pt x="185991" y="53136"/>
                  </a:lnTo>
                  <a:lnTo>
                    <a:pt x="187909" y="52997"/>
                  </a:lnTo>
                  <a:lnTo>
                    <a:pt x="187845" y="52489"/>
                  </a:lnTo>
                  <a:lnTo>
                    <a:pt x="187744" y="51892"/>
                  </a:lnTo>
                  <a:lnTo>
                    <a:pt x="187642" y="51295"/>
                  </a:lnTo>
                  <a:lnTo>
                    <a:pt x="188988" y="52997"/>
                  </a:lnTo>
                  <a:lnTo>
                    <a:pt x="190715" y="52997"/>
                  </a:lnTo>
                  <a:lnTo>
                    <a:pt x="191477" y="51892"/>
                  </a:lnTo>
                  <a:lnTo>
                    <a:pt x="191884" y="51295"/>
                  </a:lnTo>
                  <a:close/>
                </a:path>
                <a:path w="412750" h="54610">
                  <a:moveTo>
                    <a:pt x="232740" y="43561"/>
                  </a:moveTo>
                  <a:lnTo>
                    <a:pt x="224345" y="43561"/>
                  </a:lnTo>
                  <a:lnTo>
                    <a:pt x="223596" y="43561"/>
                  </a:lnTo>
                  <a:lnTo>
                    <a:pt x="220256" y="42926"/>
                  </a:lnTo>
                  <a:lnTo>
                    <a:pt x="223710" y="46609"/>
                  </a:lnTo>
                  <a:lnTo>
                    <a:pt x="224396" y="46609"/>
                  </a:lnTo>
                  <a:lnTo>
                    <a:pt x="226517" y="45212"/>
                  </a:lnTo>
                  <a:lnTo>
                    <a:pt x="227482" y="44577"/>
                  </a:lnTo>
                  <a:lnTo>
                    <a:pt x="225234" y="45212"/>
                  </a:lnTo>
                  <a:lnTo>
                    <a:pt x="223227" y="45212"/>
                  </a:lnTo>
                  <a:lnTo>
                    <a:pt x="224256" y="43688"/>
                  </a:lnTo>
                  <a:lnTo>
                    <a:pt x="224929" y="43815"/>
                  </a:lnTo>
                  <a:lnTo>
                    <a:pt x="232714" y="43815"/>
                  </a:lnTo>
                  <a:lnTo>
                    <a:pt x="232740" y="43561"/>
                  </a:lnTo>
                  <a:close/>
                </a:path>
                <a:path w="412750" h="54610">
                  <a:moveTo>
                    <a:pt x="235966" y="43561"/>
                  </a:moveTo>
                  <a:lnTo>
                    <a:pt x="234607" y="40767"/>
                  </a:lnTo>
                  <a:lnTo>
                    <a:pt x="234492" y="40513"/>
                  </a:lnTo>
                  <a:lnTo>
                    <a:pt x="233578" y="38608"/>
                  </a:lnTo>
                  <a:lnTo>
                    <a:pt x="233667" y="38354"/>
                  </a:lnTo>
                  <a:lnTo>
                    <a:pt x="230378" y="41275"/>
                  </a:lnTo>
                  <a:lnTo>
                    <a:pt x="229603" y="42037"/>
                  </a:lnTo>
                  <a:lnTo>
                    <a:pt x="231838" y="40767"/>
                  </a:lnTo>
                  <a:lnTo>
                    <a:pt x="231889" y="40894"/>
                  </a:lnTo>
                  <a:lnTo>
                    <a:pt x="232625" y="42799"/>
                  </a:lnTo>
                  <a:lnTo>
                    <a:pt x="232740" y="43561"/>
                  </a:lnTo>
                  <a:lnTo>
                    <a:pt x="235966" y="43561"/>
                  </a:lnTo>
                  <a:close/>
                </a:path>
                <a:path w="412750" h="54610">
                  <a:moveTo>
                    <a:pt x="242087" y="43815"/>
                  </a:moveTo>
                  <a:lnTo>
                    <a:pt x="241846" y="43561"/>
                  </a:lnTo>
                  <a:lnTo>
                    <a:pt x="239522" y="43561"/>
                  </a:lnTo>
                  <a:lnTo>
                    <a:pt x="239598" y="43180"/>
                  </a:lnTo>
                  <a:lnTo>
                    <a:pt x="239661" y="42926"/>
                  </a:lnTo>
                  <a:lnTo>
                    <a:pt x="239750" y="42545"/>
                  </a:lnTo>
                  <a:lnTo>
                    <a:pt x="239864" y="42037"/>
                  </a:lnTo>
                  <a:lnTo>
                    <a:pt x="240322" y="40005"/>
                  </a:lnTo>
                  <a:lnTo>
                    <a:pt x="240042" y="39624"/>
                  </a:lnTo>
                  <a:lnTo>
                    <a:pt x="238772" y="38354"/>
                  </a:lnTo>
                  <a:lnTo>
                    <a:pt x="237718" y="40005"/>
                  </a:lnTo>
                  <a:lnTo>
                    <a:pt x="237794" y="41275"/>
                  </a:lnTo>
                  <a:lnTo>
                    <a:pt x="237871" y="42037"/>
                  </a:lnTo>
                  <a:lnTo>
                    <a:pt x="239344" y="43561"/>
                  </a:lnTo>
                  <a:lnTo>
                    <a:pt x="235966" y="43561"/>
                  </a:lnTo>
                  <a:lnTo>
                    <a:pt x="236093" y="43815"/>
                  </a:lnTo>
                  <a:lnTo>
                    <a:pt x="239471" y="43815"/>
                  </a:lnTo>
                  <a:lnTo>
                    <a:pt x="239623" y="43815"/>
                  </a:lnTo>
                  <a:lnTo>
                    <a:pt x="242087" y="43815"/>
                  </a:lnTo>
                  <a:close/>
                </a:path>
                <a:path w="412750" h="54610">
                  <a:moveTo>
                    <a:pt x="242582" y="43561"/>
                  </a:moveTo>
                  <a:lnTo>
                    <a:pt x="242544" y="42545"/>
                  </a:lnTo>
                  <a:lnTo>
                    <a:pt x="242417" y="40894"/>
                  </a:lnTo>
                  <a:lnTo>
                    <a:pt x="240868" y="42545"/>
                  </a:lnTo>
                  <a:lnTo>
                    <a:pt x="241846" y="43561"/>
                  </a:lnTo>
                  <a:lnTo>
                    <a:pt x="242582" y="43561"/>
                  </a:lnTo>
                  <a:close/>
                </a:path>
                <a:path w="412750" h="54610">
                  <a:moveTo>
                    <a:pt x="288886" y="34290"/>
                  </a:moveTo>
                  <a:lnTo>
                    <a:pt x="287007" y="35166"/>
                  </a:lnTo>
                  <a:lnTo>
                    <a:pt x="288315" y="35166"/>
                  </a:lnTo>
                  <a:lnTo>
                    <a:pt x="288886" y="34290"/>
                  </a:lnTo>
                  <a:close/>
                </a:path>
                <a:path w="412750" h="54610">
                  <a:moveTo>
                    <a:pt x="340512" y="26771"/>
                  </a:moveTo>
                  <a:lnTo>
                    <a:pt x="339496" y="26898"/>
                  </a:lnTo>
                  <a:lnTo>
                    <a:pt x="339826" y="26898"/>
                  </a:lnTo>
                  <a:lnTo>
                    <a:pt x="340512" y="26771"/>
                  </a:lnTo>
                  <a:close/>
                </a:path>
                <a:path w="412750" h="54610">
                  <a:moveTo>
                    <a:pt x="352653" y="38608"/>
                  </a:moveTo>
                  <a:lnTo>
                    <a:pt x="343954" y="38608"/>
                  </a:lnTo>
                  <a:lnTo>
                    <a:pt x="344398" y="38989"/>
                  </a:lnTo>
                  <a:lnTo>
                    <a:pt x="344144" y="38989"/>
                  </a:lnTo>
                  <a:lnTo>
                    <a:pt x="350227" y="40894"/>
                  </a:lnTo>
                  <a:lnTo>
                    <a:pt x="352653" y="38608"/>
                  </a:lnTo>
                  <a:close/>
                </a:path>
                <a:path w="412750" h="54610">
                  <a:moveTo>
                    <a:pt x="357200" y="14351"/>
                  </a:moveTo>
                  <a:lnTo>
                    <a:pt x="357073" y="14097"/>
                  </a:lnTo>
                  <a:lnTo>
                    <a:pt x="356984" y="14605"/>
                  </a:lnTo>
                  <a:lnTo>
                    <a:pt x="357200" y="14351"/>
                  </a:lnTo>
                  <a:close/>
                </a:path>
                <a:path w="412750" h="54610">
                  <a:moveTo>
                    <a:pt x="357771" y="12065"/>
                  </a:moveTo>
                  <a:lnTo>
                    <a:pt x="357187" y="11684"/>
                  </a:lnTo>
                  <a:lnTo>
                    <a:pt x="356730" y="11303"/>
                  </a:lnTo>
                  <a:lnTo>
                    <a:pt x="354901" y="12204"/>
                  </a:lnTo>
                  <a:lnTo>
                    <a:pt x="354609" y="12204"/>
                  </a:lnTo>
                  <a:lnTo>
                    <a:pt x="354609" y="12827"/>
                  </a:lnTo>
                  <a:lnTo>
                    <a:pt x="353656" y="12827"/>
                  </a:lnTo>
                  <a:lnTo>
                    <a:pt x="354164" y="12573"/>
                  </a:lnTo>
                  <a:lnTo>
                    <a:pt x="354609" y="12827"/>
                  </a:lnTo>
                  <a:lnTo>
                    <a:pt x="354609" y="12204"/>
                  </a:lnTo>
                  <a:lnTo>
                    <a:pt x="353529" y="12204"/>
                  </a:lnTo>
                  <a:lnTo>
                    <a:pt x="353275" y="12065"/>
                  </a:lnTo>
                  <a:lnTo>
                    <a:pt x="353237" y="12204"/>
                  </a:lnTo>
                  <a:lnTo>
                    <a:pt x="352615" y="14605"/>
                  </a:lnTo>
                  <a:lnTo>
                    <a:pt x="353098" y="14605"/>
                  </a:lnTo>
                  <a:lnTo>
                    <a:pt x="356311" y="13081"/>
                  </a:lnTo>
                  <a:lnTo>
                    <a:pt x="356870" y="13589"/>
                  </a:lnTo>
                  <a:lnTo>
                    <a:pt x="357111" y="13881"/>
                  </a:lnTo>
                  <a:lnTo>
                    <a:pt x="357187" y="13589"/>
                  </a:lnTo>
                  <a:lnTo>
                    <a:pt x="357365" y="13081"/>
                  </a:lnTo>
                  <a:lnTo>
                    <a:pt x="357441" y="12827"/>
                  </a:lnTo>
                  <a:lnTo>
                    <a:pt x="357771" y="12065"/>
                  </a:lnTo>
                  <a:close/>
                </a:path>
                <a:path w="412750" h="54610">
                  <a:moveTo>
                    <a:pt x="360743" y="12827"/>
                  </a:moveTo>
                  <a:lnTo>
                    <a:pt x="357276" y="14605"/>
                  </a:lnTo>
                  <a:lnTo>
                    <a:pt x="358457" y="14605"/>
                  </a:lnTo>
                  <a:lnTo>
                    <a:pt x="355904" y="15367"/>
                  </a:lnTo>
                  <a:lnTo>
                    <a:pt x="355828" y="15621"/>
                  </a:lnTo>
                  <a:lnTo>
                    <a:pt x="356044" y="15621"/>
                  </a:lnTo>
                  <a:lnTo>
                    <a:pt x="359524" y="15621"/>
                  </a:lnTo>
                  <a:lnTo>
                    <a:pt x="359638" y="15367"/>
                  </a:lnTo>
                  <a:lnTo>
                    <a:pt x="360743" y="12827"/>
                  </a:lnTo>
                  <a:close/>
                </a:path>
                <a:path w="412750" h="54610">
                  <a:moveTo>
                    <a:pt x="361010" y="15621"/>
                  </a:moveTo>
                  <a:lnTo>
                    <a:pt x="359549" y="15621"/>
                  </a:lnTo>
                  <a:lnTo>
                    <a:pt x="359435" y="15938"/>
                  </a:lnTo>
                  <a:lnTo>
                    <a:pt x="359359" y="16129"/>
                  </a:lnTo>
                  <a:lnTo>
                    <a:pt x="360413" y="16129"/>
                  </a:lnTo>
                  <a:lnTo>
                    <a:pt x="361010" y="15621"/>
                  </a:lnTo>
                  <a:close/>
                </a:path>
                <a:path w="412750" h="54610">
                  <a:moveTo>
                    <a:pt x="363537" y="16129"/>
                  </a:moveTo>
                  <a:lnTo>
                    <a:pt x="363207" y="15735"/>
                  </a:lnTo>
                  <a:lnTo>
                    <a:pt x="362877" y="16129"/>
                  </a:lnTo>
                  <a:lnTo>
                    <a:pt x="363537" y="16129"/>
                  </a:lnTo>
                  <a:close/>
                </a:path>
                <a:path w="412750" h="54610">
                  <a:moveTo>
                    <a:pt x="364109" y="18161"/>
                  </a:moveTo>
                  <a:lnTo>
                    <a:pt x="363372" y="18796"/>
                  </a:lnTo>
                  <a:lnTo>
                    <a:pt x="363931" y="18796"/>
                  </a:lnTo>
                  <a:lnTo>
                    <a:pt x="363994" y="18415"/>
                  </a:lnTo>
                  <a:lnTo>
                    <a:pt x="364109" y="18161"/>
                  </a:lnTo>
                  <a:close/>
                </a:path>
                <a:path w="412750" h="54610">
                  <a:moveTo>
                    <a:pt x="371767" y="14351"/>
                  </a:moveTo>
                  <a:lnTo>
                    <a:pt x="371424" y="14097"/>
                  </a:lnTo>
                  <a:lnTo>
                    <a:pt x="370725" y="14351"/>
                  </a:lnTo>
                  <a:lnTo>
                    <a:pt x="371767" y="14351"/>
                  </a:lnTo>
                  <a:close/>
                </a:path>
                <a:path w="412750" h="54610">
                  <a:moveTo>
                    <a:pt x="372808" y="11684"/>
                  </a:moveTo>
                  <a:lnTo>
                    <a:pt x="372783" y="11303"/>
                  </a:lnTo>
                  <a:lnTo>
                    <a:pt x="371525" y="11303"/>
                  </a:lnTo>
                  <a:lnTo>
                    <a:pt x="370916" y="11303"/>
                  </a:lnTo>
                  <a:lnTo>
                    <a:pt x="368884" y="10668"/>
                  </a:lnTo>
                  <a:lnTo>
                    <a:pt x="367766" y="10160"/>
                  </a:lnTo>
                  <a:lnTo>
                    <a:pt x="367626" y="10160"/>
                  </a:lnTo>
                  <a:lnTo>
                    <a:pt x="367715" y="10414"/>
                  </a:lnTo>
                  <a:lnTo>
                    <a:pt x="367804" y="10668"/>
                  </a:lnTo>
                  <a:lnTo>
                    <a:pt x="368147" y="11684"/>
                  </a:lnTo>
                  <a:lnTo>
                    <a:pt x="367512" y="12065"/>
                  </a:lnTo>
                  <a:lnTo>
                    <a:pt x="366610" y="12827"/>
                  </a:lnTo>
                  <a:lnTo>
                    <a:pt x="366420" y="12827"/>
                  </a:lnTo>
                  <a:lnTo>
                    <a:pt x="364617" y="11823"/>
                  </a:lnTo>
                  <a:lnTo>
                    <a:pt x="364553" y="12204"/>
                  </a:lnTo>
                  <a:lnTo>
                    <a:pt x="364426" y="12827"/>
                  </a:lnTo>
                  <a:lnTo>
                    <a:pt x="364286" y="13081"/>
                  </a:lnTo>
                  <a:lnTo>
                    <a:pt x="364261" y="13589"/>
                  </a:lnTo>
                  <a:lnTo>
                    <a:pt x="364286" y="13081"/>
                  </a:lnTo>
                  <a:lnTo>
                    <a:pt x="362407" y="11366"/>
                  </a:lnTo>
                  <a:lnTo>
                    <a:pt x="361124" y="12204"/>
                  </a:lnTo>
                  <a:lnTo>
                    <a:pt x="360807" y="12204"/>
                  </a:lnTo>
                  <a:lnTo>
                    <a:pt x="361899" y="13589"/>
                  </a:lnTo>
                  <a:lnTo>
                    <a:pt x="362051" y="13589"/>
                  </a:lnTo>
                  <a:lnTo>
                    <a:pt x="361937" y="13881"/>
                  </a:lnTo>
                  <a:lnTo>
                    <a:pt x="361861" y="14097"/>
                  </a:lnTo>
                  <a:lnTo>
                    <a:pt x="361772" y="14351"/>
                  </a:lnTo>
                  <a:lnTo>
                    <a:pt x="361670" y="14605"/>
                  </a:lnTo>
                  <a:lnTo>
                    <a:pt x="361391" y="15367"/>
                  </a:lnTo>
                  <a:lnTo>
                    <a:pt x="361035" y="15621"/>
                  </a:lnTo>
                  <a:lnTo>
                    <a:pt x="363118" y="15621"/>
                  </a:lnTo>
                  <a:lnTo>
                    <a:pt x="363296" y="15621"/>
                  </a:lnTo>
                  <a:lnTo>
                    <a:pt x="363143" y="15367"/>
                  </a:lnTo>
                  <a:lnTo>
                    <a:pt x="363334" y="15582"/>
                  </a:lnTo>
                  <a:lnTo>
                    <a:pt x="368947" y="15621"/>
                  </a:lnTo>
                  <a:lnTo>
                    <a:pt x="366763" y="14732"/>
                  </a:lnTo>
                  <a:lnTo>
                    <a:pt x="363994" y="15367"/>
                  </a:lnTo>
                  <a:lnTo>
                    <a:pt x="363575" y="15367"/>
                  </a:lnTo>
                  <a:lnTo>
                    <a:pt x="363435" y="15494"/>
                  </a:lnTo>
                  <a:lnTo>
                    <a:pt x="363486" y="15367"/>
                  </a:lnTo>
                  <a:lnTo>
                    <a:pt x="364985" y="13881"/>
                  </a:lnTo>
                  <a:lnTo>
                    <a:pt x="366115" y="14351"/>
                  </a:lnTo>
                  <a:lnTo>
                    <a:pt x="367550" y="13589"/>
                  </a:lnTo>
                  <a:lnTo>
                    <a:pt x="369163" y="12827"/>
                  </a:lnTo>
                  <a:lnTo>
                    <a:pt x="369506" y="12827"/>
                  </a:lnTo>
                  <a:lnTo>
                    <a:pt x="369443" y="14351"/>
                  </a:lnTo>
                  <a:lnTo>
                    <a:pt x="370243" y="14351"/>
                  </a:lnTo>
                  <a:lnTo>
                    <a:pt x="370027" y="14097"/>
                  </a:lnTo>
                  <a:lnTo>
                    <a:pt x="370141" y="13881"/>
                  </a:lnTo>
                  <a:lnTo>
                    <a:pt x="370763" y="12827"/>
                  </a:lnTo>
                  <a:lnTo>
                    <a:pt x="371424" y="11506"/>
                  </a:lnTo>
                  <a:lnTo>
                    <a:pt x="371944" y="11684"/>
                  </a:lnTo>
                  <a:lnTo>
                    <a:pt x="372808" y="11684"/>
                  </a:lnTo>
                  <a:close/>
                </a:path>
                <a:path w="412750" h="54610">
                  <a:moveTo>
                    <a:pt x="383349" y="8382"/>
                  </a:moveTo>
                  <a:lnTo>
                    <a:pt x="382993" y="8382"/>
                  </a:lnTo>
                  <a:lnTo>
                    <a:pt x="380326" y="10160"/>
                  </a:lnTo>
                  <a:lnTo>
                    <a:pt x="379615" y="9525"/>
                  </a:lnTo>
                  <a:lnTo>
                    <a:pt x="379793" y="8890"/>
                  </a:lnTo>
                  <a:lnTo>
                    <a:pt x="379730" y="8382"/>
                  </a:lnTo>
                  <a:lnTo>
                    <a:pt x="379183" y="8001"/>
                  </a:lnTo>
                  <a:lnTo>
                    <a:pt x="378625" y="8369"/>
                  </a:lnTo>
                  <a:lnTo>
                    <a:pt x="376859" y="9525"/>
                  </a:lnTo>
                  <a:lnTo>
                    <a:pt x="376516" y="9525"/>
                  </a:lnTo>
                  <a:lnTo>
                    <a:pt x="375678" y="8890"/>
                  </a:lnTo>
                  <a:lnTo>
                    <a:pt x="376694" y="8890"/>
                  </a:lnTo>
                  <a:lnTo>
                    <a:pt x="377685" y="8382"/>
                  </a:lnTo>
                  <a:lnTo>
                    <a:pt x="378599" y="8382"/>
                  </a:lnTo>
                  <a:lnTo>
                    <a:pt x="372745" y="5207"/>
                  </a:lnTo>
                  <a:lnTo>
                    <a:pt x="372389" y="5588"/>
                  </a:lnTo>
                  <a:lnTo>
                    <a:pt x="372503" y="7366"/>
                  </a:lnTo>
                  <a:lnTo>
                    <a:pt x="372618" y="8890"/>
                  </a:lnTo>
                  <a:lnTo>
                    <a:pt x="372732" y="10414"/>
                  </a:lnTo>
                  <a:lnTo>
                    <a:pt x="372783" y="11303"/>
                  </a:lnTo>
                  <a:lnTo>
                    <a:pt x="383032" y="11303"/>
                  </a:lnTo>
                  <a:lnTo>
                    <a:pt x="383146" y="10160"/>
                  </a:lnTo>
                  <a:lnTo>
                    <a:pt x="383222" y="9525"/>
                  </a:lnTo>
                  <a:lnTo>
                    <a:pt x="383349" y="8382"/>
                  </a:lnTo>
                  <a:close/>
                </a:path>
                <a:path w="412750" h="54610">
                  <a:moveTo>
                    <a:pt x="388848" y="11684"/>
                  </a:moveTo>
                  <a:lnTo>
                    <a:pt x="388162" y="11303"/>
                  </a:lnTo>
                  <a:lnTo>
                    <a:pt x="384352" y="11303"/>
                  </a:lnTo>
                  <a:lnTo>
                    <a:pt x="384441" y="11049"/>
                  </a:lnTo>
                  <a:lnTo>
                    <a:pt x="384848" y="9906"/>
                  </a:lnTo>
                  <a:lnTo>
                    <a:pt x="386842" y="8763"/>
                  </a:lnTo>
                  <a:lnTo>
                    <a:pt x="384263" y="7874"/>
                  </a:lnTo>
                  <a:lnTo>
                    <a:pt x="384327" y="8890"/>
                  </a:lnTo>
                  <a:lnTo>
                    <a:pt x="383146" y="10160"/>
                  </a:lnTo>
                  <a:lnTo>
                    <a:pt x="383286" y="10160"/>
                  </a:lnTo>
                  <a:lnTo>
                    <a:pt x="383362" y="10414"/>
                  </a:lnTo>
                  <a:lnTo>
                    <a:pt x="383438" y="10668"/>
                  </a:lnTo>
                  <a:lnTo>
                    <a:pt x="383552" y="11049"/>
                  </a:lnTo>
                  <a:lnTo>
                    <a:pt x="383667" y="11303"/>
                  </a:lnTo>
                  <a:lnTo>
                    <a:pt x="383374" y="11303"/>
                  </a:lnTo>
                  <a:lnTo>
                    <a:pt x="383032" y="11303"/>
                  </a:lnTo>
                  <a:lnTo>
                    <a:pt x="382993" y="11684"/>
                  </a:lnTo>
                  <a:lnTo>
                    <a:pt x="383794" y="11684"/>
                  </a:lnTo>
                  <a:lnTo>
                    <a:pt x="383730" y="11493"/>
                  </a:lnTo>
                  <a:lnTo>
                    <a:pt x="384746" y="12065"/>
                  </a:lnTo>
                  <a:lnTo>
                    <a:pt x="384911" y="12065"/>
                  </a:lnTo>
                  <a:lnTo>
                    <a:pt x="385356" y="12065"/>
                  </a:lnTo>
                  <a:lnTo>
                    <a:pt x="387261" y="12065"/>
                  </a:lnTo>
                  <a:lnTo>
                    <a:pt x="385267" y="11684"/>
                  </a:lnTo>
                  <a:lnTo>
                    <a:pt x="384213" y="11684"/>
                  </a:lnTo>
                  <a:lnTo>
                    <a:pt x="384276" y="11493"/>
                  </a:lnTo>
                  <a:lnTo>
                    <a:pt x="385267" y="11684"/>
                  </a:lnTo>
                  <a:lnTo>
                    <a:pt x="388848" y="11684"/>
                  </a:lnTo>
                  <a:close/>
                </a:path>
                <a:path w="412750" h="54610">
                  <a:moveTo>
                    <a:pt x="388988" y="15621"/>
                  </a:moveTo>
                  <a:lnTo>
                    <a:pt x="386981" y="15621"/>
                  </a:lnTo>
                  <a:lnTo>
                    <a:pt x="388239" y="16129"/>
                  </a:lnTo>
                  <a:lnTo>
                    <a:pt x="388912" y="16129"/>
                  </a:lnTo>
                  <a:lnTo>
                    <a:pt x="388988" y="15621"/>
                  </a:lnTo>
                  <a:close/>
                </a:path>
                <a:path w="412750" h="54610">
                  <a:moveTo>
                    <a:pt x="393763" y="11303"/>
                  </a:moveTo>
                  <a:lnTo>
                    <a:pt x="391985" y="11303"/>
                  </a:lnTo>
                  <a:lnTo>
                    <a:pt x="392087" y="11493"/>
                  </a:lnTo>
                  <a:lnTo>
                    <a:pt x="392176" y="11684"/>
                  </a:lnTo>
                  <a:lnTo>
                    <a:pt x="393674" y="11684"/>
                  </a:lnTo>
                  <a:lnTo>
                    <a:pt x="393763" y="11303"/>
                  </a:lnTo>
                  <a:close/>
                </a:path>
                <a:path w="412750" h="54610">
                  <a:moveTo>
                    <a:pt x="408774" y="11684"/>
                  </a:moveTo>
                  <a:lnTo>
                    <a:pt x="408152" y="11303"/>
                  </a:lnTo>
                  <a:lnTo>
                    <a:pt x="407174" y="11303"/>
                  </a:lnTo>
                  <a:lnTo>
                    <a:pt x="407238" y="11493"/>
                  </a:lnTo>
                  <a:lnTo>
                    <a:pt x="407301" y="11684"/>
                  </a:lnTo>
                  <a:lnTo>
                    <a:pt x="408774" y="11684"/>
                  </a:lnTo>
                  <a:close/>
                </a:path>
                <a:path w="412750" h="54610">
                  <a:moveTo>
                    <a:pt x="409155" y="11303"/>
                  </a:moveTo>
                  <a:lnTo>
                    <a:pt x="409092" y="11049"/>
                  </a:lnTo>
                  <a:lnTo>
                    <a:pt x="408990" y="10668"/>
                  </a:lnTo>
                  <a:lnTo>
                    <a:pt x="406006" y="9779"/>
                  </a:lnTo>
                  <a:lnTo>
                    <a:pt x="405930" y="9525"/>
                  </a:lnTo>
                  <a:lnTo>
                    <a:pt x="405218" y="7112"/>
                  </a:lnTo>
                  <a:lnTo>
                    <a:pt x="404876" y="5969"/>
                  </a:lnTo>
                  <a:lnTo>
                    <a:pt x="404596" y="5207"/>
                  </a:lnTo>
                  <a:lnTo>
                    <a:pt x="404431" y="4826"/>
                  </a:lnTo>
                  <a:lnTo>
                    <a:pt x="403860" y="3302"/>
                  </a:lnTo>
                  <a:lnTo>
                    <a:pt x="402424" y="4826"/>
                  </a:lnTo>
                  <a:lnTo>
                    <a:pt x="402958" y="0"/>
                  </a:lnTo>
                  <a:lnTo>
                    <a:pt x="399618" y="5207"/>
                  </a:lnTo>
                  <a:lnTo>
                    <a:pt x="396519" y="3302"/>
                  </a:lnTo>
                  <a:lnTo>
                    <a:pt x="396633" y="7747"/>
                  </a:lnTo>
                  <a:lnTo>
                    <a:pt x="398729" y="7112"/>
                  </a:lnTo>
                  <a:lnTo>
                    <a:pt x="402424" y="7747"/>
                  </a:lnTo>
                  <a:lnTo>
                    <a:pt x="402107" y="8890"/>
                  </a:lnTo>
                  <a:lnTo>
                    <a:pt x="401345" y="8890"/>
                  </a:lnTo>
                  <a:lnTo>
                    <a:pt x="398424" y="8382"/>
                  </a:lnTo>
                  <a:lnTo>
                    <a:pt x="397611" y="8382"/>
                  </a:lnTo>
                  <a:lnTo>
                    <a:pt x="397040" y="8890"/>
                  </a:lnTo>
                  <a:lnTo>
                    <a:pt x="396138" y="8890"/>
                  </a:lnTo>
                  <a:lnTo>
                    <a:pt x="393954" y="8077"/>
                  </a:lnTo>
                  <a:lnTo>
                    <a:pt x="393763" y="7962"/>
                  </a:lnTo>
                  <a:lnTo>
                    <a:pt x="393509" y="7912"/>
                  </a:lnTo>
                  <a:lnTo>
                    <a:pt x="392874" y="7759"/>
                  </a:lnTo>
                  <a:lnTo>
                    <a:pt x="390664" y="7035"/>
                  </a:lnTo>
                  <a:lnTo>
                    <a:pt x="390664" y="7162"/>
                  </a:lnTo>
                  <a:lnTo>
                    <a:pt x="390664" y="7823"/>
                  </a:lnTo>
                  <a:lnTo>
                    <a:pt x="390664" y="9906"/>
                  </a:lnTo>
                  <a:lnTo>
                    <a:pt x="389813" y="10160"/>
                  </a:lnTo>
                  <a:lnTo>
                    <a:pt x="389585" y="10160"/>
                  </a:lnTo>
                  <a:lnTo>
                    <a:pt x="389318" y="9906"/>
                  </a:lnTo>
                  <a:lnTo>
                    <a:pt x="389242" y="9779"/>
                  </a:lnTo>
                  <a:lnTo>
                    <a:pt x="389102" y="9525"/>
                  </a:lnTo>
                  <a:lnTo>
                    <a:pt x="390664" y="7823"/>
                  </a:lnTo>
                  <a:lnTo>
                    <a:pt x="390664" y="7162"/>
                  </a:lnTo>
                  <a:lnTo>
                    <a:pt x="389051" y="6350"/>
                  </a:lnTo>
                  <a:lnTo>
                    <a:pt x="386473" y="10414"/>
                  </a:lnTo>
                  <a:lnTo>
                    <a:pt x="388162" y="11303"/>
                  </a:lnTo>
                  <a:lnTo>
                    <a:pt x="391985" y="11303"/>
                  </a:lnTo>
                  <a:lnTo>
                    <a:pt x="391464" y="10414"/>
                  </a:lnTo>
                  <a:lnTo>
                    <a:pt x="391109" y="10160"/>
                  </a:lnTo>
                  <a:lnTo>
                    <a:pt x="391731" y="10388"/>
                  </a:lnTo>
                  <a:lnTo>
                    <a:pt x="392455" y="9245"/>
                  </a:lnTo>
                  <a:lnTo>
                    <a:pt x="392874" y="9245"/>
                  </a:lnTo>
                  <a:lnTo>
                    <a:pt x="393763" y="9182"/>
                  </a:lnTo>
                  <a:lnTo>
                    <a:pt x="393763" y="11303"/>
                  </a:lnTo>
                  <a:lnTo>
                    <a:pt x="407174" y="11303"/>
                  </a:lnTo>
                  <a:lnTo>
                    <a:pt x="407060" y="11049"/>
                  </a:lnTo>
                  <a:lnTo>
                    <a:pt x="406908" y="10668"/>
                  </a:lnTo>
                  <a:lnTo>
                    <a:pt x="408152" y="11303"/>
                  </a:lnTo>
                  <a:lnTo>
                    <a:pt x="409155" y="11303"/>
                  </a:lnTo>
                  <a:close/>
                </a:path>
                <a:path w="412750" h="54610">
                  <a:moveTo>
                    <a:pt x="409536" y="12065"/>
                  </a:moveTo>
                  <a:lnTo>
                    <a:pt x="409282" y="11938"/>
                  </a:lnTo>
                  <a:lnTo>
                    <a:pt x="409308" y="12065"/>
                  </a:lnTo>
                  <a:lnTo>
                    <a:pt x="409536" y="12065"/>
                  </a:lnTo>
                  <a:close/>
                </a:path>
                <a:path w="412750" h="54610">
                  <a:moveTo>
                    <a:pt x="412521" y="15621"/>
                  </a:moveTo>
                  <a:lnTo>
                    <a:pt x="411670" y="14605"/>
                  </a:lnTo>
                  <a:lnTo>
                    <a:pt x="412115" y="14605"/>
                  </a:lnTo>
                  <a:lnTo>
                    <a:pt x="412242" y="14097"/>
                  </a:lnTo>
                  <a:lnTo>
                    <a:pt x="412343" y="13881"/>
                  </a:lnTo>
                  <a:lnTo>
                    <a:pt x="412483" y="13589"/>
                  </a:lnTo>
                  <a:lnTo>
                    <a:pt x="412356" y="13589"/>
                  </a:lnTo>
                  <a:lnTo>
                    <a:pt x="412038" y="12827"/>
                  </a:lnTo>
                  <a:lnTo>
                    <a:pt x="410489" y="12827"/>
                  </a:lnTo>
                  <a:lnTo>
                    <a:pt x="409740" y="13081"/>
                  </a:lnTo>
                  <a:lnTo>
                    <a:pt x="408622" y="13589"/>
                  </a:lnTo>
                  <a:lnTo>
                    <a:pt x="408012" y="13589"/>
                  </a:lnTo>
                  <a:lnTo>
                    <a:pt x="407708" y="12827"/>
                  </a:lnTo>
                  <a:lnTo>
                    <a:pt x="407454" y="12065"/>
                  </a:lnTo>
                  <a:lnTo>
                    <a:pt x="407301" y="11684"/>
                  </a:lnTo>
                  <a:lnTo>
                    <a:pt x="393712" y="11684"/>
                  </a:lnTo>
                  <a:lnTo>
                    <a:pt x="393750" y="12065"/>
                  </a:lnTo>
                  <a:lnTo>
                    <a:pt x="392391" y="12065"/>
                  </a:lnTo>
                  <a:lnTo>
                    <a:pt x="392176" y="11684"/>
                  </a:lnTo>
                  <a:lnTo>
                    <a:pt x="388848" y="11684"/>
                  </a:lnTo>
                  <a:lnTo>
                    <a:pt x="389788" y="12204"/>
                  </a:lnTo>
                  <a:lnTo>
                    <a:pt x="388251" y="12204"/>
                  </a:lnTo>
                  <a:lnTo>
                    <a:pt x="384949" y="12204"/>
                  </a:lnTo>
                  <a:lnTo>
                    <a:pt x="382866" y="13589"/>
                  </a:lnTo>
                  <a:lnTo>
                    <a:pt x="382866" y="12827"/>
                  </a:lnTo>
                  <a:lnTo>
                    <a:pt x="382993" y="11684"/>
                  </a:lnTo>
                  <a:lnTo>
                    <a:pt x="372808" y="11684"/>
                  </a:lnTo>
                  <a:lnTo>
                    <a:pt x="372910" y="13081"/>
                  </a:lnTo>
                  <a:lnTo>
                    <a:pt x="373011" y="14605"/>
                  </a:lnTo>
                  <a:lnTo>
                    <a:pt x="373087" y="15621"/>
                  </a:lnTo>
                  <a:lnTo>
                    <a:pt x="372287" y="15621"/>
                  </a:lnTo>
                  <a:lnTo>
                    <a:pt x="372389" y="15367"/>
                  </a:lnTo>
                  <a:lnTo>
                    <a:pt x="372694" y="14605"/>
                  </a:lnTo>
                  <a:lnTo>
                    <a:pt x="372148" y="14605"/>
                  </a:lnTo>
                  <a:lnTo>
                    <a:pt x="369443" y="14414"/>
                  </a:lnTo>
                  <a:lnTo>
                    <a:pt x="369404" y="15621"/>
                  </a:lnTo>
                  <a:lnTo>
                    <a:pt x="372249" y="15621"/>
                  </a:lnTo>
                  <a:lnTo>
                    <a:pt x="371970" y="16129"/>
                  </a:lnTo>
                  <a:lnTo>
                    <a:pt x="373786" y="15621"/>
                  </a:lnTo>
                  <a:lnTo>
                    <a:pt x="386905" y="15621"/>
                  </a:lnTo>
                  <a:lnTo>
                    <a:pt x="383984" y="14605"/>
                  </a:lnTo>
                  <a:lnTo>
                    <a:pt x="385254" y="14605"/>
                  </a:lnTo>
                  <a:lnTo>
                    <a:pt x="385343" y="13589"/>
                  </a:lnTo>
                  <a:lnTo>
                    <a:pt x="385343" y="12407"/>
                  </a:lnTo>
                  <a:lnTo>
                    <a:pt x="387832" y="13589"/>
                  </a:lnTo>
                  <a:lnTo>
                    <a:pt x="387985" y="13589"/>
                  </a:lnTo>
                  <a:lnTo>
                    <a:pt x="388835" y="14605"/>
                  </a:lnTo>
                  <a:lnTo>
                    <a:pt x="389166" y="14605"/>
                  </a:lnTo>
                  <a:lnTo>
                    <a:pt x="388988" y="15621"/>
                  </a:lnTo>
                  <a:lnTo>
                    <a:pt x="412521" y="15621"/>
                  </a:lnTo>
                  <a:close/>
                </a:path>
                <a:path w="412750" h="54610">
                  <a:moveTo>
                    <a:pt x="412635" y="16129"/>
                  </a:moveTo>
                  <a:lnTo>
                    <a:pt x="388912" y="16129"/>
                  </a:lnTo>
                  <a:lnTo>
                    <a:pt x="388874" y="16383"/>
                  </a:lnTo>
                  <a:lnTo>
                    <a:pt x="388239" y="16129"/>
                  </a:lnTo>
                  <a:lnTo>
                    <a:pt x="371970" y="16129"/>
                  </a:lnTo>
                  <a:lnTo>
                    <a:pt x="370459" y="16129"/>
                  </a:lnTo>
                  <a:lnTo>
                    <a:pt x="370459" y="32766"/>
                  </a:lnTo>
                  <a:lnTo>
                    <a:pt x="367512" y="32766"/>
                  </a:lnTo>
                  <a:lnTo>
                    <a:pt x="368973" y="32143"/>
                  </a:lnTo>
                  <a:lnTo>
                    <a:pt x="370459" y="32766"/>
                  </a:lnTo>
                  <a:lnTo>
                    <a:pt x="370459" y="16129"/>
                  </a:lnTo>
                  <a:lnTo>
                    <a:pt x="363537" y="16129"/>
                  </a:lnTo>
                  <a:lnTo>
                    <a:pt x="364972" y="18796"/>
                  </a:lnTo>
                  <a:lnTo>
                    <a:pt x="363931" y="18796"/>
                  </a:lnTo>
                  <a:lnTo>
                    <a:pt x="363816" y="19431"/>
                  </a:lnTo>
                  <a:lnTo>
                    <a:pt x="363740" y="19812"/>
                  </a:lnTo>
                  <a:lnTo>
                    <a:pt x="363639" y="20447"/>
                  </a:lnTo>
                  <a:lnTo>
                    <a:pt x="363550" y="20955"/>
                  </a:lnTo>
                  <a:lnTo>
                    <a:pt x="361823" y="19875"/>
                  </a:lnTo>
                  <a:lnTo>
                    <a:pt x="361162" y="19431"/>
                  </a:lnTo>
                  <a:lnTo>
                    <a:pt x="361734" y="19812"/>
                  </a:lnTo>
                  <a:lnTo>
                    <a:pt x="361899" y="19812"/>
                  </a:lnTo>
                  <a:lnTo>
                    <a:pt x="363372" y="18796"/>
                  </a:lnTo>
                  <a:lnTo>
                    <a:pt x="362051" y="18796"/>
                  </a:lnTo>
                  <a:lnTo>
                    <a:pt x="362140" y="18415"/>
                  </a:lnTo>
                  <a:lnTo>
                    <a:pt x="362216" y="18161"/>
                  </a:lnTo>
                  <a:lnTo>
                    <a:pt x="362305" y="17907"/>
                  </a:lnTo>
                  <a:lnTo>
                    <a:pt x="362546" y="17145"/>
                  </a:lnTo>
                  <a:lnTo>
                    <a:pt x="362877" y="16129"/>
                  </a:lnTo>
                  <a:lnTo>
                    <a:pt x="361353" y="16129"/>
                  </a:lnTo>
                  <a:lnTo>
                    <a:pt x="361353" y="17208"/>
                  </a:lnTo>
                  <a:lnTo>
                    <a:pt x="360895" y="18796"/>
                  </a:lnTo>
                  <a:lnTo>
                    <a:pt x="360591" y="18796"/>
                  </a:lnTo>
                  <a:lnTo>
                    <a:pt x="360489" y="19050"/>
                  </a:lnTo>
                  <a:lnTo>
                    <a:pt x="359664" y="21336"/>
                  </a:lnTo>
                  <a:lnTo>
                    <a:pt x="359562" y="21590"/>
                  </a:lnTo>
                  <a:lnTo>
                    <a:pt x="359384" y="22098"/>
                  </a:lnTo>
                  <a:lnTo>
                    <a:pt x="359016" y="22352"/>
                  </a:lnTo>
                  <a:lnTo>
                    <a:pt x="357276" y="23876"/>
                  </a:lnTo>
                  <a:lnTo>
                    <a:pt x="357047" y="23622"/>
                  </a:lnTo>
                  <a:lnTo>
                    <a:pt x="356552" y="23114"/>
                  </a:lnTo>
                  <a:lnTo>
                    <a:pt x="356019" y="22580"/>
                  </a:lnTo>
                  <a:lnTo>
                    <a:pt x="356019" y="37846"/>
                  </a:lnTo>
                  <a:lnTo>
                    <a:pt x="352755" y="37846"/>
                  </a:lnTo>
                  <a:lnTo>
                    <a:pt x="352717" y="36957"/>
                  </a:lnTo>
                  <a:lnTo>
                    <a:pt x="352653" y="35687"/>
                  </a:lnTo>
                  <a:lnTo>
                    <a:pt x="355003" y="35687"/>
                  </a:lnTo>
                  <a:lnTo>
                    <a:pt x="356019" y="37846"/>
                  </a:lnTo>
                  <a:lnTo>
                    <a:pt x="356019" y="22580"/>
                  </a:lnTo>
                  <a:lnTo>
                    <a:pt x="355549" y="22098"/>
                  </a:lnTo>
                  <a:lnTo>
                    <a:pt x="355714" y="22098"/>
                  </a:lnTo>
                  <a:lnTo>
                    <a:pt x="356514" y="21590"/>
                  </a:lnTo>
                  <a:lnTo>
                    <a:pt x="359562" y="21590"/>
                  </a:lnTo>
                  <a:lnTo>
                    <a:pt x="359562" y="21336"/>
                  </a:lnTo>
                  <a:lnTo>
                    <a:pt x="356958" y="21336"/>
                  </a:lnTo>
                  <a:lnTo>
                    <a:pt x="358609" y="20447"/>
                  </a:lnTo>
                  <a:lnTo>
                    <a:pt x="359841" y="19812"/>
                  </a:lnTo>
                  <a:lnTo>
                    <a:pt x="358711" y="18796"/>
                  </a:lnTo>
                  <a:lnTo>
                    <a:pt x="358292" y="18415"/>
                  </a:lnTo>
                  <a:lnTo>
                    <a:pt x="357212" y="18796"/>
                  </a:lnTo>
                  <a:lnTo>
                    <a:pt x="358254" y="18415"/>
                  </a:lnTo>
                  <a:lnTo>
                    <a:pt x="357898" y="18199"/>
                  </a:lnTo>
                  <a:lnTo>
                    <a:pt x="357708" y="17932"/>
                  </a:lnTo>
                  <a:lnTo>
                    <a:pt x="358051" y="18161"/>
                  </a:lnTo>
                  <a:lnTo>
                    <a:pt x="358292" y="18415"/>
                  </a:lnTo>
                  <a:lnTo>
                    <a:pt x="358940" y="18161"/>
                  </a:lnTo>
                  <a:lnTo>
                    <a:pt x="361353" y="17208"/>
                  </a:lnTo>
                  <a:lnTo>
                    <a:pt x="361353" y="16129"/>
                  </a:lnTo>
                  <a:lnTo>
                    <a:pt x="360413" y="16129"/>
                  </a:lnTo>
                  <a:lnTo>
                    <a:pt x="359054" y="17145"/>
                  </a:lnTo>
                  <a:lnTo>
                    <a:pt x="358673" y="17907"/>
                  </a:lnTo>
                  <a:lnTo>
                    <a:pt x="358178" y="17907"/>
                  </a:lnTo>
                  <a:lnTo>
                    <a:pt x="357682" y="17907"/>
                  </a:lnTo>
                  <a:lnTo>
                    <a:pt x="356412" y="16725"/>
                  </a:lnTo>
                  <a:lnTo>
                    <a:pt x="357174" y="17145"/>
                  </a:lnTo>
                  <a:lnTo>
                    <a:pt x="358952" y="17145"/>
                  </a:lnTo>
                  <a:lnTo>
                    <a:pt x="359257" y="16383"/>
                  </a:lnTo>
                  <a:lnTo>
                    <a:pt x="359359" y="16129"/>
                  </a:lnTo>
                  <a:lnTo>
                    <a:pt x="355714" y="16129"/>
                  </a:lnTo>
                  <a:lnTo>
                    <a:pt x="355714" y="17145"/>
                  </a:lnTo>
                  <a:lnTo>
                    <a:pt x="356501" y="20447"/>
                  </a:lnTo>
                  <a:lnTo>
                    <a:pt x="355244" y="19431"/>
                  </a:lnTo>
                  <a:lnTo>
                    <a:pt x="354711" y="19024"/>
                  </a:lnTo>
                  <a:lnTo>
                    <a:pt x="354711" y="35166"/>
                  </a:lnTo>
                  <a:lnTo>
                    <a:pt x="352933" y="35166"/>
                  </a:lnTo>
                  <a:lnTo>
                    <a:pt x="352628" y="35166"/>
                  </a:lnTo>
                  <a:lnTo>
                    <a:pt x="352602" y="34671"/>
                  </a:lnTo>
                  <a:lnTo>
                    <a:pt x="352526" y="33274"/>
                  </a:lnTo>
                  <a:lnTo>
                    <a:pt x="352488" y="32766"/>
                  </a:lnTo>
                  <a:lnTo>
                    <a:pt x="352526" y="33274"/>
                  </a:lnTo>
                  <a:lnTo>
                    <a:pt x="353885" y="33274"/>
                  </a:lnTo>
                  <a:lnTo>
                    <a:pt x="354711" y="35166"/>
                  </a:lnTo>
                  <a:lnTo>
                    <a:pt x="354711" y="19024"/>
                  </a:lnTo>
                  <a:lnTo>
                    <a:pt x="353987" y="18465"/>
                  </a:lnTo>
                  <a:lnTo>
                    <a:pt x="353987" y="19812"/>
                  </a:lnTo>
                  <a:lnTo>
                    <a:pt x="353212" y="21336"/>
                  </a:lnTo>
                  <a:lnTo>
                    <a:pt x="353021" y="21336"/>
                  </a:lnTo>
                  <a:lnTo>
                    <a:pt x="351574" y="20002"/>
                  </a:lnTo>
                  <a:lnTo>
                    <a:pt x="352323" y="19812"/>
                  </a:lnTo>
                  <a:lnTo>
                    <a:pt x="351383" y="19812"/>
                  </a:lnTo>
                  <a:lnTo>
                    <a:pt x="351078" y="19812"/>
                  </a:lnTo>
                  <a:lnTo>
                    <a:pt x="350989" y="18834"/>
                  </a:lnTo>
                  <a:lnTo>
                    <a:pt x="353593" y="19812"/>
                  </a:lnTo>
                  <a:lnTo>
                    <a:pt x="353987" y="19812"/>
                  </a:lnTo>
                  <a:lnTo>
                    <a:pt x="353987" y="18465"/>
                  </a:lnTo>
                  <a:lnTo>
                    <a:pt x="353606" y="18161"/>
                  </a:lnTo>
                  <a:lnTo>
                    <a:pt x="354774" y="16129"/>
                  </a:lnTo>
                  <a:lnTo>
                    <a:pt x="354190" y="16129"/>
                  </a:lnTo>
                  <a:lnTo>
                    <a:pt x="353364" y="16383"/>
                  </a:lnTo>
                  <a:lnTo>
                    <a:pt x="352615" y="16383"/>
                  </a:lnTo>
                  <a:lnTo>
                    <a:pt x="351878" y="18796"/>
                  </a:lnTo>
                  <a:lnTo>
                    <a:pt x="350989" y="18796"/>
                  </a:lnTo>
                  <a:lnTo>
                    <a:pt x="350977" y="18415"/>
                  </a:lnTo>
                  <a:lnTo>
                    <a:pt x="350862" y="17145"/>
                  </a:lnTo>
                  <a:lnTo>
                    <a:pt x="350761" y="15938"/>
                  </a:lnTo>
                  <a:lnTo>
                    <a:pt x="351955" y="16129"/>
                  </a:lnTo>
                  <a:lnTo>
                    <a:pt x="354190" y="16129"/>
                  </a:lnTo>
                  <a:lnTo>
                    <a:pt x="354888" y="15938"/>
                  </a:lnTo>
                  <a:lnTo>
                    <a:pt x="354774" y="16129"/>
                  </a:lnTo>
                  <a:lnTo>
                    <a:pt x="355714" y="16129"/>
                  </a:lnTo>
                  <a:lnTo>
                    <a:pt x="355803" y="15684"/>
                  </a:lnTo>
                  <a:lnTo>
                    <a:pt x="355053" y="15621"/>
                  </a:lnTo>
                  <a:lnTo>
                    <a:pt x="350735" y="15621"/>
                  </a:lnTo>
                  <a:lnTo>
                    <a:pt x="349656" y="15621"/>
                  </a:lnTo>
                  <a:lnTo>
                    <a:pt x="349567" y="15760"/>
                  </a:lnTo>
                  <a:lnTo>
                    <a:pt x="349148" y="16383"/>
                  </a:lnTo>
                  <a:lnTo>
                    <a:pt x="349034" y="17907"/>
                  </a:lnTo>
                  <a:lnTo>
                    <a:pt x="348970" y="19812"/>
                  </a:lnTo>
                  <a:lnTo>
                    <a:pt x="348488" y="20447"/>
                  </a:lnTo>
                  <a:lnTo>
                    <a:pt x="347637" y="20447"/>
                  </a:lnTo>
                  <a:lnTo>
                    <a:pt x="345173" y="19431"/>
                  </a:lnTo>
                  <a:lnTo>
                    <a:pt x="344538" y="19431"/>
                  </a:lnTo>
                  <a:lnTo>
                    <a:pt x="344436" y="20955"/>
                  </a:lnTo>
                  <a:lnTo>
                    <a:pt x="347662" y="22352"/>
                  </a:lnTo>
                  <a:lnTo>
                    <a:pt x="348970" y="20447"/>
                  </a:lnTo>
                  <a:lnTo>
                    <a:pt x="349796" y="20447"/>
                  </a:lnTo>
                  <a:lnTo>
                    <a:pt x="351053" y="20129"/>
                  </a:lnTo>
                  <a:lnTo>
                    <a:pt x="350989" y="21336"/>
                  </a:lnTo>
                  <a:lnTo>
                    <a:pt x="349935" y="21336"/>
                  </a:lnTo>
                  <a:lnTo>
                    <a:pt x="350139" y="21590"/>
                  </a:lnTo>
                  <a:lnTo>
                    <a:pt x="350977" y="21590"/>
                  </a:lnTo>
                  <a:lnTo>
                    <a:pt x="350951" y="22098"/>
                  </a:lnTo>
                  <a:lnTo>
                    <a:pt x="350926" y="22606"/>
                  </a:lnTo>
                  <a:lnTo>
                    <a:pt x="350799" y="22606"/>
                  </a:lnTo>
                  <a:lnTo>
                    <a:pt x="350520" y="22098"/>
                  </a:lnTo>
                  <a:lnTo>
                    <a:pt x="349935" y="21336"/>
                  </a:lnTo>
                  <a:lnTo>
                    <a:pt x="349567" y="20955"/>
                  </a:lnTo>
                  <a:lnTo>
                    <a:pt x="349567" y="21336"/>
                  </a:lnTo>
                  <a:lnTo>
                    <a:pt x="349567" y="22098"/>
                  </a:lnTo>
                  <a:lnTo>
                    <a:pt x="349808" y="22098"/>
                  </a:lnTo>
                  <a:lnTo>
                    <a:pt x="349567" y="22186"/>
                  </a:lnTo>
                  <a:lnTo>
                    <a:pt x="345630" y="23622"/>
                  </a:lnTo>
                  <a:lnTo>
                    <a:pt x="343827" y="23190"/>
                  </a:lnTo>
                  <a:lnTo>
                    <a:pt x="343827" y="25146"/>
                  </a:lnTo>
                  <a:lnTo>
                    <a:pt x="343039" y="26047"/>
                  </a:lnTo>
                  <a:lnTo>
                    <a:pt x="343039" y="37846"/>
                  </a:lnTo>
                  <a:lnTo>
                    <a:pt x="338213" y="37846"/>
                  </a:lnTo>
                  <a:lnTo>
                    <a:pt x="338188" y="37592"/>
                  </a:lnTo>
                  <a:lnTo>
                    <a:pt x="338137" y="36957"/>
                  </a:lnTo>
                  <a:lnTo>
                    <a:pt x="338035" y="35687"/>
                  </a:lnTo>
                  <a:lnTo>
                    <a:pt x="330771" y="35687"/>
                  </a:lnTo>
                  <a:lnTo>
                    <a:pt x="339140" y="35496"/>
                  </a:lnTo>
                  <a:lnTo>
                    <a:pt x="338747" y="35687"/>
                  </a:lnTo>
                  <a:lnTo>
                    <a:pt x="339064" y="35687"/>
                  </a:lnTo>
                  <a:lnTo>
                    <a:pt x="341744" y="35687"/>
                  </a:lnTo>
                  <a:lnTo>
                    <a:pt x="341871" y="36322"/>
                  </a:lnTo>
                  <a:lnTo>
                    <a:pt x="341998" y="36957"/>
                  </a:lnTo>
                  <a:lnTo>
                    <a:pt x="343039" y="37846"/>
                  </a:lnTo>
                  <a:lnTo>
                    <a:pt x="343039" y="26047"/>
                  </a:lnTo>
                  <a:lnTo>
                    <a:pt x="342823" y="26289"/>
                  </a:lnTo>
                  <a:lnTo>
                    <a:pt x="341591" y="26543"/>
                  </a:lnTo>
                  <a:lnTo>
                    <a:pt x="341757" y="26543"/>
                  </a:lnTo>
                  <a:lnTo>
                    <a:pt x="341655" y="35166"/>
                  </a:lnTo>
                  <a:lnTo>
                    <a:pt x="340169" y="35166"/>
                  </a:lnTo>
                  <a:lnTo>
                    <a:pt x="341566" y="34671"/>
                  </a:lnTo>
                  <a:lnTo>
                    <a:pt x="341655" y="35166"/>
                  </a:lnTo>
                  <a:lnTo>
                    <a:pt x="341655" y="26568"/>
                  </a:lnTo>
                  <a:lnTo>
                    <a:pt x="341058" y="26657"/>
                  </a:lnTo>
                  <a:lnTo>
                    <a:pt x="340677" y="26720"/>
                  </a:lnTo>
                  <a:lnTo>
                    <a:pt x="340537" y="26746"/>
                  </a:lnTo>
                  <a:lnTo>
                    <a:pt x="340715" y="26898"/>
                  </a:lnTo>
                  <a:lnTo>
                    <a:pt x="340512" y="26771"/>
                  </a:lnTo>
                  <a:lnTo>
                    <a:pt x="337286" y="27432"/>
                  </a:lnTo>
                  <a:lnTo>
                    <a:pt x="336753" y="27432"/>
                  </a:lnTo>
                  <a:lnTo>
                    <a:pt x="337756" y="25908"/>
                  </a:lnTo>
                  <a:lnTo>
                    <a:pt x="338213" y="25146"/>
                  </a:lnTo>
                  <a:lnTo>
                    <a:pt x="338759" y="24384"/>
                  </a:lnTo>
                  <a:lnTo>
                    <a:pt x="340347" y="26543"/>
                  </a:lnTo>
                  <a:lnTo>
                    <a:pt x="340664" y="26543"/>
                  </a:lnTo>
                  <a:lnTo>
                    <a:pt x="340575" y="25908"/>
                  </a:lnTo>
                  <a:lnTo>
                    <a:pt x="340474" y="25146"/>
                  </a:lnTo>
                  <a:lnTo>
                    <a:pt x="340372" y="24384"/>
                  </a:lnTo>
                  <a:lnTo>
                    <a:pt x="340296" y="23876"/>
                  </a:lnTo>
                  <a:lnTo>
                    <a:pt x="340220" y="23368"/>
                  </a:lnTo>
                  <a:lnTo>
                    <a:pt x="340118" y="22606"/>
                  </a:lnTo>
                  <a:lnTo>
                    <a:pt x="340042" y="21767"/>
                  </a:lnTo>
                  <a:lnTo>
                    <a:pt x="341439" y="22098"/>
                  </a:lnTo>
                  <a:lnTo>
                    <a:pt x="341337" y="22352"/>
                  </a:lnTo>
                  <a:lnTo>
                    <a:pt x="341236" y="22606"/>
                  </a:lnTo>
                  <a:lnTo>
                    <a:pt x="340728" y="23876"/>
                  </a:lnTo>
                  <a:lnTo>
                    <a:pt x="343433" y="25146"/>
                  </a:lnTo>
                  <a:lnTo>
                    <a:pt x="343827" y="25146"/>
                  </a:lnTo>
                  <a:lnTo>
                    <a:pt x="343827" y="23190"/>
                  </a:lnTo>
                  <a:lnTo>
                    <a:pt x="341401" y="22606"/>
                  </a:lnTo>
                  <a:lnTo>
                    <a:pt x="342404" y="22606"/>
                  </a:lnTo>
                  <a:lnTo>
                    <a:pt x="342303" y="22098"/>
                  </a:lnTo>
                  <a:lnTo>
                    <a:pt x="342214" y="21590"/>
                  </a:lnTo>
                  <a:lnTo>
                    <a:pt x="342087" y="20955"/>
                  </a:lnTo>
                  <a:lnTo>
                    <a:pt x="341985" y="20447"/>
                  </a:lnTo>
                  <a:lnTo>
                    <a:pt x="339826" y="20066"/>
                  </a:lnTo>
                  <a:lnTo>
                    <a:pt x="339864" y="21590"/>
                  </a:lnTo>
                  <a:lnTo>
                    <a:pt x="339344" y="21590"/>
                  </a:lnTo>
                  <a:lnTo>
                    <a:pt x="339864" y="21717"/>
                  </a:lnTo>
                  <a:lnTo>
                    <a:pt x="338721" y="22606"/>
                  </a:lnTo>
                  <a:lnTo>
                    <a:pt x="338569" y="22606"/>
                  </a:lnTo>
                  <a:lnTo>
                    <a:pt x="334759" y="19431"/>
                  </a:lnTo>
                  <a:lnTo>
                    <a:pt x="334810" y="25146"/>
                  </a:lnTo>
                  <a:lnTo>
                    <a:pt x="333260" y="25146"/>
                  </a:lnTo>
                  <a:lnTo>
                    <a:pt x="333375" y="24892"/>
                  </a:lnTo>
                  <a:lnTo>
                    <a:pt x="333502" y="24638"/>
                  </a:lnTo>
                  <a:lnTo>
                    <a:pt x="333616" y="24384"/>
                  </a:lnTo>
                  <a:lnTo>
                    <a:pt x="334098" y="23368"/>
                  </a:lnTo>
                  <a:lnTo>
                    <a:pt x="332003" y="21336"/>
                  </a:lnTo>
                  <a:lnTo>
                    <a:pt x="331901" y="21590"/>
                  </a:lnTo>
                  <a:lnTo>
                    <a:pt x="329971" y="25908"/>
                  </a:lnTo>
                  <a:lnTo>
                    <a:pt x="329450" y="23114"/>
                  </a:lnTo>
                  <a:lnTo>
                    <a:pt x="329298" y="22606"/>
                  </a:lnTo>
                  <a:lnTo>
                    <a:pt x="329298" y="38303"/>
                  </a:lnTo>
                  <a:lnTo>
                    <a:pt x="329145" y="37973"/>
                  </a:lnTo>
                  <a:lnTo>
                    <a:pt x="329095" y="37846"/>
                  </a:lnTo>
                  <a:lnTo>
                    <a:pt x="329298" y="38303"/>
                  </a:lnTo>
                  <a:lnTo>
                    <a:pt x="329298" y="22606"/>
                  </a:lnTo>
                  <a:lnTo>
                    <a:pt x="329234" y="23368"/>
                  </a:lnTo>
                  <a:lnTo>
                    <a:pt x="326809" y="24892"/>
                  </a:lnTo>
                  <a:lnTo>
                    <a:pt x="326796" y="28321"/>
                  </a:lnTo>
                  <a:lnTo>
                    <a:pt x="326682" y="28460"/>
                  </a:lnTo>
                  <a:lnTo>
                    <a:pt x="326275" y="28956"/>
                  </a:lnTo>
                  <a:lnTo>
                    <a:pt x="323240" y="26682"/>
                  </a:lnTo>
                  <a:lnTo>
                    <a:pt x="322440" y="28460"/>
                  </a:lnTo>
                  <a:lnTo>
                    <a:pt x="321995" y="28460"/>
                  </a:lnTo>
                  <a:lnTo>
                    <a:pt x="325767" y="31115"/>
                  </a:lnTo>
                  <a:lnTo>
                    <a:pt x="326732" y="31115"/>
                  </a:lnTo>
                  <a:lnTo>
                    <a:pt x="320598" y="32766"/>
                  </a:lnTo>
                  <a:lnTo>
                    <a:pt x="322351" y="31877"/>
                  </a:lnTo>
                  <a:lnTo>
                    <a:pt x="323100" y="31496"/>
                  </a:lnTo>
                  <a:lnTo>
                    <a:pt x="323227" y="31496"/>
                  </a:lnTo>
                  <a:lnTo>
                    <a:pt x="322541" y="30480"/>
                  </a:lnTo>
                  <a:lnTo>
                    <a:pt x="321246" y="28575"/>
                  </a:lnTo>
                  <a:lnTo>
                    <a:pt x="317017" y="29972"/>
                  </a:lnTo>
                  <a:lnTo>
                    <a:pt x="315836" y="30480"/>
                  </a:lnTo>
                  <a:lnTo>
                    <a:pt x="315709" y="30480"/>
                  </a:lnTo>
                  <a:lnTo>
                    <a:pt x="315734" y="30226"/>
                  </a:lnTo>
                  <a:lnTo>
                    <a:pt x="315861" y="29083"/>
                  </a:lnTo>
                  <a:lnTo>
                    <a:pt x="315950" y="28321"/>
                  </a:lnTo>
                  <a:lnTo>
                    <a:pt x="316064" y="26898"/>
                  </a:lnTo>
                  <a:lnTo>
                    <a:pt x="315582" y="26543"/>
                  </a:lnTo>
                  <a:lnTo>
                    <a:pt x="313855" y="28321"/>
                  </a:lnTo>
                  <a:lnTo>
                    <a:pt x="313766" y="28460"/>
                  </a:lnTo>
                  <a:lnTo>
                    <a:pt x="313194" y="28460"/>
                  </a:lnTo>
                  <a:lnTo>
                    <a:pt x="315226" y="30480"/>
                  </a:lnTo>
                  <a:lnTo>
                    <a:pt x="312115" y="29718"/>
                  </a:lnTo>
                  <a:lnTo>
                    <a:pt x="309194" y="29083"/>
                  </a:lnTo>
                  <a:lnTo>
                    <a:pt x="309321" y="28956"/>
                  </a:lnTo>
                  <a:lnTo>
                    <a:pt x="312775" y="25450"/>
                  </a:lnTo>
                  <a:lnTo>
                    <a:pt x="307721" y="27432"/>
                  </a:lnTo>
                  <a:lnTo>
                    <a:pt x="307327" y="27432"/>
                  </a:lnTo>
                  <a:lnTo>
                    <a:pt x="308737" y="29718"/>
                  </a:lnTo>
                  <a:lnTo>
                    <a:pt x="308660" y="31115"/>
                  </a:lnTo>
                  <a:lnTo>
                    <a:pt x="309638" y="31115"/>
                  </a:lnTo>
                  <a:lnTo>
                    <a:pt x="306679" y="31496"/>
                  </a:lnTo>
                  <a:lnTo>
                    <a:pt x="306781" y="30480"/>
                  </a:lnTo>
                  <a:lnTo>
                    <a:pt x="306806" y="28321"/>
                  </a:lnTo>
                  <a:lnTo>
                    <a:pt x="305727" y="27432"/>
                  </a:lnTo>
                  <a:lnTo>
                    <a:pt x="303034" y="30480"/>
                  </a:lnTo>
                  <a:lnTo>
                    <a:pt x="302488" y="29972"/>
                  </a:lnTo>
                  <a:lnTo>
                    <a:pt x="302374" y="26898"/>
                  </a:lnTo>
                  <a:lnTo>
                    <a:pt x="297256" y="26898"/>
                  </a:lnTo>
                  <a:lnTo>
                    <a:pt x="298323" y="29718"/>
                  </a:lnTo>
                  <a:lnTo>
                    <a:pt x="298450" y="30480"/>
                  </a:lnTo>
                  <a:lnTo>
                    <a:pt x="298538" y="31115"/>
                  </a:lnTo>
                  <a:lnTo>
                    <a:pt x="298665" y="31877"/>
                  </a:lnTo>
                  <a:lnTo>
                    <a:pt x="298500" y="31877"/>
                  </a:lnTo>
                  <a:lnTo>
                    <a:pt x="296468" y="30480"/>
                  </a:lnTo>
                  <a:lnTo>
                    <a:pt x="296468" y="32766"/>
                  </a:lnTo>
                  <a:lnTo>
                    <a:pt x="295287" y="32766"/>
                  </a:lnTo>
                  <a:lnTo>
                    <a:pt x="296176" y="31115"/>
                  </a:lnTo>
                  <a:lnTo>
                    <a:pt x="295846" y="31115"/>
                  </a:lnTo>
                  <a:lnTo>
                    <a:pt x="294500" y="31496"/>
                  </a:lnTo>
                  <a:lnTo>
                    <a:pt x="293230" y="32766"/>
                  </a:lnTo>
                  <a:lnTo>
                    <a:pt x="292709" y="32766"/>
                  </a:lnTo>
                  <a:lnTo>
                    <a:pt x="291325" y="32766"/>
                  </a:lnTo>
                  <a:lnTo>
                    <a:pt x="291325" y="33070"/>
                  </a:lnTo>
                  <a:lnTo>
                    <a:pt x="291236" y="32931"/>
                  </a:lnTo>
                  <a:lnTo>
                    <a:pt x="291325" y="33070"/>
                  </a:lnTo>
                  <a:lnTo>
                    <a:pt x="291325" y="32766"/>
                  </a:lnTo>
                  <a:lnTo>
                    <a:pt x="291147" y="32766"/>
                  </a:lnTo>
                  <a:lnTo>
                    <a:pt x="290372" y="31496"/>
                  </a:lnTo>
                  <a:lnTo>
                    <a:pt x="287477" y="31496"/>
                  </a:lnTo>
                  <a:lnTo>
                    <a:pt x="286842" y="33274"/>
                  </a:lnTo>
                  <a:lnTo>
                    <a:pt x="288023" y="33274"/>
                  </a:lnTo>
                  <a:lnTo>
                    <a:pt x="289763" y="33096"/>
                  </a:lnTo>
                  <a:lnTo>
                    <a:pt x="289636" y="33274"/>
                  </a:lnTo>
                  <a:lnTo>
                    <a:pt x="288886" y="34290"/>
                  </a:lnTo>
                  <a:lnTo>
                    <a:pt x="291452" y="33274"/>
                  </a:lnTo>
                  <a:lnTo>
                    <a:pt x="292709" y="33274"/>
                  </a:lnTo>
                  <a:lnTo>
                    <a:pt x="291096" y="34886"/>
                  </a:lnTo>
                  <a:lnTo>
                    <a:pt x="291096" y="50419"/>
                  </a:lnTo>
                  <a:lnTo>
                    <a:pt x="277660" y="50419"/>
                  </a:lnTo>
                  <a:lnTo>
                    <a:pt x="275564" y="50419"/>
                  </a:lnTo>
                  <a:lnTo>
                    <a:pt x="275488" y="49911"/>
                  </a:lnTo>
                  <a:lnTo>
                    <a:pt x="275374" y="49149"/>
                  </a:lnTo>
                  <a:lnTo>
                    <a:pt x="276161" y="49149"/>
                  </a:lnTo>
                  <a:lnTo>
                    <a:pt x="277660" y="50419"/>
                  </a:lnTo>
                  <a:lnTo>
                    <a:pt x="279260" y="49149"/>
                  </a:lnTo>
                  <a:lnTo>
                    <a:pt x="287096" y="49149"/>
                  </a:lnTo>
                  <a:lnTo>
                    <a:pt x="289775" y="48780"/>
                  </a:lnTo>
                  <a:lnTo>
                    <a:pt x="290080" y="49149"/>
                  </a:lnTo>
                  <a:lnTo>
                    <a:pt x="291096" y="50419"/>
                  </a:lnTo>
                  <a:lnTo>
                    <a:pt x="291096" y="34886"/>
                  </a:lnTo>
                  <a:lnTo>
                    <a:pt x="290804" y="35166"/>
                  </a:lnTo>
                  <a:lnTo>
                    <a:pt x="290677" y="35166"/>
                  </a:lnTo>
                  <a:lnTo>
                    <a:pt x="290195" y="35687"/>
                  </a:lnTo>
                  <a:lnTo>
                    <a:pt x="289915" y="35687"/>
                  </a:lnTo>
                  <a:lnTo>
                    <a:pt x="288150" y="35433"/>
                  </a:lnTo>
                  <a:lnTo>
                    <a:pt x="287997" y="35687"/>
                  </a:lnTo>
                  <a:lnTo>
                    <a:pt x="287045" y="36957"/>
                  </a:lnTo>
                  <a:lnTo>
                    <a:pt x="287782" y="36957"/>
                  </a:lnTo>
                  <a:lnTo>
                    <a:pt x="285153" y="37541"/>
                  </a:lnTo>
                  <a:lnTo>
                    <a:pt x="285153" y="48387"/>
                  </a:lnTo>
                  <a:lnTo>
                    <a:pt x="284873" y="48387"/>
                  </a:lnTo>
                  <a:lnTo>
                    <a:pt x="280212" y="48387"/>
                  </a:lnTo>
                  <a:lnTo>
                    <a:pt x="280200" y="48133"/>
                  </a:lnTo>
                  <a:lnTo>
                    <a:pt x="280136" y="46990"/>
                  </a:lnTo>
                  <a:lnTo>
                    <a:pt x="279654" y="46609"/>
                  </a:lnTo>
                  <a:lnTo>
                    <a:pt x="277253" y="44310"/>
                  </a:lnTo>
                  <a:lnTo>
                    <a:pt x="276720" y="43815"/>
                  </a:lnTo>
                  <a:lnTo>
                    <a:pt x="276542" y="43815"/>
                  </a:lnTo>
                  <a:lnTo>
                    <a:pt x="276542" y="43662"/>
                  </a:lnTo>
                  <a:lnTo>
                    <a:pt x="276720" y="43815"/>
                  </a:lnTo>
                  <a:lnTo>
                    <a:pt x="276631" y="43561"/>
                  </a:lnTo>
                  <a:lnTo>
                    <a:pt x="276860" y="42799"/>
                  </a:lnTo>
                  <a:lnTo>
                    <a:pt x="276961" y="42545"/>
                  </a:lnTo>
                  <a:lnTo>
                    <a:pt x="277075" y="42265"/>
                  </a:lnTo>
                  <a:lnTo>
                    <a:pt x="276631" y="43561"/>
                  </a:lnTo>
                  <a:lnTo>
                    <a:pt x="276783" y="43815"/>
                  </a:lnTo>
                  <a:lnTo>
                    <a:pt x="277253" y="44310"/>
                  </a:lnTo>
                  <a:lnTo>
                    <a:pt x="279755" y="46609"/>
                  </a:lnTo>
                  <a:lnTo>
                    <a:pt x="280136" y="46990"/>
                  </a:lnTo>
                  <a:lnTo>
                    <a:pt x="284137" y="46990"/>
                  </a:lnTo>
                  <a:lnTo>
                    <a:pt x="285153" y="48387"/>
                  </a:lnTo>
                  <a:lnTo>
                    <a:pt x="285153" y="37541"/>
                  </a:lnTo>
                  <a:lnTo>
                    <a:pt x="284886" y="37592"/>
                  </a:lnTo>
                  <a:lnTo>
                    <a:pt x="286080" y="35687"/>
                  </a:lnTo>
                  <a:lnTo>
                    <a:pt x="284873" y="35687"/>
                  </a:lnTo>
                  <a:lnTo>
                    <a:pt x="282702" y="35166"/>
                  </a:lnTo>
                  <a:lnTo>
                    <a:pt x="280644" y="35687"/>
                  </a:lnTo>
                  <a:lnTo>
                    <a:pt x="279806" y="35166"/>
                  </a:lnTo>
                  <a:lnTo>
                    <a:pt x="279920" y="32016"/>
                  </a:lnTo>
                  <a:lnTo>
                    <a:pt x="278053" y="33324"/>
                  </a:lnTo>
                  <a:lnTo>
                    <a:pt x="278053" y="43561"/>
                  </a:lnTo>
                  <a:lnTo>
                    <a:pt x="277698" y="42722"/>
                  </a:lnTo>
                  <a:lnTo>
                    <a:pt x="277787" y="42926"/>
                  </a:lnTo>
                  <a:lnTo>
                    <a:pt x="277901" y="43180"/>
                  </a:lnTo>
                  <a:lnTo>
                    <a:pt x="278053" y="43561"/>
                  </a:lnTo>
                  <a:lnTo>
                    <a:pt x="278053" y="33324"/>
                  </a:lnTo>
                  <a:lnTo>
                    <a:pt x="278015" y="40005"/>
                  </a:lnTo>
                  <a:lnTo>
                    <a:pt x="277444" y="41275"/>
                  </a:lnTo>
                  <a:lnTo>
                    <a:pt x="277469" y="42037"/>
                  </a:lnTo>
                  <a:lnTo>
                    <a:pt x="277571" y="42379"/>
                  </a:lnTo>
                  <a:lnTo>
                    <a:pt x="277444" y="42037"/>
                  </a:lnTo>
                  <a:lnTo>
                    <a:pt x="277342" y="41541"/>
                  </a:lnTo>
                  <a:lnTo>
                    <a:pt x="277177" y="41960"/>
                  </a:lnTo>
                  <a:lnTo>
                    <a:pt x="277304" y="41376"/>
                  </a:lnTo>
                  <a:lnTo>
                    <a:pt x="277228" y="40005"/>
                  </a:lnTo>
                  <a:lnTo>
                    <a:pt x="278015" y="40005"/>
                  </a:lnTo>
                  <a:lnTo>
                    <a:pt x="278015" y="33350"/>
                  </a:lnTo>
                  <a:lnTo>
                    <a:pt x="274650" y="35687"/>
                  </a:lnTo>
                  <a:lnTo>
                    <a:pt x="275132" y="35687"/>
                  </a:lnTo>
                  <a:lnTo>
                    <a:pt x="275437" y="36322"/>
                  </a:lnTo>
                  <a:lnTo>
                    <a:pt x="275640" y="36322"/>
                  </a:lnTo>
                  <a:lnTo>
                    <a:pt x="273989" y="37846"/>
                  </a:lnTo>
                  <a:lnTo>
                    <a:pt x="273710" y="37807"/>
                  </a:lnTo>
                  <a:lnTo>
                    <a:pt x="273710" y="41275"/>
                  </a:lnTo>
                  <a:lnTo>
                    <a:pt x="269049" y="42799"/>
                  </a:lnTo>
                  <a:lnTo>
                    <a:pt x="269151" y="42545"/>
                  </a:lnTo>
                  <a:lnTo>
                    <a:pt x="269659" y="41275"/>
                  </a:lnTo>
                  <a:lnTo>
                    <a:pt x="270916" y="38354"/>
                  </a:lnTo>
                  <a:lnTo>
                    <a:pt x="271564" y="38354"/>
                  </a:lnTo>
                  <a:lnTo>
                    <a:pt x="273164" y="38023"/>
                  </a:lnTo>
                  <a:lnTo>
                    <a:pt x="273443" y="38354"/>
                  </a:lnTo>
                  <a:lnTo>
                    <a:pt x="271678" y="38608"/>
                  </a:lnTo>
                  <a:lnTo>
                    <a:pt x="272821" y="41275"/>
                  </a:lnTo>
                  <a:lnTo>
                    <a:pt x="273710" y="41275"/>
                  </a:lnTo>
                  <a:lnTo>
                    <a:pt x="273710" y="37807"/>
                  </a:lnTo>
                  <a:lnTo>
                    <a:pt x="272364" y="37592"/>
                  </a:lnTo>
                  <a:lnTo>
                    <a:pt x="273037" y="37846"/>
                  </a:lnTo>
                  <a:lnTo>
                    <a:pt x="271018" y="37096"/>
                  </a:lnTo>
                  <a:lnTo>
                    <a:pt x="271335" y="37846"/>
                  </a:lnTo>
                  <a:lnTo>
                    <a:pt x="271145" y="37846"/>
                  </a:lnTo>
                  <a:lnTo>
                    <a:pt x="270992" y="37846"/>
                  </a:lnTo>
                  <a:lnTo>
                    <a:pt x="270611" y="37338"/>
                  </a:lnTo>
                  <a:lnTo>
                    <a:pt x="270370" y="36957"/>
                  </a:lnTo>
                  <a:lnTo>
                    <a:pt x="269290" y="36957"/>
                  </a:lnTo>
                  <a:lnTo>
                    <a:pt x="268236" y="35687"/>
                  </a:lnTo>
                  <a:lnTo>
                    <a:pt x="267741" y="34290"/>
                  </a:lnTo>
                  <a:lnTo>
                    <a:pt x="267728" y="35712"/>
                  </a:lnTo>
                  <a:lnTo>
                    <a:pt x="267322" y="37338"/>
                  </a:lnTo>
                  <a:lnTo>
                    <a:pt x="266293" y="37338"/>
                  </a:lnTo>
                  <a:lnTo>
                    <a:pt x="266293" y="48387"/>
                  </a:lnTo>
                  <a:lnTo>
                    <a:pt x="265887" y="48387"/>
                  </a:lnTo>
                  <a:lnTo>
                    <a:pt x="266001" y="48260"/>
                  </a:lnTo>
                  <a:lnTo>
                    <a:pt x="266293" y="48387"/>
                  </a:lnTo>
                  <a:lnTo>
                    <a:pt x="266293" y="37338"/>
                  </a:lnTo>
                  <a:lnTo>
                    <a:pt x="265950" y="37338"/>
                  </a:lnTo>
                  <a:lnTo>
                    <a:pt x="265099" y="36728"/>
                  </a:lnTo>
                  <a:lnTo>
                    <a:pt x="265099" y="41275"/>
                  </a:lnTo>
                  <a:lnTo>
                    <a:pt x="264147" y="41275"/>
                  </a:lnTo>
                  <a:lnTo>
                    <a:pt x="261175" y="40767"/>
                  </a:lnTo>
                  <a:lnTo>
                    <a:pt x="260896" y="40513"/>
                  </a:lnTo>
                  <a:lnTo>
                    <a:pt x="261264" y="39624"/>
                  </a:lnTo>
                  <a:lnTo>
                    <a:pt x="260464" y="39624"/>
                  </a:lnTo>
                  <a:lnTo>
                    <a:pt x="256667" y="38989"/>
                  </a:lnTo>
                  <a:lnTo>
                    <a:pt x="258178" y="38989"/>
                  </a:lnTo>
                  <a:lnTo>
                    <a:pt x="258178" y="38354"/>
                  </a:lnTo>
                  <a:lnTo>
                    <a:pt x="260464" y="38354"/>
                  </a:lnTo>
                  <a:lnTo>
                    <a:pt x="260807" y="38989"/>
                  </a:lnTo>
                  <a:lnTo>
                    <a:pt x="261264" y="39624"/>
                  </a:lnTo>
                  <a:lnTo>
                    <a:pt x="261848" y="38354"/>
                  </a:lnTo>
                  <a:lnTo>
                    <a:pt x="263817" y="38354"/>
                  </a:lnTo>
                  <a:lnTo>
                    <a:pt x="265099" y="41275"/>
                  </a:lnTo>
                  <a:lnTo>
                    <a:pt x="265099" y="36728"/>
                  </a:lnTo>
                  <a:lnTo>
                    <a:pt x="264541" y="36322"/>
                  </a:lnTo>
                  <a:lnTo>
                    <a:pt x="264883" y="36322"/>
                  </a:lnTo>
                  <a:lnTo>
                    <a:pt x="267728" y="35712"/>
                  </a:lnTo>
                  <a:lnTo>
                    <a:pt x="267728" y="34290"/>
                  </a:lnTo>
                  <a:lnTo>
                    <a:pt x="267436" y="34163"/>
                  </a:lnTo>
                  <a:lnTo>
                    <a:pt x="264934" y="33337"/>
                  </a:lnTo>
                  <a:lnTo>
                    <a:pt x="264820" y="34163"/>
                  </a:lnTo>
                  <a:lnTo>
                    <a:pt x="264718" y="34925"/>
                  </a:lnTo>
                  <a:lnTo>
                    <a:pt x="264617" y="35687"/>
                  </a:lnTo>
                  <a:lnTo>
                    <a:pt x="264528" y="36322"/>
                  </a:lnTo>
                  <a:lnTo>
                    <a:pt x="263664" y="35687"/>
                  </a:lnTo>
                  <a:lnTo>
                    <a:pt x="264007" y="35687"/>
                  </a:lnTo>
                  <a:lnTo>
                    <a:pt x="264515" y="34671"/>
                  </a:lnTo>
                  <a:lnTo>
                    <a:pt x="263385" y="34925"/>
                  </a:lnTo>
                  <a:lnTo>
                    <a:pt x="263486" y="37592"/>
                  </a:lnTo>
                  <a:lnTo>
                    <a:pt x="263601" y="37846"/>
                  </a:lnTo>
                  <a:lnTo>
                    <a:pt x="262077" y="37846"/>
                  </a:lnTo>
                  <a:lnTo>
                    <a:pt x="262483" y="36957"/>
                  </a:lnTo>
                  <a:lnTo>
                    <a:pt x="261810" y="36322"/>
                  </a:lnTo>
                  <a:lnTo>
                    <a:pt x="259397" y="36322"/>
                  </a:lnTo>
                  <a:lnTo>
                    <a:pt x="260197" y="37846"/>
                  </a:lnTo>
                  <a:lnTo>
                    <a:pt x="258178" y="37846"/>
                  </a:lnTo>
                  <a:lnTo>
                    <a:pt x="258178" y="35687"/>
                  </a:lnTo>
                  <a:lnTo>
                    <a:pt x="258178" y="34925"/>
                  </a:lnTo>
                  <a:lnTo>
                    <a:pt x="257467" y="35687"/>
                  </a:lnTo>
                  <a:lnTo>
                    <a:pt x="256959" y="35687"/>
                  </a:lnTo>
                  <a:lnTo>
                    <a:pt x="255320" y="34747"/>
                  </a:lnTo>
                  <a:lnTo>
                    <a:pt x="255257" y="34925"/>
                  </a:lnTo>
                  <a:lnTo>
                    <a:pt x="253885" y="36957"/>
                  </a:lnTo>
                  <a:lnTo>
                    <a:pt x="255016" y="37846"/>
                  </a:lnTo>
                  <a:lnTo>
                    <a:pt x="253974" y="37846"/>
                  </a:lnTo>
                  <a:lnTo>
                    <a:pt x="253657" y="36957"/>
                  </a:lnTo>
                  <a:lnTo>
                    <a:pt x="252514" y="36957"/>
                  </a:lnTo>
                  <a:lnTo>
                    <a:pt x="252603" y="37592"/>
                  </a:lnTo>
                  <a:lnTo>
                    <a:pt x="252730" y="38354"/>
                  </a:lnTo>
                  <a:lnTo>
                    <a:pt x="252806" y="38989"/>
                  </a:lnTo>
                  <a:lnTo>
                    <a:pt x="253034" y="40005"/>
                  </a:lnTo>
                  <a:lnTo>
                    <a:pt x="253161" y="40513"/>
                  </a:lnTo>
                  <a:lnTo>
                    <a:pt x="254012" y="40005"/>
                  </a:lnTo>
                  <a:lnTo>
                    <a:pt x="254609" y="39624"/>
                  </a:lnTo>
                  <a:lnTo>
                    <a:pt x="254152" y="38354"/>
                  </a:lnTo>
                  <a:lnTo>
                    <a:pt x="255651" y="38354"/>
                  </a:lnTo>
                  <a:lnTo>
                    <a:pt x="258406" y="40513"/>
                  </a:lnTo>
                  <a:lnTo>
                    <a:pt x="258749" y="40894"/>
                  </a:lnTo>
                  <a:lnTo>
                    <a:pt x="260400" y="43180"/>
                  </a:lnTo>
                  <a:lnTo>
                    <a:pt x="260515" y="43561"/>
                  </a:lnTo>
                  <a:lnTo>
                    <a:pt x="259410" y="44310"/>
                  </a:lnTo>
                  <a:lnTo>
                    <a:pt x="259105" y="44310"/>
                  </a:lnTo>
                  <a:lnTo>
                    <a:pt x="258686" y="43815"/>
                  </a:lnTo>
                  <a:lnTo>
                    <a:pt x="258051" y="43180"/>
                  </a:lnTo>
                  <a:lnTo>
                    <a:pt x="254723" y="39624"/>
                  </a:lnTo>
                  <a:lnTo>
                    <a:pt x="254635" y="40005"/>
                  </a:lnTo>
                  <a:lnTo>
                    <a:pt x="254508" y="40513"/>
                  </a:lnTo>
                  <a:lnTo>
                    <a:pt x="254419" y="40894"/>
                  </a:lnTo>
                  <a:lnTo>
                    <a:pt x="249326" y="43180"/>
                  </a:lnTo>
                  <a:lnTo>
                    <a:pt x="249148" y="43180"/>
                  </a:lnTo>
                  <a:lnTo>
                    <a:pt x="250050" y="42037"/>
                  </a:lnTo>
                  <a:lnTo>
                    <a:pt x="252272" y="38989"/>
                  </a:lnTo>
                  <a:lnTo>
                    <a:pt x="250748" y="38989"/>
                  </a:lnTo>
                  <a:lnTo>
                    <a:pt x="248513" y="38608"/>
                  </a:lnTo>
                  <a:lnTo>
                    <a:pt x="248589" y="38989"/>
                  </a:lnTo>
                  <a:lnTo>
                    <a:pt x="249224" y="42037"/>
                  </a:lnTo>
                  <a:lnTo>
                    <a:pt x="244627" y="41275"/>
                  </a:lnTo>
                  <a:lnTo>
                    <a:pt x="243128" y="43561"/>
                  </a:lnTo>
                  <a:lnTo>
                    <a:pt x="243039" y="43688"/>
                  </a:lnTo>
                  <a:lnTo>
                    <a:pt x="242963" y="43815"/>
                  </a:lnTo>
                  <a:lnTo>
                    <a:pt x="242824" y="43815"/>
                  </a:lnTo>
                  <a:lnTo>
                    <a:pt x="243039" y="43688"/>
                  </a:lnTo>
                  <a:lnTo>
                    <a:pt x="243039" y="43561"/>
                  </a:lnTo>
                  <a:lnTo>
                    <a:pt x="242582" y="43561"/>
                  </a:lnTo>
                  <a:lnTo>
                    <a:pt x="242595" y="43815"/>
                  </a:lnTo>
                  <a:lnTo>
                    <a:pt x="242087" y="43815"/>
                  </a:lnTo>
                  <a:lnTo>
                    <a:pt x="243192" y="44958"/>
                  </a:lnTo>
                  <a:lnTo>
                    <a:pt x="243014" y="44958"/>
                  </a:lnTo>
                  <a:lnTo>
                    <a:pt x="242912" y="45212"/>
                  </a:lnTo>
                  <a:lnTo>
                    <a:pt x="242328" y="46609"/>
                  </a:lnTo>
                  <a:lnTo>
                    <a:pt x="238899" y="46609"/>
                  </a:lnTo>
                  <a:lnTo>
                    <a:pt x="239141" y="45212"/>
                  </a:lnTo>
                  <a:lnTo>
                    <a:pt x="239204" y="44958"/>
                  </a:lnTo>
                  <a:lnTo>
                    <a:pt x="239331" y="44310"/>
                  </a:lnTo>
                  <a:lnTo>
                    <a:pt x="239623" y="43815"/>
                  </a:lnTo>
                  <a:lnTo>
                    <a:pt x="238112" y="45212"/>
                  </a:lnTo>
                  <a:lnTo>
                    <a:pt x="236842" y="45212"/>
                  </a:lnTo>
                  <a:lnTo>
                    <a:pt x="237147" y="46113"/>
                  </a:lnTo>
                  <a:lnTo>
                    <a:pt x="237337" y="46609"/>
                  </a:lnTo>
                  <a:lnTo>
                    <a:pt x="237134" y="46126"/>
                  </a:lnTo>
                  <a:lnTo>
                    <a:pt x="236766" y="45212"/>
                  </a:lnTo>
                  <a:lnTo>
                    <a:pt x="236651" y="44958"/>
                  </a:lnTo>
                  <a:lnTo>
                    <a:pt x="236093" y="43815"/>
                  </a:lnTo>
                  <a:lnTo>
                    <a:pt x="232714" y="43815"/>
                  </a:lnTo>
                  <a:lnTo>
                    <a:pt x="232600" y="44958"/>
                  </a:lnTo>
                  <a:lnTo>
                    <a:pt x="232575" y="45212"/>
                  </a:lnTo>
                  <a:lnTo>
                    <a:pt x="232435" y="45212"/>
                  </a:lnTo>
                  <a:lnTo>
                    <a:pt x="233819" y="46609"/>
                  </a:lnTo>
                  <a:lnTo>
                    <a:pt x="231394" y="46609"/>
                  </a:lnTo>
                  <a:lnTo>
                    <a:pt x="228320" y="45478"/>
                  </a:lnTo>
                  <a:lnTo>
                    <a:pt x="227050" y="48387"/>
                  </a:lnTo>
                  <a:lnTo>
                    <a:pt x="226987" y="49149"/>
                  </a:lnTo>
                  <a:lnTo>
                    <a:pt x="226720" y="49149"/>
                  </a:lnTo>
                  <a:lnTo>
                    <a:pt x="226822" y="48907"/>
                  </a:lnTo>
                  <a:lnTo>
                    <a:pt x="226987" y="49149"/>
                  </a:lnTo>
                  <a:lnTo>
                    <a:pt x="226987" y="48387"/>
                  </a:lnTo>
                  <a:lnTo>
                    <a:pt x="226504" y="48387"/>
                  </a:lnTo>
                  <a:lnTo>
                    <a:pt x="226072" y="47726"/>
                  </a:lnTo>
                  <a:lnTo>
                    <a:pt x="225552" y="46990"/>
                  </a:lnTo>
                  <a:lnTo>
                    <a:pt x="222211" y="46990"/>
                  </a:lnTo>
                  <a:lnTo>
                    <a:pt x="219837" y="46990"/>
                  </a:lnTo>
                  <a:lnTo>
                    <a:pt x="219837" y="45212"/>
                  </a:lnTo>
                  <a:lnTo>
                    <a:pt x="218351" y="45631"/>
                  </a:lnTo>
                  <a:lnTo>
                    <a:pt x="218351" y="49530"/>
                  </a:lnTo>
                  <a:lnTo>
                    <a:pt x="217881" y="48933"/>
                  </a:lnTo>
                  <a:lnTo>
                    <a:pt x="218059" y="49149"/>
                  </a:lnTo>
                  <a:lnTo>
                    <a:pt x="218325" y="49149"/>
                  </a:lnTo>
                  <a:lnTo>
                    <a:pt x="218351" y="49530"/>
                  </a:lnTo>
                  <a:lnTo>
                    <a:pt x="218351" y="45631"/>
                  </a:lnTo>
                  <a:lnTo>
                    <a:pt x="218274" y="48387"/>
                  </a:lnTo>
                  <a:lnTo>
                    <a:pt x="217462" y="48387"/>
                  </a:lnTo>
                  <a:lnTo>
                    <a:pt x="217271" y="48133"/>
                  </a:lnTo>
                  <a:lnTo>
                    <a:pt x="216928" y="48387"/>
                  </a:lnTo>
                  <a:lnTo>
                    <a:pt x="215912" y="48387"/>
                  </a:lnTo>
                  <a:lnTo>
                    <a:pt x="215912" y="49149"/>
                  </a:lnTo>
                  <a:lnTo>
                    <a:pt x="215760" y="49276"/>
                  </a:lnTo>
                  <a:lnTo>
                    <a:pt x="215760" y="50927"/>
                  </a:lnTo>
                  <a:lnTo>
                    <a:pt x="213309" y="52959"/>
                  </a:lnTo>
                  <a:lnTo>
                    <a:pt x="213118" y="53213"/>
                  </a:lnTo>
                  <a:lnTo>
                    <a:pt x="212979" y="53213"/>
                  </a:lnTo>
                  <a:lnTo>
                    <a:pt x="213029" y="52578"/>
                  </a:lnTo>
                  <a:lnTo>
                    <a:pt x="213093" y="51816"/>
                  </a:lnTo>
                  <a:lnTo>
                    <a:pt x="213169" y="51181"/>
                  </a:lnTo>
                  <a:lnTo>
                    <a:pt x="213182" y="50927"/>
                  </a:lnTo>
                  <a:lnTo>
                    <a:pt x="215760" y="50927"/>
                  </a:lnTo>
                  <a:lnTo>
                    <a:pt x="215760" y="49276"/>
                  </a:lnTo>
                  <a:lnTo>
                    <a:pt x="215696" y="50419"/>
                  </a:lnTo>
                  <a:lnTo>
                    <a:pt x="213220" y="50419"/>
                  </a:lnTo>
                  <a:lnTo>
                    <a:pt x="213334" y="49276"/>
                  </a:lnTo>
                  <a:lnTo>
                    <a:pt x="213182" y="49149"/>
                  </a:lnTo>
                  <a:lnTo>
                    <a:pt x="213880" y="49149"/>
                  </a:lnTo>
                  <a:lnTo>
                    <a:pt x="214401" y="49530"/>
                  </a:lnTo>
                  <a:lnTo>
                    <a:pt x="215696" y="50419"/>
                  </a:lnTo>
                  <a:lnTo>
                    <a:pt x="215696" y="49326"/>
                  </a:lnTo>
                  <a:lnTo>
                    <a:pt x="215417" y="49530"/>
                  </a:lnTo>
                  <a:lnTo>
                    <a:pt x="215544" y="49149"/>
                  </a:lnTo>
                  <a:lnTo>
                    <a:pt x="215912" y="49149"/>
                  </a:lnTo>
                  <a:lnTo>
                    <a:pt x="215912" y="48387"/>
                  </a:lnTo>
                  <a:lnTo>
                    <a:pt x="215696" y="48387"/>
                  </a:lnTo>
                  <a:lnTo>
                    <a:pt x="215785" y="48133"/>
                  </a:lnTo>
                  <a:lnTo>
                    <a:pt x="215874" y="47726"/>
                  </a:lnTo>
                  <a:lnTo>
                    <a:pt x="216141" y="46609"/>
                  </a:lnTo>
                  <a:lnTo>
                    <a:pt x="218160" y="46609"/>
                  </a:lnTo>
                  <a:lnTo>
                    <a:pt x="218224" y="47625"/>
                  </a:lnTo>
                  <a:lnTo>
                    <a:pt x="218274" y="48387"/>
                  </a:lnTo>
                  <a:lnTo>
                    <a:pt x="218274" y="45643"/>
                  </a:lnTo>
                  <a:lnTo>
                    <a:pt x="214782" y="46609"/>
                  </a:lnTo>
                  <a:lnTo>
                    <a:pt x="212445" y="46609"/>
                  </a:lnTo>
                  <a:lnTo>
                    <a:pt x="212496" y="48133"/>
                  </a:lnTo>
                  <a:lnTo>
                    <a:pt x="212839" y="48387"/>
                  </a:lnTo>
                  <a:lnTo>
                    <a:pt x="212305" y="48387"/>
                  </a:lnTo>
                  <a:lnTo>
                    <a:pt x="211556" y="47726"/>
                  </a:lnTo>
                  <a:lnTo>
                    <a:pt x="211239" y="47726"/>
                  </a:lnTo>
                  <a:lnTo>
                    <a:pt x="211112" y="48387"/>
                  </a:lnTo>
                  <a:lnTo>
                    <a:pt x="210972" y="49149"/>
                  </a:lnTo>
                  <a:lnTo>
                    <a:pt x="210883" y="49530"/>
                  </a:lnTo>
                  <a:lnTo>
                    <a:pt x="210781" y="50165"/>
                  </a:lnTo>
                  <a:lnTo>
                    <a:pt x="210718" y="50419"/>
                  </a:lnTo>
                  <a:lnTo>
                    <a:pt x="210642" y="50761"/>
                  </a:lnTo>
                  <a:lnTo>
                    <a:pt x="210693" y="50419"/>
                  </a:lnTo>
                  <a:lnTo>
                    <a:pt x="210781" y="49911"/>
                  </a:lnTo>
                  <a:lnTo>
                    <a:pt x="210883" y="49276"/>
                  </a:lnTo>
                  <a:lnTo>
                    <a:pt x="211010" y="48387"/>
                  </a:lnTo>
                  <a:lnTo>
                    <a:pt x="211061" y="48133"/>
                  </a:lnTo>
                  <a:lnTo>
                    <a:pt x="211239" y="47726"/>
                  </a:lnTo>
                  <a:lnTo>
                    <a:pt x="206946" y="48298"/>
                  </a:lnTo>
                  <a:lnTo>
                    <a:pt x="206946" y="51816"/>
                  </a:lnTo>
                  <a:lnTo>
                    <a:pt x="204101" y="51816"/>
                  </a:lnTo>
                  <a:lnTo>
                    <a:pt x="204330" y="50927"/>
                  </a:lnTo>
                  <a:lnTo>
                    <a:pt x="205701" y="50927"/>
                  </a:lnTo>
                  <a:lnTo>
                    <a:pt x="206946" y="51816"/>
                  </a:lnTo>
                  <a:lnTo>
                    <a:pt x="206946" y="48298"/>
                  </a:lnTo>
                  <a:lnTo>
                    <a:pt x="206222" y="48387"/>
                  </a:lnTo>
                  <a:lnTo>
                    <a:pt x="200329" y="48387"/>
                  </a:lnTo>
                  <a:lnTo>
                    <a:pt x="200342" y="49149"/>
                  </a:lnTo>
                  <a:lnTo>
                    <a:pt x="201980" y="49149"/>
                  </a:lnTo>
                  <a:lnTo>
                    <a:pt x="205600" y="49149"/>
                  </a:lnTo>
                  <a:lnTo>
                    <a:pt x="204774" y="50165"/>
                  </a:lnTo>
                  <a:lnTo>
                    <a:pt x="204647" y="50165"/>
                  </a:lnTo>
                  <a:lnTo>
                    <a:pt x="204990" y="50419"/>
                  </a:lnTo>
                  <a:lnTo>
                    <a:pt x="204457" y="50419"/>
                  </a:lnTo>
                  <a:lnTo>
                    <a:pt x="204203" y="50419"/>
                  </a:lnTo>
                  <a:lnTo>
                    <a:pt x="201980" y="49149"/>
                  </a:lnTo>
                  <a:lnTo>
                    <a:pt x="201866" y="49276"/>
                  </a:lnTo>
                  <a:lnTo>
                    <a:pt x="200825" y="50419"/>
                  </a:lnTo>
                  <a:lnTo>
                    <a:pt x="200355" y="50419"/>
                  </a:lnTo>
                  <a:lnTo>
                    <a:pt x="200317" y="47726"/>
                  </a:lnTo>
                  <a:lnTo>
                    <a:pt x="199224" y="47726"/>
                  </a:lnTo>
                  <a:lnTo>
                    <a:pt x="199313" y="48387"/>
                  </a:lnTo>
                  <a:lnTo>
                    <a:pt x="199428" y="49149"/>
                  </a:lnTo>
                  <a:lnTo>
                    <a:pt x="199555" y="49911"/>
                  </a:lnTo>
                  <a:lnTo>
                    <a:pt x="199644" y="50419"/>
                  </a:lnTo>
                  <a:lnTo>
                    <a:pt x="199732" y="50927"/>
                  </a:lnTo>
                  <a:lnTo>
                    <a:pt x="199796" y="51308"/>
                  </a:lnTo>
                  <a:lnTo>
                    <a:pt x="199872" y="51816"/>
                  </a:lnTo>
                  <a:lnTo>
                    <a:pt x="199986" y="52578"/>
                  </a:lnTo>
                  <a:lnTo>
                    <a:pt x="199656" y="52578"/>
                  </a:lnTo>
                  <a:lnTo>
                    <a:pt x="197726" y="51943"/>
                  </a:lnTo>
                  <a:lnTo>
                    <a:pt x="197294" y="52959"/>
                  </a:lnTo>
                  <a:lnTo>
                    <a:pt x="200850" y="52959"/>
                  </a:lnTo>
                  <a:lnTo>
                    <a:pt x="200469" y="53213"/>
                  </a:lnTo>
                  <a:lnTo>
                    <a:pt x="197129" y="53213"/>
                  </a:lnTo>
                  <a:lnTo>
                    <a:pt x="197002" y="52959"/>
                  </a:lnTo>
                  <a:lnTo>
                    <a:pt x="196596" y="51943"/>
                  </a:lnTo>
                  <a:lnTo>
                    <a:pt x="193598" y="52578"/>
                  </a:lnTo>
                  <a:lnTo>
                    <a:pt x="193294" y="52578"/>
                  </a:lnTo>
                  <a:lnTo>
                    <a:pt x="193560" y="53213"/>
                  </a:lnTo>
                  <a:lnTo>
                    <a:pt x="194373" y="53213"/>
                  </a:lnTo>
                  <a:lnTo>
                    <a:pt x="241922" y="54229"/>
                  </a:lnTo>
                  <a:lnTo>
                    <a:pt x="257708" y="54229"/>
                  </a:lnTo>
                  <a:lnTo>
                    <a:pt x="258800" y="53213"/>
                  </a:lnTo>
                  <a:lnTo>
                    <a:pt x="258965" y="53213"/>
                  </a:lnTo>
                  <a:lnTo>
                    <a:pt x="259054" y="52959"/>
                  </a:lnTo>
                  <a:lnTo>
                    <a:pt x="259156" y="52578"/>
                  </a:lnTo>
                  <a:lnTo>
                    <a:pt x="259257" y="52197"/>
                  </a:lnTo>
                  <a:lnTo>
                    <a:pt x="259359" y="51816"/>
                  </a:lnTo>
                  <a:lnTo>
                    <a:pt x="259499" y="51308"/>
                  </a:lnTo>
                  <a:lnTo>
                    <a:pt x="260997" y="52959"/>
                  </a:lnTo>
                  <a:lnTo>
                    <a:pt x="261200" y="53213"/>
                  </a:lnTo>
                  <a:lnTo>
                    <a:pt x="261861" y="53848"/>
                  </a:lnTo>
                  <a:lnTo>
                    <a:pt x="262191" y="54229"/>
                  </a:lnTo>
                  <a:lnTo>
                    <a:pt x="268274" y="54229"/>
                  </a:lnTo>
                  <a:lnTo>
                    <a:pt x="268160" y="53848"/>
                  </a:lnTo>
                  <a:lnTo>
                    <a:pt x="267690" y="52959"/>
                  </a:lnTo>
                  <a:lnTo>
                    <a:pt x="266966" y="51308"/>
                  </a:lnTo>
                  <a:lnTo>
                    <a:pt x="266852" y="51181"/>
                  </a:lnTo>
                  <a:lnTo>
                    <a:pt x="266725" y="50927"/>
                  </a:lnTo>
                  <a:lnTo>
                    <a:pt x="266090" y="49530"/>
                  </a:lnTo>
                  <a:lnTo>
                    <a:pt x="265874" y="49149"/>
                  </a:lnTo>
                  <a:lnTo>
                    <a:pt x="268020" y="49149"/>
                  </a:lnTo>
                  <a:lnTo>
                    <a:pt x="270903" y="50419"/>
                  </a:lnTo>
                  <a:lnTo>
                    <a:pt x="266496" y="50419"/>
                  </a:lnTo>
                  <a:lnTo>
                    <a:pt x="266725" y="50927"/>
                  </a:lnTo>
                  <a:lnTo>
                    <a:pt x="271221" y="50927"/>
                  </a:lnTo>
                  <a:lnTo>
                    <a:pt x="272542" y="52959"/>
                  </a:lnTo>
                  <a:lnTo>
                    <a:pt x="272681" y="53213"/>
                  </a:lnTo>
                  <a:lnTo>
                    <a:pt x="273113" y="53848"/>
                  </a:lnTo>
                  <a:lnTo>
                    <a:pt x="273951" y="53213"/>
                  </a:lnTo>
                  <a:lnTo>
                    <a:pt x="274129" y="53213"/>
                  </a:lnTo>
                  <a:lnTo>
                    <a:pt x="274459" y="52959"/>
                  </a:lnTo>
                  <a:lnTo>
                    <a:pt x="275615" y="52197"/>
                  </a:lnTo>
                  <a:lnTo>
                    <a:pt x="275818" y="52197"/>
                  </a:lnTo>
                  <a:lnTo>
                    <a:pt x="275767" y="51816"/>
                  </a:lnTo>
                  <a:lnTo>
                    <a:pt x="275678" y="51181"/>
                  </a:lnTo>
                  <a:lnTo>
                    <a:pt x="275640" y="50927"/>
                  </a:lnTo>
                  <a:lnTo>
                    <a:pt x="291503" y="50927"/>
                  </a:lnTo>
                  <a:lnTo>
                    <a:pt x="292531" y="52197"/>
                  </a:lnTo>
                  <a:lnTo>
                    <a:pt x="296024" y="49276"/>
                  </a:lnTo>
                  <a:lnTo>
                    <a:pt x="296202" y="49149"/>
                  </a:lnTo>
                  <a:lnTo>
                    <a:pt x="298665" y="46990"/>
                  </a:lnTo>
                  <a:lnTo>
                    <a:pt x="300774" y="45212"/>
                  </a:lnTo>
                  <a:lnTo>
                    <a:pt x="300621" y="45212"/>
                  </a:lnTo>
                  <a:lnTo>
                    <a:pt x="302196" y="42621"/>
                  </a:lnTo>
                  <a:lnTo>
                    <a:pt x="306260" y="44958"/>
                  </a:lnTo>
                  <a:lnTo>
                    <a:pt x="308825" y="44958"/>
                  </a:lnTo>
                  <a:lnTo>
                    <a:pt x="310565" y="42545"/>
                  </a:lnTo>
                  <a:lnTo>
                    <a:pt x="310857" y="42164"/>
                  </a:lnTo>
                  <a:lnTo>
                    <a:pt x="312470" y="44958"/>
                  </a:lnTo>
                  <a:lnTo>
                    <a:pt x="315582" y="43815"/>
                  </a:lnTo>
                  <a:lnTo>
                    <a:pt x="317093" y="42037"/>
                  </a:lnTo>
                  <a:lnTo>
                    <a:pt x="317373" y="41605"/>
                  </a:lnTo>
                  <a:lnTo>
                    <a:pt x="319049" y="43180"/>
                  </a:lnTo>
                  <a:lnTo>
                    <a:pt x="320484" y="43180"/>
                  </a:lnTo>
                  <a:lnTo>
                    <a:pt x="321551" y="41275"/>
                  </a:lnTo>
                  <a:lnTo>
                    <a:pt x="321729" y="41021"/>
                  </a:lnTo>
                  <a:lnTo>
                    <a:pt x="322973" y="41275"/>
                  </a:lnTo>
                  <a:lnTo>
                    <a:pt x="325234" y="41275"/>
                  </a:lnTo>
                  <a:lnTo>
                    <a:pt x="326148" y="40894"/>
                  </a:lnTo>
                  <a:lnTo>
                    <a:pt x="326974" y="40513"/>
                  </a:lnTo>
                  <a:lnTo>
                    <a:pt x="327444" y="40005"/>
                  </a:lnTo>
                  <a:lnTo>
                    <a:pt x="328701" y="38354"/>
                  </a:lnTo>
                  <a:lnTo>
                    <a:pt x="329311" y="38354"/>
                  </a:lnTo>
                  <a:lnTo>
                    <a:pt x="329552" y="38989"/>
                  </a:lnTo>
                  <a:lnTo>
                    <a:pt x="337845" y="38989"/>
                  </a:lnTo>
                  <a:lnTo>
                    <a:pt x="338277" y="38608"/>
                  </a:lnTo>
                  <a:lnTo>
                    <a:pt x="343954" y="38608"/>
                  </a:lnTo>
                  <a:lnTo>
                    <a:pt x="343649" y="38354"/>
                  </a:lnTo>
                  <a:lnTo>
                    <a:pt x="352780" y="38354"/>
                  </a:lnTo>
                  <a:lnTo>
                    <a:pt x="352933" y="38354"/>
                  </a:lnTo>
                  <a:lnTo>
                    <a:pt x="352793" y="38481"/>
                  </a:lnTo>
                  <a:lnTo>
                    <a:pt x="352653" y="38608"/>
                  </a:lnTo>
                  <a:lnTo>
                    <a:pt x="352806" y="38608"/>
                  </a:lnTo>
                  <a:lnTo>
                    <a:pt x="356374" y="38608"/>
                  </a:lnTo>
                  <a:lnTo>
                    <a:pt x="356857" y="39624"/>
                  </a:lnTo>
                  <a:lnTo>
                    <a:pt x="357644" y="39624"/>
                  </a:lnTo>
                  <a:lnTo>
                    <a:pt x="360591" y="36957"/>
                  </a:lnTo>
                  <a:lnTo>
                    <a:pt x="361251" y="36322"/>
                  </a:lnTo>
                  <a:lnTo>
                    <a:pt x="362775" y="35306"/>
                  </a:lnTo>
                  <a:lnTo>
                    <a:pt x="362978" y="35166"/>
                  </a:lnTo>
                  <a:lnTo>
                    <a:pt x="364858" y="33909"/>
                  </a:lnTo>
                  <a:lnTo>
                    <a:pt x="366331" y="33274"/>
                  </a:lnTo>
                  <a:lnTo>
                    <a:pt x="371665" y="33274"/>
                  </a:lnTo>
                  <a:lnTo>
                    <a:pt x="372224" y="33274"/>
                  </a:lnTo>
                  <a:lnTo>
                    <a:pt x="375056" y="31877"/>
                  </a:lnTo>
                  <a:lnTo>
                    <a:pt x="377101" y="30226"/>
                  </a:lnTo>
                  <a:lnTo>
                    <a:pt x="379437" y="32766"/>
                  </a:lnTo>
                  <a:lnTo>
                    <a:pt x="379679" y="32766"/>
                  </a:lnTo>
                  <a:lnTo>
                    <a:pt x="382181" y="30226"/>
                  </a:lnTo>
                  <a:lnTo>
                    <a:pt x="382651" y="29718"/>
                  </a:lnTo>
                  <a:lnTo>
                    <a:pt x="384492" y="32766"/>
                  </a:lnTo>
                  <a:lnTo>
                    <a:pt x="385051" y="32766"/>
                  </a:lnTo>
                  <a:lnTo>
                    <a:pt x="388391" y="31877"/>
                  </a:lnTo>
                  <a:lnTo>
                    <a:pt x="388264" y="31496"/>
                  </a:lnTo>
                  <a:lnTo>
                    <a:pt x="388150" y="31115"/>
                  </a:lnTo>
                  <a:lnTo>
                    <a:pt x="387743" y="29718"/>
                  </a:lnTo>
                  <a:lnTo>
                    <a:pt x="387489" y="28956"/>
                  </a:lnTo>
                  <a:lnTo>
                    <a:pt x="387223" y="27940"/>
                  </a:lnTo>
                  <a:lnTo>
                    <a:pt x="389102" y="27940"/>
                  </a:lnTo>
                  <a:lnTo>
                    <a:pt x="389712" y="27432"/>
                  </a:lnTo>
                  <a:lnTo>
                    <a:pt x="390525" y="26898"/>
                  </a:lnTo>
                  <a:lnTo>
                    <a:pt x="390753" y="26543"/>
                  </a:lnTo>
                  <a:lnTo>
                    <a:pt x="390766" y="26289"/>
                  </a:lnTo>
                  <a:lnTo>
                    <a:pt x="391553" y="24638"/>
                  </a:lnTo>
                  <a:lnTo>
                    <a:pt x="394436" y="26543"/>
                  </a:lnTo>
                  <a:lnTo>
                    <a:pt x="394830" y="26898"/>
                  </a:lnTo>
                  <a:lnTo>
                    <a:pt x="395020" y="26543"/>
                  </a:lnTo>
                  <a:lnTo>
                    <a:pt x="396252" y="24638"/>
                  </a:lnTo>
                  <a:lnTo>
                    <a:pt x="396176" y="24384"/>
                  </a:lnTo>
                  <a:lnTo>
                    <a:pt x="396011" y="23876"/>
                  </a:lnTo>
                  <a:lnTo>
                    <a:pt x="395935" y="23622"/>
                  </a:lnTo>
                  <a:lnTo>
                    <a:pt x="395859" y="23368"/>
                  </a:lnTo>
                  <a:lnTo>
                    <a:pt x="395770" y="23114"/>
                  </a:lnTo>
                  <a:lnTo>
                    <a:pt x="395300" y="21590"/>
                  </a:lnTo>
                  <a:lnTo>
                    <a:pt x="388899" y="21590"/>
                  </a:lnTo>
                  <a:lnTo>
                    <a:pt x="395249" y="21475"/>
                  </a:lnTo>
                  <a:lnTo>
                    <a:pt x="395376" y="21590"/>
                  </a:lnTo>
                  <a:lnTo>
                    <a:pt x="395871" y="22098"/>
                  </a:lnTo>
                  <a:lnTo>
                    <a:pt x="398792" y="25146"/>
                  </a:lnTo>
                  <a:lnTo>
                    <a:pt x="398132" y="25146"/>
                  </a:lnTo>
                  <a:lnTo>
                    <a:pt x="400685" y="25908"/>
                  </a:lnTo>
                  <a:lnTo>
                    <a:pt x="401129" y="25908"/>
                  </a:lnTo>
                  <a:lnTo>
                    <a:pt x="401650" y="23114"/>
                  </a:lnTo>
                  <a:lnTo>
                    <a:pt x="402729" y="22606"/>
                  </a:lnTo>
                  <a:lnTo>
                    <a:pt x="402818" y="22098"/>
                  </a:lnTo>
                  <a:lnTo>
                    <a:pt x="402932" y="21590"/>
                  </a:lnTo>
                  <a:lnTo>
                    <a:pt x="401650" y="21590"/>
                  </a:lnTo>
                  <a:lnTo>
                    <a:pt x="401828" y="21577"/>
                  </a:lnTo>
                  <a:lnTo>
                    <a:pt x="404279" y="21336"/>
                  </a:lnTo>
                  <a:lnTo>
                    <a:pt x="401624" y="21336"/>
                  </a:lnTo>
                  <a:lnTo>
                    <a:pt x="401574" y="20955"/>
                  </a:lnTo>
                  <a:lnTo>
                    <a:pt x="401535" y="20447"/>
                  </a:lnTo>
                  <a:lnTo>
                    <a:pt x="400888" y="19812"/>
                  </a:lnTo>
                  <a:lnTo>
                    <a:pt x="400570" y="19570"/>
                  </a:lnTo>
                  <a:lnTo>
                    <a:pt x="400011" y="19812"/>
                  </a:lnTo>
                  <a:lnTo>
                    <a:pt x="399326" y="19812"/>
                  </a:lnTo>
                  <a:lnTo>
                    <a:pt x="399173" y="19431"/>
                  </a:lnTo>
                  <a:lnTo>
                    <a:pt x="398995" y="19431"/>
                  </a:lnTo>
                  <a:lnTo>
                    <a:pt x="398830" y="19812"/>
                  </a:lnTo>
                  <a:lnTo>
                    <a:pt x="398513" y="19812"/>
                  </a:lnTo>
                  <a:lnTo>
                    <a:pt x="398335" y="19431"/>
                  </a:lnTo>
                  <a:lnTo>
                    <a:pt x="398221" y="18796"/>
                  </a:lnTo>
                  <a:lnTo>
                    <a:pt x="400418" y="18249"/>
                  </a:lnTo>
                  <a:lnTo>
                    <a:pt x="401955" y="18415"/>
                  </a:lnTo>
                  <a:lnTo>
                    <a:pt x="402577" y="18796"/>
                  </a:lnTo>
                  <a:lnTo>
                    <a:pt x="403529" y="18796"/>
                  </a:lnTo>
                  <a:lnTo>
                    <a:pt x="404406" y="18161"/>
                  </a:lnTo>
                  <a:lnTo>
                    <a:pt x="404736" y="17995"/>
                  </a:lnTo>
                  <a:lnTo>
                    <a:pt x="406514" y="20447"/>
                  </a:lnTo>
                  <a:lnTo>
                    <a:pt x="407568" y="20447"/>
                  </a:lnTo>
                  <a:lnTo>
                    <a:pt x="407568" y="18796"/>
                  </a:lnTo>
                  <a:lnTo>
                    <a:pt x="408432" y="18796"/>
                  </a:lnTo>
                  <a:lnTo>
                    <a:pt x="408381" y="18415"/>
                  </a:lnTo>
                  <a:lnTo>
                    <a:pt x="408266" y="17932"/>
                  </a:lnTo>
                  <a:lnTo>
                    <a:pt x="409371" y="18161"/>
                  </a:lnTo>
                  <a:lnTo>
                    <a:pt x="410184" y="18161"/>
                  </a:lnTo>
                  <a:lnTo>
                    <a:pt x="410070" y="17907"/>
                  </a:lnTo>
                  <a:lnTo>
                    <a:pt x="409778" y="17145"/>
                  </a:lnTo>
                  <a:lnTo>
                    <a:pt x="410972" y="17145"/>
                  </a:lnTo>
                  <a:lnTo>
                    <a:pt x="412267" y="16383"/>
                  </a:lnTo>
                  <a:lnTo>
                    <a:pt x="412635" y="16129"/>
                  </a:lnTo>
                  <a:close/>
                </a:path>
              </a:pathLst>
            </a:custGeom>
            <a:solidFill>
              <a:srgbClr val="C82AD6"/>
            </a:solidFill>
          </p:spPr>
          <p:txBody>
            <a:bodyPr wrap="square" lIns="0" tIns="0" rIns="0" bIns="0" rtlCol="0"/>
            <a:lstStyle/>
            <a:p>
              <a:endParaRPr/>
            </a:p>
          </p:txBody>
        </p:sp>
        <p:sp>
          <p:nvSpPr>
            <p:cNvPr id="722" name="object 722"/>
            <p:cNvSpPr/>
            <p:nvPr/>
          </p:nvSpPr>
          <p:spPr>
            <a:xfrm>
              <a:off x="14969058" y="1971369"/>
              <a:ext cx="71755" cy="53975"/>
            </a:xfrm>
            <a:custGeom>
              <a:avLst/>
              <a:gdLst/>
              <a:ahLst/>
              <a:cxnLst/>
              <a:rect l="l" t="t" r="r" b="b"/>
              <a:pathLst>
                <a:path w="71755" h="53975">
                  <a:moveTo>
                    <a:pt x="13817" y="24739"/>
                  </a:moveTo>
                  <a:lnTo>
                    <a:pt x="11823" y="22199"/>
                  </a:lnTo>
                  <a:lnTo>
                    <a:pt x="11925" y="22707"/>
                  </a:lnTo>
                  <a:lnTo>
                    <a:pt x="12014" y="23215"/>
                  </a:lnTo>
                  <a:lnTo>
                    <a:pt x="12103" y="23723"/>
                  </a:lnTo>
                  <a:lnTo>
                    <a:pt x="12141" y="23977"/>
                  </a:lnTo>
                  <a:lnTo>
                    <a:pt x="12230" y="24485"/>
                  </a:lnTo>
                  <a:lnTo>
                    <a:pt x="12280" y="24739"/>
                  </a:lnTo>
                  <a:lnTo>
                    <a:pt x="13817" y="24739"/>
                  </a:lnTo>
                  <a:close/>
                </a:path>
                <a:path w="71755" h="53975">
                  <a:moveTo>
                    <a:pt x="29070" y="21564"/>
                  </a:moveTo>
                  <a:lnTo>
                    <a:pt x="28575" y="21945"/>
                  </a:lnTo>
                  <a:lnTo>
                    <a:pt x="29032" y="21945"/>
                  </a:lnTo>
                  <a:lnTo>
                    <a:pt x="29070" y="21564"/>
                  </a:lnTo>
                  <a:close/>
                </a:path>
                <a:path w="71755" h="53975">
                  <a:moveTo>
                    <a:pt x="39192" y="15722"/>
                  </a:moveTo>
                  <a:lnTo>
                    <a:pt x="38214" y="16230"/>
                  </a:lnTo>
                  <a:lnTo>
                    <a:pt x="37541" y="16230"/>
                  </a:lnTo>
                  <a:lnTo>
                    <a:pt x="37452" y="16103"/>
                  </a:lnTo>
                  <a:lnTo>
                    <a:pt x="35763" y="13817"/>
                  </a:lnTo>
                  <a:lnTo>
                    <a:pt x="33147" y="14325"/>
                  </a:lnTo>
                  <a:lnTo>
                    <a:pt x="33210" y="14833"/>
                  </a:lnTo>
                  <a:lnTo>
                    <a:pt x="33324" y="15595"/>
                  </a:lnTo>
                  <a:lnTo>
                    <a:pt x="33362" y="15849"/>
                  </a:lnTo>
                  <a:lnTo>
                    <a:pt x="36156" y="15849"/>
                  </a:lnTo>
                  <a:lnTo>
                    <a:pt x="37033" y="17373"/>
                  </a:lnTo>
                  <a:lnTo>
                    <a:pt x="36715" y="18516"/>
                  </a:lnTo>
                  <a:lnTo>
                    <a:pt x="37172" y="19024"/>
                  </a:lnTo>
                  <a:lnTo>
                    <a:pt x="37363" y="19265"/>
                  </a:lnTo>
                  <a:lnTo>
                    <a:pt x="37884" y="19786"/>
                  </a:lnTo>
                  <a:lnTo>
                    <a:pt x="39052" y="16230"/>
                  </a:lnTo>
                  <a:lnTo>
                    <a:pt x="39154" y="15849"/>
                  </a:lnTo>
                  <a:lnTo>
                    <a:pt x="39192" y="15722"/>
                  </a:lnTo>
                  <a:close/>
                </a:path>
                <a:path w="71755" h="53975">
                  <a:moveTo>
                    <a:pt x="39916" y="15341"/>
                  </a:moveTo>
                  <a:lnTo>
                    <a:pt x="39306" y="15341"/>
                  </a:lnTo>
                  <a:lnTo>
                    <a:pt x="39192" y="15722"/>
                  </a:lnTo>
                  <a:lnTo>
                    <a:pt x="39916" y="15341"/>
                  </a:lnTo>
                  <a:close/>
                </a:path>
                <a:path w="71755" h="53975">
                  <a:moveTo>
                    <a:pt x="52959" y="9118"/>
                  </a:moveTo>
                  <a:lnTo>
                    <a:pt x="49669" y="9118"/>
                  </a:lnTo>
                  <a:lnTo>
                    <a:pt x="48717" y="9372"/>
                  </a:lnTo>
                  <a:lnTo>
                    <a:pt x="50457" y="10896"/>
                  </a:lnTo>
                  <a:lnTo>
                    <a:pt x="48679" y="12598"/>
                  </a:lnTo>
                  <a:lnTo>
                    <a:pt x="48996" y="13309"/>
                  </a:lnTo>
                  <a:lnTo>
                    <a:pt x="49263" y="13309"/>
                  </a:lnTo>
                  <a:lnTo>
                    <a:pt x="52844" y="10896"/>
                  </a:lnTo>
                  <a:lnTo>
                    <a:pt x="52959" y="9118"/>
                  </a:lnTo>
                  <a:close/>
                </a:path>
                <a:path w="71755" h="53975">
                  <a:moveTo>
                    <a:pt x="71234" y="8547"/>
                  </a:moveTo>
                  <a:lnTo>
                    <a:pt x="67830" y="5321"/>
                  </a:lnTo>
                  <a:lnTo>
                    <a:pt x="67538" y="4838"/>
                  </a:lnTo>
                  <a:lnTo>
                    <a:pt x="66941" y="4838"/>
                  </a:lnTo>
                  <a:lnTo>
                    <a:pt x="66281" y="4787"/>
                  </a:lnTo>
                  <a:lnTo>
                    <a:pt x="65201" y="5562"/>
                  </a:lnTo>
                  <a:lnTo>
                    <a:pt x="64960" y="5321"/>
                  </a:lnTo>
                  <a:lnTo>
                    <a:pt x="63588" y="4127"/>
                  </a:lnTo>
                  <a:lnTo>
                    <a:pt x="66154" y="3822"/>
                  </a:lnTo>
                  <a:lnTo>
                    <a:pt x="66281" y="3530"/>
                  </a:lnTo>
                  <a:lnTo>
                    <a:pt x="66395" y="3111"/>
                  </a:lnTo>
                  <a:lnTo>
                    <a:pt x="65976" y="1016"/>
                  </a:lnTo>
                  <a:lnTo>
                    <a:pt x="66395" y="177"/>
                  </a:lnTo>
                  <a:lnTo>
                    <a:pt x="65265" y="0"/>
                  </a:lnTo>
                  <a:lnTo>
                    <a:pt x="65735" y="1435"/>
                  </a:lnTo>
                  <a:lnTo>
                    <a:pt x="64185" y="2578"/>
                  </a:lnTo>
                  <a:lnTo>
                    <a:pt x="62750" y="2451"/>
                  </a:lnTo>
                  <a:lnTo>
                    <a:pt x="62458" y="2755"/>
                  </a:lnTo>
                  <a:lnTo>
                    <a:pt x="63411" y="4305"/>
                  </a:lnTo>
                  <a:lnTo>
                    <a:pt x="63411" y="5080"/>
                  </a:lnTo>
                  <a:lnTo>
                    <a:pt x="63347" y="6273"/>
                  </a:lnTo>
                  <a:lnTo>
                    <a:pt x="62445" y="7429"/>
                  </a:lnTo>
                  <a:lnTo>
                    <a:pt x="62445" y="9994"/>
                  </a:lnTo>
                  <a:lnTo>
                    <a:pt x="61264" y="12369"/>
                  </a:lnTo>
                  <a:lnTo>
                    <a:pt x="61264" y="27914"/>
                  </a:lnTo>
                  <a:lnTo>
                    <a:pt x="57200" y="27406"/>
                  </a:lnTo>
                  <a:lnTo>
                    <a:pt x="58216" y="27406"/>
                  </a:lnTo>
                  <a:lnTo>
                    <a:pt x="58216" y="26009"/>
                  </a:lnTo>
                  <a:lnTo>
                    <a:pt x="58216" y="25628"/>
                  </a:lnTo>
                  <a:lnTo>
                    <a:pt x="57111" y="25628"/>
                  </a:lnTo>
                  <a:lnTo>
                    <a:pt x="56007" y="26009"/>
                  </a:lnTo>
                  <a:lnTo>
                    <a:pt x="55702" y="25628"/>
                  </a:lnTo>
                  <a:lnTo>
                    <a:pt x="56845" y="23977"/>
                  </a:lnTo>
                  <a:lnTo>
                    <a:pt x="56718" y="23723"/>
                  </a:lnTo>
                  <a:lnTo>
                    <a:pt x="56540" y="23469"/>
                  </a:lnTo>
                  <a:lnTo>
                    <a:pt x="52959" y="23088"/>
                  </a:lnTo>
                  <a:lnTo>
                    <a:pt x="50266" y="22707"/>
                  </a:lnTo>
                  <a:lnTo>
                    <a:pt x="50965" y="22707"/>
                  </a:lnTo>
                  <a:lnTo>
                    <a:pt x="50292" y="22199"/>
                  </a:lnTo>
                  <a:lnTo>
                    <a:pt x="49149" y="21183"/>
                  </a:lnTo>
                  <a:lnTo>
                    <a:pt x="49339" y="21183"/>
                  </a:lnTo>
                  <a:lnTo>
                    <a:pt x="49415" y="20929"/>
                  </a:lnTo>
                  <a:lnTo>
                    <a:pt x="49530" y="20548"/>
                  </a:lnTo>
                  <a:lnTo>
                    <a:pt x="50266" y="18199"/>
                  </a:lnTo>
                  <a:lnTo>
                    <a:pt x="51727" y="18516"/>
                  </a:lnTo>
                  <a:lnTo>
                    <a:pt x="52285" y="18516"/>
                  </a:lnTo>
                  <a:lnTo>
                    <a:pt x="52362" y="19265"/>
                  </a:lnTo>
                  <a:lnTo>
                    <a:pt x="52425" y="19786"/>
                  </a:lnTo>
                  <a:lnTo>
                    <a:pt x="52539" y="20929"/>
                  </a:lnTo>
                  <a:lnTo>
                    <a:pt x="54254" y="21183"/>
                  </a:lnTo>
                  <a:lnTo>
                    <a:pt x="55016" y="21183"/>
                  </a:lnTo>
                  <a:lnTo>
                    <a:pt x="56362" y="23088"/>
                  </a:lnTo>
                  <a:lnTo>
                    <a:pt x="56464" y="22707"/>
                  </a:lnTo>
                  <a:lnTo>
                    <a:pt x="57492" y="19913"/>
                  </a:lnTo>
                  <a:lnTo>
                    <a:pt x="61163" y="23723"/>
                  </a:lnTo>
                  <a:lnTo>
                    <a:pt x="61010" y="23723"/>
                  </a:lnTo>
                  <a:lnTo>
                    <a:pt x="60782" y="23723"/>
                  </a:lnTo>
                  <a:lnTo>
                    <a:pt x="59702" y="24485"/>
                  </a:lnTo>
                  <a:lnTo>
                    <a:pt x="59804" y="24739"/>
                  </a:lnTo>
                  <a:lnTo>
                    <a:pt x="60667" y="27025"/>
                  </a:lnTo>
                  <a:lnTo>
                    <a:pt x="61264" y="27914"/>
                  </a:lnTo>
                  <a:lnTo>
                    <a:pt x="61264" y="12369"/>
                  </a:lnTo>
                  <a:lnTo>
                    <a:pt x="61150" y="12598"/>
                  </a:lnTo>
                  <a:lnTo>
                    <a:pt x="61087" y="12420"/>
                  </a:lnTo>
                  <a:lnTo>
                    <a:pt x="60845" y="11785"/>
                  </a:lnTo>
                  <a:lnTo>
                    <a:pt x="60655" y="11150"/>
                  </a:lnTo>
                  <a:lnTo>
                    <a:pt x="60680" y="10629"/>
                  </a:lnTo>
                  <a:lnTo>
                    <a:pt x="62445" y="9994"/>
                  </a:lnTo>
                  <a:lnTo>
                    <a:pt x="62445" y="7429"/>
                  </a:lnTo>
                  <a:lnTo>
                    <a:pt x="60756" y="9575"/>
                  </a:lnTo>
                  <a:lnTo>
                    <a:pt x="60782" y="9372"/>
                  </a:lnTo>
                  <a:lnTo>
                    <a:pt x="60896" y="8229"/>
                  </a:lnTo>
                  <a:lnTo>
                    <a:pt x="60960" y="7594"/>
                  </a:lnTo>
                  <a:lnTo>
                    <a:pt x="61087" y="6451"/>
                  </a:lnTo>
                  <a:lnTo>
                    <a:pt x="58508" y="7594"/>
                  </a:lnTo>
                  <a:lnTo>
                    <a:pt x="57023" y="8229"/>
                  </a:lnTo>
                  <a:lnTo>
                    <a:pt x="57975" y="11785"/>
                  </a:lnTo>
                  <a:lnTo>
                    <a:pt x="57975" y="12598"/>
                  </a:lnTo>
                  <a:lnTo>
                    <a:pt x="56667" y="13411"/>
                  </a:lnTo>
                  <a:lnTo>
                    <a:pt x="56667" y="15595"/>
                  </a:lnTo>
                  <a:lnTo>
                    <a:pt x="55067" y="16103"/>
                  </a:lnTo>
                  <a:lnTo>
                    <a:pt x="54356" y="16103"/>
                  </a:lnTo>
                  <a:lnTo>
                    <a:pt x="54470" y="15849"/>
                  </a:lnTo>
                  <a:lnTo>
                    <a:pt x="54597" y="15595"/>
                  </a:lnTo>
                  <a:lnTo>
                    <a:pt x="54711" y="15341"/>
                  </a:lnTo>
                  <a:lnTo>
                    <a:pt x="54775" y="15214"/>
                  </a:lnTo>
                  <a:lnTo>
                    <a:pt x="55194" y="14325"/>
                  </a:lnTo>
                  <a:lnTo>
                    <a:pt x="55308" y="14071"/>
                  </a:lnTo>
                  <a:lnTo>
                    <a:pt x="56095" y="14071"/>
                  </a:lnTo>
                  <a:lnTo>
                    <a:pt x="56184" y="14325"/>
                  </a:lnTo>
                  <a:lnTo>
                    <a:pt x="56667" y="15595"/>
                  </a:lnTo>
                  <a:lnTo>
                    <a:pt x="56667" y="13411"/>
                  </a:lnTo>
                  <a:lnTo>
                    <a:pt x="56007" y="13817"/>
                  </a:lnTo>
                  <a:lnTo>
                    <a:pt x="55410" y="13817"/>
                  </a:lnTo>
                  <a:lnTo>
                    <a:pt x="55473" y="13690"/>
                  </a:lnTo>
                  <a:lnTo>
                    <a:pt x="55981" y="12598"/>
                  </a:lnTo>
                  <a:lnTo>
                    <a:pt x="57975" y="12598"/>
                  </a:lnTo>
                  <a:lnTo>
                    <a:pt x="57975" y="11785"/>
                  </a:lnTo>
                  <a:lnTo>
                    <a:pt x="55168" y="12420"/>
                  </a:lnTo>
                  <a:lnTo>
                    <a:pt x="55968" y="12598"/>
                  </a:lnTo>
                  <a:lnTo>
                    <a:pt x="53022" y="12598"/>
                  </a:lnTo>
                  <a:lnTo>
                    <a:pt x="52959" y="13817"/>
                  </a:lnTo>
                  <a:lnTo>
                    <a:pt x="51879" y="14325"/>
                  </a:lnTo>
                  <a:lnTo>
                    <a:pt x="50863" y="14071"/>
                  </a:lnTo>
                  <a:lnTo>
                    <a:pt x="50571" y="14325"/>
                  </a:lnTo>
                  <a:lnTo>
                    <a:pt x="49555" y="14833"/>
                  </a:lnTo>
                  <a:lnTo>
                    <a:pt x="50571" y="16230"/>
                  </a:lnTo>
                  <a:lnTo>
                    <a:pt x="48526" y="15595"/>
                  </a:lnTo>
                  <a:lnTo>
                    <a:pt x="48488" y="15341"/>
                  </a:lnTo>
                  <a:lnTo>
                    <a:pt x="48399" y="14706"/>
                  </a:lnTo>
                  <a:lnTo>
                    <a:pt x="48310" y="14071"/>
                  </a:lnTo>
                  <a:lnTo>
                    <a:pt x="48196" y="13309"/>
                  </a:lnTo>
                  <a:lnTo>
                    <a:pt x="48094" y="12598"/>
                  </a:lnTo>
                  <a:lnTo>
                    <a:pt x="48006" y="11912"/>
                  </a:lnTo>
                  <a:lnTo>
                    <a:pt x="48399" y="12420"/>
                  </a:lnTo>
                  <a:lnTo>
                    <a:pt x="48590" y="12598"/>
                  </a:lnTo>
                  <a:lnTo>
                    <a:pt x="48564" y="11912"/>
                  </a:lnTo>
                  <a:lnTo>
                    <a:pt x="48475" y="9753"/>
                  </a:lnTo>
                  <a:lnTo>
                    <a:pt x="48374" y="8229"/>
                  </a:lnTo>
                  <a:lnTo>
                    <a:pt x="46634" y="10388"/>
                  </a:lnTo>
                  <a:lnTo>
                    <a:pt x="46748" y="10896"/>
                  </a:lnTo>
                  <a:lnTo>
                    <a:pt x="46812" y="11150"/>
                  </a:lnTo>
                  <a:lnTo>
                    <a:pt x="47345" y="13309"/>
                  </a:lnTo>
                  <a:lnTo>
                    <a:pt x="47599" y="13817"/>
                  </a:lnTo>
                  <a:lnTo>
                    <a:pt x="47752" y="14071"/>
                  </a:lnTo>
                  <a:lnTo>
                    <a:pt x="48006" y="14071"/>
                  </a:lnTo>
                  <a:lnTo>
                    <a:pt x="47104" y="14706"/>
                  </a:lnTo>
                  <a:lnTo>
                    <a:pt x="42748" y="13309"/>
                  </a:lnTo>
                  <a:lnTo>
                    <a:pt x="41135" y="13690"/>
                  </a:lnTo>
                  <a:lnTo>
                    <a:pt x="41198" y="14706"/>
                  </a:lnTo>
                  <a:lnTo>
                    <a:pt x="39916" y="15341"/>
                  </a:lnTo>
                  <a:lnTo>
                    <a:pt x="43929" y="16230"/>
                  </a:lnTo>
                  <a:lnTo>
                    <a:pt x="45669" y="16230"/>
                  </a:lnTo>
                  <a:lnTo>
                    <a:pt x="41516" y="18008"/>
                  </a:lnTo>
                  <a:lnTo>
                    <a:pt x="41490" y="17373"/>
                  </a:lnTo>
                  <a:lnTo>
                    <a:pt x="41236" y="17564"/>
                  </a:lnTo>
                  <a:lnTo>
                    <a:pt x="41236" y="18262"/>
                  </a:lnTo>
                  <a:lnTo>
                    <a:pt x="41135" y="18008"/>
                  </a:lnTo>
                  <a:lnTo>
                    <a:pt x="41236" y="18262"/>
                  </a:lnTo>
                  <a:lnTo>
                    <a:pt x="41236" y="17564"/>
                  </a:lnTo>
                  <a:lnTo>
                    <a:pt x="39928" y="18516"/>
                  </a:lnTo>
                  <a:lnTo>
                    <a:pt x="39712" y="18516"/>
                  </a:lnTo>
                  <a:lnTo>
                    <a:pt x="40538" y="20548"/>
                  </a:lnTo>
                  <a:lnTo>
                    <a:pt x="36106" y="19926"/>
                  </a:lnTo>
                  <a:lnTo>
                    <a:pt x="38023" y="22199"/>
                  </a:lnTo>
                  <a:lnTo>
                    <a:pt x="41694" y="21247"/>
                  </a:lnTo>
                  <a:lnTo>
                    <a:pt x="41821" y="21564"/>
                  </a:lnTo>
                  <a:lnTo>
                    <a:pt x="41910" y="21183"/>
                  </a:lnTo>
                  <a:lnTo>
                    <a:pt x="41681" y="21183"/>
                  </a:lnTo>
                  <a:lnTo>
                    <a:pt x="41656" y="20548"/>
                  </a:lnTo>
                  <a:lnTo>
                    <a:pt x="41529" y="19024"/>
                  </a:lnTo>
                  <a:lnTo>
                    <a:pt x="41389" y="18643"/>
                  </a:lnTo>
                  <a:lnTo>
                    <a:pt x="41567" y="19024"/>
                  </a:lnTo>
                  <a:lnTo>
                    <a:pt x="41579" y="19265"/>
                  </a:lnTo>
                  <a:lnTo>
                    <a:pt x="45021" y="21564"/>
                  </a:lnTo>
                  <a:lnTo>
                    <a:pt x="41973" y="23088"/>
                  </a:lnTo>
                  <a:lnTo>
                    <a:pt x="41871" y="22707"/>
                  </a:lnTo>
                  <a:lnTo>
                    <a:pt x="41617" y="22199"/>
                  </a:lnTo>
                  <a:lnTo>
                    <a:pt x="41529" y="22707"/>
                  </a:lnTo>
                  <a:lnTo>
                    <a:pt x="41414" y="23215"/>
                  </a:lnTo>
                  <a:lnTo>
                    <a:pt x="41338" y="23469"/>
                  </a:lnTo>
                  <a:lnTo>
                    <a:pt x="41262" y="23723"/>
                  </a:lnTo>
                  <a:lnTo>
                    <a:pt x="38671" y="22339"/>
                  </a:lnTo>
                  <a:lnTo>
                    <a:pt x="38595" y="22707"/>
                  </a:lnTo>
                  <a:lnTo>
                    <a:pt x="38481" y="23215"/>
                  </a:lnTo>
                  <a:lnTo>
                    <a:pt x="38417" y="23469"/>
                  </a:lnTo>
                  <a:lnTo>
                    <a:pt x="38354" y="23723"/>
                  </a:lnTo>
                  <a:lnTo>
                    <a:pt x="38290" y="23977"/>
                  </a:lnTo>
                  <a:lnTo>
                    <a:pt x="38265" y="25628"/>
                  </a:lnTo>
                  <a:lnTo>
                    <a:pt x="37871" y="25628"/>
                  </a:lnTo>
                  <a:lnTo>
                    <a:pt x="37960" y="25247"/>
                  </a:lnTo>
                  <a:lnTo>
                    <a:pt x="38265" y="25628"/>
                  </a:lnTo>
                  <a:lnTo>
                    <a:pt x="38265" y="24079"/>
                  </a:lnTo>
                  <a:lnTo>
                    <a:pt x="38100" y="24739"/>
                  </a:lnTo>
                  <a:lnTo>
                    <a:pt x="37617" y="24739"/>
                  </a:lnTo>
                  <a:lnTo>
                    <a:pt x="36995" y="23723"/>
                  </a:lnTo>
                  <a:lnTo>
                    <a:pt x="36347" y="22707"/>
                  </a:lnTo>
                  <a:lnTo>
                    <a:pt x="35661" y="22707"/>
                  </a:lnTo>
                  <a:lnTo>
                    <a:pt x="32626" y="22199"/>
                  </a:lnTo>
                  <a:lnTo>
                    <a:pt x="32397" y="22199"/>
                  </a:lnTo>
                  <a:lnTo>
                    <a:pt x="32397" y="25095"/>
                  </a:lnTo>
                  <a:lnTo>
                    <a:pt x="31623" y="26301"/>
                  </a:lnTo>
                  <a:lnTo>
                    <a:pt x="31623" y="28549"/>
                  </a:lnTo>
                  <a:lnTo>
                    <a:pt x="31369" y="29298"/>
                  </a:lnTo>
                  <a:lnTo>
                    <a:pt x="31191" y="29298"/>
                  </a:lnTo>
                  <a:lnTo>
                    <a:pt x="31191" y="29819"/>
                  </a:lnTo>
                  <a:lnTo>
                    <a:pt x="30975" y="30454"/>
                  </a:lnTo>
                  <a:lnTo>
                    <a:pt x="28803" y="29946"/>
                  </a:lnTo>
                  <a:lnTo>
                    <a:pt x="29438" y="29946"/>
                  </a:lnTo>
                  <a:lnTo>
                    <a:pt x="29514" y="29819"/>
                  </a:lnTo>
                  <a:lnTo>
                    <a:pt x="31191" y="29819"/>
                  </a:lnTo>
                  <a:lnTo>
                    <a:pt x="31191" y="29298"/>
                  </a:lnTo>
                  <a:lnTo>
                    <a:pt x="29870" y="29298"/>
                  </a:lnTo>
                  <a:lnTo>
                    <a:pt x="29679" y="29565"/>
                  </a:lnTo>
                  <a:lnTo>
                    <a:pt x="29857" y="29298"/>
                  </a:lnTo>
                  <a:lnTo>
                    <a:pt x="30365" y="28549"/>
                  </a:lnTo>
                  <a:lnTo>
                    <a:pt x="31623" y="28549"/>
                  </a:lnTo>
                  <a:lnTo>
                    <a:pt x="31623" y="26301"/>
                  </a:lnTo>
                  <a:lnTo>
                    <a:pt x="31610" y="28295"/>
                  </a:lnTo>
                  <a:lnTo>
                    <a:pt x="30022" y="28295"/>
                  </a:lnTo>
                  <a:lnTo>
                    <a:pt x="29730" y="27978"/>
                  </a:lnTo>
                  <a:lnTo>
                    <a:pt x="29146" y="28295"/>
                  </a:lnTo>
                  <a:lnTo>
                    <a:pt x="28562" y="28295"/>
                  </a:lnTo>
                  <a:lnTo>
                    <a:pt x="28663" y="27914"/>
                  </a:lnTo>
                  <a:lnTo>
                    <a:pt x="28803" y="27406"/>
                  </a:lnTo>
                  <a:lnTo>
                    <a:pt x="30746" y="27406"/>
                  </a:lnTo>
                  <a:lnTo>
                    <a:pt x="31254" y="26771"/>
                  </a:lnTo>
                  <a:lnTo>
                    <a:pt x="31445" y="26390"/>
                  </a:lnTo>
                  <a:lnTo>
                    <a:pt x="31318" y="26009"/>
                  </a:lnTo>
                  <a:lnTo>
                    <a:pt x="31203" y="25628"/>
                  </a:lnTo>
                  <a:lnTo>
                    <a:pt x="29984" y="25628"/>
                  </a:lnTo>
                  <a:lnTo>
                    <a:pt x="29756" y="25628"/>
                  </a:lnTo>
                  <a:lnTo>
                    <a:pt x="28562" y="25628"/>
                  </a:lnTo>
                  <a:lnTo>
                    <a:pt x="27546" y="28295"/>
                  </a:lnTo>
                  <a:lnTo>
                    <a:pt x="27266" y="28295"/>
                  </a:lnTo>
                  <a:lnTo>
                    <a:pt x="26631" y="27406"/>
                  </a:lnTo>
                  <a:lnTo>
                    <a:pt x="26238" y="26758"/>
                  </a:lnTo>
                  <a:lnTo>
                    <a:pt x="26238" y="29819"/>
                  </a:lnTo>
                  <a:lnTo>
                    <a:pt x="25260" y="29819"/>
                  </a:lnTo>
                  <a:lnTo>
                    <a:pt x="25057" y="29629"/>
                  </a:lnTo>
                  <a:lnTo>
                    <a:pt x="26238" y="29819"/>
                  </a:lnTo>
                  <a:lnTo>
                    <a:pt x="26238" y="26758"/>
                  </a:lnTo>
                  <a:lnTo>
                    <a:pt x="25425" y="25539"/>
                  </a:lnTo>
                  <a:lnTo>
                    <a:pt x="27990" y="25628"/>
                  </a:lnTo>
                  <a:lnTo>
                    <a:pt x="29400" y="25463"/>
                  </a:lnTo>
                  <a:lnTo>
                    <a:pt x="29692" y="25552"/>
                  </a:lnTo>
                  <a:lnTo>
                    <a:pt x="31076" y="25260"/>
                  </a:lnTo>
                  <a:lnTo>
                    <a:pt x="31203" y="25628"/>
                  </a:lnTo>
                  <a:lnTo>
                    <a:pt x="31369" y="26009"/>
                  </a:lnTo>
                  <a:lnTo>
                    <a:pt x="31445" y="26390"/>
                  </a:lnTo>
                  <a:lnTo>
                    <a:pt x="32296" y="25107"/>
                  </a:lnTo>
                  <a:lnTo>
                    <a:pt x="32397" y="22199"/>
                  </a:lnTo>
                  <a:lnTo>
                    <a:pt x="31102" y="22199"/>
                  </a:lnTo>
                  <a:lnTo>
                    <a:pt x="30911" y="22186"/>
                  </a:lnTo>
                  <a:lnTo>
                    <a:pt x="30911" y="24739"/>
                  </a:lnTo>
                  <a:lnTo>
                    <a:pt x="29133" y="24739"/>
                  </a:lnTo>
                  <a:lnTo>
                    <a:pt x="30391" y="23977"/>
                  </a:lnTo>
                  <a:lnTo>
                    <a:pt x="30619" y="23837"/>
                  </a:lnTo>
                  <a:lnTo>
                    <a:pt x="30670" y="23977"/>
                  </a:lnTo>
                  <a:lnTo>
                    <a:pt x="30911" y="24739"/>
                  </a:lnTo>
                  <a:lnTo>
                    <a:pt x="30911" y="22186"/>
                  </a:lnTo>
                  <a:lnTo>
                    <a:pt x="30581" y="22161"/>
                  </a:lnTo>
                  <a:lnTo>
                    <a:pt x="30581" y="23723"/>
                  </a:lnTo>
                  <a:lnTo>
                    <a:pt x="30505" y="23469"/>
                  </a:lnTo>
                  <a:lnTo>
                    <a:pt x="30429" y="23190"/>
                  </a:lnTo>
                  <a:lnTo>
                    <a:pt x="30530" y="23469"/>
                  </a:lnTo>
                  <a:lnTo>
                    <a:pt x="30581" y="23723"/>
                  </a:lnTo>
                  <a:lnTo>
                    <a:pt x="30581" y="22161"/>
                  </a:lnTo>
                  <a:lnTo>
                    <a:pt x="29578" y="22072"/>
                  </a:lnTo>
                  <a:lnTo>
                    <a:pt x="30099" y="22199"/>
                  </a:lnTo>
                  <a:lnTo>
                    <a:pt x="30289" y="22707"/>
                  </a:lnTo>
                  <a:lnTo>
                    <a:pt x="28956" y="22707"/>
                  </a:lnTo>
                  <a:lnTo>
                    <a:pt x="29019" y="22034"/>
                  </a:lnTo>
                  <a:lnTo>
                    <a:pt x="28524" y="21996"/>
                  </a:lnTo>
                  <a:lnTo>
                    <a:pt x="26974" y="23215"/>
                  </a:lnTo>
                  <a:lnTo>
                    <a:pt x="24472" y="23977"/>
                  </a:lnTo>
                  <a:lnTo>
                    <a:pt x="27012" y="24739"/>
                  </a:lnTo>
                  <a:lnTo>
                    <a:pt x="24904" y="24739"/>
                  </a:lnTo>
                  <a:lnTo>
                    <a:pt x="24739" y="24511"/>
                  </a:lnTo>
                  <a:lnTo>
                    <a:pt x="24739" y="29298"/>
                  </a:lnTo>
                  <a:lnTo>
                    <a:pt x="23202" y="29298"/>
                  </a:lnTo>
                  <a:lnTo>
                    <a:pt x="21069" y="28930"/>
                  </a:lnTo>
                  <a:lnTo>
                    <a:pt x="21005" y="29298"/>
                  </a:lnTo>
                  <a:lnTo>
                    <a:pt x="20916" y="29946"/>
                  </a:lnTo>
                  <a:lnTo>
                    <a:pt x="20853" y="30454"/>
                  </a:lnTo>
                  <a:lnTo>
                    <a:pt x="20739" y="31216"/>
                  </a:lnTo>
                  <a:lnTo>
                    <a:pt x="20637" y="31851"/>
                  </a:lnTo>
                  <a:lnTo>
                    <a:pt x="20523" y="32613"/>
                  </a:lnTo>
                  <a:lnTo>
                    <a:pt x="19050" y="29819"/>
                  </a:lnTo>
                  <a:lnTo>
                    <a:pt x="18313" y="28448"/>
                  </a:lnTo>
                  <a:lnTo>
                    <a:pt x="23977" y="28549"/>
                  </a:lnTo>
                  <a:lnTo>
                    <a:pt x="24739" y="29298"/>
                  </a:lnTo>
                  <a:lnTo>
                    <a:pt x="24739" y="24511"/>
                  </a:lnTo>
                  <a:lnTo>
                    <a:pt x="24460" y="24142"/>
                  </a:lnTo>
                  <a:lnTo>
                    <a:pt x="24447" y="24739"/>
                  </a:lnTo>
                  <a:lnTo>
                    <a:pt x="24282" y="25615"/>
                  </a:lnTo>
                  <a:lnTo>
                    <a:pt x="23952" y="27406"/>
                  </a:lnTo>
                  <a:lnTo>
                    <a:pt x="23723" y="27406"/>
                  </a:lnTo>
                  <a:lnTo>
                    <a:pt x="22098" y="26390"/>
                  </a:lnTo>
                  <a:lnTo>
                    <a:pt x="21424" y="26009"/>
                  </a:lnTo>
                  <a:lnTo>
                    <a:pt x="23723" y="28295"/>
                  </a:lnTo>
                  <a:lnTo>
                    <a:pt x="18237" y="28295"/>
                  </a:lnTo>
                  <a:lnTo>
                    <a:pt x="17767" y="27406"/>
                  </a:lnTo>
                  <a:lnTo>
                    <a:pt x="17589" y="27025"/>
                  </a:lnTo>
                  <a:lnTo>
                    <a:pt x="17602" y="26771"/>
                  </a:lnTo>
                  <a:lnTo>
                    <a:pt x="17246" y="26517"/>
                  </a:lnTo>
                  <a:lnTo>
                    <a:pt x="17246" y="28295"/>
                  </a:lnTo>
                  <a:lnTo>
                    <a:pt x="15989" y="28295"/>
                  </a:lnTo>
                  <a:lnTo>
                    <a:pt x="17005" y="27597"/>
                  </a:lnTo>
                  <a:lnTo>
                    <a:pt x="17246" y="28295"/>
                  </a:lnTo>
                  <a:lnTo>
                    <a:pt x="17246" y="26517"/>
                  </a:lnTo>
                  <a:lnTo>
                    <a:pt x="16002" y="25628"/>
                  </a:lnTo>
                  <a:lnTo>
                    <a:pt x="15316" y="25628"/>
                  </a:lnTo>
                  <a:lnTo>
                    <a:pt x="14262" y="28295"/>
                  </a:lnTo>
                  <a:lnTo>
                    <a:pt x="11544" y="28295"/>
                  </a:lnTo>
                  <a:lnTo>
                    <a:pt x="11684" y="28549"/>
                  </a:lnTo>
                  <a:lnTo>
                    <a:pt x="14147" y="28549"/>
                  </a:lnTo>
                  <a:lnTo>
                    <a:pt x="13601" y="29946"/>
                  </a:lnTo>
                  <a:lnTo>
                    <a:pt x="14528" y="29311"/>
                  </a:lnTo>
                  <a:lnTo>
                    <a:pt x="15621" y="28549"/>
                  </a:lnTo>
                  <a:lnTo>
                    <a:pt x="17348" y="28549"/>
                  </a:lnTo>
                  <a:lnTo>
                    <a:pt x="17614" y="29298"/>
                  </a:lnTo>
                  <a:lnTo>
                    <a:pt x="17843" y="29819"/>
                  </a:lnTo>
                  <a:lnTo>
                    <a:pt x="14973" y="29375"/>
                  </a:lnTo>
                  <a:lnTo>
                    <a:pt x="16903" y="31851"/>
                  </a:lnTo>
                  <a:lnTo>
                    <a:pt x="17145" y="31851"/>
                  </a:lnTo>
                  <a:lnTo>
                    <a:pt x="11811" y="33502"/>
                  </a:lnTo>
                  <a:lnTo>
                    <a:pt x="11595" y="32359"/>
                  </a:lnTo>
                  <a:lnTo>
                    <a:pt x="11506" y="31851"/>
                  </a:lnTo>
                  <a:lnTo>
                    <a:pt x="11379" y="31216"/>
                  </a:lnTo>
                  <a:lnTo>
                    <a:pt x="11099" y="29819"/>
                  </a:lnTo>
                  <a:lnTo>
                    <a:pt x="11341" y="29819"/>
                  </a:lnTo>
                  <a:lnTo>
                    <a:pt x="11963" y="29946"/>
                  </a:lnTo>
                  <a:lnTo>
                    <a:pt x="12496" y="29946"/>
                  </a:lnTo>
                  <a:lnTo>
                    <a:pt x="12382" y="29819"/>
                  </a:lnTo>
                  <a:lnTo>
                    <a:pt x="11684" y="28549"/>
                  </a:lnTo>
                  <a:lnTo>
                    <a:pt x="11328" y="27914"/>
                  </a:lnTo>
                  <a:lnTo>
                    <a:pt x="12763" y="26771"/>
                  </a:lnTo>
                  <a:lnTo>
                    <a:pt x="13995" y="25019"/>
                  </a:lnTo>
                  <a:lnTo>
                    <a:pt x="4216" y="25628"/>
                  </a:lnTo>
                  <a:lnTo>
                    <a:pt x="10693" y="25628"/>
                  </a:lnTo>
                  <a:lnTo>
                    <a:pt x="11811" y="26771"/>
                  </a:lnTo>
                  <a:lnTo>
                    <a:pt x="9347" y="26517"/>
                  </a:lnTo>
                  <a:lnTo>
                    <a:pt x="9245" y="28295"/>
                  </a:lnTo>
                  <a:lnTo>
                    <a:pt x="9385" y="28295"/>
                  </a:lnTo>
                  <a:lnTo>
                    <a:pt x="9232" y="28422"/>
                  </a:lnTo>
                  <a:lnTo>
                    <a:pt x="8407" y="29121"/>
                  </a:lnTo>
                  <a:lnTo>
                    <a:pt x="8407" y="29819"/>
                  </a:lnTo>
                  <a:lnTo>
                    <a:pt x="7556" y="29819"/>
                  </a:lnTo>
                  <a:lnTo>
                    <a:pt x="7861" y="29565"/>
                  </a:lnTo>
                  <a:lnTo>
                    <a:pt x="8407" y="29819"/>
                  </a:lnTo>
                  <a:lnTo>
                    <a:pt x="8407" y="29121"/>
                  </a:lnTo>
                  <a:lnTo>
                    <a:pt x="8191" y="29298"/>
                  </a:lnTo>
                  <a:lnTo>
                    <a:pt x="7302" y="29298"/>
                  </a:lnTo>
                  <a:lnTo>
                    <a:pt x="6781" y="29070"/>
                  </a:lnTo>
                  <a:lnTo>
                    <a:pt x="6248" y="29819"/>
                  </a:lnTo>
                  <a:lnTo>
                    <a:pt x="6591" y="29819"/>
                  </a:lnTo>
                  <a:lnTo>
                    <a:pt x="6667" y="29946"/>
                  </a:lnTo>
                  <a:lnTo>
                    <a:pt x="7442" y="31216"/>
                  </a:lnTo>
                  <a:lnTo>
                    <a:pt x="2908" y="32359"/>
                  </a:lnTo>
                  <a:lnTo>
                    <a:pt x="5118" y="29819"/>
                  </a:lnTo>
                  <a:lnTo>
                    <a:pt x="3009" y="29819"/>
                  </a:lnTo>
                  <a:lnTo>
                    <a:pt x="2959" y="29946"/>
                  </a:lnTo>
                  <a:lnTo>
                    <a:pt x="2425" y="31216"/>
                  </a:lnTo>
                  <a:lnTo>
                    <a:pt x="2324" y="32105"/>
                  </a:lnTo>
                  <a:lnTo>
                    <a:pt x="2260" y="32613"/>
                  </a:lnTo>
                  <a:lnTo>
                    <a:pt x="2159" y="33502"/>
                  </a:lnTo>
                  <a:lnTo>
                    <a:pt x="2082" y="34137"/>
                  </a:lnTo>
                  <a:lnTo>
                    <a:pt x="165" y="34137"/>
                  </a:lnTo>
                  <a:lnTo>
                    <a:pt x="50" y="34772"/>
                  </a:lnTo>
                  <a:lnTo>
                    <a:pt x="0" y="35026"/>
                  </a:lnTo>
                  <a:lnTo>
                    <a:pt x="495" y="35026"/>
                  </a:lnTo>
                  <a:lnTo>
                    <a:pt x="1536" y="34772"/>
                  </a:lnTo>
                  <a:lnTo>
                    <a:pt x="2908" y="36804"/>
                  </a:lnTo>
                  <a:lnTo>
                    <a:pt x="2425" y="37566"/>
                  </a:lnTo>
                  <a:lnTo>
                    <a:pt x="2628" y="38201"/>
                  </a:lnTo>
                  <a:lnTo>
                    <a:pt x="3149" y="39598"/>
                  </a:lnTo>
                  <a:lnTo>
                    <a:pt x="3149" y="39852"/>
                  </a:lnTo>
                  <a:lnTo>
                    <a:pt x="2971" y="39852"/>
                  </a:lnTo>
                  <a:lnTo>
                    <a:pt x="2971" y="41249"/>
                  </a:lnTo>
                  <a:lnTo>
                    <a:pt x="6007" y="42773"/>
                  </a:lnTo>
                  <a:lnTo>
                    <a:pt x="6553" y="43916"/>
                  </a:lnTo>
                  <a:lnTo>
                    <a:pt x="6375" y="44805"/>
                  </a:lnTo>
                  <a:lnTo>
                    <a:pt x="6299" y="45821"/>
                  </a:lnTo>
                  <a:lnTo>
                    <a:pt x="9055" y="50139"/>
                  </a:lnTo>
                  <a:lnTo>
                    <a:pt x="12611" y="49250"/>
                  </a:lnTo>
                  <a:lnTo>
                    <a:pt x="12230" y="49250"/>
                  </a:lnTo>
                  <a:lnTo>
                    <a:pt x="15748" y="45821"/>
                  </a:lnTo>
                  <a:lnTo>
                    <a:pt x="15633" y="46964"/>
                  </a:lnTo>
                  <a:lnTo>
                    <a:pt x="15532" y="47980"/>
                  </a:lnTo>
                  <a:lnTo>
                    <a:pt x="15455" y="48742"/>
                  </a:lnTo>
                  <a:lnTo>
                    <a:pt x="20231" y="50520"/>
                  </a:lnTo>
                  <a:lnTo>
                    <a:pt x="21539" y="49250"/>
                  </a:lnTo>
                  <a:lnTo>
                    <a:pt x="21628" y="48742"/>
                  </a:lnTo>
                  <a:lnTo>
                    <a:pt x="21742" y="47980"/>
                  </a:lnTo>
                  <a:lnTo>
                    <a:pt x="21869" y="47218"/>
                  </a:lnTo>
                  <a:lnTo>
                    <a:pt x="21971" y="46583"/>
                  </a:lnTo>
                  <a:lnTo>
                    <a:pt x="22199" y="46583"/>
                  </a:lnTo>
                  <a:lnTo>
                    <a:pt x="24345" y="47980"/>
                  </a:lnTo>
                  <a:lnTo>
                    <a:pt x="25539" y="51663"/>
                  </a:lnTo>
                  <a:lnTo>
                    <a:pt x="34683" y="53822"/>
                  </a:lnTo>
                  <a:lnTo>
                    <a:pt x="32118" y="47980"/>
                  </a:lnTo>
                  <a:lnTo>
                    <a:pt x="34569" y="48615"/>
                  </a:lnTo>
                  <a:lnTo>
                    <a:pt x="34899" y="47980"/>
                  </a:lnTo>
                  <a:lnTo>
                    <a:pt x="35344" y="47218"/>
                  </a:lnTo>
                  <a:lnTo>
                    <a:pt x="35280" y="46964"/>
                  </a:lnTo>
                  <a:lnTo>
                    <a:pt x="35179" y="46583"/>
                  </a:lnTo>
                  <a:lnTo>
                    <a:pt x="34975" y="45821"/>
                  </a:lnTo>
                  <a:lnTo>
                    <a:pt x="34899" y="45567"/>
                  </a:lnTo>
                  <a:lnTo>
                    <a:pt x="34785" y="45186"/>
                  </a:lnTo>
                  <a:lnTo>
                    <a:pt x="34671" y="44805"/>
                  </a:lnTo>
                  <a:lnTo>
                    <a:pt x="34404" y="43916"/>
                  </a:lnTo>
                  <a:lnTo>
                    <a:pt x="34886" y="44805"/>
                  </a:lnTo>
                  <a:lnTo>
                    <a:pt x="36118" y="47218"/>
                  </a:lnTo>
                  <a:lnTo>
                    <a:pt x="39522" y="46964"/>
                  </a:lnTo>
                  <a:lnTo>
                    <a:pt x="40881" y="43916"/>
                  </a:lnTo>
                  <a:lnTo>
                    <a:pt x="41008" y="43535"/>
                  </a:lnTo>
                  <a:lnTo>
                    <a:pt x="42087" y="43916"/>
                  </a:lnTo>
                  <a:lnTo>
                    <a:pt x="42684" y="43916"/>
                  </a:lnTo>
                  <a:lnTo>
                    <a:pt x="43421" y="43535"/>
                  </a:lnTo>
                  <a:lnTo>
                    <a:pt x="43700" y="43535"/>
                  </a:lnTo>
                  <a:lnTo>
                    <a:pt x="44234" y="42138"/>
                  </a:lnTo>
                  <a:lnTo>
                    <a:pt x="49441" y="45186"/>
                  </a:lnTo>
                  <a:lnTo>
                    <a:pt x="51765" y="44805"/>
                  </a:lnTo>
                  <a:lnTo>
                    <a:pt x="51663" y="43916"/>
                  </a:lnTo>
                  <a:lnTo>
                    <a:pt x="51549" y="42773"/>
                  </a:lnTo>
                  <a:lnTo>
                    <a:pt x="51473" y="42138"/>
                  </a:lnTo>
                  <a:lnTo>
                    <a:pt x="51384" y="41249"/>
                  </a:lnTo>
                  <a:lnTo>
                    <a:pt x="51269" y="40233"/>
                  </a:lnTo>
                  <a:lnTo>
                    <a:pt x="51219" y="39852"/>
                  </a:lnTo>
                  <a:lnTo>
                    <a:pt x="51130" y="38963"/>
                  </a:lnTo>
                  <a:lnTo>
                    <a:pt x="51054" y="38201"/>
                  </a:lnTo>
                  <a:lnTo>
                    <a:pt x="55765" y="40233"/>
                  </a:lnTo>
                  <a:lnTo>
                    <a:pt x="61264" y="38963"/>
                  </a:lnTo>
                  <a:lnTo>
                    <a:pt x="60655" y="38201"/>
                  </a:lnTo>
                  <a:lnTo>
                    <a:pt x="59804" y="37185"/>
                  </a:lnTo>
                  <a:lnTo>
                    <a:pt x="57797" y="34772"/>
                  </a:lnTo>
                  <a:lnTo>
                    <a:pt x="57213" y="34137"/>
                  </a:lnTo>
                  <a:lnTo>
                    <a:pt x="56845" y="33502"/>
                  </a:lnTo>
                  <a:lnTo>
                    <a:pt x="57137" y="32613"/>
                  </a:lnTo>
                  <a:lnTo>
                    <a:pt x="58508" y="35026"/>
                  </a:lnTo>
                  <a:lnTo>
                    <a:pt x="60845" y="34772"/>
                  </a:lnTo>
                  <a:lnTo>
                    <a:pt x="62357" y="33502"/>
                  </a:lnTo>
                  <a:lnTo>
                    <a:pt x="63487" y="32613"/>
                  </a:lnTo>
                  <a:lnTo>
                    <a:pt x="64071" y="32105"/>
                  </a:lnTo>
                  <a:lnTo>
                    <a:pt x="68389" y="34137"/>
                  </a:lnTo>
                  <a:lnTo>
                    <a:pt x="68808" y="34137"/>
                  </a:lnTo>
                  <a:lnTo>
                    <a:pt x="68910" y="33502"/>
                  </a:lnTo>
                  <a:lnTo>
                    <a:pt x="69024" y="32613"/>
                  </a:lnTo>
                  <a:lnTo>
                    <a:pt x="69088" y="32105"/>
                  </a:lnTo>
                  <a:lnTo>
                    <a:pt x="69126" y="31851"/>
                  </a:lnTo>
                  <a:lnTo>
                    <a:pt x="69215" y="31216"/>
                  </a:lnTo>
                  <a:lnTo>
                    <a:pt x="69342" y="30454"/>
                  </a:lnTo>
                  <a:lnTo>
                    <a:pt x="69418" y="29819"/>
                  </a:lnTo>
                  <a:lnTo>
                    <a:pt x="69494" y="29298"/>
                  </a:lnTo>
                  <a:lnTo>
                    <a:pt x="69545" y="28930"/>
                  </a:lnTo>
                  <a:lnTo>
                    <a:pt x="69621" y="28435"/>
                  </a:lnTo>
                  <a:lnTo>
                    <a:pt x="69646" y="28295"/>
                  </a:lnTo>
                  <a:lnTo>
                    <a:pt x="69164" y="28295"/>
                  </a:lnTo>
                  <a:lnTo>
                    <a:pt x="68910" y="28232"/>
                  </a:lnTo>
                  <a:lnTo>
                    <a:pt x="69380" y="27533"/>
                  </a:lnTo>
                  <a:lnTo>
                    <a:pt x="69151" y="27127"/>
                  </a:lnTo>
                  <a:lnTo>
                    <a:pt x="69621" y="25565"/>
                  </a:lnTo>
                  <a:lnTo>
                    <a:pt x="69380" y="25323"/>
                  </a:lnTo>
                  <a:lnTo>
                    <a:pt x="69443" y="22098"/>
                  </a:lnTo>
                  <a:lnTo>
                    <a:pt x="65557" y="22098"/>
                  </a:lnTo>
                  <a:lnTo>
                    <a:pt x="65265" y="23977"/>
                  </a:lnTo>
                  <a:lnTo>
                    <a:pt x="65151" y="27190"/>
                  </a:lnTo>
                  <a:lnTo>
                    <a:pt x="64566" y="27025"/>
                  </a:lnTo>
                  <a:lnTo>
                    <a:pt x="65011" y="27025"/>
                  </a:lnTo>
                  <a:lnTo>
                    <a:pt x="64884" y="26009"/>
                  </a:lnTo>
                  <a:lnTo>
                    <a:pt x="64985" y="25882"/>
                  </a:lnTo>
                  <a:lnTo>
                    <a:pt x="64960" y="26047"/>
                  </a:lnTo>
                  <a:lnTo>
                    <a:pt x="65151" y="27190"/>
                  </a:lnTo>
                  <a:lnTo>
                    <a:pt x="65151" y="23977"/>
                  </a:lnTo>
                  <a:lnTo>
                    <a:pt x="64668" y="23977"/>
                  </a:lnTo>
                  <a:lnTo>
                    <a:pt x="64668" y="24485"/>
                  </a:lnTo>
                  <a:lnTo>
                    <a:pt x="64122" y="24485"/>
                  </a:lnTo>
                  <a:lnTo>
                    <a:pt x="64300" y="24447"/>
                  </a:lnTo>
                  <a:lnTo>
                    <a:pt x="64668" y="24485"/>
                  </a:lnTo>
                  <a:lnTo>
                    <a:pt x="64668" y="23977"/>
                  </a:lnTo>
                  <a:lnTo>
                    <a:pt x="61810" y="23977"/>
                  </a:lnTo>
                  <a:lnTo>
                    <a:pt x="62090" y="23723"/>
                  </a:lnTo>
                  <a:lnTo>
                    <a:pt x="64376" y="21564"/>
                  </a:lnTo>
                  <a:lnTo>
                    <a:pt x="64960" y="20929"/>
                  </a:lnTo>
                  <a:lnTo>
                    <a:pt x="64884" y="19786"/>
                  </a:lnTo>
                  <a:lnTo>
                    <a:pt x="66027" y="18516"/>
                  </a:lnTo>
                  <a:lnTo>
                    <a:pt x="66306" y="18516"/>
                  </a:lnTo>
                  <a:lnTo>
                    <a:pt x="67602" y="18008"/>
                  </a:lnTo>
                  <a:lnTo>
                    <a:pt x="67741" y="17373"/>
                  </a:lnTo>
                  <a:lnTo>
                    <a:pt x="67830" y="16992"/>
                  </a:lnTo>
                  <a:lnTo>
                    <a:pt x="66979" y="16230"/>
                  </a:lnTo>
                  <a:lnTo>
                    <a:pt x="66878" y="16103"/>
                  </a:lnTo>
                  <a:lnTo>
                    <a:pt x="66763" y="15722"/>
                  </a:lnTo>
                  <a:lnTo>
                    <a:pt x="66649" y="15341"/>
                  </a:lnTo>
                  <a:lnTo>
                    <a:pt x="66535" y="14833"/>
                  </a:lnTo>
                  <a:lnTo>
                    <a:pt x="66421" y="14325"/>
                  </a:lnTo>
                  <a:lnTo>
                    <a:pt x="66319" y="13817"/>
                  </a:lnTo>
                  <a:lnTo>
                    <a:pt x="66217" y="13309"/>
                  </a:lnTo>
                  <a:lnTo>
                    <a:pt x="66154" y="12598"/>
                  </a:lnTo>
                  <a:lnTo>
                    <a:pt x="64643" y="11150"/>
                  </a:lnTo>
                  <a:lnTo>
                    <a:pt x="64452" y="10896"/>
                  </a:lnTo>
                  <a:lnTo>
                    <a:pt x="62763" y="9880"/>
                  </a:lnTo>
                  <a:lnTo>
                    <a:pt x="64960" y="9080"/>
                  </a:lnTo>
                  <a:lnTo>
                    <a:pt x="65201" y="8902"/>
                  </a:lnTo>
                  <a:lnTo>
                    <a:pt x="65557" y="7416"/>
                  </a:lnTo>
                  <a:lnTo>
                    <a:pt x="66395" y="7531"/>
                  </a:lnTo>
                  <a:lnTo>
                    <a:pt x="66040" y="11239"/>
                  </a:lnTo>
                  <a:lnTo>
                    <a:pt x="70104" y="9855"/>
                  </a:lnTo>
                  <a:lnTo>
                    <a:pt x="71234" y="8547"/>
                  </a:lnTo>
                  <a:close/>
                </a:path>
              </a:pathLst>
            </a:custGeom>
            <a:solidFill>
              <a:srgbClr val="C82AD4"/>
            </a:solidFill>
          </p:spPr>
          <p:txBody>
            <a:bodyPr wrap="square" lIns="0" tIns="0" rIns="0" bIns="0" rtlCol="0"/>
            <a:lstStyle/>
            <a:p>
              <a:endParaRPr/>
            </a:p>
          </p:txBody>
        </p:sp>
        <p:sp>
          <p:nvSpPr>
            <p:cNvPr id="723" name="object 723"/>
            <p:cNvSpPr/>
            <p:nvPr/>
          </p:nvSpPr>
          <p:spPr>
            <a:xfrm>
              <a:off x="14978123" y="1986360"/>
              <a:ext cx="8255" cy="8255"/>
            </a:xfrm>
            <a:custGeom>
              <a:avLst/>
              <a:gdLst/>
              <a:ahLst/>
              <a:cxnLst/>
              <a:rect l="l" t="t" r="r" b="b"/>
              <a:pathLst>
                <a:path w="8255" h="8255">
                  <a:moveTo>
                    <a:pt x="2955" y="3650"/>
                  </a:moveTo>
                  <a:lnTo>
                    <a:pt x="1493" y="0"/>
                  </a:lnTo>
                  <a:lnTo>
                    <a:pt x="8122" y="1493"/>
                  </a:lnTo>
                  <a:lnTo>
                    <a:pt x="7948" y="2150"/>
                  </a:lnTo>
                  <a:lnTo>
                    <a:pt x="5494" y="2150"/>
                  </a:lnTo>
                  <a:lnTo>
                    <a:pt x="2955" y="3650"/>
                  </a:lnTo>
                  <a:close/>
                </a:path>
                <a:path w="8255" h="8255">
                  <a:moveTo>
                    <a:pt x="7824" y="2866"/>
                  </a:moveTo>
                  <a:lnTo>
                    <a:pt x="5494" y="2150"/>
                  </a:lnTo>
                  <a:lnTo>
                    <a:pt x="7948" y="2150"/>
                  </a:lnTo>
                  <a:lnTo>
                    <a:pt x="7824" y="2866"/>
                  </a:lnTo>
                  <a:close/>
                </a:path>
                <a:path w="8255" h="8255">
                  <a:moveTo>
                    <a:pt x="3046" y="3882"/>
                  </a:moveTo>
                  <a:lnTo>
                    <a:pt x="2523" y="4061"/>
                  </a:lnTo>
                  <a:lnTo>
                    <a:pt x="2514" y="3882"/>
                  </a:lnTo>
                  <a:lnTo>
                    <a:pt x="2955" y="3650"/>
                  </a:lnTo>
                  <a:lnTo>
                    <a:pt x="3046" y="3882"/>
                  </a:lnTo>
                  <a:close/>
                </a:path>
                <a:path w="8255" h="8255">
                  <a:moveTo>
                    <a:pt x="2866" y="7884"/>
                  </a:moveTo>
                  <a:lnTo>
                    <a:pt x="0" y="4061"/>
                  </a:lnTo>
                  <a:lnTo>
                    <a:pt x="2523" y="4061"/>
                  </a:lnTo>
                  <a:lnTo>
                    <a:pt x="2866" y="7884"/>
                  </a:lnTo>
                  <a:close/>
                </a:path>
              </a:pathLst>
            </a:custGeom>
            <a:solidFill>
              <a:srgbClr val="BF28D6"/>
            </a:solidFill>
          </p:spPr>
          <p:txBody>
            <a:bodyPr wrap="square" lIns="0" tIns="0" rIns="0" bIns="0" rtlCol="0"/>
            <a:lstStyle/>
            <a:p>
              <a:endParaRPr/>
            </a:p>
          </p:txBody>
        </p:sp>
        <p:sp>
          <p:nvSpPr>
            <p:cNvPr id="724" name="object 724"/>
            <p:cNvSpPr/>
            <p:nvPr/>
          </p:nvSpPr>
          <p:spPr>
            <a:xfrm>
              <a:off x="14954412" y="2004039"/>
              <a:ext cx="7620" cy="5715"/>
            </a:xfrm>
            <a:custGeom>
              <a:avLst/>
              <a:gdLst/>
              <a:ahLst/>
              <a:cxnLst/>
              <a:rect l="l" t="t" r="r" b="b"/>
              <a:pathLst>
                <a:path w="7619" h="5714">
                  <a:moveTo>
                    <a:pt x="7465" y="5136"/>
                  </a:moveTo>
                  <a:lnTo>
                    <a:pt x="836" y="4419"/>
                  </a:lnTo>
                  <a:lnTo>
                    <a:pt x="716" y="4061"/>
                  </a:lnTo>
                  <a:lnTo>
                    <a:pt x="537" y="3643"/>
                  </a:lnTo>
                  <a:lnTo>
                    <a:pt x="119" y="3703"/>
                  </a:lnTo>
                  <a:lnTo>
                    <a:pt x="238" y="3285"/>
                  </a:lnTo>
                  <a:lnTo>
                    <a:pt x="0" y="2508"/>
                  </a:lnTo>
                  <a:lnTo>
                    <a:pt x="119" y="2209"/>
                  </a:lnTo>
                  <a:lnTo>
                    <a:pt x="1851" y="0"/>
                  </a:lnTo>
                  <a:lnTo>
                    <a:pt x="2329" y="0"/>
                  </a:lnTo>
                  <a:lnTo>
                    <a:pt x="2627" y="836"/>
                  </a:lnTo>
                  <a:lnTo>
                    <a:pt x="1493" y="2807"/>
                  </a:lnTo>
                  <a:lnTo>
                    <a:pt x="1732" y="3046"/>
                  </a:lnTo>
                  <a:lnTo>
                    <a:pt x="3703" y="2926"/>
                  </a:lnTo>
                  <a:lnTo>
                    <a:pt x="4539" y="2926"/>
                  </a:lnTo>
                  <a:lnTo>
                    <a:pt x="7465" y="5136"/>
                  </a:lnTo>
                  <a:close/>
                </a:path>
              </a:pathLst>
            </a:custGeom>
            <a:solidFill>
              <a:srgbClr val="C82AD4"/>
            </a:solidFill>
          </p:spPr>
          <p:txBody>
            <a:bodyPr wrap="square" lIns="0" tIns="0" rIns="0" bIns="0" rtlCol="0"/>
            <a:lstStyle/>
            <a:p>
              <a:endParaRPr/>
            </a:p>
          </p:txBody>
        </p:sp>
        <p:sp>
          <p:nvSpPr>
            <p:cNvPr id="725" name="object 725"/>
            <p:cNvSpPr/>
            <p:nvPr/>
          </p:nvSpPr>
          <p:spPr>
            <a:xfrm>
              <a:off x="14944138" y="1993706"/>
              <a:ext cx="9525" cy="8255"/>
            </a:xfrm>
            <a:custGeom>
              <a:avLst/>
              <a:gdLst/>
              <a:ahLst/>
              <a:cxnLst/>
              <a:rect l="l" t="t" r="r" b="b"/>
              <a:pathLst>
                <a:path w="9525" h="8255">
                  <a:moveTo>
                    <a:pt x="8489" y="3643"/>
                  </a:moveTo>
                  <a:lnTo>
                    <a:pt x="5205" y="3643"/>
                  </a:lnTo>
                  <a:lnTo>
                    <a:pt x="5196" y="0"/>
                  </a:lnTo>
                  <a:lnTo>
                    <a:pt x="8899" y="2209"/>
                  </a:lnTo>
                  <a:lnTo>
                    <a:pt x="8489" y="3643"/>
                  </a:lnTo>
                  <a:close/>
                </a:path>
                <a:path w="9525" h="8255">
                  <a:moveTo>
                    <a:pt x="4598" y="8063"/>
                  </a:moveTo>
                  <a:lnTo>
                    <a:pt x="0" y="3643"/>
                  </a:lnTo>
                  <a:lnTo>
                    <a:pt x="2628" y="2926"/>
                  </a:lnTo>
                  <a:lnTo>
                    <a:pt x="3846" y="2568"/>
                  </a:lnTo>
                  <a:lnTo>
                    <a:pt x="3580" y="2568"/>
                  </a:lnTo>
                  <a:lnTo>
                    <a:pt x="4718" y="3643"/>
                  </a:lnTo>
                  <a:lnTo>
                    <a:pt x="5196" y="3643"/>
                  </a:lnTo>
                  <a:lnTo>
                    <a:pt x="4598" y="8063"/>
                  </a:lnTo>
                  <a:close/>
                </a:path>
              </a:pathLst>
            </a:custGeom>
            <a:solidFill>
              <a:srgbClr val="BF28D6"/>
            </a:solidFill>
          </p:spPr>
          <p:txBody>
            <a:bodyPr wrap="square" lIns="0" tIns="0" rIns="0" bIns="0" rtlCol="0"/>
            <a:lstStyle/>
            <a:p>
              <a:endParaRPr/>
            </a:p>
          </p:txBody>
        </p:sp>
        <p:sp>
          <p:nvSpPr>
            <p:cNvPr id="726" name="object 726"/>
            <p:cNvSpPr/>
            <p:nvPr/>
          </p:nvSpPr>
          <p:spPr>
            <a:xfrm>
              <a:off x="15021535" y="1973579"/>
              <a:ext cx="21590" cy="8890"/>
            </a:xfrm>
            <a:custGeom>
              <a:avLst/>
              <a:gdLst/>
              <a:ahLst/>
              <a:cxnLst/>
              <a:rect l="l" t="t" r="r" b="b"/>
              <a:pathLst>
                <a:path w="21590" h="8889">
                  <a:moveTo>
                    <a:pt x="3530" y="4724"/>
                  </a:moveTo>
                  <a:lnTo>
                    <a:pt x="1498" y="3949"/>
                  </a:lnTo>
                  <a:lnTo>
                    <a:pt x="1854" y="5918"/>
                  </a:lnTo>
                  <a:lnTo>
                    <a:pt x="0" y="7289"/>
                  </a:lnTo>
                  <a:lnTo>
                    <a:pt x="1854" y="8369"/>
                  </a:lnTo>
                  <a:lnTo>
                    <a:pt x="3530" y="7289"/>
                  </a:lnTo>
                  <a:lnTo>
                    <a:pt x="3530" y="4724"/>
                  </a:lnTo>
                  <a:close/>
                </a:path>
                <a:path w="21590" h="8889">
                  <a:moveTo>
                    <a:pt x="21323" y="2578"/>
                  </a:moveTo>
                  <a:lnTo>
                    <a:pt x="19291" y="965"/>
                  </a:lnTo>
                  <a:lnTo>
                    <a:pt x="18821" y="965"/>
                  </a:lnTo>
                  <a:lnTo>
                    <a:pt x="17868" y="1790"/>
                  </a:lnTo>
                  <a:lnTo>
                    <a:pt x="17322" y="1739"/>
                  </a:lnTo>
                  <a:lnTo>
                    <a:pt x="16548" y="1612"/>
                  </a:lnTo>
                  <a:lnTo>
                    <a:pt x="17208" y="0"/>
                  </a:lnTo>
                  <a:lnTo>
                    <a:pt x="15113" y="787"/>
                  </a:lnTo>
                  <a:lnTo>
                    <a:pt x="15417" y="2032"/>
                  </a:lnTo>
                  <a:lnTo>
                    <a:pt x="16903" y="2451"/>
                  </a:lnTo>
                  <a:lnTo>
                    <a:pt x="18516" y="2451"/>
                  </a:lnTo>
                  <a:lnTo>
                    <a:pt x="19773" y="3225"/>
                  </a:lnTo>
                  <a:lnTo>
                    <a:pt x="21323" y="3175"/>
                  </a:lnTo>
                  <a:lnTo>
                    <a:pt x="21323" y="2578"/>
                  </a:lnTo>
                  <a:close/>
                </a:path>
              </a:pathLst>
            </a:custGeom>
            <a:solidFill>
              <a:srgbClr val="C82AD4"/>
            </a:solidFill>
          </p:spPr>
          <p:txBody>
            <a:bodyPr wrap="square" lIns="0" tIns="0" rIns="0" bIns="0" rtlCol="0"/>
            <a:lstStyle/>
            <a:p>
              <a:endParaRPr/>
            </a:p>
          </p:txBody>
        </p:sp>
        <p:sp>
          <p:nvSpPr>
            <p:cNvPr id="727" name="object 727"/>
            <p:cNvSpPr/>
            <p:nvPr/>
          </p:nvSpPr>
          <p:spPr>
            <a:xfrm>
              <a:off x="14983260" y="1982358"/>
              <a:ext cx="3810" cy="4445"/>
            </a:xfrm>
            <a:custGeom>
              <a:avLst/>
              <a:gdLst/>
              <a:ahLst/>
              <a:cxnLst/>
              <a:rect l="l" t="t" r="r" b="b"/>
              <a:pathLst>
                <a:path w="3809" h="4444">
                  <a:moveTo>
                    <a:pt x="1314" y="3882"/>
                  </a:moveTo>
                  <a:lnTo>
                    <a:pt x="0" y="1373"/>
                  </a:lnTo>
                  <a:lnTo>
                    <a:pt x="298" y="836"/>
                  </a:lnTo>
                  <a:lnTo>
                    <a:pt x="2687" y="0"/>
                  </a:lnTo>
                  <a:lnTo>
                    <a:pt x="2926" y="298"/>
                  </a:lnTo>
                  <a:lnTo>
                    <a:pt x="3762" y="1134"/>
                  </a:lnTo>
                  <a:lnTo>
                    <a:pt x="1314" y="3882"/>
                  </a:lnTo>
                  <a:close/>
                </a:path>
              </a:pathLst>
            </a:custGeom>
            <a:solidFill>
              <a:srgbClr val="BF28D6"/>
            </a:solidFill>
          </p:spPr>
          <p:txBody>
            <a:bodyPr wrap="square" lIns="0" tIns="0" rIns="0" bIns="0" rtlCol="0"/>
            <a:lstStyle/>
            <a:p>
              <a:endParaRPr/>
            </a:p>
          </p:txBody>
        </p:sp>
      </p:grpSp>
      <p:grpSp>
        <p:nvGrpSpPr>
          <p:cNvPr id="728" name="object 728"/>
          <p:cNvGrpSpPr/>
          <p:nvPr/>
        </p:nvGrpSpPr>
        <p:grpSpPr>
          <a:xfrm>
            <a:off x="14083044" y="2468661"/>
            <a:ext cx="57785" cy="31115"/>
            <a:chOff x="14083044" y="2468661"/>
            <a:chExt cx="57785" cy="31115"/>
          </a:xfrm>
        </p:grpSpPr>
        <p:sp>
          <p:nvSpPr>
            <p:cNvPr id="729" name="object 729"/>
            <p:cNvSpPr/>
            <p:nvPr/>
          </p:nvSpPr>
          <p:spPr>
            <a:xfrm>
              <a:off x="14083043" y="2468663"/>
              <a:ext cx="57785" cy="31115"/>
            </a:xfrm>
            <a:custGeom>
              <a:avLst/>
              <a:gdLst/>
              <a:ahLst/>
              <a:cxnLst/>
              <a:rect l="l" t="t" r="r" b="b"/>
              <a:pathLst>
                <a:path w="57784" h="31114">
                  <a:moveTo>
                    <a:pt x="6743" y="14160"/>
                  </a:moveTo>
                  <a:lnTo>
                    <a:pt x="5003" y="14160"/>
                  </a:lnTo>
                  <a:lnTo>
                    <a:pt x="5549" y="16662"/>
                  </a:lnTo>
                  <a:lnTo>
                    <a:pt x="5295" y="17030"/>
                  </a:lnTo>
                  <a:lnTo>
                    <a:pt x="6743" y="17030"/>
                  </a:lnTo>
                  <a:lnTo>
                    <a:pt x="6743" y="16548"/>
                  </a:lnTo>
                  <a:lnTo>
                    <a:pt x="6146" y="15176"/>
                  </a:lnTo>
                  <a:lnTo>
                    <a:pt x="6743" y="14160"/>
                  </a:lnTo>
                  <a:close/>
                </a:path>
                <a:path w="57784" h="31114">
                  <a:moveTo>
                    <a:pt x="7162" y="30530"/>
                  </a:moveTo>
                  <a:lnTo>
                    <a:pt x="6032" y="25209"/>
                  </a:lnTo>
                  <a:lnTo>
                    <a:pt x="5486" y="25031"/>
                  </a:lnTo>
                  <a:lnTo>
                    <a:pt x="5308" y="25920"/>
                  </a:lnTo>
                  <a:lnTo>
                    <a:pt x="4597" y="28130"/>
                  </a:lnTo>
                  <a:lnTo>
                    <a:pt x="5257" y="28016"/>
                  </a:lnTo>
                  <a:lnTo>
                    <a:pt x="7162" y="30530"/>
                  </a:lnTo>
                  <a:close/>
                </a:path>
                <a:path w="57784" h="31114">
                  <a:moveTo>
                    <a:pt x="47002" y="5207"/>
                  </a:moveTo>
                  <a:lnTo>
                    <a:pt x="46901" y="4699"/>
                  </a:lnTo>
                  <a:lnTo>
                    <a:pt x="46736" y="3937"/>
                  </a:lnTo>
                  <a:lnTo>
                    <a:pt x="43040" y="3937"/>
                  </a:lnTo>
                  <a:lnTo>
                    <a:pt x="41084" y="1524"/>
                  </a:lnTo>
                  <a:lnTo>
                    <a:pt x="36423" y="0"/>
                  </a:lnTo>
                  <a:lnTo>
                    <a:pt x="35598" y="3048"/>
                  </a:lnTo>
                  <a:lnTo>
                    <a:pt x="35115" y="3937"/>
                  </a:lnTo>
                  <a:lnTo>
                    <a:pt x="34201" y="5207"/>
                  </a:lnTo>
                  <a:lnTo>
                    <a:pt x="47002" y="5207"/>
                  </a:lnTo>
                  <a:close/>
                </a:path>
                <a:path w="57784" h="31114">
                  <a:moveTo>
                    <a:pt x="51701" y="16891"/>
                  </a:moveTo>
                  <a:lnTo>
                    <a:pt x="51409" y="17526"/>
                  </a:lnTo>
                  <a:lnTo>
                    <a:pt x="51701" y="17526"/>
                  </a:lnTo>
                  <a:lnTo>
                    <a:pt x="51701" y="16891"/>
                  </a:lnTo>
                  <a:close/>
                </a:path>
                <a:path w="57784" h="31114">
                  <a:moveTo>
                    <a:pt x="57569" y="5334"/>
                  </a:moveTo>
                  <a:lnTo>
                    <a:pt x="57277" y="5334"/>
                  </a:lnTo>
                  <a:lnTo>
                    <a:pt x="57277" y="17526"/>
                  </a:lnTo>
                  <a:lnTo>
                    <a:pt x="57061" y="18923"/>
                  </a:lnTo>
                  <a:lnTo>
                    <a:pt x="53428" y="18923"/>
                  </a:lnTo>
                  <a:lnTo>
                    <a:pt x="52743" y="18415"/>
                  </a:lnTo>
                  <a:lnTo>
                    <a:pt x="51409" y="17526"/>
                  </a:lnTo>
                  <a:lnTo>
                    <a:pt x="50761" y="18923"/>
                  </a:lnTo>
                  <a:lnTo>
                    <a:pt x="50038" y="18923"/>
                  </a:lnTo>
                  <a:lnTo>
                    <a:pt x="50355" y="18415"/>
                  </a:lnTo>
                  <a:lnTo>
                    <a:pt x="50266" y="17526"/>
                  </a:lnTo>
                  <a:lnTo>
                    <a:pt x="50215" y="16891"/>
                  </a:lnTo>
                  <a:lnTo>
                    <a:pt x="51701" y="16891"/>
                  </a:lnTo>
                  <a:lnTo>
                    <a:pt x="51968" y="16891"/>
                  </a:lnTo>
                  <a:lnTo>
                    <a:pt x="52235" y="16002"/>
                  </a:lnTo>
                  <a:lnTo>
                    <a:pt x="53873" y="16002"/>
                  </a:lnTo>
                  <a:lnTo>
                    <a:pt x="57277" y="17526"/>
                  </a:lnTo>
                  <a:lnTo>
                    <a:pt x="57277" y="5334"/>
                  </a:lnTo>
                  <a:lnTo>
                    <a:pt x="47523" y="5334"/>
                  </a:lnTo>
                  <a:lnTo>
                    <a:pt x="47523" y="18415"/>
                  </a:lnTo>
                  <a:lnTo>
                    <a:pt x="47485" y="18923"/>
                  </a:lnTo>
                  <a:lnTo>
                    <a:pt x="46151" y="18923"/>
                  </a:lnTo>
                  <a:lnTo>
                    <a:pt x="47078" y="18415"/>
                  </a:lnTo>
                  <a:lnTo>
                    <a:pt x="47523" y="18415"/>
                  </a:lnTo>
                  <a:lnTo>
                    <a:pt x="47523" y="5334"/>
                  </a:lnTo>
                  <a:lnTo>
                    <a:pt x="40957" y="5334"/>
                  </a:lnTo>
                  <a:lnTo>
                    <a:pt x="40957" y="16332"/>
                  </a:lnTo>
                  <a:lnTo>
                    <a:pt x="40906" y="16891"/>
                  </a:lnTo>
                  <a:lnTo>
                    <a:pt x="40843" y="17526"/>
                  </a:lnTo>
                  <a:lnTo>
                    <a:pt x="39293" y="17526"/>
                  </a:lnTo>
                  <a:lnTo>
                    <a:pt x="40957" y="16332"/>
                  </a:lnTo>
                  <a:lnTo>
                    <a:pt x="40957" y="5334"/>
                  </a:lnTo>
                  <a:lnTo>
                    <a:pt x="34099" y="5334"/>
                  </a:lnTo>
                  <a:lnTo>
                    <a:pt x="33223" y="4699"/>
                  </a:lnTo>
                  <a:lnTo>
                    <a:pt x="32194" y="6350"/>
                  </a:lnTo>
                  <a:lnTo>
                    <a:pt x="30518" y="7366"/>
                  </a:lnTo>
                  <a:lnTo>
                    <a:pt x="30276" y="7391"/>
                  </a:lnTo>
                  <a:lnTo>
                    <a:pt x="30276" y="19685"/>
                  </a:lnTo>
                  <a:lnTo>
                    <a:pt x="29273" y="20701"/>
                  </a:lnTo>
                  <a:lnTo>
                    <a:pt x="28752" y="20701"/>
                  </a:lnTo>
                  <a:lnTo>
                    <a:pt x="28752" y="21209"/>
                  </a:lnTo>
                  <a:lnTo>
                    <a:pt x="27876" y="22098"/>
                  </a:lnTo>
                  <a:lnTo>
                    <a:pt x="27647" y="22098"/>
                  </a:lnTo>
                  <a:lnTo>
                    <a:pt x="28130" y="21209"/>
                  </a:lnTo>
                  <a:lnTo>
                    <a:pt x="28752" y="21209"/>
                  </a:lnTo>
                  <a:lnTo>
                    <a:pt x="28752" y="20701"/>
                  </a:lnTo>
                  <a:lnTo>
                    <a:pt x="28003" y="20701"/>
                  </a:lnTo>
                  <a:lnTo>
                    <a:pt x="27914" y="20193"/>
                  </a:lnTo>
                  <a:lnTo>
                    <a:pt x="27851" y="19939"/>
                  </a:lnTo>
                  <a:lnTo>
                    <a:pt x="27749" y="19431"/>
                  </a:lnTo>
                  <a:lnTo>
                    <a:pt x="30022" y="19431"/>
                  </a:lnTo>
                  <a:lnTo>
                    <a:pt x="30276" y="19685"/>
                  </a:lnTo>
                  <a:lnTo>
                    <a:pt x="30276" y="7391"/>
                  </a:lnTo>
                  <a:lnTo>
                    <a:pt x="29540" y="7429"/>
                  </a:lnTo>
                  <a:lnTo>
                    <a:pt x="29540" y="18923"/>
                  </a:lnTo>
                  <a:lnTo>
                    <a:pt x="27635" y="18923"/>
                  </a:lnTo>
                  <a:lnTo>
                    <a:pt x="27520" y="18415"/>
                  </a:lnTo>
                  <a:lnTo>
                    <a:pt x="27381" y="17741"/>
                  </a:lnTo>
                  <a:lnTo>
                    <a:pt x="28435" y="17780"/>
                  </a:lnTo>
                  <a:lnTo>
                    <a:pt x="29540" y="18923"/>
                  </a:lnTo>
                  <a:lnTo>
                    <a:pt x="29540" y="7429"/>
                  </a:lnTo>
                  <a:lnTo>
                    <a:pt x="28206" y="7493"/>
                  </a:lnTo>
                  <a:lnTo>
                    <a:pt x="28206" y="17526"/>
                  </a:lnTo>
                  <a:lnTo>
                    <a:pt x="27343" y="17526"/>
                  </a:lnTo>
                  <a:lnTo>
                    <a:pt x="27101" y="16383"/>
                  </a:lnTo>
                  <a:lnTo>
                    <a:pt x="28206" y="17526"/>
                  </a:lnTo>
                  <a:lnTo>
                    <a:pt x="28206" y="7493"/>
                  </a:lnTo>
                  <a:lnTo>
                    <a:pt x="27825" y="7493"/>
                  </a:lnTo>
                  <a:lnTo>
                    <a:pt x="27749" y="7366"/>
                  </a:lnTo>
                  <a:lnTo>
                    <a:pt x="27406" y="6858"/>
                  </a:lnTo>
                  <a:lnTo>
                    <a:pt x="26568" y="6858"/>
                  </a:lnTo>
                  <a:lnTo>
                    <a:pt x="26682" y="7366"/>
                  </a:lnTo>
                  <a:lnTo>
                    <a:pt x="26771" y="7747"/>
                  </a:lnTo>
                  <a:lnTo>
                    <a:pt x="26885" y="8255"/>
                  </a:lnTo>
                  <a:lnTo>
                    <a:pt x="26936" y="8509"/>
                  </a:lnTo>
                  <a:lnTo>
                    <a:pt x="27051" y="9017"/>
                  </a:lnTo>
                  <a:lnTo>
                    <a:pt x="27038" y="22987"/>
                  </a:lnTo>
                  <a:lnTo>
                    <a:pt x="26733" y="23482"/>
                  </a:lnTo>
                  <a:lnTo>
                    <a:pt x="26936" y="23075"/>
                  </a:lnTo>
                  <a:lnTo>
                    <a:pt x="27038" y="9017"/>
                  </a:lnTo>
                  <a:lnTo>
                    <a:pt x="25615" y="8255"/>
                  </a:lnTo>
                  <a:lnTo>
                    <a:pt x="24599" y="7747"/>
                  </a:lnTo>
                  <a:lnTo>
                    <a:pt x="24688" y="7366"/>
                  </a:lnTo>
                  <a:lnTo>
                    <a:pt x="24790" y="6858"/>
                  </a:lnTo>
                  <a:lnTo>
                    <a:pt x="24892" y="6350"/>
                  </a:lnTo>
                  <a:lnTo>
                    <a:pt x="24955" y="5969"/>
                  </a:lnTo>
                  <a:lnTo>
                    <a:pt x="23787" y="5969"/>
                  </a:lnTo>
                  <a:lnTo>
                    <a:pt x="23685" y="6858"/>
                  </a:lnTo>
                  <a:lnTo>
                    <a:pt x="23583" y="8001"/>
                  </a:lnTo>
                  <a:lnTo>
                    <a:pt x="23482" y="9017"/>
                  </a:lnTo>
                  <a:lnTo>
                    <a:pt x="23418" y="9652"/>
                  </a:lnTo>
                  <a:lnTo>
                    <a:pt x="22872" y="9017"/>
                  </a:lnTo>
                  <a:lnTo>
                    <a:pt x="22771" y="8509"/>
                  </a:lnTo>
                  <a:lnTo>
                    <a:pt x="22669" y="8001"/>
                  </a:lnTo>
                  <a:lnTo>
                    <a:pt x="22567" y="7493"/>
                  </a:lnTo>
                  <a:lnTo>
                    <a:pt x="22440" y="6858"/>
                  </a:lnTo>
                  <a:lnTo>
                    <a:pt x="22352" y="6350"/>
                  </a:lnTo>
                  <a:lnTo>
                    <a:pt x="22275" y="5969"/>
                  </a:lnTo>
                  <a:lnTo>
                    <a:pt x="22148" y="5334"/>
                  </a:lnTo>
                  <a:lnTo>
                    <a:pt x="22021" y="4699"/>
                  </a:lnTo>
                  <a:lnTo>
                    <a:pt x="21793" y="3556"/>
                  </a:lnTo>
                  <a:lnTo>
                    <a:pt x="19418" y="5969"/>
                  </a:lnTo>
                  <a:lnTo>
                    <a:pt x="19088" y="5969"/>
                  </a:lnTo>
                  <a:lnTo>
                    <a:pt x="21285" y="7366"/>
                  </a:lnTo>
                  <a:lnTo>
                    <a:pt x="21374" y="7493"/>
                  </a:lnTo>
                  <a:lnTo>
                    <a:pt x="21501" y="7747"/>
                  </a:lnTo>
                  <a:lnTo>
                    <a:pt x="21615" y="8001"/>
                  </a:lnTo>
                  <a:lnTo>
                    <a:pt x="19113" y="8509"/>
                  </a:lnTo>
                  <a:lnTo>
                    <a:pt x="20066" y="10414"/>
                  </a:lnTo>
                  <a:lnTo>
                    <a:pt x="20688" y="9652"/>
                  </a:lnTo>
                  <a:lnTo>
                    <a:pt x="22301" y="9652"/>
                  </a:lnTo>
                  <a:lnTo>
                    <a:pt x="21501" y="13462"/>
                  </a:lnTo>
                  <a:lnTo>
                    <a:pt x="18986" y="12319"/>
                  </a:lnTo>
                  <a:lnTo>
                    <a:pt x="16179" y="13970"/>
                  </a:lnTo>
                  <a:lnTo>
                    <a:pt x="14820" y="13677"/>
                  </a:lnTo>
                  <a:lnTo>
                    <a:pt x="14820" y="17945"/>
                  </a:lnTo>
                  <a:lnTo>
                    <a:pt x="14147" y="18415"/>
                  </a:lnTo>
                  <a:lnTo>
                    <a:pt x="13995" y="18923"/>
                  </a:lnTo>
                  <a:lnTo>
                    <a:pt x="13830" y="18923"/>
                  </a:lnTo>
                  <a:lnTo>
                    <a:pt x="13830" y="19431"/>
                  </a:lnTo>
                  <a:lnTo>
                    <a:pt x="13589" y="20243"/>
                  </a:lnTo>
                  <a:lnTo>
                    <a:pt x="13589" y="21209"/>
                  </a:lnTo>
                  <a:lnTo>
                    <a:pt x="13296" y="21209"/>
                  </a:lnTo>
                  <a:lnTo>
                    <a:pt x="13335" y="21056"/>
                  </a:lnTo>
                  <a:lnTo>
                    <a:pt x="13589" y="21209"/>
                  </a:lnTo>
                  <a:lnTo>
                    <a:pt x="13589" y="20243"/>
                  </a:lnTo>
                  <a:lnTo>
                    <a:pt x="13449" y="20701"/>
                  </a:lnTo>
                  <a:lnTo>
                    <a:pt x="12801" y="20701"/>
                  </a:lnTo>
                  <a:lnTo>
                    <a:pt x="12026" y="20193"/>
                  </a:lnTo>
                  <a:lnTo>
                    <a:pt x="10566" y="19431"/>
                  </a:lnTo>
                  <a:lnTo>
                    <a:pt x="10121" y="19177"/>
                  </a:lnTo>
                  <a:lnTo>
                    <a:pt x="10629" y="19431"/>
                  </a:lnTo>
                  <a:lnTo>
                    <a:pt x="13830" y="19431"/>
                  </a:lnTo>
                  <a:lnTo>
                    <a:pt x="13830" y="18923"/>
                  </a:lnTo>
                  <a:lnTo>
                    <a:pt x="12052" y="18923"/>
                  </a:lnTo>
                  <a:lnTo>
                    <a:pt x="14820" y="17945"/>
                  </a:lnTo>
                  <a:lnTo>
                    <a:pt x="14820" y="13677"/>
                  </a:lnTo>
                  <a:lnTo>
                    <a:pt x="14541" y="13614"/>
                  </a:lnTo>
                  <a:lnTo>
                    <a:pt x="14541" y="17932"/>
                  </a:lnTo>
                  <a:lnTo>
                    <a:pt x="13258" y="18415"/>
                  </a:lnTo>
                  <a:lnTo>
                    <a:pt x="11823" y="18415"/>
                  </a:lnTo>
                  <a:lnTo>
                    <a:pt x="11760" y="18034"/>
                  </a:lnTo>
                  <a:lnTo>
                    <a:pt x="14541" y="17932"/>
                  </a:lnTo>
                  <a:lnTo>
                    <a:pt x="14541" y="13614"/>
                  </a:lnTo>
                  <a:lnTo>
                    <a:pt x="13855" y="13462"/>
                  </a:lnTo>
                  <a:lnTo>
                    <a:pt x="13017" y="13208"/>
                  </a:lnTo>
                  <a:lnTo>
                    <a:pt x="13855" y="11684"/>
                  </a:lnTo>
                  <a:lnTo>
                    <a:pt x="12661" y="11938"/>
                  </a:lnTo>
                  <a:lnTo>
                    <a:pt x="12179" y="12954"/>
                  </a:lnTo>
                  <a:lnTo>
                    <a:pt x="12293" y="13208"/>
                  </a:lnTo>
                  <a:lnTo>
                    <a:pt x="12407" y="13462"/>
                  </a:lnTo>
                  <a:lnTo>
                    <a:pt x="13614" y="16129"/>
                  </a:lnTo>
                  <a:lnTo>
                    <a:pt x="12217" y="17526"/>
                  </a:lnTo>
                  <a:lnTo>
                    <a:pt x="11747" y="17983"/>
                  </a:lnTo>
                  <a:lnTo>
                    <a:pt x="11696" y="17678"/>
                  </a:lnTo>
                  <a:lnTo>
                    <a:pt x="11696" y="18034"/>
                  </a:lnTo>
                  <a:lnTo>
                    <a:pt x="11315" y="18415"/>
                  </a:lnTo>
                  <a:lnTo>
                    <a:pt x="10274" y="18415"/>
                  </a:lnTo>
                  <a:lnTo>
                    <a:pt x="10452" y="18923"/>
                  </a:lnTo>
                  <a:lnTo>
                    <a:pt x="9677" y="18923"/>
                  </a:lnTo>
                  <a:lnTo>
                    <a:pt x="8978" y="18415"/>
                  </a:lnTo>
                  <a:lnTo>
                    <a:pt x="10248" y="18415"/>
                  </a:lnTo>
                  <a:lnTo>
                    <a:pt x="10147" y="18097"/>
                  </a:lnTo>
                  <a:lnTo>
                    <a:pt x="11696" y="18034"/>
                  </a:lnTo>
                  <a:lnTo>
                    <a:pt x="11696" y="17678"/>
                  </a:lnTo>
                  <a:lnTo>
                    <a:pt x="11671" y="17526"/>
                  </a:lnTo>
                  <a:lnTo>
                    <a:pt x="11582" y="16891"/>
                  </a:lnTo>
                  <a:lnTo>
                    <a:pt x="9944" y="17399"/>
                  </a:lnTo>
                  <a:lnTo>
                    <a:pt x="11544" y="16891"/>
                  </a:lnTo>
                  <a:lnTo>
                    <a:pt x="11163" y="14986"/>
                  </a:lnTo>
                  <a:lnTo>
                    <a:pt x="8839" y="13970"/>
                  </a:lnTo>
                  <a:lnTo>
                    <a:pt x="9728" y="16891"/>
                  </a:lnTo>
                  <a:lnTo>
                    <a:pt x="8216" y="16891"/>
                  </a:lnTo>
                  <a:lnTo>
                    <a:pt x="8216" y="20701"/>
                  </a:lnTo>
                  <a:lnTo>
                    <a:pt x="7213" y="20701"/>
                  </a:lnTo>
                  <a:lnTo>
                    <a:pt x="7277" y="20320"/>
                  </a:lnTo>
                  <a:lnTo>
                    <a:pt x="8216" y="20701"/>
                  </a:lnTo>
                  <a:lnTo>
                    <a:pt x="8216" y="16891"/>
                  </a:lnTo>
                  <a:lnTo>
                    <a:pt x="8077" y="16891"/>
                  </a:lnTo>
                  <a:lnTo>
                    <a:pt x="8077" y="18186"/>
                  </a:lnTo>
                  <a:lnTo>
                    <a:pt x="7556" y="18415"/>
                  </a:lnTo>
                  <a:lnTo>
                    <a:pt x="6642" y="18415"/>
                  </a:lnTo>
                  <a:lnTo>
                    <a:pt x="6591" y="18923"/>
                  </a:lnTo>
                  <a:lnTo>
                    <a:pt x="6540" y="19431"/>
                  </a:lnTo>
                  <a:lnTo>
                    <a:pt x="6527" y="19685"/>
                  </a:lnTo>
                  <a:lnTo>
                    <a:pt x="6438" y="20701"/>
                  </a:lnTo>
                  <a:lnTo>
                    <a:pt x="6400" y="21209"/>
                  </a:lnTo>
                  <a:lnTo>
                    <a:pt x="6337" y="22098"/>
                  </a:lnTo>
                  <a:lnTo>
                    <a:pt x="5880" y="21209"/>
                  </a:lnTo>
                  <a:lnTo>
                    <a:pt x="6400" y="21209"/>
                  </a:lnTo>
                  <a:lnTo>
                    <a:pt x="6400" y="20701"/>
                  </a:lnTo>
                  <a:lnTo>
                    <a:pt x="5651" y="20701"/>
                  </a:lnTo>
                  <a:lnTo>
                    <a:pt x="5041" y="19405"/>
                  </a:lnTo>
                  <a:lnTo>
                    <a:pt x="6540" y="19431"/>
                  </a:lnTo>
                  <a:lnTo>
                    <a:pt x="6540" y="18923"/>
                  </a:lnTo>
                  <a:lnTo>
                    <a:pt x="4826" y="18923"/>
                  </a:lnTo>
                  <a:lnTo>
                    <a:pt x="4597" y="18415"/>
                  </a:lnTo>
                  <a:lnTo>
                    <a:pt x="6642" y="18415"/>
                  </a:lnTo>
                  <a:lnTo>
                    <a:pt x="6654" y="18237"/>
                  </a:lnTo>
                  <a:lnTo>
                    <a:pt x="8077" y="18186"/>
                  </a:lnTo>
                  <a:lnTo>
                    <a:pt x="8077" y="16891"/>
                  </a:lnTo>
                  <a:lnTo>
                    <a:pt x="6769" y="16891"/>
                  </a:lnTo>
                  <a:lnTo>
                    <a:pt x="6718" y="17526"/>
                  </a:lnTo>
                  <a:lnTo>
                    <a:pt x="5461" y="17526"/>
                  </a:lnTo>
                  <a:lnTo>
                    <a:pt x="4229" y="17157"/>
                  </a:lnTo>
                  <a:lnTo>
                    <a:pt x="3886" y="17526"/>
                  </a:lnTo>
                  <a:lnTo>
                    <a:pt x="3111" y="18389"/>
                  </a:lnTo>
                  <a:lnTo>
                    <a:pt x="4343" y="18338"/>
                  </a:lnTo>
                  <a:lnTo>
                    <a:pt x="3086" y="18415"/>
                  </a:lnTo>
                  <a:lnTo>
                    <a:pt x="2628" y="18923"/>
                  </a:lnTo>
                  <a:lnTo>
                    <a:pt x="2438" y="19431"/>
                  </a:lnTo>
                  <a:lnTo>
                    <a:pt x="2349" y="19939"/>
                  </a:lnTo>
                  <a:lnTo>
                    <a:pt x="0" y="19939"/>
                  </a:lnTo>
                  <a:lnTo>
                    <a:pt x="114" y="20193"/>
                  </a:lnTo>
                  <a:lnTo>
                    <a:pt x="774" y="21590"/>
                  </a:lnTo>
                  <a:lnTo>
                    <a:pt x="2438" y="22098"/>
                  </a:lnTo>
                  <a:lnTo>
                    <a:pt x="4660" y="22098"/>
                  </a:lnTo>
                  <a:lnTo>
                    <a:pt x="5194" y="22987"/>
                  </a:lnTo>
                  <a:lnTo>
                    <a:pt x="7213" y="22098"/>
                  </a:lnTo>
                  <a:lnTo>
                    <a:pt x="6959" y="22098"/>
                  </a:lnTo>
                  <a:lnTo>
                    <a:pt x="7048" y="21590"/>
                  </a:lnTo>
                  <a:lnTo>
                    <a:pt x="7124" y="21209"/>
                  </a:lnTo>
                  <a:lnTo>
                    <a:pt x="8699" y="21209"/>
                  </a:lnTo>
                  <a:lnTo>
                    <a:pt x="6756" y="25019"/>
                  </a:lnTo>
                  <a:lnTo>
                    <a:pt x="6515" y="25019"/>
                  </a:lnTo>
                  <a:lnTo>
                    <a:pt x="10922" y="28321"/>
                  </a:lnTo>
                  <a:lnTo>
                    <a:pt x="10452" y="24765"/>
                  </a:lnTo>
                  <a:lnTo>
                    <a:pt x="12954" y="24003"/>
                  </a:lnTo>
                  <a:lnTo>
                    <a:pt x="15100" y="23253"/>
                  </a:lnTo>
                  <a:lnTo>
                    <a:pt x="15011" y="24257"/>
                  </a:lnTo>
                  <a:lnTo>
                    <a:pt x="14935" y="25019"/>
                  </a:lnTo>
                  <a:lnTo>
                    <a:pt x="14871" y="25654"/>
                  </a:lnTo>
                  <a:lnTo>
                    <a:pt x="16243" y="26035"/>
                  </a:lnTo>
                  <a:lnTo>
                    <a:pt x="16344" y="25654"/>
                  </a:lnTo>
                  <a:lnTo>
                    <a:pt x="17094" y="22987"/>
                  </a:lnTo>
                  <a:lnTo>
                    <a:pt x="17183" y="22860"/>
                  </a:lnTo>
                  <a:lnTo>
                    <a:pt x="17373" y="22288"/>
                  </a:lnTo>
                  <a:lnTo>
                    <a:pt x="18326" y="26289"/>
                  </a:lnTo>
                  <a:lnTo>
                    <a:pt x="25679" y="25019"/>
                  </a:lnTo>
                  <a:lnTo>
                    <a:pt x="26136" y="24384"/>
                  </a:lnTo>
                  <a:lnTo>
                    <a:pt x="26238" y="24257"/>
                  </a:lnTo>
                  <a:lnTo>
                    <a:pt x="29387" y="23495"/>
                  </a:lnTo>
                  <a:lnTo>
                    <a:pt x="32042" y="21209"/>
                  </a:lnTo>
                  <a:lnTo>
                    <a:pt x="32867" y="21209"/>
                  </a:lnTo>
                  <a:lnTo>
                    <a:pt x="33782" y="22098"/>
                  </a:lnTo>
                  <a:lnTo>
                    <a:pt x="34645" y="22860"/>
                  </a:lnTo>
                  <a:lnTo>
                    <a:pt x="33870" y="20701"/>
                  </a:lnTo>
                  <a:lnTo>
                    <a:pt x="32893" y="17945"/>
                  </a:lnTo>
                  <a:lnTo>
                    <a:pt x="38989" y="18173"/>
                  </a:lnTo>
                  <a:lnTo>
                    <a:pt x="39065" y="18415"/>
                  </a:lnTo>
                  <a:lnTo>
                    <a:pt x="40754" y="18415"/>
                  </a:lnTo>
                  <a:lnTo>
                    <a:pt x="40767" y="18237"/>
                  </a:lnTo>
                  <a:lnTo>
                    <a:pt x="42710" y="18313"/>
                  </a:lnTo>
                  <a:lnTo>
                    <a:pt x="42875" y="17526"/>
                  </a:lnTo>
                  <a:lnTo>
                    <a:pt x="43002" y="16891"/>
                  </a:lnTo>
                  <a:lnTo>
                    <a:pt x="43154" y="16129"/>
                  </a:lnTo>
                  <a:lnTo>
                    <a:pt x="43180" y="16002"/>
                  </a:lnTo>
                  <a:lnTo>
                    <a:pt x="44767" y="17526"/>
                  </a:lnTo>
                  <a:lnTo>
                    <a:pt x="44627" y="17526"/>
                  </a:lnTo>
                  <a:lnTo>
                    <a:pt x="46037" y="18415"/>
                  </a:lnTo>
                  <a:lnTo>
                    <a:pt x="45745" y="18415"/>
                  </a:lnTo>
                  <a:lnTo>
                    <a:pt x="45123" y="18415"/>
                  </a:lnTo>
                  <a:lnTo>
                    <a:pt x="44704" y="18923"/>
                  </a:lnTo>
                  <a:lnTo>
                    <a:pt x="42595" y="18923"/>
                  </a:lnTo>
                  <a:lnTo>
                    <a:pt x="42697" y="18415"/>
                  </a:lnTo>
                  <a:lnTo>
                    <a:pt x="40754" y="18415"/>
                  </a:lnTo>
                  <a:lnTo>
                    <a:pt x="40703" y="18923"/>
                  </a:lnTo>
                  <a:lnTo>
                    <a:pt x="39204" y="18923"/>
                  </a:lnTo>
                  <a:lnTo>
                    <a:pt x="39065" y="18415"/>
                  </a:lnTo>
                  <a:lnTo>
                    <a:pt x="36144" y="18415"/>
                  </a:lnTo>
                  <a:lnTo>
                    <a:pt x="37020" y="18923"/>
                  </a:lnTo>
                  <a:lnTo>
                    <a:pt x="33248" y="18923"/>
                  </a:lnTo>
                  <a:lnTo>
                    <a:pt x="33426" y="19431"/>
                  </a:lnTo>
                  <a:lnTo>
                    <a:pt x="37909" y="19431"/>
                  </a:lnTo>
                  <a:lnTo>
                    <a:pt x="38798" y="19939"/>
                  </a:lnTo>
                  <a:lnTo>
                    <a:pt x="38925" y="19939"/>
                  </a:lnTo>
                  <a:lnTo>
                    <a:pt x="39116" y="20193"/>
                  </a:lnTo>
                  <a:lnTo>
                    <a:pt x="39408" y="20193"/>
                  </a:lnTo>
                  <a:lnTo>
                    <a:pt x="39179" y="20701"/>
                  </a:lnTo>
                  <a:lnTo>
                    <a:pt x="33870" y="20701"/>
                  </a:lnTo>
                  <a:lnTo>
                    <a:pt x="34061" y="21209"/>
                  </a:lnTo>
                  <a:lnTo>
                    <a:pt x="38950" y="21209"/>
                  </a:lnTo>
                  <a:lnTo>
                    <a:pt x="36372" y="27051"/>
                  </a:lnTo>
                  <a:lnTo>
                    <a:pt x="40563" y="22987"/>
                  </a:lnTo>
                  <a:lnTo>
                    <a:pt x="40398" y="22987"/>
                  </a:lnTo>
                  <a:lnTo>
                    <a:pt x="40360" y="22860"/>
                  </a:lnTo>
                  <a:lnTo>
                    <a:pt x="39878" y="21209"/>
                  </a:lnTo>
                  <a:lnTo>
                    <a:pt x="42125" y="21209"/>
                  </a:lnTo>
                  <a:lnTo>
                    <a:pt x="42570" y="21209"/>
                  </a:lnTo>
                  <a:lnTo>
                    <a:pt x="42164" y="20955"/>
                  </a:lnTo>
                  <a:lnTo>
                    <a:pt x="41783" y="20701"/>
                  </a:lnTo>
                  <a:lnTo>
                    <a:pt x="39725" y="20701"/>
                  </a:lnTo>
                  <a:lnTo>
                    <a:pt x="39357" y="19431"/>
                  </a:lnTo>
                  <a:lnTo>
                    <a:pt x="40652" y="19431"/>
                  </a:lnTo>
                  <a:lnTo>
                    <a:pt x="40640" y="19685"/>
                  </a:lnTo>
                  <a:lnTo>
                    <a:pt x="40614" y="19939"/>
                  </a:lnTo>
                  <a:lnTo>
                    <a:pt x="41783" y="20701"/>
                  </a:lnTo>
                  <a:lnTo>
                    <a:pt x="42214" y="20701"/>
                  </a:lnTo>
                  <a:lnTo>
                    <a:pt x="42316" y="20193"/>
                  </a:lnTo>
                  <a:lnTo>
                    <a:pt x="42379" y="19939"/>
                  </a:lnTo>
                  <a:lnTo>
                    <a:pt x="42468" y="19431"/>
                  </a:lnTo>
                  <a:lnTo>
                    <a:pt x="44272" y="19431"/>
                  </a:lnTo>
                  <a:lnTo>
                    <a:pt x="44069" y="19685"/>
                  </a:lnTo>
                  <a:lnTo>
                    <a:pt x="44310" y="19939"/>
                  </a:lnTo>
                  <a:lnTo>
                    <a:pt x="45237" y="19431"/>
                  </a:lnTo>
                  <a:lnTo>
                    <a:pt x="47447" y="19431"/>
                  </a:lnTo>
                  <a:lnTo>
                    <a:pt x="47396" y="20193"/>
                  </a:lnTo>
                  <a:lnTo>
                    <a:pt x="47358" y="20701"/>
                  </a:lnTo>
                  <a:lnTo>
                    <a:pt x="48971" y="20701"/>
                  </a:lnTo>
                  <a:lnTo>
                    <a:pt x="49733" y="19431"/>
                  </a:lnTo>
                  <a:lnTo>
                    <a:pt x="50533" y="19431"/>
                  </a:lnTo>
                  <a:lnTo>
                    <a:pt x="51193" y="20193"/>
                  </a:lnTo>
                  <a:lnTo>
                    <a:pt x="51612" y="20193"/>
                  </a:lnTo>
                  <a:lnTo>
                    <a:pt x="52654" y="19431"/>
                  </a:lnTo>
                  <a:lnTo>
                    <a:pt x="56197" y="19431"/>
                  </a:lnTo>
                  <a:lnTo>
                    <a:pt x="56984" y="19431"/>
                  </a:lnTo>
                  <a:lnTo>
                    <a:pt x="56870" y="20193"/>
                  </a:lnTo>
                  <a:lnTo>
                    <a:pt x="57556" y="20193"/>
                  </a:lnTo>
                  <a:lnTo>
                    <a:pt x="57556" y="16002"/>
                  </a:lnTo>
                  <a:lnTo>
                    <a:pt x="57556" y="13970"/>
                  </a:lnTo>
                  <a:lnTo>
                    <a:pt x="57556" y="13462"/>
                  </a:lnTo>
                  <a:lnTo>
                    <a:pt x="57556" y="9017"/>
                  </a:lnTo>
                  <a:lnTo>
                    <a:pt x="57556" y="7493"/>
                  </a:lnTo>
                  <a:lnTo>
                    <a:pt x="57569" y="5334"/>
                  </a:lnTo>
                  <a:close/>
                </a:path>
                <a:path w="57784" h="31114">
                  <a:moveTo>
                    <a:pt x="57581" y="508"/>
                  </a:moveTo>
                  <a:lnTo>
                    <a:pt x="55511" y="3556"/>
                  </a:lnTo>
                  <a:lnTo>
                    <a:pt x="55232" y="3556"/>
                  </a:lnTo>
                  <a:lnTo>
                    <a:pt x="50761" y="635"/>
                  </a:lnTo>
                  <a:lnTo>
                    <a:pt x="47955" y="1016"/>
                  </a:lnTo>
                  <a:lnTo>
                    <a:pt x="47840" y="1524"/>
                  </a:lnTo>
                  <a:lnTo>
                    <a:pt x="47002" y="5207"/>
                  </a:lnTo>
                  <a:lnTo>
                    <a:pt x="57569" y="5207"/>
                  </a:lnTo>
                  <a:lnTo>
                    <a:pt x="57569" y="3556"/>
                  </a:lnTo>
                  <a:lnTo>
                    <a:pt x="57581" y="508"/>
                  </a:lnTo>
                  <a:close/>
                </a:path>
              </a:pathLst>
            </a:custGeom>
            <a:solidFill>
              <a:srgbClr val="E73C94"/>
            </a:solidFill>
          </p:spPr>
          <p:txBody>
            <a:bodyPr wrap="square" lIns="0" tIns="0" rIns="0" bIns="0" rtlCol="0"/>
            <a:lstStyle/>
            <a:p>
              <a:endParaRPr/>
            </a:p>
          </p:txBody>
        </p:sp>
        <p:sp>
          <p:nvSpPr>
            <p:cNvPr id="730" name="object 730"/>
            <p:cNvSpPr/>
            <p:nvPr/>
          </p:nvSpPr>
          <p:spPr>
            <a:xfrm>
              <a:off x="14123778" y="2493986"/>
              <a:ext cx="2540" cy="5080"/>
            </a:xfrm>
            <a:custGeom>
              <a:avLst/>
              <a:gdLst/>
              <a:ahLst/>
              <a:cxnLst/>
              <a:rect l="l" t="t" r="r" b="b"/>
              <a:pathLst>
                <a:path w="2540" h="5080">
                  <a:moveTo>
                    <a:pt x="0" y="4837"/>
                  </a:moveTo>
                  <a:lnTo>
                    <a:pt x="0" y="0"/>
                  </a:lnTo>
                  <a:lnTo>
                    <a:pt x="2090" y="1313"/>
                  </a:lnTo>
                  <a:lnTo>
                    <a:pt x="2090" y="3523"/>
                  </a:lnTo>
                  <a:lnTo>
                    <a:pt x="0" y="4837"/>
                  </a:lnTo>
                  <a:close/>
                </a:path>
              </a:pathLst>
            </a:custGeom>
            <a:solidFill>
              <a:srgbClr val="E83C80"/>
            </a:solidFill>
          </p:spPr>
          <p:txBody>
            <a:bodyPr wrap="square" lIns="0" tIns="0" rIns="0" bIns="0" rtlCol="0"/>
            <a:lstStyle/>
            <a:p>
              <a:endParaRPr/>
            </a:p>
          </p:txBody>
        </p:sp>
      </p:grpSp>
      <p:grpSp>
        <p:nvGrpSpPr>
          <p:cNvPr id="731" name="object 731"/>
          <p:cNvGrpSpPr/>
          <p:nvPr/>
        </p:nvGrpSpPr>
        <p:grpSpPr>
          <a:xfrm>
            <a:off x="15110541" y="2938420"/>
            <a:ext cx="75565" cy="130810"/>
            <a:chOff x="15110541" y="2938420"/>
            <a:chExt cx="75565" cy="130810"/>
          </a:xfrm>
        </p:grpSpPr>
        <p:sp>
          <p:nvSpPr>
            <p:cNvPr id="732" name="object 732"/>
            <p:cNvSpPr/>
            <p:nvPr/>
          </p:nvSpPr>
          <p:spPr>
            <a:xfrm>
              <a:off x="15148942" y="2938423"/>
              <a:ext cx="37465" cy="102235"/>
            </a:xfrm>
            <a:custGeom>
              <a:avLst/>
              <a:gdLst/>
              <a:ahLst/>
              <a:cxnLst/>
              <a:rect l="l" t="t" r="r" b="b"/>
              <a:pathLst>
                <a:path w="37465" h="102235">
                  <a:moveTo>
                    <a:pt x="2057" y="18669"/>
                  </a:moveTo>
                  <a:lnTo>
                    <a:pt x="1676" y="18161"/>
                  </a:lnTo>
                  <a:lnTo>
                    <a:pt x="1447" y="18669"/>
                  </a:lnTo>
                  <a:lnTo>
                    <a:pt x="2057" y="18669"/>
                  </a:lnTo>
                  <a:close/>
                </a:path>
                <a:path w="37465" h="102235">
                  <a:moveTo>
                    <a:pt x="8610" y="66167"/>
                  </a:moveTo>
                  <a:lnTo>
                    <a:pt x="8420" y="66167"/>
                  </a:lnTo>
                  <a:lnTo>
                    <a:pt x="8496" y="66306"/>
                  </a:lnTo>
                  <a:lnTo>
                    <a:pt x="8610" y="66167"/>
                  </a:lnTo>
                  <a:close/>
                </a:path>
                <a:path w="37465" h="102235">
                  <a:moveTo>
                    <a:pt x="25654" y="94107"/>
                  </a:moveTo>
                  <a:lnTo>
                    <a:pt x="24307" y="92278"/>
                  </a:lnTo>
                  <a:lnTo>
                    <a:pt x="24307" y="95211"/>
                  </a:lnTo>
                  <a:lnTo>
                    <a:pt x="25654" y="94107"/>
                  </a:lnTo>
                  <a:close/>
                </a:path>
                <a:path w="37465" h="102235">
                  <a:moveTo>
                    <a:pt x="26695" y="94310"/>
                  </a:moveTo>
                  <a:lnTo>
                    <a:pt x="26619" y="94107"/>
                  </a:lnTo>
                  <a:lnTo>
                    <a:pt x="26555" y="93916"/>
                  </a:lnTo>
                  <a:lnTo>
                    <a:pt x="25882" y="93916"/>
                  </a:lnTo>
                  <a:lnTo>
                    <a:pt x="25806" y="94310"/>
                  </a:lnTo>
                  <a:lnTo>
                    <a:pt x="26695" y="94310"/>
                  </a:lnTo>
                  <a:close/>
                </a:path>
                <a:path w="37465" h="102235">
                  <a:moveTo>
                    <a:pt x="27355" y="99187"/>
                  </a:moveTo>
                  <a:lnTo>
                    <a:pt x="25057" y="97282"/>
                  </a:lnTo>
                  <a:lnTo>
                    <a:pt x="24828" y="97028"/>
                  </a:lnTo>
                  <a:lnTo>
                    <a:pt x="24688" y="96520"/>
                  </a:lnTo>
                  <a:lnTo>
                    <a:pt x="24472" y="95885"/>
                  </a:lnTo>
                  <a:lnTo>
                    <a:pt x="20421" y="95885"/>
                  </a:lnTo>
                  <a:lnTo>
                    <a:pt x="20840" y="96520"/>
                  </a:lnTo>
                  <a:lnTo>
                    <a:pt x="21742" y="97282"/>
                  </a:lnTo>
                  <a:lnTo>
                    <a:pt x="22694" y="96647"/>
                  </a:lnTo>
                  <a:lnTo>
                    <a:pt x="23774" y="98425"/>
                  </a:lnTo>
                  <a:lnTo>
                    <a:pt x="23660" y="99187"/>
                  </a:lnTo>
                  <a:lnTo>
                    <a:pt x="23469" y="100584"/>
                  </a:lnTo>
                  <a:lnTo>
                    <a:pt x="24549" y="101727"/>
                  </a:lnTo>
                  <a:lnTo>
                    <a:pt x="27355" y="99187"/>
                  </a:lnTo>
                  <a:close/>
                </a:path>
                <a:path w="37465" h="102235">
                  <a:moveTo>
                    <a:pt x="29108" y="94310"/>
                  </a:moveTo>
                  <a:lnTo>
                    <a:pt x="26695" y="94310"/>
                  </a:lnTo>
                  <a:lnTo>
                    <a:pt x="27597" y="96697"/>
                  </a:lnTo>
                  <a:lnTo>
                    <a:pt x="29108" y="94310"/>
                  </a:lnTo>
                  <a:close/>
                </a:path>
                <a:path w="37465" h="102235">
                  <a:moveTo>
                    <a:pt x="30162" y="92633"/>
                  </a:moveTo>
                  <a:lnTo>
                    <a:pt x="27952" y="92278"/>
                  </a:lnTo>
                  <a:lnTo>
                    <a:pt x="28727" y="90843"/>
                  </a:lnTo>
                  <a:lnTo>
                    <a:pt x="26504" y="90843"/>
                  </a:lnTo>
                  <a:lnTo>
                    <a:pt x="26060" y="93052"/>
                  </a:lnTo>
                  <a:lnTo>
                    <a:pt x="26936" y="93052"/>
                  </a:lnTo>
                  <a:lnTo>
                    <a:pt x="29895" y="93052"/>
                  </a:lnTo>
                  <a:lnTo>
                    <a:pt x="30162" y="92633"/>
                  </a:lnTo>
                  <a:close/>
                </a:path>
                <a:path w="37465" h="102235">
                  <a:moveTo>
                    <a:pt x="37084" y="77343"/>
                  </a:moveTo>
                  <a:lnTo>
                    <a:pt x="32372" y="76581"/>
                  </a:lnTo>
                  <a:lnTo>
                    <a:pt x="32981" y="75692"/>
                  </a:lnTo>
                  <a:lnTo>
                    <a:pt x="33858" y="74422"/>
                  </a:lnTo>
                  <a:lnTo>
                    <a:pt x="30937" y="75692"/>
                  </a:lnTo>
                  <a:lnTo>
                    <a:pt x="31635" y="74041"/>
                  </a:lnTo>
                  <a:lnTo>
                    <a:pt x="31711" y="73787"/>
                  </a:lnTo>
                  <a:lnTo>
                    <a:pt x="30695" y="73152"/>
                  </a:lnTo>
                  <a:lnTo>
                    <a:pt x="30264" y="72771"/>
                  </a:lnTo>
                  <a:lnTo>
                    <a:pt x="27063" y="72771"/>
                  </a:lnTo>
                  <a:lnTo>
                    <a:pt x="29146" y="71374"/>
                  </a:lnTo>
                  <a:lnTo>
                    <a:pt x="30581" y="70485"/>
                  </a:lnTo>
                  <a:lnTo>
                    <a:pt x="34061" y="70993"/>
                  </a:lnTo>
                  <a:lnTo>
                    <a:pt x="34975" y="70993"/>
                  </a:lnTo>
                  <a:lnTo>
                    <a:pt x="35102" y="70485"/>
                  </a:lnTo>
                  <a:lnTo>
                    <a:pt x="35217" y="70104"/>
                  </a:lnTo>
                  <a:lnTo>
                    <a:pt x="35356" y="69596"/>
                  </a:lnTo>
                  <a:lnTo>
                    <a:pt x="34696" y="69596"/>
                  </a:lnTo>
                  <a:lnTo>
                    <a:pt x="34620" y="69469"/>
                  </a:lnTo>
                  <a:lnTo>
                    <a:pt x="32905" y="66802"/>
                  </a:lnTo>
                  <a:lnTo>
                    <a:pt x="33070" y="66548"/>
                  </a:lnTo>
                  <a:lnTo>
                    <a:pt x="33185" y="66167"/>
                  </a:lnTo>
                  <a:lnTo>
                    <a:pt x="33261" y="65786"/>
                  </a:lnTo>
                  <a:lnTo>
                    <a:pt x="33362" y="65278"/>
                  </a:lnTo>
                  <a:lnTo>
                    <a:pt x="33489" y="64643"/>
                  </a:lnTo>
                  <a:lnTo>
                    <a:pt x="33566" y="64262"/>
                  </a:lnTo>
                  <a:lnTo>
                    <a:pt x="32372" y="64262"/>
                  </a:lnTo>
                  <a:lnTo>
                    <a:pt x="30403" y="64643"/>
                  </a:lnTo>
                  <a:lnTo>
                    <a:pt x="28308" y="64262"/>
                  </a:lnTo>
                  <a:lnTo>
                    <a:pt x="26733" y="59817"/>
                  </a:lnTo>
                  <a:lnTo>
                    <a:pt x="25806" y="57277"/>
                  </a:lnTo>
                  <a:lnTo>
                    <a:pt x="26936" y="56642"/>
                  </a:lnTo>
                  <a:lnTo>
                    <a:pt x="30403" y="56896"/>
                  </a:lnTo>
                  <a:lnTo>
                    <a:pt x="30441" y="56642"/>
                  </a:lnTo>
                  <a:lnTo>
                    <a:pt x="30822" y="54610"/>
                  </a:lnTo>
                  <a:lnTo>
                    <a:pt x="28968" y="51181"/>
                  </a:lnTo>
                  <a:lnTo>
                    <a:pt x="28244" y="49784"/>
                  </a:lnTo>
                  <a:lnTo>
                    <a:pt x="29629" y="47244"/>
                  </a:lnTo>
                  <a:lnTo>
                    <a:pt x="30607" y="42037"/>
                  </a:lnTo>
                  <a:lnTo>
                    <a:pt x="31000" y="40005"/>
                  </a:lnTo>
                  <a:lnTo>
                    <a:pt x="26517" y="41275"/>
                  </a:lnTo>
                  <a:lnTo>
                    <a:pt x="27647" y="40894"/>
                  </a:lnTo>
                  <a:lnTo>
                    <a:pt x="28130" y="40005"/>
                  </a:lnTo>
                  <a:lnTo>
                    <a:pt x="27355" y="39116"/>
                  </a:lnTo>
                  <a:lnTo>
                    <a:pt x="32194" y="37592"/>
                  </a:lnTo>
                  <a:lnTo>
                    <a:pt x="31051" y="35052"/>
                  </a:lnTo>
                  <a:lnTo>
                    <a:pt x="26936" y="33020"/>
                  </a:lnTo>
                  <a:lnTo>
                    <a:pt x="26835" y="32512"/>
                  </a:lnTo>
                  <a:lnTo>
                    <a:pt x="26581" y="31115"/>
                  </a:lnTo>
                  <a:lnTo>
                    <a:pt x="27952" y="28448"/>
                  </a:lnTo>
                  <a:lnTo>
                    <a:pt x="27609" y="28067"/>
                  </a:lnTo>
                  <a:lnTo>
                    <a:pt x="26924" y="27559"/>
                  </a:lnTo>
                  <a:lnTo>
                    <a:pt x="26517" y="27178"/>
                  </a:lnTo>
                  <a:lnTo>
                    <a:pt x="22098" y="27305"/>
                  </a:lnTo>
                  <a:lnTo>
                    <a:pt x="20485" y="27559"/>
                  </a:lnTo>
                  <a:lnTo>
                    <a:pt x="19824" y="27051"/>
                  </a:lnTo>
                  <a:lnTo>
                    <a:pt x="20091" y="25908"/>
                  </a:lnTo>
                  <a:lnTo>
                    <a:pt x="19761" y="25908"/>
                  </a:lnTo>
                  <a:lnTo>
                    <a:pt x="17919" y="25146"/>
                  </a:lnTo>
                  <a:lnTo>
                    <a:pt x="17805" y="25019"/>
                  </a:lnTo>
                  <a:lnTo>
                    <a:pt x="16421" y="23495"/>
                  </a:lnTo>
                  <a:lnTo>
                    <a:pt x="16306" y="23152"/>
                  </a:lnTo>
                  <a:lnTo>
                    <a:pt x="16306" y="64262"/>
                  </a:lnTo>
                  <a:lnTo>
                    <a:pt x="15773" y="64528"/>
                  </a:lnTo>
                  <a:lnTo>
                    <a:pt x="15773" y="71374"/>
                  </a:lnTo>
                  <a:lnTo>
                    <a:pt x="14490" y="71755"/>
                  </a:lnTo>
                  <a:lnTo>
                    <a:pt x="15011" y="70993"/>
                  </a:lnTo>
                  <a:lnTo>
                    <a:pt x="15265" y="71374"/>
                  </a:lnTo>
                  <a:lnTo>
                    <a:pt x="15773" y="71374"/>
                  </a:lnTo>
                  <a:lnTo>
                    <a:pt x="15773" y="64528"/>
                  </a:lnTo>
                  <a:lnTo>
                    <a:pt x="12382" y="66167"/>
                  </a:lnTo>
                  <a:lnTo>
                    <a:pt x="11798" y="66167"/>
                  </a:lnTo>
                  <a:lnTo>
                    <a:pt x="10096" y="65506"/>
                  </a:lnTo>
                  <a:lnTo>
                    <a:pt x="10096" y="68580"/>
                  </a:lnTo>
                  <a:lnTo>
                    <a:pt x="8470" y="66357"/>
                  </a:lnTo>
                  <a:lnTo>
                    <a:pt x="6985" y="68326"/>
                  </a:lnTo>
                  <a:lnTo>
                    <a:pt x="8102" y="66802"/>
                  </a:lnTo>
                  <a:lnTo>
                    <a:pt x="8458" y="66344"/>
                  </a:lnTo>
                  <a:lnTo>
                    <a:pt x="8343" y="66179"/>
                  </a:lnTo>
                  <a:lnTo>
                    <a:pt x="7861" y="66535"/>
                  </a:lnTo>
                  <a:lnTo>
                    <a:pt x="8280" y="66167"/>
                  </a:lnTo>
                  <a:lnTo>
                    <a:pt x="8178" y="65963"/>
                  </a:lnTo>
                  <a:lnTo>
                    <a:pt x="8343" y="66167"/>
                  </a:lnTo>
                  <a:lnTo>
                    <a:pt x="8915" y="65786"/>
                  </a:lnTo>
                  <a:lnTo>
                    <a:pt x="8610" y="66167"/>
                  </a:lnTo>
                  <a:lnTo>
                    <a:pt x="8509" y="66306"/>
                  </a:lnTo>
                  <a:lnTo>
                    <a:pt x="10096" y="68580"/>
                  </a:lnTo>
                  <a:lnTo>
                    <a:pt x="10096" y="65506"/>
                  </a:lnTo>
                  <a:lnTo>
                    <a:pt x="9512" y="65278"/>
                  </a:lnTo>
                  <a:lnTo>
                    <a:pt x="10833" y="64262"/>
                  </a:lnTo>
                  <a:lnTo>
                    <a:pt x="11823" y="59817"/>
                  </a:lnTo>
                  <a:lnTo>
                    <a:pt x="16306" y="64262"/>
                  </a:lnTo>
                  <a:lnTo>
                    <a:pt x="16306" y="23152"/>
                  </a:lnTo>
                  <a:lnTo>
                    <a:pt x="15582" y="20955"/>
                  </a:lnTo>
                  <a:lnTo>
                    <a:pt x="19710" y="17145"/>
                  </a:lnTo>
                  <a:lnTo>
                    <a:pt x="17056" y="11684"/>
                  </a:lnTo>
                  <a:lnTo>
                    <a:pt x="12039" y="11049"/>
                  </a:lnTo>
                  <a:lnTo>
                    <a:pt x="17081" y="3556"/>
                  </a:lnTo>
                  <a:lnTo>
                    <a:pt x="10147" y="203"/>
                  </a:lnTo>
                  <a:lnTo>
                    <a:pt x="10147" y="28829"/>
                  </a:lnTo>
                  <a:lnTo>
                    <a:pt x="8674" y="29210"/>
                  </a:lnTo>
                  <a:lnTo>
                    <a:pt x="9372" y="28067"/>
                  </a:lnTo>
                  <a:lnTo>
                    <a:pt x="10147" y="28829"/>
                  </a:lnTo>
                  <a:lnTo>
                    <a:pt x="10147" y="203"/>
                  </a:lnTo>
                  <a:lnTo>
                    <a:pt x="9728" y="0"/>
                  </a:lnTo>
                  <a:lnTo>
                    <a:pt x="7861" y="3937"/>
                  </a:lnTo>
                  <a:lnTo>
                    <a:pt x="7226" y="5842"/>
                  </a:lnTo>
                  <a:lnTo>
                    <a:pt x="6134" y="8255"/>
                  </a:lnTo>
                  <a:lnTo>
                    <a:pt x="7048" y="11049"/>
                  </a:lnTo>
                  <a:lnTo>
                    <a:pt x="6451" y="11684"/>
                  </a:lnTo>
                  <a:lnTo>
                    <a:pt x="6083" y="11684"/>
                  </a:lnTo>
                  <a:lnTo>
                    <a:pt x="4864" y="11049"/>
                  </a:lnTo>
                  <a:lnTo>
                    <a:pt x="1676" y="18161"/>
                  </a:lnTo>
                  <a:lnTo>
                    <a:pt x="2082" y="18669"/>
                  </a:lnTo>
                  <a:lnTo>
                    <a:pt x="2146" y="18796"/>
                  </a:lnTo>
                  <a:lnTo>
                    <a:pt x="3098" y="19558"/>
                  </a:lnTo>
                  <a:lnTo>
                    <a:pt x="2959" y="19939"/>
                  </a:lnTo>
                  <a:lnTo>
                    <a:pt x="2146" y="18796"/>
                  </a:lnTo>
                  <a:lnTo>
                    <a:pt x="1447" y="18669"/>
                  </a:lnTo>
                  <a:lnTo>
                    <a:pt x="1435" y="24765"/>
                  </a:lnTo>
                  <a:lnTo>
                    <a:pt x="3797" y="26416"/>
                  </a:lnTo>
                  <a:lnTo>
                    <a:pt x="4000" y="25908"/>
                  </a:lnTo>
                  <a:lnTo>
                    <a:pt x="7175" y="25146"/>
                  </a:lnTo>
                  <a:lnTo>
                    <a:pt x="7696" y="24638"/>
                  </a:lnTo>
                  <a:lnTo>
                    <a:pt x="7708" y="25019"/>
                  </a:lnTo>
                  <a:lnTo>
                    <a:pt x="7175" y="25146"/>
                  </a:lnTo>
                  <a:lnTo>
                    <a:pt x="4419" y="25908"/>
                  </a:lnTo>
                  <a:lnTo>
                    <a:pt x="4013" y="25908"/>
                  </a:lnTo>
                  <a:lnTo>
                    <a:pt x="3797" y="26416"/>
                  </a:lnTo>
                  <a:lnTo>
                    <a:pt x="2451" y="30226"/>
                  </a:lnTo>
                  <a:lnTo>
                    <a:pt x="7048" y="31623"/>
                  </a:lnTo>
                  <a:lnTo>
                    <a:pt x="7378" y="31115"/>
                  </a:lnTo>
                  <a:lnTo>
                    <a:pt x="7670" y="30734"/>
                  </a:lnTo>
                  <a:lnTo>
                    <a:pt x="7772" y="31115"/>
                  </a:lnTo>
                  <a:lnTo>
                    <a:pt x="8534" y="32512"/>
                  </a:lnTo>
                  <a:lnTo>
                    <a:pt x="7289" y="34163"/>
                  </a:lnTo>
                  <a:lnTo>
                    <a:pt x="7366" y="35052"/>
                  </a:lnTo>
                  <a:lnTo>
                    <a:pt x="7467" y="36068"/>
                  </a:lnTo>
                  <a:lnTo>
                    <a:pt x="9131" y="38608"/>
                  </a:lnTo>
                  <a:lnTo>
                    <a:pt x="7467" y="40259"/>
                  </a:lnTo>
                  <a:lnTo>
                    <a:pt x="6565" y="41275"/>
                  </a:lnTo>
                  <a:lnTo>
                    <a:pt x="9131" y="43180"/>
                  </a:lnTo>
                  <a:lnTo>
                    <a:pt x="7467" y="43434"/>
                  </a:lnTo>
                  <a:lnTo>
                    <a:pt x="6502" y="44450"/>
                  </a:lnTo>
                  <a:lnTo>
                    <a:pt x="6146" y="46355"/>
                  </a:lnTo>
                  <a:lnTo>
                    <a:pt x="0" y="48006"/>
                  </a:lnTo>
                  <a:lnTo>
                    <a:pt x="4597" y="51943"/>
                  </a:lnTo>
                  <a:lnTo>
                    <a:pt x="8597" y="51689"/>
                  </a:lnTo>
                  <a:lnTo>
                    <a:pt x="8483" y="51943"/>
                  </a:lnTo>
                  <a:lnTo>
                    <a:pt x="7823" y="53340"/>
                  </a:lnTo>
                  <a:lnTo>
                    <a:pt x="8178" y="55245"/>
                  </a:lnTo>
                  <a:lnTo>
                    <a:pt x="9613" y="57531"/>
                  </a:lnTo>
                  <a:lnTo>
                    <a:pt x="2273" y="58166"/>
                  </a:lnTo>
                  <a:lnTo>
                    <a:pt x="7188" y="66548"/>
                  </a:lnTo>
                  <a:lnTo>
                    <a:pt x="7061" y="66802"/>
                  </a:lnTo>
                  <a:lnTo>
                    <a:pt x="5435" y="70104"/>
                  </a:lnTo>
                  <a:lnTo>
                    <a:pt x="10274" y="72644"/>
                  </a:lnTo>
                  <a:lnTo>
                    <a:pt x="10198" y="72771"/>
                  </a:lnTo>
                  <a:lnTo>
                    <a:pt x="6502" y="79121"/>
                  </a:lnTo>
                  <a:lnTo>
                    <a:pt x="6629" y="79502"/>
                  </a:lnTo>
                  <a:lnTo>
                    <a:pt x="6743" y="79883"/>
                  </a:lnTo>
                  <a:lnTo>
                    <a:pt x="6921" y="80137"/>
                  </a:lnTo>
                  <a:lnTo>
                    <a:pt x="7162" y="80391"/>
                  </a:lnTo>
                  <a:lnTo>
                    <a:pt x="8153" y="81788"/>
                  </a:lnTo>
                  <a:lnTo>
                    <a:pt x="8267" y="82042"/>
                  </a:lnTo>
                  <a:lnTo>
                    <a:pt x="8737" y="83058"/>
                  </a:lnTo>
                  <a:lnTo>
                    <a:pt x="8864" y="83439"/>
                  </a:lnTo>
                  <a:lnTo>
                    <a:pt x="9131" y="84455"/>
                  </a:lnTo>
                  <a:lnTo>
                    <a:pt x="10871" y="84074"/>
                  </a:lnTo>
                  <a:lnTo>
                    <a:pt x="11049" y="84328"/>
                  </a:lnTo>
                  <a:lnTo>
                    <a:pt x="11938" y="84074"/>
                  </a:lnTo>
                  <a:lnTo>
                    <a:pt x="12280" y="84074"/>
                  </a:lnTo>
                  <a:lnTo>
                    <a:pt x="13855" y="86614"/>
                  </a:lnTo>
                  <a:lnTo>
                    <a:pt x="13906" y="86995"/>
                  </a:lnTo>
                  <a:lnTo>
                    <a:pt x="14452" y="90678"/>
                  </a:lnTo>
                  <a:lnTo>
                    <a:pt x="11671" y="91186"/>
                  </a:lnTo>
                  <a:lnTo>
                    <a:pt x="11798" y="91440"/>
                  </a:lnTo>
                  <a:lnTo>
                    <a:pt x="12661" y="93218"/>
                  </a:lnTo>
                  <a:lnTo>
                    <a:pt x="15278" y="90932"/>
                  </a:lnTo>
                  <a:lnTo>
                    <a:pt x="16103" y="91440"/>
                  </a:lnTo>
                  <a:lnTo>
                    <a:pt x="16332" y="91440"/>
                  </a:lnTo>
                  <a:lnTo>
                    <a:pt x="15875" y="93980"/>
                  </a:lnTo>
                  <a:lnTo>
                    <a:pt x="19164" y="93980"/>
                  </a:lnTo>
                  <a:lnTo>
                    <a:pt x="23825" y="93980"/>
                  </a:lnTo>
                  <a:lnTo>
                    <a:pt x="23583" y="93218"/>
                  </a:lnTo>
                  <a:lnTo>
                    <a:pt x="23609" y="90805"/>
                  </a:lnTo>
                  <a:lnTo>
                    <a:pt x="23647" y="90170"/>
                  </a:lnTo>
                  <a:lnTo>
                    <a:pt x="23291" y="89662"/>
                  </a:lnTo>
                  <a:lnTo>
                    <a:pt x="17741" y="89662"/>
                  </a:lnTo>
                  <a:lnTo>
                    <a:pt x="20967" y="85471"/>
                  </a:lnTo>
                  <a:lnTo>
                    <a:pt x="21056" y="86233"/>
                  </a:lnTo>
                  <a:lnTo>
                    <a:pt x="21145" y="86995"/>
                  </a:lnTo>
                  <a:lnTo>
                    <a:pt x="21323" y="88392"/>
                  </a:lnTo>
                  <a:lnTo>
                    <a:pt x="21488" y="88392"/>
                  </a:lnTo>
                  <a:lnTo>
                    <a:pt x="22758" y="88646"/>
                  </a:lnTo>
                  <a:lnTo>
                    <a:pt x="23952" y="88392"/>
                  </a:lnTo>
                  <a:lnTo>
                    <a:pt x="24980" y="88392"/>
                  </a:lnTo>
                  <a:lnTo>
                    <a:pt x="24917" y="88646"/>
                  </a:lnTo>
                  <a:lnTo>
                    <a:pt x="22758" y="88646"/>
                  </a:lnTo>
                  <a:lnTo>
                    <a:pt x="22453" y="88646"/>
                  </a:lnTo>
                  <a:lnTo>
                    <a:pt x="24892" y="88734"/>
                  </a:lnTo>
                  <a:lnTo>
                    <a:pt x="24853" y="88900"/>
                  </a:lnTo>
                  <a:lnTo>
                    <a:pt x="24244" y="91440"/>
                  </a:lnTo>
                  <a:lnTo>
                    <a:pt x="25019" y="91186"/>
                  </a:lnTo>
                  <a:lnTo>
                    <a:pt x="25615" y="90805"/>
                  </a:lnTo>
                  <a:lnTo>
                    <a:pt x="26454" y="90678"/>
                  </a:lnTo>
                  <a:lnTo>
                    <a:pt x="26517" y="90424"/>
                  </a:lnTo>
                  <a:lnTo>
                    <a:pt x="25501" y="89916"/>
                  </a:lnTo>
                  <a:lnTo>
                    <a:pt x="26390" y="88773"/>
                  </a:lnTo>
                  <a:lnTo>
                    <a:pt x="30340" y="88900"/>
                  </a:lnTo>
                  <a:lnTo>
                    <a:pt x="30314" y="88646"/>
                  </a:lnTo>
                  <a:lnTo>
                    <a:pt x="30276" y="88392"/>
                  </a:lnTo>
                  <a:lnTo>
                    <a:pt x="30048" y="86233"/>
                  </a:lnTo>
                  <a:lnTo>
                    <a:pt x="29972" y="85471"/>
                  </a:lnTo>
                  <a:lnTo>
                    <a:pt x="29857" y="84455"/>
                  </a:lnTo>
                  <a:lnTo>
                    <a:pt x="29743" y="83439"/>
                  </a:lnTo>
                  <a:lnTo>
                    <a:pt x="29629" y="82423"/>
                  </a:lnTo>
                  <a:lnTo>
                    <a:pt x="25400" y="86233"/>
                  </a:lnTo>
                  <a:lnTo>
                    <a:pt x="25019" y="86233"/>
                  </a:lnTo>
                  <a:lnTo>
                    <a:pt x="24752" y="85471"/>
                  </a:lnTo>
                  <a:lnTo>
                    <a:pt x="24142" y="84074"/>
                  </a:lnTo>
                  <a:lnTo>
                    <a:pt x="23761" y="83185"/>
                  </a:lnTo>
                  <a:lnTo>
                    <a:pt x="24879" y="84074"/>
                  </a:lnTo>
                  <a:lnTo>
                    <a:pt x="25234" y="84328"/>
                  </a:lnTo>
                  <a:lnTo>
                    <a:pt x="25679" y="83439"/>
                  </a:lnTo>
                  <a:lnTo>
                    <a:pt x="25209" y="83058"/>
                  </a:lnTo>
                  <a:lnTo>
                    <a:pt x="24968" y="82677"/>
                  </a:lnTo>
                  <a:lnTo>
                    <a:pt x="25019" y="82550"/>
                  </a:lnTo>
                  <a:lnTo>
                    <a:pt x="25184" y="82473"/>
                  </a:lnTo>
                  <a:lnTo>
                    <a:pt x="26162" y="82677"/>
                  </a:lnTo>
                  <a:lnTo>
                    <a:pt x="26708" y="82423"/>
                  </a:lnTo>
                  <a:lnTo>
                    <a:pt x="27292" y="82042"/>
                  </a:lnTo>
                  <a:lnTo>
                    <a:pt x="27292" y="81153"/>
                  </a:lnTo>
                  <a:lnTo>
                    <a:pt x="27597" y="80899"/>
                  </a:lnTo>
                  <a:lnTo>
                    <a:pt x="29006" y="82677"/>
                  </a:lnTo>
                  <a:lnTo>
                    <a:pt x="29273" y="82677"/>
                  </a:lnTo>
                  <a:lnTo>
                    <a:pt x="29629" y="82423"/>
                  </a:lnTo>
                  <a:lnTo>
                    <a:pt x="30162" y="81788"/>
                  </a:lnTo>
                  <a:lnTo>
                    <a:pt x="29057" y="80899"/>
                  </a:lnTo>
                  <a:lnTo>
                    <a:pt x="27813" y="79883"/>
                  </a:lnTo>
                  <a:lnTo>
                    <a:pt x="28219" y="79883"/>
                  </a:lnTo>
                  <a:lnTo>
                    <a:pt x="31597" y="78486"/>
                  </a:lnTo>
                  <a:lnTo>
                    <a:pt x="33743" y="78232"/>
                  </a:lnTo>
                  <a:lnTo>
                    <a:pt x="35052" y="79121"/>
                  </a:lnTo>
                  <a:lnTo>
                    <a:pt x="35293" y="78867"/>
                  </a:lnTo>
                  <a:lnTo>
                    <a:pt x="36080" y="78232"/>
                  </a:lnTo>
                  <a:lnTo>
                    <a:pt x="37084" y="77343"/>
                  </a:lnTo>
                  <a:close/>
                </a:path>
              </a:pathLst>
            </a:custGeom>
            <a:solidFill>
              <a:srgbClr val="E7415D"/>
            </a:solidFill>
          </p:spPr>
          <p:txBody>
            <a:bodyPr wrap="square" lIns="0" tIns="0" rIns="0" bIns="0" rtlCol="0"/>
            <a:lstStyle/>
            <a:p>
              <a:endParaRPr/>
            </a:p>
          </p:txBody>
        </p:sp>
        <p:sp>
          <p:nvSpPr>
            <p:cNvPr id="733" name="object 733"/>
            <p:cNvSpPr/>
            <p:nvPr/>
          </p:nvSpPr>
          <p:spPr>
            <a:xfrm>
              <a:off x="15110541" y="2992654"/>
              <a:ext cx="46990" cy="76835"/>
            </a:xfrm>
            <a:custGeom>
              <a:avLst/>
              <a:gdLst/>
              <a:ahLst/>
              <a:cxnLst/>
              <a:rect l="l" t="t" r="r" b="b"/>
              <a:pathLst>
                <a:path w="46990" h="76835">
                  <a:moveTo>
                    <a:pt x="2933" y="40004"/>
                  </a:moveTo>
                  <a:lnTo>
                    <a:pt x="2742" y="40004"/>
                  </a:lnTo>
                  <a:lnTo>
                    <a:pt x="2689" y="38734"/>
                  </a:lnTo>
                  <a:lnTo>
                    <a:pt x="2563" y="35686"/>
                  </a:lnTo>
                  <a:lnTo>
                    <a:pt x="2448" y="33019"/>
                  </a:lnTo>
                  <a:lnTo>
                    <a:pt x="2866" y="29209"/>
                  </a:lnTo>
                  <a:lnTo>
                    <a:pt x="0" y="24637"/>
                  </a:lnTo>
                  <a:lnTo>
                    <a:pt x="238" y="22224"/>
                  </a:lnTo>
                  <a:lnTo>
                    <a:pt x="3583" y="22097"/>
                  </a:lnTo>
                  <a:lnTo>
                    <a:pt x="2329" y="20700"/>
                  </a:lnTo>
                  <a:lnTo>
                    <a:pt x="1987" y="19938"/>
                  </a:lnTo>
                  <a:lnTo>
                    <a:pt x="13455" y="7492"/>
                  </a:lnTo>
                  <a:lnTo>
                    <a:pt x="19168" y="0"/>
                  </a:lnTo>
                  <a:lnTo>
                    <a:pt x="27056" y="3936"/>
                  </a:lnTo>
                  <a:lnTo>
                    <a:pt x="21860" y="6984"/>
                  </a:lnTo>
                  <a:lnTo>
                    <a:pt x="23293" y="7746"/>
                  </a:lnTo>
                  <a:lnTo>
                    <a:pt x="24428" y="8635"/>
                  </a:lnTo>
                  <a:lnTo>
                    <a:pt x="24010" y="10540"/>
                  </a:lnTo>
                  <a:lnTo>
                    <a:pt x="28489" y="12064"/>
                  </a:lnTo>
                  <a:lnTo>
                    <a:pt x="30699" y="18287"/>
                  </a:lnTo>
                  <a:lnTo>
                    <a:pt x="26638" y="21335"/>
                  </a:lnTo>
                  <a:lnTo>
                    <a:pt x="30401" y="27685"/>
                  </a:lnTo>
                  <a:lnTo>
                    <a:pt x="32312" y="30733"/>
                  </a:lnTo>
                  <a:lnTo>
                    <a:pt x="31667" y="33019"/>
                  </a:lnTo>
                  <a:lnTo>
                    <a:pt x="31595" y="33273"/>
                  </a:lnTo>
                  <a:lnTo>
                    <a:pt x="33387" y="35686"/>
                  </a:lnTo>
                  <a:lnTo>
                    <a:pt x="35807" y="36527"/>
                  </a:lnTo>
                  <a:lnTo>
                    <a:pt x="8014" y="36527"/>
                  </a:lnTo>
                  <a:lnTo>
                    <a:pt x="2933" y="40004"/>
                  </a:lnTo>
                  <a:close/>
                </a:path>
                <a:path w="46990" h="76835">
                  <a:moveTo>
                    <a:pt x="10273" y="40385"/>
                  </a:moveTo>
                  <a:lnTo>
                    <a:pt x="8839" y="40004"/>
                  </a:lnTo>
                  <a:lnTo>
                    <a:pt x="8122" y="38734"/>
                  </a:lnTo>
                  <a:lnTo>
                    <a:pt x="7939" y="36527"/>
                  </a:lnTo>
                  <a:lnTo>
                    <a:pt x="35767" y="36527"/>
                  </a:lnTo>
                  <a:lnTo>
                    <a:pt x="38361" y="39623"/>
                  </a:lnTo>
                  <a:lnTo>
                    <a:pt x="13976" y="39623"/>
                  </a:lnTo>
                  <a:lnTo>
                    <a:pt x="10273" y="40385"/>
                  </a:lnTo>
                  <a:close/>
                </a:path>
                <a:path w="46990" h="76835">
                  <a:moveTo>
                    <a:pt x="15844" y="46989"/>
                  </a:moveTo>
                  <a:lnTo>
                    <a:pt x="15378" y="46989"/>
                  </a:lnTo>
                  <a:lnTo>
                    <a:pt x="14334" y="44957"/>
                  </a:lnTo>
                  <a:lnTo>
                    <a:pt x="12841" y="42417"/>
                  </a:lnTo>
                  <a:lnTo>
                    <a:pt x="13976" y="39623"/>
                  </a:lnTo>
                  <a:lnTo>
                    <a:pt x="38361" y="39623"/>
                  </a:lnTo>
                  <a:lnTo>
                    <a:pt x="38952" y="40385"/>
                  </a:lnTo>
                  <a:lnTo>
                    <a:pt x="38285" y="43306"/>
                  </a:lnTo>
                  <a:lnTo>
                    <a:pt x="36996" y="45592"/>
                  </a:lnTo>
                  <a:lnTo>
                    <a:pt x="17858" y="45592"/>
                  </a:lnTo>
                  <a:lnTo>
                    <a:pt x="18037" y="45973"/>
                  </a:lnTo>
                  <a:lnTo>
                    <a:pt x="18157" y="46227"/>
                  </a:lnTo>
                  <a:lnTo>
                    <a:pt x="18276" y="46481"/>
                  </a:lnTo>
                  <a:lnTo>
                    <a:pt x="15844" y="46989"/>
                  </a:lnTo>
                  <a:close/>
                </a:path>
                <a:path w="46990" h="76835">
                  <a:moveTo>
                    <a:pt x="42346" y="52704"/>
                  </a:moveTo>
                  <a:lnTo>
                    <a:pt x="17978" y="52704"/>
                  </a:lnTo>
                  <a:lnTo>
                    <a:pt x="19323" y="51053"/>
                  </a:lnTo>
                  <a:lnTo>
                    <a:pt x="19444" y="50545"/>
                  </a:lnTo>
                  <a:lnTo>
                    <a:pt x="18754" y="48513"/>
                  </a:lnTo>
                  <a:lnTo>
                    <a:pt x="20844" y="45973"/>
                  </a:lnTo>
                  <a:lnTo>
                    <a:pt x="18037" y="45592"/>
                  </a:lnTo>
                  <a:lnTo>
                    <a:pt x="36996" y="45592"/>
                  </a:lnTo>
                  <a:lnTo>
                    <a:pt x="36194" y="46989"/>
                  </a:lnTo>
                  <a:lnTo>
                    <a:pt x="41331" y="46989"/>
                  </a:lnTo>
                  <a:lnTo>
                    <a:pt x="39121" y="52069"/>
                  </a:lnTo>
                  <a:lnTo>
                    <a:pt x="42169" y="52069"/>
                  </a:lnTo>
                  <a:lnTo>
                    <a:pt x="42346" y="52704"/>
                  </a:lnTo>
                  <a:close/>
                </a:path>
                <a:path w="46990" h="76835">
                  <a:moveTo>
                    <a:pt x="40614" y="46989"/>
                  </a:moveTo>
                  <a:lnTo>
                    <a:pt x="36194" y="46989"/>
                  </a:lnTo>
                  <a:lnTo>
                    <a:pt x="38447" y="45973"/>
                  </a:lnTo>
                  <a:lnTo>
                    <a:pt x="39522" y="45973"/>
                  </a:lnTo>
                  <a:lnTo>
                    <a:pt x="40614" y="46989"/>
                  </a:lnTo>
                  <a:close/>
                </a:path>
                <a:path w="46990" h="76835">
                  <a:moveTo>
                    <a:pt x="13259" y="48513"/>
                  </a:moveTo>
                  <a:lnTo>
                    <a:pt x="12994" y="46989"/>
                  </a:lnTo>
                  <a:lnTo>
                    <a:pt x="12905" y="46481"/>
                  </a:lnTo>
                  <a:lnTo>
                    <a:pt x="12862" y="46227"/>
                  </a:lnTo>
                  <a:lnTo>
                    <a:pt x="13908" y="46989"/>
                  </a:lnTo>
                  <a:lnTo>
                    <a:pt x="15538" y="46989"/>
                  </a:lnTo>
                  <a:lnTo>
                    <a:pt x="16110" y="48132"/>
                  </a:lnTo>
                  <a:lnTo>
                    <a:pt x="18112" y="48132"/>
                  </a:lnTo>
                  <a:lnTo>
                    <a:pt x="13259" y="48513"/>
                  </a:lnTo>
                  <a:close/>
                </a:path>
                <a:path w="46990" h="76835">
                  <a:moveTo>
                    <a:pt x="41331" y="46989"/>
                  </a:moveTo>
                  <a:lnTo>
                    <a:pt x="40614" y="46989"/>
                  </a:lnTo>
                  <a:lnTo>
                    <a:pt x="40734" y="46481"/>
                  </a:lnTo>
                  <a:lnTo>
                    <a:pt x="40793" y="46227"/>
                  </a:lnTo>
                  <a:lnTo>
                    <a:pt x="41032" y="46227"/>
                  </a:lnTo>
                  <a:lnTo>
                    <a:pt x="41331" y="46989"/>
                  </a:lnTo>
                  <a:close/>
                </a:path>
                <a:path w="46990" h="76835">
                  <a:moveTo>
                    <a:pt x="18396" y="48132"/>
                  </a:moveTo>
                  <a:lnTo>
                    <a:pt x="16540" y="48132"/>
                  </a:lnTo>
                  <a:lnTo>
                    <a:pt x="16948" y="46989"/>
                  </a:lnTo>
                  <a:lnTo>
                    <a:pt x="16716" y="46989"/>
                  </a:lnTo>
                  <a:lnTo>
                    <a:pt x="18396" y="48132"/>
                  </a:lnTo>
                  <a:close/>
                </a:path>
                <a:path w="46990" h="76835">
                  <a:moveTo>
                    <a:pt x="16410" y="48513"/>
                  </a:moveTo>
                  <a:lnTo>
                    <a:pt x="16066" y="48132"/>
                  </a:lnTo>
                  <a:lnTo>
                    <a:pt x="16537" y="48132"/>
                  </a:lnTo>
                  <a:lnTo>
                    <a:pt x="16410" y="48513"/>
                  </a:lnTo>
                  <a:close/>
                </a:path>
                <a:path w="46990" h="76835">
                  <a:moveTo>
                    <a:pt x="16305" y="56895"/>
                  </a:moveTo>
                  <a:lnTo>
                    <a:pt x="14766" y="51053"/>
                  </a:lnTo>
                  <a:lnTo>
                    <a:pt x="14700" y="50799"/>
                  </a:lnTo>
                  <a:lnTo>
                    <a:pt x="14633" y="50545"/>
                  </a:lnTo>
                  <a:lnTo>
                    <a:pt x="18888" y="49910"/>
                  </a:lnTo>
                  <a:lnTo>
                    <a:pt x="18515" y="49910"/>
                  </a:lnTo>
                  <a:lnTo>
                    <a:pt x="18100" y="52069"/>
                  </a:lnTo>
                  <a:lnTo>
                    <a:pt x="17977" y="52704"/>
                  </a:lnTo>
                  <a:lnTo>
                    <a:pt x="42346" y="52704"/>
                  </a:lnTo>
                  <a:lnTo>
                    <a:pt x="42252" y="53085"/>
                  </a:lnTo>
                  <a:lnTo>
                    <a:pt x="35717" y="53085"/>
                  </a:lnTo>
                  <a:lnTo>
                    <a:pt x="36889" y="54736"/>
                  </a:lnTo>
                  <a:lnTo>
                    <a:pt x="20068" y="54736"/>
                  </a:lnTo>
                  <a:lnTo>
                    <a:pt x="19817" y="55625"/>
                  </a:lnTo>
                  <a:lnTo>
                    <a:pt x="19709" y="56006"/>
                  </a:lnTo>
                  <a:lnTo>
                    <a:pt x="19112" y="56260"/>
                  </a:lnTo>
                  <a:lnTo>
                    <a:pt x="16305" y="56895"/>
                  </a:lnTo>
                  <a:close/>
                </a:path>
                <a:path w="46990" h="76835">
                  <a:moveTo>
                    <a:pt x="42169" y="52069"/>
                  </a:moveTo>
                  <a:lnTo>
                    <a:pt x="39121" y="52069"/>
                  </a:lnTo>
                  <a:lnTo>
                    <a:pt x="42048" y="49910"/>
                  </a:lnTo>
                  <a:lnTo>
                    <a:pt x="41949" y="50545"/>
                  </a:lnTo>
                  <a:lnTo>
                    <a:pt x="41869" y="51053"/>
                  </a:lnTo>
                  <a:lnTo>
                    <a:pt x="42169" y="52069"/>
                  </a:lnTo>
                  <a:close/>
                </a:path>
                <a:path w="46990" h="76835">
                  <a:moveTo>
                    <a:pt x="41630" y="55625"/>
                  </a:moveTo>
                  <a:lnTo>
                    <a:pt x="35717" y="53085"/>
                  </a:lnTo>
                  <a:lnTo>
                    <a:pt x="42252" y="53085"/>
                  </a:lnTo>
                  <a:lnTo>
                    <a:pt x="42048" y="53847"/>
                  </a:lnTo>
                  <a:lnTo>
                    <a:pt x="41839" y="54736"/>
                  </a:lnTo>
                  <a:lnTo>
                    <a:pt x="41749" y="55117"/>
                  </a:lnTo>
                  <a:lnTo>
                    <a:pt x="41630" y="55625"/>
                  </a:lnTo>
                  <a:close/>
                </a:path>
                <a:path w="46990" h="76835">
                  <a:moveTo>
                    <a:pt x="28567" y="60451"/>
                  </a:moveTo>
                  <a:lnTo>
                    <a:pt x="28301" y="60451"/>
                  </a:lnTo>
                  <a:lnTo>
                    <a:pt x="27777" y="60197"/>
                  </a:lnTo>
                  <a:lnTo>
                    <a:pt x="20195" y="60197"/>
                  </a:lnTo>
                  <a:lnTo>
                    <a:pt x="20292" y="59435"/>
                  </a:lnTo>
                  <a:lnTo>
                    <a:pt x="20389" y="58673"/>
                  </a:lnTo>
                  <a:lnTo>
                    <a:pt x="20470" y="58038"/>
                  </a:lnTo>
                  <a:lnTo>
                    <a:pt x="20567" y="57276"/>
                  </a:lnTo>
                  <a:lnTo>
                    <a:pt x="20653" y="56895"/>
                  </a:lnTo>
                  <a:lnTo>
                    <a:pt x="21322" y="55117"/>
                  </a:lnTo>
                  <a:lnTo>
                    <a:pt x="20068" y="54736"/>
                  </a:lnTo>
                  <a:lnTo>
                    <a:pt x="36889" y="54736"/>
                  </a:lnTo>
                  <a:lnTo>
                    <a:pt x="38229" y="56641"/>
                  </a:lnTo>
                  <a:lnTo>
                    <a:pt x="28669" y="56641"/>
                  </a:lnTo>
                  <a:lnTo>
                    <a:pt x="28567" y="60451"/>
                  </a:lnTo>
                  <a:close/>
                </a:path>
                <a:path w="46990" h="76835">
                  <a:moveTo>
                    <a:pt x="29679" y="58673"/>
                  </a:moveTo>
                  <a:lnTo>
                    <a:pt x="29343" y="58673"/>
                  </a:lnTo>
                  <a:lnTo>
                    <a:pt x="28880" y="57276"/>
                  </a:lnTo>
                  <a:lnTo>
                    <a:pt x="28753" y="56895"/>
                  </a:lnTo>
                  <a:lnTo>
                    <a:pt x="28669" y="56641"/>
                  </a:lnTo>
                  <a:lnTo>
                    <a:pt x="38229" y="56641"/>
                  </a:lnTo>
                  <a:lnTo>
                    <a:pt x="38731" y="57276"/>
                  </a:lnTo>
                  <a:lnTo>
                    <a:pt x="32909" y="57276"/>
                  </a:lnTo>
                  <a:lnTo>
                    <a:pt x="29679" y="58673"/>
                  </a:lnTo>
                  <a:close/>
                </a:path>
                <a:path w="46990" h="76835">
                  <a:moveTo>
                    <a:pt x="42649" y="61086"/>
                  </a:moveTo>
                  <a:lnTo>
                    <a:pt x="34261" y="61086"/>
                  </a:lnTo>
                  <a:lnTo>
                    <a:pt x="33610" y="60451"/>
                  </a:lnTo>
                  <a:lnTo>
                    <a:pt x="33204" y="60451"/>
                  </a:lnTo>
                  <a:lnTo>
                    <a:pt x="32133" y="60197"/>
                  </a:lnTo>
                  <a:lnTo>
                    <a:pt x="31476" y="59435"/>
                  </a:lnTo>
                  <a:lnTo>
                    <a:pt x="31118" y="59054"/>
                  </a:lnTo>
                  <a:lnTo>
                    <a:pt x="32909" y="57276"/>
                  </a:lnTo>
                  <a:lnTo>
                    <a:pt x="38731" y="57276"/>
                  </a:lnTo>
                  <a:lnTo>
                    <a:pt x="40196" y="59435"/>
                  </a:lnTo>
                  <a:lnTo>
                    <a:pt x="41809" y="59943"/>
                  </a:lnTo>
                  <a:lnTo>
                    <a:pt x="42568" y="59943"/>
                  </a:lnTo>
                  <a:lnTo>
                    <a:pt x="42649" y="61086"/>
                  </a:lnTo>
                  <a:close/>
                </a:path>
                <a:path w="46990" h="76835">
                  <a:moveTo>
                    <a:pt x="42568" y="59943"/>
                  </a:moveTo>
                  <a:lnTo>
                    <a:pt x="41809" y="59943"/>
                  </a:lnTo>
                  <a:lnTo>
                    <a:pt x="41092" y="58038"/>
                  </a:lnTo>
                  <a:lnTo>
                    <a:pt x="42227" y="58038"/>
                  </a:lnTo>
                  <a:lnTo>
                    <a:pt x="43607" y="59054"/>
                  </a:lnTo>
                  <a:lnTo>
                    <a:pt x="44647" y="59054"/>
                  </a:lnTo>
                  <a:lnTo>
                    <a:pt x="44452" y="59435"/>
                  </a:lnTo>
                  <a:lnTo>
                    <a:pt x="42534" y="59435"/>
                  </a:lnTo>
                  <a:lnTo>
                    <a:pt x="42568" y="59943"/>
                  </a:lnTo>
                  <a:close/>
                </a:path>
                <a:path w="46990" h="76835">
                  <a:moveTo>
                    <a:pt x="44718" y="59054"/>
                  </a:moveTo>
                  <a:lnTo>
                    <a:pt x="44063" y="59054"/>
                  </a:lnTo>
                  <a:lnTo>
                    <a:pt x="44915" y="58673"/>
                  </a:lnTo>
                  <a:lnTo>
                    <a:pt x="44718" y="59054"/>
                  </a:lnTo>
                  <a:close/>
                </a:path>
                <a:path w="46990" h="76835">
                  <a:moveTo>
                    <a:pt x="20546" y="61721"/>
                  </a:moveTo>
                  <a:lnTo>
                    <a:pt x="20116" y="61340"/>
                  </a:lnTo>
                  <a:lnTo>
                    <a:pt x="19968" y="61340"/>
                  </a:lnTo>
                  <a:lnTo>
                    <a:pt x="17559" y="60705"/>
                  </a:lnTo>
                  <a:lnTo>
                    <a:pt x="17626" y="59435"/>
                  </a:lnTo>
                  <a:lnTo>
                    <a:pt x="17148" y="59435"/>
                  </a:lnTo>
                  <a:lnTo>
                    <a:pt x="19973" y="60197"/>
                  </a:lnTo>
                  <a:lnTo>
                    <a:pt x="27923" y="60197"/>
                  </a:lnTo>
                  <a:lnTo>
                    <a:pt x="27536" y="60959"/>
                  </a:lnTo>
                  <a:lnTo>
                    <a:pt x="23950" y="60959"/>
                  </a:lnTo>
                  <a:lnTo>
                    <a:pt x="20546" y="61721"/>
                  </a:lnTo>
                  <a:close/>
                </a:path>
                <a:path w="46990" h="76835">
                  <a:moveTo>
                    <a:pt x="32301" y="61975"/>
                  </a:moveTo>
                  <a:lnTo>
                    <a:pt x="31177" y="61975"/>
                  </a:lnTo>
                  <a:lnTo>
                    <a:pt x="29073" y="59435"/>
                  </a:lnTo>
                  <a:lnTo>
                    <a:pt x="31531" y="59435"/>
                  </a:lnTo>
                  <a:lnTo>
                    <a:pt x="32496" y="61340"/>
                  </a:lnTo>
                  <a:lnTo>
                    <a:pt x="32348" y="61721"/>
                  </a:lnTo>
                  <a:lnTo>
                    <a:pt x="32301" y="61975"/>
                  </a:lnTo>
                  <a:close/>
                </a:path>
                <a:path w="46990" h="76835">
                  <a:moveTo>
                    <a:pt x="43932" y="60451"/>
                  </a:moveTo>
                  <a:lnTo>
                    <a:pt x="43762" y="60451"/>
                  </a:lnTo>
                  <a:lnTo>
                    <a:pt x="42663" y="59435"/>
                  </a:lnTo>
                  <a:lnTo>
                    <a:pt x="44452" y="59435"/>
                  </a:lnTo>
                  <a:lnTo>
                    <a:pt x="43932" y="60451"/>
                  </a:lnTo>
                  <a:close/>
                </a:path>
                <a:path w="46990" h="76835">
                  <a:moveTo>
                    <a:pt x="30580" y="70611"/>
                  </a:moveTo>
                  <a:lnTo>
                    <a:pt x="27892" y="68325"/>
                  </a:lnTo>
                  <a:lnTo>
                    <a:pt x="30818" y="65531"/>
                  </a:lnTo>
                  <a:lnTo>
                    <a:pt x="25862" y="64261"/>
                  </a:lnTo>
                  <a:lnTo>
                    <a:pt x="27343" y="61340"/>
                  </a:lnTo>
                  <a:lnTo>
                    <a:pt x="27489" y="61086"/>
                  </a:lnTo>
                  <a:lnTo>
                    <a:pt x="27923" y="60197"/>
                  </a:lnTo>
                  <a:lnTo>
                    <a:pt x="27775" y="60197"/>
                  </a:lnTo>
                  <a:lnTo>
                    <a:pt x="28244" y="60451"/>
                  </a:lnTo>
                  <a:lnTo>
                    <a:pt x="28461" y="60451"/>
                  </a:lnTo>
                  <a:lnTo>
                    <a:pt x="28550" y="61086"/>
                  </a:lnTo>
                  <a:lnTo>
                    <a:pt x="29454" y="61086"/>
                  </a:lnTo>
                  <a:lnTo>
                    <a:pt x="31177" y="61975"/>
                  </a:lnTo>
                  <a:lnTo>
                    <a:pt x="32301" y="61975"/>
                  </a:lnTo>
                  <a:lnTo>
                    <a:pt x="30751" y="69722"/>
                  </a:lnTo>
                  <a:lnTo>
                    <a:pt x="30651" y="70230"/>
                  </a:lnTo>
                  <a:lnTo>
                    <a:pt x="30580" y="70611"/>
                  </a:lnTo>
                  <a:close/>
                </a:path>
                <a:path w="46990" h="76835">
                  <a:moveTo>
                    <a:pt x="29454" y="61086"/>
                  </a:moveTo>
                  <a:lnTo>
                    <a:pt x="28550" y="61086"/>
                  </a:lnTo>
                  <a:lnTo>
                    <a:pt x="28567" y="60451"/>
                  </a:lnTo>
                  <a:lnTo>
                    <a:pt x="28341" y="60451"/>
                  </a:lnTo>
                  <a:lnTo>
                    <a:pt x="29454" y="61086"/>
                  </a:lnTo>
                  <a:close/>
                </a:path>
                <a:path w="46990" h="76835">
                  <a:moveTo>
                    <a:pt x="27472" y="61086"/>
                  </a:moveTo>
                  <a:lnTo>
                    <a:pt x="23950" y="60959"/>
                  </a:lnTo>
                  <a:lnTo>
                    <a:pt x="27536" y="60959"/>
                  </a:lnTo>
                  <a:close/>
                </a:path>
                <a:path w="46990" h="76835">
                  <a:moveTo>
                    <a:pt x="34522" y="61340"/>
                  </a:moveTo>
                  <a:lnTo>
                    <a:pt x="32411" y="61340"/>
                  </a:lnTo>
                  <a:lnTo>
                    <a:pt x="32452" y="61086"/>
                  </a:lnTo>
                  <a:lnTo>
                    <a:pt x="34261" y="61086"/>
                  </a:lnTo>
                  <a:lnTo>
                    <a:pt x="34522" y="61340"/>
                  </a:lnTo>
                  <a:close/>
                </a:path>
                <a:path w="46990" h="76835">
                  <a:moveTo>
                    <a:pt x="34862" y="62864"/>
                  </a:moveTo>
                  <a:lnTo>
                    <a:pt x="34522" y="62864"/>
                  </a:lnTo>
                  <a:lnTo>
                    <a:pt x="33745" y="62356"/>
                  </a:lnTo>
                  <a:lnTo>
                    <a:pt x="34522" y="61340"/>
                  </a:lnTo>
                  <a:lnTo>
                    <a:pt x="42667" y="61340"/>
                  </a:lnTo>
                  <a:lnTo>
                    <a:pt x="42694" y="61721"/>
                  </a:lnTo>
                  <a:lnTo>
                    <a:pt x="37926" y="61721"/>
                  </a:lnTo>
                  <a:lnTo>
                    <a:pt x="34862" y="62864"/>
                  </a:lnTo>
                  <a:close/>
                </a:path>
                <a:path w="46990" h="76835">
                  <a:moveTo>
                    <a:pt x="39126" y="65912"/>
                  </a:moveTo>
                  <a:lnTo>
                    <a:pt x="34462" y="65912"/>
                  </a:lnTo>
                  <a:lnTo>
                    <a:pt x="37877" y="61721"/>
                  </a:lnTo>
                  <a:lnTo>
                    <a:pt x="42694" y="61721"/>
                  </a:lnTo>
                  <a:lnTo>
                    <a:pt x="42817" y="63372"/>
                  </a:lnTo>
                  <a:lnTo>
                    <a:pt x="38763" y="63372"/>
                  </a:lnTo>
                  <a:lnTo>
                    <a:pt x="38225" y="65023"/>
                  </a:lnTo>
                  <a:lnTo>
                    <a:pt x="39126" y="65912"/>
                  </a:lnTo>
                  <a:close/>
                </a:path>
                <a:path w="46990" h="76835">
                  <a:moveTo>
                    <a:pt x="42947" y="65277"/>
                  </a:moveTo>
                  <a:lnTo>
                    <a:pt x="42489" y="65023"/>
                  </a:lnTo>
                  <a:lnTo>
                    <a:pt x="38763" y="63372"/>
                  </a:lnTo>
                  <a:lnTo>
                    <a:pt x="42817" y="63372"/>
                  </a:lnTo>
                  <a:lnTo>
                    <a:pt x="42931" y="65023"/>
                  </a:lnTo>
                  <a:lnTo>
                    <a:pt x="42947" y="65277"/>
                  </a:lnTo>
                  <a:close/>
                </a:path>
                <a:path w="46990" h="76835">
                  <a:moveTo>
                    <a:pt x="32887" y="67436"/>
                  </a:moveTo>
                  <a:lnTo>
                    <a:pt x="32288" y="67436"/>
                  </a:lnTo>
                  <a:lnTo>
                    <a:pt x="32123" y="66547"/>
                  </a:lnTo>
                  <a:lnTo>
                    <a:pt x="32002" y="65912"/>
                  </a:lnTo>
                  <a:lnTo>
                    <a:pt x="31880" y="65277"/>
                  </a:lnTo>
                  <a:lnTo>
                    <a:pt x="31538" y="65277"/>
                  </a:lnTo>
                  <a:lnTo>
                    <a:pt x="34462" y="65912"/>
                  </a:lnTo>
                  <a:lnTo>
                    <a:pt x="39126" y="65912"/>
                  </a:lnTo>
                  <a:lnTo>
                    <a:pt x="39957" y="66547"/>
                  </a:lnTo>
                  <a:lnTo>
                    <a:pt x="36911" y="66547"/>
                  </a:lnTo>
                  <a:lnTo>
                    <a:pt x="32887" y="67436"/>
                  </a:lnTo>
                  <a:close/>
                </a:path>
                <a:path w="46990" h="76835">
                  <a:moveTo>
                    <a:pt x="42880" y="67436"/>
                  </a:moveTo>
                  <a:lnTo>
                    <a:pt x="41988" y="67436"/>
                  </a:lnTo>
                  <a:lnTo>
                    <a:pt x="43484" y="65277"/>
                  </a:lnTo>
                  <a:lnTo>
                    <a:pt x="43373" y="65912"/>
                  </a:lnTo>
                  <a:lnTo>
                    <a:pt x="42880" y="67436"/>
                  </a:lnTo>
                  <a:close/>
                </a:path>
                <a:path w="46990" h="76835">
                  <a:moveTo>
                    <a:pt x="44676" y="69722"/>
                  </a:moveTo>
                  <a:lnTo>
                    <a:pt x="43039" y="69722"/>
                  </a:lnTo>
                  <a:lnTo>
                    <a:pt x="44102" y="66085"/>
                  </a:lnTo>
                  <a:lnTo>
                    <a:pt x="46155" y="67436"/>
                  </a:lnTo>
                  <a:lnTo>
                    <a:pt x="46348" y="67436"/>
                  </a:lnTo>
                  <a:lnTo>
                    <a:pt x="46348" y="68071"/>
                  </a:lnTo>
                  <a:lnTo>
                    <a:pt x="44676" y="69722"/>
                  </a:lnTo>
                  <a:close/>
                </a:path>
                <a:path w="46990" h="76835">
                  <a:moveTo>
                    <a:pt x="38046" y="71500"/>
                  </a:moveTo>
                  <a:lnTo>
                    <a:pt x="36580" y="70230"/>
                  </a:lnTo>
                  <a:lnTo>
                    <a:pt x="36484" y="69722"/>
                  </a:lnTo>
                  <a:lnTo>
                    <a:pt x="36672" y="68325"/>
                  </a:lnTo>
                  <a:lnTo>
                    <a:pt x="36792" y="67436"/>
                  </a:lnTo>
                  <a:lnTo>
                    <a:pt x="36911" y="66547"/>
                  </a:lnTo>
                  <a:lnTo>
                    <a:pt x="40077" y="66547"/>
                  </a:lnTo>
                  <a:lnTo>
                    <a:pt x="41988" y="67436"/>
                  </a:lnTo>
                  <a:lnTo>
                    <a:pt x="42880" y="67436"/>
                  </a:lnTo>
                  <a:lnTo>
                    <a:pt x="42690" y="68071"/>
                  </a:lnTo>
                  <a:lnTo>
                    <a:pt x="42613" y="68325"/>
                  </a:lnTo>
                  <a:lnTo>
                    <a:pt x="38703" y="68325"/>
                  </a:lnTo>
                  <a:lnTo>
                    <a:pt x="38046" y="71500"/>
                  </a:lnTo>
                  <a:close/>
                </a:path>
                <a:path w="46990" h="76835">
                  <a:moveTo>
                    <a:pt x="42705" y="76326"/>
                  </a:moveTo>
                  <a:lnTo>
                    <a:pt x="41152" y="76326"/>
                  </a:lnTo>
                  <a:lnTo>
                    <a:pt x="40196" y="75183"/>
                  </a:lnTo>
                  <a:lnTo>
                    <a:pt x="39957" y="74167"/>
                  </a:lnTo>
                  <a:lnTo>
                    <a:pt x="40435" y="73405"/>
                  </a:lnTo>
                  <a:lnTo>
                    <a:pt x="38691" y="68325"/>
                  </a:lnTo>
                  <a:lnTo>
                    <a:pt x="42613" y="68325"/>
                  </a:lnTo>
                  <a:lnTo>
                    <a:pt x="42165" y="69722"/>
                  </a:lnTo>
                  <a:lnTo>
                    <a:pt x="42042" y="70103"/>
                  </a:lnTo>
                  <a:lnTo>
                    <a:pt x="41928" y="70484"/>
                  </a:lnTo>
                  <a:lnTo>
                    <a:pt x="46396" y="70484"/>
                  </a:lnTo>
                  <a:lnTo>
                    <a:pt x="43899" y="73913"/>
                  </a:lnTo>
                  <a:lnTo>
                    <a:pt x="42705" y="76326"/>
                  </a:lnTo>
                  <a:close/>
                </a:path>
                <a:path w="46990" h="76835">
                  <a:moveTo>
                    <a:pt x="46396" y="70484"/>
                  </a:moveTo>
                  <a:lnTo>
                    <a:pt x="41928" y="70484"/>
                  </a:lnTo>
                  <a:lnTo>
                    <a:pt x="46527" y="70230"/>
                  </a:lnTo>
                  <a:lnTo>
                    <a:pt x="46396" y="70484"/>
                  </a:lnTo>
                  <a:close/>
                </a:path>
              </a:pathLst>
            </a:custGeom>
            <a:solidFill>
              <a:srgbClr val="E74952"/>
            </a:solidFill>
          </p:spPr>
          <p:txBody>
            <a:bodyPr wrap="square" lIns="0" tIns="0" rIns="0" bIns="0" rtlCol="0"/>
            <a:lstStyle/>
            <a:p>
              <a:endParaRPr/>
            </a:p>
          </p:txBody>
        </p:sp>
        <p:sp>
          <p:nvSpPr>
            <p:cNvPr id="734" name="object 734"/>
            <p:cNvSpPr/>
            <p:nvPr/>
          </p:nvSpPr>
          <p:spPr>
            <a:xfrm>
              <a:off x="15133357" y="2954904"/>
              <a:ext cx="32384" cy="67310"/>
            </a:xfrm>
            <a:custGeom>
              <a:avLst/>
              <a:gdLst/>
              <a:ahLst/>
              <a:cxnLst/>
              <a:rect l="l" t="t" r="r" b="b"/>
              <a:pathLst>
                <a:path w="32384" h="67310">
                  <a:moveTo>
                    <a:pt x="23928" y="31476"/>
                  </a:moveTo>
                  <a:lnTo>
                    <a:pt x="5076" y="31476"/>
                  </a:lnTo>
                  <a:lnTo>
                    <a:pt x="6988" y="30341"/>
                  </a:lnTo>
                  <a:lnTo>
                    <a:pt x="6749" y="30102"/>
                  </a:lnTo>
                  <a:lnTo>
                    <a:pt x="4419" y="27414"/>
                  </a:lnTo>
                  <a:lnTo>
                    <a:pt x="4392" y="26559"/>
                  </a:lnTo>
                  <a:lnTo>
                    <a:pt x="13702" y="9714"/>
                  </a:lnTo>
                  <a:lnTo>
                    <a:pt x="17496" y="1256"/>
                  </a:lnTo>
                  <a:lnTo>
                    <a:pt x="20008" y="0"/>
                  </a:lnTo>
                  <a:lnTo>
                    <a:pt x="20008" y="5136"/>
                  </a:lnTo>
                  <a:lnTo>
                    <a:pt x="19013" y="5375"/>
                  </a:lnTo>
                  <a:lnTo>
                    <a:pt x="18402" y="5375"/>
                  </a:lnTo>
                  <a:lnTo>
                    <a:pt x="19530" y="6569"/>
                  </a:lnTo>
                  <a:lnTo>
                    <a:pt x="19729" y="7167"/>
                  </a:lnTo>
                  <a:lnTo>
                    <a:pt x="19789" y="7346"/>
                  </a:lnTo>
                  <a:lnTo>
                    <a:pt x="19258" y="8779"/>
                  </a:lnTo>
                  <a:lnTo>
                    <a:pt x="23765" y="8779"/>
                  </a:lnTo>
                  <a:lnTo>
                    <a:pt x="23831" y="8959"/>
                  </a:lnTo>
                  <a:lnTo>
                    <a:pt x="23250" y="9714"/>
                  </a:lnTo>
                  <a:lnTo>
                    <a:pt x="20665" y="9714"/>
                  </a:lnTo>
                  <a:lnTo>
                    <a:pt x="20665" y="10810"/>
                  </a:lnTo>
                  <a:lnTo>
                    <a:pt x="21322" y="12483"/>
                  </a:lnTo>
                  <a:lnTo>
                    <a:pt x="21501" y="12662"/>
                  </a:lnTo>
                  <a:lnTo>
                    <a:pt x="29047" y="12662"/>
                  </a:lnTo>
                  <a:lnTo>
                    <a:pt x="29963" y="14035"/>
                  </a:lnTo>
                  <a:lnTo>
                    <a:pt x="25025" y="14035"/>
                  </a:lnTo>
                  <a:lnTo>
                    <a:pt x="26518" y="17739"/>
                  </a:lnTo>
                  <a:lnTo>
                    <a:pt x="24309" y="17739"/>
                  </a:lnTo>
                  <a:lnTo>
                    <a:pt x="24846" y="19232"/>
                  </a:lnTo>
                  <a:lnTo>
                    <a:pt x="26399" y="20785"/>
                  </a:lnTo>
                  <a:lnTo>
                    <a:pt x="26300" y="23771"/>
                  </a:lnTo>
                  <a:lnTo>
                    <a:pt x="24488" y="23771"/>
                  </a:lnTo>
                  <a:lnTo>
                    <a:pt x="24390" y="24488"/>
                  </a:lnTo>
                  <a:lnTo>
                    <a:pt x="24309" y="25085"/>
                  </a:lnTo>
                  <a:lnTo>
                    <a:pt x="26399" y="25085"/>
                  </a:lnTo>
                  <a:lnTo>
                    <a:pt x="26399" y="27414"/>
                  </a:lnTo>
                  <a:lnTo>
                    <a:pt x="25085" y="27414"/>
                  </a:lnTo>
                  <a:lnTo>
                    <a:pt x="23711" y="28908"/>
                  </a:lnTo>
                  <a:lnTo>
                    <a:pt x="23532" y="29146"/>
                  </a:lnTo>
                  <a:lnTo>
                    <a:pt x="23664" y="29923"/>
                  </a:lnTo>
                  <a:lnTo>
                    <a:pt x="23735" y="30341"/>
                  </a:lnTo>
                  <a:lnTo>
                    <a:pt x="23857" y="31058"/>
                  </a:lnTo>
                  <a:lnTo>
                    <a:pt x="23928" y="31476"/>
                  </a:lnTo>
                  <a:close/>
                </a:path>
                <a:path w="32384" h="67310">
                  <a:moveTo>
                    <a:pt x="25404" y="5375"/>
                  </a:moveTo>
                  <a:lnTo>
                    <a:pt x="21024" y="5375"/>
                  </a:lnTo>
                  <a:lnTo>
                    <a:pt x="24667" y="4837"/>
                  </a:lnTo>
                  <a:lnTo>
                    <a:pt x="25404" y="5375"/>
                  </a:lnTo>
                  <a:close/>
                </a:path>
                <a:path w="32384" h="67310">
                  <a:moveTo>
                    <a:pt x="23765" y="8779"/>
                  </a:moveTo>
                  <a:lnTo>
                    <a:pt x="19349" y="8779"/>
                  </a:lnTo>
                  <a:lnTo>
                    <a:pt x="22158" y="7346"/>
                  </a:lnTo>
                  <a:lnTo>
                    <a:pt x="19948" y="5136"/>
                  </a:lnTo>
                  <a:lnTo>
                    <a:pt x="21024" y="5375"/>
                  </a:lnTo>
                  <a:lnTo>
                    <a:pt x="25404" y="5375"/>
                  </a:lnTo>
                  <a:lnTo>
                    <a:pt x="26519" y="6211"/>
                  </a:lnTo>
                  <a:lnTo>
                    <a:pt x="24164" y="6569"/>
                  </a:lnTo>
                  <a:lnTo>
                    <a:pt x="23791" y="6569"/>
                  </a:lnTo>
                  <a:lnTo>
                    <a:pt x="23592" y="7167"/>
                  </a:lnTo>
                  <a:lnTo>
                    <a:pt x="23413" y="7824"/>
                  </a:lnTo>
                  <a:lnTo>
                    <a:pt x="23765" y="8779"/>
                  </a:lnTo>
                  <a:close/>
                </a:path>
                <a:path w="32384" h="67310">
                  <a:moveTo>
                    <a:pt x="28450" y="11766"/>
                  </a:moveTo>
                  <a:lnTo>
                    <a:pt x="24309" y="11766"/>
                  </a:lnTo>
                  <a:lnTo>
                    <a:pt x="22815" y="10332"/>
                  </a:lnTo>
                  <a:lnTo>
                    <a:pt x="26459" y="8779"/>
                  </a:lnTo>
                  <a:lnTo>
                    <a:pt x="28450" y="11766"/>
                  </a:lnTo>
                  <a:close/>
                </a:path>
                <a:path w="32384" h="67310">
                  <a:moveTo>
                    <a:pt x="29047" y="12662"/>
                  </a:moveTo>
                  <a:lnTo>
                    <a:pt x="21501" y="12662"/>
                  </a:lnTo>
                  <a:lnTo>
                    <a:pt x="23472" y="11467"/>
                  </a:lnTo>
                  <a:lnTo>
                    <a:pt x="24309" y="11766"/>
                  </a:lnTo>
                  <a:lnTo>
                    <a:pt x="28450" y="11766"/>
                  </a:lnTo>
                  <a:lnTo>
                    <a:pt x="28928" y="12483"/>
                  </a:lnTo>
                  <a:lnTo>
                    <a:pt x="29047" y="12662"/>
                  </a:lnTo>
                  <a:close/>
                </a:path>
                <a:path w="32384" h="67310">
                  <a:moveTo>
                    <a:pt x="26280" y="24488"/>
                  </a:moveTo>
                  <a:lnTo>
                    <a:pt x="24488" y="23771"/>
                  </a:lnTo>
                  <a:lnTo>
                    <a:pt x="26300" y="23771"/>
                  </a:lnTo>
                  <a:lnTo>
                    <a:pt x="26280" y="24488"/>
                  </a:lnTo>
                  <a:close/>
                </a:path>
                <a:path w="32384" h="67310">
                  <a:moveTo>
                    <a:pt x="26399" y="25085"/>
                  </a:moveTo>
                  <a:lnTo>
                    <a:pt x="25324" y="25085"/>
                  </a:lnTo>
                  <a:lnTo>
                    <a:pt x="26399" y="24727"/>
                  </a:lnTo>
                  <a:lnTo>
                    <a:pt x="26399" y="25085"/>
                  </a:lnTo>
                  <a:close/>
                </a:path>
                <a:path w="32384" h="67310">
                  <a:moveTo>
                    <a:pt x="26399" y="29923"/>
                  </a:moveTo>
                  <a:lnTo>
                    <a:pt x="25085" y="27414"/>
                  </a:lnTo>
                  <a:lnTo>
                    <a:pt x="26399" y="27414"/>
                  </a:lnTo>
                  <a:lnTo>
                    <a:pt x="26399" y="29923"/>
                  </a:lnTo>
                  <a:close/>
                </a:path>
                <a:path w="32384" h="67310">
                  <a:moveTo>
                    <a:pt x="5674" y="37927"/>
                  </a:moveTo>
                  <a:lnTo>
                    <a:pt x="0" y="33268"/>
                  </a:lnTo>
                  <a:lnTo>
                    <a:pt x="4061" y="31058"/>
                  </a:lnTo>
                  <a:lnTo>
                    <a:pt x="5076" y="31476"/>
                  </a:lnTo>
                  <a:lnTo>
                    <a:pt x="23928" y="31476"/>
                  </a:lnTo>
                  <a:lnTo>
                    <a:pt x="23968" y="31715"/>
                  </a:lnTo>
                  <a:lnTo>
                    <a:pt x="19889" y="31715"/>
                  </a:lnTo>
                  <a:lnTo>
                    <a:pt x="20486" y="33805"/>
                  </a:lnTo>
                  <a:lnTo>
                    <a:pt x="20605" y="34223"/>
                  </a:lnTo>
                  <a:lnTo>
                    <a:pt x="23549" y="34223"/>
                  </a:lnTo>
                  <a:lnTo>
                    <a:pt x="23950" y="34880"/>
                  </a:lnTo>
                  <a:lnTo>
                    <a:pt x="24309" y="35358"/>
                  </a:lnTo>
                  <a:lnTo>
                    <a:pt x="24562" y="36075"/>
                  </a:lnTo>
                  <a:lnTo>
                    <a:pt x="24654" y="36335"/>
                  </a:lnTo>
                  <a:lnTo>
                    <a:pt x="24996" y="36335"/>
                  </a:lnTo>
                  <a:lnTo>
                    <a:pt x="25528" y="37091"/>
                  </a:lnTo>
                  <a:lnTo>
                    <a:pt x="9198" y="37091"/>
                  </a:lnTo>
                  <a:lnTo>
                    <a:pt x="5674" y="37927"/>
                  </a:lnTo>
                  <a:close/>
                </a:path>
                <a:path w="32384" h="67310">
                  <a:moveTo>
                    <a:pt x="24070" y="32312"/>
                  </a:moveTo>
                  <a:lnTo>
                    <a:pt x="19889" y="31715"/>
                  </a:lnTo>
                  <a:lnTo>
                    <a:pt x="23968" y="31715"/>
                  </a:lnTo>
                  <a:lnTo>
                    <a:pt x="24070" y="32312"/>
                  </a:lnTo>
                  <a:close/>
                </a:path>
                <a:path w="32384" h="67310">
                  <a:moveTo>
                    <a:pt x="24996" y="36335"/>
                  </a:moveTo>
                  <a:lnTo>
                    <a:pt x="24309" y="35358"/>
                  </a:lnTo>
                  <a:lnTo>
                    <a:pt x="23501" y="33268"/>
                  </a:lnTo>
                  <a:lnTo>
                    <a:pt x="23409" y="33029"/>
                  </a:lnTo>
                  <a:lnTo>
                    <a:pt x="23293" y="32730"/>
                  </a:lnTo>
                  <a:lnTo>
                    <a:pt x="26842" y="33268"/>
                  </a:lnTo>
                  <a:lnTo>
                    <a:pt x="27235" y="33268"/>
                  </a:lnTo>
                  <a:lnTo>
                    <a:pt x="27235" y="36075"/>
                  </a:lnTo>
                  <a:lnTo>
                    <a:pt x="24996" y="36335"/>
                  </a:lnTo>
                  <a:close/>
                </a:path>
                <a:path w="32384" h="67310">
                  <a:moveTo>
                    <a:pt x="23549" y="34223"/>
                  </a:moveTo>
                  <a:lnTo>
                    <a:pt x="20605" y="34223"/>
                  </a:lnTo>
                  <a:lnTo>
                    <a:pt x="22696" y="33029"/>
                  </a:lnTo>
                  <a:lnTo>
                    <a:pt x="23293" y="33805"/>
                  </a:lnTo>
                  <a:lnTo>
                    <a:pt x="23549" y="34223"/>
                  </a:lnTo>
                  <a:close/>
                </a:path>
                <a:path w="32384" h="67310">
                  <a:moveTo>
                    <a:pt x="24996" y="36335"/>
                  </a:moveTo>
                  <a:lnTo>
                    <a:pt x="24654" y="36335"/>
                  </a:lnTo>
                  <a:lnTo>
                    <a:pt x="24309" y="35358"/>
                  </a:lnTo>
                  <a:lnTo>
                    <a:pt x="24996" y="36335"/>
                  </a:lnTo>
                  <a:close/>
                </a:path>
                <a:path w="32384" h="67310">
                  <a:moveTo>
                    <a:pt x="22815" y="45811"/>
                  </a:moveTo>
                  <a:lnTo>
                    <a:pt x="9704" y="45811"/>
                  </a:lnTo>
                  <a:lnTo>
                    <a:pt x="5913" y="43302"/>
                  </a:lnTo>
                  <a:lnTo>
                    <a:pt x="9675" y="40555"/>
                  </a:lnTo>
                  <a:lnTo>
                    <a:pt x="9198" y="39480"/>
                  </a:lnTo>
                  <a:lnTo>
                    <a:pt x="9198" y="37091"/>
                  </a:lnTo>
                  <a:lnTo>
                    <a:pt x="25528" y="37091"/>
                  </a:lnTo>
                  <a:lnTo>
                    <a:pt x="26578" y="38583"/>
                  </a:lnTo>
                  <a:lnTo>
                    <a:pt x="25995" y="41988"/>
                  </a:lnTo>
                  <a:lnTo>
                    <a:pt x="25882" y="42645"/>
                  </a:lnTo>
                  <a:lnTo>
                    <a:pt x="23293" y="42645"/>
                  </a:lnTo>
                  <a:lnTo>
                    <a:pt x="23709" y="43840"/>
                  </a:lnTo>
                  <a:lnTo>
                    <a:pt x="23771" y="44019"/>
                  </a:lnTo>
                  <a:lnTo>
                    <a:pt x="22099" y="44198"/>
                  </a:lnTo>
                  <a:lnTo>
                    <a:pt x="22736" y="45631"/>
                  </a:lnTo>
                  <a:lnTo>
                    <a:pt x="22815" y="45811"/>
                  </a:lnTo>
                  <a:close/>
                </a:path>
                <a:path w="32384" h="67310">
                  <a:moveTo>
                    <a:pt x="30759" y="45631"/>
                  </a:moveTo>
                  <a:lnTo>
                    <a:pt x="28260" y="42645"/>
                  </a:lnTo>
                  <a:lnTo>
                    <a:pt x="26643" y="42645"/>
                  </a:lnTo>
                  <a:lnTo>
                    <a:pt x="30938" y="41988"/>
                  </a:lnTo>
                  <a:lnTo>
                    <a:pt x="30830" y="44198"/>
                  </a:lnTo>
                  <a:lnTo>
                    <a:pt x="27219" y="44198"/>
                  </a:lnTo>
                  <a:lnTo>
                    <a:pt x="30803" y="44738"/>
                  </a:lnTo>
                  <a:lnTo>
                    <a:pt x="30759" y="45631"/>
                  </a:lnTo>
                  <a:close/>
                </a:path>
                <a:path w="32384" h="67310">
                  <a:moveTo>
                    <a:pt x="14419" y="51425"/>
                  </a:moveTo>
                  <a:lnTo>
                    <a:pt x="14108" y="51425"/>
                  </a:lnTo>
                  <a:lnTo>
                    <a:pt x="12901" y="49932"/>
                  </a:lnTo>
                  <a:lnTo>
                    <a:pt x="12960" y="46229"/>
                  </a:lnTo>
                  <a:lnTo>
                    <a:pt x="9265" y="45811"/>
                  </a:lnTo>
                  <a:lnTo>
                    <a:pt x="22815" y="45811"/>
                  </a:lnTo>
                  <a:lnTo>
                    <a:pt x="25085" y="43840"/>
                  </a:lnTo>
                  <a:lnTo>
                    <a:pt x="25000" y="44198"/>
                  </a:lnTo>
                  <a:lnTo>
                    <a:pt x="24855" y="44198"/>
                  </a:lnTo>
                  <a:lnTo>
                    <a:pt x="24817" y="44974"/>
                  </a:lnTo>
                  <a:lnTo>
                    <a:pt x="24309" y="47125"/>
                  </a:lnTo>
                  <a:lnTo>
                    <a:pt x="27295" y="47782"/>
                  </a:lnTo>
                  <a:lnTo>
                    <a:pt x="31289" y="47782"/>
                  </a:lnTo>
                  <a:lnTo>
                    <a:pt x="30759" y="49155"/>
                  </a:lnTo>
                  <a:lnTo>
                    <a:pt x="30700" y="49334"/>
                  </a:lnTo>
                  <a:lnTo>
                    <a:pt x="29143" y="50768"/>
                  </a:lnTo>
                  <a:lnTo>
                    <a:pt x="17310" y="50768"/>
                  </a:lnTo>
                  <a:lnTo>
                    <a:pt x="14419" y="51425"/>
                  </a:lnTo>
                  <a:close/>
                </a:path>
                <a:path w="32384" h="67310">
                  <a:moveTo>
                    <a:pt x="31289" y="47782"/>
                  </a:moveTo>
                  <a:lnTo>
                    <a:pt x="27295" y="47782"/>
                  </a:lnTo>
                  <a:lnTo>
                    <a:pt x="25276" y="44974"/>
                  </a:lnTo>
                  <a:lnTo>
                    <a:pt x="25010" y="44738"/>
                  </a:lnTo>
                  <a:lnTo>
                    <a:pt x="25000" y="44198"/>
                  </a:lnTo>
                  <a:lnTo>
                    <a:pt x="29560" y="44198"/>
                  </a:lnTo>
                  <a:lnTo>
                    <a:pt x="30759" y="45631"/>
                  </a:lnTo>
                  <a:lnTo>
                    <a:pt x="32118" y="45631"/>
                  </a:lnTo>
                  <a:lnTo>
                    <a:pt x="31289" y="47782"/>
                  </a:lnTo>
                  <a:close/>
                </a:path>
                <a:path w="32384" h="67310">
                  <a:moveTo>
                    <a:pt x="30803" y="44738"/>
                  </a:moveTo>
                  <a:lnTo>
                    <a:pt x="27219" y="44198"/>
                  </a:lnTo>
                  <a:lnTo>
                    <a:pt x="30830" y="44198"/>
                  </a:lnTo>
                  <a:lnTo>
                    <a:pt x="30803" y="44738"/>
                  </a:lnTo>
                  <a:close/>
                </a:path>
                <a:path w="32384" h="67310">
                  <a:moveTo>
                    <a:pt x="32118" y="45631"/>
                  </a:moveTo>
                  <a:lnTo>
                    <a:pt x="30759" y="45631"/>
                  </a:lnTo>
                  <a:lnTo>
                    <a:pt x="30803" y="44738"/>
                  </a:lnTo>
                  <a:lnTo>
                    <a:pt x="32372" y="44974"/>
                  </a:lnTo>
                  <a:lnTo>
                    <a:pt x="32118" y="45631"/>
                  </a:lnTo>
                  <a:close/>
                </a:path>
                <a:path w="32384" h="67310">
                  <a:moveTo>
                    <a:pt x="17321" y="66775"/>
                  </a:moveTo>
                  <a:lnTo>
                    <a:pt x="17141" y="65521"/>
                  </a:lnTo>
                  <a:lnTo>
                    <a:pt x="17022" y="64685"/>
                  </a:lnTo>
                  <a:lnTo>
                    <a:pt x="16533" y="57458"/>
                  </a:lnTo>
                  <a:lnTo>
                    <a:pt x="16484" y="56801"/>
                  </a:lnTo>
                  <a:lnTo>
                    <a:pt x="17395" y="55248"/>
                  </a:lnTo>
                  <a:lnTo>
                    <a:pt x="17500" y="55068"/>
                  </a:lnTo>
                  <a:lnTo>
                    <a:pt x="17619" y="53098"/>
                  </a:lnTo>
                  <a:lnTo>
                    <a:pt x="16738" y="50768"/>
                  </a:lnTo>
                  <a:lnTo>
                    <a:pt x="26041" y="50768"/>
                  </a:lnTo>
                  <a:lnTo>
                    <a:pt x="25623" y="51186"/>
                  </a:lnTo>
                  <a:lnTo>
                    <a:pt x="25682" y="51425"/>
                  </a:lnTo>
                  <a:lnTo>
                    <a:pt x="25757" y="51724"/>
                  </a:lnTo>
                  <a:lnTo>
                    <a:pt x="25847" y="52082"/>
                  </a:lnTo>
                  <a:lnTo>
                    <a:pt x="22278" y="52082"/>
                  </a:lnTo>
                  <a:lnTo>
                    <a:pt x="26877" y="55248"/>
                  </a:lnTo>
                  <a:lnTo>
                    <a:pt x="27713" y="55546"/>
                  </a:lnTo>
                  <a:lnTo>
                    <a:pt x="29278" y="55546"/>
                  </a:lnTo>
                  <a:lnTo>
                    <a:pt x="26698" y="57458"/>
                  </a:lnTo>
                  <a:lnTo>
                    <a:pt x="26855" y="60862"/>
                  </a:lnTo>
                  <a:lnTo>
                    <a:pt x="26866" y="61101"/>
                  </a:lnTo>
                  <a:lnTo>
                    <a:pt x="24428" y="61101"/>
                  </a:lnTo>
                  <a:lnTo>
                    <a:pt x="25098" y="62594"/>
                  </a:lnTo>
                  <a:lnTo>
                    <a:pt x="23083" y="64028"/>
                  </a:lnTo>
                  <a:lnTo>
                    <a:pt x="21621" y="64028"/>
                  </a:lnTo>
                  <a:lnTo>
                    <a:pt x="17321" y="66775"/>
                  </a:lnTo>
                  <a:close/>
                </a:path>
                <a:path w="32384" h="67310">
                  <a:moveTo>
                    <a:pt x="27355" y="51724"/>
                  </a:moveTo>
                  <a:lnTo>
                    <a:pt x="26101" y="50768"/>
                  </a:lnTo>
                  <a:lnTo>
                    <a:pt x="29143" y="50768"/>
                  </a:lnTo>
                  <a:lnTo>
                    <a:pt x="28430" y="51425"/>
                  </a:lnTo>
                  <a:lnTo>
                    <a:pt x="27355" y="51724"/>
                  </a:lnTo>
                  <a:close/>
                </a:path>
                <a:path w="32384" h="67310">
                  <a:moveTo>
                    <a:pt x="25802" y="52261"/>
                  </a:moveTo>
                  <a:lnTo>
                    <a:pt x="24356" y="52261"/>
                  </a:lnTo>
                  <a:lnTo>
                    <a:pt x="22278" y="52082"/>
                  </a:lnTo>
                  <a:lnTo>
                    <a:pt x="25891" y="52082"/>
                  </a:lnTo>
                  <a:lnTo>
                    <a:pt x="25802" y="52261"/>
                  </a:lnTo>
                  <a:close/>
                </a:path>
                <a:path w="32384" h="67310">
                  <a:moveTo>
                    <a:pt x="29278" y="55546"/>
                  </a:moveTo>
                  <a:lnTo>
                    <a:pt x="27713" y="55546"/>
                  </a:lnTo>
                  <a:lnTo>
                    <a:pt x="28788" y="54113"/>
                  </a:lnTo>
                  <a:lnTo>
                    <a:pt x="25861" y="52261"/>
                  </a:lnTo>
                  <a:lnTo>
                    <a:pt x="30282" y="52261"/>
                  </a:lnTo>
                  <a:lnTo>
                    <a:pt x="30349" y="55068"/>
                  </a:lnTo>
                  <a:lnTo>
                    <a:pt x="29923" y="55068"/>
                  </a:lnTo>
                  <a:lnTo>
                    <a:pt x="29278" y="55546"/>
                  </a:lnTo>
                  <a:close/>
                </a:path>
                <a:path w="32384" h="67310">
                  <a:moveTo>
                    <a:pt x="30391" y="56801"/>
                  </a:moveTo>
                  <a:lnTo>
                    <a:pt x="30029" y="55546"/>
                  </a:lnTo>
                  <a:lnTo>
                    <a:pt x="29923" y="55068"/>
                  </a:lnTo>
                  <a:lnTo>
                    <a:pt x="30349" y="55068"/>
                  </a:lnTo>
                  <a:lnTo>
                    <a:pt x="30391" y="56801"/>
                  </a:lnTo>
                  <a:close/>
                </a:path>
                <a:path w="32384" h="67310">
                  <a:moveTo>
                    <a:pt x="26877" y="61340"/>
                  </a:moveTo>
                  <a:lnTo>
                    <a:pt x="24428" y="61101"/>
                  </a:lnTo>
                  <a:lnTo>
                    <a:pt x="26866" y="61101"/>
                  </a:lnTo>
                  <a:lnTo>
                    <a:pt x="26877" y="61340"/>
                  </a:lnTo>
                  <a:close/>
                </a:path>
                <a:path w="32384" h="67310">
                  <a:moveTo>
                    <a:pt x="27886" y="62833"/>
                  </a:moveTo>
                  <a:lnTo>
                    <a:pt x="25205" y="62833"/>
                  </a:lnTo>
                  <a:lnTo>
                    <a:pt x="28191" y="62176"/>
                  </a:lnTo>
                  <a:lnTo>
                    <a:pt x="27997" y="62594"/>
                  </a:lnTo>
                  <a:lnTo>
                    <a:pt x="27886" y="62833"/>
                  </a:lnTo>
                  <a:close/>
                </a:path>
                <a:path w="32384" h="67310">
                  <a:moveTo>
                    <a:pt x="26638" y="65521"/>
                  </a:moveTo>
                  <a:lnTo>
                    <a:pt x="24290" y="64028"/>
                  </a:lnTo>
                  <a:lnTo>
                    <a:pt x="23698" y="63622"/>
                  </a:lnTo>
                  <a:lnTo>
                    <a:pt x="25205" y="62594"/>
                  </a:lnTo>
                  <a:lnTo>
                    <a:pt x="25205" y="62833"/>
                  </a:lnTo>
                  <a:lnTo>
                    <a:pt x="27886" y="62833"/>
                  </a:lnTo>
                  <a:lnTo>
                    <a:pt x="26638" y="65521"/>
                  </a:lnTo>
                  <a:close/>
                </a:path>
                <a:path w="32384" h="67310">
                  <a:moveTo>
                    <a:pt x="22756" y="64685"/>
                  </a:moveTo>
                  <a:lnTo>
                    <a:pt x="22517" y="64685"/>
                  </a:lnTo>
                  <a:lnTo>
                    <a:pt x="22254" y="64028"/>
                  </a:lnTo>
                  <a:lnTo>
                    <a:pt x="23018" y="64028"/>
                  </a:lnTo>
                  <a:lnTo>
                    <a:pt x="22756" y="64685"/>
                  </a:lnTo>
                  <a:close/>
                </a:path>
              </a:pathLst>
            </a:custGeom>
            <a:solidFill>
              <a:srgbClr val="E74258"/>
            </a:solidFill>
          </p:spPr>
          <p:txBody>
            <a:bodyPr wrap="square" lIns="0" tIns="0" rIns="0" bIns="0" rtlCol="0"/>
            <a:lstStyle/>
            <a:p>
              <a:endParaRPr/>
            </a:p>
          </p:txBody>
        </p:sp>
        <p:sp>
          <p:nvSpPr>
            <p:cNvPr id="735" name="object 735"/>
            <p:cNvSpPr/>
            <p:nvPr/>
          </p:nvSpPr>
          <p:spPr>
            <a:xfrm>
              <a:off x="15127682" y="2978530"/>
              <a:ext cx="32384" cy="64135"/>
            </a:xfrm>
            <a:custGeom>
              <a:avLst/>
              <a:gdLst/>
              <a:ahLst/>
              <a:cxnLst/>
              <a:rect l="l" t="t" r="r" b="b"/>
              <a:pathLst>
                <a:path w="32384" h="64135">
                  <a:moveTo>
                    <a:pt x="18249" y="60452"/>
                  </a:moveTo>
                  <a:lnTo>
                    <a:pt x="17830" y="59436"/>
                  </a:lnTo>
                  <a:lnTo>
                    <a:pt x="17640" y="58801"/>
                  </a:lnTo>
                  <a:lnTo>
                    <a:pt x="17526" y="58420"/>
                  </a:lnTo>
                  <a:lnTo>
                    <a:pt x="17424" y="58039"/>
                  </a:lnTo>
                  <a:lnTo>
                    <a:pt x="17195" y="57277"/>
                  </a:lnTo>
                  <a:lnTo>
                    <a:pt x="15887" y="58801"/>
                  </a:lnTo>
                  <a:lnTo>
                    <a:pt x="13970" y="58420"/>
                  </a:lnTo>
                  <a:lnTo>
                    <a:pt x="14071" y="58801"/>
                  </a:lnTo>
                  <a:lnTo>
                    <a:pt x="14630" y="60960"/>
                  </a:lnTo>
                  <a:lnTo>
                    <a:pt x="16002" y="61341"/>
                  </a:lnTo>
                  <a:lnTo>
                    <a:pt x="14846" y="59436"/>
                  </a:lnTo>
                  <a:lnTo>
                    <a:pt x="16306" y="59436"/>
                  </a:lnTo>
                  <a:lnTo>
                    <a:pt x="17729" y="60452"/>
                  </a:lnTo>
                  <a:lnTo>
                    <a:pt x="18249" y="60452"/>
                  </a:lnTo>
                  <a:close/>
                </a:path>
                <a:path w="32384" h="64135">
                  <a:moveTo>
                    <a:pt x="25501" y="43815"/>
                  </a:moveTo>
                  <a:lnTo>
                    <a:pt x="24244" y="43395"/>
                  </a:lnTo>
                  <a:lnTo>
                    <a:pt x="24244" y="43815"/>
                  </a:lnTo>
                  <a:lnTo>
                    <a:pt x="25501" y="43815"/>
                  </a:lnTo>
                  <a:close/>
                </a:path>
                <a:path w="32384" h="64135">
                  <a:moveTo>
                    <a:pt x="27051" y="40513"/>
                  </a:moveTo>
                  <a:lnTo>
                    <a:pt x="26289" y="40259"/>
                  </a:lnTo>
                  <a:lnTo>
                    <a:pt x="26733" y="41021"/>
                  </a:lnTo>
                  <a:lnTo>
                    <a:pt x="26835" y="40513"/>
                  </a:lnTo>
                  <a:lnTo>
                    <a:pt x="27051" y="40513"/>
                  </a:lnTo>
                  <a:close/>
                </a:path>
                <a:path w="32384" h="64135">
                  <a:moveTo>
                    <a:pt x="27165" y="41783"/>
                  </a:moveTo>
                  <a:lnTo>
                    <a:pt x="27101" y="41656"/>
                  </a:lnTo>
                  <a:lnTo>
                    <a:pt x="26733" y="41021"/>
                  </a:lnTo>
                  <a:lnTo>
                    <a:pt x="26530" y="41656"/>
                  </a:lnTo>
                  <a:lnTo>
                    <a:pt x="27165" y="41783"/>
                  </a:lnTo>
                  <a:close/>
                </a:path>
                <a:path w="32384" h="64135">
                  <a:moveTo>
                    <a:pt x="28816" y="51816"/>
                  </a:moveTo>
                  <a:lnTo>
                    <a:pt x="28727" y="51562"/>
                  </a:lnTo>
                  <a:lnTo>
                    <a:pt x="28651" y="51308"/>
                  </a:lnTo>
                  <a:lnTo>
                    <a:pt x="28562" y="51054"/>
                  </a:lnTo>
                  <a:lnTo>
                    <a:pt x="28486" y="50800"/>
                  </a:lnTo>
                  <a:lnTo>
                    <a:pt x="26631" y="50101"/>
                  </a:lnTo>
                  <a:lnTo>
                    <a:pt x="26517" y="50800"/>
                  </a:lnTo>
                  <a:lnTo>
                    <a:pt x="26441" y="51308"/>
                  </a:lnTo>
                  <a:lnTo>
                    <a:pt x="25768" y="51308"/>
                  </a:lnTo>
                  <a:lnTo>
                    <a:pt x="26111" y="51816"/>
                  </a:lnTo>
                  <a:lnTo>
                    <a:pt x="26352" y="51816"/>
                  </a:lnTo>
                  <a:lnTo>
                    <a:pt x="26416" y="51447"/>
                  </a:lnTo>
                  <a:lnTo>
                    <a:pt x="28359" y="51816"/>
                  </a:lnTo>
                  <a:lnTo>
                    <a:pt x="28816" y="51816"/>
                  </a:lnTo>
                  <a:close/>
                </a:path>
                <a:path w="32384" h="64135">
                  <a:moveTo>
                    <a:pt x="29146" y="45008"/>
                  </a:moveTo>
                  <a:lnTo>
                    <a:pt x="28384" y="42430"/>
                  </a:lnTo>
                  <a:lnTo>
                    <a:pt x="28143" y="42430"/>
                  </a:lnTo>
                  <a:lnTo>
                    <a:pt x="28067" y="42557"/>
                  </a:lnTo>
                  <a:lnTo>
                    <a:pt x="27279" y="43992"/>
                  </a:lnTo>
                  <a:lnTo>
                    <a:pt x="28397" y="43992"/>
                  </a:lnTo>
                  <a:lnTo>
                    <a:pt x="29146" y="45008"/>
                  </a:lnTo>
                  <a:close/>
                </a:path>
                <a:path w="32384" h="64135">
                  <a:moveTo>
                    <a:pt x="29794" y="50800"/>
                  </a:moveTo>
                  <a:lnTo>
                    <a:pt x="28943" y="51816"/>
                  </a:lnTo>
                  <a:lnTo>
                    <a:pt x="28816" y="51816"/>
                  </a:lnTo>
                  <a:lnTo>
                    <a:pt x="27355" y="53340"/>
                  </a:lnTo>
                  <a:lnTo>
                    <a:pt x="26479" y="52324"/>
                  </a:lnTo>
                  <a:lnTo>
                    <a:pt x="26276" y="52324"/>
                  </a:lnTo>
                  <a:lnTo>
                    <a:pt x="23342" y="51562"/>
                  </a:lnTo>
                  <a:lnTo>
                    <a:pt x="23317" y="51308"/>
                  </a:lnTo>
                  <a:lnTo>
                    <a:pt x="23215" y="50800"/>
                  </a:lnTo>
                  <a:lnTo>
                    <a:pt x="23114" y="50165"/>
                  </a:lnTo>
                  <a:lnTo>
                    <a:pt x="24599" y="51054"/>
                  </a:lnTo>
                  <a:lnTo>
                    <a:pt x="25196" y="50419"/>
                  </a:lnTo>
                  <a:lnTo>
                    <a:pt x="24917" y="50165"/>
                  </a:lnTo>
                  <a:lnTo>
                    <a:pt x="24091" y="49657"/>
                  </a:lnTo>
                  <a:lnTo>
                    <a:pt x="22987" y="48895"/>
                  </a:lnTo>
                  <a:lnTo>
                    <a:pt x="23342" y="48641"/>
                  </a:lnTo>
                  <a:lnTo>
                    <a:pt x="24244" y="48374"/>
                  </a:lnTo>
                  <a:lnTo>
                    <a:pt x="24244" y="49428"/>
                  </a:lnTo>
                  <a:lnTo>
                    <a:pt x="24955" y="48145"/>
                  </a:lnTo>
                  <a:lnTo>
                    <a:pt x="27051" y="47498"/>
                  </a:lnTo>
                  <a:lnTo>
                    <a:pt x="25425" y="47320"/>
                  </a:lnTo>
                  <a:lnTo>
                    <a:pt x="27279" y="43992"/>
                  </a:lnTo>
                  <a:lnTo>
                    <a:pt x="24244" y="43992"/>
                  </a:lnTo>
                  <a:lnTo>
                    <a:pt x="24244" y="47180"/>
                  </a:lnTo>
                  <a:lnTo>
                    <a:pt x="23710" y="47117"/>
                  </a:lnTo>
                  <a:lnTo>
                    <a:pt x="22148" y="47117"/>
                  </a:lnTo>
                  <a:lnTo>
                    <a:pt x="23469" y="42545"/>
                  </a:lnTo>
                  <a:lnTo>
                    <a:pt x="25146" y="42545"/>
                  </a:lnTo>
                  <a:lnTo>
                    <a:pt x="26530" y="41656"/>
                  </a:lnTo>
                  <a:lnTo>
                    <a:pt x="23406" y="40513"/>
                  </a:lnTo>
                  <a:lnTo>
                    <a:pt x="23698" y="40259"/>
                  </a:lnTo>
                  <a:lnTo>
                    <a:pt x="26289" y="40259"/>
                  </a:lnTo>
                  <a:lnTo>
                    <a:pt x="25958" y="39624"/>
                  </a:lnTo>
                  <a:lnTo>
                    <a:pt x="25552" y="40005"/>
                  </a:lnTo>
                  <a:lnTo>
                    <a:pt x="23977" y="40005"/>
                  </a:lnTo>
                  <a:lnTo>
                    <a:pt x="25412" y="38735"/>
                  </a:lnTo>
                  <a:lnTo>
                    <a:pt x="25958" y="39624"/>
                  </a:lnTo>
                  <a:lnTo>
                    <a:pt x="27711" y="37846"/>
                  </a:lnTo>
                  <a:lnTo>
                    <a:pt x="24422" y="36830"/>
                  </a:lnTo>
                  <a:lnTo>
                    <a:pt x="25222" y="38354"/>
                  </a:lnTo>
                  <a:lnTo>
                    <a:pt x="25679" y="38481"/>
                  </a:lnTo>
                  <a:lnTo>
                    <a:pt x="25285" y="38481"/>
                  </a:lnTo>
                  <a:lnTo>
                    <a:pt x="25222" y="38354"/>
                  </a:lnTo>
                  <a:lnTo>
                    <a:pt x="23126" y="37846"/>
                  </a:lnTo>
                  <a:lnTo>
                    <a:pt x="23647" y="37846"/>
                  </a:lnTo>
                  <a:lnTo>
                    <a:pt x="23647" y="36322"/>
                  </a:lnTo>
                  <a:lnTo>
                    <a:pt x="23952" y="36322"/>
                  </a:lnTo>
                  <a:lnTo>
                    <a:pt x="24726" y="36068"/>
                  </a:lnTo>
                  <a:lnTo>
                    <a:pt x="24955" y="35560"/>
                  </a:lnTo>
                  <a:lnTo>
                    <a:pt x="25184" y="35001"/>
                  </a:lnTo>
                  <a:lnTo>
                    <a:pt x="23710" y="35560"/>
                  </a:lnTo>
                  <a:lnTo>
                    <a:pt x="23583" y="34925"/>
                  </a:lnTo>
                  <a:lnTo>
                    <a:pt x="22694" y="30734"/>
                  </a:lnTo>
                  <a:lnTo>
                    <a:pt x="26276" y="32385"/>
                  </a:lnTo>
                  <a:lnTo>
                    <a:pt x="27114" y="31369"/>
                  </a:lnTo>
                  <a:lnTo>
                    <a:pt x="27165" y="30734"/>
                  </a:lnTo>
                  <a:lnTo>
                    <a:pt x="27228" y="30099"/>
                  </a:lnTo>
                  <a:lnTo>
                    <a:pt x="27343" y="28829"/>
                  </a:lnTo>
                  <a:lnTo>
                    <a:pt x="27470" y="27559"/>
                  </a:lnTo>
                  <a:lnTo>
                    <a:pt x="27114" y="27178"/>
                  </a:lnTo>
                  <a:lnTo>
                    <a:pt x="24180" y="27559"/>
                  </a:lnTo>
                  <a:lnTo>
                    <a:pt x="26035" y="29083"/>
                  </a:lnTo>
                  <a:lnTo>
                    <a:pt x="24180" y="30099"/>
                  </a:lnTo>
                  <a:lnTo>
                    <a:pt x="23685" y="26416"/>
                  </a:lnTo>
                  <a:lnTo>
                    <a:pt x="23406" y="24257"/>
                  </a:lnTo>
                  <a:lnTo>
                    <a:pt x="20561" y="26416"/>
                  </a:lnTo>
                  <a:lnTo>
                    <a:pt x="20205" y="24257"/>
                  </a:lnTo>
                  <a:lnTo>
                    <a:pt x="19951" y="22098"/>
                  </a:lnTo>
                  <a:lnTo>
                    <a:pt x="19900" y="21590"/>
                  </a:lnTo>
                  <a:lnTo>
                    <a:pt x="19761" y="20574"/>
                  </a:lnTo>
                  <a:lnTo>
                    <a:pt x="16725" y="22098"/>
                  </a:lnTo>
                  <a:lnTo>
                    <a:pt x="16586" y="22098"/>
                  </a:lnTo>
                  <a:lnTo>
                    <a:pt x="17360" y="19685"/>
                  </a:lnTo>
                  <a:lnTo>
                    <a:pt x="14706" y="19685"/>
                  </a:lnTo>
                  <a:lnTo>
                    <a:pt x="15646" y="18161"/>
                  </a:lnTo>
                  <a:lnTo>
                    <a:pt x="16421" y="17272"/>
                  </a:lnTo>
                  <a:lnTo>
                    <a:pt x="18034" y="18161"/>
                  </a:lnTo>
                  <a:lnTo>
                    <a:pt x="18275" y="18161"/>
                  </a:lnTo>
                  <a:lnTo>
                    <a:pt x="18275" y="17272"/>
                  </a:lnTo>
                  <a:lnTo>
                    <a:pt x="18275" y="16129"/>
                  </a:lnTo>
                  <a:lnTo>
                    <a:pt x="18275" y="15367"/>
                  </a:lnTo>
                  <a:lnTo>
                    <a:pt x="16065" y="16129"/>
                  </a:lnTo>
                  <a:lnTo>
                    <a:pt x="16141" y="15367"/>
                  </a:lnTo>
                  <a:lnTo>
                    <a:pt x="16370" y="13335"/>
                  </a:lnTo>
                  <a:lnTo>
                    <a:pt x="16687" y="10541"/>
                  </a:lnTo>
                  <a:lnTo>
                    <a:pt x="16649" y="9525"/>
                  </a:lnTo>
                  <a:lnTo>
                    <a:pt x="14922" y="13335"/>
                  </a:lnTo>
                  <a:lnTo>
                    <a:pt x="10033" y="10541"/>
                  </a:lnTo>
                  <a:lnTo>
                    <a:pt x="10007" y="9906"/>
                  </a:lnTo>
                  <a:lnTo>
                    <a:pt x="9461" y="9017"/>
                  </a:lnTo>
                  <a:lnTo>
                    <a:pt x="10083" y="8001"/>
                  </a:lnTo>
                  <a:lnTo>
                    <a:pt x="12776" y="9906"/>
                  </a:lnTo>
                  <a:lnTo>
                    <a:pt x="13131" y="9525"/>
                  </a:lnTo>
                  <a:lnTo>
                    <a:pt x="13436" y="9017"/>
                  </a:lnTo>
                  <a:lnTo>
                    <a:pt x="12890" y="8001"/>
                  </a:lnTo>
                  <a:lnTo>
                    <a:pt x="12420" y="6985"/>
                  </a:lnTo>
                  <a:lnTo>
                    <a:pt x="13855" y="7239"/>
                  </a:lnTo>
                  <a:lnTo>
                    <a:pt x="14922" y="9271"/>
                  </a:lnTo>
                  <a:lnTo>
                    <a:pt x="14960" y="9017"/>
                  </a:lnTo>
                  <a:lnTo>
                    <a:pt x="15316" y="6985"/>
                  </a:lnTo>
                  <a:lnTo>
                    <a:pt x="15468" y="6223"/>
                  </a:lnTo>
                  <a:lnTo>
                    <a:pt x="15049" y="5715"/>
                  </a:lnTo>
                  <a:lnTo>
                    <a:pt x="14478" y="5080"/>
                  </a:lnTo>
                  <a:lnTo>
                    <a:pt x="14389" y="4953"/>
                  </a:lnTo>
                  <a:lnTo>
                    <a:pt x="13677" y="5080"/>
                  </a:lnTo>
                  <a:lnTo>
                    <a:pt x="12814" y="5080"/>
                  </a:lnTo>
                  <a:lnTo>
                    <a:pt x="12242" y="4572"/>
                  </a:lnTo>
                  <a:lnTo>
                    <a:pt x="12204" y="4191"/>
                  </a:lnTo>
                  <a:lnTo>
                    <a:pt x="11684" y="0"/>
                  </a:lnTo>
                  <a:lnTo>
                    <a:pt x="8839" y="5080"/>
                  </a:lnTo>
                  <a:lnTo>
                    <a:pt x="177" y="16510"/>
                  </a:lnTo>
                  <a:lnTo>
                    <a:pt x="5791" y="18669"/>
                  </a:lnTo>
                  <a:lnTo>
                    <a:pt x="0" y="21590"/>
                  </a:lnTo>
                  <a:lnTo>
                    <a:pt x="4838" y="22098"/>
                  </a:lnTo>
                  <a:lnTo>
                    <a:pt x="6032" y="24257"/>
                  </a:lnTo>
                  <a:lnTo>
                    <a:pt x="2857" y="24638"/>
                  </a:lnTo>
                  <a:lnTo>
                    <a:pt x="3581" y="26416"/>
                  </a:lnTo>
                  <a:lnTo>
                    <a:pt x="6388" y="24257"/>
                  </a:lnTo>
                  <a:lnTo>
                    <a:pt x="11823" y="28829"/>
                  </a:lnTo>
                  <a:lnTo>
                    <a:pt x="8712" y="31115"/>
                  </a:lnTo>
                  <a:lnTo>
                    <a:pt x="10922" y="31496"/>
                  </a:lnTo>
                  <a:lnTo>
                    <a:pt x="6502" y="36703"/>
                  </a:lnTo>
                  <a:lnTo>
                    <a:pt x="10795" y="36334"/>
                  </a:lnTo>
                  <a:lnTo>
                    <a:pt x="9321" y="40005"/>
                  </a:lnTo>
                  <a:lnTo>
                    <a:pt x="9372" y="40259"/>
                  </a:lnTo>
                  <a:lnTo>
                    <a:pt x="9855" y="40513"/>
                  </a:lnTo>
                  <a:lnTo>
                    <a:pt x="10185" y="40513"/>
                  </a:lnTo>
                  <a:lnTo>
                    <a:pt x="11036" y="40259"/>
                  </a:lnTo>
                  <a:lnTo>
                    <a:pt x="11620" y="40259"/>
                  </a:lnTo>
                  <a:lnTo>
                    <a:pt x="11938" y="40513"/>
                  </a:lnTo>
                  <a:lnTo>
                    <a:pt x="11010" y="41783"/>
                  </a:lnTo>
                  <a:lnTo>
                    <a:pt x="10845" y="41783"/>
                  </a:lnTo>
                  <a:lnTo>
                    <a:pt x="11696" y="43180"/>
                  </a:lnTo>
                  <a:lnTo>
                    <a:pt x="13398" y="43180"/>
                  </a:lnTo>
                  <a:lnTo>
                    <a:pt x="13855" y="44958"/>
                  </a:lnTo>
                  <a:lnTo>
                    <a:pt x="13195" y="45847"/>
                  </a:lnTo>
                  <a:lnTo>
                    <a:pt x="13614" y="47117"/>
                  </a:lnTo>
                  <a:lnTo>
                    <a:pt x="15227" y="48514"/>
                  </a:lnTo>
                  <a:lnTo>
                    <a:pt x="15113" y="48641"/>
                  </a:lnTo>
                  <a:lnTo>
                    <a:pt x="13855" y="50038"/>
                  </a:lnTo>
                  <a:lnTo>
                    <a:pt x="10452" y="46609"/>
                  </a:lnTo>
                  <a:lnTo>
                    <a:pt x="12420" y="45466"/>
                  </a:lnTo>
                  <a:lnTo>
                    <a:pt x="11252" y="44450"/>
                  </a:lnTo>
                  <a:lnTo>
                    <a:pt x="8890" y="48133"/>
                  </a:lnTo>
                  <a:lnTo>
                    <a:pt x="15405" y="51308"/>
                  </a:lnTo>
                  <a:lnTo>
                    <a:pt x="17703" y="50038"/>
                  </a:lnTo>
                  <a:lnTo>
                    <a:pt x="18326" y="49657"/>
                  </a:lnTo>
                  <a:lnTo>
                    <a:pt x="18453" y="50419"/>
                  </a:lnTo>
                  <a:lnTo>
                    <a:pt x="18554" y="51054"/>
                  </a:lnTo>
                  <a:lnTo>
                    <a:pt x="18643" y="51562"/>
                  </a:lnTo>
                  <a:lnTo>
                    <a:pt x="18681" y="51816"/>
                  </a:lnTo>
                  <a:lnTo>
                    <a:pt x="18770" y="52324"/>
                  </a:lnTo>
                  <a:lnTo>
                    <a:pt x="18872" y="52959"/>
                  </a:lnTo>
                  <a:lnTo>
                    <a:pt x="18935" y="53340"/>
                  </a:lnTo>
                  <a:lnTo>
                    <a:pt x="18999" y="53721"/>
                  </a:lnTo>
                  <a:lnTo>
                    <a:pt x="19583" y="57277"/>
                  </a:lnTo>
                  <a:lnTo>
                    <a:pt x="19507" y="58420"/>
                  </a:lnTo>
                  <a:lnTo>
                    <a:pt x="18427" y="60452"/>
                  </a:lnTo>
                  <a:lnTo>
                    <a:pt x="18288" y="60706"/>
                  </a:lnTo>
                  <a:lnTo>
                    <a:pt x="18161" y="60960"/>
                  </a:lnTo>
                  <a:lnTo>
                    <a:pt x="19050" y="60960"/>
                  </a:lnTo>
                  <a:lnTo>
                    <a:pt x="23469" y="60960"/>
                  </a:lnTo>
                  <a:lnTo>
                    <a:pt x="24180" y="60960"/>
                  </a:lnTo>
                  <a:lnTo>
                    <a:pt x="25260" y="61468"/>
                  </a:lnTo>
                  <a:lnTo>
                    <a:pt x="25323" y="62357"/>
                  </a:lnTo>
                  <a:lnTo>
                    <a:pt x="25438" y="64135"/>
                  </a:lnTo>
                  <a:lnTo>
                    <a:pt x="26873" y="62357"/>
                  </a:lnTo>
                  <a:lnTo>
                    <a:pt x="27000" y="61468"/>
                  </a:lnTo>
                  <a:lnTo>
                    <a:pt x="27012" y="61341"/>
                  </a:lnTo>
                  <a:lnTo>
                    <a:pt x="27139" y="60452"/>
                  </a:lnTo>
                  <a:lnTo>
                    <a:pt x="27216" y="59817"/>
                  </a:lnTo>
                  <a:lnTo>
                    <a:pt x="27063" y="59436"/>
                  </a:lnTo>
                  <a:lnTo>
                    <a:pt x="26809" y="59436"/>
                  </a:lnTo>
                  <a:lnTo>
                    <a:pt x="25374" y="59817"/>
                  </a:lnTo>
                  <a:lnTo>
                    <a:pt x="24726" y="59436"/>
                  </a:lnTo>
                  <a:lnTo>
                    <a:pt x="24777" y="58420"/>
                  </a:lnTo>
                  <a:lnTo>
                    <a:pt x="24892" y="55753"/>
                  </a:lnTo>
                  <a:lnTo>
                    <a:pt x="24955" y="55372"/>
                  </a:lnTo>
                  <a:lnTo>
                    <a:pt x="28613" y="53340"/>
                  </a:lnTo>
                  <a:lnTo>
                    <a:pt x="29260" y="53721"/>
                  </a:lnTo>
                  <a:lnTo>
                    <a:pt x="29337" y="53340"/>
                  </a:lnTo>
                  <a:lnTo>
                    <a:pt x="29387" y="52959"/>
                  </a:lnTo>
                  <a:lnTo>
                    <a:pt x="29514" y="52324"/>
                  </a:lnTo>
                  <a:lnTo>
                    <a:pt x="29603" y="51816"/>
                  </a:lnTo>
                  <a:lnTo>
                    <a:pt x="29705" y="51308"/>
                  </a:lnTo>
                  <a:lnTo>
                    <a:pt x="29794" y="50800"/>
                  </a:lnTo>
                  <a:close/>
                </a:path>
                <a:path w="32384" h="64135">
                  <a:moveTo>
                    <a:pt x="32346" y="43992"/>
                  </a:moveTo>
                  <a:lnTo>
                    <a:pt x="32118" y="43992"/>
                  </a:lnTo>
                  <a:lnTo>
                    <a:pt x="31483" y="43395"/>
                  </a:lnTo>
                  <a:lnTo>
                    <a:pt x="30518" y="42227"/>
                  </a:lnTo>
                  <a:lnTo>
                    <a:pt x="29375" y="40830"/>
                  </a:lnTo>
                  <a:lnTo>
                    <a:pt x="28600" y="40462"/>
                  </a:lnTo>
                  <a:lnTo>
                    <a:pt x="27889" y="40462"/>
                  </a:lnTo>
                  <a:lnTo>
                    <a:pt x="27800" y="40830"/>
                  </a:lnTo>
                  <a:lnTo>
                    <a:pt x="27444" y="42430"/>
                  </a:lnTo>
                  <a:lnTo>
                    <a:pt x="28143" y="42430"/>
                  </a:lnTo>
                  <a:lnTo>
                    <a:pt x="28308" y="42138"/>
                  </a:lnTo>
                  <a:lnTo>
                    <a:pt x="28384" y="42430"/>
                  </a:lnTo>
                  <a:lnTo>
                    <a:pt x="30543" y="42430"/>
                  </a:lnTo>
                  <a:lnTo>
                    <a:pt x="30492" y="42557"/>
                  </a:lnTo>
                  <a:lnTo>
                    <a:pt x="29502" y="45491"/>
                  </a:lnTo>
                  <a:lnTo>
                    <a:pt x="29146" y="45008"/>
                  </a:lnTo>
                  <a:lnTo>
                    <a:pt x="29743" y="47040"/>
                  </a:lnTo>
                  <a:lnTo>
                    <a:pt x="31102" y="45491"/>
                  </a:lnTo>
                  <a:lnTo>
                    <a:pt x="32346" y="43992"/>
                  </a:lnTo>
                  <a:close/>
                </a:path>
              </a:pathLst>
            </a:custGeom>
            <a:solidFill>
              <a:srgbClr val="E74554"/>
            </a:solidFill>
          </p:spPr>
          <p:txBody>
            <a:bodyPr wrap="square" lIns="0" tIns="0" rIns="0" bIns="0" rtlCol="0"/>
            <a:lstStyle/>
            <a:p>
              <a:endParaRPr/>
            </a:p>
          </p:txBody>
        </p:sp>
        <p:sp>
          <p:nvSpPr>
            <p:cNvPr id="736" name="object 736"/>
            <p:cNvSpPr/>
            <p:nvPr/>
          </p:nvSpPr>
          <p:spPr>
            <a:xfrm>
              <a:off x="15154142" y="3053455"/>
              <a:ext cx="3175" cy="1905"/>
            </a:xfrm>
            <a:custGeom>
              <a:avLst/>
              <a:gdLst/>
              <a:ahLst/>
              <a:cxnLst/>
              <a:rect l="l" t="t" r="r" b="b"/>
              <a:pathLst>
                <a:path w="3175" h="1905">
                  <a:moveTo>
                    <a:pt x="2926" y="1612"/>
                  </a:moveTo>
                  <a:lnTo>
                    <a:pt x="0" y="1612"/>
                  </a:lnTo>
                  <a:lnTo>
                    <a:pt x="0" y="179"/>
                  </a:lnTo>
                  <a:lnTo>
                    <a:pt x="1373" y="0"/>
                  </a:lnTo>
                  <a:lnTo>
                    <a:pt x="2568" y="179"/>
                  </a:lnTo>
                  <a:lnTo>
                    <a:pt x="2926" y="1612"/>
                  </a:lnTo>
                  <a:close/>
                </a:path>
              </a:pathLst>
            </a:custGeom>
            <a:solidFill>
              <a:srgbClr val="E74952"/>
            </a:solidFill>
          </p:spPr>
          <p:txBody>
            <a:bodyPr wrap="square" lIns="0" tIns="0" rIns="0" bIns="0" rtlCol="0"/>
            <a:lstStyle/>
            <a:p>
              <a:endParaRPr/>
            </a:p>
          </p:txBody>
        </p:sp>
        <p:sp>
          <p:nvSpPr>
            <p:cNvPr id="737" name="object 737"/>
            <p:cNvSpPr/>
            <p:nvPr/>
          </p:nvSpPr>
          <p:spPr>
            <a:xfrm>
              <a:off x="15163519" y="3038881"/>
              <a:ext cx="3175" cy="3175"/>
            </a:xfrm>
            <a:custGeom>
              <a:avLst/>
              <a:gdLst/>
              <a:ahLst/>
              <a:cxnLst/>
              <a:rect l="l" t="t" r="r" b="b"/>
              <a:pathLst>
                <a:path w="3175" h="3175">
                  <a:moveTo>
                    <a:pt x="3105" y="2926"/>
                  </a:moveTo>
                  <a:lnTo>
                    <a:pt x="836" y="2568"/>
                  </a:lnTo>
                  <a:lnTo>
                    <a:pt x="0" y="1612"/>
                  </a:lnTo>
                  <a:lnTo>
                    <a:pt x="2030" y="0"/>
                  </a:lnTo>
                  <a:lnTo>
                    <a:pt x="2747" y="0"/>
                  </a:lnTo>
                  <a:lnTo>
                    <a:pt x="2269" y="1015"/>
                  </a:lnTo>
                  <a:lnTo>
                    <a:pt x="2389" y="1493"/>
                  </a:lnTo>
                  <a:lnTo>
                    <a:pt x="2508" y="1911"/>
                  </a:lnTo>
                  <a:lnTo>
                    <a:pt x="2926" y="2389"/>
                  </a:lnTo>
                  <a:close/>
                </a:path>
              </a:pathLst>
            </a:custGeom>
            <a:solidFill>
              <a:srgbClr val="E7415D"/>
            </a:solidFill>
          </p:spPr>
          <p:txBody>
            <a:bodyPr wrap="square" lIns="0" tIns="0" rIns="0" bIns="0" rtlCol="0"/>
            <a:lstStyle/>
            <a:p>
              <a:endParaRPr/>
            </a:p>
          </p:txBody>
        </p:sp>
      </p:grpSp>
      <p:grpSp>
        <p:nvGrpSpPr>
          <p:cNvPr id="738" name="object 738"/>
          <p:cNvGrpSpPr/>
          <p:nvPr/>
        </p:nvGrpSpPr>
        <p:grpSpPr>
          <a:xfrm>
            <a:off x="15127861" y="2093870"/>
            <a:ext cx="100965" cy="72390"/>
            <a:chOff x="15127861" y="2093870"/>
            <a:chExt cx="100965" cy="72390"/>
          </a:xfrm>
        </p:grpSpPr>
        <p:sp>
          <p:nvSpPr>
            <p:cNvPr id="739" name="object 739"/>
            <p:cNvSpPr/>
            <p:nvPr/>
          </p:nvSpPr>
          <p:spPr>
            <a:xfrm>
              <a:off x="15127859" y="2093873"/>
              <a:ext cx="77470" cy="72390"/>
            </a:xfrm>
            <a:custGeom>
              <a:avLst/>
              <a:gdLst/>
              <a:ahLst/>
              <a:cxnLst/>
              <a:rect l="l" t="t" r="r" b="b"/>
              <a:pathLst>
                <a:path w="77469" h="72389">
                  <a:moveTo>
                    <a:pt x="24777" y="61214"/>
                  </a:moveTo>
                  <a:lnTo>
                    <a:pt x="22936" y="63119"/>
                  </a:lnTo>
                  <a:lnTo>
                    <a:pt x="21412" y="62649"/>
                  </a:lnTo>
                  <a:lnTo>
                    <a:pt x="17018" y="65405"/>
                  </a:lnTo>
                  <a:lnTo>
                    <a:pt x="21082" y="66040"/>
                  </a:lnTo>
                  <a:lnTo>
                    <a:pt x="21082" y="63119"/>
                  </a:lnTo>
                  <a:lnTo>
                    <a:pt x="23291" y="65278"/>
                  </a:lnTo>
                  <a:lnTo>
                    <a:pt x="24777" y="61214"/>
                  </a:lnTo>
                  <a:close/>
                </a:path>
                <a:path w="77469" h="72389">
                  <a:moveTo>
                    <a:pt x="34404" y="48387"/>
                  </a:moveTo>
                  <a:lnTo>
                    <a:pt x="32486" y="49149"/>
                  </a:lnTo>
                  <a:lnTo>
                    <a:pt x="33934" y="49911"/>
                  </a:lnTo>
                  <a:lnTo>
                    <a:pt x="34378" y="49911"/>
                  </a:lnTo>
                  <a:lnTo>
                    <a:pt x="34404" y="48387"/>
                  </a:lnTo>
                  <a:close/>
                </a:path>
                <a:path w="77469" h="72389">
                  <a:moveTo>
                    <a:pt x="67005" y="25527"/>
                  </a:moveTo>
                  <a:lnTo>
                    <a:pt x="66865" y="24765"/>
                  </a:lnTo>
                  <a:lnTo>
                    <a:pt x="66497" y="25527"/>
                  </a:lnTo>
                  <a:lnTo>
                    <a:pt x="67005" y="25527"/>
                  </a:lnTo>
                  <a:close/>
                </a:path>
                <a:path w="77469" h="72389">
                  <a:moveTo>
                    <a:pt x="67576" y="14351"/>
                  </a:moveTo>
                  <a:lnTo>
                    <a:pt x="66205" y="14351"/>
                  </a:lnTo>
                  <a:lnTo>
                    <a:pt x="65278" y="14224"/>
                  </a:lnTo>
                  <a:lnTo>
                    <a:pt x="65532" y="13716"/>
                  </a:lnTo>
                  <a:lnTo>
                    <a:pt x="67132" y="10668"/>
                  </a:lnTo>
                  <a:lnTo>
                    <a:pt x="64922" y="13716"/>
                  </a:lnTo>
                  <a:lnTo>
                    <a:pt x="64693" y="13716"/>
                  </a:lnTo>
                  <a:lnTo>
                    <a:pt x="64693" y="14033"/>
                  </a:lnTo>
                  <a:lnTo>
                    <a:pt x="64554" y="14224"/>
                  </a:lnTo>
                  <a:lnTo>
                    <a:pt x="64668" y="14020"/>
                  </a:lnTo>
                  <a:lnTo>
                    <a:pt x="64693" y="13716"/>
                  </a:lnTo>
                  <a:lnTo>
                    <a:pt x="64528" y="13716"/>
                  </a:lnTo>
                  <a:lnTo>
                    <a:pt x="63576" y="12585"/>
                  </a:lnTo>
                  <a:lnTo>
                    <a:pt x="63068" y="12065"/>
                  </a:lnTo>
                  <a:lnTo>
                    <a:pt x="65278" y="11303"/>
                  </a:lnTo>
                  <a:lnTo>
                    <a:pt x="64084" y="10287"/>
                  </a:lnTo>
                  <a:lnTo>
                    <a:pt x="63322" y="10033"/>
                  </a:lnTo>
                  <a:lnTo>
                    <a:pt x="57086" y="8128"/>
                  </a:lnTo>
                  <a:lnTo>
                    <a:pt x="56794" y="8128"/>
                  </a:lnTo>
                  <a:lnTo>
                    <a:pt x="54648" y="8509"/>
                  </a:lnTo>
                  <a:lnTo>
                    <a:pt x="51396" y="12585"/>
                  </a:lnTo>
                  <a:lnTo>
                    <a:pt x="52730" y="7239"/>
                  </a:lnTo>
                  <a:lnTo>
                    <a:pt x="50825" y="6096"/>
                  </a:lnTo>
                  <a:lnTo>
                    <a:pt x="48971" y="0"/>
                  </a:lnTo>
                  <a:lnTo>
                    <a:pt x="42760" y="1905"/>
                  </a:lnTo>
                  <a:lnTo>
                    <a:pt x="46062" y="7239"/>
                  </a:lnTo>
                  <a:lnTo>
                    <a:pt x="46240" y="7239"/>
                  </a:lnTo>
                  <a:lnTo>
                    <a:pt x="44386" y="8128"/>
                  </a:lnTo>
                  <a:lnTo>
                    <a:pt x="44145" y="8128"/>
                  </a:lnTo>
                  <a:lnTo>
                    <a:pt x="44069" y="8509"/>
                  </a:lnTo>
                  <a:lnTo>
                    <a:pt x="43675" y="10033"/>
                  </a:lnTo>
                  <a:lnTo>
                    <a:pt x="43688" y="10668"/>
                  </a:lnTo>
                  <a:lnTo>
                    <a:pt x="44653" y="13716"/>
                  </a:lnTo>
                  <a:lnTo>
                    <a:pt x="43688" y="13716"/>
                  </a:lnTo>
                  <a:lnTo>
                    <a:pt x="43688" y="14224"/>
                  </a:lnTo>
                  <a:lnTo>
                    <a:pt x="43446" y="14351"/>
                  </a:lnTo>
                  <a:lnTo>
                    <a:pt x="43332" y="14224"/>
                  </a:lnTo>
                  <a:lnTo>
                    <a:pt x="43688" y="14224"/>
                  </a:lnTo>
                  <a:lnTo>
                    <a:pt x="43688" y="13716"/>
                  </a:lnTo>
                  <a:lnTo>
                    <a:pt x="42862" y="13716"/>
                  </a:lnTo>
                  <a:lnTo>
                    <a:pt x="42138" y="12928"/>
                  </a:lnTo>
                  <a:lnTo>
                    <a:pt x="42138" y="16510"/>
                  </a:lnTo>
                  <a:lnTo>
                    <a:pt x="31978" y="17132"/>
                  </a:lnTo>
                  <a:lnTo>
                    <a:pt x="31762" y="17145"/>
                  </a:lnTo>
                  <a:lnTo>
                    <a:pt x="32270" y="16764"/>
                  </a:lnTo>
                  <a:lnTo>
                    <a:pt x="32613" y="16510"/>
                  </a:lnTo>
                  <a:lnTo>
                    <a:pt x="33324" y="15875"/>
                  </a:lnTo>
                  <a:lnTo>
                    <a:pt x="33997" y="15367"/>
                  </a:lnTo>
                  <a:lnTo>
                    <a:pt x="34378" y="15100"/>
                  </a:lnTo>
                  <a:lnTo>
                    <a:pt x="34061" y="15367"/>
                  </a:lnTo>
                  <a:lnTo>
                    <a:pt x="32613" y="16510"/>
                  </a:lnTo>
                  <a:lnTo>
                    <a:pt x="42138" y="16510"/>
                  </a:lnTo>
                  <a:lnTo>
                    <a:pt x="42138" y="12928"/>
                  </a:lnTo>
                  <a:lnTo>
                    <a:pt x="37744" y="8128"/>
                  </a:lnTo>
                  <a:lnTo>
                    <a:pt x="37630" y="8509"/>
                  </a:lnTo>
                  <a:lnTo>
                    <a:pt x="36550" y="11811"/>
                  </a:lnTo>
                  <a:lnTo>
                    <a:pt x="36550" y="13462"/>
                  </a:lnTo>
                  <a:lnTo>
                    <a:pt x="35026" y="14605"/>
                  </a:lnTo>
                  <a:lnTo>
                    <a:pt x="36474" y="13462"/>
                  </a:lnTo>
                  <a:lnTo>
                    <a:pt x="36550" y="11811"/>
                  </a:lnTo>
                  <a:lnTo>
                    <a:pt x="36093" y="13208"/>
                  </a:lnTo>
                  <a:lnTo>
                    <a:pt x="36017" y="13462"/>
                  </a:lnTo>
                  <a:lnTo>
                    <a:pt x="35153" y="13093"/>
                  </a:lnTo>
                  <a:lnTo>
                    <a:pt x="35521" y="13208"/>
                  </a:lnTo>
                  <a:lnTo>
                    <a:pt x="36017" y="13462"/>
                  </a:lnTo>
                  <a:lnTo>
                    <a:pt x="36017" y="13182"/>
                  </a:lnTo>
                  <a:lnTo>
                    <a:pt x="34328" y="12585"/>
                  </a:lnTo>
                  <a:lnTo>
                    <a:pt x="29095" y="10668"/>
                  </a:lnTo>
                  <a:lnTo>
                    <a:pt x="30708" y="16510"/>
                  </a:lnTo>
                  <a:lnTo>
                    <a:pt x="26758" y="16510"/>
                  </a:lnTo>
                  <a:lnTo>
                    <a:pt x="25057" y="17526"/>
                  </a:lnTo>
                  <a:lnTo>
                    <a:pt x="24777" y="17526"/>
                  </a:lnTo>
                  <a:lnTo>
                    <a:pt x="26339" y="20447"/>
                  </a:lnTo>
                  <a:lnTo>
                    <a:pt x="25082" y="20066"/>
                  </a:lnTo>
                  <a:lnTo>
                    <a:pt x="24980" y="20447"/>
                  </a:lnTo>
                  <a:lnTo>
                    <a:pt x="24917" y="20701"/>
                  </a:lnTo>
                  <a:lnTo>
                    <a:pt x="24777" y="21209"/>
                  </a:lnTo>
                  <a:lnTo>
                    <a:pt x="25628" y="21844"/>
                  </a:lnTo>
                  <a:lnTo>
                    <a:pt x="25539" y="22606"/>
                  </a:lnTo>
                  <a:lnTo>
                    <a:pt x="25476" y="23114"/>
                  </a:lnTo>
                  <a:lnTo>
                    <a:pt x="25374" y="23876"/>
                  </a:lnTo>
                  <a:lnTo>
                    <a:pt x="21018" y="23114"/>
                  </a:lnTo>
                  <a:lnTo>
                    <a:pt x="22872" y="21209"/>
                  </a:lnTo>
                  <a:lnTo>
                    <a:pt x="24485" y="19558"/>
                  </a:lnTo>
                  <a:lnTo>
                    <a:pt x="20447" y="17145"/>
                  </a:lnTo>
                  <a:lnTo>
                    <a:pt x="17005" y="17145"/>
                  </a:lnTo>
                  <a:lnTo>
                    <a:pt x="14808" y="20701"/>
                  </a:lnTo>
                  <a:lnTo>
                    <a:pt x="12839" y="21209"/>
                  </a:lnTo>
                  <a:lnTo>
                    <a:pt x="10985" y="19050"/>
                  </a:lnTo>
                  <a:lnTo>
                    <a:pt x="6921" y="19050"/>
                  </a:lnTo>
                  <a:lnTo>
                    <a:pt x="8801" y="25908"/>
                  </a:lnTo>
                  <a:lnTo>
                    <a:pt x="9232" y="25908"/>
                  </a:lnTo>
                  <a:lnTo>
                    <a:pt x="13957" y="24384"/>
                  </a:lnTo>
                  <a:lnTo>
                    <a:pt x="15341" y="24765"/>
                  </a:lnTo>
                  <a:lnTo>
                    <a:pt x="20777" y="30861"/>
                  </a:lnTo>
                  <a:lnTo>
                    <a:pt x="20180" y="31115"/>
                  </a:lnTo>
                  <a:lnTo>
                    <a:pt x="18211" y="28448"/>
                  </a:lnTo>
                  <a:lnTo>
                    <a:pt x="15036" y="28448"/>
                  </a:lnTo>
                  <a:lnTo>
                    <a:pt x="14909" y="31115"/>
                  </a:lnTo>
                  <a:lnTo>
                    <a:pt x="14871" y="32131"/>
                  </a:lnTo>
                  <a:lnTo>
                    <a:pt x="13017" y="35052"/>
                  </a:lnTo>
                  <a:lnTo>
                    <a:pt x="10502" y="36322"/>
                  </a:lnTo>
                  <a:lnTo>
                    <a:pt x="9309" y="38608"/>
                  </a:lnTo>
                  <a:lnTo>
                    <a:pt x="9436" y="41783"/>
                  </a:lnTo>
                  <a:lnTo>
                    <a:pt x="1727" y="42164"/>
                  </a:lnTo>
                  <a:lnTo>
                    <a:pt x="0" y="43942"/>
                  </a:lnTo>
                  <a:lnTo>
                    <a:pt x="4178" y="47371"/>
                  </a:lnTo>
                  <a:lnTo>
                    <a:pt x="2501" y="48387"/>
                  </a:lnTo>
                  <a:lnTo>
                    <a:pt x="2501" y="50800"/>
                  </a:lnTo>
                  <a:lnTo>
                    <a:pt x="4000" y="54102"/>
                  </a:lnTo>
                  <a:lnTo>
                    <a:pt x="1727" y="55372"/>
                  </a:lnTo>
                  <a:lnTo>
                    <a:pt x="1308" y="56007"/>
                  </a:lnTo>
                  <a:lnTo>
                    <a:pt x="7188" y="64389"/>
                  </a:lnTo>
                  <a:lnTo>
                    <a:pt x="11709" y="72009"/>
                  </a:lnTo>
                  <a:lnTo>
                    <a:pt x="11582" y="68326"/>
                  </a:lnTo>
                  <a:lnTo>
                    <a:pt x="13017" y="69850"/>
                  </a:lnTo>
                  <a:lnTo>
                    <a:pt x="12547" y="68326"/>
                  </a:lnTo>
                  <a:lnTo>
                    <a:pt x="11887" y="66294"/>
                  </a:lnTo>
                  <a:lnTo>
                    <a:pt x="12776" y="67564"/>
                  </a:lnTo>
                  <a:lnTo>
                    <a:pt x="13677" y="66294"/>
                  </a:lnTo>
                  <a:lnTo>
                    <a:pt x="13779" y="66040"/>
                  </a:lnTo>
                  <a:lnTo>
                    <a:pt x="13944" y="65659"/>
                  </a:lnTo>
                  <a:lnTo>
                    <a:pt x="13855" y="65405"/>
                  </a:lnTo>
                  <a:lnTo>
                    <a:pt x="13804" y="65278"/>
                  </a:lnTo>
                  <a:lnTo>
                    <a:pt x="13614" y="64770"/>
                  </a:lnTo>
                  <a:lnTo>
                    <a:pt x="13855" y="64389"/>
                  </a:lnTo>
                  <a:lnTo>
                    <a:pt x="15824" y="65659"/>
                  </a:lnTo>
                  <a:lnTo>
                    <a:pt x="16662" y="65278"/>
                  </a:lnTo>
                  <a:lnTo>
                    <a:pt x="16370" y="64389"/>
                  </a:lnTo>
                  <a:lnTo>
                    <a:pt x="16332" y="64262"/>
                  </a:lnTo>
                  <a:lnTo>
                    <a:pt x="15938" y="63119"/>
                  </a:lnTo>
                  <a:lnTo>
                    <a:pt x="21526" y="62217"/>
                  </a:lnTo>
                  <a:lnTo>
                    <a:pt x="21463" y="62611"/>
                  </a:lnTo>
                  <a:lnTo>
                    <a:pt x="22275" y="62103"/>
                  </a:lnTo>
                  <a:lnTo>
                    <a:pt x="21602" y="62103"/>
                  </a:lnTo>
                  <a:lnTo>
                    <a:pt x="22275" y="59563"/>
                  </a:lnTo>
                  <a:lnTo>
                    <a:pt x="24485" y="58166"/>
                  </a:lnTo>
                  <a:lnTo>
                    <a:pt x="25323" y="61214"/>
                  </a:lnTo>
                  <a:lnTo>
                    <a:pt x="25793" y="61595"/>
                  </a:lnTo>
                  <a:lnTo>
                    <a:pt x="28371" y="60960"/>
                  </a:lnTo>
                  <a:lnTo>
                    <a:pt x="29235" y="61595"/>
                  </a:lnTo>
                  <a:lnTo>
                    <a:pt x="29540" y="60960"/>
                  </a:lnTo>
                  <a:lnTo>
                    <a:pt x="30099" y="59944"/>
                  </a:lnTo>
                  <a:lnTo>
                    <a:pt x="25501" y="59309"/>
                  </a:lnTo>
                  <a:lnTo>
                    <a:pt x="26733" y="58166"/>
                  </a:lnTo>
                  <a:lnTo>
                    <a:pt x="27711" y="57340"/>
                  </a:lnTo>
                  <a:lnTo>
                    <a:pt x="29146" y="59309"/>
                  </a:lnTo>
                  <a:lnTo>
                    <a:pt x="30657" y="59309"/>
                  </a:lnTo>
                  <a:lnTo>
                    <a:pt x="30861" y="57594"/>
                  </a:lnTo>
                  <a:lnTo>
                    <a:pt x="32131" y="57912"/>
                  </a:lnTo>
                  <a:lnTo>
                    <a:pt x="30873" y="57531"/>
                  </a:lnTo>
                  <a:lnTo>
                    <a:pt x="30670" y="57531"/>
                  </a:lnTo>
                  <a:lnTo>
                    <a:pt x="29197" y="57277"/>
                  </a:lnTo>
                  <a:lnTo>
                    <a:pt x="31407" y="55372"/>
                  </a:lnTo>
                  <a:lnTo>
                    <a:pt x="29197" y="54610"/>
                  </a:lnTo>
                  <a:lnTo>
                    <a:pt x="30454" y="51181"/>
                  </a:lnTo>
                  <a:lnTo>
                    <a:pt x="28663" y="50800"/>
                  </a:lnTo>
                  <a:lnTo>
                    <a:pt x="32194" y="50546"/>
                  </a:lnTo>
                  <a:lnTo>
                    <a:pt x="32194" y="52070"/>
                  </a:lnTo>
                  <a:lnTo>
                    <a:pt x="35255" y="51181"/>
                  </a:lnTo>
                  <a:lnTo>
                    <a:pt x="34810" y="51181"/>
                  </a:lnTo>
                  <a:lnTo>
                    <a:pt x="34683" y="50419"/>
                  </a:lnTo>
                  <a:lnTo>
                    <a:pt x="34899" y="50419"/>
                  </a:lnTo>
                  <a:lnTo>
                    <a:pt x="34645" y="50292"/>
                  </a:lnTo>
                  <a:lnTo>
                    <a:pt x="34671" y="50419"/>
                  </a:lnTo>
                  <a:lnTo>
                    <a:pt x="33947" y="50419"/>
                  </a:lnTo>
                  <a:lnTo>
                    <a:pt x="32194" y="50419"/>
                  </a:lnTo>
                  <a:lnTo>
                    <a:pt x="32194" y="48768"/>
                  </a:lnTo>
                  <a:lnTo>
                    <a:pt x="32194" y="48387"/>
                  </a:lnTo>
                  <a:lnTo>
                    <a:pt x="28486" y="48768"/>
                  </a:lnTo>
                  <a:lnTo>
                    <a:pt x="29146" y="46863"/>
                  </a:lnTo>
                  <a:lnTo>
                    <a:pt x="34277" y="46990"/>
                  </a:lnTo>
                  <a:lnTo>
                    <a:pt x="34874" y="47625"/>
                  </a:lnTo>
                  <a:lnTo>
                    <a:pt x="35534" y="48260"/>
                  </a:lnTo>
                  <a:lnTo>
                    <a:pt x="35458" y="48387"/>
                  </a:lnTo>
                  <a:lnTo>
                    <a:pt x="34594" y="49784"/>
                  </a:lnTo>
                  <a:lnTo>
                    <a:pt x="34607" y="49911"/>
                  </a:lnTo>
                  <a:lnTo>
                    <a:pt x="35826" y="49911"/>
                  </a:lnTo>
                  <a:lnTo>
                    <a:pt x="35902" y="48895"/>
                  </a:lnTo>
                  <a:lnTo>
                    <a:pt x="36017" y="47371"/>
                  </a:lnTo>
                  <a:lnTo>
                    <a:pt x="35699" y="46863"/>
                  </a:lnTo>
                  <a:lnTo>
                    <a:pt x="34696" y="45085"/>
                  </a:lnTo>
                  <a:lnTo>
                    <a:pt x="38036" y="45085"/>
                  </a:lnTo>
                  <a:lnTo>
                    <a:pt x="34137" y="43942"/>
                  </a:lnTo>
                  <a:lnTo>
                    <a:pt x="34594" y="43942"/>
                  </a:lnTo>
                  <a:lnTo>
                    <a:pt x="36906" y="43434"/>
                  </a:lnTo>
                  <a:lnTo>
                    <a:pt x="39230" y="41922"/>
                  </a:lnTo>
                  <a:lnTo>
                    <a:pt x="39293" y="42164"/>
                  </a:lnTo>
                  <a:lnTo>
                    <a:pt x="39370" y="42418"/>
                  </a:lnTo>
                  <a:lnTo>
                    <a:pt x="40195" y="45085"/>
                  </a:lnTo>
                  <a:lnTo>
                    <a:pt x="36499" y="48006"/>
                  </a:lnTo>
                  <a:lnTo>
                    <a:pt x="37706" y="48895"/>
                  </a:lnTo>
                  <a:lnTo>
                    <a:pt x="40335" y="47625"/>
                  </a:lnTo>
                  <a:lnTo>
                    <a:pt x="40386" y="47371"/>
                  </a:lnTo>
                  <a:lnTo>
                    <a:pt x="40462" y="46863"/>
                  </a:lnTo>
                  <a:lnTo>
                    <a:pt x="40576" y="46101"/>
                  </a:lnTo>
                  <a:lnTo>
                    <a:pt x="40906" y="43942"/>
                  </a:lnTo>
                  <a:lnTo>
                    <a:pt x="43840" y="43942"/>
                  </a:lnTo>
                  <a:lnTo>
                    <a:pt x="43180" y="41783"/>
                  </a:lnTo>
                  <a:lnTo>
                    <a:pt x="43002" y="41148"/>
                  </a:lnTo>
                  <a:lnTo>
                    <a:pt x="40627" y="40259"/>
                  </a:lnTo>
                  <a:lnTo>
                    <a:pt x="41148" y="40259"/>
                  </a:lnTo>
                  <a:lnTo>
                    <a:pt x="44196" y="38100"/>
                  </a:lnTo>
                  <a:lnTo>
                    <a:pt x="45681" y="40259"/>
                  </a:lnTo>
                  <a:lnTo>
                    <a:pt x="47066" y="38100"/>
                  </a:lnTo>
                  <a:lnTo>
                    <a:pt x="48780" y="35306"/>
                  </a:lnTo>
                  <a:lnTo>
                    <a:pt x="47599" y="40894"/>
                  </a:lnTo>
                  <a:lnTo>
                    <a:pt x="47955" y="41148"/>
                  </a:lnTo>
                  <a:lnTo>
                    <a:pt x="48336" y="41148"/>
                  </a:lnTo>
                  <a:lnTo>
                    <a:pt x="49568" y="40386"/>
                  </a:lnTo>
                  <a:lnTo>
                    <a:pt x="49060" y="42418"/>
                  </a:lnTo>
                  <a:lnTo>
                    <a:pt x="49822" y="42418"/>
                  </a:lnTo>
                  <a:lnTo>
                    <a:pt x="45872" y="43053"/>
                  </a:lnTo>
                  <a:lnTo>
                    <a:pt x="46342" y="40894"/>
                  </a:lnTo>
                  <a:lnTo>
                    <a:pt x="43776" y="40398"/>
                  </a:lnTo>
                  <a:lnTo>
                    <a:pt x="45389" y="43053"/>
                  </a:lnTo>
                  <a:lnTo>
                    <a:pt x="45580" y="43053"/>
                  </a:lnTo>
                  <a:lnTo>
                    <a:pt x="53809" y="46101"/>
                  </a:lnTo>
                  <a:lnTo>
                    <a:pt x="50038" y="40259"/>
                  </a:lnTo>
                  <a:lnTo>
                    <a:pt x="49720" y="39878"/>
                  </a:lnTo>
                  <a:lnTo>
                    <a:pt x="49568" y="39624"/>
                  </a:lnTo>
                  <a:lnTo>
                    <a:pt x="52743" y="36703"/>
                  </a:lnTo>
                  <a:lnTo>
                    <a:pt x="52362" y="36576"/>
                  </a:lnTo>
                  <a:lnTo>
                    <a:pt x="51968" y="36576"/>
                  </a:lnTo>
                  <a:lnTo>
                    <a:pt x="51168" y="36449"/>
                  </a:lnTo>
                  <a:lnTo>
                    <a:pt x="49034" y="39878"/>
                  </a:lnTo>
                  <a:lnTo>
                    <a:pt x="49072" y="36957"/>
                  </a:lnTo>
                  <a:lnTo>
                    <a:pt x="49631" y="35941"/>
                  </a:lnTo>
                  <a:lnTo>
                    <a:pt x="52209" y="35052"/>
                  </a:lnTo>
                  <a:lnTo>
                    <a:pt x="52362" y="35052"/>
                  </a:lnTo>
                  <a:lnTo>
                    <a:pt x="53695" y="34671"/>
                  </a:lnTo>
                  <a:lnTo>
                    <a:pt x="54140" y="35052"/>
                  </a:lnTo>
                  <a:lnTo>
                    <a:pt x="54292" y="35052"/>
                  </a:lnTo>
                  <a:lnTo>
                    <a:pt x="54178" y="36576"/>
                  </a:lnTo>
                  <a:lnTo>
                    <a:pt x="54102" y="37719"/>
                  </a:lnTo>
                  <a:lnTo>
                    <a:pt x="54038" y="39116"/>
                  </a:lnTo>
                  <a:lnTo>
                    <a:pt x="54102" y="37719"/>
                  </a:lnTo>
                  <a:lnTo>
                    <a:pt x="53517" y="36957"/>
                  </a:lnTo>
                  <a:lnTo>
                    <a:pt x="52920" y="36766"/>
                  </a:lnTo>
                  <a:lnTo>
                    <a:pt x="53035" y="38354"/>
                  </a:lnTo>
                  <a:lnTo>
                    <a:pt x="53149" y="39878"/>
                  </a:lnTo>
                  <a:lnTo>
                    <a:pt x="53251" y="41148"/>
                  </a:lnTo>
                  <a:lnTo>
                    <a:pt x="53327" y="42418"/>
                  </a:lnTo>
                  <a:lnTo>
                    <a:pt x="55664" y="40259"/>
                  </a:lnTo>
                  <a:lnTo>
                    <a:pt x="55245" y="39116"/>
                  </a:lnTo>
                  <a:lnTo>
                    <a:pt x="54686" y="38354"/>
                  </a:lnTo>
                  <a:lnTo>
                    <a:pt x="55664" y="37338"/>
                  </a:lnTo>
                  <a:lnTo>
                    <a:pt x="56921" y="35941"/>
                  </a:lnTo>
                  <a:lnTo>
                    <a:pt x="55753" y="34671"/>
                  </a:lnTo>
                  <a:lnTo>
                    <a:pt x="53746" y="32512"/>
                  </a:lnTo>
                  <a:lnTo>
                    <a:pt x="58585" y="33655"/>
                  </a:lnTo>
                  <a:lnTo>
                    <a:pt x="58826" y="34290"/>
                  </a:lnTo>
                  <a:lnTo>
                    <a:pt x="59067" y="34290"/>
                  </a:lnTo>
                  <a:lnTo>
                    <a:pt x="59309" y="33655"/>
                  </a:lnTo>
                  <a:lnTo>
                    <a:pt x="59182" y="33147"/>
                  </a:lnTo>
                  <a:lnTo>
                    <a:pt x="58801" y="32512"/>
                  </a:lnTo>
                  <a:lnTo>
                    <a:pt x="58585" y="32131"/>
                  </a:lnTo>
                  <a:lnTo>
                    <a:pt x="60794" y="32131"/>
                  </a:lnTo>
                  <a:lnTo>
                    <a:pt x="60452" y="31115"/>
                  </a:lnTo>
                  <a:lnTo>
                    <a:pt x="60388" y="30861"/>
                  </a:lnTo>
                  <a:lnTo>
                    <a:pt x="60083" y="29972"/>
                  </a:lnTo>
                  <a:lnTo>
                    <a:pt x="63550" y="31496"/>
                  </a:lnTo>
                  <a:lnTo>
                    <a:pt x="64338" y="29972"/>
                  </a:lnTo>
                  <a:lnTo>
                    <a:pt x="66446" y="25666"/>
                  </a:lnTo>
                  <a:lnTo>
                    <a:pt x="64846" y="25527"/>
                  </a:lnTo>
                  <a:lnTo>
                    <a:pt x="64503" y="25527"/>
                  </a:lnTo>
                  <a:lnTo>
                    <a:pt x="65100" y="24130"/>
                  </a:lnTo>
                  <a:lnTo>
                    <a:pt x="65265" y="24130"/>
                  </a:lnTo>
                  <a:lnTo>
                    <a:pt x="65379" y="23876"/>
                  </a:lnTo>
                  <a:lnTo>
                    <a:pt x="65989" y="22606"/>
                  </a:lnTo>
                  <a:lnTo>
                    <a:pt x="62357" y="24130"/>
                  </a:lnTo>
                  <a:lnTo>
                    <a:pt x="61569" y="24130"/>
                  </a:lnTo>
                  <a:lnTo>
                    <a:pt x="61671" y="23876"/>
                  </a:lnTo>
                  <a:lnTo>
                    <a:pt x="62293" y="22352"/>
                  </a:lnTo>
                  <a:lnTo>
                    <a:pt x="60325" y="21844"/>
                  </a:lnTo>
                  <a:lnTo>
                    <a:pt x="60198" y="20447"/>
                  </a:lnTo>
                  <a:lnTo>
                    <a:pt x="60325" y="20066"/>
                  </a:lnTo>
                  <a:lnTo>
                    <a:pt x="60655" y="19050"/>
                  </a:lnTo>
                  <a:lnTo>
                    <a:pt x="60579" y="18415"/>
                  </a:lnTo>
                  <a:lnTo>
                    <a:pt x="60401" y="18034"/>
                  </a:lnTo>
                  <a:lnTo>
                    <a:pt x="42176" y="18034"/>
                  </a:lnTo>
                  <a:lnTo>
                    <a:pt x="41922" y="18034"/>
                  </a:lnTo>
                  <a:lnTo>
                    <a:pt x="41859" y="18415"/>
                  </a:lnTo>
                  <a:lnTo>
                    <a:pt x="41910" y="18034"/>
                  </a:lnTo>
                  <a:lnTo>
                    <a:pt x="30873" y="18034"/>
                  </a:lnTo>
                  <a:lnTo>
                    <a:pt x="30822" y="17526"/>
                  </a:lnTo>
                  <a:lnTo>
                    <a:pt x="31864" y="17526"/>
                  </a:lnTo>
                  <a:lnTo>
                    <a:pt x="41986" y="17526"/>
                  </a:lnTo>
                  <a:lnTo>
                    <a:pt x="42583" y="17526"/>
                  </a:lnTo>
                  <a:lnTo>
                    <a:pt x="60172" y="17526"/>
                  </a:lnTo>
                  <a:lnTo>
                    <a:pt x="59436" y="15875"/>
                  </a:lnTo>
                  <a:lnTo>
                    <a:pt x="56730" y="15875"/>
                  </a:lnTo>
                  <a:lnTo>
                    <a:pt x="58229" y="14490"/>
                  </a:lnTo>
                  <a:lnTo>
                    <a:pt x="59931" y="15875"/>
                  </a:lnTo>
                  <a:lnTo>
                    <a:pt x="60185" y="15875"/>
                  </a:lnTo>
                  <a:lnTo>
                    <a:pt x="60858" y="14986"/>
                  </a:lnTo>
                  <a:lnTo>
                    <a:pt x="60198" y="14351"/>
                  </a:lnTo>
                  <a:lnTo>
                    <a:pt x="60083" y="14224"/>
                  </a:lnTo>
                  <a:lnTo>
                    <a:pt x="58470" y="12585"/>
                  </a:lnTo>
                  <a:lnTo>
                    <a:pt x="56261" y="10287"/>
                  </a:lnTo>
                  <a:lnTo>
                    <a:pt x="57251" y="10287"/>
                  </a:lnTo>
                  <a:lnTo>
                    <a:pt x="59004" y="10033"/>
                  </a:lnTo>
                  <a:lnTo>
                    <a:pt x="59131" y="10033"/>
                  </a:lnTo>
                  <a:lnTo>
                    <a:pt x="61239" y="10668"/>
                  </a:lnTo>
                  <a:lnTo>
                    <a:pt x="61391" y="10668"/>
                  </a:lnTo>
                  <a:lnTo>
                    <a:pt x="63258" y="12585"/>
                  </a:lnTo>
                  <a:lnTo>
                    <a:pt x="62547" y="12585"/>
                  </a:lnTo>
                  <a:lnTo>
                    <a:pt x="58940" y="12065"/>
                  </a:lnTo>
                  <a:lnTo>
                    <a:pt x="59359" y="13081"/>
                  </a:lnTo>
                  <a:lnTo>
                    <a:pt x="63550" y="13716"/>
                  </a:lnTo>
                  <a:lnTo>
                    <a:pt x="59588" y="13716"/>
                  </a:lnTo>
                  <a:lnTo>
                    <a:pt x="60083" y="14224"/>
                  </a:lnTo>
                  <a:lnTo>
                    <a:pt x="64160" y="14224"/>
                  </a:lnTo>
                  <a:lnTo>
                    <a:pt x="61188" y="16510"/>
                  </a:lnTo>
                  <a:lnTo>
                    <a:pt x="61798" y="16510"/>
                  </a:lnTo>
                  <a:lnTo>
                    <a:pt x="63652" y="16014"/>
                  </a:lnTo>
                  <a:lnTo>
                    <a:pt x="66052" y="17526"/>
                  </a:lnTo>
                  <a:lnTo>
                    <a:pt x="66789" y="15875"/>
                  </a:lnTo>
                  <a:lnTo>
                    <a:pt x="67576" y="14351"/>
                  </a:lnTo>
                  <a:close/>
                </a:path>
                <a:path w="77469" h="72389">
                  <a:moveTo>
                    <a:pt x="69634" y="25908"/>
                  </a:moveTo>
                  <a:lnTo>
                    <a:pt x="67056" y="25704"/>
                  </a:lnTo>
                  <a:lnTo>
                    <a:pt x="67119" y="25908"/>
                  </a:lnTo>
                  <a:lnTo>
                    <a:pt x="67792" y="28448"/>
                  </a:lnTo>
                  <a:lnTo>
                    <a:pt x="69634" y="25908"/>
                  </a:lnTo>
                  <a:close/>
                </a:path>
                <a:path w="77469" h="72389">
                  <a:moveTo>
                    <a:pt x="76923" y="21742"/>
                  </a:moveTo>
                  <a:lnTo>
                    <a:pt x="76746" y="19837"/>
                  </a:lnTo>
                  <a:lnTo>
                    <a:pt x="75196" y="18453"/>
                  </a:lnTo>
                  <a:lnTo>
                    <a:pt x="74841" y="21386"/>
                  </a:lnTo>
                  <a:lnTo>
                    <a:pt x="71907" y="19888"/>
                  </a:lnTo>
                  <a:lnTo>
                    <a:pt x="71196" y="20548"/>
                  </a:lnTo>
                  <a:lnTo>
                    <a:pt x="69342" y="21983"/>
                  </a:lnTo>
                  <a:lnTo>
                    <a:pt x="69215" y="22161"/>
                  </a:lnTo>
                  <a:lnTo>
                    <a:pt x="68808" y="22694"/>
                  </a:lnTo>
                  <a:lnTo>
                    <a:pt x="69634" y="22872"/>
                  </a:lnTo>
                  <a:lnTo>
                    <a:pt x="76263" y="23596"/>
                  </a:lnTo>
                  <a:lnTo>
                    <a:pt x="76923" y="21742"/>
                  </a:lnTo>
                  <a:close/>
                </a:path>
              </a:pathLst>
            </a:custGeom>
            <a:solidFill>
              <a:srgbClr val="E131B4"/>
            </a:solidFill>
          </p:spPr>
          <p:txBody>
            <a:bodyPr wrap="square" lIns="0" tIns="0" rIns="0" bIns="0" rtlCol="0"/>
            <a:lstStyle/>
            <a:p>
              <a:endParaRPr/>
            </a:p>
          </p:txBody>
        </p:sp>
        <p:sp>
          <p:nvSpPr>
            <p:cNvPr id="740" name="object 740"/>
            <p:cNvSpPr/>
            <p:nvPr/>
          </p:nvSpPr>
          <p:spPr>
            <a:xfrm>
              <a:off x="15211539" y="2124450"/>
              <a:ext cx="6350" cy="6985"/>
            </a:xfrm>
            <a:custGeom>
              <a:avLst/>
              <a:gdLst/>
              <a:ahLst/>
              <a:cxnLst/>
              <a:rect l="l" t="t" r="r" b="b"/>
              <a:pathLst>
                <a:path w="6350" h="6985">
                  <a:moveTo>
                    <a:pt x="3344" y="6868"/>
                  </a:moveTo>
                  <a:lnTo>
                    <a:pt x="0" y="2986"/>
                  </a:lnTo>
                  <a:lnTo>
                    <a:pt x="2090" y="1911"/>
                  </a:lnTo>
                  <a:lnTo>
                    <a:pt x="2747" y="0"/>
                  </a:lnTo>
                  <a:lnTo>
                    <a:pt x="5136" y="1134"/>
                  </a:lnTo>
                  <a:lnTo>
                    <a:pt x="4121" y="2687"/>
                  </a:lnTo>
                  <a:lnTo>
                    <a:pt x="5390" y="2687"/>
                  </a:lnTo>
                  <a:lnTo>
                    <a:pt x="5913" y="2986"/>
                  </a:lnTo>
                  <a:lnTo>
                    <a:pt x="2807" y="5494"/>
                  </a:lnTo>
                  <a:lnTo>
                    <a:pt x="3344" y="6868"/>
                  </a:lnTo>
                  <a:close/>
                </a:path>
                <a:path w="6350" h="6985">
                  <a:moveTo>
                    <a:pt x="5390" y="2687"/>
                  </a:moveTo>
                  <a:lnTo>
                    <a:pt x="4121" y="2687"/>
                  </a:lnTo>
                  <a:lnTo>
                    <a:pt x="4658" y="2269"/>
                  </a:lnTo>
                  <a:lnTo>
                    <a:pt x="5390" y="2687"/>
                  </a:lnTo>
                  <a:close/>
                </a:path>
              </a:pathLst>
            </a:custGeom>
            <a:solidFill>
              <a:srgbClr val="E331A7"/>
            </a:solidFill>
          </p:spPr>
          <p:txBody>
            <a:bodyPr wrap="square" lIns="0" tIns="0" rIns="0" bIns="0" rtlCol="0"/>
            <a:lstStyle/>
            <a:p>
              <a:endParaRPr/>
            </a:p>
          </p:txBody>
        </p:sp>
        <p:sp>
          <p:nvSpPr>
            <p:cNvPr id="741" name="object 741"/>
            <p:cNvSpPr/>
            <p:nvPr/>
          </p:nvSpPr>
          <p:spPr>
            <a:xfrm>
              <a:off x="15209329" y="2103964"/>
              <a:ext cx="6985" cy="5715"/>
            </a:xfrm>
            <a:custGeom>
              <a:avLst/>
              <a:gdLst/>
              <a:ahLst/>
              <a:cxnLst/>
              <a:rect l="l" t="t" r="r" b="b"/>
              <a:pathLst>
                <a:path w="6984" h="5714">
                  <a:moveTo>
                    <a:pt x="2150" y="5494"/>
                  </a:moveTo>
                  <a:lnTo>
                    <a:pt x="0" y="2807"/>
                  </a:lnTo>
                  <a:lnTo>
                    <a:pt x="1971" y="2209"/>
                  </a:lnTo>
                  <a:lnTo>
                    <a:pt x="2628" y="2807"/>
                  </a:lnTo>
                  <a:lnTo>
                    <a:pt x="2209" y="238"/>
                  </a:lnTo>
                  <a:lnTo>
                    <a:pt x="2448" y="0"/>
                  </a:lnTo>
                  <a:lnTo>
                    <a:pt x="6569" y="1134"/>
                  </a:lnTo>
                  <a:lnTo>
                    <a:pt x="6629" y="2448"/>
                  </a:lnTo>
                  <a:lnTo>
                    <a:pt x="4121" y="2448"/>
                  </a:lnTo>
                  <a:lnTo>
                    <a:pt x="2150" y="5494"/>
                  </a:lnTo>
                  <a:close/>
                </a:path>
              </a:pathLst>
            </a:custGeom>
            <a:solidFill>
              <a:srgbClr val="DD2FB0"/>
            </a:solidFill>
          </p:spPr>
          <p:txBody>
            <a:bodyPr wrap="square" lIns="0" tIns="0" rIns="0" bIns="0" rtlCol="0"/>
            <a:lstStyle/>
            <a:p>
              <a:endParaRPr/>
            </a:p>
          </p:txBody>
        </p:sp>
        <p:sp>
          <p:nvSpPr>
            <p:cNvPr id="742" name="object 742"/>
            <p:cNvSpPr/>
            <p:nvPr/>
          </p:nvSpPr>
          <p:spPr>
            <a:xfrm>
              <a:off x="15186513" y="2127735"/>
              <a:ext cx="1905" cy="5715"/>
            </a:xfrm>
            <a:custGeom>
              <a:avLst/>
              <a:gdLst/>
              <a:ahLst/>
              <a:cxnLst/>
              <a:rect l="l" t="t" r="r" b="b"/>
              <a:pathLst>
                <a:path w="1905" h="5714">
                  <a:moveTo>
                    <a:pt x="1075" y="5136"/>
                  </a:moveTo>
                  <a:lnTo>
                    <a:pt x="0" y="0"/>
                  </a:lnTo>
                  <a:lnTo>
                    <a:pt x="716" y="0"/>
                  </a:lnTo>
                  <a:lnTo>
                    <a:pt x="1493" y="477"/>
                  </a:lnTo>
                  <a:lnTo>
                    <a:pt x="1314" y="1075"/>
                  </a:lnTo>
                  <a:lnTo>
                    <a:pt x="1075" y="5136"/>
                  </a:lnTo>
                  <a:close/>
                </a:path>
              </a:pathLst>
            </a:custGeom>
            <a:solidFill>
              <a:srgbClr val="E332AF"/>
            </a:solidFill>
          </p:spPr>
          <p:txBody>
            <a:bodyPr wrap="square" lIns="0" tIns="0" rIns="0" bIns="0" rtlCol="0"/>
            <a:lstStyle/>
            <a:p>
              <a:endParaRPr/>
            </a:p>
          </p:txBody>
        </p:sp>
        <p:sp>
          <p:nvSpPr>
            <p:cNvPr id="743" name="object 743"/>
            <p:cNvSpPr/>
            <p:nvPr/>
          </p:nvSpPr>
          <p:spPr>
            <a:xfrm>
              <a:off x="15218169" y="2104919"/>
              <a:ext cx="4445" cy="3175"/>
            </a:xfrm>
            <a:custGeom>
              <a:avLst/>
              <a:gdLst/>
              <a:ahLst/>
              <a:cxnLst/>
              <a:rect l="l" t="t" r="r" b="b"/>
              <a:pathLst>
                <a:path w="4444" h="3175">
                  <a:moveTo>
                    <a:pt x="2448" y="2568"/>
                  </a:moveTo>
                  <a:lnTo>
                    <a:pt x="0" y="1433"/>
                  </a:lnTo>
                  <a:lnTo>
                    <a:pt x="4419" y="0"/>
                  </a:lnTo>
                  <a:lnTo>
                    <a:pt x="3046" y="2030"/>
                  </a:lnTo>
                  <a:lnTo>
                    <a:pt x="2448" y="2568"/>
                  </a:lnTo>
                  <a:close/>
                </a:path>
              </a:pathLst>
            </a:custGeom>
            <a:solidFill>
              <a:srgbClr val="DD2FB0"/>
            </a:solidFill>
          </p:spPr>
          <p:txBody>
            <a:bodyPr wrap="square" lIns="0" tIns="0" rIns="0" bIns="0" rtlCol="0"/>
            <a:lstStyle/>
            <a:p>
              <a:endParaRPr/>
            </a:p>
          </p:txBody>
        </p:sp>
        <p:sp>
          <p:nvSpPr>
            <p:cNvPr id="744" name="object 744"/>
            <p:cNvSpPr/>
            <p:nvPr/>
          </p:nvSpPr>
          <p:spPr>
            <a:xfrm>
              <a:off x="15207653" y="2107132"/>
              <a:ext cx="20955" cy="20320"/>
            </a:xfrm>
            <a:custGeom>
              <a:avLst/>
              <a:gdLst/>
              <a:ahLst/>
              <a:cxnLst/>
              <a:rect l="l" t="t" r="r" b="b"/>
              <a:pathLst>
                <a:path w="20955" h="20319">
                  <a:moveTo>
                    <a:pt x="2451" y="18046"/>
                  </a:moveTo>
                  <a:lnTo>
                    <a:pt x="241" y="16192"/>
                  </a:lnTo>
                  <a:lnTo>
                    <a:pt x="0" y="18338"/>
                  </a:lnTo>
                  <a:lnTo>
                    <a:pt x="1079" y="20066"/>
                  </a:lnTo>
                  <a:lnTo>
                    <a:pt x="2451" y="18046"/>
                  </a:lnTo>
                  <a:close/>
                </a:path>
                <a:path w="20955" h="20319">
                  <a:moveTo>
                    <a:pt x="20840" y="4419"/>
                  </a:moveTo>
                  <a:lnTo>
                    <a:pt x="20129" y="0"/>
                  </a:lnTo>
                  <a:lnTo>
                    <a:pt x="18630" y="4419"/>
                  </a:lnTo>
                  <a:lnTo>
                    <a:pt x="20840" y="4419"/>
                  </a:lnTo>
                  <a:close/>
                </a:path>
              </a:pathLst>
            </a:custGeom>
            <a:solidFill>
              <a:srgbClr val="E331A7"/>
            </a:solidFill>
          </p:spPr>
          <p:txBody>
            <a:bodyPr wrap="square" lIns="0" tIns="0" rIns="0" bIns="0" rtlCol="0"/>
            <a:lstStyle/>
            <a:p>
              <a:endParaRPr/>
            </a:p>
          </p:txBody>
        </p:sp>
        <p:sp>
          <p:nvSpPr>
            <p:cNvPr id="745" name="object 745"/>
            <p:cNvSpPr/>
            <p:nvPr/>
          </p:nvSpPr>
          <p:spPr>
            <a:xfrm>
              <a:off x="15200311" y="2107129"/>
              <a:ext cx="4445" cy="3810"/>
            </a:xfrm>
            <a:custGeom>
              <a:avLst/>
              <a:gdLst/>
              <a:ahLst/>
              <a:cxnLst/>
              <a:rect l="l" t="t" r="r" b="b"/>
              <a:pathLst>
                <a:path w="4444" h="3810">
                  <a:moveTo>
                    <a:pt x="0" y="3225"/>
                  </a:moveTo>
                  <a:lnTo>
                    <a:pt x="1672" y="716"/>
                  </a:lnTo>
                  <a:lnTo>
                    <a:pt x="2150" y="537"/>
                  </a:lnTo>
                  <a:lnTo>
                    <a:pt x="2687" y="238"/>
                  </a:lnTo>
                  <a:lnTo>
                    <a:pt x="3165" y="0"/>
                  </a:lnTo>
                  <a:lnTo>
                    <a:pt x="3882" y="1433"/>
                  </a:lnTo>
                  <a:lnTo>
                    <a:pt x="1911" y="1911"/>
                  </a:lnTo>
                  <a:lnTo>
                    <a:pt x="0" y="3225"/>
                  </a:lnTo>
                  <a:close/>
                </a:path>
              </a:pathLst>
            </a:custGeom>
            <a:solidFill>
              <a:srgbClr val="E131B4"/>
            </a:solidFill>
          </p:spPr>
          <p:txBody>
            <a:bodyPr wrap="square" lIns="0" tIns="0" rIns="0" bIns="0" rtlCol="0"/>
            <a:lstStyle/>
            <a:p>
              <a:endParaRPr/>
            </a:p>
          </p:txBody>
        </p:sp>
      </p:grpSp>
      <p:grpSp>
        <p:nvGrpSpPr>
          <p:cNvPr id="746" name="object 746"/>
          <p:cNvGrpSpPr/>
          <p:nvPr/>
        </p:nvGrpSpPr>
        <p:grpSpPr>
          <a:xfrm>
            <a:off x="15089961" y="3011013"/>
            <a:ext cx="55244" cy="118110"/>
            <a:chOff x="15089961" y="3011013"/>
            <a:chExt cx="55244" cy="118110"/>
          </a:xfrm>
        </p:grpSpPr>
        <p:sp>
          <p:nvSpPr>
            <p:cNvPr id="747" name="object 747"/>
            <p:cNvSpPr/>
            <p:nvPr/>
          </p:nvSpPr>
          <p:spPr>
            <a:xfrm>
              <a:off x="15089961" y="3011013"/>
              <a:ext cx="34290" cy="62865"/>
            </a:xfrm>
            <a:custGeom>
              <a:avLst/>
              <a:gdLst/>
              <a:ahLst/>
              <a:cxnLst/>
              <a:rect l="l" t="t" r="r" b="b"/>
              <a:pathLst>
                <a:path w="34290" h="62864">
                  <a:moveTo>
                    <a:pt x="1037" y="22732"/>
                  </a:moveTo>
                  <a:lnTo>
                    <a:pt x="0" y="22605"/>
                  </a:lnTo>
                  <a:lnTo>
                    <a:pt x="2349" y="20827"/>
                  </a:lnTo>
                  <a:lnTo>
                    <a:pt x="18908" y="5587"/>
                  </a:lnTo>
                  <a:lnTo>
                    <a:pt x="24108" y="0"/>
                  </a:lnTo>
                  <a:lnTo>
                    <a:pt x="24880" y="2285"/>
                  </a:lnTo>
                  <a:lnTo>
                    <a:pt x="25477" y="2793"/>
                  </a:lnTo>
                  <a:lnTo>
                    <a:pt x="30867" y="2793"/>
                  </a:lnTo>
                  <a:lnTo>
                    <a:pt x="26908" y="4952"/>
                  </a:lnTo>
                  <a:lnTo>
                    <a:pt x="22550" y="4952"/>
                  </a:lnTo>
                  <a:lnTo>
                    <a:pt x="22072" y="6476"/>
                  </a:lnTo>
                  <a:lnTo>
                    <a:pt x="25417" y="6857"/>
                  </a:lnTo>
                  <a:lnTo>
                    <a:pt x="23685" y="9397"/>
                  </a:lnTo>
                  <a:lnTo>
                    <a:pt x="25652" y="9397"/>
                  </a:lnTo>
                  <a:lnTo>
                    <a:pt x="24707" y="12191"/>
                  </a:lnTo>
                  <a:lnTo>
                    <a:pt x="24621" y="12445"/>
                  </a:lnTo>
                  <a:lnTo>
                    <a:pt x="25477" y="16001"/>
                  </a:lnTo>
                  <a:lnTo>
                    <a:pt x="25656" y="16636"/>
                  </a:lnTo>
                  <a:lnTo>
                    <a:pt x="25154" y="17398"/>
                  </a:lnTo>
                  <a:lnTo>
                    <a:pt x="27388" y="18668"/>
                  </a:lnTo>
                  <a:lnTo>
                    <a:pt x="30613" y="18668"/>
                  </a:lnTo>
                  <a:lnTo>
                    <a:pt x="30792" y="19049"/>
                  </a:lnTo>
                  <a:lnTo>
                    <a:pt x="30981" y="20827"/>
                  </a:lnTo>
                  <a:lnTo>
                    <a:pt x="31078" y="21716"/>
                  </a:lnTo>
                  <a:lnTo>
                    <a:pt x="2601" y="21716"/>
                  </a:lnTo>
                  <a:lnTo>
                    <a:pt x="1037" y="22732"/>
                  </a:lnTo>
                  <a:close/>
                </a:path>
                <a:path w="34290" h="62864">
                  <a:moveTo>
                    <a:pt x="30867" y="2793"/>
                  </a:moveTo>
                  <a:lnTo>
                    <a:pt x="25477" y="2793"/>
                  </a:lnTo>
                  <a:lnTo>
                    <a:pt x="33520" y="2285"/>
                  </a:lnTo>
                  <a:lnTo>
                    <a:pt x="31723" y="2285"/>
                  </a:lnTo>
                  <a:lnTo>
                    <a:pt x="30867" y="2793"/>
                  </a:lnTo>
                  <a:close/>
                </a:path>
                <a:path w="34290" h="62864">
                  <a:moveTo>
                    <a:pt x="26373" y="5333"/>
                  </a:moveTo>
                  <a:lnTo>
                    <a:pt x="22550" y="4952"/>
                  </a:lnTo>
                  <a:lnTo>
                    <a:pt x="26908" y="4952"/>
                  </a:lnTo>
                  <a:lnTo>
                    <a:pt x="26373" y="5333"/>
                  </a:lnTo>
                  <a:close/>
                </a:path>
                <a:path w="34290" h="62864">
                  <a:moveTo>
                    <a:pt x="29666" y="15366"/>
                  </a:moveTo>
                  <a:lnTo>
                    <a:pt x="27269" y="13080"/>
                  </a:lnTo>
                  <a:lnTo>
                    <a:pt x="29598" y="11556"/>
                  </a:lnTo>
                  <a:lnTo>
                    <a:pt x="29598" y="8635"/>
                  </a:lnTo>
                  <a:lnTo>
                    <a:pt x="30852" y="8381"/>
                  </a:lnTo>
                  <a:lnTo>
                    <a:pt x="29984" y="10159"/>
                  </a:lnTo>
                  <a:lnTo>
                    <a:pt x="33175" y="10159"/>
                  </a:lnTo>
                  <a:lnTo>
                    <a:pt x="33063" y="11556"/>
                  </a:lnTo>
                  <a:lnTo>
                    <a:pt x="33008" y="12191"/>
                  </a:lnTo>
                  <a:lnTo>
                    <a:pt x="29777" y="12191"/>
                  </a:lnTo>
                  <a:lnTo>
                    <a:pt x="29478" y="12445"/>
                  </a:lnTo>
                  <a:lnTo>
                    <a:pt x="29520" y="13080"/>
                  </a:lnTo>
                  <a:lnTo>
                    <a:pt x="29619" y="14604"/>
                  </a:lnTo>
                  <a:lnTo>
                    <a:pt x="29666" y="15366"/>
                  </a:lnTo>
                  <a:close/>
                </a:path>
                <a:path w="34290" h="62864">
                  <a:moveTo>
                    <a:pt x="25652" y="9397"/>
                  </a:moveTo>
                  <a:lnTo>
                    <a:pt x="23685" y="9397"/>
                  </a:lnTo>
                  <a:lnTo>
                    <a:pt x="25895" y="8635"/>
                  </a:lnTo>
                  <a:lnTo>
                    <a:pt x="25733" y="9143"/>
                  </a:lnTo>
                  <a:lnTo>
                    <a:pt x="25652" y="9397"/>
                  </a:lnTo>
                  <a:close/>
                </a:path>
                <a:path w="34290" h="62864">
                  <a:moveTo>
                    <a:pt x="33175" y="10159"/>
                  </a:moveTo>
                  <a:lnTo>
                    <a:pt x="31449" y="10159"/>
                  </a:lnTo>
                  <a:lnTo>
                    <a:pt x="32286" y="9143"/>
                  </a:lnTo>
                  <a:lnTo>
                    <a:pt x="33241" y="9397"/>
                  </a:lnTo>
                  <a:lnTo>
                    <a:pt x="33175" y="10159"/>
                  </a:lnTo>
                  <a:close/>
                </a:path>
                <a:path w="34290" h="62864">
                  <a:moveTo>
                    <a:pt x="30613" y="18668"/>
                  </a:moveTo>
                  <a:lnTo>
                    <a:pt x="27388" y="18668"/>
                  </a:lnTo>
                  <a:lnTo>
                    <a:pt x="27806" y="16636"/>
                  </a:lnTo>
                  <a:lnTo>
                    <a:pt x="27388" y="14604"/>
                  </a:lnTo>
                  <a:lnTo>
                    <a:pt x="29598" y="15366"/>
                  </a:lnTo>
                  <a:lnTo>
                    <a:pt x="29956" y="17398"/>
                  </a:lnTo>
                  <a:lnTo>
                    <a:pt x="30613" y="18668"/>
                  </a:lnTo>
                  <a:close/>
                </a:path>
                <a:path w="34290" h="62864">
                  <a:moveTo>
                    <a:pt x="809" y="24891"/>
                  </a:moveTo>
                  <a:lnTo>
                    <a:pt x="2601" y="21716"/>
                  </a:lnTo>
                  <a:lnTo>
                    <a:pt x="31078" y="21716"/>
                  </a:lnTo>
                  <a:lnTo>
                    <a:pt x="31196" y="22986"/>
                  </a:lnTo>
                  <a:lnTo>
                    <a:pt x="31288" y="23494"/>
                  </a:lnTo>
                  <a:lnTo>
                    <a:pt x="3676" y="23494"/>
                  </a:lnTo>
                  <a:lnTo>
                    <a:pt x="809" y="24891"/>
                  </a:lnTo>
                  <a:close/>
                </a:path>
                <a:path w="34290" h="62864">
                  <a:moveTo>
                    <a:pt x="548" y="22986"/>
                  </a:moveTo>
                  <a:lnTo>
                    <a:pt x="391" y="22986"/>
                  </a:lnTo>
                  <a:lnTo>
                    <a:pt x="0" y="22605"/>
                  </a:lnTo>
                  <a:lnTo>
                    <a:pt x="1037" y="22732"/>
                  </a:lnTo>
                  <a:lnTo>
                    <a:pt x="548" y="22986"/>
                  </a:lnTo>
                  <a:close/>
                </a:path>
                <a:path w="34290" h="62864">
                  <a:moveTo>
                    <a:pt x="5229" y="29336"/>
                  </a:moveTo>
                  <a:lnTo>
                    <a:pt x="5142" y="28701"/>
                  </a:lnTo>
                  <a:lnTo>
                    <a:pt x="5025" y="27685"/>
                  </a:lnTo>
                  <a:lnTo>
                    <a:pt x="4909" y="26796"/>
                  </a:lnTo>
                  <a:lnTo>
                    <a:pt x="3676" y="23494"/>
                  </a:lnTo>
                  <a:lnTo>
                    <a:pt x="31288" y="23494"/>
                  </a:lnTo>
                  <a:lnTo>
                    <a:pt x="31818" y="25526"/>
                  </a:lnTo>
                  <a:lnTo>
                    <a:pt x="28164" y="25526"/>
                  </a:lnTo>
                  <a:lnTo>
                    <a:pt x="27510" y="26796"/>
                  </a:lnTo>
                  <a:lnTo>
                    <a:pt x="7977" y="26796"/>
                  </a:lnTo>
                  <a:lnTo>
                    <a:pt x="6972" y="27050"/>
                  </a:lnTo>
                  <a:lnTo>
                    <a:pt x="6762" y="27050"/>
                  </a:lnTo>
                  <a:lnTo>
                    <a:pt x="5229" y="29336"/>
                  </a:lnTo>
                  <a:close/>
                </a:path>
                <a:path w="34290" h="62864">
                  <a:moveTo>
                    <a:pt x="28941" y="31495"/>
                  </a:moveTo>
                  <a:lnTo>
                    <a:pt x="28164" y="25526"/>
                  </a:lnTo>
                  <a:lnTo>
                    <a:pt x="31818" y="25526"/>
                  </a:lnTo>
                  <a:lnTo>
                    <a:pt x="32169" y="26796"/>
                  </a:lnTo>
                  <a:lnTo>
                    <a:pt x="32239" y="27050"/>
                  </a:lnTo>
                  <a:lnTo>
                    <a:pt x="29359" y="27050"/>
                  </a:lnTo>
                  <a:lnTo>
                    <a:pt x="29483" y="27685"/>
                  </a:lnTo>
                  <a:lnTo>
                    <a:pt x="29608" y="28320"/>
                  </a:lnTo>
                  <a:lnTo>
                    <a:pt x="29658" y="28574"/>
                  </a:lnTo>
                  <a:lnTo>
                    <a:pt x="33002" y="29590"/>
                  </a:lnTo>
                  <a:lnTo>
                    <a:pt x="32047" y="31368"/>
                  </a:lnTo>
                  <a:lnTo>
                    <a:pt x="28941" y="31495"/>
                  </a:lnTo>
                  <a:close/>
                </a:path>
                <a:path w="34290" h="62864">
                  <a:moveTo>
                    <a:pt x="7678" y="28701"/>
                  </a:moveTo>
                  <a:lnTo>
                    <a:pt x="7200" y="28320"/>
                  </a:lnTo>
                  <a:lnTo>
                    <a:pt x="7977" y="26796"/>
                  </a:lnTo>
                  <a:lnTo>
                    <a:pt x="27510" y="26796"/>
                  </a:lnTo>
                  <a:lnTo>
                    <a:pt x="27111" y="27685"/>
                  </a:lnTo>
                  <a:lnTo>
                    <a:pt x="11321" y="27685"/>
                  </a:lnTo>
                  <a:lnTo>
                    <a:pt x="7678" y="28701"/>
                  </a:lnTo>
                  <a:close/>
                </a:path>
                <a:path w="34290" h="62864">
                  <a:moveTo>
                    <a:pt x="31390" y="28193"/>
                  </a:moveTo>
                  <a:lnTo>
                    <a:pt x="29359" y="27050"/>
                  </a:lnTo>
                  <a:lnTo>
                    <a:pt x="32239" y="27050"/>
                  </a:lnTo>
                  <a:lnTo>
                    <a:pt x="32286" y="27304"/>
                  </a:lnTo>
                  <a:lnTo>
                    <a:pt x="31390" y="28193"/>
                  </a:lnTo>
                  <a:close/>
                </a:path>
                <a:path w="34290" h="62864">
                  <a:moveTo>
                    <a:pt x="11620" y="35813"/>
                  </a:moveTo>
                  <a:lnTo>
                    <a:pt x="10697" y="34543"/>
                  </a:lnTo>
                  <a:lnTo>
                    <a:pt x="10525" y="33146"/>
                  </a:lnTo>
                  <a:lnTo>
                    <a:pt x="10425" y="29717"/>
                  </a:lnTo>
                  <a:lnTo>
                    <a:pt x="12576" y="29717"/>
                  </a:lnTo>
                  <a:lnTo>
                    <a:pt x="12576" y="28701"/>
                  </a:lnTo>
                  <a:lnTo>
                    <a:pt x="11321" y="27685"/>
                  </a:lnTo>
                  <a:lnTo>
                    <a:pt x="27111" y="27685"/>
                  </a:lnTo>
                  <a:lnTo>
                    <a:pt x="26349" y="29336"/>
                  </a:lnTo>
                  <a:lnTo>
                    <a:pt x="25716" y="30606"/>
                  </a:lnTo>
                  <a:lnTo>
                    <a:pt x="27507" y="32892"/>
                  </a:lnTo>
                  <a:lnTo>
                    <a:pt x="27687" y="33146"/>
                  </a:lnTo>
                  <a:lnTo>
                    <a:pt x="31367" y="33146"/>
                  </a:lnTo>
                  <a:lnTo>
                    <a:pt x="31265" y="33908"/>
                  </a:lnTo>
                  <a:lnTo>
                    <a:pt x="14905" y="33908"/>
                  </a:lnTo>
                  <a:lnTo>
                    <a:pt x="11620" y="35813"/>
                  </a:lnTo>
                  <a:close/>
                </a:path>
                <a:path w="34290" h="62864">
                  <a:moveTo>
                    <a:pt x="31367" y="33146"/>
                  </a:moveTo>
                  <a:lnTo>
                    <a:pt x="27687" y="33146"/>
                  </a:lnTo>
                  <a:lnTo>
                    <a:pt x="31509" y="32003"/>
                  </a:lnTo>
                  <a:lnTo>
                    <a:pt x="31391" y="32892"/>
                  </a:lnTo>
                  <a:lnTo>
                    <a:pt x="31367" y="33146"/>
                  </a:lnTo>
                  <a:close/>
                </a:path>
                <a:path w="34290" h="62864">
                  <a:moveTo>
                    <a:pt x="8813" y="41655"/>
                  </a:moveTo>
                  <a:lnTo>
                    <a:pt x="14786" y="35940"/>
                  </a:lnTo>
                  <a:lnTo>
                    <a:pt x="14905" y="33908"/>
                  </a:lnTo>
                  <a:lnTo>
                    <a:pt x="31265" y="33908"/>
                  </a:lnTo>
                  <a:lnTo>
                    <a:pt x="31202" y="34416"/>
                  </a:lnTo>
                  <a:lnTo>
                    <a:pt x="28881" y="34543"/>
                  </a:lnTo>
                  <a:lnTo>
                    <a:pt x="28811" y="35178"/>
                  </a:lnTo>
                  <a:lnTo>
                    <a:pt x="28727" y="35940"/>
                  </a:lnTo>
                  <a:lnTo>
                    <a:pt x="28642" y="36702"/>
                  </a:lnTo>
                  <a:lnTo>
                    <a:pt x="28105" y="37464"/>
                  </a:lnTo>
                  <a:lnTo>
                    <a:pt x="15920" y="37464"/>
                  </a:lnTo>
                  <a:lnTo>
                    <a:pt x="8813" y="41655"/>
                  </a:lnTo>
                  <a:close/>
                </a:path>
                <a:path w="34290" h="62864">
                  <a:moveTo>
                    <a:pt x="31091" y="35178"/>
                  </a:moveTo>
                  <a:lnTo>
                    <a:pt x="28881" y="34543"/>
                  </a:lnTo>
                  <a:lnTo>
                    <a:pt x="31186" y="34543"/>
                  </a:lnTo>
                  <a:lnTo>
                    <a:pt x="31091" y="35178"/>
                  </a:lnTo>
                  <a:close/>
                </a:path>
                <a:path w="34290" h="62864">
                  <a:moveTo>
                    <a:pt x="26710" y="40258"/>
                  </a:moveTo>
                  <a:lnTo>
                    <a:pt x="16944" y="40258"/>
                  </a:lnTo>
                  <a:lnTo>
                    <a:pt x="16996" y="38607"/>
                  </a:lnTo>
                  <a:lnTo>
                    <a:pt x="15920" y="37464"/>
                  </a:lnTo>
                  <a:lnTo>
                    <a:pt x="28105" y="37464"/>
                  </a:lnTo>
                  <a:lnTo>
                    <a:pt x="27644" y="38226"/>
                  </a:lnTo>
                  <a:lnTo>
                    <a:pt x="27395" y="38226"/>
                  </a:lnTo>
                  <a:lnTo>
                    <a:pt x="25178" y="39242"/>
                  </a:lnTo>
                  <a:lnTo>
                    <a:pt x="26828" y="39877"/>
                  </a:lnTo>
                  <a:lnTo>
                    <a:pt x="26710" y="40258"/>
                  </a:lnTo>
                  <a:close/>
                </a:path>
                <a:path w="34290" h="62864">
                  <a:moveTo>
                    <a:pt x="28808" y="40258"/>
                  </a:moveTo>
                  <a:lnTo>
                    <a:pt x="27747" y="40258"/>
                  </a:lnTo>
                  <a:lnTo>
                    <a:pt x="26828" y="39877"/>
                  </a:lnTo>
                  <a:lnTo>
                    <a:pt x="27205" y="38607"/>
                  </a:lnTo>
                  <a:lnTo>
                    <a:pt x="27319" y="38226"/>
                  </a:lnTo>
                  <a:lnTo>
                    <a:pt x="27644" y="38226"/>
                  </a:lnTo>
                  <a:lnTo>
                    <a:pt x="28808" y="40258"/>
                  </a:lnTo>
                  <a:close/>
                </a:path>
                <a:path w="34290" h="62864">
                  <a:moveTo>
                    <a:pt x="27484" y="40258"/>
                  </a:moveTo>
                  <a:lnTo>
                    <a:pt x="26710" y="40258"/>
                  </a:lnTo>
                  <a:lnTo>
                    <a:pt x="26828" y="39877"/>
                  </a:lnTo>
                  <a:lnTo>
                    <a:pt x="27484" y="40258"/>
                  </a:lnTo>
                  <a:close/>
                </a:path>
                <a:path w="34290" h="62864">
                  <a:moveTo>
                    <a:pt x="29085" y="51307"/>
                  </a:moveTo>
                  <a:lnTo>
                    <a:pt x="22172" y="51307"/>
                  </a:lnTo>
                  <a:lnTo>
                    <a:pt x="18489" y="50672"/>
                  </a:lnTo>
                  <a:lnTo>
                    <a:pt x="21415" y="48132"/>
                  </a:lnTo>
                  <a:lnTo>
                    <a:pt x="18130" y="46735"/>
                  </a:lnTo>
                  <a:lnTo>
                    <a:pt x="18504" y="46735"/>
                  </a:lnTo>
                  <a:lnTo>
                    <a:pt x="20236" y="43814"/>
                  </a:lnTo>
                  <a:lnTo>
                    <a:pt x="20086" y="43814"/>
                  </a:lnTo>
                  <a:lnTo>
                    <a:pt x="19862" y="43433"/>
                  </a:lnTo>
                  <a:lnTo>
                    <a:pt x="18548" y="43052"/>
                  </a:lnTo>
                  <a:lnTo>
                    <a:pt x="16774" y="40258"/>
                  </a:lnTo>
                  <a:lnTo>
                    <a:pt x="27484" y="40258"/>
                  </a:lnTo>
                  <a:lnTo>
                    <a:pt x="26828" y="39877"/>
                  </a:lnTo>
                  <a:lnTo>
                    <a:pt x="27747" y="40258"/>
                  </a:lnTo>
                  <a:lnTo>
                    <a:pt x="26716" y="43052"/>
                  </a:lnTo>
                  <a:lnTo>
                    <a:pt x="26621" y="43306"/>
                  </a:lnTo>
                  <a:lnTo>
                    <a:pt x="26480" y="43687"/>
                  </a:lnTo>
                  <a:lnTo>
                    <a:pt x="27209" y="44449"/>
                  </a:lnTo>
                  <a:lnTo>
                    <a:pt x="32222" y="44449"/>
                  </a:lnTo>
                  <a:lnTo>
                    <a:pt x="33241" y="45465"/>
                  </a:lnTo>
                  <a:lnTo>
                    <a:pt x="32900" y="45719"/>
                  </a:lnTo>
                  <a:lnTo>
                    <a:pt x="29479" y="45719"/>
                  </a:lnTo>
                  <a:lnTo>
                    <a:pt x="31240" y="49275"/>
                  </a:lnTo>
                  <a:lnTo>
                    <a:pt x="34190" y="49275"/>
                  </a:lnTo>
                  <a:lnTo>
                    <a:pt x="34042" y="50672"/>
                  </a:lnTo>
                  <a:lnTo>
                    <a:pt x="30136" y="50799"/>
                  </a:lnTo>
                  <a:lnTo>
                    <a:pt x="29085" y="51307"/>
                  </a:lnTo>
                  <a:close/>
                </a:path>
                <a:path w="34290" h="62864">
                  <a:moveTo>
                    <a:pt x="32222" y="44449"/>
                  </a:moveTo>
                  <a:lnTo>
                    <a:pt x="27209" y="44449"/>
                  </a:lnTo>
                  <a:lnTo>
                    <a:pt x="30136" y="43306"/>
                  </a:lnTo>
                  <a:lnTo>
                    <a:pt x="30671" y="43433"/>
                  </a:lnTo>
                  <a:lnTo>
                    <a:pt x="31330" y="43687"/>
                  </a:lnTo>
                  <a:lnTo>
                    <a:pt x="32222" y="44449"/>
                  </a:lnTo>
                  <a:close/>
                </a:path>
                <a:path w="34290" h="62864">
                  <a:moveTo>
                    <a:pt x="31808" y="46735"/>
                  </a:moveTo>
                  <a:lnTo>
                    <a:pt x="29479" y="45719"/>
                  </a:lnTo>
                  <a:lnTo>
                    <a:pt x="32900" y="45719"/>
                  </a:lnTo>
                  <a:lnTo>
                    <a:pt x="31808" y="46735"/>
                  </a:lnTo>
                  <a:close/>
                </a:path>
                <a:path w="34290" h="62864">
                  <a:moveTo>
                    <a:pt x="33971" y="51307"/>
                  </a:moveTo>
                  <a:lnTo>
                    <a:pt x="32525" y="51307"/>
                  </a:lnTo>
                  <a:lnTo>
                    <a:pt x="30136" y="50799"/>
                  </a:lnTo>
                  <a:lnTo>
                    <a:pt x="34023" y="50799"/>
                  </a:lnTo>
                  <a:lnTo>
                    <a:pt x="33971" y="51307"/>
                  </a:lnTo>
                  <a:close/>
                </a:path>
                <a:path w="34290" h="62864">
                  <a:moveTo>
                    <a:pt x="28822" y="52704"/>
                  </a:moveTo>
                  <a:lnTo>
                    <a:pt x="23267" y="52704"/>
                  </a:lnTo>
                  <a:lnTo>
                    <a:pt x="22873" y="51307"/>
                  </a:lnTo>
                  <a:lnTo>
                    <a:pt x="28822" y="51307"/>
                  </a:lnTo>
                  <a:lnTo>
                    <a:pt x="28822" y="52704"/>
                  </a:lnTo>
                  <a:close/>
                </a:path>
                <a:path w="34290" h="62864">
                  <a:moveTo>
                    <a:pt x="27967" y="57911"/>
                  </a:moveTo>
                  <a:lnTo>
                    <a:pt x="20522" y="57911"/>
                  </a:lnTo>
                  <a:lnTo>
                    <a:pt x="23239" y="57276"/>
                  </a:lnTo>
                  <a:lnTo>
                    <a:pt x="22966" y="57276"/>
                  </a:lnTo>
                  <a:lnTo>
                    <a:pt x="22909" y="55879"/>
                  </a:lnTo>
                  <a:lnTo>
                    <a:pt x="21356" y="53847"/>
                  </a:lnTo>
                  <a:lnTo>
                    <a:pt x="21415" y="51815"/>
                  </a:lnTo>
                  <a:lnTo>
                    <a:pt x="23267" y="52704"/>
                  </a:lnTo>
                  <a:lnTo>
                    <a:pt x="28822" y="52704"/>
                  </a:lnTo>
                  <a:lnTo>
                    <a:pt x="28822" y="54736"/>
                  </a:lnTo>
                  <a:lnTo>
                    <a:pt x="26671" y="54990"/>
                  </a:lnTo>
                  <a:lnTo>
                    <a:pt x="25896" y="55117"/>
                  </a:lnTo>
                  <a:lnTo>
                    <a:pt x="25895" y="56260"/>
                  </a:lnTo>
                  <a:lnTo>
                    <a:pt x="26552" y="56895"/>
                  </a:lnTo>
                  <a:lnTo>
                    <a:pt x="27508" y="57276"/>
                  </a:lnTo>
                  <a:lnTo>
                    <a:pt x="27967" y="57911"/>
                  </a:lnTo>
                  <a:close/>
                </a:path>
                <a:path w="34290" h="62864">
                  <a:moveTo>
                    <a:pt x="18548" y="60324"/>
                  </a:moveTo>
                  <a:lnTo>
                    <a:pt x="18548" y="55117"/>
                  </a:lnTo>
                  <a:lnTo>
                    <a:pt x="20221" y="56514"/>
                  </a:lnTo>
                  <a:lnTo>
                    <a:pt x="20123" y="57276"/>
                  </a:lnTo>
                  <a:lnTo>
                    <a:pt x="20042" y="57911"/>
                  </a:lnTo>
                  <a:lnTo>
                    <a:pt x="19683" y="57911"/>
                  </a:lnTo>
                  <a:lnTo>
                    <a:pt x="18548" y="60324"/>
                  </a:lnTo>
                  <a:close/>
                </a:path>
                <a:path w="34290" h="62864">
                  <a:moveTo>
                    <a:pt x="26253" y="62483"/>
                  </a:moveTo>
                  <a:lnTo>
                    <a:pt x="24103" y="60451"/>
                  </a:lnTo>
                  <a:lnTo>
                    <a:pt x="22132" y="59562"/>
                  </a:lnTo>
                  <a:lnTo>
                    <a:pt x="19414" y="57911"/>
                  </a:lnTo>
                  <a:lnTo>
                    <a:pt x="25393" y="57911"/>
                  </a:lnTo>
                  <a:lnTo>
                    <a:pt x="24222" y="58800"/>
                  </a:lnTo>
                  <a:lnTo>
                    <a:pt x="25287" y="60324"/>
                  </a:lnTo>
                  <a:lnTo>
                    <a:pt x="24614" y="60451"/>
                  </a:lnTo>
                  <a:lnTo>
                    <a:pt x="26995" y="60706"/>
                  </a:lnTo>
                  <a:lnTo>
                    <a:pt x="26639" y="62102"/>
                  </a:lnTo>
                  <a:lnTo>
                    <a:pt x="26253" y="62483"/>
                  </a:lnTo>
                  <a:close/>
                </a:path>
                <a:path w="34290" h="62864">
                  <a:moveTo>
                    <a:pt x="26897" y="62102"/>
                  </a:moveTo>
                  <a:lnTo>
                    <a:pt x="26612" y="62102"/>
                  </a:lnTo>
                  <a:lnTo>
                    <a:pt x="27025" y="60706"/>
                  </a:lnTo>
                  <a:lnTo>
                    <a:pt x="27296" y="59562"/>
                  </a:lnTo>
                  <a:lnTo>
                    <a:pt x="27387" y="59181"/>
                  </a:lnTo>
                  <a:lnTo>
                    <a:pt x="27477" y="58800"/>
                  </a:lnTo>
                  <a:lnTo>
                    <a:pt x="27597" y="58292"/>
                  </a:lnTo>
                  <a:lnTo>
                    <a:pt x="27045" y="58292"/>
                  </a:lnTo>
                  <a:lnTo>
                    <a:pt x="25477" y="57911"/>
                  </a:lnTo>
                  <a:lnTo>
                    <a:pt x="27507" y="57911"/>
                  </a:lnTo>
                  <a:lnTo>
                    <a:pt x="29299" y="58292"/>
                  </a:lnTo>
                  <a:lnTo>
                    <a:pt x="29598" y="59181"/>
                  </a:lnTo>
                  <a:lnTo>
                    <a:pt x="29598" y="60706"/>
                  </a:lnTo>
                  <a:lnTo>
                    <a:pt x="28815" y="60706"/>
                  </a:lnTo>
                  <a:lnTo>
                    <a:pt x="26897" y="62102"/>
                  </a:lnTo>
                  <a:close/>
                </a:path>
                <a:path w="34290" h="62864">
                  <a:moveTo>
                    <a:pt x="26897" y="62102"/>
                  </a:moveTo>
                  <a:lnTo>
                    <a:pt x="28815" y="60706"/>
                  </a:lnTo>
                  <a:lnTo>
                    <a:pt x="30196" y="60706"/>
                  </a:lnTo>
                  <a:lnTo>
                    <a:pt x="26897" y="62102"/>
                  </a:lnTo>
                  <a:close/>
                </a:path>
              </a:pathLst>
            </a:custGeom>
            <a:solidFill>
              <a:srgbClr val="E74E4A"/>
            </a:solidFill>
          </p:spPr>
          <p:txBody>
            <a:bodyPr wrap="square" lIns="0" tIns="0" rIns="0" bIns="0" rtlCol="0"/>
            <a:lstStyle/>
            <a:p>
              <a:endParaRPr/>
            </a:p>
          </p:txBody>
        </p:sp>
        <p:sp>
          <p:nvSpPr>
            <p:cNvPr id="748" name="object 748"/>
            <p:cNvSpPr/>
            <p:nvPr/>
          </p:nvSpPr>
          <p:spPr>
            <a:xfrm>
              <a:off x="15118119" y="3069056"/>
              <a:ext cx="9525" cy="15875"/>
            </a:xfrm>
            <a:custGeom>
              <a:avLst/>
              <a:gdLst/>
              <a:ahLst/>
              <a:cxnLst/>
              <a:rect l="l" t="t" r="r" b="b"/>
              <a:pathLst>
                <a:path w="9525" h="15875">
                  <a:moveTo>
                    <a:pt x="2044" y="0"/>
                  </a:moveTo>
                  <a:lnTo>
                    <a:pt x="304" y="0"/>
                  </a:lnTo>
                  <a:lnTo>
                    <a:pt x="0" y="2019"/>
                  </a:lnTo>
                  <a:lnTo>
                    <a:pt x="1435" y="2019"/>
                  </a:lnTo>
                  <a:lnTo>
                    <a:pt x="1663" y="1308"/>
                  </a:lnTo>
                  <a:lnTo>
                    <a:pt x="2044" y="0"/>
                  </a:lnTo>
                  <a:close/>
                </a:path>
                <a:path w="9525" h="15875">
                  <a:moveTo>
                    <a:pt x="4419" y="0"/>
                  </a:moveTo>
                  <a:lnTo>
                    <a:pt x="2590" y="0"/>
                  </a:lnTo>
                  <a:lnTo>
                    <a:pt x="4000" y="1308"/>
                  </a:lnTo>
                  <a:lnTo>
                    <a:pt x="4419" y="0"/>
                  </a:lnTo>
                  <a:close/>
                </a:path>
                <a:path w="9525" h="15875">
                  <a:moveTo>
                    <a:pt x="9144" y="15290"/>
                  </a:moveTo>
                  <a:lnTo>
                    <a:pt x="7112" y="11938"/>
                  </a:lnTo>
                  <a:lnTo>
                    <a:pt x="6985" y="11696"/>
                  </a:lnTo>
                  <a:lnTo>
                    <a:pt x="5791" y="11518"/>
                  </a:lnTo>
                  <a:lnTo>
                    <a:pt x="4660" y="10210"/>
                  </a:lnTo>
                  <a:lnTo>
                    <a:pt x="4597" y="8839"/>
                  </a:lnTo>
                  <a:lnTo>
                    <a:pt x="3581" y="8839"/>
                  </a:lnTo>
                  <a:lnTo>
                    <a:pt x="4419" y="10629"/>
                  </a:lnTo>
                  <a:lnTo>
                    <a:pt x="1320" y="11874"/>
                  </a:lnTo>
                  <a:lnTo>
                    <a:pt x="1371" y="12890"/>
                  </a:lnTo>
                  <a:lnTo>
                    <a:pt x="1498" y="14274"/>
                  </a:lnTo>
                  <a:lnTo>
                    <a:pt x="9144" y="15290"/>
                  </a:lnTo>
                  <a:close/>
                </a:path>
              </a:pathLst>
            </a:custGeom>
            <a:solidFill>
              <a:srgbClr val="E85249"/>
            </a:solidFill>
          </p:spPr>
          <p:txBody>
            <a:bodyPr wrap="square" lIns="0" tIns="0" rIns="0" bIns="0" rtlCol="0"/>
            <a:lstStyle/>
            <a:p>
              <a:endParaRPr/>
            </a:p>
          </p:txBody>
        </p:sp>
        <p:sp>
          <p:nvSpPr>
            <p:cNvPr id="749" name="object 749"/>
            <p:cNvSpPr/>
            <p:nvPr/>
          </p:nvSpPr>
          <p:spPr>
            <a:xfrm>
              <a:off x="15138015" y="3088217"/>
              <a:ext cx="7620" cy="3810"/>
            </a:xfrm>
            <a:custGeom>
              <a:avLst/>
              <a:gdLst/>
              <a:ahLst/>
              <a:cxnLst/>
              <a:rect l="l" t="t" r="r" b="b"/>
              <a:pathLst>
                <a:path w="7619" h="3810">
                  <a:moveTo>
                    <a:pt x="4658" y="3643"/>
                  </a:moveTo>
                  <a:lnTo>
                    <a:pt x="3822" y="2329"/>
                  </a:lnTo>
                  <a:lnTo>
                    <a:pt x="0" y="1672"/>
                  </a:lnTo>
                  <a:lnTo>
                    <a:pt x="2448" y="0"/>
                  </a:lnTo>
                  <a:lnTo>
                    <a:pt x="3285" y="1314"/>
                  </a:lnTo>
                  <a:lnTo>
                    <a:pt x="7107" y="1971"/>
                  </a:lnTo>
                  <a:lnTo>
                    <a:pt x="4658" y="3643"/>
                  </a:lnTo>
                  <a:close/>
                </a:path>
              </a:pathLst>
            </a:custGeom>
            <a:solidFill>
              <a:srgbClr val="E84D52"/>
            </a:solidFill>
          </p:spPr>
          <p:txBody>
            <a:bodyPr wrap="square" lIns="0" tIns="0" rIns="0" bIns="0" rtlCol="0"/>
            <a:lstStyle/>
            <a:p>
              <a:endParaRPr/>
            </a:p>
          </p:txBody>
        </p:sp>
        <p:sp>
          <p:nvSpPr>
            <p:cNvPr id="750" name="object 750"/>
            <p:cNvSpPr/>
            <p:nvPr/>
          </p:nvSpPr>
          <p:spPr>
            <a:xfrm>
              <a:off x="15117763" y="3062236"/>
              <a:ext cx="25400" cy="67310"/>
            </a:xfrm>
            <a:custGeom>
              <a:avLst/>
              <a:gdLst/>
              <a:ahLst/>
              <a:cxnLst/>
              <a:rect l="l" t="t" r="r" b="b"/>
              <a:pathLst>
                <a:path w="25400" h="67310">
                  <a:moveTo>
                    <a:pt x="1676" y="1981"/>
                  </a:moveTo>
                  <a:lnTo>
                    <a:pt x="1016" y="190"/>
                  </a:lnTo>
                  <a:lnTo>
                    <a:pt x="838" y="241"/>
                  </a:lnTo>
                  <a:lnTo>
                    <a:pt x="419" y="0"/>
                  </a:lnTo>
                  <a:lnTo>
                    <a:pt x="292" y="546"/>
                  </a:lnTo>
                  <a:lnTo>
                    <a:pt x="0" y="1498"/>
                  </a:lnTo>
                  <a:lnTo>
                    <a:pt x="1016" y="2400"/>
                  </a:lnTo>
                  <a:lnTo>
                    <a:pt x="1676" y="1981"/>
                  </a:lnTo>
                  <a:close/>
                </a:path>
                <a:path w="25400" h="67310">
                  <a:moveTo>
                    <a:pt x="24904" y="63677"/>
                  </a:moveTo>
                  <a:lnTo>
                    <a:pt x="24612" y="62128"/>
                  </a:lnTo>
                  <a:lnTo>
                    <a:pt x="22402" y="65049"/>
                  </a:lnTo>
                  <a:lnTo>
                    <a:pt x="20904" y="65227"/>
                  </a:lnTo>
                  <a:lnTo>
                    <a:pt x="22453" y="63131"/>
                  </a:lnTo>
                  <a:lnTo>
                    <a:pt x="20548" y="63550"/>
                  </a:lnTo>
                  <a:lnTo>
                    <a:pt x="19824" y="63741"/>
                  </a:lnTo>
                  <a:lnTo>
                    <a:pt x="20129" y="65049"/>
                  </a:lnTo>
                  <a:lnTo>
                    <a:pt x="19405" y="65405"/>
                  </a:lnTo>
                  <a:lnTo>
                    <a:pt x="19951" y="66065"/>
                  </a:lnTo>
                  <a:lnTo>
                    <a:pt x="22631" y="66776"/>
                  </a:lnTo>
                  <a:lnTo>
                    <a:pt x="23114" y="66484"/>
                  </a:lnTo>
                  <a:lnTo>
                    <a:pt x="22631" y="65532"/>
                  </a:lnTo>
                  <a:lnTo>
                    <a:pt x="22872" y="65049"/>
                  </a:lnTo>
                  <a:lnTo>
                    <a:pt x="23469" y="63969"/>
                  </a:lnTo>
                  <a:lnTo>
                    <a:pt x="24904" y="63677"/>
                  </a:lnTo>
                  <a:close/>
                </a:path>
              </a:pathLst>
            </a:custGeom>
            <a:solidFill>
              <a:srgbClr val="E85249"/>
            </a:solidFill>
          </p:spPr>
          <p:txBody>
            <a:bodyPr wrap="square" lIns="0" tIns="0" rIns="0" bIns="0" rtlCol="0"/>
            <a:lstStyle/>
            <a:p>
              <a:endParaRPr/>
            </a:p>
          </p:txBody>
        </p:sp>
      </p:grpSp>
      <p:grpSp>
        <p:nvGrpSpPr>
          <p:cNvPr id="751" name="object 751"/>
          <p:cNvGrpSpPr/>
          <p:nvPr/>
        </p:nvGrpSpPr>
        <p:grpSpPr>
          <a:xfrm>
            <a:off x="14897132" y="3135879"/>
            <a:ext cx="23495" cy="53340"/>
            <a:chOff x="14897132" y="3135879"/>
            <a:chExt cx="23495" cy="53340"/>
          </a:xfrm>
        </p:grpSpPr>
        <p:sp>
          <p:nvSpPr>
            <p:cNvPr id="752" name="object 752"/>
            <p:cNvSpPr/>
            <p:nvPr/>
          </p:nvSpPr>
          <p:spPr>
            <a:xfrm>
              <a:off x="14914752" y="3147825"/>
              <a:ext cx="3175" cy="3175"/>
            </a:xfrm>
            <a:custGeom>
              <a:avLst/>
              <a:gdLst/>
              <a:ahLst/>
              <a:cxnLst/>
              <a:rect l="l" t="t" r="r" b="b"/>
              <a:pathLst>
                <a:path w="3175" h="3175">
                  <a:moveTo>
                    <a:pt x="895" y="2687"/>
                  </a:moveTo>
                  <a:lnTo>
                    <a:pt x="2568" y="1075"/>
                  </a:lnTo>
                  <a:lnTo>
                    <a:pt x="2209" y="776"/>
                  </a:lnTo>
                  <a:lnTo>
                    <a:pt x="0" y="0"/>
                  </a:lnTo>
                  <a:lnTo>
                    <a:pt x="0" y="2209"/>
                  </a:lnTo>
                  <a:close/>
                </a:path>
              </a:pathLst>
            </a:custGeom>
            <a:solidFill>
              <a:srgbClr val="ED8A37"/>
            </a:solidFill>
          </p:spPr>
          <p:txBody>
            <a:bodyPr wrap="square" lIns="0" tIns="0" rIns="0" bIns="0" rtlCol="0"/>
            <a:lstStyle/>
            <a:p>
              <a:endParaRPr/>
            </a:p>
          </p:txBody>
        </p:sp>
        <p:sp>
          <p:nvSpPr>
            <p:cNvPr id="753" name="object 753"/>
            <p:cNvSpPr/>
            <p:nvPr/>
          </p:nvSpPr>
          <p:spPr>
            <a:xfrm>
              <a:off x="14897125" y="3135883"/>
              <a:ext cx="23495" cy="53340"/>
            </a:xfrm>
            <a:custGeom>
              <a:avLst/>
              <a:gdLst/>
              <a:ahLst/>
              <a:cxnLst/>
              <a:rect l="l" t="t" r="r" b="b"/>
              <a:pathLst>
                <a:path w="23494" h="53339">
                  <a:moveTo>
                    <a:pt x="2870" y="2387"/>
                  </a:moveTo>
                  <a:lnTo>
                    <a:pt x="2451" y="1917"/>
                  </a:lnTo>
                  <a:lnTo>
                    <a:pt x="2146" y="0"/>
                  </a:lnTo>
                  <a:lnTo>
                    <a:pt x="1790" y="177"/>
                  </a:lnTo>
                  <a:lnTo>
                    <a:pt x="0" y="952"/>
                  </a:lnTo>
                  <a:lnTo>
                    <a:pt x="1079" y="2628"/>
                  </a:lnTo>
                  <a:lnTo>
                    <a:pt x="2870" y="2387"/>
                  </a:lnTo>
                  <a:close/>
                </a:path>
                <a:path w="23494" h="53339">
                  <a:moveTo>
                    <a:pt x="23418" y="53225"/>
                  </a:moveTo>
                  <a:lnTo>
                    <a:pt x="23050" y="51015"/>
                  </a:lnTo>
                  <a:lnTo>
                    <a:pt x="22275" y="51663"/>
                  </a:lnTo>
                  <a:lnTo>
                    <a:pt x="21742" y="52146"/>
                  </a:lnTo>
                  <a:lnTo>
                    <a:pt x="21983" y="53225"/>
                  </a:lnTo>
                  <a:lnTo>
                    <a:pt x="23418" y="53225"/>
                  </a:lnTo>
                  <a:close/>
                </a:path>
              </a:pathLst>
            </a:custGeom>
            <a:solidFill>
              <a:srgbClr val="EF9437"/>
            </a:solidFill>
          </p:spPr>
          <p:txBody>
            <a:bodyPr wrap="square" lIns="0" tIns="0" rIns="0" bIns="0" rtlCol="0"/>
            <a:lstStyle/>
            <a:p>
              <a:endParaRPr/>
            </a:p>
          </p:txBody>
        </p:sp>
      </p:grpSp>
      <p:sp>
        <p:nvSpPr>
          <p:cNvPr id="754" name="object 754"/>
          <p:cNvSpPr/>
          <p:nvPr/>
        </p:nvSpPr>
        <p:spPr>
          <a:xfrm>
            <a:off x="15094348" y="3039538"/>
            <a:ext cx="5080" cy="7620"/>
          </a:xfrm>
          <a:custGeom>
            <a:avLst/>
            <a:gdLst/>
            <a:ahLst/>
            <a:cxnLst/>
            <a:rect l="l" t="t" r="r" b="b"/>
            <a:pathLst>
              <a:path w="5080" h="7619">
                <a:moveTo>
                  <a:pt x="4930" y="1907"/>
                </a:moveTo>
                <a:lnTo>
                  <a:pt x="4455" y="1907"/>
                </a:lnTo>
                <a:lnTo>
                  <a:pt x="4425" y="0"/>
                </a:lnTo>
                <a:lnTo>
                  <a:pt x="4930" y="1907"/>
                </a:lnTo>
                <a:close/>
              </a:path>
              <a:path w="5080" h="7619">
                <a:moveTo>
                  <a:pt x="4455" y="1907"/>
                </a:moveTo>
                <a:lnTo>
                  <a:pt x="396" y="1907"/>
                </a:lnTo>
                <a:lnTo>
                  <a:pt x="1020" y="1075"/>
                </a:lnTo>
                <a:lnTo>
                  <a:pt x="4455" y="1907"/>
                </a:lnTo>
                <a:close/>
              </a:path>
              <a:path w="5080" h="7619">
                <a:moveTo>
                  <a:pt x="3225" y="5614"/>
                </a:moveTo>
                <a:lnTo>
                  <a:pt x="120" y="5614"/>
                </a:lnTo>
                <a:lnTo>
                  <a:pt x="0" y="2209"/>
                </a:lnTo>
                <a:lnTo>
                  <a:pt x="2931" y="2209"/>
                </a:lnTo>
                <a:lnTo>
                  <a:pt x="2978" y="3703"/>
                </a:lnTo>
                <a:lnTo>
                  <a:pt x="1558" y="3703"/>
                </a:lnTo>
                <a:lnTo>
                  <a:pt x="3225" y="5614"/>
                </a:lnTo>
                <a:close/>
              </a:path>
              <a:path w="5080" h="7619">
                <a:moveTo>
                  <a:pt x="4356" y="3703"/>
                </a:moveTo>
                <a:lnTo>
                  <a:pt x="3300" y="3703"/>
                </a:lnTo>
                <a:lnTo>
                  <a:pt x="4245" y="2209"/>
                </a:lnTo>
                <a:lnTo>
                  <a:pt x="4356" y="3703"/>
                </a:lnTo>
                <a:close/>
              </a:path>
              <a:path w="5080" h="7619">
                <a:moveTo>
                  <a:pt x="2987" y="4001"/>
                </a:moveTo>
                <a:lnTo>
                  <a:pt x="2582" y="4001"/>
                </a:lnTo>
                <a:lnTo>
                  <a:pt x="1558" y="3703"/>
                </a:lnTo>
                <a:lnTo>
                  <a:pt x="2978" y="3703"/>
                </a:lnTo>
                <a:lnTo>
                  <a:pt x="2987" y="4001"/>
                </a:lnTo>
                <a:close/>
              </a:path>
              <a:path w="5080" h="7619">
                <a:moveTo>
                  <a:pt x="3409" y="5913"/>
                </a:moveTo>
                <a:lnTo>
                  <a:pt x="3225" y="5614"/>
                </a:lnTo>
                <a:lnTo>
                  <a:pt x="3537" y="5614"/>
                </a:lnTo>
                <a:lnTo>
                  <a:pt x="3409" y="5913"/>
                </a:lnTo>
                <a:close/>
              </a:path>
              <a:path w="5080" h="7619">
                <a:moveTo>
                  <a:pt x="2991" y="7346"/>
                </a:moveTo>
                <a:lnTo>
                  <a:pt x="2454" y="6868"/>
                </a:lnTo>
                <a:lnTo>
                  <a:pt x="244" y="5913"/>
                </a:lnTo>
                <a:lnTo>
                  <a:pt x="3409" y="5913"/>
                </a:lnTo>
                <a:lnTo>
                  <a:pt x="4219" y="4001"/>
                </a:lnTo>
                <a:lnTo>
                  <a:pt x="3656" y="5614"/>
                </a:lnTo>
                <a:lnTo>
                  <a:pt x="2991" y="7346"/>
                </a:lnTo>
                <a:close/>
              </a:path>
            </a:pathLst>
          </a:custGeom>
          <a:solidFill>
            <a:srgbClr val="E74E4A"/>
          </a:solidFill>
        </p:spPr>
        <p:txBody>
          <a:bodyPr wrap="square" lIns="0" tIns="0" rIns="0" bIns="0" rtlCol="0"/>
          <a:lstStyle/>
          <a:p>
            <a:endParaRPr/>
          </a:p>
        </p:txBody>
      </p:sp>
      <p:sp>
        <p:nvSpPr>
          <p:cNvPr id="755" name="object 755"/>
          <p:cNvSpPr/>
          <p:nvPr/>
        </p:nvSpPr>
        <p:spPr>
          <a:xfrm>
            <a:off x="15125830" y="3114019"/>
            <a:ext cx="5715" cy="5715"/>
          </a:xfrm>
          <a:custGeom>
            <a:avLst/>
            <a:gdLst/>
            <a:ahLst/>
            <a:cxnLst/>
            <a:rect l="l" t="t" r="r" b="b"/>
            <a:pathLst>
              <a:path w="5715" h="5714">
                <a:moveTo>
                  <a:pt x="1971" y="5196"/>
                </a:moveTo>
                <a:lnTo>
                  <a:pt x="0" y="2030"/>
                </a:lnTo>
                <a:lnTo>
                  <a:pt x="3225" y="0"/>
                </a:lnTo>
                <a:lnTo>
                  <a:pt x="3523" y="716"/>
                </a:lnTo>
                <a:lnTo>
                  <a:pt x="2209" y="2628"/>
                </a:lnTo>
                <a:lnTo>
                  <a:pt x="2508" y="2926"/>
                </a:lnTo>
                <a:lnTo>
                  <a:pt x="5375" y="2747"/>
                </a:lnTo>
                <a:lnTo>
                  <a:pt x="5435" y="4419"/>
                </a:lnTo>
                <a:lnTo>
                  <a:pt x="1971" y="5196"/>
                </a:lnTo>
                <a:close/>
              </a:path>
            </a:pathLst>
          </a:custGeom>
          <a:solidFill>
            <a:srgbClr val="E84E4D"/>
          </a:solidFill>
        </p:spPr>
        <p:txBody>
          <a:bodyPr wrap="square" lIns="0" tIns="0" rIns="0" bIns="0" rtlCol="0"/>
          <a:lstStyle/>
          <a:p>
            <a:endParaRPr/>
          </a:p>
        </p:txBody>
      </p:sp>
      <p:grpSp>
        <p:nvGrpSpPr>
          <p:cNvPr id="756" name="object 756"/>
          <p:cNvGrpSpPr/>
          <p:nvPr/>
        </p:nvGrpSpPr>
        <p:grpSpPr>
          <a:xfrm>
            <a:off x="15087843" y="3033637"/>
            <a:ext cx="21590" cy="24765"/>
            <a:chOff x="15087843" y="3033637"/>
            <a:chExt cx="21590" cy="24765"/>
          </a:xfrm>
        </p:grpSpPr>
        <p:sp>
          <p:nvSpPr>
            <p:cNvPr id="757" name="object 757"/>
            <p:cNvSpPr/>
            <p:nvPr/>
          </p:nvSpPr>
          <p:spPr>
            <a:xfrm>
              <a:off x="15087843" y="3033637"/>
              <a:ext cx="2540" cy="1905"/>
            </a:xfrm>
            <a:custGeom>
              <a:avLst/>
              <a:gdLst/>
              <a:ahLst/>
              <a:cxnLst/>
              <a:rect l="l" t="t" r="r" b="b"/>
              <a:pathLst>
                <a:path w="2540" h="1905">
                  <a:moveTo>
                    <a:pt x="614" y="1619"/>
                  </a:moveTo>
                  <a:lnTo>
                    <a:pt x="0" y="1619"/>
                  </a:lnTo>
                  <a:lnTo>
                    <a:pt x="2173" y="0"/>
                  </a:lnTo>
                  <a:lnTo>
                    <a:pt x="614" y="1619"/>
                  </a:lnTo>
                  <a:close/>
                </a:path>
              </a:pathLst>
            </a:custGeom>
            <a:solidFill>
              <a:srgbClr val="E85444"/>
            </a:solidFill>
          </p:spPr>
          <p:txBody>
            <a:bodyPr wrap="square" lIns="0" tIns="0" rIns="0" bIns="0" rtlCol="0"/>
            <a:lstStyle/>
            <a:p>
              <a:endParaRPr/>
            </a:p>
          </p:txBody>
        </p:sp>
        <p:sp>
          <p:nvSpPr>
            <p:cNvPr id="758" name="object 758"/>
            <p:cNvSpPr/>
            <p:nvPr/>
          </p:nvSpPr>
          <p:spPr>
            <a:xfrm>
              <a:off x="15103310" y="3050171"/>
              <a:ext cx="6350" cy="8255"/>
            </a:xfrm>
            <a:custGeom>
              <a:avLst/>
              <a:gdLst/>
              <a:ahLst/>
              <a:cxnLst/>
              <a:rect l="l" t="t" r="r" b="b"/>
              <a:pathLst>
                <a:path w="6350" h="8255">
                  <a:moveTo>
                    <a:pt x="2209" y="482"/>
                  </a:moveTo>
                  <a:lnTo>
                    <a:pt x="419" y="0"/>
                  </a:lnTo>
                  <a:lnTo>
                    <a:pt x="774" y="1257"/>
                  </a:lnTo>
                  <a:lnTo>
                    <a:pt x="0" y="2692"/>
                  </a:lnTo>
                  <a:lnTo>
                    <a:pt x="2209" y="2692"/>
                  </a:lnTo>
                  <a:lnTo>
                    <a:pt x="2209" y="482"/>
                  </a:lnTo>
                  <a:close/>
                </a:path>
                <a:path w="6350" h="8255">
                  <a:moveTo>
                    <a:pt x="5854" y="5626"/>
                  </a:moveTo>
                  <a:lnTo>
                    <a:pt x="5130" y="4902"/>
                  </a:lnTo>
                  <a:lnTo>
                    <a:pt x="4000" y="3771"/>
                  </a:lnTo>
                  <a:lnTo>
                    <a:pt x="2921" y="7112"/>
                  </a:lnTo>
                  <a:lnTo>
                    <a:pt x="3822" y="7835"/>
                  </a:lnTo>
                  <a:lnTo>
                    <a:pt x="5854" y="5626"/>
                  </a:lnTo>
                  <a:close/>
                </a:path>
              </a:pathLst>
            </a:custGeom>
            <a:solidFill>
              <a:srgbClr val="E74E4A"/>
            </a:solidFill>
          </p:spPr>
          <p:txBody>
            <a:bodyPr wrap="square" lIns="0" tIns="0" rIns="0" bIns="0" rtlCol="0"/>
            <a:lstStyle/>
            <a:p>
              <a:endParaRPr/>
            </a:p>
          </p:txBody>
        </p:sp>
      </p:grpSp>
      <p:sp>
        <p:nvSpPr>
          <p:cNvPr id="759" name="object 759"/>
          <p:cNvSpPr/>
          <p:nvPr/>
        </p:nvSpPr>
        <p:spPr>
          <a:xfrm>
            <a:off x="14038070" y="2594030"/>
            <a:ext cx="4445" cy="5080"/>
          </a:xfrm>
          <a:custGeom>
            <a:avLst/>
            <a:gdLst/>
            <a:ahLst/>
            <a:cxnLst/>
            <a:rect l="l" t="t" r="r" b="b"/>
            <a:pathLst>
              <a:path w="4444" h="5080">
                <a:moveTo>
                  <a:pt x="1732" y="4897"/>
                </a:moveTo>
                <a:lnTo>
                  <a:pt x="179" y="3643"/>
                </a:lnTo>
                <a:lnTo>
                  <a:pt x="0" y="3464"/>
                </a:lnTo>
                <a:lnTo>
                  <a:pt x="2687" y="1672"/>
                </a:lnTo>
                <a:lnTo>
                  <a:pt x="179" y="0"/>
                </a:lnTo>
                <a:lnTo>
                  <a:pt x="3882" y="716"/>
                </a:lnTo>
                <a:lnTo>
                  <a:pt x="3404" y="1791"/>
                </a:lnTo>
                <a:lnTo>
                  <a:pt x="1732" y="4897"/>
                </a:lnTo>
                <a:close/>
              </a:path>
            </a:pathLst>
          </a:custGeom>
          <a:solidFill>
            <a:srgbClr val="E84160"/>
          </a:solidFill>
        </p:spPr>
        <p:txBody>
          <a:bodyPr wrap="square" lIns="0" tIns="0" rIns="0" bIns="0" rtlCol="0"/>
          <a:lstStyle/>
          <a:p>
            <a:endParaRPr/>
          </a:p>
        </p:txBody>
      </p:sp>
      <p:sp>
        <p:nvSpPr>
          <p:cNvPr id="760" name="object 760"/>
          <p:cNvSpPr/>
          <p:nvPr/>
        </p:nvSpPr>
        <p:spPr>
          <a:xfrm>
            <a:off x="14136202" y="2570855"/>
            <a:ext cx="4445" cy="4445"/>
          </a:xfrm>
          <a:custGeom>
            <a:avLst/>
            <a:gdLst/>
            <a:ahLst/>
            <a:cxnLst/>
            <a:rect l="l" t="t" r="r" b="b"/>
            <a:pathLst>
              <a:path w="4444" h="4444">
                <a:moveTo>
                  <a:pt x="1612" y="4001"/>
                </a:moveTo>
                <a:lnTo>
                  <a:pt x="0" y="1373"/>
                </a:lnTo>
                <a:lnTo>
                  <a:pt x="298" y="836"/>
                </a:lnTo>
                <a:lnTo>
                  <a:pt x="2687" y="0"/>
                </a:lnTo>
                <a:lnTo>
                  <a:pt x="2926" y="298"/>
                </a:lnTo>
                <a:lnTo>
                  <a:pt x="4240" y="1791"/>
                </a:lnTo>
                <a:lnTo>
                  <a:pt x="1612" y="4001"/>
                </a:lnTo>
                <a:close/>
              </a:path>
            </a:pathLst>
          </a:custGeom>
          <a:solidFill>
            <a:srgbClr val="E84160"/>
          </a:solidFill>
        </p:spPr>
        <p:txBody>
          <a:bodyPr wrap="square" lIns="0" tIns="0" rIns="0" bIns="0" rtlCol="0"/>
          <a:lstStyle/>
          <a:p>
            <a:endParaRPr/>
          </a:p>
        </p:txBody>
      </p:sp>
      <p:grpSp>
        <p:nvGrpSpPr>
          <p:cNvPr id="761" name="object 761"/>
          <p:cNvGrpSpPr/>
          <p:nvPr/>
        </p:nvGrpSpPr>
        <p:grpSpPr>
          <a:xfrm>
            <a:off x="14041294" y="2591760"/>
            <a:ext cx="17780" cy="12700"/>
            <a:chOff x="14041294" y="2591760"/>
            <a:chExt cx="17780" cy="12700"/>
          </a:xfrm>
        </p:grpSpPr>
        <p:sp>
          <p:nvSpPr>
            <p:cNvPr id="762" name="object 762"/>
            <p:cNvSpPr/>
            <p:nvPr/>
          </p:nvSpPr>
          <p:spPr>
            <a:xfrm>
              <a:off x="14054434" y="2593253"/>
              <a:ext cx="4445" cy="5715"/>
            </a:xfrm>
            <a:custGeom>
              <a:avLst/>
              <a:gdLst/>
              <a:ahLst/>
              <a:cxnLst/>
              <a:rect l="l" t="t" r="r" b="b"/>
              <a:pathLst>
                <a:path w="4444" h="5714">
                  <a:moveTo>
                    <a:pt x="1075" y="5494"/>
                  </a:moveTo>
                  <a:lnTo>
                    <a:pt x="0" y="2209"/>
                  </a:lnTo>
                  <a:lnTo>
                    <a:pt x="1493" y="0"/>
                  </a:lnTo>
                  <a:lnTo>
                    <a:pt x="4360" y="776"/>
                  </a:lnTo>
                  <a:lnTo>
                    <a:pt x="1075" y="5494"/>
                  </a:lnTo>
                  <a:close/>
                </a:path>
              </a:pathLst>
            </a:custGeom>
            <a:solidFill>
              <a:srgbClr val="E84160"/>
            </a:solidFill>
          </p:spPr>
          <p:txBody>
            <a:bodyPr wrap="square" lIns="0" tIns="0" rIns="0" bIns="0" rtlCol="0"/>
            <a:lstStyle/>
            <a:p>
              <a:endParaRPr/>
            </a:p>
          </p:txBody>
        </p:sp>
        <p:sp>
          <p:nvSpPr>
            <p:cNvPr id="763" name="object 763"/>
            <p:cNvSpPr/>
            <p:nvPr/>
          </p:nvSpPr>
          <p:spPr>
            <a:xfrm>
              <a:off x="14057182" y="2601376"/>
              <a:ext cx="1905" cy="3175"/>
            </a:xfrm>
            <a:custGeom>
              <a:avLst/>
              <a:gdLst/>
              <a:ahLst/>
              <a:cxnLst/>
              <a:rect l="l" t="t" r="r" b="b"/>
              <a:pathLst>
                <a:path w="1905" h="3175">
                  <a:moveTo>
                    <a:pt x="1612" y="2926"/>
                  </a:moveTo>
                  <a:lnTo>
                    <a:pt x="179" y="2926"/>
                  </a:lnTo>
                  <a:lnTo>
                    <a:pt x="0" y="1552"/>
                  </a:lnTo>
                  <a:lnTo>
                    <a:pt x="179" y="776"/>
                  </a:lnTo>
                  <a:lnTo>
                    <a:pt x="1254" y="0"/>
                  </a:lnTo>
                  <a:lnTo>
                    <a:pt x="1612" y="2926"/>
                  </a:lnTo>
                  <a:close/>
                </a:path>
              </a:pathLst>
            </a:custGeom>
            <a:solidFill>
              <a:srgbClr val="E94454"/>
            </a:solidFill>
          </p:spPr>
          <p:txBody>
            <a:bodyPr wrap="square" lIns="0" tIns="0" rIns="0" bIns="0" rtlCol="0"/>
            <a:lstStyle/>
            <a:p>
              <a:endParaRPr/>
            </a:p>
          </p:txBody>
        </p:sp>
        <p:sp>
          <p:nvSpPr>
            <p:cNvPr id="764" name="object 764"/>
            <p:cNvSpPr/>
            <p:nvPr/>
          </p:nvSpPr>
          <p:spPr>
            <a:xfrm>
              <a:off x="14041285" y="2591764"/>
              <a:ext cx="14604" cy="6350"/>
            </a:xfrm>
            <a:custGeom>
              <a:avLst/>
              <a:gdLst/>
              <a:ahLst/>
              <a:cxnLst/>
              <a:rect l="l" t="t" r="r" b="b"/>
              <a:pathLst>
                <a:path w="14605" h="6350">
                  <a:moveTo>
                    <a:pt x="2870" y="5918"/>
                  </a:moveTo>
                  <a:lnTo>
                    <a:pt x="2451" y="5435"/>
                  </a:lnTo>
                  <a:lnTo>
                    <a:pt x="2159" y="3530"/>
                  </a:lnTo>
                  <a:lnTo>
                    <a:pt x="1790" y="3708"/>
                  </a:lnTo>
                  <a:lnTo>
                    <a:pt x="0" y="4483"/>
                  </a:lnTo>
                  <a:lnTo>
                    <a:pt x="1079" y="6159"/>
                  </a:lnTo>
                  <a:lnTo>
                    <a:pt x="2870" y="5918"/>
                  </a:lnTo>
                  <a:close/>
                </a:path>
                <a:path w="14605" h="6350">
                  <a:moveTo>
                    <a:pt x="12420" y="3708"/>
                  </a:moveTo>
                  <a:lnTo>
                    <a:pt x="9499" y="4064"/>
                  </a:lnTo>
                  <a:lnTo>
                    <a:pt x="10629" y="5676"/>
                  </a:lnTo>
                  <a:lnTo>
                    <a:pt x="11772" y="5499"/>
                  </a:lnTo>
                  <a:lnTo>
                    <a:pt x="12420" y="3708"/>
                  </a:lnTo>
                  <a:close/>
                </a:path>
                <a:path w="14605" h="6350">
                  <a:moveTo>
                    <a:pt x="14274" y="1079"/>
                  </a:moveTo>
                  <a:lnTo>
                    <a:pt x="13919" y="774"/>
                  </a:lnTo>
                  <a:lnTo>
                    <a:pt x="11709" y="0"/>
                  </a:lnTo>
                  <a:lnTo>
                    <a:pt x="11709" y="2209"/>
                  </a:lnTo>
                  <a:lnTo>
                    <a:pt x="12611" y="2692"/>
                  </a:lnTo>
                  <a:lnTo>
                    <a:pt x="14274" y="1079"/>
                  </a:lnTo>
                  <a:close/>
                </a:path>
              </a:pathLst>
            </a:custGeom>
            <a:solidFill>
              <a:srgbClr val="E84160"/>
            </a:solidFill>
          </p:spPr>
          <p:txBody>
            <a:bodyPr wrap="square" lIns="0" tIns="0" rIns="0" bIns="0" rtlCol="0"/>
            <a:lstStyle/>
            <a:p>
              <a:endParaRPr/>
            </a:p>
          </p:txBody>
        </p:sp>
      </p:grpSp>
      <p:grpSp>
        <p:nvGrpSpPr>
          <p:cNvPr id="765" name="object 765"/>
          <p:cNvGrpSpPr/>
          <p:nvPr/>
        </p:nvGrpSpPr>
        <p:grpSpPr>
          <a:xfrm>
            <a:off x="14051508" y="2247848"/>
            <a:ext cx="82550" cy="15875"/>
            <a:chOff x="14051508" y="2247848"/>
            <a:chExt cx="82550" cy="15875"/>
          </a:xfrm>
        </p:grpSpPr>
        <p:sp>
          <p:nvSpPr>
            <p:cNvPr id="766" name="object 766"/>
            <p:cNvSpPr/>
            <p:nvPr/>
          </p:nvSpPr>
          <p:spPr>
            <a:xfrm>
              <a:off x="14095109" y="2257165"/>
              <a:ext cx="8890" cy="4445"/>
            </a:xfrm>
            <a:custGeom>
              <a:avLst/>
              <a:gdLst/>
              <a:ahLst/>
              <a:cxnLst/>
              <a:rect l="l" t="t" r="r" b="b"/>
              <a:pathLst>
                <a:path w="8890" h="4444">
                  <a:moveTo>
                    <a:pt x="4300" y="3882"/>
                  </a:moveTo>
                  <a:lnTo>
                    <a:pt x="3583" y="1672"/>
                  </a:lnTo>
                  <a:lnTo>
                    <a:pt x="1373" y="3882"/>
                  </a:lnTo>
                  <a:lnTo>
                    <a:pt x="0" y="418"/>
                  </a:lnTo>
                  <a:lnTo>
                    <a:pt x="6331" y="0"/>
                  </a:lnTo>
                  <a:lnTo>
                    <a:pt x="7286" y="955"/>
                  </a:lnTo>
                  <a:lnTo>
                    <a:pt x="8779" y="2508"/>
                  </a:lnTo>
                  <a:lnTo>
                    <a:pt x="5554" y="3703"/>
                  </a:lnTo>
                  <a:lnTo>
                    <a:pt x="4300" y="3882"/>
                  </a:lnTo>
                  <a:close/>
                </a:path>
              </a:pathLst>
            </a:custGeom>
            <a:solidFill>
              <a:srgbClr val="AB2EF2"/>
            </a:solidFill>
          </p:spPr>
          <p:txBody>
            <a:bodyPr wrap="square" lIns="0" tIns="0" rIns="0" bIns="0" rtlCol="0"/>
            <a:lstStyle/>
            <a:p>
              <a:endParaRPr/>
            </a:p>
          </p:txBody>
        </p:sp>
        <p:sp>
          <p:nvSpPr>
            <p:cNvPr id="767" name="object 767"/>
            <p:cNvSpPr/>
            <p:nvPr/>
          </p:nvSpPr>
          <p:spPr>
            <a:xfrm>
              <a:off x="14118462" y="2248564"/>
              <a:ext cx="3175" cy="5715"/>
            </a:xfrm>
            <a:custGeom>
              <a:avLst/>
              <a:gdLst/>
              <a:ahLst/>
              <a:cxnLst/>
              <a:rect l="l" t="t" r="r" b="b"/>
              <a:pathLst>
                <a:path w="3175" h="5714">
                  <a:moveTo>
                    <a:pt x="1134" y="5136"/>
                  </a:moveTo>
                  <a:lnTo>
                    <a:pt x="0" y="0"/>
                  </a:lnTo>
                  <a:lnTo>
                    <a:pt x="2926" y="0"/>
                  </a:lnTo>
                  <a:lnTo>
                    <a:pt x="1194" y="2090"/>
                  </a:lnTo>
                  <a:lnTo>
                    <a:pt x="836" y="2329"/>
                  </a:lnTo>
                  <a:close/>
                </a:path>
              </a:pathLst>
            </a:custGeom>
            <a:solidFill>
              <a:srgbClr val="9D2BF5"/>
            </a:solidFill>
          </p:spPr>
          <p:txBody>
            <a:bodyPr wrap="square" lIns="0" tIns="0" rIns="0" bIns="0" rtlCol="0"/>
            <a:lstStyle/>
            <a:p>
              <a:endParaRPr/>
            </a:p>
          </p:txBody>
        </p:sp>
        <p:sp>
          <p:nvSpPr>
            <p:cNvPr id="768" name="object 768"/>
            <p:cNvSpPr/>
            <p:nvPr/>
          </p:nvSpPr>
          <p:spPr>
            <a:xfrm>
              <a:off x="14051496" y="2255138"/>
              <a:ext cx="82550" cy="5715"/>
            </a:xfrm>
            <a:custGeom>
              <a:avLst/>
              <a:gdLst/>
              <a:ahLst/>
              <a:cxnLst/>
              <a:rect l="l" t="t" r="r" b="b"/>
              <a:pathLst>
                <a:path w="82550" h="5714">
                  <a:moveTo>
                    <a:pt x="4419" y="63"/>
                  </a:moveTo>
                  <a:lnTo>
                    <a:pt x="0" y="419"/>
                  </a:lnTo>
                  <a:lnTo>
                    <a:pt x="1981" y="2755"/>
                  </a:lnTo>
                  <a:lnTo>
                    <a:pt x="3594" y="3403"/>
                  </a:lnTo>
                  <a:lnTo>
                    <a:pt x="4419" y="63"/>
                  </a:lnTo>
                  <a:close/>
                </a:path>
                <a:path w="82550" h="5714">
                  <a:moveTo>
                    <a:pt x="82486" y="3225"/>
                  </a:moveTo>
                  <a:lnTo>
                    <a:pt x="81051" y="2095"/>
                  </a:lnTo>
                  <a:lnTo>
                    <a:pt x="80695" y="1854"/>
                  </a:lnTo>
                  <a:lnTo>
                    <a:pt x="77889" y="0"/>
                  </a:lnTo>
                  <a:lnTo>
                    <a:pt x="77647" y="1739"/>
                  </a:lnTo>
                  <a:lnTo>
                    <a:pt x="80340" y="2692"/>
                  </a:lnTo>
                  <a:lnTo>
                    <a:pt x="78663" y="5435"/>
                  </a:lnTo>
                  <a:lnTo>
                    <a:pt x="80225" y="4368"/>
                  </a:lnTo>
                  <a:lnTo>
                    <a:pt x="82486" y="3708"/>
                  </a:lnTo>
                  <a:lnTo>
                    <a:pt x="82486" y="3225"/>
                  </a:lnTo>
                  <a:close/>
                </a:path>
              </a:pathLst>
            </a:custGeom>
            <a:solidFill>
              <a:srgbClr val="AB2EF2"/>
            </a:solidFill>
          </p:spPr>
          <p:txBody>
            <a:bodyPr wrap="square" lIns="0" tIns="0" rIns="0" bIns="0" rtlCol="0"/>
            <a:lstStyle/>
            <a:p>
              <a:endParaRPr/>
            </a:p>
          </p:txBody>
        </p:sp>
        <p:sp>
          <p:nvSpPr>
            <p:cNvPr id="769" name="object 769"/>
            <p:cNvSpPr/>
            <p:nvPr/>
          </p:nvSpPr>
          <p:spPr>
            <a:xfrm>
              <a:off x="14089793" y="2247848"/>
              <a:ext cx="3175" cy="1905"/>
            </a:xfrm>
            <a:custGeom>
              <a:avLst/>
              <a:gdLst/>
              <a:ahLst/>
              <a:cxnLst/>
              <a:rect l="l" t="t" r="r" b="b"/>
              <a:pathLst>
                <a:path w="3175" h="1905">
                  <a:moveTo>
                    <a:pt x="2926" y="1493"/>
                  </a:moveTo>
                  <a:lnTo>
                    <a:pt x="0" y="1493"/>
                  </a:lnTo>
                  <a:lnTo>
                    <a:pt x="0" y="0"/>
                  </a:lnTo>
                  <a:lnTo>
                    <a:pt x="2926" y="0"/>
                  </a:lnTo>
                  <a:lnTo>
                    <a:pt x="2926" y="1493"/>
                  </a:lnTo>
                  <a:close/>
                </a:path>
              </a:pathLst>
            </a:custGeom>
            <a:solidFill>
              <a:srgbClr val="9D2BF5"/>
            </a:solidFill>
          </p:spPr>
          <p:txBody>
            <a:bodyPr wrap="square" lIns="0" tIns="0" rIns="0" bIns="0" rtlCol="0"/>
            <a:lstStyle/>
            <a:p>
              <a:endParaRPr/>
            </a:p>
          </p:txBody>
        </p:sp>
        <p:sp>
          <p:nvSpPr>
            <p:cNvPr id="770" name="object 770"/>
            <p:cNvSpPr/>
            <p:nvPr/>
          </p:nvSpPr>
          <p:spPr>
            <a:xfrm>
              <a:off x="14062558" y="2255443"/>
              <a:ext cx="13335" cy="8255"/>
            </a:xfrm>
            <a:custGeom>
              <a:avLst/>
              <a:gdLst/>
              <a:ahLst/>
              <a:cxnLst/>
              <a:rect l="l" t="t" r="r" b="b"/>
              <a:pathLst>
                <a:path w="13334" h="8255">
                  <a:moveTo>
                    <a:pt x="5092" y="1333"/>
                  </a:moveTo>
                  <a:lnTo>
                    <a:pt x="3822" y="0"/>
                  </a:lnTo>
                  <a:lnTo>
                    <a:pt x="3695" y="1333"/>
                  </a:lnTo>
                  <a:lnTo>
                    <a:pt x="3594" y="2628"/>
                  </a:lnTo>
                  <a:lnTo>
                    <a:pt x="2743" y="2628"/>
                  </a:lnTo>
                  <a:lnTo>
                    <a:pt x="114" y="889"/>
                  </a:lnTo>
                  <a:lnTo>
                    <a:pt x="0" y="2628"/>
                  </a:lnTo>
                  <a:lnTo>
                    <a:pt x="825" y="2628"/>
                  </a:lnTo>
                  <a:lnTo>
                    <a:pt x="2489" y="3276"/>
                  </a:lnTo>
                  <a:lnTo>
                    <a:pt x="4356" y="3276"/>
                  </a:lnTo>
                  <a:lnTo>
                    <a:pt x="4648" y="2628"/>
                  </a:lnTo>
                  <a:lnTo>
                    <a:pt x="5092" y="1333"/>
                  </a:lnTo>
                  <a:close/>
                </a:path>
                <a:path w="13334" h="8255">
                  <a:moveTo>
                    <a:pt x="13258" y="4889"/>
                  </a:moveTo>
                  <a:lnTo>
                    <a:pt x="11760" y="4889"/>
                  </a:lnTo>
                  <a:lnTo>
                    <a:pt x="11760" y="7823"/>
                  </a:lnTo>
                  <a:lnTo>
                    <a:pt x="13258" y="7823"/>
                  </a:lnTo>
                  <a:lnTo>
                    <a:pt x="13258" y="4889"/>
                  </a:lnTo>
                  <a:close/>
                </a:path>
              </a:pathLst>
            </a:custGeom>
            <a:solidFill>
              <a:srgbClr val="AB2EF2"/>
            </a:solidFill>
          </p:spPr>
          <p:txBody>
            <a:bodyPr wrap="square" lIns="0" tIns="0" rIns="0" bIns="0" rtlCol="0"/>
            <a:lstStyle/>
            <a:p>
              <a:endParaRPr/>
            </a:p>
          </p:txBody>
        </p:sp>
      </p:grpSp>
      <p:grpSp>
        <p:nvGrpSpPr>
          <p:cNvPr id="771" name="object 771"/>
          <p:cNvGrpSpPr/>
          <p:nvPr/>
        </p:nvGrpSpPr>
        <p:grpSpPr>
          <a:xfrm>
            <a:off x="15231429" y="2786950"/>
            <a:ext cx="52705" cy="156845"/>
            <a:chOff x="15231429" y="2786950"/>
            <a:chExt cx="52705" cy="156845"/>
          </a:xfrm>
        </p:grpSpPr>
        <p:sp>
          <p:nvSpPr>
            <p:cNvPr id="772" name="object 772"/>
            <p:cNvSpPr/>
            <p:nvPr/>
          </p:nvSpPr>
          <p:spPr>
            <a:xfrm>
              <a:off x="15231428" y="2858934"/>
              <a:ext cx="40640" cy="85090"/>
            </a:xfrm>
            <a:custGeom>
              <a:avLst/>
              <a:gdLst/>
              <a:ahLst/>
              <a:cxnLst/>
              <a:rect l="l" t="t" r="r" b="b"/>
              <a:pathLst>
                <a:path w="40640" h="85089">
                  <a:moveTo>
                    <a:pt x="7454" y="82931"/>
                  </a:moveTo>
                  <a:lnTo>
                    <a:pt x="7162" y="82677"/>
                  </a:lnTo>
                  <a:lnTo>
                    <a:pt x="5130" y="82931"/>
                  </a:lnTo>
                  <a:lnTo>
                    <a:pt x="7454" y="82931"/>
                  </a:lnTo>
                  <a:close/>
                </a:path>
                <a:path w="40640" h="85089">
                  <a:moveTo>
                    <a:pt x="9486" y="84709"/>
                  </a:moveTo>
                  <a:lnTo>
                    <a:pt x="9385" y="82931"/>
                  </a:lnTo>
                  <a:lnTo>
                    <a:pt x="7454" y="82931"/>
                  </a:lnTo>
                  <a:lnTo>
                    <a:pt x="9486" y="84709"/>
                  </a:lnTo>
                  <a:close/>
                </a:path>
                <a:path w="40640" h="85089">
                  <a:moveTo>
                    <a:pt x="15976" y="17399"/>
                  </a:moveTo>
                  <a:lnTo>
                    <a:pt x="15798" y="17399"/>
                  </a:lnTo>
                  <a:lnTo>
                    <a:pt x="14744" y="16637"/>
                  </a:lnTo>
                  <a:lnTo>
                    <a:pt x="11518" y="16383"/>
                  </a:lnTo>
                  <a:lnTo>
                    <a:pt x="14655" y="18453"/>
                  </a:lnTo>
                  <a:lnTo>
                    <a:pt x="15963" y="18453"/>
                  </a:lnTo>
                  <a:lnTo>
                    <a:pt x="15976" y="17399"/>
                  </a:lnTo>
                  <a:close/>
                </a:path>
                <a:path w="40640" h="85089">
                  <a:moveTo>
                    <a:pt x="18389" y="16522"/>
                  </a:moveTo>
                  <a:lnTo>
                    <a:pt x="17221" y="16637"/>
                  </a:lnTo>
                  <a:lnTo>
                    <a:pt x="17272" y="16002"/>
                  </a:lnTo>
                  <a:lnTo>
                    <a:pt x="16713" y="15367"/>
                  </a:lnTo>
                  <a:lnTo>
                    <a:pt x="16065" y="14478"/>
                  </a:lnTo>
                  <a:lnTo>
                    <a:pt x="15227" y="16002"/>
                  </a:lnTo>
                  <a:lnTo>
                    <a:pt x="15290" y="16891"/>
                  </a:lnTo>
                  <a:lnTo>
                    <a:pt x="15773" y="16891"/>
                  </a:lnTo>
                  <a:lnTo>
                    <a:pt x="17208" y="16662"/>
                  </a:lnTo>
                  <a:lnTo>
                    <a:pt x="17094" y="17399"/>
                  </a:lnTo>
                  <a:lnTo>
                    <a:pt x="17703" y="17399"/>
                  </a:lnTo>
                  <a:lnTo>
                    <a:pt x="18389" y="16522"/>
                  </a:lnTo>
                  <a:close/>
                </a:path>
                <a:path w="40640" h="85089">
                  <a:moveTo>
                    <a:pt x="20167" y="12446"/>
                  </a:moveTo>
                  <a:lnTo>
                    <a:pt x="20053" y="12065"/>
                  </a:lnTo>
                  <a:lnTo>
                    <a:pt x="20015" y="11938"/>
                  </a:lnTo>
                  <a:lnTo>
                    <a:pt x="19875" y="11430"/>
                  </a:lnTo>
                  <a:lnTo>
                    <a:pt x="19786" y="11176"/>
                  </a:lnTo>
                  <a:lnTo>
                    <a:pt x="19583" y="10414"/>
                  </a:lnTo>
                  <a:lnTo>
                    <a:pt x="18745" y="11176"/>
                  </a:lnTo>
                  <a:lnTo>
                    <a:pt x="16649" y="10426"/>
                  </a:lnTo>
                  <a:lnTo>
                    <a:pt x="15646" y="12446"/>
                  </a:lnTo>
                  <a:lnTo>
                    <a:pt x="16268" y="12446"/>
                  </a:lnTo>
                  <a:lnTo>
                    <a:pt x="18148" y="12700"/>
                  </a:lnTo>
                  <a:lnTo>
                    <a:pt x="18199" y="12065"/>
                  </a:lnTo>
                  <a:lnTo>
                    <a:pt x="18326" y="11430"/>
                  </a:lnTo>
                  <a:lnTo>
                    <a:pt x="20167" y="12446"/>
                  </a:lnTo>
                  <a:close/>
                </a:path>
                <a:path w="40640" h="85089">
                  <a:moveTo>
                    <a:pt x="31178" y="49149"/>
                  </a:moveTo>
                  <a:lnTo>
                    <a:pt x="26352" y="47117"/>
                  </a:lnTo>
                  <a:lnTo>
                    <a:pt x="26441" y="47371"/>
                  </a:lnTo>
                  <a:lnTo>
                    <a:pt x="27228" y="50292"/>
                  </a:lnTo>
                  <a:lnTo>
                    <a:pt x="28067" y="50800"/>
                  </a:lnTo>
                  <a:lnTo>
                    <a:pt x="30759" y="51308"/>
                  </a:lnTo>
                  <a:lnTo>
                    <a:pt x="30848" y="50800"/>
                  </a:lnTo>
                  <a:lnTo>
                    <a:pt x="30949" y="50292"/>
                  </a:lnTo>
                  <a:lnTo>
                    <a:pt x="31076" y="49657"/>
                  </a:lnTo>
                  <a:lnTo>
                    <a:pt x="31178" y="49149"/>
                  </a:lnTo>
                  <a:close/>
                </a:path>
                <a:path w="40640" h="85089">
                  <a:moveTo>
                    <a:pt x="31534" y="39243"/>
                  </a:moveTo>
                  <a:lnTo>
                    <a:pt x="31521" y="37211"/>
                  </a:lnTo>
                  <a:lnTo>
                    <a:pt x="29679" y="37211"/>
                  </a:lnTo>
                  <a:lnTo>
                    <a:pt x="31534" y="39243"/>
                  </a:lnTo>
                  <a:close/>
                </a:path>
                <a:path w="40640" h="85089">
                  <a:moveTo>
                    <a:pt x="36144" y="9525"/>
                  </a:moveTo>
                  <a:lnTo>
                    <a:pt x="36004" y="9525"/>
                  </a:lnTo>
                  <a:lnTo>
                    <a:pt x="36017" y="10033"/>
                  </a:lnTo>
                  <a:lnTo>
                    <a:pt x="36144" y="9525"/>
                  </a:lnTo>
                  <a:close/>
                </a:path>
                <a:path w="40640" h="85089">
                  <a:moveTo>
                    <a:pt x="36830" y="5334"/>
                  </a:moveTo>
                  <a:lnTo>
                    <a:pt x="34391" y="6731"/>
                  </a:lnTo>
                  <a:lnTo>
                    <a:pt x="32054" y="7467"/>
                  </a:lnTo>
                  <a:lnTo>
                    <a:pt x="28702" y="7467"/>
                  </a:lnTo>
                  <a:lnTo>
                    <a:pt x="29133" y="5969"/>
                  </a:lnTo>
                  <a:lnTo>
                    <a:pt x="29222" y="5588"/>
                  </a:lnTo>
                  <a:lnTo>
                    <a:pt x="29298" y="5334"/>
                  </a:lnTo>
                  <a:lnTo>
                    <a:pt x="28333" y="5334"/>
                  </a:lnTo>
                  <a:lnTo>
                    <a:pt x="28486" y="5588"/>
                  </a:lnTo>
                  <a:lnTo>
                    <a:pt x="27228" y="5334"/>
                  </a:lnTo>
                  <a:lnTo>
                    <a:pt x="24561" y="5334"/>
                  </a:lnTo>
                  <a:lnTo>
                    <a:pt x="24460" y="5588"/>
                  </a:lnTo>
                  <a:lnTo>
                    <a:pt x="23888" y="6985"/>
                  </a:lnTo>
                  <a:lnTo>
                    <a:pt x="21501" y="6731"/>
                  </a:lnTo>
                  <a:lnTo>
                    <a:pt x="22745" y="8509"/>
                  </a:lnTo>
                  <a:lnTo>
                    <a:pt x="24739" y="6985"/>
                  </a:lnTo>
                  <a:lnTo>
                    <a:pt x="25933" y="6096"/>
                  </a:lnTo>
                  <a:lnTo>
                    <a:pt x="26047" y="5969"/>
                  </a:lnTo>
                  <a:lnTo>
                    <a:pt x="25946" y="6096"/>
                  </a:lnTo>
                  <a:lnTo>
                    <a:pt x="25831" y="6731"/>
                  </a:lnTo>
                  <a:lnTo>
                    <a:pt x="25717" y="7467"/>
                  </a:lnTo>
                  <a:lnTo>
                    <a:pt x="25603" y="8255"/>
                  </a:lnTo>
                  <a:lnTo>
                    <a:pt x="25501" y="9017"/>
                  </a:lnTo>
                  <a:lnTo>
                    <a:pt x="24663" y="9144"/>
                  </a:lnTo>
                  <a:lnTo>
                    <a:pt x="21793" y="8572"/>
                  </a:lnTo>
                  <a:lnTo>
                    <a:pt x="21856" y="12446"/>
                  </a:lnTo>
                  <a:lnTo>
                    <a:pt x="26035" y="9207"/>
                  </a:lnTo>
                  <a:lnTo>
                    <a:pt x="26149" y="11430"/>
                  </a:lnTo>
                  <a:lnTo>
                    <a:pt x="26212" y="12700"/>
                  </a:lnTo>
                  <a:lnTo>
                    <a:pt x="25146" y="13462"/>
                  </a:lnTo>
                  <a:lnTo>
                    <a:pt x="25260" y="13716"/>
                  </a:lnTo>
                  <a:lnTo>
                    <a:pt x="25438" y="14097"/>
                  </a:lnTo>
                  <a:lnTo>
                    <a:pt x="25082" y="14478"/>
                  </a:lnTo>
                  <a:lnTo>
                    <a:pt x="23710" y="12065"/>
                  </a:lnTo>
                  <a:lnTo>
                    <a:pt x="22517" y="12700"/>
                  </a:lnTo>
                  <a:lnTo>
                    <a:pt x="22415" y="12954"/>
                  </a:lnTo>
                  <a:lnTo>
                    <a:pt x="22377" y="13081"/>
                  </a:lnTo>
                  <a:lnTo>
                    <a:pt x="22275" y="13335"/>
                  </a:lnTo>
                  <a:lnTo>
                    <a:pt x="22237" y="13462"/>
                  </a:lnTo>
                  <a:lnTo>
                    <a:pt x="22136" y="13716"/>
                  </a:lnTo>
                  <a:lnTo>
                    <a:pt x="21437" y="15621"/>
                  </a:lnTo>
                  <a:lnTo>
                    <a:pt x="20662" y="15113"/>
                  </a:lnTo>
                  <a:lnTo>
                    <a:pt x="21259" y="13716"/>
                  </a:lnTo>
                  <a:lnTo>
                    <a:pt x="20878" y="13335"/>
                  </a:lnTo>
                  <a:lnTo>
                    <a:pt x="19710" y="12446"/>
                  </a:lnTo>
                  <a:lnTo>
                    <a:pt x="19037" y="12700"/>
                  </a:lnTo>
                  <a:lnTo>
                    <a:pt x="18148" y="12700"/>
                  </a:lnTo>
                  <a:lnTo>
                    <a:pt x="18148" y="14097"/>
                  </a:lnTo>
                  <a:lnTo>
                    <a:pt x="19583" y="13335"/>
                  </a:lnTo>
                  <a:lnTo>
                    <a:pt x="19532" y="13716"/>
                  </a:lnTo>
                  <a:lnTo>
                    <a:pt x="18999" y="16383"/>
                  </a:lnTo>
                  <a:lnTo>
                    <a:pt x="19570" y="16383"/>
                  </a:lnTo>
                  <a:lnTo>
                    <a:pt x="18986" y="16446"/>
                  </a:lnTo>
                  <a:lnTo>
                    <a:pt x="18948" y="16637"/>
                  </a:lnTo>
                  <a:lnTo>
                    <a:pt x="18897" y="16891"/>
                  </a:lnTo>
                  <a:lnTo>
                    <a:pt x="19253" y="16891"/>
                  </a:lnTo>
                  <a:lnTo>
                    <a:pt x="17703" y="17399"/>
                  </a:lnTo>
                  <a:lnTo>
                    <a:pt x="16789" y="18453"/>
                  </a:lnTo>
                  <a:lnTo>
                    <a:pt x="17208" y="18453"/>
                  </a:lnTo>
                  <a:lnTo>
                    <a:pt x="22148" y="17081"/>
                  </a:lnTo>
                  <a:lnTo>
                    <a:pt x="19532" y="19558"/>
                  </a:lnTo>
                  <a:lnTo>
                    <a:pt x="15938" y="20828"/>
                  </a:lnTo>
                  <a:lnTo>
                    <a:pt x="16002" y="18453"/>
                  </a:lnTo>
                  <a:lnTo>
                    <a:pt x="13195" y="19050"/>
                  </a:lnTo>
                  <a:lnTo>
                    <a:pt x="13296" y="20828"/>
                  </a:lnTo>
                  <a:lnTo>
                    <a:pt x="13385" y="22352"/>
                  </a:lnTo>
                  <a:lnTo>
                    <a:pt x="13436" y="23114"/>
                  </a:lnTo>
                  <a:lnTo>
                    <a:pt x="15887" y="23749"/>
                  </a:lnTo>
                  <a:lnTo>
                    <a:pt x="12954" y="25527"/>
                  </a:lnTo>
                  <a:lnTo>
                    <a:pt x="12242" y="26035"/>
                  </a:lnTo>
                  <a:lnTo>
                    <a:pt x="10629" y="26035"/>
                  </a:lnTo>
                  <a:lnTo>
                    <a:pt x="11468" y="29464"/>
                  </a:lnTo>
                  <a:lnTo>
                    <a:pt x="11518" y="29591"/>
                  </a:lnTo>
                  <a:lnTo>
                    <a:pt x="11645" y="29845"/>
                  </a:lnTo>
                  <a:lnTo>
                    <a:pt x="13728" y="30988"/>
                  </a:lnTo>
                  <a:lnTo>
                    <a:pt x="13728" y="31877"/>
                  </a:lnTo>
                  <a:lnTo>
                    <a:pt x="12242" y="32639"/>
                  </a:lnTo>
                  <a:lnTo>
                    <a:pt x="11938" y="33274"/>
                  </a:lnTo>
                  <a:lnTo>
                    <a:pt x="11645" y="34036"/>
                  </a:lnTo>
                  <a:lnTo>
                    <a:pt x="12534" y="35179"/>
                  </a:lnTo>
                  <a:lnTo>
                    <a:pt x="10744" y="37084"/>
                  </a:lnTo>
                  <a:lnTo>
                    <a:pt x="10769" y="36957"/>
                  </a:lnTo>
                  <a:lnTo>
                    <a:pt x="10871" y="36195"/>
                  </a:lnTo>
                  <a:lnTo>
                    <a:pt x="10934" y="35814"/>
                  </a:lnTo>
                  <a:lnTo>
                    <a:pt x="11023" y="35179"/>
                  </a:lnTo>
                  <a:lnTo>
                    <a:pt x="11277" y="33401"/>
                  </a:lnTo>
                  <a:lnTo>
                    <a:pt x="8890" y="34290"/>
                  </a:lnTo>
                  <a:lnTo>
                    <a:pt x="9677" y="35814"/>
                  </a:lnTo>
                  <a:lnTo>
                    <a:pt x="8001" y="37973"/>
                  </a:lnTo>
                  <a:lnTo>
                    <a:pt x="7988" y="33274"/>
                  </a:lnTo>
                  <a:lnTo>
                    <a:pt x="6769" y="35560"/>
                  </a:lnTo>
                  <a:lnTo>
                    <a:pt x="5969" y="36957"/>
                  </a:lnTo>
                  <a:lnTo>
                    <a:pt x="5918" y="37211"/>
                  </a:lnTo>
                  <a:lnTo>
                    <a:pt x="4953" y="42291"/>
                  </a:lnTo>
                  <a:lnTo>
                    <a:pt x="7162" y="42418"/>
                  </a:lnTo>
                  <a:lnTo>
                    <a:pt x="5664" y="44323"/>
                  </a:lnTo>
                  <a:lnTo>
                    <a:pt x="2146" y="46228"/>
                  </a:lnTo>
                  <a:lnTo>
                    <a:pt x="4089" y="46926"/>
                  </a:lnTo>
                  <a:lnTo>
                    <a:pt x="3695" y="47358"/>
                  </a:lnTo>
                  <a:lnTo>
                    <a:pt x="711" y="47358"/>
                  </a:lnTo>
                  <a:lnTo>
                    <a:pt x="469" y="46824"/>
                  </a:lnTo>
                  <a:lnTo>
                    <a:pt x="228" y="46824"/>
                  </a:lnTo>
                  <a:lnTo>
                    <a:pt x="0" y="47421"/>
                  </a:lnTo>
                  <a:lnTo>
                    <a:pt x="0" y="48856"/>
                  </a:lnTo>
                  <a:lnTo>
                    <a:pt x="1612" y="50101"/>
                  </a:lnTo>
                  <a:lnTo>
                    <a:pt x="4978" y="50622"/>
                  </a:lnTo>
                  <a:lnTo>
                    <a:pt x="4051" y="52197"/>
                  </a:lnTo>
                  <a:lnTo>
                    <a:pt x="7226" y="53594"/>
                  </a:lnTo>
                  <a:lnTo>
                    <a:pt x="7086" y="54991"/>
                  </a:lnTo>
                  <a:lnTo>
                    <a:pt x="7150" y="56388"/>
                  </a:lnTo>
                  <a:lnTo>
                    <a:pt x="6743" y="56388"/>
                  </a:lnTo>
                  <a:lnTo>
                    <a:pt x="2286" y="58674"/>
                  </a:lnTo>
                  <a:lnTo>
                    <a:pt x="50" y="62611"/>
                  </a:lnTo>
                  <a:lnTo>
                    <a:pt x="3606" y="63246"/>
                  </a:lnTo>
                  <a:lnTo>
                    <a:pt x="2857" y="63627"/>
                  </a:lnTo>
                  <a:lnTo>
                    <a:pt x="3695" y="65532"/>
                  </a:lnTo>
                  <a:lnTo>
                    <a:pt x="4838" y="67437"/>
                  </a:lnTo>
                  <a:lnTo>
                    <a:pt x="4889" y="67691"/>
                  </a:lnTo>
                  <a:lnTo>
                    <a:pt x="5664" y="71374"/>
                  </a:lnTo>
                  <a:lnTo>
                    <a:pt x="4533" y="73533"/>
                  </a:lnTo>
                  <a:lnTo>
                    <a:pt x="6565" y="75057"/>
                  </a:lnTo>
                  <a:lnTo>
                    <a:pt x="6985" y="76327"/>
                  </a:lnTo>
                  <a:lnTo>
                    <a:pt x="5486" y="78994"/>
                  </a:lnTo>
                  <a:lnTo>
                    <a:pt x="4775" y="80645"/>
                  </a:lnTo>
                  <a:lnTo>
                    <a:pt x="4851" y="81153"/>
                  </a:lnTo>
                  <a:lnTo>
                    <a:pt x="4965" y="81915"/>
                  </a:lnTo>
                  <a:lnTo>
                    <a:pt x="5080" y="82677"/>
                  </a:lnTo>
                  <a:lnTo>
                    <a:pt x="7162" y="82677"/>
                  </a:lnTo>
                  <a:lnTo>
                    <a:pt x="9359" y="82677"/>
                  </a:lnTo>
                  <a:lnTo>
                    <a:pt x="9309" y="81915"/>
                  </a:lnTo>
                  <a:lnTo>
                    <a:pt x="13970" y="81915"/>
                  </a:lnTo>
                  <a:lnTo>
                    <a:pt x="16002" y="81153"/>
                  </a:lnTo>
                  <a:lnTo>
                    <a:pt x="19646" y="82677"/>
                  </a:lnTo>
                  <a:lnTo>
                    <a:pt x="20434" y="81153"/>
                  </a:lnTo>
                  <a:lnTo>
                    <a:pt x="21374" y="79375"/>
                  </a:lnTo>
                  <a:lnTo>
                    <a:pt x="19405" y="75692"/>
                  </a:lnTo>
                  <a:lnTo>
                    <a:pt x="20421" y="74549"/>
                  </a:lnTo>
                  <a:lnTo>
                    <a:pt x="19646" y="73279"/>
                  </a:lnTo>
                  <a:lnTo>
                    <a:pt x="21120" y="64516"/>
                  </a:lnTo>
                  <a:lnTo>
                    <a:pt x="21374" y="62979"/>
                  </a:lnTo>
                  <a:lnTo>
                    <a:pt x="21475" y="63246"/>
                  </a:lnTo>
                  <a:lnTo>
                    <a:pt x="22656" y="66421"/>
                  </a:lnTo>
                  <a:lnTo>
                    <a:pt x="22606" y="67183"/>
                  </a:lnTo>
                  <a:lnTo>
                    <a:pt x="22529" y="67437"/>
                  </a:lnTo>
                  <a:lnTo>
                    <a:pt x="22453" y="67691"/>
                  </a:lnTo>
                  <a:lnTo>
                    <a:pt x="21971" y="69342"/>
                  </a:lnTo>
                  <a:lnTo>
                    <a:pt x="21920" y="70104"/>
                  </a:lnTo>
                  <a:lnTo>
                    <a:pt x="21818" y="71374"/>
                  </a:lnTo>
                  <a:lnTo>
                    <a:pt x="21742" y="72390"/>
                  </a:lnTo>
                  <a:lnTo>
                    <a:pt x="24841" y="70104"/>
                  </a:lnTo>
                  <a:lnTo>
                    <a:pt x="25869" y="69392"/>
                  </a:lnTo>
                  <a:lnTo>
                    <a:pt x="27825" y="69596"/>
                  </a:lnTo>
                  <a:lnTo>
                    <a:pt x="27622" y="69342"/>
                  </a:lnTo>
                  <a:lnTo>
                    <a:pt x="26758" y="67691"/>
                  </a:lnTo>
                  <a:lnTo>
                    <a:pt x="25488" y="67437"/>
                  </a:lnTo>
                  <a:lnTo>
                    <a:pt x="25704" y="67437"/>
                  </a:lnTo>
                  <a:lnTo>
                    <a:pt x="25565" y="67183"/>
                  </a:lnTo>
                  <a:lnTo>
                    <a:pt x="27228" y="66421"/>
                  </a:lnTo>
                  <a:lnTo>
                    <a:pt x="27355" y="65913"/>
                  </a:lnTo>
                  <a:lnTo>
                    <a:pt x="25501" y="65532"/>
                  </a:lnTo>
                  <a:lnTo>
                    <a:pt x="25196" y="64897"/>
                  </a:lnTo>
                  <a:lnTo>
                    <a:pt x="24066" y="64516"/>
                  </a:lnTo>
                  <a:lnTo>
                    <a:pt x="24549" y="62979"/>
                  </a:lnTo>
                  <a:lnTo>
                    <a:pt x="21551" y="62230"/>
                  </a:lnTo>
                  <a:lnTo>
                    <a:pt x="26581" y="62026"/>
                  </a:lnTo>
                  <a:lnTo>
                    <a:pt x="24841" y="62026"/>
                  </a:lnTo>
                  <a:lnTo>
                    <a:pt x="24828" y="61468"/>
                  </a:lnTo>
                  <a:lnTo>
                    <a:pt x="24777" y="60960"/>
                  </a:lnTo>
                  <a:lnTo>
                    <a:pt x="23761" y="61468"/>
                  </a:lnTo>
                  <a:lnTo>
                    <a:pt x="23406" y="60833"/>
                  </a:lnTo>
                  <a:lnTo>
                    <a:pt x="23533" y="60579"/>
                  </a:lnTo>
                  <a:lnTo>
                    <a:pt x="24066" y="59817"/>
                  </a:lnTo>
                  <a:lnTo>
                    <a:pt x="23406" y="59436"/>
                  </a:lnTo>
                  <a:lnTo>
                    <a:pt x="22212" y="58674"/>
                  </a:lnTo>
                  <a:lnTo>
                    <a:pt x="17856" y="60579"/>
                  </a:lnTo>
                  <a:lnTo>
                    <a:pt x="19050" y="56896"/>
                  </a:lnTo>
                  <a:lnTo>
                    <a:pt x="20955" y="56134"/>
                  </a:lnTo>
                  <a:lnTo>
                    <a:pt x="21678" y="56134"/>
                  </a:lnTo>
                  <a:lnTo>
                    <a:pt x="23266" y="58674"/>
                  </a:lnTo>
                  <a:lnTo>
                    <a:pt x="26428" y="58674"/>
                  </a:lnTo>
                  <a:lnTo>
                    <a:pt x="28359" y="57023"/>
                  </a:lnTo>
                  <a:lnTo>
                    <a:pt x="30035" y="57658"/>
                  </a:lnTo>
                  <a:lnTo>
                    <a:pt x="30264" y="56896"/>
                  </a:lnTo>
                  <a:lnTo>
                    <a:pt x="30353" y="56642"/>
                  </a:lnTo>
                  <a:lnTo>
                    <a:pt x="30429" y="56388"/>
                  </a:lnTo>
                  <a:lnTo>
                    <a:pt x="30492" y="56134"/>
                  </a:lnTo>
                  <a:lnTo>
                    <a:pt x="30759" y="55245"/>
                  </a:lnTo>
                  <a:lnTo>
                    <a:pt x="28308" y="56642"/>
                  </a:lnTo>
                  <a:lnTo>
                    <a:pt x="27889" y="56134"/>
                  </a:lnTo>
                  <a:lnTo>
                    <a:pt x="26873" y="54991"/>
                  </a:lnTo>
                  <a:lnTo>
                    <a:pt x="28956" y="53213"/>
                  </a:lnTo>
                  <a:lnTo>
                    <a:pt x="30099" y="52197"/>
                  </a:lnTo>
                  <a:lnTo>
                    <a:pt x="23406" y="53213"/>
                  </a:lnTo>
                  <a:lnTo>
                    <a:pt x="23710" y="51943"/>
                  </a:lnTo>
                  <a:lnTo>
                    <a:pt x="25387" y="51943"/>
                  </a:lnTo>
                  <a:lnTo>
                    <a:pt x="26504" y="49149"/>
                  </a:lnTo>
                  <a:lnTo>
                    <a:pt x="26136" y="49149"/>
                  </a:lnTo>
                  <a:lnTo>
                    <a:pt x="25806" y="49022"/>
                  </a:lnTo>
                  <a:lnTo>
                    <a:pt x="23888" y="48133"/>
                  </a:lnTo>
                  <a:lnTo>
                    <a:pt x="25971" y="47244"/>
                  </a:lnTo>
                  <a:lnTo>
                    <a:pt x="26352" y="47117"/>
                  </a:lnTo>
                  <a:lnTo>
                    <a:pt x="26377" y="44958"/>
                  </a:lnTo>
                  <a:lnTo>
                    <a:pt x="26390" y="44069"/>
                  </a:lnTo>
                  <a:lnTo>
                    <a:pt x="29375" y="46101"/>
                  </a:lnTo>
                  <a:lnTo>
                    <a:pt x="28689" y="44069"/>
                  </a:lnTo>
                  <a:lnTo>
                    <a:pt x="28549" y="43688"/>
                  </a:lnTo>
                  <a:lnTo>
                    <a:pt x="26987" y="43180"/>
                  </a:lnTo>
                  <a:lnTo>
                    <a:pt x="22809" y="44958"/>
                  </a:lnTo>
                  <a:lnTo>
                    <a:pt x="23380" y="42291"/>
                  </a:lnTo>
                  <a:lnTo>
                    <a:pt x="13309" y="42291"/>
                  </a:lnTo>
                  <a:lnTo>
                    <a:pt x="13309" y="49022"/>
                  </a:lnTo>
                  <a:lnTo>
                    <a:pt x="10452" y="47942"/>
                  </a:lnTo>
                  <a:lnTo>
                    <a:pt x="10452" y="64516"/>
                  </a:lnTo>
                  <a:lnTo>
                    <a:pt x="9842" y="62979"/>
                  </a:lnTo>
                  <a:lnTo>
                    <a:pt x="9613" y="62484"/>
                  </a:lnTo>
                  <a:lnTo>
                    <a:pt x="9537" y="62115"/>
                  </a:lnTo>
                  <a:lnTo>
                    <a:pt x="10452" y="64516"/>
                  </a:lnTo>
                  <a:lnTo>
                    <a:pt x="10452" y="47942"/>
                  </a:lnTo>
                  <a:lnTo>
                    <a:pt x="9880" y="47713"/>
                  </a:lnTo>
                  <a:lnTo>
                    <a:pt x="11430" y="46710"/>
                  </a:lnTo>
                  <a:lnTo>
                    <a:pt x="13309" y="49022"/>
                  </a:lnTo>
                  <a:lnTo>
                    <a:pt x="13309" y="42291"/>
                  </a:lnTo>
                  <a:lnTo>
                    <a:pt x="7861" y="42291"/>
                  </a:lnTo>
                  <a:lnTo>
                    <a:pt x="7962" y="42418"/>
                  </a:lnTo>
                  <a:lnTo>
                    <a:pt x="11341" y="46596"/>
                  </a:lnTo>
                  <a:lnTo>
                    <a:pt x="9512" y="46037"/>
                  </a:lnTo>
                  <a:lnTo>
                    <a:pt x="9512" y="62039"/>
                  </a:lnTo>
                  <a:lnTo>
                    <a:pt x="9283" y="62217"/>
                  </a:lnTo>
                  <a:lnTo>
                    <a:pt x="9410" y="62026"/>
                  </a:lnTo>
                  <a:lnTo>
                    <a:pt x="9207" y="61429"/>
                  </a:lnTo>
                  <a:lnTo>
                    <a:pt x="9207" y="62280"/>
                  </a:lnTo>
                  <a:lnTo>
                    <a:pt x="8356" y="62979"/>
                  </a:lnTo>
                  <a:lnTo>
                    <a:pt x="8928" y="62484"/>
                  </a:lnTo>
                  <a:lnTo>
                    <a:pt x="9207" y="62280"/>
                  </a:lnTo>
                  <a:lnTo>
                    <a:pt x="9207" y="61429"/>
                  </a:lnTo>
                  <a:lnTo>
                    <a:pt x="8661" y="59817"/>
                  </a:lnTo>
                  <a:lnTo>
                    <a:pt x="8724" y="58674"/>
                  </a:lnTo>
                  <a:lnTo>
                    <a:pt x="8839" y="56769"/>
                  </a:lnTo>
                  <a:lnTo>
                    <a:pt x="8737" y="58674"/>
                  </a:lnTo>
                  <a:lnTo>
                    <a:pt x="8674" y="59817"/>
                  </a:lnTo>
                  <a:lnTo>
                    <a:pt x="9512" y="62039"/>
                  </a:lnTo>
                  <a:lnTo>
                    <a:pt x="9512" y="46037"/>
                  </a:lnTo>
                  <a:lnTo>
                    <a:pt x="8521" y="45720"/>
                  </a:lnTo>
                  <a:lnTo>
                    <a:pt x="8597" y="44958"/>
                  </a:lnTo>
                  <a:lnTo>
                    <a:pt x="7048" y="41275"/>
                  </a:lnTo>
                  <a:lnTo>
                    <a:pt x="7658" y="42037"/>
                  </a:lnTo>
                  <a:lnTo>
                    <a:pt x="23012" y="42037"/>
                  </a:lnTo>
                  <a:lnTo>
                    <a:pt x="23431" y="42037"/>
                  </a:lnTo>
                  <a:lnTo>
                    <a:pt x="23406" y="42164"/>
                  </a:lnTo>
                  <a:lnTo>
                    <a:pt x="23380" y="42291"/>
                  </a:lnTo>
                  <a:lnTo>
                    <a:pt x="23799" y="42291"/>
                  </a:lnTo>
                  <a:lnTo>
                    <a:pt x="25793" y="42926"/>
                  </a:lnTo>
                  <a:lnTo>
                    <a:pt x="25679" y="42037"/>
                  </a:lnTo>
                  <a:lnTo>
                    <a:pt x="25577" y="41275"/>
                  </a:lnTo>
                  <a:lnTo>
                    <a:pt x="25615" y="40640"/>
                  </a:lnTo>
                  <a:lnTo>
                    <a:pt x="26098" y="40386"/>
                  </a:lnTo>
                  <a:lnTo>
                    <a:pt x="26936" y="42037"/>
                  </a:lnTo>
                  <a:lnTo>
                    <a:pt x="29095" y="42037"/>
                  </a:lnTo>
                  <a:lnTo>
                    <a:pt x="29184" y="41275"/>
                  </a:lnTo>
                  <a:lnTo>
                    <a:pt x="29298" y="40386"/>
                  </a:lnTo>
                  <a:lnTo>
                    <a:pt x="29591" y="37973"/>
                  </a:lnTo>
                  <a:lnTo>
                    <a:pt x="29679" y="37211"/>
                  </a:lnTo>
                  <a:lnTo>
                    <a:pt x="31508" y="37084"/>
                  </a:lnTo>
                  <a:lnTo>
                    <a:pt x="31496" y="36195"/>
                  </a:lnTo>
                  <a:lnTo>
                    <a:pt x="31534" y="35560"/>
                  </a:lnTo>
                  <a:lnTo>
                    <a:pt x="29349" y="33274"/>
                  </a:lnTo>
                  <a:lnTo>
                    <a:pt x="28181" y="36195"/>
                  </a:lnTo>
                  <a:lnTo>
                    <a:pt x="25615" y="31877"/>
                  </a:lnTo>
                  <a:lnTo>
                    <a:pt x="27673" y="32639"/>
                  </a:lnTo>
                  <a:lnTo>
                    <a:pt x="29121" y="33147"/>
                  </a:lnTo>
                  <a:lnTo>
                    <a:pt x="27051" y="32131"/>
                  </a:lnTo>
                  <a:lnTo>
                    <a:pt x="27101" y="31877"/>
                  </a:lnTo>
                  <a:lnTo>
                    <a:pt x="27673" y="29464"/>
                  </a:lnTo>
                  <a:lnTo>
                    <a:pt x="28067" y="27940"/>
                  </a:lnTo>
                  <a:lnTo>
                    <a:pt x="30988" y="26797"/>
                  </a:lnTo>
                  <a:lnTo>
                    <a:pt x="30035" y="22352"/>
                  </a:lnTo>
                  <a:lnTo>
                    <a:pt x="26695" y="22352"/>
                  </a:lnTo>
                  <a:lnTo>
                    <a:pt x="27000" y="20828"/>
                  </a:lnTo>
                  <a:lnTo>
                    <a:pt x="27533" y="18161"/>
                  </a:lnTo>
                  <a:lnTo>
                    <a:pt x="30657" y="18453"/>
                  </a:lnTo>
                  <a:lnTo>
                    <a:pt x="31635" y="18453"/>
                  </a:lnTo>
                  <a:lnTo>
                    <a:pt x="31800" y="18161"/>
                  </a:lnTo>
                  <a:lnTo>
                    <a:pt x="32283" y="17399"/>
                  </a:lnTo>
                  <a:lnTo>
                    <a:pt x="32372" y="16891"/>
                  </a:lnTo>
                  <a:lnTo>
                    <a:pt x="32423" y="16637"/>
                  </a:lnTo>
                  <a:lnTo>
                    <a:pt x="32537" y="16002"/>
                  </a:lnTo>
                  <a:lnTo>
                    <a:pt x="32613" y="15621"/>
                  </a:lnTo>
                  <a:lnTo>
                    <a:pt x="32702" y="15113"/>
                  </a:lnTo>
                  <a:lnTo>
                    <a:pt x="32816" y="14478"/>
                  </a:lnTo>
                  <a:lnTo>
                    <a:pt x="32893" y="14097"/>
                  </a:lnTo>
                  <a:lnTo>
                    <a:pt x="32969" y="13716"/>
                  </a:lnTo>
                  <a:lnTo>
                    <a:pt x="33020" y="13081"/>
                  </a:lnTo>
                  <a:lnTo>
                    <a:pt x="33020" y="12509"/>
                  </a:lnTo>
                  <a:lnTo>
                    <a:pt x="30962" y="13081"/>
                  </a:lnTo>
                  <a:lnTo>
                    <a:pt x="30784" y="13081"/>
                  </a:lnTo>
                  <a:lnTo>
                    <a:pt x="30848" y="12954"/>
                  </a:lnTo>
                  <a:lnTo>
                    <a:pt x="30962" y="12700"/>
                  </a:lnTo>
                  <a:lnTo>
                    <a:pt x="31064" y="12446"/>
                  </a:lnTo>
                  <a:lnTo>
                    <a:pt x="31534" y="11303"/>
                  </a:lnTo>
                  <a:lnTo>
                    <a:pt x="35953" y="11938"/>
                  </a:lnTo>
                  <a:lnTo>
                    <a:pt x="35966" y="11303"/>
                  </a:lnTo>
                  <a:lnTo>
                    <a:pt x="35991" y="10287"/>
                  </a:lnTo>
                  <a:lnTo>
                    <a:pt x="35991" y="10033"/>
                  </a:lnTo>
                  <a:lnTo>
                    <a:pt x="36004" y="9525"/>
                  </a:lnTo>
                  <a:lnTo>
                    <a:pt x="34721" y="9525"/>
                  </a:lnTo>
                  <a:lnTo>
                    <a:pt x="34036" y="9525"/>
                  </a:lnTo>
                  <a:lnTo>
                    <a:pt x="32651" y="10287"/>
                  </a:lnTo>
                  <a:lnTo>
                    <a:pt x="32308" y="10287"/>
                  </a:lnTo>
                  <a:lnTo>
                    <a:pt x="32308" y="8255"/>
                  </a:lnTo>
                  <a:lnTo>
                    <a:pt x="34518" y="9398"/>
                  </a:lnTo>
                  <a:lnTo>
                    <a:pt x="36004" y="9398"/>
                  </a:lnTo>
                  <a:lnTo>
                    <a:pt x="34721" y="9525"/>
                  </a:lnTo>
                  <a:lnTo>
                    <a:pt x="36156" y="9398"/>
                  </a:lnTo>
                  <a:lnTo>
                    <a:pt x="36220" y="9144"/>
                  </a:lnTo>
                  <a:lnTo>
                    <a:pt x="36334" y="8255"/>
                  </a:lnTo>
                  <a:lnTo>
                    <a:pt x="36449" y="7467"/>
                  </a:lnTo>
                  <a:lnTo>
                    <a:pt x="36601" y="6731"/>
                  </a:lnTo>
                  <a:lnTo>
                    <a:pt x="36703" y="6096"/>
                  </a:lnTo>
                  <a:lnTo>
                    <a:pt x="36728" y="5969"/>
                  </a:lnTo>
                  <a:lnTo>
                    <a:pt x="36830" y="5334"/>
                  </a:lnTo>
                  <a:close/>
                </a:path>
                <a:path w="40640" h="85089">
                  <a:moveTo>
                    <a:pt x="40436" y="4318"/>
                  </a:moveTo>
                  <a:lnTo>
                    <a:pt x="32004" y="4318"/>
                  </a:lnTo>
                  <a:lnTo>
                    <a:pt x="28600" y="2032"/>
                  </a:lnTo>
                  <a:lnTo>
                    <a:pt x="29743" y="4191"/>
                  </a:lnTo>
                  <a:lnTo>
                    <a:pt x="29324" y="4318"/>
                  </a:lnTo>
                  <a:lnTo>
                    <a:pt x="28778" y="4318"/>
                  </a:lnTo>
                  <a:lnTo>
                    <a:pt x="28244" y="3810"/>
                  </a:lnTo>
                  <a:lnTo>
                    <a:pt x="28067" y="3937"/>
                  </a:lnTo>
                  <a:lnTo>
                    <a:pt x="27711" y="4318"/>
                  </a:lnTo>
                  <a:lnTo>
                    <a:pt x="27089" y="4318"/>
                  </a:lnTo>
                  <a:lnTo>
                    <a:pt x="27012" y="3810"/>
                  </a:lnTo>
                  <a:lnTo>
                    <a:pt x="26492" y="127"/>
                  </a:lnTo>
                  <a:lnTo>
                    <a:pt x="25704" y="127"/>
                  </a:lnTo>
                  <a:lnTo>
                    <a:pt x="25260" y="0"/>
                  </a:lnTo>
                  <a:lnTo>
                    <a:pt x="25158" y="127"/>
                  </a:lnTo>
                  <a:lnTo>
                    <a:pt x="24726" y="635"/>
                  </a:lnTo>
                  <a:lnTo>
                    <a:pt x="23583" y="2286"/>
                  </a:lnTo>
                  <a:lnTo>
                    <a:pt x="24980" y="4318"/>
                  </a:lnTo>
                  <a:lnTo>
                    <a:pt x="24676" y="5054"/>
                  </a:lnTo>
                  <a:lnTo>
                    <a:pt x="27165" y="4940"/>
                  </a:lnTo>
                  <a:lnTo>
                    <a:pt x="27228" y="5334"/>
                  </a:lnTo>
                  <a:lnTo>
                    <a:pt x="28333" y="5334"/>
                  </a:lnTo>
                  <a:lnTo>
                    <a:pt x="28054" y="4902"/>
                  </a:lnTo>
                  <a:lnTo>
                    <a:pt x="29438" y="4826"/>
                  </a:lnTo>
                  <a:lnTo>
                    <a:pt x="29298" y="5334"/>
                  </a:lnTo>
                  <a:lnTo>
                    <a:pt x="30441" y="5334"/>
                  </a:lnTo>
                  <a:lnTo>
                    <a:pt x="31940" y="6096"/>
                  </a:lnTo>
                  <a:lnTo>
                    <a:pt x="32372" y="6096"/>
                  </a:lnTo>
                  <a:lnTo>
                    <a:pt x="32334" y="5334"/>
                  </a:lnTo>
                  <a:lnTo>
                    <a:pt x="32118" y="4711"/>
                  </a:lnTo>
                  <a:lnTo>
                    <a:pt x="40436" y="4318"/>
                  </a:lnTo>
                  <a:close/>
                </a:path>
              </a:pathLst>
            </a:custGeom>
            <a:solidFill>
              <a:srgbClr val="E7347D"/>
            </a:solidFill>
          </p:spPr>
          <p:txBody>
            <a:bodyPr wrap="square" lIns="0" tIns="0" rIns="0" bIns="0" rtlCol="0"/>
            <a:lstStyle/>
            <a:p>
              <a:endParaRPr/>
            </a:p>
          </p:txBody>
        </p:sp>
        <p:sp>
          <p:nvSpPr>
            <p:cNvPr id="773" name="object 773"/>
            <p:cNvSpPr/>
            <p:nvPr/>
          </p:nvSpPr>
          <p:spPr>
            <a:xfrm>
              <a:off x="15238418" y="2856652"/>
              <a:ext cx="9525" cy="12700"/>
            </a:xfrm>
            <a:custGeom>
              <a:avLst/>
              <a:gdLst/>
              <a:ahLst/>
              <a:cxnLst/>
              <a:rect l="l" t="t" r="r" b="b"/>
              <a:pathLst>
                <a:path w="9525" h="12700">
                  <a:moveTo>
                    <a:pt x="2677" y="7585"/>
                  </a:moveTo>
                  <a:lnTo>
                    <a:pt x="2371" y="7585"/>
                  </a:lnTo>
                  <a:lnTo>
                    <a:pt x="1788" y="5702"/>
                  </a:lnTo>
                  <a:lnTo>
                    <a:pt x="1911" y="0"/>
                  </a:lnTo>
                  <a:lnTo>
                    <a:pt x="4479" y="238"/>
                  </a:lnTo>
                  <a:lnTo>
                    <a:pt x="3882" y="2030"/>
                  </a:lnTo>
                  <a:lnTo>
                    <a:pt x="2329" y="3762"/>
                  </a:lnTo>
                  <a:lnTo>
                    <a:pt x="6028" y="5702"/>
                  </a:lnTo>
                  <a:lnTo>
                    <a:pt x="5895" y="6331"/>
                  </a:lnTo>
                  <a:lnTo>
                    <a:pt x="5782" y="6868"/>
                  </a:lnTo>
                  <a:lnTo>
                    <a:pt x="5693" y="7286"/>
                  </a:lnTo>
                  <a:lnTo>
                    <a:pt x="4121" y="7286"/>
                  </a:lnTo>
                  <a:lnTo>
                    <a:pt x="2677" y="7585"/>
                  </a:lnTo>
                  <a:close/>
                </a:path>
                <a:path w="9525" h="12700">
                  <a:moveTo>
                    <a:pt x="8481" y="6868"/>
                  </a:moveTo>
                  <a:lnTo>
                    <a:pt x="7880" y="6331"/>
                  </a:lnTo>
                  <a:lnTo>
                    <a:pt x="7282" y="5702"/>
                  </a:lnTo>
                  <a:lnTo>
                    <a:pt x="7359" y="4838"/>
                  </a:lnTo>
                  <a:lnTo>
                    <a:pt x="7471" y="3583"/>
                  </a:lnTo>
                  <a:lnTo>
                    <a:pt x="9257" y="3583"/>
                  </a:lnTo>
                  <a:lnTo>
                    <a:pt x="8481" y="6868"/>
                  </a:lnTo>
                  <a:close/>
                </a:path>
                <a:path w="9525" h="12700">
                  <a:moveTo>
                    <a:pt x="7226" y="6331"/>
                  </a:moveTo>
                  <a:lnTo>
                    <a:pt x="6028" y="5702"/>
                  </a:lnTo>
                  <a:lnTo>
                    <a:pt x="6148" y="5136"/>
                  </a:lnTo>
                  <a:lnTo>
                    <a:pt x="6211" y="4838"/>
                  </a:lnTo>
                  <a:lnTo>
                    <a:pt x="7178" y="5702"/>
                  </a:lnTo>
                  <a:lnTo>
                    <a:pt x="7226" y="6331"/>
                  </a:lnTo>
                  <a:close/>
                </a:path>
                <a:path w="9525" h="12700">
                  <a:moveTo>
                    <a:pt x="8481" y="9018"/>
                  </a:moveTo>
                  <a:lnTo>
                    <a:pt x="2388" y="8600"/>
                  </a:lnTo>
                  <a:lnTo>
                    <a:pt x="4121" y="8600"/>
                  </a:lnTo>
                  <a:lnTo>
                    <a:pt x="4121" y="7286"/>
                  </a:lnTo>
                  <a:lnTo>
                    <a:pt x="5693" y="7286"/>
                  </a:lnTo>
                  <a:lnTo>
                    <a:pt x="5630" y="7585"/>
                  </a:lnTo>
                  <a:lnTo>
                    <a:pt x="5554" y="7943"/>
                  </a:lnTo>
                  <a:lnTo>
                    <a:pt x="8212" y="7943"/>
                  </a:lnTo>
                  <a:lnTo>
                    <a:pt x="8376" y="8600"/>
                  </a:lnTo>
                  <a:lnTo>
                    <a:pt x="8481" y="9018"/>
                  </a:lnTo>
                  <a:close/>
                </a:path>
                <a:path w="9525" h="12700">
                  <a:moveTo>
                    <a:pt x="8212" y="7943"/>
                  </a:moveTo>
                  <a:lnTo>
                    <a:pt x="5554" y="7943"/>
                  </a:lnTo>
                  <a:lnTo>
                    <a:pt x="8122" y="7585"/>
                  </a:lnTo>
                  <a:lnTo>
                    <a:pt x="8212" y="7943"/>
                  </a:lnTo>
                  <a:close/>
                </a:path>
                <a:path w="9525" h="12700">
                  <a:moveTo>
                    <a:pt x="4121" y="9178"/>
                  </a:moveTo>
                  <a:lnTo>
                    <a:pt x="2388" y="8600"/>
                  </a:lnTo>
                  <a:lnTo>
                    <a:pt x="4121" y="8600"/>
                  </a:lnTo>
                  <a:lnTo>
                    <a:pt x="4121" y="9178"/>
                  </a:lnTo>
                  <a:close/>
                </a:path>
                <a:path w="9525" h="12700">
                  <a:moveTo>
                    <a:pt x="3822" y="12542"/>
                  </a:moveTo>
                  <a:lnTo>
                    <a:pt x="3583" y="12542"/>
                  </a:lnTo>
                  <a:lnTo>
                    <a:pt x="3295" y="11945"/>
                  </a:lnTo>
                  <a:lnTo>
                    <a:pt x="3139" y="11945"/>
                  </a:lnTo>
                  <a:lnTo>
                    <a:pt x="0" y="10631"/>
                  </a:lnTo>
                  <a:lnTo>
                    <a:pt x="4121" y="10153"/>
                  </a:lnTo>
                  <a:lnTo>
                    <a:pt x="4121" y="9178"/>
                  </a:lnTo>
                  <a:lnTo>
                    <a:pt x="5972" y="9795"/>
                  </a:lnTo>
                  <a:lnTo>
                    <a:pt x="5554" y="11228"/>
                  </a:lnTo>
                  <a:lnTo>
                    <a:pt x="4061" y="11945"/>
                  </a:lnTo>
                  <a:lnTo>
                    <a:pt x="3822" y="12542"/>
                  </a:lnTo>
                  <a:close/>
                </a:path>
              </a:pathLst>
            </a:custGeom>
            <a:solidFill>
              <a:srgbClr val="E63473"/>
            </a:solidFill>
          </p:spPr>
          <p:txBody>
            <a:bodyPr wrap="square" lIns="0" tIns="0" rIns="0" bIns="0" rtlCol="0"/>
            <a:lstStyle/>
            <a:p>
              <a:endParaRPr/>
            </a:p>
          </p:txBody>
        </p:sp>
        <p:sp>
          <p:nvSpPr>
            <p:cNvPr id="774" name="object 774"/>
            <p:cNvSpPr/>
            <p:nvPr/>
          </p:nvSpPr>
          <p:spPr>
            <a:xfrm>
              <a:off x="15231962" y="2841129"/>
              <a:ext cx="29845" cy="52069"/>
            </a:xfrm>
            <a:custGeom>
              <a:avLst/>
              <a:gdLst/>
              <a:ahLst/>
              <a:cxnLst/>
              <a:rect l="l" t="t" r="r" b="b"/>
              <a:pathLst>
                <a:path w="29844" h="52069">
                  <a:moveTo>
                    <a:pt x="11950" y="49339"/>
                  </a:moveTo>
                  <a:lnTo>
                    <a:pt x="9372" y="49695"/>
                  </a:lnTo>
                  <a:lnTo>
                    <a:pt x="9245" y="49339"/>
                  </a:lnTo>
                  <a:lnTo>
                    <a:pt x="8305" y="46761"/>
                  </a:lnTo>
                  <a:lnTo>
                    <a:pt x="6146" y="46405"/>
                  </a:lnTo>
                  <a:lnTo>
                    <a:pt x="5245" y="46240"/>
                  </a:lnTo>
                  <a:lnTo>
                    <a:pt x="3162" y="47485"/>
                  </a:lnTo>
                  <a:lnTo>
                    <a:pt x="2692" y="45694"/>
                  </a:lnTo>
                  <a:lnTo>
                    <a:pt x="3937" y="46113"/>
                  </a:lnTo>
                  <a:lnTo>
                    <a:pt x="4305" y="45694"/>
                  </a:lnTo>
                  <a:lnTo>
                    <a:pt x="4597" y="45275"/>
                  </a:lnTo>
                  <a:lnTo>
                    <a:pt x="482" y="44437"/>
                  </a:lnTo>
                  <a:lnTo>
                    <a:pt x="596" y="47485"/>
                  </a:lnTo>
                  <a:lnTo>
                    <a:pt x="0" y="47485"/>
                  </a:lnTo>
                  <a:lnTo>
                    <a:pt x="3886" y="48260"/>
                  </a:lnTo>
                  <a:lnTo>
                    <a:pt x="2387" y="50469"/>
                  </a:lnTo>
                  <a:lnTo>
                    <a:pt x="5676" y="49758"/>
                  </a:lnTo>
                  <a:lnTo>
                    <a:pt x="5562" y="50469"/>
                  </a:lnTo>
                  <a:lnTo>
                    <a:pt x="5486" y="50888"/>
                  </a:lnTo>
                  <a:lnTo>
                    <a:pt x="5397" y="51422"/>
                  </a:lnTo>
                  <a:lnTo>
                    <a:pt x="5321" y="51968"/>
                  </a:lnTo>
                  <a:lnTo>
                    <a:pt x="6845" y="49695"/>
                  </a:lnTo>
                  <a:lnTo>
                    <a:pt x="6997" y="49695"/>
                  </a:lnTo>
                  <a:lnTo>
                    <a:pt x="8128" y="49339"/>
                  </a:lnTo>
                  <a:lnTo>
                    <a:pt x="7112" y="51422"/>
                  </a:lnTo>
                  <a:lnTo>
                    <a:pt x="8902" y="50888"/>
                  </a:lnTo>
                  <a:lnTo>
                    <a:pt x="10985" y="49936"/>
                  </a:lnTo>
                  <a:lnTo>
                    <a:pt x="11366" y="49695"/>
                  </a:lnTo>
                  <a:lnTo>
                    <a:pt x="11950" y="49339"/>
                  </a:lnTo>
                  <a:close/>
                </a:path>
                <a:path w="29844" h="52069">
                  <a:moveTo>
                    <a:pt x="15646" y="30518"/>
                  </a:moveTo>
                  <a:lnTo>
                    <a:pt x="14757" y="25438"/>
                  </a:lnTo>
                  <a:lnTo>
                    <a:pt x="13855" y="29324"/>
                  </a:lnTo>
                  <a:lnTo>
                    <a:pt x="10515" y="27597"/>
                  </a:lnTo>
                  <a:lnTo>
                    <a:pt x="9740" y="27597"/>
                  </a:lnTo>
                  <a:lnTo>
                    <a:pt x="9740" y="28308"/>
                  </a:lnTo>
                  <a:lnTo>
                    <a:pt x="12661" y="29502"/>
                  </a:lnTo>
                  <a:lnTo>
                    <a:pt x="11468" y="29083"/>
                  </a:lnTo>
                  <a:lnTo>
                    <a:pt x="11950" y="31242"/>
                  </a:lnTo>
                  <a:lnTo>
                    <a:pt x="12065" y="31711"/>
                  </a:lnTo>
                  <a:lnTo>
                    <a:pt x="12065" y="34404"/>
                  </a:lnTo>
                  <a:lnTo>
                    <a:pt x="13436" y="32727"/>
                  </a:lnTo>
                  <a:lnTo>
                    <a:pt x="13792" y="32308"/>
                  </a:lnTo>
                  <a:lnTo>
                    <a:pt x="12357" y="29806"/>
                  </a:lnTo>
                  <a:lnTo>
                    <a:pt x="15646" y="30518"/>
                  </a:lnTo>
                  <a:close/>
                </a:path>
                <a:path w="29844" h="52069">
                  <a:moveTo>
                    <a:pt x="21145" y="26225"/>
                  </a:moveTo>
                  <a:lnTo>
                    <a:pt x="19888" y="25628"/>
                  </a:lnTo>
                  <a:lnTo>
                    <a:pt x="18999" y="24663"/>
                  </a:lnTo>
                  <a:lnTo>
                    <a:pt x="15354" y="25742"/>
                  </a:lnTo>
                  <a:lnTo>
                    <a:pt x="17792" y="28257"/>
                  </a:lnTo>
                  <a:lnTo>
                    <a:pt x="20840" y="27597"/>
                  </a:lnTo>
                  <a:lnTo>
                    <a:pt x="21145" y="26225"/>
                  </a:lnTo>
                  <a:close/>
                </a:path>
                <a:path w="29844" h="52069">
                  <a:moveTo>
                    <a:pt x="25260" y="15468"/>
                  </a:moveTo>
                  <a:lnTo>
                    <a:pt x="23050" y="13614"/>
                  </a:lnTo>
                  <a:lnTo>
                    <a:pt x="22821" y="13855"/>
                  </a:lnTo>
                  <a:lnTo>
                    <a:pt x="21920" y="14033"/>
                  </a:lnTo>
                  <a:lnTo>
                    <a:pt x="21564" y="14452"/>
                  </a:lnTo>
                  <a:lnTo>
                    <a:pt x="20599" y="14516"/>
                  </a:lnTo>
                  <a:lnTo>
                    <a:pt x="20967" y="14935"/>
                  </a:lnTo>
                  <a:lnTo>
                    <a:pt x="23228" y="15227"/>
                  </a:lnTo>
                  <a:lnTo>
                    <a:pt x="21564" y="15468"/>
                  </a:lnTo>
                  <a:lnTo>
                    <a:pt x="21564" y="17259"/>
                  </a:lnTo>
                  <a:lnTo>
                    <a:pt x="19050" y="15290"/>
                  </a:lnTo>
                  <a:lnTo>
                    <a:pt x="20193" y="18757"/>
                  </a:lnTo>
                  <a:lnTo>
                    <a:pt x="21209" y="18757"/>
                  </a:lnTo>
                  <a:lnTo>
                    <a:pt x="23177" y="18872"/>
                  </a:lnTo>
                  <a:lnTo>
                    <a:pt x="25260" y="15468"/>
                  </a:lnTo>
                  <a:close/>
                </a:path>
                <a:path w="29844" h="52069">
                  <a:moveTo>
                    <a:pt x="28003" y="4356"/>
                  </a:moveTo>
                  <a:lnTo>
                    <a:pt x="26111" y="4356"/>
                  </a:lnTo>
                  <a:lnTo>
                    <a:pt x="25971" y="4521"/>
                  </a:lnTo>
                  <a:lnTo>
                    <a:pt x="27241" y="4521"/>
                  </a:lnTo>
                  <a:lnTo>
                    <a:pt x="28003" y="4356"/>
                  </a:lnTo>
                  <a:close/>
                </a:path>
                <a:path w="29844" h="52069">
                  <a:moveTo>
                    <a:pt x="28790" y="1435"/>
                  </a:moveTo>
                  <a:lnTo>
                    <a:pt x="28244" y="1079"/>
                  </a:lnTo>
                  <a:lnTo>
                    <a:pt x="26517" y="0"/>
                  </a:lnTo>
                  <a:lnTo>
                    <a:pt x="25387" y="2095"/>
                  </a:lnTo>
                  <a:lnTo>
                    <a:pt x="25628" y="3708"/>
                  </a:lnTo>
                  <a:lnTo>
                    <a:pt x="25742" y="4356"/>
                  </a:lnTo>
                  <a:lnTo>
                    <a:pt x="26111" y="4356"/>
                  </a:lnTo>
                  <a:lnTo>
                    <a:pt x="28790" y="1435"/>
                  </a:lnTo>
                  <a:close/>
                </a:path>
                <a:path w="29844" h="52069">
                  <a:moveTo>
                    <a:pt x="29502" y="6515"/>
                  </a:moveTo>
                  <a:lnTo>
                    <a:pt x="29032" y="4724"/>
                  </a:lnTo>
                  <a:lnTo>
                    <a:pt x="26263" y="4724"/>
                  </a:lnTo>
                  <a:lnTo>
                    <a:pt x="26873" y="5130"/>
                  </a:lnTo>
                  <a:lnTo>
                    <a:pt x="26771" y="5435"/>
                  </a:lnTo>
                  <a:lnTo>
                    <a:pt x="27533" y="5435"/>
                  </a:lnTo>
                  <a:lnTo>
                    <a:pt x="28841" y="6515"/>
                  </a:lnTo>
                  <a:lnTo>
                    <a:pt x="29502" y="6515"/>
                  </a:lnTo>
                  <a:close/>
                </a:path>
                <a:path w="29844" h="52069">
                  <a:moveTo>
                    <a:pt x="29540" y="4051"/>
                  </a:moveTo>
                  <a:lnTo>
                    <a:pt x="28003" y="4356"/>
                  </a:lnTo>
                  <a:lnTo>
                    <a:pt x="29387" y="4356"/>
                  </a:lnTo>
                  <a:lnTo>
                    <a:pt x="29540" y="4051"/>
                  </a:lnTo>
                  <a:close/>
                </a:path>
              </a:pathLst>
            </a:custGeom>
            <a:solidFill>
              <a:srgbClr val="E7347D"/>
            </a:solidFill>
          </p:spPr>
          <p:txBody>
            <a:bodyPr wrap="square" lIns="0" tIns="0" rIns="0" bIns="0" rtlCol="0"/>
            <a:lstStyle/>
            <a:p>
              <a:endParaRPr/>
            </a:p>
          </p:txBody>
        </p:sp>
        <p:sp>
          <p:nvSpPr>
            <p:cNvPr id="775" name="object 775"/>
            <p:cNvSpPr/>
            <p:nvPr/>
          </p:nvSpPr>
          <p:spPr>
            <a:xfrm>
              <a:off x="15246897" y="2807562"/>
              <a:ext cx="20955" cy="43815"/>
            </a:xfrm>
            <a:custGeom>
              <a:avLst/>
              <a:gdLst/>
              <a:ahLst/>
              <a:cxnLst/>
              <a:rect l="l" t="t" r="r" b="b"/>
              <a:pathLst>
                <a:path w="20955" h="43814">
                  <a:moveTo>
                    <a:pt x="4419" y="40614"/>
                  </a:moveTo>
                  <a:lnTo>
                    <a:pt x="1968" y="36131"/>
                  </a:lnTo>
                  <a:lnTo>
                    <a:pt x="0" y="39776"/>
                  </a:lnTo>
                  <a:lnTo>
                    <a:pt x="3581" y="39420"/>
                  </a:lnTo>
                  <a:lnTo>
                    <a:pt x="1371" y="40500"/>
                  </a:lnTo>
                  <a:lnTo>
                    <a:pt x="1727" y="41097"/>
                  </a:lnTo>
                  <a:lnTo>
                    <a:pt x="3695" y="43484"/>
                  </a:lnTo>
                  <a:lnTo>
                    <a:pt x="4419" y="40614"/>
                  </a:lnTo>
                  <a:close/>
                </a:path>
                <a:path w="20955" h="43814">
                  <a:moveTo>
                    <a:pt x="20599" y="2921"/>
                  </a:moveTo>
                  <a:lnTo>
                    <a:pt x="19888" y="0"/>
                  </a:lnTo>
                  <a:lnTo>
                    <a:pt x="15113" y="419"/>
                  </a:lnTo>
                  <a:lnTo>
                    <a:pt x="16484" y="3340"/>
                  </a:lnTo>
                  <a:lnTo>
                    <a:pt x="20599" y="2921"/>
                  </a:lnTo>
                  <a:close/>
                </a:path>
              </a:pathLst>
            </a:custGeom>
            <a:solidFill>
              <a:srgbClr val="E43273"/>
            </a:solidFill>
          </p:spPr>
          <p:txBody>
            <a:bodyPr wrap="square" lIns="0" tIns="0" rIns="0" bIns="0" rtlCol="0"/>
            <a:lstStyle/>
            <a:p>
              <a:endParaRPr/>
            </a:p>
          </p:txBody>
        </p:sp>
        <p:sp>
          <p:nvSpPr>
            <p:cNvPr id="776" name="object 776"/>
            <p:cNvSpPr/>
            <p:nvPr/>
          </p:nvSpPr>
          <p:spPr>
            <a:xfrm>
              <a:off x="15276703" y="2795670"/>
              <a:ext cx="6350" cy="3175"/>
            </a:xfrm>
            <a:custGeom>
              <a:avLst/>
              <a:gdLst/>
              <a:ahLst/>
              <a:cxnLst/>
              <a:rect l="l" t="t" r="r" b="b"/>
              <a:pathLst>
                <a:path w="6350" h="3175">
                  <a:moveTo>
                    <a:pt x="5554" y="3046"/>
                  </a:moveTo>
                  <a:lnTo>
                    <a:pt x="6032" y="2150"/>
                  </a:lnTo>
                  <a:lnTo>
                    <a:pt x="5435" y="537"/>
                  </a:lnTo>
                  <a:lnTo>
                    <a:pt x="4360" y="0"/>
                  </a:lnTo>
                  <a:lnTo>
                    <a:pt x="3703" y="2448"/>
                  </a:lnTo>
                  <a:lnTo>
                    <a:pt x="1911" y="1552"/>
                  </a:lnTo>
                  <a:lnTo>
                    <a:pt x="0" y="3046"/>
                  </a:lnTo>
                  <a:close/>
                </a:path>
              </a:pathLst>
            </a:custGeom>
            <a:solidFill>
              <a:srgbClr val="E6327D"/>
            </a:solidFill>
          </p:spPr>
          <p:txBody>
            <a:bodyPr wrap="square" lIns="0" tIns="0" rIns="0" bIns="0" rtlCol="0"/>
            <a:lstStyle/>
            <a:p>
              <a:endParaRPr/>
            </a:p>
          </p:txBody>
        </p:sp>
        <p:sp>
          <p:nvSpPr>
            <p:cNvPr id="777" name="object 777"/>
            <p:cNvSpPr/>
            <p:nvPr/>
          </p:nvSpPr>
          <p:spPr>
            <a:xfrm>
              <a:off x="15251797" y="2858922"/>
              <a:ext cx="3810" cy="6350"/>
            </a:xfrm>
            <a:custGeom>
              <a:avLst/>
              <a:gdLst/>
              <a:ahLst/>
              <a:cxnLst/>
              <a:rect l="l" t="t" r="r" b="b"/>
              <a:pathLst>
                <a:path w="3809" h="6350">
                  <a:moveTo>
                    <a:pt x="0" y="5853"/>
                  </a:moveTo>
                  <a:lnTo>
                    <a:pt x="657" y="0"/>
                  </a:lnTo>
                  <a:lnTo>
                    <a:pt x="2508" y="1672"/>
                  </a:lnTo>
                  <a:lnTo>
                    <a:pt x="2986" y="4658"/>
                  </a:lnTo>
                  <a:lnTo>
                    <a:pt x="3225" y="5375"/>
                  </a:lnTo>
                  <a:lnTo>
                    <a:pt x="0" y="5853"/>
                  </a:lnTo>
                  <a:close/>
                </a:path>
              </a:pathLst>
            </a:custGeom>
            <a:solidFill>
              <a:srgbClr val="E7347D"/>
            </a:solidFill>
          </p:spPr>
          <p:txBody>
            <a:bodyPr wrap="square" lIns="0" tIns="0" rIns="0" bIns="0" rtlCol="0"/>
            <a:lstStyle/>
            <a:p>
              <a:endParaRPr/>
            </a:p>
          </p:txBody>
        </p:sp>
        <p:sp>
          <p:nvSpPr>
            <p:cNvPr id="778" name="object 778"/>
            <p:cNvSpPr/>
            <p:nvPr/>
          </p:nvSpPr>
          <p:spPr>
            <a:xfrm>
              <a:off x="15281063" y="2792863"/>
              <a:ext cx="3175" cy="2540"/>
            </a:xfrm>
            <a:custGeom>
              <a:avLst/>
              <a:gdLst/>
              <a:ahLst/>
              <a:cxnLst/>
              <a:rect l="l" t="t" r="r" b="b"/>
              <a:pathLst>
                <a:path w="3175" h="2539">
                  <a:moveTo>
                    <a:pt x="2687" y="2209"/>
                  </a:moveTo>
                  <a:lnTo>
                    <a:pt x="1254" y="1433"/>
                  </a:lnTo>
                  <a:lnTo>
                    <a:pt x="0" y="1791"/>
                  </a:lnTo>
                  <a:lnTo>
                    <a:pt x="477" y="0"/>
                  </a:lnTo>
                  <a:lnTo>
                    <a:pt x="2687" y="0"/>
                  </a:lnTo>
                  <a:lnTo>
                    <a:pt x="2687" y="2209"/>
                  </a:lnTo>
                  <a:close/>
                </a:path>
              </a:pathLst>
            </a:custGeom>
            <a:solidFill>
              <a:srgbClr val="E6327D"/>
            </a:solidFill>
          </p:spPr>
          <p:txBody>
            <a:bodyPr wrap="square" lIns="0" tIns="0" rIns="0" bIns="0" rtlCol="0"/>
            <a:lstStyle/>
            <a:p>
              <a:endParaRPr/>
            </a:p>
          </p:txBody>
        </p:sp>
        <p:sp>
          <p:nvSpPr>
            <p:cNvPr id="779" name="object 779"/>
            <p:cNvSpPr/>
            <p:nvPr/>
          </p:nvSpPr>
          <p:spPr>
            <a:xfrm>
              <a:off x="15252091" y="2809417"/>
              <a:ext cx="12700" cy="26034"/>
            </a:xfrm>
            <a:custGeom>
              <a:avLst/>
              <a:gdLst/>
              <a:ahLst/>
              <a:cxnLst/>
              <a:rect l="l" t="t" r="r" b="b"/>
              <a:pathLst>
                <a:path w="12700" h="26035">
                  <a:moveTo>
                    <a:pt x="2921" y="23888"/>
                  </a:moveTo>
                  <a:lnTo>
                    <a:pt x="0" y="23888"/>
                  </a:lnTo>
                  <a:lnTo>
                    <a:pt x="0" y="25387"/>
                  </a:lnTo>
                  <a:lnTo>
                    <a:pt x="1371" y="25615"/>
                  </a:lnTo>
                  <a:lnTo>
                    <a:pt x="2501" y="25438"/>
                  </a:lnTo>
                  <a:lnTo>
                    <a:pt x="2921" y="23952"/>
                  </a:lnTo>
                  <a:close/>
                </a:path>
                <a:path w="12700" h="26035">
                  <a:moveTo>
                    <a:pt x="12484" y="1854"/>
                  </a:moveTo>
                  <a:lnTo>
                    <a:pt x="11887" y="1308"/>
                  </a:lnTo>
                  <a:lnTo>
                    <a:pt x="9017" y="0"/>
                  </a:lnTo>
                  <a:lnTo>
                    <a:pt x="8775" y="1485"/>
                  </a:lnTo>
                  <a:lnTo>
                    <a:pt x="9372" y="2146"/>
                  </a:lnTo>
                  <a:lnTo>
                    <a:pt x="11938" y="2806"/>
                  </a:lnTo>
                  <a:lnTo>
                    <a:pt x="12484" y="2565"/>
                  </a:lnTo>
                  <a:lnTo>
                    <a:pt x="12484" y="1854"/>
                  </a:lnTo>
                  <a:close/>
                </a:path>
              </a:pathLst>
            </a:custGeom>
            <a:solidFill>
              <a:srgbClr val="E43273"/>
            </a:solidFill>
          </p:spPr>
          <p:txBody>
            <a:bodyPr wrap="square" lIns="0" tIns="0" rIns="0" bIns="0" rtlCol="0"/>
            <a:lstStyle/>
            <a:p>
              <a:endParaRPr/>
            </a:p>
          </p:txBody>
        </p:sp>
        <p:sp>
          <p:nvSpPr>
            <p:cNvPr id="780" name="object 780"/>
            <p:cNvSpPr/>
            <p:nvPr/>
          </p:nvSpPr>
          <p:spPr>
            <a:xfrm>
              <a:off x="15257471" y="2849843"/>
              <a:ext cx="2540" cy="3175"/>
            </a:xfrm>
            <a:custGeom>
              <a:avLst/>
              <a:gdLst/>
              <a:ahLst/>
              <a:cxnLst/>
              <a:rect l="l" t="t" r="r" b="b"/>
              <a:pathLst>
                <a:path w="2540" h="3175">
                  <a:moveTo>
                    <a:pt x="1254" y="2687"/>
                  </a:moveTo>
                  <a:lnTo>
                    <a:pt x="298" y="1552"/>
                  </a:lnTo>
                  <a:lnTo>
                    <a:pt x="0" y="0"/>
                  </a:lnTo>
                  <a:lnTo>
                    <a:pt x="1612" y="477"/>
                  </a:lnTo>
                  <a:lnTo>
                    <a:pt x="1851" y="537"/>
                  </a:lnTo>
                  <a:lnTo>
                    <a:pt x="1791" y="1134"/>
                  </a:lnTo>
                  <a:lnTo>
                    <a:pt x="1971" y="1194"/>
                  </a:lnTo>
                  <a:lnTo>
                    <a:pt x="2030" y="1971"/>
                  </a:lnTo>
                  <a:lnTo>
                    <a:pt x="1971" y="2389"/>
                  </a:lnTo>
                  <a:lnTo>
                    <a:pt x="1254" y="2687"/>
                  </a:lnTo>
                  <a:close/>
                </a:path>
              </a:pathLst>
            </a:custGeom>
            <a:solidFill>
              <a:srgbClr val="E7347D"/>
            </a:solidFill>
          </p:spPr>
          <p:txBody>
            <a:bodyPr wrap="square" lIns="0" tIns="0" rIns="0" bIns="0" rtlCol="0"/>
            <a:lstStyle/>
            <a:p>
              <a:endParaRPr/>
            </a:p>
          </p:txBody>
        </p:sp>
        <p:sp>
          <p:nvSpPr>
            <p:cNvPr id="781" name="object 781"/>
            <p:cNvSpPr/>
            <p:nvPr/>
          </p:nvSpPr>
          <p:spPr>
            <a:xfrm>
              <a:off x="15248865" y="2786950"/>
              <a:ext cx="23495" cy="57785"/>
            </a:xfrm>
            <a:custGeom>
              <a:avLst/>
              <a:gdLst/>
              <a:ahLst/>
              <a:cxnLst/>
              <a:rect l="l" t="t" r="r" b="b"/>
              <a:pathLst>
                <a:path w="23494" h="57785">
                  <a:moveTo>
                    <a:pt x="1968" y="55435"/>
                  </a:moveTo>
                  <a:lnTo>
                    <a:pt x="1727" y="54178"/>
                  </a:lnTo>
                  <a:lnTo>
                    <a:pt x="292" y="53822"/>
                  </a:lnTo>
                  <a:lnTo>
                    <a:pt x="0" y="54775"/>
                  </a:lnTo>
                  <a:lnTo>
                    <a:pt x="1371" y="57518"/>
                  </a:lnTo>
                  <a:lnTo>
                    <a:pt x="1727" y="56743"/>
                  </a:lnTo>
                  <a:lnTo>
                    <a:pt x="1968" y="55435"/>
                  </a:lnTo>
                  <a:close/>
                </a:path>
                <a:path w="23494" h="57785">
                  <a:moveTo>
                    <a:pt x="3937" y="51549"/>
                  </a:moveTo>
                  <a:lnTo>
                    <a:pt x="2501" y="51549"/>
                  </a:lnTo>
                  <a:lnTo>
                    <a:pt x="2273" y="52628"/>
                  </a:lnTo>
                  <a:lnTo>
                    <a:pt x="2806" y="53098"/>
                  </a:lnTo>
                  <a:lnTo>
                    <a:pt x="3581" y="53759"/>
                  </a:lnTo>
                  <a:lnTo>
                    <a:pt x="3937" y="51549"/>
                  </a:lnTo>
                  <a:close/>
                </a:path>
                <a:path w="23494" h="57785">
                  <a:moveTo>
                    <a:pt x="23291" y="1193"/>
                  </a:moveTo>
                  <a:lnTo>
                    <a:pt x="22694" y="241"/>
                  </a:lnTo>
                  <a:lnTo>
                    <a:pt x="21615" y="0"/>
                  </a:lnTo>
                  <a:lnTo>
                    <a:pt x="21615" y="2209"/>
                  </a:lnTo>
                  <a:lnTo>
                    <a:pt x="23050" y="2209"/>
                  </a:lnTo>
                  <a:lnTo>
                    <a:pt x="23291" y="1193"/>
                  </a:lnTo>
                  <a:close/>
                </a:path>
              </a:pathLst>
            </a:custGeom>
            <a:solidFill>
              <a:srgbClr val="E43273"/>
            </a:solidFill>
          </p:spPr>
          <p:txBody>
            <a:bodyPr wrap="square" lIns="0" tIns="0" rIns="0" bIns="0" rtlCol="0"/>
            <a:lstStyle/>
            <a:p>
              <a:endParaRPr/>
            </a:p>
          </p:txBody>
        </p:sp>
      </p:grpSp>
      <p:grpSp>
        <p:nvGrpSpPr>
          <p:cNvPr id="782" name="object 782"/>
          <p:cNvGrpSpPr/>
          <p:nvPr/>
        </p:nvGrpSpPr>
        <p:grpSpPr>
          <a:xfrm>
            <a:off x="14877601" y="3161562"/>
            <a:ext cx="22225" cy="37465"/>
            <a:chOff x="14877601" y="3161562"/>
            <a:chExt cx="22225" cy="37465"/>
          </a:xfrm>
        </p:grpSpPr>
        <p:sp>
          <p:nvSpPr>
            <p:cNvPr id="783" name="object 783"/>
            <p:cNvSpPr/>
            <p:nvPr/>
          </p:nvSpPr>
          <p:spPr>
            <a:xfrm>
              <a:off x="14877601" y="3161562"/>
              <a:ext cx="3810" cy="4445"/>
            </a:xfrm>
            <a:custGeom>
              <a:avLst/>
              <a:gdLst/>
              <a:ahLst/>
              <a:cxnLst/>
              <a:rect l="l" t="t" r="r" b="b"/>
              <a:pathLst>
                <a:path w="3809" h="4444">
                  <a:moveTo>
                    <a:pt x="1015" y="3942"/>
                  </a:moveTo>
                  <a:lnTo>
                    <a:pt x="1732" y="1015"/>
                  </a:lnTo>
                  <a:lnTo>
                    <a:pt x="3225" y="298"/>
                  </a:lnTo>
                  <a:lnTo>
                    <a:pt x="59" y="0"/>
                  </a:lnTo>
                  <a:lnTo>
                    <a:pt x="0" y="1493"/>
                  </a:lnTo>
                  <a:close/>
                </a:path>
              </a:pathLst>
            </a:custGeom>
            <a:solidFill>
              <a:srgbClr val="F09E3A"/>
            </a:solidFill>
          </p:spPr>
          <p:txBody>
            <a:bodyPr wrap="square" lIns="0" tIns="0" rIns="0" bIns="0" rtlCol="0"/>
            <a:lstStyle/>
            <a:p>
              <a:endParaRPr/>
            </a:p>
          </p:txBody>
        </p:sp>
        <p:sp>
          <p:nvSpPr>
            <p:cNvPr id="784" name="object 784"/>
            <p:cNvSpPr/>
            <p:nvPr/>
          </p:nvSpPr>
          <p:spPr>
            <a:xfrm>
              <a:off x="14889416" y="3174415"/>
              <a:ext cx="10160" cy="24765"/>
            </a:xfrm>
            <a:custGeom>
              <a:avLst/>
              <a:gdLst/>
              <a:ahLst/>
              <a:cxnLst/>
              <a:rect l="l" t="t" r="r" b="b"/>
              <a:pathLst>
                <a:path w="10159" h="24764">
                  <a:moveTo>
                    <a:pt x="1981" y="1612"/>
                  </a:moveTo>
                  <a:lnTo>
                    <a:pt x="1739" y="355"/>
                  </a:lnTo>
                  <a:lnTo>
                    <a:pt x="304" y="0"/>
                  </a:lnTo>
                  <a:lnTo>
                    <a:pt x="0" y="952"/>
                  </a:lnTo>
                  <a:lnTo>
                    <a:pt x="1384" y="3695"/>
                  </a:lnTo>
                  <a:lnTo>
                    <a:pt x="1739" y="2921"/>
                  </a:lnTo>
                  <a:lnTo>
                    <a:pt x="1981" y="1612"/>
                  </a:lnTo>
                  <a:close/>
                </a:path>
                <a:path w="10159" h="24764">
                  <a:moveTo>
                    <a:pt x="3530" y="15760"/>
                  </a:moveTo>
                  <a:lnTo>
                    <a:pt x="3225" y="15468"/>
                  </a:lnTo>
                  <a:lnTo>
                    <a:pt x="1917" y="14147"/>
                  </a:lnTo>
                  <a:lnTo>
                    <a:pt x="787" y="17437"/>
                  </a:lnTo>
                  <a:lnTo>
                    <a:pt x="1803" y="19164"/>
                  </a:lnTo>
                  <a:lnTo>
                    <a:pt x="2514" y="19164"/>
                  </a:lnTo>
                  <a:lnTo>
                    <a:pt x="2273" y="18275"/>
                  </a:lnTo>
                  <a:lnTo>
                    <a:pt x="3530" y="15760"/>
                  </a:lnTo>
                  <a:close/>
                </a:path>
                <a:path w="10159" h="24764">
                  <a:moveTo>
                    <a:pt x="10096" y="21793"/>
                  </a:moveTo>
                  <a:lnTo>
                    <a:pt x="9855" y="20599"/>
                  </a:lnTo>
                  <a:lnTo>
                    <a:pt x="5676" y="19583"/>
                  </a:lnTo>
                  <a:lnTo>
                    <a:pt x="2692" y="24422"/>
                  </a:lnTo>
                  <a:lnTo>
                    <a:pt x="8242" y="21551"/>
                  </a:lnTo>
                  <a:lnTo>
                    <a:pt x="8966" y="21196"/>
                  </a:lnTo>
                  <a:lnTo>
                    <a:pt x="10096" y="21793"/>
                  </a:lnTo>
                  <a:close/>
                </a:path>
              </a:pathLst>
            </a:custGeom>
            <a:solidFill>
              <a:srgbClr val="EF9437"/>
            </a:solidFill>
          </p:spPr>
          <p:txBody>
            <a:bodyPr wrap="square" lIns="0" tIns="0" rIns="0" bIns="0" rtlCol="0"/>
            <a:lstStyle/>
            <a:p>
              <a:endParaRPr/>
            </a:p>
          </p:txBody>
        </p:sp>
      </p:grpSp>
      <p:grpSp>
        <p:nvGrpSpPr>
          <p:cNvPr id="785" name="object 785"/>
          <p:cNvGrpSpPr/>
          <p:nvPr/>
        </p:nvGrpSpPr>
        <p:grpSpPr>
          <a:xfrm>
            <a:off x="15207119" y="2171934"/>
            <a:ext cx="12065" cy="19050"/>
            <a:chOff x="15207119" y="2171934"/>
            <a:chExt cx="12065" cy="19050"/>
          </a:xfrm>
        </p:grpSpPr>
        <p:sp>
          <p:nvSpPr>
            <p:cNvPr id="786" name="object 786"/>
            <p:cNvSpPr/>
            <p:nvPr/>
          </p:nvSpPr>
          <p:spPr>
            <a:xfrm>
              <a:off x="15211241" y="2184118"/>
              <a:ext cx="5080" cy="5080"/>
            </a:xfrm>
            <a:custGeom>
              <a:avLst/>
              <a:gdLst/>
              <a:ahLst/>
              <a:cxnLst/>
              <a:rect l="l" t="t" r="r" b="b"/>
              <a:pathLst>
                <a:path w="5080" h="5080">
                  <a:moveTo>
                    <a:pt x="2090" y="4778"/>
                  </a:moveTo>
                  <a:lnTo>
                    <a:pt x="3583" y="4419"/>
                  </a:lnTo>
                  <a:lnTo>
                    <a:pt x="5076" y="0"/>
                  </a:lnTo>
                  <a:lnTo>
                    <a:pt x="2628" y="1732"/>
                  </a:lnTo>
                  <a:lnTo>
                    <a:pt x="0" y="1075"/>
                  </a:lnTo>
                  <a:lnTo>
                    <a:pt x="1075" y="4778"/>
                  </a:lnTo>
                  <a:lnTo>
                    <a:pt x="1493" y="4599"/>
                  </a:lnTo>
                  <a:close/>
                </a:path>
              </a:pathLst>
            </a:custGeom>
            <a:solidFill>
              <a:srgbClr val="E4329D"/>
            </a:solidFill>
          </p:spPr>
          <p:txBody>
            <a:bodyPr wrap="square" lIns="0" tIns="0" rIns="0" bIns="0" rtlCol="0"/>
            <a:lstStyle/>
            <a:p>
              <a:endParaRPr/>
            </a:p>
          </p:txBody>
        </p:sp>
        <p:sp>
          <p:nvSpPr>
            <p:cNvPr id="787" name="object 787"/>
            <p:cNvSpPr/>
            <p:nvPr/>
          </p:nvSpPr>
          <p:spPr>
            <a:xfrm>
              <a:off x="15209389" y="2171934"/>
              <a:ext cx="6985" cy="6350"/>
            </a:xfrm>
            <a:custGeom>
              <a:avLst/>
              <a:gdLst/>
              <a:ahLst/>
              <a:cxnLst/>
              <a:rect l="l" t="t" r="r" b="b"/>
              <a:pathLst>
                <a:path w="6984" h="6350">
                  <a:moveTo>
                    <a:pt x="6689" y="6271"/>
                  </a:moveTo>
                  <a:lnTo>
                    <a:pt x="4419" y="5196"/>
                  </a:lnTo>
                  <a:lnTo>
                    <a:pt x="4419" y="1493"/>
                  </a:lnTo>
                  <a:lnTo>
                    <a:pt x="0" y="2926"/>
                  </a:lnTo>
                  <a:lnTo>
                    <a:pt x="716" y="0"/>
                  </a:lnTo>
                  <a:lnTo>
                    <a:pt x="1612" y="0"/>
                  </a:lnTo>
                  <a:lnTo>
                    <a:pt x="5495" y="477"/>
                  </a:lnTo>
                  <a:lnTo>
                    <a:pt x="5793" y="836"/>
                  </a:lnTo>
                  <a:lnTo>
                    <a:pt x="6689" y="6271"/>
                  </a:lnTo>
                  <a:close/>
                </a:path>
              </a:pathLst>
            </a:custGeom>
            <a:solidFill>
              <a:srgbClr val="E331A7"/>
            </a:solidFill>
          </p:spPr>
          <p:txBody>
            <a:bodyPr wrap="square" lIns="0" tIns="0" rIns="0" bIns="0" rtlCol="0"/>
            <a:lstStyle/>
            <a:p>
              <a:endParaRPr/>
            </a:p>
          </p:txBody>
        </p:sp>
        <p:sp>
          <p:nvSpPr>
            <p:cNvPr id="788" name="object 788"/>
            <p:cNvSpPr/>
            <p:nvPr/>
          </p:nvSpPr>
          <p:spPr>
            <a:xfrm>
              <a:off x="15207120" y="2185910"/>
              <a:ext cx="12065" cy="5080"/>
            </a:xfrm>
            <a:custGeom>
              <a:avLst/>
              <a:gdLst/>
              <a:ahLst/>
              <a:cxnLst/>
              <a:rect l="l" t="t" r="r" b="b"/>
              <a:pathLst>
                <a:path w="12065" h="5080">
                  <a:moveTo>
                    <a:pt x="4114" y="2032"/>
                  </a:moveTo>
                  <a:lnTo>
                    <a:pt x="2857" y="2336"/>
                  </a:lnTo>
                  <a:lnTo>
                    <a:pt x="1841" y="1498"/>
                  </a:lnTo>
                  <a:lnTo>
                    <a:pt x="1485" y="2997"/>
                  </a:lnTo>
                  <a:lnTo>
                    <a:pt x="2209" y="4064"/>
                  </a:lnTo>
                  <a:lnTo>
                    <a:pt x="0" y="4965"/>
                  </a:lnTo>
                  <a:lnTo>
                    <a:pt x="3695" y="3708"/>
                  </a:lnTo>
                  <a:lnTo>
                    <a:pt x="4114" y="2032"/>
                  </a:lnTo>
                  <a:close/>
                </a:path>
                <a:path w="12065" h="5080">
                  <a:moveTo>
                    <a:pt x="11823" y="2273"/>
                  </a:moveTo>
                  <a:lnTo>
                    <a:pt x="9550" y="0"/>
                  </a:lnTo>
                  <a:lnTo>
                    <a:pt x="8839" y="787"/>
                  </a:lnTo>
                  <a:lnTo>
                    <a:pt x="7759" y="2032"/>
                  </a:lnTo>
                  <a:lnTo>
                    <a:pt x="9791" y="4127"/>
                  </a:lnTo>
                  <a:lnTo>
                    <a:pt x="11049" y="2997"/>
                  </a:lnTo>
                  <a:lnTo>
                    <a:pt x="11823" y="2273"/>
                  </a:lnTo>
                  <a:close/>
                </a:path>
              </a:pathLst>
            </a:custGeom>
            <a:solidFill>
              <a:srgbClr val="E4329D"/>
            </a:solidFill>
          </p:spPr>
          <p:txBody>
            <a:bodyPr wrap="square" lIns="0" tIns="0" rIns="0" bIns="0" rtlCol="0"/>
            <a:lstStyle/>
            <a:p>
              <a:endParaRPr/>
            </a:p>
          </p:txBody>
        </p:sp>
      </p:grpSp>
      <p:grpSp>
        <p:nvGrpSpPr>
          <p:cNvPr id="789" name="object 789"/>
          <p:cNvGrpSpPr/>
          <p:nvPr/>
        </p:nvGrpSpPr>
        <p:grpSpPr>
          <a:xfrm>
            <a:off x="14933745" y="3138029"/>
            <a:ext cx="13335" cy="13970"/>
            <a:chOff x="14933745" y="3138029"/>
            <a:chExt cx="13335" cy="13970"/>
          </a:xfrm>
        </p:grpSpPr>
        <p:sp>
          <p:nvSpPr>
            <p:cNvPr id="790" name="object 790"/>
            <p:cNvSpPr/>
            <p:nvPr/>
          </p:nvSpPr>
          <p:spPr>
            <a:xfrm>
              <a:off x="14933745" y="3145376"/>
              <a:ext cx="5715" cy="6350"/>
            </a:xfrm>
            <a:custGeom>
              <a:avLst/>
              <a:gdLst/>
              <a:ahLst/>
              <a:cxnLst/>
              <a:rect l="l" t="t" r="r" b="b"/>
              <a:pathLst>
                <a:path w="5715" h="6350">
                  <a:moveTo>
                    <a:pt x="5554" y="6092"/>
                  </a:moveTo>
                  <a:lnTo>
                    <a:pt x="477" y="4300"/>
                  </a:lnTo>
                  <a:lnTo>
                    <a:pt x="119" y="3942"/>
                  </a:lnTo>
                  <a:lnTo>
                    <a:pt x="1015" y="1612"/>
                  </a:lnTo>
                  <a:lnTo>
                    <a:pt x="119" y="657"/>
                  </a:lnTo>
                  <a:lnTo>
                    <a:pt x="0" y="0"/>
                  </a:lnTo>
                  <a:lnTo>
                    <a:pt x="1493" y="238"/>
                  </a:lnTo>
                  <a:lnTo>
                    <a:pt x="1194" y="1791"/>
                  </a:lnTo>
                  <a:lnTo>
                    <a:pt x="1971" y="1791"/>
                  </a:lnTo>
                  <a:lnTo>
                    <a:pt x="3046" y="298"/>
                  </a:lnTo>
                  <a:lnTo>
                    <a:pt x="4539" y="2508"/>
                  </a:lnTo>
                  <a:lnTo>
                    <a:pt x="2329" y="3225"/>
                  </a:lnTo>
                  <a:lnTo>
                    <a:pt x="5256" y="3942"/>
                  </a:lnTo>
                  <a:lnTo>
                    <a:pt x="5554" y="6092"/>
                  </a:lnTo>
                  <a:close/>
                </a:path>
              </a:pathLst>
            </a:custGeom>
            <a:solidFill>
              <a:srgbClr val="ED8A37"/>
            </a:solidFill>
          </p:spPr>
          <p:txBody>
            <a:bodyPr wrap="square" lIns="0" tIns="0" rIns="0" bIns="0" rtlCol="0"/>
            <a:lstStyle/>
            <a:p>
              <a:endParaRPr/>
            </a:p>
          </p:txBody>
        </p:sp>
        <p:sp>
          <p:nvSpPr>
            <p:cNvPr id="791" name="object 791"/>
            <p:cNvSpPr/>
            <p:nvPr/>
          </p:nvSpPr>
          <p:spPr>
            <a:xfrm>
              <a:off x="14944198" y="3138029"/>
              <a:ext cx="2540" cy="2540"/>
            </a:xfrm>
            <a:custGeom>
              <a:avLst/>
              <a:gdLst/>
              <a:ahLst/>
              <a:cxnLst/>
              <a:rect l="l" t="t" r="r" b="b"/>
              <a:pathLst>
                <a:path w="2540" h="2539">
                  <a:moveTo>
                    <a:pt x="2209" y="2448"/>
                  </a:moveTo>
                  <a:lnTo>
                    <a:pt x="0" y="2448"/>
                  </a:lnTo>
                  <a:lnTo>
                    <a:pt x="0" y="238"/>
                  </a:lnTo>
                  <a:lnTo>
                    <a:pt x="1075" y="0"/>
                  </a:lnTo>
                  <a:lnTo>
                    <a:pt x="477" y="776"/>
                  </a:lnTo>
                  <a:lnTo>
                    <a:pt x="1075" y="1373"/>
                  </a:lnTo>
                  <a:lnTo>
                    <a:pt x="1672" y="1971"/>
                  </a:lnTo>
                  <a:lnTo>
                    <a:pt x="2448" y="1373"/>
                  </a:lnTo>
                  <a:lnTo>
                    <a:pt x="2209" y="2448"/>
                  </a:lnTo>
                  <a:close/>
                </a:path>
              </a:pathLst>
            </a:custGeom>
            <a:solidFill>
              <a:srgbClr val="EC8036"/>
            </a:solidFill>
          </p:spPr>
          <p:txBody>
            <a:bodyPr wrap="square" lIns="0" tIns="0" rIns="0" bIns="0" rtlCol="0"/>
            <a:lstStyle/>
            <a:p>
              <a:endParaRPr/>
            </a:p>
          </p:txBody>
        </p:sp>
      </p:grpSp>
      <p:grpSp>
        <p:nvGrpSpPr>
          <p:cNvPr id="792" name="object 792"/>
          <p:cNvGrpSpPr/>
          <p:nvPr/>
        </p:nvGrpSpPr>
        <p:grpSpPr>
          <a:xfrm>
            <a:off x="14040578" y="2552817"/>
            <a:ext cx="57785" cy="30480"/>
            <a:chOff x="14040578" y="2552817"/>
            <a:chExt cx="57785" cy="30480"/>
          </a:xfrm>
        </p:grpSpPr>
        <p:sp>
          <p:nvSpPr>
            <p:cNvPr id="793" name="object 793"/>
            <p:cNvSpPr/>
            <p:nvPr/>
          </p:nvSpPr>
          <p:spPr>
            <a:xfrm>
              <a:off x="14055142" y="2552826"/>
              <a:ext cx="43180" cy="13335"/>
            </a:xfrm>
            <a:custGeom>
              <a:avLst/>
              <a:gdLst/>
              <a:ahLst/>
              <a:cxnLst/>
              <a:rect l="l" t="t" r="r" b="b"/>
              <a:pathLst>
                <a:path w="43180" h="13335">
                  <a:moveTo>
                    <a:pt x="3708" y="12420"/>
                  </a:moveTo>
                  <a:lnTo>
                    <a:pt x="2336" y="9791"/>
                  </a:lnTo>
                  <a:lnTo>
                    <a:pt x="596" y="10515"/>
                  </a:lnTo>
                  <a:lnTo>
                    <a:pt x="0" y="13131"/>
                  </a:lnTo>
                  <a:lnTo>
                    <a:pt x="3708" y="12420"/>
                  </a:lnTo>
                  <a:close/>
                </a:path>
                <a:path w="43180" h="13335">
                  <a:moveTo>
                    <a:pt x="17868" y="11226"/>
                  </a:moveTo>
                  <a:lnTo>
                    <a:pt x="17792" y="9956"/>
                  </a:lnTo>
                  <a:lnTo>
                    <a:pt x="17272" y="9677"/>
                  </a:lnTo>
                  <a:lnTo>
                    <a:pt x="16649" y="9677"/>
                  </a:lnTo>
                  <a:lnTo>
                    <a:pt x="14046" y="6324"/>
                  </a:lnTo>
                  <a:lnTo>
                    <a:pt x="13258" y="10985"/>
                  </a:lnTo>
                  <a:lnTo>
                    <a:pt x="14224" y="11226"/>
                  </a:lnTo>
                  <a:lnTo>
                    <a:pt x="14782" y="11226"/>
                  </a:lnTo>
                  <a:lnTo>
                    <a:pt x="15532" y="10096"/>
                  </a:lnTo>
                  <a:lnTo>
                    <a:pt x="16764" y="9817"/>
                  </a:lnTo>
                  <a:lnTo>
                    <a:pt x="16865" y="9956"/>
                  </a:lnTo>
                  <a:lnTo>
                    <a:pt x="16979" y="10096"/>
                  </a:lnTo>
                  <a:lnTo>
                    <a:pt x="17868" y="11226"/>
                  </a:lnTo>
                  <a:close/>
                </a:path>
                <a:path w="43180" h="13335">
                  <a:moveTo>
                    <a:pt x="19570" y="9817"/>
                  </a:moveTo>
                  <a:lnTo>
                    <a:pt x="19494" y="9677"/>
                  </a:lnTo>
                  <a:lnTo>
                    <a:pt x="18643" y="8064"/>
                  </a:lnTo>
                  <a:lnTo>
                    <a:pt x="17678" y="8064"/>
                  </a:lnTo>
                  <a:lnTo>
                    <a:pt x="17792" y="9956"/>
                  </a:lnTo>
                  <a:lnTo>
                    <a:pt x="18821" y="10515"/>
                  </a:lnTo>
                  <a:lnTo>
                    <a:pt x="19304" y="10096"/>
                  </a:lnTo>
                  <a:lnTo>
                    <a:pt x="19570" y="9817"/>
                  </a:lnTo>
                  <a:close/>
                </a:path>
                <a:path w="43180" h="13335">
                  <a:moveTo>
                    <a:pt x="39966" y="6502"/>
                  </a:moveTo>
                  <a:lnTo>
                    <a:pt x="39903" y="5791"/>
                  </a:lnTo>
                  <a:lnTo>
                    <a:pt x="39687" y="3225"/>
                  </a:lnTo>
                  <a:lnTo>
                    <a:pt x="37579" y="3225"/>
                  </a:lnTo>
                  <a:lnTo>
                    <a:pt x="37630" y="5791"/>
                  </a:lnTo>
                  <a:lnTo>
                    <a:pt x="39966" y="6502"/>
                  </a:lnTo>
                  <a:close/>
                </a:path>
                <a:path w="43180" h="13335">
                  <a:moveTo>
                    <a:pt x="42824" y="4114"/>
                  </a:moveTo>
                  <a:lnTo>
                    <a:pt x="42456" y="2451"/>
                  </a:lnTo>
                  <a:lnTo>
                    <a:pt x="42341" y="1968"/>
                  </a:lnTo>
                  <a:lnTo>
                    <a:pt x="42049" y="660"/>
                  </a:lnTo>
                  <a:lnTo>
                    <a:pt x="38582" y="0"/>
                  </a:lnTo>
                  <a:lnTo>
                    <a:pt x="40386" y="1968"/>
                  </a:lnTo>
                  <a:lnTo>
                    <a:pt x="39839" y="2870"/>
                  </a:lnTo>
                  <a:lnTo>
                    <a:pt x="40386" y="2451"/>
                  </a:lnTo>
                  <a:lnTo>
                    <a:pt x="42824" y="4114"/>
                  </a:lnTo>
                  <a:close/>
                </a:path>
              </a:pathLst>
            </a:custGeom>
            <a:solidFill>
              <a:srgbClr val="E83F6D"/>
            </a:solidFill>
          </p:spPr>
          <p:txBody>
            <a:bodyPr wrap="square" lIns="0" tIns="0" rIns="0" bIns="0" rtlCol="0"/>
            <a:lstStyle/>
            <a:p>
              <a:endParaRPr/>
            </a:p>
          </p:txBody>
        </p:sp>
        <p:sp>
          <p:nvSpPr>
            <p:cNvPr id="794" name="object 794"/>
            <p:cNvSpPr/>
            <p:nvPr/>
          </p:nvSpPr>
          <p:spPr>
            <a:xfrm>
              <a:off x="14040578" y="2577784"/>
              <a:ext cx="3175" cy="5080"/>
            </a:xfrm>
            <a:custGeom>
              <a:avLst/>
              <a:gdLst/>
              <a:ahLst/>
              <a:cxnLst/>
              <a:rect l="l" t="t" r="r" b="b"/>
              <a:pathLst>
                <a:path w="3175" h="5080">
                  <a:moveTo>
                    <a:pt x="1493" y="5017"/>
                  </a:moveTo>
                  <a:lnTo>
                    <a:pt x="0" y="895"/>
                  </a:lnTo>
                  <a:lnTo>
                    <a:pt x="1732" y="0"/>
                  </a:lnTo>
                  <a:lnTo>
                    <a:pt x="2209" y="418"/>
                  </a:lnTo>
                  <a:lnTo>
                    <a:pt x="2986" y="3523"/>
                  </a:lnTo>
                  <a:lnTo>
                    <a:pt x="2807" y="3703"/>
                  </a:lnTo>
                  <a:lnTo>
                    <a:pt x="1493" y="5017"/>
                  </a:lnTo>
                  <a:close/>
                </a:path>
              </a:pathLst>
            </a:custGeom>
            <a:solidFill>
              <a:srgbClr val="E84160"/>
            </a:solidFill>
          </p:spPr>
          <p:txBody>
            <a:bodyPr wrap="square" lIns="0" tIns="0" rIns="0" bIns="0" rtlCol="0"/>
            <a:lstStyle/>
            <a:p>
              <a:endParaRPr/>
            </a:p>
          </p:txBody>
        </p:sp>
      </p:grpSp>
      <p:grpSp>
        <p:nvGrpSpPr>
          <p:cNvPr id="795" name="object 795"/>
          <p:cNvGrpSpPr/>
          <p:nvPr/>
        </p:nvGrpSpPr>
        <p:grpSpPr>
          <a:xfrm>
            <a:off x="14486565" y="1950583"/>
            <a:ext cx="85725" cy="38100"/>
            <a:chOff x="14486565" y="1950583"/>
            <a:chExt cx="85725" cy="38100"/>
          </a:xfrm>
        </p:grpSpPr>
        <p:sp>
          <p:nvSpPr>
            <p:cNvPr id="796" name="object 796"/>
            <p:cNvSpPr/>
            <p:nvPr/>
          </p:nvSpPr>
          <p:spPr>
            <a:xfrm>
              <a:off x="14486565" y="1950583"/>
              <a:ext cx="85725" cy="38100"/>
            </a:xfrm>
            <a:custGeom>
              <a:avLst/>
              <a:gdLst/>
              <a:ahLst/>
              <a:cxnLst/>
              <a:rect l="l" t="t" r="r" b="b"/>
              <a:pathLst>
                <a:path w="85725" h="38100">
                  <a:moveTo>
                    <a:pt x="65206" y="3936"/>
                  </a:moveTo>
                  <a:lnTo>
                    <a:pt x="64975" y="3936"/>
                  </a:lnTo>
                  <a:lnTo>
                    <a:pt x="62116" y="1523"/>
                  </a:lnTo>
                  <a:lnTo>
                    <a:pt x="64744" y="0"/>
                  </a:lnTo>
                  <a:lnTo>
                    <a:pt x="64880" y="1142"/>
                  </a:lnTo>
                  <a:lnTo>
                    <a:pt x="64975" y="1904"/>
                  </a:lnTo>
                  <a:lnTo>
                    <a:pt x="65097" y="3047"/>
                  </a:lnTo>
                  <a:lnTo>
                    <a:pt x="65206" y="3936"/>
                  </a:lnTo>
                  <a:close/>
                </a:path>
                <a:path w="85725" h="38100">
                  <a:moveTo>
                    <a:pt x="78004" y="3047"/>
                  </a:moveTo>
                  <a:lnTo>
                    <a:pt x="78074" y="2666"/>
                  </a:lnTo>
                  <a:lnTo>
                    <a:pt x="78183" y="1142"/>
                  </a:lnTo>
                  <a:lnTo>
                    <a:pt x="81032" y="1142"/>
                  </a:lnTo>
                  <a:lnTo>
                    <a:pt x="83021" y="0"/>
                  </a:lnTo>
                  <a:lnTo>
                    <a:pt x="85530" y="1142"/>
                  </a:lnTo>
                  <a:lnTo>
                    <a:pt x="81110" y="1904"/>
                  </a:lnTo>
                  <a:lnTo>
                    <a:pt x="79676" y="1904"/>
                  </a:lnTo>
                  <a:lnTo>
                    <a:pt x="78243" y="2666"/>
                  </a:lnTo>
                  <a:lnTo>
                    <a:pt x="78004" y="3047"/>
                  </a:lnTo>
                  <a:close/>
                </a:path>
                <a:path w="85725" h="38100">
                  <a:moveTo>
                    <a:pt x="73315" y="13080"/>
                  </a:moveTo>
                  <a:lnTo>
                    <a:pt x="53814" y="13080"/>
                  </a:lnTo>
                  <a:lnTo>
                    <a:pt x="53730" y="12572"/>
                  </a:lnTo>
                  <a:lnTo>
                    <a:pt x="53604" y="11810"/>
                  </a:lnTo>
                  <a:lnTo>
                    <a:pt x="53478" y="11048"/>
                  </a:lnTo>
                  <a:lnTo>
                    <a:pt x="53352" y="10286"/>
                  </a:lnTo>
                  <a:lnTo>
                    <a:pt x="53289" y="9905"/>
                  </a:lnTo>
                  <a:lnTo>
                    <a:pt x="53164" y="9143"/>
                  </a:lnTo>
                  <a:lnTo>
                    <a:pt x="53038" y="8381"/>
                  </a:lnTo>
                  <a:lnTo>
                    <a:pt x="52898" y="7619"/>
                  </a:lnTo>
                  <a:lnTo>
                    <a:pt x="52799" y="6984"/>
                  </a:lnTo>
                  <a:lnTo>
                    <a:pt x="47196" y="6603"/>
                  </a:lnTo>
                  <a:lnTo>
                    <a:pt x="48840" y="6603"/>
                  </a:lnTo>
                  <a:lnTo>
                    <a:pt x="49576" y="4572"/>
                  </a:lnTo>
                  <a:lnTo>
                    <a:pt x="49427" y="4572"/>
                  </a:lnTo>
                  <a:lnTo>
                    <a:pt x="47244" y="1904"/>
                  </a:lnTo>
                  <a:lnTo>
                    <a:pt x="50430" y="1142"/>
                  </a:lnTo>
                  <a:lnTo>
                    <a:pt x="49601" y="1142"/>
                  </a:lnTo>
                  <a:lnTo>
                    <a:pt x="49667" y="1523"/>
                  </a:lnTo>
                  <a:lnTo>
                    <a:pt x="49733" y="1904"/>
                  </a:lnTo>
                  <a:lnTo>
                    <a:pt x="49844" y="2539"/>
                  </a:lnTo>
                  <a:lnTo>
                    <a:pt x="49932" y="3047"/>
                  </a:lnTo>
                  <a:lnTo>
                    <a:pt x="50051" y="3809"/>
                  </a:lnTo>
                  <a:lnTo>
                    <a:pt x="51604" y="4952"/>
                  </a:lnTo>
                  <a:lnTo>
                    <a:pt x="54444" y="4952"/>
                  </a:lnTo>
                  <a:lnTo>
                    <a:pt x="53515" y="6095"/>
                  </a:lnTo>
                  <a:lnTo>
                    <a:pt x="58833" y="6095"/>
                  </a:lnTo>
                  <a:lnTo>
                    <a:pt x="58968" y="6603"/>
                  </a:lnTo>
                  <a:lnTo>
                    <a:pt x="59069" y="6984"/>
                  </a:lnTo>
                  <a:lnTo>
                    <a:pt x="59169" y="7365"/>
                  </a:lnTo>
                  <a:lnTo>
                    <a:pt x="59249" y="7619"/>
                  </a:lnTo>
                  <a:lnTo>
                    <a:pt x="74263" y="7619"/>
                  </a:lnTo>
                  <a:lnTo>
                    <a:pt x="76033" y="9143"/>
                  </a:lnTo>
                  <a:lnTo>
                    <a:pt x="78821" y="9143"/>
                  </a:lnTo>
                  <a:lnTo>
                    <a:pt x="78208" y="9905"/>
                  </a:lnTo>
                  <a:lnTo>
                    <a:pt x="78030" y="10286"/>
                  </a:lnTo>
                  <a:lnTo>
                    <a:pt x="74157" y="10286"/>
                  </a:lnTo>
                  <a:lnTo>
                    <a:pt x="73584" y="11048"/>
                  </a:lnTo>
                  <a:lnTo>
                    <a:pt x="73489" y="11810"/>
                  </a:lnTo>
                  <a:lnTo>
                    <a:pt x="73379" y="12572"/>
                  </a:lnTo>
                  <a:lnTo>
                    <a:pt x="73315" y="13080"/>
                  </a:lnTo>
                  <a:close/>
                </a:path>
                <a:path w="85725" h="38100">
                  <a:moveTo>
                    <a:pt x="58833" y="6095"/>
                  </a:moveTo>
                  <a:lnTo>
                    <a:pt x="53754" y="6095"/>
                  </a:lnTo>
                  <a:lnTo>
                    <a:pt x="55140" y="4952"/>
                  </a:lnTo>
                  <a:lnTo>
                    <a:pt x="55525" y="4572"/>
                  </a:lnTo>
                  <a:lnTo>
                    <a:pt x="55908" y="3936"/>
                  </a:lnTo>
                  <a:lnTo>
                    <a:pt x="56980" y="1904"/>
                  </a:lnTo>
                  <a:lnTo>
                    <a:pt x="57697" y="1904"/>
                  </a:lnTo>
                  <a:lnTo>
                    <a:pt x="58385" y="4444"/>
                  </a:lnTo>
                  <a:lnTo>
                    <a:pt x="58420" y="4572"/>
                  </a:lnTo>
                  <a:lnTo>
                    <a:pt x="58523" y="4952"/>
                  </a:lnTo>
                  <a:lnTo>
                    <a:pt x="58592" y="5206"/>
                  </a:lnTo>
                  <a:lnTo>
                    <a:pt x="58661" y="5460"/>
                  </a:lnTo>
                  <a:lnTo>
                    <a:pt x="58764" y="5841"/>
                  </a:lnTo>
                  <a:lnTo>
                    <a:pt x="58833" y="6095"/>
                  </a:lnTo>
                  <a:close/>
                </a:path>
                <a:path w="85725" h="38100">
                  <a:moveTo>
                    <a:pt x="81776" y="6984"/>
                  </a:moveTo>
                  <a:lnTo>
                    <a:pt x="81169" y="6984"/>
                  </a:lnTo>
                  <a:lnTo>
                    <a:pt x="79711" y="1904"/>
                  </a:lnTo>
                  <a:lnTo>
                    <a:pt x="81110" y="1904"/>
                  </a:lnTo>
                  <a:lnTo>
                    <a:pt x="80968" y="2412"/>
                  </a:lnTo>
                  <a:lnTo>
                    <a:pt x="80897" y="2666"/>
                  </a:lnTo>
                  <a:lnTo>
                    <a:pt x="80790" y="3047"/>
                  </a:lnTo>
                  <a:lnTo>
                    <a:pt x="80513" y="3047"/>
                  </a:lnTo>
                  <a:lnTo>
                    <a:pt x="83141" y="3555"/>
                  </a:lnTo>
                  <a:lnTo>
                    <a:pt x="83388" y="3809"/>
                  </a:lnTo>
                  <a:lnTo>
                    <a:pt x="83668" y="3936"/>
                  </a:lnTo>
                  <a:lnTo>
                    <a:pt x="83270" y="4952"/>
                  </a:lnTo>
                  <a:lnTo>
                    <a:pt x="83021" y="5206"/>
                  </a:lnTo>
                  <a:lnTo>
                    <a:pt x="82956" y="5460"/>
                  </a:lnTo>
                  <a:lnTo>
                    <a:pt x="82858" y="5841"/>
                  </a:lnTo>
                  <a:lnTo>
                    <a:pt x="82708" y="6095"/>
                  </a:lnTo>
                  <a:lnTo>
                    <a:pt x="81701" y="6222"/>
                  </a:lnTo>
                  <a:lnTo>
                    <a:pt x="81776" y="6984"/>
                  </a:lnTo>
                  <a:close/>
                </a:path>
                <a:path w="85725" h="38100">
                  <a:moveTo>
                    <a:pt x="73515" y="6984"/>
                  </a:moveTo>
                  <a:lnTo>
                    <a:pt x="70180" y="6984"/>
                  </a:lnTo>
                  <a:lnTo>
                    <a:pt x="71598" y="4572"/>
                  </a:lnTo>
                  <a:lnTo>
                    <a:pt x="71673" y="4444"/>
                  </a:lnTo>
                  <a:lnTo>
                    <a:pt x="70279" y="2666"/>
                  </a:lnTo>
                  <a:lnTo>
                    <a:pt x="72509" y="2412"/>
                  </a:lnTo>
                  <a:lnTo>
                    <a:pt x="76498" y="3936"/>
                  </a:lnTo>
                  <a:lnTo>
                    <a:pt x="76436" y="4572"/>
                  </a:lnTo>
                  <a:lnTo>
                    <a:pt x="73106" y="4572"/>
                  </a:lnTo>
                  <a:lnTo>
                    <a:pt x="73106" y="6603"/>
                  </a:lnTo>
                  <a:lnTo>
                    <a:pt x="73515" y="6984"/>
                  </a:lnTo>
                  <a:close/>
                </a:path>
                <a:path w="85725" h="38100">
                  <a:moveTo>
                    <a:pt x="54444" y="4952"/>
                  </a:moveTo>
                  <a:lnTo>
                    <a:pt x="51604" y="4952"/>
                  </a:lnTo>
                  <a:lnTo>
                    <a:pt x="52739" y="3047"/>
                  </a:lnTo>
                  <a:lnTo>
                    <a:pt x="53844" y="3047"/>
                  </a:lnTo>
                  <a:lnTo>
                    <a:pt x="53924" y="3555"/>
                  </a:lnTo>
                  <a:lnTo>
                    <a:pt x="54020" y="3809"/>
                  </a:lnTo>
                  <a:lnTo>
                    <a:pt x="54482" y="4444"/>
                  </a:lnTo>
                  <a:lnTo>
                    <a:pt x="54575" y="4572"/>
                  </a:lnTo>
                  <a:lnTo>
                    <a:pt x="54778" y="4572"/>
                  </a:lnTo>
                  <a:lnTo>
                    <a:pt x="54444" y="4952"/>
                  </a:lnTo>
                  <a:close/>
                </a:path>
                <a:path w="85725" h="38100">
                  <a:moveTo>
                    <a:pt x="74263" y="7619"/>
                  </a:moveTo>
                  <a:lnTo>
                    <a:pt x="59249" y="7619"/>
                  </a:lnTo>
                  <a:lnTo>
                    <a:pt x="61331" y="5206"/>
                  </a:lnTo>
                  <a:lnTo>
                    <a:pt x="65342" y="5206"/>
                  </a:lnTo>
                  <a:lnTo>
                    <a:pt x="67503" y="3047"/>
                  </a:lnTo>
                  <a:lnTo>
                    <a:pt x="67356" y="3555"/>
                  </a:lnTo>
                  <a:lnTo>
                    <a:pt x="67253" y="5460"/>
                  </a:lnTo>
                  <a:lnTo>
                    <a:pt x="68713" y="5460"/>
                  </a:lnTo>
                  <a:lnTo>
                    <a:pt x="68268" y="5841"/>
                  </a:lnTo>
                  <a:lnTo>
                    <a:pt x="70180" y="6984"/>
                  </a:lnTo>
                  <a:lnTo>
                    <a:pt x="73515" y="6984"/>
                  </a:lnTo>
                  <a:lnTo>
                    <a:pt x="74263" y="7619"/>
                  </a:lnTo>
                  <a:close/>
                </a:path>
                <a:path w="85725" h="38100">
                  <a:moveTo>
                    <a:pt x="78870" y="9143"/>
                  </a:moveTo>
                  <a:lnTo>
                    <a:pt x="76033" y="9143"/>
                  </a:lnTo>
                  <a:lnTo>
                    <a:pt x="76098" y="7619"/>
                  </a:lnTo>
                  <a:lnTo>
                    <a:pt x="76224" y="6222"/>
                  </a:lnTo>
                  <a:lnTo>
                    <a:pt x="76319" y="5460"/>
                  </a:lnTo>
                  <a:lnTo>
                    <a:pt x="78423" y="4572"/>
                  </a:lnTo>
                  <a:lnTo>
                    <a:pt x="77855" y="4572"/>
                  </a:lnTo>
                  <a:lnTo>
                    <a:pt x="76511" y="3936"/>
                  </a:lnTo>
                  <a:lnTo>
                    <a:pt x="78239" y="3047"/>
                  </a:lnTo>
                  <a:lnTo>
                    <a:pt x="77720" y="3047"/>
                  </a:lnTo>
                  <a:lnTo>
                    <a:pt x="81169" y="6984"/>
                  </a:lnTo>
                  <a:lnTo>
                    <a:pt x="81776" y="6984"/>
                  </a:lnTo>
                  <a:lnTo>
                    <a:pt x="81827" y="7619"/>
                  </a:lnTo>
                  <a:lnTo>
                    <a:pt x="79786" y="7619"/>
                  </a:lnTo>
                  <a:lnTo>
                    <a:pt x="79891" y="8254"/>
                  </a:lnTo>
                  <a:lnTo>
                    <a:pt x="79557" y="8254"/>
                  </a:lnTo>
                  <a:lnTo>
                    <a:pt x="78870" y="9143"/>
                  </a:lnTo>
                  <a:close/>
                </a:path>
                <a:path w="85725" h="38100">
                  <a:moveTo>
                    <a:pt x="65342" y="5206"/>
                  </a:moveTo>
                  <a:lnTo>
                    <a:pt x="61468" y="5206"/>
                  </a:lnTo>
                  <a:lnTo>
                    <a:pt x="65231" y="3936"/>
                  </a:lnTo>
                  <a:lnTo>
                    <a:pt x="65342" y="5206"/>
                  </a:lnTo>
                  <a:close/>
                </a:path>
                <a:path w="85725" h="38100">
                  <a:moveTo>
                    <a:pt x="68713" y="5460"/>
                  </a:moveTo>
                  <a:lnTo>
                    <a:pt x="67411" y="5460"/>
                  </a:lnTo>
                  <a:lnTo>
                    <a:pt x="71016" y="3936"/>
                  </a:lnTo>
                  <a:lnTo>
                    <a:pt x="68713" y="5460"/>
                  </a:lnTo>
                  <a:close/>
                </a:path>
                <a:path w="85725" h="38100">
                  <a:moveTo>
                    <a:pt x="76319" y="5460"/>
                  </a:moveTo>
                  <a:lnTo>
                    <a:pt x="76387" y="4952"/>
                  </a:lnTo>
                  <a:lnTo>
                    <a:pt x="76511" y="3936"/>
                  </a:lnTo>
                  <a:lnTo>
                    <a:pt x="77855" y="4572"/>
                  </a:lnTo>
                  <a:lnTo>
                    <a:pt x="78423" y="4572"/>
                  </a:lnTo>
                  <a:lnTo>
                    <a:pt x="76319" y="5460"/>
                  </a:lnTo>
                  <a:close/>
                </a:path>
                <a:path w="85725" h="38100">
                  <a:moveTo>
                    <a:pt x="74599" y="6222"/>
                  </a:moveTo>
                  <a:lnTo>
                    <a:pt x="72853" y="4572"/>
                  </a:lnTo>
                  <a:lnTo>
                    <a:pt x="76421" y="4572"/>
                  </a:lnTo>
                  <a:lnTo>
                    <a:pt x="76319" y="5460"/>
                  </a:lnTo>
                  <a:lnTo>
                    <a:pt x="74599" y="6222"/>
                  </a:lnTo>
                  <a:close/>
                </a:path>
                <a:path w="85725" h="38100">
                  <a:moveTo>
                    <a:pt x="52869" y="12572"/>
                  </a:moveTo>
                  <a:lnTo>
                    <a:pt x="43840" y="12572"/>
                  </a:lnTo>
                  <a:lnTo>
                    <a:pt x="44556" y="11810"/>
                  </a:lnTo>
                  <a:lnTo>
                    <a:pt x="43262" y="10286"/>
                  </a:lnTo>
                  <a:lnTo>
                    <a:pt x="43457" y="10286"/>
                  </a:lnTo>
                  <a:lnTo>
                    <a:pt x="43630" y="10032"/>
                  </a:lnTo>
                  <a:lnTo>
                    <a:pt x="44198" y="10032"/>
                  </a:lnTo>
                  <a:lnTo>
                    <a:pt x="44735" y="9905"/>
                  </a:lnTo>
                  <a:lnTo>
                    <a:pt x="46098" y="7619"/>
                  </a:lnTo>
                  <a:lnTo>
                    <a:pt x="46048" y="6984"/>
                  </a:lnTo>
                  <a:lnTo>
                    <a:pt x="45944" y="5841"/>
                  </a:lnTo>
                  <a:lnTo>
                    <a:pt x="45826" y="4952"/>
                  </a:lnTo>
                  <a:lnTo>
                    <a:pt x="46298" y="4952"/>
                  </a:lnTo>
                  <a:lnTo>
                    <a:pt x="48450" y="5460"/>
                  </a:lnTo>
                  <a:lnTo>
                    <a:pt x="48831" y="5460"/>
                  </a:lnTo>
                  <a:lnTo>
                    <a:pt x="47383" y="6603"/>
                  </a:lnTo>
                  <a:lnTo>
                    <a:pt x="48056" y="9143"/>
                  </a:lnTo>
                  <a:lnTo>
                    <a:pt x="48155" y="9519"/>
                  </a:lnTo>
                  <a:lnTo>
                    <a:pt x="48258" y="9905"/>
                  </a:lnTo>
                  <a:lnTo>
                    <a:pt x="48379" y="10286"/>
                  </a:lnTo>
                  <a:lnTo>
                    <a:pt x="52869" y="12572"/>
                  </a:lnTo>
                  <a:close/>
                </a:path>
                <a:path w="85725" h="38100">
                  <a:moveTo>
                    <a:pt x="39360" y="10032"/>
                  </a:moveTo>
                  <a:lnTo>
                    <a:pt x="38763" y="9905"/>
                  </a:lnTo>
                  <a:lnTo>
                    <a:pt x="36851" y="9143"/>
                  </a:lnTo>
                  <a:lnTo>
                    <a:pt x="38289" y="5460"/>
                  </a:lnTo>
                  <a:lnTo>
                    <a:pt x="41328" y="7365"/>
                  </a:lnTo>
                  <a:lnTo>
                    <a:pt x="38655" y="7365"/>
                  </a:lnTo>
                  <a:lnTo>
                    <a:pt x="39116" y="9143"/>
                  </a:lnTo>
                  <a:lnTo>
                    <a:pt x="39214" y="9519"/>
                  </a:lnTo>
                  <a:lnTo>
                    <a:pt x="39314" y="9905"/>
                  </a:lnTo>
                  <a:close/>
                </a:path>
                <a:path w="85725" h="38100">
                  <a:moveTo>
                    <a:pt x="82484" y="6603"/>
                  </a:moveTo>
                  <a:lnTo>
                    <a:pt x="81513" y="6222"/>
                  </a:lnTo>
                  <a:lnTo>
                    <a:pt x="82633" y="6222"/>
                  </a:lnTo>
                  <a:lnTo>
                    <a:pt x="82484" y="6603"/>
                  </a:lnTo>
                  <a:close/>
                </a:path>
                <a:path w="85725" h="38100">
                  <a:moveTo>
                    <a:pt x="41638" y="11810"/>
                  </a:moveTo>
                  <a:lnTo>
                    <a:pt x="41367" y="11810"/>
                  </a:lnTo>
                  <a:lnTo>
                    <a:pt x="40614" y="8381"/>
                  </a:lnTo>
                  <a:lnTo>
                    <a:pt x="38284" y="7365"/>
                  </a:lnTo>
                  <a:lnTo>
                    <a:pt x="41315" y="7365"/>
                  </a:lnTo>
                  <a:lnTo>
                    <a:pt x="44966" y="9519"/>
                  </a:lnTo>
                  <a:lnTo>
                    <a:pt x="41271" y="10794"/>
                  </a:lnTo>
                  <a:lnTo>
                    <a:pt x="41331" y="11048"/>
                  </a:lnTo>
                  <a:lnTo>
                    <a:pt x="41638" y="11810"/>
                  </a:lnTo>
                  <a:close/>
                </a:path>
                <a:path w="85725" h="38100">
                  <a:moveTo>
                    <a:pt x="81707" y="10159"/>
                  </a:moveTo>
                  <a:lnTo>
                    <a:pt x="79750" y="7619"/>
                  </a:lnTo>
                  <a:lnTo>
                    <a:pt x="81827" y="7619"/>
                  </a:lnTo>
                  <a:lnTo>
                    <a:pt x="81827" y="8000"/>
                  </a:lnTo>
                  <a:lnTo>
                    <a:pt x="84437" y="8000"/>
                  </a:lnTo>
                  <a:lnTo>
                    <a:pt x="82603" y="9651"/>
                  </a:lnTo>
                  <a:lnTo>
                    <a:pt x="81707" y="10159"/>
                  </a:lnTo>
                  <a:close/>
                </a:path>
                <a:path w="85725" h="38100">
                  <a:moveTo>
                    <a:pt x="84437" y="8000"/>
                  </a:moveTo>
                  <a:lnTo>
                    <a:pt x="81827" y="8000"/>
                  </a:lnTo>
                  <a:lnTo>
                    <a:pt x="84753" y="7619"/>
                  </a:lnTo>
                  <a:lnTo>
                    <a:pt x="84437" y="8000"/>
                  </a:lnTo>
                  <a:close/>
                </a:path>
                <a:path w="85725" h="38100">
                  <a:moveTo>
                    <a:pt x="79721" y="11810"/>
                  </a:moveTo>
                  <a:lnTo>
                    <a:pt x="79499" y="11810"/>
                  </a:lnTo>
                  <a:lnTo>
                    <a:pt x="79557" y="8254"/>
                  </a:lnTo>
                  <a:lnTo>
                    <a:pt x="79891" y="8254"/>
                  </a:lnTo>
                  <a:lnTo>
                    <a:pt x="80031" y="9143"/>
                  </a:lnTo>
                  <a:lnTo>
                    <a:pt x="80152" y="9905"/>
                  </a:lnTo>
                  <a:lnTo>
                    <a:pt x="80212" y="10286"/>
                  </a:lnTo>
                  <a:lnTo>
                    <a:pt x="80333" y="11048"/>
                  </a:lnTo>
                  <a:lnTo>
                    <a:pt x="80378" y="11337"/>
                  </a:lnTo>
                  <a:lnTo>
                    <a:pt x="80556" y="11337"/>
                  </a:lnTo>
                  <a:lnTo>
                    <a:pt x="79721" y="11810"/>
                  </a:lnTo>
                  <a:close/>
                </a:path>
                <a:path w="85725" h="38100">
                  <a:moveTo>
                    <a:pt x="73149" y="14350"/>
                  </a:moveTo>
                  <a:lnTo>
                    <a:pt x="36194" y="14350"/>
                  </a:lnTo>
                  <a:lnTo>
                    <a:pt x="36086" y="13080"/>
                  </a:lnTo>
                  <a:lnTo>
                    <a:pt x="36017" y="12572"/>
                  </a:lnTo>
                  <a:lnTo>
                    <a:pt x="35901" y="11810"/>
                  </a:lnTo>
                  <a:lnTo>
                    <a:pt x="35776" y="9270"/>
                  </a:lnTo>
                  <a:lnTo>
                    <a:pt x="41869" y="14096"/>
                  </a:lnTo>
                  <a:lnTo>
                    <a:pt x="73173" y="14096"/>
                  </a:lnTo>
                  <a:lnTo>
                    <a:pt x="73149" y="14350"/>
                  </a:lnTo>
                  <a:close/>
                </a:path>
                <a:path w="85725" h="38100">
                  <a:moveTo>
                    <a:pt x="78183" y="12191"/>
                  </a:moveTo>
                  <a:lnTo>
                    <a:pt x="73768" y="10286"/>
                  </a:lnTo>
                  <a:lnTo>
                    <a:pt x="78028" y="10286"/>
                  </a:lnTo>
                  <a:lnTo>
                    <a:pt x="78139" y="10794"/>
                  </a:lnTo>
                  <a:lnTo>
                    <a:pt x="78183" y="12191"/>
                  </a:lnTo>
                  <a:close/>
                </a:path>
                <a:path w="85725" h="38100">
                  <a:moveTo>
                    <a:pt x="61104" y="15782"/>
                  </a:moveTo>
                  <a:lnTo>
                    <a:pt x="35326" y="15782"/>
                  </a:lnTo>
                  <a:lnTo>
                    <a:pt x="32491" y="12953"/>
                  </a:lnTo>
                  <a:lnTo>
                    <a:pt x="36256" y="11337"/>
                  </a:lnTo>
                  <a:lnTo>
                    <a:pt x="35947" y="11337"/>
                  </a:lnTo>
                  <a:lnTo>
                    <a:pt x="34457" y="12953"/>
                  </a:lnTo>
                  <a:lnTo>
                    <a:pt x="34004" y="13080"/>
                  </a:lnTo>
                  <a:lnTo>
                    <a:pt x="36194" y="14350"/>
                  </a:lnTo>
                  <a:lnTo>
                    <a:pt x="73149" y="14350"/>
                  </a:lnTo>
                  <a:lnTo>
                    <a:pt x="73086" y="14858"/>
                  </a:lnTo>
                  <a:lnTo>
                    <a:pt x="61041" y="14858"/>
                  </a:lnTo>
                  <a:lnTo>
                    <a:pt x="61104" y="15782"/>
                  </a:lnTo>
                  <a:close/>
                </a:path>
                <a:path w="85725" h="38100">
                  <a:moveTo>
                    <a:pt x="73173" y="14096"/>
                  </a:moveTo>
                  <a:lnTo>
                    <a:pt x="41869" y="14096"/>
                  </a:lnTo>
                  <a:lnTo>
                    <a:pt x="41646" y="13080"/>
                  </a:lnTo>
                  <a:lnTo>
                    <a:pt x="41534" y="12572"/>
                  </a:lnTo>
                  <a:lnTo>
                    <a:pt x="41450" y="12191"/>
                  </a:lnTo>
                  <a:lnTo>
                    <a:pt x="41367" y="11810"/>
                  </a:lnTo>
                  <a:lnTo>
                    <a:pt x="42549" y="12191"/>
                  </a:lnTo>
                  <a:lnTo>
                    <a:pt x="43840" y="12572"/>
                  </a:lnTo>
                  <a:lnTo>
                    <a:pt x="52869" y="12572"/>
                  </a:lnTo>
                  <a:lnTo>
                    <a:pt x="53814" y="13080"/>
                  </a:lnTo>
                  <a:lnTo>
                    <a:pt x="73315" y="13080"/>
                  </a:lnTo>
                  <a:lnTo>
                    <a:pt x="73173" y="14096"/>
                  </a:lnTo>
                  <a:close/>
                </a:path>
                <a:path w="85725" h="38100">
                  <a:moveTo>
                    <a:pt x="30998" y="16636"/>
                  </a:moveTo>
                  <a:lnTo>
                    <a:pt x="29505" y="16636"/>
                  </a:lnTo>
                  <a:lnTo>
                    <a:pt x="29505" y="14350"/>
                  </a:lnTo>
                  <a:lnTo>
                    <a:pt x="30998" y="14350"/>
                  </a:lnTo>
                  <a:lnTo>
                    <a:pt x="30998" y="16636"/>
                  </a:lnTo>
                  <a:close/>
                </a:path>
                <a:path w="85725" h="38100">
                  <a:moveTo>
                    <a:pt x="62219" y="20319"/>
                  </a:moveTo>
                  <a:lnTo>
                    <a:pt x="18515" y="20319"/>
                  </a:lnTo>
                  <a:lnTo>
                    <a:pt x="18515" y="15112"/>
                  </a:lnTo>
                  <a:lnTo>
                    <a:pt x="22218" y="14858"/>
                  </a:lnTo>
                  <a:lnTo>
                    <a:pt x="20277" y="14858"/>
                  </a:lnTo>
                  <a:lnTo>
                    <a:pt x="21173" y="16128"/>
                  </a:lnTo>
                  <a:lnTo>
                    <a:pt x="21826" y="17271"/>
                  </a:lnTo>
                  <a:lnTo>
                    <a:pt x="22436" y="17271"/>
                  </a:lnTo>
                  <a:lnTo>
                    <a:pt x="22352" y="17652"/>
                  </a:lnTo>
                  <a:lnTo>
                    <a:pt x="22269" y="18033"/>
                  </a:lnTo>
                  <a:lnTo>
                    <a:pt x="22158" y="18541"/>
                  </a:lnTo>
                  <a:lnTo>
                    <a:pt x="29578" y="20065"/>
                  </a:lnTo>
                  <a:lnTo>
                    <a:pt x="61968" y="20065"/>
                  </a:lnTo>
                  <a:lnTo>
                    <a:pt x="62219" y="20319"/>
                  </a:lnTo>
                  <a:close/>
                </a:path>
                <a:path w="85725" h="38100">
                  <a:moveTo>
                    <a:pt x="67720" y="21589"/>
                  </a:moveTo>
                  <a:lnTo>
                    <a:pt x="64744" y="21589"/>
                  </a:lnTo>
                  <a:lnTo>
                    <a:pt x="64093" y="19684"/>
                  </a:lnTo>
                  <a:lnTo>
                    <a:pt x="64006" y="19430"/>
                  </a:lnTo>
                  <a:lnTo>
                    <a:pt x="63611" y="18541"/>
                  </a:lnTo>
                  <a:lnTo>
                    <a:pt x="61041" y="14858"/>
                  </a:lnTo>
                  <a:lnTo>
                    <a:pt x="73086" y="14858"/>
                  </a:lnTo>
                  <a:lnTo>
                    <a:pt x="73047" y="15112"/>
                  </a:lnTo>
                  <a:lnTo>
                    <a:pt x="73226" y="15366"/>
                  </a:lnTo>
                  <a:lnTo>
                    <a:pt x="73564" y="16128"/>
                  </a:lnTo>
                  <a:lnTo>
                    <a:pt x="73763" y="16636"/>
                  </a:lnTo>
                  <a:lnTo>
                    <a:pt x="73465" y="16636"/>
                  </a:lnTo>
                  <a:lnTo>
                    <a:pt x="73166" y="17017"/>
                  </a:lnTo>
                  <a:lnTo>
                    <a:pt x="73171" y="17652"/>
                  </a:lnTo>
                  <a:lnTo>
                    <a:pt x="73463" y="18541"/>
                  </a:lnTo>
                  <a:lnTo>
                    <a:pt x="68889" y="18541"/>
                  </a:lnTo>
                  <a:lnTo>
                    <a:pt x="68724" y="19430"/>
                  </a:lnTo>
                  <a:lnTo>
                    <a:pt x="68627" y="20065"/>
                  </a:lnTo>
                  <a:lnTo>
                    <a:pt x="68507" y="20700"/>
                  </a:lnTo>
                  <a:lnTo>
                    <a:pt x="67720" y="21589"/>
                  </a:lnTo>
                  <a:close/>
                </a:path>
                <a:path w="85725" h="38100">
                  <a:moveTo>
                    <a:pt x="61282" y="18541"/>
                  </a:moveTo>
                  <a:lnTo>
                    <a:pt x="30296" y="18541"/>
                  </a:lnTo>
                  <a:lnTo>
                    <a:pt x="30998" y="18033"/>
                  </a:lnTo>
                  <a:lnTo>
                    <a:pt x="30998" y="16636"/>
                  </a:lnTo>
                  <a:lnTo>
                    <a:pt x="32367" y="15112"/>
                  </a:lnTo>
                  <a:lnTo>
                    <a:pt x="32108" y="15112"/>
                  </a:lnTo>
                  <a:lnTo>
                    <a:pt x="34857" y="15782"/>
                  </a:lnTo>
                  <a:lnTo>
                    <a:pt x="61104" y="15782"/>
                  </a:lnTo>
                  <a:lnTo>
                    <a:pt x="61226" y="17652"/>
                  </a:lnTo>
                  <a:lnTo>
                    <a:pt x="61282" y="18541"/>
                  </a:lnTo>
                  <a:close/>
                </a:path>
                <a:path w="85725" h="38100">
                  <a:moveTo>
                    <a:pt x="22436" y="17271"/>
                  </a:moveTo>
                  <a:lnTo>
                    <a:pt x="21889" y="17271"/>
                  </a:lnTo>
                  <a:lnTo>
                    <a:pt x="22837" y="15366"/>
                  </a:lnTo>
                  <a:lnTo>
                    <a:pt x="22783" y="15782"/>
                  </a:lnTo>
                  <a:lnTo>
                    <a:pt x="22702" y="16128"/>
                  </a:lnTo>
                  <a:lnTo>
                    <a:pt x="22584" y="16636"/>
                  </a:lnTo>
                  <a:lnTo>
                    <a:pt x="22495" y="17017"/>
                  </a:lnTo>
                  <a:lnTo>
                    <a:pt x="22436" y="17271"/>
                  </a:lnTo>
                  <a:close/>
                </a:path>
                <a:path w="85725" h="38100">
                  <a:moveTo>
                    <a:pt x="61968" y="20065"/>
                  </a:moveTo>
                  <a:lnTo>
                    <a:pt x="29828" y="20065"/>
                  </a:lnTo>
                  <a:lnTo>
                    <a:pt x="27300" y="15782"/>
                  </a:lnTo>
                  <a:lnTo>
                    <a:pt x="26920" y="15782"/>
                  </a:lnTo>
                  <a:lnTo>
                    <a:pt x="28549" y="16128"/>
                  </a:lnTo>
                  <a:lnTo>
                    <a:pt x="29716" y="18541"/>
                  </a:lnTo>
                  <a:lnTo>
                    <a:pt x="61281" y="18541"/>
                  </a:lnTo>
                  <a:lnTo>
                    <a:pt x="61340" y="19430"/>
                  </a:lnTo>
                  <a:lnTo>
                    <a:pt x="61968" y="20065"/>
                  </a:lnTo>
                  <a:close/>
                </a:path>
                <a:path w="85725" h="38100">
                  <a:moveTo>
                    <a:pt x="15363" y="27812"/>
                  </a:moveTo>
                  <a:lnTo>
                    <a:pt x="9377" y="27812"/>
                  </a:lnTo>
                  <a:lnTo>
                    <a:pt x="7135" y="23240"/>
                  </a:lnTo>
                  <a:lnTo>
                    <a:pt x="10452" y="23240"/>
                  </a:lnTo>
                  <a:lnTo>
                    <a:pt x="10750" y="22986"/>
                  </a:lnTo>
                  <a:lnTo>
                    <a:pt x="9078" y="21081"/>
                  </a:lnTo>
                  <a:lnTo>
                    <a:pt x="8959" y="20319"/>
                  </a:lnTo>
                  <a:lnTo>
                    <a:pt x="10870" y="20065"/>
                  </a:lnTo>
                  <a:lnTo>
                    <a:pt x="10343" y="18541"/>
                  </a:lnTo>
                  <a:lnTo>
                    <a:pt x="11269" y="19430"/>
                  </a:lnTo>
                  <a:lnTo>
                    <a:pt x="13229" y="21589"/>
                  </a:lnTo>
                  <a:lnTo>
                    <a:pt x="13436" y="21589"/>
                  </a:lnTo>
                  <a:lnTo>
                    <a:pt x="13169" y="22732"/>
                  </a:lnTo>
                  <a:lnTo>
                    <a:pt x="13146" y="22986"/>
                  </a:lnTo>
                  <a:lnTo>
                    <a:pt x="13028" y="23240"/>
                  </a:lnTo>
                  <a:lnTo>
                    <a:pt x="12960" y="23621"/>
                  </a:lnTo>
                  <a:lnTo>
                    <a:pt x="13709" y="24255"/>
                  </a:lnTo>
                  <a:lnTo>
                    <a:pt x="13253" y="24255"/>
                  </a:lnTo>
                  <a:lnTo>
                    <a:pt x="16026" y="25018"/>
                  </a:lnTo>
                  <a:lnTo>
                    <a:pt x="15994" y="25653"/>
                  </a:lnTo>
                  <a:lnTo>
                    <a:pt x="15586" y="27050"/>
                  </a:lnTo>
                  <a:lnTo>
                    <a:pt x="15474" y="27431"/>
                  </a:lnTo>
                  <a:lnTo>
                    <a:pt x="15363" y="27812"/>
                  </a:lnTo>
                  <a:close/>
                </a:path>
                <a:path w="85725" h="38100">
                  <a:moveTo>
                    <a:pt x="35151" y="24255"/>
                  </a:moveTo>
                  <a:lnTo>
                    <a:pt x="13732" y="24255"/>
                  </a:lnTo>
                  <a:lnTo>
                    <a:pt x="13166" y="23621"/>
                  </a:lnTo>
                  <a:lnTo>
                    <a:pt x="13137" y="22732"/>
                  </a:lnTo>
                  <a:lnTo>
                    <a:pt x="13526" y="21589"/>
                  </a:lnTo>
                  <a:lnTo>
                    <a:pt x="15333" y="18541"/>
                  </a:lnTo>
                  <a:lnTo>
                    <a:pt x="14923" y="18541"/>
                  </a:lnTo>
                  <a:lnTo>
                    <a:pt x="15499" y="19684"/>
                  </a:lnTo>
                  <a:lnTo>
                    <a:pt x="15197" y="19684"/>
                  </a:lnTo>
                  <a:lnTo>
                    <a:pt x="18515" y="20319"/>
                  </a:lnTo>
                  <a:lnTo>
                    <a:pt x="62219" y="20319"/>
                  </a:lnTo>
                  <a:lnTo>
                    <a:pt x="64732" y="22732"/>
                  </a:lnTo>
                  <a:lnTo>
                    <a:pt x="53217" y="22732"/>
                  </a:lnTo>
                  <a:lnTo>
                    <a:pt x="53109" y="23240"/>
                  </a:lnTo>
                  <a:lnTo>
                    <a:pt x="35537" y="23240"/>
                  </a:lnTo>
                  <a:lnTo>
                    <a:pt x="35247" y="24002"/>
                  </a:lnTo>
                  <a:lnTo>
                    <a:pt x="35151" y="24255"/>
                  </a:lnTo>
                  <a:close/>
                </a:path>
                <a:path w="85725" h="38100">
                  <a:moveTo>
                    <a:pt x="73942" y="20065"/>
                  </a:moveTo>
                  <a:lnTo>
                    <a:pt x="70837" y="19684"/>
                  </a:lnTo>
                  <a:lnTo>
                    <a:pt x="68619" y="18541"/>
                  </a:lnTo>
                  <a:lnTo>
                    <a:pt x="73465" y="18541"/>
                  </a:lnTo>
                  <a:lnTo>
                    <a:pt x="73743" y="19430"/>
                  </a:lnTo>
                  <a:lnTo>
                    <a:pt x="73823" y="19684"/>
                  </a:lnTo>
                  <a:lnTo>
                    <a:pt x="73942" y="20065"/>
                  </a:lnTo>
                  <a:close/>
                </a:path>
                <a:path w="85725" h="38100">
                  <a:moveTo>
                    <a:pt x="56472" y="23621"/>
                  </a:moveTo>
                  <a:lnTo>
                    <a:pt x="54889" y="23621"/>
                  </a:lnTo>
                  <a:lnTo>
                    <a:pt x="53217" y="22732"/>
                  </a:lnTo>
                  <a:lnTo>
                    <a:pt x="57935" y="22732"/>
                  </a:lnTo>
                  <a:lnTo>
                    <a:pt x="56472" y="23621"/>
                  </a:lnTo>
                  <a:close/>
                </a:path>
                <a:path w="85725" h="38100">
                  <a:moveTo>
                    <a:pt x="61704" y="25272"/>
                  </a:moveTo>
                  <a:lnTo>
                    <a:pt x="61030" y="25272"/>
                  </a:lnTo>
                  <a:lnTo>
                    <a:pt x="57935" y="22732"/>
                  </a:lnTo>
                  <a:lnTo>
                    <a:pt x="64732" y="22732"/>
                  </a:lnTo>
                  <a:lnTo>
                    <a:pt x="64983" y="22986"/>
                  </a:lnTo>
                  <a:lnTo>
                    <a:pt x="61704" y="25272"/>
                  </a:lnTo>
                  <a:close/>
                </a:path>
                <a:path w="85725" h="38100">
                  <a:moveTo>
                    <a:pt x="8924" y="23240"/>
                  </a:moveTo>
                  <a:lnTo>
                    <a:pt x="7465" y="23240"/>
                  </a:lnTo>
                  <a:lnTo>
                    <a:pt x="8003" y="22986"/>
                  </a:lnTo>
                  <a:lnTo>
                    <a:pt x="8924" y="23240"/>
                  </a:lnTo>
                  <a:close/>
                </a:path>
                <a:path w="85725" h="38100">
                  <a:moveTo>
                    <a:pt x="39659" y="27431"/>
                  </a:moveTo>
                  <a:lnTo>
                    <a:pt x="37484" y="25653"/>
                  </a:lnTo>
                  <a:lnTo>
                    <a:pt x="35537" y="23240"/>
                  </a:lnTo>
                  <a:lnTo>
                    <a:pt x="53109" y="23240"/>
                  </a:lnTo>
                  <a:lnTo>
                    <a:pt x="53035" y="23621"/>
                  </a:lnTo>
                  <a:lnTo>
                    <a:pt x="52911" y="24255"/>
                  </a:lnTo>
                  <a:lnTo>
                    <a:pt x="52811" y="24764"/>
                  </a:lnTo>
                  <a:lnTo>
                    <a:pt x="47841" y="24764"/>
                  </a:lnTo>
                  <a:lnTo>
                    <a:pt x="47558" y="25018"/>
                  </a:lnTo>
                  <a:lnTo>
                    <a:pt x="42585" y="25018"/>
                  </a:lnTo>
                  <a:lnTo>
                    <a:pt x="39659" y="27431"/>
                  </a:lnTo>
                  <a:close/>
                </a:path>
                <a:path w="85725" h="38100">
                  <a:moveTo>
                    <a:pt x="298" y="31749"/>
                  </a:moveTo>
                  <a:lnTo>
                    <a:pt x="232" y="30479"/>
                  </a:lnTo>
                  <a:lnTo>
                    <a:pt x="125" y="28447"/>
                  </a:lnTo>
                  <a:lnTo>
                    <a:pt x="0" y="26034"/>
                  </a:lnTo>
                  <a:lnTo>
                    <a:pt x="3046" y="24764"/>
                  </a:lnTo>
                  <a:lnTo>
                    <a:pt x="6749" y="24002"/>
                  </a:lnTo>
                  <a:lnTo>
                    <a:pt x="4740" y="25272"/>
                  </a:lnTo>
                  <a:lnTo>
                    <a:pt x="4284" y="25272"/>
                  </a:lnTo>
                  <a:lnTo>
                    <a:pt x="9377" y="27812"/>
                  </a:lnTo>
                  <a:lnTo>
                    <a:pt x="15363" y="27812"/>
                  </a:lnTo>
                  <a:lnTo>
                    <a:pt x="15290" y="28066"/>
                  </a:lnTo>
                  <a:lnTo>
                    <a:pt x="15838" y="28828"/>
                  </a:lnTo>
                  <a:lnTo>
                    <a:pt x="15827" y="29082"/>
                  </a:lnTo>
                  <a:lnTo>
                    <a:pt x="16410" y="29844"/>
                  </a:lnTo>
                  <a:lnTo>
                    <a:pt x="3762" y="29844"/>
                  </a:lnTo>
                  <a:lnTo>
                    <a:pt x="298" y="31749"/>
                  </a:lnTo>
                  <a:close/>
                </a:path>
                <a:path w="85725" h="38100">
                  <a:moveTo>
                    <a:pt x="16027" y="25018"/>
                  </a:moveTo>
                  <a:lnTo>
                    <a:pt x="13253" y="24255"/>
                  </a:lnTo>
                  <a:lnTo>
                    <a:pt x="16066" y="24255"/>
                  </a:lnTo>
                  <a:lnTo>
                    <a:pt x="16027" y="25018"/>
                  </a:lnTo>
                  <a:close/>
                </a:path>
                <a:path w="85725" h="38100">
                  <a:moveTo>
                    <a:pt x="16904" y="30479"/>
                  </a:moveTo>
                  <a:lnTo>
                    <a:pt x="16002" y="29082"/>
                  </a:lnTo>
                  <a:lnTo>
                    <a:pt x="16120" y="25272"/>
                  </a:lnTo>
                  <a:lnTo>
                    <a:pt x="16200" y="25018"/>
                  </a:lnTo>
                  <a:lnTo>
                    <a:pt x="16027" y="25018"/>
                  </a:lnTo>
                  <a:lnTo>
                    <a:pt x="16066" y="24255"/>
                  </a:lnTo>
                  <a:lnTo>
                    <a:pt x="35445" y="24255"/>
                  </a:lnTo>
                  <a:lnTo>
                    <a:pt x="33507" y="25272"/>
                  </a:lnTo>
                  <a:lnTo>
                    <a:pt x="31523" y="25653"/>
                  </a:lnTo>
                  <a:lnTo>
                    <a:pt x="31041" y="25653"/>
                  </a:lnTo>
                  <a:lnTo>
                    <a:pt x="31279" y="27050"/>
                  </a:lnTo>
                  <a:lnTo>
                    <a:pt x="31331" y="27304"/>
                  </a:lnTo>
                  <a:lnTo>
                    <a:pt x="20028" y="27304"/>
                  </a:lnTo>
                  <a:lnTo>
                    <a:pt x="19232" y="28447"/>
                  </a:lnTo>
                  <a:lnTo>
                    <a:pt x="16904" y="30479"/>
                  </a:lnTo>
                  <a:close/>
                </a:path>
                <a:path w="85725" h="38100">
                  <a:moveTo>
                    <a:pt x="50887" y="26034"/>
                  </a:moveTo>
                  <a:lnTo>
                    <a:pt x="47841" y="24764"/>
                  </a:lnTo>
                  <a:lnTo>
                    <a:pt x="52811" y="24764"/>
                  </a:lnTo>
                  <a:lnTo>
                    <a:pt x="52691" y="25272"/>
                  </a:lnTo>
                  <a:lnTo>
                    <a:pt x="52842" y="25272"/>
                  </a:lnTo>
                  <a:lnTo>
                    <a:pt x="50887" y="26034"/>
                  </a:lnTo>
                  <a:close/>
                </a:path>
                <a:path w="85725" h="38100">
                  <a:moveTo>
                    <a:pt x="45154" y="27050"/>
                  </a:moveTo>
                  <a:lnTo>
                    <a:pt x="43362" y="27050"/>
                  </a:lnTo>
                  <a:lnTo>
                    <a:pt x="42706" y="25272"/>
                  </a:lnTo>
                  <a:lnTo>
                    <a:pt x="42612" y="25018"/>
                  </a:lnTo>
                  <a:lnTo>
                    <a:pt x="47558" y="25018"/>
                  </a:lnTo>
                  <a:lnTo>
                    <a:pt x="45154" y="27050"/>
                  </a:lnTo>
                  <a:close/>
                </a:path>
                <a:path w="85725" h="38100">
                  <a:moveTo>
                    <a:pt x="61495" y="25653"/>
                  </a:moveTo>
                  <a:lnTo>
                    <a:pt x="61158" y="25653"/>
                  </a:lnTo>
                  <a:lnTo>
                    <a:pt x="61704" y="25272"/>
                  </a:lnTo>
                  <a:lnTo>
                    <a:pt x="61030" y="25272"/>
                  </a:lnTo>
                  <a:lnTo>
                    <a:pt x="61495" y="25653"/>
                  </a:lnTo>
                  <a:close/>
                </a:path>
                <a:path w="85725" h="38100">
                  <a:moveTo>
                    <a:pt x="15838" y="28828"/>
                  </a:moveTo>
                  <a:lnTo>
                    <a:pt x="15290" y="28066"/>
                  </a:lnTo>
                  <a:lnTo>
                    <a:pt x="15883" y="26034"/>
                  </a:lnTo>
                  <a:lnTo>
                    <a:pt x="15838" y="28828"/>
                  </a:lnTo>
                  <a:close/>
                </a:path>
                <a:path w="85725" h="38100">
                  <a:moveTo>
                    <a:pt x="27534" y="32384"/>
                  </a:moveTo>
                  <a:lnTo>
                    <a:pt x="18097" y="32384"/>
                  </a:lnTo>
                  <a:lnTo>
                    <a:pt x="19049" y="29082"/>
                  </a:lnTo>
                  <a:lnTo>
                    <a:pt x="19122" y="28828"/>
                  </a:lnTo>
                  <a:lnTo>
                    <a:pt x="19232" y="28447"/>
                  </a:lnTo>
                  <a:lnTo>
                    <a:pt x="19940" y="27431"/>
                  </a:lnTo>
                  <a:lnTo>
                    <a:pt x="31331" y="27304"/>
                  </a:lnTo>
                  <a:lnTo>
                    <a:pt x="31429" y="27812"/>
                  </a:lnTo>
                  <a:lnTo>
                    <a:pt x="31551" y="28447"/>
                  </a:lnTo>
                  <a:lnTo>
                    <a:pt x="31619" y="29082"/>
                  </a:lnTo>
                  <a:lnTo>
                    <a:pt x="30464" y="30987"/>
                  </a:lnTo>
                  <a:lnTo>
                    <a:pt x="26399" y="30987"/>
                  </a:lnTo>
                  <a:lnTo>
                    <a:pt x="27534" y="32384"/>
                  </a:lnTo>
                  <a:close/>
                </a:path>
                <a:path w="85725" h="38100">
                  <a:moveTo>
                    <a:pt x="18097" y="32384"/>
                  </a:moveTo>
                  <a:lnTo>
                    <a:pt x="16904" y="30479"/>
                  </a:lnTo>
                  <a:lnTo>
                    <a:pt x="19232" y="28447"/>
                  </a:lnTo>
                  <a:lnTo>
                    <a:pt x="18097" y="32384"/>
                  </a:lnTo>
                  <a:close/>
                </a:path>
                <a:path w="85725" h="38100">
                  <a:moveTo>
                    <a:pt x="10810" y="37591"/>
                  </a:moveTo>
                  <a:lnTo>
                    <a:pt x="10213" y="37210"/>
                  </a:lnTo>
                  <a:lnTo>
                    <a:pt x="10311" y="36448"/>
                  </a:lnTo>
                  <a:lnTo>
                    <a:pt x="10408" y="35686"/>
                  </a:lnTo>
                  <a:lnTo>
                    <a:pt x="10010" y="35686"/>
                  </a:lnTo>
                  <a:lnTo>
                    <a:pt x="8481" y="35178"/>
                  </a:lnTo>
                  <a:lnTo>
                    <a:pt x="6570" y="34797"/>
                  </a:lnTo>
                  <a:lnTo>
                    <a:pt x="2627" y="34543"/>
                  </a:lnTo>
                  <a:lnTo>
                    <a:pt x="4577" y="34543"/>
                  </a:lnTo>
                  <a:lnTo>
                    <a:pt x="3960" y="30987"/>
                  </a:lnTo>
                  <a:lnTo>
                    <a:pt x="3872" y="30479"/>
                  </a:lnTo>
                  <a:lnTo>
                    <a:pt x="3762" y="29844"/>
                  </a:lnTo>
                  <a:lnTo>
                    <a:pt x="16410" y="29844"/>
                  </a:lnTo>
                  <a:lnTo>
                    <a:pt x="16901" y="30479"/>
                  </a:lnTo>
                  <a:lnTo>
                    <a:pt x="18097" y="32384"/>
                  </a:lnTo>
                  <a:lnTo>
                    <a:pt x="27534" y="32384"/>
                  </a:lnTo>
                  <a:lnTo>
                    <a:pt x="27116" y="32765"/>
                  </a:lnTo>
                  <a:lnTo>
                    <a:pt x="15588" y="32765"/>
                  </a:lnTo>
                  <a:lnTo>
                    <a:pt x="13438" y="33400"/>
                  </a:lnTo>
                  <a:lnTo>
                    <a:pt x="12414" y="34543"/>
                  </a:lnTo>
                  <a:lnTo>
                    <a:pt x="12271" y="34797"/>
                  </a:lnTo>
                  <a:lnTo>
                    <a:pt x="11885" y="36448"/>
                  </a:lnTo>
                  <a:lnTo>
                    <a:pt x="10810" y="37591"/>
                  </a:lnTo>
                  <a:close/>
                </a:path>
                <a:path w="85725" h="38100">
                  <a:moveTo>
                    <a:pt x="30000" y="31749"/>
                  </a:moveTo>
                  <a:lnTo>
                    <a:pt x="29420" y="31749"/>
                  </a:lnTo>
                  <a:lnTo>
                    <a:pt x="26399" y="30987"/>
                  </a:lnTo>
                  <a:lnTo>
                    <a:pt x="30464" y="30987"/>
                  </a:lnTo>
                  <a:lnTo>
                    <a:pt x="30000" y="31749"/>
                  </a:lnTo>
                  <a:close/>
                </a:path>
                <a:path w="85725" h="38100">
                  <a:moveTo>
                    <a:pt x="15409" y="35051"/>
                  </a:moveTo>
                  <a:lnTo>
                    <a:pt x="14872" y="34543"/>
                  </a:lnTo>
                  <a:lnTo>
                    <a:pt x="15588" y="32765"/>
                  </a:lnTo>
                  <a:lnTo>
                    <a:pt x="27116" y="32765"/>
                  </a:lnTo>
                  <a:lnTo>
                    <a:pt x="25623" y="34289"/>
                  </a:lnTo>
                  <a:lnTo>
                    <a:pt x="17082" y="34289"/>
                  </a:lnTo>
                  <a:lnTo>
                    <a:pt x="15409" y="35051"/>
                  </a:lnTo>
                  <a:close/>
                </a:path>
                <a:path w="85725" h="38100">
                  <a:moveTo>
                    <a:pt x="23472" y="35686"/>
                  </a:moveTo>
                  <a:lnTo>
                    <a:pt x="20068" y="35432"/>
                  </a:lnTo>
                  <a:lnTo>
                    <a:pt x="18426" y="35051"/>
                  </a:lnTo>
                  <a:lnTo>
                    <a:pt x="18615" y="35051"/>
                  </a:lnTo>
                  <a:lnTo>
                    <a:pt x="18296" y="34797"/>
                  </a:lnTo>
                  <a:lnTo>
                    <a:pt x="17798" y="34289"/>
                  </a:lnTo>
                  <a:lnTo>
                    <a:pt x="25623" y="34289"/>
                  </a:lnTo>
                  <a:lnTo>
                    <a:pt x="24906" y="35051"/>
                  </a:lnTo>
                  <a:lnTo>
                    <a:pt x="24070" y="35432"/>
                  </a:lnTo>
                  <a:lnTo>
                    <a:pt x="23472" y="35686"/>
                  </a:lnTo>
                  <a:close/>
                </a:path>
              </a:pathLst>
            </a:custGeom>
            <a:solidFill>
              <a:srgbClr val="7317DF"/>
            </a:solidFill>
          </p:spPr>
          <p:txBody>
            <a:bodyPr wrap="square" lIns="0" tIns="0" rIns="0" bIns="0" rtlCol="0"/>
            <a:lstStyle/>
            <a:p>
              <a:endParaRPr/>
            </a:p>
          </p:txBody>
        </p:sp>
        <p:sp>
          <p:nvSpPr>
            <p:cNvPr id="797" name="object 797"/>
            <p:cNvSpPr/>
            <p:nvPr/>
          </p:nvSpPr>
          <p:spPr>
            <a:xfrm>
              <a:off x="14553159" y="1962771"/>
              <a:ext cx="16510" cy="15240"/>
            </a:xfrm>
            <a:custGeom>
              <a:avLst/>
              <a:gdLst/>
              <a:ahLst/>
              <a:cxnLst/>
              <a:rect l="l" t="t" r="r" b="b"/>
              <a:pathLst>
                <a:path w="16509" h="15239">
                  <a:moveTo>
                    <a:pt x="6934" y="2933"/>
                  </a:moveTo>
                  <a:lnTo>
                    <a:pt x="6502" y="2933"/>
                  </a:lnTo>
                  <a:lnTo>
                    <a:pt x="5257" y="2514"/>
                  </a:lnTo>
                  <a:lnTo>
                    <a:pt x="4178" y="2032"/>
                  </a:lnTo>
                  <a:lnTo>
                    <a:pt x="3086" y="2032"/>
                  </a:lnTo>
                  <a:lnTo>
                    <a:pt x="5016" y="0"/>
                  </a:lnTo>
                  <a:lnTo>
                    <a:pt x="1371" y="1079"/>
                  </a:lnTo>
                  <a:lnTo>
                    <a:pt x="2451" y="1371"/>
                  </a:lnTo>
                  <a:lnTo>
                    <a:pt x="3162" y="2514"/>
                  </a:lnTo>
                  <a:lnTo>
                    <a:pt x="4292" y="4241"/>
                  </a:lnTo>
                  <a:lnTo>
                    <a:pt x="5257" y="4597"/>
                  </a:lnTo>
                  <a:lnTo>
                    <a:pt x="6934" y="2933"/>
                  </a:lnTo>
                  <a:close/>
                </a:path>
                <a:path w="16509" h="15239">
                  <a:moveTo>
                    <a:pt x="8712" y="4064"/>
                  </a:moveTo>
                  <a:lnTo>
                    <a:pt x="8267" y="3225"/>
                  </a:lnTo>
                  <a:lnTo>
                    <a:pt x="6908" y="3225"/>
                  </a:lnTo>
                  <a:lnTo>
                    <a:pt x="7175" y="4064"/>
                  </a:lnTo>
                  <a:lnTo>
                    <a:pt x="8712" y="4064"/>
                  </a:lnTo>
                  <a:close/>
                </a:path>
                <a:path w="16509" h="15239">
                  <a:moveTo>
                    <a:pt x="11582" y="2806"/>
                  </a:moveTo>
                  <a:lnTo>
                    <a:pt x="9194" y="6451"/>
                  </a:lnTo>
                  <a:lnTo>
                    <a:pt x="8356" y="6985"/>
                  </a:lnTo>
                  <a:lnTo>
                    <a:pt x="7366" y="5791"/>
                  </a:lnTo>
                  <a:lnTo>
                    <a:pt x="6819" y="5143"/>
                  </a:lnTo>
                  <a:lnTo>
                    <a:pt x="6451" y="5143"/>
                  </a:lnTo>
                  <a:lnTo>
                    <a:pt x="5689" y="5791"/>
                  </a:lnTo>
                  <a:lnTo>
                    <a:pt x="3581" y="5791"/>
                  </a:lnTo>
                  <a:lnTo>
                    <a:pt x="2984" y="4419"/>
                  </a:lnTo>
                  <a:lnTo>
                    <a:pt x="952" y="5372"/>
                  </a:lnTo>
                  <a:lnTo>
                    <a:pt x="850" y="5791"/>
                  </a:lnTo>
                  <a:lnTo>
                    <a:pt x="241" y="8305"/>
                  </a:lnTo>
                  <a:lnTo>
                    <a:pt x="0" y="9613"/>
                  </a:lnTo>
                  <a:lnTo>
                    <a:pt x="3162" y="10210"/>
                  </a:lnTo>
                  <a:lnTo>
                    <a:pt x="2209" y="12001"/>
                  </a:lnTo>
                  <a:lnTo>
                    <a:pt x="2209" y="14757"/>
                  </a:lnTo>
                  <a:lnTo>
                    <a:pt x="3276" y="12547"/>
                  </a:lnTo>
                  <a:lnTo>
                    <a:pt x="4356" y="14757"/>
                  </a:lnTo>
                  <a:lnTo>
                    <a:pt x="4572" y="12547"/>
                  </a:lnTo>
                  <a:lnTo>
                    <a:pt x="4597" y="12369"/>
                  </a:lnTo>
                  <a:lnTo>
                    <a:pt x="5181" y="12547"/>
                  </a:lnTo>
                  <a:lnTo>
                    <a:pt x="7277" y="13258"/>
                  </a:lnTo>
                  <a:lnTo>
                    <a:pt x="6870" y="12369"/>
                  </a:lnTo>
                  <a:lnTo>
                    <a:pt x="5613" y="9613"/>
                  </a:lnTo>
                  <a:lnTo>
                    <a:pt x="8178" y="9982"/>
                  </a:lnTo>
                  <a:lnTo>
                    <a:pt x="8597" y="9613"/>
                  </a:lnTo>
                  <a:lnTo>
                    <a:pt x="10109" y="8305"/>
                  </a:lnTo>
                  <a:lnTo>
                    <a:pt x="11417" y="6985"/>
                  </a:lnTo>
                  <a:lnTo>
                    <a:pt x="11468" y="6451"/>
                  </a:lnTo>
                  <a:lnTo>
                    <a:pt x="11582" y="2806"/>
                  </a:lnTo>
                  <a:close/>
                </a:path>
                <a:path w="16509" h="15239">
                  <a:moveTo>
                    <a:pt x="16129" y="2628"/>
                  </a:moveTo>
                  <a:lnTo>
                    <a:pt x="15468" y="1320"/>
                  </a:lnTo>
                  <a:lnTo>
                    <a:pt x="13195" y="2984"/>
                  </a:lnTo>
                  <a:lnTo>
                    <a:pt x="12484" y="3225"/>
                  </a:lnTo>
                  <a:lnTo>
                    <a:pt x="12484" y="3467"/>
                  </a:lnTo>
                  <a:lnTo>
                    <a:pt x="13131" y="3708"/>
                  </a:lnTo>
                  <a:lnTo>
                    <a:pt x="12776" y="5918"/>
                  </a:lnTo>
                  <a:lnTo>
                    <a:pt x="15290" y="5080"/>
                  </a:lnTo>
                  <a:lnTo>
                    <a:pt x="13550" y="3403"/>
                  </a:lnTo>
                  <a:lnTo>
                    <a:pt x="16129" y="2628"/>
                  </a:lnTo>
                  <a:close/>
                </a:path>
              </a:pathLst>
            </a:custGeom>
            <a:solidFill>
              <a:srgbClr val="791ADE"/>
            </a:solidFill>
          </p:spPr>
          <p:txBody>
            <a:bodyPr wrap="square" lIns="0" tIns="0" rIns="0" bIns="0" rtlCol="0"/>
            <a:lstStyle/>
            <a:p>
              <a:endParaRPr/>
            </a:p>
          </p:txBody>
        </p:sp>
      </p:grpSp>
      <p:sp>
        <p:nvSpPr>
          <p:cNvPr id="798" name="object 798"/>
          <p:cNvSpPr/>
          <p:nvPr/>
        </p:nvSpPr>
        <p:spPr>
          <a:xfrm>
            <a:off x="14648129" y="1942579"/>
            <a:ext cx="5715" cy="3810"/>
          </a:xfrm>
          <a:custGeom>
            <a:avLst/>
            <a:gdLst/>
            <a:ahLst/>
            <a:cxnLst/>
            <a:rect l="l" t="t" r="r" b="b"/>
            <a:pathLst>
              <a:path w="5715" h="3810">
                <a:moveTo>
                  <a:pt x="3344" y="3404"/>
                </a:moveTo>
                <a:lnTo>
                  <a:pt x="0" y="3225"/>
                </a:lnTo>
                <a:lnTo>
                  <a:pt x="0" y="0"/>
                </a:lnTo>
                <a:lnTo>
                  <a:pt x="5196" y="2687"/>
                </a:lnTo>
                <a:lnTo>
                  <a:pt x="4419" y="3225"/>
                </a:lnTo>
                <a:lnTo>
                  <a:pt x="3344" y="3404"/>
                </a:lnTo>
                <a:close/>
              </a:path>
            </a:pathLst>
          </a:custGeom>
          <a:solidFill>
            <a:srgbClr val="801AD9"/>
          </a:solidFill>
        </p:spPr>
        <p:txBody>
          <a:bodyPr wrap="square" lIns="0" tIns="0" rIns="0" bIns="0" rtlCol="0"/>
          <a:lstStyle/>
          <a:p>
            <a:endParaRPr/>
          </a:p>
        </p:txBody>
      </p:sp>
      <p:sp>
        <p:nvSpPr>
          <p:cNvPr id="799" name="object 799"/>
          <p:cNvSpPr/>
          <p:nvPr/>
        </p:nvSpPr>
        <p:spPr>
          <a:xfrm>
            <a:off x="14562658" y="1964081"/>
            <a:ext cx="3810" cy="2540"/>
          </a:xfrm>
          <a:custGeom>
            <a:avLst/>
            <a:gdLst/>
            <a:ahLst/>
            <a:cxnLst/>
            <a:rect l="l" t="t" r="r" b="b"/>
            <a:pathLst>
              <a:path w="3809" h="2539">
                <a:moveTo>
                  <a:pt x="2687" y="2508"/>
                </a:moveTo>
                <a:lnTo>
                  <a:pt x="2209" y="2389"/>
                </a:lnTo>
                <a:lnTo>
                  <a:pt x="1552" y="2269"/>
                </a:lnTo>
                <a:lnTo>
                  <a:pt x="776" y="1612"/>
                </a:lnTo>
                <a:lnTo>
                  <a:pt x="0" y="1672"/>
                </a:lnTo>
                <a:lnTo>
                  <a:pt x="776" y="0"/>
                </a:lnTo>
                <a:lnTo>
                  <a:pt x="2329" y="1672"/>
                </a:lnTo>
                <a:lnTo>
                  <a:pt x="3703" y="1672"/>
                </a:lnTo>
                <a:lnTo>
                  <a:pt x="3703" y="2389"/>
                </a:lnTo>
                <a:lnTo>
                  <a:pt x="3225" y="2329"/>
                </a:lnTo>
                <a:lnTo>
                  <a:pt x="2687" y="2508"/>
                </a:lnTo>
                <a:close/>
              </a:path>
            </a:pathLst>
          </a:custGeom>
          <a:solidFill>
            <a:srgbClr val="7317DF"/>
          </a:solidFill>
        </p:spPr>
        <p:txBody>
          <a:bodyPr wrap="square" lIns="0" tIns="0" rIns="0" bIns="0" rtlCol="0"/>
          <a:lstStyle/>
          <a:p>
            <a:endParaRPr/>
          </a:p>
        </p:txBody>
      </p:sp>
      <p:sp>
        <p:nvSpPr>
          <p:cNvPr id="800" name="object 800"/>
          <p:cNvSpPr/>
          <p:nvPr/>
        </p:nvSpPr>
        <p:spPr>
          <a:xfrm>
            <a:off x="14154658" y="2193615"/>
            <a:ext cx="6350" cy="8255"/>
          </a:xfrm>
          <a:custGeom>
            <a:avLst/>
            <a:gdLst/>
            <a:ahLst/>
            <a:cxnLst/>
            <a:rect l="l" t="t" r="r" b="b"/>
            <a:pathLst>
              <a:path w="6350" h="8255">
                <a:moveTo>
                  <a:pt x="1433" y="7704"/>
                </a:moveTo>
                <a:lnTo>
                  <a:pt x="0" y="5972"/>
                </a:lnTo>
                <a:lnTo>
                  <a:pt x="2090" y="3165"/>
                </a:lnTo>
                <a:lnTo>
                  <a:pt x="1851" y="0"/>
                </a:lnTo>
                <a:lnTo>
                  <a:pt x="5853" y="418"/>
                </a:lnTo>
                <a:lnTo>
                  <a:pt x="3643" y="1911"/>
                </a:lnTo>
                <a:lnTo>
                  <a:pt x="3523" y="2747"/>
                </a:lnTo>
                <a:lnTo>
                  <a:pt x="4360" y="2568"/>
                </a:lnTo>
                <a:lnTo>
                  <a:pt x="5674" y="2926"/>
                </a:lnTo>
                <a:lnTo>
                  <a:pt x="6151" y="3165"/>
                </a:lnTo>
                <a:lnTo>
                  <a:pt x="5076" y="4121"/>
                </a:lnTo>
                <a:lnTo>
                  <a:pt x="4419" y="4300"/>
                </a:lnTo>
                <a:lnTo>
                  <a:pt x="2807" y="5913"/>
                </a:lnTo>
                <a:lnTo>
                  <a:pt x="1433" y="5614"/>
                </a:lnTo>
                <a:lnTo>
                  <a:pt x="3046" y="7585"/>
                </a:lnTo>
                <a:close/>
              </a:path>
            </a:pathLst>
          </a:custGeom>
          <a:solidFill>
            <a:srgbClr val="8C29F4"/>
          </a:solidFill>
        </p:spPr>
        <p:txBody>
          <a:bodyPr wrap="square" lIns="0" tIns="0" rIns="0" bIns="0" rtlCol="0"/>
          <a:lstStyle/>
          <a:p>
            <a:endParaRPr/>
          </a:p>
        </p:txBody>
      </p:sp>
      <p:sp>
        <p:nvSpPr>
          <p:cNvPr id="801" name="object 801"/>
          <p:cNvSpPr/>
          <p:nvPr/>
        </p:nvSpPr>
        <p:spPr>
          <a:xfrm>
            <a:off x="14072830" y="2211354"/>
            <a:ext cx="3810" cy="4445"/>
          </a:xfrm>
          <a:custGeom>
            <a:avLst/>
            <a:gdLst/>
            <a:ahLst/>
            <a:cxnLst/>
            <a:rect l="l" t="t" r="r" b="b"/>
            <a:pathLst>
              <a:path w="3809" h="4444">
                <a:moveTo>
                  <a:pt x="597" y="3822"/>
                </a:moveTo>
                <a:lnTo>
                  <a:pt x="179" y="2508"/>
                </a:lnTo>
                <a:lnTo>
                  <a:pt x="0" y="358"/>
                </a:lnTo>
                <a:lnTo>
                  <a:pt x="2448" y="0"/>
                </a:lnTo>
                <a:lnTo>
                  <a:pt x="1433" y="1911"/>
                </a:lnTo>
                <a:lnTo>
                  <a:pt x="1732" y="2448"/>
                </a:lnTo>
                <a:lnTo>
                  <a:pt x="1911" y="2807"/>
                </a:lnTo>
                <a:lnTo>
                  <a:pt x="3285" y="2150"/>
                </a:lnTo>
                <a:lnTo>
                  <a:pt x="2926" y="3285"/>
                </a:lnTo>
                <a:lnTo>
                  <a:pt x="597" y="3822"/>
                </a:lnTo>
                <a:close/>
              </a:path>
            </a:pathLst>
          </a:custGeom>
          <a:solidFill>
            <a:srgbClr val="972AF5"/>
          </a:solidFill>
        </p:spPr>
        <p:txBody>
          <a:bodyPr wrap="square" lIns="0" tIns="0" rIns="0" bIns="0" rtlCol="0"/>
          <a:lstStyle/>
          <a:p>
            <a:endParaRPr/>
          </a:p>
        </p:txBody>
      </p:sp>
      <p:sp>
        <p:nvSpPr>
          <p:cNvPr id="802" name="object 802"/>
          <p:cNvSpPr/>
          <p:nvPr/>
        </p:nvSpPr>
        <p:spPr>
          <a:xfrm>
            <a:off x="14149451" y="2195918"/>
            <a:ext cx="17780" cy="6985"/>
          </a:xfrm>
          <a:custGeom>
            <a:avLst/>
            <a:gdLst/>
            <a:ahLst/>
            <a:cxnLst/>
            <a:rect l="l" t="t" r="r" b="b"/>
            <a:pathLst>
              <a:path w="17780" h="6985">
                <a:moveTo>
                  <a:pt x="3263" y="5765"/>
                </a:moveTo>
                <a:lnTo>
                  <a:pt x="3098" y="5765"/>
                </a:lnTo>
                <a:lnTo>
                  <a:pt x="2209" y="4991"/>
                </a:lnTo>
                <a:lnTo>
                  <a:pt x="2209" y="3975"/>
                </a:lnTo>
                <a:lnTo>
                  <a:pt x="1498" y="3975"/>
                </a:lnTo>
                <a:lnTo>
                  <a:pt x="596" y="4394"/>
                </a:lnTo>
                <a:lnTo>
                  <a:pt x="0" y="4749"/>
                </a:lnTo>
                <a:lnTo>
                  <a:pt x="127" y="5168"/>
                </a:lnTo>
                <a:lnTo>
                  <a:pt x="495" y="5168"/>
                </a:lnTo>
                <a:lnTo>
                  <a:pt x="965" y="5765"/>
                </a:lnTo>
                <a:lnTo>
                  <a:pt x="2641" y="6959"/>
                </a:lnTo>
                <a:lnTo>
                  <a:pt x="2933" y="6959"/>
                </a:lnTo>
                <a:lnTo>
                  <a:pt x="3263" y="5765"/>
                </a:lnTo>
                <a:close/>
              </a:path>
              <a:path w="17780" h="6985">
                <a:moveTo>
                  <a:pt x="4419" y="4749"/>
                </a:moveTo>
                <a:lnTo>
                  <a:pt x="4330" y="4394"/>
                </a:lnTo>
                <a:lnTo>
                  <a:pt x="4229" y="3975"/>
                </a:lnTo>
                <a:lnTo>
                  <a:pt x="3746" y="2006"/>
                </a:lnTo>
                <a:lnTo>
                  <a:pt x="2628" y="2006"/>
                </a:lnTo>
                <a:lnTo>
                  <a:pt x="2209" y="3073"/>
                </a:lnTo>
                <a:lnTo>
                  <a:pt x="2209" y="3975"/>
                </a:lnTo>
                <a:lnTo>
                  <a:pt x="2578" y="3975"/>
                </a:lnTo>
                <a:lnTo>
                  <a:pt x="3263" y="4749"/>
                </a:lnTo>
                <a:lnTo>
                  <a:pt x="4419" y="4749"/>
                </a:lnTo>
                <a:close/>
              </a:path>
              <a:path w="17780" h="6985">
                <a:moveTo>
                  <a:pt x="16294" y="2120"/>
                </a:moveTo>
                <a:lnTo>
                  <a:pt x="13754" y="2120"/>
                </a:lnTo>
                <a:lnTo>
                  <a:pt x="13982" y="330"/>
                </a:lnTo>
                <a:lnTo>
                  <a:pt x="13081" y="990"/>
                </a:lnTo>
                <a:lnTo>
                  <a:pt x="12433" y="330"/>
                </a:lnTo>
                <a:lnTo>
                  <a:pt x="11772" y="330"/>
                </a:lnTo>
                <a:lnTo>
                  <a:pt x="10337" y="393"/>
                </a:lnTo>
                <a:lnTo>
                  <a:pt x="10515" y="1651"/>
                </a:lnTo>
                <a:lnTo>
                  <a:pt x="11772" y="1765"/>
                </a:lnTo>
                <a:lnTo>
                  <a:pt x="12065" y="1879"/>
                </a:lnTo>
                <a:lnTo>
                  <a:pt x="13081" y="3022"/>
                </a:lnTo>
                <a:lnTo>
                  <a:pt x="13627" y="3263"/>
                </a:lnTo>
                <a:lnTo>
                  <a:pt x="13728" y="2425"/>
                </a:lnTo>
                <a:lnTo>
                  <a:pt x="14757" y="3314"/>
                </a:lnTo>
                <a:lnTo>
                  <a:pt x="15570" y="3987"/>
                </a:lnTo>
                <a:lnTo>
                  <a:pt x="15951" y="2895"/>
                </a:lnTo>
                <a:lnTo>
                  <a:pt x="16294" y="2120"/>
                </a:lnTo>
                <a:close/>
              </a:path>
              <a:path w="17780" h="6985">
                <a:moveTo>
                  <a:pt x="17246" y="0"/>
                </a:moveTo>
                <a:lnTo>
                  <a:pt x="16014" y="0"/>
                </a:lnTo>
                <a:lnTo>
                  <a:pt x="16548" y="812"/>
                </a:lnTo>
                <a:lnTo>
                  <a:pt x="15951" y="1765"/>
                </a:lnTo>
                <a:lnTo>
                  <a:pt x="16446" y="1765"/>
                </a:lnTo>
                <a:lnTo>
                  <a:pt x="16294" y="2120"/>
                </a:lnTo>
                <a:lnTo>
                  <a:pt x="16459" y="1765"/>
                </a:lnTo>
                <a:lnTo>
                  <a:pt x="16573" y="1498"/>
                </a:lnTo>
                <a:lnTo>
                  <a:pt x="17246" y="0"/>
                </a:lnTo>
                <a:close/>
              </a:path>
            </a:pathLst>
          </a:custGeom>
          <a:solidFill>
            <a:srgbClr val="8C29F4"/>
          </a:solidFill>
        </p:spPr>
        <p:txBody>
          <a:bodyPr wrap="square" lIns="0" tIns="0" rIns="0" bIns="0" rtlCol="0"/>
          <a:lstStyle/>
          <a:p>
            <a:endParaRPr/>
          </a:p>
        </p:txBody>
      </p:sp>
      <p:sp>
        <p:nvSpPr>
          <p:cNvPr id="803" name="object 803"/>
          <p:cNvSpPr/>
          <p:nvPr/>
        </p:nvSpPr>
        <p:spPr>
          <a:xfrm>
            <a:off x="14051328" y="2213922"/>
            <a:ext cx="4445" cy="2540"/>
          </a:xfrm>
          <a:custGeom>
            <a:avLst/>
            <a:gdLst/>
            <a:ahLst/>
            <a:cxnLst/>
            <a:rect l="l" t="t" r="r" b="b"/>
            <a:pathLst>
              <a:path w="4444" h="2539">
                <a:moveTo>
                  <a:pt x="3882" y="2209"/>
                </a:moveTo>
                <a:lnTo>
                  <a:pt x="0" y="1732"/>
                </a:lnTo>
                <a:lnTo>
                  <a:pt x="0" y="537"/>
                </a:lnTo>
                <a:lnTo>
                  <a:pt x="3882" y="0"/>
                </a:lnTo>
                <a:lnTo>
                  <a:pt x="3882" y="2209"/>
                </a:lnTo>
                <a:close/>
              </a:path>
            </a:pathLst>
          </a:custGeom>
          <a:solidFill>
            <a:srgbClr val="972AF5"/>
          </a:solidFill>
        </p:spPr>
        <p:txBody>
          <a:bodyPr wrap="square" lIns="0" tIns="0" rIns="0" bIns="0" rtlCol="0"/>
          <a:lstStyle/>
          <a:p>
            <a:endParaRPr/>
          </a:p>
        </p:txBody>
      </p:sp>
      <p:grpSp>
        <p:nvGrpSpPr>
          <p:cNvPr id="804" name="object 804"/>
          <p:cNvGrpSpPr/>
          <p:nvPr/>
        </p:nvGrpSpPr>
        <p:grpSpPr>
          <a:xfrm>
            <a:off x="14124435" y="2191883"/>
            <a:ext cx="44450" cy="13335"/>
            <a:chOff x="14124435" y="2191883"/>
            <a:chExt cx="44450" cy="13335"/>
          </a:xfrm>
        </p:grpSpPr>
        <p:sp>
          <p:nvSpPr>
            <p:cNvPr id="805" name="object 805"/>
            <p:cNvSpPr/>
            <p:nvPr/>
          </p:nvSpPr>
          <p:spPr>
            <a:xfrm>
              <a:off x="14124432" y="2191892"/>
              <a:ext cx="44450" cy="11430"/>
            </a:xfrm>
            <a:custGeom>
              <a:avLst/>
              <a:gdLst/>
              <a:ahLst/>
              <a:cxnLst/>
              <a:rect l="l" t="t" r="r" b="b"/>
              <a:pathLst>
                <a:path w="44450" h="11430">
                  <a:moveTo>
                    <a:pt x="4419" y="10274"/>
                  </a:moveTo>
                  <a:lnTo>
                    <a:pt x="0" y="10274"/>
                  </a:lnTo>
                  <a:lnTo>
                    <a:pt x="0" y="10985"/>
                  </a:lnTo>
                  <a:lnTo>
                    <a:pt x="4419" y="10985"/>
                  </a:lnTo>
                  <a:lnTo>
                    <a:pt x="4419" y="10274"/>
                  </a:lnTo>
                  <a:close/>
                </a:path>
                <a:path w="44450" h="11430">
                  <a:moveTo>
                    <a:pt x="14744" y="7340"/>
                  </a:moveTo>
                  <a:lnTo>
                    <a:pt x="13970" y="6565"/>
                  </a:lnTo>
                  <a:lnTo>
                    <a:pt x="13195" y="5854"/>
                  </a:lnTo>
                  <a:lnTo>
                    <a:pt x="10985" y="8064"/>
                  </a:lnTo>
                  <a:lnTo>
                    <a:pt x="12534" y="9499"/>
                  </a:lnTo>
                  <a:lnTo>
                    <a:pt x="14744" y="7340"/>
                  </a:lnTo>
                  <a:close/>
                </a:path>
                <a:path w="44450" h="11430">
                  <a:moveTo>
                    <a:pt x="31292" y="3822"/>
                  </a:moveTo>
                  <a:lnTo>
                    <a:pt x="29260" y="3644"/>
                  </a:lnTo>
                  <a:lnTo>
                    <a:pt x="28968" y="3340"/>
                  </a:lnTo>
                  <a:lnTo>
                    <a:pt x="28790" y="3225"/>
                  </a:lnTo>
                  <a:lnTo>
                    <a:pt x="27228" y="419"/>
                  </a:lnTo>
                  <a:lnTo>
                    <a:pt x="27228" y="3695"/>
                  </a:lnTo>
                  <a:lnTo>
                    <a:pt x="30162" y="5130"/>
                  </a:lnTo>
                  <a:lnTo>
                    <a:pt x="31292" y="3822"/>
                  </a:lnTo>
                  <a:close/>
                </a:path>
                <a:path w="44450" h="11430">
                  <a:moveTo>
                    <a:pt x="44081" y="0"/>
                  </a:moveTo>
                  <a:lnTo>
                    <a:pt x="42646" y="1435"/>
                  </a:lnTo>
                  <a:lnTo>
                    <a:pt x="43205" y="1943"/>
                  </a:lnTo>
                  <a:lnTo>
                    <a:pt x="44081" y="0"/>
                  </a:lnTo>
                  <a:close/>
                </a:path>
              </a:pathLst>
            </a:custGeom>
            <a:solidFill>
              <a:srgbClr val="8C29F4"/>
            </a:solidFill>
          </p:spPr>
          <p:txBody>
            <a:bodyPr wrap="square" lIns="0" tIns="0" rIns="0" bIns="0" rtlCol="0"/>
            <a:lstStyle/>
            <a:p>
              <a:endParaRPr/>
            </a:p>
          </p:txBody>
        </p:sp>
        <p:sp>
          <p:nvSpPr>
            <p:cNvPr id="806" name="object 806"/>
            <p:cNvSpPr/>
            <p:nvPr/>
          </p:nvSpPr>
          <p:spPr>
            <a:xfrm>
              <a:off x="14147241" y="2196248"/>
              <a:ext cx="14604" cy="8890"/>
            </a:xfrm>
            <a:custGeom>
              <a:avLst/>
              <a:gdLst/>
              <a:ahLst/>
              <a:cxnLst/>
              <a:rect l="l" t="t" r="r" b="b"/>
              <a:pathLst>
                <a:path w="14605" h="8889">
                  <a:moveTo>
                    <a:pt x="1676" y="7823"/>
                  </a:moveTo>
                  <a:lnTo>
                    <a:pt x="1079" y="6870"/>
                  </a:lnTo>
                  <a:lnTo>
                    <a:pt x="0" y="6629"/>
                  </a:lnTo>
                  <a:lnTo>
                    <a:pt x="0" y="8839"/>
                  </a:lnTo>
                  <a:lnTo>
                    <a:pt x="1435" y="8839"/>
                  </a:lnTo>
                  <a:lnTo>
                    <a:pt x="1676" y="7823"/>
                  </a:lnTo>
                  <a:close/>
                </a:path>
                <a:path w="14605" h="8889">
                  <a:moveTo>
                    <a:pt x="13982" y="0"/>
                  </a:moveTo>
                  <a:lnTo>
                    <a:pt x="11772" y="0"/>
                  </a:lnTo>
                  <a:lnTo>
                    <a:pt x="12065" y="482"/>
                  </a:lnTo>
                  <a:lnTo>
                    <a:pt x="12242" y="1016"/>
                  </a:lnTo>
                  <a:lnTo>
                    <a:pt x="12484" y="1498"/>
                  </a:lnTo>
                  <a:lnTo>
                    <a:pt x="12788" y="1435"/>
                  </a:lnTo>
                  <a:lnTo>
                    <a:pt x="13982" y="1498"/>
                  </a:lnTo>
                  <a:lnTo>
                    <a:pt x="13982" y="0"/>
                  </a:lnTo>
                  <a:close/>
                </a:path>
              </a:pathLst>
            </a:custGeom>
            <a:solidFill>
              <a:srgbClr val="972AF5"/>
            </a:solidFill>
          </p:spPr>
          <p:txBody>
            <a:bodyPr wrap="square" lIns="0" tIns="0" rIns="0" bIns="0" rtlCol="0"/>
            <a:lstStyle/>
            <a:p>
              <a:endParaRPr/>
            </a:p>
          </p:txBody>
        </p:sp>
      </p:grpSp>
      <p:grpSp>
        <p:nvGrpSpPr>
          <p:cNvPr id="807" name="object 807"/>
          <p:cNvGrpSpPr/>
          <p:nvPr/>
        </p:nvGrpSpPr>
        <p:grpSpPr>
          <a:xfrm>
            <a:off x="14347279" y="1946581"/>
            <a:ext cx="124460" cy="59690"/>
            <a:chOff x="14347279" y="1946581"/>
            <a:chExt cx="124460" cy="59690"/>
          </a:xfrm>
        </p:grpSpPr>
        <p:sp>
          <p:nvSpPr>
            <p:cNvPr id="808" name="object 808"/>
            <p:cNvSpPr/>
            <p:nvPr/>
          </p:nvSpPr>
          <p:spPr>
            <a:xfrm>
              <a:off x="14395240" y="1957989"/>
              <a:ext cx="76200" cy="37465"/>
            </a:xfrm>
            <a:custGeom>
              <a:avLst/>
              <a:gdLst/>
              <a:ahLst/>
              <a:cxnLst/>
              <a:rect l="l" t="t" r="r" b="b"/>
              <a:pathLst>
                <a:path w="76200" h="37464">
                  <a:moveTo>
                    <a:pt x="52317" y="3936"/>
                  </a:moveTo>
                  <a:lnTo>
                    <a:pt x="56980" y="0"/>
                  </a:lnTo>
                  <a:lnTo>
                    <a:pt x="58234" y="3301"/>
                  </a:lnTo>
                  <a:lnTo>
                    <a:pt x="59166" y="3555"/>
                  </a:lnTo>
                  <a:lnTo>
                    <a:pt x="55188" y="3555"/>
                  </a:lnTo>
                  <a:lnTo>
                    <a:pt x="52317" y="3936"/>
                  </a:lnTo>
                  <a:close/>
                </a:path>
                <a:path w="76200" h="37464">
                  <a:moveTo>
                    <a:pt x="40437" y="7111"/>
                  </a:moveTo>
                  <a:lnTo>
                    <a:pt x="35597" y="7111"/>
                  </a:lnTo>
                  <a:lnTo>
                    <a:pt x="36097" y="6095"/>
                  </a:lnTo>
                  <a:lnTo>
                    <a:pt x="36284" y="5714"/>
                  </a:lnTo>
                  <a:lnTo>
                    <a:pt x="35537" y="5079"/>
                  </a:lnTo>
                  <a:lnTo>
                    <a:pt x="35179" y="4698"/>
                  </a:lnTo>
                  <a:lnTo>
                    <a:pt x="34851" y="3936"/>
                  </a:lnTo>
                  <a:lnTo>
                    <a:pt x="37688" y="3555"/>
                  </a:lnTo>
                  <a:lnTo>
                    <a:pt x="37090" y="4317"/>
                  </a:lnTo>
                  <a:lnTo>
                    <a:pt x="37031" y="6857"/>
                  </a:lnTo>
                  <a:lnTo>
                    <a:pt x="40511" y="6857"/>
                  </a:lnTo>
                  <a:lnTo>
                    <a:pt x="40437" y="7111"/>
                  </a:lnTo>
                  <a:close/>
                </a:path>
                <a:path w="76200" h="37464">
                  <a:moveTo>
                    <a:pt x="54632" y="7492"/>
                  </a:moveTo>
                  <a:lnTo>
                    <a:pt x="53969" y="7111"/>
                  </a:lnTo>
                  <a:lnTo>
                    <a:pt x="51007" y="5079"/>
                  </a:lnTo>
                  <a:lnTo>
                    <a:pt x="52317" y="3936"/>
                  </a:lnTo>
                  <a:lnTo>
                    <a:pt x="55188" y="3555"/>
                  </a:lnTo>
                  <a:lnTo>
                    <a:pt x="53695" y="5968"/>
                  </a:lnTo>
                  <a:lnTo>
                    <a:pt x="54632" y="7492"/>
                  </a:lnTo>
                  <a:close/>
                </a:path>
                <a:path w="76200" h="37464">
                  <a:moveTo>
                    <a:pt x="62355" y="8254"/>
                  </a:moveTo>
                  <a:lnTo>
                    <a:pt x="55108" y="8254"/>
                  </a:lnTo>
                  <a:lnTo>
                    <a:pt x="53773" y="6095"/>
                  </a:lnTo>
                  <a:lnTo>
                    <a:pt x="55188" y="3555"/>
                  </a:lnTo>
                  <a:lnTo>
                    <a:pt x="59166" y="3555"/>
                  </a:lnTo>
                  <a:lnTo>
                    <a:pt x="60563" y="3936"/>
                  </a:lnTo>
                  <a:lnTo>
                    <a:pt x="61340" y="3936"/>
                  </a:lnTo>
                  <a:lnTo>
                    <a:pt x="61452" y="5714"/>
                  </a:lnTo>
                  <a:lnTo>
                    <a:pt x="64246" y="7492"/>
                  </a:lnTo>
                  <a:lnTo>
                    <a:pt x="64971" y="8000"/>
                  </a:lnTo>
                  <a:lnTo>
                    <a:pt x="63311" y="8000"/>
                  </a:lnTo>
                  <a:lnTo>
                    <a:pt x="62355" y="8254"/>
                  </a:lnTo>
                  <a:close/>
                </a:path>
                <a:path w="76200" h="37464">
                  <a:moveTo>
                    <a:pt x="62591" y="11302"/>
                  </a:moveTo>
                  <a:lnTo>
                    <a:pt x="41450" y="11302"/>
                  </a:lnTo>
                  <a:lnTo>
                    <a:pt x="42526" y="10540"/>
                  </a:lnTo>
                  <a:lnTo>
                    <a:pt x="42944" y="10540"/>
                  </a:lnTo>
                  <a:lnTo>
                    <a:pt x="44499" y="9016"/>
                  </a:lnTo>
                  <a:lnTo>
                    <a:pt x="45811" y="7492"/>
                  </a:lnTo>
                  <a:lnTo>
                    <a:pt x="46172" y="6095"/>
                  </a:lnTo>
                  <a:lnTo>
                    <a:pt x="46271" y="5714"/>
                  </a:lnTo>
                  <a:lnTo>
                    <a:pt x="46336" y="5460"/>
                  </a:lnTo>
                  <a:lnTo>
                    <a:pt x="46435" y="5079"/>
                  </a:lnTo>
                  <a:lnTo>
                    <a:pt x="49678" y="4317"/>
                  </a:lnTo>
                  <a:lnTo>
                    <a:pt x="49856" y="4317"/>
                  </a:lnTo>
                  <a:lnTo>
                    <a:pt x="52317" y="3936"/>
                  </a:lnTo>
                  <a:lnTo>
                    <a:pt x="51007" y="5079"/>
                  </a:lnTo>
                  <a:lnTo>
                    <a:pt x="54525" y="7492"/>
                  </a:lnTo>
                  <a:lnTo>
                    <a:pt x="54869" y="7873"/>
                  </a:lnTo>
                  <a:lnTo>
                    <a:pt x="55108" y="8254"/>
                  </a:lnTo>
                  <a:lnTo>
                    <a:pt x="62355" y="8254"/>
                  </a:lnTo>
                  <a:lnTo>
                    <a:pt x="62475" y="10540"/>
                  </a:lnTo>
                  <a:lnTo>
                    <a:pt x="62591" y="11302"/>
                  </a:lnTo>
                  <a:close/>
                </a:path>
                <a:path w="76200" h="37464">
                  <a:moveTo>
                    <a:pt x="25880" y="8254"/>
                  </a:moveTo>
                  <a:lnTo>
                    <a:pt x="25273" y="8254"/>
                  </a:lnTo>
                  <a:lnTo>
                    <a:pt x="22935" y="6095"/>
                  </a:lnTo>
                  <a:lnTo>
                    <a:pt x="28908" y="5460"/>
                  </a:lnTo>
                  <a:lnTo>
                    <a:pt x="29206" y="5714"/>
                  </a:lnTo>
                  <a:lnTo>
                    <a:pt x="25880" y="8254"/>
                  </a:lnTo>
                  <a:close/>
                </a:path>
                <a:path w="76200" h="37464">
                  <a:moveTo>
                    <a:pt x="40511" y="6857"/>
                  </a:moveTo>
                  <a:lnTo>
                    <a:pt x="37031" y="6857"/>
                  </a:lnTo>
                  <a:lnTo>
                    <a:pt x="38779" y="5460"/>
                  </a:lnTo>
                  <a:lnTo>
                    <a:pt x="38643" y="5460"/>
                  </a:lnTo>
                  <a:lnTo>
                    <a:pt x="38822" y="5714"/>
                  </a:lnTo>
                  <a:lnTo>
                    <a:pt x="40734" y="6095"/>
                  </a:lnTo>
                  <a:lnTo>
                    <a:pt x="40585" y="6603"/>
                  </a:lnTo>
                  <a:lnTo>
                    <a:pt x="40511" y="6857"/>
                  </a:lnTo>
                  <a:close/>
                </a:path>
                <a:path w="76200" h="37464">
                  <a:moveTo>
                    <a:pt x="40555" y="8254"/>
                  </a:moveTo>
                  <a:lnTo>
                    <a:pt x="39217" y="8254"/>
                  </a:lnTo>
                  <a:lnTo>
                    <a:pt x="39169" y="8000"/>
                  </a:lnTo>
                  <a:lnTo>
                    <a:pt x="39064" y="7492"/>
                  </a:lnTo>
                  <a:lnTo>
                    <a:pt x="32332" y="7492"/>
                  </a:lnTo>
                  <a:lnTo>
                    <a:pt x="33208" y="6984"/>
                  </a:lnTo>
                  <a:lnTo>
                    <a:pt x="34044" y="6603"/>
                  </a:lnTo>
                  <a:lnTo>
                    <a:pt x="35597" y="7111"/>
                  </a:lnTo>
                  <a:lnTo>
                    <a:pt x="40437" y="7111"/>
                  </a:lnTo>
                  <a:lnTo>
                    <a:pt x="40196" y="7873"/>
                  </a:lnTo>
                  <a:lnTo>
                    <a:pt x="41032" y="8000"/>
                  </a:lnTo>
                  <a:lnTo>
                    <a:pt x="43183" y="8000"/>
                  </a:lnTo>
                  <a:lnTo>
                    <a:pt x="40555" y="8254"/>
                  </a:lnTo>
                  <a:close/>
                </a:path>
                <a:path w="76200" h="37464">
                  <a:moveTo>
                    <a:pt x="41450" y="11048"/>
                  </a:moveTo>
                  <a:lnTo>
                    <a:pt x="27594" y="11048"/>
                  </a:lnTo>
                  <a:lnTo>
                    <a:pt x="29684" y="10667"/>
                  </a:lnTo>
                  <a:lnTo>
                    <a:pt x="29600" y="10159"/>
                  </a:lnTo>
                  <a:lnTo>
                    <a:pt x="29489" y="9524"/>
                  </a:lnTo>
                  <a:lnTo>
                    <a:pt x="29401" y="9016"/>
                  </a:lnTo>
                  <a:lnTo>
                    <a:pt x="29275" y="8254"/>
                  </a:lnTo>
                  <a:lnTo>
                    <a:pt x="29228" y="8000"/>
                  </a:lnTo>
                  <a:lnTo>
                    <a:pt x="29129" y="7492"/>
                  </a:lnTo>
                  <a:lnTo>
                    <a:pt x="29066" y="7111"/>
                  </a:lnTo>
                  <a:lnTo>
                    <a:pt x="29343" y="7492"/>
                  </a:lnTo>
                  <a:lnTo>
                    <a:pt x="30879" y="9016"/>
                  </a:lnTo>
                  <a:lnTo>
                    <a:pt x="39191" y="9016"/>
                  </a:lnTo>
                  <a:lnTo>
                    <a:pt x="39241" y="10540"/>
                  </a:lnTo>
                  <a:lnTo>
                    <a:pt x="41450" y="10540"/>
                  </a:lnTo>
                  <a:lnTo>
                    <a:pt x="41450" y="11048"/>
                  </a:lnTo>
                  <a:close/>
                </a:path>
                <a:path w="76200" h="37464">
                  <a:moveTo>
                    <a:pt x="39191" y="9016"/>
                  </a:moveTo>
                  <a:lnTo>
                    <a:pt x="30879" y="9016"/>
                  </a:lnTo>
                  <a:lnTo>
                    <a:pt x="32670" y="8000"/>
                  </a:lnTo>
                  <a:lnTo>
                    <a:pt x="32575" y="7492"/>
                  </a:lnTo>
                  <a:lnTo>
                    <a:pt x="39064" y="7492"/>
                  </a:lnTo>
                  <a:lnTo>
                    <a:pt x="39191" y="9016"/>
                  </a:lnTo>
                  <a:close/>
                </a:path>
                <a:path w="76200" h="37464">
                  <a:moveTo>
                    <a:pt x="63371" y="9778"/>
                  </a:moveTo>
                  <a:lnTo>
                    <a:pt x="62475" y="9778"/>
                  </a:lnTo>
                  <a:lnTo>
                    <a:pt x="63210" y="8254"/>
                  </a:lnTo>
                  <a:lnTo>
                    <a:pt x="63296" y="8000"/>
                  </a:lnTo>
                  <a:lnTo>
                    <a:pt x="64971" y="8000"/>
                  </a:lnTo>
                  <a:lnTo>
                    <a:pt x="65760" y="8762"/>
                  </a:lnTo>
                  <a:lnTo>
                    <a:pt x="65342" y="9016"/>
                  </a:lnTo>
                  <a:lnTo>
                    <a:pt x="63371" y="9778"/>
                  </a:lnTo>
                  <a:close/>
                </a:path>
                <a:path w="76200" h="37464">
                  <a:moveTo>
                    <a:pt x="22995" y="14350"/>
                  </a:moveTo>
                  <a:lnTo>
                    <a:pt x="22647" y="13207"/>
                  </a:lnTo>
                  <a:lnTo>
                    <a:pt x="22694" y="12826"/>
                  </a:lnTo>
                  <a:lnTo>
                    <a:pt x="23157" y="12064"/>
                  </a:lnTo>
                  <a:lnTo>
                    <a:pt x="26638" y="11048"/>
                  </a:lnTo>
                  <a:lnTo>
                    <a:pt x="26638" y="9524"/>
                  </a:lnTo>
                  <a:lnTo>
                    <a:pt x="26175" y="9016"/>
                  </a:lnTo>
                  <a:lnTo>
                    <a:pt x="26575" y="9016"/>
                  </a:lnTo>
                  <a:lnTo>
                    <a:pt x="28690" y="8254"/>
                  </a:lnTo>
                  <a:lnTo>
                    <a:pt x="28191" y="8254"/>
                  </a:lnTo>
                  <a:lnTo>
                    <a:pt x="28191" y="9778"/>
                  </a:lnTo>
                  <a:lnTo>
                    <a:pt x="28058" y="10159"/>
                  </a:lnTo>
                  <a:lnTo>
                    <a:pt x="27594" y="11048"/>
                  </a:lnTo>
                  <a:lnTo>
                    <a:pt x="41450" y="11048"/>
                  </a:lnTo>
                  <a:lnTo>
                    <a:pt x="41450" y="11302"/>
                  </a:lnTo>
                  <a:lnTo>
                    <a:pt x="62591" y="11302"/>
                  </a:lnTo>
                  <a:lnTo>
                    <a:pt x="62707" y="12064"/>
                  </a:lnTo>
                  <a:lnTo>
                    <a:pt x="25503" y="12064"/>
                  </a:lnTo>
                  <a:lnTo>
                    <a:pt x="26160" y="13207"/>
                  </a:lnTo>
                  <a:lnTo>
                    <a:pt x="22995" y="14350"/>
                  </a:lnTo>
                  <a:close/>
                </a:path>
                <a:path w="76200" h="37464">
                  <a:moveTo>
                    <a:pt x="22756" y="10667"/>
                  </a:moveTo>
                  <a:lnTo>
                    <a:pt x="25219" y="8762"/>
                  </a:lnTo>
                  <a:lnTo>
                    <a:pt x="25861" y="8762"/>
                  </a:lnTo>
                  <a:lnTo>
                    <a:pt x="26175" y="9016"/>
                  </a:lnTo>
                  <a:lnTo>
                    <a:pt x="26575" y="9016"/>
                  </a:lnTo>
                  <a:lnTo>
                    <a:pt x="22756" y="10667"/>
                  </a:lnTo>
                  <a:close/>
                </a:path>
                <a:path w="76200" h="37464">
                  <a:moveTo>
                    <a:pt x="16826" y="12953"/>
                  </a:moveTo>
                  <a:lnTo>
                    <a:pt x="17252" y="11429"/>
                  </a:lnTo>
                  <a:lnTo>
                    <a:pt x="17359" y="11048"/>
                  </a:lnTo>
                  <a:lnTo>
                    <a:pt x="17462" y="10540"/>
                  </a:lnTo>
                  <a:lnTo>
                    <a:pt x="17588" y="10159"/>
                  </a:lnTo>
                  <a:lnTo>
                    <a:pt x="17714" y="9778"/>
                  </a:lnTo>
                  <a:lnTo>
                    <a:pt x="17799" y="9524"/>
                  </a:lnTo>
                  <a:lnTo>
                    <a:pt x="17883" y="9270"/>
                  </a:lnTo>
                  <a:lnTo>
                    <a:pt x="17935" y="9016"/>
                  </a:lnTo>
                  <a:lnTo>
                    <a:pt x="17619" y="9016"/>
                  </a:lnTo>
                  <a:lnTo>
                    <a:pt x="18515" y="9270"/>
                  </a:lnTo>
                  <a:lnTo>
                    <a:pt x="20276" y="9270"/>
                  </a:lnTo>
                  <a:lnTo>
                    <a:pt x="21607" y="10286"/>
                  </a:lnTo>
                  <a:lnTo>
                    <a:pt x="22553" y="10286"/>
                  </a:lnTo>
                  <a:lnTo>
                    <a:pt x="18193" y="10667"/>
                  </a:lnTo>
                  <a:lnTo>
                    <a:pt x="17309" y="10667"/>
                  </a:lnTo>
                  <a:lnTo>
                    <a:pt x="18880" y="12318"/>
                  </a:lnTo>
                  <a:lnTo>
                    <a:pt x="19886" y="12445"/>
                  </a:lnTo>
                  <a:lnTo>
                    <a:pt x="16826" y="12953"/>
                  </a:lnTo>
                  <a:close/>
                </a:path>
                <a:path w="76200" h="37464">
                  <a:moveTo>
                    <a:pt x="20276" y="9270"/>
                  </a:moveTo>
                  <a:lnTo>
                    <a:pt x="18515" y="9270"/>
                  </a:lnTo>
                  <a:lnTo>
                    <a:pt x="19889" y="9016"/>
                  </a:lnTo>
                  <a:lnTo>
                    <a:pt x="20276" y="9270"/>
                  </a:lnTo>
                  <a:close/>
                </a:path>
                <a:path w="76200" h="37464">
                  <a:moveTo>
                    <a:pt x="41450" y="10540"/>
                  </a:moveTo>
                  <a:lnTo>
                    <a:pt x="39241" y="10540"/>
                  </a:lnTo>
                  <a:lnTo>
                    <a:pt x="41450" y="9016"/>
                  </a:lnTo>
                  <a:lnTo>
                    <a:pt x="41450" y="10540"/>
                  </a:lnTo>
                  <a:close/>
                </a:path>
                <a:path w="76200" h="37464">
                  <a:moveTo>
                    <a:pt x="75895" y="12826"/>
                  </a:moveTo>
                  <a:lnTo>
                    <a:pt x="62833" y="12826"/>
                  </a:lnTo>
                  <a:lnTo>
                    <a:pt x="64446" y="11429"/>
                  </a:lnTo>
                  <a:lnTo>
                    <a:pt x="66297" y="10286"/>
                  </a:lnTo>
                  <a:lnTo>
                    <a:pt x="67970" y="9016"/>
                  </a:lnTo>
                  <a:lnTo>
                    <a:pt x="70120" y="9524"/>
                  </a:lnTo>
                  <a:lnTo>
                    <a:pt x="72389" y="10159"/>
                  </a:lnTo>
                  <a:lnTo>
                    <a:pt x="74838" y="11048"/>
                  </a:lnTo>
                  <a:lnTo>
                    <a:pt x="76093" y="12064"/>
                  </a:lnTo>
                  <a:lnTo>
                    <a:pt x="75978" y="12445"/>
                  </a:lnTo>
                  <a:lnTo>
                    <a:pt x="75895" y="12826"/>
                  </a:lnTo>
                  <a:close/>
                </a:path>
                <a:path w="76200" h="37464">
                  <a:moveTo>
                    <a:pt x="6629" y="35559"/>
                  </a:moveTo>
                  <a:lnTo>
                    <a:pt x="6390" y="35559"/>
                  </a:lnTo>
                  <a:lnTo>
                    <a:pt x="6247" y="35178"/>
                  </a:lnTo>
                  <a:lnTo>
                    <a:pt x="6151" y="34924"/>
                  </a:lnTo>
                  <a:lnTo>
                    <a:pt x="4300" y="34035"/>
                  </a:lnTo>
                  <a:lnTo>
                    <a:pt x="4674" y="32130"/>
                  </a:lnTo>
                  <a:lnTo>
                    <a:pt x="4730" y="31876"/>
                  </a:lnTo>
                  <a:lnTo>
                    <a:pt x="4825" y="31368"/>
                  </a:lnTo>
                  <a:lnTo>
                    <a:pt x="5435" y="29717"/>
                  </a:lnTo>
                  <a:lnTo>
                    <a:pt x="4828" y="29072"/>
                  </a:lnTo>
                  <a:lnTo>
                    <a:pt x="6137" y="29072"/>
                  </a:lnTo>
                  <a:lnTo>
                    <a:pt x="0" y="24891"/>
                  </a:lnTo>
                  <a:lnTo>
                    <a:pt x="11527" y="21716"/>
                  </a:lnTo>
                  <a:lnTo>
                    <a:pt x="12841" y="19811"/>
                  </a:lnTo>
                  <a:lnTo>
                    <a:pt x="14215" y="18795"/>
                  </a:lnTo>
                  <a:lnTo>
                    <a:pt x="15708" y="18668"/>
                  </a:lnTo>
                  <a:lnTo>
                    <a:pt x="17022" y="17271"/>
                  </a:lnTo>
                  <a:lnTo>
                    <a:pt x="18037" y="15112"/>
                  </a:lnTo>
                  <a:lnTo>
                    <a:pt x="19053" y="15112"/>
                  </a:lnTo>
                  <a:lnTo>
                    <a:pt x="20128" y="14985"/>
                  </a:lnTo>
                  <a:lnTo>
                    <a:pt x="19798" y="13207"/>
                  </a:lnTo>
                  <a:lnTo>
                    <a:pt x="19751" y="12953"/>
                  </a:lnTo>
                  <a:lnTo>
                    <a:pt x="23413" y="11429"/>
                  </a:lnTo>
                  <a:lnTo>
                    <a:pt x="23138" y="12064"/>
                  </a:lnTo>
                  <a:lnTo>
                    <a:pt x="22338" y="12318"/>
                  </a:lnTo>
                  <a:lnTo>
                    <a:pt x="22521" y="12826"/>
                  </a:lnTo>
                  <a:lnTo>
                    <a:pt x="22495" y="13207"/>
                  </a:lnTo>
                  <a:lnTo>
                    <a:pt x="20908" y="16382"/>
                  </a:lnTo>
                  <a:lnTo>
                    <a:pt x="23394" y="16509"/>
                  </a:lnTo>
                  <a:lnTo>
                    <a:pt x="23174" y="16890"/>
                  </a:lnTo>
                  <a:lnTo>
                    <a:pt x="24488" y="17271"/>
                  </a:lnTo>
                  <a:lnTo>
                    <a:pt x="22278" y="19430"/>
                  </a:lnTo>
                  <a:lnTo>
                    <a:pt x="27351" y="20319"/>
                  </a:lnTo>
                  <a:lnTo>
                    <a:pt x="59747" y="20319"/>
                  </a:lnTo>
                  <a:lnTo>
                    <a:pt x="59102" y="22224"/>
                  </a:lnTo>
                  <a:lnTo>
                    <a:pt x="54544" y="22224"/>
                  </a:lnTo>
                  <a:lnTo>
                    <a:pt x="55301" y="22986"/>
                  </a:lnTo>
                  <a:lnTo>
                    <a:pt x="55807" y="23621"/>
                  </a:lnTo>
                  <a:lnTo>
                    <a:pt x="56949" y="25145"/>
                  </a:lnTo>
                  <a:lnTo>
                    <a:pt x="46437" y="25145"/>
                  </a:lnTo>
                  <a:lnTo>
                    <a:pt x="44377" y="26034"/>
                  </a:lnTo>
                  <a:lnTo>
                    <a:pt x="45034" y="26034"/>
                  </a:lnTo>
                  <a:lnTo>
                    <a:pt x="45034" y="26415"/>
                  </a:lnTo>
                  <a:lnTo>
                    <a:pt x="44596" y="26669"/>
                  </a:lnTo>
                  <a:lnTo>
                    <a:pt x="45089" y="26669"/>
                  </a:lnTo>
                  <a:lnTo>
                    <a:pt x="45230" y="27177"/>
                  </a:lnTo>
                  <a:lnTo>
                    <a:pt x="32671" y="27177"/>
                  </a:lnTo>
                  <a:lnTo>
                    <a:pt x="31572" y="27685"/>
                  </a:lnTo>
                  <a:lnTo>
                    <a:pt x="31217" y="27685"/>
                  </a:lnTo>
                  <a:lnTo>
                    <a:pt x="32208" y="30098"/>
                  </a:lnTo>
                  <a:lnTo>
                    <a:pt x="20426" y="30098"/>
                  </a:lnTo>
                  <a:lnTo>
                    <a:pt x="20840" y="34035"/>
                  </a:lnTo>
                  <a:lnTo>
                    <a:pt x="20904" y="34543"/>
                  </a:lnTo>
                  <a:lnTo>
                    <a:pt x="20485" y="34924"/>
                  </a:lnTo>
                  <a:lnTo>
                    <a:pt x="6868" y="34924"/>
                  </a:lnTo>
                  <a:lnTo>
                    <a:pt x="6629" y="35559"/>
                  </a:lnTo>
                  <a:close/>
                </a:path>
                <a:path w="76200" h="37464">
                  <a:moveTo>
                    <a:pt x="22622" y="12953"/>
                  </a:moveTo>
                  <a:lnTo>
                    <a:pt x="22492" y="12826"/>
                  </a:lnTo>
                  <a:lnTo>
                    <a:pt x="22383" y="12445"/>
                  </a:lnTo>
                  <a:lnTo>
                    <a:pt x="23157" y="12064"/>
                  </a:lnTo>
                  <a:lnTo>
                    <a:pt x="22985" y="12318"/>
                  </a:lnTo>
                  <a:lnTo>
                    <a:pt x="22694" y="12826"/>
                  </a:lnTo>
                  <a:close/>
                </a:path>
                <a:path w="76200" h="37464">
                  <a:moveTo>
                    <a:pt x="66469" y="16001"/>
                  </a:moveTo>
                  <a:lnTo>
                    <a:pt x="27534" y="16001"/>
                  </a:lnTo>
                  <a:lnTo>
                    <a:pt x="27952" y="15112"/>
                  </a:lnTo>
                  <a:lnTo>
                    <a:pt x="28131" y="14731"/>
                  </a:lnTo>
                  <a:lnTo>
                    <a:pt x="25534" y="12064"/>
                  </a:lnTo>
                  <a:lnTo>
                    <a:pt x="62707" y="12064"/>
                  </a:lnTo>
                  <a:lnTo>
                    <a:pt x="62833" y="12826"/>
                  </a:lnTo>
                  <a:lnTo>
                    <a:pt x="75895" y="12826"/>
                  </a:lnTo>
                  <a:lnTo>
                    <a:pt x="75466" y="14350"/>
                  </a:lnTo>
                  <a:lnTo>
                    <a:pt x="75359" y="14731"/>
                  </a:lnTo>
                  <a:lnTo>
                    <a:pt x="75238" y="15112"/>
                  </a:lnTo>
                  <a:lnTo>
                    <a:pt x="68805" y="15112"/>
                  </a:lnTo>
                  <a:lnTo>
                    <a:pt x="66775" y="15493"/>
                  </a:lnTo>
                  <a:lnTo>
                    <a:pt x="66469" y="16001"/>
                  </a:lnTo>
                  <a:close/>
                </a:path>
                <a:path w="76200" h="37464">
                  <a:moveTo>
                    <a:pt x="19751" y="12953"/>
                  </a:moveTo>
                  <a:lnTo>
                    <a:pt x="19526" y="12953"/>
                  </a:lnTo>
                  <a:lnTo>
                    <a:pt x="18986" y="12445"/>
                  </a:lnTo>
                  <a:lnTo>
                    <a:pt x="19650" y="12445"/>
                  </a:lnTo>
                  <a:lnTo>
                    <a:pt x="19751" y="12953"/>
                  </a:lnTo>
                  <a:close/>
                </a:path>
                <a:path w="76200" h="37464">
                  <a:moveTo>
                    <a:pt x="66238" y="20573"/>
                  </a:moveTo>
                  <a:lnTo>
                    <a:pt x="67014" y="18033"/>
                  </a:lnTo>
                  <a:lnTo>
                    <a:pt x="68651" y="15112"/>
                  </a:lnTo>
                  <a:lnTo>
                    <a:pt x="75238" y="15112"/>
                  </a:lnTo>
                  <a:lnTo>
                    <a:pt x="66238" y="20573"/>
                  </a:lnTo>
                  <a:close/>
                </a:path>
                <a:path w="76200" h="37464">
                  <a:moveTo>
                    <a:pt x="23394" y="16509"/>
                  </a:moveTo>
                  <a:lnTo>
                    <a:pt x="20844" y="16509"/>
                  </a:lnTo>
                  <a:lnTo>
                    <a:pt x="23771" y="15747"/>
                  </a:lnTo>
                  <a:lnTo>
                    <a:pt x="23457" y="16382"/>
                  </a:lnTo>
                  <a:close/>
                </a:path>
                <a:path w="76200" h="37464">
                  <a:moveTo>
                    <a:pt x="59747" y="20319"/>
                  </a:moveTo>
                  <a:lnTo>
                    <a:pt x="27669" y="20319"/>
                  </a:lnTo>
                  <a:lnTo>
                    <a:pt x="24822" y="16509"/>
                  </a:lnTo>
                  <a:lnTo>
                    <a:pt x="25264" y="15747"/>
                  </a:lnTo>
                  <a:lnTo>
                    <a:pt x="27534" y="16001"/>
                  </a:lnTo>
                  <a:lnTo>
                    <a:pt x="66469" y="16001"/>
                  </a:lnTo>
                  <a:lnTo>
                    <a:pt x="64983" y="18033"/>
                  </a:lnTo>
                  <a:lnTo>
                    <a:pt x="65025" y="19430"/>
                  </a:lnTo>
                  <a:lnTo>
                    <a:pt x="60026" y="19430"/>
                  </a:lnTo>
                  <a:lnTo>
                    <a:pt x="59747" y="20319"/>
                  </a:lnTo>
                  <a:close/>
                </a:path>
                <a:path w="76200" h="37464">
                  <a:moveTo>
                    <a:pt x="61937" y="22986"/>
                  </a:moveTo>
                  <a:lnTo>
                    <a:pt x="60188" y="19811"/>
                  </a:lnTo>
                  <a:lnTo>
                    <a:pt x="59915" y="19430"/>
                  </a:lnTo>
                  <a:lnTo>
                    <a:pt x="65025" y="19430"/>
                  </a:lnTo>
                  <a:lnTo>
                    <a:pt x="65103" y="22224"/>
                  </a:lnTo>
                  <a:lnTo>
                    <a:pt x="61937" y="22986"/>
                  </a:lnTo>
                  <a:close/>
                </a:path>
                <a:path w="76200" h="37464">
                  <a:moveTo>
                    <a:pt x="56949" y="25145"/>
                  </a:moveTo>
                  <a:lnTo>
                    <a:pt x="55807" y="23621"/>
                  </a:lnTo>
                  <a:lnTo>
                    <a:pt x="55301" y="22986"/>
                  </a:lnTo>
                  <a:lnTo>
                    <a:pt x="54544" y="22224"/>
                  </a:lnTo>
                  <a:lnTo>
                    <a:pt x="59055" y="22224"/>
                  </a:lnTo>
                  <a:lnTo>
                    <a:pt x="58791" y="22986"/>
                  </a:lnTo>
                  <a:lnTo>
                    <a:pt x="54844" y="22986"/>
                  </a:lnTo>
                  <a:lnTo>
                    <a:pt x="57756" y="23621"/>
                  </a:lnTo>
                  <a:lnTo>
                    <a:pt x="57110" y="24891"/>
                  </a:lnTo>
                  <a:lnTo>
                    <a:pt x="56949" y="25145"/>
                  </a:lnTo>
                  <a:close/>
                </a:path>
                <a:path w="76200" h="37464">
                  <a:moveTo>
                    <a:pt x="57734" y="26034"/>
                  </a:moveTo>
                  <a:lnTo>
                    <a:pt x="56949" y="25145"/>
                  </a:lnTo>
                  <a:lnTo>
                    <a:pt x="57159" y="24891"/>
                  </a:lnTo>
                  <a:lnTo>
                    <a:pt x="57756" y="23621"/>
                  </a:lnTo>
                  <a:lnTo>
                    <a:pt x="54844" y="22986"/>
                  </a:lnTo>
                  <a:lnTo>
                    <a:pt x="58791" y="22986"/>
                  </a:lnTo>
                  <a:lnTo>
                    <a:pt x="57734" y="26034"/>
                  </a:lnTo>
                  <a:close/>
                </a:path>
                <a:path w="76200" h="37464">
                  <a:moveTo>
                    <a:pt x="54878" y="27685"/>
                  </a:moveTo>
                  <a:lnTo>
                    <a:pt x="49868" y="27685"/>
                  </a:lnTo>
                  <a:lnTo>
                    <a:pt x="51007" y="26034"/>
                  </a:lnTo>
                  <a:lnTo>
                    <a:pt x="48448" y="25145"/>
                  </a:lnTo>
                  <a:lnTo>
                    <a:pt x="56949" y="25145"/>
                  </a:lnTo>
                  <a:lnTo>
                    <a:pt x="54878" y="27685"/>
                  </a:lnTo>
                  <a:close/>
                </a:path>
                <a:path w="76200" h="37464">
                  <a:moveTo>
                    <a:pt x="34127" y="31622"/>
                  </a:moveTo>
                  <a:lnTo>
                    <a:pt x="32757" y="31368"/>
                  </a:lnTo>
                  <a:lnTo>
                    <a:pt x="32081" y="29717"/>
                  </a:lnTo>
                  <a:lnTo>
                    <a:pt x="31755" y="29072"/>
                  </a:lnTo>
                  <a:lnTo>
                    <a:pt x="31251" y="27685"/>
                  </a:lnTo>
                  <a:lnTo>
                    <a:pt x="31655" y="27685"/>
                  </a:lnTo>
                  <a:lnTo>
                    <a:pt x="32671" y="27177"/>
                  </a:lnTo>
                  <a:lnTo>
                    <a:pt x="33961" y="31114"/>
                  </a:lnTo>
                  <a:lnTo>
                    <a:pt x="32232" y="31114"/>
                  </a:lnTo>
                  <a:lnTo>
                    <a:pt x="34127" y="31622"/>
                  </a:lnTo>
                  <a:close/>
                </a:path>
                <a:path w="76200" h="37464">
                  <a:moveTo>
                    <a:pt x="45988" y="31114"/>
                  </a:moveTo>
                  <a:lnTo>
                    <a:pt x="33961" y="31114"/>
                  </a:lnTo>
                  <a:lnTo>
                    <a:pt x="32671" y="27177"/>
                  </a:lnTo>
                  <a:lnTo>
                    <a:pt x="45230" y="27177"/>
                  </a:lnTo>
                  <a:lnTo>
                    <a:pt x="45881" y="29717"/>
                  </a:lnTo>
                  <a:lnTo>
                    <a:pt x="45988" y="31114"/>
                  </a:lnTo>
                  <a:close/>
                </a:path>
                <a:path w="76200" h="37464">
                  <a:moveTo>
                    <a:pt x="34283" y="32130"/>
                  </a:moveTo>
                  <a:lnTo>
                    <a:pt x="29275" y="31622"/>
                  </a:lnTo>
                  <a:lnTo>
                    <a:pt x="29548" y="31622"/>
                  </a:lnTo>
                  <a:lnTo>
                    <a:pt x="26817" y="31114"/>
                  </a:lnTo>
                  <a:lnTo>
                    <a:pt x="20426" y="30098"/>
                  </a:lnTo>
                  <a:lnTo>
                    <a:pt x="32208" y="30098"/>
                  </a:lnTo>
                  <a:lnTo>
                    <a:pt x="32626" y="31114"/>
                  </a:lnTo>
                  <a:lnTo>
                    <a:pt x="32730" y="31368"/>
                  </a:lnTo>
                  <a:lnTo>
                    <a:pt x="34127" y="31622"/>
                  </a:lnTo>
                  <a:lnTo>
                    <a:pt x="34205" y="31876"/>
                  </a:lnTo>
                  <a:lnTo>
                    <a:pt x="34283" y="32130"/>
                  </a:lnTo>
                  <a:close/>
                </a:path>
                <a:path w="76200" h="37464">
                  <a:moveTo>
                    <a:pt x="41304" y="31368"/>
                  </a:moveTo>
                  <a:lnTo>
                    <a:pt x="40541" y="31368"/>
                  </a:lnTo>
                  <a:lnTo>
                    <a:pt x="41032" y="31114"/>
                  </a:lnTo>
                  <a:lnTo>
                    <a:pt x="41271" y="31114"/>
                  </a:lnTo>
                  <a:lnTo>
                    <a:pt x="41304" y="31368"/>
                  </a:lnTo>
                  <a:close/>
                </a:path>
                <a:path w="76200" h="37464">
                  <a:moveTo>
                    <a:pt x="34127" y="31622"/>
                  </a:moveTo>
                  <a:lnTo>
                    <a:pt x="33180" y="31368"/>
                  </a:lnTo>
                  <a:lnTo>
                    <a:pt x="34044" y="31368"/>
                  </a:lnTo>
                  <a:lnTo>
                    <a:pt x="34127" y="31622"/>
                  </a:lnTo>
                  <a:close/>
                </a:path>
                <a:path w="76200" h="37464">
                  <a:moveTo>
                    <a:pt x="39068" y="32130"/>
                  </a:moveTo>
                  <a:lnTo>
                    <a:pt x="37688" y="32130"/>
                  </a:lnTo>
                  <a:lnTo>
                    <a:pt x="34127" y="31622"/>
                  </a:lnTo>
                  <a:lnTo>
                    <a:pt x="34044" y="31368"/>
                  </a:lnTo>
                  <a:lnTo>
                    <a:pt x="40541" y="31368"/>
                  </a:lnTo>
                  <a:lnTo>
                    <a:pt x="39068" y="32130"/>
                  </a:lnTo>
                  <a:close/>
                </a:path>
                <a:path w="76200" h="37464">
                  <a:moveTo>
                    <a:pt x="42167" y="35178"/>
                  </a:moveTo>
                  <a:lnTo>
                    <a:pt x="41435" y="32130"/>
                  </a:lnTo>
                  <a:lnTo>
                    <a:pt x="41369" y="31876"/>
                  </a:lnTo>
                  <a:lnTo>
                    <a:pt x="41304" y="31368"/>
                  </a:lnTo>
                  <a:lnTo>
                    <a:pt x="45923" y="31368"/>
                  </a:lnTo>
                  <a:lnTo>
                    <a:pt x="45246" y="34035"/>
                  </a:lnTo>
                  <a:lnTo>
                    <a:pt x="45594" y="34035"/>
                  </a:lnTo>
                  <a:lnTo>
                    <a:pt x="42167" y="35178"/>
                  </a:lnTo>
                  <a:close/>
                </a:path>
                <a:path w="76200" h="37464">
                  <a:moveTo>
                    <a:pt x="16962" y="37337"/>
                  </a:moveTo>
                  <a:lnTo>
                    <a:pt x="10810" y="36956"/>
                  </a:lnTo>
                  <a:lnTo>
                    <a:pt x="6868" y="34924"/>
                  </a:lnTo>
                  <a:lnTo>
                    <a:pt x="20485" y="34924"/>
                  </a:lnTo>
                  <a:lnTo>
                    <a:pt x="16962" y="37337"/>
                  </a:lnTo>
                  <a:close/>
                </a:path>
              </a:pathLst>
            </a:custGeom>
            <a:solidFill>
              <a:srgbClr val="6B1AEB"/>
            </a:solidFill>
          </p:spPr>
          <p:txBody>
            <a:bodyPr wrap="square" lIns="0" tIns="0" rIns="0" bIns="0" rtlCol="0"/>
            <a:lstStyle/>
            <a:p>
              <a:endParaRPr/>
            </a:p>
          </p:txBody>
        </p:sp>
        <p:sp>
          <p:nvSpPr>
            <p:cNvPr id="809" name="object 809"/>
            <p:cNvSpPr/>
            <p:nvPr/>
          </p:nvSpPr>
          <p:spPr>
            <a:xfrm>
              <a:off x="14347279" y="1970831"/>
              <a:ext cx="63500" cy="35560"/>
            </a:xfrm>
            <a:custGeom>
              <a:avLst/>
              <a:gdLst/>
              <a:ahLst/>
              <a:cxnLst/>
              <a:rect l="l" t="t" r="r" b="b"/>
              <a:pathLst>
                <a:path w="63500" h="35560">
                  <a:moveTo>
                    <a:pt x="38642" y="3174"/>
                  </a:moveTo>
                  <a:lnTo>
                    <a:pt x="38499" y="2920"/>
                  </a:lnTo>
                  <a:lnTo>
                    <a:pt x="37150" y="0"/>
                  </a:lnTo>
                  <a:lnTo>
                    <a:pt x="40734" y="1523"/>
                  </a:lnTo>
                  <a:lnTo>
                    <a:pt x="38642" y="3174"/>
                  </a:lnTo>
                  <a:close/>
                </a:path>
                <a:path w="63500" h="35560">
                  <a:moveTo>
                    <a:pt x="43390" y="3936"/>
                  </a:moveTo>
                  <a:lnTo>
                    <a:pt x="43136" y="3936"/>
                  </a:lnTo>
                  <a:lnTo>
                    <a:pt x="41510" y="2285"/>
                  </a:lnTo>
                  <a:lnTo>
                    <a:pt x="43804" y="1523"/>
                  </a:lnTo>
                  <a:lnTo>
                    <a:pt x="43423" y="1523"/>
                  </a:lnTo>
                  <a:lnTo>
                    <a:pt x="43390" y="3936"/>
                  </a:lnTo>
                  <a:close/>
                </a:path>
                <a:path w="63500" h="35560">
                  <a:moveTo>
                    <a:pt x="58742" y="4444"/>
                  </a:moveTo>
                  <a:lnTo>
                    <a:pt x="52835" y="4444"/>
                  </a:lnTo>
                  <a:lnTo>
                    <a:pt x="55452" y="3936"/>
                  </a:lnTo>
                  <a:lnTo>
                    <a:pt x="56621" y="2285"/>
                  </a:lnTo>
                  <a:lnTo>
                    <a:pt x="58781" y="3428"/>
                  </a:lnTo>
                  <a:lnTo>
                    <a:pt x="59220" y="3428"/>
                  </a:lnTo>
                  <a:lnTo>
                    <a:pt x="58742" y="4444"/>
                  </a:lnTo>
                  <a:close/>
                </a:path>
                <a:path w="63500" h="35560">
                  <a:moveTo>
                    <a:pt x="39881" y="5841"/>
                  </a:moveTo>
                  <a:lnTo>
                    <a:pt x="36374" y="5841"/>
                  </a:lnTo>
                  <a:lnTo>
                    <a:pt x="36496" y="2920"/>
                  </a:lnTo>
                  <a:lnTo>
                    <a:pt x="36281" y="2920"/>
                  </a:lnTo>
                  <a:lnTo>
                    <a:pt x="38236" y="3428"/>
                  </a:lnTo>
                  <a:lnTo>
                    <a:pt x="37867" y="3809"/>
                  </a:lnTo>
                  <a:lnTo>
                    <a:pt x="37867" y="4444"/>
                  </a:lnTo>
                  <a:lnTo>
                    <a:pt x="37198" y="4444"/>
                  </a:lnTo>
                  <a:lnTo>
                    <a:pt x="39539" y="4825"/>
                  </a:lnTo>
                  <a:lnTo>
                    <a:pt x="40017" y="5460"/>
                  </a:lnTo>
                  <a:lnTo>
                    <a:pt x="39881" y="5841"/>
                  </a:lnTo>
                  <a:close/>
                </a:path>
                <a:path w="63500" h="35560">
                  <a:moveTo>
                    <a:pt x="50412" y="5968"/>
                  </a:moveTo>
                  <a:lnTo>
                    <a:pt x="49328" y="5968"/>
                  </a:lnTo>
                  <a:lnTo>
                    <a:pt x="50528" y="3428"/>
                  </a:lnTo>
                  <a:lnTo>
                    <a:pt x="50648" y="3174"/>
                  </a:lnTo>
                  <a:lnTo>
                    <a:pt x="50768" y="2920"/>
                  </a:lnTo>
                  <a:lnTo>
                    <a:pt x="52434" y="4444"/>
                  </a:lnTo>
                  <a:lnTo>
                    <a:pt x="58742" y="4444"/>
                  </a:lnTo>
                  <a:lnTo>
                    <a:pt x="58413" y="5079"/>
                  </a:lnTo>
                  <a:lnTo>
                    <a:pt x="61079" y="5079"/>
                  </a:lnTo>
                  <a:lnTo>
                    <a:pt x="61485" y="5841"/>
                  </a:lnTo>
                  <a:lnTo>
                    <a:pt x="52500" y="5841"/>
                  </a:lnTo>
                  <a:lnTo>
                    <a:pt x="50412" y="5968"/>
                  </a:lnTo>
                  <a:close/>
                </a:path>
                <a:path w="63500" h="35560">
                  <a:moveTo>
                    <a:pt x="38748" y="3428"/>
                  </a:moveTo>
                  <a:lnTo>
                    <a:pt x="38236" y="3428"/>
                  </a:lnTo>
                  <a:lnTo>
                    <a:pt x="38642" y="3174"/>
                  </a:lnTo>
                  <a:lnTo>
                    <a:pt x="38748" y="3428"/>
                  </a:lnTo>
                  <a:close/>
                </a:path>
                <a:path w="63500" h="35560">
                  <a:moveTo>
                    <a:pt x="45512" y="5460"/>
                  </a:moveTo>
                  <a:lnTo>
                    <a:pt x="44610" y="5460"/>
                  </a:lnTo>
                  <a:lnTo>
                    <a:pt x="43605" y="4444"/>
                  </a:lnTo>
                  <a:lnTo>
                    <a:pt x="44315" y="4444"/>
                  </a:lnTo>
                  <a:lnTo>
                    <a:pt x="47423" y="3174"/>
                  </a:lnTo>
                  <a:lnTo>
                    <a:pt x="48295" y="3936"/>
                  </a:lnTo>
                  <a:lnTo>
                    <a:pt x="45177" y="3936"/>
                  </a:lnTo>
                  <a:lnTo>
                    <a:pt x="45277" y="4444"/>
                  </a:lnTo>
                  <a:lnTo>
                    <a:pt x="45368" y="4825"/>
                  </a:lnTo>
                  <a:lnTo>
                    <a:pt x="45460" y="5206"/>
                  </a:lnTo>
                  <a:lnTo>
                    <a:pt x="45512" y="5460"/>
                  </a:lnTo>
                  <a:close/>
                </a:path>
                <a:path w="63500" h="35560">
                  <a:moveTo>
                    <a:pt x="45443" y="3936"/>
                  </a:moveTo>
                  <a:lnTo>
                    <a:pt x="45177" y="3936"/>
                  </a:lnTo>
                  <a:lnTo>
                    <a:pt x="45066" y="3428"/>
                  </a:lnTo>
                  <a:lnTo>
                    <a:pt x="45326" y="3809"/>
                  </a:lnTo>
                  <a:close/>
                </a:path>
                <a:path w="63500" h="35560">
                  <a:moveTo>
                    <a:pt x="43605" y="4444"/>
                  </a:moveTo>
                  <a:lnTo>
                    <a:pt x="43383" y="4444"/>
                  </a:lnTo>
                  <a:lnTo>
                    <a:pt x="43390" y="3936"/>
                  </a:lnTo>
                  <a:lnTo>
                    <a:pt x="43102" y="3936"/>
                  </a:lnTo>
                  <a:lnTo>
                    <a:pt x="43605" y="4444"/>
                  </a:lnTo>
                  <a:close/>
                </a:path>
                <a:path w="63500" h="35560">
                  <a:moveTo>
                    <a:pt x="47364" y="5968"/>
                  </a:moveTo>
                  <a:lnTo>
                    <a:pt x="45443" y="3936"/>
                  </a:lnTo>
                  <a:lnTo>
                    <a:pt x="48295" y="3936"/>
                  </a:lnTo>
                  <a:lnTo>
                    <a:pt x="48792" y="4444"/>
                  </a:lnTo>
                  <a:lnTo>
                    <a:pt x="48036" y="5841"/>
                  </a:lnTo>
                  <a:lnTo>
                    <a:pt x="47364" y="5968"/>
                  </a:lnTo>
                  <a:close/>
                </a:path>
                <a:path w="63500" h="35560">
                  <a:moveTo>
                    <a:pt x="52835" y="4444"/>
                  </a:moveTo>
                  <a:lnTo>
                    <a:pt x="52660" y="4444"/>
                  </a:lnTo>
                  <a:lnTo>
                    <a:pt x="55686" y="3936"/>
                  </a:lnTo>
                  <a:lnTo>
                    <a:pt x="55510" y="3936"/>
                  </a:lnTo>
                  <a:lnTo>
                    <a:pt x="52835" y="4444"/>
                  </a:lnTo>
                  <a:close/>
                </a:path>
                <a:path w="63500" h="35560">
                  <a:moveTo>
                    <a:pt x="59685" y="4444"/>
                  </a:moveTo>
                  <a:lnTo>
                    <a:pt x="58742" y="4444"/>
                  </a:lnTo>
                  <a:lnTo>
                    <a:pt x="58981" y="3936"/>
                  </a:lnTo>
                  <a:lnTo>
                    <a:pt x="60703" y="3936"/>
                  </a:lnTo>
                  <a:lnTo>
                    <a:pt x="59685" y="4444"/>
                  </a:lnTo>
                  <a:close/>
                </a:path>
                <a:path w="63500" h="35560">
                  <a:moveTo>
                    <a:pt x="61079" y="5079"/>
                  </a:moveTo>
                  <a:lnTo>
                    <a:pt x="58413" y="5079"/>
                  </a:lnTo>
                  <a:lnTo>
                    <a:pt x="60703" y="3936"/>
                  </a:lnTo>
                  <a:lnTo>
                    <a:pt x="60449" y="3936"/>
                  </a:lnTo>
                  <a:lnTo>
                    <a:pt x="61079" y="5079"/>
                  </a:lnTo>
                  <a:close/>
                </a:path>
                <a:path w="63500" h="35560">
                  <a:moveTo>
                    <a:pt x="28310" y="8000"/>
                  </a:moveTo>
                  <a:lnTo>
                    <a:pt x="25986" y="4444"/>
                  </a:lnTo>
                  <a:lnTo>
                    <a:pt x="23787" y="4444"/>
                  </a:lnTo>
                  <a:lnTo>
                    <a:pt x="34582" y="5206"/>
                  </a:lnTo>
                  <a:lnTo>
                    <a:pt x="36374" y="5841"/>
                  </a:lnTo>
                  <a:lnTo>
                    <a:pt x="39854" y="5841"/>
                  </a:lnTo>
                  <a:lnTo>
                    <a:pt x="39637" y="6349"/>
                  </a:lnTo>
                  <a:lnTo>
                    <a:pt x="39528" y="6603"/>
                  </a:lnTo>
                  <a:lnTo>
                    <a:pt x="39420" y="6857"/>
                  </a:lnTo>
                  <a:lnTo>
                    <a:pt x="40077" y="7619"/>
                  </a:lnTo>
                  <a:lnTo>
                    <a:pt x="31725" y="7619"/>
                  </a:lnTo>
                  <a:lnTo>
                    <a:pt x="28310" y="8000"/>
                  </a:lnTo>
                  <a:close/>
                </a:path>
                <a:path w="63500" h="35560">
                  <a:moveTo>
                    <a:pt x="43763" y="9778"/>
                  </a:moveTo>
                  <a:lnTo>
                    <a:pt x="43439" y="9524"/>
                  </a:lnTo>
                  <a:lnTo>
                    <a:pt x="42864" y="9016"/>
                  </a:lnTo>
                  <a:lnTo>
                    <a:pt x="42707" y="8762"/>
                  </a:lnTo>
                  <a:lnTo>
                    <a:pt x="41625" y="7619"/>
                  </a:lnTo>
                  <a:lnTo>
                    <a:pt x="41510" y="5079"/>
                  </a:lnTo>
                  <a:lnTo>
                    <a:pt x="43929" y="5460"/>
                  </a:lnTo>
                  <a:lnTo>
                    <a:pt x="45512" y="5460"/>
                  </a:lnTo>
                  <a:lnTo>
                    <a:pt x="45617" y="5968"/>
                  </a:lnTo>
                  <a:lnTo>
                    <a:pt x="45695" y="6349"/>
                  </a:lnTo>
                  <a:lnTo>
                    <a:pt x="45760" y="6603"/>
                  </a:lnTo>
                  <a:lnTo>
                    <a:pt x="43780" y="6603"/>
                  </a:lnTo>
                  <a:lnTo>
                    <a:pt x="43780" y="8762"/>
                  </a:lnTo>
                  <a:lnTo>
                    <a:pt x="43422" y="8762"/>
                  </a:lnTo>
                  <a:lnTo>
                    <a:pt x="43638" y="9397"/>
                  </a:lnTo>
                  <a:lnTo>
                    <a:pt x="43763" y="9778"/>
                  </a:lnTo>
                  <a:close/>
                </a:path>
                <a:path w="63500" h="35560">
                  <a:moveTo>
                    <a:pt x="60790" y="9778"/>
                  </a:moveTo>
                  <a:lnTo>
                    <a:pt x="46813" y="9778"/>
                  </a:lnTo>
                  <a:lnTo>
                    <a:pt x="49979" y="7365"/>
                  </a:lnTo>
                  <a:lnTo>
                    <a:pt x="52500" y="7365"/>
                  </a:lnTo>
                  <a:lnTo>
                    <a:pt x="52500" y="5841"/>
                  </a:lnTo>
                  <a:lnTo>
                    <a:pt x="63497" y="5841"/>
                  </a:lnTo>
                  <a:lnTo>
                    <a:pt x="63072" y="6349"/>
                  </a:lnTo>
                  <a:lnTo>
                    <a:pt x="61400" y="9397"/>
                  </a:lnTo>
                  <a:lnTo>
                    <a:pt x="60790" y="9778"/>
                  </a:lnTo>
                  <a:close/>
                </a:path>
                <a:path w="63500" h="35560">
                  <a:moveTo>
                    <a:pt x="47092" y="7365"/>
                  </a:moveTo>
                  <a:lnTo>
                    <a:pt x="45930" y="7365"/>
                  </a:lnTo>
                  <a:lnTo>
                    <a:pt x="47293" y="5968"/>
                  </a:lnTo>
                  <a:lnTo>
                    <a:pt x="47201" y="6857"/>
                  </a:lnTo>
                  <a:lnTo>
                    <a:pt x="47092" y="7365"/>
                  </a:lnTo>
                  <a:close/>
                </a:path>
                <a:path w="63500" h="35560">
                  <a:moveTo>
                    <a:pt x="47700" y="6349"/>
                  </a:moveTo>
                  <a:lnTo>
                    <a:pt x="47350" y="5968"/>
                  </a:lnTo>
                  <a:lnTo>
                    <a:pt x="47915" y="5968"/>
                  </a:lnTo>
                  <a:lnTo>
                    <a:pt x="47700" y="6349"/>
                  </a:lnTo>
                  <a:close/>
                </a:path>
                <a:path w="63500" h="35560">
                  <a:moveTo>
                    <a:pt x="45865" y="7111"/>
                  </a:moveTo>
                  <a:lnTo>
                    <a:pt x="44765" y="6857"/>
                  </a:lnTo>
                  <a:lnTo>
                    <a:pt x="43780" y="6603"/>
                  </a:lnTo>
                  <a:lnTo>
                    <a:pt x="45760" y="6603"/>
                  </a:lnTo>
                  <a:lnTo>
                    <a:pt x="45865" y="7111"/>
                  </a:lnTo>
                  <a:close/>
                </a:path>
                <a:path w="63500" h="35560">
                  <a:moveTo>
                    <a:pt x="57297" y="11048"/>
                  </a:moveTo>
                  <a:lnTo>
                    <a:pt x="44138" y="11048"/>
                  </a:lnTo>
                  <a:lnTo>
                    <a:pt x="44586" y="9778"/>
                  </a:lnTo>
                  <a:lnTo>
                    <a:pt x="44676" y="9524"/>
                  </a:lnTo>
                  <a:lnTo>
                    <a:pt x="45525" y="7619"/>
                  </a:lnTo>
                  <a:lnTo>
                    <a:pt x="45638" y="7365"/>
                  </a:lnTo>
                  <a:lnTo>
                    <a:pt x="45751" y="7111"/>
                  </a:lnTo>
                  <a:lnTo>
                    <a:pt x="45917" y="7365"/>
                  </a:lnTo>
                  <a:lnTo>
                    <a:pt x="47092" y="7365"/>
                  </a:lnTo>
                  <a:lnTo>
                    <a:pt x="46846" y="8762"/>
                  </a:lnTo>
                  <a:lnTo>
                    <a:pt x="46734" y="9397"/>
                  </a:lnTo>
                  <a:lnTo>
                    <a:pt x="46669" y="9778"/>
                  </a:lnTo>
                  <a:lnTo>
                    <a:pt x="60847" y="9778"/>
                  </a:lnTo>
                  <a:lnTo>
                    <a:pt x="59548" y="10413"/>
                  </a:lnTo>
                  <a:lnTo>
                    <a:pt x="57297" y="11048"/>
                  </a:lnTo>
                  <a:close/>
                </a:path>
                <a:path w="63500" h="35560">
                  <a:moveTo>
                    <a:pt x="54209" y="11810"/>
                  </a:moveTo>
                  <a:lnTo>
                    <a:pt x="29339" y="11810"/>
                  </a:lnTo>
                  <a:lnTo>
                    <a:pt x="30138" y="10413"/>
                  </a:lnTo>
                  <a:lnTo>
                    <a:pt x="30475" y="9778"/>
                  </a:lnTo>
                  <a:lnTo>
                    <a:pt x="31259" y="7619"/>
                  </a:lnTo>
                  <a:lnTo>
                    <a:pt x="40077" y="7619"/>
                  </a:lnTo>
                  <a:lnTo>
                    <a:pt x="41032" y="9016"/>
                  </a:lnTo>
                  <a:lnTo>
                    <a:pt x="42864" y="9016"/>
                  </a:lnTo>
                  <a:lnTo>
                    <a:pt x="43671" y="9778"/>
                  </a:lnTo>
                  <a:lnTo>
                    <a:pt x="43953" y="10413"/>
                  </a:lnTo>
                  <a:lnTo>
                    <a:pt x="44138" y="11048"/>
                  </a:lnTo>
                  <a:lnTo>
                    <a:pt x="57297" y="11048"/>
                  </a:lnTo>
                  <a:lnTo>
                    <a:pt x="54209" y="11810"/>
                  </a:lnTo>
                  <a:close/>
                </a:path>
                <a:path w="63500" h="35560">
                  <a:moveTo>
                    <a:pt x="42951" y="9016"/>
                  </a:moveTo>
                  <a:lnTo>
                    <a:pt x="41032" y="9016"/>
                  </a:lnTo>
                  <a:lnTo>
                    <a:pt x="42707" y="8762"/>
                  </a:lnTo>
                  <a:lnTo>
                    <a:pt x="42951" y="9016"/>
                  </a:lnTo>
                  <a:close/>
                </a:path>
                <a:path w="63500" h="35560">
                  <a:moveTo>
                    <a:pt x="43780" y="9524"/>
                  </a:moveTo>
                  <a:lnTo>
                    <a:pt x="43635" y="9397"/>
                  </a:lnTo>
                  <a:lnTo>
                    <a:pt x="43495" y="9016"/>
                  </a:lnTo>
                  <a:lnTo>
                    <a:pt x="43444" y="8762"/>
                  </a:lnTo>
                  <a:lnTo>
                    <a:pt x="43780" y="8762"/>
                  </a:lnTo>
                  <a:lnTo>
                    <a:pt x="43780" y="9524"/>
                  </a:lnTo>
                  <a:close/>
                </a:path>
                <a:path w="63500" h="35560">
                  <a:moveTo>
                    <a:pt x="50171" y="16636"/>
                  </a:moveTo>
                  <a:lnTo>
                    <a:pt x="22074" y="16636"/>
                  </a:lnTo>
                  <a:lnTo>
                    <a:pt x="24428" y="13842"/>
                  </a:lnTo>
                  <a:lnTo>
                    <a:pt x="28223" y="13842"/>
                  </a:lnTo>
                  <a:lnTo>
                    <a:pt x="26817" y="11810"/>
                  </a:lnTo>
                  <a:lnTo>
                    <a:pt x="53798" y="11810"/>
                  </a:lnTo>
                  <a:lnTo>
                    <a:pt x="52560" y="13334"/>
                  </a:lnTo>
                  <a:lnTo>
                    <a:pt x="53934" y="15493"/>
                  </a:lnTo>
                  <a:lnTo>
                    <a:pt x="53934" y="16128"/>
                  </a:lnTo>
                  <a:lnTo>
                    <a:pt x="50410" y="16382"/>
                  </a:lnTo>
                  <a:lnTo>
                    <a:pt x="50171" y="16636"/>
                  </a:lnTo>
                  <a:close/>
                </a:path>
                <a:path w="63500" h="35560">
                  <a:moveTo>
                    <a:pt x="13737" y="18922"/>
                  </a:moveTo>
                  <a:lnTo>
                    <a:pt x="8419" y="18922"/>
                  </a:lnTo>
                  <a:lnTo>
                    <a:pt x="12662" y="17525"/>
                  </a:lnTo>
                  <a:lnTo>
                    <a:pt x="10452" y="14604"/>
                  </a:lnTo>
                  <a:lnTo>
                    <a:pt x="11885" y="14223"/>
                  </a:lnTo>
                  <a:lnTo>
                    <a:pt x="12483" y="14858"/>
                  </a:lnTo>
                  <a:lnTo>
                    <a:pt x="14712" y="16636"/>
                  </a:lnTo>
                  <a:lnTo>
                    <a:pt x="14938" y="16636"/>
                  </a:lnTo>
                  <a:lnTo>
                    <a:pt x="13737" y="18922"/>
                  </a:lnTo>
                  <a:close/>
                </a:path>
                <a:path w="63500" h="35560">
                  <a:moveTo>
                    <a:pt x="19343" y="16636"/>
                  </a:moveTo>
                  <a:lnTo>
                    <a:pt x="17117" y="16636"/>
                  </a:lnTo>
                  <a:lnTo>
                    <a:pt x="17739" y="15874"/>
                  </a:lnTo>
                  <a:lnTo>
                    <a:pt x="17798" y="14604"/>
                  </a:lnTo>
                  <a:lnTo>
                    <a:pt x="19343" y="16636"/>
                  </a:lnTo>
                  <a:close/>
                </a:path>
                <a:path w="63500" h="35560">
                  <a:moveTo>
                    <a:pt x="16910" y="16890"/>
                  </a:moveTo>
                  <a:lnTo>
                    <a:pt x="15031" y="16890"/>
                  </a:lnTo>
                  <a:lnTo>
                    <a:pt x="14712" y="16636"/>
                  </a:lnTo>
                  <a:lnTo>
                    <a:pt x="17117" y="16636"/>
                  </a:lnTo>
                  <a:lnTo>
                    <a:pt x="16910" y="16890"/>
                  </a:lnTo>
                  <a:close/>
                </a:path>
                <a:path w="63500" h="35560">
                  <a:moveTo>
                    <a:pt x="21860" y="16890"/>
                  </a:moveTo>
                  <a:lnTo>
                    <a:pt x="19536" y="16890"/>
                  </a:lnTo>
                  <a:lnTo>
                    <a:pt x="19343" y="16636"/>
                  </a:lnTo>
                  <a:lnTo>
                    <a:pt x="22074" y="16636"/>
                  </a:lnTo>
                  <a:lnTo>
                    <a:pt x="21860" y="16890"/>
                  </a:lnTo>
                  <a:close/>
                </a:path>
                <a:path w="63500" h="35560">
                  <a:moveTo>
                    <a:pt x="54618" y="18922"/>
                  </a:moveTo>
                  <a:lnTo>
                    <a:pt x="13737" y="18922"/>
                  </a:lnTo>
                  <a:lnTo>
                    <a:pt x="15469" y="18160"/>
                  </a:lnTo>
                  <a:lnTo>
                    <a:pt x="16186" y="17779"/>
                  </a:lnTo>
                  <a:lnTo>
                    <a:pt x="16910" y="16890"/>
                  </a:lnTo>
                  <a:lnTo>
                    <a:pt x="19536" y="16890"/>
                  </a:lnTo>
                  <a:lnTo>
                    <a:pt x="20501" y="18160"/>
                  </a:lnTo>
                  <a:lnTo>
                    <a:pt x="55114" y="18160"/>
                  </a:lnTo>
                  <a:lnTo>
                    <a:pt x="54618" y="18922"/>
                  </a:lnTo>
                  <a:close/>
                </a:path>
                <a:path w="63500" h="35560">
                  <a:moveTo>
                    <a:pt x="54749" y="18160"/>
                  </a:moveTo>
                  <a:lnTo>
                    <a:pt x="20546" y="18160"/>
                  </a:lnTo>
                  <a:lnTo>
                    <a:pt x="21860" y="16890"/>
                  </a:lnTo>
                  <a:lnTo>
                    <a:pt x="53217" y="16890"/>
                  </a:lnTo>
                  <a:lnTo>
                    <a:pt x="54749" y="18160"/>
                  </a:lnTo>
                  <a:close/>
                </a:path>
                <a:path w="63500" h="35560">
                  <a:moveTo>
                    <a:pt x="43038" y="21589"/>
                  </a:moveTo>
                  <a:lnTo>
                    <a:pt x="6749" y="21589"/>
                  </a:lnTo>
                  <a:lnTo>
                    <a:pt x="6705" y="20954"/>
                  </a:lnTo>
                  <a:lnTo>
                    <a:pt x="6604" y="18922"/>
                  </a:lnTo>
                  <a:lnTo>
                    <a:pt x="7054" y="18160"/>
                  </a:lnTo>
                  <a:lnTo>
                    <a:pt x="6744" y="18160"/>
                  </a:lnTo>
                  <a:lnTo>
                    <a:pt x="8157" y="18922"/>
                  </a:lnTo>
                  <a:lnTo>
                    <a:pt x="54618" y="18922"/>
                  </a:lnTo>
                  <a:lnTo>
                    <a:pt x="53993" y="19938"/>
                  </a:lnTo>
                  <a:lnTo>
                    <a:pt x="53979" y="20446"/>
                  </a:lnTo>
                  <a:lnTo>
                    <a:pt x="48760" y="20446"/>
                  </a:lnTo>
                  <a:lnTo>
                    <a:pt x="48576" y="20954"/>
                  </a:lnTo>
                  <a:lnTo>
                    <a:pt x="44019" y="20954"/>
                  </a:lnTo>
                  <a:lnTo>
                    <a:pt x="43038" y="21589"/>
                  </a:lnTo>
                  <a:close/>
                </a:path>
                <a:path w="63500" h="35560">
                  <a:moveTo>
                    <a:pt x="119" y="24891"/>
                  </a:moveTo>
                  <a:lnTo>
                    <a:pt x="0" y="20446"/>
                  </a:lnTo>
                  <a:lnTo>
                    <a:pt x="1164" y="20573"/>
                  </a:lnTo>
                  <a:lnTo>
                    <a:pt x="2233" y="20573"/>
                  </a:lnTo>
                  <a:lnTo>
                    <a:pt x="3762" y="22605"/>
                  </a:lnTo>
                  <a:lnTo>
                    <a:pt x="3344" y="22605"/>
                  </a:lnTo>
                  <a:lnTo>
                    <a:pt x="119" y="24891"/>
                  </a:lnTo>
                  <a:close/>
                </a:path>
                <a:path w="63500" h="35560">
                  <a:moveTo>
                    <a:pt x="51545" y="22351"/>
                  </a:moveTo>
                  <a:lnTo>
                    <a:pt x="51067" y="21589"/>
                  </a:lnTo>
                  <a:lnTo>
                    <a:pt x="50565" y="20954"/>
                  </a:lnTo>
                  <a:lnTo>
                    <a:pt x="50171" y="20573"/>
                  </a:lnTo>
                  <a:lnTo>
                    <a:pt x="47304" y="20446"/>
                  </a:lnTo>
                  <a:lnTo>
                    <a:pt x="53979" y="20446"/>
                  </a:lnTo>
                  <a:lnTo>
                    <a:pt x="53934" y="21970"/>
                  </a:lnTo>
                  <a:lnTo>
                    <a:pt x="52445" y="21970"/>
                  </a:lnTo>
                  <a:lnTo>
                    <a:pt x="51545" y="22351"/>
                  </a:lnTo>
                  <a:close/>
                </a:path>
                <a:path w="63500" h="35560">
                  <a:moveTo>
                    <a:pt x="42735" y="22859"/>
                  </a:moveTo>
                  <a:lnTo>
                    <a:pt x="3942" y="22859"/>
                  </a:lnTo>
                  <a:lnTo>
                    <a:pt x="4975" y="20954"/>
                  </a:lnTo>
                  <a:lnTo>
                    <a:pt x="4658" y="20954"/>
                  </a:lnTo>
                  <a:lnTo>
                    <a:pt x="6749" y="21589"/>
                  </a:lnTo>
                  <a:lnTo>
                    <a:pt x="43038" y="21589"/>
                  </a:lnTo>
                  <a:lnTo>
                    <a:pt x="42609" y="21970"/>
                  </a:lnTo>
                  <a:lnTo>
                    <a:pt x="42421" y="21970"/>
                  </a:lnTo>
                  <a:lnTo>
                    <a:pt x="42556" y="22351"/>
                  </a:lnTo>
                  <a:lnTo>
                    <a:pt x="42645" y="22605"/>
                  </a:lnTo>
                  <a:lnTo>
                    <a:pt x="42735" y="22859"/>
                  </a:lnTo>
                  <a:close/>
                </a:path>
                <a:path w="63500" h="35560">
                  <a:moveTo>
                    <a:pt x="48177" y="21970"/>
                  </a:moveTo>
                  <a:lnTo>
                    <a:pt x="47692" y="21970"/>
                  </a:lnTo>
                  <a:lnTo>
                    <a:pt x="44019" y="20954"/>
                  </a:lnTo>
                  <a:lnTo>
                    <a:pt x="48576" y="20954"/>
                  </a:lnTo>
                  <a:lnTo>
                    <a:pt x="48177" y="21970"/>
                  </a:lnTo>
                  <a:close/>
                </a:path>
                <a:path w="63500" h="35560">
                  <a:moveTo>
                    <a:pt x="53661" y="23240"/>
                  </a:moveTo>
                  <a:lnTo>
                    <a:pt x="53038" y="23240"/>
                  </a:lnTo>
                  <a:lnTo>
                    <a:pt x="52406" y="21970"/>
                  </a:lnTo>
                  <a:lnTo>
                    <a:pt x="53934" y="21970"/>
                  </a:lnTo>
                  <a:lnTo>
                    <a:pt x="53852" y="22351"/>
                  </a:lnTo>
                  <a:lnTo>
                    <a:pt x="53743" y="22859"/>
                  </a:lnTo>
                  <a:lnTo>
                    <a:pt x="53661" y="23240"/>
                  </a:lnTo>
                  <a:close/>
                </a:path>
                <a:path w="63500" h="35560">
                  <a:moveTo>
                    <a:pt x="1015" y="28828"/>
                  </a:moveTo>
                  <a:lnTo>
                    <a:pt x="597" y="28320"/>
                  </a:lnTo>
                  <a:lnTo>
                    <a:pt x="238" y="27939"/>
                  </a:lnTo>
                  <a:lnTo>
                    <a:pt x="427" y="27939"/>
                  </a:lnTo>
                  <a:lnTo>
                    <a:pt x="3344" y="22605"/>
                  </a:lnTo>
                  <a:lnTo>
                    <a:pt x="3762" y="22605"/>
                  </a:lnTo>
                  <a:lnTo>
                    <a:pt x="3942" y="22859"/>
                  </a:lnTo>
                  <a:lnTo>
                    <a:pt x="42735" y="22859"/>
                  </a:lnTo>
                  <a:lnTo>
                    <a:pt x="43601" y="25526"/>
                  </a:lnTo>
                  <a:lnTo>
                    <a:pt x="41074" y="26150"/>
                  </a:lnTo>
                  <a:lnTo>
                    <a:pt x="3115" y="26150"/>
                  </a:lnTo>
                  <a:lnTo>
                    <a:pt x="1695" y="28320"/>
                  </a:lnTo>
                  <a:lnTo>
                    <a:pt x="5076" y="28320"/>
                  </a:lnTo>
                  <a:lnTo>
                    <a:pt x="1015" y="28828"/>
                  </a:lnTo>
                  <a:close/>
                </a:path>
                <a:path w="63500" h="35560">
                  <a:moveTo>
                    <a:pt x="6560" y="31368"/>
                  </a:moveTo>
                  <a:lnTo>
                    <a:pt x="4300" y="31368"/>
                  </a:lnTo>
                  <a:lnTo>
                    <a:pt x="2209" y="30733"/>
                  </a:lnTo>
                  <a:lnTo>
                    <a:pt x="1015" y="28828"/>
                  </a:lnTo>
                  <a:lnTo>
                    <a:pt x="5076" y="28320"/>
                  </a:lnTo>
                  <a:lnTo>
                    <a:pt x="3762" y="27050"/>
                  </a:lnTo>
                  <a:lnTo>
                    <a:pt x="2774" y="26150"/>
                  </a:lnTo>
                  <a:lnTo>
                    <a:pt x="8279" y="26150"/>
                  </a:lnTo>
                  <a:lnTo>
                    <a:pt x="6898" y="27050"/>
                  </a:lnTo>
                  <a:lnTo>
                    <a:pt x="6271" y="27558"/>
                  </a:lnTo>
                  <a:lnTo>
                    <a:pt x="6511" y="30733"/>
                  </a:lnTo>
                  <a:lnTo>
                    <a:pt x="6560" y="31368"/>
                  </a:lnTo>
                  <a:close/>
                </a:path>
                <a:path w="63500" h="35560">
                  <a:moveTo>
                    <a:pt x="14411" y="28828"/>
                  </a:moveTo>
                  <a:lnTo>
                    <a:pt x="10896" y="28828"/>
                  </a:lnTo>
                  <a:lnTo>
                    <a:pt x="8097" y="26150"/>
                  </a:lnTo>
                  <a:lnTo>
                    <a:pt x="17127" y="26150"/>
                  </a:lnTo>
                  <a:lnTo>
                    <a:pt x="14752" y="27050"/>
                  </a:lnTo>
                  <a:lnTo>
                    <a:pt x="14646" y="27558"/>
                  </a:lnTo>
                  <a:lnTo>
                    <a:pt x="14592" y="27939"/>
                  </a:lnTo>
                  <a:lnTo>
                    <a:pt x="14518" y="28320"/>
                  </a:lnTo>
                  <a:lnTo>
                    <a:pt x="14411" y="28828"/>
                  </a:lnTo>
                  <a:close/>
                </a:path>
                <a:path w="63500" h="35560">
                  <a:moveTo>
                    <a:pt x="25888" y="35051"/>
                  </a:moveTo>
                  <a:lnTo>
                    <a:pt x="22935" y="32257"/>
                  </a:lnTo>
                  <a:lnTo>
                    <a:pt x="23054" y="27304"/>
                  </a:lnTo>
                  <a:lnTo>
                    <a:pt x="22517" y="26542"/>
                  </a:lnTo>
                  <a:lnTo>
                    <a:pt x="15286" y="26150"/>
                  </a:lnTo>
                  <a:lnTo>
                    <a:pt x="41315" y="26150"/>
                  </a:lnTo>
                  <a:lnTo>
                    <a:pt x="37927" y="27050"/>
                  </a:lnTo>
                  <a:lnTo>
                    <a:pt x="35060" y="27939"/>
                  </a:lnTo>
                  <a:lnTo>
                    <a:pt x="35012" y="28828"/>
                  </a:lnTo>
                  <a:lnTo>
                    <a:pt x="34909" y="30733"/>
                  </a:lnTo>
                  <a:lnTo>
                    <a:pt x="34875" y="31368"/>
                  </a:lnTo>
                  <a:lnTo>
                    <a:pt x="35228" y="31368"/>
                  </a:lnTo>
                  <a:lnTo>
                    <a:pt x="30834" y="34416"/>
                  </a:lnTo>
                  <a:lnTo>
                    <a:pt x="25888" y="35051"/>
                  </a:lnTo>
                  <a:close/>
                </a:path>
                <a:path w="63500" h="35560">
                  <a:moveTo>
                    <a:pt x="10896" y="28828"/>
                  </a:moveTo>
                  <a:lnTo>
                    <a:pt x="6367" y="28828"/>
                  </a:lnTo>
                  <a:lnTo>
                    <a:pt x="6328" y="28320"/>
                  </a:lnTo>
                  <a:lnTo>
                    <a:pt x="10366" y="28320"/>
                  </a:lnTo>
                  <a:lnTo>
                    <a:pt x="10896" y="28828"/>
                  </a:lnTo>
                  <a:close/>
                </a:path>
                <a:path w="63500" h="35560">
                  <a:moveTo>
                    <a:pt x="23018" y="28828"/>
                  </a:moveTo>
                  <a:lnTo>
                    <a:pt x="14411" y="28828"/>
                  </a:lnTo>
                  <a:lnTo>
                    <a:pt x="14518" y="28320"/>
                  </a:lnTo>
                  <a:lnTo>
                    <a:pt x="23030" y="28320"/>
                  </a:lnTo>
                  <a:lnTo>
                    <a:pt x="23018" y="28828"/>
                  </a:lnTo>
                  <a:close/>
                </a:path>
              </a:pathLst>
            </a:custGeom>
            <a:solidFill>
              <a:srgbClr val="6A1BF0"/>
            </a:solidFill>
          </p:spPr>
          <p:txBody>
            <a:bodyPr wrap="square" lIns="0" tIns="0" rIns="0" bIns="0" rtlCol="0"/>
            <a:lstStyle/>
            <a:p>
              <a:endParaRPr/>
            </a:p>
          </p:txBody>
        </p:sp>
        <p:sp>
          <p:nvSpPr>
            <p:cNvPr id="810" name="object 810"/>
            <p:cNvSpPr/>
            <p:nvPr/>
          </p:nvSpPr>
          <p:spPr>
            <a:xfrm>
              <a:off x="14414652" y="1947417"/>
              <a:ext cx="4445" cy="4445"/>
            </a:xfrm>
            <a:custGeom>
              <a:avLst/>
              <a:gdLst/>
              <a:ahLst/>
              <a:cxnLst/>
              <a:rect l="l" t="t" r="r" b="b"/>
              <a:pathLst>
                <a:path w="4444" h="4444">
                  <a:moveTo>
                    <a:pt x="1433" y="4300"/>
                  </a:moveTo>
                  <a:lnTo>
                    <a:pt x="0" y="1015"/>
                  </a:lnTo>
                  <a:lnTo>
                    <a:pt x="4360" y="0"/>
                  </a:lnTo>
                  <a:lnTo>
                    <a:pt x="4360" y="1911"/>
                  </a:lnTo>
                  <a:lnTo>
                    <a:pt x="2090" y="4121"/>
                  </a:lnTo>
                  <a:lnTo>
                    <a:pt x="1433" y="4300"/>
                  </a:lnTo>
                  <a:close/>
                </a:path>
              </a:pathLst>
            </a:custGeom>
            <a:solidFill>
              <a:srgbClr val="6417EB"/>
            </a:solidFill>
          </p:spPr>
          <p:txBody>
            <a:bodyPr wrap="square" lIns="0" tIns="0" rIns="0" bIns="0" rtlCol="0"/>
            <a:lstStyle/>
            <a:p>
              <a:endParaRPr/>
            </a:p>
          </p:txBody>
        </p:sp>
        <p:sp>
          <p:nvSpPr>
            <p:cNvPr id="811" name="object 811"/>
            <p:cNvSpPr/>
            <p:nvPr/>
          </p:nvSpPr>
          <p:spPr>
            <a:xfrm>
              <a:off x="14371946" y="1978416"/>
              <a:ext cx="5080" cy="3810"/>
            </a:xfrm>
            <a:custGeom>
              <a:avLst/>
              <a:gdLst/>
              <a:ahLst/>
              <a:cxnLst/>
              <a:rect l="l" t="t" r="r" b="b"/>
              <a:pathLst>
                <a:path w="5080" h="3810">
                  <a:moveTo>
                    <a:pt x="1552" y="3762"/>
                  </a:moveTo>
                  <a:lnTo>
                    <a:pt x="716" y="1672"/>
                  </a:lnTo>
                  <a:lnTo>
                    <a:pt x="0" y="0"/>
                  </a:lnTo>
                  <a:lnTo>
                    <a:pt x="3523" y="1194"/>
                  </a:lnTo>
                  <a:lnTo>
                    <a:pt x="5017" y="2747"/>
                  </a:lnTo>
                  <a:lnTo>
                    <a:pt x="1552" y="3762"/>
                  </a:lnTo>
                  <a:close/>
                </a:path>
              </a:pathLst>
            </a:custGeom>
            <a:solidFill>
              <a:srgbClr val="691DF4"/>
            </a:solidFill>
          </p:spPr>
          <p:txBody>
            <a:bodyPr wrap="square" lIns="0" tIns="0" rIns="0" bIns="0" rtlCol="0"/>
            <a:lstStyle/>
            <a:p>
              <a:endParaRPr/>
            </a:p>
          </p:txBody>
        </p:sp>
        <p:sp>
          <p:nvSpPr>
            <p:cNvPr id="812" name="object 812"/>
            <p:cNvSpPr/>
            <p:nvPr/>
          </p:nvSpPr>
          <p:spPr>
            <a:xfrm>
              <a:off x="14408918" y="1946581"/>
              <a:ext cx="4445" cy="4445"/>
            </a:xfrm>
            <a:custGeom>
              <a:avLst/>
              <a:gdLst/>
              <a:ahLst/>
              <a:cxnLst/>
              <a:rect l="l" t="t" r="r" b="b"/>
              <a:pathLst>
                <a:path w="4444" h="4444">
                  <a:moveTo>
                    <a:pt x="3523" y="4360"/>
                  </a:moveTo>
                  <a:lnTo>
                    <a:pt x="0" y="2329"/>
                  </a:lnTo>
                  <a:lnTo>
                    <a:pt x="3464" y="0"/>
                  </a:lnTo>
                  <a:lnTo>
                    <a:pt x="3643" y="477"/>
                  </a:lnTo>
                  <a:lnTo>
                    <a:pt x="2389" y="2389"/>
                  </a:lnTo>
                  <a:lnTo>
                    <a:pt x="4180" y="3703"/>
                  </a:lnTo>
                  <a:lnTo>
                    <a:pt x="3523" y="4360"/>
                  </a:lnTo>
                  <a:close/>
                </a:path>
              </a:pathLst>
            </a:custGeom>
            <a:solidFill>
              <a:srgbClr val="6417EB"/>
            </a:solidFill>
          </p:spPr>
          <p:txBody>
            <a:bodyPr wrap="square" lIns="0" tIns="0" rIns="0" bIns="0" rtlCol="0"/>
            <a:lstStyle/>
            <a:p>
              <a:endParaRPr/>
            </a:p>
          </p:txBody>
        </p:sp>
        <p:sp>
          <p:nvSpPr>
            <p:cNvPr id="813" name="object 813"/>
            <p:cNvSpPr/>
            <p:nvPr/>
          </p:nvSpPr>
          <p:spPr>
            <a:xfrm>
              <a:off x="14425701" y="1961752"/>
              <a:ext cx="3175" cy="4445"/>
            </a:xfrm>
            <a:custGeom>
              <a:avLst/>
              <a:gdLst/>
              <a:ahLst/>
              <a:cxnLst/>
              <a:rect l="l" t="t" r="r" b="b"/>
              <a:pathLst>
                <a:path w="3175" h="4444">
                  <a:moveTo>
                    <a:pt x="1433" y="3942"/>
                  </a:moveTo>
                  <a:lnTo>
                    <a:pt x="716" y="3942"/>
                  </a:lnTo>
                  <a:lnTo>
                    <a:pt x="0" y="1732"/>
                  </a:lnTo>
                  <a:lnTo>
                    <a:pt x="2866" y="0"/>
                  </a:lnTo>
                  <a:lnTo>
                    <a:pt x="2747" y="2568"/>
                  </a:lnTo>
                  <a:lnTo>
                    <a:pt x="1493" y="3942"/>
                  </a:lnTo>
                  <a:close/>
                </a:path>
              </a:pathLst>
            </a:custGeom>
            <a:solidFill>
              <a:srgbClr val="6B1AEB"/>
            </a:solidFill>
          </p:spPr>
          <p:txBody>
            <a:bodyPr wrap="square" lIns="0" tIns="0" rIns="0" bIns="0" rtlCol="0"/>
            <a:lstStyle/>
            <a:p>
              <a:endParaRPr/>
            </a:p>
          </p:txBody>
        </p:sp>
        <p:sp>
          <p:nvSpPr>
            <p:cNvPr id="814" name="object 814"/>
            <p:cNvSpPr/>
            <p:nvPr/>
          </p:nvSpPr>
          <p:spPr>
            <a:xfrm>
              <a:off x="14410590" y="1951300"/>
              <a:ext cx="3810" cy="3810"/>
            </a:xfrm>
            <a:custGeom>
              <a:avLst/>
              <a:gdLst/>
              <a:ahLst/>
              <a:cxnLst/>
              <a:rect l="l" t="t" r="r" b="b"/>
              <a:pathLst>
                <a:path w="3809" h="3810">
                  <a:moveTo>
                    <a:pt x="3285" y="3523"/>
                  </a:moveTo>
                  <a:lnTo>
                    <a:pt x="0" y="1493"/>
                  </a:lnTo>
                  <a:lnTo>
                    <a:pt x="1075" y="418"/>
                  </a:lnTo>
                  <a:lnTo>
                    <a:pt x="1493" y="0"/>
                  </a:lnTo>
                  <a:lnTo>
                    <a:pt x="3285" y="1015"/>
                  </a:lnTo>
                  <a:lnTo>
                    <a:pt x="3285" y="3523"/>
                  </a:lnTo>
                  <a:close/>
                </a:path>
              </a:pathLst>
            </a:custGeom>
            <a:solidFill>
              <a:srgbClr val="6417EB"/>
            </a:solidFill>
          </p:spPr>
          <p:txBody>
            <a:bodyPr wrap="square" lIns="0" tIns="0" rIns="0" bIns="0" rtlCol="0"/>
            <a:lstStyle/>
            <a:p>
              <a:endParaRPr/>
            </a:p>
          </p:txBody>
        </p:sp>
      </p:grpSp>
      <p:sp>
        <p:nvSpPr>
          <p:cNvPr id="815" name="object 815"/>
          <p:cNvSpPr/>
          <p:nvPr/>
        </p:nvSpPr>
        <p:spPr>
          <a:xfrm>
            <a:off x="14072114" y="2736898"/>
            <a:ext cx="4445" cy="3175"/>
          </a:xfrm>
          <a:custGeom>
            <a:avLst/>
            <a:gdLst/>
            <a:ahLst/>
            <a:cxnLst/>
            <a:rect l="l" t="t" r="r" b="b"/>
            <a:pathLst>
              <a:path w="4444" h="3175">
                <a:moveTo>
                  <a:pt x="1015" y="3046"/>
                </a:moveTo>
                <a:lnTo>
                  <a:pt x="0" y="1075"/>
                </a:lnTo>
                <a:lnTo>
                  <a:pt x="4419" y="0"/>
                </a:lnTo>
                <a:lnTo>
                  <a:pt x="3882" y="1314"/>
                </a:lnTo>
                <a:lnTo>
                  <a:pt x="1015" y="3046"/>
                </a:lnTo>
                <a:close/>
              </a:path>
            </a:pathLst>
          </a:custGeom>
          <a:solidFill>
            <a:srgbClr val="E85334"/>
          </a:solidFill>
        </p:spPr>
        <p:txBody>
          <a:bodyPr wrap="square" lIns="0" tIns="0" rIns="0" bIns="0" rtlCol="0"/>
          <a:lstStyle/>
          <a:p>
            <a:endParaRPr/>
          </a:p>
        </p:txBody>
      </p:sp>
      <p:sp>
        <p:nvSpPr>
          <p:cNvPr id="816" name="object 816"/>
          <p:cNvSpPr/>
          <p:nvPr/>
        </p:nvSpPr>
        <p:spPr>
          <a:xfrm>
            <a:off x="15171636" y="2209507"/>
            <a:ext cx="85090" cy="83185"/>
          </a:xfrm>
          <a:custGeom>
            <a:avLst/>
            <a:gdLst/>
            <a:ahLst/>
            <a:cxnLst/>
            <a:rect l="l" t="t" r="r" b="b"/>
            <a:pathLst>
              <a:path w="85090" h="83185">
                <a:moveTo>
                  <a:pt x="35052" y="59690"/>
                </a:moveTo>
                <a:lnTo>
                  <a:pt x="31915" y="58293"/>
                </a:lnTo>
                <a:lnTo>
                  <a:pt x="31775" y="58420"/>
                </a:lnTo>
                <a:lnTo>
                  <a:pt x="33350" y="59055"/>
                </a:lnTo>
                <a:lnTo>
                  <a:pt x="35052" y="59690"/>
                </a:lnTo>
                <a:close/>
              </a:path>
              <a:path w="85090" h="83185">
                <a:moveTo>
                  <a:pt x="49034" y="48895"/>
                </a:moveTo>
                <a:lnTo>
                  <a:pt x="47205" y="47040"/>
                </a:lnTo>
                <a:lnTo>
                  <a:pt x="47294" y="47752"/>
                </a:lnTo>
                <a:lnTo>
                  <a:pt x="47599" y="50165"/>
                </a:lnTo>
                <a:lnTo>
                  <a:pt x="49034" y="48895"/>
                </a:lnTo>
                <a:close/>
              </a:path>
              <a:path w="85090" h="83185">
                <a:moveTo>
                  <a:pt x="61239" y="47040"/>
                </a:moveTo>
                <a:lnTo>
                  <a:pt x="59486" y="47040"/>
                </a:lnTo>
                <a:lnTo>
                  <a:pt x="55067" y="46482"/>
                </a:lnTo>
                <a:lnTo>
                  <a:pt x="54546" y="44704"/>
                </a:lnTo>
                <a:lnTo>
                  <a:pt x="52374" y="44704"/>
                </a:lnTo>
                <a:lnTo>
                  <a:pt x="52146" y="45339"/>
                </a:lnTo>
                <a:lnTo>
                  <a:pt x="52374" y="46482"/>
                </a:lnTo>
                <a:lnTo>
                  <a:pt x="51663" y="47752"/>
                </a:lnTo>
                <a:lnTo>
                  <a:pt x="61239" y="47040"/>
                </a:lnTo>
                <a:close/>
              </a:path>
              <a:path w="85090" h="83185">
                <a:moveTo>
                  <a:pt x="63373" y="30353"/>
                </a:moveTo>
                <a:lnTo>
                  <a:pt x="63296" y="29845"/>
                </a:lnTo>
                <a:lnTo>
                  <a:pt x="63220" y="29210"/>
                </a:lnTo>
                <a:lnTo>
                  <a:pt x="63131" y="28575"/>
                </a:lnTo>
                <a:lnTo>
                  <a:pt x="59664" y="28575"/>
                </a:lnTo>
                <a:lnTo>
                  <a:pt x="61226" y="29845"/>
                </a:lnTo>
                <a:lnTo>
                  <a:pt x="63195" y="30353"/>
                </a:lnTo>
                <a:lnTo>
                  <a:pt x="63373" y="30353"/>
                </a:lnTo>
                <a:close/>
              </a:path>
              <a:path w="85090" h="83185">
                <a:moveTo>
                  <a:pt x="75196" y="21082"/>
                </a:moveTo>
                <a:lnTo>
                  <a:pt x="73825" y="19888"/>
                </a:lnTo>
                <a:lnTo>
                  <a:pt x="73583" y="19710"/>
                </a:lnTo>
                <a:lnTo>
                  <a:pt x="71615" y="20015"/>
                </a:lnTo>
                <a:lnTo>
                  <a:pt x="70891" y="19888"/>
                </a:lnTo>
                <a:lnTo>
                  <a:pt x="70599" y="23533"/>
                </a:lnTo>
                <a:lnTo>
                  <a:pt x="75196" y="21082"/>
                </a:lnTo>
                <a:close/>
              </a:path>
              <a:path w="85090" h="83185">
                <a:moveTo>
                  <a:pt x="75844" y="27051"/>
                </a:moveTo>
                <a:lnTo>
                  <a:pt x="72732" y="27051"/>
                </a:lnTo>
                <a:lnTo>
                  <a:pt x="74841" y="31623"/>
                </a:lnTo>
                <a:lnTo>
                  <a:pt x="75844" y="27051"/>
                </a:lnTo>
                <a:close/>
              </a:path>
              <a:path w="85090" h="83185">
                <a:moveTo>
                  <a:pt x="76695" y="23241"/>
                </a:moveTo>
                <a:lnTo>
                  <a:pt x="72034" y="25019"/>
                </a:lnTo>
                <a:lnTo>
                  <a:pt x="69977" y="26670"/>
                </a:lnTo>
                <a:lnTo>
                  <a:pt x="70281" y="26670"/>
                </a:lnTo>
                <a:lnTo>
                  <a:pt x="72567" y="26670"/>
                </a:lnTo>
                <a:lnTo>
                  <a:pt x="72618" y="26797"/>
                </a:lnTo>
                <a:lnTo>
                  <a:pt x="72885" y="26670"/>
                </a:lnTo>
                <a:lnTo>
                  <a:pt x="75920" y="26670"/>
                </a:lnTo>
                <a:lnTo>
                  <a:pt x="76034" y="26162"/>
                </a:lnTo>
                <a:lnTo>
                  <a:pt x="76149" y="25654"/>
                </a:lnTo>
                <a:lnTo>
                  <a:pt x="76695" y="23241"/>
                </a:lnTo>
                <a:close/>
              </a:path>
              <a:path w="85090" h="83185">
                <a:moveTo>
                  <a:pt x="81229" y="7747"/>
                </a:moveTo>
                <a:lnTo>
                  <a:pt x="78219" y="2921"/>
                </a:lnTo>
                <a:lnTo>
                  <a:pt x="76327" y="0"/>
                </a:lnTo>
                <a:lnTo>
                  <a:pt x="74663" y="508"/>
                </a:lnTo>
                <a:lnTo>
                  <a:pt x="75260" y="2286"/>
                </a:lnTo>
                <a:lnTo>
                  <a:pt x="74117" y="2921"/>
                </a:lnTo>
                <a:lnTo>
                  <a:pt x="71564" y="4622"/>
                </a:lnTo>
                <a:lnTo>
                  <a:pt x="72783" y="5334"/>
                </a:lnTo>
                <a:lnTo>
                  <a:pt x="73939" y="5969"/>
                </a:lnTo>
                <a:lnTo>
                  <a:pt x="75260" y="5334"/>
                </a:lnTo>
                <a:lnTo>
                  <a:pt x="75971" y="4622"/>
                </a:lnTo>
                <a:lnTo>
                  <a:pt x="75971" y="3556"/>
                </a:lnTo>
                <a:lnTo>
                  <a:pt x="76327" y="2921"/>
                </a:lnTo>
                <a:lnTo>
                  <a:pt x="81229" y="7747"/>
                </a:lnTo>
                <a:close/>
              </a:path>
              <a:path w="85090" h="83185">
                <a:moveTo>
                  <a:pt x="83972" y="13081"/>
                </a:moveTo>
                <a:lnTo>
                  <a:pt x="82181" y="11303"/>
                </a:lnTo>
                <a:lnTo>
                  <a:pt x="80746" y="13081"/>
                </a:lnTo>
                <a:lnTo>
                  <a:pt x="79019" y="13081"/>
                </a:lnTo>
                <a:lnTo>
                  <a:pt x="77736" y="10033"/>
                </a:lnTo>
                <a:lnTo>
                  <a:pt x="77482" y="9525"/>
                </a:lnTo>
                <a:lnTo>
                  <a:pt x="77228" y="8890"/>
                </a:lnTo>
                <a:lnTo>
                  <a:pt x="81826" y="11303"/>
                </a:lnTo>
                <a:lnTo>
                  <a:pt x="80352" y="8890"/>
                </a:lnTo>
                <a:lnTo>
                  <a:pt x="79552" y="7747"/>
                </a:lnTo>
                <a:lnTo>
                  <a:pt x="78905" y="7112"/>
                </a:lnTo>
                <a:lnTo>
                  <a:pt x="78181" y="7747"/>
                </a:lnTo>
                <a:lnTo>
                  <a:pt x="77165" y="7747"/>
                </a:lnTo>
                <a:lnTo>
                  <a:pt x="76212" y="9525"/>
                </a:lnTo>
                <a:lnTo>
                  <a:pt x="74663" y="9525"/>
                </a:lnTo>
                <a:lnTo>
                  <a:pt x="73164" y="6477"/>
                </a:lnTo>
                <a:lnTo>
                  <a:pt x="72872" y="5969"/>
                </a:lnTo>
                <a:lnTo>
                  <a:pt x="71551" y="6477"/>
                </a:lnTo>
                <a:lnTo>
                  <a:pt x="71589" y="5334"/>
                </a:lnTo>
                <a:lnTo>
                  <a:pt x="71564" y="4622"/>
                </a:lnTo>
                <a:lnTo>
                  <a:pt x="70472" y="5334"/>
                </a:lnTo>
                <a:lnTo>
                  <a:pt x="70548" y="4622"/>
                </a:lnTo>
                <a:lnTo>
                  <a:pt x="70650" y="3556"/>
                </a:lnTo>
                <a:lnTo>
                  <a:pt x="70777" y="2286"/>
                </a:lnTo>
                <a:lnTo>
                  <a:pt x="67741" y="3556"/>
                </a:lnTo>
                <a:lnTo>
                  <a:pt x="68745" y="10033"/>
                </a:lnTo>
                <a:lnTo>
                  <a:pt x="66243" y="13081"/>
                </a:lnTo>
                <a:lnTo>
                  <a:pt x="65227" y="11938"/>
                </a:lnTo>
                <a:lnTo>
                  <a:pt x="64211" y="10668"/>
                </a:lnTo>
                <a:lnTo>
                  <a:pt x="62890" y="10668"/>
                </a:lnTo>
                <a:lnTo>
                  <a:pt x="61404" y="11303"/>
                </a:lnTo>
                <a:lnTo>
                  <a:pt x="59728" y="11938"/>
                </a:lnTo>
                <a:lnTo>
                  <a:pt x="59588" y="11684"/>
                </a:lnTo>
                <a:lnTo>
                  <a:pt x="60083" y="11303"/>
                </a:lnTo>
                <a:lnTo>
                  <a:pt x="59245" y="10033"/>
                </a:lnTo>
                <a:lnTo>
                  <a:pt x="57162" y="7112"/>
                </a:lnTo>
                <a:lnTo>
                  <a:pt x="54533" y="8890"/>
                </a:lnTo>
                <a:lnTo>
                  <a:pt x="52082" y="10033"/>
                </a:lnTo>
                <a:lnTo>
                  <a:pt x="53746" y="12319"/>
                </a:lnTo>
                <a:lnTo>
                  <a:pt x="53848" y="12446"/>
                </a:lnTo>
                <a:lnTo>
                  <a:pt x="54343" y="13081"/>
                </a:lnTo>
                <a:lnTo>
                  <a:pt x="55727" y="14859"/>
                </a:lnTo>
                <a:lnTo>
                  <a:pt x="56845" y="13716"/>
                </a:lnTo>
                <a:lnTo>
                  <a:pt x="57454" y="13081"/>
                </a:lnTo>
                <a:lnTo>
                  <a:pt x="56883" y="13716"/>
                </a:lnTo>
                <a:lnTo>
                  <a:pt x="55727" y="14859"/>
                </a:lnTo>
                <a:lnTo>
                  <a:pt x="54343" y="13081"/>
                </a:lnTo>
                <a:lnTo>
                  <a:pt x="53746" y="12319"/>
                </a:lnTo>
                <a:lnTo>
                  <a:pt x="53213" y="12446"/>
                </a:lnTo>
                <a:lnTo>
                  <a:pt x="51549" y="13081"/>
                </a:lnTo>
                <a:lnTo>
                  <a:pt x="49758" y="13081"/>
                </a:lnTo>
                <a:lnTo>
                  <a:pt x="49441" y="12446"/>
                </a:lnTo>
                <a:lnTo>
                  <a:pt x="49377" y="12319"/>
                </a:lnTo>
                <a:lnTo>
                  <a:pt x="48196" y="10033"/>
                </a:lnTo>
                <a:lnTo>
                  <a:pt x="45872" y="9525"/>
                </a:lnTo>
                <a:lnTo>
                  <a:pt x="44018" y="12446"/>
                </a:lnTo>
                <a:lnTo>
                  <a:pt x="40551" y="10033"/>
                </a:lnTo>
                <a:lnTo>
                  <a:pt x="37503" y="19050"/>
                </a:lnTo>
                <a:lnTo>
                  <a:pt x="40195" y="20828"/>
                </a:lnTo>
                <a:lnTo>
                  <a:pt x="39065" y="21463"/>
                </a:lnTo>
                <a:lnTo>
                  <a:pt x="37871" y="22098"/>
                </a:lnTo>
                <a:lnTo>
                  <a:pt x="37388" y="23876"/>
                </a:lnTo>
                <a:lnTo>
                  <a:pt x="33083" y="21463"/>
                </a:lnTo>
                <a:lnTo>
                  <a:pt x="29806" y="26162"/>
                </a:lnTo>
                <a:lnTo>
                  <a:pt x="33464" y="27432"/>
                </a:lnTo>
                <a:lnTo>
                  <a:pt x="33680" y="27432"/>
                </a:lnTo>
                <a:lnTo>
                  <a:pt x="35293" y="28067"/>
                </a:lnTo>
                <a:lnTo>
                  <a:pt x="33616" y="27495"/>
                </a:lnTo>
                <a:lnTo>
                  <a:pt x="32550" y="28575"/>
                </a:lnTo>
                <a:lnTo>
                  <a:pt x="31889" y="31623"/>
                </a:lnTo>
                <a:lnTo>
                  <a:pt x="23888" y="30988"/>
                </a:lnTo>
                <a:lnTo>
                  <a:pt x="25717" y="36068"/>
                </a:lnTo>
                <a:lnTo>
                  <a:pt x="19951" y="34544"/>
                </a:lnTo>
                <a:lnTo>
                  <a:pt x="21805" y="41148"/>
                </a:lnTo>
                <a:lnTo>
                  <a:pt x="19646" y="40513"/>
                </a:lnTo>
                <a:lnTo>
                  <a:pt x="15646" y="40513"/>
                </a:lnTo>
                <a:lnTo>
                  <a:pt x="15608" y="41148"/>
                </a:lnTo>
                <a:lnTo>
                  <a:pt x="15519" y="42291"/>
                </a:lnTo>
                <a:lnTo>
                  <a:pt x="15468" y="42926"/>
                </a:lnTo>
                <a:lnTo>
                  <a:pt x="13195" y="46482"/>
                </a:lnTo>
                <a:lnTo>
                  <a:pt x="10629" y="44704"/>
                </a:lnTo>
                <a:lnTo>
                  <a:pt x="9144" y="45339"/>
                </a:lnTo>
                <a:lnTo>
                  <a:pt x="3289" y="49530"/>
                </a:lnTo>
                <a:lnTo>
                  <a:pt x="4356" y="51308"/>
                </a:lnTo>
                <a:lnTo>
                  <a:pt x="1435" y="50673"/>
                </a:lnTo>
                <a:lnTo>
                  <a:pt x="0" y="52451"/>
                </a:lnTo>
                <a:lnTo>
                  <a:pt x="63" y="54229"/>
                </a:lnTo>
                <a:lnTo>
                  <a:pt x="1638" y="63881"/>
                </a:lnTo>
                <a:lnTo>
                  <a:pt x="1765" y="65024"/>
                </a:lnTo>
                <a:lnTo>
                  <a:pt x="1866" y="66294"/>
                </a:lnTo>
                <a:lnTo>
                  <a:pt x="1905" y="66802"/>
                </a:lnTo>
                <a:lnTo>
                  <a:pt x="2019" y="68072"/>
                </a:lnTo>
                <a:lnTo>
                  <a:pt x="2120" y="69215"/>
                </a:lnTo>
                <a:lnTo>
                  <a:pt x="2209" y="70358"/>
                </a:lnTo>
                <a:lnTo>
                  <a:pt x="2324" y="71628"/>
                </a:lnTo>
                <a:lnTo>
                  <a:pt x="2413" y="72771"/>
                </a:lnTo>
                <a:lnTo>
                  <a:pt x="2527" y="74041"/>
                </a:lnTo>
                <a:lnTo>
                  <a:pt x="2616" y="75184"/>
                </a:lnTo>
                <a:lnTo>
                  <a:pt x="2679" y="75819"/>
                </a:lnTo>
                <a:lnTo>
                  <a:pt x="2768" y="76962"/>
                </a:lnTo>
                <a:lnTo>
                  <a:pt x="2832" y="77597"/>
                </a:lnTo>
                <a:lnTo>
                  <a:pt x="2921" y="78740"/>
                </a:lnTo>
                <a:lnTo>
                  <a:pt x="3035" y="80010"/>
                </a:lnTo>
                <a:lnTo>
                  <a:pt x="3124" y="81153"/>
                </a:lnTo>
                <a:lnTo>
                  <a:pt x="6743" y="81153"/>
                </a:lnTo>
                <a:lnTo>
                  <a:pt x="5676" y="78740"/>
                </a:lnTo>
                <a:lnTo>
                  <a:pt x="7645" y="81788"/>
                </a:lnTo>
                <a:lnTo>
                  <a:pt x="9194" y="82931"/>
                </a:lnTo>
                <a:lnTo>
                  <a:pt x="13373" y="82423"/>
                </a:lnTo>
                <a:lnTo>
                  <a:pt x="13792" y="81153"/>
                </a:lnTo>
                <a:lnTo>
                  <a:pt x="10274" y="81153"/>
                </a:lnTo>
                <a:lnTo>
                  <a:pt x="11887" y="80010"/>
                </a:lnTo>
                <a:lnTo>
                  <a:pt x="14935" y="80518"/>
                </a:lnTo>
                <a:lnTo>
                  <a:pt x="14897" y="80010"/>
                </a:lnTo>
                <a:lnTo>
                  <a:pt x="14782" y="77597"/>
                </a:lnTo>
                <a:lnTo>
                  <a:pt x="14757" y="76962"/>
                </a:lnTo>
                <a:lnTo>
                  <a:pt x="10515" y="77597"/>
                </a:lnTo>
                <a:lnTo>
                  <a:pt x="9677" y="76962"/>
                </a:lnTo>
                <a:lnTo>
                  <a:pt x="10388" y="80010"/>
                </a:lnTo>
                <a:lnTo>
                  <a:pt x="7467" y="80010"/>
                </a:lnTo>
                <a:lnTo>
                  <a:pt x="8547" y="78740"/>
                </a:lnTo>
                <a:lnTo>
                  <a:pt x="9613" y="77597"/>
                </a:lnTo>
                <a:lnTo>
                  <a:pt x="5194" y="75184"/>
                </a:lnTo>
                <a:lnTo>
                  <a:pt x="5969" y="74041"/>
                </a:lnTo>
                <a:lnTo>
                  <a:pt x="6807" y="73406"/>
                </a:lnTo>
                <a:lnTo>
                  <a:pt x="8001" y="75819"/>
                </a:lnTo>
                <a:lnTo>
                  <a:pt x="11709" y="75819"/>
                </a:lnTo>
                <a:lnTo>
                  <a:pt x="10909" y="73406"/>
                </a:lnTo>
                <a:lnTo>
                  <a:pt x="10706" y="72771"/>
                </a:lnTo>
                <a:lnTo>
                  <a:pt x="10515" y="72263"/>
                </a:lnTo>
                <a:lnTo>
                  <a:pt x="10337" y="72263"/>
                </a:lnTo>
                <a:lnTo>
                  <a:pt x="9855" y="71628"/>
                </a:lnTo>
                <a:lnTo>
                  <a:pt x="6934" y="72771"/>
                </a:lnTo>
                <a:lnTo>
                  <a:pt x="6832" y="71628"/>
                </a:lnTo>
                <a:lnTo>
                  <a:pt x="6731" y="70358"/>
                </a:lnTo>
                <a:lnTo>
                  <a:pt x="6692" y="69850"/>
                </a:lnTo>
                <a:lnTo>
                  <a:pt x="11823" y="69850"/>
                </a:lnTo>
                <a:lnTo>
                  <a:pt x="11049" y="68072"/>
                </a:lnTo>
                <a:lnTo>
                  <a:pt x="13081" y="68072"/>
                </a:lnTo>
                <a:lnTo>
                  <a:pt x="15113" y="69215"/>
                </a:lnTo>
                <a:lnTo>
                  <a:pt x="17145" y="68580"/>
                </a:lnTo>
                <a:lnTo>
                  <a:pt x="18872" y="68580"/>
                </a:lnTo>
                <a:lnTo>
                  <a:pt x="19037" y="68072"/>
                </a:lnTo>
                <a:lnTo>
                  <a:pt x="19888" y="65024"/>
                </a:lnTo>
                <a:lnTo>
                  <a:pt x="23596" y="66294"/>
                </a:lnTo>
                <a:lnTo>
                  <a:pt x="22872" y="68072"/>
                </a:lnTo>
                <a:lnTo>
                  <a:pt x="26581" y="70358"/>
                </a:lnTo>
                <a:lnTo>
                  <a:pt x="25082" y="66802"/>
                </a:lnTo>
                <a:lnTo>
                  <a:pt x="25323" y="66294"/>
                </a:lnTo>
                <a:lnTo>
                  <a:pt x="27533" y="70358"/>
                </a:lnTo>
                <a:lnTo>
                  <a:pt x="28917" y="66294"/>
                </a:lnTo>
                <a:lnTo>
                  <a:pt x="29108" y="65659"/>
                </a:lnTo>
                <a:lnTo>
                  <a:pt x="29502" y="64389"/>
                </a:lnTo>
                <a:lnTo>
                  <a:pt x="28790" y="64389"/>
                </a:lnTo>
                <a:lnTo>
                  <a:pt x="26873" y="65659"/>
                </a:lnTo>
                <a:lnTo>
                  <a:pt x="26581" y="65024"/>
                </a:lnTo>
                <a:lnTo>
                  <a:pt x="24968" y="63881"/>
                </a:lnTo>
                <a:lnTo>
                  <a:pt x="28486" y="63881"/>
                </a:lnTo>
                <a:lnTo>
                  <a:pt x="28067" y="63246"/>
                </a:lnTo>
                <a:lnTo>
                  <a:pt x="22212" y="60833"/>
                </a:lnTo>
                <a:lnTo>
                  <a:pt x="24549" y="59690"/>
                </a:lnTo>
                <a:lnTo>
                  <a:pt x="25984" y="61468"/>
                </a:lnTo>
                <a:lnTo>
                  <a:pt x="28486" y="62103"/>
                </a:lnTo>
                <a:lnTo>
                  <a:pt x="29400" y="59690"/>
                </a:lnTo>
                <a:lnTo>
                  <a:pt x="29629" y="59055"/>
                </a:lnTo>
                <a:lnTo>
                  <a:pt x="30403" y="62103"/>
                </a:lnTo>
                <a:lnTo>
                  <a:pt x="29565" y="64389"/>
                </a:lnTo>
                <a:lnTo>
                  <a:pt x="30162" y="64389"/>
                </a:lnTo>
                <a:lnTo>
                  <a:pt x="31178" y="65024"/>
                </a:lnTo>
                <a:lnTo>
                  <a:pt x="33032" y="65024"/>
                </a:lnTo>
                <a:lnTo>
                  <a:pt x="31381" y="59055"/>
                </a:lnTo>
                <a:lnTo>
                  <a:pt x="31064" y="57912"/>
                </a:lnTo>
                <a:lnTo>
                  <a:pt x="31915" y="58293"/>
                </a:lnTo>
                <a:lnTo>
                  <a:pt x="32169" y="57912"/>
                </a:lnTo>
                <a:lnTo>
                  <a:pt x="32969" y="56642"/>
                </a:lnTo>
                <a:lnTo>
                  <a:pt x="36436" y="57912"/>
                </a:lnTo>
                <a:lnTo>
                  <a:pt x="35750" y="56642"/>
                </a:lnTo>
                <a:lnTo>
                  <a:pt x="35077" y="55499"/>
                </a:lnTo>
                <a:lnTo>
                  <a:pt x="34404" y="54229"/>
                </a:lnTo>
                <a:lnTo>
                  <a:pt x="33502" y="52451"/>
                </a:lnTo>
                <a:lnTo>
                  <a:pt x="31470" y="55499"/>
                </a:lnTo>
                <a:lnTo>
                  <a:pt x="31838" y="53086"/>
                </a:lnTo>
                <a:lnTo>
                  <a:pt x="33020" y="51308"/>
                </a:lnTo>
                <a:lnTo>
                  <a:pt x="33807" y="50165"/>
                </a:lnTo>
                <a:lnTo>
                  <a:pt x="34696" y="53721"/>
                </a:lnTo>
                <a:lnTo>
                  <a:pt x="36728" y="54229"/>
                </a:lnTo>
                <a:lnTo>
                  <a:pt x="37503" y="53086"/>
                </a:lnTo>
                <a:lnTo>
                  <a:pt x="38163" y="53086"/>
                </a:lnTo>
                <a:lnTo>
                  <a:pt x="40500" y="52451"/>
                </a:lnTo>
                <a:lnTo>
                  <a:pt x="43954" y="53721"/>
                </a:lnTo>
                <a:lnTo>
                  <a:pt x="44056" y="52451"/>
                </a:lnTo>
                <a:lnTo>
                  <a:pt x="44157" y="51308"/>
                </a:lnTo>
                <a:lnTo>
                  <a:pt x="44272" y="50165"/>
                </a:lnTo>
                <a:lnTo>
                  <a:pt x="44323" y="48895"/>
                </a:lnTo>
                <a:lnTo>
                  <a:pt x="41630" y="48895"/>
                </a:lnTo>
                <a:lnTo>
                  <a:pt x="42824" y="47752"/>
                </a:lnTo>
                <a:lnTo>
                  <a:pt x="43091" y="47040"/>
                </a:lnTo>
                <a:lnTo>
                  <a:pt x="47205" y="47040"/>
                </a:lnTo>
                <a:lnTo>
                  <a:pt x="46710" y="46482"/>
                </a:lnTo>
                <a:lnTo>
                  <a:pt x="49453" y="46482"/>
                </a:lnTo>
                <a:lnTo>
                  <a:pt x="48742" y="45974"/>
                </a:lnTo>
                <a:lnTo>
                  <a:pt x="48374" y="44704"/>
                </a:lnTo>
                <a:lnTo>
                  <a:pt x="47955" y="44704"/>
                </a:lnTo>
                <a:lnTo>
                  <a:pt x="48018" y="44196"/>
                </a:lnTo>
                <a:lnTo>
                  <a:pt x="48145" y="42926"/>
                </a:lnTo>
                <a:lnTo>
                  <a:pt x="49034" y="42291"/>
                </a:lnTo>
                <a:lnTo>
                  <a:pt x="50165" y="44196"/>
                </a:lnTo>
                <a:lnTo>
                  <a:pt x="51663" y="44196"/>
                </a:lnTo>
                <a:lnTo>
                  <a:pt x="54406" y="44196"/>
                </a:lnTo>
                <a:lnTo>
                  <a:pt x="53848" y="42291"/>
                </a:lnTo>
                <a:lnTo>
                  <a:pt x="53505" y="41148"/>
                </a:lnTo>
                <a:lnTo>
                  <a:pt x="52984" y="39370"/>
                </a:lnTo>
                <a:lnTo>
                  <a:pt x="58229" y="41148"/>
                </a:lnTo>
                <a:lnTo>
                  <a:pt x="60147" y="44704"/>
                </a:lnTo>
                <a:lnTo>
                  <a:pt x="62712" y="42291"/>
                </a:lnTo>
                <a:lnTo>
                  <a:pt x="64985" y="40513"/>
                </a:lnTo>
                <a:lnTo>
                  <a:pt x="63969" y="39370"/>
                </a:lnTo>
                <a:lnTo>
                  <a:pt x="63525" y="38671"/>
                </a:lnTo>
                <a:lnTo>
                  <a:pt x="63398" y="38671"/>
                </a:lnTo>
                <a:lnTo>
                  <a:pt x="62445" y="37592"/>
                </a:lnTo>
                <a:lnTo>
                  <a:pt x="61937" y="36957"/>
                </a:lnTo>
                <a:lnTo>
                  <a:pt x="59309" y="37592"/>
                </a:lnTo>
                <a:lnTo>
                  <a:pt x="60502" y="36957"/>
                </a:lnTo>
                <a:lnTo>
                  <a:pt x="61341" y="36322"/>
                </a:lnTo>
                <a:lnTo>
                  <a:pt x="61696" y="35814"/>
                </a:lnTo>
                <a:lnTo>
                  <a:pt x="62865" y="37592"/>
                </a:lnTo>
                <a:lnTo>
                  <a:pt x="68567" y="33401"/>
                </a:lnTo>
                <a:lnTo>
                  <a:pt x="69227" y="32766"/>
                </a:lnTo>
                <a:lnTo>
                  <a:pt x="69253" y="32131"/>
                </a:lnTo>
                <a:lnTo>
                  <a:pt x="69278" y="31623"/>
                </a:lnTo>
                <a:lnTo>
                  <a:pt x="68453" y="29845"/>
                </a:lnTo>
                <a:lnTo>
                  <a:pt x="69278" y="28575"/>
                </a:lnTo>
                <a:lnTo>
                  <a:pt x="70294" y="28067"/>
                </a:lnTo>
                <a:lnTo>
                  <a:pt x="70205" y="29210"/>
                </a:lnTo>
                <a:lnTo>
                  <a:pt x="70104" y="30353"/>
                </a:lnTo>
                <a:lnTo>
                  <a:pt x="70002" y="31623"/>
                </a:lnTo>
                <a:lnTo>
                  <a:pt x="71678" y="29845"/>
                </a:lnTo>
                <a:lnTo>
                  <a:pt x="71577" y="29210"/>
                </a:lnTo>
                <a:lnTo>
                  <a:pt x="71475" y="28575"/>
                </a:lnTo>
                <a:lnTo>
                  <a:pt x="71399" y="28067"/>
                </a:lnTo>
                <a:lnTo>
                  <a:pt x="71310" y="27432"/>
                </a:lnTo>
                <a:lnTo>
                  <a:pt x="72097" y="27051"/>
                </a:lnTo>
                <a:lnTo>
                  <a:pt x="69456" y="27051"/>
                </a:lnTo>
                <a:lnTo>
                  <a:pt x="68326" y="28067"/>
                </a:lnTo>
                <a:lnTo>
                  <a:pt x="68211" y="28575"/>
                </a:lnTo>
                <a:lnTo>
                  <a:pt x="67487" y="29845"/>
                </a:lnTo>
                <a:lnTo>
                  <a:pt x="68148" y="31623"/>
                </a:lnTo>
                <a:lnTo>
                  <a:pt x="67856" y="32131"/>
                </a:lnTo>
                <a:lnTo>
                  <a:pt x="66890" y="31623"/>
                </a:lnTo>
                <a:lnTo>
                  <a:pt x="66357" y="31623"/>
                </a:lnTo>
                <a:lnTo>
                  <a:pt x="65646" y="32131"/>
                </a:lnTo>
                <a:lnTo>
                  <a:pt x="64744" y="33401"/>
                </a:lnTo>
                <a:lnTo>
                  <a:pt x="64147" y="33401"/>
                </a:lnTo>
                <a:lnTo>
                  <a:pt x="62001" y="31623"/>
                </a:lnTo>
                <a:lnTo>
                  <a:pt x="59842" y="29845"/>
                </a:lnTo>
                <a:lnTo>
                  <a:pt x="59664" y="29210"/>
                </a:lnTo>
                <a:lnTo>
                  <a:pt x="58889" y="28067"/>
                </a:lnTo>
                <a:lnTo>
                  <a:pt x="58775" y="27432"/>
                </a:lnTo>
                <a:lnTo>
                  <a:pt x="58699" y="27051"/>
                </a:lnTo>
                <a:lnTo>
                  <a:pt x="58623" y="26670"/>
                </a:lnTo>
                <a:lnTo>
                  <a:pt x="58521" y="26162"/>
                </a:lnTo>
                <a:lnTo>
                  <a:pt x="58407" y="25654"/>
                </a:lnTo>
                <a:lnTo>
                  <a:pt x="60439" y="25654"/>
                </a:lnTo>
                <a:lnTo>
                  <a:pt x="63131" y="28575"/>
                </a:lnTo>
                <a:lnTo>
                  <a:pt x="64439" y="29210"/>
                </a:lnTo>
                <a:lnTo>
                  <a:pt x="65455" y="29845"/>
                </a:lnTo>
                <a:lnTo>
                  <a:pt x="65354" y="30353"/>
                </a:lnTo>
                <a:lnTo>
                  <a:pt x="65100" y="31623"/>
                </a:lnTo>
                <a:lnTo>
                  <a:pt x="66294" y="31623"/>
                </a:lnTo>
                <a:lnTo>
                  <a:pt x="66192" y="28575"/>
                </a:lnTo>
                <a:lnTo>
                  <a:pt x="66078" y="25654"/>
                </a:lnTo>
                <a:lnTo>
                  <a:pt x="66014" y="23876"/>
                </a:lnTo>
                <a:lnTo>
                  <a:pt x="66001" y="23241"/>
                </a:lnTo>
                <a:lnTo>
                  <a:pt x="68859" y="27432"/>
                </a:lnTo>
                <a:lnTo>
                  <a:pt x="69456" y="27051"/>
                </a:lnTo>
                <a:lnTo>
                  <a:pt x="69977" y="26670"/>
                </a:lnTo>
                <a:lnTo>
                  <a:pt x="69862" y="26162"/>
                </a:lnTo>
                <a:lnTo>
                  <a:pt x="69748" y="25654"/>
                </a:lnTo>
                <a:lnTo>
                  <a:pt x="69164" y="19050"/>
                </a:lnTo>
                <a:lnTo>
                  <a:pt x="69088" y="17907"/>
                </a:lnTo>
                <a:lnTo>
                  <a:pt x="68986" y="16002"/>
                </a:lnTo>
                <a:lnTo>
                  <a:pt x="71488" y="14859"/>
                </a:lnTo>
                <a:lnTo>
                  <a:pt x="72390" y="14224"/>
                </a:lnTo>
                <a:lnTo>
                  <a:pt x="73888" y="14859"/>
                </a:lnTo>
                <a:lnTo>
                  <a:pt x="74295" y="14224"/>
                </a:lnTo>
                <a:lnTo>
                  <a:pt x="74891" y="13716"/>
                </a:lnTo>
                <a:lnTo>
                  <a:pt x="74803" y="13081"/>
                </a:lnTo>
                <a:lnTo>
                  <a:pt x="74714" y="12446"/>
                </a:lnTo>
                <a:lnTo>
                  <a:pt x="74637" y="11938"/>
                </a:lnTo>
                <a:lnTo>
                  <a:pt x="74549" y="11303"/>
                </a:lnTo>
                <a:lnTo>
                  <a:pt x="74460" y="10668"/>
                </a:lnTo>
                <a:lnTo>
                  <a:pt x="74358" y="10033"/>
                </a:lnTo>
                <a:lnTo>
                  <a:pt x="77584" y="12446"/>
                </a:lnTo>
                <a:lnTo>
                  <a:pt x="78841" y="13081"/>
                </a:lnTo>
                <a:lnTo>
                  <a:pt x="78117" y="14859"/>
                </a:lnTo>
                <a:lnTo>
                  <a:pt x="81051" y="13716"/>
                </a:lnTo>
                <a:lnTo>
                  <a:pt x="77279" y="15468"/>
                </a:lnTo>
                <a:lnTo>
                  <a:pt x="76390" y="15468"/>
                </a:lnTo>
                <a:lnTo>
                  <a:pt x="75311" y="16611"/>
                </a:lnTo>
                <a:lnTo>
                  <a:pt x="76034" y="18453"/>
                </a:lnTo>
                <a:lnTo>
                  <a:pt x="77876" y="17818"/>
                </a:lnTo>
                <a:lnTo>
                  <a:pt x="79921" y="25019"/>
                </a:lnTo>
                <a:lnTo>
                  <a:pt x="82537" y="22606"/>
                </a:lnTo>
                <a:lnTo>
                  <a:pt x="83324" y="22098"/>
                </a:lnTo>
                <a:lnTo>
                  <a:pt x="80810" y="20193"/>
                </a:lnTo>
                <a:lnTo>
                  <a:pt x="80213" y="17907"/>
                </a:lnTo>
                <a:lnTo>
                  <a:pt x="80924" y="16002"/>
                </a:lnTo>
                <a:lnTo>
                  <a:pt x="80327" y="14859"/>
                </a:lnTo>
                <a:lnTo>
                  <a:pt x="81229" y="14224"/>
                </a:lnTo>
                <a:lnTo>
                  <a:pt x="81648" y="14859"/>
                </a:lnTo>
                <a:lnTo>
                  <a:pt x="82423" y="14224"/>
                </a:lnTo>
                <a:lnTo>
                  <a:pt x="83197" y="13716"/>
                </a:lnTo>
                <a:lnTo>
                  <a:pt x="83972" y="13081"/>
                </a:lnTo>
                <a:close/>
              </a:path>
              <a:path w="85090" h="83185">
                <a:moveTo>
                  <a:pt x="84747" y="14859"/>
                </a:moveTo>
                <a:lnTo>
                  <a:pt x="81648" y="14859"/>
                </a:lnTo>
                <a:lnTo>
                  <a:pt x="83794" y="18415"/>
                </a:lnTo>
                <a:lnTo>
                  <a:pt x="84747" y="14859"/>
                </a:lnTo>
                <a:close/>
              </a:path>
            </a:pathLst>
          </a:custGeom>
          <a:solidFill>
            <a:srgbClr val="E83395"/>
          </a:solidFill>
        </p:spPr>
        <p:txBody>
          <a:bodyPr wrap="square" lIns="0" tIns="0" rIns="0" bIns="0" rtlCol="0"/>
          <a:lstStyle/>
          <a:p>
            <a:endParaRPr/>
          </a:p>
        </p:txBody>
      </p:sp>
      <p:grpSp>
        <p:nvGrpSpPr>
          <p:cNvPr id="817" name="object 817"/>
          <p:cNvGrpSpPr/>
          <p:nvPr/>
        </p:nvGrpSpPr>
        <p:grpSpPr>
          <a:xfrm>
            <a:off x="14797627" y="3090349"/>
            <a:ext cx="34925" cy="38735"/>
            <a:chOff x="14797627" y="3090349"/>
            <a:chExt cx="34925" cy="38735"/>
          </a:xfrm>
        </p:grpSpPr>
        <p:sp>
          <p:nvSpPr>
            <p:cNvPr id="818" name="object 818"/>
            <p:cNvSpPr/>
            <p:nvPr/>
          </p:nvSpPr>
          <p:spPr>
            <a:xfrm>
              <a:off x="14819606" y="3111212"/>
              <a:ext cx="5080" cy="5080"/>
            </a:xfrm>
            <a:custGeom>
              <a:avLst/>
              <a:gdLst/>
              <a:ahLst/>
              <a:cxnLst/>
              <a:rect l="l" t="t" r="r" b="b"/>
              <a:pathLst>
                <a:path w="5080" h="5080">
                  <a:moveTo>
                    <a:pt x="3703" y="5076"/>
                  </a:moveTo>
                  <a:lnTo>
                    <a:pt x="0" y="1313"/>
                  </a:lnTo>
                  <a:lnTo>
                    <a:pt x="836" y="537"/>
                  </a:lnTo>
                  <a:lnTo>
                    <a:pt x="3165" y="0"/>
                  </a:lnTo>
                  <a:lnTo>
                    <a:pt x="4419" y="2150"/>
                  </a:lnTo>
                  <a:lnTo>
                    <a:pt x="4539" y="4240"/>
                  </a:lnTo>
                  <a:lnTo>
                    <a:pt x="3703" y="5076"/>
                  </a:lnTo>
                  <a:close/>
                </a:path>
              </a:pathLst>
            </a:custGeom>
            <a:solidFill>
              <a:srgbClr val="F1A23B"/>
            </a:solidFill>
          </p:spPr>
          <p:txBody>
            <a:bodyPr wrap="square" lIns="0" tIns="0" rIns="0" bIns="0" rtlCol="0"/>
            <a:lstStyle/>
            <a:p>
              <a:endParaRPr/>
            </a:p>
          </p:txBody>
        </p:sp>
        <p:sp>
          <p:nvSpPr>
            <p:cNvPr id="819" name="object 819"/>
            <p:cNvSpPr/>
            <p:nvPr/>
          </p:nvSpPr>
          <p:spPr>
            <a:xfrm>
              <a:off x="14797621" y="3090353"/>
              <a:ext cx="16510" cy="20955"/>
            </a:xfrm>
            <a:custGeom>
              <a:avLst/>
              <a:gdLst/>
              <a:ahLst/>
              <a:cxnLst/>
              <a:rect l="l" t="t" r="r" b="b"/>
              <a:pathLst>
                <a:path w="16509" h="20955">
                  <a:moveTo>
                    <a:pt x="3708" y="6705"/>
                  </a:moveTo>
                  <a:lnTo>
                    <a:pt x="2095" y="6654"/>
                  </a:lnTo>
                  <a:lnTo>
                    <a:pt x="533" y="5397"/>
                  </a:lnTo>
                  <a:lnTo>
                    <a:pt x="0" y="7429"/>
                  </a:lnTo>
                  <a:lnTo>
                    <a:pt x="3708" y="7429"/>
                  </a:lnTo>
                  <a:lnTo>
                    <a:pt x="3708" y="6705"/>
                  </a:lnTo>
                  <a:close/>
                </a:path>
                <a:path w="16509" h="20955">
                  <a:moveTo>
                    <a:pt x="7340" y="5994"/>
                  </a:moveTo>
                  <a:lnTo>
                    <a:pt x="5080" y="3009"/>
                  </a:lnTo>
                  <a:lnTo>
                    <a:pt x="4178" y="3009"/>
                  </a:lnTo>
                  <a:lnTo>
                    <a:pt x="3467" y="2286"/>
                  </a:lnTo>
                  <a:lnTo>
                    <a:pt x="1384" y="0"/>
                  </a:lnTo>
                  <a:lnTo>
                    <a:pt x="558" y="0"/>
                  </a:lnTo>
                  <a:lnTo>
                    <a:pt x="660" y="1270"/>
                  </a:lnTo>
                  <a:lnTo>
                    <a:pt x="749" y="2286"/>
                  </a:lnTo>
                  <a:lnTo>
                    <a:pt x="825" y="3009"/>
                  </a:lnTo>
                  <a:lnTo>
                    <a:pt x="558" y="3009"/>
                  </a:lnTo>
                  <a:lnTo>
                    <a:pt x="7340" y="5994"/>
                  </a:lnTo>
                  <a:close/>
                </a:path>
                <a:path w="16509" h="20955">
                  <a:moveTo>
                    <a:pt x="14693" y="17754"/>
                  </a:moveTo>
                  <a:lnTo>
                    <a:pt x="14211" y="17221"/>
                  </a:lnTo>
                  <a:lnTo>
                    <a:pt x="13970" y="15544"/>
                  </a:lnTo>
                  <a:lnTo>
                    <a:pt x="13792" y="15430"/>
                  </a:lnTo>
                  <a:lnTo>
                    <a:pt x="12966" y="15544"/>
                  </a:lnTo>
                  <a:lnTo>
                    <a:pt x="12484" y="15544"/>
                  </a:lnTo>
                  <a:lnTo>
                    <a:pt x="12484" y="17754"/>
                  </a:lnTo>
                  <a:lnTo>
                    <a:pt x="14693" y="17754"/>
                  </a:lnTo>
                  <a:close/>
                </a:path>
                <a:path w="16509" h="20955">
                  <a:moveTo>
                    <a:pt x="16179" y="19253"/>
                  </a:moveTo>
                  <a:lnTo>
                    <a:pt x="15176" y="19011"/>
                  </a:lnTo>
                  <a:lnTo>
                    <a:pt x="14211" y="19608"/>
                  </a:lnTo>
                  <a:lnTo>
                    <a:pt x="13970" y="20688"/>
                  </a:lnTo>
                  <a:lnTo>
                    <a:pt x="16179" y="20688"/>
                  </a:lnTo>
                  <a:lnTo>
                    <a:pt x="16179" y="19253"/>
                  </a:lnTo>
                  <a:close/>
                </a:path>
              </a:pathLst>
            </a:custGeom>
            <a:solidFill>
              <a:srgbClr val="F1AB3C"/>
            </a:solidFill>
          </p:spPr>
          <p:txBody>
            <a:bodyPr wrap="square" lIns="0" tIns="0" rIns="0" bIns="0" rtlCol="0"/>
            <a:lstStyle/>
            <a:p>
              <a:endParaRPr/>
            </a:p>
          </p:txBody>
        </p:sp>
        <p:sp>
          <p:nvSpPr>
            <p:cNvPr id="820" name="object 820"/>
            <p:cNvSpPr/>
            <p:nvPr/>
          </p:nvSpPr>
          <p:spPr>
            <a:xfrm>
              <a:off x="14816557" y="3110267"/>
              <a:ext cx="15875" cy="19050"/>
            </a:xfrm>
            <a:custGeom>
              <a:avLst/>
              <a:gdLst/>
              <a:ahLst/>
              <a:cxnLst/>
              <a:rect l="l" t="t" r="r" b="b"/>
              <a:pathLst>
                <a:path w="15875" h="19050">
                  <a:moveTo>
                    <a:pt x="1968" y="2743"/>
                  </a:moveTo>
                  <a:lnTo>
                    <a:pt x="596" y="0"/>
                  </a:lnTo>
                  <a:lnTo>
                    <a:pt x="241" y="774"/>
                  </a:lnTo>
                  <a:lnTo>
                    <a:pt x="0" y="2082"/>
                  </a:lnTo>
                  <a:lnTo>
                    <a:pt x="241" y="3340"/>
                  </a:lnTo>
                  <a:lnTo>
                    <a:pt x="1663" y="3695"/>
                  </a:lnTo>
                  <a:lnTo>
                    <a:pt x="1968" y="2743"/>
                  </a:lnTo>
                  <a:close/>
                </a:path>
                <a:path w="15875" h="19050">
                  <a:moveTo>
                    <a:pt x="15709" y="16954"/>
                  </a:moveTo>
                  <a:lnTo>
                    <a:pt x="14744" y="16662"/>
                  </a:lnTo>
                  <a:lnTo>
                    <a:pt x="12001" y="18034"/>
                  </a:lnTo>
                  <a:lnTo>
                    <a:pt x="12776" y="18389"/>
                  </a:lnTo>
                  <a:lnTo>
                    <a:pt x="14097" y="18630"/>
                  </a:lnTo>
                  <a:lnTo>
                    <a:pt x="15341" y="18389"/>
                  </a:lnTo>
                  <a:lnTo>
                    <a:pt x="15709" y="16954"/>
                  </a:lnTo>
                  <a:close/>
                </a:path>
              </a:pathLst>
            </a:custGeom>
            <a:solidFill>
              <a:srgbClr val="F1A23B"/>
            </a:solidFill>
          </p:spPr>
          <p:txBody>
            <a:bodyPr wrap="square" lIns="0" tIns="0" rIns="0" bIns="0" rtlCol="0"/>
            <a:lstStyle/>
            <a:p>
              <a:endParaRPr/>
            </a:p>
          </p:txBody>
        </p:sp>
      </p:grpSp>
      <p:grpSp>
        <p:nvGrpSpPr>
          <p:cNvPr id="821" name="object 821"/>
          <p:cNvGrpSpPr/>
          <p:nvPr/>
        </p:nvGrpSpPr>
        <p:grpSpPr>
          <a:xfrm>
            <a:off x="15249884" y="2743528"/>
            <a:ext cx="22225" cy="35560"/>
            <a:chOff x="15249884" y="2743528"/>
            <a:chExt cx="22225" cy="35560"/>
          </a:xfrm>
        </p:grpSpPr>
        <p:sp>
          <p:nvSpPr>
            <p:cNvPr id="822" name="object 822"/>
            <p:cNvSpPr/>
            <p:nvPr/>
          </p:nvSpPr>
          <p:spPr>
            <a:xfrm>
              <a:off x="15257043" y="2764141"/>
              <a:ext cx="6350" cy="15240"/>
            </a:xfrm>
            <a:custGeom>
              <a:avLst/>
              <a:gdLst/>
              <a:ahLst/>
              <a:cxnLst/>
              <a:rect l="l" t="t" r="r" b="b"/>
              <a:pathLst>
                <a:path w="6350" h="15239">
                  <a:moveTo>
                    <a:pt x="3822" y="6692"/>
                  </a:moveTo>
                  <a:lnTo>
                    <a:pt x="2032" y="6692"/>
                  </a:lnTo>
                  <a:lnTo>
                    <a:pt x="482" y="6629"/>
                  </a:lnTo>
                  <a:lnTo>
                    <a:pt x="0" y="14935"/>
                  </a:lnTo>
                  <a:lnTo>
                    <a:pt x="2387" y="12547"/>
                  </a:lnTo>
                  <a:lnTo>
                    <a:pt x="2692" y="12306"/>
                  </a:lnTo>
                  <a:lnTo>
                    <a:pt x="3822" y="6692"/>
                  </a:lnTo>
                  <a:close/>
                </a:path>
                <a:path w="6350" h="15239">
                  <a:moveTo>
                    <a:pt x="6210" y="3403"/>
                  </a:moveTo>
                  <a:lnTo>
                    <a:pt x="5613" y="1854"/>
                  </a:lnTo>
                  <a:lnTo>
                    <a:pt x="5321" y="0"/>
                  </a:lnTo>
                  <a:lnTo>
                    <a:pt x="1676" y="3644"/>
                  </a:lnTo>
                  <a:lnTo>
                    <a:pt x="4597" y="4775"/>
                  </a:lnTo>
                  <a:lnTo>
                    <a:pt x="6210" y="3403"/>
                  </a:lnTo>
                  <a:close/>
                </a:path>
              </a:pathLst>
            </a:custGeom>
            <a:solidFill>
              <a:srgbClr val="E43273"/>
            </a:solidFill>
          </p:spPr>
          <p:txBody>
            <a:bodyPr wrap="square" lIns="0" tIns="0" rIns="0" bIns="0" rtlCol="0"/>
            <a:lstStyle/>
            <a:p>
              <a:endParaRPr/>
            </a:p>
          </p:txBody>
        </p:sp>
        <p:sp>
          <p:nvSpPr>
            <p:cNvPr id="823" name="object 823"/>
            <p:cNvSpPr/>
            <p:nvPr/>
          </p:nvSpPr>
          <p:spPr>
            <a:xfrm>
              <a:off x="15264637" y="2743528"/>
              <a:ext cx="7620" cy="1905"/>
            </a:xfrm>
            <a:custGeom>
              <a:avLst/>
              <a:gdLst/>
              <a:ahLst/>
              <a:cxnLst/>
              <a:rect l="l" t="t" r="r" b="b"/>
              <a:pathLst>
                <a:path w="7619" h="1905">
                  <a:moveTo>
                    <a:pt x="7286" y="1732"/>
                  </a:moveTo>
                  <a:lnTo>
                    <a:pt x="59" y="1672"/>
                  </a:lnTo>
                  <a:lnTo>
                    <a:pt x="0" y="358"/>
                  </a:lnTo>
                  <a:lnTo>
                    <a:pt x="5136" y="0"/>
                  </a:lnTo>
                  <a:lnTo>
                    <a:pt x="7286" y="1732"/>
                  </a:lnTo>
                  <a:close/>
                </a:path>
              </a:pathLst>
            </a:custGeom>
            <a:solidFill>
              <a:srgbClr val="E43269"/>
            </a:solidFill>
          </p:spPr>
          <p:txBody>
            <a:bodyPr wrap="square" lIns="0" tIns="0" rIns="0" bIns="0" rtlCol="0"/>
            <a:lstStyle/>
            <a:p>
              <a:endParaRPr/>
            </a:p>
          </p:txBody>
        </p:sp>
        <p:sp>
          <p:nvSpPr>
            <p:cNvPr id="824" name="object 824"/>
            <p:cNvSpPr/>
            <p:nvPr/>
          </p:nvSpPr>
          <p:spPr>
            <a:xfrm>
              <a:off x="15252811" y="2767777"/>
              <a:ext cx="5715" cy="3810"/>
            </a:xfrm>
            <a:custGeom>
              <a:avLst/>
              <a:gdLst/>
              <a:ahLst/>
              <a:cxnLst/>
              <a:rect l="l" t="t" r="r" b="b"/>
              <a:pathLst>
                <a:path w="5715" h="3810">
                  <a:moveTo>
                    <a:pt x="2236" y="1493"/>
                  </a:moveTo>
                  <a:lnTo>
                    <a:pt x="0" y="0"/>
                  </a:lnTo>
                  <a:lnTo>
                    <a:pt x="2448" y="358"/>
                  </a:lnTo>
                  <a:lnTo>
                    <a:pt x="2236" y="1493"/>
                  </a:lnTo>
                  <a:close/>
                </a:path>
                <a:path w="5715" h="3810">
                  <a:moveTo>
                    <a:pt x="5313" y="2154"/>
                  </a:moveTo>
                  <a:lnTo>
                    <a:pt x="2208" y="2154"/>
                  </a:lnTo>
                  <a:lnTo>
                    <a:pt x="4419" y="0"/>
                  </a:lnTo>
                  <a:lnTo>
                    <a:pt x="5313" y="2154"/>
                  </a:lnTo>
                  <a:close/>
                </a:path>
                <a:path w="5715" h="3810">
                  <a:moveTo>
                    <a:pt x="2112" y="2154"/>
                  </a:moveTo>
                  <a:lnTo>
                    <a:pt x="2236" y="1493"/>
                  </a:lnTo>
                  <a:lnTo>
                    <a:pt x="2476" y="1812"/>
                  </a:lnTo>
                  <a:lnTo>
                    <a:pt x="2112" y="2154"/>
                  </a:lnTo>
                  <a:close/>
                </a:path>
                <a:path w="5715" h="3810">
                  <a:moveTo>
                    <a:pt x="2998" y="3523"/>
                  </a:moveTo>
                  <a:lnTo>
                    <a:pt x="1493" y="3523"/>
                  </a:lnTo>
                  <a:lnTo>
                    <a:pt x="1493" y="2628"/>
                  </a:lnTo>
                  <a:lnTo>
                    <a:pt x="1727" y="2448"/>
                  </a:lnTo>
                  <a:lnTo>
                    <a:pt x="5435" y="2448"/>
                  </a:lnTo>
                  <a:lnTo>
                    <a:pt x="3165" y="3105"/>
                  </a:lnTo>
                  <a:lnTo>
                    <a:pt x="2998" y="3523"/>
                  </a:lnTo>
                  <a:close/>
                </a:path>
                <a:path w="5715" h="3810">
                  <a:moveTo>
                    <a:pt x="2998" y="3523"/>
                  </a:moveTo>
                  <a:lnTo>
                    <a:pt x="2926" y="3703"/>
                  </a:lnTo>
                  <a:lnTo>
                    <a:pt x="3165" y="3105"/>
                  </a:lnTo>
                  <a:lnTo>
                    <a:pt x="2998" y="3523"/>
                  </a:lnTo>
                  <a:close/>
                </a:path>
              </a:pathLst>
            </a:custGeom>
            <a:solidFill>
              <a:srgbClr val="E43273"/>
            </a:solidFill>
          </p:spPr>
          <p:txBody>
            <a:bodyPr wrap="square" lIns="0" tIns="0" rIns="0" bIns="0" rtlCol="0"/>
            <a:lstStyle/>
            <a:p>
              <a:endParaRPr/>
            </a:p>
          </p:txBody>
        </p:sp>
        <p:sp>
          <p:nvSpPr>
            <p:cNvPr id="825" name="object 825"/>
            <p:cNvSpPr/>
            <p:nvPr/>
          </p:nvSpPr>
          <p:spPr>
            <a:xfrm>
              <a:off x="15249880" y="2745739"/>
              <a:ext cx="15240" cy="17780"/>
            </a:xfrm>
            <a:custGeom>
              <a:avLst/>
              <a:gdLst/>
              <a:ahLst/>
              <a:cxnLst/>
              <a:rect l="l" t="t" r="r" b="b"/>
              <a:pathLst>
                <a:path w="15240" h="17780">
                  <a:moveTo>
                    <a:pt x="1612" y="16065"/>
                  </a:moveTo>
                  <a:lnTo>
                    <a:pt x="1435" y="14693"/>
                  </a:lnTo>
                  <a:lnTo>
                    <a:pt x="0" y="14693"/>
                  </a:lnTo>
                  <a:lnTo>
                    <a:pt x="0" y="17627"/>
                  </a:lnTo>
                  <a:lnTo>
                    <a:pt x="1435" y="17272"/>
                  </a:lnTo>
                  <a:lnTo>
                    <a:pt x="1612" y="16065"/>
                  </a:lnTo>
                  <a:close/>
                </a:path>
                <a:path w="15240" h="17780">
                  <a:moveTo>
                    <a:pt x="14693" y="0"/>
                  </a:moveTo>
                  <a:lnTo>
                    <a:pt x="12484" y="0"/>
                  </a:lnTo>
                  <a:lnTo>
                    <a:pt x="13550" y="3111"/>
                  </a:lnTo>
                  <a:lnTo>
                    <a:pt x="14516" y="3403"/>
                  </a:lnTo>
                  <a:lnTo>
                    <a:pt x="14693" y="0"/>
                  </a:lnTo>
                  <a:close/>
                </a:path>
              </a:pathLst>
            </a:custGeom>
            <a:solidFill>
              <a:srgbClr val="E43269"/>
            </a:solidFill>
          </p:spPr>
          <p:txBody>
            <a:bodyPr wrap="square" lIns="0" tIns="0" rIns="0" bIns="0" rtlCol="0"/>
            <a:lstStyle/>
            <a:p>
              <a:endParaRPr/>
            </a:p>
          </p:txBody>
        </p:sp>
        <p:sp>
          <p:nvSpPr>
            <p:cNvPr id="826" name="object 826"/>
            <p:cNvSpPr/>
            <p:nvPr/>
          </p:nvSpPr>
          <p:spPr>
            <a:xfrm>
              <a:off x="15252204" y="2768320"/>
              <a:ext cx="14604" cy="6985"/>
            </a:xfrm>
            <a:custGeom>
              <a:avLst/>
              <a:gdLst/>
              <a:ahLst/>
              <a:cxnLst/>
              <a:rect l="l" t="t" r="r" b="b"/>
              <a:pathLst>
                <a:path w="14605" h="6985">
                  <a:moveTo>
                    <a:pt x="3530" y="4660"/>
                  </a:moveTo>
                  <a:lnTo>
                    <a:pt x="1320" y="4660"/>
                  </a:lnTo>
                  <a:lnTo>
                    <a:pt x="0" y="5854"/>
                  </a:lnTo>
                  <a:lnTo>
                    <a:pt x="355" y="6985"/>
                  </a:lnTo>
                  <a:lnTo>
                    <a:pt x="2273" y="6032"/>
                  </a:lnTo>
                  <a:lnTo>
                    <a:pt x="3111" y="6273"/>
                  </a:lnTo>
                  <a:lnTo>
                    <a:pt x="3530" y="6159"/>
                  </a:lnTo>
                  <a:lnTo>
                    <a:pt x="3530" y="4660"/>
                  </a:lnTo>
                  <a:close/>
                </a:path>
                <a:path w="14605" h="6985">
                  <a:moveTo>
                    <a:pt x="14579" y="2451"/>
                  </a:moveTo>
                  <a:lnTo>
                    <a:pt x="14274" y="0"/>
                  </a:lnTo>
                  <a:lnTo>
                    <a:pt x="10515" y="1790"/>
                  </a:lnTo>
                  <a:lnTo>
                    <a:pt x="11709" y="3289"/>
                  </a:lnTo>
                  <a:lnTo>
                    <a:pt x="13677" y="2095"/>
                  </a:lnTo>
                  <a:lnTo>
                    <a:pt x="14579" y="2451"/>
                  </a:lnTo>
                  <a:close/>
                </a:path>
              </a:pathLst>
            </a:custGeom>
            <a:solidFill>
              <a:srgbClr val="E43273"/>
            </a:solidFill>
          </p:spPr>
          <p:txBody>
            <a:bodyPr wrap="square" lIns="0" tIns="0" rIns="0" bIns="0" rtlCol="0"/>
            <a:lstStyle/>
            <a:p>
              <a:endParaRPr/>
            </a:p>
          </p:txBody>
        </p:sp>
        <p:sp>
          <p:nvSpPr>
            <p:cNvPr id="827" name="object 827"/>
            <p:cNvSpPr/>
            <p:nvPr/>
          </p:nvSpPr>
          <p:spPr>
            <a:xfrm>
              <a:off x="15250422" y="2765627"/>
              <a:ext cx="2540" cy="3175"/>
            </a:xfrm>
            <a:custGeom>
              <a:avLst/>
              <a:gdLst/>
              <a:ahLst/>
              <a:cxnLst/>
              <a:rect l="l" t="t" r="r" b="b"/>
              <a:pathLst>
                <a:path w="2540" h="3175">
                  <a:moveTo>
                    <a:pt x="179" y="2926"/>
                  </a:moveTo>
                  <a:lnTo>
                    <a:pt x="0" y="1552"/>
                  </a:lnTo>
                  <a:lnTo>
                    <a:pt x="179" y="776"/>
                  </a:lnTo>
                  <a:lnTo>
                    <a:pt x="1254" y="0"/>
                  </a:lnTo>
                  <a:lnTo>
                    <a:pt x="2329" y="1433"/>
                  </a:lnTo>
                  <a:lnTo>
                    <a:pt x="179" y="2926"/>
                  </a:lnTo>
                  <a:close/>
                </a:path>
              </a:pathLst>
            </a:custGeom>
            <a:solidFill>
              <a:srgbClr val="E43269"/>
            </a:solidFill>
          </p:spPr>
          <p:txBody>
            <a:bodyPr wrap="square" lIns="0" tIns="0" rIns="0" bIns="0" rtlCol="0"/>
            <a:lstStyle/>
            <a:p>
              <a:endParaRPr/>
            </a:p>
          </p:txBody>
        </p:sp>
      </p:grpSp>
      <p:sp>
        <p:nvSpPr>
          <p:cNvPr id="828" name="object 828"/>
          <p:cNvSpPr/>
          <p:nvPr/>
        </p:nvSpPr>
        <p:spPr>
          <a:xfrm>
            <a:off x="14152985" y="2173427"/>
            <a:ext cx="4445" cy="5715"/>
          </a:xfrm>
          <a:custGeom>
            <a:avLst/>
            <a:gdLst/>
            <a:ahLst/>
            <a:cxnLst/>
            <a:rect l="l" t="t" r="r" b="b"/>
            <a:pathLst>
              <a:path w="4444" h="5714">
                <a:moveTo>
                  <a:pt x="1612" y="5674"/>
                </a:moveTo>
                <a:lnTo>
                  <a:pt x="1433" y="4001"/>
                </a:lnTo>
                <a:lnTo>
                  <a:pt x="179" y="2926"/>
                </a:lnTo>
                <a:lnTo>
                  <a:pt x="0" y="2090"/>
                </a:lnTo>
                <a:lnTo>
                  <a:pt x="418" y="597"/>
                </a:lnTo>
                <a:lnTo>
                  <a:pt x="179" y="0"/>
                </a:lnTo>
                <a:lnTo>
                  <a:pt x="3583" y="59"/>
                </a:lnTo>
                <a:lnTo>
                  <a:pt x="2150" y="3523"/>
                </a:lnTo>
                <a:lnTo>
                  <a:pt x="3882" y="5136"/>
                </a:lnTo>
                <a:lnTo>
                  <a:pt x="1612" y="5674"/>
                </a:lnTo>
                <a:close/>
              </a:path>
            </a:pathLst>
          </a:custGeom>
          <a:solidFill>
            <a:srgbClr val="8C29F4"/>
          </a:solidFill>
        </p:spPr>
        <p:txBody>
          <a:bodyPr wrap="square" lIns="0" tIns="0" rIns="0" bIns="0" rtlCol="0"/>
          <a:lstStyle/>
          <a:p>
            <a:endParaRPr/>
          </a:p>
        </p:txBody>
      </p:sp>
      <p:sp>
        <p:nvSpPr>
          <p:cNvPr id="829" name="object 829"/>
          <p:cNvSpPr/>
          <p:nvPr/>
        </p:nvSpPr>
        <p:spPr>
          <a:xfrm>
            <a:off x="14052343" y="2189673"/>
            <a:ext cx="5080" cy="3175"/>
          </a:xfrm>
          <a:custGeom>
            <a:avLst/>
            <a:gdLst/>
            <a:ahLst/>
            <a:cxnLst/>
            <a:rect l="l" t="t" r="r" b="b"/>
            <a:pathLst>
              <a:path w="5080" h="3175">
                <a:moveTo>
                  <a:pt x="5076" y="2926"/>
                </a:moveTo>
                <a:lnTo>
                  <a:pt x="3822" y="2926"/>
                </a:lnTo>
                <a:lnTo>
                  <a:pt x="0" y="1971"/>
                </a:lnTo>
                <a:lnTo>
                  <a:pt x="2150" y="0"/>
                </a:lnTo>
                <a:lnTo>
                  <a:pt x="4897" y="1672"/>
                </a:lnTo>
                <a:lnTo>
                  <a:pt x="5076" y="2926"/>
                </a:lnTo>
                <a:close/>
              </a:path>
            </a:pathLst>
          </a:custGeom>
          <a:solidFill>
            <a:srgbClr val="8C29F4"/>
          </a:solidFill>
        </p:spPr>
        <p:txBody>
          <a:bodyPr wrap="square" lIns="0" tIns="0" rIns="0" bIns="0" rtlCol="0"/>
          <a:lstStyle/>
          <a:p>
            <a:endParaRPr/>
          </a:p>
        </p:txBody>
      </p:sp>
      <p:sp>
        <p:nvSpPr>
          <p:cNvPr id="830" name="object 830"/>
          <p:cNvSpPr/>
          <p:nvPr/>
        </p:nvSpPr>
        <p:spPr>
          <a:xfrm>
            <a:off x="14146116" y="2170500"/>
            <a:ext cx="3810" cy="3175"/>
          </a:xfrm>
          <a:custGeom>
            <a:avLst/>
            <a:gdLst/>
            <a:ahLst/>
            <a:cxnLst/>
            <a:rect l="l" t="t" r="r" b="b"/>
            <a:pathLst>
              <a:path w="3809" h="3175">
                <a:moveTo>
                  <a:pt x="0" y="2866"/>
                </a:moveTo>
                <a:lnTo>
                  <a:pt x="418" y="0"/>
                </a:lnTo>
                <a:lnTo>
                  <a:pt x="1971" y="238"/>
                </a:lnTo>
                <a:lnTo>
                  <a:pt x="2448" y="1433"/>
                </a:lnTo>
                <a:lnTo>
                  <a:pt x="3344" y="2209"/>
                </a:lnTo>
                <a:lnTo>
                  <a:pt x="776" y="2209"/>
                </a:lnTo>
                <a:lnTo>
                  <a:pt x="0" y="2866"/>
                </a:lnTo>
                <a:close/>
              </a:path>
            </a:pathLst>
          </a:custGeom>
          <a:solidFill>
            <a:srgbClr val="8328F4"/>
          </a:solidFill>
        </p:spPr>
        <p:txBody>
          <a:bodyPr wrap="square" lIns="0" tIns="0" rIns="0" bIns="0" rtlCol="0"/>
          <a:lstStyle/>
          <a:p>
            <a:endParaRPr/>
          </a:p>
        </p:txBody>
      </p:sp>
      <p:grpSp>
        <p:nvGrpSpPr>
          <p:cNvPr id="831" name="object 831"/>
          <p:cNvGrpSpPr/>
          <p:nvPr/>
        </p:nvGrpSpPr>
        <p:grpSpPr>
          <a:xfrm>
            <a:off x="14831493" y="3092696"/>
            <a:ext cx="33020" cy="47625"/>
            <a:chOff x="14831493" y="3092696"/>
            <a:chExt cx="33020" cy="47625"/>
          </a:xfrm>
        </p:grpSpPr>
        <p:sp>
          <p:nvSpPr>
            <p:cNvPr id="832" name="object 832"/>
            <p:cNvSpPr/>
            <p:nvPr/>
          </p:nvSpPr>
          <p:spPr>
            <a:xfrm>
              <a:off x="14831493" y="3092703"/>
              <a:ext cx="33020" cy="47625"/>
            </a:xfrm>
            <a:custGeom>
              <a:avLst/>
              <a:gdLst/>
              <a:ahLst/>
              <a:cxnLst/>
              <a:rect l="l" t="t" r="r" b="b"/>
              <a:pathLst>
                <a:path w="33019" h="47625">
                  <a:moveTo>
                    <a:pt x="4419" y="2501"/>
                  </a:moveTo>
                  <a:lnTo>
                    <a:pt x="3454" y="838"/>
                  </a:lnTo>
                  <a:lnTo>
                    <a:pt x="889" y="0"/>
                  </a:lnTo>
                  <a:lnTo>
                    <a:pt x="0" y="2146"/>
                  </a:lnTo>
                  <a:lnTo>
                    <a:pt x="4419" y="2501"/>
                  </a:lnTo>
                  <a:close/>
                </a:path>
                <a:path w="33019" h="47625">
                  <a:moveTo>
                    <a:pt x="8115" y="8001"/>
                  </a:moveTo>
                  <a:lnTo>
                    <a:pt x="4648" y="7467"/>
                  </a:lnTo>
                  <a:lnTo>
                    <a:pt x="3403" y="10274"/>
                  </a:lnTo>
                  <a:lnTo>
                    <a:pt x="6261" y="11709"/>
                  </a:lnTo>
                  <a:lnTo>
                    <a:pt x="7823" y="12420"/>
                  </a:lnTo>
                  <a:lnTo>
                    <a:pt x="7937" y="8534"/>
                  </a:lnTo>
                  <a:lnTo>
                    <a:pt x="8115" y="8001"/>
                  </a:lnTo>
                  <a:close/>
                </a:path>
                <a:path w="33019" h="47625">
                  <a:moveTo>
                    <a:pt x="32600" y="46939"/>
                  </a:moveTo>
                  <a:lnTo>
                    <a:pt x="32423" y="43357"/>
                  </a:lnTo>
                  <a:lnTo>
                    <a:pt x="32131" y="43116"/>
                  </a:lnTo>
                  <a:lnTo>
                    <a:pt x="29857" y="43840"/>
                  </a:lnTo>
                  <a:lnTo>
                    <a:pt x="28841" y="43180"/>
                  </a:lnTo>
                  <a:lnTo>
                    <a:pt x="28549" y="42887"/>
                  </a:lnTo>
                  <a:lnTo>
                    <a:pt x="29260" y="41567"/>
                  </a:lnTo>
                  <a:lnTo>
                    <a:pt x="28067" y="41871"/>
                  </a:lnTo>
                  <a:lnTo>
                    <a:pt x="27228" y="44729"/>
                  </a:lnTo>
                  <a:lnTo>
                    <a:pt x="30162" y="44081"/>
                  </a:lnTo>
                  <a:lnTo>
                    <a:pt x="30988" y="46291"/>
                  </a:lnTo>
                  <a:lnTo>
                    <a:pt x="27292" y="45935"/>
                  </a:lnTo>
                  <a:lnTo>
                    <a:pt x="28003" y="47180"/>
                  </a:lnTo>
                  <a:lnTo>
                    <a:pt x="31648" y="47421"/>
                  </a:lnTo>
                  <a:lnTo>
                    <a:pt x="32423" y="47002"/>
                  </a:lnTo>
                  <a:lnTo>
                    <a:pt x="32600" y="46939"/>
                  </a:lnTo>
                  <a:close/>
                </a:path>
              </a:pathLst>
            </a:custGeom>
            <a:solidFill>
              <a:srgbClr val="F09A38"/>
            </a:solidFill>
          </p:spPr>
          <p:txBody>
            <a:bodyPr wrap="square" lIns="0" tIns="0" rIns="0" bIns="0" rtlCol="0"/>
            <a:lstStyle/>
            <a:p>
              <a:endParaRPr/>
            </a:p>
          </p:txBody>
        </p:sp>
        <p:sp>
          <p:nvSpPr>
            <p:cNvPr id="833" name="object 833"/>
            <p:cNvSpPr/>
            <p:nvPr/>
          </p:nvSpPr>
          <p:spPr>
            <a:xfrm>
              <a:off x="14839608" y="3111753"/>
              <a:ext cx="10160" cy="5080"/>
            </a:xfrm>
            <a:custGeom>
              <a:avLst/>
              <a:gdLst/>
              <a:ahLst/>
              <a:cxnLst/>
              <a:rect l="l" t="t" r="r" b="b"/>
              <a:pathLst>
                <a:path w="10159" h="5080">
                  <a:moveTo>
                    <a:pt x="2933" y="0"/>
                  </a:moveTo>
                  <a:lnTo>
                    <a:pt x="63" y="0"/>
                  </a:lnTo>
                  <a:lnTo>
                    <a:pt x="0" y="2933"/>
                  </a:lnTo>
                  <a:lnTo>
                    <a:pt x="2933" y="2933"/>
                  </a:lnTo>
                  <a:lnTo>
                    <a:pt x="2933" y="0"/>
                  </a:lnTo>
                  <a:close/>
                </a:path>
                <a:path w="10159" h="5080">
                  <a:moveTo>
                    <a:pt x="9740" y="3530"/>
                  </a:moveTo>
                  <a:lnTo>
                    <a:pt x="8839" y="774"/>
                  </a:lnTo>
                  <a:lnTo>
                    <a:pt x="8661" y="660"/>
                  </a:lnTo>
                  <a:lnTo>
                    <a:pt x="7823" y="774"/>
                  </a:lnTo>
                  <a:lnTo>
                    <a:pt x="7353" y="774"/>
                  </a:lnTo>
                  <a:lnTo>
                    <a:pt x="6629" y="2209"/>
                  </a:lnTo>
                  <a:lnTo>
                    <a:pt x="8661" y="4597"/>
                  </a:lnTo>
                  <a:lnTo>
                    <a:pt x="9740" y="3530"/>
                  </a:lnTo>
                  <a:close/>
                </a:path>
              </a:pathLst>
            </a:custGeom>
            <a:solidFill>
              <a:srgbClr val="F1A23B"/>
            </a:solidFill>
          </p:spPr>
          <p:txBody>
            <a:bodyPr wrap="square" lIns="0" tIns="0" rIns="0" bIns="0" rtlCol="0"/>
            <a:lstStyle/>
            <a:p>
              <a:endParaRPr/>
            </a:p>
          </p:txBody>
        </p:sp>
      </p:grpSp>
      <p:grpSp>
        <p:nvGrpSpPr>
          <p:cNvPr id="834" name="object 834"/>
          <p:cNvGrpSpPr/>
          <p:nvPr/>
        </p:nvGrpSpPr>
        <p:grpSpPr>
          <a:xfrm>
            <a:off x="14107413" y="2074876"/>
            <a:ext cx="27940" cy="28575"/>
            <a:chOff x="14107413" y="2074876"/>
            <a:chExt cx="27940" cy="28575"/>
          </a:xfrm>
        </p:grpSpPr>
        <p:sp>
          <p:nvSpPr>
            <p:cNvPr id="835" name="object 835"/>
            <p:cNvSpPr/>
            <p:nvPr/>
          </p:nvSpPr>
          <p:spPr>
            <a:xfrm>
              <a:off x="14127422" y="2074876"/>
              <a:ext cx="8255" cy="9525"/>
            </a:xfrm>
            <a:custGeom>
              <a:avLst/>
              <a:gdLst/>
              <a:ahLst/>
              <a:cxnLst/>
              <a:rect l="l" t="t" r="r" b="b"/>
              <a:pathLst>
                <a:path w="8255" h="9525">
                  <a:moveTo>
                    <a:pt x="3088" y="3822"/>
                  </a:moveTo>
                  <a:lnTo>
                    <a:pt x="3174" y="2269"/>
                  </a:lnTo>
                  <a:lnTo>
                    <a:pt x="3523" y="0"/>
                  </a:lnTo>
                  <a:lnTo>
                    <a:pt x="4300" y="1075"/>
                  </a:lnTo>
                  <a:lnTo>
                    <a:pt x="5840" y="2804"/>
                  </a:lnTo>
                  <a:lnTo>
                    <a:pt x="3088" y="3822"/>
                  </a:lnTo>
                  <a:close/>
                </a:path>
                <a:path w="8255" h="9525">
                  <a:moveTo>
                    <a:pt x="6307" y="3225"/>
                  </a:moveTo>
                  <a:lnTo>
                    <a:pt x="5840" y="2804"/>
                  </a:lnTo>
                  <a:lnTo>
                    <a:pt x="7286" y="2269"/>
                  </a:lnTo>
                  <a:lnTo>
                    <a:pt x="6307" y="3225"/>
                  </a:lnTo>
                  <a:close/>
                </a:path>
                <a:path w="8255" h="9525">
                  <a:moveTo>
                    <a:pt x="4300" y="9377"/>
                  </a:moveTo>
                  <a:lnTo>
                    <a:pt x="0" y="9377"/>
                  </a:lnTo>
                  <a:lnTo>
                    <a:pt x="6307" y="3225"/>
                  </a:lnTo>
                  <a:lnTo>
                    <a:pt x="6151" y="3225"/>
                  </a:lnTo>
                  <a:lnTo>
                    <a:pt x="6689" y="3822"/>
                  </a:lnTo>
                  <a:lnTo>
                    <a:pt x="7683" y="3822"/>
                  </a:lnTo>
                  <a:lnTo>
                    <a:pt x="7346" y="5315"/>
                  </a:lnTo>
                  <a:lnTo>
                    <a:pt x="7107" y="6032"/>
                  </a:lnTo>
                  <a:lnTo>
                    <a:pt x="4419" y="6629"/>
                  </a:lnTo>
                  <a:lnTo>
                    <a:pt x="3882" y="7346"/>
                  </a:lnTo>
                  <a:lnTo>
                    <a:pt x="4300" y="9377"/>
                  </a:lnTo>
                  <a:close/>
                </a:path>
                <a:path w="8255" h="9525">
                  <a:moveTo>
                    <a:pt x="7683" y="3822"/>
                  </a:moveTo>
                  <a:lnTo>
                    <a:pt x="6689" y="3822"/>
                  </a:lnTo>
                  <a:lnTo>
                    <a:pt x="7764" y="3464"/>
                  </a:lnTo>
                  <a:lnTo>
                    <a:pt x="7683" y="3822"/>
                  </a:lnTo>
                  <a:close/>
                </a:path>
              </a:pathLst>
            </a:custGeom>
            <a:solidFill>
              <a:srgbClr val="6A21F4"/>
            </a:solidFill>
          </p:spPr>
          <p:txBody>
            <a:bodyPr wrap="square" lIns="0" tIns="0" rIns="0" bIns="0" rtlCol="0"/>
            <a:lstStyle/>
            <a:p>
              <a:endParaRPr/>
            </a:p>
          </p:txBody>
        </p:sp>
        <p:sp>
          <p:nvSpPr>
            <p:cNvPr id="836" name="object 836"/>
            <p:cNvSpPr/>
            <p:nvPr/>
          </p:nvSpPr>
          <p:spPr>
            <a:xfrm>
              <a:off x="14107401" y="2095372"/>
              <a:ext cx="23495" cy="8255"/>
            </a:xfrm>
            <a:custGeom>
              <a:avLst/>
              <a:gdLst/>
              <a:ahLst/>
              <a:cxnLst/>
              <a:rect l="l" t="t" r="r" b="b"/>
              <a:pathLst>
                <a:path w="23494" h="8255">
                  <a:moveTo>
                    <a:pt x="2451" y="3403"/>
                  </a:moveTo>
                  <a:lnTo>
                    <a:pt x="1854" y="2451"/>
                  </a:lnTo>
                  <a:lnTo>
                    <a:pt x="787" y="2209"/>
                  </a:lnTo>
                  <a:lnTo>
                    <a:pt x="787" y="4419"/>
                  </a:lnTo>
                  <a:lnTo>
                    <a:pt x="2209" y="4419"/>
                  </a:lnTo>
                  <a:lnTo>
                    <a:pt x="2451" y="3403"/>
                  </a:lnTo>
                  <a:close/>
                </a:path>
                <a:path w="23494" h="8255">
                  <a:moveTo>
                    <a:pt x="3771" y="5905"/>
                  </a:moveTo>
                  <a:lnTo>
                    <a:pt x="2997" y="5130"/>
                  </a:lnTo>
                  <a:lnTo>
                    <a:pt x="2209" y="4419"/>
                  </a:lnTo>
                  <a:lnTo>
                    <a:pt x="0" y="6629"/>
                  </a:lnTo>
                  <a:lnTo>
                    <a:pt x="1562" y="8064"/>
                  </a:lnTo>
                  <a:lnTo>
                    <a:pt x="3771" y="5905"/>
                  </a:lnTo>
                  <a:close/>
                </a:path>
                <a:path w="23494" h="8255">
                  <a:moveTo>
                    <a:pt x="10934" y="889"/>
                  </a:moveTo>
                  <a:lnTo>
                    <a:pt x="7416" y="1435"/>
                  </a:lnTo>
                  <a:lnTo>
                    <a:pt x="8128" y="2146"/>
                  </a:lnTo>
                  <a:lnTo>
                    <a:pt x="8902" y="5130"/>
                  </a:lnTo>
                  <a:lnTo>
                    <a:pt x="10274" y="6146"/>
                  </a:lnTo>
                  <a:lnTo>
                    <a:pt x="10934" y="889"/>
                  </a:lnTo>
                  <a:close/>
                </a:path>
                <a:path w="23494" h="8255">
                  <a:moveTo>
                    <a:pt x="23063" y="3517"/>
                  </a:moveTo>
                  <a:lnTo>
                    <a:pt x="22885" y="0"/>
                  </a:lnTo>
                  <a:lnTo>
                    <a:pt x="22339" y="241"/>
                  </a:lnTo>
                  <a:lnTo>
                    <a:pt x="21386" y="711"/>
                  </a:lnTo>
                  <a:lnTo>
                    <a:pt x="22644" y="4178"/>
                  </a:lnTo>
                  <a:lnTo>
                    <a:pt x="23063" y="3517"/>
                  </a:lnTo>
                  <a:close/>
                </a:path>
              </a:pathLst>
            </a:custGeom>
            <a:solidFill>
              <a:srgbClr val="7525F4"/>
            </a:solidFill>
          </p:spPr>
          <p:txBody>
            <a:bodyPr wrap="square" lIns="0" tIns="0" rIns="0" bIns="0" rtlCol="0"/>
            <a:lstStyle/>
            <a:p>
              <a:endParaRPr/>
            </a:p>
          </p:txBody>
        </p:sp>
      </p:grpSp>
      <p:grpSp>
        <p:nvGrpSpPr>
          <p:cNvPr id="837" name="object 837"/>
          <p:cNvGrpSpPr/>
          <p:nvPr/>
        </p:nvGrpSpPr>
        <p:grpSpPr>
          <a:xfrm>
            <a:off x="15182750" y="2904554"/>
            <a:ext cx="90170" cy="126364"/>
            <a:chOff x="15182750" y="2904554"/>
            <a:chExt cx="90170" cy="126364"/>
          </a:xfrm>
        </p:grpSpPr>
        <p:sp>
          <p:nvSpPr>
            <p:cNvPr id="838" name="object 838"/>
            <p:cNvSpPr/>
            <p:nvPr/>
          </p:nvSpPr>
          <p:spPr>
            <a:xfrm>
              <a:off x="15240746" y="2921755"/>
              <a:ext cx="22860" cy="64769"/>
            </a:xfrm>
            <a:custGeom>
              <a:avLst/>
              <a:gdLst/>
              <a:ahLst/>
              <a:cxnLst/>
              <a:rect l="l" t="t" r="r" b="b"/>
              <a:pathLst>
                <a:path w="22859" h="64769">
                  <a:moveTo>
                    <a:pt x="8899" y="64446"/>
                  </a:moveTo>
                  <a:lnTo>
                    <a:pt x="9377" y="62594"/>
                  </a:lnTo>
                  <a:lnTo>
                    <a:pt x="9078" y="60384"/>
                  </a:lnTo>
                  <a:lnTo>
                    <a:pt x="8361" y="63311"/>
                  </a:lnTo>
                  <a:lnTo>
                    <a:pt x="3225" y="59548"/>
                  </a:lnTo>
                  <a:lnTo>
                    <a:pt x="6868" y="59608"/>
                  </a:lnTo>
                  <a:lnTo>
                    <a:pt x="7167" y="57697"/>
                  </a:lnTo>
                  <a:lnTo>
                    <a:pt x="4778" y="55905"/>
                  </a:lnTo>
                  <a:lnTo>
                    <a:pt x="5435" y="55188"/>
                  </a:lnTo>
                  <a:lnTo>
                    <a:pt x="7943" y="55308"/>
                  </a:lnTo>
                  <a:lnTo>
                    <a:pt x="8600" y="53396"/>
                  </a:lnTo>
                  <a:lnTo>
                    <a:pt x="6868" y="54053"/>
                  </a:lnTo>
                  <a:lnTo>
                    <a:pt x="6868" y="52082"/>
                  </a:lnTo>
                  <a:lnTo>
                    <a:pt x="8779" y="51246"/>
                  </a:lnTo>
                  <a:lnTo>
                    <a:pt x="7645" y="49275"/>
                  </a:lnTo>
                  <a:lnTo>
                    <a:pt x="9078" y="50052"/>
                  </a:lnTo>
                  <a:lnTo>
                    <a:pt x="9078" y="46349"/>
                  </a:lnTo>
                  <a:lnTo>
                    <a:pt x="6510" y="48558"/>
                  </a:lnTo>
                  <a:lnTo>
                    <a:pt x="3942" y="47185"/>
                  </a:lnTo>
                  <a:lnTo>
                    <a:pt x="9675" y="45512"/>
                  </a:lnTo>
                  <a:lnTo>
                    <a:pt x="7346" y="43183"/>
                  </a:lnTo>
                  <a:lnTo>
                    <a:pt x="0" y="43243"/>
                  </a:lnTo>
                  <a:lnTo>
                    <a:pt x="2986" y="40734"/>
                  </a:lnTo>
                  <a:lnTo>
                    <a:pt x="5017" y="42287"/>
                  </a:lnTo>
                  <a:lnTo>
                    <a:pt x="9675" y="43064"/>
                  </a:lnTo>
                  <a:lnTo>
                    <a:pt x="8123" y="39779"/>
                  </a:lnTo>
                  <a:lnTo>
                    <a:pt x="4479" y="36374"/>
                  </a:lnTo>
                  <a:lnTo>
                    <a:pt x="2687" y="32253"/>
                  </a:lnTo>
                  <a:lnTo>
                    <a:pt x="7406" y="35538"/>
                  </a:lnTo>
                  <a:lnTo>
                    <a:pt x="7525" y="35359"/>
                  </a:lnTo>
                  <a:lnTo>
                    <a:pt x="4599" y="30939"/>
                  </a:lnTo>
                  <a:lnTo>
                    <a:pt x="3643" y="29923"/>
                  </a:lnTo>
                  <a:lnTo>
                    <a:pt x="4061" y="29446"/>
                  </a:lnTo>
                  <a:lnTo>
                    <a:pt x="5315" y="30222"/>
                  </a:lnTo>
                  <a:lnTo>
                    <a:pt x="5913" y="30162"/>
                  </a:lnTo>
                  <a:lnTo>
                    <a:pt x="7227" y="30461"/>
                  </a:lnTo>
                  <a:lnTo>
                    <a:pt x="7764" y="29864"/>
                  </a:lnTo>
                  <a:lnTo>
                    <a:pt x="7406" y="28012"/>
                  </a:lnTo>
                  <a:lnTo>
                    <a:pt x="7465" y="27295"/>
                  </a:lnTo>
                  <a:lnTo>
                    <a:pt x="6689" y="26161"/>
                  </a:lnTo>
                  <a:lnTo>
                    <a:pt x="7764" y="25026"/>
                  </a:lnTo>
                  <a:lnTo>
                    <a:pt x="8959" y="25085"/>
                  </a:lnTo>
                  <a:lnTo>
                    <a:pt x="9496" y="20666"/>
                  </a:lnTo>
                  <a:lnTo>
                    <a:pt x="8660" y="22816"/>
                  </a:lnTo>
                  <a:lnTo>
                    <a:pt x="3046" y="22637"/>
                  </a:lnTo>
                  <a:lnTo>
                    <a:pt x="4180" y="20248"/>
                  </a:lnTo>
                  <a:lnTo>
                    <a:pt x="6928" y="18396"/>
                  </a:lnTo>
                  <a:lnTo>
                    <a:pt x="7167" y="17619"/>
                  </a:lnTo>
                  <a:lnTo>
                    <a:pt x="8242" y="17142"/>
                  </a:lnTo>
                  <a:lnTo>
                    <a:pt x="9078" y="17679"/>
                  </a:lnTo>
                  <a:lnTo>
                    <a:pt x="10810" y="15111"/>
                  </a:lnTo>
                  <a:lnTo>
                    <a:pt x="6988" y="11049"/>
                  </a:lnTo>
                  <a:lnTo>
                    <a:pt x="7883" y="10631"/>
                  </a:lnTo>
                  <a:lnTo>
                    <a:pt x="9795" y="11945"/>
                  </a:lnTo>
                  <a:lnTo>
                    <a:pt x="11109" y="10392"/>
                  </a:lnTo>
                  <a:lnTo>
                    <a:pt x="8421" y="10093"/>
                  </a:lnTo>
                  <a:lnTo>
                    <a:pt x="6271" y="7525"/>
                  </a:lnTo>
                  <a:lnTo>
                    <a:pt x="6928" y="4360"/>
                  </a:lnTo>
                  <a:lnTo>
                    <a:pt x="3344" y="5913"/>
                  </a:lnTo>
                  <a:lnTo>
                    <a:pt x="3344" y="3822"/>
                  </a:lnTo>
                  <a:lnTo>
                    <a:pt x="4897" y="1075"/>
                  </a:lnTo>
                  <a:lnTo>
                    <a:pt x="5912" y="4419"/>
                  </a:lnTo>
                  <a:lnTo>
                    <a:pt x="6868" y="597"/>
                  </a:lnTo>
                  <a:lnTo>
                    <a:pt x="10153" y="3046"/>
                  </a:lnTo>
                  <a:lnTo>
                    <a:pt x="9018" y="4718"/>
                  </a:lnTo>
                  <a:lnTo>
                    <a:pt x="7107" y="4360"/>
                  </a:lnTo>
                  <a:lnTo>
                    <a:pt x="7107" y="7645"/>
                  </a:lnTo>
                  <a:lnTo>
                    <a:pt x="8959" y="9078"/>
                  </a:lnTo>
                  <a:lnTo>
                    <a:pt x="10512" y="7585"/>
                  </a:lnTo>
                  <a:lnTo>
                    <a:pt x="10153" y="537"/>
                  </a:lnTo>
                  <a:lnTo>
                    <a:pt x="12841" y="0"/>
                  </a:lnTo>
                  <a:lnTo>
                    <a:pt x="12064" y="2389"/>
                  </a:lnTo>
                  <a:lnTo>
                    <a:pt x="14573" y="2329"/>
                  </a:lnTo>
                  <a:lnTo>
                    <a:pt x="15768" y="5495"/>
                  </a:lnTo>
                  <a:lnTo>
                    <a:pt x="13020" y="7764"/>
                  </a:lnTo>
                  <a:lnTo>
                    <a:pt x="15827" y="7346"/>
                  </a:lnTo>
                  <a:lnTo>
                    <a:pt x="15230" y="7764"/>
                  </a:lnTo>
                  <a:lnTo>
                    <a:pt x="14215" y="8003"/>
                  </a:lnTo>
                  <a:lnTo>
                    <a:pt x="14334" y="8839"/>
                  </a:lnTo>
                  <a:lnTo>
                    <a:pt x="15230" y="8839"/>
                  </a:lnTo>
                  <a:lnTo>
                    <a:pt x="16126" y="9616"/>
                  </a:lnTo>
                  <a:lnTo>
                    <a:pt x="18933" y="9556"/>
                  </a:lnTo>
                  <a:lnTo>
                    <a:pt x="18097" y="7346"/>
                  </a:lnTo>
                  <a:lnTo>
                    <a:pt x="19471" y="7346"/>
                  </a:lnTo>
                  <a:lnTo>
                    <a:pt x="19471" y="11766"/>
                  </a:lnTo>
                  <a:lnTo>
                    <a:pt x="22397" y="11049"/>
                  </a:lnTo>
                  <a:lnTo>
                    <a:pt x="21860" y="14693"/>
                  </a:lnTo>
                  <a:lnTo>
                    <a:pt x="19948" y="12065"/>
                  </a:lnTo>
                  <a:lnTo>
                    <a:pt x="17977" y="13976"/>
                  </a:lnTo>
                  <a:lnTo>
                    <a:pt x="19471" y="17679"/>
                  </a:lnTo>
                  <a:lnTo>
                    <a:pt x="17261" y="18396"/>
                  </a:lnTo>
                  <a:lnTo>
                    <a:pt x="15768" y="15469"/>
                  </a:lnTo>
                  <a:lnTo>
                    <a:pt x="16066" y="17321"/>
                  </a:lnTo>
                  <a:lnTo>
                    <a:pt x="14274" y="19889"/>
                  </a:lnTo>
                  <a:lnTo>
                    <a:pt x="15469" y="19531"/>
                  </a:lnTo>
                  <a:lnTo>
                    <a:pt x="15827" y="21382"/>
                  </a:lnTo>
                  <a:lnTo>
                    <a:pt x="16365" y="21322"/>
                  </a:lnTo>
                  <a:lnTo>
                    <a:pt x="16843" y="20665"/>
                  </a:lnTo>
                  <a:lnTo>
                    <a:pt x="17201" y="20606"/>
                  </a:lnTo>
                  <a:lnTo>
                    <a:pt x="16664" y="22577"/>
                  </a:lnTo>
                  <a:lnTo>
                    <a:pt x="15708" y="23234"/>
                  </a:lnTo>
                  <a:lnTo>
                    <a:pt x="17918" y="24010"/>
                  </a:lnTo>
                  <a:lnTo>
                    <a:pt x="17918" y="25026"/>
                  </a:lnTo>
                  <a:lnTo>
                    <a:pt x="18097" y="26997"/>
                  </a:lnTo>
                  <a:lnTo>
                    <a:pt x="17022" y="26877"/>
                  </a:lnTo>
                  <a:lnTo>
                    <a:pt x="15708" y="25742"/>
                  </a:lnTo>
                  <a:lnTo>
                    <a:pt x="15469" y="25921"/>
                  </a:lnTo>
                  <a:lnTo>
                    <a:pt x="13438" y="28490"/>
                  </a:lnTo>
                  <a:lnTo>
                    <a:pt x="13498" y="28669"/>
                  </a:lnTo>
                  <a:lnTo>
                    <a:pt x="14215" y="28370"/>
                  </a:lnTo>
                  <a:lnTo>
                    <a:pt x="15529" y="30162"/>
                  </a:lnTo>
                  <a:lnTo>
                    <a:pt x="14812" y="32074"/>
                  </a:lnTo>
                  <a:lnTo>
                    <a:pt x="17141" y="30879"/>
                  </a:lnTo>
                  <a:lnTo>
                    <a:pt x="14931" y="32372"/>
                  </a:lnTo>
                  <a:lnTo>
                    <a:pt x="13558" y="33806"/>
                  </a:lnTo>
                  <a:lnTo>
                    <a:pt x="19769" y="35299"/>
                  </a:lnTo>
                  <a:lnTo>
                    <a:pt x="13199" y="35418"/>
                  </a:lnTo>
                  <a:lnTo>
                    <a:pt x="17739" y="38285"/>
                  </a:lnTo>
                  <a:lnTo>
                    <a:pt x="18754" y="39778"/>
                  </a:lnTo>
                  <a:lnTo>
                    <a:pt x="17798" y="41391"/>
                  </a:lnTo>
                  <a:lnTo>
                    <a:pt x="19351" y="42347"/>
                  </a:lnTo>
                  <a:lnTo>
                    <a:pt x="16425" y="41988"/>
                  </a:lnTo>
                  <a:lnTo>
                    <a:pt x="17141" y="44019"/>
                  </a:lnTo>
                  <a:lnTo>
                    <a:pt x="15529" y="44497"/>
                  </a:lnTo>
                  <a:lnTo>
                    <a:pt x="18634" y="44198"/>
                  </a:lnTo>
                  <a:lnTo>
                    <a:pt x="17141" y="46050"/>
                  </a:lnTo>
                  <a:lnTo>
                    <a:pt x="19650" y="46528"/>
                  </a:lnTo>
                  <a:lnTo>
                    <a:pt x="17559" y="49454"/>
                  </a:lnTo>
                  <a:lnTo>
                    <a:pt x="18634" y="51545"/>
                  </a:lnTo>
                  <a:lnTo>
                    <a:pt x="18037" y="52142"/>
                  </a:lnTo>
                  <a:lnTo>
                    <a:pt x="13856" y="49574"/>
                  </a:lnTo>
                  <a:lnTo>
                    <a:pt x="13498" y="51545"/>
                  </a:lnTo>
                  <a:lnTo>
                    <a:pt x="17201" y="52321"/>
                  </a:lnTo>
                  <a:lnTo>
                    <a:pt x="16245" y="53934"/>
                  </a:lnTo>
                  <a:lnTo>
                    <a:pt x="17918" y="53814"/>
                  </a:lnTo>
                  <a:lnTo>
                    <a:pt x="18037" y="55308"/>
                  </a:lnTo>
                  <a:lnTo>
                    <a:pt x="16006" y="54113"/>
                  </a:lnTo>
                  <a:lnTo>
                    <a:pt x="14931" y="54770"/>
                  </a:lnTo>
                  <a:lnTo>
                    <a:pt x="14215" y="56622"/>
                  </a:lnTo>
                  <a:lnTo>
                    <a:pt x="14215" y="57099"/>
                  </a:lnTo>
                  <a:lnTo>
                    <a:pt x="17201" y="58593"/>
                  </a:lnTo>
                  <a:lnTo>
                    <a:pt x="13140" y="60623"/>
                  </a:lnTo>
                  <a:lnTo>
                    <a:pt x="16245" y="60205"/>
                  </a:lnTo>
                  <a:lnTo>
                    <a:pt x="17918" y="62654"/>
                  </a:lnTo>
                  <a:lnTo>
                    <a:pt x="16126" y="63311"/>
                  </a:lnTo>
                  <a:lnTo>
                    <a:pt x="11228" y="60743"/>
                  </a:lnTo>
                  <a:lnTo>
                    <a:pt x="11587" y="63610"/>
                  </a:lnTo>
                  <a:lnTo>
                    <a:pt x="11945" y="63789"/>
                  </a:lnTo>
                  <a:lnTo>
                    <a:pt x="12005" y="64087"/>
                  </a:lnTo>
                  <a:lnTo>
                    <a:pt x="8899" y="64446"/>
                  </a:lnTo>
                  <a:close/>
                </a:path>
              </a:pathLst>
            </a:custGeom>
            <a:solidFill>
              <a:srgbClr val="E83786"/>
            </a:solidFill>
          </p:spPr>
          <p:txBody>
            <a:bodyPr wrap="square" lIns="0" tIns="0" rIns="0" bIns="0" rtlCol="0"/>
            <a:lstStyle/>
            <a:p>
              <a:endParaRPr/>
            </a:p>
          </p:txBody>
        </p:sp>
        <p:sp>
          <p:nvSpPr>
            <p:cNvPr id="839" name="object 839"/>
            <p:cNvSpPr/>
            <p:nvPr/>
          </p:nvSpPr>
          <p:spPr>
            <a:xfrm>
              <a:off x="15256510" y="2917100"/>
              <a:ext cx="16510" cy="37465"/>
            </a:xfrm>
            <a:custGeom>
              <a:avLst/>
              <a:gdLst/>
              <a:ahLst/>
              <a:cxnLst/>
              <a:rect l="l" t="t" r="r" b="b"/>
              <a:pathLst>
                <a:path w="16509" h="37464">
                  <a:moveTo>
                    <a:pt x="6032" y="34290"/>
                  </a:moveTo>
                  <a:lnTo>
                    <a:pt x="5194" y="28257"/>
                  </a:lnTo>
                  <a:lnTo>
                    <a:pt x="4064" y="28257"/>
                  </a:lnTo>
                  <a:lnTo>
                    <a:pt x="3467" y="28727"/>
                  </a:lnTo>
                  <a:lnTo>
                    <a:pt x="2921" y="29387"/>
                  </a:lnTo>
                  <a:lnTo>
                    <a:pt x="2209" y="29692"/>
                  </a:lnTo>
                  <a:lnTo>
                    <a:pt x="1676" y="29984"/>
                  </a:lnTo>
                  <a:lnTo>
                    <a:pt x="1257" y="29502"/>
                  </a:lnTo>
                  <a:lnTo>
                    <a:pt x="0" y="30467"/>
                  </a:lnTo>
                  <a:lnTo>
                    <a:pt x="3467" y="34404"/>
                  </a:lnTo>
                  <a:lnTo>
                    <a:pt x="2984" y="37211"/>
                  </a:lnTo>
                  <a:lnTo>
                    <a:pt x="5676" y="36017"/>
                  </a:lnTo>
                  <a:lnTo>
                    <a:pt x="6032" y="34290"/>
                  </a:lnTo>
                  <a:close/>
                </a:path>
                <a:path w="16509" h="37464">
                  <a:moveTo>
                    <a:pt x="12623" y="23329"/>
                  </a:moveTo>
                  <a:lnTo>
                    <a:pt x="10515" y="21920"/>
                  </a:lnTo>
                  <a:lnTo>
                    <a:pt x="12484" y="18643"/>
                  </a:lnTo>
                  <a:lnTo>
                    <a:pt x="8839" y="21920"/>
                  </a:lnTo>
                  <a:lnTo>
                    <a:pt x="10871" y="23837"/>
                  </a:lnTo>
                  <a:lnTo>
                    <a:pt x="12623" y="23329"/>
                  </a:lnTo>
                  <a:close/>
                </a:path>
                <a:path w="16509" h="37464">
                  <a:moveTo>
                    <a:pt x="15468" y="25209"/>
                  </a:moveTo>
                  <a:lnTo>
                    <a:pt x="12661" y="23355"/>
                  </a:lnTo>
                  <a:lnTo>
                    <a:pt x="10274" y="25984"/>
                  </a:lnTo>
                  <a:lnTo>
                    <a:pt x="15468" y="25209"/>
                  </a:lnTo>
                  <a:close/>
                </a:path>
                <a:path w="16509" h="37464">
                  <a:moveTo>
                    <a:pt x="15468" y="13500"/>
                  </a:moveTo>
                  <a:lnTo>
                    <a:pt x="15113" y="12065"/>
                  </a:lnTo>
                  <a:lnTo>
                    <a:pt x="13919" y="11887"/>
                  </a:lnTo>
                  <a:lnTo>
                    <a:pt x="12547" y="12065"/>
                  </a:lnTo>
                  <a:lnTo>
                    <a:pt x="12903" y="13500"/>
                  </a:lnTo>
                  <a:lnTo>
                    <a:pt x="14097" y="13677"/>
                  </a:lnTo>
                  <a:lnTo>
                    <a:pt x="15468" y="13500"/>
                  </a:lnTo>
                  <a:close/>
                </a:path>
                <a:path w="16509" h="37464">
                  <a:moveTo>
                    <a:pt x="16179" y="5016"/>
                  </a:moveTo>
                  <a:lnTo>
                    <a:pt x="13855" y="2870"/>
                  </a:lnTo>
                  <a:lnTo>
                    <a:pt x="12776" y="1854"/>
                  </a:lnTo>
                  <a:lnTo>
                    <a:pt x="12484" y="952"/>
                  </a:lnTo>
                  <a:lnTo>
                    <a:pt x="11341" y="0"/>
                  </a:lnTo>
                  <a:lnTo>
                    <a:pt x="10566" y="1549"/>
                  </a:lnTo>
                  <a:lnTo>
                    <a:pt x="11468" y="4127"/>
                  </a:lnTo>
                  <a:lnTo>
                    <a:pt x="16179" y="5016"/>
                  </a:lnTo>
                  <a:close/>
                </a:path>
              </a:pathLst>
            </a:custGeom>
            <a:solidFill>
              <a:srgbClr val="E73487"/>
            </a:solidFill>
          </p:spPr>
          <p:txBody>
            <a:bodyPr wrap="square" lIns="0" tIns="0" rIns="0" bIns="0" rtlCol="0"/>
            <a:lstStyle/>
            <a:p>
              <a:endParaRPr/>
            </a:p>
          </p:txBody>
        </p:sp>
        <p:sp>
          <p:nvSpPr>
            <p:cNvPr id="840" name="object 840"/>
            <p:cNvSpPr/>
            <p:nvPr/>
          </p:nvSpPr>
          <p:spPr>
            <a:xfrm>
              <a:off x="15204133" y="2904554"/>
              <a:ext cx="33020" cy="80645"/>
            </a:xfrm>
            <a:custGeom>
              <a:avLst/>
              <a:gdLst/>
              <a:ahLst/>
              <a:cxnLst/>
              <a:rect l="l" t="t" r="r" b="b"/>
              <a:pathLst>
                <a:path w="33019" h="80644">
                  <a:moveTo>
                    <a:pt x="18724" y="4825"/>
                  </a:moveTo>
                  <a:lnTo>
                    <a:pt x="14394" y="4825"/>
                  </a:lnTo>
                  <a:lnTo>
                    <a:pt x="17739" y="4444"/>
                  </a:lnTo>
                  <a:lnTo>
                    <a:pt x="17559" y="4444"/>
                  </a:lnTo>
                  <a:lnTo>
                    <a:pt x="15587" y="3301"/>
                  </a:lnTo>
                  <a:lnTo>
                    <a:pt x="15529" y="126"/>
                  </a:lnTo>
                  <a:lnTo>
                    <a:pt x="16425" y="0"/>
                  </a:lnTo>
                  <a:lnTo>
                    <a:pt x="18157" y="1777"/>
                  </a:lnTo>
                  <a:lnTo>
                    <a:pt x="16007" y="3301"/>
                  </a:lnTo>
                  <a:lnTo>
                    <a:pt x="19468" y="3301"/>
                  </a:lnTo>
                  <a:lnTo>
                    <a:pt x="18724" y="4825"/>
                  </a:lnTo>
                  <a:close/>
                </a:path>
                <a:path w="33019" h="80644">
                  <a:moveTo>
                    <a:pt x="19468" y="3301"/>
                  </a:moveTo>
                  <a:lnTo>
                    <a:pt x="16343" y="3301"/>
                  </a:lnTo>
                  <a:lnTo>
                    <a:pt x="19949" y="2412"/>
                  </a:lnTo>
                  <a:lnTo>
                    <a:pt x="19530" y="3174"/>
                  </a:lnTo>
                  <a:close/>
                </a:path>
                <a:path w="33019" h="80644">
                  <a:moveTo>
                    <a:pt x="14155" y="7746"/>
                  </a:moveTo>
                  <a:lnTo>
                    <a:pt x="12423" y="6730"/>
                  </a:lnTo>
                  <a:lnTo>
                    <a:pt x="15130" y="3301"/>
                  </a:lnTo>
                  <a:lnTo>
                    <a:pt x="15587" y="3301"/>
                  </a:lnTo>
                  <a:lnTo>
                    <a:pt x="14394" y="4825"/>
                  </a:lnTo>
                  <a:lnTo>
                    <a:pt x="18724" y="4825"/>
                  </a:lnTo>
                  <a:lnTo>
                    <a:pt x="18455" y="5333"/>
                  </a:lnTo>
                  <a:lnTo>
                    <a:pt x="18455" y="6476"/>
                  </a:lnTo>
                  <a:lnTo>
                    <a:pt x="23051" y="6476"/>
                  </a:lnTo>
                  <a:lnTo>
                    <a:pt x="23831" y="6984"/>
                  </a:lnTo>
                  <a:lnTo>
                    <a:pt x="16879" y="6984"/>
                  </a:lnTo>
                  <a:lnTo>
                    <a:pt x="14155" y="7746"/>
                  </a:lnTo>
                  <a:close/>
                </a:path>
                <a:path w="33019" h="80644">
                  <a:moveTo>
                    <a:pt x="14394" y="4825"/>
                  </a:moveTo>
                  <a:lnTo>
                    <a:pt x="15587" y="3301"/>
                  </a:lnTo>
                  <a:lnTo>
                    <a:pt x="17559" y="4444"/>
                  </a:lnTo>
                  <a:lnTo>
                    <a:pt x="17739" y="4444"/>
                  </a:lnTo>
                  <a:lnTo>
                    <a:pt x="14394" y="4825"/>
                  </a:lnTo>
                  <a:close/>
                </a:path>
                <a:path w="33019" h="80644">
                  <a:moveTo>
                    <a:pt x="23051" y="6476"/>
                  </a:moveTo>
                  <a:lnTo>
                    <a:pt x="18455" y="6476"/>
                  </a:lnTo>
                  <a:lnTo>
                    <a:pt x="19590" y="5841"/>
                  </a:lnTo>
                  <a:lnTo>
                    <a:pt x="19949" y="5968"/>
                  </a:lnTo>
                  <a:lnTo>
                    <a:pt x="22359" y="5968"/>
                  </a:lnTo>
                  <a:lnTo>
                    <a:pt x="23051" y="6476"/>
                  </a:lnTo>
                  <a:close/>
                </a:path>
                <a:path w="33019" h="80644">
                  <a:moveTo>
                    <a:pt x="22359" y="5968"/>
                  </a:moveTo>
                  <a:lnTo>
                    <a:pt x="19949" y="5968"/>
                  </a:lnTo>
                  <a:lnTo>
                    <a:pt x="22099" y="5841"/>
                  </a:lnTo>
                  <a:lnTo>
                    <a:pt x="22359" y="5968"/>
                  </a:lnTo>
                  <a:close/>
                </a:path>
                <a:path w="33019" h="80644">
                  <a:moveTo>
                    <a:pt x="31836" y="10540"/>
                  </a:moveTo>
                  <a:lnTo>
                    <a:pt x="17102" y="10540"/>
                  </a:lnTo>
                  <a:lnTo>
                    <a:pt x="17918" y="8127"/>
                  </a:lnTo>
                  <a:lnTo>
                    <a:pt x="16238" y="6984"/>
                  </a:lnTo>
                  <a:lnTo>
                    <a:pt x="23885" y="6984"/>
                  </a:lnTo>
                  <a:lnTo>
                    <a:pt x="25205" y="9524"/>
                  </a:lnTo>
                  <a:lnTo>
                    <a:pt x="32014" y="9778"/>
                  </a:lnTo>
                  <a:lnTo>
                    <a:pt x="31836" y="10540"/>
                  </a:lnTo>
                  <a:close/>
                </a:path>
                <a:path w="33019" h="80644">
                  <a:moveTo>
                    <a:pt x="16979" y="10540"/>
                  </a:moveTo>
                  <a:lnTo>
                    <a:pt x="14155" y="10540"/>
                  </a:lnTo>
                  <a:lnTo>
                    <a:pt x="14318" y="9905"/>
                  </a:lnTo>
                  <a:lnTo>
                    <a:pt x="14416" y="9524"/>
                  </a:lnTo>
                  <a:lnTo>
                    <a:pt x="14513" y="9143"/>
                  </a:lnTo>
                  <a:lnTo>
                    <a:pt x="16979" y="10540"/>
                  </a:lnTo>
                  <a:close/>
                </a:path>
                <a:path w="33019" h="80644">
                  <a:moveTo>
                    <a:pt x="10452" y="13588"/>
                  </a:moveTo>
                  <a:lnTo>
                    <a:pt x="10921" y="12318"/>
                  </a:lnTo>
                  <a:lnTo>
                    <a:pt x="11015" y="12064"/>
                  </a:lnTo>
                  <a:lnTo>
                    <a:pt x="11109" y="11810"/>
                  </a:lnTo>
                  <a:lnTo>
                    <a:pt x="9735" y="9905"/>
                  </a:lnTo>
                  <a:lnTo>
                    <a:pt x="14155" y="10540"/>
                  </a:lnTo>
                  <a:lnTo>
                    <a:pt x="31836" y="10540"/>
                  </a:lnTo>
                  <a:lnTo>
                    <a:pt x="31571" y="11810"/>
                  </a:lnTo>
                  <a:lnTo>
                    <a:pt x="31518" y="12064"/>
                  </a:lnTo>
                  <a:lnTo>
                    <a:pt x="13378" y="12064"/>
                  </a:lnTo>
                  <a:lnTo>
                    <a:pt x="10452" y="13588"/>
                  </a:lnTo>
                  <a:close/>
                </a:path>
                <a:path w="33019" h="80644">
                  <a:moveTo>
                    <a:pt x="14009" y="13715"/>
                  </a:moveTo>
                  <a:lnTo>
                    <a:pt x="13132" y="13080"/>
                  </a:lnTo>
                  <a:lnTo>
                    <a:pt x="13737" y="12318"/>
                  </a:lnTo>
                  <a:lnTo>
                    <a:pt x="13378" y="12064"/>
                  </a:lnTo>
                  <a:lnTo>
                    <a:pt x="31518" y="12064"/>
                  </a:lnTo>
                  <a:lnTo>
                    <a:pt x="31454" y="12318"/>
                  </a:lnTo>
                  <a:lnTo>
                    <a:pt x="13916" y="12318"/>
                  </a:lnTo>
                  <a:lnTo>
                    <a:pt x="14009" y="13715"/>
                  </a:lnTo>
                  <a:close/>
                </a:path>
                <a:path w="33019" h="80644">
                  <a:moveTo>
                    <a:pt x="17193" y="15874"/>
                  </a:moveTo>
                  <a:lnTo>
                    <a:pt x="14155" y="15874"/>
                  </a:lnTo>
                  <a:lnTo>
                    <a:pt x="14250" y="13588"/>
                  </a:lnTo>
                  <a:lnTo>
                    <a:pt x="14872" y="12826"/>
                  </a:lnTo>
                  <a:lnTo>
                    <a:pt x="13916" y="12318"/>
                  </a:lnTo>
                  <a:lnTo>
                    <a:pt x="31454" y="12318"/>
                  </a:lnTo>
                  <a:lnTo>
                    <a:pt x="31353" y="12826"/>
                  </a:lnTo>
                  <a:lnTo>
                    <a:pt x="31302" y="13080"/>
                  </a:lnTo>
                  <a:lnTo>
                    <a:pt x="31200" y="13588"/>
                  </a:lnTo>
                  <a:lnTo>
                    <a:pt x="13821" y="13715"/>
                  </a:lnTo>
                  <a:lnTo>
                    <a:pt x="15918" y="14985"/>
                  </a:lnTo>
                  <a:lnTo>
                    <a:pt x="17193" y="15874"/>
                  </a:lnTo>
                  <a:close/>
                </a:path>
                <a:path w="33019" h="80644">
                  <a:moveTo>
                    <a:pt x="12698" y="13715"/>
                  </a:moveTo>
                  <a:lnTo>
                    <a:pt x="12602" y="12826"/>
                  </a:lnTo>
                  <a:lnTo>
                    <a:pt x="13132" y="13080"/>
                  </a:lnTo>
                  <a:lnTo>
                    <a:pt x="12785" y="13588"/>
                  </a:lnTo>
                  <a:close/>
                </a:path>
                <a:path w="33019" h="80644">
                  <a:moveTo>
                    <a:pt x="13423" y="14985"/>
                  </a:moveTo>
                  <a:lnTo>
                    <a:pt x="12814" y="14477"/>
                  </a:lnTo>
                  <a:lnTo>
                    <a:pt x="12785" y="13588"/>
                  </a:lnTo>
                  <a:lnTo>
                    <a:pt x="13132" y="13080"/>
                  </a:lnTo>
                  <a:lnTo>
                    <a:pt x="14009" y="13715"/>
                  </a:lnTo>
                  <a:lnTo>
                    <a:pt x="13915" y="14223"/>
                  </a:lnTo>
                  <a:lnTo>
                    <a:pt x="13734" y="14477"/>
                  </a:lnTo>
                  <a:lnTo>
                    <a:pt x="13423" y="14985"/>
                  </a:lnTo>
                  <a:close/>
                </a:path>
                <a:path w="33019" h="80644">
                  <a:moveTo>
                    <a:pt x="12615" y="14223"/>
                  </a:moveTo>
                  <a:lnTo>
                    <a:pt x="12231" y="13715"/>
                  </a:lnTo>
                  <a:lnTo>
                    <a:pt x="12610" y="13715"/>
                  </a:lnTo>
                  <a:lnTo>
                    <a:pt x="12615" y="14223"/>
                  </a:lnTo>
                  <a:close/>
                </a:path>
                <a:path w="33019" h="80644">
                  <a:moveTo>
                    <a:pt x="14155" y="15874"/>
                  </a:moveTo>
                  <a:lnTo>
                    <a:pt x="13719" y="15366"/>
                  </a:lnTo>
                  <a:lnTo>
                    <a:pt x="13423" y="14985"/>
                  </a:lnTo>
                  <a:lnTo>
                    <a:pt x="13751" y="14477"/>
                  </a:lnTo>
                  <a:lnTo>
                    <a:pt x="14201" y="13715"/>
                  </a:lnTo>
                  <a:lnTo>
                    <a:pt x="14155" y="15874"/>
                  </a:lnTo>
                  <a:close/>
                </a:path>
                <a:path w="33019" h="80644">
                  <a:moveTo>
                    <a:pt x="14775" y="14223"/>
                  </a:moveTo>
                  <a:lnTo>
                    <a:pt x="13821" y="13715"/>
                  </a:lnTo>
                  <a:lnTo>
                    <a:pt x="14013" y="13715"/>
                  </a:lnTo>
                  <a:lnTo>
                    <a:pt x="14775" y="14223"/>
                  </a:lnTo>
                  <a:close/>
                </a:path>
                <a:path w="33019" h="80644">
                  <a:moveTo>
                    <a:pt x="15918" y="14985"/>
                  </a:moveTo>
                  <a:lnTo>
                    <a:pt x="14013" y="13715"/>
                  </a:lnTo>
                  <a:lnTo>
                    <a:pt x="31143" y="13715"/>
                  </a:lnTo>
                  <a:lnTo>
                    <a:pt x="31054" y="14223"/>
                  </a:lnTo>
                  <a:lnTo>
                    <a:pt x="31010" y="14477"/>
                  </a:lnTo>
                  <a:lnTo>
                    <a:pt x="21561" y="14477"/>
                  </a:lnTo>
                  <a:lnTo>
                    <a:pt x="15918" y="14985"/>
                  </a:lnTo>
                  <a:close/>
                </a:path>
                <a:path w="33019" h="80644">
                  <a:moveTo>
                    <a:pt x="25223" y="19430"/>
                  </a:moveTo>
                  <a:lnTo>
                    <a:pt x="12662" y="19430"/>
                  </a:lnTo>
                  <a:lnTo>
                    <a:pt x="12615" y="14223"/>
                  </a:lnTo>
                  <a:lnTo>
                    <a:pt x="12852" y="14477"/>
                  </a:lnTo>
                  <a:lnTo>
                    <a:pt x="13212" y="14985"/>
                  </a:lnTo>
                  <a:lnTo>
                    <a:pt x="13681" y="15366"/>
                  </a:lnTo>
                  <a:lnTo>
                    <a:pt x="14155" y="15874"/>
                  </a:lnTo>
                  <a:lnTo>
                    <a:pt x="17193" y="15874"/>
                  </a:lnTo>
                  <a:lnTo>
                    <a:pt x="18814" y="16890"/>
                  </a:lnTo>
                  <a:lnTo>
                    <a:pt x="28921" y="16890"/>
                  </a:lnTo>
                  <a:lnTo>
                    <a:pt x="27315" y="18160"/>
                  </a:lnTo>
                  <a:lnTo>
                    <a:pt x="25026" y="18160"/>
                  </a:lnTo>
                  <a:lnTo>
                    <a:pt x="25104" y="18668"/>
                  </a:lnTo>
                  <a:lnTo>
                    <a:pt x="25223" y="19430"/>
                  </a:lnTo>
                  <a:close/>
                </a:path>
                <a:path w="33019" h="80644">
                  <a:moveTo>
                    <a:pt x="28921" y="16890"/>
                  </a:moveTo>
                  <a:lnTo>
                    <a:pt x="18814" y="16890"/>
                  </a:lnTo>
                  <a:lnTo>
                    <a:pt x="21561" y="14477"/>
                  </a:lnTo>
                  <a:lnTo>
                    <a:pt x="31010" y="14477"/>
                  </a:lnTo>
                  <a:lnTo>
                    <a:pt x="30897" y="14985"/>
                  </a:lnTo>
                  <a:lnTo>
                    <a:pt x="30819" y="15366"/>
                  </a:lnTo>
                  <a:lnTo>
                    <a:pt x="28921" y="16890"/>
                  </a:lnTo>
                  <a:close/>
                </a:path>
                <a:path w="33019" h="80644">
                  <a:moveTo>
                    <a:pt x="25943" y="23748"/>
                  </a:moveTo>
                  <a:lnTo>
                    <a:pt x="8959" y="23748"/>
                  </a:lnTo>
                  <a:lnTo>
                    <a:pt x="10452" y="20827"/>
                  </a:lnTo>
                  <a:lnTo>
                    <a:pt x="8242" y="18668"/>
                  </a:lnTo>
                  <a:lnTo>
                    <a:pt x="6569" y="18160"/>
                  </a:lnTo>
                  <a:lnTo>
                    <a:pt x="6988" y="18160"/>
                  </a:lnTo>
                  <a:lnTo>
                    <a:pt x="7883" y="17906"/>
                  </a:lnTo>
                  <a:lnTo>
                    <a:pt x="9914" y="17525"/>
                  </a:lnTo>
                  <a:lnTo>
                    <a:pt x="11108" y="18160"/>
                  </a:lnTo>
                  <a:lnTo>
                    <a:pt x="12662" y="19430"/>
                  </a:lnTo>
                  <a:lnTo>
                    <a:pt x="25223" y="19430"/>
                  </a:lnTo>
                  <a:lnTo>
                    <a:pt x="25854" y="23240"/>
                  </a:lnTo>
                  <a:lnTo>
                    <a:pt x="25943" y="23748"/>
                  </a:lnTo>
                  <a:close/>
                </a:path>
                <a:path w="33019" h="80644">
                  <a:moveTo>
                    <a:pt x="26877" y="18541"/>
                  </a:moveTo>
                  <a:lnTo>
                    <a:pt x="25026" y="18160"/>
                  </a:lnTo>
                  <a:lnTo>
                    <a:pt x="27315" y="18160"/>
                  </a:lnTo>
                  <a:lnTo>
                    <a:pt x="26877" y="18541"/>
                  </a:lnTo>
                  <a:close/>
                </a:path>
                <a:path w="33019" h="80644">
                  <a:moveTo>
                    <a:pt x="7824" y="26034"/>
                  </a:moveTo>
                  <a:lnTo>
                    <a:pt x="7406" y="25653"/>
                  </a:lnTo>
                  <a:lnTo>
                    <a:pt x="8242" y="24510"/>
                  </a:lnTo>
                  <a:lnTo>
                    <a:pt x="8242" y="23494"/>
                  </a:lnTo>
                  <a:lnTo>
                    <a:pt x="8481" y="23240"/>
                  </a:lnTo>
                  <a:lnTo>
                    <a:pt x="8959" y="23748"/>
                  </a:lnTo>
                  <a:lnTo>
                    <a:pt x="25943" y="23748"/>
                  </a:lnTo>
                  <a:lnTo>
                    <a:pt x="26061" y="24510"/>
                  </a:lnTo>
                  <a:lnTo>
                    <a:pt x="26101" y="24764"/>
                  </a:lnTo>
                  <a:lnTo>
                    <a:pt x="26937" y="25145"/>
                  </a:lnTo>
                  <a:lnTo>
                    <a:pt x="8959" y="25145"/>
                  </a:lnTo>
                  <a:lnTo>
                    <a:pt x="7824" y="26034"/>
                  </a:lnTo>
                  <a:close/>
                </a:path>
                <a:path w="33019" h="80644">
                  <a:moveTo>
                    <a:pt x="27116" y="37591"/>
                  </a:moveTo>
                  <a:lnTo>
                    <a:pt x="120" y="37591"/>
                  </a:lnTo>
                  <a:lnTo>
                    <a:pt x="1373" y="34543"/>
                  </a:lnTo>
                  <a:lnTo>
                    <a:pt x="3941" y="32257"/>
                  </a:lnTo>
                  <a:lnTo>
                    <a:pt x="3941" y="30606"/>
                  </a:lnTo>
                  <a:lnTo>
                    <a:pt x="4419" y="29463"/>
                  </a:lnTo>
                  <a:lnTo>
                    <a:pt x="5255" y="28828"/>
                  </a:lnTo>
                  <a:lnTo>
                    <a:pt x="5255" y="27812"/>
                  </a:lnTo>
                  <a:lnTo>
                    <a:pt x="8720" y="27812"/>
                  </a:lnTo>
                  <a:lnTo>
                    <a:pt x="9974" y="26923"/>
                  </a:lnTo>
                  <a:lnTo>
                    <a:pt x="8959" y="25145"/>
                  </a:lnTo>
                  <a:lnTo>
                    <a:pt x="26937" y="25145"/>
                  </a:lnTo>
                  <a:lnTo>
                    <a:pt x="27773" y="25653"/>
                  </a:lnTo>
                  <a:lnTo>
                    <a:pt x="32253" y="29209"/>
                  </a:lnTo>
                  <a:lnTo>
                    <a:pt x="28968" y="33781"/>
                  </a:lnTo>
                  <a:lnTo>
                    <a:pt x="23560" y="33781"/>
                  </a:lnTo>
                  <a:lnTo>
                    <a:pt x="24966" y="36448"/>
                  </a:lnTo>
                  <a:lnTo>
                    <a:pt x="27116" y="37591"/>
                  </a:lnTo>
                  <a:close/>
                </a:path>
                <a:path w="33019" h="80644">
                  <a:moveTo>
                    <a:pt x="4485" y="37972"/>
                  </a:moveTo>
                  <a:lnTo>
                    <a:pt x="0" y="37972"/>
                  </a:lnTo>
                  <a:lnTo>
                    <a:pt x="4539" y="37591"/>
                  </a:lnTo>
                  <a:lnTo>
                    <a:pt x="4485" y="37972"/>
                  </a:lnTo>
                  <a:close/>
                </a:path>
                <a:path w="33019" h="80644">
                  <a:moveTo>
                    <a:pt x="23517" y="71754"/>
                  </a:moveTo>
                  <a:lnTo>
                    <a:pt x="13573" y="71754"/>
                  </a:lnTo>
                  <a:lnTo>
                    <a:pt x="12408" y="68452"/>
                  </a:lnTo>
                  <a:lnTo>
                    <a:pt x="10810" y="68325"/>
                  </a:lnTo>
                  <a:lnTo>
                    <a:pt x="10392" y="67817"/>
                  </a:lnTo>
                  <a:lnTo>
                    <a:pt x="7465" y="66674"/>
                  </a:lnTo>
                  <a:lnTo>
                    <a:pt x="5912" y="64261"/>
                  </a:lnTo>
                  <a:lnTo>
                    <a:pt x="8720" y="61848"/>
                  </a:lnTo>
                  <a:lnTo>
                    <a:pt x="5554" y="60832"/>
                  </a:lnTo>
                  <a:lnTo>
                    <a:pt x="1732" y="59689"/>
                  </a:lnTo>
                  <a:lnTo>
                    <a:pt x="6386" y="57022"/>
                  </a:lnTo>
                  <a:lnTo>
                    <a:pt x="1552" y="56641"/>
                  </a:lnTo>
                  <a:lnTo>
                    <a:pt x="2687" y="54228"/>
                  </a:lnTo>
                  <a:lnTo>
                    <a:pt x="4360" y="51053"/>
                  </a:lnTo>
                  <a:lnTo>
                    <a:pt x="3285" y="48894"/>
                  </a:lnTo>
                  <a:lnTo>
                    <a:pt x="3046" y="45846"/>
                  </a:lnTo>
                  <a:lnTo>
                    <a:pt x="4539" y="44195"/>
                  </a:lnTo>
                  <a:lnTo>
                    <a:pt x="3762" y="42417"/>
                  </a:lnTo>
                  <a:lnTo>
                    <a:pt x="4121" y="40004"/>
                  </a:lnTo>
                  <a:lnTo>
                    <a:pt x="4485" y="37972"/>
                  </a:lnTo>
                  <a:lnTo>
                    <a:pt x="27106" y="37972"/>
                  </a:lnTo>
                  <a:lnTo>
                    <a:pt x="27056" y="39750"/>
                  </a:lnTo>
                  <a:lnTo>
                    <a:pt x="24787" y="42925"/>
                  </a:lnTo>
                  <a:lnTo>
                    <a:pt x="27534" y="44195"/>
                  </a:lnTo>
                  <a:lnTo>
                    <a:pt x="32491" y="48386"/>
                  </a:lnTo>
                  <a:lnTo>
                    <a:pt x="30348" y="49529"/>
                  </a:lnTo>
                  <a:lnTo>
                    <a:pt x="24548" y="49529"/>
                  </a:lnTo>
                  <a:lnTo>
                    <a:pt x="23234" y="50418"/>
                  </a:lnTo>
                  <a:lnTo>
                    <a:pt x="23950" y="54228"/>
                  </a:lnTo>
                  <a:lnTo>
                    <a:pt x="24070" y="54863"/>
                  </a:lnTo>
                  <a:lnTo>
                    <a:pt x="25981" y="55752"/>
                  </a:lnTo>
                  <a:lnTo>
                    <a:pt x="26190" y="56641"/>
                  </a:lnTo>
                  <a:lnTo>
                    <a:pt x="26280" y="57022"/>
                  </a:lnTo>
                  <a:lnTo>
                    <a:pt x="24249" y="57530"/>
                  </a:lnTo>
                  <a:lnTo>
                    <a:pt x="24906" y="59054"/>
                  </a:lnTo>
                  <a:lnTo>
                    <a:pt x="21740" y="66674"/>
                  </a:lnTo>
                  <a:lnTo>
                    <a:pt x="22406" y="68325"/>
                  </a:lnTo>
                  <a:lnTo>
                    <a:pt x="23114" y="70357"/>
                  </a:lnTo>
                  <a:lnTo>
                    <a:pt x="23292" y="70992"/>
                  </a:lnTo>
                  <a:lnTo>
                    <a:pt x="23363" y="71246"/>
                  </a:lnTo>
                  <a:lnTo>
                    <a:pt x="23475" y="71627"/>
                  </a:lnTo>
                  <a:close/>
                </a:path>
                <a:path w="33019" h="80644">
                  <a:moveTo>
                    <a:pt x="28848" y="50418"/>
                  </a:moveTo>
                  <a:lnTo>
                    <a:pt x="24548" y="49529"/>
                  </a:lnTo>
                  <a:lnTo>
                    <a:pt x="30348" y="49529"/>
                  </a:lnTo>
                  <a:lnTo>
                    <a:pt x="28848" y="50418"/>
                  </a:lnTo>
                  <a:close/>
                </a:path>
                <a:path w="33019" h="80644">
                  <a:moveTo>
                    <a:pt x="11109" y="71754"/>
                  </a:moveTo>
                  <a:lnTo>
                    <a:pt x="10392" y="71500"/>
                  </a:lnTo>
                  <a:lnTo>
                    <a:pt x="10392" y="69849"/>
                  </a:lnTo>
                  <a:lnTo>
                    <a:pt x="12563" y="71246"/>
                  </a:lnTo>
                  <a:lnTo>
                    <a:pt x="11109" y="71754"/>
                  </a:lnTo>
                  <a:close/>
                </a:path>
                <a:path w="33019" h="80644">
                  <a:moveTo>
                    <a:pt x="13177" y="71627"/>
                  </a:moveTo>
                  <a:lnTo>
                    <a:pt x="12563" y="71246"/>
                  </a:lnTo>
                  <a:lnTo>
                    <a:pt x="13307" y="70992"/>
                  </a:lnTo>
                  <a:lnTo>
                    <a:pt x="13194" y="71500"/>
                  </a:lnTo>
                  <a:close/>
                </a:path>
                <a:path w="33019" h="80644">
                  <a:moveTo>
                    <a:pt x="16186" y="79755"/>
                  </a:moveTo>
                  <a:lnTo>
                    <a:pt x="15517" y="78104"/>
                  </a:lnTo>
                  <a:lnTo>
                    <a:pt x="16425" y="77088"/>
                  </a:lnTo>
                  <a:lnTo>
                    <a:pt x="15529" y="76326"/>
                  </a:lnTo>
                  <a:lnTo>
                    <a:pt x="15349" y="76199"/>
                  </a:lnTo>
                  <a:lnTo>
                    <a:pt x="12244" y="75183"/>
                  </a:lnTo>
                  <a:lnTo>
                    <a:pt x="11826" y="75183"/>
                  </a:lnTo>
                  <a:lnTo>
                    <a:pt x="14095" y="72897"/>
                  </a:lnTo>
                  <a:lnTo>
                    <a:pt x="12960" y="72897"/>
                  </a:lnTo>
                  <a:lnTo>
                    <a:pt x="13158" y="71754"/>
                  </a:lnTo>
                  <a:lnTo>
                    <a:pt x="13397" y="71754"/>
                  </a:lnTo>
                  <a:lnTo>
                    <a:pt x="23523" y="71754"/>
                  </a:lnTo>
                  <a:lnTo>
                    <a:pt x="23736" y="72516"/>
                  </a:lnTo>
                  <a:lnTo>
                    <a:pt x="27826" y="72516"/>
                  </a:lnTo>
                  <a:lnTo>
                    <a:pt x="27721" y="77723"/>
                  </a:lnTo>
                  <a:lnTo>
                    <a:pt x="23652" y="77723"/>
                  </a:lnTo>
                  <a:lnTo>
                    <a:pt x="23181" y="78866"/>
                  </a:lnTo>
                  <a:lnTo>
                    <a:pt x="16962" y="78866"/>
                  </a:lnTo>
                  <a:lnTo>
                    <a:pt x="16186" y="79755"/>
                  </a:lnTo>
                  <a:close/>
                </a:path>
                <a:path w="33019" h="80644">
                  <a:moveTo>
                    <a:pt x="27713" y="78104"/>
                  </a:moveTo>
                  <a:lnTo>
                    <a:pt x="23652" y="77723"/>
                  </a:lnTo>
                  <a:lnTo>
                    <a:pt x="27721" y="77723"/>
                  </a:lnTo>
                  <a:lnTo>
                    <a:pt x="27713" y="78104"/>
                  </a:lnTo>
                  <a:close/>
                </a:path>
                <a:path w="33019" h="80644">
                  <a:moveTo>
                    <a:pt x="22636" y="80263"/>
                  </a:moveTo>
                  <a:lnTo>
                    <a:pt x="18878" y="80263"/>
                  </a:lnTo>
                  <a:lnTo>
                    <a:pt x="16962" y="78866"/>
                  </a:lnTo>
                  <a:lnTo>
                    <a:pt x="23181" y="78866"/>
                  </a:lnTo>
                  <a:lnTo>
                    <a:pt x="22636" y="80263"/>
                  </a:lnTo>
                  <a:close/>
                </a:path>
              </a:pathLst>
            </a:custGeom>
            <a:solidFill>
              <a:srgbClr val="E73874"/>
            </a:solidFill>
          </p:spPr>
          <p:txBody>
            <a:bodyPr wrap="square" lIns="0" tIns="0" rIns="0" bIns="0" rtlCol="0"/>
            <a:lstStyle/>
            <a:p>
              <a:endParaRPr/>
            </a:p>
          </p:txBody>
        </p:sp>
        <p:sp>
          <p:nvSpPr>
            <p:cNvPr id="841" name="object 841"/>
            <p:cNvSpPr/>
            <p:nvPr/>
          </p:nvSpPr>
          <p:spPr>
            <a:xfrm>
              <a:off x="15182750" y="2938599"/>
              <a:ext cx="34290" cy="69850"/>
            </a:xfrm>
            <a:custGeom>
              <a:avLst/>
              <a:gdLst/>
              <a:ahLst/>
              <a:cxnLst/>
              <a:rect l="l" t="t" r="r" b="b"/>
              <a:pathLst>
                <a:path w="34290" h="69850">
                  <a:moveTo>
                    <a:pt x="3344" y="20065"/>
                  </a:moveTo>
                  <a:lnTo>
                    <a:pt x="125" y="10286"/>
                  </a:lnTo>
                  <a:lnTo>
                    <a:pt x="0" y="9905"/>
                  </a:lnTo>
                  <a:lnTo>
                    <a:pt x="8182" y="9016"/>
                  </a:lnTo>
                  <a:lnTo>
                    <a:pt x="9616" y="7746"/>
                  </a:lnTo>
                  <a:lnTo>
                    <a:pt x="10751" y="6349"/>
                  </a:lnTo>
                  <a:lnTo>
                    <a:pt x="11467" y="4698"/>
                  </a:lnTo>
                  <a:lnTo>
                    <a:pt x="14753" y="3936"/>
                  </a:lnTo>
                  <a:lnTo>
                    <a:pt x="18754" y="0"/>
                  </a:lnTo>
                  <a:lnTo>
                    <a:pt x="25384" y="126"/>
                  </a:lnTo>
                  <a:lnTo>
                    <a:pt x="23533" y="6984"/>
                  </a:lnTo>
                  <a:lnTo>
                    <a:pt x="23473" y="9143"/>
                  </a:lnTo>
                  <a:lnTo>
                    <a:pt x="24249" y="10286"/>
                  </a:lnTo>
                  <a:lnTo>
                    <a:pt x="25802" y="10286"/>
                  </a:lnTo>
                  <a:lnTo>
                    <a:pt x="25802" y="11810"/>
                  </a:lnTo>
                  <a:lnTo>
                    <a:pt x="27119" y="12826"/>
                  </a:lnTo>
                  <a:lnTo>
                    <a:pt x="11382" y="12826"/>
                  </a:lnTo>
                  <a:lnTo>
                    <a:pt x="10204" y="13207"/>
                  </a:lnTo>
                  <a:lnTo>
                    <a:pt x="8600" y="13207"/>
                  </a:lnTo>
                  <a:lnTo>
                    <a:pt x="3344" y="20065"/>
                  </a:lnTo>
                  <a:close/>
                </a:path>
                <a:path w="34290" h="69850">
                  <a:moveTo>
                    <a:pt x="31880" y="12064"/>
                  </a:moveTo>
                  <a:lnTo>
                    <a:pt x="29864" y="12064"/>
                  </a:lnTo>
                  <a:lnTo>
                    <a:pt x="30137" y="11810"/>
                  </a:lnTo>
                  <a:lnTo>
                    <a:pt x="31050" y="11048"/>
                  </a:lnTo>
                  <a:lnTo>
                    <a:pt x="32432" y="10286"/>
                  </a:lnTo>
                  <a:lnTo>
                    <a:pt x="31959" y="11810"/>
                  </a:lnTo>
                  <a:lnTo>
                    <a:pt x="31880" y="12064"/>
                  </a:lnTo>
                  <a:close/>
                </a:path>
                <a:path w="34290" h="69850">
                  <a:moveTo>
                    <a:pt x="31518" y="13207"/>
                  </a:moveTo>
                  <a:lnTo>
                    <a:pt x="27663" y="13207"/>
                  </a:lnTo>
                  <a:lnTo>
                    <a:pt x="27725" y="12826"/>
                  </a:lnTo>
                  <a:lnTo>
                    <a:pt x="27848" y="12064"/>
                  </a:lnTo>
                  <a:lnTo>
                    <a:pt x="27889" y="11810"/>
                  </a:lnTo>
                  <a:lnTo>
                    <a:pt x="28012" y="11048"/>
                  </a:lnTo>
                  <a:lnTo>
                    <a:pt x="29864" y="12064"/>
                  </a:lnTo>
                  <a:lnTo>
                    <a:pt x="31880" y="12064"/>
                  </a:lnTo>
                  <a:lnTo>
                    <a:pt x="31638" y="12826"/>
                  </a:lnTo>
                  <a:lnTo>
                    <a:pt x="31518" y="13207"/>
                  </a:lnTo>
                  <a:close/>
                </a:path>
                <a:path w="34290" h="69850">
                  <a:moveTo>
                    <a:pt x="29207" y="17017"/>
                  </a:moveTo>
                  <a:lnTo>
                    <a:pt x="27985" y="13969"/>
                  </a:lnTo>
                  <a:lnTo>
                    <a:pt x="12457" y="13969"/>
                  </a:lnTo>
                  <a:lnTo>
                    <a:pt x="11945" y="13207"/>
                  </a:lnTo>
                  <a:lnTo>
                    <a:pt x="10512" y="12826"/>
                  </a:lnTo>
                  <a:lnTo>
                    <a:pt x="27135" y="12826"/>
                  </a:lnTo>
                  <a:lnTo>
                    <a:pt x="27580" y="13207"/>
                  </a:lnTo>
                  <a:lnTo>
                    <a:pt x="31518" y="13207"/>
                  </a:lnTo>
                  <a:lnTo>
                    <a:pt x="31251" y="13969"/>
                  </a:lnTo>
                  <a:lnTo>
                    <a:pt x="31156" y="14350"/>
                  </a:lnTo>
                  <a:lnTo>
                    <a:pt x="33763" y="14477"/>
                  </a:lnTo>
                  <a:lnTo>
                    <a:pt x="30521" y="16890"/>
                  </a:lnTo>
                  <a:lnTo>
                    <a:pt x="29207" y="17017"/>
                  </a:lnTo>
                  <a:close/>
                </a:path>
                <a:path w="34290" h="69850">
                  <a:moveTo>
                    <a:pt x="33763" y="14477"/>
                  </a:moveTo>
                  <a:lnTo>
                    <a:pt x="31247" y="14350"/>
                  </a:lnTo>
                  <a:lnTo>
                    <a:pt x="32790" y="12826"/>
                  </a:lnTo>
                  <a:lnTo>
                    <a:pt x="33925" y="14350"/>
                  </a:lnTo>
                  <a:lnTo>
                    <a:pt x="33763" y="14477"/>
                  </a:lnTo>
                  <a:close/>
                </a:path>
                <a:path w="34290" h="69850">
                  <a:moveTo>
                    <a:pt x="25518" y="16001"/>
                  </a:moveTo>
                  <a:lnTo>
                    <a:pt x="11288" y="16001"/>
                  </a:lnTo>
                  <a:lnTo>
                    <a:pt x="10947" y="14985"/>
                  </a:lnTo>
                  <a:lnTo>
                    <a:pt x="11154" y="14985"/>
                  </a:lnTo>
                  <a:lnTo>
                    <a:pt x="11811" y="14477"/>
                  </a:lnTo>
                  <a:lnTo>
                    <a:pt x="12786" y="13969"/>
                  </a:lnTo>
                  <a:lnTo>
                    <a:pt x="28016" y="13969"/>
                  </a:lnTo>
                  <a:lnTo>
                    <a:pt x="25802" y="14731"/>
                  </a:lnTo>
                  <a:lnTo>
                    <a:pt x="25518" y="16001"/>
                  </a:lnTo>
                  <a:close/>
                </a:path>
                <a:path w="34290" h="69850">
                  <a:moveTo>
                    <a:pt x="33763" y="14477"/>
                  </a:moveTo>
                  <a:lnTo>
                    <a:pt x="31118" y="14477"/>
                  </a:lnTo>
                  <a:lnTo>
                    <a:pt x="31247" y="14350"/>
                  </a:lnTo>
                  <a:lnTo>
                    <a:pt x="33763" y="14477"/>
                  </a:lnTo>
                  <a:close/>
                </a:path>
                <a:path w="34290" h="69850">
                  <a:moveTo>
                    <a:pt x="8576" y="25526"/>
                  </a:moveTo>
                  <a:lnTo>
                    <a:pt x="7960" y="25145"/>
                  </a:lnTo>
                  <a:lnTo>
                    <a:pt x="4658" y="22732"/>
                  </a:lnTo>
                  <a:lnTo>
                    <a:pt x="6689" y="19684"/>
                  </a:lnTo>
                  <a:lnTo>
                    <a:pt x="8481" y="19176"/>
                  </a:lnTo>
                  <a:lnTo>
                    <a:pt x="7618" y="17017"/>
                  </a:lnTo>
                  <a:lnTo>
                    <a:pt x="7465" y="16636"/>
                  </a:lnTo>
                  <a:lnTo>
                    <a:pt x="8288" y="14985"/>
                  </a:lnTo>
                  <a:lnTo>
                    <a:pt x="8414" y="14731"/>
                  </a:lnTo>
                  <a:lnTo>
                    <a:pt x="8541" y="14477"/>
                  </a:lnTo>
                  <a:lnTo>
                    <a:pt x="11288" y="16001"/>
                  </a:lnTo>
                  <a:lnTo>
                    <a:pt x="27295" y="16001"/>
                  </a:lnTo>
                  <a:lnTo>
                    <a:pt x="26811" y="18922"/>
                  </a:lnTo>
                  <a:lnTo>
                    <a:pt x="26758" y="19176"/>
                  </a:lnTo>
                  <a:lnTo>
                    <a:pt x="23592" y="19176"/>
                  </a:lnTo>
                  <a:lnTo>
                    <a:pt x="26877" y="22097"/>
                  </a:lnTo>
                  <a:lnTo>
                    <a:pt x="28677" y="22097"/>
                  </a:lnTo>
                  <a:lnTo>
                    <a:pt x="29455" y="23240"/>
                  </a:lnTo>
                  <a:lnTo>
                    <a:pt x="8361" y="23240"/>
                  </a:lnTo>
                  <a:lnTo>
                    <a:pt x="8469" y="24383"/>
                  </a:lnTo>
                  <a:lnTo>
                    <a:pt x="8576" y="25526"/>
                  </a:lnTo>
                  <a:close/>
                </a:path>
                <a:path w="34290" h="69850">
                  <a:moveTo>
                    <a:pt x="27295" y="16001"/>
                  </a:moveTo>
                  <a:lnTo>
                    <a:pt x="25504" y="16001"/>
                  </a:lnTo>
                  <a:lnTo>
                    <a:pt x="27057" y="14985"/>
                  </a:lnTo>
                  <a:lnTo>
                    <a:pt x="27295" y="16001"/>
                  </a:lnTo>
                  <a:close/>
                </a:path>
                <a:path w="34290" h="69850">
                  <a:moveTo>
                    <a:pt x="28882" y="22097"/>
                  </a:moveTo>
                  <a:lnTo>
                    <a:pt x="26877" y="22097"/>
                  </a:lnTo>
                  <a:lnTo>
                    <a:pt x="28196" y="19176"/>
                  </a:lnTo>
                  <a:lnTo>
                    <a:pt x="28311" y="18922"/>
                  </a:lnTo>
                  <a:lnTo>
                    <a:pt x="28354" y="19176"/>
                  </a:lnTo>
                  <a:lnTo>
                    <a:pt x="28439" y="19684"/>
                  </a:lnTo>
                  <a:lnTo>
                    <a:pt x="28504" y="20065"/>
                  </a:lnTo>
                  <a:lnTo>
                    <a:pt x="28589" y="20573"/>
                  </a:lnTo>
                  <a:lnTo>
                    <a:pt x="31908" y="20573"/>
                  </a:lnTo>
                  <a:lnTo>
                    <a:pt x="28882" y="22097"/>
                  </a:lnTo>
                  <a:close/>
                </a:path>
                <a:path w="34290" h="69850">
                  <a:moveTo>
                    <a:pt x="25802" y="20573"/>
                  </a:moveTo>
                  <a:lnTo>
                    <a:pt x="23592" y="19176"/>
                  </a:lnTo>
                  <a:lnTo>
                    <a:pt x="26758" y="19176"/>
                  </a:lnTo>
                  <a:lnTo>
                    <a:pt x="25802" y="20573"/>
                  </a:lnTo>
                  <a:close/>
                </a:path>
                <a:path w="34290" h="69850">
                  <a:moveTo>
                    <a:pt x="8638" y="25526"/>
                  </a:moveTo>
                  <a:lnTo>
                    <a:pt x="8566" y="25145"/>
                  </a:lnTo>
                  <a:lnTo>
                    <a:pt x="8445" y="24129"/>
                  </a:lnTo>
                  <a:lnTo>
                    <a:pt x="8361" y="23240"/>
                  </a:lnTo>
                  <a:lnTo>
                    <a:pt x="13737" y="23240"/>
                  </a:lnTo>
                  <a:lnTo>
                    <a:pt x="8638" y="25526"/>
                  </a:lnTo>
                  <a:close/>
                </a:path>
                <a:path w="34290" h="69850">
                  <a:moveTo>
                    <a:pt x="29306" y="30860"/>
                  </a:moveTo>
                  <a:lnTo>
                    <a:pt x="9688" y="30860"/>
                  </a:lnTo>
                  <a:lnTo>
                    <a:pt x="10148" y="26542"/>
                  </a:lnTo>
                  <a:lnTo>
                    <a:pt x="10228" y="25808"/>
                  </a:lnTo>
                  <a:lnTo>
                    <a:pt x="10287" y="24764"/>
                  </a:lnTo>
                  <a:lnTo>
                    <a:pt x="10505" y="24764"/>
                  </a:lnTo>
                  <a:lnTo>
                    <a:pt x="11187" y="24383"/>
                  </a:lnTo>
                  <a:lnTo>
                    <a:pt x="13737" y="23240"/>
                  </a:lnTo>
                  <a:lnTo>
                    <a:pt x="29455" y="23240"/>
                  </a:lnTo>
                  <a:lnTo>
                    <a:pt x="30061" y="24129"/>
                  </a:lnTo>
                  <a:lnTo>
                    <a:pt x="26579" y="24129"/>
                  </a:lnTo>
                  <a:lnTo>
                    <a:pt x="26522" y="25808"/>
                  </a:lnTo>
                  <a:lnTo>
                    <a:pt x="29175" y="25808"/>
                  </a:lnTo>
                  <a:lnTo>
                    <a:pt x="31178" y="26542"/>
                  </a:lnTo>
                  <a:lnTo>
                    <a:pt x="32193" y="29082"/>
                  </a:lnTo>
                  <a:lnTo>
                    <a:pt x="29028" y="30352"/>
                  </a:lnTo>
                  <a:lnTo>
                    <a:pt x="29237" y="30733"/>
                  </a:lnTo>
                  <a:close/>
                </a:path>
                <a:path w="34290" h="69850">
                  <a:moveTo>
                    <a:pt x="29864" y="24764"/>
                  </a:moveTo>
                  <a:lnTo>
                    <a:pt x="26579" y="24129"/>
                  </a:lnTo>
                  <a:lnTo>
                    <a:pt x="30061" y="24129"/>
                  </a:lnTo>
                  <a:lnTo>
                    <a:pt x="30222" y="24383"/>
                  </a:lnTo>
                  <a:lnTo>
                    <a:pt x="29864" y="24764"/>
                  </a:lnTo>
                  <a:close/>
                </a:path>
                <a:path w="34290" h="69850">
                  <a:moveTo>
                    <a:pt x="8709" y="25808"/>
                  </a:moveTo>
                  <a:lnTo>
                    <a:pt x="8638" y="25526"/>
                  </a:lnTo>
                  <a:lnTo>
                    <a:pt x="10338" y="24764"/>
                  </a:lnTo>
                  <a:lnTo>
                    <a:pt x="8709" y="25808"/>
                  </a:lnTo>
                  <a:close/>
                </a:path>
                <a:path w="34290" h="69850">
                  <a:moveTo>
                    <a:pt x="9660" y="30733"/>
                  </a:moveTo>
                  <a:lnTo>
                    <a:pt x="9446" y="30352"/>
                  </a:lnTo>
                  <a:lnTo>
                    <a:pt x="9078" y="29082"/>
                  </a:lnTo>
                  <a:lnTo>
                    <a:pt x="8761" y="26542"/>
                  </a:lnTo>
                  <a:lnTo>
                    <a:pt x="8713" y="25808"/>
                  </a:lnTo>
                  <a:lnTo>
                    <a:pt x="10505" y="24764"/>
                  </a:lnTo>
                  <a:lnTo>
                    <a:pt x="10287" y="24764"/>
                  </a:lnTo>
                  <a:lnTo>
                    <a:pt x="10228" y="25808"/>
                  </a:lnTo>
                  <a:lnTo>
                    <a:pt x="9705" y="30352"/>
                  </a:lnTo>
                  <a:lnTo>
                    <a:pt x="9660" y="30733"/>
                  </a:lnTo>
                  <a:close/>
                </a:path>
                <a:path w="34290" h="69850">
                  <a:moveTo>
                    <a:pt x="29220" y="25808"/>
                  </a:moveTo>
                  <a:lnTo>
                    <a:pt x="26674" y="25808"/>
                  </a:lnTo>
                  <a:lnTo>
                    <a:pt x="27714" y="25145"/>
                  </a:lnTo>
                  <a:lnTo>
                    <a:pt x="29220" y="25808"/>
                  </a:lnTo>
                  <a:close/>
                </a:path>
                <a:path w="34290" h="69850">
                  <a:moveTo>
                    <a:pt x="27615" y="34924"/>
                  </a:moveTo>
                  <a:lnTo>
                    <a:pt x="6694" y="34924"/>
                  </a:lnTo>
                  <a:lnTo>
                    <a:pt x="5614" y="27812"/>
                  </a:lnTo>
                  <a:lnTo>
                    <a:pt x="8709" y="25808"/>
                  </a:lnTo>
                  <a:lnTo>
                    <a:pt x="8762" y="26542"/>
                  </a:lnTo>
                  <a:lnTo>
                    <a:pt x="9071" y="29082"/>
                  </a:lnTo>
                  <a:lnTo>
                    <a:pt x="9444" y="30352"/>
                  </a:lnTo>
                  <a:lnTo>
                    <a:pt x="9556" y="30733"/>
                  </a:lnTo>
                  <a:lnTo>
                    <a:pt x="30382" y="30860"/>
                  </a:lnTo>
                  <a:lnTo>
                    <a:pt x="31178" y="32130"/>
                  </a:lnTo>
                  <a:lnTo>
                    <a:pt x="31178" y="32892"/>
                  </a:lnTo>
                  <a:lnTo>
                    <a:pt x="28012" y="32892"/>
                  </a:lnTo>
                  <a:lnTo>
                    <a:pt x="27615" y="34924"/>
                  </a:lnTo>
                  <a:close/>
                </a:path>
                <a:path w="34290" h="69850">
                  <a:moveTo>
                    <a:pt x="31655" y="33908"/>
                  </a:moveTo>
                  <a:lnTo>
                    <a:pt x="28012" y="32892"/>
                  </a:lnTo>
                  <a:lnTo>
                    <a:pt x="31178" y="32892"/>
                  </a:lnTo>
                  <a:lnTo>
                    <a:pt x="31178" y="33400"/>
                  </a:lnTo>
                  <a:lnTo>
                    <a:pt x="31655" y="33908"/>
                  </a:lnTo>
                  <a:close/>
                </a:path>
                <a:path w="34290" h="69850">
                  <a:moveTo>
                    <a:pt x="9021" y="35178"/>
                  </a:moveTo>
                  <a:lnTo>
                    <a:pt x="6749" y="35178"/>
                  </a:lnTo>
                  <a:lnTo>
                    <a:pt x="9138" y="34924"/>
                  </a:lnTo>
                  <a:lnTo>
                    <a:pt x="9021" y="35178"/>
                  </a:lnTo>
                  <a:close/>
                </a:path>
                <a:path w="34290" h="69850">
                  <a:moveTo>
                    <a:pt x="6822" y="46227"/>
                  </a:moveTo>
                  <a:lnTo>
                    <a:pt x="6865" y="39877"/>
                  </a:lnTo>
                  <a:lnTo>
                    <a:pt x="8905" y="35432"/>
                  </a:lnTo>
                  <a:lnTo>
                    <a:pt x="9021" y="35178"/>
                  </a:lnTo>
                  <a:lnTo>
                    <a:pt x="27545" y="35178"/>
                  </a:lnTo>
                  <a:lnTo>
                    <a:pt x="27510" y="35432"/>
                  </a:lnTo>
                  <a:lnTo>
                    <a:pt x="19039" y="35432"/>
                  </a:lnTo>
                  <a:lnTo>
                    <a:pt x="22398" y="38099"/>
                  </a:lnTo>
                  <a:lnTo>
                    <a:pt x="23580" y="41216"/>
                  </a:lnTo>
                  <a:lnTo>
                    <a:pt x="25517" y="41216"/>
                  </a:lnTo>
                  <a:lnTo>
                    <a:pt x="25778" y="41655"/>
                  </a:lnTo>
                  <a:lnTo>
                    <a:pt x="14215" y="41655"/>
                  </a:lnTo>
                  <a:lnTo>
                    <a:pt x="6822" y="46227"/>
                  </a:lnTo>
                  <a:close/>
                </a:path>
                <a:path w="34290" h="69850">
                  <a:moveTo>
                    <a:pt x="25026" y="36956"/>
                  </a:moveTo>
                  <a:lnTo>
                    <a:pt x="18929" y="35432"/>
                  </a:lnTo>
                  <a:lnTo>
                    <a:pt x="24667" y="35432"/>
                  </a:lnTo>
                  <a:lnTo>
                    <a:pt x="25026" y="36956"/>
                  </a:lnTo>
                  <a:close/>
                </a:path>
                <a:path w="34290" h="69850">
                  <a:moveTo>
                    <a:pt x="25512" y="41216"/>
                  </a:moveTo>
                  <a:lnTo>
                    <a:pt x="23580" y="41216"/>
                  </a:lnTo>
                  <a:lnTo>
                    <a:pt x="24608" y="39877"/>
                  </a:lnTo>
                  <a:lnTo>
                    <a:pt x="25512" y="41216"/>
                  </a:lnTo>
                  <a:close/>
                </a:path>
                <a:path w="34290" h="69850">
                  <a:moveTo>
                    <a:pt x="30164" y="47116"/>
                  </a:moveTo>
                  <a:lnTo>
                    <a:pt x="27773" y="47116"/>
                  </a:lnTo>
                  <a:lnTo>
                    <a:pt x="29900" y="41216"/>
                  </a:lnTo>
                  <a:lnTo>
                    <a:pt x="30287" y="41655"/>
                  </a:lnTo>
                  <a:lnTo>
                    <a:pt x="32193" y="43433"/>
                  </a:lnTo>
                  <a:lnTo>
                    <a:pt x="30964" y="46227"/>
                  </a:lnTo>
                  <a:lnTo>
                    <a:pt x="30164" y="47116"/>
                  </a:lnTo>
                  <a:close/>
                </a:path>
                <a:path w="34290" h="69850">
                  <a:moveTo>
                    <a:pt x="23227" y="45592"/>
                  </a:moveTo>
                  <a:lnTo>
                    <a:pt x="15230" y="45592"/>
                  </a:lnTo>
                  <a:lnTo>
                    <a:pt x="14394" y="41782"/>
                  </a:lnTo>
                  <a:lnTo>
                    <a:pt x="14215" y="41655"/>
                  </a:lnTo>
                  <a:lnTo>
                    <a:pt x="25778" y="41655"/>
                  </a:lnTo>
                  <a:lnTo>
                    <a:pt x="27176" y="43941"/>
                  </a:lnTo>
                  <a:lnTo>
                    <a:pt x="23532" y="44195"/>
                  </a:lnTo>
                  <a:lnTo>
                    <a:pt x="23393" y="44830"/>
                  </a:lnTo>
                  <a:lnTo>
                    <a:pt x="23310" y="45211"/>
                  </a:lnTo>
                  <a:lnTo>
                    <a:pt x="23227" y="45592"/>
                  </a:lnTo>
                  <a:close/>
                </a:path>
                <a:path w="34290" h="69850">
                  <a:moveTo>
                    <a:pt x="23313" y="46862"/>
                  </a:moveTo>
                  <a:lnTo>
                    <a:pt x="22935" y="46862"/>
                  </a:lnTo>
                  <a:lnTo>
                    <a:pt x="24906" y="44830"/>
                  </a:lnTo>
                  <a:lnTo>
                    <a:pt x="25730" y="46227"/>
                  </a:lnTo>
                  <a:lnTo>
                    <a:pt x="23413" y="46227"/>
                  </a:lnTo>
                  <a:lnTo>
                    <a:pt x="23313" y="46862"/>
                  </a:lnTo>
                  <a:close/>
                </a:path>
                <a:path w="34290" h="69850">
                  <a:moveTo>
                    <a:pt x="25278" y="52069"/>
                  </a:moveTo>
                  <a:lnTo>
                    <a:pt x="12423" y="52069"/>
                  </a:lnTo>
                  <a:lnTo>
                    <a:pt x="12542" y="47497"/>
                  </a:lnTo>
                  <a:lnTo>
                    <a:pt x="13677" y="45211"/>
                  </a:lnTo>
                  <a:lnTo>
                    <a:pt x="15230" y="45592"/>
                  </a:lnTo>
                  <a:lnTo>
                    <a:pt x="23227" y="45592"/>
                  </a:lnTo>
                  <a:lnTo>
                    <a:pt x="23164" y="45846"/>
                  </a:lnTo>
                  <a:lnTo>
                    <a:pt x="23071" y="46227"/>
                  </a:lnTo>
                  <a:lnTo>
                    <a:pt x="22977" y="46608"/>
                  </a:lnTo>
                  <a:lnTo>
                    <a:pt x="22935" y="46862"/>
                  </a:lnTo>
                  <a:lnTo>
                    <a:pt x="23313" y="46862"/>
                  </a:lnTo>
                  <a:lnTo>
                    <a:pt x="23208" y="47497"/>
                  </a:lnTo>
                  <a:lnTo>
                    <a:pt x="23166" y="47751"/>
                  </a:lnTo>
                  <a:lnTo>
                    <a:pt x="23040" y="48513"/>
                  </a:lnTo>
                  <a:lnTo>
                    <a:pt x="22935" y="49148"/>
                  </a:lnTo>
                  <a:lnTo>
                    <a:pt x="24070" y="49402"/>
                  </a:lnTo>
                  <a:lnTo>
                    <a:pt x="24621" y="50164"/>
                  </a:lnTo>
                  <a:lnTo>
                    <a:pt x="25689" y="50164"/>
                  </a:lnTo>
                  <a:lnTo>
                    <a:pt x="25441" y="51307"/>
                  </a:lnTo>
                  <a:lnTo>
                    <a:pt x="25331" y="51815"/>
                  </a:lnTo>
                  <a:lnTo>
                    <a:pt x="25278" y="52069"/>
                  </a:lnTo>
                  <a:close/>
                </a:path>
                <a:path w="34290" h="69850">
                  <a:moveTo>
                    <a:pt x="28549" y="48513"/>
                  </a:moveTo>
                  <a:lnTo>
                    <a:pt x="26340" y="47243"/>
                  </a:lnTo>
                  <a:lnTo>
                    <a:pt x="27235" y="47243"/>
                  </a:lnTo>
                  <a:lnTo>
                    <a:pt x="25742" y="45846"/>
                  </a:lnTo>
                  <a:lnTo>
                    <a:pt x="27773" y="47116"/>
                  </a:lnTo>
                  <a:lnTo>
                    <a:pt x="30164" y="47116"/>
                  </a:lnTo>
                  <a:lnTo>
                    <a:pt x="28549" y="48513"/>
                  </a:lnTo>
                  <a:close/>
                </a:path>
                <a:path w="34290" h="69850">
                  <a:moveTo>
                    <a:pt x="25922" y="46608"/>
                  </a:moveTo>
                  <a:lnTo>
                    <a:pt x="23413" y="46227"/>
                  </a:lnTo>
                  <a:lnTo>
                    <a:pt x="25730" y="46227"/>
                  </a:lnTo>
                  <a:lnTo>
                    <a:pt x="25922" y="46608"/>
                  </a:lnTo>
                  <a:close/>
                </a:path>
                <a:path w="34290" h="69850">
                  <a:moveTo>
                    <a:pt x="25702" y="50164"/>
                  </a:moveTo>
                  <a:lnTo>
                    <a:pt x="24667" y="50164"/>
                  </a:lnTo>
                  <a:lnTo>
                    <a:pt x="24607" y="47751"/>
                  </a:lnTo>
                  <a:lnTo>
                    <a:pt x="24309" y="47243"/>
                  </a:lnTo>
                  <a:lnTo>
                    <a:pt x="26340" y="47243"/>
                  </a:lnTo>
                  <a:lnTo>
                    <a:pt x="25702" y="50164"/>
                  </a:lnTo>
                  <a:close/>
                </a:path>
                <a:path w="34290" h="69850">
                  <a:moveTo>
                    <a:pt x="7766" y="61848"/>
                  </a:moveTo>
                  <a:lnTo>
                    <a:pt x="6779" y="61848"/>
                  </a:lnTo>
                  <a:lnTo>
                    <a:pt x="6211" y="61721"/>
                  </a:lnTo>
                  <a:lnTo>
                    <a:pt x="5946" y="60451"/>
                  </a:lnTo>
                  <a:lnTo>
                    <a:pt x="7346" y="60451"/>
                  </a:lnTo>
                  <a:lnTo>
                    <a:pt x="7424" y="60070"/>
                  </a:lnTo>
                  <a:lnTo>
                    <a:pt x="7501" y="59689"/>
                  </a:lnTo>
                  <a:lnTo>
                    <a:pt x="7824" y="59054"/>
                  </a:lnTo>
                  <a:lnTo>
                    <a:pt x="8839" y="59054"/>
                  </a:lnTo>
                  <a:lnTo>
                    <a:pt x="9436" y="57149"/>
                  </a:lnTo>
                  <a:lnTo>
                    <a:pt x="9556" y="56768"/>
                  </a:lnTo>
                  <a:lnTo>
                    <a:pt x="10452" y="55879"/>
                  </a:lnTo>
                  <a:lnTo>
                    <a:pt x="9198" y="55117"/>
                  </a:lnTo>
                  <a:lnTo>
                    <a:pt x="8003" y="54863"/>
                  </a:lnTo>
                  <a:lnTo>
                    <a:pt x="9556" y="53085"/>
                  </a:lnTo>
                  <a:lnTo>
                    <a:pt x="7346" y="51307"/>
                  </a:lnTo>
                  <a:lnTo>
                    <a:pt x="10512" y="50164"/>
                  </a:lnTo>
                  <a:lnTo>
                    <a:pt x="12423" y="52069"/>
                  </a:lnTo>
                  <a:lnTo>
                    <a:pt x="25278" y="52069"/>
                  </a:lnTo>
                  <a:lnTo>
                    <a:pt x="25145" y="52577"/>
                  </a:lnTo>
                  <a:lnTo>
                    <a:pt x="30985" y="52577"/>
                  </a:lnTo>
                  <a:lnTo>
                    <a:pt x="29923" y="54228"/>
                  </a:lnTo>
                  <a:lnTo>
                    <a:pt x="29557" y="55879"/>
                  </a:lnTo>
                  <a:lnTo>
                    <a:pt x="29499" y="56260"/>
                  </a:lnTo>
                  <a:lnTo>
                    <a:pt x="26101" y="56260"/>
                  </a:lnTo>
                  <a:lnTo>
                    <a:pt x="25742" y="57657"/>
                  </a:lnTo>
                  <a:lnTo>
                    <a:pt x="29999" y="57657"/>
                  </a:lnTo>
                  <a:lnTo>
                    <a:pt x="31062" y="58038"/>
                  </a:lnTo>
                  <a:lnTo>
                    <a:pt x="14334" y="58038"/>
                  </a:lnTo>
                  <a:lnTo>
                    <a:pt x="13778" y="59562"/>
                  </a:lnTo>
                  <a:lnTo>
                    <a:pt x="13733" y="60070"/>
                  </a:lnTo>
                  <a:lnTo>
                    <a:pt x="10135" y="60070"/>
                  </a:lnTo>
                  <a:lnTo>
                    <a:pt x="9024" y="61467"/>
                  </a:lnTo>
                  <a:lnTo>
                    <a:pt x="7766" y="61848"/>
                  </a:lnTo>
                  <a:close/>
                </a:path>
                <a:path w="34290" h="69850">
                  <a:moveTo>
                    <a:pt x="30985" y="52577"/>
                  </a:moveTo>
                  <a:lnTo>
                    <a:pt x="25145" y="52577"/>
                  </a:lnTo>
                  <a:lnTo>
                    <a:pt x="29983" y="50164"/>
                  </a:lnTo>
                  <a:lnTo>
                    <a:pt x="31536" y="51815"/>
                  </a:lnTo>
                  <a:lnTo>
                    <a:pt x="30985" y="52577"/>
                  </a:lnTo>
                  <a:close/>
                </a:path>
                <a:path w="34290" h="69850">
                  <a:moveTo>
                    <a:pt x="31068" y="58038"/>
                  </a:moveTo>
                  <a:lnTo>
                    <a:pt x="26101" y="56260"/>
                  </a:lnTo>
                  <a:lnTo>
                    <a:pt x="29499" y="56260"/>
                  </a:lnTo>
                  <a:lnTo>
                    <a:pt x="29384" y="56768"/>
                  </a:lnTo>
                  <a:lnTo>
                    <a:pt x="29326" y="57149"/>
                  </a:lnTo>
                  <a:lnTo>
                    <a:pt x="31068" y="58038"/>
                  </a:lnTo>
                  <a:close/>
                </a:path>
                <a:path w="34290" h="69850">
                  <a:moveTo>
                    <a:pt x="31275" y="60451"/>
                  </a:moveTo>
                  <a:lnTo>
                    <a:pt x="31168" y="60070"/>
                  </a:lnTo>
                  <a:lnTo>
                    <a:pt x="30837" y="58038"/>
                  </a:lnTo>
                  <a:lnTo>
                    <a:pt x="31062" y="58038"/>
                  </a:lnTo>
                  <a:lnTo>
                    <a:pt x="30318" y="57657"/>
                  </a:lnTo>
                  <a:lnTo>
                    <a:pt x="33089" y="57657"/>
                  </a:lnTo>
                  <a:lnTo>
                    <a:pt x="31275" y="60451"/>
                  </a:lnTo>
                  <a:close/>
                </a:path>
                <a:path w="34290" h="69850">
                  <a:moveTo>
                    <a:pt x="25529" y="67182"/>
                  </a:moveTo>
                  <a:lnTo>
                    <a:pt x="14693" y="67182"/>
                  </a:lnTo>
                  <a:lnTo>
                    <a:pt x="16544" y="66166"/>
                  </a:lnTo>
                  <a:lnTo>
                    <a:pt x="16198" y="62737"/>
                  </a:lnTo>
                  <a:lnTo>
                    <a:pt x="15230" y="60070"/>
                  </a:lnTo>
                  <a:lnTo>
                    <a:pt x="16377" y="59689"/>
                  </a:lnTo>
                  <a:lnTo>
                    <a:pt x="16124" y="59689"/>
                  </a:lnTo>
                  <a:lnTo>
                    <a:pt x="14334" y="58038"/>
                  </a:lnTo>
                  <a:lnTo>
                    <a:pt x="26698" y="58038"/>
                  </a:lnTo>
                  <a:lnTo>
                    <a:pt x="26810" y="59054"/>
                  </a:lnTo>
                  <a:lnTo>
                    <a:pt x="26925" y="60070"/>
                  </a:lnTo>
                  <a:lnTo>
                    <a:pt x="26970" y="60451"/>
                  </a:lnTo>
                  <a:lnTo>
                    <a:pt x="27088" y="61467"/>
                  </a:lnTo>
                  <a:lnTo>
                    <a:pt x="25541" y="61848"/>
                  </a:lnTo>
                  <a:lnTo>
                    <a:pt x="25013" y="61848"/>
                  </a:lnTo>
                  <a:lnTo>
                    <a:pt x="25282" y="64642"/>
                  </a:lnTo>
                  <a:lnTo>
                    <a:pt x="25026" y="64896"/>
                  </a:lnTo>
                  <a:lnTo>
                    <a:pt x="25347" y="65277"/>
                  </a:lnTo>
                  <a:lnTo>
                    <a:pt x="25456" y="66420"/>
                  </a:lnTo>
                  <a:lnTo>
                    <a:pt x="25529" y="67182"/>
                  </a:lnTo>
                  <a:close/>
                </a:path>
                <a:path w="34290" h="69850">
                  <a:moveTo>
                    <a:pt x="13677" y="61848"/>
                  </a:moveTo>
                  <a:lnTo>
                    <a:pt x="11769" y="61848"/>
                  </a:lnTo>
                  <a:lnTo>
                    <a:pt x="11798" y="60451"/>
                  </a:lnTo>
                  <a:lnTo>
                    <a:pt x="11208" y="60451"/>
                  </a:lnTo>
                  <a:lnTo>
                    <a:pt x="9447" y="60070"/>
                  </a:lnTo>
                  <a:lnTo>
                    <a:pt x="13725" y="60070"/>
                  </a:lnTo>
                  <a:lnTo>
                    <a:pt x="13677" y="61848"/>
                  </a:lnTo>
                  <a:close/>
                </a:path>
                <a:path w="34290" h="69850">
                  <a:moveTo>
                    <a:pt x="27185" y="62356"/>
                  </a:moveTo>
                  <a:lnTo>
                    <a:pt x="27088" y="61467"/>
                  </a:lnTo>
                  <a:lnTo>
                    <a:pt x="28072" y="61213"/>
                  </a:lnTo>
                  <a:lnTo>
                    <a:pt x="27185" y="62356"/>
                  </a:lnTo>
                  <a:close/>
                </a:path>
                <a:path w="34290" h="69850">
                  <a:moveTo>
                    <a:pt x="27952" y="65658"/>
                  </a:moveTo>
                  <a:lnTo>
                    <a:pt x="25742" y="65658"/>
                  </a:lnTo>
                  <a:lnTo>
                    <a:pt x="25347" y="65277"/>
                  </a:lnTo>
                  <a:lnTo>
                    <a:pt x="25282" y="64642"/>
                  </a:lnTo>
                  <a:lnTo>
                    <a:pt x="27185" y="62356"/>
                  </a:lnTo>
                  <a:lnTo>
                    <a:pt x="27235" y="62737"/>
                  </a:lnTo>
                  <a:lnTo>
                    <a:pt x="27703" y="64642"/>
                  </a:lnTo>
                  <a:lnTo>
                    <a:pt x="27765" y="64896"/>
                  </a:lnTo>
                  <a:lnTo>
                    <a:pt x="27859" y="65277"/>
                  </a:lnTo>
                  <a:lnTo>
                    <a:pt x="27952" y="65658"/>
                  </a:lnTo>
                  <a:close/>
                </a:path>
                <a:path w="34290" h="69850">
                  <a:moveTo>
                    <a:pt x="25347" y="65277"/>
                  </a:moveTo>
                  <a:lnTo>
                    <a:pt x="25026" y="64896"/>
                  </a:lnTo>
                  <a:lnTo>
                    <a:pt x="25282" y="64642"/>
                  </a:lnTo>
                  <a:lnTo>
                    <a:pt x="25347" y="65277"/>
                  </a:lnTo>
                  <a:close/>
                </a:path>
                <a:path w="34290" h="69850">
                  <a:moveTo>
                    <a:pt x="13259" y="69341"/>
                  </a:moveTo>
                  <a:lnTo>
                    <a:pt x="13558" y="68579"/>
                  </a:lnTo>
                  <a:lnTo>
                    <a:pt x="13949" y="68071"/>
                  </a:lnTo>
                  <a:lnTo>
                    <a:pt x="13976" y="67182"/>
                  </a:lnTo>
                  <a:lnTo>
                    <a:pt x="14215" y="66420"/>
                  </a:lnTo>
                  <a:lnTo>
                    <a:pt x="14454" y="66420"/>
                  </a:lnTo>
                  <a:lnTo>
                    <a:pt x="14693" y="67182"/>
                  </a:lnTo>
                  <a:lnTo>
                    <a:pt x="25529" y="67182"/>
                  </a:lnTo>
                  <a:lnTo>
                    <a:pt x="25564" y="67436"/>
                  </a:lnTo>
                  <a:lnTo>
                    <a:pt x="17440" y="67436"/>
                  </a:lnTo>
                  <a:lnTo>
                    <a:pt x="13259" y="69341"/>
                  </a:lnTo>
                  <a:close/>
                </a:path>
                <a:path w="34290" h="69850">
                  <a:moveTo>
                    <a:pt x="25623" y="68071"/>
                  </a:moveTo>
                  <a:lnTo>
                    <a:pt x="17440" y="67436"/>
                  </a:lnTo>
                  <a:lnTo>
                    <a:pt x="25564" y="67436"/>
                  </a:lnTo>
                  <a:lnTo>
                    <a:pt x="25623" y="68071"/>
                  </a:lnTo>
                  <a:close/>
                </a:path>
              </a:pathLst>
            </a:custGeom>
            <a:solidFill>
              <a:srgbClr val="E73C6D"/>
            </a:solidFill>
          </p:spPr>
          <p:txBody>
            <a:bodyPr wrap="square" lIns="0" tIns="0" rIns="0" bIns="0" rtlCol="0"/>
            <a:lstStyle/>
            <a:p>
              <a:endParaRPr/>
            </a:p>
          </p:txBody>
        </p:sp>
        <p:sp>
          <p:nvSpPr>
            <p:cNvPr id="842" name="object 842"/>
            <p:cNvSpPr/>
            <p:nvPr/>
          </p:nvSpPr>
          <p:spPr>
            <a:xfrm>
              <a:off x="15219005" y="2959623"/>
              <a:ext cx="24765" cy="71120"/>
            </a:xfrm>
            <a:custGeom>
              <a:avLst/>
              <a:gdLst/>
              <a:ahLst/>
              <a:cxnLst/>
              <a:rect l="l" t="t" r="r" b="b"/>
              <a:pathLst>
                <a:path w="24765" h="71119">
                  <a:moveTo>
                    <a:pt x="19760" y="15853"/>
                  </a:moveTo>
                  <a:lnTo>
                    <a:pt x="18679" y="15853"/>
                  </a:lnTo>
                  <a:lnTo>
                    <a:pt x="14514" y="14350"/>
                  </a:lnTo>
                  <a:lnTo>
                    <a:pt x="7951" y="14350"/>
                  </a:lnTo>
                  <a:lnTo>
                    <a:pt x="6271" y="12445"/>
                  </a:lnTo>
                  <a:lnTo>
                    <a:pt x="4479" y="12445"/>
                  </a:lnTo>
                  <a:lnTo>
                    <a:pt x="4957" y="11937"/>
                  </a:lnTo>
                  <a:lnTo>
                    <a:pt x="7645" y="9397"/>
                  </a:lnTo>
                  <a:lnTo>
                    <a:pt x="6949" y="5460"/>
                  </a:lnTo>
                  <a:lnTo>
                    <a:pt x="9616" y="2539"/>
                  </a:lnTo>
                  <a:lnTo>
                    <a:pt x="9496" y="0"/>
                  </a:lnTo>
                  <a:lnTo>
                    <a:pt x="12482" y="761"/>
                  </a:lnTo>
                  <a:lnTo>
                    <a:pt x="11796" y="3301"/>
                  </a:lnTo>
                  <a:lnTo>
                    <a:pt x="14155" y="5206"/>
                  </a:lnTo>
                  <a:lnTo>
                    <a:pt x="12483" y="6857"/>
                  </a:lnTo>
                  <a:lnTo>
                    <a:pt x="14336" y="10921"/>
                  </a:lnTo>
                  <a:lnTo>
                    <a:pt x="16010" y="10921"/>
                  </a:lnTo>
                  <a:lnTo>
                    <a:pt x="15947" y="13461"/>
                  </a:lnTo>
                  <a:lnTo>
                    <a:pt x="18993" y="13969"/>
                  </a:lnTo>
                  <a:lnTo>
                    <a:pt x="19760" y="15853"/>
                  </a:lnTo>
                  <a:close/>
                </a:path>
                <a:path w="24765" h="71119">
                  <a:moveTo>
                    <a:pt x="15708" y="8381"/>
                  </a:moveTo>
                  <a:lnTo>
                    <a:pt x="15244" y="5460"/>
                  </a:lnTo>
                  <a:lnTo>
                    <a:pt x="15166" y="4952"/>
                  </a:lnTo>
                  <a:lnTo>
                    <a:pt x="15491" y="4952"/>
                  </a:lnTo>
                  <a:lnTo>
                    <a:pt x="17201" y="4825"/>
                  </a:lnTo>
                  <a:lnTo>
                    <a:pt x="16843" y="3301"/>
                  </a:lnTo>
                  <a:lnTo>
                    <a:pt x="19113" y="1777"/>
                  </a:lnTo>
                  <a:lnTo>
                    <a:pt x="21048" y="5460"/>
                  </a:lnTo>
                  <a:lnTo>
                    <a:pt x="17201" y="5460"/>
                  </a:lnTo>
                  <a:lnTo>
                    <a:pt x="17531" y="6857"/>
                  </a:lnTo>
                  <a:lnTo>
                    <a:pt x="16809" y="6857"/>
                  </a:lnTo>
                  <a:lnTo>
                    <a:pt x="16655" y="7619"/>
                  </a:lnTo>
                  <a:lnTo>
                    <a:pt x="15708" y="8381"/>
                  </a:lnTo>
                  <a:close/>
                </a:path>
                <a:path w="24765" h="71119">
                  <a:moveTo>
                    <a:pt x="14155" y="5206"/>
                  </a:moveTo>
                  <a:lnTo>
                    <a:pt x="15051" y="4317"/>
                  </a:lnTo>
                  <a:lnTo>
                    <a:pt x="15166" y="4952"/>
                  </a:lnTo>
                  <a:lnTo>
                    <a:pt x="15491" y="4952"/>
                  </a:lnTo>
                  <a:lnTo>
                    <a:pt x="14155" y="5206"/>
                  </a:lnTo>
                  <a:close/>
                </a:path>
                <a:path w="24765" h="71119">
                  <a:moveTo>
                    <a:pt x="22338" y="8000"/>
                  </a:moveTo>
                  <a:lnTo>
                    <a:pt x="17201" y="5460"/>
                  </a:lnTo>
                  <a:lnTo>
                    <a:pt x="21048" y="5460"/>
                  </a:lnTo>
                  <a:lnTo>
                    <a:pt x="22338" y="8000"/>
                  </a:lnTo>
                  <a:close/>
                </a:path>
                <a:path w="24765" h="71119">
                  <a:moveTo>
                    <a:pt x="16655" y="7619"/>
                  </a:moveTo>
                  <a:lnTo>
                    <a:pt x="16809" y="6857"/>
                  </a:lnTo>
                  <a:lnTo>
                    <a:pt x="17741" y="6857"/>
                  </a:lnTo>
                  <a:lnTo>
                    <a:pt x="16655" y="7619"/>
                  </a:lnTo>
                  <a:close/>
                </a:path>
                <a:path w="24765" h="71119">
                  <a:moveTo>
                    <a:pt x="16066" y="10921"/>
                  </a:moveTo>
                  <a:lnTo>
                    <a:pt x="14579" y="10921"/>
                  </a:lnTo>
                  <a:lnTo>
                    <a:pt x="16246" y="9778"/>
                  </a:lnTo>
                  <a:lnTo>
                    <a:pt x="16318" y="9397"/>
                  </a:lnTo>
                  <a:lnTo>
                    <a:pt x="16390" y="9016"/>
                  </a:lnTo>
                  <a:lnTo>
                    <a:pt x="16510" y="8381"/>
                  </a:lnTo>
                  <a:lnTo>
                    <a:pt x="16582" y="8000"/>
                  </a:lnTo>
                  <a:lnTo>
                    <a:pt x="16655" y="7619"/>
                  </a:lnTo>
                  <a:lnTo>
                    <a:pt x="17741" y="6857"/>
                  </a:lnTo>
                  <a:lnTo>
                    <a:pt x="18224" y="6857"/>
                  </a:lnTo>
                  <a:lnTo>
                    <a:pt x="19113" y="9016"/>
                  </a:lnTo>
                  <a:lnTo>
                    <a:pt x="16066" y="10921"/>
                  </a:lnTo>
                  <a:close/>
                </a:path>
                <a:path w="24765" h="71119">
                  <a:moveTo>
                    <a:pt x="3882" y="15493"/>
                  </a:moveTo>
                  <a:lnTo>
                    <a:pt x="2432" y="11937"/>
                  </a:lnTo>
                  <a:lnTo>
                    <a:pt x="2329" y="11683"/>
                  </a:lnTo>
                  <a:lnTo>
                    <a:pt x="4479" y="12445"/>
                  </a:lnTo>
                  <a:lnTo>
                    <a:pt x="6271" y="12445"/>
                  </a:lnTo>
                  <a:lnTo>
                    <a:pt x="5124" y="13969"/>
                  </a:lnTo>
                  <a:lnTo>
                    <a:pt x="4778" y="14096"/>
                  </a:lnTo>
                  <a:lnTo>
                    <a:pt x="4854" y="14350"/>
                  </a:lnTo>
                  <a:lnTo>
                    <a:pt x="3990" y="15366"/>
                  </a:lnTo>
                  <a:close/>
                </a:path>
                <a:path w="24765" h="71119">
                  <a:moveTo>
                    <a:pt x="4854" y="14350"/>
                  </a:moveTo>
                  <a:lnTo>
                    <a:pt x="4778" y="14096"/>
                  </a:lnTo>
                  <a:lnTo>
                    <a:pt x="5029" y="14096"/>
                  </a:lnTo>
                  <a:lnTo>
                    <a:pt x="4854" y="14350"/>
                  </a:lnTo>
                  <a:close/>
                </a:path>
                <a:path w="24765" h="71119">
                  <a:moveTo>
                    <a:pt x="5136" y="15112"/>
                  </a:moveTo>
                  <a:lnTo>
                    <a:pt x="4854" y="14350"/>
                  </a:lnTo>
                  <a:lnTo>
                    <a:pt x="5029" y="14096"/>
                  </a:lnTo>
                  <a:lnTo>
                    <a:pt x="4820" y="14096"/>
                  </a:lnTo>
                  <a:lnTo>
                    <a:pt x="6773" y="14350"/>
                  </a:lnTo>
                  <a:lnTo>
                    <a:pt x="7337" y="14350"/>
                  </a:lnTo>
                  <a:lnTo>
                    <a:pt x="5136" y="15112"/>
                  </a:lnTo>
                  <a:close/>
                </a:path>
                <a:path w="24765" h="71119">
                  <a:moveTo>
                    <a:pt x="8541" y="20065"/>
                  </a:moveTo>
                  <a:lnTo>
                    <a:pt x="7189" y="14350"/>
                  </a:lnTo>
                  <a:lnTo>
                    <a:pt x="14609" y="14350"/>
                  </a:lnTo>
                  <a:lnTo>
                    <a:pt x="14609" y="16763"/>
                  </a:lnTo>
                  <a:lnTo>
                    <a:pt x="11109" y="16763"/>
                  </a:lnTo>
                  <a:lnTo>
                    <a:pt x="8541" y="20065"/>
                  </a:lnTo>
                  <a:close/>
                </a:path>
                <a:path w="24765" h="71119">
                  <a:moveTo>
                    <a:pt x="17321" y="18160"/>
                  </a:moveTo>
                  <a:lnTo>
                    <a:pt x="14900" y="18160"/>
                  </a:lnTo>
                  <a:lnTo>
                    <a:pt x="20785" y="15366"/>
                  </a:lnTo>
                  <a:lnTo>
                    <a:pt x="21232" y="15853"/>
                  </a:lnTo>
                  <a:lnTo>
                    <a:pt x="21105" y="16763"/>
                  </a:lnTo>
                  <a:lnTo>
                    <a:pt x="21021" y="17271"/>
                  </a:lnTo>
                  <a:lnTo>
                    <a:pt x="17978" y="17271"/>
                  </a:lnTo>
                  <a:lnTo>
                    <a:pt x="17321" y="18160"/>
                  </a:lnTo>
                  <a:close/>
                </a:path>
                <a:path w="24765" h="71119">
                  <a:moveTo>
                    <a:pt x="14693" y="21716"/>
                  </a:moveTo>
                  <a:lnTo>
                    <a:pt x="10273" y="21716"/>
                  </a:lnTo>
                  <a:lnTo>
                    <a:pt x="11023" y="17271"/>
                  </a:lnTo>
                  <a:lnTo>
                    <a:pt x="11109" y="16763"/>
                  </a:lnTo>
                  <a:lnTo>
                    <a:pt x="14609" y="16763"/>
                  </a:lnTo>
                  <a:lnTo>
                    <a:pt x="14631" y="18160"/>
                  </a:lnTo>
                  <a:lnTo>
                    <a:pt x="17329" y="18160"/>
                  </a:lnTo>
                  <a:lnTo>
                    <a:pt x="13916" y="20700"/>
                  </a:lnTo>
                  <a:lnTo>
                    <a:pt x="14693" y="21716"/>
                  </a:lnTo>
                  <a:close/>
                </a:path>
                <a:path w="24765" h="71119">
                  <a:moveTo>
                    <a:pt x="20508" y="20065"/>
                  </a:moveTo>
                  <a:lnTo>
                    <a:pt x="19988" y="19557"/>
                  </a:lnTo>
                  <a:lnTo>
                    <a:pt x="17978" y="17271"/>
                  </a:lnTo>
                  <a:lnTo>
                    <a:pt x="21021" y="17271"/>
                  </a:lnTo>
                  <a:lnTo>
                    <a:pt x="20858" y="18160"/>
                  </a:lnTo>
                  <a:lnTo>
                    <a:pt x="20741" y="18795"/>
                  </a:lnTo>
                  <a:lnTo>
                    <a:pt x="20695" y="19049"/>
                  </a:lnTo>
                  <a:lnTo>
                    <a:pt x="20602" y="19557"/>
                  </a:lnTo>
                  <a:lnTo>
                    <a:pt x="20508" y="20065"/>
                  </a:lnTo>
                  <a:close/>
                </a:path>
                <a:path w="24765" h="71119">
                  <a:moveTo>
                    <a:pt x="16030" y="28574"/>
                  </a:moveTo>
                  <a:lnTo>
                    <a:pt x="9795" y="28574"/>
                  </a:lnTo>
                  <a:lnTo>
                    <a:pt x="7692" y="26542"/>
                  </a:lnTo>
                  <a:lnTo>
                    <a:pt x="4261" y="26542"/>
                  </a:lnTo>
                  <a:lnTo>
                    <a:pt x="3549" y="25399"/>
                  </a:lnTo>
                  <a:lnTo>
                    <a:pt x="3001" y="24637"/>
                  </a:lnTo>
                  <a:lnTo>
                    <a:pt x="2090" y="23875"/>
                  </a:lnTo>
                  <a:lnTo>
                    <a:pt x="5793" y="23113"/>
                  </a:lnTo>
                  <a:lnTo>
                    <a:pt x="2866" y="19557"/>
                  </a:lnTo>
                  <a:lnTo>
                    <a:pt x="7286" y="18795"/>
                  </a:lnTo>
                  <a:lnTo>
                    <a:pt x="7180" y="19557"/>
                  </a:lnTo>
                  <a:lnTo>
                    <a:pt x="7109" y="20065"/>
                  </a:lnTo>
                  <a:lnTo>
                    <a:pt x="7021" y="20700"/>
                  </a:lnTo>
                  <a:lnTo>
                    <a:pt x="6967" y="21081"/>
                  </a:lnTo>
                  <a:lnTo>
                    <a:pt x="6879" y="21716"/>
                  </a:lnTo>
                  <a:lnTo>
                    <a:pt x="6773" y="22478"/>
                  </a:lnTo>
                  <a:lnTo>
                    <a:pt x="6684" y="23113"/>
                  </a:lnTo>
                  <a:lnTo>
                    <a:pt x="6578" y="23875"/>
                  </a:lnTo>
                  <a:lnTo>
                    <a:pt x="18570" y="23875"/>
                  </a:lnTo>
                  <a:lnTo>
                    <a:pt x="18396" y="24637"/>
                  </a:lnTo>
                  <a:lnTo>
                    <a:pt x="17462" y="24637"/>
                  </a:lnTo>
                  <a:lnTo>
                    <a:pt x="6070" y="25399"/>
                  </a:lnTo>
                  <a:lnTo>
                    <a:pt x="13780" y="25399"/>
                  </a:lnTo>
                  <a:lnTo>
                    <a:pt x="14112" y="26542"/>
                  </a:lnTo>
                  <a:lnTo>
                    <a:pt x="14198" y="26923"/>
                  </a:lnTo>
                  <a:lnTo>
                    <a:pt x="15825" y="26923"/>
                  </a:lnTo>
                  <a:lnTo>
                    <a:pt x="15469" y="27177"/>
                  </a:lnTo>
                  <a:lnTo>
                    <a:pt x="15928" y="28320"/>
                  </a:lnTo>
                  <a:lnTo>
                    <a:pt x="16030" y="28574"/>
                  </a:lnTo>
                  <a:close/>
                </a:path>
                <a:path w="24765" h="71119">
                  <a:moveTo>
                    <a:pt x="18570" y="23875"/>
                  </a:moveTo>
                  <a:lnTo>
                    <a:pt x="6625" y="23875"/>
                  </a:lnTo>
                  <a:lnTo>
                    <a:pt x="8063" y="21081"/>
                  </a:lnTo>
                  <a:lnTo>
                    <a:pt x="10272" y="21716"/>
                  </a:lnTo>
                  <a:lnTo>
                    <a:pt x="14693" y="21716"/>
                  </a:lnTo>
                  <a:lnTo>
                    <a:pt x="17022" y="22478"/>
                  </a:lnTo>
                  <a:lnTo>
                    <a:pt x="18892" y="22478"/>
                  </a:lnTo>
                  <a:lnTo>
                    <a:pt x="18570" y="23875"/>
                  </a:lnTo>
                  <a:close/>
                </a:path>
                <a:path w="24765" h="71119">
                  <a:moveTo>
                    <a:pt x="18892" y="22478"/>
                  </a:moveTo>
                  <a:lnTo>
                    <a:pt x="17022" y="22478"/>
                  </a:lnTo>
                  <a:lnTo>
                    <a:pt x="19053" y="21716"/>
                  </a:lnTo>
                  <a:lnTo>
                    <a:pt x="18892" y="22478"/>
                  </a:lnTo>
                  <a:close/>
                </a:path>
                <a:path w="24765" h="71119">
                  <a:moveTo>
                    <a:pt x="8062" y="25399"/>
                  </a:moveTo>
                  <a:lnTo>
                    <a:pt x="6070" y="25399"/>
                  </a:lnTo>
                  <a:lnTo>
                    <a:pt x="17462" y="24637"/>
                  </a:lnTo>
                  <a:lnTo>
                    <a:pt x="15470" y="24637"/>
                  </a:lnTo>
                  <a:lnTo>
                    <a:pt x="8062" y="25399"/>
                  </a:lnTo>
                  <a:close/>
                </a:path>
                <a:path w="24765" h="71119">
                  <a:moveTo>
                    <a:pt x="13780" y="25399"/>
                  </a:moveTo>
                  <a:lnTo>
                    <a:pt x="8062" y="25399"/>
                  </a:lnTo>
                  <a:lnTo>
                    <a:pt x="15470" y="24637"/>
                  </a:lnTo>
                  <a:lnTo>
                    <a:pt x="13558" y="24637"/>
                  </a:lnTo>
                  <a:lnTo>
                    <a:pt x="13780" y="25399"/>
                  </a:lnTo>
                  <a:close/>
                </a:path>
                <a:path w="24765" h="71119">
                  <a:moveTo>
                    <a:pt x="15656" y="25399"/>
                  </a:moveTo>
                  <a:lnTo>
                    <a:pt x="13780" y="25399"/>
                  </a:lnTo>
                  <a:lnTo>
                    <a:pt x="13558" y="24637"/>
                  </a:lnTo>
                  <a:lnTo>
                    <a:pt x="15911" y="24637"/>
                  </a:lnTo>
                  <a:lnTo>
                    <a:pt x="15656" y="25399"/>
                  </a:lnTo>
                  <a:close/>
                </a:path>
                <a:path w="24765" h="71119">
                  <a:moveTo>
                    <a:pt x="15825" y="26923"/>
                  </a:moveTo>
                  <a:lnTo>
                    <a:pt x="14215" y="26923"/>
                  </a:lnTo>
                  <a:lnTo>
                    <a:pt x="15111" y="26542"/>
                  </a:lnTo>
                  <a:lnTo>
                    <a:pt x="15952" y="24637"/>
                  </a:lnTo>
                  <a:lnTo>
                    <a:pt x="15685" y="24637"/>
                  </a:lnTo>
                  <a:lnTo>
                    <a:pt x="17679" y="25399"/>
                  </a:lnTo>
                  <a:lnTo>
                    <a:pt x="15825" y="26923"/>
                  </a:lnTo>
                  <a:close/>
                </a:path>
                <a:path w="24765" h="71119">
                  <a:moveTo>
                    <a:pt x="6868" y="27558"/>
                  </a:moveTo>
                  <a:lnTo>
                    <a:pt x="3865" y="26542"/>
                  </a:lnTo>
                  <a:lnTo>
                    <a:pt x="7960" y="26542"/>
                  </a:lnTo>
                  <a:lnTo>
                    <a:pt x="6868" y="27558"/>
                  </a:lnTo>
                  <a:close/>
                </a:path>
                <a:path w="24765" h="71119">
                  <a:moveTo>
                    <a:pt x="4300" y="33527"/>
                  </a:moveTo>
                  <a:lnTo>
                    <a:pt x="6450" y="31495"/>
                  </a:lnTo>
                  <a:lnTo>
                    <a:pt x="7376" y="31495"/>
                  </a:lnTo>
                  <a:lnTo>
                    <a:pt x="6046" y="28828"/>
                  </a:lnTo>
                  <a:lnTo>
                    <a:pt x="5920" y="28574"/>
                  </a:lnTo>
                  <a:lnTo>
                    <a:pt x="5793" y="28320"/>
                  </a:lnTo>
                  <a:lnTo>
                    <a:pt x="9795" y="28574"/>
                  </a:lnTo>
                  <a:lnTo>
                    <a:pt x="16030" y="28574"/>
                  </a:lnTo>
                  <a:lnTo>
                    <a:pt x="16103" y="28828"/>
                  </a:lnTo>
                  <a:lnTo>
                    <a:pt x="9496" y="28828"/>
                  </a:lnTo>
                  <a:lnTo>
                    <a:pt x="8595" y="32130"/>
                  </a:lnTo>
                  <a:lnTo>
                    <a:pt x="8302" y="32130"/>
                  </a:lnTo>
                  <a:lnTo>
                    <a:pt x="4300" y="33527"/>
                  </a:lnTo>
                  <a:close/>
                </a:path>
                <a:path w="24765" h="71119">
                  <a:moveTo>
                    <a:pt x="8242" y="38607"/>
                  </a:moveTo>
                  <a:lnTo>
                    <a:pt x="7967" y="38607"/>
                  </a:lnTo>
                  <a:lnTo>
                    <a:pt x="7148" y="37210"/>
                  </a:lnTo>
                  <a:lnTo>
                    <a:pt x="7530" y="37210"/>
                  </a:lnTo>
                  <a:lnTo>
                    <a:pt x="10449" y="34035"/>
                  </a:lnTo>
                  <a:lnTo>
                    <a:pt x="10316" y="34035"/>
                  </a:lnTo>
                  <a:lnTo>
                    <a:pt x="10253" y="33527"/>
                  </a:lnTo>
                  <a:lnTo>
                    <a:pt x="10130" y="32765"/>
                  </a:lnTo>
                  <a:lnTo>
                    <a:pt x="10028" y="32130"/>
                  </a:lnTo>
                  <a:lnTo>
                    <a:pt x="9926" y="31495"/>
                  </a:lnTo>
                  <a:lnTo>
                    <a:pt x="9823" y="30860"/>
                  </a:lnTo>
                  <a:lnTo>
                    <a:pt x="9701" y="30098"/>
                  </a:lnTo>
                  <a:lnTo>
                    <a:pt x="9619" y="29590"/>
                  </a:lnTo>
                  <a:lnTo>
                    <a:pt x="9496" y="28828"/>
                  </a:lnTo>
                  <a:lnTo>
                    <a:pt x="16103" y="28828"/>
                  </a:lnTo>
                  <a:lnTo>
                    <a:pt x="16639" y="30098"/>
                  </a:lnTo>
                  <a:lnTo>
                    <a:pt x="11950" y="30098"/>
                  </a:lnTo>
                  <a:lnTo>
                    <a:pt x="11831" y="31495"/>
                  </a:lnTo>
                  <a:lnTo>
                    <a:pt x="11726" y="32765"/>
                  </a:lnTo>
                  <a:lnTo>
                    <a:pt x="11646" y="33781"/>
                  </a:lnTo>
                  <a:lnTo>
                    <a:pt x="12990" y="34670"/>
                  </a:lnTo>
                  <a:lnTo>
                    <a:pt x="12363" y="34670"/>
                  </a:lnTo>
                  <a:lnTo>
                    <a:pt x="12858" y="36702"/>
                  </a:lnTo>
                  <a:lnTo>
                    <a:pt x="12981" y="37210"/>
                  </a:lnTo>
                  <a:lnTo>
                    <a:pt x="13105" y="37718"/>
                  </a:lnTo>
                  <a:lnTo>
                    <a:pt x="9532" y="37845"/>
                  </a:lnTo>
                  <a:lnTo>
                    <a:pt x="8242" y="38607"/>
                  </a:lnTo>
                  <a:close/>
                </a:path>
                <a:path w="24765" h="71119">
                  <a:moveTo>
                    <a:pt x="19227" y="33146"/>
                  </a:moveTo>
                  <a:lnTo>
                    <a:pt x="16596" y="33146"/>
                  </a:lnTo>
                  <a:lnTo>
                    <a:pt x="18584" y="30860"/>
                  </a:lnTo>
                  <a:lnTo>
                    <a:pt x="11196" y="30098"/>
                  </a:lnTo>
                  <a:lnTo>
                    <a:pt x="16909" y="30098"/>
                  </a:lnTo>
                  <a:lnTo>
                    <a:pt x="18874" y="29590"/>
                  </a:lnTo>
                  <a:lnTo>
                    <a:pt x="19351" y="30098"/>
                  </a:lnTo>
                  <a:lnTo>
                    <a:pt x="19227" y="33146"/>
                  </a:lnTo>
                  <a:close/>
                </a:path>
                <a:path w="24765" h="71119">
                  <a:moveTo>
                    <a:pt x="18119" y="37845"/>
                  </a:moveTo>
                  <a:lnTo>
                    <a:pt x="17710" y="37210"/>
                  </a:lnTo>
                  <a:lnTo>
                    <a:pt x="17873" y="37210"/>
                  </a:lnTo>
                  <a:lnTo>
                    <a:pt x="18974" y="35686"/>
                  </a:lnTo>
                  <a:lnTo>
                    <a:pt x="17022" y="34035"/>
                  </a:lnTo>
                  <a:lnTo>
                    <a:pt x="15249" y="34035"/>
                  </a:lnTo>
                  <a:lnTo>
                    <a:pt x="14788" y="33146"/>
                  </a:lnTo>
                  <a:lnTo>
                    <a:pt x="14712" y="32765"/>
                  </a:lnTo>
                  <a:lnTo>
                    <a:pt x="14586" y="32130"/>
                  </a:lnTo>
                  <a:lnTo>
                    <a:pt x="14460" y="31495"/>
                  </a:lnTo>
                  <a:lnTo>
                    <a:pt x="14334" y="30860"/>
                  </a:lnTo>
                  <a:lnTo>
                    <a:pt x="16436" y="33146"/>
                  </a:lnTo>
                  <a:lnTo>
                    <a:pt x="19227" y="33146"/>
                  </a:lnTo>
                  <a:lnTo>
                    <a:pt x="19113" y="36067"/>
                  </a:lnTo>
                  <a:lnTo>
                    <a:pt x="20606" y="37210"/>
                  </a:lnTo>
                  <a:lnTo>
                    <a:pt x="18119" y="37845"/>
                  </a:lnTo>
                  <a:close/>
                </a:path>
                <a:path w="24765" h="71119">
                  <a:moveTo>
                    <a:pt x="7446" y="37718"/>
                  </a:moveTo>
                  <a:lnTo>
                    <a:pt x="7063" y="37718"/>
                  </a:lnTo>
                  <a:lnTo>
                    <a:pt x="7530" y="37210"/>
                  </a:lnTo>
                  <a:lnTo>
                    <a:pt x="4878" y="37210"/>
                  </a:lnTo>
                  <a:lnTo>
                    <a:pt x="8302" y="32130"/>
                  </a:lnTo>
                  <a:lnTo>
                    <a:pt x="8595" y="32130"/>
                  </a:lnTo>
                  <a:lnTo>
                    <a:pt x="7365" y="36702"/>
                  </a:lnTo>
                  <a:lnTo>
                    <a:pt x="7262" y="37083"/>
                  </a:lnTo>
                  <a:lnTo>
                    <a:pt x="7446" y="37718"/>
                  </a:lnTo>
                  <a:close/>
                </a:path>
                <a:path w="24765" h="71119">
                  <a:moveTo>
                    <a:pt x="15032" y="37083"/>
                  </a:moveTo>
                  <a:lnTo>
                    <a:pt x="12363" y="34670"/>
                  </a:lnTo>
                  <a:lnTo>
                    <a:pt x="12990" y="34670"/>
                  </a:lnTo>
                  <a:lnTo>
                    <a:pt x="14872" y="35940"/>
                  </a:lnTo>
                  <a:lnTo>
                    <a:pt x="16857" y="35940"/>
                  </a:lnTo>
                  <a:lnTo>
                    <a:pt x="16365" y="36702"/>
                  </a:lnTo>
                  <a:lnTo>
                    <a:pt x="15409" y="36702"/>
                  </a:lnTo>
                  <a:lnTo>
                    <a:pt x="15032" y="37083"/>
                  </a:lnTo>
                  <a:close/>
                </a:path>
                <a:path w="24765" h="71119">
                  <a:moveTo>
                    <a:pt x="16857" y="35940"/>
                  </a:moveTo>
                  <a:lnTo>
                    <a:pt x="14872" y="35940"/>
                  </a:lnTo>
                  <a:lnTo>
                    <a:pt x="16962" y="35686"/>
                  </a:lnTo>
                  <a:lnTo>
                    <a:pt x="16857" y="35940"/>
                  </a:lnTo>
                  <a:close/>
                </a:path>
                <a:path w="24765" h="71119">
                  <a:moveTo>
                    <a:pt x="15768" y="37718"/>
                  </a:moveTo>
                  <a:lnTo>
                    <a:pt x="15032" y="37083"/>
                  </a:lnTo>
                  <a:lnTo>
                    <a:pt x="15409" y="36702"/>
                  </a:lnTo>
                  <a:lnTo>
                    <a:pt x="16365" y="36702"/>
                  </a:lnTo>
                  <a:lnTo>
                    <a:pt x="15768" y="37718"/>
                  </a:lnTo>
                  <a:close/>
                </a:path>
                <a:path w="24765" h="71119">
                  <a:moveTo>
                    <a:pt x="16066" y="37718"/>
                  </a:moveTo>
                  <a:lnTo>
                    <a:pt x="15768" y="37718"/>
                  </a:lnTo>
                  <a:lnTo>
                    <a:pt x="16365" y="36702"/>
                  </a:lnTo>
                  <a:lnTo>
                    <a:pt x="17088" y="36702"/>
                  </a:lnTo>
                  <a:lnTo>
                    <a:pt x="17465" y="37083"/>
                  </a:lnTo>
                  <a:lnTo>
                    <a:pt x="16539" y="37210"/>
                  </a:lnTo>
                  <a:lnTo>
                    <a:pt x="16066" y="37718"/>
                  </a:lnTo>
                  <a:close/>
                </a:path>
                <a:path w="24765" h="71119">
                  <a:moveTo>
                    <a:pt x="15170" y="38607"/>
                  </a:moveTo>
                  <a:lnTo>
                    <a:pt x="13319" y="38607"/>
                  </a:lnTo>
                  <a:lnTo>
                    <a:pt x="15032" y="37083"/>
                  </a:lnTo>
                  <a:lnTo>
                    <a:pt x="15768" y="37718"/>
                  </a:lnTo>
                  <a:lnTo>
                    <a:pt x="16066" y="37718"/>
                  </a:lnTo>
                  <a:lnTo>
                    <a:pt x="15170" y="38607"/>
                  </a:lnTo>
                  <a:close/>
                </a:path>
                <a:path w="24765" h="71119">
                  <a:moveTo>
                    <a:pt x="3703" y="39623"/>
                  </a:moveTo>
                  <a:lnTo>
                    <a:pt x="2030" y="38480"/>
                  </a:lnTo>
                  <a:lnTo>
                    <a:pt x="1433" y="37210"/>
                  </a:lnTo>
                  <a:lnTo>
                    <a:pt x="4360" y="37210"/>
                  </a:lnTo>
                  <a:lnTo>
                    <a:pt x="4661" y="38480"/>
                  </a:lnTo>
                  <a:lnTo>
                    <a:pt x="6142" y="38607"/>
                  </a:lnTo>
                  <a:lnTo>
                    <a:pt x="6026" y="38988"/>
                  </a:lnTo>
                  <a:lnTo>
                    <a:pt x="5910" y="39369"/>
                  </a:lnTo>
                  <a:lnTo>
                    <a:pt x="5136" y="39369"/>
                  </a:lnTo>
                  <a:lnTo>
                    <a:pt x="3703" y="39623"/>
                  </a:lnTo>
                  <a:close/>
                </a:path>
                <a:path w="24765" h="71119">
                  <a:moveTo>
                    <a:pt x="6142" y="38607"/>
                  </a:moveTo>
                  <a:lnTo>
                    <a:pt x="4792" y="38607"/>
                  </a:lnTo>
                  <a:lnTo>
                    <a:pt x="6570" y="37210"/>
                  </a:lnTo>
                  <a:lnTo>
                    <a:pt x="6195" y="38480"/>
                  </a:lnTo>
                  <a:close/>
                </a:path>
                <a:path w="24765" h="71119">
                  <a:moveTo>
                    <a:pt x="14318" y="37718"/>
                  </a:moveTo>
                  <a:lnTo>
                    <a:pt x="13105" y="37718"/>
                  </a:lnTo>
                  <a:lnTo>
                    <a:pt x="12981" y="37210"/>
                  </a:lnTo>
                  <a:lnTo>
                    <a:pt x="14890" y="37210"/>
                  </a:lnTo>
                  <a:lnTo>
                    <a:pt x="14318" y="37718"/>
                  </a:lnTo>
                  <a:close/>
                </a:path>
                <a:path w="24765" h="71119">
                  <a:moveTo>
                    <a:pt x="16550" y="37718"/>
                  </a:moveTo>
                  <a:lnTo>
                    <a:pt x="16066" y="37718"/>
                  </a:lnTo>
                  <a:lnTo>
                    <a:pt x="16539" y="37210"/>
                  </a:lnTo>
                  <a:lnTo>
                    <a:pt x="16302" y="37210"/>
                  </a:lnTo>
                  <a:lnTo>
                    <a:pt x="16550" y="37718"/>
                  </a:lnTo>
                  <a:close/>
                </a:path>
                <a:path w="24765" h="71119">
                  <a:moveTo>
                    <a:pt x="18097" y="40893"/>
                  </a:moveTo>
                  <a:lnTo>
                    <a:pt x="16302" y="37210"/>
                  </a:lnTo>
                  <a:lnTo>
                    <a:pt x="17916" y="37210"/>
                  </a:lnTo>
                  <a:lnTo>
                    <a:pt x="17625" y="37718"/>
                  </a:lnTo>
                  <a:lnTo>
                    <a:pt x="18034" y="37845"/>
                  </a:lnTo>
                  <a:lnTo>
                    <a:pt x="19112" y="38988"/>
                  </a:lnTo>
                  <a:lnTo>
                    <a:pt x="18097" y="40893"/>
                  </a:lnTo>
                  <a:close/>
                </a:path>
                <a:path w="24765" h="71119">
                  <a:moveTo>
                    <a:pt x="18069" y="37845"/>
                  </a:moveTo>
                  <a:lnTo>
                    <a:pt x="17554" y="37845"/>
                  </a:lnTo>
                  <a:lnTo>
                    <a:pt x="17922" y="37210"/>
                  </a:lnTo>
                  <a:lnTo>
                    <a:pt x="17572" y="37210"/>
                  </a:lnTo>
                  <a:lnTo>
                    <a:pt x="17970" y="37718"/>
                  </a:lnTo>
                  <a:close/>
                </a:path>
                <a:path w="24765" h="71119">
                  <a:moveTo>
                    <a:pt x="17997" y="37718"/>
                  </a:moveTo>
                  <a:lnTo>
                    <a:pt x="17572" y="37210"/>
                  </a:lnTo>
                  <a:lnTo>
                    <a:pt x="17710" y="37210"/>
                  </a:lnTo>
                  <a:lnTo>
                    <a:pt x="17997" y="37718"/>
                  </a:lnTo>
                  <a:close/>
                </a:path>
                <a:path w="24765" h="71119">
                  <a:moveTo>
                    <a:pt x="17438" y="50418"/>
                  </a:moveTo>
                  <a:lnTo>
                    <a:pt x="10989" y="50418"/>
                  </a:lnTo>
                  <a:lnTo>
                    <a:pt x="10340" y="48259"/>
                  </a:lnTo>
                  <a:lnTo>
                    <a:pt x="10263" y="48005"/>
                  </a:lnTo>
                  <a:lnTo>
                    <a:pt x="10187" y="47751"/>
                  </a:lnTo>
                  <a:lnTo>
                    <a:pt x="10110" y="47497"/>
                  </a:lnTo>
                  <a:lnTo>
                    <a:pt x="10034" y="47243"/>
                  </a:lnTo>
                  <a:lnTo>
                    <a:pt x="11682" y="41655"/>
                  </a:lnTo>
                  <a:lnTo>
                    <a:pt x="11782" y="41274"/>
                  </a:lnTo>
                  <a:lnTo>
                    <a:pt x="9854" y="38607"/>
                  </a:lnTo>
                  <a:lnTo>
                    <a:pt x="9210" y="37845"/>
                  </a:lnTo>
                  <a:lnTo>
                    <a:pt x="13116" y="37845"/>
                  </a:lnTo>
                  <a:lnTo>
                    <a:pt x="13276" y="38480"/>
                  </a:lnTo>
                  <a:lnTo>
                    <a:pt x="15170" y="38607"/>
                  </a:lnTo>
                  <a:lnTo>
                    <a:pt x="14812" y="38988"/>
                  </a:lnTo>
                  <a:lnTo>
                    <a:pt x="17433" y="41274"/>
                  </a:lnTo>
                  <a:lnTo>
                    <a:pt x="16226" y="41274"/>
                  </a:lnTo>
                  <a:lnTo>
                    <a:pt x="16419" y="42544"/>
                  </a:lnTo>
                  <a:lnTo>
                    <a:pt x="16553" y="43433"/>
                  </a:lnTo>
                  <a:lnTo>
                    <a:pt x="16611" y="43814"/>
                  </a:lnTo>
                  <a:lnTo>
                    <a:pt x="16726" y="44576"/>
                  </a:lnTo>
                  <a:lnTo>
                    <a:pt x="16783" y="44957"/>
                  </a:lnTo>
                  <a:lnTo>
                    <a:pt x="17536" y="46100"/>
                  </a:lnTo>
                  <a:lnTo>
                    <a:pt x="17619" y="48259"/>
                  </a:lnTo>
                  <a:lnTo>
                    <a:pt x="16484" y="49021"/>
                  </a:lnTo>
                  <a:lnTo>
                    <a:pt x="16484" y="49656"/>
                  </a:lnTo>
                  <a:lnTo>
                    <a:pt x="17438" y="50418"/>
                  </a:lnTo>
                  <a:close/>
                </a:path>
                <a:path w="24765" h="71119">
                  <a:moveTo>
                    <a:pt x="4360" y="41655"/>
                  </a:moveTo>
                  <a:lnTo>
                    <a:pt x="2209" y="41655"/>
                  </a:lnTo>
                  <a:lnTo>
                    <a:pt x="1670" y="39623"/>
                  </a:lnTo>
                  <a:lnTo>
                    <a:pt x="1603" y="39369"/>
                  </a:lnTo>
                  <a:lnTo>
                    <a:pt x="1502" y="38988"/>
                  </a:lnTo>
                  <a:lnTo>
                    <a:pt x="1401" y="38607"/>
                  </a:lnTo>
                  <a:lnTo>
                    <a:pt x="1265" y="38607"/>
                  </a:lnTo>
                  <a:lnTo>
                    <a:pt x="4873" y="41147"/>
                  </a:lnTo>
                  <a:lnTo>
                    <a:pt x="6119" y="41147"/>
                  </a:lnTo>
                  <a:lnTo>
                    <a:pt x="4360" y="41655"/>
                  </a:lnTo>
                  <a:close/>
                </a:path>
                <a:path w="24765" h="71119">
                  <a:moveTo>
                    <a:pt x="5393" y="41147"/>
                  </a:moveTo>
                  <a:lnTo>
                    <a:pt x="4963" y="41147"/>
                  </a:lnTo>
                  <a:lnTo>
                    <a:pt x="5024" y="40512"/>
                  </a:lnTo>
                  <a:lnTo>
                    <a:pt x="5136" y="39369"/>
                  </a:lnTo>
                  <a:lnTo>
                    <a:pt x="5910" y="39369"/>
                  </a:lnTo>
                  <a:lnTo>
                    <a:pt x="5688" y="40131"/>
                  </a:lnTo>
                  <a:lnTo>
                    <a:pt x="5578" y="40512"/>
                  </a:lnTo>
                  <a:lnTo>
                    <a:pt x="5467" y="40893"/>
                  </a:lnTo>
                  <a:lnTo>
                    <a:pt x="5393" y="41147"/>
                  </a:lnTo>
                  <a:close/>
                </a:path>
                <a:path w="24765" h="71119">
                  <a:moveTo>
                    <a:pt x="6119" y="41147"/>
                  </a:moveTo>
                  <a:lnTo>
                    <a:pt x="5375" y="41147"/>
                  </a:lnTo>
                  <a:lnTo>
                    <a:pt x="8839" y="39623"/>
                  </a:lnTo>
                  <a:lnTo>
                    <a:pt x="9138" y="40512"/>
                  </a:lnTo>
                  <a:lnTo>
                    <a:pt x="6119" y="41147"/>
                  </a:lnTo>
                  <a:close/>
                </a:path>
                <a:path w="24765" h="71119">
                  <a:moveTo>
                    <a:pt x="9569" y="41655"/>
                  </a:moveTo>
                  <a:lnTo>
                    <a:pt x="9403" y="41274"/>
                  </a:lnTo>
                  <a:lnTo>
                    <a:pt x="9138" y="40512"/>
                  </a:lnTo>
                  <a:lnTo>
                    <a:pt x="10392" y="40131"/>
                  </a:lnTo>
                  <a:lnTo>
                    <a:pt x="9569" y="41655"/>
                  </a:lnTo>
                  <a:close/>
                </a:path>
                <a:path w="24765" h="71119">
                  <a:moveTo>
                    <a:pt x="10064" y="43814"/>
                  </a:moveTo>
                  <a:lnTo>
                    <a:pt x="8481" y="43814"/>
                  </a:lnTo>
                  <a:lnTo>
                    <a:pt x="9646" y="41655"/>
                  </a:lnTo>
                  <a:lnTo>
                    <a:pt x="9872" y="42544"/>
                  </a:lnTo>
                  <a:lnTo>
                    <a:pt x="10213" y="43433"/>
                  </a:lnTo>
                  <a:lnTo>
                    <a:pt x="10064" y="43814"/>
                  </a:lnTo>
                  <a:close/>
                </a:path>
                <a:path w="24765" h="71119">
                  <a:moveTo>
                    <a:pt x="5913" y="45338"/>
                  </a:moveTo>
                  <a:lnTo>
                    <a:pt x="5810" y="44576"/>
                  </a:lnTo>
                  <a:lnTo>
                    <a:pt x="5708" y="43814"/>
                  </a:lnTo>
                  <a:lnTo>
                    <a:pt x="5657" y="43433"/>
                  </a:lnTo>
                  <a:lnTo>
                    <a:pt x="5554" y="42671"/>
                  </a:lnTo>
                  <a:lnTo>
                    <a:pt x="6211" y="42544"/>
                  </a:lnTo>
                  <a:lnTo>
                    <a:pt x="8481" y="43814"/>
                  </a:lnTo>
                  <a:lnTo>
                    <a:pt x="10064" y="43814"/>
                  </a:lnTo>
                  <a:lnTo>
                    <a:pt x="9788" y="44576"/>
                  </a:lnTo>
                  <a:lnTo>
                    <a:pt x="8122" y="44576"/>
                  </a:lnTo>
                  <a:lnTo>
                    <a:pt x="5913" y="45338"/>
                  </a:lnTo>
                  <a:close/>
                </a:path>
                <a:path w="24765" h="71119">
                  <a:moveTo>
                    <a:pt x="4897" y="52831"/>
                  </a:moveTo>
                  <a:lnTo>
                    <a:pt x="6570" y="51307"/>
                  </a:lnTo>
                  <a:lnTo>
                    <a:pt x="6447" y="50545"/>
                  </a:lnTo>
                  <a:lnTo>
                    <a:pt x="6388" y="49021"/>
                  </a:lnTo>
                  <a:lnTo>
                    <a:pt x="8122" y="44576"/>
                  </a:lnTo>
                  <a:lnTo>
                    <a:pt x="9788" y="44576"/>
                  </a:lnTo>
                  <a:lnTo>
                    <a:pt x="8836" y="47243"/>
                  </a:lnTo>
                  <a:lnTo>
                    <a:pt x="8745" y="47497"/>
                  </a:lnTo>
                  <a:lnTo>
                    <a:pt x="8686" y="47751"/>
                  </a:lnTo>
                  <a:lnTo>
                    <a:pt x="6570" y="49021"/>
                  </a:lnTo>
                  <a:lnTo>
                    <a:pt x="7355" y="49021"/>
                  </a:lnTo>
                  <a:lnTo>
                    <a:pt x="8350" y="50164"/>
                  </a:lnTo>
                  <a:lnTo>
                    <a:pt x="8302" y="50545"/>
                  </a:lnTo>
                  <a:lnTo>
                    <a:pt x="8736" y="50545"/>
                  </a:lnTo>
                  <a:lnTo>
                    <a:pt x="9675" y="51561"/>
                  </a:lnTo>
                  <a:lnTo>
                    <a:pt x="8421" y="51942"/>
                  </a:lnTo>
                  <a:lnTo>
                    <a:pt x="4897" y="52831"/>
                  </a:lnTo>
                  <a:close/>
                </a:path>
                <a:path w="24765" h="71119">
                  <a:moveTo>
                    <a:pt x="3822" y="48005"/>
                  </a:moveTo>
                  <a:lnTo>
                    <a:pt x="1493" y="47497"/>
                  </a:lnTo>
                  <a:lnTo>
                    <a:pt x="0" y="46100"/>
                  </a:lnTo>
                  <a:lnTo>
                    <a:pt x="3583" y="46100"/>
                  </a:lnTo>
                  <a:lnTo>
                    <a:pt x="4837" y="46481"/>
                  </a:lnTo>
                  <a:lnTo>
                    <a:pt x="5072" y="47243"/>
                  </a:lnTo>
                  <a:lnTo>
                    <a:pt x="5197" y="47751"/>
                  </a:lnTo>
                  <a:lnTo>
                    <a:pt x="3822" y="48005"/>
                  </a:lnTo>
                  <a:close/>
                </a:path>
                <a:path w="24765" h="71119">
                  <a:moveTo>
                    <a:pt x="5913" y="50164"/>
                  </a:moveTo>
                  <a:lnTo>
                    <a:pt x="5346" y="48259"/>
                  </a:lnTo>
                  <a:lnTo>
                    <a:pt x="5271" y="48005"/>
                  </a:lnTo>
                  <a:lnTo>
                    <a:pt x="5219" y="47751"/>
                  </a:lnTo>
                  <a:lnTo>
                    <a:pt x="6092" y="47497"/>
                  </a:lnTo>
                  <a:lnTo>
                    <a:pt x="6171" y="48259"/>
                  </a:lnTo>
                  <a:lnTo>
                    <a:pt x="6251" y="49021"/>
                  </a:lnTo>
                  <a:lnTo>
                    <a:pt x="6095" y="49656"/>
                  </a:lnTo>
                  <a:lnTo>
                    <a:pt x="6004" y="49910"/>
                  </a:lnTo>
                  <a:lnTo>
                    <a:pt x="5913" y="50164"/>
                  </a:lnTo>
                  <a:close/>
                </a:path>
                <a:path w="24765" h="71119">
                  <a:moveTo>
                    <a:pt x="16903" y="57149"/>
                  </a:moveTo>
                  <a:lnTo>
                    <a:pt x="10333" y="57149"/>
                  </a:lnTo>
                  <a:lnTo>
                    <a:pt x="11646" y="55244"/>
                  </a:lnTo>
                  <a:lnTo>
                    <a:pt x="9002" y="54863"/>
                  </a:lnTo>
                  <a:lnTo>
                    <a:pt x="8899" y="54355"/>
                  </a:lnTo>
                  <a:lnTo>
                    <a:pt x="11706" y="54355"/>
                  </a:lnTo>
                  <a:lnTo>
                    <a:pt x="11153" y="52323"/>
                  </a:lnTo>
                  <a:lnTo>
                    <a:pt x="11049" y="51942"/>
                  </a:lnTo>
                  <a:lnTo>
                    <a:pt x="8450" y="49910"/>
                  </a:lnTo>
                  <a:lnTo>
                    <a:pt x="9138" y="48259"/>
                  </a:lnTo>
                  <a:lnTo>
                    <a:pt x="10989" y="50418"/>
                  </a:lnTo>
                  <a:lnTo>
                    <a:pt x="17438" y="50418"/>
                  </a:lnTo>
                  <a:lnTo>
                    <a:pt x="19710" y="52323"/>
                  </a:lnTo>
                  <a:lnTo>
                    <a:pt x="19016" y="53339"/>
                  </a:lnTo>
                  <a:lnTo>
                    <a:pt x="18489" y="53339"/>
                  </a:lnTo>
                  <a:lnTo>
                    <a:pt x="18704" y="53847"/>
                  </a:lnTo>
                  <a:lnTo>
                    <a:pt x="18515" y="54228"/>
                  </a:lnTo>
                  <a:lnTo>
                    <a:pt x="16305" y="54482"/>
                  </a:lnTo>
                  <a:lnTo>
                    <a:pt x="16753" y="54863"/>
                  </a:lnTo>
                  <a:lnTo>
                    <a:pt x="16903" y="54863"/>
                  </a:lnTo>
                  <a:lnTo>
                    <a:pt x="16903" y="57149"/>
                  </a:lnTo>
                  <a:close/>
                </a:path>
                <a:path w="24765" h="71119">
                  <a:moveTo>
                    <a:pt x="8450" y="49910"/>
                  </a:moveTo>
                  <a:lnTo>
                    <a:pt x="7301" y="49021"/>
                  </a:lnTo>
                  <a:lnTo>
                    <a:pt x="8820" y="49021"/>
                  </a:lnTo>
                  <a:lnTo>
                    <a:pt x="8556" y="49656"/>
                  </a:lnTo>
                  <a:lnTo>
                    <a:pt x="8450" y="49910"/>
                  </a:lnTo>
                  <a:close/>
                </a:path>
                <a:path w="24765" h="71119">
                  <a:moveTo>
                    <a:pt x="8736" y="50545"/>
                  </a:moveTo>
                  <a:lnTo>
                    <a:pt x="8302" y="50545"/>
                  </a:lnTo>
                  <a:lnTo>
                    <a:pt x="8452" y="50164"/>
                  </a:lnTo>
                  <a:lnTo>
                    <a:pt x="8642" y="50418"/>
                  </a:lnTo>
                  <a:close/>
                </a:path>
                <a:path w="24765" h="71119">
                  <a:moveTo>
                    <a:pt x="8480" y="54736"/>
                  </a:moveTo>
                  <a:lnTo>
                    <a:pt x="7580" y="54736"/>
                  </a:lnTo>
                  <a:lnTo>
                    <a:pt x="9198" y="53085"/>
                  </a:lnTo>
                  <a:lnTo>
                    <a:pt x="11706" y="54355"/>
                  </a:lnTo>
                  <a:lnTo>
                    <a:pt x="8899" y="54355"/>
                  </a:lnTo>
                  <a:lnTo>
                    <a:pt x="8759" y="54482"/>
                  </a:lnTo>
                  <a:lnTo>
                    <a:pt x="6928" y="54482"/>
                  </a:lnTo>
                  <a:lnTo>
                    <a:pt x="8480" y="54736"/>
                  </a:lnTo>
                  <a:close/>
                </a:path>
                <a:path w="24765" h="71119">
                  <a:moveTo>
                    <a:pt x="18704" y="53847"/>
                  </a:moveTo>
                  <a:lnTo>
                    <a:pt x="18489" y="53339"/>
                  </a:lnTo>
                  <a:lnTo>
                    <a:pt x="19016" y="53339"/>
                  </a:lnTo>
                  <a:lnTo>
                    <a:pt x="18704" y="53847"/>
                  </a:lnTo>
                  <a:close/>
                </a:path>
                <a:path w="24765" h="71119">
                  <a:moveTo>
                    <a:pt x="17938" y="57149"/>
                  </a:moveTo>
                  <a:lnTo>
                    <a:pt x="16903" y="57149"/>
                  </a:lnTo>
                  <a:lnTo>
                    <a:pt x="18097" y="56387"/>
                  </a:lnTo>
                  <a:lnTo>
                    <a:pt x="19576" y="55498"/>
                  </a:lnTo>
                  <a:lnTo>
                    <a:pt x="19444" y="55498"/>
                  </a:lnTo>
                  <a:lnTo>
                    <a:pt x="18704" y="53847"/>
                  </a:lnTo>
                  <a:lnTo>
                    <a:pt x="19016" y="53339"/>
                  </a:lnTo>
                  <a:lnTo>
                    <a:pt x="19929" y="53339"/>
                  </a:lnTo>
                  <a:lnTo>
                    <a:pt x="20077" y="53847"/>
                  </a:lnTo>
                  <a:lnTo>
                    <a:pt x="20188" y="54228"/>
                  </a:lnTo>
                  <a:lnTo>
                    <a:pt x="20293" y="54863"/>
                  </a:lnTo>
                  <a:lnTo>
                    <a:pt x="20367" y="55498"/>
                  </a:lnTo>
                  <a:lnTo>
                    <a:pt x="20495" y="55879"/>
                  </a:lnTo>
                  <a:lnTo>
                    <a:pt x="20580" y="56133"/>
                  </a:lnTo>
                  <a:lnTo>
                    <a:pt x="18195" y="56895"/>
                  </a:lnTo>
                  <a:lnTo>
                    <a:pt x="18065" y="56895"/>
                  </a:lnTo>
                  <a:lnTo>
                    <a:pt x="17938" y="57149"/>
                  </a:lnTo>
                  <a:close/>
                </a:path>
                <a:path w="24765" h="71119">
                  <a:moveTo>
                    <a:pt x="9002" y="54863"/>
                  </a:moveTo>
                  <a:lnTo>
                    <a:pt x="8480" y="54736"/>
                  </a:lnTo>
                  <a:lnTo>
                    <a:pt x="8899" y="54355"/>
                  </a:lnTo>
                  <a:lnTo>
                    <a:pt x="9002" y="54863"/>
                  </a:lnTo>
                  <a:close/>
                </a:path>
                <a:path w="24765" h="71119">
                  <a:moveTo>
                    <a:pt x="8480" y="54736"/>
                  </a:moveTo>
                  <a:lnTo>
                    <a:pt x="6928" y="54482"/>
                  </a:lnTo>
                  <a:lnTo>
                    <a:pt x="8759" y="54482"/>
                  </a:lnTo>
                  <a:lnTo>
                    <a:pt x="8480" y="54736"/>
                  </a:lnTo>
                  <a:close/>
                </a:path>
                <a:path w="24765" h="71119">
                  <a:moveTo>
                    <a:pt x="19103" y="54736"/>
                  </a:moveTo>
                  <a:lnTo>
                    <a:pt x="16604" y="54736"/>
                  </a:lnTo>
                  <a:lnTo>
                    <a:pt x="16305" y="54482"/>
                  </a:lnTo>
                  <a:lnTo>
                    <a:pt x="18989" y="54482"/>
                  </a:lnTo>
                  <a:lnTo>
                    <a:pt x="19103" y="54736"/>
                  </a:lnTo>
                  <a:close/>
                </a:path>
                <a:path w="24765" h="71119">
                  <a:moveTo>
                    <a:pt x="16131" y="60705"/>
                  </a:moveTo>
                  <a:lnTo>
                    <a:pt x="8122" y="60705"/>
                  </a:lnTo>
                  <a:lnTo>
                    <a:pt x="9616" y="59308"/>
                  </a:lnTo>
                  <a:lnTo>
                    <a:pt x="9974" y="59054"/>
                  </a:lnTo>
                  <a:lnTo>
                    <a:pt x="7167" y="55879"/>
                  </a:lnTo>
                  <a:lnTo>
                    <a:pt x="7559" y="55498"/>
                  </a:lnTo>
                  <a:lnTo>
                    <a:pt x="8480" y="54736"/>
                  </a:lnTo>
                  <a:lnTo>
                    <a:pt x="9002" y="54863"/>
                  </a:lnTo>
                  <a:lnTo>
                    <a:pt x="9094" y="55244"/>
                  </a:lnTo>
                  <a:lnTo>
                    <a:pt x="9154" y="55498"/>
                  </a:lnTo>
                  <a:lnTo>
                    <a:pt x="9245" y="55879"/>
                  </a:lnTo>
                  <a:lnTo>
                    <a:pt x="9360" y="56387"/>
                  </a:lnTo>
                  <a:lnTo>
                    <a:pt x="9471" y="56895"/>
                  </a:lnTo>
                  <a:lnTo>
                    <a:pt x="10332" y="57149"/>
                  </a:lnTo>
                  <a:lnTo>
                    <a:pt x="17938" y="57149"/>
                  </a:lnTo>
                  <a:lnTo>
                    <a:pt x="18028" y="58419"/>
                  </a:lnTo>
                  <a:lnTo>
                    <a:pt x="14215" y="58419"/>
                  </a:lnTo>
                  <a:lnTo>
                    <a:pt x="16131" y="60705"/>
                  </a:lnTo>
                  <a:close/>
                </a:path>
                <a:path w="24765" h="71119">
                  <a:moveTo>
                    <a:pt x="21179" y="56895"/>
                  </a:moveTo>
                  <a:lnTo>
                    <a:pt x="20725" y="56641"/>
                  </a:lnTo>
                  <a:lnTo>
                    <a:pt x="20665" y="56387"/>
                  </a:lnTo>
                  <a:lnTo>
                    <a:pt x="21179" y="56895"/>
                  </a:lnTo>
                  <a:close/>
                </a:path>
                <a:path w="24765" h="71119">
                  <a:moveTo>
                    <a:pt x="21384" y="59308"/>
                  </a:moveTo>
                  <a:lnTo>
                    <a:pt x="18572" y="59308"/>
                  </a:lnTo>
                  <a:lnTo>
                    <a:pt x="21625" y="57657"/>
                  </a:lnTo>
                  <a:lnTo>
                    <a:pt x="21996" y="57657"/>
                  </a:lnTo>
                  <a:lnTo>
                    <a:pt x="21179" y="56895"/>
                  </a:lnTo>
                  <a:lnTo>
                    <a:pt x="22577" y="57657"/>
                  </a:lnTo>
                  <a:lnTo>
                    <a:pt x="21911" y="58419"/>
                  </a:lnTo>
                  <a:lnTo>
                    <a:pt x="21384" y="59308"/>
                  </a:lnTo>
                  <a:close/>
                </a:path>
                <a:path w="24765" h="71119">
                  <a:moveTo>
                    <a:pt x="15826" y="67436"/>
                  </a:moveTo>
                  <a:lnTo>
                    <a:pt x="9616" y="67436"/>
                  </a:lnTo>
                  <a:lnTo>
                    <a:pt x="9675" y="65150"/>
                  </a:lnTo>
                  <a:lnTo>
                    <a:pt x="10810" y="64515"/>
                  </a:lnTo>
                  <a:lnTo>
                    <a:pt x="12542" y="63372"/>
                  </a:lnTo>
                  <a:lnTo>
                    <a:pt x="4479" y="60324"/>
                  </a:lnTo>
                  <a:lnTo>
                    <a:pt x="4236" y="59308"/>
                  </a:lnTo>
                  <a:lnTo>
                    <a:pt x="4454" y="59308"/>
                  </a:lnTo>
                  <a:lnTo>
                    <a:pt x="6331" y="58038"/>
                  </a:lnTo>
                  <a:lnTo>
                    <a:pt x="7107" y="57911"/>
                  </a:lnTo>
                  <a:lnTo>
                    <a:pt x="8799" y="57385"/>
                  </a:lnTo>
                  <a:lnTo>
                    <a:pt x="8573" y="57385"/>
                  </a:lnTo>
                  <a:lnTo>
                    <a:pt x="8480" y="58038"/>
                  </a:lnTo>
                  <a:lnTo>
                    <a:pt x="8407" y="58546"/>
                  </a:lnTo>
                  <a:lnTo>
                    <a:pt x="8299" y="59308"/>
                  </a:lnTo>
                  <a:lnTo>
                    <a:pt x="8190" y="60070"/>
                  </a:lnTo>
                  <a:lnTo>
                    <a:pt x="8122" y="60705"/>
                  </a:lnTo>
                  <a:lnTo>
                    <a:pt x="16131" y="60705"/>
                  </a:lnTo>
                  <a:lnTo>
                    <a:pt x="18097" y="62991"/>
                  </a:lnTo>
                  <a:lnTo>
                    <a:pt x="23496" y="62991"/>
                  </a:lnTo>
                  <a:lnTo>
                    <a:pt x="24510" y="63880"/>
                  </a:lnTo>
                  <a:lnTo>
                    <a:pt x="12124" y="63880"/>
                  </a:lnTo>
                  <a:lnTo>
                    <a:pt x="15826" y="67436"/>
                  </a:lnTo>
                  <a:close/>
                </a:path>
                <a:path w="24765" h="71119">
                  <a:moveTo>
                    <a:pt x="20760" y="60324"/>
                  </a:moveTo>
                  <a:lnTo>
                    <a:pt x="20175" y="60324"/>
                  </a:lnTo>
                  <a:lnTo>
                    <a:pt x="19949" y="60070"/>
                  </a:lnTo>
                  <a:lnTo>
                    <a:pt x="19482" y="60070"/>
                  </a:lnTo>
                  <a:lnTo>
                    <a:pt x="14215" y="58419"/>
                  </a:lnTo>
                  <a:lnTo>
                    <a:pt x="18028" y="58419"/>
                  </a:lnTo>
                  <a:lnTo>
                    <a:pt x="18222" y="59054"/>
                  </a:lnTo>
                  <a:lnTo>
                    <a:pt x="18300" y="59308"/>
                  </a:lnTo>
                  <a:lnTo>
                    <a:pt x="21391" y="59308"/>
                  </a:lnTo>
                  <a:lnTo>
                    <a:pt x="20933" y="60070"/>
                  </a:lnTo>
                  <a:lnTo>
                    <a:pt x="20760" y="60324"/>
                  </a:lnTo>
                  <a:close/>
                </a:path>
                <a:path w="24765" h="71119">
                  <a:moveTo>
                    <a:pt x="23496" y="62991"/>
                  </a:moveTo>
                  <a:lnTo>
                    <a:pt x="18097" y="62991"/>
                  </a:lnTo>
                  <a:lnTo>
                    <a:pt x="19830" y="60324"/>
                  </a:lnTo>
                  <a:lnTo>
                    <a:pt x="20175" y="60324"/>
                  </a:lnTo>
                  <a:lnTo>
                    <a:pt x="23496" y="62991"/>
                  </a:lnTo>
                  <a:close/>
                </a:path>
                <a:path w="24765" h="71119">
                  <a:moveTo>
                    <a:pt x="5315" y="69976"/>
                  </a:moveTo>
                  <a:lnTo>
                    <a:pt x="7406" y="64515"/>
                  </a:lnTo>
                  <a:lnTo>
                    <a:pt x="9616" y="67436"/>
                  </a:lnTo>
                  <a:lnTo>
                    <a:pt x="15826" y="67436"/>
                  </a:lnTo>
                  <a:lnTo>
                    <a:pt x="16628" y="68198"/>
                  </a:lnTo>
                  <a:lnTo>
                    <a:pt x="9078" y="68198"/>
                  </a:lnTo>
                  <a:lnTo>
                    <a:pt x="5315" y="69976"/>
                  </a:lnTo>
                  <a:close/>
                </a:path>
                <a:path w="24765" h="71119">
                  <a:moveTo>
                    <a:pt x="16604" y="71119"/>
                  </a:moveTo>
                  <a:lnTo>
                    <a:pt x="15230" y="69341"/>
                  </a:lnTo>
                  <a:lnTo>
                    <a:pt x="13319" y="68960"/>
                  </a:lnTo>
                  <a:lnTo>
                    <a:pt x="9078" y="68198"/>
                  </a:lnTo>
                  <a:lnTo>
                    <a:pt x="16628" y="68198"/>
                  </a:lnTo>
                  <a:lnTo>
                    <a:pt x="17739" y="69341"/>
                  </a:lnTo>
                  <a:lnTo>
                    <a:pt x="16604" y="71119"/>
                  </a:lnTo>
                  <a:close/>
                </a:path>
              </a:pathLst>
            </a:custGeom>
            <a:solidFill>
              <a:srgbClr val="E83C7B"/>
            </a:solidFill>
          </p:spPr>
          <p:txBody>
            <a:bodyPr wrap="square" lIns="0" tIns="0" rIns="0" bIns="0" rtlCol="0"/>
            <a:lstStyle/>
            <a:p>
              <a:endParaRPr/>
            </a:p>
          </p:txBody>
        </p:sp>
        <p:sp>
          <p:nvSpPr>
            <p:cNvPr id="843" name="object 843"/>
            <p:cNvSpPr/>
            <p:nvPr/>
          </p:nvSpPr>
          <p:spPr>
            <a:xfrm>
              <a:off x="15215242" y="3018992"/>
              <a:ext cx="2540" cy="4445"/>
            </a:xfrm>
            <a:custGeom>
              <a:avLst/>
              <a:gdLst/>
              <a:ahLst/>
              <a:cxnLst/>
              <a:rect l="l" t="t" r="r" b="b"/>
              <a:pathLst>
                <a:path w="2540" h="4444">
                  <a:moveTo>
                    <a:pt x="1433" y="3882"/>
                  </a:moveTo>
                  <a:lnTo>
                    <a:pt x="0" y="1851"/>
                  </a:lnTo>
                  <a:lnTo>
                    <a:pt x="2209" y="0"/>
                  </a:lnTo>
                  <a:lnTo>
                    <a:pt x="2508" y="2090"/>
                  </a:lnTo>
                  <a:lnTo>
                    <a:pt x="1433" y="3882"/>
                  </a:lnTo>
                  <a:close/>
                </a:path>
              </a:pathLst>
            </a:custGeom>
            <a:solidFill>
              <a:srgbClr val="E8406D"/>
            </a:solidFill>
          </p:spPr>
          <p:txBody>
            <a:bodyPr wrap="square" lIns="0" tIns="0" rIns="0" bIns="0" rtlCol="0"/>
            <a:lstStyle/>
            <a:p>
              <a:endParaRPr/>
            </a:p>
          </p:txBody>
        </p:sp>
      </p:grpSp>
      <p:grpSp>
        <p:nvGrpSpPr>
          <p:cNvPr id="844" name="object 844"/>
          <p:cNvGrpSpPr/>
          <p:nvPr/>
        </p:nvGrpSpPr>
        <p:grpSpPr>
          <a:xfrm>
            <a:off x="14051746" y="2810662"/>
            <a:ext cx="27940" cy="37465"/>
            <a:chOff x="14051746" y="2810662"/>
            <a:chExt cx="27940" cy="37465"/>
          </a:xfrm>
        </p:grpSpPr>
        <p:sp>
          <p:nvSpPr>
            <p:cNvPr id="845" name="object 845"/>
            <p:cNvSpPr/>
            <p:nvPr/>
          </p:nvSpPr>
          <p:spPr>
            <a:xfrm>
              <a:off x="14053479" y="2842198"/>
              <a:ext cx="5715" cy="4445"/>
            </a:xfrm>
            <a:custGeom>
              <a:avLst/>
              <a:gdLst/>
              <a:ahLst/>
              <a:cxnLst/>
              <a:rect l="l" t="t" r="r" b="b"/>
              <a:pathLst>
                <a:path w="5715" h="4444">
                  <a:moveTo>
                    <a:pt x="4419" y="3882"/>
                  </a:moveTo>
                  <a:lnTo>
                    <a:pt x="0" y="1791"/>
                  </a:lnTo>
                  <a:lnTo>
                    <a:pt x="5375" y="0"/>
                  </a:lnTo>
                  <a:lnTo>
                    <a:pt x="5256" y="716"/>
                  </a:lnTo>
                  <a:lnTo>
                    <a:pt x="5554" y="2747"/>
                  </a:lnTo>
                  <a:lnTo>
                    <a:pt x="5375" y="2926"/>
                  </a:lnTo>
                  <a:lnTo>
                    <a:pt x="4419" y="3882"/>
                  </a:lnTo>
                  <a:close/>
                </a:path>
              </a:pathLst>
            </a:custGeom>
            <a:solidFill>
              <a:srgbClr val="E7662A"/>
            </a:solidFill>
          </p:spPr>
          <p:txBody>
            <a:bodyPr wrap="square" lIns="0" tIns="0" rIns="0" bIns="0" rtlCol="0"/>
            <a:lstStyle/>
            <a:p>
              <a:endParaRPr/>
            </a:p>
          </p:txBody>
        </p:sp>
        <p:sp>
          <p:nvSpPr>
            <p:cNvPr id="846" name="object 846"/>
            <p:cNvSpPr/>
            <p:nvPr/>
          </p:nvSpPr>
          <p:spPr>
            <a:xfrm>
              <a:off x="14072711" y="2815679"/>
              <a:ext cx="3175" cy="3175"/>
            </a:xfrm>
            <a:custGeom>
              <a:avLst/>
              <a:gdLst/>
              <a:ahLst/>
              <a:cxnLst/>
              <a:rect l="l" t="t" r="r" b="b"/>
              <a:pathLst>
                <a:path w="3175" h="3175">
                  <a:moveTo>
                    <a:pt x="3105" y="2926"/>
                  </a:moveTo>
                  <a:lnTo>
                    <a:pt x="0" y="2448"/>
                  </a:lnTo>
                  <a:lnTo>
                    <a:pt x="119" y="657"/>
                  </a:lnTo>
                  <a:lnTo>
                    <a:pt x="3105" y="0"/>
                  </a:lnTo>
                  <a:lnTo>
                    <a:pt x="3105" y="2926"/>
                  </a:lnTo>
                  <a:close/>
                </a:path>
              </a:pathLst>
            </a:custGeom>
            <a:solidFill>
              <a:srgbClr val="E65E2A"/>
            </a:solidFill>
          </p:spPr>
          <p:txBody>
            <a:bodyPr wrap="square" lIns="0" tIns="0" rIns="0" bIns="0" rtlCol="0"/>
            <a:lstStyle/>
            <a:p>
              <a:endParaRPr/>
            </a:p>
          </p:txBody>
        </p:sp>
        <p:sp>
          <p:nvSpPr>
            <p:cNvPr id="847" name="object 847"/>
            <p:cNvSpPr/>
            <p:nvPr/>
          </p:nvSpPr>
          <p:spPr>
            <a:xfrm>
              <a:off x="14051746" y="2844587"/>
              <a:ext cx="4445" cy="3810"/>
            </a:xfrm>
            <a:custGeom>
              <a:avLst/>
              <a:gdLst/>
              <a:ahLst/>
              <a:cxnLst/>
              <a:rect l="l" t="t" r="r" b="b"/>
              <a:pathLst>
                <a:path w="4444" h="3810">
                  <a:moveTo>
                    <a:pt x="1194" y="3524"/>
                  </a:moveTo>
                  <a:lnTo>
                    <a:pt x="477" y="2747"/>
                  </a:lnTo>
                  <a:lnTo>
                    <a:pt x="0" y="0"/>
                  </a:lnTo>
                  <a:lnTo>
                    <a:pt x="1552" y="537"/>
                  </a:lnTo>
                  <a:lnTo>
                    <a:pt x="3822" y="1373"/>
                  </a:lnTo>
                  <a:lnTo>
                    <a:pt x="1194" y="3524"/>
                  </a:lnTo>
                  <a:close/>
                </a:path>
              </a:pathLst>
            </a:custGeom>
            <a:solidFill>
              <a:srgbClr val="E7662A"/>
            </a:solidFill>
          </p:spPr>
          <p:txBody>
            <a:bodyPr wrap="square" lIns="0" tIns="0" rIns="0" bIns="0" rtlCol="0"/>
            <a:lstStyle/>
            <a:p>
              <a:endParaRPr/>
            </a:p>
          </p:txBody>
        </p:sp>
        <p:sp>
          <p:nvSpPr>
            <p:cNvPr id="848" name="object 848"/>
            <p:cNvSpPr/>
            <p:nvPr/>
          </p:nvSpPr>
          <p:spPr>
            <a:xfrm>
              <a:off x="14066736" y="2810674"/>
              <a:ext cx="12700" cy="13970"/>
            </a:xfrm>
            <a:custGeom>
              <a:avLst/>
              <a:gdLst/>
              <a:ahLst/>
              <a:cxnLst/>
              <a:rect l="l" t="t" r="r" b="b"/>
              <a:pathLst>
                <a:path w="12700" h="13969">
                  <a:moveTo>
                    <a:pt x="2679" y="12242"/>
                  </a:moveTo>
                  <a:lnTo>
                    <a:pt x="2451" y="10922"/>
                  </a:lnTo>
                  <a:lnTo>
                    <a:pt x="1244" y="11455"/>
                  </a:lnTo>
                  <a:lnTo>
                    <a:pt x="0" y="12534"/>
                  </a:lnTo>
                  <a:lnTo>
                    <a:pt x="241" y="13855"/>
                  </a:lnTo>
                  <a:lnTo>
                    <a:pt x="1435" y="13309"/>
                  </a:lnTo>
                  <a:lnTo>
                    <a:pt x="2679" y="12242"/>
                  </a:lnTo>
                  <a:close/>
                </a:path>
                <a:path w="12700" h="13969">
                  <a:moveTo>
                    <a:pt x="12420" y="2743"/>
                  </a:moveTo>
                  <a:lnTo>
                    <a:pt x="11290" y="1371"/>
                  </a:lnTo>
                  <a:lnTo>
                    <a:pt x="11163" y="1244"/>
                  </a:lnTo>
                  <a:lnTo>
                    <a:pt x="8356" y="0"/>
                  </a:lnTo>
                  <a:lnTo>
                    <a:pt x="9080" y="1727"/>
                  </a:lnTo>
                  <a:lnTo>
                    <a:pt x="9906" y="3695"/>
                  </a:lnTo>
                  <a:lnTo>
                    <a:pt x="12420" y="2743"/>
                  </a:lnTo>
                  <a:close/>
                </a:path>
              </a:pathLst>
            </a:custGeom>
            <a:solidFill>
              <a:srgbClr val="E65E2A"/>
            </a:solidFill>
          </p:spPr>
          <p:txBody>
            <a:bodyPr wrap="square" lIns="0" tIns="0" rIns="0" bIns="0" rtlCol="0"/>
            <a:lstStyle/>
            <a:p>
              <a:endParaRPr/>
            </a:p>
          </p:txBody>
        </p:sp>
        <p:sp>
          <p:nvSpPr>
            <p:cNvPr id="849" name="object 849"/>
            <p:cNvSpPr/>
            <p:nvPr/>
          </p:nvSpPr>
          <p:spPr>
            <a:xfrm>
              <a:off x="14066977" y="2842855"/>
              <a:ext cx="2540" cy="2540"/>
            </a:xfrm>
            <a:custGeom>
              <a:avLst/>
              <a:gdLst/>
              <a:ahLst/>
              <a:cxnLst/>
              <a:rect l="l" t="t" r="r" b="b"/>
              <a:pathLst>
                <a:path w="2540" h="2539">
                  <a:moveTo>
                    <a:pt x="1015" y="2329"/>
                  </a:moveTo>
                  <a:lnTo>
                    <a:pt x="776" y="2030"/>
                  </a:lnTo>
                  <a:lnTo>
                    <a:pt x="0" y="2269"/>
                  </a:lnTo>
                  <a:lnTo>
                    <a:pt x="298" y="1194"/>
                  </a:lnTo>
                  <a:lnTo>
                    <a:pt x="1851" y="0"/>
                  </a:lnTo>
                  <a:lnTo>
                    <a:pt x="2209" y="1552"/>
                  </a:lnTo>
                  <a:lnTo>
                    <a:pt x="1015" y="2329"/>
                  </a:lnTo>
                  <a:close/>
                </a:path>
              </a:pathLst>
            </a:custGeom>
            <a:solidFill>
              <a:srgbClr val="E8652B"/>
            </a:solidFill>
          </p:spPr>
          <p:txBody>
            <a:bodyPr wrap="square" lIns="0" tIns="0" rIns="0" bIns="0" rtlCol="0"/>
            <a:lstStyle/>
            <a:p>
              <a:endParaRPr/>
            </a:p>
          </p:txBody>
        </p:sp>
      </p:grpSp>
      <p:grpSp>
        <p:nvGrpSpPr>
          <p:cNvPr id="850" name="object 850"/>
          <p:cNvGrpSpPr/>
          <p:nvPr/>
        </p:nvGrpSpPr>
        <p:grpSpPr>
          <a:xfrm>
            <a:off x="15163305" y="2166678"/>
            <a:ext cx="97155" cy="99060"/>
            <a:chOff x="15163305" y="2166678"/>
            <a:chExt cx="97155" cy="99060"/>
          </a:xfrm>
        </p:grpSpPr>
        <p:sp>
          <p:nvSpPr>
            <p:cNvPr id="851" name="object 851"/>
            <p:cNvSpPr/>
            <p:nvPr/>
          </p:nvSpPr>
          <p:spPr>
            <a:xfrm>
              <a:off x="15166146" y="2208607"/>
              <a:ext cx="69850" cy="57150"/>
            </a:xfrm>
            <a:custGeom>
              <a:avLst/>
              <a:gdLst/>
              <a:ahLst/>
              <a:cxnLst/>
              <a:rect l="l" t="t" r="r" b="b"/>
              <a:pathLst>
                <a:path w="69850" h="57150">
                  <a:moveTo>
                    <a:pt x="56477" y="3047"/>
                  </a:moveTo>
                  <a:lnTo>
                    <a:pt x="50140" y="3047"/>
                  </a:lnTo>
                  <a:lnTo>
                    <a:pt x="49992" y="2793"/>
                  </a:lnTo>
                  <a:lnTo>
                    <a:pt x="51246" y="126"/>
                  </a:lnTo>
                  <a:lnTo>
                    <a:pt x="51783" y="0"/>
                  </a:lnTo>
                  <a:lnTo>
                    <a:pt x="56383" y="761"/>
                  </a:lnTo>
                  <a:lnTo>
                    <a:pt x="56477" y="3047"/>
                  </a:lnTo>
                  <a:close/>
                </a:path>
                <a:path w="69850" h="57150">
                  <a:moveTo>
                    <a:pt x="61142" y="12445"/>
                  </a:moveTo>
                  <a:lnTo>
                    <a:pt x="40674" y="12445"/>
                  </a:lnTo>
                  <a:lnTo>
                    <a:pt x="41331" y="11048"/>
                  </a:lnTo>
                  <a:lnTo>
                    <a:pt x="43541" y="8635"/>
                  </a:lnTo>
                  <a:lnTo>
                    <a:pt x="46468" y="7111"/>
                  </a:lnTo>
                  <a:lnTo>
                    <a:pt x="43541" y="1523"/>
                  </a:lnTo>
                  <a:lnTo>
                    <a:pt x="49514" y="1904"/>
                  </a:lnTo>
                  <a:lnTo>
                    <a:pt x="50108" y="3047"/>
                  </a:lnTo>
                  <a:lnTo>
                    <a:pt x="50203" y="3682"/>
                  </a:lnTo>
                  <a:lnTo>
                    <a:pt x="50430" y="3682"/>
                  </a:lnTo>
                  <a:lnTo>
                    <a:pt x="51485" y="5714"/>
                  </a:lnTo>
                  <a:lnTo>
                    <a:pt x="59138" y="5714"/>
                  </a:lnTo>
                  <a:lnTo>
                    <a:pt x="60146" y="5968"/>
                  </a:lnTo>
                  <a:lnTo>
                    <a:pt x="60982" y="6603"/>
                  </a:lnTo>
                  <a:lnTo>
                    <a:pt x="64260" y="6603"/>
                  </a:lnTo>
                  <a:lnTo>
                    <a:pt x="67671" y="9016"/>
                  </a:lnTo>
                  <a:lnTo>
                    <a:pt x="69702" y="10413"/>
                  </a:lnTo>
                  <a:lnTo>
                    <a:pt x="60922" y="10413"/>
                  </a:lnTo>
                  <a:lnTo>
                    <a:pt x="60991" y="11048"/>
                  </a:lnTo>
                  <a:lnTo>
                    <a:pt x="61087" y="11937"/>
                  </a:lnTo>
                  <a:lnTo>
                    <a:pt x="61142" y="12445"/>
                  </a:lnTo>
                  <a:close/>
                </a:path>
                <a:path w="69850" h="57150">
                  <a:moveTo>
                    <a:pt x="50442" y="3682"/>
                  </a:moveTo>
                  <a:lnTo>
                    <a:pt x="50211" y="3682"/>
                  </a:lnTo>
                  <a:lnTo>
                    <a:pt x="50108" y="3047"/>
                  </a:lnTo>
                  <a:lnTo>
                    <a:pt x="50442" y="3682"/>
                  </a:lnTo>
                  <a:close/>
                </a:path>
                <a:path w="69850" h="57150">
                  <a:moveTo>
                    <a:pt x="52377" y="3682"/>
                  </a:moveTo>
                  <a:lnTo>
                    <a:pt x="50447" y="3682"/>
                  </a:lnTo>
                  <a:lnTo>
                    <a:pt x="51963" y="3047"/>
                  </a:lnTo>
                  <a:lnTo>
                    <a:pt x="52377" y="3682"/>
                  </a:lnTo>
                  <a:close/>
                </a:path>
                <a:path w="69850" h="57150">
                  <a:moveTo>
                    <a:pt x="59138" y="5714"/>
                  </a:moveTo>
                  <a:lnTo>
                    <a:pt x="51485" y="5714"/>
                  </a:lnTo>
                  <a:lnTo>
                    <a:pt x="53456" y="5333"/>
                  </a:lnTo>
                  <a:lnTo>
                    <a:pt x="52377" y="3682"/>
                  </a:lnTo>
                  <a:lnTo>
                    <a:pt x="56814" y="3682"/>
                  </a:lnTo>
                  <a:lnTo>
                    <a:pt x="57279" y="4444"/>
                  </a:lnTo>
                  <a:lnTo>
                    <a:pt x="58376" y="5333"/>
                  </a:lnTo>
                  <a:lnTo>
                    <a:pt x="58231" y="5333"/>
                  </a:lnTo>
                  <a:lnTo>
                    <a:pt x="59138" y="5714"/>
                  </a:lnTo>
                  <a:close/>
                </a:path>
                <a:path w="69850" h="57150">
                  <a:moveTo>
                    <a:pt x="64260" y="6603"/>
                  </a:moveTo>
                  <a:lnTo>
                    <a:pt x="61698" y="6603"/>
                  </a:lnTo>
                  <a:lnTo>
                    <a:pt x="62355" y="5968"/>
                  </a:lnTo>
                  <a:lnTo>
                    <a:pt x="63012" y="5714"/>
                  </a:lnTo>
                  <a:lnTo>
                    <a:pt x="64260" y="6603"/>
                  </a:lnTo>
                  <a:close/>
                </a:path>
                <a:path w="69850" h="57150">
                  <a:moveTo>
                    <a:pt x="38024" y="12445"/>
                  </a:moveTo>
                  <a:lnTo>
                    <a:pt x="33447" y="12445"/>
                  </a:lnTo>
                  <a:lnTo>
                    <a:pt x="35179" y="9397"/>
                  </a:lnTo>
                  <a:lnTo>
                    <a:pt x="38464" y="9778"/>
                  </a:lnTo>
                  <a:lnTo>
                    <a:pt x="38107" y="11937"/>
                  </a:lnTo>
                  <a:lnTo>
                    <a:pt x="38024" y="12445"/>
                  </a:lnTo>
                  <a:close/>
                </a:path>
                <a:path w="69850" h="57150">
                  <a:moveTo>
                    <a:pt x="46757" y="18160"/>
                  </a:moveTo>
                  <a:lnTo>
                    <a:pt x="21800" y="18160"/>
                  </a:lnTo>
                  <a:lnTo>
                    <a:pt x="22168" y="16890"/>
                  </a:lnTo>
                  <a:lnTo>
                    <a:pt x="22278" y="16509"/>
                  </a:lnTo>
                  <a:lnTo>
                    <a:pt x="24309" y="15366"/>
                  </a:lnTo>
                  <a:lnTo>
                    <a:pt x="26996" y="14985"/>
                  </a:lnTo>
                  <a:lnTo>
                    <a:pt x="29027" y="14858"/>
                  </a:lnTo>
                  <a:lnTo>
                    <a:pt x="29764" y="12699"/>
                  </a:lnTo>
                  <a:lnTo>
                    <a:pt x="31118" y="10413"/>
                  </a:lnTo>
                  <a:lnTo>
                    <a:pt x="33447" y="12445"/>
                  </a:lnTo>
                  <a:lnTo>
                    <a:pt x="38024" y="12445"/>
                  </a:lnTo>
                  <a:lnTo>
                    <a:pt x="37906" y="13207"/>
                  </a:lnTo>
                  <a:lnTo>
                    <a:pt x="37847" y="13588"/>
                  </a:lnTo>
                  <a:lnTo>
                    <a:pt x="38763" y="13588"/>
                  </a:lnTo>
                  <a:lnTo>
                    <a:pt x="39061" y="13715"/>
                  </a:lnTo>
                  <a:lnTo>
                    <a:pt x="39778" y="14350"/>
                  </a:lnTo>
                  <a:lnTo>
                    <a:pt x="46399" y="14350"/>
                  </a:lnTo>
                  <a:lnTo>
                    <a:pt x="47722" y="15874"/>
                  </a:lnTo>
                  <a:lnTo>
                    <a:pt x="46757" y="18160"/>
                  </a:lnTo>
                  <a:close/>
                </a:path>
                <a:path w="69850" h="57150">
                  <a:moveTo>
                    <a:pt x="63515" y="13969"/>
                  </a:moveTo>
                  <a:lnTo>
                    <a:pt x="63121" y="13969"/>
                  </a:lnTo>
                  <a:lnTo>
                    <a:pt x="63098" y="13715"/>
                  </a:lnTo>
                  <a:lnTo>
                    <a:pt x="62991" y="12699"/>
                  </a:lnTo>
                  <a:lnTo>
                    <a:pt x="62398" y="11048"/>
                  </a:lnTo>
                  <a:lnTo>
                    <a:pt x="60922" y="10413"/>
                  </a:lnTo>
                  <a:lnTo>
                    <a:pt x="69702" y="10413"/>
                  </a:lnTo>
                  <a:lnTo>
                    <a:pt x="69702" y="11937"/>
                  </a:lnTo>
                  <a:lnTo>
                    <a:pt x="68850" y="13207"/>
                  </a:lnTo>
                  <a:lnTo>
                    <a:pt x="64019" y="13207"/>
                  </a:lnTo>
                  <a:lnTo>
                    <a:pt x="63515" y="13969"/>
                  </a:lnTo>
                  <a:close/>
                </a:path>
                <a:path w="69850" h="57150">
                  <a:moveTo>
                    <a:pt x="60862" y="13969"/>
                  </a:moveTo>
                  <a:lnTo>
                    <a:pt x="53711" y="13969"/>
                  </a:lnTo>
                  <a:lnTo>
                    <a:pt x="51486" y="12699"/>
                  </a:lnTo>
                  <a:lnTo>
                    <a:pt x="41384" y="12699"/>
                  </a:lnTo>
                  <a:lnTo>
                    <a:pt x="61154" y="12445"/>
                  </a:lnTo>
                  <a:lnTo>
                    <a:pt x="61039" y="13207"/>
                  </a:lnTo>
                  <a:lnTo>
                    <a:pt x="60917" y="13715"/>
                  </a:lnTo>
                  <a:lnTo>
                    <a:pt x="60862" y="13969"/>
                  </a:lnTo>
                  <a:close/>
                </a:path>
                <a:path w="69850" h="57150">
                  <a:moveTo>
                    <a:pt x="46399" y="14350"/>
                  </a:moveTo>
                  <a:lnTo>
                    <a:pt x="39778" y="14350"/>
                  </a:lnTo>
                  <a:lnTo>
                    <a:pt x="40555" y="12699"/>
                  </a:lnTo>
                  <a:lnTo>
                    <a:pt x="51378" y="12699"/>
                  </a:lnTo>
                  <a:lnTo>
                    <a:pt x="51473" y="13207"/>
                  </a:lnTo>
                  <a:lnTo>
                    <a:pt x="45393" y="13207"/>
                  </a:lnTo>
                  <a:lnTo>
                    <a:pt x="46399" y="14350"/>
                  </a:lnTo>
                  <a:close/>
                </a:path>
                <a:path w="69850" h="57150">
                  <a:moveTo>
                    <a:pt x="50231" y="18541"/>
                  </a:moveTo>
                  <a:lnTo>
                    <a:pt x="50231" y="15366"/>
                  </a:lnTo>
                  <a:lnTo>
                    <a:pt x="49962" y="15366"/>
                  </a:lnTo>
                  <a:lnTo>
                    <a:pt x="45393" y="13207"/>
                  </a:lnTo>
                  <a:lnTo>
                    <a:pt x="51473" y="13207"/>
                  </a:lnTo>
                  <a:lnTo>
                    <a:pt x="51569" y="13715"/>
                  </a:lnTo>
                  <a:lnTo>
                    <a:pt x="51677" y="14350"/>
                  </a:lnTo>
                  <a:lnTo>
                    <a:pt x="51773" y="14858"/>
                  </a:lnTo>
                  <a:lnTo>
                    <a:pt x="52560" y="16890"/>
                  </a:lnTo>
                  <a:lnTo>
                    <a:pt x="50231" y="18541"/>
                  </a:lnTo>
                  <a:close/>
                </a:path>
                <a:path w="69850" h="57150">
                  <a:moveTo>
                    <a:pt x="68268" y="16255"/>
                  </a:moveTo>
                  <a:lnTo>
                    <a:pt x="66895" y="16255"/>
                  </a:lnTo>
                  <a:lnTo>
                    <a:pt x="64790" y="13715"/>
                  </a:lnTo>
                  <a:lnTo>
                    <a:pt x="63849" y="13207"/>
                  </a:lnTo>
                  <a:lnTo>
                    <a:pt x="66794" y="13207"/>
                  </a:lnTo>
                  <a:lnTo>
                    <a:pt x="68084" y="15874"/>
                  </a:lnTo>
                  <a:lnTo>
                    <a:pt x="68207" y="16128"/>
                  </a:lnTo>
                  <a:close/>
                </a:path>
                <a:path w="69850" h="57150">
                  <a:moveTo>
                    <a:pt x="68335" y="13969"/>
                  </a:moveTo>
                  <a:lnTo>
                    <a:pt x="68049" y="13969"/>
                  </a:lnTo>
                  <a:lnTo>
                    <a:pt x="66730" y="13207"/>
                  </a:lnTo>
                  <a:lnTo>
                    <a:pt x="68733" y="13207"/>
                  </a:lnTo>
                  <a:lnTo>
                    <a:pt x="68335" y="13969"/>
                  </a:lnTo>
                  <a:close/>
                </a:path>
                <a:path w="69850" h="57150">
                  <a:moveTo>
                    <a:pt x="53753" y="22224"/>
                  </a:moveTo>
                  <a:lnTo>
                    <a:pt x="51784" y="22224"/>
                  </a:lnTo>
                  <a:lnTo>
                    <a:pt x="51545" y="21970"/>
                  </a:lnTo>
                  <a:lnTo>
                    <a:pt x="53898" y="21970"/>
                  </a:lnTo>
                  <a:lnTo>
                    <a:pt x="52935" y="16890"/>
                  </a:lnTo>
                  <a:lnTo>
                    <a:pt x="52863" y="16509"/>
                  </a:lnTo>
                  <a:lnTo>
                    <a:pt x="52779" y="15874"/>
                  </a:lnTo>
                  <a:lnTo>
                    <a:pt x="54016" y="13969"/>
                  </a:lnTo>
                  <a:lnTo>
                    <a:pt x="60245" y="13969"/>
                  </a:lnTo>
                  <a:lnTo>
                    <a:pt x="59967" y="14858"/>
                  </a:lnTo>
                  <a:lnTo>
                    <a:pt x="59857" y="15239"/>
                  </a:lnTo>
                  <a:lnTo>
                    <a:pt x="54113" y="15239"/>
                  </a:lnTo>
                  <a:lnTo>
                    <a:pt x="54230" y="16890"/>
                  </a:lnTo>
                  <a:lnTo>
                    <a:pt x="54283" y="17652"/>
                  </a:lnTo>
                  <a:lnTo>
                    <a:pt x="59302" y="17652"/>
                  </a:lnTo>
                  <a:lnTo>
                    <a:pt x="57756" y="20700"/>
                  </a:lnTo>
                  <a:lnTo>
                    <a:pt x="53753" y="22224"/>
                  </a:lnTo>
                  <a:close/>
                </a:path>
                <a:path w="69850" h="57150">
                  <a:moveTo>
                    <a:pt x="63335" y="15366"/>
                  </a:moveTo>
                  <a:lnTo>
                    <a:pt x="62447" y="15366"/>
                  </a:lnTo>
                  <a:lnTo>
                    <a:pt x="59981" y="13969"/>
                  </a:lnTo>
                  <a:lnTo>
                    <a:pt x="63114" y="13969"/>
                  </a:lnTo>
                  <a:lnTo>
                    <a:pt x="63236" y="14858"/>
                  </a:lnTo>
                  <a:lnTo>
                    <a:pt x="63335" y="15366"/>
                  </a:lnTo>
                  <a:close/>
                </a:path>
                <a:path w="69850" h="57150">
                  <a:moveTo>
                    <a:pt x="58912" y="16255"/>
                  </a:moveTo>
                  <a:lnTo>
                    <a:pt x="58681" y="15366"/>
                  </a:lnTo>
                  <a:lnTo>
                    <a:pt x="55427" y="15366"/>
                  </a:lnTo>
                  <a:lnTo>
                    <a:pt x="54113" y="15239"/>
                  </a:lnTo>
                  <a:lnTo>
                    <a:pt x="59857" y="15239"/>
                  </a:lnTo>
                  <a:lnTo>
                    <a:pt x="59671" y="15874"/>
                  </a:lnTo>
                  <a:lnTo>
                    <a:pt x="59596" y="16128"/>
                  </a:lnTo>
                  <a:lnTo>
                    <a:pt x="58912" y="16255"/>
                  </a:lnTo>
                  <a:close/>
                </a:path>
                <a:path w="69850" h="57150">
                  <a:moveTo>
                    <a:pt x="59304" y="17652"/>
                  </a:moveTo>
                  <a:lnTo>
                    <a:pt x="59111" y="17652"/>
                  </a:lnTo>
                  <a:lnTo>
                    <a:pt x="59353" y="16890"/>
                  </a:lnTo>
                  <a:lnTo>
                    <a:pt x="59475" y="16509"/>
                  </a:lnTo>
                  <a:lnTo>
                    <a:pt x="59596" y="16128"/>
                  </a:lnTo>
                  <a:lnTo>
                    <a:pt x="60390" y="15874"/>
                  </a:lnTo>
                  <a:lnTo>
                    <a:pt x="60235" y="15874"/>
                  </a:lnTo>
                  <a:lnTo>
                    <a:pt x="59304" y="17652"/>
                  </a:lnTo>
                  <a:close/>
                </a:path>
                <a:path w="69850" h="57150">
                  <a:moveTo>
                    <a:pt x="59050" y="17652"/>
                  </a:moveTo>
                  <a:lnTo>
                    <a:pt x="54700" y="17652"/>
                  </a:lnTo>
                  <a:lnTo>
                    <a:pt x="59596" y="16128"/>
                  </a:lnTo>
                  <a:lnTo>
                    <a:pt x="58828" y="16255"/>
                  </a:lnTo>
                  <a:lnTo>
                    <a:pt x="58925" y="16890"/>
                  </a:lnTo>
                  <a:lnTo>
                    <a:pt x="59050" y="17652"/>
                  </a:lnTo>
                  <a:close/>
                </a:path>
                <a:path w="69850" h="57150">
                  <a:moveTo>
                    <a:pt x="59109" y="17652"/>
                  </a:moveTo>
                  <a:lnTo>
                    <a:pt x="58929" y="16890"/>
                  </a:lnTo>
                  <a:lnTo>
                    <a:pt x="58828" y="16255"/>
                  </a:lnTo>
                  <a:lnTo>
                    <a:pt x="59528" y="16255"/>
                  </a:lnTo>
                  <a:lnTo>
                    <a:pt x="59109" y="17652"/>
                  </a:lnTo>
                  <a:close/>
                </a:path>
                <a:path w="69850" h="57150">
                  <a:moveTo>
                    <a:pt x="40533" y="25018"/>
                  </a:moveTo>
                  <a:lnTo>
                    <a:pt x="19471" y="25018"/>
                  </a:lnTo>
                  <a:lnTo>
                    <a:pt x="20743" y="24511"/>
                  </a:lnTo>
                  <a:lnTo>
                    <a:pt x="20347" y="24511"/>
                  </a:lnTo>
                  <a:lnTo>
                    <a:pt x="18754" y="21970"/>
                  </a:lnTo>
                  <a:lnTo>
                    <a:pt x="17261" y="17652"/>
                  </a:lnTo>
                  <a:lnTo>
                    <a:pt x="21800" y="18160"/>
                  </a:lnTo>
                  <a:lnTo>
                    <a:pt x="46757" y="18160"/>
                  </a:lnTo>
                  <a:lnTo>
                    <a:pt x="46468" y="18922"/>
                  </a:lnTo>
                  <a:lnTo>
                    <a:pt x="43840" y="19049"/>
                  </a:lnTo>
                  <a:lnTo>
                    <a:pt x="47133" y="21335"/>
                  </a:lnTo>
                  <a:lnTo>
                    <a:pt x="46229" y="21335"/>
                  </a:lnTo>
                  <a:lnTo>
                    <a:pt x="45630" y="22478"/>
                  </a:lnTo>
                  <a:lnTo>
                    <a:pt x="42227" y="22605"/>
                  </a:lnTo>
                  <a:lnTo>
                    <a:pt x="40533" y="25018"/>
                  </a:lnTo>
                  <a:close/>
                </a:path>
                <a:path w="69850" h="57150">
                  <a:moveTo>
                    <a:pt x="51794" y="22224"/>
                  </a:moveTo>
                  <a:lnTo>
                    <a:pt x="48587" y="22224"/>
                  </a:lnTo>
                  <a:lnTo>
                    <a:pt x="48172" y="21970"/>
                  </a:lnTo>
                  <a:lnTo>
                    <a:pt x="48442" y="21970"/>
                  </a:lnTo>
                  <a:lnTo>
                    <a:pt x="49454" y="19938"/>
                  </a:lnTo>
                  <a:lnTo>
                    <a:pt x="51794" y="22224"/>
                  </a:lnTo>
                  <a:close/>
                </a:path>
                <a:path w="69850" h="57150">
                  <a:moveTo>
                    <a:pt x="49172" y="25018"/>
                  </a:moveTo>
                  <a:lnTo>
                    <a:pt x="48948" y="25018"/>
                  </a:lnTo>
                  <a:lnTo>
                    <a:pt x="47167" y="22605"/>
                  </a:lnTo>
                  <a:lnTo>
                    <a:pt x="48316" y="22224"/>
                  </a:lnTo>
                  <a:lnTo>
                    <a:pt x="48442" y="21970"/>
                  </a:lnTo>
                  <a:lnTo>
                    <a:pt x="46885" y="22224"/>
                  </a:lnTo>
                  <a:lnTo>
                    <a:pt x="46229" y="21335"/>
                  </a:lnTo>
                  <a:lnTo>
                    <a:pt x="47133" y="21335"/>
                  </a:lnTo>
                  <a:lnTo>
                    <a:pt x="48587" y="22224"/>
                  </a:lnTo>
                  <a:lnTo>
                    <a:pt x="51784" y="22224"/>
                  </a:lnTo>
                  <a:lnTo>
                    <a:pt x="52022" y="22478"/>
                  </a:lnTo>
                  <a:lnTo>
                    <a:pt x="49172" y="25018"/>
                  </a:lnTo>
                  <a:close/>
                </a:path>
                <a:path w="69850" h="57150">
                  <a:moveTo>
                    <a:pt x="46885" y="22224"/>
                  </a:moveTo>
                  <a:lnTo>
                    <a:pt x="45763" y="22224"/>
                  </a:lnTo>
                  <a:lnTo>
                    <a:pt x="45896" y="21970"/>
                  </a:lnTo>
                  <a:lnTo>
                    <a:pt x="46698" y="21970"/>
                  </a:lnTo>
                  <a:lnTo>
                    <a:pt x="46885" y="22224"/>
                  </a:lnTo>
                  <a:close/>
                </a:path>
                <a:path w="69850" h="57150">
                  <a:moveTo>
                    <a:pt x="48316" y="22224"/>
                  </a:moveTo>
                  <a:lnTo>
                    <a:pt x="48172" y="21970"/>
                  </a:lnTo>
                  <a:lnTo>
                    <a:pt x="47133" y="21335"/>
                  </a:lnTo>
                  <a:lnTo>
                    <a:pt x="48442" y="21970"/>
                  </a:lnTo>
                  <a:lnTo>
                    <a:pt x="48316" y="22224"/>
                  </a:lnTo>
                  <a:close/>
                </a:path>
                <a:path w="69850" h="57150">
                  <a:moveTo>
                    <a:pt x="53947" y="22224"/>
                  </a:moveTo>
                  <a:lnTo>
                    <a:pt x="53753" y="22224"/>
                  </a:lnTo>
                  <a:lnTo>
                    <a:pt x="54420" y="21970"/>
                  </a:lnTo>
                  <a:lnTo>
                    <a:pt x="53898" y="21970"/>
                  </a:lnTo>
                  <a:lnTo>
                    <a:pt x="53947" y="22224"/>
                  </a:lnTo>
                  <a:close/>
                </a:path>
                <a:path w="69850" h="57150">
                  <a:moveTo>
                    <a:pt x="8769" y="33878"/>
                  </a:moveTo>
                  <a:lnTo>
                    <a:pt x="8265" y="33878"/>
                  </a:lnTo>
                  <a:lnTo>
                    <a:pt x="5763" y="31241"/>
                  </a:lnTo>
                  <a:lnTo>
                    <a:pt x="5220" y="30733"/>
                  </a:lnTo>
                  <a:lnTo>
                    <a:pt x="5441" y="30098"/>
                  </a:lnTo>
                  <a:lnTo>
                    <a:pt x="5528" y="29848"/>
                  </a:lnTo>
                  <a:lnTo>
                    <a:pt x="5617" y="29590"/>
                  </a:lnTo>
                  <a:lnTo>
                    <a:pt x="5737" y="29244"/>
                  </a:lnTo>
                  <a:lnTo>
                    <a:pt x="5793" y="29082"/>
                  </a:lnTo>
                  <a:lnTo>
                    <a:pt x="0" y="23367"/>
                  </a:lnTo>
                  <a:lnTo>
                    <a:pt x="11646" y="22224"/>
                  </a:lnTo>
                  <a:lnTo>
                    <a:pt x="11053" y="24511"/>
                  </a:lnTo>
                  <a:lnTo>
                    <a:pt x="9975" y="25018"/>
                  </a:lnTo>
                  <a:lnTo>
                    <a:pt x="8959" y="25526"/>
                  </a:lnTo>
                  <a:lnTo>
                    <a:pt x="9451" y="26923"/>
                  </a:lnTo>
                  <a:lnTo>
                    <a:pt x="9367" y="29848"/>
                  </a:lnTo>
                  <a:lnTo>
                    <a:pt x="9282" y="30098"/>
                  </a:lnTo>
                  <a:lnTo>
                    <a:pt x="9057" y="30098"/>
                  </a:lnTo>
                  <a:lnTo>
                    <a:pt x="10058" y="30733"/>
                  </a:lnTo>
                  <a:lnTo>
                    <a:pt x="10153" y="32003"/>
                  </a:lnTo>
                  <a:lnTo>
                    <a:pt x="9089" y="33400"/>
                  </a:lnTo>
                  <a:lnTo>
                    <a:pt x="8769" y="33878"/>
                  </a:lnTo>
                  <a:close/>
                </a:path>
                <a:path w="69850" h="57150">
                  <a:moveTo>
                    <a:pt x="42806" y="27939"/>
                  </a:moveTo>
                  <a:lnTo>
                    <a:pt x="42287" y="27558"/>
                  </a:lnTo>
                  <a:lnTo>
                    <a:pt x="42227" y="22605"/>
                  </a:lnTo>
                  <a:lnTo>
                    <a:pt x="45563" y="22605"/>
                  </a:lnTo>
                  <a:lnTo>
                    <a:pt x="43959" y="25780"/>
                  </a:lnTo>
                  <a:lnTo>
                    <a:pt x="46570" y="26542"/>
                  </a:lnTo>
                  <a:lnTo>
                    <a:pt x="43075" y="26542"/>
                  </a:lnTo>
                  <a:lnTo>
                    <a:pt x="43018" y="26923"/>
                  </a:lnTo>
                  <a:lnTo>
                    <a:pt x="42929" y="27304"/>
                  </a:lnTo>
                  <a:lnTo>
                    <a:pt x="42806" y="27939"/>
                  </a:lnTo>
                  <a:close/>
                </a:path>
                <a:path w="69850" h="57150">
                  <a:moveTo>
                    <a:pt x="40435" y="36067"/>
                  </a:moveTo>
                  <a:lnTo>
                    <a:pt x="34256" y="33878"/>
                  </a:lnTo>
                  <a:lnTo>
                    <a:pt x="8881" y="33878"/>
                  </a:lnTo>
                  <a:lnTo>
                    <a:pt x="13617" y="32765"/>
                  </a:lnTo>
                  <a:lnTo>
                    <a:pt x="10147" y="30733"/>
                  </a:lnTo>
                  <a:lnTo>
                    <a:pt x="10392" y="30733"/>
                  </a:lnTo>
                  <a:lnTo>
                    <a:pt x="8974" y="30098"/>
                  </a:lnTo>
                  <a:lnTo>
                    <a:pt x="9311" y="30098"/>
                  </a:lnTo>
                  <a:lnTo>
                    <a:pt x="10527" y="26034"/>
                  </a:lnTo>
                  <a:lnTo>
                    <a:pt x="10604" y="25780"/>
                  </a:lnTo>
                  <a:lnTo>
                    <a:pt x="10681" y="25526"/>
                  </a:lnTo>
                  <a:lnTo>
                    <a:pt x="10758" y="25272"/>
                  </a:lnTo>
                  <a:lnTo>
                    <a:pt x="10834" y="25018"/>
                  </a:lnTo>
                  <a:lnTo>
                    <a:pt x="11072" y="24511"/>
                  </a:lnTo>
                  <a:lnTo>
                    <a:pt x="11945" y="24002"/>
                  </a:lnTo>
                  <a:lnTo>
                    <a:pt x="15409" y="23875"/>
                  </a:lnTo>
                  <a:lnTo>
                    <a:pt x="17669" y="24511"/>
                  </a:lnTo>
                  <a:lnTo>
                    <a:pt x="11195" y="24511"/>
                  </a:lnTo>
                  <a:lnTo>
                    <a:pt x="10078" y="25018"/>
                  </a:lnTo>
                  <a:lnTo>
                    <a:pt x="40533" y="25018"/>
                  </a:lnTo>
                  <a:lnTo>
                    <a:pt x="38882" y="27304"/>
                  </a:lnTo>
                  <a:lnTo>
                    <a:pt x="42284" y="27304"/>
                  </a:lnTo>
                  <a:lnTo>
                    <a:pt x="42287" y="27558"/>
                  </a:lnTo>
                  <a:lnTo>
                    <a:pt x="42806" y="27939"/>
                  </a:lnTo>
                  <a:lnTo>
                    <a:pt x="42655" y="28574"/>
                  </a:lnTo>
                  <a:lnTo>
                    <a:pt x="42535" y="29082"/>
                  </a:lnTo>
                  <a:lnTo>
                    <a:pt x="42445" y="29463"/>
                  </a:lnTo>
                  <a:lnTo>
                    <a:pt x="39539" y="29590"/>
                  </a:lnTo>
                  <a:lnTo>
                    <a:pt x="39609" y="30098"/>
                  </a:lnTo>
                  <a:lnTo>
                    <a:pt x="39696" y="30733"/>
                  </a:lnTo>
                  <a:lnTo>
                    <a:pt x="39766" y="31241"/>
                  </a:lnTo>
                  <a:lnTo>
                    <a:pt x="39870" y="32003"/>
                  </a:lnTo>
                  <a:lnTo>
                    <a:pt x="39975" y="32765"/>
                  </a:lnTo>
                  <a:lnTo>
                    <a:pt x="39179" y="33400"/>
                  </a:lnTo>
                  <a:lnTo>
                    <a:pt x="39279" y="34162"/>
                  </a:lnTo>
                  <a:lnTo>
                    <a:pt x="39331" y="34416"/>
                  </a:lnTo>
                  <a:lnTo>
                    <a:pt x="39435" y="34924"/>
                  </a:lnTo>
                  <a:lnTo>
                    <a:pt x="39539" y="35432"/>
                  </a:lnTo>
                  <a:lnTo>
                    <a:pt x="40345" y="35432"/>
                  </a:lnTo>
                  <a:lnTo>
                    <a:pt x="40435" y="36067"/>
                  </a:lnTo>
                  <a:close/>
                </a:path>
                <a:path w="69850" h="57150">
                  <a:moveTo>
                    <a:pt x="9592" y="29082"/>
                  </a:moveTo>
                  <a:lnTo>
                    <a:pt x="9534" y="28828"/>
                  </a:lnTo>
                  <a:lnTo>
                    <a:pt x="9451" y="26923"/>
                  </a:lnTo>
                  <a:lnTo>
                    <a:pt x="9138" y="26034"/>
                  </a:lnTo>
                  <a:lnTo>
                    <a:pt x="9048" y="25780"/>
                  </a:lnTo>
                  <a:lnTo>
                    <a:pt x="8959" y="25526"/>
                  </a:lnTo>
                  <a:lnTo>
                    <a:pt x="11195" y="24511"/>
                  </a:lnTo>
                  <a:lnTo>
                    <a:pt x="10989" y="24511"/>
                  </a:lnTo>
                  <a:lnTo>
                    <a:pt x="9747" y="28574"/>
                  </a:lnTo>
                  <a:lnTo>
                    <a:pt x="9670" y="28828"/>
                  </a:lnTo>
                  <a:lnTo>
                    <a:pt x="9592" y="29082"/>
                  </a:lnTo>
                  <a:close/>
                </a:path>
                <a:path w="69850" h="57150">
                  <a:moveTo>
                    <a:pt x="45094" y="29463"/>
                  </a:moveTo>
                  <a:lnTo>
                    <a:pt x="42806" y="27939"/>
                  </a:lnTo>
                  <a:lnTo>
                    <a:pt x="42888" y="27558"/>
                  </a:lnTo>
                  <a:lnTo>
                    <a:pt x="43002" y="26923"/>
                  </a:lnTo>
                  <a:lnTo>
                    <a:pt x="43076" y="26542"/>
                  </a:lnTo>
                  <a:lnTo>
                    <a:pt x="47250" y="26542"/>
                  </a:lnTo>
                  <a:lnTo>
                    <a:pt x="49693" y="25272"/>
                  </a:lnTo>
                  <a:lnTo>
                    <a:pt x="53575" y="25018"/>
                  </a:lnTo>
                  <a:lnTo>
                    <a:pt x="52799" y="25018"/>
                  </a:lnTo>
                  <a:lnTo>
                    <a:pt x="52799" y="26034"/>
                  </a:lnTo>
                  <a:lnTo>
                    <a:pt x="51485" y="26034"/>
                  </a:lnTo>
                  <a:lnTo>
                    <a:pt x="50459" y="26923"/>
                  </a:lnTo>
                  <a:lnTo>
                    <a:pt x="46408" y="26923"/>
                  </a:lnTo>
                  <a:lnTo>
                    <a:pt x="45291" y="29082"/>
                  </a:lnTo>
                  <a:lnTo>
                    <a:pt x="45208" y="29244"/>
                  </a:lnTo>
                  <a:lnTo>
                    <a:pt x="45094" y="29463"/>
                  </a:lnTo>
                  <a:close/>
                </a:path>
                <a:path w="69850" h="57150">
                  <a:moveTo>
                    <a:pt x="52799" y="28828"/>
                  </a:moveTo>
                  <a:lnTo>
                    <a:pt x="51903" y="28574"/>
                  </a:lnTo>
                  <a:lnTo>
                    <a:pt x="51798" y="27939"/>
                  </a:lnTo>
                  <a:lnTo>
                    <a:pt x="51694" y="27304"/>
                  </a:lnTo>
                  <a:lnTo>
                    <a:pt x="51568" y="26542"/>
                  </a:lnTo>
                  <a:lnTo>
                    <a:pt x="51485" y="26034"/>
                  </a:lnTo>
                  <a:lnTo>
                    <a:pt x="52799" y="26034"/>
                  </a:lnTo>
                  <a:lnTo>
                    <a:pt x="52799" y="28828"/>
                  </a:lnTo>
                  <a:close/>
                </a:path>
                <a:path w="69850" h="57150">
                  <a:moveTo>
                    <a:pt x="42284" y="27304"/>
                  </a:moveTo>
                  <a:lnTo>
                    <a:pt x="38882" y="27304"/>
                  </a:lnTo>
                  <a:lnTo>
                    <a:pt x="43136" y="26542"/>
                  </a:lnTo>
                  <a:lnTo>
                    <a:pt x="42274" y="26542"/>
                  </a:lnTo>
                  <a:lnTo>
                    <a:pt x="42284" y="27304"/>
                  </a:lnTo>
                  <a:close/>
                </a:path>
                <a:path w="69850" h="57150">
                  <a:moveTo>
                    <a:pt x="51438" y="30098"/>
                  </a:moveTo>
                  <a:lnTo>
                    <a:pt x="47722" y="30098"/>
                  </a:lnTo>
                  <a:lnTo>
                    <a:pt x="47722" y="27304"/>
                  </a:lnTo>
                  <a:lnTo>
                    <a:pt x="46408" y="26923"/>
                  </a:lnTo>
                  <a:lnTo>
                    <a:pt x="50459" y="26923"/>
                  </a:lnTo>
                  <a:lnTo>
                    <a:pt x="49872" y="27304"/>
                  </a:lnTo>
                  <a:lnTo>
                    <a:pt x="49454" y="27685"/>
                  </a:lnTo>
                  <a:lnTo>
                    <a:pt x="52022" y="29082"/>
                  </a:lnTo>
                  <a:lnTo>
                    <a:pt x="51438" y="30098"/>
                  </a:lnTo>
                  <a:close/>
                </a:path>
                <a:path w="69850" h="57150">
                  <a:moveTo>
                    <a:pt x="40388" y="34416"/>
                  </a:moveTo>
                  <a:lnTo>
                    <a:pt x="40211" y="34416"/>
                  </a:lnTo>
                  <a:lnTo>
                    <a:pt x="40175" y="34162"/>
                  </a:lnTo>
                  <a:lnTo>
                    <a:pt x="40057" y="33400"/>
                  </a:lnTo>
                  <a:lnTo>
                    <a:pt x="39977" y="32765"/>
                  </a:lnTo>
                  <a:lnTo>
                    <a:pt x="41669" y="32765"/>
                  </a:lnTo>
                  <a:lnTo>
                    <a:pt x="39539" y="29590"/>
                  </a:lnTo>
                  <a:lnTo>
                    <a:pt x="42403" y="29590"/>
                  </a:lnTo>
                  <a:lnTo>
                    <a:pt x="42154" y="30733"/>
                  </a:lnTo>
                  <a:lnTo>
                    <a:pt x="42021" y="31241"/>
                  </a:lnTo>
                  <a:lnTo>
                    <a:pt x="42376" y="31241"/>
                  </a:lnTo>
                  <a:lnTo>
                    <a:pt x="43645" y="33400"/>
                  </a:lnTo>
                  <a:lnTo>
                    <a:pt x="43840" y="33400"/>
                  </a:lnTo>
                  <a:lnTo>
                    <a:pt x="43123" y="34162"/>
                  </a:lnTo>
                  <a:lnTo>
                    <a:pt x="40388" y="34416"/>
                  </a:lnTo>
                  <a:close/>
                </a:path>
                <a:path w="69850" h="57150">
                  <a:moveTo>
                    <a:pt x="45964" y="31241"/>
                  </a:moveTo>
                  <a:lnTo>
                    <a:pt x="44865" y="31241"/>
                  </a:lnTo>
                  <a:lnTo>
                    <a:pt x="42736" y="30733"/>
                  </a:lnTo>
                  <a:lnTo>
                    <a:pt x="43564" y="30733"/>
                  </a:lnTo>
                  <a:lnTo>
                    <a:pt x="46229" y="29590"/>
                  </a:lnTo>
                  <a:lnTo>
                    <a:pt x="46152" y="30098"/>
                  </a:lnTo>
                  <a:lnTo>
                    <a:pt x="46057" y="30733"/>
                  </a:lnTo>
                  <a:lnTo>
                    <a:pt x="45964" y="31241"/>
                  </a:lnTo>
                  <a:close/>
                </a:path>
                <a:path w="69850" h="57150">
                  <a:moveTo>
                    <a:pt x="5867" y="57022"/>
                  </a:moveTo>
                  <a:lnTo>
                    <a:pt x="3059" y="39877"/>
                  </a:lnTo>
                  <a:lnTo>
                    <a:pt x="2975" y="39369"/>
                  </a:lnTo>
                  <a:lnTo>
                    <a:pt x="2913" y="38988"/>
                  </a:lnTo>
                  <a:lnTo>
                    <a:pt x="2799" y="34162"/>
                  </a:lnTo>
                  <a:lnTo>
                    <a:pt x="4658" y="30098"/>
                  </a:lnTo>
                  <a:lnTo>
                    <a:pt x="5220" y="30733"/>
                  </a:lnTo>
                  <a:lnTo>
                    <a:pt x="4231" y="33878"/>
                  </a:lnTo>
                  <a:lnTo>
                    <a:pt x="3882" y="34924"/>
                  </a:lnTo>
                  <a:lnTo>
                    <a:pt x="33650" y="34924"/>
                  </a:lnTo>
                  <a:lnTo>
                    <a:pt x="32252" y="37210"/>
                  </a:lnTo>
                  <a:lnTo>
                    <a:pt x="36194" y="38226"/>
                  </a:lnTo>
                  <a:lnTo>
                    <a:pt x="35343" y="38988"/>
                  </a:lnTo>
                  <a:lnTo>
                    <a:pt x="33387" y="38988"/>
                  </a:lnTo>
                  <a:lnTo>
                    <a:pt x="32909" y="39242"/>
                  </a:lnTo>
                  <a:lnTo>
                    <a:pt x="25862" y="39242"/>
                  </a:lnTo>
                  <a:lnTo>
                    <a:pt x="28284" y="41782"/>
                  </a:lnTo>
                  <a:lnTo>
                    <a:pt x="27355" y="41782"/>
                  </a:lnTo>
                  <a:lnTo>
                    <a:pt x="27149" y="42036"/>
                  </a:lnTo>
                  <a:lnTo>
                    <a:pt x="21800" y="42163"/>
                  </a:lnTo>
                  <a:lnTo>
                    <a:pt x="22697" y="44195"/>
                  </a:lnTo>
                  <a:lnTo>
                    <a:pt x="22809" y="44449"/>
                  </a:lnTo>
                  <a:lnTo>
                    <a:pt x="21262" y="44449"/>
                  </a:lnTo>
                  <a:lnTo>
                    <a:pt x="19626" y="47243"/>
                  </a:lnTo>
                  <a:lnTo>
                    <a:pt x="15111" y="47243"/>
                  </a:lnTo>
                  <a:lnTo>
                    <a:pt x="15827" y="48767"/>
                  </a:lnTo>
                  <a:lnTo>
                    <a:pt x="14394" y="48767"/>
                  </a:lnTo>
                  <a:lnTo>
                    <a:pt x="14223" y="49402"/>
                  </a:lnTo>
                  <a:lnTo>
                    <a:pt x="14155" y="49656"/>
                  </a:lnTo>
                  <a:lnTo>
                    <a:pt x="7107" y="49656"/>
                  </a:lnTo>
                  <a:lnTo>
                    <a:pt x="10877" y="52069"/>
                  </a:lnTo>
                  <a:lnTo>
                    <a:pt x="7047" y="52069"/>
                  </a:lnTo>
                  <a:lnTo>
                    <a:pt x="8109" y="53212"/>
                  </a:lnTo>
                  <a:lnTo>
                    <a:pt x="8031" y="53466"/>
                  </a:lnTo>
                  <a:lnTo>
                    <a:pt x="5867" y="57022"/>
                  </a:lnTo>
                  <a:close/>
                </a:path>
                <a:path w="69850" h="57150">
                  <a:moveTo>
                    <a:pt x="3882" y="34924"/>
                  </a:moveTo>
                  <a:lnTo>
                    <a:pt x="5334" y="30733"/>
                  </a:lnTo>
                  <a:lnTo>
                    <a:pt x="5712" y="31241"/>
                  </a:lnTo>
                  <a:lnTo>
                    <a:pt x="8265" y="33878"/>
                  </a:lnTo>
                  <a:lnTo>
                    <a:pt x="8428" y="33878"/>
                  </a:lnTo>
                  <a:lnTo>
                    <a:pt x="3882" y="34924"/>
                  </a:lnTo>
                  <a:close/>
                </a:path>
                <a:path w="69850" h="57150">
                  <a:moveTo>
                    <a:pt x="8769" y="33878"/>
                  </a:moveTo>
                  <a:lnTo>
                    <a:pt x="9097" y="33400"/>
                  </a:lnTo>
                  <a:lnTo>
                    <a:pt x="10153" y="32003"/>
                  </a:lnTo>
                  <a:lnTo>
                    <a:pt x="10289" y="31241"/>
                  </a:lnTo>
                  <a:lnTo>
                    <a:pt x="10388" y="30733"/>
                  </a:lnTo>
                  <a:lnTo>
                    <a:pt x="10034" y="30733"/>
                  </a:lnTo>
                  <a:lnTo>
                    <a:pt x="13617" y="32765"/>
                  </a:lnTo>
                  <a:lnTo>
                    <a:pt x="8769" y="33878"/>
                  </a:lnTo>
                  <a:close/>
                </a:path>
                <a:path w="69850" h="57150">
                  <a:moveTo>
                    <a:pt x="42385" y="31241"/>
                  </a:moveTo>
                  <a:lnTo>
                    <a:pt x="42956" y="30733"/>
                  </a:lnTo>
                  <a:lnTo>
                    <a:pt x="43563" y="30733"/>
                  </a:lnTo>
                  <a:lnTo>
                    <a:pt x="42385" y="31241"/>
                  </a:lnTo>
                  <a:close/>
                </a:path>
                <a:path w="69850" h="57150">
                  <a:moveTo>
                    <a:pt x="39539" y="35432"/>
                  </a:moveTo>
                  <a:lnTo>
                    <a:pt x="39447" y="34924"/>
                  </a:lnTo>
                  <a:lnTo>
                    <a:pt x="39355" y="34416"/>
                  </a:lnTo>
                  <a:lnTo>
                    <a:pt x="39309" y="34162"/>
                  </a:lnTo>
                  <a:lnTo>
                    <a:pt x="39220" y="33400"/>
                  </a:lnTo>
                  <a:lnTo>
                    <a:pt x="39977" y="32765"/>
                  </a:lnTo>
                  <a:lnTo>
                    <a:pt x="40066" y="33400"/>
                  </a:lnTo>
                  <a:lnTo>
                    <a:pt x="40164" y="34162"/>
                  </a:lnTo>
                  <a:lnTo>
                    <a:pt x="40201" y="34416"/>
                  </a:lnTo>
                  <a:lnTo>
                    <a:pt x="39539" y="35432"/>
                  </a:lnTo>
                  <a:close/>
                </a:path>
                <a:path w="69850" h="57150">
                  <a:moveTo>
                    <a:pt x="33686" y="34924"/>
                  </a:moveTo>
                  <a:lnTo>
                    <a:pt x="3882" y="34924"/>
                  </a:lnTo>
                  <a:lnTo>
                    <a:pt x="8428" y="33878"/>
                  </a:lnTo>
                  <a:lnTo>
                    <a:pt x="8279" y="33878"/>
                  </a:lnTo>
                  <a:lnTo>
                    <a:pt x="8425" y="34162"/>
                  </a:lnTo>
                  <a:lnTo>
                    <a:pt x="34150" y="34162"/>
                  </a:lnTo>
                  <a:lnTo>
                    <a:pt x="33686" y="34924"/>
                  </a:lnTo>
                  <a:close/>
                </a:path>
                <a:path w="69850" h="57150">
                  <a:moveTo>
                    <a:pt x="34188" y="34162"/>
                  </a:moveTo>
                  <a:lnTo>
                    <a:pt x="8481" y="34162"/>
                  </a:lnTo>
                  <a:lnTo>
                    <a:pt x="8654" y="33878"/>
                  </a:lnTo>
                  <a:lnTo>
                    <a:pt x="34362" y="33878"/>
                  </a:lnTo>
                  <a:lnTo>
                    <a:pt x="34188" y="34162"/>
                  </a:lnTo>
                  <a:close/>
                </a:path>
                <a:path w="69850" h="57150">
                  <a:moveTo>
                    <a:pt x="40345" y="35432"/>
                  </a:moveTo>
                  <a:lnTo>
                    <a:pt x="39539" y="35432"/>
                  </a:lnTo>
                  <a:lnTo>
                    <a:pt x="40225" y="34416"/>
                  </a:lnTo>
                  <a:lnTo>
                    <a:pt x="40345" y="35432"/>
                  </a:lnTo>
                  <a:close/>
                </a:path>
                <a:path w="69850" h="57150">
                  <a:moveTo>
                    <a:pt x="34900" y="39369"/>
                  </a:moveTo>
                  <a:lnTo>
                    <a:pt x="34616" y="39369"/>
                  </a:lnTo>
                  <a:lnTo>
                    <a:pt x="33387" y="38988"/>
                  </a:lnTo>
                  <a:lnTo>
                    <a:pt x="35343" y="38988"/>
                  </a:lnTo>
                  <a:lnTo>
                    <a:pt x="34900" y="39369"/>
                  </a:lnTo>
                  <a:close/>
                </a:path>
                <a:path w="69850" h="57150">
                  <a:moveTo>
                    <a:pt x="32775" y="39369"/>
                  </a:moveTo>
                  <a:lnTo>
                    <a:pt x="25862" y="39242"/>
                  </a:lnTo>
                  <a:lnTo>
                    <a:pt x="32909" y="39242"/>
                  </a:lnTo>
                  <a:lnTo>
                    <a:pt x="32775" y="39369"/>
                  </a:lnTo>
                  <a:close/>
                </a:path>
                <a:path w="69850" h="57150">
                  <a:moveTo>
                    <a:pt x="32877" y="39877"/>
                  </a:moveTo>
                  <a:lnTo>
                    <a:pt x="32718" y="39369"/>
                  </a:lnTo>
                  <a:lnTo>
                    <a:pt x="33921" y="39369"/>
                  </a:lnTo>
                  <a:lnTo>
                    <a:pt x="32877" y="39877"/>
                  </a:lnTo>
                  <a:close/>
                </a:path>
                <a:path w="69850" h="57150">
                  <a:moveTo>
                    <a:pt x="30998" y="42925"/>
                  </a:moveTo>
                  <a:lnTo>
                    <a:pt x="29983" y="41401"/>
                  </a:lnTo>
                  <a:lnTo>
                    <a:pt x="32877" y="39877"/>
                  </a:lnTo>
                  <a:lnTo>
                    <a:pt x="33293" y="41401"/>
                  </a:lnTo>
                  <a:lnTo>
                    <a:pt x="33397" y="41782"/>
                  </a:lnTo>
                  <a:lnTo>
                    <a:pt x="33447" y="42036"/>
                  </a:lnTo>
                  <a:lnTo>
                    <a:pt x="30998" y="42925"/>
                  </a:lnTo>
                  <a:close/>
                </a:path>
                <a:path w="69850" h="57150">
                  <a:moveTo>
                    <a:pt x="27295" y="46608"/>
                  </a:moveTo>
                  <a:lnTo>
                    <a:pt x="27355" y="41782"/>
                  </a:lnTo>
                  <a:lnTo>
                    <a:pt x="28284" y="41782"/>
                  </a:lnTo>
                  <a:lnTo>
                    <a:pt x="31834" y="45592"/>
                  </a:lnTo>
                  <a:lnTo>
                    <a:pt x="27295" y="46608"/>
                  </a:lnTo>
                  <a:close/>
                </a:path>
                <a:path w="69850" h="57150">
                  <a:moveTo>
                    <a:pt x="24075" y="44195"/>
                  </a:moveTo>
                  <a:lnTo>
                    <a:pt x="21800" y="42163"/>
                  </a:lnTo>
                  <a:lnTo>
                    <a:pt x="27045" y="42163"/>
                  </a:lnTo>
                  <a:lnTo>
                    <a:pt x="26427" y="42925"/>
                  </a:lnTo>
                  <a:lnTo>
                    <a:pt x="24488" y="42925"/>
                  </a:lnTo>
                  <a:lnTo>
                    <a:pt x="24075" y="44195"/>
                  </a:lnTo>
                  <a:close/>
                </a:path>
                <a:path w="69850" h="57150">
                  <a:moveTo>
                    <a:pt x="23768" y="48386"/>
                  </a:moveTo>
                  <a:lnTo>
                    <a:pt x="22815" y="48386"/>
                  </a:lnTo>
                  <a:lnTo>
                    <a:pt x="23890" y="44830"/>
                  </a:lnTo>
                  <a:lnTo>
                    <a:pt x="24488" y="42925"/>
                  </a:lnTo>
                  <a:lnTo>
                    <a:pt x="25130" y="44195"/>
                  </a:lnTo>
                  <a:lnTo>
                    <a:pt x="23879" y="44195"/>
                  </a:lnTo>
                  <a:lnTo>
                    <a:pt x="24727" y="44830"/>
                  </a:lnTo>
                  <a:lnTo>
                    <a:pt x="25410" y="44830"/>
                  </a:lnTo>
                  <a:lnTo>
                    <a:pt x="26220" y="46608"/>
                  </a:lnTo>
                  <a:lnTo>
                    <a:pt x="23768" y="48386"/>
                  </a:lnTo>
                  <a:close/>
                </a:path>
                <a:path w="69850" h="57150">
                  <a:moveTo>
                    <a:pt x="25284" y="44195"/>
                  </a:moveTo>
                  <a:lnTo>
                    <a:pt x="25108" y="44195"/>
                  </a:lnTo>
                  <a:lnTo>
                    <a:pt x="24488" y="42925"/>
                  </a:lnTo>
                  <a:lnTo>
                    <a:pt x="26427" y="42925"/>
                  </a:lnTo>
                  <a:lnTo>
                    <a:pt x="25284" y="44195"/>
                  </a:lnTo>
                  <a:close/>
                </a:path>
                <a:path w="69850" h="57150">
                  <a:moveTo>
                    <a:pt x="24727" y="44830"/>
                  </a:moveTo>
                  <a:lnTo>
                    <a:pt x="24075" y="44195"/>
                  </a:lnTo>
                  <a:lnTo>
                    <a:pt x="25130" y="44195"/>
                  </a:lnTo>
                  <a:lnTo>
                    <a:pt x="24727" y="44830"/>
                  </a:lnTo>
                  <a:close/>
                </a:path>
                <a:path w="69850" h="57150">
                  <a:moveTo>
                    <a:pt x="23509" y="46091"/>
                  </a:moveTo>
                  <a:lnTo>
                    <a:pt x="21262" y="44449"/>
                  </a:lnTo>
                  <a:lnTo>
                    <a:pt x="22809" y="44449"/>
                  </a:lnTo>
                  <a:lnTo>
                    <a:pt x="23509" y="46091"/>
                  </a:lnTo>
                  <a:close/>
                </a:path>
                <a:path w="69850" h="57150">
                  <a:moveTo>
                    <a:pt x="25410" y="44830"/>
                  </a:moveTo>
                  <a:lnTo>
                    <a:pt x="24727" y="44830"/>
                  </a:lnTo>
                  <a:lnTo>
                    <a:pt x="24948" y="44576"/>
                  </a:lnTo>
                  <a:lnTo>
                    <a:pt x="25230" y="44449"/>
                  </a:lnTo>
                  <a:lnTo>
                    <a:pt x="25410" y="44830"/>
                  </a:lnTo>
                  <a:close/>
                </a:path>
                <a:path w="69850" h="57150">
                  <a:moveTo>
                    <a:pt x="19530" y="53847"/>
                  </a:moveTo>
                  <a:lnTo>
                    <a:pt x="20810" y="50037"/>
                  </a:lnTo>
                  <a:lnTo>
                    <a:pt x="20938" y="49656"/>
                  </a:lnTo>
                  <a:lnTo>
                    <a:pt x="21024" y="49402"/>
                  </a:lnTo>
                  <a:lnTo>
                    <a:pt x="15111" y="47243"/>
                  </a:lnTo>
                  <a:lnTo>
                    <a:pt x="19420" y="47243"/>
                  </a:lnTo>
                  <a:lnTo>
                    <a:pt x="22815" y="48386"/>
                  </a:lnTo>
                  <a:lnTo>
                    <a:pt x="23768" y="48386"/>
                  </a:lnTo>
                  <a:lnTo>
                    <a:pt x="23372" y="48767"/>
                  </a:lnTo>
                  <a:lnTo>
                    <a:pt x="23049" y="48767"/>
                  </a:lnTo>
                  <a:lnTo>
                    <a:pt x="25976" y="49402"/>
                  </a:lnTo>
                  <a:lnTo>
                    <a:pt x="26708" y="49402"/>
                  </a:lnTo>
                  <a:lnTo>
                    <a:pt x="23293" y="49910"/>
                  </a:lnTo>
                  <a:lnTo>
                    <a:pt x="24010" y="50545"/>
                  </a:lnTo>
                  <a:lnTo>
                    <a:pt x="24219" y="50926"/>
                  </a:lnTo>
                  <a:lnTo>
                    <a:pt x="22099" y="50926"/>
                  </a:lnTo>
                  <a:lnTo>
                    <a:pt x="19530" y="53847"/>
                  </a:lnTo>
                  <a:close/>
                </a:path>
                <a:path w="69850" h="57150">
                  <a:moveTo>
                    <a:pt x="15842" y="50037"/>
                  </a:moveTo>
                  <a:lnTo>
                    <a:pt x="14060" y="50037"/>
                  </a:lnTo>
                  <a:lnTo>
                    <a:pt x="16006" y="48767"/>
                  </a:lnTo>
                  <a:lnTo>
                    <a:pt x="15887" y="49656"/>
                  </a:lnTo>
                  <a:lnTo>
                    <a:pt x="15842" y="50037"/>
                  </a:lnTo>
                  <a:close/>
                </a:path>
                <a:path w="69850" h="57150">
                  <a:moveTo>
                    <a:pt x="28953" y="53847"/>
                  </a:moveTo>
                  <a:lnTo>
                    <a:pt x="28726" y="53466"/>
                  </a:lnTo>
                  <a:lnTo>
                    <a:pt x="27677" y="51434"/>
                  </a:lnTo>
                  <a:lnTo>
                    <a:pt x="27271" y="50037"/>
                  </a:lnTo>
                  <a:lnTo>
                    <a:pt x="27176" y="49656"/>
                  </a:lnTo>
                  <a:lnTo>
                    <a:pt x="28848" y="49402"/>
                  </a:lnTo>
                  <a:lnTo>
                    <a:pt x="28423" y="49402"/>
                  </a:lnTo>
                  <a:lnTo>
                    <a:pt x="28498" y="50037"/>
                  </a:lnTo>
                  <a:lnTo>
                    <a:pt x="28603" y="50926"/>
                  </a:lnTo>
                  <a:lnTo>
                    <a:pt x="28663" y="51434"/>
                  </a:lnTo>
                  <a:lnTo>
                    <a:pt x="28781" y="52450"/>
                  </a:lnTo>
                  <a:lnTo>
                    <a:pt x="28908" y="53466"/>
                  </a:lnTo>
                  <a:lnTo>
                    <a:pt x="28953" y="53847"/>
                  </a:lnTo>
                  <a:close/>
                </a:path>
                <a:path w="69850" h="57150">
                  <a:moveTo>
                    <a:pt x="14060" y="50037"/>
                  </a:moveTo>
                  <a:lnTo>
                    <a:pt x="7107" y="49656"/>
                  </a:lnTo>
                  <a:lnTo>
                    <a:pt x="14155" y="49656"/>
                  </a:lnTo>
                  <a:lnTo>
                    <a:pt x="14060" y="50037"/>
                  </a:lnTo>
                  <a:close/>
                </a:path>
                <a:path w="69850" h="57150">
                  <a:moveTo>
                    <a:pt x="22953" y="56768"/>
                  </a:moveTo>
                  <a:lnTo>
                    <a:pt x="22798" y="56768"/>
                  </a:lnTo>
                  <a:lnTo>
                    <a:pt x="21262" y="55625"/>
                  </a:lnTo>
                  <a:lnTo>
                    <a:pt x="24129" y="52704"/>
                  </a:lnTo>
                  <a:lnTo>
                    <a:pt x="23950" y="52450"/>
                  </a:lnTo>
                  <a:lnTo>
                    <a:pt x="21422" y="52069"/>
                  </a:lnTo>
                  <a:lnTo>
                    <a:pt x="22042" y="52069"/>
                  </a:lnTo>
                  <a:lnTo>
                    <a:pt x="22099" y="50926"/>
                  </a:lnTo>
                  <a:lnTo>
                    <a:pt x="24219" y="50926"/>
                  </a:lnTo>
                  <a:lnTo>
                    <a:pt x="24453" y="51434"/>
                  </a:lnTo>
                  <a:lnTo>
                    <a:pt x="27734" y="51434"/>
                  </a:lnTo>
                  <a:lnTo>
                    <a:pt x="25241" y="53466"/>
                  </a:lnTo>
                  <a:lnTo>
                    <a:pt x="25005" y="53847"/>
                  </a:lnTo>
                  <a:lnTo>
                    <a:pt x="24447" y="55625"/>
                  </a:lnTo>
                  <a:lnTo>
                    <a:pt x="22953" y="56768"/>
                  </a:lnTo>
                  <a:close/>
                </a:path>
                <a:path w="69850" h="57150">
                  <a:moveTo>
                    <a:pt x="12124" y="54609"/>
                  </a:moveTo>
                  <a:lnTo>
                    <a:pt x="7047" y="52069"/>
                  </a:lnTo>
                  <a:lnTo>
                    <a:pt x="10877" y="52069"/>
                  </a:lnTo>
                  <a:lnTo>
                    <a:pt x="13140" y="53466"/>
                  </a:lnTo>
                  <a:lnTo>
                    <a:pt x="12124" y="54609"/>
                  </a:lnTo>
                  <a:close/>
                </a:path>
                <a:path w="69850" h="57150">
                  <a:moveTo>
                    <a:pt x="8623" y="53974"/>
                  </a:moveTo>
                  <a:lnTo>
                    <a:pt x="8122" y="53212"/>
                  </a:lnTo>
                  <a:lnTo>
                    <a:pt x="8600" y="53466"/>
                  </a:lnTo>
                  <a:lnTo>
                    <a:pt x="8911" y="53466"/>
                  </a:lnTo>
                  <a:lnTo>
                    <a:pt x="8695" y="53847"/>
                  </a:lnTo>
                  <a:close/>
                </a:path>
                <a:path w="69850" h="57150">
                  <a:moveTo>
                    <a:pt x="10881" y="56768"/>
                  </a:moveTo>
                  <a:lnTo>
                    <a:pt x="6928" y="56768"/>
                  </a:lnTo>
                  <a:lnTo>
                    <a:pt x="8623" y="53974"/>
                  </a:lnTo>
                  <a:lnTo>
                    <a:pt x="9086" y="54609"/>
                  </a:lnTo>
                  <a:lnTo>
                    <a:pt x="10881" y="56768"/>
                  </a:lnTo>
                  <a:close/>
                </a:path>
              </a:pathLst>
            </a:custGeom>
            <a:solidFill>
              <a:srgbClr val="E8339A"/>
            </a:solidFill>
          </p:spPr>
          <p:txBody>
            <a:bodyPr wrap="square" lIns="0" tIns="0" rIns="0" bIns="0" rtlCol="0"/>
            <a:lstStyle/>
            <a:p>
              <a:endParaRPr/>
            </a:p>
          </p:txBody>
        </p:sp>
        <p:sp>
          <p:nvSpPr>
            <p:cNvPr id="852" name="object 852"/>
            <p:cNvSpPr/>
            <p:nvPr/>
          </p:nvSpPr>
          <p:spPr>
            <a:xfrm>
              <a:off x="15163304" y="2194813"/>
              <a:ext cx="56515" cy="52069"/>
            </a:xfrm>
            <a:custGeom>
              <a:avLst/>
              <a:gdLst/>
              <a:ahLst/>
              <a:cxnLst/>
              <a:rect l="l" t="t" r="r" b="b"/>
              <a:pathLst>
                <a:path w="56515" h="52069">
                  <a:moveTo>
                    <a:pt x="6692" y="32486"/>
                  </a:moveTo>
                  <a:lnTo>
                    <a:pt x="6578" y="31978"/>
                  </a:lnTo>
                  <a:lnTo>
                    <a:pt x="6502" y="31597"/>
                  </a:lnTo>
                  <a:lnTo>
                    <a:pt x="6451" y="31343"/>
                  </a:lnTo>
                  <a:lnTo>
                    <a:pt x="6337" y="30835"/>
                  </a:lnTo>
                  <a:lnTo>
                    <a:pt x="6096" y="30073"/>
                  </a:lnTo>
                  <a:lnTo>
                    <a:pt x="5638" y="30073"/>
                  </a:lnTo>
                  <a:lnTo>
                    <a:pt x="5334" y="29883"/>
                  </a:lnTo>
                  <a:lnTo>
                    <a:pt x="4229" y="30073"/>
                  </a:lnTo>
                  <a:lnTo>
                    <a:pt x="1905" y="30073"/>
                  </a:lnTo>
                  <a:lnTo>
                    <a:pt x="2832" y="32359"/>
                  </a:lnTo>
                  <a:lnTo>
                    <a:pt x="3492" y="32486"/>
                  </a:lnTo>
                  <a:lnTo>
                    <a:pt x="5524" y="31343"/>
                  </a:lnTo>
                  <a:lnTo>
                    <a:pt x="6464" y="32486"/>
                  </a:lnTo>
                  <a:lnTo>
                    <a:pt x="6692" y="32486"/>
                  </a:lnTo>
                  <a:close/>
                </a:path>
                <a:path w="56515" h="52069">
                  <a:moveTo>
                    <a:pt x="7670" y="33883"/>
                  </a:moveTo>
                  <a:lnTo>
                    <a:pt x="7569" y="33756"/>
                  </a:lnTo>
                  <a:lnTo>
                    <a:pt x="6743" y="32740"/>
                  </a:lnTo>
                  <a:lnTo>
                    <a:pt x="6794" y="32994"/>
                  </a:lnTo>
                  <a:lnTo>
                    <a:pt x="6896" y="33502"/>
                  </a:lnTo>
                  <a:lnTo>
                    <a:pt x="6946" y="33756"/>
                  </a:lnTo>
                  <a:lnTo>
                    <a:pt x="7086" y="33883"/>
                  </a:lnTo>
                  <a:lnTo>
                    <a:pt x="7670" y="33883"/>
                  </a:lnTo>
                  <a:close/>
                </a:path>
                <a:path w="56515" h="52069">
                  <a:moveTo>
                    <a:pt x="14097" y="40487"/>
                  </a:moveTo>
                  <a:lnTo>
                    <a:pt x="13322" y="40487"/>
                  </a:lnTo>
                  <a:lnTo>
                    <a:pt x="13360" y="40614"/>
                  </a:lnTo>
                  <a:lnTo>
                    <a:pt x="14097" y="40487"/>
                  </a:lnTo>
                  <a:close/>
                </a:path>
                <a:path w="56515" h="52069">
                  <a:moveTo>
                    <a:pt x="23406" y="41376"/>
                  </a:moveTo>
                  <a:lnTo>
                    <a:pt x="22847" y="40868"/>
                  </a:lnTo>
                  <a:lnTo>
                    <a:pt x="22936" y="41122"/>
                  </a:lnTo>
                  <a:lnTo>
                    <a:pt x="23012" y="41376"/>
                  </a:lnTo>
                  <a:lnTo>
                    <a:pt x="23406" y="41376"/>
                  </a:lnTo>
                  <a:close/>
                </a:path>
                <a:path w="56515" h="52069">
                  <a:moveTo>
                    <a:pt x="24879" y="19024"/>
                  </a:moveTo>
                  <a:lnTo>
                    <a:pt x="24155" y="19024"/>
                  </a:lnTo>
                  <a:lnTo>
                    <a:pt x="24269" y="19913"/>
                  </a:lnTo>
                  <a:lnTo>
                    <a:pt x="24358" y="20421"/>
                  </a:lnTo>
                  <a:lnTo>
                    <a:pt x="24409" y="20675"/>
                  </a:lnTo>
                  <a:lnTo>
                    <a:pt x="24574" y="21183"/>
                  </a:lnTo>
                  <a:lnTo>
                    <a:pt x="24638" y="20675"/>
                  </a:lnTo>
                  <a:lnTo>
                    <a:pt x="24752" y="19913"/>
                  </a:lnTo>
                  <a:lnTo>
                    <a:pt x="24879" y="19024"/>
                  </a:lnTo>
                  <a:close/>
                </a:path>
                <a:path w="56515" h="52069">
                  <a:moveTo>
                    <a:pt x="25717" y="40233"/>
                  </a:moveTo>
                  <a:lnTo>
                    <a:pt x="25412" y="40106"/>
                  </a:lnTo>
                  <a:lnTo>
                    <a:pt x="25425" y="40233"/>
                  </a:lnTo>
                  <a:lnTo>
                    <a:pt x="25717" y="40233"/>
                  </a:lnTo>
                  <a:close/>
                </a:path>
                <a:path w="56515" h="52069">
                  <a:moveTo>
                    <a:pt x="26314" y="42011"/>
                  </a:moveTo>
                  <a:lnTo>
                    <a:pt x="23914" y="42011"/>
                  </a:lnTo>
                  <a:lnTo>
                    <a:pt x="23914" y="44678"/>
                  </a:lnTo>
                  <a:lnTo>
                    <a:pt x="23672" y="44678"/>
                  </a:lnTo>
                  <a:lnTo>
                    <a:pt x="26123" y="45313"/>
                  </a:lnTo>
                  <a:lnTo>
                    <a:pt x="26047" y="44932"/>
                  </a:lnTo>
                  <a:lnTo>
                    <a:pt x="25996" y="44678"/>
                  </a:lnTo>
                  <a:lnTo>
                    <a:pt x="25920" y="44297"/>
                  </a:lnTo>
                  <a:lnTo>
                    <a:pt x="25869" y="44043"/>
                  </a:lnTo>
                  <a:lnTo>
                    <a:pt x="25742" y="43408"/>
                  </a:lnTo>
                  <a:lnTo>
                    <a:pt x="25730" y="42519"/>
                  </a:lnTo>
                  <a:lnTo>
                    <a:pt x="26314" y="42011"/>
                  </a:lnTo>
                  <a:close/>
                </a:path>
                <a:path w="56515" h="52069">
                  <a:moveTo>
                    <a:pt x="28575" y="36550"/>
                  </a:moveTo>
                  <a:lnTo>
                    <a:pt x="28232" y="36296"/>
                  </a:lnTo>
                  <a:lnTo>
                    <a:pt x="28067" y="36550"/>
                  </a:lnTo>
                  <a:lnTo>
                    <a:pt x="28575" y="36550"/>
                  </a:lnTo>
                  <a:close/>
                </a:path>
                <a:path w="56515" h="52069">
                  <a:moveTo>
                    <a:pt x="28829" y="42519"/>
                  </a:moveTo>
                  <a:lnTo>
                    <a:pt x="28803" y="42392"/>
                  </a:lnTo>
                  <a:lnTo>
                    <a:pt x="28702" y="41884"/>
                  </a:lnTo>
                  <a:lnTo>
                    <a:pt x="28587" y="41376"/>
                  </a:lnTo>
                  <a:lnTo>
                    <a:pt x="28524" y="41122"/>
                  </a:lnTo>
                  <a:lnTo>
                    <a:pt x="28435" y="40741"/>
                  </a:lnTo>
                  <a:lnTo>
                    <a:pt x="27241" y="40741"/>
                  </a:lnTo>
                  <a:lnTo>
                    <a:pt x="23202" y="41884"/>
                  </a:lnTo>
                  <a:lnTo>
                    <a:pt x="23012" y="41376"/>
                  </a:lnTo>
                  <a:lnTo>
                    <a:pt x="22821" y="41376"/>
                  </a:lnTo>
                  <a:lnTo>
                    <a:pt x="20866" y="40906"/>
                  </a:lnTo>
                  <a:lnTo>
                    <a:pt x="20916" y="41376"/>
                  </a:lnTo>
                  <a:lnTo>
                    <a:pt x="21043" y="42011"/>
                  </a:lnTo>
                  <a:lnTo>
                    <a:pt x="21158" y="42519"/>
                  </a:lnTo>
                  <a:lnTo>
                    <a:pt x="21234" y="42900"/>
                  </a:lnTo>
                  <a:lnTo>
                    <a:pt x="21348" y="43408"/>
                  </a:lnTo>
                  <a:lnTo>
                    <a:pt x="21488" y="44043"/>
                  </a:lnTo>
                  <a:lnTo>
                    <a:pt x="23914" y="42011"/>
                  </a:lnTo>
                  <a:lnTo>
                    <a:pt x="26441" y="41884"/>
                  </a:lnTo>
                  <a:lnTo>
                    <a:pt x="26974" y="41440"/>
                  </a:lnTo>
                  <a:lnTo>
                    <a:pt x="28536" y="42392"/>
                  </a:lnTo>
                  <a:lnTo>
                    <a:pt x="28829" y="42519"/>
                  </a:lnTo>
                  <a:close/>
                </a:path>
                <a:path w="56515" h="52069">
                  <a:moveTo>
                    <a:pt x="29540" y="34391"/>
                  </a:moveTo>
                  <a:lnTo>
                    <a:pt x="29121" y="33756"/>
                  </a:lnTo>
                  <a:lnTo>
                    <a:pt x="28994" y="33502"/>
                  </a:lnTo>
                  <a:lnTo>
                    <a:pt x="27419" y="35661"/>
                  </a:lnTo>
                  <a:lnTo>
                    <a:pt x="27800" y="35915"/>
                  </a:lnTo>
                  <a:lnTo>
                    <a:pt x="28232" y="36296"/>
                  </a:lnTo>
                  <a:lnTo>
                    <a:pt x="29540" y="34391"/>
                  </a:lnTo>
                  <a:close/>
                </a:path>
                <a:path w="56515" h="52069">
                  <a:moveTo>
                    <a:pt x="31330" y="35915"/>
                  </a:moveTo>
                  <a:lnTo>
                    <a:pt x="28575" y="36550"/>
                  </a:lnTo>
                  <a:lnTo>
                    <a:pt x="29298" y="37058"/>
                  </a:lnTo>
                  <a:lnTo>
                    <a:pt x="29972" y="39979"/>
                  </a:lnTo>
                  <a:lnTo>
                    <a:pt x="30137" y="40233"/>
                  </a:lnTo>
                  <a:lnTo>
                    <a:pt x="30200" y="39979"/>
                  </a:lnTo>
                  <a:lnTo>
                    <a:pt x="30314" y="39598"/>
                  </a:lnTo>
                  <a:lnTo>
                    <a:pt x="31330" y="35915"/>
                  </a:lnTo>
                  <a:close/>
                </a:path>
                <a:path w="56515" h="52069">
                  <a:moveTo>
                    <a:pt x="36791" y="28422"/>
                  </a:moveTo>
                  <a:lnTo>
                    <a:pt x="33477" y="31089"/>
                  </a:lnTo>
                  <a:lnTo>
                    <a:pt x="36576" y="32359"/>
                  </a:lnTo>
                  <a:lnTo>
                    <a:pt x="36677" y="29565"/>
                  </a:lnTo>
                  <a:lnTo>
                    <a:pt x="36791" y="28422"/>
                  </a:lnTo>
                  <a:close/>
                </a:path>
                <a:path w="56515" h="52069">
                  <a:moveTo>
                    <a:pt x="45542" y="419"/>
                  </a:moveTo>
                  <a:lnTo>
                    <a:pt x="43815" y="0"/>
                  </a:lnTo>
                  <a:lnTo>
                    <a:pt x="42735" y="1320"/>
                  </a:lnTo>
                  <a:lnTo>
                    <a:pt x="40995" y="901"/>
                  </a:lnTo>
                  <a:lnTo>
                    <a:pt x="40525" y="1549"/>
                  </a:lnTo>
                  <a:lnTo>
                    <a:pt x="40589" y="3759"/>
                  </a:lnTo>
                  <a:lnTo>
                    <a:pt x="39027" y="4419"/>
                  </a:lnTo>
                  <a:lnTo>
                    <a:pt x="38785" y="4546"/>
                  </a:lnTo>
                  <a:lnTo>
                    <a:pt x="38252" y="2806"/>
                  </a:lnTo>
                  <a:lnTo>
                    <a:pt x="37960" y="2209"/>
                  </a:lnTo>
                  <a:lnTo>
                    <a:pt x="38671" y="1143"/>
                  </a:lnTo>
                  <a:lnTo>
                    <a:pt x="38557" y="546"/>
                  </a:lnTo>
                  <a:lnTo>
                    <a:pt x="37236" y="723"/>
                  </a:lnTo>
                  <a:lnTo>
                    <a:pt x="36398" y="1079"/>
                  </a:lnTo>
                  <a:lnTo>
                    <a:pt x="33540" y="63"/>
                  </a:lnTo>
                  <a:lnTo>
                    <a:pt x="31445" y="5194"/>
                  </a:lnTo>
                  <a:lnTo>
                    <a:pt x="36576" y="1676"/>
                  </a:lnTo>
                  <a:lnTo>
                    <a:pt x="37896" y="4902"/>
                  </a:lnTo>
                  <a:lnTo>
                    <a:pt x="38138" y="6985"/>
                  </a:lnTo>
                  <a:lnTo>
                    <a:pt x="36220" y="6807"/>
                  </a:lnTo>
                  <a:lnTo>
                    <a:pt x="35750" y="8128"/>
                  </a:lnTo>
                  <a:lnTo>
                    <a:pt x="42379" y="5918"/>
                  </a:lnTo>
                  <a:lnTo>
                    <a:pt x="42799" y="4965"/>
                  </a:lnTo>
                  <a:lnTo>
                    <a:pt x="39268" y="5143"/>
                  </a:lnTo>
                  <a:lnTo>
                    <a:pt x="41300" y="3352"/>
                  </a:lnTo>
                  <a:lnTo>
                    <a:pt x="43446" y="4775"/>
                  </a:lnTo>
                  <a:lnTo>
                    <a:pt x="44589" y="4419"/>
                  </a:lnTo>
                  <a:lnTo>
                    <a:pt x="45300" y="2933"/>
                  </a:lnTo>
                  <a:lnTo>
                    <a:pt x="45008" y="1854"/>
                  </a:lnTo>
                  <a:lnTo>
                    <a:pt x="45542" y="419"/>
                  </a:lnTo>
                  <a:close/>
                </a:path>
                <a:path w="56515" h="52069">
                  <a:moveTo>
                    <a:pt x="47320" y="7213"/>
                  </a:moveTo>
                  <a:lnTo>
                    <a:pt x="46761" y="6832"/>
                  </a:lnTo>
                  <a:lnTo>
                    <a:pt x="45300" y="6197"/>
                  </a:lnTo>
                  <a:lnTo>
                    <a:pt x="45300" y="7213"/>
                  </a:lnTo>
                  <a:lnTo>
                    <a:pt x="45605" y="7213"/>
                  </a:lnTo>
                  <a:lnTo>
                    <a:pt x="45542" y="7848"/>
                  </a:lnTo>
                  <a:lnTo>
                    <a:pt x="46634" y="8483"/>
                  </a:lnTo>
                  <a:lnTo>
                    <a:pt x="46532" y="8229"/>
                  </a:lnTo>
                  <a:lnTo>
                    <a:pt x="46431" y="7975"/>
                  </a:lnTo>
                  <a:lnTo>
                    <a:pt x="46380" y="7848"/>
                  </a:lnTo>
                  <a:lnTo>
                    <a:pt x="46024" y="6972"/>
                  </a:lnTo>
                  <a:lnTo>
                    <a:pt x="47320" y="7213"/>
                  </a:lnTo>
                  <a:close/>
                </a:path>
                <a:path w="56515" h="52069">
                  <a:moveTo>
                    <a:pt x="48958" y="7467"/>
                  </a:moveTo>
                  <a:lnTo>
                    <a:pt x="47320" y="7213"/>
                  </a:lnTo>
                  <a:lnTo>
                    <a:pt x="48945" y="7975"/>
                  </a:lnTo>
                  <a:lnTo>
                    <a:pt x="48958" y="7467"/>
                  </a:lnTo>
                  <a:close/>
                </a:path>
                <a:path w="56515" h="52069">
                  <a:moveTo>
                    <a:pt x="53327" y="18262"/>
                  </a:moveTo>
                  <a:lnTo>
                    <a:pt x="53301" y="17500"/>
                  </a:lnTo>
                  <a:lnTo>
                    <a:pt x="52527" y="17500"/>
                  </a:lnTo>
                  <a:lnTo>
                    <a:pt x="53327" y="18262"/>
                  </a:lnTo>
                  <a:close/>
                </a:path>
                <a:path w="56515" h="52069">
                  <a:moveTo>
                    <a:pt x="53479" y="7975"/>
                  </a:moveTo>
                  <a:lnTo>
                    <a:pt x="52311" y="9105"/>
                  </a:lnTo>
                  <a:lnTo>
                    <a:pt x="52311" y="10642"/>
                  </a:lnTo>
                  <a:lnTo>
                    <a:pt x="49999" y="11404"/>
                  </a:lnTo>
                  <a:lnTo>
                    <a:pt x="49225" y="11404"/>
                  </a:lnTo>
                  <a:lnTo>
                    <a:pt x="49225" y="11658"/>
                  </a:lnTo>
                  <a:lnTo>
                    <a:pt x="48463" y="11912"/>
                  </a:lnTo>
                  <a:lnTo>
                    <a:pt x="48221" y="11493"/>
                  </a:lnTo>
                  <a:lnTo>
                    <a:pt x="48323" y="11658"/>
                  </a:lnTo>
                  <a:lnTo>
                    <a:pt x="49225" y="11658"/>
                  </a:lnTo>
                  <a:lnTo>
                    <a:pt x="49225" y="11404"/>
                  </a:lnTo>
                  <a:lnTo>
                    <a:pt x="48171" y="11404"/>
                  </a:lnTo>
                  <a:lnTo>
                    <a:pt x="47256" y="9804"/>
                  </a:lnTo>
                  <a:lnTo>
                    <a:pt x="49263" y="9880"/>
                  </a:lnTo>
                  <a:lnTo>
                    <a:pt x="52019" y="10642"/>
                  </a:lnTo>
                  <a:lnTo>
                    <a:pt x="52311" y="10642"/>
                  </a:lnTo>
                  <a:lnTo>
                    <a:pt x="52311" y="9105"/>
                  </a:lnTo>
                  <a:lnTo>
                    <a:pt x="51765" y="9626"/>
                  </a:lnTo>
                  <a:lnTo>
                    <a:pt x="51396" y="9626"/>
                  </a:lnTo>
                  <a:lnTo>
                    <a:pt x="50673" y="9245"/>
                  </a:lnTo>
                  <a:lnTo>
                    <a:pt x="48348" y="8737"/>
                  </a:lnTo>
                  <a:lnTo>
                    <a:pt x="48348" y="9626"/>
                  </a:lnTo>
                  <a:lnTo>
                    <a:pt x="47155" y="9626"/>
                  </a:lnTo>
                  <a:lnTo>
                    <a:pt x="47015" y="9372"/>
                  </a:lnTo>
                  <a:lnTo>
                    <a:pt x="46951" y="9245"/>
                  </a:lnTo>
                  <a:lnTo>
                    <a:pt x="46850" y="8991"/>
                  </a:lnTo>
                  <a:lnTo>
                    <a:pt x="46736" y="8737"/>
                  </a:lnTo>
                  <a:lnTo>
                    <a:pt x="46672" y="8483"/>
                  </a:lnTo>
                  <a:lnTo>
                    <a:pt x="46316" y="8737"/>
                  </a:lnTo>
                  <a:lnTo>
                    <a:pt x="43091" y="8737"/>
                  </a:lnTo>
                  <a:lnTo>
                    <a:pt x="41897" y="7658"/>
                  </a:lnTo>
                  <a:lnTo>
                    <a:pt x="41897" y="16738"/>
                  </a:lnTo>
                  <a:lnTo>
                    <a:pt x="39928" y="16878"/>
                  </a:lnTo>
                  <a:lnTo>
                    <a:pt x="39928" y="24993"/>
                  </a:lnTo>
                  <a:lnTo>
                    <a:pt x="39065" y="27787"/>
                  </a:lnTo>
                  <a:lnTo>
                    <a:pt x="36779" y="27787"/>
                  </a:lnTo>
                  <a:lnTo>
                    <a:pt x="33820" y="27787"/>
                  </a:lnTo>
                  <a:lnTo>
                    <a:pt x="33909" y="27406"/>
                  </a:lnTo>
                  <a:lnTo>
                    <a:pt x="33959" y="27152"/>
                  </a:lnTo>
                  <a:lnTo>
                    <a:pt x="34010" y="26898"/>
                  </a:lnTo>
                  <a:lnTo>
                    <a:pt x="34734" y="26390"/>
                  </a:lnTo>
                  <a:lnTo>
                    <a:pt x="36779" y="27787"/>
                  </a:lnTo>
                  <a:lnTo>
                    <a:pt x="36817" y="27152"/>
                  </a:lnTo>
                  <a:lnTo>
                    <a:pt x="37909" y="26390"/>
                  </a:lnTo>
                  <a:lnTo>
                    <a:pt x="39928" y="24993"/>
                  </a:lnTo>
                  <a:lnTo>
                    <a:pt x="39928" y="16878"/>
                  </a:lnTo>
                  <a:lnTo>
                    <a:pt x="36347" y="17119"/>
                  </a:lnTo>
                  <a:lnTo>
                    <a:pt x="36474" y="16738"/>
                  </a:lnTo>
                  <a:lnTo>
                    <a:pt x="37680" y="13563"/>
                  </a:lnTo>
                  <a:lnTo>
                    <a:pt x="38074" y="12420"/>
                  </a:lnTo>
                  <a:lnTo>
                    <a:pt x="37426" y="11531"/>
                  </a:lnTo>
                  <a:lnTo>
                    <a:pt x="37528" y="11658"/>
                  </a:lnTo>
                  <a:lnTo>
                    <a:pt x="40208" y="11658"/>
                  </a:lnTo>
                  <a:lnTo>
                    <a:pt x="40322" y="12420"/>
                  </a:lnTo>
                  <a:lnTo>
                    <a:pt x="40436" y="13182"/>
                  </a:lnTo>
                  <a:lnTo>
                    <a:pt x="40551" y="13944"/>
                  </a:lnTo>
                  <a:lnTo>
                    <a:pt x="40601" y="14325"/>
                  </a:lnTo>
                  <a:lnTo>
                    <a:pt x="38176" y="14325"/>
                  </a:lnTo>
                  <a:lnTo>
                    <a:pt x="41897" y="16738"/>
                  </a:lnTo>
                  <a:lnTo>
                    <a:pt x="41897" y="7658"/>
                  </a:lnTo>
                  <a:lnTo>
                    <a:pt x="41008" y="6832"/>
                  </a:lnTo>
                  <a:lnTo>
                    <a:pt x="38188" y="8737"/>
                  </a:lnTo>
                  <a:lnTo>
                    <a:pt x="37960" y="8991"/>
                  </a:lnTo>
                  <a:lnTo>
                    <a:pt x="40106" y="11023"/>
                  </a:lnTo>
                  <a:lnTo>
                    <a:pt x="40157" y="11404"/>
                  </a:lnTo>
                  <a:lnTo>
                    <a:pt x="37338" y="11404"/>
                  </a:lnTo>
                  <a:lnTo>
                    <a:pt x="36791" y="10642"/>
                  </a:lnTo>
                  <a:lnTo>
                    <a:pt x="37833" y="10388"/>
                  </a:lnTo>
                  <a:lnTo>
                    <a:pt x="37236" y="9880"/>
                  </a:lnTo>
                  <a:lnTo>
                    <a:pt x="36195" y="9017"/>
                  </a:lnTo>
                  <a:lnTo>
                    <a:pt x="36195" y="10896"/>
                  </a:lnTo>
                  <a:lnTo>
                    <a:pt x="36169" y="11404"/>
                  </a:lnTo>
                  <a:lnTo>
                    <a:pt x="36169" y="11658"/>
                  </a:lnTo>
                  <a:lnTo>
                    <a:pt x="36106" y="13563"/>
                  </a:lnTo>
                  <a:lnTo>
                    <a:pt x="35267" y="13182"/>
                  </a:lnTo>
                  <a:lnTo>
                    <a:pt x="34759" y="12420"/>
                  </a:lnTo>
                  <a:lnTo>
                    <a:pt x="34112" y="11658"/>
                  </a:lnTo>
                  <a:lnTo>
                    <a:pt x="36169" y="11658"/>
                  </a:lnTo>
                  <a:lnTo>
                    <a:pt x="36169" y="11404"/>
                  </a:lnTo>
                  <a:lnTo>
                    <a:pt x="33896" y="11404"/>
                  </a:lnTo>
                  <a:lnTo>
                    <a:pt x="36195" y="10896"/>
                  </a:lnTo>
                  <a:lnTo>
                    <a:pt x="36195" y="9017"/>
                  </a:lnTo>
                  <a:lnTo>
                    <a:pt x="35267" y="8229"/>
                  </a:lnTo>
                  <a:lnTo>
                    <a:pt x="33261" y="11404"/>
                  </a:lnTo>
                  <a:lnTo>
                    <a:pt x="33439" y="11404"/>
                  </a:lnTo>
                  <a:lnTo>
                    <a:pt x="33172" y="11531"/>
                  </a:lnTo>
                  <a:lnTo>
                    <a:pt x="31343" y="12420"/>
                  </a:lnTo>
                  <a:lnTo>
                    <a:pt x="30594" y="12420"/>
                  </a:lnTo>
                  <a:lnTo>
                    <a:pt x="29591" y="12166"/>
                  </a:lnTo>
                  <a:lnTo>
                    <a:pt x="27025" y="13563"/>
                  </a:lnTo>
                  <a:lnTo>
                    <a:pt x="30962" y="15976"/>
                  </a:lnTo>
                  <a:lnTo>
                    <a:pt x="30073" y="17500"/>
                  </a:lnTo>
                  <a:lnTo>
                    <a:pt x="33705" y="16878"/>
                  </a:lnTo>
                  <a:lnTo>
                    <a:pt x="32194" y="17614"/>
                  </a:lnTo>
                  <a:lnTo>
                    <a:pt x="32194" y="31343"/>
                  </a:lnTo>
                  <a:lnTo>
                    <a:pt x="30238" y="31343"/>
                  </a:lnTo>
                  <a:lnTo>
                    <a:pt x="30340" y="30835"/>
                  </a:lnTo>
                  <a:lnTo>
                    <a:pt x="30429" y="30353"/>
                  </a:lnTo>
                  <a:lnTo>
                    <a:pt x="27940" y="31343"/>
                  </a:lnTo>
                  <a:lnTo>
                    <a:pt x="27622" y="31483"/>
                  </a:lnTo>
                  <a:lnTo>
                    <a:pt x="27305" y="31597"/>
                  </a:lnTo>
                  <a:lnTo>
                    <a:pt x="27800" y="31597"/>
                  </a:lnTo>
                  <a:lnTo>
                    <a:pt x="29502" y="32740"/>
                  </a:lnTo>
                  <a:lnTo>
                    <a:pt x="26670" y="32740"/>
                  </a:lnTo>
                  <a:lnTo>
                    <a:pt x="26555" y="32359"/>
                  </a:lnTo>
                  <a:lnTo>
                    <a:pt x="26466" y="31978"/>
                  </a:lnTo>
                  <a:lnTo>
                    <a:pt x="26377" y="31597"/>
                  </a:lnTo>
                  <a:lnTo>
                    <a:pt x="26314" y="31343"/>
                  </a:lnTo>
                  <a:lnTo>
                    <a:pt x="26187" y="30835"/>
                  </a:lnTo>
                  <a:lnTo>
                    <a:pt x="30441" y="30289"/>
                  </a:lnTo>
                  <a:lnTo>
                    <a:pt x="30492" y="30073"/>
                  </a:lnTo>
                  <a:lnTo>
                    <a:pt x="30619" y="29565"/>
                  </a:lnTo>
                  <a:lnTo>
                    <a:pt x="30670" y="29311"/>
                  </a:lnTo>
                  <a:lnTo>
                    <a:pt x="31978" y="29057"/>
                  </a:lnTo>
                  <a:lnTo>
                    <a:pt x="31369" y="30073"/>
                  </a:lnTo>
                  <a:lnTo>
                    <a:pt x="31127" y="30073"/>
                  </a:lnTo>
                  <a:lnTo>
                    <a:pt x="30695" y="30073"/>
                  </a:lnTo>
                  <a:lnTo>
                    <a:pt x="30822" y="30200"/>
                  </a:lnTo>
                  <a:lnTo>
                    <a:pt x="30657" y="30264"/>
                  </a:lnTo>
                  <a:lnTo>
                    <a:pt x="30873" y="30238"/>
                  </a:lnTo>
                  <a:lnTo>
                    <a:pt x="32194" y="31343"/>
                  </a:lnTo>
                  <a:lnTo>
                    <a:pt x="32194" y="17614"/>
                  </a:lnTo>
                  <a:lnTo>
                    <a:pt x="30835" y="18262"/>
                  </a:lnTo>
                  <a:lnTo>
                    <a:pt x="30949" y="19024"/>
                  </a:lnTo>
                  <a:lnTo>
                    <a:pt x="31051" y="19405"/>
                  </a:lnTo>
                  <a:lnTo>
                    <a:pt x="31165" y="19913"/>
                  </a:lnTo>
                  <a:lnTo>
                    <a:pt x="31292" y="20421"/>
                  </a:lnTo>
                  <a:lnTo>
                    <a:pt x="31356" y="20675"/>
                  </a:lnTo>
                  <a:lnTo>
                    <a:pt x="31470" y="21183"/>
                  </a:lnTo>
                  <a:lnTo>
                    <a:pt x="31229" y="21183"/>
                  </a:lnTo>
                  <a:lnTo>
                    <a:pt x="29540" y="20421"/>
                  </a:lnTo>
                  <a:lnTo>
                    <a:pt x="24498" y="21437"/>
                  </a:lnTo>
                  <a:lnTo>
                    <a:pt x="24511" y="21691"/>
                  </a:lnTo>
                  <a:lnTo>
                    <a:pt x="23139" y="19405"/>
                  </a:lnTo>
                  <a:lnTo>
                    <a:pt x="22072" y="19913"/>
                  </a:lnTo>
                  <a:lnTo>
                    <a:pt x="21945" y="20675"/>
                  </a:lnTo>
                  <a:lnTo>
                    <a:pt x="21348" y="21183"/>
                  </a:lnTo>
                  <a:lnTo>
                    <a:pt x="20967" y="21437"/>
                  </a:lnTo>
                  <a:lnTo>
                    <a:pt x="19735" y="21437"/>
                  </a:lnTo>
                  <a:lnTo>
                    <a:pt x="19316" y="21945"/>
                  </a:lnTo>
                  <a:lnTo>
                    <a:pt x="19024" y="22453"/>
                  </a:lnTo>
                  <a:lnTo>
                    <a:pt x="19100" y="22834"/>
                  </a:lnTo>
                  <a:lnTo>
                    <a:pt x="19710" y="25882"/>
                  </a:lnTo>
                  <a:lnTo>
                    <a:pt x="19494" y="26390"/>
                  </a:lnTo>
                  <a:lnTo>
                    <a:pt x="19024" y="27152"/>
                  </a:lnTo>
                  <a:lnTo>
                    <a:pt x="16459" y="24231"/>
                  </a:lnTo>
                  <a:lnTo>
                    <a:pt x="15735" y="25882"/>
                  </a:lnTo>
                  <a:lnTo>
                    <a:pt x="11442" y="26898"/>
                  </a:lnTo>
                  <a:lnTo>
                    <a:pt x="11074" y="27406"/>
                  </a:lnTo>
                  <a:lnTo>
                    <a:pt x="10706" y="27787"/>
                  </a:lnTo>
                  <a:lnTo>
                    <a:pt x="10591" y="27914"/>
                  </a:lnTo>
                  <a:lnTo>
                    <a:pt x="10477" y="28041"/>
                  </a:lnTo>
                  <a:lnTo>
                    <a:pt x="10629" y="28041"/>
                  </a:lnTo>
                  <a:lnTo>
                    <a:pt x="10731" y="28422"/>
                  </a:lnTo>
                  <a:lnTo>
                    <a:pt x="10782" y="29565"/>
                  </a:lnTo>
                  <a:lnTo>
                    <a:pt x="7620" y="28422"/>
                  </a:lnTo>
                  <a:lnTo>
                    <a:pt x="6438" y="29311"/>
                  </a:lnTo>
                  <a:lnTo>
                    <a:pt x="7785" y="31597"/>
                  </a:lnTo>
                  <a:lnTo>
                    <a:pt x="8356" y="31597"/>
                  </a:lnTo>
                  <a:lnTo>
                    <a:pt x="10109" y="30124"/>
                  </a:lnTo>
                  <a:lnTo>
                    <a:pt x="10782" y="32486"/>
                  </a:lnTo>
                  <a:lnTo>
                    <a:pt x="8407" y="32740"/>
                  </a:lnTo>
                  <a:lnTo>
                    <a:pt x="8305" y="32994"/>
                  </a:lnTo>
                  <a:lnTo>
                    <a:pt x="7645" y="34518"/>
                  </a:lnTo>
                  <a:lnTo>
                    <a:pt x="7467" y="34391"/>
                  </a:lnTo>
                  <a:lnTo>
                    <a:pt x="7086" y="33883"/>
                  </a:lnTo>
                  <a:lnTo>
                    <a:pt x="3136" y="34518"/>
                  </a:lnTo>
                  <a:lnTo>
                    <a:pt x="3060" y="34391"/>
                  </a:lnTo>
                  <a:lnTo>
                    <a:pt x="1574" y="31978"/>
                  </a:lnTo>
                  <a:lnTo>
                    <a:pt x="1435" y="31597"/>
                  </a:lnTo>
                  <a:lnTo>
                    <a:pt x="1549" y="30835"/>
                  </a:lnTo>
                  <a:lnTo>
                    <a:pt x="3429" y="23723"/>
                  </a:lnTo>
                  <a:lnTo>
                    <a:pt x="0" y="28676"/>
                  </a:lnTo>
                  <a:lnTo>
                    <a:pt x="101" y="29057"/>
                  </a:lnTo>
                  <a:lnTo>
                    <a:pt x="165" y="29311"/>
                  </a:lnTo>
                  <a:lnTo>
                    <a:pt x="228" y="29565"/>
                  </a:lnTo>
                  <a:lnTo>
                    <a:pt x="304" y="29819"/>
                  </a:lnTo>
                  <a:lnTo>
                    <a:pt x="368" y="30073"/>
                  </a:lnTo>
                  <a:lnTo>
                    <a:pt x="4622" y="45821"/>
                  </a:lnTo>
                  <a:lnTo>
                    <a:pt x="4699" y="46329"/>
                  </a:lnTo>
                  <a:lnTo>
                    <a:pt x="4826" y="47091"/>
                  </a:lnTo>
                  <a:lnTo>
                    <a:pt x="4889" y="47472"/>
                  </a:lnTo>
                  <a:lnTo>
                    <a:pt x="5003" y="48107"/>
                  </a:lnTo>
                  <a:lnTo>
                    <a:pt x="5054" y="48488"/>
                  </a:lnTo>
                  <a:lnTo>
                    <a:pt x="5588" y="47218"/>
                  </a:lnTo>
                  <a:lnTo>
                    <a:pt x="5588" y="47472"/>
                  </a:lnTo>
                  <a:lnTo>
                    <a:pt x="5410" y="47980"/>
                  </a:lnTo>
                  <a:lnTo>
                    <a:pt x="5537" y="51409"/>
                  </a:lnTo>
                  <a:lnTo>
                    <a:pt x="5765" y="52044"/>
                  </a:lnTo>
                  <a:lnTo>
                    <a:pt x="5969" y="51409"/>
                  </a:lnTo>
                  <a:lnTo>
                    <a:pt x="7543" y="48488"/>
                  </a:lnTo>
                  <a:lnTo>
                    <a:pt x="7848" y="48107"/>
                  </a:lnTo>
                  <a:lnTo>
                    <a:pt x="8813" y="47218"/>
                  </a:lnTo>
                  <a:lnTo>
                    <a:pt x="9639" y="46520"/>
                  </a:lnTo>
                  <a:lnTo>
                    <a:pt x="10896" y="50520"/>
                  </a:lnTo>
                  <a:lnTo>
                    <a:pt x="13055" y="49377"/>
                  </a:lnTo>
                  <a:lnTo>
                    <a:pt x="12928" y="47091"/>
                  </a:lnTo>
                  <a:lnTo>
                    <a:pt x="14033" y="46329"/>
                  </a:lnTo>
                  <a:lnTo>
                    <a:pt x="16040" y="45821"/>
                  </a:lnTo>
                  <a:lnTo>
                    <a:pt x="16103" y="46075"/>
                  </a:lnTo>
                  <a:lnTo>
                    <a:pt x="16167" y="46329"/>
                  </a:lnTo>
                  <a:lnTo>
                    <a:pt x="17653" y="52044"/>
                  </a:lnTo>
                  <a:lnTo>
                    <a:pt x="20459" y="49758"/>
                  </a:lnTo>
                  <a:lnTo>
                    <a:pt x="20548" y="49377"/>
                  </a:lnTo>
                  <a:lnTo>
                    <a:pt x="20662" y="48869"/>
                  </a:lnTo>
                  <a:lnTo>
                    <a:pt x="20764" y="48488"/>
                  </a:lnTo>
                  <a:lnTo>
                    <a:pt x="20878" y="47980"/>
                  </a:lnTo>
                  <a:lnTo>
                    <a:pt x="20993" y="47472"/>
                  </a:lnTo>
                  <a:lnTo>
                    <a:pt x="21082" y="47091"/>
                  </a:lnTo>
                  <a:lnTo>
                    <a:pt x="21259" y="46329"/>
                  </a:lnTo>
                  <a:lnTo>
                    <a:pt x="21132" y="46329"/>
                  </a:lnTo>
                  <a:lnTo>
                    <a:pt x="20929" y="46075"/>
                  </a:lnTo>
                  <a:lnTo>
                    <a:pt x="18122" y="47980"/>
                  </a:lnTo>
                  <a:lnTo>
                    <a:pt x="18122" y="45821"/>
                  </a:lnTo>
                  <a:lnTo>
                    <a:pt x="18122" y="45313"/>
                  </a:lnTo>
                  <a:lnTo>
                    <a:pt x="18122" y="44932"/>
                  </a:lnTo>
                  <a:lnTo>
                    <a:pt x="20637" y="43408"/>
                  </a:lnTo>
                  <a:lnTo>
                    <a:pt x="20561" y="42900"/>
                  </a:lnTo>
                  <a:lnTo>
                    <a:pt x="20497" y="42392"/>
                  </a:lnTo>
                  <a:lnTo>
                    <a:pt x="20459" y="42011"/>
                  </a:lnTo>
                  <a:lnTo>
                    <a:pt x="20332" y="41122"/>
                  </a:lnTo>
                  <a:lnTo>
                    <a:pt x="18542" y="42392"/>
                  </a:lnTo>
                  <a:lnTo>
                    <a:pt x="16687" y="40716"/>
                  </a:lnTo>
                  <a:lnTo>
                    <a:pt x="16687" y="42900"/>
                  </a:lnTo>
                  <a:lnTo>
                    <a:pt x="14478" y="43408"/>
                  </a:lnTo>
                  <a:lnTo>
                    <a:pt x="12166" y="44043"/>
                  </a:lnTo>
                  <a:lnTo>
                    <a:pt x="12242" y="44678"/>
                  </a:lnTo>
                  <a:lnTo>
                    <a:pt x="12331" y="44932"/>
                  </a:lnTo>
                  <a:lnTo>
                    <a:pt x="12090" y="45313"/>
                  </a:lnTo>
                  <a:lnTo>
                    <a:pt x="9232" y="44678"/>
                  </a:lnTo>
                  <a:lnTo>
                    <a:pt x="11087" y="42900"/>
                  </a:lnTo>
                  <a:lnTo>
                    <a:pt x="11531" y="42011"/>
                  </a:lnTo>
                  <a:lnTo>
                    <a:pt x="8978" y="42011"/>
                  </a:lnTo>
                  <a:lnTo>
                    <a:pt x="8915" y="41884"/>
                  </a:lnTo>
                  <a:lnTo>
                    <a:pt x="7734" y="39598"/>
                  </a:lnTo>
                  <a:lnTo>
                    <a:pt x="8115" y="39598"/>
                  </a:lnTo>
                  <a:lnTo>
                    <a:pt x="11137" y="40233"/>
                  </a:lnTo>
                  <a:lnTo>
                    <a:pt x="11315" y="40487"/>
                  </a:lnTo>
                  <a:lnTo>
                    <a:pt x="11861" y="41122"/>
                  </a:lnTo>
                  <a:lnTo>
                    <a:pt x="12039" y="41122"/>
                  </a:lnTo>
                  <a:lnTo>
                    <a:pt x="11087" y="42900"/>
                  </a:lnTo>
                  <a:lnTo>
                    <a:pt x="10477" y="44043"/>
                  </a:lnTo>
                  <a:lnTo>
                    <a:pt x="12077" y="44043"/>
                  </a:lnTo>
                  <a:lnTo>
                    <a:pt x="14478" y="43408"/>
                  </a:lnTo>
                  <a:lnTo>
                    <a:pt x="12395" y="43408"/>
                  </a:lnTo>
                  <a:lnTo>
                    <a:pt x="12915" y="42011"/>
                  </a:lnTo>
                  <a:lnTo>
                    <a:pt x="12992" y="41884"/>
                  </a:lnTo>
                  <a:lnTo>
                    <a:pt x="14249" y="42519"/>
                  </a:lnTo>
                  <a:lnTo>
                    <a:pt x="14173" y="42392"/>
                  </a:lnTo>
                  <a:lnTo>
                    <a:pt x="13919" y="41884"/>
                  </a:lnTo>
                  <a:lnTo>
                    <a:pt x="13665" y="41376"/>
                  </a:lnTo>
                  <a:lnTo>
                    <a:pt x="13550" y="41122"/>
                  </a:lnTo>
                  <a:lnTo>
                    <a:pt x="13665" y="41376"/>
                  </a:lnTo>
                  <a:lnTo>
                    <a:pt x="16687" y="42900"/>
                  </a:lnTo>
                  <a:lnTo>
                    <a:pt x="16687" y="40716"/>
                  </a:lnTo>
                  <a:lnTo>
                    <a:pt x="16154" y="40233"/>
                  </a:lnTo>
                  <a:lnTo>
                    <a:pt x="15925" y="40233"/>
                  </a:lnTo>
                  <a:lnTo>
                    <a:pt x="14224" y="40487"/>
                  </a:lnTo>
                  <a:lnTo>
                    <a:pt x="13360" y="40614"/>
                  </a:lnTo>
                  <a:lnTo>
                    <a:pt x="13296" y="40487"/>
                  </a:lnTo>
                  <a:lnTo>
                    <a:pt x="13182" y="40233"/>
                  </a:lnTo>
                  <a:lnTo>
                    <a:pt x="13055" y="39979"/>
                  </a:lnTo>
                  <a:lnTo>
                    <a:pt x="12865" y="39598"/>
                  </a:lnTo>
                  <a:lnTo>
                    <a:pt x="13284" y="39090"/>
                  </a:lnTo>
                  <a:lnTo>
                    <a:pt x="20459" y="39979"/>
                  </a:lnTo>
                  <a:lnTo>
                    <a:pt x="21704" y="39979"/>
                  </a:lnTo>
                  <a:lnTo>
                    <a:pt x="22847" y="40868"/>
                  </a:lnTo>
                  <a:lnTo>
                    <a:pt x="22809" y="40741"/>
                  </a:lnTo>
                  <a:lnTo>
                    <a:pt x="27241" y="40741"/>
                  </a:lnTo>
                  <a:lnTo>
                    <a:pt x="28130" y="40487"/>
                  </a:lnTo>
                  <a:lnTo>
                    <a:pt x="22733" y="40487"/>
                  </a:lnTo>
                  <a:lnTo>
                    <a:pt x="22631" y="40233"/>
                  </a:lnTo>
                  <a:lnTo>
                    <a:pt x="22542" y="39979"/>
                  </a:lnTo>
                  <a:lnTo>
                    <a:pt x="22212" y="39090"/>
                  </a:lnTo>
                  <a:lnTo>
                    <a:pt x="22072" y="38709"/>
                  </a:lnTo>
                  <a:lnTo>
                    <a:pt x="25107" y="39979"/>
                  </a:lnTo>
                  <a:lnTo>
                    <a:pt x="25400" y="39979"/>
                  </a:lnTo>
                  <a:lnTo>
                    <a:pt x="25349" y="39090"/>
                  </a:lnTo>
                  <a:lnTo>
                    <a:pt x="25209" y="38709"/>
                  </a:lnTo>
                  <a:lnTo>
                    <a:pt x="24993" y="38074"/>
                  </a:lnTo>
                  <a:lnTo>
                    <a:pt x="22606" y="34518"/>
                  </a:lnTo>
                  <a:lnTo>
                    <a:pt x="22529" y="34391"/>
                  </a:lnTo>
                  <a:lnTo>
                    <a:pt x="22364" y="34137"/>
                  </a:lnTo>
                  <a:lnTo>
                    <a:pt x="23253" y="32880"/>
                  </a:lnTo>
                  <a:lnTo>
                    <a:pt x="25831" y="33883"/>
                  </a:lnTo>
                  <a:lnTo>
                    <a:pt x="26911" y="34899"/>
                  </a:lnTo>
                  <a:lnTo>
                    <a:pt x="25933" y="34518"/>
                  </a:lnTo>
                  <a:lnTo>
                    <a:pt x="27368" y="35661"/>
                  </a:lnTo>
                  <a:lnTo>
                    <a:pt x="27203" y="34899"/>
                  </a:lnTo>
                  <a:lnTo>
                    <a:pt x="27076" y="34391"/>
                  </a:lnTo>
                  <a:lnTo>
                    <a:pt x="26962" y="33883"/>
                  </a:lnTo>
                  <a:lnTo>
                    <a:pt x="26860" y="33502"/>
                  </a:lnTo>
                  <a:lnTo>
                    <a:pt x="26733" y="32994"/>
                  </a:lnTo>
                  <a:lnTo>
                    <a:pt x="29883" y="32994"/>
                  </a:lnTo>
                  <a:lnTo>
                    <a:pt x="30010" y="32486"/>
                  </a:lnTo>
                  <a:lnTo>
                    <a:pt x="30111" y="31978"/>
                  </a:lnTo>
                  <a:lnTo>
                    <a:pt x="30187" y="31597"/>
                  </a:lnTo>
                  <a:lnTo>
                    <a:pt x="32486" y="31597"/>
                  </a:lnTo>
                  <a:lnTo>
                    <a:pt x="32943" y="31978"/>
                  </a:lnTo>
                  <a:lnTo>
                    <a:pt x="33070" y="31343"/>
                  </a:lnTo>
                  <a:lnTo>
                    <a:pt x="33172" y="30835"/>
                  </a:lnTo>
                  <a:lnTo>
                    <a:pt x="33553" y="29057"/>
                  </a:lnTo>
                  <a:lnTo>
                    <a:pt x="33680" y="28422"/>
                  </a:lnTo>
                  <a:lnTo>
                    <a:pt x="33769" y="28041"/>
                  </a:lnTo>
                  <a:lnTo>
                    <a:pt x="36779" y="28041"/>
                  </a:lnTo>
                  <a:lnTo>
                    <a:pt x="36791" y="28422"/>
                  </a:lnTo>
                  <a:lnTo>
                    <a:pt x="37236" y="28041"/>
                  </a:lnTo>
                  <a:lnTo>
                    <a:pt x="38976" y="28041"/>
                  </a:lnTo>
                  <a:lnTo>
                    <a:pt x="38785" y="28676"/>
                  </a:lnTo>
                  <a:lnTo>
                    <a:pt x="41719" y="28676"/>
                  </a:lnTo>
                  <a:lnTo>
                    <a:pt x="39941" y="31597"/>
                  </a:lnTo>
                  <a:lnTo>
                    <a:pt x="43751" y="29819"/>
                  </a:lnTo>
                  <a:lnTo>
                    <a:pt x="46075" y="25628"/>
                  </a:lnTo>
                  <a:lnTo>
                    <a:pt x="45834" y="24993"/>
                  </a:lnTo>
                  <a:lnTo>
                    <a:pt x="45999" y="24993"/>
                  </a:lnTo>
                  <a:lnTo>
                    <a:pt x="49542" y="22199"/>
                  </a:lnTo>
                  <a:lnTo>
                    <a:pt x="51041" y="22199"/>
                  </a:lnTo>
                  <a:lnTo>
                    <a:pt x="51574" y="21691"/>
                  </a:lnTo>
                  <a:lnTo>
                    <a:pt x="51485" y="21183"/>
                  </a:lnTo>
                  <a:lnTo>
                    <a:pt x="49479" y="18008"/>
                  </a:lnTo>
                  <a:lnTo>
                    <a:pt x="49898" y="17500"/>
                  </a:lnTo>
                  <a:lnTo>
                    <a:pt x="52527" y="17500"/>
                  </a:lnTo>
                  <a:lnTo>
                    <a:pt x="52070" y="17119"/>
                  </a:lnTo>
                  <a:lnTo>
                    <a:pt x="49847" y="15087"/>
                  </a:lnTo>
                  <a:lnTo>
                    <a:pt x="51168" y="14325"/>
                  </a:lnTo>
                  <a:lnTo>
                    <a:pt x="51866" y="13944"/>
                  </a:lnTo>
                  <a:lnTo>
                    <a:pt x="52463" y="13563"/>
                  </a:lnTo>
                  <a:lnTo>
                    <a:pt x="52412" y="13182"/>
                  </a:lnTo>
                  <a:lnTo>
                    <a:pt x="52285" y="12420"/>
                  </a:lnTo>
                  <a:lnTo>
                    <a:pt x="52209" y="11912"/>
                  </a:lnTo>
                  <a:lnTo>
                    <a:pt x="52158" y="11658"/>
                  </a:lnTo>
                  <a:lnTo>
                    <a:pt x="52057" y="11023"/>
                  </a:lnTo>
                  <a:lnTo>
                    <a:pt x="52908" y="11404"/>
                  </a:lnTo>
                  <a:lnTo>
                    <a:pt x="52120" y="11404"/>
                  </a:lnTo>
                  <a:lnTo>
                    <a:pt x="52158" y="11658"/>
                  </a:lnTo>
                  <a:lnTo>
                    <a:pt x="53479" y="11658"/>
                  </a:lnTo>
                  <a:lnTo>
                    <a:pt x="53479" y="11023"/>
                  </a:lnTo>
                  <a:lnTo>
                    <a:pt x="53479" y="9880"/>
                  </a:lnTo>
                  <a:lnTo>
                    <a:pt x="53479" y="7975"/>
                  </a:lnTo>
                  <a:close/>
                </a:path>
                <a:path w="56515" h="52069">
                  <a:moveTo>
                    <a:pt x="53962" y="5943"/>
                  </a:moveTo>
                  <a:lnTo>
                    <a:pt x="51219" y="5689"/>
                  </a:lnTo>
                  <a:lnTo>
                    <a:pt x="51155" y="4419"/>
                  </a:lnTo>
                  <a:lnTo>
                    <a:pt x="52654" y="1244"/>
                  </a:lnTo>
                  <a:lnTo>
                    <a:pt x="53009" y="736"/>
                  </a:lnTo>
                  <a:lnTo>
                    <a:pt x="52412" y="482"/>
                  </a:lnTo>
                  <a:lnTo>
                    <a:pt x="50850" y="355"/>
                  </a:lnTo>
                  <a:lnTo>
                    <a:pt x="50800" y="482"/>
                  </a:lnTo>
                  <a:lnTo>
                    <a:pt x="50698" y="736"/>
                  </a:lnTo>
                  <a:lnTo>
                    <a:pt x="50495" y="1244"/>
                  </a:lnTo>
                  <a:lnTo>
                    <a:pt x="49657" y="3022"/>
                  </a:lnTo>
                  <a:lnTo>
                    <a:pt x="50673" y="5054"/>
                  </a:lnTo>
                  <a:lnTo>
                    <a:pt x="46799" y="5054"/>
                  </a:lnTo>
                  <a:lnTo>
                    <a:pt x="48818" y="5689"/>
                  </a:lnTo>
                  <a:lnTo>
                    <a:pt x="49009" y="5689"/>
                  </a:lnTo>
                  <a:lnTo>
                    <a:pt x="48958" y="7467"/>
                  </a:lnTo>
                  <a:lnTo>
                    <a:pt x="52171" y="7848"/>
                  </a:lnTo>
                  <a:lnTo>
                    <a:pt x="53962" y="5943"/>
                  </a:lnTo>
                  <a:close/>
                </a:path>
                <a:path w="56515" h="52069">
                  <a:moveTo>
                    <a:pt x="56476" y="19151"/>
                  </a:moveTo>
                  <a:lnTo>
                    <a:pt x="56426" y="18516"/>
                  </a:lnTo>
                  <a:lnTo>
                    <a:pt x="56400" y="18262"/>
                  </a:lnTo>
                  <a:lnTo>
                    <a:pt x="55930" y="17500"/>
                  </a:lnTo>
                  <a:lnTo>
                    <a:pt x="54775" y="16738"/>
                  </a:lnTo>
                  <a:lnTo>
                    <a:pt x="54965" y="16738"/>
                  </a:lnTo>
                  <a:lnTo>
                    <a:pt x="54914" y="16230"/>
                  </a:lnTo>
                  <a:lnTo>
                    <a:pt x="54025" y="15087"/>
                  </a:lnTo>
                  <a:lnTo>
                    <a:pt x="54267" y="13995"/>
                  </a:lnTo>
                  <a:lnTo>
                    <a:pt x="53365" y="14325"/>
                  </a:lnTo>
                  <a:lnTo>
                    <a:pt x="53479" y="17119"/>
                  </a:lnTo>
                  <a:lnTo>
                    <a:pt x="53543" y="18516"/>
                  </a:lnTo>
                  <a:lnTo>
                    <a:pt x="53327" y="18262"/>
                  </a:lnTo>
                  <a:lnTo>
                    <a:pt x="53454" y="21945"/>
                  </a:lnTo>
                  <a:lnTo>
                    <a:pt x="53479" y="22834"/>
                  </a:lnTo>
                  <a:lnTo>
                    <a:pt x="56476" y="19151"/>
                  </a:lnTo>
                  <a:close/>
                </a:path>
              </a:pathLst>
            </a:custGeom>
            <a:solidFill>
              <a:srgbClr val="E733A0"/>
            </a:solidFill>
          </p:spPr>
          <p:txBody>
            <a:bodyPr wrap="square" lIns="0" tIns="0" rIns="0" bIns="0" rtlCol="0"/>
            <a:lstStyle/>
            <a:p>
              <a:endParaRPr/>
            </a:p>
          </p:txBody>
        </p:sp>
        <p:sp>
          <p:nvSpPr>
            <p:cNvPr id="853" name="object 853"/>
            <p:cNvSpPr/>
            <p:nvPr/>
          </p:nvSpPr>
          <p:spPr>
            <a:xfrm>
              <a:off x="15242956" y="2188837"/>
              <a:ext cx="6350" cy="7620"/>
            </a:xfrm>
            <a:custGeom>
              <a:avLst/>
              <a:gdLst/>
              <a:ahLst/>
              <a:cxnLst/>
              <a:rect l="l" t="t" r="r" b="b"/>
              <a:pathLst>
                <a:path w="6350" h="7619">
                  <a:moveTo>
                    <a:pt x="1791" y="7107"/>
                  </a:moveTo>
                  <a:lnTo>
                    <a:pt x="0" y="3464"/>
                  </a:lnTo>
                  <a:lnTo>
                    <a:pt x="238" y="1911"/>
                  </a:lnTo>
                  <a:lnTo>
                    <a:pt x="358" y="1254"/>
                  </a:lnTo>
                  <a:lnTo>
                    <a:pt x="2448" y="1911"/>
                  </a:lnTo>
                  <a:lnTo>
                    <a:pt x="1015" y="0"/>
                  </a:lnTo>
                  <a:lnTo>
                    <a:pt x="1672" y="179"/>
                  </a:lnTo>
                  <a:lnTo>
                    <a:pt x="4539" y="597"/>
                  </a:lnTo>
                  <a:lnTo>
                    <a:pt x="4718" y="716"/>
                  </a:lnTo>
                  <a:lnTo>
                    <a:pt x="5853" y="1911"/>
                  </a:lnTo>
                  <a:lnTo>
                    <a:pt x="2150" y="2807"/>
                  </a:lnTo>
                  <a:lnTo>
                    <a:pt x="2687" y="4180"/>
                  </a:lnTo>
                  <a:lnTo>
                    <a:pt x="1791" y="7107"/>
                  </a:lnTo>
                  <a:close/>
                </a:path>
              </a:pathLst>
            </a:custGeom>
            <a:solidFill>
              <a:srgbClr val="E43299"/>
            </a:solidFill>
          </p:spPr>
          <p:txBody>
            <a:bodyPr wrap="square" lIns="0" tIns="0" rIns="0" bIns="0" rtlCol="0"/>
            <a:lstStyle/>
            <a:p>
              <a:endParaRPr/>
            </a:p>
          </p:txBody>
        </p:sp>
        <p:sp>
          <p:nvSpPr>
            <p:cNvPr id="854" name="object 854"/>
            <p:cNvSpPr/>
            <p:nvPr/>
          </p:nvSpPr>
          <p:spPr>
            <a:xfrm>
              <a:off x="15254961" y="2166678"/>
              <a:ext cx="5715" cy="4445"/>
            </a:xfrm>
            <a:custGeom>
              <a:avLst/>
              <a:gdLst/>
              <a:ahLst/>
              <a:cxnLst/>
              <a:rect l="l" t="t" r="r" b="b"/>
              <a:pathLst>
                <a:path w="5715" h="4444">
                  <a:moveTo>
                    <a:pt x="3046" y="3942"/>
                  </a:moveTo>
                  <a:lnTo>
                    <a:pt x="2628" y="3822"/>
                  </a:lnTo>
                  <a:lnTo>
                    <a:pt x="0" y="2807"/>
                  </a:lnTo>
                  <a:lnTo>
                    <a:pt x="2568" y="836"/>
                  </a:lnTo>
                  <a:lnTo>
                    <a:pt x="4539" y="0"/>
                  </a:lnTo>
                  <a:lnTo>
                    <a:pt x="4658" y="1254"/>
                  </a:lnTo>
                  <a:lnTo>
                    <a:pt x="5196" y="1612"/>
                  </a:lnTo>
                  <a:lnTo>
                    <a:pt x="4897" y="2209"/>
                  </a:lnTo>
                  <a:lnTo>
                    <a:pt x="3941" y="2150"/>
                  </a:lnTo>
                  <a:lnTo>
                    <a:pt x="3703" y="2329"/>
                  </a:lnTo>
                  <a:lnTo>
                    <a:pt x="3225" y="2747"/>
                  </a:lnTo>
                  <a:lnTo>
                    <a:pt x="3046" y="3942"/>
                  </a:lnTo>
                  <a:close/>
                </a:path>
              </a:pathLst>
            </a:custGeom>
            <a:solidFill>
              <a:srgbClr val="E331A2"/>
            </a:solidFill>
          </p:spPr>
          <p:txBody>
            <a:bodyPr wrap="square" lIns="0" tIns="0" rIns="0" bIns="0" rtlCol="0"/>
            <a:lstStyle/>
            <a:p>
              <a:endParaRPr/>
            </a:p>
          </p:txBody>
        </p:sp>
        <p:sp>
          <p:nvSpPr>
            <p:cNvPr id="855" name="object 855"/>
            <p:cNvSpPr/>
            <p:nvPr/>
          </p:nvSpPr>
          <p:spPr>
            <a:xfrm>
              <a:off x="15229875" y="2200961"/>
              <a:ext cx="5080" cy="4445"/>
            </a:xfrm>
            <a:custGeom>
              <a:avLst/>
              <a:gdLst/>
              <a:ahLst/>
              <a:cxnLst/>
              <a:rect l="l" t="t" r="r" b="b"/>
              <a:pathLst>
                <a:path w="5080" h="4444">
                  <a:moveTo>
                    <a:pt x="0" y="3882"/>
                  </a:moveTo>
                  <a:lnTo>
                    <a:pt x="836" y="1552"/>
                  </a:lnTo>
                  <a:lnTo>
                    <a:pt x="1373" y="0"/>
                  </a:lnTo>
                  <a:lnTo>
                    <a:pt x="2568" y="955"/>
                  </a:lnTo>
                  <a:lnTo>
                    <a:pt x="3762" y="1194"/>
                  </a:lnTo>
                  <a:lnTo>
                    <a:pt x="4479" y="1791"/>
                  </a:lnTo>
                  <a:lnTo>
                    <a:pt x="0" y="3882"/>
                  </a:lnTo>
                  <a:close/>
                </a:path>
              </a:pathLst>
            </a:custGeom>
            <a:solidFill>
              <a:srgbClr val="E43299"/>
            </a:solidFill>
          </p:spPr>
          <p:txBody>
            <a:bodyPr wrap="square" lIns="0" tIns="0" rIns="0" bIns="0" rtlCol="0"/>
            <a:lstStyle/>
            <a:p>
              <a:endParaRPr/>
            </a:p>
          </p:txBody>
        </p:sp>
      </p:grpSp>
      <p:grpSp>
        <p:nvGrpSpPr>
          <p:cNvPr id="856" name="object 856"/>
          <p:cNvGrpSpPr/>
          <p:nvPr/>
        </p:nvGrpSpPr>
        <p:grpSpPr>
          <a:xfrm>
            <a:off x="14105024" y="2439811"/>
            <a:ext cx="36195" cy="40005"/>
            <a:chOff x="14105024" y="2439811"/>
            <a:chExt cx="36195" cy="40005"/>
          </a:xfrm>
        </p:grpSpPr>
        <p:sp>
          <p:nvSpPr>
            <p:cNvPr id="857" name="object 857"/>
            <p:cNvSpPr/>
            <p:nvPr/>
          </p:nvSpPr>
          <p:spPr>
            <a:xfrm>
              <a:off x="14105024" y="2439811"/>
              <a:ext cx="36195" cy="31115"/>
            </a:xfrm>
            <a:custGeom>
              <a:avLst/>
              <a:gdLst/>
              <a:ahLst/>
              <a:cxnLst/>
              <a:rect l="l" t="t" r="r" b="b"/>
              <a:pathLst>
                <a:path w="36194" h="31114">
                  <a:moveTo>
                    <a:pt x="35705" y="3824"/>
                  </a:moveTo>
                  <a:lnTo>
                    <a:pt x="29386" y="3824"/>
                  </a:lnTo>
                  <a:lnTo>
                    <a:pt x="30537" y="3286"/>
                  </a:lnTo>
                  <a:lnTo>
                    <a:pt x="31994" y="3286"/>
                  </a:lnTo>
                  <a:lnTo>
                    <a:pt x="33029" y="1434"/>
                  </a:lnTo>
                  <a:lnTo>
                    <a:pt x="35720" y="0"/>
                  </a:lnTo>
                  <a:lnTo>
                    <a:pt x="35705" y="3824"/>
                  </a:lnTo>
                  <a:close/>
                </a:path>
                <a:path w="36194" h="31114">
                  <a:moveTo>
                    <a:pt x="35682" y="9796"/>
                  </a:moveTo>
                  <a:lnTo>
                    <a:pt x="26996" y="9796"/>
                  </a:lnTo>
                  <a:lnTo>
                    <a:pt x="27833" y="7706"/>
                  </a:lnTo>
                  <a:lnTo>
                    <a:pt x="27546" y="6989"/>
                  </a:lnTo>
                  <a:lnTo>
                    <a:pt x="27474" y="6810"/>
                  </a:lnTo>
                  <a:lnTo>
                    <a:pt x="25846" y="6810"/>
                  </a:lnTo>
                  <a:lnTo>
                    <a:pt x="25264" y="5436"/>
                  </a:lnTo>
                  <a:lnTo>
                    <a:pt x="23234" y="2987"/>
                  </a:lnTo>
                  <a:lnTo>
                    <a:pt x="27594" y="658"/>
                  </a:lnTo>
                  <a:lnTo>
                    <a:pt x="29386" y="3824"/>
                  </a:lnTo>
                  <a:lnTo>
                    <a:pt x="35705" y="3824"/>
                  </a:lnTo>
                  <a:lnTo>
                    <a:pt x="35693" y="6810"/>
                  </a:lnTo>
                  <a:lnTo>
                    <a:pt x="27474" y="6810"/>
                  </a:lnTo>
                  <a:lnTo>
                    <a:pt x="25921" y="6989"/>
                  </a:lnTo>
                  <a:lnTo>
                    <a:pt x="35693" y="6989"/>
                  </a:lnTo>
                  <a:lnTo>
                    <a:pt x="35682" y="9796"/>
                  </a:lnTo>
                  <a:close/>
                </a:path>
                <a:path w="36194" h="31114">
                  <a:moveTo>
                    <a:pt x="35671" y="12663"/>
                  </a:moveTo>
                  <a:lnTo>
                    <a:pt x="15529" y="12663"/>
                  </a:lnTo>
                  <a:lnTo>
                    <a:pt x="15561" y="12066"/>
                  </a:lnTo>
                  <a:lnTo>
                    <a:pt x="15686" y="9796"/>
                  </a:lnTo>
                  <a:lnTo>
                    <a:pt x="15768" y="8303"/>
                  </a:lnTo>
                  <a:lnTo>
                    <a:pt x="18873" y="2569"/>
                  </a:lnTo>
                  <a:lnTo>
                    <a:pt x="20904" y="9438"/>
                  </a:lnTo>
                  <a:lnTo>
                    <a:pt x="26423" y="9438"/>
                  </a:lnTo>
                  <a:lnTo>
                    <a:pt x="26996" y="9796"/>
                  </a:lnTo>
                  <a:lnTo>
                    <a:pt x="35682" y="9796"/>
                  </a:lnTo>
                  <a:lnTo>
                    <a:pt x="35671" y="12663"/>
                  </a:lnTo>
                  <a:close/>
                </a:path>
                <a:path w="36194" h="31114">
                  <a:moveTo>
                    <a:pt x="35656" y="16426"/>
                  </a:moveTo>
                  <a:lnTo>
                    <a:pt x="8302" y="16426"/>
                  </a:lnTo>
                  <a:lnTo>
                    <a:pt x="8361" y="16068"/>
                  </a:lnTo>
                  <a:lnTo>
                    <a:pt x="8481" y="15351"/>
                  </a:lnTo>
                  <a:lnTo>
                    <a:pt x="3822" y="11887"/>
                  </a:lnTo>
                  <a:lnTo>
                    <a:pt x="9377" y="6989"/>
                  </a:lnTo>
                  <a:lnTo>
                    <a:pt x="11336" y="11887"/>
                  </a:lnTo>
                  <a:lnTo>
                    <a:pt x="11407" y="12066"/>
                  </a:lnTo>
                  <a:lnTo>
                    <a:pt x="15529" y="12663"/>
                  </a:lnTo>
                  <a:lnTo>
                    <a:pt x="35671" y="12663"/>
                  </a:lnTo>
                  <a:lnTo>
                    <a:pt x="35656" y="16426"/>
                  </a:lnTo>
                  <a:close/>
                </a:path>
                <a:path w="36194" h="31114">
                  <a:moveTo>
                    <a:pt x="26423" y="9438"/>
                  </a:moveTo>
                  <a:lnTo>
                    <a:pt x="20904" y="9438"/>
                  </a:lnTo>
                  <a:lnTo>
                    <a:pt x="23054" y="8482"/>
                  </a:lnTo>
                  <a:lnTo>
                    <a:pt x="24894" y="8482"/>
                  </a:lnTo>
                  <a:lnTo>
                    <a:pt x="26423" y="9438"/>
                  </a:lnTo>
                  <a:close/>
                </a:path>
                <a:path w="36194" h="31114">
                  <a:moveTo>
                    <a:pt x="2389" y="20786"/>
                  </a:moveTo>
                  <a:lnTo>
                    <a:pt x="1672" y="20786"/>
                  </a:lnTo>
                  <a:lnTo>
                    <a:pt x="1589" y="20428"/>
                  </a:lnTo>
                  <a:lnTo>
                    <a:pt x="1493" y="20010"/>
                  </a:lnTo>
                  <a:lnTo>
                    <a:pt x="358" y="19353"/>
                  </a:lnTo>
                  <a:lnTo>
                    <a:pt x="179" y="18935"/>
                  </a:lnTo>
                  <a:lnTo>
                    <a:pt x="0" y="18397"/>
                  </a:lnTo>
                  <a:lnTo>
                    <a:pt x="1373" y="18397"/>
                  </a:lnTo>
                  <a:lnTo>
                    <a:pt x="1672" y="17860"/>
                  </a:lnTo>
                  <a:lnTo>
                    <a:pt x="1672" y="17143"/>
                  </a:lnTo>
                  <a:lnTo>
                    <a:pt x="4061" y="16068"/>
                  </a:lnTo>
                  <a:lnTo>
                    <a:pt x="6271" y="15829"/>
                  </a:lnTo>
                  <a:lnTo>
                    <a:pt x="8302" y="16426"/>
                  </a:lnTo>
                  <a:lnTo>
                    <a:pt x="35656" y="16426"/>
                  </a:lnTo>
                  <a:lnTo>
                    <a:pt x="35641" y="20428"/>
                  </a:lnTo>
                  <a:lnTo>
                    <a:pt x="4108" y="20428"/>
                  </a:lnTo>
                  <a:lnTo>
                    <a:pt x="2389" y="20786"/>
                  </a:lnTo>
                  <a:close/>
                </a:path>
                <a:path w="36194" h="31114">
                  <a:moveTo>
                    <a:pt x="3643" y="25505"/>
                  </a:moveTo>
                  <a:lnTo>
                    <a:pt x="3105" y="25266"/>
                  </a:lnTo>
                  <a:lnTo>
                    <a:pt x="3105" y="22279"/>
                  </a:lnTo>
                  <a:lnTo>
                    <a:pt x="3822" y="21563"/>
                  </a:lnTo>
                  <a:lnTo>
                    <a:pt x="3810" y="20428"/>
                  </a:lnTo>
                  <a:lnTo>
                    <a:pt x="17440" y="20428"/>
                  </a:lnTo>
                  <a:lnTo>
                    <a:pt x="13976" y="21563"/>
                  </a:lnTo>
                  <a:lnTo>
                    <a:pt x="13898" y="22279"/>
                  </a:lnTo>
                  <a:lnTo>
                    <a:pt x="13827" y="22937"/>
                  </a:lnTo>
                  <a:lnTo>
                    <a:pt x="12064" y="22937"/>
                  </a:lnTo>
                  <a:lnTo>
                    <a:pt x="9078" y="23773"/>
                  </a:lnTo>
                  <a:lnTo>
                    <a:pt x="9254" y="24489"/>
                  </a:lnTo>
                  <a:lnTo>
                    <a:pt x="6808" y="24489"/>
                  </a:lnTo>
                  <a:lnTo>
                    <a:pt x="3643" y="25505"/>
                  </a:lnTo>
                  <a:close/>
                </a:path>
                <a:path w="36194" h="31114">
                  <a:moveTo>
                    <a:pt x="21442" y="30761"/>
                  </a:moveTo>
                  <a:lnTo>
                    <a:pt x="14752" y="25863"/>
                  </a:lnTo>
                  <a:lnTo>
                    <a:pt x="21561" y="24728"/>
                  </a:lnTo>
                  <a:lnTo>
                    <a:pt x="20844" y="23773"/>
                  </a:lnTo>
                  <a:lnTo>
                    <a:pt x="17440" y="20428"/>
                  </a:lnTo>
                  <a:lnTo>
                    <a:pt x="35641" y="20428"/>
                  </a:lnTo>
                  <a:lnTo>
                    <a:pt x="35636" y="21563"/>
                  </a:lnTo>
                  <a:lnTo>
                    <a:pt x="32312" y="21563"/>
                  </a:lnTo>
                  <a:lnTo>
                    <a:pt x="30658" y="22279"/>
                  </a:lnTo>
                  <a:lnTo>
                    <a:pt x="29006" y="25863"/>
                  </a:lnTo>
                  <a:lnTo>
                    <a:pt x="28929" y="26222"/>
                  </a:lnTo>
                  <a:lnTo>
                    <a:pt x="28304" y="26222"/>
                  </a:lnTo>
                  <a:lnTo>
                    <a:pt x="26758" y="26640"/>
                  </a:lnTo>
                  <a:lnTo>
                    <a:pt x="25742" y="27118"/>
                  </a:lnTo>
                  <a:lnTo>
                    <a:pt x="24428" y="29148"/>
                  </a:lnTo>
                  <a:lnTo>
                    <a:pt x="21442" y="30761"/>
                  </a:lnTo>
                  <a:close/>
                </a:path>
                <a:path w="36194" h="31114">
                  <a:moveTo>
                    <a:pt x="35623" y="25024"/>
                  </a:moveTo>
                  <a:lnTo>
                    <a:pt x="34821" y="24489"/>
                  </a:lnTo>
                  <a:lnTo>
                    <a:pt x="32312" y="21563"/>
                  </a:lnTo>
                  <a:lnTo>
                    <a:pt x="35636" y="21563"/>
                  </a:lnTo>
                  <a:lnTo>
                    <a:pt x="35623" y="25024"/>
                  </a:lnTo>
                  <a:close/>
                </a:path>
                <a:path w="36194" h="31114">
                  <a:moveTo>
                    <a:pt x="11109" y="26222"/>
                  </a:moveTo>
                  <a:lnTo>
                    <a:pt x="12064" y="22937"/>
                  </a:lnTo>
                  <a:lnTo>
                    <a:pt x="13827" y="22937"/>
                  </a:lnTo>
                  <a:lnTo>
                    <a:pt x="13737" y="23773"/>
                  </a:lnTo>
                  <a:lnTo>
                    <a:pt x="13634" y="24728"/>
                  </a:lnTo>
                  <a:lnTo>
                    <a:pt x="13511" y="25863"/>
                  </a:lnTo>
                  <a:lnTo>
                    <a:pt x="14693" y="25863"/>
                  </a:lnTo>
                  <a:lnTo>
                    <a:pt x="11109" y="26222"/>
                  </a:lnTo>
                  <a:close/>
                </a:path>
                <a:path w="36194" h="31114">
                  <a:moveTo>
                    <a:pt x="9780" y="26640"/>
                  </a:moveTo>
                  <a:lnTo>
                    <a:pt x="6111" y="26640"/>
                  </a:lnTo>
                  <a:lnTo>
                    <a:pt x="6247" y="26222"/>
                  </a:lnTo>
                  <a:lnTo>
                    <a:pt x="6363" y="25863"/>
                  </a:lnTo>
                  <a:lnTo>
                    <a:pt x="6479" y="25505"/>
                  </a:lnTo>
                  <a:lnTo>
                    <a:pt x="6557" y="25266"/>
                  </a:lnTo>
                  <a:lnTo>
                    <a:pt x="6635" y="25024"/>
                  </a:lnTo>
                  <a:lnTo>
                    <a:pt x="6731" y="24728"/>
                  </a:lnTo>
                  <a:lnTo>
                    <a:pt x="6808" y="24489"/>
                  </a:lnTo>
                  <a:lnTo>
                    <a:pt x="9254" y="24489"/>
                  </a:lnTo>
                  <a:lnTo>
                    <a:pt x="9312" y="24728"/>
                  </a:lnTo>
                  <a:lnTo>
                    <a:pt x="9385" y="25024"/>
                  </a:lnTo>
                  <a:lnTo>
                    <a:pt x="9502" y="25505"/>
                  </a:lnTo>
                  <a:lnTo>
                    <a:pt x="9590" y="25863"/>
                  </a:lnTo>
                  <a:lnTo>
                    <a:pt x="9678" y="26222"/>
                  </a:lnTo>
                  <a:lnTo>
                    <a:pt x="9780" y="26640"/>
                  </a:lnTo>
                  <a:close/>
                </a:path>
              </a:pathLst>
            </a:custGeom>
            <a:solidFill>
              <a:srgbClr val="E23AA5"/>
            </a:solidFill>
          </p:spPr>
          <p:txBody>
            <a:bodyPr wrap="square" lIns="0" tIns="0" rIns="0" bIns="0" rtlCol="0"/>
            <a:lstStyle/>
            <a:p>
              <a:endParaRPr/>
            </a:p>
          </p:txBody>
        </p:sp>
        <p:sp>
          <p:nvSpPr>
            <p:cNvPr id="858" name="object 858"/>
            <p:cNvSpPr/>
            <p:nvPr/>
          </p:nvSpPr>
          <p:spPr>
            <a:xfrm>
              <a:off x="14110309" y="2458567"/>
              <a:ext cx="30480" cy="21590"/>
            </a:xfrm>
            <a:custGeom>
              <a:avLst/>
              <a:gdLst/>
              <a:ahLst/>
              <a:cxnLst/>
              <a:rect l="l" t="t" r="r" b="b"/>
              <a:pathLst>
                <a:path w="30480" h="21589">
                  <a:moveTo>
                    <a:pt x="28409" y="2926"/>
                  </a:moveTo>
                  <a:lnTo>
                    <a:pt x="25892" y="2926"/>
                  </a:lnTo>
                  <a:lnTo>
                    <a:pt x="25672" y="1433"/>
                  </a:lnTo>
                  <a:lnTo>
                    <a:pt x="25567" y="716"/>
                  </a:lnTo>
                  <a:lnTo>
                    <a:pt x="26361" y="716"/>
                  </a:lnTo>
                  <a:lnTo>
                    <a:pt x="27744" y="0"/>
                  </a:lnTo>
                  <a:lnTo>
                    <a:pt x="29296" y="716"/>
                  </a:lnTo>
                  <a:lnTo>
                    <a:pt x="28102" y="2568"/>
                  </a:lnTo>
                  <a:lnTo>
                    <a:pt x="28409" y="2926"/>
                  </a:lnTo>
                  <a:close/>
                </a:path>
                <a:path w="30480" h="21589">
                  <a:moveTo>
                    <a:pt x="30334" y="7227"/>
                  </a:moveTo>
                  <a:lnTo>
                    <a:pt x="22206" y="7227"/>
                  </a:lnTo>
                  <a:lnTo>
                    <a:pt x="22898" y="4837"/>
                  </a:lnTo>
                  <a:lnTo>
                    <a:pt x="23025" y="4837"/>
                  </a:lnTo>
                  <a:lnTo>
                    <a:pt x="23503" y="4360"/>
                  </a:lnTo>
                  <a:lnTo>
                    <a:pt x="24014" y="3762"/>
                  </a:lnTo>
                  <a:lnTo>
                    <a:pt x="22965" y="1433"/>
                  </a:lnTo>
                  <a:lnTo>
                    <a:pt x="25892" y="2926"/>
                  </a:lnTo>
                  <a:lnTo>
                    <a:pt x="28414" y="2926"/>
                  </a:lnTo>
                  <a:lnTo>
                    <a:pt x="29058" y="3762"/>
                  </a:lnTo>
                  <a:lnTo>
                    <a:pt x="30347" y="3762"/>
                  </a:lnTo>
                  <a:lnTo>
                    <a:pt x="30334" y="7227"/>
                  </a:lnTo>
                  <a:close/>
                </a:path>
                <a:path w="30480" h="21589">
                  <a:moveTo>
                    <a:pt x="30347" y="3762"/>
                  </a:moveTo>
                  <a:lnTo>
                    <a:pt x="29058" y="3762"/>
                  </a:lnTo>
                  <a:lnTo>
                    <a:pt x="30348" y="3472"/>
                  </a:lnTo>
                  <a:lnTo>
                    <a:pt x="30347" y="3762"/>
                  </a:lnTo>
                  <a:close/>
                </a:path>
                <a:path w="30480" h="21589">
                  <a:moveTo>
                    <a:pt x="18302" y="5674"/>
                  </a:moveTo>
                  <a:lnTo>
                    <a:pt x="17940" y="5674"/>
                  </a:lnTo>
                  <a:lnTo>
                    <a:pt x="17215" y="4837"/>
                  </a:lnTo>
                  <a:lnTo>
                    <a:pt x="17052" y="4539"/>
                  </a:lnTo>
                  <a:lnTo>
                    <a:pt x="17243" y="4539"/>
                  </a:lnTo>
                  <a:lnTo>
                    <a:pt x="18068" y="4360"/>
                  </a:lnTo>
                  <a:lnTo>
                    <a:pt x="19262" y="4360"/>
                  </a:lnTo>
                  <a:lnTo>
                    <a:pt x="18302" y="5674"/>
                  </a:lnTo>
                  <a:close/>
                </a:path>
                <a:path w="30480" h="21589">
                  <a:moveTo>
                    <a:pt x="17386" y="10094"/>
                  </a:moveTo>
                  <a:lnTo>
                    <a:pt x="11856" y="10094"/>
                  </a:lnTo>
                  <a:lnTo>
                    <a:pt x="11682" y="9556"/>
                  </a:lnTo>
                  <a:lnTo>
                    <a:pt x="11604" y="9317"/>
                  </a:lnTo>
                  <a:lnTo>
                    <a:pt x="11527" y="9078"/>
                  </a:lnTo>
                  <a:lnTo>
                    <a:pt x="11469" y="8901"/>
                  </a:lnTo>
                  <a:lnTo>
                    <a:pt x="13349" y="7227"/>
                  </a:lnTo>
                  <a:lnTo>
                    <a:pt x="12692" y="6092"/>
                  </a:lnTo>
                  <a:lnTo>
                    <a:pt x="15927" y="4837"/>
                  </a:lnTo>
                  <a:lnTo>
                    <a:pt x="16069" y="4837"/>
                  </a:lnTo>
                  <a:lnTo>
                    <a:pt x="17111" y="4539"/>
                  </a:lnTo>
                  <a:lnTo>
                    <a:pt x="17749" y="5674"/>
                  </a:lnTo>
                  <a:lnTo>
                    <a:pt x="18513" y="7227"/>
                  </a:lnTo>
                  <a:lnTo>
                    <a:pt x="14104" y="7227"/>
                  </a:lnTo>
                  <a:lnTo>
                    <a:pt x="14607" y="8600"/>
                  </a:lnTo>
                  <a:lnTo>
                    <a:pt x="14718" y="8901"/>
                  </a:lnTo>
                  <a:lnTo>
                    <a:pt x="14783" y="9078"/>
                  </a:lnTo>
                  <a:lnTo>
                    <a:pt x="17177" y="9078"/>
                  </a:lnTo>
                  <a:lnTo>
                    <a:pt x="17275" y="9556"/>
                  </a:lnTo>
                  <a:lnTo>
                    <a:pt x="17386" y="10094"/>
                  </a:lnTo>
                  <a:close/>
                </a:path>
                <a:path w="30480" h="21589">
                  <a:moveTo>
                    <a:pt x="11108" y="7789"/>
                  </a:moveTo>
                  <a:lnTo>
                    <a:pt x="10422" y="5674"/>
                  </a:lnTo>
                  <a:lnTo>
                    <a:pt x="12618" y="4837"/>
                  </a:lnTo>
                  <a:lnTo>
                    <a:pt x="11755" y="4837"/>
                  </a:lnTo>
                  <a:lnTo>
                    <a:pt x="11349" y="6689"/>
                  </a:lnTo>
                  <a:lnTo>
                    <a:pt x="11232" y="7227"/>
                  </a:lnTo>
                  <a:lnTo>
                    <a:pt x="11108" y="7789"/>
                  </a:lnTo>
                  <a:close/>
                </a:path>
                <a:path w="30480" h="21589">
                  <a:moveTo>
                    <a:pt x="18268" y="6092"/>
                  </a:moveTo>
                  <a:lnTo>
                    <a:pt x="17996" y="6092"/>
                  </a:lnTo>
                  <a:lnTo>
                    <a:pt x="18302" y="5674"/>
                  </a:lnTo>
                  <a:lnTo>
                    <a:pt x="17940" y="5674"/>
                  </a:lnTo>
                  <a:lnTo>
                    <a:pt x="18268" y="6092"/>
                  </a:lnTo>
                  <a:close/>
                </a:path>
                <a:path w="30480" h="21589">
                  <a:moveTo>
                    <a:pt x="30323" y="10094"/>
                  </a:moveTo>
                  <a:lnTo>
                    <a:pt x="17511" y="10094"/>
                  </a:lnTo>
                  <a:lnTo>
                    <a:pt x="21214" y="5674"/>
                  </a:lnTo>
                  <a:lnTo>
                    <a:pt x="21028" y="5674"/>
                  </a:lnTo>
                  <a:lnTo>
                    <a:pt x="22146" y="7227"/>
                  </a:lnTo>
                  <a:lnTo>
                    <a:pt x="30334" y="7227"/>
                  </a:lnTo>
                  <a:lnTo>
                    <a:pt x="30323" y="10094"/>
                  </a:lnTo>
                  <a:close/>
                </a:path>
                <a:path w="30480" h="21589">
                  <a:moveTo>
                    <a:pt x="8231" y="21083"/>
                  </a:moveTo>
                  <a:lnTo>
                    <a:pt x="6600" y="21083"/>
                  </a:lnTo>
                  <a:lnTo>
                    <a:pt x="6896" y="19112"/>
                  </a:lnTo>
                  <a:lnTo>
                    <a:pt x="6855" y="18694"/>
                  </a:lnTo>
                  <a:lnTo>
                    <a:pt x="6600" y="18336"/>
                  </a:lnTo>
                  <a:lnTo>
                    <a:pt x="6062" y="17858"/>
                  </a:lnTo>
                  <a:lnTo>
                    <a:pt x="676" y="17858"/>
                  </a:lnTo>
                  <a:lnTo>
                    <a:pt x="836" y="17470"/>
                  </a:lnTo>
                  <a:lnTo>
                    <a:pt x="5226" y="14513"/>
                  </a:lnTo>
                  <a:lnTo>
                    <a:pt x="4629" y="13797"/>
                  </a:lnTo>
                  <a:lnTo>
                    <a:pt x="4828" y="13319"/>
                  </a:lnTo>
                  <a:lnTo>
                    <a:pt x="7854" y="6689"/>
                  </a:lnTo>
                  <a:lnTo>
                    <a:pt x="7787" y="7227"/>
                  </a:lnTo>
                  <a:lnTo>
                    <a:pt x="7668" y="8182"/>
                  </a:lnTo>
                  <a:lnTo>
                    <a:pt x="7556" y="9078"/>
                  </a:lnTo>
                  <a:lnTo>
                    <a:pt x="7429" y="10094"/>
                  </a:lnTo>
                  <a:lnTo>
                    <a:pt x="7317" y="10989"/>
                  </a:lnTo>
                  <a:lnTo>
                    <a:pt x="30319" y="10989"/>
                  </a:lnTo>
                  <a:lnTo>
                    <a:pt x="30316" y="11766"/>
                  </a:lnTo>
                  <a:lnTo>
                    <a:pt x="15579" y="11766"/>
                  </a:lnTo>
                  <a:lnTo>
                    <a:pt x="15589" y="12303"/>
                  </a:lnTo>
                  <a:lnTo>
                    <a:pt x="7599" y="12303"/>
                  </a:lnTo>
                  <a:lnTo>
                    <a:pt x="7317" y="13080"/>
                  </a:lnTo>
                  <a:lnTo>
                    <a:pt x="7382" y="13797"/>
                  </a:lnTo>
                  <a:lnTo>
                    <a:pt x="7485" y="14931"/>
                  </a:lnTo>
                  <a:lnTo>
                    <a:pt x="7814" y="14931"/>
                  </a:lnTo>
                  <a:lnTo>
                    <a:pt x="5107" y="15947"/>
                  </a:lnTo>
                  <a:lnTo>
                    <a:pt x="5226" y="16783"/>
                  </a:lnTo>
                  <a:lnTo>
                    <a:pt x="6855" y="16783"/>
                  </a:lnTo>
                  <a:lnTo>
                    <a:pt x="6930" y="17141"/>
                  </a:lnTo>
                  <a:lnTo>
                    <a:pt x="6999" y="17470"/>
                  </a:lnTo>
                  <a:lnTo>
                    <a:pt x="7081" y="17858"/>
                  </a:lnTo>
                  <a:lnTo>
                    <a:pt x="7181" y="18336"/>
                  </a:lnTo>
                  <a:lnTo>
                    <a:pt x="7257" y="18694"/>
                  </a:lnTo>
                  <a:lnTo>
                    <a:pt x="7974" y="19112"/>
                  </a:lnTo>
                  <a:lnTo>
                    <a:pt x="8930" y="19112"/>
                  </a:lnTo>
                  <a:lnTo>
                    <a:pt x="8231" y="21083"/>
                  </a:lnTo>
                  <a:close/>
                </a:path>
                <a:path w="30480" h="21589">
                  <a:moveTo>
                    <a:pt x="10994" y="9317"/>
                  </a:moveTo>
                  <a:lnTo>
                    <a:pt x="10773" y="9317"/>
                  </a:lnTo>
                  <a:lnTo>
                    <a:pt x="10826" y="9078"/>
                  </a:lnTo>
                  <a:lnTo>
                    <a:pt x="10931" y="8600"/>
                  </a:lnTo>
                  <a:lnTo>
                    <a:pt x="11022" y="8182"/>
                  </a:lnTo>
                  <a:lnTo>
                    <a:pt x="11108" y="7789"/>
                  </a:lnTo>
                  <a:lnTo>
                    <a:pt x="11372" y="8600"/>
                  </a:lnTo>
                  <a:lnTo>
                    <a:pt x="11469" y="8901"/>
                  </a:lnTo>
                  <a:lnTo>
                    <a:pt x="10994" y="9317"/>
                  </a:lnTo>
                  <a:close/>
                </a:path>
                <a:path w="30480" h="21589">
                  <a:moveTo>
                    <a:pt x="17177" y="9078"/>
                  </a:moveTo>
                  <a:lnTo>
                    <a:pt x="14783" y="9078"/>
                  </a:lnTo>
                  <a:lnTo>
                    <a:pt x="16993" y="8182"/>
                  </a:lnTo>
                  <a:lnTo>
                    <a:pt x="17079" y="8600"/>
                  </a:lnTo>
                  <a:lnTo>
                    <a:pt x="17177" y="9078"/>
                  </a:lnTo>
                  <a:close/>
                </a:path>
                <a:path w="30480" h="21589">
                  <a:moveTo>
                    <a:pt x="30320" y="10810"/>
                  </a:moveTo>
                  <a:lnTo>
                    <a:pt x="9646" y="10810"/>
                  </a:lnTo>
                  <a:lnTo>
                    <a:pt x="11587" y="10512"/>
                  </a:lnTo>
                  <a:lnTo>
                    <a:pt x="11148" y="10512"/>
                  </a:lnTo>
                  <a:lnTo>
                    <a:pt x="9527" y="8600"/>
                  </a:lnTo>
                  <a:lnTo>
                    <a:pt x="10645" y="9317"/>
                  </a:lnTo>
                  <a:lnTo>
                    <a:pt x="10721" y="9556"/>
                  </a:lnTo>
                  <a:lnTo>
                    <a:pt x="11017" y="9556"/>
                  </a:lnTo>
                  <a:lnTo>
                    <a:pt x="11856" y="10094"/>
                  </a:lnTo>
                  <a:lnTo>
                    <a:pt x="30323" y="10094"/>
                  </a:lnTo>
                  <a:lnTo>
                    <a:pt x="30320" y="10810"/>
                  </a:lnTo>
                  <a:close/>
                </a:path>
                <a:path w="30480" h="21589">
                  <a:moveTo>
                    <a:pt x="30319" y="10989"/>
                  </a:moveTo>
                  <a:lnTo>
                    <a:pt x="7317" y="10989"/>
                  </a:lnTo>
                  <a:lnTo>
                    <a:pt x="7794" y="10810"/>
                  </a:lnTo>
                  <a:lnTo>
                    <a:pt x="9288" y="9317"/>
                  </a:lnTo>
                  <a:lnTo>
                    <a:pt x="9474" y="10094"/>
                  </a:lnTo>
                  <a:lnTo>
                    <a:pt x="9574" y="10512"/>
                  </a:lnTo>
                  <a:lnTo>
                    <a:pt x="9646" y="10810"/>
                  </a:lnTo>
                  <a:lnTo>
                    <a:pt x="30320" y="10810"/>
                  </a:lnTo>
                  <a:lnTo>
                    <a:pt x="30319" y="10989"/>
                  </a:lnTo>
                  <a:close/>
                </a:path>
                <a:path w="30480" h="21589">
                  <a:moveTo>
                    <a:pt x="11017" y="9556"/>
                  </a:moveTo>
                  <a:lnTo>
                    <a:pt x="10721" y="9556"/>
                  </a:lnTo>
                  <a:lnTo>
                    <a:pt x="10994" y="9317"/>
                  </a:lnTo>
                  <a:lnTo>
                    <a:pt x="10645" y="9317"/>
                  </a:lnTo>
                  <a:lnTo>
                    <a:pt x="11017" y="9556"/>
                  </a:lnTo>
                  <a:close/>
                </a:path>
                <a:path w="30480" h="21589">
                  <a:moveTo>
                    <a:pt x="16813" y="17141"/>
                  </a:moveTo>
                  <a:lnTo>
                    <a:pt x="15619" y="13797"/>
                  </a:lnTo>
                  <a:lnTo>
                    <a:pt x="15579" y="11766"/>
                  </a:lnTo>
                  <a:lnTo>
                    <a:pt x="30316" y="11766"/>
                  </a:lnTo>
                  <a:lnTo>
                    <a:pt x="30314" y="12303"/>
                  </a:lnTo>
                  <a:lnTo>
                    <a:pt x="22442" y="12303"/>
                  </a:lnTo>
                  <a:lnTo>
                    <a:pt x="21706" y="13080"/>
                  </a:lnTo>
                  <a:lnTo>
                    <a:pt x="21560" y="13080"/>
                  </a:lnTo>
                  <a:lnTo>
                    <a:pt x="24022" y="14693"/>
                  </a:lnTo>
                  <a:lnTo>
                    <a:pt x="20039" y="14693"/>
                  </a:lnTo>
                  <a:lnTo>
                    <a:pt x="20536" y="14931"/>
                  </a:lnTo>
                  <a:lnTo>
                    <a:pt x="17000" y="14931"/>
                  </a:lnTo>
                  <a:lnTo>
                    <a:pt x="16877" y="16425"/>
                  </a:lnTo>
                  <a:lnTo>
                    <a:pt x="16813" y="17141"/>
                  </a:lnTo>
                  <a:close/>
                </a:path>
                <a:path w="30480" h="21589">
                  <a:moveTo>
                    <a:pt x="9765" y="13319"/>
                  </a:moveTo>
                  <a:lnTo>
                    <a:pt x="7695" y="13080"/>
                  </a:lnTo>
                  <a:lnTo>
                    <a:pt x="8158" y="13080"/>
                  </a:lnTo>
                  <a:lnTo>
                    <a:pt x="7446" y="12303"/>
                  </a:lnTo>
                  <a:lnTo>
                    <a:pt x="11669" y="12303"/>
                  </a:lnTo>
                  <a:lnTo>
                    <a:pt x="9765" y="13319"/>
                  </a:lnTo>
                  <a:close/>
                </a:path>
                <a:path w="30480" h="21589">
                  <a:moveTo>
                    <a:pt x="13767" y="15350"/>
                  </a:moveTo>
                  <a:lnTo>
                    <a:pt x="10423" y="14931"/>
                  </a:lnTo>
                  <a:lnTo>
                    <a:pt x="11418" y="14931"/>
                  </a:lnTo>
                  <a:lnTo>
                    <a:pt x="11955" y="13319"/>
                  </a:lnTo>
                  <a:lnTo>
                    <a:pt x="12035" y="13080"/>
                  </a:lnTo>
                  <a:lnTo>
                    <a:pt x="12155" y="12722"/>
                  </a:lnTo>
                  <a:lnTo>
                    <a:pt x="11820" y="12303"/>
                  </a:lnTo>
                  <a:lnTo>
                    <a:pt x="15589" y="12303"/>
                  </a:lnTo>
                  <a:lnTo>
                    <a:pt x="15617" y="13797"/>
                  </a:lnTo>
                  <a:lnTo>
                    <a:pt x="14155" y="13797"/>
                  </a:lnTo>
                  <a:lnTo>
                    <a:pt x="13976" y="14513"/>
                  </a:lnTo>
                  <a:lnTo>
                    <a:pt x="13872" y="14931"/>
                  </a:lnTo>
                  <a:lnTo>
                    <a:pt x="13767" y="15350"/>
                  </a:lnTo>
                  <a:close/>
                </a:path>
                <a:path w="30480" h="21589">
                  <a:moveTo>
                    <a:pt x="28639" y="16783"/>
                  </a:moveTo>
                  <a:lnTo>
                    <a:pt x="28281" y="15947"/>
                  </a:lnTo>
                  <a:lnTo>
                    <a:pt x="21937" y="12303"/>
                  </a:lnTo>
                  <a:lnTo>
                    <a:pt x="30314" y="12303"/>
                  </a:lnTo>
                  <a:lnTo>
                    <a:pt x="30309" y="13797"/>
                  </a:lnTo>
                  <a:lnTo>
                    <a:pt x="29976" y="14513"/>
                  </a:lnTo>
                  <a:lnTo>
                    <a:pt x="28639" y="16783"/>
                  </a:lnTo>
                  <a:close/>
                </a:path>
                <a:path w="30480" h="21589">
                  <a:moveTo>
                    <a:pt x="25024" y="15350"/>
                  </a:moveTo>
                  <a:lnTo>
                    <a:pt x="24693" y="15350"/>
                  </a:lnTo>
                  <a:lnTo>
                    <a:pt x="20039" y="14693"/>
                  </a:lnTo>
                  <a:lnTo>
                    <a:pt x="24022" y="14693"/>
                  </a:lnTo>
                  <a:lnTo>
                    <a:pt x="25024" y="15350"/>
                  </a:lnTo>
                  <a:close/>
                </a:path>
                <a:path w="30480" h="21589">
                  <a:moveTo>
                    <a:pt x="21391" y="15350"/>
                  </a:moveTo>
                  <a:lnTo>
                    <a:pt x="18119" y="15350"/>
                  </a:lnTo>
                  <a:lnTo>
                    <a:pt x="16148" y="14931"/>
                  </a:lnTo>
                  <a:lnTo>
                    <a:pt x="20543" y="14931"/>
                  </a:lnTo>
                  <a:lnTo>
                    <a:pt x="21391" y="15350"/>
                  </a:lnTo>
                  <a:close/>
                </a:path>
                <a:path w="30480" h="21589">
                  <a:moveTo>
                    <a:pt x="19688" y="18694"/>
                  </a:moveTo>
                  <a:lnTo>
                    <a:pt x="19566" y="18336"/>
                  </a:lnTo>
                  <a:lnTo>
                    <a:pt x="19512" y="17858"/>
                  </a:lnTo>
                  <a:lnTo>
                    <a:pt x="19391" y="16783"/>
                  </a:lnTo>
                  <a:lnTo>
                    <a:pt x="19296" y="15947"/>
                  </a:lnTo>
                  <a:lnTo>
                    <a:pt x="20009" y="15947"/>
                  </a:lnTo>
                  <a:lnTo>
                    <a:pt x="18516" y="15350"/>
                  </a:lnTo>
                  <a:lnTo>
                    <a:pt x="21565" y="15350"/>
                  </a:lnTo>
                  <a:lnTo>
                    <a:pt x="19688" y="18694"/>
                  </a:lnTo>
                  <a:close/>
                </a:path>
                <a:path w="30480" h="21589">
                  <a:moveTo>
                    <a:pt x="6855" y="16783"/>
                  </a:moveTo>
                  <a:lnTo>
                    <a:pt x="5226" y="16783"/>
                  </a:lnTo>
                  <a:lnTo>
                    <a:pt x="6779" y="16425"/>
                  </a:lnTo>
                  <a:lnTo>
                    <a:pt x="6855" y="16783"/>
                  </a:lnTo>
                  <a:close/>
                </a:path>
                <a:path w="30480" h="21589">
                  <a:moveTo>
                    <a:pt x="8930" y="19112"/>
                  </a:moveTo>
                  <a:lnTo>
                    <a:pt x="7974" y="19112"/>
                  </a:lnTo>
                  <a:lnTo>
                    <a:pt x="9707" y="16783"/>
                  </a:lnTo>
                  <a:lnTo>
                    <a:pt x="9663" y="17141"/>
                  </a:lnTo>
                  <a:lnTo>
                    <a:pt x="8930" y="19112"/>
                  </a:lnTo>
                  <a:close/>
                </a:path>
                <a:path w="30480" h="21589">
                  <a:moveTo>
                    <a:pt x="3721" y="18336"/>
                  </a:moveTo>
                  <a:lnTo>
                    <a:pt x="2509" y="18336"/>
                  </a:lnTo>
                  <a:lnTo>
                    <a:pt x="0" y="17858"/>
                  </a:lnTo>
                  <a:lnTo>
                    <a:pt x="6062" y="17858"/>
                  </a:lnTo>
                  <a:lnTo>
                    <a:pt x="3721" y="18336"/>
                  </a:lnTo>
                  <a:close/>
                </a:path>
              </a:pathLst>
            </a:custGeom>
            <a:solidFill>
              <a:srgbClr val="E33B9D"/>
            </a:solidFill>
          </p:spPr>
          <p:txBody>
            <a:bodyPr wrap="square" lIns="0" tIns="0" rIns="0" bIns="0" rtlCol="0"/>
            <a:lstStyle/>
            <a:p>
              <a:endParaRPr/>
            </a:p>
          </p:txBody>
        </p:sp>
        <p:sp>
          <p:nvSpPr>
            <p:cNvPr id="859" name="object 859"/>
            <p:cNvSpPr/>
            <p:nvPr/>
          </p:nvSpPr>
          <p:spPr>
            <a:xfrm>
              <a:off x="14108906" y="2471050"/>
              <a:ext cx="6985" cy="3810"/>
            </a:xfrm>
            <a:custGeom>
              <a:avLst/>
              <a:gdLst/>
              <a:ahLst/>
              <a:cxnLst/>
              <a:rect l="l" t="t" r="r" b="b"/>
              <a:pathLst>
                <a:path w="6984" h="3810">
                  <a:moveTo>
                    <a:pt x="2329" y="3762"/>
                  </a:moveTo>
                  <a:lnTo>
                    <a:pt x="955" y="3762"/>
                  </a:lnTo>
                  <a:lnTo>
                    <a:pt x="0" y="2508"/>
                  </a:lnTo>
                  <a:lnTo>
                    <a:pt x="1493" y="657"/>
                  </a:lnTo>
                  <a:lnTo>
                    <a:pt x="3942" y="0"/>
                  </a:lnTo>
                  <a:lnTo>
                    <a:pt x="2568" y="2508"/>
                  </a:lnTo>
                  <a:lnTo>
                    <a:pt x="2986" y="2866"/>
                  </a:lnTo>
                  <a:lnTo>
                    <a:pt x="3285" y="3165"/>
                  </a:lnTo>
                  <a:lnTo>
                    <a:pt x="5793" y="1911"/>
                  </a:lnTo>
                  <a:lnTo>
                    <a:pt x="6689" y="2150"/>
                  </a:lnTo>
                  <a:lnTo>
                    <a:pt x="6450" y="3165"/>
                  </a:lnTo>
                  <a:lnTo>
                    <a:pt x="4599" y="3583"/>
                  </a:lnTo>
                  <a:lnTo>
                    <a:pt x="3703" y="3643"/>
                  </a:lnTo>
                  <a:lnTo>
                    <a:pt x="2329" y="3762"/>
                  </a:lnTo>
                  <a:close/>
                </a:path>
              </a:pathLst>
            </a:custGeom>
            <a:solidFill>
              <a:srgbClr val="E73C94"/>
            </a:solidFill>
          </p:spPr>
          <p:txBody>
            <a:bodyPr wrap="square" lIns="0" tIns="0" rIns="0" bIns="0" rtlCol="0"/>
            <a:lstStyle/>
            <a:p>
              <a:endParaRPr/>
            </a:p>
          </p:txBody>
        </p:sp>
        <p:sp>
          <p:nvSpPr>
            <p:cNvPr id="860" name="object 860"/>
            <p:cNvSpPr/>
            <p:nvPr/>
          </p:nvSpPr>
          <p:spPr>
            <a:xfrm>
              <a:off x="14107473" y="2456596"/>
              <a:ext cx="3175" cy="6350"/>
            </a:xfrm>
            <a:custGeom>
              <a:avLst/>
              <a:gdLst/>
              <a:ahLst/>
              <a:cxnLst/>
              <a:rect l="l" t="t" r="r" b="b"/>
              <a:pathLst>
                <a:path w="3175" h="6350">
                  <a:moveTo>
                    <a:pt x="2926" y="6271"/>
                  </a:moveTo>
                  <a:lnTo>
                    <a:pt x="716" y="5554"/>
                  </a:lnTo>
                  <a:lnTo>
                    <a:pt x="716" y="4001"/>
                  </a:lnTo>
                  <a:lnTo>
                    <a:pt x="0" y="4061"/>
                  </a:lnTo>
                  <a:lnTo>
                    <a:pt x="477" y="0"/>
                  </a:lnTo>
                  <a:lnTo>
                    <a:pt x="1791" y="4300"/>
                  </a:lnTo>
                  <a:lnTo>
                    <a:pt x="2926" y="6271"/>
                  </a:lnTo>
                  <a:close/>
                </a:path>
              </a:pathLst>
            </a:custGeom>
            <a:solidFill>
              <a:srgbClr val="E73BAB"/>
            </a:solidFill>
          </p:spPr>
          <p:txBody>
            <a:bodyPr wrap="square" lIns="0" tIns="0" rIns="0" bIns="0" rtlCol="0"/>
            <a:lstStyle/>
            <a:p>
              <a:endParaRPr/>
            </a:p>
          </p:txBody>
        </p:sp>
      </p:grpSp>
      <p:grpSp>
        <p:nvGrpSpPr>
          <p:cNvPr id="861" name="object 861"/>
          <p:cNvGrpSpPr/>
          <p:nvPr/>
        </p:nvGrpSpPr>
        <p:grpSpPr>
          <a:xfrm>
            <a:off x="15169312" y="2926295"/>
            <a:ext cx="31750" cy="136525"/>
            <a:chOff x="15169312" y="2926295"/>
            <a:chExt cx="31750" cy="136525"/>
          </a:xfrm>
        </p:grpSpPr>
        <p:sp>
          <p:nvSpPr>
            <p:cNvPr id="862" name="object 862"/>
            <p:cNvSpPr/>
            <p:nvPr/>
          </p:nvSpPr>
          <p:spPr>
            <a:xfrm>
              <a:off x="15169312" y="2926295"/>
              <a:ext cx="30480" cy="81915"/>
            </a:xfrm>
            <a:custGeom>
              <a:avLst/>
              <a:gdLst/>
              <a:ahLst/>
              <a:cxnLst/>
              <a:rect l="l" t="t" r="r" b="b"/>
              <a:pathLst>
                <a:path w="30480" h="81914">
                  <a:moveTo>
                    <a:pt x="16595" y="5333"/>
                  </a:moveTo>
                  <a:lnTo>
                    <a:pt x="8899" y="5333"/>
                  </a:lnTo>
                  <a:lnTo>
                    <a:pt x="8780" y="4317"/>
                  </a:lnTo>
                  <a:lnTo>
                    <a:pt x="9437" y="3936"/>
                  </a:lnTo>
                  <a:lnTo>
                    <a:pt x="10512" y="3682"/>
                  </a:lnTo>
                  <a:lnTo>
                    <a:pt x="10571" y="3428"/>
                  </a:lnTo>
                  <a:lnTo>
                    <a:pt x="9078" y="0"/>
                  </a:lnTo>
                  <a:lnTo>
                    <a:pt x="17440" y="3047"/>
                  </a:lnTo>
                  <a:lnTo>
                    <a:pt x="16595" y="5333"/>
                  </a:lnTo>
                  <a:close/>
                </a:path>
                <a:path w="30480" h="81914">
                  <a:moveTo>
                    <a:pt x="10775" y="30098"/>
                  </a:moveTo>
                  <a:lnTo>
                    <a:pt x="10023" y="29463"/>
                  </a:lnTo>
                  <a:lnTo>
                    <a:pt x="5614" y="25907"/>
                  </a:lnTo>
                  <a:lnTo>
                    <a:pt x="4897" y="23748"/>
                  </a:lnTo>
                  <a:lnTo>
                    <a:pt x="1254" y="23240"/>
                  </a:lnTo>
                  <a:lnTo>
                    <a:pt x="1194" y="18160"/>
                  </a:lnTo>
                  <a:lnTo>
                    <a:pt x="4897" y="17398"/>
                  </a:lnTo>
                  <a:lnTo>
                    <a:pt x="4897" y="15366"/>
                  </a:lnTo>
                  <a:lnTo>
                    <a:pt x="5614" y="13334"/>
                  </a:lnTo>
                  <a:lnTo>
                    <a:pt x="7047" y="11429"/>
                  </a:lnTo>
                  <a:lnTo>
                    <a:pt x="4718" y="9016"/>
                  </a:lnTo>
                  <a:lnTo>
                    <a:pt x="4718" y="3936"/>
                  </a:lnTo>
                  <a:lnTo>
                    <a:pt x="4300" y="3936"/>
                  </a:lnTo>
                  <a:lnTo>
                    <a:pt x="8899" y="5333"/>
                  </a:lnTo>
                  <a:lnTo>
                    <a:pt x="16595" y="5333"/>
                  </a:lnTo>
                  <a:lnTo>
                    <a:pt x="16484" y="5714"/>
                  </a:lnTo>
                  <a:lnTo>
                    <a:pt x="18873" y="5714"/>
                  </a:lnTo>
                  <a:lnTo>
                    <a:pt x="18634" y="7238"/>
                  </a:lnTo>
                  <a:lnTo>
                    <a:pt x="17247" y="9016"/>
                  </a:lnTo>
                  <a:lnTo>
                    <a:pt x="16985" y="9016"/>
                  </a:lnTo>
                  <a:lnTo>
                    <a:pt x="20008" y="9905"/>
                  </a:lnTo>
                  <a:lnTo>
                    <a:pt x="21024" y="11175"/>
                  </a:lnTo>
                  <a:lnTo>
                    <a:pt x="20366" y="13080"/>
                  </a:lnTo>
                  <a:lnTo>
                    <a:pt x="22576" y="14477"/>
                  </a:lnTo>
                  <a:lnTo>
                    <a:pt x="21602" y="18160"/>
                  </a:lnTo>
                  <a:lnTo>
                    <a:pt x="21501" y="18541"/>
                  </a:lnTo>
                  <a:lnTo>
                    <a:pt x="19530" y="19303"/>
                  </a:lnTo>
                  <a:lnTo>
                    <a:pt x="20844" y="19430"/>
                  </a:lnTo>
                  <a:lnTo>
                    <a:pt x="21621" y="19684"/>
                  </a:lnTo>
                  <a:lnTo>
                    <a:pt x="21681" y="21208"/>
                  </a:lnTo>
                  <a:lnTo>
                    <a:pt x="21965" y="22859"/>
                  </a:lnTo>
                  <a:lnTo>
                    <a:pt x="21203" y="23240"/>
                  </a:lnTo>
                  <a:lnTo>
                    <a:pt x="15887" y="23748"/>
                  </a:lnTo>
                  <a:lnTo>
                    <a:pt x="17847" y="25526"/>
                  </a:lnTo>
                  <a:lnTo>
                    <a:pt x="4587" y="25526"/>
                  </a:lnTo>
                  <a:lnTo>
                    <a:pt x="7463" y="25907"/>
                  </a:lnTo>
                  <a:lnTo>
                    <a:pt x="8347" y="25907"/>
                  </a:lnTo>
                  <a:lnTo>
                    <a:pt x="10775" y="30098"/>
                  </a:lnTo>
                  <a:close/>
                </a:path>
                <a:path w="30480" h="81914">
                  <a:moveTo>
                    <a:pt x="18873" y="5714"/>
                  </a:moveTo>
                  <a:lnTo>
                    <a:pt x="16484" y="5714"/>
                  </a:lnTo>
                  <a:lnTo>
                    <a:pt x="18993" y="4952"/>
                  </a:lnTo>
                  <a:lnTo>
                    <a:pt x="18873" y="5714"/>
                  </a:lnTo>
                  <a:close/>
                </a:path>
                <a:path w="30480" h="81914">
                  <a:moveTo>
                    <a:pt x="23282" y="23240"/>
                  </a:moveTo>
                  <a:lnTo>
                    <a:pt x="22039" y="23240"/>
                  </a:lnTo>
                  <a:lnTo>
                    <a:pt x="21965" y="22859"/>
                  </a:lnTo>
                  <a:lnTo>
                    <a:pt x="23652" y="21716"/>
                  </a:lnTo>
                  <a:lnTo>
                    <a:pt x="23374" y="22859"/>
                  </a:lnTo>
                  <a:lnTo>
                    <a:pt x="23282" y="23240"/>
                  </a:lnTo>
                  <a:close/>
                </a:path>
                <a:path w="30480" h="81914">
                  <a:moveTo>
                    <a:pt x="26103" y="27812"/>
                  </a:moveTo>
                  <a:lnTo>
                    <a:pt x="20366" y="27812"/>
                  </a:lnTo>
                  <a:lnTo>
                    <a:pt x="20558" y="25907"/>
                  </a:lnTo>
                  <a:lnTo>
                    <a:pt x="20673" y="24764"/>
                  </a:lnTo>
                  <a:lnTo>
                    <a:pt x="20785" y="23621"/>
                  </a:lnTo>
                  <a:lnTo>
                    <a:pt x="21024" y="23367"/>
                  </a:lnTo>
                  <a:lnTo>
                    <a:pt x="21203" y="23240"/>
                  </a:lnTo>
                  <a:lnTo>
                    <a:pt x="21965" y="22859"/>
                  </a:lnTo>
                  <a:lnTo>
                    <a:pt x="22039" y="23240"/>
                  </a:lnTo>
                  <a:lnTo>
                    <a:pt x="23282" y="23240"/>
                  </a:lnTo>
                  <a:lnTo>
                    <a:pt x="23158" y="23748"/>
                  </a:lnTo>
                  <a:lnTo>
                    <a:pt x="23035" y="24256"/>
                  </a:lnTo>
                  <a:lnTo>
                    <a:pt x="22935" y="24764"/>
                  </a:lnTo>
                  <a:lnTo>
                    <a:pt x="23174" y="25526"/>
                  </a:lnTo>
                  <a:lnTo>
                    <a:pt x="26143" y="25526"/>
                  </a:lnTo>
                  <a:lnTo>
                    <a:pt x="26103" y="27812"/>
                  </a:lnTo>
                  <a:close/>
                </a:path>
                <a:path w="30480" h="81914">
                  <a:moveTo>
                    <a:pt x="26143" y="25526"/>
                  </a:moveTo>
                  <a:lnTo>
                    <a:pt x="23174" y="25526"/>
                  </a:lnTo>
                  <a:lnTo>
                    <a:pt x="25204" y="24256"/>
                  </a:lnTo>
                  <a:lnTo>
                    <a:pt x="26160" y="24510"/>
                  </a:lnTo>
                  <a:lnTo>
                    <a:pt x="26143" y="25526"/>
                  </a:lnTo>
                  <a:close/>
                </a:path>
                <a:path w="30480" h="81914">
                  <a:moveTo>
                    <a:pt x="3105" y="36448"/>
                  </a:moveTo>
                  <a:lnTo>
                    <a:pt x="0" y="31114"/>
                  </a:lnTo>
                  <a:lnTo>
                    <a:pt x="4240" y="28955"/>
                  </a:lnTo>
                  <a:lnTo>
                    <a:pt x="3523" y="27558"/>
                  </a:lnTo>
                  <a:lnTo>
                    <a:pt x="4735" y="25526"/>
                  </a:lnTo>
                  <a:lnTo>
                    <a:pt x="5511" y="25526"/>
                  </a:lnTo>
                  <a:lnTo>
                    <a:pt x="5614" y="25907"/>
                  </a:lnTo>
                  <a:lnTo>
                    <a:pt x="10775" y="30098"/>
                  </a:lnTo>
                  <a:lnTo>
                    <a:pt x="23069" y="30098"/>
                  </a:lnTo>
                  <a:lnTo>
                    <a:pt x="23950" y="32003"/>
                  </a:lnTo>
                  <a:lnTo>
                    <a:pt x="23598" y="32384"/>
                  </a:lnTo>
                  <a:lnTo>
                    <a:pt x="6570" y="32384"/>
                  </a:lnTo>
                  <a:lnTo>
                    <a:pt x="6388" y="32638"/>
                  </a:lnTo>
                  <a:lnTo>
                    <a:pt x="6039" y="33019"/>
                  </a:lnTo>
                  <a:lnTo>
                    <a:pt x="3215" y="36321"/>
                  </a:lnTo>
                  <a:close/>
                </a:path>
                <a:path w="30480" h="81914">
                  <a:moveTo>
                    <a:pt x="23040" y="30098"/>
                  </a:moveTo>
                  <a:lnTo>
                    <a:pt x="10810" y="30098"/>
                  </a:lnTo>
                  <a:lnTo>
                    <a:pt x="8348" y="25907"/>
                  </a:lnTo>
                  <a:lnTo>
                    <a:pt x="7463" y="25907"/>
                  </a:lnTo>
                  <a:lnTo>
                    <a:pt x="4587" y="25526"/>
                  </a:lnTo>
                  <a:lnTo>
                    <a:pt x="17847" y="25526"/>
                  </a:lnTo>
                  <a:lnTo>
                    <a:pt x="20366" y="27812"/>
                  </a:lnTo>
                  <a:lnTo>
                    <a:pt x="26103" y="27812"/>
                  </a:lnTo>
                  <a:lnTo>
                    <a:pt x="26100" y="28066"/>
                  </a:lnTo>
                  <a:lnTo>
                    <a:pt x="26297" y="28447"/>
                  </a:lnTo>
                  <a:lnTo>
                    <a:pt x="23174" y="28447"/>
                  </a:lnTo>
                  <a:lnTo>
                    <a:pt x="22756" y="29463"/>
                  </a:lnTo>
                  <a:lnTo>
                    <a:pt x="23040" y="30098"/>
                  </a:lnTo>
                  <a:close/>
                </a:path>
                <a:path w="30480" h="81914">
                  <a:moveTo>
                    <a:pt x="26115" y="32003"/>
                  </a:moveTo>
                  <a:lnTo>
                    <a:pt x="25293" y="31114"/>
                  </a:lnTo>
                  <a:lnTo>
                    <a:pt x="23174" y="28447"/>
                  </a:lnTo>
                  <a:lnTo>
                    <a:pt x="26297" y="28447"/>
                  </a:lnTo>
                  <a:lnTo>
                    <a:pt x="26937" y="30098"/>
                  </a:lnTo>
                  <a:lnTo>
                    <a:pt x="26115" y="32003"/>
                  </a:lnTo>
                  <a:close/>
                </a:path>
                <a:path w="30480" h="81914">
                  <a:moveTo>
                    <a:pt x="3105" y="43433"/>
                  </a:moveTo>
                  <a:lnTo>
                    <a:pt x="1612" y="39750"/>
                  </a:lnTo>
                  <a:lnTo>
                    <a:pt x="1134" y="38353"/>
                  </a:lnTo>
                  <a:lnTo>
                    <a:pt x="2210" y="37337"/>
                  </a:lnTo>
                  <a:lnTo>
                    <a:pt x="4838" y="36956"/>
                  </a:lnTo>
                  <a:lnTo>
                    <a:pt x="4838" y="35432"/>
                  </a:lnTo>
                  <a:lnTo>
                    <a:pt x="5354" y="33839"/>
                  </a:lnTo>
                  <a:lnTo>
                    <a:pt x="6060" y="33019"/>
                  </a:lnTo>
                  <a:lnTo>
                    <a:pt x="6570" y="32384"/>
                  </a:lnTo>
                  <a:lnTo>
                    <a:pt x="23598" y="32384"/>
                  </a:lnTo>
                  <a:lnTo>
                    <a:pt x="23413" y="32638"/>
                  </a:lnTo>
                  <a:lnTo>
                    <a:pt x="20008" y="33019"/>
                  </a:lnTo>
                  <a:lnTo>
                    <a:pt x="20964" y="35813"/>
                  </a:lnTo>
                  <a:lnTo>
                    <a:pt x="23821" y="35813"/>
                  </a:lnTo>
                  <a:lnTo>
                    <a:pt x="23233" y="35940"/>
                  </a:lnTo>
                  <a:lnTo>
                    <a:pt x="24587" y="39115"/>
                  </a:lnTo>
                  <a:lnTo>
                    <a:pt x="24695" y="39369"/>
                  </a:lnTo>
                  <a:lnTo>
                    <a:pt x="23890" y="39496"/>
                  </a:lnTo>
                  <a:lnTo>
                    <a:pt x="21681" y="39496"/>
                  </a:lnTo>
                  <a:lnTo>
                    <a:pt x="20486" y="40512"/>
                  </a:lnTo>
                  <a:lnTo>
                    <a:pt x="5360" y="40512"/>
                  </a:lnTo>
                  <a:lnTo>
                    <a:pt x="3105" y="43433"/>
                  </a:lnTo>
                  <a:close/>
                </a:path>
                <a:path w="30480" h="81914">
                  <a:moveTo>
                    <a:pt x="23821" y="35813"/>
                  </a:moveTo>
                  <a:lnTo>
                    <a:pt x="20964" y="35813"/>
                  </a:lnTo>
                  <a:lnTo>
                    <a:pt x="22855" y="33608"/>
                  </a:lnTo>
                  <a:lnTo>
                    <a:pt x="23282" y="33608"/>
                  </a:lnTo>
                  <a:lnTo>
                    <a:pt x="23727" y="35432"/>
                  </a:lnTo>
                  <a:lnTo>
                    <a:pt x="23821" y="35813"/>
                  </a:lnTo>
                  <a:close/>
                </a:path>
                <a:path w="30480" h="81914">
                  <a:moveTo>
                    <a:pt x="25682" y="37083"/>
                  </a:moveTo>
                  <a:lnTo>
                    <a:pt x="23930" y="36321"/>
                  </a:lnTo>
                  <a:lnTo>
                    <a:pt x="25384" y="35813"/>
                  </a:lnTo>
                  <a:lnTo>
                    <a:pt x="25498" y="36321"/>
                  </a:lnTo>
                  <a:lnTo>
                    <a:pt x="25642" y="36956"/>
                  </a:lnTo>
                  <a:close/>
                </a:path>
                <a:path w="30480" h="81914">
                  <a:moveTo>
                    <a:pt x="23930" y="36321"/>
                  </a:moveTo>
                  <a:lnTo>
                    <a:pt x="23233" y="35940"/>
                  </a:lnTo>
                  <a:lnTo>
                    <a:pt x="23849" y="35940"/>
                  </a:lnTo>
                  <a:lnTo>
                    <a:pt x="23930" y="36321"/>
                  </a:lnTo>
                  <a:close/>
                </a:path>
                <a:path w="30480" h="81914">
                  <a:moveTo>
                    <a:pt x="24985" y="41909"/>
                  </a:moveTo>
                  <a:lnTo>
                    <a:pt x="24846" y="41655"/>
                  </a:lnTo>
                  <a:lnTo>
                    <a:pt x="26207" y="39496"/>
                  </a:lnTo>
                  <a:lnTo>
                    <a:pt x="27594" y="38734"/>
                  </a:lnTo>
                  <a:lnTo>
                    <a:pt x="28862" y="40131"/>
                  </a:lnTo>
                  <a:lnTo>
                    <a:pt x="26220" y="40131"/>
                  </a:lnTo>
                  <a:lnTo>
                    <a:pt x="24985" y="41909"/>
                  </a:lnTo>
                  <a:close/>
                </a:path>
                <a:path w="30480" h="81914">
                  <a:moveTo>
                    <a:pt x="25329" y="40131"/>
                  </a:moveTo>
                  <a:lnTo>
                    <a:pt x="25099" y="40131"/>
                  </a:lnTo>
                  <a:lnTo>
                    <a:pt x="24757" y="39496"/>
                  </a:lnTo>
                  <a:lnTo>
                    <a:pt x="26518" y="39115"/>
                  </a:lnTo>
                  <a:lnTo>
                    <a:pt x="26303" y="39369"/>
                  </a:lnTo>
                  <a:lnTo>
                    <a:pt x="25329" y="40131"/>
                  </a:lnTo>
                  <a:close/>
                </a:path>
                <a:path w="30480" h="81914">
                  <a:moveTo>
                    <a:pt x="23174" y="43179"/>
                  </a:moveTo>
                  <a:lnTo>
                    <a:pt x="21784" y="39750"/>
                  </a:lnTo>
                  <a:lnTo>
                    <a:pt x="21681" y="39496"/>
                  </a:lnTo>
                  <a:lnTo>
                    <a:pt x="23890" y="39496"/>
                  </a:lnTo>
                  <a:lnTo>
                    <a:pt x="23273" y="42671"/>
                  </a:lnTo>
                  <a:lnTo>
                    <a:pt x="23174" y="43179"/>
                  </a:lnTo>
                  <a:close/>
                </a:path>
                <a:path w="30480" h="81914">
                  <a:moveTo>
                    <a:pt x="4897" y="48386"/>
                  </a:moveTo>
                  <a:lnTo>
                    <a:pt x="4782" y="46227"/>
                  </a:lnTo>
                  <a:lnTo>
                    <a:pt x="4658" y="42671"/>
                  </a:lnTo>
                  <a:lnTo>
                    <a:pt x="5281" y="41909"/>
                  </a:lnTo>
                  <a:lnTo>
                    <a:pt x="5309" y="40512"/>
                  </a:lnTo>
                  <a:lnTo>
                    <a:pt x="20486" y="40512"/>
                  </a:lnTo>
                  <a:lnTo>
                    <a:pt x="22272" y="46227"/>
                  </a:lnTo>
                  <a:lnTo>
                    <a:pt x="22562" y="46862"/>
                  </a:lnTo>
                  <a:lnTo>
                    <a:pt x="7594" y="46862"/>
                  </a:lnTo>
                  <a:lnTo>
                    <a:pt x="4897" y="48386"/>
                  </a:lnTo>
                  <a:close/>
                </a:path>
                <a:path w="30480" h="81914">
                  <a:moveTo>
                    <a:pt x="26339" y="44322"/>
                  </a:moveTo>
                  <a:lnTo>
                    <a:pt x="25030" y="41909"/>
                  </a:lnTo>
                  <a:lnTo>
                    <a:pt x="28131" y="41274"/>
                  </a:lnTo>
                  <a:lnTo>
                    <a:pt x="27464" y="43179"/>
                  </a:lnTo>
                  <a:lnTo>
                    <a:pt x="27375" y="43433"/>
                  </a:lnTo>
                  <a:lnTo>
                    <a:pt x="27042" y="43814"/>
                  </a:lnTo>
                  <a:lnTo>
                    <a:pt x="26339" y="44322"/>
                  </a:lnTo>
                  <a:close/>
                </a:path>
                <a:path w="30480" h="81914">
                  <a:moveTo>
                    <a:pt x="23064" y="46227"/>
                  </a:moveTo>
                  <a:lnTo>
                    <a:pt x="23117" y="43814"/>
                  </a:lnTo>
                  <a:lnTo>
                    <a:pt x="22610" y="43814"/>
                  </a:lnTo>
                  <a:lnTo>
                    <a:pt x="27653" y="45084"/>
                  </a:lnTo>
                  <a:lnTo>
                    <a:pt x="23064" y="46227"/>
                  </a:lnTo>
                  <a:close/>
                </a:path>
                <a:path w="30480" h="81914">
                  <a:moveTo>
                    <a:pt x="22687" y="46862"/>
                  </a:moveTo>
                  <a:lnTo>
                    <a:pt x="22477" y="46862"/>
                  </a:lnTo>
                  <a:lnTo>
                    <a:pt x="22360" y="46354"/>
                  </a:lnTo>
                  <a:lnTo>
                    <a:pt x="23064" y="46227"/>
                  </a:lnTo>
                  <a:lnTo>
                    <a:pt x="22687" y="46862"/>
                  </a:lnTo>
                  <a:close/>
                </a:path>
                <a:path w="30480" h="81914">
                  <a:moveTo>
                    <a:pt x="22661" y="50799"/>
                  </a:moveTo>
                  <a:lnTo>
                    <a:pt x="9616" y="50799"/>
                  </a:lnTo>
                  <a:lnTo>
                    <a:pt x="7583" y="46862"/>
                  </a:lnTo>
                  <a:lnTo>
                    <a:pt x="22548" y="46862"/>
                  </a:lnTo>
                  <a:lnTo>
                    <a:pt x="24568" y="49783"/>
                  </a:lnTo>
                  <a:lnTo>
                    <a:pt x="21681" y="50164"/>
                  </a:lnTo>
                  <a:lnTo>
                    <a:pt x="22661" y="50799"/>
                  </a:lnTo>
                  <a:close/>
                </a:path>
                <a:path w="30480" h="81914">
                  <a:moveTo>
                    <a:pt x="29198" y="61721"/>
                  </a:moveTo>
                  <a:lnTo>
                    <a:pt x="9138" y="61721"/>
                  </a:lnTo>
                  <a:lnTo>
                    <a:pt x="6021" y="59181"/>
                  </a:lnTo>
                  <a:lnTo>
                    <a:pt x="6479" y="59181"/>
                  </a:lnTo>
                  <a:lnTo>
                    <a:pt x="8660" y="58292"/>
                  </a:lnTo>
                  <a:lnTo>
                    <a:pt x="8122" y="55244"/>
                  </a:lnTo>
                  <a:lnTo>
                    <a:pt x="6086" y="53720"/>
                  </a:lnTo>
                  <a:lnTo>
                    <a:pt x="5960" y="52196"/>
                  </a:lnTo>
                  <a:lnTo>
                    <a:pt x="5901" y="51561"/>
                  </a:lnTo>
                  <a:lnTo>
                    <a:pt x="4479" y="51561"/>
                  </a:lnTo>
                  <a:lnTo>
                    <a:pt x="7346" y="49402"/>
                  </a:lnTo>
                  <a:lnTo>
                    <a:pt x="9616" y="50799"/>
                  </a:lnTo>
                  <a:lnTo>
                    <a:pt x="22661" y="50799"/>
                  </a:lnTo>
                  <a:lnTo>
                    <a:pt x="23314" y="51180"/>
                  </a:lnTo>
                  <a:lnTo>
                    <a:pt x="22935" y="51180"/>
                  </a:lnTo>
                  <a:lnTo>
                    <a:pt x="22532" y="53466"/>
                  </a:lnTo>
                  <a:lnTo>
                    <a:pt x="22487" y="53720"/>
                  </a:lnTo>
                  <a:lnTo>
                    <a:pt x="22397" y="54228"/>
                  </a:lnTo>
                  <a:lnTo>
                    <a:pt x="25503" y="54482"/>
                  </a:lnTo>
                  <a:lnTo>
                    <a:pt x="28898" y="54482"/>
                  </a:lnTo>
                  <a:lnTo>
                    <a:pt x="28728" y="54990"/>
                  </a:lnTo>
                  <a:lnTo>
                    <a:pt x="29744" y="56133"/>
                  </a:lnTo>
                  <a:lnTo>
                    <a:pt x="29890" y="56641"/>
                  </a:lnTo>
                  <a:lnTo>
                    <a:pt x="27952" y="56641"/>
                  </a:lnTo>
                  <a:lnTo>
                    <a:pt x="27758" y="58292"/>
                  </a:lnTo>
                  <a:lnTo>
                    <a:pt x="27653" y="59181"/>
                  </a:lnTo>
                  <a:lnTo>
                    <a:pt x="27534" y="60197"/>
                  </a:lnTo>
                  <a:lnTo>
                    <a:pt x="29744" y="60197"/>
                  </a:lnTo>
                  <a:lnTo>
                    <a:pt x="29198" y="61721"/>
                  </a:lnTo>
                  <a:close/>
                </a:path>
                <a:path w="30480" h="81914">
                  <a:moveTo>
                    <a:pt x="24866" y="51942"/>
                  </a:moveTo>
                  <a:lnTo>
                    <a:pt x="23853" y="51561"/>
                  </a:lnTo>
                  <a:lnTo>
                    <a:pt x="22935" y="51180"/>
                  </a:lnTo>
                  <a:lnTo>
                    <a:pt x="23314" y="51180"/>
                  </a:lnTo>
                  <a:lnTo>
                    <a:pt x="24866" y="51942"/>
                  </a:lnTo>
                  <a:close/>
                </a:path>
                <a:path w="30480" h="81914">
                  <a:moveTo>
                    <a:pt x="28898" y="54482"/>
                  </a:moveTo>
                  <a:lnTo>
                    <a:pt x="25503" y="54482"/>
                  </a:lnTo>
                  <a:lnTo>
                    <a:pt x="26996" y="51561"/>
                  </a:lnTo>
                  <a:lnTo>
                    <a:pt x="29057" y="51942"/>
                  </a:lnTo>
                  <a:lnTo>
                    <a:pt x="29788" y="51942"/>
                  </a:lnTo>
                  <a:lnTo>
                    <a:pt x="28987" y="54228"/>
                  </a:lnTo>
                  <a:lnTo>
                    <a:pt x="28898" y="54482"/>
                  </a:lnTo>
                  <a:close/>
                </a:path>
                <a:path w="30480" h="81914">
                  <a:moveTo>
                    <a:pt x="2856" y="56133"/>
                  </a:moveTo>
                  <a:lnTo>
                    <a:pt x="2971" y="54482"/>
                  </a:lnTo>
                  <a:lnTo>
                    <a:pt x="3057" y="53466"/>
                  </a:lnTo>
                  <a:lnTo>
                    <a:pt x="3165" y="52196"/>
                  </a:lnTo>
                  <a:lnTo>
                    <a:pt x="3464" y="51942"/>
                  </a:lnTo>
                  <a:lnTo>
                    <a:pt x="5793" y="53466"/>
                  </a:lnTo>
                  <a:lnTo>
                    <a:pt x="6012" y="53720"/>
                  </a:lnTo>
                  <a:lnTo>
                    <a:pt x="6080" y="54482"/>
                  </a:lnTo>
                  <a:lnTo>
                    <a:pt x="3191" y="54482"/>
                  </a:lnTo>
                  <a:lnTo>
                    <a:pt x="2856" y="56133"/>
                  </a:lnTo>
                  <a:close/>
                </a:path>
                <a:path w="30480" h="81914">
                  <a:moveTo>
                    <a:pt x="6092" y="55244"/>
                  </a:moveTo>
                  <a:lnTo>
                    <a:pt x="2580" y="54482"/>
                  </a:lnTo>
                  <a:lnTo>
                    <a:pt x="6092" y="54482"/>
                  </a:lnTo>
                  <a:lnTo>
                    <a:pt x="6092" y="55244"/>
                  </a:lnTo>
                  <a:close/>
                </a:path>
                <a:path w="30480" h="81914">
                  <a:moveTo>
                    <a:pt x="30102" y="59181"/>
                  </a:moveTo>
                  <a:lnTo>
                    <a:pt x="27952" y="56641"/>
                  </a:lnTo>
                  <a:lnTo>
                    <a:pt x="29890" y="56641"/>
                  </a:lnTo>
                  <a:lnTo>
                    <a:pt x="30354" y="58292"/>
                  </a:lnTo>
                  <a:lnTo>
                    <a:pt x="30460" y="58673"/>
                  </a:lnTo>
                  <a:lnTo>
                    <a:pt x="30102" y="59181"/>
                  </a:lnTo>
                  <a:close/>
                </a:path>
                <a:path w="30480" h="81914">
                  <a:moveTo>
                    <a:pt x="12475" y="68579"/>
                  </a:moveTo>
                  <a:lnTo>
                    <a:pt x="7286" y="68579"/>
                  </a:lnTo>
                  <a:lnTo>
                    <a:pt x="8541" y="67436"/>
                  </a:lnTo>
                  <a:lnTo>
                    <a:pt x="6092" y="62737"/>
                  </a:lnTo>
                  <a:lnTo>
                    <a:pt x="6151" y="60832"/>
                  </a:lnTo>
                  <a:lnTo>
                    <a:pt x="9138" y="61721"/>
                  </a:lnTo>
                  <a:lnTo>
                    <a:pt x="29198" y="61721"/>
                  </a:lnTo>
                  <a:lnTo>
                    <a:pt x="29093" y="62102"/>
                  </a:lnTo>
                  <a:lnTo>
                    <a:pt x="26040" y="62102"/>
                  </a:lnTo>
                  <a:lnTo>
                    <a:pt x="28967" y="63499"/>
                  </a:lnTo>
                  <a:lnTo>
                    <a:pt x="27534" y="63499"/>
                  </a:lnTo>
                  <a:lnTo>
                    <a:pt x="27339" y="64515"/>
                  </a:lnTo>
                  <a:lnTo>
                    <a:pt x="23171" y="64515"/>
                  </a:lnTo>
                  <a:lnTo>
                    <a:pt x="23114" y="65404"/>
                  </a:lnTo>
                  <a:lnTo>
                    <a:pt x="22755" y="65785"/>
                  </a:lnTo>
                  <a:lnTo>
                    <a:pt x="22778" y="66801"/>
                  </a:lnTo>
                  <a:lnTo>
                    <a:pt x="23080" y="67182"/>
                  </a:lnTo>
                  <a:lnTo>
                    <a:pt x="23676" y="67182"/>
                  </a:lnTo>
                  <a:lnTo>
                    <a:pt x="20873" y="67436"/>
                  </a:lnTo>
                  <a:lnTo>
                    <a:pt x="20152" y="67436"/>
                  </a:lnTo>
                  <a:lnTo>
                    <a:pt x="19777" y="68325"/>
                  </a:lnTo>
                  <a:lnTo>
                    <a:pt x="12475" y="68579"/>
                  </a:lnTo>
                  <a:close/>
                </a:path>
                <a:path w="30480" h="81914">
                  <a:moveTo>
                    <a:pt x="28967" y="62356"/>
                  </a:moveTo>
                  <a:lnTo>
                    <a:pt x="26040" y="62102"/>
                  </a:lnTo>
                  <a:lnTo>
                    <a:pt x="29093" y="62102"/>
                  </a:lnTo>
                  <a:lnTo>
                    <a:pt x="28967" y="62356"/>
                  </a:lnTo>
                  <a:close/>
                </a:path>
                <a:path w="30480" h="81914">
                  <a:moveTo>
                    <a:pt x="2964" y="64515"/>
                  </a:moveTo>
                  <a:lnTo>
                    <a:pt x="3116" y="63499"/>
                  </a:lnTo>
                  <a:lnTo>
                    <a:pt x="3165" y="63245"/>
                  </a:lnTo>
                  <a:lnTo>
                    <a:pt x="4360" y="63499"/>
                  </a:lnTo>
                  <a:lnTo>
                    <a:pt x="4712" y="63499"/>
                  </a:lnTo>
                  <a:lnTo>
                    <a:pt x="2964" y="64515"/>
                  </a:lnTo>
                  <a:close/>
                </a:path>
                <a:path w="30480" h="81914">
                  <a:moveTo>
                    <a:pt x="2864" y="65023"/>
                  </a:moveTo>
                  <a:lnTo>
                    <a:pt x="2448" y="64769"/>
                  </a:lnTo>
                  <a:lnTo>
                    <a:pt x="2964" y="64515"/>
                  </a:lnTo>
                  <a:lnTo>
                    <a:pt x="2864" y="65023"/>
                  </a:lnTo>
                  <a:close/>
                </a:path>
                <a:path w="30480" h="81914">
                  <a:moveTo>
                    <a:pt x="27056" y="65785"/>
                  </a:moveTo>
                  <a:lnTo>
                    <a:pt x="25294" y="65785"/>
                  </a:lnTo>
                  <a:lnTo>
                    <a:pt x="24756" y="65023"/>
                  </a:lnTo>
                  <a:lnTo>
                    <a:pt x="23055" y="64515"/>
                  </a:lnTo>
                  <a:lnTo>
                    <a:pt x="27339" y="64515"/>
                  </a:lnTo>
                  <a:lnTo>
                    <a:pt x="27226" y="65023"/>
                  </a:lnTo>
                  <a:lnTo>
                    <a:pt x="27141" y="65404"/>
                  </a:lnTo>
                  <a:lnTo>
                    <a:pt x="27056" y="65785"/>
                  </a:lnTo>
                  <a:close/>
                </a:path>
                <a:path w="30480" h="81914">
                  <a:moveTo>
                    <a:pt x="2360" y="68579"/>
                  </a:moveTo>
                  <a:lnTo>
                    <a:pt x="2328" y="68325"/>
                  </a:lnTo>
                  <a:lnTo>
                    <a:pt x="2475" y="67436"/>
                  </a:lnTo>
                  <a:lnTo>
                    <a:pt x="2517" y="67182"/>
                  </a:lnTo>
                  <a:lnTo>
                    <a:pt x="2622" y="66547"/>
                  </a:lnTo>
                  <a:lnTo>
                    <a:pt x="2748" y="65785"/>
                  </a:lnTo>
                  <a:lnTo>
                    <a:pt x="2864" y="65023"/>
                  </a:lnTo>
                  <a:lnTo>
                    <a:pt x="5063" y="66801"/>
                  </a:lnTo>
                  <a:lnTo>
                    <a:pt x="2360" y="68579"/>
                  </a:lnTo>
                  <a:close/>
                </a:path>
                <a:path w="30480" h="81914">
                  <a:moveTo>
                    <a:pt x="25473" y="66039"/>
                  </a:moveTo>
                  <a:lnTo>
                    <a:pt x="22517" y="66039"/>
                  </a:lnTo>
                  <a:lnTo>
                    <a:pt x="22755" y="65785"/>
                  </a:lnTo>
                  <a:lnTo>
                    <a:pt x="25294" y="65785"/>
                  </a:lnTo>
                  <a:lnTo>
                    <a:pt x="25473" y="66039"/>
                  </a:lnTo>
                  <a:close/>
                </a:path>
                <a:path w="30480" h="81914">
                  <a:moveTo>
                    <a:pt x="25921" y="66674"/>
                  </a:moveTo>
                  <a:lnTo>
                    <a:pt x="25473" y="66039"/>
                  </a:lnTo>
                  <a:lnTo>
                    <a:pt x="26697" y="66039"/>
                  </a:lnTo>
                  <a:lnTo>
                    <a:pt x="25921" y="66674"/>
                  </a:lnTo>
                  <a:close/>
                </a:path>
                <a:path w="30480" h="81914">
                  <a:moveTo>
                    <a:pt x="5518" y="67182"/>
                  </a:moveTo>
                  <a:lnTo>
                    <a:pt x="5063" y="66801"/>
                  </a:lnTo>
                  <a:lnTo>
                    <a:pt x="5346" y="66674"/>
                  </a:lnTo>
                  <a:lnTo>
                    <a:pt x="5518" y="67182"/>
                  </a:lnTo>
                  <a:close/>
                </a:path>
                <a:path w="30480" h="81914">
                  <a:moveTo>
                    <a:pt x="3205" y="72008"/>
                  </a:moveTo>
                  <a:lnTo>
                    <a:pt x="1636" y="72008"/>
                  </a:lnTo>
                  <a:lnTo>
                    <a:pt x="6151" y="68325"/>
                  </a:lnTo>
                  <a:lnTo>
                    <a:pt x="5518" y="67182"/>
                  </a:lnTo>
                  <a:lnTo>
                    <a:pt x="7286" y="68579"/>
                  </a:lnTo>
                  <a:lnTo>
                    <a:pt x="15767" y="68579"/>
                  </a:lnTo>
                  <a:lnTo>
                    <a:pt x="14573" y="69214"/>
                  </a:lnTo>
                  <a:lnTo>
                    <a:pt x="15611" y="71754"/>
                  </a:lnTo>
                  <a:lnTo>
                    <a:pt x="377" y="71754"/>
                  </a:lnTo>
                  <a:lnTo>
                    <a:pt x="3205" y="72008"/>
                  </a:lnTo>
                  <a:close/>
                </a:path>
                <a:path w="30480" h="81914">
                  <a:moveTo>
                    <a:pt x="15767" y="68579"/>
                  </a:moveTo>
                  <a:lnTo>
                    <a:pt x="12475" y="68579"/>
                  </a:lnTo>
                  <a:lnTo>
                    <a:pt x="19777" y="68325"/>
                  </a:lnTo>
                  <a:lnTo>
                    <a:pt x="16484" y="68325"/>
                  </a:lnTo>
                  <a:lnTo>
                    <a:pt x="15767" y="68579"/>
                  </a:lnTo>
                  <a:close/>
                </a:path>
                <a:path w="30480" h="81914">
                  <a:moveTo>
                    <a:pt x="16513" y="73532"/>
                  </a:moveTo>
                  <a:lnTo>
                    <a:pt x="16419" y="72770"/>
                  </a:lnTo>
                  <a:lnTo>
                    <a:pt x="16178" y="69214"/>
                  </a:lnTo>
                  <a:lnTo>
                    <a:pt x="16117" y="68325"/>
                  </a:lnTo>
                  <a:lnTo>
                    <a:pt x="19720" y="68325"/>
                  </a:lnTo>
                  <a:lnTo>
                    <a:pt x="19401" y="69214"/>
                  </a:lnTo>
                  <a:lnTo>
                    <a:pt x="20154" y="71119"/>
                  </a:lnTo>
                  <a:lnTo>
                    <a:pt x="16902" y="71119"/>
                  </a:lnTo>
                  <a:lnTo>
                    <a:pt x="16800" y="71754"/>
                  </a:lnTo>
                  <a:lnTo>
                    <a:pt x="16718" y="72262"/>
                  </a:lnTo>
                  <a:lnTo>
                    <a:pt x="16595" y="73024"/>
                  </a:lnTo>
                  <a:lnTo>
                    <a:pt x="16513" y="73532"/>
                  </a:lnTo>
                  <a:close/>
                </a:path>
                <a:path w="30480" h="81914">
                  <a:moveTo>
                    <a:pt x="20840" y="75056"/>
                  </a:moveTo>
                  <a:lnTo>
                    <a:pt x="19172" y="74040"/>
                  </a:lnTo>
                  <a:lnTo>
                    <a:pt x="19069" y="73532"/>
                  </a:lnTo>
                  <a:lnTo>
                    <a:pt x="18967" y="73024"/>
                  </a:lnTo>
                  <a:lnTo>
                    <a:pt x="18916" y="72770"/>
                  </a:lnTo>
                  <a:lnTo>
                    <a:pt x="18813" y="72262"/>
                  </a:lnTo>
                  <a:lnTo>
                    <a:pt x="16902" y="71119"/>
                  </a:lnTo>
                  <a:lnTo>
                    <a:pt x="20154" y="71119"/>
                  </a:lnTo>
                  <a:lnTo>
                    <a:pt x="20908" y="72770"/>
                  </a:lnTo>
                  <a:lnTo>
                    <a:pt x="20840" y="75056"/>
                  </a:lnTo>
                  <a:close/>
                </a:path>
                <a:path w="30480" h="81914">
                  <a:moveTo>
                    <a:pt x="4658" y="75056"/>
                  </a:moveTo>
                  <a:lnTo>
                    <a:pt x="6033" y="72262"/>
                  </a:lnTo>
                  <a:lnTo>
                    <a:pt x="377" y="71754"/>
                  </a:lnTo>
                  <a:lnTo>
                    <a:pt x="15611" y="71754"/>
                  </a:lnTo>
                  <a:lnTo>
                    <a:pt x="15683" y="72008"/>
                  </a:lnTo>
                  <a:lnTo>
                    <a:pt x="13020" y="72008"/>
                  </a:lnTo>
                  <a:lnTo>
                    <a:pt x="12968" y="72262"/>
                  </a:lnTo>
                  <a:lnTo>
                    <a:pt x="12863" y="72770"/>
                  </a:lnTo>
                  <a:lnTo>
                    <a:pt x="12811" y="73024"/>
                  </a:lnTo>
                  <a:lnTo>
                    <a:pt x="12706" y="73532"/>
                  </a:lnTo>
                  <a:lnTo>
                    <a:pt x="5733" y="73532"/>
                  </a:lnTo>
                  <a:lnTo>
                    <a:pt x="4658" y="75056"/>
                  </a:lnTo>
                  <a:close/>
                </a:path>
                <a:path w="30480" h="81914">
                  <a:moveTo>
                    <a:pt x="16367" y="72008"/>
                  </a:moveTo>
                  <a:lnTo>
                    <a:pt x="15683" y="72008"/>
                  </a:lnTo>
                  <a:lnTo>
                    <a:pt x="15611" y="71754"/>
                  </a:lnTo>
                  <a:lnTo>
                    <a:pt x="16350" y="71754"/>
                  </a:lnTo>
                  <a:lnTo>
                    <a:pt x="16367" y="72008"/>
                  </a:lnTo>
                  <a:close/>
                </a:path>
                <a:path w="30480" h="81914">
                  <a:moveTo>
                    <a:pt x="18389" y="72008"/>
                  </a:moveTo>
                  <a:lnTo>
                    <a:pt x="16759" y="72008"/>
                  </a:lnTo>
                  <a:lnTo>
                    <a:pt x="16800" y="71754"/>
                  </a:lnTo>
                  <a:lnTo>
                    <a:pt x="17964" y="71754"/>
                  </a:lnTo>
                  <a:lnTo>
                    <a:pt x="18389" y="72008"/>
                  </a:lnTo>
                  <a:close/>
                </a:path>
                <a:path w="30480" h="81914">
                  <a:moveTo>
                    <a:pt x="14931" y="72770"/>
                  </a:moveTo>
                  <a:lnTo>
                    <a:pt x="14684" y="72770"/>
                  </a:lnTo>
                  <a:lnTo>
                    <a:pt x="13020" y="72008"/>
                  </a:lnTo>
                  <a:lnTo>
                    <a:pt x="15683" y="72008"/>
                  </a:lnTo>
                  <a:lnTo>
                    <a:pt x="14931" y="72770"/>
                  </a:lnTo>
                  <a:close/>
                </a:path>
                <a:path w="30480" h="81914">
                  <a:moveTo>
                    <a:pt x="11288" y="81660"/>
                  </a:moveTo>
                  <a:lnTo>
                    <a:pt x="5435" y="81279"/>
                  </a:lnTo>
                  <a:lnTo>
                    <a:pt x="9795" y="78358"/>
                  </a:lnTo>
                  <a:lnTo>
                    <a:pt x="6271" y="77088"/>
                  </a:lnTo>
                  <a:lnTo>
                    <a:pt x="7312" y="76326"/>
                  </a:lnTo>
                  <a:lnTo>
                    <a:pt x="5733" y="73532"/>
                  </a:lnTo>
                  <a:lnTo>
                    <a:pt x="12706" y="73532"/>
                  </a:lnTo>
                  <a:lnTo>
                    <a:pt x="12613" y="74040"/>
                  </a:lnTo>
                  <a:lnTo>
                    <a:pt x="14344" y="75056"/>
                  </a:lnTo>
                  <a:lnTo>
                    <a:pt x="14296" y="76326"/>
                  </a:lnTo>
                  <a:lnTo>
                    <a:pt x="9974" y="76326"/>
                  </a:lnTo>
                  <a:lnTo>
                    <a:pt x="11413" y="81279"/>
                  </a:lnTo>
                  <a:lnTo>
                    <a:pt x="11288" y="81660"/>
                  </a:lnTo>
                  <a:close/>
                </a:path>
                <a:path w="30480" h="81914">
                  <a:moveTo>
                    <a:pt x="13113" y="78627"/>
                  </a:moveTo>
                  <a:lnTo>
                    <a:pt x="12760" y="78627"/>
                  </a:lnTo>
                  <a:lnTo>
                    <a:pt x="9974" y="76326"/>
                  </a:lnTo>
                  <a:lnTo>
                    <a:pt x="14296" y="76326"/>
                  </a:lnTo>
                  <a:lnTo>
                    <a:pt x="14219" y="78358"/>
                  </a:lnTo>
                  <a:lnTo>
                    <a:pt x="13113" y="78627"/>
                  </a:lnTo>
                  <a:close/>
                </a:path>
              </a:pathLst>
            </a:custGeom>
            <a:solidFill>
              <a:srgbClr val="E73D65"/>
            </a:solidFill>
          </p:spPr>
          <p:txBody>
            <a:bodyPr wrap="square" lIns="0" tIns="0" rIns="0" bIns="0" rtlCol="0"/>
            <a:lstStyle/>
            <a:p>
              <a:endParaRPr/>
            </a:p>
          </p:txBody>
        </p:sp>
        <p:sp>
          <p:nvSpPr>
            <p:cNvPr id="863" name="object 863"/>
            <p:cNvSpPr/>
            <p:nvPr/>
          </p:nvSpPr>
          <p:spPr>
            <a:xfrm>
              <a:off x="15183408" y="3024368"/>
              <a:ext cx="7620" cy="6350"/>
            </a:xfrm>
            <a:custGeom>
              <a:avLst/>
              <a:gdLst/>
              <a:ahLst/>
              <a:cxnLst/>
              <a:rect l="l" t="t" r="r" b="b"/>
              <a:pathLst>
                <a:path w="7619" h="6350">
                  <a:moveTo>
                    <a:pt x="1672" y="5674"/>
                  </a:moveTo>
                  <a:lnTo>
                    <a:pt x="0" y="2628"/>
                  </a:lnTo>
                  <a:lnTo>
                    <a:pt x="4240" y="0"/>
                  </a:lnTo>
                  <a:lnTo>
                    <a:pt x="6029" y="1211"/>
                  </a:lnTo>
                  <a:lnTo>
                    <a:pt x="6141" y="2628"/>
                  </a:lnTo>
                  <a:lnTo>
                    <a:pt x="4345" y="2628"/>
                  </a:lnTo>
                  <a:lnTo>
                    <a:pt x="1672" y="5674"/>
                  </a:lnTo>
                  <a:close/>
                </a:path>
                <a:path w="7619" h="6350">
                  <a:moveTo>
                    <a:pt x="3822" y="6032"/>
                  </a:moveTo>
                  <a:lnTo>
                    <a:pt x="5112" y="5674"/>
                  </a:lnTo>
                  <a:lnTo>
                    <a:pt x="4884" y="5674"/>
                  </a:lnTo>
                  <a:lnTo>
                    <a:pt x="4214" y="2628"/>
                  </a:lnTo>
                  <a:lnTo>
                    <a:pt x="6141" y="2628"/>
                  </a:lnTo>
                  <a:lnTo>
                    <a:pt x="6331" y="5017"/>
                  </a:lnTo>
                  <a:lnTo>
                    <a:pt x="7525" y="5674"/>
                  </a:lnTo>
                  <a:lnTo>
                    <a:pt x="3822" y="6032"/>
                  </a:lnTo>
                  <a:close/>
                </a:path>
              </a:pathLst>
            </a:custGeom>
            <a:solidFill>
              <a:srgbClr val="E84561"/>
            </a:solidFill>
          </p:spPr>
          <p:txBody>
            <a:bodyPr wrap="square" lIns="0" tIns="0" rIns="0" bIns="0" rtlCol="0"/>
            <a:lstStyle/>
            <a:p>
              <a:endParaRPr/>
            </a:p>
          </p:txBody>
        </p:sp>
        <p:sp>
          <p:nvSpPr>
            <p:cNvPr id="864" name="object 864"/>
            <p:cNvSpPr/>
            <p:nvPr/>
          </p:nvSpPr>
          <p:spPr>
            <a:xfrm>
              <a:off x="15193621" y="2994504"/>
              <a:ext cx="6985" cy="11430"/>
            </a:xfrm>
            <a:custGeom>
              <a:avLst/>
              <a:gdLst/>
              <a:ahLst/>
              <a:cxnLst/>
              <a:rect l="l" t="t" r="r" b="b"/>
              <a:pathLst>
                <a:path w="6984" h="11430">
                  <a:moveTo>
                    <a:pt x="3404" y="11288"/>
                  </a:moveTo>
                  <a:lnTo>
                    <a:pt x="3165" y="11109"/>
                  </a:lnTo>
                  <a:lnTo>
                    <a:pt x="1851" y="9078"/>
                  </a:lnTo>
                  <a:lnTo>
                    <a:pt x="0" y="8959"/>
                  </a:lnTo>
                  <a:lnTo>
                    <a:pt x="179" y="7227"/>
                  </a:lnTo>
                  <a:lnTo>
                    <a:pt x="1075" y="6032"/>
                  </a:lnTo>
                  <a:lnTo>
                    <a:pt x="2986" y="3523"/>
                  </a:lnTo>
                  <a:lnTo>
                    <a:pt x="3942" y="0"/>
                  </a:lnTo>
                  <a:lnTo>
                    <a:pt x="6928" y="895"/>
                  </a:lnTo>
                  <a:lnTo>
                    <a:pt x="5435" y="3822"/>
                  </a:lnTo>
                  <a:lnTo>
                    <a:pt x="4957" y="5435"/>
                  </a:lnTo>
                  <a:lnTo>
                    <a:pt x="5793" y="6510"/>
                  </a:lnTo>
                  <a:lnTo>
                    <a:pt x="5972" y="10930"/>
                  </a:lnTo>
                  <a:lnTo>
                    <a:pt x="4001" y="11169"/>
                  </a:lnTo>
                  <a:lnTo>
                    <a:pt x="3762" y="11049"/>
                  </a:lnTo>
                  <a:lnTo>
                    <a:pt x="3404" y="11288"/>
                  </a:lnTo>
                  <a:close/>
                </a:path>
              </a:pathLst>
            </a:custGeom>
            <a:solidFill>
              <a:srgbClr val="E73D65"/>
            </a:solidFill>
          </p:spPr>
          <p:txBody>
            <a:bodyPr wrap="square" lIns="0" tIns="0" rIns="0" bIns="0" rtlCol="0"/>
            <a:lstStyle/>
            <a:p>
              <a:endParaRPr/>
            </a:p>
          </p:txBody>
        </p:sp>
        <p:sp>
          <p:nvSpPr>
            <p:cNvPr id="865" name="object 865"/>
            <p:cNvSpPr/>
            <p:nvPr/>
          </p:nvSpPr>
          <p:spPr>
            <a:xfrm>
              <a:off x="15192541" y="3000602"/>
              <a:ext cx="4445" cy="17780"/>
            </a:xfrm>
            <a:custGeom>
              <a:avLst/>
              <a:gdLst/>
              <a:ahLst/>
              <a:cxnLst/>
              <a:rect l="l" t="t" r="r" b="b"/>
              <a:pathLst>
                <a:path w="4444" h="17780">
                  <a:moveTo>
                    <a:pt x="2806" y="2921"/>
                  </a:moveTo>
                  <a:lnTo>
                    <a:pt x="2565" y="2387"/>
                  </a:lnTo>
                  <a:lnTo>
                    <a:pt x="2514" y="1079"/>
                  </a:lnTo>
                  <a:lnTo>
                    <a:pt x="2095" y="0"/>
                  </a:lnTo>
                  <a:lnTo>
                    <a:pt x="1498" y="711"/>
                  </a:lnTo>
                  <a:lnTo>
                    <a:pt x="0" y="774"/>
                  </a:lnTo>
                  <a:lnTo>
                    <a:pt x="596" y="2921"/>
                  </a:lnTo>
                  <a:lnTo>
                    <a:pt x="2806" y="2921"/>
                  </a:lnTo>
                  <a:close/>
                </a:path>
                <a:path w="4444" h="17780">
                  <a:moveTo>
                    <a:pt x="4305" y="17614"/>
                  </a:moveTo>
                  <a:lnTo>
                    <a:pt x="2806" y="12484"/>
                  </a:lnTo>
                  <a:lnTo>
                    <a:pt x="2095" y="17614"/>
                  </a:lnTo>
                  <a:lnTo>
                    <a:pt x="4305" y="17614"/>
                  </a:lnTo>
                  <a:close/>
                </a:path>
              </a:pathLst>
            </a:custGeom>
            <a:solidFill>
              <a:srgbClr val="E8406D"/>
            </a:solidFill>
          </p:spPr>
          <p:txBody>
            <a:bodyPr wrap="square" lIns="0" tIns="0" rIns="0" bIns="0" rtlCol="0"/>
            <a:lstStyle/>
            <a:p>
              <a:endParaRPr/>
            </a:p>
          </p:txBody>
        </p:sp>
        <p:sp>
          <p:nvSpPr>
            <p:cNvPr id="866" name="object 866"/>
            <p:cNvSpPr/>
            <p:nvPr/>
          </p:nvSpPr>
          <p:spPr>
            <a:xfrm>
              <a:off x="15193144" y="3061041"/>
              <a:ext cx="2540" cy="1905"/>
            </a:xfrm>
            <a:custGeom>
              <a:avLst/>
              <a:gdLst/>
              <a:ahLst/>
              <a:cxnLst/>
              <a:rect l="l" t="t" r="r" b="b"/>
              <a:pathLst>
                <a:path w="2540" h="1905">
                  <a:moveTo>
                    <a:pt x="1134" y="1672"/>
                  </a:moveTo>
                  <a:lnTo>
                    <a:pt x="657" y="1134"/>
                  </a:lnTo>
                  <a:lnTo>
                    <a:pt x="0" y="358"/>
                  </a:lnTo>
                  <a:lnTo>
                    <a:pt x="2209" y="0"/>
                  </a:lnTo>
                  <a:lnTo>
                    <a:pt x="2209" y="1433"/>
                  </a:lnTo>
                  <a:lnTo>
                    <a:pt x="1134" y="1672"/>
                  </a:lnTo>
                  <a:close/>
                </a:path>
              </a:pathLst>
            </a:custGeom>
            <a:solidFill>
              <a:srgbClr val="E84561"/>
            </a:solidFill>
          </p:spPr>
          <p:txBody>
            <a:bodyPr wrap="square" lIns="0" tIns="0" rIns="0" bIns="0" rtlCol="0"/>
            <a:lstStyle/>
            <a:p>
              <a:endParaRPr/>
            </a:p>
          </p:txBody>
        </p:sp>
      </p:grpSp>
      <p:grpSp>
        <p:nvGrpSpPr>
          <p:cNvPr id="867" name="object 867"/>
          <p:cNvGrpSpPr/>
          <p:nvPr/>
        </p:nvGrpSpPr>
        <p:grpSpPr>
          <a:xfrm>
            <a:off x="15051828" y="1999619"/>
            <a:ext cx="152400" cy="118110"/>
            <a:chOff x="15051828" y="1999619"/>
            <a:chExt cx="152400" cy="118110"/>
          </a:xfrm>
        </p:grpSpPr>
        <p:sp>
          <p:nvSpPr>
            <p:cNvPr id="868" name="object 868"/>
            <p:cNvSpPr/>
            <p:nvPr/>
          </p:nvSpPr>
          <p:spPr>
            <a:xfrm>
              <a:off x="15051828" y="1999619"/>
              <a:ext cx="67310" cy="50165"/>
            </a:xfrm>
            <a:custGeom>
              <a:avLst/>
              <a:gdLst/>
              <a:ahLst/>
              <a:cxnLst/>
              <a:rect l="l" t="t" r="r" b="b"/>
              <a:pathLst>
                <a:path w="67309" h="50164">
                  <a:moveTo>
                    <a:pt x="51747" y="8762"/>
                  </a:moveTo>
                  <a:lnTo>
                    <a:pt x="50290" y="8762"/>
                  </a:lnTo>
                  <a:lnTo>
                    <a:pt x="46946" y="7238"/>
                  </a:lnTo>
                  <a:lnTo>
                    <a:pt x="49356" y="5714"/>
                  </a:lnTo>
                  <a:lnTo>
                    <a:pt x="48910" y="5714"/>
                  </a:lnTo>
                  <a:lnTo>
                    <a:pt x="46945" y="4698"/>
                  </a:lnTo>
                  <a:lnTo>
                    <a:pt x="48513" y="4444"/>
                  </a:lnTo>
                  <a:lnTo>
                    <a:pt x="48196" y="4444"/>
                  </a:lnTo>
                  <a:lnTo>
                    <a:pt x="48096" y="2920"/>
                  </a:lnTo>
                  <a:lnTo>
                    <a:pt x="47972" y="1015"/>
                  </a:lnTo>
                  <a:lnTo>
                    <a:pt x="47901" y="0"/>
                  </a:lnTo>
                  <a:lnTo>
                    <a:pt x="50350" y="1015"/>
                  </a:lnTo>
                  <a:lnTo>
                    <a:pt x="48737" y="3936"/>
                  </a:lnTo>
                  <a:lnTo>
                    <a:pt x="50997" y="3936"/>
                  </a:lnTo>
                  <a:lnTo>
                    <a:pt x="49514" y="5714"/>
                  </a:lnTo>
                  <a:lnTo>
                    <a:pt x="50686" y="6857"/>
                  </a:lnTo>
                  <a:lnTo>
                    <a:pt x="50584" y="7492"/>
                  </a:lnTo>
                  <a:lnTo>
                    <a:pt x="50472" y="8000"/>
                  </a:lnTo>
                  <a:lnTo>
                    <a:pt x="50388" y="8381"/>
                  </a:lnTo>
                  <a:lnTo>
                    <a:pt x="50318" y="8635"/>
                  </a:lnTo>
                  <a:lnTo>
                    <a:pt x="51709" y="8635"/>
                  </a:lnTo>
                  <a:close/>
                </a:path>
                <a:path w="67309" h="50164">
                  <a:moveTo>
                    <a:pt x="53472" y="5079"/>
                  </a:moveTo>
                  <a:lnTo>
                    <a:pt x="53297" y="5079"/>
                  </a:lnTo>
                  <a:lnTo>
                    <a:pt x="50732" y="3936"/>
                  </a:lnTo>
                  <a:lnTo>
                    <a:pt x="48737" y="3936"/>
                  </a:lnTo>
                  <a:lnTo>
                    <a:pt x="52858" y="2920"/>
                  </a:lnTo>
                  <a:lnTo>
                    <a:pt x="53291" y="4444"/>
                  </a:lnTo>
                  <a:lnTo>
                    <a:pt x="53363" y="4698"/>
                  </a:lnTo>
                  <a:lnTo>
                    <a:pt x="53472" y="5079"/>
                  </a:lnTo>
                  <a:close/>
                </a:path>
                <a:path w="67309" h="50164">
                  <a:moveTo>
                    <a:pt x="36553" y="9270"/>
                  </a:moveTo>
                  <a:lnTo>
                    <a:pt x="35267" y="9270"/>
                  </a:lnTo>
                  <a:lnTo>
                    <a:pt x="40005" y="8762"/>
                  </a:lnTo>
                  <a:lnTo>
                    <a:pt x="39599" y="8000"/>
                  </a:lnTo>
                  <a:lnTo>
                    <a:pt x="43302" y="8000"/>
                  </a:lnTo>
                  <a:lnTo>
                    <a:pt x="42101" y="5714"/>
                  </a:lnTo>
                  <a:lnTo>
                    <a:pt x="42237" y="5714"/>
                  </a:lnTo>
                  <a:lnTo>
                    <a:pt x="42585" y="5079"/>
                  </a:lnTo>
                  <a:lnTo>
                    <a:pt x="43959" y="3428"/>
                  </a:lnTo>
                  <a:lnTo>
                    <a:pt x="43844" y="6857"/>
                  </a:lnTo>
                  <a:lnTo>
                    <a:pt x="45229" y="6857"/>
                  </a:lnTo>
                  <a:lnTo>
                    <a:pt x="44616" y="7746"/>
                  </a:lnTo>
                  <a:lnTo>
                    <a:pt x="44696" y="8762"/>
                  </a:lnTo>
                  <a:lnTo>
                    <a:pt x="36570" y="8762"/>
                  </a:lnTo>
                  <a:lnTo>
                    <a:pt x="36553" y="9270"/>
                  </a:lnTo>
                  <a:close/>
                </a:path>
                <a:path w="67309" h="50164">
                  <a:moveTo>
                    <a:pt x="45240" y="6857"/>
                  </a:moveTo>
                  <a:lnTo>
                    <a:pt x="44158" y="6857"/>
                  </a:lnTo>
                  <a:lnTo>
                    <a:pt x="44795" y="6603"/>
                  </a:lnTo>
                  <a:lnTo>
                    <a:pt x="45090" y="5714"/>
                  </a:lnTo>
                  <a:lnTo>
                    <a:pt x="45175" y="5460"/>
                  </a:lnTo>
                  <a:lnTo>
                    <a:pt x="45301" y="5079"/>
                  </a:lnTo>
                  <a:lnTo>
                    <a:pt x="45428" y="4698"/>
                  </a:lnTo>
                  <a:lnTo>
                    <a:pt x="45512" y="4444"/>
                  </a:lnTo>
                  <a:lnTo>
                    <a:pt x="45584" y="4698"/>
                  </a:lnTo>
                  <a:lnTo>
                    <a:pt x="45693" y="5079"/>
                  </a:lnTo>
                  <a:lnTo>
                    <a:pt x="45802" y="5460"/>
                  </a:lnTo>
                  <a:lnTo>
                    <a:pt x="45850" y="5714"/>
                  </a:lnTo>
                  <a:lnTo>
                    <a:pt x="46127" y="5714"/>
                  </a:lnTo>
                  <a:lnTo>
                    <a:pt x="45240" y="6857"/>
                  </a:lnTo>
                  <a:close/>
                </a:path>
                <a:path w="67309" h="50164">
                  <a:moveTo>
                    <a:pt x="52739" y="8381"/>
                  </a:moveTo>
                  <a:lnTo>
                    <a:pt x="51909" y="7238"/>
                  </a:lnTo>
                  <a:lnTo>
                    <a:pt x="55248" y="6476"/>
                  </a:lnTo>
                  <a:lnTo>
                    <a:pt x="55890" y="4698"/>
                  </a:lnTo>
                  <a:lnTo>
                    <a:pt x="55982" y="4444"/>
                  </a:lnTo>
                  <a:lnTo>
                    <a:pt x="56329" y="4444"/>
                  </a:lnTo>
                  <a:lnTo>
                    <a:pt x="58592" y="5460"/>
                  </a:lnTo>
                  <a:lnTo>
                    <a:pt x="57383" y="6857"/>
                  </a:lnTo>
                  <a:lnTo>
                    <a:pt x="57489" y="8000"/>
                  </a:lnTo>
                  <a:lnTo>
                    <a:pt x="55068" y="8000"/>
                  </a:lnTo>
                  <a:lnTo>
                    <a:pt x="52739" y="8381"/>
                  </a:lnTo>
                  <a:close/>
                </a:path>
                <a:path w="67309" h="50164">
                  <a:moveTo>
                    <a:pt x="36613" y="6857"/>
                  </a:moveTo>
                  <a:lnTo>
                    <a:pt x="34403" y="6857"/>
                  </a:lnTo>
                  <a:lnTo>
                    <a:pt x="36878" y="5079"/>
                  </a:lnTo>
                  <a:lnTo>
                    <a:pt x="36708" y="5079"/>
                  </a:lnTo>
                  <a:lnTo>
                    <a:pt x="36613" y="6857"/>
                  </a:lnTo>
                  <a:close/>
                </a:path>
                <a:path w="67309" h="50164">
                  <a:moveTo>
                    <a:pt x="59146" y="13588"/>
                  </a:moveTo>
                  <a:lnTo>
                    <a:pt x="32730" y="13588"/>
                  </a:lnTo>
                  <a:lnTo>
                    <a:pt x="33208" y="13207"/>
                  </a:lnTo>
                  <a:lnTo>
                    <a:pt x="31947" y="8762"/>
                  </a:lnTo>
                  <a:lnTo>
                    <a:pt x="31839" y="8381"/>
                  </a:lnTo>
                  <a:lnTo>
                    <a:pt x="31731" y="8000"/>
                  </a:lnTo>
                  <a:lnTo>
                    <a:pt x="31659" y="7746"/>
                  </a:lnTo>
                  <a:lnTo>
                    <a:pt x="31536" y="7238"/>
                  </a:lnTo>
                  <a:lnTo>
                    <a:pt x="32412" y="5714"/>
                  </a:lnTo>
                  <a:lnTo>
                    <a:pt x="31088" y="5714"/>
                  </a:lnTo>
                  <a:lnTo>
                    <a:pt x="34403" y="6857"/>
                  </a:lnTo>
                  <a:lnTo>
                    <a:pt x="36613" y="6857"/>
                  </a:lnTo>
                  <a:lnTo>
                    <a:pt x="36613" y="7238"/>
                  </a:lnTo>
                  <a:lnTo>
                    <a:pt x="34463" y="7238"/>
                  </a:lnTo>
                  <a:lnTo>
                    <a:pt x="33903" y="8381"/>
                  </a:lnTo>
                  <a:lnTo>
                    <a:pt x="33778" y="8635"/>
                  </a:lnTo>
                  <a:lnTo>
                    <a:pt x="33537" y="9270"/>
                  </a:lnTo>
                  <a:lnTo>
                    <a:pt x="33738" y="9270"/>
                  </a:lnTo>
                  <a:lnTo>
                    <a:pt x="34298" y="10540"/>
                  </a:lnTo>
                  <a:lnTo>
                    <a:pt x="34410" y="10794"/>
                  </a:lnTo>
                  <a:lnTo>
                    <a:pt x="34522" y="11048"/>
                  </a:lnTo>
                  <a:lnTo>
                    <a:pt x="36082" y="11048"/>
                  </a:lnTo>
                  <a:lnTo>
                    <a:pt x="36208" y="11810"/>
                  </a:lnTo>
                  <a:lnTo>
                    <a:pt x="36314" y="12445"/>
                  </a:lnTo>
                  <a:lnTo>
                    <a:pt x="49698" y="12445"/>
                  </a:lnTo>
                  <a:lnTo>
                    <a:pt x="48737" y="13461"/>
                  </a:lnTo>
                  <a:lnTo>
                    <a:pt x="59131" y="13461"/>
                  </a:lnTo>
                  <a:close/>
                </a:path>
                <a:path w="67309" h="50164">
                  <a:moveTo>
                    <a:pt x="51365" y="7492"/>
                  </a:moveTo>
                  <a:lnTo>
                    <a:pt x="50686" y="6857"/>
                  </a:lnTo>
                  <a:lnTo>
                    <a:pt x="51036" y="5714"/>
                  </a:lnTo>
                  <a:lnTo>
                    <a:pt x="50589" y="5714"/>
                  </a:lnTo>
                  <a:lnTo>
                    <a:pt x="51909" y="7238"/>
                  </a:lnTo>
                  <a:lnTo>
                    <a:pt x="52102" y="7238"/>
                  </a:lnTo>
                  <a:lnTo>
                    <a:pt x="51365" y="7492"/>
                  </a:lnTo>
                  <a:close/>
                </a:path>
                <a:path w="67309" h="50164">
                  <a:moveTo>
                    <a:pt x="50320" y="11810"/>
                  </a:moveTo>
                  <a:lnTo>
                    <a:pt x="48143" y="11810"/>
                  </a:lnTo>
                  <a:lnTo>
                    <a:pt x="46448" y="8000"/>
                  </a:lnTo>
                  <a:lnTo>
                    <a:pt x="46335" y="7746"/>
                  </a:lnTo>
                  <a:lnTo>
                    <a:pt x="46222" y="7492"/>
                  </a:lnTo>
                  <a:lnTo>
                    <a:pt x="46109" y="7238"/>
                  </a:lnTo>
                  <a:lnTo>
                    <a:pt x="48558" y="8381"/>
                  </a:lnTo>
                  <a:lnTo>
                    <a:pt x="51246" y="9397"/>
                  </a:lnTo>
                  <a:lnTo>
                    <a:pt x="51903" y="10032"/>
                  </a:lnTo>
                  <a:lnTo>
                    <a:pt x="50320" y="11810"/>
                  </a:lnTo>
                  <a:close/>
                </a:path>
                <a:path w="67309" h="50164">
                  <a:moveTo>
                    <a:pt x="38792" y="8762"/>
                  </a:moveTo>
                  <a:lnTo>
                    <a:pt x="36570" y="8762"/>
                  </a:lnTo>
                  <a:lnTo>
                    <a:pt x="36615" y="7492"/>
                  </a:lnTo>
                  <a:lnTo>
                    <a:pt x="37292" y="7492"/>
                  </a:lnTo>
                  <a:lnTo>
                    <a:pt x="38546" y="8000"/>
                  </a:lnTo>
                  <a:lnTo>
                    <a:pt x="38696" y="8000"/>
                  </a:lnTo>
                  <a:lnTo>
                    <a:pt x="38792" y="8762"/>
                  </a:lnTo>
                  <a:close/>
                </a:path>
                <a:path w="67309" h="50164">
                  <a:moveTo>
                    <a:pt x="57756" y="10794"/>
                  </a:moveTo>
                  <a:lnTo>
                    <a:pt x="52918" y="10794"/>
                  </a:lnTo>
                  <a:lnTo>
                    <a:pt x="55068" y="8000"/>
                  </a:lnTo>
                  <a:lnTo>
                    <a:pt x="57489" y="8000"/>
                  </a:lnTo>
                  <a:lnTo>
                    <a:pt x="57611" y="8635"/>
                  </a:lnTo>
                  <a:lnTo>
                    <a:pt x="57735" y="9397"/>
                  </a:lnTo>
                  <a:lnTo>
                    <a:pt x="57756" y="10794"/>
                  </a:lnTo>
                  <a:close/>
                </a:path>
                <a:path w="67309" h="50164">
                  <a:moveTo>
                    <a:pt x="58780" y="13461"/>
                  </a:moveTo>
                  <a:lnTo>
                    <a:pt x="48737" y="13461"/>
                  </a:lnTo>
                  <a:lnTo>
                    <a:pt x="53116" y="12445"/>
                  </a:lnTo>
                  <a:lnTo>
                    <a:pt x="52840" y="12445"/>
                  </a:lnTo>
                  <a:lnTo>
                    <a:pt x="51747" y="8762"/>
                  </a:lnTo>
                  <a:lnTo>
                    <a:pt x="51887" y="8762"/>
                  </a:lnTo>
                  <a:lnTo>
                    <a:pt x="52918" y="10794"/>
                  </a:lnTo>
                  <a:lnTo>
                    <a:pt x="57756" y="10794"/>
                  </a:lnTo>
                  <a:lnTo>
                    <a:pt x="57756" y="12191"/>
                  </a:lnTo>
                  <a:lnTo>
                    <a:pt x="58780" y="13461"/>
                  </a:lnTo>
                  <a:close/>
                </a:path>
                <a:path w="67309" h="50164">
                  <a:moveTo>
                    <a:pt x="54482" y="8762"/>
                  </a:moveTo>
                  <a:lnTo>
                    <a:pt x="51887" y="8762"/>
                  </a:lnTo>
                  <a:lnTo>
                    <a:pt x="54580" y="8635"/>
                  </a:lnTo>
                  <a:close/>
                </a:path>
                <a:path w="67309" h="50164">
                  <a:moveTo>
                    <a:pt x="48550" y="26288"/>
                  </a:moveTo>
                  <a:lnTo>
                    <a:pt x="17277" y="26288"/>
                  </a:lnTo>
                  <a:lnTo>
                    <a:pt x="17218" y="26034"/>
                  </a:lnTo>
                  <a:lnTo>
                    <a:pt x="17100" y="25526"/>
                  </a:lnTo>
                  <a:lnTo>
                    <a:pt x="16993" y="25018"/>
                  </a:lnTo>
                  <a:lnTo>
                    <a:pt x="17978" y="24256"/>
                  </a:lnTo>
                  <a:lnTo>
                    <a:pt x="18039" y="21081"/>
                  </a:lnTo>
                  <a:lnTo>
                    <a:pt x="17853" y="21081"/>
                  </a:lnTo>
                  <a:lnTo>
                    <a:pt x="15763" y="20446"/>
                  </a:lnTo>
                  <a:lnTo>
                    <a:pt x="15639" y="20065"/>
                  </a:lnTo>
                  <a:lnTo>
                    <a:pt x="15556" y="19811"/>
                  </a:lnTo>
                  <a:lnTo>
                    <a:pt x="15432" y="19430"/>
                  </a:lnTo>
                  <a:lnTo>
                    <a:pt x="15308" y="19049"/>
                  </a:lnTo>
                  <a:lnTo>
                    <a:pt x="14434" y="19049"/>
                  </a:lnTo>
                  <a:lnTo>
                    <a:pt x="14633" y="18541"/>
                  </a:lnTo>
                  <a:lnTo>
                    <a:pt x="13538" y="18033"/>
                  </a:lnTo>
                  <a:lnTo>
                    <a:pt x="13976" y="18033"/>
                  </a:lnTo>
                  <a:lnTo>
                    <a:pt x="14797" y="17779"/>
                  </a:lnTo>
                  <a:lnTo>
                    <a:pt x="16843" y="16382"/>
                  </a:lnTo>
                  <a:lnTo>
                    <a:pt x="12722" y="15366"/>
                  </a:lnTo>
                  <a:lnTo>
                    <a:pt x="16619" y="14223"/>
                  </a:lnTo>
                  <a:lnTo>
                    <a:pt x="16261" y="14223"/>
                  </a:lnTo>
                  <a:lnTo>
                    <a:pt x="17463" y="12191"/>
                  </a:lnTo>
                  <a:lnTo>
                    <a:pt x="18005" y="11429"/>
                  </a:lnTo>
                  <a:lnTo>
                    <a:pt x="18042" y="10540"/>
                  </a:lnTo>
                  <a:lnTo>
                    <a:pt x="17515" y="9397"/>
                  </a:lnTo>
                  <a:lnTo>
                    <a:pt x="17256" y="8762"/>
                  </a:lnTo>
                  <a:lnTo>
                    <a:pt x="19907" y="8762"/>
                  </a:lnTo>
                  <a:lnTo>
                    <a:pt x="19351" y="10032"/>
                  </a:lnTo>
                  <a:lnTo>
                    <a:pt x="20395" y="12191"/>
                  </a:lnTo>
                  <a:lnTo>
                    <a:pt x="20518" y="12445"/>
                  </a:lnTo>
                  <a:lnTo>
                    <a:pt x="20213" y="12953"/>
                  </a:lnTo>
                  <a:lnTo>
                    <a:pt x="17918" y="12953"/>
                  </a:lnTo>
                  <a:lnTo>
                    <a:pt x="18034" y="13461"/>
                  </a:lnTo>
                  <a:lnTo>
                    <a:pt x="18149" y="13969"/>
                  </a:lnTo>
                  <a:lnTo>
                    <a:pt x="18207" y="14223"/>
                  </a:lnTo>
                  <a:lnTo>
                    <a:pt x="18286" y="14604"/>
                  </a:lnTo>
                  <a:lnTo>
                    <a:pt x="18336" y="14858"/>
                  </a:lnTo>
                  <a:lnTo>
                    <a:pt x="21707" y="19430"/>
                  </a:lnTo>
                  <a:lnTo>
                    <a:pt x="21576" y="19430"/>
                  </a:lnTo>
                  <a:lnTo>
                    <a:pt x="22696" y="20065"/>
                  </a:lnTo>
                  <a:lnTo>
                    <a:pt x="48878" y="20065"/>
                  </a:lnTo>
                  <a:lnTo>
                    <a:pt x="47782" y="21589"/>
                  </a:lnTo>
                  <a:lnTo>
                    <a:pt x="49992" y="22732"/>
                  </a:lnTo>
                  <a:lnTo>
                    <a:pt x="50290" y="22986"/>
                  </a:lnTo>
                  <a:lnTo>
                    <a:pt x="48857" y="25526"/>
                  </a:lnTo>
                  <a:lnTo>
                    <a:pt x="48652" y="26034"/>
                  </a:lnTo>
                  <a:lnTo>
                    <a:pt x="48550" y="26288"/>
                  </a:lnTo>
                  <a:close/>
                </a:path>
                <a:path w="67309" h="50164">
                  <a:moveTo>
                    <a:pt x="21427" y="9270"/>
                  </a:moveTo>
                  <a:lnTo>
                    <a:pt x="19684" y="9270"/>
                  </a:lnTo>
                  <a:lnTo>
                    <a:pt x="19907" y="8762"/>
                  </a:lnTo>
                  <a:lnTo>
                    <a:pt x="17256" y="8762"/>
                  </a:lnTo>
                  <a:lnTo>
                    <a:pt x="21427" y="9270"/>
                  </a:lnTo>
                  <a:close/>
                </a:path>
                <a:path w="67309" h="50164">
                  <a:moveTo>
                    <a:pt x="32091" y="9270"/>
                  </a:moveTo>
                  <a:lnTo>
                    <a:pt x="21427" y="9270"/>
                  </a:lnTo>
                  <a:lnTo>
                    <a:pt x="17256" y="8762"/>
                  </a:lnTo>
                  <a:lnTo>
                    <a:pt x="31947" y="8762"/>
                  </a:lnTo>
                  <a:lnTo>
                    <a:pt x="32091" y="9270"/>
                  </a:lnTo>
                  <a:close/>
                </a:path>
                <a:path w="67309" h="50164">
                  <a:moveTo>
                    <a:pt x="33738" y="9270"/>
                  </a:moveTo>
                  <a:lnTo>
                    <a:pt x="33537" y="9270"/>
                  </a:lnTo>
                  <a:lnTo>
                    <a:pt x="33716" y="8762"/>
                  </a:lnTo>
                  <a:lnTo>
                    <a:pt x="33514" y="8762"/>
                  </a:lnTo>
                  <a:lnTo>
                    <a:pt x="33738" y="9270"/>
                  </a:lnTo>
                  <a:close/>
                </a:path>
                <a:path w="67309" h="50164">
                  <a:moveTo>
                    <a:pt x="37867" y="9270"/>
                  </a:moveTo>
                  <a:lnTo>
                    <a:pt x="36553" y="9270"/>
                  </a:lnTo>
                  <a:lnTo>
                    <a:pt x="38703" y="8762"/>
                  </a:lnTo>
                  <a:lnTo>
                    <a:pt x="37867" y="8762"/>
                  </a:lnTo>
                  <a:lnTo>
                    <a:pt x="37867" y="9270"/>
                  </a:lnTo>
                  <a:close/>
                </a:path>
                <a:path w="67309" h="50164">
                  <a:moveTo>
                    <a:pt x="40276" y="9270"/>
                  </a:moveTo>
                  <a:lnTo>
                    <a:pt x="39560" y="9270"/>
                  </a:lnTo>
                  <a:lnTo>
                    <a:pt x="37303" y="8762"/>
                  </a:lnTo>
                  <a:lnTo>
                    <a:pt x="40005" y="8762"/>
                  </a:lnTo>
                  <a:lnTo>
                    <a:pt x="40276" y="9270"/>
                  </a:lnTo>
                  <a:close/>
                </a:path>
                <a:path w="67309" h="50164">
                  <a:moveTo>
                    <a:pt x="45124" y="9397"/>
                  </a:moveTo>
                  <a:lnTo>
                    <a:pt x="40343" y="9397"/>
                  </a:lnTo>
                  <a:lnTo>
                    <a:pt x="40713" y="9270"/>
                  </a:lnTo>
                  <a:lnTo>
                    <a:pt x="36918" y="8762"/>
                  </a:lnTo>
                  <a:lnTo>
                    <a:pt x="44696" y="8762"/>
                  </a:lnTo>
                  <a:lnTo>
                    <a:pt x="44736" y="9270"/>
                  </a:lnTo>
                  <a:lnTo>
                    <a:pt x="45124" y="9397"/>
                  </a:lnTo>
                  <a:close/>
                </a:path>
                <a:path w="67309" h="50164">
                  <a:moveTo>
                    <a:pt x="49698" y="12445"/>
                  </a:moveTo>
                  <a:lnTo>
                    <a:pt x="36314" y="12445"/>
                  </a:lnTo>
                  <a:lnTo>
                    <a:pt x="37867" y="11048"/>
                  </a:lnTo>
                  <a:lnTo>
                    <a:pt x="37867" y="9270"/>
                  </a:lnTo>
                  <a:lnTo>
                    <a:pt x="39560" y="9270"/>
                  </a:lnTo>
                  <a:lnTo>
                    <a:pt x="40125" y="9397"/>
                  </a:lnTo>
                  <a:lnTo>
                    <a:pt x="45124" y="9397"/>
                  </a:lnTo>
                  <a:lnTo>
                    <a:pt x="47065" y="10032"/>
                  </a:lnTo>
                  <a:lnTo>
                    <a:pt x="46229" y="11810"/>
                  </a:lnTo>
                  <a:lnTo>
                    <a:pt x="50334" y="11810"/>
                  </a:lnTo>
                  <a:lnTo>
                    <a:pt x="49698" y="12445"/>
                  </a:lnTo>
                  <a:close/>
                </a:path>
                <a:path w="67309" h="50164">
                  <a:moveTo>
                    <a:pt x="36082" y="11048"/>
                  </a:moveTo>
                  <a:lnTo>
                    <a:pt x="34522" y="11048"/>
                  </a:lnTo>
                  <a:lnTo>
                    <a:pt x="36161" y="10032"/>
                  </a:lnTo>
                  <a:lnTo>
                    <a:pt x="36082" y="11048"/>
                  </a:lnTo>
                  <a:close/>
                </a:path>
                <a:path w="67309" h="50164">
                  <a:moveTo>
                    <a:pt x="29172" y="14223"/>
                  </a:moveTo>
                  <a:lnTo>
                    <a:pt x="26340" y="14223"/>
                  </a:lnTo>
                  <a:lnTo>
                    <a:pt x="26461" y="12953"/>
                  </a:lnTo>
                  <a:lnTo>
                    <a:pt x="26576" y="11810"/>
                  </a:lnTo>
                  <a:lnTo>
                    <a:pt x="26698" y="10540"/>
                  </a:lnTo>
                  <a:lnTo>
                    <a:pt x="28549" y="11429"/>
                  </a:lnTo>
                  <a:lnTo>
                    <a:pt x="28640" y="13207"/>
                  </a:lnTo>
                  <a:lnTo>
                    <a:pt x="29172" y="14223"/>
                  </a:lnTo>
                  <a:close/>
                </a:path>
                <a:path w="67309" h="50164">
                  <a:moveTo>
                    <a:pt x="61691" y="13969"/>
                  </a:moveTo>
                  <a:lnTo>
                    <a:pt x="59190" y="13969"/>
                  </a:lnTo>
                  <a:lnTo>
                    <a:pt x="59131" y="13461"/>
                  </a:lnTo>
                  <a:lnTo>
                    <a:pt x="59014" y="12445"/>
                  </a:lnTo>
                  <a:lnTo>
                    <a:pt x="58937" y="11810"/>
                  </a:lnTo>
                  <a:lnTo>
                    <a:pt x="58831" y="11048"/>
                  </a:lnTo>
                  <a:lnTo>
                    <a:pt x="66835" y="10540"/>
                  </a:lnTo>
                  <a:lnTo>
                    <a:pt x="62187" y="12445"/>
                  </a:lnTo>
                  <a:lnTo>
                    <a:pt x="61897" y="12445"/>
                  </a:lnTo>
                  <a:lnTo>
                    <a:pt x="61780" y="13207"/>
                  </a:lnTo>
                  <a:lnTo>
                    <a:pt x="61691" y="13969"/>
                  </a:lnTo>
                  <a:close/>
                </a:path>
                <a:path w="67309" h="50164">
                  <a:moveTo>
                    <a:pt x="48878" y="20065"/>
                  </a:moveTo>
                  <a:lnTo>
                    <a:pt x="22696" y="20065"/>
                  </a:lnTo>
                  <a:lnTo>
                    <a:pt x="21203" y="17144"/>
                  </a:lnTo>
                  <a:lnTo>
                    <a:pt x="24906" y="17144"/>
                  </a:lnTo>
                  <a:lnTo>
                    <a:pt x="21979" y="14604"/>
                  </a:lnTo>
                  <a:lnTo>
                    <a:pt x="23413" y="14223"/>
                  </a:lnTo>
                  <a:lnTo>
                    <a:pt x="23413" y="11302"/>
                  </a:lnTo>
                  <a:lnTo>
                    <a:pt x="26340" y="14223"/>
                  </a:lnTo>
                  <a:lnTo>
                    <a:pt x="29172" y="14223"/>
                  </a:lnTo>
                  <a:lnTo>
                    <a:pt x="30341" y="16382"/>
                  </a:lnTo>
                  <a:lnTo>
                    <a:pt x="55725" y="16382"/>
                  </a:lnTo>
                  <a:lnTo>
                    <a:pt x="56557" y="18033"/>
                  </a:lnTo>
                  <a:lnTo>
                    <a:pt x="56801" y="18033"/>
                  </a:lnTo>
                  <a:lnTo>
                    <a:pt x="55367" y="19049"/>
                  </a:lnTo>
                  <a:lnTo>
                    <a:pt x="50753" y="19430"/>
                  </a:lnTo>
                  <a:lnTo>
                    <a:pt x="49300" y="19430"/>
                  </a:lnTo>
                  <a:lnTo>
                    <a:pt x="48878" y="20065"/>
                  </a:lnTo>
                  <a:close/>
                </a:path>
                <a:path w="67309" h="50164">
                  <a:moveTo>
                    <a:pt x="56263" y="16382"/>
                  </a:moveTo>
                  <a:lnTo>
                    <a:pt x="30341" y="16382"/>
                  </a:lnTo>
                  <a:lnTo>
                    <a:pt x="30437" y="15366"/>
                  </a:lnTo>
                  <a:lnTo>
                    <a:pt x="30554" y="14223"/>
                  </a:lnTo>
                  <a:lnTo>
                    <a:pt x="30660" y="13969"/>
                  </a:lnTo>
                  <a:lnTo>
                    <a:pt x="31297" y="13461"/>
                  </a:lnTo>
                  <a:lnTo>
                    <a:pt x="31655" y="13207"/>
                  </a:lnTo>
                  <a:lnTo>
                    <a:pt x="32730" y="13588"/>
                  </a:lnTo>
                  <a:lnTo>
                    <a:pt x="58883" y="13588"/>
                  </a:lnTo>
                  <a:lnTo>
                    <a:pt x="59190" y="13969"/>
                  </a:lnTo>
                  <a:lnTo>
                    <a:pt x="61691" y="13969"/>
                  </a:lnTo>
                  <a:lnTo>
                    <a:pt x="61579" y="14858"/>
                  </a:lnTo>
                  <a:lnTo>
                    <a:pt x="63305" y="14858"/>
                  </a:lnTo>
                  <a:lnTo>
                    <a:pt x="60379" y="16128"/>
                  </a:lnTo>
                  <a:lnTo>
                    <a:pt x="56980" y="16128"/>
                  </a:lnTo>
                  <a:lnTo>
                    <a:pt x="56263" y="16382"/>
                  </a:lnTo>
                  <a:close/>
                </a:path>
                <a:path w="67309" h="50164">
                  <a:moveTo>
                    <a:pt x="49036" y="29463"/>
                  </a:moveTo>
                  <a:lnTo>
                    <a:pt x="8063" y="29463"/>
                  </a:lnTo>
                  <a:lnTo>
                    <a:pt x="7346" y="29082"/>
                  </a:lnTo>
                  <a:lnTo>
                    <a:pt x="7834" y="28574"/>
                  </a:lnTo>
                  <a:lnTo>
                    <a:pt x="8779" y="27939"/>
                  </a:lnTo>
                  <a:lnTo>
                    <a:pt x="8063" y="27177"/>
                  </a:lnTo>
                  <a:lnTo>
                    <a:pt x="7752" y="26415"/>
                  </a:lnTo>
                  <a:lnTo>
                    <a:pt x="7704" y="25272"/>
                  </a:lnTo>
                  <a:lnTo>
                    <a:pt x="3165" y="21081"/>
                  </a:lnTo>
                  <a:lnTo>
                    <a:pt x="5674" y="15747"/>
                  </a:lnTo>
                  <a:lnTo>
                    <a:pt x="11109" y="19811"/>
                  </a:lnTo>
                  <a:lnTo>
                    <a:pt x="13795" y="19811"/>
                  </a:lnTo>
                  <a:lnTo>
                    <a:pt x="15743" y="20446"/>
                  </a:lnTo>
                  <a:lnTo>
                    <a:pt x="16186" y="21589"/>
                  </a:lnTo>
                  <a:lnTo>
                    <a:pt x="16993" y="25018"/>
                  </a:lnTo>
                  <a:lnTo>
                    <a:pt x="16183" y="25653"/>
                  </a:lnTo>
                  <a:lnTo>
                    <a:pt x="13856" y="25653"/>
                  </a:lnTo>
                  <a:lnTo>
                    <a:pt x="13888" y="27431"/>
                  </a:lnTo>
                  <a:lnTo>
                    <a:pt x="13289" y="27939"/>
                  </a:lnTo>
                  <a:lnTo>
                    <a:pt x="13035" y="27939"/>
                  </a:lnTo>
                  <a:lnTo>
                    <a:pt x="13976" y="29082"/>
                  </a:lnTo>
                  <a:lnTo>
                    <a:pt x="49096" y="29082"/>
                  </a:lnTo>
                  <a:lnTo>
                    <a:pt x="49036" y="29463"/>
                  </a:lnTo>
                  <a:close/>
                </a:path>
                <a:path w="67309" h="50164">
                  <a:moveTo>
                    <a:pt x="57458" y="18287"/>
                  </a:moveTo>
                  <a:lnTo>
                    <a:pt x="57038" y="16382"/>
                  </a:lnTo>
                  <a:lnTo>
                    <a:pt x="56980" y="16128"/>
                  </a:lnTo>
                  <a:lnTo>
                    <a:pt x="60379" y="16128"/>
                  </a:lnTo>
                  <a:lnTo>
                    <a:pt x="59825" y="16382"/>
                  </a:lnTo>
                  <a:lnTo>
                    <a:pt x="63868" y="16382"/>
                  </a:lnTo>
                  <a:lnTo>
                    <a:pt x="62116" y="17398"/>
                  </a:lnTo>
                  <a:lnTo>
                    <a:pt x="62245" y="17779"/>
                  </a:lnTo>
                  <a:lnTo>
                    <a:pt x="59070" y="17779"/>
                  </a:lnTo>
                  <a:lnTo>
                    <a:pt x="57458" y="18287"/>
                  </a:lnTo>
                  <a:close/>
                </a:path>
                <a:path w="67309" h="50164">
                  <a:moveTo>
                    <a:pt x="60916" y="21081"/>
                  </a:moveTo>
                  <a:lnTo>
                    <a:pt x="60802" y="19049"/>
                  </a:lnTo>
                  <a:lnTo>
                    <a:pt x="59070" y="17779"/>
                  </a:lnTo>
                  <a:lnTo>
                    <a:pt x="62245" y="17779"/>
                  </a:lnTo>
                  <a:lnTo>
                    <a:pt x="63225" y="20446"/>
                  </a:lnTo>
                  <a:lnTo>
                    <a:pt x="60916" y="21081"/>
                  </a:lnTo>
                  <a:close/>
                </a:path>
                <a:path w="67309" h="50164">
                  <a:moveTo>
                    <a:pt x="13795" y="19811"/>
                  </a:moveTo>
                  <a:lnTo>
                    <a:pt x="11109" y="19811"/>
                  </a:lnTo>
                  <a:lnTo>
                    <a:pt x="11841" y="19049"/>
                  </a:lnTo>
                  <a:lnTo>
                    <a:pt x="11581" y="19049"/>
                  </a:lnTo>
                  <a:lnTo>
                    <a:pt x="13795" y="19811"/>
                  </a:lnTo>
                  <a:close/>
                </a:path>
                <a:path w="67309" h="50164">
                  <a:moveTo>
                    <a:pt x="14633" y="19430"/>
                  </a:moveTo>
                  <a:lnTo>
                    <a:pt x="14235" y="19049"/>
                  </a:lnTo>
                  <a:lnTo>
                    <a:pt x="15827" y="19049"/>
                  </a:lnTo>
                  <a:lnTo>
                    <a:pt x="14633" y="19430"/>
                  </a:lnTo>
                  <a:close/>
                </a:path>
                <a:path w="67309" h="50164">
                  <a:moveTo>
                    <a:pt x="16993" y="25018"/>
                  </a:moveTo>
                  <a:lnTo>
                    <a:pt x="16186" y="21589"/>
                  </a:lnTo>
                  <a:lnTo>
                    <a:pt x="15762" y="20446"/>
                  </a:lnTo>
                  <a:lnTo>
                    <a:pt x="15631" y="20446"/>
                  </a:lnTo>
                  <a:lnTo>
                    <a:pt x="17853" y="21081"/>
                  </a:lnTo>
                  <a:lnTo>
                    <a:pt x="17978" y="24256"/>
                  </a:lnTo>
                  <a:lnTo>
                    <a:pt x="16993" y="25018"/>
                  </a:lnTo>
                  <a:close/>
                </a:path>
                <a:path w="67309" h="50164">
                  <a:moveTo>
                    <a:pt x="13888" y="27431"/>
                  </a:moveTo>
                  <a:lnTo>
                    <a:pt x="13856" y="25653"/>
                  </a:lnTo>
                  <a:lnTo>
                    <a:pt x="15656" y="26034"/>
                  </a:lnTo>
                  <a:lnTo>
                    <a:pt x="13888" y="27431"/>
                  </a:lnTo>
                  <a:close/>
                </a:path>
                <a:path w="67309" h="50164">
                  <a:moveTo>
                    <a:pt x="15656" y="26034"/>
                  </a:moveTo>
                  <a:lnTo>
                    <a:pt x="13856" y="25653"/>
                  </a:lnTo>
                  <a:lnTo>
                    <a:pt x="16183" y="25653"/>
                  </a:lnTo>
                  <a:lnTo>
                    <a:pt x="15656" y="26034"/>
                  </a:lnTo>
                  <a:close/>
                </a:path>
                <a:path w="67309" h="50164">
                  <a:moveTo>
                    <a:pt x="49096" y="29082"/>
                  </a:moveTo>
                  <a:lnTo>
                    <a:pt x="14215" y="29082"/>
                  </a:lnTo>
                  <a:lnTo>
                    <a:pt x="14114" y="28574"/>
                  </a:lnTo>
                  <a:lnTo>
                    <a:pt x="13989" y="27939"/>
                  </a:lnTo>
                  <a:lnTo>
                    <a:pt x="13888" y="27431"/>
                  </a:lnTo>
                  <a:lnTo>
                    <a:pt x="15656" y="26034"/>
                  </a:lnTo>
                  <a:lnTo>
                    <a:pt x="17054" y="26415"/>
                  </a:lnTo>
                  <a:lnTo>
                    <a:pt x="48498" y="26415"/>
                  </a:lnTo>
                  <a:lnTo>
                    <a:pt x="49215" y="28574"/>
                  </a:lnTo>
                  <a:lnTo>
                    <a:pt x="49096" y="29082"/>
                  </a:lnTo>
                  <a:close/>
                </a:path>
                <a:path w="67309" h="50164">
                  <a:moveTo>
                    <a:pt x="4528" y="39242"/>
                  </a:moveTo>
                  <a:lnTo>
                    <a:pt x="4121" y="39242"/>
                  </a:lnTo>
                  <a:lnTo>
                    <a:pt x="1970" y="38099"/>
                  </a:lnTo>
                  <a:lnTo>
                    <a:pt x="0" y="38099"/>
                  </a:lnTo>
                  <a:lnTo>
                    <a:pt x="132" y="36829"/>
                  </a:lnTo>
                  <a:lnTo>
                    <a:pt x="238" y="35813"/>
                  </a:lnTo>
                  <a:lnTo>
                    <a:pt x="2209" y="35305"/>
                  </a:lnTo>
                  <a:lnTo>
                    <a:pt x="2628" y="33146"/>
                  </a:lnTo>
                  <a:lnTo>
                    <a:pt x="3643" y="32003"/>
                  </a:lnTo>
                  <a:lnTo>
                    <a:pt x="5435" y="31622"/>
                  </a:lnTo>
                  <a:lnTo>
                    <a:pt x="5113" y="31622"/>
                  </a:lnTo>
                  <a:lnTo>
                    <a:pt x="4526" y="30098"/>
                  </a:lnTo>
                  <a:lnTo>
                    <a:pt x="5565" y="29082"/>
                  </a:lnTo>
                  <a:lnTo>
                    <a:pt x="4121" y="29082"/>
                  </a:lnTo>
                  <a:lnTo>
                    <a:pt x="8063" y="29463"/>
                  </a:lnTo>
                  <a:lnTo>
                    <a:pt x="49036" y="29463"/>
                  </a:lnTo>
                  <a:lnTo>
                    <a:pt x="48976" y="29717"/>
                  </a:lnTo>
                  <a:lnTo>
                    <a:pt x="47782" y="30098"/>
                  </a:lnTo>
                  <a:lnTo>
                    <a:pt x="47662" y="30606"/>
                  </a:lnTo>
                  <a:lnTo>
                    <a:pt x="47184" y="31114"/>
                  </a:lnTo>
                  <a:lnTo>
                    <a:pt x="47184" y="34162"/>
                  </a:lnTo>
                  <a:lnTo>
                    <a:pt x="47370" y="35305"/>
                  </a:lnTo>
                  <a:lnTo>
                    <a:pt x="47453" y="35813"/>
                  </a:lnTo>
                  <a:lnTo>
                    <a:pt x="47556" y="36448"/>
                  </a:lnTo>
                  <a:lnTo>
                    <a:pt x="8242" y="36448"/>
                  </a:lnTo>
                  <a:lnTo>
                    <a:pt x="4528" y="39242"/>
                  </a:lnTo>
                  <a:close/>
                </a:path>
                <a:path w="67309" h="50164">
                  <a:moveTo>
                    <a:pt x="11646" y="50164"/>
                  </a:moveTo>
                  <a:lnTo>
                    <a:pt x="11951" y="47116"/>
                  </a:lnTo>
                  <a:lnTo>
                    <a:pt x="12146" y="45973"/>
                  </a:lnTo>
                  <a:lnTo>
                    <a:pt x="15409" y="41528"/>
                  </a:lnTo>
                  <a:lnTo>
                    <a:pt x="10138" y="41401"/>
                  </a:lnTo>
                  <a:lnTo>
                    <a:pt x="8959" y="36829"/>
                  </a:lnTo>
                  <a:lnTo>
                    <a:pt x="8242" y="36448"/>
                  </a:lnTo>
                  <a:lnTo>
                    <a:pt x="47556" y="36448"/>
                  </a:lnTo>
                  <a:lnTo>
                    <a:pt x="47602" y="36829"/>
                  </a:lnTo>
                  <a:lnTo>
                    <a:pt x="48275" y="38988"/>
                  </a:lnTo>
                  <a:lnTo>
                    <a:pt x="39778" y="38988"/>
                  </a:lnTo>
                  <a:lnTo>
                    <a:pt x="39718" y="39242"/>
                  </a:lnTo>
                  <a:lnTo>
                    <a:pt x="39599" y="39750"/>
                  </a:lnTo>
                  <a:lnTo>
                    <a:pt x="27056" y="39750"/>
                  </a:lnTo>
                  <a:lnTo>
                    <a:pt x="25742" y="41147"/>
                  </a:lnTo>
                  <a:lnTo>
                    <a:pt x="25669" y="41401"/>
                  </a:lnTo>
                  <a:lnTo>
                    <a:pt x="25450" y="41909"/>
                  </a:lnTo>
                  <a:lnTo>
                    <a:pt x="21826" y="41909"/>
                  </a:lnTo>
                  <a:lnTo>
                    <a:pt x="21398" y="42544"/>
                  </a:lnTo>
                  <a:lnTo>
                    <a:pt x="21920" y="44322"/>
                  </a:lnTo>
                  <a:lnTo>
                    <a:pt x="21963" y="45592"/>
                  </a:lnTo>
                  <a:lnTo>
                    <a:pt x="19829" y="45592"/>
                  </a:lnTo>
                  <a:lnTo>
                    <a:pt x="18873" y="45973"/>
                  </a:lnTo>
                  <a:lnTo>
                    <a:pt x="17512" y="47116"/>
                  </a:lnTo>
                  <a:lnTo>
                    <a:pt x="11646" y="50164"/>
                  </a:lnTo>
                  <a:close/>
                </a:path>
                <a:path w="67309" h="50164">
                  <a:moveTo>
                    <a:pt x="42585" y="39750"/>
                  </a:moveTo>
                  <a:lnTo>
                    <a:pt x="40913" y="39750"/>
                  </a:lnTo>
                  <a:lnTo>
                    <a:pt x="39778" y="38988"/>
                  </a:lnTo>
                  <a:lnTo>
                    <a:pt x="48275" y="38988"/>
                  </a:lnTo>
                  <a:lnTo>
                    <a:pt x="48348" y="39242"/>
                  </a:lnTo>
                  <a:lnTo>
                    <a:pt x="43779" y="39242"/>
                  </a:lnTo>
                  <a:lnTo>
                    <a:pt x="42585" y="39750"/>
                  </a:lnTo>
                  <a:close/>
                </a:path>
                <a:path w="67309" h="50164">
                  <a:moveTo>
                    <a:pt x="48200" y="43560"/>
                  </a:moveTo>
                  <a:lnTo>
                    <a:pt x="44616" y="42544"/>
                  </a:lnTo>
                  <a:lnTo>
                    <a:pt x="43934" y="39750"/>
                  </a:lnTo>
                  <a:lnTo>
                    <a:pt x="43810" y="39242"/>
                  </a:lnTo>
                  <a:lnTo>
                    <a:pt x="48348" y="39242"/>
                  </a:lnTo>
                  <a:lnTo>
                    <a:pt x="48227" y="43306"/>
                  </a:lnTo>
                  <a:lnTo>
                    <a:pt x="48200" y="43560"/>
                  </a:lnTo>
                  <a:close/>
                </a:path>
                <a:path w="67309" h="50164">
                  <a:moveTo>
                    <a:pt x="38878" y="42544"/>
                  </a:moveTo>
                  <a:lnTo>
                    <a:pt x="30232" y="42544"/>
                  </a:lnTo>
                  <a:lnTo>
                    <a:pt x="30879" y="41909"/>
                  </a:lnTo>
                  <a:lnTo>
                    <a:pt x="28510" y="39750"/>
                  </a:lnTo>
                  <a:lnTo>
                    <a:pt x="39599" y="39750"/>
                  </a:lnTo>
                  <a:lnTo>
                    <a:pt x="38878" y="42544"/>
                  </a:lnTo>
                  <a:close/>
                </a:path>
                <a:path w="67309" h="50164">
                  <a:moveTo>
                    <a:pt x="22935" y="43306"/>
                  </a:moveTo>
                  <a:lnTo>
                    <a:pt x="21621" y="41909"/>
                  </a:lnTo>
                  <a:lnTo>
                    <a:pt x="25398" y="41909"/>
                  </a:lnTo>
                  <a:lnTo>
                    <a:pt x="25175" y="42544"/>
                  </a:lnTo>
                  <a:lnTo>
                    <a:pt x="26160" y="42544"/>
                  </a:lnTo>
                  <a:lnTo>
                    <a:pt x="22935" y="43306"/>
                  </a:lnTo>
                  <a:close/>
                </a:path>
                <a:path w="67309" h="50164">
                  <a:moveTo>
                    <a:pt x="30849" y="43306"/>
                  </a:moveTo>
                  <a:lnTo>
                    <a:pt x="28609" y="43306"/>
                  </a:lnTo>
                  <a:lnTo>
                    <a:pt x="32193" y="42544"/>
                  </a:lnTo>
                  <a:lnTo>
                    <a:pt x="29953" y="42544"/>
                  </a:lnTo>
                  <a:lnTo>
                    <a:pt x="30849" y="43306"/>
                  </a:lnTo>
                  <a:close/>
                </a:path>
                <a:path w="67309" h="50164">
                  <a:moveTo>
                    <a:pt x="31118" y="47116"/>
                  </a:moveTo>
                  <a:lnTo>
                    <a:pt x="31413" y="44322"/>
                  </a:lnTo>
                  <a:lnTo>
                    <a:pt x="31494" y="43560"/>
                  </a:lnTo>
                  <a:lnTo>
                    <a:pt x="31610" y="42544"/>
                  </a:lnTo>
                  <a:lnTo>
                    <a:pt x="39098" y="42544"/>
                  </a:lnTo>
                  <a:lnTo>
                    <a:pt x="31118" y="47116"/>
                  </a:lnTo>
                  <a:close/>
                </a:path>
                <a:path w="67309" h="50164">
                  <a:moveTo>
                    <a:pt x="21975" y="45973"/>
                  </a:moveTo>
                  <a:lnTo>
                    <a:pt x="21442" y="45973"/>
                  </a:lnTo>
                  <a:lnTo>
                    <a:pt x="19829" y="45592"/>
                  </a:lnTo>
                  <a:lnTo>
                    <a:pt x="21963" y="45592"/>
                  </a:lnTo>
                  <a:lnTo>
                    <a:pt x="21975" y="45973"/>
                  </a:lnTo>
                  <a:close/>
                </a:path>
              </a:pathLst>
            </a:custGeom>
            <a:solidFill>
              <a:srgbClr val="D02DCA"/>
            </a:solidFill>
          </p:spPr>
          <p:txBody>
            <a:bodyPr wrap="square" lIns="0" tIns="0" rIns="0" bIns="0" rtlCol="0"/>
            <a:lstStyle/>
            <a:p>
              <a:endParaRPr/>
            </a:p>
          </p:txBody>
        </p:sp>
        <p:sp>
          <p:nvSpPr>
            <p:cNvPr id="869" name="object 869"/>
            <p:cNvSpPr/>
            <p:nvPr/>
          </p:nvSpPr>
          <p:spPr>
            <a:xfrm>
              <a:off x="15066461" y="2027034"/>
              <a:ext cx="65405" cy="48260"/>
            </a:xfrm>
            <a:custGeom>
              <a:avLst/>
              <a:gdLst/>
              <a:ahLst/>
              <a:cxnLst/>
              <a:rect l="l" t="t" r="r" b="b"/>
              <a:pathLst>
                <a:path w="65405" h="48260">
                  <a:moveTo>
                    <a:pt x="56801" y="5587"/>
                  </a:moveTo>
                  <a:lnTo>
                    <a:pt x="53874" y="5587"/>
                  </a:lnTo>
                  <a:lnTo>
                    <a:pt x="53938" y="2412"/>
                  </a:lnTo>
                  <a:lnTo>
                    <a:pt x="54265" y="507"/>
                  </a:lnTo>
                  <a:lnTo>
                    <a:pt x="54352" y="0"/>
                  </a:lnTo>
                  <a:lnTo>
                    <a:pt x="57577" y="507"/>
                  </a:lnTo>
                  <a:lnTo>
                    <a:pt x="58152" y="1777"/>
                  </a:lnTo>
                  <a:lnTo>
                    <a:pt x="56144" y="1777"/>
                  </a:lnTo>
                  <a:lnTo>
                    <a:pt x="56144" y="2920"/>
                  </a:lnTo>
                  <a:lnTo>
                    <a:pt x="56681" y="4444"/>
                  </a:lnTo>
                  <a:lnTo>
                    <a:pt x="56801" y="5587"/>
                  </a:lnTo>
                  <a:close/>
                </a:path>
                <a:path w="65405" h="48260">
                  <a:moveTo>
                    <a:pt x="58413" y="2412"/>
                  </a:moveTo>
                  <a:lnTo>
                    <a:pt x="56144" y="1777"/>
                  </a:lnTo>
                  <a:lnTo>
                    <a:pt x="58152" y="1777"/>
                  </a:lnTo>
                  <a:lnTo>
                    <a:pt x="58413" y="2412"/>
                  </a:lnTo>
                  <a:close/>
                </a:path>
                <a:path w="65405" h="48260">
                  <a:moveTo>
                    <a:pt x="47876" y="15112"/>
                  </a:moveTo>
                  <a:lnTo>
                    <a:pt x="46289" y="15112"/>
                  </a:lnTo>
                  <a:lnTo>
                    <a:pt x="48708" y="13969"/>
                  </a:lnTo>
                  <a:lnTo>
                    <a:pt x="46246" y="13969"/>
                  </a:lnTo>
                  <a:lnTo>
                    <a:pt x="47133" y="12953"/>
                  </a:lnTo>
                  <a:lnTo>
                    <a:pt x="47919" y="11937"/>
                  </a:lnTo>
                  <a:lnTo>
                    <a:pt x="48023" y="9778"/>
                  </a:lnTo>
                  <a:lnTo>
                    <a:pt x="48143" y="5206"/>
                  </a:lnTo>
                  <a:lnTo>
                    <a:pt x="47775" y="5206"/>
                  </a:lnTo>
                  <a:lnTo>
                    <a:pt x="45581" y="4444"/>
                  </a:lnTo>
                  <a:lnTo>
                    <a:pt x="45802" y="4444"/>
                  </a:lnTo>
                  <a:lnTo>
                    <a:pt x="46767" y="3301"/>
                  </a:lnTo>
                  <a:lnTo>
                    <a:pt x="47722" y="2412"/>
                  </a:lnTo>
                  <a:lnTo>
                    <a:pt x="49454" y="2666"/>
                  </a:lnTo>
                  <a:lnTo>
                    <a:pt x="49813" y="2920"/>
                  </a:lnTo>
                  <a:lnTo>
                    <a:pt x="48379" y="3809"/>
                  </a:lnTo>
                  <a:lnTo>
                    <a:pt x="48319" y="9143"/>
                  </a:lnTo>
                  <a:lnTo>
                    <a:pt x="57145" y="9143"/>
                  </a:lnTo>
                  <a:lnTo>
                    <a:pt x="57199" y="9778"/>
                  </a:lnTo>
                  <a:lnTo>
                    <a:pt x="57781" y="9778"/>
                  </a:lnTo>
                  <a:lnTo>
                    <a:pt x="59391" y="11937"/>
                  </a:lnTo>
                  <a:lnTo>
                    <a:pt x="53008" y="11937"/>
                  </a:lnTo>
                  <a:lnTo>
                    <a:pt x="49783" y="13461"/>
                  </a:lnTo>
                  <a:lnTo>
                    <a:pt x="46212" y="13461"/>
                  </a:lnTo>
                  <a:lnTo>
                    <a:pt x="47876" y="15112"/>
                  </a:lnTo>
                  <a:close/>
                </a:path>
                <a:path w="65405" h="48260">
                  <a:moveTo>
                    <a:pt x="57145" y="9143"/>
                  </a:moveTo>
                  <a:lnTo>
                    <a:pt x="48319" y="9143"/>
                  </a:lnTo>
                  <a:lnTo>
                    <a:pt x="49215" y="8762"/>
                  </a:lnTo>
                  <a:lnTo>
                    <a:pt x="50019" y="8381"/>
                  </a:lnTo>
                  <a:lnTo>
                    <a:pt x="52500" y="6857"/>
                  </a:lnTo>
                  <a:lnTo>
                    <a:pt x="50451" y="3809"/>
                  </a:lnTo>
                  <a:lnTo>
                    <a:pt x="53874" y="5587"/>
                  </a:lnTo>
                  <a:lnTo>
                    <a:pt x="56801" y="5587"/>
                  </a:lnTo>
                  <a:lnTo>
                    <a:pt x="56920" y="6349"/>
                  </a:lnTo>
                  <a:lnTo>
                    <a:pt x="57033" y="7746"/>
                  </a:lnTo>
                  <a:lnTo>
                    <a:pt x="57145" y="9143"/>
                  </a:lnTo>
                  <a:close/>
                </a:path>
                <a:path w="65405" h="48260">
                  <a:moveTo>
                    <a:pt x="43831" y="13461"/>
                  </a:moveTo>
                  <a:lnTo>
                    <a:pt x="32621" y="13461"/>
                  </a:lnTo>
                  <a:lnTo>
                    <a:pt x="32730" y="11429"/>
                  </a:lnTo>
                  <a:lnTo>
                    <a:pt x="31245" y="8762"/>
                  </a:lnTo>
                  <a:lnTo>
                    <a:pt x="31237" y="4952"/>
                  </a:lnTo>
                  <a:lnTo>
                    <a:pt x="32602" y="4444"/>
                  </a:lnTo>
                  <a:lnTo>
                    <a:pt x="32548" y="4063"/>
                  </a:lnTo>
                  <a:lnTo>
                    <a:pt x="31693" y="4063"/>
                  </a:lnTo>
                  <a:lnTo>
                    <a:pt x="38345" y="5206"/>
                  </a:lnTo>
                  <a:lnTo>
                    <a:pt x="40017" y="7619"/>
                  </a:lnTo>
                  <a:lnTo>
                    <a:pt x="39777" y="8381"/>
                  </a:lnTo>
                  <a:lnTo>
                    <a:pt x="39401" y="8381"/>
                  </a:lnTo>
                  <a:lnTo>
                    <a:pt x="42765" y="9651"/>
                  </a:lnTo>
                  <a:lnTo>
                    <a:pt x="42028" y="9778"/>
                  </a:lnTo>
                  <a:lnTo>
                    <a:pt x="40505" y="9778"/>
                  </a:lnTo>
                  <a:lnTo>
                    <a:pt x="41152" y="12953"/>
                  </a:lnTo>
                  <a:lnTo>
                    <a:pt x="44134" y="12953"/>
                  </a:lnTo>
                  <a:lnTo>
                    <a:pt x="43831" y="13461"/>
                  </a:lnTo>
                  <a:close/>
                </a:path>
                <a:path w="65405" h="48260">
                  <a:moveTo>
                    <a:pt x="62466" y="12953"/>
                  </a:moveTo>
                  <a:lnTo>
                    <a:pt x="62166" y="12953"/>
                  </a:lnTo>
                  <a:lnTo>
                    <a:pt x="62084" y="11937"/>
                  </a:lnTo>
                  <a:lnTo>
                    <a:pt x="61997" y="10921"/>
                  </a:lnTo>
                  <a:lnTo>
                    <a:pt x="57361" y="9778"/>
                  </a:lnTo>
                  <a:lnTo>
                    <a:pt x="58558" y="9778"/>
                  </a:lnTo>
                  <a:lnTo>
                    <a:pt x="63021" y="4444"/>
                  </a:lnTo>
                  <a:lnTo>
                    <a:pt x="63138" y="5587"/>
                  </a:lnTo>
                  <a:lnTo>
                    <a:pt x="63254" y="7746"/>
                  </a:lnTo>
                  <a:lnTo>
                    <a:pt x="63311" y="9143"/>
                  </a:lnTo>
                  <a:lnTo>
                    <a:pt x="62833" y="9651"/>
                  </a:lnTo>
                  <a:lnTo>
                    <a:pt x="62714" y="10921"/>
                  </a:lnTo>
                  <a:lnTo>
                    <a:pt x="64756" y="10921"/>
                  </a:lnTo>
                  <a:lnTo>
                    <a:pt x="64317" y="11937"/>
                  </a:lnTo>
                  <a:lnTo>
                    <a:pt x="64787" y="11937"/>
                  </a:lnTo>
                  <a:lnTo>
                    <a:pt x="62466" y="12953"/>
                  </a:lnTo>
                  <a:close/>
                </a:path>
                <a:path w="65405" h="48260">
                  <a:moveTo>
                    <a:pt x="20198" y="15112"/>
                  </a:moveTo>
                  <a:lnTo>
                    <a:pt x="20039" y="15112"/>
                  </a:lnTo>
                  <a:lnTo>
                    <a:pt x="23686" y="13969"/>
                  </a:lnTo>
                  <a:lnTo>
                    <a:pt x="19612" y="13969"/>
                  </a:lnTo>
                  <a:lnTo>
                    <a:pt x="18233" y="9778"/>
                  </a:lnTo>
                  <a:lnTo>
                    <a:pt x="18107" y="9397"/>
                  </a:lnTo>
                  <a:lnTo>
                    <a:pt x="18024" y="9143"/>
                  </a:lnTo>
                  <a:lnTo>
                    <a:pt x="17898" y="8762"/>
                  </a:lnTo>
                  <a:lnTo>
                    <a:pt x="18144" y="8762"/>
                  </a:lnTo>
                  <a:lnTo>
                    <a:pt x="21979" y="7746"/>
                  </a:lnTo>
                  <a:lnTo>
                    <a:pt x="23532" y="9397"/>
                  </a:lnTo>
                  <a:lnTo>
                    <a:pt x="20367" y="10667"/>
                  </a:lnTo>
                  <a:lnTo>
                    <a:pt x="20459" y="11937"/>
                  </a:lnTo>
                  <a:lnTo>
                    <a:pt x="20710" y="12953"/>
                  </a:lnTo>
                  <a:lnTo>
                    <a:pt x="20835" y="13461"/>
                  </a:lnTo>
                  <a:lnTo>
                    <a:pt x="20901" y="13969"/>
                  </a:lnTo>
                  <a:lnTo>
                    <a:pt x="20198" y="15112"/>
                  </a:lnTo>
                  <a:close/>
                </a:path>
                <a:path w="65405" h="48260">
                  <a:moveTo>
                    <a:pt x="43413" y="13969"/>
                  </a:moveTo>
                  <a:lnTo>
                    <a:pt x="22921" y="13969"/>
                  </a:lnTo>
                  <a:lnTo>
                    <a:pt x="23285" y="11937"/>
                  </a:lnTo>
                  <a:lnTo>
                    <a:pt x="23418" y="11429"/>
                  </a:lnTo>
                  <a:lnTo>
                    <a:pt x="24578" y="9143"/>
                  </a:lnTo>
                  <a:lnTo>
                    <a:pt x="26280" y="8381"/>
                  </a:lnTo>
                  <a:lnTo>
                    <a:pt x="25788" y="10286"/>
                  </a:lnTo>
                  <a:lnTo>
                    <a:pt x="25503" y="10413"/>
                  </a:lnTo>
                  <a:lnTo>
                    <a:pt x="26459" y="10667"/>
                  </a:lnTo>
                  <a:lnTo>
                    <a:pt x="30725" y="10667"/>
                  </a:lnTo>
                  <a:lnTo>
                    <a:pt x="30826" y="11937"/>
                  </a:lnTo>
                  <a:lnTo>
                    <a:pt x="30939" y="13461"/>
                  </a:lnTo>
                  <a:lnTo>
                    <a:pt x="43745" y="13461"/>
                  </a:lnTo>
                  <a:lnTo>
                    <a:pt x="43413" y="13969"/>
                  </a:lnTo>
                  <a:close/>
                </a:path>
                <a:path w="65405" h="48260">
                  <a:moveTo>
                    <a:pt x="30726" y="10667"/>
                  </a:moveTo>
                  <a:lnTo>
                    <a:pt x="27747" y="10667"/>
                  </a:lnTo>
                  <a:lnTo>
                    <a:pt x="30412" y="9778"/>
                  </a:lnTo>
                  <a:lnTo>
                    <a:pt x="30162" y="9778"/>
                  </a:lnTo>
                  <a:lnTo>
                    <a:pt x="30700" y="10286"/>
                  </a:lnTo>
                  <a:lnTo>
                    <a:pt x="30726" y="10667"/>
                  </a:lnTo>
                  <a:close/>
                </a:path>
                <a:path w="65405" h="48260">
                  <a:moveTo>
                    <a:pt x="64748" y="10921"/>
                  </a:moveTo>
                  <a:lnTo>
                    <a:pt x="63092" y="10921"/>
                  </a:lnTo>
                  <a:lnTo>
                    <a:pt x="64983" y="10286"/>
                  </a:lnTo>
                  <a:lnTo>
                    <a:pt x="64842" y="10667"/>
                  </a:lnTo>
                  <a:lnTo>
                    <a:pt x="64748" y="10921"/>
                  </a:lnTo>
                  <a:close/>
                </a:path>
                <a:path w="65405" h="48260">
                  <a:moveTo>
                    <a:pt x="44134" y="12953"/>
                  </a:moveTo>
                  <a:lnTo>
                    <a:pt x="41152" y="12953"/>
                  </a:lnTo>
                  <a:lnTo>
                    <a:pt x="45214" y="10413"/>
                  </a:lnTo>
                  <a:lnTo>
                    <a:pt x="45532" y="10667"/>
                  </a:lnTo>
                  <a:lnTo>
                    <a:pt x="45783" y="10667"/>
                  </a:lnTo>
                  <a:lnTo>
                    <a:pt x="44134" y="12953"/>
                  </a:lnTo>
                  <a:close/>
                </a:path>
                <a:path w="65405" h="48260">
                  <a:moveTo>
                    <a:pt x="53098" y="16382"/>
                  </a:moveTo>
                  <a:lnTo>
                    <a:pt x="49992" y="16382"/>
                  </a:lnTo>
                  <a:lnTo>
                    <a:pt x="52820" y="11937"/>
                  </a:lnTo>
                  <a:lnTo>
                    <a:pt x="60023" y="11937"/>
                  </a:lnTo>
                  <a:lnTo>
                    <a:pt x="58041" y="13461"/>
                  </a:lnTo>
                  <a:lnTo>
                    <a:pt x="55646" y="13461"/>
                  </a:lnTo>
                  <a:lnTo>
                    <a:pt x="55009" y="13969"/>
                  </a:lnTo>
                  <a:lnTo>
                    <a:pt x="52367" y="13969"/>
                  </a:lnTo>
                  <a:lnTo>
                    <a:pt x="53098" y="16382"/>
                  </a:lnTo>
                  <a:close/>
                </a:path>
                <a:path w="65405" h="48260">
                  <a:moveTo>
                    <a:pt x="48708" y="13969"/>
                  </a:moveTo>
                  <a:lnTo>
                    <a:pt x="46724" y="13969"/>
                  </a:lnTo>
                  <a:lnTo>
                    <a:pt x="46212" y="13461"/>
                  </a:lnTo>
                  <a:lnTo>
                    <a:pt x="49783" y="13461"/>
                  </a:lnTo>
                  <a:lnTo>
                    <a:pt x="48708" y="13969"/>
                  </a:lnTo>
                  <a:close/>
                </a:path>
                <a:path w="65405" h="48260">
                  <a:moveTo>
                    <a:pt x="51527" y="13969"/>
                  </a:moveTo>
                  <a:lnTo>
                    <a:pt x="48708" y="13969"/>
                  </a:lnTo>
                  <a:lnTo>
                    <a:pt x="49783" y="13461"/>
                  </a:lnTo>
                  <a:lnTo>
                    <a:pt x="51850" y="13461"/>
                  </a:lnTo>
                  <a:lnTo>
                    <a:pt x="51527" y="13969"/>
                  </a:lnTo>
                  <a:close/>
                </a:path>
                <a:path w="65405" h="48260">
                  <a:moveTo>
                    <a:pt x="48295" y="15874"/>
                  </a:moveTo>
                  <a:lnTo>
                    <a:pt x="18594" y="15874"/>
                  </a:lnTo>
                  <a:lnTo>
                    <a:pt x="20003" y="13969"/>
                  </a:lnTo>
                  <a:lnTo>
                    <a:pt x="23686" y="13969"/>
                  </a:lnTo>
                  <a:lnTo>
                    <a:pt x="20039" y="15112"/>
                  </a:lnTo>
                  <a:lnTo>
                    <a:pt x="45390" y="15112"/>
                  </a:lnTo>
                  <a:lnTo>
                    <a:pt x="48295" y="15874"/>
                  </a:lnTo>
                  <a:close/>
                </a:path>
                <a:path w="65405" h="48260">
                  <a:moveTo>
                    <a:pt x="45390" y="15112"/>
                  </a:moveTo>
                  <a:lnTo>
                    <a:pt x="20198" y="15112"/>
                  </a:lnTo>
                  <a:lnTo>
                    <a:pt x="21007" y="13969"/>
                  </a:lnTo>
                  <a:lnTo>
                    <a:pt x="41674" y="13969"/>
                  </a:lnTo>
                  <a:lnTo>
                    <a:pt x="45390" y="15112"/>
                  </a:lnTo>
                  <a:close/>
                </a:path>
                <a:path w="65405" h="48260">
                  <a:moveTo>
                    <a:pt x="53282" y="16861"/>
                  </a:moveTo>
                  <a:lnTo>
                    <a:pt x="53400" y="15112"/>
                  </a:lnTo>
                  <a:lnTo>
                    <a:pt x="53523" y="13969"/>
                  </a:lnTo>
                  <a:lnTo>
                    <a:pt x="53252" y="13969"/>
                  </a:lnTo>
                  <a:lnTo>
                    <a:pt x="54096" y="15366"/>
                  </a:lnTo>
                  <a:lnTo>
                    <a:pt x="54255" y="15366"/>
                  </a:lnTo>
                  <a:lnTo>
                    <a:pt x="53282" y="16861"/>
                  </a:lnTo>
                  <a:close/>
                </a:path>
                <a:path w="65405" h="48260">
                  <a:moveTo>
                    <a:pt x="55321" y="15112"/>
                  </a:moveTo>
                  <a:lnTo>
                    <a:pt x="53980" y="15112"/>
                  </a:lnTo>
                  <a:lnTo>
                    <a:pt x="55075" y="13969"/>
                  </a:lnTo>
                  <a:lnTo>
                    <a:pt x="54405" y="13969"/>
                  </a:lnTo>
                  <a:lnTo>
                    <a:pt x="55321" y="15112"/>
                  </a:lnTo>
                  <a:close/>
                </a:path>
                <a:path w="65405" h="48260">
                  <a:moveTo>
                    <a:pt x="2867" y="27558"/>
                  </a:moveTo>
                  <a:lnTo>
                    <a:pt x="0" y="18414"/>
                  </a:lnTo>
                  <a:lnTo>
                    <a:pt x="5315" y="18033"/>
                  </a:lnTo>
                  <a:lnTo>
                    <a:pt x="5780" y="17017"/>
                  </a:lnTo>
                  <a:lnTo>
                    <a:pt x="6886" y="15112"/>
                  </a:lnTo>
                  <a:lnTo>
                    <a:pt x="9735" y="15112"/>
                  </a:lnTo>
                  <a:lnTo>
                    <a:pt x="11049" y="15366"/>
                  </a:lnTo>
                  <a:lnTo>
                    <a:pt x="17498" y="15366"/>
                  </a:lnTo>
                  <a:lnTo>
                    <a:pt x="18207" y="15874"/>
                  </a:lnTo>
                  <a:lnTo>
                    <a:pt x="48376" y="15874"/>
                  </a:lnTo>
                  <a:lnTo>
                    <a:pt x="49992" y="16382"/>
                  </a:lnTo>
                  <a:lnTo>
                    <a:pt x="53098" y="16382"/>
                  </a:lnTo>
                  <a:lnTo>
                    <a:pt x="53222" y="16861"/>
                  </a:lnTo>
                  <a:lnTo>
                    <a:pt x="52997" y="17017"/>
                  </a:lnTo>
                  <a:lnTo>
                    <a:pt x="49514" y="18922"/>
                  </a:lnTo>
                  <a:lnTo>
                    <a:pt x="49507" y="19303"/>
                  </a:lnTo>
                  <a:lnTo>
                    <a:pt x="11109" y="19303"/>
                  </a:lnTo>
                  <a:lnTo>
                    <a:pt x="5853" y="22224"/>
                  </a:lnTo>
                  <a:lnTo>
                    <a:pt x="6474" y="22732"/>
                  </a:lnTo>
                  <a:lnTo>
                    <a:pt x="2867" y="27558"/>
                  </a:lnTo>
                  <a:close/>
                </a:path>
                <a:path w="65405" h="48260">
                  <a:moveTo>
                    <a:pt x="17515" y="15366"/>
                  </a:moveTo>
                  <a:lnTo>
                    <a:pt x="15805" y="15366"/>
                  </a:lnTo>
                  <a:lnTo>
                    <a:pt x="18010" y="15112"/>
                  </a:lnTo>
                  <a:lnTo>
                    <a:pt x="17194" y="15112"/>
                  </a:lnTo>
                  <a:lnTo>
                    <a:pt x="17515" y="15366"/>
                  </a:lnTo>
                  <a:close/>
                </a:path>
                <a:path w="65405" h="48260">
                  <a:moveTo>
                    <a:pt x="56860" y="16636"/>
                  </a:moveTo>
                  <a:lnTo>
                    <a:pt x="55321" y="15112"/>
                  </a:lnTo>
                  <a:lnTo>
                    <a:pt x="57782" y="15112"/>
                  </a:lnTo>
                  <a:lnTo>
                    <a:pt x="56860" y="16636"/>
                  </a:lnTo>
                  <a:close/>
                </a:path>
                <a:path w="65405" h="48260">
                  <a:moveTo>
                    <a:pt x="6474" y="22732"/>
                  </a:moveTo>
                  <a:lnTo>
                    <a:pt x="5853" y="22224"/>
                  </a:lnTo>
                  <a:lnTo>
                    <a:pt x="11109" y="19303"/>
                  </a:lnTo>
                  <a:lnTo>
                    <a:pt x="11169" y="20348"/>
                  </a:lnTo>
                  <a:lnTo>
                    <a:pt x="10986" y="20700"/>
                  </a:lnTo>
                  <a:lnTo>
                    <a:pt x="10273" y="21843"/>
                  </a:lnTo>
                  <a:lnTo>
                    <a:pt x="9877" y="22097"/>
                  </a:lnTo>
                  <a:lnTo>
                    <a:pt x="6928" y="22097"/>
                  </a:lnTo>
                  <a:lnTo>
                    <a:pt x="6474" y="22732"/>
                  </a:lnTo>
                  <a:close/>
                </a:path>
                <a:path w="65405" h="48260">
                  <a:moveTo>
                    <a:pt x="54772" y="25399"/>
                  </a:moveTo>
                  <a:lnTo>
                    <a:pt x="54296" y="25399"/>
                  </a:lnTo>
                  <a:lnTo>
                    <a:pt x="49404" y="24383"/>
                  </a:lnTo>
                  <a:lnTo>
                    <a:pt x="47364" y="24002"/>
                  </a:lnTo>
                  <a:lnTo>
                    <a:pt x="11971" y="24002"/>
                  </a:lnTo>
                  <a:lnTo>
                    <a:pt x="12392" y="22986"/>
                  </a:lnTo>
                  <a:lnTo>
                    <a:pt x="12303" y="21462"/>
                  </a:lnTo>
                  <a:lnTo>
                    <a:pt x="11525" y="20700"/>
                  </a:lnTo>
                  <a:lnTo>
                    <a:pt x="11195" y="20348"/>
                  </a:lnTo>
                  <a:lnTo>
                    <a:pt x="11109" y="19303"/>
                  </a:lnTo>
                  <a:lnTo>
                    <a:pt x="49507" y="19303"/>
                  </a:lnTo>
                  <a:lnTo>
                    <a:pt x="49394" y="20192"/>
                  </a:lnTo>
                  <a:lnTo>
                    <a:pt x="49335" y="20700"/>
                  </a:lnTo>
                  <a:lnTo>
                    <a:pt x="54085" y="24383"/>
                  </a:lnTo>
                  <a:lnTo>
                    <a:pt x="53755" y="24383"/>
                  </a:lnTo>
                  <a:lnTo>
                    <a:pt x="52817" y="24637"/>
                  </a:lnTo>
                  <a:lnTo>
                    <a:pt x="54009" y="24637"/>
                  </a:lnTo>
                  <a:lnTo>
                    <a:pt x="54772" y="25399"/>
                  </a:lnTo>
                  <a:close/>
                </a:path>
                <a:path w="65405" h="48260">
                  <a:moveTo>
                    <a:pt x="11755" y="22986"/>
                  </a:moveTo>
                  <a:lnTo>
                    <a:pt x="9018" y="22986"/>
                  </a:lnTo>
                  <a:lnTo>
                    <a:pt x="10273" y="21843"/>
                  </a:lnTo>
                  <a:lnTo>
                    <a:pt x="11239" y="20348"/>
                  </a:lnTo>
                  <a:lnTo>
                    <a:pt x="11289" y="20700"/>
                  </a:lnTo>
                  <a:lnTo>
                    <a:pt x="11468" y="21462"/>
                  </a:lnTo>
                  <a:lnTo>
                    <a:pt x="11557" y="21843"/>
                  </a:lnTo>
                  <a:lnTo>
                    <a:pt x="11681" y="22478"/>
                  </a:lnTo>
                  <a:lnTo>
                    <a:pt x="11755" y="22986"/>
                  </a:lnTo>
                  <a:close/>
                </a:path>
                <a:path w="65405" h="48260">
                  <a:moveTo>
                    <a:pt x="18694" y="36067"/>
                  </a:moveTo>
                  <a:lnTo>
                    <a:pt x="12064" y="32638"/>
                  </a:lnTo>
                  <a:lnTo>
                    <a:pt x="9795" y="29082"/>
                  </a:lnTo>
                  <a:lnTo>
                    <a:pt x="10165" y="28193"/>
                  </a:lnTo>
                  <a:lnTo>
                    <a:pt x="10282" y="26923"/>
                  </a:lnTo>
                  <a:lnTo>
                    <a:pt x="10040" y="25907"/>
                  </a:lnTo>
                  <a:lnTo>
                    <a:pt x="8875" y="24637"/>
                  </a:lnTo>
                  <a:lnTo>
                    <a:pt x="8589" y="24383"/>
                  </a:lnTo>
                  <a:lnTo>
                    <a:pt x="6474" y="22732"/>
                  </a:lnTo>
                  <a:lnTo>
                    <a:pt x="6837" y="22224"/>
                  </a:lnTo>
                  <a:lnTo>
                    <a:pt x="9018" y="22986"/>
                  </a:lnTo>
                  <a:lnTo>
                    <a:pt x="11755" y="22986"/>
                  </a:lnTo>
                  <a:lnTo>
                    <a:pt x="11934" y="24002"/>
                  </a:lnTo>
                  <a:lnTo>
                    <a:pt x="47364" y="24002"/>
                  </a:lnTo>
                  <a:lnTo>
                    <a:pt x="47648" y="24383"/>
                  </a:lnTo>
                  <a:lnTo>
                    <a:pt x="47785" y="24637"/>
                  </a:lnTo>
                  <a:lnTo>
                    <a:pt x="46886" y="24637"/>
                  </a:lnTo>
                  <a:lnTo>
                    <a:pt x="46757" y="25399"/>
                  </a:lnTo>
                  <a:lnTo>
                    <a:pt x="46684" y="25907"/>
                  </a:lnTo>
                  <a:lnTo>
                    <a:pt x="55159" y="25907"/>
                  </a:lnTo>
                  <a:lnTo>
                    <a:pt x="56084" y="26923"/>
                  </a:lnTo>
                  <a:lnTo>
                    <a:pt x="52799" y="27812"/>
                  </a:lnTo>
                  <a:lnTo>
                    <a:pt x="19112" y="27812"/>
                  </a:lnTo>
                  <a:lnTo>
                    <a:pt x="17321" y="28193"/>
                  </a:lnTo>
                  <a:lnTo>
                    <a:pt x="18694" y="36067"/>
                  </a:lnTo>
                  <a:close/>
                </a:path>
                <a:path w="65405" h="48260">
                  <a:moveTo>
                    <a:pt x="9018" y="22986"/>
                  </a:moveTo>
                  <a:lnTo>
                    <a:pt x="6928" y="22097"/>
                  </a:lnTo>
                  <a:lnTo>
                    <a:pt x="9877" y="22097"/>
                  </a:lnTo>
                  <a:lnTo>
                    <a:pt x="9018" y="22986"/>
                  </a:lnTo>
                  <a:close/>
                </a:path>
                <a:path w="65405" h="48260">
                  <a:moveTo>
                    <a:pt x="54009" y="24637"/>
                  </a:moveTo>
                  <a:lnTo>
                    <a:pt x="52817" y="24637"/>
                  </a:lnTo>
                  <a:lnTo>
                    <a:pt x="53755" y="24383"/>
                  </a:lnTo>
                  <a:lnTo>
                    <a:pt x="54009" y="24637"/>
                  </a:lnTo>
                  <a:close/>
                </a:path>
                <a:path w="65405" h="48260">
                  <a:moveTo>
                    <a:pt x="56144" y="25907"/>
                  </a:moveTo>
                  <a:lnTo>
                    <a:pt x="54485" y="25399"/>
                  </a:lnTo>
                  <a:lnTo>
                    <a:pt x="54772" y="25399"/>
                  </a:lnTo>
                  <a:lnTo>
                    <a:pt x="53755" y="24383"/>
                  </a:lnTo>
                  <a:lnTo>
                    <a:pt x="54085" y="24383"/>
                  </a:lnTo>
                  <a:lnTo>
                    <a:pt x="56144" y="25907"/>
                  </a:lnTo>
                  <a:close/>
                </a:path>
                <a:path w="65405" h="48260">
                  <a:moveTo>
                    <a:pt x="48609" y="25907"/>
                  </a:moveTo>
                  <a:lnTo>
                    <a:pt x="48402" y="25907"/>
                  </a:lnTo>
                  <a:lnTo>
                    <a:pt x="46886" y="24637"/>
                  </a:lnTo>
                  <a:lnTo>
                    <a:pt x="47785" y="24637"/>
                  </a:lnTo>
                  <a:lnTo>
                    <a:pt x="48609" y="25907"/>
                  </a:lnTo>
                  <a:close/>
                </a:path>
                <a:path w="65405" h="48260">
                  <a:moveTo>
                    <a:pt x="55170" y="25907"/>
                  </a:moveTo>
                  <a:lnTo>
                    <a:pt x="48936" y="25907"/>
                  </a:lnTo>
                  <a:lnTo>
                    <a:pt x="52616" y="24637"/>
                  </a:lnTo>
                  <a:lnTo>
                    <a:pt x="50672" y="24637"/>
                  </a:lnTo>
                  <a:lnTo>
                    <a:pt x="54296" y="25399"/>
                  </a:lnTo>
                  <a:lnTo>
                    <a:pt x="54809" y="25399"/>
                  </a:lnTo>
                  <a:lnTo>
                    <a:pt x="55170" y="25907"/>
                  </a:lnTo>
                  <a:close/>
                </a:path>
                <a:path w="65405" h="48260">
                  <a:moveTo>
                    <a:pt x="16962" y="46481"/>
                  </a:moveTo>
                  <a:lnTo>
                    <a:pt x="16962" y="40893"/>
                  </a:lnTo>
                  <a:lnTo>
                    <a:pt x="21322" y="39877"/>
                  </a:lnTo>
                  <a:lnTo>
                    <a:pt x="21329" y="36956"/>
                  </a:lnTo>
                  <a:lnTo>
                    <a:pt x="21681" y="35178"/>
                  </a:lnTo>
                  <a:lnTo>
                    <a:pt x="22696" y="32892"/>
                  </a:lnTo>
                  <a:lnTo>
                    <a:pt x="20904" y="32130"/>
                  </a:lnTo>
                  <a:lnTo>
                    <a:pt x="20440" y="29717"/>
                  </a:lnTo>
                  <a:lnTo>
                    <a:pt x="20318" y="29082"/>
                  </a:lnTo>
                  <a:lnTo>
                    <a:pt x="19112" y="27812"/>
                  </a:lnTo>
                  <a:lnTo>
                    <a:pt x="52799" y="27812"/>
                  </a:lnTo>
                  <a:lnTo>
                    <a:pt x="53256" y="29082"/>
                  </a:lnTo>
                  <a:lnTo>
                    <a:pt x="56024" y="29717"/>
                  </a:lnTo>
                  <a:lnTo>
                    <a:pt x="54754" y="31622"/>
                  </a:lnTo>
                  <a:lnTo>
                    <a:pt x="51664" y="31622"/>
                  </a:lnTo>
                  <a:lnTo>
                    <a:pt x="49156" y="36956"/>
                  </a:lnTo>
                  <a:lnTo>
                    <a:pt x="48304" y="37972"/>
                  </a:lnTo>
                  <a:lnTo>
                    <a:pt x="40137" y="37972"/>
                  </a:lnTo>
                  <a:lnTo>
                    <a:pt x="37972" y="39623"/>
                  </a:lnTo>
                  <a:lnTo>
                    <a:pt x="31237" y="39623"/>
                  </a:lnTo>
                  <a:lnTo>
                    <a:pt x="31894" y="43052"/>
                  </a:lnTo>
                  <a:lnTo>
                    <a:pt x="31489" y="43814"/>
                  </a:lnTo>
                  <a:lnTo>
                    <a:pt x="28968" y="43814"/>
                  </a:lnTo>
                  <a:lnTo>
                    <a:pt x="28410" y="44322"/>
                  </a:lnTo>
                  <a:lnTo>
                    <a:pt x="21920" y="44322"/>
                  </a:lnTo>
                  <a:lnTo>
                    <a:pt x="16962" y="46481"/>
                  </a:lnTo>
                  <a:close/>
                </a:path>
                <a:path w="65405" h="48260">
                  <a:moveTo>
                    <a:pt x="54292" y="32384"/>
                  </a:moveTo>
                  <a:lnTo>
                    <a:pt x="51664" y="31622"/>
                  </a:lnTo>
                  <a:lnTo>
                    <a:pt x="54754" y="31622"/>
                  </a:lnTo>
                  <a:lnTo>
                    <a:pt x="54292" y="32384"/>
                  </a:lnTo>
                  <a:close/>
                </a:path>
                <a:path w="65405" h="48260">
                  <a:moveTo>
                    <a:pt x="46229" y="40258"/>
                  </a:moveTo>
                  <a:lnTo>
                    <a:pt x="40137" y="37972"/>
                  </a:lnTo>
                  <a:lnTo>
                    <a:pt x="48304" y="37972"/>
                  </a:lnTo>
                  <a:lnTo>
                    <a:pt x="46229" y="40258"/>
                  </a:lnTo>
                  <a:close/>
                </a:path>
                <a:path w="65405" h="48260">
                  <a:moveTo>
                    <a:pt x="34761" y="40385"/>
                  </a:moveTo>
                  <a:lnTo>
                    <a:pt x="31237" y="39623"/>
                  </a:lnTo>
                  <a:lnTo>
                    <a:pt x="37972" y="39623"/>
                  </a:lnTo>
                  <a:lnTo>
                    <a:pt x="37748" y="39877"/>
                  </a:lnTo>
                  <a:lnTo>
                    <a:pt x="34761" y="40385"/>
                  </a:lnTo>
                  <a:close/>
                </a:path>
                <a:path w="65405" h="48260">
                  <a:moveTo>
                    <a:pt x="31240" y="44322"/>
                  </a:moveTo>
                  <a:lnTo>
                    <a:pt x="30735" y="44322"/>
                  </a:lnTo>
                  <a:lnTo>
                    <a:pt x="28968" y="43814"/>
                  </a:lnTo>
                  <a:lnTo>
                    <a:pt x="31489" y="43814"/>
                  </a:lnTo>
                  <a:lnTo>
                    <a:pt x="31240" y="44322"/>
                  </a:lnTo>
                  <a:close/>
                </a:path>
                <a:path w="65405" h="48260">
                  <a:moveTo>
                    <a:pt x="23592" y="48259"/>
                  </a:moveTo>
                  <a:lnTo>
                    <a:pt x="21916" y="44322"/>
                  </a:lnTo>
                  <a:lnTo>
                    <a:pt x="28410" y="44322"/>
                  </a:lnTo>
                  <a:lnTo>
                    <a:pt x="26459" y="45973"/>
                  </a:lnTo>
                  <a:lnTo>
                    <a:pt x="23592" y="48259"/>
                  </a:lnTo>
                  <a:close/>
                </a:path>
              </a:pathLst>
            </a:custGeom>
            <a:solidFill>
              <a:srgbClr val="D62EC6"/>
            </a:solidFill>
          </p:spPr>
          <p:txBody>
            <a:bodyPr wrap="square" lIns="0" tIns="0" rIns="0" bIns="0" rtlCol="0"/>
            <a:lstStyle/>
            <a:p>
              <a:endParaRPr/>
            </a:p>
          </p:txBody>
        </p:sp>
        <p:sp>
          <p:nvSpPr>
            <p:cNvPr id="870" name="object 870"/>
            <p:cNvSpPr/>
            <p:nvPr/>
          </p:nvSpPr>
          <p:spPr>
            <a:xfrm>
              <a:off x="15100085" y="2018207"/>
              <a:ext cx="7620" cy="14604"/>
            </a:xfrm>
            <a:custGeom>
              <a:avLst/>
              <a:gdLst/>
              <a:ahLst/>
              <a:cxnLst/>
              <a:rect l="l" t="t" r="r" b="b"/>
              <a:pathLst>
                <a:path w="7619" h="14605">
                  <a:moveTo>
                    <a:pt x="6921" y="14503"/>
                  </a:moveTo>
                  <a:lnTo>
                    <a:pt x="5435" y="7162"/>
                  </a:lnTo>
                  <a:lnTo>
                    <a:pt x="1016" y="8648"/>
                  </a:lnTo>
                  <a:lnTo>
                    <a:pt x="0" y="9486"/>
                  </a:lnTo>
                  <a:lnTo>
                    <a:pt x="241" y="11582"/>
                  </a:lnTo>
                  <a:lnTo>
                    <a:pt x="1727" y="10807"/>
                  </a:lnTo>
                  <a:lnTo>
                    <a:pt x="1905" y="10680"/>
                  </a:lnTo>
                  <a:lnTo>
                    <a:pt x="4292" y="11696"/>
                  </a:lnTo>
                  <a:lnTo>
                    <a:pt x="5435" y="10807"/>
                  </a:lnTo>
                  <a:lnTo>
                    <a:pt x="4775" y="12293"/>
                  </a:lnTo>
                  <a:lnTo>
                    <a:pt x="5308" y="13906"/>
                  </a:lnTo>
                  <a:lnTo>
                    <a:pt x="6921" y="14503"/>
                  </a:lnTo>
                  <a:close/>
                </a:path>
                <a:path w="7619" h="14605">
                  <a:moveTo>
                    <a:pt x="7518" y="2387"/>
                  </a:moveTo>
                  <a:lnTo>
                    <a:pt x="6146" y="1308"/>
                  </a:lnTo>
                  <a:lnTo>
                    <a:pt x="4483" y="0"/>
                  </a:lnTo>
                  <a:lnTo>
                    <a:pt x="3517" y="5194"/>
                  </a:lnTo>
                  <a:lnTo>
                    <a:pt x="3225" y="5727"/>
                  </a:lnTo>
                  <a:lnTo>
                    <a:pt x="6451" y="7454"/>
                  </a:lnTo>
                  <a:lnTo>
                    <a:pt x="7518" y="2387"/>
                  </a:lnTo>
                  <a:close/>
                </a:path>
              </a:pathLst>
            </a:custGeom>
            <a:solidFill>
              <a:srgbClr val="D02DCA"/>
            </a:solidFill>
          </p:spPr>
          <p:txBody>
            <a:bodyPr wrap="square" lIns="0" tIns="0" rIns="0" bIns="0" rtlCol="0"/>
            <a:lstStyle/>
            <a:p>
              <a:endParaRPr/>
            </a:p>
          </p:txBody>
        </p:sp>
        <p:sp>
          <p:nvSpPr>
            <p:cNvPr id="871" name="object 871"/>
            <p:cNvSpPr/>
            <p:nvPr/>
          </p:nvSpPr>
          <p:spPr>
            <a:xfrm>
              <a:off x="15105225" y="2031514"/>
              <a:ext cx="5715" cy="5080"/>
            </a:xfrm>
            <a:custGeom>
              <a:avLst/>
              <a:gdLst/>
              <a:ahLst/>
              <a:cxnLst/>
              <a:rect l="l" t="t" r="r" b="b"/>
              <a:pathLst>
                <a:path w="5715" h="5080">
                  <a:moveTo>
                    <a:pt x="5076" y="4897"/>
                  </a:moveTo>
                  <a:lnTo>
                    <a:pt x="3046" y="2448"/>
                  </a:lnTo>
                  <a:lnTo>
                    <a:pt x="0" y="0"/>
                  </a:lnTo>
                  <a:lnTo>
                    <a:pt x="5435" y="477"/>
                  </a:lnTo>
                  <a:lnTo>
                    <a:pt x="5076" y="4897"/>
                  </a:lnTo>
                  <a:close/>
                </a:path>
              </a:pathLst>
            </a:custGeom>
            <a:solidFill>
              <a:srgbClr val="D62EC6"/>
            </a:solidFill>
          </p:spPr>
          <p:txBody>
            <a:bodyPr wrap="square" lIns="0" tIns="0" rIns="0" bIns="0" rtlCol="0"/>
            <a:lstStyle/>
            <a:p>
              <a:endParaRPr/>
            </a:p>
          </p:txBody>
        </p:sp>
        <p:sp>
          <p:nvSpPr>
            <p:cNvPr id="872" name="object 872"/>
            <p:cNvSpPr/>
            <p:nvPr/>
          </p:nvSpPr>
          <p:spPr>
            <a:xfrm>
              <a:off x="15118664" y="2004457"/>
              <a:ext cx="3175" cy="5080"/>
            </a:xfrm>
            <a:custGeom>
              <a:avLst/>
              <a:gdLst/>
              <a:ahLst/>
              <a:cxnLst/>
              <a:rect l="l" t="t" r="r" b="b"/>
              <a:pathLst>
                <a:path w="3175" h="5080">
                  <a:moveTo>
                    <a:pt x="3046" y="4718"/>
                  </a:moveTo>
                  <a:lnTo>
                    <a:pt x="119" y="4718"/>
                  </a:lnTo>
                  <a:lnTo>
                    <a:pt x="119" y="657"/>
                  </a:lnTo>
                  <a:lnTo>
                    <a:pt x="0" y="0"/>
                  </a:lnTo>
                  <a:lnTo>
                    <a:pt x="1552" y="238"/>
                  </a:lnTo>
                  <a:lnTo>
                    <a:pt x="2568" y="3942"/>
                  </a:lnTo>
                  <a:lnTo>
                    <a:pt x="3046" y="4718"/>
                  </a:lnTo>
                  <a:close/>
                </a:path>
              </a:pathLst>
            </a:custGeom>
            <a:solidFill>
              <a:srgbClr val="CC2BC8"/>
            </a:solidFill>
          </p:spPr>
          <p:txBody>
            <a:bodyPr wrap="square" lIns="0" tIns="0" rIns="0" bIns="0" rtlCol="0"/>
            <a:lstStyle/>
            <a:p>
              <a:endParaRPr/>
            </a:p>
          </p:txBody>
        </p:sp>
        <p:sp>
          <p:nvSpPr>
            <p:cNvPr id="873" name="object 873"/>
            <p:cNvSpPr/>
            <p:nvPr/>
          </p:nvSpPr>
          <p:spPr>
            <a:xfrm>
              <a:off x="15099312" y="2026079"/>
              <a:ext cx="3175" cy="6350"/>
            </a:xfrm>
            <a:custGeom>
              <a:avLst/>
              <a:gdLst/>
              <a:ahLst/>
              <a:cxnLst/>
              <a:rect l="l" t="t" r="r" b="b"/>
              <a:pathLst>
                <a:path w="3175" h="6350">
                  <a:moveTo>
                    <a:pt x="3105" y="5793"/>
                  </a:moveTo>
                  <a:lnTo>
                    <a:pt x="298" y="3703"/>
                  </a:lnTo>
                  <a:lnTo>
                    <a:pt x="597" y="2448"/>
                  </a:lnTo>
                  <a:lnTo>
                    <a:pt x="0" y="2687"/>
                  </a:lnTo>
                  <a:lnTo>
                    <a:pt x="1015" y="0"/>
                  </a:lnTo>
                  <a:lnTo>
                    <a:pt x="1194" y="298"/>
                  </a:lnTo>
                  <a:lnTo>
                    <a:pt x="1672" y="537"/>
                  </a:lnTo>
                  <a:lnTo>
                    <a:pt x="1732" y="716"/>
                  </a:lnTo>
                  <a:lnTo>
                    <a:pt x="2090" y="1373"/>
                  </a:lnTo>
                  <a:lnTo>
                    <a:pt x="2030" y="2329"/>
                  </a:lnTo>
                  <a:lnTo>
                    <a:pt x="2508" y="2986"/>
                  </a:lnTo>
                  <a:lnTo>
                    <a:pt x="2329" y="3165"/>
                  </a:lnTo>
                  <a:lnTo>
                    <a:pt x="3105" y="5793"/>
                  </a:lnTo>
                  <a:close/>
                </a:path>
              </a:pathLst>
            </a:custGeom>
            <a:solidFill>
              <a:srgbClr val="D62EC6"/>
            </a:solidFill>
          </p:spPr>
          <p:txBody>
            <a:bodyPr wrap="square" lIns="0" tIns="0" rIns="0" bIns="0" rtlCol="0"/>
            <a:lstStyle/>
            <a:p>
              <a:endParaRPr/>
            </a:p>
          </p:txBody>
        </p:sp>
        <p:sp>
          <p:nvSpPr>
            <p:cNvPr id="874" name="object 874"/>
            <p:cNvSpPr/>
            <p:nvPr/>
          </p:nvSpPr>
          <p:spPr>
            <a:xfrm>
              <a:off x="15112870" y="2003800"/>
              <a:ext cx="5715" cy="5080"/>
            </a:xfrm>
            <a:custGeom>
              <a:avLst/>
              <a:gdLst/>
              <a:ahLst/>
              <a:cxnLst/>
              <a:rect l="l" t="t" r="r" b="b"/>
              <a:pathLst>
                <a:path w="5715" h="5080">
                  <a:moveTo>
                    <a:pt x="5136" y="4658"/>
                  </a:moveTo>
                  <a:lnTo>
                    <a:pt x="4061" y="4658"/>
                  </a:lnTo>
                  <a:lnTo>
                    <a:pt x="0" y="1732"/>
                  </a:lnTo>
                  <a:lnTo>
                    <a:pt x="5554" y="0"/>
                  </a:lnTo>
                  <a:lnTo>
                    <a:pt x="5136" y="4658"/>
                  </a:lnTo>
                  <a:close/>
                </a:path>
              </a:pathLst>
            </a:custGeom>
            <a:solidFill>
              <a:srgbClr val="CC2BC8"/>
            </a:solidFill>
          </p:spPr>
          <p:txBody>
            <a:bodyPr wrap="square" lIns="0" tIns="0" rIns="0" bIns="0" rtlCol="0"/>
            <a:lstStyle/>
            <a:p>
              <a:endParaRPr/>
            </a:p>
          </p:txBody>
        </p:sp>
        <p:sp>
          <p:nvSpPr>
            <p:cNvPr id="875" name="object 875"/>
            <p:cNvSpPr/>
            <p:nvPr/>
          </p:nvSpPr>
          <p:spPr>
            <a:xfrm>
              <a:off x="15106718" y="2021719"/>
              <a:ext cx="3175" cy="3175"/>
            </a:xfrm>
            <a:custGeom>
              <a:avLst/>
              <a:gdLst/>
              <a:ahLst/>
              <a:cxnLst/>
              <a:rect l="l" t="t" r="r" b="b"/>
              <a:pathLst>
                <a:path w="3175" h="3175">
                  <a:moveTo>
                    <a:pt x="238" y="2926"/>
                  </a:moveTo>
                  <a:lnTo>
                    <a:pt x="0" y="1612"/>
                  </a:lnTo>
                  <a:lnTo>
                    <a:pt x="1254" y="537"/>
                  </a:lnTo>
                  <a:lnTo>
                    <a:pt x="2448" y="0"/>
                  </a:lnTo>
                  <a:lnTo>
                    <a:pt x="2687" y="1314"/>
                  </a:lnTo>
                  <a:lnTo>
                    <a:pt x="1433" y="2389"/>
                  </a:lnTo>
                  <a:lnTo>
                    <a:pt x="238" y="2926"/>
                  </a:lnTo>
                  <a:close/>
                </a:path>
              </a:pathLst>
            </a:custGeom>
            <a:solidFill>
              <a:srgbClr val="D02DCA"/>
            </a:solidFill>
          </p:spPr>
          <p:txBody>
            <a:bodyPr wrap="square" lIns="0" tIns="0" rIns="0" bIns="0" rtlCol="0"/>
            <a:lstStyle/>
            <a:p>
              <a:endParaRPr/>
            </a:p>
          </p:txBody>
        </p:sp>
        <p:sp>
          <p:nvSpPr>
            <p:cNvPr id="876" name="object 876"/>
            <p:cNvSpPr/>
            <p:nvPr/>
          </p:nvSpPr>
          <p:spPr>
            <a:xfrm>
              <a:off x="15148131" y="2064543"/>
              <a:ext cx="55880" cy="50800"/>
            </a:xfrm>
            <a:custGeom>
              <a:avLst/>
              <a:gdLst/>
              <a:ahLst/>
              <a:cxnLst/>
              <a:rect l="l" t="t" r="r" b="b"/>
              <a:pathLst>
                <a:path w="55880" h="50800">
                  <a:moveTo>
                    <a:pt x="33395" y="2920"/>
                  </a:moveTo>
                  <a:lnTo>
                    <a:pt x="32789" y="2920"/>
                  </a:lnTo>
                  <a:lnTo>
                    <a:pt x="34643" y="0"/>
                  </a:lnTo>
                  <a:lnTo>
                    <a:pt x="36172" y="0"/>
                  </a:lnTo>
                  <a:lnTo>
                    <a:pt x="35985" y="2031"/>
                  </a:lnTo>
                  <a:lnTo>
                    <a:pt x="35949" y="2539"/>
                  </a:lnTo>
                  <a:lnTo>
                    <a:pt x="35456" y="2539"/>
                  </a:lnTo>
                  <a:lnTo>
                    <a:pt x="33395" y="2920"/>
                  </a:lnTo>
                  <a:close/>
                </a:path>
                <a:path w="55880" h="50800">
                  <a:moveTo>
                    <a:pt x="41627" y="5587"/>
                  </a:moveTo>
                  <a:lnTo>
                    <a:pt x="37785" y="5587"/>
                  </a:lnTo>
                  <a:lnTo>
                    <a:pt x="38561" y="2920"/>
                  </a:lnTo>
                  <a:lnTo>
                    <a:pt x="41309" y="2031"/>
                  </a:lnTo>
                  <a:lnTo>
                    <a:pt x="40353" y="3936"/>
                  </a:lnTo>
                  <a:lnTo>
                    <a:pt x="41627" y="5587"/>
                  </a:lnTo>
                  <a:close/>
                </a:path>
                <a:path w="55880" h="50800">
                  <a:moveTo>
                    <a:pt x="34679" y="7238"/>
                  </a:moveTo>
                  <a:lnTo>
                    <a:pt x="34619" y="5968"/>
                  </a:lnTo>
                  <a:lnTo>
                    <a:pt x="35456" y="4952"/>
                  </a:lnTo>
                  <a:lnTo>
                    <a:pt x="35456" y="2539"/>
                  </a:lnTo>
                  <a:lnTo>
                    <a:pt x="35949" y="2539"/>
                  </a:lnTo>
                  <a:lnTo>
                    <a:pt x="35914" y="2920"/>
                  </a:lnTo>
                  <a:lnTo>
                    <a:pt x="35819" y="3936"/>
                  </a:lnTo>
                  <a:lnTo>
                    <a:pt x="37785" y="5587"/>
                  </a:lnTo>
                  <a:lnTo>
                    <a:pt x="41627" y="5587"/>
                  </a:lnTo>
                  <a:lnTo>
                    <a:pt x="41944" y="5968"/>
                  </a:lnTo>
                  <a:lnTo>
                    <a:pt x="37486" y="5968"/>
                  </a:lnTo>
                  <a:lnTo>
                    <a:pt x="34679" y="7238"/>
                  </a:lnTo>
                  <a:close/>
                </a:path>
                <a:path w="55880" h="50800">
                  <a:moveTo>
                    <a:pt x="46505" y="10159"/>
                  </a:moveTo>
                  <a:lnTo>
                    <a:pt x="37606" y="10159"/>
                  </a:lnTo>
                  <a:lnTo>
                    <a:pt x="37646" y="9778"/>
                  </a:lnTo>
                  <a:lnTo>
                    <a:pt x="37765" y="8635"/>
                  </a:lnTo>
                  <a:lnTo>
                    <a:pt x="37867" y="7238"/>
                  </a:lnTo>
                  <a:lnTo>
                    <a:pt x="37486" y="5968"/>
                  </a:lnTo>
                  <a:lnTo>
                    <a:pt x="41944" y="5968"/>
                  </a:lnTo>
                  <a:lnTo>
                    <a:pt x="42444" y="6730"/>
                  </a:lnTo>
                  <a:lnTo>
                    <a:pt x="44713" y="8254"/>
                  </a:lnTo>
                  <a:lnTo>
                    <a:pt x="46505" y="8635"/>
                  </a:lnTo>
                  <a:lnTo>
                    <a:pt x="46505" y="10159"/>
                  </a:lnTo>
                  <a:close/>
                </a:path>
                <a:path w="55880" h="50800">
                  <a:moveTo>
                    <a:pt x="41603" y="13718"/>
                  </a:moveTo>
                  <a:lnTo>
                    <a:pt x="32550" y="13718"/>
                  </a:lnTo>
                  <a:lnTo>
                    <a:pt x="34270" y="9778"/>
                  </a:lnTo>
                  <a:lnTo>
                    <a:pt x="34381" y="9524"/>
                  </a:lnTo>
                  <a:lnTo>
                    <a:pt x="36531" y="8635"/>
                  </a:lnTo>
                  <a:lnTo>
                    <a:pt x="37606" y="10159"/>
                  </a:lnTo>
                  <a:lnTo>
                    <a:pt x="46505" y="10159"/>
                  </a:lnTo>
                  <a:lnTo>
                    <a:pt x="46505" y="11175"/>
                  </a:lnTo>
                  <a:lnTo>
                    <a:pt x="45721" y="11683"/>
                  </a:lnTo>
                  <a:lnTo>
                    <a:pt x="45522" y="11683"/>
                  </a:lnTo>
                  <a:lnTo>
                    <a:pt x="41603" y="13718"/>
                  </a:lnTo>
                  <a:close/>
                </a:path>
                <a:path w="55880" h="50800">
                  <a:moveTo>
                    <a:pt x="47998" y="17271"/>
                  </a:moveTo>
                  <a:lnTo>
                    <a:pt x="48099" y="15366"/>
                  </a:lnTo>
                  <a:lnTo>
                    <a:pt x="48181" y="14858"/>
                  </a:lnTo>
                  <a:lnTo>
                    <a:pt x="48237" y="14477"/>
                  </a:lnTo>
                  <a:lnTo>
                    <a:pt x="51403" y="9778"/>
                  </a:lnTo>
                  <a:lnTo>
                    <a:pt x="52418" y="10794"/>
                  </a:lnTo>
                  <a:lnTo>
                    <a:pt x="50208" y="16001"/>
                  </a:lnTo>
                  <a:lnTo>
                    <a:pt x="48899" y="16001"/>
                  </a:lnTo>
                  <a:lnTo>
                    <a:pt x="47998" y="17271"/>
                  </a:lnTo>
                  <a:close/>
                </a:path>
                <a:path w="55880" h="50800">
                  <a:moveTo>
                    <a:pt x="42499" y="16001"/>
                  </a:moveTo>
                  <a:lnTo>
                    <a:pt x="23608" y="16001"/>
                  </a:lnTo>
                  <a:lnTo>
                    <a:pt x="23641" y="15366"/>
                  </a:lnTo>
                  <a:lnTo>
                    <a:pt x="23749" y="13334"/>
                  </a:lnTo>
                  <a:lnTo>
                    <a:pt x="26453" y="10794"/>
                  </a:lnTo>
                  <a:lnTo>
                    <a:pt x="25879" y="10794"/>
                  </a:lnTo>
                  <a:lnTo>
                    <a:pt x="28945" y="11683"/>
                  </a:lnTo>
                  <a:lnTo>
                    <a:pt x="30178" y="11683"/>
                  </a:lnTo>
                  <a:lnTo>
                    <a:pt x="30450" y="12953"/>
                  </a:lnTo>
                  <a:lnTo>
                    <a:pt x="30574" y="13588"/>
                  </a:lnTo>
                  <a:lnTo>
                    <a:pt x="30596" y="13718"/>
                  </a:lnTo>
                  <a:lnTo>
                    <a:pt x="41606" y="13718"/>
                  </a:lnTo>
                  <a:lnTo>
                    <a:pt x="42499" y="16001"/>
                  </a:lnTo>
                  <a:close/>
                </a:path>
                <a:path w="55880" h="50800">
                  <a:moveTo>
                    <a:pt x="45991" y="16001"/>
                  </a:moveTo>
                  <a:lnTo>
                    <a:pt x="43896" y="16001"/>
                  </a:lnTo>
                  <a:lnTo>
                    <a:pt x="45246" y="11683"/>
                  </a:lnTo>
                  <a:lnTo>
                    <a:pt x="46505" y="12953"/>
                  </a:lnTo>
                  <a:lnTo>
                    <a:pt x="46923" y="13588"/>
                  </a:lnTo>
                  <a:lnTo>
                    <a:pt x="45857" y="15366"/>
                  </a:lnTo>
                  <a:lnTo>
                    <a:pt x="45514" y="15366"/>
                  </a:lnTo>
                  <a:lnTo>
                    <a:pt x="45991" y="16001"/>
                  </a:lnTo>
                  <a:close/>
                </a:path>
                <a:path w="55880" h="50800">
                  <a:moveTo>
                    <a:pt x="42834" y="18668"/>
                  </a:moveTo>
                  <a:lnTo>
                    <a:pt x="22119" y="18668"/>
                  </a:lnTo>
                  <a:lnTo>
                    <a:pt x="20703" y="14477"/>
                  </a:lnTo>
                  <a:lnTo>
                    <a:pt x="23622" y="16001"/>
                  </a:lnTo>
                  <a:lnTo>
                    <a:pt x="42499" y="16001"/>
                  </a:lnTo>
                  <a:lnTo>
                    <a:pt x="42797" y="16763"/>
                  </a:lnTo>
                  <a:lnTo>
                    <a:pt x="42834" y="18668"/>
                  </a:lnTo>
                  <a:close/>
                </a:path>
                <a:path w="55880" h="50800">
                  <a:moveTo>
                    <a:pt x="43337" y="17779"/>
                  </a:moveTo>
                  <a:lnTo>
                    <a:pt x="43189" y="17779"/>
                  </a:lnTo>
                  <a:lnTo>
                    <a:pt x="42824" y="16763"/>
                  </a:lnTo>
                  <a:lnTo>
                    <a:pt x="42797" y="15366"/>
                  </a:lnTo>
                  <a:lnTo>
                    <a:pt x="42408" y="15366"/>
                  </a:lnTo>
                  <a:lnTo>
                    <a:pt x="43393" y="16001"/>
                  </a:lnTo>
                  <a:lnTo>
                    <a:pt x="43840" y="16001"/>
                  </a:lnTo>
                  <a:lnTo>
                    <a:pt x="43682" y="16763"/>
                  </a:lnTo>
                  <a:lnTo>
                    <a:pt x="43337" y="17779"/>
                  </a:lnTo>
                  <a:close/>
                </a:path>
                <a:path w="55880" h="50800">
                  <a:moveTo>
                    <a:pt x="53893" y="21716"/>
                  </a:moveTo>
                  <a:lnTo>
                    <a:pt x="53542" y="21716"/>
                  </a:lnTo>
                  <a:lnTo>
                    <a:pt x="50754" y="20573"/>
                  </a:lnTo>
                  <a:lnTo>
                    <a:pt x="49492" y="16001"/>
                  </a:lnTo>
                  <a:lnTo>
                    <a:pt x="50208" y="16001"/>
                  </a:lnTo>
                  <a:lnTo>
                    <a:pt x="51044" y="15366"/>
                  </a:lnTo>
                  <a:lnTo>
                    <a:pt x="53329" y="15366"/>
                  </a:lnTo>
                  <a:lnTo>
                    <a:pt x="53852" y="16001"/>
                  </a:lnTo>
                  <a:lnTo>
                    <a:pt x="54580" y="16763"/>
                  </a:lnTo>
                  <a:lnTo>
                    <a:pt x="50387" y="16763"/>
                  </a:lnTo>
                  <a:lnTo>
                    <a:pt x="51531" y="18668"/>
                  </a:lnTo>
                  <a:lnTo>
                    <a:pt x="51136" y="18668"/>
                  </a:lnTo>
                  <a:lnTo>
                    <a:pt x="54568" y="19938"/>
                  </a:lnTo>
                  <a:lnTo>
                    <a:pt x="53893" y="21716"/>
                  </a:lnTo>
                  <a:close/>
                </a:path>
                <a:path w="55880" h="50800">
                  <a:moveTo>
                    <a:pt x="45848" y="17779"/>
                  </a:moveTo>
                  <a:lnTo>
                    <a:pt x="43478" y="16001"/>
                  </a:lnTo>
                  <a:lnTo>
                    <a:pt x="47964" y="16001"/>
                  </a:lnTo>
                  <a:lnTo>
                    <a:pt x="47985" y="16763"/>
                  </a:lnTo>
                  <a:lnTo>
                    <a:pt x="47836" y="17271"/>
                  </a:lnTo>
                  <a:lnTo>
                    <a:pt x="47998" y="17398"/>
                  </a:lnTo>
                  <a:lnTo>
                    <a:pt x="45848" y="17779"/>
                  </a:lnTo>
                  <a:close/>
                </a:path>
                <a:path w="55880" h="50800">
                  <a:moveTo>
                    <a:pt x="47819" y="17398"/>
                  </a:moveTo>
                  <a:lnTo>
                    <a:pt x="47910" y="16763"/>
                  </a:lnTo>
                  <a:lnTo>
                    <a:pt x="47998" y="17271"/>
                  </a:lnTo>
                  <a:lnTo>
                    <a:pt x="47819" y="17398"/>
                  </a:lnTo>
                  <a:close/>
                </a:path>
                <a:path w="55880" h="50800">
                  <a:moveTo>
                    <a:pt x="55587" y="17779"/>
                  </a:moveTo>
                  <a:lnTo>
                    <a:pt x="55239" y="17779"/>
                  </a:lnTo>
                  <a:lnTo>
                    <a:pt x="50387" y="16763"/>
                  </a:lnTo>
                  <a:lnTo>
                    <a:pt x="54580" y="16763"/>
                  </a:lnTo>
                  <a:lnTo>
                    <a:pt x="55587" y="17779"/>
                  </a:lnTo>
                  <a:close/>
                </a:path>
                <a:path w="55880" h="50800">
                  <a:moveTo>
                    <a:pt x="47998" y="17398"/>
                  </a:moveTo>
                  <a:lnTo>
                    <a:pt x="47819" y="17398"/>
                  </a:lnTo>
                  <a:lnTo>
                    <a:pt x="47998" y="17271"/>
                  </a:lnTo>
                  <a:close/>
                </a:path>
                <a:path w="55880" h="50800">
                  <a:moveTo>
                    <a:pt x="21390" y="18668"/>
                  </a:moveTo>
                  <a:lnTo>
                    <a:pt x="16521" y="18668"/>
                  </a:lnTo>
                  <a:lnTo>
                    <a:pt x="19240" y="17779"/>
                  </a:lnTo>
                  <a:lnTo>
                    <a:pt x="18254" y="17779"/>
                  </a:lnTo>
                  <a:lnTo>
                    <a:pt x="21390" y="18668"/>
                  </a:lnTo>
                  <a:close/>
                </a:path>
                <a:path w="55880" h="50800">
                  <a:moveTo>
                    <a:pt x="37464" y="29590"/>
                  </a:moveTo>
                  <a:lnTo>
                    <a:pt x="15148" y="29590"/>
                  </a:lnTo>
                  <a:lnTo>
                    <a:pt x="14048" y="27685"/>
                  </a:lnTo>
                  <a:lnTo>
                    <a:pt x="13954" y="24129"/>
                  </a:lnTo>
                  <a:lnTo>
                    <a:pt x="16223" y="23240"/>
                  </a:lnTo>
                  <a:lnTo>
                    <a:pt x="16280" y="21716"/>
                  </a:lnTo>
                  <a:lnTo>
                    <a:pt x="16402" y="19938"/>
                  </a:lnTo>
                  <a:lnTo>
                    <a:pt x="17000" y="18668"/>
                  </a:lnTo>
                  <a:lnTo>
                    <a:pt x="20404" y="18668"/>
                  </a:lnTo>
                  <a:lnTo>
                    <a:pt x="21002" y="19303"/>
                  </a:lnTo>
                  <a:lnTo>
                    <a:pt x="45072" y="19303"/>
                  </a:lnTo>
                  <a:lnTo>
                    <a:pt x="41369" y="20827"/>
                  </a:lnTo>
                  <a:lnTo>
                    <a:pt x="42085" y="21716"/>
                  </a:lnTo>
                  <a:lnTo>
                    <a:pt x="43287" y="22097"/>
                  </a:lnTo>
                  <a:lnTo>
                    <a:pt x="50081" y="22097"/>
                  </a:lnTo>
                  <a:lnTo>
                    <a:pt x="50144" y="22351"/>
                  </a:lnTo>
                  <a:lnTo>
                    <a:pt x="49611" y="22351"/>
                  </a:lnTo>
                  <a:lnTo>
                    <a:pt x="47959" y="22732"/>
                  </a:lnTo>
                  <a:lnTo>
                    <a:pt x="43937" y="22732"/>
                  </a:lnTo>
                  <a:lnTo>
                    <a:pt x="44190" y="24129"/>
                  </a:lnTo>
                  <a:lnTo>
                    <a:pt x="44295" y="24764"/>
                  </a:lnTo>
                  <a:lnTo>
                    <a:pt x="45609" y="25145"/>
                  </a:lnTo>
                  <a:lnTo>
                    <a:pt x="50235" y="25145"/>
                  </a:lnTo>
                  <a:lnTo>
                    <a:pt x="50580" y="25907"/>
                  </a:lnTo>
                  <a:lnTo>
                    <a:pt x="50089" y="25907"/>
                  </a:lnTo>
                  <a:lnTo>
                    <a:pt x="49957" y="26415"/>
                  </a:lnTo>
                  <a:lnTo>
                    <a:pt x="49858" y="26796"/>
                  </a:lnTo>
                  <a:lnTo>
                    <a:pt x="36173" y="26796"/>
                  </a:lnTo>
                  <a:lnTo>
                    <a:pt x="37346" y="29336"/>
                  </a:lnTo>
                  <a:lnTo>
                    <a:pt x="37464" y="29590"/>
                  </a:lnTo>
                  <a:close/>
                </a:path>
                <a:path w="55880" h="50800">
                  <a:moveTo>
                    <a:pt x="45072" y="19303"/>
                  </a:moveTo>
                  <a:lnTo>
                    <a:pt x="21223" y="19303"/>
                  </a:lnTo>
                  <a:lnTo>
                    <a:pt x="22844" y="18668"/>
                  </a:lnTo>
                  <a:lnTo>
                    <a:pt x="41389" y="18668"/>
                  </a:lnTo>
                  <a:lnTo>
                    <a:pt x="45072" y="19303"/>
                  </a:lnTo>
                  <a:close/>
                </a:path>
                <a:path w="55880" h="50800">
                  <a:moveTo>
                    <a:pt x="50081" y="22097"/>
                  </a:moveTo>
                  <a:lnTo>
                    <a:pt x="43686" y="22097"/>
                  </a:lnTo>
                  <a:lnTo>
                    <a:pt x="45394" y="21716"/>
                  </a:lnTo>
                  <a:lnTo>
                    <a:pt x="44935" y="21716"/>
                  </a:lnTo>
                  <a:lnTo>
                    <a:pt x="47034" y="19303"/>
                  </a:lnTo>
                  <a:lnTo>
                    <a:pt x="48715" y="18668"/>
                  </a:lnTo>
                  <a:lnTo>
                    <a:pt x="49868" y="19938"/>
                  </a:lnTo>
                  <a:lnTo>
                    <a:pt x="49671" y="19938"/>
                  </a:lnTo>
                  <a:lnTo>
                    <a:pt x="49432" y="20319"/>
                  </a:lnTo>
                  <a:lnTo>
                    <a:pt x="50081" y="22097"/>
                  </a:lnTo>
                  <a:close/>
                </a:path>
                <a:path w="55880" h="50800">
                  <a:moveTo>
                    <a:pt x="50212" y="20319"/>
                  </a:moveTo>
                  <a:lnTo>
                    <a:pt x="50019" y="20319"/>
                  </a:lnTo>
                  <a:lnTo>
                    <a:pt x="49095" y="19938"/>
                  </a:lnTo>
                  <a:lnTo>
                    <a:pt x="49869" y="19938"/>
                  </a:lnTo>
                  <a:lnTo>
                    <a:pt x="50212" y="20319"/>
                  </a:lnTo>
                  <a:close/>
                </a:path>
                <a:path w="55880" h="50800">
                  <a:moveTo>
                    <a:pt x="50865" y="21081"/>
                  </a:moveTo>
                  <a:lnTo>
                    <a:pt x="50434" y="20573"/>
                  </a:lnTo>
                  <a:lnTo>
                    <a:pt x="50754" y="20573"/>
                  </a:lnTo>
                  <a:lnTo>
                    <a:pt x="50865" y="21081"/>
                  </a:lnTo>
                  <a:close/>
                </a:path>
                <a:path w="55880" h="50800">
                  <a:moveTo>
                    <a:pt x="52956" y="27939"/>
                  </a:moveTo>
                  <a:lnTo>
                    <a:pt x="51946" y="27177"/>
                  </a:lnTo>
                  <a:lnTo>
                    <a:pt x="51371" y="26796"/>
                  </a:lnTo>
                  <a:lnTo>
                    <a:pt x="51714" y="26796"/>
                  </a:lnTo>
                  <a:lnTo>
                    <a:pt x="51149" y="23240"/>
                  </a:lnTo>
                  <a:lnTo>
                    <a:pt x="51107" y="22986"/>
                  </a:lnTo>
                  <a:lnTo>
                    <a:pt x="51015" y="22351"/>
                  </a:lnTo>
                  <a:lnTo>
                    <a:pt x="50897" y="21716"/>
                  </a:lnTo>
                  <a:lnTo>
                    <a:pt x="55334" y="21716"/>
                  </a:lnTo>
                  <a:lnTo>
                    <a:pt x="55386" y="22097"/>
                  </a:lnTo>
                  <a:lnTo>
                    <a:pt x="52777" y="22097"/>
                  </a:lnTo>
                  <a:lnTo>
                    <a:pt x="52000" y="22986"/>
                  </a:lnTo>
                  <a:lnTo>
                    <a:pt x="53680" y="26796"/>
                  </a:lnTo>
                  <a:lnTo>
                    <a:pt x="52956" y="27939"/>
                  </a:lnTo>
                  <a:close/>
                </a:path>
                <a:path w="55880" h="50800">
                  <a:moveTo>
                    <a:pt x="55508" y="23240"/>
                  </a:moveTo>
                  <a:lnTo>
                    <a:pt x="55249" y="23240"/>
                  </a:lnTo>
                  <a:lnTo>
                    <a:pt x="52777" y="22097"/>
                  </a:lnTo>
                  <a:lnTo>
                    <a:pt x="55386" y="22097"/>
                  </a:lnTo>
                  <a:lnTo>
                    <a:pt x="55508" y="23240"/>
                  </a:lnTo>
                  <a:close/>
                </a:path>
                <a:path w="55880" h="50800">
                  <a:moveTo>
                    <a:pt x="50893" y="24510"/>
                  </a:moveTo>
                  <a:lnTo>
                    <a:pt x="50621" y="24129"/>
                  </a:lnTo>
                  <a:lnTo>
                    <a:pt x="49611" y="22351"/>
                  </a:lnTo>
                  <a:lnTo>
                    <a:pt x="50144" y="22351"/>
                  </a:lnTo>
                  <a:lnTo>
                    <a:pt x="50893" y="24510"/>
                  </a:lnTo>
                  <a:close/>
                </a:path>
                <a:path w="55880" h="50800">
                  <a:moveTo>
                    <a:pt x="45535" y="23240"/>
                  </a:moveTo>
                  <a:lnTo>
                    <a:pt x="44462" y="23240"/>
                  </a:lnTo>
                  <a:lnTo>
                    <a:pt x="43937" y="22732"/>
                  </a:lnTo>
                  <a:lnTo>
                    <a:pt x="47959" y="22732"/>
                  </a:lnTo>
                  <a:lnTo>
                    <a:pt x="45535" y="23240"/>
                  </a:lnTo>
                  <a:close/>
                </a:path>
                <a:path w="55880" h="50800">
                  <a:moveTo>
                    <a:pt x="50235" y="25145"/>
                  </a:moveTo>
                  <a:lnTo>
                    <a:pt x="45609" y="25145"/>
                  </a:lnTo>
                  <a:lnTo>
                    <a:pt x="47401" y="24129"/>
                  </a:lnTo>
                  <a:lnTo>
                    <a:pt x="47550" y="24129"/>
                  </a:lnTo>
                  <a:lnTo>
                    <a:pt x="49969" y="24510"/>
                  </a:lnTo>
                  <a:lnTo>
                    <a:pt x="50235" y="25145"/>
                  </a:lnTo>
                  <a:close/>
                </a:path>
                <a:path w="55880" h="50800">
                  <a:moveTo>
                    <a:pt x="50796" y="26415"/>
                  </a:moveTo>
                  <a:lnTo>
                    <a:pt x="50089" y="25907"/>
                  </a:lnTo>
                  <a:lnTo>
                    <a:pt x="50580" y="25907"/>
                  </a:lnTo>
                  <a:lnTo>
                    <a:pt x="50796" y="26415"/>
                  </a:lnTo>
                  <a:close/>
                </a:path>
                <a:path w="55880" h="50800">
                  <a:moveTo>
                    <a:pt x="52120" y="29336"/>
                  </a:moveTo>
                  <a:lnTo>
                    <a:pt x="50796" y="26415"/>
                  </a:lnTo>
                  <a:lnTo>
                    <a:pt x="51371" y="26796"/>
                  </a:lnTo>
                  <a:lnTo>
                    <a:pt x="51714" y="26796"/>
                  </a:lnTo>
                  <a:lnTo>
                    <a:pt x="51774" y="27177"/>
                  </a:lnTo>
                  <a:lnTo>
                    <a:pt x="51896" y="27939"/>
                  </a:lnTo>
                  <a:lnTo>
                    <a:pt x="51977" y="28447"/>
                  </a:lnTo>
                  <a:lnTo>
                    <a:pt x="52038" y="28828"/>
                  </a:lnTo>
                  <a:lnTo>
                    <a:pt x="52120" y="29336"/>
                  </a:lnTo>
                  <a:close/>
                </a:path>
                <a:path w="55880" h="50800">
                  <a:moveTo>
                    <a:pt x="39788" y="30733"/>
                  </a:moveTo>
                  <a:lnTo>
                    <a:pt x="37999" y="30733"/>
                  </a:lnTo>
                  <a:lnTo>
                    <a:pt x="37879" y="30352"/>
                  </a:lnTo>
                  <a:lnTo>
                    <a:pt x="37804" y="28828"/>
                  </a:lnTo>
                  <a:lnTo>
                    <a:pt x="37689" y="27939"/>
                  </a:lnTo>
                  <a:lnTo>
                    <a:pt x="37641" y="27685"/>
                  </a:lnTo>
                  <a:lnTo>
                    <a:pt x="37546" y="27177"/>
                  </a:lnTo>
                  <a:lnTo>
                    <a:pt x="35575" y="26796"/>
                  </a:lnTo>
                  <a:lnTo>
                    <a:pt x="42026" y="26796"/>
                  </a:lnTo>
                  <a:lnTo>
                    <a:pt x="43218" y="29336"/>
                  </a:lnTo>
                  <a:lnTo>
                    <a:pt x="39995" y="29336"/>
                  </a:lnTo>
                  <a:lnTo>
                    <a:pt x="39920" y="29844"/>
                  </a:lnTo>
                  <a:lnTo>
                    <a:pt x="39845" y="30352"/>
                  </a:lnTo>
                  <a:lnTo>
                    <a:pt x="39788" y="30733"/>
                  </a:lnTo>
                  <a:close/>
                </a:path>
                <a:path w="55880" h="50800">
                  <a:moveTo>
                    <a:pt x="49073" y="29844"/>
                  </a:moveTo>
                  <a:lnTo>
                    <a:pt x="46206" y="27177"/>
                  </a:lnTo>
                  <a:lnTo>
                    <a:pt x="46015" y="26796"/>
                  </a:lnTo>
                  <a:lnTo>
                    <a:pt x="49858" y="26796"/>
                  </a:lnTo>
                  <a:lnTo>
                    <a:pt x="49204" y="29336"/>
                  </a:lnTo>
                  <a:lnTo>
                    <a:pt x="49139" y="29590"/>
                  </a:lnTo>
                  <a:lnTo>
                    <a:pt x="49073" y="29844"/>
                  </a:lnTo>
                  <a:close/>
                </a:path>
                <a:path w="55880" h="50800">
                  <a:moveTo>
                    <a:pt x="51946" y="27177"/>
                  </a:moveTo>
                  <a:lnTo>
                    <a:pt x="51774" y="27177"/>
                  </a:lnTo>
                  <a:lnTo>
                    <a:pt x="51714" y="26796"/>
                  </a:lnTo>
                  <a:lnTo>
                    <a:pt x="51371" y="26796"/>
                  </a:lnTo>
                  <a:lnTo>
                    <a:pt x="51946" y="27177"/>
                  </a:lnTo>
                  <a:close/>
                </a:path>
                <a:path w="55880" h="50800">
                  <a:moveTo>
                    <a:pt x="34697" y="31495"/>
                  </a:moveTo>
                  <a:lnTo>
                    <a:pt x="10728" y="31495"/>
                  </a:lnTo>
                  <a:lnTo>
                    <a:pt x="13774" y="28828"/>
                  </a:lnTo>
                  <a:lnTo>
                    <a:pt x="15148" y="29590"/>
                  </a:lnTo>
                  <a:lnTo>
                    <a:pt x="37464" y="29590"/>
                  </a:lnTo>
                  <a:lnTo>
                    <a:pt x="37604" y="29844"/>
                  </a:lnTo>
                  <a:lnTo>
                    <a:pt x="34418" y="29844"/>
                  </a:lnTo>
                  <a:lnTo>
                    <a:pt x="34505" y="30352"/>
                  </a:lnTo>
                  <a:lnTo>
                    <a:pt x="34570" y="30733"/>
                  </a:lnTo>
                  <a:lnTo>
                    <a:pt x="34656" y="31241"/>
                  </a:lnTo>
                  <a:lnTo>
                    <a:pt x="34697" y="31495"/>
                  </a:lnTo>
                  <a:close/>
                </a:path>
                <a:path w="55880" h="50800">
                  <a:moveTo>
                    <a:pt x="42153" y="31495"/>
                  </a:moveTo>
                  <a:lnTo>
                    <a:pt x="40325" y="31495"/>
                  </a:lnTo>
                  <a:lnTo>
                    <a:pt x="40264" y="31114"/>
                  </a:lnTo>
                  <a:lnTo>
                    <a:pt x="40146" y="30352"/>
                  </a:lnTo>
                  <a:lnTo>
                    <a:pt x="40070" y="29844"/>
                  </a:lnTo>
                  <a:lnTo>
                    <a:pt x="39995" y="29336"/>
                  </a:lnTo>
                  <a:lnTo>
                    <a:pt x="43218" y="29336"/>
                  </a:lnTo>
                  <a:lnTo>
                    <a:pt x="44019" y="31114"/>
                  </a:lnTo>
                  <a:lnTo>
                    <a:pt x="43101" y="31114"/>
                  </a:lnTo>
                  <a:lnTo>
                    <a:pt x="42153" y="31495"/>
                  </a:lnTo>
                  <a:close/>
                </a:path>
                <a:path w="55880" h="50800">
                  <a:moveTo>
                    <a:pt x="36100" y="30352"/>
                  </a:moveTo>
                  <a:lnTo>
                    <a:pt x="33887" y="29844"/>
                  </a:lnTo>
                  <a:lnTo>
                    <a:pt x="36037" y="29844"/>
                  </a:lnTo>
                  <a:lnTo>
                    <a:pt x="36100" y="30352"/>
                  </a:lnTo>
                  <a:close/>
                </a:path>
                <a:path w="55880" h="50800">
                  <a:moveTo>
                    <a:pt x="37709" y="31241"/>
                  </a:moveTo>
                  <a:lnTo>
                    <a:pt x="36224" y="31241"/>
                  </a:lnTo>
                  <a:lnTo>
                    <a:pt x="36153" y="30733"/>
                  </a:lnTo>
                  <a:lnTo>
                    <a:pt x="36037" y="29844"/>
                  </a:lnTo>
                  <a:lnTo>
                    <a:pt x="35901" y="29844"/>
                  </a:lnTo>
                  <a:lnTo>
                    <a:pt x="36507" y="30352"/>
                  </a:lnTo>
                  <a:lnTo>
                    <a:pt x="37709" y="31241"/>
                  </a:lnTo>
                  <a:close/>
                </a:path>
                <a:path w="55880" h="50800">
                  <a:moveTo>
                    <a:pt x="37722" y="30352"/>
                  </a:moveTo>
                  <a:lnTo>
                    <a:pt x="36507" y="30352"/>
                  </a:lnTo>
                  <a:lnTo>
                    <a:pt x="35901" y="29844"/>
                  </a:lnTo>
                  <a:lnTo>
                    <a:pt x="37639" y="29844"/>
                  </a:lnTo>
                  <a:lnTo>
                    <a:pt x="37722" y="30352"/>
                  </a:lnTo>
                  <a:close/>
                </a:path>
                <a:path w="55880" h="50800">
                  <a:moveTo>
                    <a:pt x="37785" y="30733"/>
                  </a:moveTo>
                  <a:lnTo>
                    <a:pt x="36096" y="30352"/>
                  </a:lnTo>
                  <a:lnTo>
                    <a:pt x="37722" y="30352"/>
                  </a:lnTo>
                  <a:lnTo>
                    <a:pt x="37785" y="30733"/>
                  </a:lnTo>
                  <a:close/>
                </a:path>
                <a:path w="55880" h="50800">
                  <a:moveTo>
                    <a:pt x="39696" y="31241"/>
                  </a:moveTo>
                  <a:lnTo>
                    <a:pt x="37785" y="31241"/>
                  </a:lnTo>
                  <a:lnTo>
                    <a:pt x="37785" y="30352"/>
                  </a:lnTo>
                  <a:lnTo>
                    <a:pt x="37999" y="30733"/>
                  </a:lnTo>
                  <a:lnTo>
                    <a:pt x="39788" y="30733"/>
                  </a:lnTo>
                  <a:lnTo>
                    <a:pt x="39696" y="31241"/>
                  </a:lnTo>
                  <a:close/>
                </a:path>
                <a:path w="55880" h="50800">
                  <a:moveTo>
                    <a:pt x="42401" y="34162"/>
                  </a:moveTo>
                  <a:lnTo>
                    <a:pt x="42466" y="33527"/>
                  </a:lnTo>
                  <a:lnTo>
                    <a:pt x="42628" y="33527"/>
                  </a:lnTo>
                  <a:lnTo>
                    <a:pt x="42494" y="33400"/>
                  </a:lnTo>
                  <a:lnTo>
                    <a:pt x="42988" y="31495"/>
                  </a:lnTo>
                  <a:lnTo>
                    <a:pt x="43101" y="31114"/>
                  </a:lnTo>
                  <a:lnTo>
                    <a:pt x="44019" y="31114"/>
                  </a:lnTo>
                  <a:lnTo>
                    <a:pt x="44212" y="31495"/>
                  </a:lnTo>
                  <a:lnTo>
                    <a:pt x="44499" y="31495"/>
                  </a:lnTo>
                  <a:lnTo>
                    <a:pt x="42967" y="33400"/>
                  </a:lnTo>
                  <a:lnTo>
                    <a:pt x="42401" y="34162"/>
                  </a:lnTo>
                  <a:close/>
                </a:path>
                <a:path w="55880" h="50800">
                  <a:moveTo>
                    <a:pt x="36232" y="36448"/>
                  </a:moveTo>
                  <a:lnTo>
                    <a:pt x="33204" y="32638"/>
                  </a:lnTo>
                  <a:lnTo>
                    <a:pt x="10310" y="32638"/>
                  </a:lnTo>
                  <a:lnTo>
                    <a:pt x="10310" y="31495"/>
                  </a:lnTo>
                  <a:lnTo>
                    <a:pt x="33759" y="31495"/>
                  </a:lnTo>
                  <a:lnTo>
                    <a:pt x="37188" y="32384"/>
                  </a:lnTo>
                  <a:lnTo>
                    <a:pt x="37057" y="32638"/>
                  </a:lnTo>
                  <a:lnTo>
                    <a:pt x="36583" y="33400"/>
                  </a:lnTo>
                  <a:lnTo>
                    <a:pt x="36333" y="33908"/>
                  </a:lnTo>
                  <a:lnTo>
                    <a:pt x="36232" y="36448"/>
                  </a:lnTo>
                  <a:close/>
                </a:path>
                <a:path w="55880" h="50800">
                  <a:moveTo>
                    <a:pt x="40468" y="32384"/>
                  </a:moveTo>
                  <a:lnTo>
                    <a:pt x="39943" y="32384"/>
                  </a:lnTo>
                  <a:lnTo>
                    <a:pt x="42153" y="31495"/>
                  </a:lnTo>
                  <a:lnTo>
                    <a:pt x="40325" y="31495"/>
                  </a:lnTo>
                  <a:lnTo>
                    <a:pt x="40468" y="32384"/>
                  </a:lnTo>
                  <a:close/>
                </a:path>
                <a:path w="55880" h="50800">
                  <a:moveTo>
                    <a:pt x="25446" y="35305"/>
                  </a:moveTo>
                  <a:lnTo>
                    <a:pt x="6786" y="35305"/>
                  </a:lnTo>
                  <a:lnTo>
                    <a:pt x="7742" y="35051"/>
                  </a:lnTo>
                  <a:lnTo>
                    <a:pt x="7544" y="35051"/>
                  </a:lnTo>
                  <a:lnTo>
                    <a:pt x="9396" y="32384"/>
                  </a:lnTo>
                  <a:lnTo>
                    <a:pt x="9195" y="32384"/>
                  </a:lnTo>
                  <a:lnTo>
                    <a:pt x="9939" y="32638"/>
                  </a:lnTo>
                  <a:lnTo>
                    <a:pt x="26737" y="32638"/>
                  </a:lnTo>
                  <a:lnTo>
                    <a:pt x="25569" y="35051"/>
                  </a:lnTo>
                  <a:lnTo>
                    <a:pt x="25446" y="35305"/>
                  </a:lnTo>
                  <a:close/>
                </a:path>
                <a:path w="55880" h="50800">
                  <a:moveTo>
                    <a:pt x="42365" y="33908"/>
                  </a:moveTo>
                  <a:lnTo>
                    <a:pt x="40652" y="33527"/>
                  </a:lnTo>
                  <a:lnTo>
                    <a:pt x="40509" y="32638"/>
                  </a:lnTo>
                  <a:lnTo>
                    <a:pt x="40468" y="32384"/>
                  </a:lnTo>
                  <a:lnTo>
                    <a:pt x="41328" y="32384"/>
                  </a:lnTo>
                  <a:lnTo>
                    <a:pt x="42494" y="33400"/>
                  </a:lnTo>
                  <a:lnTo>
                    <a:pt x="42365" y="33908"/>
                  </a:lnTo>
                  <a:close/>
                </a:path>
                <a:path w="55880" h="50800">
                  <a:moveTo>
                    <a:pt x="31561" y="37210"/>
                  </a:moveTo>
                  <a:lnTo>
                    <a:pt x="31242" y="37210"/>
                  </a:lnTo>
                  <a:lnTo>
                    <a:pt x="27841" y="35617"/>
                  </a:lnTo>
                  <a:lnTo>
                    <a:pt x="28056" y="35617"/>
                  </a:lnTo>
                  <a:lnTo>
                    <a:pt x="29065" y="32638"/>
                  </a:lnTo>
                  <a:lnTo>
                    <a:pt x="33235" y="32638"/>
                  </a:lnTo>
                  <a:lnTo>
                    <a:pt x="34705" y="35305"/>
                  </a:lnTo>
                  <a:lnTo>
                    <a:pt x="34237" y="36194"/>
                  </a:lnTo>
                  <a:lnTo>
                    <a:pt x="33305" y="36194"/>
                  </a:lnTo>
                  <a:lnTo>
                    <a:pt x="31752" y="36702"/>
                  </a:lnTo>
                  <a:lnTo>
                    <a:pt x="31561" y="37210"/>
                  </a:lnTo>
                  <a:close/>
                </a:path>
                <a:path w="55880" h="50800">
                  <a:moveTo>
                    <a:pt x="43049" y="33908"/>
                  </a:moveTo>
                  <a:lnTo>
                    <a:pt x="42564" y="33908"/>
                  </a:lnTo>
                  <a:lnTo>
                    <a:pt x="42862" y="33527"/>
                  </a:lnTo>
                  <a:lnTo>
                    <a:pt x="42619" y="33527"/>
                  </a:lnTo>
                  <a:lnTo>
                    <a:pt x="43049" y="33908"/>
                  </a:lnTo>
                  <a:close/>
                </a:path>
                <a:path w="55880" h="50800">
                  <a:moveTo>
                    <a:pt x="43280" y="34162"/>
                  </a:moveTo>
                  <a:lnTo>
                    <a:pt x="42365" y="33908"/>
                  </a:lnTo>
                  <a:lnTo>
                    <a:pt x="43049" y="33908"/>
                  </a:lnTo>
                  <a:lnTo>
                    <a:pt x="43280" y="34162"/>
                  </a:lnTo>
                  <a:close/>
                </a:path>
                <a:path w="55880" h="50800">
                  <a:moveTo>
                    <a:pt x="25278" y="35617"/>
                  </a:moveTo>
                  <a:lnTo>
                    <a:pt x="2998" y="35617"/>
                  </a:lnTo>
                  <a:lnTo>
                    <a:pt x="3713" y="34162"/>
                  </a:lnTo>
                  <a:lnTo>
                    <a:pt x="3259" y="34162"/>
                  </a:lnTo>
                  <a:lnTo>
                    <a:pt x="6786" y="35305"/>
                  </a:lnTo>
                  <a:lnTo>
                    <a:pt x="25446" y="35305"/>
                  </a:lnTo>
                  <a:lnTo>
                    <a:pt x="25278" y="35617"/>
                  </a:lnTo>
                  <a:close/>
                </a:path>
                <a:path w="55880" h="50800">
                  <a:moveTo>
                    <a:pt x="22196" y="46735"/>
                  </a:moveTo>
                  <a:lnTo>
                    <a:pt x="22102" y="46227"/>
                  </a:lnTo>
                  <a:lnTo>
                    <a:pt x="22031" y="45846"/>
                  </a:lnTo>
                  <a:lnTo>
                    <a:pt x="21913" y="45211"/>
                  </a:lnTo>
                  <a:lnTo>
                    <a:pt x="21795" y="44576"/>
                  </a:lnTo>
                  <a:lnTo>
                    <a:pt x="21684" y="43952"/>
                  </a:lnTo>
                  <a:lnTo>
                    <a:pt x="21599" y="43560"/>
                  </a:lnTo>
                  <a:lnTo>
                    <a:pt x="16676" y="39242"/>
                  </a:lnTo>
                  <a:lnTo>
                    <a:pt x="739" y="39242"/>
                  </a:lnTo>
                  <a:lnTo>
                    <a:pt x="2964" y="37210"/>
                  </a:lnTo>
                  <a:lnTo>
                    <a:pt x="1052" y="36702"/>
                  </a:lnTo>
                  <a:lnTo>
                    <a:pt x="1530" y="36702"/>
                  </a:lnTo>
                  <a:lnTo>
                    <a:pt x="1530" y="36194"/>
                  </a:lnTo>
                  <a:lnTo>
                    <a:pt x="3160" y="35617"/>
                  </a:lnTo>
                  <a:lnTo>
                    <a:pt x="25783" y="35617"/>
                  </a:lnTo>
                  <a:lnTo>
                    <a:pt x="27512" y="35051"/>
                  </a:lnTo>
                  <a:lnTo>
                    <a:pt x="27841" y="35617"/>
                  </a:lnTo>
                  <a:lnTo>
                    <a:pt x="28282" y="36194"/>
                  </a:lnTo>
                  <a:lnTo>
                    <a:pt x="29255" y="37972"/>
                  </a:lnTo>
                  <a:lnTo>
                    <a:pt x="25182" y="37972"/>
                  </a:lnTo>
                  <a:lnTo>
                    <a:pt x="25851" y="42163"/>
                  </a:lnTo>
                  <a:lnTo>
                    <a:pt x="25003" y="42163"/>
                  </a:lnTo>
                  <a:lnTo>
                    <a:pt x="24247" y="44576"/>
                  </a:lnTo>
                  <a:lnTo>
                    <a:pt x="24167" y="44830"/>
                  </a:lnTo>
                  <a:lnTo>
                    <a:pt x="24307" y="45211"/>
                  </a:lnTo>
                  <a:lnTo>
                    <a:pt x="22196" y="46735"/>
                  </a:lnTo>
                  <a:close/>
                </a:path>
                <a:path w="55880" h="50800">
                  <a:moveTo>
                    <a:pt x="12105" y="43560"/>
                  </a:moveTo>
                  <a:lnTo>
                    <a:pt x="6727" y="43560"/>
                  </a:lnTo>
                  <a:lnTo>
                    <a:pt x="4815" y="43052"/>
                  </a:lnTo>
                  <a:lnTo>
                    <a:pt x="0" y="39242"/>
                  </a:lnTo>
                  <a:lnTo>
                    <a:pt x="16816" y="39242"/>
                  </a:lnTo>
                  <a:lnTo>
                    <a:pt x="16925" y="42402"/>
                  </a:lnTo>
                  <a:lnTo>
                    <a:pt x="10603" y="42402"/>
                  </a:lnTo>
                  <a:lnTo>
                    <a:pt x="12105" y="43560"/>
                  </a:lnTo>
                  <a:close/>
                </a:path>
                <a:path w="55880" h="50800">
                  <a:moveTo>
                    <a:pt x="28677" y="42402"/>
                  </a:moveTo>
                  <a:lnTo>
                    <a:pt x="27388" y="42402"/>
                  </a:lnTo>
                  <a:lnTo>
                    <a:pt x="26257" y="39877"/>
                  </a:lnTo>
                  <a:lnTo>
                    <a:pt x="26855" y="39242"/>
                  </a:lnTo>
                  <a:lnTo>
                    <a:pt x="29722" y="39877"/>
                  </a:lnTo>
                  <a:lnTo>
                    <a:pt x="29592" y="40639"/>
                  </a:lnTo>
                  <a:lnTo>
                    <a:pt x="26914" y="40639"/>
                  </a:lnTo>
                  <a:lnTo>
                    <a:pt x="28647" y="42163"/>
                  </a:lnTo>
                  <a:lnTo>
                    <a:pt x="28677" y="42402"/>
                  </a:lnTo>
                  <a:close/>
                </a:path>
                <a:path w="55880" h="50800">
                  <a:moveTo>
                    <a:pt x="29542" y="40893"/>
                  </a:moveTo>
                  <a:lnTo>
                    <a:pt x="26914" y="40639"/>
                  </a:lnTo>
                  <a:lnTo>
                    <a:pt x="29592" y="40639"/>
                  </a:lnTo>
                  <a:lnTo>
                    <a:pt x="29542" y="40893"/>
                  </a:lnTo>
                  <a:close/>
                </a:path>
                <a:path w="55880" h="50800">
                  <a:moveTo>
                    <a:pt x="28795" y="43560"/>
                  </a:moveTo>
                  <a:lnTo>
                    <a:pt x="28238" y="43560"/>
                  </a:lnTo>
                  <a:lnTo>
                    <a:pt x="25003" y="42163"/>
                  </a:lnTo>
                  <a:lnTo>
                    <a:pt x="25870" y="42163"/>
                  </a:lnTo>
                  <a:lnTo>
                    <a:pt x="25857" y="42402"/>
                  </a:lnTo>
                  <a:lnTo>
                    <a:pt x="28682" y="42402"/>
                  </a:lnTo>
                  <a:lnTo>
                    <a:pt x="28795" y="43560"/>
                  </a:lnTo>
                  <a:close/>
                </a:path>
                <a:path w="55880" h="50800">
                  <a:moveTo>
                    <a:pt x="17000" y="44576"/>
                  </a:moveTo>
                  <a:lnTo>
                    <a:pt x="10352" y="42402"/>
                  </a:lnTo>
                  <a:lnTo>
                    <a:pt x="16925" y="42402"/>
                  </a:lnTo>
                  <a:lnTo>
                    <a:pt x="17000" y="44576"/>
                  </a:lnTo>
                  <a:close/>
                </a:path>
                <a:path w="55880" h="50800">
                  <a:moveTo>
                    <a:pt x="9295" y="46989"/>
                  </a:moveTo>
                  <a:lnTo>
                    <a:pt x="8220" y="46227"/>
                  </a:lnTo>
                  <a:lnTo>
                    <a:pt x="7154" y="43560"/>
                  </a:lnTo>
                  <a:lnTo>
                    <a:pt x="11058" y="43560"/>
                  </a:lnTo>
                  <a:lnTo>
                    <a:pt x="10558" y="44576"/>
                  </a:lnTo>
                  <a:lnTo>
                    <a:pt x="10432" y="44830"/>
                  </a:lnTo>
                  <a:lnTo>
                    <a:pt x="10370" y="46100"/>
                  </a:lnTo>
                  <a:lnTo>
                    <a:pt x="9295" y="46989"/>
                  </a:lnTo>
                  <a:close/>
                </a:path>
                <a:path w="55880" h="50800">
                  <a:moveTo>
                    <a:pt x="15181" y="43952"/>
                  </a:moveTo>
                  <a:lnTo>
                    <a:pt x="12802" y="43952"/>
                  </a:lnTo>
                  <a:lnTo>
                    <a:pt x="11789" y="43560"/>
                  </a:lnTo>
                  <a:lnTo>
                    <a:pt x="8020" y="43560"/>
                  </a:lnTo>
                  <a:lnTo>
                    <a:pt x="15181" y="43952"/>
                  </a:lnTo>
                  <a:close/>
                </a:path>
                <a:path w="55880" h="50800">
                  <a:moveTo>
                    <a:pt x="29145" y="43952"/>
                  </a:moveTo>
                  <a:lnTo>
                    <a:pt x="28842" y="43952"/>
                  </a:lnTo>
                  <a:lnTo>
                    <a:pt x="28795" y="43560"/>
                  </a:lnTo>
                  <a:lnTo>
                    <a:pt x="28238" y="43560"/>
                  </a:lnTo>
                  <a:lnTo>
                    <a:pt x="29145" y="43952"/>
                  </a:lnTo>
                  <a:close/>
                </a:path>
                <a:path w="55880" h="50800">
                  <a:moveTo>
                    <a:pt x="13894" y="46227"/>
                  </a:moveTo>
                  <a:lnTo>
                    <a:pt x="12281" y="45846"/>
                  </a:lnTo>
                  <a:lnTo>
                    <a:pt x="11952" y="45846"/>
                  </a:lnTo>
                  <a:lnTo>
                    <a:pt x="12612" y="43952"/>
                  </a:lnTo>
                  <a:lnTo>
                    <a:pt x="12482" y="43952"/>
                  </a:lnTo>
                  <a:lnTo>
                    <a:pt x="14563" y="45465"/>
                  </a:lnTo>
                  <a:lnTo>
                    <a:pt x="14234" y="45846"/>
                  </a:lnTo>
                  <a:lnTo>
                    <a:pt x="12281" y="45846"/>
                  </a:lnTo>
                  <a:lnTo>
                    <a:pt x="11863" y="46100"/>
                  </a:lnTo>
                  <a:lnTo>
                    <a:pt x="14007" y="46100"/>
                  </a:lnTo>
                  <a:close/>
                </a:path>
                <a:path w="55880" h="50800">
                  <a:moveTo>
                    <a:pt x="25899" y="50418"/>
                  </a:moveTo>
                  <a:lnTo>
                    <a:pt x="23928" y="49402"/>
                  </a:lnTo>
                  <a:lnTo>
                    <a:pt x="23841" y="46735"/>
                  </a:lnTo>
                  <a:lnTo>
                    <a:pt x="24349" y="45465"/>
                  </a:lnTo>
                  <a:lnTo>
                    <a:pt x="25182" y="48259"/>
                  </a:lnTo>
                  <a:lnTo>
                    <a:pt x="26377" y="48259"/>
                  </a:lnTo>
                  <a:lnTo>
                    <a:pt x="25899" y="50418"/>
                  </a:lnTo>
                  <a:close/>
                </a:path>
                <a:path w="55880" h="50800">
                  <a:moveTo>
                    <a:pt x="27930" y="49402"/>
                  </a:moveTo>
                  <a:lnTo>
                    <a:pt x="26377" y="48259"/>
                  </a:lnTo>
                  <a:lnTo>
                    <a:pt x="25182" y="48259"/>
                  </a:lnTo>
                  <a:lnTo>
                    <a:pt x="26616" y="46735"/>
                  </a:lnTo>
                  <a:lnTo>
                    <a:pt x="27930" y="49402"/>
                  </a:lnTo>
                  <a:close/>
                </a:path>
              </a:pathLst>
            </a:custGeom>
            <a:solidFill>
              <a:srgbClr val="DD2FB5"/>
            </a:solidFill>
          </p:spPr>
          <p:txBody>
            <a:bodyPr wrap="square" lIns="0" tIns="0" rIns="0" bIns="0" rtlCol="0"/>
            <a:lstStyle/>
            <a:p>
              <a:endParaRPr/>
            </a:p>
          </p:txBody>
        </p:sp>
        <p:sp>
          <p:nvSpPr>
            <p:cNvPr id="877" name="object 877"/>
            <p:cNvSpPr/>
            <p:nvPr/>
          </p:nvSpPr>
          <p:spPr>
            <a:xfrm>
              <a:off x="15188724" y="2113341"/>
              <a:ext cx="4445" cy="4445"/>
            </a:xfrm>
            <a:custGeom>
              <a:avLst/>
              <a:gdLst/>
              <a:ahLst/>
              <a:cxnLst/>
              <a:rect l="l" t="t" r="r" b="b"/>
              <a:pathLst>
                <a:path w="4444" h="4444">
                  <a:moveTo>
                    <a:pt x="3285" y="4300"/>
                  </a:moveTo>
                  <a:lnTo>
                    <a:pt x="0" y="2090"/>
                  </a:lnTo>
                  <a:lnTo>
                    <a:pt x="1493" y="477"/>
                  </a:lnTo>
                  <a:lnTo>
                    <a:pt x="1911" y="0"/>
                  </a:lnTo>
                  <a:lnTo>
                    <a:pt x="3643" y="1373"/>
                  </a:lnTo>
                  <a:lnTo>
                    <a:pt x="4419" y="1194"/>
                  </a:lnTo>
                  <a:lnTo>
                    <a:pt x="3285" y="4300"/>
                  </a:lnTo>
                  <a:close/>
                </a:path>
              </a:pathLst>
            </a:custGeom>
            <a:solidFill>
              <a:srgbClr val="E131B4"/>
            </a:solidFill>
          </p:spPr>
          <p:txBody>
            <a:bodyPr wrap="square" lIns="0" tIns="0" rIns="0" bIns="0" rtlCol="0"/>
            <a:lstStyle/>
            <a:p>
              <a:endParaRPr/>
            </a:p>
          </p:txBody>
        </p:sp>
      </p:grpSp>
      <p:grpSp>
        <p:nvGrpSpPr>
          <p:cNvPr id="878" name="object 878"/>
          <p:cNvGrpSpPr/>
          <p:nvPr/>
        </p:nvGrpSpPr>
        <p:grpSpPr>
          <a:xfrm>
            <a:off x="14069068" y="2169724"/>
            <a:ext cx="48895" cy="13335"/>
            <a:chOff x="14069068" y="2169724"/>
            <a:chExt cx="48895" cy="13335"/>
          </a:xfrm>
        </p:grpSpPr>
        <p:sp>
          <p:nvSpPr>
            <p:cNvPr id="879" name="object 879"/>
            <p:cNvSpPr/>
            <p:nvPr/>
          </p:nvSpPr>
          <p:spPr>
            <a:xfrm>
              <a:off x="14072233" y="2169724"/>
              <a:ext cx="4445" cy="7620"/>
            </a:xfrm>
            <a:custGeom>
              <a:avLst/>
              <a:gdLst/>
              <a:ahLst/>
              <a:cxnLst/>
              <a:rect l="l" t="t" r="r" b="b"/>
              <a:pathLst>
                <a:path w="4444" h="7619">
                  <a:moveTo>
                    <a:pt x="4300" y="7346"/>
                  </a:moveTo>
                  <a:lnTo>
                    <a:pt x="477" y="6390"/>
                  </a:lnTo>
                  <a:lnTo>
                    <a:pt x="0" y="3285"/>
                  </a:lnTo>
                  <a:lnTo>
                    <a:pt x="597" y="0"/>
                  </a:lnTo>
                  <a:lnTo>
                    <a:pt x="3583" y="0"/>
                  </a:lnTo>
                  <a:lnTo>
                    <a:pt x="1373" y="3046"/>
                  </a:lnTo>
                  <a:lnTo>
                    <a:pt x="2150" y="4658"/>
                  </a:lnTo>
                  <a:lnTo>
                    <a:pt x="4300" y="7346"/>
                  </a:lnTo>
                  <a:close/>
                </a:path>
              </a:pathLst>
            </a:custGeom>
            <a:solidFill>
              <a:srgbClr val="8026F4"/>
            </a:solidFill>
          </p:spPr>
          <p:txBody>
            <a:bodyPr wrap="square" lIns="0" tIns="0" rIns="0" bIns="0" rtlCol="0"/>
            <a:lstStyle/>
            <a:p>
              <a:endParaRPr/>
            </a:p>
          </p:txBody>
        </p:sp>
        <p:sp>
          <p:nvSpPr>
            <p:cNvPr id="880" name="object 880"/>
            <p:cNvSpPr/>
            <p:nvPr/>
          </p:nvSpPr>
          <p:spPr>
            <a:xfrm>
              <a:off x="14069060" y="2177731"/>
              <a:ext cx="48895" cy="5080"/>
            </a:xfrm>
            <a:custGeom>
              <a:avLst/>
              <a:gdLst/>
              <a:ahLst/>
              <a:cxnLst/>
              <a:rect l="l" t="t" r="r" b="b"/>
              <a:pathLst>
                <a:path w="48894" h="5080">
                  <a:moveTo>
                    <a:pt x="5257" y="4546"/>
                  </a:moveTo>
                  <a:lnTo>
                    <a:pt x="5016" y="1549"/>
                  </a:lnTo>
                  <a:lnTo>
                    <a:pt x="0" y="63"/>
                  </a:lnTo>
                  <a:lnTo>
                    <a:pt x="1917" y="3759"/>
                  </a:lnTo>
                  <a:lnTo>
                    <a:pt x="4597" y="1739"/>
                  </a:lnTo>
                  <a:lnTo>
                    <a:pt x="2743" y="5016"/>
                  </a:lnTo>
                  <a:lnTo>
                    <a:pt x="5257" y="4546"/>
                  </a:lnTo>
                  <a:close/>
                </a:path>
                <a:path w="48894" h="5080">
                  <a:moveTo>
                    <a:pt x="48387" y="3759"/>
                  </a:moveTo>
                  <a:lnTo>
                    <a:pt x="44856" y="1079"/>
                  </a:lnTo>
                  <a:lnTo>
                    <a:pt x="43840" y="304"/>
                  </a:lnTo>
                  <a:lnTo>
                    <a:pt x="42646" y="0"/>
                  </a:lnTo>
                  <a:lnTo>
                    <a:pt x="41389" y="127"/>
                  </a:lnTo>
                  <a:lnTo>
                    <a:pt x="41148" y="3403"/>
                  </a:lnTo>
                  <a:lnTo>
                    <a:pt x="48387" y="3759"/>
                  </a:lnTo>
                  <a:close/>
                </a:path>
              </a:pathLst>
            </a:custGeom>
            <a:solidFill>
              <a:srgbClr val="8929F4"/>
            </a:solidFill>
          </p:spPr>
          <p:txBody>
            <a:bodyPr wrap="square" lIns="0" tIns="0" rIns="0" bIns="0" rtlCol="0"/>
            <a:lstStyle/>
            <a:p>
              <a:endParaRPr/>
            </a:p>
          </p:txBody>
        </p:sp>
      </p:grpSp>
      <p:grpSp>
        <p:nvGrpSpPr>
          <p:cNvPr id="881" name="object 881"/>
          <p:cNvGrpSpPr/>
          <p:nvPr/>
        </p:nvGrpSpPr>
        <p:grpSpPr>
          <a:xfrm>
            <a:off x="15169610" y="2899656"/>
            <a:ext cx="80645" cy="151130"/>
            <a:chOff x="15169610" y="2899656"/>
            <a:chExt cx="80645" cy="151130"/>
          </a:xfrm>
        </p:grpSpPr>
        <p:sp>
          <p:nvSpPr>
            <p:cNvPr id="882" name="object 882"/>
            <p:cNvSpPr/>
            <p:nvPr/>
          </p:nvSpPr>
          <p:spPr>
            <a:xfrm>
              <a:off x="15223540" y="2899663"/>
              <a:ext cx="21590" cy="63500"/>
            </a:xfrm>
            <a:custGeom>
              <a:avLst/>
              <a:gdLst/>
              <a:ahLst/>
              <a:cxnLst/>
              <a:rect l="l" t="t" r="r" b="b"/>
              <a:pathLst>
                <a:path w="21590" h="63500">
                  <a:moveTo>
                    <a:pt x="3937" y="60896"/>
                  </a:moveTo>
                  <a:lnTo>
                    <a:pt x="647" y="60896"/>
                  </a:lnTo>
                  <a:lnTo>
                    <a:pt x="762" y="62039"/>
                  </a:lnTo>
                  <a:lnTo>
                    <a:pt x="838" y="62801"/>
                  </a:lnTo>
                  <a:lnTo>
                    <a:pt x="3937" y="60896"/>
                  </a:lnTo>
                  <a:close/>
                </a:path>
                <a:path w="21590" h="63500">
                  <a:moveTo>
                    <a:pt x="5219" y="61493"/>
                  </a:moveTo>
                  <a:lnTo>
                    <a:pt x="4953" y="62293"/>
                  </a:lnTo>
                  <a:lnTo>
                    <a:pt x="5194" y="62420"/>
                  </a:lnTo>
                  <a:lnTo>
                    <a:pt x="5219" y="61493"/>
                  </a:lnTo>
                  <a:close/>
                </a:path>
                <a:path w="21590" h="63500">
                  <a:moveTo>
                    <a:pt x="8661" y="34226"/>
                  </a:moveTo>
                  <a:lnTo>
                    <a:pt x="8331" y="34226"/>
                  </a:lnTo>
                  <a:lnTo>
                    <a:pt x="8420" y="34861"/>
                  </a:lnTo>
                  <a:lnTo>
                    <a:pt x="8661" y="34226"/>
                  </a:lnTo>
                  <a:close/>
                </a:path>
                <a:path w="21590" h="63500">
                  <a:moveTo>
                    <a:pt x="12344" y="48196"/>
                  </a:moveTo>
                  <a:lnTo>
                    <a:pt x="12268" y="47942"/>
                  </a:lnTo>
                  <a:lnTo>
                    <a:pt x="12179" y="47688"/>
                  </a:lnTo>
                  <a:lnTo>
                    <a:pt x="12128" y="47942"/>
                  </a:lnTo>
                  <a:lnTo>
                    <a:pt x="12344" y="48196"/>
                  </a:lnTo>
                  <a:close/>
                </a:path>
                <a:path w="21590" h="63500">
                  <a:moveTo>
                    <a:pt x="12661" y="17081"/>
                  </a:moveTo>
                  <a:lnTo>
                    <a:pt x="12242" y="16573"/>
                  </a:lnTo>
                  <a:lnTo>
                    <a:pt x="12014" y="17081"/>
                  </a:lnTo>
                  <a:lnTo>
                    <a:pt x="12661" y="17081"/>
                  </a:lnTo>
                  <a:close/>
                </a:path>
                <a:path w="21590" h="63500">
                  <a:moveTo>
                    <a:pt x="14211" y="61277"/>
                  </a:moveTo>
                  <a:lnTo>
                    <a:pt x="14097" y="60261"/>
                  </a:lnTo>
                  <a:lnTo>
                    <a:pt x="13627" y="56197"/>
                  </a:lnTo>
                  <a:lnTo>
                    <a:pt x="10985" y="60261"/>
                  </a:lnTo>
                  <a:lnTo>
                    <a:pt x="10985" y="61277"/>
                  </a:lnTo>
                  <a:lnTo>
                    <a:pt x="10782" y="61277"/>
                  </a:lnTo>
                  <a:lnTo>
                    <a:pt x="13500" y="62039"/>
                  </a:lnTo>
                  <a:lnTo>
                    <a:pt x="14211" y="61277"/>
                  </a:lnTo>
                  <a:close/>
                </a:path>
                <a:path w="21590" h="63500">
                  <a:moveTo>
                    <a:pt x="14312" y="55181"/>
                  </a:moveTo>
                  <a:lnTo>
                    <a:pt x="13322" y="55181"/>
                  </a:lnTo>
                  <a:lnTo>
                    <a:pt x="13550" y="55689"/>
                  </a:lnTo>
                  <a:lnTo>
                    <a:pt x="13703" y="56070"/>
                  </a:lnTo>
                  <a:lnTo>
                    <a:pt x="14312" y="55181"/>
                  </a:lnTo>
                  <a:close/>
                </a:path>
                <a:path w="21590" h="63500">
                  <a:moveTo>
                    <a:pt x="16065" y="21145"/>
                  </a:moveTo>
                  <a:lnTo>
                    <a:pt x="15214" y="16840"/>
                  </a:lnTo>
                  <a:lnTo>
                    <a:pt x="14554" y="17081"/>
                  </a:lnTo>
                  <a:lnTo>
                    <a:pt x="12661" y="17081"/>
                  </a:lnTo>
                  <a:lnTo>
                    <a:pt x="16065" y="21145"/>
                  </a:lnTo>
                  <a:close/>
                </a:path>
                <a:path w="21590" h="63500">
                  <a:moveTo>
                    <a:pt x="16725" y="31559"/>
                  </a:moveTo>
                  <a:lnTo>
                    <a:pt x="14693" y="31813"/>
                  </a:lnTo>
                  <a:lnTo>
                    <a:pt x="14782" y="29019"/>
                  </a:lnTo>
                  <a:lnTo>
                    <a:pt x="14808" y="28130"/>
                  </a:lnTo>
                  <a:lnTo>
                    <a:pt x="14097" y="25336"/>
                  </a:lnTo>
                  <a:lnTo>
                    <a:pt x="13081" y="23939"/>
                  </a:lnTo>
                  <a:lnTo>
                    <a:pt x="13081" y="22707"/>
                  </a:lnTo>
                  <a:lnTo>
                    <a:pt x="16484" y="22923"/>
                  </a:lnTo>
                  <a:lnTo>
                    <a:pt x="16649" y="22669"/>
                  </a:lnTo>
                  <a:lnTo>
                    <a:pt x="16154" y="22161"/>
                  </a:lnTo>
                  <a:lnTo>
                    <a:pt x="13830" y="19748"/>
                  </a:lnTo>
                  <a:lnTo>
                    <a:pt x="13258" y="19113"/>
                  </a:lnTo>
                  <a:lnTo>
                    <a:pt x="10807" y="19748"/>
                  </a:lnTo>
                  <a:lnTo>
                    <a:pt x="10922" y="19494"/>
                  </a:lnTo>
                  <a:lnTo>
                    <a:pt x="11493" y="18224"/>
                  </a:lnTo>
                  <a:lnTo>
                    <a:pt x="11607" y="17970"/>
                  </a:lnTo>
                  <a:lnTo>
                    <a:pt x="11671" y="17843"/>
                  </a:lnTo>
                  <a:lnTo>
                    <a:pt x="12014" y="17081"/>
                  </a:lnTo>
                  <a:lnTo>
                    <a:pt x="9855" y="17081"/>
                  </a:lnTo>
                  <a:lnTo>
                    <a:pt x="10528" y="18224"/>
                  </a:lnTo>
                  <a:lnTo>
                    <a:pt x="10350" y="18224"/>
                  </a:lnTo>
                  <a:lnTo>
                    <a:pt x="9258" y="17970"/>
                  </a:lnTo>
                  <a:lnTo>
                    <a:pt x="8420" y="19494"/>
                  </a:lnTo>
                  <a:lnTo>
                    <a:pt x="8356" y="21399"/>
                  </a:lnTo>
                  <a:lnTo>
                    <a:pt x="7937" y="21780"/>
                  </a:lnTo>
                  <a:lnTo>
                    <a:pt x="7289" y="22161"/>
                  </a:lnTo>
                  <a:lnTo>
                    <a:pt x="5308" y="21526"/>
                  </a:lnTo>
                  <a:lnTo>
                    <a:pt x="4546" y="22288"/>
                  </a:lnTo>
                  <a:lnTo>
                    <a:pt x="4368" y="22288"/>
                  </a:lnTo>
                  <a:lnTo>
                    <a:pt x="5791" y="26225"/>
                  </a:lnTo>
                  <a:lnTo>
                    <a:pt x="5435" y="28130"/>
                  </a:lnTo>
                  <a:lnTo>
                    <a:pt x="3695" y="29019"/>
                  </a:lnTo>
                  <a:lnTo>
                    <a:pt x="4533" y="30162"/>
                  </a:lnTo>
                  <a:lnTo>
                    <a:pt x="5359" y="29146"/>
                  </a:lnTo>
                  <a:lnTo>
                    <a:pt x="5880" y="29273"/>
                  </a:lnTo>
                  <a:lnTo>
                    <a:pt x="7391" y="32194"/>
                  </a:lnTo>
                  <a:lnTo>
                    <a:pt x="8305" y="32194"/>
                  </a:lnTo>
                  <a:lnTo>
                    <a:pt x="7620" y="32575"/>
                  </a:lnTo>
                  <a:lnTo>
                    <a:pt x="6629" y="32575"/>
                  </a:lnTo>
                  <a:lnTo>
                    <a:pt x="6667" y="33210"/>
                  </a:lnTo>
                  <a:lnTo>
                    <a:pt x="6921" y="34988"/>
                  </a:lnTo>
                  <a:lnTo>
                    <a:pt x="8001" y="34226"/>
                  </a:lnTo>
                  <a:lnTo>
                    <a:pt x="8331" y="34226"/>
                  </a:lnTo>
                  <a:lnTo>
                    <a:pt x="8089" y="32575"/>
                  </a:lnTo>
                  <a:lnTo>
                    <a:pt x="9309" y="32575"/>
                  </a:lnTo>
                  <a:lnTo>
                    <a:pt x="9448" y="32194"/>
                  </a:lnTo>
                  <a:lnTo>
                    <a:pt x="9029" y="32194"/>
                  </a:lnTo>
                  <a:lnTo>
                    <a:pt x="9499" y="32067"/>
                  </a:lnTo>
                  <a:lnTo>
                    <a:pt x="9448" y="32194"/>
                  </a:lnTo>
                  <a:lnTo>
                    <a:pt x="13081" y="32194"/>
                  </a:lnTo>
                  <a:lnTo>
                    <a:pt x="13690" y="32067"/>
                  </a:lnTo>
                  <a:lnTo>
                    <a:pt x="15201" y="31813"/>
                  </a:lnTo>
                  <a:lnTo>
                    <a:pt x="16725" y="31559"/>
                  </a:lnTo>
                  <a:close/>
                </a:path>
                <a:path w="21590" h="63500">
                  <a:moveTo>
                    <a:pt x="16954" y="22923"/>
                  </a:moveTo>
                  <a:lnTo>
                    <a:pt x="16916" y="22288"/>
                  </a:lnTo>
                  <a:lnTo>
                    <a:pt x="16649" y="22669"/>
                  </a:lnTo>
                  <a:lnTo>
                    <a:pt x="16954" y="22923"/>
                  </a:lnTo>
                  <a:close/>
                </a:path>
                <a:path w="21590" h="63500">
                  <a:moveTo>
                    <a:pt x="17907" y="53403"/>
                  </a:moveTo>
                  <a:lnTo>
                    <a:pt x="17310" y="53403"/>
                  </a:lnTo>
                  <a:lnTo>
                    <a:pt x="14630" y="52768"/>
                  </a:lnTo>
                  <a:lnTo>
                    <a:pt x="17386" y="50863"/>
                  </a:lnTo>
                  <a:lnTo>
                    <a:pt x="16941" y="50863"/>
                  </a:lnTo>
                  <a:lnTo>
                    <a:pt x="14389" y="49593"/>
                  </a:lnTo>
                  <a:lnTo>
                    <a:pt x="14630" y="49212"/>
                  </a:lnTo>
                  <a:lnTo>
                    <a:pt x="15481" y="48577"/>
                  </a:lnTo>
                  <a:lnTo>
                    <a:pt x="17081" y="47561"/>
                  </a:lnTo>
                  <a:lnTo>
                    <a:pt x="17564" y="47307"/>
                  </a:lnTo>
                  <a:lnTo>
                    <a:pt x="17462" y="47180"/>
                  </a:lnTo>
                  <a:lnTo>
                    <a:pt x="15290" y="44386"/>
                  </a:lnTo>
                  <a:lnTo>
                    <a:pt x="15405" y="47561"/>
                  </a:lnTo>
                  <a:lnTo>
                    <a:pt x="14389" y="47561"/>
                  </a:lnTo>
                  <a:lnTo>
                    <a:pt x="13500" y="46799"/>
                  </a:lnTo>
                  <a:lnTo>
                    <a:pt x="12903" y="47180"/>
                  </a:lnTo>
                  <a:lnTo>
                    <a:pt x="12966" y="47307"/>
                  </a:lnTo>
                  <a:lnTo>
                    <a:pt x="13677" y="48577"/>
                  </a:lnTo>
                  <a:lnTo>
                    <a:pt x="12382" y="48323"/>
                  </a:lnTo>
                  <a:lnTo>
                    <a:pt x="12471" y="48577"/>
                  </a:lnTo>
                  <a:lnTo>
                    <a:pt x="14135" y="53403"/>
                  </a:lnTo>
                  <a:lnTo>
                    <a:pt x="14300" y="53403"/>
                  </a:lnTo>
                  <a:lnTo>
                    <a:pt x="12814" y="54038"/>
                  </a:lnTo>
                  <a:lnTo>
                    <a:pt x="12725" y="53911"/>
                  </a:lnTo>
                  <a:lnTo>
                    <a:pt x="11226" y="53911"/>
                  </a:lnTo>
                  <a:lnTo>
                    <a:pt x="11112" y="53403"/>
                  </a:lnTo>
                  <a:lnTo>
                    <a:pt x="10807" y="52006"/>
                  </a:lnTo>
                  <a:lnTo>
                    <a:pt x="10934" y="51625"/>
                  </a:lnTo>
                  <a:lnTo>
                    <a:pt x="11061" y="51244"/>
                  </a:lnTo>
                  <a:lnTo>
                    <a:pt x="11176" y="50863"/>
                  </a:lnTo>
                  <a:lnTo>
                    <a:pt x="11925" y="48577"/>
                  </a:lnTo>
                  <a:lnTo>
                    <a:pt x="11887" y="47561"/>
                  </a:lnTo>
                  <a:lnTo>
                    <a:pt x="10896" y="46037"/>
                  </a:lnTo>
                  <a:lnTo>
                    <a:pt x="10210" y="45021"/>
                  </a:lnTo>
                  <a:lnTo>
                    <a:pt x="11353" y="43116"/>
                  </a:lnTo>
                  <a:lnTo>
                    <a:pt x="11518" y="42875"/>
                  </a:lnTo>
                  <a:lnTo>
                    <a:pt x="11595" y="43116"/>
                  </a:lnTo>
                  <a:lnTo>
                    <a:pt x="11658" y="43370"/>
                  </a:lnTo>
                  <a:lnTo>
                    <a:pt x="11734" y="43624"/>
                  </a:lnTo>
                  <a:lnTo>
                    <a:pt x="12420" y="46164"/>
                  </a:lnTo>
                  <a:lnTo>
                    <a:pt x="14516" y="44386"/>
                  </a:lnTo>
                  <a:lnTo>
                    <a:pt x="15113" y="42735"/>
                  </a:lnTo>
                  <a:lnTo>
                    <a:pt x="15354" y="42227"/>
                  </a:lnTo>
                  <a:lnTo>
                    <a:pt x="15468" y="40449"/>
                  </a:lnTo>
                  <a:lnTo>
                    <a:pt x="12915" y="37325"/>
                  </a:lnTo>
                  <a:lnTo>
                    <a:pt x="17564" y="38798"/>
                  </a:lnTo>
                  <a:lnTo>
                    <a:pt x="17614" y="36385"/>
                  </a:lnTo>
                  <a:lnTo>
                    <a:pt x="15468" y="36131"/>
                  </a:lnTo>
                  <a:lnTo>
                    <a:pt x="15163" y="35623"/>
                  </a:lnTo>
                  <a:lnTo>
                    <a:pt x="14986" y="35369"/>
                  </a:lnTo>
                  <a:lnTo>
                    <a:pt x="17373" y="34226"/>
                  </a:lnTo>
                  <a:lnTo>
                    <a:pt x="16776" y="32956"/>
                  </a:lnTo>
                  <a:lnTo>
                    <a:pt x="14935" y="32575"/>
                  </a:lnTo>
                  <a:lnTo>
                    <a:pt x="9309" y="32575"/>
                  </a:lnTo>
                  <a:lnTo>
                    <a:pt x="8661" y="34226"/>
                  </a:lnTo>
                  <a:lnTo>
                    <a:pt x="9105" y="34226"/>
                  </a:lnTo>
                  <a:lnTo>
                    <a:pt x="9461" y="35623"/>
                  </a:lnTo>
                  <a:lnTo>
                    <a:pt x="8001" y="35623"/>
                  </a:lnTo>
                  <a:lnTo>
                    <a:pt x="5803" y="37134"/>
                  </a:lnTo>
                  <a:lnTo>
                    <a:pt x="4495" y="37134"/>
                  </a:lnTo>
                  <a:lnTo>
                    <a:pt x="2146" y="33210"/>
                  </a:lnTo>
                  <a:lnTo>
                    <a:pt x="2146" y="37134"/>
                  </a:lnTo>
                  <a:lnTo>
                    <a:pt x="2679" y="38798"/>
                  </a:lnTo>
                  <a:lnTo>
                    <a:pt x="4229" y="43332"/>
                  </a:lnTo>
                  <a:lnTo>
                    <a:pt x="3886" y="42735"/>
                  </a:lnTo>
                  <a:lnTo>
                    <a:pt x="2565" y="45148"/>
                  </a:lnTo>
                  <a:lnTo>
                    <a:pt x="5372" y="45326"/>
                  </a:lnTo>
                  <a:lnTo>
                    <a:pt x="5257" y="45148"/>
                  </a:lnTo>
                  <a:lnTo>
                    <a:pt x="5181" y="45021"/>
                  </a:lnTo>
                  <a:lnTo>
                    <a:pt x="4813" y="44386"/>
                  </a:lnTo>
                  <a:lnTo>
                    <a:pt x="4419" y="43624"/>
                  </a:lnTo>
                  <a:lnTo>
                    <a:pt x="6565" y="43116"/>
                  </a:lnTo>
                  <a:lnTo>
                    <a:pt x="6502" y="43370"/>
                  </a:lnTo>
                  <a:lnTo>
                    <a:pt x="6438" y="43624"/>
                  </a:lnTo>
                  <a:lnTo>
                    <a:pt x="5791" y="46037"/>
                  </a:lnTo>
                  <a:lnTo>
                    <a:pt x="5372" y="45326"/>
                  </a:lnTo>
                  <a:lnTo>
                    <a:pt x="5130" y="45656"/>
                  </a:lnTo>
                  <a:lnTo>
                    <a:pt x="4889" y="46164"/>
                  </a:lnTo>
                  <a:lnTo>
                    <a:pt x="3403" y="46799"/>
                  </a:lnTo>
                  <a:lnTo>
                    <a:pt x="3505" y="47307"/>
                  </a:lnTo>
                  <a:lnTo>
                    <a:pt x="3581" y="47688"/>
                  </a:lnTo>
                  <a:lnTo>
                    <a:pt x="3632" y="48323"/>
                  </a:lnTo>
                  <a:lnTo>
                    <a:pt x="9791" y="51625"/>
                  </a:lnTo>
                  <a:lnTo>
                    <a:pt x="9893" y="52006"/>
                  </a:lnTo>
                  <a:lnTo>
                    <a:pt x="10274" y="53403"/>
                  </a:lnTo>
                  <a:lnTo>
                    <a:pt x="6604" y="54800"/>
                  </a:lnTo>
                  <a:lnTo>
                    <a:pt x="6451" y="54800"/>
                  </a:lnTo>
                  <a:lnTo>
                    <a:pt x="6527" y="54292"/>
                  </a:lnTo>
                  <a:lnTo>
                    <a:pt x="6642" y="53403"/>
                  </a:lnTo>
                  <a:lnTo>
                    <a:pt x="6731" y="52768"/>
                  </a:lnTo>
                  <a:lnTo>
                    <a:pt x="6832" y="52006"/>
                  </a:lnTo>
                  <a:lnTo>
                    <a:pt x="6934" y="51244"/>
                  </a:lnTo>
                  <a:lnTo>
                    <a:pt x="6985" y="50863"/>
                  </a:lnTo>
                  <a:lnTo>
                    <a:pt x="6438" y="50368"/>
                  </a:lnTo>
                  <a:lnTo>
                    <a:pt x="5372" y="51244"/>
                  </a:lnTo>
                  <a:lnTo>
                    <a:pt x="4597" y="51244"/>
                  </a:lnTo>
                  <a:lnTo>
                    <a:pt x="1981" y="47561"/>
                  </a:lnTo>
                  <a:lnTo>
                    <a:pt x="1892" y="47688"/>
                  </a:lnTo>
                  <a:lnTo>
                    <a:pt x="0" y="50228"/>
                  </a:lnTo>
                  <a:lnTo>
                    <a:pt x="5753" y="53403"/>
                  </a:lnTo>
                  <a:lnTo>
                    <a:pt x="5943" y="53403"/>
                  </a:lnTo>
                  <a:lnTo>
                    <a:pt x="3644" y="55054"/>
                  </a:lnTo>
                  <a:lnTo>
                    <a:pt x="2146" y="52768"/>
                  </a:lnTo>
                  <a:lnTo>
                    <a:pt x="2247" y="56197"/>
                  </a:lnTo>
                  <a:lnTo>
                    <a:pt x="5892" y="60896"/>
                  </a:lnTo>
                  <a:lnTo>
                    <a:pt x="5410" y="60896"/>
                  </a:lnTo>
                  <a:lnTo>
                    <a:pt x="5283" y="61277"/>
                  </a:lnTo>
                  <a:lnTo>
                    <a:pt x="5219" y="61493"/>
                  </a:lnTo>
                  <a:lnTo>
                    <a:pt x="7289" y="63182"/>
                  </a:lnTo>
                  <a:lnTo>
                    <a:pt x="8178" y="61277"/>
                  </a:lnTo>
                  <a:lnTo>
                    <a:pt x="8572" y="60515"/>
                  </a:lnTo>
                  <a:lnTo>
                    <a:pt x="10566" y="60515"/>
                  </a:lnTo>
                  <a:lnTo>
                    <a:pt x="10668" y="60261"/>
                  </a:lnTo>
                  <a:lnTo>
                    <a:pt x="11760" y="57340"/>
                  </a:lnTo>
                  <a:lnTo>
                    <a:pt x="9194" y="56959"/>
                  </a:lnTo>
                  <a:lnTo>
                    <a:pt x="10210" y="55054"/>
                  </a:lnTo>
                  <a:lnTo>
                    <a:pt x="13322" y="55181"/>
                  </a:lnTo>
                  <a:lnTo>
                    <a:pt x="13258" y="55054"/>
                  </a:lnTo>
                  <a:lnTo>
                    <a:pt x="13144" y="54800"/>
                  </a:lnTo>
                  <a:lnTo>
                    <a:pt x="12979" y="54419"/>
                  </a:lnTo>
                  <a:lnTo>
                    <a:pt x="12903" y="54292"/>
                  </a:lnTo>
                  <a:lnTo>
                    <a:pt x="17907" y="53403"/>
                  </a:lnTo>
                  <a:close/>
                </a:path>
                <a:path w="21590" h="63500">
                  <a:moveTo>
                    <a:pt x="18516" y="20256"/>
                  </a:moveTo>
                  <a:lnTo>
                    <a:pt x="16725" y="19253"/>
                  </a:lnTo>
                  <a:lnTo>
                    <a:pt x="16852" y="21145"/>
                  </a:lnTo>
                  <a:lnTo>
                    <a:pt x="16891" y="21780"/>
                  </a:lnTo>
                  <a:lnTo>
                    <a:pt x="17018" y="22161"/>
                  </a:lnTo>
                  <a:lnTo>
                    <a:pt x="18516" y="20256"/>
                  </a:lnTo>
                  <a:close/>
                </a:path>
                <a:path w="21590" h="63500">
                  <a:moveTo>
                    <a:pt x="21018" y="4356"/>
                  </a:moveTo>
                  <a:lnTo>
                    <a:pt x="17564" y="3708"/>
                  </a:lnTo>
                  <a:lnTo>
                    <a:pt x="18986" y="2273"/>
                  </a:lnTo>
                  <a:lnTo>
                    <a:pt x="13855" y="0"/>
                  </a:lnTo>
                  <a:lnTo>
                    <a:pt x="15532" y="5016"/>
                  </a:lnTo>
                  <a:lnTo>
                    <a:pt x="13550" y="6388"/>
                  </a:lnTo>
                  <a:lnTo>
                    <a:pt x="13970" y="4000"/>
                  </a:lnTo>
                  <a:lnTo>
                    <a:pt x="13792" y="3708"/>
                  </a:lnTo>
                  <a:lnTo>
                    <a:pt x="13436" y="2984"/>
                  </a:lnTo>
                  <a:lnTo>
                    <a:pt x="12534" y="1016"/>
                  </a:lnTo>
                  <a:lnTo>
                    <a:pt x="12001" y="774"/>
                  </a:lnTo>
                  <a:lnTo>
                    <a:pt x="11582" y="2324"/>
                  </a:lnTo>
                  <a:lnTo>
                    <a:pt x="7581" y="2743"/>
                  </a:lnTo>
                  <a:lnTo>
                    <a:pt x="9855" y="5499"/>
                  </a:lnTo>
                  <a:lnTo>
                    <a:pt x="12242" y="4419"/>
                  </a:lnTo>
                  <a:lnTo>
                    <a:pt x="11645" y="6692"/>
                  </a:lnTo>
                  <a:lnTo>
                    <a:pt x="16065" y="6692"/>
                  </a:lnTo>
                  <a:lnTo>
                    <a:pt x="16065" y="7810"/>
                  </a:lnTo>
                  <a:lnTo>
                    <a:pt x="13436" y="7556"/>
                  </a:lnTo>
                  <a:lnTo>
                    <a:pt x="10515" y="7048"/>
                  </a:lnTo>
                  <a:lnTo>
                    <a:pt x="8407" y="7810"/>
                  </a:lnTo>
                  <a:lnTo>
                    <a:pt x="8597" y="7810"/>
                  </a:lnTo>
                  <a:lnTo>
                    <a:pt x="7518" y="8064"/>
                  </a:lnTo>
                  <a:lnTo>
                    <a:pt x="7340" y="8191"/>
                  </a:lnTo>
                  <a:lnTo>
                    <a:pt x="8712" y="8826"/>
                  </a:lnTo>
                  <a:lnTo>
                    <a:pt x="9080" y="8572"/>
                  </a:lnTo>
                  <a:lnTo>
                    <a:pt x="8064" y="10096"/>
                  </a:lnTo>
                  <a:lnTo>
                    <a:pt x="11760" y="10096"/>
                  </a:lnTo>
                  <a:lnTo>
                    <a:pt x="11709" y="10985"/>
                  </a:lnTo>
                  <a:lnTo>
                    <a:pt x="10375" y="10985"/>
                  </a:lnTo>
                  <a:lnTo>
                    <a:pt x="9423" y="12128"/>
                  </a:lnTo>
                  <a:lnTo>
                    <a:pt x="9283" y="12128"/>
                  </a:lnTo>
                  <a:lnTo>
                    <a:pt x="9677" y="13525"/>
                  </a:lnTo>
                  <a:lnTo>
                    <a:pt x="9436" y="13906"/>
                  </a:lnTo>
                  <a:lnTo>
                    <a:pt x="6223" y="13525"/>
                  </a:lnTo>
                  <a:lnTo>
                    <a:pt x="6743" y="13525"/>
                  </a:lnTo>
                  <a:lnTo>
                    <a:pt x="4953" y="12128"/>
                  </a:lnTo>
                  <a:lnTo>
                    <a:pt x="5067" y="11747"/>
                  </a:lnTo>
                  <a:lnTo>
                    <a:pt x="6146" y="8445"/>
                  </a:lnTo>
                  <a:lnTo>
                    <a:pt x="711" y="10858"/>
                  </a:lnTo>
                  <a:lnTo>
                    <a:pt x="1485" y="11239"/>
                  </a:lnTo>
                  <a:lnTo>
                    <a:pt x="5435" y="15176"/>
                  </a:lnTo>
                  <a:lnTo>
                    <a:pt x="6210" y="18351"/>
                  </a:lnTo>
                  <a:lnTo>
                    <a:pt x="4597" y="18224"/>
                  </a:lnTo>
                  <a:lnTo>
                    <a:pt x="4495" y="19494"/>
                  </a:lnTo>
                  <a:lnTo>
                    <a:pt x="4432" y="20256"/>
                  </a:lnTo>
                  <a:lnTo>
                    <a:pt x="5219" y="20256"/>
                  </a:lnTo>
                  <a:lnTo>
                    <a:pt x="6807" y="20002"/>
                  </a:lnTo>
                  <a:lnTo>
                    <a:pt x="6756" y="19494"/>
                  </a:lnTo>
                  <a:lnTo>
                    <a:pt x="6629" y="18351"/>
                  </a:lnTo>
                  <a:lnTo>
                    <a:pt x="6565" y="17970"/>
                  </a:lnTo>
                  <a:lnTo>
                    <a:pt x="6477" y="17081"/>
                  </a:lnTo>
                  <a:lnTo>
                    <a:pt x="9855" y="17081"/>
                  </a:lnTo>
                  <a:lnTo>
                    <a:pt x="7302" y="16573"/>
                  </a:lnTo>
                  <a:lnTo>
                    <a:pt x="6413" y="16573"/>
                  </a:lnTo>
                  <a:lnTo>
                    <a:pt x="6324" y="15938"/>
                  </a:lnTo>
                  <a:lnTo>
                    <a:pt x="7696" y="15240"/>
                  </a:lnTo>
                  <a:lnTo>
                    <a:pt x="7823" y="15938"/>
                  </a:lnTo>
                  <a:lnTo>
                    <a:pt x="7924" y="16573"/>
                  </a:lnTo>
                  <a:lnTo>
                    <a:pt x="12242" y="16573"/>
                  </a:lnTo>
                  <a:lnTo>
                    <a:pt x="15176" y="16573"/>
                  </a:lnTo>
                  <a:lnTo>
                    <a:pt x="15735" y="16573"/>
                  </a:lnTo>
                  <a:lnTo>
                    <a:pt x="15900" y="16573"/>
                  </a:lnTo>
                  <a:lnTo>
                    <a:pt x="15748" y="16637"/>
                  </a:lnTo>
                  <a:lnTo>
                    <a:pt x="15227" y="16827"/>
                  </a:lnTo>
                  <a:lnTo>
                    <a:pt x="15278" y="17081"/>
                  </a:lnTo>
                  <a:lnTo>
                    <a:pt x="15938" y="17081"/>
                  </a:lnTo>
                  <a:lnTo>
                    <a:pt x="16700" y="18859"/>
                  </a:lnTo>
                  <a:lnTo>
                    <a:pt x="16675" y="15176"/>
                  </a:lnTo>
                  <a:lnTo>
                    <a:pt x="16751" y="13906"/>
                  </a:lnTo>
                  <a:lnTo>
                    <a:pt x="16865" y="12001"/>
                  </a:lnTo>
                  <a:lnTo>
                    <a:pt x="16903" y="11239"/>
                  </a:lnTo>
                  <a:lnTo>
                    <a:pt x="16713" y="10985"/>
                  </a:lnTo>
                  <a:lnTo>
                    <a:pt x="16764" y="10858"/>
                  </a:lnTo>
                  <a:lnTo>
                    <a:pt x="14935" y="12001"/>
                  </a:lnTo>
                  <a:lnTo>
                    <a:pt x="14871" y="11747"/>
                  </a:lnTo>
                  <a:lnTo>
                    <a:pt x="14516" y="10604"/>
                  </a:lnTo>
                  <a:lnTo>
                    <a:pt x="14389" y="10096"/>
                  </a:lnTo>
                  <a:lnTo>
                    <a:pt x="16179" y="10985"/>
                  </a:lnTo>
                  <a:lnTo>
                    <a:pt x="16167" y="10604"/>
                  </a:lnTo>
                  <a:lnTo>
                    <a:pt x="16040" y="8572"/>
                  </a:lnTo>
                  <a:lnTo>
                    <a:pt x="16065" y="8445"/>
                  </a:lnTo>
                  <a:lnTo>
                    <a:pt x="16103" y="8191"/>
                  </a:lnTo>
                  <a:lnTo>
                    <a:pt x="17373" y="8242"/>
                  </a:lnTo>
                  <a:lnTo>
                    <a:pt x="18516" y="8724"/>
                  </a:lnTo>
                  <a:lnTo>
                    <a:pt x="19773" y="8902"/>
                  </a:lnTo>
                  <a:lnTo>
                    <a:pt x="20370" y="6096"/>
                  </a:lnTo>
                  <a:lnTo>
                    <a:pt x="21018" y="4356"/>
                  </a:lnTo>
                  <a:close/>
                </a:path>
              </a:pathLst>
            </a:custGeom>
            <a:solidFill>
              <a:srgbClr val="E73779"/>
            </a:solidFill>
          </p:spPr>
          <p:txBody>
            <a:bodyPr wrap="square" lIns="0" tIns="0" rIns="0" bIns="0" rtlCol="0"/>
            <a:lstStyle/>
            <a:p>
              <a:endParaRPr/>
            </a:p>
          </p:txBody>
        </p:sp>
        <p:sp>
          <p:nvSpPr>
            <p:cNvPr id="883" name="object 883"/>
            <p:cNvSpPr/>
            <p:nvPr/>
          </p:nvSpPr>
          <p:spPr>
            <a:xfrm>
              <a:off x="15240495" y="2943148"/>
              <a:ext cx="9525" cy="9525"/>
            </a:xfrm>
            <a:custGeom>
              <a:avLst/>
              <a:gdLst/>
              <a:ahLst/>
              <a:cxnLst/>
              <a:rect l="l" t="t" r="r" b="b"/>
              <a:pathLst>
                <a:path w="9525" h="9525">
                  <a:moveTo>
                    <a:pt x="4483" y="355"/>
                  </a:moveTo>
                  <a:lnTo>
                    <a:pt x="4191" y="0"/>
                  </a:lnTo>
                  <a:lnTo>
                    <a:pt x="546" y="1841"/>
                  </a:lnTo>
                  <a:lnTo>
                    <a:pt x="0" y="3581"/>
                  </a:lnTo>
                  <a:lnTo>
                    <a:pt x="2870" y="3098"/>
                  </a:lnTo>
                  <a:lnTo>
                    <a:pt x="3352" y="2806"/>
                  </a:lnTo>
                  <a:lnTo>
                    <a:pt x="3594" y="2679"/>
                  </a:lnTo>
                  <a:lnTo>
                    <a:pt x="4483" y="355"/>
                  </a:lnTo>
                  <a:close/>
                </a:path>
                <a:path w="9525" h="9525">
                  <a:moveTo>
                    <a:pt x="5740" y="8775"/>
                  </a:moveTo>
                  <a:lnTo>
                    <a:pt x="4241" y="6565"/>
                  </a:lnTo>
                  <a:lnTo>
                    <a:pt x="2032" y="8775"/>
                  </a:lnTo>
                  <a:lnTo>
                    <a:pt x="4965" y="9486"/>
                  </a:lnTo>
                  <a:lnTo>
                    <a:pt x="5207" y="9372"/>
                  </a:lnTo>
                  <a:lnTo>
                    <a:pt x="5676" y="8775"/>
                  </a:lnTo>
                  <a:close/>
                </a:path>
                <a:path w="9525" h="9525">
                  <a:moveTo>
                    <a:pt x="9385" y="3644"/>
                  </a:moveTo>
                  <a:lnTo>
                    <a:pt x="6159" y="3098"/>
                  </a:lnTo>
                  <a:lnTo>
                    <a:pt x="6578" y="3873"/>
                  </a:lnTo>
                  <a:lnTo>
                    <a:pt x="5676" y="6565"/>
                  </a:lnTo>
                  <a:lnTo>
                    <a:pt x="6692" y="6807"/>
                  </a:lnTo>
                  <a:lnTo>
                    <a:pt x="7112" y="6273"/>
                  </a:lnTo>
                  <a:lnTo>
                    <a:pt x="7886" y="5854"/>
                  </a:lnTo>
                  <a:lnTo>
                    <a:pt x="9144" y="5130"/>
                  </a:lnTo>
                  <a:lnTo>
                    <a:pt x="9207" y="4953"/>
                  </a:lnTo>
                  <a:lnTo>
                    <a:pt x="9385" y="3644"/>
                  </a:lnTo>
                  <a:close/>
                </a:path>
              </a:pathLst>
            </a:custGeom>
            <a:solidFill>
              <a:srgbClr val="E7347D"/>
            </a:solidFill>
          </p:spPr>
          <p:txBody>
            <a:bodyPr wrap="square" lIns="0" tIns="0" rIns="0" bIns="0" rtlCol="0"/>
            <a:lstStyle/>
            <a:p>
              <a:endParaRPr/>
            </a:p>
          </p:txBody>
        </p:sp>
        <p:sp>
          <p:nvSpPr>
            <p:cNvPr id="884" name="object 884"/>
            <p:cNvSpPr/>
            <p:nvPr/>
          </p:nvSpPr>
          <p:spPr>
            <a:xfrm>
              <a:off x="15237688" y="3003523"/>
              <a:ext cx="3175" cy="8890"/>
            </a:xfrm>
            <a:custGeom>
              <a:avLst/>
              <a:gdLst/>
              <a:ahLst/>
              <a:cxnLst/>
              <a:rect l="l" t="t" r="r" b="b"/>
              <a:pathLst>
                <a:path w="3175" h="8889">
                  <a:moveTo>
                    <a:pt x="2755" y="3352"/>
                  </a:moveTo>
                  <a:lnTo>
                    <a:pt x="2159" y="1384"/>
                  </a:lnTo>
                  <a:lnTo>
                    <a:pt x="2578" y="0"/>
                  </a:lnTo>
                  <a:lnTo>
                    <a:pt x="1079" y="0"/>
                  </a:lnTo>
                  <a:lnTo>
                    <a:pt x="1079" y="3632"/>
                  </a:lnTo>
                  <a:lnTo>
                    <a:pt x="0" y="6997"/>
                  </a:lnTo>
                  <a:lnTo>
                    <a:pt x="368" y="7353"/>
                  </a:lnTo>
                  <a:lnTo>
                    <a:pt x="1739" y="8788"/>
                  </a:lnTo>
                  <a:lnTo>
                    <a:pt x="2032" y="5499"/>
                  </a:lnTo>
                  <a:lnTo>
                    <a:pt x="2578" y="4419"/>
                  </a:lnTo>
                  <a:lnTo>
                    <a:pt x="1625" y="3594"/>
                  </a:lnTo>
                  <a:lnTo>
                    <a:pt x="2755" y="3352"/>
                  </a:lnTo>
                  <a:close/>
                </a:path>
              </a:pathLst>
            </a:custGeom>
            <a:solidFill>
              <a:srgbClr val="E83C7B"/>
            </a:solidFill>
          </p:spPr>
          <p:txBody>
            <a:bodyPr wrap="square" lIns="0" tIns="0" rIns="0" bIns="0" rtlCol="0"/>
            <a:lstStyle/>
            <a:p>
              <a:endParaRPr/>
            </a:p>
          </p:txBody>
        </p:sp>
        <p:sp>
          <p:nvSpPr>
            <p:cNvPr id="885" name="object 885"/>
            <p:cNvSpPr/>
            <p:nvPr/>
          </p:nvSpPr>
          <p:spPr>
            <a:xfrm>
              <a:off x="15179814" y="3035185"/>
              <a:ext cx="7620" cy="15875"/>
            </a:xfrm>
            <a:custGeom>
              <a:avLst/>
              <a:gdLst/>
              <a:ahLst/>
              <a:cxnLst/>
              <a:rect l="l" t="t" r="r" b="b"/>
              <a:pathLst>
                <a:path w="7619" h="15875">
                  <a:moveTo>
                    <a:pt x="2514" y="4902"/>
                  </a:moveTo>
                  <a:lnTo>
                    <a:pt x="1854" y="5130"/>
                  </a:lnTo>
                  <a:lnTo>
                    <a:pt x="0" y="8064"/>
                  </a:lnTo>
                  <a:lnTo>
                    <a:pt x="2463" y="6578"/>
                  </a:lnTo>
                  <a:lnTo>
                    <a:pt x="2032" y="6146"/>
                  </a:lnTo>
                  <a:lnTo>
                    <a:pt x="2120" y="5918"/>
                  </a:lnTo>
                  <a:lnTo>
                    <a:pt x="2514" y="4902"/>
                  </a:lnTo>
                  <a:close/>
                </a:path>
                <a:path w="7619" h="15875">
                  <a:moveTo>
                    <a:pt x="6692" y="0"/>
                  </a:moveTo>
                  <a:lnTo>
                    <a:pt x="3771" y="2209"/>
                  </a:lnTo>
                  <a:lnTo>
                    <a:pt x="3771" y="0"/>
                  </a:lnTo>
                  <a:lnTo>
                    <a:pt x="3048" y="3708"/>
                  </a:lnTo>
                  <a:lnTo>
                    <a:pt x="6388" y="3162"/>
                  </a:lnTo>
                  <a:lnTo>
                    <a:pt x="6692" y="3340"/>
                  </a:lnTo>
                  <a:lnTo>
                    <a:pt x="6692" y="0"/>
                  </a:lnTo>
                  <a:close/>
                </a:path>
                <a:path w="7619" h="15875">
                  <a:moveTo>
                    <a:pt x="6997" y="7226"/>
                  </a:moveTo>
                  <a:lnTo>
                    <a:pt x="6921" y="6934"/>
                  </a:lnTo>
                  <a:lnTo>
                    <a:pt x="6807" y="6388"/>
                  </a:lnTo>
                  <a:lnTo>
                    <a:pt x="6692" y="5918"/>
                  </a:lnTo>
                  <a:lnTo>
                    <a:pt x="5613" y="5435"/>
                  </a:lnTo>
                  <a:lnTo>
                    <a:pt x="3594" y="6578"/>
                  </a:lnTo>
                  <a:lnTo>
                    <a:pt x="3454" y="6578"/>
                  </a:lnTo>
                  <a:lnTo>
                    <a:pt x="3568" y="5918"/>
                  </a:lnTo>
                  <a:lnTo>
                    <a:pt x="2463" y="6578"/>
                  </a:lnTo>
                  <a:lnTo>
                    <a:pt x="2806" y="6934"/>
                  </a:lnTo>
                  <a:lnTo>
                    <a:pt x="2971" y="6934"/>
                  </a:lnTo>
                  <a:lnTo>
                    <a:pt x="3429" y="6667"/>
                  </a:lnTo>
                  <a:lnTo>
                    <a:pt x="3352" y="9550"/>
                  </a:lnTo>
                  <a:lnTo>
                    <a:pt x="4178" y="9550"/>
                  </a:lnTo>
                  <a:lnTo>
                    <a:pt x="5918" y="8839"/>
                  </a:lnTo>
                  <a:lnTo>
                    <a:pt x="6210" y="8534"/>
                  </a:lnTo>
                  <a:lnTo>
                    <a:pt x="5080" y="6934"/>
                  </a:lnTo>
                  <a:lnTo>
                    <a:pt x="5372" y="6578"/>
                  </a:lnTo>
                  <a:lnTo>
                    <a:pt x="5562" y="6388"/>
                  </a:lnTo>
                  <a:lnTo>
                    <a:pt x="6997" y="7226"/>
                  </a:lnTo>
                  <a:close/>
                </a:path>
                <a:path w="7619" h="15875">
                  <a:moveTo>
                    <a:pt x="7404" y="11049"/>
                  </a:moveTo>
                  <a:lnTo>
                    <a:pt x="3403" y="10756"/>
                  </a:lnTo>
                  <a:lnTo>
                    <a:pt x="7175" y="15290"/>
                  </a:lnTo>
                  <a:lnTo>
                    <a:pt x="7404" y="14757"/>
                  </a:lnTo>
                  <a:lnTo>
                    <a:pt x="7404" y="11049"/>
                  </a:lnTo>
                  <a:close/>
                </a:path>
              </a:pathLst>
            </a:custGeom>
            <a:solidFill>
              <a:srgbClr val="E84166"/>
            </a:solidFill>
          </p:spPr>
          <p:txBody>
            <a:bodyPr wrap="square" lIns="0" tIns="0" rIns="0" bIns="0" rtlCol="0"/>
            <a:lstStyle/>
            <a:p>
              <a:endParaRPr/>
            </a:p>
          </p:txBody>
        </p:sp>
        <p:sp>
          <p:nvSpPr>
            <p:cNvPr id="886" name="object 886"/>
            <p:cNvSpPr/>
            <p:nvPr/>
          </p:nvSpPr>
          <p:spPr>
            <a:xfrm>
              <a:off x="15169610" y="3038702"/>
              <a:ext cx="3175" cy="1905"/>
            </a:xfrm>
            <a:custGeom>
              <a:avLst/>
              <a:gdLst/>
              <a:ahLst/>
              <a:cxnLst/>
              <a:rect l="l" t="t" r="r" b="b"/>
              <a:pathLst>
                <a:path w="3175" h="1905">
                  <a:moveTo>
                    <a:pt x="2926" y="1612"/>
                  </a:moveTo>
                  <a:lnTo>
                    <a:pt x="0" y="1612"/>
                  </a:lnTo>
                  <a:lnTo>
                    <a:pt x="0" y="179"/>
                  </a:lnTo>
                  <a:lnTo>
                    <a:pt x="179" y="0"/>
                  </a:lnTo>
                  <a:lnTo>
                    <a:pt x="2807" y="776"/>
                  </a:lnTo>
                  <a:lnTo>
                    <a:pt x="2926" y="1612"/>
                  </a:lnTo>
                  <a:close/>
                </a:path>
              </a:pathLst>
            </a:custGeom>
            <a:solidFill>
              <a:srgbClr val="E7415D"/>
            </a:solidFill>
          </p:spPr>
          <p:txBody>
            <a:bodyPr wrap="square" lIns="0" tIns="0" rIns="0" bIns="0" rtlCol="0"/>
            <a:lstStyle/>
            <a:p>
              <a:endParaRPr/>
            </a:p>
          </p:txBody>
        </p:sp>
      </p:grpSp>
      <p:grpSp>
        <p:nvGrpSpPr>
          <p:cNvPr id="887" name="object 887"/>
          <p:cNvGrpSpPr/>
          <p:nvPr/>
        </p:nvGrpSpPr>
        <p:grpSpPr>
          <a:xfrm>
            <a:off x="15063740" y="2015865"/>
            <a:ext cx="102870" cy="97790"/>
            <a:chOff x="15063740" y="2015865"/>
            <a:chExt cx="102870" cy="97790"/>
          </a:xfrm>
        </p:grpSpPr>
        <p:sp>
          <p:nvSpPr>
            <p:cNvPr id="888" name="object 888"/>
            <p:cNvSpPr/>
            <p:nvPr/>
          </p:nvSpPr>
          <p:spPr>
            <a:xfrm>
              <a:off x="15063740" y="2052777"/>
              <a:ext cx="72390" cy="60960"/>
            </a:xfrm>
            <a:custGeom>
              <a:avLst/>
              <a:gdLst/>
              <a:ahLst/>
              <a:cxnLst/>
              <a:rect l="l" t="t" r="r" b="b"/>
              <a:pathLst>
                <a:path w="72390" h="60960">
                  <a:moveTo>
                    <a:pt x="58602" y="5435"/>
                  </a:moveTo>
                  <a:lnTo>
                    <a:pt x="55399" y="5435"/>
                  </a:lnTo>
                  <a:lnTo>
                    <a:pt x="55773" y="5136"/>
                  </a:lnTo>
                  <a:lnTo>
                    <a:pt x="55758" y="3523"/>
                  </a:lnTo>
                  <a:lnTo>
                    <a:pt x="58565" y="0"/>
                  </a:lnTo>
                  <a:lnTo>
                    <a:pt x="58602" y="5435"/>
                  </a:lnTo>
                  <a:close/>
                </a:path>
                <a:path w="72390" h="60960">
                  <a:moveTo>
                    <a:pt x="58611" y="6629"/>
                  </a:moveTo>
                  <a:lnTo>
                    <a:pt x="52831" y="6629"/>
                  </a:lnTo>
                  <a:lnTo>
                    <a:pt x="52266" y="3882"/>
                  </a:lnTo>
                  <a:lnTo>
                    <a:pt x="52192" y="3523"/>
                  </a:lnTo>
                  <a:lnTo>
                    <a:pt x="52106" y="3105"/>
                  </a:lnTo>
                  <a:lnTo>
                    <a:pt x="51995" y="2568"/>
                  </a:lnTo>
                  <a:lnTo>
                    <a:pt x="55399" y="5435"/>
                  </a:lnTo>
                  <a:lnTo>
                    <a:pt x="58602" y="5435"/>
                  </a:lnTo>
                  <a:lnTo>
                    <a:pt x="58611" y="6629"/>
                  </a:lnTo>
                  <a:close/>
                </a:path>
                <a:path w="72390" h="60960">
                  <a:moveTo>
                    <a:pt x="48312" y="7107"/>
                  </a:moveTo>
                  <a:lnTo>
                    <a:pt x="45629" y="7107"/>
                  </a:lnTo>
                  <a:lnTo>
                    <a:pt x="48053" y="3105"/>
                  </a:lnTo>
                  <a:lnTo>
                    <a:pt x="49270" y="4957"/>
                  </a:lnTo>
                  <a:lnTo>
                    <a:pt x="49388" y="5136"/>
                  </a:lnTo>
                  <a:lnTo>
                    <a:pt x="51271" y="5972"/>
                  </a:lnTo>
                  <a:lnTo>
                    <a:pt x="50203" y="5972"/>
                  </a:lnTo>
                  <a:lnTo>
                    <a:pt x="48312" y="7107"/>
                  </a:lnTo>
                  <a:close/>
                </a:path>
                <a:path w="72390" h="60960">
                  <a:moveTo>
                    <a:pt x="62145" y="8660"/>
                  </a:moveTo>
                  <a:lnTo>
                    <a:pt x="58625" y="8660"/>
                  </a:lnTo>
                  <a:lnTo>
                    <a:pt x="60835" y="7107"/>
                  </a:lnTo>
                  <a:lnTo>
                    <a:pt x="61133" y="6928"/>
                  </a:lnTo>
                  <a:lnTo>
                    <a:pt x="61014" y="4599"/>
                  </a:lnTo>
                  <a:lnTo>
                    <a:pt x="64598" y="5733"/>
                  </a:lnTo>
                  <a:lnTo>
                    <a:pt x="62145" y="8660"/>
                  </a:lnTo>
                  <a:close/>
                </a:path>
                <a:path w="72390" h="60960">
                  <a:moveTo>
                    <a:pt x="60894" y="10153"/>
                  </a:moveTo>
                  <a:lnTo>
                    <a:pt x="50245" y="10153"/>
                  </a:lnTo>
                  <a:lnTo>
                    <a:pt x="47695" y="8839"/>
                  </a:lnTo>
                  <a:lnTo>
                    <a:pt x="52115" y="8481"/>
                  </a:lnTo>
                  <a:lnTo>
                    <a:pt x="50203" y="5972"/>
                  </a:lnTo>
                  <a:lnTo>
                    <a:pt x="51271" y="5972"/>
                  </a:lnTo>
                  <a:lnTo>
                    <a:pt x="52831" y="6629"/>
                  </a:lnTo>
                  <a:lnTo>
                    <a:pt x="58611" y="6629"/>
                  </a:lnTo>
                  <a:lnTo>
                    <a:pt x="58625" y="8660"/>
                  </a:lnTo>
                  <a:lnTo>
                    <a:pt x="62145" y="8660"/>
                  </a:lnTo>
                  <a:lnTo>
                    <a:pt x="60894" y="10153"/>
                  </a:lnTo>
                  <a:close/>
                </a:path>
                <a:path w="72390" h="60960">
                  <a:moveTo>
                    <a:pt x="70581" y="13140"/>
                  </a:moveTo>
                  <a:lnTo>
                    <a:pt x="37780" y="13140"/>
                  </a:lnTo>
                  <a:lnTo>
                    <a:pt x="40229" y="12542"/>
                  </a:lnTo>
                  <a:lnTo>
                    <a:pt x="42558" y="10750"/>
                  </a:lnTo>
                  <a:lnTo>
                    <a:pt x="43027" y="10153"/>
                  </a:lnTo>
                  <a:lnTo>
                    <a:pt x="43693" y="9377"/>
                  </a:lnTo>
                  <a:lnTo>
                    <a:pt x="41304" y="8660"/>
                  </a:lnTo>
                  <a:lnTo>
                    <a:pt x="41911" y="7107"/>
                  </a:lnTo>
                  <a:lnTo>
                    <a:pt x="41489" y="7107"/>
                  </a:lnTo>
                  <a:lnTo>
                    <a:pt x="45485" y="9138"/>
                  </a:lnTo>
                  <a:lnTo>
                    <a:pt x="43275" y="10989"/>
                  </a:lnTo>
                  <a:lnTo>
                    <a:pt x="46126" y="12244"/>
                  </a:lnTo>
                  <a:lnTo>
                    <a:pt x="71582" y="12244"/>
                  </a:lnTo>
                  <a:lnTo>
                    <a:pt x="70581" y="13140"/>
                  </a:lnTo>
                  <a:close/>
                </a:path>
                <a:path w="72390" h="60960">
                  <a:moveTo>
                    <a:pt x="66790" y="9377"/>
                  </a:moveTo>
                  <a:lnTo>
                    <a:pt x="65398" y="9377"/>
                  </a:lnTo>
                  <a:lnTo>
                    <a:pt x="66151" y="8839"/>
                  </a:lnTo>
                  <a:lnTo>
                    <a:pt x="66628" y="8839"/>
                  </a:lnTo>
                  <a:lnTo>
                    <a:pt x="66718" y="9138"/>
                  </a:lnTo>
                  <a:lnTo>
                    <a:pt x="66790" y="9377"/>
                  </a:lnTo>
                  <a:close/>
                </a:path>
                <a:path w="72390" h="60960">
                  <a:moveTo>
                    <a:pt x="71582" y="12244"/>
                  </a:moveTo>
                  <a:lnTo>
                    <a:pt x="46413" y="12244"/>
                  </a:lnTo>
                  <a:lnTo>
                    <a:pt x="47934" y="11646"/>
                  </a:lnTo>
                  <a:lnTo>
                    <a:pt x="50855" y="10153"/>
                  </a:lnTo>
                  <a:lnTo>
                    <a:pt x="60894" y="10153"/>
                  </a:lnTo>
                  <a:lnTo>
                    <a:pt x="62686" y="9138"/>
                  </a:lnTo>
                  <a:lnTo>
                    <a:pt x="64239" y="9556"/>
                  </a:lnTo>
                  <a:lnTo>
                    <a:pt x="67465" y="9556"/>
                  </a:lnTo>
                  <a:lnTo>
                    <a:pt x="67465" y="9914"/>
                  </a:lnTo>
                  <a:lnTo>
                    <a:pt x="66808" y="10153"/>
                  </a:lnTo>
                  <a:lnTo>
                    <a:pt x="67267" y="10989"/>
                  </a:lnTo>
                  <a:lnTo>
                    <a:pt x="61372" y="10989"/>
                  </a:lnTo>
                  <a:lnTo>
                    <a:pt x="67465" y="11348"/>
                  </a:lnTo>
                  <a:lnTo>
                    <a:pt x="71556" y="11348"/>
                  </a:lnTo>
                  <a:lnTo>
                    <a:pt x="72079" y="11646"/>
                  </a:lnTo>
                  <a:lnTo>
                    <a:pt x="72250" y="11646"/>
                  </a:lnTo>
                  <a:lnTo>
                    <a:pt x="71582" y="12244"/>
                  </a:lnTo>
                  <a:close/>
                </a:path>
                <a:path w="72390" h="60960">
                  <a:moveTo>
                    <a:pt x="67136" y="9556"/>
                  </a:moveTo>
                  <a:lnTo>
                    <a:pt x="64239" y="9556"/>
                  </a:lnTo>
                  <a:lnTo>
                    <a:pt x="65852" y="9377"/>
                  </a:lnTo>
                  <a:lnTo>
                    <a:pt x="66643" y="9377"/>
                  </a:lnTo>
                  <a:lnTo>
                    <a:pt x="67136" y="9556"/>
                  </a:lnTo>
                  <a:close/>
                </a:path>
                <a:path w="72390" h="60960">
                  <a:moveTo>
                    <a:pt x="67465" y="11348"/>
                  </a:moveTo>
                  <a:lnTo>
                    <a:pt x="61372" y="10989"/>
                  </a:lnTo>
                  <a:lnTo>
                    <a:pt x="67267" y="10989"/>
                  </a:lnTo>
                  <a:lnTo>
                    <a:pt x="67465" y="11348"/>
                  </a:lnTo>
                  <a:close/>
                </a:path>
                <a:path w="72390" h="60960">
                  <a:moveTo>
                    <a:pt x="71556" y="11348"/>
                  </a:moveTo>
                  <a:lnTo>
                    <a:pt x="67465" y="11348"/>
                  </a:lnTo>
                  <a:lnTo>
                    <a:pt x="67267" y="10989"/>
                  </a:lnTo>
                  <a:lnTo>
                    <a:pt x="70929" y="10989"/>
                  </a:lnTo>
                  <a:lnTo>
                    <a:pt x="71556" y="11348"/>
                  </a:lnTo>
                  <a:close/>
                </a:path>
                <a:path w="72390" h="60960">
                  <a:moveTo>
                    <a:pt x="68951" y="20187"/>
                  </a:moveTo>
                  <a:lnTo>
                    <a:pt x="31986" y="20187"/>
                  </a:lnTo>
                  <a:lnTo>
                    <a:pt x="31986" y="18521"/>
                  </a:lnTo>
                  <a:lnTo>
                    <a:pt x="31570" y="18521"/>
                  </a:lnTo>
                  <a:lnTo>
                    <a:pt x="31509" y="18276"/>
                  </a:lnTo>
                  <a:lnTo>
                    <a:pt x="33846" y="16783"/>
                  </a:lnTo>
                  <a:lnTo>
                    <a:pt x="33562" y="16783"/>
                  </a:lnTo>
                  <a:lnTo>
                    <a:pt x="31329" y="14036"/>
                  </a:lnTo>
                  <a:lnTo>
                    <a:pt x="33599" y="12244"/>
                  </a:lnTo>
                  <a:lnTo>
                    <a:pt x="37780" y="13140"/>
                  </a:lnTo>
                  <a:lnTo>
                    <a:pt x="70581" y="13140"/>
                  </a:lnTo>
                  <a:lnTo>
                    <a:pt x="66509" y="16783"/>
                  </a:lnTo>
                  <a:lnTo>
                    <a:pt x="69685" y="18521"/>
                  </a:lnTo>
                  <a:lnTo>
                    <a:pt x="31986" y="18521"/>
                  </a:lnTo>
                  <a:lnTo>
                    <a:pt x="31986" y="19769"/>
                  </a:lnTo>
                  <a:lnTo>
                    <a:pt x="69135" y="19769"/>
                  </a:lnTo>
                  <a:lnTo>
                    <a:pt x="68951" y="20187"/>
                  </a:lnTo>
                  <a:close/>
                </a:path>
                <a:path w="72390" h="60960">
                  <a:moveTo>
                    <a:pt x="27462" y="28908"/>
                  </a:moveTo>
                  <a:lnTo>
                    <a:pt x="15322" y="28908"/>
                  </a:lnTo>
                  <a:lnTo>
                    <a:pt x="16756" y="28609"/>
                  </a:lnTo>
                  <a:lnTo>
                    <a:pt x="15561" y="26220"/>
                  </a:lnTo>
                  <a:lnTo>
                    <a:pt x="16457" y="25503"/>
                  </a:lnTo>
                  <a:lnTo>
                    <a:pt x="16875" y="24428"/>
                  </a:lnTo>
                  <a:lnTo>
                    <a:pt x="16815" y="22995"/>
                  </a:lnTo>
                  <a:lnTo>
                    <a:pt x="20160" y="21561"/>
                  </a:lnTo>
                  <a:lnTo>
                    <a:pt x="23326" y="17201"/>
                  </a:lnTo>
                  <a:lnTo>
                    <a:pt x="27041" y="18521"/>
                  </a:lnTo>
                  <a:lnTo>
                    <a:pt x="28127" y="18521"/>
                  </a:lnTo>
                  <a:lnTo>
                    <a:pt x="26355" y="20504"/>
                  </a:lnTo>
                  <a:lnTo>
                    <a:pt x="23804" y="21979"/>
                  </a:lnTo>
                  <a:lnTo>
                    <a:pt x="24619" y="22448"/>
                  </a:lnTo>
                  <a:lnTo>
                    <a:pt x="23863" y="23293"/>
                  </a:lnTo>
                  <a:lnTo>
                    <a:pt x="25177" y="25862"/>
                  </a:lnTo>
                  <a:lnTo>
                    <a:pt x="27462" y="28908"/>
                  </a:lnTo>
                  <a:close/>
                </a:path>
                <a:path w="72390" h="60960">
                  <a:moveTo>
                    <a:pt x="59214" y="28908"/>
                  </a:moveTo>
                  <a:lnTo>
                    <a:pt x="27529" y="28908"/>
                  </a:lnTo>
                  <a:lnTo>
                    <a:pt x="28799" y="25503"/>
                  </a:lnTo>
                  <a:lnTo>
                    <a:pt x="28888" y="25264"/>
                  </a:lnTo>
                  <a:lnTo>
                    <a:pt x="29000" y="24966"/>
                  </a:lnTo>
                  <a:lnTo>
                    <a:pt x="24619" y="22448"/>
                  </a:lnTo>
                  <a:lnTo>
                    <a:pt x="26355" y="20504"/>
                  </a:lnTo>
                  <a:lnTo>
                    <a:pt x="27626" y="19769"/>
                  </a:lnTo>
                  <a:lnTo>
                    <a:pt x="32423" y="18521"/>
                  </a:lnTo>
                  <a:lnTo>
                    <a:pt x="31570" y="18521"/>
                  </a:lnTo>
                  <a:lnTo>
                    <a:pt x="31882" y="19769"/>
                  </a:lnTo>
                  <a:lnTo>
                    <a:pt x="31986" y="20187"/>
                  </a:lnTo>
                  <a:lnTo>
                    <a:pt x="68951" y="20187"/>
                  </a:lnTo>
                  <a:lnTo>
                    <a:pt x="67972" y="22448"/>
                  </a:lnTo>
                  <a:lnTo>
                    <a:pt x="65374" y="24070"/>
                  </a:lnTo>
                  <a:lnTo>
                    <a:pt x="65971" y="25264"/>
                  </a:lnTo>
                  <a:lnTo>
                    <a:pt x="65553" y="26220"/>
                  </a:lnTo>
                  <a:lnTo>
                    <a:pt x="64478" y="26937"/>
                  </a:lnTo>
                  <a:lnTo>
                    <a:pt x="65090" y="28012"/>
                  </a:lnTo>
                  <a:lnTo>
                    <a:pt x="59879" y="28012"/>
                  </a:lnTo>
                  <a:lnTo>
                    <a:pt x="59214" y="28908"/>
                  </a:lnTo>
                  <a:close/>
                </a:path>
                <a:path w="72390" h="60960">
                  <a:moveTo>
                    <a:pt x="24619" y="22448"/>
                  </a:moveTo>
                  <a:lnTo>
                    <a:pt x="23804" y="21979"/>
                  </a:lnTo>
                  <a:lnTo>
                    <a:pt x="26355" y="20504"/>
                  </a:lnTo>
                  <a:lnTo>
                    <a:pt x="24619" y="22448"/>
                  </a:lnTo>
                  <a:close/>
                </a:path>
                <a:path w="72390" h="60960">
                  <a:moveTo>
                    <a:pt x="62328" y="34403"/>
                  </a:moveTo>
                  <a:lnTo>
                    <a:pt x="59879" y="31416"/>
                  </a:lnTo>
                  <a:lnTo>
                    <a:pt x="59879" y="28012"/>
                  </a:lnTo>
                  <a:lnTo>
                    <a:pt x="65090" y="28012"/>
                  </a:lnTo>
                  <a:lnTo>
                    <a:pt x="66279" y="30102"/>
                  </a:lnTo>
                  <a:lnTo>
                    <a:pt x="66381" y="30281"/>
                  </a:lnTo>
                  <a:lnTo>
                    <a:pt x="66572" y="30281"/>
                  </a:lnTo>
                  <a:lnTo>
                    <a:pt x="62328" y="34403"/>
                  </a:lnTo>
                  <a:close/>
                </a:path>
                <a:path w="72390" h="60960">
                  <a:moveTo>
                    <a:pt x="57813" y="36732"/>
                  </a:moveTo>
                  <a:lnTo>
                    <a:pt x="57044" y="36732"/>
                  </a:lnTo>
                  <a:lnTo>
                    <a:pt x="57128" y="36075"/>
                  </a:lnTo>
                  <a:lnTo>
                    <a:pt x="57204" y="35478"/>
                  </a:lnTo>
                  <a:lnTo>
                    <a:pt x="57311" y="34642"/>
                  </a:lnTo>
                  <a:lnTo>
                    <a:pt x="54026" y="34104"/>
                  </a:lnTo>
                  <a:lnTo>
                    <a:pt x="5123" y="34104"/>
                  </a:lnTo>
                  <a:lnTo>
                    <a:pt x="4213" y="31715"/>
                  </a:lnTo>
                  <a:lnTo>
                    <a:pt x="8227" y="30102"/>
                  </a:lnTo>
                  <a:lnTo>
                    <a:pt x="11282" y="28908"/>
                  </a:lnTo>
                  <a:lnTo>
                    <a:pt x="12993" y="28370"/>
                  </a:lnTo>
                  <a:lnTo>
                    <a:pt x="15322" y="28908"/>
                  </a:lnTo>
                  <a:lnTo>
                    <a:pt x="59214" y="28908"/>
                  </a:lnTo>
                  <a:lnTo>
                    <a:pt x="58326" y="30102"/>
                  </a:lnTo>
                  <a:lnTo>
                    <a:pt x="58446" y="30281"/>
                  </a:lnTo>
                  <a:lnTo>
                    <a:pt x="60178" y="32372"/>
                  </a:lnTo>
                  <a:lnTo>
                    <a:pt x="61086" y="34403"/>
                  </a:lnTo>
                  <a:lnTo>
                    <a:pt x="61193" y="34642"/>
                  </a:lnTo>
                  <a:lnTo>
                    <a:pt x="57968" y="35179"/>
                  </a:lnTo>
                  <a:lnTo>
                    <a:pt x="57878" y="36075"/>
                  </a:lnTo>
                  <a:lnTo>
                    <a:pt x="57813" y="36732"/>
                  </a:lnTo>
                  <a:close/>
                </a:path>
                <a:path w="72390" h="60960">
                  <a:moveTo>
                    <a:pt x="32464" y="60504"/>
                  </a:moveTo>
                  <a:lnTo>
                    <a:pt x="30922" y="59604"/>
                  </a:lnTo>
                  <a:lnTo>
                    <a:pt x="26843" y="55862"/>
                  </a:lnTo>
                  <a:lnTo>
                    <a:pt x="24001" y="53752"/>
                  </a:lnTo>
                  <a:lnTo>
                    <a:pt x="24401" y="53396"/>
                  </a:lnTo>
                  <a:lnTo>
                    <a:pt x="23624" y="53217"/>
                  </a:lnTo>
                  <a:lnTo>
                    <a:pt x="23281" y="53217"/>
                  </a:lnTo>
                  <a:lnTo>
                    <a:pt x="9738" y="43162"/>
                  </a:lnTo>
                  <a:lnTo>
                    <a:pt x="0" y="37811"/>
                  </a:lnTo>
                  <a:lnTo>
                    <a:pt x="2541" y="35478"/>
                  </a:lnTo>
                  <a:lnTo>
                    <a:pt x="5419" y="34104"/>
                  </a:lnTo>
                  <a:lnTo>
                    <a:pt x="53976" y="34104"/>
                  </a:lnTo>
                  <a:lnTo>
                    <a:pt x="53863" y="34403"/>
                  </a:lnTo>
                  <a:lnTo>
                    <a:pt x="53773" y="34642"/>
                  </a:lnTo>
                  <a:lnTo>
                    <a:pt x="53713" y="34781"/>
                  </a:lnTo>
                  <a:lnTo>
                    <a:pt x="51099" y="34781"/>
                  </a:lnTo>
                  <a:lnTo>
                    <a:pt x="52055" y="35179"/>
                  </a:lnTo>
                  <a:lnTo>
                    <a:pt x="53130" y="36075"/>
                  </a:lnTo>
                  <a:lnTo>
                    <a:pt x="55672" y="36075"/>
                  </a:lnTo>
                  <a:lnTo>
                    <a:pt x="56415" y="36732"/>
                  </a:lnTo>
                  <a:lnTo>
                    <a:pt x="57044" y="36732"/>
                  </a:lnTo>
                  <a:lnTo>
                    <a:pt x="56580" y="40375"/>
                  </a:lnTo>
                  <a:lnTo>
                    <a:pt x="50743" y="40375"/>
                  </a:lnTo>
                  <a:lnTo>
                    <a:pt x="50681" y="44019"/>
                  </a:lnTo>
                  <a:lnTo>
                    <a:pt x="50268" y="44676"/>
                  </a:lnTo>
                  <a:lnTo>
                    <a:pt x="36813" y="44676"/>
                  </a:lnTo>
                  <a:lnTo>
                    <a:pt x="37459" y="48080"/>
                  </a:lnTo>
                  <a:lnTo>
                    <a:pt x="35253" y="49514"/>
                  </a:lnTo>
                  <a:lnTo>
                    <a:pt x="33778" y="51664"/>
                  </a:lnTo>
                  <a:lnTo>
                    <a:pt x="33200" y="53217"/>
                  </a:lnTo>
                  <a:lnTo>
                    <a:pt x="23624" y="53217"/>
                  </a:lnTo>
                  <a:lnTo>
                    <a:pt x="23636" y="53396"/>
                  </a:lnTo>
                  <a:lnTo>
                    <a:pt x="33134" y="53396"/>
                  </a:lnTo>
                  <a:lnTo>
                    <a:pt x="32822" y="54232"/>
                  </a:lnTo>
                  <a:lnTo>
                    <a:pt x="31150" y="54889"/>
                  </a:lnTo>
                  <a:lnTo>
                    <a:pt x="32464" y="60504"/>
                  </a:lnTo>
                  <a:close/>
                </a:path>
                <a:path w="72390" h="60960">
                  <a:moveTo>
                    <a:pt x="57789" y="36971"/>
                  </a:moveTo>
                  <a:lnTo>
                    <a:pt x="56415" y="36732"/>
                  </a:lnTo>
                  <a:lnTo>
                    <a:pt x="54049" y="34642"/>
                  </a:lnTo>
                  <a:lnTo>
                    <a:pt x="54026" y="34104"/>
                  </a:lnTo>
                  <a:lnTo>
                    <a:pt x="57311" y="34642"/>
                  </a:lnTo>
                  <a:lnTo>
                    <a:pt x="57204" y="35478"/>
                  </a:lnTo>
                  <a:lnTo>
                    <a:pt x="57128" y="36075"/>
                  </a:lnTo>
                  <a:lnTo>
                    <a:pt x="57044" y="36732"/>
                  </a:lnTo>
                  <a:lnTo>
                    <a:pt x="57813" y="36732"/>
                  </a:lnTo>
                  <a:lnTo>
                    <a:pt x="57789" y="36971"/>
                  </a:lnTo>
                  <a:close/>
                </a:path>
                <a:path w="72390" h="60960">
                  <a:moveTo>
                    <a:pt x="55672" y="36075"/>
                  </a:moveTo>
                  <a:lnTo>
                    <a:pt x="53130" y="36075"/>
                  </a:lnTo>
                  <a:lnTo>
                    <a:pt x="53570" y="35179"/>
                  </a:lnTo>
                  <a:lnTo>
                    <a:pt x="53720" y="34781"/>
                  </a:lnTo>
                  <a:lnTo>
                    <a:pt x="53771" y="34642"/>
                  </a:lnTo>
                  <a:lnTo>
                    <a:pt x="53900" y="34403"/>
                  </a:lnTo>
                  <a:lnTo>
                    <a:pt x="54049" y="34642"/>
                  </a:lnTo>
                  <a:lnTo>
                    <a:pt x="55672" y="36075"/>
                  </a:lnTo>
                  <a:close/>
                </a:path>
                <a:path w="72390" h="60960">
                  <a:moveTo>
                    <a:pt x="53078" y="35478"/>
                  </a:moveTo>
                  <a:lnTo>
                    <a:pt x="52652" y="35478"/>
                  </a:lnTo>
                  <a:lnTo>
                    <a:pt x="52055" y="35179"/>
                  </a:lnTo>
                  <a:lnTo>
                    <a:pt x="51099" y="34781"/>
                  </a:lnTo>
                  <a:lnTo>
                    <a:pt x="53713" y="34781"/>
                  </a:lnTo>
                  <a:lnTo>
                    <a:pt x="53545" y="35179"/>
                  </a:lnTo>
                  <a:lnTo>
                    <a:pt x="53078" y="35478"/>
                  </a:lnTo>
                  <a:close/>
                </a:path>
                <a:path w="72390" h="60960">
                  <a:moveTo>
                    <a:pt x="53130" y="36075"/>
                  </a:moveTo>
                  <a:lnTo>
                    <a:pt x="52055" y="35179"/>
                  </a:lnTo>
                  <a:lnTo>
                    <a:pt x="52652" y="35478"/>
                  </a:lnTo>
                  <a:lnTo>
                    <a:pt x="53428" y="35478"/>
                  </a:lnTo>
                  <a:lnTo>
                    <a:pt x="53130" y="36075"/>
                  </a:lnTo>
                  <a:close/>
                </a:path>
                <a:path w="72390" h="60960">
                  <a:moveTo>
                    <a:pt x="53428" y="35478"/>
                  </a:moveTo>
                  <a:lnTo>
                    <a:pt x="53110" y="35478"/>
                  </a:lnTo>
                  <a:lnTo>
                    <a:pt x="53657" y="35179"/>
                  </a:lnTo>
                  <a:lnTo>
                    <a:pt x="53428" y="35478"/>
                  </a:lnTo>
                  <a:close/>
                </a:path>
                <a:path w="72390" h="60960">
                  <a:moveTo>
                    <a:pt x="56176" y="43541"/>
                  </a:moveTo>
                  <a:lnTo>
                    <a:pt x="50528" y="40375"/>
                  </a:lnTo>
                  <a:lnTo>
                    <a:pt x="56580" y="40375"/>
                  </a:lnTo>
                  <a:lnTo>
                    <a:pt x="56224" y="43162"/>
                  </a:lnTo>
                  <a:lnTo>
                    <a:pt x="56176" y="43541"/>
                  </a:lnTo>
                  <a:close/>
                </a:path>
                <a:path w="72390" h="60960">
                  <a:moveTo>
                    <a:pt x="41304" y="55128"/>
                  </a:moveTo>
                  <a:lnTo>
                    <a:pt x="42319" y="48080"/>
                  </a:lnTo>
                  <a:lnTo>
                    <a:pt x="42171" y="48080"/>
                  </a:lnTo>
                  <a:lnTo>
                    <a:pt x="38437" y="44676"/>
                  </a:lnTo>
                  <a:lnTo>
                    <a:pt x="50268" y="44676"/>
                  </a:lnTo>
                  <a:lnTo>
                    <a:pt x="49367" y="46109"/>
                  </a:lnTo>
                  <a:lnTo>
                    <a:pt x="46918" y="46766"/>
                  </a:lnTo>
                  <a:lnTo>
                    <a:pt x="47754" y="52620"/>
                  </a:lnTo>
                  <a:lnTo>
                    <a:pt x="41304" y="55128"/>
                  </a:lnTo>
                  <a:close/>
                </a:path>
                <a:path w="72390" h="60960">
                  <a:moveTo>
                    <a:pt x="24001" y="53752"/>
                  </a:moveTo>
                  <a:lnTo>
                    <a:pt x="23636" y="53396"/>
                  </a:lnTo>
                  <a:lnTo>
                    <a:pt x="23624" y="53217"/>
                  </a:lnTo>
                  <a:lnTo>
                    <a:pt x="24401" y="53396"/>
                  </a:lnTo>
                  <a:lnTo>
                    <a:pt x="24001" y="53752"/>
                  </a:lnTo>
                  <a:close/>
                </a:path>
              </a:pathLst>
            </a:custGeom>
            <a:solidFill>
              <a:srgbClr val="DB2EC2"/>
            </a:solidFill>
          </p:spPr>
          <p:txBody>
            <a:bodyPr wrap="square" lIns="0" tIns="0" rIns="0" bIns="0" rtlCol="0"/>
            <a:lstStyle/>
            <a:p>
              <a:endParaRPr/>
            </a:p>
          </p:txBody>
        </p:sp>
        <p:sp>
          <p:nvSpPr>
            <p:cNvPr id="889" name="object 889"/>
            <p:cNvSpPr/>
            <p:nvPr/>
          </p:nvSpPr>
          <p:spPr>
            <a:xfrm>
              <a:off x="15115197" y="2054872"/>
              <a:ext cx="51435" cy="57150"/>
            </a:xfrm>
            <a:custGeom>
              <a:avLst/>
              <a:gdLst/>
              <a:ahLst/>
              <a:cxnLst/>
              <a:rect l="l" t="t" r="r" b="b"/>
              <a:pathLst>
                <a:path w="51434" h="57150">
                  <a:moveTo>
                    <a:pt x="6972" y="25158"/>
                  </a:moveTo>
                  <a:lnTo>
                    <a:pt x="6921" y="24892"/>
                  </a:lnTo>
                  <a:lnTo>
                    <a:pt x="6121" y="20828"/>
                  </a:lnTo>
                  <a:lnTo>
                    <a:pt x="5905" y="20828"/>
                  </a:lnTo>
                  <a:lnTo>
                    <a:pt x="4419" y="20066"/>
                  </a:lnTo>
                  <a:lnTo>
                    <a:pt x="6096" y="18923"/>
                  </a:lnTo>
                  <a:lnTo>
                    <a:pt x="5638" y="18923"/>
                  </a:lnTo>
                  <a:lnTo>
                    <a:pt x="0" y="16268"/>
                  </a:lnTo>
                  <a:lnTo>
                    <a:pt x="6972" y="25158"/>
                  </a:lnTo>
                  <a:close/>
                </a:path>
                <a:path w="51434" h="57150">
                  <a:moveTo>
                    <a:pt x="31013" y="42100"/>
                  </a:moveTo>
                  <a:lnTo>
                    <a:pt x="30810" y="42100"/>
                  </a:lnTo>
                  <a:lnTo>
                    <a:pt x="30861" y="42468"/>
                  </a:lnTo>
                  <a:lnTo>
                    <a:pt x="31013" y="42100"/>
                  </a:lnTo>
                  <a:close/>
                </a:path>
                <a:path w="51434" h="57150">
                  <a:moveTo>
                    <a:pt x="35331" y="42951"/>
                  </a:moveTo>
                  <a:lnTo>
                    <a:pt x="35115" y="42951"/>
                  </a:lnTo>
                  <a:lnTo>
                    <a:pt x="34455" y="42710"/>
                  </a:lnTo>
                  <a:lnTo>
                    <a:pt x="34391" y="42468"/>
                  </a:lnTo>
                  <a:lnTo>
                    <a:pt x="34302" y="42100"/>
                  </a:lnTo>
                  <a:lnTo>
                    <a:pt x="31102" y="42100"/>
                  </a:lnTo>
                  <a:lnTo>
                    <a:pt x="30734" y="42951"/>
                  </a:lnTo>
                  <a:lnTo>
                    <a:pt x="30695" y="42710"/>
                  </a:lnTo>
                  <a:lnTo>
                    <a:pt x="30810" y="42100"/>
                  </a:lnTo>
                  <a:lnTo>
                    <a:pt x="30035" y="42468"/>
                  </a:lnTo>
                  <a:lnTo>
                    <a:pt x="29337" y="43408"/>
                  </a:lnTo>
                  <a:lnTo>
                    <a:pt x="34505" y="43408"/>
                  </a:lnTo>
                  <a:lnTo>
                    <a:pt x="35331" y="42951"/>
                  </a:lnTo>
                  <a:close/>
                </a:path>
                <a:path w="51434" h="57150">
                  <a:moveTo>
                    <a:pt x="35801" y="47663"/>
                  </a:moveTo>
                  <a:lnTo>
                    <a:pt x="29171" y="47663"/>
                  </a:lnTo>
                  <a:lnTo>
                    <a:pt x="29984" y="50406"/>
                  </a:lnTo>
                  <a:lnTo>
                    <a:pt x="35420" y="49809"/>
                  </a:lnTo>
                  <a:lnTo>
                    <a:pt x="35801" y="47663"/>
                  </a:lnTo>
                  <a:close/>
                </a:path>
                <a:path w="51434" h="57150">
                  <a:moveTo>
                    <a:pt x="35890" y="45631"/>
                  </a:moveTo>
                  <a:lnTo>
                    <a:pt x="35750" y="45275"/>
                  </a:lnTo>
                  <a:lnTo>
                    <a:pt x="35483" y="44856"/>
                  </a:lnTo>
                  <a:lnTo>
                    <a:pt x="35179" y="45631"/>
                  </a:lnTo>
                  <a:lnTo>
                    <a:pt x="34582" y="44856"/>
                  </a:lnTo>
                  <a:lnTo>
                    <a:pt x="34340" y="44259"/>
                  </a:lnTo>
                  <a:lnTo>
                    <a:pt x="34442" y="43548"/>
                  </a:lnTo>
                  <a:lnTo>
                    <a:pt x="26619" y="43548"/>
                  </a:lnTo>
                  <a:lnTo>
                    <a:pt x="26631" y="43776"/>
                  </a:lnTo>
                  <a:lnTo>
                    <a:pt x="27051" y="44856"/>
                  </a:lnTo>
                  <a:lnTo>
                    <a:pt x="25615" y="45275"/>
                  </a:lnTo>
                  <a:lnTo>
                    <a:pt x="25615" y="45935"/>
                  </a:lnTo>
                  <a:lnTo>
                    <a:pt x="27051" y="46355"/>
                  </a:lnTo>
                  <a:lnTo>
                    <a:pt x="27533" y="47244"/>
                  </a:lnTo>
                  <a:lnTo>
                    <a:pt x="29044" y="47244"/>
                  </a:lnTo>
                  <a:lnTo>
                    <a:pt x="29070" y="47371"/>
                  </a:lnTo>
                  <a:lnTo>
                    <a:pt x="29464" y="47244"/>
                  </a:lnTo>
                  <a:lnTo>
                    <a:pt x="35852" y="47244"/>
                  </a:lnTo>
                  <a:lnTo>
                    <a:pt x="35890" y="45631"/>
                  </a:lnTo>
                  <a:close/>
                </a:path>
                <a:path w="51434" h="57150">
                  <a:moveTo>
                    <a:pt x="42710" y="14986"/>
                  </a:moveTo>
                  <a:lnTo>
                    <a:pt x="41986" y="14732"/>
                  </a:lnTo>
                  <a:lnTo>
                    <a:pt x="42227" y="14986"/>
                  </a:lnTo>
                  <a:lnTo>
                    <a:pt x="42710" y="14986"/>
                  </a:lnTo>
                  <a:close/>
                </a:path>
                <a:path w="51434" h="57150">
                  <a:moveTo>
                    <a:pt x="43383" y="10045"/>
                  </a:moveTo>
                  <a:lnTo>
                    <a:pt x="43230" y="10045"/>
                  </a:lnTo>
                  <a:lnTo>
                    <a:pt x="42519" y="8636"/>
                  </a:lnTo>
                  <a:lnTo>
                    <a:pt x="42697" y="8636"/>
                  </a:lnTo>
                  <a:lnTo>
                    <a:pt x="43294" y="8001"/>
                  </a:lnTo>
                  <a:lnTo>
                    <a:pt x="40601" y="7340"/>
                  </a:lnTo>
                  <a:lnTo>
                    <a:pt x="41224" y="9144"/>
                  </a:lnTo>
                  <a:lnTo>
                    <a:pt x="41503" y="9144"/>
                  </a:lnTo>
                  <a:lnTo>
                    <a:pt x="39814" y="10045"/>
                  </a:lnTo>
                  <a:lnTo>
                    <a:pt x="39789" y="9779"/>
                  </a:lnTo>
                  <a:lnTo>
                    <a:pt x="40538" y="7315"/>
                  </a:lnTo>
                  <a:lnTo>
                    <a:pt x="39738" y="7112"/>
                  </a:lnTo>
                  <a:lnTo>
                    <a:pt x="40538" y="7112"/>
                  </a:lnTo>
                  <a:lnTo>
                    <a:pt x="40576" y="7239"/>
                  </a:lnTo>
                  <a:lnTo>
                    <a:pt x="41084" y="5588"/>
                  </a:lnTo>
                  <a:lnTo>
                    <a:pt x="36550" y="6223"/>
                  </a:lnTo>
                  <a:lnTo>
                    <a:pt x="35585" y="6223"/>
                  </a:lnTo>
                  <a:lnTo>
                    <a:pt x="37338" y="10795"/>
                  </a:lnTo>
                  <a:lnTo>
                    <a:pt x="36195" y="10795"/>
                  </a:lnTo>
                  <a:lnTo>
                    <a:pt x="30340" y="9144"/>
                  </a:lnTo>
                  <a:lnTo>
                    <a:pt x="30162" y="9144"/>
                  </a:lnTo>
                  <a:lnTo>
                    <a:pt x="29857" y="9779"/>
                  </a:lnTo>
                  <a:lnTo>
                    <a:pt x="29972" y="10045"/>
                  </a:lnTo>
                  <a:lnTo>
                    <a:pt x="30822" y="11938"/>
                  </a:lnTo>
                  <a:lnTo>
                    <a:pt x="42760" y="11938"/>
                  </a:lnTo>
                  <a:lnTo>
                    <a:pt x="43103" y="10795"/>
                  </a:lnTo>
                  <a:lnTo>
                    <a:pt x="43383" y="10045"/>
                  </a:lnTo>
                  <a:close/>
                </a:path>
                <a:path w="51434" h="57150">
                  <a:moveTo>
                    <a:pt x="44208" y="11938"/>
                  </a:moveTo>
                  <a:lnTo>
                    <a:pt x="42760" y="11938"/>
                  </a:lnTo>
                  <a:lnTo>
                    <a:pt x="42405" y="12192"/>
                  </a:lnTo>
                  <a:lnTo>
                    <a:pt x="44196" y="12192"/>
                  </a:lnTo>
                  <a:lnTo>
                    <a:pt x="44208" y="11938"/>
                  </a:lnTo>
                  <a:close/>
                </a:path>
                <a:path w="51434" h="57150">
                  <a:moveTo>
                    <a:pt x="44919" y="18923"/>
                  </a:moveTo>
                  <a:lnTo>
                    <a:pt x="44196" y="18542"/>
                  </a:lnTo>
                  <a:lnTo>
                    <a:pt x="41351" y="18161"/>
                  </a:lnTo>
                  <a:lnTo>
                    <a:pt x="41910" y="18161"/>
                  </a:lnTo>
                  <a:lnTo>
                    <a:pt x="41783" y="17653"/>
                  </a:lnTo>
                  <a:lnTo>
                    <a:pt x="41719" y="17399"/>
                  </a:lnTo>
                  <a:lnTo>
                    <a:pt x="41630" y="17018"/>
                  </a:lnTo>
                  <a:lnTo>
                    <a:pt x="42773" y="17653"/>
                  </a:lnTo>
                  <a:lnTo>
                    <a:pt x="43053" y="17653"/>
                  </a:lnTo>
                  <a:lnTo>
                    <a:pt x="43180" y="17399"/>
                  </a:lnTo>
                  <a:lnTo>
                    <a:pt x="43383" y="17018"/>
                  </a:lnTo>
                  <a:lnTo>
                    <a:pt x="43599" y="16764"/>
                  </a:lnTo>
                  <a:lnTo>
                    <a:pt x="43116" y="16129"/>
                  </a:lnTo>
                  <a:lnTo>
                    <a:pt x="42367" y="15151"/>
                  </a:lnTo>
                  <a:lnTo>
                    <a:pt x="40373" y="16129"/>
                  </a:lnTo>
                  <a:lnTo>
                    <a:pt x="40246" y="14986"/>
                  </a:lnTo>
                  <a:lnTo>
                    <a:pt x="40132" y="13843"/>
                  </a:lnTo>
                  <a:lnTo>
                    <a:pt x="42405" y="12192"/>
                  </a:lnTo>
                  <a:lnTo>
                    <a:pt x="30937" y="12192"/>
                  </a:lnTo>
                  <a:lnTo>
                    <a:pt x="32169" y="14986"/>
                  </a:lnTo>
                  <a:lnTo>
                    <a:pt x="28079" y="12192"/>
                  </a:lnTo>
                  <a:lnTo>
                    <a:pt x="27774" y="12192"/>
                  </a:lnTo>
                  <a:lnTo>
                    <a:pt x="28079" y="12192"/>
                  </a:lnTo>
                  <a:lnTo>
                    <a:pt x="30937" y="12192"/>
                  </a:lnTo>
                  <a:lnTo>
                    <a:pt x="30822" y="11938"/>
                  </a:lnTo>
                  <a:lnTo>
                    <a:pt x="28003" y="11938"/>
                  </a:lnTo>
                  <a:lnTo>
                    <a:pt x="29083" y="10795"/>
                  </a:lnTo>
                  <a:lnTo>
                    <a:pt x="28879" y="10795"/>
                  </a:lnTo>
                  <a:lnTo>
                    <a:pt x="29171" y="9144"/>
                  </a:lnTo>
                  <a:lnTo>
                    <a:pt x="29286" y="8636"/>
                  </a:lnTo>
                  <a:lnTo>
                    <a:pt x="29387" y="8001"/>
                  </a:lnTo>
                  <a:lnTo>
                    <a:pt x="29540" y="7112"/>
                  </a:lnTo>
                  <a:lnTo>
                    <a:pt x="29235" y="7112"/>
                  </a:lnTo>
                  <a:lnTo>
                    <a:pt x="28308" y="6223"/>
                  </a:lnTo>
                  <a:lnTo>
                    <a:pt x="27470" y="7112"/>
                  </a:lnTo>
                  <a:lnTo>
                    <a:pt x="27736" y="7112"/>
                  </a:lnTo>
                  <a:lnTo>
                    <a:pt x="21285" y="8636"/>
                  </a:lnTo>
                  <a:lnTo>
                    <a:pt x="22936" y="7112"/>
                  </a:lnTo>
                  <a:lnTo>
                    <a:pt x="23901" y="6223"/>
                  </a:lnTo>
                  <a:lnTo>
                    <a:pt x="23596" y="6223"/>
                  </a:lnTo>
                  <a:lnTo>
                    <a:pt x="23088" y="5842"/>
                  </a:lnTo>
                  <a:lnTo>
                    <a:pt x="21971" y="4826"/>
                  </a:lnTo>
                  <a:lnTo>
                    <a:pt x="18453" y="4191"/>
                  </a:lnTo>
                  <a:lnTo>
                    <a:pt x="17132" y="5842"/>
                  </a:lnTo>
                  <a:lnTo>
                    <a:pt x="17081" y="5588"/>
                  </a:lnTo>
                  <a:lnTo>
                    <a:pt x="15290" y="0"/>
                  </a:lnTo>
                  <a:lnTo>
                    <a:pt x="16103" y="6223"/>
                  </a:lnTo>
                  <a:lnTo>
                    <a:pt x="16408" y="6223"/>
                  </a:lnTo>
                  <a:lnTo>
                    <a:pt x="14376" y="7112"/>
                  </a:lnTo>
                  <a:lnTo>
                    <a:pt x="18643" y="7112"/>
                  </a:lnTo>
                  <a:lnTo>
                    <a:pt x="15405" y="8001"/>
                  </a:lnTo>
                  <a:lnTo>
                    <a:pt x="13970" y="8255"/>
                  </a:lnTo>
                  <a:lnTo>
                    <a:pt x="13017" y="8636"/>
                  </a:lnTo>
                  <a:lnTo>
                    <a:pt x="10960" y="8636"/>
                  </a:lnTo>
                  <a:lnTo>
                    <a:pt x="11137" y="9144"/>
                  </a:lnTo>
                  <a:lnTo>
                    <a:pt x="9753" y="9144"/>
                  </a:lnTo>
                  <a:lnTo>
                    <a:pt x="11176" y="9271"/>
                  </a:lnTo>
                  <a:lnTo>
                    <a:pt x="11747" y="10795"/>
                  </a:lnTo>
                  <a:lnTo>
                    <a:pt x="12890" y="9398"/>
                  </a:lnTo>
                  <a:lnTo>
                    <a:pt x="17614" y="9779"/>
                  </a:lnTo>
                  <a:lnTo>
                    <a:pt x="15938" y="12192"/>
                  </a:lnTo>
                  <a:lnTo>
                    <a:pt x="15163" y="13208"/>
                  </a:lnTo>
                  <a:lnTo>
                    <a:pt x="12484" y="14224"/>
                  </a:lnTo>
                  <a:lnTo>
                    <a:pt x="16116" y="17399"/>
                  </a:lnTo>
                  <a:lnTo>
                    <a:pt x="16370" y="17399"/>
                  </a:lnTo>
                  <a:lnTo>
                    <a:pt x="13970" y="18161"/>
                  </a:lnTo>
                  <a:lnTo>
                    <a:pt x="14986" y="18923"/>
                  </a:lnTo>
                  <a:lnTo>
                    <a:pt x="44919" y="18923"/>
                  </a:lnTo>
                  <a:close/>
                </a:path>
                <a:path w="51434" h="57150">
                  <a:moveTo>
                    <a:pt x="44932" y="11938"/>
                  </a:moveTo>
                  <a:lnTo>
                    <a:pt x="44462" y="10795"/>
                  </a:lnTo>
                  <a:lnTo>
                    <a:pt x="44259" y="10045"/>
                  </a:lnTo>
                  <a:lnTo>
                    <a:pt x="44208" y="11938"/>
                  </a:lnTo>
                  <a:lnTo>
                    <a:pt x="44932" y="11938"/>
                  </a:lnTo>
                  <a:close/>
                </a:path>
                <a:path w="51434" h="57150">
                  <a:moveTo>
                    <a:pt x="49847" y="29972"/>
                  </a:moveTo>
                  <a:lnTo>
                    <a:pt x="49809" y="29718"/>
                  </a:lnTo>
                  <a:lnTo>
                    <a:pt x="48488" y="29972"/>
                  </a:lnTo>
                  <a:lnTo>
                    <a:pt x="49847" y="29972"/>
                  </a:lnTo>
                  <a:close/>
                </a:path>
                <a:path w="51434" h="57150">
                  <a:moveTo>
                    <a:pt x="49987" y="16129"/>
                  </a:moveTo>
                  <a:lnTo>
                    <a:pt x="48247" y="14986"/>
                  </a:lnTo>
                  <a:lnTo>
                    <a:pt x="48450" y="14986"/>
                  </a:lnTo>
                  <a:lnTo>
                    <a:pt x="48539" y="13843"/>
                  </a:lnTo>
                  <a:lnTo>
                    <a:pt x="46647" y="16129"/>
                  </a:lnTo>
                  <a:lnTo>
                    <a:pt x="46177" y="14986"/>
                  </a:lnTo>
                  <a:lnTo>
                    <a:pt x="46075" y="14732"/>
                  </a:lnTo>
                  <a:lnTo>
                    <a:pt x="45034" y="12192"/>
                  </a:lnTo>
                  <a:lnTo>
                    <a:pt x="44196" y="12192"/>
                  </a:lnTo>
                  <a:lnTo>
                    <a:pt x="44132" y="14224"/>
                  </a:lnTo>
                  <a:lnTo>
                    <a:pt x="42710" y="14986"/>
                  </a:lnTo>
                  <a:lnTo>
                    <a:pt x="45631" y="16129"/>
                  </a:lnTo>
                  <a:lnTo>
                    <a:pt x="44323" y="17018"/>
                  </a:lnTo>
                  <a:lnTo>
                    <a:pt x="43815" y="17018"/>
                  </a:lnTo>
                  <a:lnTo>
                    <a:pt x="46736" y="18161"/>
                  </a:lnTo>
                  <a:lnTo>
                    <a:pt x="47244" y="18161"/>
                  </a:lnTo>
                  <a:lnTo>
                    <a:pt x="46164" y="18923"/>
                  </a:lnTo>
                  <a:lnTo>
                    <a:pt x="45631" y="19304"/>
                  </a:lnTo>
                  <a:lnTo>
                    <a:pt x="46050" y="19685"/>
                  </a:lnTo>
                  <a:lnTo>
                    <a:pt x="45542" y="19367"/>
                  </a:lnTo>
                  <a:lnTo>
                    <a:pt x="45097" y="19685"/>
                  </a:lnTo>
                  <a:lnTo>
                    <a:pt x="14478" y="19685"/>
                  </a:lnTo>
                  <a:lnTo>
                    <a:pt x="13970" y="20447"/>
                  </a:lnTo>
                  <a:lnTo>
                    <a:pt x="12776" y="20828"/>
                  </a:lnTo>
                  <a:lnTo>
                    <a:pt x="13411" y="19304"/>
                  </a:lnTo>
                  <a:lnTo>
                    <a:pt x="14274" y="19685"/>
                  </a:lnTo>
                  <a:lnTo>
                    <a:pt x="14478" y="19685"/>
                  </a:lnTo>
                  <a:lnTo>
                    <a:pt x="14986" y="18923"/>
                  </a:lnTo>
                  <a:lnTo>
                    <a:pt x="13576" y="18923"/>
                  </a:lnTo>
                  <a:lnTo>
                    <a:pt x="12801" y="18923"/>
                  </a:lnTo>
                  <a:lnTo>
                    <a:pt x="11112" y="17653"/>
                  </a:lnTo>
                  <a:lnTo>
                    <a:pt x="10998" y="18161"/>
                  </a:lnTo>
                  <a:lnTo>
                    <a:pt x="10909" y="18542"/>
                  </a:lnTo>
                  <a:lnTo>
                    <a:pt x="10820" y="18923"/>
                  </a:lnTo>
                  <a:lnTo>
                    <a:pt x="10147" y="21717"/>
                  </a:lnTo>
                  <a:lnTo>
                    <a:pt x="12725" y="21717"/>
                  </a:lnTo>
                  <a:lnTo>
                    <a:pt x="12763" y="21844"/>
                  </a:lnTo>
                  <a:lnTo>
                    <a:pt x="13906" y="21717"/>
                  </a:lnTo>
                  <a:lnTo>
                    <a:pt x="45758" y="21717"/>
                  </a:lnTo>
                  <a:lnTo>
                    <a:pt x="45974" y="20828"/>
                  </a:lnTo>
                  <a:lnTo>
                    <a:pt x="46050" y="20447"/>
                  </a:lnTo>
                  <a:lnTo>
                    <a:pt x="46113" y="20066"/>
                  </a:lnTo>
                  <a:lnTo>
                    <a:pt x="46189" y="19812"/>
                  </a:lnTo>
                  <a:lnTo>
                    <a:pt x="46748" y="20828"/>
                  </a:lnTo>
                  <a:lnTo>
                    <a:pt x="46888" y="20828"/>
                  </a:lnTo>
                  <a:lnTo>
                    <a:pt x="47586" y="21336"/>
                  </a:lnTo>
                  <a:lnTo>
                    <a:pt x="47929" y="20828"/>
                  </a:lnTo>
                  <a:lnTo>
                    <a:pt x="48666" y="19685"/>
                  </a:lnTo>
                  <a:lnTo>
                    <a:pt x="49987" y="17653"/>
                  </a:lnTo>
                  <a:lnTo>
                    <a:pt x="49987" y="16129"/>
                  </a:lnTo>
                  <a:close/>
                </a:path>
                <a:path w="51434" h="57150">
                  <a:moveTo>
                    <a:pt x="51003" y="38862"/>
                  </a:moveTo>
                  <a:lnTo>
                    <a:pt x="49212" y="39116"/>
                  </a:lnTo>
                  <a:lnTo>
                    <a:pt x="49161" y="38862"/>
                  </a:lnTo>
                  <a:lnTo>
                    <a:pt x="49047" y="38100"/>
                  </a:lnTo>
                  <a:lnTo>
                    <a:pt x="48907" y="37084"/>
                  </a:lnTo>
                  <a:lnTo>
                    <a:pt x="48844" y="36703"/>
                  </a:lnTo>
                  <a:lnTo>
                    <a:pt x="48793" y="36195"/>
                  </a:lnTo>
                  <a:lnTo>
                    <a:pt x="49072" y="35687"/>
                  </a:lnTo>
                  <a:lnTo>
                    <a:pt x="49631" y="34417"/>
                  </a:lnTo>
                  <a:lnTo>
                    <a:pt x="49580" y="34163"/>
                  </a:lnTo>
                  <a:lnTo>
                    <a:pt x="49326" y="33020"/>
                  </a:lnTo>
                  <a:lnTo>
                    <a:pt x="50101" y="31750"/>
                  </a:lnTo>
                  <a:lnTo>
                    <a:pt x="50012" y="31115"/>
                  </a:lnTo>
                  <a:lnTo>
                    <a:pt x="49872" y="30099"/>
                  </a:lnTo>
                  <a:lnTo>
                    <a:pt x="47840" y="30099"/>
                  </a:lnTo>
                  <a:lnTo>
                    <a:pt x="47929" y="29972"/>
                  </a:lnTo>
                  <a:lnTo>
                    <a:pt x="48374" y="29337"/>
                  </a:lnTo>
                  <a:lnTo>
                    <a:pt x="48310" y="28575"/>
                  </a:lnTo>
                  <a:lnTo>
                    <a:pt x="47879" y="27940"/>
                  </a:lnTo>
                  <a:lnTo>
                    <a:pt x="45745" y="27940"/>
                  </a:lnTo>
                  <a:lnTo>
                    <a:pt x="45745" y="38100"/>
                  </a:lnTo>
                  <a:lnTo>
                    <a:pt x="43675" y="40132"/>
                  </a:lnTo>
                  <a:lnTo>
                    <a:pt x="42938" y="40132"/>
                  </a:lnTo>
                  <a:lnTo>
                    <a:pt x="43167" y="40640"/>
                  </a:lnTo>
                  <a:lnTo>
                    <a:pt x="42926" y="40220"/>
                  </a:lnTo>
                  <a:lnTo>
                    <a:pt x="42926" y="40894"/>
                  </a:lnTo>
                  <a:lnTo>
                    <a:pt x="42494" y="41351"/>
                  </a:lnTo>
                  <a:lnTo>
                    <a:pt x="42913" y="40894"/>
                  </a:lnTo>
                  <a:lnTo>
                    <a:pt x="42926" y="40220"/>
                  </a:lnTo>
                  <a:lnTo>
                    <a:pt x="42697" y="39624"/>
                  </a:lnTo>
                  <a:lnTo>
                    <a:pt x="41960" y="38100"/>
                  </a:lnTo>
                  <a:lnTo>
                    <a:pt x="42189" y="38100"/>
                  </a:lnTo>
                  <a:lnTo>
                    <a:pt x="45504" y="37084"/>
                  </a:lnTo>
                  <a:lnTo>
                    <a:pt x="45745" y="38100"/>
                  </a:lnTo>
                  <a:lnTo>
                    <a:pt x="45745" y="27940"/>
                  </a:lnTo>
                  <a:lnTo>
                    <a:pt x="44970" y="27940"/>
                  </a:lnTo>
                  <a:lnTo>
                    <a:pt x="43891" y="27051"/>
                  </a:lnTo>
                  <a:lnTo>
                    <a:pt x="44018" y="26797"/>
                  </a:lnTo>
                  <a:lnTo>
                    <a:pt x="44132" y="26543"/>
                  </a:lnTo>
                  <a:lnTo>
                    <a:pt x="44564" y="25654"/>
                  </a:lnTo>
                  <a:lnTo>
                    <a:pt x="45453" y="23749"/>
                  </a:lnTo>
                  <a:lnTo>
                    <a:pt x="41922" y="25654"/>
                  </a:lnTo>
                  <a:lnTo>
                    <a:pt x="41694" y="24892"/>
                  </a:lnTo>
                  <a:lnTo>
                    <a:pt x="41236" y="23114"/>
                  </a:lnTo>
                  <a:lnTo>
                    <a:pt x="45466" y="23114"/>
                  </a:lnTo>
                  <a:lnTo>
                    <a:pt x="45669" y="22098"/>
                  </a:lnTo>
                  <a:lnTo>
                    <a:pt x="12865" y="22098"/>
                  </a:lnTo>
                  <a:lnTo>
                    <a:pt x="13258" y="23114"/>
                  </a:lnTo>
                  <a:lnTo>
                    <a:pt x="9575" y="24892"/>
                  </a:lnTo>
                  <a:lnTo>
                    <a:pt x="11938" y="24892"/>
                  </a:lnTo>
                  <a:lnTo>
                    <a:pt x="11988" y="25158"/>
                  </a:lnTo>
                  <a:lnTo>
                    <a:pt x="12065" y="25654"/>
                  </a:lnTo>
                  <a:lnTo>
                    <a:pt x="12534" y="28321"/>
                  </a:lnTo>
                  <a:lnTo>
                    <a:pt x="10566" y="29337"/>
                  </a:lnTo>
                  <a:lnTo>
                    <a:pt x="10452" y="35687"/>
                  </a:lnTo>
                  <a:lnTo>
                    <a:pt x="10287" y="35814"/>
                  </a:lnTo>
                  <a:lnTo>
                    <a:pt x="10287" y="38862"/>
                  </a:lnTo>
                  <a:lnTo>
                    <a:pt x="7112" y="38862"/>
                  </a:lnTo>
                  <a:lnTo>
                    <a:pt x="5905" y="40132"/>
                  </a:lnTo>
                  <a:lnTo>
                    <a:pt x="8724" y="37084"/>
                  </a:lnTo>
                  <a:lnTo>
                    <a:pt x="9093" y="36766"/>
                  </a:lnTo>
                  <a:lnTo>
                    <a:pt x="9728" y="38100"/>
                  </a:lnTo>
                  <a:lnTo>
                    <a:pt x="10287" y="38862"/>
                  </a:lnTo>
                  <a:lnTo>
                    <a:pt x="10287" y="35814"/>
                  </a:lnTo>
                  <a:lnTo>
                    <a:pt x="9423" y="36449"/>
                  </a:lnTo>
                  <a:lnTo>
                    <a:pt x="10452" y="35687"/>
                  </a:lnTo>
                  <a:lnTo>
                    <a:pt x="10452" y="29248"/>
                  </a:lnTo>
                  <a:lnTo>
                    <a:pt x="9309" y="28321"/>
                  </a:lnTo>
                  <a:lnTo>
                    <a:pt x="9525" y="28067"/>
                  </a:lnTo>
                  <a:lnTo>
                    <a:pt x="9613" y="27940"/>
                  </a:lnTo>
                  <a:lnTo>
                    <a:pt x="10223" y="27051"/>
                  </a:lnTo>
                  <a:lnTo>
                    <a:pt x="10388" y="26797"/>
                  </a:lnTo>
                  <a:lnTo>
                    <a:pt x="9436" y="25654"/>
                  </a:lnTo>
                  <a:lnTo>
                    <a:pt x="7772" y="25654"/>
                  </a:lnTo>
                  <a:lnTo>
                    <a:pt x="6972" y="25158"/>
                  </a:lnTo>
                  <a:lnTo>
                    <a:pt x="7366" y="25654"/>
                  </a:lnTo>
                  <a:lnTo>
                    <a:pt x="7556" y="25654"/>
                  </a:lnTo>
                  <a:lnTo>
                    <a:pt x="6629" y="27051"/>
                  </a:lnTo>
                  <a:lnTo>
                    <a:pt x="5016" y="26543"/>
                  </a:lnTo>
                  <a:lnTo>
                    <a:pt x="2209" y="25793"/>
                  </a:lnTo>
                  <a:lnTo>
                    <a:pt x="2209" y="29972"/>
                  </a:lnTo>
                  <a:lnTo>
                    <a:pt x="5435" y="28067"/>
                  </a:lnTo>
                  <a:lnTo>
                    <a:pt x="7759" y="31115"/>
                  </a:lnTo>
                  <a:lnTo>
                    <a:pt x="6743" y="31750"/>
                  </a:lnTo>
                  <a:lnTo>
                    <a:pt x="6629" y="33020"/>
                  </a:lnTo>
                  <a:lnTo>
                    <a:pt x="2438" y="34163"/>
                  </a:lnTo>
                  <a:lnTo>
                    <a:pt x="5003" y="38862"/>
                  </a:lnTo>
                  <a:lnTo>
                    <a:pt x="3937" y="38862"/>
                  </a:lnTo>
                  <a:lnTo>
                    <a:pt x="3860" y="40640"/>
                  </a:lnTo>
                  <a:lnTo>
                    <a:pt x="10325" y="44577"/>
                  </a:lnTo>
                  <a:lnTo>
                    <a:pt x="7340" y="47879"/>
                  </a:lnTo>
                  <a:lnTo>
                    <a:pt x="9486" y="49911"/>
                  </a:lnTo>
                  <a:lnTo>
                    <a:pt x="13500" y="49022"/>
                  </a:lnTo>
                  <a:lnTo>
                    <a:pt x="17614" y="57150"/>
                  </a:lnTo>
                  <a:lnTo>
                    <a:pt x="19939" y="51435"/>
                  </a:lnTo>
                  <a:lnTo>
                    <a:pt x="20599" y="51054"/>
                  </a:lnTo>
                  <a:lnTo>
                    <a:pt x="20358" y="50546"/>
                  </a:lnTo>
                  <a:lnTo>
                    <a:pt x="19227" y="49911"/>
                  </a:lnTo>
                  <a:lnTo>
                    <a:pt x="21805" y="49911"/>
                  </a:lnTo>
                  <a:lnTo>
                    <a:pt x="21450" y="49022"/>
                  </a:lnTo>
                  <a:lnTo>
                    <a:pt x="20142" y="45720"/>
                  </a:lnTo>
                  <a:lnTo>
                    <a:pt x="20066" y="45466"/>
                  </a:lnTo>
                  <a:lnTo>
                    <a:pt x="18745" y="45720"/>
                  </a:lnTo>
                  <a:lnTo>
                    <a:pt x="16243" y="41783"/>
                  </a:lnTo>
                  <a:lnTo>
                    <a:pt x="16535" y="41783"/>
                  </a:lnTo>
                  <a:lnTo>
                    <a:pt x="20129" y="43307"/>
                  </a:lnTo>
                  <a:lnTo>
                    <a:pt x="21259" y="43307"/>
                  </a:lnTo>
                  <a:lnTo>
                    <a:pt x="23164" y="42418"/>
                  </a:lnTo>
                  <a:lnTo>
                    <a:pt x="23634" y="41783"/>
                  </a:lnTo>
                  <a:lnTo>
                    <a:pt x="24765" y="40132"/>
                  </a:lnTo>
                  <a:lnTo>
                    <a:pt x="25146" y="39624"/>
                  </a:lnTo>
                  <a:lnTo>
                    <a:pt x="27978" y="41846"/>
                  </a:lnTo>
                  <a:lnTo>
                    <a:pt x="26517" y="41871"/>
                  </a:lnTo>
                  <a:lnTo>
                    <a:pt x="26606" y="43408"/>
                  </a:lnTo>
                  <a:lnTo>
                    <a:pt x="29260" y="43408"/>
                  </a:lnTo>
                  <a:lnTo>
                    <a:pt x="29743" y="41694"/>
                  </a:lnTo>
                  <a:lnTo>
                    <a:pt x="30099" y="41402"/>
                  </a:lnTo>
                  <a:lnTo>
                    <a:pt x="30988" y="40398"/>
                  </a:lnTo>
                  <a:lnTo>
                    <a:pt x="31623" y="41135"/>
                  </a:lnTo>
                  <a:lnTo>
                    <a:pt x="30975" y="41211"/>
                  </a:lnTo>
                  <a:lnTo>
                    <a:pt x="30848" y="41871"/>
                  </a:lnTo>
                  <a:lnTo>
                    <a:pt x="32956" y="41871"/>
                  </a:lnTo>
                  <a:lnTo>
                    <a:pt x="33299" y="41910"/>
                  </a:lnTo>
                  <a:lnTo>
                    <a:pt x="34798" y="41910"/>
                  </a:lnTo>
                  <a:lnTo>
                    <a:pt x="37617" y="41021"/>
                  </a:lnTo>
                  <a:lnTo>
                    <a:pt x="39839" y="43307"/>
                  </a:lnTo>
                  <a:lnTo>
                    <a:pt x="41719" y="41910"/>
                  </a:lnTo>
                  <a:lnTo>
                    <a:pt x="41884" y="41833"/>
                  </a:lnTo>
                  <a:lnTo>
                    <a:pt x="41427" y="42418"/>
                  </a:lnTo>
                  <a:lnTo>
                    <a:pt x="41262" y="42418"/>
                  </a:lnTo>
                  <a:lnTo>
                    <a:pt x="41529" y="43307"/>
                  </a:lnTo>
                  <a:lnTo>
                    <a:pt x="41833" y="43307"/>
                  </a:lnTo>
                  <a:lnTo>
                    <a:pt x="43751" y="42418"/>
                  </a:lnTo>
                  <a:lnTo>
                    <a:pt x="43878" y="42418"/>
                  </a:lnTo>
                  <a:lnTo>
                    <a:pt x="45085" y="42049"/>
                  </a:lnTo>
                  <a:lnTo>
                    <a:pt x="47002" y="43942"/>
                  </a:lnTo>
                  <a:lnTo>
                    <a:pt x="46901" y="43307"/>
                  </a:lnTo>
                  <a:lnTo>
                    <a:pt x="46659" y="41910"/>
                  </a:lnTo>
                  <a:lnTo>
                    <a:pt x="46647" y="41783"/>
                  </a:lnTo>
                  <a:lnTo>
                    <a:pt x="46558" y="40640"/>
                  </a:lnTo>
                  <a:lnTo>
                    <a:pt x="47256" y="40640"/>
                  </a:lnTo>
                  <a:lnTo>
                    <a:pt x="49136" y="41910"/>
                  </a:lnTo>
                  <a:lnTo>
                    <a:pt x="49618" y="41910"/>
                  </a:lnTo>
                  <a:lnTo>
                    <a:pt x="49669" y="41783"/>
                  </a:lnTo>
                  <a:lnTo>
                    <a:pt x="50419" y="40132"/>
                  </a:lnTo>
                  <a:lnTo>
                    <a:pt x="50863" y="39116"/>
                  </a:lnTo>
                  <a:lnTo>
                    <a:pt x="51003" y="38862"/>
                  </a:lnTo>
                  <a:close/>
                </a:path>
              </a:pathLst>
            </a:custGeom>
            <a:solidFill>
              <a:srgbClr val="DB2EBD"/>
            </a:solidFill>
          </p:spPr>
          <p:txBody>
            <a:bodyPr wrap="square" lIns="0" tIns="0" rIns="0" bIns="0" rtlCol="0"/>
            <a:lstStyle/>
            <a:p>
              <a:endParaRPr/>
            </a:p>
          </p:txBody>
        </p:sp>
        <p:sp>
          <p:nvSpPr>
            <p:cNvPr id="890" name="object 890"/>
            <p:cNvSpPr/>
            <p:nvPr/>
          </p:nvSpPr>
          <p:spPr>
            <a:xfrm>
              <a:off x="15117468" y="2046087"/>
              <a:ext cx="8255" cy="5080"/>
            </a:xfrm>
            <a:custGeom>
              <a:avLst/>
              <a:gdLst/>
              <a:ahLst/>
              <a:cxnLst/>
              <a:rect l="l" t="t" r="r" b="b"/>
              <a:pathLst>
                <a:path w="8255" h="5080">
                  <a:moveTo>
                    <a:pt x="6390" y="5076"/>
                  </a:moveTo>
                  <a:lnTo>
                    <a:pt x="4897" y="4300"/>
                  </a:lnTo>
                  <a:lnTo>
                    <a:pt x="2508" y="4419"/>
                  </a:lnTo>
                  <a:lnTo>
                    <a:pt x="1612" y="2926"/>
                  </a:lnTo>
                  <a:lnTo>
                    <a:pt x="0" y="179"/>
                  </a:lnTo>
                  <a:lnTo>
                    <a:pt x="4001" y="0"/>
                  </a:lnTo>
                  <a:lnTo>
                    <a:pt x="4240" y="238"/>
                  </a:lnTo>
                  <a:lnTo>
                    <a:pt x="4897" y="836"/>
                  </a:lnTo>
                  <a:lnTo>
                    <a:pt x="4658" y="2329"/>
                  </a:lnTo>
                  <a:lnTo>
                    <a:pt x="5136" y="2747"/>
                  </a:lnTo>
                  <a:lnTo>
                    <a:pt x="6151" y="3703"/>
                  </a:lnTo>
                  <a:lnTo>
                    <a:pt x="7884" y="1373"/>
                  </a:lnTo>
                  <a:lnTo>
                    <a:pt x="6390" y="5076"/>
                  </a:lnTo>
                  <a:close/>
                </a:path>
              </a:pathLst>
            </a:custGeom>
            <a:solidFill>
              <a:srgbClr val="D62EC6"/>
            </a:solidFill>
          </p:spPr>
          <p:txBody>
            <a:bodyPr wrap="square" lIns="0" tIns="0" rIns="0" bIns="0" rtlCol="0"/>
            <a:lstStyle/>
            <a:p>
              <a:endParaRPr/>
            </a:p>
          </p:txBody>
        </p:sp>
        <p:sp>
          <p:nvSpPr>
            <p:cNvPr id="891" name="object 891"/>
            <p:cNvSpPr/>
            <p:nvPr/>
          </p:nvSpPr>
          <p:spPr>
            <a:xfrm>
              <a:off x="15148586" y="2015865"/>
              <a:ext cx="5080" cy="5080"/>
            </a:xfrm>
            <a:custGeom>
              <a:avLst/>
              <a:gdLst/>
              <a:ahLst/>
              <a:cxnLst/>
              <a:rect l="l" t="t" r="r" b="b"/>
              <a:pathLst>
                <a:path w="5080" h="5080">
                  <a:moveTo>
                    <a:pt x="238" y="4658"/>
                  </a:moveTo>
                  <a:lnTo>
                    <a:pt x="3344" y="3225"/>
                  </a:lnTo>
                  <a:lnTo>
                    <a:pt x="3762" y="1911"/>
                  </a:lnTo>
                  <a:lnTo>
                    <a:pt x="0" y="1732"/>
                  </a:lnTo>
                  <a:lnTo>
                    <a:pt x="2986" y="657"/>
                  </a:lnTo>
                  <a:lnTo>
                    <a:pt x="4778" y="0"/>
                  </a:lnTo>
                  <a:lnTo>
                    <a:pt x="3942" y="2807"/>
                  </a:lnTo>
                  <a:lnTo>
                    <a:pt x="4061" y="3583"/>
                  </a:lnTo>
                  <a:lnTo>
                    <a:pt x="4061" y="4360"/>
                  </a:lnTo>
                  <a:lnTo>
                    <a:pt x="2389" y="4001"/>
                  </a:lnTo>
                  <a:lnTo>
                    <a:pt x="238" y="4658"/>
                  </a:lnTo>
                  <a:close/>
                </a:path>
              </a:pathLst>
            </a:custGeom>
            <a:solidFill>
              <a:srgbClr val="D32DC4"/>
            </a:solidFill>
          </p:spPr>
          <p:txBody>
            <a:bodyPr wrap="square" lIns="0" tIns="0" rIns="0" bIns="0" rtlCol="0"/>
            <a:lstStyle/>
            <a:p>
              <a:endParaRPr/>
            </a:p>
          </p:txBody>
        </p:sp>
        <p:sp>
          <p:nvSpPr>
            <p:cNvPr id="892" name="object 892"/>
            <p:cNvSpPr/>
            <p:nvPr/>
          </p:nvSpPr>
          <p:spPr>
            <a:xfrm>
              <a:off x="15140881" y="2056480"/>
              <a:ext cx="3810" cy="4445"/>
            </a:xfrm>
            <a:custGeom>
              <a:avLst/>
              <a:gdLst/>
              <a:ahLst/>
              <a:cxnLst/>
              <a:rect l="l" t="t" r="r" b="b"/>
              <a:pathLst>
                <a:path w="3809" h="4444">
                  <a:moveTo>
                    <a:pt x="3404" y="3822"/>
                  </a:moveTo>
                  <a:lnTo>
                    <a:pt x="2209" y="3523"/>
                  </a:lnTo>
                  <a:lnTo>
                    <a:pt x="2030" y="3404"/>
                  </a:lnTo>
                  <a:lnTo>
                    <a:pt x="1672" y="3643"/>
                  </a:lnTo>
                  <a:lnTo>
                    <a:pt x="1493" y="3523"/>
                  </a:lnTo>
                  <a:lnTo>
                    <a:pt x="1075" y="3285"/>
                  </a:lnTo>
                  <a:lnTo>
                    <a:pt x="119" y="2448"/>
                  </a:lnTo>
                  <a:lnTo>
                    <a:pt x="0" y="2030"/>
                  </a:lnTo>
                  <a:lnTo>
                    <a:pt x="1493" y="1134"/>
                  </a:lnTo>
                  <a:lnTo>
                    <a:pt x="1493" y="0"/>
                  </a:lnTo>
                  <a:lnTo>
                    <a:pt x="2926" y="1314"/>
                  </a:lnTo>
                  <a:lnTo>
                    <a:pt x="3643" y="3046"/>
                  </a:lnTo>
                  <a:lnTo>
                    <a:pt x="3404" y="3822"/>
                  </a:lnTo>
                  <a:close/>
                </a:path>
              </a:pathLst>
            </a:custGeom>
            <a:solidFill>
              <a:srgbClr val="DB2EBD"/>
            </a:solidFill>
          </p:spPr>
          <p:txBody>
            <a:bodyPr wrap="square" lIns="0" tIns="0" rIns="0" bIns="0" rtlCol="0"/>
            <a:lstStyle/>
            <a:p>
              <a:endParaRPr/>
            </a:p>
          </p:txBody>
        </p:sp>
      </p:grpSp>
      <p:sp>
        <p:nvSpPr>
          <p:cNvPr id="893" name="object 893"/>
          <p:cNvSpPr/>
          <p:nvPr/>
        </p:nvSpPr>
        <p:spPr>
          <a:xfrm>
            <a:off x="14598600" y="1968143"/>
            <a:ext cx="113030" cy="47625"/>
          </a:xfrm>
          <a:custGeom>
            <a:avLst/>
            <a:gdLst/>
            <a:ahLst/>
            <a:cxnLst/>
            <a:rect l="l" t="t" r="r" b="b"/>
            <a:pathLst>
              <a:path w="113030" h="47625">
                <a:moveTo>
                  <a:pt x="35801" y="34544"/>
                </a:moveTo>
                <a:lnTo>
                  <a:pt x="20447" y="34544"/>
                </a:lnTo>
                <a:lnTo>
                  <a:pt x="20320" y="35433"/>
                </a:lnTo>
                <a:lnTo>
                  <a:pt x="20243" y="35941"/>
                </a:lnTo>
                <a:lnTo>
                  <a:pt x="20142" y="36703"/>
                </a:lnTo>
                <a:lnTo>
                  <a:pt x="20078" y="37084"/>
                </a:lnTo>
                <a:lnTo>
                  <a:pt x="19951" y="37973"/>
                </a:lnTo>
                <a:lnTo>
                  <a:pt x="17627" y="38608"/>
                </a:lnTo>
                <a:lnTo>
                  <a:pt x="17716" y="37973"/>
                </a:lnTo>
                <a:lnTo>
                  <a:pt x="18059" y="35687"/>
                </a:lnTo>
                <a:lnTo>
                  <a:pt x="18148" y="35052"/>
                </a:lnTo>
                <a:lnTo>
                  <a:pt x="18224" y="34544"/>
                </a:lnTo>
                <a:lnTo>
                  <a:pt x="17094" y="34544"/>
                </a:lnTo>
                <a:lnTo>
                  <a:pt x="16611" y="34290"/>
                </a:lnTo>
                <a:lnTo>
                  <a:pt x="18224" y="34544"/>
                </a:lnTo>
                <a:lnTo>
                  <a:pt x="20104" y="34544"/>
                </a:lnTo>
                <a:lnTo>
                  <a:pt x="17259" y="34036"/>
                </a:lnTo>
                <a:lnTo>
                  <a:pt x="16598" y="34036"/>
                </a:lnTo>
                <a:lnTo>
                  <a:pt x="16370" y="34163"/>
                </a:lnTo>
                <a:lnTo>
                  <a:pt x="16129" y="34036"/>
                </a:lnTo>
                <a:lnTo>
                  <a:pt x="14998" y="34036"/>
                </a:lnTo>
                <a:lnTo>
                  <a:pt x="16243" y="34239"/>
                </a:lnTo>
                <a:lnTo>
                  <a:pt x="13627" y="35687"/>
                </a:lnTo>
                <a:lnTo>
                  <a:pt x="13042" y="35433"/>
                </a:lnTo>
                <a:lnTo>
                  <a:pt x="11899" y="35052"/>
                </a:lnTo>
                <a:lnTo>
                  <a:pt x="11811" y="34544"/>
                </a:lnTo>
                <a:lnTo>
                  <a:pt x="11684" y="33782"/>
                </a:lnTo>
                <a:lnTo>
                  <a:pt x="11531" y="32893"/>
                </a:lnTo>
                <a:lnTo>
                  <a:pt x="13182" y="31496"/>
                </a:lnTo>
                <a:lnTo>
                  <a:pt x="14109" y="29845"/>
                </a:lnTo>
                <a:lnTo>
                  <a:pt x="11950" y="29222"/>
                </a:lnTo>
                <a:lnTo>
                  <a:pt x="11023" y="31115"/>
                </a:lnTo>
                <a:lnTo>
                  <a:pt x="11201" y="31115"/>
                </a:lnTo>
                <a:lnTo>
                  <a:pt x="9867" y="31496"/>
                </a:lnTo>
                <a:lnTo>
                  <a:pt x="8331" y="31115"/>
                </a:lnTo>
                <a:lnTo>
                  <a:pt x="7912" y="31496"/>
                </a:lnTo>
                <a:lnTo>
                  <a:pt x="7708" y="31496"/>
                </a:lnTo>
                <a:lnTo>
                  <a:pt x="8902" y="34036"/>
                </a:lnTo>
                <a:lnTo>
                  <a:pt x="9131" y="34036"/>
                </a:lnTo>
                <a:lnTo>
                  <a:pt x="7353" y="35433"/>
                </a:lnTo>
                <a:lnTo>
                  <a:pt x="7442" y="32893"/>
                </a:lnTo>
                <a:lnTo>
                  <a:pt x="6045" y="37973"/>
                </a:lnTo>
                <a:lnTo>
                  <a:pt x="3949" y="37973"/>
                </a:lnTo>
                <a:lnTo>
                  <a:pt x="3657" y="38862"/>
                </a:lnTo>
                <a:lnTo>
                  <a:pt x="5321" y="40132"/>
                </a:lnTo>
                <a:lnTo>
                  <a:pt x="5778" y="42037"/>
                </a:lnTo>
                <a:lnTo>
                  <a:pt x="8255" y="42037"/>
                </a:lnTo>
                <a:lnTo>
                  <a:pt x="8255" y="40132"/>
                </a:lnTo>
                <a:lnTo>
                  <a:pt x="9144" y="39751"/>
                </a:lnTo>
                <a:lnTo>
                  <a:pt x="10083" y="40132"/>
                </a:lnTo>
                <a:lnTo>
                  <a:pt x="10261" y="40132"/>
                </a:lnTo>
                <a:lnTo>
                  <a:pt x="11950" y="41656"/>
                </a:lnTo>
                <a:lnTo>
                  <a:pt x="11950" y="47371"/>
                </a:lnTo>
                <a:lnTo>
                  <a:pt x="15913" y="47371"/>
                </a:lnTo>
                <a:lnTo>
                  <a:pt x="16852" y="42176"/>
                </a:lnTo>
                <a:lnTo>
                  <a:pt x="21691" y="42799"/>
                </a:lnTo>
                <a:lnTo>
                  <a:pt x="25552" y="42037"/>
                </a:lnTo>
                <a:lnTo>
                  <a:pt x="25869" y="42037"/>
                </a:lnTo>
                <a:lnTo>
                  <a:pt x="29387" y="39890"/>
                </a:lnTo>
                <a:lnTo>
                  <a:pt x="32613" y="42672"/>
                </a:lnTo>
                <a:lnTo>
                  <a:pt x="34594" y="39751"/>
                </a:lnTo>
                <a:lnTo>
                  <a:pt x="35471" y="38608"/>
                </a:lnTo>
                <a:lnTo>
                  <a:pt x="33337" y="36449"/>
                </a:lnTo>
                <a:lnTo>
                  <a:pt x="34645" y="36703"/>
                </a:lnTo>
                <a:lnTo>
                  <a:pt x="34912" y="36449"/>
                </a:lnTo>
                <a:lnTo>
                  <a:pt x="35547" y="35941"/>
                </a:lnTo>
                <a:lnTo>
                  <a:pt x="35585" y="35687"/>
                </a:lnTo>
                <a:lnTo>
                  <a:pt x="35699" y="35052"/>
                </a:lnTo>
                <a:lnTo>
                  <a:pt x="35801" y="34544"/>
                </a:lnTo>
                <a:close/>
              </a:path>
              <a:path w="113030" h="47625">
                <a:moveTo>
                  <a:pt x="52565" y="19939"/>
                </a:moveTo>
                <a:lnTo>
                  <a:pt x="49403" y="19558"/>
                </a:lnTo>
                <a:lnTo>
                  <a:pt x="50507" y="19939"/>
                </a:lnTo>
                <a:lnTo>
                  <a:pt x="52565" y="19939"/>
                </a:lnTo>
                <a:close/>
              </a:path>
              <a:path w="113030" h="47625">
                <a:moveTo>
                  <a:pt x="55448" y="20447"/>
                </a:moveTo>
                <a:lnTo>
                  <a:pt x="55435" y="19939"/>
                </a:lnTo>
                <a:lnTo>
                  <a:pt x="52565" y="19939"/>
                </a:lnTo>
                <a:lnTo>
                  <a:pt x="53505" y="20447"/>
                </a:lnTo>
                <a:lnTo>
                  <a:pt x="55448" y="20447"/>
                </a:lnTo>
                <a:close/>
              </a:path>
              <a:path w="113030" h="47625">
                <a:moveTo>
                  <a:pt x="62064" y="19939"/>
                </a:moveTo>
                <a:lnTo>
                  <a:pt x="58762" y="17653"/>
                </a:lnTo>
                <a:lnTo>
                  <a:pt x="54533" y="15494"/>
                </a:lnTo>
                <a:lnTo>
                  <a:pt x="55791" y="14224"/>
                </a:lnTo>
                <a:lnTo>
                  <a:pt x="58191" y="16891"/>
                </a:lnTo>
                <a:lnTo>
                  <a:pt x="58762" y="17653"/>
                </a:lnTo>
                <a:lnTo>
                  <a:pt x="58648" y="16891"/>
                </a:lnTo>
                <a:lnTo>
                  <a:pt x="58534" y="16256"/>
                </a:lnTo>
                <a:lnTo>
                  <a:pt x="58407" y="15494"/>
                </a:lnTo>
                <a:lnTo>
                  <a:pt x="58242" y="14478"/>
                </a:lnTo>
                <a:lnTo>
                  <a:pt x="57137" y="14224"/>
                </a:lnTo>
                <a:lnTo>
                  <a:pt x="53809" y="13716"/>
                </a:lnTo>
                <a:lnTo>
                  <a:pt x="52743" y="16129"/>
                </a:lnTo>
                <a:lnTo>
                  <a:pt x="55321" y="16891"/>
                </a:lnTo>
                <a:lnTo>
                  <a:pt x="55435" y="19939"/>
                </a:lnTo>
                <a:lnTo>
                  <a:pt x="62064" y="19939"/>
                </a:lnTo>
                <a:close/>
              </a:path>
              <a:path w="113030" h="47625">
                <a:moveTo>
                  <a:pt x="68999" y="12192"/>
                </a:moveTo>
                <a:lnTo>
                  <a:pt x="68110" y="12192"/>
                </a:lnTo>
                <a:lnTo>
                  <a:pt x="67437" y="12001"/>
                </a:lnTo>
                <a:lnTo>
                  <a:pt x="66179" y="13462"/>
                </a:lnTo>
                <a:lnTo>
                  <a:pt x="66128" y="16256"/>
                </a:lnTo>
                <a:lnTo>
                  <a:pt x="67741" y="16256"/>
                </a:lnTo>
                <a:lnTo>
                  <a:pt x="68694" y="16129"/>
                </a:lnTo>
                <a:lnTo>
                  <a:pt x="68821" y="15875"/>
                </a:lnTo>
                <a:lnTo>
                  <a:pt x="68935" y="15621"/>
                </a:lnTo>
                <a:lnTo>
                  <a:pt x="68999" y="12192"/>
                </a:lnTo>
                <a:close/>
              </a:path>
              <a:path w="113030" h="47625">
                <a:moveTo>
                  <a:pt x="72402" y="11684"/>
                </a:moveTo>
                <a:lnTo>
                  <a:pt x="72097" y="10668"/>
                </a:lnTo>
                <a:lnTo>
                  <a:pt x="68757" y="9779"/>
                </a:lnTo>
                <a:lnTo>
                  <a:pt x="68783" y="9906"/>
                </a:lnTo>
                <a:lnTo>
                  <a:pt x="68897" y="10287"/>
                </a:lnTo>
                <a:lnTo>
                  <a:pt x="69011" y="10668"/>
                </a:lnTo>
                <a:lnTo>
                  <a:pt x="69329" y="11684"/>
                </a:lnTo>
                <a:lnTo>
                  <a:pt x="69646" y="11684"/>
                </a:lnTo>
                <a:lnTo>
                  <a:pt x="72402" y="11684"/>
                </a:lnTo>
                <a:close/>
              </a:path>
              <a:path w="113030" h="47625">
                <a:moveTo>
                  <a:pt x="72936" y="13208"/>
                </a:moveTo>
                <a:lnTo>
                  <a:pt x="72847" y="12954"/>
                </a:lnTo>
                <a:lnTo>
                  <a:pt x="72720" y="12573"/>
                </a:lnTo>
                <a:lnTo>
                  <a:pt x="72593" y="12192"/>
                </a:lnTo>
                <a:lnTo>
                  <a:pt x="72517" y="11938"/>
                </a:lnTo>
                <a:lnTo>
                  <a:pt x="70192" y="11938"/>
                </a:lnTo>
                <a:lnTo>
                  <a:pt x="72936" y="13208"/>
                </a:lnTo>
                <a:close/>
              </a:path>
              <a:path w="113030" h="47625">
                <a:moveTo>
                  <a:pt x="74002" y="11684"/>
                </a:moveTo>
                <a:lnTo>
                  <a:pt x="73507" y="11176"/>
                </a:lnTo>
                <a:lnTo>
                  <a:pt x="73050" y="11938"/>
                </a:lnTo>
                <a:lnTo>
                  <a:pt x="74002" y="11684"/>
                </a:lnTo>
                <a:close/>
              </a:path>
              <a:path w="113030" h="47625">
                <a:moveTo>
                  <a:pt x="76492" y="6223"/>
                </a:moveTo>
                <a:lnTo>
                  <a:pt x="74396" y="4826"/>
                </a:lnTo>
                <a:lnTo>
                  <a:pt x="74333" y="4953"/>
                </a:lnTo>
                <a:lnTo>
                  <a:pt x="73888" y="5969"/>
                </a:lnTo>
                <a:lnTo>
                  <a:pt x="72097" y="6096"/>
                </a:lnTo>
                <a:lnTo>
                  <a:pt x="71983" y="9906"/>
                </a:lnTo>
                <a:lnTo>
                  <a:pt x="71805" y="9906"/>
                </a:lnTo>
                <a:lnTo>
                  <a:pt x="73507" y="11176"/>
                </a:lnTo>
                <a:lnTo>
                  <a:pt x="76492" y="6223"/>
                </a:lnTo>
                <a:close/>
              </a:path>
              <a:path w="113030" h="47625">
                <a:moveTo>
                  <a:pt x="77597" y="28956"/>
                </a:moveTo>
                <a:lnTo>
                  <a:pt x="77533" y="26924"/>
                </a:lnTo>
                <a:lnTo>
                  <a:pt x="77533" y="26631"/>
                </a:lnTo>
                <a:lnTo>
                  <a:pt x="77520" y="26162"/>
                </a:lnTo>
                <a:lnTo>
                  <a:pt x="77482" y="24765"/>
                </a:lnTo>
                <a:lnTo>
                  <a:pt x="75399" y="21463"/>
                </a:lnTo>
                <a:lnTo>
                  <a:pt x="74726" y="20447"/>
                </a:lnTo>
                <a:lnTo>
                  <a:pt x="72771" y="20447"/>
                </a:lnTo>
                <a:lnTo>
                  <a:pt x="72771" y="28067"/>
                </a:lnTo>
                <a:lnTo>
                  <a:pt x="69291" y="28067"/>
                </a:lnTo>
                <a:lnTo>
                  <a:pt x="69507" y="27432"/>
                </a:lnTo>
                <a:lnTo>
                  <a:pt x="69646" y="27178"/>
                </a:lnTo>
                <a:lnTo>
                  <a:pt x="69735" y="26924"/>
                </a:lnTo>
                <a:lnTo>
                  <a:pt x="70891" y="26924"/>
                </a:lnTo>
                <a:lnTo>
                  <a:pt x="72771" y="28067"/>
                </a:lnTo>
                <a:lnTo>
                  <a:pt x="72771" y="20447"/>
                </a:lnTo>
                <a:lnTo>
                  <a:pt x="70269" y="20447"/>
                </a:lnTo>
                <a:lnTo>
                  <a:pt x="70269" y="26543"/>
                </a:lnTo>
                <a:lnTo>
                  <a:pt x="69862" y="26543"/>
                </a:lnTo>
                <a:lnTo>
                  <a:pt x="69938" y="26352"/>
                </a:lnTo>
                <a:lnTo>
                  <a:pt x="70269" y="26543"/>
                </a:lnTo>
                <a:lnTo>
                  <a:pt x="70269" y="20447"/>
                </a:lnTo>
                <a:lnTo>
                  <a:pt x="66344" y="20447"/>
                </a:lnTo>
                <a:lnTo>
                  <a:pt x="66344" y="28067"/>
                </a:lnTo>
                <a:lnTo>
                  <a:pt x="65582" y="28067"/>
                </a:lnTo>
                <a:lnTo>
                  <a:pt x="65760" y="27559"/>
                </a:lnTo>
                <a:lnTo>
                  <a:pt x="66344" y="28067"/>
                </a:lnTo>
                <a:lnTo>
                  <a:pt x="66344" y="20447"/>
                </a:lnTo>
                <a:lnTo>
                  <a:pt x="55448" y="20447"/>
                </a:lnTo>
                <a:lnTo>
                  <a:pt x="55499" y="21463"/>
                </a:lnTo>
                <a:lnTo>
                  <a:pt x="53505" y="20447"/>
                </a:lnTo>
                <a:lnTo>
                  <a:pt x="51981" y="20447"/>
                </a:lnTo>
                <a:lnTo>
                  <a:pt x="51536" y="20294"/>
                </a:lnTo>
                <a:lnTo>
                  <a:pt x="51536" y="20447"/>
                </a:lnTo>
                <a:lnTo>
                  <a:pt x="49758" y="24765"/>
                </a:lnTo>
                <a:lnTo>
                  <a:pt x="46418" y="24511"/>
                </a:lnTo>
                <a:lnTo>
                  <a:pt x="47256" y="24511"/>
                </a:lnTo>
                <a:lnTo>
                  <a:pt x="47358" y="23749"/>
                </a:lnTo>
                <a:lnTo>
                  <a:pt x="47472" y="22860"/>
                </a:lnTo>
                <a:lnTo>
                  <a:pt x="47561" y="22225"/>
                </a:lnTo>
                <a:lnTo>
                  <a:pt x="47650" y="21463"/>
                </a:lnTo>
                <a:lnTo>
                  <a:pt x="47739" y="20828"/>
                </a:lnTo>
                <a:lnTo>
                  <a:pt x="47015" y="20447"/>
                </a:lnTo>
                <a:lnTo>
                  <a:pt x="45161" y="20447"/>
                </a:lnTo>
                <a:lnTo>
                  <a:pt x="44208" y="20828"/>
                </a:lnTo>
                <a:lnTo>
                  <a:pt x="43815" y="20447"/>
                </a:lnTo>
                <a:lnTo>
                  <a:pt x="43459" y="20167"/>
                </a:lnTo>
                <a:lnTo>
                  <a:pt x="44272" y="20447"/>
                </a:lnTo>
                <a:lnTo>
                  <a:pt x="45161" y="20447"/>
                </a:lnTo>
                <a:lnTo>
                  <a:pt x="46291" y="20002"/>
                </a:lnTo>
                <a:lnTo>
                  <a:pt x="47015" y="20447"/>
                </a:lnTo>
                <a:lnTo>
                  <a:pt x="51536" y="20447"/>
                </a:lnTo>
                <a:lnTo>
                  <a:pt x="51536" y="20294"/>
                </a:lnTo>
                <a:lnTo>
                  <a:pt x="50507" y="19939"/>
                </a:lnTo>
                <a:lnTo>
                  <a:pt x="46443" y="19939"/>
                </a:lnTo>
                <a:lnTo>
                  <a:pt x="46202" y="19939"/>
                </a:lnTo>
                <a:lnTo>
                  <a:pt x="43192" y="19939"/>
                </a:lnTo>
                <a:lnTo>
                  <a:pt x="43192" y="16891"/>
                </a:lnTo>
                <a:lnTo>
                  <a:pt x="41224" y="16700"/>
                </a:lnTo>
                <a:lnTo>
                  <a:pt x="41275" y="18288"/>
                </a:lnTo>
                <a:lnTo>
                  <a:pt x="42240" y="18669"/>
                </a:lnTo>
                <a:lnTo>
                  <a:pt x="42291" y="18796"/>
                </a:lnTo>
                <a:lnTo>
                  <a:pt x="42392" y="19050"/>
                </a:lnTo>
                <a:lnTo>
                  <a:pt x="42494" y="19304"/>
                </a:lnTo>
                <a:lnTo>
                  <a:pt x="42595" y="19558"/>
                </a:lnTo>
                <a:lnTo>
                  <a:pt x="42951" y="20447"/>
                </a:lnTo>
                <a:lnTo>
                  <a:pt x="43065" y="21463"/>
                </a:lnTo>
                <a:lnTo>
                  <a:pt x="43167" y="22225"/>
                </a:lnTo>
                <a:lnTo>
                  <a:pt x="43256" y="22860"/>
                </a:lnTo>
                <a:lnTo>
                  <a:pt x="43611" y="23241"/>
                </a:lnTo>
                <a:lnTo>
                  <a:pt x="44208" y="23749"/>
                </a:lnTo>
                <a:lnTo>
                  <a:pt x="46228" y="22491"/>
                </a:lnTo>
                <a:lnTo>
                  <a:pt x="45643" y="24765"/>
                </a:lnTo>
                <a:lnTo>
                  <a:pt x="44627" y="24638"/>
                </a:lnTo>
                <a:lnTo>
                  <a:pt x="42151" y="26543"/>
                </a:lnTo>
                <a:lnTo>
                  <a:pt x="41529" y="26543"/>
                </a:lnTo>
                <a:lnTo>
                  <a:pt x="41097" y="26162"/>
                </a:lnTo>
                <a:lnTo>
                  <a:pt x="41186" y="24511"/>
                </a:lnTo>
                <a:lnTo>
                  <a:pt x="41287" y="23749"/>
                </a:lnTo>
                <a:lnTo>
                  <a:pt x="41351" y="23241"/>
                </a:lnTo>
                <a:lnTo>
                  <a:pt x="39712" y="23241"/>
                </a:lnTo>
                <a:lnTo>
                  <a:pt x="39611" y="25781"/>
                </a:lnTo>
                <a:lnTo>
                  <a:pt x="35560" y="26543"/>
                </a:lnTo>
                <a:lnTo>
                  <a:pt x="35013" y="26543"/>
                </a:lnTo>
                <a:lnTo>
                  <a:pt x="37096" y="24511"/>
                </a:lnTo>
                <a:lnTo>
                  <a:pt x="35382" y="24765"/>
                </a:lnTo>
                <a:lnTo>
                  <a:pt x="34582" y="24765"/>
                </a:lnTo>
                <a:lnTo>
                  <a:pt x="33921" y="26543"/>
                </a:lnTo>
                <a:lnTo>
                  <a:pt x="33870" y="26670"/>
                </a:lnTo>
                <a:lnTo>
                  <a:pt x="33413" y="27901"/>
                </a:lnTo>
                <a:lnTo>
                  <a:pt x="33286" y="27432"/>
                </a:lnTo>
                <a:lnTo>
                  <a:pt x="33159" y="27178"/>
                </a:lnTo>
                <a:lnTo>
                  <a:pt x="33045" y="26924"/>
                </a:lnTo>
                <a:lnTo>
                  <a:pt x="32918" y="26670"/>
                </a:lnTo>
                <a:lnTo>
                  <a:pt x="33870" y="26670"/>
                </a:lnTo>
                <a:lnTo>
                  <a:pt x="33870" y="26543"/>
                </a:lnTo>
                <a:lnTo>
                  <a:pt x="32854" y="26543"/>
                </a:lnTo>
                <a:lnTo>
                  <a:pt x="32727" y="26289"/>
                </a:lnTo>
                <a:lnTo>
                  <a:pt x="32473" y="26543"/>
                </a:lnTo>
                <a:lnTo>
                  <a:pt x="32346" y="26543"/>
                </a:lnTo>
                <a:lnTo>
                  <a:pt x="32346" y="26670"/>
                </a:lnTo>
                <a:lnTo>
                  <a:pt x="31572" y="27432"/>
                </a:lnTo>
                <a:lnTo>
                  <a:pt x="30518" y="27432"/>
                </a:lnTo>
                <a:lnTo>
                  <a:pt x="29933" y="27178"/>
                </a:lnTo>
                <a:lnTo>
                  <a:pt x="30264" y="26657"/>
                </a:lnTo>
                <a:lnTo>
                  <a:pt x="32346" y="26670"/>
                </a:lnTo>
                <a:lnTo>
                  <a:pt x="32346" y="26543"/>
                </a:lnTo>
                <a:lnTo>
                  <a:pt x="30340" y="26543"/>
                </a:lnTo>
                <a:lnTo>
                  <a:pt x="30594" y="26162"/>
                </a:lnTo>
                <a:lnTo>
                  <a:pt x="30619" y="26035"/>
                </a:lnTo>
                <a:lnTo>
                  <a:pt x="30886" y="25527"/>
                </a:lnTo>
                <a:lnTo>
                  <a:pt x="30226" y="25209"/>
                </a:lnTo>
                <a:lnTo>
                  <a:pt x="29070" y="26162"/>
                </a:lnTo>
                <a:lnTo>
                  <a:pt x="28079" y="26162"/>
                </a:lnTo>
                <a:lnTo>
                  <a:pt x="28016" y="25527"/>
                </a:lnTo>
                <a:lnTo>
                  <a:pt x="27914" y="24511"/>
                </a:lnTo>
                <a:lnTo>
                  <a:pt x="27787" y="23241"/>
                </a:lnTo>
                <a:lnTo>
                  <a:pt x="24257" y="26543"/>
                </a:lnTo>
                <a:lnTo>
                  <a:pt x="0" y="26543"/>
                </a:lnTo>
                <a:lnTo>
                  <a:pt x="25146" y="26644"/>
                </a:lnTo>
                <a:lnTo>
                  <a:pt x="27965" y="26924"/>
                </a:lnTo>
                <a:lnTo>
                  <a:pt x="27241" y="27178"/>
                </a:lnTo>
                <a:lnTo>
                  <a:pt x="27241" y="29845"/>
                </a:lnTo>
                <a:lnTo>
                  <a:pt x="26771" y="30226"/>
                </a:lnTo>
                <a:lnTo>
                  <a:pt x="23139" y="29146"/>
                </a:lnTo>
                <a:lnTo>
                  <a:pt x="22529" y="30480"/>
                </a:lnTo>
                <a:lnTo>
                  <a:pt x="18288" y="28575"/>
                </a:lnTo>
                <a:lnTo>
                  <a:pt x="22783" y="28575"/>
                </a:lnTo>
                <a:lnTo>
                  <a:pt x="23037" y="28956"/>
                </a:lnTo>
                <a:lnTo>
                  <a:pt x="23190" y="28575"/>
                </a:lnTo>
                <a:lnTo>
                  <a:pt x="26365" y="28575"/>
                </a:lnTo>
                <a:lnTo>
                  <a:pt x="27241" y="29845"/>
                </a:lnTo>
                <a:lnTo>
                  <a:pt x="27241" y="27178"/>
                </a:lnTo>
                <a:lnTo>
                  <a:pt x="26492" y="27432"/>
                </a:lnTo>
                <a:lnTo>
                  <a:pt x="25577" y="27432"/>
                </a:lnTo>
                <a:lnTo>
                  <a:pt x="26009" y="28067"/>
                </a:lnTo>
                <a:lnTo>
                  <a:pt x="23393" y="28067"/>
                </a:lnTo>
                <a:lnTo>
                  <a:pt x="23647" y="27432"/>
                </a:lnTo>
                <a:lnTo>
                  <a:pt x="22161" y="27432"/>
                </a:lnTo>
                <a:lnTo>
                  <a:pt x="22504" y="28067"/>
                </a:lnTo>
                <a:lnTo>
                  <a:pt x="17195" y="28067"/>
                </a:lnTo>
                <a:lnTo>
                  <a:pt x="15659" y="29845"/>
                </a:lnTo>
                <a:lnTo>
                  <a:pt x="19837" y="29845"/>
                </a:lnTo>
                <a:lnTo>
                  <a:pt x="18592" y="31115"/>
                </a:lnTo>
                <a:lnTo>
                  <a:pt x="18338" y="31496"/>
                </a:lnTo>
                <a:lnTo>
                  <a:pt x="13919" y="32004"/>
                </a:lnTo>
                <a:lnTo>
                  <a:pt x="15836" y="33782"/>
                </a:lnTo>
                <a:lnTo>
                  <a:pt x="17259" y="34036"/>
                </a:lnTo>
                <a:lnTo>
                  <a:pt x="35763" y="34036"/>
                </a:lnTo>
                <a:lnTo>
                  <a:pt x="35877" y="34163"/>
                </a:lnTo>
                <a:lnTo>
                  <a:pt x="35801" y="34544"/>
                </a:lnTo>
                <a:lnTo>
                  <a:pt x="36068" y="34544"/>
                </a:lnTo>
                <a:lnTo>
                  <a:pt x="35979" y="34290"/>
                </a:lnTo>
                <a:lnTo>
                  <a:pt x="36220" y="34544"/>
                </a:lnTo>
                <a:lnTo>
                  <a:pt x="36068" y="34544"/>
                </a:lnTo>
                <a:lnTo>
                  <a:pt x="37109" y="37973"/>
                </a:lnTo>
                <a:lnTo>
                  <a:pt x="37109" y="38608"/>
                </a:lnTo>
                <a:lnTo>
                  <a:pt x="39128" y="39751"/>
                </a:lnTo>
                <a:lnTo>
                  <a:pt x="41160" y="37084"/>
                </a:lnTo>
                <a:lnTo>
                  <a:pt x="44450" y="38354"/>
                </a:lnTo>
                <a:lnTo>
                  <a:pt x="48031" y="38354"/>
                </a:lnTo>
                <a:lnTo>
                  <a:pt x="47967" y="37973"/>
                </a:lnTo>
                <a:lnTo>
                  <a:pt x="47802" y="37084"/>
                </a:lnTo>
                <a:lnTo>
                  <a:pt x="47701" y="36449"/>
                </a:lnTo>
                <a:lnTo>
                  <a:pt x="47612" y="35941"/>
                </a:lnTo>
                <a:lnTo>
                  <a:pt x="47561" y="35687"/>
                </a:lnTo>
                <a:lnTo>
                  <a:pt x="47459" y="35052"/>
                </a:lnTo>
                <a:lnTo>
                  <a:pt x="47371" y="34544"/>
                </a:lnTo>
                <a:lnTo>
                  <a:pt x="47256" y="33782"/>
                </a:lnTo>
                <a:lnTo>
                  <a:pt x="50850" y="30480"/>
                </a:lnTo>
                <a:lnTo>
                  <a:pt x="51193" y="30226"/>
                </a:lnTo>
                <a:lnTo>
                  <a:pt x="53035" y="28575"/>
                </a:lnTo>
                <a:lnTo>
                  <a:pt x="53568" y="28575"/>
                </a:lnTo>
                <a:lnTo>
                  <a:pt x="54775" y="31496"/>
                </a:lnTo>
                <a:lnTo>
                  <a:pt x="56934" y="32512"/>
                </a:lnTo>
                <a:lnTo>
                  <a:pt x="62407" y="32893"/>
                </a:lnTo>
                <a:lnTo>
                  <a:pt x="63487" y="32893"/>
                </a:lnTo>
                <a:lnTo>
                  <a:pt x="63449" y="32512"/>
                </a:lnTo>
                <a:lnTo>
                  <a:pt x="63347" y="31496"/>
                </a:lnTo>
                <a:lnTo>
                  <a:pt x="63246" y="30480"/>
                </a:lnTo>
                <a:lnTo>
                  <a:pt x="63144" y="29464"/>
                </a:lnTo>
                <a:lnTo>
                  <a:pt x="65112" y="29083"/>
                </a:lnTo>
                <a:lnTo>
                  <a:pt x="64630" y="29083"/>
                </a:lnTo>
                <a:lnTo>
                  <a:pt x="65341" y="28575"/>
                </a:lnTo>
                <a:lnTo>
                  <a:pt x="66916" y="28575"/>
                </a:lnTo>
                <a:lnTo>
                  <a:pt x="67360" y="28956"/>
                </a:lnTo>
                <a:lnTo>
                  <a:pt x="67538" y="28956"/>
                </a:lnTo>
                <a:lnTo>
                  <a:pt x="69113" y="28575"/>
                </a:lnTo>
                <a:lnTo>
                  <a:pt x="73609" y="28575"/>
                </a:lnTo>
                <a:lnTo>
                  <a:pt x="75082" y="29464"/>
                </a:lnTo>
                <a:lnTo>
                  <a:pt x="77597" y="28956"/>
                </a:lnTo>
                <a:close/>
              </a:path>
              <a:path w="113030" h="47625">
                <a:moveTo>
                  <a:pt x="83312" y="6096"/>
                </a:moveTo>
                <a:lnTo>
                  <a:pt x="83210" y="5969"/>
                </a:lnTo>
                <a:lnTo>
                  <a:pt x="81864" y="4318"/>
                </a:lnTo>
                <a:lnTo>
                  <a:pt x="80949" y="7112"/>
                </a:lnTo>
                <a:lnTo>
                  <a:pt x="83312" y="6096"/>
                </a:lnTo>
                <a:close/>
              </a:path>
              <a:path w="113030" h="47625">
                <a:moveTo>
                  <a:pt x="84823" y="2794"/>
                </a:moveTo>
                <a:lnTo>
                  <a:pt x="84632" y="2794"/>
                </a:lnTo>
                <a:lnTo>
                  <a:pt x="82181" y="1143"/>
                </a:lnTo>
                <a:lnTo>
                  <a:pt x="83312" y="6096"/>
                </a:lnTo>
                <a:lnTo>
                  <a:pt x="84759" y="5461"/>
                </a:lnTo>
                <a:lnTo>
                  <a:pt x="84823" y="2794"/>
                </a:lnTo>
                <a:close/>
              </a:path>
              <a:path w="113030" h="47625">
                <a:moveTo>
                  <a:pt x="89242" y="2806"/>
                </a:moveTo>
                <a:lnTo>
                  <a:pt x="88226" y="2578"/>
                </a:lnTo>
                <a:lnTo>
                  <a:pt x="87274" y="3175"/>
                </a:lnTo>
                <a:lnTo>
                  <a:pt x="87033" y="4241"/>
                </a:lnTo>
                <a:lnTo>
                  <a:pt x="89242" y="4241"/>
                </a:lnTo>
                <a:lnTo>
                  <a:pt x="89242" y="2806"/>
                </a:lnTo>
                <a:close/>
              </a:path>
              <a:path w="113030" h="47625">
                <a:moveTo>
                  <a:pt x="90614" y="25146"/>
                </a:moveTo>
                <a:lnTo>
                  <a:pt x="90512" y="24511"/>
                </a:lnTo>
                <a:lnTo>
                  <a:pt x="90385" y="23749"/>
                </a:lnTo>
                <a:lnTo>
                  <a:pt x="90309" y="23241"/>
                </a:lnTo>
                <a:lnTo>
                  <a:pt x="90246" y="22860"/>
                </a:lnTo>
                <a:lnTo>
                  <a:pt x="90144" y="22225"/>
                </a:lnTo>
                <a:lnTo>
                  <a:pt x="90017" y="21463"/>
                </a:lnTo>
                <a:lnTo>
                  <a:pt x="89446" y="20447"/>
                </a:lnTo>
                <a:lnTo>
                  <a:pt x="74726" y="20447"/>
                </a:lnTo>
                <a:lnTo>
                  <a:pt x="77355" y="20955"/>
                </a:lnTo>
                <a:lnTo>
                  <a:pt x="80238" y="22225"/>
                </a:lnTo>
                <a:lnTo>
                  <a:pt x="82130" y="22225"/>
                </a:lnTo>
                <a:lnTo>
                  <a:pt x="82969" y="24257"/>
                </a:lnTo>
                <a:lnTo>
                  <a:pt x="84493" y="24765"/>
                </a:lnTo>
                <a:lnTo>
                  <a:pt x="85191" y="24765"/>
                </a:lnTo>
                <a:lnTo>
                  <a:pt x="86487" y="22999"/>
                </a:lnTo>
                <a:lnTo>
                  <a:pt x="90614" y="25146"/>
                </a:lnTo>
                <a:close/>
              </a:path>
              <a:path w="113030" h="47625">
                <a:moveTo>
                  <a:pt x="94170" y="7366"/>
                </a:moveTo>
                <a:lnTo>
                  <a:pt x="92506" y="7366"/>
                </a:lnTo>
                <a:lnTo>
                  <a:pt x="92595" y="7874"/>
                </a:lnTo>
                <a:lnTo>
                  <a:pt x="93814" y="7874"/>
                </a:lnTo>
                <a:lnTo>
                  <a:pt x="94170" y="7366"/>
                </a:lnTo>
                <a:close/>
              </a:path>
              <a:path w="113030" h="47625">
                <a:moveTo>
                  <a:pt x="95326" y="3937"/>
                </a:moveTo>
                <a:lnTo>
                  <a:pt x="94221" y="4191"/>
                </a:lnTo>
                <a:lnTo>
                  <a:pt x="93573" y="4191"/>
                </a:lnTo>
                <a:lnTo>
                  <a:pt x="94386" y="5334"/>
                </a:lnTo>
                <a:lnTo>
                  <a:pt x="94767" y="4826"/>
                </a:lnTo>
                <a:lnTo>
                  <a:pt x="95211" y="4191"/>
                </a:lnTo>
                <a:lnTo>
                  <a:pt x="95326" y="3937"/>
                </a:lnTo>
                <a:close/>
              </a:path>
              <a:path w="113030" h="47625">
                <a:moveTo>
                  <a:pt x="95758" y="7112"/>
                </a:moveTo>
                <a:lnTo>
                  <a:pt x="95656" y="6985"/>
                </a:lnTo>
                <a:lnTo>
                  <a:pt x="95478" y="6731"/>
                </a:lnTo>
                <a:lnTo>
                  <a:pt x="95338" y="6604"/>
                </a:lnTo>
                <a:lnTo>
                  <a:pt x="94386" y="5334"/>
                </a:lnTo>
                <a:lnTo>
                  <a:pt x="94284" y="5461"/>
                </a:lnTo>
                <a:lnTo>
                  <a:pt x="93662" y="6223"/>
                </a:lnTo>
                <a:lnTo>
                  <a:pt x="93179" y="6604"/>
                </a:lnTo>
                <a:lnTo>
                  <a:pt x="92989" y="6223"/>
                </a:lnTo>
                <a:lnTo>
                  <a:pt x="92875" y="6096"/>
                </a:lnTo>
                <a:lnTo>
                  <a:pt x="92786" y="5969"/>
                </a:lnTo>
                <a:lnTo>
                  <a:pt x="92049" y="4953"/>
                </a:lnTo>
                <a:lnTo>
                  <a:pt x="90258" y="4826"/>
                </a:lnTo>
                <a:lnTo>
                  <a:pt x="87274" y="6096"/>
                </a:lnTo>
                <a:lnTo>
                  <a:pt x="87172" y="6223"/>
                </a:lnTo>
                <a:lnTo>
                  <a:pt x="86550" y="6985"/>
                </a:lnTo>
                <a:lnTo>
                  <a:pt x="86664" y="7112"/>
                </a:lnTo>
                <a:lnTo>
                  <a:pt x="86868" y="7366"/>
                </a:lnTo>
                <a:lnTo>
                  <a:pt x="92506" y="7366"/>
                </a:lnTo>
                <a:lnTo>
                  <a:pt x="92443" y="6985"/>
                </a:lnTo>
                <a:lnTo>
                  <a:pt x="92341" y="6350"/>
                </a:lnTo>
                <a:lnTo>
                  <a:pt x="93306" y="7112"/>
                </a:lnTo>
                <a:lnTo>
                  <a:pt x="94348" y="7112"/>
                </a:lnTo>
                <a:lnTo>
                  <a:pt x="94170" y="7366"/>
                </a:lnTo>
                <a:lnTo>
                  <a:pt x="94970" y="7366"/>
                </a:lnTo>
                <a:lnTo>
                  <a:pt x="94818" y="7112"/>
                </a:lnTo>
                <a:lnTo>
                  <a:pt x="95758" y="7112"/>
                </a:lnTo>
                <a:close/>
              </a:path>
              <a:path w="113030" h="47625">
                <a:moveTo>
                  <a:pt x="99580" y="1778"/>
                </a:moveTo>
                <a:lnTo>
                  <a:pt x="98399" y="2286"/>
                </a:lnTo>
                <a:lnTo>
                  <a:pt x="97866" y="2286"/>
                </a:lnTo>
                <a:lnTo>
                  <a:pt x="95758" y="1143"/>
                </a:lnTo>
                <a:lnTo>
                  <a:pt x="95872" y="2286"/>
                </a:lnTo>
                <a:lnTo>
                  <a:pt x="95897" y="3048"/>
                </a:lnTo>
                <a:lnTo>
                  <a:pt x="95326" y="3937"/>
                </a:lnTo>
                <a:lnTo>
                  <a:pt x="97383" y="3556"/>
                </a:lnTo>
                <a:lnTo>
                  <a:pt x="99453" y="3048"/>
                </a:lnTo>
                <a:lnTo>
                  <a:pt x="98907" y="2794"/>
                </a:lnTo>
                <a:lnTo>
                  <a:pt x="99199" y="2794"/>
                </a:lnTo>
                <a:lnTo>
                  <a:pt x="99237" y="2667"/>
                </a:lnTo>
                <a:lnTo>
                  <a:pt x="99580" y="1778"/>
                </a:lnTo>
                <a:close/>
              </a:path>
              <a:path w="113030" h="47625">
                <a:moveTo>
                  <a:pt x="112839" y="9271"/>
                </a:moveTo>
                <a:lnTo>
                  <a:pt x="112598" y="7366"/>
                </a:lnTo>
                <a:lnTo>
                  <a:pt x="110591" y="4953"/>
                </a:lnTo>
                <a:lnTo>
                  <a:pt x="110490" y="4826"/>
                </a:lnTo>
                <a:lnTo>
                  <a:pt x="109956" y="4191"/>
                </a:lnTo>
                <a:lnTo>
                  <a:pt x="109905" y="3429"/>
                </a:lnTo>
                <a:lnTo>
                  <a:pt x="109664" y="3429"/>
                </a:lnTo>
                <a:lnTo>
                  <a:pt x="109143" y="2794"/>
                </a:lnTo>
                <a:lnTo>
                  <a:pt x="109029" y="2667"/>
                </a:lnTo>
                <a:lnTo>
                  <a:pt x="107099" y="508"/>
                </a:lnTo>
                <a:lnTo>
                  <a:pt x="105194" y="0"/>
                </a:lnTo>
                <a:lnTo>
                  <a:pt x="106387" y="2286"/>
                </a:lnTo>
                <a:lnTo>
                  <a:pt x="105968" y="2794"/>
                </a:lnTo>
                <a:lnTo>
                  <a:pt x="104825" y="2032"/>
                </a:lnTo>
                <a:lnTo>
                  <a:pt x="103708" y="2286"/>
                </a:lnTo>
                <a:lnTo>
                  <a:pt x="102870" y="2286"/>
                </a:lnTo>
                <a:lnTo>
                  <a:pt x="102755" y="3937"/>
                </a:lnTo>
                <a:lnTo>
                  <a:pt x="102679" y="4953"/>
                </a:lnTo>
                <a:lnTo>
                  <a:pt x="99936" y="3429"/>
                </a:lnTo>
                <a:lnTo>
                  <a:pt x="99517" y="3048"/>
                </a:lnTo>
                <a:lnTo>
                  <a:pt x="97383" y="3556"/>
                </a:lnTo>
                <a:lnTo>
                  <a:pt x="97510" y="4826"/>
                </a:lnTo>
                <a:lnTo>
                  <a:pt x="97624" y="6096"/>
                </a:lnTo>
                <a:lnTo>
                  <a:pt x="97726" y="7112"/>
                </a:lnTo>
                <a:lnTo>
                  <a:pt x="97751" y="7366"/>
                </a:lnTo>
                <a:lnTo>
                  <a:pt x="94970" y="7366"/>
                </a:lnTo>
                <a:lnTo>
                  <a:pt x="95262" y="7874"/>
                </a:lnTo>
                <a:lnTo>
                  <a:pt x="97586" y="7874"/>
                </a:lnTo>
                <a:lnTo>
                  <a:pt x="97777" y="7632"/>
                </a:lnTo>
                <a:lnTo>
                  <a:pt x="97802" y="7874"/>
                </a:lnTo>
                <a:lnTo>
                  <a:pt x="97586" y="7874"/>
                </a:lnTo>
                <a:lnTo>
                  <a:pt x="96469" y="9271"/>
                </a:lnTo>
                <a:lnTo>
                  <a:pt x="96037" y="9271"/>
                </a:lnTo>
                <a:lnTo>
                  <a:pt x="95262" y="7874"/>
                </a:lnTo>
                <a:lnTo>
                  <a:pt x="93814" y="7874"/>
                </a:lnTo>
                <a:lnTo>
                  <a:pt x="92824" y="9271"/>
                </a:lnTo>
                <a:lnTo>
                  <a:pt x="92595" y="7874"/>
                </a:lnTo>
                <a:lnTo>
                  <a:pt x="89039" y="7874"/>
                </a:lnTo>
                <a:lnTo>
                  <a:pt x="89039" y="9398"/>
                </a:lnTo>
                <a:lnTo>
                  <a:pt x="86753" y="10668"/>
                </a:lnTo>
                <a:lnTo>
                  <a:pt x="86715" y="10287"/>
                </a:lnTo>
                <a:lnTo>
                  <a:pt x="86791" y="9906"/>
                </a:lnTo>
                <a:lnTo>
                  <a:pt x="86893" y="9398"/>
                </a:lnTo>
                <a:lnTo>
                  <a:pt x="88544" y="9398"/>
                </a:lnTo>
                <a:lnTo>
                  <a:pt x="89039" y="9398"/>
                </a:lnTo>
                <a:lnTo>
                  <a:pt x="89039" y="7874"/>
                </a:lnTo>
                <a:lnTo>
                  <a:pt x="87299" y="7874"/>
                </a:lnTo>
                <a:lnTo>
                  <a:pt x="88430" y="9271"/>
                </a:lnTo>
                <a:lnTo>
                  <a:pt x="86931" y="9271"/>
                </a:lnTo>
                <a:lnTo>
                  <a:pt x="87299" y="7874"/>
                </a:lnTo>
                <a:lnTo>
                  <a:pt x="86842" y="7874"/>
                </a:lnTo>
                <a:lnTo>
                  <a:pt x="84645" y="9398"/>
                </a:lnTo>
                <a:lnTo>
                  <a:pt x="84709" y="9271"/>
                </a:lnTo>
                <a:lnTo>
                  <a:pt x="86182" y="6286"/>
                </a:lnTo>
                <a:lnTo>
                  <a:pt x="80860" y="7366"/>
                </a:lnTo>
                <a:lnTo>
                  <a:pt x="80721" y="7366"/>
                </a:lnTo>
                <a:lnTo>
                  <a:pt x="80949" y="7112"/>
                </a:lnTo>
                <a:lnTo>
                  <a:pt x="80314" y="7366"/>
                </a:lnTo>
                <a:lnTo>
                  <a:pt x="80594" y="7366"/>
                </a:lnTo>
                <a:lnTo>
                  <a:pt x="82905" y="10287"/>
                </a:lnTo>
                <a:lnTo>
                  <a:pt x="82600" y="10668"/>
                </a:lnTo>
                <a:lnTo>
                  <a:pt x="82016" y="10668"/>
                </a:lnTo>
                <a:lnTo>
                  <a:pt x="79146" y="9906"/>
                </a:lnTo>
                <a:lnTo>
                  <a:pt x="74002" y="11684"/>
                </a:lnTo>
                <a:lnTo>
                  <a:pt x="75234" y="12573"/>
                </a:lnTo>
                <a:lnTo>
                  <a:pt x="75057" y="12573"/>
                </a:lnTo>
                <a:lnTo>
                  <a:pt x="74942" y="13208"/>
                </a:lnTo>
                <a:lnTo>
                  <a:pt x="74866" y="13589"/>
                </a:lnTo>
                <a:lnTo>
                  <a:pt x="74371" y="15875"/>
                </a:lnTo>
                <a:lnTo>
                  <a:pt x="68453" y="16637"/>
                </a:lnTo>
                <a:lnTo>
                  <a:pt x="68592" y="16256"/>
                </a:lnTo>
                <a:lnTo>
                  <a:pt x="67741" y="16256"/>
                </a:lnTo>
                <a:lnTo>
                  <a:pt x="64808" y="16637"/>
                </a:lnTo>
                <a:lnTo>
                  <a:pt x="69227" y="18034"/>
                </a:lnTo>
                <a:lnTo>
                  <a:pt x="69354" y="18796"/>
                </a:lnTo>
                <a:lnTo>
                  <a:pt x="69418" y="19050"/>
                </a:lnTo>
                <a:lnTo>
                  <a:pt x="67919" y="19177"/>
                </a:lnTo>
                <a:lnTo>
                  <a:pt x="66421" y="19304"/>
                </a:lnTo>
                <a:lnTo>
                  <a:pt x="67208" y="19304"/>
                </a:lnTo>
                <a:lnTo>
                  <a:pt x="63068" y="19939"/>
                </a:lnTo>
                <a:lnTo>
                  <a:pt x="89217" y="19939"/>
                </a:lnTo>
                <a:lnTo>
                  <a:pt x="88734" y="19050"/>
                </a:lnTo>
                <a:lnTo>
                  <a:pt x="88328" y="18288"/>
                </a:lnTo>
                <a:lnTo>
                  <a:pt x="89446" y="16637"/>
                </a:lnTo>
                <a:lnTo>
                  <a:pt x="90081" y="15621"/>
                </a:lnTo>
                <a:lnTo>
                  <a:pt x="93776" y="15494"/>
                </a:lnTo>
                <a:lnTo>
                  <a:pt x="96761" y="15494"/>
                </a:lnTo>
                <a:lnTo>
                  <a:pt x="96862" y="15621"/>
                </a:lnTo>
                <a:lnTo>
                  <a:pt x="99453" y="18796"/>
                </a:lnTo>
                <a:lnTo>
                  <a:pt x="99504" y="18669"/>
                </a:lnTo>
                <a:lnTo>
                  <a:pt x="100825" y="15621"/>
                </a:lnTo>
                <a:lnTo>
                  <a:pt x="100863" y="15494"/>
                </a:lnTo>
                <a:lnTo>
                  <a:pt x="101422" y="12700"/>
                </a:lnTo>
                <a:lnTo>
                  <a:pt x="103632" y="13462"/>
                </a:lnTo>
                <a:lnTo>
                  <a:pt x="105244" y="13208"/>
                </a:lnTo>
                <a:lnTo>
                  <a:pt x="106197" y="12255"/>
                </a:lnTo>
                <a:lnTo>
                  <a:pt x="106680" y="12573"/>
                </a:lnTo>
                <a:lnTo>
                  <a:pt x="107569" y="12827"/>
                </a:lnTo>
                <a:lnTo>
                  <a:pt x="110210" y="12573"/>
                </a:lnTo>
                <a:lnTo>
                  <a:pt x="108966" y="12573"/>
                </a:lnTo>
                <a:lnTo>
                  <a:pt x="109194" y="12192"/>
                </a:lnTo>
                <a:lnTo>
                  <a:pt x="110070" y="10668"/>
                </a:lnTo>
                <a:lnTo>
                  <a:pt x="110540" y="9779"/>
                </a:lnTo>
                <a:lnTo>
                  <a:pt x="110769" y="9779"/>
                </a:lnTo>
                <a:lnTo>
                  <a:pt x="112839" y="9271"/>
                </a:lnTo>
                <a:close/>
              </a:path>
            </a:pathLst>
          </a:custGeom>
          <a:solidFill>
            <a:srgbClr val="971FD6"/>
          </a:solidFill>
        </p:spPr>
        <p:txBody>
          <a:bodyPr wrap="square" lIns="0" tIns="0" rIns="0" bIns="0" rtlCol="0"/>
          <a:lstStyle/>
          <a:p>
            <a:endParaRPr/>
          </a:p>
        </p:txBody>
      </p:sp>
      <p:sp>
        <p:nvSpPr>
          <p:cNvPr id="894" name="object 894"/>
          <p:cNvSpPr/>
          <p:nvPr/>
        </p:nvSpPr>
        <p:spPr>
          <a:xfrm>
            <a:off x="14038656" y="2829838"/>
            <a:ext cx="52069" cy="59690"/>
          </a:xfrm>
          <a:custGeom>
            <a:avLst/>
            <a:gdLst/>
            <a:ahLst/>
            <a:cxnLst/>
            <a:rect l="l" t="t" r="r" b="b"/>
            <a:pathLst>
              <a:path w="52069" h="59689">
                <a:moveTo>
                  <a:pt x="4597" y="55791"/>
                </a:moveTo>
                <a:lnTo>
                  <a:pt x="0" y="56680"/>
                </a:lnTo>
                <a:lnTo>
                  <a:pt x="1079" y="59486"/>
                </a:lnTo>
                <a:lnTo>
                  <a:pt x="1498" y="59016"/>
                </a:lnTo>
                <a:lnTo>
                  <a:pt x="3225" y="58000"/>
                </a:lnTo>
                <a:lnTo>
                  <a:pt x="4597" y="55791"/>
                </a:lnTo>
                <a:close/>
              </a:path>
              <a:path w="52069" h="59689">
                <a:moveTo>
                  <a:pt x="36017" y="17500"/>
                </a:moveTo>
                <a:lnTo>
                  <a:pt x="35064" y="16421"/>
                </a:lnTo>
                <a:lnTo>
                  <a:pt x="32740" y="16789"/>
                </a:lnTo>
                <a:lnTo>
                  <a:pt x="35661" y="19710"/>
                </a:lnTo>
                <a:lnTo>
                  <a:pt x="36017" y="17500"/>
                </a:lnTo>
                <a:close/>
              </a:path>
              <a:path w="52069" h="59689">
                <a:moveTo>
                  <a:pt x="51968" y="3403"/>
                </a:moveTo>
                <a:lnTo>
                  <a:pt x="51130" y="3530"/>
                </a:lnTo>
                <a:lnTo>
                  <a:pt x="49098" y="2870"/>
                </a:lnTo>
                <a:lnTo>
                  <a:pt x="46824" y="0"/>
                </a:lnTo>
                <a:lnTo>
                  <a:pt x="45999" y="2755"/>
                </a:lnTo>
                <a:lnTo>
                  <a:pt x="48209" y="4241"/>
                </a:lnTo>
                <a:lnTo>
                  <a:pt x="46710" y="6451"/>
                </a:lnTo>
                <a:lnTo>
                  <a:pt x="48260" y="5321"/>
                </a:lnTo>
                <a:lnTo>
                  <a:pt x="48437" y="3352"/>
                </a:lnTo>
                <a:lnTo>
                  <a:pt x="51854" y="4241"/>
                </a:lnTo>
                <a:lnTo>
                  <a:pt x="51968" y="3403"/>
                </a:lnTo>
                <a:close/>
              </a:path>
            </a:pathLst>
          </a:custGeom>
          <a:solidFill>
            <a:srgbClr val="EB6A2D"/>
          </a:solidFill>
        </p:spPr>
        <p:txBody>
          <a:bodyPr wrap="square" lIns="0" tIns="0" rIns="0" bIns="0" rtlCol="0"/>
          <a:lstStyle/>
          <a:p>
            <a:endParaRPr/>
          </a:p>
        </p:txBody>
      </p:sp>
      <p:grpSp>
        <p:nvGrpSpPr>
          <p:cNvPr id="895" name="object 895"/>
          <p:cNvGrpSpPr/>
          <p:nvPr/>
        </p:nvGrpSpPr>
        <p:grpSpPr>
          <a:xfrm>
            <a:off x="15220798" y="2174144"/>
            <a:ext cx="45720" cy="47625"/>
            <a:chOff x="15220798" y="2174144"/>
            <a:chExt cx="45720" cy="47625"/>
          </a:xfrm>
        </p:grpSpPr>
        <p:sp>
          <p:nvSpPr>
            <p:cNvPr id="896" name="object 896"/>
            <p:cNvSpPr/>
            <p:nvPr/>
          </p:nvSpPr>
          <p:spPr>
            <a:xfrm>
              <a:off x="15227487" y="2212429"/>
              <a:ext cx="12065" cy="9525"/>
            </a:xfrm>
            <a:custGeom>
              <a:avLst/>
              <a:gdLst/>
              <a:ahLst/>
              <a:cxnLst/>
              <a:rect l="l" t="t" r="r" b="b"/>
              <a:pathLst>
                <a:path w="12065" h="9525">
                  <a:moveTo>
                    <a:pt x="3961" y="1732"/>
                  </a:moveTo>
                  <a:lnTo>
                    <a:pt x="537" y="1732"/>
                  </a:lnTo>
                  <a:lnTo>
                    <a:pt x="1074" y="1493"/>
                  </a:lnTo>
                  <a:lnTo>
                    <a:pt x="1373" y="597"/>
                  </a:lnTo>
                  <a:lnTo>
                    <a:pt x="2508" y="0"/>
                  </a:lnTo>
                  <a:lnTo>
                    <a:pt x="2568" y="1493"/>
                  </a:lnTo>
                  <a:lnTo>
                    <a:pt x="3961" y="1732"/>
                  </a:lnTo>
                  <a:close/>
                </a:path>
                <a:path w="12065" h="9525">
                  <a:moveTo>
                    <a:pt x="10930" y="9078"/>
                  </a:moveTo>
                  <a:lnTo>
                    <a:pt x="9018" y="6928"/>
                  </a:lnTo>
                  <a:lnTo>
                    <a:pt x="8421" y="6629"/>
                  </a:lnTo>
                  <a:lnTo>
                    <a:pt x="5494" y="5315"/>
                  </a:lnTo>
                  <a:lnTo>
                    <a:pt x="5357" y="5315"/>
                  </a:lnTo>
                  <a:lnTo>
                    <a:pt x="3165" y="4360"/>
                  </a:lnTo>
                  <a:lnTo>
                    <a:pt x="1074" y="2209"/>
                  </a:lnTo>
                  <a:lnTo>
                    <a:pt x="0" y="1732"/>
                  </a:lnTo>
                  <a:lnTo>
                    <a:pt x="4567" y="1732"/>
                  </a:lnTo>
                  <a:lnTo>
                    <a:pt x="7494" y="5554"/>
                  </a:lnTo>
                  <a:lnTo>
                    <a:pt x="9317" y="5554"/>
                  </a:lnTo>
                  <a:lnTo>
                    <a:pt x="9446" y="6331"/>
                  </a:lnTo>
                  <a:lnTo>
                    <a:pt x="9496" y="6629"/>
                  </a:lnTo>
                  <a:lnTo>
                    <a:pt x="11413" y="6629"/>
                  </a:lnTo>
                  <a:lnTo>
                    <a:pt x="10977" y="8839"/>
                  </a:lnTo>
                  <a:lnTo>
                    <a:pt x="10930" y="9078"/>
                  </a:lnTo>
                  <a:close/>
                </a:path>
                <a:path w="12065" h="9525">
                  <a:moveTo>
                    <a:pt x="9317" y="5554"/>
                  </a:moveTo>
                  <a:lnTo>
                    <a:pt x="7764" y="5554"/>
                  </a:lnTo>
                  <a:lnTo>
                    <a:pt x="8481" y="5076"/>
                  </a:lnTo>
                  <a:lnTo>
                    <a:pt x="8361" y="2209"/>
                  </a:lnTo>
                  <a:lnTo>
                    <a:pt x="9855" y="3703"/>
                  </a:lnTo>
                  <a:lnTo>
                    <a:pt x="10093" y="4001"/>
                  </a:lnTo>
                  <a:lnTo>
                    <a:pt x="9198" y="5076"/>
                  </a:lnTo>
                  <a:lnTo>
                    <a:pt x="9317" y="5554"/>
                  </a:lnTo>
                  <a:close/>
                </a:path>
                <a:path w="12065" h="9525">
                  <a:moveTo>
                    <a:pt x="6988" y="8839"/>
                  </a:moveTo>
                  <a:lnTo>
                    <a:pt x="4001" y="8839"/>
                  </a:lnTo>
                  <a:lnTo>
                    <a:pt x="5417" y="5554"/>
                  </a:lnTo>
                  <a:lnTo>
                    <a:pt x="5520" y="5315"/>
                  </a:lnTo>
                  <a:lnTo>
                    <a:pt x="5596" y="5554"/>
                  </a:lnTo>
                  <a:lnTo>
                    <a:pt x="6988" y="8839"/>
                  </a:lnTo>
                  <a:close/>
                </a:path>
                <a:path w="12065" h="9525">
                  <a:moveTo>
                    <a:pt x="11413" y="6629"/>
                  </a:moveTo>
                  <a:lnTo>
                    <a:pt x="9496" y="6629"/>
                  </a:lnTo>
                  <a:lnTo>
                    <a:pt x="11467" y="6331"/>
                  </a:lnTo>
                  <a:lnTo>
                    <a:pt x="11413" y="6629"/>
                  </a:lnTo>
                  <a:close/>
                </a:path>
              </a:pathLst>
            </a:custGeom>
            <a:solidFill>
              <a:srgbClr val="E83395"/>
            </a:solidFill>
          </p:spPr>
          <p:txBody>
            <a:bodyPr wrap="square" lIns="0" tIns="0" rIns="0" bIns="0" rtlCol="0"/>
            <a:lstStyle/>
            <a:p>
              <a:endParaRPr/>
            </a:p>
          </p:txBody>
        </p:sp>
        <p:sp>
          <p:nvSpPr>
            <p:cNvPr id="897" name="object 897"/>
            <p:cNvSpPr/>
            <p:nvPr/>
          </p:nvSpPr>
          <p:spPr>
            <a:xfrm>
              <a:off x="15220798" y="2174150"/>
              <a:ext cx="45720" cy="41910"/>
            </a:xfrm>
            <a:custGeom>
              <a:avLst/>
              <a:gdLst/>
              <a:ahLst/>
              <a:cxnLst/>
              <a:rect l="l" t="t" r="r" b="b"/>
              <a:pathLst>
                <a:path w="45719" h="41910">
                  <a:moveTo>
                    <a:pt x="11404" y="38404"/>
                  </a:moveTo>
                  <a:lnTo>
                    <a:pt x="10502" y="38646"/>
                  </a:lnTo>
                  <a:lnTo>
                    <a:pt x="9194" y="37693"/>
                  </a:lnTo>
                  <a:lnTo>
                    <a:pt x="8775" y="37693"/>
                  </a:lnTo>
                  <a:lnTo>
                    <a:pt x="7937" y="37630"/>
                  </a:lnTo>
                  <a:lnTo>
                    <a:pt x="9855" y="39357"/>
                  </a:lnTo>
                  <a:lnTo>
                    <a:pt x="6985" y="38341"/>
                  </a:lnTo>
                  <a:lnTo>
                    <a:pt x="6489" y="38557"/>
                  </a:lnTo>
                  <a:lnTo>
                    <a:pt x="5194" y="37744"/>
                  </a:lnTo>
                  <a:lnTo>
                    <a:pt x="4000" y="39065"/>
                  </a:lnTo>
                  <a:lnTo>
                    <a:pt x="3276" y="38696"/>
                  </a:lnTo>
                  <a:lnTo>
                    <a:pt x="2616" y="38049"/>
                  </a:lnTo>
                  <a:lnTo>
                    <a:pt x="1841" y="37630"/>
                  </a:lnTo>
                  <a:lnTo>
                    <a:pt x="1663" y="37922"/>
                  </a:lnTo>
                  <a:lnTo>
                    <a:pt x="2019" y="38760"/>
                  </a:lnTo>
                  <a:lnTo>
                    <a:pt x="1841" y="39357"/>
                  </a:lnTo>
                  <a:lnTo>
                    <a:pt x="1549" y="40195"/>
                  </a:lnTo>
                  <a:lnTo>
                    <a:pt x="0" y="39357"/>
                  </a:lnTo>
                  <a:lnTo>
                    <a:pt x="355" y="40551"/>
                  </a:lnTo>
                  <a:lnTo>
                    <a:pt x="2438" y="41630"/>
                  </a:lnTo>
                  <a:lnTo>
                    <a:pt x="3632" y="40855"/>
                  </a:lnTo>
                  <a:lnTo>
                    <a:pt x="5486" y="40551"/>
                  </a:lnTo>
                  <a:lnTo>
                    <a:pt x="5791" y="41211"/>
                  </a:lnTo>
                  <a:lnTo>
                    <a:pt x="6032" y="41211"/>
                  </a:lnTo>
                  <a:lnTo>
                    <a:pt x="6210" y="40551"/>
                  </a:lnTo>
                  <a:lnTo>
                    <a:pt x="6604" y="39827"/>
                  </a:lnTo>
                  <a:lnTo>
                    <a:pt x="6985" y="39903"/>
                  </a:lnTo>
                  <a:lnTo>
                    <a:pt x="7277" y="40551"/>
                  </a:lnTo>
                  <a:lnTo>
                    <a:pt x="7518" y="40551"/>
                  </a:lnTo>
                  <a:lnTo>
                    <a:pt x="7696" y="39903"/>
                  </a:lnTo>
                  <a:lnTo>
                    <a:pt x="8178" y="39903"/>
                  </a:lnTo>
                  <a:lnTo>
                    <a:pt x="8775" y="39839"/>
                  </a:lnTo>
                  <a:lnTo>
                    <a:pt x="9194" y="39903"/>
                  </a:lnTo>
                  <a:lnTo>
                    <a:pt x="11404" y="38404"/>
                  </a:lnTo>
                  <a:close/>
                </a:path>
                <a:path w="45719" h="41910">
                  <a:moveTo>
                    <a:pt x="36423" y="9613"/>
                  </a:moveTo>
                  <a:lnTo>
                    <a:pt x="35471" y="6388"/>
                  </a:lnTo>
                  <a:lnTo>
                    <a:pt x="33566" y="6388"/>
                  </a:lnTo>
                  <a:lnTo>
                    <a:pt x="30518" y="6692"/>
                  </a:lnTo>
                  <a:lnTo>
                    <a:pt x="30162" y="9144"/>
                  </a:lnTo>
                  <a:lnTo>
                    <a:pt x="34937" y="9017"/>
                  </a:lnTo>
                  <a:lnTo>
                    <a:pt x="36423" y="9613"/>
                  </a:lnTo>
                  <a:close/>
                </a:path>
                <a:path w="45719" h="41910">
                  <a:moveTo>
                    <a:pt x="45504" y="2324"/>
                  </a:moveTo>
                  <a:lnTo>
                    <a:pt x="44665" y="419"/>
                  </a:lnTo>
                  <a:lnTo>
                    <a:pt x="44132" y="0"/>
                  </a:lnTo>
                  <a:lnTo>
                    <a:pt x="42583" y="1612"/>
                  </a:lnTo>
                  <a:lnTo>
                    <a:pt x="41084" y="5130"/>
                  </a:lnTo>
                  <a:lnTo>
                    <a:pt x="44488" y="5130"/>
                  </a:lnTo>
                  <a:lnTo>
                    <a:pt x="42875" y="2387"/>
                  </a:lnTo>
                  <a:lnTo>
                    <a:pt x="44615" y="3340"/>
                  </a:lnTo>
                  <a:lnTo>
                    <a:pt x="45085" y="2806"/>
                  </a:lnTo>
                  <a:lnTo>
                    <a:pt x="45504" y="2324"/>
                  </a:lnTo>
                  <a:close/>
                </a:path>
              </a:pathLst>
            </a:custGeom>
            <a:solidFill>
              <a:srgbClr val="E4329D"/>
            </a:solidFill>
          </p:spPr>
          <p:txBody>
            <a:bodyPr wrap="square" lIns="0" tIns="0" rIns="0" bIns="0" rtlCol="0"/>
            <a:lstStyle/>
            <a:p>
              <a:endParaRPr/>
            </a:p>
          </p:txBody>
        </p:sp>
        <p:sp>
          <p:nvSpPr>
            <p:cNvPr id="898" name="object 898"/>
            <p:cNvSpPr/>
            <p:nvPr/>
          </p:nvSpPr>
          <p:spPr>
            <a:xfrm>
              <a:off x="15224859" y="2210757"/>
              <a:ext cx="3810" cy="5080"/>
            </a:xfrm>
            <a:custGeom>
              <a:avLst/>
              <a:gdLst/>
              <a:ahLst/>
              <a:cxnLst/>
              <a:rect l="l" t="t" r="r" b="b"/>
              <a:pathLst>
                <a:path w="3809" h="5080">
                  <a:moveTo>
                    <a:pt x="3344" y="4778"/>
                  </a:moveTo>
                  <a:lnTo>
                    <a:pt x="2209" y="3942"/>
                  </a:lnTo>
                  <a:lnTo>
                    <a:pt x="1911" y="2508"/>
                  </a:lnTo>
                  <a:lnTo>
                    <a:pt x="657" y="2866"/>
                  </a:lnTo>
                  <a:lnTo>
                    <a:pt x="0" y="2448"/>
                  </a:lnTo>
                  <a:lnTo>
                    <a:pt x="1015" y="0"/>
                  </a:lnTo>
                  <a:lnTo>
                    <a:pt x="1732" y="1314"/>
                  </a:lnTo>
                  <a:lnTo>
                    <a:pt x="2926" y="1732"/>
                  </a:lnTo>
                  <a:lnTo>
                    <a:pt x="2926" y="3225"/>
                  </a:lnTo>
                  <a:lnTo>
                    <a:pt x="3643" y="4419"/>
                  </a:lnTo>
                  <a:lnTo>
                    <a:pt x="3344" y="4778"/>
                  </a:lnTo>
                  <a:close/>
                </a:path>
              </a:pathLst>
            </a:custGeom>
            <a:solidFill>
              <a:srgbClr val="E8339A"/>
            </a:solidFill>
          </p:spPr>
          <p:txBody>
            <a:bodyPr wrap="square" lIns="0" tIns="0" rIns="0" bIns="0" rtlCol="0"/>
            <a:lstStyle/>
            <a:p>
              <a:endParaRPr/>
            </a:p>
          </p:txBody>
        </p:sp>
        <p:sp>
          <p:nvSpPr>
            <p:cNvPr id="899" name="object 899"/>
            <p:cNvSpPr/>
            <p:nvPr/>
          </p:nvSpPr>
          <p:spPr>
            <a:xfrm>
              <a:off x="15257172" y="2205082"/>
              <a:ext cx="3175" cy="4445"/>
            </a:xfrm>
            <a:custGeom>
              <a:avLst/>
              <a:gdLst/>
              <a:ahLst/>
              <a:cxnLst/>
              <a:rect l="l" t="t" r="r" b="b"/>
              <a:pathLst>
                <a:path w="3175" h="4444">
                  <a:moveTo>
                    <a:pt x="2269" y="4419"/>
                  </a:moveTo>
                  <a:lnTo>
                    <a:pt x="0" y="4240"/>
                  </a:lnTo>
                  <a:lnTo>
                    <a:pt x="2030" y="477"/>
                  </a:lnTo>
                  <a:lnTo>
                    <a:pt x="2986" y="0"/>
                  </a:lnTo>
                  <a:lnTo>
                    <a:pt x="2269" y="4419"/>
                  </a:lnTo>
                  <a:close/>
                </a:path>
              </a:pathLst>
            </a:custGeom>
            <a:solidFill>
              <a:srgbClr val="E63291"/>
            </a:solidFill>
          </p:spPr>
          <p:txBody>
            <a:bodyPr wrap="square" lIns="0" tIns="0" rIns="0" bIns="0" rtlCol="0"/>
            <a:lstStyle/>
            <a:p>
              <a:endParaRPr/>
            </a:p>
          </p:txBody>
        </p:sp>
      </p:grpSp>
      <p:grpSp>
        <p:nvGrpSpPr>
          <p:cNvPr id="900" name="object 900"/>
          <p:cNvGrpSpPr/>
          <p:nvPr/>
        </p:nvGrpSpPr>
        <p:grpSpPr>
          <a:xfrm>
            <a:off x="15161488" y="2060303"/>
            <a:ext cx="39370" cy="26034"/>
            <a:chOff x="15161488" y="2060303"/>
            <a:chExt cx="39370" cy="26034"/>
          </a:xfrm>
        </p:grpSpPr>
        <p:sp>
          <p:nvSpPr>
            <p:cNvPr id="901" name="object 901"/>
            <p:cNvSpPr/>
            <p:nvPr/>
          </p:nvSpPr>
          <p:spPr>
            <a:xfrm>
              <a:off x="15191347" y="2060307"/>
              <a:ext cx="9525" cy="12065"/>
            </a:xfrm>
            <a:custGeom>
              <a:avLst/>
              <a:gdLst/>
              <a:ahLst/>
              <a:cxnLst/>
              <a:rect l="l" t="t" r="r" b="b"/>
              <a:pathLst>
                <a:path w="9525" h="12064">
                  <a:moveTo>
                    <a:pt x="4064" y="10033"/>
                  </a:moveTo>
                  <a:lnTo>
                    <a:pt x="2501" y="7823"/>
                  </a:lnTo>
                  <a:lnTo>
                    <a:pt x="2273" y="7467"/>
                  </a:lnTo>
                  <a:lnTo>
                    <a:pt x="2501" y="4902"/>
                  </a:lnTo>
                  <a:lnTo>
                    <a:pt x="1371" y="4902"/>
                  </a:lnTo>
                  <a:lnTo>
                    <a:pt x="0" y="4838"/>
                  </a:lnTo>
                  <a:lnTo>
                    <a:pt x="711" y="8483"/>
                  </a:lnTo>
                  <a:lnTo>
                    <a:pt x="1016" y="9321"/>
                  </a:lnTo>
                  <a:lnTo>
                    <a:pt x="2692" y="11772"/>
                  </a:lnTo>
                  <a:lnTo>
                    <a:pt x="4064" y="10033"/>
                  </a:lnTo>
                  <a:close/>
                </a:path>
                <a:path w="9525" h="12064">
                  <a:moveTo>
                    <a:pt x="9194" y="419"/>
                  </a:moveTo>
                  <a:lnTo>
                    <a:pt x="6032" y="0"/>
                  </a:lnTo>
                  <a:lnTo>
                    <a:pt x="5854" y="0"/>
                  </a:lnTo>
                  <a:lnTo>
                    <a:pt x="3289" y="419"/>
                  </a:lnTo>
                  <a:lnTo>
                    <a:pt x="4660" y="3289"/>
                  </a:lnTo>
                  <a:lnTo>
                    <a:pt x="5499" y="2628"/>
                  </a:lnTo>
                  <a:lnTo>
                    <a:pt x="5918" y="2336"/>
                  </a:lnTo>
                  <a:lnTo>
                    <a:pt x="4775" y="838"/>
                  </a:lnTo>
                  <a:lnTo>
                    <a:pt x="7226" y="1917"/>
                  </a:lnTo>
                  <a:lnTo>
                    <a:pt x="7937" y="2933"/>
                  </a:lnTo>
                  <a:lnTo>
                    <a:pt x="9194" y="2628"/>
                  </a:lnTo>
                  <a:lnTo>
                    <a:pt x="9144" y="2032"/>
                  </a:lnTo>
                  <a:lnTo>
                    <a:pt x="9194" y="419"/>
                  </a:lnTo>
                  <a:close/>
                </a:path>
              </a:pathLst>
            </a:custGeom>
            <a:solidFill>
              <a:srgbClr val="DD2FB0"/>
            </a:solidFill>
          </p:spPr>
          <p:txBody>
            <a:bodyPr wrap="square" lIns="0" tIns="0" rIns="0" bIns="0" rtlCol="0"/>
            <a:lstStyle/>
            <a:p>
              <a:endParaRPr/>
            </a:p>
          </p:txBody>
        </p:sp>
        <p:sp>
          <p:nvSpPr>
            <p:cNvPr id="902" name="object 902"/>
            <p:cNvSpPr/>
            <p:nvPr/>
          </p:nvSpPr>
          <p:spPr>
            <a:xfrm>
              <a:off x="15192427" y="2068067"/>
              <a:ext cx="3810" cy="5080"/>
            </a:xfrm>
            <a:custGeom>
              <a:avLst/>
              <a:gdLst/>
              <a:ahLst/>
              <a:cxnLst/>
              <a:rect l="l" t="t" r="r" b="b"/>
              <a:pathLst>
                <a:path w="3809" h="5080">
                  <a:moveTo>
                    <a:pt x="1134" y="4837"/>
                  </a:moveTo>
                  <a:lnTo>
                    <a:pt x="0" y="1493"/>
                  </a:lnTo>
                  <a:lnTo>
                    <a:pt x="1493" y="2209"/>
                  </a:lnTo>
                  <a:lnTo>
                    <a:pt x="1493" y="0"/>
                  </a:lnTo>
                  <a:lnTo>
                    <a:pt x="1732" y="477"/>
                  </a:lnTo>
                  <a:lnTo>
                    <a:pt x="2628" y="955"/>
                  </a:lnTo>
                  <a:lnTo>
                    <a:pt x="2986" y="1493"/>
                  </a:lnTo>
                  <a:lnTo>
                    <a:pt x="3404" y="1732"/>
                  </a:lnTo>
                  <a:lnTo>
                    <a:pt x="3404" y="1971"/>
                  </a:lnTo>
                  <a:lnTo>
                    <a:pt x="2926" y="2209"/>
                  </a:lnTo>
                  <a:lnTo>
                    <a:pt x="1314" y="3225"/>
                  </a:lnTo>
                  <a:close/>
                </a:path>
              </a:pathLst>
            </a:custGeom>
            <a:solidFill>
              <a:srgbClr val="DD2FB5"/>
            </a:solidFill>
          </p:spPr>
          <p:txBody>
            <a:bodyPr wrap="square" lIns="0" tIns="0" rIns="0" bIns="0" rtlCol="0"/>
            <a:lstStyle/>
            <a:p>
              <a:endParaRPr/>
            </a:p>
          </p:txBody>
        </p:sp>
        <p:sp>
          <p:nvSpPr>
            <p:cNvPr id="903" name="object 903"/>
            <p:cNvSpPr/>
            <p:nvPr/>
          </p:nvSpPr>
          <p:spPr>
            <a:xfrm>
              <a:off x="15195354" y="2067350"/>
              <a:ext cx="4445" cy="3175"/>
            </a:xfrm>
            <a:custGeom>
              <a:avLst/>
              <a:gdLst/>
              <a:ahLst/>
              <a:cxnLst/>
              <a:rect l="l" t="t" r="r" b="b"/>
              <a:pathLst>
                <a:path w="4444" h="3175">
                  <a:moveTo>
                    <a:pt x="0" y="2926"/>
                  </a:moveTo>
                  <a:lnTo>
                    <a:pt x="0" y="2209"/>
                  </a:lnTo>
                  <a:lnTo>
                    <a:pt x="0" y="0"/>
                  </a:lnTo>
                  <a:lnTo>
                    <a:pt x="4180" y="1672"/>
                  </a:lnTo>
                  <a:lnTo>
                    <a:pt x="2150" y="1552"/>
                  </a:lnTo>
                  <a:lnTo>
                    <a:pt x="0" y="2926"/>
                  </a:lnTo>
                  <a:close/>
                </a:path>
              </a:pathLst>
            </a:custGeom>
            <a:solidFill>
              <a:srgbClr val="DD2FB0"/>
            </a:solidFill>
          </p:spPr>
          <p:txBody>
            <a:bodyPr wrap="square" lIns="0" tIns="0" rIns="0" bIns="0" rtlCol="0"/>
            <a:lstStyle/>
            <a:p>
              <a:endParaRPr/>
            </a:p>
          </p:txBody>
        </p:sp>
        <p:sp>
          <p:nvSpPr>
            <p:cNvPr id="904" name="object 904"/>
            <p:cNvSpPr/>
            <p:nvPr/>
          </p:nvSpPr>
          <p:spPr>
            <a:xfrm>
              <a:off x="15161477" y="2062225"/>
              <a:ext cx="6350" cy="22860"/>
            </a:xfrm>
            <a:custGeom>
              <a:avLst/>
              <a:gdLst/>
              <a:ahLst/>
              <a:cxnLst/>
              <a:rect l="l" t="t" r="r" b="b"/>
              <a:pathLst>
                <a:path w="6350" h="22860">
                  <a:moveTo>
                    <a:pt x="2933" y="1066"/>
                  </a:moveTo>
                  <a:lnTo>
                    <a:pt x="723" y="0"/>
                  </a:lnTo>
                  <a:lnTo>
                    <a:pt x="482" y="596"/>
                  </a:lnTo>
                  <a:lnTo>
                    <a:pt x="482" y="1549"/>
                  </a:lnTo>
                  <a:lnTo>
                    <a:pt x="0" y="2209"/>
                  </a:lnTo>
                  <a:lnTo>
                    <a:pt x="901" y="1905"/>
                  </a:lnTo>
                  <a:lnTo>
                    <a:pt x="2159" y="2387"/>
                  </a:lnTo>
                  <a:lnTo>
                    <a:pt x="2933" y="1066"/>
                  </a:lnTo>
                  <a:close/>
                </a:path>
                <a:path w="6350" h="22860">
                  <a:moveTo>
                    <a:pt x="2997" y="21323"/>
                  </a:moveTo>
                  <a:lnTo>
                    <a:pt x="1905" y="21323"/>
                  </a:lnTo>
                  <a:lnTo>
                    <a:pt x="1612" y="21856"/>
                  </a:lnTo>
                  <a:lnTo>
                    <a:pt x="1981" y="22275"/>
                  </a:lnTo>
                  <a:lnTo>
                    <a:pt x="2997" y="21323"/>
                  </a:lnTo>
                  <a:close/>
                </a:path>
                <a:path w="6350" h="22860">
                  <a:moveTo>
                    <a:pt x="3708" y="21323"/>
                  </a:moveTo>
                  <a:lnTo>
                    <a:pt x="2997" y="21323"/>
                  </a:lnTo>
                  <a:lnTo>
                    <a:pt x="3149" y="21678"/>
                  </a:lnTo>
                  <a:lnTo>
                    <a:pt x="3606" y="21678"/>
                  </a:lnTo>
                  <a:lnTo>
                    <a:pt x="3708" y="21323"/>
                  </a:lnTo>
                  <a:close/>
                </a:path>
                <a:path w="6350" h="22860">
                  <a:moveTo>
                    <a:pt x="5981" y="20599"/>
                  </a:moveTo>
                  <a:lnTo>
                    <a:pt x="4127" y="20243"/>
                  </a:lnTo>
                  <a:lnTo>
                    <a:pt x="3670" y="20599"/>
                  </a:lnTo>
                  <a:lnTo>
                    <a:pt x="2273" y="20599"/>
                  </a:lnTo>
                  <a:lnTo>
                    <a:pt x="1993" y="21132"/>
                  </a:lnTo>
                  <a:lnTo>
                    <a:pt x="4368" y="21132"/>
                  </a:lnTo>
                  <a:lnTo>
                    <a:pt x="5562" y="21678"/>
                  </a:lnTo>
                  <a:lnTo>
                    <a:pt x="5676" y="21323"/>
                  </a:lnTo>
                  <a:lnTo>
                    <a:pt x="5740" y="21132"/>
                  </a:lnTo>
                  <a:lnTo>
                    <a:pt x="5981" y="20599"/>
                  </a:lnTo>
                  <a:close/>
                </a:path>
              </a:pathLst>
            </a:custGeom>
            <a:solidFill>
              <a:srgbClr val="DB2EBD"/>
            </a:solidFill>
          </p:spPr>
          <p:txBody>
            <a:bodyPr wrap="square" lIns="0" tIns="0" rIns="0" bIns="0" rtlCol="0"/>
            <a:lstStyle/>
            <a:p>
              <a:endParaRPr/>
            </a:p>
          </p:txBody>
        </p:sp>
        <p:sp>
          <p:nvSpPr>
            <p:cNvPr id="905" name="object 905"/>
            <p:cNvSpPr/>
            <p:nvPr/>
          </p:nvSpPr>
          <p:spPr>
            <a:xfrm>
              <a:off x="15193920" y="2062333"/>
              <a:ext cx="4445" cy="3810"/>
            </a:xfrm>
            <a:custGeom>
              <a:avLst/>
              <a:gdLst/>
              <a:ahLst/>
              <a:cxnLst/>
              <a:rect l="l" t="t" r="r" b="b"/>
              <a:pathLst>
                <a:path w="4444" h="3810">
                  <a:moveTo>
                    <a:pt x="1552" y="3703"/>
                  </a:moveTo>
                  <a:lnTo>
                    <a:pt x="716" y="1732"/>
                  </a:lnTo>
                  <a:lnTo>
                    <a:pt x="0" y="0"/>
                  </a:lnTo>
                  <a:lnTo>
                    <a:pt x="2807" y="1254"/>
                  </a:lnTo>
                  <a:lnTo>
                    <a:pt x="4061" y="2747"/>
                  </a:lnTo>
                  <a:lnTo>
                    <a:pt x="1552" y="3703"/>
                  </a:lnTo>
                  <a:close/>
                </a:path>
              </a:pathLst>
            </a:custGeom>
            <a:solidFill>
              <a:srgbClr val="DD2FB0"/>
            </a:solidFill>
          </p:spPr>
          <p:txBody>
            <a:bodyPr wrap="square" lIns="0" tIns="0" rIns="0" bIns="0" rtlCol="0"/>
            <a:lstStyle/>
            <a:p>
              <a:endParaRPr/>
            </a:p>
          </p:txBody>
        </p:sp>
        <p:sp>
          <p:nvSpPr>
            <p:cNvPr id="906" name="object 906"/>
            <p:cNvSpPr/>
            <p:nvPr/>
          </p:nvSpPr>
          <p:spPr>
            <a:xfrm>
              <a:off x="15161781" y="2073985"/>
              <a:ext cx="15240" cy="12065"/>
            </a:xfrm>
            <a:custGeom>
              <a:avLst/>
              <a:gdLst/>
              <a:ahLst/>
              <a:cxnLst/>
              <a:rect l="l" t="t" r="r" b="b"/>
              <a:pathLst>
                <a:path w="15240" h="12064">
                  <a:moveTo>
                    <a:pt x="3822" y="11290"/>
                  </a:moveTo>
                  <a:lnTo>
                    <a:pt x="2628" y="9613"/>
                  </a:lnTo>
                  <a:lnTo>
                    <a:pt x="1854" y="8902"/>
                  </a:lnTo>
                  <a:lnTo>
                    <a:pt x="1130" y="8902"/>
                  </a:lnTo>
                  <a:lnTo>
                    <a:pt x="0" y="10160"/>
                  </a:lnTo>
                  <a:lnTo>
                    <a:pt x="901" y="10452"/>
                  </a:lnTo>
                  <a:lnTo>
                    <a:pt x="1130" y="11112"/>
                  </a:lnTo>
                  <a:lnTo>
                    <a:pt x="2984" y="11950"/>
                  </a:lnTo>
                  <a:lnTo>
                    <a:pt x="3822" y="11290"/>
                  </a:lnTo>
                  <a:close/>
                </a:path>
                <a:path w="15240" h="12064">
                  <a:moveTo>
                    <a:pt x="15176" y="0"/>
                  </a:moveTo>
                  <a:lnTo>
                    <a:pt x="12242" y="0"/>
                  </a:lnTo>
                  <a:lnTo>
                    <a:pt x="12242" y="723"/>
                  </a:lnTo>
                  <a:lnTo>
                    <a:pt x="13792" y="1079"/>
                  </a:lnTo>
                  <a:lnTo>
                    <a:pt x="14516" y="1968"/>
                  </a:lnTo>
                  <a:lnTo>
                    <a:pt x="15176" y="0"/>
                  </a:lnTo>
                  <a:close/>
                </a:path>
              </a:pathLst>
            </a:custGeom>
            <a:solidFill>
              <a:srgbClr val="DD2FB5"/>
            </a:solidFill>
          </p:spPr>
          <p:txBody>
            <a:bodyPr wrap="square" lIns="0" tIns="0" rIns="0" bIns="0" rtlCol="0"/>
            <a:lstStyle/>
            <a:p>
              <a:endParaRPr/>
            </a:p>
          </p:txBody>
        </p:sp>
      </p:grpSp>
      <p:sp>
        <p:nvSpPr>
          <p:cNvPr id="907" name="object 907"/>
          <p:cNvSpPr/>
          <p:nvPr/>
        </p:nvSpPr>
        <p:spPr>
          <a:xfrm>
            <a:off x="15257053" y="2922831"/>
            <a:ext cx="5715" cy="3810"/>
          </a:xfrm>
          <a:custGeom>
            <a:avLst/>
            <a:gdLst/>
            <a:ahLst/>
            <a:cxnLst/>
            <a:rect l="l" t="t" r="r" b="b"/>
            <a:pathLst>
              <a:path w="5715" h="3810">
                <a:moveTo>
                  <a:pt x="1433" y="3344"/>
                </a:moveTo>
                <a:lnTo>
                  <a:pt x="5196" y="1851"/>
                </a:lnTo>
                <a:lnTo>
                  <a:pt x="4599" y="0"/>
                </a:lnTo>
                <a:lnTo>
                  <a:pt x="179" y="1851"/>
                </a:lnTo>
                <a:lnTo>
                  <a:pt x="358" y="2150"/>
                </a:lnTo>
                <a:lnTo>
                  <a:pt x="0" y="2986"/>
                </a:lnTo>
                <a:lnTo>
                  <a:pt x="179" y="3285"/>
                </a:lnTo>
                <a:close/>
              </a:path>
            </a:pathLst>
          </a:custGeom>
          <a:solidFill>
            <a:srgbClr val="E83786"/>
          </a:solidFill>
        </p:spPr>
        <p:txBody>
          <a:bodyPr wrap="square" lIns="0" tIns="0" rIns="0" bIns="0" rtlCol="0"/>
          <a:lstStyle/>
          <a:p>
            <a:endParaRPr/>
          </a:p>
        </p:txBody>
      </p:sp>
      <p:sp>
        <p:nvSpPr>
          <p:cNvPr id="908" name="object 908"/>
          <p:cNvSpPr/>
          <p:nvPr/>
        </p:nvSpPr>
        <p:spPr>
          <a:xfrm>
            <a:off x="15279151" y="2856951"/>
            <a:ext cx="5080" cy="5715"/>
          </a:xfrm>
          <a:custGeom>
            <a:avLst/>
            <a:gdLst/>
            <a:ahLst/>
            <a:cxnLst/>
            <a:rect l="l" t="t" r="r" b="b"/>
            <a:pathLst>
              <a:path w="5080" h="5714">
                <a:moveTo>
                  <a:pt x="3822" y="5196"/>
                </a:moveTo>
                <a:lnTo>
                  <a:pt x="2030" y="5136"/>
                </a:lnTo>
                <a:lnTo>
                  <a:pt x="477" y="5136"/>
                </a:lnTo>
                <a:lnTo>
                  <a:pt x="1732" y="2568"/>
                </a:lnTo>
                <a:lnTo>
                  <a:pt x="1194" y="2030"/>
                </a:lnTo>
                <a:lnTo>
                  <a:pt x="0" y="2508"/>
                </a:lnTo>
                <a:lnTo>
                  <a:pt x="238" y="1851"/>
                </a:lnTo>
                <a:lnTo>
                  <a:pt x="537" y="836"/>
                </a:lnTo>
                <a:lnTo>
                  <a:pt x="2986" y="1254"/>
                </a:lnTo>
                <a:lnTo>
                  <a:pt x="3523" y="0"/>
                </a:lnTo>
                <a:lnTo>
                  <a:pt x="4180" y="358"/>
                </a:lnTo>
                <a:lnTo>
                  <a:pt x="5076" y="1672"/>
                </a:lnTo>
                <a:lnTo>
                  <a:pt x="4598" y="2209"/>
                </a:lnTo>
                <a:lnTo>
                  <a:pt x="3046" y="1314"/>
                </a:lnTo>
                <a:lnTo>
                  <a:pt x="2389" y="1493"/>
                </a:lnTo>
                <a:lnTo>
                  <a:pt x="3822" y="5196"/>
                </a:lnTo>
                <a:close/>
              </a:path>
            </a:pathLst>
          </a:custGeom>
          <a:solidFill>
            <a:srgbClr val="E73383"/>
          </a:solidFill>
        </p:spPr>
        <p:txBody>
          <a:bodyPr wrap="square" lIns="0" tIns="0" rIns="0" bIns="0" rtlCol="0"/>
          <a:lstStyle/>
          <a:p>
            <a:endParaRPr/>
          </a:p>
        </p:txBody>
      </p:sp>
      <p:grpSp>
        <p:nvGrpSpPr>
          <p:cNvPr id="909" name="object 909"/>
          <p:cNvGrpSpPr/>
          <p:nvPr/>
        </p:nvGrpSpPr>
        <p:grpSpPr>
          <a:xfrm>
            <a:off x="15140582" y="3063191"/>
            <a:ext cx="17780" cy="49530"/>
            <a:chOff x="15140582" y="3063191"/>
            <a:chExt cx="17780" cy="49530"/>
          </a:xfrm>
        </p:grpSpPr>
        <p:sp>
          <p:nvSpPr>
            <p:cNvPr id="910" name="object 910"/>
            <p:cNvSpPr/>
            <p:nvPr/>
          </p:nvSpPr>
          <p:spPr>
            <a:xfrm>
              <a:off x="15140582" y="3063191"/>
              <a:ext cx="10160" cy="8255"/>
            </a:xfrm>
            <a:custGeom>
              <a:avLst/>
              <a:gdLst/>
              <a:ahLst/>
              <a:cxnLst/>
              <a:rect l="l" t="t" r="r" b="b"/>
              <a:pathLst>
                <a:path w="10159" h="8255">
                  <a:moveTo>
                    <a:pt x="6151" y="8122"/>
                  </a:moveTo>
                  <a:lnTo>
                    <a:pt x="2269" y="7107"/>
                  </a:lnTo>
                  <a:lnTo>
                    <a:pt x="3822" y="5853"/>
                  </a:lnTo>
                  <a:lnTo>
                    <a:pt x="4658" y="2986"/>
                  </a:lnTo>
                  <a:lnTo>
                    <a:pt x="238" y="2209"/>
                  </a:lnTo>
                  <a:lnTo>
                    <a:pt x="0" y="955"/>
                  </a:lnTo>
                  <a:lnTo>
                    <a:pt x="776" y="59"/>
                  </a:lnTo>
                  <a:lnTo>
                    <a:pt x="2030" y="0"/>
                  </a:lnTo>
                  <a:lnTo>
                    <a:pt x="2329" y="0"/>
                  </a:lnTo>
                  <a:lnTo>
                    <a:pt x="8122" y="1254"/>
                  </a:lnTo>
                  <a:lnTo>
                    <a:pt x="8302" y="1493"/>
                  </a:lnTo>
                  <a:lnTo>
                    <a:pt x="10153" y="3464"/>
                  </a:lnTo>
                  <a:lnTo>
                    <a:pt x="4897" y="5554"/>
                  </a:lnTo>
                  <a:close/>
                </a:path>
              </a:pathLst>
            </a:custGeom>
            <a:solidFill>
              <a:srgbClr val="E74952"/>
            </a:solidFill>
          </p:spPr>
          <p:txBody>
            <a:bodyPr wrap="square" lIns="0" tIns="0" rIns="0" bIns="0" rtlCol="0"/>
            <a:lstStyle/>
            <a:p>
              <a:endParaRPr/>
            </a:p>
          </p:txBody>
        </p:sp>
        <p:sp>
          <p:nvSpPr>
            <p:cNvPr id="911" name="object 911"/>
            <p:cNvSpPr/>
            <p:nvPr/>
          </p:nvSpPr>
          <p:spPr>
            <a:xfrm>
              <a:off x="15149474" y="3075685"/>
              <a:ext cx="6985" cy="10795"/>
            </a:xfrm>
            <a:custGeom>
              <a:avLst/>
              <a:gdLst/>
              <a:ahLst/>
              <a:cxnLst/>
              <a:rect l="l" t="t" r="r" b="b"/>
              <a:pathLst>
                <a:path w="6984" h="10794">
                  <a:moveTo>
                    <a:pt x="4064" y="1841"/>
                  </a:moveTo>
                  <a:lnTo>
                    <a:pt x="3822" y="1549"/>
                  </a:lnTo>
                  <a:lnTo>
                    <a:pt x="3644" y="1371"/>
                  </a:lnTo>
                  <a:lnTo>
                    <a:pt x="901" y="952"/>
                  </a:lnTo>
                  <a:lnTo>
                    <a:pt x="177" y="0"/>
                  </a:lnTo>
                  <a:lnTo>
                    <a:pt x="0" y="2679"/>
                  </a:lnTo>
                  <a:lnTo>
                    <a:pt x="1739" y="3035"/>
                  </a:lnTo>
                  <a:lnTo>
                    <a:pt x="3822" y="3695"/>
                  </a:lnTo>
                  <a:lnTo>
                    <a:pt x="3822" y="3035"/>
                  </a:lnTo>
                  <a:lnTo>
                    <a:pt x="4064" y="1841"/>
                  </a:lnTo>
                  <a:close/>
                </a:path>
                <a:path w="6984" h="10794">
                  <a:moveTo>
                    <a:pt x="6553" y="10325"/>
                  </a:moveTo>
                  <a:lnTo>
                    <a:pt x="4521" y="7404"/>
                  </a:lnTo>
                  <a:lnTo>
                    <a:pt x="4165" y="6743"/>
                  </a:lnTo>
                  <a:lnTo>
                    <a:pt x="3949" y="7759"/>
                  </a:lnTo>
                  <a:lnTo>
                    <a:pt x="2540" y="7759"/>
                  </a:lnTo>
                  <a:lnTo>
                    <a:pt x="3162" y="10325"/>
                  </a:lnTo>
                  <a:lnTo>
                    <a:pt x="6553" y="10325"/>
                  </a:lnTo>
                  <a:close/>
                </a:path>
              </a:pathLst>
            </a:custGeom>
            <a:solidFill>
              <a:srgbClr val="E84958"/>
            </a:solidFill>
          </p:spPr>
          <p:txBody>
            <a:bodyPr wrap="square" lIns="0" tIns="0" rIns="0" bIns="0" rtlCol="0"/>
            <a:lstStyle/>
            <a:p>
              <a:endParaRPr/>
            </a:p>
          </p:txBody>
        </p:sp>
        <p:sp>
          <p:nvSpPr>
            <p:cNvPr id="912" name="object 912"/>
            <p:cNvSpPr/>
            <p:nvPr/>
          </p:nvSpPr>
          <p:spPr>
            <a:xfrm>
              <a:off x="15156350" y="3110316"/>
              <a:ext cx="1905" cy="2540"/>
            </a:xfrm>
            <a:custGeom>
              <a:avLst/>
              <a:gdLst/>
              <a:ahLst/>
              <a:cxnLst/>
              <a:rect l="l" t="t" r="r" b="b"/>
              <a:pathLst>
                <a:path w="1905" h="2539">
                  <a:moveTo>
                    <a:pt x="1493" y="2209"/>
                  </a:moveTo>
                  <a:lnTo>
                    <a:pt x="0" y="2209"/>
                  </a:lnTo>
                  <a:lnTo>
                    <a:pt x="0" y="0"/>
                  </a:lnTo>
                  <a:lnTo>
                    <a:pt x="1493" y="0"/>
                  </a:lnTo>
                  <a:lnTo>
                    <a:pt x="1493" y="2209"/>
                  </a:lnTo>
                  <a:close/>
                </a:path>
              </a:pathLst>
            </a:custGeom>
            <a:solidFill>
              <a:srgbClr val="E84E4D"/>
            </a:solidFill>
          </p:spPr>
          <p:txBody>
            <a:bodyPr wrap="square" lIns="0" tIns="0" rIns="0" bIns="0" rtlCol="0"/>
            <a:lstStyle/>
            <a:p>
              <a:endParaRPr/>
            </a:p>
          </p:txBody>
        </p:sp>
        <p:sp>
          <p:nvSpPr>
            <p:cNvPr id="913" name="object 913"/>
            <p:cNvSpPr/>
            <p:nvPr/>
          </p:nvSpPr>
          <p:spPr>
            <a:xfrm>
              <a:off x="15149721" y="3066117"/>
              <a:ext cx="2540" cy="3175"/>
            </a:xfrm>
            <a:custGeom>
              <a:avLst/>
              <a:gdLst/>
              <a:ahLst/>
              <a:cxnLst/>
              <a:rect l="l" t="t" r="r" b="b"/>
              <a:pathLst>
                <a:path w="2540" h="3175">
                  <a:moveTo>
                    <a:pt x="2209" y="2926"/>
                  </a:moveTo>
                  <a:lnTo>
                    <a:pt x="1791" y="2747"/>
                  </a:lnTo>
                  <a:lnTo>
                    <a:pt x="1194" y="1075"/>
                  </a:lnTo>
                  <a:lnTo>
                    <a:pt x="0" y="1433"/>
                  </a:lnTo>
                  <a:lnTo>
                    <a:pt x="1493" y="0"/>
                  </a:lnTo>
                  <a:lnTo>
                    <a:pt x="1791" y="955"/>
                  </a:lnTo>
                  <a:lnTo>
                    <a:pt x="2389" y="1791"/>
                  </a:lnTo>
                  <a:lnTo>
                    <a:pt x="2209" y="2926"/>
                  </a:lnTo>
                  <a:close/>
                </a:path>
              </a:pathLst>
            </a:custGeom>
            <a:solidFill>
              <a:srgbClr val="E84958"/>
            </a:solidFill>
          </p:spPr>
          <p:txBody>
            <a:bodyPr wrap="square" lIns="0" tIns="0" rIns="0" bIns="0" rtlCol="0"/>
            <a:lstStyle/>
            <a:p>
              <a:endParaRPr/>
            </a:p>
          </p:txBody>
        </p:sp>
        <p:sp>
          <p:nvSpPr>
            <p:cNvPr id="914" name="object 914"/>
            <p:cNvSpPr/>
            <p:nvPr/>
          </p:nvSpPr>
          <p:spPr>
            <a:xfrm>
              <a:off x="15151214" y="3102432"/>
              <a:ext cx="3175" cy="2540"/>
            </a:xfrm>
            <a:custGeom>
              <a:avLst/>
              <a:gdLst/>
              <a:ahLst/>
              <a:cxnLst/>
              <a:rect l="l" t="t" r="r" b="b"/>
              <a:pathLst>
                <a:path w="3175" h="2539">
                  <a:moveTo>
                    <a:pt x="2926" y="1971"/>
                  </a:moveTo>
                  <a:lnTo>
                    <a:pt x="0" y="1612"/>
                  </a:lnTo>
                  <a:lnTo>
                    <a:pt x="1134" y="0"/>
                  </a:lnTo>
                  <a:lnTo>
                    <a:pt x="2269" y="179"/>
                  </a:lnTo>
                  <a:lnTo>
                    <a:pt x="2926" y="1971"/>
                  </a:lnTo>
                  <a:close/>
                </a:path>
              </a:pathLst>
            </a:custGeom>
            <a:solidFill>
              <a:srgbClr val="E84E4D"/>
            </a:solidFill>
          </p:spPr>
          <p:txBody>
            <a:bodyPr wrap="square" lIns="0" tIns="0" rIns="0" bIns="0" rtlCol="0"/>
            <a:lstStyle/>
            <a:p>
              <a:endParaRPr/>
            </a:p>
          </p:txBody>
        </p:sp>
      </p:grpSp>
      <p:grpSp>
        <p:nvGrpSpPr>
          <p:cNvPr id="915" name="object 915"/>
          <p:cNvGrpSpPr/>
          <p:nvPr/>
        </p:nvGrpSpPr>
        <p:grpSpPr>
          <a:xfrm>
            <a:off x="14967074" y="1976863"/>
            <a:ext cx="108585" cy="69850"/>
            <a:chOff x="14967074" y="1976863"/>
            <a:chExt cx="108585" cy="69850"/>
          </a:xfrm>
        </p:grpSpPr>
        <p:sp>
          <p:nvSpPr>
            <p:cNvPr id="916" name="object 916"/>
            <p:cNvSpPr/>
            <p:nvPr/>
          </p:nvSpPr>
          <p:spPr>
            <a:xfrm>
              <a:off x="14967064" y="1991676"/>
              <a:ext cx="95885" cy="55244"/>
            </a:xfrm>
            <a:custGeom>
              <a:avLst/>
              <a:gdLst/>
              <a:ahLst/>
              <a:cxnLst/>
              <a:rect l="l" t="t" r="r" b="b"/>
              <a:pathLst>
                <a:path w="95884" h="55244">
                  <a:moveTo>
                    <a:pt x="41592" y="19850"/>
                  </a:moveTo>
                  <a:lnTo>
                    <a:pt x="40741" y="20320"/>
                  </a:lnTo>
                  <a:lnTo>
                    <a:pt x="41173" y="20574"/>
                  </a:lnTo>
                  <a:lnTo>
                    <a:pt x="41592" y="19850"/>
                  </a:lnTo>
                  <a:close/>
                </a:path>
                <a:path w="95884" h="55244">
                  <a:moveTo>
                    <a:pt x="42151" y="22352"/>
                  </a:moveTo>
                  <a:lnTo>
                    <a:pt x="42049" y="21463"/>
                  </a:lnTo>
                  <a:lnTo>
                    <a:pt x="41935" y="20574"/>
                  </a:lnTo>
                  <a:lnTo>
                    <a:pt x="39306" y="22098"/>
                  </a:lnTo>
                  <a:lnTo>
                    <a:pt x="42151" y="22352"/>
                  </a:lnTo>
                  <a:close/>
                </a:path>
                <a:path w="95884" h="55244">
                  <a:moveTo>
                    <a:pt x="46431" y="17780"/>
                  </a:moveTo>
                  <a:lnTo>
                    <a:pt x="44018" y="14605"/>
                  </a:lnTo>
                  <a:lnTo>
                    <a:pt x="43903" y="14859"/>
                  </a:lnTo>
                  <a:lnTo>
                    <a:pt x="43789" y="15113"/>
                  </a:lnTo>
                  <a:lnTo>
                    <a:pt x="41694" y="19558"/>
                  </a:lnTo>
                  <a:lnTo>
                    <a:pt x="42125" y="19558"/>
                  </a:lnTo>
                  <a:lnTo>
                    <a:pt x="41744" y="19773"/>
                  </a:lnTo>
                  <a:lnTo>
                    <a:pt x="41897" y="20320"/>
                  </a:lnTo>
                  <a:lnTo>
                    <a:pt x="41935" y="20574"/>
                  </a:lnTo>
                  <a:lnTo>
                    <a:pt x="43624" y="19558"/>
                  </a:lnTo>
                  <a:lnTo>
                    <a:pt x="46431" y="17780"/>
                  </a:lnTo>
                  <a:close/>
                </a:path>
                <a:path w="95884" h="55244">
                  <a:moveTo>
                    <a:pt x="78727" y="6350"/>
                  </a:moveTo>
                  <a:lnTo>
                    <a:pt x="74841" y="5969"/>
                  </a:lnTo>
                  <a:lnTo>
                    <a:pt x="74930" y="6985"/>
                  </a:lnTo>
                  <a:lnTo>
                    <a:pt x="78574" y="6985"/>
                  </a:lnTo>
                  <a:lnTo>
                    <a:pt x="78663" y="6604"/>
                  </a:lnTo>
                  <a:lnTo>
                    <a:pt x="78727" y="6350"/>
                  </a:lnTo>
                  <a:close/>
                </a:path>
                <a:path w="95884" h="55244">
                  <a:moveTo>
                    <a:pt x="83642" y="7239"/>
                  </a:moveTo>
                  <a:lnTo>
                    <a:pt x="83604" y="6985"/>
                  </a:lnTo>
                  <a:lnTo>
                    <a:pt x="78574" y="6985"/>
                  </a:lnTo>
                  <a:lnTo>
                    <a:pt x="78511" y="7239"/>
                  </a:lnTo>
                  <a:lnTo>
                    <a:pt x="83642" y="7239"/>
                  </a:lnTo>
                  <a:close/>
                </a:path>
                <a:path w="95884" h="55244">
                  <a:moveTo>
                    <a:pt x="87325" y="5715"/>
                  </a:moveTo>
                  <a:lnTo>
                    <a:pt x="87274" y="5461"/>
                  </a:lnTo>
                  <a:lnTo>
                    <a:pt x="87172" y="5207"/>
                  </a:lnTo>
                  <a:lnTo>
                    <a:pt x="86855" y="5461"/>
                  </a:lnTo>
                  <a:lnTo>
                    <a:pt x="87325" y="5715"/>
                  </a:lnTo>
                  <a:close/>
                </a:path>
                <a:path w="95884" h="55244">
                  <a:moveTo>
                    <a:pt x="88188" y="4064"/>
                  </a:moveTo>
                  <a:lnTo>
                    <a:pt x="87807" y="3302"/>
                  </a:lnTo>
                  <a:lnTo>
                    <a:pt x="86614" y="3302"/>
                  </a:lnTo>
                  <a:lnTo>
                    <a:pt x="87172" y="5207"/>
                  </a:lnTo>
                  <a:lnTo>
                    <a:pt x="88188" y="4064"/>
                  </a:lnTo>
                  <a:close/>
                </a:path>
                <a:path w="95884" h="55244">
                  <a:moveTo>
                    <a:pt x="95567" y="10033"/>
                  </a:moveTo>
                  <a:lnTo>
                    <a:pt x="94907" y="10033"/>
                  </a:lnTo>
                  <a:lnTo>
                    <a:pt x="94729" y="9779"/>
                  </a:lnTo>
                  <a:lnTo>
                    <a:pt x="94894" y="9525"/>
                  </a:lnTo>
                  <a:lnTo>
                    <a:pt x="94957" y="9271"/>
                  </a:lnTo>
                  <a:lnTo>
                    <a:pt x="95211" y="8509"/>
                  </a:lnTo>
                  <a:lnTo>
                    <a:pt x="93662" y="8509"/>
                  </a:lnTo>
                  <a:lnTo>
                    <a:pt x="92710" y="9271"/>
                  </a:lnTo>
                  <a:lnTo>
                    <a:pt x="90792" y="9271"/>
                  </a:lnTo>
                  <a:lnTo>
                    <a:pt x="86664" y="5715"/>
                  </a:lnTo>
                  <a:lnTo>
                    <a:pt x="86855" y="5461"/>
                  </a:lnTo>
                  <a:lnTo>
                    <a:pt x="85204" y="4826"/>
                  </a:lnTo>
                  <a:lnTo>
                    <a:pt x="85356" y="4826"/>
                  </a:lnTo>
                  <a:lnTo>
                    <a:pt x="85356" y="2794"/>
                  </a:lnTo>
                  <a:lnTo>
                    <a:pt x="85356" y="1905"/>
                  </a:lnTo>
                  <a:lnTo>
                    <a:pt x="84213" y="1651"/>
                  </a:lnTo>
                  <a:lnTo>
                    <a:pt x="82842" y="2794"/>
                  </a:lnTo>
                  <a:lnTo>
                    <a:pt x="81711" y="2794"/>
                  </a:lnTo>
                  <a:lnTo>
                    <a:pt x="81813" y="1651"/>
                  </a:lnTo>
                  <a:lnTo>
                    <a:pt x="81953" y="0"/>
                  </a:lnTo>
                  <a:lnTo>
                    <a:pt x="77952" y="2794"/>
                  </a:lnTo>
                  <a:lnTo>
                    <a:pt x="80759" y="4826"/>
                  </a:lnTo>
                  <a:lnTo>
                    <a:pt x="84251" y="4826"/>
                  </a:lnTo>
                  <a:lnTo>
                    <a:pt x="83667" y="6350"/>
                  </a:lnTo>
                  <a:lnTo>
                    <a:pt x="83769" y="8509"/>
                  </a:lnTo>
                  <a:lnTo>
                    <a:pt x="83858" y="9271"/>
                  </a:lnTo>
                  <a:lnTo>
                    <a:pt x="82550" y="9779"/>
                  </a:lnTo>
                  <a:lnTo>
                    <a:pt x="81457" y="7874"/>
                  </a:lnTo>
                  <a:lnTo>
                    <a:pt x="79870" y="7874"/>
                  </a:lnTo>
                  <a:lnTo>
                    <a:pt x="79324" y="9779"/>
                  </a:lnTo>
                  <a:lnTo>
                    <a:pt x="78028" y="9271"/>
                  </a:lnTo>
                  <a:lnTo>
                    <a:pt x="78143" y="8763"/>
                  </a:lnTo>
                  <a:lnTo>
                    <a:pt x="78206" y="8509"/>
                  </a:lnTo>
                  <a:lnTo>
                    <a:pt x="78511" y="7239"/>
                  </a:lnTo>
                  <a:lnTo>
                    <a:pt x="75476" y="7239"/>
                  </a:lnTo>
                  <a:lnTo>
                    <a:pt x="74955" y="7239"/>
                  </a:lnTo>
                  <a:lnTo>
                    <a:pt x="75069" y="8509"/>
                  </a:lnTo>
                  <a:lnTo>
                    <a:pt x="75234" y="8509"/>
                  </a:lnTo>
                  <a:lnTo>
                    <a:pt x="73672" y="9779"/>
                  </a:lnTo>
                  <a:lnTo>
                    <a:pt x="73482" y="9779"/>
                  </a:lnTo>
                  <a:lnTo>
                    <a:pt x="71793" y="7874"/>
                  </a:lnTo>
                  <a:lnTo>
                    <a:pt x="71678" y="7620"/>
                  </a:lnTo>
                  <a:lnTo>
                    <a:pt x="71450" y="7112"/>
                  </a:lnTo>
                  <a:lnTo>
                    <a:pt x="70180" y="7073"/>
                  </a:lnTo>
                  <a:lnTo>
                    <a:pt x="70180" y="8763"/>
                  </a:lnTo>
                  <a:lnTo>
                    <a:pt x="66954" y="12827"/>
                  </a:lnTo>
                  <a:lnTo>
                    <a:pt x="67030" y="11938"/>
                  </a:lnTo>
                  <a:lnTo>
                    <a:pt x="67132" y="10668"/>
                  </a:lnTo>
                  <a:lnTo>
                    <a:pt x="67246" y="9271"/>
                  </a:lnTo>
                  <a:lnTo>
                    <a:pt x="67360" y="7874"/>
                  </a:lnTo>
                  <a:lnTo>
                    <a:pt x="70180" y="8763"/>
                  </a:lnTo>
                  <a:lnTo>
                    <a:pt x="70180" y="7073"/>
                  </a:lnTo>
                  <a:lnTo>
                    <a:pt x="67437" y="6985"/>
                  </a:lnTo>
                  <a:lnTo>
                    <a:pt x="71272" y="6985"/>
                  </a:lnTo>
                  <a:lnTo>
                    <a:pt x="70954" y="6350"/>
                  </a:lnTo>
                  <a:lnTo>
                    <a:pt x="67830" y="5765"/>
                  </a:lnTo>
                  <a:lnTo>
                    <a:pt x="68516" y="2159"/>
                  </a:lnTo>
                  <a:lnTo>
                    <a:pt x="70662" y="3467"/>
                  </a:lnTo>
                  <a:lnTo>
                    <a:pt x="69164" y="5676"/>
                  </a:lnTo>
                  <a:lnTo>
                    <a:pt x="71196" y="4724"/>
                  </a:lnTo>
                  <a:lnTo>
                    <a:pt x="71374" y="4965"/>
                  </a:lnTo>
                  <a:lnTo>
                    <a:pt x="72034" y="4965"/>
                  </a:lnTo>
                  <a:lnTo>
                    <a:pt x="72453" y="4419"/>
                  </a:lnTo>
                  <a:lnTo>
                    <a:pt x="72872" y="4241"/>
                  </a:lnTo>
                  <a:lnTo>
                    <a:pt x="73164" y="3225"/>
                  </a:lnTo>
                  <a:lnTo>
                    <a:pt x="72390" y="2514"/>
                  </a:lnTo>
                  <a:lnTo>
                    <a:pt x="70662" y="2032"/>
                  </a:lnTo>
                  <a:lnTo>
                    <a:pt x="70243" y="1981"/>
                  </a:lnTo>
                  <a:lnTo>
                    <a:pt x="69583" y="1917"/>
                  </a:lnTo>
                  <a:lnTo>
                    <a:pt x="69227" y="1981"/>
                  </a:lnTo>
                  <a:lnTo>
                    <a:pt x="68211" y="787"/>
                  </a:lnTo>
                  <a:lnTo>
                    <a:pt x="67919" y="1384"/>
                  </a:lnTo>
                  <a:lnTo>
                    <a:pt x="67729" y="2692"/>
                  </a:lnTo>
                  <a:lnTo>
                    <a:pt x="67259" y="2870"/>
                  </a:lnTo>
                  <a:lnTo>
                    <a:pt x="66484" y="4191"/>
                  </a:lnTo>
                  <a:lnTo>
                    <a:pt x="66243" y="4191"/>
                  </a:lnTo>
                  <a:lnTo>
                    <a:pt x="66598" y="4546"/>
                  </a:lnTo>
                  <a:lnTo>
                    <a:pt x="66954" y="5676"/>
                  </a:lnTo>
                  <a:lnTo>
                    <a:pt x="66713" y="5715"/>
                  </a:lnTo>
                  <a:lnTo>
                    <a:pt x="64897" y="6350"/>
                  </a:lnTo>
                  <a:lnTo>
                    <a:pt x="64401" y="6604"/>
                  </a:lnTo>
                  <a:lnTo>
                    <a:pt x="63855" y="6604"/>
                  </a:lnTo>
                  <a:lnTo>
                    <a:pt x="65341" y="7239"/>
                  </a:lnTo>
                  <a:lnTo>
                    <a:pt x="66624" y="7620"/>
                  </a:lnTo>
                  <a:lnTo>
                    <a:pt x="65773" y="8509"/>
                  </a:lnTo>
                  <a:lnTo>
                    <a:pt x="65405" y="8763"/>
                  </a:lnTo>
                  <a:lnTo>
                    <a:pt x="65303" y="9525"/>
                  </a:lnTo>
                  <a:lnTo>
                    <a:pt x="65189" y="10414"/>
                  </a:lnTo>
                  <a:lnTo>
                    <a:pt x="65100" y="11049"/>
                  </a:lnTo>
                  <a:lnTo>
                    <a:pt x="65049" y="11430"/>
                  </a:lnTo>
                  <a:lnTo>
                    <a:pt x="64655" y="11430"/>
                  </a:lnTo>
                  <a:lnTo>
                    <a:pt x="64655" y="11938"/>
                  </a:lnTo>
                  <a:lnTo>
                    <a:pt x="64236" y="11938"/>
                  </a:lnTo>
                  <a:lnTo>
                    <a:pt x="64439" y="11811"/>
                  </a:lnTo>
                  <a:lnTo>
                    <a:pt x="64655" y="11938"/>
                  </a:lnTo>
                  <a:lnTo>
                    <a:pt x="64655" y="11430"/>
                  </a:lnTo>
                  <a:lnTo>
                    <a:pt x="63830" y="11430"/>
                  </a:lnTo>
                  <a:lnTo>
                    <a:pt x="62191" y="10414"/>
                  </a:lnTo>
                  <a:lnTo>
                    <a:pt x="61607" y="11049"/>
                  </a:lnTo>
                  <a:lnTo>
                    <a:pt x="62661" y="13208"/>
                  </a:lnTo>
                  <a:lnTo>
                    <a:pt x="61264" y="12827"/>
                  </a:lnTo>
                  <a:lnTo>
                    <a:pt x="61658" y="11430"/>
                  </a:lnTo>
                  <a:lnTo>
                    <a:pt x="61175" y="11430"/>
                  </a:lnTo>
                  <a:lnTo>
                    <a:pt x="58115" y="9525"/>
                  </a:lnTo>
                  <a:lnTo>
                    <a:pt x="57492" y="10033"/>
                  </a:lnTo>
                  <a:lnTo>
                    <a:pt x="58470" y="11938"/>
                  </a:lnTo>
                  <a:lnTo>
                    <a:pt x="58305" y="11938"/>
                  </a:lnTo>
                  <a:lnTo>
                    <a:pt x="56502" y="14224"/>
                  </a:lnTo>
                  <a:lnTo>
                    <a:pt x="58394" y="14605"/>
                  </a:lnTo>
                  <a:lnTo>
                    <a:pt x="58788" y="14605"/>
                  </a:lnTo>
                  <a:lnTo>
                    <a:pt x="57467" y="15748"/>
                  </a:lnTo>
                  <a:lnTo>
                    <a:pt x="61099" y="16256"/>
                  </a:lnTo>
                  <a:lnTo>
                    <a:pt x="59016" y="17018"/>
                  </a:lnTo>
                  <a:lnTo>
                    <a:pt x="55778" y="18161"/>
                  </a:lnTo>
                  <a:lnTo>
                    <a:pt x="55575" y="18161"/>
                  </a:lnTo>
                  <a:lnTo>
                    <a:pt x="54851" y="17018"/>
                  </a:lnTo>
                  <a:lnTo>
                    <a:pt x="53695" y="15113"/>
                  </a:lnTo>
                  <a:lnTo>
                    <a:pt x="50304" y="16637"/>
                  </a:lnTo>
                  <a:lnTo>
                    <a:pt x="50165" y="16764"/>
                  </a:lnTo>
                  <a:lnTo>
                    <a:pt x="50038" y="17272"/>
                  </a:lnTo>
                  <a:lnTo>
                    <a:pt x="49911" y="17780"/>
                  </a:lnTo>
                  <a:lnTo>
                    <a:pt x="49872" y="17907"/>
                  </a:lnTo>
                  <a:lnTo>
                    <a:pt x="51193" y="17018"/>
                  </a:lnTo>
                  <a:lnTo>
                    <a:pt x="51295" y="17272"/>
                  </a:lnTo>
                  <a:lnTo>
                    <a:pt x="51650" y="18161"/>
                  </a:lnTo>
                  <a:lnTo>
                    <a:pt x="51841" y="19558"/>
                  </a:lnTo>
                  <a:lnTo>
                    <a:pt x="45427" y="19558"/>
                  </a:lnTo>
                  <a:lnTo>
                    <a:pt x="45389" y="19697"/>
                  </a:lnTo>
                  <a:lnTo>
                    <a:pt x="46761" y="20320"/>
                  </a:lnTo>
                  <a:lnTo>
                    <a:pt x="51955" y="20320"/>
                  </a:lnTo>
                  <a:lnTo>
                    <a:pt x="52222" y="22098"/>
                  </a:lnTo>
                  <a:lnTo>
                    <a:pt x="51663" y="22606"/>
                  </a:lnTo>
                  <a:lnTo>
                    <a:pt x="45389" y="19697"/>
                  </a:lnTo>
                  <a:lnTo>
                    <a:pt x="45148" y="20955"/>
                  </a:lnTo>
                  <a:lnTo>
                    <a:pt x="45097" y="22606"/>
                  </a:lnTo>
                  <a:lnTo>
                    <a:pt x="42151" y="22352"/>
                  </a:lnTo>
                  <a:lnTo>
                    <a:pt x="42227" y="23114"/>
                  </a:lnTo>
                  <a:lnTo>
                    <a:pt x="40322" y="25781"/>
                  </a:lnTo>
                  <a:lnTo>
                    <a:pt x="39382" y="24765"/>
                  </a:lnTo>
                  <a:lnTo>
                    <a:pt x="37795" y="23114"/>
                  </a:lnTo>
                  <a:lnTo>
                    <a:pt x="36741" y="21971"/>
                  </a:lnTo>
                  <a:lnTo>
                    <a:pt x="37769" y="20574"/>
                  </a:lnTo>
                  <a:lnTo>
                    <a:pt x="38074" y="20320"/>
                  </a:lnTo>
                  <a:lnTo>
                    <a:pt x="38163" y="20955"/>
                  </a:lnTo>
                  <a:lnTo>
                    <a:pt x="38354" y="21082"/>
                  </a:lnTo>
                  <a:lnTo>
                    <a:pt x="38773" y="21463"/>
                  </a:lnTo>
                  <a:lnTo>
                    <a:pt x="40741" y="20320"/>
                  </a:lnTo>
                  <a:lnTo>
                    <a:pt x="39725" y="19558"/>
                  </a:lnTo>
                  <a:lnTo>
                    <a:pt x="39585" y="19050"/>
                  </a:lnTo>
                  <a:lnTo>
                    <a:pt x="39065" y="17272"/>
                  </a:lnTo>
                  <a:lnTo>
                    <a:pt x="39128" y="16637"/>
                  </a:lnTo>
                  <a:lnTo>
                    <a:pt x="42125" y="15748"/>
                  </a:lnTo>
                  <a:lnTo>
                    <a:pt x="41732" y="15748"/>
                  </a:lnTo>
                  <a:lnTo>
                    <a:pt x="42049" y="14859"/>
                  </a:lnTo>
                  <a:lnTo>
                    <a:pt x="41452" y="13716"/>
                  </a:lnTo>
                  <a:lnTo>
                    <a:pt x="38823" y="15278"/>
                  </a:lnTo>
                  <a:lnTo>
                    <a:pt x="38823" y="19050"/>
                  </a:lnTo>
                  <a:lnTo>
                    <a:pt x="38481" y="19558"/>
                  </a:lnTo>
                  <a:lnTo>
                    <a:pt x="38049" y="20193"/>
                  </a:lnTo>
                  <a:lnTo>
                    <a:pt x="37973" y="19558"/>
                  </a:lnTo>
                  <a:lnTo>
                    <a:pt x="38366" y="19558"/>
                  </a:lnTo>
                  <a:lnTo>
                    <a:pt x="38823" y="19050"/>
                  </a:lnTo>
                  <a:lnTo>
                    <a:pt x="38823" y="15278"/>
                  </a:lnTo>
                  <a:lnTo>
                    <a:pt x="38023" y="15748"/>
                  </a:lnTo>
                  <a:lnTo>
                    <a:pt x="37858" y="15748"/>
                  </a:lnTo>
                  <a:lnTo>
                    <a:pt x="37680" y="16256"/>
                  </a:lnTo>
                  <a:lnTo>
                    <a:pt x="37769" y="18161"/>
                  </a:lnTo>
                  <a:lnTo>
                    <a:pt x="37896" y="19050"/>
                  </a:lnTo>
                  <a:lnTo>
                    <a:pt x="37960" y="20256"/>
                  </a:lnTo>
                  <a:lnTo>
                    <a:pt x="37680" y="20320"/>
                  </a:lnTo>
                  <a:lnTo>
                    <a:pt x="35128" y="23114"/>
                  </a:lnTo>
                  <a:lnTo>
                    <a:pt x="34061" y="23114"/>
                  </a:lnTo>
                  <a:lnTo>
                    <a:pt x="32918" y="24765"/>
                  </a:lnTo>
                  <a:lnTo>
                    <a:pt x="36550" y="25019"/>
                  </a:lnTo>
                  <a:lnTo>
                    <a:pt x="35356" y="27051"/>
                  </a:lnTo>
                  <a:lnTo>
                    <a:pt x="34290" y="25527"/>
                  </a:lnTo>
                  <a:lnTo>
                    <a:pt x="31737" y="27051"/>
                  </a:lnTo>
                  <a:lnTo>
                    <a:pt x="31762" y="27686"/>
                  </a:lnTo>
                  <a:lnTo>
                    <a:pt x="31483" y="27686"/>
                  </a:lnTo>
                  <a:lnTo>
                    <a:pt x="35255" y="29337"/>
                  </a:lnTo>
                  <a:lnTo>
                    <a:pt x="36309" y="29337"/>
                  </a:lnTo>
                  <a:lnTo>
                    <a:pt x="31724" y="30099"/>
                  </a:lnTo>
                  <a:lnTo>
                    <a:pt x="28384" y="27686"/>
                  </a:lnTo>
                  <a:lnTo>
                    <a:pt x="26517" y="27686"/>
                  </a:lnTo>
                  <a:lnTo>
                    <a:pt x="26098" y="27051"/>
                  </a:lnTo>
                  <a:lnTo>
                    <a:pt x="25869" y="27051"/>
                  </a:lnTo>
                  <a:lnTo>
                    <a:pt x="25793" y="27686"/>
                  </a:lnTo>
                  <a:lnTo>
                    <a:pt x="25514" y="28321"/>
                  </a:lnTo>
                  <a:lnTo>
                    <a:pt x="25387" y="28575"/>
                  </a:lnTo>
                  <a:lnTo>
                    <a:pt x="25196" y="29337"/>
                  </a:lnTo>
                  <a:lnTo>
                    <a:pt x="25095" y="30607"/>
                  </a:lnTo>
                  <a:lnTo>
                    <a:pt x="23177" y="29337"/>
                  </a:lnTo>
                  <a:lnTo>
                    <a:pt x="18503" y="27051"/>
                  </a:lnTo>
                  <a:lnTo>
                    <a:pt x="17602" y="30607"/>
                  </a:lnTo>
                  <a:lnTo>
                    <a:pt x="16852" y="33401"/>
                  </a:lnTo>
                  <a:lnTo>
                    <a:pt x="15417" y="33235"/>
                  </a:lnTo>
                  <a:lnTo>
                    <a:pt x="15417" y="46736"/>
                  </a:lnTo>
                  <a:lnTo>
                    <a:pt x="14478" y="46736"/>
                  </a:lnTo>
                  <a:lnTo>
                    <a:pt x="13804" y="45847"/>
                  </a:lnTo>
                  <a:lnTo>
                    <a:pt x="15417" y="46736"/>
                  </a:lnTo>
                  <a:lnTo>
                    <a:pt x="15417" y="33235"/>
                  </a:lnTo>
                  <a:lnTo>
                    <a:pt x="14693" y="33147"/>
                  </a:lnTo>
                  <a:lnTo>
                    <a:pt x="11353" y="34417"/>
                  </a:lnTo>
                  <a:lnTo>
                    <a:pt x="13322" y="36576"/>
                  </a:lnTo>
                  <a:lnTo>
                    <a:pt x="14058" y="37465"/>
                  </a:lnTo>
                  <a:lnTo>
                    <a:pt x="14846" y="37465"/>
                  </a:lnTo>
                  <a:lnTo>
                    <a:pt x="10007" y="38354"/>
                  </a:lnTo>
                  <a:lnTo>
                    <a:pt x="7772" y="38354"/>
                  </a:lnTo>
                  <a:lnTo>
                    <a:pt x="6032" y="37846"/>
                  </a:lnTo>
                  <a:lnTo>
                    <a:pt x="4660" y="37973"/>
                  </a:lnTo>
                  <a:lnTo>
                    <a:pt x="3771" y="38735"/>
                  </a:lnTo>
                  <a:lnTo>
                    <a:pt x="2184" y="36068"/>
                  </a:lnTo>
                  <a:lnTo>
                    <a:pt x="0" y="39624"/>
                  </a:lnTo>
                  <a:lnTo>
                    <a:pt x="1562" y="41021"/>
                  </a:lnTo>
                  <a:lnTo>
                    <a:pt x="2514" y="42926"/>
                  </a:lnTo>
                  <a:lnTo>
                    <a:pt x="3581" y="42926"/>
                  </a:lnTo>
                  <a:lnTo>
                    <a:pt x="4483" y="41021"/>
                  </a:lnTo>
                  <a:lnTo>
                    <a:pt x="5854" y="41529"/>
                  </a:lnTo>
                  <a:lnTo>
                    <a:pt x="6616" y="41529"/>
                  </a:lnTo>
                  <a:lnTo>
                    <a:pt x="15240" y="54737"/>
                  </a:lnTo>
                  <a:lnTo>
                    <a:pt x="17856" y="49657"/>
                  </a:lnTo>
                  <a:lnTo>
                    <a:pt x="14478" y="46748"/>
                  </a:lnTo>
                  <a:lnTo>
                    <a:pt x="19418" y="47244"/>
                  </a:lnTo>
                  <a:lnTo>
                    <a:pt x="26225" y="47244"/>
                  </a:lnTo>
                  <a:lnTo>
                    <a:pt x="31242" y="50927"/>
                  </a:lnTo>
                  <a:lnTo>
                    <a:pt x="34315" y="47244"/>
                  </a:lnTo>
                  <a:lnTo>
                    <a:pt x="34467" y="47244"/>
                  </a:lnTo>
                  <a:lnTo>
                    <a:pt x="34886" y="46736"/>
                  </a:lnTo>
                  <a:lnTo>
                    <a:pt x="32880" y="45847"/>
                  </a:lnTo>
                  <a:lnTo>
                    <a:pt x="28435" y="43942"/>
                  </a:lnTo>
                  <a:lnTo>
                    <a:pt x="28714" y="43942"/>
                  </a:lnTo>
                  <a:lnTo>
                    <a:pt x="28663" y="43307"/>
                  </a:lnTo>
                  <a:lnTo>
                    <a:pt x="28549" y="42418"/>
                  </a:lnTo>
                  <a:lnTo>
                    <a:pt x="29273" y="41021"/>
                  </a:lnTo>
                  <a:lnTo>
                    <a:pt x="30378" y="38735"/>
                  </a:lnTo>
                  <a:lnTo>
                    <a:pt x="30556" y="38354"/>
                  </a:lnTo>
                  <a:lnTo>
                    <a:pt x="31127" y="37211"/>
                  </a:lnTo>
                  <a:lnTo>
                    <a:pt x="31013" y="42164"/>
                  </a:lnTo>
                  <a:lnTo>
                    <a:pt x="30937" y="43942"/>
                  </a:lnTo>
                  <a:lnTo>
                    <a:pt x="31356" y="44831"/>
                  </a:lnTo>
                  <a:lnTo>
                    <a:pt x="33147" y="43942"/>
                  </a:lnTo>
                  <a:lnTo>
                    <a:pt x="33388" y="44577"/>
                  </a:lnTo>
                  <a:lnTo>
                    <a:pt x="33629" y="44577"/>
                  </a:lnTo>
                  <a:lnTo>
                    <a:pt x="33870" y="43942"/>
                  </a:lnTo>
                  <a:lnTo>
                    <a:pt x="35547" y="45085"/>
                  </a:lnTo>
                  <a:lnTo>
                    <a:pt x="37249" y="45085"/>
                  </a:lnTo>
                  <a:lnTo>
                    <a:pt x="37325" y="44831"/>
                  </a:lnTo>
                  <a:lnTo>
                    <a:pt x="37401" y="44577"/>
                  </a:lnTo>
                  <a:lnTo>
                    <a:pt x="37592" y="43942"/>
                  </a:lnTo>
                  <a:lnTo>
                    <a:pt x="37680" y="43561"/>
                  </a:lnTo>
                  <a:lnTo>
                    <a:pt x="37744" y="43307"/>
                  </a:lnTo>
                  <a:lnTo>
                    <a:pt x="37871" y="42926"/>
                  </a:lnTo>
                  <a:lnTo>
                    <a:pt x="39420" y="43307"/>
                  </a:lnTo>
                  <a:lnTo>
                    <a:pt x="40322" y="42926"/>
                  </a:lnTo>
                  <a:lnTo>
                    <a:pt x="40436" y="42164"/>
                  </a:lnTo>
                  <a:lnTo>
                    <a:pt x="40525" y="41529"/>
                  </a:lnTo>
                  <a:lnTo>
                    <a:pt x="41249" y="41529"/>
                  </a:lnTo>
                  <a:lnTo>
                    <a:pt x="41694" y="41402"/>
                  </a:lnTo>
                  <a:lnTo>
                    <a:pt x="42113" y="41529"/>
                  </a:lnTo>
                  <a:lnTo>
                    <a:pt x="42379" y="41529"/>
                  </a:lnTo>
                  <a:lnTo>
                    <a:pt x="43421" y="42418"/>
                  </a:lnTo>
                  <a:lnTo>
                    <a:pt x="42748" y="43307"/>
                  </a:lnTo>
                  <a:lnTo>
                    <a:pt x="42468" y="43307"/>
                  </a:lnTo>
                  <a:lnTo>
                    <a:pt x="42824" y="43561"/>
                  </a:lnTo>
                  <a:lnTo>
                    <a:pt x="43294" y="43561"/>
                  </a:lnTo>
                  <a:lnTo>
                    <a:pt x="43853" y="43307"/>
                  </a:lnTo>
                  <a:lnTo>
                    <a:pt x="44323" y="43307"/>
                  </a:lnTo>
                  <a:lnTo>
                    <a:pt x="46532" y="44831"/>
                  </a:lnTo>
                  <a:lnTo>
                    <a:pt x="47180" y="43561"/>
                  </a:lnTo>
                  <a:lnTo>
                    <a:pt x="47320" y="43307"/>
                  </a:lnTo>
                  <a:lnTo>
                    <a:pt x="47459" y="42926"/>
                  </a:lnTo>
                  <a:lnTo>
                    <a:pt x="47840" y="42164"/>
                  </a:lnTo>
                  <a:lnTo>
                    <a:pt x="47777" y="41402"/>
                  </a:lnTo>
                  <a:lnTo>
                    <a:pt x="47802" y="40132"/>
                  </a:lnTo>
                  <a:lnTo>
                    <a:pt x="47917" y="38354"/>
                  </a:lnTo>
                  <a:lnTo>
                    <a:pt x="48006" y="37973"/>
                  </a:lnTo>
                  <a:lnTo>
                    <a:pt x="48107" y="37465"/>
                  </a:lnTo>
                  <a:lnTo>
                    <a:pt x="48171" y="37211"/>
                  </a:lnTo>
                  <a:lnTo>
                    <a:pt x="48260" y="36830"/>
                  </a:lnTo>
                  <a:lnTo>
                    <a:pt x="48310" y="36576"/>
                  </a:lnTo>
                  <a:lnTo>
                    <a:pt x="48437" y="36068"/>
                  </a:lnTo>
                  <a:lnTo>
                    <a:pt x="48653" y="35179"/>
                  </a:lnTo>
                  <a:lnTo>
                    <a:pt x="48920" y="35179"/>
                  </a:lnTo>
                  <a:lnTo>
                    <a:pt x="52324" y="37465"/>
                  </a:lnTo>
                  <a:lnTo>
                    <a:pt x="54660" y="38989"/>
                  </a:lnTo>
                  <a:lnTo>
                    <a:pt x="55854" y="39116"/>
                  </a:lnTo>
                  <a:lnTo>
                    <a:pt x="55880" y="38989"/>
                  </a:lnTo>
                  <a:lnTo>
                    <a:pt x="56007" y="38354"/>
                  </a:lnTo>
                  <a:lnTo>
                    <a:pt x="56108" y="37846"/>
                  </a:lnTo>
                  <a:lnTo>
                    <a:pt x="56222" y="37211"/>
                  </a:lnTo>
                  <a:lnTo>
                    <a:pt x="56349" y="36576"/>
                  </a:lnTo>
                  <a:lnTo>
                    <a:pt x="56451" y="36068"/>
                  </a:lnTo>
                  <a:lnTo>
                    <a:pt x="58712" y="36830"/>
                  </a:lnTo>
                  <a:lnTo>
                    <a:pt x="60566" y="36068"/>
                  </a:lnTo>
                  <a:lnTo>
                    <a:pt x="60477" y="35179"/>
                  </a:lnTo>
                  <a:lnTo>
                    <a:pt x="60452" y="34798"/>
                  </a:lnTo>
                  <a:lnTo>
                    <a:pt x="60325" y="33401"/>
                  </a:lnTo>
                  <a:lnTo>
                    <a:pt x="61074" y="34417"/>
                  </a:lnTo>
                  <a:lnTo>
                    <a:pt x="60921" y="34417"/>
                  </a:lnTo>
                  <a:lnTo>
                    <a:pt x="62357" y="35179"/>
                  </a:lnTo>
                  <a:lnTo>
                    <a:pt x="63906" y="35179"/>
                  </a:lnTo>
                  <a:lnTo>
                    <a:pt x="64033" y="39370"/>
                  </a:lnTo>
                  <a:lnTo>
                    <a:pt x="68453" y="38989"/>
                  </a:lnTo>
                  <a:lnTo>
                    <a:pt x="68453" y="34798"/>
                  </a:lnTo>
                  <a:lnTo>
                    <a:pt x="71856" y="34163"/>
                  </a:lnTo>
                  <a:lnTo>
                    <a:pt x="72656" y="33401"/>
                  </a:lnTo>
                  <a:lnTo>
                    <a:pt x="73291" y="32766"/>
                  </a:lnTo>
                  <a:lnTo>
                    <a:pt x="73240" y="32512"/>
                  </a:lnTo>
                  <a:lnTo>
                    <a:pt x="72859" y="30607"/>
                  </a:lnTo>
                  <a:lnTo>
                    <a:pt x="72809" y="30353"/>
                  </a:lnTo>
                  <a:lnTo>
                    <a:pt x="74307" y="30099"/>
                  </a:lnTo>
                  <a:lnTo>
                    <a:pt x="74383" y="30607"/>
                  </a:lnTo>
                  <a:lnTo>
                    <a:pt x="75057" y="34798"/>
                  </a:lnTo>
                  <a:lnTo>
                    <a:pt x="75488" y="34798"/>
                  </a:lnTo>
                  <a:lnTo>
                    <a:pt x="82905" y="32512"/>
                  </a:lnTo>
                  <a:lnTo>
                    <a:pt x="81305" y="30353"/>
                  </a:lnTo>
                  <a:lnTo>
                    <a:pt x="81076" y="30099"/>
                  </a:lnTo>
                  <a:lnTo>
                    <a:pt x="79743" y="28321"/>
                  </a:lnTo>
                  <a:lnTo>
                    <a:pt x="77203" y="27686"/>
                  </a:lnTo>
                  <a:lnTo>
                    <a:pt x="77698" y="27686"/>
                  </a:lnTo>
                  <a:lnTo>
                    <a:pt x="77660" y="27051"/>
                  </a:lnTo>
                  <a:lnTo>
                    <a:pt x="77749" y="25781"/>
                  </a:lnTo>
                  <a:lnTo>
                    <a:pt x="79603" y="23114"/>
                  </a:lnTo>
                  <a:lnTo>
                    <a:pt x="79997" y="22606"/>
                  </a:lnTo>
                  <a:lnTo>
                    <a:pt x="80632" y="21717"/>
                  </a:lnTo>
                  <a:lnTo>
                    <a:pt x="81254" y="20574"/>
                  </a:lnTo>
                  <a:lnTo>
                    <a:pt x="81483" y="20320"/>
                  </a:lnTo>
                  <a:lnTo>
                    <a:pt x="81826" y="18161"/>
                  </a:lnTo>
                  <a:lnTo>
                    <a:pt x="84759" y="19558"/>
                  </a:lnTo>
                  <a:lnTo>
                    <a:pt x="81622" y="19558"/>
                  </a:lnTo>
                  <a:lnTo>
                    <a:pt x="81483" y="20320"/>
                  </a:lnTo>
                  <a:lnTo>
                    <a:pt x="85763" y="20320"/>
                  </a:lnTo>
                  <a:lnTo>
                    <a:pt x="86004" y="19558"/>
                  </a:lnTo>
                  <a:lnTo>
                    <a:pt x="87668" y="15113"/>
                  </a:lnTo>
                  <a:lnTo>
                    <a:pt x="87426" y="15113"/>
                  </a:lnTo>
                  <a:lnTo>
                    <a:pt x="84543" y="13208"/>
                  </a:lnTo>
                  <a:lnTo>
                    <a:pt x="84277" y="12954"/>
                  </a:lnTo>
                  <a:lnTo>
                    <a:pt x="84340" y="12827"/>
                  </a:lnTo>
                  <a:lnTo>
                    <a:pt x="85001" y="11049"/>
                  </a:lnTo>
                  <a:lnTo>
                    <a:pt x="87439" y="11049"/>
                  </a:lnTo>
                  <a:lnTo>
                    <a:pt x="88874" y="12192"/>
                  </a:lnTo>
                  <a:lnTo>
                    <a:pt x="90614" y="12192"/>
                  </a:lnTo>
                  <a:lnTo>
                    <a:pt x="93776" y="11938"/>
                  </a:lnTo>
                  <a:lnTo>
                    <a:pt x="94627" y="11049"/>
                  </a:lnTo>
                  <a:lnTo>
                    <a:pt x="94907" y="10668"/>
                  </a:lnTo>
                  <a:lnTo>
                    <a:pt x="95567" y="10414"/>
                  </a:lnTo>
                  <a:lnTo>
                    <a:pt x="95567" y="10033"/>
                  </a:lnTo>
                  <a:close/>
                </a:path>
              </a:pathLst>
            </a:custGeom>
            <a:solidFill>
              <a:srgbClr val="CC2BD1"/>
            </a:solidFill>
          </p:spPr>
          <p:txBody>
            <a:bodyPr wrap="square" lIns="0" tIns="0" rIns="0" bIns="0" rtlCol="0"/>
            <a:lstStyle/>
            <a:p>
              <a:endParaRPr/>
            </a:p>
          </p:txBody>
        </p:sp>
        <p:sp>
          <p:nvSpPr>
            <p:cNvPr id="917" name="object 917"/>
            <p:cNvSpPr/>
            <p:nvPr/>
          </p:nvSpPr>
          <p:spPr>
            <a:xfrm>
              <a:off x="15068790" y="1976863"/>
              <a:ext cx="6985" cy="8255"/>
            </a:xfrm>
            <a:custGeom>
              <a:avLst/>
              <a:gdLst/>
              <a:ahLst/>
              <a:cxnLst/>
              <a:rect l="l" t="t" r="r" b="b"/>
              <a:pathLst>
                <a:path w="6984" h="8255">
                  <a:moveTo>
                    <a:pt x="2448" y="8003"/>
                  </a:moveTo>
                  <a:lnTo>
                    <a:pt x="6211" y="7167"/>
                  </a:lnTo>
                  <a:lnTo>
                    <a:pt x="2448" y="5196"/>
                  </a:lnTo>
                  <a:lnTo>
                    <a:pt x="2807" y="2866"/>
                  </a:lnTo>
                  <a:lnTo>
                    <a:pt x="3524" y="2090"/>
                  </a:lnTo>
                  <a:lnTo>
                    <a:pt x="6152" y="5554"/>
                  </a:lnTo>
                  <a:lnTo>
                    <a:pt x="6510" y="3165"/>
                  </a:lnTo>
                  <a:lnTo>
                    <a:pt x="6689" y="1791"/>
                  </a:lnTo>
                  <a:lnTo>
                    <a:pt x="4181" y="0"/>
                  </a:lnTo>
                  <a:lnTo>
                    <a:pt x="2926" y="716"/>
                  </a:lnTo>
                  <a:lnTo>
                    <a:pt x="1672" y="2986"/>
                  </a:lnTo>
                  <a:lnTo>
                    <a:pt x="0" y="5853"/>
                  </a:lnTo>
                  <a:close/>
                </a:path>
              </a:pathLst>
            </a:custGeom>
            <a:solidFill>
              <a:srgbClr val="CC2BCC"/>
            </a:solidFill>
          </p:spPr>
          <p:txBody>
            <a:bodyPr wrap="square" lIns="0" tIns="0" rIns="0" bIns="0" rtlCol="0"/>
            <a:lstStyle/>
            <a:p>
              <a:endParaRPr/>
            </a:p>
          </p:txBody>
        </p:sp>
        <p:sp>
          <p:nvSpPr>
            <p:cNvPr id="918" name="object 918"/>
            <p:cNvSpPr/>
            <p:nvPr/>
          </p:nvSpPr>
          <p:spPr>
            <a:xfrm>
              <a:off x="15037193" y="1978303"/>
              <a:ext cx="6985" cy="15875"/>
            </a:xfrm>
            <a:custGeom>
              <a:avLst/>
              <a:gdLst/>
              <a:ahLst/>
              <a:cxnLst/>
              <a:rect l="l" t="t" r="r" b="b"/>
              <a:pathLst>
                <a:path w="6984" h="15875">
                  <a:moveTo>
                    <a:pt x="5130" y="12547"/>
                  </a:moveTo>
                  <a:lnTo>
                    <a:pt x="4686" y="12153"/>
                  </a:lnTo>
                  <a:lnTo>
                    <a:pt x="4914" y="12547"/>
                  </a:lnTo>
                  <a:lnTo>
                    <a:pt x="5130" y="12547"/>
                  </a:lnTo>
                  <a:close/>
                </a:path>
                <a:path w="6984" h="15875">
                  <a:moveTo>
                    <a:pt x="5270" y="5295"/>
                  </a:moveTo>
                  <a:lnTo>
                    <a:pt x="5194" y="4953"/>
                  </a:lnTo>
                  <a:lnTo>
                    <a:pt x="4749" y="4953"/>
                  </a:lnTo>
                  <a:lnTo>
                    <a:pt x="4699" y="5613"/>
                  </a:lnTo>
                  <a:lnTo>
                    <a:pt x="5270" y="5295"/>
                  </a:lnTo>
                  <a:close/>
                </a:path>
                <a:path w="6984" h="15875">
                  <a:moveTo>
                    <a:pt x="5626" y="9550"/>
                  </a:moveTo>
                  <a:lnTo>
                    <a:pt x="3962" y="9550"/>
                  </a:lnTo>
                  <a:lnTo>
                    <a:pt x="2019" y="8001"/>
                  </a:lnTo>
                  <a:lnTo>
                    <a:pt x="0" y="14338"/>
                  </a:lnTo>
                  <a:lnTo>
                    <a:pt x="3746" y="11353"/>
                  </a:lnTo>
                  <a:lnTo>
                    <a:pt x="4686" y="12153"/>
                  </a:lnTo>
                  <a:lnTo>
                    <a:pt x="4178" y="11290"/>
                  </a:lnTo>
                  <a:lnTo>
                    <a:pt x="5626" y="9550"/>
                  </a:lnTo>
                  <a:close/>
                </a:path>
                <a:path w="6984" h="15875">
                  <a:moveTo>
                    <a:pt x="6807" y="15773"/>
                  </a:moveTo>
                  <a:lnTo>
                    <a:pt x="4953" y="12623"/>
                  </a:lnTo>
                  <a:lnTo>
                    <a:pt x="1612" y="14033"/>
                  </a:lnTo>
                  <a:lnTo>
                    <a:pt x="3517" y="15468"/>
                  </a:lnTo>
                  <a:lnTo>
                    <a:pt x="6807" y="15773"/>
                  </a:lnTo>
                  <a:close/>
                </a:path>
                <a:path w="6984" h="15875">
                  <a:moveTo>
                    <a:pt x="6896" y="8775"/>
                  </a:moveTo>
                  <a:lnTo>
                    <a:pt x="6540" y="6032"/>
                  </a:lnTo>
                  <a:lnTo>
                    <a:pt x="6451" y="5613"/>
                  </a:lnTo>
                  <a:lnTo>
                    <a:pt x="6350" y="5295"/>
                  </a:lnTo>
                  <a:lnTo>
                    <a:pt x="6261" y="4953"/>
                  </a:lnTo>
                  <a:lnTo>
                    <a:pt x="6210" y="4775"/>
                  </a:lnTo>
                  <a:lnTo>
                    <a:pt x="5270" y="5295"/>
                  </a:lnTo>
                  <a:lnTo>
                    <a:pt x="5346" y="5613"/>
                  </a:lnTo>
                  <a:lnTo>
                    <a:pt x="5448" y="6032"/>
                  </a:lnTo>
                  <a:lnTo>
                    <a:pt x="5842" y="7645"/>
                  </a:lnTo>
                  <a:lnTo>
                    <a:pt x="5727" y="8775"/>
                  </a:lnTo>
                  <a:lnTo>
                    <a:pt x="6896" y="8775"/>
                  </a:lnTo>
                  <a:close/>
                </a:path>
                <a:path w="6984" h="15875">
                  <a:moveTo>
                    <a:pt x="6921" y="2451"/>
                  </a:moveTo>
                  <a:lnTo>
                    <a:pt x="6388" y="774"/>
                  </a:lnTo>
                  <a:lnTo>
                    <a:pt x="5308" y="0"/>
                  </a:lnTo>
                  <a:lnTo>
                    <a:pt x="5372" y="1854"/>
                  </a:lnTo>
                  <a:lnTo>
                    <a:pt x="2743" y="3048"/>
                  </a:lnTo>
                  <a:lnTo>
                    <a:pt x="2616" y="3759"/>
                  </a:lnTo>
                  <a:lnTo>
                    <a:pt x="2552" y="4000"/>
                  </a:lnTo>
                  <a:lnTo>
                    <a:pt x="2451" y="4419"/>
                  </a:lnTo>
                  <a:lnTo>
                    <a:pt x="2349" y="4775"/>
                  </a:lnTo>
                  <a:lnTo>
                    <a:pt x="2311" y="4953"/>
                  </a:lnTo>
                  <a:lnTo>
                    <a:pt x="2222" y="5295"/>
                  </a:lnTo>
                  <a:lnTo>
                    <a:pt x="2133" y="5613"/>
                  </a:lnTo>
                  <a:lnTo>
                    <a:pt x="2019" y="6032"/>
                  </a:lnTo>
                  <a:lnTo>
                    <a:pt x="3276" y="4775"/>
                  </a:lnTo>
                  <a:lnTo>
                    <a:pt x="4787" y="4775"/>
                  </a:lnTo>
                  <a:lnTo>
                    <a:pt x="4864" y="4419"/>
                  </a:lnTo>
                  <a:lnTo>
                    <a:pt x="4953" y="4000"/>
                  </a:lnTo>
                  <a:lnTo>
                    <a:pt x="5067" y="3289"/>
                  </a:lnTo>
                  <a:lnTo>
                    <a:pt x="6032" y="3759"/>
                  </a:lnTo>
                  <a:lnTo>
                    <a:pt x="6362" y="3289"/>
                  </a:lnTo>
                  <a:lnTo>
                    <a:pt x="6921" y="2451"/>
                  </a:lnTo>
                  <a:close/>
                </a:path>
              </a:pathLst>
            </a:custGeom>
            <a:solidFill>
              <a:srgbClr val="C82AD4"/>
            </a:solidFill>
          </p:spPr>
          <p:txBody>
            <a:bodyPr wrap="square" lIns="0" tIns="0" rIns="0" bIns="0" rtlCol="0"/>
            <a:lstStyle/>
            <a:p>
              <a:endParaRPr/>
            </a:p>
          </p:txBody>
        </p:sp>
        <p:sp>
          <p:nvSpPr>
            <p:cNvPr id="919" name="object 919"/>
            <p:cNvSpPr/>
            <p:nvPr/>
          </p:nvSpPr>
          <p:spPr>
            <a:xfrm>
              <a:off x="15065445" y="1981820"/>
              <a:ext cx="3810" cy="3810"/>
            </a:xfrm>
            <a:custGeom>
              <a:avLst/>
              <a:gdLst/>
              <a:ahLst/>
              <a:cxnLst/>
              <a:rect l="l" t="t" r="r" b="b"/>
              <a:pathLst>
                <a:path w="3809" h="3810">
                  <a:moveTo>
                    <a:pt x="0" y="3523"/>
                  </a:moveTo>
                  <a:lnTo>
                    <a:pt x="1732" y="2508"/>
                  </a:lnTo>
                  <a:lnTo>
                    <a:pt x="1015" y="119"/>
                  </a:lnTo>
                  <a:lnTo>
                    <a:pt x="1493" y="119"/>
                  </a:lnTo>
                  <a:lnTo>
                    <a:pt x="2329" y="0"/>
                  </a:lnTo>
                  <a:lnTo>
                    <a:pt x="2508" y="119"/>
                  </a:lnTo>
                  <a:lnTo>
                    <a:pt x="3404" y="2926"/>
                  </a:lnTo>
                  <a:lnTo>
                    <a:pt x="3225" y="3046"/>
                  </a:lnTo>
                  <a:lnTo>
                    <a:pt x="0" y="3523"/>
                  </a:lnTo>
                  <a:close/>
                </a:path>
              </a:pathLst>
            </a:custGeom>
            <a:solidFill>
              <a:srgbClr val="CC2BCC"/>
            </a:solidFill>
          </p:spPr>
          <p:txBody>
            <a:bodyPr wrap="square" lIns="0" tIns="0" rIns="0" bIns="0" rtlCol="0"/>
            <a:lstStyle/>
            <a:p>
              <a:endParaRPr/>
            </a:p>
          </p:txBody>
        </p:sp>
        <p:sp>
          <p:nvSpPr>
            <p:cNvPr id="920" name="object 920"/>
            <p:cNvSpPr/>
            <p:nvPr/>
          </p:nvSpPr>
          <p:spPr>
            <a:xfrm>
              <a:off x="15034082" y="1989835"/>
              <a:ext cx="7620" cy="6350"/>
            </a:xfrm>
            <a:custGeom>
              <a:avLst/>
              <a:gdLst/>
              <a:ahLst/>
              <a:cxnLst/>
              <a:rect l="l" t="t" r="r" b="b"/>
              <a:pathLst>
                <a:path w="7619" h="6350">
                  <a:moveTo>
                    <a:pt x="2514" y="0"/>
                  </a:moveTo>
                  <a:lnTo>
                    <a:pt x="0" y="952"/>
                  </a:lnTo>
                  <a:lnTo>
                    <a:pt x="711" y="4597"/>
                  </a:lnTo>
                  <a:lnTo>
                    <a:pt x="1193" y="4419"/>
                  </a:lnTo>
                  <a:lnTo>
                    <a:pt x="1727" y="3937"/>
                  </a:lnTo>
                  <a:lnTo>
                    <a:pt x="2209" y="3873"/>
                  </a:lnTo>
                  <a:lnTo>
                    <a:pt x="2514" y="0"/>
                  </a:lnTo>
                  <a:close/>
                </a:path>
                <a:path w="7619" h="6350">
                  <a:moveTo>
                    <a:pt x="7340" y="6083"/>
                  </a:moveTo>
                  <a:lnTo>
                    <a:pt x="6629" y="4241"/>
                  </a:lnTo>
                  <a:lnTo>
                    <a:pt x="5435" y="4051"/>
                  </a:lnTo>
                  <a:lnTo>
                    <a:pt x="3644" y="3873"/>
                  </a:lnTo>
                  <a:lnTo>
                    <a:pt x="5854" y="6083"/>
                  </a:lnTo>
                  <a:lnTo>
                    <a:pt x="6210" y="5969"/>
                  </a:lnTo>
                  <a:lnTo>
                    <a:pt x="6870" y="6210"/>
                  </a:lnTo>
                  <a:lnTo>
                    <a:pt x="7340" y="6083"/>
                  </a:lnTo>
                  <a:close/>
                </a:path>
              </a:pathLst>
            </a:custGeom>
            <a:solidFill>
              <a:srgbClr val="C82AD4"/>
            </a:solidFill>
          </p:spPr>
          <p:txBody>
            <a:bodyPr wrap="square" lIns="0" tIns="0" rIns="0" bIns="0" rtlCol="0"/>
            <a:lstStyle/>
            <a:p>
              <a:endParaRPr/>
            </a:p>
          </p:txBody>
        </p:sp>
      </p:grpSp>
      <p:sp>
        <p:nvSpPr>
          <p:cNvPr id="921" name="object 921"/>
          <p:cNvSpPr/>
          <p:nvPr/>
        </p:nvSpPr>
        <p:spPr>
          <a:xfrm>
            <a:off x="14439393" y="1954770"/>
            <a:ext cx="55880" cy="46355"/>
          </a:xfrm>
          <a:custGeom>
            <a:avLst/>
            <a:gdLst/>
            <a:ahLst/>
            <a:cxnLst/>
            <a:rect l="l" t="t" r="r" b="b"/>
            <a:pathLst>
              <a:path w="55880" h="46355">
                <a:moveTo>
                  <a:pt x="11658" y="25273"/>
                </a:moveTo>
                <a:lnTo>
                  <a:pt x="11150" y="24511"/>
                </a:lnTo>
                <a:lnTo>
                  <a:pt x="10071" y="24257"/>
                </a:lnTo>
                <a:lnTo>
                  <a:pt x="10071" y="26416"/>
                </a:lnTo>
                <a:lnTo>
                  <a:pt x="11569" y="26416"/>
                </a:lnTo>
                <a:lnTo>
                  <a:pt x="11658" y="25273"/>
                </a:lnTo>
                <a:close/>
              </a:path>
              <a:path w="55880" h="46355">
                <a:moveTo>
                  <a:pt x="51943" y="25908"/>
                </a:moveTo>
                <a:lnTo>
                  <a:pt x="51282" y="25654"/>
                </a:lnTo>
                <a:lnTo>
                  <a:pt x="51066" y="25273"/>
                </a:lnTo>
                <a:lnTo>
                  <a:pt x="50876" y="25273"/>
                </a:lnTo>
                <a:lnTo>
                  <a:pt x="49733" y="25019"/>
                </a:lnTo>
                <a:lnTo>
                  <a:pt x="49771" y="24257"/>
                </a:lnTo>
                <a:lnTo>
                  <a:pt x="49796" y="23495"/>
                </a:lnTo>
                <a:lnTo>
                  <a:pt x="50507" y="23241"/>
                </a:lnTo>
                <a:lnTo>
                  <a:pt x="50507" y="22733"/>
                </a:lnTo>
                <a:lnTo>
                  <a:pt x="50507" y="20066"/>
                </a:lnTo>
                <a:lnTo>
                  <a:pt x="50673" y="19812"/>
                </a:lnTo>
                <a:lnTo>
                  <a:pt x="50838" y="19558"/>
                </a:lnTo>
                <a:lnTo>
                  <a:pt x="51168" y="19050"/>
                </a:lnTo>
                <a:lnTo>
                  <a:pt x="51054" y="18669"/>
                </a:lnTo>
                <a:lnTo>
                  <a:pt x="50876" y="18034"/>
                </a:lnTo>
                <a:lnTo>
                  <a:pt x="50571" y="16891"/>
                </a:lnTo>
                <a:lnTo>
                  <a:pt x="47701" y="18034"/>
                </a:lnTo>
                <a:lnTo>
                  <a:pt x="46062" y="16891"/>
                </a:lnTo>
                <a:lnTo>
                  <a:pt x="46405" y="15240"/>
                </a:lnTo>
                <a:lnTo>
                  <a:pt x="46494" y="14986"/>
                </a:lnTo>
                <a:lnTo>
                  <a:pt x="46609" y="14478"/>
                </a:lnTo>
                <a:lnTo>
                  <a:pt x="46710" y="13970"/>
                </a:lnTo>
                <a:lnTo>
                  <a:pt x="46799" y="13589"/>
                </a:lnTo>
                <a:lnTo>
                  <a:pt x="46863" y="13335"/>
                </a:lnTo>
                <a:lnTo>
                  <a:pt x="47193" y="11811"/>
                </a:lnTo>
                <a:lnTo>
                  <a:pt x="46913" y="11811"/>
                </a:lnTo>
                <a:lnTo>
                  <a:pt x="45427" y="11049"/>
                </a:lnTo>
                <a:lnTo>
                  <a:pt x="41249" y="11049"/>
                </a:lnTo>
                <a:lnTo>
                  <a:pt x="41287" y="10795"/>
                </a:lnTo>
                <a:lnTo>
                  <a:pt x="41402" y="10160"/>
                </a:lnTo>
                <a:lnTo>
                  <a:pt x="41465" y="9779"/>
                </a:lnTo>
                <a:lnTo>
                  <a:pt x="41579" y="9144"/>
                </a:lnTo>
                <a:lnTo>
                  <a:pt x="41681" y="8636"/>
                </a:lnTo>
                <a:lnTo>
                  <a:pt x="41795" y="8001"/>
                </a:lnTo>
                <a:lnTo>
                  <a:pt x="40347" y="8636"/>
                </a:lnTo>
                <a:lnTo>
                  <a:pt x="39878" y="8636"/>
                </a:lnTo>
                <a:lnTo>
                  <a:pt x="40233" y="8890"/>
                </a:lnTo>
                <a:lnTo>
                  <a:pt x="38747" y="9779"/>
                </a:lnTo>
                <a:lnTo>
                  <a:pt x="38862" y="10795"/>
                </a:lnTo>
                <a:lnTo>
                  <a:pt x="38989" y="11811"/>
                </a:lnTo>
                <a:lnTo>
                  <a:pt x="39039" y="12319"/>
                </a:lnTo>
                <a:lnTo>
                  <a:pt x="39166" y="13335"/>
                </a:lnTo>
                <a:lnTo>
                  <a:pt x="36893" y="15240"/>
                </a:lnTo>
                <a:lnTo>
                  <a:pt x="35458" y="14986"/>
                </a:lnTo>
                <a:lnTo>
                  <a:pt x="33553" y="14478"/>
                </a:lnTo>
                <a:lnTo>
                  <a:pt x="33286" y="13589"/>
                </a:lnTo>
                <a:lnTo>
                  <a:pt x="33210" y="13335"/>
                </a:lnTo>
                <a:lnTo>
                  <a:pt x="32854" y="12319"/>
                </a:lnTo>
                <a:lnTo>
                  <a:pt x="32715" y="11811"/>
                </a:lnTo>
                <a:lnTo>
                  <a:pt x="30924" y="11430"/>
                </a:lnTo>
                <a:lnTo>
                  <a:pt x="28778" y="12319"/>
                </a:lnTo>
                <a:lnTo>
                  <a:pt x="28346" y="12319"/>
                </a:lnTo>
                <a:lnTo>
                  <a:pt x="28575" y="11811"/>
                </a:lnTo>
                <a:lnTo>
                  <a:pt x="28422" y="11811"/>
                </a:lnTo>
                <a:lnTo>
                  <a:pt x="27698" y="10795"/>
                </a:lnTo>
                <a:lnTo>
                  <a:pt x="26441" y="10795"/>
                </a:lnTo>
                <a:lnTo>
                  <a:pt x="24765" y="11811"/>
                </a:lnTo>
                <a:lnTo>
                  <a:pt x="24587" y="11811"/>
                </a:lnTo>
                <a:lnTo>
                  <a:pt x="24155" y="12319"/>
                </a:lnTo>
                <a:lnTo>
                  <a:pt x="23990" y="12319"/>
                </a:lnTo>
                <a:lnTo>
                  <a:pt x="25476" y="15240"/>
                </a:lnTo>
                <a:lnTo>
                  <a:pt x="25298" y="15240"/>
                </a:lnTo>
                <a:lnTo>
                  <a:pt x="26835" y="16002"/>
                </a:lnTo>
                <a:lnTo>
                  <a:pt x="27990" y="13589"/>
                </a:lnTo>
                <a:lnTo>
                  <a:pt x="28473" y="13970"/>
                </a:lnTo>
                <a:lnTo>
                  <a:pt x="28600" y="13970"/>
                </a:lnTo>
                <a:lnTo>
                  <a:pt x="28511" y="14478"/>
                </a:lnTo>
                <a:lnTo>
                  <a:pt x="28409" y="14986"/>
                </a:lnTo>
                <a:lnTo>
                  <a:pt x="28892" y="15240"/>
                </a:lnTo>
                <a:lnTo>
                  <a:pt x="29349" y="15240"/>
                </a:lnTo>
                <a:lnTo>
                  <a:pt x="29781" y="14986"/>
                </a:lnTo>
                <a:lnTo>
                  <a:pt x="31280" y="16002"/>
                </a:lnTo>
                <a:lnTo>
                  <a:pt x="30022" y="16256"/>
                </a:lnTo>
                <a:lnTo>
                  <a:pt x="29667" y="17526"/>
                </a:lnTo>
                <a:lnTo>
                  <a:pt x="29616" y="18034"/>
                </a:lnTo>
                <a:lnTo>
                  <a:pt x="29806" y="18669"/>
                </a:lnTo>
                <a:lnTo>
                  <a:pt x="29959" y="19050"/>
                </a:lnTo>
                <a:lnTo>
                  <a:pt x="29603" y="19291"/>
                </a:lnTo>
                <a:lnTo>
                  <a:pt x="29603" y="19812"/>
                </a:lnTo>
                <a:lnTo>
                  <a:pt x="29603" y="19291"/>
                </a:lnTo>
                <a:lnTo>
                  <a:pt x="29184" y="19558"/>
                </a:lnTo>
                <a:lnTo>
                  <a:pt x="26492" y="18173"/>
                </a:lnTo>
                <a:lnTo>
                  <a:pt x="28651" y="21082"/>
                </a:lnTo>
                <a:lnTo>
                  <a:pt x="29222" y="20320"/>
                </a:lnTo>
                <a:lnTo>
                  <a:pt x="29387" y="20154"/>
                </a:lnTo>
                <a:lnTo>
                  <a:pt x="29298" y="20574"/>
                </a:lnTo>
                <a:lnTo>
                  <a:pt x="28536" y="22733"/>
                </a:lnTo>
                <a:lnTo>
                  <a:pt x="26555" y="21082"/>
                </a:lnTo>
                <a:lnTo>
                  <a:pt x="26200" y="21463"/>
                </a:lnTo>
                <a:lnTo>
                  <a:pt x="24117" y="22733"/>
                </a:lnTo>
                <a:lnTo>
                  <a:pt x="25412" y="20066"/>
                </a:lnTo>
                <a:lnTo>
                  <a:pt x="25577" y="19812"/>
                </a:lnTo>
                <a:lnTo>
                  <a:pt x="25679" y="19558"/>
                </a:lnTo>
                <a:lnTo>
                  <a:pt x="26416" y="18135"/>
                </a:lnTo>
                <a:lnTo>
                  <a:pt x="26250" y="18034"/>
                </a:lnTo>
                <a:lnTo>
                  <a:pt x="26403" y="18034"/>
                </a:lnTo>
                <a:lnTo>
                  <a:pt x="27038" y="16891"/>
                </a:lnTo>
                <a:lnTo>
                  <a:pt x="23774" y="16891"/>
                </a:lnTo>
                <a:lnTo>
                  <a:pt x="25311" y="19558"/>
                </a:lnTo>
                <a:lnTo>
                  <a:pt x="21539" y="16891"/>
                </a:lnTo>
                <a:lnTo>
                  <a:pt x="19812" y="17526"/>
                </a:lnTo>
                <a:lnTo>
                  <a:pt x="21361" y="19558"/>
                </a:lnTo>
                <a:lnTo>
                  <a:pt x="21361" y="20066"/>
                </a:lnTo>
                <a:lnTo>
                  <a:pt x="18910" y="24257"/>
                </a:lnTo>
                <a:lnTo>
                  <a:pt x="16967" y="21463"/>
                </a:lnTo>
                <a:lnTo>
                  <a:pt x="16865" y="21336"/>
                </a:lnTo>
                <a:lnTo>
                  <a:pt x="19494" y="20574"/>
                </a:lnTo>
                <a:lnTo>
                  <a:pt x="21361" y="20066"/>
                </a:lnTo>
                <a:lnTo>
                  <a:pt x="21361" y="19558"/>
                </a:lnTo>
                <a:lnTo>
                  <a:pt x="21005" y="19812"/>
                </a:lnTo>
                <a:lnTo>
                  <a:pt x="18491" y="20574"/>
                </a:lnTo>
                <a:lnTo>
                  <a:pt x="18199" y="20574"/>
                </a:lnTo>
                <a:lnTo>
                  <a:pt x="17957" y="20320"/>
                </a:lnTo>
                <a:lnTo>
                  <a:pt x="18059" y="19558"/>
                </a:lnTo>
                <a:lnTo>
                  <a:pt x="18173" y="18669"/>
                </a:lnTo>
                <a:lnTo>
                  <a:pt x="18249" y="18034"/>
                </a:lnTo>
                <a:lnTo>
                  <a:pt x="18326" y="17526"/>
                </a:lnTo>
                <a:lnTo>
                  <a:pt x="18376" y="17068"/>
                </a:lnTo>
                <a:lnTo>
                  <a:pt x="16230" y="17526"/>
                </a:lnTo>
                <a:lnTo>
                  <a:pt x="15989" y="17526"/>
                </a:lnTo>
                <a:lnTo>
                  <a:pt x="16103" y="19050"/>
                </a:lnTo>
                <a:lnTo>
                  <a:pt x="16217" y="20574"/>
                </a:lnTo>
                <a:lnTo>
                  <a:pt x="14135" y="21717"/>
                </a:lnTo>
                <a:lnTo>
                  <a:pt x="14198" y="24765"/>
                </a:lnTo>
                <a:lnTo>
                  <a:pt x="12827" y="26416"/>
                </a:lnTo>
                <a:lnTo>
                  <a:pt x="11569" y="26416"/>
                </a:lnTo>
                <a:lnTo>
                  <a:pt x="11391" y="26670"/>
                </a:lnTo>
                <a:lnTo>
                  <a:pt x="11925" y="27940"/>
                </a:lnTo>
                <a:lnTo>
                  <a:pt x="11391" y="28448"/>
                </a:lnTo>
                <a:lnTo>
                  <a:pt x="11264" y="28702"/>
                </a:lnTo>
                <a:lnTo>
                  <a:pt x="8521" y="30099"/>
                </a:lnTo>
                <a:lnTo>
                  <a:pt x="7416" y="30099"/>
                </a:lnTo>
                <a:lnTo>
                  <a:pt x="7150" y="29464"/>
                </a:lnTo>
                <a:lnTo>
                  <a:pt x="7099" y="29210"/>
                </a:lnTo>
                <a:lnTo>
                  <a:pt x="6972" y="28829"/>
                </a:lnTo>
                <a:lnTo>
                  <a:pt x="6426" y="28778"/>
                </a:lnTo>
                <a:lnTo>
                  <a:pt x="6426" y="31623"/>
                </a:lnTo>
                <a:lnTo>
                  <a:pt x="6426" y="32258"/>
                </a:lnTo>
                <a:lnTo>
                  <a:pt x="5994" y="32258"/>
                </a:lnTo>
                <a:lnTo>
                  <a:pt x="6172" y="32004"/>
                </a:lnTo>
                <a:lnTo>
                  <a:pt x="6426" y="31623"/>
                </a:lnTo>
                <a:lnTo>
                  <a:pt x="6426" y="28778"/>
                </a:lnTo>
                <a:lnTo>
                  <a:pt x="6210" y="28752"/>
                </a:lnTo>
                <a:lnTo>
                  <a:pt x="5295" y="29032"/>
                </a:lnTo>
                <a:lnTo>
                  <a:pt x="5295" y="32766"/>
                </a:lnTo>
                <a:lnTo>
                  <a:pt x="5245" y="32639"/>
                </a:lnTo>
                <a:lnTo>
                  <a:pt x="5295" y="32766"/>
                </a:lnTo>
                <a:lnTo>
                  <a:pt x="5295" y="29032"/>
                </a:lnTo>
                <a:lnTo>
                  <a:pt x="4699" y="29210"/>
                </a:lnTo>
                <a:lnTo>
                  <a:pt x="3263" y="27686"/>
                </a:lnTo>
                <a:lnTo>
                  <a:pt x="1651" y="27432"/>
                </a:lnTo>
                <a:lnTo>
                  <a:pt x="520" y="29464"/>
                </a:lnTo>
                <a:lnTo>
                  <a:pt x="431" y="30607"/>
                </a:lnTo>
                <a:lnTo>
                  <a:pt x="393" y="30861"/>
                </a:lnTo>
                <a:lnTo>
                  <a:pt x="241" y="31623"/>
                </a:lnTo>
                <a:lnTo>
                  <a:pt x="0" y="31623"/>
                </a:lnTo>
                <a:lnTo>
                  <a:pt x="660" y="32004"/>
                </a:lnTo>
                <a:lnTo>
                  <a:pt x="990" y="32004"/>
                </a:lnTo>
                <a:lnTo>
                  <a:pt x="2006" y="30861"/>
                </a:lnTo>
                <a:lnTo>
                  <a:pt x="2971" y="30607"/>
                </a:lnTo>
                <a:lnTo>
                  <a:pt x="3924" y="30861"/>
                </a:lnTo>
                <a:lnTo>
                  <a:pt x="4940" y="31623"/>
                </a:lnTo>
                <a:lnTo>
                  <a:pt x="5054" y="32004"/>
                </a:lnTo>
                <a:lnTo>
                  <a:pt x="3594" y="32004"/>
                </a:lnTo>
                <a:lnTo>
                  <a:pt x="2159" y="32004"/>
                </a:lnTo>
                <a:lnTo>
                  <a:pt x="4457" y="35433"/>
                </a:lnTo>
                <a:lnTo>
                  <a:pt x="7988" y="35687"/>
                </a:lnTo>
                <a:lnTo>
                  <a:pt x="10858" y="39624"/>
                </a:lnTo>
                <a:lnTo>
                  <a:pt x="16522" y="45847"/>
                </a:lnTo>
                <a:lnTo>
                  <a:pt x="16624" y="44831"/>
                </a:lnTo>
                <a:lnTo>
                  <a:pt x="16700" y="44069"/>
                </a:lnTo>
                <a:lnTo>
                  <a:pt x="18084" y="42926"/>
                </a:lnTo>
                <a:lnTo>
                  <a:pt x="17970" y="42545"/>
                </a:lnTo>
                <a:lnTo>
                  <a:pt x="16408" y="36830"/>
                </a:lnTo>
                <a:lnTo>
                  <a:pt x="17894" y="35179"/>
                </a:lnTo>
                <a:lnTo>
                  <a:pt x="22504" y="38227"/>
                </a:lnTo>
                <a:lnTo>
                  <a:pt x="22555" y="41148"/>
                </a:lnTo>
                <a:lnTo>
                  <a:pt x="25311" y="42545"/>
                </a:lnTo>
                <a:lnTo>
                  <a:pt x="27051" y="39624"/>
                </a:lnTo>
                <a:lnTo>
                  <a:pt x="27876" y="39624"/>
                </a:lnTo>
                <a:lnTo>
                  <a:pt x="30556" y="39243"/>
                </a:lnTo>
                <a:lnTo>
                  <a:pt x="34442" y="38227"/>
                </a:lnTo>
                <a:lnTo>
                  <a:pt x="37731" y="36449"/>
                </a:lnTo>
                <a:lnTo>
                  <a:pt x="38506" y="37338"/>
                </a:lnTo>
                <a:lnTo>
                  <a:pt x="39166" y="37338"/>
                </a:lnTo>
                <a:lnTo>
                  <a:pt x="41198" y="36830"/>
                </a:lnTo>
                <a:lnTo>
                  <a:pt x="41440" y="36449"/>
                </a:lnTo>
                <a:lnTo>
                  <a:pt x="42151" y="35179"/>
                </a:lnTo>
                <a:lnTo>
                  <a:pt x="43611" y="32766"/>
                </a:lnTo>
                <a:lnTo>
                  <a:pt x="43700" y="32004"/>
                </a:lnTo>
                <a:lnTo>
                  <a:pt x="43167" y="31623"/>
                </a:lnTo>
                <a:lnTo>
                  <a:pt x="41744" y="30607"/>
                </a:lnTo>
                <a:lnTo>
                  <a:pt x="40919" y="30099"/>
                </a:lnTo>
                <a:lnTo>
                  <a:pt x="39966" y="29464"/>
                </a:lnTo>
                <a:lnTo>
                  <a:pt x="40144" y="29464"/>
                </a:lnTo>
                <a:lnTo>
                  <a:pt x="45796" y="25273"/>
                </a:lnTo>
                <a:lnTo>
                  <a:pt x="46901" y="26416"/>
                </a:lnTo>
                <a:lnTo>
                  <a:pt x="47015" y="26670"/>
                </a:lnTo>
                <a:lnTo>
                  <a:pt x="48209" y="29210"/>
                </a:lnTo>
                <a:lnTo>
                  <a:pt x="48082" y="29210"/>
                </a:lnTo>
                <a:lnTo>
                  <a:pt x="51676" y="30607"/>
                </a:lnTo>
                <a:lnTo>
                  <a:pt x="51930" y="30607"/>
                </a:lnTo>
                <a:lnTo>
                  <a:pt x="51854" y="30099"/>
                </a:lnTo>
                <a:lnTo>
                  <a:pt x="51752" y="29464"/>
                </a:lnTo>
                <a:lnTo>
                  <a:pt x="51638" y="28702"/>
                </a:lnTo>
                <a:lnTo>
                  <a:pt x="51523" y="27940"/>
                </a:lnTo>
                <a:lnTo>
                  <a:pt x="51447" y="27432"/>
                </a:lnTo>
                <a:lnTo>
                  <a:pt x="51320" y="26670"/>
                </a:lnTo>
                <a:lnTo>
                  <a:pt x="51282" y="26416"/>
                </a:lnTo>
                <a:lnTo>
                  <a:pt x="51943" y="26162"/>
                </a:lnTo>
                <a:lnTo>
                  <a:pt x="51943" y="25908"/>
                </a:lnTo>
                <a:close/>
              </a:path>
              <a:path w="55880" h="46355">
                <a:moveTo>
                  <a:pt x="52781" y="889"/>
                </a:moveTo>
                <a:lnTo>
                  <a:pt x="52476" y="508"/>
                </a:lnTo>
                <a:lnTo>
                  <a:pt x="49618" y="127"/>
                </a:lnTo>
                <a:lnTo>
                  <a:pt x="48895" y="0"/>
                </a:lnTo>
                <a:lnTo>
                  <a:pt x="48958" y="127"/>
                </a:lnTo>
                <a:lnTo>
                  <a:pt x="49288" y="889"/>
                </a:lnTo>
                <a:lnTo>
                  <a:pt x="50647" y="3784"/>
                </a:lnTo>
                <a:lnTo>
                  <a:pt x="52781" y="889"/>
                </a:lnTo>
                <a:close/>
              </a:path>
              <a:path w="55880" h="46355">
                <a:moveTo>
                  <a:pt x="53987" y="5080"/>
                </a:moveTo>
                <a:lnTo>
                  <a:pt x="50571" y="3784"/>
                </a:lnTo>
                <a:lnTo>
                  <a:pt x="50749" y="4191"/>
                </a:lnTo>
                <a:lnTo>
                  <a:pt x="48602" y="4305"/>
                </a:lnTo>
                <a:lnTo>
                  <a:pt x="48602" y="5842"/>
                </a:lnTo>
                <a:lnTo>
                  <a:pt x="48526" y="5969"/>
                </a:lnTo>
                <a:lnTo>
                  <a:pt x="47409" y="8001"/>
                </a:lnTo>
                <a:lnTo>
                  <a:pt x="44196" y="6985"/>
                </a:lnTo>
                <a:lnTo>
                  <a:pt x="43954" y="6985"/>
                </a:lnTo>
                <a:lnTo>
                  <a:pt x="44488" y="6858"/>
                </a:lnTo>
                <a:lnTo>
                  <a:pt x="48602" y="5842"/>
                </a:lnTo>
                <a:lnTo>
                  <a:pt x="48602" y="4305"/>
                </a:lnTo>
                <a:lnTo>
                  <a:pt x="45796" y="4445"/>
                </a:lnTo>
                <a:lnTo>
                  <a:pt x="43776" y="6731"/>
                </a:lnTo>
                <a:lnTo>
                  <a:pt x="43776" y="6858"/>
                </a:lnTo>
                <a:lnTo>
                  <a:pt x="43878" y="9525"/>
                </a:lnTo>
                <a:lnTo>
                  <a:pt x="41694" y="10795"/>
                </a:lnTo>
                <a:lnTo>
                  <a:pt x="45681" y="10795"/>
                </a:lnTo>
                <a:lnTo>
                  <a:pt x="47523" y="10160"/>
                </a:lnTo>
                <a:lnTo>
                  <a:pt x="45313" y="9525"/>
                </a:lnTo>
                <a:lnTo>
                  <a:pt x="46266" y="9144"/>
                </a:lnTo>
                <a:lnTo>
                  <a:pt x="48653" y="8636"/>
                </a:lnTo>
                <a:lnTo>
                  <a:pt x="49326" y="8001"/>
                </a:lnTo>
                <a:lnTo>
                  <a:pt x="50152" y="7239"/>
                </a:lnTo>
                <a:lnTo>
                  <a:pt x="50050" y="6985"/>
                </a:lnTo>
                <a:lnTo>
                  <a:pt x="49936" y="6731"/>
                </a:lnTo>
                <a:lnTo>
                  <a:pt x="49720" y="6223"/>
                </a:lnTo>
                <a:lnTo>
                  <a:pt x="49733" y="5842"/>
                </a:lnTo>
                <a:lnTo>
                  <a:pt x="49974" y="5588"/>
                </a:lnTo>
                <a:lnTo>
                  <a:pt x="51828" y="6731"/>
                </a:lnTo>
                <a:lnTo>
                  <a:pt x="53733" y="6223"/>
                </a:lnTo>
                <a:lnTo>
                  <a:pt x="53797" y="5969"/>
                </a:lnTo>
                <a:lnTo>
                  <a:pt x="53886" y="5588"/>
                </a:lnTo>
                <a:lnTo>
                  <a:pt x="53987" y="5080"/>
                </a:lnTo>
                <a:close/>
              </a:path>
              <a:path w="55880" h="46355">
                <a:moveTo>
                  <a:pt x="55524" y="14630"/>
                </a:moveTo>
                <a:lnTo>
                  <a:pt x="53860" y="12903"/>
                </a:lnTo>
                <a:lnTo>
                  <a:pt x="51943" y="15951"/>
                </a:lnTo>
                <a:lnTo>
                  <a:pt x="51473" y="15951"/>
                </a:lnTo>
                <a:lnTo>
                  <a:pt x="50507" y="16065"/>
                </a:lnTo>
                <a:lnTo>
                  <a:pt x="48983" y="13703"/>
                </a:lnTo>
                <a:lnTo>
                  <a:pt x="52070" y="14986"/>
                </a:lnTo>
                <a:lnTo>
                  <a:pt x="52539" y="12420"/>
                </a:lnTo>
                <a:lnTo>
                  <a:pt x="51473" y="12966"/>
                </a:lnTo>
                <a:lnTo>
                  <a:pt x="48844" y="11709"/>
                </a:lnTo>
                <a:lnTo>
                  <a:pt x="47650" y="13144"/>
                </a:lnTo>
                <a:lnTo>
                  <a:pt x="48425" y="13474"/>
                </a:lnTo>
                <a:lnTo>
                  <a:pt x="48183" y="16840"/>
                </a:lnTo>
                <a:lnTo>
                  <a:pt x="49314" y="15709"/>
                </a:lnTo>
                <a:lnTo>
                  <a:pt x="54216" y="18097"/>
                </a:lnTo>
                <a:lnTo>
                  <a:pt x="54876" y="17437"/>
                </a:lnTo>
                <a:lnTo>
                  <a:pt x="55524" y="14630"/>
                </a:lnTo>
                <a:close/>
              </a:path>
            </a:pathLst>
          </a:custGeom>
          <a:solidFill>
            <a:srgbClr val="701AE6"/>
          </a:solidFill>
        </p:spPr>
        <p:txBody>
          <a:bodyPr wrap="square" lIns="0" tIns="0" rIns="0" bIns="0" rtlCol="0"/>
          <a:lstStyle/>
          <a:p>
            <a:endParaRPr/>
          </a:p>
        </p:txBody>
      </p:sp>
      <p:grpSp>
        <p:nvGrpSpPr>
          <p:cNvPr id="922" name="object 922"/>
          <p:cNvGrpSpPr/>
          <p:nvPr/>
        </p:nvGrpSpPr>
        <p:grpSpPr>
          <a:xfrm>
            <a:off x="15267564" y="2404693"/>
            <a:ext cx="24765" cy="28575"/>
            <a:chOff x="15267564" y="2404693"/>
            <a:chExt cx="24765" cy="28575"/>
          </a:xfrm>
        </p:grpSpPr>
        <p:sp>
          <p:nvSpPr>
            <p:cNvPr id="923" name="object 923"/>
            <p:cNvSpPr/>
            <p:nvPr/>
          </p:nvSpPr>
          <p:spPr>
            <a:xfrm>
              <a:off x="15267559" y="2414675"/>
              <a:ext cx="24765" cy="18415"/>
            </a:xfrm>
            <a:custGeom>
              <a:avLst/>
              <a:gdLst/>
              <a:ahLst/>
              <a:cxnLst/>
              <a:rect l="l" t="t" r="r" b="b"/>
              <a:pathLst>
                <a:path w="24765" h="18414">
                  <a:moveTo>
                    <a:pt x="4064" y="17970"/>
                  </a:moveTo>
                  <a:lnTo>
                    <a:pt x="2209" y="15824"/>
                  </a:lnTo>
                  <a:lnTo>
                    <a:pt x="0" y="15824"/>
                  </a:lnTo>
                  <a:lnTo>
                    <a:pt x="711" y="18034"/>
                  </a:lnTo>
                  <a:lnTo>
                    <a:pt x="4064" y="17970"/>
                  </a:lnTo>
                  <a:close/>
                </a:path>
                <a:path w="24765" h="18414">
                  <a:moveTo>
                    <a:pt x="7340" y="12420"/>
                  </a:moveTo>
                  <a:lnTo>
                    <a:pt x="5257" y="10388"/>
                  </a:lnTo>
                  <a:lnTo>
                    <a:pt x="3644" y="12839"/>
                  </a:lnTo>
                  <a:lnTo>
                    <a:pt x="4419" y="16548"/>
                  </a:lnTo>
                  <a:lnTo>
                    <a:pt x="5016" y="16776"/>
                  </a:lnTo>
                  <a:lnTo>
                    <a:pt x="5130" y="15824"/>
                  </a:lnTo>
                  <a:lnTo>
                    <a:pt x="4356" y="13373"/>
                  </a:lnTo>
                  <a:lnTo>
                    <a:pt x="6565" y="13550"/>
                  </a:lnTo>
                  <a:lnTo>
                    <a:pt x="7340" y="12420"/>
                  </a:lnTo>
                  <a:close/>
                </a:path>
                <a:path w="24765" h="18414">
                  <a:moveTo>
                    <a:pt x="24244" y="6273"/>
                  </a:moveTo>
                  <a:lnTo>
                    <a:pt x="23533" y="355"/>
                  </a:lnTo>
                  <a:lnTo>
                    <a:pt x="23228" y="0"/>
                  </a:lnTo>
                  <a:lnTo>
                    <a:pt x="20599" y="1485"/>
                  </a:lnTo>
                  <a:lnTo>
                    <a:pt x="20307" y="1790"/>
                  </a:lnTo>
                  <a:lnTo>
                    <a:pt x="18389" y="3581"/>
                  </a:lnTo>
                  <a:lnTo>
                    <a:pt x="21196" y="3098"/>
                  </a:lnTo>
                  <a:lnTo>
                    <a:pt x="21983" y="3695"/>
                  </a:lnTo>
                  <a:lnTo>
                    <a:pt x="22936" y="4483"/>
                  </a:lnTo>
                  <a:lnTo>
                    <a:pt x="23050" y="5969"/>
                  </a:lnTo>
                  <a:lnTo>
                    <a:pt x="24244" y="6273"/>
                  </a:lnTo>
                  <a:close/>
                </a:path>
              </a:pathLst>
            </a:custGeom>
            <a:solidFill>
              <a:srgbClr val="E83369"/>
            </a:solidFill>
          </p:spPr>
          <p:txBody>
            <a:bodyPr wrap="square" lIns="0" tIns="0" rIns="0" bIns="0" rtlCol="0"/>
            <a:lstStyle/>
            <a:p>
              <a:endParaRPr/>
            </a:p>
          </p:txBody>
        </p:sp>
        <p:sp>
          <p:nvSpPr>
            <p:cNvPr id="924" name="object 924"/>
            <p:cNvSpPr/>
            <p:nvPr/>
          </p:nvSpPr>
          <p:spPr>
            <a:xfrm>
              <a:off x="15281421" y="2404693"/>
              <a:ext cx="2540" cy="3810"/>
            </a:xfrm>
            <a:custGeom>
              <a:avLst/>
              <a:gdLst/>
              <a:ahLst/>
              <a:cxnLst/>
              <a:rect l="l" t="t" r="r" b="b"/>
              <a:pathLst>
                <a:path w="2540" h="3810">
                  <a:moveTo>
                    <a:pt x="0" y="3225"/>
                  </a:moveTo>
                  <a:lnTo>
                    <a:pt x="119" y="2568"/>
                  </a:lnTo>
                  <a:lnTo>
                    <a:pt x="2329" y="0"/>
                  </a:lnTo>
                  <a:lnTo>
                    <a:pt x="2388" y="537"/>
                  </a:lnTo>
                  <a:lnTo>
                    <a:pt x="1672" y="2866"/>
                  </a:lnTo>
                  <a:lnTo>
                    <a:pt x="0" y="3225"/>
                  </a:lnTo>
                  <a:close/>
                </a:path>
              </a:pathLst>
            </a:custGeom>
            <a:solidFill>
              <a:srgbClr val="E83373"/>
            </a:solidFill>
          </p:spPr>
          <p:txBody>
            <a:bodyPr wrap="square" lIns="0" tIns="0" rIns="0" bIns="0" rtlCol="0"/>
            <a:lstStyle/>
            <a:p>
              <a:endParaRPr/>
            </a:p>
          </p:txBody>
        </p:sp>
      </p:grpSp>
      <p:grpSp>
        <p:nvGrpSpPr>
          <p:cNvPr id="925" name="object 925"/>
          <p:cNvGrpSpPr/>
          <p:nvPr/>
        </p:nvGrpSpPr>
        <p:grpSpPr>
          <a:xfrm>
            <a:off x="14702628" y="1944311"/>
            <a:ext cx="142875" cy="54610"/>
            <a:chOff x="14702628" y="1944311"/>
            <a:chExt cx="142875" cy="54610"/>
          </a:xfrm>
        </p:grpSpPr>
        <p:sp>
          <p:nvSpPr>
            <p:cNvPr id="926" name="object 926"/>
            <p:cNvSpPr/>
            <p:nvPr/>
          </p:nvSpPr>
          <p:spPr>
            <a:xfrm>
              <a:off x="14702628" y="1944311"/>
              <a:ext cx="104775" cy="54610"/>
            </a:xfrm>
            <a:custGeom>
              <a:avLst/>
              <a:gdLst/>
              <a:ahLst/>
              <a:cxnLst/>
              <a:rect l="l" t="t" r="r" b="b"/>
              <a:pathLst>
                <a:path w="104775" h="54610">
                  <a:moveTo>
                    <a:pt x="93257" y="2793"/>
                  </a:moveTo>
                  <a:lnTo>
                    <a:pt x="92397" y="2793"/>
                  </a:lnTo>
                  <a:lnTo>
                    <a:pt x="91833" y="634"/>
                  </a:lnTo>
                  <a:lnTo>
                    <a:pt x="92012" y="0"/>
                  </a:lnTo>
                  <a:lnTo>
                    <a:pt x="93103" y="2412"/>
                  </a:lnTo>
                  <a:lnTo>
                    <a:pt x="93217" y="2666"/>
                  </a:lnTo>
                  <a:close/>
                </a:path>
                <a:path w="104775" h="54610">
                  <a:moveTo>
                    <a:pt x="88309" y="5079"/>
                  </a:moveTo>
                  <a:lnTo>
                    <a:pt x="87965" y="2793"/>
                  </a:lnTo>
                  <a:lnTo>
                    <a:pt x="87831" y="1904"/>
                  </a:lnTo>
                  <a:lnTo>
                    <a:pt x="89384" y="2412"/>
                  </a:lnTo>
                  <a:lnTo>
                    <a:pt x="91654" y="2793"/>
                  </a:lnTo>
                  <a:lnTo>
                    <a:pt x="93237" y="2793"/>
                  </a:lnTo>
                  <a:lnTo>
                    <a:pt x="93951" y="4317"/>
                  </a:lnTo>
                  <a:lnTo>
                    <a:pt x="92729" y="4317"/>
                  </a:lnTo>
                  <a:lnTo>
                    <a:pt x="88309" y="5079"/>
                  </a:lnTo>
                  <a:close/>
                </a:path>
                <a:path w="104775" h="54610">
                  <a:moveTo>
                    <a:pt x="102763" y="5460"/>
                  </a:moveTo>
                  <a:lnTo>
                    <a:pt x="97462" y="5460"/>
                  </a:lnTo>
                  <a:lnTo>
                    <a:pt x="98121" y="2793"/>
                  </a:lnTo>
                  <a:lnTo>
                    <a:pt x="99060" y="2793"/>
                  </a:lnTo>
                  <a:lnTo>
                    <a:pt x="99836" y="2666"/>
                  </a:lnTo>
                  <a:lnTo>
                    <a:pt x="102763" y="5460"/>
                  </a:lnTo>
                  <a:close/>
                </a:path>
                <a:path w="104775" h="54610">
                  <a:moveTo>
                    <a:pt x="103255" y="4317"/>
                  </a:moveTo>
                  <a:lnTo>
                    <a:pt x="102386" y="2793"/>
                  </a:lnTo>
                  <a:lnTo>
                    <a:pt x="103761" y="2793"/>
                  </a:lnTo>
                  <a:lnTo>
                    <a:pt x="103255" y="4317"/>
                  </a:lnTo>
                  <a:close/>
                </a:path>
                <a:path w="104775" h="54610">
                  <a:moveTo>
                    <a:pt x="100924" y="10286"/>
                  </a:moveTo>
                  <a:lnTo>
                    <a:pt x="93326" y="10286"/>
                  </a:lnTo>
                  <a:lnTo>
                    <a:pt x="95237" y="8127"/>
                  </a:lnTo>
                  <a:lnTo>
                    <a:pt x="97149" y="8000"/>
                  </a:lnTo>
                  <a:lnTo>
                    <a:pt x="91807" y="6476"/>
                  </a:lnTo>
                  <a:lnTo>
                    <a:pt x="92031" y="6476"/>
                  </a:lnTo>
                  <a:lnTo>
                    <a:pt x="92507" y="5079"/>
                  </a:lnTo>
                  <a:lnTo>
                    <a:pt x="92593" y="4825"/>
                  </a:lnTo>
                  <a:lnTo>
                    <a:pt x="92651" y="4571"/>
                  </a:lnTo>
                  <a:lnTo>
                    <a:pt x="92729" y="4317"/>
                  </a:lnTo>
                  <a:lnTo>
                    <a:pt x="93951" y="4317"/>
                  </a:lnTo>
                  <a:lnTo>
                    <a:pt x="94580" y="5841"/>
                  </a:lnTo>
                  <a:lnTo>
                    <a:pt x="104171" y="5841"/>
                  </a:lnTo>
                  <a:lnTo>
                    <a:pt x="104397" y="6476"/>
                  </a:lnTo>
                  <a:lnTo>
                    <a:pt x="104435" y="7365"/>
                  </a:lnTo>
                  <a:lnTo>
                    <a:pt x="103002" y="7619"/>
                  </a:lnTo>
                  <a:lnTo>
                    <a:pt x="102285" y="8000"/>
                  </a:lnTo>
                  <a:lnTo>
                    <a:pt x="102225" y="8889"/>
                  </a:lnTo>
                  <a:lnTo>
                    <a:pt x="101747" y="9143"/>
                  </a:lnTo>
                  <a:lnTo>
                    <a:pt x="101425" y="9651"/>
                  </a:lnTo>
                  <a:lnTo>
                    <a:pt x="100732" y="9651"/>
                  </a:lnTo>
                  <a:lnTo>
                    <a:pt x="100809" y="9905"/>
                  </a:lnTo>
                  <a:lnTo>
                    <a:pt x="100924" y="10286"/>
                  </a:lnTo>
                  <a:close/>
                </a:path>
                <a:path w="104775" h="54610">
                  <a:moveTo>
                    <a:pt x="104171" y="5841"/>
                  </a:moveTo>
                  <a:lnTo>
                    <a:pt x="94580" y="5841"/>
                  </a:lnTo>
                  <a:lnTo>
                    <a:pt x="94675" y="5460"/>
                  </a:lnTo>
                  <a:lnTo>
                    <a:pt x="94771" y="5079"/>
                  </a:lnTo>
                  <a:lnTo>
                    <a:pt x="94834" y="4825"/>
                  </a:lnTo>
                  <a:lnTo>
                    <a:pt x="94939" y="4317"/>
                  </a:lnTo>
                  <a:lnTo>
                    <a:pt x="97315" y="5460"/>
                  </a:lnTo>
                  <a:lnTo>
                    <a:pt x="104058" y="5460"/>
                  </a:lnTo>
                  <a:lnTo>
                    <a:pt x="104171" y="5841"/>
                  </a:lnTo>
                  <a:close/>
                </a:path>
                <a:path w="104775" h="54610">
                  <a:moveTo>
                    <a:pt x="104017" y="5460"/>
                  </a:moveTo>
                  <a:lnTo>
                    <a:pt x="102763" y="5460"/>
                  </a:lnTo>
                  <a:lnTo>
                    <a:pt x="103061" y="5079"/>
                  </a:lnTo>
                  <a:lnTo>
                    <a:pt x="103360" y="4825"/>
                  </a:lnTo>
                  <a:lnTo>
                    <a:pt x="104017" y="5460"/>
                  </a:lnTo>
                  <a:close/>
                </a:path>
                <a:path w="104775" h="54610">
                  <a:moveTo>
                    <a:pt x="91770" y="12699"/>
                  </a:moveTo>
                  <a:lnTo>
                    <a:pt x="86216" y="12699"/>
                  </a:lnTo>
                  <a:lnTo>
                    <a:pt x="84238" y="11937"/>
                  </a:lnTo>
                  <a:lnTo>
                    <a:pt x="83993" y="11302"/>
                  </a:lnTo>
                  <a:lnTo>
                    <a:pt x="85103" y="11302"/>
                  </a:lnTo>
                  <a:lnTo>
                    <a:pt x="87294" y="11048"/>
                  </a:lnTo>
                  <a:lnTo>
                    <a:pt x="89125" y="8127"/>
                  </a:lnTo>
                  <a:lnTo>
                    <a:pt x="88130" y="6476"/>
                  </a:lnTo>
                  <a:lnTo>
                    <a:pt x="91355" y="5079"/>
                  </a:lnTo>
                  <a:lnTo>
                    <a:pt x="90711" y="7365"/>
                  </a:lnTo>
                  <a:lnTo>
                    <a:pt x="90640" y="7619"/>
                  </a:lnTo>
                  <a:lnTo>
                    <a:pt x="90533" y="8000"/>
                  </a:lnTo>
                  <a:lnTo>
                    <a:pt x="90390" y="8508"/>
                  </a:lnTo>
                  <a:lnTo>
                    <a:pt x="90340" y="8762"/>
                  </a:lnTo>
                  <a:lnTo>
                    <a:pt x="93326" y="10286"/>
                  </a:lnTo>
                  <a:lnTo>
                    <a:pt x="100924" y="10286"/>
                  </a:lnTo>
                  <a:lnTo>
                    <a:pt x="101063" y="10794"/>
                  </a:lnTo>
                  <a:lnTo>
                    <a:pt x="101115" y="11048"/>
                  </a:lnTo>
                  <a:lnTo>
                    <a:pt x="92002" y="11048"/>
                  </a:lnTo>
                  <a:lnTo>
                    <a:pt x="91877" y="11937"/>
                  </a:lnTo>
                  <a:lnTo>
                    <a:pt x="91770" y="12699"/>
                  </a:lnTo>
                  <a:close/>
                </a:path>
                <a:path w="104775" h="54610">
                  <a:moveTo>
                    <a:pt x="76538" y="9905"/>
                  </a:moveTo>
                  <a:lnTo>
                    <a:pt x="73087" y="9905"/>
                  </a:lnTo>
                  <a:lnTo>
                    <a:pt x="72798" y="9270"/>
                  </a:lnTo>
                  <a:lnTo>
                    <a:pt x="72625" y="8889"/>
                  </a:lnTo>
                  <a:lnTo>
                    <a:pt x="72452" y="8508"/>
                  </a:lnTo>
                  <a:lnTo>
                    <a:pt x="72172" y="8508"/>
                  </a:lnTo>
                  <a:lnTo>
                    <a:pt x="75886" y="9270"/>
                  </a:lnTo>
                  <a:lnTo>
                    <a:pt x="76483" y="9651"/>
                  </a:lnTo>
                  <a:lnTo>
                    <a:pt x="76538" y="9905"/>
                  </a:lnTo>
                  <a:close/>
                </a:path>
                <a:path w="104775" h="54610">
                  <a:moveTo>
                    <a:pt x="84463" y="12445"/>
                  </a:moveTo>
                  <a:lnTo>
                    <a:pt x="79469" y="12445"/>
                  </a:lnTo>
                  <a:lnTo>
                    <a:pt x="82814" y="8508"/>
                  </a:lnTo>
                  <a:lnTo>
                    <a:pt x="83775" y="10794"/>
                  </a:lnTo>
                  <a:lnTo>
                    <a:pt x="83882" y="11048"/>
                  </a:lnTo>
                  <a:lnTo>
                    <a:pt x="83988" y="11302"/>
                  </a:lnTo>
                  <a:lnTo>
                    <a:pt x="82607" y="11302"/>
                  </a:lnTo>
                  <a:lnTo>
                    <a:pt x="84220" y="11937"/>
                  </a:lnTo>
                  <a:lnTo>
                    <a:pt x="84378" y="12191"/>
                  </a:lnTo>
                  <a:lnTo>
                    <a:pt x="84463" y="12445"/>
                  </a:lnTo>
                  <a:close/>
                </a:path>
                <a:path w="104775" h="54610">
                  <a:moveTo>
                    <a:pt x="75656" y="10286"/>
                  </a:moveTo>
                  <a:lnTo>
                    <a:pt x="73317" y="10286"/>
                  </a:lnTo>
                  <a:lnTo>
                    <a:pt x="76538" y="9905"/>
                  </a:lnTo>
                  <a:lnTo>
                    <a:pt x="76275" y="9905"/>
                  </a:lnTo>
                  <a:lnTo>
                    <a:pt x="75656" y="10286"/>
                  </a:lnTo>
                  <a:close/>
                </a:path>
                <a:path w="104775" h="54610">
                  <a:moveTo>
                    <a:pt x="93491" y="12953"/>
                  </a:moveTo>
                  <a:lnTo>
                    <a:pt x="91734" y="12953"/>
                  </a:lnTo>
                  <a:lnTo>
                    <a:pt x="91770" y="12699"/>
                  </a:lnTo>
                  <a:lnTo>
                    <a:pt x="95954" y="12699"/>
                  </a:lnTo>
                  <a:lnTo>
                    <a:pt x="91709" y="11048"/>
                  </a:lnTo>
                  <a:lnTo>
                    <a:pt x="101338" y="11048"/>
                  </a:lnTo>
                  <a:lnTo>
                    <a:pt x="103121" y="9905"/>
                  </a:lnTo>
                  <a:lnTo>
                    <a:pt x="102333" y="11683"/>
                  </a:lnTo>
                  <a:lnTo>
                    <a:pt x="102220" y="11937"/>
                  </a:lnTo>
                  <a:lnTo>
                    <a:pt x="102108" y="12191"/>
                  </a:lnTo>
                  <a:lnTo>
                    <a:pt x="101995" y="12445"/>
                  </a:lnTo>
                  <a:lnTo>
                    <a:pt x="101883" y="12699"/>
                  </a:lnTo>
                  <a:lnTo>
                    <a:pt x="93491" y="12953"/>
                  </a:lnTo>
                  <a:close/>
                </a:path>
                <a:path w="104775" h="54610">
                  <a:moveTo>
                    <a:pt x="75138" y="12191"/>
                  </a:moveTo>
                  <a:lnTo>
                    <a:pt x="74417" y="11048"/>
                  </a:lnTo>
                  <a:lnTo>
                    <a:pt x="75656" y="10286"/>
                  </a:lnTo>
                  <a:lnTo>
                    <a:pt x="76282" y="10286"/>
                  </a:lnTo>
                  <a:lnTo>
                    <a:pt x="75761" y="11302"/>
                  </a:lnTo>
                  <a:lnTo>
                    <a:pt x="77512" y="11937"/>
                  </a:lnTo>
                  <a:lnTo>
                    <a:pt x="77924" y="11937"/>
                  </a:lnTo>
                  <a:lnTo>
                    <a:pt x="75138" y="12191"/>
                  </a:lnTo>
                  <a:close/>
                </a:path>
                <a:path w="104775" h="54610">
                  <a:moveTo>
                    <a:pt x="66582" y="13080"/>
                  </a:moveTo>
                  <a:lnTo>
                    <a:pt x="65963" y="13080"/>
                  </a:lnTo>
                  <a:lnTo>
                    <a:pt x="66597" y="11302"/>
                  </a:lnTo>
                  <a:lnTo>
                    <a:pt x="66688" y="11048"/>
                  </a:lnTo>
                  <a:lnTo>
                    <a:pt x="67285" y="10794"/>
                  </a:lnTo>
                  <a:lnTo>
                    <a:pt x="67208" y="11048"/>
                  </a:lnTo>
                  <a:lnTo>
                    <a:pt x="67131" y="11302"/>
                  </a:lnTo>
                  <a:lnTo>
                    <a:pt x="67016" y="11683"/>
                  </a:lnTo>
                  <a:lnTo>
                    <a:pt x="66939" y="11937"/>
                  </a:lnTo>
                  <a:lnTo>
                    <a:pt x="66862" y="12191"/>
                  </a:lnTo>
                  <a:lnTo>
                    <a:pt x="66786" y="12445"/>
                  </a:lnTo>
                  <a:lnTo>
                    <a:pt x="66712" y="12699"/>
                  </a:lnTo>
                  <a:lnTo>
                    <a:pt x="66638" y="12953"/>
                  </a:lnTo>
                  <a:close/>
                </a:path>
                <a:path w="104775" h="54610">
                  <a:moveTo>
                    <a:pt x="70985" y="12699"/>
                  </a:moveTo>
                  <a:lnTo>
                    <a:pt x="69932" y="12699"/>
                  </a:lnTo>
                  <a:lnTo>
                    <a:pt x="69896" y="12445"/>
                  </a:lnTo>
                  <a:lnTo>
                    <a:pt x="69781" y="11683"/>
                  </a:lnTo>
                  <a:lnTo>
                    <a:pt x="69674" y="11048"/>
                  </a:lnTo>
                  <a:lnTo>
                    <a:pt x="70985" y="12699"/>
                  </a:lnTo>
                  <a:close/>
                </a:path>
                <a:path w="104775" h="54610">
                  <a:moveTo>
                    <a:pt x="84238" y="11937"/>
                  </a:moveTo>
                  <a:lnTo>
                    <a:pt x="82612" y="11302"/>
                  </a:lnTo>
                  <a:lnTo>
                    <a:pt x="83988" y="11302"/>
                  </a:lnTo>
                  <a:lnTo>
                    <a:pt x="84138" y="11683"/>
                  </a:lnTo>
                  <a:lnTo>
                    <a:pt x="84238" y="11937"/>
                  </a:lnTo>
                  <a:close/>
                </a:path>
                <a:path w="104775" h="54610">
                  <a:moveTo>
                    <a:pt x="68897" y="13842"/>
                  </a:moveTo>
                  <a:lnTo>
                    <a:pt x="64597" y="13080"/>
                  </a:lnTo>
                  <a:lnTo>
                    <a:pt x="66747" y="13080"/>
                  </a:lnTo>
                  <a:lnTo>
                    <a:pt x="68539" y="11683"/>
                  </a:lnTo>
                  <a:lnTo>
                    <a:pt x="68628" y="12191"/>
                  </a:lnTo>
                  <a:lnTo>
                    <a:pt x="68751" y="12953"/>
                  </a:lnTo>
                  <a:lnTo>
                    <a:pt x="68861" y="13588"/>
                  </a:lnTo>
                  <a:lnTo>
                    <a:pt x="68897" y="13842"/>
                  </a:lnTo>
                  <a:close/>
                </a:path>
                <a:path w="104775" h="54610">
                  <a:moveTo>
                    <a:pt x="76842" y="12699"/>
                  </a:moveTo>
                  <a:lnTo>
                    <a:pt x="75658" y="12699"/>
                  </a:lnTo>
                  <a:lnTo>
                    <a:pt x="75253" y="12445"/>
                  </a:lnTo>
                  <a:lnTo>
                    <a:pt x="75138" y="12191"/>
                  </a:lnTo>
                  <a:lnTo>
                    <a:pt x="77924" y="11937"/>
                  </a:lnTo>
                  <a:lnTo>
                    <a:pt x="77512" y="11937"/>
                  </a:lnTo>
                  <a:lnTo>
                    <a:pt x="76842" y="12699"/>
                  </a:lnTo>
                  <a:close/>
                </a:path>
                <a:path w="104775" h="54610">
                  <a:moveTo>
                    <a:pt x="84574" y="12699"/>
                  </a:moveTo>
                  <a:lnTo>
                    <a:pt x="76858" y="12699"/>
                  </a:lnTo>
                  <a:lnTo>
                    <a:pt x="77512" y="11937"/>
                  </a:lnTo>
                  <a:lnTo>
                    <a:pt x="79469" y="12445"/>
                  </a:lnTo>
                  <a:lnTo>
                    <a:pt x="84463" y="12445"/>
                  </a:lnTo>
                  <a:lnTo>
                    <a:pt x="84574" y="12699"/>
                  </a:lnTo>
                  <a:close/>
                </a:path>
                <a:path w="104775" h="54610">
                  <a:moveTo>
                    <a:pt x="75644" y="12699"/>
                  </a:moveTo>
                  <a:lnTo>
                    <a:pt x="72920" y="12699"/>
                  </a:lnTo>
                  <a:lnTo>
                    <a:pt x="72959" y="12445"/>
                  </a:lnTo>
                  <a:lnTo>
                    <a:pt x="75138" y="12191"/>
                  </a:lnTo>
                  <a:lnTo>
                    <a:pt x="75288" y="12445"/>
                  </a:lnTo>
                  <a:lnTo>
                    <a:pt x="75644" y="12699"/>
                  </a:lnTo>
                  <a:close/>
                </a:path>
                <a:path w="104775" h="54610">
                  <a:moveTo>
                    <a:pt x="69967" y="12953"/>
                  </a:moveTo>
                  <a:lnTo>
                    <a:pt x="68742" y="12953"/>
                  </a:lnTo>
                  <a:lnTo>
                    <a:pt x="68704" y="12699"/>
                  </a:lnTo>
                  <a:lnTo>
                    <a:pt x="69932" y="12699"/>
                  </a:lnTo>
                  <a:lnTo>
                    <a:pt x="69967" y="12953"/>
                  </a:lnTo>
                  <a:close/>
                </a:path>
                <a:path w="104775" h="54610">
                  <a:moveTo>
                    <a:pt x="72881" y="12953"/>
                  </a:moveTo>
                  <a:lnTo>
                    <a:pt x="71187" y="12953"/>
                  </a:lnTo>
                  <a:lnTo>
                    <a:pt x="70985" y="12699"/>
                  </a:lnTo>
                  <a:lnTo>
                    <a:pt x="72920" y="12699"/>
                  </a:lnTo>
                  <a:lnTo>
                    <a:pt x="72881" y="12953"/>
                  </a:lnTo>
                  <a:close/>
                </a:path>
                <a:path w="104775" h="54610">
                  <a:moveTo>
                    <a:pt x="86875" y="12953"/>
                  </a:moveTo>
                  <a:lnTo>
                    <a:pt x="84686" y="12953"/>
                  </a:lnTo>
                  <a:lnTo>
                    <a:pt x="84574" y="12699"/>
                  </a:lnTo>
                  <a:lnTo>
                    <a:pt x="86216" y="12699"/>
                  </a:lnTo>
                  <a:lnTo>
                    <a:pt x="86875" y="12953"/>
                  </a:lnTo>
                  <a:close/>
                </a:path>
                <a:path w="104775" h="54610">
                  <a:moveTo>
                    <a:pt x="95888" y="12953"/>
                  </a:moveTo>
                  <a:lnTo>
                    <a:pt x="93467" y="12953"/>
                  </a:lnTo>
                  <a:lnTo>
                    <a:pt x="101905" y="12699"/>
                  </a:lnTo>
                  <a:lnTo>
                    <a:pt x="95954" y="12699"/>
                  </a:lnTo>
                  <a:lnTo>
                    <a:pt x="95888" y="12953"/>
                  </a:lnTo>
                  <a:close/>
                </a:path>
                <a:path w="104775" h="54610">
                  <a:moveTo>
                    <a:pt x="97874" y="12953"/>
                  </a:moveTo>
                  <a:lnTo>
                    <a:pt x="97639" y="12953"/>
                  </a:lnTo>
                  <a:lnTo>
                    <a:pt x="97733" y="12699"/>
                  </a:lnTo>
                  <a:lnTo>
                    <a:pt x="97498" y="12699"/>
                  </a:lnTo>
                  <a:lnTo>
                    <a:pt x="97874" y="12953"/>
                  </a:lnTo>
                  <a:close/>
                </a:path>
                <a:path w="104775" h="54610">
                  <a:moveTo>
                    <a:pt x="71893" y="13842"/>
                  </a:moveTo>
                  <a:lnTo>
                    <a:pt x="70092" y="13842"/>
                  </a:lnTo>
                  <a:lnTo>
                    <a:pt x="69967" y="12953"/>
                  </a:lnTo>
                  <a:lnTo>
                    <a:pt x="71187" y="12953"/>
                  </a:lnTo>
                  <a:lnTo>
                    <a:pt x="71893" y="13842"/>
                  </a:lnTo>
                  <a:close/>
                </a:path>
                <a:path w="104775" h="54610">
                  <a:moveTo>
                    <a:pt x="75359" y="14858"/>
                  </a:moveTo>
                  <a:lnTo>
                    <a:pt x="72616" y="14858"/>
                  </a:lnTo>
                  <a:lnTo>
                    <a:pt x="72665" y="14477"/>
                  </a:lnTo>
                  <a:lnTo>
                    <a:pt x="72785" y="13588"/>
                  </a:lnTo>
                  <a:lnTo>
                    <a:pt x="72881" y="12953"/>
                  </a:lnTo>
                  <a:lnTo>
                    <a:pt x="76028" y="12953"/>
                  </a:lnTo>
                  <a:lnTo>
                    <a:pt x="76213" y="13080"/>
                  </a:lnTo>
                  <a:lnTo>
                    <a:pt x="76561" y="13080"/>
                  </a:lnTo>
                  <a:lnTo>
                    <a:pt x="75359" y="14858"/>
                  </a:lnTo>
                  <a:close/>
                </a:path>
                <a:path w="104775" h="54610">
                  <a:moveTo>
                    <a:pt x="76506" y="13080"/>
                  </a:moveTo>
                  <a:lnTo>
                    <a:pt x="76230" y="13080"/>
                  </a:lnTo>
                  <a:lnTo>
                    <a:pt x="76035" y="12953"/>
                  </a:lnTo>
                  <a:lnTo>
                    <a:pt x="76618" y="12953"/>
                  </a:lnTo>
                  <a:close/>
                </a:path>
                <a:path w="104775" h="54610">
                  <a:moveTo>
                    <a:pt x="85356" y="14477"/>
                  </a:moveTo>
                  <a:lnTo>
                    <a:pt x="82560" y="13080"/>
                  </a:lnTo>
                  <a:lnTo>
                    <a:pt x="76530" y="13080"/>
                  </a:lnTo>
                  <a:lnTo>
                    <a:pt x="84686" y="12953"/>
                  </a:lnTo>
                  <a:lnTo>
                    <a:pt x="85356" y="14477"/>
                  </a:lnTo>
                  <a:close/>
                </a:path>
                <a:path w="104775" h="54610">
                  <a:moveTo>
                    <a:pt x="91183" y="16890"/>
                  </a:moveTo>
                  <a:lnTo>
                    <a:pt x="83817" y="16890"/>
                  </a:lnTo>
                  <a:lnTo>
                    <a:pt x="86540" y="13842"/>
                  </a:lnTo>
                  <a:lnTo>
                    <a:pt x="86827" y="13080"/>
                  </a:lnTo>
                  <a:lnTo>
                    <a:pt x="91734" y="12953"/>
                  </a:lnTo>
                  <a:lnTo>
                    <a:pt x="91609" y="13842"/>
                  </a:lnTo>
                  <a:lnTo>
                    <a:pt x="91519" y="14477"/>
                  </a:lnTo>
                  <a:lnTo>
                    <a:pt x="91394" y="15366"/>
                  </a:lnTo>
                  <a:lnTo>
                    <a:pt x="91287" y="16128"/>
                  </a:lnTo>
                  <a:lnTo>
                    <a:pt x="91183" y="16890"/>
                  </a:lnTo>
                  <a:close/>
                </a:path>
                <a:path w="104775" h="54610">
                  <a:moveTo>
                    <a:pt x="94956" y="18541"/>
                  </a:moveTo>
                  <a:lnTo>
                    <a:pt x="94316" y="18541"/>
                  </a:lnTo>
                  <a:lnTo>
                    <a:pt x="95838" y="13080"/>
                  </a:lnTo>
                  <a:lnTo>
                    <a:pt x="97639" y="12953"/>
                  </a:lnTo>
                  <a:lnTo>
                    <a:pt x="96312" y="16509"/>
                  </a:lnTo>
                  <a:lnTo>
                    <a:pt x="98288" y="16509"/>
                  </a:lnTo>
                  <a:lnTo>
                    <a:pt x="98777" y="16890"/>
                  </a:lnTo>
                  <a:lnTo>
                    <a:pt x="100487" y="16890"/>
                  </a:lnTo>
                  <a:lnTo>
                    <a:pt x="99938" y="17525"/>
                  </a:lnTo>
                  <a:lnTo>
                    <a:pt x="99676" y="17652"/>
                  </a:lnTo>
                  <a:lnTo>
                    <a:pt x="94956" y="18541"/>
                  </a:lnTo>
                  <a:close/>
                </a:path>
                <a:path w="104775" h="54610">
                  <a:moveTo>
                    <a:pt x="100931" y="14858"/>
                  </a:moveTo>
                  <a:lnTo>
                    <a:pt x="100690" y="14858"/>
                  </a:lnTo>
                  <a:lnTo>
                    <a:pt x="97874" y="12953"/>
                  </a:lnTo>
                  <a:lnTo>
                    <a:pt x="101714" y="12953"/>
                  </a:lnTo>
                  <a:lnTo>
                    <a:pt x="101064" y="14477"/>
                  </a:lnTo>
                  <a:lnTo>
                    <a:pt x="100931" y="14858"/>
                  </a:lnTo>
                  <a:close/>
                </a:path>
                <a:path w="104775" h="54610">
                  <a:moveTo>
                    <a:pt x="65807" y="13588"/>
                  </a:moveTo>
                  <a:lnTo>
                    <a:pt x="65149" y="13080"/>
                  </a:lnTo>
                  <a:lnTo>
                    <a:pt x="65955" y="13080"/>
                  </a:lnTo>
                  <a:lnTo>
                    <a:pt x="65807" y="13588"/>
                  </a:lnTo>
                  <a:close/>
                </a:path>
                <a:path w="104775" h="54610">
                  <a:moveTo>
                    <a:pt x="72349" y="19049"/>
                  </a:moveTo>
                  <a:lnTo>
                    <a:pt x="71164" y="19049"/>
                  </a:lnTo>
                  <a:lnTo>
                    <a:pt x="71097" y="17652"/>
                  </a:lnTo>
                  <a:lnTo>
                    <a:pt x="70981" y="15366"/>
                  </a:lnTo>
                  <a:lnTo>
                    <a:pt x="68539" y="15366"/>
                  </a:lnTo>
                  <a:lnTo>
                    <a:pt x="69804" y="13080"/>
                  </a:lnTo>
                  <a:lnTo>
                    <a:pt x="69662" y="13080"/>
                  </a:lnTo>
                  <a:lnTo>
                    <a:pt x="70092" y="13842"/>
                  </a:lnTo>
                  <a:lnTo>
                    <a:pt x="71893" y="13842"/>
                  </a:lnTo>
                  <a:lnTo>
                    <a:pt x="72443" y="14477"/>
                  </a:lnTo>
                  <a:lnTo>
                    <a:pt x="72665" y="14477"/>
                  </a:lnTo>
                  <a:lnTo>
                    <a:pt x="72616" y="14858"/>
                  </a:lnTo>
                  <a:lnTo>
                    <a:pt x="75351" y="14858"/>
                  </a:lnTo>
                  <a:lnTo>
                    <a:pt x="72349" y="19049"/>
                  </a:lnTo>
                  <a:close/>
                </a:path>
                <a:path w="104775" h="54610">
                  <a:moveTo>
                    <a:pt x="90674" y="20319"/>
                  </a:moveTo>
                  <a:lnTo>
                    <a:pt x="73496" y="20319"/>
                  </a:lnTo>
                  <a:lnTo>
                    <a:pt x="74811" y="19303"/>
                  </a:lnTo>
                  <a:lnTo>
                    <a:pt x="74937" y="19049"/>
                  </a:lnTo>
                  <a:lnTo>
                    <a:pt x="74784" y="18541"/>
                  </a:lnTo>
                  <a:lnTo>
                    <a:pt x="74791" y="17525"/>
                  </a:lnTo>
                  <a:lnTo>
                    <a:pt x="75013" y="16890"/>
                  </a:lnTo>
                  <a:lnTo>
                    <a:pt x="75323" y="16128"/>
                  </a:lnTo>
                  <a:lnTo>
                    <a:pt x="76376" y="14985"/>
                  </a:lnTo>
                  <a:lnTo>
                    <a:pt x="76600" y="14858"/>
                  </a:lnTo>
                  <a:lnTo>
                    <a:pt x="76513" y="13842"/>
                  </a:lnTo>
                  <a:lnTo>
                    <a:pt x="76467" y="13588"/>
                  </a:lnTo>
                  <a:lnTo>
                    <a:pt x="76375" y="13080"/>
                  </a:lnTo>
                  <a:lnTo>
                    <a:pt x="82790" y="13080"/>
                  </a:lnTo>
                  <a:lnTo>
                    <a:pt x="82885" y="13588"/>
                  </a:lnTo>
                  <a:lnTo>
                    <a:pt x="82933" y="13842"/>
                  </a:lnTo>
                  <a:lnTo>
                    <a:pt x="83052" y="14477"/>
                  </a:lnTo>
                  <a:lnTo>
                    <a:pt x="69030" y="14477"/>
                  </a:lnTo>
                  <a:lnTo>
                    <a:pt x="79600" y="14858"/>
                  </a:lnTo>
                  <a:lnTo>
                    <a:pt x="83123" y="14858"/>
                  </a:lnTo>
                  <a:lnTo>
                    <a:pt x="83361" y="16128"/>
                  </a:lnTo>
                  <a:lnTo>
                    <a:pt x="83432" y="16509"/>
                  </a:lnTo>
                  <a:lnTo>
                    <a:pt x="83503" y="16890"/>
                  </a:lnTo>
                  <a:lnTo>
                    <a:pt x="91176" y="16890"/>
                  </a:lnTo>
                  <a:lnTo>
                    <a:pt x="91069" y="17652"/>
                  </a:lnTo>
                  <a:lnTo>
                    <a:pt x="90974" y="18287"/>
                  </a:lnTo>
                  <a:lnTo>
                    <a:pt x="90859" y="19049"/>
                  </a:lnTo>
                  <a:lnTo>
                    <a:pt x="90746" y="19811"/>
                  </a:lnTo>
                  <a:lnTo>
                    <a:pt x="90674" y="20319"/>
                  </a:lnTo>
                  <a:close/>
                </a:path>
                <a:path w="104775" h="54610">
                  <a:moveTo>
                    <a:pt x="68026" y="17906"/>
                  </a:moveTo>
                  <a:lnTo>
                    <a:pt x="66995" y="16890"/>
                  </a:lnTo>
                  <a:lnTo>
                    <a:pt x="66688" y="16509"/>
                  </a:lnTo>
                  <a:lnTo>
                    <a:pt x="59878" y="16509"/>
                  </a:lnTo>
                  <a:lnTo>
                    <a:pt x="62746" y="14985"/>
                  </a:lnTo>
                  <a:lnTo>
                    <a:pt x="65885" y="14477"/>
                  </a:lnTo>
                  <a:lnTo>
                    <a:pt x="65513" y="14477"/>
                  </a:lnTo>
                  <a:lnTo>
                    <a:pt x="65723" y="13842"/>
                  </a:lnTo>
                  <a:lnTo>
                    <a:pt x="65807" y="13588"/>
                  </a:lnTo>
                  <a:lnTo>
                    <a:pt x="68539" y="15366"/>
                  </a:lnTo>
                  <a:lnTo>
                    <a:pt x="71144" y="15366"/>
                  </a:lnTo>
                  <a:lnTo>
                    <a:pt x="68026" y="17906"/>
                  </a:lnTo>
                  <a:close/>
                </a:path>
                <a:path w="104775" h="54610">
                  <a:moveTo>
                    <a:pt x="76600" y="14858"/>
                  </a:moveTo>
                  <a:lnTo>
                    <a:pt x="75355" y="14858"/>
                  </a:lnTo>
                  <a:lnTo>
                    <a:pt x="75626" y="14477"/>
                  </a:lnTo>
                  <a:lnTo>
                    <a:pt x="76628" y="14477"/>
                  </a:lnTo>
                  <a:lnTo>
                    <a:pt x="76600" y="14858"/>
                  </a:lnTo>
                  <a:close/>
                </a:path>
                <a:path w="104775" h="54610">
                  <a:moveTo>
                    <a:pt x="83123" y="14858"/>
                  </a:moveTo>
                  <a:lnTo>
                    <a:pt x="79600" y="14858"/>
                  </a:lnTo>
                  <a:lnTo>
                    <a:pt x="69030" y="14477"/>
                  </a:lnTo>
                  <a:lnTo>
                    <a:pt x="83052" y="14477"/>
                  </a:lnTo>
                  <a:lnTo>
                    <a:pt x="83123" y="14858"/>
                  </a:lnTo>
                  <a:close/>
                </a:path>
                <a:path w="104775" h="54610">
                  <a:moveTo>
                    <a:pt x="85632" y="14858"/>
                  </a:moveTo>
                  <a:lnTo>
                    <a:pt x="83123" y="14858"/>
                  </a:lnTo>
                  <a:lnTo>
                    <a:pt x="83052" y="14477"/>
                  </a:lnTo>
                  <a:lnTo>
                    <a:pt x="85972" y="14477"/>
                  </a:lnTo>
                  <a:lnTo>
                    <a:pt x="85632" y="14858"/>
                  </a:lnTo>
                  <a:close/>
                </a:path>
                <a:path w="104775" h="54610">
                  <a:moveTo>
                    <a:pt x="95333" y="14858"/>
                  </a:moveTo>
                  <a:lnTo>
                    <a:pt x="91466" y="14858"/>
                  </a:lnTo>
                  <a:lnTo>
                    <a:pt x="91519" y="14477"/>
                  </a:lnTo>
                  <a:lnTo>
                    <a:pt x="95438" y="14477"/>
                  </a:lnTo>
                  <a:lnTo>
                    <a:pt x="95333" y="14858"/>
                  </a:lnTo>
                  <a:close/>
                </a:path>
                <a:path w="104775" h="54610">
                  <a:moveTo>
                    <a:pt x="100690" y="14858"/>
                  </a:moveTo>
                  <a:lnTo>
                    <a:pt x="96928" y="14858"/>
                  </a:lnTo>
                  <a:lnTo>
                    <a:pt x="97070" y="14477"/>
                  </a:lnTo>
                  <a:lnTo>
                    <a:pt x="100127" y="14477"/>
                  </a:lnTo>
                  <a:lnTo>
                    <a:pt x="100690" y="14858"/>
                  </a:lnTo>
                  <a:close/>
                </a:path>
                <a:path w="104775" h="54610">
                  <a:moveTo>
                    <a:pt x="100484" y="16890"/>
                  </a:moveTo>
                  <a:lnTo>
                    <a:pt x="99007" y="16890"/>
                  </a:lnTo>
                  <a:lnTo>
                    <a:pt x="100008" y="14985"/>
                  </a:lnTo>
                  <a:lnTo>
                    <a:pt x="100847" y="14985"/>
                  </a:lnTo>
                  <a:lnTo>
                    <a:pt x="102083" y="14985"/>
                  </a:lnTo>
                  <a:lnTo>
                    <a:pt x="100484" y="16890"/>
                  </a:lnTo>
                  <a:close/>
                </a:path>
                <a:path w="104775" h="54610">
                  <a:moveTo>
                    <a:pt x="98288" y="16509"/>
                  </a:moveTo>
                  <a:lnTo>
                    <a:pt x="96312" y="16509"/>
                  </a:lnTo>
                  <a:lnTo>
                    <a:pt x="97925" y="16128"/>
                  </a:lnTo>
                  <a:lnTo>
                    <a:pt x="98288" y="16509"/>
                  </a:lnTo>
                  <a:close/>
                </a:path>
                <a:path w="104775" h="54610">
                  <a:moveTo>
                    <a:pt x="101680" y="18033"/>
                  </a:moveTo>
                  <a:lnTo>
                    <a:pt x="99568" y="18033"/>
                  </a:lnTo>
                  <a:lnTo>
                    <a:pt x="102376" y="16128"/>
                  </a:lnTo>
                  <a:lnTo>
                    <a:pt x="101870" y="17525"/>
                  </a:lnTo>
                  <a:lnTo>
                    <a:pt x="101732" y="17906"/>
                  </a:lnTo>
                  <a:close/>
                </a:path>
                <a:path w="104775" h="54610">
                  <a:moveTo>
                    <a:pt x="58055" y="16890"/>
                  </a:moveTo>
                  <a:lnTo>
                    <a:pt x="57597" y="16890"/>
                  </a:lnTo>
                  <a:lnTo>
                    <a:pt x="58147" y="16509"/>
                  </a:lnTo>
                  <a:lnTo>
                    <a:pt x="58055" y="16890"/>
                  </a:lnTo>
                  <a:close/>
                </a:path>
                <a:path w="104775" h="54610">
                  <a:moveTo>
                    <a:pt x="64932" y="16890"/>
                  </a:moveTo>
                  <a:lnTo>
                    <a:pt x="60005" y="16890"/>
                  </a:lnTo>
                  <a:lnTo>
                    <a:pt x="59650" y="16509"/>
                  </a:lnTo>
                  <a:lnTo>
                    <a:pt x="66688" y="16509"/>
                  </a:lnTo>
                  <a:lnTo>
                    <a:pt x="64932" y="16890"/>
                  </a:lnTo>
                  <a:close/>
                </a:path>
                <a:path w="104775" h="54610">
                  <a:moveTo>
                    <a:pt x="55020" y="18541"/>
                  </a:moveTo>
                  <a:lnTo>
                    <a:pt x="54608" y="18541"/>
                  </a:lnTo>
                  <a:lnTo>
                    <a:pt x="53637" y="16890"/>
                  </a:lnTo>
                  <a:lnTo>
                    <a:pt x="57597" y="16890"/>
                  </a:lnTo>
                  <a:lnTo>
                    <a:pt x="55020" y="18541"/>
                  </a:lnTo>
                  <a:close/>
                </a:path>
                <a:path w="104775" h="54610">
                  <a:moveTo>
                    <a:pt x="58454" y="19049"/>
                  </a:moveTo>
                  <a:lnTo>
                    <a:pt x="57505" y="19049"/>
                  </a:lnTo>
                  <a:lnTo>
                    <a:pt x="58024" y="16890"/>
                  </a:lnTo>
                  <a:lnTo>
                    <a:pt x="58923" y="16890"/>
                  </a:lnTo>
                  <a:lnTo>
                    <a:pt x="57999" y="17906"/>
                  </a:lnTo>
                  <a:lnTo>
                    <a:pt x="58454" y="19049"/>
                  </a:lnTo>
                  <a:close/>
                </a:path>
                <a:path w="104775" h="54610">
                  <a:moveTo>
                    <a:pt x="80229" y="24637"/>
                  </a:moveTo>
                  <a:lnTo>
                    <a:pt x="61073" y="24637"/>
                  </a:lnTo>
                  <a:lnTo>
                    <a:pt x="58867" y="21081"/>
                  </a:lnTo>
                  <a:lnTo>
                    <a:pt x="58997" y="21081"/>
                  </a:lnTo>
                  <a:lnTo>
                    <a:pt x="59180" y="20857"/>
                  </a:lnTo>
                  <a:lnTo>
                    <a:pt x="59204" y="20573"/>
                  </a:lnTo>
                  <a:lnTo>
                    <a:pt x="60031" y="18541"/>
                  </a:lnTo>
                  <a:lnTo>
                    <a:pt x="60135" y="18287"/>
                  </a:lnTo>
                  <a:lnTo>
                    <a:pt x="60238" y="18033"/>
                  </a:lnTo>
                  <a:lnTo>
                    <a:pt x="60393" y="17652"/>
                  </a:lnTo>
                  <a:lnTo>
                    <a:pt x="60558" y="17525"/>
                  </a:lnTo>
                  <a:lnTo>
                    <a:pt x="60805" y="17906"/>
                  </a:lnTo>
                  <a:lnTo>
                    <a:pt x="62221" y="17906"/>
                  </a:lnTo>
                  <a:lnTo>
                    <a:pt x="62346" y="18541"/>
                  </a:lnTo>
                  <a:lnTo>
                    <a:pt x="62445" y="19049"/>
                  </a:lnTo>
                  <a:lnTo>
                    <a:pt x="62507" y="19303"/>
                  </a:lnTo>
                  <a:lnTo>
                    <a:pt x="65194" y="19811"/>
                  </a:lnTo>
                  <a:lnTo>
                    <a:pt x="70749" y="19811"/>
                  </a:lnTo>
                  <a:lnTo>
                    <a:pt x="73496" y="20319"/>
                  </a:lnTo>
                  <a:lnTo>
                    <a:pt x="90674" y="20319"/>
                  </a:lnTo>
                  <a:lnTo>
                    <a:pt x="90639" y="20573"/>
                  </a:lnTo>
                  <a:lnTo>
                    <a:pt x="87511" y="20573"/>
                  </a:lnTo>
                  <a:lnTo>
                    <a:pt x="87468" y="20857"/>
                  </a:lnTo>
                  <a:lnTo>
                    <a:pt x="87233" y="20857"/>
                  </a:lnTo>
                  <a:lnTo>
                    <a:pt x="87234" y="22097"/>
                  </a:lnTo>
                  <a:lnTo>
                    <a:pt x="87094" y="22478"/>
                  </a:lnTo>
                  <a:lnTo>
                    <a:pt x="86815" y="22986"/>
                  </a:lnTo>
                  <a:lnTo>
                    <a:pt x="78752" y="22986"/>
                  </a:lnTo>
                  <a:lnTo>
                    <a:pt x="80229" y="24637"/>
                  </a:lnTo>
                  <a:close/>
                </a:path>
                <a:path w="104775" h="54610">
                  <a:moveTo>
                    <a:pt x="60979" y="17906"/>
                  </a:moveTo>
                  <a:lnTo>
                    <a:pt x="60805" y="17906"/>
                  </a:lnTo>
                  <a:lnTo>
                    <a:pt x="60640" y="17652"/>
                  </a:lnTo>
                  <a:lnTo>
                    <a:pt x="62163" y="17525"/>
                  </a:lnTo>
                  <a:lnTo>
                    <a:pt x="60979" y="17906"/>
                  </a:lnTo>
                  <a:close/>
                </a:path>
                <a:path w="104775" h="54610">
                  <a:moveTo>
                    <a:pt x="62221" y="17906"/>
                  </a:moveTo>
                  <a:lnTo>
                    <a:pt x="60979" y="17906"/>
                  </a:lnTo>
                  <a:lnTo>
                    <a:pt x="62199" y="17525"/>
                  </a:lnTo>
                  <a:lnTo>
                    <a:pt x="62221" y="17906"/>
                  </a:lnTo>
                  <a:close/>
                </a:path>
                <a:path w="104775" h="54610">
                  <a:moveTo>
                    <a:pt x="38987" y="20857"/>
                  </a:moveTo>
                  <a:lnTo>
                    <a:pt x="40825" y="17652"/>
                  </a:lnTo>
                  <a:lnTo>
                    <a:pt x="43020" y="18541"/>
                  </a:lnTo>
                  <a:lnTo>
                    <a:pt x="43408" y="18541"/>
                  </a:lnTo>
                  <a:lnTo>
                    <a:pt x="42211" y="20573"/>
                  </a:lnTo>
                  <a:lnTo>
                    <a:pt x="39299" y="20573"/>
                  </a:lnTo>
                  <a:lnTo>
                    <a:pt x="38987" y="20857"/>
                  </a:lnTo>
                  <a:close/>
                </a:path>
                <a:path w="104775" h="54610">
                  <a:moveTo>
                    <a:pt x="49046" y="19430"/>
                  </a:moveTo>
                  <a:lnTo>
                    <a:pt x="46290" y="19430"/>
                  </a:lnTo>
                  <a:lnTo>
                    <a:pt x="51203" y="17652"/>
                  </a:lnTo>
                  <a:lnTo>
                    <a:pt x="48291" y="19049"/>
                  </a:lnTo>
                  <a:lnTo>
                    <a:pt x="49046" y="19430"/>
                  </a:lnTo>
                  <a:close/>
                </a:path>
                <a:path w="104775" h="54610">
                  <a:moveTo>
                    <a:pt x="98109" y="19303"/>
                  </a:moveTo>
                  <a:lnTo>
                    <a:pt x="97735" y="19303"/>
                  </a:lnTo>
                  <a:lnTo>
                    <a:pt x="99420" y="17652"/>
                  </a:lnTo>
                  <a:lnTo>
                    <a:pt x="99828" y="17652"/>
                  </a:lnTo>
                  <a:lnTo>
                    <a:pt x="99628" y="17906"/>
                  </a:lnTo>
                  <a:lnTo>
                    <a:pt x="101680" y="18033"/>
                  </a:lnTo>
                  <a:lnTo>
                    <a:pt x="101333" y="19049"/>
                  </a:lnTo>
                  <a:lnTo>
                    <a:pt x="97621" y="19049"/>
                  </a:lnTo>
                  <a:lnTo>
                    <a:pt x="98109" y="19303"/>
                  </a:lnTo>
                  <a:close/>
                </a:path>
                <a:path w="104775" h="54610">
                  <a:moveTo>
                    <a:pt x="68659" y="18541"/>
                  </a:moveTo>
                  <a:lnTo>
                    <a:pt x="68238" y="18541"/>
                  </a:lnTo>
                  <a:lnTo>
                    <a:pt x="67692" y="18033"/>
                  </a:lnTo>
                  <a:lnTo>
                    <a:pt x="67836" y="18033"/>
                  </a:lnTo>
                  <a:lnTo>
                    <a:pt x="68026" y="17906"/>
                  </a:lnTo>
                  <a:lnTo>
                    <a:pt x="68659" y="18541"/>
                  </a:lnTo>
                  <a:close/>
                </a:path>
                <a:path w="104775" h="54610">
                  <a:moveTo>
                    <a:pt x="57707" y="22097"/>
                  </a:moveTo>
                  <a:lnTo>
                    <a:pt x="53701" y="22097"/>
                  </a:lnTo>
                  <a:lnTo>
                    <a:pt x="53443" y="21716"/>
                  </a:lnTo>
                  <a:lnTo>
                    <a:pt x="53363" y="21462"/>
                  </a:lnTo>
                  <a:lnTo>
                    <a:pt x="52928" y="20857"/>
                  </a:lnTo>
                  <a:lnTo>
                    <a:pt x="52662" y="20573"/>
                  </a:lnTo>
                  <a:lnTo>
                    <a:pt x="50860" y="18287"/>
                  </a:lnTo>
                  <a:lnTo>
                    <a:pt x="56937" y="19049"/>
                  </a:lnTo>
                  <a:lnTo>
                    <a:pt x="58454" y="19049"/>
                  </a:lnTo>
                  <a:lnTo>
                    <a:pt x="58805" y="19811"/>
                  </a:lnTo>
                  <a:lnTo>
                    <a:pt x="56464" y="19811"/>
                  </a:lnTo>
                  <a:lnTo>
                    <a:pt x="56557" y="20319"/>
                  </a:lnTo>
                  <a:lnTo>
                    <a:pt x="56638" y="20857"/>
                  </a:lnTo>
                  <a:lnTo>
                    <a:pt x="56691" y="21081"/>
                  </a:lnTo>
                  <a:lnTo>
                    <a:pt x="56997" y="21462"/>
                  </a:lnTo>
                  <a:lnTo>
                    <a:pt x="57707" y="22097"/>
                  </a:lnTo>
                  <a:close/>
                </a:path>
                <a:path w="104775" h="54610">
                  <a:moveTo>
                    <a:pt x="72823" y="27304"/>
                  </a:moveTo>
                  <a:lnTo>
                    <a:pt x="72839" y="25145"/>
                  </a:lnTo>
                  <a:lnTo>
                    <a:pt x="27864" y="25145"/>
                  </a:lnTo>
                  <a:lnTo>
                    <a:pt x="27088" y="22478"/>
                  </a:lnTo>
                  <a:lnTo>
                    <a:pt x="28700" y="21716"/>
                  </a:lnTo>
                  <a:lnTo>
                    <a:pt x="29835" y="21081"/>
                  </a:lnTo>
                  <a:lnTo>
                    <a:pt x="31416" y="21081"/>
                  </a:lnTo>
                  <a:lnTo>
                    <a:pt x="28700" y="20573"/>
                  </a:lnTo>
                  <a:lnTo>
                    <a:pt x="29424" y="18541"/>
                  </a:lnTo>
                  <a:lnTo>
                    <a:pt x="28651" y="18541"/>
                  </a:lnTo>
                  <a:lnTo>
                    <a:pt x="32033" y="19430"/>
                  </a:lnTo>
                  <a:lnTo>
                    <a:pt x="33419" y="19430"/>
                  </a:lnTo>
                  <a:lnTo>
                    <a:pt x="32224" y="19811"/>
                  </a:lnTo>
                  <a:lnTo>
                    <a:pt x="33991" y="19811"/>
                  </a:lnTo>
                  <a:lnTo>
                    <a:pt x="33120" y="20573"/>
                  </a:lnTo>
                  <a:lnTo>
                    <a:pt x="34547" y="21081"/>
                  </a:lnTo>
                  <a:lnTo>
                    <a:pt x="36200" y="21716"/>
                  </a:lnTo>
                  <a:lnTo>
                    <a:pt x="42916" y="21716"/>
                  </a:lnTo>
                  <a:lnTo>
                    <a:pt x="44259" y="22097"/>
                  </a:lnTo>
                  <a:lnTo>
                    <a:pt x="57852" y="22097"/>
                  </a:lnTo>
                  <a:lnTo>
                    <a:pt x="61073" y="24637"/>
                  </a:lnTo>
                  <a:lnTo>
                    <a:pt x="80229" y="24637"/>
                  </a:lnTo>
                  <a:lnTo>
                    <a:pt x="80636" y="25145"/>
                  </a:lnTo>
                  <a:lnTo>
                    <a:pt x="81084" y="25653"/>
                  </a:lnTo>
                  <a:lnTo>
                    <a:pt x="75323" y="25653"/>
                  </a:lnTo>
                  <a:lnTo>
                    <a:pt x="73281" y="27050"/>
                  </a:lnTo>
                  <a:lnTo>
                    <a:pt x="72959" y="27050"/>
                  </a:lnTo>
                  <a:lnTo>
                    <a:pt x="72823" y="27304"/>
                  </a:lnTo>
                  <a:close/>
                </a:path>
                <a:path w="104775" h="54610">
                  <a:moveTo>
                    <a:pt x="68875" y="19049"/>
                  </a:moveTo>
                  <a:lnTo>
                    <a:pt x="67314" y="19049"/>
                  </a:lnTo>
                  <a:lnTo>
                    <a:pt x="68728" y="18541"/>
                  </a:lnTo>
                  <a:lnTo>
                    <a:pt x="68207" y="18541"/>
                  </a:lnTo>
                  <a:lnTo>
                    <a:pt x="68875" y="19049"/>
                  </a:lnTo>
                  <a:close/>
                </a:path>
                <a:path w="104775" h="54610">
                  <a:moveTo>
                    <a:pt x="33991" y="19811"/>
                  </a:moveTo>
                  <a:lnTo>
                    <a:pt x="33148" y="19811"/>
                  </a:lnTo>
                  <a:lnTo>
                    <a:pt x="32033" y="19430"/>
                  </a:lnTo>
                  <a:lnTo>
                    <a:pt x="33419" y="19430"/>
                  </a:lnTo>
                  <a:lnTo>
                    <a:pt x="35211" y="19049"/>
                  </a:lnTo>
                  <a:lnTo>
                    <a:pt x="34738" y="19049"/>
                  </a:lnTo>
                  <a:lnTo>
                    <a:pt x="33991" y="19811"/>
                  </a:lnTo>
                  <a:close/>
                </a:path>
                <a:path w="104775" h="54610">
                  <a:moveTo>
                    <a:pt x="53699" y="22097"/>
                  </a:moveTo>
                  <a:lnTo>
                    <a:pt x="44857" y="22097"/>
                  </a:lnTo>
                  <a:lnTo>
                    <a:pt x="45305" y="21716"/>
                  </a:lnTo>
                  <a:lnTo>
                    <a:pt x="44230" y="20065"/>
                  </a:lnTo>
                  <a:lnTo>
                    <a:pt x="45800" y="19049"/>
                  </a:lnTo>
                  <a:lnTo>
                    <a:pt x="45461" y="19049"/>
                  </a:lnTo>
                  <a:lnTo>
                    <a:pt x="45887" y="19430"/>
                  </a:lnTo>
                  <a:lnTo>
                    <a:pt x="49046" y="19430"/>
                  </a:lnTo>
                  <a:lnTo>
                    <a:pt x="50860" y="20573"/>
                  </a:lnTo>
                  <a:lnTo>
                    <a:pt x="52653" y="20573"/>
                  </a:lnTo>
                  <a:lnTo>
                    <a:pt x="53699" y="22097"/>
                  </a:lnTo>
                  <a:close/>
                </a:path>
                <a:path w="104775" h="54610">
                  <a:moveTo>
                    <a:pt x="66608" y="19303"/>
                  </a:moveTo>
                  <a:lnTo>
                    <a:pt x="62499" y="19303"/>
                  </a:lnTo>
                  <a:lnTo>
                    <a:pt x="62445" y="19049"/>
                  </a:lnTo>
                  <a:lnTo>
                    <a:pt x="67314" y="19049"/>
                  </a:lnTo>
                  <a:lnTo>
                    <a:pt x="66608" y="19303"/>
                  </a:lnTo>
                  <a:close/>
                </a:path>
                <a:path w="104775" h="54610">
                  <a:moveTo>
                    <a:pt x="71176" y="19303"/>
                  </a:moveTo>
                  <a:lnTo>
                    <a:pt x="69208" y="19303"/>
                  </a:lnTo>
                  <a:lnTo>
                    <a:pt x="68875" y="19049"/>
                  </a:lnTo>
                  <a:lnTo>
                    <a:pt x="71164" y="19049"/>
                  </a:lnTo>
                  <a:lnTo>
                    <a:pt x="71176" y="19303"/>
                  </a:lnTo>
                  <a:close/>
                </a:path>
                <a:path w="104775" h="54610">
                  <a:moveTo>
                    <a:pt x="74811" y="19303"/>
                  </a:moveTo>
                  <a:lnTo>
                    <a:pt x="72168" y="19303"/>
                  </a:lnTo>
                  <a:lnTo>
                    <a:pt x="72349" y="19049"/>
                  </a:lnTo>
                  <a:lnTo>
                    <a:pt x="75140" y="19049"/>
                  </a:lnTo>
                  <a:lnTo>
                    <a:pt x="74811" y="19303"/>
                  </a:lnTo>
                  <a:close/>
                </a:path>
                <a:path w="104775" h="54610">
                  <a:moveTo>
                    <a:pt x="97735" y="19303"/>
                  </a:moveTo>
                  <a:lnTo>
                    <a:pt x="90821" y="19303"/>
                  </a:lnTo>
                  <a:lnTo>
                    <a:pt x="90859" y="19049"/>
                  </a:lnTo>
                  <a:lnTo>
                    <a:pt x="97995" y="19049"/>
                  </a:lnTo>
                  <a:lnTo>
                    <a:pt x="97735" y="19303"/>
                  </a:lnTo>
                  <a:close/>
                </a:path>
                <a:path w="104775" h="54610">
                  <a:moveTo>
                    <a:pt x="100812" y="20573"/>
                  </a:moveTo>
                  <a:lnTo>
                    <a:pt x="100548" y="20573"/>
                  </a:lnTo>
                  <a:lnTo>
                    <a:pt x="97621" y="19049"/>
                  </a:lnTo>
                  <a:lnTo>
                    <a:pt x="101333" y="19049"/>
                  </a:lnTo>
                  <a:lnTo>
                    <a:pt x="101072" y="19811"/>
                  </a:lnTo>
                  <a:lnTo>
                    <a:pt x="100985" y="20065"/>
                  </a:lnTo>
                  <a:lnTo>
                    <a:pt x="100899" y="20319"/>
                  </a:lnTo>
                  <a:lnTo>
                    <a:pt x="100812" y="20573"/>
                  </a:lnTo>
                  <a:close/>
                </a:path>
                <a:path w="104775" h="54610">
                  <a:moveTo>
                    <a:pt x="70749" y="19811"/>
                  </a:moveTo>
                  <a:lnTo>
                    <a:pt x="65194" y="19811"/>
                  </a:lnTo>
                  <a:lnTo>
                    <a:pt x="66608" y="19303"/>
                  </a:lnTo>
                  <a:lnTo>
                    <a:pt x="69208" y="19303"/>
                  </a:lnTo>
                  <a:lnTo>
                    <a:pt x="69375" y="19430"/>
                  </a:lnTo>
                  <a:lnTo>
                    <a:pt x="70749" y="19811"/>
                  </a:lnTo>
                  <a:close/>
                </a:path>
                <a:path w="104775" h="54610">
                  <a:moveTo>
                    <a:pt x="33148" y="19811"/>
                  </a:moveTo>
                  <a:lnTo>
                    <a:pt x="32224" y="19811"/>
                  </a:lnTo>
                  <a:lnTo>
                    <a:pt x="33419" y="19430"/>
                  </a:lnTo>
                  <a:lnTo>
                    <a:pt x="32033" y="19430"/>
                  </a:lnTo>
                  <a:lnTo>
                    <a:pt x="33148" y="19811"/>
                  </a:lnTo>
                  <a:close/>
                </a:path>
                <a:path w="104775" h="54610">
                  <a:moveTo>
                    <a:pt x="58491" y="20857"/>
                  </a:moveTo>
                  <a:lnTo>
                    <a:pt x="58223" y="20857"/>
                  </a:lnTo>
                  <a:lnTo>
                    <a:pt x="56368" y="19811"/>
                  </a:lnTo>
                  <a:lnTo>
                    <a:pt x="58805" y="19811"/>
                  </a:lnTo>
                  <a:lnTo>
                    <a:pt x="59075" y="20319"/>
                  </a:lnTo>
                  <a:lnTo>
                    <a:pt x="58491" y="20857"/>
                  </a:lnTo>
                  <a:close/>
                </a:path>
                <a:path w="104775" h="54610">
                  <a:moveTo>
                    <a:pt x="42916" y="21716"/>
                  </a:moveTo>
                  <a:lnTo>
                    <a:pt x="36842" y="21716"/>
                  </a:lnTo>
                  <a:lnTo>
                    <a:pt x="39695" y="20573"/>
                  </a:lnTo>
                  <a:lnTo>
                    <a:pt x="42205" y="20573"/>
                  </a:lnTo>
                  <a:lnTo>
                    <a:pt x="42042" y="20857"/>
                  </a:lnTo>
                  <a:lnTo>
                    <a:pt x="42020" y="21462"/>
                  </a:lnTo>
                  <a:lnTo>
                    <a:pt x="42916" y="21716"/>
                  </a:lnTo>
                  <a:close/>
                </a:path>
                <a:path w="104775" h="54610">
                  <a:moveTo>
                    <a:pt x="44701" y="20857"/>
                  </a:moveTo>
                  <a:lnTo>
                    <a:pt x="42044" y="20857"/>
                  </a:lnTo>
                  <a:lnTo>
                    <a:pt x="42211" y="20573"/>
                  </a:lnTo>
                  <a:lnTo>
                    <a:pt x="44545" y="20573"/>
                  </a:lnTo>
                  <a:lnTo>
                    <a:pt x="44701" y="20857"/>
                  </a:lnTo>
                  <a:close/>
                </a:path>
                <a:path w="104775" h="54610">
                  <a:moveTo>
                    <a:pt x="58214" y="20857"/>
                  </a:moveTo>
                  <a:lnTo>
                    <a:pt x="56652" y="20857"/>
                  </a:lnTo>
                  <a:lnTo>
                    <a:pt x="56604" y="20573"/>
                  </a:lnTo>
                  <a:lnTo>
                    <a:pt x="57713" y="20573"/>
                  </a:lnTo>
                  <a:lnTo>
                    <a:pt x="58214" y="20857"/>
                  </a:lnTo>
                  <a:close/>
                </a:path>
                <a:path w="104775" h="54610">
                  <a:moveTo>
                    <a:pt x="59088" y="20857"/>
                  </a:moveTo>
                  <a:lnTo>
                    <a:pt x="58523" y="20857"/>
                  </a:lnTo>
                  <a:lnTo>
                    <a:pt x="58923" y="20573"/>
                  </a:lnTo>
                  <a:lnTo>
                    <a:pt x="59204" y="20573"/>
                  </a:lnTo>
                  <a:lnTo>
                    <a:pt x="59088" y="20857"/>
                  </a:lnTo>
                  <a:close/>
                </a:path>
                <a:path w="104775" h="54610">
                  <a:moveTo>
                    <a:pt x="87417" y="20857"/>
                  </a:moveTo>
                  <a:lnTo>
                    <a:pt x="87711" y="20573"/>
                  </a:lnTo>
                  <a:lnTo>
                    <a:pt x="87950" y="20573"/>
                  </a:lnTo>
                  <a:lnTo>
                    <a:pt x="87417" y="20857"/>
                  </a:lnTo>
                  <a:close/>
                </a:path>
                <a:path w="104775" h="54610">
                  <a:moveTo>
                    <a:pt x="89897" y="21716"/>
                  </a:moveTo>
                  <a:lnTo>
                    <a:pt x="89635" y="21716"/>
                  </a:lnTo>
                  <a:lnTo>
                    <a:pt x="87711" y="20573"/>
                  </a:lnTo>
                  <a:lnTo>
                    <a:pt x="90639" y="20573"/>
                  </a:lnTo>
                  <a:lnTo>
                    <a:pt x="90519" y="21462"/>
                  </a:lnTo>
                  <a:lnTo>
                    <a:pt x="89897" y="21716"/>
                  </a:lnTo>
                  <a:close/>
                </a:path>
                <a:path w="104775" h="54610">
                  <a:moveTo>
                    <a:pt x="22579" y="27304"/>
                  </a:moveTo>
                  <a:lnTo>
                    <a:pt x="18427" y="27304"/>
                  </a:lnTo>
                  <a:lnTo>
                    <a:pt x="18378" y="27050"/>
                  </a:lnTo>
                  <a:lnTo>
                    <a:pt x="18256" y="26415"/>
                  </a:lnTo>
                  <a:lnTo>
                    <a:pt x="18207" y="26161"/>
                  </a:lnTo>
                  <a:lnTo>
                    <a:pt x="18109" y="25653"/>
                  </a:lnTo>
                  <a:lnTo>
                    <a:pt x="18011" y="25145"/>
                  </a:lnTo>
                  <a:lnTo>
                    <a:pt x="17913" y="24637"/>
                  </a:lnTo>
                  <a:lnTo>
                    <a:pt x="17839" y="24256"/>
                  </a:lnTo>
                  <a:lnTo>
                    <a:pt x="17717" y="23621"/>
                  </a:lnTo>
                  <a:lnTo>
                    <a:pt x="17594" y="22986"/>
                  </a:lnTo>
                  <a:lnTo>
                    <a:pt x="17496" y="22478"/>
                  </a:lnTo>
                  <a:lnTo>
                    <a:pt x="17423" y="22097"/>
                  </a:lnTo>
                  <a:lnTo>
                    <a:pt x="17349" y="21716"/>
                  </a:lnTo>
                  <a:lnTo>
                    <a:pt x="17592" y="22097"/>
                  </a:lnTo>
                  <a:lnTo>
                    <a:pt x="18758" y="25145"/>
                  </a:lnTo>
                  <a:lnTo>
                    <a:pt x="18856" y="25399"/>
                  </a:lnTo>
                  <a:lnTo>
                    <a:pt x="18953" y="25653"/>
                  </a:lnTo>
                  <a:lnTo>
                    <a:pt x="18703" y="25653"/>
                  </a:lnTo>
                  <a:lnTo>
                    <a:pt x="22579" y="27304"/>
                  </a:lnTo>
                  <a:close/>
                </a:path>
                <a:path w="104775" h="54610">
                  <a:moveTo>
                    <a:pt x="82622" y="26415"/>
                  </a:moveTo>
                  <a:lnTo>
                    <a:pt x="81702" y="26415"/>
                  </a:lnTo>
                  <a:lnTo>
                    <a:pt x="81679" y="22986"/>
                  </a:lnTo>
                  <a:lnTo>
                    <a:pt x="86815" y="22986"/>
                  </a:lnTo>
                  <a:lnTo>
                    <a:pt x="87580" y="23621"/>
                  </a:lnTo>
                  <a:lnTo>
                    <a:pt x="86099" y="23621"/>
                  </a:lnTo>
                  <a:lnTo>
                    <a:pt x="85674" y="24129"/>
                  </a:lnTo>
                  <a:lnTo>
                    <a:pt x="82933" y="24256"/>
                  </a:lnTo>
                  <a:lnTo>
                    <a:pt x="82809" y="25145"/>
                  </a:lnTo>
                  <a:lnTo>
                    <a:pt x="82730" y="25653"/>
                  </a:lnTo>
                  <a:lnTo>
                    <a:pt x="82622" y="26415"/>
                  </a:lnTo>
                  <a:close/>
                </a:path>
                <a:path w="104775" h="54610">
                  <a:moveTo>
                    <a:pt x="57787" y="30098"/>
                  </a:moveTo>
                  <a:lnTo>
                    <a:pt x="18189" y="30098"/>
                  </a:lnTo>
                  <a:lnTo>
                    <a:pt x="2823" y="29590"/>
                  </a:lnTo>
                  <a:lnTo>
                    <a:pt x="23962" y="29590"/>
                  </a:lnTo>
                  <a:lnTo>
                    <a:pt x="24997" y="29463"/>
                  </a:lnTo>
                  <a:lnTo>
                    <a:pt x="25083" y="28807"/>
                  </a:lnTo>
                  <a:lnTo>
                    <a:pt x="25195" y="27939"/>
                  </a:lnTo>
                  <a:lnTo>
                    <a:pt x="25278" y="27304"/>
                  </a:lnTo>
                  <a:lnTo>
                    <a:pt x="25394" y="26415"/>
                  </a:lnTo>
                  <a:lnTo>
                    <a:pt x="25443" y="26034"/>
                  </a:lnTo>
                  <a:lnTo>
                    <a:pt x="25559" y="25145"/>
                  </a:lnTo>
                  <a:lnTo>
                    <a:pt x="25681" y="24256"/>
                  </a:lnTo>
                  <a:lnTo>
                    <a:pt x="25774" y="23494"/>
                  </a:lnTo>
                  <a:lnTo>
                    <a:pt x="27864" y="25145"/>
                  </a:lnTo>
                  <a:lnTo>
                    <a:pt x="72385" y="25145"/>
                  </a:lnTo>
                  <a:lnTo>
                    <a:pt x="69359" y="25653"/>
                  </a:lnTo>
                  <a:lnTo>
                    <a:pt x="70210" y="25653"/>
                  </a:lnTo>
                  <a:lnTo>
                    <a:pt x="69196" y="26161"/>
                  </a:lnTo>
                  <a:lnTo>
                    <a:pt x="63402" y="26161"/>
                  </a:lnTo>
                  <a:lnTo>
                    <a:pt x="61184" y="26415"/>
                  </a:lnTo>
                  <a:lnTo>
                    <a:pt x="59494" y="26415"/>
                  </a:lnTo>
                  <a:lnTo>
                    <a:pt x="59611" y="27304"/>
                  </a:lnTo>
                  <a:lnTo>
                    <a:pt x="59682" y="27939"/>
                  </a:lnTo>
                  <a:lnTo>
                    <a:pt x="58206" y="27939"/>
                  </a:lnTo>
                  <a:lnTo>
                    <a:pt x="57728" y="28447"/>
                  </a:lnTo>
                  <a:lnTo>
                    <a:pt x="57787" y="30098"/>
                  </a:lnTo>
                  <a:close/>
                </a:path>
                <a:path w="104775" h="54610">
                  <a:moveTo>
                    <a:pt x="87353" y="24129"/>
                  </a:moveTo>
                  <a:lnTo>
                    <a:pt x="86099" y="23621"/>
                  </a:lnTo>
                  <a:lnTo>
                    <a:pt x="87580" y="23621"/>
                  </a:lnTo>
                  <a:lnTo>
                    <a:pt x="87771" y="23875"/>
                  </a:lnTo>
                  <a:lnTo>
                    <a:pt x="87353" y="24129"/>
                  </a:lnTo>
                  <a:close/>
                </a:path>
                <a:path w="104775" h="54610">
                  <a:moveTo>
                    <a:pt x="27568" y="24129"/>
                  </a:moveTo>
                  <a:lnTo>
                    <a:pt x="26578" y="24129"/>
                  </a:lnTo>
                  <a:lnTo>
                    <a:pt x="26256" y="23875"/>
                  </a:lnTo>
                  <a:lnTo>
                    <a:pt x="27494" y="23875"/>
                  </a:lnTo>
                  <a:lnTo>
                    <a:pt x="27568" y="24129"/>
                  </a:lnTo>
                  <a:close/>
                </a:path>
                <a:path w="104775" h="54610">
                  <a:moveTo>
                    <a:pt x="60758" y="24129"/>
                  </a:moveTo>
                  <a:lnTo>
                    <a:pt x="60429" y="24129"/>
                  </a:lnTo>
                  <a:lnTo>
                    <a:pt x="60107" y="23875"/>
                  </a:lnTo>
                  <a:lnTo>
                    <a:pt x="60600" y="23875"/>
                  </a:lnTo>
                  <a:lnTo>
                    <a:pt x="60758" y="24129"/>
                  </a:lnTo>
                  <a:close/>
                </a:path>
                <a:path w="104775" h="54610">
                  <a:moveTo>
                    <a:pt x="81609" y="24129"/>
                  </a:moveTo>
                  <a:lnTo>
                    <a:pt x="79774" y="24129"/>
                  </a:lnTo>
                  <a:lnTo>
                    <a:pt x="79547" y="23875"/>
                  </a:lnTo>
                  <a:lnTo>
                    <a:pt x="81624" y="23875"/>
                  </a:lnTo>
                  <a:lnTo>
                    <a:pt x="81609" y="24129"/>
                  </a:lnTo>
                  <a:close/>
                </a:path>
                <a:path w="104775" h="54610">
                  <a:moveTo>
                    <a:pt x="87353" y="24129"/>
                  </a:moveTo>
                  <a:lnTo>
                    <a:pt x="85674" y="24129"/>
                  </a:lnTo>
                  <a:lnTo>
                    <a:pt x="85886" y="23875"/>
                  </a:lnTo>
                  <a:lnTo>
                    <a:pt x="86726" y="23875"/>
                  </a:lnTo>
                  <a:lnTo>
                    <a:pt x="87353" y="24129"/>
                  </a:lnTo>
                  <a:close/>
                </a:path>
                <a:path w="104775" h="54610">
                  <a:moveTo>
                    <a:pt x="84068" y="27939"/>
                  </a:moveTo>
                  <a:lnTo>
                    <a:pt x="84185" y="27685"/>
                  </a:lnTo>
                  <a:lnTo>
                    <a:pt x="84479" y="26415"/>
                  </a:lnTo>
                  <a:lnTo>
                    <a:pt x="84573" y="26034"/>
                  </a:lnTo>
                  <a:lnTo>
                    <a:pt x="84693" y="25653"/>
                  </a:lnTo>
                  <a:lnTo>
                    <a:pt x="84983" y="25399"/>
                  </a:lnTo>
                  <a:lnTo>
                    <a:pt x="85382" y="25145"/>
                  </a:lnTo>
                  <a:lnTo>
                    <a:pt x="87286" y="24129"/>
                  </a:lnTo>
                  <a:lnTo>
                    <a:pt x="87384" y="26415"/>
                  </a:lnTo>
                  <a:lnTo>
                    <a:pt x="88082" y="26415"/>
                  </a:lnTo>
                  <a:lnTo>
                    <a:pt x="84068" y="27939"/>
                  </a:lnTo>
                  <a:close/>
                </a:path>
                <a:path w="104775" h="54610">
                  <a:moveTo>
                    <a:pt x="84983" y="25399"/>
                  </a:moveTo>
                  <a:lnTo>
                    <a:pt x="82933" y="24256"/>
                  </a:lnTo>
                  <a:lnTo>
                    <a:pt x="85591" y="24256"/>
                  </a:lnTo>
                  <a:lnTo>
                    <a:pt x="85501" y="24637"/>
                  </a:lnTo>
                  <a:lnTo>
                    <a:pt x="85382" y="25145"/>
                  </a:lnTo>
                  <a:lnTo>
                    <a:pt x="84983" y="25399"/>
                  </a:lnTo>
                  <a:close/>
                </a:path>
                <a:path w="104775" h="54610">
                  <a:moveTo>
                    <a:pt x="70210" y="25653"/>
                  </a:moveTo>
                  <a:lnTo>
                    <a:pt x="69359" y="25653"/>
                  </a:lnTo>
                  <a:lnTo>
                    <a:pt x="70872" y="25399"/>
                  </a:lnTo>
                  <a:lnTo>
                    <a:pt x="70718" y="25399"/>
                  </a:lnTo>
                  <a:lnTo>
                    <a:pt x="70210" y="25653"/>
                  </a:lnTo>
                  <a:close/>
                </a:path>
                <a:path w="104775" h="54610">
                  <a:moveTo>
                    <a:pt x="49526" y="34670"/>
                  </a:moveTo>
                  <a:lnTo>
                    <a:pt x="9946" y="34670"/>
                  </a:lnTo>
                  <a:lnTo>
                    <a:pt x="15501" y="32257"/>
                  </a:lnTo>
                  <a:lnTo>
                    <a:pt x="10707" y="29070"/>
                  </a:lnTo>
                  <a:lnTo>
                    <a:pt x="10398" y="28807"/>
                  </a:lnTo>
                  <a:lnTo>
                    <a:pt x="15279" y="25653"/>
                  </a:lnTo>
                  <a:lnTo>
                    <a:pt x="15560" y="25653"/>
                  </a:lnTo>
                  <a:lnTo>
                    <a:pt x="15449" y="27939"/>
                  </a:lnTo>
                  <a:lnTo>
                    <a:pt x="15389" y="29070"/>
                  </a:lnTo>
                  <a:lnTo>
                    <a:pt x="23664" y="29070"/>
                  </a:lnTo>
                  <a:lnTo>
                    <a:pt x="23534" y="29463"/>
                  </a:lnTo>
                  <a:lnTo>
                    <a:pt x="23962" y="29590"/>
                  </a:lnTo>
                  <a:lnTo>
                    <a:pt x="2823" y="29590"/>
                  </a:lnTo>
                  <a:lnTo>
                    <a:pt x="18189" y="30098"/>
                  </a:lnTo>
                  <a:lnTo>
                    <a:pt x="57787" y="30098"/>
                  </a:lnTo>
                  <a:lnTo>
                    <a:pt x="57860" y="30987"/>
                  </a:lnTo>
                  <a:lnTo>
                    <a:pt x="53308" y="30987"/>
                  </a:lnTo>
                  <a:lnTo>
                    <a:pt x="51876" y="31622"/>
                  </a:lnTo>
                  <a:lnTo>
                    <a:pt x="51585" y="31622"/>
                  </a:lnTo>
                  <a:lnTo>
                    <a:pt x="51665" y="34416"/>
                  </a:lnTo>
                  <a:lnTo>
                    <a:pt x="50680" y="34416"/>
                  </a:lnTo>
                  <a:lnTo>
                    <a:pt x="49526" y="34670"/>
                  </a:lnTo>
                  <a:close/>
                </a:path>
                <a:path w="104775" h="54610">
                  <a:moveTo>
                    <a:pt x="23751" y="29070"/>
                  </a:moveTo>
                  <a:lnTo>
                    <a:pt x="15430" y="29070"/>
                  </a:lnTo>
                  <a:lnTo>
                    <a:pt x="16620" y="25653"/>
                  </a:lnTo>
                  <a:lnTo>
                    <a:pt x="16421" y="25653"/>
                  </a:lnTo>
                  <a:lnTo>
                    <a:pt x="18427" y="27304"/>
                  </a:lnTo>
                  <a:lnTo>
                    <a:pt x="24609" y="27304"/>
                  </a:lnTo>
                  <a:lnTo>
                    <a:pt x="23751" y="29070"/>
                  </a:lnTo>
                  <a:close/>
                </a:path>
                <a:path w="104775" h="54610">
                  <a:moveTo>
                    <a:pt x="75460" y="28807"/>
                  </a:moveTo>
                  <a:lnTo>
                    <a:pt x="75364" y="28447"/>
                  </a:lnTo>
                  <a:lnTo>
                    <a:pt x="75242" y="27431"/>
                  </a:lnTo>
                  <a:lnTo>
                    <a:pt x="75122" y="26415"/>
                  </a:lnTo>
                  <a:lnTo>
                    <a:pt x="75025" y="25653"/>
                  </a:lnTo>
                  <a:lnTo>
                    <a:pt x="81183" y="25653"/>
                  </a:lnTo>
                  <a:lnTo>
                    <a:pt x="81263" y="26415"/>
                  </a:lnTo>
                  <a:lnTo>
                    <a:pt x="82341" y="26415"/>
                  </a:lnTo>
                  <a:lnTo>
                    <a:pt x="78752" y="27431"/>
                  </a:lnTo>
                  <a:lnTo>
                    <a:pt x="75460" y="28807"/>
                  </a:lnTo>
                  <a:close/>
                </a:path>
                <a:path w="104775" h="54610">
                  <a:moveTo>
                    <a:pt x="71539" y="29590"/>
                  </a:moveTo>
                  <a:lnTo>
                    <a:pt x="59900" y="29590"/>
                  </a:lnTo>
                  <a:lnTo>
                    <a:pt x="59836" y="28807"/>
                  </a:lnTo>
                  <a:lnTo>
                    <a:pt x="63402" y="26161"/>
                  </a:lnTo>
                  <a:lnTo>
                    <a:pt x="69196" y="26161"/>
                  </a:lnTo>
                  <a:lnTo>
                    <a:pt x="69162" y="28807"/>
                  </a:lnTo>
                  <a:lnTo>
                    <a:pt x="71991" y="28807"/>
                  </a:lnTo>
                  <a:lnTo>
                    <a:pt x="71612" y="29463"/>
                  </a:lnTo>
                  <a:close/>
                </a:path>
                <a:path w="104775" h="54610">
                  <a:moveTo>
                    <a:pt x="83786" y="29590"/>
                  </a:moveTo>
                  <a:lnTo>
                    <a:pt x="80957" y="29590"/>
                  </a:lnTo>
                  <a:lnTo>
                    <a:pt x="80997" y="28807"/>
                  </a:lnTo>
                  <a:lnTo>
                    <a:pt x="81121" y="27939"/>
                  </a:lnTo>
                  <a:lnTo>
                    <a:pt x="81205" y="27304"/>
                  </a:lnTo>
                  <a:lnTo>
                    <a:pt x="81332" y="26415"/>
                  </a:lnTo>
                  <a:lnTo>
                    <a:pt x="81368" y="26161"/>
                  </a:lnTo>
                  <a:lnTo>
                    <a:pt x="81702" y="26415"/>
                  </a:lnTo>
                  <a:lnTo>
                    <a:pt x="82617" y="26415"/>
                  </a:lnTo>
                  <a:lnTo>
                    <a:pt x="82518" y="27050"/>
                  </a:lnTo>
                  <a:lnTo>
                    <a:pt x="82416" y="27685"/>
                  </a:lnTo>
                  <a:lnTo>
                    <a:pt x="82305" y="28447"/>
                  </a:lnTo>
                  <a:lnTo>
                    <a:pt x="84699" y="28447"/>
                  </a:lnTo>
                  <a:lnTo>
                    <a:pt x="83887" y="29463"/>
                  </a:lnTo>
                  <a:close/>
                </a:path>
                <a:path w="104775" h="54610">
                  <a:moveTo>
                    <a:pt x="24609" y="27304"/>
                  </a:moveTo>
                  <a:lnTo>
                    <a:pt x="22821" y="27304"/>
                  </a:lnTo>
                  <a:lnTo>
                    <a:pt x="24221" y="26415"/>
                  </a:lnTo>
                  <a:lnTo>
                    <a:pt x="24657" y="27050"/>
                  </a:lnTo>
                  <a:lnTo>
                    <a:pt x="24609" y="27304"/>
                  </a:lnTo>
                  <a:close/>
                </a:path>
                <a:path w="104775" h="54610">
                  <a:moveTo>
                    <a:pt x="71990" y="28807"/>
                  </a:moveTo>
                  <a:lnTo>
                    <a:pt x="69185" y="28807"/>
                  </a:lnTo>
                  <a:lnTo>
                    <a:pt x="72963" y="27050"/>
                  </a:lnTo>
                  <a:lnTo>
                    <a:pt x="72806" y="27050"/>
                  </a:lnTo>
                  <a:lnTo>
                    <a:pt x="72722" y="27431"/>
                  </a:lnTo>
                  <a:lnTo>
                    <a:pt x="71990" y="28807"/>
                  </a:lnTo>
                  <a:close/>
                </a:path>
                <a:path w="104775" h="54610">
                  <a:moveTo>
                    <a:pt x="72869" y="27304"/>
                  </a:moveTo>
                  <a:lnTo>
                    <a:pt x="72959" y="27050"/>
                  </a:lnTo>
                  <a:lnTo>
                    <a:pt x="73281" y="27050"/>
                  </a:lnTo>
                  <a:lnTo>
                    <a:pt x="72869" y="27304"/>
                  </a:lnTo>
                  <a:close/>
                </a:path>
                <a:path w="104775" h="54610">
                  <a:moveTo>
                    <a:pt x="84692" y="28447"/>
                  </a:moveTo>
                  <a:lnTo>
                    <a:pt x="82873" y="28447"/>
                  </a:lnTo>
                  <a:lnTo>
                    <a:pt x="85263" y="27685"/>
                  </a:lnTo>
                  <a:lnTo>
                    <a:pt x="84692" y="28447"/>
                  </a:lnTo>
                  <a:close/>
                </a:path>
                <a:path w="104775" h="54610">
                  <a:moveTo>
                    <a:pt x="5888" y="32003"/>
                  </a:moveTo>
                  <a:lnTo>
                    <a:pt x="5538" y="32003"/>
                  </a:lnTo>
                  <a:lnTo>
                    <a:pt x="4929" y="31622"/>
                  </a:lnTo>
                  <a:lnTo>
                    <a:pt x="5583" y="29590"/>
                  </a:lnTo>
                  <a:lnTo>
                    <a:pt x="5751" y="29070"/>
                  </a:lnTo>
                  <a:lnTo>
                    <a:pt x="5832" y="28807"/>
                  </a:lnTo>
                  <a:lnTo>
                    <a:pt x="5959" y="27939"/>
                  </a:lnTo>
                  <a:lnTo>
                    <a:pt x="6107" y="28447"/>
                  </a:lnTo>
                  <a:lnTo>
                    <a:pt x="6553" y="29463"/>
                  </a:lnTo>
                  <a:lnTo>
                    <a:pt x="7401" y="29590"/>
                  </a:lnTo>
                  <a:lnTo>
                    <a:pt x="6040" y="30098"/>
                  </a:lnTo>
                  <a:lnTo>
                    <a:pt x="10423" y="30098"/>
                  </a:lnTo>
                  <a:lnTo>
                    <a:pt x="10257" y="30606"/>
                  </a:lnTo>
                  <a:lnTo>
                    <a:pt x="10133" y="30987"/>
                  </a:lnTo>
                  <a:lnTo>
                    <a:pt x="7669" y="30987"/>
                  </a:lnTo>
                  <a:lnTo>
                    <a:pt x="5888" y="32003"/>
                  </a:lnTo>
                  <a:close/>
                </a:path>
                <a:path w="104775" h="54610">
                  <a:moveTo>
                    <a:pt x="59968" y="30098"/>
                  </a:moveTo>
                  <a:lnTo>
                    <a:pt x="59529" y="29590"/>
                  </a:lnTo>
                  <a:lnTo>
                    <a:pt x="59135" y="29070"/>
                  </a:lnTo>
                  <a:lnTo>
                    <a:pt x="58366" y="27939"/>
                  </a:lnTo>
                  <a:lnTo>
                    <a:pt x="59682" y="27939"/>
                  </a:lnTo>
                  <a:lnTo>
                    <a:pt x="59795" y="28807"/>
                  </a:lnTo>
                  <a:lnTo>
                    <a:pt x="59329" y="29070"/>
                  </a:lnTo>
                  <a:lnTo>
                    <a:pt x="59836" y="29070"/>
                  </a:lnTo>
                  <a:lnTo>
                    <a:pt x="59898" y="29590"/>
                  </a:lnTo>
                  <a:lnTo>
                    <a:pt x="59968" y="30098"/>
                  </a:lnTo>
                  <a:close/>
                </a:path>
                <a:path w="104775" h="54610">
                  <a:moveTo>
                    <a:pt x="10423" y="30098"/>
                  </a:moveTo>
                  <a:lnTo>
                    <a:pt x="6040" y="30098"/>
                  </a:lnTo>
                  <a:lnTo>
                    <a:pt x="10466" y="28447"/>
                  </a:lnTo>
                  <a:lnTo>
                    <a:pt x="9976" y="28447"/>
                  </a:lnTo>
                  <a:lnTo>
                    <a:pt x="10726" y="29070"/>
                  </a:lnTo>
                  <a:lnTo>
                    <a:pt x="10624" y="29463"/>
                  </a:lnTo>
                  <a:lnTo>
                    <a:pt x="10423" y="30098"/>
                  </a:lnTo>
                  <a:close/>
                </a:path>
                <a:path w="104775" h="54610">
                  <a:moveTo>
                    <a:pt x="61222" y="30987"/>
                  </a:moveTo>
                  <a:lnTo>
                    <a:pt x="60319" y="30987"/>
                  </a:lnTo>
                  <a:lnTo>
                    <a:pt x="57967" y="30098"/>
                  </a:lnTo>
                  <a:lnTo>
                    <a:pt x="59838" y="28807"/>
                  </a:lnTo>
                  <a:lnTo>
                    <a:pt x="59842" y="29070"/>
                  </a:lnTo>
                  <a:lnTo>
                    <a:pt x="59135" y="29070"/>
                  </a:lnTo>
                  <a:lnTo>
                    <a:pt x="59403" y="29463"/>
                  </a:lnTo>
                  <a:lnTo>
                    <a:pt x="61994" y="29590"/>
                  </a:lnTo>
                  <a:lnTo>
                    <a:pt x="59505" y="30098"/>
                  </a:lnTo>
                  <a:lnTo>
                    <a:pt x="59968" y="30098"/>
                  </a:lnTo>
                  <a:lnTo>
                    <a:pt x="60047" y="30606"/>
                  </a:lnTo>
                  <a:lnTo>
                    <a:pt x="61092" y="30606"/>
                  </a:lnTo>
                  <a:lnTo>
                    <a:pt x="61222" y="30987"/>
                  </a:lnTo>
                  <a:close/>
                </a:path>
                <a:path w="104775" h="54610">
                  <a:moveTo>
                    <a:pt x="12266" y="30098"/>
                  </a:moveTo>
                  <a:lnTo>
                    <a:pt x="10423" y="30098"/>
                  </a:lnTo>
                  <a:lnTo>
                    <a:pt x="10589" y="29590"/>
                  </a:lnTo>
                  <a:lnTo>
                    <a:pt x="11505" y="29590"/>
                  </a:lnTo>
                  <a:lnTo>
                    <a:pt x="12266" y="30098"/>
                  </a:lnTo>
                  <a:close/>
                </a:path>
                <a:path w="104775" h="54610">
                  <a:moveTo>
                    <a:pt x="57967" y="30098"/>
                  </a:moveTo>
                  <a:lnTo>
                    <a:pt x="57787" y="30098"/>
                  </a:lnTo>
                  <a:lnTo>
                    <a:pt x="57746" y="29590"/>
                  </a:lnTo>
                  <a:lnTo>
                    <a:pt x="58703" y="29590"/>
                  </a:lnTo>
                  <a:lnTo>
                    <a:pt x="57967" y="30098"/>
                  </a:lnTo>
                  <a:close/>
                </a:path>
                <a:path w="104775" h="54610">
                  <a:moveTo>
                    <a:pt x="60180" y="30606"/>
                  </a:moveTo>
                  <a:lnTo>
                    <a:pt x="60045" y="30606"/>
                  </a:lnTo>
                  <a:lnTo>
                    <a:pt x="59970" y="30098"/>
                  </a:lnTo>
                  <a:lnTo>
                    <a:pt x="59505" y="30098"/>
                  </a:lnTo>
                  <a:lnTo>
                    <a:pt x="61994" y="29590"/>
                  </a:lnTo>
                  <a:lnTo>
                    <a:pt x="59489" y="29590"/>
                  </a:lnTo>
                  <a:lnTo>
                    <a:pt x="60180" y="30606"/>
                  </a:lnTo>
                  <a:close/>
                </a:path>
                <a:path w="104775" h="54610">
                  <a:moveTo>
                    <a:pt x="62898" y="30098"/>
                  </a:moveTo>
                  <a:lnTo>
                    <a:pt x="60877" y="30098"/>
                  </a:lnTo>
                  <a:lnTo>
                    <a:pt x="60622" y="29590"/>
                  </a:lnTo>
                  <a:lnTo>
                    <a:pt x="61730" y="29590"/>
                  </a:lnTo>
                  <a:lnTo>
                    <a:pt x="62898" y="30098"/>
                  </a:lnTo>
                  <a:close/>
                </a:path>
                <a:path w="104775" h="54610">
                  <a:moveTo>
                    <a:pt x="65123" y="30098"/>
                  </a:moveTo>
                  <a:lnTo>
                    <a:pt x="64955" y="30098"/>
                  </a:lnTo>
                  <a:lnTo>
                    <a:pt x="65433" y="29590"/>
                  </a:lnTo>
                  <a:lnTo>
                    <a:pt x="65123" y="30098"/>
                  </a:lnTo>
                  <a:close/>
                </a:path>
                <a:path w="104775" h="54610">
                  <a:moveTo>
                    <a:pt x="72368" y="30606"/>
                  </a:moveTo>
                  <a:lnTo>
                    <a:pt x="70648" y="30098"/>
                  </a:lnTo>
                  <a:lnTo>
                    <a:pt x="71234" y="30098"/>
                  </a:lnTo>
                  <a:lnTo>
                    <a:pt x="71539" y="29590"/>
                  </a:lnTo>
                  <a:lnTo>
                    <a:pt x="74452" y="29590"/>
                  </a:lnTo>
                  <a:lnTo>
                    <a:pt x="72368" y="30606"/>
                  </a:lnTo>
                  <a:close/>
                </a:path>
                <a:path w="104775" h="54610">
                  <a:moveTo>
                    <a:pt x="80909" y="30606"/>
                  </a:moveTo>
                  <a:lnTo>
                    <a:pt x="74331" y="30606"/>
                  </a:lnTo>
                  <a:lnTo>
                    <a:pt x="74452" y="29590"/>
                  </a:lnTo>
                  <a:lnTo>
                    <a:pt x="80957" y="29590"/>
                  </a:lnTo>
                  <a:lnTo>
                    <a:pt x="80909" y="30606"/>
                  </a:lnTo>
                  <a:close/>
                </a:path>
                <a:path w="104775" h="54610">
                  <a:moveTo>
                    <a:pt x="61132" y="30606"/>
                  </a:moveTo>
                  <a:lnTo>
                    <a:pt x="60222" y="30606"/>
                  </a:lnTo>
                  <a:lnTo>
                    <a:pt x="59875" y="30098"/>
                  </a:lnTo>
                  <a:lnTo>
                    <a:pt x="60877" y="30098"/>
                  </a:lnTo>
                  <a:lnTo>
                    <a:pt x="61132" y="30606"/>
                  </a:lnTo>
                  <a:close/>
                </a:path>
                <a:path w="104775" h="54610">
                  <a:moveTo>
                    <a:pt x="64477" y="30606"/>
                  </a:moveTo>
                  <a:lnTo>
                    <a:pt x="64066" y="30606"/>
                  </a:lnTo>
                  <a:lnTo>
                    <a:pt x="62898" y="30098"/>
                  </a:lnTo>
                  <a:lnTo>
                    <a:pt x="64955" y="30098"/>
                  </a:lnTo>
                  <a:lnTo>
                    <a:pt x="64477" y="30606"/>
                  </a:lnTo>
                  <a:close/>
                </a:path>
                <a:path w="104775" h="54610">
                  <a:moveTo>
                    <a:pt x="70922" y="30987"/>
                  </a:moveTo>
                  <a:lnTo>
                    <a:pt x="64580" y="30987"/>
                  </a:lnTo>
                  <a:lnTo>
                    <a:pt x="65123" y="30098"/>
                  </a:lnTo>
                  <a:lnTo>
                    <a:pt x="71165" y="30098"/>
                  </a:lnTo>
                  <a:lnTo>
                    <a:pt x="70949" y="30606"/>
                  </a:lnTo>
                  <a:lnTo>
                    <a:pt x="70922" y="30987"/>
                  </a:lnTo>
                  <a:close/>
                </a:path>
                <a:path w="104775" h="54610">
                  <a:moveTo>
                    <a:pt x="72368" y="30606"/>
                  </a:moveTo>
                  <a:lnTo>
                    <a:pt x="71817" y="30606"/>
                  </a:lnTo>
                  <a:lnTo>
                    <a:pt x="70832" y="30098"/>
                  </a:lnTo>
                  <a:lnTo>
                    <a:pt x="70648" y="30098"/>
                  </a:lnTo>
                  <a:lnTo>
                    <a:pt x="72368" y="30606"/>
                  </a:lnTo>
                  <a:close/>
                </a:path>
                <a:path w="104775" h="54610">
                  <a:moveTo>
                    <a:pt x="74287" y="30987"/>
                  </a:moveTo>
                  <a:lnTo>
                    <a:pt x="73820" y="30987"/>
                  </a:lnTo>
                  <a:lnTo>
                    <a:pt x="72368" y="30606"/>
                  </a:lnTo>
                  <a:lnTo>
                    <a:pt x="73410" y="30098"/>
                  </a:lnTo>
                  <a:lnTo>
                    <a:pt x="74389" y="30098"/>
                  </a:lnTo>
                  <a:lnTo>
                    <a:pt x="74287" y="30987"/>
                  </a:lnTo>
                  <a:close/>
                </a:path>
                <a:path w="104775" h="54610">
                  <a:moveTo>
                    <a:pt x="81605" y="30987"/>
                  </a:moveTo>
                  <a:lnTo>
                    <a:pt x="80891" y="30987"/>
                  </a:lnTo>
                  <a:lnTo>
                    <a:pt x="80933" y="30098"/>
                  </a:lnTo>
                  <a:lnTo>
                    <a:pt x="82709" y="30098"/>
                  </a:lnTo>
                  <a:lnTo>
                    <a:pt x="81605" y="30987"/>
                  </a:lnTo>
                  <a:close/>
                </a:path>
                <a:path w="104775" h="54610">
                  <a:moveTo>
                    <a:pt x="82781" y="30606"/>
                  </a:moveTo>
                  <a:lnTo>
                    <a:pt x="82078" y="30606"/>
                  </a:lnTo>
                  <a:lnTo>
                    <a:pt x="82709" y="30098"/>
                  </a:lnTo>
                  <a:lnTo>
                    <a:pt x="83445" y="30098"/>
                  </a:lnTo>
                  <a:lnTo>
                    <a:pt x="82781" y="30606"/>
                  </a:lnTo>
                  <a:close/>
                </a:path>
                <a:path w="104775" h="54610">
                  <a:moveTo>
                    <a:pt x="89076" y="30606"/>
                  </a:moveTo>
                  <a:lnTo>
                    <a:pt x="82781" y="30606"/>
                  </a:lnTo>
                  <a:lnTo>
                    <a:pt x="83445" y="30098"/>
                  </a:lnTo>
                  <a:lnTo>
                    <a:pt x="79061" y="30098"/>
                  </a:lnTo>
                  <a:lnTo>
                    <a:pt x="89076" y="30606"/>
                  </a:lnTo>
                  <a:close/>
                </a:path>
                <a:path w="104775" h="54610">
                  <a:moveTo>
                    <a:pt x="9686" y="32257"/>
                  </a:moveTo>
                  <a:lnTo>
                    <a:pt x="7341" y="32257"/>
                  </a:lnTo>
                  <a:lnTo>
                    <a:pt x="7454" y="31622"/>
                  </a:lnTo>
                  <a:lnTo>
                    <a:pt x="7567" y="30987"/>
                  </a:lnTo>
                  <a:lnTo>
                    <a:pt x="10133" y="30987"/>
                  </a:lnTo>
                  <a:lnTo>
                    <a:pt x="9776" y="32003"/>
                  </a:lnTo>
                  <a:lnTo>
                    <a:pt x="9686" y="32257"/>
                  </a:lnTo>
                  <a:close/>
                </a:path>
                <a:path w="104775" h="54610">
                  <a:moveTo>
                    <a:pt x="53428" y="33146"/>
                  </a:moveTo>
                  <a:lnTo>
                    <a:pt x="52854" y="33146"/>
                  </a:lnTo>
                  <a:lnTo>
                    <a:pt x="53041" y="32257"/>
                  </a:lnTo>
                  <a:lnTo>
                    <a:pt x="53095" y="32003"/>
                  </a:lnTo>
                  <a:lnTo>
                    <a:pt x="53175" y="31622"/>
                  </a:lnTo>
                  <a:lnTo>
                    <a:pt x="53255" y="31241"/>
                  </a:lnTo>
                  <a:lnTo>
                    <a:pt x="53308" y="30987"/>
                  </a:lnTo>
                  <a:lnTo>
                    <a:pt x="57784" y="30987"/>
                  </a:lnTo>
                  <a:lnTo>
                    <a:pt x="57792" y="31241"/>
                  </a:lnTo>
                  <a:lnTo>
                    <a:pt x="57168" y="31622"/>
                  </a:lnTo>
                  <a:lnTo>
                    <a:pt x="56653" y="32003"/>
                  </a:lnTo>
                  <a:lnTo>
                    <a:pt x="53428" y="33146"/>
                  </a:lnTo>
                  <a:close/>
                </a:path>
                <a:path w="104775" h="54610">
                  <a:moveTo>
                    <a:pt x="57683" y="31241"/>
                  </a:moveTo>
                  <a:lnTo>
                    <a:pt x="57784" y="30987"/>
                  </a:lnTo>
                  <a:lnTo>
                    <a:pt x="58027" y="30987"/>
                  </a:lnTo>
                  <a:lnTo>
                    <a:pt x="57683" y="31241"/>
                  </a:lnTo>
                  <a:close/>
                </a:path>
                <a:path w="104775" h="54610">
                  <a:moveTo>
                    <a:pt x="61372" y="31241"/>
                  </a:moveTo>
                  <a:lnTo>
                    <a:pt x="57683" y="31241"/>
                  </a:lnTo>
                  <a:lnTo>
                    <a:pt x="58027" y="30987"/>
                  </a:lnTo>
                  <a:lnTo>
                    <a:pt x="60296" y="30987"/>
                  </a:lnTo>
                  <a:lnTo>
                    <a:pt x="61372" y="31241"/>
                  </a:lnTo>
                  <a:close/>
                </a:path>
                <a:path w="104775" h="54610">
                  <a:moveTo>
                    <a:pt x="64358" y="31241"/>
                  </a:moveTo>
                  <a:lnTo>
                    <a:pt x="61372" y="31241"/>
                  </a:lnTo>
                  <a:lnTo>
                    <a:pt x="61222" y="30987"/>
                  </a:lnTo>
                  <a:lnTo>
                    <a:pt x="64580" y="30987"/>
                  </a:lnTo>
                  <a:lnTo>
                    <a:pt x="64358" y="31241"/>
                  </a:lnTo>
                  <a:close/>
                </a:path>
                <a:path w="104775" h="54610">
                  <a:moveTo>
                    <a:pt x="81141" y="31241"/>
                  </a:moveTo>
                  <a:lnTo>
                    <a:pt x="70829" y="31241"/>
                  </a:lnTo>
                  <a:lnTo>
                    <a:pt x="70922" y="30987"/>
                  </a:lnTo>
                  <a:lnTo>
                    <a:pt x="80891" y="30987"/>
                  </a:lnTo>
                  <a:lnTo>
                    <a:pt x="81141" y="31241"/>
                  </a:lnTo>
                  <a:close/>
                </a:path>
                <a:path w="104775" h="54610">
                  <a:moveTo>
                    <a:pt x="69196" y="34416"/>
                  </a:moveTo>
                  <a:lnTo>
                    <a:pt x="64358" y="31241"/>
                  </a:lnTo>
                  <a:lnTo>
                    <a:pt x="70829" y="31241"/>
                  </a:lnTo>
                  <a:lnTo>
                    <a:pt x="70211" y="33654"/>
                  </a:lnTo>
                  <a:lnTo>
                    <a:pt x="69196" y="34416"/>
                  </a:lnTo>
                  <a:close/>
                </a:path>
                <a:path w="104775" h="54610">
                  <a:moveTo>
                    <a:pt x="1883" y="43306"/>
                  </a:moveTo>
                  <a:lnTo>
                    <a:pt x="867" y="43306"/>
                  </a:lnTo>
                  <a:lnTo>
                    <a:pt x="449" y="42798"/>
                  </a:lnTo>
                  <a:lnTo>
                    <a:pt x="36" y="41528"/>
                  </a:lnTo>
                  <a:lnTo>
                    <a:pt x="0" y="40893"/>
                  </a:lnTo>
                  <a:lnTo>
                    <a:pt x="1405" y="36829"/>
                  </a:lnTo>
                  <a:lnTo>
                    <a:pt x="2181" y="36067"/>
                  </a:lnTo>
                  <a:lnTo>
                    <a:pt x="5705" y="36067"/>
                  </a:lnTo>
                  <a:lnTo>
                    <a:pt x="3909" y="31622"/>
                  </a:lnTo>
                  <a:lnTo>
                    <a:pt x="3289" y="31622"/>
                  </a:lnTo>
                  <a:lnTo>
                    <a:pt x="6646" y="32257"/>
                  </a:lnTo>
                  <a:lnTo>
                    <a:pt x="9683" y="32257"/>
                  </a:lnTo>
                  <a:lnTo>
                    <a:pt x="9229" y="33654"/>
                  </a:lnTo>
                  <a:lnTo>
                    <a:pt x="9946" y="34670"/>
                  </a:lnTo>
                  <a:lnTo>
                    <a:pt x="49526" y="34670"/>
                  </a:lnTo>
                  <a:lnTo>
                    <a:pt x="47097" y="35178"/>
                  </a:lnTo>
                  <a:lnTo>
                    <a:pt x="47587" y="37845"/>
                  </a:lnTo>
                  <a:lnTo>
                    <a:pt x="47632" y="38099"/>
                  </a:lnTo>
                  <a:lnTo>
                    <a:pt x="43573" y="38099"/>
                  </a:lnTo>
                  <a:lnTo>
                    <a:pt x="42677" y="39369"/>
                  </a:lnTo>
                  <a:lnTo>
                    <a:pt x="41834" y="40893"/>
                  </a:lnTo>
                  <a:lnTo>
                    <a:pt x="31747" y="40893"/>
                  </a:lnTo>
                  <a:lnTo>
                    <a:pt x="29682" y="42036"/>
                  </a:lnTo>
                  <a:lnTo>
                    <a:pt x="5931" y="42036"/>
                  </a:lnTo>
                  <a:lnTo>
                    <a:pt x="1883" y="43306"/>
                  </a:lnTo>
                  <a:close/>
                </a:path>
                <a:path w="104775" h="54610">
                  <a:moveTo>
                    <a:pt x="51935" y="37845"/>
                  </a:moveTo>
                  <a:lnTo>
                    <a:pt x="50773" y="34670"/>
                  </a:lnTo>
                  <a:lnTo>
                    <a:pt x="50680" y="34416"/>
                  </a:lnTo>
                  <a:lnTo>
                    <a:pt x="51665" y="34416"/>
                  </a:lnTo>
                  <a:lnTo>
                    <a:pt x="51725" y="35178"/>
                  </a:lnTo>
                  <a:lnTo>
                    <a:pt x="51795" y="36067"/>
                  </a:lnTo>
                  <a:lnTo>
                    <a:pt x="51855" y="36829"/>
                  </a:lnTo>
                  <a:lnTo>
                    <a:pt x="51935" y="37845"/>
                  </a:lnTo>
                  <a:close/>
                </a:path>
                <a:path w="104775" h="54610">
                  <a:moveTo>
                    <a:pt x="47769" y="41147"/>
                  </a:moveTo>
                  <a:lnTo>
                    <a:pt x="47586" y="41147"/>
                  </a:lnTo>
                  <a:lnTo>
                    <a:pt x="43573" y="38099"/>
                  </a:lnTo>
                  <a:lnTo>
                    <a:pt x="47632" y="38099"/>
                  </a:lnTo>
                  <a:lnTo>
                    <a:pt x="47877" y="39369"/>
                  </a:lnTo>
                  <a:lnTo>
                    <a:pt x="47933" y="39623"/>
                  </a:lnTo>
                  <a:lnTo>
                    <a:pt x="47798" y="40893"/>
                  </a:lnTo>
                  <a:lnTo>
                    <a:pt x="47769" y="41147"/>
                  </a:lnTo>
                  <a:close/>
                </a:path>
                <a:path w="104775" h="54610">
                  <a:moveTo>
                    <a:pt x="38376" y="44830"/>
                  </a:moveTo>
                  <a:lnTo>
                    <a:pt x="33180" y="44830"/>
                  </a:lnTo>
                  <a:lnTo>
                    <a:pt x="32818" y="44322"/>
                  </a:lnTo>
                  <a:lnTo>
                    <a:pt x="32775" y="44068"/>
                  </a:lnTo>
                  <a:lnTo>
                    <a:pt x="32689" y="43560"/>
                  </a:lnTo>
                  <a:lnTo>
                    <a:pt x="32646" y="43306"/>
                  </a:lnTo>
                  <a:lnTo>
                    <a:pt x="32559" y="42798"/>
                  </a:lnTo>
                  <a:lnTo>
                    <a:pt x="32516" y="42544"/>
                  </a:lnTo>
                  <a:lnTo>
                    <a:pt x="32430" y="42036"/>
                  </a:lnTo>
                  <a:lnTo>
                    <a:pt x="32344" y="41528"/>
                  </a:lnTo>
                  <a:lnTo>
                    <a:pt x="31747" y="40893"/>
                  </a:lnTo>
                  <a:lnTo>
                    <a:pt x="41834" y="40893"/>
                  </a:lnTo>
                  <a:lnTo>
                    <a:pt x="41704" y="41147"/>
                  </a:lnTo>
                  <a:lnTo>
                    <a:pt x="40049" y="41147"/>
                  </a:lnTo>
                  <a:lnTo>
                    <a:pt x="38968" y="42290"/>
                  </a:lnTo>
                  <a:lnTo>
                    <a:pt x="38018" y="43560"/>
                  </a:lnTo>
                  <a:lnTo>
                    <a:pt x="38892" y="44322"/>
                  </a:lnTo>
                  <a:lnTo>
                    <a:pt x="38376" y="44830"/>
                  </a:lnTo>
                  <a:close/>
                </a:path>
                <a:path w="104775" h="54610">
                  <a:moveTo>
                    <a:pt x="39272" y="44068"/>
                  </a:moveTo>
                  <a:lnTo>
                    <a:pt x="39947" y="41528"/>
                  </a:lnTo>
                  <a:lnTo>
                    <a:pt x="40049" y="41147"/>
                  </a:lnTo>
                  <a:lnTo>
                    <a:pt x="41704" y="41147"/>
                  </a:lnTo>
                  <a:lnTo>
                    <a:pt x="40407" y="43560"/>
                  </a:lnTo>
                  <a:lnTo>
                    <a:pt x="39272" y="44068"/>
                  </a:lnTo>
                  <a:close/>
                </a:path>
                <a:path w="104775" h="54610">
                  <a:moveTo>
                    <a:pt x="14664" y="54228"/>
                  </a:moveTo>
                  <a:lnTo>
                    <a:pt x="7378" y="49148"/>
                  </a:lnTo>
                  <a:lnTo>
                    <a:pt x="13948" y="45719"/>
                  </a:lnTo>
                  <a:lnTo>
                    <a:pt x="12693" y="44830"/>
                  </a:lnTo>
                  <a:lnTo>
                    <a:pt x="12463" y="44830"/>
                  </a:lnTo>
                  <a:lnTo>
                    <a:pt x="10825" y="44322"/>
                  </a:lnTo>
                  <a:lnTo>
                    <a:pt x="9472" y="44322"/>
                  </a:lnTo>
                  <a:lnTo>
                    <a:pt x="6661" y="42290"/>
                  </a:lnTo>
                  <a:lnTo>
                    <a:pt x="4391" y="42036"/>
                  </a:lnTo>
                  <a:lnTo>
                    <a:pt x="25097" y="42036"/>
                  </a:lnTo>
                  <a:lnTo>
                    <a:pt x="22310" y="42544"/>
                  </a:lnTo>
                  <a:lnTo>
                    <a:pt x="19473" y="45211"/>
                  </a:lnTo>
                  <a:lnTo>
                    <a:pt x="15978" y="45211"/>
                  </a:lnTo>
                  <a:lnTo>
                    <a:pt x="15978" y="46354"/>
                  </a:lnTo>
                  <a:lnTo>
                    <a:pt x="16635" y="48767"/>
                  </a:lnTo>
                  <a:lnTo>
                    <a:pt x="14664" y="54228"/>
                  </a:lnTo>
                  <a:close/>
                </a:path>
                <a:path w="104775" h="54610">
                  <a:moveTo>
                    <a:pt x="28265" y="45719"/>
                  </a:moveTo>
                  <a:lnTo>
                    <a:pt x="24997" y="42036"/>
                  </a:lnTo>
                  <a:lnTo>
                    <a:pt x="29682" y="42036"/>
                  </a:lnTo>
                  <a:lnTo>
                    <a:pt x="28994" y="42290"/>
                  </a:lnTo>
                  <a:lnTo>
                    <a:pt x="27506" y="42290"/>
                  </a:lnTo>
                  <a:lnTo>
                    <a:pt x="31627" y="42544"/>
                  </a:lnTo>
                  <a:lnTo>
                    <a:pt x="32793" y="44322"/>
                  </a:lnTo>
                  <a:lnTo>
                    <a:pt x="29641" y="44322"/>
                  </a:lnTo>
                  <a:lnTo>
                    <a:pt x="28984" y="44830"/>
                  </a:lnTo>
                  <a:lnTo>
                    <a:pt x="28635" y="45211"/>
                  </a:lnTo>
                  <a:lnTo>
                    <a:pt x="28265" y="45719"/>
                  </a:lnTo>
                  <a:close/>
                </a:path>
                <a:path w="104775" h="54610">
                  <a:moveTo>
                    <a:pt x="31448" y="47370"/>
                  </a:moveTo>
                  <a:lnTo>
                    <a:pt x="29716" y="44830"/>
                  </a:lnTo>
                  <a:lnTo>
                    <a:pt x="29397" y="44322"/>
                  </a:lnTo>
                  <a:lnTo>
                    <a:pt x="32840" y="44322"/>
                  </a:lnTo>
                  <a:lnTo>
                    <a:pt x="32930" y="44830"/>
                  </a:lnTo>
                  <a:lnTo>
                    <a:pt x="33180" y="44830"/>
                  </a:lnTo>
                  <a:lnTo>
                    <a:pt x="31448" y="47370"/>
                  </a:lnTo>
                  <a:close/>
                </a:path>
                <a:path w="104775" h="54610">
                  <a:moveTo>
                    <a:pt x="33180" y="44830"/>
                  </a:moveTo>
                  <a:lnTo>
                    <a:pt x="32930" y="44830"/>
                  </a:lnTo>
                  <a:lnTo>
                    <a:pt x="32858" y="44322"/>
                  </a:lnTo>
                  <a:lnTo>
                    <a:pt x="32727" y="44322"/>
                  </a:lnTo>
                  <a:lnTo>
                    <a:pt x="33180" y="44830"/>
                  </a:lnTo>
                  <a:close/>
                </a:path>
                <a:path w="104775" h="54610">
                  <a:moveTo>
                    <a:pt x="35211" y="45211"/>
                  </a:moveTo>
                  <a:lnTo>
                    <a:pt x="32617" y="44830"/>
                  </a:lnTo>
                  <a:lnTo>
                    <a:pt x="40810" y="44830"/>
                  </a:lnTo>
                  <a:lnTo>
                    <a:pt x="35211" y="45211"/>
                  </a:lnTo>
                  <a:close/>
                </a:path>
                <a:path w="104775" h="54610">
                  <a:moveTo>
                    <a:pt x="18967" y="45719"/>
                  </a:moveTo>
                  <a:lnTo>
                    <a:pt x="18487" y="45719"/>
                  </a:lnTo>
                  <a:lnTo>
                    <a:pt x="15142" y="45211"/>
                  </a:lnTo>
                  <a:lnTo>
                    <a:pt x="19462" y="45211"/>
                  </a:lnTo>
                  <a:lnTo>
                    <a:pt x="18967" y="45719"/>
                  </a:lnTo>
                  <a:close/>
                </a:path>
              </a:pathLst>
            </a:custGeom>
            <a:solidFill>
              <a:srgbClr val="9D20D9"/>
            </a:solidFill>
          </p:spPr>
          <p:txBody>
            <a:bodyPr wrap="square" lIns="0" tIns="0" rIns="0" bIns="0" rtlCol="0"/>
            <a:lstStyle/>
            <a:p>
              <a:endParaRPr/>
            </a:p>
          </p:txBody>
        </p:sp>
        <p:sp>
          <p:nvSpPr>
            <p:cNvPr id="927" name="object 927"/>
            <p:cNvSpPr/>
            <p:nvPr/>
          </p:nvSpPr>
          <p:spPr>
            <a:xfrm>
              <a:off x="14798164" y="1965515"/>
              <a:ext cx="8255" cy="5080"/>
            </a:xfrm>
            <a:custGeom>
              <a:avLst/>
              <a:gdLst/>
              <a:ahLst/>
              <a:cxnLst/>
              <a:rect l="l" t="t" r="r" b="b"/>
              <a:pathLst>
                <a:path w="8255" h="5080">
                  <a:moveTo>
                    <a:pt x="0" y="4957"/>
                  </a:moveTo>
                  <a:lnTo>
                    <a:pt x="3165" y="955"/>
                  </a:lnTo>
                  <a:lnTo>
                    <a:pt x="3882" y="2448"/>
                  </a:lnTo>
                  <a:lnTo>
                    <a:pt x="5614" y="0"/>
                  </a:lnTo>
                  <a:lnTo>
                    <a:pt x="7704" y="2329"/>
                  </a:lnTo>
                  <a:lnTo>
                    <a:pt x="6151" y="3762"/>
                  </a:lnTo>
                  <a:lnTo>
                    <a:pt x="0" y="4957"/>
                  </a:lnTo>
                  <a:close/>
                </a:path>
              </a:pathLst>
            </a:custGeom>
            <a:solidFill>
              <a:srgbClr val="A723D9"/>
            </a:solidFill>
          </p:spPr>
          <p:txBody>
            <a:bodyPr wrap="square" lIns="0" tIns="0" rIns="0" bIns="0" rtlCol="0"/>
            <a:lstStyle/>
            <a:p>
              <a:endParaRPr/>
            </a:p>
          </p:txBody>
        </p:sp>
        <p:sp>
          <p:nvSpPr>
            <p:cNvPr id="928" name="object 928"/>
            <p:cNvSpPr/>
            <p:nvPr/>
          </p:nvSpPr>
          <p:spPr>
            <a:xfrm>
              <a:off x="14793864" y="1957452"/>
              <a:ext cx="3810" cy="5715"/>
            </a:xfrm>
            <a:custGeom>
              <a:avLst/>
              <a:gdLst/>
              <a:ahLst/>
              <a:cxnLst/>
              <a:rect l="l" t="t" r="r" b="b"/>
              <a:pathLst>
                <a:path w="3809" h="5714">
                  <a:moveTo>
                    <a:pt x="2866" y="5315"/>
                  </a:moveTo>
                  <a:lnTo>
                    <a:pt x="0" y="5315"/>
                  </a:lnTo>
                  <a:lnTo>
                    <a:pt x="1672" y="0"/>
                  </a:lnTo>
                  <a:lnTo>
                    <a:pt x="3046" y="1672"/>
                  </a:lnTo>
                  <a:lnTo>
                    <a:pt x="3523" y="2209"/>
                  </a:lnTo>
                  <a:lnTo>
                    <a:pt x="2866" y="5315"/>
                  </a:lnTo>
                  <a:close/>
                </a:path>
              </a:pathLst>
            </a:custGeom>
            <a:solidFill>
              <a:srgbClr val="9D20D9"/>
            </a:solidFill>
          </p:spPr>
          <p:txBody>
            <a:bodyPr wrap="square" lIns="0" tIns="0" rIns="0" bIns="0" rtlCol="0"/>
            <a:lstStyle/>
            <a:p>
              <a:endParaRPr/>
            </a:p>
          </p:txBody>
        </p:sp>
        <p:sp>
          <p:nvSpPr>
            <p:cNvPr id="929" name="object 929"/>
            <p:cNvSpPr/>
            <p:nvPr/>
          </p:nvSpPr>
          <p:spPr>
            <a:xfrm>
              <a:off x="14804256" y="1964260"/>
              <a:ext cx="5080" cy="3175"/>
            </a:xfrm>
            <a:custGeom>
              <a:avLst/>
              <a:gdLst/>
              <a:ahLst/>
              <a:cxnLst/>
              <a:rect l="l" t="t" r="r" b="b"/>
              <a:pathLst>
                <a:path w="5080" h="3175">
                  <a:moveTo>
                    <a:pt x="5017" y="2687"/>
                  </a:moveTo>
                  <a:lnTo>
                    <a:pt x="2219" y="743"/>
                  </a:lnTo>
                  <a:lnTo>
                    <a:pt x="4419" y="0"/>
                  </a:lnTo>
                  <a:lnTo>
                    <a:pt x="5017" y="2687"/>
                  </a:lnTo>
                  <a:close/>
                </a:path>
                <a:path w="5080" h="3175">
                  <a:moveTo>
                    <a:pt x="0" y="1493"/>
                  </a:moveTo>
                  <a:lnTo>
                    <a:pt x="1493" y="238"/>
                  </a:lnTo>
                  <a:lnTo>
                    <a:pt x="2219" y="743"/>
                  </a:lnTo>
                  <a:lnTo>
                    <a:pt x="0" y="1493"/>
                  </a:lnTo>
                  <a:close/>
                </a:path>
              </a:pathLst>
            </a:custGeom>
            <a:solidFill>
              <a:srgbClr val="A723D9"/>
            </a:solidFill>
          </p:spPr>
          <p:txBody>
            <a:bodyPr wrap="square" lIns="0" tIns="0" rIns="0" bIns="0" rtlCol="0"/>
            <a:lstStyle/>
            <a:p>
              <a:endParaRPr/>
            </a:p>
          </p:txBody>
        </p:sp>
        <p:sp>
          <p:nvSpPr>
            <p:cNvPr id="930" name="object 930"/>
            <p:cNvSpPr/>
            <p:nvPr/>
          </p:nvSpPr>
          <p:spPr>
            <a:xfrm>
              <a:off x="14842542" y="1948074"/>
              <a:ext cx="3175" cy="3175"/>
            </a:xfrm>
            <a:custGeom>
              <a:avLst/>
              <a:gdLst/>
              <a:ahLst/>
              <a:cxnLst/>
              <a:rect l="l" t="t" r="r" b="b"/>
              <a:pathLst>
                <a:path w="3175" h="3175">
                  <a:moveTo>
                    <a:pt x="0" y="2926"/>
                  </a:moveTo>
                  <a:lnTo>
                    <a:pt x="0" y="0"/>
                  </a:lnTo>
                  <a:lnTo>
                    <a:pt x="2926" y="0"/>
                  </a:lnTo>
                  <a:lnTo>
                    <a:pt x="2926" y="2866"/>
                  </a:lnTo>
                  <a:lnTo>
                    <a:pt x="0" y="2926"/>
                  </a:lnTo>
                  <a:close/>
                </a:path>
              </a:pathLst>
            </a:custGeom>
            <a:solidFill>
              <a:srgbClr val="9E20DD"/>
            </a:solidFill>
          </p:spPr>
          <p:txBody>
            <a:bodyPr wrap="square" lIns="0" tIns="0" rIns="0" bIns="0" rtlCol="0"/>
            <a:lstStyle/>
            <a:p>
              <a:endParaRPr/>
            </a:p>
          </p:txBody>
        </p:sp>
        <p:sp>
          <p:nvSpPr>
            <p:cNvPr id="931" name="object 931"/>
            <p:cNvSpPr/>
            <p:nvPr/>
          </p:nvSpPr>
          <p:spPr>
            <a:xfrm>
              <a:off x="14819009" y="1960557"/>
              <a:ext cx="3175" cy="3175"/>
            </a:xfrm>
            <a:custGeom>
              <a:avLst/>
              <a:gdLst/>
              <a:ahLst/>
              <a:cxnLst/>
              <a:rect l="l" t="t" r="r" b="b"/>
              <a:pathLst>
                <a:path w="3175" h="3175">
                  <a:moveTo>
                    <a:pt x="2926" y="2926"/>
                  </a:moveTo>
                  <a:lnTo>
                    <a:pt x="0" y="2926"/>
                  </a:lnTo>
                  <a:lnTo>
                    <a:pt x="0" y="0"/>
                  </a:lnTo>
                  <a:lnTo>
                    <a:pt x="2926" y="2926"/>
                  </a:lnTo>
                  <a:close/>
                </a:path>
              </a:pathLst>
            </a:custGeom>
            <a:solidFill>
              <a:srgbClr val="A723D9"/>
            </a:solidFill>
          </p:spPr>
          <p:txBody>
            <a:bodyPr wrap="square" lIns="0" tIns="0" rIns="0" bIns="0" rtlCol="0"/>
            <a:lstStyle/>
            <a:p>
              <a:endParaRPr/>
            </a:p>
          </p:txBody>
        </p:sp>
        <p:sp>
          <p:nvSpPr>
            <p:cNvPr id="932" name="object 932"/>
            <p:cNvSpPr/>
            <p:nvPr/>
          </p:nvSpPr>
          <p:spPr>
            <a:xfrm>
              <a:off x="14803719" y="1949926"/>
              <a:ext cx="4445" cy="3810"/>
            </a:xfrm>
            <a:custGeom>
              <a:avLst/>
              <a:gdLst/>
              <a:ahLst/>
              <a:cxnLst/>
              <a:rect l="l" t="t" r="r" b="b"/>
              <a:pathLst>
                <a:path w="4444" h="3810">
                  <a:moveTo>
                    <a:pt x="1194" y="3225"/>
                  </a:moveTo>
                  <a:lnTo>
                    <a:pt x="477" y="2866"/>
                  </a:lnTo>
                  <a:lnTo>
                    <a:pt x="0" y="0"/>
                  </a:lnTo>
                  <a:lnTo>
                    <a:pt x="1314" y="1134"/>
                  </a:lnTo>
                  <a:lnTo>
                    <a:pt x="3404" y="1791"/>
                  </a:lnTo>
                  <a:lnTo>
                    <a:pt x="4300" y="1672"/>
                  </a:lnTo>
                  <a:lnTo>
                    <a:pt x="4180" y="2508"/>
                  </a:lnTo>
                  <a:lnTo>
                    <a:pt x="3703" y="2628"/>
                  </a:lnTo>
                  <a:lnTo>
                    <a:pt x="3046" y="2389"/>
                  </a:lnTo>
                  <a:lnTo>
                    <a:pt x="2687" y="2508"/>
                  </a:lnTo>
                  <a:lnTo>
                    <a:pt x="1971" y="2807"/>
                  </a:lnTo>
                  <a:lnTo>
                    <a:pt x="1732" y="2986"/>
                  </a:lnTo>
                  <a:close/>
                </a:path>
              </a:pathLst>
            </a:custGeom>
            <a:solidFill>
              <a:srgbClr val="991FDB"/>
            </a:solidFill>
          </p:spPr>
          <p:txBody>
            <a:bodyPr wrap="square" lIns="0" tIns="0" rIns="0" bIns="0" rtlCol="0"/>
            <a:lstStyle/>
            <a:p>
              <a:endParaRPr/>
            </a:p>
          </p:txBody>
        </p:sp>
        <p:sp>
          <p:nvSpPr>
            <p:cNvPr id="933" name="object 933"/>
            <p:cNvSpPr/>
            <p:nvPr/>
          </p:nvSpPr>
          <p:spPr>
            <a:xfrm>
              <a:off x="14788787" y="1966829"/>
              <a:ext cx="3175" cy="2540"/>
            </a:xfrm>
            <a:custGeom>
              <a:avLst/>
              <a:gdLst/>
              <a:ahLst/>
              <a:cxnLst/>
              <a:rect l="l" t="t" r="r" b="b"/>
              <a:pathLst>
                <a:path w="3175" h="2539">
                  <a:moveTo>
                    <a:pt x="2926" y="2389"/>
                  </a:moveTo>
                  <a:lnTo>
                    <a:pt x="358" y="1851"/>
                  </a:lnTo>
                  <a:lnTo>
                    <a:pt x="0" y="1134"/>
                  </a:lnTo>
                  <a:lnTo>
                    <a:pt x="597" y="657"/>
                  </a:lnTo>
                  <a:lnTo>
                    <a:pt x="716" y="418"/>
                  </a:lnTo>
                  <a:lnTo>
                    <a:pt x="3165" y="0"/>
                  </a:lnTo>
                  <a:lnTo>
                    <a:pt x="2926" y="2389"/>
                  </a:lnTo>
                  <a:close/>
                </a:path>
              </a:pathLst>
            </a:custGeom>
            <a:solidFill>
              <a:srgbClr val="A723D9"/>
            </a:solidFill>
          </p:spPr>
          <p:txBody>
            <a:bodyPr wrap="square" lIns="0" tIns="0" rIns="0" bIns="0" rtlCol="0"/>
            <a:lstStyle/>
            <a:p>
              <a:endParaRPr/>
            </a:p>
          </p:txBody>
        </p:sp>
      </p:grpSp>
      <p:grpSp>
        <p:nvGrpSpPr>
          <p:cNvPr id="934" name="object 934"/>
          <p:cNvGrpSpPr/>
          <p:nvPr/>
        </p:nvGrpSpPr>
        <p:grpSpPr>
          <a:xfrm>
            <a:off x="14997893" y="1988092"/>
            <a:ext cx="95885" cy="59055"/>
            <a:chOff x="14997893" y="1988092"/>
            <a:chExt cx="95885" cy="59055"/>
          </a:xfrm>
        </p:grpSpPr>
        <p:sp>
          <p:nvSpPr>
            <p:cNvPr id="935" name="object 935"/>
            <p:cNvSpPr/>
            <p:nvPr/>
          </p:nvSpPr>
          <p:spPr>
            <a:xfrm>
              <a:off x="14997893" y="2001590"/>
              <a:ext cx="74295" cy="45720"/>
            </a:xfrm>
            <a:custGeom>
              <a:avLst/>
              <a:gdLst/>
              <a:ahLst/>
              <a:cxnLst/>
              <a:rect l="l" t="t" r="r" b="b"/>
              <a:pathLst>
                <a:path w="74294" h="45719">
                  <a:moveTo>
                    <a:pt x="64925" y="15620"/>
                  </a:moveTo>
                  <a:lnTo>
                    <a:pt x="60862" y="15620"/>
                  </a:lnTo>
                  <a:lnTo>
                    <a:pt x="63789" y="3301"/>
                  </a:lnTo>
                  <a:lnTo>
                    <a:pt x="62893" y="1777"/>
                  </a:lnTo>
                  <a:lnTo>
                    <a:pt x="63908" y="634"/>
                  </a:lnTo>
                  <a:lnTo>
                    <a:pt x="63908" y="0"/>
                  </a:lnTo>
                  <a:lnTo>
                    <a:pt x="65243" y="0"/>
                  </a:lnTo>
                  <a:lnTo>
                    <a:pt x="66238" y="1396"/>
                  </a:lnTo>
                  <a:lnTo>
                    <a:pt x="64546" y="3936"/>
                  </a:lnTo>
                  <a:lnTo>
                    <a:pt x="68581" y="3936"/>
                  </a:lnTo>
                  <a:lnTo>
                    <a:pt x="69021" y="5841"/>
                  </a:lnTo>
                  <a:lnTo>
                    <a:pt x="69109" y="6222"/>
                  </a:lnTo>
                  <a:lnTo>
                    <a:pt x="65760" y="6222"/>
                  </a:lnTo>
                  <a:lnTo>
                    <a:pt x="64028" y="9016"/>
                  </a:lnTo>
                  <a:lnTo>
                    <a:pt x="66417" y="10032"/>
                  </a:lnTo>
                  <a:lnTo>
                    <a:pt x="66368" y="11810"/>
                  </a:lnTo>
                  <a:lnTo>
                    <a:pt x="64984" y="11810"/>
                  </a:lnTo>
                  <a:lnTo>
                    <a:pt x="64587" y="13207"/>
                  </a:lnTo>
                  <a:lnTo>
                    <a:pt x="64479" y="13588"/>
                  </a:lnTo>
                  <a:lnTo>
                    <a:pt x="65442" y="13969"/>
                  </a:lnTo>
                  <a:lnTo>
                    <a:pt x="64685" y="13969"/>
                  </a:lnTo>
                  <a:lnTo>
                    <a:pt x="64756" y="14477"/>
                  </a:lnTo>
                  <a:lnTo>
                    <a:pt x="64878" y="15366"/>
                  </a:lnTo>
                  <a:lnTo>
                    <a:pt x="64925" y="15620"/>
                  </a:lnTo>
                  <a:close/>
                </a:path>
                <a:path w="74294" h="45719">
                  <a:moveTo>
                    <a:pt x="46671" y="19684"/>
                  </a:moveTo>
                  <a:lnTo>
                    <a:pt x="44976" y="19684"/>
                  </a:lnTo>
                  <a:lnTo>
                    <a:pt x="44949" y="19049"/>
                  </a:lnTo>
                  <a:lnTo>
                    <a:pt x="44844" y="16636"/>
                  </a:lnTo>
                  <a:lnTo>
                    <a:pt x="49753" y="16636"/>
                  </a:lnTo>
                  <a:lnTo>
                    <a:pt x="49450" y="15620"/>
                  </a:lnTo>
                  <a:lnTo>
                    <a:pt x="49374" y="15366"/>
                  </a:lnTo>
                  <a:lnTo>
                    <a:pt x="49932" y="15366"/>
                  </a:lnTo>
                  <a:lnTo>
                    <a:pt x="51199" y="13588"/>
                  </a:lnTo>
                  <a:lnTo>
                    <a:pt x="51003" y="13588"/>
                  </a:lnTo>
                  <a:lnTo>
                    <a:pt x="49215" y="11429"/>
                  </a:lnTo>
                  <a:lnTo>
                    <a:pt x="49573" y="10667"/>
                  </a:lnTo>
                  <a:lnTo>
                    <a:pt x="54710" y="8254"/>
                  </a:lnTo>
                  <a:lnTo>
                    <a:pt x="60384" y="5841"/>
                  </a:lnTo>
                  <a:lnTo>
                    <a:pt x="58234" y="11048"/>
                  </a:lnTo>
                  <a:lnTo>
                    <a:pt x="60819" y="11048"/>
                  </a:lnTo>
                  <a:lnTo>
                    <a:pt x="60862" y="15620"/>
                  </a:lnTo>
                  <a:lnTo>
                    <a:pt x="64925" y="15620"/>
                  </a:lnTo>
                  <a:lnTo>
                    <a:pt x="65031" y="16382"/>
                  </a:lnTo>
                  <a:lnTo>
                    <a:pt x="65067" y="16636"/>
                  </a:lnTo>
                  <a:lnTo>
                    <a:pt x="65164" y="17271"/>
                  </a:lnTo>
                  <a:lnTo>
                    <a:pt x="65235" y="17779"/>
                  </a:lnTo>
                  <a:lnTo>
                    <a:pt x="60444" y="17779"/>
                  </a:lnTo>
                  <a:lnTo>
                    <a:pt x="60491" y="18287"/>
                  </a:lnTo>
                  <a:lnTo>
                    <a:pt x="48080" y="18287"/>
                  </a:lnTo>
                  <a:lnTo>
                    <a:pt x="46285" y="19049"/>
                  </a:lnTo>
                  <a:lnTo>
                    <a:pt x="43462" y="19049"/>
                  </a:lnTo>
                  <a:lnTo>
                    <a:pt x="46671" y="19684"/>
                  </a:lnTo>
                  <a:close/>
                </a:path>
                <a:path w="74294" h="45719">
                  <a:moveTo>
                    <a:pt x="69164" y="6476"/>
                  </a:moveTo>
                  <a:lnTo>
                    <a:pt x="65760" y="6222"/>
                  </a:lnTo>
                  <a:lnTo>
                    <a:pt x="69109" y="6222"/>
                  </a:lnTo>
                  <a:lnTo>
                    <a:pt x="69164" y="6476"/>
                  </a:lnTo>
                  <a:close/>
                </a:path>
                <a:path w="74294" h="45719">
                  <a:moveTo>
                    <a:pt x="60819" y="11048"/>
                  </a:moveTo>
                  <a:lnTo>
                    <a:pt x="58234" y="11048"/>
                  </a:lnTo>
                  <a:lnTo>
                    <a:pt x="59186" y="10032"/>
                  </a:lnTo>
                  <a:lnTo>
                    <a:pt x="60086" y="10032"/>
                  </a:lnTo>
                  <a:lnTo>
                    <a:pt x="60819" y="11048"/>
                  </a:lnTo>
                  <a:close/>
                </a:path>
                <a:path w="74294" h="45719">
                  <a:moveTo>
                    <a:pt x="66357" y="12064"/>
                  </a:moveTo>
                  <a:lnTo>
                    <a:pt x="64984" y="11810"/>
                  </a:lnTo>
                  <a:lnTo>
                    <a:pt x="66368" y="11810"/>
                  </a:lnTo>
                  <a:lnTo>
                    <a:pt x="66357" y="12064"/>
                  </a:lnTo>
                  <a:close/>
                </a:path>
                <a:path w="74294" h="45719">
                  <a:moveTo>
                    <a:pt x="46779" y="14985"/>
                  </a:moveTo>
                  <a:lnTo>
                    <a:pt x="45914" y="14985"/>
                  </a:lnTo>
                  <a:lnTo>
                    <a:pt x="44362" y="13588"/>
                  </a:lnTo>
                  <a:lnTo>
                    <a:pt x="45107" y="13588"/>
                  </a:lnTo>
                  <a:lnTo>
                    <a:pt x="45452" y="12699"/>
                  </a:lnTo>
                  <a:lnTo>
                    <a:pt x="46408" y="12318"/>
                  </a:lnTo>
                  <a:lnTo>
                    <a:pt x="46531" y="13207"/>
                  </a:lnTo>
                  <a:lnTo>
                    <a:pt x="46637" y="13969"/>
                  </a:lnTo>
                  <a:lnTo>
                    <a:pt x="46708" y="14477"/>
                  </a:lnTo>
                  <a:lnTo>
                    <a:pt x="46779" y="14985"/>
                  </a:lnTo>
                  <a:close/>
                </a:path>
                <a:path w="74294" h="45719">
                  <a:moveTo>
                    <a:pt x="49275" y="16636"/>
                  </a:moveTo>
                  <a:lnTo>
                    <a:pt x="47005" y="16636"/>
                  </a:lnTo>
                  <a:lnTo>
                    <a:pt x="48502" y="13207"/>
                  </a:lnTo>
                  <a:lnTo>
                    <a:pt x="49185" y="13207"/>
                  </a:lnTo>
                  <a:lnTo>
                    <a:pt x="49096" y="13588"/>
                  </a:lnTo>
                  <a:lnTo>
                    <a:pt x="48498" y="13969"/>
                  </a:lnTo>
                  <a:lnTo>
                    <a:pt x="48938" y="13969"/>
                  </a:lnTo>
                  <a:lnTo>
                    <a:pt x="49241" y="14985"/>
                  </a:lnTo>
                  <a:lnTo>
                    <a:pt x="49355" y="15366"/>
                  </a:lnTo>
                  <a:lnTo>
                    <a:pt x="48943" y="15366"/>
                  </a:lnTo>
                  <a:lnTo>
                    <a:pt x="49142" y="16128"/>
                  </a:lnTo>
                  <a:lnTo>
                    <a:pt x="49208" y="16382"/>
                  </a:lnTo>
                  <a:lnTo>
                    <a:pt x="49275" y="16636"/>
                  </a:lnTo>
                  <a:close/>
                </a:path>
                <a:path w="74294" h="45719">
                  <a:moveTo>
                    <a:pt x="40146" y="18287"/>
                  </a:moveTo>
                  <a:lnTo>
                    <a:pt x="39515" y="18287"/>
                  </a:lnTo>
                  <a:lnTo>
                    <a:pt x="41534" y="16636"/>
                  </a:lnTo>
                  <a:lnTo>
                    <a:pt x="41016" y="16636"/>
                  </a:lnTo>
                  <a:lnTo>
                    <a:pt x="39257" y="14477"/>
                  </a:lnTo>
                  <a:lnTo>
                    <a:pt x="38131" y="14477"/>
                  </a:lnTo>
                  <a:lnTo>
                    <a:pt x="38225" y="13969"/>
                  </a:lnTo>
                  <a:lnTo>
                    <a:pt x="41808" y="13588"/>
                  </a:lnTo>
                  <a:lnTo>
                    <a:pt x="38985" y="13588"/>
                  </a:lnTo>
                  <a:lnTo>
                    <a:pt x="41237" y="13969"/>
                  </a:lnTo>
                  <a:lnTo>
                    <a:pt x="44294" y="13969"/>
                  </a:lnTo>
                  <a:lnTo>
                    <a:pt x="44213" y="14477"/>
                  </a:lnTo>
                  <a:lnTo>
                    <a:pt x="39798" y="14477"/>
                  </a:lnTo>
                  <a:lnTo>
                    <a:pt x="38046" y="14985"/>
                  </a:lnTo>
                  <a:lnTo>
                    <a:pt x="44106" y="14985"/>
                  </a:lnTo>
                  <a:lnTo>
                    <a:pt x="44004" y="15620"/>
                  </a:lnTo>
                  <a:lnTo>
                    <a:pt x="43922" y="16128"/>
                  </a:lnTo>
                  <a:lnTo>
                    <a:pt x="42645" y="16128"/>
                  </a:lnTo>
                  <a:lnTo>
                    <a:pt x="44078" y="17652"/>
                  </a:lnTo>
                  <a:lnTo>
                    <a:pt x="40146" y="18287"/>
                  </a:lnTo>
                  <a:close/>
                </a:path>
                <a:path w="74294" h="45719">
                  <a:moveTo>
                    <a:pt x="44301" y="13969"/>
                  </a:moveTo>
                  <a:lnTo>
                    <a:pt x="43148" y="13969"/>
                  </a:lnTo>
                  <a:lnTo>
                    <a:pt x="46630" y="13588"/>
                  </a:lnTo>
                  <a:lnTo>
                    <a:pt x="44384" y="13588"/>
                  </a:lnTo>
                  <a:lnTo>
                    <a:pt x="44301" y="13969"/>
                  </a:lnTo>
                  <a:close/>
                </a:path>
                <a:path w="74294" h="45719">
                  <a:moveTo>
                    <a:pt x="33171" y="22986"/>
                  </a:moveTo>
                  <a:lnTo>
                    <a:pt x="33447" y="22859"/>
                  </a:lnTo>
                  <a:lnTo>
                    <a:pt x="32335" y="19938"/>
                  </a:lnTo>
                  <a:lnTo>
                    <a:pt x="33784" y="19684"/>
                  </a:lnTo>
                  <a:lnTo>
                    <a:pt x="34665" y="19684"/>
                  </a:lnTo>
                  <a:lnTo>
                    <a:pt x="32730" y="17779"/>
                  </a:lnTo>
                  <a:lnTo>
                    <a:pt x="30849" y="16636"/>
                  </a:lnTo>
                  <a:lnTo>
                    <a:pt x="31084" y="16636"/>
                  </a:lnTo>
                  <a:lnTo>
                    <a:pt x="31189" y="16128"/>
                  </a:lnTo>
                  <a:lnTo>
                    <a:pt x="31293" y="15620"/>
                  </a:lnTo>
                  <a:lnTo>
                    <a:pt x="31346" y="15366"/>
                  </a:lnTo>
                  <a:lnTo>
                    <a:pt x="31424" y="14985"/>
                  </a:lnTo>
                  <a:lnTo>
                    <a:pt x="31529" y="14477"/>
                  </a:lnTo>
                  <a:lnTo>
                    <a:pt x="31633" y="13969"/>
                  </a:lnTo>
                  <a:lnTo>
                    <a:pt x="32372" y="14477"/>
                  </a:lnTo>
                  <a:lnTo>
                    <a:pt x="35560" y="18287"/>
                  </a:lnTo>
                  <a:lnTo>
                    <a:pt x="35788" y="18668"/>
                  </a:lnTo>
                  <a:lnTo>
                    <a:pt x="36689" y="21081"/>
                  </a:lnTo>
                  <a:lnTo>
                    <a:pt x="37104" y="21081"/>
                  </a:lnTo>
                  <a:lnTo>
                    <a:pt x="33576" y="22859"/>
                  </a:lnTo>
                  <a:lnTo>
                    <a:pt x="33171" y="22986"/>
                  </a:lnTo>
                  <a:close/>
                </a:path>
                <a:path w="74294" h="45719">
                  <a:moveTo>
                    <a:pt x="68096" y="14985"/>
                  </a:moveTo>
                  <a:lnTo>
                    <a:pt x="67740" y="14985"/>
                  </a:lnTo>
                  <a:lnTo>
                    <a:pt x="67125" y="14477"/>
                  </a:lnTo>
                  <a:lnTo>
                    <a:pt x="65127" y="14477"/>
                  </a:lnTo>
                  <a:lnTo>
                    <a:pt x="64685" y="13969"/>
                  </a:lnTo>
                  <a:lnTo>
                    <a:pt x="65442" y="13969"/>
                  </a:lnTo>
                  <a:lnTo>
                    <a:pt x="68096" y="14985"/>
                  </a:lnTo>
                  <a:close/>
                </a:path>
                <a:path w="74294" h="45719">
                  <a:moveTo>
                    <a:pt x="46997" y="16636"/>
                  </a:moveTo>
                  <a:lnTo>
                    <a:pt x="46152" y="16636"/>
                  </a:lnTo>
                  <a:lnTo>
                    <a:pt x="45562" y="14477"/>
                  </a:lnTo>
                  <a:lnTo>
                    <a:pt x="45349" y="14477"/>
                  </a:lnTo>
                  <a:lnTo>
                    <a:pt x="45914" y="14985"/>
                  </a:lnTo>
                  <a:lnTo>
                    <a:pt x="46775" y="14985"/>
                  </a:lnTo>
                  <a:lnTo>
                    <a:pt x="46859" y="15620"/>
                  </a:lnTo>
                  <a:lnTo>
                    <a:pt x="46968" y="16382"/>
                  </a:lnTo>
                  <a:lnTo>
                    <a:pt x="46997" y="16636"/>
                  </a:lnTo>
                  <a:close/>
                </a:path>
                <a:path w="74294" h="45719">
                  <a:moveTo>
                    <a:pt x="65569" y="14985"/>
                  </a:moveTo>
                  <a:lnTo>
                    <a:pt x="64826" y="14985"/>
                  </a:lnTo>
                  <a:lnTo>
                    <a:pt x="64757" y="14477"/>
                  </a:lnTo>
                  <a:lnTo>
                    <a:pt x="65127" y="14477"/>
                  </a:lnTo>
                  <a:lnTo>
                    <a:pt x="65569" y="14985"/>
                  </a:lnTo>
                  <a:close/>
                </a:path>
                <a:path w="74294" h="45719">
                  <a:moveTo>
                    <a:pt x="72629" y="22351"/>
                  </a:moveTo>
                  <a:lnTo>
                    <a:pt x="69320" y="22351"/>
                  </a:lnTo>
                  <a:lnTo>
                    <a:pt x="69881" y="19938"/>
                  </a:lnTo>
                  <a:lnTo>
                    <a:pt x="65569" y="14985"/>
                  </a:lnTo>
                  <a:lnTo>
                    <a:pt x="67740" y="14985"/>
                  </a:lnTo>
                  <a:lnTo>
                    <a:pt x="68507" y="15620"/>
                  </a:lnTo>
                  <a:lnTo>
                    <a:pt x="68507" y="16382"/>
                  </a:lnTo>
                  <a:lnTo>
                    <a:pt x="68044" y="17271"/>
                  </a:lnTo>
                  <a:lnTo>
                    <a:pt x="70857" y="17271"/>
                  </a:lnTo>
                  <a:lnTo>
                    <a:pt x="71637" y="18668"/>
                  </a:lnTo>
                  <a:lnTo>
                    <a:pt x="70956" y="19684"/>
                  </a:lnTo>
                  <a:lnTo>
                    <a:pt x="71315" y="21081"/>
                  </a:lnTo>
                  <a:lnTo>
                    <a:pt x="72629" y="22351"/>
                  </a:lnTo>
                  <a:close/>
                </a:path>
                <a:path w="74294" h="45719">
                  <a:moveTo>
                    <a:pt x="49753" y="16636"/>
                  </a:moveTo>
                  <a:lnTo>
                    <a:pt x="49275" y="16636"/>
                  </a:lnTo>
                  <a:lnTo>
                    <a:pt x="49009" y="15620"/>
                  </a:lnTo>
                  <a:lnTo>
                    <a:pt x="48943" y="15366"/>
                  </a:lnTo>
                  <a:lnTo>
                    <a:pt x="49347" y="15366"/>
                  </a:lnTo>
                  <a:lnTo>
                    <a:pt x="49590" y="16128"/>
                  </a:lnTo>
                  <a:lnTo>
                    <a:pt x="49671" y="16382"/>
                  </a:lnTo>
                  <a:lnTo>
                    <a:pt x="49753" y="16636"/>
                  </a:lnTo>
                  <a:close/>
                </a:path>
                <a:path w="74294" h="45719">
                  <a:moveTo>
                    <a:pt x="43840" y="16636"/>
                  </a:moveTo>
                  <a:lnTo>
                    <a:pt x="42645" y="16128"/>
                  </a:lnTo>
                  <a:lnTo>
                    <a:pt x="43922" y="16128"/>
                  </a:lnTo>
                  <a:lnTo>
                    <a:pt x="43840" y="16636"/>
                  </a:lnTo>
                  <a:close/>
                </a:path>
                <a:path w="74294" h="45719">
                  <a:moveTo>
                    <a:pt x="38207" y="21589"/>
                  </a:moveTo>
                  <a:lnTo>
                    <a:pt x="37891" y="21589"/>
                  </a:lnTo>
                  <a:lnTo>
                    <a:pt x="37425" y="19938"/>
                  </a:lnTo>
                  <a:lnTo>
                    <a:pt x="37540" y="17779"/>
                  </a:lnTo>
                  <a:lnTo>
                    <a:pt x="37809" y="16636"/>
                  </a:lnTo>
                  <a:lnTo>
                    <a:pt x="39219" y="16636"/>
                  </a:lnTo>
                  <a:lnTo>
                    <a:pt x="39338" y="18668"/>
                  </a:lnTo>
                  <a:lnTo>
                    <a:pt x="39360" y="19049"/>
                  </a:lnTo>
                  <a:lnTo>
                    <a:pt x="46285" y="19049"/>
                  </a:lnTo>
                  <a:lnTo>
                    <a:pt x="44789" y="19684"/>
                  </a:lnTo>
                  <a:lnTo>
                    <a:pt x="42419" y="19684"/>
                  </a:lnTo>
                  <a:lnTo>
                    <a:pt x="38207" y="21589"/>
                  </a:lnTo>
                  <a:close/>
                </a:path>
                <a:path w="74294" h="45719">
                  <a:moveTo>
                    <a:pt x="65520" y="19684"/>
                  </a:moveTo>
                  <a:lnTo>
                    <a:pt x="64995" y="19684"/>
                  </a:lnTo>
                  <a:lnTo>
                    <a:pt x="63084" y="19049"/>
                  </a:lnTo>
                  <a:lnTo>
                    <a:pt x="64219" y="19049"/>
                  </a:lnTo>
                  <a:lnTo>
                    <a:pt x="63012" y="17779"/>
                  </a:lnTo>
                  <a:lnTo>
                    <a:pt x="65235" y="17779"/>
                  </a:lnTo>
                  <a:lnTo>
                    <a:pt x="65313" y="18287"/>
                  </a:lnTo>
                  <a:lnTo>
                    <a:pt x="65431" y="19049"/>
                  </a:lnTo>
                  <a:lnTo>
                    <a:pt x="65520" y="19684"/>
                  </a:lnTo>
                  <a:close/>
                </a:path>
                <a:path w="74294" h="45719">
                  <a:moveTo>
                    <a:pt x="44397" y="19049"/>
                  </a:moveTo>
                  <a:lnTo>
                    <a:pt x="41522" y="19049"/>
                  </a:lnTo>
                  <a:lnTo>
                    <a:pt x="43003" y="18033"/>
                  </a:lnTo>
                  <a:lnTo>
                    <a:pt x="44397" y="19049"/>
                  </a:lnTo>
                  <a:close/>
                </a:path>
                <a:path w="74294" h="45719">
                  <a:moveTo>
                    <a:pt x="64011" y="22605"/>
                  </a:moveTo>
                  <a:lnTo>
                    <a:pt x="43182" y="22605"/>
                  </a:lnTo>
                  <a:lnTo>
                    <a:pt x="48558" y="20573"/>
                  </a:lnTo>
                  <a:lnTo>
                    <a:pt x="48235" y="19049"/>
                  </a:lnTo>
                  <a:lnTo>
                    <a:pt x="48154" y="18668"/>
                  </a:lnTo>
                  <a:lnTo>
                    <a:pt x="48052" y="18287"/>
                  </a:lnTo>
                  <a:lnTo>
                    <a:pt x="60491" y="18287"/>
                  </a:lnTo>
                  <a:lnTo>
                    <a:pt x="60615" y="19684"/>
                  </a:lnTo>
                  <a:lnTo>
                    <a:pt x="60739" y="21081"/>
                  </a:lnTo>
                  <a:lnTo>
                    <a:pt x="60852" y="22351"/>
                  </a:lnTo>
                  <a:lnTo>
                    <a:pt x="64104" y="22351"/>
                  </a:lnTo>
                  <a:lnTo>
                    <a:pt x="64011" y="22605"/>
                  </a:lnTo>
                  <a:close/>
                </a:path>
                <a:path w="74294" h="45719">
                  <a:moveTo>
                    <a:pt x="61937" y="19938"/>
                  </a:moveTo>
                  <a:lnTo>
                    <a:pt x="61937" y="18668"/>
                  </a:lnTo>
                  <a:lnTo>
                    <a:pt x="63084" y="19049"/>
                  </a:lnTo>
                  <a:lnTo>
                    <a:pt x="65826" y="19049"/>
                  </a:lnTo>
                  <a:lnTo>
                    <a:pt x="63167" y="19684"/>
                  </a:lnTo>
                  <a:lnTo>
                    <a:pt x="61937" y="19938"/>
                  </a:lnTo>
                  <a:close/>
                </a:path>
                <a:path w="74294" h="45719">
                  <a:moveTo>
                    <a:pt x="64495" y="19684"/>
                  </a:moveTo>
                  <a:lnTo>
                    <a:pt x="63167" y="19684"/>
                  </a:lnTo>
                  <a:lnTo>
                    <a:pt x="65826" y="19049"/>
                  </a:lnTo>
                  <a:lnTo>
                    <a:pt x="64534" y="19049"/>
                  </a:lnTo>
                  <a:lnTo>
                    <a:pt x="64495" y="19684"/>
                  </a:lnTo>
                  <a:close/>
                </a:path>
                <a:path w="74294" h="45719">
                  <a:moveTo>
                    <a:pt x="64415" y="21462"/>
                  </a:moveTo>
                  <a:lnTo>
                    <a:pt x="64534" y="19049"/>
                  </a:lnTo>
                  <a:lnTo>
                    <a:pt x="64219" y="19049"/>
                  </a:lnTo>
                  <a:lnTo>
                    <a:pt x="64822" y="19684"/>
                  </a:lnTo>
                  <a:lnTo>
                    <a:pt x="65528" y="19684"/>
                  </a:lnTo>
                  <a:lnTo>
                    <a:pt x="65567" y="19938"/>
                  </a:lnTo>
                  <a:lnTo>
                    <a:pt x="65664" y="20573"/>
                  </a:lnTo>
                  <a:lnTo>
                    <a:pt x="65741" y="21081"/>
                  </a:lnTo>
                  <a:lnTo>
                    <a:pt x="64565" y="21081"/>
                  </a:lnTo>
                  <a:lnTo>
                    <a:pt x="64415" y="21462"/>
                  </a:lnTo>
                  <a:close/>
                </a:path>
                <a:path w="74294" h="45719">
                  <a:moveTo>
                    <a:pt x="64995" y="19684"/>
                  </a:moveTo>
                  <a:lnTo>
                    <a:pt x="64856" y="19684"/>
                  </a:lnTo>
                  <a:lnTo>
                    <a:pt x="64291" y="19049"/>
                  </a:lnTo>
                  <a:lnTo>
                    <a:pt x="63084" y="19049"/>
                  </a:lnTo>
                  <a:lnTo>
                    <a:pt x="64995" y="19684"/>
                  </a:lnTo>
                  <a:close/>
                </a:path>
                <a:path w="74294" h="45719">
                  <a:moveTo>
                    <a:pt x="67435" y="19684"/>
                  </a:moveTo>
                  <a:lnTo>
                    <a:pt x="65520" y="19684"/>
                  </a:lnTo>
                  <a:lnTo>
                    <a:pt x="65431" y="19049"/>
                  </a:lnTo>
                  <a:lnTo>
                    <a:pt x="62558" y="19049"/>
                  </a:lnTo>
                  <a:lnTo>
                    <a:pt x="67435" y="19684"/>
                  </a:lnTo>
                  <a:close/>
                </a:path>
                <a:path w="74294" h="45719">
                  <a:moveTo>
                    <a:pt x="29952" y="25018"/>
                  </a:moveTo>
                  <a:lnTo>
                    <a:pt x="27892" y="25018"/>
                  </a:lnTo>
                  <a:lnTo>
                    <a:pt x="27892" y="19938"/>
                  </a:lnTo>
                  <a:lnTo>
                    <a:pt x="31924" y="19684"/>
                  </a:lnTo>
                  <a:lnTo>
                    <a:pt x="30587" y="19684"/>
                  </a:lnTo>
                  <a:lnTo>
                    <a:pt x="30480" y="20573"/>
                  </a:lnTo>
                  <a:lnTo>
                    <a:pt x="30358" y="21589"/>
                  </a:lnTo>
                  <a:lnTo>
                    <a:pt x="30235" y="22605"/>
                  </a:lnTo>
                  <a:lnTo>
                    <a:pt x="30113" y="23621"/>
                  </a:lnTo>
                  <a:lnTo>
                    <a:pt x="30052" y="24129"/>
                  </a:lnTo>
                  <a:lnTo>
                    <a:pt x="29952" y="25018"/>
                  </a:lnTo>
                  <a:close/>
                </a:path>
                <a:path w="74294" h="45719">
                  <a:moveTo>
                    <a:pt x="62993" y="25018"/>
                  </a:moveTo>
                  <a:lnTo>
                    <a:pt x="36493" y="25018"/>
                  </a:lnTo>
                  <a:lnTo>
                    <a:pt x="37090" y="24764"/>
                  </a:lnTo>
                  <a:lnTo>
                    <a:pt x="42001" y="24764"/>
                  </a:lnTo>
                  <a:lnTo>
                    <a:pt x="31218" y="24129"/>
                  </a:lnTo>
                  <a:lnTo>
                    <a:pt x="35727" y="24129"/>
                  </a:lnTo>
                  <a:lnTo>
                    <a:pt x="36118" y="23621"/>
                  </a:lnTo>
                  <a:lnTo>
                    <a:pt x="35358" y="23621"/>
                  </a:lnTo>
                  <a:lnTo>
                    <a:pt x="40136" y="22351"/>
                  </a:lnTo>
                  <a:lnTo>
                    <a:pt x="42335" y="19684"/>
                  </a:lnTo>
                  <a:lnTo>
                    <a:pt x="45280" y="19684"/>
                  </a:lnTo>
                  <a:lnTo>
                    <a:pt x="45594" y="19938"/>
                  </a:lnTo>
                  <a:lnTo>
                    <a:pt x="45879" y="19938"/>
                  </a:lnTo>
                  <a:lnTo>
                    <a:pt x="43182" y="22605"/>
                  </a:lnTo>
                  <a:lnTo>
                    <a:pt x="63961" y="22605"/>
                  </a:lnTo>
                  <a:lnTo>
                    <a:pt x="63095" y="24764"/>
                  </a:lnTo>
                  <a:lnTo>
                    <a:pt x="62993" y="25018"/>
                  </a:lnTo>
                  <a:close/>
                </a:path>
                <a:path w="74294" h="45719">
                  <a:moveTo>
                    <a:pt x="64104" y="22351"/>
                  </a:moveTo>
                  <a:lnTo>
                    <a:pt x="61217" y="22351"/>
                  </a:lnTo>
                  <a:lnTo>
                    <a:pt x="64757" y="21081"/>
                  </a:lnTo>
                  <a:lnTo>
                    <a:pt x="64396" y="21081"/>
                  </a:lnTo>
                  <a:lnTo>
                    <a:pt x="64381" y="21589"/>
                  </a:lnTo>
                  <a:lnTo>
                    <a:pt x="64196" y="22097"/>
                  </a:lnTo>
                  <a:lnTo>
                    <a:pt x="64104" y="22351"/>
                  </a:lnTo>
                  <a:close/>
                </a:path>
                <a:path w="74294" h="45719">
                  <a:moveTo>
                    <a:pt x="65990" y="22859"/>
                  </a:moveTo>
                  <a:lnTo>
                    <a:pt x="64415" y="21462"/>
                  </a:lnTo>
                  <a:lnTo>
                    <a:pt x="64604" y="21081"/>
                  </a:lnTo>
                  <a:lnTo>
                    <a:pt x="65741" y="21081"/>
                  </a:lnTo>
                  <a:lnTo>
                    <a:pt x="65817" y="21589"/>
                  </a:lnTo>
                  <a:lnTo>
                    <a:pt x="65925" y="22351"/>
                  </a:lnTo>
                  <a:lnTo>
                    <a:pt x="65990" y="22859"/>
                  </a:lnTo>
                  <a:close/>
                </a:path>
                <a:path w="74294" h="45719">
                  <a:moveTo>
                    <a:pt x="67472" y="26161"/>
                  </a:moveTo>
                  <a:lnTo>
                    <a:pt x="67074" y="26161"/>
                  </a:lnTo>
                  <a:lnTo>
                    <a:pt x="67074" y="22097"/>
                  </a:lnTo>
                  <a:lnTo>
                    <a:pt x="67671" y="22351"/>
                  </a:lnTo>
                  <a:lnTo>
                    <a:pt x="67936" y="22351"/>
                  </a:lnTo>
                  <a:lnTo>
                    <a:pt x="68416" y="24129"/>
                  </a:lnTo>
                  <a:lnTo>
                    <a:pt x="68548" y="24129"/>
                  </a:lnTo>
                  <a:lnTo>
                    <a:pt x="67885" y="25018"/>
                  </a:lnTo>
                  <a:lnTo>
                    <a:pt x="67679" y="25018"/>
                  </a:lnTo>
                  <a:lnTo>
                    <a:pt x="68239" y="25653"/>
                  </a:lnTo>
                  <a:lnTo>
                    <a:pt x="66676" y="25653"/>
                  </a:lnTo>
                  <a:lnTo>
                    <a:pt x="67472" y="26161"/>
                  </a:lnTo>
                  <a:close/>
                </a:path>
                <a:path w="74294" h="45719">
                  <a:moveTo>
                    <a:pt x="22493" y="26161"/>
                  </a:moveTo>
                  <a:lnTo>
                    <a:pt x="16841" y="26161"/>
                  </a:lnTo>
                  <a:lnTo>
                    <a:pt x="17718" y="24764"/>
                  </a:lnTo>
                  <a:lnTo>
                    <a:pt x="18168" y="24129"/>
                  </a:lnTo>
                  <a:lnTo>
                    <a:pt x="19471" y="22859"/>
                  </a:lnTo>
                  <a:lnTo>
                    <a:pt x="21800" y="22351"/>
                  </a:lnTo>
                  <a:lnTo>
                    <a:pt x="19471" y="24764"/>
                  </a:lnTo>
                  <a:lnTo>
                    <a:pt x="19829" y="25018"/>
                  </a:lnTo>
                  <a:lnTo>
                    <a:pt x="21509" y="25018"/>
                  </a:lnTo>
                  <a:lnTo>
                    <a:pt x="22517" y="25653"/>
                  </a:lnTo>
                  <a:lnTo>
                    <a:pt x="22493" y="26161"/>
                  </a:lnTo>
                  <a:close/>
                </a:path>
                <a:path w="74294" h="45719">
                  <a:moveTo>
                    <a:pt x="69264" y="22605"/>
                  </a:moveTo>
                  <a:lnTo>
                    <a:pt x="68269" y="22605"/>
                  </a:lnTo>
                  <a:lnTo>
                    <a:pt x="67671" y="22351"/>
                  </a:lnTo>
                  <a:lnTo>
                    <a:pt x="69320" y="22351"/>
                  </a:lnTo>
                  <a:lnTo>
                    <a:pt x="69264" y="22605"/>
                  </a:lnTo>
                  <a:close/>
                </a:path>
                <a:path w="74294" h="45719">
                  <a:moveTo>
                    <a:pt x="69185" y="23621"/>
                  </a:moveTo>
                  <a:lnTo>
                    <a:pt x="69038" y="23621"/>
                  </a:lnTo>
                  <a:lnTo>
                    <a:pt x="69179" y="22986"/>
                  </a:lnTo>
                  <a:lnTo>
                    <a:pt x="69264" y="22605"/>
                  </a:lnTo>
                  <a:lnTo>
                    <a:pt x="72424" y="22605"/>
                  </a:lnTo>
                  <a:lnTo>
                    <a:pt x="72219" y="22859"/>
                  </a:lnTo>
                  <a:lnTo>
                    <a:pt x="73730" y="22986"/>
                  </a:lnTo>
                  <a:lnTo>
                    <a:pt x="69185" y="23621"/>
                  </a:lnTo>
                  <a:close/>
                </a:path>
                <a:path w="74294" h="45719">
                  <a:moveTo>
                    <a:pt x="35682" y="25018"/>
                  </a:moveTo>
                  <a:lnTo>
                    <a:pt x="30276" y="25018"/>
                  </a:lnTo>
                  <a:lnTo>
                    <a:pt x="33168" y="22986"/>
                  </a:lnTo>
                  <a:lnTo>
                    <a:pt x="33925" y="24129"/>
                  </a:lnTo>
                  <a:lnTo>
                    <a:pt x="35407" y="24129"/>
                  </a:lnTo>
                  <a:lnTo>
                    <a:pt x="35717" y="24764"/>
                  </a:lnTo>
                  <a:lnTo>
                    <a:pt x="35550" y="24764"/>
                  </a:lnTo>
                  <a:lnTo>
                    <a:pt x="35682" y="25018"/>
                  </a:lnTo>
                  <a:close/>
                </a:path>
                <a:path w="74294" h="45719">
                  <a:moveTo>
                    <a:pt x="68726" y="25018"/>
                  </a:moveTo>
                  <a:lnTo>
                    <a:pt x="68575" y="24764"/>
                  </a:lnTo>
                  <a:lnTo>
                    <a:pt x="68526" y="24129"/>
                  </a:lnTo>
                  <a:lnTo>
                    <a:pt x="68989" y="23621"/>
                  </a:lnTo>
                  <a:lnTo>
                    <a:pt x="68778" y="24764"/>
                  </a:lnTo>
                  <a:lnTo>
                    <a:pt x="68726" y="25018"/>
                  </a:lnTo>
                  <a:close/>
                </a:path>
                <a:path w="74294" h="45719">
                  <a:moveTo>
                    <a:pt x="35978" y="27177"/>
                  </a:moveTo>
                  <a:lnTo>
                    <a:pt x="23831" y="27177"/>
                  </a:lnTo>
                  <a:lnTo>
                    <a:pt x="23927" y="26415"/>
                  </a:lnTo>
                  <a:lnTo>
                    <a:pt x="24023" y="25653"/>
                  </a:lnTo>
                  <a:lnTo>
                    <a:pt x="24103" y="25018"/>
                  </a:lnTo>
                  <a:lnTo>
                    <a:pt x="24212" y="24129"/>
                  </a:lnTo>
                  <a:lnTo>
                    <a:pt x="23212" y="24129"/>
                  </a:lnTo>
                  <a:lnTo>
                    <a:pt x="27892" y="25018"/>
                  </a:lnTo>
                  <a:lnTo>
                    <a:pt x="36536" y="25018"/>
                  </a:lnTo>
                  <a:lnTo>
                    <a:pt x="33464" y="26161"/>
                  </a:lnTo>
                  <a:lnTo>
                    <a:pt x="34047" y="26161"/>
                  </a:lnTo>
                  <a:lnTo>
                    <a:pt x="35978" y="27177"/>
                  </a:lnTo>
                  <a:close/>
                </a:path>
                <a:path w="74294" h="45719">
                  <a:moveTo>
                    <a:pt x="61588" y="27939"/>
                  </a:moveTo>
                  <a:lnTo>
                    <a:pt x="37269" y="27939"/>
                  </a:lnTo>
                  <a:lnTo>
                    <a:pt x="35407" y="24129"/>
                  </a:lnTo>
                  <a:lnTo>
                    <a:pt x="31991" y="24129"/>
                  </a:lnTo>
                  <a:lnTo>
                    <a:pt x="37702" y="24764"/>
                  </a:lnTo>
                  <a:lnTo>
                    <a:pt x="37090" y="24764"/>
                  </a:lnTo>
                  <a:lnTo>
                    <a:pt x="36493" y="25018"/>
                  </a:lnTo>
                  <a:lnTo>
                    <a:pt x="62995" y="25018"/>
                  </a:lnTo>
                  <a:lnTo>
                    <a:pt x="62743" y="25653"/>
                  </a:lnTo>
                  <a:lnTo>
                    <a:pt x="6880" y="25653"/>
                  </a:lnTo>
                  <a:lnTo>
                    <a:pt x="38130" y="26161"/>
                  </a:lnTo>
                  <a:lnTo>
                    <a:pt x="62542" y="26161"/>
                  </a:lnTo>
                  <a:lnTo>
                    <a:pt x="62441" y="26415"/>
                  </a:lnTo>
                  <a:lnTo>
                    <a:pt x="62116" y="26415"/>
                  </a:lnTo>
                  <a:lnTo>
                    <a:pt x="59608" y="26923"/>
                  </a:lnTo>
                  <a:lnTo>
                    <a:pt x="60046" y="27177"/>
                  </a:lnTo>
                  <a:lnTo>
                    <a:pt x="62022" y="27177"/>
                  </a:lnTo>
                  <a:lnTo>
                    <a:pt x="61588" y="27939"/>
                  </a:lnTo>
                  <a:close/>
                </a:path>
                <a:path w="74294" h="45719">
                  <a:moveTo>
                    <a:pt x="42001" y="24764"/>
                  </a:moveTo>
                  <a:lnTo>
                    <a:pt x="37702" y="24764"/>
                  </a:lnTo>
                  <a:lnTo>
                    <a:pt x="31991" y="24129"/>
                  </a:lnTo>
                  <a:lnTo>
                    <a:pt x="31218" y="24129"/>
                  </a:lnTo>
                  <a:lnTo>
                    <a:pt x="42001" y="24764"/>
                  </a:lnTo>
                  <a:close/>
                </a:path>
                <a:path w="74294" h="45719">
                  <a:moveTo>
                    <a:pt x="21519" y="25018"/>
                  </a:moveTo>
                  <a:lnTo>
                    <a:pt x="20387" y="25018"/>
                  </a:lnTo>
                  <a:lnTo>
                    <a:pt x="21143" y="24764"/>
                  </a:lnTo>
                  <a:lnTo>
                    <a:pt x="21519" y="25018"/>
                  </a:lnTo>
                  <a:close/>
                </a:path>
                <a:path w="74294" h="45719">
                  <a:moveTo>
                    <a:pt x="48652" y="33019"/>
                  </a:moveTo>
                  <a:lnTo>
                    <a:pt x="13418" y="33019"/>
                  </a:lnTo>
                  <a:lnTo>
                    <a:pt x="13737" y="32765"/>
                  </a:lnTo>
                  <a:lnTo>
                    <a:pt x="15887" y="31368"/>
                  </a:lnTo>
                  <a:lnTo>
                    <a:pt x="15469" y="30987"/>
                  </a:lnTo>
                  <a:lnTo>
                    <a:pt x="13259" y="29463"/>
                  </a:lnTo>
                  <a:lnTo>
                    <a:pt x="16674" y="28574"/>
                  </a:lnTo>
                  <a:lnTo>
                    <a:pt x="16121" y="28574"/>
                  </a:lnTo>
                  <a:lnTo>
                    <a:pt x="14628" y="25653"/>
                  </a:lnTo>
                  <a:lnTo>
                    <a:pt x="17160" y="25653"/>
                  </a:lnTo>
                  <a:lnTo>
                    <a:pt x="16841" y="26161"/>
                  </a:lnTo>
                  <a:lnTo>
                    <a:pt x="22487" y="26161"/>
                  </a:lnTo>
                  <a:lnTo>
                    <a:pt x="22415" y="27177"/>
                  </a:lnTo>
                  <a:lnTo>
                    <a:pt x="36057" y="27177"/>
                  </a:lnTo>
                  <a:lnTo>
                    <a:pt x="37269" y="27939"/>
                  </a:lnTo>
                  <a:lnTo>
                    <a:pt x="61588" y="27939"/>
                  </a:lnTo>
                  <a:lnTo>
                    <a:pt x="61161" y="28574"/>
                  </a:lnTo>
                  <a:lnTo>
                    <a:pt x="57159" y="30352"/>
                  </a:lnTo>
                  <a:lnTo>
                    <a:pt x="56347" y="31368"/>
                  </a:lnTo>
                  <a:lnTo>
                    <a:pt x="52373" y="31368"/>
                  </a:lnTo>
                  <a:lnTo>
                    <a:pt x="48652" y="33019"/>
                  </a:lnTo>
                  <a:close/>
                </a:path>
                <a:path w="74294" h="45719">
                  <a:moveTo>
                    <a:pt x="36400" y="26161"/>
                  </a:moveTo>
                  <a:lnTo>
                    <a:pt x="33464" y="26161"/>
                  </a:lnTo>
                  <a:lnTo>
                    <a:pt x="34829" y="25653"/>
                  </a:lnTo>
                  <a:lnTo>
                    <a:pt x="36152" y="25653"/>
                  </a:lnTo>
                  <a:lnTo>
                    <a:pt x="36400" y="26161"/>
                  </a:lnTo>
                  <a:close/>
                </a:path>
                <a:path w="74294" h="45719">
                  <a:moveTo>
                    <a:pt x="62542" y="26161"/>
                  </a:moveTo>
                  <a:lnTo>
                    <a:pt x="38130" y="26161"/>
                  </a:lnTo>
                  <a:lnTo>
                    <a:pt x="6880" y="25653"/>
                  </a:lnTo>
                  <a:lnTo>
                    <a:pt x="62743" y="25653"/>
                  </a:lnTo>
                  <a:lnTo>
                    <a:pt x="62542" y="26161"/>
                  </a:lnTo>
                  <a:close/>
                </a:path>
                <a:path w="74294" h="45719">
                  <a:moveTo>
                    <a:pt x="68269" y="26669"/>
                  </a:moveTo>
                  <a:lnTo>
                    <a:pt x="66676" y="25653"/>
                  </a:lnTo>
                  <a:lnTo>
                    <a:pt x="68239" y="25653"/>
                  </a:lnTo>
                  <a:lnTo>
                    <a:pt x="68687" y="26161"/>
                  </a:lnTo>
                  <a:lnTo>
                    <a:pt x="68269" y="26669"/>
                  </a:lnTo>
                  <a:close/>
                </a:path>
                <a:path w="74294" h="45719">
                  <a:moveTo>
                    <a:pt x="60626" y="27177"/>
                  </a:moveTo>
                  <a:lnTo>
                    <a:pt x="60046" y="27177"/>
                  </a:lnTo>
                  <a:lnTo>
                    <a:pt x="59608" y="26923"/>
                  </a:lnTo>
                  <a:lnTo>
                    <a:pt x="62116" y="26415"/>
                  </a:lnTo>
                  <a:lnTo>
                    <a:pt x="62069" y="26669"/>
                  </a:lnTo>
                  <a:lnTo>
                    <a:pt x="60626" y="27177"/>
                  </a:lnTo>
                  <a:close/>
                </a:path>
                <a:path w="74294" h="45719">
                  <a:moveTo>
                    <a:pt x="62377" y="26669"/>
                  </a:moveTo>
                  <a:lnTo>
                    <a:pt x="62073" y="26669"/>
                  </a:lnTo>
                  <a:lnTo>
                    <a:pt x="62116" y="26415"/>
                  </a:lnTo>
                  <a:lnTo>
                    <a:pt x="62441" y="26415"/>
                  </a:lnTo>
                  <a:lnTo>
                    <a:pt x="62377" y="26669"/>
                  </a:lnTo>
                  <a:close/>
                </a:path>
                <a:path w="74294" h="45719">
                  <a:moveTo>
                    <a:pt x="61961" y="27177"/>
                  </a:moveTo>
                  <a:lnTo>
                    <a:pt x="60712" y="27177"/>
                  </a:lnTo>
                  <a:lnTo>
                    <a:pt x="61605" y="26923"/>
                  </a:lnTo>
                  <a:lnTo>
                    <a:pt x="62021" y="26923"/>
                  </a:lnTo>
                  <a:lnTo>
                    <a:pt x="61961" y="27177"/>
                  </a:lnTo>
                  <a:close/>
                </a:path>
                <a:path w="74294" h="45719">
                  <a:moveTo>
                    <a:pt x="47961" y="40258"/>
                  </a:moveTo>
                  <a:lnTo>
                    <a:pt x="45691" y="34924"/>
                  </a:lnTo>
                  <a:lnTo>
                    <a:pt x="52027" y="33019"/>
                  </a:lnTo>
                  <a:lnTo>
                    <a:pt x="51641" y="33019"/>
                  </a:lnTo>
                  <a:lnTo>
                    <a:pt x="52122" y="31368"/>
                  </a:lnTo>
                  <a:lnTo>
                    <a:pt x="56280" y="31368"/>
                  </a:lnTo>
                  <a:lnTo>
                    <a:pt x="56144" y="32384"/>
                  </a:lnTo>
                  <a:lnTo>
                    <a:pt x="56101" y="33019"/>
                  </a:lnTo>
                  <a:lnTo>
                    <a:pt x="56286" y="33908"/>
                  </a:lnTo>
                  <a:lnTo>
                    <a:pt x="56290" y="34162"/>
                  </a:lnTo>
                  <a:lnTo>
                    <a:pt x="56145" y="34670"/>
                  </a:lnTo>
                  <a:lnTo>
                    <a:pt x="56084" y="36194"/>
                  </a:lnTo>
                  <a:lnTo>
                    <a:pt x="59966" y="36575"/>
                  </a:lnTo>
                  <a:lnTo>
                    <a:pt x="59008" y="38099"/>
                  </a:lnTo>
                  <a:lnTo>
                    <a:pt x="54924" y="38099"/>
                  </a:lnTo>
                  <a:lnTo>
                    <a:pt x="47961" y="40258"/>
                  </a:lnTo>
                  <a:close/>
                </a:path>
                <a:path w="74294" h="45719">
                  <a:moveTo>
                    <a:pt x="44915" y="34670"/>
                  </a:moveTo>
                  <a:lnTo>
                    <a:pt x="6846" y="34670"/>
                  </a:lnTo>
                  <a:lnTo>
                    <a:pt x="7943" y="33019"/>
                  </a:lnTo>
                  <a:lnTo>
                    <a:pt x="10094" y="32384"/>
                  </a:lnTo>
                  <a:lnTo>
                    <a:pt x="12731" y="33019"/>
                  </a:lnTo>
                  <a:lnTo>
                    <a:pt x="48653" y="33019"/>
                  </a:lnTo>
                  <a:lnTo>
                    <a:pt x="44915" y="34670"/>
                  </a:lnTo>
                  <a:close/>
                </a:path>
                <a:path w="74294" h="45719">
                  <a:moveTo>
                    <a:pt x="39357" y="40893"/>
                  </a:moveTo>
                  <a:lnTo>
                    <a:pt x="28728" y="40893"/>
                  </a:lnTo>
                  <a:lnTo>
                    <a:pt x="29418" y="39369"/>
                  </a:lnTo>
                  <a:lnTo>
                    <a:pt x="29513" y="39115"/>
                  </a:lnTo>
                  <a:lnTo>
                    <a:pt x="29641" y="38099"/>
                  </a:lnTo>
                  <a:lnTo>
                    <a:pt x="18083" y="38099"/>
                  </a:lnTo>
                  <a:lnTo>
                    <a:pt x="18277" y="37464"/>
                  </a:lnTo>
                  <a:lnTo>
                    <a:pt x="18603" y="37464"/>
                  </a:lnTo>
                  <a:lnTo>
                    <a:pt x="18993" y="37083"/>
                  </a:lnTo>
                  <a:lnTo>
                    <a:pt x="18455" y="36829"/>
                  </a:lnTo>
                  <a:lnTo>
                    <a:pt x="0" y="36829"/>
                  </a:lnTo>
                  <a:lnTo>
                    <a:pt x="59" y="34162"/>
                  </a:lnTo>
                  <a:lnTo>
                    <a:pt x="2269" y="33908"/>
                  </a:lnTo>
                  <a:lnTo>
                    <a:pt x="2986" y="33908"/>
                  </a:lnTo>
                  <a:lnTo>
                    <a:pt x="6535" y="34670"/>
                  </a:lnTo>
                  <a:lnTo>
                    <a:pt x="44915" y="34670"/>
                  </a:lnTo>
                  <a:lnTo>
                    <a:pt x="44836" y="37464"/>
                  </a:lnTo>
                  <a:lnTo>
                    <a:pt x="45172" y="39115"/>
                  </a:lnTo>
                  <a:lnTo>
                    <a:pt x="45223" y="39369"/>
                  </a:lnTo>
                  <a:lnTo>
                    <a:pt x="39659" y="39369"/>
                  </a:lnTo>
                  <a:lnTo>
                    <a:pt x="39583" y="39750"/>
                  </a:lnTo>
                  <a:lnTo>
                    <a:pt x="39483" y="40258"/>
                  </a:lnTo>
                  <a:lnTo>
                    <a:pt x="39357" y="40893"/>
                  </a:lnTo>
                  <a:close/>
                </a:path>
                <a:path w="74294" h="45719">
                  <a:moveTo>
                    <a:pt x="7943" y="43306"/>
                  </a:moveTo>
                  <a:lnTo>
                    <a:pt x="5196" y="39115"/>
                  </a:lnTo>
                  <a:lnTo>
                    <a:pt x="2998" y="38099"/>
                  </a:lnTo>
                  <a:lnTo>
                    <a:pt x="3344" y="38099"/>
                  </a:lnTo>
                  <a:lnTo>
                    <a:pt x="2548" y="37464"/>
                  </a:lnTo>
                  <a:lnTo>
                    <a:pt x="2696" y="37464"/>
                  </a:lnTo>
                  <a:lnTo>
                    <a:pt x="2269" y="36829"/>
                  </a:lnTo>
                  <a:lnTo>
                    <a:pt x="15529" y="36829"/>
                  </a:lnTo>
                  <a:lnTo>
                    <a:pt x="13292" y="40893"/>
                  </a:lnTo>
                  <a:lnTo>
                    <a:pt x="7943" y="43306"/>
                  </a:lnTo>
                  <a:close/>
                </a:path>
                <a:path w="74294" h="45719">
                  <a:moveTo>
                    <a:pt x="16151" y="38099"/>
                  </a:moveTo>
                  <a:lnTo>
                    <a:pt x="15653" y="37083"/>
                  </a:lnTo>
                  <a:lnTo>
                    <a:pt x="15529" y="36829"/>
                  </a:lnTo>
                  <a:lnTo>
                    <a:pt x="18455" y="36829"/>
                  </a:lnTo>
                  <a:lnTo>
                    <a:pt x="18370" y="37083"/>
                  </a:lnTo>
                  <a:lnTo>
                    <a:pt x="18272" y="37464"/>
                  </a:lnTo>
                  <a:lnTo>
                    <a:pt x="16007" y="37464"/>
                  </a:lnTo>
                  <a:lnTo>
                    <a:pt x="16151" y="38099"/>
                  </a:lnTo>
                  <a:close/>
                </a:path>
                <a:path w="74294" h="45719">
                  <a:moveTo>
                    <a:pt x="21638" y="44322"/>
                  </a:moveTo>
                  <a:lnTo>
                    <a:pt x="17022" y="41782"/>
                  </a:lnTo>
                  <a:lnTo>
                    <a:pt x="18455" y="39115"/>
                  </a:lnTo>
                  <a:lnTo>
                    <a:pt x="16151" y="38099"/>
                  </a:lnTo>
                  <a:lnTo>
                    <a:pt x="16007" y="37464"/>
                  </a:lnTo>
                  <a:lnTo>
                    <a:pt x="18261" y="37464"/>
                  </a:lnTo>
                  <a:lnTo>
                    <a:pt x="18058" y="38099"/>
                  </a:lnTo>
                  <a:lnTo>
                    <a:pt x="29616" y="38099"/>
                  </a:lnTo>
                  <a:lnTo>
                    <a:pt x="29513" y="39115"/>
                  </a:lnTo>
                  <a:lnTo>
                    <a:pt x="29690" y="39115"/>
                  </a:lnTo>
                  <a:lnTo>
                    <a:pt x="27474" y="39750"/>
                  </a:lnTo>
                  <a:lnTo>
                    <a:pt x="25118" y="39750"/>
                  </a:lnTo>
                  <a:lnTo>
                    <a:pt x="24687" y="40512"/>
                  </a:lnTo>
                  <a:lnTo>
                    <a:pt x="22696" y="40512"/>
                  </a:lnTo>
                  <a:lnTo>
                    <a:pt x="21638" y="44322"/>
                  </a:lnTo>
                  <a:close/>
                </a:path>
                <a:path w="74294" h="45719">
                  <a:moveTo>
                    <a:pt x="57271" y="40893"/>
                  </a:moveTo>
                  <a:lnTo>
                    <a:pt x="56833" y="40893"/>
                  </a:lnTo>
                  <a:lnTo>
                    <a:pt x="53199" y="38099"/>
                  </a:lnTo>
                  <a:lnTo>
                    <a:pt x="59005" y="38099"/>
                  </a:lnTo>
                  <a:lnTo>
                    <a:pt x="57271" y="40893"/>
                  </a:lnTo>
                  <a:close/>
                </a:path>
                <a:path w="74294" h="45719">
                  <a:moveTo>
                    <a:pt x="33925" y="45211"/>
                  </a:moveTo>
                  <a:lnTo>
                    <a:pt x="32133" y="44322"/>
                  </a:lnTo>
                  <a:lnTo>
                    <a:pt x="30939" y="43687"/>
                  </a:lnTo>
                  <a:lnTo>
                    <a:pt x="27474" y="39750"/>
                  </a:lnTo>
                  <a:lnTo>
                    <a:pt x="29690" y="39115"/>
                  </a:lnTo>
                  <a:lnTo>
                    <a:pt x="29513" y="39115"/>
                  </a:lnTo>
                  <a:lnTo>
                    <a:pt x="29366" y="39369"/>
                  </a:lnTo>
                  <a:lnTo>
                    <a:pt x="28668" y="40893"/>
                  </a:lnTo>
                  <a:lnTo>
                    <a:pt x="39429" y="40893"/>
                  </a:lnTo>
                  <a:lnTo>
                    <a:pt x="33925" y="45211"/>
                  </a:lnTo>
                  <a:close/>
                </a:path>
                <a:path w="74294" h="45719">
                  <a:moveTo>
                    <a:pt x="41630" y="44830"/>
                  </a:moveTo>
                  <a:lnTo>
                    <a:pt x="39659" y="39369"/>
                  </a:lnTo>
                  <a:lnTo>
                    <a:pt x="45223" y="39369"/>
                  </a:lnTo>
                  <a:lnTo>
                    <a:pt x="45295" y="39750"/>
                  </a:lnTo>
                  <a:lnTo>
                    <a:pt x="45392" y="40258"/>
                  </a:lnTo>
                  <a:lnTo>
                    <a:pt x="45514" y="40893"/>
                  </a:lnTo>
                  <a:lnTo>
                    <a:pt x="45844" y="40893"/>
                  </a:lnTo>
                  <a:lnTo>
                    <a:pt x="41630" y="44830"/>
                  </a:lnTo>
                  <a:close/>
                </a:path>
                <a:path w="74294" h="45719">
                  <a:moveTo>
                    <a:pt x="26459" y="42798"/>
                  </a:moveTo>
                  <a:lnTo>
                    <a:pt x="25058" y="39750"/>
                  </a:lnTo>
                  <a:lnTo>
                    <a:pt x="27474" y="39750"/>
                  </a:lnTo>
                  <a:lnTo>
                    <a:pt x="28480" y="40893"/>
                  </a:lnTo>
                  <a:lnTo>
                    <a:pt x="28706" y="40893"/>
                  </a:lnTo>
                  <a:lnTo>
                    <a:pt x="27892" y="42544"/>
                  </a:lnTo>
                  <a:lnTo>
                    <a:pt x="26459" y="42798"/>
                  </a:lnTo>
                  <a:close/>
                </a:path>
                <a:path w="74294" h="45719">
                  <a:moveTo>
                    <a:pt x="24488" y="40893"/>
                  </a:moveTo>
                  <a:lnTo>
                    <a:pt x="23362" y="40893"/>
                  </a:lnTo>
                  <a:lnTo>
                    <a:pt x="22696" y="40512"/>
                  </a:lnTo>
                  <a:lnTo>
                    <a:pt x="24687" y="40512"/>
                  </a:lnTo>
                  <a:lnTo>
                    <a:pt x="24488" y="40893"/>
                  </a:lnTo>
                  <a:close/>
                </a:path>
              </a:pathLst>
            </a:custGeom>
            <a:solidFill>
              <a:srgbClr val="D02DCF"/>
            </a:solidFill>
          </p:spPr>
          <p:txBody>
            <a:bodyPr wrap="square" lIns="0" tIns="0" rIns="0" bIns="0" rtlCol="0"/>
            <a:lstStyle/>
            <a:p>
              <a:endParaRPr/>
            </a:p>
          </p:txBody>
        </p:sp>
        <p:sp>
          <p:nvSpPr>
            <p:cNvPr id="936" name="object 936"/>
            <p:cNvSpPr/>
            <p:nvPr/>
          </p:nvSpPr>
          <p:spPr>
            <a:xfrm>
              <a:off x="15083185" y="1992870"/>
              <a:ext cx="10160" cy="7620"/>
            </a:xfrm>
            <a:custGeom>
              <a:avLst/>
              <a:gdLst/>
              <a:ahLst/>
              <a:cxnLst/>
              <a:rect l="l" t="t" r="r" b="b"/>
              <a:pathLst>
                <a:path w="10159" h="7619">
                  <a:moveTo>
                    <a:pt x="4419" y="7167"/>
                  </a:moveTo>
                  <a:lnTo>
                    <a:pt x="5017" y="3942"/>
                  </a:lnTo>
                  <a:lnTo>
                    <a:pt x="2866" y="2568"/>
                  </a:lnTo>
                  <a:lnTo>
                    <a:pt x="0" y="3523"/>
                  </a:lnTo>
                  <a:lnTo>
                    <a:pt x="3942" y="0"/>
                  </a:lnTo>
                  <a:lnTo>
                    <a:pt x="3942" y="2030"/>
                  </a:lnTo>
                  <a:lnTo>
                    <a:pt x="4121" y="2090"/>
                  </a:lnTo>
                  <a:lnTo>
                    <a:pt x="5255" y="2628"/>
                  </a:lnTo>
                  <a:lnTo>
                    <a:pt x="9974" y="1612"/>
                  </a:lnTo>
                  <a:lnTo>
                    <a:pt x="9018" y="3404"/>
                  </a:lnTo>
                  <a:lnTo>
                    <a:pt x="4419" y="7167"/>
                  </a:lnTo>
                  <a:close/>
                </a:path>
              </a:pathLst>
            </a:custGeom>
            <a:solidFill>
              <a:srgbClr val="CC2BC8"/>
            </a:solidFill>
          </p:spPr>
          <p:txBody>
            <a:bodyPr wrap="square" lIns="0" tIns="0" rIns="0" bIns="0" rtlCol="0"/>
            <a:lstStyle/>
            <a:p>
              <a:endParaRPr/>
            </a:p>
          </p:txBody>
        </p:sp>
        <p:sp>
          <p:nvSpPr>
            <p:cNvPr id="937" name="object 937"/>
            <p:cNvSpPr/>
            <p:nvPr/>
          </p:nvSpPr>
          <p:spPr>
            <a:xfrm>
              <a:off x="15063534" y="1992273"/>
              <a:ext cx="2540" cy="4445"/>
            </a:xfrm>
            <a:custGeom>
              <a:avLst/>
              <a:gdLst/>
              <a:ahLst/>
              <a:cxnLst/>
              <a:rect l="l" t="t" r="r" b="b"/>
              <a:pathLst>
                <a:path w="2540" h="4444">
                  <a:moveTo>
                    <a:pt x="2209" y="4419"/>
                  </a:moveTo>
                  <a:lnTo>
                    <a:pt x="0" y="4360"/>
                  </a:lnTo>
                  <a:lnTo>
                    <a:pt x="1493" y="0"/>
                  </a:lnTo>
                  <a:lnTo>
                    <a:pt x="2209" y="4419"/>
                  </a:lnTo>
                  <a:close/>
                </a:path>
              </a:pathLst>
            </a:custGeom>
            <a:solidFill>
              <a:srgbClr val="C729CF"/>
            </a:solidFill>
          </p:spPr>
          <p:txBody>
            <a:bodyPr wrap="square" lIns="0" tIns="0" rIns="0" bIns="0" rtlCol="0"/>
            <a:lstStyle/>
            <a:p>
              <a:endParaRPr/>
            </a:p>
          </p:txBody>
        </p:sp>
        <p:sp>
          <p:nvSpPr>
            <p:cNvPr id="938" name="object 938"/>
            <p:cNvSpPr/>
            <p:nvPr/>
          </p:nvSpPr>
          <p:spPr>
            <a:xfrm>
              <a:off x="15087784" y="1988092"/>
              <a:ext cx="3810" cy="3175"/>
            </a:xfrm>
            <a:custGeom>
              <a:avLst/>
              <a:gdLst/>
              <a:ahLst/>
              <a:cxnLst/>
              <a:rect l="l" t="t" r="r" b="b"/>
              <a:pathLst>
                <a:path w="3809" h="3175">
                  <a:moveTo>
                    <a:pt x="2508" y="2986"/>
                  </a:moveTo>
                  <a:lnTo>
                    <a:pt x="0" y="2687"/>
                  </a:lnTo>
                  <a:lnTo>
                    <a:pt x="179" y="1552"/>
                  </a:lnTo>
                  <a:lnTo>
                    <a:pt x="3105" y="0"/>
                  </a:lnTo>
                  <a:lnTo>
                    <a:pt x="3703" y="477"/>
                  </a:lnTo>
                  <a:lnTo>
                    <a:pt x="2986" y="2807"/>
                  </a:lnTo>
                  <a:lnTo>
                    <a:pt x="2508" y="2986"/>
                  </a:lnTo>
                  <a:close/>
                </a:path>
              </a:pathLst>
            </a:custGeom>
            <a:solidFill>
              <a:srgbClr val="CC2BC8"/>
            </a:solidFill>
          </p:spPr>
          <p:txBody>
            <a:bodyPr wrap="square" lIns="0" tIns="0" rIns="0" bIns="0" rtlCol="0"/>
            <a:lstStyle/>
            <a:p>
              <a:endParaRPr/>
            </a:p>
          </p:txBody>
        </p:sp>
        <p:sp>
          <p:nvSpPr>
            <p:cNvPr id="939" name="object 939"/>
            <p:cNvSpPr/>
            <p:nvPr/>
          </p:nvSpPr>
          <p:spPr>
            <a:xfrm>
              <a:off x="15057621" y="1995498"/>
              <a:ext cx="4445" cy="1905"/>
            </a:xfrm>
            <a:custGeom>
              <a:avLst/>
              <a:gdLst/>
              <a:ahLst/>
              <a:cxnLst/>
              <a:rect l="l" t="t" r="r" b="b"/>
              <a:pathLst>
                <a:path w="4444" h="1905">
                  <a:moveTo>
                    <a:pt x="0" y="1851"/>
                  </a:moveTo>
                  <a:lnTo>
                    <a:pt x="537" y="0"/>
                  </a:lnTo>
                  <a:lnTo>
                    <a:pt x="2807" y="358"/>
                  </a:lnTo>
                  <a:lnTo>
                    <a:pt x="4419" y="418"/>
                  </a:lnTo>
                  <a:lnTo>
                    <a:pt x="4419" y="1134"/>
                  </a:lnTo>
                  <a:lnTo>
                    <a:pt x="0" y="1851"/>
                  </a:lnTo>
                  <a:close/>
                </a:path>
              </a:pathLst>
            </a:custGeom>
            <a:solidFill>
              <a:srgbClr val="C729CF"/>
            </a:solidFill>
          </p:spPr>
          <p:txBody>
            <a:bodyPr wrap="square" lIns="0" tIns="0" rIns="0" bIns="0" rtlCol="0"/>
            <a:lstStyle/>
            <a:p>
              <a:endParaRPr/>
            </a:p>
          </p:txBody>
        </p:sp>
        <p:sp>
          <p:nvSpPr>
            <p:cNvPr id="940" name="object 940"/>
            <p:cNvSpPr/>
            <p:nvPr/>
          </p:nvSpPr>
          <p:spPr>
            <a:xfrm>
              <a:off x="15085574" y="2000336"/>
              <a:ext cx="3175" cy="3175"/>
            </a:xfrm>
            <a:custGeom>
              <a:avLst/>
              <a:gdLst/>
              <a:ahLst/>
              <a:cxnLst/>
              <a:rect l="l" t="t" r="r" b="b"/>
              <a:pathLst>
                <a:path w="3175" h="3175">
                  <a:moveTo>
                    <a:pt x="2986" y="2926"/>
                  </a:moveTo>
                  <a:lnTo>
                    <a:pt x="0" y="1254"/>
                  </a:lnTo>
                  <a:lnTo>
                    <a:pt x="2030" y="1134"/>
                  </a:lnTo>
                  <a:lnTo>
                    <a:pt x="2986" y="0"/>
                  </a:lnTo>
                  <a:lnTo>
                    <a:pt x="2986" y="2926"/>
                  </a:lnTo>
                  <a:close/>
                </a:path>
              </a:pathLst>
            </a:custGeom>
            <a:solidFill>
              <a:srgbClr val="D02DCA"/>
            </a:solidFill>
          </p:spPr>
          <p:txBody>
            <a:bodyPr wrap="square" lIns="0" tIns="0" rIns="0" bIns="0" rtlCol="0"/>
            <a:lstStyle/>
            <a:p>
              <a:endParaRPr/>
            </a:p>
          </p:txBody>
        </p:sp>
      </p:grpSp>
      <p:grpSp>
        <p:nvGrpSpPr>
          <p:cNvPr id="941" name="object 941"/>
          <p:cNvGrpSpPr/>
          <p:nvPr/>
        </p:nvGrpSpPr>
        <p:grpSpPr>
          <a:xfrm>
            <a:off x="14430061" y="1941265"/>
            <a:ext cx="65405" cy="31115"/>
            <a:chOff x="14430061" y="1941265"/>
            <a:chExt cx="65405" cy="31115"/>
          </a:xfrm>
        </p:grpSpPr>
        <p:sp>
          <p:nvSpPr>
            <p:cNvPr id="942" name="object 942"/>
            <p:cNvSpPr/>
            <p:nvPr/>
          </p:nvSpPr>
          <p:spPr>
            <a:xfrm>
              <a:off x="14435353" y="1953576"/>
              <a:ext cx="21590" cy="18415"/>
            </a:xfrm>
            <a:custGeom>
              <a:avLst/>
              <a:gdLst/>
              <a:ahLst/>
              <a:cxnLst/>
              <a:rect l="l" t="t" r="r" b="b"/>
              <a:pathLst>
                <a:path w="21590" h="18414">
                  <a:moveTo>
                    <a:pt x="5194" y="8128"/>
                  </a:moveTo>
                  <a:lnTo>
                    <a:pt x="3924" y="7645"/>
                  </a:lnTo>
                  <a:lnTo>
                    <a:pt x="3708" y="6997"/>
                  </a:lnTo>
                  <a:lnTo>
                    <a:pt x="3911" y="6946"/>
                  </a:lnTo>
                  <a:lnTo>
                    <a:pt x="3695" y="6946"/>
                  </a:lnTo>
                  <a:lnTo>
                    <a:pt x="3657" y="6807"/>
                  </a:lnTo>
                  <a:lnTo>
                    <a:pt x="2654" y="4000"/>
                  </a:lnTo>
                  <a:lnTo>
                    <a:pt x="1397" y="3289"/>
                  </a:lnTo>
                  <a:lnTo>
                    <a:pt x="0" y="7645"/>
                  </a:lnTo>
                  <a:lnTo>
                    <a:pt x="546" y="7645"/>
                  </a:lnTo>
                  <a:lnTo>
                    <a:pt x="2273" y="7289"/>
                  </a:lnTo>
                  <a:lnTo>
                    <a:pt x="3302" y="8128"/>
                  </a:lnTo>
                  <a:lnTo>
                    <a:pt x="3657" y="8128"/>
                  </a:lnTo>
                  <a:lnTo>
                    <a:pt x="5194" y="8128"/>
                  </a:lnTo>
                  <a:close/>
                </a:path>
                <a:path w="21590" h="18414">
                  <a:moveTo>
                    <a:pt x="7721" y="15049"/>
                  </a:moveTo>
                  <a:lnTo>
                    <a:pt x="5448" y="15049"/>
                  </a:lnTo>
                  <a:lnTo>
                    <a:pt x="4254" y="16903"/>
                  </a:lnTo>
                  <a:lnTo>
                    <a:pt x="5511" y="18338"/>
                  </a:lnTo>
                  <a:lnTo>
                    <a:pt x="7721" y="15049"/>
                  </a:lnTo>
                  <a:close/>
                </a:path>
                <a:path w="21590" h="18414">
                  <a:moveTo>
                    <a:pt x="16090" y="12420"/>
                  </a:moveTo>
                  <a:lnTo>
                    <a:pt x="14592" y="12065"/>
                  </a:lnTo>
                  <a:lnTo>
                    <a:pt x="14592" y="12776"/>
                  </a:lnTo>
                  <a:lnTo>
                    <a:pt x="11709" y="12776"/>
                  </a:lnTo>
                  <a:lnTo>
                    <a:pt x="14287" y="15582"/>
                  </a:lnTo>
                  <a:lnTo>
                    <a:pt x="16090" y="12420"/>
                  </a:lnTo>
                  <a:close/>
                </a:path>
                <a:path w="21590" h="18414">
                  <a:moveTo>
                    <a:pt x="17551" y="10210"/>
                  </a:moveTo>
                  <a:lnTo>
                    <a:pt x="16637" y="8128"/>
                  </a:lnTo>
                  <a:lnTo>
                    <a:pt x="16040" y="6946"/>
                  </a:lnTo>
                  <a:lnTo>
                    <a:pt x="15113" y="6946"/>
                  </a:lnTo>
                  <a:lnTo>
                    <a:pt x="14414" y="6807"/>
                  </a:lnTo>
                  <a:lnTo>
                    <a:pt x="13462" y="5194"/>
                  </a:lnTo>
                  <a:lnTo>
                    <a:pt x="13881" y="4711"/>
                  </a:lnTo>
                  <a:lnTo>
                    <a:pt x="14109" y="4483"/>
                  </a:lnTo>
                  <a:lnTo>
                    <a:pt x="15443" y="5194"/>
                  </a:lnTo>
                  <a:lnTo>
                    <a:pt x="15646" y="5194"/>
                  </a:lnTo>
                  <a:lnTo>
                    <a:pt x="15595" y="5016"/>
                  </a:lnTo>
                  <a:lnTo>
                    <a:pt x="15481" y="4483"/>
                  </a:lnTo>
                  <a:lnTo>
                    <a:pt x="15367" y="4000"/>
                  </a:lnTo>
                  <a:lnTo>
                    <a:pt x="13106" y="2946"/>
                  </a:lnTo>
                  <a:lnTo>
                    <a:pt x="13106" y="9728"/>
                  </a:lnTo>
                  <a:lnTo>
                    <a:pt x="12992" y="12065"/>
                  </a:lnTo>
                  <a:lnTo>
                    <a:pt x="7543" y="12065"/>
                  </a:lnTo>
                  <a:lnTo>
                    <a:pt x="8483" y="11061"/>
                  </a:lnTo>
                  <a:lnTo>
                    <a:pt x="8140" y="11061"/>
                  </a:lnTo>
                  <a:lnTo>
                    <a:pt x="5638" y="9017"/>
                  </a:lnTo>
                  <a:lnTo>
                    <a:pt x="9842" y="9728"/>
                  </a:lnTo>
                  <a:lnTo>
                    <a:pt x="11252" y="9728"/>
                  </a:lnTo>
                  <a:lnTo>
                    <a:pt x="8547" y="11061"/>
                  </a:lnTo>
                  <a:lnTo>
                    <a:pt x="12915" y="11061"/>
                  </a:lnTo>
                  <a:lnTo>
                    <a:pt x="11785" y="9728"/>
                  </a:lnTo>
                  <a:lnTo>
                    <a:pt x="13106" y="9728"/>
                  </a:lnTo>
                  <a:lnTo>
                    <a:pt x="13106" y="2946"/>
                  </a:lnTo>
                  <a:lnTo>
                    <a:pt x="10769" y="1854"/>
                  </a:lnTo>
                  <a:lnTo>
                    <a:pt x="10668" y="5194"/>
                  </a:lnTo>
                  <a:lnTo>
                    <a:pt x="10591" y="8128"/>
                  </a:lnTo>
                  <a:lnTo>
                    <a:pt x="10020" y="8597"/>
                  </a:lnTo>
                  <a:lnTo>
                    <a:pt x="3657" y="8166"/>
                  </a:lnTo>
                  <a:lnTo>
                    <a:pt x="3657" y="8597"/>
                  </a:lnTo>
                  <a:lnTo>
                    <a:pt x="3873" y="8597"/>
                  </a:lnTo>
                  <a:lnTo>
                    <a:pt x="5041" y="9550"/>
                  </a:lnTo>
                  <a:lnTo>
                    <a:pt x="3073" y="12065"/>
                  </a:lnTo>
                  <a:lnTo>
                    <a:pt x="3162" y="11061"/>
                  </a:lnTo>
                  <a:lnTo>
                    <a:pt x="3263" y="10210"/>
                  </a:lnTo>
                  <a:lnTo>
                    <a:pt x="3365" y="9550"/>
                  </a:lnTo>
                  <a:lnTo>
                    <a:pt x="3479" y="8597"/>
                  </a:lnTo>
                  <a:lnTo>
                    <a:pt x="3644" y="8166"/>
                  </a:lnTo>
                  <a:lnTo>
                    <a:pt x="3175" y="8128"/>
                  </a:lnTo>
                  <a:lnTo>
                    <a:pt x="3035" y="8128"/>
                  </a:lnTo>
                  <a:lnTo>
                    <a:pt x="3035" y="12128"/>
                  </a:lnTo>
                  <a:lnTo>
                    <a:pt x="2806" y="12420"/>
                  </a:lnTo>
                  <a:lnTo>
                    <a:pt x="3009" y="12128"/>
                  </a:lnTo>
                  <a:lnTo>
                    <a:pt x="3035" y="8128"/>
                  </a:lnTo>
                  <a:lnTo>
                    <a:pt x="2362" y="8128"/>
                  </a:lnTo>
                  <a:lnTo>
                    <a:pt x="1066" y="8597"/>
                  </a:lnTo>
                  <a:lnTo>
                    <a:pt x="1397" y="8597"/>
                  </a:lnTo>
                  <a:lnTo>
                    <a:pt x="1397" y="9321"/>
                  </a:lnTo>
                  <a:lnTo>
                    <a:pt x="571" y="10210"/>
                  </a:lnTo>
                  <a:lnTo>
                    <a:pt x="736" y="10210"/>
                  </a:lnTo>
                  <a:lnTo>
                    <a:pt x="660" y="10515"/>
                  </a:lnTo>
                  <a:lnTo>
                    <a:pt x="1866" y="10515"/>
                  </a:lnTo>
                  <a:lnTo>
                    <a:pt x="2413" y="11061"/>
                  </a:lnTo>
                  <a:lnTo>
                    <a:pt x="2082" y="11061"/>
                  </a:lnTo>
                  <a:lnTo>
                    <a:pt x="1320" y="12065"/>
                  </a:lnTo>
                  <a:lnTo>
                    <a:pt x="1181" y="12065"/>
                  </a:lnTo>
                  <a:lnTo>
                    <a:pt x="1320" y="12077"/>
                  </a:lnTo>
                  <a:lnTo>
                    <a:pt x="1066" y="12420"/>
                  </a:lnTo>
                  <a:lnTo>
                    <a:pt x="850" y="12420"/>
                  </a:lnTo>
                  <a:lnTo>
                    <a:pt x="1219" y="12776"/>
                  </a:lnTo>
                  <a:lnTo>
                    <a:pt x="3505" y="12776"/>
                  </a:lnTo>
                  <a:lnTo>
                    <a:pt x="2844" y="14808"/>
                  </a:lnTo>
                  <a:lnTo>
                    <a:pt x="5041" y="14808"/>
                  </a:lnTo>
                  <a:lnTo>
                    <a:pt x="5613" y="14808"/>
                  </a:lnTo>
                  <a:lnTo>
                    <a:pt x="7874" y="14808"/>
                  </a:lnTo>
                  <a:lnTo>
                    <a:pt x="8445" y="13970"/>
                  </a:lnTo>
                  <a:lnTo>
                    <a:pt x="8559" y="13792"/>
                  </a:lnTo>
                  <a:lnTo>
                    <a:pt x="5753" y="13970"/>
                  </a:lnTo>
                  <a:lnTo>
                    <a:pt x="7200" y="12420"/>
                  </a:lnTo>
                  <a:lnTo>
                    <a:pt x="12979" y="12420"/>
                  </a:lnTo>
                  <a:lnTo>
                    <a:pt x="14592" y="12065"/>
                  </a:lnTo>
                  <a:lnTo>
                    <a:pt x="15989" y="10515"/>
                  </a:lnTo>
                  <a:lnTo>
                    <a:pt x="16268" y="10210"/>
                  </a:lnTo>
                  <a:lnTo>
                    <a:pt x="14833" y="10515"/>
                  </a:lnTo>
                  <a:lnTo>
                    <a:pt x="13779" y="10515"/>
                  </a:lnTo>
                  <a:lnTo>
                    <a:pt x="13881" y="10210"/>
                  </a:lnTo>
                  <a:lnTo>
                    <a:pt x="15138" y="9017"/>
                  </a:lnTo>
                  <a:lnTo>
                    <a:pt x="15963" y="8255"/>
                  </a:lnTo>
                  <a:lnTo>
                    <a:pt x="17157" y="9728"/>
                  </a:lnTo>
                  <a:lnTo>
                    <a:pt x="17551" y="10210"/>
                  </a:lnTo>
                  <a:close/>
                </a:path>
                <a:path w="21590" h="18414">
                  <a:moveTo>
                    <a:pt x="19418" y="8597"/>
                  </a:moveTo>
                  <a:lnTo>
                    <a:pt x="18402" y="8597"/>
                  </a:lnTo>
                  <a:lnTo>
                    <a:pt x="18592" y="8775"/>
                  </a:lnTo>
                  <a:lnTo>
                    <a:pt x="19418" y="8597"/>
                  </a:lnTo>
                  <a:close/>
                </a:path>
                <a:path w="21590" h="18414">
                  <a:moveTo>
                    <a:pt x="19773" y="8128"/>
                  </a:moveTo>
                  <a:lnTo>
                    <a:pt x="18300" y="7645"/>
                  </a:lnTo>
                  <a:lnTo>
                    <a:pt x="18300" y="5194"/>
                  </a:lnTo>
                  <a:lnTo>
                    <a:pt x="17475" y="5194"/>
                  </a:lnTo>
                  <a:lnTo>
                    <a:pt x="16865" y="5016"/>
                  </a:lnTo>
                  <a:lnTo>
                    <a:pt x="16802" y="5194"/>
                  </a:lnTo>
                  <a:lnTo>
                    <a:pt x="16217" y="6946"/>
                  </a:lnTo>
                  <a:lnTo>
                    <a:pt x="17297" y="7645"/>
                  </a:lnTo>
                  <a:lnTo>
                    <a:pt x="17957" y="8128"/>
                  </a:lnTo>
                  <a:lnTo>
                    <a:pt x="19773" y="8128"/>
                  </a:lnTo>
                  <a:close/>
                </a:path>
                <a:path w="21590" h="18414">
                  <a:moveTo>
                    <a:pt x="21158" y="2921"/>
                  </a:moveTo>
                  <a:lnTo>
                    <a:pt x="20447" y="1079"/>
                  </a:lnTo>
                  <a:lnTo>
                    <a:pt x="19126" y="711"/>
                  </a:lnTo>
                  <a:lnTo>
                    <a:pt x="20205" y="2628"/>
                  </a:lnTo>
                  <a:lnTo>
                    <a:pt x="19367" y="2565"/>
                  </a:lnTo>
                  <a:lnTo>
                    <a:pt x="18707" y="2501"/>
                  </a:lnTo>
                  <a:lnTo>
                    <a:pt x="19253" y="1549"/>
                  </a:lnTo>
                  <a:lnTo>
                    <a:pt x="18897" y="1308"/>
                  </a:lnTo>
                  <a:lnTo>
                    <a:pt x="17106" y="0"/>
                  </a:lnTo>
                  <a:lnTo>
                    <a:pt x="16205" y="1790"/>
                  </a:lnTo>
                  <a:lnTo>
                    <a:pt x="16738" y="3644"/>
                  </a:lnTo>
                  <a:lnTo>
                    <a:pt x="16916" y="4114"/>
                  </a:lnTo>
                  <a:lnTo>
                    <a:pt x="19494" y="3937"/>
                  </a:lnTo>
                  <a:lnTo>
                    <a:pt x="19367" y="5499"/>
                  </a:lnTo>
                  <a:lnTo>
                    <a:pt x="20916" y="4178"/>
                  </a:lnTo>
                  <a:lnTo>
                    <a:pt x="21158" y="2921"/>
                  </a:lnTo>
                  <a:close/>
                </a:path>
              </a:pathLst>
            </a:custGeom>
            <a:solidFill>
              <a:srgbClr val="6917E7"/>
            </a:solidFill>
          </p:spPr>
          <p:txBody>
            <a:bodyPr wrap="square" lIns="0" tIns="0" rIns="0" bIns="0" rtlCol="0"/>
            <a:lstStyle/>
            <a:p>
              <a:endParaRPr/>
            </a:p>
          </p:txBody>
        </p:sp>
        <p:sp>
          <p:nvSpPr>
            <p:cNvPr id="943" name="object 943"/>
            <p:cNvSpPr/>
            <p:nvPr/>
          </p:nvSpPr>
          <p:spPr>
            <a:xfrm>
              <a:off x="14430061" y="1956914"/>
              <a:ext cx="3810" cy="5715"/>
            </a:xfrm>
            <a:custGeom>
              <a:avLst/>
              <a:gdLst/>
              <a:ahLst/>
              <a:cxnLst/>
              <a:rect l="l" t="t" r="r" b="b"/>
              <a:pathLst>
                <a:path w="3809" h="5714">
                  <a:moveTo>
                    <a:pt x="3703" y="5136"/>
                  </a:moveTo>
                  <a:lnTo>
                    <a:pt x="0" y="3643"/>
                  </a:lnTo>
                  <a:lnTo>
                    <a:pt x="1493" y="0"/>
                  </a:lnTo>
                  <a:lnTo>
                    <a:pt x="3703" y="5136"/>
                  </a:lnTo>
                  <a:close/>
                </a:path>
              </a:pathLst>
            </a:custGeom>
            <a:solidFill>
              <a:srgbClr val="6B1AEB"/>
            </a:solidFill>
          </p:spPr>
          <p:txBody>
            <a:bodyPr wrap="square" lIns="0" tIns="0" rIns="0" bIns="0" rtlCol="0"/>
            <a:lstStyle/>
            <a:p>
              <a:endParaRPr/>
            </a:p>
          </p:txBody>
        </p:sp>
        <p:sp>
          <p:nvSpPr>
            <p:cNvPr id="944" name="object 944"/>
            <p:cNvSpPr/>
            <p:nvPr/>
          </p:nvSpPr>
          <p:spPr>
            <a:xfrm>
              <a:off x="14447024" y="1953569"/>
              <a:ext cx="3175" cy="3175"/>
            </a:xfrm>
            <a:custGeom>
              <a:avLst/>
              <a:gdLst/>
              <a:ahLst/>
              <a:cxnLst/>
              <a:rect l="l" t="t" r="r" b="b"/>
              <a:pathLst>
                <a:path w="3175" h="3175">
                  <a:moveTo>
                    <a:pt x="2150" y="2568"/>
                  </a:moveTo>
                  <a:lnTo>
                    <a:pt x="0" y="2568"/>
                  </a:lnTo>
                  <a:lnTo>
                    <a:pt x="716" y="358"/>
                  </a:lnTo>
                  <a:lnTo>
                    <a:pt x="1015" y="0"/>
                  </a:lnTo>
                  <a:lnTo>
                    <a:pt x="2628" y="1672"/>
                  </a:lnTo>
                  <a:lnTo>
                    <a:pt x="2150" y="2568"/>
                  </a:lnTo>
                  <a:close/>
                </a:path>
              </a:pathLst>
            </a:custGeom>
            <a:solidFill>
              <a:srgbClr val="6917E7"/>
            </a:solidFill>
          </p:spPr>
          <p:txBody>
            <a:bodyPr wrap="square" lIns="0" tIns="0" rIns="0" bIns="0" rtlCol="0"/>
            <a:lstStyle/>
            <a:p>
              <a:endParaRPr/>
            </a:p>
          </p:txBody>
        </p:sp>
        <p:sp>
          <p:nvSpPr>
            <p:cNvPr id="945" name="object 945"/>
            <p:cNvSpPr/>
            <p:nvPr/>
          </p:nvSpPr>
          <p:spPr>
            <a:xfrm>
              <a:off x="14463979" y="1956917"/>
              <a:ext cx="19050" cy="14604"/>
            </a:xfrm>
            <a:custGeom>
              <a:avLst/>
              <a:gdLst/>
              <a:ahLst/>
              <a:cxnLst/>
              <a:rect l="l" t="t" r="r" b="b"/>
              <a:pathLst>
                <a:path w="19050" h="14605">
                  <a:moveTo>
                    <a:pt x="8902" y="4902"/>
                  </a:moveTo>
                  <a:lnTo>
                    <a:pt x="8407" y="5321"/>
                  </a:lnTo>
                  <a:lnTo>
                    <a:pt x="8813" y="5321"/>
                  </a:lnTo>
                  <a:lnTo>
                    <a:pt x="8902" y="4902"/>
                  </a:lnTo>
                  <a:close/>
                </a:path>
                <a:path w="19050" h="14605">
                  <a:moveTo>
                    <a:pt x="18973" y="0"/>
                  </a:moveTo>
                  <a:lnTo>
                    <a:pt x="15227" y="0"/>
                  </a:lnTo>
                  <a:lnTo>
                    <a:pt x="15887" y="5321"/>
                  </a:lnTo>
                  <a:lnTo>
                    <a:pt x="15455" y="5854"/>
                  </a:lnTo>
                  <a:lnTo>
                    <a:pt x="13893" y="5854"/>
                  </a:lnTo>
                  <a:lnTo>
                    <a:pt x="13804" y="5613"/>
                  </a:lnTo>
                  <a:lnTo>
                    <a:pt x="13677" y="5321"/>
                  </a:lnTo>
                  <a:lnTo>
                    <a:pt x="12839" y="3175"/>
                  </a:lnTo>
                  <a:lnTo>
                    <a:pt x="12484" y="3708"/>
                  </a:lnTo>
                  <a:lnTo>
                    <a:pt x="12598" y="4419"/>
                  </a:lnTo>
                  <a:lnTo>
                    <a:pt x="12674" y="4902"/>
                  </a:lnTo>
                  <a:lnTo>
                    <a:pt x="12776" y="5613"/>
                  </a:lnTo>
                  <a:lnTo>
                    <a:pt x="12814" y="5854"/>
                  </a:lnTo>
                  <a:lnTo>
                    <a:pt x="11696" y="5854"/>
                  </a:lnTo>
                  <a:lnTo>
                    <a:pt x="8788" y="5410"/>
                  </a:lnTo>
                  <a:lnTo>
                    <a:pt x="8699" y="5854"/>
                  </a:lnTo>
                  <a:lnTo>
                    <a:pt x="8064" y="8839"/>
                  </a:lnTo>
                  <a:lnTo>
                    <a:pt x="5943" y="7416"/>
                  </a:lnTo>
                  <a:lnTo>
                    <a:pt x="7772" y="5854"/>
                  </a:lnTo>
                  <a:lnTo>
                    <a:pt x="8420" y="5359"/>
                  </a:lnTo>
                  <a:lnTo>
                    <a:pt x="6756" y="5854"/>
                  </a:lnTo>
                  <a:lnTo>
                    <a:pt x="6540" y="5854"/>
                  </a:lnTo>
                  <a:lnTo>
                    <a:pt x="6426" y="5613"/>
                  </a:lnTo>
                  <a:lnTo>
                    <a:pt x="5854" y="4419"/>
                  </a:lnTo>
                  <a:lnTo>
                    <a:pt x="5740" y="4902"/>
                  </a:lnTo>
                  <a:lnTo>
                    <a:pt x="5638" y="5321"/>
                  </a:lnTo>
                  <a:lnTo>
                    <a:pt x="5562" y="5613"/>
                  </a:lnTo>
                  <a:lnTo>
                    <a:pt x="5499" y="5854"/>
                  </a:lnTo>
                  <a:lnTo>
                    <a:pt x="5308" y="6604"/>
                  </a:lnTo>
                  <a:lnTo>
                    <a:pt x="4064" y="4419"/>
                  </a:lnTo>
                  <a:lnTo>
                    <a:pt x="2565" y="5080"/>
                  </a:lnTo>
                  <a:lnTo>
                    <a:pt x="2984" y="6451"/>
                  </a:lnTo>
                  <a:lnTo>
                    <a:pt x="1612" y="8839"/>
                  </a:lnTo>
                  <a:lnTo>
                    <a:pt x="1612" y="8369"/>
                  </a:lnTo>
                  <a:lnTo>
                    <a:pt x="0" y="9563"/>
                  </a:lnTo>
                  <a:lnTo>
                    <a:pt x="1435" y="9740"/>
                  </a:lnTo>
                  <a:lnTo>
                    <a:pt x="2451" y="10515"/>
                  </a:lnTo>
                  <a:lnTo>
                    <a:pt x="3708" y="9613"/>
                  </a:lnTo>
                  <a:lnTo>
                    <a:pt x="3581" y="9258"/>
                  </a:lnTo>
                  <a:lnTo>
                    <a:pt x="2755" y="8242"/>
                  </a:lnTo>
                  <a:lnTo>
                    <a:pt x="3949" y="7467"/>
                  </a:lnTo>
                  <a:lnTo>
                    <a:pt x="4991" y="8077"/>
                  </a:lnTo>
                  <a:lnTo>
                    <a:pt x="4965" y="8242"/>
                  </a:lnTo>
                  <a:lnTo>
                    <a:pt x="5092" y="8140"/>
                  </a:lnTo>
                  <a:lnTo>
                    <a:pt x="3670" y="10274"/>
                  </a:lnTo>
                  <a:lnTo>
                    <a:pt x="3517" y="10274"/>
                  </a:lnTo>
                  <a:lnTo>
                    <a:pt x="4965" y="12661"/>
                  </a:lnTo>
                  <a:lnTo>
                    <a:pt x="5740" y="10820"/>
                  </a:lnTo>
                  <a:lnTo>
                    <a:pt x="7353" y="11823"/>
                  </a:lnTo>
                  <a:lnTo>
                    <a:pt x="7277" y="12065"/>
                  </a:lnTo>
                  <a:lnTo>
                    <a:pt x="6515" y="14401"/>
                  </a:lnTo>
                  <a:lnTo>
                    <a:pt x="10515" y="14033"/>
                  </a:lnTo>
                  <a:lnTo>
                    <a:pt x="10693" y="14033"/>
                  </a:lnTo>
                  <a:lnTo>
                    <a:pt x="13804" y="13030"/>
                  </a:lnTo>
                  <a:lnTo>
                    <a:pt x="14693" y="12065"/>
                  </a:lnTo>
                  <a:lnTo>
                    <a:pt x="14630" y="11823"/>
                  </a:lnTo>
                  <a:lnTo>
                    <a:pt x="14401" y="11049"/>
                  </a:lnTo>
                  <a:lnTo>
                    <a:pt x="14554" y="10820"/>
                  </a:lnTo>
                  <a:lnTo>
                    <a:pt x="14909" y="10274"/>
                  </a:lnTo>
                  <a:lnTo>
                    <a:pt x="17729" y="10274"/>
                  </a:lnTo>
                  <a:lnTo>
                    <a:pt x="18338" y="9613"/>
                  </a:lnTo>
                  <a:lnTo>
                    <a:pt x="15417" y="8839"/>
                  </a:lnTo>
                  <a:lnTo>
                    <a:pt x="15392" y="7747"/>
                  </a:lnTo>
                  <a:lnTo>
                    <a:pt x="15278" y="7353"/>
                  </a:lnTo>
                  <a:lnTo>
                    <a:pt x="15227" y="7175"/>
                  </a:lnTo>
                  <a:lnTo>
                    <a:pt x="15417" y="6692"/>
                  </a:lnTo>
                  <a:lnTo>
                    <a:pt x="15773" y="5854"/>
                  </a:lnTo>
                  <a:lnTo>
                    <a:pt x="17653" y="5854"/>
                  </a:lnTo>
                  <a:lnTo>
                    <a:pt x="17716" y="5613"/>
                  </a:lnTo>
                  <a:lnTo>
                    <a:pt x="17805" y="5321"/>
                  </a:lnTo>
                  <a:lnTo>
                    <a:pt x="17919" y="4902"/>
                  </a:lnTo>
                  <a:lnTo>
                    <a:pt x="17983" y="4660"/>
                  </a:lnTo>
                  <a:lnTo>
                    <a:pt x="16129" y="5613"/>
                  </a:lnTo>
                  <a:lnTo>
                    <a:pt x="16129" y="4127"/>
                  </a:lnTo>
                  <a:lnTo>
                    <a:pt x="18973" y="0"/>
                  </a:lnTo>
                  <a:close/>
                </a:path>
              </a:pathLst>
            </a:custGeom>
            <a:solidFill>
              <a:srgbClr val="6B1AEB"/>
            </a:solidFill>
          </p:spPr>
          <p:txBody>
            <a:bodyPr wrap="square" lIns="0" tIns="0" rIns="0" bIns="0" rtlCol="0"/>
            <a:lstStyle/>
            <a:p>
              <a:endParaRPr/>
            </a:p>
          </p:txBody>
        </p:sp>
        <p:sp>
          <p:nvSpPr>
            <p:cNvPr id="946" name="object 946"/>
            <p:cNvSpPr/>
            <p:nvPr/>
          </p:nvSpPr>
          <p:spPr>
            <a:xfrm>
              <a:off x="14483689" y="1941270"/>
              <a:ext cx="11430" cy="9525"/>
            </a:xfrm>
            <a:custGeom>
              <a:avLst/>
              <a:gdLst/>
              <a:ahLst/>
              <a:cxnLst/>
              <a:rect l="l" t="t" r="r" b="b"/>
              <a:pathLst>
                <a:path w="11430" h="9525">
                  <a:moveTo>
                    <a:pt x="4597" y="3759"/>
                  </a:moveTo>
                  <a:lnTo>
                    <a:pt x="1612" y="0"/>
                  </a:lnTo>
                  <a:lnTo>
                    <a:pt x="2514" y="4356"/>
                  </a:lnTo>
                  <a:lnTo>
                    <a:pt x="2336" y="4483"/>
                  </a:lnTo>
                  <a:lnTo>
                    <a:pt x="1790" y="4775"/>
                  </a:lnTo>
                  <a:lnTo>
                    <a:pt x="482" y="4356"/>
                  </a:lnTo>
                  <a:lnTo>
                    <a:pt x="0" y="4660"/>
                  </a:lnTo>
                  <a:lnTo>
                    <a:pt x="1917" y="8001"/>
                  </a:lnTo>
                  <a:lnTo>
                    <a:pt x="1676" y="8966"/>
                  </a:lnTo>
                  <a:lnTo>
                    <a:pt x="3403" y="8902"/>
                  </a:lnTo>
                  <a:lnTo>
                    <a:pt x="1612" y="6146"/>
                  </a:lnTo>
                  <a:lnTo>
                    <a:pt x="2032" y="5257"/>
                  </a:lnTo>
                  <a:lnTo>
                    <a:pt x="2387" y="4546"/>
                  </a:lnTo>
                  <a:lnTo>
                    <a:pt x="3708" y="3822"/>
                  </a:lnTo>
                  <a:lnTo>
                    <a:pt x="4597" y="3822"/>
                  </a:lnTo>
                  <a:close/>
                </a:path>
                <a:path w="11430" h="9525">
                  <a:moveTo>
                    <a:pt x="11226" y="3111"/>
                  </a:moveTo>
                  <a:lnTo>
                    <a:pt x="6807" y="901"/>
                  </a:lnTo>
                  <a:lnTo>
                    <a:pt x="7950" y="2870"/>
                  </a:lnTo>
                  <a:lnTo>
                    <a:pt x="8902" y="4127"/>
                  </a:lnTo>
                  <a:lnTo>
                    <a:pt x="11226" y="3111"/>
                  </a:lnTo>
                  <a:close/>
                </a:path>
              </a:pathLst>
            </a:custGeom>
            <a:solidFill>
              <a:srgbClr val="6417EB"/>
            </a:solidFill>
          </p:spPr>
          <p:txBody>
            <a:bodyPr wrap="square" lIns="0" tIns="0" rIns="0" bIns="0" rtlCol="0"/>
            <a:lstStyle/>
            <a:p>
              <a:endParaRPr/>
            </a:p>
          </p:txBody>
        </p:sp>
      </p:grpSp>
      <p:grpSp>
        <p:nvGrpSpPr>
          <p:cNvPr id="947" name="object 947"/>
          <p:cNvGrpSpPr/>
          <p:nvPr/>
        </p:nvGrpSpPr>
        <p:grpSpPr>
          <a:xfrm>
            <a:off x="15259501" y="2826012"/>
            <a:ext cx="20955" cy="35560"/>
            <a:chOff x="15259501" y="2826012"/>
            <a:chExt cx="20955" cy="35560"/>
          </a:xfrm>
        </p:grpSpPr>
        <p:sp>
          <p:nvSpPr>
            <p:cNvPr id="948" name="object 948"/>
            <p:cNvSpPr/>
            <p:nvPr/>
          </p:nvSpPr>
          <p:spPr>
            <a:xfrm>
              <a:off x="15259501" y="2845901"/>
              <a:ext cx="5715" cy="4445"/>
            </a:xfrm>
            <a:custGeom>
              <a:avLst/>
              <a:gdLst/>
              <a:ahLst/>
              <a:cxnLst/>
              <a:rect l="l" t="t" r="r" b="b"/>
              <a:pathLst>
                <a:path w="5715" h="4444">
                  <a:moveTo>
                    <a:pt x="59" y="4061"/>
                  </a:moveTo>
                  <a:lnTo>
                    <a:pt x="3285" y="2209"/>
                  </a:lnTo>
                  <a:lnTo>
                    <a:pt x="5136" y="2926"/>
                  </a:lnTo>
                  <a:lnTo>
                    <a:pt x="1433" y="0"/>
                  </a:lnTo>
                  <a:lnTo>
                    <a:pt x="955" y="179"/>
                  </a:lnTo>
                  <a:lnTo>
                    <a:pt x="418" y="238"/>
                  </a:lnTo>
                  <a:lnTo>
                    <a:pt x="0" y="716"/>
                  </a:lnTo>
                  <a:close/>
                </a:path>
              </a:pathLst>
            </a:custGeom>
            <a:solidFill>
              <a:srgbClr val="E63278"/>
            </a:solidFill>
          </p:spPr>
          <p:txBody>
            <a:bodyPr wrap="square" lIns="0" tIns="0" rIns="0" bIns="0" rtlCol="0"/>
            <a:lstStyle/>
            <a:p>
              <a:endParaRPr/>
            </a:p>
          </p:txBody>
        </p:sp>
        <p:sp>
          <p:nvSpPr>
            <p:cNvPr id="949" name="object 949"/>
            <p:cNvSpPr/>
            <p:nvPr/>
          </p:nvSpPr>
          <p:spPr>
            <a:xfrm>
              <a:off x="15277598" y="2826012"/>
              <a:ext cx="3175" cy="6350"/>
            </a:xfrm>
            <a:custGeom>
              <a:avLst/>
              <a:gdLst/>
              <a:ahLst/>
              <a:cxnLst/>
              <a:rect l="l" t="t" r="r" b="b"/>
              <a:pathLst>
                <a:path w="3175" h="6350">
                  <a:moveTo>
                    <a:pt x="418" y="5972"/>
                  </a:moveTo>
                  <a:lnTo>
                    <a:pt x="238" y="5853"/>
                  </a:lnTo>
                  <a:lnTo>
                    <a:pt x="0" y="5733"/>
                  </a:lnTo>
                  <a:lnTo>
                    <a:pt x="238" y="418"/>
                  </a:lnTo>
                  <a:lnTo>
                    <a:pt x="1373" y="0"/>
                  </a:lnTo>
                  <a:lnTo>
                    <a:pt x="1373" y="895"/>
                  </a:lnTo>
                  <a:lnTo>
                    <a:pt x="2687" y="5674"/>
                  </a:lnTo>
                  <a:lnTo>
                    <a:pt x="2448" y="5913"/>
                  </a:lnTo>
                  <a:lnTo>
                    <a:pt x="418" y="5972"/>
                  </a:lnTo>
                  <a:close/>
                </a:path>
              </a:pathLst>
            </a:custGeom>
            <a:solidFill>
              <a:srgbClr val="E73383"/>
            </a:solidFill>
          </p:spPr>
          <p:txBody>
            <a:bodyPr wrap="square" lIns="0" tIns="0" rIns="0" bIns="0" rtlCol="0"/>
            <a:lstStyle/>
            <a:p>
              <a:endParaRPr/>
            </a:p>
          </p:txBody>
        </p:sp>
        <p:sp>
          <p:nvSpPr>
            <p:cNvPr id="950" name="object 950"/>
            <p:cNvSpPr/>
            <p:nvPr/>
          </p:nvSpPr>
          <p:spPr>
            <a:xfrm>
              <a:off x="15260155" y="2838563"/>
              <a:ext cx="10795" cy="22860"/>
            </a:xfrm>
            <a:custGeom>
              <a:avLst/>
              <a:gdLst/>
              <a:ahLst/>
              <a:cxnLst/>
              <a:rect l="l" t="t" r="r" b="b"/>
              <a:pathLst>
                <a:path w="10794" h="22860">
                  <a:moveTo>
                    <a:pt x="2260" y="19824"/>
                  </a:moveTo>
                  <a:lnTo>
                    <a:pt x="774" y="19824"/>
                  </a:lnTo>
                  <a:lnTo>
                    <a:pt x="774" y="22758"/>
                  </a:lnTo>
                  <a:lnTo>
                    <a:pt x="2260" y="22758"/>
                  </a:lnTo>
                  <a:lnTo>
                    <a:pt x="2260" y="19824"/>
                  </a:lnTo>
                  <a:close/>
                </a:path>
                <a:path w="10794" h="22860">
                  <a:moveTo>
                    <a:pt x="2870" y="17145"/>
                  </a:moveTo>
                  <a:lnTo>
                    <a:pt x="2209" y="16903"/>
                  </a:lnTo>
                  <a:lnTo>
                    <a:pt x="1663" y="16662"/>
                  </a:lnTo>
                  <a:lnTo>
                    <a:pt x="1193" y="15646"/>
                  </a:lnTo>
                  <a:lnTo>
                    <a:pt x="0" y="16129"/>
                  </a:lnTo>
                  <a:lnTo>
                    <a:pt x="0" y="18338"/>
                  </a:lnTo>
                  <a:lnTo>
                    <a:pt x="774" y="18630"/>
                  </a:lnTo>
                  <a:lnTo>
                    <a:pt x="1905" y="17614"/>
                  </a:lnTo>
                  <a:lnTo>
                    <a:pt x="2209" y="17614"/>
                  </a:lnTo>
                  <a:lnTo>
                    <a:pt x="2870" y="17373"/>
                  </a:lnTo>
                  <a:lnTo>
                    <a:pt x="2870" y="17145"/>
                  </a:lnTo>
                  <a:close/>
                </a:path>
                <a:path w="10794" h="22860">
                  <a:moveTo>
                    <a:pt x="10502" y="2743"/>
                  </a:moveTo>
                  <a:lnTo>
                    <a:pt x="10210" y="711"/>
                  </a:lnTo>
                  <a:lnTo>
                    <a:pt x="10325" y="0"/>
                  </a:lnTo>
                  <a:lnTo>
                    <a:pt x="7404" y="1485"/>
                  </a:lnTo>
                  <a:lnTo>
                    <a:pt x="7404" y="2743"/>
                  </a:lnTo>
                  <a:lnTo>
                    <a:pt x="9906" y="3403"/>
                  </a:lnTo>
                  <a:lnTo>
                    <a:pt x="10325" y="2921"/>
                  </a:lnTo>
                  <a:lnTo>
                    <a:pt x="10502" y="2743"/>
                  </a:lnTo>
                  <a:close/>
                </a:path>
              </a:pathLst>
            </a:custGeom>
            <a:solidFill>
              <a:srgbClr val="E63278"/>
            </a:solidFill>
          </p:spPr>
          <p:txBody>
            <a:bodyPr wrap="square" lIns="0" tIns="0" rIns="0" bIns="0" rtlCol="0"/>
            <a:lstStyle/>
            <a:p>
              <a:endParaRPr/>
            </a:p>
          </p:txBody>
        </p:sp>
        <p:sp>
          <p:nvSpPr>
            <p:cNvPr id="951" name="object 951"/>
            <p:cNvSpPr/>
            <p:nvPr/>
          </p:nvSpPr>
          <p:spPr>
            <a:xfrm>
              <a:off x="15262368" y="2855458"/>
              <a:ext cx="3810" cy="3175"/>
            </a:xfrm>
            <a:custGeom>
              <a:avLst/>
              <a:gdLst/>
              <a:ahLst/>
              <a:cxnLst/>
              <a:rect l="l" t="t" r="r" b="b"/>
              <a:pathLst>
                <a:path w="3809" h="3175">
                  <a:moveTo>
                    <a:pt x="2269" y="2568"/>
                  </a:moveTo>
                  <a:lnTo>
                    <a:pt x="1075" y="836"/>
                  </a:lnTo>
                  <a:lnTo>
                    <a:pt x="0" y="716"/>
                  </a:lnTo>
                  <a:lnTo>
                    <a:pt x="0" y="0"/>
                  </a:lnTo>
                  <a:lnTo>
                    <a:pt x="1314" y="477"/>
                  </a:lnTo>
                  <a:lnTo>
                    <a:pt x="3225" y="537"/>
                  </a:lnTo>
                  <a:lnTo>
                    <a:pt x="3703" y="2209"/>
                  </a:lnTo>
                  <a:lnTo>
                    <a:pt x="2269" y="2568"/>
                  </a:lnTo>
                  <a:close/>
                </a:path>
              </a:pathLst>
            </a:custGeom>
            <a:solidFill>
              <a:srgbClr val="E7347D"/>
            </a:solidFill>
          </p:spPr>
          <p:txBody>
            <a:bodyPr wrap="square" lIns="0" tIns="0" rIns="0" bIns="0" rtlCol="0"/>
            <a:lstStyle/>
            <a:p>
              <a:endParaRPr/>
            </a:p>
          </p:txBody>
        </p:sp>
      </p:grpSp>
      <p:sp>
        <p:nvSpPr>
          <p:cNvPr id="952" name="object 952"/>
          <p:cNvSpPr/>
          <p:nvPr/>
        </p:nvSpPr>
        <p:spPr>
          <a:xfrm>
            <a:off x="14071756" y="2761148"/>
            <a:ext cx="7620" cy="8255"/>
          </a:xfrm>
          <a:custGeom>
            <a:avLst/>
            <a:gdLst/>
            <a:ahLst/>
            <a:cxnLst/>
            <a:rect l="l" t="t" r="r" b="b"/>
            <a:pathLst>
              <a:path w="7619" h="8255">
                <a:moveTo>
                  <a:pt x="4360" y="7764"/>
                </a:moveTo>
                <a:lnTo>
                  <a:pt x="1911" y="6450"/>
                </a:lnTo>
                <a:lnTo>
                  <a:pt x="1433" y="5913"/>
                </a:lnTo>
                <a:lnTo>
                  <a:pt x="0" y="4240"/>
                </a:lnTo>
                <a:lnTo>
                  <a:pt x="2508" y="4479"/>
                </a:lnTo>
                <a:lnTo>
                  <a:pt x="2628" y="4001"/>
                </a:lnTo>
                <a:lnTo>
                  <a:pt x="2866" y="2568"/>
                </a:lnTo>
                <a:lnTo>
                  <a:pt x="1732" y="1433"/>
                </a:lnTo>
                <a:lnTo>
                  <a:pt x="1851" y="0"/>
                </a:lnTo>
                <a:lnTo>
                  <a:pt x="3523" y="358"/>
                </a:lnTo>
                <a:lnTo>
                  <a:pt x="2986" y="2508"/>
                </a:lnTo>
                <a:lnTo>
                  <a:pt x="4061" y="3344"/>
                </a:lnTo>
                <a:lnTo>
                  <a:pt x="4718" y="3822"/>
                </a:lnTo>
                <a:lnTo>
                  <a:pt x="6151" y="3583"/>
                </a:lnTo>
                <a:lnTo>
                  <a:pt x="7585" y="4957"/>
                </a:lnTo>
                <a:lnTo>
                  <a:pt x="5136" y="5196"/>
                </a:lnTo>
                <a:lnTo>
                  <a:pt x="4539" y="6092"/>
                </a:lnTo>
                <a:lnTo>
                  <a:pt x="4897" y="7227"/>
                </a:lnTo>
                <a:lnTo>
                  <a:pt x="4360" y="7764"/>
                </a:lnTo>
                <a:close/>
              </a:path>
            </a:pathLst>
          </a:custGeom>
          <a:solidFill>
            <a:srgbClr val="E75C2E"/>
          </a:solidFill>
        </p:spPr>
        <p:txBody>
          <a:bodyPr wrap="square" lIns="0" tIns="0" rIns="0" bIns="0" rtlCol="0"/>
          <a:lstStyle/>
          <a:p>
            <a:endParaRPr/>
          </a:p>
        </p:txBody>
      </p:sp>
      <p:grpSp>
        <p:nvGrpSpPr>
          <p:cNvPr id="953" name="object 953"/>
          <p:cNvGrpSpPr/>
          <p:nvPr/>
        </p:nvGrpSpPr>
        <p:grpSpPr>
          <a:xfrm>
            <a:off x="14056286" y="2347438"/>
            <a:ext cx="86360" cy="48895"/>
            <a:chOff x="14056286" y="2347438"/>
            <a:chExt cx="86360" cy="48895"/>
          </a:xfrm>
        </p:grpSpPr>
        <p:sp>
          <p:nvSpPr>
            <p:cNvPr id="954" name="object 954"/>
            <p:cNvSpPr/>
            <p:nvPr/>
          </p:nvSpPr>
          <p:spPr>
            <a:xfrm>
              <a:off x="14083940" y="2347438"/>
              <a:ext cx="59055" cy="36195"/>
            </a:xfrm>
            <a:custGeom>
              <a:avLst/>
              <a:gdLst/>
              <a:ahLst/>
              <a:cxnLst/>
              <a:rect l="l" t="t" r="r" b="b"/>
              <a:pathLst>
                <a:path w="59055" h="36194">
                  <a:moveTo>
                    <a:pt x="58408" y="5410"/>
                  </a:moveTo>
                  <a:lnTo>
                    <a:pt x="55606" y="5410"/>
                  </a:lnTo>
                  <a:lnTo>
                    <a:pt x="57458" y="811"/>
                  </a:lnTo>
                  <a:lnTo>
                    <a:pt x="58630" y="0"/>
                  </a:lnTo>
                  <a:lnTo>
                    <a:pt x="58468" y="3857"/>
                  </a:lnTo>
                  <a:lnTo>
                    <a:pt x="58408" y="5410"/>
                  </a:lnTo>
                  <a:close/>
                </a:path>
                <a:path w="59055" h="36194">
                  <a:moveTo>
                    <a:pt x="58302" y="9054"/>
                  </a:moveTo>
                  <a:lnTo>
                    <a:pt x="47353" y="9054"/>
                  </a:lnTo>
                  <a:lnTo>
                    <a:pt x="48341" y="7501"/>
                  </a:lnTo>
                  <a:lnTo>
                    <a:pt x="53097" y="3857"/>
                  </a:lnTo>
                  <a:lnTo>
                    <a:pt x="55606" y="5410"/>
                  </a:lnTo>
                  <a:lnTo>
                    <a:pt x="58408" y="5410"/>
                  </a:lnTo>
                  <a:lnTo>
                    <a:pt x="58302" y="9054"/>
                  </a:lnTo>
                  <a:close/>
                </a:path>
                <a:path w="59055" h="36194">
                  <a:moveTo>
                    <a:pt x="58243" y="11084"/>
                  </a:moveTo>
                  <a:lnTo>
                    <a:pt x="43916" y="11084"/>
                  </a:lnTo>
                  <a:lnTo>
                    <a:pt x="44372" y="9412"/>
                  </a:lnTo>
                  <a:lnTo>
                    <a:pt x="44469" y="9054"/>
                  </a:lnTo>
                  <a:lnTo>
                    <a:pt x="44583" y="8636"/>
                  </a:lnTo>
                  <a:lnTo>
                    <a:pt x="45631" y="6485"/>
                  </a:lnTo>
                  <a:lnTo>
                    <a:pt x="47083" y="9054"/>
                  </a:lnTo>
                  <a:lnTo>
                    <a:pt x="47125" y="9412"/>
                  </a:lnTo>
                  <a:lnTo>
                    <a:pt x="58292" y="9412"/>
                  </a:lnTo>
                  <a:lnTo>
                    <a:pt x="58243" y="11084"/>
                  </a:lnTo>
                  <a:close/>
                </a:path>
                <a:path w="59055" h="36194">
                  <a:moveTo>
                    <a:pt x="57962" y="20760"/>
                  </a:moveTo>
                  <a:lnTo>
                    <a:pt x="8182" y="20760"/>
                  </a:lnTo>
                  <a:lnTo>
                    <a:pt x="10571" y="20282"/>
                  </a:lnTo>
                  <a:lnTo>
                    <a:pt x="15459" y="20282"/>
                  </a:lnTo>
                  <a:lnTo>
                    <a:pt x="15350" y="18968"/>
                  </a:lnTo>
                  <a:lnTo>
                    <a:pt x="12184" y="16938"/>
                  </a:lnTo>
                  <a:lnTo>
                    <a:pt x="11646" y="16101"/>
                  </a:lnTo>
                  <a:lnTo>
                    <a:pt x="12363" y="15624"/>
                  </a:lnTo>
                  <a:lnTo>
                    <a:pt x="13259" y="15146"/>
                  </a:lnTo>
                  <a:lnTo>
                    <a:pt x="13259" y="11084"/>
                  </a:lnTo>
                  <a:lnTo>
                    <a:pt x="22278" y="8098"/>
                  </a:lnTo>
                  <a:lnTo>
                    <a:pt x="20187" y="14310"/>
                  </a:lnTo>
                  <a:lnTo>
                    <a:pt x="23099" y="16101"/>
                  </a:lnTo>
                  <a:lnTo>
                    <a:pt x="58097" y="16101"/>
                  </a:lnTo>
                  <a:lnTo>
                    <a:pt x="57975" y="20282"/>
                  </a:lnTo>
                  <a:lnTo>
                    <a:pt x="57962" y="20760"/>
                  </a:lnTo>
                  <a:close/>
                </a:path>
                <a:path w="59055" h="36194">
                  <a:moveTo>
                    <a:pt x="58097" y="16101"/>
                  </a:moveTo>
                  <a:lnTo>
                    <a:pt x="23321" y="16101"/>
                  </a:lnTo>
                  <a:lnTo>
                    <a:pt x="23891" y="13653"/>
                  </a:lnTo>
                  <a:lnTo>
                    <a:pt x="29206" y="9054"/>
                  </a:lnTo>
                  <a:lnTo>
                    <a:pt x="32014" y="12100"/>
                  </a:lnTo>
                  <a:lnTo>
                    <a:pt x="37609" y="12100"/>
                  </a:lnTo>
                  <a:lnTo>
                    <a:pt x="38584" y="13175"/>
                  </a:lnTo>
                  <a:lnTo>
                    <a:pt x="58182" y="13175"/>
                  </a:lnTo>
                  <a:lnTo>
                    <a:pt x="58097" y="16101"/>
                  </a:lnTo>
                  <a:close/>
                </a:path>
                <a:path w="59055" h="36194">
                  <a:moveTo>
                    <a:pt x="58182" y="13175"/>
                  </a:moveTo>
                  <a:lnTo>
                    <a:pt x="38584" y="13175"/>
                  </a:lnTo>
                  <a:lnTo>
                    <a:pt x="38584" y="10129"/>
                  </a:lnTo>
                  <a:lnTo>
                    <a:pt x="41935" y="9054"/>
                  </a:lnTo>
                  <a:lnTo>
                    <a:pt x="41686" y="9054"/>
                  </a:lnTo>
                  <a:lnTo>
                    <a:pt x="43836" y="11084"/>
                  </a:lnTo>
                  <a:lnTo>
                    <a:pt x="58243" y="11084"/>
                  </a:lnTo>
                  <a:lnTo>
                    <a:pt x="58182" y="13175"/>
                  </a:lnTo>
                  <a:close/>
                </a:path>
                <a:path w="59055" h="36194">
                  <a:moveTo>
                    <a:pt x="47286" y="9412"/>
                  </a:moveTo>
                  <a:lnTo>
                    <a:pt x="47125" y="9412"/>
                  </a:lnTo>
                  <a:lnTo>
                    <a:pt x="47353" y="9054"/>
                  </a:lnTo>
                  <a:lnTo>
                    <a:pt x="47083" y="9054"/>
                  </a:lnTo>
                  <a:lnTo>
                    <a:pt x="47286" y="9412"/>
                  </a:lnTo>
                  <a:close/>
                </a:path>
                <a:path w="59055" h="36194">
                  <a:moveTo>
                    <a:pt x="37609" y="12100"/>
                  </a:moveTo>
                  <a:lnTo>
                    <a:pt x="32014" y="12100"/>
                  </a:lnTo>
                  <a:lnTo>
                    <a:pt x="34522" y="11443"/>
                  </a:lnTo>
                  <a:lnTo>
                    <a:pt x="39181" y="11084"/>
                  </a:lnTo>
                  <a:lnTo>
                    <a:pt x="36689" y="11084"/>
                  </a:lnTo>
                  <a:lnTo>
                    <a:pt x="37609" y="12100"/>
                  </a:lnTo>
                  <a:close/>
                </a:path>
                <a:path w="59055" h="36194">
                  <a:moveTo>
                    <a:pt x="3703" y="22313"/>
                  </a:moveTo>
                  <a:lnTo>
                    <a:pt x="2687" y="22074"/>
                  </a:lnTo>
                  <a:lnTo>
                    <a:pt x="1493" y="20999"/>
                  </a:lnTo>
                  <a:lnTo>
                    <a:pt x="1600" y="18610"/>
                  </a:lnTo>
                  <a:lnTo>
                    <a:pt x="0" y="18072"/>
                  </a:lnTo>
                  <a:lnTo>
                    <a:pt x="477" y="16520"/>
                  </a:lnTo>
                  <a:lnTo>
                    <a:pt x="2687" y="17117"/>
                  </a:lnTo>
                  <a:lnTo>
                    <a:pt x="3703" y="17356"/>
                  </a:lnTo>
                  <a:lnTo>
                    <a:pt x="6629" y="19566"/>
                  </a:lnTo>
                  <a:lnTo>
                    <a:pt x="7286" y="19805"/>
                  </a:lnTo>
                  <a:lnTo>
                    <a:pt x="7286" y="20043"/>
                  </a:lnTo>
                  <a:lnTo>
                    <a:pt x="6629" y="20282"/>
                  </a:lnTo>
                  <a:lnTo>
                    <a:pt x="8182" y="20760"/>
                  </a:lnTo>
                  <a:lnTo>
                    <a:pt x="57962" y="20760"/>
                  </a:lnTo>
                  <a:lnTo>
                    <a:pt x="57934" y="21716"/>
                  </a:lnTo>
                  <a:lnTo>
                    <a:pt x="4419" y="21716"/>
                  </a:lnTo>
                  <a:lnTo>
                    <a:pt x="3703" y="22313"/>
                  </a:lnTo>
                  <a:close/>
                </a:path>
                <a:path w="59055" h="36194">
                  <a:moveTo>
                    <a:pt x="15218" y="20282"/>
                  </a:moveTo>
                  <a:lnTo>
                    <a:pt x="9616" y="20282"/>
                  </a:lnTo>
                  <a:lnTo>
                    <a:pt x="10332" y="19566"/>
                  </a:lnTo>
                  <a:lnTo>
                    <a:pt x="10691" y="18968"/>
                  </a:lnTo>
                  <a:lnTo>
                    <a:pt x="11288" y="18371"/>
                  </a:lnTo>
                  <a:lnTo>
                    <a:pt x="11706" y="18610"/>
                  </a:lnTo>
                  <a:lnTo>
                    <a:pt x="15218" y="20282"/>
                  </a:lnTo>
                  <a:close/>
                </a:path>
                <a:path w="59055" h="36194">
                  <a:moveTo>
                    <a:pt x="9436" y="28107"/>
                  </a:moveTo>
                  <a:lnTo>
                    <a:pt x="5972" y="24344"/>
                  </a:lnTo>
                  <a:lnTo>
                    <a:pt x="4419" y="21716"/>
                  </a:lnTo>
                  <a:lnTo>
                    <a:pt x="57934" y="21716"/>
                  </a:lnTo>
                  <a:lnTo>
                    <a:pt x="57890" y="23209"/>
                  </a:lnTo>
                  <a:lnTo>
                    <a:pt x="10332" y="23209"/>
                  </a:lnTo>
                  <a:lnTo>
                    <a:pt x="9753" y="26375"/>
                  </a:lnTo>
                  <a:lnTo>
                    <a:pt x="9658" y="26897"/>
                  </a:lnTo>
                  <a:lnTo>
                    <a:pt x="8850" y="27202"/>
                  </a:lnTo>
                  <a:lnTo>
                    <a:pt x="9602" y="27202"/>
                  </a:lnTo>
                  <a:lnTo>
                    <a:pt x="9436" y="28107"/>
                  </a:lnTo>
                  <a:close/>
                </a:path>
                <a:path w="59055" h="36194">
                  <a:moveTo>
                    <a:pt x="15723" y="28107"/>
                  </a:moveTo>
                  <a:lnTo>
                    <a:pt x="9436" y="28107"/>
                  </a:lnTo>
                  <a:lnTo>
                    <a:pt x="9602" y="27202"/>
                  </a:lnTo>
                  <a:lnTo>
                    <a:pt x="9634" y="26897"/>
                  </a:lnTo>
                  <a:lnTo>
                    <a:pt x="11288" y="25538"/>
                  </a:lnTo>
                  <a:lnTo>
                    <a:pt x="11516" y="24344"/>
                  </a:lnTo>
                  <a:lnTo>
                    <a:pt x="10332" y="23209"/>
                  </a:lnTo>
                  <a:lnTo>
                    <a:pt x="57890" y="23209"/>
                  </a:lnTo>
                  <a:lnTo>
                    <a:pt x="57798" y="26375"/>
                  </a:lnTo>
                  <a:lnTo>
                    <a:pt x="17559" y="26375"/>
                  </a:lnTo>
                  <a:lnTo>
                    <a:pt x="16425" y="27032"/>
                  </a:lnTo>
                  <a:lnTo>
                    <a:pt x="15723" y="28107"/>
                  </a:lnTo>
                  <a:close/>
                </a:path>
                <a:path w="59055" h="36194">
                  <a:moveTo>
                    <a:pt x="23582" y="31093"/>
                  </a:moveTo>
                  <a:lnTo>
                    <a:pt x="23396" y="31093"/>
                  </a:lnTo>
                  <a:lnTo>
                    <a:pt x="21796" y="29839"/>
                  </a:lnTo>
                  <a:lnTo>
                    <a:pt x="21126" y="29242"/>
                  </a:lnTo>
                  <a:lnTo>
                    <a:pt x="18933" y="26375"/>
                  </a:lnTo>
                  <a:lnTo>
                    <a:pt x="57798" y="26375"/>
                  </a:lnTo>
                  <a:lnTo>
                    <a:pt x="57722" y="29003"/>
                  </a:lnTo>
                  <a:lnTo>
                    <a:pt x="27415" y="29003"/>
                  </a:lnTo>
                  <a:lnTo>
                    <a:pt x="23582" y="31093"/>
                  </a:lnTo>
                  <a:close/>
                </a:path>
                <a:path w="59055" h="36194">
                  <a:moveTo>
                    <a:pt x="9602" y="27202"/>
                  </a:moveTo>
                  <a:lnTo>
                    <a:pt x="8850" y="27202"/>
                  </a:lnTo>
                  <a:lnTo>
                    <a:pt x="9660" y="26897"/>
                  </a:lnTo>
                  <a:lnTo>
                    <a:pt x="9602" y="27202"/>
                  </a:lnTo>
                  <a:close/>
                </a:path>
                <a:path w="59055" h="36194">
                  <a:moveTo>
                    <a:pt x="14872" y="29242"/>
                  </a:moveTo>
                  <a:lnTo>
                    <a:pt x="13988" y="29242"/>
                  </a:lnTo>
                  <a:lnTo>
                    <a:pt x="13319" y="28405"/>
                  </a:lnTo>
                  <a:lnTo>
                    <a:pt x="8541" y="28405"/>
                  </a:lnTo>
                  <a:lnTo>
                    <a:pt x="8639" y="27202"/>
                  </a:lnTo>
                  <a:lnTo>
                    <a:pt x="9436" y="28107"/>
                  </a:lnTo>
                  <a:lnTo>
                    <a:pt x="15723" y="28107"/>
                  </a:lnTo>
                  <a:lnTo>
                    <a:pt x="15529" y="28405"/>
                  </a:lnTo>
                  <a:lnTo>
                    <a:pt x="14872" y="29242"/>
                  </a:lnTo>
                  <a:close/>
                </a:path>
                <a:path w="59055" h="36194">
                  <a:moveTo>
                    <a:pt x="13144" y="30615"/>
                  </a:moveTo>
                  <a:lnTo>
                    <a:pt x="9974" y="30615"/>
                  </a:lnTo>
                  <a:lnTo>
                    <a:pt x="9848" y="29839"/>
                  </a:lnTo>
                  <a:lnTo>
                    <a:pt x="9751" y="29242"/>
                  </a:lnTo>
                  <a:lnTo>
                    <a:pt x="9713" y="29003"/>
                  </a:lnTo>
                  <a:lnTo>
                    <a:pt x="9616" y="28405"/>
                  </a:lnTo>
                  <a:lnTo>
                    <a:pt x="13319" y="28405"/>
                  </a:lnTo>
                  <a:lnTo>
                    <a:pt x="13206" y="29839"/>
                  </a:lnTo>
                  <a:lnTo>
                    <a:pt x="13144" y="30615"/>
                  </a:lnTo>
                  <a:close/>
                </a:path>
                <a:path w="59055" h="36194">
                  <a:moveTo>
                    <a:pt x="31066" y="31631"/>
                  </a:moveTo>
                  <a:lnTo>
                    <a:pt x="30753" y="31631"/>
                  </a:lnTo>
                  <a:lnTo>
                    <a:pt x="29087" y="31093"/>
                  </a:lnTo>
                  <a:lnTo>
                    <a:pt x="27415" y="29003"/>
                  </a:lnTo>
                  <a:lnTo>
                    <a:pt x="57722" y="29003"/>
                  </a:lnTo>
                  <a:lnTo>
                    <a:pt x="57697" y="29839"/>
                  </a:lnTo>
                  <a:lnTo>
                    <a:pt x="41152" y="29839"/>
                  </a:lnTo>
                  <a:lnTo>
                    <a:pt x="38165" y="30197"/>
                  </a:lnTo>
                  <a:lnTo>
                    <a:pt x="38053" y="30615"/>
                  </a:lnTo>
                  <a:lnTo>
                    <a:pt x="38004" y="30795"/>
                  </a:lnTo>
                  <a:lnTo>
                    <a:pt x="32850" y="30795"/>
                  </a:lnTo>
                  <a:lnTo>
                    <a:pt x="31066" y="31631"/>
                  </a:lnTo>
                  <a:close/>
                </a:path>
                <a:path w="59055" h="36194">
                  <a:moveTo>
                    <a:pt x="42466" y="31631"/>
                  </a:moveTo>
                  <a:lnTo>
                    <a:pt x="41152" y="29839"/>
                  </a:lnTo>
                  <a:lnTo>
                    <a:pt x="57697" y="29839"/>
                  </a:lnTo>
                  <a:lnTo>
                    <a:pt x="57670" y="30795"/>
                  </a:lnTo>
                  <a:lnTo>
                    <a:pt x="46169" y="30795"/>
                  </a:lnTo>
                  <a:lnTo>
                    <a:pt x="45760" y="31392"/>
                  </a:lnTo>
                  <a:lnTo>
                    <a:pt x="43422" y="31392"/>
                  </a:lnTo>
                  <a:lnTo>
                    <a:pt x="42466" y="31631"/>
                  </a:lnTo>
                  <a:close/>
                </a:path>
                <a:path w="59055" h="36194">
                  <a:moveTo>
                    <a:pt x="35478" y="32885"/>
                  </a:moveTo>
                  <a:lnTo>
                    <a:pt x="33837" y="32885"/>
                  </a:lnTo>
                  <a:lnTo>
                    <a:pt x="32850" y="30795"/>
                  </a:lnTo>
                  <a:lnTo>
                    <a:pt x="38004" y="30795"/>
                  </a:lnTo>
                  <a:lnTo>
                    <a:pt x="37923" y="31093"/>
                  </a:lnTo>
                  <a:lnTo>
                    <a:pt x="37843" y="31392"/>
                  </a:lnTo>
                  <a:lnTo>
                    <a:pt x="37778" y="31631"/>
                  </a:lnTo>
                  <a:lnTo>
                    <a:pt x="37697" y="31929"/>
                  </a:lnTo>
                  <a:lnTo>
                    <a:pt x="37633" y="32168"/>
                  </a:lnTo>
                  <a:lnTo>
                    <a:pt x="37568" y="32407"/>
                  </a:lnTo>
                  <a:lnTo>
                    <a:pt x="35478" y="32885"/>
                  </a:lnTo>
                  <a:close/>
                </a:path>
                <a:path w="59055" h="36194">
                  <a:moveTo>
                    <a:pt x="55248" y="35692"/>
                  </a:moveTo>
                  <a:lnTo>
                    <a:pt x="50768" y="34378"/>
                  </a:lnTo>
                  <a:lnTo>
                    <a:pt x="46169" y="30795"/>
                  </a:lnTo>
                  <a:lnTo>
                    <a:pt x="57670" y="30795"/>
                  </a:lnTo>
                  <a:lnTo>
                    <a:pt x="57565" y="34378"/>
                  </a:lnTo>
                  <a:lnTo>
                    <a:pt x="55248" y="35692"/>
                  </a:lnTo>
                  <a:close/>
                </a:path>
                <a:path w="59055" h="36194">
                  <a:moveTo>
                    <a:pt x="44736" y="32168"/>
                  </a:moveTo>
                  <a:lnTo>
                    <a:pt x="43422" y="31392"/>
                  </a:lnTo>
                  <a:lnTo>
                    <a:pt x="45760" y="31392"/>
                  </a:lnTo>
                  <a:lnTo>
                    <a:pt x="45393" y="31929"/>
                  </a:lnTo>
                  <a:lnTo>
                    <a:pt x="44736" y="32168"/>
                  </a:lnTo>
                  <a:close/>
                </a:path>
              </a:pathLst>
            </a:custGeom>
            <a:solidFill>
              <a:srgbClr val="D034D9"/>
            </a:solidFill>
          </p:spPr>
          <p:txBody>
            <a:bodyPr wrap="square" lIns="0" tIns="0" rIns="0" bIns="0" rtlCol="0"/>
            <a:lstStyle/>
            <a:p>
              <a:endParaRPr/>
            </a:p>
          </p:txBody>
        </p:sp>
        <p:sp>
          <p:nvSpPr>
            <p:cNvPr id="955" name="object 955"/>
            <p:cNvSpPr/>
            <p:nvPr/>
          </p:nvSpPr>
          <p:spPr>
            <a:xfrm>
              <a:off x="14056286" y="2368079"/>
              <a:ext cx="72390" cy="27940"/>
            </a:xfrm>
            <a:custGeom>
              <a:avLst/>
              <a:gdLst/>
              <a:ahLst/>
              <a:cxnLst/>
              <a:rect l="l" t="t" r="r" b="b"/>
              <a:pathLst>
                <a:path w="72390" h="27939">
                  <a:moveTo>
                    <a:pt x="30983" y="9905"/>
                  </a:moveTo>
                  <a:lnTo>
                    <a:pt x="30353" y="9905"/>
                  </a:lnTo>
                  <a:lnTo>
                    <a:pt x="29787" y="8508"/>
                  </a:lnTo>
                  <a:lnTo>
                    <a:pt x="29684" y="8254"/>
                  </a:lnTo>
                  <a:lnTo>
                    <a:pt x="29540" y="8000"/>
                  </a:lnTo>
                  <a:lnTo>
                    <a:pt x="29507" y="7619"/>
                  </a:lnTo>
                  <a:lnTo>
                    <a:pt x="29386" y="5968"/>
                  </a:lnTo>
                  <a:lnTo>
                    <a:pt x="29264" y="4063"/>
                  </a:lnTo>
                  <a:lnTo>
                    <a:pt x="29147" y="2285"/>
                  </a:lnTo>
                  <a:lnTo>
                    <a:pt x="29057" y="1650"/>
                  </a:lnTo>
                  <a:lnTo>
                    <a:pt x="28967" y="1015"/>
                  </a:lnTo>
                  <a:lnTo>
                    <a:pt x="30461" y="0"/>
                  </a:lnTo>
                  <a:lnTo>
                    <a:pt x="31237" y="1650"/>
                  </a:lnTo>
                  <a:lnTo>
                    <a:pt x="30461" y="3174"/>
                  </a:lnTo>
                  <a:lnTo>
                    <a:pt x="30580" y="3428"/>
                  </a:lnTo>
                  <a:lnTo>
                    <a:pt x="35256" y="3428"/>
                  </a:lnTo>
                  <a:lnTo>
                    <a:pt x="36088" y="4063"/>
                  </a:lnTo>
                  <a:lnTo>
                    <a:pt x="36221" y="4063"/>
                  </a:lnTo>
                  <a:lnTo>
                    <a:pt x="36658" y="5714"/>
                  </a:lnTo>
                  <a:lnTo>
                    <a:pt x="36725" y="5968"/>
                  </a:lnTo>
                  <a:lnTo>
                    <a:pt x="36793" y="6222"/>
                  </a:lnTo>
                  <a:lnTo>
                    <a:pt x="36894" y="6603"/>
                  </a:lnTo>
                  <a:lnTo>
                    <a:pt x="36961" y="6857"/>
                  </a:lnTo>
                  <a:lnTo>
                    <a:pt x="37062" y="7238"/>
                  </a:lnTo>
                  <a:lnTo>
                    <a:pt x="37163" y="7619"/>
                  </a:lnTo>
                  <a:lnTo>
                    <a:pt x="39598" y="7619"/>
                  </a:lnTo>
                  <a:lnTo>
                    <a:pt x="36016" y="8000"/>
                  </a:lnTo>
                  <a:lnTo>
                    <a:pt x="50094" y="8000"/>
                  </a:lnTo>
                  <a:lnTo>
                    <a:pt x="51057" y="9524"/>
                  </a:lnTo>
                  <a:lnTo>
                    <a:pt x="32737" y="9524"/>
                  </a:lnTo>
                  <a:lnTo>
                    <a:pt x="30983" y="9905"/>
                  </a:lnTo>
                  <a:close/>
                </a:path>
                <a:path w="72390" h="27939">
                  <a:moveTo>
                    <a:pt x="35256" y="3428"/>
                  </a:moveTo>
                  <a:lnTo>
                    <a:pt x="30580" y="3428"/>
                  </a:lnTo>
                  <a:lnTo>
                    <a:pt x="34642" y="2920"/>
                  </a:lnTo>
                  <a:lnTo>
                    <a:pt x="35256" y="3428"/>
                  </a:lnTo>
                  <a:close/>
                </a:path>
                <a:path w="72390" h="27939">
                  <a:moveTo>
                    <a:pt x="55338" y="5968"/>
                  </a:moveTo>
                  <a:lnTo>
                    <a:pt x="53905" y="5968"/>
                  </a:lnTo>
                  <a:lnTo>
                    <a:pt x="53816" y="5206"/>
                  </a:lnTo>
                  <a:lnTo>
                    <a:pt x="53711" y="4317"/>
                  </a:lnTo>
                  <a:lnTo>
                    <a:pt x="53635" y="3682"/>
                  </a:lnTo>
                  <a:lnTo>
                    <a:pt x="55338" y="5968"/>
                  </a:lnTo>
                  <a:close/>
                </a:path>
                <a:path w="72390" h="27939">
                  <a:moveTo>
                    <a:pt x="43025" y="4317"/>
                  </a:moveTo>
                  <a:lnTo>
                    <a:pt x="36421" y="4317"/>
                  </a:lnTo>
                  <a:lnTo>
                    <a:pt x="36088" y="4063"/>
                  </a:lnTo>
                  <a:lnTo>
                    <a:pt x="43159" y="4063"/>
                  </a:lnTo>
                  <a:lnTo>
                    <a:pt x="43025" y="4317"/>
                  </a:lnTo>
                  <a:close/>
                </a:path>
                <a:path w="72390" h="27939">
                  <a:moveTo>
                    <a:pt x="45717" y="4317"/>
                  </a:moveTo>
                  <a:lnTo>
                    <a:pt x="43316" y="4317"/>
                  </a:lnTo>
                  <a:lnTo>
                    <a:pt x="42868" y="4063"/>
                  </a:lnTo>
                  <a:lnTo>
                    <a:pt x="46229" y="4063"/>
                  </a:lnTo>
                  <a:lnTo>
                    <a:pt x="45717" y="4317"/>
                  </a:lnTo>
                  <a:close/>
                </a:path>
                <a:path w="72390" h="27939">
                  <a:moveTo>
                    <a:pt x="48737" y="4317"/>
                  </a:moveTo>
                  <a:lnTo>
                    <a:pt x="47577" y="4317"/>
                  </a:lnTo>
                  <a:lnTo>
                    <a:pt x="47389" y="4063"/>
                  </a:lnTo>
                  <a:lnTo>
                    <a:pt x="46229" y="4063"/>
                  </a:lnTo>
                  <a:lnTo>
                    <a:pt x="48737" y="4317"/>
                  </a:lnTo>
                  <a:close/>
                </a:path>
                <a:path w="72390" h="27939">
                  <a:moveTo>
                    <a:pt x="53711" y="4317"/>
                  </a:moveTo>
                  <a:lnTo>
                    <a:pt x="48737" y="4317"/>
                  </a:lnTo>
                  <a:lnTo>
                    <a:pt x="46229" y="4063"/>
                  </a:lnTo>
                  <a:lnTo>
                    <a:pt x="53681" y="4063"/>
                  </a:lnTo>
                  <a:lnTo>
                    <a:pt x="53711" y="4317"/>
                  </a:lnTo>
                  <a:close/>
                </a:path>
                <a:path w="72390" h="27939">
                  <a:moveTo>
                    <a:pt x="50094" y="8000"/>
                  </a:moveTo>
                  <a:lnTo>
                    <a:pt x="43089" y="8000"/>
                  </a:lnTo>
                  <a:lnTo>
                    <a:pt x="43191" y="7619"/>
                  </a:lnTo>
                  <a:lnTo>
                    <a:pt x="43294" y="7238"/>
                  </a:lnTo>
                  <a:lnTo>
                    <a:pt x="43397" y="6857"/>
                  </a:lnTo>
                  <a:lnTo>
                    <a:pt x="43465" y="6603"/>
                  </a:lnTo>
                  <a:lnTo>
                    <a:pt x="42287" y="5714"/>
                  </a:lnTo>
                  <a:lnTo>
                    <a:pt x="43025" y="4317"/>
                  </a:lnTo>
                  <a:lnTo>
                    <a:pt x="43316" y="4317"/>
                  </a:lnTo>
                  <a:lnTo>
                    <a:pt x="44437" y="4952"/>
                  </a:lnTo>
                  <a:lnTo>
                    <a:pt x="48045" y="4952"/>
                  </a:lnTo>
                  <a:lnTo>
                    <a:pt x="50094" y="8000"/>
                  </a:lnTo>
                  <a:close/>
                </a:path>
                <a:path w="72390" h="27939">
                  <a:moveTo>
                    <a:pt x="48045" y="4952"/>
                  </a:moveTo>
                  <a:lnTo>
                    <a:pt x="44437" y="4952"/>
                  </a:lnTo>
                  <a:lnTo>
                    <a:pt x="45717" y="4317"/>
                  </a:lnTo>
                  <a:lnTo>
                    <a:pt x="47577" y="4317"/>
                  </a:lnTo>
                  <a:lnTo>
                    <a:pt x="48045" y="4952"/>
                  </a:lnTo>
                  <a:close/>
                </a:path>
                <a:path w="72390" h="27939">
                  <a:moveTo>
                    <a:pt x="59488" y="8254"/>
                  </a:moveTo>
                  <a:lnTo>
                    <a:pt x="57577" y="7238"/>
                  </a:lnTo>
                  <a:lnTo>
                    <a:pt x="57696" y="4317"/>
                  </a:lnTo>
                  <a:lnTo>
                    <a:pt x="60384" y="5206"/>
                  </a:lnTo>
                  <a:lnTo>
                    <a:pt x="60504" y="6857"/>
                  </a:lnTo>
                  <a:lnTo>
                    <a:pt x="61172" y="7238"/>
                  </a:lnTo>
                  <a:lnTo>
                    <a:pt x="59488" y="8254"/>
                  </a:lnTo>
                  <a:close/>
                </a:path>
                <a:path w="72390" h="27939">
                  <a:moveTo>
                    <a:pt x="63270" y="11048"/>
                  </a:moveTo>
                  <a:lnTo>
                    <a:pt x="52142" y="11048"/>
                  </a:lnTo>
                  <a:lnTo>
                    <a:pt x="52171" y="10794"/>
                  </a:lnTo>
                  <a:lnTo>
                    <a:pt x="52272" y="9905"/>
                  </a:lnTo>
                  <a:lnTo>
                    <a:pt x="52344" y="9270"/>
                  </a:lnTo>
                  <a:lnTo>
                    <a:pt x="52463" y="8254"/>
                  </a:lnTo>
                  <a:lnTo>
                    <a:pt x="52576" y="7238"/>
                  </a:lnTo>
                  <a:lnTo>
                    <a:pt x="52685" y="6222"/>
                  </a:lnTo>
                  <a:lnTo>
                    <a:pt x="52899" y="6222"/>
                  </a:lnTo>
                  <a:lnTo>
                    <a:pt x="54113" y="5968"/>
                  </a:lnTo>
                  <a:lnTo>
                    <a:pt x="53905" y="5968"/>
                  </a:lnTo>
                  <a:lnTo>
                    <a:pt x="53934" y="6222"/>
                  </a:lnTo>
                  <a:lnTo>
                    <a:pt x="52679" y="8000"/>
                  </a:lnTo>
                  <a:lnTo>
                    <a:pt x="56823" y="8000"/>
                  </a:lnTo>
                  <a:lnTo>
                    <a:pt x="57696" y="9270"/>
                  </a:lnTo>
                  <a:lnTo>
                    <a:pt x="62739" y="9270"/>
                  </a:lnTo>
                  <a:lnTo>
                    <a:pt x="61673" y="9905"/>
                  </a:lnTo>
                  <a:lnTo>
                    <a:pt x="61233" y="9905"/>
                  </a:lnTo>
                  <a:lnTo>
                    <a:pt x="63270" y="11048"/>
                  </a:lnTo>
                  <a:close/>
                </a:path>
                <a:path w="72390" h="27939">
                  <a:moveTo>
                    <a:pt x="56823" y="8000"/>
                  </a:moveTo>
                  <a:lnTo>
                    <a:pt x="54126" y="8000"/>
                  </a:lnTo>
                  <a:lnTo>
                    <a:pt x="54046" y="7238"/>
                  </a:lnTo>
                  <a:lnTo>
                    <a:pt x="53934" y="6222"/>
                  </a:lnTo>
                  <a:lnTo>
                    <a:pt x="55523" y="6222"/>
                  </a:lnTo>
                  <a:lnTo>
                    <a:pt x="56823" y="8000"/>
                  </a:lnTo>
                  <a:close/>
                </a:path>
                <a:path w="72390" h="27939">
                  <a:moveTo>
                    <a:pt x="63430" y="8508"/>
                  </a:moveTo>
                  <a:lnTo>
                    <a:pt x="61459" y="8508"/>
                  </a:lnTo>
                  <a:lnTo>
                    <a:pt x="61480" y="8254"/>
                  </a:lnTo>
                  <a:lnTo>
                    <a:pt x="61591" y="6857"/>
                  </a:lnTo>
                  <a:lnTo>
                    <a:pt x="61721" y="6857"/>
                  </a:lnTo>
                  <a:lnTo>
                    <a:pt x="62001" y="6603"/>
                  </a:lnTo>
                  <a:lnTo>
                    <a:pt x="62714" y="6476"/>
                  </a:lnTo>
                  <a:lnTo>
                    <a:pt x="63251" y="8000"/>
                  </a:lnTo>
                  <a:lnTo>
                    <a:pt x="63341" y="8254"/>
                  </a:lnTo>
                  <a:lnTo>
                    <a:pt x="63430" y="8508"/>
                  </a:lnTo>
                  <a:close/>
                </a:path>
                <a:path w="72390" h="27939">
                  <a:moveTo>
                    <a:pt x="27056" y="9905"/>
                  </a:moveTo>
                  <a:lnTo>
                    <a:pt x="22338" y="9905"/>
                  </a:lnTo>
                  <a:lnTo>
                    <a:pt x="25115" y="9524"/>
                  </a:lnTo>
                  <a:lnTo>
                    <a:pt x="24106" y="9524"/>
                  </a:lnTo>
                  <a:lnTo>
                    <a:pt x="22851" y="7619"/>
                  </a:lnTo>
                  <a:lnTo>
                    <a:pt x="23200" y="7619"/>
                  </a:lnTo>
                  <a:lnTo>
                    <a:pt x="25324" y="6603"/>
                  </a:lnTo>
                  <a:lnTo>
                    <a:pt x="25382" y="9270"/>
                  </a:lnTo>
                  <a:lnTo>
                    <a:pt x="25981" y="9524"/>
                  </a:lnTo>
                  <a:lnTo>
                    <a:pt x="27056" y="9905"/>
                  </a:lnTo>
                  <a:close/>
                </a:path>
                <a:path w="72390" h="27939">
                  <a:moveTo>
                    <a:pt x="12934" y="10540"/>
                  </a:moveTo>
                  <a:lnTo>
                    <a:pt x="9616" y="10540"/>
                  </a:lnTo>
                  <a:lnTo>
                    <a:pt x="13822" y="6857"/>
                  </a:lnTo>
                  <a:lnTo>
                    <a:pt x="13621" y="6857"/>
                  </a:lnTo>
                  <a:lnTo>
                    <a:pt x="14965" y="9905"/>
                  </a:lnTo>
                  <a:lnTo>
                    <a:pt x="15197" y="9905"/>
                  </a:lnTo>
                  <a:lnTo>
                    <a:pt x="12934" y="10540"/>
                  </a:lnTo>
                  <a:close/>
                </a:path>
                <a:path w="72390" h="27939">
                  <a:moveTo>
                    <a:pt x="37233" y="8000"/>
                  </a:moveTo>
                  <a:lnTo>
                    <a:pt x="36016" y="8000"/>
                  </a:lnTo>
                  <a:lnTo>
                    <a:pt x="39598" y="7619"/>
                  </a:lnTo>
                  <a:lnTo>
                    <a:pt x="37163" y="7619"/>
                  </a:lnTo>
                  <a:lnTo>
                    <a:pt x="37233" y="8000"/>
                  </a:lnTo>
                  <a:close/>
                </a:path>
                <a:path w="72390" h="27939">
                  <a:moveTo>
                    <a:pt x="38739" y="8000"/>
                  </a:moveTo>
                  <a:lnTo>
                    <a:pt x="37233" y="8000"/>
                  </a:lnTo>
                  <a:lnTo>
                    <a:pt x="37163" y="7619"/>
                  </a:lnTo>
                  <a:lnTo>
                    <a:pt x="36876" y="7619"/>
                  </a:lnTo>
                  <a:lnTo>
                    <a:pt x="38739" y="8000"/>
                  </a:lnTo>
                  <a:close/>
                </a:path>
                <a:path w="72390" h="27939">
                  <a:moveTo>
                    <a:pt x="29348" y="11302"/>
                  </a:moveTo>
                  <a:lnTo>
                    <a:pt x="20081" y="11302"/>
                  </a:lnTo>
                  <a:lnTo>
                    <a:pt x="20657" y="8508"/>
                  </a:lnTo>
                  <a:lnTo>
                    <a:pt x="20757" y="8000"/>
                  </a:lnTo>
                  <a:lnTo>
                    <a:pt x="21051" y="8000"/>
                  </a:lnTo>
                  <a:lnTo>
                    <a:pt x="22338" y="9905"/>
                  </a:lnTo>
                  <a:lnTo>
                    <a:pt x="29057" y="9905"/>
                  </a:lnTo>
                  <a:lnTo>
                    <a:pt x="29178" y="10540"/>
                  </a:lnTo>
                  <a:lnTo>
                    <a:pt x="29287" y="11048"/>
                  </a:lnTo>
                  <a:lnTo>
                    <a:pt x="29348" y="11302"/>
                  </a:lnTo>
                  <a:close/>
                </a:path>
                <a:path w="72390" h="27939">
                  <a:moveTo>
                    <a:pt x="63921" y="8508"/>
                  </a:moveTo>
                  <a:lnTo>
                    <a:pt x="63430" y="8508"/>
                  </a:lnTo>
                  <a:lnTo>
                    <a:pt x="64768" y="8000"/>
                  </a:lnTo>
                  <a:lnTo>
                    <a:pt x="64394" y="8254"/>
                  </a:lnTo>
                  <a:lnTo>
                    <a:pt x="63921" y="8508"/>
                  </a:lnTo>
                  <a:close/>
                </a:path>
                <a:path w="72390" h="27939">
                  <a:moveTo>
                    <a:pt x="67081" y="12318"/>
                  </a:moveTo>
                  <a:lnTo>
                    <a:pt x="65282" y="12318"/>
                  </a:lnTo>
                  <a:lnTo>
                    <a:pt x="65400" y="11302"/>
                  </a:lnTo>
                  <a:lnTo>
                    <a:pt x="65459" y="10794"/>
                  </a:lnTo>
                  <a:lnTo>
                    <a:pt x="65562" y="9905"/>
                  </a:lnTo>
                  <a:lnTo>
                    <a:pt x="65636" y="9270"/>
                  </a:lnTo>
                  <a:lnTo>
                    <a:pt x="65760" y="8254"/>
                  </a:lnTo>
                  <a:lnTo>
                    <a:pt x="68030" y="8000"/>
                  </a:lnTo>
                  <a:lnTo>
                    <a:pt x="69245" y="8000"/>
                  </a:lnTo>
                  <a:lnTo>
                    <a:pt x="71016" y="10794"/>
                  </a:lnTo>
                  <a:lnTo>
                    <a:pt x="71292" y="11302"/>
                  </a:lnTo>
                  <a:lnTo>
                    <a:pt x="65707" y="11302"/>
                  </a:lnTo>
                  <a:lnTo>
                    <a:pt x="67081" y="12318"/>
                  </a:lnTo>
                  <a:close/>
                </a:path>
                <a:path w="72390" h="27939">
                  <a:moveTo>
                    <a:pt x="62739" y="9270"/>
                  </a:moveTo>
                  <a:lnTo>
                    <a:pt x="59130" y="9270"/>
                  </a:lnTo>
                  <a:lnTo>
                    <a:pt x="60563" y="8254"/>
                  </a:lnTo>
                  <a:lnTo>
                    <a:pt x="59309" y="8254"/>
                  </a:lnTo>
                  <a:lnTo>
                    <a:pt x="61459" y="8508"/>
                  </a:lnTo>
                  <a:lnTo>
                    <a:pt x="63921" y="8508"/>
                  </a:lnTo>
                  <a:lnTo>
                    <a:pt x="62739" y="9270"/>
                  </a:lnTo>
                  <a:close/>
                </a:path>
                <a:path w="72390" h="27939">
                  <a:moveTo>
                    <a:pt x="29047" y="9905"/>
                  </a:moveTo>
                  <a:lnTo>
                    <a:pt x="28324" y="9905"/>
                  </a:lnTo>
                  <a:lnTo>
                    <a:pt x="28729" y="8508"/>
                  </a:lnTo>
                  <a:lnTo>
                    <a:pt x="28902" y="9270"/>
                  </a:lnTo>
                  <a:lnTo>
                    <a:pt x="28960" y="9524"/>
                  </a:lnTo>
                  <a:lnTo>
                    <a:pt x="29047" y="9905"/>
                  </a:lnTo>
                  <a:close/>
                </a:path>
                <a:path w="72390" h="27939">
                  <a:moveTo>
                    <a:pt x="64879" y="12064"/>
                  </a:moveTo>
                  <a:lnTo>
                    <a:pt x="31894" y="12064"/>
                  </a:lnTo>
                  <a:lnTo>
                    <a:pt x="32607" y="9905"/>
                  </a:lnTo>
                  <a:lnTo>
                    <a:pt x="32733" y="9524"/>
                  </a:lnTo>
                  <a:lnTo>
                    <a:pt x="51057" y="9524"/>
                  </a:lnTo>
                  <a:lnTo>
                    <a:pt x="52142" y="11048"/>
                  </a:lnTo>
                  <a:lnTo>
                    <a:pt x="63270" y="11048"/>
                  </a:lnTo>
                  <a:lnTo>
                    <a:pt x="64879" y="12064"/>
                  </a:lnTo>
                  <a:close/>
                </a:path>
                <a:path w="72390" h="27939">
                  <a:moveTo>
                    <a:pt x="8361" y="14350"/>
                  </a:moveTo>
                  <a:lnTo>
                    <a:pt x="10620" y="11302"/>
                  </a:lnTo>
                  <a:lnTo>
                    <a:pt x="10386" y="11302"/>
                  </a:lnTo>
                  <a:lnTo>
                    <a:pt x="6720" y="9905"/>
                  </a:lnTo>
                  <a:lnTo>
                    <a:pt x="9616" y="10540"/>
                  </a:lnTo>
                  <a:lnTo>
                    <a:pt x="12934" y="10540"/>
                  </a:lnTo>
                  <a:lnTo>
                    <a:pt x="11288" y="11048"/>
                  </a:lnTo>
                  <a:lnTo>
                    <a:pt x="12797" y="13334"/>
                  </a:lnTo>
                  <a:lnTo>
                    <a:pt x="11945" y="13334"/>
                  </a:lnTo>
                  <a:lnTo>
                    <a:pt x="8361" y="14350"/>
                  </a:lnTo>
                  <a:close/>
                </a:path>
                <a:path w="72390" h="27939">
                  <a:moveTo>
                    <a:pt x="67113" y="19303"/>
                  </a:moveTo>
                  <a:lnTo>
                    <a:pt x="66487" y="19303"/>
                  </a:lnTo>
                  <a:lnTo>
                    <a:pt x="62817" y="15874"/>
                  </a:lnTo>
                  <a:lnTo>
                    <a:pt x="19568" y="15874"/>
                  </a:lnTo>
                  <a:lnTo>
                    <a:pt x="18756" y="11302"/>
                  </a:lnTo>
                  <a:lnTo>
                    <a:pt x="18656" y="10794"/>
                  </a:lnTo>
                  <a:lnTo>
                    <a:pt x="19949" y="11302"/>
                  </a:lnTo>
                  <a:lnTo>
                    <a:pt x="29348" y="11302"/>
                  </a:lnTo>
                  <a:lnTo>
                    <a:pt x="29516" y="12064"/>
                  </a:lnTo>
                  <a:lnTo>
                    <a:pt x="29572" y="12318"/>
                  </a:lnTo>
                  <a:lnTo>
                    <a:pt x="29684" y="12826"/>
                  </a:lnTo>
                  <a:lnTo>
                    <a:pt x="26758" y="14223"/>
                  </a:lnTo>
                  <a:lnTo>
                    <a:pt x="29196" y="14858"/>
                  </a:lnTo>
                  <a:lnTo>
                    <a:pt x="69659" y="14858"/>
                  </a:lnTo>
                  <a:lnTo>
                    <a:pt x="67113" y="19303"/>
                  </a:lnTo>
                  <a:close/>
                </a:path>
                <a:path w="72390" h="27939">
                  <a:moveTo>
                    <a:pt x="69669" y="14858"/>
                  </a:moveTo>
                  <a:lnTo>
                    <a:pt x="29711" y="14858"/>
                  </a:lnTo>
                  <a:lnTo>
                    <a:pt x="30473" y="11302"/>
                  </a:lnTo>
                  <a:lnTo>
                    <a:pt x="30341" y="11302"/>
                  </a:lnTo>
                  <a:lnTo>
                    <a:pt x="31894" y="12064"/>
                  </a:lnTo>
                  <a:lnTo>
                    <a:pt x="64879" y="12064"/>
                  </a:lnTo>
                  <a:lnTo>
                    <a:pt x="65282" y="12318"/>
                  </a:lnTo>
                  <a:lnTo>
                    <a:pt x="67081" y="12318"/>
                  </a:lnTo>
                  <a:lnTo>
                    <a:pt x="70000" y="14350"/>
                  </a:lnTo>
                  <a:lnTo>
                    <a:pt x="69669" y="14858"/>
                  </a:lnTo>
                  <a:close/>
                </a:path>
                <a:path w="72390" h="27939">
                  <a:moveTo>
                    <a:pt x="69582" y="13969"/>
                  </a:moveTo>
                  <a:lnTo>
                    <a:pt x="68767" y="11302"/>
                  </a:lnTo>
                  <a:lnTo>
                    <a:pt x="71292" y="11302"/>
                  </a:lnTo>
                  <a:lnTo>
                    <a:pt x="72056" y="12826"/>
                  </a:lnTo>
                  <a:lnTo>
                    <a:pt x="69582" y="13969"/>
                  </a:lnTo>
                  <a:close/>
                </a:path>
                <a:path w="72390" h="27939">
                  <a:moveTo>
                    <a:pt x="8361" y="14350"/>
                  </a:moveTo>
                  <a:lnTo>
                    <a:pt x="5072" y="14350"/>
                  </a:lnTo>
                  <a:lnTo>
                    <a:pt x="6221" y="12953"/>
                  </a:lnTo>
                  <a:lnTo>
                    <a:pt x="6749" y="12953"/>
                  </a:lnTo>
                  <a:lnTo>
                    <a:pt x="7884" y="13969"/>
                  </a:lnTo>
                  <a:lnTo>
                    <a:pt x="7692" y="14223"/>
                  </a:lnTo>
                  <a:lnTo>
                    <a:pt x="8456" y="14223"/>
                  </a:lnTo>
                  <a:close/>
                </a:path>
                <a:path w="72390" h="27939">
                  <a:moveTo>
                    <a:pt x="13928" y="20192"/>
                  </a:moveTo>
                  <a:lnTo>
                    <a:pt x="11597" y="20192"/>
                  </a:lnTo>
                  <a:lnTo>
                    <a:pt x="11666" y="18795"/>
                  </a:lnTo>
                  <a:lnTo>
                    <a:pt x="11782" y="16509"/>
                  </a:lnTo>
                  <a:lnTo>
                    <a:pt x="11869" y="14858"/>
                  </a:lnTo>
                  <a:lnTo>
                    <a:pt x="11945" y="13334"/>
                  </a:lnTo>
                  <a:lnTo>
                    <a:pt x="12797" y="13334"/>
                  </a:lnTo>
                  <a:lnTo>
                    <a:pt x="13363" y="14223"/>
                  </a:lnTo>
                  <a:lnTo>
                    <a:pt x="13202" y="14350"/>
                  </a:lnTo>
                  <a:lnTo>
                    <a:pt x="19099" y="15874"/>
                  </a:lnTo>
                  <a:lnTo>
                    <a:pt x="63068" y="15874"/>
                  </a:lnTo>
                  <a:lnTo>
                    <a:pt x="61570" y="17525"/>
                  </a:lnTo>
                  <a:lnTo>
                    <a:pt x="57696" y="17525"/>
                  </a:lnTo>
                  <a:lnTo>
                    <a:pt x="56128" y="18795"/>
                  </a:lnTo>
                  <a:lnTo>
                    <a:pt x="14289" y="18795"/>
                  </a:lnTo>
                  <a:lnTo>
                    <a:pt x="14026" y="19811"/>
                  </a:lnTo>
                  <a:lnTo>
                    <a:pt x="13928" y="20192"/>
                  </a:lnTo>
                  <a:close/>
                </a:path>
                <a:path w="72390" h="27939">
                  <a:moveTo>
                    <a:pt x="11896" y="14350"/>
                  </a:moveTo>
                  <a:lnTo>
                    <a:pt x="8361" y="14350"/>
                  </a:lnTo>
                  <a:lnTo>
                    <a:pt x="8809" y="14223"/>
                  </a:lnTo>
                  <a:lnTo>
                    <a:pt x="11902" y="14223"/>
                  </a:lnTo>
                  <a:close/>
                </a:path>
                <a:path w="72390" h="27939">
                  <a:moveTo>
                    <a:pt x="19299" y="14350"/>
                  </a:moveTo>
                  <a:lnTo>
                    <a:pt x="13202" y="14350"/>
                  </a:lnTo>
                  <a:lnTo>
                    <a:pt x="13363" y="14223"/>
                  </a:lnTo>
                  <a:lnTo>
                    <a:pt x="19277" y="14223"/>
                  </a:lnTo>
                  <a:close/>
                </a:path>
                <a:path w="72390" h="27939">
                  <a:moveTo>
                    <a:pt x="29820" y="14350"/>
                  </a:moveTo>
                  <a:lnTo>
                    <a:pt x="27245" y="14350"/>
                  </a:lnTo>
                  <a:lnTo>
                    <a:pt x="26758" y="14223"/>
                  </a:lnTo>
                  <a:lnTo>
                    <a:pt x="29847" y="14223"/>
                  </a:lnTo>
                  <a:close/>
                </a:path>
                <a:path w="72390" h="27939">
                  <a:moveTo>
                    <a:pt x="4601" y="14858"/>
                  </a:moveTo>
                  <a:lnTo>
                    <a:pt x="3991" y="14350"/>
                  </a:lnTo>
                  <a:lnTo>
                    <a:pt x="5072" y="14350"/>
                  </a:lnTo>
                  <a:lnTo>
                    <a:pt x="4601" y="14858"/>
                  </a:lnTo>
                  <a:close/>
                </a:path>
                <a:path w="72390" h="27939">
                  <a:moveTo>
                    <a:pt x="0" y="20700"/>
                  </a:moveTo>
                  <a:lnTo>
                    <a:pt x="836" y="19811"/>
                  </a:lnTo>
                  <a:lnTo>
                    <a:pt x="1791" y="16509"/>
                  </a:lnTo>
                  <a:lnTo>
                    <a:pt x="3523" y="16128"/>
                  </a:lnTo>
                  <a:lnTo>
                    <a:pt x="4601" y="14858"/>
                  </a:lnTo>
                  <a:lnTo>
                    <a:pt x="7996" y="18033"/>
                  </a:lnTo>
                  <a:lnTo>
                    <a:pt x="2329" y="18033"/>
                  </a:lnTo>
                  <a:lnTo>
                    <a:pt x="4001" y="20192"/>
                  </a:lnTo>
                  <a:lnTo>
                    <a:pt x="0" y="20700"/>
                  </a:lnTo>
                  <a:close/>
                </a:path>
                <a:path w="72390" h="27939">
                  <a:moveTo>
                    <a:pt x="10076" y="19811"/>
                  </a:moveTo>
                  <a:lnTo>
                    <a:pt x="9872" y="19811"/>
                  </a:lnTo>
                  <a:lnTo>
                    <a:pt x="8887" y="16509"/>
                  </a:lnTo>
                  <a:lnTo>
                    <a:pt x="8775" y="16128"/>
                  </a:lnTo>
                  <a:lnTo>
                    <a:pt x="8700" y="15874"/>
                  </a:lnTo>
                  <a:lnTo>
                    <a:pt x="9436" y="15874"/>
                  </a:lnTo>
                  <a:lnTo>
                    <a:pt x="10853" y="18795"/>
                  </a:lnTo>
                  <a:lnTo>
                    <a:pt x="10976" y="19049"/>
                  </a:lnTo>
                  <a:lnTo>
                    <a:pt x="11099" y="19303"/>
                  </a:lnTo>
                  <a:lnTo>
                    <a:pt x="9120" y="19303"/>
                  </a:lnTo>
                  <a:lnTo>
                    <a:pt x="10076" y="19811"/>
                  </a:lnTo>
                  <a:close/>
                </a:path>
                <a:path w="72390" h="27939">
                  <a:moveTo>
                    <a:pt x="59824" y="18795"/>
                  </a:moveTo>
                  <a:lnTo>
                    <a:pt x="58846" y="18795"/>
                  </a:lnTo>
                  <a:lnTo>
                    <a:pt x="57696" y="17525"/>
                  </a:lnTo>
                  <a:lnTo>
                    <a:pt x="61570" y="17525"/>
                  </a:lnTo>
                  <a:lnTo>
                    <a:pt x="60912" y="18287"/>
                  </a:lnTo>
                  <a:lnTo>
                    <a:pt x="59824" y="18795"/>
                  </a:lnTo>
                  <a:close/>
                </a:path>
                <a:path w="72390" h="27939">
                  <a:moveTo>
                    <a:pt x="9046" y="19049"/>
                  </a:moveTo>
                  <a:lnTo>
                    <a:pt x="8331" y="19049"/>
                  </a:lnTo>
                  <a:lnTo>
                    <a:pt x="6555" y="18795"/>
                  </a:lnTo>
                  <a:lnTo>
                    <a:pt x="4957" y="18287"/>
                  </a:lnTo>
                  <a:lnTo>
                    <a:pt x="2329" y="18033"/>
                  </a:lnTo>
                  <a:lnTo>
                    <a:pt x="7996" y="18033"/>
                  </a:lnTo>
                  <a:lnTo>
                    <a:pt x="9046" y="19049"/>
                  </a:lnTo>
                  <a:close/>
                </a:path>
                <a:path w="72390" h="27939">
                  <a:moveTo>
                    <a:pt x="4079" y="24764"/>
                  </a:moveTo>
                  <a:lnTo>
                    <a:pt x="2866" y="24764"/>
                  </a:lnTo>
                  <a:lnTo>
                    <a:pt x="1791" y="24637"/>
                  </a:lnTo>
                  <a:lnTo>
                    <a:pt x="6524" y="19303"/>
                  </a:lnTo>
                  <a:lnTo>
                    <a:pt x="6612" y="19049"/>
                  </a:lnTo>
                  <a:lnTo>
                    <a:pt x="7037" y="18795"/>
                  </a:lnTo>
                  <a:lnTo>
                    <a:pt x="6702" y="18795"/>
                  </a:lnTo>
                  <a:lnTo>
                    <a:pt x="8005" y="20192"/>
                  </a:lnTo>
                  <a:lnTo>
                    <a:pt x="8463" y="20192"/>
                  </a:lnTo>
                  <a:lnTo>
                    <a:pt x="6199" y="22796"/>
                  </a:lnTo>
                  <a:lnTo>
                    <a:pt x="4079" y="24764"/>
                  </a:lnTo>
                  <a:close/>
                </a:path>
                <a:path w="72390" h="27939">
                  <a:moveTo>
                    <a:pt x="9322" y="19303"/>
                  </a:moveTo>
                  <a:lnTo>
                    <a:pt x="6388" y="18795"/>
                  </a:lnTo>
                  <a:lnTo>
                    <a:pt x="8331" y="19049"/>
                  </a:lnTo>
                  <a:lnTo>
                    <a:pt x="9046" y="19049"/>
                  </a:lnTo>
                  <a:lnTo>
                    <a:pt x="9322" y="19303"/>
                  </a:lnTo>
                  <a:close/>
                </a:path>
                <a:path w="72390" h="27939">
                  <a:moveTo>
                    <a:pt x="17075" y="20192"/>
                  </a:moveTo>
                  <a:lnTo>
                    <a:pt x="16222" y="19811"/>
                  </a:lnTo>
                  <a:lnTo>
                    <a:pt x="14169" y="18795"/>
                  </a:lnTo>
                  <a:lnTo>
                    <a:pt x="20940" y="18795"/>
                  </a:lnTo>
                  <a:lnTo>
                    <a:pt x="20557" y="19303"/>
                  </a:lnTo>
                  <a:lnTo>
                    <a:pt x="17158" y="19303"/>
                  </a:lnTo>
                  <a:lnTo>
                    <a:pt x="16614" y="19811"/>
                  </a:lnTo>
                  <a:lnTo>
                    <a:pt x="17048" y="19811"/>
                  </a:lnTo>
                  <a:lnTo>
                    <a:pt x="17075" y="20192"/>
                  </a:lnTo>
                  <a:close/>
                </a:path>
                <a:path w="72390" h="27939">
                  <a:moveTo>
                    <a:pt x="19223" y="21335"/>
                  </a:moveTo>
                  <a:lnTo>
                    <a:pt x="20941" y="18795"/>
                  </a:lnTo>
                  <a:lnTo>
                    <a:pt x="56128" y="18795"/>
                  </a:lnTo>
                  <a:lnTo>
                    <a:pt x="55666" y="19049"/>
                  </a:lnTo>
                  <a:lnTo>
                    <a:pt x="55720" y="19303"/>
                  </a:lnTo>
                  <a:lnTo>
                    <a:pt x="55829" y="19811"/>
                  </a:lnTo>
                  <a:lnTo>
                    <a:pt x="55911" y="20192"/>
                  </a:lnTo>
                  <a:lnTo>
                    <a:pt x="56020" y="20700"/>
                  </a:lnTo>
                  <a:lnTo>
                    <a:pt x="56101" y="21081"/>
                  </a:lnTo>
                  <a:lnTo>
                    <a:pt x="21740" y="21081"/>
                  </a:lnTo>
                  <a:lnTo>
                    <a:pt x="19223" y="21335"/>
                  </a:lnTo>
                  <a:close/>
                </a:path>
                <a:path w="72390" h="27939">
                  <a:moveTo>
                    <a:pt x="59185" y="19049"/>
                  </a:moveTo>
                  <a:lnTo>
                    <a:pt x="58685" y="19049"/>
                  </a:lnTo>
                  <a:lnTo>
                    <a:pt x="59824" y="18795"/>
                  </a:lnTo>
                  <a:lnTo>
                    <a:pt x="58846" y="18795"/>
                  </a:lnTo>
                  <a:lnTo>
                    <a:pt x="59185" y="19049"/>
                  </a:lnTo>
                  <a:close/>
                </a:path>
                <a:path w="72390" h="27939">
                  <a:moveTo>
                    <a:pt x="11530" y="20192"/>
                  </a:moveTo>
                  <a:lnTo>
                    <a:pt x="10168" y="20192"/>
                  </a:lnTo>
                  <a:lnTo>
                    <a:pt x="10816" y="19303"/>
                  </a:lnTo>
                  <a:lnTo>
                    <a:pt x="11099" y="19303"/>
                  </a:lnTo>
                  <a:lnTo>
                    <a:pt x="11530" y="20192"/>
                  </a:lnTo>
                  <a:close/>
                </a:path>
                <a:path w="72390" h="27939">
                  <a:moveTo>
                    <a:pt x="17075" y="20192"/>
                  </a:moveTo>
                  <a:lnTo>
                    <a:pt x="16193" y="20192"/>
                  </a:lnTo>
                  <a:lnTo>
                    <a:pt x="17158" y="19303"/>
                  </a:lnTo>
                  <a:lnTo>
                    <a:pt x="17048" y="19811"/>
                  </a:lnTo>
                  <a:lnTo>
                    <a:pt x="16180" y="19811"/>
                  </a:lnTo>
                  <a:lnTo>
                    <a:pt x="17075" y="20192"/>
                  </a:lnTo>
                  <a:close/>
                </a:path>
                <a:path w="72390" h="27939">
                  <a:moveTo>
                    <a:pt x="17691" y="20700"/>
                  </a:moveTo>
                  <a:lnTo>
                    <a:pt x="17051" y="20700"/>
                  </a:lnTo>
                  <a:lnTo>
                    <a:pt x="17013" y="19303"/>
                  </a:lnTo>
                  <a:lnTo>
                    <a:pt x="20547" y="19303"/>
                  </a:lnTo>
                  <a:lnTo>
                    <a:pt x="19947" y="20192"/>
                  </a:lnTo>
                  <a:lnTo>
                    <a:pt x="17503" y="20192"/>
                  </a:lnTo>
                  <a:lnTo>
                    <a:pt x="17691" y="20700"/>
                  </a:lnTo>
                  <a:close/>
                </a:path>
                <a:path w="72390" h="27939">
                  <a:moveTo>
                    <a:pt x="67030" y="19811"/>
                  </a:moveTo>
                  <a:lnTo>
                    <a:pt x="66822" y="19811"/>
                  </a:lnTo>
                  <a:lnTo>
                    <a:pt x="67113" y="19303"/>
                  </a:lnTo>
                  <a:lnTo>
                    <a:pt x="66487" y="19303"/>
                  </a:lnTo>
                  <a:lnTo>
                    <a:pt x="67030" y="19811"/>
                  </a:lnTo>
                  <a:close/>
                </a:path>
                <a:path w="72390" h="27939">
                  <a:moveTo>
                    <a:pt x="9798" y="20700"/>
                  </a:moveTo>
                  <a:lnTo>
                    <a:pt x="8479" y="20700"/>
                  </a:lnTo>
                  <a:lnTo>
                    <a:pt x="8005" y="20192"/>
                  </a:lnTo>
                  <a:lnTo>
                    <a:pt x="10168" y="20192"/>
                  </a:lnTo>
                  <a:lnTo>
                    <a:pt x="9798" y="20700"/>
                  </a:lnTo>
                  <a:close/>
                </a:path>
                <a:path w="72390" h="27939">
                  <a:moveTo>
                    <a:pt x="15623" y="20700"/>
                  </a:moveTo>
                  <a:lnTo>
                    <a:pt x="13765" y="20700"/>
                  </a:lnTo>
                  <a:lnTo>
                    <a:pt x="13890" y="20192"/>
                  </a:lnTo>
                  <a:lnTo>
                    <a:pt x="16193" y="20192"/>
                  </a:lnTo>
                  <a:lnTo>
                    <a:pt x="15623" y="20700"/>
                  </a:lnTo>
                  <a:close/>
                </a:path>
                <a:path w="72390" h="27939">
                  <a:moveTo>
                    <a:pt x="18396" y="22605"/>
                  </a:moveTo>
                  <a:lnTo>
                    <a:pt x="17691" y="20700"/>
                  </a:lnTo>
                  <a:lnTo>
                    <a:pt x="18245" y="20700"/>
                  </a:lnTo>
                  <a:lnTo>
                    <a:pt x="16949" y="20192"/>
                  </a:lnTo>
                  <a:lnTo>
                    <a:pt x="19947" y="20192"/>
                  </a:lnTo>
                  <a:lnTo>
                    <a:pt x="19177" y="21335"/>
                  </a:lnTo>
                  <a:lnTo>
                    <a:pt x="19023" y="21716"/>
                  </a:lnTo>
                  <a:lnTo>
                    <a:pt x="18396" y="22605"/>
                  </a:lnTo>
                  <a:close/>
                </a:path>
                <a:path w="72390" h="27939">
                  <a:moveTo>
                    <a:pt x="8779" y="22097"/>
                  </a:moveTo>
                  <a:lnTo>
                    <a:pt x="9798" y="20700"/>
                  </a:lnTo>
                  <a:lnTo>
                    <a:pt x="13765" y="20700"/>
                  </a:lnTo>
                  <a:lnTo>
                    <a:pt x="13672" y="21081"/>
                  </a:lnTo>
                  <a:lnTo>
                    <a:pt x="13609" y="21335"/>
                  </a:lnTo>
                  <a:lnTo>
                    <a:pt x="13516" y="21716"/>
                  </a:lnTo>
                  <a:lnTo>
                    <a:pt x="11407" y="21716"/>
                  </a:lnTo>
                  <a:lnTo>
                    <a:pt x="8779" y="22097"/>
                  </a:lnTo>
                  <a:close/>
                </a:path>
                <a:path w="72390" h="27939">
                  <a:moveTo>
                    <a:pt x="14095" y="22796"/>
                  </a:moveTo>
                  <a:lnTo>
                    <a:pt x="13271" y="22796"/>
                  </a:lnTo>
                  <a:lnTo>
                    <a:pt x="15623" y="20700"/>
                  </a:lnTo>
                  <a:lnTo>
                    <a:pt x="17051" y="20700"/>
                  </a:lnTo>
                  <a:lnTo>
                    <a:pt x="17077" y="22351"/>
                  </a:lnTo>
                  <a:lnTo>
                    <a:pt x="15350" y="22351"/>
                  </a:lnTo>
                  <a:lnTo>
                    <a:pt x="14095" y="22796"/>
                  </a:lnTo>
                  <a:close/>
                </a:path>
                <a:path w="72390" h="27939">
                  <a:moveTo>
                    <a:pt x="24368" y="24764"/>
                  </a:moveTo>
                  <a:lnTo>
                    <a:pt x="20904" y="24383"/>
                  </a:lnTo>
                  <a:lnTo>
                    <a:pt x="18933" y="23113"/>
                  </a:lnTo>
                  <a:lnTo>
                    <a:pt x="21442" y="22097"/>
                  </a:lnTo>
                  <a:lnTo>
                    <a:pt x="21533" y="21716"/>
                  </a:lnTo>
                  <a:lnTo>
                    <a:pt x="21623" y="21335"/>
                  </a:lnTo>
                  <a:lnTo>
                    <a:pt x="21740" y="21081"/>
                  </a:lnTo>
                  <a:lnTo>
                    <a:pt x="31692" y="21081"/>
                  </a:lnTo>
                  <a:lnTo>
                    <a:pt x="30043" y="22097"/>
                  </a:lnTo>
                  <a:lnTo>
                    <a:pt x="30328" y="22605"/>
                  </a:lnTo>
                  <a:lnTo>
                    <a:pt x="24469" y="22605"/>
                  </a:lnTo>
                  <a:lnTo>
                    <a:pt x="24368" y="24764"/>
                  </a:lnTo>
                  <a:close/>
                </a:path>
                <a:path w="72390" h="27939">
                  <a:moveTo>
                    <a:pt x="35959" y="27304"/>
                  </a:moveTo>
                  <a:lnTo>
                    <a:pt x="35793" y="27304"/>
                  </a:lnTo>
                  <a:lnTo>
                    <a:pt x="34954" y="24764"/>
                  </a:lnTo>
                  <a:lnTo>
                    <a:pt x="32148" y="23367"/>
                  </a:lnTo>
                  <a:lnTo>
                    <a:pt x="32706" y="23367"/>
                  </a:lnTo>
                  <a:lnTo>
                    <a:pt x="34092" y="21716"/>
                  </a:lnTo>
                  <a:lnTo>
                    <a:pt x="33822" y="21716"/>
                  </a:lnTo>
                  <a:lnTo>
                    <a:pt x="31373" y="21081"/>
                  </a:lnTo>
                  <a:lnTo>
                    <a:pt x="56101" y="21081"/>
                  </a:lnTo>
                  <a:lnTo>
                    <a:pt x="56162" y="21335"/>
                  </a:lnTo>
                  <a:lnTo>
                    <a:pt x="56254" y="21716"/>
                  </a:lnTo>
                  <a:lnTo>
                    <a:pt x="56346" y="22097"/>
                  </a:lnTo>
                  <a:lnTo>
                    <a:pt x="56469" y="22605"/>
                  </a:lnTo>
                  <a:lnTo>
                    <a:pt x="39360" y="22605"/>
                  </a:lnTo>
                  <a:lnTo>
                    <a:pt x="37926" y="22796"/>
                  </a:lnTo>
                  <a:lnTo>
                    <a:pt x="38045" y="23875"/>
                  </a:lnTo>
                  <a:lnTo>
                    <a:pt x="38139" y="24764"/>
                  </a:lnTo>
                  <a:lnTo>
                    <a:pt x="38411" y="24764"/>
                  </a:lnTo>
                  <a:lnTo>
                    <a:pt x="35959" y="27304"/>
                  </a:lnTo>
                  <a:close/>
                </a:path>
                <a:path w="72390" h="27939">
                  <a:moveTo>
                    <a:pt x="8815" y="25653"/>
                  </a:moveTo>
                  <a:lnTo>
                    <a:pt x="11407" y="24383"/>
                  </a:lnTo>
                  <a:lnTo>
                    <a:pt x="11407" y="21716"/>
                  </a:lnTo>
                  <a:lnTo>
                    <a:pt x="13516" y="21716"/>
                  </a:lnTo>
                  <a:lnTo>
                    <a:pt x="13410" y="22097"/>
                  </a:lnTo>
                  <a:lnTo>
                    <a:pt x="13340" y="22351"/>
                  </a:lnTo>
                  <a:lnTo>
                    <a:pt x="13217" y="22796"/>
                  </a:lnTo>
                  <a:lnTo>
                    <a:pt x="14270" y="22796"/>
                  </a:lnTo>
                  <a:lnTo>
                    <a:pt x="14225" y="23367"/>
                  </a:lnTo>
                  <a:lnTo>
                    <a:pt x="14532" y="23367"/>
                  </a:lnTo>
                  <a:lnTo>
                    <a:pt x="8815" y="25653"/>
                  </a:lnTo>
                  <a:close/>
                </a:path>
                <a:path w="72390" h="27939">
                  <a:moveTo>
                    <a:pt x="16525" y="23367"/>
                  </a:moveTo>
                  <a:lnTo>
                    <a:pt x="16333" y="23367"/>
                  </a:lnTo>
                  <a:lnTo>
                    <a:pt x="15350" y="22351"/>
                  </a:lnTo>
                  <a:lnTo>
                    <a:pt x="17077" y="22351"/>
                  </a:lnTo>
                  <a:lnTo>
                    <a:pt x="16525" y="23367"/>
                  </a:lnTo>
                  <a:close/>
                </a:path>
                <a:path w="72390" h="27939">
                  <a:moveTo>
                    <a:pt x="26817" y="26161"/>
                  </a:moveTo>
                  <a:lnTo>
                    <a:pt x="24805" y="23113"/>
                  </a:lnTo>
                  <a:lnTo>
                    <a:pt x="24542" y="22796"/>
                  </a:lnTo>
                  <a:lnTo>
                    <a:pt x="24558" y="22605"/>
                  </a:lnTo>
                  <a:lnTo>
                    <a:pt x="30328" y="22605"/>
                  </a:lnTo>
                  <a:lnTo>
                    <a:pt x="30576" y="23113"/>
                  </a:lnTo>
                  <a:lnTo>
                    <a:pt x="30634" y="23875"/>
                  </a:lnTo>
                  <a:lnTo>
                    <a:pt x="27956" y="23875"/>
                  </a:lnTo>
                  <a:lnTo>
                    <a:pt x="26881" y="26034"/>
                  </a:lnTo>
                  <a:close/>
                </a:path>
                <a:path w="72390" h="27939">
                  <a:moveTo>
                    <a:pt x="43601" y="27939"/>
                  </a:moveTo>
                  <a:lnTo>
                    <a:pt x="40256" y="26034"/>
                  </a:lnTo>
                  <a:lnTo>
                    <a:pt x="38935" y="22796"/>
                  </a:lnTo>
                  <a:lnTo>
                    <a:pt x="38858" y="22605"/>
                  </a:lnTo>
                  <a:lnTo>
                    <a:pt x="44955" y="22605"/>
                  </a:lnTo>
                  <a:lnTo>
                    <a:pt x="44636" y="23113"/>
                  </a:lnTo>
                  <a:lnTo>
                    <a:pt x="44531" y="23367"/>
                  </a:lnTo>
                  <a:lnTo>
                    <a:pt x="43601" y="27939"/>
                  </a:lnTo>
                  <a:close/>
                </a:path>
                <a:path w="72390" h="27939">
                  <a:moveTo>
                    <a:pt x="55758" y="25653"/>
                  </a:moveTo>
                  <a:lnTo>
                    <a:pt x="52620" y="24764"/>
                  </a:lnTo>
                  <a:lnTo>
                    <a:pt x="52575" y="24383"/>
                  </a:lnTo>
                  <a:lnTo>
                    <a:pt x="52455" y="23367"/>
                  </a:lnTo>
                  <a:lnTo>
                    <a:pt x="54113" y="23367"/>
                  </a:lnTo>
                  <a:lnTo>
                    <a:pt x="44079" y="22605"/>
                  </a:lnTo>
                  <a:lnTo>
                    <a:pt x="56469" y="22605"/>
                  </a:lnTo>
                  <a:lnTo>
                    <a:pt x="56578" y="23113"/>
                  </a:lnTo>
                  <a:lnTo>
                    <a:pt x="56632" y="23367"/>
                  </a:lnTo>
                  <a:lnTo>
                    <a:pt x="56741" y="23875"/>
                  </a:lnTo>
                  <a:lnTo>
                    <a:pt x="55758" y="25653"/>
                  </a:lnTo>
                  <a:close/>
                </a:path>
                <a:path w="72390" h="27939">
                  <a:moveTo>
                    <a:pt x="52455" y="23367"/>
                  </a:moveTo>
                  <a:lnTo>
                    <a:pt x="44477" y="23367"/>
                  </a:lnTo>
                  <a:lnTo>
                    <a:pt x="44636" y="23113"/>
                  </a:lnTo>
                  <a:lnTo>
                    <a:pt x="52426" y="23113"/>
                  </a:lnTo>
                  <a:lnTo>
                    <a:pt x="52455" y="23367"/>
                  </a:lnTo>
                  <a:close/>
                </a:path>
                <a:path w="72390" h="27939">
                  <a:moveTo>
                    <a:pt x="30222" y="27304"/>
                  </a:moveTo>
                  <a:lnTo>
                    <a:pt x="29027" y="26923"/>
                  </a:lnTo>
                  <a:lnTo>
                    <a:pt x="27843" y="23875"/>
                  </a:lnTo>
                  <a:lnTo>
                    <a:pt x="30636" y="23875"/>
                  </a:lnTo>
                  <a:lnTo>
                    <a:pt x="30528" y="24637"/>
                  </a:lnTo>
                  <a:lnTo>
                    <a:pt x="30721" y="24764"/>
                  </a:lnTo>
                  <a:lnTo>
                    <a:pt x="31431" y="24764"/>
                  </a:lnTo>
                  <a:lnTo>
                    <a:pt x="31118" y="25653"/>
                  </a:lnTo>
                  <a:lnTo>
                    <a:pt x="30520" y="26161"/>
                  </a:lnTo>
                  <a:lnTo>
                    <a:pt x="30321" y="26923"/>
                  </a:lnTo>
                  <a:lnTo>
                    <a:pt x="30222" y="27304"/>
                  </a:lnTo>
                  <a:close/>
                </a:path>
              </a:pathLst>
            </a:custGeom>
            <a:solidFill>
              <a:srgbClr val="D637D5"/>
            </a:solidFill>
          </p:spPr>
          <p:txBody>
            <a:bodyPr wrap="square" lIns="0" tIns="0" rIns="0" bIns="0" rtlCol="0"/>
            <a:lstStyle/>
            <a:p>
              <a:endParaRPr/>
            </a:p>
          </p:txBody>
        </p:sp>
        <p:sp>
          <p:nvSpPr>
            <p:cNvPr id="956" name="object 956"/>
            <p:cNvSpPr/>
            <p:nvPr/>
          </p:nvSpPr>
          <p:spPr>
            <a:xfrm>
              <a:off x="14085373" y="2367243"/>
              <a:ext cx="5080" cy="5080"/>
            </a:xfrm>
            <a:custGeom>
              <a:avLst/>
              <a:gdLst/>
              <a:ahLst/>
              <a:cxnLst/>
              <a:rect l="l" t="t" r="r" b="b"/>
              <a:pathLst>
                <a:path w="5080" h="5080">
                  <a:moveTo>
                    <a:pt x="3464" y="5076"/>
                  </a:moveTo>
                  <a:lnTo>
                    <a:pt x="1493" y="4300"/>
                  </a:lnTo>
                  <a:lnTo>
                    <a:pt x="1194" y="3464"/>
                  </a:lnTo>
                  <a:lnTo>
                    <a:pt x="776" y="2628"/>
                  </a:lnTo>
                  <a:lnTo>
                    <a:pt x="0" y="2090"/>
                  </a:lnTo>
                  <a:lnTo>
                    <a:pt x="0" y="1373"/>
                  </a:lnTo>
                  <a:lnTo>
                    <a:pt x="1493" y="0"/>
                  </a:lnTo>
                  <a:lnTo>
                    <a:pt x="2209" y="1851"/>
                  </a:lnTo>
                  <a:lnTo>
                    <a:pt x="2926" y="2090"/>
                  </a:lnTo>
                  <a:lnTo>
                    <a:pt x="4897" y="3105"/>
                  </a:lnTo>
                  <a:lnTo>
                    <a:pt x="3464" y="5076"/>
                  </a:lnTo>
                  <a:close/>
                </a:path>
              </a:pathLst>
            </a:custGeom>
            <a:solidFill>
              <a:srgbClr val="D336DF"/>
            </a:solidFill>
          </p:spPr>
          <p:txBody>
            <a:bodyPr wrap="square" lIns="0" tIns="0" rIns="0" bIns="0" rtlCol="0"/>
            <a:lstStyle/>
            <a:p>
              <a:endParaRPr/>
            </a:p>
          </p:txBody>
        </p:sp>
      </p:grpSp>
      <p:grpSp>
        <p:nvGrpSpPr>
          <p:cNvPr id="957" name="object 957"/>
          <p:cNvGrpSpPr/>
          <p:nvPr/>
        </p:nvGrpSpPr>
        <p:grpSpPr>
          <a:xfrm>
            <a:off x="15140942" y="2046744"/>
            <a:ext cx="13970" cy="15240"/>
            <a:chOff x="15140942" y="2046744"/>
            <a:chExt cx="13970" cy="15240"/>
          </a:xfrm>
        </p:grpSpPr>
        <p:sp>
          <p:nvSpPr>
            <p:cNvPr id="958" name="object 958"/>
            <p:cNvSpPr/>
            <p:nvPr/>
          </p:nvSpPr>
          <p:spPr>
            <a:xfrm>
              <a:off x="15140941" y="2046756"/>
              <a:ext cx="13970" cy="13970"/>
            </a:xfrm>
            <a:custGeom>
              <a:avLst/>
              <a:gdLst/>
              <a:ahLst/>
              <a:cxnLst/>
              <a:rect l="l" t="t" r="r" b="b"/>
              <a:pathLst>
                <a:path w="13969" h="13969">
                  <a:moveTo>
                    <a:pt x="5791" y="8839"/>
                  </a:moveTo>
                  <a:lnTo>
                    <a:pt x="4838" y="8178"/>
                  </a:lnTo>
                  <a:lnTo>
                    <a:pt x="889" y="11938"/>
                  </a:lnTo>
                  <a:lnTo>
                    <a:pt x="2768" y="11328"/>
                  </a:lnTo>
                  <a:lnTo>
                    <a:pt x="2146" y="13258"/>
                  </a:lnTo>
                  <a:lnTo>
                    <a:pt x="3225" y="13792"/>
                  </a:lnTo>
                  <a:lnTo>
                    <a:pt x="3454" y="13677"/>
                  </a:lnTo>
                  <a:lnTo>
                    <a:pt x="4356" y="13970"/>
                  </a:lnTo>
                  <a:lnTo>
                    <a:pt x="5016" y="13728"/>
                  </a:lnTo>
                  <a:lnTo>
                    <a:pt x="5016" y="13487"/>
                  </a:lnTo>
                  <a:lnTo>
                    <a:pt x="4356" y="13258"/>
                  </a:lnTo>
                  <a:lnTo>
                    <a:pt x="3822" y="12776"/>
                  </a:lnTo>
                  <a:lnTo>
                    <a:pt x="3403" y="11518"/>
                  </a:lnTo>
                  <a:lnTo>
                    <a:pt x="3048" y="11226"/>
                  </a:lnTo>
                  <a:lnTo>
                    <a:pt x="5791" y="10325"/>
                  </a:lnTo>
                  <a:lnTo>
                    <a:pt x="5791" y="8839"/>
                  </a:lnTo>
                  <a:close/>
                </a:path>
                <a:path w="13969" h="13969">
                  <a:moveTo>
                    <a:pt x="9486" y="8839"/>
                  </a:moveTo>
                  <a:lnTo>
                    <a:pt x="8293" y="9664"/>
                  </a:lnTo>
                  <a:lnTo>
                    <a:pt x="7099" y="9906"/>
                  </a:lnTo>
                  <a:lnTo>
                    <a:pt x="5791" y="10325"/>
                  </a:lnTo>
                  <a:lnTo>
                    <a:pt x="6565" y="12293"/>
                  </a:lnTo>
                  <a:lnTo>
                    <a:pt x="6743" y="13550"/>
                  </a:lnTo>
                  <a:lnTo>
                    <a:pt x="9486" y="13258"/>
                  </a:lnTo>
                  <a:lnTo>
                    <a:pt x="9486" y="8839"/>
                  </a:lnTo>
                  <a:close/>
                </a:path>
                <a:path w="13969" h="13969">
                  <a:moveTo>
                    <a:pt x="12242" y="3162"/>
                  </a:moveTo>
                  <a:lnTo>
                    <a:pt x="12153" y="2832"/>
                  </a:lnTo>
                  <a:lnTo>
                    <a:pt x="12065" y="2438"/>
                  </a:lnTo>
                  <a:lnTo>
                    <a:pt x="11950" y="1968"/>
                  </a:lnTo>
                  <a:lnTo>
                    <a:pt x="11645" y="711"/>
                  </a:lnTo>
                  <a:lnTo>
                    <a:pt x="8001" y="0"/>
                  </a:lnTo>
                  <a:lnTo>
                    <a:pt x="7937" y="2146"/>
                  </a:lnTo>
                  <a:lnTo>
                    <a:pt x="8369" y="2146"/>
                  </a:lnTo>
                  <a:lnTo>
                    <a:pt x="9486" y="1968"/>
                  </a:lnTo>
                  <a:lnTo>
                    <a:pt x="12242" y="3162"/>
                  </a:lnTo>
                  <a:close/>
                </a:path>
                <a:path w="13969" h="13969">
                  <a:moveTo>
                    <a:pt x="13550" y="4419"/>
                  </a:moveTo>
                  <a:lnTo>
                    <a:pt x="11290" y="4737"/>
                  </a:lnTo>
                  <a:lnTo>
                    <a:pt x="11049" y="4737"/>
                  </a:lnTo>
                  <a:lnTo>
                    <a:pt x="9372" y="3873"/>
                  </a:lnTo>
                  <a:lnTo>
                    <a:pt x="8178" y="4737"/>
                  </a:lnTo>
                  <a:lnTo>
                    <a:pt x="8102" y="3873"/>
                  </a:lnTo>
                  <a:lnTo>
                    <a:pt x="8001" y="2146"/>
                  </a:lnTo>
                  <a:lnTo>
                    <a:pt x="5727" y="2438"/>
                  </a:lnTo>
                  <a:lnTo>
                    <a:pt x="3683" y="2832"/>
                  </a:lnTo>
                  <a:lnTo>
                    <a:pt x="1295" y="2832"/>
                  </a:lnTo>
                  <a:lnTo>
                    <a:pt x="2679" y="5016"/>
                  </a:lnTo>
                  <a:lnTo>
                    <a:pt x="0" y="6324"/>
                  </a:lnTo>
                  <a:lnTo>
                    <a:pt x="596" y="8775"/>
                  </a:lnTo>
                  <a:lnTo>
                    <a:pt x="2082" y="7277"/>
                  </a:lnTo>
                  <a:lnTo>
                    <a:pt x="3162" y="8775"/>
                  </a:lnTo>
                  <a:lnTo>
                    <a:pt x="3962" y="7277"/>
                  </a:lnTo>
                  <a:lnTo>
                    <a:pt x="4572" y="6146"/>
                  </a:lnTo>
                  <a:lnTo>
                    <a:pt x="11290" y="6146"/>
                  </a:lnTo>
                  <a:lnTo>
                    <a:pt x="12992" y="4737"/>
                  </a:lnTo>
                  <a:lnTo>
                    <a:pt x="13550" y="4419"/>
                  </a:lnTo>
                  <a:close/>
                </a:path>
              </a:pathLst>
            </a:custGeom>
            <a:solidFill>
              <a:srgbClr val="D52EC1"/>
            </a:solidFill>
          </p:spPr>
          <p:txBody>
            <a:bodyPr wrap="square" lIns="0" tIns="0" rIns="0" bIns="0" rtlCol="0"/>
            <a:lstStyle/>
            <a:p>
              <a:endParaRPr/>
            </a:p>
          </p:txBody>
        </p:sp>
        <p:sp>
          <p:nvSpPr>
            <p:cNvPr id="959" name="object 959"/>
            <p:cNvSpPr/>
            <p:nvPr/>
          </p:nvSpPr>
          <p:spPr>
            <a:xfrm>
              <a:off x="15145302" y="2060004"/>
              <a:ext cx="2540" cy="2540"/>
            </a:xfrm>
            <a:custGeom>
              <a:avLst/>
              <a:gdLst/>
              <a:ahLst/>
              <a:cxnLst/>
              <a:rect l="l" t="t" r="r" b="b"/>
              <a:pathLst>
                <a:path w="2540" h="2539">
                  <a:moveTo>
                    <a:pt x="1015" y="1971"/>
                  </a:moveTo>
                  <a:lnTo>
                    <a:pt x="537" y="955"/>
                  </a:lnTo>
                  <a:lnTo>
                    <a:pt x="0" y="776"/>
                  </a:lnTo>
                  <a:lnTo>
                    <a:pt x="0" y="59"/>
                  </a:lnTo>
                  <a:lnTo>
                    <a:pt x="2209" y="119"/>
                  </a:lnTo>
                  <a:lnTo>
                    <a:pt x="2209" y="1493"/>
                  </a:lnTo>
                  <a:close/>
                </a:path>
              </a:pathLst>
            </a:custGeom>
            <a:solidFill>
              <a:srgbClr val="DB2EBD"/>
            </a:solidFill>
          </p:spPr>
          <p:txBody>
            <a:bodyPr wrap="square" lIns="0" tIns="0" rIns="0" bIns="0" rtlCol="0"/>
            <a:lstStyle/>
            <a:p>
              <a:endParaRPr/>
            </a:p>
          </p:txBody>
        </p:sp>
      </p:grpSp>
      <p:grpSp>
        <p:nvGrpSpPr>
          <p:cNvPr id="960" name="object 960"/>
          <p:cNvGrpSpPr/>
          <p:nvPr/>
        </p:nvGrpSpPr>
        <p:grpSpPr>
          <a:xfrm>
            <a:off x="14032036" y="2337678"/>
            <a:ext cx="109855" cy="80645"/>
            <a:chOff x="14032036" y="2337678"/>
            <a:chExt cx="109855" cy="80645"/>
          </a:xfrm>
        </p:grpSpPr>
        <p:sp>
          <p:nvSpPr>
            <p:cNvPr id="961" name="object 961"/>
            <p:cNvSpPr/>
            <p:nvPr/>
          </p:nvSpPr>
          <p:spPr>
            <a:xfrm>
              <a:off x="14086913" y="2374470"/>
              <a:ext cx="55244" cy="32384"/>
            </a:xfrm>
            <a:custGeom>
              <a:avLst/>
              <a:gdLst/>
              <a:ahLst/>
              <a:cxnLst/>
              <a:rect l="l" t="t" r="r" b="b"/>
              <a:pathLst>
                <a:path w="55244" h="32385">
                  <a:moveTo>
                    <a:pt x="54606" y="6857"/>
                  </a:moveTo>
                  <a:lnTo>
                    <a:pt x="51483" y="6857"/>
                  </a:lnTo>
                  <a:lnTo>
                    <a:pt x="50796" y="6349"/>
                  </a:lnTo>
                  <a:lnTo>
                    <a:pt x="51117" y="6349"/>
                  </a:lnTo>
                  <a:lnTo>
                    <a:pt x="50669" y="1396"/>
                  </a:lnTo>
                  <a:lnTo>
                    <a:pt x="50542" y="0"/>
                  </a:lnTo>
                  <a:lnTo>
                    <a:pt x="52872" y="5841"/>
                  </a:lnTo>
                  <a:lnTo>
                    <a:pt x="54636" y="5841"/>
                  </a:lnTo>
                  <a:lnTo>
                    <a:pt x="54606" y="6857"/>
                  </a:lnTo>
                  <a:close/>
                </a:path>
                <a:path w="55244" h="32385">
                  <a:moveTo>
                    <a:pt x="51483" y="6857"/>
                  </a:moveTo>
                  <a:lnTo>
                    <a:pt x="51163" y="6857"/>
                  </a:lnTo>
                  <a:lnTo>
                    <a:pt x="51117" y="6349"/>
                  </a:lnTo>
                  <a:lnTo>
                    <a:pt x="33810" y="6349"/>
                  </a:lnTo>
                  <a:lnTo>
                    <a:pt x="35331" y="4952"/>
                  </a:lnTo>
                  <a:lnTo>
                    <a:pt x="39518" y="4952"/>
                  </a:lnTo>
                  <a:lnTo>
                    <a:pt x="40329" y="4317"/>
                  </a:lnTo>
                  <a:lnTo>
                    <a:pt x="41225" y="3936"/>
                  </a:lnTo>
                  <a:lnTo>
                    <a:pt x="43017" y="1396"/>
                  </a:lnTo>
                  <a:lnTo>
                    <a:pt x="45047" y="4190"/>
                  </a:lnTo>
                  <a:lnTo>
                    <a:pt x="48392" y="4698"/>
                  </a:lnTo>
                  <a:lnTo>
                    <a:pt x="48821" y="4952"/>
                  </a:lnTo>
                  <a:lnTo>
                    <a:pt x="50109" y="5841"/>
                  </a:lnTo>
                  <a:lnTo>
                    <a:pt x="51483" y="6857"/>
                  </a:lnTo>
                  <a:close/>
                </a:path>
                <a:path w="55244" h="32385">
                  <a:moveTo>
                    <a:pt x="33101" y="6857"/>
                  </a:moveTo>
                  <a:lnTo>
                    <a:pt x="29844" y="6857"/>
                  </a:lnTo>
                  <a:lnTo>
                    <a:pt x="36240" y="6349"/>
                  </a:lnTo>
                  <a:lnTo>
                    <a:pt x="32984" y="6349"/>
                  </a:lnTo>
                  <a:lnTo>
                    <a:pt x="33101" y="6857"/>
                  </a:lnTo>
                  <a:close/>
                </a:path>
                <a:path w="55244" h="32385">
                  <a:moveTo>
                    <a:pt x="33773" y="8254"/>
                  </a:moveTo>
                  <a:lnTo>
                    <a:pt x="33341" y="8254"/>
                  </a:lnTo>
                  <a:lnTo>
                    <a:pt x="33101" y="6857"/>
                  </a:lnTo>
                  <a:lnTo>
                    <a:pt x="32984" y="6349"/>
                  </a:lnTo>
                  <a:lnTo>
                    <a:pt x="33291" y="6349"/>
                  </a:lnTo>
                  <a:lnTo>
                    <a:pt x="34436" y="6857"/>
                  </a:lnTo>
                  <a:lnTo>
                    <a:pt x="33894" y="8000"/>
                  </a:lnTo>
                  <a:lnTo>
                    <a:pt x="33773" y="8254"/>
                  </a:lnTo>
                  <a:close/>
                </a:path>
                <a:path w="55244" h="32385">
                  <a:moveTo>
                    <a:pt x="34436" y="6857"/>
                  </a:moveTo>
                  <a:lnTo>
                    <a:pt x="33291" y="6349"/>
                  </a:lnTo>
                  <a:lnTo>
                    <a:pt x="34641" y="6349"/>
                  </a:lnTo>
                  <a:lnTo>
                    <a:pt x="34436" y="6857"/>
                  </a:lnTo>
                  <a:close/>
                </a:path>
                <a:path w="55244" h="32385">
                  <a:moveTo>
                    <a:pt x="34436" y="6857"/>
                  </a:moveTo>
                  <a:lnTo>
                    <a:pt x="34641" y="6349"/>
                  </a:lnTo>
                  <a:lnTo>
                    <a:pt x="34814" y="6349"/>
                  </a:lnTo>
                  <a:lnTo>
                    <a:pt x="34436" y="6857"/>
                  </a:lnTo>
                  <a:close/>
                </a:path>
                <a:path w="55244" h="32385">
                  <a:moveTo>
                    <a:pt x="54504" y="10286"/>
                  </a:moveTo>
                  <a:lnTo>
                    <a:pt x="32744" y="10286"/>
                  </a:lnTo>
                  <a:lnTo>
                    <a:pt x="37904" y="8254"/>
                  </a:lnTo>
                  <a:lnTo>
                    <a:pt x="37319" y="8254"/>
                  </a:lnTo>
                  <a:lnTo>
                    <a:pt x="34436" y="6857"/>
                  </a:lnTo>
                  <a:lnTo>
                    <a:pt x="34814" y="6349"/>
                  </a:lnTo>
                  <a:lnTo>
                    <a:pt x="50109" y="5841"/>
                  </a:lnTo>
                  <a:lnTo>
                    <a:pt x="50796" y="6349"/>
                  </a:lnTo>
                  <a:lnTo>
                    <a:pt x="54606" y="6857"/>
                  </a:lnTo>
                  <a:lnTo>
                    <a:pt x="54504" y="10286"/>
                  </a:lnTo>
                  <a:close/>
                </a:path>
                <a:path w="55244" h="32385">
                  <a:moveTo>
                    <a:pt x="51163" y="6857"/>
                  </a:moveTo>
                  <a:lnTo>
                    <a:pt x="50796" y="6349"/>
                  </a:lnTo>
                  <a:lnTo>
                    <a:pt x="50109" y="5841"/>
                  </a:lnTo>
                  <a:lnTo>
                    <a:pt x="51117" y="6349"/>
                  </a:lnTo>
                  <a:lnTo>
                    <a:pt x="51163" y="6857"/>
                  </a:lnTo>
                  <a:close/>
                </a:path>
                <a:path w="55244" h="32385">
                  <a:moveTo>
                    <a:pt x="54486" y="10921"/>
                  </a:moveTo>
                  <a:lnTo>
                    <a:pt x="29459" y="10921"/>
                  </a:lnTo>
                  <a:lnTo>
                    <a:pt x="29903" y="9524"/>
                  </a:lnTo>
                  <a:lnTo>
                    <a:pt x="29959" y="9270"/>
                  </a:lnTo>
                  <a:lnTo>
                    <a:pt x="30534" y="8762"/>
                  </a:lnTo>
                  <a:lnTo>
                    <a:pt x="31549" y="8000"/>
                  </a:lnTo>
                  <a:lnTo>
                    <a:pt x="33341" y="8254"/>
                  </a:lnTo>
                  <a:lnTo>
                    <a:pt x="33773" y="8254"/>
                  </a:lnTo>
                  <a:lnTo>
                    <a:pt x="32744" y="10286"/>
                  </a:lnTo>
                  <a:lnTo>
                    <a:pt x="54504" y="10286"/>
                  </a:lnTo>
                  <a:lnTo>
                    <a:pt x="54486" y="10921"/>
                  </a:lnTo>
                  <a:close/>
                </a:path>
                <a:path w="55244" h="32385">
                  <a:moveTo>
                    <a:pt x="22472" y="13461"/>
                  </a:moveTo>
                  <a:lnTo>
                    <a:pt x="22189" y="13334"/>
                  </a:lnTo>
                  <a:lnTo>
                    <a:pt x="23486" y="12064"/>
                  </a:lnTo>
                  <a:lnTo>
                    <a:pt x="26651" y="9524"/>
                  </a:lnTo>
                  <a:lnTo>
                    <a:pt x="26891" y="9524"/>
                  </a:lnTo>
                  <a:lnTo>
                    <a:pt x="27906" y="9270"/>
                  </a:lnTo>
                  <a:lnTo>
                    <a:pt x="28802" y="10921"/>
                  </a:lnTo>
                  <a:lnTo>
                    <a:pt x="54486" y="10921"/>
                  </a:lnTo>
                  <a:lnTo>
                    <a:pt x="54443" y="12572"/>
                  </a:lnTo>
                  <a:lnTo>
                    <a:pt x="24680" y="12572"/>
                  </a:lnTo>
                  <a:lnTo>
                    <a:pt x="22472" y="13461"/>
                  </a:lnTo>
                  <a:close/>
                </a:path>
                <a:path w="55244" h="32385">
                  <a:moveTo>
                    <a:pt x="9211" y="17525"/>
                  </a:moveTo>
                  <a:lnTo>
                    <a:pt x="11958" y="14350"/>
                  </a:lnTo>
                  <a:lnTo>
                    <a:pt x="11003" y="11683"/>
                  </a:lnTo>
                  <a:lnTo>
                    <a:pt x="12804" y="13842"/>
                  </a:lnTo>
                  <a:lnTo>
                    <a:pt x="16973" y="13842"/>
                  </a:lnTo>
                  <a:lnTo>
                    <a:pt x="15943" y="14350"/>
                  </a:lnTo>
                  <a:lnTo>
                    <a:pt x="12201" y="14350"/>
                  </a:lnTo>
                  <a:lnTo>
                    <a:pt x="10997" y="16890"/>
                  </a:lnTo>
                  <a:lnTo>
                    <a:pt x="10876" y="17144"/>
                  </a:lnTo>
                  <a:lnTo>
                    <a:pt x="11619" y="17144"/>
                  </a:lnTo>
                  <a:lnTo>
                    <a:pt x="9211" y="17525"/>
                  </a:lnTo>
                  <a:close/>
                </a:path>
                <a:path w="55244" h="32385">
                  <a:moveTo>
                    <a:pt x="16837" y="13842"/>
                  </a:moveTo>
                  <a:lnTo>
                    <a:pt x="12943" y="13842"/>
                  </a:lnTo>
                  <a:lnTo>
                    <a:pt x="16139" y="11683"/>
                  </a:lnTo>
                  <a:lnTo>
                    <a:pt x="16591" y="13080"/>
                  </a:lnTo>
                  <a:lnTo>
                    <a:pt x="16714" y="13461"/>
                  </a:lnTo>
                  <a:lnTo>
                    <a:pt x="16837" y="13842"/>
                  </a:lnTo>
                  <a:close/>
                </a:path>
                <a:path w="55244" h="32385">
                  <a:moveTo>
                    <a:pt x="54426" y="13842"/>
                  </a:moveTo>
                  <a:lnTo>
                    <a:pt x="24262" y="13842"/>
                  </a:lnTo>
                  <a:lnTo>
                    <a:pt x="24680" y="12572"/>
                  </a:lnTo>
                  <a:lnTo>
                    <a:pt x="54443" y="12572"/>
                  </a:lnTo>
                  <a:lnTo>
                    <a:pt x="54426" y="13842"/>
                  </a:lnTo>
                  <a:close/>
                </a:path>
                <a:path w="55244" h="32385">
                  <a:moveTo>
                    <a:pt x="21000" y="15239"/>
                  </a:moveTo>
                  <a:lnTo>
                    <a:pt x="21035" y="14350"/>
                  </a:lnTo>
                  <a:lnTo>
                    <a:pt x="21161" y="13842"/>
                  </a:lnTo>
                  <a:lnTo>
                    <a:pt x="21268" y="13461"/>
                  </a:lnTo>
                  <a:lnTo>
                    <a:pt x="21336" y="13080"/>
                  </a:lnTo>
                  <a:lnTo>
                    <a:pt x="22189" y="13334"/>
                  </a:lnTo>
                  <a:lnTo>
                    <a:pt x="22061" y="13461"/>
                  </a:lnTo>
                  <a:lnTo>
                    <a:pt x="22799" y="13461"/>
                  </a:lnTo>
                  <a:lnTo>
                    <a:pt x="24262" y="13842"/>
                  </a:lnTo>
                  <a:lnTo>
                    <a:pt x="54426" y="13842"/>
                  </a:lnTo>
                  <a:lnTo>
                    <a:pt x="54420" y="14223"/>
                  </a:lnTo>
                  <a:lnTo>
                    <a:pt x="22530" y="14223"/>
                  </a:lnTo>
                  <a:lnTo>
                    <a:pt x="22346" y="14350"/>
                  </a:lnTo>
                  <a:lnTo>
                    <a:pt x="20338" y="14350"/>
                  </a:lnTo>
                  <a:lnTo>
                    <a:pt x="21607" y="14858"/>
                  </a:lnTo>
                  <a:lnTo>
                    <a:pt x="21000" y="15239"/>
                  </a:lnTo>
                  <a:close/>
                </a:path>
                <a:path w="55244" h="32385">
                  <a:moveTo>
                    <a:pt x="22472" y="13461"/>
                  </a:moveTo>
                  <a:lnTo>
                    <a:pt x="22061" y="13461"/>
                  </a:lnTo>
                  <a:lnTo>
                    <a:pt x="22189" y="13334"/>
                  </a:lnTo>
                  <a:lnTo>
                    <a:pt x="22472" y="13461"/>
                  </a:lnTo>
                  <a:close/>
                </a:path>
                <a:path w="55244" h="32385">
                  <a:moveTo>
                    <a:pt x="54375" y="17525"/>
                  </a:moveTo>
                  <a:lnTo>
                    <a:pt x="23157" y="17525"/>
                  </a:lnTo>
                  <a:lnTo>
                    <a:pt x="24143" y="17144"/>
                  </a:lnTo>
                  <a:lnTo>
                    <a:pt x="24740" y="16001"/>
                  </a:lnTo>
                  <a:lnTo>
                    <a:pt x="22530" y="14223"/>
                  </a:lnTo>
                  <a:lnTo>
                    <a:pt x="54420" y="14223"/>
                  </a:lnTo>
                  <a:lnTo>
                    <a:pt x="14049" y="14350"/>
                  </a:lnTo>
                  <a:lnTo>
                    <a:pt x="23844" y="14858"/>
                  </a:lnTo>
                  <a:lnTo>
                    <a:pt x="54411" y="14858"/>
                  </a:lnTo>
                  <a:lnTo>
                    <a:pt x="54375" y="17525"/>
                  </a:lnTo>
                  <a:close/>
                </a:path>
                <a:path w="55244" h="32385">
                  <a:moveTo>
                    <a:pt x="10221" y="18541"/>
                  </a:moveTo>
                  <a:lnTo>
                    <a:pt x="5371" y="18541"/>
                  </a:lnTo>
                  <a:lnTo>
                    <a:pt x="6404" y="17144"/>
                  </a:lnTo>
                  <a:lnTo>
                    <a:pt x="4666" y="15239"/>
                  </a:lnTo>
                  <a:lnTo>
                    <a:pt x="13372" y="14350"/>
                  </a:lnTo>
                  <a:lnTo>
                    <a:pt x="11914" y="14350"/>
                  </a:lnTo>
                  <a:lnTo>
                    <a:pt x="9211" y="17525"/>
                  </a:lnTo>
                  <a:lnTo>
                    <a:pt x="10678" y="17525"/>
                  </a:lnTo>
                  <a:lnTo>
                    <a:pt x="10221" y="18541"/>
                  </a:lnTo>
                  <a:close/>
                </a:path>
                <a:path w="55244" h="32385">
                  <a:moveTo>
                    <a:pt x="11615" y="17144"/>
                  </a:moveTo>
                  <a:lnTo>
                    <a:pt x="10876" y="17144"/>
                  </a:lnTo>
                  <a:lnTo>
                    <a:pt x="12201" y="14350"/>
                  </a:lnTo>
                  <a:lnTo>
                    <a:pt x="15936" y="14350"/>
                  </a:lnTo>
                  <a:lnTo>
                    <a:pt x="14180" y="15239"/>
                  </a:lnTo>
                  <a:lnTo>
                    <a:pt x="13650" y="15239"/>
                  </a:lnTo>
                  <a:lnTo>
                    <a:pt x="15327" y="16001"/>
                  </a:lnTo>
                  <a:lnTo>
                    <a:pt x="19149" y="16001"/>
                  </a:lnTo>
                  <a:lnTo>
                    <a:pt x="19286" y="16890"/>
                  </a:lnTo>
                  <a:lnTo>
                    <a:pt x="13213" y="16890"/>
                  </a:lnTo>
                  <a:lnTo>
                    <a:pt x="11615" y="17144"/>
                  </a:lnTo>
                  <a:close/>
                </a:path>
                <a:path w="55244" h="32385">
                  <a:moveTo>
                    <a:pt x="19149" y="16001"/>
                  </a:moveTo>
                  <a:lnTo>
                    <a:pt x="15569" y="16001"/>
                  </a:lnTo>
                  <a:lnTo>
                    <a:pt x="17834" y="14350"/>
                  </a:lnTo>
                  <a:lnTo>
                    <a:pt x="18910" y="14350"/>
                  </a:lnTo>
                  <a:lnTo>
                    <a:pt x="18983" y="14858"/>
                  </a:lnTo>
                  <a:lnTo>
                    <a:pt x="19038" y="15239"/>
                  </a:lnTo>
                  <a:lnTo>
                    <a:pt x="19149" y="16001"/>
                  </a:lnTo>
                  <a:close/>
                </a:path>
                <a:path w="55244" h="32385">
                  <a:moveTo>
                    <a:pt x="21607" y="14858"/>
                  </a:moveTo>
                  <a:lnTo>
                    <a:pt x="20338" y="14350"/>
                  </a:lnTo>
                  <a:lnTo>
                    <a:pt x="22346" y="14350"/>
                  </a:lnTo>
                  <a:lnTo>
                    <a:pt x="21607" y="14858"/>
                  </a:lnTo>
                  <a:close/>
                </a:path>
                <a:path w="55244" h="32385">
                  <a:moveTo>
                    <a:pt x="23319" y="14858"/>
                  </a:moveTo>
                  <a:lnTo>
                    <a:pt x="21607" y="14858"/>
                  </a:lnTo>
                  <a:lnTo>
                    <a:pt x="22346" y="14350"/>
                  </a:lnTo>
                  <a:lnTo>
                    <a:pt x="22688" y="14350"/>
                  </a:lnTo>
                  <a:lnTo>
                    <a:pt x="23319" y="14858"/>
                  </a:lnTo>
                  <a:close/>
                </a:path>
                <a:path w="55244" h="32385">
                  <a:moveTo>
                    <a:pt x="54411" y="14858"/>
                  </a:moveTo>
                  <a:lnTo>
                    <a:pt x="23844" y="14858"/>
                  </a:lnTo>
                  <a:lnTo>
                    <a:pt x="14049" y="14350"/>
                  </a:lnTo>
                  <a:lnTo>
                    <a:pt x="54418" y="14350"/>
                  </a:lnTo>
                  <a:lnTo>
                    <a:pt x="54411" y="14858"/>
                  </a:lnTo>
                  <a:close/>
                </a:path>
                <a:path w="55244" h="32385">
                  <a:moveTo>
                    <a:pt x="22131" y="15239"/>
                  </a:moveTo>
                  <a:lnTo>
                    <a:pt x="21000" y="15239"/>
                  </a:lnTo>
                  <a:lnTo>
                    <a:pt x="21607" y="14858"/>
                  </a:lnTo>
                  <a:lnTo>
                    <a:pt x="22131" y="15239"/>
                  </a:lnTo>
                  <a:close/>
                </a:path>
                <a:path w="55244" h="32385">
                  <a:moveTo>
                    <a:pt x="54362" y="18541"/>
                  </a:moveTo>
                  <a:lnTo>
                    <a:pt x="19544" y="18541"/>
                  </a:lnTo>
                  <a:lnTo>
                    <a:pt x="20696" y="15239"/>
                  </a:lnTo>
                  <a:lnTo>
                    <a:pt x="21973" y="15239"/>
                  </a:lnTo>
                  <a:lnTo>
                    <a:pt x="22787" y="17525"/>
                  </a:lnTo>
                  <a:lnTo>
                    <a:pt x="54375" y="17525"/>
                  </a:lnTo>
                  <a:lnTo>
                    <a:pt x="54362" y="18541"/>
                  </a:lnTo>
                  <a:close/>
                </a:path>
                <a:path w="55244" h="32385">
                  <a:moveTo>
                    <a:pt x="29161" y="27304"/>
                  </a:moveTo>
                  <a:lnTo>
                    <a:pt x="27667" y="25907"/>
                  </a:lnTo>
                  <a:lnTo>
                    <a:pt x="27596" y="25272"/>
                  </a:lnTo>
                  <a:lnTo>
                    <a:pt x="27512" y="24510"/>
                  </a:lnTo>
                  <a:lnTo>
                    <a:pt x="27442" y="23875"/>
                  </a:lnTo>
                  <a:lnTo>
                    <a:pt x="27372" y="23240"/>
                  </a:lnTo>
                  <a:lnTo>
                    <a:pt x="27259" y="22224"/>
                  </a:lnTo>
                  <a:lnTo>
                    <a:pt x="27189" y="21589"/>
                  </a:lnTo>
                  <a:lnTo>
                    <a:pt x="8733" y="21589"/>
                  </a:lnTo>
                  <a:lnTo>
                    <a:pt x="13213" y="16890"/>
                  </a:lnTo>
                  <a:lnTo>
                    <a:pt x="19286" y="16890"/>
                  </a:lnTo>
                  <a:lnTo>
                    <a:pt x="19388" y="17525"/>
                  </a:lnTo>
                  <a:lnTo>
                    <a:pt x="19489" y="18160"/>
                  </a:lnTo>
                  <a:lnTo>
                    <a:pt x="19544" y="18541"/>
                  </a:lnTo>
                  <a:lnTo>
                    <a:pt x="54362" y="18541"/>
                  </a:lnTo>
                  <a:lnTo>
                    <a:pt x="54303" y="22859"/>
                  </a:lnTo>
                  <a:lnTo>
                    <a:pt x="51438" y="22859"/>
                  </a:lnTo>
                  <a:lnTo>
                    <a:pt x="50244" y="23748"/>
                  </a:lnTo>
                  <a:lnTo>
                    <a:pt x="38597" y="23875"/>
                  </a:lnTo>
                  <a:lnTo>
                    <a:pt x="37131" y="25272"/>
                  </a:lnTo>
                  <a:lnTo>
                    <a:pt x="36823" y="25272"/>
                  </a:lnTo>
                  <a:lnTo>
                    <a:pt x="36927" y="25907"/>
                  </a:lnTo>
                  <a:lnTo>
                    <a:pt x="31985" y="25907"/>
                  </a:lnTo>
                  <a:lnTo>
                    <a:pt x="29161" y="27304"/>
                  </a:lnTo>
                  <a:close/>
                </a:path>
                <a:path w="55244" h="32385">
                  <a:moveTo>
                    <a:pt x="10678" y="17525"/>
                  </a:moveTo>
                  <a:lnTo>
                    <a:pt x="9211" y="17525"/>
                  </a:lnTo>
                  <a:lnTo>
                    <a:pt x="11619" y="17144"/>
                  </a:lnTo>
                  <a:lnTo>
                    <a:pt x="10885" y="17144"/>
                  </a:lnTo>
                  <a:lnTo>
                    <a:pt x="10678" y="17525"/>
                  </a:lnTo>
                  <a:close/>
                </a:path>
                <a:path w="55244" h="32385">
                  <a:moveTo>
                    <a:pt x="2593" y="25907"/>
                  </a:moveTo>
                  <a:lnTo>
                    <a:pt x="0" y="25907"/>
                  </a:lnTo>
                  <a:lnTo>
                    <a:pt x="1168" y="23875"/>
                  </a:lnTo>
                  <a:lnTo>
                    <a:pt x="2521" y="22224"/>
                  </a:lnTo>
                  <a:lnTo>
                    <a:pt x="3776" y="19049"/>
                  </a:lnTo>
                  <a:lnTo>
                    <a:pt x="4422" y="18160"/>
                  </a:lnTo>
                  <a:lnTo>
                    <a:pt x="3931" y="18160"/>
                  </a:lnTo>
                  <a:lnTo>
                    <a:pt x="5126" y="18541"/>
                  </a:lnTo>
                  <a:lnTo>
                    <a:pt x="10221" y="18541"/>
                  </a:lnTo>
                  <a:lnTo>
                    <a:pt x="8733" y="21589"/>
                  </a:lnTo>
                  <a:lnTo>
                    <a:pt x="27189" y="21589"/>
                  </a:lnTo>
                  <a:lnTo>
                    <a:pt x="26171" y="22859"/>
                  </a:lnTo>
                  <a:lnTo>
                    <a:pt x="18422" y="22986"/>
                  </a:lnTo>
                  <a:lnTo>
                    <a:pt x="18307" y="25272"/>
                  </a:lnTo>
                  <a:lnTo>
                    <a:pt x="5042" y="25272"/>
                  </a:lnTo>
                  <a:lnTo>
                    <a:pt x="2593" y="25907"/>
                  </a:lnTo>
                  <a:close/>
                </a:path>
                <a:path w="55244" h="32385">
                  <a:moveTo>
                    <a:pt x="54270" y="25272"/>
                  </a:moveTo>
                  <a:lnTo>
                    <a:pt x="51438" y="22859"/>
                  </a:lnTo>
                  <a:lnTo>
                    <a:pt x="54303" y="22859"/>
                  </a:lnTo>
                  <a:lnTo>
                    <a:pt x="54270" y="25272"/>
                  </a:lnTo>
                  <a:close/>
                </a:path>
                <a:path w="55244" h="32385">
                  <a:moveTo>
                    <a:pt x="18767" y="29844"/>
                  </a:moveTo>
                  <a:lnTo>
                    <a:pt x="18571" y="28066"/>
                  </a:lnTo>
                  <a:lnTo>
                    <a:pt x="18613" y="26796"/>
                  </a:lnTo>
                  <a:lnTo>
                    <a:pt x="18976" y="25272"/>
                  </a:lnTo>
                  <a:lnTo>
                    <a:pt x="19126" y="24510"/>
                  </a:lnTo>
                  <a:lnTo>
                    <a:pt x="18572" y="23240"/>
                  </a:lnTo>
                  <a:lnTo>
                    <a:pt x="18406" y="22986"/>
                  </a:lnTo>
                  <a:lnTo>
                    <a:pt x="26070" y="22986"/>
                  </a:lnTo>
                  <a:lnTo>
                    <a:pt x="25815" y="23240"/>
                  </a:lnTo>
                  <a:lnTo>
                    <a:pt x="26754" y="26415"/>
                  </a:lnTo>
                  <a:lnTo>
                    <a:pt x="26866" y="26796"/>
                  </a:lnTo>
                  <a:lnTo>
                    <a:pt x="26941" y="27050"/>
                  </a:lnTo>
                  <a:lnTo>
                    <a:pt x="27016" y="27304"/>
                  </a:lnTo>
                  <a:lnTo>
                    <a:pt x="27069" y="27558"/>
                  </a:lnTo>
                  <a:lnTo>
                    <a:pt x="27192" y="28066"/>
                  </a:lnTo>
                  <a:lnTo>
                    <a:pt x="21933" y="28066"/>
                  </a:lnTo>
                  <a:lnTo>
                    <a:pt x="18767" y="29844"/>
                  </a:lnTo>
                  <a:close/>
                </a:path>
                <a:path w="55244" h="32385">
                  <a:moveTo>
                    <a:pt x="18582" y="23748"/>
                  </a:moveTo>
                  <a:lnTo>
                    <a:pt x="18391" y="23748"/>
                  </a:lnTo>
                  <a:lnTo>
                    <a:pt x="18412" y="23240"/>
                  </a:lnTo>
                  <a:lnTo>
                    <a:pt x="18595" y="23240"/>
                  </a:lnTo>
                  <a:lnTo>
                    <a:pt x="18582" y="23748"/>
                  </a:lnTo>
                  <a:close/>
                </a:path>
                <a:path w="55244" h="32385">
                  <a:moveTo>
                    <a:pt x="18607" y="26796"/>
                  </a:moveTo>
                  <a:lnTo>
                    <a:pt x="18595" y="23240"/>
                  </a:lnTo>
                  <a:lnTo>
                    <a:pt x="19126" y="24510"/>
                  </a:lnTo>
                  <a:lnTo>
                    <a:pt x="18809" y="25907"/>
                  </a:lnTo>
                  <a:lnTo>
                    <a:pt x="18694" y="26415"/>
                  </a:lnTo>
                  <a:lnTo>
                    <a:pt x="18607" y="26796"/>
                  </a:lnTo>
                  <a:close/>
                </a:path>
                <a:path w="55244" h="32385">
                  <a:moveTo>
                    <a:pt x="27428" y="23748"/>
                  </a:moveTo>
                  <a:lnTo>
                    <a:pt x="25965" y="23748"/>
                  </a:lnTo>
                  <a:lnTo>
                    <a:pt x="25815" y="23240"/>
                  </a:lnTo>
                  <a:lnTo>
                    <a:pt x="27372" y="23240"/>
                  </a:lnTo>
                  <a:lnTo>
                    <a:pt x="27428" y="23748"/>
                  </a:lnTo>
                  <a:close/>
                </a:path>
                <a:path w="55244" h="32385">
                  <a:moveTo>
                    <a:pt x="52481" y="23748"/>
                  </a:moveTo>
                  <a:lnTo>
                    <a:pt x="50244" y="23748"/>
                  </a:lnTo>
                  <a:lnTo>
                    <a:pt x="50926" y="23240"/>
                  </a:lnTo>
                  <a:lnTo>
                    <a:pt x="51885" y="23240"/>
                  </a:lnTo>
                  <a:lnTo>
                    <a:pt x="52481" y="23748"/>
                  </a:lnTo>
                  <a:close/>
                </a:path>
                <a:path w="55244" h="32385">
                  <a:moveTo>
                    <a:pt x="42599" y="27050"/>
                  </a:moveTo>
                  <a:lnTo>
                    <a:pt x="40090" y="26415"/>
                  </a:lnTo>
                  <a:lnTo>
                    <a:pt x="38597" y="23875"/>
                  </a:lnTo>
                  <a:lnTo>
                    <a:pt x="50249" y="23875"/>
                  </a:lnTo>
                  <a:lnTo>
                    <a:pt x="50291" y="25272"/>
                  </a:lnTo>
                  <a:lnTo>
                    <a:pt x="44928" y="25272"/>
                  </a:lnTo>
                  <a:lnTo>
                    <a:pt x="42599" y="27050"/>
                  </a:lnTo>
                  <a:close/>
                </a:path>
                <a:path w="55244" h="32385">
                  <a:moveTo>
                    <a:pt x="11122" y="30860"/>
                  </a:moveTo>
                  <a:lnTo>
                    <a:pt x="9091" y="30352"/>
                  </a:lnTo>
                  <a:lnTo>
                    <a:pt x="4436" y="25272"/>
                  </a:lnTo>
                  <a:lnTo>
                    <a:pt x="18297" y="25272"/>
                  </a:lnTo>
                  <a:lnTo>
                    <a:pt x="18388" y="26415"/>
                  </a:lnTo>
                  <a:lnTo>
                    <a:pt x="11719" y="26415"/>
                  </a:lnTo>
                  <a:lnTo>
                    <a:pt x="10704" y="26796"/>
                  </a:lnTo>
                  <a:lnTo>
                    <a:pt x="11004" y="29717"/>
                  </a:lnTo>
                  <a:lnTo>
                    <a:pt x="11122" y="30860"/>
                  </a:lnTo>
                  <a:close/>
                </a:path>
                <a:path w="55244" h="32385">
                  <a:moveTo>
                    <a:pt x="46361" y="29717"/>
                  </a:moveTo>
                  <a:lnTo>
                    <a:pt x="44923" y="25272"/>
                  </a:lnTo>
                  <a:lnTo>
                    <a:pt x="50291" y="25272"/>
                  </a:lnTo>
                  <a:lnTo>
                    <a:pt x="50359" y="27558"/>
                  </a:lnTo>
                  <a:lnTo>
                    <a:pt x="50613" y="27558"/>
                  </a:lnTo>
                  <a:lnTo>
                    <a:pt x="46361" y="29717"/>
                  </a:lnTo>
                  <a:close/>
                </a:path>
                <a:path w="55244" h="32385">
                  <a:moveTo>
                    <a:pt x="37733" y="31876"/>
                  </a:moveTo>
                  <a:lnTo>
                    <a:pt x="30056" y="31876"/>
                  </a:lnTo>
                  <a:lnTo>
                    <a:pt x="31765" y="25907"/>
                  </a:lnTo>
                  <a:lnTo>
                    <a:pt x="36931" y="25907"/>
                  </a:lnTo>
                  <a:lnTo>
                    <a:pt x="37733" y="31876"/>
                  </a:lnTo>
                  <a:close/>
                </a:path>
                <a:path w="55244" h="32385">
                  <a:moveTo>
                    <a:pt x="18419" y="27558"/>
                  </a:moveTo>
                  <a:lnTo>
                    <a:pt x="13332" y="27558"/>
                  </a:lnTo>
                  <a:lnTo>
                    <a:pt x="11719" y="26415"/>
                  </a:lnTo>
                  <a:lnTo>
                    <a:pt x="18388" y="26415"/>
                  </a:lnTo>
                  <a:lnTo>
                    <a:pt x="18419" y="27558"/>
                  </a:lnTo>
                  <a:close/>
                </a:path>
                <a:path w="55244" h="32385">
                  <a:moveTo>
                    <a:pt x="27755" y="30860"/>
                  </a:moveTo>
                  <a:lnTo>
                    <a:pt x="27590" y="30860"/>
                  </a:lnTo>
                  <a:lnTo>
                    <a:pt x="21933" y="28066"/>
                  </a:lnTo>
                  <a:lnTo>
                    <a:pt x="27192" y="28066"/>
                  </a:lnTo>
                  <a:lnTo>
                    <a:pt x="27525" y="29717"/>
                  </a:lnTo>
                  <a:lnTo>
                    <a:pt x="27653" y="30352"/>
                  </a:lnTo>
                  <a:lnTo>
                    <a:pt x="27755" y="30860"/>
                  </a:lnTo>
                  <a:close/>
                </a:path>
              </a:pathLst>
            </a:custGeom>
            <a:solidFill>
              <a:srgbClr val="D536CD"/>
            </a:solidFill>
          </p:spPr>
          <p:txBody>
            <a:bodyPr wrap="square" lIns="0" tIns="0" rIns="0" bIns="0" rtlCol="0"/>
            <a:lstStyle/>
            <a:p>
              <a:endParaRPr/>
            </a:p>
          </p:txBody>
        </p:sp>
        <p:sp>
          <p:nvSpPr>
            <p:cNvPr id="962" name="object 962"/>
            <p:cNvSpPr/>
            <p:nvPr/>
          </p:nvSpPr>
          <p:spPr>
            <a:xfrm>
              <a:off x="14056494" y="2393643"/>
              <a:ext cx="50165" cy="24130"/>
            </a:xfrm>
            <a:custGeom>
              <a:avLst/>
              <a:gdLst/>
              <a:ahLst/>
              <a:cxnLst/>
              <a:rect l="l" t="t" r="r" b="b"/>
              <a:pathLst>
                <a:path w="50165" h="24130">
                  <a:moveTo>
                    <a:pt x="39700" y="5793"/>
                  </a:moveTo>
                  <a:lnTo>
                    <a:pt x="36055" y="5793"/>
                  </a:lnTo>
                  <a:lnTo>
                    <a:pt x="40186" y="3882"/>
                  </a:lnTo>
                  <a:lnTo>
                    <a:pt x="37598" y="3882"/>
                  </a:lnTo>
                  <a:lnTo>
                    <a:pt x="37162" y="1314"/>
                  </a:lnTo>
                  <a:lnTo>
                    <a:pt x="37061" y="716"/>
                  </a:lnTo>
                  <a:lnTo>
                    <a:pt x="41481" y="0"/>
                  </a:lnTo>
                  <a:lnTo>
                    <a:pt x="40943" y="1314"/>
                  </a:lnTo>
                  <a:lnTo>
                    <a:pt x="41042" y="3583"/>
                  </a:lnTo>
                  <a:lnTo>
                    <a:pt x="39769" y="3583"/>
                  </a:lnTo>
                  <a:lnTo>
                    <a:pt x="39966" y="3882"/>
                  </a:lnTo>
                  <a:lnTo>
                    <a:pt x="40045" y="4837"/>
                  </a:lnTo>
                  <a:lnTo>
                    <a:pt x="40151" y="5375"/>
                  </a:lnTo>
                  <a:lnTo>
                    <a:pt x="40464" y="5375"/>
                  </a:lnTo>
                  <a:lnTo>
                    <a:pt x="39700" y="5793"/>
                  </a:lnTo>
                  <a:close/>
                </a:path>
                <a:path w="50165" h="24130">
                  <a:moveTo>
                    <a:pt x="23609" y="5793"/>
                  </a:moveTo>
                  <a:lnTo>
                    <a:pt x="20098" y="5793"/>
                  </a:lnTo>
                  <a:lnTo>
                    <a:pt x="18653" y="2209"/>
                  </a:lnTo>
                  <a:lnTo>
                    <a:pt x="20277" y="2209"/>
                  </a:lnTo>
                  <a:lnTo>
                    <a:pt x="20180" y="2926"/>
                  </a:lnTo>
                  <a:lnTo>
                    <a:pt x="20090" y="3583"/>
                  </a:lnTo>
                  <a:lnTo>
                    <a:pt x="19992" y="4300"/>
                  </a:lnTo>
                  <a:lnTo>
                    <a:pt x="19919" y="4837"/>
                  </a:lnTo>
                  <a:lnTo>
                    <a:pt x="20456" y="5375"/>
                  </a:lnTo>
                  <a:lnTo>
                    <a:pt x="23244" y="5375"/>
                  </a:lnTo>
                  <a:lnTo>
                    <a:pt x="23609" y="5793"/>
                  </a:lnTo>
                  <a:close/>
                </a:path>
                <a:path w="50165" h="24130">
                  <a:moveTo>
                    <a:pt x="34988" y="8242"/>
                  </a:moveTo>
                  <a:lnTo>
                    <a:pt x="34168" y="8242"/>
                  </a:lnTo>
                  <a:lnTo>
                    <a:pt x="33022" y="2209"/>
                  </a:lnTo>
                  <a:lnTo>
                    <a:pt x="35568" y="2926"/>
                  </a:lnTo>
                  <a:lnTo>
                    <a:pt x="35685" y="3882"/>
                  </a:lnTo>
                  <a:lnTo>
                    <a:pt x="35802" y="4837"/>
                  </a:lnTo>
                  <a:lnTo>
                    <a:pt x="35919" y="5793"/>
                  </a:lnTo>
                  <a:lnTo>
                    <a:pt x="39703" y="5793"/>
                  </a:lnTo>
                  <a:lnTo>
                    <a:pt x="36008" y="7764"/>
                  </a:lnTo>
                  <a:lnTo>
                    <a:pt x="34988" y="8242"/>
                  </a:lnTo>
                  <a:close/>
                </a:path>
                <a:path w="50165" h="24130">
                  <a:moveTo>
                    <a:pt x="19520" y="8242"/>
                  </a:moveTo>
                  <a:lnTo>
                    <a:pt x="16224" y="8242"/>
                  </a:lnTo>
                  <a:lnTo>
                    <a:pt x="15714" y="7764"/>
                  </a:lnTo>
                  <a:lnTo>
                    <a:pt x="16689" y="7764"/>
                  </a:lnTo>
                  <a:lnTo>
                    <a:pt x="17351" y="7346"/>
                  </a:lnTo>
                  <a:lnTo>
                    <a:pt x="17269" y="6689"/>
                  </a:lnTo>
                  <a:lnTo>
                    <a:pt x="17157" y="5793"/>
                  </a:lnTo>
                  <a:lnTo>
                    <a:pt x="17037" y="4837"/>
                  </a:lnTo>
                  <a:lnTo>
                    <a:pt x="16970" y="4300"/>
                  </a:lnTo>
                  <a:lnTo>
                    <a:pt x="17277" y="4300"/>
                  </a:lnTo>
                  <a:lnTo>
                    <a:pt x="18545" y="3583"/>
                  </a:lnTo>
                  <a:lnTo>
                    <a:pt x="20098" y="5793"/>
                  </a:lnTo>
                  <a:lnTo>
                    <a:pt x="23609" y="5793"/>
                  </a:lnTo>
                  <a:lnTo>
                    <a:pt x="23921" y="6151"/>
                  </a:lnTo>
                  <a:lnTo>
                    <a:pt x="18724" y="7585"/>
                  </a:lnTo>
                  <a:lnTo>
                    <a:pt x="19520" y="8242"/>
                  </a:lnTo>
                  <a:close/>
                </a:path>
                <a:path w="50165" h="24130">
                  <a:moveTo>
                    <a:pt x="40597" y="4837"/>
                  </a:moveTo>
                  <a:lnTo>
                    <a:pt x="40242" y="4300"/>
                  </a:lnTo>
                  <a:lnTo>
                    <a:pt x="39856" y="3882"/>
                  </a:lnTo>
                  <a:lnTo>
                    <a:pt x="39796" y="3583"/>
                  </a:lnTo>
                  <a:lnTo>
                    <a:pt x="41042" y="3583"/>
                  </a:lnTo>
                  <a:lnTo>
                    <a:pt x="41055" y="3882"/>
                  </a:lnTo>
                  <a:lnTo>
                    <a:pt x="40919" y="4300"/>
                  </a:lnTo>
                  <a:lnTo>
                    <a:pt x="40597" y="4837"/>
                  </a:lnTo>
                  <a:close/>
                </a:path>
                <a:path w="50165" h="24130">
                  <a:moveTo>
                    <a:pt x="23244" y="5375"/>
                  </a:moveTo>
                  <a:lnTo>
                    <a:pt x="20456" y="5375"/>
                  </a:lnTo>
                  <a:lnTo>
                    <a:pt x="22209" y="3882"/>
                  </a:lnTo>
                  <a:lnTo>
                    <a:pt x="21980" y="3882"/>
                  </a:lnTo>
                  <a:lnTo>
                    <a:pt x="22308" y="4300"/>
                  </a:lnTo>
                  <a:lnTo>
                    <a:pt x="23244" y="5375"/>
                  </a:lnTo>
                  <a:close/>
                </a:path>
                <a:path w="50165" h="24130">
                  <a:moveTo>
                    <a:pt x="40274" y="5375"/>
                  </a:moveTo>
                  <a:lnTo>
                    <a:pt x="40045" y="4837"/>
                  </a:lnTo>
                  <a:lnTo>
                    <a:pt x="39933" y="3882"/>
                  </a:lnTo>
                  <a:lnTo>
                    <a:pt x="40232" y="4300"/>
                  </a:lnTo>
                  <a:lnTo>
                    <a:pt x="40579" y="4837"/>
                  </a:lnTo>
                  <a:lnTo>
                    <a:pt x="40274" y="5375"/>
                  </a:lnTo>
                  <a:close/>
                </a:path>
                <a:path w="50165" h="24130">
                  <a:moveTo>
                    <a:pt x="34246" y="8242"/>
                  </a:moveTo>
                  <a:lnTo>
                    <a:pt x="28400" y="8242"/>
                  </a:lnTo>
                  <a:lnTo>
                    <a:pt x="31864" y="4300"/>
                  </a:lnTo>
                  <a:lnTo>
                    <a:pt x="32112" y="4837"/>
                  </a:lnTo>
                  <a:lnTo>
                    <a:pt x="34246" y="8242"/>
                  </a:lnTo>
                  <a:close/>
                </a:path>
                <a:path w="50165" h="24130">
                  <a:moveTo>
                    <a:pt x="49544" y="9556"/>
                  </a:moveTo>
                  <a:lnTo>
                    <a:pt x="39629" y="9556"/>
                  </a:lnTo>
                  <a:lnTo>
                    <a:pt x="40880" y="9062"/>
                  </a:lnTo>
                  <a:lnTo>
                    <a:pt x="40765" y="8481"/>
                  </a:lnTo>
                  <a:lnTo>
                    <a:pt x="40718" y="8242"/>
                  </a:lnTo>
                  <a:lnTo>
                    <a:pt x="40623" y="7764"/>
                  </a:lnTo>
                  <a:lnTo>
                    <a:pt x="40588" y="7585"/>
                  </a:lnTo>
                  <a:lnTo>
                    <a:pt x="40482" y="7047"/>
                  </a:lnTo>
                  <a:lnTo>
                    <a:pt x="40375" y="6510"/>
                  </a:lnTo>
                  <a:lnTo>
                    <a:pt x="40274" y="5375"/>
                  </a:lnTo>
                  <a:lnTo>
                    <a:pt x="40597" y="4837"/>
                  </a:lnTo>
                  <a:lnTo>
                    <a:pt x="42197" y="7346"/>
                  </a:lnTo>
                  <a:lnTo>
                    <a:pt x="49544" y="9556"/>
                  </a:lnTo>
                  <a:close/>
                </a:path>
                <a:path w="50165" h="24130">
                  <a:moveTo>
                    <a:pt x="10960" y="16902"/>
                  </a:moveTo>
                  <a:lnTo>
                    <a:pt x="8969" y="16604"/>
                  </a:lnTo>
                  <a:lnTo>
                    <a:pt x="8750" y="16604"/>
                  </a:lnTo>
                  <a:lnTo>
                    <a:pt x="2717" y="15529"/>
                  </a:lnTo>
                  <a:lnTo>
                    <a:pt x="2478" y="15290"/>
                  </a:lnTo>
                  <a:lnTo>
                    <a:pt x="2060" y="14931"/>
                  </a:lnTo>
                  <a:lnTo>
                    <a:pt x="1932" y="13617"/>
                  </a:lnTo>
                  <a:lnTo>
                    <a:pt x="1885" y="13140"/>
                  </a:lnTo>
                  <a:lnTo>
                    <a:pt x="1762" y="11885"/>
                  </a:lnTo>
                  <a:lnTo>
                    <a:pt x="1574" y="10930"/>
                  </a:lnTo>
                  <a:lnTo>
                    <a:pt x="1480" y="10273"/>
                  </a:lnTo>
                  <a:lnTo>
                    <a:pt x="1378" y="9556"/>
                  </a:lnTo>
                  <a:lnTo>
                    <a:pt x="1271" y="9062"/>
                  </a:lnTo>
                  <a:lnTo>
                    <a:pt x="900" y="7764"/>
                  </a:lnTo>
                  <a:lnTo>
                    <a:pt x="780" y="7346"/>
                  </a:lnTo>
                  <a:lnTo>
                    <a:pt x="695" y="7047"/>
                  </a:lnTo>
                  <a:lnTo>
                    <a:pt x="593" y="6689"/>
                  </a:lnTo>
                  <a:lnTo>
                    <a:pt x="542" y="6510"/>
                  </a:lnTo>
                  <a:lnTo>
                    <a:pt x="439" y="6151"/>
                  </a:lnTo>
                  <a:lnTo>
                    <a:pt x="337" y="5793"/>
                  </a:lnTo>
                  <a:lnTo>
                    <a:pt x="217" y="5375"/>
                  </a:lnTo>
                  <a:lnTo>
                    <a:pt x="0" y="5375"/>
                  </a:lnTo>
                  <a:lnTo>
                    <a:pt x="708" y="5793"/>
                  </a:lnTo>
                  <a:lnTo>
                    <a:pt x="3016" y="7047"/>
                  </a:lnTo>
                  <a:lnTo>
                    <a:pt x="3613" y="7346"/>
                  </a:lnTo>
                  <a:lnTo>
                    <a:pt x="3534" y="7764"/>
                  </a:lnTo>
                  <a:lnTo>
                    <a:pt x="3443" y="8242"/>
                  </a:lnTo>
                  <a:lnTo>
                    <a:pt x="3397" y="8481"/>
                  </a:lnTo>
                  <a:lnTo>
                    <a:pt x="10616" y="8481"/>
                  </a:lnTo>
                  <a:lnTo>
                    <a:pt x="8571" y="11646"/>
                  </a:lnTo>
                  <a:lnTo>
                    <a:pt x="9347" y="13140"/>
                  </a:lnTo>
                  <a:lnTo>
                    <a:pt x="43452" y="13140"/>
                  </a:lnTo>
                  <a:lnTo>
                    <a:pt x="38972" y="13617"/>
                  </a:lnTo>
                  <a:lnTo>
                    <a:pt x="38719" y="14931"/>
                  </a:lnTo>
                  <a:lnTo>
                    <a:pt x="38604" y="15529"/>
                  </a:lnTo>
                  <a:lnTo>
                    <a:pt x="38489" y="16126"/>
                  </a:lnTo>
                  <a:lnTo>
                    <a:pt x="12513" y="16126"/>
                  </a:lnTo>
                  <a:lnTo>
                    <a:pt x="10960" y="16902"/>
                  </a:lnTo>
                  <a:close/>
                </a:path>
                <a:path w="50165" h="24130">
                  <a:moveTo>
                    <a:pt x="7234" y="7585"/>
                  </a:moveTo>
                  <a:lnTo>
                    <a:pt x="7059" y="7346"/>
                  </a:lnTo>
                  <a:lnTo>
                    <a:pt x="5897" y="5375"/>
                  </a:lnTo>
                  <a:lnTo>
                    <a:pt x="4883" y="5375"/>
                  </a:lnTo>
                  <a:lnTo>
                    <a:pt x="7496" y="5793"/>
                  </a:lnTo>
                  <a:lnTo>
                    <a:pt x="7391" y="6510"/>
                  </a:lnTo>
                  <a:lnTo>
                    <a:pt x="7269" y="7346"/>
                  </a:lnTo>
                  <a:lnTo>
                    <a:pt x="7234" y="7585"/>
                  </a:lnTo>
                  <a:close/>
                </a:path>
                <a:path w="50165" h="24130">
                  <a:moveTo>
                    <a:pt x="47209" y="10930"/>
                  </a:moveTo>
                  <a:lnTo>
                    <a:pt x="11199" y="10930"/>
                  </a:lnTo>
                  <a:lnTo>
                    <a:pt x="15977" y="10273"/>
                  </a:lnTo>
                  <a:lnTo>
                    <a:pt x="10241" y="9062"/>
                  </a:lnTo>
                  <a:lnTo>
                    <a:pt x="10655" y="9062"/>
                  </a:lnTo>
                  <a:lnTo>
                    <a:pt x="13272" y="5375"/>
                  </a:lnTo>
                  <a:lnTo>
                    <a:pt x="13612" y="5793"/>
                  </a:lnTo>
                  <a:lnTo>
                    <a:pt x="15714" y="7764"/>
                  </a:lnTo>
                  <a:lnTo>
                    <a:pt x="16689" y="7764"/>
                  </a:lnTo>
                  <a:lnTo>
                    <a:pt x="15932" y="8242"/>
                  </a:lnTo>
                  <a:lnTo>
                    <a:pt x="19520" y="8242"/>
                  </a:lnTo>
                  <a:lnTo>
                    <a:pt x="19809" y="8481"/>
                  </a:lnTo>
                  <a:lnTo>
                    <a:pt x="36734" y="8481"/>
                  </a:lnTo>
                  <a:lnTo>
                    <a:pt x="39629" y="9556"/>
                  </a:lnTo>
                  <a:lnTo>
                    <a:pt x="49544" y="9556"/>
                  </a:lnTo>
                  <a:lnTo>
                    <a:pt x="47209" y="10930"/>
                  </a:lnTo>
                  <a:close/>
                </a:path>
                <a:path w="50165" h="24130">
                  <a:moveTo>
                    <a:pt x="36734" y="8481"/>
                  </a:moveTo>
                  <a:lnTo>
                    <a:pt x="22547" y="8481"/>
                  </a:lnTo>
                  <a:lnTo>
                    <a:pt x="22786" y="7764"/>
                  </a:lnTo>
                  <a:lnTo>
                    <a:pt x="22846" y="7585"/>
                  </a:lnTo>
                  <a:lnTo>
                    <a:pt x="22925" y="7346"/>
                  </a:lnTo>
                  <a:lnTo>
                    <a:pt x="23025" y="7047"/>
                  </a:lnTo>
                  <a:lnTo>
                    <a:pt x="29894" y="6151"/>
                  </a:lnTo>
                  <a:lnTo>
                    <a:pt x="28400" y="8242"/>
                  </a:lnTo>
                  <a:lnTo>
                    <a:pt x="36091" y="8242"/>
                  </a:lnTo>
                  <a:lnTo>
                    <a:pt x="36734" y="8481"/>
                  </a:lnTo>
                  <a:close/>
                </a:path>
                <a:path w="50165" h="24130">
                  <a:moveTo>
                    <a:pt x="7104" y="8481"/>
                  </a:moveTo>
                  <a:lnTo>
                    <a:pt x="4041" y="8481"/>
                  </a:lnTo>
                  <a:lnTo>
                    <a:pt x="7996" y="7764"/>
                  </a:lnTo>
                  <a:lnTo>
                    <a:pt x="9467" y="6331"/>
                  </a:lnTo>
                  <a:lnTo>
                    <a:pt x="9706" y="6510"/>
                  </a:lnTo>
                  <a:lnTo>
                    <a:pt x="11079" y="7764"/>
                  </a:lnTo>
                  <a:lnTo>
                    <a:pt x="7208" y="7764"/>
                  </a:lnTo>
                  <a:lnTo>
                    <a:pt x="7104" y="8481"/>
                  </a:lnTo>
                  <a:close/>
                </a:path>
                <a:path w="50165" h="24130">
                  <a:moveTo>
                    <a:pt x="10616" y="8481"/>
                  </a:moveTo>
                  <a:lnTo>
                    <a:pt x="7261" y="8481"/>
                  </a:lnTo>
                  <a:lnTo>
                    <a:pt x="7996" y="7764"/>
                  </a:lnTo>
                  <a:lnTo>
                    <a:pt x="11079" y="7764"/>
                  </a:lnTo>
                  <a:lnTo>
                    <a:pt x="10616" y="8481"/>
                  </a:lnTo>
                  <a:close/>
                </a:path>
                <a:path w="50165" h="24130">
                  <a:moveTo>
                    <a:pt x="16224" y="8242"/>
                  </a:moveTo>
                  <a:lnTo>
                    <a:pt x="15932" y="8242"/>
                  </a:lnTo>
                  <a:lnTo>
                    <a:pt x="16689" y="7764"/>
                  </a:lnTo>
                  <a:lnTo>
                    <a:pt x="15714" y="7764"/>
                  </a:lnTo>
                  <a:lnTo>
                    <a:pt x="16224" y="8242"/>
                  </a:lnTo>
                  <a:close/>
                </a:path>
                <a:path w="50165" h="24130">
                  <a:moveTo>
                    <a:pt x="40136" y="8242"/>
                  </a:moveTo>
                  <a:lnTo>
                    <a:pt x="36091" y="8242"/>
                  </a:lnTo>
                  <a:lnTo>
                    <a:pt x="35206" y="7764"/>
                  </a:lnTo>
                  <a:lnTo>
                    <a:pt x="28057" y="7764"/>
                  </a:lnTo>
                  <a:lnTo>
                    <a:pt x="40136" y="8242"/>
                  </a:lnTo>
                  <a:close/>
                </a:path>
                <a:path w="50165" h="24130">
                  <a:moveTo>
                    <a:pt x="40718" y="8242"/>
                  </a:moveTo>
                  <a:lnTo>
                    <a:pt x="40136" y="8242"/>
                  </a:lnTo>
                  <a:lnTo>
                    <a:pt x="28057" y="7764"/>
                  </a:lnTo>
                  <a:lnTo>
                    <a:pt x="40623" y="7764"/>
                  </a:lnTo>
                  <a:lnTo>
                    <a:pt x="40718" y="8242"/>
                  </a:lnTo>
                  <a:close/>
                </a:path>
                <a:path w="50165" h="24130">
                  <a:moveTo>
                    <a:pt x="43452" y="13140"/>
                  </a:moveTo>
                  <a:lnTo>
                    <a:pt x="9347" y="13140"/>
                  </a:lnTo>
                  <a:lnTo>
                    <a:pt x="10445" y="9556"/>
                  </a:lnTo>
                  <a:lnTo>
                    <a:pt x="11199" y="10930"/>
                  </a:lnTo>
                  <a:lnTo>
                    <a:pt x="47209" y="10930"/>
                  </a:lnTo>
                  <a:lnTo>
                    <a:pt x="43452" y="13140"/>
                  </a:lnTo>
                  <a:close/>
                </a:path>
                <a:path w="50165" h="24130">
                  <a:moveTo>
                    <a:pt x="17530" y="24070"/>
                  </a:moveTo>
                  <a:lnTo>
                    <a:pt x="17119" y="21621"/>
                  </a:lnTo>
                  <a:lnTo>
                    <a:pt x="17052" y="21024"/>
                  </a:lnTo>
                  <a:lnTo>
                    <a:pt x="17704" y="20426"/>
                  </a:lnTo>
                  <a:lnTo>
                    <a:pt x="17631" y="19351"/>
                  </a:lnTo>
                  <a:lnTo>
                    <a:pt x="17511" y="18575"/>
                  </a:lnTo>
                  <a:lnTo>
                    <a:pt x="12918" y="18575"/>
                  </a:lnTo>
                  <a:lnTo>
                    <a:pt x="12795" y="16902"/>
                  </a:lnTo>
                  <a:lnTo>
                    <a:pt x="12752" y="16305"/>
                  </a:lnTo>
                  <a:lnTo>
                    <a:pt x="12572" y="16126"/>
                  </a:lnTo>
                  <a:lnTo>
                    <a:pt x="27027" y="16126"/>
                  </a:lnTo>
                  <a:lnTo>
                    <a:pt x="26682" y="18575"/>
                  </a:lnTo>
                  <a:lnTo>
                    <a:pt x="26573" y="19351"/>
                  </a:lnTo>
                  <a:lnTo>
                    <a:pt x="26531" y="19650"/>
                  </a:lnTo>
                  <a:lnTo>
                    <a:pt x="21233" y="19650"/>
                  </a:lnTo>
                  <a:lnTo>
                    <a:pt x="22970" y="21322"/>
                  </a:lnTo>
                  <a:lnTo>
                    <a:pt x="21811" y="21322"/>
                  </a:lnTo>
                  <a:lnTo>
                    <a:pt x="19620" y="21621"/>
                  </a:lnTo>
                  <a:lnTo>
                    <a:pt x="18974" y="21621"/>
                  </a:lnTo>
                  <a:lnTo>
                    <a:pt x="17530" y="24070"/>
                  </a:lnTo>
                  <a:close/>
                </a:path>
                <a:path w="50165" h="24130">
                  <a:moveTo>
                    <a:pt x="27928" y="19949"/>
                  </a:moveTo>
                  <a:lnTo>
                    <a:pt x="27594" y="19949"/>
                  </a:lnTo>
                  <a:lnTo>
                    <a:pt x="27507" y="18575"/>
                  </a:lnTo>
                  <a:lnTo>
                    <a:pt x="27995" y="16902"/>
                  </a:lnTo>
                  <a:lnTo>
                    <a:pt x="28082" y="16604"/>
                  </a:lnTo>
                  <a:lnTo>
                    <a:pt x="28169" y="16305"/>
                  </a:lnTo>
                  <a:lnTo>
                    <a:pt x="28221" y="16126"/>
                  </a:lnTo>
                  <a:lnTo>
                    <a:pt x="38489" y="16126"/>
                  </a:lnTo>
                  <a:lnTo>
                    <a:pt x="38016" y="18575"/>
                  </a:lnTo>
                  <a:lnTo>
                    <a:pt x="37115" y="19351"/>
                  </a:lnTo>
                  <a:lnTo>
                    <a:pt x="29448" y="19351"/>
                  </a:lnTo>
                  <a:lnTo>
                    <a:pt x="27928" y="19949"/>
                  </a:lnTo>
                  <a:close/>
                </a:path>
                <a:path w="50165" h="24130">
                  <a:moveTo>
                    <a:pt x="14700" y="19351"/>
                  </a:moveTo>
                  <a:lnTo>
                    <a:pt x="13978" y="19351"/>
                  </a:lnTo>
                  <a:lnTo>
                    <a:pt x="12617" y="18575"/>
                  </a:lnTo>
                  <a:lnTo>
                    <a:pt x="18044" y="18575"/>
                  </a:lnTo>
                  <a:lnTo>
                    <a:pt x="14700" y="19351"/>
                  </a:lnTo>
                  <a:close/>
                </a:path>
                <a:path w="50165" h="24130">
                  <a:moveTo>
                    <a:pt x="30780" y="21621"/>
                  </a:moveTo>
                  <a:lnTo>
                    <a:pt x="29874" y="21621"/>
                  </a:lnTo>
                  <a:lnTo>
                    <a:pt x="28878" y="21322"/>
                  </a:lnTo>
                  <a:lnTo>
                    <a:pt x="29074" y="20426"/>
                  </a:lnTo>
                  <a:lnTo>
                    <a:pt x="29179" y="19949"/>
                  </a:lnTo>
                  <a:lnTo>
                    <a:pt x="29244" y="19650"/>
                  </a:lnTo>
                  <a:lnTo>
                    <a:pt x="29309" y="19351"/>
                  </a:lnTo>
                  <a:lnTo>
                    <a:pt x="31090" y="19351"/>
                  </a:lnTo>
                  <a:lnTo>
                    <a:pt x="31030" y="21024"/>
                  </a:lnTo>
                  <a:lnTo>
                    <a:pt x="30905" y="21322"/>
                  </a:lnTo>
                  <a:lnTo>
                    <a:pt x="30780" y="21621"/>
                  </a:lnTo>
                  <a:close/>
                </a:path>
                <a:path w="50165" h="24130">
                  <a:moveTo>
                    <a:pt x="35866" y="20426"/>
                  </a:moveTo>
                  <a:lnTo>
                    <a:pt x="30807" y="19351"/>
                  </a:lnTo>
                  <a:lnTo>
                    <a:pt x="37115" y="19351"/>
                  </a:lnTo>
                  <a:lnTo>
                    <a:pt x="35866" y="20426"/>
                  </a:lnTo>
                  <a:close/>
                </a:path>
                <a:path w="50165" h="24130">
                  <a:moveTo>
                    <a:pt x="26489" y="19949"/>
                  </a:moveTo>
                  <a:lnTo>
                    <a:pt x="21233" y="19650"/>
                  </a:lnTo>
                  <a:lnTo>
                    <a:pt x="26531" y="19650"/>
                  </a:lnTo>
                  <a:lnTo>
                    <a:pt x="26489" y="19949"/>
                  </a:lnTo>
                  <a:close/>
                </a:path>
                <a:path w="50165" h="24130">
                  <a:moveTo>
                    <a:pt x="23861" y="23234"/>
                  </a:moveTo>
                  <a:lnTo>
                    <a:pt x="20739" y="21322"/>
                  </a:lnTo>
                  <a:lnTo>
                    <a:pt x="22970" y="21322"/>
                  </a:lnTo>
                  <a:lnTo>
                    <a:pt x="24458" y="22756"/>
                  </a:lnTo>
                  <a:lnTo>
                    <a:pt x="23861" y="23234"/>
                  </a:lnTo>
                  <a:close/>
                </a:path>
              </a:pathLst>
            </a:custGeom>
            <a:solidFill>
              <a:srgbClr val="DD37CC"/>
            </a:solidFill>
          </p:spPr>
          <p:txBody>
            <a:bodyPr wrap="square" lIns="0" tIns="0" rIns="0" bIns="0" rtlCol="0"/>
            <a:lstStyle/>
            <a:p>
              <a:endParaRPr/>
            </a:p>
          </p:txBody>
        </p:sp>
        <p:sp>
          <p:nvSpPr>
            <p:cNvPr id="963" name="object 963"/>
            <p:cNvSpPr/>
            <p:nvPr/>
          </p:nvSpPr>
          <p:spPr>
            <a:xfrm>
              <a:off x="14086329" y="2392926"/>
              <a:ext cx="3175" cy="1905"/>
            </a:xfrm>
            <a:custGeom>
              <a:avLst/>
              <a:gdLst/>
              <a:ahLst/>
              <a:cxnLst/>
              <a:rect l="l" t="t" r="r" b="b"/>
              <a:pathLst>
                <a:path w="3175" h="1905">
                  <a:moveTo>
                    <a:pt x="537" y="1493"/>
                  </a:moveTo>
                  <a:lnTo>
                    <a:pt x="0" y="1134"/>
                  </a:lnTo>
                  <a:lnTo>
                    <a:pt x="0" y="657"/>
                  </a:lnTo>
                  <a:lnTo>
                    <a:pt x="477" y="298"/>
                  </a:lnTo>
                  <a:lnTo>
                    <a:pt x="537" y="0"/>
                  </a:lnTo>
                  <a:lnTo>
                    <a:pt x="2747" y="0"/>
                  </a:lnTo>
                  <a:lnTo>
                    <a:pt x="2628" y="1314"/>
                  </a:lnTo>
                  <a:lnTo>
                    <a:pt x="1314" y="1134"/>
                  </a:lnTo>
                  <a:lnTo>
                    <a:pt x="537" y="1493"/>
                  </a:lnTo>
                  <a:close/>
                </a:path>
              </a:pathLst>
            </a:custGeom>
            <a:solidFill>
              <a:srgbClr val="D536CD"/>
            </a:solidFill>
          </p:spPr>
          <p:txBody>
            <a:bodyPr wrap="square" lIns="0" tIns="0" rIns="0" bIns="0" rtlCol="0"/>
            <a:lstStyle/>
            <a:p>
              <a:endParaRPr/>
            </a:p>
          </p:txBody>
        </p:sp>
        <p:sp>
          <p:nvSpPr>
            <p:cNvPr id="964" name="object 964"/>
            <p:cNvSpPr/>
            <p:nvPr/>
          </p:nvSpPr>
          <p:spPr>
            <a:xfrm>
              <a:off x="14055151" y="2337678"/>
              <a:ext cx="83820" cy="29845"/>
            </a:xfrm>
            <a:custGeom>
              <a:avLst/>
              <a:gdLst/>
              <a:ahLst/>
              <a:cxnLst/>
              <a:rect l="l" t="t" r="r" b="b"/>
              <a:pathLst>
                <a:path w="83819" h="29844">
                  <a:moveTo>
                    <a:pt x="75984" y="8254"/>
                  </a:moveTo>
                  <a:lnTo>
                    <a:pt x="35777" y="8254"/>
                  </a:lnTo>
                  <a:lnTo>
                    <a:pt x="36999" y="7619"/>
                  </a:lnTo>
                  <a:lnTo>
                    <a:pt x="39898" y="5841"/>
                  </a:lnTo>
                  <a:lnTo>
                    <a:pt x="38166" y="0"/>
                  </a:lnTo>
                  <a:lnTo>
                    <a:pt x="41152" y="888"/>
                  </a:lnTo>
                  <a:lnTo>
                    <a:pt x="44616" y="3428"/>
                  </a:lnTo>
                  <a:lnTo>
                    <a:pt x="50589" y="3428"/>
                  </a:lnTo>
                  <a:lnTo>
                    <a:pt x="52518" y="5841"/>
                  </a:lnTo>
                  <a:lnTo>
                    <a:pt x="55870" y="5841"/>
                  </a:lnTo>
                  <a:lnTo>
                    <a:pt x="56801" y="6476"/>
                  </a:lnTo>
                  <a:lnTo>
                    <a:pt x="60982" y="7619"/>
                  </a:lnTo>
                  <a:lnTo>
                    <a:pt x="64625" y="8000"/>
                  </a:lnTo>
                  <a:lnTo>
                    <a:pt x="75593" y="8000"/>
                  </a:lnTo>
                  <a:lnTo>
                    <a:pt x="75984" y="8254"/>
                  </a:lnTo>
                  <a:close/>
                </a:path>
                <a:path w="83819" h="29844">
                  <a:moveTo>
                    <a:pt x="25322" y="7238"/>
                  </a:moveTo>
                  <a:lnTo>
                    <a:pt x="8175" y="7238"/>
                  </a:lnTo>
                  <a:lnTo>
                    <a:pt x="10512" y="6857"/>
                  </a:lnTo>
                  <a:lnTo>
                    <a:pt x="11288" y="3428"/>
                  </a:lnTo>
                  <a:lnTo>
                    <a:pt x="13020" y="634"/>
                  </a:lnTo>
                  <a:lnTo>
                    <a:pt x="15290" y="4190"/>
                  </a:lnTo>
                  <a:lnTo>
                    <a:pt x="21664" y="4190"/>
                  </a:lnTo>
                  <a:lnTo>
                    <a:pt x="21740" y="5333"/>
                  </a:lnTo>
                  <a:lnTo>
                    <a:pt x="24572" y="5333"/>
                  </a:lnTo>
                  <a:lnTo>
                    <a:pt x="24906" y="5587"/>
                  </a:lnTo>
                  <a:lnTo>
                    <a:pt x="25130" y="6476"/>
                  </a:lnTo>
                  <a:lnTo>
                    <a:pt x="25226" y="6857"/>
                  </a:lnTo>
                  <a:lnTo>
                    <a:pt x="25322" y="7238"/>
                  </a:lnTo>
                  <a:close/>
                </a:path>
                <a:path w="83819" h="29844">
                  <a:moveTo>
                    <a:pt x="50589" y="3428"/>
                  </a:moveTo>
                  <a:lnTo>
                    <a:pt x="44616" y="3428"/>
                  </a:lnTo>
                  <a:lnTo>
                    <a:pt x="47603" y="888"/>
                  </a:lnTo>
                  <a:lnTo>
                    <a:pt x="50589" y="3428"/>
                  </a:lnTo>
                  <a:close/>
                </a:path>
                <a:path w="83819" h="29844">
                  <a:moveTo>
                    <a:pt x="21664" y="4190"/>
                  </a:moveTo>
                  <a:lnTo>
                    <a:pt x="15290" y="4190"/>
                  </a:lnTo>
                  <a:lnTo>
                    <a:pt x="17500" y="3047"/>
                  </a:lnTo>
                  <a:lnTo>
                    <a:pt x="21502" y="1904"/>
                  </a:lnTo>
                  <a:lnTo>
                    <a:pt x="21611" y="3428"/>
                  </a:lnTo>
                  <a:lnTo>
                    <a:pt x="21664" y="4190"/>
                  </a:lnTo>
                  <a:close/>
                </a:path>
                <a:path w="83819" h="29844">
                  <a:moveTo>
                    <a:pt x="32237" y="8000"/>
                  </a:moveTo>
                  <a:lnTo>
                    <a:pt x="25503" y="8000"/>
                  </a:lnTo>
                  <a:lnTo>
                    <a:pt x="28126" y="4698"/>
                  </a:lnTo>
                  <a:lnTo>
                    <a:pt x="30640" y="1904"/>
                  </a:lnTo>
                  <a:lnTo>
                    <a:pt x="31842" y="6476"/>
                  </a:lnTo>
                  <a:lnTo>
                    <a:pt x="31943" y="6857"/>
                  </a:lnTo>
                  <a:lnTo>
                    <a:pt x="32043" y="7238"/>
                  </a:lnTo>
                  <a:lnTo>
                    <a:pt x="32143" y="7619"/>
                  </a:lnTo>
                  <a:lnTo>
                    <a:pt x="32237" y="8000"/>
                  </a:lnTo>
                  <a:close/>
                </a:path>
                <a:path w="83819" h="29844">
                  <a:moveTo>
                    <a:pt x="24572" y="5333"/>
                  </a:moveTo>
                  <a:lnTo>
                    <a:pt x="21740" y="5333"/>
                  </a:lnTo>
                  <a:lnTo>
                    <a:pt x="23652" y="4698"/>
                  </a:lnTo>
                  <a:lnTo>
                    <a:pt x="24572" y="5333"/>
                  </a:lnTo>
                  <a:close/>
                </a:path>
                <a:path w="83819" h="29844">
                  <a:moveTo>
                    <a:pt x="75593" y="8000"/>
                  </a:moveTo>
                  <a:lnTo>
                    <a:pt x="69821" y="8000"/>
                  </a:lnTo>
                  <a:lnTo>
                    <a:pt x="72098" y="5333"/>
                  </a:lnTo>
                  <a:lnTo>
                    <a:pt x="75593" y="8000"/>
                  </a:lnTo>
                  <a:close/>
                </a:path>
                <a:path w="83819" h="29844">
                  <a:moveTo>
                    <a:pt x="77582" y="9905"/>
                  </a:moveTo>
                  <a:lnTo>
                    <a:pt x="2329" y="9905"/>
                  </a:lnTo>
                  <a:lnTo>
                    <a:pt x="6691" y="5587"/>
                  </a:lnTo>
                  <a:lnTo>
                    <a:pt x="8175" y="7238"/>
                  </a:lnTo>
                  <a:lnTo>
                    <a:pt x="25322" y="7238"/>
                  </a:lnTo>
                  <a:lnTo>
                    <a:pt x="25413" y="7619"/>
                  </a:lnTo>
                  <a:lnTo>
                    <a:pt x="25488" y="8000"/>
                  </a:lnTo>
                  <a:lnTo>
                    <a:pt x="32253" y="8000"/>
                  </a:lnTo>
                  <a:lnTo>
                    <a:pt x="35777" y="8254"/>
                  </a:lnTo>
                  <a:lnTo>
                    <a:pt x="75984" y="8254"/>
                  </a:lnTo>
                  <a:lnTo>
                    <a:pt x="77705" y="9524"/>
                  </a:lnTo>
                  <a:lnTo>
                    <a:pt x="77582" y="9905"/>
                  </a:lnTo>
                  <a:close/>
                </a:path>
                <a:path w="83819" h="29844">
                  <a:moveTo>
                    <a:pt x="55891" y="5841"/>
                  </a:moveTo>
                  <a:lnTo>
                    <a:pt x="53177" y="5841"/>
                  </a:lnTo>
                  <a:lnTo>
                    <a:pt x="54292" y="5587"/>
                  </a:lnTo>
                  <a:lnTo>
                    <a:pt x="55560" y="5587"/>
                  </a:lnTo>
                  <a:lnTo>
                    <a:pt x="55891" y="5841"/>
                  </a:lnTo>
                  <a:close/>
                </a:path>
                <a:path w="83819" h="29844">
                  <a:moveTo>
                    <a:pt x="69821" y="8000"/>
                  </a:moveTo>
                  <a:lnTo>
                    <a:pt x="64625" y="8000"/>
                  </a:lnTo>
                  <a:lnTo>
                    <a:pt x="68866" y="7619"/>
                  </a:lnTo>
                  <a:lnTo>
                    <a:pt x="69821" y="8000"/>
                  </a:lnTo>
                  <a:close/>
                </a:path>
                <a:path w="83819" h="29844">
                  <a:moveTo>
                    <a:pt x="0" y="10667"/>
                  </a:moveTo>
                  <a:lnTo>
                    <a:pt x="119" y="9524"/>
                  </a:lnTo>
                  <a:lnTo>
                    <a:pt x="2329" y="9905"/>
                  </a:lnTo>
                  <a:lnTo>
                    <a:pt x="77582" y="9905"/>
                  </a:lnTo>
                  <a:lnTo>
                    <a:pt x="77434" y="10159"/>
                  </a:lnTo>
                  <a:lnTo>
                    <a:pt x="1254" y="10159"/>
                  </a:lnTo>
                  <a:lnTo>
                    <a:pt x="0" y="10667"/>
                  </a:lnTo>
                  <a:close/>
                </a:path>
                <a:path w="83819" h="29844">
                  <a:moveTo>
                    <a:pt x="3105" y="13969"/>
                  </a:moveTo>
                  <a:lnTo>
                    <a:pt x="2458" y="13183"/>
                  </a:lnTo>
                  <a:lnTo>
                    <a:pt x="2389" y="11937"/>
                  </a:lnTo>
                  <a:lnTo>
                    <a:pt x="1254" y="10159"/>
                  </a:lnTo>
                  <a:lnTo>
                    <a:pt x="77434" y="10159"/>
                  </a:lnTo>
                  <a:lnTo>
                    <a:pt x="77261" y="10667"/>
                  </a:lnTo>
                  <a:lnTo>
                    <a:pt x="3882" y="10667"/>
                  </a:lnTo>
                  <a:lnTo>
                    <a:pt x="3882" y="13183"/>
                  </a:lnTo>
                  <a:lnTo>
                    <a:pt x="3105" y="13969"/>
                  </a:lnTo>
                  <a:close/>
                </a:path>
                <a:path w="83819" h="29844">
                  <a:moveTo>
                    <a:pt x="10719" y="17525"/>
                  </a:moveTo>
                  <a:lnTo>
                    <a:pt x="9601" y="17525"/>
                  </a:lnTo>
                  <a:lnTo>
                    <a:pt x="9601" y="17271"/>
                  </a:lnTo>
                  <a:lnTo>
                    <a:pt x="10044" y="16128"/>
                  </a:lnTo>
                  <a:lnTo>
                    <a:pt x="8780" y="14858"/>
                  </a:lnTo>
                  <a:lnTo>
                    <a:pt x="2386" y="14858"/>
                  </a:lnTo>
                  <a:lnTo>
                    <a:pt x="6032" y="11048"/>
                  </a:lnTo>
                  <a:lnTo>
                    <a:pt x="3882" y="10667"/>
                  </a:lnTo>
                  <a:lnTo>
                    <a:pt x="77261" y="10667"/>
                  </a:lnTo>
                  <a:lnTo>
                    <a:pt x="76571" y="12318"/>
                  </a:lnTo>
                  <a:lnTo>
                    <a:pt x="78327" y="13588"/>
                  </a:lnTo>
                  <a:lnTo>
                    <a:pt x="23592" y="13588"/>
                  </a:lnTo>
                  <a:lnTo>
                    <a:pt x="24334" y="14731"/>
                  </a:lnTo>
                  <a:lnTo>
                    <a:pt x="24716" y="15366"/>
                  </a:lnTo>
                  <a:lnTo>
                    <a:pt x="20964" y="15366"/>
                  </a:lnTo>
                  <a:lnTo>
                    <a:pt x="21078" y="16128"/>
                  </a:lnTo>
                  <a:lnTo>
                    <a:pt x="17082" y="16128"/>
                  </a:lnTo>
                  <a:lnTo>
                    <a:pt x="16430" y="16813"/>
                  </a:lnTo>
                  <a:lnTo>
                    <a:pt x="12285" y="16813"/>
                  </a:lnTo>
                  <a:lnTo>
                    <a:pt x="10719" y="17525"/>
                  </a:lnTo>
                  <a:close/>
                </a:path>
                <a:path w="83819" h="29844">
                  <a:moveTo>
                    <a:pt x="28271" y="19049"/>
                  </a:moveTo>
                  <a:lnTo>
                    <a:pt x="27778" y="19049"/>
                  </a:lnTo>
                  <a:lnTo>
                    <a:pt x="26638" y="18414"/>
                  </a:lnTo>
                  <a:lnTo>
                    <a:pt x="27692" y="15366"/>
                  </a:lnTo>
                  <a:lnTo>
                    <a:pt x="26280" y="14731"/>
                  </a:lnTo>
                  <a:lnTo>
                    <a:pt x="23592" y="13588"/>
                  </a:lnTo>
                  <a:lnTo>
                    <a:pt x="78327" y="13588"/>
                  </a:lnTo>
                  <a:lnTo>
                    <a:pt x="80151" y="14858"/>
                  </a:lnTo>
                  <a:lnTo>
                    <a:pt x="80418" y="14858"/>
                  </a:lnTo>
                  <a:lnTo>
                    <a:pt x="79227" y="16636"/>
                  </a:lnTo>
                  <a:lnTo>
                    <a:pt x="79109" y="16813"/>
                  </a:lnTo>
                  <a:lnTo>
                    <a:pt x="78149" y="17525"/>
                  </a:lnTo>
                  <a:lnTo>
                    <a:pt x="37748" y="17525"/>
                  </a:lnTo>
                  <a:lnTo>
                    <a:pt x="28271" y="19049"/>
                  </a:lnTo>
                  <a:close/>
                </a:path>
                <a:path w="83819" h="29844">
                  <a:moveTo>
                    <a:pt x="23210" y="17525"/>
                  </a:moveTo>
                  <a:lnTo>
                    <a:pt x="22233" y="17525"/>
                  </a:lnTo>
                  <a:lnTo>
                    <a:pt x="20964" y="15366"/>
                  </a:lnTo>
                  <a:lnTo>
                    <a:pt x="24754" y="15366"/>
                  </a:lnTo>
                  <a:lnTo>
                    <a:pt x="25503" y="16636"/>
                  </a:lnTo>
                  <a:lnTo>
                    <a:pt x="23711" y="17271"/>
                  </a:lnTo>
                  <a:lnTo>
                    <a:pt x="23210" y="17525"/>
                  </a:lnTo>
                  <a:close/>
                </a:path>
                <a:path w="83819" h="29844">
                  <a:moveTo>
                    <a:pt x="19573" y="22732"/>
                  </a:moveTo>
                  <a:lnTo>
                    <a:pt x="19408" y="22732"/>
                  </a:lnTo>
                  <a:lnTo>
                    <a:pt x="15051" y="20192"/>
                  </a:lnTo>
                  <a:lnTo>
                    <a:pt x="17082" y="16128"/>
                  </a:lnTo>
                  <a:lnTo>
                    <a:pt x="21078" y="16128"/>
                  </a:lnTo>
                  <a:lnTo>
                    <a:pt x="21178" y="16813"/>
                  </a:lnTo>
                  <a:lnTo>
                    <a:pt x="21276" y="17525"/>
                  </a:lnTo>
                  <a:lnTo>
                    <a:pt x="24488" y="17525"/>
                  </a:lnTo>
                  <a:lnTo>
                    <a:pt x="17798" y="18414"/>
                  </a:lnTo>
                  <a:lnTo>
                    <a:pt x="19469" y="22478"/>
                  </a:lnTo>
                  <a:lnTo>
                    <a:pt x="19573" y="22732"/>
                  </a:lnTo>
                  <a:close/>
                </a:path>
                <a:path w="83819" h="29844">
                  <a:moveTo>
                    <a:pt x="10691" y="19557"/>
                  </a:moveTo>
                  <a:lnTo>
                    <a:pt x="6498" y="19049"/>
                  </a:lnTo>
                  <a:lnTo>
                    <a:pt x="6930" y="19049"/>
                  </a:lnTo>
                  <a:lnTo>
                    <a:pt x="8431" y="16813"/>
                  </a:lnTo>
                  <a:lnTo>
                    <a:pt x="7880" y="16813"/>
                  </a:lnTo>
                  <a:lnTo>
                    <a:pt x="9455" y="17525"/>
                  </a:lnTo>
                  <a:lnTo>
                    <a:pt x="9603" y="17525"/>
                  </a:lnTo>
                  <a:lnTo>
                    <a:pt x="10691" y="19557"/>
                  </a:lnTo>
                  <a:close/>
                </a:path>
                <a:path w="83819" h="29844">
                  <a:moveTo>
                    <a:pt x="11191" y="19049"/>
                  </a:moveTo>
                  <a:lnTo>
                    <a:pt x="10494" y="19049"/>
                  </a:lnTo>
                  <a:lnTo>
                    <a:pt x="12012" y="16813"/>
                  </a:lnTo>
                  <a:lnTo>
                    <a:pt x="16441" y="16813"/>
                  </a:lnTo>
                  <a:lnTo>
                    <a:pt x="15658" y="17525"/>
                  </a:lnTo>
                  <a:lnTo>
                    <a:pt x="12346" y="17525"/>
                  </a:lnTo>
                  <a:lnTo>
                    <a:pt x="12423" y="18668"/>
                  </a:lnTo>
                  <a:lnTo>
                    <a:pt x="11191" y="19049"/>
                  </a:lnTo>
                  <a:close/>
                </a:path>
                <a:path w="83819" h="29844">
                  <a:moveTo>
                    <a:pt x="22915" y="28574"/>
                  </a:moveTo>
                  <a:lnTo>
                    <a:pt x="22784" y="28574"/>
                  </a:lnTo>
                  <a:lnTo>
                    <a:pt x="21051" y="26161"/>
                  </a:lnTo>
                  <a:lnTo>
                    <a:pt x="21068" y="25780"/>
                  </a:lnTo>
                  <a:lnTo>
                    <a:pt x="21183" y="23367"/>
                  </a:lnTo>
                  <a:lnTo>
                    <a:pt x="21301" y="21843"/>
                  </a:lnTo>
                  <a:lnTo>
                    <a:pt x="21418" y="20446"/>
                  </a:lnTo>
                  <a:lnTo>
                    <a:pt x="21531" y="19049"/>
                  </a:lnTo>
                  <a:lnTo>
                    <a:pt x="21778" y="19049"/>
                  </a:lnTo>
                  <a:lnTo>
                    <a:pt x="24944" y="16813"/>
                  </a:lnTo>
                  <a:lnTo>
                    <a:pt x="24729" y="16813"/>
                  </a:lnTo>
                  <a:lnTo>
                    <a:pt x="24642" y="17525"/>
                  </a:lnTo>
                  <a:lnTo>
                    <a:pt x="24534" y="18414"/>
                  </a:lnTo>
                  <a:lnTo>
                    <a:pt x="24457" y="19049"/>
                  </a:lnTo>
                  <a:lnTo>
                    <a:pt x="24343" y="19938"/>
                  </a:lnTo>
                  <a:lnTo>
                    <a:pt x="24309" y="20192"/>
                  </a:lnTo>
                  <a:lnTo>
                    <a:pt x="26179" y="20674"/>
                  </a:lnTo>
                  <a:lnTo>
                    <a:pt x="28905" y="20674"/>
                  </a:lnTo>
                  <a:lnTo>
                    <a:pt x="28135" y="21843"/>
                  </a:lnTo>
                  <a:lnTo>
                    <a:pt x="27925" y="22097"/>
                  </a:lnTo>
                  <a:lnTo>
                    <a:pt x="27779" y="22097"/>
                  </a:lnTo>
                  <a:lnTo>
                    <a:pt x="26995" y="22732"/>
                  </a:lnTo>
                  <a:lnTo>
                    <a:pt x="24041" y="22732"/>
                  </a:lnTo>
                  <a:lnTo>
                    <a:pt x="23251" y="23367"/>
                  </a:lnTo>
                  <a:lnTo>
                    <a:pt x="22999" y="23367"/>
                  </a:lnTo>
                  <a:lnTo>
                    <a:pt x="22743" y="24383"/>
                  </a:lnTo>
                  <a:lnTo>
                    <a:pt x="22636" y="24891"/>
                  </a:lnTo>
                  <a:lnTo>
                    <a:pt x="24488" y="24891"/>
                  </a:lnTo>
                  <a:lnTo>
                    <a:pt x="24488" y="26161"/>
                  </a:lnTo>
                  <a:lnTo>
                    <a:pt x="22915" y="28574"/>
                  </a:lnTo>
                  <a:close/>
                </a:path>
                <a:path w="83819" h="29844">
                  <a:moveTo>
                    <a:pt x="13020" y="19938"/>
                  </a:moveTo>
                  <a:lnTo>
                    <a:pt x="12286" y="17525"/>
                  </a:lnTo>
                  <a:lnTo>
                    <a:pt x="15656" y="17525"/>
                  </a:lnTo>
                  <a:lnTo>
                    <a:pt x="13020" y="19938"/>
                  </a:lnTo>
                  <a:close/>
                </a:path>
                <a:path w="83819" h="29844">
                  <a:moveTo>
                    <a:pt x="21561" y="18668"/>
                  </a:moveTo>
                  <a:lnTo>
                    <a:pt x="21404" y="18414"/>
                  </a:lnTo>
                  <a:lnTo>
                    <a:pt x="21288" y="17525"/>
                  </a:lnTo>
                  <a:lnTo>
                    <a:pt x="21651" y="17525"/>
                  </a:lnTo>
                  <a:lnTo>
                    <a:pt x="21561" y="18668"/>
                  </a:lnTo>
                  <a:close/>
                </a:path>
                <a:path w="83819" h="29844">
                  <a:moveTo>
                    <a:pt x="45217" y="22732"/>
                  </a:moveTo>
                  <a:lnTo>
                    <a:pt x="35338" y="22732"/>
                  </a:lnTo>
                  <a:lnTo>
                    <a:pt x="32551" y="20192"/>
                  </a:lnTo>
                  <a:lnTo>
                    <a:pt x="37748" y="17525"/>
                  </a:lnTo>
                  <a:lnTo>
                    <a:pt x="78149" y="17525"/>
                  </a:lnTo>
                  <a:lnTo>
                    <a:pt x="76844" y="18414"/>
                  </a:lnTo>
                  <a:lnTo>
                    <a:pt x="74062" y="18414"/>
                  </a:lnTo>
                  <a:lnTo>
                    <a:pt x="74351" y="19557"/>
                  </a:lnTo>
                  <a:lnTo>
                    <a:pt x="74448" y="19938"/>
                  </a:lnTo>
                  <a:lnTo>
                    <a:pt x="74520" y="20192"/>
                  </a:lnTo>
                  <a:lnTo>
                    <a:pt x="74600" y="20446"/>
                  </a:lnTo>
                  <a:lnTo>
                    <a:pt x="77118" y="20674"/>
                  </a:lnTo>
                  <a:lnTo>
                    <a:pt x="46826" y="20674"/>
                  </a:lnTo>
                  <a:lnTo>
                    <a:pt x="45217" y="22732"/>
                  </a:lnTo>
                  <a:close/>
                </a:path>
                <a:path w="83819" h="29844">
                  <a:moveTo>
                    <a:pt x="75973" y="19049"/>
                  </a:moveTo>
                  <a:lnTo>
                    <a:pt x="74958" y="19049"/>
                  </a:lnTo>
                  <a:lnTo>
                    <a:pt x="74062" y="18414"/>
                  </a:lnTo>
                  <a:lnTo>
                    <a:pt x="76844" y="18414"/>
                  </a:lnTo>
                  <a:lnTo>
                    <a:pt x="75973" y="19049"/>
                  </a:lnTo>
                  <a:close/>
                </a:path>
                <a:path w="83819" h="29844">
                  <a:moveTo>
                    <a:pt x="28906" y="20674"/>
                  </a:moveTo>
                  <a:lnTo>
                    <a:pt x="26685" y="20674"/>
                  </a:lnTo>
                  <a:lnTo>
                    <a:pt x="26610" y="20192"/>
                  </a:lnTo>
                  <a:lnTo>
                    <a:pt x="26511" y="19557"/>
                  </a:lnTo>
                  <a:lnTo>
                    <a:pt x="26431" y="19049"/>
                  </a:lnTo>
                  <a:lnTo>
                    <a:pt x="30003" y="19049"/>
                  </a:lnTo>
                  <a:lnTo>
                    <a:pt x="28906" y="20674"/>
                  </a:lnTo>
                  <a:close/>
                </a:path>
                <a:path w="83819" h="29844">
                  <a:moveTo>
                    <a:pt x="32547" y="22097"/>
                  </a:moveTo>
                  <a:lnTo>
                    <a:pt x="27968" y="22097"/>
                  </a:lnTo>
                  <a:lnTo>
                    <a:pt x="28259" y="21843"/>
                  </a:lnTo>
                  <a:lnTo>
                    <a:pt x="31931" y="19049"/>
                  </a:lnTo>
                  <a:lnTo>
                    <a:pt x="31801" y="19049"/>
                  </a:lnTo>
                  <a:lnTo>
                    <a:pt x="31688" y="19557"/>
                  </a:lnTo>
                  <a:lnTo>
                    <a:pt x="31604" y="19938"/>
                  </a:lnTo>
                  <a:lnTo>
                    <a:pt x="31491" y="20446"/>
                  </a:lnTo>
                  <a:lnTo>
                    <a:pt x="31441" y="20674"/>
                  </a:lnTo>
                  <a:lnTo>
                    <a:pt x="31323" y="21208"/>
                  </a:lnTo>
                  <a:lnTo>
                    <a:pt x="32547" y="22097"/>
                  </a:lnTo>
                  <a:close/>
                </a:path>
                <a:path w="83819" h="29844">
                  <a:moveTo>
                    <a:pt x="53934" y="27939"/>
                  </a:moveTo>
                  <a:lnTo>
                    <a:pt x="50111" y="27558"/>
                  </a:lnTo>
                  <a:lnTo>
                    <a:pt x="49156" y="25780"/>
                  </a:lnTo>
                  <a:lnTo>
                    <a:pt x="47377" y="24637"/>
                  </a:lnTo>
                  <a:lnTo>
                    <a:pt x="46898" y="24383"/>
                  </a:lnTo>
                  <a:lnTo>
                    <a:pt x="45655" y="23367"/>
                  </a:lnTo>
                  <a:lnTo>
                    <a:pt x="49633" y="23367"/>
                  </a:lnTo>
                  <a:lnTo>
                    <a:pt x="46530" y="20674"/>
                  </a:lnTo>
                  <a:lnTo>
                    <a:pt x="66066" y="20674"/>
                  </a:lnTo>
                  <a:lnTo>
                    <a:pt x="65994" y="21208"/>
                  </a:lnTo>
                  <a:lnTo>
                    <a:pt x="65787" y="21589"/>
                  </a:lnTo>
                  <a:lnTo>
                    <a:pt x="65697" y="21843"/>
                  </a:lnTo>
                  <a:lnTo>
                    <a:pt x="59249" y="21843"/>
                  </a:lnTo>
                  <a:lnTo>
                    <a:pt x="57458" y="22097"/>
                  </a:lnTo>
                  <a:lnTo>
                    <a:pt x="56741" y="23367"/>
                  </a:lnTo>
                  <a:lnTo>
                    <a:pt x="55792" y="23875"/>
                  </a:lnTo>
                  <a:lnTo>
                    <a:pt x="54212" y="23875"/>
                  </a:lnTo>
                  <a:lnTo>
                    <a:pt x="53814" y="24383"/>
                  </a:lnTo>
                  <a:lnTo>
                    <a:pt x="54435" y="26669"/>
                  </a:lnTo>
                  <a:lnTo>
                    <a:pt x="54531" y="27050"/>
                  </a:lnTo>
                  <a:lnTo>
                    <a:pt x="53934" y="27939"/>
                  </a:lnTo>
                  <a:close/>
                </a:path>
                <a:path w="83819" h="29844">
                  <a:moveTo>
                    <a:pt x="65621" y="24891"/>
                  </a:moveTo>
                  <a:lnTo>
                    <a:pt x="65294" y="24891"/>
                  </a:lnTo>
                  <a:lnTo>
                    <a:pt x="65389" y="24383"/>
                  </a:lnTo>
                  <a:lnTo>
                    <a:pt x="65485" y="23875"/>
                  </a:lnTo>
                  <a:lnTo>
                    <a:pt x="65580" y="23367"/>
                  </a:lnTo>
                  <a:lnTo>
                    <a:pt x="65699" y="22732"/>
                  </a:lnTo>
                  <a:lnTo>
                    <a:pt x="65745" y="22478"/>
                  </a:lnTo>
                  <a:lnTo>
                    <a:pt x="65826" y="22097"/>
                  </a:lnTo>
                  <a:lnTo>
                    <a:pt x="65922" y="21208"/>
                  </a:lnTo>
                  <a:lnTo>
                    <a:pt x="66111" y="20674"/>
                  </a:lnTo>
                  <a:lnTo>
                    <a:pt x="73868" y="20674"/>
                  </a:lnTo>
                  <a:lnTo>
                    <a:pt x="74546" y="21208"/>
                  </a:lnTo>
                  <a:lnTo>
                    <a:pt x="72096" y="21208"/>
                  </a:lnTo>
                  <a:lnTo>
                    <a:pt x="67193" y="21589"/>
                  </a:lnTo>
                  <a:lnTo>
                    <a:pt x="69457" y="23875"/>
                  </a:lnTo>
                  <a:lnTo>
                    <a:pt x="70584" y="23875"/>
                  </a:lnTo>
                  <a:lnTo>
                    <a:pt x="65621" y="24891"/>
                  </a:lnTo>
                  <a:close/>
                </a:path>
                <a:path w="83819" h="29844">
                  <a:moveTo>
                    <a:pt x="75675" y="22097"/>
                  </a:moveTo>
                  <a:lnTo>
                    <a:pt x="73868" y="20674"/>
                  </a:lnTo>
                  <a:lnTo>
                    <a:pt x="77367" y="20674"/>
                  </a:lnTo>
                  <a:lnTo>
                    <a:pt x="76110" y="21843"/>
                  </a:lnTo>
                  <a:lnTo>
                    <a:pt x="76272" y="21843"/>
                  </a:lnTo>
                  <a:lnTo>
                    <a:pt x="75675" y="22097"/>
                  </a:lnTo>
                  <a:close/>
                </a:path>
                <a:path w="83819" h="29844">
                  <a:moveTo>
                    <a:pt x="83772" y="21208"/>
                  </a:moveTo>
                  <a:lnTo>
                    <a:pt x="76792" y="21208"/>
                  </a:lnTo>
                  <a:lnTo>
                    <a:pt x="77367" y="20674"/>
                  </a:lnTo>
                  <a:lnTo>
                    <a:pt x="63250" y="20674"/>
                  </a:lnTo>
                  <a:lnTo>
                    <a:pt x="83772" y="21208"/>
                  </a:lnTo>
                  <a:close/>
                </a:path>
                <a:path w="83819" h="29844">
                  <a:moveTo>
                    <a:pt x="73584" y="26669"/>
                  </a:moveTo>
                  <a:lnTo>
                    <a:pt x="72506" y="22732"/>
                  </a:lnTo>
                  <a:lnTo>
                    <a:pt x="72436" y="22478"/>
                  </a:lnTo>
                  <a:lnTo>
                    <a:pt x="72332" y="22097"/>
                  </a:lnTo>
                  <a:lnTo>
                    <a:pt x="72263" y="21843"/>
                  </a:lnTo>
                  <a:lnTo>
                    <a:pt x="72193" y="21589"/>
                  </a:lnTo>
                  <a:lnTo>
                    <a:pt x="72089" y="21208"/>
                  </a:lnTo>
                  <a:lnTo>
                    <a:pt x="73763" y="21208"/>
                  </a:lnTo>
                  <a:lnTo>
                    <a:pt x="73642" y="24891"/>
                  </a:lnTo>
                  <a:lnTo>
                    <a:pt x="73584" y="26669"/>
                  </a:lnTo>
                  <a:close/>
                </a:path>
                <a:path w="83819" h="29844">
                  <a:moveTo>
                    <a:pt x="26519" y="23875"/>
                  </a:moveTo>
                  <a:lnTo>
                    <a:pt x="26011" y="23875"/>
                  </a:lnTo>
                  <a:lnTo>
                    <a:pt x="26658" y="23367"/>
                  </a:lnTo>
                  <a:lnTo>
                    <a:pt x="27527" y="22732"/>
                  </a:lnTo>
                  <a:lnTo>
                    <a:pt x="27673" y="22478"/>
                  </a:lnTo>
                  <a:lnTo>
                    <a:pt x="27779" y="22097"/>
                  </a:lnTo>
                  <a:lnTo>
                    <a:pt x="28325" y="21843"/>
                  </a:lnTo>
                  <a:lnTo>
                    <a:pt x="28135" y="21843"/>
                  </a:lnTo>
                  <a:lnTo>
                    <a:pt x="27968" y="22097"/>
                  </a:lnTo>
                  <a:lnTo>
                    <a:pt x="27673" y="22478"/>
                  </a:lnTo>
                  <a:lnTo>
                    <a:pt x="32822" y="22097"/>
                  </a:lnTo>
                  <a:lnTo>
                    <a:pt x="28750" y="23367"/>
                  </a:lnTo>
                  <a:lnTo>
                    <a:pt x="25085" y="23367"/>
                  </a:lnTo>
                  <a:lnTo>
                    <a:pt x="26519" y="23875"/>
                  </a:lnTo>
                  <a:close/>
                </a:path>
                <a:path w="83819" h="29844">
                  <a:moveTo>
                    <a:pt x="32699" y="22097"/>
                  </a:moveTo>
                  <a:lnTo>
                    <a:pt x="32547" y="22097"/>
                  </a:lnTo>
                  <a:lnTo>
                    <a:pt x="32197" y="21843"/>
                  </a:lnTo>
                  <a:lnTo>
                    <a:pt x="32045" y="21843"/>
                  </a:lnTo>
                  <a:lnTo>
                    <a:pt x="32699" y="22097"/>
                  </a:lnTo>
                  <a:close/>
                </a:path>
                <a:path w="83819" h="29844">
                  <a:moveTo>
                    <a:pt x="32895" y="22097"/>
                  </a:moveTo>
                  <a:lnTo>
                    <a:pt x="32699" y="22097"/>
                  </a:lnTo>
                  <a:lnTo>
                    <a:pt x="32045" y="21843"/>
                  </a:lnTo>
                  <a:lnTo>
                    <a:pt x="32632" y="21843"/>
                  </a:lnTo>
                  <a:lnTo>
                    <a:pt x="32895" y="22097"/>
                  </a:lnTo>
                  <a:close/>
                </a:path>
                <a:path w="83819" h="29844">
                  <a:moveTo>
                    <a:pt x="32822" y="22097"/>
                  </a:moveTo>
                  <a:lnTo>
                    <a:pt x="32632" y="21843"/>
                  </a:lnTo>
                  <a:lnTo>
                    <a:pt x="33637" y="21843"/>
                  </a:lnTo>
                  <a:lnTo>
                    <a:pt x="32822" y="22097"/>
                  </a:lnTo>
                  <a:close/>
                </a:path>
                <a:path w="83819" h="29844">
                  <a:moveTo>
                    <a:pt x="34642" y="22097"/>
                  </a:moveTo>
                  <a:lnTo>
                    <a:pt x="32822" y="22097"/>
                  </a:lnTo>
                  <a:lnTo>
                    <a:pt x="33637" y="21843"/>
                  </a:lnTo>
                  <a:lnTo>
                    <a:pt x="34363" y="21843"/>
                  </a:lnTo>
                  <a:lnTo>
                    <a:pt x="34642" y="22097"/>
                  </a:lnTo>
                  <a:close/>
                </a:path>
                <a:path w="83819" h="29844">
                  <a:moveTo>
                    <a:pt x="48170" y="22097"/>
                  </a:moveTo>
                  <a:lnTo>
                    <a:pt x="45714" y="22097"/>
                  </a:lnTo>
                  <a:lnTo>
                    <a:pt x="45912" y="21843"/>
                  </a:lnTo>
                  <a:lnTo>
                    <a:pt x="47877" y="21843"/>
                  </a:lnTo>
                  <a:lnTo>
                    <a:pt x="48170" y="22097"/>
                  </a:lnTo>
                  <a:close/>
                </a:path>
                <a:path w="83819" h="29844">
                  <a:moveTo>
                    <a:pt x="59400" y="22097"/>
                  </a:moveTo>
                  <a:lnTo>
                    <a:pt x="57458" y="22097"/>
                  </a:lnTo>
                  <a:lnTo>
                    <a:pt x="59249" y="21843"/>
                  </a:lnTo>
                  <a:lnTo>
                    <a:pt x="59400" y="22097"/>
                  </a:lnTo>
                  <a:close/>
                </a:path>
                <a:path w="83819" h="29844">
                  <a:moveTo>
                    <a:pt x="61648" y="24891"/>
                  </a:moveTo>
                  <a:lnTo>
                    <a:pt x="61262" y="24637"/>
                  </a:lnTo>
                  <a:lnTo>
                    <a:pt x="60758" y="24383"/>
                  </a:lnTo>
                  <a:lnTo>
                    <a:pt x="59249" y="21843"/>
                  </a:lnTo>
                  <a:lnTo>
                    <a:pt x="65697" y="21843"/>
                  </a:lnTo>
                  <a:lnTo>
                    <a:pt x="65438" y="22478"/>
                  </a:lnTo>
                  <a:lnTo>
                    <a:pt x="65335" y="22732"/>
                  </a:lnTo>
                  <a:lnTo>
                    <a:pt x="61997" y="22732"/>
                  </a:lnTo>
                  <a:lnTo>
                    <a:pt x="61890" y="23367"/>
                  </a:lnTo>
                  <a:lnTo>
                    <a:pt x="61797" y="23875"/>
                  </a:lnTo>
                  <a:lnTo>
                    <a:pt x="61684" y="24637"/>
                  </a:lnTo>
                  <a:lnTo>
                    <a:pt x="61648" y="24891"/>
                  </a:lnTo>
                  <a:close/>
                </a:path>
                <a:path w="83819" h="29844">
                  <a:moveTo>
                    <a:pt x="65838" y="22097"/>
                  </a:moveTo>
                  <a:lnTo>
                    <a:pt x="65593" y="22097"/>
                  </a:lnTo>
                  <a:lnTo>
                    <a:pt x="65697" y="21843"/>
                  </a:lnTo>
                  <a:lnTo>
                    <a:pt x="65885" y="21843"/>
                  </a:lnTo>
                  <a:lnTo>
                    <a:pt x="65838" y="22097"/>
                  </a:lnTo>
                  <a:close/>
                </a:path>
                <a:path w="83819" h="29844">
                  <a:moveTo>
                    <a:pt x="72332" y="22097"/>
                  </a:moveTo>
                  <a:lnTo>
                    <a:pt x="67696" y="22097"/>
                  </a:lnTo>
                  <a:lnTo>
                    <a:pt x="67445" y="21843"/>
                  </a:lnTo>
                  <a:lnTo>
                    <a:pt x="72263" y="21843"/>
                  </a:lnTo>
                  <a:lnTo>
                    <a:pt x="72332" y="22097"/>
                  </a:lnTo>
                  <a:close/>
                </a:path>
                <a:path w="83819" h="29844">
                  <a:moveTo>
                    <a:pt x="75675" y="22097"/>
                  </a:moveTo>
                  <a:lnTo>
                    <a:pt x="73734" y="22097"/>
                  </a:lnTo>
                  <a:lnTo>
                    <a:pt x="73742" y="21843"/>
                  </a:lnTo>
                  <a:lnTo>
                    <a:pt x="75352" y="21843"/>
                  </a:lnTo>
                  <a:lnTo>
                    <a:pt x="75675" y="22097"/>
                  </a:lnTo>
                  <a:close/>
                </a:path>
                <a:path w="83819" h="29844">
                  <a:moveTo>
                    <a:pt x="75837" y="22097"/>
                  </a:moveTo>
                  <a:lnTo>
                    <a:pt x="75675" y="22097"/>
                  </a:lnTo>
                  <a:lnTo>
                    <a:pt x="76272" y="21843"/>
                  </a:lnTo>
                  <a:lnTo>
                    <a:pt x="76110" y="21843"/>
                  </a:lnTo>
                  <a:lnTo>
                    <a:pt x="75837" y="22097"/>
                  </a:lnTo>
                  <a:close/>
                </a:path>
                <a:path w="83819" h="29844">
                  <a:moveTo>
                    <a:pt x="24488" y="24637"/>
                  </a:moveTo>
                  <a:lnTo>
                    <a:pt x="27920" y="22097"/>
                  </a:lnTo>
                  <a:lnTo>
                    <a:pt x="27494" y="22732"/>
                  </a:lnTo>
                  <a:lnTo>
                    <a:pt x="26011" y="23875"/>
                  </a:lnTo>
                  <a:lnTo>
                    <a:pt x="27094" y="23875"/>
                  </a:lnTo>
                  <a:lnTo>
                    <a:pt x="24488" y="24637"/>
                  </a:lnTo>
                  <a:close/>
                </a:path>
                <a:path w="83819" h="29844">
                  <a:moveTo>
                    <a:pt x="34462" y="29336"/>
                  </a:moveTo>
                  <a:lnTo>
                    <a:pt x="33925" y="29082"/>
                  </a:lnTo>
                  <a:lnTo>
                    <a:pt x="33985" y="27939"/>
                  </a:lnTo>
                  <a:lnTo>
                    <a:pt x="34560" y="27050"/>
                  </a:lnTo>
                  <a:lnTo>
                    <a:pt x="34872" y="26161"/>
                  </a:lnTo>
                  <a:lnTo>
                    <a:pt x="34987" y="25780"/>
                  </a:lnTo>
                  <a:lnTo>
                    <a:pt x="35102" y="25399"/>
                  </a:lnTo>
                  <a:lnTo>
                    <a:pt x="35179" y="25145"/>
                  </a:lnTo>
                  <a:lnTo>
                    <a:pt x="34224" y="23875"/>
                  </a:lnTo>
                  <a:lnTo>
                    <a:pt x="32934" y="22097"/>
                  </a:lnTo>
                  <a:lnTo>
                    <a:pt x="33447" y="22478"/>
                  </a:lnTo>
                  <a:lnTo>
                    <a:pt x="34801" y="22732"/>
                  </a:lnTo>
                  <a:lnTo>
                    <a:pt x="45220" y="22732"/>
                  </a:lnTo>
                  <a:lnTo>
                    <a:pt x="43481" y="24891"/>
                  </a:lnTo>
                  <a:lnTo>
                    <a:pt x="42167" y="24891"/>
                  </a:lnTo>
                  <a:lnTo>
                    <a:pt x="41630" y="25399"/>
                  </a:lnTo>
                  <a:lnTo>
                    <a:pt x="39778" y="25399"/>
                  </a:lnTo>
                  <a:lnTo>
                    <a:pt x="41749" y="28320"/>
                  </a:lnTo>
                  <a:lnTo>
                    <a:pt x="40426" y="28574"/>
                  </a:lnTo>
                  <a:lnTo>
                    <a:pt x="35478" y="28574"/>
                  </a:lnTo>
                  <a:lnTo>
                    <a:pt x="34462" y="29336"/>
                  </a:lnTo>
                  <a:close/>
                </a:path>
                <a:path w="83819" h="29844">
                  <a:moveTo>
                    <a:pt x="27121" y="23875"/>
                  </a:moveTo>
                  <a:lnTo>
                    <a:pt x="26519" y="23875"/>
                  </a:lnTo>
                  <a:lnTo>
                    <a:pt x="23293" y="22732"/>
                  </a:lnTo>
                  <a:lnTo>
                    <a:pt x="26995" y="22732"/>
                  </a:lnTo>
                  <a:lnTo>
                    <a:pt x="26212" y="23367"/>
                  </a:lnTo>
                  <a:lnTo>
                    <a:pt x="28750" y="23367"/>
                  </a:lnTo>
                  <a:lnTo>
                    <a:pt x="27121" y="23875"/>
                  </a:lnTo>
                  <a:close/>
                </a:path>
                <a:path w="83819" h="29844">
                  <a:moveTo>
                    <a:pt x="64846" y="23875"/>
                  </a:moveTo>
                  <a:lnTo>
                    <a:pt x="64523" y="23875"/>
                  </a:lnTo>
                  <a:lnTo>
                    <a:pt x="61997" y="22732"/>
                  </a:lnTo>
                  <a:lnTo>
                    <a:pt x="65335" y="22732"/>
                  </a:lnTo>
                  <a:lnTo>
                    <a:pt x="64846" y="23875"/>
                  </a:lnTo>
                  <a:close/>
                </a:path>
                <a:path w="83819" h="29844">
                  <a:moveTo>
                    <a:pt x="29255" y="23875"/>
                  </a:moveTo>
                  <a:lnTo>
                    <a:pt x="27121" y="23875"/>
                  </a:lnTo>
                  <a:lnTo>
                    <a:pt x="28750" y="23367"/>
                  </a:lnTo>
                  <a:lnTo>
                    <a:pt x="22349" y="23367"/>
                  </a:lnTo>
                  <a:lnTo>
                    <a:pt x="29255" y="23875"/>
                  </a:lnTo>
                  <a:close/>
                </a:path>
                <a:path w="83819" h="29844">
                  <a:moveTo>
                    <a:pt x="24488" y="24891"/>
                  </a:moveTo>
                  <a:lnTo>
                    <a:pt x="22636" y="24891"/>
                  </a:lnTo>
                  <a:lnTo>
                    <a:pt x="24488" y="23875"/>
                  </a:lnTo>
                  <a:lnTo>
                    <a:pt x="24488" y="24891"/>
                  </a:lnTo>
                  <a:close/>
                </a:path>
                <a:path w="83819" h="29844">
                  <a:moveTo>
                    <a:pt x="54992" y="24383"/>
                  </a:moveTo>
                  <a:lnTo>
                    <a:pt x="53814" y="24383"/>
                  </a:lnTo>
                  <a:lnTo>
                    <a:pt x="54212" y="23875"/>
                  </a:lnTo>
                  <a:lnTo>
                    <a:pt x="55742" y="23875"/>
                  </a:lnTo>
                  <a:lnTo>
                    <a:pt x="54992" y="24383"/>
                  </a:lnTo>
                  <a:close/>
                </a:path>
                <a:path w="83819" h="29844">
                  <a:moveTo>
                    <a:pt x="60758" y="24383"/>
                  </a:moveTo>
                  <a:lnTo>
                    <a:pt x="57876" y="24383"/>
                  </a:lnTo>
                  <a:lnTo>
                    <a:pt x="52859" y="23875"/>
                  </a:lnTo>
                  <a:lnTo>
                    <a:pt x="60457" y="23875"/>
                  </a:lnTo>
                  <a:lnTo>
                    <a:pt x="60758" y="24383"/>
                  </a:lnTo>
                  <a:close/>
                </a:path>
                <a:path w="83819" h="29844">
                  <a:moveTo>
                    <a:pt x="65389" y="24383"/>
                  </a:moveTo>
                  <a:lnTo>
                    <a:pt x="61720" y="24383"/>
                  </a:lnTo>
                  <a:lnTo>
                    <a:pt x="61792" y="23875"/>
                  </a:lnTo>
                  <a:lnTo>
                    <a:pt x="65485" y="23875"/>
                  </a:lnTo>
                  <a:lnTo>
                    <a:pt x="65389" y="24383"/>
                  </a:lnTo>
                  <a:close/>
                </a:path>
                <a:path w="83819" h="29844">
                  <a:moveTo>
                    <a:pt x="68866" y="24383"/>
                  </a:moveTo>
                  <a:lnTo>
                    <a:pt x="68103" y="24383"/>
                  </a:lnTo>
                  <a:lnTo>
                    <a:pt x="70584" y="23875"/>
                  </a:lnTo>
                  <a:lnTo>
                    <a:pt x="69821" y="23875"/>
                  </a:lnTo>
                  <a:lnTo>
                    <a:pt x="68866" y="24383"/>
                  </a:lnTo>
                  <a:close/>
                </a:path>
                <a:path w="83819" h="29844">
                  <a:moveTo>
                    <a:pt x="40674" y="25780"/>
                  </a:moveTo>
                  <a:lnTo>
                    <a:pt x="39778" y="25399"/>
                  </a:lnTo>
                  <a:lnTo>
                    <a:pt x="41839" y="25399"/>
                  </a:lnTo>
                  <a:lnTo>
                    <a:pt x="40674" y="25780"/>
                  </a:lnTo>
                  <a:close/>
                </a:path>
                <a:path w="83819" h="29844">
                  <a:moveTo>
                    <a:pt x="37449" y="29082"/>
                  </a:moveTo>
                  <a:lnTo>
                    <a:pt x="35478" y="28574"/>
                  </a:lnTo>
                  <a:lnTo>
                    <a:pt x="40426" y="28574"/>
                  </a:lnTo>
                  <a:lnTo>
                    <a:pt x="37449" y="29082"/>
                  </a:lnTo>
                  <a:close/>
                </a:path>
              </a:pathLst>
            </a:custGeom>
            <a:solidFill>
              <a:srgbClr val="CD34DF"/>
            </a:solidFill>
          </p:spPr>
          <p:txBody>
            <a:bodyPr wrap="square" lIns="0" tIns="0" rIns="0" bIns="0" rtlCol="0"/>
            <a:lstStyle/>
            <a:p>
              <a:endParaRPr/>
            </a:p>
          </p:txBody>
        </p:sp>
        <p:sp>
          <p:nvSpPr>
            <p:cNvPr id="965" name="object 965"/>
            <p:cNvSpPr/>
            <p:nvPr/>
          </p:nvSpPr>
          <p:spPr>
            <a:xfrm>
              <a:off x="14032026" y="2361869"/>
              <a:ext cx="59690" cy="8255"/>
            </a:xfrm>
            <a:custGeom>
              <a:avLst/>
              <a:gdLst/>
              <a:ahLst/>
              <a:cxnLst/>
              <a:rect l="l" t="t" r="r" b="b"/>
              <a:pathLst>
                <a:path w="59690" h="8255">
                  <a:moveTo>
                    <a:pt x="8369" y="3822"/>
                  </a:moveTo>
                  <a:lnTo>
                    <a:pt x="5854" y="0"/>
                  </a:lnTo>
                  <a:lnTo>
                    <a:pt x="0" y="2692"/>
                  </a:lnTo>
                  <a:lnTo>
                    <a:pt x="1612" y="7950"/>
                  </a:lnTo>
                  <a:lnTo>
                    <a:pt x="3467" y="5080"/>
                  </a:lnTo>
                  <a:lnTo>
                    <a:pt x="4191" y="3949"/>
                  </a:lnTo>
                  <a:lnTo>
                    <a:pt x="3467" y="2400"/>
                  </a:lnTo>
                  <a:lnTo>
                    <a:pt x="5854" y="3048"/>
                  </a:lnTo>
                  <a:lnTo>
                    <a:pt x="6032" y="3111"/>
                  </a:lnTo>
                  <a:lnTo>
                    <a:pt x="6451" y="5918"/>
                  </a:lnTo>
                  <a:lnTo>
                    <a:pt x="7708" y="4546"/>
                  </a:lnTo>
                  <a:lnTo>
                    <a:pt x="8369" y="3822"/>
                  </a:lnTo>
                  <a:close/>
                </a:path>
                <a:path w="59690" h="8255">
                  <a:moveTo>
                    <a:pt x="59194" y="4787"/>
                  </a:moveTo>
                  <a:lnTo>
                    <a:pt x="58534" y="4546"/>
                  </a:lnTo>
                  <a:lnTo>
                    <a:pt x="57873" y="3594"/>
                  </a:lnTo>
                  <a:lnTo>
                    <a:pt x="57404" y="4013"/>
                  </a:lnTo>
                  <a:lnTo>
                    <a:pt x="57048" y="3822"/>
                  </a:lnTo>
                  <a:lnTo>
                    <a:pt x="56743" y="3594"/>
                  </a:lnTo>
                  <a:lnTo>
                    <a:pt x="55968" y="3111"/>
                  </a:lnTo>
                  <a:lnTo>
                    <a:pt x="55613" y="3048"/>
                  </a:lnTo>
                  <a:lnTo>
                    <a:pt x="56210" y="5384"/>
                  </a:lnTo>
                  <a:lnTo>
                    <a:pt x="55968" y="7048"/>
                  </a:lnTo>
                  <a:lnTo>
                    <a:pt x="58534" y="5257"/>
                  </a:lnTo>
                  <a:lnTo>
                    <a:pt x="59194" y="5016"/>
                  </a:lnTo>
                  <a:lnTo>
                    <a:pt x="59194" y="4787"/>
                  </a:lnTo>
                  <a:close/>
                </a:path>
              </a:pathLst>
            </a:custGeom>
            <a:solidFill>
              <a:srgbClr val="D937DB"/>
            </a:solidFill>
          </p:spPr>
          <p:txBody>
            <a:bodyPr wrap="square" lIns="0" tIns="0" rIns="0" bIns="0" rtlCol="0"/>
            <a:lstStyle/>
            <a:p>
              <a:endParaRPr/>
            </a:p>
          </p:txBody>
        </p:sp>
        <p:sp>
          <p:nvSpPr>
            <p:cNvPr id="966" name="object 966"/>
            <p:cNvSpPr/>
            <p:nvPr/>
          </p:nvSpPr>
          <p:spPr>
            <a:xfrm>
              <a:off x="14049775" y="2347055"/>
              <a:ext cx="2540" cy="3175"/>
            </a:xfrm>
            <a:custGeom>
              <a:avLst/>
              <a:gdLst/>
              <a:ahLst/>
              <a:cxnLst/>
              <a:rect l="l" t="t" r="r" b="b"/>
              <a:pathLst>
                <a:path w="2540" h="3175">
                  <a:moveTo>
                    <a:pt x="1015" y="3165"/>
                  </a:moveTo>
                  <a:lnTo>
                    <a:pt x="238" y="3165"/>
                  </a:lnTo>
                  <a:lnTo>
                    <a:pt x="537" y="2687"/>
                  </a:lnTo>
                  <a:lnTo>
                    <a:pt x="0" y="0"/>
                  </a:lnTo>
                  <a:lnTo>
                    <a:pt x="2090" y="238"/>
                  </a:lnTo>
                  <a:lnTo>
                    <a:pt x="1015" y="3165"/>
                  </a:lnTo>
                  <a:close/>
                </a:path>
              </a:pathLst>
            </a:custGeom>
            <a:solidFill>
              <a:srgbClr val="CD34DF"/>
            </a:solidFill>
          </p:spPr>
          <p:txBody>
            <a:bodyPr wrap="square" lIns="0" tIns="0" rIns="0" bIns="0" rtlCol="0"/>
            <a:lstStyle/>
            <a:p>
              <a:endParaRPr/>
            </a:p>
          </p:txBody>
        </p:sp>
      </p:grpSp>
      <p:grpSp>
        <p:nvGrpSpPr>
          <p:cNvPr id="967" name="object 967"/>
          <p:cNvGrpSpPr/>
          <p:nvPr/>
        </p:nvGrpSpPr>
        <p:grpSpPr>
          <a:xfrm>
            <a:off x="14057839" y="2416221"/>
            <a:ext cx="83185" cy="73660"/>
            <a:chOff x="14057839" y="2416221"/>
            <a:chExt cx="83185" cy="73660"/>
          </a:xfrm>
        </p:grpSpPr>
        <p:sp>
          <p:nvSpPr>
            <p:cNvPr id="968" name="object 968"/>
            <p:cNvSpPr/>
            <p:nvPr/>
          </p:nvSpPr>
          <p:spPr>
            <a:xfrm>
              <a:off x="14070737" y="2479115"/>
              <a:ext cx="14604" cy="5080"/>
            </a:xfrm>
            <a:custGeom>
              <a:avLst/>
              <a:gdLst/>
              <a:ahLst/>
              <a:cxnLst/>
              <a:rect l="l" t="t" r="r" b="b"/>
              <a:pathLst>
                <a:path w="14605" h="5080">
                  <a:moveTo>
                    <a:pt x="5080" y="0"/>
                  </a:moveTo>
                  <a:lnTo>
                    <a:pt x="3759" y="0"/>
                  </a:lnTo>
                  <a:lnTo>
                    <a:pt x="0" y="965"/>
                  </a:lnTo>
                  <a:lnTo>
                    <a:pt x="1371" y="2209"/>
                  </a:lnTo>
                  <a:lnTo>
                    <a:pt x="2209" y="2933"/>
                  </a:lnTo>
                  <a:lnTo>
                    <a:pt x="4889" y="1257"/>
                  </a:lnTo>
                  <a:lnTo>
                    <a:pt x="5080" y="0"/>
                  </a:lnTo>
                  <a:close/>
                </a:path>
                <a:path w="14605" h="5080">
                  <a:moveTo>
                    <a:pt x="14097" y="1676"/>
                  </a:moveTo>
                  <a:lnTo>
                    <a:pt x="13131" y="723"/>
                  </a:lnTo>
                  <a:lnTo>
                    <a:pt x="12598" y="177"/>
                  </a:lnTo>
                  <a:lnTo>
                    <a:pt x="10147" y="419"/>
                  </a:lnTo>
                  <a:lnTo>
                    <a:pt x="11823" y="5080"/>
                  </a:lnTo>
                  <a:lnTo>
                    <a:pt x="14097" y="1676"/>
                  </a:lnTo>
                  <a:close/>
                </a:path>
              </a:pathLst>
            </a:custGeom>
            <a:solidFill>
              <a:srgbClr val="E73BA2"/>
            </a:solidFill>
          </p:spPr>
          <p:txBody>
            <a:bodyPr wrap="square" lIns="0" tIns="0" rIns="0" bIns="0" rtlCol="0"/>
            <a:lstStyle/>
            <a:p>
              <a:endParaRPr/>
            </a:p>
          </p:txBody>
        </p:sp>
        <p:sp>
          <p:nvSpPr>
            <p:cNvPr id="969" name="object 969"/>
            <p:cNvSpPr/>
            <p:nvPr/>
          </p:nvSpPr>
          <p:spPr>
            <a:xfrm>
              <a:off x="14081013" y="2486042"/>
              <a:ext cx="3175" cy="3810"/>
            </a:xfrm>
            <a:custGeom>
              <a:avLst/>
              <a:gdLst/>
              <a:ahLst/>
              <a:cxnLst/>
              <a:rect l="l" t="t" r="r" b="b"/>
              <a:pathLst>
                <a:path w="3175" h="3810">
                  <a:moveTo>
                    <a:pt x="776" y="3225"/>
                  </a:moveTo>
                  <a:lnTo>
                    <a:pt x="0" y="2628"/>
                  </a:lnTo>
                  <a:lnTo>
                    <a:pt x="776" y="776"/>
                  </a:lnTo>
                  <a:lnTo>
                    <a:pt x="657" y="0"/>
                  </a:lnTo>
                  <a:lnTo>
                    <a:pt x="2926" y="418"/>
                  </a:lnTo>
                  <a:lnTo>
                    <a:pt x="2687" y="1373"/>
                  </a:lnTo>
                  <a:lnTo>
                    <a:pt x="776" y="3225"/>
                  </a:lnTo>
                  <a:close/>
                </a:path>
              </a:pathLst>
            </a:custGeom>
            <a:solidFill>
              <a:srgbClr val="E73C94"/>
            </a:solidFill>
          </p:spPr>
          <p:txBody>
            <a:bodyPr wrap="square" lIns="0" tIns="0" rIns="0" bIns="0" rtlCol="0"/>
            <a:lstStyle/>
            <a:p>
              <a:endParaRPr/>
            </a:p>
          </p:txBody>
        </p:sp>
        <p:sp>
          <p:nvSpPr>
            <p:cNvPr id="970" name="object 970"/>
            <p:cNvSpPr/>
            <p:nvPr/>
          </p:nvSpPr>
          <p:spPr>
            <a:xfrm>
              <a:off x="14075757" y="2416221"/>
              <a:ext cx="65405" cy="27940"/>
            </a:xfrm>
            <a:custGeom>
              <a:avLst/>
              <a:gdLst/>
              <a:ahLst/>
              <a:cxnLst/>
              <a:rect l="l" t="t" r="r" b="b"/>
              <a:pathLst>
                <a:path w="65405" h="27939">
                  <a:moveTo>
                    <a:pt x="65117" y="5971"/>
                  </a:moveTo>
                  <a:lnTo>
                    <a:pt x="50585" y="5971"/>
                  </a:lnTo>
                  <a:lnTo>
                    <a:pt x="50524" y="4000"/>
                  </a:lnTo>
                  <a:lnTo>
                    <a:pt x="54757" y="4000"/>
                  </a:lnTo>
                  <a:lnTo>
                    <a:pt x="57517" y="2566"/>
                  </a:lnTo>
                  <a:lnTo>
                    <a:pt x="60444" y="1969"/>
                  </a:lnTo>
                  <a:lnTo>
                    <a:pt x="64062" y="1969"/>
                  </a:lnTo>
                  <a:lnTo>
                    <a:pt x="65199" y="0"/>
                  </a:lnTo>
                  <a:lnTo>
                    <a:pt x="65117" y="5971"/>
                  </a:lnTo>
                  <a:close/>
                </a:path>
                <a:path w="65405" h="27939">
                  <a:moveTo>
                    <a:pt x="45746" y="4537"/>
                  </a:moveTo>
                  <a:lnTo>
                    <a:pt x="45227" y="4537"/>
                  </a:lnTo>
                  <a:lnTo>
                    <a:pt x="46619" y="4000"/>
                  </a:lnTo>
                  <a:lnTo>
                    <a:pt x="41948" y="4000"/>
                  </a:lnTo>
                  <a:lnTo>
                    <a:pt x="43143" y="2208"/>
                  </a:lnTo>
                  <a:lnTo>
                    <a:pt x="45034" y="2208"/>
                  </a:lnTo>
                  <a:lnTo>
                    <a:pt x="45746" y="4537"/>
                  </a:lnTo>
                  <a:close/>
                </a:path>
                <a:path w="65405" h="27939">
                  <a:moveTo>
                    <a:pt x="49514" y="4537"/>
                  </a:moveTo>
                  <a:lnTo>
                    <a:pt x="45746" y="4537"/>
                  </a:lnTo>
                  <a:lnTo>
                    <a:pt x="45582" y="4000"/>
                  </a:lnTo>
                  <a:lnTo>
                    <a:pt x="46619" y="4000"/>
                  </a:lnTo>
                  <a:lnTo>
                    <a:pt x="48319" y="3343"/>
                  </a:lnTo>
                  <a:lnTo>
                    <a:pt x="49514" y="4537"/>
                  </a:lnTo>
                  <a:close/>
                </a:path>
                <a:path w="65405" h="27939">
                  <a:moveTo>
                    <a:pt x="53623" y="4000"/>
                  </a:moveTo>
                  <a:lnTo>
                    <a:pt x="50906" y="4000"/>
                  </a:lnTo>
                  <a:lnTo>
                    <a:pt x="51783" y="3582"/>
                  </a:lnTo>
                  <a:lnTo>
                    <a:pt x="53623" y="4000"/>
                  </a:lnTo>
                  <a:close/>
                </a:path>
                <a:path w="65405" h="27939">
                  <a:moveTo>
                    <a:pt x="65075" y="10689"/>
                  </a:moveTo>
                  <a:lnTo>
                    <a:pt x="13080" y="10689"/>
                  </a:lnTo>
                  <a:lnTo>
                    <a:pt x="13170" y="9913"/>
                  </a:lnTo>
                  <a:lnTo>
                    <a:pt x="13240" y="9316"/>
                  </a:lnTo>
                  <a:lnTo>
                    <a:pt x="13359" y="8300"/>
                  </a:lnTo>
                  <a:lnTo>
                    <a:pt x="13428" y="7703"/>
                  </a:lnTo>
                  <a:lnTo>
                    <a:pt x="13498" y="7106"/>
                  </a:lnTo>
                  <a:lnTo>
                    <a:pt x="18754" y="4000"/>
                  </a:lnTo>
                  <a:lnTo>
                    <a:pt x="19889" y="8300"/>
                  </a:lnTo>
                  <a:lnTo>
                    <a:pt x="21442" y="8957"/>
                  </a:lnTo>
                  <a:lnTo>
                    <a:pt x="65087" y="8957"/>
                  </a:lnTo>
                  <a:lnTo>
                    <a:pt x="65075" y="10689"/>
                  </a:lnTo>
                  <a:close/>
                </a:path>
                <a:path w="65405" h="27939">
                  <a:moveTo>
                    <a:pt x="65098" y="7285"/>
                  </a:moveTo>
                  <a:lnTo>
                    <a:pt x="29505" y="7285"/>
                  </a:lnTo>
                  <a:lnTo>
                    <a:pt x="32073" y="4896"/>
                  </a:lnTo>
                  <a:lnTo>
                    <a:pt x="37001" y="4000"/>
                  </a:lnTo>
                  <a:lnTo>
                    <a:pt x="35643" y="4000"/>
                  </a:lnTo>
                  <a:lnTo>
                    <a:pt x="39121" y="5672"/>
                  </a:lnTo>
                  <a:lnTo>
                    <a:pt x="50282" y="5672"/>
                  </a:lnTo>
                  <a:lnTo>
                    <a:pt x="50501" y="5971"/>
                  </a:lnTo>
                  <a:lnTo>
                    <a:pt x="65116" y="5971"/>
                  </a:lnTo>
                  <a:lnTo>
                    <a:pt x="65098" y="7285"/>
                  </a:lnTo>
                  <a:close/>
                </a:path>
                <a:path w="65405" h="27939">
                  <a:moveTo>
                    <a:pt x="50282" y="5672"/>
                  </a:moveTo>
                  <a:lnTo>
                    <a:pt x="39121" y="5672"/>
                  </a:lnTo>
                  <a:lnTo>
                    <a:pt x="42080" y="4000"/>
                  </a:lnTo>
                  <a:lnTo>
                    <a:pt x="46619" y="4000"/>
                  </a:lnTo>
                  <a:lnTo>
                    <a:pt x="45227" y="4537"/>
                  </a:lnTo>
                  <a:lnTo>
                    <a:pt x="49450" y="4537"/>
                  </a:lnTo>
                  <a:lnTo>
                    <a:pt x="50282" y="5672"/>
                  </a:lnTo>
                  <a:close/>
                </a:path>
                <a:path w="65405" h="27939">
                  <a:moveTo>
                    <a:pt x="8223" y="7703"/>
                  </a:moveTo>
                  <a:lnTo>
                    <a:pt x="5454" y="7703"/>
                  </a:lnTo>
                  <a:lnTo>
                    <a:pt x="5738" y="5971"/>
                  </a:lnTo>
                  <a:lnTo>
                    <a:pt x="5826" y="5433"/>
                  </a:lnTo>
                  <a:lnTo>
                    <a:pt x="5914" y="4896"/>
                  </a:lnTo>
                  <a:lnTo>
                    <a:pt x="5972" y="4537"/>
                  </a:lnTo>
                  <a:lnTo>
                    <a:pt x="8223" y="7703"/>
                  </a:lnTo>
                  <a:close/>
                </a:path>
                <a:path w="65405" h="27939">
                  <a:moveTo>
                    <a:pt x="65087" y="8957"/>
                  </a:moveTo>
                  <a:lnTo>
                    <a:pt x="21442" y="8957"/>
                  </a:lnTo>
                  <a:lnTo>
                    <a:pt x="24787" y="5971"/>
                  </a:lnTo>
                  <a:lnTo>
                    <a:pt x="27474" y="5433"/>
                  </a:lnTo>
                  <a:lnTo>
                    <a:pt x="29505" y="7285"/>
                  </a:lnTo>
                  <a:lnTo>
                    <a:pt x="65098" y="7285"/>
                  </a:lnTo>
                  <a:lnTo>
                    <a:pt x="65087" y="8957"/>
                  </a:lnTo>
                  <a:close/>
                </a:path>
                <a:path w="65405" h="27939">
                  <a:moveTo>
                    <a:pt x="3796" y="22753"/>
                  </a:moveTo>
                  <a:lnTo>
                    <a:pt x="2044" y="22753"/>
                  </a:lnTo>
                  <a:lnTo>
                    <a:pt x="0" y="22456"/>
                  </a:lnTo>
                  <a:lnTo>
                    <a:pt x="2269" y="17797"/>
                  </a:lnTo>
                  <a:lnTo>
                    <a:pt x="3706" y="16360"/>
                  </a:lnTo>
                  <a:lnTo>
                    <a:pt x="1972" y="16360"/>
                  </a:lnTo>
                  <a:lnTo>
                    <a:pt x="3877" y="12183"/>
                  </a:lnTo>
                  <a:lnTo>
                    <a:pt x="2986" y="12183"/>
                  </a:lnTo>
                  <a:lnTo>
                    <a:pt x="2368" y="10689"/>
                  </a:lnTo>
                  <a:lnTo>
                    <a:pt x="2269" y="10451"/>
                  </a:lnTo>
                  <a:lnTo>
                    <a:pt x="5196" y="9316"/>
                  </a:lnTo>
                  <a:lnTo>
                    <a:pt x="2269" y="6747"/>
                  </a:lnTo>
                  <a:lnTo>
                    <a:pt x="5136" y="7703"/>
                  </a:lnTo>
                  <a:lnTo>
                    <a:pt x="8223" y="7703"/>
                  </a:lnTo>
                  <a:lnTo>
                    <a:pt x="9496" y="9495"/>
                  </a:lnTo>
                  <a:lnTo>
                    <a:pt x="8989" y="12183"/>
                  </a:lnTo>
                  <a:lnTo>
                    <a:pt x="8899" y="12660"/>
                  </a:lnTo>
                  <a:lnTo>
                    <a:pt x="49988" y="12660"/>
                  </a:lnTo>
                  <a:lnTo>
                    <a:pt x="53349" y="15826"/>
                  </a:lnTo>
                  <a:lnTo>
                    <a:pt x="44019" y="15826"/>
                  </a:lnTo>
                  <a:lnTo>
                    <a:pt x="43622" y="16841"/>
                  </a:lnTo>
                  <a:lnTo>
                    <a:pt x="8720" y="16841"/>
                  </a:lnTo>
                  <a:lnTo>
                    <a:pt x="9122" y="19231"/>
                  </a:lnTo>
                  <a:lnTo>
                    <a:pt x="9243" y="19947"/>
                  </a:lnTo>
                  <a:lnTo>
                    <a:pt x="5888" y="19947"/>
                  </a:lnTo>
                  <a:lnTo>
                    <a:pt x="4228" y="21799"/>
                  </a:lnTo>
                  <a:lnTo>
                    <a:pt x="3912" y="22456"/>
                  </a:lnTo>
                  <a:lnTo>
                    <a:pt x="3796" y="22753"/>
                  </a:lnTo>
                  <a:close/>
                </a:path>
                <a:path w="65405" h="27939">
                  <a:moveTo>
                    <a:pt x="56223" y="18454"/>
                  </a:moveTo>
                  <a:lnTo>
                    <a:pt x="53911" y="16360"/>
                  </a:lnTo>
                  <a:lnTo>
                    <a:pt x="54043" y="16360"/>
                  </a:lnTo>
                  <a:lnTo>
                    <a:pt x="54409" y="14883"/>
                  </a:lnTo>
                  <a:lnTo>
                    <a:pt x="54531" y="14393"/>
                  </a:lnTo>
                  <a:lnTo>
                    <a:pt x="50038" y="12660"/>
                  </a:lnTo>
                  <a:lnTo>
                    <a:pt x="8899" y="12660"/>
                  </a:lnTo>
                  <a:lnTo>
                    <a:pt x="11109" y="11167"/>
                  </a:lnTo>
                  <a:lnTo>
                    <a:pt x="11703" y="9913"/>
                  </a:lnTo>
                  <a:lnTo>
                    <a:pt x="12244" y="9913"/>
                  </a:lnTo>
                  <a:lnTo>
                    <a:pt x="13080" y="10689"/>
                  </a:lnTo>
                  <a:lnTo>
                    <a:pt x="65075" y="10689"/>
                  </a:lnTo>
                  <a:lnTo>
                    <a:pt x="65053" y="13795"/>
                  </a:lnTo>
                  <a:lnTo>
                    <a:pt x="62475" y="13795"/>
                  </a:lnTo>
                  <a:lnTo>
                    <a:pt x="62475" y="13975"/>
                  </a:lnTo>
                  <a:lnTo>
                    <a:pt x="57696" y="13975"/>
                  </a:lnTo>
                  <a:lnTo>
                    <a:pt x="57737" y="14122"/>
                  </a:lnTo>
                  <a:lnTo>
                    <a:pt x="57559" y="14393"/>
                  </a:lnTo>
                  <a:lnTo>
                    <a:pt x="56537" y="17498"/>
                  </a:lnTo>
                  <a:lnTo>
                    <a:pt x="56439" y="17797"/>
                  </a:lnTo>
                  <a:lnTo>
                    <a:pt x="56341" y="18096"/>
                  </a:lnTo>
                  <a:lnTo>
                    <a:pt x="56223" y="18454"/>
                  </a:lnTo>
                  <a:close/>
                </a:path>
                <a:path w="65405" h="27939">
                  <a:moveTo>
                    <a:pt x="53933" y="16360"/>
                  </a:moveTo>
                  <a:lnTo>
                    <a:pt x="50038" y="12660"/>
                  </a:lnTo>
                  <a:lnTo>
                    <a:pt x="49891" y="12660"/>
                  </a:lnTo>
                  <a:lnTo>
                    <a:pt x="54531" y="14393"/>
                  </a:lnTo>
                  <a:lnTo>
                    <a:pt x="53933" y="16360"/>
                  </a:lnTo>
                  <a:close/>
                </a:path>
                <a:path w="65405" h="27939">
                  <a:moveTo>
                    <a:pt x="52982" y="13795"/>
                  </a:moveTo>
                  <a:lnTo>
                    <a:pt x="49891" y="12660"/>
                  </a:lnTo>
                  <a:lnTo>
                    <a:pt x="50038" y="12660"/>
                  </a:lnTo>
                  <a:lnTo>
                    <a:pt x="52982" y="13795"/>
                  </a:lnTo>
                  <a:close/>
                </a:path>
                <a:path w="65405" h="27939">
                  <a:moveTo>
                    <a:pt x="1968" y="16360"/>
                  </a:moveTo>
                  <a:lnTo>
                    <a:pt x="775" y="16360"/>
                  </a:lnTo>
                  <a:lnTo>
                    <a:pt x="704" y="15826"/>
                  </a:lnTo>
                  <a:lnTo>
                    <a:pt x="579" y="14883"/>
                  </a:lnTo>
                  <a:lnTo>
                    <a:pt x="513" y="14393"/>
                  </a:lnTo>
                  <a:lnTo>
                    <a:pt x="434" y="13795"/>
                  </a:lnTo>
                  <a:lnTo>
                    <a:pt x="590" y="13975"/>
                  </a:lnTo>
                  <a:lnTo>
                    <a:pt x="1968" y="16360"/>
                  </a:lnTo>
                  <a:close/>
                </a:path>
                <a:path w="65405" h="27939">
                  <a:moveTo>
                    <a:pt x="65046" y="14883"/>
                  </a:moveTo>
                  <a:lnTo>
                    <a:pt x="62475" y="13795"/>
                  </a:lnTo>
                  <a:lnTo>
                    <a:pt x="65053" y="13795"/>
                  </a:lnTo>
                  <a:lnTo>
                    <a:pt x="65046" y="14883"/>
                  </a:lnTo>
                  <a:close/>
                </a:path>
                <a:path w="65405" h="27939">
                  <a:moveTo>
                    <a:pt x="62475" y="18454"/>
                  </a:moveTo>
                  <a:lnTo>
                    <a:pt x="58831" y="18096"/>
                  </a:lnTo>
                  <a:lnTo>
                    <a:pt x="57812" y="14393"/>
                  </a:lnTo>
                  <a:lnTo>
                    <a:pt x="57696" y="13975"/>
                  </a:lnTo>
                  <a:lnTo>
                    <a:pt x="62475" y="13975"/>
                  </a:lnTo>
                  <a:lnTo>
                    <a:pt x="62475" y="18454"/>
                  </a:lnTo>
                  <a:close/>
                </a:path>
                <a:path w="65405" h="27939">
                  <a:moveTo>
                    <a:pt x="48090" y="19231"/>
                  </a:moveTo>
                  <a:lnTo>
                    <a:pt x="47616" y="19231"/>
                  </a:lnTo>
                  <a:lnTo>
                    <a:pt x="44988" y="18454"/>
                  </a:lnTo>
                  <a:lnTo>
                    <a:pt x="45333" y="18454"/>
                  </a:lnTo>
                  <a:lnTo>
                    <a:pt x="44019" y="15826"/>
                  </a:lnTo>
                  <a:lnTo>
                    <a:pt x="53349" y="15826"/>
                  </a:lnTo>
                  <a:lnTo>
                    <a:pt x="53916" y="16360"/>
                  </a:lnTo>
                  <a:lnTo>
                    <a:pt x="49765" y="16360"/>
                  </a:lnTo>
                  <a:lnTo>
                    <a:pt x="48090" y="19231"/>
                  </a:lnTo>
                  <a:close/>
                </a:path>
                <a:path w="65405" h="27939">
                  <a:moveTo>
                    <a:pt x="11049" y="25203"/>
                  </a:moveTo>
                  <a:lnTo>
                    <a:pt x="8839" y="24546"/>
                  </a:lnTo>
                  <a:lnTo>
                    <a:pt x="9341" y="23531"/>
                  </a:lnTo>
                  <a:lnTo>
                    <a:pt x="9791" y="22753"/>
                  </a:lnTo>
                  <a:lnTo>
                    <a:pt x="11094" y="19947"/>
                  </a:lnTo>
                  <a:lnTo>
                    <a:pt x="11205" y="19708"/>
                  </a:lnTo>
                  <a:lnTo>
                    <a:pt x="11288" y="19529"/>
                  </a:lnTo>
                  <a:lnTo>
                    <a:pt x="10938" y="19231"/>
                  </a:lnTo>
                  <a:lnTo>
                    <a:pt x="8720" y="16841"/>
                  </a:lnTo>
                  <a:lnTo>
                    <a:pt x="43622" y="16841"/>
                  </a:lnTo>
                  <a:lnTo>
                    <a:pt x="43364" y="17498"/>
                  </a:lnTo>
                  <a:lnTo>
                    <a:pt x="16962" y="17498"/>
                  </a:lnTo>
                  <a:lnTo>
                    <a:pt x="15718" y="18096"/>
                  </a:lnTo>
                  <a:lnTo>
                    <a:pt x="15400" y="18096"/>
                  </a:lnTo>
                  <a:lnTo>
                    <a:pt x="16962" y="20783"/>
                  </a:lnTo>
                  <a:lnTo>
                    <a:pt x="13797" y="20783"/>
                  </a:lnTo>
                  <a:lnTo>
                    <a:pt x="11109" y="21500"/>
                  </a:lnTo>
                  <a:lnTo>
                    <a:pt x="11049" y="25203"/>
                  </a:lnTo>
                  <a:close/>
                </a:path>
                <a:path w="65405" h="27939">
                  <a:moveTo>
                    <a:pt x="17440" y="23531"/>
                  </a:moveTo>
                  <a:lnTo>
                    <a:pt x="19889" y="21799"/>
                  </a:lnTo>
                  <a:lnTo>
                    <a:pt x="19889" y="17498"/>
                  </a:lnTo>
                  <a:lnTo>
                    <a:pt x="43364" y="17498"/>
                  </a:lnTo>
                  <a:lnTo>
                    <a:pt x="42687" y="19231"/>
                  </a:lnTo>
                  <a:lnTo>
                    <a:pt x="31380" y="19231"/>
                  </a:lnTo>
                  <a:lnTo>
                    <a:pt x="29517" y="20783"/>
                  </a:lnTo>
                  <a:lnTo>
                    <a:pt x="28990" y="21022"/>
                  </a:lnTo>
                  <a:lnTo>
                    <a:pt x="25205" y="21022"/>
                  </a:lnTo>
                  <a:lnTo>
                    <a:pt x="25094" y="21799"/>
                  </a:lnTo>
                  <a:lnTo>
                    <a:pt x="25009" y="22753"/>
                  </a:lnTo>
                  <a:lnTo>
                    <a:pt x="23861" y="22753"/>
                  </a:lnTo>
                  <a:lnTo>
                    <a:pt x="17440" y="23531"/>
                  </a:lnTo>
                  <a:close/>
                </a:path>
                <a:path w="65405" h="27939">
                  <a:moveTo>
                    <a:pt x="32671" y="21022"/>
                  </a:moveTo>
                  <a:lnTo>
                    <a:pt x="31135" y="19231"/>
                  </a:lnTo>
                  <a:lnTo>
                    <a:pt x="35537" y="19231"/>
                  </a:lnTo>
                  <a:lnTo>
                    <a:pt x="33925" y="20425"/>
                  </a:lnTo>
                  <a:lnTo>
                    <a:pt x="32671" y="21022"/>
                  </a:lnTo>
                  <a:close/>
                </a:path>
                <a:path w="65405" h="27939">
                  <a:moveTo>
                    <a:pt x="42406" y="19947"/>
                  </a:moveTo>
                  <a:lnTo>
                    <a:pt x="39241" y="19708"/>
                  </a:lnTo>
                  <a:lnTo>
                    <a:pt x="35537" y="19231"/>
                  </a:lnTo>
                  <a:lnTo>
                    <a:pt x="42687" y="19231"/>
                  </a:lnTo>
                  <a:lnTo>
                    <a:pt x="42570" y="19529"/>
                  </a:lnTo>
                  <a:lnTo>
                    <a:pt x="42500" y="19708"/>
                  </a:lnTo>
                  <a:lnTo>
                    <a:pt x="42406" y="19947"/>
                  </a:lnTo>
                  <a:close/>
                </a:path>
                <a:path w="65405" h="27939">
                  <a:moveTo>
                    <a:pt x="7943" y="24367"/>
                  </a:moveTo>
                  <a:lnTo>
                    <a:pt x="7827" y="23531"/>
                  </a:lnTo>
                  <a:lnTo>
                    <a:pt x="7719" y="22753"/>
                  </a:lnTo>
                  <a:lnTo>
                    <a:pt x="7678" y="22456"/>
                  </a:lnTo>
                  <a:lnTo>
                    <a:pt x="7587" y="21799"/>
                  </a:lnTo>
                  <a:lnTo>
                    <a:pt x="7545" y="21500"/>
                  </a:lnTo>
                  <a:lnTo>
                    <a:pt x="7446" y="20783"/>
                  </a:lnTo>
                  <a:lnTo>
                    <a:pt x="7329" y="19947"/>
                  </a:lnTo>
                  <a:lnTo>
                    <a:pt x="9243" y="19947"/>
                  </a:lnTo>
                  <a:lnTo>
                    <a:pt x="9323" y="20425"/>
                  </a:lnTo>
                  <a:lnTo>
                    <a:pt x="9423" y="21022"/>
                  </a:lnTo>
                  <a:lnTo>
                    <a:pt x="9504" y="21500"/>
                  </a:lnTo>
                  <a:lnTo>
                    <a:pt x="9554" y="21799"/>
                  </a:lnTo>
                  <a:lnTo>
                    <a:pt x="9658" y="22753"/>
                  </a:lnTo>
                  <a:lnTo>
                    <a:pt x="9790" y="22753"/>
                  </a:lnTo>
                  <a:lnTo>
                    <a:pt x="8925" y="23531"/>
                  </a:lnTo>
                  <a:lnTo>
                    <a:pt x="7943" y="24367"/>
                  </a:lnTo>
                  <a:close/>
                </a:path>
                <a:path w="65405" h="27939">
                  <a:moveTo>
                    <a:pt x="27777" y="21500"/>
                  </a:moveTo>
                  <a:lnTo>
                    <a:pt x="27021" y="21500"/>
                  </a:lnTo>
                  <a:lnTo>
                    <a:pt x="25205" y="21022"/>
                  </a:lnTo>
                  <a:lnTo>
                    <a:pt x="28990" y="21022"/>
                  </a:lnTo>
                  <a:lnTo>
                    <a:pt x="27777" y="21500"/>
                  </a:lnTo>
                  <a:close/>
                </a:path>
                <a:path w="65405" h="27939">
                  <a:moveTo>
                    <a:pt x="19769" y="25801"/>
                  </a:moveTo>
                  <a:lnTo>
                    <a:pt x="21558" y="22753"/>
                  </a:lnTo>
                  <a:lnTo>
                    <a:pt x="25026" y="22753"/>
                  </a:lnTo>
                  <a:lnTo>
                    <a:pt x="24219" y="24367"/>
                  </a:lnTo>
                  <a:lnTo>
                    <a:pt x="24129" y="24546"/>
                  </a:lnTo>
                  <a:lnTo>
                    <a:pt x="22980" y="25203"/>
                  </a:lnTo>
                  <a:lnTo>
                    <a:pt x="22039" y="25203"/>
                  </a:lnTo>
                  <a:lnTo>
                    <a:pt x="19769" y="25801"/>
                  </a:lnTo>
                  <a:close/>
                </a:path>
                <a:path w="65405" h="27939">
                  <a:moveTo>
                    <a:pt x="20128" y="27772"/>
                  </a:moveTo>
                  <a:lnTo>
                    <a:pt x="20659" y="27473"/>
                  </a:lnTo>
                  <a:lnTo>
                    <a:pt x="22039" y="26637"/>
                  </a:lnTo>
                  <a:lnTo>
                    <a:pt x="22039" y="25203"/>
                  </a:lnTo>
                  <a:lnTo>
                    <a:pt x="22712" y="25203"/>
                  </a:lnTo>
                  <a:lnTo>
                    <a:pt x="24341" y="25801"/>
                  </a:lnTo>
                  <a:lnTo>
                    <a:pt x="24687" y="25801"/>
                  </a:lnTo>
                  <a:lnTo>
                    <a:pt x="24548" y="26637"/>
                  </a:lnTo>
                  <a:lnTo>
                    <a:pt x="22875" y="27473"/>
                  </a:lnTo>
                  <a:lnTo>
                    <a:pt x="20128" y="27772"/>
                  </a:lnTo>
                  <a:close/>
                </a:path>
              </a:pathLst>
            </a:custGeom>
            <a:solidFill>
              <a:srgbClr val="DF38BD"/>
            </a:solidFill>
          </p:spPr>
          <p:txBody>
            <a:bodyPr wrap="square" lIns="0" tIns="0" rIns="0" bIns="0" rtlCol="0"/>
            <a:lstStyle/>
            <a:p>
              <a:endParaRPr/>
            </a:p>
          </p:txBody>
        </p:sp>
        <p:sp>
          <p:nvSpPr>
            <p:cNvPr id="971" name="object 971"/>
            <p:cNvSpPr/>
            <p:nvPr/>
          </p:nvSpPr>
          <p:spPr>
            <a:xfrm>
              <a:off x="14083932" y="2440291"/>
              <a:ext cx="52705" cy="19050"/>
            </a:xfrm>
            <a:custGeom>
              <a:avLst/>
              <a:gdLst/>
              <a:ahLst/>
              <a:cxnLst/>
              <a:rect l="l" t="t" r="r" b="b"/>
              <a:pathLst>
                <a:path w="52705" h="19050">
                  <a:moveTo>
                    <a:pt x="8839" y="10820"/>
                  </a:moveTo>
                  <a:lnTo>
                    <a:pt x="7823" y="10820"/>
                  </a:lnTo>
                  <a:lnTo>
                    <a:pt x="6807" y="10401"/>
                  </a:lnTo>
                  <a:lnTo>
                    <a:pt x="6629" y="9321"/>
                  </a:lnTo>
                  <a:lnTo>
                    <a:pt x="5740" y="9982"/>
                  </a:lnTo>
                  <a:lnTo>
                    <a:pt x="5499" y="11239"/>
                  </a:lnTo>
                  <a:lnTo>
                    <a:pt x="4419" y="11531"/>
                  </a:lnTo>
                  <a:lnTo>
                    <a:pt x="5969" y="8305"/>
                  </a:lnTo>
                  <a:lnTo>
                    <a:pt x="3289" y="9080"/>
                  </a:lnTo>
                  <a:lnTo>
                    <a:pt x="2933" y="8610"/>
                  </a:lnTo>
                  <a:lnTo>
                    <a:pt x="2514" y="8547"/>
                  </a:lnTo>
                  <a:lnTo>
                    <a:pt x="2273" y="8788"/>
                  </a:lnTo>
                  <a:lnTo>
                    <a:pt x="2209" y="9321"/>
                  </a:lnTo>
                  <a:lnTo>
                    <a:pt x="1917" y="9436"/>
                  </a:lnTo>
                  <a:lnTo>
                    <a:pt x="1257" y="9080"/>
                  </a:lnTo>
                  <a:lnTo>
                    <a:pt x="482" y="9855"/>
                  </a:lnTo>
                  <a:lnTo>
                    <a:pt x="546" y="11595"/>
                  </a:lnTo>
                  <a:lnTo>
                    <a:pt x="0" y="12255"/>
                  </a:lnTo>
                  <a:lnTo>
                    <a:pt x="1079" y="11836"/>
                  </a:lnTo>
                  <a:lnTo>
                    <a:pt x="1790" y="12903"/>
                  </a:lnTo>
                  <a:lnTo>
                    <a:pt x="1498" y="10033"/>
                  </a:lnTo>
                  <a:lnTo>
                    <a:pt x="2209" y="10033"/>
                  </a:lnTo>
                  <a:lnTo>
                    <a:pt x="2209" y="11531"/>
                  </a:lnTo>
                  <a:lnTo>
                    <a:pt x="2933" y="13081"/>
                  </a:lnTo>
                  <a:lnTo>
                    <a:pt x="3644" y="13855"/>
                  </a:lnTo>
                  <a:lnTo>
                    <a:pt x="4419" y="13741"/>
                  </a:lnTo>
                  <a:lnTo>
                    <a:pt x="5791" y="12547"/>
                  </a:lnTo>
                  <a:lnTo>
                    <a:pt x="7353" y="11950"/>
                  </a:lnTo>
                  <a:lnTo>
                    <a:pt x="8839" y="10820"/>
                  </a:lnTo>
                  <a:close/>
                </a:path>
                <a:path w="52705" h="19050">
                  <a:moveTo>
                    <a:pt x="33223" y="15290"/>
                  </a:moveTo>
                  <a:lnTo>
                    <a:pt x="32016" y="13804"/>
                  </a:lnTo>
                  <a:lnTo>
                    <a:pt x="29591" y="15951"/>
                  </a:lnTo>
                  <a:lnTo>
                    <a:pt x="31026" y="15290"/>
                  </a:lnTo>
                  <a:lnTo>
                    <a:pt x="33223" y="15290"/>
                  </a:lnTo>
                  <a:close/>
                </a:path>
                <a:path w="52705" h="19050">
                  <a:moveTo>
                    <a:pt x="39827" y="13233"/>
                  </a:moveTo>
                  <a:lnTo>
                    <a:pt x="39065" y="12661"/>
                  </a:lnTo>
                  <a:lnTo>
                    <a:pt x="36880" y="13550"/>
                  </a:lnTo>
                  <a:lnTo>
                    <a:pt x="36715" y="13804"/>
                  </a:lnTo>
                  <a:lnTo>
                    <a:pt x="36550" y="14224"/>
                  </a:lnTo>
                  <a:lnTo>
                    <a:pt x="39827" y="13233"/>
                  </a:lnTo>
                  <a:close/>
                </a:path>
                <a:path w="52705" h="19050">
                  <a:moveTo>
                    <a:pt x="42646" y="15290"/>
                  </a:moveTo>
                  <a:lnTo>
                    <a:pt x="42608" y="13030"/>
                  </a:lnTo>
                  <a:lnTo>
                    <a:pt x="42481" y="11950"/>
                  </a:lnTo>
                  <a:lnTo>
                    <a:pt x="42367" y="11595"/>
                  </a:lnTo>
                  <a:lnTo>
                    <a:pt x="42265" y="11239"/>
                  </a:lnTo>
                  <a:lnTo>
                    <a:pt x="42164" y="10947"/>
                  </a:lnTo>
                  <a:lnTo>
                    <a:pt x="39001" y="11595"/>
                  </a:lnTo>
                  <a:lnTo>
                    <a:pt x="40500" y="13030"/>
                  </a:lnTo>
                  <a:lnTo>
                    <a:pt x="39827" y="13233"/>
                  </a:lnTo>
                  <a:lnTo>
                    <a:pt x="42646" y="15290"/>
                  </a:lnTo>
                  <a:close/>
                </a:path>
                <a:path w="52705" h="19050">
                  <a:moveTo>
                    <a:pt x="46253" y="11366"/>
                  </a:moveTo>
                  <a:lnTo>
                    <a:pt x="44196" y="11950"/>
                  </a:lnTo>
                  <a:lnTo>
                    <a:pt x="46050" y="13804"/>
                  </a:lnTo>
                  <a:lnTo>
                    <a:pt x="46139" y="12661"/>
                  </a:lnTo>
                  <a:lnTo>
                    <a:pt x="46253" y="11366"/>
                  </a:lnTo>
                  <a:close/>
                </a:path>
                <a:path w="52705" h="19050">
                  <a:moveTo>
                    <a:pt x="48145" y="10820"/>
                  </a:moveTo>
                  <a:lnTo>
                    <a:pt x="47548" y="10820"/>
                  </a:lnTo>
                  <a:lnTo>
                    <a:pt x="46355" y="10007"/>
                  </a:lnTo>
                  <a:lnTo>
                    <a:pt x="46266" y="11239"/>
                  </a:lnTo>
                  <a:lnTo>
                    <a:pt x="46685" y="11239"/>
                  </a:lnTo>
                  <a:lnTo>
                    <a:pt x="48145" y="10820"/>
                  </a:lnTo>
                  <a:close/>
                </a:path>
                <a:path w="52705" h="19050">
                  <a:moveTo>
                    <a:pt x="52374" y="12661"/>
                  </a:moveTo>
                  <a:lnTo>
                    <a:pt x="51701" y="12661"/>
                  </a:lnTo>
                  <a:lnTo>
                    <a:pt x="48679" y="12306"/>
                  </a:lnTo>
                  <a:lnTo>
                    <a:pt x="49580" y="9804"/>
                  </a:lnTo>
                  <a:lnTo>
                    <a:pt x="50698" y="10337"/>
                  </a:lnTo>
                  <a:lnTo>
                    <a:pt x="51168" y="10515"/>
                  </a:lnTo>
                  <a:lnTo>
                    <a:pt x="51117" y="10337"/>
                  </a:lnTo>
                  <a:lnTo>
                    <a:pt x="51015" y="10007"/>
                  </a:lnTo>
                  <a:lnTo>
                    <a:pt x="50952" y="9804"/>
                  </a:lnTo>
                  <a:lnTo>
                    <a:pt x="50901" y="9626"/>
                  </a:lnTo>
                  <a:lnTo>
                    <a:pt x="50800" y="9258"/>
                  </a:lnTo>
                  <a:lnTo>
                    <a:pt x="49796" y="9258"/>
                  </a:lnTo>
                  <a:lnTo>
                    <a:pt x="46710" y="8902"/>
                  </a:lnTo>
                  <a:lnTo>
                    <a:pt x="51308" y="7823"/>
                  </a:lnTo>
                  <a:lnTo>
                    <a:pt x="51028" y="7226"/>
                  </a:lnTo>
                  <a:lnTo>
                    <a:pt x="50647" y="6400"/>
                  </a:lnTo>
                  <a:lnTo>
                    <a:pt x="50546" y="6159"/>
                  </a:lnTo>
                  <a:lnTo>
                    <a:pt x="50228" y="5435"/>
                  </a:lnTo>
                  <a:lnTo>
                    <a:pt x="46558" y="4902"/>
                  </a:lnTo>
                  <a:lnTo>
                    <a:pt x="46405" y="4902"/>
                  </a:lnTo>
                  <a:lnTo>
                    <a:pt x="46164" y="3111"/>
                  </a:lnTo>
                  <a:lnTo>
                    <a:pt x="46113" y="2692"/>
                  </a:lnTo>
                  <a:lnTo>
                    <a:pt x="45986" y="1790"/>
                  </a:lnTo>
                  <a:lnTo>
                    <a:pt x="39903" y="2514"/>
                  </a:lnTo>
                  <a:lnTo>
                    <a:pt x="38214" y="3111"/>
                  </a:lnTo>
                  <a:lnTo>
                    <a:pt x="37528" y="3111"/>
                  </a:lnTo>
                  <a:lnTo>
                    <a:pt x="36080" y="2273"/>
                  </a:lnTo>
                  <a:lnTo>
                    <a:pt x="27063" y="3111"/>
                  </a:lnTo>
                  <a:lnTo>
                    <a:pt x="27000" y="2692"/>
                  </a:lnTo>
                  <a:lnTo>
                    <a:pt x="26885" y="1790"/>
                  </a:lnTo>
                  <a:lnTo>
                    <a:pt x="26809" y="1193"/>
                  </a:lnTo>
                  <a:lnTo>
                    <a:pt x="26682" y="304"/>
                  </a:lnTo>
                  <a:lnTo>
                    <a:pt x="24853" y="304"/>
                  </a:lnTo>
                  <a:lnTo>
                    <a:pt x="21666" y="2692"/>
                  </a:lnTo>
                  <a:lnTo>
                    <a:pt x="21272" y="2692"/>
                  </a:lnTo>
                  <a:lnTo>
                    <a:pt x="15951" y="0"/>
                  </a:lnTo>
                  <a:lnTo>
                    <a:pt x="15417" y="0"/>
                  </a:lnTo>
                  <a:lnTo>
                    <a:pt x="15113" y="304"/>
                  </a:lnTo>
                  <a:lnTo>
                    <a:pt x="14935" y="304"/>
                  </a:lnTo>
                  <a:lnTo>
                    <a:pt x="14706" y="1193"/>
                  </a:lnTo>
                  <a:lnTo>
                    <a:pt x="14693" y="3403"/>
                  </a:lnTo>
                  <a:lnTo>
                    <a:pt x="19113" y="5613"/>
                  </a:lnTo>
                  <a:lnTo>
                    <a:pt x="17157" y="5613"/>
                  </a:lnTo>
                  <a:lnTo>
                    <a:pt x="14935" y="7467"/>
                  </a:lnTo>
                  <a:lnTo>
                    <a:pt x="14884" y="7226"/>
                  </a:lnTo>
                  <a:lnTo>
                    <a:pt x="14770" y="6819"/>
                  </a:lnTo>
                  <a:lnTo>
                    <a:pt x="14655" y="6400"/>
                  </a:lnTo>
                  <a:lnTo>
                    <a:pt x="14605" y="6159"/>
                  </a:lnTo>
                  <a:lnTo>
                    <a:pt x="14465" y="5613"/>
                  </a:lnTo>
                  <a:lnTo>
                    <a:pt x="14338" y="4902"/>
                  </a:lnTo>
                  <a:lnTo>
                    <a:pt x="11950" y="7823"/>
                  </a:lnTo>
                  <a:lnTo>
                    <a:pt x="11264" y="6400"/>
                  </a:lnTo>
                  <a:lnTo>
                    <a:pt x="11150" y="6159"/>
                  </a:lnTo>
                  <a:lnTo>
                    <a:pt x="10807" y="5435"/>
                  </a:lnTo>
                  <a:lnTo>
                    <a:pt x="10934" y="5435"/>
                  </a:lnTo>
                  <a:lnTo>
                    <a:pt x="8839" y="3403"/>
                  </a:lnTo>
                  <a:lnTo>
                    <a:pt x="9144" y="5435"/>
                  </a:lnTo>
                  <a:lnTo>
                    <a:pt x="7327" y="4902"/>
                  </a:lnTo>
                  <a:lnTo>
                    <a:pt x="5918" y="4902"/>
                  </a:lnTo>
                  <a:lnTo>
                    <a:pt x="5562" y="6159"/>
                  </a:lnTo>
                  <a:lnTo>
                    <a:pt x="6946" y="5435"/>
                  </a:lnTo>
                  <a:lnTo>
                    <a:pt x="7416" y="5435"/>
                  </a:lnTo>
                  <a:lnTo>
                    <a:pt x="7467" y="6819"/>
                  </a:lnTo>
                  <a:lnTo>
                    <a:pt x="6451" y="8128"/>
                  </a:lnTo>
                  <a:lnTo>
                    <a:pt x="6565" y="8902"/>
                  </a:lnTo>
                  <a:lnTo>
                    <a:pt x="6629" y="9258"/>
                  </a:lnTo>
                  <a:lnTo>
                    <a:pt x="6756" y="9258"/>
                  </a:lnTo>
                  <a:lnTo>
                    <a:pt x="7772" y="9626"/>
                  </a:lnTo>
                  <a:lnTo>
                    <a:pt x="8051" y="9258"/>
                  </a:lnTo>
                  <a:lnTo>
                    <a:pt x="8255" y="8902"/>
                  </a:lnTo>
                  <a:lnTo>
                    <a:pt x="8166" y="7823"/>
                  </a:lnTo>
                  <a:lnTo>
                    <a:pt x="7581" y="6400"/>
                  </a:lnTo>
                  <a:lnTo>
                    <a:pt x="10756" y="6400"/>
                  </a:lnTo>
                  <a:lnTo>
                    <a:pt x="10033" y="8547"/>
                  </a:lnTo>
                  <a:lnTo>
                    <a:pt x="10083" y="8902"/>
                  </a:lnTo>
                  <a:lnTo>
                    <a:pt x="11493" y="11239"/>
                  </a:lnTo>
                  <a:lnTo>
                    <a:pt x="13462" y="11239"/>
                  </a:lnTo>
                  <a:lnTo>
                    <a:pt x="15951" y="15290"/>
                  </a:lnTo>
                  <a:lnTo>
                    <a:pt x="16459" y="15290"/>
                  </a:lnTo>
                  <a:lnTo>
                    <a:pt x="12725" y="18694"/>
                  </a:lnTo>
                  <a:lnTo>
                    <a:pt x="21323" y="13030"/>
                  </a:lnTo>
                  <a:lnTo>
                    <a:pt x="21399" y="13233"/>
                  </a:lnTo>
                  <a:lnTo>
                    <a:pt x="21501" y="13550"/>
                  </a:lnTo>
                  <a:lnTo>
                    <a:pt x="21590" y="13804"/>
                  </a:lnTo>
                  <a:lnTo>
                    <a:pt x="22580" y="16725"/>
                  </a:lnTo>
                  <a:lnTo>
                    <a:pt x="22872" y="17322"/>
                  </a:lnTo>
                  <a:lnTo>
                    <a:pt x="22821" y="16725"/>
                  </a:lnTo>
                  <a:lnTo>
                    <a:pt x="25742" y="16129"/>
                  </a:lnTo>
                  <a:lnTo>
                    <a:pt x="25831" y="15290"/>
                  </a:lnTo>
                  <a:lnTo>
                    <a:pt x="26263" y="15290"/>
                  </a:lnTo>
                  <a:lnTo>
                    <a:pt x="29171" y="15951"/>
                  </a:lnTo>
                  <a:lnTo>
                    <a:pt x="29400" y="15951"/>
                  </a:lnTo>
                  <a:lnTo>
                    <a:pt x="29184" y="15290"/>
                  </a:lnTo>
                  <a:lnTo>
                    <a:pt x="28409" y="13030"/>
                  </a:lnTo>
                  <a:lnTo>
                    <a:pt x="28295" y="12661"/>
                  </a:lnTo>
                  <a:lnTo>
                    <a:pt x="28168" y="12306"/>
                  </a:lnTo>
                  <a:lnTo>
                    <a:pt x="28054" y="11950"/>
                  </a:lnTo>
                  <a:lnTo>
                    <a:pt x="27927" y="11595"/>
                  </a:lnTo>
                  <a:lnTo>
                    <a:pt x="27800" y="11239"/>
                  </a:lnTo>
                  <a:lnTo>
                    <a:pt x="27178" y="9385"/>
                  </a:lnTo>
                  <a:lnTo>
                    <a:pt x="31661" y="11239"/>
                  </a:lnTo>
                  <a:lnTo>
                    <a:pt x="30581" y="12306"/>
                  </a:lnTo>
                  <a:lnTo>
                    <a:pt x="30416" y="12306"/>
                  </a:lnTo>
                  <a:lnTo>
                    <a:pt x="34340" y="14579"/>
                  </a:lnTo>
                  <a:lnTo>
                    <a:pt x="36880" y="13550"/>
                  </a:lnTo>
                  <a:lnTo>
                    <a:pt x="36995" y="13233"/>
                  </a:lnTo>
                  <a:lnTo>
                    <a:pt x="37071" y="13030"/>
                  </a:lnTo>
                  <a:lnTo>
                    <a:pt x="37198" y="12661"/>
                  </a:lnTo>
                  <a:lnTo>
                    <a:pt x="37312" y="12306"/>
                  </a:lnTo>
                  <a:lnTo>
                    <a:pt x="37439" y="11950"/>
                  </a:lnTo>
                  <a:lnTo>
                    <a:pt x="37566" y="11595"/>
                  </a:lnTo>
                  <a:lnTo>
                    <a:pt x="37693" y="11239"/>
                  </a:lnTo>
                  <a:lnTo>
                    <a:pt x="38379" y="9258"/>
                  </a:lnTo>
                  <a:lnTo>
                    <a:pt x="38646" y="8547"/>
                  </a:lnTo>
                  <a:lnTo>
                    <a:pt x="39141" y="7823"/>
                  </a:lnTo>
                  <a:lnTo>
                    <a:pt x="39395" y="7467"/>
                  </a:lnTo>
                  <a:lnTo>
                    <a:pt x="40144" y="6400"/>
                  </a:lnTo>
                  <a:lnTo>
                    <a:pt x="40119" y="10007"/>
                  </a:lnTo>
                  <a:lnTo>
                    <a:pt x="40678" y="10515"/>
                  </a:lnTo>
                  <a:lnTo>
                    <a:pt x="44196" y="10820"/>
                  </a:lnTo>
                  <a:lnTo>
                    <a:pt x="42291" y="7226"/>
                  </a:lnTo>
                  <a:lnTo>
                    <a:pt x="46355" y="10007"/>
                  </a:lnTo>
                  <a:lnTo>
                    <a:pt x="46380" y="9372"/>
                  </a:lnTo>
                  <a:lnTo>
                    <a:pt x="48501" y="10337"/>
                  </a:lnTo>
                  <a:lnTo>
                    <a:pt x="48399" y="10515"/>
                  </a:lnTo>
                  <a:lnTo>
                    <a:pt x="45872" y="14871"/>
                  </a:lnTo>
                  <a:lnTo>
                    <a:pt x="52374" y="12661"/>
                  </a:lnTo>
                  <a:close/>
                </a:path>
              </a:pathLst>
            </a:custGeom>
            <a:solidFill>
              <a:srgbClr val="E33AAF"/>
            </a:solidFill>
          </p:spPr>
          <p:txBody>
            <a:bodyPr wrap="square" lIns="0" tIns="0" rIns="0" bIns="0" rtlCol="0"/>
            <a:lstStyle/>
            <a:p>
              <a:endParaRPr/>
            </a:p>
          </p:txBody>
        </p:sp>
        <p:sp>
          <p:nvSpPr>
            <p:cNvPr id="972" name="object 972"/>
            <p:cNvSpPr/>
            <p:nvPr/>
          </p:nvSpPr>
          <p:spPr>
            <a:xfrm>
              <a:off x="14057834" y="2446692"/>
              <a:ext cx="30480" cy="13970"/>
            </a:xfrm>
            <a:custGeom>
              <a:avLst/>
              <a:gdLst/>
              <a:ahLst/>
              <a:cxnLst/>
              <a:rect l="l" t="t" r="r" b="b"/>
              <a:pathLst>
                <a:path w="30480" h="13969">
                  <a:moveTo>
                    <a:pt x="6629" y="13728"/>
                  </a:moveTo>
                  <a:lnTo>
                    <a:pt x="4724" y="9550"/>
                  </a:lnTo>
                  <a:lnTo>
                    <a:pt x="4000" y="9550"/>
                  </a:lnTo>
                  <a:lnTo>
                    <a:pt x="4483" y="10452"/>
                  </a:lnTo>
                  <a:lnTo>
                    <a:pt x="0" y="13728"/>
                  </a:lnTo>
                  <a:lnTo>
                    <a:pt x="2870" y="13970"/>
                  </a:lnTo>
                  <a:lnTo>
                    <a:pt x="4178" y="11277"/>
                  </a:lnTo>
                  <a:lnTo>
                    <a:pt x="6629" y="13728"/>
                  </a:lnTo>
                  <a:close/>
                </a:path>
                <a:path w="30480" h="13969">
                  <a:moveTo>
                    <a:pt x="9855" y="8420"/>
                  </a:moveTo>
                  <a:lnTo>
                    <a:pt x="7404" y="8839"/>
                  </a:lnTo>
                  <a:lnTo>
                    <a:pt x="6934" y="8839"/>
                  </a:lnTo>
                  <a:lnTo>
                    <a:pt x="6210" y="8839"/>
                  </a:lnTo>
                  <a:lnTo>
                    <a:pt x="6934" y="11760"/>
                  </a:lnTo>
                  <a:lnTo>
                    <a:pt x="8775" y="9550"/>
                  </a:lnTo>
                  <a:lnTo>
                    <a:pt x="9855" y="8420"/>
                  </a:lnTo>
                  <a:close/>
                </a:path>
                <a:path w="30480" h="13969">
                  <a:moveTo>
                    <a:pt x="30048" y="228"/>
                  </a:moveTo>
                  <a:lnTo>
                    <a:pt x="29806" y="0"/>
                  </a:lnTo>
                  <a:lnTo>
                    <a:pt x="28308" y="0"/>
                  </a:lnTo>
                  <a:lnTo>
                    <a:pt x="28308" y="2921"/>
                  </a:lnTo>
                  <a:lnTo>
                    <a:pt x="28663" y="2806"/>
                  </a:lnTo>
                  <a:lnTo>
                    <a:pt x="28968" y="2501"/>
                  </a:lnTo>
                  <a:lnTo>
                    <a:pt x="29083" y="2209"/>
                  </a:lnTo>
                  <a:lnTo>
                    <a:pt x="28790" y="1790"/>
                  </a:lnTo>
                  <a:lnTo>
                    <a:pt x="30048" y="228"/>
                  </a:lnTo>
                  <a:close/>
                </a:path>
              </a:pathLst>
            </a:custGeom>
            <a:solidFill>
              <a:srgbClr val="E73BAB"/>
            </a:solidFill>
          </p:spPr>
          <p:txBody>
            <a:bodyPr wrap="square" lIns="0" tIns="0" rIns="0" bIns="0" rtlCol="0"/>
            <a:lstStyle/>
            <a:p>
              <a:endParaRPr/>
            </a:p>
          </p:txBody>
        </p:sp>
      </p:grpSp>
      <p:grpSp>
        <p:nvGrpSpPr>
          <p:cNvPr id="973" name="object 973"/>
          <p:cNvGrpSpPr/>
          <p:nvPr/>
        </p:nvGrpSpPr>
        <p:grpSpPr>
          <a:xfrm>
            <a:off x="14059451" y="2294256"/>
            <a:ext cx="85725" cy="37465"/>
            <a:chOff x="14059451" y="2294256"/>
            <a:chExt cx="85725" cy="37465"/>
          </a:xfrm>
        </p:grpSpPr>
        <p:sp>
          <p:nvSpPr>
            <p:cNvPr id="974" name="object 974"/>
            <p:cNvSpPr/>
            <p:nvPr/>
          </p:nvSpPr>
          <p:spPr>
            <a:xfrm>
              <a:off x="14085462" y="2304111"/>
              <a:ext cx="59690" cy="27305"/>
            </a:xfrm>
            <a:custGeom>
              <a:avLst/>
              <a:gdLst/>
              <a:ahLst/>
              <a:cxnLst/>
              <a:rect l="l" t="t" r="r" b="b"/>
              <a:pathLst>
                <a:path w="59690" h="27305">
                  <a:moveTo>
                    <a:pt x="52232" y="3936"/>
                  </a:moveTo>
                  <a:lnTo>
                    <a:pt x="52667" y="253"/>
                  </a:lnTo>
                  <a:lnTo>
                    <a:pt x="52710" y="0"/>
                  </a:lnTo>
                  <a:lnTo>
                    <a:pt x="54561" y="1904"/>
                  </a:lnTo>
                  <a:lnTo>
                    <a:pt x="57173" y="1904"/>
                  </a:lnTo>
                  <a:lnTo>
                    <a:pt x="56918" y="2539"/>
                  </a:lnTo>
                  <a:lnTo>
                    <a:pt x="56532" y="2539"/>
                  </a:lnTo>
                  <a:lnTo>
                    <a:pt x="52232" y="3936"/>
                  </a:lnTo>
                  <a:close/>
                </a:path>
                <a:path w="59690" h="27305">
                  <a:moveTo>
                    <a:pt x="57173" y="1904"/>
                  </a:moveTo>
                  <a:lnTo>
                    <a:pt x="54561" y="1904"/>
                  </a:lnTo>
                  <a:lnTo>
                    <a:pt x="57727" y="253"/>
                  </a:lnTo>
                  <a:lnTo>
                    <a:pt x="57173" y="1904"/>
                  </a:lnTo>
                  <a:close/>
                </a:path>
                <a:path w="59690" h="27305">
                  <a:moveTo>
                    <a:pt x="32004" y="6095"/>
                  </a:moveTo>
                  <a:lnTo>
                    <a:pt x="24757" y="6095"/>
                  </a:lnTo>
                  <a:lnTo>
                    <a:pt x="25832" y="5587"/>
                  </a:lnTo>
                  <a:lnTo>
                    <a:pt x="25908" y="5333"/>
                  </a:lnTo>
                  <a:lnTo>
                    <a:pt x="26022" y="4952"/>
                  </a:lnTo>
                  <a:lnTo>
                    <a:pt x="26098" y="4698"/>
                  </a:lnTo>
                  <a:lnTo>
                    <a:pt x="26212" y="4317"/>
                  </a:lnTo>
                  <a:lnTo>
                    <a:pt x="26288" y="4063"/>
                  </a:lnTo>
                  <a:lnTo>
                    <a:pt x="27539" y="1904"/>
                  </a:lnTo>
                  <a:lnTo>
                    <a:pt x="28052" y="2539"/>
                  </a:lnTo>
                  <a:lnTo>
                    <a:pt x="28229" y="3301"/>
                  </a:lnTo>
                  <a:lnTo>
                    <a:pt x="28317" y="3682"/>
                  </a:lnTo>
                  <a:lnTo>
                    <a:pt x="28441" y="4317"/>
                  </a:lnTo>
                  <a:lnTo>
                    <a:pt x="28520" y="4698"/>
                  </a:lnTo>
                  <a:lnTo>
                    <a:pt x="30132" y="5333"/>
                  </a:lnTo>
                  <a:lnTo>
                    <a:pt x="31553" y="5333"/>
                  </a:lnTo>
                  <a:lnTo>
                    <a:pt x="31929" y="5968"/>
                  </a:lnTo>
                  <a:close/>
                </a:path>
                <a:path w="59690" h="27305">
                  <a:moveTo>
                    <a:pt x="58838" y="6984"/>
                  </a:moveTo>
                  <a:lnTo>
                    <a:pt x="52590" y="6984"/>
                  </a:lnTo>
                  <a:lnTo>
                    <a:pt x="54609" y="5333"/>
                  </a:lnTo>
                  <a:lnTo>
                    <a:pt x="55000" y="4952"/>
                  </a:lnTo>
                  <a:lnTo>
                    <a:pt x="56532" y="2539"/>
                  </a:lnTo>
                  <a:lnTo>
                    <a:pt x="56918" y="2539"/>
                  </a:lnTo>
                  <a:lnTo>
                    <a:pt x="55918" y="5333"/>
                  </a:lnTo>
                  <a:lnTo>
                    <a:pt x="58965" y="5333"/>
                  </a:lnTo>
                  <a:lnTo>
                    <a:pt x="58838" y="6984"/>
                  </a:lnTo>
                  <a:close/>
                </a:path>
                <a:path w="59690" h="27305">
                  <a:moveTo>
                    <a:pt x="42569" y="6095"/>
                  </a:moveTo>
                  <a:lnTo>
                    <a:pt x="39450" y="6095"/>
                  </a:lnTo>
                  <a:lnTo>
                    <a:pt x="40525" y="5587"/>
                  </a:lnTo>
                  <a:lnTo>
                    <a:pt x="42257" y="3301"/>
                  </a:lnTo>
                  <a:lnTo>
                    <a:pt x="42374" y="4317"/>
                  </a:lnTo>
                  <a:lnTo>
                    <a:pt x="42489" y="5333"/>
                  </a:lnTo>
                  <a:lnTo>
                    <a:pt x="42569" y="6095"/>
                  </a:lnTo>
                  <a:close/>
                </a:path>
                <a:path w="59690" h="27305">
                  <a:moveTo>
                    <a:pt x="58803" y="7365"/>
                  </a:moveTo>
                  <a:lnTo>
                    <a:pt x="44109" y="7365"/>
                  </a:lnTo>
                  <a:lnTo>
                    <a:pt x="44109" y="3301"/>
                  </a:lnTo>
                  <a:lnTo>
                    <a:pt x="47214" y="3682"/>
                  </a:lnTo>
                  <a:lnTo>
                    <a:pt x="49604" y="4571"/>
                  </a:lnTo>
                  <a:lnTo>
                    <a:pt x="51856" y="5333"/>
                  </a:lnTo>
                  <a:lnTo>
                    <a:pt x="52202" y="5333"/>
                  </a:lnTo>
                  <a:lnTo>
                    <a:pt x="52262" y="5587"/>
                  </a:lnTo>
                  <a:lnTo>
                    <a:pt x="52381" y="6095"/>
                  </a:lnTo>
                  <a:lnTo>
                    <a:pt x="52500" y="6603"/>
                  </a:lnTo>
                  <a:lnTo>
                    <a:pt x="52590" y="6984"/>
                  </a:lnTo>
                  <a:lnTo>
                    <a:pt x="58838" y="6984"/>
                  </a:lnTo>
                  <a:lnTo>
                    <a:pt x="58803" y="7365"/>
                  </a:lnTo>
                  <a:close/>
                </a:path>
                <a:path w="59690" h="27305">
                  <a:moveTo>
                    <a:pt x="30694" y="9016"/>
                  </a:moveTo>
                  <a:lnTo>
                    <a:pt x="15917" y="9016"/>
                  </a:lnTo>
                  <a:lnTo>
                    <a:pt x="18683" y="7365"/>
                  </a:lnTo>
                  <a:lnTo>
                    <a:pt x="18703" y="6603"/>
                  </a:lnTo>
                  <a:lnTo>
                    <a:pt x="18827" y="6095"/>
                  </a:lnTo>
                  <a:lnTo>
                    <a:pt x="21830" y="4317"/>
                  </a:lnTo>
                  <a:lnTo>
                    <a:pt x="22248" y="3682"/>
                  </a:lnTo>
                  <a:lnTo>
                    <a:pt x="23383" y="3936"/>
                  </a:lnTo>
                  <a:lnTo>
                    <a:pt x="23383" y="5333"/>
                  </a:lnTo>
                  <a:lnTo>
                    <a:pt x="23109" y="5333"/>
                  </a:lnTo>
                  <a:lnTo>
                    <a:pt x="24757" y="6095"/>
                  </a:lnTo>
                  <a:lnTo>
                    <a:pt x="32004" y="6095"/>
                  </a:lnTo>
                  <a:lnTo>
                    <a:pt x="32342" y="6603"/>
                  </a:lnTo>
                  <a:lnTo>
                    <a:pt x="28639" y="7746"/>
                  </a:lnTo>
                  <a:lnTo>
                    <a:pt x="30694" y="9016"/>
                  </a:lnTo>
                  <a:close/>
                </a:path>
                <a:path w="59690" h="27305">
                  <a:moveTo>
                    <a:pt x="42662" y="6984"/>
                  </a:moveTo>
                  <a:lnTo>
                    <a:pt x="35508" y="6984"/>
                  </a:lnTo>
                  <a:lnTo>
                    <a:pt x="36165" y="6603"/>
                  </a:lnTo>
                  <a:lnTo>
                    <a:pt x="36762" y="6349"/>
                  </a:lnTo>
                  <a:lnTo>
                    <a:pt x="35930" y="4698"/>
                  </a:lnTo>
                  <a:lnTo>
                    <a:pt x="37121" y="4063"/>
                  </a:lnTo>
                  <a:lnTo>
                    <a:pt x="39450" y="6095"/>
                  </a:lnTo>
                  <a:lnTo>
                    <a:pt x="42576" y="6095"/>
                  </a:lnTo>
                  <a:lnTo>
                    <a:pt x="42662" y="6984"/>
                  </a:lnTo>
                  <a:close/>
                </a:path>
                <a:path w="59690" h="27305">
                  <a:moveTo>
                    <a:pt x="58961" y="5333"/>
                  </a:moveTo>
                  <a:lnTo>
                    <a:pt x="56495" y="5333"/>
                  </a:lnTo>
                  <a:lnTo>
                    <a:pt x="59632" y="4698"/>
                  </a:lnTo>
                  <a:lnTo>
                    <a:pt x="59016" y="4698"/>
                  </a:lnTo>
                  <a:lnTo>
                    <a:pt x="58961" y="5333"/>
                  </a:lnTo>
                  <a:close/>
                </a:path>
                <a:path w="59690" h="27305">
                  <a:moveTo>
                    <a:pt x="31553" y="5333"/>
                  </a:moveTo>
                  <a:lnTo>
                    <a:pt x="30132" y="5333"/>
                  </a:lnTo>
                  <a:lnTo>
                    <a:pt x="31327" y="4952"/>
                  </a:lnTo>
                  <a:lnTo>
                    <a:pt x="31553" y="5333"/>
                  </a:lnTo>
                  <a:close/>
                </a:path>
                <a:path w="59690" h="27305">
                  <a:moveTo>
                    <a:pt x="58657" y="9270"/>
                  </a:moveTo>
                  <a:lnTo>
                    <a:pt x="34075" y="9270"/>
                  </a:lnTo>
                  <a:lnTo>
                    <a:pt x="32701" y="7365"/>
                  </a:lnTo>
                  <a:lnTo>
                    <a:pt x="34433" y="6095"/>
                  </a:lnTo>
                  <a:lnTo>
                    <a:pt x="35508" y="6984"/>
                  </a:lnTo>
                  <a:lnTo>
                    <a:pt x="42662" y="6984"/>
                  </a:lnTo>
                  <a:lnTo>
                    <a:pt x="42715" y="7365"/>
                  </a:lnTo>
                  <a:lnTo>
                    <a:pt x="58803" y="7365"/>
                  </a:lnTo>
                  <a:lnTo>
                    <a:pt x="58696" y="8762"/>
                  </a:lnTo>
                  <a:lnTo>
                    <a:pt x="58657" y="9270"/>
                  </a:lnTo>
                  <a:close/>
                </a:path>
                <a:path w="59690" h="27305">
                  <a:moveTo>
                    <a:pt x="58536" y="10794"/>
                  </a:moveTo>
                  <a:lnTo>
                    <a:pt x="9874" y="10794"/>
                  </a:lnTo>
                  <a:lnTo>
                    <a:pt x="11617" y="9905"/>
                  </a:lnTo>
                  <a:lnTo>
                    <a:pt x="11916" y="9524"/>
                  </a:lnTo>
                  <a:lnTo>
                    <a:pt x="12811" y="9524"/>
                  </a:lnTo>
                  <a:lnTo>
                    <a:pt x="13767" y="8762"/>
                  </a:lnTo>
                  <a:lnTo>
                    <a:pt x="13855" y="8000"/>
                  </a:lnTo>
                  <a:lnTo>
                    <a:pt x="13895" y="7746"/>
                  </a:lnTo>
                  <a:lnTo>
                    <a:pt x="14890" y="7365"/>
                  </a:lnTo>
                  <a:lnTo>
                    <a:pt x="14229" y="7365"/>
                  </a:lnTo>
                  <a:lnTo>
                    <a:pt x="15917" y="9016"/>
                  </a:lnTo>
                  <a:lnTo>
                    <a:pt x="30694" y="9016"/>
                  </a:lnTo>
                  <a:lnTo>
                    <a:pt x="31208" y="9270"/>
                  </a:lnTo>
                  <a:lnTo>
                    <a:pt x="58657" y="9270"/>
                  </a:lnTo>
                  <a:lnTo>
                    <a:pt x="58536" y="10794"/>
                  </a:lnTo>
                  <a:close/>
                </a:path>
                <a:path w="59690" h="27305">
                  <a:moveTo>
                    <a:pt x="34075" y="9270"/>
                  </a:moveTo>
                  <a:lnTo>
                    <a:pt x="31208" y="9270"/>
                  </a:lnTo>
                  <a:lnTo>
                    <a:pt x="30921" y="8000"/>
                  </a:lnTo>
                  <a:lnTo>
                    <a:pt x="30849" y="7746"/>
                  </a:lnTo>
                  <a:lnTo>
                    <a:pt x="34075" y="9270"/>
                  </a:lnTo>
                  <a:close/>
                </a:path>
                <a:path w="59690" h="27305">
                  <a:moveTo>
                    <a:pt x="8212" y="10794"/>
                  </a:moveTo>
                  <a:lnTo>
                    <a:pt x="4031" y="10794"/>
                  </a:lnTo>
                  <a:lnTo>
                    <a:pt x="4927" y="10413"/>
                  </a:lnTo>
                  <a:lnTo>
                    <a:pt x="5862" y="10413"/>
                  </a:lnTo>
                  <a:lnTo>
                    <a:pt x="6973" y="9524"/>
                  </a:lnTo>
                  <a:lnTo>
                    <a:pt x="6833" y="9524"/>
                  </a:lnTo>
                  <a:lnTo>
                    <a:pt x="8212" y="10794"/>
                  </a:lnTo>
                  <a:close/>
                </a:path>
                <a:path w="59690" h="27305">
                  <a:moveTo>
                    <a:pt x="2001" y="16509"/>
                  </a:moveTo>
                  <a:lnTo>
                    <a:pt x="1642" y="16001"/>
                  </a:lnTo>
                  <a:lnTo>
                    <a:pt x="4485" y="12191"/>
                  </a:lnTo>
                  <a:lnTo>
                    <a:pt x="806" y="12191"/>
                  </a:lnTo>
                  <a:lnTo>
                    <a:pt x="1284" y="12064"/>
                  </a:lnTo>
                  <a:lnTo>
                    <a:pt x="1881" y="11048"/>
                  </a:lnTo>
                  <a:lnTo>
                    <a:pt x="2598" y="10159"/>
                  </a:lnTo>
                  <a:lnTo>
                    <a:pt x="3494" y="9905"/>
                  </a:lnTo>
                  <a:lnTo>
                    <a:pt x="4031" y="10794"/>
                  </a:lnTo>
                  <a:lnTo>
                    <a:pt x="58536" y="10794"/>
                  </a:lnTo>
                  <a:lnTo>
                    <a:pt x="58433" y="12191"/>
                  </a:lnTo>
                  <a:lnTo>
                    <a:pt x="5853" y="12191"/>
                  </a:lnTo>
                  <a:lnTo>
                    <a:pt x="0" y="12699"/>
                  </a:lnTo>
                  <a:lnTo>
                    <a:pt x="58384" y="12699"/>
                  </a:lnTo>
                  <a:lnTo>
                    <a:pt x="58286" y="15112"/>
                  </a:lnTo>
                  <a:lnTo>
                    <a:pt x="4330" y="15112"/>
                  </a:lnTo>
                  <a:lnTo>
                    <a:pt x="2001" y="16509"/>
                  </a:lnTo>
                  <a:close/>
                </a:path>
                <a:path w="59690" h="27305">
                  <a:moveTo>
                    <a:pt x="3628" y="17144"/>
                  </a:moveTo>
                  <a:lnTo>
                    <a:pt x="3494" y="17144"/>
                  </a:lnTo>
                  <a:lnTo>
                    <a:pt x="3195" y="16890"/>
                  </a:lnTo>
                  <a:lnTo>
                    <a:pt x="4330" y="15112"/>
                  </a:lnTo>
                  <a:lnTo>
                    <a:pt x="58286" y="15112"/>
                  </a:lnTo>
                  <a:lnTo>
                    <a:pt x="58228" y="16509"/>
                  </a:lnTo>
                  <a:lnTo>
                    <a:pt x="4450" y="16509"/>
                  </a:lnTo>
                  <a:lnTo>
                    <a:pt x="3628" y="17144"/>
                  </a:lnTo>
                  <a:close/>
                </a:path>
                <a:path w="59690" h="27305">
                  <a:moveTo>
                    <a:pt x="7257" y="19557"/>
                  </a:moveTo>
                  <a:lnTo>
                    <a:pt x="6421" y="19049"/>
                  </a:lnTo>
                  <a:lnTo>
                    <a:pt x="5883" y="18795"/>
                  </a:lnTo>
                  <a:lnTo>
                    <a:pt x="5849" y="18541"/>
                  </a:lnTo>
                  <a:lnTo>
                    <a:pt x="5587" y="17428"/>
                  </a:lnTo>
                  <a:lnTo>
                    <a:pt x="4898" y="16890"/>
                  </a:lnTo>
                  <a:lnTo>
                    <a:pt x="4450" y="16509"/>
                  </a:lnTo>
                  <a:lnTo>
                    <a:pt x="58226" y="16509"/>
                  </a:lnTo>
                  <a:lnTo>
                    <a:pt x="58198" y="17144"/>
                  </a:lnTo>
                  <a:lnTo>
                    <a:pt x="9387" y="17144"/>
                  </a:lnTo>
                  <a:lnTo>
                    <a:pt x="9330" y="17428"/>
                  </a:lnTo>
                  <a:lnTo>
                    <a:pt x="8186" y="18541"/>
                  </a:lnTo>
                  <a:lnTo>
                    <a:pt x="7257" y="19557"/>
                  </a:lnTo>
                  <a:close/>
                </a:path>
                <a:path w="59690" h="27305">
                  <a:moveTo>
                    <a:pt x="22965" y="21208"/>
                  </a:moveTo>
                  <a:lnTo>
                    <a:pt x="8571" y="21208"/>
                  </a:lnTo>
                  <a:lnTo>
                    <a:pt x="8647" y="20827"/>
                  </a:lnTo>
                  <a:lnTo>
                    <a:pt x="8749" y="20319"/>
                  </a:lnTo>
                  <a:lnTo>
                    <a:pt x="8800" y="20065"/>
                  </a:lnTo>
                  <a:lnTo>
                    <a:pt x="8902" y="19557"/>
                  </a:lnTo>
                  <a:lnTo>
                    <a:pt x="9005" y="19049"/>
                  </a:lnTo>
                  <a:lnTo>
                    <a:pt x="9107" y="18541"/>
                  </a:lnTo>
                  <a:lnTo>
                    <a:pt x="9204" y="17428"/>
                  </a:lnTo>
                  <a:lnTo>
                    <a:pt x="9463" y="17144"/>
                  </a:lnTo>
                  <a:lnTo>
                    <a:pt x="58195" y="17144"/>
                  </a:lnTo>
                  <a:lnTo>
                    <a:pt x="58188" y="17428"/>
                  </a:lnTo>
                  <a:lnTo>
                    <a:pt x="39473" y="17428"/>
                  </a:lnTo>
                  <a:lnTo>
                    <a:pt x="37850" y="18541"/>
                  </a:lnTo>
                  <a:lnTo>
                    <a:pt x="29894" y="18541"/>
                  </a:lnTo>
                  <a:lnTo>
                    <a:pt x="29799" y="18795"/>
                  </a:lnTo>
                  <a:lnTo>
                    <a:pt x="29704" y="19049"/>
                  </a:lnTo>
                  <a:lnTo>
                    <a:pt x="29610" y="19303"/>
                  </a:lnTo>
                  <a:lnTo>
                    <a:pt x="22786" y="19303"/>
                  </a:lnTo>
                  <a:lnTo>
                    <a:pt x="22905" y="20065"/>
                  </a:lnTo>
                  <a:lnTo>
                    <a:pt x="22965" y="21208"/>
                  </a:lnTo>
                  <a:close/>
                </a:path>
                <a:path w="59690" h="27305">
                  <a:moveTo>
                    <a:pt x="46259" y="23621"/>
                  </a:moveTo>
                  <a:lnTo>
                    <a:pt x="45005" y="20827"/>
                  </a:lnTo>
                  <a:lnTo>
                    <a:pt x="43093" y="20319"/>
                  </a:lnTo>
                  <a:lnTo>
                    <a:pt x="39868" y="19303"/>
                  </a:lnTo>
                  <a:lnTo>
                    <a:pt x="39301" y="17428"/>
                  </a:lnTo>
                  <a:lnTo>
                    <a:pt x="58190" y="17428"/>
                  </a:lnTo>
                  <a:lnTo>
                    <a:pt x="58069" y="20319"/>
                  </a:lnTo>
                  <a:lnTo>
                    <a:pt x="58048" y="20827"/>
                  </a:lnTo>
                  <a:lnTo>
                    <a:pt x="55099" y="20827"/>
                  </a:lnTo>
                  <a:lnTo>
                    <a:pt x="53469" y="23113"/>
                  </a:lnTo>
                  <a:lnTo>
                    <a:pt x="46259" y="23621"/>
                  </a:lnTo>
                  <a:close/>
                </a:path>
                <a:path w="59690" h="27305">
                  <a:moveTo>
                    <a:pt x="33059" y="21843"/>
                  </a:moveTo>
                  <a:lnTo>
                    <a:pt x="29894" y="18541"/>
                  </a:lnTo>
                  <a:lnTo>
                    <a:pt x="37850" y="18541"/>
                  </a:lnTo>
                  <a:lnTo>
                    <a:pt x="33059" y="21843"/>
                  </a:lnTo>
                  <a:close/>
                </a:path>
                <a:path w="59690" h="27305">
                  <a:moveTo>
                    <a:pt x="24618" y="22605"/>
                  </a:moveTo>
                  <a:lnTo>
                    <a:pt x="24051" y="22605"/>
                  </a:lnTo>
                  <a:lnTo>
                    <a:pt x="22883" y="19557"/>
                  </a:lnTo>
                  <a:lnTo>
                    <a:pt x="22786" y="19303"/>
                  </a:lnTo>
                  <a:lnTo>
                    <a:pt x="29610" y="19303"/>
                  </a:lnTo>
                  <a:lnTo>
                    <a:pt x="28759" y="21589"/>
                  </a:lnTo>
                  <a:lnTo>
                    <a:pt x="24618" y="22605"/>
                  </a:lnTo>
                  <a:close/>
                </a:path>
                <a:path w="59690" h="27305">
                  <a:moveTo>
                    <a:pt x="5539" y="24891"/>
                  </a:moveTo>
                  <a:lnTo>
                    <a:pt x="5083" y="24891"/>
                  </a:lnTo>
                  <a:lnTo>
                    <a:pt x="4270" y="24637"/>
                  </a:lnTo>
                  <a:lnTo>
                    <a:pt x="3643" y="24002"/>
                  </a:lnTo>
                  <a:lnTo>
                    <a:pt x="3521" y="23621"/>
                  </a:lnTo>
                  <a:lnTo>
                    <a:pt x="3468" y="23240"/>
                  </a:lnTo>
                  <a:lnTo>
                    <a:pt x="3344" y="22351"/>
                  </a:lnTo>
                  <a:lnTo>
                    <a:pt x="3237" y="21589"/>
                  </a:lnTo>
                  <a:lnTo>
                    <a:pt x="3127" y="20827"/>
                  </a:lnTo>
                  <a:lnTo>
                    <a:pt x="2231" y="20827"/>
                  </a:lnTo>
                  <a:lnTo>
                    <a:pt x="8571" y="21208"/>
                  </a:lnTo>
                  <a:lnTo>
                    <a:pt x="22965" y="21208"/>
                  </a:lnTo>
                  <a:lnTo>
                    <a:pt x="22263" y="21843"/>
                  </a:lnTo>
                  <a:lnTo>
                    <a:pt x="22662" y="21843"/>
                  </a:lnTo>
                  <a:lnTo>
                    <a:pt x="17930" y="22351"/>
                  </a:lnTo>
                  <a:lnTo>
                    <a:pt x="15320" y="22351"/>
                  </a:lnTo>
                  <a:lnTo>
                    <a:pt x="15380" y="22605"/>
                  </a:lnTo>
                  <a:lnTo>
                    <a:pt x="15499" y="23113"/>
                  </a:lnTo>
                  <a:lnTo>
                    <a:pt x="14603" y="23113"/>
                  </a:lnTo>
                  <a:lnTo>
                    <a:pt x="14502" y="23621"/>
                  </a:lnTo>
                  <a:lnTo>
                    <a:pt x="14458" y="23875"/>
                  </a:lnTo>
                  <a:lnTo>
                    <a:pt x="7197" y="23875"/>
                  </a:lnTo>
                  <a:lnTo>
                    <a:pt x="6370" y="24637"/>
                  </a:lnTo>
                  <a:lnTo>
                    <a:pt x="6555" y="24637"/>
                  </a:lnTo>
                  <a:lnTo>
                    <a:pt x="5539" y="24891"/>
                  </a:lnTo>
                  <a:close/>
                </a:path>
                <a:path w="59690" h="27305">
                  <a:moveTo>
                    <a:pt x="58014" y="21589"/>
                  </a:moveTo>
                  <a:lnTo>
                    <a:pt x="55099" y="20827"/>
                  </a:lnTo>
                  <a:lnTo>
                    <a:pt x="58048" y="20827"/>
                  </a:lnTo>
                  <a:lnTo>
                    <a:pt x="58014" y="21589"/>
                  </a:lnTo>
                  <a:close/>
                </a:path>
                <a:path w="59690" h="27305">
                  <a:moveTo>
                    <a:pt x="16037" y="22605"/>
                  </a:moveTo>
                  <a:lnTo>
                    <a:pt x="15320" y="22351"/>
                  </a:lnTo>
                  <a:lnTo>
                    <a:pt x="17930" y="22351"/>
                  </a:lnTo>
                  <a:lnTo>
                    <a:pt x="16037" y="22605"/>
                  </a:lnTo>
                  <a:close/>
                </a:path>
                <a:path w="59690" h="27305">
                  <a:moveTo>
                    <a:pt x="15260" y="23240"/>
                  </a:moveTo>
                  <a:lnTo>
                    <a:pt x="14603" y="23113"/>
                  </a:lnTo>
                  <a:lnTo>
                    <a:pt x="15439" y="23113"/>
                  </a:lnTo>
                  <a:lnTo>
                    <a:pt x="15260" y="23240"/>
                  </a:lnTo>
                  <a:close/>
                </a:path>
                <a:path w="59690" h="27305">
                  <a:moveTo>
                    <a:pt x="8272" y="25272"/>
                  </a:moveTo>
                  <a:lnTo>
                    <a:pt x="7615" y="25272"/>
                  </a:lnTo>
                  <a:lnTo>
                    <a:pt x="7506" y="24891"/>
                  </a:lnTo>
                  <a:lnTo>
                    <a:pt x="7433" y="24637"/>
                  </a:lnTo>
                  <a:lnTo>
                    <a:pt x="7361" y="24383"/>
                  </a:lnTo>
                  <a:lnTo>
                    <a:pt x="7252" y="24002"/>
                  </a:lnTo>
                  <a:lnTo>
                    <a:pt x="8690" y="23875"/>
                  </a:lnTo>
                  <a:lnTo>
                    <a:pt x="8538" y="24383"/>
                  </a:lnTo>
                  <a:lnTo>
                    <a:pt x="8462" y="24637"/>
                  </a:lnTo>
                  <a:lnTo>
                    <a:pt x="8386" y="24891"/>
                  </a:lnTo>
                  <a:lnTo>
                    <a:pt x="8272" y="25272"/>
                  </a:lnTo>
                  <a:close/>
                </a:path>
                <a:path w="59690" h="27305">
                  <a:moveTo>
                    <a:pt x="9885" y="25272"/>
                  </a:moveTo>
                  <a:lnTo>
                    <a:pt x="9118" y="24891"/>
                  </a:lnTo>
                  <a:lnTo>
                    <a:pt x="8744" y="24002"/>
                  </a:lnTo>
                  <a:lnTo>
                    <a:pt x="14458" y="23875"/>
                  </a:lnTo>
                  <a:lnTo>
                    <a:pt x="14355" y="24383"/>
                  </a:lnTo>
                  <a:lnTo>
                    <a:pt x="14300" y="24637"/>
                  </a:lnTo>
                  <a:lnTo>
                    <a:pt x="10900" y="24637"/>
                  </a:lnTo>
                  <a:lnTo>
                    <a:pt x="9885" y="25272"/>
                  </a:lnTo>
                  <a:close/>
                </a:path>
                <a:path w="59690" h="27305">
                  <a:moveTo>
                    <a:pt x="11736" y="27050"/>
                  </a:moveTo>
                  <a:lnTo>
                    <a:pt x="11259" y="26542"/>
                  </a:lnTo>
                  <a:lnTo>
                    <a:pt x="11210" y="26288"/>
                  </a:lnTo>
                  <a:lnTo>
                    <a:pt x="11114" y="25780"/>
                  </a:lnTo>
                  <a:lnTo>
                    <a:pt x="11017" y="25272"/>
                  </a:lnTo>
                  <a:lnTo>
                    <a:pt x="10900" y="24637"/>
                  </a:lnTo>
                  <a:lnTo>
                    <a:pt x="13110" y="24637"/>
                  </a:lnTo>
                  <a:lnTo>
                    <a:pt x="14723" y="25780"/>
                  </a:lnTo>
                  <a:lnTo>
                    <a:pt x="14508" y="26034"/>
                  </a:lnTo>
                  <a:lnTo>
                    <a:pt x="12393" y="26034"/>
                  </a:lnTo>
                  <a:lnTo>
                    <a:pt x="11736" y="27050"/>
                  </a:lnTo>
                  <a:close/>
                </a:path>
                <a:path w="59690" h="27305">
                  <a:moveTo>
                    <a:pt x="14245" y="24891"/>
                  </a:moveTo>
                  <a:lnTo>
                    <a:pt x="13110" y="24637"/>
                  </a:lnTo>
                  <a:lnTo>
                    <a:pt x="14300" y="24637"/>
                  </a:lnTo>
                  <a:lnTo>
                    <a:pt x="14245" y="24891"/>
                  </a:lnTo>
                  <a:close/>
                </a:path>
                <a:path w="59690" h="27305">
                  <a:moveTo>
                    <a:pt x="14364" y="26288"/>
                  </a:moveTo>
                  <a:lnTo>
                    <a:pt x="12393" y="26034"/>
                  </a:lnTo>
                  <a:lnTo>
                    <a:pt x="14508" y="26034"/>
                  </a:lnTo>
                  <a:lnTo>
                    <a:pt x="14364" y="26288"/>
                  </a:lnTo>
                  <a:close/>
                </a:path>
              </a:pathLst>
            </a:custGeom>
            <a:solidFill>
              <a:srgbClr val="BF32E8"/>
            </a:solidFill>
          </p:spPr>
          <p:txBody>
            <a:bodyPr wrap="square" lIns="0" tIns="0" rIns="0" bIns="0" rtlCol="0"/>
            <a:lstStyle/>
            <a:p>
              <a:endParaRPr/>
            </a:p>
          </p:txBody>
        </p:sp>
        <p:sp>
          <p:nvSpPr>
            <p:cNvPr id="975" name="object 975"/>
            <p:cNvSpPr/>
            <p:nvPr/>
          </p:nvSpPr>
          <p:spPr>
            <a:xfrm>
              <a:off x="14080894" y="2306142"/>
              <a:ext cx="10160" cy="10795"/>
            </a:xfrm>
            <a:custGeom>
              <a:avLst/>
              <a:gdLst/>
              <a:ahLst/>
              <a:cxnLst/>
              <a:rect l="l" t="t" r="r" b="b"/>
              <a:pathLst>
                <a:path w="10159" h="10794">
                  <a:moveTo>
                    <a:pt x="6808" y="10392"/>
                  </a:moveTo>
                  <a:lnTo>
                    <a:pt x="6211" y="10034"/>
                  </a:lnTo>
                  <a:lnTo>
                    <a:pt x="5972" y="10153"/>
                  </a:lnTo>
                  <a:lnTo>
                    <a:pt x="5674" y="9198"/>
                  </a:lnTo>
                  <a:lnTo>
                    <a:pt x="6988" y="7704"/>
                  </a:lnTo>
                  <a:lnTo>
                    <a:pt x="6271" y="7167"/>
                  </a:lnTo>
                  <a:lnTo>
                    <a:pt x="5256" y="6450"/>
                  </a:lnTo>
                  <a:lnTo>
                    <a:pt x="0" y="6092"/>
                  </a:lnTo>
                  <a:lnTo>
                    <a:pt x="2687" y="0"/>
                  </a:lnTo>
                  <a:lnTo>
                    <a:pt x="3583" y="4897"/>
                  </a:lnTo>
                  <a:lnTo>
                    <a:pt x="4837" y="4240"/>
                  </a:lnTo>
                  <a:lnTo>
                    <a:pt x="6689" y="2030"/>
                  </a:lnTo>
                  <a:lnTo>
                    <a:pt x="6510" y="5315"/>
                  </a:lnTo>
                  <a:lnTo>
                    <a:pt x="9616" y="5256"/>
                  </a:lnTo>
                  <a:lnTo>
                    <a:pt x="7884" y="8481"/>
                  </a:lnTo>
                  <a:lnTo>
                    <a:pt x="7406" y="9855"/>
                  </a:lnTo>
                  <a:lnTo>
                    <a:pt x="6808" y="10392"/>
                  </a:lnTo>
                  <a:close/>
                </a:path>
              </a:pathLst>
            </a:custGeom>
            <a:solidFill>
              <a:srgbClr val="C233EC"/>
            </a:solidFill>
          </p:spPr>
          <p:txBody>
            <a:bodyPr wrap="square" lIns="0" tIns="0" rIns="0" bIns="0" rtlCol="0"/>
            <a:lstStyle/>
            <a:p>
              <a:endParaRPr/>
            </a:p>
          </p:txBody>
        </p:sp>
        <p:sp>
          <p:nvSpPr>
            <p:cNvPr id="976" name="object 976"/>
            <p:cNvSpPr/>
            <p:nvPr/>
          </p:nvSpPr>
          <p:spPr>
            <a:xfrm>
              <a:off x="14062608" y="2294267"/>
              <a:ext cx="17780" cy="15240"/>
            </a:xfrm>
            <a:custGeom>
              <a:avLst/>
              <a:gdLst/>
              <a:ahLst/>
              <a:cxnLst/>
              <a:rect l="l" t="t" r="r" b="b"/>
              <a:pathLst>
                <a:path w="17780" h="15239">
                  <a:moveTo>
                    <a:pt x="2032" y="7645"/>
                  </a:moveTo>
                  <a:lnTo>
                    <a:pt x="698" y="7645"/>
                  </a:lnTo>
                  <a:lnTo>
                    <a:pt x="1498" y="12890"/>
                  </a:lnTo>
                  <a:lnTo>
                    <a:pt x="2032" y="7645"/>
                  </a:lnTo>
                  <a:close/>
                </a:path>
                <a:path w="17780" h="15239">
                  <a:moveTo>
                    <a:pt x="2984" y="6807"/>
                  </a:moveTo>
                  <a:lnTo>
                    <a:pt x="0" y="6807"/>
                  </a:lnTo>
                  <a:lnTo>
                    <a:pt x="0" y="7099"/>
                  </a:lnTo>
                  <a:lnTo>
                    <a:pt x="660" y="7340"/>
                  </a:lnTo>
                  <a:lnTo>
                    <a:pt x="2349" y="7340"/>
                  </a:lnTo>
                  <a:lnTo>
                    <a:pt x="2984" y="6807"/>
                  </a:lnTo>
                  <a:close/>
                </a:path>
                <a:path w="17780" h="15239">
                  <a:moveTo>
                    <a:pt x="3352" y="5791"/>
                  </a:moveTo>
                  <a:lnTo>
                    <a:pt x="1371" y="5130"/>
                  </a:lnTo>
                  <a:lnTo>
                    <a:pt x="1143" y="5486"/>
                  </a:lnTo>
                  <a:lnTo>
                    <a:pt x="1066" y="5791"/>
                  </a:lnTo>
                  <a:lnTo>
                    <a:pt x="990" y="6083"/>
                  </a:lnTo>
                  <a:lnTo>
                    <a:pt x="901" y="6451"/>
                  </a:lnTo>
                  <a:lnTo>
                    <a:pt x="3162" y="6451"/>
                  </a:lnTo>
                  <a:lnTo>
                    <a:pt x="2336" y="6083"/>
                  </a:lnTo>
                  <a:lnTo>
                    <a:pt x="3352" y="5791"/>
                  </a:lnTo>
                  <a:close/>
                </a:path>
                <a:path w="17780" h="15239">
                  <a:moveTo>
                    <a:pt x="7061" y="6451"/>
                  </a:moveTo>
                  <a:lnTo>
                    <a:pt x="7010" y="6083"/>
                  </a:lnTo>
                  <a:lnTo>
                    <a:pt x="6921" y="5486"/>
                  </a:lnTo>
                  <a:lnTo>
                    <a:pt x="6832" y="4775"/>
                  </a:lnTo>
                  <a:lnTo>
                    <a:pt x="6515" y="2921"/>
                  </a:lnTo>
                  <a:lnTo>
                    <a:pt x="4597" y="3162"/>
                  </a:lnTo>
                  <a:lnTo>
                    <a:pt x="3708" y="4775"/>
                  </a:lnTo>
                  <a:lnTo>
                    <a:pt x="3594" y="6451"/>
                  </a:lnTo>
                  <a:lnTo>
                    <a:pt x="7061" y="6451"/>
                  </a:lnTo>
                  <a:close/>
                </a:path>
                <a:path w="17780" h="15239">
                  <a:moveTo>
                    <a:pt x="7226" y="7645"/>
                  </a:moveTo>
                  <a:lnTo>
                    <a:pt x="7175" y="7340"/>
                  </a:lnTo>
                  <a:lnTo>
                    <a:pt x="7086" y="6629"/>
                  </a:lnTo>
                  <a:lnTo>
                    <a:pt x="3581" y="6477"/>
                  </a:lnTo>
                  <a:lnTo>
                    <a:pt x="3162" y="6451"/>
                  </a:lnTo>
                  <a:lnTo>
                    <a:pt x="3581" y="6629"/>
                  </a:lnTo>
                  <a:lnTo>
                    <a:pt x="2984" y="6807"/>
                  </a:lnTo>
                  <a:lnTo>
                    <a:pt x="6946" y="7645"/>
                  </a:lnTo>
                  <a:lnTo>
                    <a:pt x="7226" y="7645"/>
                  </a:lnTo>
                  <a:close/>
                </a:path>
                <a:path w="17780" h="15239">
                  <a:moveTo>
                    <a:pt x="13220" y="4343"/>
                  </a:moveTo>
                  <a:lnTo>
                    <a:pt x="13093" y="4114"/>
                  </a:lnTo>
                  <a:lnTo>
                    <a:pt x="12420" y="2921"/>
                  </a:lnTo>
                  <a:lnTo>
                    <a:pt x="12484" y="2628"/>
                  </a:lnTo>
                  <a:lnTo>
                    <a:pt x="12903" y="596"/>
                  </a:lnTo>
                  <a:lnTo>
                    <a:pt x="11049" y="0"/>
                  </a:lnTo>
                  <a:lnTo>
                    <a:pt x="11150" y="596"/>
                  </a:lnTo>
                  <a:lnTo>
                    <a:pt x="11226" y="1130"/>
                  </a:lnTo>
                  <a:lnTo>
                    <a:pt x="11950" y="2628"/>
                  </a:lnTo>
                  <a:lnTo>
                    <a:pt x="11899" y="2921"/>
                  </a:lnTo>
                  <a:lnTo>
                    <a:pt x="11709" y="4114"/>
                  </a:lnTo>
                  <a:lnTo>
                    <a:pt x="10871" y="4711"/>
                  </a:lnTo>
                  <a:lnTo>
                    <a:pt x="10896" y="4889"/>
                  </a:lnTo>
                  <a:lnTo>
                    <a:pt x="12420" y="4889"/>
                  </a:lnTo>
                  <a:lnTo>
                    <a:pt x="12700" y="4711"/>
                  </a:lnTo>
                  <a:lnTo>
                    <a:pt x="13220" y="4343"/>
                  </a:lnTo>
                  <a:close/>
                </a:path>
                <a:path w="17780" h="15239">
                  <a:moveTo>
                    <a:pt x="15113" y="5372"/>
                  </a:moveTo>
                  <a:lnTo>
                    <a:pt x="10998" y="5854"/>
                  </a:lnTo>
                  <a:lnTo>
                    <a:pt x="10896" y="4889"/>
                  </a:lnTo>
                  <a:lnTo>
                    <a:pt x="10680" y="4889"/>
                  </a:lnTo>
                  <a:lnTo>
                    <a:pt x="10617" y="5372"/>
                  </a:lnTo>
                  <a:lnTo>
                    <a:pt x="10553" y="5854"/>
                  </a:lnTo>
                  <a:lnTo>
                    <a:pt x="10439" y="6680"/>
                  </a:lnTo>
                  <a:lnTo>
                    <a:pt x="10147" y="8839"/>
                  </a:lnTo>
                  <a:lnTo>
                    <a:pt x="10579" y="8839"/>
                  </a:lnTo>
                  <a:lnTo>
                    <a:pt x="12992" y="8839"/>
                  </a:lnTo>
                  <a:lnTo>
                    <a:pt x="14516" y="6680"/>
                  </a:lnTo>
                  <a:lnTo>
                    <a:pt x="14897" y="5854"/>
                  </a:lnTo>
                  <a:lnTo>
                    <a:pt x="15113" y="5372"/>
                  </a:lnTo>
                  <a:close/>
                </a:path>
                <a:path w="17780" h="15239">
                  <a:moveTo>
                    <a:pt x="17614" y="8966"/>
                  </a:moveTo>
                  <a:lnTo>
                    <a:pt x="12484" y="9550"/>
                  </a:lnTo>
                  <a:lnTo>
                    <a:pt x="11353" y="9550"/>
                  </a:lnTo>
                  <a:lnTo>
                    <a:pt x="13081" y="11099"/>
                  </a:lnTo>
                  <a:lnTo>
                    <a:pt x="13144" y="12357"/>
                  </a:lnTo>
                  <a:lnTo>
                    <a:pt x="14097" y="13017"/>
                  </a:lnTo>
                  <a:lnTo>
                    <a:pt x="14998" y="9969"/>
                  </a:lnTo>
                  <a:lnTo>
                    <a:pt x="16548" y="14693"/>
                  </a:lnTo>
                  <a:lnTo>
                    <a:pt x="17513" y="9969"/>
                  </a:lnTo>
                  <a:lnTo>
                    <a:pt x="17576" y="9550"/>
                  </a:lnTo>
                  <a:lnTo>
                    <a:pt x="17614" y="8966"/>
                  </a:lnTo>
                  <a:close/>
                </a:path>
              </a:pathLst>
            </a:custGeom>
            <a:solidFill>
              <a:srgbClr val="B831EC"/>
            </a:solidFill>
          </p:spPr>
          <p:txBody>
            <a:bodyPr wrap="square" lIns="0" tIns="0" rIns="0" bIns="0" rtlCol="0"/>
            <a:lstStyle/>
            <a:p>
              <a:endParaRPr/>
            </a:p>
          </p:txBody>
        </p:sp>
        <p:sp>
          <p:nvSpPr>
            <p:cNvPr id="977" name="object 977"/>
            <p:cNvSpPr/>
            <p:nvPr/>
          </p:nvSpPr>
          <p:spPr>
            <a:xfrm>
              <a:off x="14091286" y="2312294"/>
              <a:ext cx="6350" cy="4445"/>
            </a:xfrm>
            <a:custGeom>
              <a:avLst/>
              <a:gdLst/>
              <a:ahLst/>
              <a:cxnLst/>
              <a:rect l="l" t="t" r="r" b="b"/>
              <a:pathLst>
                <a:path w="6350" h="4444">
                  <a:moveTo>
                    <a:pt x="4778" y="4001"/>
                  </a:moveTo>
                  <a:lnTo>
                    <a:pt x="4539" y="4001"/>
                  </a:lnTo>
                  <a:lnTo>
                    <a:pt x="1194" y="2747"/>
                  </a:lnTo>
                  <a:lnTo>
                    <a:pt x="0" y="2508"/>
                  </a:lnTo>
                  <a:lnTo>
                    <a:pt x="0" y="358"/>
                  </a:lnTo>
                  <a:lnTo>
                    <a:pt x="2807" y="0"/>
                  </a:lnTo>
                  <a:lnTo>
                    <a:pt x="1971" y="1612"/>
                  </a:lnTo>
                  <a:lnTo>
                    <a:pt x="2687" y="1791"/>
                  </a:lnTo>
                  <a:lnTo>
                    <a:pt x="3344" y="1911"/>
                  </a:lnTo>
                  <a:lnTo>
                    <a:pt x="4897" y="1134"/>
                  </a:lnTo>
                  <a:lnTo>
                    <a:pt x="5913" y="1791"/>
                  </a:lnTo>
                  <a:lnTo>
                    <a:pt x="5733" y="1911"/>
                  </a:lnTo>
                  <a:lnTo>
                    <a:pt x="5674" y="3882"/>
                  </a:lnTo>
                  <a:close/>
                </a:path>
              </a:pathLst>
            </a:custGeom>
            <a:solidFill>
              <a:srgbClr val="C233EC"/>
            </a:solidFill>
          </p:spPr>
          <p:txBody>
            <a:bodyPr wrap="square" lIns="0" tIns="0" rIns="0" bIns="0" rtlCol="0"/>
            <a:lstStyle/>
            <a:p>
              <a:endParaRPr/>
            </a:p>
          </p:txBody>
        </p:sp>
        <p:sp>
          <p:nvSpPr>
            <p:cNvPr id="978" name="object 978"/>
            <p:cNvSpPr/>
            <p:nvPr/>
          </p:nvSpPr>
          <p:spPr>
            <a:xfrm>
              <a:off x="14070680" y="2295331"/>
              <a:ext cx="3175" cy="4445"/>
            </a:xfrm>
            <a:custGeom>
              <a:avLst/>
              <a:gdLst/>
              <a:ahLst/>
              <a:cxnLst/>
              <a:rect l="l" t="t" r="r" b="b"/>
              <a:pathLst>
                <a:path w="3175" h="4444">
                  <a:moveTo>
                    <a:pt x="2568" y="4061"/>
                  </a:moveTo>
                  <a:lnTo>
                    <a:pt x="657" y="1851"/>
                  </a:lnTo>
                  <a:lnTo>
                    <a:pt x="0" y="1791"/>
                  </a:lnTo>
                  <a:lnTo>
                    <a:pt x="836" y="0"/>
                  </a:lnTo>
                  <a:lnTo>
                    <a:pt x="895" y="358"/>
                  </a:lnTo>
                  <a:lnTo>
                    <a:pt x="2209" y="1075"/>
                  </a:lnTo>
                  <a:lnTo>
                    <a:pt x="2568" y="4061"/>
                  </a:lnTo>
                  <a:close/>
                </a:path>
              </a:pathLst>
            </a:custGeom>
            <a:solidFill>
              <a:srgbClr val="B831EC"/>
            </a:solidFill>
          </p:spPr>
          <p:txBody>
            <a:bodyPr wrap="square" lIns="0" tIns="0" rIns="0" bIns="0" rtlCol="0"/>
            <a:lstStyle/>
            <a:p>
              <a:endParaRPr/>
            </a:p>
          </p:txBody>
        </p:sp>
        <p:sp>
          <p:nvSpPr>
            <p:cNvPr id="979" name="object 979"/>
            <p:cNvSpPr/>
            <p:nvPr/>
          </p:nvSpPr>
          <p:spPr>
            <a:xfrm>
              <a:off x="14059451" y="2300826"/>
              <a:ext cx="4445" cy="2540"/>
            </a:xfrm>
            <a:custGeom>
              <a:avLst/>
              <a:gdLst/>
              <a:ahLst/>
              <a:cxnLst/>
              <a:rect l="l" t="t" r="r" b="b"/>
              <a:pathLst>
                <a:path w="4444" h="2539">
                  <a:moveTo>
                    <a:pt x="3046" y="2209"/>
                  </a:moveTo>
                  <a:lnTo>
                    <a:pt x="0" y="477"/>
                  </a:lnTo>
                  <a:lnTo>
                    <a:pt x="2807" y="716"/>
                  </a:lnTo>
                  <a:lnTo>
                    <a:pt x="3822" y="0"/>
                  </a:lnTo>
                  <a:lnTo>
                    <a:pt x="3822" y="716"/>
                  </a:lnTo>
                  <a:lnTo>
                    <a:pt x="3046" y="2209"/>
                  </a:lnTo>
                  <a:close/>
                </a:path>
              </a:pathLst>
            </a:custGeom>
            <a:solidFill>
              <a:srgbClr val="B931F2"/>
            </a:solidFill>
          </p:spPr>
          <p:txBody>
            <a:bodyPr wrap="square" lIns="0" tIns="0" rIns="0" bIns="0" rtlCol="0"/>
            <a:lstStyle/>
            <a:p>
              <a:endParaRPr/>
            </a:p>
          </p:txBody>
        </p:sp>
      </p:grpSp>
      <p:grpSp>
        <p:nvGrpSpPr>
          <p:cNvPr id="986" name="object 986"/>
          <p:cNvGrpSpPr/>
          <p:nvPr/>
        </p:nvGrpSpPr>
        <p:grpSpPr>
          <a:xfrm>
            <a:off x="14539005" y="1941982"/>
            <a:ext cx="51435" cy="16510"/>
            <a:chOff x="14539005" y="1941982"/>
            <a:chExt cx="51435" cy="16510"/>
          </a:xfrm>
        </p:grpSpPr>
        <p:sp>
          <p:nvSpPr>
            <p:cNvPr id="987" name="object 987"/>
            <p:cNvSpPr/>
            <p:nvPr/>
          </p:nvSpPr>
          <p:spPr>
            <a:xfrm>
              <a:off x="14579613" y="1941994"/>
              <a:ext cx="10795" cy="5080"/>
            </a:xfrm>
            <a:custGeom>
              <a:avLst/>
              <a:gdLst/>
              <a:ahLst/>
              <a:cxnLst/>
              <a:rect l="l" t="t" r="r" b="b"/>
              <a:pathLst>
                <a:path w="10794" h="5080">
                  <a:moveTo>
                    <a:pt x="2933" y="3162"/>
                  </a:moveTo>
                  <a:lnTo>
                    <a:pt x="0" y="3517"/>
                  </a:lnTo>
                  <a:lnTo>
                    <a:pt x="774" y="4597"/>
                  </a:lnTo>
                  <a:lnTo>
                    <a:pt x="1549" y="4775"/>
                  </a:lnTo>
                  <a:lnTo>
                    <a:pt x="2933" y="4597"/>
                  </a:lnTo>
                  <a:lnTo>
                    <a:pt x="2933" y="3162"/>
                  </a:lnTo>
                  <a:close/>
                </a:path>
                <a:path w="10794" h="5080">
                  <a:moveTo>
                    <a:pt x="10020" y="635"/>
                  </a:moveTo>
                  <a:lnTo>
                    <a:pt x="6692" y="0"/>
                  </a:lnTo>
                  <a:lnTo>
                    <a:pt x="5854" y="1663"/>
                  </a:lnTo>
                  <a:lnTo>
                    <a:pt x="9131" y="635"/>
                  </a:lnTo>
                  <a:lnTo>
                    <a:pt x="10020" y="635"/>
                  </a:lnTo>
                  <a:close/>
                </a:path>
                <a:path w="10794" h="5080">
                  <a:moveTo>
                    <a:pt x="10274" y="3162"/>
                  </a:moveTo>
                  <a:lnTo>
                    <a:pt x="9563" y="952"/>
                  </a:lnTo>
                  <a:lnTo>
                    <a:pt x="8813" y="952"/>
                  </a:lnTo>
                  <a:lnTo>
                    <a:pt x="8064" y="3162"/>
                  </a:lnTo>
                  <a:lnTo>
                    <a:pt x="10274" y="3162"/>
                  </a:lnTo>
                  <a:close/>
                </a:path>
              </a:pathLst>
            </a:custGeom>
            <a:solidFill>
              <a:srgbClr val="7818DA"/>
            </a:solidFill>
          </p:spPr>
          <p:txBody>
            <a:bodyPr wrap="square" lIns="0" tIns="0" rIns="0" bIns="0" rtlCol="0"/>
            <a:lstStyle/>
            <a:p>
              <a:endParaRPr/>
            </a:p>
          </p:txBody>
        </p:sp>
        <p:sp>
          <p:nvSpPr>
            <p:cNvPr id="988" name="object 988"/>
            <p:cNvSpPr/>
            <p:nvPr/>
          </p:nvSpPr>
          <p:spPr>
            <a:xfrm>
              <a:off x="14539005" y="1954883"/>
              <a:ext cx="3175" cy="3810"/>
            </a:xfrm>
            <a:custGeom>
              <a:avLst/>
              <a:gdLst/>
              <a:ahLst/>
              <a:cxnLst/>
              <a:rect l="l" t="t" r="r" b="b"/>
              <a:pathLst>
                <a:path w="3175" h="3810">
                  <a:moveTo>
                    <a:pt x="2628" y="3523"/>
                  </a:moveTo>
                  <a:lnTo>
                    <a:pt x="1971" y="3464"/>
                  </a:lnTo>
                  <a:lnTo>
                    <a:pt x="1314" y="1672"/>
                  </a:lnTo>
                  <a:lnTo>
                    <a:pt x="0" y="0"/>
                  </a:lnTo>
                  <a:lnTo>
                    <a:pt x="2329" y="537"/>
                  </a:lnTo>
                  <a:lnTo>
                    <a:pt x="3046" y="537"/>
                  </a:lnTo>
                  <a:lnTo>
                    <a:pt x="2687" y="1194"/>
                  </a:lnTo>
                  <a:lnTo>
                    <a:pt x="2628" y="3523"/>
                  </a:lnTo>
                  <a:close/>
                </a:path>
              </a:pathLst>
            </a:custGeom>
            <a:solidFill>
              <a:srgbClr val="6E17E3"/>
            </a:solidFill>
          </p:spPr>
          <p:txBody>
            <a:bodyPr wrap="square" lIns="0" tIns="0" rIns="0" bIns="0" rtlCol="0"/>
            <a:lstStyle/>
            <a:p>
              <a:endParaRPr/>
            </a:p>
          </p:txBody>
        </p:sp>
        <p:sp>
          <p:nvSpPr>
            <p:cNvPr id="989" name="object 989"/>
            <p:cNvSpPr/>
            <p:nvPr/>
          </p:nvSpPr>
          <p:spPr>
            <a:xfrm>
              <a:off x="14568511" y="1953927"/>
              <a:ext cx="3175" cy="1905"/>
            </a:xfrm>
            <a:custGeom>
              <a:avLst/>
              <a:gdLst/>
              <a:ahLst/>
              <a:cxnLst/>
              <a:rect l="l" t="t" r="r" b="b"/>
              <a:pathLst>
                <a:path w="3175" h="1905">
                  <a:moveTo>
                    <a:pt x="1493" y="1493"/>
                  </a:moveTo>
                  <a:lnTo>
                    <a:pt x="716" y="1194"/>
                  </a:lnTo>
                  <a:lnTo>
                    <a:pt x="418" y="657"/>
                  </a:lnTo>
                  <a:lnTo>
                    <a:pt x="0" y="0"/>
                  </a:lnTo>
                  <a:lnTo>
                    <a:pt x="2986" y="0"/>
                  </a:lnTo>
                  <a:lnTo>
                    <a:pt x="3046" y="895"/>
                  </a:lnTo>
                  <a:lnTo>
                    <a:pt x="1851" y="1075"/>
                  </a:lnTo>
                  <a:lnTo>
                    <a:pt x="1493" y="1493"/>
                  </a:lnTo>
                  <a:close/>
                </a:path>
              </a:pathLst>
            </a:custGeom>
            <a:solidFill>
              <a:srgbClr val="7818DA"/>
            </a:solidFill>
          </p:spPr>
          <p:txBody>
            <a:bodyPr wrap="square" lIns="0" tIns="0" rIns="0" bIns="0" rtlCol="0"/>
            <a:lstStyle/>
            <a:p>
              <a:endParaRPr/>
            </a:p>
          </p:txBody>
        </p:sp>
      </p:grpSp>
      <p:grpSp>
        <p:nvGrpSpPr>
          <p:cNvPr id="990" name="object 990"/>
          <p:cNvGrpSpPr/>
          <p:nvPr/>
        </p:nvGrpSpPr>
        <p:grpSpPr>
          <a:xfrm>
            <a:off x="14052224" y="2392209"/>
            <a:ext cx="102235" cy="41910"/>
            <a:chOff x="14052224" y="2392209"/>
            <a:chExt cx="102235" cy="41910"/>
          </a:xfrm>
        </p:grpSpPr>
        <p:sp>
          <p:nvSpPr>
            <p:cNvPr id="991" name="object 991"/>
            <p:cNvSpPr/>
            <p:nvPr/>
          </p:nvSpPr>
          <p:spPr>
            <a:xfrm>
              <a:off x="14086765" y="2403140"/>
              <a:ext cx="54610" cy="28575"/>
            </a:xfrm>
            <a:custGeom>
              <a:avLst/>
              <a:gdLst/>
              <a:ahLst/>
              <a:cxnLst/>
              <a:rect l="l" t="t" r="r" b="b"/>
              <a:pathLst>
                <a:path w="54609" h="28575">
                  <a:moveTo>
                    <a:pt x="40161" y="4539"/>
                  </a:moveTo>
                  <a:lnTo>
                    <a:pt x="26142" y="4539"/>
                  </a:lnTo>
                  <a:lnTo>
                    <a:pt x="27874" y="0"/>
                  </a:lnTo>
                  <a:lnTo>
                    <a:pt x="36535" y="1075"/>
                  </a:lnTo>
                  <a:lnTo>
                    <a:pt x="40178" y="4360"/>
                  </a:lnTo>
                  <a:lnTo>
                    <a:pt x="40161" y="4539"/>
                  </a:lnTo>
                  <a:close/>
                </a:path>
                <a:path w="54609" h="28575">
                  <a:moveTo>
                    <a:pt x="54255" y="8421"/>
                  </a:moveTo>
                  <a:lnTo>
                    <a:pt x="43583" y="8421"/>
                  </a:lnTo>
                  <a:lnTo>
                    <a:pt x="44447" y="6928"/>
                  </a:lnTo>
                  <a:lnTo>
                    <a:pt x="44213" y="6928"/>
                  </a:lnTo>
                  <a:lnTo>
                    <a:pt x="44035" y="4539"/>
                  </a:lnTo>
                  <a:lnTo>
                    <a:pt x="43941" y="3285"/>
                  </a:lnTo>
                  <a:lnTo>
                    <a:pt x="46386" y="1341"/>
                  </a:lnTo>
                  <a:lnTo>
                    <a:pt x="46089" y="1341"/>
                  </a:lnTo>
                  <a:lnTo>
                    <a:pt x="49916" y="3285"/>
                  </a:lnTo>
                  <a:lnTo>
                    <a:pt x="54326" y="3285"/>
                  </a:lnTo>
                  <a:lnTo>
                    <a:pt x="54255" y="8421"/>
                  </a:lnTo>
                  <a:close/>
                </a:path>
                <a:path w="54609" h="28575">
                  <a:moveTo>
                    <a:pt x="54326" y="3285"/>
                  </a:moveTo>
                  <a:lnTo>
                    <a:pt x="50178" y="3285"/>
                  </a:lnTo>
                  <a:lnTo>
                    <a:pt x="54095" y="1672"/>
                  </a:lnTo>
                  <a:lnTo>
                    <a:pt x="54352" y="1341"/>
                  </a:lnTo>
                  <a:lnTo>
                    <a:pt x="54326" y="3285"/>
                  </a:lnTo>
                  <a:close/>
                </a:path>
                <a:path w="54609" h="28575">
                  <a:moveTo>
                    <a:pt x="54191" y="13080"/>
                  </a:moveTo>
                  <a:lnTo>
                    <a:pt x="7208" y="13080"/>
                  </a:lnTo>
                  <a:lnTo>
                    <a:pt x="8582" y="12124"/>
                  </a:lnTo>
                  <a:lnTo>
                    <a:pt x="8642" y="9018"/>
                  </a:lnTo>
                  <a:lnTo>
                    <a:pt x="12418" y="6928"/>
                  </a:lnTo>
                  <a:lnTo>
                    <a:pt x="20148" y="6928"/>
                  </a:lnTo>
                  <a:lnTo>
                    <a:pt x="21543" y="2628"/>
                  </a:lnTo>
                  <a:lnTo>
                    <a:pt x="23796" y="1672"/>
                  </a:lnTo>
                  <a:lnTo>
                    <a:pt x="23400" y="1672"/>
                  </a:lnTo>
                  <a:lnTo>
                    <a:pt x="26142" y="4539"/>
                  </a:lnTo>
                  <a:lnTo>
                    <a:pt x="40161" y="4539"/>
                  </a:lnTo>
                  <a:lnTo>
                    <a:pt x="39978" y="6510"/>
                  </a:lnTo>
                  <a:lnTo>
                    <a:pt x="39939" y="6928"/>
                  </a:lnTo>
                  <a:lnTo>
                    <a:pt x="39223" y="8242"/>
                  </a:lnTo>
                  <a:lnTo>
                    <a:pt x="39312" y="8421"/>
                  </a:lnTo>
                  <a:lnTo>
                    <a:pt x="54255" y="8421"/>
                  </a:lnTo>
                  <a:lnTo>
                    <a:pt x="54191" y="13080"/>
                  </a:lnTo>
                  <a:close/>
                </a:path>
                <a:path w="54609" h="28575">
                  <a:moveTo>
                    <a:pt x="19154" y="6928"/>
                  </a:moveTo>
                  <a:lnTo>
                    <a:pt x="13377" y="6928"/>
                  </a:lnTo>
                  <a:lnTo>
                    <a:pt x="15809" y="6510"/>
                  </a:lnTo>
                  <a:lnTo>
                    <a:pt x="19154" y="6928"/>
                  </a:lnTo>
                  <a:close/>
                </a:path>
                <a:path w="54609" h="28575">
                  <a:moveTo>
                    <a:pt x="27158" y="24906"/>
                  </a:moveTo>
                  <a:lnTo>
                    <a:pt x="27040" y="23891"/>
                  </a:lnTo>
                  <a:lnTo>
                    <a:pt x="26915" y="22815"/>
                  </a:lnTo>
                  <a:lnTo>
                    <a:pt x="26791" y="21740"/>
                  </a:lnTo>
                  <a:lnTo>
                    <a:pt x="26687" y="20845"/>
                  </a:lnTo>
                  <a:lnTo>
                    <a:pt x="26577" y="19889"/>
                  </a:lnTo>
                  <a:lnTo>
                    <a:pt x="26501" y="19232"/>
                  </a:lnTo>
                  <a:lnTo>
                    <a:pt x="6285" y="19232"/>
                  </a:lnTo>
                  <a:lnTo>
                    <a:pt x="7149" y="18515"/>
                  </a:lnTo>
                  <a:lnTo>
                    <a:pt x="7241" y="18216"/>
                  </a:lnTo>
                  <a:lnTo>
                    <a:pt x="7339" y="17679"/>
                  </a:lnTo>
                  <a:lnTo>
                    <a:pt x="6850" y="17082"/>
                  </a:lnTo>
                  <a:lnTo>
                    <a:pt x="4401" y="16544"/>
                  </a:lnTo>
                  <a:lnTo>
                    <a:pt x="1295" y="11587"/>
                  </a:lnTo>
                  <a:lnTo>
                    <a:pt x="4083" y="11885"/>
                  </a:lnTo>
                  <a:lnTo>
                    <a:pt x="4521" y="11885"/>
                  </a:lnTo>
                  <a:lnTo>
                    <a:pt x="7208" y="13080"/>
                  </a:lnTo>
                  <a:lnTo>
                    <a:pt x="54191" y="13080"/>
                  </a:lnTo>
                  <a:lnTo>
                    <a:pt x="54184" y="13576"/>
                  </a:lnTo>
                  <a:lnTo>
                    <a:pt x="52064" y="13737"/>
                  </a:lnTo>
                  <a:lnTo>
                    <a:pt x="53806" y="16245"/>
                  </a:lnTo>
                  <a:lnTo>
                    <a:pt x="32878" y="16245"/>
                  </a:lnTo>
                  <a:lnTo>
                    <a:pt x="32983" y="17679"/>
                  </a:lnTo>
                  <a:lnTo>
                    <a:pt x="33071" y="18993"/>
                  </a:lnTo>
                  <a:lnTo>
                    <a:pt x="29009" y="19232"/>
                  </a:lnTo>
                  <a:lnTo>
                    <a:pt x="27994" y="21322"/>
                  </a:lnTo>
                  <a:lnTo>
                    <a:pt x="29129" y="22577"/>
                  </a:lnTo>
                  <a:lnTo>
                    <a:pt x="27158" y="24906"/>
                  </a:lnTo>
                  <a:close/>
                </a:path>
                <a:path w="54609" h="28575">
                  <a:moveTo>
                    <a:pt x="34196" y="21322"/>
                  </a:moveTo>
                  <a:lnTo>
                    <a:pt x="34000" y="21322"/>
                  </a:lnTo>
                  <a:lnTo>
                    <a:pt x="33052" y="17082"/>
                  </a:lnTo>
                  <a:lnTo>
                    <a:pt x="32907" y="16544"/>
                  </a:lnTo>
                  <a:lnTo>
                    <a:pt x="32887" y="16245"/>
                  </a:lnTo>
                  <a:lnTo>
                    <a:pt x="47943" y="16245"/>
                  </a:lnTo>
                  <a:lnTo>
                    <a:pt x="48396" y="17082"/>
                  </a:lnTo>
                  <a:lnTo>
                    <a:pt x="33882" y="17082"/>
                  </a:lnTo>
                  <a:lnTo>
                    <a:pt x="36654" y="19590"/>
                  </a:lnTo>
                  <a:lnTo>
                    <a:pt x="34196" y="21322"/>
                  </a:lnTo>
                  <a:close/>
                </a:path>
                <a:path w="54609" h="28575">
                  <a:moveTo>
                    <a:pt x="52131" y="17082"/>
                  </a:moveTo>
                  <a:lnTo>
                    <a:pt x="51502" y="17082"/>
                  </a:lnTo>
                  <a:lnTo>
                    <a:pt x="49782" y="16544"/>
                  </a:lnTo>
                  <a:lnTo>
                    <a:pt x="49635" y="16544"/>
                  </a:lnTo>
                  <a:lnTo>
                    <a:pt x="47943" y="16245"/>
                  </a:lnTo>
                  <a:lnTo>
                    <a:pt x="53856" y="16245"/>
                  </a:lnTo>
                  <a:lnTo>
                    <a:pt x="52131" y="17082"/>
                  </a:lnTo>
                  <a:close/>
                </a:path>
                <a:path w="54609" h="28575">
                  <a:moveTo>
                    <a:pt x="51288" y="22158"/>
                  </a:moveTo>
                  <a:lnTo>
                    <a:pt x="52233" y="19889"/>
                  </a:lnTo>
                  <a:lnTo>
                    <a:pt x="52357" y="19590"/>
                  </a:lnTo>
                  <a:lnTo>
                    <a:pt x="52606" y="19232"/>
                  </a:lnTo>
                  <a:lnTo>
                    <a:pt x="53731" y="16544"/>
                  </a:lnTo>
                  <a:lnTo>
                    <a:pt x="53856" y="16245"/>
                  </a:lnTo>
                  <a:lnTo>
                    <a:pt x="54013" y="16544"/>
                  </a:lnTo>
                  <a:lnTo>
                    <a:pt x="54086" y="21024"/>
                  </a:lnTo>
                  <a:lnTo>
                    <a:pt x="54314" y="21024"/>
                  </a:lnTo>
                  <a:lnTo>
                    <a:pt x="51288" y="22158"/>
                  </a:lnTo>
                  <a:close/>
                </a:path>
                <a:path w="54609" h="28575">
                  <a:moveTo>
                    <a:pt x="41373" y="20665"/>
                  </a:moveTo>
                  <a:lnTo>
                    <a:pt x="36236" y="20665"/>
                  </a:lnTo>
                  <a:lnTo>
                    <a:pt x="38446" y="19232"/>
                  </a:lnTo>
                  <a:lnTo>
                    <a:pt x="33608" y="17082"/>
                  </a:lnTo>
                  <a:lnTo>
                    <a:pt x="48396" y="17082"/>
                  </a:lnTo>
                  <a:lnTo>
                    <a:pt x="48719" y="17679"/>
                  </a:lnTo>
                  <a:lnTo>
                    <a:pt x="40994" y="17679"/>
                  </a:lnTo>
                  <a:lnTo>
                    <a:pt x="41109" y="18515"/>
                  </a:lnTo>
                  <a:lnTo>
                    <a:pt x="41197" y="19232"/>
                  </a:lnTo>
                  <a:lnTo>
                    <a:pt x="41278" y="19889"/>
                  </a:lnTo>
                  <a:lnTo>
                    <a:pt x="41373" y="20665"/>
                  </a:lnTo>
                  <a:close/>
                </a:path>
                <a:path w="54609" h="28575">
                  <a:moveTo>
                    <a:pt x="41432" y="18993"/>
                  </a:moveTo>
                  <a:lnTo>
                    <a:pt x="41373" y="18814"/>
                  </a:lnTo>
                  <a:lnTo>
                    <a:pt x="41273" y="18515"/>
                  </a:lnTo>
                  <a:lnTo>
                    <a:pt x="41073" y="18216"/>
                  </a:lnTo>
                  <a:lnTo>
                    <a:pt x="41007" y="17679"/>
                  </a:lnTo>
                  <a:lnTo>
                    <a:pt x="44299" y="17679"/>
                  </a:lnTo>
                  <a:lnTo>
                    <a:pt x="44227" y="18515"/>
                  </a:lnTo>
                  <a:lnTo>
                    <a:pt x="43403" y="18515"/>
                  </a:lnTo>
                  <a:lnTo>
                    <a:pt x="41432" y="18993"/>
                  </a:lnTo>
                  <a:close/>
                </a:path>
                <a:path w="54609" h="28575">
                  <a:moveTo>
                    <a:pt x="47533" y="18993"/>
                  </a:moveTo>
                  <a:lnTo>
                    <a:pt x="44316" y="18993"/>
                  </a:lnTo>
                  <a:lnTo>
                    <a:pt x="46091" y="18216"/>
                  </a:lnTo>
                  <a:lnTo>
                    <a:pt x="47533" y="18993"/>
                  </a:lnTo>
                  <a:close/>
                </a:path>
                <a:path w="54609" h="28575">
                  <a:moveTo>
                    <a:pt x="17637" y="23891"/>
                  </a:moveTo>
                  <a:lnTo>
                    <a:pt x="17661" y="19889"/>
                  </a:lnTo>
                  <a:lnTo>
                    <a:pt x="1938" y="19889"/>
                  </a:lnTo>
                  <a:lnTo>
                    <a:pt x="2430" y="19590"/>
                  </a:lnTo>
                  <a:lnTo>
                    <a:pt x="2430" y="18515"/>
                  </a:lnTo>
                  <a:lnTo>
                    <a:pt x="3565" y="18515"/>
                  </a:lnTo>
                  <a:lnTo>
                    <a:pt x="4879" y="19232"/>
                  </a:lnTo>
                  <a:lnTo>
                    <a:pt x="21869" y="19232"/>
                  </a:lnTo>
                  <a:lnTo>
                    <a:pt x="21589" y="19889"/>
                  </a:lnTo>
                  <a:lnTo>
                    <a:pt x="21183" y="20665"/>
                  </a:lnTo>
                  <a:lnTo>
                    <a:pt x="21090" y="20845"/>
                  </a:lnTo>
                  <a:lnTo>
                    <a:pt x="20996" y="21024"/>
                  </a:lnTo>
                  <a:lnTo>
                    <a:pt x="18467" y="21024"/>
                  </a:lnTo>
                  <a:lnTo>
                    <a:pt x="17741" y="23532"/>
                  </a:lnTo>
                  <a:lnTo>
                    <a:pt x="17637" y="23891"/>
                  </a:lnTo>
                  <a:close/>
                </a:path>
                <a:path w="54609" h="28575">
                  <a:moveTo>
                    <a:pt x="43105" y="23891"/>
                  </a:moveTo>
                  <a:lnTo>
                    <a:pt x="44891" y="22158"/>
                  </a:lnTo>
                  <a:lnTo>
                    <a:pt x="45016" y="20665"/>
                  </a:lnTo>
                  <a:lnTo>
                    <a:pt x="44001" y="20665"/>
                  </a:lnTo>
                  <a:lnTo>
                    <a:pt x="43564" y="19889"/>
                  </a:lnTo>
                  <a:lnTo>
                    <a:pt x="43598" y="18814"/>
                  </a:lnTo>
                  <a:lnTo>
                    <a:pt x="43374" y="18515"/>
                  </a:lnTo>
                  <a:lnTo>
                    <a:pt x="44227" y="18515"/>
                  </a:lnTo>
                  <a:lnTo>
                    <a:pt x="44185" y="18993"/>
                  </a:lnTo>
                  <a:lnTo>
                    <a:pt x="47540" y="18993"/>
                  </a:lnTo>
                  <a:lnTo>
                    <a:pt x="47958" y="19232"/>
                  </a:lnTo>
                  <a:lnTo>
                    <a:pt x="48659" y="20367"/>
                  </a:lnTo>
                  <a:lnTo>
                    <a:pt x="46733" y="20367"/>
                  </a:lnTo>
                  <a:lnTo>
                    <a:pt x="46509" y="20665"/>
                  </a:lnTo>
                  <a:lnTo>
                    <a:pt x="46509" y="23532"/>
                  </a:lnTo>
                  <a:lnTo>
                    <a:pt x="45828" y="23532"/>
                  </a:lnTo>
                  <a:lnTo>
                    <a:pt x="43105" y="23891"/>
                  </a:lnTo>
                  <a:close/>
                </a:path>
                <a:path w="54609" h="28575">
                  <a:moveTo>
                    <a:pt x="6133" y="28131"/>
                  </a:moveTo>
                  <a:lnTo>
                    <a:pt x="220" y="24428"/>
                  </a:lnTo>
                  <a:lnTo>
                    <a:pt x="1132" y="22815"/>
                  </a:lnTo>
                  <a:lnTo>
                    <a:pt x="859" y="22815"/>
                  </a:lnTo>
                  <a:lnTo>
                    <a:pt x="0" y="21322"/>
                  </a:lnTo>
                  <a:lnTo>
                    <a:pt x="121" y="20665"/>
                  </a:lnTo>
                  <a:lnTo>
                    <a:pt x="1011" y="19232"/>
                  </a:lnTo>
                  <a:lnTo>
                    <a:pt x="758" y="19232"/>
                  </a:lnTo>
                  <a:lnTo>
                    <a:pt x="1743" y="19889"/>
                  </a:lnTo>
                  <a:lnTo>
                    <a:pt x="6109" y="19889"/>
                  </a:lnTo>
                  <a:lnTo>
                    <a:pt x="6213" y="20665"/>
                  </a:lnTo>
                  <a:lnTo>
                    <a:pt x="6301" y="21322"/>
                  </a:lnTo>
                  <a:lnTo>
                    <a:pt x="6356" y="21740"/>
                  </a:lnTo>
                  <a:lnTo>
                    <a:pt x="3864" y="21740"/>
                  </a:lnTo>
                  <a:lnTo>
                    <a:pt x="3864" y="24906"/>
                  </a:lnTo>
                  <a:lnTo>
                    <a:pt x="6850" y="25921"/>
                  </a:lnTo>
                  <a:lnTo>
                    <a:pt x="6133" y="28131"/>
                  </a:lnTo>
                  <a:close/>
                </a:path>
                <a:path w="54609" h="28575">
                  <a:moveTo>
                    <a:pt x="23574" y="24070"/>
                  </a:moveTo>
                  <a:lnTo>
                    <a:pt x="23483" y="23532"/>
                  </a:lnTo>
                  <a:lnTo>
                    <a:pt x="23362" y="22815"/>
                  </a:lnTo>
                  <a:lnTo>
                    <a:pt x="23250" y="22158"/>
                  </a:lnTo>
                  <a:lnTo>
                    <a:pt x="23180" y="21740"/>
                  </a:lnTo>
                  <a:lnTo>
                    <a:pt x="23058" y="21024"/>
                  </a:lnTo>
                  <a:lnTo>
                    <a:pt x="22947" y="20367"/>
                  </a:lnTo>
                  <a:lnTo>
                    <a:pt x="23120" y="20367"/>
                  </a:lnTo>
                  <a:lnTo>
                    <a:pt x="21834" y="19232"/>
                  </a:lnTo>
                  <a:lnTo>
                    <a:pt x="23057" y="19232"/>
                  </a:lnTo>
                  <a:lnTo>
                    <a:pt x="25306" y="22815"/>
                  </a:lnTo>
                  <a:lnTo>
                    <a:pt x="23574" y="24070"/>
                  </a:lnTo>
                  <a:close/>
                </a:path>
                <a:path w="54609" h="28575">
                  <a:moveTo>
                    <a:pt x="10195" y="24667"/>
                  </a:moveTo>
                  <a:lnTo>
                    <a:pt x="9836" y="24428"/>
                  </a:lnTo>
                  <a:lnTo>
                    <a:pt x="9836" y="23532"/>
                  </a:lnTo>
                  <a:lnTo>
                    <a:pt x="8761" y="22815"/>
                  </a:lnTo>
                  <a:lnTo>
                    <a:pt x="7806" y="22815"/>
                  </a:lnTo>
                  <a:lnTo>
                    <a:pt x="7149" y="22158"/>
                  </a:lnTo>
                  <a:lnTo>
                    <a:pt x="7240" y="21740"/>
                  </a:lnTo>
                  <a:lnTo>
                    <a:pt x="7332" y="21322"/>
                  </a:lnTo>
                  <a:lnTo>
                    <a:pt x="7436" y="20845"/>
                  </a:lnTo>
                  <a:lnTo>
                    <a:pt x="7541" y="20367"/>
                  </a:lnTo>
                  <a:lnTo>
                    <a:pt x="8665" y="20367"/>
                  </a:lnTo>
                  <a:lnTo>
                    <a:pt x="5772" y="19889"/>
                  </a:lnTo>
                  <a:lnTo>
                    <a:pt x="17653" y="19889"/>
                  </a:lnTo>
                  <a:lnTo>
                    <a:pt x="13891" y="21322"/>
                  </a:lnTo>
                  <a:lnTo>
                    <a:pt x="14351" y="21322"/>
                  </a:lnTo>
                  <a:lnTo>
                    <a:pt x="15070" y="22158"/>
                  </a:lnTo>
                  <a:lnTo>
                    <a:pt x="12397" y="22158"/>
                  </a:lnTo>
                  <a:lnTo>
                    <a:pt x="10195" y="24667"/>
                  </a:lnTo>
                  <a:close/>
                </a:path>
                <a:path w="54609" h="28575">
                  <a:moveTo>
                    <a:pt x="48898" y="22158"/>
                  </a:moveTo>
                  <a:lnTo>
                    <a:pt x="46612" y="20367"/>
                  </a:lnTo>
                  <a:lnTo>
                    <a:pt x="48659" y="20367"/>
                  </a:lnTo>
                  <a:lnTo>
                    <a:pt x="49436" y="21024"/>
                  </a:lnTo>
                  <a:lnTo>
                    <a:pt x="48898" y="22158"/>
                  </a:lnTo>
                  <a:close/>
                </a:path>
                <a:path w="54609" h="28575">
                  <a:moveTo>
                    <a:pt x="20621" y="21740"/>
                  </a:moveTo>
                  <a:lnTo>
                    <a:pt x="20045" y="21740"/>
                  </a:lnTo>
                  <a:lnTo>
                    <a:pt x="18116" y="21024"/>
                  </a:lnTo>
                  <a:lnTo>
                    <a:pt x="20996" y="21024"/>
                  </a:lnTo>
                  <a:lnTo>
                    <a:pt x="20621" y="21740"/>
                  </a:lnTo>
                  <a:close/>
                </a:path>
                <a:path w="54609" h="28575">
                  <a:moveTo>
                    <a:pt x="14495" y="24667"/>
                  </a:moveTo>
                  <a:lnTo>
                    <a:pt x="14089" y="22815"/>
                  </a:lnTo>
                  <a:lnTo>
                    <a:pt x="14036" y="22577"/>
                  </a:lnTo>
                  <a:lnTo>
                    <a:pt x="13945" y="22158"/>
                  </a:lnTo>
                  <a:lnTo>
                    <a:pt x="15070" y="22158"/>
                  </a:lnTo>
                  <a:lnTo>
                    <a:pt x="16252" y="23532"/>
                  </a:lnTo>
                  <a:lnTo>
                    <a:pt x="16765" y="23532"/>
                  </a:lnTo>
                  <a:lnTo>
                    <a:pt x="14495" y="24667"/>
                  </a:lnTo>
                  <a:close/>
                </a:path>
              </a:pathLst>
            </a:custGeom>
            <a:solidFill>
              <a:srgbClr val="DD37C2"/>
            </a:solidFill>
          </p:spPr>
          <p:txBody>
            <a:bodyPr wrap="square" lIns="0" tIns="0" rIns="0" bIns="0" rtlCol="0"/>
            <a:lstStyle/>
            <a:p>
              <a:endParaRPr/>
            </a:p>
          </p:txBody>
        </p:sp>
        <p:sp>
          <p:nvSpPr>
            <p:cNvPr id="992" name="object 992"/>
            <p:cNvSpPr/>
            <p:nvPr/>
          </p:nvSpPr>
          <p:spPr>
            <a:xfrm>
              <a:off x="14077660" y="2392209"/>
              <a:ext cx="76835" cy="25400"/>
            </a:xfrm>
            <a:custGeom>
              <a:avLst/>
              <a:gdLst/>
              <a:ahLst/>
              <a:cxnLst/>
              <a:rect l="l" t="t" r="r" b="b"/>
              <a:pathLst>
                <a:path w="76834" h="25400">
                  <a:moveTo>
                    <a:pt x="40823" y="10540"/>
                  </a:moveTo>
                  <a:lnTo>
                    <a:pt x="39704" y="10540"/>
                  </a:lnTo>
                  <a:lnTo>
                    <a:pt x="46934" y="10032"/>
                  </a:lnTo>
                  <a:lnTo>
                    <a:pt x="35008" y="10032"/>
                  </a:lnTo>
                  <a:lnTo>
                    <a:pt x="35367" y="9651"/>
                  </a:lnTo>
                  <a:lnTo>
                    <a:pt x="31539" y="6095"/>
                  </a:lnTo>
                  <a:lnTo>
                    <a:pt x="31672" y="6095"/>
                  </a:lnTo>
                  <a:lnTo>
                    <a:pt x="38711" y="0"/>
                  </a:lnTo>
                  <a:lnTo>
                    <a:pt x="38606" y="1974"/>
                  </a:lnTo>
                  <a:lnTo>
                    <a:pt x="38488" y="4317"/>
                  </a:lnTo>
                  <a:lnTo>
                    <a:pt x="38372" y="6603"/>
                  </a:lnTo>
                  <a:lnTo>
                    <a:pt x="38359" y="6857"/>
                  </a:lnTo>
                  <a:lnTo>
                    <a:pt x="38204" y="6857"/>
                  </a:lnTo>
                  <a:lnTo>
                    <a:pt x="38502" y="7111"/>
                  </a:lnTo>
                  <a:lnTo>
                    <a:pt x="39225" y="7619"/>
                  </a:lnTo>
                  <a:lnTo>
                    <a:pt x="40563" y="8508"/>
                  </a:lnTo>
                  <a:lnTo>
                    <a:pt x="42967" y="8508"/>
                  </a:lnTo>
                  <a:lnTo>
                    <a:pt x="40823" y="10540"/>
                  </a:lnTo>
                  <a:close/>
                </a:path>
                <a:path w="76834" h="25400">
                  <a:moveTo>
                    <a:pt x="54317" y="10540"/>
                  </a:moveTo>
                  <a:lnTo>
                    <a:pt x="45306" y="10540"/>
                  </a:lnTo>
                  <a:lnTo>
                    <a:pt x="44841" y="9143"/>
                  </a:lnTo>
                  <a:lnTo>
                    <a:pt x="44757" y="8889"/>
                  </a:lnTo>
                  <a:lnTo>
                    <a:pt x="44630" y="8508"/>
                  </a:lnTo>
                  <a:lnTo>
                    <a:pt x="44546" y="8254"/>
                  </a:lnTo>
                  <a:lnTo>
                    <a:pt x="44469" y="7619"/>
                  </a:lnTo>
                  <a:lnTo>
                    <a:pt x="44636" y="7111"/>
                  </a:lnTo>
                  <a:lnTo>
                    <a:pt x="44720" y="6857"/>
                  </a:lnTo>
                  <a:lnTo>
                    <a:pt x="44803" y="6603"/>
                  </a:lnTo>
                  <a:lnTo>
                    <a:pt x="46177" y="6349"/>
                  </a:lnTo>
                  <a:lnTo>
                    <a:pt x="46517" y="4825"/>
                  </a:lnTo>
                  <a:lnTo>
                    <a:pt x="46476" y="3428"/>
                  </a:lnTo>
                  <a:lnTo>
                    <a:pt x="45792" y="1974"/>
                  </a:lnTo>
                  <a:lnTo>
                    <a:pt x="46107" y="1974"/>
                  </a:lnTo>
                  <a:lnTo>
                    <a:pt x="47491" y="380"/>
                  </a:lnTo>
                  <a:lnTo>
                    <a:pt x="47662" y="1523"/>
                  </a:lnTo>
                  <a:lnTo>
                    <a:pt x="47729" y="1974"/>
                  </a:lnTo>
                  <a:lnTo>
                    <a:pt x="47851" y="2793"/>
                  </a:lnTo>
                  <a:lnTo>
                    <a:pt x="47946" y="3428"/>
                  </a:lnTo>
                  <a:lnTo>
                    <a:pt x="48021" y="3936"/>
                  </a:lnTo>
                  <a:lnTo>
                    <a:pt x="48148" y="4825"/>
                  </a:lnTo>
                  <a:lnTo>
                    <a:pt x="49274" y="4825"/>
                  </a:lnTo>
                  <a:lnTo>
                    <a:pt x="49480" y="5587"/>
                  </a:lnTo>
                  <a:lnTo>
                    <a:pt x="49616" y="6095"/>
                  </a:lnTo>
                  <a:lnTo>
                    <a:pt x="49685" y="6349"/>
                  </a:lnTo>
                  <a:lnTo>
                    <a:pt x="52926" y="8254"/>
                  </a:lnTo>
                  <a:lnTo>
                    <a:pt x="55953" y="8254"/>
                  </a:lnTo>
                  <a:lnTo>
                    <a:pt x="55130" y="10032"/>
                  </a:lnTo>
                  <a:lnTo>
                    <a:pt x="55742" y="10032"/>
                  </a:lnTo>
                  <a:lnTo>
                    <a:pt x="54317" y="10540"/>
                  </a:lnTo>
                  <a:close/>
                </a:path>
                <a:path w="76834" h="25400">
                  <a:moveTo>
                    <a:pt x="60885" y="3428"/>
                  </a:moveTo>
                  <a:lnTo>
                    <a:pt x="60808" y="2793"/>
                  </a:lnTo>
                  <a:lnTo>
                    <a:pt x="60746" y="1974"/>
                  </a:lnTo>
                  <a:lnTo>
                    <a:pt x="61071" y="1974"/>
                  </a:lnTo>
                  <a:lnTo>
                    <a:pt x="63605" y="1523"/>
                  </a:lnTo>
                  <a:lnTo>
                    <a:pt x="60885" y="3428"/>
                  </a:lnTo>
                  <a:close/>
                </a:path>
                <a:path w="76834" h="25400">
                  <a:moveTo>
                    <a:pt x="63559" y="4825"/>
                  </a:moveTo>
                  <a:lnTo>
                    <a:pt x="62614" y="4825"/>
                  </a:lnTo>
                  <a:lnTo>
                    <a:pt x="62692" y="3936"/>
                  </a:lnTo>
                  <a:lnTo>
                    <a:pt x="62793" y="2793"/>
                  </a:lnTo>
                  <a:lnTo>
                    <a:pt x="62866" y="1974"/>
                  </a:lnTo>
                  <a:lnTo>
                    <a:pt x="63599" y="1974"/>
                  </a:lnTo>
                  <a:lnTo>
                    <a:pt x="63559" y="4825"/>
                  </a:lnTo>
                  <a:close/>
                </a:path>
                <a:path w="76834" h="25400">
                  <a:moveTo>
                    <a:pt x="29650" y="4825"/>
                  </a:moveTo>
                  <a:lnTo>
                    <a:pt x="29000" y="4825"/>
                  </a:lnTo>
                  <a:lnTo>
                    <a:pt x="30529" y="2793"/>
                  </a:lnTo>
                  <a:lnTo>
                    <a:pt x="29705" y="4698"/>
                  </a:lnTo>
                  <a:close/>
                </a:path>
                <a:path w="76834" h="25400">
                  <a:moveTo>
                    <a:pt x="60870" y="3682"/>
                  </a:moveTo>
                  <a:lnTo>
                    <a:pt x="60631" y="3682"/>
                  </a:lnTo>
                  <a:lnTo>
                    <a:pt x="60885" y="3428"/>
                  </a:lnTo>
                  <a:lnTo>
                    <a:pt x="60870" y="3682"/>
                  </a:lnTo>
                  <a:close/>
                </a:path>
                <a:path w="76834" h="25400">
                  <a:moveTo>
                    <a:pt x="51433" y="6095"/>
                  </a:moveTo>
                  <a:lnTo>
                    <a:pt x="48820" y="4825"/>
                  </a:lnTo>
                  <a:lnTo>
                    <a:pt x="49071" y="4825"/>
                  </a:lnTo>
                  <a:lnTo>
                    <a:pt x="50922" y="3682"/>
                  </a:lnTo>
                  <a:lnTo>
                    <a:pt x="50677" y="3682"/>
                  </a:lnTo>
                  <a:lnTo>
                    <a:pt x="51274" y="5587"/>
                  </a:lnTo>
                  <a:lnTo>
                    <a:pt x="51433" y="6095"/>
                  </a:lnTo>
                  <a:close/>
                </a:path>
                <a:path w="76834" h="25400">
                  <a:moveTo>
                    <a:pt x="63477" y="10794"/>
                  </a:moveTo>
                  <a:lnTo>
                    <a:pt x="54778" y="10794"/>
                  </a:lnTo>
                  <a:lnTo>
                    <a:pt x="58481" y="6857"/>
                  </a:lnTo>
                  <a:lnTo>
                    <a:pt x="57836" y="5714"/>
                  </a:lnTo>
                  <a:lnTo>
                    <a:pt x="58601" y="4317"/>
                  </a:lnTo>
                  <a:lnTo>
                    <a:pt x="60870" y="3682"/>
                  </a:lnTo>
                  <a:lnTo>
                    <a:pt x="60631" y="3682"/>
                  </a:lnTo>
                  <a:lnTo>
                    <a:pt x="62405" y="4825"/>
                  </a:lnTo>
                  <a:lnTo>
                    <a:pt x="63607" y="4825"/>
                  </a:lnTo>
                  <a:lnTo>
                    <a:pt x="63110" y="6095"/>
                  </a:lnTo>
                  <a:lnTo>
                    <a:pt x="63010" y="6349"/>
                  </a:lnTo>
                  <a:lnTo>
                    <a:pt x="62911" y="6603"/>
                  </a:lnTo>
                  <a:lnTo>
                    <a:pt x="63534" y="6603"/>
                  </a:lnTo>
                  <a:lnTo>
                    <a:pt x="63477" y="10794"/>
                  </a:lnTo>
                  <a:close/>
                </a:path>
                <a:path w="76834" h="25400">
                  <a:moveTo>
                    <a:pt x="42967" y="8508"/>
                  </a:moveTo>
                  <a:lnTo>
                    <a:pt x="40563" y="8508"/>
                  </a:lnTo>
                  <a:lnTo>
                    <a:pt x="40634" y="8000"/>
                  </a:lnTo>
                  <a:lnTo>
                    <a:pt x="40758" y="7111"/>
                  </a:lnTo>
                  <a:lnTo>
                    <a:pt x="40864" y="6349"/>
                  </a:lnTo>
                  <a:lnTo>
                    <a:pt x="40971" y="5587"/>
                  </a:lnTo>
                  <a:lnTo>
                    <a:pt x="41081" y="4825"/>
                  </a:lnTo>
                  <a:lnTo>
                    <a:pt x="42295" y="5714"/>
                  </a:lnTo>
                  <a:lnTo>
                    <a:pt x="43811" y="7111"/>
                  </a:lnTo>
                  <a:lnTo>
                    <a:pt x="44336" y="7111"/>
                  </a:lnTo>
                  <a:lnTo>
                    <a:pt x="42967" y="8508"/>
                  </a:lnTo>
                  <a:close/>
                </a:path>
                <a:path w="76834" h="25400">
                  <a:moveTo>
                    <a:pt x="28080" y="7111"/>
                  </a:moveTo>
                  <a:lnTo>
                    <a:pt x="27764" y="7111"/>
                  </a:lnTo>
                  <a:lnTo>
                    <a:pt x="26537" y="4825"/>
                  </a:lnTo>
                  <a:lnTo>
                    <a:pt x="29003" y="4825"/>
                  </a:lnTo>
                  <a:lnTo>
                    <a:pt x="28416" y="5587"/>
                  </a:lnTo>
                  <a:lnTo>
                    <a:pt x="28209" y="6349"/>
                  </a:lnTo>
                  <a:lnTo>
                    <a:pt x="28139" y="6857"/>
                  </a:lnTo>
                  <a:lnTo>
                    <a:pt x="28080" y="7111"/>
                  </a:lnTo>
                  <a:close/>
                </a:path>
                <a:path w="76834" h="25400">
                  <a:moveTo>
                    <a:pt x="55953" y="8254"/>
                  </a:moveTo>
                  <a:lnTo>
                    <a:pt x="52926" y="8254"/>
                  </a:lnTo>
                  <a:lnTo>
                    <a:pt x="54248" y="4825"/>
                  </a:lnTo>
                  <a:lnTo>
                    <a:pt x="56988" y="6095"/>
                  </a:lnTo>
                  <a:lnTo>
                    <a:pt x="56257" y="7619"/>
                  </a:lnTo>
                  <a:lnTo>
                    <a:pt x="56136" y="7873"/>
                  </a:lnTo>
                  <a:lnTo>
                    <a:pt x="55953" y="8254"/>
                  </a:lnTo>
                  <a:close/>
                </a:path>
                <a:path w="76834" h="25400">
                  <a:moveTo>
                    <a:pt x="38215" y="10540"/>
                  </a:moveTo>
                  <a:lnTo>
                    <a:pt x="19957" y="10540"/>
                  </a:lnTo>
                  <a:lnTo>
                    <a:pt x="20793" y="8889"/>
                  </a:lnTo>
                  <a:lnTo>
                    <a:pt x="22824" y="7873"/>
                  </a:lnTo>
                  <a:lnTo>
                    <a:pt x="22680" y="7619"/>
                  </a:lnTo>
                  <a:lnTo>
                    <a:pt x="22341" y="7111"/>
                  </a:lnTo>
                  <a:lnTo>
                    <a:pt x="20972" y="5714"/>
                  </a:lnTo>
                  <a:lnTo>
                    <a:pt x="23242" y="6349"/>
                  </a:lnTo>
                  <a:lnTo>
                    <a:pt x="23140" y="7111"/>
                  </a:lnTo>
                  <a:lnTo>
                    <a:pt x="23028" y="8000"/>
                  </a:lnTo>
                  <a:lnTo>
                    <a:pt x="22959" y="8508"/>
                  </a:lnTo>
                  <a:lnTo>
                    <a:pt x="29369" y="8508"/>
                  </a:lnTo>
                  <a:lnTo>
                    <a:pt x="28796" y="9143"/>
                  </a:lnTo>
                  <a:lnTo>
                    <a:pt x="29623" y="9651"/>
                  </a:lnTo>
                  <a:lnTo>
                    <a:pt x="30290" y="10032"/>
                  </a:lnTo>
                  <a:lnTo>
                    <a:pt x="43986" y="10032"/>
                  </a:lnTo>
                  <a:lnTo>
                    <a:pt x="38215" y="10540"/>
                  </a:lnTo>
                  <a:close/>
                </a:path>
                <a:path w="76834" h="25400">
                  <a:moveTo>
                    <a:pt x="29347" y="8508"/>
                  </a:moveTo>
                  <a:lnTo>
                    <a:pt x="23437" y="8508"/>
                  </a:lnTo>
                  <a:lnTo>
                    <a:pt x="28893" y="7111"/>
                  </a:lnTo>
                  <a:lnTo>
                    <a:pt x="28080" y="7111"/>
                  </a:lnTo>
                  <a:lnTo>
                    <a:pt x="30230" y="6095"/>
                  </a:lnTo>
                  <a:lnTo>
                    <a:pt x="30028" y="6095"/>
                  </a:lnTo>
                  <a:lnTo>
                    <a:pt x="30767" y="6603"/>
                  </a:lnTo>
                  <a:lnTo>
                    <a:pt x="30355" y="7111"/>
                  </a:lnTo>
                  <a:lnTo>
                    <a:pt x="29347" y="8508"/>
                  </a:lnTo>
                  <a:close/>
                </a:path>
                <a:path w="76834" h="25400">
                  <a:moveTo>
                    <a:pt x="53563" y="6603"/>
                  </a:moveTo>
                  <a:lnTo>
                    <a:pt x="50117" y="6603"/>
                  </a:lnTo>
                  <a:lnTo>
                    <a:pt x="49685" y="6349"/>
                  </a:lnTo>
                  <a:lnTo>
                    <a:pt x="53660" y="6349"/>
                  </a:lnTo>
                  <a:lnTo>
                    <a:pt x="53563" y="6603"/>
                  </a:lnTo>
                  <a:close/>
                </a:path>
                <a:path w="76834" h="25400">
                  <a:moveTo>
                    <a:pt x="58338" y="6603"/>
                  </a:moveTo>
                  <a:lnTo>
                    <a:pt x="56744" y="6603"/>
                  </a:lnTo>
                  <a:lnTo>
                    <a:pt x="56866" y="6349"/>
                  </a:lnTo>
                  <a:lnTo>
                    <a:pt x="58194" y="6349"/>
                  </a:lnTo>
                  <a:lnTo>
                    <a:pt x="58338" y="6603"/>
                  </a:lnTo>
                  <a:close/>
                </a:path>
                <a:path w="76834" h="25400">
                  <a:moveTo>
                    <a:pt x="63534" y="6603"/>
                  </a:moveTo>
                  <a:lnTo>
                    <a:pt x="62911" y="6603"/>
                  </a:lnTo>
                  <a:lnTo>
                    <a:pt x="63010" y="6349"/>
                  </a:lnTo>
                  <a:lnTo>
                    <a:pt x="63537" y="6349"/>
                  </a:lnTo>
                  <a:lnTo>
                    <a:pt x="63534" y="6603"/>
                  </a:lnTo>
                  <a:close/>
                </a:path>
                <a:path w="76834" h="25400">
                  <a:moveTo>
                    <a:pt x="32407" y="10032"/>
                  </a:moveTo>
                  <a:lnTo>
                    <a:pt x="30290" y="10032"/>
                  </a:lnTo>
                  <a:lnTo>
                    <a:pt x="31044" y="8508"/>
                  </a:lnTo>
                  <a:lnTo>
                    <a:pt x="31170" y="8254"/>
                  </a:lnTo>
                  <a:lnTo>
                    <a:pt x="31296" y="8000"/>
                  </a:lnTo>
                  <a:lnTo>
                    <a:pt x="31484" y="7619"/>
                  </a:lnTo>
                  <a:lnTo>
                    <a:pt x="31962" y="8000"/>
                  </a:lnTo>
                  <a:lnTo>
                    <a:pt x="32141" y="8000"/>
                  </a:lnTo>
                  <a:lnTo>
                    <a:pt x="32257" y="8889"/>
                  </a:lnTo>
                  <a:lnTo>
                    <a:pt x="32357" y="9651"/>
                  </a:lnTo>
                  <a:lnTo>
                    <a:pt x="32407" y="10032"/>
                  </a:lnTo>
                  <a:close/>
                </a:path>
                <a:path w="76834" h="25400">
                  <a:moveTo>
                    <a:pt x="43122" y="10794"/>
                  </a:moveTo>
                  <a:lnTo>
                    <a:pt x="41659" y="10794"/>
                  </a:lnTo>
                  <a:lnTo>
                    <a:pt x="42061" y="10540"/>
                  </a:lnTo>
                  <a:lnTo>
                    <a:pt x="42664" y="10032"/>
                  </a:lnTo>
                  <a:lnTo>
                    <a:pt x="43836" y="9143"/>
                  </a:lnTo>
                  <a:lnTo>
                    <a:pt x="43532" y="9651"/>
                  </a:lnTo>
                  <a:lnTo>
                    <a:pt x="43213" y="10540"/>
                  </a:lnTo>
                  <a:lnTo>
                    <a:pt x="43122" y="10794"/>
                  </a:lnTo>
                  <a:close/>
                </a:path>
                <a:path w="76834" h="25400">
                  <a:moveTo>
                    <a:pt x="13956" y="10540"/>
                  </a:moveTo>
                  <a:lnTo>
                    <a:pt x="11635" y="10540"/>
                  </a:lnTo>
                  <a:lnTo>
                    <a:pt x="16970" y="9651"/>
                  </a:lnTo>
                  <a:lnTo>
                    <a:pt x="16760" y="10032"/>
                  </a:lnTo>
                  <a:lnTo>
                    <a:pt x="13247" y="10032"/>
                  </a:lnTo>
                  <a:lnTo>
                    <a:pt x="13956" y="10540"/>
                  </a:lnTo>
                  <a:close/>
                </a:path>
                <a:path w="76834" h="25400">
                  <a:moveTo>
                    <a:pt x="17517" y="12699"/>
                  </a:moveTo>
                  <a:lnTo>
                    <a:pt x="16966" y="12699"/>
                  </a:lnTo>
                  <a:lnTo>
                    <a:pt x="14310" y="10794"/>
                  </a:lnTo>
                  <a:lnTo>
                    <a:pt x="13915" y="10540"/>
                  </a:lnTo>
                  <a:lnTo>
                    <a:pt x="13261" y="10032"/>
                  </a:lnTo>
                  <a:lnTo>
                    <a:pt x="16757" y="10032"/>
                  </a:lnTo>
                  <a:lnTo>
                    <a:pt x="16352" y="10794"/>
                  </a:lnTo>
                  <a:lnTo>
                    <a:pt x="16197" y="10794"/>
                  </a:lnTo>
                  <a:lnTo>
                    <a:pt x="17517" y="12699"/>
                  </a:lnTo>
                  <a:close/>
                </a:path>
                <a:path w="76834" h="25400">
                  <a:moveTo>
                    <a:pt x="19957" y="10540"/>
                  </a:moveTo>
                  <a:lnTo>
                    <a:pt x="16487" y="10540"/>
                  </a:lnTo>
                  <a:lnTo>
                    <a:pt x="16757" y="10032"/>
                  </a:lnTo>
                  <a:lnTo>
                    <a:pt x="20214" y="10032"/>
                  </a:lnTo>
                  <a:lnTo>
                    <a:pt x="19957" y="10540"/>
                  </a:lnTo>
                  <a:close/>
                </a:path>
                <a:path w="76834" h="25400">
                  <a:moveTo>
                    <a:pt x="39704" y="10540"/>
                  </a:moveTo>
                  <a:lnTo>
                    <a:pt x="38215" y="10540"/>
                  </a:lnTo>
                  <a:lnTo>
                    <a:pt x="43986" y="10032"/>
                  </a:lnTo>
                  <a:lnTo>
                    <a:pt x="46934" y="10032"/>
                  </a:lnTo>
                  <a:lnTo>
                    <a:pt x="39704" y="10540"/>
                  </a:lnTo>
                  <a:close/>
                </a:path>
                <a:path w="76834" h="25400">
                  <a:moveTo>
                    <a:pt x="42044" y="14350"/>
                  </a:moveTo>
                  <a:lnTo>
                    <a:pt x="41323" y="14350"/>
                  </a:lnTo>
                  <a:lnTo>
                    <a:pt x="40025" y="12191"/>
                  </a:lnTo>
                  <a:lnTo>
                    <a:pt x="23063" y="12191"/>
                  </a:lnTo>
                  <a:lnTo>
                    <a:pt x="23063" y="10540"/>
                  </a:lnTo>
                  <a:lnTo>
                    <a:pt x="40823" y="10540"/>
                  </a:lnTo>
                  <a:lnTo>
                    <a:pt x="41359" y="10032"/>
                  </a:lnTo>
                  <a:lnTo>
                    <a:pt x="41164" y="10032"/>
                  </a:lnTo>
                  <a:lnTo>
                    <a:pt x="41408" y="10540"/>
                  </a:lnTo>
                  <a:lnTo>
                    <a:pt x="41530" y="10794"/>
                  </a:lnTo>
                  <a:lnTo>
                    <a:pt x="43122" y="10794"/>
                  </a:lnTo>
                  <a:lnTo>
                    <a:pt x="42860" y="11556"/>
                  </a:lnTo>
                  <a:lnTo>
                    <a:pt x="42773" y="11810"/>
                  </a:lnTo>
                  <a:lnTo>
                    <a:pt x="63463" y="11810"/>
                  </a:lnTo>
                  <a:lnTo>
                    <a:pt x="63449" y="12953"/>
                  </a:lnTo>
                  <a:lnTo>
                    <a:pt x="44206" y="12953"/>
                  </a:lnTo>
                  <a:lnTo>
                    <a:pt x="43319" y="13842"/>
                  </a:lnTo>
                  <a:lnTo>
                    <a:pt x="44624" y="13842"/>
                  </a:lnTo>
                  <a:lnTo>
                    <a:pt x="42044" y="14350"/>
                  </a:lnTo>
                  <a:close/>
                </a:path>
                <a:path w="76834" h="25400">
                  <a:moveTo>
                    <a:pt x="41994" y="10540"/>
                  </a:moveTo>
                  <a:lnTo>
                    <a:pt x="41408" y="10540"/>
                  </a:lnTo>
                  <a:lnTo>
                    <a:pt x="41164" y="10032"/>
                  </a:lnTo>
                  <a:lnTo>
                    <a:pt x="42664" y="10032"/>
                  </a:lnTo>
                  <a:lnTo>
                    <a:pt x="41994" y="10540"/>
                  </a:lnTo>
                  <a:close/>
                </a:path>
                <a:path w="76834" h="25400">
                  <a:moveTo>
                    <a:pt x="45306" y="10540"/>
                  </a:moveTo>
                  <a:lnTo>
                    <a:pt x="43213" y="10540"/>
                  </a:lnTo>
                  <a:lnTo>
                    <a:pt x="43396" y="10032"/>
                  </a:lnTo>
                  <a:lnTo>
                    <a:pt x="45137" y="10032"/>
                  </a:lnTo>
                  <a:lnTo>
                    <a:pt x="45306" y="10540"/>
                  </a:lnTo>
                  <a:close/>
                </a:path>
                <a:path w="76834" h="25400">
                  <a:moveTo>
                    <a:pt x="63463" y="11810"/>
                  </a:moveTo>
                  <a:lnTo>
                    <a:pt x="42773" y="11810"/>
                  </a:lnTo>
                  <a:lnTo>
                    <a:pt x="43430" y="11556"/>
                  </a:lnTo>
                  <a:lnTo>
                    <a:pt x="45022" y="10540"/>
                  </a:lnTo>
                  <a:lnTo>
                    <a:pt x="54317" y="10540"/>
                  </a:lnTo>
                  <a:lnTo>
                    <a:pt x="55742" y="10032"/>
                  </a:lnTo>
                  <a:lnTo>
                    <a:pt x="55130" y="10032"/>
                  </a:lnTo>
                  <a:lnTo>
                    <a:pt x="54895" y="10540"/>
                  </a:lnTo>
                  <a:lnTo>
                    <a:pt x="54778" y="10794"/>
                  </a:lnTo>
                  <a:lnTo>
                    <a:pt x="63477" y="10794"/>
                  </a:lnTo>
                  <a:lnTo>
                    <a:pt x="63463" y="11810"/>
                  </a:lnTo>
                  <a:close/>
                </a:path>
                <a:path w="76834" h="25400">
                  <a:moveTo>
                    <a:pt x="55017" y="10540"/>
                  </a:moveTo>
                  <a:lnTo>
                    <a:pt x="55130" y="10032"/>
                  </a:lnTo>
                  <a:lnTo>
                    <a:pt x="55495" y="10032"/>
                  </a:lnTo>
                  <a:lnTo>
                    <a:pt x="55017" y="10540"/>
                  </a:lnTo>
                  <a:close/>
                </a:path>
                <a:path w="76834" h="25400">
                  <a:moveTo>
                    <a:pt x="27740" y="17525"/>
                  </a:moveTo>
                  <a:lnTo>
                    <a:pt x="15716" y="17525"/>
                  </a:lnTo>
                  <a:lnTo>
                    <a:pt x="16482" y="14350"/>
                  </a:lnTo>
                  <a:lnTo>
                    <a:pt x="16551" y="13842"/>
                  </a:lnTo>
                  <a:lnTo>
                    <a:pt x="16623" y="12191"/>
                  </a:lnTo>
                  <a:lnTo>
                    <a:pt x="16258" y="12191"/>
                  </a:lnTo>
                  <a:lnTo>
                    <a:pt x="16966" y="12699"/>
                  </a:lnTo>
                  <a:lnTo>
                    <a:pt x="17517" y="12699"/>
                  </a:lnTo>
                  <a:lnTo>
                    <a:pt x="18660" y="14350"/>
                  </a:lnTo>
                  <a:lnTo>
                    <a:pt x="37380" y="14350"/>
                  </a:lnTo>
                  <a:lnTo>
                    <a:pt x="36100" y="15112"/>
                  </a:lnTo>
                  <a:lnTo>
                    <a:pt x="34590" y="15112"/>
                  </a:lnTo>
                  <a:lnTo>
                    <a:pt x="31914" y="15366"/>
                  </a:lnTo>
                  <a:lnTo>
                    <a:pt x="31225" y="15366"/>
                  </a:lnTo>
                  <a:lnTo>
                    <a:pt x="31789" y="17017"/>
                  </a:lnTo>
                  <a:lnTo>
                    <a:pt x="27661" y="17017"/>
                  </a:lnTo>
                  <a:lnTo>
                    <a:pt x="27740" y="17525"/>
                  </a:lnTo>
                  <a:close/>
                </a:path>
                <a:path w="76834" h="25400">
                  <a:moveTo>
                    <a:pt x="19094" y="12699"/>
                  </a:moveTo>
                  <a:lnTo>
                    <a:pt x="17517" y="12699"/>
                  </a:lnTo>
                  <a:lnTo>
                    <a:pt x="17165" y="12191"/>
                  </a:lnTo>
                  <a:lnTo>
                    <a:pt x="18944" y="12191"/>
                  </a:lnTo>
                  <a:lnTo>
                    <a:pt x="19094" y="12699"/>
                  </a:lnTo>
                  <a:close/>
                </a:path>
                <a:path w="76834" h="25400">
                  <a:moveTo>
                    <a:pt x="37466" y="14350"/>
                  </a:moveTo>
                  <a:lnTo>
                    <a:pt x="19583" y="14350"/>
                  </a:lnTo>
                  <a:lnTo>
                    <a:pt x="18944" y="12191"/>
                  </a:lnTo>
                  <a:lnTo>
                    <a:pt x="18081" y="12191"/>
                  </a:lnTo>
                  <a:lnTo>
                    <a:pt x="19957" y="12699"/>
                  </a:lnTo>
                  <a:lnTo>
                    <a:pt x="39856" y="12699"/>
                  </a:lnTo>
                  <a:lnTo>
                    <a:pt x="39518" y="13842"/>
                  </a:lnTo>
                  <a:lnTo>
                    <a:pt x="38489" y="13842"/>
                  </a:lnTo>
                  <a:lnTo>
                    <a:pt x="37466" y="14350"/>
                  </a:lnTo>
                  <a:close/>
                </a:path>
                <a:path w="76834" h="25400">
                  <a:moveTo>
                    <a:pt x="19957" y="12699"/>
                  </a:moveTo>
                  <a:lnTo>
                    <a:pt x="18081" y="12191"/>
                  </a:lnTo>
                  <a:lnTo>
                    <a:pt x="24098" y="12191"/>
                  </a:lnTo>
                  <a:lnTo>
                    <a:pt x="19957" y="12699"/>
                  </a:lnTo>
                  <a:close/>
                </a:path>
                <a:path w="76834" h="25400">
                  <a:moveTo>
                    <a:pt x="39856" y="12699"/>
                  </a:moveTo>
                  <a:lnTo>
                    <a:pt x="19957" y="12699"/>
                  </a:lnTo>
                  <a:lnTo>
                    <a:pt x="24098" y="12191"/>
                  </a:lnTo>
                  <a:lnTo>
                    <a:pt x="40025" y="12191"/>
                  </a:lnTo>
                  <a:lnTo>
                    <a:pt x="39856" y="12699"/>
                  </a:lnTo>
                  <a:close/>
                </a:path>
                <a:path w="76834" h="25400">
                  <a:moveTo>
                    <a:pt x="40331" y="12699"/>
                  </a:moveTo>
                  <a:lnTo>
                    <a:pt x="39856" y="12699"/>
                  </a:lnTo>
                  <a:lnTo>
                    <a:pt x="40025" y="12191"/>
                  </a:lnTo>
                  <a:lnTo>
                    <a:pt x="40331" y="12699"/>
                  </a:lnTo>
                  <a:close/>
                </a:path>
                <a:path w="76834" h="25400">
                  <a:moveTo>
                    <a:pt x="45998" y="15747"/>
                  </a:moveTo>
                  <a:lnTo>
                    <a:pt x="45162" y="15747"/>
                  </a:lnTo>
                  <a:lnTo>
                    <a:pt x="44445" y="15366"/>
                  </a:lnTo>
                  <a:lnTo>
                    <a:pt x="44505" y="12953"/>
                  </a:lnTo>
                  <a:lnTo>
                    <a:pt x="45998" y="12953"/>
                  </a:lnTo>
                  <a:lnTo>
                    <a:pt x="45998" y="15747"/>
                  </a:lnTo>
                  <a:close/>
                </a:path>
                <a:path w="76834" h="25400">
                  <a:moveTo>
                    <a:pt x="54443" y="17017"/>
                  </a:moveTo>
                  <a:lnTo>
                    <a:pt x="48019" y="17017"/>
                  </a:lnTo>
                  <a:lnTo>
                    <a:pt x="45967" y="12953"/>
                  </a:lnTo>
                  <a:lnTo>
                    <a:pt x="63445" y="12953"/>
                  </a:lnTo>
                  <a:lnTo>
                    <a:pt x="63436" y="13842"/>
                  </a:lnTo>
                  <a:lnTo>
                    <a:pt x="54778" y="13842"/>
                  </a:lnTo>
                  <a:lnTo>
                    <a:pt x="54443" y="17017"/>
                  </a:lnTo>
                  <a:close/>
                </a:path>
                <a:path w="76834" h="25400">
                  <a:moveTo>
                    <a:pt x="41356" y="18414"/>
                  </a:moveTo>
                  <a:lnTo>
                    <a:pt x="40188" y="18414"/>
                  </a:lnTo>
                  <a:lnTo>
                    <a:pt x="40254" y="18033"/>
                  </a:lnTo>
                  <a:lnTo>
                    <a:pt x="40347" y="17017"/>
                  </a:lnTo>
                  <a:lnTo>
                    <a:pt x="39323" y="15366"/>
                  </a:lnTo>
                  <a:lnTo>
                    <a:pt x="38134" y="13842"/>
                  </a:lnTo>
                  <a:lnTo>
                    <a:pt x="39518" y="13842"/>
                  </a:lnTo>
                  <a:lnTo>
                    <a:pt x="39368" y="14350"/>
                  </a:lnTo>
                  <a:lnTo>
                    <a:pt x="40792" y="15747"/>
                  </a:lnTo>
                  <a:lnTo>
                    <a:pt x="42797" y="15747"/>
                  </a:lnTo>
                  <a:lnTo>
                    <a:pt x="41459" y="18033"/>
                  </a:lnTo>
                  <a:lnTo>
                    <a:pt x="41356" y="18414"/>
                  </a:lnTo>
                  <a:close/>
                </a:path>
                <a:path w="76834" h="25400">
                  <a:moveTo>
                    <a:pt x="58986" y="17525"/>
                  </a:moveTo>
                  <a:lnTo>
                    <a:pt x="58208" y="17525"/>
                  </a:lnTo>
                  <a:lnTo>
                    <a:pt x="56706" y="17017"/>
                  </a:lnTo>
                  <a:lnTo>
                    <a:pt x="56411" y="17017"/>
                  </a:lnTo>
                  <a:lnTo>
                    <a:pt x="55614" y="15747"/>
                  </a:lnTo>
                  <a:lnTo>
                    <a:pt x="58642" y="15747"/>
                  </a:lnTo>
                  <a:lnTo>
                    <a:pt x="54778" y="13842"/>
                  </a:lnTo>
                  <a:lnTo>
                    <a:pt x="63438" y="13842"/>
                  </a:lnTo>
                  <a:lnTo>
                    <a:pt x="59998" y="15366"/>
                  </a:lnTo>
                  <a:lnTo>
                    <a:pt x="59198" y="15747"/>
                  </a:lnTo>
                  <a:lnTo>
                    <a:pt x="59041" y="17017"/>
                  </a:lnTo>
                  <a:lnTo>
                    <a:pt x="58986" y="17525"/>
                  </a:lnTo>
                  <a:close/>
                </a:path>
                <a:path w="76834" h="25400">
                  <a:moveTo>
                    <a:pt x="20563" y="18414"/>
                  </a:moveTo>
                  <a:lnTo>
                    <a:pt x="13743" y="18414"/>
                  </a:lnTo>
                  <a:lnTo>
                    <a:pt x="12487" y="17017"/>
                  </a:lnTo>
                  <a:lnTo>
                    <a:pt x="11428" y="14350"/>
                  </a:lnTo>
                  <a:lnTo>
                    <a:pt x="12501" y="15112"/>
                  </a:lnTo>
                  <a:lnTo>
                    <a:pt x="15716" y="17525"/>
                  </a:lnTo>
                  <a:lnTo>
                    <a:pt x="27740" y="17525"/>
                  </a:lnTo>
                  <a:lnTo>
                    <a:pt x="27813" y="18033"/>
                  </a:lnTo>
                  <a:lnTo>
                    <a:pt x="31466" y="18033"/>
                  </a:lnTo>
                  <a:lnTo>
                    <a:pt x="20563" y="18414"/>
                  </a:lnTo>
                  <a:close/>
                </a:path>
                <a:path w="76834" h="25400">
                  <a:moveTo>
                    <a:pt x="36269" y="18414"/>
                  </a:moveTo>
                  <a:lnTo>
                    <a:pt x="33587" y="18414"/>
                  </a:lnTo>
                  <a:lnTo>
                    <a:pt x="33666" y="18033"/>
                  </a:lnTo>
                  <a:lnTo>
                    <a:pt x="33772" y="17525"/>
                  </a:lnTo>
                  <a:lnTo>
                    <a:pt x="33811" y="17017"/>
                  </a:lnTo>
                  <a:lnTo>
                    <a:pt x="34486" y="15366"/>
                  </a:lnTo>
                  <a:lnTo>
                    <a:pt x="34590" y="15112"/>
                  </a:lnTo>
                  <a:lnTo>
                    <a:pt x="36100" y="15112"/>
                  </a:lnTo>
                  <a:lnTo>
                    <a:pt x="35603" y="15366"/>
                  </a:lnTo>
                  <a:lnTo>
                    <a:pt x="35180" y="15366"/>
                  </a:lnTo>
                  <a:lnTo>
                    <a:pt x="36269" y="18414"/>
                  </a:lnTo>
                  <a:close/>
                </a:path>
                <a:path w="76834" h="25400">
                  <a:moveTo>
                    <a:pt x="42565" y="15747"/>
                  </a:moveTo>
                  <a:lnTo>
                    <a:pt x="41561" y="15747"/>
                  </a:lnTo>
                  <a:lnTo>
                    <a:pt x="42116" y="15112"/>
                  </a:lnTo>
                  <a:lnTo>
                    <a:pt x="42565" y="15747"/>
                  </a:lnTo>
                  <a:close/>
                </a:path>
                <a:path w="76834" h="25400">
                  <a:moveTo>
                    <a:pt x="10137" y="18414"/>
                  </a:moveTo>
                  <a:lnTo>
                    <a:pt x="6167" y="18414"/>
                  </a:lnTo>
                  <a:lnTo>
                    <a:pt x="9226" y="17017"/>
                  </a:lnTo>
                  <a:lnTo>
                    <a:pt x="9012" y="17017"/>
                  </a:lnTo>
                  <a:lnTo>
                    <a:pt x="13939" y="15747"/>
                  </a:lnTo>
                  <a:lnTo>
                    <a:pt x="11893" y="15747"/>
                  </a:lnTo>
                  <a:lnTo>
                    <a:pt x="10137" y="18414"/>
                  </a:lnTo>
                  <a:close/>
                </a:path>
                <a:path w="76834" h="25400">
                  <a:moveTo>
                    <a:pt x="58183" y="19430"/>
                  </a:moveTo>
                  <a:lnTo>
                    <a:pt x="56958" y="19430"/>
                  </a:lnTo>
                  <a:lnTo>
                    <a:pt x="57157" y="18414"/>
                  </a:lnTo>
                  <a:lnTo>
                    <a:pt x="47616" y="18414"/>
                  </a:lnTo>
                  <a:lnTo>
                    <a:pt x="47724" y="15747"/>
                  </a:lnTo>
                  <a:lnTo>
                    <a:pt x="47378" y="15747"/>
                  </a:lnTo>
                  <a:lnTo>
                    <a:pt x="48019" y="17017"/>
                  </a:lnTo>
                  <a:lnTo>
                    <a:pt x="54446" y="17017"/>
                  </a:lnTo>
                  <a:lnTo>
                    <a:pt x="54348" y="18033"/>
                  </a:lnTo>
                  <a:lnTo>
                    <a:pt x="54539" y="18033"/>
                  </a:lnTo>
                  <a:lnTo>
                    <a:pt x="55077" y="18414"/>
                  </a:lnTo>
                  <a:lnTo>
                    <a:pt x="58183" y="19430"/>
                  </a:lnTo>
                  <a:close/>
                </a:path>
                <a:path w="76834" h="25400">
                  <a:moveTo>
                    <a:pt x="56411" y="17017"/>
                  </a:moveTo>
                  <a:lnTo>
                    <a:pt x="54443" y="17017"/>
                  </a:lnTo>
                  <a:lnTo>
                    <a:pt x="54574" y="15747"/>
                  </a:lnTo>
                  <a:lnTo>
                    <a:pt x="55614" y="15747"/>
                  </a:lnTo>
                  <a:lnTo>
                    <a:pt x="56411" y="17017"/>
                  </a:lnTo>
                  <a:close/>
                </a:path>
                <a:path w="76834" h="25400">
                  <a:moveTo>
                    <a:pt x="62986" y="17017"/>
                  </a:moveTo>
                  <a:lnTo>
                    <a:pt x="59041" y="17017"/>
                  </a:lnTo>
                  <a:lnTo>
                    <a:pt x="59240" y="15747"/>
                  </a:lnTo>
                  <a:lnTo>
                    <a:pt x="62935" y="15747"/>
                  </a:lnTo>
                  <a:lnTo>
                    <a:pt x="62986" y="17017"/>
                  </a:lnTo>
                  <a:close/>
                </a:path>
                <a:path w="76834" h="25400">
                  <a:moveTo>
                    <a:pt x="63371" y="18414"/>
                  </a:moveTo>
                  <a:lnTo>
                    <a:pt x="63041" y="18414"/>
                  </a:lnTo>
                  <a:lnTo>
                    <a:pt x="62935" y="15747"/>
                  </a:lnTo>
                  <a:lnTo>
                    <a:pt x="62237" y="15747"/>
                  </a:lnTo>
                  <a:lnTo>
                    <a:pt x="63684" y="17017"/>
                  </a:lnTo>
                  <a:lnTo>
                    <a:pt x="63391" y="17017"/>
                  </a:lnTo>
                  <a:lnTo>
                    <a:pt x="63371" y="18414"/>
                  </a:lnTo>
                  <a:close/>
                </a:path>
                <a:path w="76834" h="25400">
                  <a:moveTo>
                    <a:pt x="30628" y="18414"/>
                  </a:moveTo>
                  <a:lnTo>
                    <a:pt x="28723" y="18414"/>
                  </a:lnTo>
                  <a:lnTo>
                    <a:pt x="27842" y="17017"/>
                  </a:lnTo>
                  <a:lnTo>
                    <a:pt x="31789" y="17017"/>
                  </a:lnTo>
                  <a:lnTo>
                    <a:pt x="31949" y="17525"/>
                  </a:lnTo>
                  <a:lnTo>
                    <a:pt x="30512" y="17525"/>
                  </a:lnTo>
                  <a:lnTo>
                    <a:pt x="30628" y="18414"/>
                  </a:lnTo>
                  <a:close/>
                </a:path>
                <a:path w="76834" h="25400">
                  <a:moveTo>
                    <a:pt x="32220" y="18414"/>
                  </a:moveTo>
                  <a:lnTo>
                    <a:pt x="31290" y="18414"/>
                  </a:lnTo>
                  <a:lnTo>
                    <a:pt x="30402" y="17525"/>
                  </a:lnTo>
                  <a:lnTo>
                    <a:pt x="31954" y="17525"/>
                  </a:lnTo>
                  <a:lnTo>
                    <a:pt x="32106" y="18033"/>
                  </a:lnTo>
                  <a:lnTo>
                    <a:pt x="32220" y="18414"/>
                  </a:lnTo>
                  <a:close/>
                </a:path>
                <a:path w="76834" h="25400">
                  <a:moveTo>
                    <a:pt x="56958" y="19430"/>
                  </a:moveTo>
                  <a:lnTo>
                    <a:pt x="55738" y="19430"/>
                  </a:lnTo>
                  <a:lnTo>
                    <a:pt x="55971" y="18414"/>
                  </a:lnTo>
                  <a:lnTo>
                    <a:pt x="55661" y="18414"/>
                  </a:lnTo>
                  <a:lnTo>
                    <a:pt x="57287" y="17525"/>
                  </a:lnTo>
                  <a:lnTo>
                    <a:pt x="56958" y="19430"/>
                  </a:lnTo>
                  <a:close/>
                </a:path>
                <a:path w="76834" h="25400">
                  <a:moveTo>
                    <a:pt x="59710" y="18033"/>
                  </a:moveTo>
                  <a:lnTo>
                    <a:pt x="58932" y="18033"/>
                  </a:lnTo>
                  <a:lnTo>
                    <a:pt x="58986" y="17525"/>
                  </a:lnTo>
                  <a:lnTo>
                    <a:pt x="58208" y="17525"/>
                  </a:lnTo>
                  <a:lnTo>
                    <a:pt x="59710" y="18033"/>
                  </a:lnTo>
                  <a:close/>
                </a:path>
                <a:path w="76834" h="25400">
                  <a:moveTo>
                    <a:pt x="27868" y="18414"/>
                  </a:moveTo>
                  <a:lnTo>
                    <a:pt x="26427" y="18414"/>
                  </a:lnTo>
                  <a:lnTo>
                    <a:pt x="26577" y="18033"/>
                  </a:lnTo>
                  <a:lnTo>
                    <a:pt x="27813" y="18033"/>
                  </a:lnTo>
                  <a:lnTo>
                    <a:pt x="27868" y="18414"/>
                  </a:lnTo>
                  <a:close/>
                </a:path>
                <a:path w="76834" h="25400">
                  <a:moveTo>
                    <a:pt x="15437" y="25018"/>
                  </a:moveTo>
                  <a:lnTo>
                    <a:pt x="14808" y="25018"/>
                  </a:lnTo>
                  <a:lnTo>
                    <a:pt x="13506" y="22732"/>
                  </a:lnTo>
                  <a:lnTo>
                    <a:pt x="13467" y="22224"/>
                  </a:lnTo>
                  <a:lnTo>
                    <a:pt x="13778" y="21589"/>
                  </a:lnTo>
                  <a:lnTo>
                    <a:pt x="13920" y="20827"/>
                  </a:lnTo>
                  <a:lnTo>
                    <a:pt x="9416" y="20827"/>
                  </a:lnTo>
                  <a:lnTo>
                    <a:pt x="6594" y="18414"/>
                  </a:lnTo>
                  <a:lnTo>
                    <a:pt x="10626" y="18414"/>
                  </a:lnTo>
                  <a:lnTo>
                    <a:pt x="8980" y="19430"/>
                  </a:lnTo>
                  <a:lnTo>
                    <a:pt x="10144" y="19430"/>
                  </a:lnTo>
                  <a:lnTo>
                    <a:pt x="11236" y="20192"/>
                  </a:lnTo>
                  <a:lnTo>
                    <a:pt x="19272" y="20192"/>
                  </a:lnTo>
                  <a:lnTo>
                    <a:pt x="18744" y="20827"/>
                  </a:lnTo>
                  <a:lnTo>
                    <a:pt x="18201" y="21589"/>
                  </a:lnTo>
                  <a:lnTo>
                    <a:pt x="18344" y="21589"/>
                  </a:lnTo>
                  <a:lnTo>
                    <a:pt x="19422" y="23875"/>
                  </a:lnTo>
                  <a:lnTo>
                    <a:pt x="16552" y="24764"/>
                  </a:lnTo>
                  <a:lnTo>
                    <a:pt x="15437" y="25018"/>
                  </a:lnTo>
                  <a:close/>
                </a:path>
                <a:path w="76834" h="25400">
                  <a:moveTo>
                    <a:pt x="14657" y="19430"/>
                  </a:moveTo>
                  <a:lnTo>
                    <a:pt x="9469" y="19430"/>
                  </a:lnTo>
                  <a:lnTo>
                    <a:pt x="10137" y="18414"/>
                  </a:lnTo>
                  <a:lnTo>
                    <a:pt x="13743" y="18414"/>
                  </a:lnTo>
                  <a:lnTo>
                    <a:pt x="14657" y="19430"/>
                  </a:lnTo>
                  <a:close/>
                </a:path>
                <a:path w="76834" h="25400">
                  <a:moveTo>
                    <a:pt x="23883" y="19430"/>
                  </a:moveTo>
                  <a:lnTo>
                    <a:pt x="21629" y="19430"/>
                  </a:lnTo>
                  <a:lnTo>
                    <a:pt x="23912" y="18414"/>
                  </a:lnTo>
                  <a:lnTo>
                    <a:pt x="24187" y="18414"/>
                  </a:lnTo>
                  <a:lnTo>
                    <a:pt x="23883" y="19430"/>
                  </a:lnTo>
                  <a:close/>
                </a:path>
                <a:path w="76834" h="25400">
                  <a:moveTo>
                    <a:pt x="26089" y="19430"/>
                  </a:moveTo>
                  <a:lnTo>
                    <a:pt x="24924" y="19430"/>
                  </a:lnTo>
                  <a:lnTo>
                    <a:pt x="26155" y="18414"/>
                  </a:lnTo>
                  <a:lnTo>
                    <a:pt x="26460" y="18414"/>
                  </a:lnTo>
                  <a:lnTo>
                    <a:pt x="26089" y="19430"/>
                  </a:lnTo>
                  <a:close/>
                </a:path>
                <a:path w="76834" h="25400">
                  <a:moveTo>
                    <a:pt x="29364" y="19430"/>
                  </a:moveTo>
                  <a:lnTo>
                    <a:pt x="28015" y="19430"/>
                  </a:lnTo>
                  <a:lnTo>
                    <a:pt x="27868" y="18414"/>
                  </a:lnTo>
                  <a:lnTo>
                    <a:pt x="28723" y="18414"/>
                  </a:lnTo>
                  <a:lnTo>
                    <a:pt x="29364" y="19430"/>
                  </a:lnTo>
                  <a:close/>
                </a:path>
                <a:path w="76834" h="25400">
                  <a:moveTo>
                    <a:pt x="32305" y="19430"/>
                  </a:moveTo>
                  <a:lnTo>
                    <a:pt x="30761" y="19430"/>
                  </a:lnTo>
                  <a:lnTo>
                    <a:pt x="30628" y="18414"/>
                  </a:lnTo>
                  <a:lnTo>
                    <a:pt x="31290" y="18414"/>
                  </a:lnTo>
                  <a:lnTo>
                    <a:pt x="32305" y="19430"/>
                  </a:lnTo>
                  <a:close/>
                </a:path>
                <a:path w="76834" h="25400">
                  <a:moveTo>
                    <a:pt x="33376" y="19430"/>
                  </a:moveTo>
                  <a:lnTo>
                    <a:pt x="32525" y="19430"/>
                  </a:lnTo>
                  <a:lnTo>
                    <a:pt x="32220" y="18414"/>
                  </a:lnTo>
                  <a:lnTo>
                    <a:pt x="33587" y="18414"/>
                  </a:lnTo>
                  <a:lnTo>
                    <a:pt x="33376" y="19430"/>
                  </a:lnTo>
                  <a:close/>
                </a:path>
                <a:path w="76834" h="25400">
                  <a:moveTo>
                    <a:pt x="40022" y="19430"/>
                  </a:moveTo>
                  <a:lnTo>
                    <a:pt x="36633" y="19430"/>
                  </a:lnTo>
                  <a:lnTo>
                    <a:pt x="36269" y="18414"/>
                  </a:lnTo>
                  <a:lnTo>
                    <a:pt x="40191" y="18414"/>
                  </a:lnTo>
                  <a:lnTo>
                    <a:pt x="40022" y="19430"/>
                  </a:lnTo>
                  <a:close/>
                </a:path>
                <a:path w="76834" h="25400">
                  <a:moveTo>
                    <a:pt x="41617" y="20192"/>
                  </a:moveTo>
                  <a:lnTo>
                    <a:pt x="37465" y="20192"/>
                  </a:lnTo>
                  <a:lnTo>
                    <a:pt x="37246" y="19649"/>
                  </a:lnTo>
                  <a:lnTo>
                    <a:pt x="37158" y="19430"/>
                  </a:lnTo>
                  <a:lnTo>
                    <a:pt x="41083" y="19430"/>
                  </a:lnTo>
                  <a:lnTo>
                    <a:pt x="41356" y="18414"/>
                  </a:lnTo>
                  <a:lnTo>
                    <a:pt x="41231" y="19649"/>
                  </a:lnTo>
                  <a:lnTo>
                    <a:pt x="41521" y="20065"/>
                  </a:lnTo>
                  <a:close/>
                </a:path>
                <a:path w="76834" h="25400">
                  <a:moveTo>
                    <a:pt x="47013" y="19430"/>
                  </a:moveTo>
                  <a:lnTo>
                    <a:pt x="41228" y="19430"/>
                  </a:lnTo>
                  <a:lnTo>
                    <a:pt x="41212" y="18414"/>
                  </a:lnTo>
                  <a:lnTo>
                    <a:pt x="45660" y="18414"/>
                  </a:lnTo>
                  <a:lnTo>
                    <a:pt x="47013" y="19430"/>
                  </a:lnTo>
                  <a:close/>
                </a:path>
                <a:path w="76834" h="25400">
                  <a:moveTo>
                    <a:pt x="49283" y="22732"/>
                  </a:moveTo>
                  <a:lnTo>
                    <a:pt x="48208" y="21589"/>
                  </a:lnTo>
                  <a:lnTo>
                    <a:pt x="47432" y="20827"/>
                  </a:lnTo>
                  <a:lnTo>
                    <a:pt x="47241" y="20192"/>
                  </a:lnTo>
                  <a:lnTo>
                    <a:pt x="47079" y="19649"/>
                  </a:lnTo>
                  <a:lnTo>
                    <a:pt x="47013" y="19430"/>
                  </a:lnTo>
                  <a:lnTo>
                    <a:pt x="45660" y="18414"/>
                  </a:lnTo>
                  <a:lnTo>
                    <a:pt x="48736" y="18414"/>
                  </a:lnTo>
                  <a:lnTo>
                    <a:pt x="48878" y="19430"/>
                  </a:lnTo>
                  <a:lnTo>
                    <a:pt x="48995" y="20065"/>
                  </a:lnTo>
                  <a:lnTo>
                    <a:pt x="49076" y="20827"/>
                  </a:lnTo>
                  <a:lnTo>
                    <a:pt x="49156" y="21589"/>
                  </a:lnTo>
                  <a:lnTo>
                    <a:pt x="49222" y="22224"/>
                  </a:lnTo>
                  <a:lnTo>
                    <a:pt x="49283" y="22732"/>
                  </a:lnTo>
                  <a:close/>
                </a:path>
                <a:path w="76834" h="25400">
                  <a:moveTo>
                    <a:pt x="49335" y="19430"/>
                  </a:moveTo>
                  <a:lnTo>
                    <a:pt x="48929" y="19430"/>
                  </a:lnTo>
                  <a:lnTo>
                    <a:pt x="48822" y="18414"/>
                  </a:lnTo>
                  <a:lnTo>
                    <a:pt x="48253" y="18414"/>
                  </a:lnTo>
                  <a:lnTo>
                    <a:pt x="49335" y="19430"/>
                  </a:lnTo>
                  <a:close/>
                </a:path>
                <a:path w="76834" h="25400">
                  <a:moveTo>
                    <a:pt x="52897" y="19430"/>
                  </a:moveTo>
                  <a:lnTo>
                    <a:pt x="51851" y="19430"/>
                  </a:lnTo>
                  <a:lnTo>
                    <a:pt x="51851" y="18414"/>
                  </a:lnTo>
                  <a:lnTo>
                    <a:pt x="52897" y="19430"/>
                  </a:lnTo>
                  <a:close/>
                </a:path>
                <a:path w="76834" h="25400">
                  <a:moveTo>
                    <a:pt x="55562" y="20192"/>
                  </a:moveTo>
                  <a:lnTo>
                    <a:pt x="53681" y="20192"/>
                  </a:lnTo>
                  <a:lnTo>
                    <a:pt x="51851" y="18414"/>
                  </a:lnTo>
                  <a:lnTo>
                    <a:pt x="55971" y="18414"/>
                  </a:lnTo>
                  <a:lnTo>
                    <a:pt x="55738" y="19430"/>
                  </a:lnTo>
                  <a:lnTo>
                    <a:pt x="55683" y="19649"/>
                  </a:lnTo>
                  <a:lnTo>
                    <a:pt x="55562" y="20192"/>
                  </a:lnTo>
                  <a:close/>
                </a:path>
                <a:path w="76834" h="25400">
                  <a:moveTo>
                    <a:pt x="76282" y="19430"/>
                  </a:moveTo>
                  <a:lnTo>
                    <a:pt x="58183" y="19430"/>
                  </a:lnTo>
                  <a:lnTo>
                    <a:pt x="55156" y="18414"/>
                  </a:lnTo>
                  <a:lnTo>
                    <a:pt x="27421" y="18414"/>
                  </a:lnTo>
                  <a:lnTo>
                    <a:pt x="76282" y="19430"/>
                  </a:lnTo>
                  <a:close/>
                </a:path>
                <a:path w="76834" h="25400">
                  <a:moveTo>
                    <a:pt x="19774" y="20192"/>
                  </a:moveTo>
                  <a:lnTo>
                    <a:pt x="11236" y="20192"/>
                  </a:lnTo>
                  <a:lnTo>
                    <a:pt x="14114" y="19649"/>
                  </a:lnTo>
                  <a:lnTo>
                    <a:pt x="14853" y="19649"/>
                  </a:lnTo>
                  <a:lnTo>
                    <a:pt x="14657" y="19430"/>
                  </a:lnTo>
                  <a:lnTo>
                    <a:pt x="21629" y="19430"/>
                  </a:lnTo>
                  <a:lnTo>
                    <a:pt x="19774" y="20192"/>
                  </a:lnTo>
                  <a:close/>
                </a:path>
                <a:path w="76834" h="25400">
                  <a:moveTo>
                    <a:pt x="24002" y="20192"/>
                  </a:moveTo>
                  <a:lnTo>
                    <a:pt x="23655" y="20192"/>
                  </a:lnTo>
                  <a:lnTo>
                    <a:pt x="23817" y="19649"/>
                  </a:lnTo>
                  <a:lnTo>
                    <a:pt x="23883" y="19430"/>
                  </a:lnTo>
                  <a:lnTo>
                    <a:pt x="24924" y="19430"/>
                  </a:lnTo>
                  <a:lnTo>
                    <a:pt x="24002" y="20192"/>
                  </a:lnTo>
                  <a:close/>
                </a:path>
                <a:path w="76834" h="25400">
                  <a:moveTo>
                    <a:pt x="8927" y="21589"/>
                  </a:moveTo>
                  <a:lnTo>
                    <a:pt x="0" y="21589"/>
                  </a:lnTo>
                  <a:lnTo>
                    <a:pt x="27854" y="20827"/>
                  </a:lnTo>
                  <a:lnTo>
                    <a:pt x="26577" y="19430"/>
                  </a:lnTo>
                  <a:lnTo>
                    <a:pt x="28020" y="19430"/>
                  </a:lnTo>
                  <a:lnTo>
                    <a:pt x="28142" y="20192"/>
                  </a:lnTo>
                  <a:lnTo>
                    <a:pt x="28236" y="20827"/>
                  </a:lnTo>
                  <a:lnTo>
                    <a:pt x="9692" y="20827"/>
                  </a:lnTo>
                  <a:lnTo>
                    <a:pt x="8927" y="21589"/>
                  </a:lnTo>
                  <a:close/>
                </a:path>
                <a:path w="76834" h="25400">
                  <a:moveTo>
                    <a:pt x="31126" y="22224"/>
                  </a:moveTo>
                  <a:lnTo>
                    <a:pt x="29364" y="19430"/>
                  </a:lnTo>
                  <a:lnTo>
                    <a:pt x="30761" y="19430"/>
                  </a:lnTo>
                  <a:lnTo>
                    <a:pt x="30860" y="20192"/>
                  </a:lnTo>
                  <a:lnTo>
                    <a:pt x="30943" y="20827"/>
                  </a:lnTo>
                  <a:lnTo>
                    <a:pt x="31043" y="21589"/>
                  </a:lnTo>
                  <a:lnTo>
                    <a:pt x="31126" y="22224"/>
                  </a:lnTo>
                  <a:close/>
                </a:path>
                <a:path w="76834" h="25400">
                  <a:moveTo>
                    <a:pt x="32590" y="19649"/>
                  </a:moveTo>
                  <a:lnTo>
                    <a:pt x="32305" y="19430"/>
                  </a:lnTo>
                  <a:lnTo>
                    <a:pt x="32525" y="19430"/>
                  </a:lnTo>
                  <a:lnTo>
                    <a:pt x="32590" y="19649"/>
                  </a:lnTo>
                  <a:close/>
                </a:path>
                <a:path w="76834" h="25400">
                  <a:moveTo>
                    <a:pt x="36860" y="20065"/>
                  </a:moveTo>
                  <a:lnTo>
                    <a:pt x="34732" y="19430"/>
                  </a:lnTo>
                  <a:lnTo>
                    <a:pt x="36633" y="19430"/>
                  </a:lnTo>
                  <a:lnTo>
                    <a:pt x="36860" y="20065"/>
                  </a:lnTo>
                  <a:close/>
                </a:path>
                <a:path w="76834" h="25400">
                  <a:moveTo>
                    <a:pt x="49821" y="24510"/>
                  </a:moveTo>
                  <a:lnTo>
                    <a:pt x="51252" y="21589"/>
                  </a:lnTo>
                  <a:lnTo>
                    <a:pt x="51426" y="21589"/>
                  </a:lnTo>
                  <a:lnTo>
                    <a:pt x="50754" y="20827"/>
                  </a:lnTo>
                  <a:lnTo>
                    <a:pt x="50147" y="20192"/>
                  </a:lnTo>
                  <a:lnTo>
                    <a:pt x="49335" y="19430"/>
                  </a:lnTo>
                  <a:lnTo>
                    <a:pt x="51851" y="19430"/>
                  </a:lnTo>
                  <a:lnTo>
                    <a:pt x="51851" y="22732"/>
                  </a:lnTo>
                  <a:lnTo>
                    <a:pt x="54115" y="22732"/>
                  </a:lnTo>
                  <a:lnTo>
                    <a:pt x="53345" y="24129"/>
                  </a:lnTo>
                  <a:lnTo>
                    <a:pt x="49821" y="24510"/>
                  </a:lnTo>
                  <a:close/>
                </a:path>
                <a:path w="76834" h="25400">
                  <a:moveTo>
                    <a:pt x="32940" y="20065"/>
                  </a:moveTo>
                  <a:lnTo>
                    <a:pt x="32807" y="20065"/>
                  </a:lnTo>
                  <a:lnTo>
                    <a:pt x="32666" y="19649"/>
                  </a:lnTo>
                  <a:lnTo>
                    <a:pt x="32523" y="19649"/>
                  </a:lnTo>
                  <a:lnTo>
                    <a:pt x="32940" y="20065"/>
                  </a:lnTo>
                  <a:close/>
                </a:path>
                <a:path w="76834" h="25400">
                  <a:moveTo>
                    <a:pt x="23464" y="20827"/>
                  </a:moveTo>
                  <a:lnTo>
                    <a:pt x="23233" y="20827"/>
                  </a:lnTo>
                  <a:lnTo>
                    <a:pt x="24002" y="20192"/>
                  </a:lnTo>
                  <a:lnTo>
                    <a:pt x="23655" y="20192"/>
                  </a:lnTo>
                  <a:lnTo>
                    <a:pt x="23464" y="20827"/>
                  </a:lnTo>
                  <a:close/>
                </a:path>
                <a:path w="76834" h="25400">
                  <a:moveTo>
                    <a:pt x="45281" y="20827"/>
                  </a:moveTo>
                  <a:lnTo>
                    <a:pt x="40951" y="20827"/>
                  </a:lnTo>
                  <a:lnTo>
                    <a:pt x="42071" y="20192"/>
                  </a:lnTo>
                  <a:lnTo>
                    <a:pt x="35576" y="20192"/>
                  </a:lnTo>
                  <a:lnTo>
                    <a:pt x="45281" y="20827"/>
                  </a:lnTo>
                  <a:close/>
                </a:path>
                <a:path w="76834" h="25400">
                  <a:moveTo>
                    <a:pt x="9504" y="25018"/>
                  </a:moveTo>
                  <a:lnTo>
                    <a:pt x="9421" y="24764"/>
                  </a:lnTo>
                  <a:lnTo>
                    <a:pt x="9338" y="24510"/>
                  </a:lnTo>
                  <a:lnTo>
                    <a:pt x="9212" y="24129"/>
                  </a:lnTo>
                  <a:lnTo>
                    <a:pt x="9139" y="23875"/>
                  </a:lnTo>
                  <a:lnTo>
                    <a:pt x="8862" y="23113"/>
                  </a:lnTo>
                  <a:lnTo>
                    <a:pt x="8840" y="22732"/>
                  </a:lnTo>
                  <a:lnTo>
                    <a:pt x="7780" y="22732"/>
                  </a:lnTo>
                  <a:lnTo>
                    <a:pt x="9692" y="20827"/>
                  </a:lnTo>
                  <a:lnTo>
                    <a:pt x="14904" y="20827"/>
                  </a:lnTo>
                  <a:lnTo>
                    <a:pt x="11965" y="21589"/>
                  </a:lnTo>
                  <a:lnTo>
                    <a:pt x="11515" y="21589"/>
                  </a:lnTo>
                  <a:lnTo>
                    <a:pt x="10797" y="23875"/>
                  </a:lnTo>
                  <a:lnTo>
                    <a:pt x="9504" y="25018"/>
                  </a:lnTo>
                  <a:close/>
                </a:path>
                <a:path w="76834" h="25400">
                  <a:moveTo>
                    <a:pt x="28551" y="21589"/>
                  </a:moveTo>
                  <a:lnTo>
                    <a:pt x="28369" y="21589"/>
                  </a:lnTo>
                  <a:lnTo>
                    <a:pt x="28231" y="20827"/>
                  </a:lnTo>
                  <a:lnTo>
                    <a:pt x="27854" y="20827"/>
                  </a:lnTo>
                  <a:lnTo>
                    <a:pt x="28551" y="21589"/>
                  </a:lnTo>
                  <a:close/>
                </a:path>
                <a:path w="76834" h="25400">
                  <a:moveTo>
                    <a:pt x="54133" y="22732"/>
                  </a:moveTo>
                  <a:lnTo>
                    <a:pt x="52464" y="22732"/>
                  </a:lnTo>
                  <a:lnTo>
                    <a:pt x="54912" y="22224"/>
                  </a:lnTo>
                  <a:lnTo>
                    <a:pt x="54356" y="22224"/>
                  </a:lnTo>
                  <a:lnTo>
                    <a:pt x="54133" y="22732"/>
                  </a:lnTo>
                  <a:close/>
                </a:path>
                <a:path w="76834" h="25400">
                  <a:moveTo>
                    <a:pt x="7593" y="24129"/>
                  </a:moveTo>
                  <a:lnTo>
                    <a:pt x="6896" y="24129"/>
                  </a:lnTo>
                  <a:lnTo>
                    <a:pt x="6578" y="23113"/>
                  </a:lnTo>
                  <a:lnTo>
                    <a:pt x="8728" y="22732"/>
                  </a:lnTo>
                  <a:lnTo>
                    <a:pt x="8862" y="23113"/>
                  </a:lnTo>
                  <a:lnTo>
                    <a:pt x="8907" y="23875"/>
                  </a:lnTo>
                  <a:lnTo>
                    <a:pt x="7593" y="24129"/>
                  </a:lnTo>
                  <a:close/>
                </a:path>
              </a:pathLst>
            </a:custGeom>
            <a:solidFill>
              <a:srgbClr val="DA37C7"/>
            </a:solidFill>
          </p:spPr>
          <p:txBody>
            <a:bodyPr wrap="square" lIns="0" tIns="0" rIns="0" bIns="0" rtlCol="0"/>
            <a:lstStyle/>
            <a:p>
              <a:endParaRPr/>
            </a:p>
          </p:txBody>
        </p:sp>
        <p:sp>
          <p:nvSpPr>
            <p:cNvPr id="993" name="object 993"/>
            <p:cNvSpPr/>
            <p:nvPr/>
          </p:nvSpPr>
          <p:spPr>
            <a:xfrm>
              <a:off x="14067335" y="2430555"/>
              <a:ext cx="8890" cy="3810"/>
            </a:xfrm>
            <a:custGeom>
              <a:avLst/>
              <a:gdLst/>
              <a:ahLst/>
              <a:cxnLst/>
              <a:rect l="l" t="t" r="r" b="b"/>
              <a:pathLst>
                <a:path w="8890" h="3810">
                  <a:moveTo>
                    <a:pt x="8481" y="3404"/>
                  </a:moveTo>
                  <a:lnTo>
                    <a:pt x="2448" y="2030"/>
                  </a:lnTo>
                  <a:lnTo>
                    <a:pt x="1672" y="0"/>
                  </a:lnTo>
                  <a:lnTo>
                    <a:pt x="3643" y="0"/>
                  </a:lnTo>
                  <a:lnTo>
                    <a:pt x="6510" y="1373"/>
                  </a:lnTo>
                  <a:lnTo>
                    <a:pt x="8481" y="1373"/>
                  </a:lnTo>
                  <a:lnTo>
                    <a:pt x="8481" y="3404"/>
                  </a:lnTo>
                  <a:close/>
                </a:path>
                <a:path w="8890" h="3810">
                  <a:moveTo>
                    <a:pt x="776" y="2866"/>
                  </a:moveTo>
                  <a:lnTo>
                    <a:pt x="0" y="2866"/>
                  </a:lnTo>
                  <a:lnTo>
                    <a:pt x="516" y="1373"/>
                  </a:lnTo>
                  <a:lnTo>
                    <a:pt x="418" y="657"/>
                  </a:lnTo>
                  <a:lnTo>
                    <a:pt x="2183" y="2163"/>
                  </a:lnTo>
                  <a:lnTo>
                    <a:pt x="776" y="2866"/>
                  </a:lnTo>
                  <a:close/>
                </a:path>
                <a:path w="8890" h="3810">
                  <a:moveTo>
                    <a:pt x="8481" y="1373"/>
                  </a:moveTo>
                  <a:lnTo>
                    <a:pt x="6510" y="1373"/>
                  </a:lnTo>
                  <a:lnTo>
                    <a:pt x="8541" y="657"/>
                  </a:lnTo>
                  <a:lnTo>
                    <a:pt x="8481" y="1373"/>
                  </a:lnTo>
                  <a:close/>
                </a:path>
                <a:path w="8890" h="3810">
                  <a:moveTo>
                    <a:pt x="2448" y="2389"/>
                  </a:moveTo>
                  <a:lnTo>
                    <a:pt x="2028" y="2030"/>
                  </a:lnTo>
                  <a:lnTo>
                    <a:pt x="2448" y="2030"/>
                  </a:lnTo>
                  <a:lnTo>
                    <a:pt x="2448" y="2389"/>
                  </a:lnTo>
                  <a:close/>
                </a:path>
              </a:pathLst>
            </a:custGeom>
            <a:solidFill>
              <a:srgbClr val="DF38BD"/>
            </a:solidFill>
          </p:spPr>
          <p:txBody>
            <a:bodyPr wrap="square" lIns="0" tIns="0" rIns="0" bIns="0" rtlCol="0"/>
            <a:lstStyle/>
            <a:p>
              <a:endParaRPr/>
            </a:p>
          </p:txBody>
        </p:sp>
        <p:sp>
          <p:nvSpPr>
            <p:cNvPr id="994" name="object 994"/>
            <p:cNvSpPr/>
            <p:nvPr/>
          </p:nvSpPr>
          <p:spPr>
            <a:xfrm>
              <a:off x="14052224" y="2422312"/>
              <a:ext cx="8255" cy="6350"/>
            </a:xfrm>
            <a:custGeom>
              <a:avLst/>
              <a:gdLst/>
              <a:ahLst/>
              <a:cxnLst/>
              <a:rect l="l" t="t" r="r" b="b"/>
              <a:pathLst>
                <a:path w="8255" h="6350">
                  <a:moveTo>
                    <a:pt x="2935" y="3942"/>
                  </a:moveTo>
                  <a:lnTo>
                    <a:pt x="2090" y="3942"/>
                  </a:lnTo>
                  <a:lnTo>
                    <a:pt x="2219" y="3165"/>
                  </a:lnTo>
                  <a:lnTo>
                    <a:pt x="2259" y="2926"/>
                  </a:lnTo>
                  <a:lnTo>
                    <a:pt x="2349" y="1911"/>
                  </a:lnTo>
                  <a:lnTo>
                    <a:pt x="2209" y="1075"/>
                  </a:lnTo>
                  <a:lnTo>
                    <a:pt x="2209" y="0"/>
                  </a:lnTo>
                  <a:lnTo>
                    <a:pt x="3667" y="893"/>
                  </a:lnTo>
                  <a:lnTo>
                    <a:pt x="2628" y="1911"/>
                  </a:lnTo>
                  <a:lnTo>
                    <a:pt x="2664" y="2150"/>
                  </a:lnTo>
                  <a:lnTo>
                    <a:pt x="2781" y="2926"/>
                  </a:lnTo>
                  <a:lnTo>
                    <a:pt x="2818" y="3165"/>
                  </a:lnTo>
                  <a:lnTo>
                    <a:pt x="2935" y="3942"/>
                  </a:lnTo>
                  <a:close/>
                </a:path>
                <a:path w="8255" h="6350">
                  <a:moveTo>
                    <a:pt x="8063" y="2926"/>
                  </a:moveTo>
                  <a:lnTo>
                    <a:pt x="4060" y="1075"/>
                  </a:lnTo>
                  <a:lnTo>
                    <a:pt x="4198" y="1075"/>
                  </a:lnTo>
                  <a:lnTo>
                    <a:pt x="5435" y="537"/>
                  </a:lnTo>
                  <a:lnTo>
                    <a:pt x="7346" y="0"/>
                  </a:lnTo>
                  <a:lnTo>
                    <a:pt x="8063" y="2926"/>
                  </a:lnTo>
                  <a:close/>
                </a:path>
                <a:path w="8255" h="6350">
                  <a:moveTo>
                    <a:pt x="3225" y="5853"/>
                  </a:moveTo>
                  <a:lnTo>
                    <a:pt x="1460" y="5853"/>
                  </a:lnTo>
                  <a:lnTo>
                    <a:pt x="0" y="3165"/>
                  </a:lnTo>
                  <a:lnTo>
                    <a:pt x="2090" y="3942"/>
                  </a:lnTo>
                  <a:lnTo>
                    <a:pt x="2935" y="3942"/>
                  </a:lnTo>
                  <a:lnTo>
                    <a:pt x="3225" y="5853"/>
                  </a:lnTo>
                  <a:close/>
                </a:path>
              </a:pathLst>
            </a:custGeom>
            <a:solidFill>
              <a:srgbClr val="E338CB"/>
            </a:solidFill>
          </p:spPr>
          <p:txBody>
            <a:bodyPr wrap="square" lIns="0" tIns="0" rIns="0" bIns="0" rtlCol="0"/>
            <a:lstStyle/>
            <a:p>
              <a:endParaRPr/>
            </a:p>
          </p:txBody>
        </p:sp>
        <p:sp>
          <p:nvSpPr>
            <p:cNvPr id="995" name="object 995"/>
            <p:cNvSpPr/>
            <p:nvPr/>
          </p:nvSpPr>
          <p:spPr>
            <a:xfrm>
              <a:off x="14072044" y="2419387"/>
              <a:ext cx="26034" cy="9525"/>
            </a:xfrm>
            <a:custGeom>
              <a:avLst/>
              <a:gdLst/>
              <a:ahLst/>
              <a:cxnLst/>
              <a:rect l="l" t="t" r="r" b="b"/>
              <a:pathLst>
                <a:path w="26034" h="9525">
                  <a:moveTo>
                    <a:pt x="3403" y="3708"/>
                  </a:moveTo>
                  <a:lnTo>
                    <a:pt x="2692" y="3467"/>
                  </a:lnTo>
                  <a:lnTo>
                    <a:pt x="2933" y="8064"/>
                  </a:lnTo>
                  <a:lnTo>
                    <a:pt x="838" y="7416"/>
                  </a:lnTo>
                  <a:lnTo>
                    <a:pt x="0" y="9258"/>
                  </a:lnTo>
                  <a:lnTo>
                    <a:pt x="2628" y="9207"/>
                  </a:lnTo>
                  <a:lnTo>
                    <a:pt x="2984" y="8839"/>
                  </a:lnTo>
                  <a:lnTo>
                    <a:pt x="3403" y="3708"/>
                  </a:lnTo>
                  <a:close/>
                </a:path>
                <a:path w="26034" h="9525">
                  <a:moveTo>
                    <a:pt x="22707" y="977"/>
                  </a:moveTo>
                  <a:lnTo>
                    <a:pt x="21386" y="977"/>
                  </a:lnTo>
                  <a:lnTo>
                    <a:pt x="20726" y="2997"/>
                  </a:lnTo>
                  <a:lnTo>
                    <a:pt x="22339" y="2997"/>
                  </a:lnTo>
                  <a:lnTo>
                    <a:pt x="22707" y="977"/>
                  </a:lnTo>
                  <a:close/>
                </a:path>
                <a:path w="26034" h="9525">
                  <a:moveTo>
                    <a:pt x="23634" y="673"/>
                  </a:moveTo>
                  <a:lnTo>
                    <a:pt x="22821" y="368"/>
                  </a:lnTo>
                  <a:lnTo>
                    <a:pt x="22707" y="977"/>
                  </a:lnTo>
                  <a:lnTo>
                    <a:pt x="23634" y="673"/>
                  </a:lnTo>
                  <a:close/>
                </a:path>
                <a:path w="26034" h="9525">
                  <a:moveTo>
                    <a:pt x="25869" y="1498"/>
                  </a:moveTo>
                  <a:lnTo>
                    <a:pt x="25781" y="977"/>
                  </a:lnTo>
                  <a:lnTo>
                    <a:pt x="25730" y="673"/>
                  </a:lnTo>
                  <a:lnTo>
                    <a:pt x="25628" y="0"/>
                  </a:lnTo>
                  <a:lnTo>
                    <a:pt x="23634" y="673"/>
                  </a:lnTo>
                  <a:lnTo>
                    <a:pt x="25869" y="1498"/>
                  </a:lnTo>
                  <a:close/>
                </a:path>
              </a:pathLst>
            </a:custGeom>
            <a:solidFill>
              <a:srgbClr val="DF38BD"/>
            </a:solidFill>
          </p:spPr>
          <p:txBody>
            <a:bodyPr wrap="square" lIns="0" tIns="0" rIns="0" bIns="0" rtlCol="0"/>
            <a:lstStyle/>
            <a:p>
              <a:endParaRPr/>
            </a:p>
          </p:txBody>
        </p:sp>
      </p:grpSp>
      <p:sp>
        <p:nvSpPr>
          <p:cNvPr id="996" name="object 996"/>
          <p:cNvSpPr/>
          <p:nvPr/>
        </p:nvSpPr>
        <p:spPr>
          <a:xfrm>
            <a:off x="14780724" y="1951001"/>
            <a:ext cx="3810" cy="2540"/>
          </a:xfrm>
          <a:custGeom>
            <a:avLst/>
            <a:gdLst/>
            <a:ahLst/>
            <a:cxnLst/>
            <a:rect l="l" t="t" r="r" b="b"/>
            <a:pathLst>
              <a:path w="3809" h="2539">
                <a:moveTo>
                  <a:pt x="2926" y="2209"/>
                </a:moveTo>
                <a:lnTo>
                  <a:pt x="0" y="2209"/>
                </a:lnTo>
                <a:lnTo>
                  <a:pt x="0" y="0"/>
                </a:lnTo>
                <a:lnTo>
                  <a:pt x="1433" y="537"/>
                </a:lnTo>
                <a:lnTo>
                  <a:pt x="3225" y="0"/>
                </a:lnTo>
                <a:lnTo>
                  <a:pt x="2926" y="2209"/>
                </a:lnTo>
                <a:close/>
              </a:path>
            </a:pathLst>
          </a:custGeom>
          <a:solidFill>
            <a:srgbClr val="9D20D9"/>
          </a:solidFill>
        </p:spPr>
        <p:txBody>
          <a:bodyPr wrap="square" lIns="0" tIns="0" rIns="0" bIns="0" rtlCol="0"/>
          <a:lstStyle/>
          <a:p>
            <a:endParaRPr/>
          </a:p>
        </p:txBody>
      </p:sp>
      <p:sp>
        <p:nvSpPr>
          <p:cNvPr id="997" name="object 997"/>
          <p:cNvSpPr/>
          <p:nvPr/>
        </p:nvSpPr>
        <p:spPr>
          <a:xfrm>
            <a:off x="14035138" y="2800209"/>
            <a:ext cx="17145" cy="16510"/>
          </a:xfrm>
          <a:custGeom>
            <a:avLst/>
            <a:gdLst/>
            <a:ahLst/>
            <a:cxnLst/>
            <a:rect l="l" t="t" r="r" b="b"/>
            <a:pathLst>
              <a:path w="17144" h="16510">
                <a:moveTo>
                  <a:pt x="5130" y="14287"/>
                </a:moveTo>
                <a:lnTo>
                  <a:pt x="4597" y="12547"/>
                </a:lnTo>
                <a:lnTo>
                  <a:pt x="3517" y="11709"/>
                </a:lnTo>
                <a:lnTo>
                  <a:pt x="0" y="14643"/>
                </a:lnTo>
                <a:lnTo>
                  <a:pt x="889" y="15481"/>
                </a:lnTo>
                <a:lnTo>
                  <a:pt x="1435" y="15951"/>
                </a:lnTo>
                <a:lnTo>
                  <a:pt x="5130" y="14287"/>
                </a:lnTo>
                <a:close/>
              </a:path>
              <a:path w="17144" h="16510">
                <a:moveTo>
                  <a:pt x="16548" y="1384"/>
                </a:moveTo>
                <a:lnTo>
                  <a:pt x="16357" y="0"/>
                </a:lnTo>
                <a:lnTo>
                  <a:pt x="14935" y="0"/>
                </a:lnTo>
                <a:lnTo>
                  <a:pt x="14935" y="2933"/>
                </a:lnTo>
                <a:lnTo>
                  <a:pt x="16357" y="2578"/>
                </a:lnTo>
                <a:lnTo>
                  <a:pt x="16548" y="1384"/>
                </a:lnTo>
                <a:close/>
              </a:path>
            </a:pathLst>
          </a:custGeom>
          <a:solidFill>
            <a:srgbClr val="E65E2A"/>
          </a:solidFill>
        </p:spPr>
        <p:txBody>
          <a:bodyPr wrap="square" lIns="0" tIns="0" rIns="0" bIns="0" rtlCol="0"/>
          <a:lstStyle/>
          <a:p>
            <a:endParaRPr/>
          </a:p>
        </p:txBody>
      </p:sp>
      <p:grpSp>
        <p:nvGrpSpPr>
          <p:cNvPr id="998" name="object 998"/>
          <p:cNvGrpSpPr/>
          <p:nvPr/>
        </p:nvGrpSpPr>
        <p:grpSpPr>
          <a:xfrm>
            <a:off x="14040339" y="2321372"/>
            <a:ext cx="73660" cy="29209"/>
            <a:chOff x="14040339" y="2321372"/>
            <a:chExt cx="73660" cy="29209"/>
          </a:xfrm>
        </p:grpSpPr>
        <p:sp>
          <p:nvSpPr>
            <p:cNvPr id="999" name="object 999"/>
            <p:cNvSpPr/>
            <p:nvPr/>
          </p:nvSpPr>
          <p:spPr>
            <a:xfrm>
              <a:off x="14048950" y="2326210"/>
              <a:ext cx="64769" cy="24130"/>
            </a:xfrm>
            <a:custGeom>
              <a:avLst/>
              <a:gdLst/>
              <a:ahLst/>
              <a:cxnLst/>
              <a:rect l="l" t="t" r="r" b="b"/>
              <a:pathLst>
                <a:path w="64769" h="24130">
                  <a:moveTo>
                    <a:pt x="44606" y="5587"/>
                  </a:moveTo>
                  <a:lnTo>
                    <a:pt x="42690" y="5587"/>
                  </a:lnTo>
                  <a:lnTo>
                    <a:pt x="42029" y="4063"/>
                  </a:lnTo>
                  <a:lnTo>
                    <a:pt x="40903" y="2666"/>
                  </a:lnTo>
                  <a:lnTo>
                    <a:pt x="41799" y="0"/>
                  </a:lnTo>
                  <a:lnTo>
                    <a:pt x="43536" y="1904"/>
                  </a:lnTo>
                  <a:lnTo>
                    <a:pt x="43853" y="1904"/>
                  </a:lnTo>
                  <a:lnTo>
                    <a:pt x="44100" y="2539"/>
                  </a:lnTo>
                  <a:lnTo>
                    <a:pt x="44248" y="2920"/>
                  </a:lnTo>
                  <a:lnTo>
                    <a:pt x="44689" y="3682"/>
                  </a:lnTo>
                  <a:lnTo>
                    <a:pt x="45323" y="4063"/>
                  </a:lnTo>
                  <a:lnTo>
                    <a:pt x="51877" y="4063"/>
                  </a:lnTo>
                  <a:lnTo>
                    <a:pt x="51953" y="4825"/>
                  </a:lnTo>
                  <a:lnTo>
                    <a:pt x="54294" y="4825"/>
                  </a:lnTo>
                  <a:lnTo>
                    <a:pt x="54399" y="5333"/>
                  </a:lnTo>
                  <a:lnTo>
                    <a:pt x="40664" y="5333"/>
                  </a:lnTo>
                  <a:lnTo>
                    <a:pt x="44606" y="5587"/>
                  </a:lnTo>
                  <a:close/>
                </a:path>
                <a:path w="64769" h="24130">
                  <a:moveTo>
                    <a:pt x="61325" y="8381"/>
                  </a:moveTo>
                  <a:lnTo>
                    <a:pt x="44785" y="8381"/>
                  </a:lnTo>
                  <a:lnTo>
                    <a:pt x="44712" y="7238"/>
                  </a:lnTo>
                  <a:lnTo>
                    <a:pt x="44606" y="5587"/>
                  </a:lnTo>
                  <a:lnTo>
                    <a:pt x="40664" y="5333"/>
                  </a:lnTo>
                  <a:lnTo>
                    <a:pt x="54410" y="5333"/>
                  </a:lnTo>
                  <a:lnTo>
                    <a:pt x="57686" y="1396"/>
                  </a:lnTo>
                  <a:lnTo>
                    <a:pt x="64018" y="2920"/>
                  </a:lnTo>
                  <a:lnTo>
                    <a:pt x="59347" y="7746"/>
                  </a:lnTo>
                  <a:lnTo>
                    <a:pt x="59147" y="7746"/>
                  </a:lnTo>
                  <a:lnTo>
                    <a:pt x="61325" y="8381"/>
                  </a:lnTo>
                  <a:close/>
                </a:path>
                <a:path w="64769" h="24130">
                  <a:moveTo>
                    <a:pt x="36373" y="5079"/>
                  </a:moveTo>
                  <a:lnTo>
                    <a:pt x="35894" y="3174"/>
                  </a:lnTo>
                  <a:lnTo>
                    <a:pt x="35830" y="2920"/>
                  </a:lnTo>
                  <a:lnTo>
                    <a:pt x="35766" y="2666"/>
                  </a:lnTo>
                  <a:lnTo>
                    <a:pt x="38574" y="2158"/>
                  </a:lnTo>
                  <a:lnTo>
                    <a:pt x="36373" y="5079"/>
                  </a:lnTo>
                  <a:close/>
                </a:path>
                <a:path w="64769" h="24130">
                  <a:moveTo>
                    <a:pt x="49026" y="4063"/>
                  </a:moveTo>
                  <a:lnTo>
                    <a:pt x="45323" y="4063"/>
                  </a:lnTo>
                  <a:lnTo>
                    <a:pt x="45603" y="3174"/>
                  </a:lnTo>
                  <a:lnTo>
                    <a:pt x="46338" y="2539"/>
                  </a:lnTo>
                  <a:lnTo>
                    <a:pt x="47533" y="2539"/>
                  </a:lnTo>
                  <a:lnTo>
                    <a:pt x="48011" y="2920"/>
                  </a:lnTo>
                  <a:lnTo>
                    <a:pt x="48394" y="3682"/>
                  </a:lnTo>
                  <a:lnTo>
                    <a:pt x="49026" y="4063"/>
                  </a:lnTo>
                  <a:close/>
                </a:path>
                <a:path w="64769" h="24130">
                  <a:moveTo>
                    <a:pt x="51877" y="4063"/>
                  </a:moveTo>
                  <a:lnTo>
                    <a:pt x="49026" y="4063"/>
                  </a:lnTo>
                  <a:lnTo>
                    <a:pt x="49802" y="3174"/>
                  </a:lnTo>
                  <a:lnTo>
                    <a:pt x="51833" y="3682"/>
                  </a:lnTo>
                  <a:lnTo>
                    <a:pt x="51877" y="4063"/>
                  </a:lnTo>
                  <a:close/>
                </a:path>
                <a:path w="64769" h="24130">
                  <a:moveTo>
                    <a:pt x="28599" y="9524"/>
                  </a:moveTo>
                  <a:lnTo>
                    <a:pt x="29042" y="7746"/>
                  </a:lnTo>
                  <a:lnTo>
                    <a:pt x="29168" y="7238"/>
                  </a:lnTo>
                  <a:lnTo>
                    <a:pt x="29395" y="7238"/>
                  </a:lnTo>
                  <a:lnTo>
                    <a:pt x="29913" y="6984"/>
                  </a:lnTo>
                  <a:lnTo>
                    <a:pt x="31169" y="4063"/>
                  </a:lnTo>
                  <a:lnTo>
                    <a:pt x="31944" y="4063"/>
                  </a:lnTo>
                  <a:lnTo>
                    <a:pt x="34504" y="6476"/>
                  </a:lnTo>
                  <a:lnTo>
                    <a:pt x="32780" y="6476"/>
                  </a:lnTo>
                  <a:lnTo>
                    <a:pt x="28599" y="9524"/>
                  </a:lnTo>
                  <a:close/>
                </a:path>
                <a:path w="64769" h="24130">
                  <a:moveTo>
                    <a:pt x="54294" y="4825"/>
                  </a:moveTo>
                  <a:lnTo>
                    <a:pt x="51953" y="4825"/>
                  </a:lnTo>
                  <a:lnTo>
                    <a:pt x="53673" y="4063"/>
                  </a:lnTo>
                  <a:lnTo>
                    <a:pt x="52968" y="4063"/>
                  </a:lnTo>
                  <a:lnTo>
                    <a:pt x="54222" y="4444"/>
                  </a:lnTo>
                  <a:lnTo>
                    <a:pt x="54294" y="4825"/>
                  </a:lnTo>
                  <a:close/>
                </a:path>
                <a:path w="64769" h="24130">
                  <a:moveTo>
                    <a:pt x="36549" y="11937"/>
                  </a:moveTo>
                  <a:lnTo>
                    <a:pt x="29316" y="11937"/>
                  </a:lnTo>
                  <a:lnTo>
                    <a:pt x="32780" y="9270"/>
                  </a:lnTo>
                  <a:lnTo>
                    <a:pt x="32780" y="6476"/>
                  </a:lnTo>
                  <a:lnTo>
                    <a:pt x="34849" y="6476"/>
                  </a:lnTo>
                  <a:lnTo>
                    <a:pt x="36803" y="5333"/>
                  </a:lnTo>
                  <a:lnTo>
                    <a:pt x="36416" y="5333"/>
                  </a:lnTo>
                  <a:lnTo>
                    <a:pt x="36755" y="5587"/>
                  </a:lnTo>
                  <a:lnTo>
                    <a:pt x="38275" y="6984"/>
                  </a:lnTo>
                  <a:lnTo>
                    <a:pt x="44785" y="8381"/>
                  </a:lnTo>
                  <a:lnTo>
                    <a:pt x="62838" y="8381"/>
                  </a:lnTo>
                  <a:lnTo>
                    <a:pt x="63659" y="8762"/>
                  </a:lnTo>
                  <a:lnTo>
                    <a:pt x="63659" y="9016"/>
                  </a:lnTo>
                  <a:lnTo>
                    <a:pt x="62345" y="9270"/>
                  </a:lnTo>
                  <a:lnTo>
                    <a:pt x="63169" y="9270"/>
                  </a:lnTo>
                  <a:lnTo>
                    <a:pt x="64675" y="10413"/>
                  </a:lnTo>
                  <a:lnTo>
                    <a:pt x="64555" y="10667"/>
                  </a:lnTo>
                  <a:lnTo>
                    <a:pt x="62226" y="10667"/>
                  </a:lnTo>
                  <a:lnTo>
                    <a:pt x="62704" y="11048"/>
                  </a:lnTo>
                  <a:lnTo>
                    <a:pt x="62820" y="11302"/>
                  </a:lnTo>
                  <a:lnTo>
                    <a:pt x="62936" y="11556"/>
                  </a:lnTo>
                  <a:lnTo>
                    <a:pt x="36662" y="11556"/>
                  </a:lnTo>
                  <a:lnTo>
                    <a:pt x="36549" y="11937"/>
                  </a:lnTo>
                  <a:close/>
                </a:path>
                <a:path w="64769" h="24130">
                  <a:moveTo>
                    <a:pt x="18214" y="15239"/>
                  </a:moveTo>
                  <a:lnTo>
                    <a:pt x="11986" y="15239"/>
                  </a:lnTo>
                  <a:lnTo>
                    <a:pt x="13428" y="13588"/>
                  </a:lnTo>
                  <a:lnTo>
                    <a:pt x="10681" y="12572"/>
                  </a:lnTo>
                  <a:lnTo>
                    <a:pt x="10681" y="11937"/>
                  </a:lnTo>
                  <a:lnTo>
                    <a:pt x="10860" y="11556"/>
                  </a:lnTo>
                  <a:lnTo>
                    <a:pt x="10979" y="11302"/>
                  </a:lnTo>
                  <a:lnTo>
                    <a:pt x="11099" y="6349"/>
                  </a:lnTo>
                  <a:lnTo>
                    <a:pt x="12949" y="7746"/>
                  </a:lnTo>
                  <a:lnTo>
                    <a:pt x="12824" y="8381"/>
                  </a:lnTo>
                  <a:lnTo>
                    <a:pt x="12771" y="8762"/>
                  </a:lnTo>
                  <a:lnTo>
                    <a:pt x="14384" y="9905"/>
                  </a:lnTo>
                  <a:lnTo>
                    <a:pt x="18362" y="9905"/>
                  </a:lnTo>
                  <a:lnTo>
                    <a:pt x="18217" y="10413"/>
                  </a:lnTo>
                  <a:lnTo>
                    <a:pt x="18108" y="10794"/>
                  </a:lnTo>
                  <a:lnTo>
                    <a:pt x="18035" y="11048"/>
                  </a:lnTo>
                  <a:lnTo>
                    <a:pt x="17962" y="11302"/>
                  </a:lnTo>
                  <a:lnTo>
                    <a:pt x="17890" y="11556"/>
                  </a:lnTo>
                  <a:lnTo>
                    <a:pt x="17781" y="11937"/>
                  </a:lnTo>
                  <a:lnTo>
                    <a:pt x="17708" y="12191"/>
                  </a:lnTo>
                  <a:lnTo>
                    <a:pt x="17599" y="12572"/>
                  </a:lnTo>
                  <a:lnTo>
                    <a:pt x="36317" y="12572"/>
                  </a:lnTo>
                  <a:lnTo>
                    <a:pt x="35709" y="14477"/>
                  </a:lnTo>
                  <a:lnTo>
                    <a:pt x="35588" y="14858"/>
                  </a:lnTo>
                  <a:lnTo>
                    <a:pt x="19726" y="14858"/>
                  </a:lnTo>
                  <a:lnTo>
                    <a:pt x="18214" y="15239"/>
                  </a:lnTo>
                  <a:close/>
                </a:path>
                <a:path w="64769" h="24130">
                  <a:moveTo>
                    <a:pt x="62985" y="8381"/>
                  </a:moveTo>
                  <a:lnTo>
                    <a:pt x="61526" y="8381"/>
                  </a:lnTo>
                  <a:lnTo>
                    <a:pt x="61854" y="7238"/>
                  </a:lnTo>
                  <a:lnTo>
                    <a:pt x="61927" y="6984"/>
                  </a:lnTo>
                  <a:lnTo>
                    <a:pt x="62584" y="6984"/>
                  </a:lnTo>
                  <a:lnTo>
                    <a:pt x="62985" y="8381"/>
                  </a:lnTo>
                  <a:close/>
                </a:path>
                <a:path w="64769" h="24130">
                  <a:moveTo>
                    <a:pt x="36322" y="12572"/>
                  </a:moveTo>
                  <a:lnTo>
                    <a:pt x="17760" y="12572"/>
                  </a:lnTo>
                  <a:lnTo>
                    <a:pt x="21551" y="10794"/>
                  </a:lnTo>
                  <a:lnTo>
                    <a:pt x="23642" y="9905"/>
                  </a:lnTo>
                  <a:lnTo>
                    <a:pt x="23715" y="9270"/>
                  </a:lnTo>
                  <a:lnTo>
                    <a:pt x="23817" y="8381"/>
                  </a:lnTo>
                  <a:lnTo>
                    <a:pt x="23940" y="7238"/>
                  </a:lnTo>
                  <a:lnTo>
                    <a:pt x="28143" y="9905"/>
                  </a:lnTo>
                  <a:lnTo>
                    <a:pt x="28264" y="10667"/>
                  </a:lnTo>
                  <a:lnTo>
                    <a:pt x="28300" y="11048"/>
                  </a:lnTo>
                  <a:lnTo>
                    <a:pt x="28480" y="11302"/>
                  </a:lnTo>
                  <a:lnTo>
                    <a:pt x="29316" y="11937"/>
                  </a:lnTo>
                  <a:lnTo>
                    <a:pt x="36549" y="11937"/>
                  </a:lnTo>
                  <a:lnTo>
                    <a:pt x="36322" y="12572"/>
                  </a:lnTo>
                  <a:close/>
                </a:path>
                <a:path w="64769" h="24130">
                  <a:moveTo>
                    <a:pt x="18087" y="9905"/>
                  </a:moveTo>
                  <a:lnTo>
                    <a:pt x="14862" y="9905"/>
                  </a:lnTo>
                  <a:lnTo>
                    <a:pt x="16952" y="9016"/>
                  </a:lnTo>
                  <a:lnTo>
                    <a:pt x="16415" y="9016"/>
                  </a:lnTo>
                  <a:lnTo>
                    <a:pt x="18087" y="9905"/>
                  </a:lnTo>
                  <a:close/>
                </a:path>
                <a:path w="64769" h="24130">
                  <a:moveTo>
                    <a:pt x="64465" y="10794"/>
                  </a:moveTo>
                  <a:lnTo>
                    <a:pt x="63719" y="10794"/>
                  </a:lnTo>
                  <a:lnTo>
                    <a:pt x="61569" y="10667"/>
                  </a:lnTo>
                  <a:lnTo>
                    <a:pt x="64555" y="10667"/>
                  </a:lnTo>
                  <a:close/>
                </a:path>
                <a:path w="64769" h="24130">
                  <a:moveTo>
                    <a:pt x="47876" y="18033"/>
                  </a:moveTo>
                  <a:lnTo>
                    <a:pt x="37020" y="18033"/>
                  </a:lnTo>
                  <a:lnTo>
                    <a:pt x="36901" y="15874"/>
                  </a:lnTo>
                  <a:lnTo>
                    <a:pt x="36775" y="13588"/>
                  </a:lnTo>
                  <a:lnTo>
                    <a:pt x="36662" y="11556"/>
                  </a:lnTo>
                  <a:lnTo>
                    <a:pt x="62936" y="11556"/>
                  </a:lnTo>
                  <a:lnTo>
                    <a:pt x="63002" y="12191"/>
                  </a:lnTo>
                  <a:lnTo>
                    <a:pt x="64466" y="12191"/>
                  </a:lnTo>
                  <a:lnTo>
                    <a:pt x="64675" y="12572"/>
                  </a:lnTo>
                  <a:lnTo>
                    <a:pt x="63825" y="13588"/>
                  </a:lnTo>
                  <a:lnTo>
                    <a:pt x="48130" y="13588"/>
                  </a:lnTo>
                  <a:lnTo>
                    <a:pt x="46338" y="14858"/>
                  </a:lnTo>
                  <a:lnTo>
                    <a:pt x="47023" y="14858"/>
                  </a:lnTo>
                  <a:lnTo>
                    <a:pt x="47273" y="15874"/>
                  </a:lnTo>
                  <a:lnTo>
                    <a:pt x="47735" y="17525"/>
                  </a:lnTo>
                  <a:lnTo>
                    <a:pt x="47809" y="17779"/>
                  </a:lnTo>
                  <a:lnTo>
                    <a:pt x="47876" y="18033"/>
                  </a:lnTo>
                  <a:close/>
                </a:path>
                <a:path w="64769" h="24130">
                  <a:moveTo>
                    <a:pt x="52279" y="16255"/>
                  </a:moveTo>
                  <a:lnTo>
                    <a:pt x="49411" y="16255"/>
                  </a:lnTo>
                  <a:lnTo>
                    <a:pt x="47712" y="15239"/>
                  </a:lnTo>
                  <a:lnTo>
                    <a:pt x="47831" y="14477"/>
                  </a:lnTo>
                  <a:lnTo>
                    <a:pt x="47911" y="13969"/>
                  </a:lnTo>
                  <a:lnTo>
                    <a:pt x="47971" y="13588"/>
                  </a:lnTo>
                  <a:lnTo>
                    <a:pt x="63241" y="13588"/>
                  </a:lnTo>
                  <a:lnTo>
                    <a:pt x="64675" y="13969"/>
                  </a:lnTo>
                  <a:lnTo>
                    <a:pt x="64621" y="14477"/>
                  </a:lnTo>
                  <a:lnTo>
                    <a:pt x="53505" y="14477"/>
                  </a:lnTo>
                  <a:lnTo>
                    <a:pt x="52279" y="16255"/>
                  </a:lnTo>
                  <a:close/>
                </a:path>
                <a:path w="64769" h="24130">
                  <a:moveTo>
                    <a:pt x="18087" y="18033"/>
                  </a:moveTo>
                  <a:lnTo>
                    <a:pt x="15559" y="18033"/>
                  </a:lnTo>
                  <a:lnTo>
                    <a:pt x="16121" y="16255"/>
                  </a:lnTo>
                  <a:lnTo>
                    <a:pt x="9539" y="16255"/>
                  </a:lnTo>
                  <a:lnTo>
                    <a:pt x="9767" y="15239"/>
                  </a:lnTo>
                  <a:lnTo>
                    <a:pt x="9852" y="14858"/>
                  </a:lnTo>
                  <a:lnTo>
                    <a:pt x="9938" y="14477"/>
                  </a:lnTo>
                  <a:lnTo>
                    <a:pt x="10212" y="13969"/>
                  </a:lnTo>
                  <a:lnTo>
                    <a:pt x="9970" y="13969"/>
                  </a:lnTo>
                  <a:lnTo>
                    <a:pt x="11702" y="15239"/>
                  </a:lnTo>
                  <a:lnTo>
                    <a:pt x="18201" y="15239"/>
                  </a:lnTo>
                  <a:lnTo>
                    <a:pt x="19885" y="17017"/>
                  </a:lnTo>
                  <a:lnTo>
                    <a:pt x="17873" y="17017"/>
                  </a:lnTo>
                  <a:lnTo>
                    <a:pt x="17989" y="17525"/>
                  </a:lnTo>
                  <a:lnTo>
                    <a:pt x="18087" y="18033"/>
                  </a:lnTo>
                  <a:close/>
                </a:path>
                <a:path w="64769" h="24130">
                  <a:moveTo>
                    <a:pt x="53340" y="18541"/>
                  </a:moveTo>
                  <a:lnTo>
                    <a:pt x="52502" y="18541"/>
                  </a:lnTo>
                  <a:lnTo>
                    <a:pt x="51415" y="17017"/>
                  </a:lnTo>
                  <a:lnTo>
                    <a:pt x="55357" y="16255"/>
                  </a:lnTo>
                  <a:lnTo>
                    <a:pt x="53953" y="14858"/>
                  </a:lnTo>
                  <a:lnTo>
                    <a:pt x="53505" y="14477"/>
                  </a:lnTo>
                  <a:lnTo>
                    <a:pt x="64621" y="14477"/>
                  </a:lnTo>
                  <a:lnTo>
                    <a:pt x="64572" y="14858"/>
                  </a:lnTo>
                  <a:lnTo>
                    <a:pt x="64446" y="15239"/>
                  </a:lnTo>
                  <a:lnTo>
                    <a:pt x="64012" y="16255"/>
                  </a:lnTo>
                  <a:lnTo>
                    <a:pt x="57759" y="16255"/>
                  </a:lnTo>
                  <a:lnTo>
                    <a:pt x="53340" y="18541"/>
                  </a:lnTo>
                  <a:close/>
                </a:path>
                <a:path w="64769" h="24130">
                  <a:moveTo>
                    <a:pt x="19805" y="22097"/>
                  </a:moveTo>
                  <a:lnTo>
                    <a:pt x="19147" y="22097"/>
                  </a:lnTo>
                  <a:lnTo>
                    <a:pt x="21835" y="17017"/>
                  </a:lnTo>
                  <a:lnTo>
                    <a:pt x="22362" y="17017"/>
                  </a:lnTo>
                  <a:lnTo>
                    <a:pt x="19025" y="14858"/>
                  </a:lnTo>
                  <a:lnTo>
                    <a:pt x="35582" y="14858"/>
                  </a:lnTo>
                  <a:lnTo>
                    <a:pt x="35301" y="15874"/>
                  </a:lnTo>
                  <a:lnTo>
                    <a:pt x="26927" y="15874"/>
                  </a:lnTo>
                  <a:lnTo>
                    <a:pt x="24275" y="16255"/>
                  </a:lnTo>
                  <a:lnTo>
                    <a:pt x="22478" y="16255"/>
                  </a:lnTo>
                  <a:lnTo>
                    <a:pt x="22564" y="17017"/>
                  </a:lnTo>
                  <a:lnTo>
                    <a:pt x="22684" y="18033"/>
                  </a:lnTo>
                  <a:lnTo>
                    <a:pt x="22748" y="18541"/>
                  </a:lnTo>
                  <a:lnTo>
                    <a:pt x="22844" y="19303"/>
                  </a:lnTo>
                  <a:lnTo>
                    <a:pt x="23150" y="19938"/>
                  </a:lnTo>
                  <a:lnTo>
                    <a:pt x="22626" y="19938"/>
                  </a:lnTo>
                  <a:lnTo>
                    <a:pt x="20619" y="20393"/>
                  </a:lnTo>
                  <a:lnTo>
                    <a:pt x="21659" y="20393"/>
                  </a:lnTo>
                  <a:lnTo>
                    <a:pt x="20309" y="21589"/>
                  </a:lnTo>
                  <a:lnTo>
                    <a:pt x="19805" y="22097"/>
                  </a:lnTo>
                  <a:close/>
                </a:path>
                <a:path w="64769" h="24130">
                  <a:moveTo>
                    <a:pt x="29103" y="18033"/>
                  </a:moveTo>
                  <a:lnTo>
                    <a:pt x="25656" y="18033"/>
                  </a:lnTo>
                  <a:lnTo>
                    <a:pt x="26927" y="15874"/>
                  </a:lnTo>
                  <a:lnTo>
                    <a:pt x="35301" y="15874"/>
                  </a:lnTo>
                  <a:lnTo>
                    <a:pt x="34761" y="17525"/>
                  </a:lnTo>
                  <a:lnTo>
                    <a:pt x="34678" y="17779"/>
                  </a:lnTo>
                  <a:lnTo>
                    <a:pt x="29674" y="17779"/>
                  </a:lnTo>
                  <a:lnTo>
                    <a:pt x="29103" y="18033"/>
                  </a:lnTo>
                  <a:close/>
                </a:path>
                <a:path w="64769" h="24130">
                  <a:moveTo>
                    <a:pt x="9378" y="17017"/>
                  </a:moveTo>
                  <a:lnTo>
                    <a:pt x="0" y="17017"/>
                  </a:lnTo>
                  <a:lnTo>
                    <a:pt x="28290" y="16255"/>
                  </a:lnTo>
                  <a:lnTo>
                    <a:pt x="9534" y="16255"/>
                  </a:lnTo>
                  <a:lnTo>
                    <a:pt x="9378" y="17017"/>
                  </a:lnTo>
                  <a:close/>
                </a:path>
                <a:path w="64769" h="24130">
                  <a:moveTo>
                    <a:pt x="57971" y="19303"/>
                  </a:moveTo>
                  <a:lnTo>
                    <a:pt x="57482" y="19303"/>
                  </a:lnTo>
                  <a:lnTo>
                    <a:pt x="57380" y="18541"/>
                  </a:lnTo>
                  <a:lnTo>
                    <a:pt x="57317" y="18033"/>
                  </a:lnTo>
                  <a:lnTo>
                    <a:pt x="57207" y="17017"/>
                  </a:lnTo>
                  <a:lnTo>
                    <a:pt x="57109" y="16255"/>
                  </a:lnTo>
                  <a:lnTo>
                    <a:pt x="63948" y="16255"/>
                  </a:lnTo>
                  <a:lnTo>
                    <a:pt x="63343" y="17525"/>
                  </a:lnTo>
                  <a:lnTo>
                    <a:pt x="62430" y="17525"/>
                  </a:lnTo>
                  <a:lnTo>
                    <a:pt x="57971" y="19303"/>
                  </a:lnTo>
                  <a:close/>
                </a:path>
                <a:path w="64769" h="24130">
                  <a:moveTo>
                    <a:pt x="9574" y="17525"/>
                  </a:moveTo>
                  <a:lnTo>
                    <a:pt x="9273" y="17525"/>
                  </a:lnTo>
                  <a:lnTo>
                    <a:pt x="9365" y="17017"/>
                  </a:lnTo>
                  <a:lnTo>
                    <a:pt x="10880" y="17017"/>
                  </a:lnTo>
                  <a:lnTo>
                    <a:pt x="9574" y="17525"/>
                  </a:lnTo>
                  <a:close/>
                </a:path>
                <a:path w="64769" h="24130">
                  <a:moveTo>
                    <a:pt x="19281" y="17525"/>
                  </a:moveTo>
                  <a:lnTo>
                    <a:pt x="18428" y="17017"/>
                  </a:lnTo>
                  <a:lnTo>
                    <a:pt x="19523" y="17017"/>
                  </a:lnTo>
                  <a:lnTo>
                    <a:pt x="19281" y="17525"/>
                  </a:lnTo>
                  <a:close/>
                </a:path>
                <a:path w="64769" h="24130">
                  <a:moveTo>
                    <a:pt x="18254" y="22097"/>
                  </a:moveTo>
                  <a:lnTo>
                    <a:pt x="18326" y="20954"/>
                  </a:lnTo>
                  <a:lnTo>
                    <a:pt x="20703" y="20393"/>
                  </a:lnTo>
                  <a:lnTo>
                    <a:pt x="18177" y="20393"/>
                  </a:lnTo>
                  <a:lnTo>
                    <a:pt x="18075" y="19303"/>
                  </a:lnTo>
                  <a:lnTo>
                    <a:pt x="14957" y="19303"/>
                  </a:lnTo>
                  <a:lnTo>
                    <a:pt x="14097" y="18541"/>
                  </a:lnTo>
                  <a:lnTo>
                    <a:pt x="14838" y="18541"/>
                  </a:lnTo>
                  <a:lnTo>
                    <a:pt x="15746" y="18033"/>
                  </a:lnTo>
                  <a:lnTo>
                    <a:pt x="18087" y="18033"/>
                  </a:lnTo>
                  <a:lnTo>
                    <a:pt x="21227" y="17525"/>
                  </a:lnTo>
                  <a:lnTo>
                    <a:pt x="20919" y="17525"/>
                  </a:lnTo>
                  <a:lnTo>
                    <a:pt x="20243" y="18033"/>
                  </a:lnTo>
                  <a:lnTo>
                    <a:pt x="18386" y="19303"/>
                  </a:lnTo>
                  <a:lnTo>
                    <a:pt x="19177" y="20393"/>
                  </a:lnTo>
                  <a:lnTo>
                    <a:pt x="20703" y="20393"/>
                  </a:lnTo>
                  <a:lnTo>
                    <a:pt x="18326" y="20954"/>
                  </a:lnTo>
                  <a:lnTo>
                    <a:pt x="19586" y="20954"/>
                  </a:lnTo>
                  <a:lnTo>
                    <a:pt x="19550" y="21208"/>
                  </a:lnTo>
                  <a:lnTo>
                    <a:pt x="19373" y="21589"/>
                  </a:lnTo>
                  <a:lnTo>
                    <a:pt x="20309" y="21589"/>
                  </a:lnTo>
                  <a:lnTo>
                    <a:pt x="18254" y="22097"/>
                  </a:lnTo>
                  <a:close/>
                </a:path>
                <a:path w="64769" h="24130">
                  <a:moveTo>
                    <a:pt x="62242" y="22478"/>
                  </a:moveTo>
                  <a:lnTo>
                    <a:pt x="60434" y="22478"/>
                  </a:lnTo>
                  <a:lnTo>
                    <a:pt x="58224" y="20192"/>
                  </a:lnTo>
                  <a:lnTo>
                    <a:pt x="58371" y="20192"/>
                  </a:lnTo>
                  <a:lnTo>
                    <a:pt x="62372" y="17525"/>
                  </a:lnTo>
                  <a:lnTo>
                    <a:pt x="63343" y="17525"/>
                  </a:lnTo>
                  <a:lnTo>
                    <a:pt x="63070" y="18033"/>
                  </a:lnTo>
                  <a:lnTo>
                    <a:pt x="62156" y="18541"/>
                  </a:lnTo>
                  <a:lnTo>
                    <a:pt x="61031" y="19049"/>
                  </a:lnTo>
                  <a:lnTo>
                    <a:pt x="60975" y="21208"/>
                  </a:lnTo>
                  <a:lnTo>
                    <a:pt x="60830" y="21208"/>
                  </a:lnTo>
                  <a:lnTo>
                    <a:pt x="62242" y="22478"/>
                  </a:lnTo>
                  <a:close/>
                </a:path>
                <a:path w="64769" h="24130">
                  <a:moveTo>
                    <a:pt x="34597" y="18033"/>
                  </a:moveTo>
                  <a:lnTo>
                    <a:pt x="29853" y="18033"/>
                  </a:lnTo>
                  <a:lnTo>
                    <a:pt x="29674" y="17779"/>
                  </a:lnTo>
                  <a:lnTo>
                    <a:pt x="34678" y="17779"/>
                  </a:lnTo>
                  <a:lnTo>
                    <a:pt x="34597" y="18033"/>
                  </a:lnTo>
                  <a:close/>
                </a:path>
                <a:path w="64769" h="24130">
                  <a:moveTo>
                    <a:pt x="25357" y="18541"/>
                  </a:moveTo>
                  <a:lnTo>
                    <a:pt x="22746" y="18541"/>
                  </a:lnTo>
                  <a:lnTo>
                    <a:pt x="22684" y="18033"/>
                  </a:lnTo>
                  <a:lnTo>
                    <a:pt x="25656" y="18033"/>
                  </a:lnTo>
                  <a:lnTo>
                    <a:pt x="25357" y="18541"/>
                  </a:lnTo>
                  <a:close/>
                </a:path>
                <a:path w="64769" h="24130">
                  <a:moveTo>
                    <a:pt x="27905" y="18541"/>
                  </a:moveTo>
                  <a:lnTo>
                    <a:pt x="29103" y="18033"/>
                  </a:lnTo>
                  <a:lnTo>
                    <a:pt x="54628" y="18033"/>
                  </a:lnTo>
                  <a:lnTo>
                    <a:pt x="27905" y="18541"/>
                  </a:lnTo>
                  <a:close/>
                </a:path>
                <a:path w="64769" h="24130">
                  <a:moveTo>
                    <a:pt x="30212" y="18541"/>
                  </a:moveTo>
                  <a:lnTo>
                    <a:pt x="28100" y="18541"/>
                  </a:lnTo>
                  <a:lnTo>
                    <a:pt x="54539" y="18033"/>
                  </a:lnTo>
                  <a:lnTo>
                    <a:pt x="29853" y="18033"/>
                  </a:lnTo>
                  <a:lnTo>
                    <a:pt x="30212" y="18541"/>
                  </a:lnTo>
                  <a:close/>
                </a:path>
                <a:path w="64769" h="24130">
                  <a:moveTo>
                    <a:pt x="37047" y="18541"/>
                  </a:moveTo>
                  <a:lnTo>
                    <a:pt x="34437" y="18541"/>
                  </a:lnTo>
                  <a:lnTo>
                    <a:pt x="34597" y="18033"/>
                  </a:lnTo>
                  <a:lnTo>
                    <a:pt x="37020" y="18033"/>
                  </a:lnTo>
                  <a:lnTo>
                    <a:pt x="37047" y="18541"/>
                  </a:lnTo>
                  <a:close/>
                </a:path>
                <a:path w="64769" h="24130">
                  <a:moveTo>
                    <a:pt x="41244" y="18541"/>
                  </a:moveTo>
                  <a:lnTo>
                    <a:pt x="41073" y="18541"/>
                  </a:lnTo>
                  <a:lnTo>
                    <a:pt x="41565" y="18033"/>
                  </a:lnTo>
                  <a:lnTo>
                    <a:pt x="41289" y="18033"/>
                  </a:lnTo>
                  <a:lnTo>
                    <a:pt x="41244" y="18541"/>
                  </a:lnTo>
                  <a:close/>
                </a:path>
                <a:path w="64769" h="24130">
                  <a:moveTo>
                    <a:pt x="46589" y="18541"/>
                  </a:moveTo>
                  <a:lnTo>
                    <a:pt x="45842" y="18541"/>
                  </a:lnTo>
                  <a:lnTo>
                    <a:pt x="46389" y="18033"/>
                  </a:lnTo>
                  <a:lnTo>
                    <a:pt x="46046" y="18033"/>
                  </a:lnTo>
                  <a:lnTo>
                    <a:pt x="46589" y="18541"/>
                  </a:lnTo>
                  <a:close/>
                </a:path>
                <a:path w="64769" h="24130">
                  <a:moveTo>
                    <a:pt x="52614" y="18541"/>
                  </a:moveTo>
                  <a:lnTo>
                    <a:pt x="48020" y="18541"/>
                  </a:lnTo>
                  <a:lnTo>
                    <a:pt x="47872" y="18033"/>
                  </a:lnTo>
                  <a:lnTo>
                    <a:pt x="43278" y="18033"/>
                  </a:lnTo>
                  <a:lnTo>
                    <a:pt x="52614" y="18541"/>
                  </a:lnTo>
                  <a:close/>
                </a:path>
                <a:path w="64769" h="24130">
                  <a:moveTo>
                    <a:pt x="52502" y="18541"/>
                  </a:moveTo>
                  <a:lnTo>
                    <a:pt x="43278" y="18033"/>
                  </a:lnTo>
                  <a:lnTo>
                    <a:pt x="52140" y="18033"/>
                  </a:lnTo>
                  <a:lnTo>
                    <a:pt x="52502" y="18541"/>
                  </a:lnTo>
                  <a:close/>
                </a:path>
                <a:path w="64769" h="24130">
                  <a:moveTo>
                    <a:pt x="57380" y="18541"/>
                  </a:moveTo>
                  <a:lnTo>
                    <a:pt x="53340" y="18541"/>
                  </a:lnTo>
                  <a:lnTo>
                    <a:pt x="54322" y="18033"/>
                  </a:lnTo>
                  <a:lnTo>
                    <a:pt x="57317" y="18033"/>
                  </a:lnTo>
                  <a:lnTo>
                    <a:pt x="57380" y="18541"/>
                  </a:lnTo>
                  <a:close/>
                </a:path>
                <a:path w="64769" h="24130">
                  <a:moveTo>
                    <a:pt x="60848" y="18541"/>
                  </a:moveTo>
                  <a:lnTo>
                    <a:pt x="59882" y="18541"/>
                  </a:lnTo>
                  <a:lnTo>
                    <a:pt x="61156" y="18033"/>
                  </a:lnTo>
                  <a:lnTo>
                    <a:pt x="61610" y="18033"/>
                  </a:lnTo>
                  <a:lnTo>
                    <a:pt x="60848" y="18541"/>
                  </a:lnTo>
                  <a:close/>
                </a:path>
                <a:path w="64769" h="24130">
                  <a:moveTo>
                    <a:pt x="24538" y="19938"/>
                  </a:moveTo>
                  <a:lnTo>
                    <a:pt x="25357" y="18541"/>
                  </a:lnTo>
                  <a:lnTo>
                    <a:pt x="26761" y="18541"/>
                  </a:lnTo>
                  <a:lnTo>
                    <a:pt x="25109" y="19303"/>
                  </a:lnTo>
                  <a:lnTo>
                    <a:pt x="25949" y="19303"/>
                  </a:lnTo>
                  <a:lnTo>
                    <a:pt x="24538" y="19938"/>
                  </a:lnTo>
                  <a:close/>
                </a:path>
                <a:path w="64769" h="24130">
                  <a:moveTo>
                    <a:pt x="26302" y="20192"/>
                  </a:moveTo>
                  <a:lnTo>
                    <a:pt x="23343" y="20192"/>
                  </a:lnTo>
                  <a:lnTo>
                    <a:pt x="25109" y="19303"/>
                  </a:lnTo>
                  <a:lnTo>
                    <a:pt x="26761" y="18541"/>
                  </a:lnTo>
                  <a:lnTo>
                    <a:pt x="25884" y="18541"/>
                  </a:lnTo>
                  <a:lnTo>
                    <a:pt x="26535" y="19049"/>
                  </a:lnTo>
                  <a:lnTo>
                    <a:pt x="25949" y="19303"/>
                  </a:lnTo>
                  <a:lnTo>
                    <a:pt x="24908" y="19303"/>
                  </a:lnTo>
                  <a:lnTo>
                    <a:pt x="24538" y="19938"/>
                  </a:lnTo>
                  <a:lnTo>
                    <a:pt x="26537" y="19938"/>
                  </a:lnTo>
                  <a:lnTo>
                    <a:pt x="26302" y="20192"/>
                  </a:lnTo>
                  <a:close/>
                </a:path>
                <a:path w="64769" h="24130">
                  <a:moveTo>
                    <a:pt x="26535" y="19049"/>
                  </a:moveTo>
                  <a:lnTo>
                    <a:pt x="25907" y="18541"/>
                  </a:lnTo>
                  <a:lnTo>
                    <a:pt x="28247" y="18541"/>
                  </a:lnTo>
                  <a:lnTo>
                    <a:pt x="26535" y="19049"/>
                  </a:lnTo>
                  <a:close/>
                </a:path>
                <a:path w="64769" h="24130">
                  <a:moveTo>
                    <a:pt x="30809" y="21208"/>
                  </a:moveTo>
                  <a:lnTo>
                    <a:pt x="29415" y="21208"/>
                  </a:lnTo>
                  <a:lnTo>
                    <a:pt x="30237" y="18541"/>
                  </a:lnTo>
                  <a:lnTo>
                    <a:pt x="34437" y="18541"/>
                  </a:lnTo>
                  <a:lnTo>
                    <a:pt x="33676" y="20954"/>
                  </a:lnTo>
                  <a:lnTo>
                    <a:pt x="30809" y="21208"/>
                  </a:lnTo>
                  <a:close/>
                </a:path>
                <a:path w="64769" h="24130">
                  <a:moveTo>
                    <a:pt x="37260" y="22478"/>
                  </a:moveTo>
                  <a:lnTo>
                    <a:pt x="37149" y="20393"/>
                  </a:lnTo>
                  <a:lnTo>
                    <a:pt x="37047" y="18541"/>
                  </a:lnTo>
                  <a:lnTo>
                    <a:pt x="41073" y="18541"/>
                  </a:lnTo>
                  <a:lnTo>
                    <a:pt x="37260" y="22478"/>
                  </a:lnTo>
                  <a:close/>
                </a:path>
                <a:path w="64769" h="24130">
                  <a:moveTo>
                    <a:pt x="42558" y="21589"/>
                  </a:moveTo>
                  <a:lnTo>
                    <a:pt x="40974" y="21589"/>
                  </a:lnTo>
                  <a:lnTo>
                    <a:pt x="41007" y="21208"/>
                  </a:lnTo>
                  <a:lnTo>
                    <a:pt x="41119" y="19938"/>
                  </a:lnTo>
                  <a:lnTo>
                    <a:pt x="41244" y="18541"/>
                  </a:lnTo>
                  <a:lnTo>
                    <a:pt x="45842" y="18541"/>
                  </a:lnTo>
                  <a:lnTo>
                    <a:pt x="42558" y="21589"/>
                  </a:lnTo>
                  <a:close/>
                </a:path>
                <a:path w="64769" h="24130">
                  <a:moveTo>
                    <a:pt x="45801" y="22097"/>
                  </a:moveTo>
                  <a:lnTo>
                    <a:pt x="44208" y="21589"/>
                  </a:lnTo>
                  <a:lnTo>
                    <a:pt x="44704" y="21589"/>
                  </a:lnTo>
                  <a:lnTo>
                    <a:pt x="47057" y="18541"/>
                  </a:lnTo>
                  <a:lnTo>
                    <a:pt x="48020" y="18541"/>
                  </a:lnTo>
                  <a:lnTo>
                    <a:pt x="48428" y="19938"/>
                  </a:lnTo>
                  <a:lnTo>
                    <a:pt x="48514" y="20192"/>
                  </a:lnTo>
                  <a:lnTo>
                    <a:pt x="52026" y="20393"/>
                  </a:lnTo>
                  <a:lnTo>
                    <a:pt x="48511" y="20393"/>
                  </a:lnTo>
                  <a:lnTo>
                    <a:pt x="45801" y="22097"/>
                  </a:lnTo>
                  <a:close/>
                </a:path>
                <a:path w="64769" h="24130">
                  <a:moveTo>
                    <a:pt x="26537" y="19938"/>
                  </a:moveTo>
                  <a:lnTo>
                    <a:pt x="24538" y="19938"/>
                  </a:lnTo>
                  <a:lnTo>
                    <a:pt x="26535" y="19049"/>
                  </a:lnTo>
                  <a:lnTo>
                    <a:pt x="26723" y="19303"/>
                  </a:lnTo>
                  <a:lnTo>
                    <a:pt x="26886" y="19303"/>
                  </a:lnTo>
                  <a:lnTo>
                    <a:pt x="26537" y="19938"/>
                  </a:lnTo>
                  <a:close/>
                </a:path>
                <a:path w="64769" h="24130">
                  <a:moveTo>
                    <a:pt x="13599" y="20393"/>
                  </a:moveTo>
                  <a:lnTo>
                    <a:pt x="13325" y="20393"/>
                  </a:lnTo>
                  <a:lnTo>
                    <a:pt x="15774" y="19303"/>
                  </a:lnTo>
                  <a:lnTo>
                    <a:pt x="18679" y="19303"/>
                  </a:lnTo>
                  <a:lnTo>
                    <a:pt x="13599" y="20393"/>
                  </a:lnTo>
                  <a:close/>
                </a:path>
                <a:path w="64769" h="24130">
                  <a:moveTo>
                    <a:pt x="51445" y="22097"/>
                  </a:moveTo>
                  <a:lnTo>
                    <a:pt x="50519" y="22097"/>
                  </a:lnTo>
                  <a:lnTo>
                    <a:pt x="50519" y="21589"/>
                  </a:lnTo>
                  <a:lnTo>
                    <a:pt x="51415" y="21589"/>
                  </a:lnTo>
                  <a:lnTo>
                    <a:pt x="50420" y="20954"/>
                  </a:lnTo>
                  <a:lnTo>
                    <a:pt x="48929" y="20954"/>
                  </a:lnTo>
                  <a:lnTo>
                    <a:pt x="47909" y="20393"/>
                  </a:lnTo>
                  <a:lnTo>
                    <a:pt x="53172" y="20393"/>
                  </a:lnTo>
                  <a:lnTo>
                    <a:pt x="57309" y="19303"/>
                  </a:lnTo>
                  <a:lnTo>
                    <a:pt x="56517" y="19303"/>
                  </a:lnTo>
                  <a:lnTo>
                    <a:pt x="55417" y="21208"/>
                  </a:lnTo>
                  <a:lnTo>
                    <a:pt x="51445" y="22097"/>
                  </a:lnTo>
                  <a:close/>
                </a:path>
                <a:path w="64769" h="24130">
                  <a:moveTo>
                    <a:pt x="20155" y="20192"/>
                  </a:moveTo>
                  <a:lnTo>
                    <a:pt x="19032" y="20192"/>
                  </a:lnTo>
                  <a:lnTo>
                    <a:pt x="18847" y="19938"/>
                  </a:lnTo>
                  <a:lnTo>
                    <a:pt x="20289" y="19938"/>
                  </a:lnTo>
                  <a:lnTo>
                    <a:pt x="20155" y="20192"/>
                  </a:lnTo>
                  <a:close/>
                </a:path>
                <a:path w="64769" h="24130">
                  <a:moveTo>
                    <a:pt x="21667" y="20393"/>
                  </a:moveTo>
                  <a:lnTo>
                    <a:pt x="20703" y="20393"/>
                  </a:lnTo>
                  <a:lnTo>
                    <a:pt x="22659" y="19938"/>
                  </a:lnTo>
                  <a:lnTo>
                    <a:pt x="22237" y="19938"/>
                  </a:lnTo>
                  <a:lnTo>
                    <a:pt x="21940" y="20192"/>
                  </a:lnTo>
                  <a:lnTo>
                    <a:pt x="21667" y="20393"/>
                  </a:lnTo>
                  <a:close/>
                </a:path>
                <a:path w="64769" h="24130">
                  <a:moveTo>
                    <a:pt x="20309" y="21589"/>
                  </a:moveTo>
                  <a:lnTo>
                    <a:pt x="21925" y="20192"/>
                  </a:lnTo>
                  <a:lnTo>
                    <a:pt x="22252" y="19938"/>
                  </a:lnTo>
                  <a:lnTo>
                    <a:pt x="23104" y="19938"/>
                  </a:lnTo>
                  <a:lnTo>
                    <a:pt x="23343" y="20192"/>
                  </a:lnTo>
                  <a:lnTo>
                    <a:pt x="26302" y="20192"/>
                  </a:lnTo>
                  <a:lnTo>
                    <a:pt x="25737" y="20954"/>
                  </a:lnTo>
                  <a:lnTo>
                    <a:pt x="23283" y="20954"/>
                  </a:lnTo>
                  <a:lnTo>
                    <a:pt x="20309" y="21589"/>
                  </a:lnTo>
                  <a:close/>
                </a:path>
                <a:path w="64769" h="24130">
                  <a:moveTo>
                    <a:pt x="23343" y="20192"/>
                  </a:moveTo>
                  <a:lnTo>
                    <a:pt x="23150" y="19938"/>
                  </a:lnTo>
                  <a:lnTo>
                    <a:pt x="23840" y="19938"/>
                  </a:lnTo>
                  <a:lnTo>
                    <a:pt x="23343" y="20192"/>
                  </a:lnTo>
                  <a:close/>
                </a:path>
                <a:path w="64769" h="24130">
                  <a:moveTo>
                    <a:pt x="29728" y="20192"/>
                  </a:moveTo>
                  <a:lnTo>
                    <a:pt x="26302" y="20192"/>
                  </a:lnTo>
                  <a:lnTo>
                    <a:pt x="26537" y="19938"/>
                  </a:lnTo>
                  <a:lnTo>
                    <a:pt x="29806" y="19938"/>
                  </a:lnTo>
                  <a:lnTo>
                    <a:pt x="29728" y="20192"/>
                  </a:lnTo>
                  <a:close/>
                </a:path>
                <a:path w="64769" h="24130">
                  <a:moveTo>
                    <a:pt x="37138" y="20192"/>
                  </a:moveTo>
                  <a:lnTo>
                    <a:pt x="33916" y="20192"/>
                  </a:lnTo>
                  <a:lnTo>
                    <a:pt x="33996" y="19938"/>
                  </a:lnTo>
                  <a:lnTo>
                    <a:pt x="37124" y="19938"/>
                  </a:lnTo>
                  <a:lnTo>
                    <a:pt x="37138" y="20192"/>
                  </a:lnTo>
                  <a:close/>
                </a:path>
                <a:path w="64769" h="24130">
                  <a:moveTo>
                    <a:pt x="41096" y="20192"/>
                  </a:moveTo>
                  <a:lnTo>
                    <a:pt x="39474" y="20192"/>
                  </a:lnTo>
                  <a:lnTo>
                    <a:pt x="39720" y="19938"/>
                  </a:lnTo>
                  <a:lnTo>
                    <a:pt x="41119" y="19938"/>
                  </a:lnTo>
                  <a:lnTo>
                    <a:pt x="41096" y="20192"/>
                  </a:lnTo>
                  <a:close/>
                </a:path>
                <a:path w="64769" h="24130">
                  <a:moveTo>
                    <a:pt x="45783" y="20192"/>
                  </a:moveTo>
                  <a:lnTo>
                    <a:pt x="44063" y="20192"/>
                  </a:lnTo>
                  <a:lnTo>
                    <a:pt x="44337" y="19938"/>
                  </a:lnTo>
                  <a:lnTo>
                    <a:pt x="45979" y="19938"/>
                  </a:lnTo>
                  <a:lnTo>
                    <a:pt x="45783" y="20192"/>
                  </a:lnTo>
                  <a:close/>
                </a:path>
                <a:path w="64769" h="24130">
                  <a:moveTo>
                    <a:pt x="53933" y="20192"/>
                  </a:moveTo>
                  <a:lnTo>
                    <a:pt x="48514" y="20192"/>
                  </a:lnTo>
                  <a:lnTo>
                    <a:pt x="48428" y="19938"/>
                  </a:lnTo>
                  <a:lnTo>
                    <a:pt x="54897" y="19938"/>
                  </a:lnTo>
                  <a:lnTo>
                    <a:pt x="53933" y="20192"/>
                  </a:lnTo>
                  <a:close/>
                </a:path>
                <a:path w="64769" h="24130">
                  <a:moveTo>
                    <a:pt x="58371" y="20192"/>
                  </a:moveTo>
                  <a:lnTo>
                    <a:pt x="56003" y="20192"/>
                  </a:lnTo>
                  <a:lnTo>
                    <a:pt x="56150" y="19938"/>
                  </a:lnTo>
                  <a:lnTo>
                    <a:pt x="58752" y="19938"/>
                  </a:lnTo>
                  <a:lnTo>
                    <a:pt x="58371" y="20192"/>
                  </a:lnTo>
                  <a:close/>
                </a:path>
                <a:path w="64769" h="24130">
                  <a:moveTo>
                    <a:pt x="19668" y="20954"/>
                  </a:moveTo>
                  <a:lnTo>
                    <a:pt x="19177" y="20393"/>
                  </a:lnTo>
                  <a:lnTo>
                    <a:pt x="19929" y="20393"/>
                  </a:lnTo>
                  <a:lnTo>
                    <a:pt x="19668" y="20954"/>
                  </a:lnTo>
                  <a:close/>
                </a:path>
                <a:path w="64769" h="24130">
                  <a:moveTo>
                    <a:pt x="23642" y="23113"/>
                  </a:moveTo>
                  <a:lnTo>
                    <a:pt x="23525" y="22478"/>
                  </a:lnTo>
                  <a:lnTo>
                    <a:pt x="23458" y="22097"/>
                  </a:lnTo>
                  <a:lnTo>
                    <a:pt x="23380" y="21589"/>
                  </a:lnTo>
                  <a:lnTo>
                    <a:pt x="23283" y="20954"/>
                  </a:lnTo>
                  <a:lnTo>
                    <a:pt x="25737" y="20954"/>
                  </a:lnTo>
                  <a:lnTo>
                    <a:pt x="24519" y="22478"/>
                  </a:lnTo>
                  <a:lnTo>
                    <a:pt x="23642" y="23113"/>
                  </a:lnTo>
                  <a:close/>
                </a:path>
                <a:path w="64769" h="24130">
                  <a:moveTo>
                    <a:pt x="50519" y="24002"/>
                  </a:moveTo>
                  <a:lnTo>
                    <a:pt x="48011" y="23494"/>
                  </a:lnTo>
                  <a:lnTo>
                    <a:pt x="49139" y="21208"/>
                  </a:lnTo>
                  <a:lnTo>
                    <a:pt x="49265" y="20954"/>
                  </a:lnTo>
                  <a:lnTo>
                    <a:pt x="50519" y="20954"/>
                  </a:lnTo>
                  <a:lnTo>
                    <a:pt x="50519" y="24002"/>
                  </a:lnTo>
                  <a:close/>
                </a:path>
                <a:path w="64769" h="24130">
                  <a:moveTo>
                    <a:pt x="18445" y="23113"/>
                  </a:moveTo>
                  <a:lnTo>
                    <a:pt x="18380" y="22478"/>
                  </a:lnTo>
                  <a:lnTo>
                    <a:pt x="18254" y="22097"/>
                  </a:lnTo>
                  <a:lnTo>
                    <a:pt x="20309" y="21589"/>
                  </a:lnTo>
                  <a:lnTo>
                    <a:pt x="19416" y="21589"/>
                  </a:lnTo>
                  <a:lnTo>
                    <a:pt x="19147" y="22097"/>
                  </a:lnTo>
                  <a:lnTo>
                    <a:pt x="19734" y="22097"/>
                  </a:lnTo>
                  <a:lnTo>
                    <a:pt x="18445" y="23113"/>
                  </a:lnTo>
                  <a:close/>
                </a:path>
                <a:path w="64769" h="24130">
                  <a:moveTo>
                    <a:pt x="23461" y="22097"/>
                  </a:moveTo>
                  <a:lnTo>
                    <a:pt x="21543" y="22097"/>
                  </a:lnTo>
                  <a:lnTo>
                    <a:pt x="18570" y="21589"/>
                  </a:lnTo>
                  <a:lnTo>
                    <a:pt x="23376" y="21589"/>
                  </a:lnTo>
                  <a:lnTo>
                    <a:pt x="23461" y="22097"/>
                  </a:lnTo>
                  <a:close/>
                </a:path>
                <a:path w="64769" h="24130">
                  <a:moveTo>
                    <a:pt x="60066" y="22097"/>
                  </a:moveTo>
                  <a:lnTo>
                    <a:pt x="52211" y="22097"/>
                  </a:lnTo>
                  <a:lnTo>
                    <a:pt x="51415" y="21589"/>
                  </a:lnTo>
                  <a:lnTo>
                    <a:pt x="59575" y="21589"/>
                  </a:lnTo>
                  <a:lnTo>
                    <a:pt x="60066" y="22097"/>
                  </a:lnTo>
                  <a:close/>
                </a:path>
              </a:pathLst>
            </a:custGeom>
            <a:solidFill>
              <a:srgbClr val="CA33E4"/>
            </a:solidFill>
          </p:spPr>
          <p:txBody>
            <a:bodyPr wrap="square" lIns="0" tIns="0" rIns="0" bIns="0" rtlCol="0"/>
            <a:lstStyle/>
            <a:p>
              <a:endParaRPr/>
            </a:p>
          </p:txBody>
        </p:sp>
        <p:sp>
          <p:nvSpPr>
            <p:cNvPr id="1000" name="object 1000"/>
            <p:cNvSpPr/>
            <p:nvPr/>
          </p:nvSpPr>
          <p:spPr>
            <a:xfrm>
              <a:off x="14040339" y="2321372"/>
              <a:ext cx="5715" cy="5715"/>
            </a:xfrm>
            <a:custGeom>
              <a:avLst/>
              <a:gdLst/>
              <a:ahLst/>
              <a:cxnLst/>
              <a:rect l="l" t="t" r="r" b="b"/>
              <a:pathLst>
                <a:path w="5715" h="5714">
                  <a:moveTo>
                    <a:pt x="4479" y="5315"/>
                  </a:moveTo>
                  <a:lnTo>
                    <a:pt x="2866" y="4360"/>
                  </a:lnTo>
                  <a:lnTo>
                    <a:pt x="1732" y="4897"/>
                  </a:lnTo>
                  <a:lnTo>
                    <a:pt x="59" y="5315"/>
                  </a:lnTo>
                  <a:lnTo>
                    <a:pt x="597" y="4479"/>
                  </a:lnTo>
                  <a:lnTo>
                    <a:pt x="0" y="1194"/>
                  </a:lnTo>
                  <a:lnTo>
                    <a:pt x="59" y="1015"/>
                  </a:lnTo>
                  <a:lnTo>
                    <a:pt x="238" y="776"/>
                  </a:lnTo>
                  <a:lnTo>
                    <a:pt x="2687" y="0"/>
                  </a:lnTo>
                  <a:lnTo>
                    <a:pt x="2926" y="179"/>
                  </a:lnTo>
                  <a:lnTo>
                    <a:pt x="4419" y="1254"/>
                  </a:lnTo>
                  <a:lnTo>
                    <a:pt x="1971" y="1612"/>
                  </a:lnTo>
                  <a:lnTo>
                    <a:pt x="1552" y="1971"/>
                  </a:lnTo>
                  <a:lnTo>
                    <a:pt x="2090" y="3225"/>
                  </a:lnTo>
                  <a:lnTo>
                    <a:pt x="5375" y="1911"/>
                  </a:lnTo>
                  <a:lnTo>
                    <a:pt x="4479" y="5315"/>
                  </a:lnTo>
                  <a:close/>
                </a:path>
              </a:pathLst>
            </a:custGeom>
            <a:solidFill>
              <a:srgbClr val="C233EC"/>
            </a:solidFill>
          </p:spPr>
          <p:txBody>
            <a:bodyPr wrap="square" lIns="0" tIns="0" rIns="0" bIns="0" rtlCol="0"/>
            <a:lstStyle/>
            <a:p>
              <a:endParaRPr/>
            </a:p>
          </p:txBody>
        </p:sp>
      </p:grpSp>
      <p:grpSp>
        <p:nvGrpSpPr>
          <p:cNvPr id="1001" name="object 1001"/>
          <p:cNvGrpSpPr/>
          <p:nvPr/>
        </p:nvGrpSpPr>
        <p:grpSpPr>
          <a:xfrm>
            <a:off x="15097400" y="1993646"/>
            <a:ext cx="24130" cy="6350"/>
            <a:chOff x="15097400" y="1993646"/>
            <a:chExt cx="24130" cy="6350"/>
          </a:xfrm>
        </p:grpSpPr>
        <p:sp>
          <p:nvSpPr>
            <p:cNvPr id="1002" name="object 1002"/>
            <p:cNvSpPr/>
            <p:nvPr/>
          </p:nvSpPr>
          <p:spPr>
            <a:xfrm>
              <a:off x="15097400" y="1993646"/>
              <a:ext cx="6985" cy="6350"/>
            </a:xfrm>
            <a:custGeom>
              <a:avLst/>
              <a:gdLst/>
              <a:ahLst/>
              <a:cxnLst/>
              <a:rect l="l" t="t" r="r" b="b"/>
              <a:pathLst>
                <a:path w="6984" h="6350">
                  <a:moveTo>
                    <a:pt x="1314" y="5913"/>
                  </a:moveTo>
                  <a:lnTo>
                    <a:pt x="0" y="1134"/>
                  </a:lnTo>
                  <a:lnTo>
                    <a:pt x="716" y="0"/>
                  </a:lnTo>
                  <a:lnTo>
                    <a:pt x="2030" y="1433"/>
                  </a:lnTo>
                  <a:lnTo>
                    <a:pt x="2687" y="1851"/>
                  </a:lnTo>
                  <a:lnTo>
                    <a:pt x="2926" y="2866"/>
                  </a:lnTo>
                  <a:lnTo>
                    <a:pt x="3583" y="3046"/>
                  </a:lnTo>
                  <a:lnTo>
                    <a:pt x="4837" y="1971"/>
                  </a:lnTo>
                  <a:lnTo>
                    <a:pt x="6868" y="3942"/>
                  </a:lnTo>
                  <a:lnTo>
                    <a:pt x="1314" y="5913"/>
                  </a:lnTo>
                  <a:close/>
                </a:path>
              </a:pathLst>
            </a:custGeom>
            <a:solidFill>
              <a:srgbClr val="D02DCA"/>
            </a:solidFill>
          </p:spPr>
          <p:txBody>
            <a:bodyPr wrap="square" lIns="0" tIns="0" rIns="0" bIns="0" rtlCol="0"/>
            <a:lstStyle/>
            <a:p>
              <a:endParaRPr/>
            </a:p>
          </p:txBody>
        </p:sp>
        <p:sp>
          <p:nvSpPr>
            <p:cNvPr id="1003" name="object 1003"/>
            <p:cNvSpPr/>
            <p:nvPr/>
          </p:nvSpPr>
          <p:spPr>
            <a:xfrm>
              <a:off x="15118783" y="1996633"/>
              <a:ext cx="2540" cy="1905"/>
            </a:xfrm>
            <a:custGeom>
              <a:avLst/>
              <a:gdLst/>
              <a:ahLst/>
              <a:cxnLst/>
              <a:rect l="l" t="t" r="r" b="b"/>
              <a:pathLst>
                <a:path w="2540" h="1905">
                  <a:moveTo>
                    <a:pt x="1015" y="1732"/>
                  </a:moveTo>
                  <a:lnTo>
                    <a:pt x="0" y="1493"/>
                  </a:lnTo>
                  <a:lnTo>
                    <a:pt x="0" y="0"/>
                  </a:lnTo>
                  <a:lnTo>
                    <a:pt x="2209" y="0"/>
                  </a:lnTo>
                  <a:lnTo>
                    <a:pt x="1971" y="1134"/>
                  </a:lnTo>
                  <a:lnTo>
                    <a:pt x="1015" y="1732"/>
                  </a:lnTo>
                  <a:close/>
                </a:path>
              </a:pathLst>
            </a:custGeom>
            <a:solidFill>
              <a:srgbClr val="D32DC4"/>
            </a:solidFill>
          </p:spPr>
          <p:txBody>
            <a:bodyPr wrap="square" lIns="0" tIns="0" rIns="0" bIns="0" rtlCol="0"/>
            <a:lstStyle/>
            <a:p>
              <a:endParaRPr/>
            </a:p>
          </p:txBody>
        </p:sp>
      </p:grpSp>
      <p:sp>
        <p:nvSpPr>
          <p:cNvPr id="1004" name="object 1004"/>
          <p:cNvSpPr/>
          <p:nvPr/>
        </p:nvSpPr>
        <p:spPr>
          <a:xfrm>
            <a:off x="14073607" y="2434915"/>
            <a:ext cx="1905" cy="4445"/>
          </a:xfrm>
          <a:custGeom>
            <a:avLst/>
            <a:gdLst/>
            <a:ahLst/>
            <a:cxnLst/>
            <a:rect l="l" t="t" r="r" b="b"/>
            <a:pathLst>
              <a:path w="1905" h="4444">
                <a:moveTo>
                  <a:pt x="358" y="3822"/>
                </a:moveTo>
                <a:lnTo>
                  <a:pt x="0" y="2926"/>
                </a:lnTo>
                <a:lnTo>
                  <a:pt x="0" y="0"/>
                </a:lnTo>
                <a:lnTo>
                  <a:pt x="1433" y="0"/>
                </a:lnTo>
                <a:lnTo>
                  <a:pt x="1851" y="418"/>
                </a:lnTo>
                <a:lnTo>
                  <a:pt x="358" y="3822"/>
                </a:lnTo>
                <a:close/>
              </a:path>
            </a:pathLst>
          </a:custGeom>
          <a:solidFill>
            <a:srgbClr val="DF38BD"/>
          </a:solidFill>
        </p:spPr>
        <p:txBody>
          <a:bodyPr wrap="square" lIns="0" tIns="0" rIns="0" bIns="0" rtlCol="0"/>
          <a:lstStyle/>
          <a:p>
            <a:endParaRPr/>
          </a:p>
        </p:txBody>
      </p:sp>
      <p:grpSp>
        <p:nvGrpSpPr>
          <p:cNvPr id="1005" name="object 1005"/>
          <p:cNvGrpSpPr/>
          <p:nvPr/>
        </p:nvGrpSpPr>
        <p:grpSpPr>
          <a:xfrm>
            <a:off x="14066977" y="2488849"/>
            <a:ext cx="19685" cy="12065"/>
            <a:chOff x="14066977" y="2488849"/>
            <a:chExt cx="19685" cy="12065"/>
          </a:xfrm>
        </p:grpSpPr>
        <p:sp>
          <p:nvSpPr>
            <p:cNvPr id="1006" name="object 1006"/>
            <p:cNvSpPr/>
            <p:nvPr/>
          </p:nvSpPr>
          <p:spPr>
            <a:xfrm>
              <a:off x="14076354" y="2488849"/>
              <a:ext cx="4445" cy="4445"/>
            </a:xfrm>
            <a:custGeom>
              <a:avLst/>
              <a:gdLst/>
              <a:ahLst/>
              <a:cxnLst/>
              <a:rect l="l" t="t" r="r" b="b"/>
              <a:pathLst>
                <a:path w="4444" h="4444">
                  <a:moveTo>
                    <a:pt x="0" y="4300"/>
                  </a:moveTo>
                  <a:lnTo>
                    <a:pt x="1254" y="0"/>
                  </a:lnTo>
                  <a:lnTo>
                    <a:pt x="3105" y="1314"/>
                  </a:lnTo>
                  <a:lnTo>
                    <a:pt x="4001" y="4121"/>
                  </a:lnTo>
                  <a:lnTo>
                    <a:pt x="3822" y="4240"/>
                  </a:lnTo>
                  <a:lnTo>
                    <a:pt x="0" y="4300"/>
                  </a:lnTo>
                  <a:close/>
                </a:path>
              </a:pathLst>
            </a:custGeom>
            <a:solidFill>
              <a:srgbClr val="E73C94"/>
            </a:solidFill>
          </p:spPr>
          <p:txBody>
            <a:bodyPr wrap="square" lIns="0" tIns="0" rIns="0" bIns="0" rtlCol="0"/>
            <a:lstStyle/>
            <a:p>
              <a:endParaRPr/>
            </a:p>
          </p:txBody>
        </p:sp>
        <p:sp>
          <p:nvSpPr>
            <p:cNvPr id="1007" name="object 1007"/>
            <p:cNvSpPr/>
            <p:nvPr/>
          </p:nvSpPr>
          <p:spPr>
            <a:xfrm>
              <a:off x="14066977" y="2492374"/>
              <a:ext cx="19685" cy="8890"/>
            </a:xfrm>
            <a:custGeom>
              <a:avLst/>
              <a:gdLst/>
              <a:ahLst/>
              <a:cxnLst/>
              <a:rect l="l" t="t" r="r" b="b"/>
              <a:pathLst>
                <a:path w="19684" h="8889">
                  <a:moveTo>
                    <a:pt x="4000" y="7708"/>
                  </a:moveTo>
                  <a:lnTo>
                    <a:pt x="3581" y="6870"/>
                  </a:lnTo>
                  <a:lnTo>
                    <a:pt x="3695" y="6629"/>
                  </a:lnTo>
                  <a:lnTo>
                    <a:pt x="3340" y="5676"/>
                  </a:lnTo>
                  <a:lnTo>
                    <a:pt x="2857" y="5918"/>
                  </a:lnTo>
                  <a:lnTo>
                    <a:pt x="2209" y="6629"/>
                  </a:lnTo>
                  <a:lnTo>
                    <a:pt x="1485" y="6692"/>
                  </a:lnTo>
                  <a:lnTo>
                    <a:pt x="1003" y="7112"/>
                  </a:lnTo>
                  <a:lnTo>
                    <a:pt x="0" y="6629"/>
                  </a:lnTo>
                  <a:lnTo>
                    <a:pt x="0" y="8128"/>
                  </a:lnTo>
                  <a:lnTo>
                    <a:pt x="952" y="8013"/>
                  </a:lnTo>
                  <a:lnTo>
                    <a:pt x="2984" y="8483"/>
                  </a:lnTo>
                  <a:lnTo>
                    <a:pt x="3581" y="8013"/>
                  </a:lnTo>
                  <a:lnTo>
                    <a:pt x="4000" y="7708"/>
                  </a:lnTo>
                  <a:close/>
                </a:path>
                <a:path w="19684" h="8889">
                  <a:moveTo>
                    <a:pt x="19227" y="1562"/>
                  </a:moveTo>
                  <a:lnTo>
                    <a:pt x="18148" y="482"/>
                  </a:lnTo>
                  <a:lnTo>
                    <a:pt x="16179" y="723"/>
                  </a:lnTo>
                  <a:lnTo>
                    <a:pt x="15049" y="0"/>
                  </a:lnTo>
                  <a:lnTo>
                    <a:pt x="14808" y="368"/>
                  </a:lnTo>
                  <a:lnTo>
                    <a:pt x="15468" y="1435"/>
                  </a:lnTo>
                  <a:lnTo>
                    <a:pt x="17132" y="4064"/>
                  </a:lnTo>
                  <a:lnTo>
                    <a:pt x="19227" y="1562"/>
                  </a:lnTo>
                  <a:close/>
                </a:path>
              </a:pathLst>
            </a:custGeom>
            <a:solidFill>
              <a:srgbClr val="E73C8B"/>
            </a:solidFill>
          </p:spPr>
          <p:txBody>
            <a:bodyPr wrap="square" lIns="0" tIns="0" rIns="0" bIns="0" rtlCol="0"/>
            <a:lstStyle/>
            <a:p>
              <a:endParaRPr/>
            </a:p>
          </p:txBody>
        </p:sp>
        <p:sp>
          <p:nvSpPr>
            <p:cNvPr id="1008" name="object 1008"/>
            <p:cNvSpPr/>
            <p:nvPr/>
          </p:nvSpPr>
          <p:spPr>
            <a:xfrm>
              <a:off x="14081013" y="2489924"/>
              <a:ext cx="2540" cy="2540"/>
            </a:xfrm>
            <a:custGeom>
              <a:avLst/>
              <a:gdLst/>
              <a:ahLst/>
              <a:cxnLst/>
              <a:rect l="l" t="t" r="r" b="b"/>
              <a:pathLst>
                <a:path w="2540" h="2539">
                  <a:moveTo>
                    <a:pt x="2125" y="2448"/>
                  </a:moveTo>
                  <a:lnTo>
                    <a:pt x="0" y="2448"/>
                  </a:lnTo>
                  <a:lnTo>
                    <a:pt x="2269" y="0"/>
                  </a:lnTo>
                  <a:lnTo>
                    <a:pt x="2125" y="2448"/>
                  </a:lnTo>
                  <a:close/>
                </a:path>
              </a:pathLst>
            </a:custGeom>
            <a:solidFill>
              <a:srgbClr val="E73C94"/>
            </a:solidFill>
          </p:spPr>
          <p:txBody>
            <a:bodyPr wrap="square" lIns="0" tIns="0" rIns="0" bIns="0" rtlCol="0"/>
            <a:lstStyle/>
            <a:p>
              <a:endParaRPr/>
            </a:p>
          </p:txBody>
        </p:sp>
        <p:sp>
          <p:nvSpPr>
            <p:cNvPr id="1009" name="object 1009"/>
            <p:cNvSpPr/>
            <p:nvPr/>
          </p:nvSpPr>
          <p:spPr>
            <a:xfrm>
              <a:off x="14069186" y="2496793"/>
              <a:ext cx="3175" cy="2540"/>
            </a:xfrm>
            <a:custGeom>
              <a:avLst/>
              <a:gdLst/>
              <a:ahLst/>
              <a:cxnLst/>
              <a:rect l="l" t="t" r="r" b="b"/>
              <a:pathLst>
                <a:path w="3175" h="2539">
                  <a:moveTo>
                    <a:pt x="1015" y="2209"/>
                  </a:moveTo>
                  <a:lnTo>
                    <a:pt x="0" y="2209"/>
                  </a:lnTo>
                  <a:lnTo>
                    <a:pt x="418" y="537"/>
                  </a:lnTo>
                  <a:lnTo>
                    <a:pt x="2807" y="0"/>
                  </a:lnTo>
                  <a:lnTo>
                    <a:pt x="2209" y="1851"/>
                  </a:lnTo>
                  <a:lnTo>
                    <a:pt x="2150" y="2090"/>
                  </a:lnTo>
                  <a:lnTo>
                    <a:pt x="1552" y="2090"/>
                  </a:lnTo>
                  <a:lnTo>
                    <a:pt x="1015" y="2209"/>
                  </a:lnTo>
                  <a:close/>
                </a:path>
              </a:pathLst>
            </a:custGeom>
            <a:solidFill>
              <a:srgbClr val="E83B99"/>
            </a:solidFill>
          </p:spPr>
          <p:txBody>
            <a:bodyPr wrap="square" lIns="0" tIns="0" rIns="0" bIns="0" rtlCol="0"/>
            <a:lstStyle/>
            <a:p>
              <a:endParaRPr/>
            </a:p>
          </p:txBody>
        </p:sp>
        <p:sp>
          <p:nvSpPr>
            <p:cNvPr id="1010" name="object 1010"/>
            <p:cNvSpPr/>
            <p:nvPr/>
          </p:nvSpPr>
          <p:spPr>
            <a:xfrm>
              <a:off x="14075816" y="2495957"/>
              <a:ext cx="2540" cy="1905"/>
            </a:xfrm>
            <a:custGeom>
              <a:avLst/>
              <a:gdLst/>
              <a:ahLst/>
              <a:cxnLst/>
              <a:rect l="l" t="t" r="r" b="b"/>
              <a:pathLst>
                <a:path w="2540" h="1905">
                  <a:moveTo>
                    <a:pt x="1015" y="1732"/>
                  </a:moveTo>
                  <a:lnTo>
                    <a:pt x="0" y="1493"/>
                  </a:lnTo>
                  <a:lnTo>
                    <a:pt x="0" y="0"/>
                  </a:lnTo>
                  <a:lnTo>
                    <a:pt x="2209" y="0"/>
                  </a:lnTo>
                  <a:lnTo>
                    <a:pt x="1971" y="1134"/>
                  </a:lnTo>
                  <a:lnTo>
                    <a:pt x="1015" y="1732"/>
                  </a:lnTo>
                  <a:close/>
                </a:path>
              </a:pathLst>
            </a:custGeom>
            <a:solidFill>
              <a:srgbClr val="E73C94"/>
            </a:solidFill>
          </p:spPr>
          <p:txBody>
            <a:bodyPr wrap="square" lIns="0" tIns="0" rIns="0" bIns="0" rtlCol="0"/>
            <a:lstStyle/>
            <a:p>
              <a:endParaRPr/>
            </a:p>
          </p:txBody>
        </p:sp>
      </p:grpSp>
      <p:grpSp>
        <p:nvGrpSpPr>
          <p:cNvPr id="1011" name="object 1011"/>
          <p:cNvGrpSpPr/>
          <p:nvPr/>
        </p:nvGrpSpPr>
        <p:grpSpPr>
          <a:xfrm>
            <a:off x="14036039" y="2284222"/>
            <a:ext cx="20955" cy="53975"/>
            <a:chOff x="14036039" y="2284222"/>
            <a:chExt cx="20955" cy="53975"/>
          </a:xfrm>
        </p:grpSpPr>
        <p:sp>
          <p:nvSpPr>
            <p:cNvPr id="1012" name="object 1012"/>
            <p:cNvSpPr/>
            <p:nvPr/>
          </p:nvSpPr>
          <p:spPr>
            <a:xfrm>
              <a:off x="14036028" y="2334043"/>
              <a:ext cx="13970" cy="3810"/>
            </a:xfrm>
            <a:custGeom>
              <a:avLst/>
              <a:gdLst/>
              <a:ahLst/>
              <a:cxnLst/>
              <a:rect l="l" t="t" r="r" b="b"/>
              <a:pathLst>
                <a:path w="13969" h="3810">
                  <a:moveTo>
                    <a:pt x="2159" y="0"/>
                  </a:moveTo>
                  <a:lnTo>
                    <a:pt x="1079" y="0"/>
                  </a:lnTo>
                  <a:lnTo>
                    <a:pt x="0" y="0"/>
                  </a:lnTo>
                  <a:lnTo>
                    <a:pt x="0" y="2209"/>
                  </a:lnTo>
                  <a:lnTo>
                    <a:pt x="2159" y="2209"/>
                  </a:lnTo>
                  <a:lnTo>
                    <a:pt x="2159" y="0"/>
                  </a:lnTo>
                  <a:close/>
                </a:path>
                <a:path w="13969" h="3810">
                  <a:moveTo>
                    <a:pt x="13906" y="3632"/>
                  </a:moveTo>
                  <a:lnTo>
                    <a:pt x="13385" y="3098"/>
                  </a:lnTo>
                  <a:lnTo>
                    <a:pt x="10998" y="711"/>
                  </a:lnTo>
                  <a:lnTo>
                    <a:pt x="12484" y="3098"/>
                  </a:lnTo>
                  <a:lnTo>
                    <a:pt x="10579" y="1371"/>
                  </a:lnTo>
                  <a:lnTo>
                    <a:pt x="10274" y="2921"/>
                  </a:lnTo>
                  <a:lnTo>
                    <a:pt x="13906" y="3632"/>
                  </a:lnTo>
                  <a:close/>
                </a:path>
              </a:pathLst>
            </a:custGeom>
            <a:solidFill>
              <a:srgbClr val="C733E9"/>
            </a:solidFill>
          </p:spPr>
          <p:txBody>
            <a:bodyPr wrap="square" lIns="0" tIns="0" rIns="0" bIns="0" rtlCol="0"/>
            <a:lstStyle/>
            <a:p>
              <a:endParaRPr/>
            </a:p>
          </p:txBody>
        </p:sp>
        <p:sp>
          <p:nvSpPr>
            <p:cNvPr id="1013" name="object 1013"/>
            <p:cNvSpPr/>
            <p:nvPr/>
          </p:nvSpPr>
          <p:spPr>
            <a:xfrm>
              <a:off x="14042848" y="2284234"/>
              <a:ext cx="13970" cy="9525"/>
            </a:xfrm>
            <a:custGeom>
              <a:avLst/>
              <a:gdLst/>
              <a:ahLst/>
              <a:cxnLst/>
              <a:rect l="l" t="t" r="r" b="b"/>
              <a:pathLst>
                <a:path w="13969" h="9525">
                  <a:moveTo>
                    <a:pt x="3517" y="2616"/>
                  </a:moveTo>
                  <a:lnTo>
                    <a:pt x="1371" y="0"/>
                  </a:lnTo>
                  <a:lnTo>
                    <a:pt x="533" y="2260"/>
                  </a:lnTo>
                  <a:lnTo>
                    <a:pt x="0" y="3822"/>
                  </a:lnTo>
                  <a:lnTo>
                    <a:pt x="2743" y="3340"/>
                  </a:lnTo>
                  <a:lnTo>
                    <a:pt x="3517" y="2616"/>
                  </a:lnTo>
                  <a:close/>
                </a:path>
                <a:path w="13969" h="9525">
                  <a:moveTo>
                    <a:pt x="11176" y="5930"/>
                  </a:moveTo>
                  <a:lnTo>
                    <a:pt x="10629" y="5549"/>
                  </a:lnTo>
                  <a:lnTo>
                    <a:pt x="10896" y="5930"/>
                  </a:lnTo>
                  <a:lnTo>
                    <a:pt x="11176" y="5930"/>
                  </a:lnTo>
                  <a:close/>
                </a:path>
                <a:path w="13969" h="9525">
                  <a:moveTo>
                    <a:pt x="11455" y="6819"/>
                  </a:moveTo>
                  <a:lnTo>
                    <a:pt x="11036" y="6146"/>
                  </a:lnTo>
                  <a:lnTo>
                    <a:pt x="9067" y="8953"/>
                  </a:lnTo>
                  <a:lnTo>
                    <a:pt x="11455" y="6819"/>
                  </a:lnTo>
                  <a:close/>
                </a:path>
                <a:path w="13969" h="9525">
                  <a:moveTo>
                    <a:pt x="13728" y="2501"/>
                  </a:moveTo>
                  <a:lnTo>
                    <a:pt x="12369" y="2501"/>
                  </a:lnTo>
                  <a:lnTo>
                    <a:pt x="12115" y="4597"/>
                  </a:lnTo>
                  <a:lnTo>
                    <a:pt x="11176" y="5930"/>
                  </a:lnTo>
                  <a:lnTo>
                    <a:pt x="12420" y="6807"/>
                  </a:lnTo>
                  <a:lnTo>
                    <a:pt x="13195" y="5549"/>
                  </a:lnTo>
                  <a:lnTo>
                    <a:pt x="13728" y="2501"/>
                  </a:lnTo>
                  <a:close/>
                </a:path>
              </a:pathLst>
            </a:custGeom>
            <a:solidFill>
              <a:srgbClr val="B42FF1"/>
            </a:solidFill>
          </p:spPr>
          <p:txBody>
            <a:bodyPr wrap="square" lIns="0" tIns="0" rIns="0" bIns="0" rtlCol="0"/>
            <a:lstStyle/>
            <a:p>
              <a:endParaRPr/>
            </a:p>
          </p:txBody>
        </p:sp>
      </p:grpSp>
      <p:grpSp>
        <p:nvGrpSpPr>
          <p:cNvPr id="1014" name="object 1014"/>
          <p:cNvGrpSpPr/>
          <p:nvPr/>
        </p:nvGrpSpPr>
        <p:grpSpPr>
          <a:xfrm>
            <a:off x="14814171" y="1942878"/>
            <a:ext cx="12065" cy="13335"/>
            <a:chOff x="14814171" y="1942878"/>
            <a:chExt cx="12065" cy="13335"/>
          </a:xfrm>
        </p:grpSpPr>
        <p:sp>
          <p:nvSpPr>
            <p:cNvPr id="1015" name="object 1015"/>
            <p:cNvSpPr/>
            <p:nvPr/>
          </p:nvSpPr>
          <p:spPr>
            <a:xfrm>
              <a:off x="14814171" y="1948791"/>
              <a:ext cx="8255" cy="7620"/>
            </a:xfrm>
            <a:custGeom>
              <a:avLst/>
              <a:gdLst/>
              <a:ahLst/>
              <a:cxnLst/>
              <a:rect l="l" t="t" r="r" b="b"/>
              <a:pathLst>
                <a:path w="8255" h="7619">
                  <a:moveTo>
                    <a:pt x="298" y="7406"/>
                  </a:moveTo>
                  <a:lnTo>
                    <a:pt x="1015" y="5375"/>
                  </a:lnTo>
                  <a:lnTo>
                    <a:pt x="0" y="1015"/>
                  </a:lnTo>
                  <a:lnTo>
                    <a:pt x="2508" y="2986"/>
                  </a:lnTo>
                  <a:lnTo>
                    <a:pt x="2508" y="59"/>
                  </a:lnTo>
                  <a:lnTo>
                    <a:pt x="6928" y="59"/>
                  </a:lnTo>
                  <a:lnTo>
                    <a:pt x="7704" y="2747"/>
                  </a:lnTo>
                  <a:lnTo>
                    <a:pt x="4001" y="895"/>
                  </a:lnTo>
                  <a:lnTo>
                    <a:pt x="3285" y="1493"/>
                  </a:lnTo>
                  <a:lnTo>
                    <a:pt x="4718" y="4360"/>
                  </a:lnTo>
                  <a:lnTo>
                    <a:pt x="2448" y="3882"/>
                  </a:lnTo>
                  <a:lnTo>
                    <a:pt x="1791" y="5017"/>
                  </a:lnTo>
                  <a:lnTo>
                    <a:pt x="2329" y="7107"/>
                  </a:lnTo>
                  <a:close/>
                </a:path>
              </a:pathLst>
            </a:custGeom>
            <a:solidFill>
              <a:srgbClr val="A521DD"/>
            </a:solidFill>
          </p:spPr>
          <p:txBody>
            <a:bodyPr wrap="square" lIns="0" tIns="0" rIns="0" bIns="0" rtlCol="0"/>
            <a:lstStyle/>
            <a:p>
              <a:endParaRPr/>
            </a:p>
          </p:txBody>
        </p:sp>
        <p:sp>
          <p:nvSpPr>
            <p:cNvPr id="1016" name="object 1016"/>
            <p:cNvSpPr/>
            <p:nvPr/>
          </p:nvSpPr>
          <p:spPr>
            <a:xfrm>
              <a:off x="14823489" y="1942878"/>
              <a:ext cx="3175" cy="3175"/>
            </a:xfrm>
            <a:custGeom>
              <a:avLst/>
              <a:gdLst/>
              <a:ahLst/>
              <a:cxnLst/>
              <a:rect l="l" t="t" r="r" b="b"/>
              <a:pathLst>
                <a:path w="3175" h="3175">
                  <a:moveTo>
                    <a:pt x="1015" y="2568"/>
                  </a:moveTo>
                  <a:lnTo>
                    <a:pt x="716" y="2209"/>
                  </a:lnTo>
                  <a:lnTo>
                    <a:pt x="0" y="0"/>
                  </a:lnTo>
                  <a:lnTo>
                    <a:pt x="2209" y="0"/>
                  </a:lnTo>
                  <a:lnTo>
                    <a:pt x="2628" y="895"/>
                  </a:lnTo>
                  <a:close/>
                </a:path>
              </a:pathLst>
            </a:custGeom>
            <a:solidFill>
              <a:srgbClr val="991FDB"/>
            </a:solidFill>
          </p:spPr>
          <p:txBody>
            <a:bodyPr wrap="square" lIns="0" tIns="0" rIns="0" bIns="0" rtlCol="0"/>
            <a:lstStyle/>
            <a:p>
              <a:endParaRPr/>
            </a:p>
          </p:txBody>
        </p:sp>
      </p:grpSp>
      <p:sp>
        <p:nvSpPr>
          <p:cNvPr id="1017" name="object 1017"/>
          <p:cNvSpPr/>
          <p:nvPr/>
        </p:nvSpPr>
        <p:spPr>
          <a:xfrm>
            <a:off x="14030897" y="2450985"/>
            <a:ext cx="44450" cy="6350"/>
          </a:xfrm>
          <a:custGeom>
            <a:avLst/>
            <a:gdLst/>
            <a:ahLst/>
            <a:cxnLst/>
            <a:rect l="l" t="t" r="r" b="b"/>
            <a:pathLst>
              <a:path w="44450" h="6350">
                <a:moveTo>
                  <a:pt x="2387" y="4419"/>
                </a:moveTo>
                <a:lnTo>
                  <a:pt x="2209" y="3048"/>
                </a:lnTo>
                <a:lnTo>
                  <a:pt x="0" y="4546"/>
                </a:lnTo>
                <a:lnTo>
                  <a:pt x="1130" y="5981"/>
                </a:lnTo>
                <a:lnTo>
                  <a:pt x="2209" y="5194"/>
                </a:lnTo>
                <a:lnTo>
                  <a:pt x="2387" y="4419"/>
                </a:lnTo>
                <a:close/>
              </a:path>
              <a:path w="44450" h="6350">
                <a:moveTo>
                  <a:pt x="43903" y="3581"/>
                </a:moveTo>
                <a:lnTo>
                  <a:pt x="39903" y="0"/>
                </a:lnTo>
                <a:lnTo>
                  <a:pt x="39001" y="838"/>
                </a:lnTo>
                <a:lnTo>
                  <a:pt x="37985" y="1854"/>
                </a:lnTo>
                <a:lnTo>
                  <a:pt x="41744" y="3111"/>
                </a:lnTo>
                <a:lnTo>
                  <a:pt x="40500" y="4546"/>
                </a:lnTo>
                <a:lnTo>
                  <a:pt x="43903" y="3581"/>
                </a:lnTo>
                <a:close/>
              </a:path>
            </a:pathLst>
          </a:custGeom>
          <a:solidFill>
            <a:srgbClr val="E73AB4"/>
          </a:solidFill>
        </p:spPr>
        <p:txBody>
          <a:bodyPr wrap="square" lIns="0" tIns="0" rIns="0" bIns="0" rtlCol="0"/>
          <a:lstStyle/>
          <a:p>
            <a:endParaRPr/>
          </a:p>
        </p:txBody>
      </p:sp>
      <p:grpSp>
        <p:nvGrpSpPr>
          <p:cNvPr id="1018" name="object 1018"/>
          <p:cNvGrpSpPr/>
          <p:nvPr/>
        </p:nvGrpSpPr>
        <p:grpSpPr>
          <a:xfrm>
            <a:off x="14608947" y="2163512"/>
            <a:ext cx="465455" cy="438150"/>
            <a:chOff x="14608947" y="2163512"/>
            <a:chExt cx="465455" cy="438150"/>
          </a:xfrm>
        </p:grpSpPr>
        <p:sp>
          <p:nvSpPr>
            <p:cNvPr id="1019" name="object 1019"/>
            <p:cNvSpPr/>
            <p:nvPr/>
          </p:nvSpPr>
          <p:spPr>
            <a:xfrm>
              <a:off x="14608947" y="2246354"/>
              <a:ext cx="271145" cy="88900"/>
            </a:xfrm>
            <a:custGeom>
              <a:avLst/>
              <a:gdLst/>
              <a:ahLst/>
              <a:cxnLst/>
              <a:rect l="l" t="t" r="r" b="b"/>
              <a:pathLst>
                <a:path w="271144" h="88900">
                  <a:moveTo>
                    <a:pt x="64267" y="3555"/>
                  </a:moveTo>
                  <a:lnTo>
                    <a:pt x="12722" y="3555"/>
                  </a:lnTo>
                  <a:lnTo>
                    <a:pt x="14215" y="2920"/>
                  </a:lnTo>
                  <a:lnTo>
                    <a:pt x="14935" y="2158"/>
                  </a:lnTo>
                  <a:lnTo>
                    <a:pt x="43522" y="0"/>
                  </a:lnTo>
                  <a:lnTo>
                    <a:pt x="57540" y="0"/>
                  </a:lnTo>
                  <a:lnTo>
                    <a:pt x="65846" y="634"/>
                  </a:lnTo>
                  <a:lnTo>
                    <a:pt x="66924" y="2158"/>
                  </a:lnTo>
                  <a:lnTo>
                    <a:pt x="67289" y="2158"/>
                  </a:lnTo>
                  <a:lnTo>
                    <a:pt x="64267" y="3555"/>
                  </a:lnTo>
                  <a:close/>
                </a:path>
                <a:path w="271144" h="88900">
                  <a:moveTo>
                    <a:pt x="10093" y="19049"/>
                  </a:moveTo>
                  <a:lnTo>
                    <a:pt x="2448" y="15493"/>
                  </a:lnTo>
                  <a:lnTo>
                    <a:pt x="7167" y="11937"/>
                  </a:lnTo>
                  <a:lnTo>
                    <a:pt x="4539" y="10032"/>
                  </a:lnTo>
                  <a:lnTo>
                    <a:pt x="0" y="5968"/>
                  </a:lnTo>
                  <a:lnTo>
                    <a:pt x="3643" y="3555"/>
                  </a:lnTo>
                  <a:lnTo>
                    <a:pt x="5912" y="2920"/>
                  </a:lnTo>
                  <a:lnTo>
                    <a:pt x="10989" y="2920"/>
                  </a:lnTo>
                  <a:lnTo>
                    <a:pt x="12722" y="3555"/>
                  </a:lnTo>
                  <a:lnTo>
                    <a:pt x="64267" y="3555"/>
                  </a:lnTo>
                  <a:lnTo>
                    <a:pt x="60146" y="5333"/>
                  </a:lnTo>
                  <a:lnTo>
                    <a:pt x="61460" y="9524"/>
                  </a:lnTo>
                  <a:lnTo>
                    <a:pt x="69911" y="9524"/>
                  </a:lnTo>
                  <a:lnTo>
                    <a:pt x="70598" y="10032"/>
                  </a:lnTo>
                  <a:lnTo>
                    <a:pt x="73465" y="11302"/>
                  </a:lnTo>
                  <a:lnTo>
                    <a:pt x="76929" y="11302"/>
                  </a:lnTo>
                  <a:lnTo>
                    <a:pt x="76989" y="12445"/>
                  </a:lnTo>
                  <a:lnTo>
                    <a:pt x="27833" y="12445"/>
                  </a:lnTo>
                  <a:lnTo>
                    <a:pt x="24607" y="13080"/>
                  </a:lnTo>
                  <a:lnTo>
                    <a:pt x="22517" y="14223"/>
                  </a:lnTo>
                  <a:lnTo>
                    <a:pt x="23413" y="16001"/>
                  </a:lnTo>
                  <a:lnTo>
                    <a:pt x="13319" y="16001"/>
                  </a:lnTo>
                  <a:lnTo>
                    <a:pt x="10093" y="19049"/>
                  </a:lnTo>
                  <a:close/>
                </a:path>
                <a:path w="271144" h="88900">
                  <a:moveTo>
                    <a:pt x="69911" y="9524"/>
                  </a:moveTo>
                  <a:lnTo>
                    <a:pt x="61460" y="9524"/>
                  </a:lnTo>
                  <a:lnTo>
                    <a:pt x="64147" y="8889"/>
                  </a:lnTo>
                  <a:lnTo>
                    <a:pt x="67851" y="7746"/>
                  </a:lnTo>
                  <a:lnTo>
                    <a:pt x="69911" y="9524"/>
                  </a:lnTo>
                  <a:close/>
                </a:path>
                <a:path w="271144" h="88900">
                  <a:moveTo>
                    <a:pt x="76929" y="11302"/>
                  </a:moveTo>
                  <a:lnTo>
                    <a:pt x="73465" y="11302"/>
                  </a:lnTo>
                  <a:lnTo>
                    <a:pt x="76153" y="8254"/>
                  </a:lnTo>
                  <a:lnTo>
                    <a:pt x="80035" y="8254"/>
                  </a:lnTo>
                  <a:lnTo>
                    <a:pt x="79109" y="10667"/>
                  </a:lnTo>
                  <a:lnTo>
                    <a:pt x="77944" y="10667"/>
                  </a:lnTo>
                  <a:lnTo>
                    <a:pt x="76929" y="11302"/>
                  </a:lnTo>
                  <a:close/>
                </a:path>
                <a:path w="271144" h="88900">
                  <a:moveTo>
                    <a:pt x="78183" y="13080"/>
                  </a:moveTo>
                  <a:lnTo>
                    <a:pt x="77407" y="12445"/>
                  </a:lnTo>
                  <a:lnTo>
                    <a:pt x="76989" y="12445"/>
                  </a:lnTo>
                  <a:lnTo>
                    <a:pt x="76929" y="11302"/>
                  </a:lnTo>
                  <a:lnTo>
                    <a:pt x="77944" y="10667"/>
                  </a:lnTo>
                  <a:lnTo>
                    <a:pt x="78903" y="11175"/>
                  </a:lnTo>
                  <a:lnTo>
                    <a:pt x="78183" y="13080"/>
                  </a:lnTo>
                  <a:close/>
                </a:path>
                <a:path w="271144" h="88900">
                  <a:moveTo>
                    <a:pt x="78903" y="11175"/>
                  </a:moveTo>
                  <a:lnTo>
                    <a:pt x="77944" y="10667"/>
                  </a:lnTo>
                  <a:lnTo>
                    <a:pt x="79109" y="10667"/>
                  </a:lnTo>
                  <a:lnTo>
                    <a:pt x="78903" y="11175"/>
                  </a:lnTo>
                  <a:close/>
                </a:path>
                <a:path w="271144" h="88900">
                  <a:moveTo>
                    <a:pt x="82245" y="13080"/>
                  </a:moveTo>
                  <a:lnTo>
                    <a:pt x="78183" y="13080"/>
                  </a:lnTo>
                  <a:lnTo>
                    <a:pt x="78878" y="11302"/>
                  </a:lnTo>
                  <a:lnTo>
                    <a:pt x="82245" y="13080"/>
                  </a:lnTo>
                  <a:close/>
                </a:path>
                <a:path w="271144" h="88900">
                  <a:moveTo>
                    <a:pt x="98122" y="14223"/>
                  </a:moveTo>
                  <a:lnTo>
                    <a:pt x="84515" y="14223"/>
                  </a:lnTo>
                  <a:lnTo>
                    <a:pt x="86127" y="13080"/>
                  </a:lnTo>
                  <a:lnTo>
                    <a:pt x="87800" y="11302"/>
                  </a:lnTo>
                  <a:lnTo>
                    <a:pt x="89412" y="13715"/>
                  </a:lnTo>
                  <a:lnTo>
                    <a:pt x="98214" y="13715"/>
                  </a:lnTo>
                  <a:lnTo>
                    <a:pt x="98122" y="14223"/>
                  </a:lnTo>
                  <a:close/>
                </a:path>
                <a:path w="271144" h="88900">
                  <a:moveTo>
                    <a:pt x="98214" y="13715"/>
                  </a:moveTo>
                  <a:lnTo>
                    <a:pt x="89412" y="13715"/>
                  </a:lnTo>
                  <a:lnTo>
                    <a:pt x="94310" y="11937"/>
                  </a:lnTo>
                  <a:lnTo>
                    <a:pt x="98491" y="11937"/>
                  </a:lnTo>
                  <a:lnTo>
                    <a:pt x="98412" y="12445"/>
                  </a:lnTo>
                  <a:lnTo>
                    <a:pt x="98313" y="13080"/>
                  </a:lnTo>
                  <a:lnTo>
                    <a:pt x="98214" y="13715"/>
                  </a:lnTo>
                  <a:close/>
                </a:path>
                <a:path w="271144" h="88900">
                  <a:moveTo>
                    <a:pt x="26638" y="20827"/>
                  </a:moveTo>
                  <a:lnTo>
                    <a:pt x="23851" y="16890"/>
                  </a:lnTo>
                  <a:lnTo>
                    <a:pt x="23724" y="16636"/>
                  </a:lnTo>
                  <a:lnTo>
                    <a:pt x="27833" y="12445"/>
                  </a:lnTo>
                  <a:lnTo>
                    <a:pt x="77407" y="12445"/>
                  </a:lnTo>
                  <a:lnTo>
                    <a:pt x="78183" y="13080"/>
                  </a:lnTo>
                  <a:lnTo>
                    <a:pt x="82245" y="13080"/>
                  </a:lnTo>
                  <a:lnTo>
                    <a:pt x="83320" y="13715"/>
                  </a:lnTo>
                  <a:lnTo>
                    <a:pt x="84515" y="14223"/>
                  </a:lnTo>
                  <a:lnTo>
                    <a:pt x="98122" y="14223"/>
                  </a:lnTo>
                  <a:lnTo>
                    <a:pt x="97933" y="15493"/>
                  </a:lnTo>
                  <a:lnTo>
                    <a:pt x="97858" y="16001"/>
                  </a:lnTo>
                  <a:lnTo>
                    <a:pt x="97763" y="16636"/>
                  </a:lnTo>
                  <a:lnTo>
                    <a:pt x="31377" y="16636"/>
                  </a:lnTo>
                  <a:lnTo>
                    <a:pt x="26638" y="20827"/>
                  </a:lnTo>
                  <a:close/>
                </a:path>
                <a:path w="271144" h="88900">
                  <a:moveTo>
                    <a:pt x="15409" y="18414"/>
                  </a:moveTo>
                  <a:lnTo>
                    <a:pt x="13319" y="16001"/>
                  </a:lnTo>
                  <a:lnTo>
                    <a:pt x="23413" y="16001"/>
                  </a:lnTo>
                  <a:lnTo>
                    <a:pt x="23675" y="16636"/>
                  </a:lnTo>
                  <a:lnTo>
                    <a:pt x="18878" y="16636"/>
                  </a:lnTo>
                  <a:lnTo>
                    <a:pt x="15409" y="18414"/>
                  </a:lnTo>
                  <a:close/>
                </a:path>
                <a:path w="271144" h="88900">
                  <a:moveTo>
                    <a:pt x="22636" y="21462"/>
                  </a:moveTo>
                  <a:lnTo>
                    <a:pt x="20367" y="19049"/>
                  </a:lnTo>
                  <a:lnTo>
                    <a:pt x="18624" y="16636"/>
                  </a:lnTo>
                  <a:lnTo>
                    <a:pt x="23600" y="16636"/>
                  </a:lnTo>
                  <a:lnTo>
                    <a:pt x="24032" y="17144"/>
                  </a:lnTo>
                  <a:lnTo>
                    <a:pt x="23843" y="17906"/>
                  </a:lnTo>
                  <a:lnTo>
                    <a:pt x="22636" y="21462"/>
                  </a:lnTo>
                  <a:close/>
                </a:path>
                <a:path w="271144" h="88900">
                  <a:moveTo>
                    <a:pt x="33686" y="21462"/>
                  </a:moveTo>
                  <a:lnTo>
                    <a:pt x="32312" y="19049"/>
                  </a:lnTo>
                  <a:lnTo>
                    <a:pt x="31486" y="17144"/>
                  </a:lnTo>
                  <a:lnTo>
                    <a:pt x="31376" y="16890"/>
                  </a:lnTo>
                  <a:lnTo>
                    <a:pt x="31266" y="16636"/>
                  </a:lnTo>
                  <a:lnTo>
                    <a:pt x="97763" y="16636"/>
                  </a:lnTo>
                  <a:lnTo>
                    <a:pt x="97681" y="17144"/>
                  </a:lnTo>
                  <a:lnTo>
                    <a:pt x="97558" y="17906"/>
                  </a:lnTo>
                  <a:lnTo>
                    <a:pt x="97475" y="18414"/>
                  </a:lnTo>
                  <a:lnTo>
                    <a:pt x="101059" y="18414"/>
                  </a:lnTo>
                  <a:lnTo>
                    <a:pt x="101656" y="19049"/>
                  </a:lnTo>
                  <a:lnTo>
                    <a:pt x="101513" y="19684"/>
                  </a:lnTo>
                  <a:lnTo>
                    <a:pt x="36433" y="19684"/>
                  </a:lnTo>
                  <a:lnTo>
                    <a:pt x="33686" y="21462"/>
                  </a:lnTo>
                  <a:close/>
                </a:path>
                <a:path w="271144" h="88900">
                  <a:moveTo>
                    <a:pt x="101059" y="18414"/>
                  </a:moveTo>
                  <a:lnTo>
                    <a:pt x="97475" y="18414"/>
                  </a:lnTo>
                  <a:lnTo>
                    <a:pt x="100462" y="17906"/>
                  </a:lnTo>
                  <a:lnTo>
                    <a:pt x="101059" y="18414"/>
                  </a:lnTo>
                  <a:close/>
                </a:path>
                <a:path w="271144" h="88900">
                  <a:moveTo>
                    <a:pt x="35299" y="26796"/>
                  </a:moveTo>
                  <a:lnTo>
                    <a:pt x="34940" y="23240"/>
                  </a:lnTo>
                  <a:lnTo>
                    <a:pt x="36433" y="19684"/>
                  </a:lnTo>
                  <a:lnTo>
                    <a:pt x="101513" y="19684"/>
                  </a:lnTo>
                  <a:lnTo>
                    <a:pt x="100940" y="22097"/>
                  </a:lnTo>
                  <a:lnTo>
                    <a:pt x="103388" y="22605"/>
                  </a:lnTo>
                  <a:lnTo>
                    <a:pt x="113841" y="22605"/>
                  </a:lnTo>
                  <a:lnTo>
                    <a:pt x="114462" y="25018"/>
                  </a:lnTo>
                  <a:lnTo>
                    <a:pt x="40017" y="25018"/>
                  </a:lnTo>
                  <a:lnTo>
                    <a:pt x="35299" y="26796"/>
                  </a:lnTo>
                  <a:close/>
                </a:path>
                <a:path w="271144" h="88900">
                  <a:moveTo>
                    <a:pt x="113841" y="22605"/>
                  </a:moveTo>
                  <a:lnTo>
                    <a:pt x="108286" y="22605"/>
                  </a:lnTo>
                  <a:lnTo>
                    <a:pt x="111273" y="20192"/>
                  </a:lnTo>
                  <a:lnTo>
                    <a:pt x="113841" y="22605"/>
                  </a:lnTo>
                  <a:close/>
                </a:path>
                <a:path w="271144" h="88900">
                  <a:moveTo>
                    <a:pt x="114617" y="25653"/>
                  </a:moveTo>
                  <a:lnTo>
                    <a:pt x="40794" y="25653"/>
                  </a:lnTo>
                  <a:lnTo>
                    <a:pt x="40017" y="25018"/>
                  </a:lnTo>
                  <a:lnTo>
                    <a:pt x="114462" y="25018"/>
                  </a:lnTo>
                  <a:lnTo>
                    <a:pt x="114617" y="25653"/>
                  </a:lnTo>
                  <a:close/>
                </a:path>
                <a:path w="271144" h="88900">
                  <a:moveTo>
                    <a:pt x="61041" y="34543"/>
                  </a:moveTo>
                  <a:lnTo>
                    <a:pt x="58891" y="34543"/>
                  </a:lnTo>
                  <a:lnTo>
                    <a:pt x="55964" y="31622"/>
                  </a:lnTo>
                  <a:lnTo>
                    <a:pt x="50768" y="31622"/>
                  </a:lnTo>
                  <a:lnTo>
                    <a:pt x="50111" y="30352"/>
                  </a:lnTo>
                  <a:lnTo>
                    <a:pt x="50860" y="28066"/>
                  </a:lnTo>
                  <a:lnTo>
                    <a:pt x="51173" y="26796"/>
                  </a:lnTo>
                  <a:lnTo>
                    <a:pt x="51470" y="26161"/>
                  </a:lnTo>
                  <a:lnTo>
                    <a:pt x="51664" y="25653"/>
                  </a:lnTo>
                  <a:lnTo>
                    <a:pt x="114617" y="25653"/>
                  </a:lnTo>
                  <a:lnTo>
                    <a:pt x="117066" y="25018"/>
                  </a:lnTo>
                  <a:lnTo>
                    <a:pt x="118977" y="26161"/>
                  </a:lnTo>
                  <a:lnTo>
                    <a:pt x="120411" y="29844"/>
                  </a:lnTo>
                  <a:lnTo>
                    <a:pt x="136699" y="29844"/>
                  </a:lnTo>
                  <a:lnTo>
                    <a:pt x="138816" y="32130"/>
                  </a:lnTo>
                  <a:lnTo>
                    <a:pt x="62296" y="32130"/>
                  </a:lnTo>
                  <a:lnTo>
                    <a:pt x="61041" y="34543"/>
                  </a:lnTo>
                  <a:close/>
                </a:path>
                <a:path w="271144" h="88900">
                  <a:moveTo>
                    <a:pt x="42048" y="33400"/>
                  </a:moveTo>
                  <a:lnTo>
                    <a:pt x="42116" y="32130"/>
                  </a:lnTo>
                  <a:lnTo>
                    <a:pt x="42211" y="30352"/>
                  </a:lnTo>
                  <a:lnTo>
                    <a:pt x="42306" y="28574"/>
                  </a:lnTo>
                  <a:lnTo>
                    <a:pt x="42402" y="26796"/>
                  </a:lnTo>
                  <a:lnTo>
                    <a:pt x="42466" y="25653"/>
                  </a:lnTo>
                  <a:lnTo>
                    <a:pt x="51664" y="25653"/>
                  </a:lnTo>
                  <a:lnTo>
                    <a:pt x="51418" y="26161"/>
                  </a:lnTo>
                  <a:lnTo>
                    <a:pt x="51276" y="26796"/>
                  </a:lnTo>
                  <a:lnTo>
                    <a:pt x="50652" y="28066"/>
                  </a:lnTo>
                  <a:lnTo>
                    <a:pt x="49454" y="30987"/>
                  </a:lnTo>
                  <a:lnTo>
                    <a:pt x="42048" y="33400"/>
                  </a:lnTo>
                  <a:close/>
                </a:path>
                <a:path w="271144" h="88900">
                  <a:moveTo>
                    <a:pt x="125368" y="29844"/>
                  </a:moveTo>
                  <a:lnTo>
                    <a:pt x="120411" y="29844"/>
                  </a:lnTo>
                  <a:lnTo>
                    <a:pt x="121187" y="28066"/>
                  </a:lnTo>
                  <a:lnTo>
                    <a:pt x="122860" y="28066"/>
                  </a:lnTo>
                  <a:lnTo>
                    <a:pt x="125368" y="29844"/>
                  </a:lnTo>
                  <a:close/>
                </a:path>
                <a:path w="271144" h="88900">
                  <a:moveTo>
                    <a:pt x="136699" y="29844"/>
                  </a:moveTo>
                  <a:lnTo>
                    <a:pt x="125368" y="29844"/>
                  </a:lnTo>
                  <a:lnTo>
                    <a:pt x="135641" y="28574"/>
                  </a:lnTo>
                  <a:lnTo>
                    <a:pt x="136699" y="29844"/>
                  </a:lnTo>
                  <a:close/>
                </a:path>
                <a:path w="271144" h="88900">
                  <a:moveTo>
                    <a:pt x="141485" y="32765"/>
                  </a:moveTo>
                  <a:lnTo>
                    <a:pt x="139345" y="32765"/>
                  </a:lnTo>
                  <a:lnTo>
                    <a:pt x="141136" y="31622"/>
                  </a:lnTo>
                  <a:lnTo>
                    <a:pt x="141485" y="32765"/>
                  </a:lnTo>
                  <a:close/>
                </a:path>
                <a:path w="271144" h="88900">
                  <a:moveTo>
                    <a:pt x="142007" y="34543"/>
                  </a:moveTo>
                  <a:lnTo>
                    <a:pt x="65461" y="34543"/>
                  </a:lnTo>
                  <a:lnTo>
                    <a:pt x="62296" y="32130"/>
                  </a:lnTo>
                  <a:lnTo>
                    <a:pt x="138816" y="32130"/>
                  </a:lnTo>
                  <a:lnTo>
                    <a:pt x="139345" y="32765"/>
                  </a:lnTo>
                  <a:lnTo>
                    <a:pt x="141485" y="32765"/>
                  </a:lnTo>
                  <a:lnTo>
                    <a:pt x="142007" y="34543"/>
                  </a:lnTo>
                  <a:close/>
                </a:path>
                <a:path w="271144" h="88900">
                  <a:moveTo>
                    <a:pt x="70789" y="35178"/>
                  </a:moveTo>
                  <a:lnTo>
                    <a:pt x="66775" y="35178"/>
                  </a:lnTo>
                  <a:lnTo>
                    <a:pt x="70837" y="34543"/>
                  </a:lnTo>
                  <a:lnTo>
                    <a:pt x="70789" y="35178"/>
                  </a:lnTo>
                  <a:close/>
                </a:path>
                <a:path w="271144" h="88900">
                  <a:moveTo>
                    <a:pt x="78601" y="48259"/>
                  </a:moveTo>
                  <a:lnTo>
                    <a:pt x="75256" y="45338"/>
                  </a:lnTo>
                  <a:lnTo>
                    <a:pt x="74360" y="41782"/>
                  </a:lnTo>
                  <a:lnTo>
                    <a:pt x="71345" y="41782"/>
                  </a:lnTo>
                  <a:lnTo>
                    <a:pt x="71123" y="40512"/>
                  </a:lnTo>
                  <a:lnTo>
                    <a:pt x="71035" y="40004"/>
                  </a:lnTo>
                  <a:lnTo>
                    <a:pt x="70924" y="39369"/>
                  </a:lnTo>
                  <a:lnTo>
                    <a:pt x="70813" y="38734"/>
                  </a:lnTo>
                  <a:lnTo>
                    <a:pt x="70702" y="38099"/>
                  </a:lnTo>
                  <a:lnTo>
                    <a:pt x="70645" y="36956"/>
                  </a:lnTo>
                  <a:lnTo>
                    <a:pt x="70789" y="35178"/>
                  </a:lnTo>
                  <a:lnTo>
                    <a:pt x="142182" y="35178"/>
                  </a:lnTo>
                  <a:lnTo>
                    <a:pt x="142885" y="37591"/>
                  </a:lnTo>
                  <a:lnTo>
                    <a:pt x="143085" y="37591"/>
                  </a:lnTo>
                  <a:lnTo>
                    <a:pt x="141614" y="38734"/>
                  </a:lnTo>
                  <a:lnTo>
                    <a:pt x="141136" y="38734"/>
                  </a:lnTo>
                  <a:lnTo>
                    <a:pt x="143167" y="39369"/>
                  </a:lnTo>
                  <a:lnTo>
                    <a:pt x="147276" y="39369"/>
                  </a:lnTo>
                  <a:lnTo>
                    <a:pt x="147288" y="40004"/>
                  </a:lnTo>
                  <a:lnTo>
                    <a:pt x="151544" y="40004"/>
                  </a:lnTo>
                  <a:lnTo>
                    <a:pt x="151708" y="40512"/>
                  </a:lnTo>
                  <a:lnTo>
                    <a:pt x="156725" y="40512"/>
                  </a:lnTo>
                  <a:lnTo>
                    <a:pt x="156636" y="41782"/>
                  </a:lnTo>
                  <a:lnTo>
                    <a:pt x="74360" y="41782"/>
                  </a:lnTo>
                  <a:lnTo>
                    <a:pt x="71434" y="42290"/>
                  </a:lnTo>
                  <a:lnTo>
                    <a:pt x="79258" y="42290"/>
                  </a:lnTo>
                  <a:lnTo>
                    <a:pt x="79202" y="42798"/>
                  </a:lnTo>
                  <a:lnTo>
                    <a:pt x="79118" y="43560"/>
                  </a:lnTo>
                  <a:lnTo>
                    <a:pt x="78993" y="44703"/>
                  </a:lnTo>
                  <a:lnTo>
                    <a:pt x="78923" y="45338"/>
                  </a:lnTo>
                  <a:lnTo>
                    <a:pt x="78797" y="46481"/>
                  </a:lnTo>
                  <a:lnTo>
                    <a:pt x="78727" y="47116"/>
                  </a:lnTo>
                  <a:lnTo>
                    <a:pt x="78601" y="48259"/>
                  </a:lnTo>
                  <a:close/>
                </a:path>
                <a:path w="271144" h="88900">
                  <a:moveTo>
                    <a:pt x="147276" y="39369"/>
                  </a:moveTo>
                  <a:lnTo>
                    <a:pt x="143167" y="39369"/>
                  </a:lnTo>
                  <a:lnTo>
                    <a:pt x="143227" y="38734"/>
                  </a:lnTo>
                  <a:lnTo>
                    <a:pt x="142884" y="37591"/>
                  </a:lnTo>
                  <a:lnTo>
                    <a:pt x="143107" y="37591"/>
                  </a:lnTo>
                  <a:lnTo>
                    <a:pt x="147229" y="36956"/>
                  </a:lnTo>
                  <a:lnTo>
                    <a:pt x="147276" y="39369"/>
                  </a:lnTo>
                  <a:close/>
                </a:path>
                <a:path w="271144" h="88900">
                  <a:moveTo>
                    <a:pt x="143167" y="39369"/>
                  </a:moveTo>
                  <a:lnTo>
                    <a:pt x="141136" y="38734"/>
                  </a:lnTo>
                  <a:lnTo>
                    <a:pt x="141614" y="38734"/>
                  </a:lnTo>
                  <a:lnTo>
                    <a:pt x="143085" y="37591"/>
                  </a:lnTo>
                  <a:lnTo>
                    <a:pt x="142884" y="37591"/>
                  </a:lnTo>
                  <a:lnTo>
                    <a:pt x="143227" y="38734"/>
                  </a:lnTo>
                  <a:lnTo>
                    <a:pt x="143167" y="39369"/>
                  </a:lnTo>
                  <a:close/>
                </a:path>
                <a:path w="271144" h="88900">
                  <a:moveTo>
                    <a:pt x="184558" y="45973"/>
                  </a:moveTo>
                  <a:lnTo>
                    <a:pt x="179840" y="45973"/>
                  </a:lnTo>
                  <a:lnTo>
                    <a:pt x="180618" y="40512"/>
                  </a:lnTo>
                  <a:lnTo>
                    <a:pt x="180690" y="40004"/>
                  </a:lnTo>
                  <a:lnTo>
                    <a:pt x="180781" y="39369"/>
                  </a:lnTo>
                  <a:lnTo>
                    <a:pt x="180871" y="38734"/>
                  </a:lnTo>
                  <a:lnTo>
                    <a:pt x="180962" y="38099"/>
                  </a:lnTo>
                  <a:lnTo>
                    <a:pt x="181034" y="37591"/>
                  </a:lnTo>
                  <a:lnTo>
                    <a:pt x="190305" y="42798"/>
                  </a:lnTo>
                  <a:lnTo>
                    <a:pt x="190780" y="42798"/>
                  </a:lnTo>
                  <a:lnTo>
                    <a:pt x="184558" y="45973"/>
                  </a:lnTo>
                  <a:close/>
                </a:path>
                <a:path w="271144" h="88900">
                  <a:moveTo>
                    <a:pt x="151544" y="40004"/>
                  </a:moveTo>
                  <a:lnTo>
                    <a:pt x="147288" y="40004"/>
                  </a:lnTo>
                  <a:lnTo>
                    <a:pt x="149020" y="38099"/>
                  </a:lnTo>
                  <a:lnTo>
                    <a:pt x="151051" y="38099"/>
                  </a:lnTo>
                  <a:lnTo>
                    <a:pt x="151544" y="40004"/>
                  </a:lnTo>
                  <a:close/>
                </a:path>
                <a:path w="271144" h="88900">
                  <a:moveTo>
                    <a:pt x="156725" y="40512"/>
                  </a:moveTo>
                  <a:lnTo>
                    <a:pt x="151708" y="40512"/>
                  </a:lnTo>
                  <a:lnTo>
                    <a:pt x="155471" y="38099"/>
                  </a:lnTo>
                  <a:lnTo>
                    <a:pt x="156904" y="38099"/>
                  </a:lnTo>
                  <a:lnTo>
                    <a:pt x="156815" y="39369"/>
                  </a:lnTo>
                  <a:lnTo>
                    <a:pt x="156725" y="40512"/>
                  </a:lnTo>
                  <a:close/>
                </a:path>
                <a:path w="271144" h="88900">
                  <a:moveTo>
                    <a:pt x="168526" y="42290"/>
                  </a:moveTo>
                  <a:lnTo>
                    <a:pt x="163176" y="42290"/>
                  </a:lnTo>
                  <a:lnTo>
                    <a:pt x="164191" y="38099"/>
                  </a:lnTo>
                  <a:lnTo>
                    <a:pt x="167655" y="38734"/>
                  </a:lnTo>
                  <a:lnTo>
                    <a:pt x="168401" y="41782"/>
                  </a:lnTo>
                  <a:lnTo>
                    <a:pt x="168526" y="42290"/>
                  </a:lnTo>
                  <a:close/>
                </a:path>
                <a:path w="271144" h="88900">
                  <a:moveTo>
                    <a:pt x="168642" y="42798"/>
                  </a:moveTo>
                  <a:lnTo>
                    <a:pt x="161178" y="42798"/>
                  </a:lnTo>
                  <a:lnTo>
                    <a:pt x="161444" y="41782"/>
                  </a:lnTo>
                  <a:lnTo>
                    <a:pt x="163176" y="42290"/>
                  </a:lnTo>
                  <a:lnTo>
                    <a:pt x="168526" y="42290"/>
                  </a:lnTo>
                  <a:lnTo>
                    <a:pt x="168642" y="42798"/>
                  </a:lnTo>
                  <a:close/>
                </a:path>
                <a:path w="271144" h="88900">
                  <a:moveTo>
                    <a:pt x="96281" y="59689"/>
                  </a:moveTo>
                  <a:lnTo>
                    <a:pt x="95265" y="54228"/>
                  </a:lnTo>
                  <a:lnTo>
                    <a:pt x="96579" y="53720"/>
                  </a:lnTo>
                  <a:lnTo>
                    <a:pt x="96699" y="53085"/>
                  </a:lnTo>
                  <a:lnTo>
                    <a:pt x="95743" y="52450"/>
                  </a:lnTo>
                  <a:lnTo>
                    <a:pt x="91024" y="51942"/>
                  </a:lnTo>
                  <a:lnTo>
                    <a:pt x="88158" y="47116"/>
                  </a:lnTo>
                  <a:lnTo>
                    <a:pt x="92637" y="44195"/>
                  </a:lnTo>
                  <a:lnTo>
                    <a:pt x="88498" y="42798"/>
                  </a:lnTo>
                  <a:lnTo>
                    <a:pt x="82364" y="42798"/>
                  </a:lnTo>
                  <a:lnTo>
                    <a:pt x="79258" y="42290"/>
                  </a:lnTo>
                  <a:lnTo>
                    <a:pt x="156591" y="42290"/>
                  </a:lnTo>
                  <a:lnTo>
                    <a:pt x="156546" y="43560"/>
                  </a:lnTo>
                  <a:lnTo>
                    <a:pt x="172374" y="43560"/>
                  </a:lnTo>
                  <a:lnTo>
                    <a:pt x="174644" y="45338"/>
                  </a:lnTo>
                  <a:lnTo>
                    <a:pt x="175480" y="47116"/>
                  </a:lnTo>
                  <a:lnTo>
                    <a:pt x="187604" y="47116"/>
                  </a:lnTo>
                  <a:lnTo>
                    <a:pt x="190471" y="48259"/>
                  </a:lnTo>
                  <a:lnTo>
                    <a:pt x="196160" y="48259"/>
                  </a:lnTo>
                  <a:lnTo>
                    <a:pt x="196093" y="48894"/>
                  </a:lnTo>
                  <a:lnTo>
                    <a:pt x="196026" y="49529"/>
                  </a:lnTo>
                  <a:lnTo>
                    <a:pt x="203086" y="49529"/>
                  </a:lnTo>
                  <a:lnTo>
                    <a:pt x="203501" y="51434"/>
                  </a:lnTo>
                  <a:lnTo>
                    <a:pt x="203611" y="51942"/>
                  </a:lnTo>
                  <a:lnTo>
                    <a:pt x="210988" y="51942"/>
                  </a:lnTo>
                  <a:lnTo>
                    <a:pt x="212093" y="53720"/>
                  </a:lnTo>
                  <a:lnTo>
                    <a:pt x="230738" y="53720"/>
                  </a:lnTo>
                  <a:lnTo>
                    <a:pt x="233070" y="55498"/>
                  </a:lnTo>
                  <a:lnTo>
                    <a:pt x="109480" y="55498"/>
                  </a:lnTo>
                  <a:lnTo>
                    <a:pt x="109182" y="56133"/>
                  </a:lnTo>
                  <a:lnTo>
                    <a:pt x="102313" y="56133"/>
                  </a:lnTo>
                  <a:lnTo>
                    <a:pt x="99028" y="58419"/>
                  </a:lnTo>
                  <a:lnTo>
                    <a:pt x="96281" y="59689"/>
                  </a:lnTo>
                  <a:close/>
                </a:path>
                <a:path w="271144" h="88900">
                  <a:moveTo>
                    <a:pt x="230738" y="53720"/>
                  </a:moveTo>
                  <a:lnTo>
                    <a:pt x="212093" y="53720"/>
                  </a:lnTo>
                  <a:lnTo>
                    <a:pt x="212093" y="50672"/>
                  </a:lnTo>
                  <a:lnTo>
                    <a:pt x="205642" y="45973"/>
                  </a:lnTo>
                  <a:lnTo>
                    <a:pt x="210600" y="42290"/>
                  </a:lnTo>
                  <a:lnTo>
                    <a:pt x="211872" y="42798"/>
                  </a:lnTo>
                  <a:lnTo>
                    <a:pt x="227823" y="51434"/>
                  </a:lnTo>
                  <a:lnTo>
                    <a:pt x="230738" y="53720"/>
                  </a:lnTo>
                  <a:close/>
                </a:path>
                <a:path w="271144" h="88900">
                  <a:moveTo>
                    <a:pt x="81946" y="47751"/>
                  </a:moveTo>
                  <a:lnTo>
                    <a:pt x="83172" y="42798"/>
                  </a:lnTo>
                  <a:lnTo>
                    <a:pt x="88909" y="42798"/>
                  </a:lnTo>
                  <a:lnTo>
                    <a:pt x="87739" y="47116"/>
                  </a:lnTo>
                  <a:lnTo>
                    <a:pt x="81946" y="47751"/>
                  </a:lnTo>
                  <a:close/>
                </a:path>
                <a:path w="271144" h="88900">
                  <a:moveTo>
                    <a:pt x="172374" y="43560"/>
                  </a:moveTo>
                  <a:lnTo>
                    <a:pt x="156546" y="43560"/>
                  </a:lnTo>
                  <a:lnTo>
                    <a:pt x="162065" y="42798"/>
                  </a:lnTo>
                  <a:lnTo>
                    <a:pt x="167930" y="42798"/>
                  </a:lnTo>
                  <a:lnTo>
                    <a:pt x="172374" y="43560"/>
                  </a:lnTo>
                  <a:close/>
                </a:path>
                <a:path w="271144" h="88900">
                  <a:moveTo>
                    <a:pt x="196160" y="48259"/>
                  </a:moveTo>
                  <a:lnTo>
                    <a:pt x="190471" y="48259"/>
                  </a:lnTo>
                  <a:lnTo>
                    <a:pt x="193159" y="44195"/>
                  </a:lnTo>
                  <a:lnTo>
                    <a:pt x="196564" y="44703"/>
                  </a:lnTo>
                  <a:lnTo>
                    <a:pt x="196492" y="45338"/>
                  </a:lnTo>
                  <a:lnTo>
                    <a:pt x="196420" y="45973"/>
                  </a:lnTo>
                  <a:lnTo>
                    <a:pt x="196362" y="46481"/>
                  </a:lnTo>
                  <a:lnTo>
                    <a:pt x="196290" y="47116"/>
                  </a:lnTo>
                  <a:lnTo>
                    <a:pt x="196218" y="47751"/>
                  </a:lnTo>
                  <a:lnTo>
                    <a:pt x="196160" y="48259"/>
                  </a:lnTo>
                  <a:close/>
                </a:path>
                <a:path w="271144" h="88900">
                  <a:moveTo>
                    <a:pt x="185275" y="47116"/>
                  </a:moveTo>
                  <a:lnTo>
                    <a:pt x="175480" y="47116"/>
                  </a:lnTo>
                  <a:lnTo>
                    <a:pt x="176853" y="45973"/>
                  </a:lnTo>
                  <a:lnTo>
                    <a:pt x="177988" y="45338"/>
                  </a:lnTo>
                  <a:lnTo>
                    <a:pt x="179840" y="45973"/>
                  </a:lnTo>
                  <a:lnTo>
                    <a:pt x="184558" y="45973"/>
                  </a:lnTo>
                  <a:lnTo>
                    <a:pt x="183364" y="46481"/>
                  </a:lnTo>
                  <a:lnTo>
                    <a:pt x="185275" y="47116"/>
                  </a:lnTo>
                  <a:close/>
                </a:path>
                <a:path w="271144" h="88900">
                  <a:moveTo>
                    <a:pt x="203086" y="49529"/>
                  </a:moveTo>
                  <a:lnTo>
                    <a:pt x="196026" y="49529"/>
                  </a:lnTo>
                  <a:lnTo>
                    <a:pt x="200446" y="48259"/>
                  </a:lnTo>
                  <a:lnTo>
                    <a:pt x="202954" y="48894"/>
                  </a:lnTo>
                  <a:lnTo>
                    <a:pt x="203086" y="49529"/>
                  </a:lnTo>
                  <a:close/>
                </a:path>
                <a:path w="271144" h="88900">
                  <a:moveTo>
                    <a:pt x="210988" y="51942"/>
                  </a:moveTo>
                  <a:lnTo>
                    <a:pt x="203611" y="51942"/>
                  </a:lnTo>
                  <a:lnTo>
                    <a:pt x="206837" y="50672"/>
                  </a:lnTo>
                  <a:lnTo>
                    <a:pt x="209883" y="50164"/>
                  </a:lnTo>
                  <a:lnTo>
                    <a:pt x="210988" y="51942"/>
                  </a:lnTo>
                  <a:close/>
                </a:path>
                <a:path w="271144" h="88900">
                  <a:moveTo>
                    <a:pt x="110018" y="57911"/>
                  </a:moveTo>
                  <a:lnTo>
                    <a:pt x="109480" y="55498"/>
                  </a:lnTo>
                  <a:lnTo>
                    <a:pt x="233070" y="55498"/>
                  </a:lnTo>
                  <a:lnTo>
                    <a:pt x="233847" y="56133"/>
                  </a:lnTo>
                  <a:lnTo>
                    <a:pt x="115035" y="56133"/>
                  </a:lnTo>
                  <a:lnTo>
                    <a:pt x="113243" y="57276"/>
                  </a:lnTo>
                  <a:lnTo>
                    <a:pt x="110018" y="57911"/>
                  </a:lnTo>
                  <a:close/>
                </a:path>
                <a:path w="271144" h="88900">
                  <a:moveTo>
                    <a:pt x="108584" y="57276"/>
                  </a:moveTo>
                  <a:lnTo>
                    <a:pt x="103866" y="57276"/>
                  </a:lnTo>
                  <a:lnTo>
                    <a:pt x="102313" y="56133"/>
                  </a:lnTo>
                  <a:lnTo>
                    <a:pt x="109182" y="56133"/>
                  </a:lnTo>
                  <a:lnTo>
                    <a:pt x="108584" y="57276"/>
                  </a:lnTo>
                  <a:close/>
                </a:path>
                <a:path w="271144" h="88900">
                  <a:moveTo>
                    <a:pt x="124711" y="62610"/>
                  </a:moveTo>
                  <a:lnTo>
                    <a:pt x="121306" y="60197"/>
                  </a:lnTo>
                  <a:lnTo>
                    <a:pt x="119276" y="59689"/>
                  </a:lnTo>
                  <a:lnTo>
                    <a:pt x="118977" y="58419"/>
                  </a:lnTo>
                  <a:lnTo>
                    <a:pt x="118858" y="57911"/>
                  </a:lnTo>
                  <a:lnTo>
                    <a:pt x="117424" y="56641"/>
                  </a:lnTo>
                  <a:lnTo>
                    <a:pt x="115035" y="56133"/>
                  </a:lnTo>
                  <a:lnTo>
                    <a:pt x="233847" y="56133"/>
                  </a:lnTo>
                  <a:lnTo>
                    <a:pt x="239287" y="60197"/>
                  </a:lnTo>
                  <a:lnTo>
                    <a:pt x="127100" y="60197"/>
                  </a:lnTo>
                  <a:lnTo>
                    <a:pt x="124711" y="62610"/>
                  </a:lnTo>
                  <a:close/>
                </a:path>
                <a:path w="271144" h="88900">
                  <a:moveTo>
                    <a:pt x="244728" y="64388"/>
                  </a:moveTo>
                  <a:lnTo>
                    <a:pt x="129489" y="64388"/>
                  </a:lnTo>
                  <a:lnTo>
                    <a:pt x="134506" y="61467"/>
                  </a:lnTo>
                  <a:lnTo>
                    <a:pt x="127100" y="60197"/>
                  </a:lnTo>
                  <a:lnTo>
                    <a:pt x="239287" y="60197"/>
                  </a:lnTo>
                  <a:lnTo>
                    <a:pt x="244728" y="64388"/>
                  </a:lnTo>
                  <a:close/>
                </a:path>
                <a:path w="271144" h="88900">
                  <a:moveTo>
                    <a:pt x="128056" y="70992"/>
                  </a:moveTo>
                  <a:lnTo>
                    <a:pt x="125487" y="63880"/>
                  </a:lnTo>
                  <a:lnTo>
                    <a:pt x="129489" y="64388"/>
                  </a:lnTo>
                  <a:lnTo>
                    <a:pt x="244728" y="64388"/>
                  </a:lnTo>
                  <a:lnTo>
                    <a:pt x="245505" y="65023"/>
                  </a:lnTo>
                  <a:lnTo>
                    <a:pt x="137552" y="65023"/>
                  </a:lnTo>
                  <a:lnTo>
                    <a:pt x="136238" y="66293"/>
                  </a:lnTo>
                  <a:lnTo>
                    <a:pt x="131938" y="67436"/>
                  </a:lnTo>
                  <a:lnTo>
                    <a:pt x="130445" y="67436"/>
                  </a:lnTo>
                  <a:lnTo>
                    <a:pt x="128056" y="70992"/>
                  </a:lnTo>
                  <a:close/>
                </a:path>
                <a:path w="271144" h="88900">
                  <a:moveTo>
                    <a:pt x="147467" y="72262"/>
                  </a:moveTo>
                  <a:lnTo>
                    <a:pt x="137314" y="68071"/>
                  </a:lnTo>
                  <a:lnTo>
                    <a:pt x="137015" y="67436"/>
                  </a:lnTo>
                  <a:lnTo>
                    <a:pt x="136537" y="66293"/>
                  </a:lnTo>
                  <a:lnTo>
                    <a:pt x="136955" y="65658"/>
                  </a:lnTo>
                  <a:lnTo>
                    <a:pt x="137552" y="65023"/>
                  </a:lnTo>
                  <a:lnTo>
                    <a:pt x="245505" y="65023"/>
                  </a:lnTo>
                  <a:lnTo>
                    <a:pt x="250946" y="69214"/>
                  </a:lnTo>
                  <a:lnTo>
                    <a:pt x="160548" y="69214"/>
                  </a:lnTo>
                  <a:lnTo>
                    <a:pt x="159592" y="69849"/>
                  </a:lnTo>
                  <a:lnTo>
                    <a:pt x="152902" y="69849"/>
                  </a:lnTo>
                  <a:lnTo>
                    <a:pt x="152855" y="70992"/>
                  </a:lnTo>
                  <a:lnTo>
                    <a:pt x="148901" y="70992"/>
                  </a:lnTo>
                  <a:lnTo>
                    <a:pt x="147467" y="72262"/>
                  </a:lnTo>
                  <a:close/>
                </a:path>
                <a:path w="271144" h="88900">
                  <a:moveTo>
                    <a:pt x="132117" y="68071"/>
                  </a:moveTo>
                  <a:lnTo>
                    <a:pt x="131639" y="68071"/>
                  </a:lnTo>
                  <a:lnTo>
                    <a:pt x="130445" y="67436"/>
                  </a:lnTo>
                  <a:lnTo>
                    <a:pt x="131938" y="67436"/>
                  </a:lnTo>
                  <a:lnTo>
                    <a:pt x="132117" y="68071"/>
                  </a:lnTo>
                  <a:close/>
                </a:path>
                <a:path w="271144" h="88900">
                  <a:moveTo>
                    <a:pt x="170223" y="83565"/>
                  </a:moveTo>
                  <a:lnTo>
                    <a:pt x="164669" y="76961"/>
                  </a:lnTo>
                  <a:lnTo>
                    <a:pt x="166341" y="73405"/>
                  </a:lnTo>
                  <a:lnTo>
                    <a:pt x="163952" y="72770"/>
                  </a:lnTo>
                  <a:lnTo>
                    <a:pt x="162101" y="70992"/>
                  </a:lnTo>
                  <a:lnTo>
                    <a:pt x="160548" y="69214"/>
                  </a:lnTo>
                  <a:lnTo>
                    <a:pt x="250946" y="69214"/>
                  </a:lnTo>
                  <a:lnTo>
                    <a:pt x="251723" y="69849"/>
                  </a:lnTo>
                  <a:lnTo>
                    <a:pt x="192442" y="69849"/>
                  </a:lnTo>
                  <a:lnTo>
                    <a:pt x="187425" y="72262"/>
                  </a:lnTo>
                  <a:lnTo>
                    <a:pt x="185454" y="73405"/>
                  </a:lnTo>
                  <a:lnTo>
                    <a:pt x="182348" y="74548"/>
                  </a:lnTo>
                  <a:lnTo>
                    <a:pt x="182169" y="75183"/>
                  </a:lnTo>
                  <a:lnTo>
                    <a:pt x="181261" y="77596"/>
                  </a:lnTo>
                  <a:lnTo>
                    <a:pt x="171717" y="77596"/>
                  </a:lnTo>
                  <a:lnTo>
                    <a:pt x="170223" y="83565"/>
                  </a:lnTo>
                  <a:close/>
                </a:path>
                <a:path w="271144" h="88900">
                  <a:moveTo>
                    <a:pt x="157681" y="70992"/>
                  </a:moveTo>
                  <a:lnTo>
                    <a:pt x="156008" y="70992"/>
                  </a:lnTo>
                  <a:lnTo>
                    <a:pt x="152902" y="69849"/>
                  </a:lnTo>
                  <a:lnTo>
                    <a:pt x="159592" y="69849"/>
                  </a:lnTo>
                  <a:lnTo>
                    <a:pt x="157681" y="70992"/>
                  </a:lnTo>
                  <a:close/>
                </a:path>
                <a:path w="271144" h="88900">
                  <a:moveTo>
                    <a:pt x="189038" y="84200"/>
                  </a:moveTo>
                  <a:lnTo>
                    <a:pt x="184358" y="80517"/>
                  </a:lnTo>
                  <a:lnTo>
                    <a:pt x="183559" y="79850"/>
                  </a:lnTo>
                  <a:lnTo>
                    <a:pt x="183835" y="78739"/>
                  </a:lnTo>
                  <a:lnTo>
                    <a:pt x="183961" y="78231"/>
                  </a:lnTo>
                  <a:lnTo>
                    <a:pt x="184041" y="77596"/>
                  </a:lnTo>
                  <a:lnTo>
                    <a:pt x="184120" y="76961"/>
                  </a:lnTo>
                  <a:lnTo>
                    <a:pt x="184200" y="76326"/>
                  </a:lnTo>
                  <a:lnTo>
                    <a:pt x="188022" y="73405"/>
                  </a:lnTo>
                  <a:lnTo>
                    <a:pt x="189754" y="73405"/>
                  </a:lnTo>
                  <a:lnTo>
                    <a:pt x="192442" y="69849"/>
                  </a:lnTo>
                  <a:lnTo>
                    <a:pt x="251723" y="69849"/>
                  </a:lnTo>
                  <a:lnTo>
                    <a:pt x="255609" y="72770"/>
                  </a:lnTo>
                  <a:lnTo>
                    <a:pt x="234550" y="72770"/>
                  </a:lnTo>
                  <a:lnTo>
                    <a:pt x="232878" y="74040"/>
                  </a:lnTo>
                  <a:lnTo>
                    <a:pt x="233714" y="75183"/>
                  </a:lnTo>
                  <a:lnTo>
                    <a:pt x="209524" y="75183"/>
                  </a:lnTo>
                  <a:lnTo>
                    <a:pt x="208370" y="76326"/>
                  </a:lnTo>
                  <a:lnTo>
                    <a:pt x="205224" y="76326"/>
                  </a:lnTo>
                  <a:lnTo>
                    <a:pt x="205949" y="79374"/>
                  </a:lnTo>
                  <a:lnTo>
                    <a:pt x="193876" y="79374"/>
                  </a:lnTo>
                  <a:lnTo>
                    <a:pt x="193805" y="79850"/>
                  </a:lnTo>
                  <a:lnTo>
                    <a:pt x="193706" y="80517"/>
                  </a:lnTo>
                  <a:lnTo>
                    <a:pt x="193612" y="81152"/>
                  </a:lnTo>
                  <a:lnTo>
                    <a:pt x="193517" y="81787"/>
                  </a:lnTo>
                  <a:lnTo>
                    <a:pt x="190173" y="81787"/>
                  </a:lnTo>
                  <a:lnTo>
                    <a:pt x="189038" y="84200"/>
                  </a:lnTo>
                  <a:close/>
                </a:path>
                <a:path w="271144" h="88900">
                  <a:moveTo>
                    <a:pt x="150394" y="74040"/>
                  </a:moveTo>
                  <a:lnTo>
                    <a:pt x="148901" y="70992"/>
                  </a:lnTo>
                  <a:lnTo>
                    <a:pt x="152855" y="70992"/>
                  </a:lnTo>
                  <a:lnTo>
                    <a:pt x="152783" y="72770"/>
                  </a:lnTo>
                  <a:lnTo>
                    <a:pt x="150394" y="74040"/>
                  </a:lnTo>
                  <a:close/>
                </a:path>
                <a:path w="271144" h="88900">
                  <a:moveTo>
                    <a:pt x="235759" y="85343"/>
                  </a:moveTo>
                  <a:lnTo>
                    <a:pt x="233468" y="84708"/>
                  </a:lnTo>
                  <a:lnTo>
                    <a:pt x="233495" y="81787"/>
                  </a:lnTo>
                  <a:lnTo>
                    <a:pt x="236641" y="77596"/>
                  </a:lnTo>
                  <a:lnTo>
                    <a:pt x="235924" y="74548"/>
                  </a:lnTo>
                  <a:lnTo>
                    <a:pt x="235805" y="74040"/>
                  </a:lnTo>
                  <a:lnTo>
                    <a:pt x="234550" y="72770"/>
                  </a:lnTo>
                  <a:lnTo>
                    <a:pt x="255609" y="72770"/>
                  </a:lnTo>
                  <a:lnTo>
                    <a:pt x="264180" y="79374"/>
                  </a:lnTo>
                  <a:lnTo>
                    <a:pt x="266583" y="81787"/>
                  </a:lnTo>
                  <a:lnTo>
                    <a:pt x="239567" y="81787"/>
                  </a:lnTo>
                  <a:lnTo>
                    <a:pt x="235759" y="85343"/>
                  </a:lnTo>
                  <a:close/>
                </a:path>
                <a:path w="271144" h="88900">
                  <a:moveTo>
                    <a:pt x="231683" y="78739"/>
                  </a:moveTo>
                  <a:lnTo>
                    <a:pt x="209405" y="78739"/>
                  </a:lnTo>
                  <a:lnTo>
                    <a:pt x="209524" y="75183"/>
                  </a:lnTo>
                  <a:lnTo>
                    <a:pt x="233714" y="75183"/>
                  </a:lnTo>
                  <a:lnTo>
                    <a:pt x="234132" y="75818"/>
                  </a:lnTo>
                  <a:lnTo>
                    <a:pt x="234047" y="76326"/>
                  </a:lnTo>
                  <a:lnTo>
                    <a:pt x="233940" y="76961"/>
                  </a:lnTo>
                  <a:lnTo>
                    <a:pt x="233834" y="77596"/>
                  </a:lnTo>
                  <a:lnTo>
                    <a:pt x="231683" y="78739"/>
                  </a:lnTo>
                  <a:close/>
                </a:path>
                <a:path w="271144" h="88900">
                  <a:moveTo>
                    <a:pt x="207792" y="76961"/>
                  </a:moveTo>
                  <a:lnTo>
                    <a:pt x="206359" y="76961"/>
                  </a:lnTo>
                  <a:lnTo>
                    <a:pt x="205224" y="76326"/>
                  </a:lnTo>
                  <a:lnTo>
                    <a:pt x="208370" y="76326"/>
                  </a:lnTo>
                  <a:lnTo>
                    <a:pt x="207792" y="76961"/>
                  </a:lnTo>
                  <a:close/>
                </a:path>
                <a:path w="271144" h="88900">
                  <a:moveTo>
                    <a:pt x="175023" y="79850"/>
                  </a:moveTo>
                  <a:lnTo>
                    <a:pt x="175232" y="79374"/>
                  </a:lnTo>
                  <a:lnTo>
                    <a:pt x="175360" y="78739"/>
                  </a:lnTo>
                  <a:lnTo>
                    <a:pt x="172254" y="78739"/>
                  </a:lnTo>
                  <a:lnTo>
                    <a:pt x="171717" y="77596"/>
                  </a:lnTo>
                  <a:lnTo>
                    <a:pt x="181261" y="77596"/>
                  </a:lnTo>
                  <a:lnTo>
                    <a:pt x="181034" y="78231"/>
                  </a:lnTo>
                  <a:lnTo>
                    <a:pt x="180736" y="78231"/>
                  </a:lnTo>
                  <a:lnTo>
                    <a:pt x="175023" y="79850"/>
                  </a:lnTo>
                  <a:close/>
                </a:path>
                <a:path w="271144" h="88900">
                  <a:moveTo>
                    <a:pt x="175041" y="79850"/>
                  </a:moveTo>
                  <a:lnTo>
                    <a:pt x="174540" y="79850"/>
                  </a:lnTo>
                  <a:lnTo>
                    <a:pt x="173867" y="78739"/>
                  </a:lnTo>
                  <a:lnTo>
                    <a:pt x="175360" y="78739"/>
                  </a:lnTo>
                  <a:lnTo>
                    <a:pt x="175232" y="79374"/>
                  </a:lnTo>
                  <a:lnTo>
                    <a:pt x="175041" y="79850"/>
                  </a:lnTo>
                  <a:close/>
                </a:path>
                <a:path w="271144" h="88900">
                  <a:moveTo>
                    <a:pt x="214711" y="79374"/>
                  </a:moveTo>
                  <a:lnTo>
                    <a:pt x="212033" y="79374"/>
                  </a:lnTo>
                  <a:lnTo>
                    <a:pt x="214900" y="78739"/>
                  </a:lnTo>
                  <a:lnTo>
                    <a:pt x="214711" y="79374"/>
                  </a:lnTo>
                  <a:close/>
                </a:path>
                <a:path w="271144" h="88900">
                  <a:moveTo>
                    <a:pt x="199012" y="81787"/>
                  </a:moveTo>
                  <a:lnTo>
                    <a:pt x="197101" y="81787"/>
                  </a:lnTo>
                  <a:lnTo>
                    <a:pt x="193876" y="79374"/>
                  </a:lnTo>
                  <a:lnTo>
                    <a:pt x="199610" y="79374"/>
                  </a:lnTo>
                  <a:lnTo>
                    <a:pt x="199012" y="81787"/>
                  </a:lnTo>
                  <a:close/>
                </a:path>
                <a:path w="271144" h="88900">
                  <a:moveTo>
                    <a:pt x="202715" y="81152"/>
                  </a:moveTo>
                  <a:lnTo>
                    <a:pt x="199610" y="79374"/>
                  </a:lnTo>
                  <a:lnTo>
                    <a:pt x="205949" y="79374"/>
                  </a:lnTo>
                  <a:lnTo>
                    <a:pt x="206239" y="80517"/>
                  </a:lnTo>
                  <a:lnTo>
                    <a:pt x="202715" y="81152"/>
                  </a:lnTo>
                  <a:close/>
                </a:path>
                <a:path w="271144" h="88900">
                  <a:moveTo>
                    <a:pt x="226547" y="85343"/>
                  </a:moveTo>
                  <a:lnTo>
                    <a:pt x="217229" y="84200"/>
                  </a:lnTo>
                  <a:lnTo>
                    <a:pt x="216572" y="83565"/>
                  </a:lnTo>
                  <a:lnTo>
                    <a:pt x="214362" y="82422"/>
                  </a:lnTo>
                  <a:lnTo>
                    <a:pt x="214273" y="81787"/>
                  </a:lnTo>
                  <a:lnTo>
                    <a:pt x="214183" y="81152"/>
                  </a:lnTo>
                  <a:lnTo>
                    <a:pt x="214711" y="79374"/>
                  </a:lnTo>
                  <a:lnTo>
                    <a:pt x="231848" y="79374"/>
                  </a:lnTo>
                  <a:lnTo>
                    <a:pt x="232340" y="81152"/>
                  </a:lnTo>
                  <a:lnTo>
                    <a:pt x="231902" y="82422"/>
                  </a:lnTo>
                  <a:lnTo>
                    <a:pt x="229235" y="82422"/>
                  </a:lnTo>
                  <a:lnTo>
                    <a:pt x="226308" y="82930"/>
                  </a:lnTo>
                  <a:lnTo>
                    <a:pt x="226427" y="84200"/>
                  </a:lnTo>
                  <a:lnTo>
                    <a:pt x="226547" y="85343"/>
                  </a:lnTo>
                  <a:close/>
                </a:path>
                <a:path w="271144" h="88900">
                  <a:moveTo>
                    <a:pt x="190650" y="82422"/>
                  </a:moveTo>
                  <a:lnTo>
                    <a:pt x="190411" y="82422"/>
                  </a:lnTo>
                  <a:lnTo>
                    <a:pt x="190173" y="81787"/>
                  </a:lnTo>
                  <a:lnTo>
                    <a:pt x="190889" y="81787"/>
                  </a:lnTo>
                  <a:lnTo>
                    <a:pt x="190650" y="82422"/>
                  </a:lnTo>
                  <a:close/>
                </a:path>
                <a:path w="271144" h="88900">
                  <a:moveTo>
                    <a:pt x="192681" y="82930"/>
                  </a:moveTo>
                  <a:lnTo>
                    <a:pt x="190889" y="81787"/>
                  </a:lnTo>
                  <a:lnTo>
                    <a:pt x="193517" y="81787"/>
                  </a:lnTo>
                  <a:lnTo>
                    <a:pt x="192681" y="82930"/>
                  </a:lnTo>
                  <a:close/>
                </a:path>
                <a:path w="271144" h="88900">
                  <a:moveTo>
                    <a:pt x="243987" y="84200"/>
                  </a:moveTo>
                  <a:lnTo>
                    <a:pt x="242076" y="83565"/>
                  </a:lnTo>
                  <a:lnTo>
                    <a:pt x="239567" y="81787"/>
                  </a:lnTo>
                  <a:lnTo>
                    <a:pt x="266583" y="81787"/>
                  </a:lnTo>
                  <a:lnTo>
                    <a:pt x="267188" y="82422"/>
                  </a:lnTo>
                  <a:lnTo>
                    <a:pt x="245361" y="82422"/>
                  </a:lnTo>
                  <a:lnTo>
                    <a:pt x="243987" y="84200"/>
                  </a:lnTo>
                  <a:close/>
                </a:path>
                <a:path w="271144" h="88900">
                  <a:moveTo>
                    <a:pt x="231683" y="82930"/>
                  </a:moveTo>
                  <a:lnTo>
                    <a:pt x="229235" y="82422"/>
                  </a:lnTo>
                  <a:lnTo>
                    <a:pt x="231902" y="82422"/>
                  </a:lnTo>
                  <a:lnTo>
                    <a:pt x="231683" y="82930"/>
                  </a:lnTo>
                  <a:close/>
                </a:path>
                <a:path w="271144" h="88900">
                  <a:moveTo>
                    <a:pt x="252409" y="87121"/>
                  </a:moveTo>
                  <a:lnTo>
                    <a:pt x="251095" y="86486"/>
                  </a:lnTo>
                  <a:lnTo>
                    <a:pt x="247511" y="82930"/>
                  </a:lnTo>
                  <a:lnTo>
                    <a:pt x="245361" y="82422"/>
                  </a:lnTo>
                  <a:lnTo>
                    <a:pt x="267188" y="82422"/>
                  </a:lnTo>
                  <a:lnTo>
                    <a:pt x="267794" y="82930"/>
                  </a:lnTo>
                  <a:lnTo>
                    <a:pt x="262503" y="82930"/>
                  </a:lnTo>
                  <a:lnTo>
                    <a:pt x="262228" y="83565"/>
                  </a:lnTo>
                  <a:lnTo>
                    <a:pt x="257307" y="83565"/>
                  </a:lnTo>
                  <a:lnTo>
                    <a:pt x="252409" y="87121"/>
                  </a:lnTo>
                  <a:close/>
                </a:path>
                <a:path w="271144" h="88900">
                  <a:moveTo>
                    <a:pt x="264892" y="88391"/>
                  </a:moveTo>
                  <a:lnTo>
                    <a:pt x="266146" y="82930"/>
                  </a:lnTo>
                  <a:lnTo>
                    <a:pt x="267794" y="82930"/>
                  </a:lnTo>
                  <a:lnTo>
                    <a:pt x="271050" y="86232"/>
                  </a:lnTo>
                  <a:lnTo>
                    <a:pt x="264892" y="88391"/>
                  </a:lnTo>
                  <a:close/>
                </a:path>
                <a:path w="271144" h="88900">
                  <a:moveTo>
                    <a:pt x="258979" y="86486"/>
                  </a:moveTo>
                  <a:lnTo>
                    <a:pt x="257307" y="83565"/>
                  </a:lnTo>
                  <a:lnTo>
                    <a:pt x="262228" y="83565"/>
                  </a:lnTo>
                  <a:lnTo>
                    <a:pt x="261129" y="85978"/>
                  </a:lnTo>
                  <a:lnTo>
                    <a:pt x="258979" y="86486"/>
                  </a:lnTo>
                  <a:close/>
                </a:path>
              </a:pathLst>
            </a:custGeom>
            <a:solidFill>
              <a:srgbClr val="E833B1"/>
            </a:solidFill>
          </p:spPr>
          <p:txBody>
            <a:bodyPr wrap="square" lIns="0" tIns="0" rIns="0" bIns="0" rtlCol="0"/>
            <a:lstStyle/>
            <a:p>
              <a:endParaRPr/>
            </a:p>
          </p:txBody>
        </p:sp>
        <p:sp>
          <p:nvSpPr>
            <p:cNvPr id="1020" name="object 1020"/>
            <p:cNvSpPr/>
            <p:nvPr/>
          </p:nvSpPr>
          <p:spPr>
            <a:xfrm>
              <a:off x="14745039" y="2353685"/>
              <a:ext cx="181610" cy="68580"/>
            </a:xfrm>
            <a:custGeom>
              <a:avLst/>
              <a:gdLst/>
              <a:ahLst/>
              <a:cxnLst/>
              <a:rect l="l" t="t" r="r" b="b"/>
              <a:pathLst>
                <a:path w="181609" h="68580">
                  <a:moveTo>
                    <a:pt x="163508" y="8127"/>
                  </a:moveTo>
                  <a:lnTo>
                    <a:pt x="143194" y="8127"/>
                  </a:lnTo>
                  <a:lnTo>
                    <a:pt x="142244" y="6349"/>
                  </a:lnTo>
                  <a:lnTo>
                    <a:pt x="140805" y="3555"/>
                  </a:lnTo>
                  <a:lnTo>
                    <a:pt x="145882" y="0"/>
                  </a:lnTo>
                  <a:lnTo>
                    <a:pt x="149943" y="2539"/>
                  </a:lnTo>
                  <a:lnTo>
                    <a:pt x="156126" y="2539"/>
                  </a:lnTo>
                  <a:lnTo>
                    <a:pt x="156484" y="3555"/>
                  </a:lnTo>
                  <a:lnTo>
                    <a:pt x="156573" y="3809"/>
                  </a:lnTo>
                  <a:lnTo>
                    <a:pt x="160250" y="3809"/>
                  </a:lnTo>
                  <a:lnTo>
                    <a:pt x="162144" y="6349"/>
                  </a:lnTo>
                  <a:lnTo>
                    <a:pt x="163508" y="8127"/>
                  </a:lnTo>
                  <a:close/>
                </a:path>
                <a:path w="181609" h="68580">
                  <a:moveTo>
                    <a:pt x="156126" y="2539"/>
                  </a:moveTo>
                  <a:lnTo>
                    <a:pt x="149943" y="2539"/>
                  </a:lnTo>
                  <a:lnTo>
                    <a:pt x="151675" y="0"/>
                  </a:lnTo>
                  <a:lnTo>
                    <a:pt x="155617" y="1015"/>
                  </a:lnTo>
                  <a:lnTo>
                    <a:pt x="156126" y="2539"/>
                  </a:lnTo>
                  <a:close/>
                </a:path>
                <a:path w="181609" h="68580">
                  <a:moveTo>
                    <a:pt x="160250" y="3809"/>
                  </a:moveTo>
                  <a:lnTo>
                    <a:pt x="156573" y="3809"/>
                  </a:lnTo>
                  <a:lnTo>
                    <a:pt x="157981" y="1904"/>
                  </a:lnTo>
                  <a:lnTo>
                    <a:pt x="158343" y="1904"/>
                  </a:lnTo>
                  <a:lnTo>
                    <a:pt x="160250" y="3809"/>
                  </a:lnTo>
                  <a:close/>
                </a:path>
                <a:path w="181609" h="68580">
                  <a:moveTo>
                    <a:pt x="168892" y="15366"/>
                  </a:moveTo>
                  <a:lnTo>
                    <a:pt x="132761" y="15366"/>
                  </a:lnTo>
                  <a:lnTo>
                    <a:pt x="133518" y="15112"/>
                  </a:lnTo>
                  <a:lnTo>
                    <a:pt x="134235" y="13207"/>
                  </a:lnTo>
                  <a:lnTo>
                    <a:pt x="137340" y="12953"/>
                  </a:lnTo>
                  <a:lnTo>
                    <a:pt x="137878" y="10921"/>
                  </a:lnTo>
                  <a:lnTo>
                    <a:pt x="134951" y="9651"/>
                  </a:lnTo>
                  <a:lnTo>
                    <a:pt x="133279" y="7365"/>
                  </a:lnTo>
                  <a:lnTo>
                    <a:pt x="138595" y="4190"/>
                  </a:lnTo>
                  <a:lnTo>
                    <a:pt x="139334" y="6349"/>
                  </a:lnTo>
                  <a:lnTo>
                    <a:pt x="139431" y="6603"/>
                  </a:lnTo>
                  <a:lnTo>
                    <a:pt x="143194" y="8127"/>
                  </a:lnTo>
                  <a:lnTo>
                    <a:pt x="163508" y="8127"/>
                  </a:lnTo>
                  <a:lnTo>
                    <a:pt x="168892" y="15366"/>
                  </a:lnTo>
                  <a:close/>
                </a:path>
                <a:path w="181609" h="68580">
                  <a:moveTo>
                    <a:pt x="177003" y="26288"/>
                  </a:moveTo>
                  <a:lnTo>
                    <a:pt x="114285" y="26288"/>
                  </a:lnTo>
                  <a:lnTo>
                    <a:pt x="115140" y="23113"/>
                  </a:lnTo>
                  <a:lnTo>
                    <a:pt x="115208" y="22859"/>
                  </a:lnTo>
                  <a:lnTo>
                    <a:pt x="115310" y="22478"/>
                  </a:lnTo>
                  <a:lnTo>
                    <a:pt x="115413" y="22097"/>
                  </a:lnTo>
                  <a:lnTo>
                    <a:pt x="115515" y="21716"/>
                  </a:lnTo>
                  <a:lnTo>
                    <a:pt x="115611" y="21335"/>
                  </a:lnTo>
                  <a:lnTo>
                    <a:pt x="115659" y="21081"/>
                  </a:lnTo>
                  <a:lnTo>
                    <a:pt x="117929" y="19557"/>
                  </a:lnTo>
                  <a:lnTo>
                    <a:pt x="122110" y="17017"/>
                  </a:lnTo>
                  <a:lnTo>
                    <a:pt x="122144" y="16636"/>
                  </a:lnTo>
                  <a:lnTo>
                    <a:pt x="122259" y="15366"/>
                  </a:lnTo>
                  <a:lnTo>
                    <a:pt x="122282" y="15112"/>
                  </a:lnTo>
                  <a:lnTo>
                    <a:pt x="122408" y="13715"/>
                  </a:lnTo>
                  <a:lnTo>
                    <a:pt x="125813" y="15366"/>
                  </a:lnTo>
                  <a:lnTo>
                    <a:pt x="127784" y="16636"/>
                  </a:lnTo>
                  <a:lnTo>
                    <a:pt x="169832" y="16636"/>
                  </a:lnTo>
                  <a:lnTo>
                    <a:pt x="174644" y="23113"/>
                  </a:lnTo>
                  <a:lnTo>
                    <a:pt x="94340" y="23113"/>
                  </a:lnTo>
                  <a:lnTo>
                    <a:pt x="121561" y="23621"/>
                  </a:lnTo>
                  <a:lnTo>
                    <a:pt x="175022" y="23621"/>
                  </a:lnTo>
                  <a:lnTo>
                    <a:pt x="177003" y="26288"/>
                  </a:lnTo>
                  <a:close/>
                </a:path>
                <a:path w="181609" h="68580">
                  <a:moveTo>
                    <a:pt x="169832" y="16636"/>
                  </a:moveTo>
                  <a:lnTo>
                    <a:pt x="127784" y="16636"/>
                  </a:lnTo>
                  <a:lnTo>
                    <a:pt x="130711" y="14350"/>
                  </a:lnTo>
                  <a:lnTo>
                    <a:pt x="132197" y="15366"/>
                  </a:lnTo>
                  <a:lnTo>
                    <a:pt x="168892" y="15366"/>
                  </a:lnTo>
                  <a:lnTo>
                    <a:pt x="169832" y="16636"/>
                  </a:lnTo>
                  <a:close/>
                </a:path>
                <a:path w="181609" h="68580">
                  <a:moveTo>
                    <a:pt x="13957" y="23875"/>
                  </a:moveTo>
                  <a:lnTo>
                    <a:pt x="410" y="23875"/>
                  </a:lnTo>
                  <a:lnTo>
                    <a:pt x="10061" y="17906"/>
                  </a:lnTo>
                  <a:lnTo>
                    <a:pt x="12689" y="20192"/>
                  </a:lnTo>
                  <a:lnTo>
                    <a:pt x="13869" y="23621"/>
                  </a:lnTo>
                  <a:lnTo>
                    <a:pt x="13957" y="23875"/>
                  </a:lnTo>
                  <a:close/>
                </a:path>
                <a:path w="181609" h="68580">
                  <a:moveTo>
                    <a:pt x="52688" y="25272"/>
                  </a:moveTo>
                  <a:lnTo>
                    <a:pt x="50883" y="25272"/>
                  </a:lnTo>
                  <a:lnTo>
                    <a:pt x="51426" y="24764"/>
                  </a:lnTo>
                  <a:lnTo>
                    <a:pt x="52223" y="23875"/>
                  </a:lnTo>
                  <a:lnTo>
                    <a:pt x="51912" y="23875"/>
                  </a:lnTo>
                  <a:lnTo>
                    <a:pt x="49131" y="21970"/>
                  </a:lnTo>
                  <a:lnTo>
                    <a:pt x="45778" y="17906"/>
                  </a:lnTo>
                  <a:lnTo>
                    <a:pt x="53901" y="18414"/>
                  </a:lnTo>
                  <a:lnTo>
                    <a:pt x="56290" y="22859"/>
                  </a:lnTo>
                  <a:lnTo>
                    <a:pt x="61802" y="22859"/>
                  </a:lnTo>
                  <a:lnTo>
                    <a:pt x="61853" y="23113"/>
                  </a:lnTo>
                  <a:lnTo>
                    <a:pt x="66802" y="23113"/>
                  </a:lnTo>
                  <a:lnTo>
                    <a:pt x="57007" y="23621"/>
                  </a:lnTo>
                  <a:lnTo>
                    <a:pt x="61427" y="23621"/>
                  </a:lnTo>
                  <a:lnTo>
                    <a:pt x="59276" y="24764"/>
                  </a:lnTo>
                  <a:lnTo>
                    <a:pt x="51769" y="24764"/>
                  </a:lnTo>
                  <a:lnTo>
                    <a:pt x="52688" y="25272"/>
                  </a:lnTo>
                  <a:close/>
                </a:path>
                <a:path w="181609" h="68580">
                  <a:moveTo>
                    <a:pt x="61802" y="22859"/>
                  </a:moveTo>
                  <a:lnTo>
                    <a:pt x="57246" y="22859"/>
                  </a:lnTo>
                  <a:lnTo>
                    <a:pt x="57604" y="22478"/>
                  </a:lnTo>
                  <a:lnTo>
                    <a:pt x="57738" y="21335"/>
                  </a:lnTo>
                  <a:lnTo>
                    <a:pt x="56230" y="19303"/>
                  </a:lnTo>
                  <a:lnTo>
                    <a:pt x="58082" y="18287"/>
                  </a:lnTo>
                  <a:lnTo>
                    <a:pt x="59317" y="20700"/>
                  </a:lnTo>
                  <a:lnTo>
                    <a:pt x="59928" y="21081"/>
                  </a:lnTo>
                  <a:lnTo>
                    <a:pt x="61665" y="22097"/>
                  </a:lnTo>
                  <a:lnTo>
                    <a:pt x="61725" y="22478"/>
                  </a:lnTo>
                  <a:lnTo>
                    <a:pt x="61802" y="22859"/>
                  </a:lnTo>
                  <a:close/>
                </a:path>
                <a:path w="181609" h="68580">
                  <a:moveTo>
                    <a:pt x="95733" y="22097"/>
                  </a:moveTo>
                  <a:lnTo>
                    <a:pt x="82749" y="22097"/>
                  </a:lnTo>
                  <a:lnTo>
                    <a:pt x="84661" y="21335"/>
                  </a:lnTo>
                  <a:lnTo>
                    <a:pt x="88543" y="19938"/>
                  </a:lnTo>
                  <a:lnTo>
                    <a:pt x="89257" y="21335"/>
                  </a:lnTo>
                  <a:lnTo>
                    <a:pt x="92731" y="21335"/>
                  </a:lnTo>
                  <a:lnTo>
                    <a:pt x="95733" y="22097"/>
                  </a:lnTo>
                  <a:close/>
                </a:path>
                <a:path w="181609" h="68580">
                  <a:moveTo>
                    <a:pt x="36222" y="23875"/>
                  </a:moveTo>
                  <a:lnTo>
                    <a:pt x="22663" y="23875"/>
                  </a:lnTo>
                  <a:lnTo>
                    <a:pt x="22783" y="23113"/>
                  </a:lnTo>
                  <a:lnTo>
                    <a:pt x="22903" y="22478"/>
                  </a:lnTo>
                  <a:lnTo>
                    <a:pt x="22964" y="22097"/>
                  </a:lnTo>
                  <a:lnTo>
                    <a:pt x="23077" y="21716"/>
                  </a:lnTo>
                  <a:lnTo>
                    <a:pt x="24450" y="20192"/>
                  </a:lnTo>
                  <a:lnTo>
                    <a:pt x="24285" y="20192"/>
                  </a:lnTo>
                  <a:lnTo>
                    <a:pt x="25351" y="22859"/>
                  </a:lnTo>
                  <a:lnTo>
                    <a:pt x="27609" y="23621"/>
                  </a:lnTo>
                  <a:lnTo>
                    <a:pt x="36126" y="23621"/>
                  </a:lnTo>
                  <a:lnTo>
                    <a:pt x="36222" y="23875"/>
                  </a:lnTo>
                  <a:close/>
                </a:path>
                <a:path w="181609" h="68580">
                  <a:moveTo>
                    <a:pt x="35815" y="22859"/>
                  </a:moveTo>
                  <a:lnTo>
                    <a:pt x="33474" y="22859"/>
                  </a:lnTo>
                  <a:lnTo>
                    <a:pt x="34854" y="20192"/>
                  </a:lnTo>
                  <a:lnTo>
                    <a:pt x="34942" y="20700"/>
                  </a:lnTo>
                  <a:lnTo>
                    <a:pt x="35815" y="22859"/>
                  </a:lnTo>
                  <a:close/>
                </a:path>
                <a:path w="181609" h="68580">
                  <a:moveTo>
                    <a:pt x="80292" y="20700"/>
                  </a:moveTo>
                  <a:lnTo>
                    <a:pt x="59276" y="20700"/>
                  </a:lnTo>
                  <a:lnTo>
                    <a:pt x="59097" y="20192"/>
                  </a:lnTo>
                  <a:lnTo>
                    <a:pt x="80463" y="20192"/>
                  </a:lnTo>
                  <a:lnTo>
                    <a:pt x="80292" y="20700"/>
                  </a:lnTo>
                  <a:close/>
                </a:path>
                <a:path w="181609" h="68580">
                  <a:moveTo>
                    <a:pt x="85077" y="20700"/>
                  </a:moveTo>
                  <a:lnTo>
                    <a:pt x="82092" y="20700"/>
                  </a:lnTo>
                  <a:lnTo>
                    <a:pt x="81853" y="20192"/>
                  </a:lnTo>
                  <a:lnTo>
                    <a:pt x="78867" y="20192"/>
                  </a:lnTo>
                  <a:lnTo>
                    <a:pt x="85077" y="20700"/>
                  </a:lnTo>
                  <a:close/>
                </a:path>
                <a:path w="181609" h="68580">
                  <a:moveTo>
                    <a:pt x="86425" y="20700"/>
                  </a:moveTo>
                  <a:lnTo>
                    <a:pt x="85077" y="20700"/>
                  </a:lnTo>
                  <a:lnTo>
                    <a:pt x="78867" y="20192"/>
                  </a:lnTo>
                  <a:lnTo>
                    <a:pt x="87837" y="20192"/>
                  </a:lnTo>
                  <a:lnTo>
                    <a:pt x="86425" y="20700"/>
                  </a:lnTo>
                  <a:close/>
                </a:path>
                <a:path w="181609" h="68580">
                  <a:moveTo>
                    <a:pt x="89708" y="20700"/>
                  </a:moveTo>
                  <a:lnTo>
                    <a:pt x="88933" y="20700"/>
                  </a:lnTo>
                  <a:lnTo>
                    <a:pt x="88673" y="20192"/>
                  </a:lnTo>
                  <a:lnTo>
                    <a:pt x="89887" y="20192"/>
                  </a:lnTo>
                  <a:lnTo>
                    <a:pt x="89708" y="20700"/>
                  </a:lnTo>
                  <a:close/>
                </a:path>
                <a:path w="181609" h="68580">
                  <a:moveTo>
                    <a:pt x="92445" y="21335"/>
                  </a:moveTo>
                  <a:lnTo>
                    <a:pt x="89349" y="21335"/>
                  </a:lnTo>
                  <a:lnTo>
                    <a:pt x="89708" y="20700"/>
                  </a:lnTo>
                  <a:lnTo>
                    <a:pt x="89887" y="20192"/>
                  </a:lnTo>
                  <a:lnTo>
                    <a:pt x="89041" y="20192"/>
                  </a:lnTo>
                  <a:lnTo>
                    <a:pt x="92445" y="21335"/>
                  </a:lnTo>
                  <a:close/>
                </a:path>
                <a:path w="181609" h="68580">
                  <a:moveTo>
                    <a:pt x="116227" y="20700"/>
                  </a:moveTo>
                  <a:lnTo>
                    <a:pt x="90554" y="20700"/>
                  </a:lnTo>
                  <a:lnTo>
                    <a:pt x="89041" y="20192"/>
                  </a:lnTo>
                  <a:lnTo>
                    <a:pt x="116983" y="20192"/>
                  </a:lnTo>
                  <a:lnTo>
                    <a:pt x="116227" y="20700"/>
                  </a:lnTo>
                  <a:close/>
                </a:path>
                <a:path w="181609" h="68580">
                  <a:moveTo>
                    <a:pt x="36102" y="23621"/>
                  </a:moveTo>
                  <a:lnTo>
                    <a:pt x="31399" y="23621"/>
                  </a:lnTo>
                  <a:lnTo>
                    <a:pt x="30323" y="23113"/>
                  </a:lnTo>
                  <a:lnTo>
                    <a:pt x="30861" y="23113"/>
                  </a:lnTo>
                  <a:lnTo>
                    <a:pt x="31264" y="22859"/>
                  </a:lnTo>
                  <a:lnTo>
                    <a:pt x="31264" y="20700"/>
                  </a:lnTo>
                  <a:lnTo>
                    <a:pt x="32966" y="20700"/>
                  </a:lnTo>
                  <a:lnTo>
                    <a:pt x="33056" y="21081"/>
                  </a:lnTo>
                  <a:lnTo>
                    <a:pt x="33116" y="21335"/>
                  </a:lnTo>
                  <a:lnTo>
                    <a:pt x="33205" y="21716"/>
                  </a:lnTo>
                  <a:lnTo>
                    <a:pt x="33295" y="22097"/>
                  </a:lnTo>
                  <a:lnTo>
                    <a:pt x="33385" y="22478"/>
                  </a:lnTo>
                  <a:lnTo>
                    <a:pt x="33474" y="22859"/>
                  </a:lnTo>
                  <a:lnTo>
                    <a:pt x="35815" y="22859"/>
                  </a:lnTo>
                  <a:lnTo>
                    <a:pt x="35927" y="23113"/>
                  </a:lnTo>
                  <a:lnTo>
                    <a:pt x="36102" y="23621"/>
                  </a:lnTo>
                  <a:close/>
                </a:path>
                <a:path w="181609" h="68580">
                  <a:moveTo>
                    <a:pt x="51386" y="24764"/>
                  </a:moveTo>
                  <a:lnTo>
                    <a:pt x="48688" y="24764"/>
                  </a:lnTo>
                  <a:lnTo>
                    <a:pt x="47472" y="23875"/>
                  </a:lnTo>
                  <a:lnTo>
                    <a:pt x="47992" y="23875"/>
                  </a:lnTo>
                  <a:lnTo>
                    <a:pt x="47938" y="23621"/>
                  </a:lnTo>
                  <a:lnTo>
                    <a:pt x="47824" y="23113"/>
                  </a:lnTo>
                  <a:lnTo>
                    <a:pt x="47755" y="22859"/>
                  </a:lnTo>
                  <a:lnTo>
                    <a:pt x="47651" y="22478"/>
                  </a:lnTo>
                  <a:lnTo>
                    <a:pt x="47548" y="22097"/>
                  </a:lnTo>
                  <a:lnTo>
                    <a:pt x="47444" y="21716"/>
                  </a:lnTo>
                  <a:lnTo>
                    <a:pt x="47341" y="21335"/>
                  </a:lnTo>
                  <a:lnTo>
                    <a:pt x="47271" y="21081"/>
                  </a:lnTo>
                  <a:lnTo>
                    <a:pt x="47168" y="20700"/>
                  </a:lnTo>
                  <a:lnTo>
                    <a:pt x="49317" y="22097"/>
                  </a:lnTo>
                  <a:lnTo>
                    <a:pt x="49442" y="22351"/>
                  </a:lnTo>
                  <a:lnTo>
                    <a:pt x="51386" y="24764"/>
                  </a:lnTo>
                  <a:close/>
                </a:path>
                <a:path w="181609" h="68580">
                  <a:moveTo>
                    <a:pt x="102722" y="24764"/>
                  </a:moveTo>
                  <a:lnTo>
                    <a:pt x="79355" y="24764"/>
                  </a:lnTo>
                  <a:lnTo>
                    <a:pt x="79036" y="23875"/>
                  </a:lnTo>
                  <a:lnTo>
                    <a:pt x="79146" y="23113"/>
                  </a:lnTo>
                  <a:lnTo>
                    <a:pt x="79245" y="22859"/>
                  </a:lnTo>
                  <a:lnTo>
                    <a:pt x="79464" y="22478"/>
                  </a:lnTo>
                  <a:lnTo>
                    <a:pt x="79823" y="22097"/>
                  </a:lnTo>
                  <a:lnTo>
                    <a:pt x="80292" y="20700"/>
                  </a:lnTo>
                  <a:lnTo>
                    <a:pt x="82092" y="20700"/>
                  </a:lnTo>
                  <a:lnTo>
                    <a:pt x="82570" y="21716"/>
                  </a:lnTo>
                  <a:lnTo>
                    <a:pt x="82689" y="21970"/>
                  </a:lnTo>
                  <a:lnTo>
                    <a:pt x="95733" y="22097"/>
                  </a:lnTo>
                  <a:lnTo>
                    <a:pt x="97144" y="22478"/>
                  </a:lnTo>
                  <a:lnTo>
                    <a:pt x="100478" y="23113"/>
                  </a:lnTo>
                  <a:lnTo>
                    <a:pt x="101014" y="23113"/>
                  </a:lnTo>
                  <a:lnTo>
                    <a:pt x="102722" y="24764"/>
                  </a:lnTo>
                  <a:close/>
                </a:path>
                <a:path w="181609" h="68580">
                  <a:moveTo>
                    <a:pt x="178517" y="28320"/>
                  </a:moveTo>
                  <a:lnTo>
                    <a:pt x="75582" y="28320"/>
                  </a:lnTo>
                  <a:lnTo>
                    <a:pt x="73408" y="26542"/>
                  </a:lnTo>
                  <a:lnTo>
                    <a:pt x="73473" y="23875"/>
                  </a:lnTo>
                  <a:lnTo>
                    <a:pt x="76299" y="21716"/>
                  </a:lnTo>
                  <a:lnTo>
                    <a:pt x="77774" y="23113"/>
                  </a:lnTo>
                  <a:lnTo>
                    <a:pt x="80104" y="23113"/>
                  </a:lnTo>
                  <a:lnTo>
                    <a:pt x="76111" y="23621"/>
                  </a:lnTo>
                  <a:lnTo>
                    <a:pt x="78310" y="23621"/>
                  </a:lnTo>
                  <a:lnTo>
                    <a:pt x="78579" y="23875"/>
                  </a:lnTo>
                  <a:lnTo>
                    <a:pt x="78794" y="23875"/>
                  </a:lnTo>
                  <a:lnTo>
                    <a:pt x="79231" y="24764"/>
                  </a:lnTo>
                  <a:lnTo>
                    <a:pt x="102788" y="24764"/>
                  </a:lnTo>
                  <a:lnTo>
                    <a:pt x="103445" y="25272"/>
                  </a:lnTo>
                  <a:lnTo>
                    <a:pt x="111692" y="25272"/>
                  </a:lnTo>
                  <a:lnTo>
                    <a:pt x="114285" y="26288"/>
                  </a:lnTo>
                  <a:lnTo>
                    <a:pt x="177003" y="26288"/>
                  </a:lnTo>
                  <a:lnTo>
                    <a:pt x="178517" y="28320"/>
                  </a:lnTo>
                  <a:close/>
                </a:path>
                <a:path w="181609" h="68580">
                  <a:moveTo>
                    <a:pt x="51426" y="24764"/>
                  </a:moveTo>
                  <a:lnTo>
                    <a:pt x="50766" y="23875"/>
                  </a:lnTo>
                  <a:lnTo>
                    <a:pt x="49240" y="22097"/>
                  </a:lnTo>
                  <a:lnTo>
                    <a:pt x="49687" y="22351"/>
                  </a:lnTo>
                  <a:lnTo>
                    <a:pt x="51912" y="23875"/>
                  </a:lnTo>
                  <a:lnTo>
                    <a:pt x="52223" y="23875"/>
                  </a:lnTo>
                  <a:lnTo>
                    <a:pt x="51426" y="24764"/>
                  </a:lnTo>
                  <a:close/>
                </a:path>
                <a:path w="181609" h="68580">
                  <a:moveTo>
                    <a:pt x="21621" y="24764"/>
                  </a:moveTo>
                  <a:lnTo>
                    <a:pt x="20931" y="24764"/>
                  </a:lnTo>
                  <a:lnTo>
                    <a:pt x="23858" y="23875"/>
                  </a:lnTo>
                  <a:lnTo>
                    <a:pt x="14660" y="23875"/>
                  </a:lnTo>
                  <a:lnTo>
                    <a:pt x="18005" y="22351"/>
                  </a:lnTo>
                  <a:lnTo>
                    <a:pt x="19785" y="23875"/>
                  </a:lnTo>
                  <a:lnTo>
                    <a:pt x="21621" y="24764"/>
                  </a:lnTo>
                  <a:close/>
                </a:path>
                <a:path w="181609" h="68580">
                  <a:moveTo>
                    <a:pt x="28502" y="23621"/>
                  </a:moveTo>
                  <a:lnTo>
                    <a:pt x="27609" y="23621"/>
                  </a:lnTo>
                  <a:lnTo>
                    <a:pt x="26104" y="23113"/>
                  </a:lnTo>
                  <a:lnTo>
                    <a:pt x="24560" y="23113"/>
                  </a:lnTo>
                  <a:lnTo>
                    <a:pt x="28502" y="23621"/>
                  </a:lnTo>
                  <a:close/>
                </a:path>
                <a:path w="181609" h="68580">
                  <a:moveTo>
                    <a:pt x="30727" y="23621"/>
                  </a:moveTo>
                  <a:lnTo>
                    <a:pt x="28502" y="23621"/>
                  </a:lnTo>
                  <a:lnTo>
                    <a:pt x="24560" y="23113"/>
                  </a:lnTo>
                  <a:lnTo>
                    <a:pt x="30727" y="23113"/>
                  </a:lnTo>
                  <a:lnTo>
                    <a:pt x="30727" y="23621"/>
                  </a:lnTo>
                  <a:close/>
                </a:path>
                <a:path w="181609" h="68580">
                  <a:moveTo>
                    <a:pt x="31264" y="23621"/>
                  </a:moveTo>
                  <a:lnTo>
                    <a:pt x="30727" y="23621"/>
                  </a:lnTo>
                  <a:lnTo>
                    <a:pt x="30727" y="23113"/>
                  </a:lnTo>
                  <a:lnTo>
                    <a:pt x="30368" y="23113"/>
                  </a:lnTo>
                  <a:lnTo>
                    <a:pt x="31264" y="23621"/>
                  </a:lnTo>
                  <a:close/>
                </a:path>
                <a:path w="181609" h="68580">
                  <a:moveTo>
                    <a:pt x="31399" y="23621"/>
                  </a:moveTo>
                  <a:lnTo>
                    <a:pt x="31264" y="23621"/>
                  </a:lnTo>
                  <a:lnTo>
                    <a:pt x="30368" y="23113"/>
                  </a:lnTo>
                  <a:lnTo>
                    <a:pt x="31399" y="23621"/>
                  </a:lnTo>
                  <a:close/>
                </a:path>
                <a:path w="181609" h="68580">
                  <a:moveTo>
                    <a:pt x="47938" y="23621"/>
                  </a:moveTo>
                  <a:lnTo>
                    <a:pt x="36102" y="23621"/>
                  </a:lnTo>
                  <a:lnTo>
                    <a:pt x="35943" y="23113"/>
                  </a:lnTo>
                  <a:lnTo>
                    <a:pt x="47832" y="23113"/>
                  </a:lnTo>
                  <a:lnTo>
                    <a:pt x="47938" y="23621"/>
                  </a:lnTo>
                  <a:close/>
                </a:path>
                <a:path w="181609" h="68580">
                  <a:moveTo>
                    <a:pt x="61427" y="23621"/>
                  </a:moveTo>
                  <a:lnTo>
                    <a:pt x="57007" y="23621"/>
                  </a:lnTo>
                  <a:lnTo>
                    <a:pt x="66802" y="23113"/>
                  </a:lnTo>
                  <a:lnTo>
                    <a:pt x="62382" y="23113"/>
                  </a:lnTo>
                  <a:lnTo>
                    <a:pt x="61427" y="23621"/>
                  </a:lnTo>
                  <a:close/>
                </a:path>
                <a:path w="181609" h="68580">
                  <a:moveTo>
                    <a:pt x="61956" y="23621"/>
                  </a:moveTo>
                  <a:lnTo>
                    <a:pt x="61427" y="23621"/>
                  </a:lnTo>
                  <a:lnTo>
                    <a:pt x="62382" y="23113"/>
                  </a:lnTo>
                  <a:lnTo>
                    <a:pt x="61853" y="23113"/>
                  </a:lnTo>
                  <a:lnTo>
                    <a:pt x="61956" y="23621"/>
                  </a:lnTo>
                  <a:close/>
                </a:path>
                <a:path w="181609" h="68580">
                  <a:moveTo>
                    <a:pt x="63840" y="23621"/>
                  </a:moveTo>
                  <a:lnTo>
                    <a:pt x="61956" y="23621"/>
                  </a:lnTo>
                  <a:lnTo>
                    <a:pt x="61853" y="23113"/>
                  </a:lnTo>
                  <a:lnTo>
                    <a:pt x="64524" y="23113"/>
                  </a:lnTo>
                  <a:lnTo>
                    <a:pt x="63840" y="23621"/>
                  </a:lnTo>
                  <a:close/>
                </a:path>
                <a:path w="181609" h="68580">
                  <a:moveTo>
                    <a:pt x="71819" y="25272"/>
                  </a:moveTo>
                  <a:lnTo>
                    <a:pt x="61540" y="25272"/>
                  </a:lnTo>
                  <a:lnTo>
                    <a:pt x="64531" y="23113"/>
                  </a:lnTo>
                  <a:lnTo>
                    <a:pt x="75082" y="23113"/>
                  </a:lnTo>
                  <a:lnTo>
                    <a:pt x="71884" y="23621"/>
                  </a:lnTo>
                  <a:lnTo>
                    <a:pt x="73479" y="23621"/>
                  </a:lnTo>
                  <a:lnTo>
                    <a:pt x="73473" y="23875"/>
                  </a:lnTo>
                  <a:lnTo>
                    <a:pt x="71819" y="25272"/>
                  </a:lnTo>
                  <a:close/>
                </a:path>
                <a:path w="181609" h="68580">
                  <a:moveTo>
                    <a:pt x="73479" y="23621"/>
                  </a:moveTo>
                  <a:lnTo>
                    <a:pt x="71884" y="23621"/>
                  </a:lnTo>
                  <a:lnTo>
                    <a:pt x="75082" y="23113"/>
                  </a:lnTo>
                  <a:lnTo>
                    <a:pt x="73492" y="23113"/>
                  </a:lnTo>
                  <a:lnTo>
                    <a:pt x="73479" y="23621"/>
                  </a:lnTo>
                  <a:close/>
                </a:path>
                <a:path w="181609" h="68580">
                  <a:moveTo>
                    <a:pt x="73835" y="23621"/>
                  </a:moveTo>
                  <a:lnTo>
                    <a:pt x="73479" y="23621"/>
                  </a:lnTo>
                  <a:lnTo>
                    <a:pt x="73492" y="23113"/>
                  </a:lnTo>
                  <a:lnTo>
                    <a:pt x="74432" y="23113"/>
                  </a:lnTo>
                  <a:lnTo>
                    <a:pt x="73835" y="23621"/>
                  </a:lnTo>
                  <a:close/>
                </a:path>
                <a:path w="181609" h="68580">
                  <a:moveTo>
                    <a:pt x="78310" y="23621"/>
                  </a:moveTo>
                  <a:lnTo>
                    <a:pt x="76111" y="23621"/>
                  </a:lnTo>
                  <a:lnTo>
                    <a:pt x="80104" y="23113"/>
                  </a:lnTo>
                  <a:lnTo>
                    <a:pt x="77774" y="23113"/>
                  </a:lnTo>
                  <a:lnTo>
                    <a:pt x="78310" y="23621"/>
                  </a:lnTo>
                  <a:close/>
                </a:path>
                <a:path w="181609" h="68580">
                  <a:moveTo>
                    <a:pt x="79073" y="23621"/>
                  </a:moveTo>
                  <a:lnTo>
                    <a:pt x="78310" y="23621"/>
                  </a:lnTo>
                  <a:lnTo>
                    <a:pt x="77774" y="23113"/>
                  </a:lnTo>
                  <a:lnTo>
                    <a:pt x="79146" y="23113"/>
                  </a:lnTo>
                  <a:lnTo>
                    <a:pt x="79073" y="23621"/>
                  </a:lnTo>
                  <a:close/>
                </a:path>
                <a:path w="181609" h="68580">
                  <a:moveTo>
                    <a:pt x="107564" y="23621"/>
                  </a:moveTo>
                  <a:lnTo>
                    <a:pt x="101540" y="23621"/>
                  </a:lnTo>
                  <a:lnTo>
                    <a:pt x="101014" y="23113"/>
                  </a:lnTo>
                  <a:lnTo>
                    <a:pt x="108313" y="23113"/>
                  </a:lnTo>
                  <a:lnTo>
                    <a:pt x="107564" y="23621"/>
                  </a:lnTo>
                  <a:close/>
                </a:path>
                <a:path w="181609" h="68580">
                  <a:moveTo>
                    <a:pt x="111830" y="25272"/>
                  </a:moveTo>
                  <a:lnTo>
                    <a:pt x="105131" y="25272"/>
                  </a:lnTo>
                  <a:lnTo>
                    <a:pt x="107588" y="23621"/>
                  </a:lnTo>
                  <a:lnTo>
                    <a:pt x="108313" y="23113"/>
                  </a:lnTo>
                  <a:lnTo>
                    <a:pt x="110713" y="24764"/>
                  </a:lnTo>
                  <a:lnTo>
                    <a:pt x="111087" y="24764"/>
                  </a:lnTo>
                  <a:lnTo>
                    <a:pt x="111830" y="25272"/>
                  </a:lnTo>
                  <a:close/>
                </a:path>
                <a:path w="181609" h="68580">
                  <a:moveTo>
                    <a:pt x="115003" y="23621"/>
                  </a:moveTo>
                  <a:lnTo>
                    <a:pt x="109051" y="23621"/>
                  </a:lnTo>
                  <a:lnTo>
                    <a:pt x="108313" y="23113"/>
                  </a:lnTo>
                  <a:lnTo>
                    <a:pt x="115140" y="23113"/>
                  </a:lnTo>
                  <a:lnTo>
                    <a:pt x="115003" y="23621"/>
                  </a:lnTo>
                  <a:close/>
                </a:path>
                <a:path w="181609" h="68580">
                  <a:moveTo>
                    <a:pt x="128162" y="23621"/>
                  </a:moveTo>
                  <a:lnTo>
                    <a:pt x="121561" y="23621"/>
                  </a:lnTo>
                  <a:lnTo>
                    <a:pt x="94340" y="23113"/>
                  </a:lnTo>
                  <a:lnTo>
                    <a:pt x="101942" y="23113"/>
                  </a:lnTo>
                  <a:lnTo>
                    <a:pt x="128162" y="23621"/>
                  </a:lnTo>
                  <a:close/>
                </a:path>
                <a:path w="181609" h="68580">
                  <a:moveTo>
                    <a:pt x="175022" y="23621"/>
                  </a:moveTo>
                  <a:lnTo>
                    <a:pt x="128162" y="23621"/>
                  </a:lnTo>
                  <a:lnTo>
                    <a:pt x="101942" y="23113"/>
                  </a:lnTo>
                  <a:lnTo>
                    <a:pt x="174644" y="23113"/>
                  </a:lnTo>
                  <a:lnTo>
                    <a:pt x="175022" y="23621"/>
                  </a:lnTo>
                  <a:close/>
                </a:path>
                <a:path w="181609" h="68580">
                  <a:moveTo>
                    <a:pt x="44149" y="23875"/>
                  </a:moveTo>
                  <a:lnTo>
                    <a:pt x="43397" y="23875"/>
                  </a:lnTo>
                  <a:lnTo>
                    <a:pt x="43747" y="23621"/>
                  </a:lnTo>
                  <a:lnTo>
                    <a:pt x="44149" y="23875"/>
                  </a:lnTo>
                  <a:close/>
                </a:path>
                <a:path w="181609" h="68580">
                  <a:moveTo>
                    <a:pt x="48688" y="24764"/>
                  </a:moveTo>
                  <a:lnTo>
                    <a:pt x="48178" y="24764"/>
                  </a:lnTo>
                  <a:lnTo>
                    <a:pt x="47992" y="23875"/>
                  </a:lnTo>
                  <a:lnTo>
                    <a:pt x="45908" y="23875"/>
                  </a:lnTo>
                  <a:lnTo>
                    <a:pt x="45898" y="23621"/>
                  </a:lnTo>
                  <a:lnTo>
                    <a:pt x="47125" y="23621"/>
                  </a:lnTo>
                  <a:lnTo>
                    <a:pt x="48688" y="24764"/>
                  </a:lnTo>
                  <a:close/>
                </a:path>
                <a:path w="181609" h="68580">
                  <a:moveTo>
                    <a:pt x="60710" y="63245"/>
                  </a:moveTo>
                  <a:lnTo>
                    <a:pt x="58560" y="62610"/>
                  </a:lnTo>
                  <a:lnTo>
                    <a:pt x="53875" y="58927"/>
                  </a:lnTo>
                  <a:lnTo>
                    <a:pt x="53032" y="58292"/>
                  </a:lnTo>
                  <a:lnTo>
                    <a:pt x="46885" y="52069"/>
                  </a:lnTo>
                  <a:lnTo>
                    <a:pt x="35840" y="45338"/>
                  </a:lnTo>
                  <a:lnTo>
                    <a:pt x="23955" y="37337"/>
                  </a:lnTo>
                  <a:lnTo>
                    <a:pt x="11413" y="30225"/>
                  </a:lnTo>
                  <a:lnTo>
                    <a:pt x="7015" y="25907"/>
                  </a:lnTo>
                  <a:lnTo>
                    <a:pt x="0" y="23875"/>
                  </a:lnTo>
                  <a:lnTo>
                    <a:pt x="23858" y="23875"/>
                  </a:lnTo>
                  <a:lnTo>
                    <a:pt x="20931" y="24764"/>
                  </a:lnTo>
                  <a:lnTo>
                    <a:pt x="36509" y="24764"/>
                  </a:lnTo>
                  <a:lnTo>
                    <a:pt x="36998" y="25907"/>
                  </a:lnTo>
                  <a:lnTo>
                    <a:pt x="42553" y="25907"/>
                  </a:lnTo>
                  <a:lnTo>
                    <a:pt x="43245" y="26542"/>
                  </a:lnTo>
                  <a:lnTo>
                    <a:pt x="51658" y="26542"/>
                  </a:lnTo>
                  <a:lnTo>
                    <a:pt x="51853" y="27177"/>
                  </a:lnTo>
                  <a:lnTo>
                    <a:pt x="55514" y="27558"/>
                  </a:lnTo>
                  <a:lnTo>
                    <a:pt x="73388" y="27558"/>
                  </a:lnTo>
                  <a:lnTo>
                    <a:pt x="73372" y="28320"/>
                  </a:lnTo>
                  <a:lnTo>
                    <a:pt x="178517" y="28320"/>
                  </a:lnTo>
                  <a:lnTo>
                    <a:pt x="181211" y="31876"/>
                  </a:lnTo>
                  <a:lnTo>
                    <a:pt x="180981" y="32257"/>
                  </a:lnTo>
                  <a:lnTo>
                    <a:pt x="177836" y="32257"/>
                  </a:lnTo>
                  <a:lnTo>
                    <a:pt x="176642" y="34797"/>
                  </a:lnTo>
                  <a:lnTo>
                    <a:pt x="167470" y="34797"/>
                  </a:lnTo>
                  <a:lnTo>
                    <a:pt x="164039" y="39877"/>
                  </a:lnTo>
                  <a:lnTo>
                    <a:pt x="162551" y="39877"/>
                  </a:lnTo>
                  <a:lnTo>
                    <a:pt x="162714" y="40258"/>
                  </a:lnTo>
                  <a:lnTo>
                    <a:pt x="142836" y="40258"/>
                  </a:lnTo>
                  <a:lnTo>
                    <a:pt x="141223" y="41274"/>
                  </a:lnTo>
                  <a:lnTo>
                    <a:pt x="141999" y="42798"/>
                  </a:lnTo>
                  <a:lnTo>
                    <a:pt x="141554" y="47116"/>
                  </a:lnTo>
                  <a:lnTo>
                    <a:pt x="124499" y="47116"/>
                  </a:lnTo>
                  <a:lnTo>
                    <a:pt x="123842" y="48005"/>
                  </a:lnTo>
                  <a:lnTo>
                    <a:pt x="124251" y="48513"/>
                  </a:lnTo>
                  <a:lnTo>
                    <a:pt x="108729" y="48513"/>
                  </a:lnTo>
                  <a:lnTo>
                    <a:pt x="108731" y="51180"/>
                  </a:lnTo>
                  <a:lnTo>
                    <a:pt x="111125" y="52831"/>
                  </a:lnTo>
                  <a:lnTo>
                    <a:pt x="112285" y="55371"/>
                  </a:lnTo>
                  <a:lnTo>
                    <a:pt x="112352" y="57657"/>
                  </a:lnTo>
                  <a:lnTo>
                    <a:pt x="85019" y="57657"/>
                  </a:lnTo>
                  <a:lnTo>
                    <a:pt x="84709" y="58038"/>
                  </a:lnTo>
                  <a:lnTo>
                    <a:pt x="112362" y="58038"/>
                  </a:lnTo>
                  <a:lnTo>
                    <a:pt x="84501" y="58292"/>
                  </a:lnTo>
                  <a:lnTo>
                    <a:pt x="83466" y="59562"/>
                  </a:lnTo>
                  <a:lnTo>
                    <a:pt x="76598" y="59562"/>
                  </a:lnTo>
                  <a:lnTo>
                    <a:pt x="76133" y="61340"/>
                  </a:lnTo>
                  <a:lnTo>
                    <a:pt x="65727" y="61340"/>
                  </a:lnTo>
                  <a:lnTo>
                    <a:pt x="64353" y="62356"/>
                  </a:lnTo>
                  <a:lnTo>
                    <a:pt x="62681" y="63118"/>
                  </a:lnTo>
                  <a:lnTo>
                    <a:pt x="60710" y="63245"/>
                  </a:lnTo>
                  <a:close/>
                </a:path>
                <a:path w="181609" h="68580">
                  <a:moveTo>
                    <a:pt x="29061" y="24764"/>
                  </a:moveTo>
                  <a:lnTo>
                    <a:pt x="21621" y="24764"/>
                  </a:lnTo>
                  <a:lnTo>
                    <a:pt x="19720" y="23875"/>
                  </a:lnTo>
                  <a:lnTo>
                    <a:pt x="67447" y="23875"/>
                  </a:lnTo>
                  <a:lnTo>
                    <a:pt x="29061" y="24764"/>
                  </a:lnTo>
                  <a:close/>
                </a:path>
                <a:path w="181609" h="68580">
                  <a:moveTo>
                    <a:pt x="42953" y="24764"/>
                  </a:moveTo>
                  <a:lnTo>
                    <a:pt x="37252" y="24764"/>
                  </a:lnTo>
                  <a:lnTo>
                    <a:pt x="33280" y="23875"/>
                  </a:lnTo>
                  <a:lnTo>
                    <a:pt x="42811" y="23875"/>
                  </a:lnTo>
                  <a:lnTo>
                    <a:pt x="42953" y="24764"/>
                  </a:lnTo>
                  <a:close/>
                </a:path>
                <a:path w="181609" h="68580">
                  <a:moveTo>
                    <a:pt x="45968" y="25272"/>
                  </a:moveTo>
                  <a:lnTo>
                    <a:pt x="43807" y="25272"/>
                  </a:lnTo>
                  <a:lnTo>
                    <a:pt x="39626" y="24764"/>
                  </a:lnTo>
                  <a:lnTo>
                    <a:pt x="45555" y="24764"/>
                  </a:lnTo>
                  <a:lnTo>
                    <a:pt x="44149" y="23875"/>
                  </a:lnTo>
                  <a:lnTo>
                    <a:pt x="45908" y="23875"/>
                  </a:lnTo>
                  <a:lnTo>
                    <a:pt x="45968" y="25272"/>
                  </a:lnTo>
                  <a:close/>
                </a:path>
                <a:path w="181609" h="68580">
                  <a:moveTo>
                    <a:pt x="73412" y="26542"/>
                  </a:moveTo>
                  <a:lnTo>
                    <a:pt x="71819" y="25272"/>
                  </a:lnTo>
                  <a:lnTo>
                    <a:pt x="73536" y="23875"/>
                  </a:lnTo>
                  <a:lnTo>
                    <a:pt x="73412" y="26542"/>
                  </a:lnTo>
                  <a:close/>
                </a:path>
                <a:path w="181609" h="68580">
                  <a:moveTo>
                    <a:pt x="79355" y="24764"/>
                  </a:moveTo>
                  <a:lnTo>
                    <a:pt x="78607" y="23875"/>
                  </a:lnTo>
                  <a:lnTo>
                    <a:pt x="78919" y="23875"/>
                  </a:lnTo>
                  <a:lnTo>
                    <a:pt x="79355" y="24764"/>
                  </a:lnTo>
                  <a:close/>
                </a:path>
                <a:path w="181609" h="68580">
                  <a:moveTo>
                    <a:pt x="42553" y="25907"/>
                  </a:moveTo>
                  <a:lnTo>
                    <a:pt x="36998" y="25907"/>
                  </a:lnTo>
                  <a:lnTo>
                    <a:pt x="39626" y="24764"/>
                  </a:lnTo>
                  <a:lnTo>
                    <a:pt x="41478" y="24764"/>
                  </a:lnTo>
                  <a:lnTo>
                    <a:pt x="42553" y="25907"/>
                  </a:lnTo>
                  <a:close/>
                </a:path>
                <a:path w="181609" h="68580">
                  <a:moveTo>
                    <a:pt x="49684" y="26542"/>
                  </a:moveTo>
                  <a:lnTo>
                    <a:pt x="43265" y="26542"/>
                  </a:lnTo>
                  <a:lnTo>
                    <a:pt x="43153" y="25907"/>
                  </a:lnTo>
                  <a:lnTo>
                    <a:pt x="43045" y="25272"/>
                  </a:lnTo>
                  <a:lnTo>
                    <a:pt x="42964" y="24764"/>
                  </a:lnTo>
                  <a:lnTo>
                    <a:pt x="39626" y="24764"/>
                  </a:lnTo>
                  <a:lnTo>
                    <a:pt x="43807" y="25272"/>
                  </a:lnTo>
                  <a:lnTo>
                    <a:pt x="50851" y="25272"/>
                  </a:lnTo>
                  <a:lnTo>
                    <a:pt x="49684" y="26542"/>
                  </a:lnTo>
                  <a:close/>
                </a:path>
                <a:path w="181609" h="68580">
                  <a:moveTo>
                    <a:pt x="46359" y="25272"/>
                  </a:moveTo>
                  <a:lnTo>
                    <a:pt x="45968" y="25272"/>
                  </a:lnTo>
                  <a:lnTo>
                    <a:pt x="45946" y="24764"/>
                  </a:lnTo>
                  <a:lnTo>
                    <a:pt x="45555" y="24764"/>
                  </a:lnTo>
                  <a:lnTo>
                    <a:pt x="46359" y="25272"/>
                  </a:lnTo>
                  <a:close/>
                </a:path>
                <a:path w="181609" h="68580">
                  <a:moveTo>
                    <a:pt x="50851" y="25272"/>
                  </a:moveTo>
                  <a:lnTo>
                    <a:pt x="46359" y="25272"/>
                  </a:lnTo>
                  <a:lnTo>
                    <a:pt x="45555" y="24764"/>
                  </a:lnTo>
                  <a:lnTo>
                    <a:pt x="51317" y="24764"/>
                  </a:lnTo>
                  <a:lnTo>
                    <a:pt x="50851" y="25272"/>
                  </a:lnTo>
                  <a:close/>
                </a:path>
                <a:path w="181609" h="68580">
                  <a:moveTo>
                    <a:pt x="73388" y="27558"/>
                  </a:moveTo>
                  <a:lnTo>
                    <a:pt x="55514" y="27558"/>
                  </a:lnTo>
                  <a:lnTo>
                    <a:pt x="55172" y="26542"/>
                  </a:lnTo>
                  <a:lnTo>
                    <a:pt x="54985" y="26542"/>
                  </a:lnTo>
                  <a:lnTo>
                    <a:pt x="51769" y="24764"/>
                  </a:lnTo>
                  <a:lnTo>
                    <a:pt x="60386" y="24764"/>
                  </a:lnTo>
                  <a:lnTo>
                    <a:pt x="60920" y="25272"/>
                  </a:lnTo>
                  <a:lnTo>
                    <a:pt x="71790" y="25272"/>
                  </a:lnTo>
                  <a:lnTo>
                    <a:pt x="73412" y="26542"/>
                  </a:lnTo>
                  <a:lnTo>
                    <a:pt x="73388" y="27558"/>
                  </a:lnTo>
                  <a:close/>
                </a:path>
                <a:path w="181609" h="68580">
                  <a:moveTo>
                    <a:pt x="61540" y="25272"/>
                  </a:moveTo>
                  <a:lnTo>
                    <a:pt x="60920" y="25272"/>
                  </a:lnTo>
                  <a:lnTo>
                    <a:pt x="60386" y="24764"/>
                  </a:lnTo>
                  <a:lnTo>
                    <a:pt x="62243" y="24764"/>
                  </a:lnTo>
                  <a:lnTo>
                    <a:pt x="61540" y="25272"/>
                  </a:lnTo>
                  <a:close/>
                </a:path>
                <a:path w="181609" h="68580">
                  <a:moveTo>
                    <a:pt x="105131" y="25272"/>
                  </a:moveTo>
                  <a:lnTo>
                    <a:pt x="103445" y="25272"/>
                  </a:lnTo>
                  <a:lnTo>
                    <a:pt x="102788" y="24764"/>
                  </a:lnTo>
                  <a:lnTo>
                    <a:pt x="105880" y="24764"/>
                  </a:lnTo>
                  <a:lnTo>
                    <a:pt x="105131" y="25272"/>
                  </a:lnTo>
                  <a:close/>
                </a:path>
                <a:path w="181609" h="68580">
                  <a:moveTo>
                    <a:pt x="112016" y="25272"/>
                  </a:moveTo>
                  <a:lnTo>
                    <a:pt x="111830" y="25272"/>
                  </a:lnTo>
                  <a:lnTo>
                    <a:pt x="111087" y="24764"/>
                  </a:lnTo>
                  <a:lnTo>
                    <a:pt x="110901" y="24764"/>
                  </a:lnTo>
                  <a:lnTo>
                    <a:pt x="112016" y="25272"/>
                  </a:lnTo>
                  <a:close/>
                </a:path>
                <a:path w="181609" h="68580">
                  <a:moveTo>
                    <a:pt x="114559" y="25272"/>
                  </a:moveTo>
                  <a:lnTo>
                    <a:pt x="112016" y="25272"/>
                  </a:lnTo>
                  <a:lnTo>
                    <a:pt x="110901" y="24764"/>
                  </a:lnTo>
                  <a:lnTo>
                    <a:pt x="114695" y="24764"/>
                  </a:lnTo>
                  <a:lnTo>
                    <a:pt x="114559" y="25272"/>
                  </a:lnTo>
                  <a:close/>
                </a:path>
                <a:path w="181609" h="68580">
                  <a:moveTo>
                    <a:pt x="51985" y="26542"/>
                  </a:moveTo>
                  <a:lnTo>
                    <a:pt x="49697" y="26542"/>
                  </a:lnTo>
                  <a:lnTo>
                    <a:pt x="50267" y="25907"/>
                  </a:lnTo>
                  <a:lnTo>
                    <a:pt x="51985" y="26542"/>
                  </a:lnTo>
                  <a:close/>
                </a:path>
                <a:path w="181609" h="68580">
                  <a:moveTo>
                    <a:pt x="180524" y="32892"/>
                  </a:moveTo>
                  <a:lnTo>
                    <a:pt x="177836" y="32257"/>
                  </a:lnTo>
                  <a:lnTo>
                    <a:pt x="180981" y="32257"/>
                  </a:lnTo>
                  <a:lnTo>
                    <a:pt x="180524" y="32892"/>
                  </a:lnTo>
                  <a:close/>
                </a:path>
                <a:path w="181609" h="68580">
                  <a:moveTo>
                    <a:pt x="169355" y="43179"/>
                  </a:moveTo>
                  <a:lnTo>
                    <a:pt x="168502" y="40258"/>
                  </a:lnTo>
                  <a:lnTo>
                    <a:pt x="168398" y="38480"/>
                  </a:lnTo>
                  <a:lnTo>
                    <a:pt x="168825" y="34797"/>
                  </a:lnTo>
                  <a:lnTo>
                    <a:pt x="176642" y="34797"/>
                  </a:lnTo>
                  <a:lnTo>
                    <a:pt x="174909" y="36956"/>
                  </a:lnTo>
                  <a:lnTo>
                    <a:pt x="172640" y="38480"/>
                  </a:lnTo>
                  <a:lnTo>
                    <a:pt x="172757" y="39496"/>
                  </a:lnTo>
                  <a:lnTo>
                    <a:pt x="172845" y="40258"/>
                  </a:lnTo>
                  <a:lnTo>
                    <a:pt x="172963" y="41274"/>
                  </a:lnTo>
                  <a:lnTo>
                    <a:pt x="173051" y="42036"/>
                  </a:lnTo>
                  <a:lnTo>
                    <a:pt x="173264" y="42036"/>
                  </a:lnTo>
                  <a:lnTo>
                    <a:pt x="169355" y="43179"/>
                  </a:lnTo>
                  <a:close/>
                </a:path>
                <a:path w="181609" h="68580">
                  <a:moveTo>
                    <a:pt x="151198" y="50164"/>
                  </a:moveTo>
                  <a:lnTo>
                    <a:pt x="155080" y="41274"/>
                  </a:lnTo>
                  <a:lnTo>
                    <a:pt x="154482" y="40893"/>
                  </a:lnTo>
                  <a:lnTo>
                    <a:pt x="142836" y="40258"/>
                  </a:lnTo>
                  <a:lnTo>
                    <a:pt x="162714" y="40258"/>
                  </a:lnTo>
                  <a:lnTo>
                    <a:pt x="163322" y="42036"/>
                  </a:lnTo>
                  <a:lnTo>
                    <a:pt x="162377" y="42798"/>
                  </a:lnTo>
                  <a:lnTo>
                    <a:pt x="159739" y="42798"/>
                  </a:lnTo>
                  <a:lnTo>
                    <a:pt x="158244" y="49275"/>
                  </a:lnTo>
                  <a:lnTo>
                    <a:pt x="158186" y="49529"/>
                  </a:lnTo>
                  <a:lnTo>
                    <a:pt x="151198" y="50164"/>
                  </a:lnTo>
                  <a:close/>
                </a:path>
                <a:path w="181609" h="68580">
                  <a:moveTo>
                    <a:pt x="161832" y="43179"/>
                  </a:moveTo>
                  <a:lnTo>
                    <a:pt x="161172" y="43179"/>
                  </a:lnTo>
                  <a:lnTo>
                    <a:pt x="159739" y="42798"/>
                  </a:lnTo>
                  <a:lnTo>
                    <a:pt x="162377" y="42798"/>
                  </a:lnTo>
                  <a:lnTo>
                    <a:pt x="161832" y="43179"/>
                  </a:lnTo>
                  <a:close/>
                </a:path>
                <a:path w="181609" h="68580">
                  <a:moveTo>
                    <a:pt x="133759" y="58927"/>
                  </a:moveTo>
                  <a:lnTo>
                    <a:pt x="127724" y="52831"/>
                  </a:lnTo>
                  <a:lnTo>
                    <a:pt x="124499" y="47116"/>
                  </a:lnTo>
                  <a:lnTo>
                    <a:pt x="141554" y="47116"/>
                  </a:lnTo>
                  <a:lnTo>
                    <a:pt x="141463" y="48005"/>
                  </a:lnTo>
                  <a:lnTo>
                    <a:pt x="141408" y="48513"/>
                  </a:lnTo>
                  <a:lnTo>
                    <a:pt x="134115" y="48513"/>
                  </a:lnTo>
                  <a:lnTo>
                    <a:pt x="133993" y="52069"/>
                  </a:lnTo>
                  <a:lnTo>
                    <a:pt x="133880" y="55371"/>
                  </a:lnTo>
                  <a:lnTo>
                    <a:pt x="133759" y="58927"/>
                  </a:lnTo>
                  <a:close/>
                </a:path>
                <a:path w="181609" h="68580">
                  <a:moveTo>
                    <a:pt x="111125" y="52831"/>
                  </a:moveTo>
                  <a:lnTo>
                    <a:pt x="108731" y="51180"/>
                  </a:lnTo>
                  <a:lnTo>
                    <a:pt x="108789" y="48513"/>
                  </a:lnTo>
                  <a:lnTo>
                    <a:pt x="110135" y="50545"/>
                  </a:lnTo>
                  <a:lnTo>
                    <a:pt x="111015" y="52577"/>
                  </a:lnTo>
                  <a:lnTo>
                    <a:pt x="111125" y="52831"/>
                  </a:lnTo>
                  <a:close/>
                </a:path>
                <a:path w="181609" h="68580">
                  <a:moveTo>
                    <a:pt x="113330" y="54228"/>
                  </a:moveTo>
                  <a:lnTo>
                    <a:pt x="111125" y="52831"/>
                  </a:lnTo>
                  <a:lnTo>
                    <a:pt x="110245" y="50799"/>
                  </a:lnTo>
                  <a:lnTo>
                    <a:pt x="110135" y="50545"/>
                  </a:lnTo>
                  <a:lnTo>
                    <a:pt x="108787" y="48513"/>
                  </a:lnTo>
                  <a:lnTo>
                    <a:pt x="124251" y="48513"/>
                  </a:lnTo>
                  <a:lnTo>
                    <a:pt x="125933" y="50799"/>
                  </a:lnTo>
                  <a:lnTo>
                    <a:pt x="124684" y="52069"/>
                  </a:lnTo>
                  <a:lnTo>
                    <a:pt x="124864" y="52069"/>
                  </a:lnTo>
                  <a:lnTo>
                    <a:pt x="123643" y="52577"/>
                  </a:lnTo>
                  <a:lnTo>
                    <a:pt x="116078" y="52577"/>
                  </a:lnTo>
                  <a:lnTo>
                    <a:pt x="113330" y="54228"/>
                  </a:lnTo>
                  <a:close/>
                </a:path>
                <a:path w="181609" h="68580">
                  <a:moveTo>
                    <a:pt x="139909" y="49529"/>
                  </a:moveTo>
                  <a:lnTo>
                    <a:pt x="133777" y="48513"/>
                  </a:lnTo>
                  <a:lnTo>
                    <a:pt x="141408" y="48513"/>
                  </a:lnTo>
                  <a:lnTo>
                    <a:pt x="140387" y="49275"/>
                  </a:lnTo>
                  <a:lnTo>
                    <a:pt x="139909" y="49529"/>
                  </a:lnTo>
                  <a:close/>
                </a:path>
                <a:path w="181609" h="68580">
                  <a:moveTo>
                    <a:pt x="122827" y="58927"/>
                  </a:moveTo>
                  <a:lnTo>
                    <a:pt x="115726" y="57657"/>
                  </a:lnTo>
                  <a:lnTo>
                    <a:pt x="116427" y="57657"/>
                  </a:lnTo>
                  <a:lnTo>
                    <a:pt x="116273" y="55371"/>
                  </a:lnTo>
                  <a:lnTo>
                    <a:pt x="116196" y="54228"/>
                  </a:lnTo>
                  <a:lnTo>
                    <a:pt x="116078" y="52577"/>
                  </a:lnTo>
                  <a:lnTo>
                    <a:pt x="123643" y="52577"/>
                  </a:lnTo>
                  <a:lnTo>
                    <a:pt x="121811" y="53212"/>
                  </a:lnTo>
                  <a:lnTo>
                    <a:pt x="122601" y="57657"/>
                  </a:lnTo>
                  <a:lnTo>
                    <a:pt x="122714" y="58292"/>
                  </a:lnTo>
                  <a:lnTo>
                    <a:pt x="122827" y="58927"/>
                  </a:lnTo>
                  <a:close/>
                </a:path>
                <a:path w="181609" h="68580">
                  <a:moveTo>
                    <a:pt x="89851" y="65912"/>
                  </a:moveTo>
                  <a:lnTo>
                    <a:pt x="84302" y="65912"/>
                  </a:lnTo>
                  <a:lnTo>
                    <a:pt x="84222" y="65277"/>
                  </a:lnTo>
                  <a:lnTo>
                    <a:pt x="84139" y="64642"/>
                  </a:lnTo>
                  <a:lnTo>
                    <a:pt x="84055" y="64007"/>
                  </a:lnTo>
                  <a:lnTo>
                    <a:pt x="83939" y="63118"/>
                  </a:lnTo>
                  <a:lnTo>
                    <a:pt x="83823" y="61340"/>
                  </a:lnTo>
                  <a:lnTo>
                    <a:pt x="84826" y="58292"/>
                  </a:lnTo>
                  <a:lnTo>
                    <a:pt x="84922" y="57657"/>
                  </a:lnTo>
                  <a:lnTo>
                    <a:pt x="112352" y="57657"/>
                  </a:lnTo>
                  <a:lnTo>
                    <a:pt x="112362" y="58038"/>
                  </a:lnTo>
                  <a:lnTo>
                    <a:pt x="98876" y="58038"/>
                  </a:lnTo>
                  <a:lnTo>
                    <a:pt x="97084" y="58292"/>
                  </a:lnTo>
                  <a:lnTo>
                    <a:pt x="97147" y="60451"/>
                  </a:lnTo>
                  <a:lnTo>
                    <a:pt x="91410" y="60451"/>
                  </a:lnTo>
                  <a:lnTo>
                    <a:pt x="89851" y="65912"/>
                  </a:lnTo>
                  <a:close/>
                </a:path>
                <a:path w="181609" h="68580">
                  <a:moveTo>
                    <a:pt x="84501" y="58292"/>
                  </a:moveTo>
                  <a:lnTo>
                    <a:pt x="83598" y="58292"/>
                  </a:lnTo>
                  <a:lnTo>
                    <a:pt x="112362" y="58038"/>
                  </a:lnTo>
                  <a:lnTo>
                    <a:pt x="84709" y="58038"/>
                  </a:lnTo>
                  <a:lnTo>
                    <a:pt x="84501" y="58292"/>
                  </a:lnTo>
                  <a:close/>
                </a:path>
                <a:path w="181609" h="68580">
                  <a:moveTo>
                    <a:pt x="105327" y="63118"/>
                  </a:moveTo>
                  <a:lnTo>
                    <a:pt x="102460" y="61340"/>
                  </a:lnTo>
                  <a:lnTo>
                    <a:pt x="103573" y="58292"/>
                  </a:lnTo>
                  <a:lnTo>
                    <a:pt x="103296" y="58038"/>
                  </a:lnTo>
                  <a:lnTo>
                    <a:pt x="112362" y="58038"/>
                  </a:lnTo>
                  <a:lnTo>
                    <a:pt x="112419" y="59943"/>
                  </a:lnTo>
                  <a:lnTo>
                    <a:pt x="107716" y="60705"/>
                  </a:lnTo>
                  <a:lnTo>
                    <a:pt x="105327" y="63118"/>
                  </a:lnTo>
                  <a:close/>
                </a:path>
                <a:path w="181609" h="68580">
                  <a:moveTo>
                    <a:pt x="84302" y="65912"/>
                  </a:moveTo>
                  <a:lnTo>
                    <a:pt x="76596" y="64007"/>
                  </a:lnTo>
                  <a:lnTo>
                    <a:pt x="76598" y="59562"/>
                  </a:lnTo>
                  <a:lnTo>
                    <a:pt x="83466" y="59562"/>
                  </a:lnTo>
                  <a:lnTo>
                    <a:pt x="83586" y="60451"/>
                  </a:lnTo>
                  <a:lnTo>
                    <a:pt x="83705" y="61340"/>
                  </a:lnTo>
                  <a:lnTo>
                    <a:pt x="83739" y="61594"/>
                  </a:lnTo>
                  <a:lnTo>
                    <a:pt x="82573" y="65277"/>
                  </a:lnTo>
                  <a:lnTo>
                    <a:pt x="81884" y="65277"/>
                  </a:lnTo>
                  <a:lnTo>
                    <a:pt x="84302" y="65912"/>
                  </a:lnTo>
                  <a:close/>
                </a:path>
                <a:path w="181609" h="68580">
                  <a:moveTo>
                    <a:pt x="93919" y="64642"/>
                  </a:moveTo>
                  <a:lnTo>
                    <a:pt x="91410" y="60451"/>
                  </a:lnTo>
                  <a:lnTo>
                    <a:pt x="97147" y="60451"/>
                  </a:lnTo>
                  <a:lnTo>
                    <a:pt x="97202" y="62356"/>
                  </a:lnTo>
                  <a:lnTo>
                    <a:pt x="93919" y="64642"/>
                  </a:lnTo>
                  <a:close/>
                </a:path>
                <a:path w="181609" h="68580">
                  <a:moveTo>
                    <a:pt x="69311" y="65277"/>
                  </a:moveTo>
                  <a:lnTo>
                    <a:pt x="66802" y="64007"/>
                  </a:lnTo>
                  <a:lnTo>
                    <a:pt x="65830" y="61594"/>
                  </a:lnTo>
                  <a:lnTo>
                    <a:pt x="65727" y="61340"/>
                  </a:lnTo>
                  <a:lnTo>
                    <a:pt x="76133" y="61340"/>
                  </a:lnTo>
                  <a:lnTo>
                    <a:pt x="75870" y="62356"/>
                  </a:lnTo>
                  <a:lnTo>
                    <a:pt x="71149" y="62356"/>
                  </a:lnTo>
                  <a:lnTo>
                    <a:pt x="69311" y="65277"/>
                  </a:lnTo>
                  <a:close/>
                </a:path>
                <a:path w="181609" h="68580">
                  <a:moveTo>
                    <a:pt x="84302" y="65912"/>
                  </a:moveTo>
                  <a:lnTo>
                    <a:pt x="81884" y="65277"/>
                  </a:lnTo>
                  <a:lnTo>
                    <a:pt x="82573" y="65277"/>
                  </a:lnTo>
                  <a:lnTo>
                    <a:pt x="83739" y="61594"/>
                  </a:lnTo>
                  <a:lnTo>
                    <a:pt x="83839" y="62356"/>
                  </a:lnTo>
                  <a:lnTo>
                    <a:pt x="83955" y="63245"/>
                  </a:lnTo>
                  <a:lnTo>
                    <a:pt x="84054" y="64007"/>
                  </a:lnTo>
                  <a:lnTo>
                    <a:pt x="84137" y="64642"/>
                  </a:lnTo>
                  <a:lnTo>
                    <a:pt x="84220" y="65277"/>
                  </a:lnTo>
                  <a:lnTo>
                    <a:pt x="84302" y="65912"/>
                  </a:lnTo>
                  <a:close/>
                </a:path>
                <a:path w="181609" h="68580">
                  <a:moveTo>
                    <a:pt x="74149" y="64007"/>
                  </a:moveTo>
                  <a:lnTo>
                    <a:pt x="70981" y="62356"/>
                  </a:lnTo>
                  <a:lnTo>
                    <a:pt x="75870" y="62356"/>
                  </a:lnTo>
                  <a:lnTo>
                    <a:pt x="75761" y="62864"/>
                  </a:lnTo>
                  <a:lnTo>
                    <a:pt x="74149" y="64007"/>
                  </a:lnTo>
                  <a:close/>
                </a:path>
                <a:path w="181609" h="68580">
                  <a:moveTo>
                    <a:pt x="89140" y="68325"/>
                  </a:moveTo>
                  <a:lnTo>
                    <a:pt x="82074" y="65277"/>
                  </a:lnTo>
                  <a:lnTo>
                    <a:pt x="81734" y="65277"/>
                  </a:lnTo>
                  <a:lnTo>
                    <a:pt x="84302" y="65912"/>
                  </a:lnTo>
                  <a:lnTo>
                    <a:pt x="89851" y="65912"/>
                  </a:lnTo>
                  <a:lnTo>
                    <a:pt x="89140" y="68325"/>
                  </a:lnTo>
                  <a:close/>
                </a:path>
              </a:pathLst>
            </a:custGeom>
            <a:solidFill>
              <a:srgbClr val="E833A5"/>
            </a:solidFill>
          </p:spPr>
          <p:txBody>
            <a:bodyPr wrap="square" lIns="0" tIns="0" rIns="0" bIns="0" rtlCol="0"/>
            <a:lstStyle/>
            <a:p>
              <a:endParaRPr/>
            </a:p>
          </p:txBody>
        </p:sp>
        <p:sp>
          <p:nvSpPr>
            <p:cNvPr id="1021" name="object 1021"/>
            <p:cNvSpPr/>
            <p:nvPr/>
          </p:nvSpPr>
          <p:spPr>
            <a:xfrm>
              <a:off x="14804907" y="2383788"/>
              <a:ext cx="139700" cy="72390"/>
            </a:xfrm>
            <a:custGeom>
              <a:avLst/>
              <a:gdLst/>
              <a:ahLst/>
              <a:cxnLst/>
              <a:rect l="l" t="t" r="r" b="b"/>
              <a:pathLst>
                <a:path w="139700" h="72389">
                  <a:moveTo>
                    <a:pt x="122613" y="3555"/>
                  </a:moveTo>
                  <a:lnTo>
                    <a:pt x="116593" y="3555"/>
                  </a:lnTo>
                  <a:lnTo>
                    <a:pt x="116877" y="1142"/>
                  </a:lnTo>
                  <a:lnTo>
                    <a:pt x="116952" y="507"/>
                  </a:lnTo>
                  <a:lnTo>
                    <a:pt x="117728" y="0"/>
                  </a:lnTo>
                  <a:lnTo>
                    <a:pt x="118385" y="0"/>
                  </a:lnTo>
                  <a:lnTo>
                    <a:pt x="119878" y="1142"/>
                  </a:lnTo>
                  <a:lnTo>
                    <a:pt x="120831" y="1142"/>
                  </a:lnTo>
                  <a:lnTo>
                    <a:pt x="122613" y="3555"/>
                  </a:lnTo>
                  <a:close/>
                </a:path>
                <a:path w="139700" h="72389">
                  <a:moveTo>
                    <a:pt x="120831" y="1142"/>
                  </a:moveTo>
                  <a:lnTo>
                    <a:pt x="119878" y="1142"/>
                  </a:lnTo>
                  <a:lnTo>
                    <a:pt x="120333" y="507"/>
                  </a:lnTo>
                  <a:lnTo>
                    <a:pt x="120831" y="1142"/>
                  </a:lnTo>
                  <a:close/>
                </a:path>
                <a:path w="139700" h="72389">
                  <a:moveTo>
                    <a:pt x="123949" y="5333"/>
                  </a:moveTo>
                  <a:lnTo>
                    <a:pt x="113488" y="5333"/>
                  </a:lnTo>
                  <a:lnTo>
                    <a:pt x="117191" y="4698"/>
                  </a:lnTo>
                  <a:lnTo>
                    <a:pt x="115041" y="3555"/>
                  </a:lnTo>
                  <a:lnTo>
                    <a:pt x="114443" y="2920"/>
                  </a:lnTo>
                  <a:lnTo>
                    <a:pt x="113547" y="2920"/>
                  </a:lnTo>
                  <a:lnTo>
                    <a:pt x="113667" y="2285"/>
                  </a:lnTo>
                  <a:lnTo>
                    <a:pt x="115130" y="2920"/>
                  </a:lnTo>
                  <a:lnTo>
                    <a:pt x="114443" y="2920"/>
                  </a:lnTo>
                  <a:lnTo>
                    <a:pt x="113428" y="3555"/>
                  </a:lnTo>
                  <a:lnTo>
                    <a:pt x="122613" y="3555"/>
                  </a:lnTo>
                  <a:lnTo>
                    <a:pt x="123949" y="5333"/>
                  </a:lnTo>
                  <a:close/>
                </a:path>
                <a:path w="139700" h="72389">
                  <a:moveTo>
                    <a:pt x="109755" y="8889"/>
                  </a:moveTo>
                  <a:lnTo>
                    <a:pt x="102976" y="8889"/>
                  </a:lnTo>
                  <a:lnTo>
                    <a:pt x="103931" y="8254"/>
                  </a:lnTo>
                  <a:lnTo>
                    <a:pt x="107276" y="2920"/>
                  </a:lnTo>
                  <a:lnTo>
                    <a:pt x="108471" y="3555"/>
                  </a:lnTo>
                  <a:lnTo>
                    <a:pt x="108590" y="4063"/>
                  </a:lnTo>
                  <a:lnTo>
                    <a:pt x="109844" y="5333"/>
                  </a:lnTo>
                  <a:lnTo>
                    <a:pt x="109755" y="8889"/>
                  </a:lnTo>
                  <a:close/>
                </a:path>
                <a:path w="139700" h="72389">
                  <a:moveTo>
                    <a:pt x="124840" y="6476"/>
                  </a:moveTo>
                  <a:lnTo>
                    <a:pt x="113667" y="6476"/>
                  </a:lnTo>
                  <a:lnTo>
                    <a:pt x="112433" y="4063"/>
                  </a:lnTo>
                  <a:lnTo>
                    <a:pt x="113018" y="4698"/>
                  </a:lnTo>
                  <a:lnTo>
                    <a:pt x="113488" y="5333"/>
                  </a:lnTo>
                  <a:lnTo>
                    <a:pt x="123949" y="5333"/>
                  </a:lnTo>
                  <a:lnTo>
                    <a:pt x="124840" y="6476"/>
                  </a:lnTo>
                  <a:close/>
                </a:path>
                <a:path w="139700" h="72389">
                  <a:moveTo>
                    <a:pt x="96943" y="9524"/>
                  </a:moveTo>
                  <a:lnTo>
                    <a:pt x="95987" y="5333"/>
                  </a:lnTo>
                  <a:lnTo>
                    <a:pt x="102617" y="6476"/>
                  </a:lnTo>
                  <a:lnTo>
                    <a:pt x="102796" y="7746"/>
                  </a:lnTo>
                  <a:lnTo>
                    <a:pt x="101184" y="7746"/>
                  </a:lnTo>
                  <a:lnTo>
                    <a:pt x="96943" y="9524"/>
                  </a:lnTo>
                  <a:close/>
                </a:path>
                <a:path w="139700" h="72389">
                  <a:moveTo>
                    <a:pt x="128606" y="11937"/>
                  </a:moveTo>
                  <a:lnTo>
                    <a:pt x="109546" y="11937"/>
                  </a:lnTo>
                  <a:lnTo>
                    <a:pt x="111457" y="9524"/>
                  </a:lnTo>
                  <a:lnTo>
                    <a:pt x="112054" y="8889"/>
                  </a:lnTo>
                  <a:lnTo>
                    <a:pt x="109964" y="5968"/>
                  </a:lnTo>
                  <a:lnTo>
                    <a:pt x="113667" y="6476"/>
                  </a:lnTo>
                  <a:lnTo>
                    <a:pt x="124840" y="6476"/>
                  </a:lnTo>
                  <a:lnTo>
                    <a:pt x="127846" y="10540"/>
                  </a:lnTo>
                  <a:lnTo>
                    <a:pt x="128606" y="11937"/>
                  </a:lnTo>
                  <a:close/>
                </a:path>
                <a:path w="139700" h="72389">
                  <a:moveTo>
                    <a:pt x="109595" y="11230"/>
                  </a:moveTo>
                  <a:lnTo>
                    <a:pt x="101804" y="11230"/>
                  </a:lnTo>
                  <a:lnTo>
                    <a:pt x="101704" y="10667"/>
                  </a:lnTo>
                  <a:lnTo>
                    <a:pt x="101591" y="10032"/>
                  </a:lnTo>
                  <a:lnTo>
                    <a:pt x="101501" y="9524"/>
                  </a:lnTo>
                  <a:lnTo>
                    <a:pt x="101387" y="8889"/>
                  </a:lnTo>
                  <a:lnTo>
                    <a:pt x="101274" y="8254"/>
                  </a:lnTo>
                  <a:lnTo>
                    <a:pt x="101184" y="7746"/>
                  </a:lnTo>
                  <a:lnTo>
                    <a:pt x="102796" y="7746"/>
                  </a:lnTo>
                  <a:lnTo>
                    <a:pt x="102876" y="8254"/>
                  </a:lnTo>
                  <a:lnTo>
                    <a:pt x="102976" y="8889"/>
                  </a:lnTo>
                  <a:lnTo>
                    <a:pt x="109755" y="8889"/>
                  </a:lnTo>
                  <a:lnTo>
                    <a:pt x="109629" y="10667"/>
                  </a:lnTo>
                  <a:lnTo>
                    <a:pt x="109595" y="11230"/>
                  </a:lnTo>
                  <a:close/>
                </a:path>
                <a:path w="139700" h="72389">
                  <a:moveTo>
                    <a:pt x="134684" y="22605"/>
                  </a:moveTo>
                  <a:lnTo>
                    <a:pt x="71858" y="22605"/>
                  </a:lnTo>
                  <a:lnTo>
                    <a:pt x="73769" y="20192"/>
                  </a:lnTo>
                  <a:lnTo>
                    <a:pt x="73112" y="19049"/>
                  </a:lnTo>
                  <a:lnTo>
                    <a:pt x="79025" y="19049"/>
                  </a:lnTo>
                  <a:lnTo>
                    <a:pt x="80518" y="17906"/>
                  </a:lnTo>
                  <a:lnTo>
                    <a:pt x="80936" y="17271"/>
                  </a:lnTo>
                  <a:lnTo>
                    <a:pt x="78400" y="15852"/>
                  </a:lnTo>
                  <a:lnTo>
                    <a:pt x="80725" y="15852"/>
                  </a:lnTo>
                  <a:lnTo>
                    <a:pt x="80487" y="14731"/>
                  </a:lnTo>
                  <a:lnTo>
                    <a:pt x="77688" y="14731"/>
                  </a:lnTo>
                  <a:lnTo>
                    <a:pt x="82131" y="13715"/>
                  </a:lnTo>
                  <a:lnTo>
                    <a:pt x="80518" y="11937"/>
                  </a:lnTo>
                  <a:lnTo>
                    <a:pt x="80094" y="11230"/>
                  </a:lnTo>
                  <a:lnTo>
                    <a:pt x="79238" y="11230"/>
                  </a:lnTo>
                  <a:lnTo>
                    <a:pt x="81235" y="8889"/>
                  </a:lnTo>
                  <a:lnTo>
                    <a:pt x="85057" y="8254"/>
                  </a:lnTo>
                  <a:lnTo>
                    <a:pt x="85893" y="9524"/>
                  </a:lnTo>
                  <a:lnTo>
                    <a:pt x="96704" y="9524"/>
                  </a:lnTo>
                  <a:lnTo>
                    <a:pt x="97206" y="10540"/>
                  </a:lnTo>
                  <a:lnTo>
                    <a:pt x="97617" y="11230"/>
                  </a:lnTo>
                  <a:lnTo>
                    <a:pt x="97272" y="11937"/>
                  </a:lnTo>
                  <a:lnTo>
                    <a:pt x="95104" y="15852"/>
                  </a:lnTo>
                  <a:lnTo>
                    <a:pt x="96525" y="17271"/>
                  </a:lnTo>
                  <a:lnTo>
                    <a:pt x="131645" y="17271"/>
                  </a:lnTo>
                  <a:lnTo>
                    <a:pt x="134684" y="22605"/>
                  </a:lnTo>
                  <a:close/>
                </a:path>
                <a:path w="139700" h="72389">
                  <a:moveTo>
                    <a:pt x="89537" y="9524"/>
                  </a:moveTo>
                  <a:lnTo>
                    <a:pt x="87207" y="9524"/>
                  </a:lnTo>
                  <a:lnTo>
                    <a:pt x="87148" y="8254"/>
                  </a:lnTo>
                  <a:lnTo>
                    <a:pt x="88581" y="8254"/>
                  </a:lnTo>
                  <a:lnTo>
                    <a:pt x="89537" y="9524"/>
                  </a:lnTo>
                  <a:close/>
                </a:path>
                <a:path w="139700" h="72389">
                  <a:moveTo>
                    <a:pt x="131645" y="17271"/>
                  </a:moveTo>
                  <a:lnTo>
                    <a:pt x="96525" y="17271"/>
                  </a:lnTo>
                  <a:lnTo>
                    <a:pt x="96716" y="15852"/>
                  </a:lnTo>
                  <a:lnTo>
                    <a:pt x="96764" y="15493"/>
                  </a:lnTo>
                  <a:lnTo>
                    <a:pt x="97719" y="14223"/>
                  </a:lnTo>
                  <a:lnTo>
                    <a:pt x="98854" y="13715"/>
                  </a:lnTo>
                  <a:lnTo>
                    <a:pt x="98854" y="13080"/>
                  </a:lnTo>
                  <a:lnTo>
                    <a:pt x="98090" y="11937"/>
                  </a:lnTo>
                  <a:lnTo>
                    <a:pt x="97546" y="11230"/>
                  </a:lnTo>
                  <a:lnTo>
                    <a:pt x="97242" y="10667"/>
                  </a:lnTo>
                  <a:lnTo>
                    <a:pt x="97421" y="10032"/>
                  </a:lnTo>
                  <a:lnTo>
                    <a:pt x="101459" y="11230"/>
                  </a:lnTo>
                  <a:lnTo>
                    <a:pt x="109595" y="11230"/>
                  </a:lnTo>
                  <a:lnTo>
                    <a:pt x="109546" y="11937"/>
                  </a:lnTo>
                  <a:lnTo>
                    <a:pt x="128606" y="11937"/>
                  </a:lnTo>
                  <a:lnTo>
                    <a:pt x="131645" y="17271"/>
                  </a:lnTo>
                  <a:close/>
                </a:path>
                <a:path w="139700" h="72389">
                  <a:moveTo>
                    <a:pt x="78069" y="13080"/>
                  </a:moveTo>
                  <a:lnTo>
                    <a:pt x="77591" y="11937"/>
                  </a:lnTo>
                  <a:lnTo>
                    <a:pt x="79429" y="11230"/>
                  </a:lnTo>
                  <a:lnTo>
                    <a:pt x="80290" y="11230"/>
                  </a:lnTo>
                  <a:lnTo>
                    <a:pt x="78069" y="13080"/>
                  </a:lnTo>
                  <a:close/>
                </a:path>
                <a:path w="139700" h="72389">
                  <a:moveTo>
                    <a:pt x="72017" y="19684"/>
                  </a:moveTo>
                  <a:lnTo>
                    <a:pt x="71555" y="19049"/>
                  </a:lnTo>
                  <a:lnTo>
                    <a:pt x="70902" y="17906"/>
                  </a:lnTo>
                  <a:lnTo>
                    <a:pt x="77173" y="17906"/>
                  </a:lnTo>
                  <a:lnTo>
                    <a:pt x="76913" y="15852"/>
                  </a:lnTo>
                  <a:lnTo>
                    <a:pt x="76867" y="15493"/>
                  </a:lnTo>
                  <a:lnTo>
                    <a:pt x="76770" y="14731"/>
                  </a:lnTo>
                  <a:lnTo>
                    <a:pt x="76703" y="14223"/>
                  </a:lnTo>
                  <a:lnTo>
                    <a:pt x="76636" y="13715"/>
                  </a:lnTo>
                  <a:lnTo>
                    <a:pt x="77125" y="14731"/>
                  </a:lnTo>
                  <a:lnTo>
                    <a:pt x="79025" y="19049"/>
                  </a:lnTo>
                  <a:lnTo>
                    <a:pt x="73112" y="19049"/>
                  </a:lnTo>
                  <a:lnTo>
                    <a:pt x="72017" y="19684"/>
                  </a:lnTo>
                  <a:close/>
                </a:path>
                <a:path w="139700" h="72389">
                  <a:moveTo>
                    <a:pt x="136711" y="26161"/>
                  </a:moveTo>
                  <a:lnTo>
                    <a:pt x="56926" y="26161"/>
                  </a:lnTo>
                  <a:lnTo>
                    <a:pt x="61286" y="25018"/>
                  </a:lnTo>
                  <a:lnTo>
                    <a:pt x="58956" y="21462"/>
                  </a:lnTo>
                  <a:lnTo>
                    <a:pt x="62898" y="21462"/>
                  </a:lnTo>
                  <a:lnTo>
                    <a:pt x="63496" y="20827"/>
                  </a:lnTo>
                  <a:lnTo>
                    <a:pt x="64630" y="19049"/>
                  </a:lnTo>
                  <a:lnTo>
                    <a:pt x="62182" y="19049"/>
                  </a:lnTo>
                  <a:lnTo>
                    <a:pt x="61644" y="18414"/>
                  </a:lnTo>
                  <a:lnTo>
                    <a:pt x="64153" y="14223"/>
                  </a:lnTo>
                  <a:lnTo>
                    <a:pt x="65076" y="14731"/>
                  </a:lnTo>
                  <a:lnTo>
                    <a:pt x="65256" y="14731"/>
                  </a:lnTo>
                  <a:lnTo>
                    <a:pt x="65705" y="15852"/>
                  </a:lnTo>
                  <a:lnTo>
                    <a:pt x="66719" y="17271"/>
                  </a:lnTo>
                  <a:lnTo>
                    <a:pt x="70723" y="22605"/>
                  </a:lnTo>
                  <a:lnTo>
                    <a:pt x="134684" y="22605"/>
                  </a:lnTo>
                  <a:lnTo>
                    <a:pt x="136711" y="26161"/>
                  </a:lnTo>
                  <a:close/>
                </a:path>
                <a:path w="139700" h="72389">
                  <a:moveTo>
                    <a:pt x="80563" y="15852"/>
                  </a:moveTo>
                  <a:lnTo>
                    <a:pt x="78772" y="15852"/>
                  </a:lnTo>
                  <a:lnTo>
                    <a:pt x="79025" y="15493"/>
                  </a:lnTo>
                  <a:lnTo>
                    <a:pt x="79321" y="14731"/>
                  </a:lnTo>
                  <a:lnTo>
                    <a:pt x="79107" y="14731"/>
                  </a:lnTo>
                  <a:lnTo>
                    <a:pt x="80563" y="15852"/>
                  </a:lnTo>
                  <a:close/>
                </a:path>
                <a:path w="139700" h="72389">
                  <a:moveTo>
                    <a:pt x="77173" y="17906"/>
                  </a:moveTo>
                  <a:lnTo>
                    <a:pt x="73470" y="17906"/>
                  </a:lnTo>
                  <a:lnTo>
                    <a:pt x="73084" y="15852"/>
                  </a:lnTo>
                  <a:lnTo>
                    <a:pt x="72794" y="15852"/>
                  </a:lnTo>
                  <a:lnTo>
                    <a:pt x="77173" y="17906"/>
                  </a:lnTo>
                  <a:close/>
                </a:path>
                <a:path w="139700" h="72389">
                  <a:moveTo>
                    <a:pt x="49460" y="20827"/>
                  </a:moveTo>
                  <a:lnTo>
                    <a:pt x="48564" y="19049"/>
                  </a:lnTo>
                  <a:lnTo>
                    <a:pt x="48696" y="18414"/>
                  </a:lnTo>
                  <a:lnTo>
                    <a:pt x="48803" y="17906"/>
                  </a:lnTo>
                  <a:lnTo>
                    <a:pt x="50893" y="19049"/>
                  </a:lnTo>
                  <a:lnTo>
                    <a:pt x="49460" y="20827"/>
                  </a:lnTo>
                  <a:close/>
                </a:path>
                <a:path w="139700" h="72389">
                  <a:moveTo>
                    <a:pt x="49864" y="23201"/>
                  </a:moveTo>
                  <a:lnTo>
                    <a:pt x="49354" y="23201"/>
                  </a:lnTo>
                  <a:lnTo>
                    <a:pt x="49472" y="22605"/>
                  </a:lnTo>
                  <a:lnTo>
                    <a:pt x="49573" y="22097"/>
                  </a:lnTo>
                  <a:lnTo>
                    <a:pt x="49699" y="21462"/>
                  </a:lnTo>
                  <a:lnTo>
                    <a:pt x="49460" y="20827"/>
                  </a:lnTo>
                  <a:lnTo>
                    <a:pt x="52446" y="19049"/>
                  </a:lnTo>
                  <a:lnTo>
                    <a:pt x="51806" y="22097"/>
                  </a:lnTo>
                  <a:lnTo>
                    <a:pt x="51490" y="22097"/>
                  </a:lnTo>
                  <a:lnTo>
                    <a:pt x="49864" y="23201"/>
                  </a:lnTo>
                  <a:close/>
                </a:path>
                <a:path w="139700" h="72389">
                  <a:moveTo>
                    <a:pt x="128898" y="36321"/>
                  </a:moveTo>
                  <a:lnTo>
                    <a:pt x="127166" y="35178"/>
                  </a:lnTo>
                  <a:lnTo>
                    <a:pt x="126569" y="34035"/>
                  </a:lnTo>
                  <a:lnTo>
                    <a:pt x="123284" y="29844"/>
                  </a:lnTo>
                  <a:lnTo>
                    <a:pt x="50535" y="29844"/>
                  </a:lnTo>
                  <a:lnTo>
                    <a:pt x="50953" y="29209"/>
                  </a:lnTo>
                  <a:lnTo>
                    <a:pt x="52471" y="28360"/>
                  </a:lnTo>
                  <a:lnTo>
                    <a:pt x="52067" y="28360"/>
                  </a:lnTo>
                  <a:lnTo>
                    <a:pt x="52030" y="27964"/>
                  </a:lnTo>
                  <a:lnTo>
                    <a:pt x="51925" y="26796"/>
                  </a:lnTo>
                  <a:lnTo>
                    <a:pt x="51822" y="25653"/>
                  </a:lnTo>
                  <a:lnTo>
                    <a:pt x="51726" y="24637"/>
                  </a:lnTo>
                  <a:lnTo>
                    <a:pt x="51601" y="23201"/>
                  </a:lnTo>
                  <a:lnTo>
                    <a:pt x="55731" y="20192"/>
                  </a:lnTo>
                  <a:lnTo>
                    <a:pt x="56926" y="20827"/>
                  </a:lnTo>
                  <a:lnTo>
                    <a:pt x="58837" y="22097"/>
                  </a:lnTo>
                  <a:lnTo>
                    <a:pt x="56962" y="26161"/>
                  </a:lnTo>
                  <a:lnTo>
                    <a:pt x="136709" y="26161"/>
                  </a:lnTo>
                  <a:lnTo>
                    <a:pt x="139397" y="30987"/>
                  </a:lnTo>
                  <a:lnTo>
                    <a:pt x="135767" y="31622"/>
                  </a:lnTo>
                  <a:lnTo>
                    <a:pt x="134602" y="33400"/>
                  </a:lnTo>
                  <a:lnTo>
                    <a:pt x="130511" y="33400"/>
                  </a:lnTo>
                  <a:lnTo>
                    <a:pt x="130391" y="34543"/>
                  </a:lnTo>
                  <a:lnTo>
                    <a:pt x="130272" y="35813"/>
                  </a:lnTo>
                  <a:lnTo>
                    <a:pt x="128898" y="36321"/>
                  </a:lnTo>
                  <a:close/>
                </a:path>
                <a:path w="139700" h="72389">
                  <a:moveTo>
                    <a:pt x="26446" y="27964"/>
                  </a:moveTo>
                  <a:lnTo>
                    <a:pt x="24471" y="27964"/>
                  </a:lnTo>
                  <a:lnTo>
                    <a:pt x="21567" y="24383"/>
                  </a:lnTo>
                  <a:lnTo>
                    <a:pt x="24135" y="21462"/>
                  </a:lnTo>
                  <a:lnTo>
                    <a:pt x="24238" y="22605"/>
                  </a:lnTo>
                  <a:lnTo>
                    <a:pt x="24340" y="23875"/>
                  </a:lnTo>
                  <a:lnTo>
                    <a:pt x="24442" y="25018"/>
                  </a:lnTo>
                  <a:lnTo>
                    <a:pt x="24494" y="25653"/>
                  </a:lnTo>
                  <a:lnTo>
                    <a:pt x="26405" y="25653"/>
                  </a:lnTo>
                  <a:lnTo>
                    <a:pt x="26446" y="27964"/>
                  </a:lnTo>
                  <a:close/>
                </a:path>
                <a:path w="139700" h="72389">
                  <a:moveTo>
                    <a:pt x="26405" y="25653"/>
                  </a:moveTo>
                  <a:lnTo>
                    <a:pt x="24494" y="25653"/>
                  </a:lnTo>
                  <a:lnTo>
                    <a:pt x="30347" y="21462"/>
                  </a:lnTo>
                  <a:lnTo>
                    <a:pt x="30933" y="23875"/>
                  </a:lnTo>
                  <a:lnTo>
                    <a:pt x="31056" y="24383"/>
                  </a:lnTo>
                  <a:lnTo>
                    <a:pt x="27181" y="24383"/>
                  </a:lnTo>
                  <a:lnTo>
                    <a:pt x="26405" y="25653"/>
                  </a:lnTo>
                  <a:close/>
                </a:path>
                <a:path w="139700" h="72389">
                  <a:moveTo>
                    <a:pt x="48026" y="24383"/>
                  </a:moveTo>
                  <a:lnTo>
                    <a:pt x="47250" y="22097"/>
                  </a:lnTo>
                  <a:lnTo>
                    <a:pt x="49213" y="23201"/>
                  </a:lnTo>
                  <a:lnTo>
                    <a:pt x="49867" y="23201"/>
                  </a:lnTo>
                  <a:lnTo>
                    <a:pt x="48026" y="24383"/>
                  </a:lnTo>
                  <a:close/>
                </a:path>
                <a:path w="139700" h="72389">
                  <a:moveTo>
                    <a:pt x="51649" y="23201"/>
                  </a:moveTo>
                  <a:lnTo>
                    <a:pt x="51563" y="22605"/>
                  </a:lnTo>
                  <a:lnTo>
                    <a:pt x="51490" y="22097"/>
                  </a:lnTo>
                  <a:lnTo>
                    <a:pt x="51806" y="22097"/>
                  </a:lnTo>
                  <a:lnTo>
                    <a:pt x="51734" y="22605"/>
                  </a:lnTo>
                  <a:lnTo>
                    <a:pt x="51649" y="23201"/>
                  </a:lnTo>
                  <a:close/>
                </a:path>
                <a:path w="139700" h="72389">
                  <a:moveTo>
                    <a:pt x="121651" y="34035"/>
                  </a:moveTo>
                  <a:lnTo>
                    <a:pt x="15236" y="34035"/>
                  </a:lnTo>
                  <a:lnTo>
                    <a:pt x="15204" y="33400"/>
                  </a:lnTo>
                  <a:lnTo>
                    <a:pt x="15091" y="30987"/>
                  </a:lnTo>
                  <a:lnTo>
                    <a:pt x="14989" y="28360"/>
                  </a:lnTo>
                  <a:lnTo>
                    <a:pt x="13514" y="28360"/>
                  </a:lnTo>
                  <a:lnTo>
                    <a:pt x="14400" y="25653"/>
                  </a:lnTo>
                  <a:lnTo>
                    <a:pt x="16984" y="23201"/>
                  </a:lnTo>
                  <a:lnTo>
                    <a:pt x="16751" y="23875"/>
                  </a:lnTo>
                  <a:lnTo>
                    <a:pt x="15681" y="27964"/>
                  </a:lnTo>
                  <a:lnTo>
                    <a:pt x="15526" y="27964"/>
                  </a:lnTo>
                  <a:lnTo>
                    <a:pt x="17087" y="29209"/>
                  </a:lnTo>
                  <a:lnTo>
                    <a:pt x="18830" y="29209"/>
                  </a:lnTo>
                  <a:lnTo>
                    <a:pt x="18521" y="29844"/>
                  </a:lnTo>
                  <a:lnTo>
                    <a:pt x="18581" y="30987"/>
                  </a:lnTo>
                  <a:lnTo>
                    <a:pt x="21029" y="32765"/>
                  </a:lnTo>
                  <a:lnTo>
                    <a:pt x="26226" y="32765"/>
                  </a:lnTo>
                  <a:lnTo>
                    <a:pt x="25927" y="33400"/>
                  </a:lnTo>
                  <a:lnTo>
                    <a:pt x="122826" y="33400"/>
                  </a:lnTo>
                  <a:lnTo>
                    <a:pt x="121651" y="34035"/>
                  </a:lnTo>
                  <a:close/>
                </a:path>
                <a:path w="139700" h="72389">
                  <a:moveTo>
                    <a:pt x="31943" y="26161"/>
                  </a:moveTo>
                  <a:lnTo>
                    <a:pt x="31482" y="26161"/>
                  </a:lnTo>
                  <a:lnTo>
                    <a:pt x="31207" y="25018"/>
                  </a:lnTo>
                  <a:lnTo>
                    <a:pt x="31121" y="24637"/>
                  </a:lnTo>
                  <a:lnTo>
                    <a:pt x="32139" y="23875"/>
                  </a:lnTo>
                  <a:lnTo>
                    <a:pt x="33891" y="25018"/>
                  </a:lnTo>
                  <a:lnTo>
                    <a:pt x="31601" y="25018"/>
                  </a:lnTo>
                  <a:lnTo>
                    <a:pt x="31943" y="26161"/>
                  </a:lnTo>
                  <a:close/>
                </a:path>
                <a:path w="139700" h="72389">
                  <a:moveTo>
                    <a:pt x="18830" y="29209"/>
                  </a:moveTo>
                  <a:lnTo>
                    <a:pt x="17087" y="29209"/>
                  </a:lnTo>
                  <a:lnTo>
                    <a:pt x="17215" y="28360"/>
                  </a:lnTo>
                  <a:lnTo>
                    <a:pt x="17274" y="27964"/>
                  </a:lnTo>
                  <a:lnTo>
                    <a:pt x="17353" y="27431"/>
                  </a:lnTo>
                  <a:lnTo>
                    <a:pt x="17449" y="26796"/>
                  </a:lnTo>
                  <a:lnTo>
                    <a:pt x="17544" y="26161"/>
                  </a:lnTo>
                  <a:lnTo>
                    <a:pt x="17620" y="25653"/>
                  </a:lnTo>
                  <a:lnTo>
                    <a:pt x="17715" y="25018"/>
                  </a:lnTo>
                  <a:lnTo>
                    <a:pt x="17804" y="24383"/>
                  </a:lnTo>
                  <a:lnTo>
                    <a:pt x="20074" y="25653"/>
                  </a:lnTo>
                  <a:lnTo>
                    <a:pt x="20274" y="26161"/>
                  </a:lnTo>
                  <a:lnTo>
                    <a:pt x="20064" y="26796"/>
                  </a:lnTo>
                  <a:lnTo>
                    <a:pt x="18830" y="29209"/>
                  </a:lnTo>
                  <a:close/>
                </a:path>
                <a:path w="139700" h="72389">
                  <a:moveTo>
                    <a:pt x="30048" y="25653"/>
                  </a:moveTo>
                  <a:lnTo>
                    <a:pt x="27181" y="24383"/>
                  </a:lnTo>
                  <a:lnTo>
                    <a:pt x="31056" y="24383"/>
                  </a:lnTo>
                  <a:lnTo>
                    <a:pt x="31121" y="24637"/>
                  </a:lnTo>
                  <a:lnTo>
                    <a:pt x="30048" y="25653"/>
                  </a:lnTo>
                  <a:close/>
                </a:path>
                <a:path w="139700" h="72389">
                  <a:moveTo>
                    <a:pt x="44831" y="29844"/>
                  </a:moveTo>
                  <a:lnTo>
                    <a:pt x="43726" y="29844"/>
                  </a:lnTo>
                  <a:lnTo>
                    <a:pt x="43643" y="28360"/>
                  </a:lnTo>
                  <a:lnTo>
                    <a:pt x="43525" y="26161"/>
                  </a:lnTo>
                  <a:lnTo>
                    <a:pt x="43427" y="24383"/>
                  </a:lnTo>
                  <a:lnTo>
                    <a:pt x="47787" y="25018"/>
                  </a:lnTo>
                  <a:lnTo>
                    <a:pt x="51431" y="26161"/>
                  </a:lnTo>
                  <a:lnTo>
                    <a:pt x="50810" y="26796"/>
                  </a:lnTo>
                  <a:lnTo>
                    <a:pt x="43783" y="26796"/>
                  </a:lnTo>
                  <a:lnTo>
                    <a:pt x="44831" y="29844"/>
                  </a:lnTo>
                  <a:close/>
                </a:path>
                <a:path w="139700" h="72389">
                  <a:moveTo>
                    <a:pt x="31463" y="26161"/>
                  </a:moveTo>
                  <a:lnTo>
                    <a:pt x="30048" y="25653"/>
                  </a:lnTo>
                  <a:lnTo>
                    <a:pt x="31121" y="24637"/>
                  </a:lnTo>
                  <a:lnTo>
                    <a:pt x="31349" y="25653"/>
                  </a:lnTo>
                  <a:lnTo>
                    <a:pt x="31463" y="26161"/>
                  </a:lnTo>
                  <a:close/>
                </a:path>
                <a:path w="139700" h="72389">
                  <a:moveTo>
                    <a:pt x="34767" y="25653"/>
                  </a:moveTo>
                  <a:lnTo>
                    <a:pt x="31601" y="25018"/>
                  </a:lnTo>
                  <a:lnTo>
                    <a:pt x="33891" y="25018"/>
                  </a:lnTo>
                  <a:lnTo>
                    <a:pt x="34767" y="25653"/>
                  </a:lnTo>
                  <a:close/>
                </a:path>
                <a:path w="139700" h="72389">
                  <a:moveTo>
                    <a:pt x="123785" y="32130"/>
                  </a:moveTo>
                  <a:lnTo>
                    <a:pt x="37275" y="32130"/>
                  </a:lnTo>
                  <a:lnTo>
                    <a:pt x="34767" y="25653"/>
                  </a:lnTo>
                  <a:lnTo>
                    <a:pt x="36559" y="25018"/>
                  </a:lnTo>
                  <a:lnTo>
                    <a:pt x="38052" y="27431"/>
                  </a:lnTo>
                  <a:lnTo>
                    <a:pt x="41068" y="27431"/>
                  </a:lnTo>
                  <a:lnTo>
                    <a:pt x="43726" y="29844"/>
                  </a:lnTo>
                  <a:lnTo>
                    <a:pt x="44831" y="29844"/>
                  </a:lnTo>
                  <a:lnTo>
                    <a:pt x="45040" y="30352"/>
                  </a:lnTo>
                  <a:lnTo>
                    <a:pt x="123140" y="30352"/>
                  </a:lnTo>
                  <a:lnTo>
                    <a:pt x="123785" y="32130"/>
                  </a:lnTo>
                  <a:close/>
                </a:path>
                <a:path w="139700" h="72389">
                  <a:moveTo>
                    <a:pt x="41068" y="27431"/>
                  </a:moveTo>
                  <a:lnTo>
                    <a:pt x="38052" y="27431"/>
                  </a:lnTo>
                  <a:lnTo>
                    <a:pt x="38146" y="26796"/>
                  </a:lnTo>
                  <a:lnTo>
                    <a:pt x="38240" y="26161"/>
                  </a:lnTo>
                  <a:lnTo>
                    <a:pt x="38316" y="25653"/>
                  </a:lnTo>
                  <a:lnTo>
                    <a:pt x="38410" y="25018"/>
                  </a:lnTo>
                  <a:lnTo>
                    <a:pt x="41068" y="27431"/>
                  </a:lnTo>
                  <a:close/>
                </a:path>
                <a:path w="139700" h="72389">
                  <a:moveTo>
                    <a:pt x="26226" y="32765"/>
                  </a:moveTo>
                  <a:lnTo>
                    <a:pt x="21029" y="32765"/>
                  </a:lnTo>
                  <a:lnTo>
                    <a:pt x="23419" y="30352"/>
                  </a:lnTo>
                  <a:lnTo>
                    <a:pt x="20333" y="26161"/>
                  </a:lnTo>
                  <a:lnTo>
                    <a:pt x="20850" y="25653"/>
                  </a:lnTo>
                  <a:lnTo>
                    <a:pt x="24397" y="27964"/>
                  </a:lnTo>
                  <a:lnTo>
                    <a:pt x="26446" y="27964"/>
                  </a:lnTo>
                  <a:lnTo>
                    <a:pt x="26524" y="32130"/>
                  </a:lnTo>
                  <a:lnTo>
                    <a:pt x="26226" y="32765"/>
                  </a:lnTo>
                  <a:close/>
                </a:path>
                <a:path w="139700" h="72389">
                  <a:moveTo>
                    <a:pt x="32503" y="27964"/>
                  </a:moveTo>
                  <a:lnTo>
                    <a:pt x="31879" y="27431"/>
                  </a:lnTo>
                  <a:lnTo>
                    <a:pt x="30048" y="25653"/>
                  </a:lnTo>
                  <a:lnTo>
                    <a:pt x="31482" y="26161"/>
                  </a:lnTo>
                  <a:lnTo>
                    <a:pt x="31969" y="26161"/>
                  </a:lnTo>
                  <a:lnTo>
                    <a:pt x="32503" y="27964"/>
                  </a:lnTo>
                  <a:close/>
                </a:path>
                <a:path w="139700" h="72389">
                  <a:moveTo>
                    <a:pt x="122826" y="33400"/>
                  </a:moveTo>
                  <a:lnTo>
                    <a:pt x="31362" y="33400"/>
                  </a:lnTo>
                  <a:lnTo>
                    <a:pt x="28913" y="32765"/>
                  </a:lnTo>
                  <a:lnTo>
                    <a:pt x="29456" y="30352"/>
                  </a:lnTo>
                  <a:lnTo>
                    <a:pt x="29570" y="29844"/>
                  </a:lnTo>
                  <a:lnTo>
                    <a:pt x="29809" y="29209"/>
                  </a:lnTo>
                  <a:lnTo>
                    <a:pt x="31721" y="29209"/>
                  </a:lnTo>
                  <a:lnTo>
                    <a:pt x="31786" y="27964"/>
                  </a:lnTo>
                  <a:lnTo>
                    <a:pt x="32745" y="27964"/>
                  </a:lnTo>
                  <a:lnTo>
                    <a:pt x="35019" y="26796"/>
                  </a:lnTo>
                  <a:lnTo>
                    <a:pt x="34386" y="28360"/>
                  </a:lnTo>
                  <a:lnTo>
                    <a:pt x="33274" y="30987"/>
                  </a:lnTo>
                  <a:lnTo>
                    <a:pt x="37275" y="32130"/>
                  </a:lnTo>
                  <a:lnTo>
                    <a:pt x="123785" y="32130"/>
                  </a:lnTo>
                  <a:lnTo>
                    <a:pt x="124000" y="32765"/>
                  </a:lnTo>
                  <a:lnTo>
                    <a:pt x="122826" y="33400"/>
                  </a:lnTo>
                  <a:close/>
                </a:path>
                <a:path w="139700" h="72389">
                  <a:moveTo>
                    <a:pt x="49150" y="28360"/>
                  </a:moveTo>
                  <a:lnTo>
                    <a:pt x="48301" y="28360"/>
                  </a:lnTo>
                  <a:lnTo>
                    <a:pt x="43767" y="26796"/>
                  </a:lnTo>
                  <a:lnTo>
                    <a:pt x="50810" y="26796"/>
                  </a:lnTo>
                  <a:lnTo>
                    <a:pt x="49150" y="28360"/>
                  </a:lnTo>
                  <a:close/>
                </a:path>
                <a:path w="139700" h="72389">
                  <a:moveTo>
                    <a:pt x="31786" y="27964"/>
                  </a:moveTo>
                  <a:lnTo>
                    <a:pt x="31184" y="27964"/>
                  </a:lnTo>
                  <a:lnTo>
                    <a:pt x="28077" y="27431"/>
                  </a:lnTo>
                  <a:lnTo>
                    <a:pt x="31786" y="27964"/>
                  </a:lnTo>
                  <a:close/>
                </a:path>
                <a:path w="139700" h="72389">
                  <a:moveTo>
                    <a:pt x="15236" y="34035"/>
                  </a:moveTo>
                  <a:lnTo>
                    <a:pt x="4903" y="34035"/>
                  </a:lnTo>
                  <a:lnTo>
                    <a:pt x="4803" y="32130"/>
                  </a:lnTo>
                  <a:lnTo>
                    <a:pt x="4704" y="30352"/>
                  </a:lnTo>
                  <a:lnTo>
                    <a:pt x="4592" y="28360"/>
                  </a:lnTo>
                  <a:lnTo>
                    <a:pt x="5536" y="28360"/>
                  </a:lnTo>
                  <a:lnTo>
                    <a:pt x="7259" y="27964"/>
                  </a:lnTo>
                  <a:lnTo>
                    <a:pt x="6795" y="27964"/>
                  </a:lnTo>
                  <a:lnTo>
                    <a:pt x="7025" y="29209"/>
                  </a:lnTo>
                  <a:lnTo>
                    <a:pt x="7143" y="29844"/>
                  </a:lnTo>
                  <a:lnTo>
                    <a:pt x="7237" y="30352"/>
                  </a:lnTo>
                  <a:lnTo>
                    <a:pt x="7354" y="30987"/>
                  </a:lnTo>
                  <a:lnTo>
                    <a:pt x="7471" y="31622"/>
                  </a:lnTo>
                  <a:lnTo>
                    <a:pt x="10159" y="32765"/>
                  </a:lnTo>
                  <a:lnTo>
                    <a:pt x="13882" y="32765"/>
                  </a:lnTo>
                  <a:lnTo>
                    <a:pt x="15236" y="34035"/>
                  </a:lnTo>
                  <a:close/>
                </a:path>
                <a:path w="139700" h="72389">
                  <a:moveTo>
                    <a:pt x="34050" y="70357"/>
                  </a:moveTo>
                  <a:lnTo>
                    <a:pt x="32736" y="70357"/>
                  </a:lnTo>
                  <a:lnTo>
                    <a:pt x="31840" y="69214"/>
                  </a:lnTo>
                  <a:lnTo>
                    <a:pt x="28197" y="66293"/>
                  </a:lnTo>
                  <a:lnTo>
                    <a:pt x="22003" y="58419"/>
                  </a:lnTo>
                  <a:lnTo>
                    <a:pt x="19799" y="54990"/>
                  </a:lnTo>
                  <a:lnTo>
                    <a:pt x="15530" y="50672"/>
                  </a:lnTo>
                  <a:lnTo>
                    <a:pt x="8786" y="42925"/>
                  </a:lnTo>
                  <a:lnTo>
                    <a:pt x="1797" y="35178"/>
                  </a:lnTo>
                  <a:lnTo>
                    <a:pt x="901" y="33400"/>
                  </a:lnTo>
                  <a:lnTo>
                    <a:pt x="807" y="32765"/>
                  </a:lnTo>
                  <a:lnTo>
                    <a:pt x="713" y="32130"/>
                  </a:lnTo>
                  <a:lnTo>
                    <a:pt x="637" y="31622"/>
                  </a:lnTo>
                  <a:lnTo>
                    <a:pt x="543" y="30987"/>
                  </a:lnTo>
                  <a:lnTo>
                    <a:pt x="449" y="30352"/>
                  </a:lnTo>
                  <a:lnTo>
                    <a:pt x="373" y="29844"/>
                  </a:lnTo>
                  <a:lnTo>
                    <a:pt x="279" y="29209"/>
                  </a:lnTo>
                  <a:lnTo>
                    <a:pt x="153" y="28360"/>
                  </a:lnTo>
                  <a:lnTo>
                    <a:pt x="0" y="28360"/>
                  </a:lnTo>
                  <a:lnTo>
                    <a:pt x="4903" y="34035"/>
                  </a:lnTo>
                  <a:lnTo>
                    <a:pt x="121651" y="34035"/>
                  </a:lnTo>
                  <a:lnTo>
                    <a:pt x="120476" y="34543"/>
                  </a:lnTo>
                  <a:lnTo>
                    <a:pt x="117968" y="34543"/>
                  </a:lnTo>
                  <a:lnTo>
                    <a:pt x="119282" y="35813"/>
                  </a:lnTo>
                  <a:lnTo>
                    <a:pt x="118864" y="37591"/>
                  </a:lnTo>
                  <a:lnTo>
                    <a:pt x="116773" y="40004"/>
                  </a:lnTo>
                  <a:lnTo>
                    <a:pt x="116843" y="40512"/>
                  </a:lnTo>
                  <a:lnTo>
                    <a:pt x="111338" y="40512"/>
                  </a:lnTo>
                  <a:lnTo>
                    <a:pt x="110561" y="41147"/>
                  </a:lnTo>
                  <a:lnTo>
                    <a:pt x="110887" y="44195"/>
                  </a:lnTo>
                  <a:lnTo>
                    <a:pt x="99990" y="44195"/>
                  </a:lnTo>
                  <a:lnTo>
                    <a:pt x="98915" y="46481"/>
                  </a:lnTo>
                  <a:lnTo>
                    <a:pt x="97003" y="48259"/>
                  </a:lnTo>
                  <a:lnTo>
                    <a:pt x="94256" y="50164"/>
                  </a:lnTo>
                  <a:lnTo>
                    <a:pt x="95515" y="52450"/>
                  </a:lnTo>
                  <a:lnTo>
                    <a:pt x="75979" y="52450"/>
                  </a:lnTo>
                  <a:lnTo>
                    <a:pt x="74844" y="54228"/>
                  </a:lnTo>
                  <a:lnTo>
                    <a:pt x="77114" y="58419"/>
                  </a:lnTo>
                  <a:lnTo>
                    <a:pt x="76750" y="59054"/>
                  </a:lnTo>
                  <a:lnTo>
                    <a:pt x="59733" y="59054"/>
                  </a:lnTo>
                  <a:lnTo>
                    <a:pt x="58777" y="60832"/>
                  </a:lnTo>
                  <a:lnTo>
                    <a:pt x="57762" y="62102"/>
                  </a:lnTo>
                  <a:lnTo>
                    <a:pt x="56149" y="62102"/>
                  </a:lnTo>
                  <a:lnTo>
                    <a:pt x="56428" y="63245"/>
                  </a:lnTo>
                  <a:lnTo>
                    <a:pt x="47250" y="63245"/>
                  </a:lnTo>
                  <a:lnTo>
                    <a:pt x="46055" y="64388"/>
                  </a:lnTo>
                  <a:lnTo>
                    <a:pt x="44562" y="65023"/>
                  </a:lnTo>
                  <a:lnTo>
                    <a:pt x="42770" y="65023"/>
                  </a:lnTo>
                  <a:lnTo>
                    <a:pt x="41516" y="68579"/>
                  </a:lnTo>
                  <a:lnTo>
                    <a:pt x="41207" y="69214"/>
                  </a:lnTo>
                  <a:lnTo>
                    <a:pt x="35842" y="69214"/>
                  </a:lnTo>
                  <a:lnTo>
                    <a:pt x="34050" y="70357"/>
                  </a:lnTo>
                  <a:close/>
                </a:path>
                <a:path w="139700" h="72389">
                  <a:moveTo>
                    <a:pt x="123140" y="30352"/>
                  </a:moveTo>
                  <a:lnTo>
                    <a:pt x="46354" y="30352"/>
                  </a:lnTo>
                  <a:lnTo>
                    <a:pt x="46772" y="29209"/>
                  </a:lnTo>
                  <a:lnTo>
                    <a:pt x="47728" y="29209"/>
                  </a:lnTo>
                  <a:lnTo>
                    <a:pt x="48811" y="28360"/>
                  </a:lnTo>
                  <a:lnTo>
                    <a:pt x="48487" y="28360"/>
                  </a:lnTo>
                  <a:lnTo>
                    <a:pt x="50535" y="29844"/>
                  </a:lnTo>
                  <a:lnTo>
                    <a:pt x="122925" y="29844"/>
                  </a:lnTo>
                  <a:lnTo>
                    <a:pt x="123140" y="30352"/>
                  </a:lnTo>
                  <a:close/>
                </a:path>
                <a:path w="139700" h="72389">
                  <a:moveTo>
                    <a:pt x="13882" y="32765"/>
                  </a:moveTo>
                  <a:lnTo>
                    <a:pt x="10159" y="32765"/>
                  </a:lnTo>
                  <a:lnTo>
                    <a:pt x="10069" y="31622"/>
                  </a:lnTo>
                  <a:lnTo>
                    <a:pt x="9980" y="30352"/>
                  </a:lnTo>
                  <a:lnTo>
                    <a:pt x="11174" y="30352"/>
                  </a:lnTo>
                  <a:lnTo>
                    <a:pt x="13882" y="32765"/>
                  </a:lnTo>
                  <a:close/>
                </a:path>
                <a:path w="139700" h="72389">
                  <a:moveTo>
                    <a:pt x="132422" y="34543"/>
                  </a:moveTo>
                  <a:lnTo>
                    <a:pt x="130511" y="33400"/>
                  </a:lnTo>
                  <a:lnTo>
                    <a:pt x="134602" y="33400"/>
                  </a:lnTo>
                  <a:lnTo>
                    <a:pt x="134214" y="34035"/>
                  </a:lnTo>
                  <a:lnTo>
                    <a:pt x="132422" y="34543"/>
                  </a:lnTo>
                  <a:close/>
                </a:path>
                <a:path w="139700" h="72389">
                  <a:moveTo>
                    <a:pt x="117609" y="47116"/>
                  </a:moveTo>
                  <a:lnTo>
                    <a:pt x="113787" y="45973"/>
                  </a:lnTo>
                  <a:lnTo>
                    <a:pt x="111338" y="40512"/>
                  </a:lnTo>
                  <a:lnTo>
                    <a:pt x="116843" y="40512"/>
                  </a:lnTo>
                  <a:lnTo>
                    <a:pt x="117477" y="45973"/>
                  </a:lnTo>
                  <a:lnTo>
                    <a:pt x="117536" y="46481"/>
                  </a:lnTo>
                  <a:lnTo>
                    <a:pt x="117609" y="47116"/>
                  </a:lnTo>
                  <a:close/>
                </a:path>
                <a:path w="139700" h="72389">
                  <a:moveTo>
                    <a:pt x="102080" y="44703"/>
                  </a:moveTo>
                  <a:lnTo>
                    <a:pt x="101184" y="44703"/>
                  </a:lnTo>
                  <a:lnTo>
                    <a:pt x="99990" y="44195"/>
                  </a:lnTo>
                  <a:lnTo>
                    <a:pt x="103275" y="44195"/>
                  </a:lnTo>
                  <a:lnTo>
                    <a:pt x="102080" y="44703"/>
                  </a:lnTo>
                  <a:close/>
                </a:path>
                <a:path w="139700" h="72389">
                  <a:moveTo>
                    <a:pt x="111278" y="47751"/>
                  </a:moveTo>
                  <a:lnTo>
                    <a:pt x="107814" y="46481"/>
                  </a:lnTo>
                  <a:lnTo>
                    <a:pt x="103275" y="44195"/>
                  </a:lnTo>
                  <a:lnTo>
                    <a:pt x="110887" y="44195"/>
                  </a:lnTo>
                  <a:lnTo>
                    <a:pt x="111083" y="45973"/>
                  </a:lnTo>
                  <a:lnTo>
                    <a:pt x="111208" y="47116"/>
                  </a:lnTo>
                  <a:lnTo>
                    <a:pt x="111278" y="47751"/>
                  </a:lnTo>
                  <a:close/>
                </a:path>
                <a:path w="139700" h="72389">
                  <a:moveTo>
                    <a:pt x="79264" y="56641"/>
                  </a:moveTo>
                  <a:lnTo>
                    <a:pt x="77651" y="56133"/>
                  </a:lnTo>
                  <a:lnTo>
                    <a:pt x="75979" y="52450"/>
                  </a:lnTo>
                  <a:lnTo>
                    <a:pt x="95515" y="52450"/>
                  </a:lnTo>
                  <a:lnTo>
                    <a:pt x="95830" y="53085"/>
                  </a:lnTo>
                  <a:lnTo>
                    <a:pt x="83505" y="53085"/>
                  </a:lnTo>
                  <a:lnTo>
                    <a:pt x="80698" y="53720"/>
                  </a:lnTo>
                  <a:lnTo>
                    <a:pt x="79264" y="56641"/>
                  </a:lnTo>
                  <a:close/>
                </a:path>
                <a:path w="139700" h="72389">
                  <a:moveTo>
                    <a:pt x="97720" y="56641"/>
                  </a:moveTo>
                  <a:lnTo>
                    <a:pt x="87208" y="56641"/>
                  </a:lnTo>
                  <a:lnTo>
                    <a:pt x="83505" y="53085"/>
                  </a:lnTo>
                  <a:lnTo>
                    <a:pt x="95830" y="53085"/>
                  </a:lnTo>
                  <a:lnTo>
                    <a:pt x="97720" y="56641"/>
                  </a:lnTo>
                  <a:close/>
                </a:path>
                <a:path w="139700" h="72389">
                  <a:moveTo>
                    <a:pt x="65407" y="65658"/>
                  </a:moveTo>
                  <a:lnTo>
                    <a:pt x="60987" y="63880"/>
                  </a:lnTo>
                  <a:lnTo>
                    <a:pt x="59733" y="59054"/>
                  </a:lnTo>
                  <a:lnTo>
                    <a:pt x="76750" y="59054"/>
                  </a:lnTo>
                  <a:lnTo>
                    <a:pt x="75657" y="60832"/>
                  </a:lnTo>
                  <a:lnTo>
                    <a:pt x="68274" y="60832"/>
                  </a:lnTo>
                  <a:lnTo>
                    <a:pt x="65407" y="65658"/>
                  </a:lnTo>
                  <a:close/>
                </a:path>
                <a:path w="139700" h="72389">
                  <a:moveTo>
                    <a:pt x="73471" y="64388"/>
                  </a:moveTo>
                  <a:lnTo>
                    <a:pt x="68274" y="60832"/>
                  </a:lnTo>
                  <a:lnTo>
                    <a:pt x="75657" y="60832"/>
                  </a:lnTo>
                  <a:lnTo>
                    <a:pt x="73471" y="64388"/>
                  </a:lnTo>
                  <a:close/>
                </a:path>
                <a:path w="139700" h="72389">
                  <a:moveTo>
                    <a:pt x="53939" y="66293"/>
                  </a:moveTo>
                  <a:lnTo>
                    <a:pt x="48743" y="63880"/>
                  </a:lnTo>
                  <a:lnTo>
                    <a:pt x="47250" y="63245"/>
                  </a:lnTo>
                  <a:lnTo>
                    <a:pt x="56428" y="63245"/>
                  </a:lnTo>
                  <a:lnTo>
                    <a:pt x="56568" y="63880"/>
                  </a:lnTo>
                  <a:lnTo>
                    <a:pt x="56090" y="64388"/>
                  </a:lnTo>
                  <a:lnTo>
                    <a:pt x="53939" y="66293"/>
                  </a:lnTo>
                  <a:close/>
                </a:path>
                <a:path w="139700" h="72389">
                  <a:moveTo>
                    <a:pt x="39665" y="72262"/>
                  </a:moveTo>
                  <a:lnTo>
                    <a:pt x="35842" y="69214"/>
                  </a:lnTo>
                  <a:lnTo>
                    <a:pt x="41207" y="69214"/>
                  </a:lnTo>
                  <a:lnTo>
                    <a:pt x="39665" y="72262"/>
                  </a:lnTo>
                  <a:close/>
                </a:path>
              </a:pathLst>
            </a:custGeom>
            <a:solidFill>
              <a:srgbClr val="E8339D"/>
            </a:solidFill>
          </p:spPr>
          <p:txBody>
            <a:bodyPr wrap="square" lIns="0" tIns="0" rIns="0" bIns="0" rtlCol="0"/>
            <a:lstStyle/>
            <a:p>
              <a:endParaRPr/>
            </a:p>
          </p:txBody>
        </p:sp>
        <p:sp>
          <p:nvSpPr>
            <p:cNvPr id="1022" name="object 1022"/>
            <p:cNvSpPr/>
            <p:nvPr/>
          </p:nvSpPr>
          <p:spPr>
            <a:xfrm>
              <a:off x="14931656" y="2201797"/>
              <a:ext cx="142240" cy="97790"/>
            </a:xfrm>
            <a:custGeom>
              <a:avLst/>
              <a:gdLst/>
              <a:ahLst/>
              <a:cxnLst/>
              <a:rect l="l" t="t" r="r" b="b"/>
              <a:pathLst>
                <a:path w="142240" h="97789">
                  <a:moveTo>
                    <a:pt x="138630" y="13461"/>
                  </a:moveTo>
                  <a:lnTo>
                    <a:pt x="124054" y="13461"/>
                  </a:lnTo>
                  <a:lnTo>
                    <a:pt x="123994" y="13207"/>
                  </a:lnTo>
                  <a:lnTo>
                    <a:pt x="123919" y="12445"/>
                  </a:lnTo>
                  <a:lnTo>
                    <a:pt x="123819" y="11429"/>
                  </a:lnTo>
                  <a:lnTo>
                    <a:pt x="123696" y="10032"/>
                  </a:lnTo>
                  <a:lnTo>
                    <a:pt x="126921" y="9651"/>
                  </a:lnTo>
                  <a:lnTo>
                    <a:pt x="126805" y="8889"/>
                  </a:lnTo>
                  <a:lnTo>
                    <a:pt x="126698" y="8127"/>
                  </a:lnTo>
                  <a:lnTo>
                    <a:pt x="120751" y="8127"/>
                  </a:lnTo>
                  <a:lnTo>
                    <a:pt x="122919" y="1523"/>
                  </a:lnTo>
                  <a:lnTo>
                    <a:pt x="123845" y="634"/>
                  </a:lnTo>
                  <a:lnTo>
                    <a:pt x="124592" y="0"/>
                  </a:lnTo>
                  <a:lnTo>
                    <a:pt x="129967" y="634"/>
                  </a:lnTo>
                  <a:lnTo>
                    <a:pt x="129669" y="2793"/>
                  </a:lnTo>
                  <a:lnTo>
                    <a:pt x="133372" y="4444"/>
                  </a:lnTo>
                  <a:lnTo>
                    <a:pt x="134686" y="4825"/>
                  </a:lnTo>
                  <a:lnTo>
                    <a:pt x="136918" y="4825"/>
                  </a:lnTo>
                  <a:lnTo>
                    <a:pt x="137499" y="7873"/>
                  </a:lnTo>
                  <a:lnTo>
                    <a:pt x="137548" y="8127"/>
                  </a:lnTo>
                  <a:lnTo>
                    <a:pt x="137670" y="8508"/>
                  </a:lnTo>
                  <a:lnTo>
                    <a:pt x="138434" y="12445"/>
                  </a:lnTo>
                  <a:lnTo>
                    <a:pt x="138532" y="12953"/>
                  </a:lnTo>
                  <a:lnTo>
                    <a:pt x="138630" y="13461"/>
                  </a:lnTo>
                  <a:close/>
                </a:path>
                <a:path w="142240" h="97789">
                  <a:moveTo>
                    <a:pt x="136918" y="4825"/>
                  </a:moveTo>
                  <a:lnTo>
                    <a:pt x="134686" y="4825"/>
                  </a:lnTo>
                  <a:lnTo>
                    <a:pt x="136824" y="4317"/>
                  </a:lnTo>
                  <a:lnTo>
                    <a:pt x="136918" y="4825"/>
                  </a:lnTo>
                  <a:close/>
                </a:path>
                <a:path w="142240" h="97789">
                  <a:moveTo>
                    <a:pt x="113542" y="8127"/>
                  </a:moveTo>
                  <a:lnTo>
                    <a:pt x="112377" y="8127"/>
                  </a:lnTo>
                  <a:lnTo>
                    <a:pt x="137547" y="7873"/>
                  </a:lnTo>
                  <a:lnTo>
                    <a:pt x="113781" y="7873"/>
                  </a:lnTo>
                  <a:lnTo>
                    <a:pt x="113542" y="8127"/>
                  </a:lnTo>
                  <a:close/>
                </a:path>
                <a:path w="142240" h="97789">
                  <a:moveTo>
                    <a:pt x="139304" y="16890"/>
                  </a:moveTo>
                  <a:lnTo>
                    <a:pt x="112348" y="16890"/>
                  </a:lnTo>
                  <a:lnTo>
                    <a:pt x="111989" y="15239"/>
                  </a:lnTo>
                  <a:lnTo>
                    <a:pt x="112527" y="13842"/>
                  </a:lnTo>
                  <a:lnTo>
                    <a:pt x="113781" y="12953"/>
                  </a:lnTo>
                  <a:lnTo>
                    <a:pt x="110436" y="11429"/>
                  </a:lnTo>
                  <a:lnTo>
                    <a:pt x="113542" y="8127"/>
                  </a:lnTo>
                  <a:lnTo>
                    <a:pt x="114572" y="8127"/>
                  </a:lnTo>
                  <a:lnTo>
                    <a:pt x="116947" y="8889"/>
                  </a:lnTo>
                  <a:lnTo>
                    <a:pt x="119561" y="10667"/>
                  </a:lnTo>
                  <a:lnTo>
                    <a:pt x="120769" y="11556"/>
                  </a:lnTo>
                  <a:lnTo>
                    <a:pt x="120232" y="12445"/>
                  </a:lnTo>
                  <a:lnTo>
                    <a:pt x="124054" y="13461"/>
                  </a:lnTo>
                  <a:lnTo>
                    <a:pt x="138630" y="13461"/>
                  </a:lnTo>
                  <a:lnTo>
                    <a:pt x="139204" y="16382"/>
                  </a:lnTo>
                  <a:lnTo>
                    <a:pt x="139304" y="16890"/>
                  </a:lnTo>
                  <a:close/>
                </a:path>
                <a:path w="142240" h="97789">
                  <a:moveTo>
                    <a:pt x="139895" y="19811"/>
                  </a:moveTo>
                  <a:lnTo>
                    <a:pt x="109182" y="19811"/>
                  </a:lnTo>
                  <a:lnTo>
                    <a:pt x="109357" y="18414"/>
                  </a:lnTo>
                  <a:lnTo>
                    <a:pt x="109421" y="17906"/>
                  </a:lnTo>
                  <a:lnTo>
                    <a:pt x="110138" y="16382"/>
                  </a:lnTo>
                  <a:lnTo>
                    <a:pt x="112348" y="16890"/>
                  </a:lnTo>
                  <a:lnTo>
                    <a:pt x="139304" y="16890"/>
                  </a:lnTo>
                  <a:lnTo>
                    <a:pt x="139895" y="19811"/>
                  </a:lnTo>
                  <a:close/>
                </a:path>
                <a:path w="142240" h="97789">
                  <a:moveTo>
                    <a:pt x="140757" y="24129"/>
                  </a:moveTo>
                  <a:lnTo>
                    <a:pt x="99207" y="24129"/>
                  </a:lnTo>
                  <a:lnTo>
                    <a:pt x="97236" y="18414"/>
                  </a:lnTo>
                  <a:lnTo>
                    <a:pt x="100581" y="17017"/>
                  </a:lnTo>
                  <a:lnTo>
                    <a:pt x="109182" y="19811"/>
                  </a:lnTo>
                  <a:lnTo>
                    <a:pt x="139895" y="19811"/>
                  </a:lnTo>
                  <a:lnTo>
                    <a:pt x="140757" y="24129"/>
                  </a:lnTo>
                  <a:close/>
                </a:path>
                <a:path w="142240" h="97789">
                  <a:moveTo>
                    <a:pt x="138206" y="35432"/>
                  </a:moveTo>
                  <a:lnTo>
                    <a:pt x="84276" y="35432"/>
                  </a:lnTo>
                  <a:lnTo>
                    <a:pt x="85769" y="34797"/>
                  </a:lnTo>
                  <a:lnTo>
                    <a:pt x="86784" y="34035"/>
                  </a:lnTo>
                  <a:lnTo>
                    <a:pt x="86784" y="26542"/>
                  </a:lnTo>
                  <a:lnTo>
                    <a:pt x="92518" y="23367"/>
                  </a:lnTo>
                  <a:lnTo>
                    <a:pt x="99207" y="24129"/>
                  </a:lnTo>
                  <a:lnTo>
                    <a:pt x="140757" y="24129"/>
                  </a:lnTo>
                  <a:lnTo>
                    <a:pt x="142152" y="31241"/>
                  </a:lnTo>
                  <a:lnTo>
                    <a:pt x="141956" y="32257"/>
                  </a:lnTo>
                  <a:lnTo>
                    <a:pt x="141315" y="32638"/>
                  </a:lnTo>
                  <a:lnTo>
                    <a:pt x="139165" y="34416"/>
                  </a:lnTo>
                  <a:lnTo>
                    <a:pt x="138206" y="35432"/>
                  </a:lnTo>
                  <a:close/>
                </a:path>
                <a:path w="142240" h="97789">
                  <a:moveTo>
                    <a:pt x="140224" y="37718"/>
                  </a:moveTo>
                  <a:lnTo>
                    <a:pt x="73106" y="37718"/>
                  </a:lnTo>
                  <a:lnTo>
                    <a:pt x="75902" y="34416"/>
                  </a:lnTo>
                  <a:lnTo>
                    <a:pt x="74361" y="34416"/>
                  </a:lnTo>
                  <a:lnTo>
                    <a:pt x="78661" y="34797"/>
                  </a:lnTo>
                  <a:lnTo>
                    <a:pt x="79246" y="34797"/>
                  </a:lnTo>
                  <a:lnTo>
                    <a:pt x="83320" y="35432"/>
                  </a:lnTo>
                  <a:lnTo>
                    <a:pt x="138206" y="35432"/>
                  </a:lnTo>
                  <a:lnTo>
                    <a:pt x="137135" y="36575"/>
                  </a:lnTo>
                  <a:lnTo>
                    <a:pt x="140333" y="36575"/>
                  </a:lnTo>
                  <a:lnTo>
                    <a:pt x="140224" y="37718"/>
                  </a:lnTo>
                  <a:close/>
                </a:path>
                <a:path w="142240" h="97789">
                  <a:moveTo>
                    <a:pt x="140110" y="38988"/>
                  </a:moveTo>
                  <a:lnTo>
                    <a:pt x="68686" y="38988"/>
                  </a:lnTo>
                  <a:lnTo>
                    <a:pt x="68799" y="37718"/>
                  </a:lnTo>
                  <a:lnTo>
                    <a:pt x="68925" y="36194"/>
                  </a:lnTo>
                  <a:lnTo>
                    <a:pt x="71912" y="35559"/>
                  </a:lnTo>
                  <a:lnTo>
                    <a:pt x="71203" y="35559"/>
                  </a:lnTo>
                  <a:lnTo>
                    <a:pt x="73106" y="37718"/>
                  </a:lnTo>
                  <a:lnTo>
                    <a:pt x="140224" y="37718"/>
                  </a:lnTo>
                  <a:lnTo>
                    <a:pt x="140110" y="38988"/>
                  </a:lnTo>
                  <a:close/>
                </a:path>
                <a:path w="142240" h="97789">
                  <a:moveTo>
                    <a:pt x="140333" y="36575"/>
                  </a:moveTo>
                  <a:lnTo>
                    <a:pt x="137135" y="36575"/>
                  </a:lnTo>
                  <a:lnTo>
                    <a:pt x="140420" y="35559"/>
                  </a:lnTo>
                  <a:lnTo>
                    <a:pt x="140333" y="36575"/>
                  </a:lnTo>
                  <a:close/>
                </a:path>
                <a:path w="142240" h="97789">
                  <a:moveTo>
                    <a:pt x="139866" y="41655"/>
                  </a:moveTo>
                  <a:lnTo>
                    <a:pt x="64446" y="41655"/>
                  </a:lnTo>
                  <a:lnTo>
                    <a:pt x="63962" y="38988"/>
                  </a:lnTo>
                  <a:lnTo>
                    <a:pt x="63908" y="38734"/>
                  </a:lnTo>
                  <a:lnTo>
                    <a:pt x="66357" y="38480"/>
                  </a:lnTo>
                  <a:lnTo>
                    <a:pt x="68686" y="38988"/>
                  </a:lnTo>
                  <a:lnTo>
                    <a:pt x="140110" y="38988"/>
                  </a:lnTo>
                  <a:lnTo>
                    <a:pt x="139959" y="40639"/>
                  </a:lnTo>
                  <a:lnTo>
                    <a:pt x="139866" y="41655"/>
                  </a:lnTo>
                  <a:close/>
                </a:path>
                <a:path w="142240" h="97789">
                  <a:moveTo>
                    <a:pt x="138699" y="43941"/>
                  </a:moveTo>
                  <a:lnTo>
                    <a:pt x="60683" y="43941"/>
                  </a:lnTo>
                  <a:lnTo>
                    <a:pt x="60743" y="41655"/>
                  </a:lnTo>
                  <a:lnTo>
                    <a:pt x="62355" y="40639"/>
                  </a:lnTo>
                  <a:lnTo>
                    <a:pt x="64446" y="41655"/>
                  </a:lnTo>
                  <a:lnTo>
                    <a:pt x="139866" y="41655"/>
                  </a:lnTo>
                  <a:lnTo>
                    <a:pt x="139767" y="42544"/>
                  </a:lnTo>
                  <a:lnTo>
                    <a:pt x="139667" y="43433"/>
                  </a:lnTo>
                  <a:lnTo>
                    <a:pt x="138699" y="43941"/>
                  </a:lnTo>
                  <a:close/>
                </a:path>
                <a:path w="142240" h="97789">
                  <a:moveTo>
                    <a:pt x="113804" y="49275"/>
                  </a:moveTo>
                  <a:lnTo>
                    <a:pt x="53157" y="49275"/>
                  </a:lnTo>
                  <a:lnTo>
                    <a:pt x="55666" y="46227"/>
                  </a:lnTo>
                  <a:lnTo>
                    <a:pt x="54471" y="42798"/>
                  </a:lnTo>
                  <a:lnTo>
                    <a:pt x="58354" y="42544"/>
                  </a:lnTo>
                  <a:lnTo>
                    <a:pt x="60683" y="43941"/>
                  </a:lnTo>
                  <a:lnTo>
                    <a:pt x="140151" y="43941"/>
                  </a:lnTo>
                  <a:lnTo>
                    <a:pt x="135044" y="44322"/>
                  </a:lnTo>
                  <a:lnTo>
                    <a:pt x="132058" y="45338"/>
                  </a:lnTo>
                  <a:lnTo>
                    <a:pt x="131682" y="45592"/>
                  </a:lnTo>
                  <a:lnTo>
                    <a:pt x="125786" y="45592"/>
                  </a:lnTo>
                  <a:lnTo>
                    <a:pt x="125428" y="46862"/>
                  </a:lnTo>
                  <a:lnTo>
                    <a:pt x="125453" y="48767"/>
                  </a:lnTo>
                  <a:lnTo>
                    <a:pt x="113901" y="48767"/>
                  </a:lnTo>
                  <a:lnTo>
                    <a:pt x="113804" y="49275"/>
                  </a:lnTo>
                  <a:close/>
                </a:path>
                <a:path w="142240" h="97789">
                  <a:moveTo>
                    <a:pt x="129634" y="46862"/>
                  </a:moveTo>
                  <a:lnTo>
                    <a:pt x="129218" y="46862"/>
                  </a:lnTo>
                  <a:lnTo>
                    <a:pt x="127100" y="45592"/>
                  </a:lnTo>
                  <a:lnTo>
                    <a:pt x="131682" y="45592"/>
                  </a:lnTo>
                  <a:lnTo>
                    <a:pt x="129634" y="46862"/>
                  </a:lnTo>
                  <a:close/>
                </a:path>
                <a:path w="142240" h="97789">
                  <a:moveTo>
                    <a:pt x="50395" y="54355"/>
                  </a:moveTo>
                  <a:lnTo>
                    <a:pt x="49641" y="54355"/>
                  </a:lnTo>
                  <a:lnTo>
                    <a:pt x="47736" y="53720"/>
                  </a:lnTo>
                  <a:lnTo>
                    <a:pt x="47782" y="48259"/>
                  </a:lnTo>
                  <a:lnTo>
                    <a:pt x="53157" y="49275"/>
                  </a:lnTo>
                  <a:lnTo>
                    <a:pt x="113804" y="49275"/>
                  </a:lnTo>
                  <a:lnTo>
                    <a:pt x="113641" y="50164"/>
                  </a:lnTo>
                  <a:lnTo>
                    <a:pt x="113549" y="50672"/>
                  </a:lnTo>
                  <a:lnTo>
                    <a:pt x="113433" y="51307"/>
                  </a:lnTo>
                  <a:lnTo>
                    <a:pt x="113363" y="51688"/>
                  </a:lnTo>
                  <a:lnTo>
                    <a:pt x="111688" y="53212"/>
                  </a:lnTo>
                  <a:lnTo>
                    <a:pt x="53753" y="53212"/>
                  </a:lnTo>
                  <a:lnTo>
                    <a:pt x="50395" y="54355"/>
                  </a:lnTo>
                  <a:close/>
                </a:path>
                <a:path w="142240" h="97789">
                  <a:moveTo>
                    <a:pt x="113363" y="51688"/>
                  </a:moveTo>
                  <a:lnTo>
                    <a:pt x="113807" y="49275"/>
                  </a:lnTo>
                  <a:lnTo>
                    <a:pt x="113901" y="48767"/>
                  </a:lnTo>
                  <a:lnTo>
                    <a:pt x="115999" y="50164"/>
                  </a:lnTo>
                  <a:lnTo>
                    <a:pt x="114916" y="50164"/>
                  </a:lnTo>
                  <a:lnTo>
                    <a:pt x="113363" y="51688"/>
                  </a:lnTo>
                  <a:close/>
                </a:path>
                <a:path w="142240" h="97789">
                  <a:moveTo>
                    <a:pt x="118679" y="52831"/>
                  </a:moveTo>
                  <a:lnTo>
                    <a:pt x="118844" y="52323"/>
                  </a:lnTo>
                  <a:lnTo>
                    <a:pt x="118918" y="52069"/>
                  </a:lnTo>
                  <a:lnTo>
                    <a:pt x="113901" y="48767"/>
                  </a:lnTo>
                  <a:lnTo>
                    <a:pt x="125453" y="48767"/>
                  </a:lnTo>
                  <a:lnTo>
                    <a:pt x="125480" y="50672"/>
                  </a:lnTo>
                  <a:lnTo>
                    <a:pt x="119515" y="50672"/>
                  </a:lnTo>
                  <a:lnTo>
                    <a:pt x="119395" y="52069"/>
                  </a:lnTo>
                  <a:lnTo>
                    <a:pt x="118679" y="52831"/>
                  </a:lnTo>
                  <a:close/>
                </a:path>
                <a:path w="142240" h="97789">
                  <a:moveTo>
                    <a:pt x="118137" y="54736"/>
                  </a:moveTo>
                  <a:lnTo>
                    <a:pt x="112262" y="54736"/>
                  </a:lnTo>
                  <a:lnTo>
                    <a:pt x="113542" y="53974"/>
                  </a:lnTo>
                  <a:lnTo>
                    <a:pt x="113489" y="53212"/>
                  </a:lnTo>
                  <a:lnTo>
                    <a:pt x="113363" y="51688"/>
                  </a:lnTo>
                  <a:lnTo>
                    <a:pt x="114916" y="50164"/>
                  </a:lnTo>
                  <a:lnTo>
                    <a:pt x="116051" y="50672"/>
                  </a:lnTo>
                  <a:lnTo>
                    <a:pt x="117424" y="52323"/>
                  </a:lnTo>
                  <a:lnTo>
                    <a:pt x="118679" y="52831"/>
                  </a:lnTo>
                  <a:lnTo>
                    <a:pt x="118426" y="53720"/>
                  </a:lnTo>
                  <a:lnTo>
                    <a:pt x="118354" y="53974"/>
                  </a:lnTo>
                  <a:lnTo>
                    <a:pt x="118246" y="54355"/>
                  </a:lnTo>
                  <a:lnTo>
                    <a:pt x="118137" y="54736"/>
                  </a:lnTo>
                  <a:close/>
                </a:path>
                <a:path w="142240" h="97789">
                  <a:moveTo>
                    <a:pt x="118679" y="52831"/>
                  </a:moveTo>
                  <a:lnTo>
                    <a:pt x="117424" y="52323"/>
                  </a:lnTo>
                  <a:lnTo>
                    <a:pt x="116051" y="50672"/>
                  </a:lnTo>
                  <a:lnTo>
                    <a:pt x="114916" y="50164"/>
                  </a:lnTo>
                  <a:lnTo>
                    <a:pt x="115999" y="50164"/>
                  </a:lnTo>
                  <a:lnTo>
                    <a:pt x="118918" y="52069"/>
                  </a:lnTo>
                  <a:lnTo>
                    <a:pt x="118816" y="52323"/>
                  </a:lnTo>
                  <a:lnTo>
                    <a:pt x="118679" y="52831"/>
                  </a:lnTo>
                  <a:close/>
                </a:path>
                <a:path w="142240" h="97789">
                  <a:moveTo>
                    <a:pt x="123696" y="53974"/>
                  </a:moveTo>
                  <a:lnTo>
                    <a:pt x="119515" y="50672"/>
                  </a:lnTo>
                  <a:lnTo>
                    <a:pt x="125480" y="50672"/>
                  </a:lnTo>
                  <a:lnTo>
                    <a:pt x="125488" y="51307"/>
                  </a:lnTo>
                  <a:lnTo>
                    <a:pt x="123696" y="53974"/>
                  </a:lnTo>
                  <a:close/>
                </a:path>
                <a:path w="142240" h="97789">
                  <a:moveTo>
                    <a:pt x="117544" y="56895"/>
                  </a:moveTo>
                  <a:lnTo>
                    <a:pt x="111395" y="55117"/>
                  </a:lnTo>
                  <a:lnTo>
                    <a:pt x="110146" y="54736"/>
                  </a:lnTo>
                  <a:lnTo>
                    <a:pt x="113363" y="51688"/>
                  </a:lnTo>
                  <a:lnTo>
                    <a:pt x="113484" y="53212"/>
                  </a:lnTo>
                  <a:lnTo>
                    <a:pt x="113542" y="53974"/>
                  </a:lnTo>
                  <a:lnTo>
                    <a:pt x="112902" y="54355"/>
                  </a:lnTo>
                  <a:lnTo>
                    <a:pt x="108943" y="54355"/>
                  </a:lnTo>
                  <a:lnTo>
                    <a:pt x="111272" y="54736"/>
                  </a:lnTo>
                  <a:lnTo>
                    <a:pt x="118136" y="54736"/>
                  </a:lnTo>
                  <a:lnTo>
                    <a:pt x="117544" y="56895"/>
                  </a:lnTo>
                  <a:close/>
                </a:path>
                <a:path w="142240" h="97789">
                  <a:moveTo>
                    <a:pt x="104349" y="62102"/>
                  </a:moveTo>
                  <a:lnTo>
                    <a:pt x="34575" y="62102"/>
                  </a:lnTo>
                  <a:lnTo>
                    <a:pt x="36777" y="59562"/>
                  </a:lnTo>
                  <a:lnTo>
                    <a:pt x="39420" y="58165"/>
                  </a:lnTo>
                  <a:lnTo>
                    <a:pt x="42884" y="57403"/>
                  </a:lnTo>
                  <a:lnTo>
                    <a:pt x="43366" y="55498"/>
                  </a:lnTo>
                  <a:lnTo>
                    <a:pt x="43463" y="55117"/>
                  </a:lnTo>
                  <a:lnTo>
                    <a:pt x="43559" y="54736"/>
                  </a:lnTo>
                  <a:lnTo>
                    <a:pt x="43656" y="54355"/>
                  </a:lnTo>
                  <a:lnTo>
                    <a:pt x="43752" y="53974"/>
                  </a:lnTo>
                  <a:lnTo>
                    <a:pt x="44130" y="53974"/>
                  </a:lnTo>
                  <a:lnTo>
                    <a:pt x="46587" y="53212"/>
                  </a:lnTo>
                  <a:lnTo>
                    <a:pt x="47736" y="53720"/>
                  </a:lnTo>
                  <a:lnTo>
                    <a:pt x="47722" y="55244"/>
                  </a:lnTo>
                  <a:lnTo>
                    <a:pt x="52202" y="55244"/>
                  </a:lnTo>
                  <a:lnTo>
                    <a:pt x="52918" y="55498"/>
                  </a:lnTo>
                  <a:lnTo>
                    <a:pt x="111446" y="55498"/>
                  </a:lnTo>
                  <a:lnTo>
                    <a:pt x="113423" y="56387"/>
                  </a:lnTo>
                  <a:lnTo>
                    <a:pt x="111329" y="57784"/>
                  </a:lnTo>
                  <a:lnTo>
                    <a:pt x="100044" y="57784"/>
                  </a:lnTo>
                  <a:lnTo>
                    <a:pt x="100022" y="58165"/>
                  </a:lnTo>
                  <a:lnTo>
                    <a:pt x="99731" y="59054"/>
                  </a:lnTo>
                  <a:lnTo>
                    <a:pt x="99626" y="59435"/>
                  </a:lnTo>
                  <a:lnTo>
                    <a:pt x="99487" y="59943"/>
                  </a:lnTo>
                  <a:lnTo>
                    <a:pt x="99418" y="60197"/>
                  </a:lnTo>
                  <a:lnTo>
                    <a:pt x="101698" y="60197"/>
                  </a:lnTo>
                  <a:lnTo>
                    <a:pt x="102964" y="60705"/>
                  </a:lnTo>
                  <a:lnTo>
                    <a:pt x="103508" y="60959"/>
                  </a:lnTo>
                  <a:lnTo>
                    <a:pt x="104028" y="61721"/>
                  </a:lnTo>
                  <a:lnTo>
                    <a:pt x="104349" y="62102"/>
                  </a:lnTo>
                  <a:close/>
                </a:path>
                <a:path w="142240" h="97789">
                  <a:moveTo>
                    <a:pt x="111446" y="55498"/>
                  </a:moveTo>
                  <a:lnTo>
                    <a:pt x="52918" y="55498"/>
                  </a:lnTo>
                  <a:lnTo>
                    <a:pt x="53695" y="53212"/>
                  </a:lnTo>
                  <a:lnTo>
                    <a:pt x="111688" y="53212"/>
                  </a:lnTo>
                  <a:lnTo>
                    <a:pt x="110464" y="54355"/>
                  </a:lnTo>
                  <a:lnTo>
                    <a:pt x="108943" y="54355"/>
                  </a:lnTo>
                  <a:lnTo>
                    <a:pt x="111446" y="55498"/>
                  </a:lnTo>
                  <a:close/>
                </a:path>
                <a:path w="142240" h="97789">
                  <a:moveTo>
                    <a:pt x="47722" y="55244"/>
                  </a:moveTo>
                  <a:lnTo>
                    <a:pt x="47736" y="53720"/>
                  </a:lnTo>
                  <a:lnTo>
                    <a:pt x="49641" y="54355"/>
                  </a:lnTo>
                  <a:lnTo>
                    <a:pt x="50405" y="54355"/>
                  </a:lnTo>
                  <a:lnTo>
                    <a:pt x="47722" y="55244"/>
                  </a:lnTo>
                  <a:close/>
                </a:path>
                <a:path w="142240" h="97789">
                  <a:moveTo>
                    <a:pt x="78948" y="65531"/>
                  </a:moveTo>
                  <a:lnTo>
                    <a:pt x="26564" y="65531"/>
                  </a:lnTo>
                  <a:lnTo>
                    <a:pt x="25757" y="65277"/>
                  </a:lnTo>
                  <a:lnTo>
                    <a:pt x="27020" y="65277"/>
                  </a:lnTo>
                  <a:lnTo>
                    <a:pt x="28741" y="65023"/>
                  </a:lnTo>
                  <a:lnTo>
                    <a:pt x="28312" y="65023"/>
                  </a:lnTo>
                  <a:lnTo>
                    <a:pt x="28377" y="62864"/>
                  </a:lnTo>
                  <a:lnTo>
                    <a:pt x="28490" y="59054"/>
                  </a:lnTo>
                  <a:lnTo>
                    <a:pt x="31213" y="54355"/>
                  </a:lnTo>
                  <a:lnTo>
                    <a:pt x="34496" y="62102"/>
                  </a:lnTo>
                  <a:lnTo>
                    <a:pt x="104349" y="62102"/>
                  </a:lnTo>
                  <a:lnTo>
                    <a:pt x="105540" y="63499"/>
                  </a:lnTo>
                  <a:lnTo>
                    <a:pt x="93999" y="63499"/>
                  </a:lnTo>
                  <a:lnTo>
                    <a:pt x="92915" y="64896"/>
                  </a:lnTo>
                  <a:lnTo>
                    <a:pt x="92589" y="65277"/>
                  </a:lnTo>
                  <a:lnTo>
                    <a:pt x="78948" y="65531"/>
                  </a:lnTo>
                  <a:close/>
                </a:path>
                <a:path w="142240" h="97789">
                  <a:moveTo>
                    <a:pt x="52202" y="55244"/>
                  </a:moveTo>
                  <a:lnTo>
                    <a:pt x="47722" y="55244"/>
                  </a:lnTo>
                  <a:lnTo>
                    <a:pt x="50405" y="54355"/>
                  </a:lnTo>
                  <a:lnTo>
                    <a:pt x="49729" y="54355"/>
                  </a:lnTo>
                  <a:lnTo>
                    <a:pt x="51485" y="55117"/>
                  </a:lnTo>
                  <a:lnTo>
                    <a:pt x="52202" y="55244"/>
                  </a:lnTo>
                  <a:close/>
                </a:path>
                <a:path w="142240" h="97789">
                  <a:moveTo>
                    <a:pt x="110078" y="54736"/>
                  </a:moveTo>
                  <a:lnTo>
                    <a:pt x="109777" y="54736"/>
                  </a:lnTo>
                  <a:lnTo>
                    <a:pt x="108943" y="54355"/>
                  </a:lnTo>
                  <a:lnTo>
                    <a:pt x="108760" y="54355"/>
                  </a:lnTo>
                  <a:lnTo>
                    <a:pt x="110078" y="54736"/>
                  </a:lnTo>
                  <a:close/>
                </a:path>
                <a:path w="142240" h="97789">
                  <a:moveTo>
                    <a:pt x="111315" y="54736"/>
                  </a:moveTo>
                  <a:lnTo>
                    <a:pt x="108943" y="54355"/>
                  </a:lnTo>
                  <a:lnTo>
                    <a:pt x="109112" y="54355"/>
                  </a:lnTo>
                  <a:lnTo>
                    <a:pt x="111315" y="54736"/>
                  </a:lnTo>
                  <a:close/>
                </a:path>
                <a:path w="142240" h="97789">
                  <a:moveTo>
                    <a:pt x="112262" y="54736"/>
                  </a:moveTo>
                  <a:lnTo>
                    <a:pt x="111315" y="54736"/>
                  </a:lnTo>
                  <a:lnTo>
                    <a:pt x="109112" y="54355"/>
                  </a:lnTo>
                  <a:lnTo>
                    <a:pt x="112902" y="54355"/>
                  </a:lnTo>
                  <a:lnTo>
                    <a:pt x="112262" y="54736"/>
                  </a:lnTo>
                  <a:close/>
                </a:path>
                <a:path w="142240" h="97789">
                  <a:moveTo>
                    <a:pt x="120685" y="54736"/>
                  </a:moveTo>
                  <a:lnTo>
                    <a:pt x="119243" y="54736"/>
                  </a:lnTo>
                  <a:lnTo>
                    <a:pt x="105879" y="54355"/>
                  </a:lnTo>
                  <a:lnTo>
                    <a:pt x="104427" y="54355"/>
                  </a:lnTo>
                  <a:lnTo>
                    <a:pt x="120685" y="54736"/>
                  </a:lnTo>
                  <a:close/>
                </a:path>
                <a:path w="142240" h="97789">
                  <a:moveTo>
                    <a:pt x="101070" y="59943"/>
                  </a:moveTo>
                  <a:lnTo>
                    <a:pt x="99924" y="59435"/>
                  </a:lnTo>
                  <a:lnTo>
                    <a:pt x="100044" y="57784"/>
                  </a:lnTo>
                  <a:lnTo>
                    <a:pt x="111329" y="57784"/>
                  </a:lnTo>
                  <a:lnTo>
                    <a:pt x="108599" y="59562"/>
                  </a:lnTo>
                  <a:lnTo>
                    <a:pt x="102579" y="59562"/>
                  </a:lnTo>
                  <a:lnTo>
                    <a:pt x="101070" y="59943"/>
                  </a:lnTo>
                  <a:close/>
                </a:path>
                <a:path w="142240" h="97789">
                  <a:moveTo>
                    <a:pt x="15170" y="64261"/>
                  </a:moveTo>
                  <a:lnTo>
                    <a:pt x="1373" y="64261"/>
                  </a:lnTo>
                  <a:lnTo>
                    <a:pt x="2269" y="63880"/>
                  </a:lnTo>
                  <a:lnTo>
                    <a:pt x="4479" y="63880"/>
                  </a:lnTo>
                  <a:lnTo>
                    <a:pt x="5070" y="62483"/>
                  </a:lnTo>
                  <a:lnTo>
                    <a:pt x="7406" y="62483"/>
                  </a:lnTo>
                  <a:lnTo>
                    <a:pt x="8481" y="59562"/>
                  </a:lnTo>
                  <a:lnTo>
                    <a:pt x="14633" y="61721"/>
                  </a:lnTo>
                  <a:lnTo>
                    <a:pt x="15006" y="63499"/>
                  </a:lnTo>
                  <a:lnTo>
                    <a:pt x="15088" y="63880"/>
                  </a:lnTo>
                  <a:lnTo>
                    <a:pt x="15170" y="64261"/>
                  </a:lnTo>
                  <a:close/>
                </a:path>
                <a:path w="142240" h="97789">
                  <a:moveTo>
                    <a:pt x="103508" y="60959"/>
                  </a:moveTo>
                  <a:lnTo>
                    <a:pt x="102964" y="60705"/>
                  </a:lnTo>
                  <a:lnTo>
                    <a:pt x="101070" y="59943"/>
                  </a:lnTo>
                  <a:lnTo>
                    <a:pt x="102579" y="59562"/>
                  </a:lnTo>
                  <a:lnTo>
                    <a:pt x="102264" y="59562"/>
                  </a:lnTo>
                  <a:lnTo>
                    <a:pt x="103387" y="60959"/>
                  </a:lnTo>
                  <a:lnTo>
                    <a:pt x="104822" y="60705"/>
                  </a:lnTo>
                  <a:lnTo>
                    <a:pt x="103508" y="60959"/>
                  </a:lnTo>
                  <a:close/>
                </a:path>
                <a:path w="142240" h="97789">
                  <a:moveTo>
                    <a:pt x="104822" y="60705"/>
                  </a:moveTo>
                  <a:lnTo>
                    <a:pt x="103178" y="60705"/>
                  </a:lnTo>
                  <a:lnTo>
                    <a:pt x="102264" y="59562"/>
                  </a:lnTo>
                  <a:lnTo>
                    <a:pt x="108599" y="59562"/>
                  </a:lnTo>
                  <a:lnTo>
                    <a:pt x="107689" y="60197"/>
                  </a:lnTo>
                  <a:lnTo>
                    <a:pt x="104822" y="60705"/>
                  </a:lnTo>
                  <a:close/>
                </a:path>
                <a:path w="142240" h="97789">
                  <a:moveTo>
                    <a:pt x="101701" y="60197"/>
                  </a:moveTo>
                  <a:lnTo>
                    <a:pt x="99943" y="60197"/>
                  </a:lnTo>
                  <a:lnTo>
                    <a:pt x="101070" y="59943"/>
                  </a:lnTo>
                  <a:lnTo>
                    <a:pt x="101701" y="60197"/>
                  </a:lnTo>
                  <a:close/>
                </a:path>
                <a:path w="142240" h="97789">
                  <a:moveTo>
                    <a:pt x="103596" y="60959"/>
                  </a:moveTo>
                  <a:lnTo>
                    <a:pt x="103382" y="60959"/>
                  </a:lnTo>
                  <a:lnTo>
                    <a:pt x="103178" y="60705"/>
                  </a:lnTo>
                  <a:lnTo>
                    <a:pt x="102964" y="60705"/>
                  </a:lnTo>
                  <a:lnTo>
                    <a:pt x="103596" y="60959"/>
                  </a:lnTo>
                  <a:close/>
                </a:path>
                <a:path w="142240" h="97789">
                  <a:moveTo>
                    <a:pt x="7406" y="62483"/>
                  </a:moveTo>
                  <a:lnTo>
                    <a:pt x="5285" y="62483"/>
                  </a:lnTo>
                  <a:lnTo>
                    <a:pt x="6092" y="62102"/>
                  </a:lnTo>
                  <a:lnTo>
                    <a:pt x="7406" y="62483"/>
                  </a:lnTo>
                  <a:close/>
                </a:path>
                <a:path w="142240" h="97789">
                  <a:moveTo>
                    <a:pt x="31432" y="97535"/>
                  </a:moveTo>
                  <a:lnTo>
                    <a:pt x="14281" y="85851"/>
                  </a:lnTo>
                  <a:lnTo>
                    <a:pt x="10406" y="81533"/>
                  </a:lnTo>
                  <a:lnTo>
                    <a:pt x="3890" y="71881"/>
                  </a:lnTo>
                  <a:lnTo>
                    <a:pt x="4897" y="70357"/>
                  </a:lnTo>
                  <a:lnTo>
                    <a:pt x="3942" y="68706"/>
                  </a:lnTo>
                  <a:lnTo>
                    <a:pt x="701" y="67182"/>
                  </a:lnTo>
                  <a:lnTo>
                    <a:pt x="107" y="66293"/>
                  </a:lnTo>
                  <a:lnTo>
                    <a:pt x="0" y="65785"/>
                  </a:lnTo>
                  <a:lnTo>
                    <a:pt x="931" y="64261"/>
                  </a:lnTo>
                  <a:lnTo>
                    <a:pt x="18250" y="64261"/>
                  </a:lnTo>
                  <a:lnTo>
                    <a:pt x="19963" y="63880"/>
                  </a:lnTo>
                  <a:lnTo>
                    <a:pt x="19806" y="63880"/>
                  </a:lnTo>
                  <a:lnTo>
                    <a:pt x="21442" y="62864"/>
                  </a:lnTo>
                  <a:lnTo>
                    <a:pt x="23532" y="63499"/>
                  </a:lnTo>
                  <a:lnTo>
                    <a:pt x="24548" y="64896"/>
                  </a:lnTo>
                  <a:lnTo>
                    <a:pt x="25757" y="65277"/>
                  </a:lnTo>
                  <a:lnTo>
                    <a:pt x="27020" y="65277"/>
                  </a:lnTo>
                  <a:lnTo>
                    <a:pt x="25300" y="65531"/>
                  </a:lnTo>
                  <a:lnTo>
                    <a:pt x="84873" y="65531"/>
                  </a:lnTo>
                  <a:lnTo>
                    <a:pt x="85769" y="68198"/>
                  </a:lnTo>
                  <a:lnTo>
                    <a:pt x="85312" y="70357"/>
                  </a:lnTo>
                  <a:lnTo>
                    <a:pt x="85231" y="70738"/>
                  </a:lnTo>
                  <a:lnTo>
                    <a:pt x="83559" y="71881"/>
                  </a:lnTo>
                  <a:lnTo>
                    <a:pt x="81289" y="72516"/>
                  </a:lnTo>
                  <a:lnTo>
                    <a:pt x="81849" y="74040"/>
                  </a:lnTo>
                  <a:lnTo>
                    <a:pt x="71733" y="74040"/>
                  </a:lnTo>
                  <a:lnTo>
                    <a:pt x="69164" y="75691"/>
                  </a:lnTo>
                  <a:lnTo>
                    <a:pt x="67467" y="80263"/>
                  </a:lnTo>
                  <a:lnTo>
                    <a:pt x="67372" y="80517"/>
                  </a:lnTo>
                  <a:lnTo>
                    <a:pt x="63669" y="82041"/>
                  </a:lnTo>
                  <a:lnTo>
                    <a:pt x="65622" y="84327"/>
                  </a:lnTo>
                  <a:lnTo>
                    <a:pt x="55606" y="84327"/>
                  </a:lnTo>
                  <a:lnTo>
                    <a:pt x="55191" y="85089"/>
                  </a:lnTo>
                  <a:lnTo>
                    <a:pt x="46886" y="85089"/>
                  </a:lnTo>
                  <a:lnTo>
                    <a:pt x="46831" y="86613"/>
                  </a:lnTo>
                  <a:lnTo>
                    <a:pt x="47200" y="86613"/>
                  </a:lnTo>
                  <a:lnTo>
                    <a:pt x="46080" y="86994"/>
                  </a:lnTo>
                  <a:lnTo>
                    <a:pt x="44019" y="86994"/>
                  </a:lnTo>
                  <a:lnTo>
                    <a:pt x="42935" y="89534"/>
                  </a:lnTo>
                  <a:lnTo>
                    <a:pt x="37987" y="89534"/>
                  </a:lnTo>
                  <a:lnTo>
                    <a:pt x="37721" y="91439"/>
                  </a:lnTo>
                  <a:lnTo>
                    <a:pt x="37688" y="91693"/>
                  </a:lnTo>
                  <a:lnTo>
                    <a:pt x="37121" y="93344"/>
                  </a:lnTo>
                  <a:lnTo>
                    <a:pt x="34403" y="93344"/>
                  </a:lnTo>
                  <a:lnTo>
                    <a:pt x="33148" y="96773"/>
                  </a:lnTo>
                  <a:lnTo>
                    <a:pt x="31432" y="97535"/>
                  </a:lnTo>
                  <a:close/>
                </a:path>
                <a:path w="142240" h="97789">
                  <a:moveTo>
                    <a:pt x="103508" y="67309"/>
                  </a:moveTo>
                  <a:lnTo>
                    <a:pt x="93653" y="65531"/>
                  </a:lnTo>
                  <a:lnTo>
                    <a:pt x="93734" y="65023"/>
                  </a:lnTo>
                  <a:lnTo>
                    <a:pt x="93855" y="64261"/>
                  </a:lnTo>
                  <a:lnTo>
                    <a:pt x="93960" y="63499"/>
                  </a:lnTo>
                  <a:lnTo>
                    <a:pt x="105540" y="63499"/>
                  </a:lnTo>
                  <a:lnTo>
                    <a:pt x="106136" y="64261"/>
                  </a:lnTo>
                  <a:lnTo>
                    <a:pt x="103617" y="67182"/>
                  </a:lnTo>
                  <a:close/>
                </a:path>
                <a:path w="142240" h="97789">
                  <a:moveTo>
                    <a:pt x="26564" y="65531"/>
                  </a:moveTo>
                  <a:lnTo>
                    <a:pt x="25300" y="65531"/>
                  </a:lnTo>
                  <a:lnTo>
                    <a:pt x="27020" y="65277"/>
                  </a:lnTo>
                  <a:lnTo>
                    <a:pt x="25757" y="65277"/>
                  </a:lnTo>
                  <a:lnTo>
                    <a:pt x="26564" y="65531"/>
                  </a:lnTo>
                  <a:close/>
                </a:path>
                <a:path w="142240" h="97789">
                  <a:moveTo>
                    <a:pt x="84873" y="65531"/>
                  </a:moveTo>
                  <a:lnTo>
                    <a:pt x="78948" y="65531"/>
                  </a:lnTo>
                  <a:lnTo>
                    <a:pt x="92589" y="65277"/>
                  </a:lnTo>
                  <a:lnTo>
                    <a:pt x="86664" y="65277"/>
                  </a:lnTo>
                  <a:lnTo>
                    <a:pt x="84873" y="65531"/>
                  </a:lnTo>
                  <a:close/>
                </a:path>
                <a:path w="142240" h="97789">
                  <a:moveTo>
                    <a:pt x="90441" y="67309"/>
                  </a:moveTo>
                  <a:lnTo>
                    <a:pt x="90250" y="67309"/>
                  </a:lnTo>
                  <a:lnTo>
                    <a:pt x="86366" y="65277"/>
                  </a:lnTo>
                  <a:lnTo>
                    <a:pt x="92589" y="65277"/>
                  </a:lnTo>
                  <a:lnTo>
                    <a:pt x="91622" y="66293"/>
                  </a:lnTo>
                  <a:lnTo>
                    <a:pt x="90441" y="67309"/>
                  </a:lnTo>
                  <a:close/>
                </a:path>
                <a:path w="142240" h="97789">
                  <a:moveTo>
                    <a:pt x="81289" y="80263"/>
                  </a:moveTo>
                  <a:lnTo>
                    <a:pt x="78183" y="75691"/>
                  </a:lnTo>
                  <a:lnTo>
                    <a:pt x="75077" y="75691"/>
                  </a:lnTo>
                  <a:lnTo>
                    <a:pt x="71733" y="74040"/>
                  </a:lnTo>
                  <a:lnTo>
                    <a:pt x="81849" y="74040"/>
                  </a:lnTo>
                  <a:lnTo>
                    <a:pt x="82723" y="76326"/>
                  </a:lnTo>
                  <a:lnTo>
                    <a:pt x="81289" y="80263"/>
                  </a:lnTo>
                  <a:close/>
                </a:path>
                <a:path w="142240" h="97789">
                  <a:moveTo>
                    <a:pt x="69762" y="92709"/>
                  </a:moveTo>
                  <a:lnTo>
                    <a:pt x="57637" y="86359"/>
                  </a:lnTo>
                  <a:lnTo>
                    <a:pt x="55606" y="84327"/>
                  </a:lnTo>
                  <a:lnTo>
                    <a:pt x="65622" y="84327"/>
                  </a:lnTo>
                  <a:lnTo>
                    <a:pt x="65879" y="84581"/>
                  </a:lnTo>
                  <a:lnTo>
                    <a:pt x="68388" y="86613"/>
                  </a:lnTo>
                  <a:lnTo>
                    <a:pt x="69762" y="92709"/>
                  </a:lnTo>
                  <a:close/>
                </a:path>
                <a:path w="142240" h="97789">
                  <a:moveTo>
                    <a:pt x="52202" y="91439"/>
                  </a:moveTo>
                  <a:lnTo>
                    <a:pt x="47901" y="89026"/>
                  </a:lnTo>
                  <a:lnTo>
                    <a:pt x="47443" y="87248"/>
                  </a:lnTo>
                  <a:lnTo>
                    <a:pt x="47377" y="86994"/>
                  </a:lnTo>
                  <a:lnTo>
                    <a:pt x="47279" y="86613"/>
                  </a:lnTo>
                  <a:lnTo>
                    <a:pt x="47213" y="86359"/>
                  </a:lnTo>
                  <a:lnTo>
                    <a:pt x="47148" y="86105"/>
                  </a:lnTo>
                  <a:lnTo>
                    <a:pt x="47082" y="85851"/>
                  </a:lnTo>
                  <a:lnTo>
                    <a:pt x="46984" y="85470"/>
                  </a:lnTo>
                  <a:lnTo>
                    <a:pt x="46886" y="85089"/>
                  </a:lnTo>
                  <a:lnTo>
                    <a:pt x="55191" y="85089"/>
                  </a:lnTo>
                  <a:lnTo>
                    <a:pt x="54949" y="85470"/>
                  </a:lnTo>
                  <a:lnTo>
                    <a:pt x="54113" y="86105"/>
                  </a:lnTo>
                  <a:lnTo>
                    <a:pt x="53307" y="86359"/>
                  </a:lnTo>
                  <a:lnTo>
                    <a:pt x="53048" y="86359"/>
                  </a:lnTo>
                  <a:lnTo>
                    <a:pt x="52202" y="91439"/>
                  </a:lnTo>
                  <a:close/>
                </a:path>
                <a:path w="142240" h="97789">
                  <a:moveTo>
                    <a:pt x="45632" y="87248"/>
                  </a:moveTo>
                  <a:lnTo>
                    <a:pt x="44019" y="86994"/>
                  </a:lnTo>
                  <a:lnTo>
                    <a:pt x="46080" y="86994"/>
                  </a:lnTo>
                  <a:lnTo>
                    <a:pt x="45632" y="87248"/>
                  </a:lnTo>
                  <a:close/>
                </a:path>
                <a:path w="142240" h="97789">
                  <a:moveTo>
                    <a:pt x="40137" y="93344"/>
                  </a:moveTo>
                  <a:lnTo>
                    <a:pt x="37987" y="89534"/>
                  </a:lnTo>
                  <a:lnTo>
                    <a:pt x="42935" y="89534"/>
                  </a:lnTo>
                  <a:lnTo>
                    <a:pt x="40137" y="93344"/>
                  </a:lnTo>
                  <a:close/>
                </a:path>
                <a:path w="142240" h="97789">
                  <a:moveTo>
                    <a:pt x="36911" y="93979"/>
                  </a:moveTo>
                  <a:lnTo>
                    <a:pt x="34403" y="93344"/>
                  </a:lnTo>
                  <a:lnTo>
                    <a:pt x="37121" y="93344"/>
                  </a:lnTo>
                  <a:lnTo>
                    <a:pt x="36911" y="93979"/>
                  </a:lnTo>
                  <a:close/>
                </a:path>
              </a:pathLst>
            </a:custGeom>
            <a:solidFill>
              <a:srgbClr val="E833B0"/>
            </a:solidFill>
          </p:spPr>
          <p:txBody>
            <a:bodyPr wrap="square" lIns="0" tIns="0" rIns="0" bIns="0" rtlCol="0"/>
            <a:lstStyle/>
            <a:p>
              <a:endParaRPr/>
            </a:p>
          </p:txBody>
        </p:sp>
        <p:sp>
          <p:nvSpPr>
            <p:cNvPr id="1023" name="object 1023"/>
            <p:cNvSpPr/>
            <p:nvPr/>
          </p:nvSpPr>
          <p:spPr>
            <a:xfrm>
              <a:off x="14923473" y="2179937"/>
              <a:ext cx="144780" cy="92075"/>
            </a:xfrm>
            <a:custGeom>
              <a:avLst/>
              <a:gdLst/>
              <a:ahLst/>
              <a:cxnLst/>
              <a:rect l="l" t="t" r="r" b="b"/>
              <a:pathLst>
                <a:path w="144780" h="92075">
                  <a:moveTo>
                    <a:pt x="131767" y="4063"/>
                  </a:moveTo>
                  <a:lnTo>
                    <a:pt x="120650" y="4063"/>
                  </a:lnTo>
                  <a:lnTo>
                    <a:pt x="119336" y="0"/>
                  </a:lnTo>
                  <a:lnTo>
                    <a:pt x="126383" y="1142"/>
                  </a:lnTo>
                  <a:lnTo>
                    <a:pt x="128534" y="2920"/>
                  </a:lnTo>
                  <a:lnTo>
                    <a:pt x="130957" y="2920"/>
                  </a:lnTo>
                  <a:lnTo>
                    <a:pt x="131767" y="4063"/>
                  </a:lnTo>
                  <a:close/>
                </a:path>
                <a:path w="144780" h="92075">
                  <a:moveTo>
                    <a:pt x="136220" y="10667"/>
                  </a:moveTo>
                  <a:lnTo>
                    <a:pt x="113064" y="10667"/>
                  </a:lnTo>
                  <a:lnTo>
                    <a:pt x="114557" y="10032"/>
                  </a:lnTo>
                  <a:lnTo>
                    <a:pt x="115393" y="9524"/>
                  </a:lnTo>
                  <a:lnTo>
                    <a:pt x="113004" y="4698"/>
                  </a:lnTo>
                  <a:lnTo>
                    <a:pt x="116051" y="1142"/>
                  </a:lnTo>
                  <a:lnTo>
                    <a:pt x="120650" y="4063"/>
                  </a:lnTo>
                  <a:lnTo>
                    <a:pt x="131767" y="4063"/>
                  </a:lnTo>
                  <a:lnTo>
                    <a:pt x="136220" y="10667"/>
                  </a:lnTo>
                  <a:close/>
                </a:path>
                <a:path w="144780" h="92075">
                  <a:moveTo>
                    <a:pt x="130957" y="2920"/>
                  </a:moveTo>
                  <a:lnTo>
                    <a:pt x="128534" y="2920"/>
                  </a:lnTo>
                  <a:lnTo>
                    <a:pt x="129788" y="2285"/>
                  </a:lnTo>
                  <a:lnTo>
                    <a:pt x="130343" y="2031"/>
                  </a:lnTo>
                  <a:lnTo>
                    <a:pt x="130957" y="2920"/>
                  </a:lnTo>
                  <a:close/>
                </a:path>
                <a:path w="144780" h="92075">
                  <a:moveTo>
                    <a:pt x="137029" y="11937"/>
                  </a:moveTo>
                  <a:lnTo>
                    <a:pt x="104463" y="11937"/>
                  </a:lnTo>
                  <a:lnTo>
                    <a:pt x="111093" y="10032"/>
                  </a:lnTo>
                  <a:lnTo>
                    <a:pt x="113064" y="10667"/>
                  </a:lnTo>
                  <a:lnTo>
                    <a:pt x="136220" y="10667"/>
                  </a:lnTo>
                  <a:lnTo>
                    <a:pt x="137029" y="11937"/>
                  </a:lnTo>
                  <a:close/>
                </a:path>
                <a:path w="144780" h="92075">
                  <a:moveTo>
                    <a:pt x="144306" y="22605"/>
                  </a:moveTo>
                  <a:lnTo>
                    <a:pt x="99506" y="22605"/>
                  </a:lnTo>
                  <a:lnTo>
                    <a:pt x="103090" y="20827"/>
                  </a:lnTo>
                  <a:lnTo>
                    <a:pt x="98789" y="17271"/>
                  </a:lnTo>
                  <a:lnTo>
                    <a:pt x="95624" y="11302"/>
                  </a:lnTo>
                  <a:lnTo>
                    <a:pt x="104463" y="11937"/>
                  </a:lnTo>
                  <a:lnTo>
                    <a:pt x="137024" y="11937"/>
                  </a:lnTo>
                  <a:lnTo>
                    <a:pt x="144306" y="22605"/>
                  </a:lnTo>
                  <a:close/>
                </a:path>
                <a:path w="144780" h="92075">
                  <a:moveTo>
                    <a:pt x="132237" y="23875"/>
                  </a:moveTo>
                  <a:lnTo>
                    <a:pt x="90308" y="23875"/>
                  </a:lnTo>
                  <a:lnTo>
                    <a:pt x="93414" y="23240"/>
                  </a:lnTo>
                  <a:lnTo>
                    <a:pt x="95982" y="20827"/>
                  </a:lnTo>
                  <a:lnTo>
                    <a:pt x="99028" y="22605"/>
                  </a:lnTo>
                  <a:lnTo>
                    <a:pt x="144306" y="22605"/>
                  </a:lnTo>
                  <a:lnTo>
                    <a:pt x="144356" y="22859"/>
                  </a:lnTo>
                  <a:lnTo>
                    <a:pt x="143286" y="23240"/>
                  </a:lnTo>
                  <a:lnTo>
                    <a:pt x="131819" y="23240"/>
                  </a:lnTo>
                  <a:lnTo>
                    <a:pt x="132237" y="23875"/>
                  </a:lnTo>
                  <a:close/>
                </a:path>
                <a:path w="144780" h="92075">
                  <a:moveTo>
                    <a:pt x="121545" y="32130"/>
                  </a:moveTo>
                  <a:lnTo>
                    <a:pt x="84514" y="32130"/>
                  </a:lnTo>
                  <a:lnTo>
                    <a:pt x="84932" y="29209"/>
                  </a:lnTo>
                  <a:lnTo>
                    <a:pt x="85011" y="28574"/>
                  </a:lnTo>
                  <a:lnTo>
                    <a:pt x="85074" y="28066"/>
                  </a:lnTo>
                  <a:lnTo>
                    <a:pt x="85152" y="27431"/>
                  </a:lnTo>
                  <a:lnTo>
                    <a:pt x="85231" y="26796"/>
                  </a:lnTo>
                  <a:lnTo>
                    <a:pt x="85301" y="25653"/>
                  </a:lnTo>
                  <a:lnTo>
                    <a:pt x="85410" y="23875"/>
                  </a:lnTo>
                  <a:lnTo>
                    <a:pt x="86605" y="22605"/>
                  </a:lnTo>
                  <a:lnTo>
                    <a:pt x="90308" y="23875"/>
                  </a:lnTo>
                  <a:lnTo>
                    <a:pt x="132237" y="23875"/>
                  </a:lnTo>
                  <a:lnTo>
                    <a:pt x="133491" y="25653"/>
                  </a:lnTo>
                  <a:lnTo>
                    <a:pt x="131281" y="26161"/>
                  </a:lnTo>
                  <a:lnTo>
                    <a:pt x="131191" y="27431"/>
                  </a:lnTo>
                  <a:lnTo>
                    <a:pt x="131102" y="28574"/>
                  </a:lnTo>
                  <a:lnTo>
                    <a:pt x="136298" y="28574"/>
                  </a:lnTo>
                  <a:lnTo>
                    <a:pt x="137314" y="29209"/>
                  </a:lnTo>
                  <a:lnTo>
                    <a:pt x="136597" y="31622"/>
                  </a:lnTo>
                  <a:lnTo>
                    <a:pt x="124472" y="31622"/>
                  </a:lnTo>
                  <a:lnTo>
                    <a:pt x="121545" y="32130"/>
                  </a:lnTo>
                  <a:close/>
                </a:path>
                <a:path w="144780" h="92075">
                  <a:moveTo>
                    <a:pt x="134028" y="26796"/>
                  </a:moveTo>
                  <a:lnTo>
                    <a:pt x="136955" y="23875"/>
                  </a:lnTo>
                  <a:lnTo>
                    <a:pt x="131819" y="23240"/>
                  </a:lnTo>
                  <a:lnTo>
                    <a:pt x="143286" y="23240"/>
                  </a:lnTo>
                  <a:lnTo>
                    <a:pt x="143525" y="23875"/>
                  </a:lnTo>
                  <a:lnTo>
                    <a:pt x="137732" y="23875"/>
                  </a:lnTo>
                  <a:lnTo>
                    <a:pt x="134028" y="26796"/>
                  </a:lnTo>
                  <a:close/>
                </a:path>
                <a:path w="144780" h="92075">
                  <a:moveTo>
                    <a:pt x="142092" y="28066"/>
                  </a:moveTo>
                  <a:lnTo>
                    <a:pt x="137732" y="23875"/>
                  </a:lnTo>
                  <a:lnTo>
                    <a:pt x="143525" y="23875"/>
                  </a:lnTo>
                  <a:lnTo>
                    <a:pt x="144660" y="24383"/>
                  </a:lnTo>
                  <a:lnTo>
                    <a:pt x="144600" y="27431"/>
                  </a:lnTo>
                  <a:lnTo>
                    <a:pt x="142092" y="28066"/>
                  </a:lnTo>
                  <a:close/>
                </a:path>
                <a:path w="144780" h="92075">
                  <a:moveTo>
                    <a:pt x="136298" y="28574"/>
                  </a:moveTo>
                  <a:lnTo>
                    <a:pt x="131102" y="28574"/>
                  </a:lnTo>
                  <a:lnTo>
                    <a:pt x="134267" y="27431"/>
                  </a:lnTo>
                  <a:lnTo>
                    <a:pt x="136298" y="28574"/>
                  </a:lnTo>
                  <a:close/>
                </a:path>
                <a:path w="144780" h="92075">
                  <a:moveTo>
                    <a:pt x="70751" y="34543"/>
                  </a:moveTo>
                  <a:lnTo>
                    <a:pt x="66058" y="34543"/>
                  </a:lnTo>
                  <a:lnTo>
                    <a:pt x="66092" y="34289"/>
                  </a:lnTo>
                  <a:lnTo>
                    <a:pt x="66212" y="33400"/>
                  </a:lnTo>
                  <a:lnTo>
                    <a:pt x="66297" y="32765"/>
                  </a:lnTo>
                  <a:lnTo>
                    <a:pt x="66383" y="32130"/>
                  </a:lnTo>
                  <a:lnTo>
                    <a:pt x="66451" y="31622"/>
                  </a:lnTo>
                  <a:lnTo>
                    <a:pt x="66536" y="30987"/>
                  </a:lnTo>
                  <a:lnTo>
                    <a:pt x="71314" y="30987"/>
                  </a:lnTo>
                  <a:lnTo>
                    <a:pt x="71217" y="31622"/>
                  </a:lnTo>
                  <a:lnTo>
                    <a:pt x="71138" y="32130"/>
                  </a:lnTo>
                  <a:lnTo>
                    <a:pt x="71041" y="32765"/>
                  </a:lnTo>
                  <a:lnTo>
                    <a:pt x="70943" y="33400"/>
                  </a:lnTo>
                  <a:lnTo>
                    <a:pt x="70845" y="34035"/>
                  </a:lnTo>
                  <a:lnTo>
                    <a:pt x="70751" y="34543"/>
                  </a:lnTo>
                  <a:close/>
                </a:path>
                <a:path w="144780" h="92075">
                  <a:moveTo>
                    <a:pt x="121530" y="36321"/>
                  </a:moveTo>
                  <a:lnTo>
                    <a:pt x="79378" y="36321"/>
                  </a:lnTo>
                  <a:lnTo>
                    <a:pt x="79258" y="34543"/>
                  </a:lnTo>
                  <a:lnTo>
                    <a:pt x="79139" y="32765"/>
                  </a:lnTo>
                  <a:lnTo>
                    <a:pt x="80871" y="31622"/>
                  </a:lnTo>
                  <a:lnTo>
                    <a:pt x="84514" y="32130"/>
                  </a:lnTo>
                  <a:lnTo>
                    <a:pt x="121545" y="32130"/>
                  </a:lnTo>
                  <a:lnTo>
                    <a:pt x="121545" y="33400"/>
                  </a:lnTo>
                  <a:lnTo>
                    <a:pt x="123472" y="33400"/>
                  </a:lnTo>
                  <a:lnTo>
                    <a:pt x="121486" y="35178"/>
                  </a:lnTo>
                  <a:lnTo>
                    <a:pt x="123487" y="35178"/>
                  </a:lnTo>
                  <a:lnTo>
                    <a:pt x="123397" y="35813"/>
                  </a:lnTo>
                  <a:lnTo>
                    <a:pt x="121426" y="35813"/>
                  </a:lnTo>
                  <a:lnTo>
                    <a:pt x="121530" y="36321"/>
                  </a:lnTo>
                  <a:close/>
                </a:path>
                <a:path w="144780" h="92075">
                  <a:moveTo>
                    <a:pt x="121486" y="35178"/>
                  </a:moveTo>
                  <a:lnTo>
                    <a:pt x="122799" y="34035"/>
                  </a:lnTo>
                  <a:lnTo>
                    <a:pt x="123472" y="33400"/>
                  </a:lnTo>
                  <a:lnTo>
                    <a:pt x="124890" y="32130"/>
                  </a:lnTo>
                  <a:lnTo>
                    <a:pt x="124472" y="31622"/>
                  </a:lnTo>
                  <a:lnTo>
                    <a:pt x="136597" y="31622"/>
                  </a:lnTo>
                  <a:lnTo>
                    <a:pt x="136239" y="32765"/>
                  </a:lnTo>
                  <a:lnTo>
                    <a:pt x="127399" y="32765"/>
                  </a:lnTo>
                  <a:lnTo>
                    <a:pt x="125921" y="33400"/>
                  </a:lnTo>
                  <a:lnTo>
                    <a:pt x="123815" y="33400"/>
                  </a:lnTo>
                  <a:lnTo>
                    <a:pt x="123683" y="34035"/>
                  </a:lnTo>
                  <a:lnTo>
                    <a:pt x="123630" y="34289"/>
                  </a:lnTo>
                  <a:lnTo>
                    <a:pt x="121486" y="35178"/>
                  </a:lnTo>
                  <a:close/>
                </a:path>
                <a:path w="144780" h="92075">
                  <a:moveTo>
                    <a:pt x="55915" y="40512"/>
                  </a:moveTo>
                  <a:lnTo>
                    <a:pt x="51365" y="40512"/>
                  </a:lnTo>
                  <a:lnTo>
                    <a:pt x="51338" y="40004"/>
                  </a:lnTo>
                  <a:lnTo>
                    <a:pt x="51236" y="38099"/>
                  </a:lnTo>
                  <a:lnTo>
                    <a:pt x="51140" y="36321"/>
                  </a:lnTo>
                  <a:lnTo>
                    <a:pt x="51043" y="34543"/>
                  </a:lnTo>
                  <a:lnTo>
                    <a:pt x="50947" y="32765"/>
                  </a:lnTo>
                  <a:lnTo>
                    <a:pt x="57219" y="34543"/>
                  </a:lnTo>
                  <a:lnTo>
                    <a:pt x="56026" y="40004"/>
                  </a:lnTo>
                  <a:lnTo>
                    <a:pt x="55915" y="40512"/>
                  </a:lnTo>
                  <a:close/>
                </a:path>
                <a:path w="144780" h="92075">
                  <a:moveTo>
                    <a:pt x="130445" y="39369"/>
                  </a:moveTo>
                  <a:lnTo>
                    <a:pt x="125906" y="37591"/>
                  </a:lnTo>
                  <a:lnTo>
                    <a:pt x="126921" y="35813"/>
                  </a:lnTo>
                  <a:lnTo>
                    <a:pt x="127697" y="34543"/>
                  </a:lnTo>
                  <a:lnTo>
                    <a:pt x="127612" y="34035"/>
                  </a:lnTo>
                  <a:lnTo>
                    <a:pt x="127505" y="33400"/>
                  </a:lnTo>
                  <a:lnTo>
                    <a:pt x="127399" y="32765"/>
                  </a:lnTo>
                  <a:lnTo>
                    <a:pt x="132535" y="32765"/>
                  </a:lnTo>
                  <a:lnTo>
                    <a:pt x="134303" y="35178"/>
                  </a:lnTo>
                  <a:lnTo>
                    <a:pt x="129967" y="35178"/>
                  </a:lnTo>
                  <a:lnTo>
                    <a:pt x="128593" y="35813"/>
                  </a:lnTo>
                  <a:lnTo>
                    <a:pt x="130445" y="39369"/>
                  </a:lnTo>
                  <a:close/>
                </a:path>
                <a:path w="144780" h="92075">
                  <a:moveTo>
                    <a:pt x="70657" y="35178"/>
                  </a:moveTo>
                  <a:lnTo>
                    <a:pt x="62116" y="35178"/>
                  </a:lnTo>
                  <a:lnTo>
                    <a:pt x="62893" y="33400"/>
                  </a:lnTo>
                  <a:lnTo>
                    <a:pt x="64505" y="33400"/>
                  </a:lnTo>
                  <a:lnTo>
                    <a:pt x="66058" y="34543"/>
                  </a:lnTo>
                  <a:lnTo>
                    <a:pt x="70751" y="34543"/>
                  </a:lnTo>
                  <a:lnTo>
                    <a:pt x="70657" y="35178"/>
                  </a:lnTo>
                  <a:close/>
                </a:path>
                <a:path w="144780" h="92075">
                  <a:moveTo>
                    <a:pt x="78470" y="35178"/>
                  </a:moveTo>
                  <a:lnTo>
                    <a:pt x="70657" y="35178"/>
                  </a:lnTo>
                  <a:lnTo>
                    <a:pt x="73465" y="34035"/>
                  </a:lnTo>
                  <a:lnTo>
                    <a:pt x="77108" y="33400"/>
                  </a:lnTo>
                  <a:lnTo>
                    <a:pt x="78470" y="35178"/>
                  </a:lnTo>
                  <a:close/>
                </a:path>
                <a:path w="144780" h="92075">
                  <a:moveTo>
                    <a:pt x="123630" y="34289"/>
                  </a:moveTo>
                  <a:lnTo>
                    <a:pt x="123815" y="33400"/>
                  </a:lnTo>
                  <a:lnTo>
                    <a:pt x="125921" y="33400"/>
                  </a:lnTo>
                  <a:lnTo>
                    <a:pt x="123630" y="34289"/>
                  </a:lnTo>
                  <a:close/>
                </a:path>
                <a:path w="144780" h="92075">
                  <a:moveTo>
                    <a:pt x="123487" y="35178"/>
                  </a:moveTo>
                  <a:lnTo>
                    <a:pt x="121486" y="35178"/>
                  </a:lnTo>
                  <a:lnTo>
                    <a:pt x="123630" y="34289"/>
                  </a:lnTo>
                  <a:lnTo>
                    <a:pt x="123576" y="34543"/>
                  </a:lnTo>
                  <a:lnTo>
                    <a:pt x="123487" y="35178"/>
                  </a:lnTo>
                  <a:close/>
                </a:path>
                <a:path w="144780" h="92075">
                  <a:moveTo>
                    <a:pt x="108180" y="42925"/>
                  </a:moveTo>
                  <a:lnTo>
                    <a:pt x="56741" y="42925"/>
                  </a:lnTo>
                  <a:lnTo>
                    <a:pt x="59249" y="42290"/>
                  </a:lnTo>
                  <a:lnTo>
                    <a:pt x="58234" y="39369"/>
                  </a:lnTo>
                  <a:lnTo>
                    <a:pt x="57857" y="36321"/>
                  </a:lnTo>
                  <a:lnTo>
                    <a:pt x="57794" y="35813"/>
                  </a:lnTo>
                  <a:lnTo>
                    <a:pt x="57715" y="35178"/>
                  </a:lnTo>
                  <a:lnTo>
                    <a:pt x="57637" y="34543"/>
                  </a:lnTo>
                  <a:lnTo>
                    <a:pt x="62116" y="35178"/>
                  </a:lnTo>
                  <a:lnTo>
                    <a:pt x="78470" y="35178"/>
                  </a:lnTo>
                  <a:lnTo>
                    <a:pt x="79378" y="36321"/>
                  </a:lnTo>
                  <a:lnTo>
                    <a:pt x="121530" y="36321"/>
                  </a:lnTo>
                  <a:lnTo>
                    <a:pt x="121754" y="37591"/>
                  </a:lnTo>
                  <a:lnTo>
                    <a:pt x="121844" y="38099"/>
                  </a:lnTo>
                  <a:lnTo>
                    <a:pt x="107330" y="38099"/>
                  </a:lnTo>
                  <a:lnTo>
                    <a:pt x="107554" y="39369"/>
                  </a:lnTo>
                  <a:lnTo>
                    <a:pt x="107666" y="40004"/>
                  </a:lnTo>
                  <a:lnTo>
                    <a:pt x="107755" y="40512"/>
                  </a:lnTo>
                  <a:lnTo>
                    <a:pt x="107867" y="41147"/>
                  </a:lnTo>
                  <a:lnTo>
                    <a:pt x="107979" y="41782"/>
                  </a:lnTo>
                  <a:lnTo>
                    <a:pt x="108068" y="42290"/>
                  </a:lnTo>
                  <a:lnTo>
                    <a:pt x="108180" y="42925"/>
                  </a:lnTo>
                  <a:close/>
                </a:path>
                <a:path w="144780" h="92075">
                  <a:moveTo>
                    <a:pt x="130385" y="37591"/>
                  </a:moveTo>
                  <a:lnTo>
                    <a:pt x="130165" y="36321"/>
                  </a:lnTo>
                  <a:lnTo>
                    <a:pt x="130077" y="35813"/>
                  </a:lnTo>
                  <a:lnTo>
                    <a:pt x="129967" y="35178"/>
                  </a:lnTo>
                  <a:lnTo>
                    <a:pt x="134303" y="35178"/>
                  </a:lnTo>
                  <a:lnTo>
                    <a:pt x="134745" y="35813"/>
                  </a:lnTo>
                  <a:lnTo>
                    <a:pt x="132953" y="35813"/>
                  </a:lnTo>
                  <a:lnTo>
                    <a:pt x="130385" y="37591"/>
                  </a:lnTo>
                  <a:close/>
                </a:path>
                <a:path w="144780" h="92075">
                  <a:moveTo>
                    <a:pt x="114199" y="43560"/>
                  </a:moveTo>
                  <a:lnTo>
                    <a:pt x="107330" y="38099"/>
                  </a:lnTo>
                  <a:lnTo>
                    <a:pt x="121844" y="38099"/>
                  </a:lnTo>
                  <a:lnTo>
                    <a:pt x="122083" y="39369"/>
                  </a:lnTo>
                  <a:lnTo>
                    <a:pt x="119336" y="39369"/>
                  </a:lnTo>
                  <a:lnTo>
                    <a:pt x="118022" y="42290"/>
                  </a:lnTo>
                  <a:lnTo>
                    <a:pt x="118177" y="42925"/>
                  </a:lnTo>
                  <a:lnTo>
                    <a:pt x="116409" y="42925"/>
                  </a:lnTo>
                  <a:lnTo>
                    <a:pt x="114199" y="43560"/>
                  </a:lnTo>
                  <a:close/>
                </a:path>
                <a:path w="144780" h="92075">
                  <a:moveTo>
                    <a:pt x="122143" y="41782"/>
                  </a:moveTo>
                  <a:lnTo>
                    <a:pt x="121486" y="41147"/>
                  </a:lnTo>
                  <a:lnTo>
                    <a:pt x="119754" y="41147"/>
                  </a:lnTo>
                  <a:lnTo>
                    <a:pt x="120590" y="39369"/>
                  </a:lnTo>
                  <a:lnTo>
                    <a:pt x="122083" y="39369"/>
                  </a:lnTo>
                  <a:lnTo>
                    <a:pt x="122202" y="40004"/>
                  </a:lnTo>
                  <a:lnTo>
                    <a:pt x="125428" y="40004"/>
                  </a:lnTo>
                  <a:lnTo>
                    <a:pt x="124233" y="41147"/>
                  </a:lnTo>
                  <a:lnTo>
                    <a:pt x="122143" y="41782"/>
                  </a:lnTo>
                  <a:close/>
                </a:path>
                <a:path w="144780" h="92075">
                  <a:moveTo>
                    <a:pt x="125428" y="40004"/>
                  </a:moveTo>
                  <a:lnTo>
                    <a:pt x="122202" y="40004"/>
                  </a:lnTo>
                  <a:lnTo>
                    <a:pt x="126025" y="39369"/>
                  </a:lnTo>
                  <a:lnTo>
                    <a:pt x="125428" y="40004"/>
                  </a:lnTo>
                  <a:close/>
                </a:path>
                <a:path w="144780" h="92075">
                  <a:moveTo>
                    <a:pt x="109092" y="46481"/>
                  </a:moveTo>
                  <a:lnTo>
                    <a:pt x="36254" y="46481"/>
                  </a:lnTo>
                  <a:lnTo>
                    <a:pt x="39718" y="44703"/>
                  </a:lnTo>
                  <a:lnTo>
                    <a:pt x="41212" y="43560"/>
                  </a:lnTo>
                  <a:lnTo>
                    <a:pt x="47423" y="42290"/>
                  </a:lnTo>
                  <a:lnTo>
                    <a:pt x="48140" y="40512"/>
                  </a:lnTo>
                  <a:lnTo>
                    <a:pt x="49573" y="40004"/>
                  </a:lnTo>
                  <a:lnTo>
                    <a:pt x="51365" y="40512"/>
                  </a:lnTo>
                  <a:lnTo>
                    <a:pt x="55915" y="40512"/>
                  </a:lnTo>
                  <a:lnTo>
                    <a:pt x="55785" y="41147"/>
                  </a:lnTo>
                  <a:lnTo>
                    <a:pt x="55666" y="42290"/>
                  </a:lnTo>
                  <a:lnTo>
                    <a:pt x="55606" y="42925"/>
                  </a:lnTo>
                  <a:lnTo>
                    <a:pt x="108180" y="42925"/>
                  </a:lnTo>
                  <a:lnTo>
                    <a:pt x="108286" y="44195"/>
                  </a:lnTo>
                  <a:lnTo>
                    <a:pt x="111750" y="44703"/>
                  </a:lnTo>
                  <a:lnTo>
                    <a:pt x="108286" y="44703"/>
                  </a:lnTo>
                  <a:lnTo>
                    <a:pt x="107928" y="45973"/>
                  </a:lnTo>
                  <a:lnTo>
                    <a:pt x="109779" y="45973"/>
                  </a:lnTo>
                  <a:lnTo>
                    <a:pt x="109092" y="46481"/>
                  </a:lnTo>
                  <a:close/>
                </a:path>
                <a:path w="144780" h="92075">
                  <a:moveTo>
                    <a:pt x="119336" y="48259"/>
                  </a:moveTo>
                  <a:lnTo>
                    <a:pt x="115692" y="48259"/>
                  </a:lnTo>
                  <a:lnTo>
                    <a:pt x="114796" y="45973"/>
                  </a:lnTo>
                  <a:lnTo>
                    <a:pt x="118260" y="44195"/>
                  </a:lnTo>
                  <a:lnTo>
                    <a:pt x="116409" y="42925"/>
                  </a:lnTo>
                  <a:lnTo>
                    <a:pt x="118177" y="42925"/>
                  </a:lnTo>
                  <a:lnTo>
                    <a:pt x="118798" y="45338"/>
                  </a:lnTo>
                  <a:lnTo>
                    <a:pt x="119336" y="48259"/>
                  </a:lnTo>
                  <a:close/>
                </a:path>
                <a:path w="144780" h="92075">
                  <a:moveTo>
                    <a:pt x="107032" y="48259"/>
                  </a:moveTo>
                  <a:lnTo>
                    <a:pt x="105538" y="47116"/>
                  </a:lnTo>
                  <a:lnTo>
                    <a:pt x="31118" y="47116"/>
                  </a:lnTo>
                  <a:lnTo>
                    <a:pt x="32133" y="44195"/>
                  </a:lnTo>
                  <a:lnTo>
                    <a:pt x="33507" y="43560"/>
                  </a:lnTo>
                  <a:lnTo>
                    <a:pt x="35239" y="44703"/>
                  </a:lnTo>
                  <a:lnTo>
                    <a:pt x="36254" y="46481"/>
                  </a:lnTo>
                  <a:lnTo>
                    <a:pt x="109092" y="46481"/>
                  </a:lnTo>
                  <a:lnTo>
                    <a:pt x="107032" y="48259"/>
                  </a:lnTo>
                  <a:close/>
                </a:path>
                <a:path w="144780" h="92075">
                  <a:moveTo>
                    <a:pt x="109779" y="45973"/>
                  </a:moveTo>
                  <a:lnTo>
                    <a:pt x="107928" y="45973"/>
                  </a:lnTo>
                  <a:lnTo>
                    <a:pt x="109899" y="44703"/>
                  </a:lnTo>
                  <a:lnTo>
                    <a:pt x="109779" y="45973"/>
                  </a:lnTo>
                  <a:close/>
                </a:path>
                <a:path w="144780" h="92075">
                  <a:moveTo>
                    <a:pt x="82006" y="61467"/>
                  </a:moveTo>
                  <a:lnTo>
                    <a:pt x="80931" y="61467"/>
                  </a:lnTo>
                  <a:lnTo>
                    <a:pt x="79676" y="59054"/>
                  </a:lnTo>
                  <a:lnTo>
                    <a:pt x="25742" y="59054"/>
                  </a:lnTo>
                  <a:lnTo>
                    <a:pt x="26769" y="54228"/>
                  </a:lnTo>
                  <a:lnTo>
                    <a:pt x="26877" y="53720"/>
                  </a:lnTo>
                  <a:lnTo>
                    <a:pt x="26638" y="51307"/>
                  </a:lnTo>
                  <a:lnTo>
                    <a:pt x="27952" y="45338"/>
                  </a:lnTo>
                  <a:lnTo>
                    <a:pt x="31118" y="47116"/>
                  </a:lnTo>
                  <a:lnTo>
                    <a:pt x="102253" y="47116"/>
                  </a:lnTo>
                  <a:lnTo>
                    <a:pt x="101716" y="48259"/>
                  </a:lnTo>
                  <a:lnTo>
                    <a:pt x="98849" y="48259"/>
                  </a:lnTo>
                  <a:lnTo>
                    <a:pt x="97057" y="50164"/>
                  </a:lnTo>
                  <a:lnTo>
                    <a:pt x="96666" y="53720"/>
                  </a:lnTo>
                  <a:lnTo>
                    <a:pt x="96540" y="54863"/>
                  </a:lnTo>
                  <a:lnTo>
                    <a:pt x="96470" y="55498"/>
                  </a:lnTo>
                  <a:lnTo>
                    <a:pt x="96400" y="56133"/>
                  </a:lnTo>
                  <a:lnTo>
                    <a:pt x="96101" y="56641"/>
                  </a:lnTo>
                  <a:lnTo>
                    <a:pt x="83499" y="56641"/>
                  </a:lnTo>
                  <a:lnTo>
                    <a:pt x="82006" y="61467"/>
                  </a:lnTo>
                  <a:close/>
                </a:path>
                <a:path w="144780" h="92075">
                  <a:moveTo>
                    <a:pt x="99984" y="48894"/>
                  </a:moveTo>
                  <a:lnTo>
                    <a:pt x="98968" y="48259"/>
                  </a:lnTo>
                  <a:lnTo>
                    <a:pt x="100700" y="48259"/>
                  </a:lnTo>
                  <a:lnTo>
                    <a:pt x="99984" y="48894"/>
                  </a:lnTo>
                  <a:close/>
                </a:path>
                <a:path w="144780" h="92075">
                  <a:moveTo>
                    <a:pt x="19650" y="56133"/>
                  </a:moveTo>
                  <a:lnTo>
                    <a:pt x="11646" y="56133"/>
                  </a:lnTo>
                  <a:lnTo>
                    <a:pt x="13020" y="54863"/>
                  </a:lnTo>
                  <a:lnTo>
                    <a:pt x="14692" y="54228"/>
                  </a:lnTo>
                  <a:lnTo>
                    <a:pt x="16604" y="54228"/>
                  </a:lnTo>
                  <a:lnTo>
                    <a:pt x="19650" y="56133"/>
                  </a:lnTo>
                  <a:close/>
                </a:path>
                <a:path w="144780" h="92075">
                  <a:moveTo>
                    <a:pt x="78338" y="60832"/>
                  </a:moveTo>
                  <a:lnTo>
                    <a:pt x="3941" y="60832"/>
                  </a:lnTo>
                  <a:lnTo>
                    <a:pt x="1791" y="54863"/>
                  </a:lnTo>
                  <a:lnTo>
                    <a:pt x="7047" y="55498"/>
                  </a:lnTo>
                  <a:lnTo>
                    <a:pt x="11646" y="56133"/>
                  </a:lnTo>
                  <a:lnTo>
                    <a:pt x="19650" y="56133"/>
                  </a:lnTo>
                  <a:lnTo>
                    <a:pt x="25742" y="59054"/>
                  </a:lnTo>
                  <a:lnTo>
                    <a:pt x="79676" y="59054"/>
                  </a:lnTo>
                  <a:lnTo>
                    <a:pt x="78482" y="59689"/>
                  </a:lnTo>
                  <a:lnTo>
                    <a:pt x="78338" y="60832"/>
                  </a:lnTo>
                  <a:close/>
                </a:path>
                <a:path w="144780" h="92075">
                  <a:moveTo>
                    <a:pt x="86963" y="59689"/>
                  </a:moveTo>
                  <a:lnTo>
                    <a:pt x="83499" y="56641"/>
                  </a:lnTo>
                  <a:lnTo>
                    <a:pt x="96101" y="56641"/>
                  </a:lnTo>
                  <a:lnTo>
                    <a:pt x="95365" y="57276"/>
                  </a:lnTo>
                  <a:lnTo>
                    <a:pt x="86963" y="57276"/>
                  </a:lnTo>
                  <a:lnTo>
                    <a:pt x="86963" y="59689"/>
                  </a:lnTo>
                  <a:close/>
                </a:path>
                <a:path w="144780" h="92075">
                  <a:moveTo>
                    <a:pt x="89412" y="59689"/>
                  </a:moveTo>
                  <a:lnTo>
                    <a:pt x="86963" y="57276"/>
                  </a:lnTo>
                  <a:lnTo>
                    <a:pt x="95365" y="57276"/>
                  </a:lnTo>
                  <a:lnTo>
                    <a:pt x="93891" y="58419"/>
                  </a:lnTo>
                  <a:lnTo>
                    <a:pt x="89412" y="59689"/>
                  </a:lnTo>
                  <a:close/>
                </a:path>
                <a:path w="144780" h="92075">
                  <a:moveTo>
                    <a:pt x="9854" y="87756"/>
                  </a:moveTo>
                  <a:lnTo>
                    <a:pt x="8182" y="87756"/>
                  </a:lnTo>
                  <a:lnTo>
                    <a:pt x="4359" y="80009"/>
                  </a:lnTo>
                  <a:lnTo>
                    <a:pt x="2954" y="75818"/>
                  </a:lnTo>
                  <a:lnTo>
                    <a:pt x="2041" y="70357"/>
                  </a:lnTo>
                  <a:lnTo>
                    <a:pt x="1956" y="69849"/>
                  </a:lnTo>
                  <a:lnTo>
                    <a:pt x="1850" y="69214"/>
                  </a:lnTo>
                  <a:lnTo>
                    <a:pt x="1739" y="68553"/>
                  </a:lnTo>
                  <a:lnTo>
                    <a:pt x="1659" y="66293"/>
                  </a:lnTo>
                  <a:lnTo>
                    <a:pt x="1791" y="65658"/>
                  </a:lnTo>
                  <a:lnTo>
                    <a:pt x="2389" y="65658"/>
                  </a:lnTo>
                  <a:lnTo>
                    <a:pt x="836" y="62610"/>
                  </a:lnTo>
                  <a:lnTo>
                    <a:pt x="253" y="59689"/>
                  </a:lnTo>
                  <a:lnTo>
                    <a:pt x="126" y="59054"/>
                  </a:lnTo>
                  <a:lnTo>
                    <a:pt x="0" y="58419"/>
                  </a:lnTo>
                  <a:lnTo>
                    <a:pt x="3941" y="60832"/>
                  </a:lnTo>
                  <a:lnTo>
                    <a:pt x="78338" y="60832"/>
                  </a:lnTo>
                  <a:lnTo>
                    <a:pt x="78267" y="61467"/>
                  </a:lnTo>
                  <a:lnTo>
                    <a:pt x="71732" y="61467"/>
                  </a:lnTo>
                  <a:lnTo>
                    <a:pt x="70000" y="65023"/>
                  </a:lnTo>
                  <a:lnTo>
                    <a:pt x="71474" y="66293"/>
                  </a:lnTo>
                  <a:lnTo>
                    <a:pt x="64565" y="66293"/>
                  </a:lnTo>
                  <a:lnTo>
                    <a:pt x="65461" y="67436"/>
                  </a:lnTo>
                  <a:lnTo>
                    <a:pt x="65162" y="68071"/>
                  </a:lnTo>
                  <a:lnTo>
                    <a:pt x="65067" y="68553"/>
                  </a:lnTo>
                  <a:lnTo>
                    <a:pt x="64547" y="69214"/>
                  </a:lnTo>
                  <a:lnTo>
                    <a:pt x="63579" y="70357"/>
                  </a:lnTo>
                  <a:lnTo>
                    <a:pt x="58234" y="70357"/>
                  </a:lnTo>
                  <a:lnTo>
                    <a:pt x="58605" y="72262"/>
                  </a:lnTo>
                  <a:lnTo>
                    <a:pt x="58703" y="72770"/>
                  </a:lnTo>
                  <a:lnTo>
                    <a:pt x="58827" y="73405"/>
                  </a:lnTo>
                  <a:lnTo>
                    <a:pt x="58951" y="74040"/>
                  </a:lnTo>
                  <a:lnTo>
                    <a:pt x="62375" y="74040"/>
                  </a:lnTo>
                  <a:lnTo>
                    <a:pt x="62873" y="74548"/>
                  </a:lnTo>
                  <a:lnTo>
                    <a:pt x="54591" y="74548"/>
                  </a:lnTo>
                  <a:lnTo>
                    <a:pt x="52261" y="80009"/>
                  </a:lnTo>
                  <a:lnTo>
                    <a:pt x="50987" y="81152"/>
                  </a:lnTo>
                  <a:lnTo>
                    <a:pt x="39420" y="81152"/>
                  </a:lnTo>
                  <a:lnTo>
                    <a:pt x="37688" y="82422"/>
                  </a:lnTo>
                  <a:lnTo>
                    <a:pt x="37807" y="82930"/>
                  </a:lnTo>
                  <a:lnTo>
                    <a:pt x="28012" y="82930"/>
                  </a:lnTo>
                  <a:lnTo>
                    <a:pt x="28138" y="83565"/>
                  </a:lnTo>
                  <a:lnTo>
                    <a:pt x="17022" y="83565"/>
                  </a:lnTo>
                  <a:lnTo>
                    <a:pt x="17107" y="84708"/>
                  </a:lnTo>
                  <a:lnTo>
                    <a:pt x="17150" y="85343"/>
                  </a:lnTo>
                  <a:lnTo>
                    <a:pt x="14095" y="85343"/>
                  </a:lnTo>
                  <a:lnTo>
                    <a:pt x="14154" y="86486"/>
                  </a:lnTo>
                  <a:lnTo>
                    <a:pt x="13080" y="87121"/>
                  </a:lnTo>
                  <a:lnTo>
                    <a:pt x="11527" y="87121"/>
                  </a:lnTo>
                  <a:lnTo>
                    <a:pt x="9854" y="87756"/>
                  </a:lnTo>
                  <a:close/>
                </a:path>
                <a:path w="144780" h="92075">
                  <a:moveTo>
                    <a:pt x="75913" y="68071"/>
                  </a:moveTo>
                  <a:lnTo>
                    <a:pt x="73166" y="68071"/>
                  </a:lnTo>
                  <a:lnTo>
                    <a:pt x="71732" y="61467"/>
                  </a:lnTo>
                  <a:lnTo>
                    <a:pt x="73703" y="61467"/>
                  </a:lnTo>
                  <a:lnTo>
                    <a:pt x="74122" y="63245"/>
                  </a:lnTo>
                  <a:lnTo>
                    <a:pt x="74659" y="64388"/>
                  </a:lnTo>
                  <a:lnTo>
                    <a:pt x="73703" y="66293"/>
                  </a:lnTo>
                  <a:lnTo>
                    <a:pt x="76137" y="66293"/>
                  </a:lnTo>
                  <a:lnTo>
                    <a:pt x="76073" y="66801"/>
                  </a:lnTo>
                  <a:lnTo>
                    <a:pt x="75993" y="67436"/>
                  </a:lnTo>
                  <a:lnTo>
                    <a:pt x="75913" y="68071"/>
                  </a:lnTo>
                  <a:close/>
                </a:path>
                <a:path w="144780" h="92075">
                  <a:moveTo>
                    <a:pt x="78123" y="62610"/>
                  </a:moveTo>
                  <a:lnTo>
                    <a:pt x="73703" y="61467"/>
                  </a:lnTo>
                  <a:lnTo>
                    <a:pt x="78267" y="61467"/>
                  </a:lnTo>
                  <a:lnTo>
                    <a:pt x="78123" y="62610"/>
                  </a:lnTo>
                  <a:close/>
                </a:path>
                <a:path w="144780" h="92075">
                  <a:moveTo>
                    <a:pt x="76137" y="66293"/>
                  </a:moveTo>
                  <a:lnTo>
                    <a:pt x="73703" y="66293"/>
                  </a:lnTo>
                  <a:lnTo>
                    <a:pt x="76033" y="65658"/>
                  </a:lnTo>
                  <a:lnTo>
                    <a:pt x="76137" y="66293"/>
                  </a:lnTo>
                  <a:close/>
                </a:path>
                <a:path w="144780" h="92075">
                  <a:moveTo>
                    <a:pt x="66297" y="70357"/>
                  </a:moveTo>
                  <a:lnTo>
                    <a:pt x="65049" y="68553"/>
                  </a:lnTo>
                  <a:lnTo>
                    <a:pt x="68626" y="67436"/>
                  </a:lnTo>
                  <a:lnTo>
                    <a:pt x="68268" y="66293"/>
                  </a:lnTo>
                  <a:lnTo>
                    <a:pt x="70120" y="66293"/>
                  </a:lnTo>
                  <a:lnTo>
                    <a:pt x="70227" y="68071"/>
                  </a:lnTo>
                  <a:lnTo>
                    <a:pt x="70261" y="68553"/>
                  </a:lnTo>
                  <a:lnTo>
                    <a:pt x="67631" y="68553"/>
                  </a:lnTo>
                  <a:lnTo>
                    <a:pt x="66297" y="70357"/>
                  </a:lnTo>
                  <a:close/>
                </a:path>
                <a:path w="144780" h="92075">
                  <a:moveTo>
                    <a:pt x="72210" y="66801"/>
                  </a:moveTo>
                  <a:lnTo>
                    <a:pt x="70120" y="66293"/>
                  </a:lnTo>
                  <a:lnTo>
                    <a:pt x="71474" y="66293"/>
                  </a:lnTo>
                  <a:lnTo>
                    <a:pt x="72210" y="66801"/>
                  </a:lnTo>
                  <a:close/>
                </a:path>
                <a:path w="144780" h="92075">
                  <a:moveTo>
                    <a:pt x="69761" y="69849"/>
                  </a:moveTo>
                  <a:lnTo>
                    <a:pt x="67566" y="68553"/>
                  </a:lnTo>
                  <a:lnTo>
                    <a:pt x="70262" y="68553"/>
                  </a:lnTo>
                  <a:lnTo>
                    <a:pt x="70299" y="69214"/>
                  </a:lnTo>
                  <a:lnTo>
                    <a:pt x="69761" y="69849"/>
                  </a:lnTo>
                  <a:close/>
                </a:path>
                <a:path w="144780" h="92075">
                  <a:moveTo>
                    <a:pt x="60742" y="72770"/>
                  </a:moveTo>
                  <a:lnTo>
                    <a:pt x="58234" y="70357"/>
                  </a:lnTo>
                  <a:lnTo>
                    <a:pt x="63579" y="70357"/>
                  </a:lnTo>
                  <a:lnTo>
                    <a:pt x="62116" y="72262"/>
                  </a:lnTo>
                  <a:lnTo>
                    <a:pt x="61937" y="72262"/>
                  </a:lnTo>
                  <a:lnTo>
                    <a:pt x="60742" y="72770"/>
                  </a:lnTo>
                  <a:close/>
                </a:path>
                <a:path w="144780" h="92075">
                  <a:moveTo>
                    <a:pt x="62375" y="74040"/>
                  </a:moveTo>
                  <a:lnTo>
                    <a:pt x="58951" y="74040"/>
                  </a:lnTo>
                  <a:lnTo>
                    <a:pt x="61877" y="73405"/>
                  </a:lnTo>
                  <a:lnTo>
                    <a:pt x="62375" y="74040"/>
                  </a:lnTo>
                  <a:close/>
                </a:path>
                <a:path w="144780" h="92075">
                  <a:moveTo>
                    <a:pt x="53934" y="82930"/>
                  </a:moveTo>
                  <a:lnTo>
                    <a:pt x="54401" y="76961"/>
                  </a:lnTo>
                  <a:lnTo>
                    <a:pt x="54491" y="75818"/>
                  </a:lnTo>
                  <a:lnTo>
                    <a:pt x="54591" y="74548"/>
                  </a:lnTo>
                  <a:lnTo>
                    <a:pt x="62873" y="74548"/>
                  </a:lnTo>
                  <a:lnTo>
                    <a:pt x="63371" y="75183"/>
                  </a:lnTo>
                  <a:lnTo>
                    <a:pt x="62782" y="76961"/>
                  </a:lnTo>
                  <a:lnTo>
                    <a:pt x="55307" y="76961"/>
                  </a:lnTo>
                  <a:lnTo>
                    <a:pt x="56681" y="81152"/>
                  </a:lnTo>
                  <a:lnTo>
                    <a:pt x="53934" y="82930"/>
                  </a:lnTo>
                  <a:close/>
                </a:path>
                <a:path w="144780" h="92075">
                  <a:moveTo>
                    <a:pt x="61997" y="79374"/>
                  </a:moveTo>
                  <a:lnTo>
                    <a:pt x="55307" y="76961"/>
                  </a:lnTo>
                  <a:lnTo>
                    <a:pt x="62782" y="76961"/>
                  </a:lnTo>
                  <a:lnTo>
                    <a:pt x="61997" y="79374"/>
                  </a:lnTo>
                  <a:close/>
                </a:path>
                <a:path w="144780" h="92075">
                  <a:moveTo>
                    <a:pt x="39420" y="91947"/>
                  </a:moveTo>
                  <a:lnTo>
                    <a:pt x="37688" y="89534"/>
                  </a:lnTo>
                  <a:lnTo>
                    <a:pt x="40256" y="88899"/>
                  </a:lnTo>
                  <a:lnTo>
                    <a:pt x="40495" y="88391"/>
                  </a:lnTo>
                  <a:lnTo>
                    <a:pt x="41097" y="86740"/>
                  </a:lnTo>
                  <a:lnTo>
                    <a:pt x="41152" y="82422"/>
                  </a:lnTo>
                  <a:lnTo>
                    <a:pt x="39420" y="81152"/>
                  </a:lnTo>
                  <a:lnTo>
                    <a:pt x="44616" y="81152"/>
                  </a:lnTo>
                  <a:lnTo>
                    <a:pt x="44504" y="82422"/>
                  </a:lnTo>
                  <a:lnTo>
                    <a:pt x="44403" y="83565"/>
                  </a:lnTo>
                  <a:lnTo>
                    <a:pt x="44302" y="84708"/>
                  </a:lnTo>
                  <a:lnTo>
                    <a:pt x="44250" y="85343"/>
                  </a:lnTo>
                  <a:lnTo>
                    <a:pt x="41271" y="85343"/>
                  </a:lnTo>
                  <a:lnTo>
                    <a:pt x="41391" y="88391"/>
                  </a:lnTo>
                  <a:lnTo>
                    <a:pt x="43183" y="90677"/>
                  </a:lnTo>
                  <a:lnTo>
                    <a:pt x="39420" y="91947"/>
                  </a:lnTo>
                  <a:close/>
                </a:path>
                <a:path w="144780" h="92075">
                  <a:moveTo>
                    <a:pt x="50410" y="81787"/>
                  </a:moveTo>
                  <a:lnTo>
                    <a:pt x="44616" y="81152"/>
                  </a:lnTo>
                  <a:lnTo>
                    <a:pt x="50987" y="81152"/>
                  </a:lnTo>
                  <a:lnTo>
                    <a:pt x="50410" y="81787"/>
                  </a:lnTo>
                  <a:close/>
                </a:path>
                <a:path w="144780" h="92075">
                  <a:moveTo>
                    <a:pt x="33148" y="91947"/>
                  </a:moveTo>
                  <a:lnTo>
                    <a:pt x="31834" y="91947"/>
                  </a:lnTo>
                  <a:lnTo>
                    <a:pt x="32730" y="90677"/>
                  </a:lnTo>
                  <a:lnTo>
                    <a:pt x="32193" y="90169"/>
                  </a:lnTo>
                  <a:lnTo>
                    <a:pt x="32013" y="89534"/>
                  </a:lnTo>
                  <a:lnTo>
                    <a:pt x="28669" y="89534"/>
                  </a:lnTo>
                  <a:lnTo>
                    <a:pt x="32431" y="87756"/>
                  </a:lnTo>
                  <a:lnTo>
                    <a:pt x="28012" y="82930"/>
                  </a:lnTo>
                  <a:lnTo>
                    <a:pt x="37807" y="82930"/>
                  </a:lnTo>
                  <a:lnTo>
                    <a:pt x="38155" y="84708"/>
                  </a:lnTo>
                  <a:lnTo>
                    <a:pt x="38280" y="85343"/>
                  </a:lnTo>
                  <a:lnTo>
                    <a:pt x="38404" y="85978"/>
                  </a:lnTo>
                  <a:lnTo>
                    <a:pt x="34164" y="85978"/>
                  </a:lnTo>
                  <a:lnTo>
                    <a:pt x="34077" y="86486"/>
                  </a:lnTo>
                  <a:lnTo>
                    <a:pt x="33969" y="87121"/>
                  </a:lnTo>
                  <a:lnTo>
                    <a:pt x="33861" y="87756"/>
                  </a:lnTo>
                  <a:lnTo>
                    <a:pt x="33753" y="88391"/>
                  </a:lnTo>
                  <a:lnTo>
                    <a:pt x="33667" y="88899"/>
                  </a:lnTo>
                  <a:lnTo>
                    <a:pt x="33559" y="89534"/>
                  </a:lnTo>
                  <a:lnTo>
                    <a:pt x="33451" y="90169"/>
                  </a:lnTo>
                  <a:lnTo>
                    <a:pt x="33364" y="90677"/>
                  </a:lnTo>
                  <a:lnTo>
                    <a:pt x="33256" y="91312"/>
                  </a:lnTo>
                  <a:lnTo>
                    <a:pt x="33148" y="91947"/>
                  </a:lnTo>
                  <a:close/>
                </a:path>
                <a:path w="144780" h="92075">
                  <a:moveTo>
                    <a:pt x="20486" y="85343"/>
                  </a:moveTo>
                  <a:lnTo>
                    <a:pt x="19709" y="85343"/>
                  </a:lnTo>
                  <a:lnTo>
                    <a:pt x="18634" y="84708"/>
                  </a:lnTo>
                  <a:lnTo>
                    <a:pt x="18336" y="83565"/>
                  </a:lnTo>
                  <a:lnTo>
                    <a:pt x="22517" y="83565"/>
                  </a:lnTo>
                  <a:lnTo>
                    <a:pt x="20486" y="85343"/>
                  </a:lnTo>
                  <a:close/>
                </a:path>
                <a:path w="144780" h="92075">
                  <a:moveTo>
                    <a:pt x="21625" y="86486"/>
                  </a:moveTo>
                  <a:lnTo>
                    <a:pt x="22517" y="83565"/>
                  </a:lnTo>
                  <a:lnTo>
                    <a:pt x="28138" y="83565"/>
                  </a:lnTo>
                  <a:lnTo>
                    <a:pt x="28642" y="85978"/>
                  </a:lnTo>
                  <a:lnTo>
                    <a:pt x="27235" y="85978"/>
                  </a:lnTo>
                  <a:lnTo>
                    <a:pt x="21625" y="86486"/>
                  </a:lnTo>
                  <a:close/>
                </a:path>
                <a:path w="144780" h="92075">
                  <a:moveTo>
                    <a:pt x="17320" y="87756"/>
                  </a:moveTo>
                  <a:lnTo>
                    <a:pt x="16365" y="85343"/>
                  </a:lnTo>
                  <a:lnTo>
                    <a:pt x="17150" y="85343"/>
                  </a:lnTo>
                  <a:lnTo>
                    <a:pt x="17274" y="87121"/>
                  </a:lnTo>
                  <a:lnTo>
                    <a:pt x="17320" y="87756"/>
                  </a:lnTo>
                  <a:close/>
                </a:path>
                <a:path w="144780" h="92075">
                  <a:moveTo>
                    <a:pt x="42764" y="89534"/>
                  </a:moveTo>
                  <a:lnTo>
                    <a:pt x="42873" y="88899"/>
                  </a:lnTo>
                  <a:lnTo>
                    <a:pt x="42960" y="88391"/>
                  </a:lnTo>
                  <a:lnTo>
                    <a:pt x="43068" y="87756"/>
                  </a:lnTo>
                  <a:lnTo>
                    <a:pt x="43177" y="87121"/>
                  </a:lnTo>
                  <a:lnTo>
                    <a:pt x="43286" y="86486"/>
                  </a:lnTo>
                  <a:lnTo>
                    <a:pt x="43373" y="85978"/>
                  </a:lnTo>
                  <a:lnTo>
                    <a:pt x="43481" y="85343"/>
                  </a:lnTo>
                  <a:lnTo>
                    <a:pt x="44250" y="85343"/>
                  </a:lnTo>
                  <a:lnTo>
                    <a:pt x="44123" y="86740"/>
                  </a:lnTo>
                  <a:lnTo>
                    <a:pt x="44019" y="87756"/>
                  </a:lnTo>
                  <a:lnTo>
                    <a:pt x="43959" y="88391"/>
                  </a:lnTo>
                  <a:lnTo>
                    <a:pt x="47901" y="88899"/>
                  </a:lnTo>
                  <a:lnTo>
                    <a:pt x="42764" y="89534"/>
                  </a:lnTo>
                  <a:close/>
                </a:path>
                <a:path w="144780" h="92075">
                  <a:moveTo>
                    <a:pt x="27653" y="88899"/>
                  </a:moveTo>
                  <a:lnTo>
                    <a:pt x="27580" y="88391"/>
                  </a:lnTo>
                  <a:lnTo>
                    <a:pt x="27490" y="87756"/>
                  </a:lnTo>
                  <a:lnTo>
                    <a:pt x="27399" y="87121"/>
                  </a:lnTo>
                  <a:lnTo>
                    <a:pt x="27344" y="86740"/>
                  </a:lnTo>
                  <a:lnTo>
                    <a:pt x="27235" y="85978"/>
                  </a:lnTo>
                  <a:lnTo>
                    <a:pt x="28642" y="85978"/>
                  </a:lnTo>
                  <a:lnTo>
                    <a:pt x="29146" y="88391"/>
                  </a:lnTo>
                  <a:lnTo>
                    <a:pt x="27653" y="88899"/>
                  </a:lnTo>
                  <a:close/>
                </a:path>
                <a:path w="144780" h="92075">
                  <a:moveTo>
                    <a:pt x="35239" y="88899"/>
                  </a:moveTo>
                  <a:lnTo>
                    <a:pt x="34164" y="85978"/>
                  </a:lnTo>
                  <a:lnTo>
                    <a:pt x="38404" y="85978"/>
                  </a:lnTo>
                  <a:lnTo>
                    <a:pt x="38763" y="87756"/>
                  </a:lnTo>
                  <a:lnTo>
                    <a:pt x="37150" y="88391"/>
                  </a:lnTo>
                  <a:lnTo>
                    <a:pt x="35239" y="88899"/>
                  </a:lnTo>
                  <a:close/>
                </a:path>
                <a:path w="144780" h="92075">
                  <a:moveTo>
                    <a:pt x="22278" y="91947"/>
                  </a:moveTo>
                  <a:lnTo>
                    <a:pt x="19948" y="89534"/>
                  </a:lnTo>
                  <a:lnTo>
                    <a:pt x="19948" y="87756"/>
                  </a:lnTo>
                  <a:lnTo>
                    <a:pt x="21262" y="87756"/>
                  </a:lnTo>
                  <a:lnTo>
                    <a:pt x="21458" y="87121"/>
                  </a:lnTo>
                  <a:lnTo>
                    <a:pt x="21576" y="86740"/>
                  </a:lnTo>
                  <a:lnTo>
                    <a:pt x="23293" y="90169"/>
                  </a:lnTo>
                  <a:lnTo>
                    <a:pt x="24846" y="90169"/>
                  </a:lnTo>
                  <a:lnTo>
                    <a:pt x="24368" y="91312"/>
                  </a:lnTo>
                  <a:lnTo>
                    <a:pt x="22278" y="91947"/>
                  </a:lnTo>
                  <a:close/>
                </a:path>
                <a:path w="144780" h="92075">
                  <a:moveTo>
                    <a:pt x="24846" y="90169"/>
                  </a:moveTo>
                  <a:lnTo>
                    <a:pt x="23293" y="90169"/>
                  </a:lnTo>
                  <a:lnTo>
                    <a:pt x="25085" y="89534"/>
                  </a:lnTo>
                  <a:lnTo>
                    <a:pt x="24846" y="90169"/>
                  </a:lnTo>
                  <a:close/>
                </a:path>
              </a:pathLst>
            </a:custGeom>
            <a:solidFill>
              <a:srgbClr val="E833B8"/>
            </a:solidFill>
          </p:spPr>
          <p:txBody>
            <a:bodyPr wrap="square" lIns="0" tIns="0" rIns="0" bIns="0" rtlCol="0"/>
            <a:lstStyle/>
            <a:p>
              <a:endParaRPr/>
            </a:p>
          </p:txBody>
        </p:sp>
        <p:sp>
          <p:nvSpPr>
            <p:cNvPr id="1024" name="object 1024"/>
            <p:cNvSpPr/>
            <p:nvPr/>
          </p:nvSpPr>
          <p:spPr>
            <a:xfrm>
              <a:off x="14836405" y="2410904"/>
              <a:ext cx="122555" cy="78740"/>
            </a:xfrm>
            <a:custGeom>
              <a:avLst/>
              <a:gdLst/>
              <a:ahLst/>
              <a:cxnLst/>
              <a:rect l="l" t="t" r="r" b="b"/>
              <a:pathLst>
                <a:path w="122555" h="78739">
                  <a:moveTo>
                    <a:pt x="95725" y="6857"/>
                  </a:moveTo>
                  <a:lnTo>
                    <a:pt x="86112" y="6857"/>
                  </a:lnTo>
                  <a:lnTo>
                    <a:pt x="90743" y="4063"/>
                  </a:lnTo>
                  <a:lnTo>
                    <a:pt x="90263" y="4063"/>
                  </a:lnTo>
                  <a:lnTo>
                    <a:pt x="85157" y="1650"/>
                  </a:lnTo>
                  <a:lnTo>
                    <a:pt x="90831" y="0"/>
                  </a:lnTo>
                  <a:lnTo>
                    <a:pt x="93280" y="2666"/>
                  </a:lnTo>
                  <a:lnTo>
                    <a:pt x="93578" y="2920"/>
                  </a:lnTo>
                  <a:lnTo>
                    <a:pt x="93446" y="3428"/>
                  </a:lnTo>
                  <a:lnTo>
                    <a:pt x="93346" y="3809"/>
                  </a:lnTo>
                  <a:lnTo>
                    <a:pt x="93280" y="4063"/>
                  </a:lnTo>
                  <a:lnTo>
                    <a:pt x="93877" y="4698"/>
                  </a:lnTo>
                  <a:lnTo>
                    <a:pt x="95430" y="4825"/>
                  </a:lnTo>
                  <a:lnTo>
                    <a:pt x="96147" y="5333"/>
                  </a:lnTo>
                  <a:lnTo>
                    <a:pt x="95725" y="6857"/>
                  </a:lnTo>
                  <a:close/>
                </a:path>
                <a:path w="122555" h="78739">
                  <a:moveTo>
                    <a:pt x="101299" y="2285"/>
                  </a:moveTo>
                  <a:lnTo>
                    <a:pt x="98556" y="2285"/>
                  </a:lnTo>
                  <a:lnTo>
                    <a:pt x="98615" y="1904"/>
                  </a:lnTo>
                  <a:lnTo>
                    <a:pt x="98695" y="1396"/>
                  </a:lnTo>
                  <a:lnTo>
                    <a:pt x="98814" y="634"/>
                  </a:lnTo>
                  <a:lnTo>
                    <a:pt x="98914" y="0"/>
                  </a:lnTo>
                  <a:lnTo>
                    <a:pt x="99670" y="0"/>
                  </a:lnTo>
                  <a:lnTo>
                    <a:pt x="101223" y="1396"/>
                  </a:lnTo>
                  <a:lnTo>
                    <a:pt x="101299" y="2285"/>
                  </a:lnTo>
                  <a:close/>
                </a:path>
                <a:path w="122555" h="78739">
                  <a:moveTo>
                    <a:pt x="108014" y="4063"/>
                  </a:moveTo>
                  <a:lnTo>
                    <a:pt x="107509" y="3809"/>
                  </a:lnTo>
                  <a:lnTo>
                    <a:pt x="104628" y="1904"/>
                  </a:lnTo>
                  <a:lnTo>
                    <a:pt x="106073" y="634"/>
                  </a:lnTo>
                  <a:lnTo>
                    <a:pt x="108014" y="4063"/>
                  </a:lnTo>
                  <a:close/>
                </a:path>
                <a:path w="122555" h="78739">
                  <a:moveTo>
                    <a:pt x="109905" y="7365"/>
                  </a:moveTo>
                  <a:lnTo>
                    <a:pt x="97126" y="7365"/>
                  </a:lnTo>
                  <a:lnTo>
                    <a:pt x="97393" y="5968"/>
                  </a:lnTo>
                  <a:lnTo>
                    <a:pt x="97514" y="5333"/>
                  </a:lnTo>
                  <a:lnTo>
                    <a:pt x="97611" y="4825"/>
                  </a:lnTo>
                  <a:lnTo>
                    <a:pt x="97677" y="4444"/>
                  </a:lnTo>
                  <a:lnTo>
                    <a:pt x="93339" y="2285"/>
                  </a:lnTo>
                  <a:lnTo>
                    <a:pt x="97461" y="888"/>
                  </a:lnTo>
                  <a:lnTo>
                    <a:pt x="98446" y="2285"/>
                  </a:lnTo>
                  <a:lnTo>
                    <a:pt x="101299" y="2285"/>
                  </a:lnTo>
                  <a:lnTo>
                    <a:pt x="101403" y="3428"/>
                  </a:lnTo>
                  <a:lnTo>
                    <a:pt x="98058" y="4698"/>
                  </a:lnTo>
                  <a:lnTo>
                    <a:pt x="100286" y="5968"/>
                  </a:lnTo>
                  <a:lnTo>
                    <a:pt x="109131" y="5968"/>
                  </a:lnTo>
                  <a:lnTo>
                    <a:pt x="109905" y="7365"/>
                  </a:lnTo>
                  <a:close/>
                </a:path>
                <a:path w="122555" h="78739">
                  <a:moveTo>
                    <a:pt x="109131" y="5968"/>
                  </a:moveTo>
                  <a:lnTo>
                    <a:pt x="100417" y="5968"/>
                  </a:lnTo>
                  <a:lnTo>
                    <a:pt x="101223" y="4444"/>
                  </a:lnTo>
                  <a:lnTo>
                    <a:pt x="103433" y="3809"/>
                  </a:lnTo>
                  <a:lnTo>
                    <a:pt x="103348" y="3428"/>
                  </a:lnTo>
                  <a:lnTo>
                    <a:pt x="103235" y="2920"/>
                  </a:lnTo>
                  <a:lnTo>
                    <a:pt x="103178" y="2666"/>
                  </a:lnTo>
                  <a:lnTo>
                    <a:pt x="103093" y="2285"/>
                  </a:lnTo>
                  <a:lnTo>
                    <a:pt x="103009" y="1904"/>
                  </a:lnTo>
                  <a:lnTo>
                    <a:pt x="102955" y="1650"/>
                  </a:lnTo>
                  <a:lnTo>
                    <a:pt x="107829" y="4063"/>
                  </a:lnTo>
                  <a:lnTo>
                    <a:pt x="108011" y="4063"/>
                  </a:lnTo>
                  <a:lnTo>
                    <a:pt x="109131" y="5968"/>
                  </a:lnTo>
                  <a:close/>
                </a:path>
                <a:path w="122555" h="78739">
                  <a:moveTo>
                    <a:pt x="86074" y="5968"/>
                  </a:moveTo>
                  <a:lnTo>
                    <a:pt x="84022" y="5968"/>
                  </a:lnTo>
                  <a:lnTo>
                    <a:pt x="84738" y="5714"/>
                  </a:lnTo>
                  <a:lnTo>
                    <a:pt x="85571" y="2920"/>
                  </a:lnTo>
                  <a:lnTo>
                    <a:pt x="85646" y="2666"/>
                  </a:lnTo>
                  <a:lnTo>
                    <a:pt x="85760" y="2285"/>
                  </a:lnTo>
                  <a:lnTo>
                    <a:pt x="85873" y="1904"/>
                  </a:lnTo>
                  <a:lnTo>
                    <a:pt x="85997" y="4444"/>
                  </a:lnTo>
                  <a:lnTo>
                    <a:pt x="86074" y="5968"/>
                  </a:lnTo>
                  <a:close/>
                </a:path>
                <a:path w="122555" h="78739">
                  <a:moveTo>
                    <a:pt x="95430" y="4825"/>
                  </a:moveTo>
                  <a:lnTo>
                    <a:pt x="93996" y="4825"/>
                  </a:lnTo>
                  <a:lnTo>
                    <a:pt x="95072" y="4444"/>
                  </a:lnTo>
                  <a:lnTo>
                    <a:pt x="95310" y="4698"/>
                  </a:lnTo>
                  <a:close/>
                </a:path>
                <a:path w="122555" h="78739">
                  <a:moveTo>
                    <a:pt x="116054" y="18287"/>
                  </a:moveTo>
                  <a:lnTo>
                    <a:pt x="82230" y="18287"/>
                  </a:lnTo>
                  <a:lnTo>
                    <a:pt x="84007" y="16128"/>
                  </a:lnTo>
                  <a:lnTo>
                    <a:pt x="83860" y="16128"/>
                  </a:lnTo>
                  <a:lnTo>
                    <a:pt x="82588" y="12318"/>
                  </a:lnTo>
                  <a:lnTo>
                    <a:pt x="83604" y="11810"/>
                  </a:lnTo>
                  <a:lnTo>
                    <a:pt x="86226" y="8889"/>
                  </a:lnTo>
                  <a:lnTo>
                    <a:pt x="84380" y="8889"/>
                  </a:lnTo>
                  <a:lnTo>
                    <a:pt x="80139" y="8381"/>
                  </a:lnTo>
                  <a:lnTo>
                    <a:pt x="81931" y="5714"/>
                  </a:lnTo>
                  <a:lnTo>
                    <a:pt x="84022" y="5968"/>
                  </a:lnTo>
                  <a:lnTo>
                    <a:pt x="86074" y="5968"/>
                  </a:lnTo>
                  <a:lnTo>
                    <a:pt x="86112" y="6857"/>
                  </a:lnTo>
                  <a:lnTo>
                    <a:pt x="95725" y="6857"/>
                  </a:lnTo>
                  <a:lnTo>
                    <a:pt x="95549" y="7365"/>
                  </a:lnTo>
                  <a:lnTo>
                    <a:pt x="109904" y="7365"/>
                  </a:lnTo>
                  <a:lnTo>
                    <a:pt x="116054" y="18287"/>
                  </a:lnTo>
                  <a:close/>
                </a:path>
                <a:path w="122555" h="78739">
                  <a:moveTo>
                    <a:pt x="80259" y="8889"/>
                  </a:moveTo>
                  <a:lnTo>
                    <a:pt x="79662" y="8889"/>
                  </a:lnTo>
                  <a:lnTo>
                    <a:pt x="80558" y="8762"/>
                  </a:lnTo>
                  <a:lnTo>
                    <a:pt x="80259" y="8889"/>
                  </a:lnTo>
                  <a:close/>
                </a:path>
                <a:path w="122555" h="78739">
                  <a:moveTo>
                    <a:pt x="77744" y="11810"/>
                  </a:moveTo>
                  <a:lnTo>
                    <a:pt x="77927" y="11175"/>
                  </a:lnTo>
                  <a:lnTo>
                    <a:pt x="78815" y="8889"/>
                  </a:lnTo>
                  <a:lnTo>
                    <a:pt x="79916" y="8889"/>
                  </a:lnTo>
                  <a:lnTo>
                    <a:pt x="80498" y="10540"/>
                  </a:lnTo>
                  <a:lnTo>
                    <a:pt x="80551" y="10794"/>
                  </a:lnTo>
                  <a:lnTo>
                    <a:pt x="78646" y="10794"/>
                  </a:lnTo>
                  <a:lnTo>
                    <a:pt x="77744" y="11810"/>
                  </a:lnTo>
                  <a:close/>
                </a:path>
                <a:path w="122555" h="78739">
                  <a:moveTo>
                    <a:pt x="81164" y="13461"/>
                  </a:moveTo>
                  <a:lnTo>
                    <a:pt x="80796" y="13461"/>
                  </a:lnTo>
                  <a:lnTo>
                    <a:pt x="79005" y="11175"/>
                  </a:lnTo>
                  <a:lnTo>
                    <a:pt x="78646" y="10794"/>
                  </a:lnTo>
                  <a:lnTo>
                    <a:pt x="80551" y="10794"/>
                  </a:lnTo>
                  <a:lnTo>
                    <a:pt x="81111" y="13207"/>
                  </a:lnTo>
                  <a:lnTo>
                    <a:pt x="81164" y="13461"/>
                  </a:lnTo>
                  <a:close/>
                </a:path>
                <a:path w="122555" h="78739">
                  <a:moveTo>
                    <a:pt x="82230" y="18287"/>
                  </a:moveTo>
                  <a:lnTo>
                    <a:pt x="76854" y="18287"/>
                  </a:lnTo>
                  <a:lnTo>
                    <a:pt x="77332" y="17779"/>
                  </a:lnTo>
                  <a:lnTo>
                    <a:pt x="77336" y="15620"/>
                  </a:lnTo>
                  <a:lnTo>
                    <a:pt x="76784" y="13461"/>
                  </a:lnTo>
                  <a:lnTo>
                    <a:pt x="76719" y="13207"/>
                  </a:lnTo>
                  <a:lnTo>
                    <a:pt x="78288" y="12064"/>
                  </a:lnTo>
                  <a:lnTo>
                    <a:pt x="80796" y="13461"/>
                  </a:lnTo>
                  <a:lnTo>
                    <a:pt x="81164" y="13461"/>
                  </a:lnTo>
                  <a:lnTo>
                    <a:pt x="82118" y="17779"/>
                  </a:lnTo>
                  <a:lnTo>
                    <a:pt x="82230" y="18287"/>
                  </a:lnTo>
                  <a:close/>
                </a:path>
                <a:path w="122555" h="78739">
                  <a:moveTo>
                    <a:pt x="118080" y="21843"/>
                  </a:moveTo>
                  <a:lnTo>
                    <a:pt x="62520" y="21843"/>
                  </a:lnTo>
                  <a:lnTo>
                    <a:pt x="63495" y="20954"/>
                  </a:lnTo>
                  <a:lnTo>
                    <a:pt x="67923" y="20954"/>
                  </a:lnTo>
                  <a:lnTo>
                    <a:pt x="66048" y="13461"/>
                  </a:lnTo>
                  <a:lnTo>
                    <a:pt x="65984" y="13207"/>
                  </a:lnTo>
                  <a:lnTo>
                    <a:pt x="70643" y="17144"/>
                  </a:lnTo>
                  <a:lnTo>
                    <a:pt x="74565" y="17144"/>
                  </a:lnTo>
                  <a:lnTo>
                    <a:pt x="76854" y="18287"/>
                  </a:lnTo>
                  <a:lnTo>
                    <a:pt x="116088" y="18287"/>
                  </a:lnTo>
                  <a:lnTo>
                    <a:pt x="117538" y="20954"/>
                  </a:lnTo>
                  <a:lnTo>
                    <a:pt x="118080" y="21843"/>
                  </a:lnTo>
                  <a:close/>
                </a:path>
                <a:path w="122555" h="78739">
                  <a:moveTo>
                    <a:pt x="74565" y="17144"/>
                  </a:moveTo>
                  <a:lnTo>
                    <a:pt x="70643" y="17144"/>
                  </a:lnTo>
                  <a:lnTo>
                    <a:pt x="70324" y="16128"/>
                  </a:lnTo>
                  <a:lnTo>
                    <a:pt x="70165" y="15620"/>
                  </a:lnTo>
                  <a:lnTo>
                    <a:pt x="71837" y="16001"/>
                  </a:lnTo>
                  <a:lnTo>
                    <a:pt x="72733" y="16128"/>
                  </a:lnTo>
                  <a:lnTo>
                    <a:pt x="74565" y="17144"/>
                  </a:lnTo>
                  <a:close/>
                </a:path>
                <a:path w="122555" h="78739">
                  <a:moveTo>
                    <a:pt x="52752" y="23240"/>
                  </a:moveTo>
                  <a:lnTo>
                    <a:pt x="52247" y="22097"/>
                  </a:lnTo>
                  <a:lnTo>
                    <a:pt x="53023" y="20954"/>
                  </a:lnTo>
                  <a:lnTo>
                    <a:pt x="55711" y="18922"/>
                  </a:lnTo>
                  <a:lnTo>
                    <a:pt x="56368" y="17779"/>
                  </a:lnTo>
                  <a:lnTo>
                    <a:pt x="58398" y="20065"/>
                  </a:lnTo>
                  <a:lnTo>
                    <a:pt x="52752" y="23240"/>
                  </a:lnTo>
                  <a:close/>
                </a:path>
                <a:path w="122555" h="78739">
                  <a:moveTo>
                    <a:pt x="67725" y="20954"/>
                  </a:moveTo>
                  <a:lnTo>
                    <a:pt x="63356" y="20954"/>
                  </a:lnTo>
                  <a:lnTo>
                    <a:pt x="63356" y="18541"/>
                  </a:lnTo>
                  <a:lnTo>
                    <a:pt x="67725" y="20954"/>
                  </a:lnTo>
                  <a:close/>
                </a:path>
                <a:path w="122555" h="78739">
                  <a:moveTo>
                    <a:pt x="58100" y="24891"/>
                  </a:moveTo>
                  <a:lnTo>
                    <a:pt x="58136" y="24002"/>
                  </a:lnTo>
                  <a:lnTo>
                    <a:pt x="58259" y="20065"/>
                  </a:lnTo>
                  <a:lnTo>
                    <a:pt x="57928" y="20065"/>
                  </a:lnTo>
                  <a:lnTo>
                    <a:pt x="62520" y="21843"/>
                  </a:lnTo>
                  <a:lnTo>
                    <a:pt x="118080" y="21843"/>
                  </a:lnTo>
                  <a:lnTo>
                    <a:pt x="118485" y="22605"/>
                  </a:lnTo>
                  <a:lnTo>
                    <a:pt x="64013" y="22605"/>
                  </a:lnTo>
                  <a:lnTo>
                    <a:pt x="58100" y="24891"/>
                  </a:lnTo>
                  <a:close/>
                </a:path>
                <a:path w="122555" h="78739">
                  <a:moveTo>
                    <a:pt x="121570" y="30479"/>
                  </a:moveTo>
                  <a:lnTo>
                    <a:pt x="42660" y="30479"/>
                  </a:lnTo>
                  <a:lnTo>
                    <a:pt x="43765" y="28701"/>
                  </a:lnTo>
                  <a:lnTo>
                    <a:pt x="41222" y="28701"/>
                  </a:lnTo>
                  <a:lnTo>
                    <a:pt x="41444" y="27558"/>
                  </a:lnTo>
                  <a:lnTo>
                    <a:pt x="41567" y="26923"/>
                  </a:lnTo>
                  <a:lnTo>
                    <a:pt x="41675" y="26415"/>
                  </a:lnTo>
                  <a:lnTo>
                    <a:pt x="43158" y="22605"/>
                  </a:lnTo>
                  <a:lnTo>
                    <a:pt x="42941" y="22605"/>
                  </a:lnTo>
                  <a:lnTo>
                    <a:pt x="46445" y="25272"/>
                  </a:lnTo>
                  <a:lnTo>
                    <a:pt x="46664" y="25272"/>
                  </a:lnTo>
                  <a:lnTo>
                    <a:pt x="45839" y="27304"/>
                  </a:lnTo>
                  <a:lnTo>
                    <a:pt x="45736" y="27558"/>
                  </a:lnTo>
                  <a:lnTo>
                    <a:pt x="120425" y="27558"/>
                  </a:lnTo>
                  <a:lnTo>
                    <a:pt x="121570" y="30479"/>
                  </a:lnTo>
                  <a:close/>
                </a:path>
                <a:path w="122555" h="78739">
                  <a:moveTo>
                    <a:pt x="120196" y="26923"/>
                  </a:moveTo>
                  <a:lnTo>
                    <a:pt x="60907" y="26923"/>
                  </a:lnTo>
                  <a:lnTo>
                    <a:pt x="61655" y="25907"/>
                  </a:lnTo>
                  <a:lnTo>
                    <a:pt x="64013" y="22605"/>
                  </a:lnTo>
                  <a:lnTo>
                    <a:pt x="118485" y="22605"/>
                  </a:lnTo>
                  <a:lnTo>
                    <a:pt x="120196" y="26923"/>
                  </a:lnTo>
                  <a:close/>
                </a:path>
                <a:path w="122555" h="78739">
                  <a:moveTo>
                    <a:pt x="52430" y="24002"/>
                  </a:moveTo>
                  <a:lnTo>
                    <a:pt x="52127" y="23494"/>
                  </a:lnTo>
                  <a:lnTo>
                    <a:pt x="52752" y="23240"/>
                  </a:lnTo>
                  <a:lnTo>
                    <a:pt x="52904" y="23494"/>
                  </a:lnTo>
                  <a:lnTo>
                    <a:pt x="52430" y="24002"/>
                  </a:lnTo>
                  <a:close/>
                </a:path>
                <a:path w="122555" h="78739">
                  <a:moveTo>
                    <a:pt x="53333" y="25272"/>
                  </a:moveTo>
                  <a:lnTo>
                    <a:pt x="51019" y="25272"/>
                  </a:lnTo>
                  <a:lnTo>
                    <a:pt x="52430" y="24002"/>
                  </a:lnTo>
                  <a:lnTo>
                    <a:pt x="53333" y="25272"/>
                  </a:lnTo>
                  <a:close/>
                </a:path>
                <a:path w="122555" h="78739">
                  <a:moveTo>
                    <a:pt x="120425" y="27558"/>
                  </a:moveTo>
                  <a:lnTo>
                    <a:pt x="45736" y="27558"/>
                  </a:lnTo>
                  <a:lnTo>
                    <a:pt x="47110" y="27304"/>
                  </a:lnTo>
                  <a:lnTo>
                    <a:pt x="47110" y="24256"/>
                  </a:lnTo>
                  <a:lnTo>
                    <a:pt x="50228" y="25272"/>
                  </a:lnTo>
                  <a:lnTo>
                    <a:pt x="53329" y="25272"/>
                  </a:lnTo>
                  <a:lnTo>
                    <a:pt x="53800" y="25907"/>
                  </a:lnTo>
                  <a:lnTo>
                    <a:pt x="55270" y="25907"/>
                  </a:lnTo>
                  <a:lnTo>
                    <a:pt x="55233" y="26542"/>
                  </a:lnTo>
                  <a:lnTo>
                    <a:pt x="56965" y="26923"/>
                  </a:lnTo>
                  <a:lnTo>
                    <a:pt x="120196" y="26923"/>
                  </a:lnTo>
                  <a:lnTo>
                    <a:pt x="120334" y="27304"/>
                  </a:lnTo>
                  <a:lnTo>
                    <a:pt x="120425" y="27558"/>
                  </a:lnTo>
                  <a:close/>
                </a:path>
                <a:path w="122555" h="78739">
                  <a:moveTo>
                    <a:pt x="55270" y="25907"/>
                  </a:moveTo>
                  <a:lnTo>
                    <a:pt x="54080" y="25907"/>
                  </a:lnTo>
                  <a:lnTo>
                    <a:pt x="54815" y="25272"/>
                  </a:lnTo>
                  <a:lnTo>
                    <a:pt x="55303" y="25272"/>
                  </a:lnTo>
                  <a:lnTo>
                    <a:pt x="55270" y="25907"/>
                  </a:lnTo>
                  <a:close/>
                </a:path>
                <a:path w="122555" h="78739">
                  <a:moveTo>
                    <a:pt x="120893" y="33654"/>
                  </a:moveTo>
                  <a:lnTo>
                    <a:pt x="39047" y="33654"/>
                  </a:lnTo>
                  <a:lnTo>
                    <a:pt x="41973" y="33146"/>
                  </a:lnTo>
                  <a:lnTo>
                    <a:pt x="40536" y="29971"/>
                  </a:lnTo>
                  <a:lnTo>
                    <a:pt x="40421" y="29717"/>
                  </a:lnTo>
                  <a:lnTo>
                    <a:pt x="42571" y="30479"/>
                  </a:lnTo>
                  <a:lnTo>
                    <a:pt x="121570" y="30479"/>
                  </a:lnTo>
                  <a:lnTo>
                    <a:pt x="122221" y="32257"/>
                  </a:lnTo>
                  <a:lnTo>
                    <a:pt x="122405" y="32257"/>
                  </a:lnTo>
                  <a:lnTo>
                    <a:pt x="120893" y="33654"/>
                  </a:lnTo>
                  <a:close/>
                </a:path>
                <a:path w="122555" h="78739">
                  <a:moveTo>
                    <a:pt x="30396" y="34035"/>
                  </a:moveTo>
                  <a:lnTo>
                    <a:pt x="23756" y="34035"/>
                  </a:lnTo>
                  <a:lnTo>
                    <a:pt x="26205" y="32892"/>
                  </a:lnTo>
                  <a:lnTo>
                    <a:pt x="26599" y="31114"/>
                  </a:lnTo>
                  <a:lnTo>
                    <a:pt x="26683" y="30733"/>
                  </a:lnTo>
                  <a:lnTo>
                    <a:pt x="30147" y="29971"/>
                  </a:lnTo>
                  <a:lnTo>
                    <a:pt x="29132" y="32257"/>
                  </a:lnTo>
                  <a:lnTo>
                    <a:pt x="30396" y="34035"/>
                  </a:lnTo>
                  <a:close/>
                </a:path>
                <a:path w="122555" h="78739">
                  <a:moveTo>
                    <a:pt x="38338" y="36575"/>
                  </a:moveTo>
                  <a:lnTo>
                    <a:pt x="32178" y="36575"/>
                  </a:lnTo>
                  <a:lnTo>
                    <a:pt x="36230" y="35178"/>
                  </a:lnTo>
                  <a:lnTo>
                    <a:pt x="36685" y="35178"/>
                  </a:lnTo>
                  <a:lnTo>
                    <a:pt x="33910" y="31114"/>
                  </a:lnTo>
                  <a:lnTo>
                    <a:pt x="39047" y="33654"/>
                  </a:lnTo>
                  <a:lnTo>
                    <a:pt x="120893" y="33654"/>
                  </a:lnTo>
                  <a:lnTo>
                    <a:pt x="119978" y="34543"/>
                  </a:lnTo>
                  <a:lnTo>
                    <a:pt x="116693" y="36067"/>
                  </a:lnTo>
                  <a:lnTo>
                    <a:pt x="0" y="36067"/>
                  </a:lnTo>
                  <a:lnTo>
                    <a:pt x="38338" y="36575"/>
                  </a:lnTo>
                  <a:close/>
                </a:path>
                <a:path w="122555" h="78739">
                  <a:moveTo>
                    <a:pt x="20471" y="36575"/>
                  </a:moveTo>
                  <a:lnTo>
                    <a:pt x="19146" y="36575"/>
                  </a:lnTo>
                  <a:lnTo>
                    <a:pt x="19237" y="35559"/>
                  </a:lnTo>
                  <a:lnTo>
                    <a:pt x="19359" y="34289"/>
                  </a:lnTo>
                  <a:lnTo>
                    <a:pt x="19468" y="33146"/>
                  </a:lnTo>
                  <a:lnTo>
                    <a:pt x="19770" y="33654"/>
                  </a:lnTo>
                  <a:lnTo>
                    <a:pt x="20710" y="34797"/>
                  </a:lnTo>
                  <a:lnTo>
                    <a:pt x="20979" y="35178"/>
                  </a:lnTo>
                  <a:lnTo>
                    <a:pt x="20750" y="35559"/>
                  </a:lnTo>
                  <a:lnTo>
                    <a:pt x="20471" y="36575"/>
                  </a:lnTo>
                  <a:close/>
                </a:path>
                <a:path w="122555" h="78739">
                  <a:moveTo>
                    <a:pt x="114800" y="36956"/>
                  </a:moveTo>
                  <a:lnTo>
                    <a:pt x="22880" y="36956"/>
                  </a:lnTo>
                  <a:lnTo>
                    <a:pt x="23995" y="35178"/>
                  </a:lnTo>
                  <a:lnTo>
                    <a:pt x="21308" y="34543"/>
                  </a:lnTo>
                  <a:lnTo>
                    <a:pt x="21965" y="33146"/>
                  </a:lnTo>
                  <a:lnTo>
                    <a:pt x="23756" y="34035"/>
                  </a:lnTo>
                  <a:lnTo>
                    <a:pt x="30396" y="34035"/>
                  </a:lnTo>
                  <a:lnTo>
                    <a:pt x="32178" y="36575"/>
                  </a:lnTo>
                  <a:lnTo>
                    <a:pt x="113954" y="36575"/>
                  </a:lnTo>
                  <a:lnTo>
                    <a:pt x="114800" y="36956"/>
                  </a:lnTo>
                  <a:close/>
                </a:path>
                <a:path w="122555" h="78739">
                  <a:moveTo>
                    <a:pt x="17496" y="36067"/>
                  </a:moveTo>
                  <a:lnTo>
                    <a:pt x="14081" y="36067"/>
                  </a:lnTo>
                  <a:lnTo>
                    <a:pt x="14081" y="34797"/>
                  </a:lnTo>
                  <a:lnTo>
                    <a:pt x="14606" y="34797"/>
                  </a:lnTo>
                  <a:lnTo>
                    <a:pt x="16709" y="34289"/>
                  </a:lnTo>
                  <a:lnTo>
                    <a:pt x="17496" y="36067"/>
                  </a:lnTo>
                  <a:close/>
                </a:path>
                <a:path w="122555" h="78739">
                  <a:moveTo>
                    <a:pt x="104776" y="42671"/>
                  </a:moveTo>
                  <a:lnTo>
                    <a:pt x="4942" y="42671"/>
                  </a:lnTo>
                  <a:lnTo>
                    <a:pt x="6316" y="42163"/>
                  </a:lnTo>
                  <a:lnTo>
                    <a:pt x="9481" y="41147"/>
                  </a:lnTo>
                  <a:lnTo>
                    <a:pt x="8593" y="39369"/>
                  </a:lnTo>
                  <a:lnTo>
                    <a:pt x="8466" y="39115"/>
                  </a:lnTo>
                  <a:lnTo>
                    <a:pt x="9720" y="37464"/>
                  </a:lnTo>
                  <a:lnTo>
                    <a:pt x="11214" y="35559"/>
                  </a:lnTo>
                  <a:lnTo>
                    <a:pt x="12135" y="36067"/>
                  </a:lnTo>
                  <a:lnTo>
                    <a:pt x="14439" y="36067"/>
                  </a:lnTo>
                  <a:lnTo>
                    <a:pt x="12289" y="36575"/>
                  </a:lnTo>
                  <a:lnTo>
                    <a:pt x="20531" y="36575"/>
                  </a:lnTo>
                  <a:lnTo>
                    <a:pt x="20710" y="36956"/>
                  </a:lnTo>
                  <a:lnTo>
                    <a:pt x="114788" y="36956"/>
                  </a:lnTo>
                  <a:lnTo>
                    <a:pt x="118604" y="38607"/>
                  </a:lnTo>
                  <a:lnTo>
                    <a:pt x="117650" y="39369"/>
                  </a:lnTo>
                  <a:lnTo>
                    <a:pt x="108988" y="39369"/>
                  </a:lnTo>
                  <a:lnTo>
                    <a:pt x="108659" y="40131"/>
                  </a:lnTo>
                  <a:lnTo>
                    <a:pt x="104687" y="40131"/>
                  </a:lnTo>
                  <a:lnTo>
                    <a:pt x="104776" y="42671"/>
                  </a:lnTo>
                  <a:close/>
                </a:path>
                <a:path w="122555" h="78739">
                  <a:moveTo>
                    <a:pt x="13057" y="36575"/>
                  </a:moveTo>
                  <a:lnTo>
                    <a:pt x="12289" y="36575"/>
                  </a:lnTo>
                  <a:lnTo>
                    <a:pt x="14439" y="36067"/>
                  </a:lnTo>
                  <a:lnTo>
                    <a:pt x="12135" y="36067"/>
                  </a:lnTo>
                  <a:lnTo>
                    <a:pt x="13057" y="36575"/>
                  </a:lnTo>
                  <a:close/>
                </a:path>
                <a:path w="122555" h="78739">
                  <a:moveTo>
                    <a:pt x="19146" y="36575"/>
                  </a:moveTo>
                  <a:lnTo>
                    <a:pt x="13057" y="36575"/>
                  </a:lnTo>
                  <a:lnTo>
                    <a:pt x="12135" y="36067"/>
                  </a:lnTo>
                  <a:lnTo>
                    <a:pt x="19192" y="36067"/>
                  </a:lnTo>
                  <a:lnTo>
                    <a:pt x="19146" y="36575"/>
                  </a:lnTo>
                  <a:close/>
                </a:path>
                <a:path w="122555" h="78739">
                  <a:moveTo>
                    <a:pt x="20692" y="36575"/>
                  </a:moveTo>
                  <a:lnTo>
                    <a:pt x="20471" y="36575"/>
                  </a:lnTo>
                  <a:lnTo>
                    <a:pt x="20611" y="36067"/>
                  </a:lnTo>
                  <a:lnTo>
                    <a:pt x="14554" y="36067"/>
                  </a:lnTo>
                  <a:lnTo>
                    <a:pt x="20692" y="36575"/>
                  </a:lnTo>
                  <a:close/>
                </a:path>
                <a:path w="122555" h="78739">
                  <a:moveTo>
                    <a:pt x="113954" y="36575"/>
                  </a:moveTo>
                  <a:lnTo>
                    <a:pt x="38338" y="36575"/>
                  </a:lnTo>
                  <a:lnTo>
                    <a:pt x="0" y="36067"/>
                  </a:lnTo>
                  <a:lnTo>
                    <a:pt x="112827" y="36067"/>
                  </a:lnTo>
                  <a:lnTo>
                    <a:pt x="113954" y="36575"/>
                  </a:lnTo>
                  <a:close/>
                </a:path>
                <a:path w="122555" h="78739">
                  <a:moveTo>
                    <a:pt x="112000" y="44322"/>
                  </a:moveTo>
                  <a:lnTo>
                    <a:pt x="111783" y="44322"/>
                  </a:lnTo>
                  <a:lnTo>
                    <a:pt x="108988" y="39369"/>
                  </a:lnTo>
                  <a:lnTo>
                    <a:pt x="117650" y="39369"/>
                  </a:lnTo>
                  <a:lnTo>
                    <a:pt x="112000" y="44322"/>
                  </a:lnTo>
                  <a:close/>
                </a:path>
                <a:path w="122555" h="78739">
                  <a:moveTo>
                    <a:pt x="108092" y="41147"/>
                  </a:moveTo>
                  <a:lnTo>
                    <a:pt x="106240" y="41147"/>
                  </a:lnTo>
                  <a:lnTo>
                    <a:pt x="104687" y="40131"/>
                  </a:lnTo>
                  <a:lnTo>
                    <a:pt x="108659" y="40131"/>
                  </a:lnTo>
                  <a:lnTo>
                    <a:pt x="108092" y="41147"/>
                  </a:lnTo>
                  <a:close/>
                </a:path>
                <a:path w="122555" h="78739">
                  <a:moveTo>
                    <a:pt x="20232" y="76072"/>
                  </a:moveTo>
                  <a:lnTo>
                    <a:pt x="18620" y="75437"/>
                  </a:lnTo>
                  <a:lnTo>
                    <a:pt x="15813" y="72770"/>
                  </a:lnTo>
                  <a:lnTo>
                    <a:pt x="14147" y="69595"/>
                  </a:lnTo>
                  <a:lnTo>
                    <a:pt x="13321" y="67182"/>
                  </a:lnTo>
                  <a:lnTo>
                    <a:pt x="12149" y="65404"/>
                  </a:lnTo>
                  <a:lnTo>
                    <a:pt x="8347" y="58419"/>
                  </a:lnTo>
                  <a:lnTo>
                    <a:pt x="4333" y="51180"/>
                  </a:lnTo>
                  <a:lnTo>
                    <a:pt x="343" y="44322"/>
                  </a:lnTo>
                  <a:lnTo>
                    <a:pt x="264" y="43433"/>
                  </a:lnTo>
                  <a:lnTo>
                    <a:pt x="153" y="42163"/>
                  </a:lnTo>
                  <a:lnTo>
                    <a:pt x="557" y="42163"/>
                  </a:lnTo>
                  <a:lnTo>
                    <a:pt x="4882" y="40766"/>
                  </a:lnTo>
                  <a:lnTo>
                    <a:pt x="5582" y="40766"/>
                  </a:lnTo>
                  <a:lnTo>
                    <a:pt x="4942" y="42671"/>
                  </a:lnTo>
                  <a:lnTo>
                    <a:pt x="104776" y="42671"/>
                  </a:lnTo>
                  <a:lnTo>
                    <a:pt x="104803" y="43433"/>
                  </a:lnTo>
                  <a:lnTo>
                    <a:pt x="92324" y="43433"/>
                  </a:lnTo>
                  <a:lnTo>
                    <a:pt x="88642" y="45722"/>
                  </a:lnTo>
                  <a:lnTo>
                    <a:pt x="93455" y="45722"/>
                  </a:lnTo>
                  <a:lnTo>
                    <a:pt x="94695" y="47624"/>
                  </a:lnTo>
                  <a:lnTo>
                    <a:pt x="77827" y="47624"/>
                  </a:lnTo>
                  <a:lnTo>
                    <a:pt x="79609" y="53720"/>
                  </a:lnTo>
                  <a:lnTo>
                    <a:pt x="79721" y="54101"/>
                  </a:lnTo>
                  <a:lnTo>
                    <a:pt x="78676" y="55244"/>
                  </a:lnTo>
                  <a:lnTo>
                    <a:pt x="60250" y="55244"/>
                  </a:lnTo>
                  <a:lnTo>
                    <a:pt x="58637" y="56641"/>
                  </a:lnTo>
                  <a:lnTo>
                    <a:pt x="62460" y="59816"/>
                  </a:lnTo>
                  <a:lnTo>
                    <a:pt x="62900" y="63880"/>
                  </a:lnTo>
                  <a:lnTo>
                    <a:pt x="47050" y="63880"/>
                  </a:lnTo>
                  <a:lnTo>
                    <a:pt x="48161" y="66420"/>
                  </a:lnTo>
                  <a:lnTo>
                    <a:pt x="42174" y="66420"/>
                  </a:lnTo>
                  <a:lnTo>
                    <a:pt x="43413" y="68325"/>
                  </a:lnTo>
                  <a:lnTo>
                    <a:pt x="43213" y="69087"/>
                  </a:lnTo>
                  <a:lnTo>
                    <a:pt x="43168" y="69341"/>
                  </a:lnTo>
                  <a:lnTo>
                    <a:pt x="42033" y="70738"/>
                  </a:lnTo>
                  <a:lnTo>
                    <a:pt x="42854" y="72389"/>
                  </a:lnTo>
                  <a:lnTo>
                    <a:pt x="35110" y="72389"/>
                  </a:lnTo>
                  <a:lnTo>
                    <a:pt x="35062" y="72770"/>
                  </a:lnTo>
                  <a:lnTo>
                    <a:pt x="25369" y="72770"/>
                  </a:lnTo>
                  <a:lnTo>
                    <a:pt x="23936" y="74294"/>
                  </a:lnTo>
                  <a:lnTo>
                    <a:pt x="20232" y="76072"/>
                  </a:lnTo>
                  <a:close/>
                </a:path>
                <a:path w="122555" h="78739">
                  <a:moveTo>
                    <a:pt x="95609" y="45465"/>
                  </a:moveTo>
                  <a:lnTo>
                    <a:pt x="92324" y="43433"/>
                  </a:lnTo>
                  <a:lnTo>
                    <a:pt x="104803" y="43433"/>
                  </a:lnTo>
                  <a:lnTo>
                    <a:pt x="104856" y="44957"/>
                  </a:lnTo>
                  <a:lnTo>
                    <a:pt x="97102" y="44957"/>
                  </a:lnTo>
                  <a:lnTo>
                    <a:pt x="95609" y="45465"/>
                  </a:lnTo>
                  <a:close/>
                </a:path>
                <a:path w="122555" h="78739">
                  <a:moveTo>
                    <a:pt x="98570" y="46100"/>
                  </a:moveTo>
                  <a:lnTo>
                    <a:pt x="97102" y="44957"/>
                  </a:lnTo>
                  <a:lnTo>
                    <a:pt x="104856" y="44957"/>
                  </a:lnTo>
                  <a:lnTo>
                    <a:pt x="104867" y="45211"/>
                  </a:lnTo>
                  <a:lnTo>
                    <a:pt x="100387" y="45211"/>
                  </a:lnTo>
                  <a:lnTo>
                    <a:pt x="98570" y="46100"/>
                  </a:lnTo>
                  <a:close/>
                </a:path>
                <a:path w="122555" h="78739">
                  <a:moveTo>
                    <a:pt x="100119" y="47243"/>
                  </a:moveTo>
                  <a:lnTo>
                    <a:pt x="98570" y="46100"/>
                  </a:lnTo>
                  <a:lnTo>
                    <a:pt x="100387" y="45211"/>
                  </a:lnTo>
                  <a:lnTo>
                    <a:pt x="100119" y="47243"/>
                  </a:lnTo>
                  <a:close/>
                </a:path>
                <a:path w="122555" h="78739">
                  <a:moveTo>
                    <a:pt x="101761" y="48513"/>
                  </a:moveTo>
                  <a:lnTo>
                    <a:pt x="100119" y="47243"/>
                  </a:lnTo>
                  <a:lnTo>
                    <a:pt x="100277" y="46100"/>
                  </a:lnTo>
                  <a:lnTo>
                    <a:pt x="100387" y="45211"/>
                  </a:lnTo>
                  <a:lnTo>
                    <a:pt x="104867" y="45211"/>
                  </a:lnTo>
                  <a:lnTo>
                    <a:pt x="101761" y="48513"/>
                  </a:lnTo>
                  <a:close/>
                </a:path>
                <a:path w="122555" h="78739">
                  <a:moveTo>
                    <a:pt x="81692" y="57149"/>
                  </a:moveTo>
                  <a:lnTo>
                    <a:pt x="80139" y="53720"/>
                  </a:lnTo>
                  <a:lnTo>
                    <a:pt x="80916" y="52323"/>
                  </a:lnTo>
                  <a:lnTo>
                    <a:pt x="77819" y="47624"/>
                  </a:lnTo>
                  <a:lnTo>
                    <a:pt x="95063" y="47624"/>
                  </a:lnTo>
                  <a:lnTo>
                    <a:pt x="98570" y="46100"/>
                  </a:lnTo>
                  <a:lnTo>
                    <a:pt x="100119" y="47243"/>
                  </a:lnTo>
                  <a:lnTo>
                    <a:pt x="99945" y="48513"/>
                  </a:lnTo>
                  <a:lnTo>
                    <a:pt x="99878" y="49021"/>
                  </a:lnTo>
                  <a:lnTo>
                    <a:pt x="85873" y="49021"/>
                  </a:lnTo>
                  <a:lnTo>
                    <a:pt x="85933" y="51180"/>
                  </a:lnTo>
                  <a:lnTo>
                    <a:pt x="89278" y="56006"/>
                  </a:lnTo>
                  <a:lnTo>
                    <a:pt x="81692" y="57149"/>
                  </a:lnTo>
                  <a:close/>
                </a:path>
                <a:path w="122555" h="78739">
                  <a:moveTo>
                    <a:pt x="99329" y="53085"/>
                  </a:moveTo>
                  <a:lnTo>
                    <a:pt x="94773" y="53085"/>
                  </a:lnTo>
                  <a:lnTo>
                    <a:pt x="93399" y="51815"/>
                  </a:lnTo>
                  <a:lnTo>
                    <a:pt x="85873" y="49021"/>
                  </a:lnTo>
                  <a:lnTo>
                    <a:pt x="99878" y="49021"/>
                  </a:lnTo>
                  <a:lnTo>
                    <a:pt x="99586" y="51180"/>
                  </a:lnTo>
                  <a:lnTo>
                    <a:pt x="99501" y="51815"/>
                  </a:lnTo>
                  <a:lnTo>
                    <a:pt x="99432" y="52323"/>
                  </a:lnTo>
                  <a:lnTo>
                    <a:pt x="99329" y="53085"/>
                  </a:lnTo>
                  <a:close/>
                </a:path>
                <a:path w="122555" h="78739">
                  <a:moveTo>
                    <a:pt x="63714" y="58800"/>
                  </a:moveTo>
                  <a:lnTo>
                    <a:pt x="60250" y="55244"/>
                  </a:lnTo>
                  <a:lnTo>
                    <a:pt x="78676" y="55244"/>
                  </a:lnTo>
                  <a:lnTo>
                    <a:pt x="78519" y="55498"/>
                  </a:lnTo>
                  <a:lnTo>
                    <a:pt x="71359" y="55498"/>
                  </a:lnTo>
                  <a:lnTo>
                    <a:pt x="67835" y="55752"/>
                  </a:lnTo>
                  <a:lnTo>
                    <a:pt x="63714" y="58800"/>
                  </a:lnTo>
                  <a:close/>
                </a:path>
                <a:path w="122555" h="78739">
                  <a:moveTo>
                    <a:pt x="74405" y="57784"/>
                  </a:moveTo>
                  <a:lnTo>
                    <a:pt x="71359" y="55498"/>
                  </a:lnTo>
                  <a:lnTo>
                    <a:pt x="78519" y="55498"/>
                  </a:lnTo>
                  <a:lnTo>
                    <a:pt x="78049" y="56006"/>
                  </a:lnTo>
                  <a:lnTo>
                    <a:pt x="74405" y="57784"/>
                  </a:lnTo>
                  <a:close/>
                </a:path>
                <a:path w="122555" h="78739">
                  <a:moveTo>
                    <a:pt x="51888" y="71119"/>
                  </a:moveTo>
                  <a:lnTo>
                    <a:pt x="49640" y="68325"/>
                  </a:lnTo>
                  <a:lnTo>
                    <a:pt x="49318" y="67817"/>
                  </a:lnTo>
                  <a:lnTo>
                    <a:pt x="49200" y="64134"/>
                  </a:lnTo>
                  <a:lnTo>
                    <a:pt x="47050" y="63880"/>
                  </a:lnTo>
                  <a:lnTo>
                    <a:pt x="62900" y="63880"/>
                  </a:lnTo>
                  <a:lnTo>
                    <a:pt x="62997" y="64769"/>
                  </a:lnTo>
                  <a:lnTo>
                    <a:pt x="62425" y="65404"/>
                  </a:lnTo>
                  <a:lnTo>
                    <a:pt x="57622" y="65404"/>
                  </a:lnTo>
                  <a:lnTo>
                    <a:pt x="57691" y="65912"/>
                  </a:lnTo>
                  <a:lnTo>
                    <a:pt x="53202" y="65912"/>
                  </a:lnTo>
                  <a:lnTo>
                    <a:pt x="51984" y="70738"/>
                  </a:lnTo>
                  <a:lnTo>
                    <a:pt x="51888" y="71119"/>
                  </a:lnTo>
                  <a:close/>
                </a:path>
                <a:path w="122555" h="78739">
                  <a:moveTo>
                    <a:pt x="61500" y="66420"/>
                  </a:moveTo>
                  <a:lnTo>
                    <a:pt x="60967" y="66420"/>
                  </a:lnTo>
                  <a:lnTo>
                    <a:pt x="57622" y="65404"/>
                  </a:lnTo>
                  <a:lnTo>
                    <a:pt x="62425" y="65404"/>
                  </a:lnTo>
                  <a:lnTo>
                    <a:pt x="61500" y="66420"/>
                  </a:lnTo>
                  <a:close/>
                </a:path>
                <a:path w="122555" h="78739">
                  <a:moveTo>
                    <a:pt x="58160" y="69087"/>
                  </a:moveTo>
                  <a:lnTo>
                    <a:pt x="54934" y="68325"/>
                  </a:lnTo>
                  <a:lnTo>
                    <a:pt x="53202" y="65912"/>
                  </a:lnTo>
                  <a:lnTo>
                    <a:pt x="57691" y="65912"/>
                  </a:lnTo>
                  <a:lnTo>
                    <a:pt x="57766" y="66420"/>
                  </a:lnTo>
                  <a:lnTo>
                    <a:pt x="57879" y="67182"/>
                  </a:lnTo>
                  <a:lnTo>
                    <a:pt x="57972" y="67817"/>
                  </a:lnTo>
                  <a:lnTo>
                    <a:pt x="58047" y="68325"/>
                  </a:lnTo>
                  <a:lnTo>
                    <a:pt x="58160" y="69087"/>
                  </a:lnTo>
                  <a:close/>
                </a:path>
                <a:path w="122555" h="78739">
                  <a:moveTo>
                    <a:pt x="43467" y="68325"/>
                  </a:moveTo>
                  <a:lnTo>
                    <a:pt x="43113" y="67817"/>
                  </a:lnTo>
                  <a:lnTo>
                    <a:pt x="42291" y="66420"/>
                  </a:lnTo>
                  <a:lnTo>
                    <a:pt x="42908" y="67182"/>
                  </a:lnTo>
                  <a:lnTo>
                    <a:pt x="43526" y="67817"/>
                  </a:lnTo>
                  <a:lnTo>
                    <a:pt x="43467" y="68325"/>
                  </a:lnTo>
                  <a:close/>
                </a:path>
                <a:path w="122555" h="78739">
                  <a:moveTo>
                    <a:pt x="48484" y="72389"/>
                  </a:moveTo>
                  <a:lnTo>
                    <a:pt x="45555" y="71500"/>
                  </a:lnTo>
                  <a:lnTo>
                    <a:pt x="43968" y="69087"/>
                  </a:lnTo>
                  <a:lnTo>
                    <a:pt x="43413" y="68325"/>
                  </a:lnTo>
                  <a:lnTo>
                    <a:pt x="43526" y="67817"/>
                  </a:lnTo>
                  <a:lnTo>
                    <a:pt x="42291" y="66420"/>
                  </a:lnTo>
                  <a:lnTo>
                    <a:pt x="48161" y="66420"/>
                  </a:lnTo>
                  <a:lnTo>
                    <a:pt x="49274" y="69087"/>
                  </a:lnTo>
                  <a:lnTo>
                    <a:pt x="49380" y="69341"/>
                  </a:lnTo>
                  <a:lnTo>
                    <a:pt x="49486" y="69595"/>
                  </a:lnTo>
                  <a:lnTo>
                    <a:pt x="48484" y="72389"/>
                  </a:lnTo>
                  <a:close/>
                </a:path>
                <a:path w="122555" h="78739">
                  <a:moveTo>
                    <a:pt x="44302" y="69595"/>
                  </a:moveTo>
                  <a:lnTo>
                    <a:pt x="42962" y="69595"/>
                  </a:lnTo>
                  <a:lnTo>
                    <a:pt x="43168" y="69341"/>
                  </a:lnTo>
                  <a:lnTo>
                    <a:pt x="44135" y="69341"/>
                  </a:lnTo>
                  <a:lnTo>
                    <a:pt x="44302" y="69595"/>
                  </a:lnTo>
                  <a:close/>
                </a:path>
                <a:path w="122555" h="78739">
                  <a:moveTo>
                    <a:pt x="50662" y="69595"/>
                  </a:moveTo>
                  <a:lnTo>
                    <a:pt x="49486" y="69595"/>
                  </a:lnTo>
                  <a:lnTo>
                    <a:pt x="49380" y="69341"/>
                  </a:lnTo>
                  <a:lnTo>
                    <a:pt x="50458" y="69341"/>
                  </a:lnTo>
                  <a:lnTo>
                    <a:pt x="50662" y="69595"/>
                  </a:lnTo>
                  <a:close/>
                </a:path>
                <a:path w="122555" h="78739">
                  <a:moveTo>
                    <a:pt x="42062" y="76072"/>
                  </a:moveTo>
                  <a:lnTo>
                    <a:pt x="38987" y="74929"/>
                  </a:lnTo>
                  <a:lnTo>
                    <a:pt x="36419" y="72643"/>
                  </a:lnTo>
                  <a:lnTo>
                    <a:pt x="34721" y="72389"/>
                  </a:lnTo>
                  <a:lnTo>
                    <a:pt x="42854" y="72389"/>
                  </a:lnTo>
                  <a:lnTo>
                    <a:pt x="43347" y="73405"/>
                  </a:lnTo>
                  <a:lnTo>
                    <a:pt x="42062" y="76072"/>
                  </a:lnTo>
                  <a:close/>
                </a:path>
                <a:path w="122555" h="78739">
                  <a:moveTo>
                    <a:pt x="33406" y="78612"/>
                  </a:moveTo>
                  <a:lnTo>
                    <a:pt x="25608" y="78612"/>
                  </a:lnTo>
                  <a:lnTo>
                    <a:pt x="27041" y="73786"/>
                  </a:lnTo>
                  <a:lnTo>
                    <a:pt x="24994" y="72770"/>
                  </a:lnTo>
                  <a:lnTo>
                    <a:pt x="35044" y="72770"/>
                  </a:lnTo>
                  <a:lnTo>
                    <a:pt x="34931" y="73786"/>
                  </a:lnTo>
                  <a:lnTo>
                    <a:pt x="34875" y="74294"/>
                  </a:lnTo>
                  <a:lnTo>
                    <a:pt x="34804" y="74929"/>
                  </a:lnTo>
                  <a:lnTo>
                    <a:pt x="34748" y="75437"/>
                  </a:lnTo>
                  <a:lnTo>
                    <a:pt x="34627" y="76453"/>
                  </a:lnTo>
                  <a:lnTo>
                    <a:pt x="33406" y="78612"/>
                  </a:lnTo>
                  <a:close/>
                </a:path>
              </a:pathLst>
            </a:custGeom>
            <a:solidFill>
              <a:srgbClr val="E83395"/>
            </a:solidFill>
          </p:spPr>
          <p:txBody>
            <a:bodyPr wrap="square" lIns="0" tIns="0" rIns="0" bIns="0" rtlCol="0"/>
            <a:lstStyle/>
            <a:p>
              <a:endParaRPr/>
            </a:p>
          </p:txBody>
        </p:sp>
        <p:sp>
          <p:nvSpPr>
            <p:cNvPr id="1025" name="object 1025"/>
            <p:cNvSpPr/>
            <p:nvPr/>
          </p:nvSpPr>
          <p:spPr>
            <a:xfrm>
              <a:off x="14869180" y="2509156"/>
              <a:ext cx="115570" cy="92075"/>
            </a:xfrm>
            <a:custGeom>
              <a:avLst/>
              <a:gdLst/>
              <a:ahLst/>
              <a:cxnLst/>
              <a:rect l="l" t="t" r="r" b="b"/>
              <a:pathLst>
                <a:path w="115569" h="92075">
                  <a:moveTo>
                    <a:pt x="111455" y="7873"/>
                  </a:moveTo>
                  <a:lnTo>
                    <a:pt x="104045" y="7873"/>
                  </a:lnTo>
                  <a:lnTo>
                    <a:pt x="104762" y="6476"/>
                  </a:lnTo>
                  <a:lnTo>
                    <a:pt x="106195" y="6222"/>
                  </a:lnTo>
                  <a:lnTo>
                    <a:pt x="107559" y="6222"/>
                  </a:lnTo>
                  <a:lnTo>
                    <a:pt x="106494" y="0"/>
                  </a:lnTo>
                  <a:lnTo>
                    <a:pt x="109976" y="1269"/>
                  </a:lnTo>
                  <a:lnTo>
                    <a:pt x="111455" y="7873"/>
                  </a:lnTo>
                  <a:close/>
                </a:path>
                <a:path w="115569" h="92075">
                  <a:moveTo>
                    <a:pt x="112454" y="12191"/>
                  </a:moveTo>
                  <a:lnTo>
                    <a:pt x="99625" y="12191"/>
                  </a:lnTo>
                  <a:lnTo>
                    <a:pt x="98550" y="8000"/>
                  </a:lnTo>
                  <a:lnTo>
                    <a:pt x="99805" y="5714"/>
                  </a:lnTo>
                  <a:lnTo>
                    <a:pt x="104045" y="7873"/>
                  </a:lnTo>
                  <a:lnTo>
                    <a:pt x="111455" y="7873"/>
                  </a:lnTo>
                  <a:lnTo>
                    <a:pt x="112396" y="11937"/>
                  </a:lnTo>
                  <a:lnTo>
                    <a:pt x="112454" y="12191"/>
                  </a:lnTo>
                  <a:close/>
                </a:path>
                <a:path w="115569" h="92075">
                  <a:moveTo>
                    <a:pt x="92826" y="17906"/>
                  </a:moveTo>
                  <a:lnTo>
                    <a:pt x="93324" y="15620"/>
                  </a:lnTo>
                  <a:lnTo>
                    <a:pt x="93593" y="15112"/>
                  </a:lnTo>
                  <a:lnTo>
                    <a:pt x="93424" y="15112"/>
                  </a:lnTo>
                  <a:lnTo>
                    <a:pt x="94262" y="11302"/>
                  </a:lnTo>
                  <a:lnTo>
                    <a:pt x="94317" y="11048"/>
                  </a:lnTo>
                  <a:lnTo>
                    <a:pt x="94429" y="10540"/>
                  </a:lnTo>
                  <a:lnTo>
                    <a:pt x="96938" y="11048"/>
                  </a:lnTo>
                  <a:lnTo>
                    <a:pt x="98918" y="11937"/>
                  </a:lnTo>
                  <a:lnTo>
                    <a:pt x="96639" y="11937"/>
                  </a:lnTo>
                  <a:lnTo>
                    <a:pt x="94419" y="15112"/>
                  </a:lnTo>
                  <a:lnTo>
                    <a:pt x="93593" y="15112"/>
                  </a:lnTo>
                  <a:lnTo>
                    <a:pt x="93324" y="15620"/>
                  </a:lnTo>
                  <a:lnTo>
                    <a:pt x="94064" y="15620"/>
                  </a:lnTo>
                  <a:lnTo>
                    <a:pt x="93354" y="16636"/>
                  </a:lnTo>
                  <a:lnTo>
                    <a:pt x="92826" y="17906"/>
                  </a:lnTo>
                  <a:close/>
                </a:path>
                <a:path w="115569" h="92075">
                  <a:moveTo>
                    <a:pt x="113761" y="27177"/>
                  </a:moveTo>
                  <a:lnTo>
                    <a:pt x="75913" y="27177"/>
                  </a:lnTo>
                  <a:lnTo>
                    <a:pt x="75973" y="25018"/>
                  </a:lnTo>
                  <a:lnTo>
                    <a:pt x="76809" y="23621"/>
                  </a:lnTo>
                  <a:lnTo>
                    <a:pt x="78422" y="22732"/>
                  </a:lnTo>
                  <a:lnTo>
                    <a:pt x="78484" y="19049"/>
                  </a:lnTo>
                  <a:lnTo>
                    <a:pt x="85589" y="19049"/>
                  </a:lnTo>
                  <a:lnTo>
                    <a:pt x="83857" y="11302"/>
                  </a:lnTo>
                  <a:lnTo>
                    <a:pt x="93424" y="15112"/>
                  </a:lnTo>
                  <a:lnTo>
                    <a:pt x="93324" y="15620"/>
                  </a:lnTo>
                  <a:lnTo>
                    <a:pt x="91005" y="19049"/>
                  </a:lnTo>
                  <a:lnTo>
                    <a:pt x="90368" y="20065"/>
                  </a:lnTo>
                  <a:lnTo>
                    <a:pt x="90786" y="21589"/>
                  </a:lnTo>
                  <a:lnTo>
                    <a:pt x="92036" y="21589"/>
                  </a:lnTo>
                  <a:lnTo>
                    <a:pt x="91989" y="21804"/>
                  </a:lnTo>
                  <a:lnTo>
                    <a:pt x="113355" y="21804"/>
                  </a:lnTo>
                  <a:lnTo>
                    <a:pt x="113425" y="22732"/>
                  </a:lnTo>
                  <a:lnTo>
                    <a:pt x="113492" y="23621"/>
                  </a:lnTo>
                  <a:lnTo>
                    <a:pt x="113598" y="25018"/>
                  </a:lnTo>
                  <a:lnTo>
                    <a:pt x="113723" y="26669"/>
                  </a:lnTo>
                  <a:lnTo>
                    <a:pt x="113761" y="27177"/>
                  </a:lnTo>
                  <a:close/>
                </a:path>
                <a:path w="115569" h="92075">
                  <a:moveTo>
                    <a:pt x="113355" y="21804"/>
                  </a:moveTo>
                  <a:lnTo>
                    <a:pt x="91999" y="21804"/>
                  </a:lnTo>
                  <a:lnTo>
                    <a:pt x="96520" y="12191"/>
                  </a:lnTo>
                  <a:lnTo>
                    <a:pt x="96639" y="11937"/>
                  </a:lnTo>
                  <a:lnTo>
                    <a:pt x="98918" y="11937"/>
                  </a:lnTo>
                  <a:lnTo>
                    <a:pt x="99625" y="12191"/>
                  </a:lnTo>
                  <a:lnTo>
                    <a:pt x="112454" y="12191"/>
                  </a:lnTo>
                  <a:lnTo>
                    <a:pt x="112725" y="13461"/>
                  </a:lnTo>
                  <a:lnTo>
                    <a:pt x="112850" y="15112"/>
                  </a:lnTo>
                  <a:lnTo>
                    <a:pt x="112965" y="16636"/>
                  </a:lnTo>
                  <a:lnTo>
                    <a:pt x="113070" y="18033"/>
                  </a:lnTo>
                  <a:lnTo>
                    <a:pt x="113147" y="19049"/>
                  </a:lnTo>
                  <a:lnTo>
                    <a:pt x="113252" y="20446"/>
                  </a:lnTo>
                  <a:lnTo>
                    <a:pt x="113355" y="21804"/>
                  </a:lnTo>
                  <a:close/>
                </a:path>
                <a:path w="115569" h="92075">
                  <a:moveTo>
                    <a:pt x="92100" y="21589"/>
                  </a:moveTo>
                  <a:lnTo>
                    <a:pt x="92285" y="20446"/>
                  </a:lnTo>
                  <a:lnTo>
                    <a:pt x="92810" y="18033"/>
                  </a:lnTo>
                  <a:lnTo>
                    <a:pt x="93354" y="16636"/>
                  </a:lnTo>
                  <a:lnTo>
                    <a:pt x="96461" y="12191"/>
                  </a:lnTo>
                  <a:lnTo>
                    <a:pt x="95922" y="13461"/>
                  </a:lnTo>
                  <a:lnTo>
                    <a:pt x="92100" y="21589"/>
                  </a:lnTo>
                  <a:close/>
                </a:path>
                <a:path w="115569" h="92075">
                  <a:moveTo>
                    <a:pt x="85589" y="19049"/>
                  </a:moveTo>
                  <a:lnTo>
                    <a:pt x="78754" y="19049"/>
                  </a:lnTo>
                  <a:lnTo>
                    <a:pt x="80931" y="18033"/>
                  </a:lnTo>
                  <a:lnTo>
                    <a:pt x="85589" y="19049"/>
                  </a:lnTo>
                  <a:close/>
                </a:path>
                <a:path w="115569" h="92075">
                  <a:moveTo>
                    <a:pt x="92036" y="21589"/>
                  </a:moveTo>
                  <a:lnTo>
                    <a:pt x="90786" y="21589"/>
                  </a:lnTo>
                  <a:lnTo>
                    <a:pt x="91801" y="20446"/>
                  </a:lnTo>
                  <a:lnTo>
                    <a:pt x="92796" y="18033"/>
                  </a:lnTo>
                  <a:lnTo>
                    <a:pt x="92036" y="21589"/>
                  </a:lnTo>
                  <a:close/>
                </a:path>
                <a:path w="115569" h="92075">
                  <a:moveTo>
                    <a:pt x="113950" y="29717"/>
                  </a:moveTo>
                  <a:lnTo>
                    <a:pt x="71553" y="29717"/>
                  </a:lnTo>
                  <a:lnTo>
                    <a:pt x="71312" y="27177"/>
                  </a:lnTo>
                  <a:lnTo>
                    <a:pt x="71255" y="26669"/>
                  </a:lnTo>
                  <a:lnTo>
                    <a:pt x="73345" y="26415"/>
                  </a:lnTo>
                  <a:lnTo>
                    <a:pt x="75913" y="27177"/>
                  </a:lnTo>
                  <a:lnTo>
                    <a:pt x="113761" y="27177"/>
                  </a:lnTo>
                  <a:lnTo>
                    <a:pt x="113931" y="29463"/>
                  </a:lnTo>
                  <a:lnTo>
                    <a:pt x="113950" y="29717"/>
                  </a:lnTo>
                  <a:close/>
                </a:path>
                <a:path w="115569" h="92075">
                  <a:moveTo>
                    <a:pt x="114107" y="31876"/>
                  </a:moveTo>
                  <a:lnTo>
                    <a:pt x="65640" y="31876"/>
                  </a:lnTo>
                  <a:lnTo>
                    <a:pt x="67092" y="29717"/>
                  </a:lnTo>
                  <a:lnTo>
                    <a:pt x="69224" y="29463"/>
                  </a:lnTo>
                  <a:lnTo>
                    <a:pt x="71553" y="29717"/>
                  </a:lnTo>
                  <a:lnTo>
                    <a:pt x="113950" y="29717"/>
                  </a:lnTo>
                  <a:lnTo>
                    <a:pt x="114107" y="31876"/>
                  </a:lnTo>
                  <a:close/>
                </a:path>
                <a:path w="115569" h="92075">
                  <a:moveTo>
                    <a:pt x="114676" y="39369"/>
                  </a:moveTo>
                  <a:lnTo>
                    <a:pt x="53874" y="39369"/>
                  </a:lnTo>
                  <a:lnTo>
                    <a:pt x="54531" y="38734"/>
                  </a:lnTo>
                  <a:lnTo>
                    <a:pt x="54146" y="37337"/>
                  </a:lnTo>
                  <a:lnTo>
                    <a:pt x="55499" y="34924"/>
                  </a:lnTo>
                  <a:lnTo>
                    <a:pt x="55682" y="34670"/>
                  </a:lnTo>
                  <a:lnTo>
                    <a:pt x="62415" y="30098"/>
                  </a:lnTo>
                  <a:lnTo>
                    <a:pt x="65640" y="31876"/>
                  </a:lnTo>
                  <a:lnTo>
                    <a:pt x="114107" y="31876"/>
                  </a:lnTo>
                  <a:lnTo>
                    <a:pt x="114493" y="36956"/>
                  </a:lnTo>
                  <a:lnTo>
                    <a:pt x="114522" y="37337"/>
                  </a:lnTo>
                  <a:lnTo>
                    <a:pt x="114628" y="38734"/>
                  </a:lnTo>
                  <a:lnTo>
                    <a:pt x="114676" y="39369"/>
                  </a:lnTo>
                  <a:close/>
                </a:path>
                <a:path w="115569" h="92075">
                  <a:moveTo>
                    <a:pt x="115102" y="45084"/>
                  </a:moveTo>
                  <a:lnTo>
                    <a:pt x="35956" y="45084"/>
                  </a:lnTo>
                  <a:lnTo>
                    <a:pt x="38345" y="44068"/>
                  </a:lnTo>
                  <a:lnTo>
                    <a:pt x="39480" y="42671"/>
                  </a:lnTo>
                  <a:lnTo>
                    <a:pt x="39556" y="36956"/>
                  </a:lnTo>
                  <a:lnTo>
                    <a:pt x="39718" y="34924"/>
                  </a:lnTo>
                  <a:lnTo>
                    <a:pt x="48439" y="34035"/>
                  </a:lnTo>
                  <a:lnTo>
                    <a:pt x="45154" y="40512"/>
                  </a:lnTo>
                  <a:lnTo>
                    <a:pt x="114757" y="40512"/>
                  </a:lnTo>
                  <a:lnTo>
                    <a:pt x="114843" y="41655"/>
                  </a:lnTo>
                  <a:lnTo>
                    <a:pt x="114920" y="42671"/>
                  </a:lnTo>
                  <a:lnTo>
                    <a:pt x="115026" y="44068"/>
                  </a:lnTo>
                  <a:lnTo>
                    <a:pt x="115102" y="45084"/>
                  </a:lnTo>
                  <a:close/>
                </a:path>
                <a:path w="115569" h="92075">
                  <a:moveTo>
                    <a:pt x="114757" y="40512"/>
                  </a:moveTo>
                  <a:lnTo>
                    <a:pt x="45154" y="40512"/>
                  </a:lnTo>
                  <a:lnTo>
                    <a:pt x="47782" y="37337"/>
                  </a:lnTo>
                  <a:lnTo>
                    <a:pt x="50051" y="36956"/>
                  </a:lnTo>
                  <a:lnTo>
                    <a:pt x="52082" y="39369"/>
                  </a:lnTo>
                  <a:lnTo>
                    <a:pt x="114676" y="39369"/>
                  </a:lnTo>
                  <a:lnTo>
                    <a:pt x="114757" y="40512"/>
                  </a:lnTo>
                  <a:close/>
                </a:path>
                <a:path w="115569" h="92075">
                  <a:moveTo>
                    <a:pt x="105777" y="50672"/>
                  </a:moveTo>
                  <a:lnTo>
                    <a:pt x="24727" y="50672"/>
                  </a:lnTo>
                  <a:lnTo>
                    <a:pt x="26041" y="49148"/>
                  </a:lnTo>
                  <a:lnTo>
                    <a:pt x="27713" y="48132"/>
                  </a:lnTo>
                  <a:lnTo>
                    <a:pt x="29684" y="47624"/>
                  </a:lnTo>
                  <a:lnTo>
                    <a:pt x="26996" y="41655"/>
                  </a:lnTo>
                  <a:lnTo>
                    <a:pt x="32193" y="41655"/>
                  </a:lnTo>
                  <a:lnTo>
                    <a:pt x="35956" y="45084"/>
                  </a:lnTo>
                  <a:lnTo>
                    <a:pt x="115102" y="45084"/>
                  </a:lnTo>
                  <a:lnTo>
                    <a:pt x="115179" y="46100"/>
                  </a:lnTo>
                  <a:lnTo>
                    <a:pt x="111033" y="46100"/>
                  </a:lnTo>
                  <a:lnTo>
                    <a:pt x="110376" y="46862"/>
                  </a:lnTo>
                  <a:lnTo>
                    <a:pt x="110932" y="50291"/>
                  </a:lnTo>
                  <a:lnTo>
                    <a:pt x="105061" y="50291"/>
                  </a:lnTo>
                  <a:lnTo>
                    <a:pt x="105777" y="50672"/>
                  </a:lnTo>
                  <a:close/>
                </a:path>
                <a:path w="115569" h="92075">
                  <a:moveTo>
                    <a:pt x="70359" y="66928"/>
                  </a:moveTo>
                  <a:lnTo>
                    <a:pt x="3934" y="66928"/>
                  </a:lnTo>
                  <a:lnTo>
                    <a:pt x="1679" y="66420"/>
                  </a:lnTo>
                  <a:lnTo>
                    <a:pt x="1751" y="65785"/>
                  </a:lnTo>
                  <a:lnTo>
                    <a:pt x="1809" y="65277"/>
                  </a:lnTo>
                  <a:lnTo>
                    <a:pt x="1923" y="64261"/>
                  </a:lnTo>
                  <a:lnTo>
                    <a:pt x="1981" y="63753"/>
                  </a:lnTo>
                  <a:lnTo>
                    <a:pt x="2106" y="60832"/>
                  </a:lnTo>
                  <a:lnTo>
                    <a:pt x="1973" y="59689"/>
                  </a:lnTo>
                  <a:lnTo>
                    <a:pt x="1869" y="58800"/>
                  </a:lnTo>
                  <a:lnTo>
                    <a:pt x="3523" y="58165"/>
                  </a:lnTo>
                  <a:lnTo>
                    <a:pt x="4181" y="56006"/>
                  </a:lnTo>
                  <a:lnTo>
                    <a:pt x="5972" y="54228"/>
                  </a:lnTo>
                  <a:lnTo>
                    <a:pt x="8899" y="52958"/>
                  </a:lnTo>
                  <a:lnTo>
                    <a:pt x="8839" y="51307"/>
                  </a:lnTo>
                  <a:lnTo>
                    <a:pt x="8719" y="48132"/>
                  </a:lnTo>
                  <a:lnTo>
                    <a:pt x="8600" y="45084"/>
                  </a:lnTo>
                  <a:lnTo>
                    <a:pt x="16365" y="46354"/>
                  </a:lnTo>
                  <a:lnTo>
                    <a:pt x="17170" y="46354"/>
                  </a:lnTo>
                  <a:lnTo>
                    <a:pt x="15745" y="52704"/>
                  </a:lnTo>
                  <a:lnTo>
                    <a:pt x="15688" y="52958"/>
                  </a:lnTo>
                  <a:lnTo>
                    <a:pt x="15574" y="53466"/>
                  </a:lnTo>
                  <a:lnTo>
                    <a:pt x="15460" y="53974"/>
                  </a:lnTo>
                  <a:lnTo>
                    <a:pt x="15346" y="54482"/>
                  </a:lnTo>
                  <a:lnTo>
                    <a:pt x="94055" y="54482"/>
                  </a:lnTo>
                  <a:lnTo>
                    <a:pt x="92774" y="55117"/>
                  </a:lnTo>
                  <a:lnTo>
                    <a:pt x="92607" y="55117"/>
                  </a:lnTo>
                  <a:lnTo>
                    <a:pt x="92339" y="55498"/>
                  </a:lnTo>
                  <a:lnTo>
                    <a:pt x="92214" y="57276"/>
                  </a:lnTo>
                  <a:lnTo>
                    <a:pt x="85769" y="57276"/>
                  </a:lnTo>
                  <a:lnTo>
                    <a:pt x="85649" y="59689"/>
                  </a:lnTo>
                  <a:lnTo>
                    <a:pt x="84974" y="61721"/>
                  </a:lnTo>
                  <a:lnTo>
                    <a:pt x="85589" y="61721"/>
                  </a:lnTo>
                  <a:lnTo>
                    <a:pt x="82304" y="62356"/>
                  </a:lnTo>
                  <a:lnTo>
                    <a:pt x="82208" y="63753"/>
                  </a:lnTo>
                  <a:lnTo>
                    <a:pt x="77287" y="63753"/>
                  </a:lnTo>
                  <a:lnTo>
                    <a:pt x="75675" y="64261"/>
                  </a:lnTo>
                  <a:lnTo>
                    <a:pt x="74301" y="65277"/>
                  </a:lnTo>
                  <a:lnTo>
                    <a:pt x="73590" y="66420"/>
                  </a:lnTo>
                  <a:lnTo>
                    <a:pt x="71394" y="66420"/>
                  </a:lnTo>
                  <a:lnTo>
                    <a:pt x="70359" y="66928"/>
                  </a:lnTo>
                  <a:close/>
                </a:path>
                <a:path w="115569" h="92075">
                  <a:moveTo>
                    <a:pt x="94055" y="54482"/>
                  </a:moveTo>
                  <a:lnTo>
                    <a:pt x="15350" y="54482"/>
                  </a:lnTo>
                  <a:lnTo>
                    <a:pt x="16484" y="52704"/>
                  </a:lnTo>
                  <a:lnTo>
                    <a:pt x="18336" y="51307"/>
                  </a:lnTo>
                  <a:lnTo>
                    <a:pt x="20300" y="50545"/>
                  </a:lnTo>
                  <a:lnTo>
                    <a:pt x="20904" y="50291"/>
                  </a:lnTo>
                  <a:lnTo>
                    <a:pt x="20904" y="45719"/>
                  </a:lnTo>
                  <a:lnTo>
                    <a:pt x="25503" y="46354"/>
                  </a:lnTo>
                  <a:lnTo>
                    <a:pt x="24806" y="50291"/>
                  </a:lnTo>
                  <a:lnTo>
                    <a:pt x="24727" y="50672"/>
                  </a:lnTo>
                  <a:lnTo>
                    <a:pt x="105879" y="50672"/>
                  </a:lnTo>
                  <a:lnTo>
                    <a:pt x="108346" y="52958"/>
                  </a:lnTo>
                  <a:lnTo>
                    <a:pt x="107576" y="53466"/>
                  </a:lnTo>
                  <a:lnTo>
                    <a:pt x="95922" y="53466"/>
                  </a:lnTo>
                  <a:lnTo>
                    <a:pt x="94055" y="54482"/>
                  </a:lnTo>
                  <a:close/>
                </a:path>
                <a:path w="115569" h="92075">
                  <a:moveTo>
                    <a:pt x="115422" y="49402"/>
                  </a:moveTo>
                  <a:lnTo>
                    <a:pt x="113064" y="48386"/>
                  </a:lnTo>
                  <a:lnTo>
                    <a:pt x="111033" y="46100"/>
                  </a:lnTo>
                  <a:lnTo>
                    <a:pt x="115179" y="46100"/>
                  </a:lnTo>
                  <a:lnTo>
                    <a:pt x="115291" y="47624"/>
                  </a:lnTo>
                  <a:lnTo>
                    <a:pt x="115403" y="49148"/>
                  </a:lnTo>
                  <a:lnTo>
                    <a:pt x="115422" y="49402"/>
                  </a:lnTo>
                  <a:close/>
                </a:path>
                <a:path w="115569" h="92075">
                  <a:moveTo>
                    <a:pt x="109719" y="51561"/>
                  </a:moveTo>
                  <a:lnTo>
                    <a:pt x="107808" y="51561"/>
                  </a:lnTo>
                  <a:lnTo>
                    <a:pt x="105538" y="50545"/>
                  </a:lnTo>
                  <a:lnTo>
                    <a:pt x="105061" y="50291"/>
                  </a:lnTo>
                  <a:lnTo>
                    <a:pt x="110932" y="50291"/>
                  </a:lnTo>
                  <a:lnTo>
                    <a:pt x="110974" y="50545"/>
                  </a:lnTo>
                  <a:lnTo>
                    <a:pt x="109719" y="51561"/>
                  </a:lnTo>
                  <a:close/>
                </a:path>
                <a:path w="115569" h="92075">
                  <a:moveTo>
                    <a:pt x="97654" y="58419"/>
                  </a:moveTo>
                  <a:lnTo>
                    <a:pt x="96403" y="54482"/>
                  </a:lnTo>
                  <a:lnTo>
                    <a:pt x="96323" y="54228"/>
                  </a:lnTo>
                  <a:lnTo>
                    <a:pt x="96242" y="53974"/>
                  </a:lnTo>
                  <a:lnTo>
                    <a:pt x="96161" y="53720"/>
                  </a:lnTo>
                  <a:lnTo>
                    <a:pt x="95922" y="53466"/>
                  </a:lnTo>
                  <a:lnTo>
                    <a:pt x="107576" y="53466"/>
                  </a:lnTo>
                  <a:lnTo>
                    <a:pt x="106891" y="53974"/>
                  </a:lnTo>
                  <a:lnTo>
                    <a:pt x="102552" y="53974"/>
                  </a:lnTo>
                  <a:lnTo>
                    <a:pt x="99734" y="57276"/>
                  </a:lnTo>
                  <a:lnTo>
                    <a:pt x="99872" y="57276"/>
                  </a:lnTo>
                  <a:lnTo>
                    <a:pt x="97654" y="58419"/>
                  </a:lnTo>
                  <a:close/>
                </a:path>
                <a:path w="115569" h="92075">
                  <a:moveTo>
                    <a:pt x="105180" y="55117"/>
                  </a:moveTo>
                  <a:lnTo>
                    <a:pt x="102552" y="53974"/>
                  </a:lnTo>
                  <a:lnTo>
                    <a:pt x="106891" y="53974"/>
                  </a:lnTo>
                  <a:lnTo>
                    <a:pt x="105180" y="55117"/>
                  </a:lnTo>
                  <a:close/>
                </a:path>
                <a:path w="115569" h="92075">
                  <a:moveTo>
                    <a:pt x="91920" y="61213"/>
                  </a:moveTo>
                  <a:lnTo>
                    <a:pt x="89293" y="60832"/>
                  </a:lnTo>
                  <a:lnTo>
                    <a:pt x="85769" y="57276"/>
                  </a:lnTo>
                  <a:lnTo>
                    <a:pt x="92214" y="57276"/>
                  </a:lnTo>
                  <a:lnTo>
                    <a:pt x="92101" y="58800"/>
                  </a:lnTo>
                  <a:lnTo>
                    <a:pt x="92035" y="59689"/>
                  </a:lnTo>
                  <a:lnTo>
                    <a:pt x="91920" y="61213"/>
                  </a:lnTo>
                  <a:close/>
                </a:path>
                <a:path w="115569" h="92075">
                  <a:moveTo>
                    <a:pt x="79318" y="66420"/>
                  </a:moveTo>
                  <a:lnTo>
                    <a:pt x="77287" y="63753"/>
                  </a:lnTo>
                  <a:lnTo>
                    <a:pt x="82208" y="63753"/>
                  </a:lnTo>
                  <a:lnTo>
                    <a:pt x="82103" y="65277"/>
                  </a:lnTo>
                  <a:lnTo>
                    <a:pt x="82065" y="65785"/>
                  </a:lnTo>
                  <a:lnTo>
                    <a:pt x="79318" y="66420"/>
                  </a:lnTo>
                  <a:close/>
                </a:path>
                <a:path w="115569" h="92075">
                  <a:moveTo>
                    <a:pt x="2986" y="92074"/>
                  </a:moveTo>
                  <a:lnTo>
                    <a:pt x="1373" y="91439"/>
                  </a:lnTo>
                  <a:lnTo>
                    <a:pt x="0" y="90423"/>
                  </a:lnTo>
                  <a:lnTo>
                    <a:pt x="7" y="87502"/>
                  </a:lnTo>
                  <a:lnTo>
                    <a:pt x="799" y="81152"/>
                  </a:lnTo>
                  <a:lnTo>
                    <a:pt x="836" y="80771"/>
                  </a:lnTo>
                  <a:lnTo>
                    <a:pt x="2807" y="79247"/>
                  </a:lnTo>
                  <a:lnTo>
                    <a:pt x="1314" y="78358"/>
                  </a:lnTo>
                  <a:lnTo>
                    <a:pt x="1022" y="76072"/>
                  </a:lnTo>
                  <a:lnTo>
                    <a:pt x="948" y="75310"/>
                  </a:lnTo>
                  <a:lnTo>
                    <a:pt x="867" y="73532"/>
                  </a:lnTo>
                  <a:lnTo>
                    <a:pt x="1562" y="67436"/>
                  </a:lnTo>
                  <a:lnTo>
                    <a:pt x="3222" y="66420"/>
                  </a:lnTo>
                  <a:lnTo>
                    <a:pt x="1679" y="66420"/>
                  </a:lnTo>
                  <a:lnTo>
                    <a:pt x="3934" y="66928"/>
                  </a:lnTo>
                  <a:lnTo>
                    <a:pt x="70359" y="66928"/>
                  </a:lnTo>
                  <a:lnTo>
                    <a:pt x="69582" y="67309"/>
                  </a:lnTo>
                  <a:lnTo>
                    <a:pt x="68962" y="68579"/>
                  </a:lnTo>
                  <a:lnTo>
                    <a:pt x="60862" y="68579"/>
                  </a:lnTo>
                  <a:lnTo>
                    <a:pt x="64386" y="71246"/>
                  </a:lnTo>
                  <a:lnTo>
                    <a:pt x="65069" y="73532"/>
                  </a:lnTo>
                  <a:lnTo>
                    <a:pt x="57159" y="73532"/>
                  </a:lnTo>
                  <a:lnTo>
                    <a:pt x="56878" y="74040"/>
                  </a:lnTo>
                  <a:lnTo>
                    <a:pt x="46169" y="74040"/>
                  </a:lnTo>
                  <a:lnTo>
                    <a:pt x="45870" y="75310"/>
                  </a:lnTo>
                  <a:lnTo>
                    <a:pt x="45250" y="75818"/>
                  </a:lnTo>
                  <a:lnTo>
                    <a:pt x="43720" y="75818"/>
                  </a:lnTo>
                  <a:lnTo>
                    <a:pt x="49275" y="81152"/>
                  </a:lnTo>
                  <a:lnTo>
                    <a:pt x="45095" y="82803"/>
                  </a:lnTo>
                  <a:lnTo>
                    <a:pt x="30102" y="82803"/>
                  </a:lnTo>
                  <a:lnTo>
                    <a:pt x="29667" y="84454"/>
                  </a:lnTo>
                  <a:lnTo>
                    <a:pt x="18276" y="84454"/>
                  </a:lnTo>
                  <a:lnTo>
                    <a:pt x="17471" y="87502"/>
                  </a:lnTo>
                  <a:lnTo>
                    <a:pt x="6450" y="91820"/>
                  </a:lnTo>
                  <a:lnTo>
                    <a:pt x="2986" y="92074"/>
                  </a:lnTo>
                  <a:close/>
                </a:path>
                <a:path w="115569" h="92075">
                  <a:moveTo>
                    <a:pt x="73285" y="66928"/>
                  </a:moveTo>
                  <a:lnTo>
                    <a:pt x="70359" y="66928"/>
                  </a:lnTo>
                  <a:lnTo>
                    <a:pt x="71394" y="66420"/>
                  </a:lnTo>
                  <a:lnTo>
                    <a:pt x="70419" y="66420"/>
                  </a:lnTo>
                  <a:lnTo>
                    <a:pt x="73285" y="66928"/>
                  </a:lnTo>
                  <a:close/>
                </a:path>
                <a:path w="115569" h="92075">
                  <a:moveTo>
                    <a:pt x="73285" y="66928"/>
                  </a:moveTo>
                  <a:lnTo>
                    <a:pt x="70419" y="66420"/>
                  </a:lnTo>
                  <a:lnTo>
                    <a:pt x="73586" y="66420"/>
                  </a:lnTo>
                  <a:lnTo>
                    <a:pt x="73285" y="66928"/>
                  </a:lnTo>
                  <a:close/>
                </a:path>
                <a:path w="115569" h="92075">
                  <a:moveTo>
                    <a:pt x="68746" y="69087"/>
                  </a:moveTo>
                  <a:lnTo>
                    <a:pt x="66039" y="68579"/>
                  </a:lnTo>
                  <a:lnTo>
                    <a:pt x="68962" y="68579"/>
                  </a:lnTo>
                  <a:lnTo>
                    <a:pt x="68746" y="69087"/>
                  </a:lnTo>
                  <a:close/>
                </a:path>
                <a:path w="115569" h="92075">
                  <a:moveTo>
                    <a:pt x="57145" y="78358"/>
                  </a:moveTo>
                  <a:lnTo>
                    <a:pt x="56868" y="78358"/>
                  </a:lnTo>
                  <a:lnTo>
                    <a:pt x="56884" y="78104"/>
                  </a:lnTo>
                  <a:lnTo>
                    <a:pt x="57010" y="76072"/>
                  </a:lnTo>
                  <a:lnTo>
                    <a:pt x="57055" y="75310"/>
                  </a:lnTo>
                  <a:lnTo>
                    <a:pt x="57159" y="73532"/>
                  </a:lnTo>
                  <a:lnTo>
                    <a:pt x="65069" y="73532"/>
                  </a:lnTo>
                  <a:lnTo>
                    <a:pt x="65384" y="74675"/>
                  </a:lnTo>
                  <a:lnTo>
                    <a:pt x="57145" y="78358"/>
                  </a:lnTo>
                  <a:close/>
                </a:path>
                <a:path w="115569" h="92075">
                  <a:moveTo>
                    <a:pt x="54323" y="78358"/>
                  </a:moveTo>
                  <a:lnTo>
                    <a:pt x="53277" y="78358"/>
                  </a:lnTo>
                  <a:lnTo>
                    <a:pt x="52381" y="78104"/>
                  </a:lnTo>
                  <a:lnTo>
                    <a:pt x="48080" y="74675"/>
                  </a:lnTo>
                  <a:lnTo>
                    <a:pt x="46169" y="74040"/>
                  </a:lnTo>
                  <a:lnTo>
                    <a:pt x="56878" y="74040"/>
                  </a:lnTo>
                  <a:lnTo>
                    <a:pt x="54323" y="78358"/>
                  </a:lnTo>
                  <a:close/>
                </a:path>
                <a:path w="115569" h="92075">
                  <a:moveTo>
                    <a:pt x="44974" y="76072"/>
                  </a:moveTo>
                  <a:lnTo>
                    <a:pt x="43720" y="75818"/>
                  </a:lnTo>
                  <a:lnTo>
                    <a:pt x="45250" y="75818"/>
                  </a:lnTo>
                  <a:lnTo>
                    <a:pt x="44974" y="76072"/>
                  </a:lnTo>
                  <a:close/>
                </a:path>
                <a:path w="115569" h="92075">
                  <a:moveTo>
                    <a:pt x="32312" y="85470"/>
                  </a:moveTo>
                  <a:lnTo>
                    <a:pt x="31058" y="85470"/>
                  </a:lnTo>
                  <a:lnTo>
                    <a:pt x="30341" y="84708"/>
                  </a:lnTo>
                  <a:lnTo>
                    <a:pt x="30237" y="83819"/>
                  </a:lnTo>
                  <a:lnTo>
                    <a:pt x="30047" y="82803"/>
                  </a:lnTo>
                  <a:lnTo>
                    <a:pt x="37285" y="82803"/>
                  </a:lnTo>
                  <a:lnTo>
                    <a:pt x="35540" y="84454"/>
                  </a:lnTo>
                  <a:lnTo>
                    <a:pt x="35155" y="84708"/>
                  </a:lnTo>
                  <a:lnTo>
                    <a:pt x="33865" y="85343"/>
                  </a:lnTo>
                  <a:lnTo>
                    <a:pt x="32312" y="85470"/>
                  </a:lnTo>
                  <a:close/>
                </a:path>
                <a:path w="115569" h="92075">
                  <a:moveTo>
                    <a:pt x="42406" y="83819"/>
                  </a:moveTo>
                  <a:lnTo>
                    <a:pt x="36775" y="82803"/>
                  </a:lnTo>
                  <a:lnTo>
                    <a:pt x="45137" y="82803"/>
                  </a:lnTo>
                  <a:lnTo>
                    <a:pt x="42406" y="83819"/>
                  </a:lnTo>
                  <a:close/>
                </a:path>
                <a:path w="115569" h="92075">
                  <a:moveTo>
                    <a:pt x="28609" y="88518"/>
                  </a:moveTo>
                  <a:lnTo>
                    <a:pt x="21322" y="87502"/>
                  </a:lnTo>
                  <a:lnTo>
                    <a:pt x="18276" y="84454"/>
                  </a:lnTo>
                  <a:lnTo>
                    <a:pt x="29667" y="84454"/>
                  </a:lnTo>
                  <a:lnTo>
                    <a:pt x="28609" y="88518"/>
                  </a:lnTo>
                  <a:close/>
                </a:path>
              </a:pathLst>
            </a:custGeom>
            <a:solidFill>
              <a:srgbClr val="E8337D"/>
            </a:solidFill>
          </p:spPr>
          <p:txBody>
            <a:bodyPr wrap="square" lIns="0" tIns="0" rIns="0" bIns="0" rtlCol="0"/>
            <a:lstStyle/>
            <a:p>
              <a:endParaRPr/>
            </a:p>
          </p:txBody>
        </p:sp>
        <p:sp>
          <p:nvSpPr>
            <p:cNvPr id="1026" name="object 1026"/>
            <p:cNvSpPr/>
            <p:nvPr/>
          </p:nvSpPr>
          <p:spPr>
            <a:xfrm>
              <a:off x="14865358" y="2460419"/>
              <a:ext cx="111760" cy="91440"/>
            </a:xfrm>
            <a:custGeom>
              <a:avLst/>
              <a:gdLst/>
              <a:ahLst/>
              <a:cxnLst/>
              <a:rect l="l" t="t" r="r" b="b"/>
              <a:pathLst>
                <a:path w="111759" h="91439">
                  <a:moveTo>
                    <a:pt x="103378" y="9138"/>
                  </a:moveTo>
                  <a:lnTo>
                    <a:pt x="90666" y="9138"/>
                  </a:lnTo>
                  <a:lnTo>
                    <a:pt x="89594" y="4419"/>
                  </a:lnTo>
                  <a:lnTo>
                    <a:pt x="89472" y="3882"/>
                  </a:lnTo>
                  <a:lnTo>
                    <a:pt x="92339" y="0"/>
                  </a:lnTo>
                  <a:lnTo>
                    <a:pt x="95385" y="5972"/>
                  </a:lnTo>
                  <a:lnTo>
                    <a:pt x="99313" y="5972"/>
                  </a:lnTo>
                  <a:lnTo>
                    <a:pt x="99864" y="7107"/>
                  </a:lnTo>
                  <a:lnTo>
                    <a:pt x="102600" y="7107"/>
                  </a:lnTo>
                  <a:lnTo>
                    <a:pt x="103286" y="8899"/>
                  </a:lnTo>
                  <a:lnTo>
                    <a:pt x="103378" y="9138"/>
                  </a:lnTo>
                  <a:close/>
                </a:path>
                <a:path w="111759" h="91439">
                  <a:moveTo>
                    <a:pt x="102600" y="7107"/>
                  </a:moveTo>
                  <a:lnTo>
                    <a:pt x="99864" y="7107"/>
                  </a:lnTo>
                  <a:lnTo>
                    <a:pt x="99493" y="5017"/>
                  </a:lnTo>
                  <a:lnTo>
                    <a:pt x="99386" y="4419"/>
                  </a:lnTo>
                  <a:lnTo>
                    <a:pt x="100481" y="1581"/>
                  </a:lnTo>
                  <a:lnTo>
                    <a:pt x="102600" y="7107"/>
                  </a:lnTo>
                  <a:close/>
                </a:path>
                <a:path w="111759" h="91439">
                  <a:moveTo>
                    <a:pt x="99313" y="5972"/>
                  </a:moveTo>
                  <a:lnTo>
                    <a:pt x="95385" y="5972"/>
                  </a:lnTo>
                  <a:lnTo>
                    <a:pt x="97057" y="4061"/>
                  </a:lnTo>
                  <a:lnTo>
                    <a:pt x="98849" y="5017"/>
                  </a:lnTo>
                  <a:lnTo>
                    <a:pt x="99313" y="5972"/>
                  </a:lnTo>
                  <a:close/>
                </a:path>
                <a:path w="111759" h="91439">
                  <a:moveTo>
                    <a:pt x="106335" y="17082"/>
                  </a:moveTo>
                  <a:lnTo>
                    <a:pt x="82476" y="17082"/>
                  </a:lnTo>
                  <a:lnTo>
                    <a:pt x="83200" y="16245"/>
                  </a:lnTo>
                  <a:lnTo>
                    <a:pt x="81647" y="11646"/>
                  </a:lnTo>
                  <a:lnTo>
                    <a:pt x="81767" y="10930"/>
                  </a:lnTo>
                  <a:lnTo>
                    <a:pt x="82066" y="10153"/>
                  </a:lnTo>
                  <a:lnTo>
                    <a:pt x="82961" y="9436"/>
                  </a:lnTo>
                  <a:lnTo>
                    <a:pt x="89711" y="8899"/>
                  </a:lnTo>
                  <a:lnTo>
                    <a:pt x="90666" y="9138"/>
                  </a:lnTo>
                  <a:lnTo>
                    <a:pt x="103378" y="9138"/>
                  </a:lnTo>
                  <a:lnTo>
                    <a:pt x="106103" y="16245"/>
                  </a:lnTo>
                  <a:lnTo>
                    <a:pt x="106208" y="16520"/>
                  </a:lnTo>
                  <a:lnTo>
                    <a:pt x="106335" y="17082"/>
                  </a:lnTo>
                  <a:close/>
                </a:path>
                <a:path w="111759" h="91439">
                  <a:moveTo>
                    <a:pt x="69642" y="22099"/>
                  </a:moveTo>
                  <a:lnTo>
                    <a:pt x="66584" y="18515"/>
                  </a:lnTo>
                  <a:lnTo>
                    <a:pt x="66457" y="18367"/>
                  </a:lnTo>
                  <a:lnTo>
                    <a:pt x="66950" y="14752"/>
                  </a:lnTo>
                  <a:lnTo>
                    <a:pt x="67051" y="14013"/>
                  </a:lnTo>
                  <a:lnTo>
                    <a:pt x="69314" y="12448"/>
                  </a:lnTo>
                  <a:lnTo>
                    <a:pt x="71135" y="17082"/>
                  </a:lnTo>
                  <a:lnTo>
                    <a:pt x="106335" y="17082"/>
                  </a:lnTo>
                  <a:lnTo>
                    <a:pt x="107427" y="21911"/>
                  </a:lnTo>
                  <a:lnTo>
                    <a:pt x="69641" y="21911"/>
                  </a:lnTo>
                  <a:lnTo>
                    <a:pt x="69642" y="22099"/>
                  </a:lnTo>
                  <a:close/>
                </a:path>
                <a:path w="111759" h="91439">
                  <a:moveTo>
                    <a:pt x="82358" y="17082"/>
                  </a:moveTo>
                  <a:lnTo>
                    <a:pt x="71135" y="17082"/>
                  </a:lnTo>
                  <a:lnTo>
                    <a:pt x="73823" y="14752"/>
                  </a:lnTo>
                  <a:lnTo>
                    <a:pt x="75973" y="14573"/>
                  </a:lnTo>
                  <a:lnTo>
                    <a:pt x="79378" y="14394"/>
                  </a:lnTo>
                  <a:lnTo>
                    <a:pt x="82358" y="17082"/>
                  </a:lnTo>
                  <a:close/>
                </a:path>
                <a:path w="111759" h="91439">
                  <a:moveTo>
                    <a:pt x="68741" y="27056"/>
                  </a:moveTo>
                  <a:lnTo>
                    <a:pt x="59787" y="27056"/>
                  </a:lnTo>
                  <a:lnTo>
                    <a:pt x="59667" y="24249"/>
                  </a:lnTo>
                  <a:lnTo>
                    <a:pt x="60162" y="22457"/>
                  </a:lnTo>
                  <a:lnTo>
                    <a:pt x="63371" y="22457"/>
                  </a:lnTo>
                  <a:lnTo>
                    <a:pt x="64386" y="18515"/>
                  </a:lnTo>
                  <a:lnTo>
                    <a:pt x="69633" y="22457"/>
                  </a:lnTo>
                  <a:lnTo>
                    <a:pt x="69261" y="24249"/>
                  </a:lnTo>
                  <a:lnTo>
                    <a:pt x="68807" y="26817"/>
                  </a:lnTo>
                  <a:lnTo>
                    <a:pt x="68741" y="27056"/>
                  </a:lnTo>
                  <a:close/>
                </a:path>
                <a:path w="111759" h="91439">
                  <a:moveTo>
                    <a:pt x="109185" y="29684"/>
                  </a:moveTo>
                  <a:lnTo>
                    <a:pt x="68447" y="29684"/>
                  </a:lnTo>
                  <a:lnTo>
                    <a:pt x="69664" y="25222"/>
                  </a:lnTo>
                  <a:lnTo>
                    <a:pt x="69641" y="21911"/>
                  </a:lnTo>
                  <a:lnTo>
                    <a:pt x="107427" y="21911"/>
                  </a:lnTo>
                  <a:lnTo>
                    <a:pt x="109185" y="29684"/>
                  </a:lnTo>
                  <a:close/>
                </a:path>
                <a:path w="111759" h="91439">
                  <a:moveTo>
                    <a:pt x="68447" y="29684"/>
                  </a:moveTo>
                  <a:lnTo>
                    <a:pt x="68565" y="28071"/>
                  </a:lnTo>
                  <a:lnTo>
                    <a:pt x="68765" y="27056"/>
                  </a:lnTo>
                  <a:lnTo>
                    <a:pt x="68784" y="26817"/>
                  </a:lnTo>
                  <a:lnTo>
                    <a:pt x="69669" y="22457"/>
                  </a:lnTo>
                  <a:lnTo>
                    <a:pt x="69664" y="25222"/>
                  </a:lnTo>
                  <a:lnTo>
                    <a:pt x="68447" y="29684"/>
                  </a:lnTo>
                  <a:close/>
                </a:path>
                <a:path w="111759" h="91439">
                  <a:moveTo>
                    <a:pt x="110203" y="35060"/>
                  </a:moveTo>
                  <a:lnTo>
                    <a:pt x="48379" y="35060"/>
                  </a:lnTo>
                  <a:lnTo>
                    <a:pt x="43063" y="31356"/>
                  </a:lnTo>
                  <a:lnTo>
                    <a:pt x="47065" y="24488"/>
                  </a:lnTo>
                  <a:lnTo>
                    <a:pt x="50410" y="31058"/>
                  </a:lnTo>
                  <a:lnTo>
                    <a:pt x="109496" y="31058"/>
                  </a:lnTo>
                  <a:lnTo>
                    <a:pt x="110225" y="34283"/>
                  </a:lnTo>
                  <a:lnTo>
                    <a:pt x="110260" y="34439"/>
                  </a:lnTo>
                  <a:lnTo>
                    <a:pt x="109700" y="34439"/>
                  </a:lnTo>
                  <a:lnTo>
                    <a:pt x="110203" y="35060"/>
                  </a:lnTo>
                  <a:close/>
                </a:path>
                <a:path w="111759" h="91439">
                  <a:moveTo>
                    <a:pt x="109226" y="29863"/>
                  </a:moveTo>
                  <a:lnTo>
                    <a:pt x="55427" y="29863"/>
                  </a:lnTo>
                  <a:lnTo>
                    <a:pt x="56382" y="28071"/>
                  </a:lnTo>
                  <a:lnTo>
                    <a:pt x="57637" y="26817"/>
                  </a:lnTo>
                  <a:lnTo>
                    <a:pt x="59787" y="27056"/>
                  </a:lnTo>
                  <a:lnTo>
                    <a:pt x="68741" y="27056"/>
                  </a:lnTo>
                  <a:lnTo>
                    <a:pt x="68556" y="28071"/>
                  </a:lnTo>
                  <a:lnTo>
                    <a:pt x="68447" y="29684"/>
                  </a:lnTo>
                  <a:lnTo>
                    <a:pt x="109185" y="29684"/>
                  </a:lnTo>
                  <a:lnTo>
                    <a:pt x="109226" y="29863"/>
                  </a:lnTo>
                  <a:close/>
                </a:path>
                <a:path w="111759" h="91439">
                  <a:moveTo>
                    <a:pt x="109496" y="31058"/>
                  </a:moveTo>
                  <a:lnTo>
                    <a:pt x="50410" y="31058"/>
                  </a:lnTo>
                  <a:lnTo>
                    <a:pt x="51539" y="28908"/>
                  </a:lnTo>
                  <a:lnTo>
                    <a:pt x="51664" y="28669"/>
                  </a:lnTo>
                  <a:lnTo>
                    <a:pt x="53157" y="28908"/>
                  </a:lnTo>
                  <a:lnTo>
                    <a:pt x="55427" y="29863"/>
                  </a:lnTo>
                  <a:lnTo>
                    <a:pt x="109226" y="29863"/>
                  </a:lnTo>
                  <a:lnTo>
                    <a:pt x="109496" y="31058"/>
                  </a:lnTo>
                  <a:close/>
                </a:path>
                <a:path w="111759" h="91439">
                  <a:moveTo>
                    <a:pt x="108430" y="40793"/>
                  </a:moveTo>
                  <a:lnTo>
                    <a:pt x="31416" y="40793"/>
                  </a:lnTo>
                  <a:lnTo>
                    <a:pt x="36254" y="40316"/>
                  </a:lnTo>
                  <a:lnTo>
                    <a:pt x="41152" y="39002"/>
                  </a:lnTo>
                  <a:lnTo>
                    <a:pt x="39181" y="33566"/>
                  </a:lnTo>
                  <a:lnTo>
                    <a:pt x="45213" y="34283"/>
                  </a:lnTo>
                  <a:lnTo>
                    <a:pt x="48379" y="35060"/>
                  </a:lnTo>
                  <a:lnTo>
                    <a:pt x="110203" y="35060"/>
                  </a:lnTo>
                  <a:lnTo>
                    <a:pt x="110478" y="35399"/>
                  </a:lnTo>
                  <a:lnTo>
                    <a:pt x="111292" y="39002"/>
                  </a:lnTo>
                  <a:lnTo>
                    <a:pt x="111414" y="39539"/>
                  </a:lnTo>
                  <a:lnTo>
                    <a:pt x="111504" y="39937"/>
                  </a:lnTo>
                  <a:lnTo>
                    <a:pt x="111093" y="40495"/>
                  </a:lnTo>
                  <a:lnTo>
                    <a:pt x="108430" y="40793"/>
                  </a:lnTo>
                  <a:close/>
                </a:path>
                <a:path w="111759" h="91439">
                  <a:moveTo>
                    <a:pt x="30250" y="40495"/>
                  </a:moveTo>
                  <a:lnTo>
                    <a:pt x="24501" y="40495"/>
                  </a:lnTo>
                  <a:lnTo>
                    <a:pt x="26519" y="39539"/>
                  </a:lnTo>
                  <a:lnTo>
                    <a:pt x="30250" y="40495"/>
                  </a:lnTo>
                  <a:close/>
                </a:path>
                <a:path w="111759" h="91439">
                  <a:moveTo>
                    <a:pt x="90613" y="47005"/>
                  </a:moveTo>
                  <a:lnTo>
                    <a:pt x="15827" y="47005"/>
                  </a:lnTo>
                  <a:lnTo>
                    <a:pt x="17918" y="44974"/>
                  </a:lnTo>
                  <a:lnTo>
                    <a:pt x="19829" y="42764"/>
                  </a:lnTo>
                  <a:lnTo>
                    <a:pt x="21058" y="39937"/>
                  </a:lnTo>
                  <a:lnTo>
                    <a:pt x="20678" y="39937"/>
                  </a:lnTo>
                  <a:lnTo>
                    <a:pt x="23094" y="40495"/>
                  </a:lnTo>
                  <a:lnTo>
                    <a:pt x="30250" y="40495"/>
                  </a:lnTo>
                  <a:lnTo>
                    <a:pt x="31416" y="40793"/>
                  </a:lnTo>
                  <a:lnTo>
                    <a:pt x="108430" y="40793"/>
                  </a:lnTo>
                  <a:lnTo>
                    <a:pt x="104702" y="41211"/>
                  </a:lnTo>
                  <a:lnTo>
                    <a:pt x="104501" y="42764"/>
                  </a:lnTo>
                  <a:lnTo>
                    <a:pt x="98563" y="42764"/>
                  </a:lnTo>
                  <a:lnTo>
                    <a:pt x="98208" y="44437"/>
                  </a:lnTo>
                  <a:lnTo>
                    <a:pt x="98170" y="44616"/>
                  </a:lnTo>
                  <a:lnTo>
                    <a:pt x="90487" y="44616"/>
                  </a:lnTo>
                  <a:lnTo>
                    <a:pt x="90613" y="47005"/>
                  </a:lnTo>
                  <a:close/>
                </a:path>
                <a:path w="111759" h="91439">
                  <a:moveTo>
                    <a:pt x="100521" y="45154"/>
                  </a:moveTo>
                  <a:lnTo>
                    <a:pt x="98500" y="42764"/>
                  </a:lnTo>
                  <a:lnTo>
                    <a:pt x="104501" y="42764"/>
                  </a:lnTo>
                  <a:lnTo>
                    <a:pt x="104284" y="44437"/>
                  </a:lnTo>
                  <a:lnTo>
                    <a:pt x="100521" y="45154"/>
                  </a:lnTo>
                  <a:close/>
                </a:path>
                <a:path w="111759" h="91439">
                  <a:moveTo>
                    <a:pt x="94608" y="49991"/>
                  </a:moveTo>
                  <a:lnTo>
                    <a:pt x="92829" y="45154"/>
                  </a:lnTo>
                  <a:lnTo>
                    <a:pt x="92763" y="44974"/>
                  </a:lnTo>
                  <a:lnTo>
                    <a:pt x="92697" y="44795"/>
                  </a:lnTo>
                  <a:lnTo>
                    <a:pt x="90487" y="44616"/>
                  </a:lnTo>
                  <a:lnTo>
                    <a:pt x="98170" y="44616"/>
                  </a:lnTo>
                  <a:lnTo>
                    <a:pt x="97714" y="46766"/>
                  </a:lnTo>
                  <a:lnTo>
                    <a:pt x="94608" y="49991"/>
                  </a:lnTo>
                  <a:close/>
                </a:path>
                <a:path w="111759" h="91439">
                  <a:moveTo>
                    <a:pt x="80490" y="55128"/>
                  </a:moveTo>
                  <a:lnTo>
                    <a:pt x="2389" y="55128"/>
                  </a:lnTo>
                  <a:lnTo>
                    <a:pt x="4321" y="53635"/>
                  </a:lnTo>
                  <a:lnTo>
                    <a:pt x="5033" y="53038"/>
                  </a:lnTo>
                  <a:lnTo>
                    <a:pt x="6988" y="45990"/>
                  </a:lnTo>
                  <a:lnTo>
                    <a:pt x="8720" y="45631"/>
                  </a:lnTo>
                  <a:lnTo>
                    <a:pt x="15827" y="47005"/>
                  </a:lnTo>
                  <a:lnTo>
                    <a:pt x="90613" y="47005"/>
                  </a:lnTo>
                  <a:lnTo>
                    <a:pt x="90666" y="48020"/>
                  </a:lnTo>
                  <a:lnTo>
                    <a:pt x="86724" y="50350"/>
                  </a:lnTo>
                  <a:lnTo>
                    <a:pt x="83798" y="50708"/>
                  </a:lnTo>
                  <a:lnTo>
                    <a:pt x="83320" y="52560"/>
                  </a:lnTo>
                  <a:lnTo>
                    <a:pt x="82245" y="53038"/>
                  </a:lnTo>
                  <a:lnTo>
                    <a:pt x="80632" y="53635"/>
                  </a:lnTo>
                  <a:lnTo>
                    <a:pt x="80518" y="54829"/>
                  </a:lnTo>
                  <a:lnTo>
                    <a:pt x="80490" y="55128"/>
                  </a:lnTo>
                  <a:close/>
                </a:path>
                <a:path w="111759" h="91439">
                  <a:moveTo>
                    <a:pt x="8421" y="90845"/>
                  </a:moveTo>
                  <a:lnTo>
                    <a:pt x="6689" y="90248"/>
                  </a:lnTo>
                  <a:lnTo>
                    <a:pt x="6083" y="87919"/>
                  </a:lnTo>
                  <a:lnTo>
                    <a:pt x="6037" y="87739"/>
                  </a:lnTo>
                  <a:lnTo>
                    <a:pt x="5913" y="87262"/>
                  </a:lnTo>
                  <a:lnTo>
                    <a:pt x="5494" y="86784"/>
                  </a:lnTo>
                  <a:lnTo>
                    <a:pt x="5076" y="86246"/>
                  </a:lnTo>
                  <a:lnTo>
                    <a:pt x="3524" y="83558"/>
                  </a:lnTo>
                  <a:lnTo>
                    <a:pt x="1199" y="69427"/>
                  </a:lnTo>
                  <a:lnTo>
                    <a:pt x="409" y="62713"/>
                  </a:lnTo>
                  <a:lnTo>
                    <a:pt x="353" y="62240"/>
                  </a:lnTo>
                  <a:lnTo>
                    <a:pt x="216" y="61858"/>
                  </a:lnTo>
                  <a:lnTo>
                    <a:pt x="0" y="60205"/>
                  </a:lnTo>
                  <a:lnTo>
                    <a:pt x="298" y="58951"/>
                  </a:lnTo>
                  <a:lnTo>
                    <a:pt x="654" y="57935"/>
                  </a:lnTo>
                  <a:lnTo>
                    <a:pt x="716" y="57756"/>
                  </a:lnTo>
                  <a:lnTo>
                    <a:pt x="384" y="56143"/>
                  </a:lnTo>
                  <a:lnTo>
                    <a:pt x="298" y="55725"/>
                  </a:lnTo>
                  <a:lnTo>
                    <a:pt x="836" y="54829"/>
                  </a:lnTo>
                  <a:lnTo>
                    <a:pt x="2389" y="55128"/>
                  </a:lnTo>
                  <a:lnTo>
                    <a:pt x="80490" y="55128"/>
                  </a:lnTo>
                  <a:lnTo>
                    <a:pt x="80393" y="56143"/>
                  </a:lnTo>
                  <a:lnTo>
                    <a:pt x="79122" y="57935"/>
                  </a:lnTo>
                  <a:lnTo>
                    <a:pt x="76332" y="57935"/>
                  </a:lnTo>
                  <a:lnTo>
                    <a:pt x="78784" y="61858"/>
                  </a:lnTo>
                  <a:lnTo>
                    <a:pt x="64629" y="61858"/>
                  </a:lnTo>
                  <a:lnTo>
                    <a:pt x="63916" y="65103"/>
                  </a:lnTo>
                  <a:lnTo>
                    <a:pt x="54471" y="65103"/>
                  </a:lnTo>
                  <a:lnTo>
                    <a:pt x="51306" y="68925"/>
                  </a:lnTo>
                  <a:lnTo>
                    <a:pt x="48140" y="71314"/>
                  </a:lnTo>
                  <a:lnTo>
                    <a:pt x="42911" y="71314"/>
                  </a:lnTo>
                  <a:lnTo>
                    <a:pt x="42287" y="72688"/>
                  </a:lnTo>
                  <a:lnTo>
                    <a:pt x="41557" y="73226"/>
                  </a:lnTo>
                  <a:lnTo>
                    <a:pt x="39599" y="73226"/>
                  </a:lnTo>
                  <a:lnTo>
                    <a:pt x="39717" y="76630"/>
                  </a:lnTo>
                  <a:lnTo>
                    <a:pt x="29087" y="76630"/>
                  </a:lnTo>
                  <a:lnTo>
                    <a:pt x="27653" y="77466"/>
                  </a:lnTo>
                  <a:lnTo>
                    <a:pt x="26280" y="78482"/>
                  </a:lnTo>
                  <a:lnTo>
                    <a:pt x="25085" y="79676"/>
                  </a:lnTo>
                  <a:lnTo>
                    <a:pt x="27833" y="84036"/>
                  </a:lnTo>
                  <a:lnTo>
                    <a:pt x="26809" y="84395"/>
                  </a:lnTo>
                  <a:lnTo>
                    <a:pt x="20307" y="84395"/>
                  </a:lnTo>
                  <a:lnTo>
                    <a:pt x="17380" y="86545"/>
                  </a:lnTo>
                  <a:lnTo>
                    <a:pt x="13916" y="87739"/>
                  </a:lnTo>
                  <a:lnTo>
                    <a:pt x="9914" y="87919"/>
                  </a:lnTo>
                  <a:lnTo>
                    <a:pt x="8421" y="90845"/>
                  </a:lnTo>
                  <a:close/>
                </a:path>
                <a:path w="111759" h="91439">
                  <a:moveTo>
                    <a:pt x="66895" y="65521"/>
                  </a:moveTo>
                  <a:lnTo>
                    <a:pt x="64613" y="61858"/>
                  </a:lnTo>
                  <a:lnTo>
                    <a:pt x="78784" y="61858"/>
                  </a:lnTo>
                  <a:lnTo>
                    <a:pt x="79318" y="62713"/>
                  </a:lnTo>
                  <a:lnTo>
                    <a:pt x="66895" y="65521"/>
                  </a:lnTo>
                  <a:close/>
                </a:path>
                <a:path w="111759" h="91439">
                  <a:moveTo>
                    <a:pt x="63430" y="67313"/>
                  </a:moveTo>
                  <a:lnTo>
                    <a:pt x="58413" y="66118"/>
                  </a:lnTo>
                  <a:lnTo>
                    <a:pt x="54471" y="65103"/>
                  </a:lnTo>
                  <a:lnTo>
                    <a:pt x="63916" y="65103"/>
                  </a:lnTo>
                  <a:lnTo>
                    <a:pt x="63430" y="67313"/>
                  </a:lnTo>
                  <a:close/>
                </a:path>
                <a:path w="111759" h="91439">
                  <a:moveTo>
                    <a:pt x="41152" y="73524"/>
                  </a:moveTo>
                  <a:lnTo>
                    <a:pt x="39599" y="73226"/>
                  </a:lnTo>
                  <a:lnTo>
                    <a:pt x="41557" y="73226"/>
                  </a:lnTo>
                  <a:lnTo>
                    <a:pt x="41152" y="73524"/>
                  </a:lnTo>
                  <a:close/>
                </a:path>
                <a:path w="111759" h="91439">
                  <a:moveTo>
                    <a:pt x="34164" y="83140"/>
                  </a:moveTo>
                  <a:lnTo>
                    <a:pt x="29326" y="81110"/>
                  </a:lnTo>
                  <a:lnTo>
                    <a:pt x="29249" y="79676"/>
                  </a:lnTo>
                  <a:lnTo>
                    <a:pt x="29186" y="78482"/>
                  </a:lnTo>
                  <a:lnTo>
                    <a:pt x="29087" y="76630"/>
                  </a:lnTo>
                  <a:lnTo>
                    <a:pt x="39717" y="76630"/>
                  </a:lnTo>
                  <a:lnTo>
                    <a:pt x="38673" y="77884"/>
                  </a:lnTo>
                  <a:lnTo>
                    <a:pt x="34522" y="77884"/>
                  </a:lnTo>
                  <a:lnTo>
                    <a:pt x="34164" y="83140"/>
                  </a:lnTo>
                  <a:close/>
                </a:path>
                <a:path w="111759" h="91439">
                  <a:moveTo>
                    <a:pt x="38151" y="78482"/>
                  </a:moveTo>
                  <a:lnTo>
                    <a:pt x="37459" y="78482"/>
                  </a:lnTo>
                  <a:lnTo>
                    <a:pt x="34522" y="77884"/>
                  </a:lnTo>
                  <a:lnTo>
                    <a:pt x="38673" y="77884"/>
                  </a:lnTo>
                  <a:lnTo>
                    <a:pt x="38151" y="78482"/>
                  </a:lnTo>
                  <a:close/>
                </a:path>
                <a:path w="111759" h="91439">
                  <a:moveTo>
                    <a:pt x="24249" y="85291"/>
                  </a:moveTo>
                  <a:lnTo>
                    <a:pt x="20307" y="84395"/>
                  </a:lnTo>
                  <a:lnTo>
                    <a:pt x="26809" y="84395"/>
                  </a:lnTo>
                  <a:lnTo>
                    <a:pt x="24249" y="85291"/>
                  </a:lnTo>
                  <a:close/>
                </a:path>
              </a:pathLst>
            </a:custGeom>
            <a:solidFill>
              <a:srgbClr val="E83389"/>
            </a:solidFill>
          </p:spPr>
          <p:txBody>
            <a:bodyPr wrap="square" lIns="0" tIns="0" rIns="0" bIns="0" rtlCol="0"/>
            <a:lstStyle/>
            <a:p>
              <a:endParaRPr/>
            </a:p>
          </p:txBody>
        </p:sp>
        <p:sp>
          <p:nvSpPr>
            <p:cNvPr id="1027" name="object 1027"/>
            <p:cNvSpPr/>
            <p:nvPr/>
          </p:nvSpPr>
          <p:spPr>
            <a:xfrm>
              <a:off x="14924309" y="2163512"/>
              <a:ext cx="130810" cy="84455"/>
            </a:xfrm>
            <a:custGeom>
              <a:avLst/>
              <a:gdLst/>
              <a:ahLst/>
              <a:cxnLst/>
              <a:rect l="l" t="t" r="r" b="b"/>
              <a:pathLst>
                <a:path w="130809" h="84455">
                  <a:moveTo>
                    <a:pt x="113033" y="5333"/>
                  </a:moveTo>
                  <a:lnTo>
                    <a:pt x="104105" y="5333"/>
                  </a:lnTo>
                  <a:lnTo>
                    <a:pt x="103269" y="2285"/>
                  </a:lnTo>
                  <a:lnTo>
                    <a:pt x="103074" y="380"/>
                  </a:lnTo>
                  <a:lnTo>
                    <a:pt x="103030" y="0"/>
                  </a:lnTo>
                  <a:lnTo>
                    <a:pt x="105883" y="380"/>
                  </a:lnTo>
                  <a:lnTo>
                    <a:pt x="113033" y="5333"/>
                  </a:lnTo>
                  <a:close/>
                </a:path>
                <a:path w="130809" h="84455">
                  <a:moveTo>
                    <a:pt x="117413" y="8254"/>
                  </a:moveTo>
                  <a:lnTo>
                    <a:pt x="96460" y="8254"/>
                  </a:lnTo>
                  <a:lnTo>
                    <a:pt x="98610" y="7111"/>
                  </a:lnTo>
                  <a:lnTo>
                    <a:pt x="93496" y="380"/>
                  </a:lnTo>
                  <a:lnTo>
                    <a:pt x="92924" y="380"/>
                  </a:lnTo>
                  <a:lnTo>
                    <a:pt x="100282" y="1777"/>
                  </a:lnTo>
                  <a:lnTo>
                    <a:pt x="104105" y="5333"/>
                  </a:lnTo>
                  <a:lnTo>
                    <a:pt x="113033" y="5333"/>
                  </a:lnTo>
                  <a:lnTo>
                    <a:pt x="117413" y="8254"/>
                  </a:lnTo>
                  <a:close/>
                </a:path>
                <a:path w="130809" h="84455">
                  <a:moveTo>
                    <a:pt x="124421" y="13080"/>
                  </a:moveTo>
                  <a:lnTo>
                    <a:pt x="84454" y="13080"/>
                  </a:lnTo>
                  <a:lnTo>
                    <a:pt x="85589" y="8254"/>
                  </a:lnTo>
                  <a:lnTo>
                    <a:pt x="87321" y="7111"/>
                  </a:lnTo>
                  <a:lnTo>
                    <a:pt x="91442" y="9524"/>
                  </a:lnTo>
                  <a:lnTo>
                    <a:pt x="119165" y="9524"/>
                  </a:lnTo>
                  <a:lnTo>
                    <a:pt x="124421" y="13080"/>
                  </a:lnTo>
                  <a:close/>
                </a:path>
                <a:path w="130809" h="84455">
                  <a:moveTo>
                    <a:pt x="119165" y="9524"/>
                  </a:moveTo>
                  <a:lnTo>
                    <a:pt x="91442" y="9524"/>
                  </a:lnTo>
                  <a:lnTo>
                    <a:pt x="92876" y="7746"/>
                  </a:lnTo>
                  <a:lnTo>
                    <a:pt x="94309" y="7111"/>
                  </a:lnTo>
                  <a:lnTo>
                    <a:pt x="96460" y="8254"/>
                  </a:lnTo>
                  <a:lnTo>
                    <a:pt x="117413" y="8254"/>
                  </a:lnTo>
                  <a:lnTo>
                    <a:pt x="119165" y="9524"/>
                  </a:lnTo>
                  <a:close/>
                </a:path>
                <a:path w="130809" h="84455">
                  <a:moveTo>
                    <a:pt x="115310" y="24383"/>
                  </a:moveTo>
                  <a:lnTo>
                    <a:pt x="68388" y="24383"/>
                  </a:lnTo>
                  <a:lnTo>
                    <a:pt x="70000" y="23240"/>
                  </a:lnTo>
                  <a:lnTo>
                    <a:pt x="73345" y="19684"/>
                  </a:lnTo>
                  <a:lnTo>
                    <a:pt x="67204" y="18414"/>
                  </a:lnTo>
                  <a:lnTo>
                    <a:pt x="66476" y="18414"/>
                  </a:lnTo>
                  <a:lnTo>
                    <a:pt x="72449" y="10667"/>
                  </a:lnTo>
                  <a:lnTo>
                    <a:pt x="76809" y="17906"/>
                  </a:lnTo>
                  <a:lnTo>
                    <a:pt x="82005" y="17906"/>
                  </a:lnTo>
                  <a:lnTo>
                    <a:pt x="82273" y="19049"/>
                  </a:lnTo>
                  <a:lnTo>
                    <a:pt x="82391" y="19684"/>
                  </a:lnTo>
                  <a:lnTo>
                    <a:pt x="82485" y="20192"/>
                  </a:lnTo>
                  <a:lnTo>
                    <a:pt x="82603" y="20827"/>
                  </a:lnTo>
                  <a:lnTo>
                    <a:pt x="115174" y="20827"/>
                  </a:lnTo>
                  <a:lnTo>
                    <a:pt x="115288" y="23875"/>
                  </a:lnTo>
                  <a:lnTo>
                    <a:pt x="115310" y="24383"/>
                  </a:lnTo>
                  <a:close/>
                </a:path>
                <a:path w="130809" h="84455">
                  <a:moveTo>
                    <a:pt x="128373" y="16636"/>
                  </a:moveTo>
                  <a:lnTo>
                    <a:pt x="80273" y="16636"/>
                  </a:lnTo>
                  <a:lnTo>
                    <a:pt x="78840" y="11937"/>
                  </a:lnTo>
                  <a:lnTo>
                    <a:pt x="84454" y="13080"/>
                  </a:lnTo>
                  <a:lnTo>
                    <a:pt x="124421" y="13080"/>
                  </a:lnTo>
                  <a:lnTo>
                    <a:pt x="127164" y="14858"/>
                  </a:lnTo>
                  <a:lnTo>
                    <a:pt x="128373" y="16636"/>
                  </a:lnTo>
                  <a:close/>
                </a:path>
                <a:path w="130809" h="84455">
                  <a:moveTo>
                    <a:pt x="82005" y="17906"/>
                  </a:moveTo>
                  <a:lnTo>
                    <a:pt x="76809" y="17906"/>
                  </a:lnTo>
                  <a:lnTo>
                    <a:pt x="80214" y="16636"/>
                  </a:lnTo>
                  <a:lnTo>
                    <a:pt x="81907" y="17398"/>
                  </a:lnTo>
                  <a:lnTo>
                    <a:pt x="82005" y="17906"/>
                  </a:lnTo>
                  <a:close/>
                </a:path>
                <a:path w="130809" h="84455">
                  <a:moveTo>
                    <a:pt x="126323" y="22605"/>
                  </a:moveTo>
                  <a:lnTo>
                    <a:pt x="126399" y="22097"/>
                  </a:lnTo>
                  <a:lnTo>
                    <a:pt x="126493" y="21462"/>
                  </a:lnTo>
                  <a:lnTo>
                    <a:pt x="126587" y="20827"/>
                  </a:lnTo>
                  <a:lnTo>
                    <a:pt x="126682" y="20192"/>
                  </a:lnTo>
                  <a:lnTo>
                    <a:pt x="125368" y="20192"/>
                  </a:lnTo>
                  <a:lnTo>
                    <a:pt x="121545" y="18414"/>
                  </a:lnTo>
                  <a:lnTo>
                    <a:pt x="84454" y="18414"/>
                  </a:lnTo>
                  <a:lnTo>
                    <a:pt x="81907" y="17398"/>
                  </a:lnTo>
                  <a:lnTo>
                    <a:pt x="128845" y="17398"/>
                  </a:lnTo>
                  <a:lnTo>
                    <a:pt x="130360" y="19557"/>
                  </a:lnTo>
                  <a:lnTo>
                    <a:pt x="126323" y="22605"/>
                  </a:lnTo>
                  <a:close/>
                </a:path>
                <a:path w="130809" h="84455">
                  <a:moveTo>
                    <a:pt x="69539" y="21462"/>
                  </a:moveTo>
                  <a:lnTo>
                    <a:pt x="63968" y="21462"/>
                  </a:lnTo>
                  <a:lnTo>
                    <a:pt x="67464" y="18414"/>
                  </a:lnTo>
                  <a:lnTo>
                    <a:pt x="70000" y="20192"/>
                  </a:lnTo>
                  <a:lnTo>
                    <a:pt x="69539" y="21462"/>
                  </a:lnTo>
                  <a:close/>
                </a:path>
                <a:path w="130809" h="84455">
                  <a:moveTo>
                    <a:pt x="115174" y="20827"/>
                  </a:moveTo>
                  <a:lnTo>
                    <a:pt x="82603" y="20827"/>
                  </a:lnTo>
                  <a:lnTo>
                    <a:pt x="82722" y="19049"/>
                  </a:lnTo>
                  <a:lnTo>
                    <a:pt x="83379" y="18414"/>
                  </a:lnTo>
                  <a:lnTo>
                    <a:pt x="121545" y="18414"/>
                  </a:lnTo>
                  <a:lnTo>
                    <a:pt x="120769" y="19049"/>
                  </a:lnTo>
                  <a:lnTo>
                    <a:pt x="121426" y="20192"/>
                  </a:lnTo>
                  <a:lnTo>
                    <a:pt x="115154" y="20192"/>
                  </a:lnTo>
                  <a:lnTo>
                    <a:pt x="115174" y="20827"/>
                  </a:lnTo>
                  <a:close/>
                </a:path>
                <a:path w="130809" h="84455">
                  <a:moveTo>
                    <a:pt x="115919" y="25653"/>
                  </a:moveTo>
                  <a:lnTo>
                    <a:pt x="56263" y="25653"/>
                  </a:lnTo>
                  <a:lnTo>
                    <a:pt x="55725" y="23240"/>
                  </a:lnTo>
                  <a:lnTo>
                    <a:pt x="59488" y="19684"/>
                  </a:lnTo>
                  <a:lnTo>
                    <a:pt x="61579" y="19684"/>
                  </a:lnTo>
                  <a:lnTo>
                    <a:pt x="63968" y="21462"/>
                  </a:lnTo>
                  <a:lnTo>
                    <a:pt x="69539" y="21462"/>
                  </a:lnTo>
                  <a:lnTo>
                    <a:pt x="68388" y="24383"/>
                  </a:lnTo>
                  <a:lnTo>
                    <a:pt x="115310" y="24383"/>
                  </a:lnTo>
                  <a:lnTo>
                    <a:pt x="115333" y="25018"/>
                  </a:lnTo>
                  <a:lnTo>
                    <a:pt x="115919" y="25653"/>
                  </a:lnTo>
                  <a:close/>
                </a:path>
                <a:path w="130809" h="84455">
                  <a:moveTo>
                    <a:pt x="119813" y="32130"/>
                  </a:moveTo>
                  <a:lnTo>
                    <a:pt x="118439" y="32130"/>
                  </a:lnTo>
                  <a:lnTo>
                    <a:pt x="118555" y="31510"/>
                  </a:lnTo>
                  <a:lnTo>
                    <a:pt x="118653" y="30987"/>
                  </a:lnTo>
                  <a:lnTo>
                    <a:pt x="118771" y="30352"/>
                  </a:lnTo>
                  <a:lnTo>
                    <a:pt x="118866" y="29844"/>
                  </a:lnTo>
                  <a:lnTo>
                    <a:pt x="118985" y="29209"/>
                  </a:lnTo>
                  <a:lnTo>
                    <a:pt x="119103" y="28574"/>
                  </a:lnTo>
                  <a:lnTo>
                    <a:pt x="119198" y="28066"/>
                  </a:lnTo>
                  <a:lnTo>
                    <a:pt x="118141" y="26796"/>
                  </a:lnTo>
                  <a:lnTo>
                    <a:pt x="117543" y="25653"/>
                  </a:lnTo>
                  <a:lnTo>
                    <a:pt x="118857" y="21462"/>
                  </a:lnTo>
                  <a:lnTo>
                    <a:pt x="118618" y="21462"/>
                  </a:lnTo>
                  <a:lnTo>
                    <a:pt x="118200" y="20827"/>
                  </a:lnTo>
                  <a:lnTo>
                    <a:pt x="115154" y="20192"/>
                  </a:lnTo>
                  <a:lnTo>
                    <a:pt x="121426" y="20192"/>
                  </a:lnTo>
                  <a:lnTo>
                    <a:pt x="121306" y="20827"/>
                  </a:lnTo>
                  <a:lnTo>
                    <a:pt x="121187" y="21462"/>
                  </a:lnTo>
                  <a:lnTo>
                    <a:pt x="121067" y="22097"/>
                  </a:lnTo>
                  <a:lnTo>
                    <a:pt x="120052" y="22097"/>
                  </a:lnTo>
                  <a:lnTo>
                    <a:pt x="120052" y="23875"/>
                  </a:lnTo>
                  <a:lnTo>
                    <a:pt x="121366" y="23875"/>
                  </a:lnTo>
                  <a:lnTo>
                    <a:pt x="122202" y="25018"/>
                  </a:lnTo>
                  <a:lnTo>
                    <a:pt x="119395" y="26796"/>
                  </a:lnTo>
                  <a:lnTo>
                    <a:pt x="119455" y="28574"/>
                  </a:lnTo>
                  <a:lnTo>
                    <a:pt x="121724" y="29209"/>
                  </a:lnTo>
                  <a:lnTo>
                    <a:pt x="121635" y="30352"/>
                  </a:lnTo>
                  <a:lnTo>
                    <a:pt x="121553" y="31510"/>
                  </a:lnTo>
                  <a:lnTo>
                    <a:pt x="121927" y="31510"/>
                  </a:lnTo>
                  <a:lnTo>
                    <a:pt x="119813" y="32130"/>
                  </a:lnTo>
                  <a:close/>
                </a:path>
                <a:path w="130809" h="84455">
                  <a:moveTo>
                    <a:pt x="100700" y="35178"/>
                  </a:moveTo>
                  <a:lnTo>
                    <a:pt x="42525" y="35178"/>
                  </a:lnTo>
                  <a:lnTo>
                    <a:pt x="48200" y="33400"/>
                  </a:lnTo>
                  <a:lnTo>
                    <a:pt x="45870" y="29844"/>
                  </a:lnTo>
                  <a:lnTo>
                    <a:pt x="45829" y="29590"/>
                  </a:lnTo>
                  <a:lnTo>
                    <a:pt x="46886" y="28574"/>
                  </a:lnTo>
                  <a:lnTo>
                    <a:pt x="45782" y="28066"/>
                  </a:lnTo>
                  <a:lnTo>
                    <a:pt x="47124" y="27431"/>
                  </a:lnTo>
                  <a:lnTo>
                    <a:pt x="52560" y="26796"/>
                  </a:lnTo>
                  <a:lnTo>
                    <a:pt x="52685" y="26161"/>
                  </a:lnTo>
                  <a:lnTo>
                    <a:pt x="52786" y="25653"/>
                  </a:lnTo>
                  <a:lnTo>
                    <a:pt x="52912" y="25018"/>
                  </a:lnTo>
                  <a:lnTo>
                    <a:pt x="53038" y="24383"/>
                  </a:lnTo>
                  <a:lnTo>
                    <a:pt x="54949" y="23875"/>
                  </a:lnTo>
                  <a:lnTo>
                    <a:pt x="56263" y="25653"/>
                  </a:lnTo>
                  <a:lnTo>
                    <a:pt x="115919" y="25653"/>
                  </a:lnTo>
                  <a:lnTo>
                    <a:pt x="117675" y="27431"/>
                  </a:lnTo>
                  <a:lnTo>
                    <a:pt x="109122" y="27431"/>
                  </a:lnTo>
                  <a:lnTo>
                    <a:pt x="106344" y="29209"/>
                  </a:lnTo>
                  <a:lnTo>
                    <a:pt x="99446" y="29209"/>
                  </a:lnTo>
                  <a:lnTo>
                    <a:pt x="99446" y="31510"/>
                  </a:lnTo>
                  <a:lnTo>
                    <a:pt x="100226" y="31510"/>
                  </a:lnTo>
                  <a:lnTo>
                    <a:pt x="100163" y="33400"/>
                  </a:lnTo>
                  <a:lnTo>
                    <a:pt x="100700" y="35178"/>
                  </a:lnTo>
                  <a:close/>
                </a:path>
                <a:path w="130809" h="84455">
                  <a:moveTo>
                    <a:pt x="38570" y="34035"/>
                  </a:moveTo>
                  <a:lnTo>
                    <a:pt x="38452" y="32765"/>
                  </a:lnTo>
                  <a:lnTo>
                    <a:pt x="38345" y="29209"/>
                  </a:lnTo>
                  <a:lnTo>
                    <a:pt x="41630" y="26161"/>
                  </a:lnTo>
                  <a:lnTo>
                    <a:pt x="45782" y="28066"/>
                  </a:lnTo>
                  <a:lnTo>
                    <a:pt x="45829" y="29590"/>
                  </a:lnTo>
                  <a:lnTo>
                    <a:pt x="43063" y="32130"/>
                  </a:lnTo>
                  <a:lnTo>
                    <a:pt x="42955" y="32765"/>
                  </a:lnTo>
                  <a:lnTo>
                    <a:pt x="39539" y="32765"/>
                  </a:lnTo>
                  <a:lnTo>
                    <a:pt x="38570" y="34035"/>
                  </a:lnTo>
                  <a:close/>
                </a:path>
                <a:path w="130809" h="84455">
                  <a:moveTo>
                    <a:pt x="115931" y="32130"/>
                  </a:moveTo>
                  <a:lnTo>
                    <a:pt x="112526" y="28066"/>
                  </a:lnTo>
                  <a:lnTo>
                    <a:pt x="112228" y="28066"/>
                  </a:lnTo>
                  <a:lnTo>
                    <a:pt x="109122" y="27431"/>
                  </a:lnTo>
                  <a:lnTo>
                    <a:pt x="114199" y="27431"/>
                  </a:lnTo>
                  <a:lnTo>
                    <a:pt x="115931" y="32130"/>
                  </a:lnTo>
                  <a:close/>
                </a:path>
                <a:path w="130809" h="84455">
                  <a:moveTo>
                    <a:pt x="118260" y="28066"/>
                  </a:moveTo>
                  <a:lnTo>
                    <a:pt x="114199" y="27431"/>
                  </a:lnTo>
                  <a:lnTo>
                    <a:pt x="117675" y="27431"/>
                  </a:lnTo>
                  <a:lnTo>
                    <a:pt x="118260" y="28066"/>
                  </a:lnTo>
                  <a:close/>
                </a:path>
                <a:path w="130809" h="84455">
                  <a:moveTo>
                    <a:pt x="45829" y="29590"/>
                  </a:moveTo>
                  <a:lnTo>
                    <a:pt x="45755" y="29209"/>
                  </a:lnTo>
                  <a:lnTo>
                    <a:pt x="45631" y="28574"/>
                  </a:lnTo>
                  <a:lnTo>
                    <a:pt x="45782" y="28066"/>
                  </a:lnTo>
                  <a:lnTo>
                    <a:pt x="46886" y="28574"/>
                  </a:lnTo>
                  <a:lnTo>
                    <a:pt x="45829" y="29590"/>
                  </a:lnTo>
                  <a:close/>
                </a:path>
                <a:path w="130809" h="84455">
                  <a:moveTo>
                    <a:pt x="103567" y="30987"/>
                  </a:moveTo>
                  <a:lnTo>
                    <a:pt x="99446" y="29209"/>
                  </a:lnTo>
                  <a:lnTo>
                    <a:pt x="106344" y="29209"/>
                  </a:lnTo>
                  <a:lnTo>
                    <a:pt x="103567" y="30987"/>
                  </a:lnTo>
                  <a:close/>
                </a:path>
                <a:path w="130809" h="84455">
                  <a:moveTo>
                    <a:pt x="103448" y="34035"/>
                  </a:moveTo>
                  <a:lnTo>
                    <a:pt x="100073" y="31510"/>
                  </a:lnTo>
                  <a:lnTo>
                    <a:pt x="100226" y="31510"/>
                  </a:lnTo>
                  <a:lnTo>
                    <a:pt x="103866" y="30987"/>
                  </a:lnTo>
                  <a:lnTo>
                    <a:pt x="103794" y="31510"/>
                  </a:lnTo>
                  <a:lnTo>
                    <a:pt x="103709" y="32130"/>
                  </a:lnTo>
                  <a:lnTo>
                    <a:pt x="103622" y="32765"/>
                  </a:lnTo>
                  <a:lnTo>
                    <a:pt x="103535" y="33400"/>
                  </a:lnTo>
                  <a:lnTo>
                    <a:pt x="103448" y="34035"/>
                  </a:lnTo>
                  <a:close/>
                </a:path>
                <a:path w="130809" h="84455">
                  <a:moveTo>
                    <a:pt x="26609" y="39115"/>
                  </a:moveTo>
                  <a:lnTo>
                    <a:pt x="23950" y="38099"/>
                  </a:lnTo>
                  <a:lnTo>
                    <a:pt x="25530" y="31510"/>
                  </a:lnTo>
                  <a:lnTo>
                    <a:pt x="25324" y="31510"/>
                  </a:lnTo>
                  <a:lnTo>
                    <a:pt x="31177" y="35178"/>
                  </a:lnTo>
                  <a:lnTo>
                    <a:pt x="37730" y="35178"/>
                  </a:lnTo>
                  <a:lnTo>
                    <a:pt x="36373" y="36956"/>
                  </a:lnTo>
                  <a:lnTo>
                    <a:pt x="37389" y="38099"/>
                  </a:lnTo>
                  <a:lnTo>
                    <a:pt x="27713" y="38099"/>
                  </a:lnTo>
                  <a:lnTo>
                    <a:pt x="26757" y="38734"/>
                  </a:lnTo>
                  <a:lnTo>
                    <a:pt x="26609" y="39115"/>
                  </a:lnTo>
                  <a:close/>
                </a:path>
                <a:path w="130809" h="84455">
                  <a:moveTo>
                    <a:pt x="37730" y="35178"/>
                  </a:moveTo>
                  <a:lnTo>
                    <a:pt x="31177" y="35178"/>
                  </a:lnTo>
                  <a:lnTo>
                    <a:pt x="33626" y="32765"/>
                  </a:lnTo>
                  <a:lnTo>
                    <a:pt x="38452" y="32765"/>
                  </a:lnTo>
                  <a:lnTo>
                    <a:pt x="38473" y="34162"/>
                  </a:lnTo>
                  <a:lnTo>
                    <a:pt x="37730" y="35178"/>
                  </a:lnTo>
                  <a:close/>
                </a:path>
                <a:path w="130809" h="84455">
                  <a:moveTo>
                    <a:pt x="95265" y="39369"/>
                  </a:moveTo>
                  <a:lnTo>
                    <a:pt x="38404" y="39369"/>
                  </a:lnTo>
                  <a:lnTo>
                    <a:pt x="38460" y="35178"/>
                  </a:lnTo>
                  <a:lnTo>
                    <a:pt x="38570" y="34035"/>
                  </a:lnTo>
                  <a:lnTo>
                    <a:pt x="39539" y="32765"/>
                  </a:lnTo>
                  <a:lnTo>
                    <a:pt x="42955" y="32765"/>
                  </a:lnTo>
                  <a:lnTo>
                    <a:pt x="42525" y="35178"/>
                  </a:lnTo>
                  <a:lnTo>
                    <a:pt x="100700" y="35178"/>
                  </a:lnTo>
                  <a:lnTo>
                    <a:pt x="107330" y="36956"/>
                  </a:lnTo>
                  <a:lnTo>
                    <a:pt x="106076" y="38099"/>
                  </a:lnTo>
                  <a:lnTo>
                    <a:pt x="95026" y="38099"/>
                  </a:lnTo>
                  <a:lnTo>
                    <a:pt x="95143" y="38734"/>
                  </a:lnTo>
                  <a:lnTo>
                    <a:pt x="95265" y="39369"/>
                  </a:lnTo>
                  <a:close/>
                </a:path>
                <a:path w="130809" h="84455">
                  <a:moveTo>
                    <a:pt x="10093" y="41782"/>
                  </a:moveTo>
                  <a:lnTo>
                    <a:pt x="7047" y="39369"/>
                  </a:lnTo>
                  <a:lnTo>
                    <a:pt x="11537" y="34162"/>
                  </a:lnTo>
                  <a:lnTo>
                    <a:pt x="14334" y="37591"/>
                  </a:lnTo>
                  <a:lnTo>
                    <a:pt x="19948" y="37591"/>
                  </a:lnTo>
                  <a:lnTo>
                    <a:pt x="20056" y="39369"/>
                  </a:lnTo>
                  <a:lnTo>
                    <a:pt x="20128" y="40512"/>
                  </a:lnTo>
                  <a:lnTo>
                    <a:pt x="21143" y="40512"/>
                  </a:lnTo>
                  <a:lnTo>
                    <a:pt x="21457" y="41147"/>
                  </a:lnTo>
                  <a:lnTo>
                    <a:pt x="13378" y="41147"/>
                  </a:lnTo>
                  <a:lnTo>
                    <a:pt x="10093" y="41782"/>
                  </a:lnTo>
                  <a:close/>
                </a:path>
                <a:path w="130809" h="84455">
                  <a:moveTo>
                    <a:pt x="19948" y="37591"/>
                  </a:moveTo>
                  <a:lnTo>
                    <a:pt x="14334" y="37591"/>
                  </a:lnTo>
                  <a:lnTo>
                    <a:pt x="17022" y="36956"/>
                  </a:lnTo>
                  <a:lnTo>
                    <a:pt x="19948" y="37591"/>
                  </a:lnTo>
                  <a:close/>
                </a:path>
                <a:path w="130809" h="84455">
                  <a:moveTo>
                    <a:pt x="29027" y="40004"/>
                  </a:moveTo>
                  <a:lnTo>
                    <a:pt x="26609" y="39115"/>
                  </a:lnTo>
                  <a:lnTo>
                    <a:pt x="26757" y="38734"/>
                  </a:lnTo>
                  <a:lnTo>
                    <a:pt x="27713" y="38099"/>
                  </a:lnTo>
                  <a:lnTo>
                    <a:pt x="29027" y="40004"/>
                  </a:lnTo>
                  <a:close/>
                </a:path>
                <a:path w="130809" h="84455">
                  <a:moveTo>
                    <a:pt x="86067" y="40512"/>
                  </a:moveTo>
                  <a:lnTo>
                    <a:pt x="31376" y="40512"/>
                  </a:lnTo>
                  <a:lnTo>
                    <a:pt x="29027" y="40004"/>
                  </a:lnTo>
                  <a:lnTo>
                    <a:pt x="27713" y="38099"/>
                  </a:lnTo>
                  <a:lnTo>
                    <a:pt x="37389" y="38099"/>
                  </a:lnTo>
                  <a:lnTo>
                    <a:pt x="38404" y="39369"/>
                  </a:lnTo>
                  <a:lnTo>
                    <a:pt x="95265" y="39369"/>
                  </a:lnTo>
                  <a:lnTo>
                    <a:pt x="94130" y="40004"/>
                  </a:lnTo>
                  <a:lnTo>
                    <a:pt x="86186" y="40004"/>
                  </a:lnTo>
                  <a:lnTo>
                    <a:pt x="86067" y="40512"/>
                  </a:lnTo>
                  <a:close/>
                </a:path>
                <a:path w="130809" h="84455">
                  <a:moveTo>
                    <a:pt x="98968" y="40512"/>
                  </a:moveTo>
                  <a:lnTo>
                    <a:pt x="97594" y="40512"/>
                  </a:lnTo>
                  <a:lnTo>
                    <a:pt x="96699" y="40004"/>
                  </a:lnTo>
                  <a:lnTo>
                    <a:pt x="95623" y="38099"/>
                  </a:lnTo>
                  <a:lnTo>
                    <a:pt x="103985" y="38099"/>
                  </a:lnTo>
                  <a:lnTo>
                    <a:pt x="98968" y="40512"/>
                  </a:lnTo>
                  <a:close/>
                </a:path>
                <a:path w="130809" h="84455">
                  <a:moveTo>
                    <a:pt x="85310" y="46481"/>
                  </a:moveTo>
                  <a:lnTo>
                    <a:pt x="25145" y="46481"/>
                  </a:lnTo>
                  <a:lnTo>
                    <a:pt x="25803" y="41782"/>
                  </a:lnTo>
                  <a:lnTo>
                    <a:pt x="25892" y="41147"/>
                  </a:lnTo>
                  <a:lnTo>
                    <a:pt x="25981" y="40512"/>
                  </a:lnTo>
                  <a:lnTo>
                    <a:pt x="26495" y="39369"/>
                  </a:lnTo>
                  <a:lnTo>
                    <a:pt x="26609" y="39115"/>
                  </a:lnTo>
                  <a:lnTo>
                    <a:pt x="29027" y="40004"/>
                  </a:lnTo>
                  <a:lnTo>
                    <a:pt x="31376" y="40512"/>
                  </a:lnTo>
                  <a:lnTo>
                    <a:pt x="86067" y="40512"/>
                  </a:lnTo>
                  <a:lnTo>
                    <a:pt x="85470" y="43560"/>
                  </a:lnTo>
                  <a:lnTo>
                    <a:pt x="86186" y="44195"/>
                  </a:lnTo>
                  <a:lnTo>
                    <a:pt x="91310" y="44195"/>
                  </a:lnTo>
                  <a:lnTo>
                    <a:pt x="91243" y="45338"/>
                  </a:lnTo>
                  <a:lnTo>
                    <a:pt x="85649" y="45338"/>
                  </a:lnTo>
                  <a:lnTo>
                    <a:pt x="85470" y="45973"/>
                  </a:lnTo>
                  <a:lnTo>
                    <a:pt x="85290" y="45973"/>
                  </a:lnTo>
                  <a:lnTo>
                    <a:pt x="85310" y="46481"/>
                  </a:lnTo>
                  <a:close/>
                </a:path>
                <a:path w="130809" h="84455">
                  <a:moveTo>
                    <a:pt x="88635" y="41782"/>
                  </a:moveTo>
                  <a:lnTo>
                    <a:pt x="86186" y="40004"/>
                  </a:lnTo>
                  <a:lnTo>
                    <a:pt x="94130" y="40004"/>
                  </a:lnTo>
                  <a:lnTo>
                    <a:pt x="91861" y="41147"/>
                  </a:lnTo>
                  <a:lnTo>
                    <a:pt x="88635" y="41782"/>
                  </a:lnTo>
                  <a:close/>
                </a:path>
                <a:path w="130809" h="84455">
                  <a:moveTo>
                    <a:pt x="11348" y="47751"/>
                  </a:moveTo>
                  <a:lnTo>
                    <a:pt x="12184" y="47116"/>
                  </a:lnTo>
                  <a:lnTo>
                    <a:pt x="12184" y="45973"/>
                  </a:lnTo>
                  <a:lnTo>
                    <a:pt x="11467" y="45338"/>
                  </a:lnTo>
                  <a:lnTo>
                    <a:pt x="12184" y="44195"/>
                  </a:lnTo>
                  <a:lnTo>
                    <a:pt x="16902" y="44195"/>
                  </a:lnTo>
                  <a:lnTo>
                    <a:pt x="13378" y="41147"/>
                  </a:lnTo>
                  <a:lnTo>
                    <a:pt x="21457" y="41147"/>
                  </a:lnTo>
                  <a:lnTo>
                    <a:pt x="23338" y="44703"/>
                  </a:lnTo>
                  <a:lnTo>
                    <a:pt x="12423" y="44703"/>
                  </a:lnTo>
                  <a:lnTo>
                    <a:pt x="12501" y="45338"/>
                  </a:lnTo>
                  <a:lnTo>
                    <a:pt x="12580" y="45973"/>
                  </a:lnTo>
                  <a:lnTo>
                    <a:pt x="12643" y="46481"/>
                  </a:lnTo>
                  <a:lnTo>
                    <a:pt x="12721" y="47116"/>
                  </a:lnTo>
                  <a:lnTo>
                    <a:pt x="11348" y="47751"/>
                  </a:lnTo>
                  <a:close/>
                </a:path>
                <a:path w="130809" h="84455">
                  <a:moveTo>
                    <a:pt x="91310" y="44195"/>
                  </a:moveTo>
                  <a:lnTo>
                    <a:pt x="86186" y="44195"/>
                  </a:lnTo>
                  <a:lnTo>
                    <a:pt x="91442" y="41782"/>
                  </a:lnTo>
                  <a:lnTo>
                    <a:pt x="91343" y="43560"/>
                  </a:lnTo>
                  <a:lnTo>
                    <a:pt x="91310" y="44195"/>
                  </a:lnTo>
                  <a:close/>
                </a:path>
                <a:path w="130809" h="84455">
                  <a:moveTo>
                    <a:pt x="8660" y="50672"/>
                  </a:moveTo>
                  <a:lnTo>
                    <a:pt x="8272" y="50291"/>
                  </a:lnTo>
                  <a:lnTo>
                    <a:pt x="7107" y="44703"/>
                  </a:lnTo>
                  <a:lnTo>
                    <a:pt x="11825" y="44703"/>
                  </a:lnTo>
                  <a:lnTo>
                    <a:pt x="11467" y="45338"/>
                  </a:lnTo>
                  <a:lnTo>
                    <a:pt x="12184" y="45973"/>
                  </a:lnTo>
                  <a:lnTo>
                    <a:pt x="12184" y="47116"/>
                  </a:lnTo>
                  <a:lnTo>
                    <a:pt x="11348" y="47751"/>
                  </a:lnTo>
                  <a:lnTo>
                    <a:pt x="8660" y="50672"/>
                  </a:lnTo>
                  <a:close/>
                </a:path>
                <a:path w="130809" h="84455">
                  <a:moveTo>
                    <a:pt x="62654" y="51307"/>
                  </a:moveTo>
                  <a:lnTo>
                    <a:pt x="8481" y="51307"/>
                  </a:lnTo>
                  <a:lnTo>
                    <a:pt x="9893" y="49529"/>
                  </a:lnTo>
                  <a:lnTo>
                    <a:pt x="11348" y="47751"/>
                  </a:lnTo>
                  <a:lnTo>
                    <a:pt x="12721" y="47116"/>
                  </a:lnTo>
                  <a:lnTo>
                    <a:pt x="12643" y="46481"/>
                  </a:lnTo>
                  <a:lnTo>
                    <a:pt x="12580" y="45973"/>
                  </a:lnTo>
                  <a:lnTo>
                    <a:pt x="12501" y="45338"/>
                  </a:lnTo>
                  <a:lnTo>
                    <a:pt x="12423" y="44703"/>
                  </a:lnTo>
                  <a:lnTo>
                    <a:pt x="23338" y="44703"/>
                  </a:lnTo>
                  <a:lnTo>
                    <a:pt x="23652" y="45338"/>
                  </a:lnTo>
                  <a:lnTo>
                    <a:pt x="25145" y="46481"/>
                  </a:lnTo>
                  <a:lnTo>
                    <a:pt x="85310" y="46481"/>
                  </a:lnTo>
                  <a:lnTo>
                    <a:pt x="85410" y="49529"/>
                  </a:lnTo>
                  <a:lnTo>
                    <a:pt x="65043" y="49529"/>
                  </a:lnTo>
                  <a:lnTo>
                    <a:pt x="67133" y="50672"/>
                  </a:lnTo>
                  <a:lnTo>
                    <a:pt x="63430" y="50672"/>
                  </a:lnTo>
                  <a:lnTo>
                    <a:pt x="62654" y="51307"/>
                  </a:lnTo>
                  <a:close/>
                </a:path>
                <a:path w="130809" h="84455">
                  <a:moveTo>
                    <a:pt x="91144" y="47116"/>
                  </a:moveTo>
                  <a:lnTo>
                    <a:pt x="85649" y="45338"/>
                  </a:lnTo>
                  <a:lnTo>
                    <a:pt x="91243" y="45338"/>
                  </a:lnTo>
                  <a:lnTo>
                    <a:pt x="91144" y="47116"/>
                  </a:lnTo>
                  <a:close/>
                </a:path>
                <a:path w="130809" h="84455">
                  <a:moveTo>
                    <a:pt x="366" y="78993"/>
                  </a:moveTo>
                  <a:lnTo>
                    <a:pt x="263" y="78231"/>
                  </a:lnTo>
                  <a:lnTo>
                    <a:pt x="196" y="57911"/>
                  </a:lnTo>
                  <a:lnTo>
                    <a:pt x="1674" y="50672"/>
                  </a:lnTo>
                  <a:lnTo>
                    <a:pt x="1791" y="50164"/>
                  </a:lnTo>
                  <a:lnTo>
                    <a:pt x="2926" y="46481"/>
                  </a:lnTo>
                  <a:lnTo>
                    <a:pt x="5196" y="47116"/>
                  </a:lnTo>
                  <a:lnTo>
                    <a:pt x="8149" y="50164"/>
                  </a:lnTo>
                  <a:lnTo>
                    <a:pt x="8481" y="51307"/>
                  </a:lnTo>
                  <a:lnTo>
                    <a:pt x="62654" y="51307"/>
                  </a:lnTo>
                  <a:lnTo>
                    <a:pt x="62756" y="51942"/>
                  </a:lnTo>
                  <a:lnTo>
                    <a:pt x="54411" y="51942"/>
                  </a:lnTo>
                  <a:lnTo>
                    <a:pt x="51365" y="54863"/>
                  </a:lnTo>
                  <a:lnTo>
                    <a:pt x="52619" y="57911"/>
                  </a:lnTo>
                  <a:lnTo>
                    <a:pt x="48737" y="57911"/>
                  </a:lnTo>
                  <a:lnTo>
                    <a:pt x="48020" y="59054"/>
                  </a:lnTo>
                  <a:lnTo>
                    <a:pt x="47841" y="59689"/>
                  </a:lnTo>
                  <a:lnTo>
                    <a:pt x="50275" y="59689"/>
                  </a:lnTo>
                  <a:lnTo>
                    <a:pt x="49782" y="60197"/>
                  </a:lnTo>
                  <a:lnTo>
                    <a:pt x="32073" y="60197"/>
                  </a:lnTo>
                  <a:lnTo>
                    <a:pt x="32189" y="61594"/>
                  </a:lnTo>
                  <a:lnTo>
                    <a:pt x="32282" y="62610"/>
                  </a:lnTo>
                  <a:lnTo>
                    <a:pt x="32387" y="63880"/>
                  </a:lnTo>
                  <a:lnTo>
                    <a:pt x="28251" y="63880"/>
                  </a:lnTo>
                  <a:lnTo>
                    <a:pt x="28427" y="64256"/>
                  </a:lnTo>
                  <a:lnTo>
                    <a:pt x="43872" y="64256"/>
                  </a:lnTo>
                  <a:lnTo>
                    <a:pt x="27992" y="64769"/>
                  </a:lnTo>
                  <a:lnTo>
                    <a:pt x="28669" y="64769"/>
                  </a:lnTo>
                  <a:lnTo>
                    <a:pt x="29385" y="66293"/>
                  </a:lnTo>
                  <a:lnTo>
                    <a:pt x="27832" y="67436"/>
                  </a:lnTo>
                  <a:lnTo>
                    <a:pt x="27713" y="67817"/>
                  </a:lnTo>
                  <a:lnTo>
                    <a:pt x="27633" y="68071"/>
                  </a:lnTo>
                  <a:lnTo>
                    <a:pt x="27514" y="68452"/>
                  </a:lnTo>
                  <a:lnTo>
                    <a:pt x="27364" y="69214"/>
                  </a:lnTo>
                  <a:lnTo>
                    <a:pt x="27254" y="69849"/>
                  </a:lnTo>
                  <a:lnTo>
                    <a:pt x="27166" y="70357"/>
                  </a:lnTo>
                  <a:lnTo>
                    <a:pt x="27056" y="70992"/>
                  </a:lnTo>
                  <a:lnTo>
                    <a:pt x="33053" y="70992"/>
                  </a:lnTo>
                  <a:lnTo>
                    <a:pt x="33984" y="71627"/>
                  </a:lnTo>
                  <a:lnTo>
                    <a:pt x="26757" y="71627"/>
                  </a:lnTo>
                  <a:lnTo>
                    <a:pt x="27056" y="72262"/>
                  </a:lnTo>
                  <a:lnTo>
                    <a:pt x="8600" y="72262"/>
                  </a:lnTo>
                  <a:lnTo>
                    <a:pt x="8438" y="72770"/>
                  </a:lnTo>
                  <a:lnTo>
                    <a:pt x="1911" y="72770"/>
                  </a:lnTo>
                  <a:lnTo>
                    <a:pt x="4554" y="76326"/>
                  </a:lnTo>
                  <a:lnTo>
                    <a:pt x="2329" y="76326"/>
                  </a:lnTo>
                  <a:lnTo>
                    <a:pt x="1075" y="78231"/>
                  </a:lnTo>
                  <a:lnTo>
                    <a:pt x="366" y="78993"/>
                  </a:lnTo>
                  <a:close/>
                </a:path>
                <a:path w="130809" h="84455">
                  <a:moveTo>
                    <a:pt x="8959" y="50672"/>
                  </a:moveTo>
                  <a:lnTo>
                    <a:pt x="8660" y="50672"/>
                  </a:lnTo>
                  <a:lnTo>
                    <a:pt x="11348" y="47751"/>
                  </a:lnTo>
                  <a:lnTo>
                    <a:pt x="9914" y="49529"/>
                  </a:lnTo>
                  <a:lnTo>
                    <a:pt x="8959" y="50672"/>
                  </a:lnTo>
                  <a:close/>
                </a:path>
                <a:path w="130809" h="84455">
                  <a:moveTo>
                    <a:pt x="70179" y="53720"/>
                  </a:moveTo>
                  <a:lnTo>
                    <a:pt x="69284" y="53720"/>
                  </a:lnTo>
                  <a:lnTo>
                    <a:pt x="67790" y="51307"/>
                  </a:lnTo>
                  <a:lnTo>
                    <a:pt x="69284" y="50164"/>
                  </a:lnTo>
                  <a:lnTo>
                    <a:pt x="65043" y="49529"/>
                  </a:lnTo>
                  <a:lnTo>
                    <a:pt x="80751" y="49529"/>
                  </a:lnTo>
                  <a:lnTo>
                    <a:pt x="80333" y="50164"/>
                  </a:lnTo>
                  <a:lnTo>
                    <a:pt x="79557" y="50672"/>
                  </a:lnTo>
                  <a:lnTo>
                    <a:pt x="75137" y="50672"/>
                  </a:lnTo>
                  <a:lnTo>
                    <a:pt x="73703" y="52450"/>
                  </a:lnTo>
                  <a:lnTo>
                    <a:pt x="70538" y="52450"/>
                  </a:lnTo>
                  <a:lnTo>
                    <a:pt x="70179" y="53720"/>
                  </a:lnTo>
                  <a:close/>
                </a:path>
                <a:path w="130809" h="84455">
                  <a:moveTo>
                    <a:pt x="83738" y="50672"/>
                  </a:moveTo>
                  <a:lnTo>
                    <a:pt x="80751" y="49529"/>
                  </a:lnTo>
                  <a:lnTo>
                    <a:pt x="85410" y="49529"/>
                  </a:lnTo>
                  <a:lnTo>
                    <a:pt x="83738" y="50672"/>
                  </a:lnTo>
                  <a:close/>
                </a:path>
                <a:path w="130809" h="84455">
                  <a:moveTo>
                    <a:pt x="8481" y="51307"/>
                  </a:moveTo>
                  <a:lnTo>
                    <a:pt x="8350" y="50672"/>
                  </a:lnTo>
                  <a:lnTo>
                    <a:pt x="8272" y="50291"/>
                  </a:lnTo>
                  <a:lnTo>
                    <a:pt x="8660" y="50672"/>
                  </a:lnTo>
                  <a:lnTo>
                    <a:pt x="8959" y="50672"/>
                  </a:lnTo>
                  <a:lnTo>
                    <a:pt x="8481" y="51307"/>
                  </a:lnTo>
                  <a:close/>
                </a:path>
                <a:path w="130809" h="84455">
                  <a:moveTo>
                    <a:pt x="65289" y="53955"/>
                  </a:moveTo>
                  <a:lnTo>
                    <a:pt x="65068" y="53720"/>
                  </a:lnTo>
                  <a:lnTo>
                    <a:pt x="63430" y="50672"/>
                  </a:lnTo>
                  <a:lnTo>
                    <a:pt x="67133" y="50672"/>
                  </a:lnTo>
                  <a:lnTo>
                    <a:pt x="66596" y="51307"/>
                  </a:lnTo>
                  <a:lnTo>
                    <a:pt x="66345" y="51942"/>
                  </a:lnTo>
                  <a:lnTo>
                    <a:pt x="65103" y="51942"/>
                  </a:lnTo>
                  <a:lnTo>
                    <a:pt x="65208" y="53085"/>
                  </a:lnTo>
                  <a:lnTo>
                    <a:pt x="65289" y="53955"/>
                  </a:lnTo>
                  <a:close/>
                </a:path>
                <a:path w="130809" h="84455">
                  <a:moveTo>
                    <a:pt x="75555" y="53720"/>
                  </a:moveTo>
                  <a:lnTo>
                    <a:pt x="75137" y="53720"/>
                  </a:lnTo>
                  <a:lnTo>
                    <a:pt x="75137" y="50672"/>
                  </a:lnTo>
                  <a:lnTo>
                    <a:pt x="79557" y="50672"/>
                  </a:lnTo>
                  <a:lnTo>
                    <a:pt x="78780" y="51307"/>
                  </a:lnTo>
                  <a:lnTo>
                    <a:pt x="83319" y="51942"/>
                  </a:lnTo>
                  <a:lnTo>
                    <a:pt x="82573" y="52450"/>
                  </a:lnTo>
                  <a:lnTo>
                    <a:pt x="76272" y="52450"/>
                  </a:lnTo>
                  <a:lnTo>
                    <a:pt x="75555" y="53720"/>
                  </a:lnTo>
                  <a:close/>
                </a:path>
                <a:path w="130809" h="84455">
                  <a:moveTo>
                    <a:pt x="57099" y="66293"/>
                  </a:moveTo>
                  <a:lnTo>
                    <a:pt x="54113" y="60832"/>
                  </a:lnTo>
                  <a:lnTo>
                    <a:pt x="54194" y="53085"/>
                  </a:lnTo>
                  <a:lnTo>
                    <a:pt x="54290" y="52577"/>
                  </a:lnTo>
                  <a:lnTo>
                    <a:pt x="54411" y="51942"/>
                  </a:lnTo>
                  <a:lnTo>
                    <a:pt x="62756" y="51942"/>
                  </a:lnTo>
                  <a:lnTo>
                    <a:pt x="62858" y="52450"/>
                  </a:lnTo>
                  <a:lnTo>
                    <a:pt x="60444" y="52450"/>
                  </a:lnTo>
                  <a:lnTo>
                    <a:pt x="59727" y="53085"/>
                  </a:lnTo>
                  <a:lnTo>
                    <a:pt x="58258" y="54167"/>
                  </a:lnTo>
                  <a:lnTo>
                    <a:pt x="58267" y="54506"/>
                  </a:lnTo>
                  <a:lnTo>
                    <a:pt x="60002" y="59689"/>
                  </a:lnTo>
                  <a:lnTo>
                    <a:pt x="56800" y="59689"/>
                  </a:lnTo>
                  <a:lnTo>
                    <a:pt x="56909" y="62102"/>
                  </a:lnTo>
                  <a:lnTo>
                    <a:pt x="57034" y="64769"/>
                  </a:lnTo>
                  <a:lnTo>
                    <a:pt x="57099" y="66293"/>
                  </a:lnTo>
                  <a:close/>
                </a:path>
                <a:path w="130809" h="84455">
                  <a:moveTo>
                    <a:pt x="65407" y="53955"/>
                  </a:moveTo>
                  <a:lnTo>
                    <a:pt x="65371" y="53720"/>
                  </a:lnTo>
                  <a:lnTo>
                    <a:pt x="65275" y="53085"/>
                  </a:lnTo>
                  <a:lnTo>
                    <a:pt x="65199" y="52577"/>
                  </a:lnTo>
                  <a:lnTo>
                    <a:pt x="65103" y="51942"/>
                  </a:lnTo>
                  <a:lnTo>
                    <a:pt x="66050" y="52577"/>
                  </a:lnTo>
                  <a:lnTo>
                    <a:pt x="65517" y="53720"/>
                  </a:lnTo>
                  <a:lnTo>
                    <a:pt x="65407" y="53955"/>
                  </a:lnTo>
                  <a:close/>
                </a:path>
                <a:path w="130809" h="84455">
                  <a:moveTo>
                    <a:pt x="68576" y="52577"/>
                  </a:moveTo>
                  <a:lnTo>
                    <a:pt x="66050" y="52577"/>
                  </a:lnTo>
                  <a:lnTo>
                    <a:pt x="65103" y="51942"/>
                  </a:lnTo>
                  <a:lnTo>
                    <a:pt x="66345" y="51942"/>
                  </a:lnTo>
                  <a:lnTo>
                    <a:pt x="66094" y="52450"/>
                  </a:lnTo>
                  <a:lnTo>
                    <a:pt x="68498" y="52450"/>
                  </a:lnTo>
                  <a:close/>
                </a:path>
                <a:path w="130809" h="84455">
                  <a:moveTo>
                    <a:pt x="63370" y="55498"/>
                  </a:moveTo>
                  <a:lnTo>
                    <a:pt x="60566" y="52577"/>
                  </a:lnTo>
                  <a:lnTo>
                    <a:pt x="62858" y="52450"/>
                  </a:lnTo>
                  <a:lnTo>
                    <a:pt x="62965" y="53085"/>
                  </a:lnTo>
                  <a:lnTo>
                    <a:pt x="63072" y="53720"/>
                  </a:lnTo>
                  <a:lnTo>
                    <a:pt x="63147" y="54167"/>
                  </a:lnTo>
                  <a:lnTo>
                    <a:pt x="63264" y="54863"/>
                  </a:lnTo>
                  <a:lnTo>
                    <a:pt x="63370" y="55498"/>
                  </a:lnTo>
                  <a:close/>
                </a:path>
                <a:path w="130809" h="84455">
                  <a:moveTo>
                    <a:pt x="71949" y="52577"/>
                  </a:moveTo>
                  <a:lnTo>
                    <a:pt x="70502" y="52577"/>
                  </a:lnTo>
                  <a:lnTo>
                    <a:pt x="73703" y="52450"/>
                  </a:lnTo>
                  <a:lnTo>
                    <a:pt x="71949" y="52577"/>
                  </a:lnTo>
                  <a:close/>
                </a:path>
                <a:path w="130809" h="84455">
                  <a:moveTo>
                    <a:pt x="75973" y="56133"/>
                  </a:moveTo>
                  <a:lnTo>
                    <a:pt x="72987" y="55498"/>
                  </a:lnTo>
                  <a:lnTo>
                    <a:pt x="71949" y="52577"/>
                  </a:lnTo>
                  <a:lnTo>
                    <a:pt x="73703" y="52450"/>
                  </a:lnTo>
                  <a:lnTo>
                    <a:pt x="73225" y="53085"/>
                  </a:lnTo>
                  <a:lnTo>
                    <a:pt x="75973" y="56133"/>
                  </a:lnTo>
                  <a:close/>
                </a:path>
                <a:path w="130809" h="84455">
                  <a:moveTo>
                    <a:pt x="75137" y="52577"/>
                  </a:moveTo>
                  <a:lnTo>
                    <a:pt x="73608" y="52577"/>
                  </a:lnTo>
                  <a:lnTo>
                    <a:pt x="75137" y="52450"/>
                  </a:lnTo>
                  <a:close/>
                </a:path>
                <a:path w="130809" h="84455">
                  <a:moveTo>
                    <a:pt x="76451" y="52577"/>
                  </a:moveTo>
                  <a:lnTo>
                    <a:pt x="76200" y="52577"/>
                  </a:lnTo>
                  <a:lnTo>
                    <a:pt x="76451" y="52577"/>
                  </a:lnTo>
                  <a:close/>
                </a:path>
                <a:path w="130809" h="84455">
                  <a:moveTo>
                    <a:pt x="79609" y="54167"/>
                  </a:moveTo>
                  <a:lnTo>
                    <a:pt x="77845" y="54167"/>
                  </a:lnTo>
                  <a:lnTo>
                    <a:pt x="77168" y="53085"/>
                  </a:lnTo>
                  <a:lnTo>
                    <a:pt x="76272" y="52450"/>
                  </a:lnTo>
                  <a:lnTo>
                    <a:pt x="82573" y="52450"/>
                  </a:lnTo>
                  <a:lnTo>
                    <a:pt x="81826" y="53085"/>
                  </a:lnTo>
                  <a:lnTo>
                    <a:pt x="79855" y="53085"/>
                  </a:lnTo>
                  <a:lnTo>
                    <a:pt x="79557" y="53720"/>
                  </a:lnTo>
                  <a:lnTo>
                    <a:pt x="79609" y="54167"/>
                  </a:lnTo>
                  <a:close/>
                </a:path>
                <a:path w="130809" h="84455">
                  <a:moveTo>
                    <a:pt x="65640" y="55498"/>
                  </a:moveTo>
                  <a:lnTo>
                    <a:pt x="65517" y="53720"/>
                  </a:lnTo>
                  <a:lnTo>
                    <a:pt x="66050" y="52577"/>
                  </a:lnTo>
                  <a:lnTo>
                    <a:pt x="66715" y="53085"/>
                  </a:lnTo>
                  <a:lnTo>
                    <a:pt x="69284" y="53720"/>
                  </a:lnTo>
                  <a:lnTo>
                    <a:pt x="70179" y="53720"/>
                  </a:lnTo>
                  <a:lnTo>
                    <a:pt x="70097" y="53955"/>
                  </a:lnTo>
                  <a:lnTo>
                    <a:pt x="70022" y="54167"/>
                  </a:lnTo>
                  <a:lnTo>
                    <a:pt x="66893" y="54167"/>
                  </a:lnTo>
                  <a:lnTo>
                    <a:pt x="65640" y="55498"/>
                  </a:lnTo>
                  <a:close/>
                </a:path>
                <a:path w="130809" h="84455">
                  <a:moveTo>
                    <a:pt x="65491" y="54506"/>
                  </a:moveTo>
                  <a:lnTo>
                    <a:pt x="65340" y="54506"/>
                  </a:lnTo>
                  <a:lnTo>
                    <a:pt x="65308" y="54167"/>
                  </a:lnTo>
                  <a:lnTo>
                    <a:pt x="65491" y="54506"/>
                  </a:lnTo>
                  <a:close/>
                </a:path>
                <a:path w="130809" h="84455">
                  <a:moveTo>
                    <a:pt x="68567" y="56641"/>
                  </a:moveTo>
                  <a:lnTo>
                    <a:pt x="66790" y="54167"/>
                  </a:lnTo>
                  <a:lnTo>
                    <a:pt x="70018" y="54167"/>
                  </a:lnTo>
                  <a:lnTo>
                    <a:pt x="69463" y="56133"/>
                  </a:lnTo>
                  <a:lnTo>
                    <a:pt x="68567" y="56641"/>
                  </a:lnTo>
                  <a:close/>
                </a:path>
                <a:path w="130809" h="84455">
                  <a:moveTo>
                    <a:pt x="52440" y="58419"/>
                  </a:moveTo>
                  <a:lnTo>
                    <a:pt x="52082" y="58419"/>
                  </a:lnTo>
                  <a:lnTo>
                    <a:pt x="48737" y="57911"/>
                  </a:lnTo>
                  <a:lnTo>
                    <a:pt x="52619" y="57911"/>
                  </a:lnTo>
                  <a:lnTo>
                    <a:pt x="52440" y="58419"/>
                  </a:lnTo>
                  <a:close/>
                </a:path>
                <a:path w="130809" h="84455">
                  <a:moveTo>
                    <a:pt x="50275" y="59689"/>
                  </a:moveTo>
                  <a:lnTo>
                    <a:pt x="47841" y="59689"/>
                  </a:lnTo>
                  <a:lnTo>
                    <a:pt x="50768" y="59054"/>
                  </a:lnTo>
                  <a:lnTo>
                    <a:pt x="50275" y="59689"/>
                  </a:lnTo>
                  <a:close/>
                </a:path>
                <a:path w="130809" h="84455">
                  <a:moveTo>
                    <a:pt x="61785" y="61356"/>
                  </a:moveTo>
                  <a:lnTo>
                    <a:pt x="61614" y="61356"/>
                  </a:lnTo>
                  <a:lnTo>
                    <a:pt x="56800" y="59689"/>
                  </a:lnTo>
                  <a:lnTo>
                    <a:pt x="60002" y="59689"/>
                  </a:lnTo>
                  <a:lnTo>
                    <a:pt x="60205" y="60197"/>
                  </a:lnTo>
                  <a:lnTo>
                    <a:pt x="61785" y="61356"/>
                  </a:lnTo>
                  <a:close/>
                </a:path>
                <a:path w="130809" h="84455">
                  <a:moveTo>
                    <a:pt x="33163" y="64256"/>
                  </a:moveTo>
                  <a:lnTo>
                    <a:pt x="32663" y="64256"/>
                  </a:lnTo>
                  <a:lnTo>
                    <a:pt x="34104" y="62102"/>
                  </a:lnTo>
                  <a:lnTo>
                    <a:pt x="32073" y="60197"/>
                  </a:lnTo>
                  <a:lnTo>
                    <a:pt x="47304" y="60197"/>
                  </a:lnTo>
                  <a:lnTo>
                    <a:pt x="40604" y="61356"/>
                  </a:lnTo>
                  <a:lnTo>
                    <a:pt x="39921" y="61356"/>
                  </a:lnTo>
                  <a:lnTo>
                    <a:pt x="39998" y="61594"/>
                  </a:lnTo>
                  <a:lnTo>
                    <a:pt x="35597" y="62610"/>
                  </a:lnTo>
                  <a:lnTo>
                    <a:pt x="36991" y="63245"/>
                  </a:lnTo>
                  <a:lnTo>
                    <a:pt x="34522" y="63245"/>
                  </a:lnTo>
                  <a:lnTo>
                    <a:pt x="33163" y="64256"/>
                  </a:lnTo>
                  <a:close/>
                </a:path>
                <a:path w="130809" h="84455">
                  <a:moveTo>
                    <a:pt x="46587" y="62610"/>
                  </a:moveTo>
                  <a:lnTo>
                    <a:pt x="47304" y="60197"/>
                  </a:lnTo>
                  <a:lnTo>
                    <a:pt x="49782" y="60197"/>
                  </a:lnTo>
                  <a:lnTo>
                    <a:pt x="48884" y="61356"/>
                  </a:lnTo>
                  <a:lnTo>
                    <a:pt x="48282" y="61356"/>
                  </a:lnTo>
                  <a:lnTo>
                    <a:pt x="51724" y="62102"/>
                  </a:lnTo>
                  <a:lnTo>
                    <a:pt x="48379" y="62102"/>
                  </a:lnTo>
                  <a:lnTo>
                    <a:pt x="46587" y="62610"/>
                  </a:lnTo>
                  <a:close/>
                </a:path>
                <a:path w="130809" h="84455">
                  <a:moveTo>
                    <a:pt x="40773" y="63880"/>
                  </a:moveTo>
                  <a:lnTo>
                    <a:pt x="40468" y="63245"/>
                  </a:lnTo>
                  <a:lnTo>
                    <a:pt x="39998" y="61594"/>
                  </a:lnTo>
                  <a:lnTo>
                    <a:pt x="41156" y="61356"/>
                  </a:lnTo>
                  <a:lnTo>
                    <a:pt x="40604" y="61356"/>
                  </a:lnTo>
                  <a:lnTo>
                    <a:pt x="40724" y="62610"/>
                  </a:lnTo>
                  <a:lnTo>
                    <a:pt x="40773" y="63880"/>
                  </a:lnTo>
                  <a:close/>
                </a:path>
                <a:path w="130809" h="84455">
                  <a:moveTo>
                    <a:pt x="44377" y="68452"/>
                  </a:moveTo>
                  <a:lnTo>
                    <a:pt x="41259" y="68452"/>
                  </a:lnTo>
                  <a:lnTo>
                    <a:pt x="41223" y="68071"/>
                  </a:lnTo>
                  <a:lnTo>
                    <a:pt x="41101" y="66801"/>
                  </a:lnTo>
                  <a:lnTo>
                    <a:pt x="40987" y="65531"/>
                  </a:lnTo>
                  <a:lnTo>
                    <a:pt x="40881" y="64769"/>
                  </a:lnTo>
                  <a:lnTo>
                    <a:pt x="40788" y="64256"/>
                  </a:lnTo>
                  <a:lnTo>
                    <a:pt x="42107" y="62102"/>
                  </a:lnTo>
                  <a:lnTo>
                    <a:pt x="42824" y="62610"/>
                  </a:lnTo>
                  <a:lnTo>
                    <a:pt x="43242" y="63880"/>
                  </a:lnTo>
                  <a:lnTo>
                    <a:pt x="43959" y="65023"/>
                  </a:lnTo>
                  <a:lnTo>
                    <a:pt x="44437" y="65531"/>
                  </a:lnTo>
                  <a:lnTo>
                    <a:pt x="47012" y="65531"/>
                  </a:lnTo>
                  <a:lnTo>
                    <a:pt x="45751" y="66801"/>
                  </a:lnTo>
                  <a:lnTo>
                    <a:pt x="44377" y="66801"/>
                  </a:lnTo>
                  <a:lnTo>
                    <a:pt x="44377" y="68452"/>
                  </a:lnTo>
                  <a:close/>
                </a:path>
                <a:path w="130809" h="84455">
                  <a:moveTo>
                    <a:pt x="50947" y="64256"/>
                  </a:moveTo>
                  <a:lnTo>
                    <a:pt x="50798" y="64256"/>
                  </a:lnTo>
                  <a:lnTo>
                    <a:pt x="48379" y="62102"/>
                  </a:lnTo>
                  <a:lnTo>
                    <a:pt x="51724" y="62102"/>
                  </a:lnTo>
                  <a:lnTo>
                    <a:pt x="50947" y="64256"/>
                  </a:lnTo>
                  <a:close/>
                </a:path>
                <a:path w="130809" h="84455">
                  <a:moveTo>
                    <a:pt x="39455" y="64256"/>
                  </a:moveTo>
                  <a:lnTo>
                    <a:pt x="35578" y="64256"/>
                  </a:lnTo>
                  <a:lnTo>
                    <a:pt x="34522" y="63245"/>
                  </a:lnTo>
                  <a:lnTo>
                    <a:pt x="36991" y="63245"/>
                  </a:lnTo>
                  <a:lnTo>
                    <a:pt x="39455" y="64256"/>
                  </a:lnTo>
                  <a:close/>
                </a:path>
                <a:path w="130809" h="84455">
                  <a:moveTo>
                    <a:pt x="32425" y="64256"/>
                  </a:moveTo>
                  <a:lnTo>
                    <a:pt x="29020" y="64256"/>
                  </a:lnTo>
                  <a:lnTo>
                    <a:pt x="28251" y="63880"/>
                  </a:lnTo>
                  <a:lnTo>
                    <a:pt x="32387" y="63880"/>
                  </a:lnTo>
                  <a:lnTo>
                    <a:pt x="32425" y="64256"/>
                  </a:lnTo>
                  <a:close/>
                </a:path>
                <a:path w="130809" h="84455">
                  <a:moveTo>
                    <a:pt x="30072" y="64769"/>
                  </a:moveTo>
                  <a:lnTo>
                    <a:pt x="28669" y="64769"/>
                  </a:lnTo>
                  <a:lnTo>
                    <a:pt x="28427" y="64256"/>
                  </a:lnTo>
                  <a:lnTo>
                    <a:pt x="29020" y="64256"/>
                  </a:lnTo>
                  <a:lnTo>
                    <a:pt x="30072" y="64769"/>
                  </a:lnTo>
                  <a:close/>
                </a:path>
                <a:path w="130809" h="84455">
                  <a:moveTo>
                    <a:pt x="32320" y="64769"/>
                  </a:moveTo>
                  <a:lnTo>
                    <a:pt x="32477" y="64256"/>
                  </a:lnTo>
                  <a:lnTo>
                    <a:pt x="32663" y="64256"/>
                  </a:lnTo>
                  <a:lnTo>
                    <a:pt x="32320" y="64769"/>
                  </a:lnTo>
                  <a:close/>
                </a:path>
                <a:path w="130809" h="84455">
                  <a:moveTo>
                    <a:pt x="36115" y="64769"/>
                  </a:moveTo>
                  <a:lnTo>
                    <a:pt x="35882" y="64769"/>
                  </a:lnTo>
                  <a:lnTo>
                    <a:pt x="35838" y="64256"/>
                  </a:lnTo>
                  <a:lnTo>
                    <a:pt x="35578" y="64256"/>
                  </a:lnTo>
                  <a:lnTo>
                    <a:pt x="36115" y="64769"/>
                  </a:lnTo>
                  <a:close/>
                </a:path>
                <a:path w="130809" h="84455">
                  <a:moveTo>
                    <a:pt x="37723" y="67817"/>
                  </a:moveTo>
                  <a:lnTo>
                    <a:pt x="37150" y="66293"/>
                  </a:lnTo>
                  <a:lnTo>
                    <a:pt x="36804" y="65531"/>
                  </a:lnTo>
                  <a:lnTo>
                    <a:pt x="35724" y="64256"/>
                  </a:lnTo>
                  <a:lnTo>
                    <a:pt x="39857" y="64256"/>
                  </a:lnTo>
                  <a:lnTo>
                    <a:pt x="37723" y="67817"/>
                  </a:lnTo>
                  <a:close/>
                </a:path>
                <a:path w="130809" h="84455">
                  <a:moveTo>
                    <a:pt x="32050" y="65531"/>
                  </a:moveTo>
                  <a:lnTo>
                    <a:pt x="31634" y="65531"/>
                  </a:lnTo>
                  <a:lnTo>
                    <a:pt x="30072" y="64769"/>
                  </a:lnTo>
                  <a:lnTo>
                    <a:pt x="31946" y="64769"/>
                  </a:lnTo>
                  <a:lnTo>
                    <a:pt x="32050" y="65531"/>
                  </a:lnTo>
                  <a:close/>
                </a:path>
                <a:path w="130809" h="84455">
                  <a:moveTo>
                    <a:pt x="32050" y="65531"/>
                  </a:moveTo>
                  <a:lnTo>
                    <a:pt x="31951" y="64769"/>
                  </a:lnTo>
                  <a:lnTo>
                    <a:pt x="32330" y="64769"/>
                  </a:lnTo>
                  <a:lnTo>
                    <a:pt x="32193" y="65023"/>
                  </a:lnTo>
                  <a:lnTo>
                    <a:pt x="32491" y="65023"/>
                  </a:lnTo>
                  <a:lnTo>
                    <a:pt x="32050" y="65531"/>
                  </a:lnTo>
                  <a:close/>
                </a:path>
                <a:path w="130809" h="84455">
                  <a:moveTo>
                    <a:pt x="32193" y="65023"/>
                  </a:moveTo>
                  <a:lnTo>
                    <a:pt x="32341" y="64769"/>
                  </a:lnTo>
                  <a:lnTo>
                    <a:pt x="32472" y="64769"/>
                  </a:lnTo>
                  <a:lnTo>
                    <a:pt x="32193" y="65023"/>
                  </a:lnTo>
                  <a:close/>
                </a:path>
                <a:path w="130809" h="84455">
                  <a:moveTo>
                    <a:pt x="32491" y="65023"/>
                  </a:moveTo>
                  <a:lnTo>
                    <a:pt x="32193" y="65023"/>
                  </a:lnTo>
                  <a:lnTo>
                    <a:pt x="32472" y="64769"/>
                  </a:lnTo>
                  <a:lnTo>
                    <a:pt x="32491" y="65023"/>
                  </a:lnTo>
                  <a:close/>
                </a:path>
                <a:path w="130809" h="84455">
                  <a:moveTo>
                    <a:pt x="33566" y="69849"/>
                  </a:moveTo>
                  <a:lnTo>
                    <a:pt x="32611" y="69214"/>
                  </a:lnTo>
                  <a:lnTo>
                    <a:pt x="32482" y="68452"/>
                  </a:lnTo>
                  <a:lnTo>
                    <a:pt x="32417" y="68071"/>
                  </a:lnTo>
                  <a:lnTo>
                    <a:pt x="32310" y="67436"/>
                  </a:lnTo>
                  <a:lnTo>
                    <a:pt x="32202" y="66801"/>
                  </a:lnTo>
                  <a:lnTo>
                    <a:pt x="32116" y="66293"/>
                  </a:lnTo>
                  <a:lnTo>
                    <a:pt x="32050" y="65531"/>
                  </a:lnTo>
                  <a:lnTo>
                    <a:pt x="32491" y="65023"/>
                  </a:lnTo>
                  <a:lnTo>
                    <a:pt x="32472" y="64769"/>
                  </a:lnTo>
                  <a:lnTo>
                    <a:pt x="35882" y="64769"/>
                  </a:lnTo>
                  <a:lnTo>
                    <a:pt x="35949" y="65531"/>
                  </a:lnTo>
                  <a:lnTo>
                    <a:pt x="36015" y="66293"/>
                  </a:lnTo>
                  <a:lnTo>
                    <a:pt x="33447" y="66293"/>
                  </a:lnTo>
                  <a:lnTo>
                    <a:pt x="33566" y="69849"/>
                  </a:lnTo>
                  <a:close/>
                </a:path>
                <a:path w="130809" h="84455">
                  <a:moveTo>
                    <a:pt x="40017" y="70357"/>
                  </a:moveTo>
                  <a:lnTo>
                    <a:pt x="34104" y="70357"/>
                  </a:lnTo>
                  <a:lnTo>
                    <a:pt x="35299" y="68071"/>
                  </a:lnTo>
                  <a:lnTo>
                    <a:pt x="34821" y="67436"/>
                  </a:lnTo>
                  <a:lnTo>
                    <a:pt x="33447" y="66293"/>
                  </a:lnTo>
                  <a:lnTo>
                    <a:pt x="36015" y="66293"/>
                  </a:lnTo>
                  <a:lnTo>
                    <a:pt x="36132" y="67436"/>
                  </a:lnTo>
                  <a:lnTo>
                    <a:pt x="36236" y="68452"/>
                  </a:lnTo>
                  <a:lnTo>
                    <a:pt x="36314" y="69214"/>
                  </a:lnTo>
                  <a:lnTo>
                    <a:pt x="38793" y="69214"/>
                  </a:lnTo>
                  <a:lnTo>
                    <a:pt x="40017" y="70357"/>
                  </a:lnTo>
                  <a:close/>
                </a:path>
                <a:path w="130809" h="84455">
                  <a:moveTo>
                    <a:pt x="37967" y="68452"/>
                  </a:moveTo>
                  <a:lnTo>
                    <a:pt x="37568" y="68071"/>
                  </a:lnTo>
                  <a:lnTo>
                    <a:pt x="37723" y="67817"/>
                  </a:lnTo>
                  <a:lnTo>
                    <a:pt x="37967" y="68452"/>
                  </a:lnTo>
                  <a:close/>
                </a:path>
                <a:path w="130809" h="84455">
                  <a:moveTo>
                    <a:pt x="33053" y="70992"/>
                  </a:moveTo>
                  <a:lnTo>
                    <a:pt x="27056" y="70992"/>
                  </a:lnTo>
                  <a:lnTo>
                    <a:pt x="29206" y="70357"/>
                  </a:lnTo>
                  <a:lnTo>
                    <a:pt x="29240" y="69849"/>
                  </a:lnTo>
                  <a:lnTo>
                    <a:pt x="29334" y="68452"/>
                  </a:lnTo>
                  <a:lnTo>
                    <a:pt x="29129" y="68452"/>
                  </a:lnTo>
                  <a:lnTo>
                    <a:pt x="33053" y="70992"/>
                  </a:lnTo>
                  <a:close/>
                </a:path>
                <a:path w="130809" h="84455">
                  <a:moveTo>
                    <a:pt x="38793" y="69214"/>
                  </a:moveTo>
                  <a:lnTo>
                    <a:pt x="36314" y="69214"/>
                  </a:lnTo>
                  <a:lnTo>
                    <a:pt x="37967" y="68452"/>
                  </a:lnTo>
                  <a:lnTo>
                    <a:pt x="38793" y="69214"/>
                  </a:lnTo>
                  <a:close/>
                </a:path>
                <a:path w="130809" h="84455">
                  <a:moveTo>
                    <a:pt x="44795" y="71627"/>
                  </a:moveTo>
                  <a:lnTo>
                    <a:pt x="41124" y="68452"/>
                  </a:lnTo>
                  <a:lnTo>
                    <a:pt x="44090" y="68452"/>
                  </a:lnTo>
                  <a:lnTo>
                    <a:pt x="47244" y="69849"/>
                  </a:lnTo>
                  <a:lnTo>
                    <a:pt x="44795" y="71627"/>
                  </a:lnTo>
                  <a:close/>
                </a:path>
                <a:path w="130809" h="84455">
                  <a:moveTo>
                    <a:pt x="31894" y="73405"/>
                  </a:moveTo>
                  <a:lnTo>
                    <a:pt x="26757" y="71627"/>
                  </a:lnTo>
                  <a:lnTo>
                    <a:pt x="33984" y="71627"/>
                  </a:lnTo>
                  <a:lnTo>
                    <a:pt x="31894" y="73405"/>
                  </a:lnTo>
                  <a:close/>
                </a:path>
                <a:path w="130809" h="84455">
                  <a:moveTo>
                    <a:pt x="11826" y="76961"/>
                  </a:moveTo>
                  <a:lnTo>
                    <a:pt x="9914" y="76961"/>
                  </a:lnTo>
                  <a:lnTo>
                    <a:pt x="9018" y="76326"/>
                  </a:lnTo>
                  <a:lnTo>
                    <a:pt x="9808" y="74548"/>
                  </a:lnTo>
                  <a:lnTo>
                    <a:pt x="9914" y="73405"/>
                  </a:lnTo>
                  <a:lnTo>
                    <a:pt x="8600" y="72262"/>
                  </a:lnTo>
                  <a:lnTo>
                    <a:pt x="16484" y="72262"/>
                  </a:lnTo>
                  <a:lnTo>
                    <a:pt x="13020" y="72770"/>
                  </a:lnTo>
                  <a:lnTo>
                    <a:pt x="12602" y="72770"/>
                  </a:lnTo>
                  <a:lnTo>
                    <a:pt x="11826" y="73405"/>
                  </a:lnTo>
                  <a:lnTo>
                    <a:pt x="11332" y="75818"/>
                  </a:lnTo>
                  <a:lnTo>
                    <a:pt x="11228" y="76326"/>
                  </a:lnTo>
                  <a:lnTo>
                    <a:pt x="11826" y="76961"/>
                  </a:lnTo>
                  <a:close/>
                </a:path>
                <a:path w="130809" h="84455">
                  <a:moveTo>
                    <a:pt x="15708" y="73405"/>
                  </a:moveTo>
                  <a:lnTo>
                    <a:pt x="16484" y="72262"/>
                  </a:lnTo>
                  <a:lnTo>
                    <a:pt x="27056" y="72262"/>
                  </a:lnTo>
                  <a:lnTo>
                    <a:pt x="27355" y="72770"/>
                  </a:lnTo>
                  <a:lnTo>
                    <a:pt x="18097" y="72770"/>
                  </a:lnTo>
                  <a:lnTo>
                    <a:pt x="15708" y="73405"/>
                  </a:lnTo>
                  <a:close/>
                </a:path>
                <a:path w="130809" h="84455">
                  <a:moveTo>
                    <a:pt x="7550" y="76072"/>
                  </a:moveTo>
                  <a:lnTo>
                    <a:pt x="6804" y="75818"/>
                  </a:lnTo>
                  <a:lnTo>
                    <a:pt x="7704" y="73405"/>
                  </a:lnTo>
                  <a:lnTo>
                    <a:pt x="1911" y="72770"/>
                  </a:lnTo>
                  <a:lnTo>
                    <a:pt x="8438" y="72770"/>
                  </a:lnTo>
                  <a:lnTo>
                    <a:pt x="7618" y="75818"/>
                  </a:lnTo>
                  <a:lnTo>
                    <a:pt x="7550" y="76072"/>
                  </a:lnTo>
                  <a:close/>
                </a:path>
                <a:path w="130809" h="84455">
                  <a:moveTo>
                    <a:pt x="24309" y="74548"/>
                  </a:moveTo>
                  <a:lnTo>
                    <a:pt x="20964" y="74548"/>
                  </a:lnTo>
                  <a:lnTo>
                    <a:pt x="18097" y="72770"/>
                  </a:lnTo>
                  <a:lnTo>
                    <a:pt x="26041" y="72770"/>
                  </a:lnTo>
                  <a:lnTo>
                    <a:pt x="24309" y="74548"/>
                  </a:lnTo>
                  <a:close/>
                </a:path>
                <a:path w="130809" h="84455">
                  <a:moveTo>
                    <a:pt x="28251" y="74548"/>
                  </a:moveTo>
                  <a:lnTo>
                    <a:pt x="26041" y="72770"/>
                  </a:lnTo>
                  <a:lnTo>
                    <a:pt x="27355" y="72770"/>
                  </a:lnTo>
                  <a:lnTo>
                    <a:pt x="28251" y="74548"/>
                  </a:lnTo>
                  <a:close/>
                </a:path>
                <a:path w="130809" h="84455">
                  <a:moveTo>
                    <a:pt x="13916" y="80009"/>
                  </a:moveTo>
                  <a:lnTo>
                    <a:pt x="13139" y="77596"/>
                  </a:lnTo>
                  <a:lnTo>
                    <a:pt x="12751" y="77596"/>
                  </a:lnTo>
                  <a:lnTo>
                    <a:pt x="12719" y="76961"/>
                  </a:lnTo>
                  <a:lnTo>
                    <a:pt x="12602" y="74548"/>
                  </a:lnTo>
                  <a:lnTo>
                    <a:pt x="13558" y="75183"/>
                  </a:lnTo>
                  <a:lnTo>
                    <a:pt x="13647" y="76326"/>
                  </a:lnTo>
                  <a:lnTo>
                    <a:pt x="13737" y="77596"/>
                  </a:lnTo>
                  <a:lnTo>
                    <a:pt x="13841" y="78993"/>
                  </a:lnTo>
                  <a:lnTo>
                    <a:pt x="13916" y="80009"/>
                  </a:lnTo>
                  <a:close/>
                </a:path>
                <a:path w="130809" h="84455">
                  <a:moveTo>
                    <a:pt x="6907" y="76326"/>
                  </a:moveTo>
                  <a:lnTo>
                    <a:pt x="6569" y="76326"/>
                  </a:lnTo>
                  <a:lnTo>
                    <a:pt x="6687" y="76072"/>
                  </a:lnTo>
                  <a:lnTo>
                    <a:pt x="6804" y="75818"/>
                  </a:lnTo>
                  <a:lnTo>
                    <a:pt x="6907" y="76326"/>
                  </a:lnTo>
                  <a:close/>
                </a:path>
                <a:path w="130809" h="84455">
                  <a:moveTo>
                    <a:pt x="7525" y="79374"/>
                  </a:moveTo>
                  <a:lnTo>
                    <a:pt x="7036" y="76961"/>
                  </a:lnTo>
                  <a:lnTo>
                    <a:pt x="6928" y="76326"/>
                  </a:lnTo>
                  <a:lnTo>
                    <a:pt x="6804" y="75818"/>
                  </a:lnTo>
                  <a:lnTo>
                    <a:pt x="7550" y="76072"/>
                  </a:lnTo>
                  <a:lnTo>
                    <a:pt x="7465" y="76326"/>
                  </a:lnTo>
                  <a:lnTo>
                    <a:pt x="8361" y="76326"/>
                  </a:lnTo>
                  <a:lnTo>
                    <a:pt x="9914" y="76961"/>
                  </a:lnTo>
                  <a:lnTo>
                    <a:pt x="11826" y="76961"/>
                  </a:lnTo>
                  <a:lnTo>
                    <a:pt x="12303" y="77596"/>
                  </a:lnTo>
                  <a:lnTo>
                    <a:pt x="10571" y="77596"/>
                  </a:lnTo>
                  <a:lnTo>
                    <a:pt x="10631" y="78739"/>
                  </a:lnTo>
                  <a:lnTo>
                    <a:pt x="10273" y="78739"/>
                  </a:lnTo>
                  <a:lnTo>
                    <a:pt x="7525" y="79374"/>
                  </a:lnTo>
                  <a:close/>
                </a:path>
                <a:path w="130809" h="84455">
                  <a:moveTo>
                    <a:pt x="8361" y="76326"/>
                  </a:moveTo>
                  <a:lnTo>
                    <a:pt x="7465" y="76326"/>
                  </a:lnTo>
                  <a:lnTo>
                    <a:pt x="7550" y="76072"/>
                  </a:lnTo>
                  <a:lnTo>
                    <a:pt x="8361" y="76326"/>
                  </a:lnTo>
                  <a:close/>
                </a:path>
                <a:path w="130809" h="84455">
                  <a:moveTo>
                    <a:pt x="3762" y="79374"/>
                  </a:moveTo>
                  <a:lnTo>
                    <a:pt x="2627" y="79374"/>
                  </a:lnTo>
                  <a:lnTo>
                    <a:pt x="2565" y="78739"/>
                  </a:lnTo>
                  <a:lnTo>
                    <a:pt x="2453" y="77596"/>
                  </a:lnTo>
                  <a:lnTo>
                    <a:pt x="2329" y="76326"/>
                  </a:lnTo>
                  <a:lnTo>
                    <a:pt x="4554" y="76326"/>
                  </a:lnTo>
                  <a:lnTo>
                    <a:pt x="5435" y="77596"/>
                  </a:lnTo>
                  <a:lnTo>
                    <a:pt x="4957" y="78739"/>
                  </a:lnTo>
                  <a:lnTo>
                    <a:pt x="3762" y="79374"/>
                  </a:lnTo>
                  <a:close/>
                </a:path>
                <a:path w="130809" h="84455">
                  <a:moveTo>
                    <a:pt x="12781" y="78231"/>
                  </a:moveTo>
                  <a:lnTo>
                    <a:pt x="12303" y="77596"/>
                  </a:lnTo>
                  <a:lnTo>
                    <a:pt x="12751" y="77596"/>
                  </a:lnTo>
                  <a:lnTo>
                    <a:pt x="12781" y="78231"/>
                  </a:lnTo>
                  <a:close/>
                </a:path>
                <a:path w="130809" h="84455">
                  <a:moveTo>
                    <a:pt x="426" y="79374"/>
                  </a:moveTo>
                  <a:lnTo>
                    <a:pt x="0" y="79374"/>
                  </a:lnTo>
                  <a:lnTo>
                    <a:pt x="366" y="78993"/>
                  </a:lnTo>
                  <a:lnTo>
                    <a:pt x="426" y="79374"/>
                  </a:lnTo>
                  <a:close/>
                </a:path>
                <a:path w="130809" h="84455">
                  <a:moveTo>
                    <a:pt x="1075" y="84200"/>
                  </a:moveTo>
                  <a:lnTo>
                    <a:pt x="504" y="80009"/>
                  </a:lnTo>
                  <a:lnTo>
                    <a:pt x="432" y="79374"/>
                  </a:lnTo>
                  <a:lnTo>
                    <a:pt x="136" y="79374"/>
                  </a:lnTo>
                  <a:lnTo>
                    <a:pt x="6032" y="81787"/>
                  </a:lnTo>
                  <a:lnTo>
                    <a:pt x="1075" y="84200"/>
                  </a:lnTo>
                  <a:close/>
                </a:path>
              </a:pathLst>
            </a:custGeom>
            <a:solidFill>
              <a:srgbClr val="E833BE"/>
            </a:solidFill>
          </p:spPr>
          <p:txBody>
            <a:bodyPr wrap="square" lIns="0" tIns="0" rIns="0" bIns="0" rtlCol="0"/>
            <a:lstStyle/>
            <a:p>
              <a:endParaRPr/>
            </a:p>
          </p:txBody>
        </p:sp>
        <p:sp>
          <p:nvSpPr>
            <p:cNvPr id="1028" name="object 1028"/>
            <p:cNvSpPr/>
            <p:nvPr/>
          </p:nvSpPr>
          <p:spPr>
            <a:xfrm>
              <a:off x="14854427" y="2439096"/>
              <a:ext cx="113664" cy="80645"/>
            </a:xfrm>
            <a:custGeom>
              <a:avLst/>
              <a:gdLst/>
              <a:ahLst/>
              <a:cxnLst/>
              <a:rect l="l" t="t" r="r" b="b"/>
              <a:pathLst>
                <a:path w="113665" h="80644">
                  <a:moveTo>
                    <a:pt x="97953" y="3555"/>
                  </a:moveTo>
                  <a:lnTo>
                    <a:pt x="97523" y="3047"/>
                  </a:lnTo>
                  <a:lnTo>
                    <a:pt x="98550" y="1142"/>
                  </a:lnTo>
                  <a:lnTo>
                    <a:pt x="98550" y="0"/>
                  </a:lnTo>
                  <a:lnTo>
                    <a:pt x="101059" y="1142"/>
                  </a:lnTo>
                  <a:lnTo>
                    <a:pt x="100952" y="1777"/>
                  </a:lnTo>
                  <a:lnTo>
                    <a:pt x="100867" y="2285"/>
                  </a:lnTo>
                  <a:lnTo>
                    <a:pt x="100760" y="2920"/>
                  </a:lnTo>
                  <a:lnTo>
                    <a:pt x="97953" y="3555"/>
                  </a:lnTo>
                  <a:close/>
                </a:path>
                <a:path w="113665" h="80644">
                  <a:moveTo>
                    <a:pt x="103547" y="2285"/>
                  </a:moveTo>
                  <a:lnTo>
                    <a:pt x="102193" y="2285"/>
                  </a:lnTo>
                  <a:lnTo>
                    <a:pt x="103800" y="1777"/>
                  </a:lnTo>
                  <a:lnTo>
                    <a:pt x="102134" y="1777"/>
                  </a:lnTo>
                  <a:lnTo>
                    <a:pt x="102074" y="1142"/>
                  </a:lnTo>
                  <a:lnTo>
                    <a:pt x="102665" y="0"/>
                  </a:lnTo>
                  <a:lnTo>
                    <a:pt x="103318" y="1777"/>
                  </a:lnTo>
                  <a:lnTo>
                    <a:pt x="103547" y="2285"/>
                  </a:lnTo>
                  <a:close/>
                </a:path>
                <a:path w="113665" h="80644">
                  <a:moveTo>
                    <a:pt x="100514" y="4444"/>
                  </a:moveTo>
                  <a:lnTo>
                    <a:pt x="100656" y="3555"/>
                  </a:lnTo>
                  <a:lnTo>
                    <a:pt x="100737" y="3047"/>
                  </a:lnTo>
                  <a:lnTo>
                    <a:pt x="101596" y="2920"/>
                  </a:lnTo>
                  <a:lnTo>
                    <a:pt x="100514" y="4444"/>
                  </a:lnTo>
                  <a:close/>
                </a:path>
                <a:path w="113665" h="80644">
                  <a:moveTo>
                    <a:pt x="95026" y="10032"/>
                  </a:moveTo>
                  <a:lnTo>
                    <a:pt x="91847" y="8635"/>
                  </a:lnTo>
                  <a:lnTo>
                    <a:pt x="91841" y="7619"/>
                  </a:lnTo>
                  <a:lnTo>
                    <a:pt x="92697" y="6476"/>
                  </a:lnTo>
                  <a:lnTo>
                    <a:pt x="98968" y="6476"/>
                  </a:lnTo>
                  <a:lnTo>
                    <a:pt x="100416" y="4609"/>
                  </a:lnTo>
                  <a:lnTo>
                    <a:pt x="103765" y="2920"/>
                  </a:lnTo>
                  <a:lnTo>
                    <a:pt x="104363" y="4444"/>
                  </a:lnTo>
                  <a:lnTo>
                    <a:pt x="106295" y="9524"/>
                  </a:lnTo>
                  <a:lnTo>
                    <a:pt x="96400" y="9524"/>
                  </a:lnTo>
                  <a:lnTo>
                    <a:pt x="95026" y="10032"/>
                  </a:lnTo>
                  <a:close/>
                </a:path>
                <a:path w="113665" h="80644">
                  <a:moveTo>
                    <a:pt x="109042" y="16636"/>
                  </a:moveTo>
                  <a:lnTo>
                    <a:pt x="86724" y="16636"/>
                  </a:lnTo>
                  <a:lnTo>
                    <a:pt x="83797" y="13080"/>
                  </a:lnTo>
                  <a:lnTo>
                    <a:pt x="84880" y="11302"/>
                  </a:lnTo>
                  <a:lnTo>
                    <a:pt x="85209" y="10649"/>
                  </a:lnTo>
                  <a:lnTo>
                    <a:pt x="83081" y="8254"/>
                  </a:lnTo>
                  <a:lnTo>
                    <a:pt x="79198" y="7619"/>
                  </a:lnTo>
                  <a:lnTo>
                    <a:pt x="80261" y="7619"/>
                  </a:lnTo>
                  <a:lnTo>
                    <a:pt x="82842" y="6476"/>
                  </a:lnTo>
                  <a:lnTo>
                    <a:pt x="83678" y="5968"/>
                  </a:lnTo>
                  <a:lnTo>
                    <a:pt x="86712" y="10649"/>
                  </a:lnTo>
                  <a:lnTo>
                    <a:pt x="88624" y="10649"/>
                  </a:lnTo>
                  <a:lnTo>
                    <a:pt x="91084" y="11302"/>
                  </a:lnTo>
                  <a:lnTo>
                    <a:pt x="92129" y="11302"/>
                  </a:lnTo>
                  <a:lnTo>
                    <a:pt x="92252" y="12445"/>
                  </a:lnTo>
                  <a:lnTo>
                    <a:pt x="92319" y="13080"/>
                  </a:lnTo>
                  <a:lnTo>
                    <a:pt x="92442" y="14223"/>
                  </a:lnTo>
                  <a:lnTo>
                    <a:pt x="92509" y="14858"/>
                  </a:lnTo>
                  <a:lnTo>
                    <a:pt x="92577" y="15493"/>
                  </a:lnTo>
                  <a:lnTo>
                    <a:pt x="108584" y="15493"/>
                  </a:lnTo>
                  <a:lnTo>
                    <a:pt x="109042" y="16636"/>
                  </a:lnTo>
                  <a:close/>
                </a:path>
                <a:path w="113665" h="80644">
                  <a:moveTo>
                    <a:pt x="92129" y="11302"/>
                  </a:moveTo>
                  <a:lnTo>
                    <a:pt x="91084" y="11302"/>
                  </a:lnTo>
                  <a:lnTo>
                    <a:pt x="88635" y="8254"/>
                  </a:lnTo>
                  <a:lnTo>
                    <a:pt x="89053" y="8254"/>
                  </a:lnTo>
                  <a:lnTo>
                    <a:pt x="89128" y="7619"/>
                  </a:lnTo>
                  <a:lnTo>
                    <a:pt x="89448" y="7619"/>
                  </a:lnTo>
                  <a:lnTo>
                    <a:pt x="90785" y="7111"/>
                  </a:lnTo>
                  <a:lnTo>
                    <a:pt x="91681" y="7111"/>
                  </a:lnTo>
                  <a:lnTo>
                    <a:pt x="91732" y="7619"/>
                  </a:lnTo>
                  <a:lnTo>
                    <a:pt x="91084" y="8254"/>
                  </a:lnTo>
                  <a:lnTo>
                    <a:pt x="91847" y="8635"/>
                  </a:lnTo>
                  <a:lnTo>
                    <a:pt x="91941" y="9524"/>
                  </a:lnTo>
                  <a:lnTo>
                    <a:pt x="92060" y="10649"/>
                  </a:lnTo>
                  <a:lnTo>
                    <a:pt x="92129" y="11302"/>
                  </a:lnTo>
                  <a:close/>
                </a:path>
                <a:path w="113665" h="80644">
                  <a:moveTo>
                    <a:pt x="91847" y="8635"/>
                  </a:moveTo>
                  <a:lnTo>
                    <a:pt x="91084" y="8254"/>
                  </a:lnTo>
                  <a:lnTo>
                    <a:pt x="91732" y="7619"/>
                  </a:lnTo>
                  <a:lnTo>
                    <a:pt x="91847" y="8635"/>
                  </a:lnTo>
                  <a:close/>
                </a:path>
                <a:path w="113665" h="80644">
                  <a:moveTo>
                    <a:pt x="108584" y="15493"/>
                  </a:moveTo>
                  <a:lnTo>
                    <a:pt x="92577" y="15493"/>
                  </a:lnTo>
                  <a:lnTo>
                    <a:pt x="96400" y="9524"/>
                  </a:lnTo>
                  <a:lnTo>
                    <a:pt x="106295" y="9524"/>
                  </a:lnTo>
                  <a:lnTo>
                    <a:pt x="108584" y="15493"/>
                  </a:lnTo>
                  <a:close/>
                </a:path>
                <a:path w="113665" h="80644">
                  <a:moveTo>
                    <a:pt x="82782" y="11937"/>
                  </a:moveTo>
                  <a:lnTo>
                    <a:pt x="80751" y="10032"/>
                  </a:lnTo>
                  <a:lnTo>
                    <a:pt x="84661" y="10649"/>
                  </a:lnTo>
                  <a:lnTo>
                    <a:pt x="82782" y="11937"/>
                  </a:lnTo>
                  <a:close/>
                </a:path>
                <a:path w="113665" h="80644">
                  <a:moveTo>
                    <a:pt x="80079" y="16001"/>
                  </a:moveTo>
                  <a:lnTo>
                    <a:pt x="75435" y="16001"/>
                  </a:lnTo>
                  <a:lnTo>
                    <a:pt x="78720" y="15493"/>
                  </a:lnTo>
                  <a:lnTo>
                    <a:pt x="78780" y="12445"/>
                  </a:lnTo>
                  <a:lnTo>
                    <a:pt x="80154" y="13715"/>
                  </a:lnTo>
                  <a:lnTo>
                    <a:pt x="80079" y="16001"/>
                  </a:lnTo>
                  <a:close/>
                </a:path>
                <a:path w="113665" h="80644">
                  <a:moveTo>
                    <a:pt x="75495" y="15493"/>
                  </a:moveTo>
                  <a:lnTo>
                    <a:pt x="72867" y="15493"/>
                  </a:lnTo>
                  <a:lnTo>
                    <a:pt x="73823" y="14858"/>
                  </a:lnTo>
                  <a:lnTo>
                    <a:pt x="73690" y="14223"/>
                  </a:lnTo>
                  <a:lnTo>
                    <a:pt x="73584" y="13715"/>
                  </a:lnTo>
                  <a:lnTo>
                    <a:pt x="75674" y="13715"/>
                  </a:lnTo>
                  <a:lnTo>
                    <a:pt x="75559" y="14858"/>
                  </a:lnTo>
                  <a:lnTo>
                    <a:pt x="75495" y="15493"/>
                  </a:lnTo>
                  <a:close/>
                </a:path>
                <a:path w="113665" h="80644">
                  <a:moveTo>
                    <a:pt x="86724" y="16636"/>
                  </a:moveTo>
                  <a:lnTo>
                    <a:pt x="81647" y="16636"/>
                  </a:lnTo>
                  <a:lnTo>
                    <a:pt x="83140" y="13715"/>
                  </a:lnTo>
                  <a:lnTo>
                    <a:pt x="83061" y="14223"/>
                  </a:lnTo>
                  <a:lnTo>
                    <a:pt x="82961" y="14858"/>
                  </a:lnTo>
                  <a:lnTo>
                    <a:pt x="82862" y="15493"/>
                  </a:lnTo>
                  <a:lnTo>
                    <a:pt x="82782" y="16001"/>
                  </a:lnTo>
                  <a:lnTo>
                    <a:pt x="86724" y="16636"/>
                  </a:lnTo>
                  <a:close/>
                </a:path>
                <a:path w="113665" h="80644">
                  <a:moveTo>
                    <a:pt x="72210" y="22097"/>
                  </a:moveTo>
                  <a:lnTo>
                    <a:pt x="71174" y="16636"/>
                  </a:lnTo>
                  <a:lnTo>
                    <a:pt x="71053" y="16001"/>
                  </a:lnTo>
                  <a:lnTo>
                    <a:pt x="70957" y="15493"/>
                  </a:lnTo>
                  <a:lnTo>
                    <a:pt x="70836" y="14858"/>
                  </a:lnTo>
                  <a:lnTo>
                    <a:pt x="72270" y="15493"/>
                  </a:lnTo>
                  <a:lnTo>
                    <a:pt x="75495" y="15493"/>
                  </a:lnTo>
                  <a:lnTo>
                    <a:pt x="75435" y="16001"/>
                  </a:lnTo>
                  <a:lnTo>
                    <a:pt x="80079" y="16001"/>
                  </a:lnTo>
                  <a:lnTo>
                    <a:pt x="79975" y="16636"/>
                  </a:lnTo>
                  <a:lnTo>
                    <a:pt x="109042" y="16636"/>
                  </a:lnTo>
                  <a:lnTo>
                    <a:pt x="109729" y="18414"/>
                  </a:lnTo>
                  <a:lnTo>
                    <a:pt x="73703" y="18414"/>
                  </a:lnTo>
                  <a:lnTo>
                    <a:pt x="72210" y="22097"/>
                  </a:lnTo>
                  <a:close/>
                </a:path>
                <a:path w="113665" h="80644">
                  <a:moveTo>
                    <a:pt x="102413" y="28574"/>
                  </a:moveTo>
                  <a:lnTo>
                    <a:pt x="56143" y="28574"/>
                  </a:lnTo>
                  <a:lnTo>
                    <a:pt x="60265" y="23875"/>
                  </a:lnTo>
                  <a:lnTo>
                    <a:pt x="57493" y="21716"/>
                  </a:lnTo>
                  <a:lnTo>
                    <a:pt x="57108" y="21462"/>
                  </a:lnTo>
                  <a:lnTo>
                    <a:pt x="60563" y="16636"/>
                  </a:lnTo>
                  <a:lnTo>
                    <a:pt x="62116" y="19049"/>
                  </a:lnTo>
                  <a:lnTo>
                    <a:pt x="62475" y="19684"/>
                  </a:lnTo>
                  <a:lnTo>
                    <a:pt x="61818" y="20827"/>
                  </a:lnTo>
                  <a:lnTo>
                    <a:pt x="62110" y="21462"/>
                  </a:lnTo>
                  <a:lnTo>
                    <a:pt x="62594" y="22097"/>
                  </a:lnTo>
                  <a:lnTo>
                    <a:pt x="64804" y="22605"/>
                  </a:lnTo>
                  <a:lnTo>
                    <a:pt x="65401" y="23875"/>
                  </a:lnTo>
                  <a:lnTo>
                    <a:pt x="63191" y="24383"/>
                  </a:lnTo>
                  <a:lnTo>
                    <a:pt x="63789" y="26161"/>
                  </a:lnTo>
                  <a:lnTo>
                    <a:pt x="103000" y="26161"/>
                  </a:lnTo>
                  <a:lnTo>
                    <a:pt x="102970" y="27431"/>
                  </a:lnTo>
                  <a:lnTo>
                    <a:pt x="102413" y="28574"/>
                  </a:lnTo>
                  <a:close/>
                </a:path>
                <a:path w="113665" h="80644">
                  <a:moveTo>
                    <a:pt x="75283" y="21716"/>
                  </a:moveTo>
                  <a:lnTo>
                    <a:pt x="74386" y="21462"/>
                  </a:lnTo>
                  <a:lnTo>
                    <a:pt x="76511" y="18414"/>
                  </a:lnTo>
                  <a:lnTo>
                    <a:pt x="109729" y="18414"/>
                  </a:lnTo>
                  <a:lnTo>
                    <a:pt x="110187" y="19684"/>
                  </a:lnTo>
                  <a:lnTo>
                    <a:pt x="79378" y="19684"/>
                  </a:lnTo>
                  <a:lnTo>
                    <a:pt x="75283" y="21716"/>
                  </a:lnTo>
                  <a:close/>
                </a:path>
                <a:path w="113665" h="80644">
                  <a:moveTo>
                    <a:pt x="77825" y="26161"/>
                  </a:moveTo>
                  <a:lnTo>
                    <a:pt x="63789" y="26161"/>
                  </a:lnTo>
                  <a:lnTo>
                    <a:pt x="65999" y="25653"/>
                  </a:lnTo>
                  <a:lnTo>
                    <a:pt x="67611" y="25653"/>
                  </a:lnTo>
                  <a:lnTo>
                    <a:pt x="67253" y="24383"/>
                  </a:lnTo>
                  <a:lnTo>
                    <a:pt x="66596" y="23875"/>
                  </a:lnTo>
                  <a:lnTo>
                    <a:pt x="65401" y="23240"/>
                  </a:lnTo>
                  <a:lnTo>
                    <a:pt x="66715" y="22605"/>
                  </a:lnTo>
                  <a:lnTo>
                    <a:pt x="67432" y="19684"/>
                  </a:lnTo>
                  <a:lnTo>
                    <a:pt x="68209" y="19684"/>
                  </a:lnTo>
                  <a:lnTo>
                    <a:pt x="69582" y="20827"/>
                  </a:lnTo>
                  <a:lnTo>
                    <a:pt x="71969" y="20827"/>
                  </a:lnTo>
                  <a:lnTo>
                    <a:pt x="72090" y="21462"/>
                  </a:lnTo>
                  <a:lnTo>
                    <a:pt x="72210" y="22097"/>
                  </a:lnTo>
                  <a:lnTo>
                    <a:pt x="73907" y="22097"/>
                  </a:lnTo>
                  <a:lnTo>
                    <a:pt x="73524" y="22605"/>
                  </a:lnTo>
                  <a:lnTo>
                    <a:pt x="76391" y="22605"/>
                  </a:lnTo>
                  <a:lnTo>
                    <a:pt x="77825" y="26161"/>
                  </a:lnTo>
                  <a:close/>
                </a:path>
                <a:path w="113665" h="80644">
                  <a:moveTo>
                    <a:pt x="103000" y="26161"/>
                  </a:moveTo>
                  <a:lnTo>
                    <a:pt x="77825" y="26161"/>
                  </a:lnTo>
                  <a:lnTo>
                    <a:pt x="79378" y="19684"/>
                  </a:lnTo>
                  <a:lnTo>
                    <a:pt x="110187" y="19684"/>
                  </a:lnTo>
                  <a:lnTo>
                    <a:pt x="111332" y="22605"/>
                  </a:lnTo>
                  <a:lnTo>
                    <a:pt x="108107" y="22605"/>
                  </a:lnTo>
                  <a:lnTo>
                    <a:pt x="108010" y="23240"/>
                  </a:lnTo>
                  <a:lnTo>
                    <a:pt x="107913" y="23875"/>
                  </a:lnTo>
                  <a:lnTo>
                    <a:pt x="107835" y="24383"/>
                  </a:lnTo>
                  <a:lnTo>
                    <a:pt x="107738" y="25018"/>
                  </a:lnTo>
                  <a:lnTo>
                    <a:pt x="103030" y="25018"/>
                  </a:lnTo>
                  <a:lnTo>
                    <a:pt x="103000" y="26161"/>
                  </a:lnTo>
                  <a:close/>
                </a:path>
                <a:path w="113665" h="80644">
                  <a:moveTo>
                    <a:pt x="73907" y="22097"/>
                  </a:moveTo>
                  <a:lnTo>
                    <a:pt x="72210" y="22097"/>
                  </a:lnTo>
                  <a:lnTo>
                    <a:pt x="72725" y="20827"/>
                  </a:lnTo>
                  <a:lnTo>
                    <a:pt x="74386" y="21462"/>
                  </a:lnTo>
                  <a:lnTo>
                    <a:pt x="74212" y="21716"/>
                  </a:lnTo>
                  <a:lnTo>
                    <a:pt x="73907" y="22097"/>
                  </a:lnTo>
                  <a:close/>
                </a:path>
                <a:path w="113665" h="80644">
                  <a:moveTo>
                    <a:pt x="73524" y="22605"/>
                  </a:moveTo>
                  <a:lnTo>
                    <a:pt x="73951" y="22097"/>
                  </a:lnTo>
                  <a:lnTo>
                    <a:pt x="74194" y="21716"/>
                  </a:lnTo>
                  <a:lnTo>
                    <a:pt x="74386" y="21462"/>
                  </a:lnTo>
                  <a:lnTo>
                    <a:pt x="75283" y="21716"/>
                  </a:lnTo>
                  <a:lnTo>
                    <a:pt x="73524" y="22605"/>
                  </a:lnTo>
                  <a:close/>
                </a:path>
                <a:path w="113665" h="80644">
                  <a:moveTo>
                    <a:pt x="76391" y="22605"/>
                  </a:moveTo>
                  <a:lnTo>
                    <a:pt x="73524" y="22605"/>
                  </a:lnTo>
                  <a:lnTo>
                    <a:pt x="75283" y="21716"/>
                  </a:lnTo>
                  <a:lnTo>
                    <a:pt x="76152" y="22097"/>
                  </a:lnTo>
                  <a:lnTo>
                    <a:pt x="76391" y="22605"/>
                  </a:lnTo>
                  <a:close/>
                </a:path>
                <a:path w="113665" h="80644">
                  <a:moveTo>
                    <a:pt x="110138" y="33400"/>
                  </a:moveTo>
                  <a:lnTo>
                    <a:pt x="109880" y="32028"/>
                  </a:lnTo>
                  <a:lnTo>
                    <a:pt x="109803" y="31622"/>
                  </a:lnTo>
                  <a:lnTo>
                    <a:pt x="109684" y="30987"/>
                  </a:lnTo>
                  <a:lnTo>
                    <a:pt x="109564" y="30352"/>
                  </a:lnTo>
                  <a:lnTo>
                    <a:pt x="109469" y="29844"/>
                  </a:lnTo>
                  <a:lnTo>
                    <a:pt x="109349" y="29209"/>
                  </a:lnTo>
                  <a:lnTo>
                    <a:pt x="109230" y="28574"/>
                  </a:lnTo>
                  <a:lnTo>
                    <a:pt x="109134" y="28066"/>
                  </a:lnTo>
                  <a:lnTo>
                    <a:pt x="109015" y="27431"/>
                  </a:lnTo>
                  <a:lnTo>
                    <a:pt x="108895" y="26796"/>
                  </a:lnTo>
                  <a:lnTo>
                    <a:pt x="108776" y="26161"/>
                  </a:lnTo>
                  <a:lnTo>
                    <a:pt x="108680" y="25653"/>
                  </a:lnTo>
                  <a:lnTo>
                    <a:pt x="108561" y="25018"/>
                  </a:lnTo>
                  <a:lnTo>
                    <a:pt x="108441" y="24383"/>
                  </a:lnTo>
                  <a:lnTo>
                    <a:pt x="108346" y="23875"/>
                  </a:lnTo>
                  <a:lnTo>
                    <a:pt x="108226" y="23240"/>
                  </a:lnTo>
                  <a:lnTo>
                    <a:pt x="108107" y="22605"/>
                  </a:lnTo>
                  <a:lnTo>
                    <a:pt x="111332" y="22605"/>
                  </a:lnTo>
                  <a:lnTo>
                    <a:pt x="111790" y="23875"/>
                  </a:lnTo>
                  <a:lnTo>
                    <a:pt x="110616" y="23875"/>
                  </a:lnTo>
                  <a:lnTo>
                    <a:pt x="113064" y="30352"/>
                  </a:lnTo>
                  <a:lnTo>
                    <a:pt x="112587" y="30987"/>
                  </a:lnTo>
                  <a:lnTo>
                    <a:pt x="110138" y="33400"/>
                  </a:lnTo>
                  <a:close/>
                </a:path>
                <a:path w="113665" h="80644">
                  <a:moveTo>
                    <a:pt x="52022" y="28574"/>
                  </a:moveTo>
                  <a:lnTo>
                    <a:pt x="48439" y="28574"/>
                  </a:lnTo>
                  <a:lnTo>
                    <a:pt x="51425" y="25653"/>
                  </a:lnTo>
                  <a:lnTo>
                    <a:pt x="48439" y="25018"/>
                  </a:lnTo>
                  <a:lnTo>
                    <a:pt x="48319" y="24383"/>
                  </a:lnTo>
                  <a:lnTo>
                    <a:pt x="49334" y="23240"/>
                  </a:lnTo>
                  <a:lnTo>
                    <a:pt x="51186" y="23240"/>
                  </a:lnTo>
                  <a:lnTo>
                    <a:pt x="51286" y="23875"/>
                  </a:lnTo>
                  <a:lnTo>
                    <a:pt x="51365" y="24383"/>
                  </a:lnTo>
                  <a:lnTo>
                    <a:pt x="51465" y="25018"/>
                  </a:lnTo>
                  <a:lnTo>
                    <a:pt x="51564" y="25653"/>
                  </a:lnTo>
                  <a:lnTo>
                    <a:pt x="51644" y="26161"/>
                  </a:lnTo>
                  <a:lnTo>
                    <a:pt x="51743" y="26796"/>
                  </a:lnTo>
                  <a:lnTo>
                    <a:pt x="51843" y="27431"/>
                  </a:lnTo>
                  <a:lnTo>
                    <a:pt x="51943" y="28066"/>
                  </a:lnTo>
                  <a:lnTo>
                    <a:pt x="52022" y="28574"/>
                  </a:lnTo>
                  <a:close/>
                </a:path>
                <a:path w="113665" h="80644">
                  <a:moveTo>
                    <a:pt x="78382" y="35813"/>
                  </a:moveTo>
                  <a:lnTo>
                    <a:pt x="43242" y="35813"/>
                  </a:lnTo>
                  <a:lnTo>
                    <a:pt x="41866" y="35178"/>
                  </a:lnTo>
                  <a:lnTo>
                    <a:pt x="42013" y="35178"/>
                  </a:lnTo>
                  <a:lnTo>
                    <a:pt x="42986" y="32765"/>
                  </a:lnTo>
                  <a:lnTo>
                    <a:pt x="43162" y="32028"/>
                  </a:lnTo>
                  <a:lnTo>
                    <a:pt x="42346" y="30987"/>
                  </a:lnTo>
                  <a:lnTo>
                    <a:pt x="40435" y="30987"/>
                  </a:lnTo>
                  <a:lnTo>
                    <a:pt x="39420" y="29844"/>
                  </a:lnTo>
                  <a:lnTo>
                    <a:pt x="42526" y="25018"/>
                  </a:lnTo>
                  <a:lnTo>
                    <a:pt x="44736" y="25653"/>
                  </a:lnTo>
                  <a:lnTo>
                    <a:pt x="44079" y="27431"/>
                  </a:lnTo>
                  <a:lnTo>
                    <a:pt x="45213" y="29844"/>
                  </a:lnTo>
                  <a:lnTo>
                    <a:pt x="99745" y="29844"/>
                  </a:lnTo>
                  <a:lnTo>
                    <a:pt x="98204" y="31622"/>
                  </a:lnTo>
                  <a:lnTo>
                    <a:pt x="94190" y="31622"/>
                  </a:lnTo>
                  <a:lnTo>
                    <a:pt x="93697" y="34035"/>
                  </a:lnTo>
                  <a:lnTo>
                    <a:pt x="93593" y="34543"/>
                  </a:lnTo>
                  <a:lnTo>
                    <a:pt x="78363" y="34543"/>
                  </a:lnTo>
                  <a:lnTo>
                    <a:pt x="78382" y="35813"/>
                  </a:lnTo>
                  <a:close/>
                </a:path>
                <a:path w="113665" h="80644">
                  <a:moveTo>
                    <a:pt x="102714" y="32028"/>
                  </a:moveTo>
                  <a:lnTo>
                    <a:pt x="102484" y="32028"/>
                  </a:lnTo>
                  <a:lnTo>
                    <a:pt x="99745" y="29844"/>
                  </a:lnTo>
                  <a:lnTo>
                    <a:pt x="45213" y="29844"/>
                  </a:lnTo>
                  <a:lnTo>
                    <a:pt x="47184" y="28574"/>
                  </a:lnTo>
                  <a:lnTo>
                    <a:pt x="45691" y="26161"/>
                  </a:lnTo>
                  <a:lnTo>
                    <a:pt x="47304" y="25653"/>
                  </a:lnTo>
                  <a:lnTo>
                    <a:pt x="48737" y="25018"/>
                  </a:lnTo>
                  <a:lnTo>
                    <a:pt x="48638" y="26161"/>
                  </a:lnTo>
                  <a:lnTo>
                    <a:pt x="48538" y="27431"/>
                  </a:lnTo>
                  <a:lnTo>
                    <a:pt x="48439" y="28574"/>
                  </a:lnTo>
                  <a:lnTo>
                    <a:pt x="102413" y="28574"/>
                  </a:lnTo>
                  <a:lnTo>
                    <a:pt x="102134" y="29209"/>
                  </a:lnTo>
                  <a:lnTo>
                    <a:pt x="103747" y="30987"/>
                  </a:lnTo>
                  <a:lnTo>
                    <a:pt x="102714" y="32028"/>
                  </a:lnTo>
                  <a:close/>
                </a:path>
                <a:path w="113665" h="80644">
                  <a:moveTo>
                    <a:pt x="107092" y="29209"/>
                  </a:moveTo>
                  <a:lnTo>
                    <a:pt x="106614" y="28574"/>
                  </a:lnTo>
                  <a:lnTo>
                    <a:pt x="105240" y="28066"/>
                  </a:lnTo>
                  <a:lnTo>
                    <a:pt x="104703" y="27431"/>
                  </a:lnTo>
                  <a:lnTo>
                    <a:pt x="103866" y="26796"/>
                  </a:lnTo>
                  <a:lnTo>
                    <a:pt x="104284" y="25018"/>
                  </a:lnTo>
                  <a:lnTo>
                    <a:pt x="107738" y="25018"/>
                  </a:lnTo>
                  <a:lnTo>
                    <a:pt x="107640" y="25653"/>
                  </a:lnTo>
                  <a:lnTo>
                    <a:pt x="107562" y="26161"/>
                  </a:lnTo>
                  <a:lnTo>
                    <a:pt x="107464" y="26796"/>
                  </a:lnTo>
                  <a:lnTo>
                    <a:pt x="107366" y="27431"/>
                  </a:lnTo>
                  <a:lnTo>
                    <a:pt x="107268" y="28066"/>
                  </a:lnTo>
                  <a:lnTo>
                    <a:pt x="107190" y="28574"/>
                  </a:lnTo>
                  <a:lnTo>
                    <a:pt x="107092" y="29209"/>
                  </a:lnTo>
                  <a:close/>
                </a:path>
                <a:path w="113665" h="80644">
                  <a:moveTo>
                    <a:pt x="56143" y="28574"/>
                  </a:moveTo>
                  <a:lnTo>
                    <a:pt x="52022" y="28574"/>
                  </a:lnTo>
                  <a:lnTo>
                    <a:pt x="55785" y="25653"/>
                  </a:lnTo>
                  <a:lnTo>
                    <a:pt x="55847" y="26161"/>
                  </a:lnTo>
                  <a:lnTo>
                    <a:pt x="55925" y="26796"/>
                  </a:lnTo>
                  <a:lnTo>
                    <a:pt x="56003" y="27431"/>
                  </a:lnTo>
                  <a:lnTo>
                    <a:pt x="56081" y="28066"/>
                  </a:lnTo>
                  <a:lnTo>
                    <a:pt x="56143" y="28574"/>
                  </a:lnTo>
                  <a:close/>
                </a:path>
                <a:path w="113665" h="80644">
                  <a:moveTo>
                    <a:pt x="97258" y="32765"/>
                  </a:moveTo>
                  <a:lnTo>
                    <a:pt x="94190" y="31622"/>
                  </a:lnTo>
                  <a:lnTo>
                    <a:pt x="98204" y="31622"/>
                  </a:lnTo>
                  <a:lnTo>
                    <a:pt x="97839" y="32028"/>
                  </a:lnTo>
                  <a:lnTo>
                    <a:pt x="97258" y="32765"/>
                  </a:lnTo>
                  <a:close/>
                </a:path>
                <a:path w="113665" h="80644">
                  <a:moveTo>
                    <a:pt x="95325" y="36321"/>
                  </a:moveTo>
                  <a:lnTo>
                    <a:pt x="94649" y="35178"/>
                  </a:lnTo>
                  <a:lnTo>
                    <a:pt x="96852" y="33146"/>
                  </a:lnTo>
                  <a:lnTo>
                    <a:pt x="97839" y="32028"/>
                  </a:lnTo>
                  <a:lnTo>
                    <a:pt x="100641" y="32765"/>
                  </a:lnTo>
                  <a:lnTo>
                    <a:pt x="100760" y="34035"/>
                  </a:lnTo>
                  <a:lnTo>
                    <a:pt x="100820" y="34543"/>
                  </a:lnTo>
                  <a:lnTo>
                    <a:pt x="101952" y="35178"/>
                  </a:lnTo>
                  <a:lnTo>
                    <a:pt x="99713" y="35178"/>
                  </a:lnTo>
                  <a:lnTo>
                    <a:pt x="98730" y="35813"/>
                  </a:lnTo>
                  <a:lnTo>
                    <a:pt x="97475" y="35813"/>
                  </a:lnTo>
                  <a:lnTo>
                    <a:pt x="95325" y="36321"/>
                  </a:lnTo>
                  <a:close/>
                </a:path>
                <a:path w="113665" h="80644">
                  <a:moveTo>
                    <a:pt x="75902" y="43560"/>
                  </a:moveTo>
                  <a:lnTo>
                    <a:pt x="28430" y="43560"/>
                  </a:lnTo>
                  <a:lnTo>
                    <a:pt x="30939" y="42925"/>
                  </a:lnTo>
                  <a:lnTo>
                    <a:pt x="30030" y="40766"/>
                  </a:lnTo>
                  <a:lnTo>
                    <a:pt x="29923" y="40512"/>
                  </a:lnTo>
                  <a:lnTo>
                    <a:pt x="27713" y="36321"/>
                  </a:lnTo>
                  <a:lnTo>
                    <a:pt x="26916" y="36067"/>
                  </a:lnTo>
                  <a:lnTo>
                    <a:pt x="27116" y="35813"/>
                  </a:lnTo>
                  <a:lnTo>
                    <a:pt x="26624" y="35813"/>
                  </a:lnTo>
                  <a:lnTo>
                    <a:pt x="24189" y="34543"/>
                  </a:lnTo>
                  <a:lnTo>
                    <a:pt x="27474" y="34035"/>
                  </a:lnTo>
                  <a:lnTo>
                    <a:pt x="28609" y="33400"/>
                  </a:lnTo>
                  <a:lnTo>
                    <a:pt x="31036" y="35178"/>
                  </a:lnTo>
                  <a:lnTo>
                    <a:pt x="32850" y="35178"/>
                  </a:lnTo>
                  <a:lnTo>
                    <a:pt x="32850" y="35813"/>
                  </a:lnTo>
                  <a:lnTo>
                    <a:pt x="27116" y="35813"/>
                  </a:lnTo>
                  <a:lnTo>
                    <a:pt x="26916" y="36067"/>
                  </a:lnTo>
                  <a:lnTo>
                    <a:pt x="32850" y="36067"/>
                  </a:lnTo>
                  <a:lnTo>
                    <a:pt x="32850" y="40004"/>
                  </a:lnTo>
                  <a:lnTo>
                    <a:pt x="78452" y="40004"/>
                  </a:lnTo>
                  <a:lnTo>
                    <a:pt x="78482" y="41782"/>
                  </a:lnTo>
                  <a:lnTo>
                    <a:pt x="83857" y="41782"/>
                  </a:lnTo>
                  <a:lnTo>
                    <a:pt x="84096" y="42925"/>
                  </a:lnTo>
                  <a:lnTo>
                    <a:pt x="75734" y="42925"/>
                  </a:lnTo>
                  <a:lnTo>
                    <a:pt x="75902" y="43560"/>
                  </a:lnTo>
                  <a:close/>
                </a:path>
                <a:path w="113665" h="80644">
                  <a:moveTo>
                    <a:pt x="94188" y="35559"/>
                  </a:moveTo>
                  <a:lnTo>
                    <a:pt x="93960" y="34543"/>
                  </a:lnTo>
                  <a:lnTo>
                    <a:pt x="93845" y="34035"/>
                  </a:lnTo>
                  <a:lnTo>
                    <a:pt x="93788" y="33400"/>
                  </a:lnTo>
                  <a:lnTo>
                    <a:pt x="94061" y="34035"/>
                  </a:lnTo>
                  <a:lnTo>
                    <a:pt x="94649" y="35178"/>
                  </a:lnTo>
                  <a:lnTo>
                    <a:pt x="94188" y="35559"/>
                  </a:lnTo>
                  <a:close/>
                </a:path>
                <a:path w="113665" h="80644">
                  <a:moveTo>
                    <a:pt x="32850" y="35178"/>
                  </a:moveTo>
                  <a:lnTo>
                    <a:pt x="31202" y="35178"/>
                  </a:lnTo>
                  <a:lnTo>
                    <a:pt x="32850" y="34035"/>
                  </a:lnTo>
                  <a:lnTo>
                    <a:pt x="32850" y="35178"/>
                  </a:lnTo>
                  <a:close/>
                </a:path>
                <a:path w="113665" h="80644">
                  <a:moveTo>
                    <a:pt x="105240" y="37591"/>
                  </a:moveTo>
                  <a:lnTo>
                    <a:pt x="103099" y="35178"/>
                  </a:lnTo>
                  <a:lnTo>
                    <a:pt x="102246" y="35178"/>
                  </a:lnTo>
                  <a:lnTo>
                    <a:pt x="105598" y="34035"/>
                  </a:lnTo>
                  <a:lnTo>
                    <a:pt x="105485" y="35178"/>
                  </a:lnTo>
                  <a:lnTo>
                    <a:pt x="105359" y="36321"/>
                  </a:lnTo>
                  <a:lnTo>
                    <a:pt x="105240" y="37591"/>
                  </a:lnTo>
                  <a:close/>
                </a:path>
                <a:path w="113665" h="80644">
                  <a:moveTo>
                    <a:pt x="78452" y="40004"/>
                  </a:moveTo>
                  <a:lnTo>
                    <a:pt x="32850" y="40004"/>
                  </a:lnTo>
                  <a:lnTo>
                    <a:pt x="34343" y="34543"/>
                  </a:lnTo>
                  <a:lnTo>
                    <a:pt x="38404" y="38734"/>
                  </a:lnTo>
                  <a:lnTo>
                    <a:pt x="78432" y="38734"/>
                  </a:lnTo>
                  <a:lnTo>
                    <a:pt x="78452" y="40004"/>
                  </a:lnTo>
                  <a:close/>
                </a:path>
                <a:path w="113665" h="80644">
                  <a:moveTo>
                    <a:pt x="81615" y="40766"/>
                  </a:moveTo>
                  <a:lnTo>
                    <a:pt x="80513" y="38099"/>
                  </a:lnTo>
                  <a:lnTo>
                    <a:pt x="80154" y="37591"/>
                  </a:lnTo>
                  <a:lnTo>
                    <a:pt x="81409" y="34543"/>
                  </a:lnTo>
                  <a:lnTo>
                    <a:pt x="93593" y="34543"/>
                  </a:lnTo>
                  <a:lnTo>
                    <a:pt x="93465" y="35178"/>
                  </a:lnTo>
                  <a:lnTo>
                    <a:pt x="93388" y="35559"/>
                  </a:lnTo>
                  <a:lnTo>
                    <a:pt x="93286" y="36067"/>
                  </a:lnTo>
                  <a:lnTo>
                    <a:pt x="93235" y="36321"/>
                  </a:lnTo>
                  <a:lnTo>
                    <a:pt x="94376" y="36321"/>
                  </a:lnTo>
                  <a:lnTo>
                    <a:pt x="94509" y="36956"/>
                  </a:lnTo>
                  <a:lnTo>
                    <a:pt x="84813" y="36956"/>
                  </a:lnTo>
                  <a:lnTo>
                    <a:pt x="83410" y="39369"/>
                  </a:lnTo>
                  <a:lnTo>
                    <a:pt x="82305" y="39369"/>
                  </a:lnTo>
                  <a:lnTo>
                    <a:pt x="81991" y="40004"/>
                  </a:lnTo>
                  <a:lnTo>
                    <a:pt x="81866" y="40258"/>
                  </a:lnTo>
                  <a:lnTo>
                    <a:pt x="81741" y="40512"/>
                  </a:lnTo>
                  <a:lnTo>
                    <a:pt x="81615" y="40766"/>
                  </a:lnTo>
                  <a:close/>
                </a:path>
                <a:path w="113665" h="80644">
                  <a:moveTo>
                    <a:pt x="78432" y="38734"/>
                  </a:moveTo>
                  <a:lnTo>
                    <a:pt x="38404" y="38734"/>
                  </a:lnTo>
                  <a:lnTo>
                    <a:pt x="37663" y="36321"/>
                  </a:lnTo>
                  <a:lnTo>
                    <a:pt x="37585" y="36067"/>
                  </a:lnTo>
                  <a:lnTo>
                    <a:pt x="37507" y="35813"/>
                  </a:lnTo>
                  <a:lnTo>
                    <a:pt x="37429" y="35559"/>
                  </a:lnTo>
                  <a:lnTo>
                    <a:pt x="37312" y="35178"/>
                  </a:lnTo>
                  <a:lnTo>
                    <a:pt x="36753" y="35178"/>
                  </a:lnTo>
                  <a:lnTo>
                    <a:pt x="43242" y="35813"/>
                  </a:lnTo>
                  <a:lnTo>
                    <a:pt x="78382" y="35813"/>
                  </a:lnTo>
                  <a:lnTo>
                    <a:pt x="78432" y="38734"/>
                  </a:lnTo>
                  <a:close/>
                </a:path>
                <a:path w="113665" h="80644">
                  <a:moveTo>
                    <a:pt x="100462" y="38099"/>
                  </a:moveTo>
                  <a:lnTo>
                    <a:pt x="100523" y="37591"/>
                  </a:lnTo>
                  <a:lnTo>
                    <a:pt x="100600" y="36956"/>
                  </a:lnTo>
                  <a:lnTo>
                    <a:pt x="100711" y="36067"/>
                  </a:lnTo>
                  <a:lnTo>
                    <a:pt x="100827" y="35178"/>
                  </a:lnTo>
                  <a:lnTo>
                    <a:pt x="103187" y="35178"/>
                  </a:lnTo>
                  <a:lnTo>
                    <a:pt x="102373" y="36321"/>
                  </a:lnTo>
                  <a:lnTo>
                    <a:pt x="100462" y="38099"/>
                  </a:lnTo>
                  <a:close/>
                </a:path>
                <a:path w="113665" h="80644">
                  <a:moveTo>
                    <a:pt x="94376" y="36321"/>
                  </a:moveTo>
                  <a:lnTo>
                    <a:pt x="93235" y="36321"/>
                  </a:lnTo>
                  <a:lnTo>
                    <a:pt x="94188" y="35559"/>
                  </a:lnTo>
                  <a:lnTo>
                    <a:pt x="94314" y="36067"/>
                  </a:lnTo>
                  <a:lnTo>
                    <a:pt x="94376" y="36321"/>
                  </a:lnTo>
                  <a:close/>
                </a:path>
                <a:path w="113665" h="80644">
                  <a:moveTo>
                    <a:pt x="19949" y="39369"/>
                  </a:moveTo>
                  <a:lnTo>
                    <a:pt x="20059" y="38734"/>
                  </a:lnTo>
                  <a:lnTo>
                    <a:pt x="20169" y="38099"/>
                  </a:lnTo>
                  <a:lnTo>
                    <a:pt x="20257" y="37591"/>
                  </a:lnTo>
                  <a:lnTo>
                    <a:pt x="20367" y="36956"/>
                  </a:lnTo>
                  <a:lnTo>
                    <a:pt x="26624" y="35813"/>
                  </a:lnTo>
                  <a:lnTo>
                    <a:pt x="26916" y="36067"/>
                  </a:lnTo>
                  <a:lnTo>
                    <a:pt x="25623" y="37591"/>
                  </a:lnTo>
                  <a:lnTo>
                    <a:pt x="24368" y="37591"/>
                  </a:lnTo>
                  <a:lnTo>
                    <a:pt x="19949" y="39369"/>
                  </a:lnTo>
                  <a:close/>
                </a:path>
                <a:path w="113665" h="80644">
                  <a:moveTo>
                    <a:pt x="87919" y="40004"/>
                  </a:moveTo>
                  <a:lnTo>
                    <a:pt x="87202" y="36956"/>
                  </a:lnTo>
                  <a:lnTo>
                    <a:pt x="88218" y="36956"/>
                  </a:lnTo>
                  <a:lnTo>
                    <a:pt x="88098" y="38099"/>
                  </a:lnTo>
                  <a:lnTo>
                    <a:pt x="87979" y="39369"/>
                  </a:lnTo>
                  <a:lnTo>
                    <a:pt x="87919" y="40004"/>
                  </a:lnTo>
                  <a:close/>
                </a:path>
                <a:path w="113665" h="80644">
                  <a:moveTo>
                    <a:pt x="92399" y="40004"/>
                  </a:moveTo>
                  <a:lnTo>
                    <a:pt x="90428" y="36956"/>
                  </a:lnTo>
                  <a:lnTo>
                    <a:pt x="94509" y="36956"/>
                  </a:lnTo>
                  <a:lnTo>
                    <a:pt x="94907" y="38734"/>
                  </a:lnTo>
                  <a:lnTo>
                    <a:pt x="92399" y="40004"/>
                  </a:lnTo>
                  <a:close/>
                </a:path>
                <a:path w="113665" h="80644">
                  <a:moveTo>
                    <a:pt x="72808" y="48259"/>
                  </a:moveTo>
                  <a:lnTo>
                    <a:pt x="23592" y="48259"/>
                  </a:lnTo>
                  <a:lnTo>
                    <a:pt x="23556" y="48005"/>
                  </a:lnTo>
                  <a:lnTo>
                    <a:pt x="23432" y="47116"/>
                  </a:lnTo>
                  <a:lnTo>
                    <a:pt x="23379" y="46735"/>
                  </a:lnTo>
                  <a:lnTo>
                    <a:pt x="23272" y="45973"/>
                  </a:lnTo>
                  <a:lnTo>
                    <a:pt x="23184" y="45338"/>
                  </a:lnTo>
                  <a:lnTo>
                    <a:pt x="23095" y="44703"/>
                  </a:lnTo>
                  <a:lnTo>
                    <a:pt x="23024" y="44195"/>
                  </a:lnTo>
                  <a:lnTo>
                    <a:pt x="22935" y="42925"/>
                  </a:lnTo>
                  <a:lnTo>
                    <a:pt x="21920" y="42290"/>
                  </a:lnTo>
                  <a:lnTo>
                    <a:pt x="21860" y="41147"/>
                  </a:lnTo>
                  <a:lnTo>
                    <a:pt x="23293" y="41147"/>
                  </a:lnTo>
                  <a:lnTo>
                    <a:pt x="23329" y="40766"/>
                  </a:lnTo>
                  <a:lnTo>
                    <a:pt x="23441" y="40258"/>
                  </a:lnTo>
                  <a:lnTo>
                    <a:pt x="24368" y="37591"/>
                  </a:lnTo>
                  <a:lnTo>
                    <a:pt x="25623" y="37591"/>
                  </a:lnTo>
                  <a:lnTo>
                    <a:pt x="28430" y="43560"/>
                  </a:lnTo>
                  <a:lnTo>
                    <a:pt x="75902" y="43560"/>
                  </a:lnTo>
                  <a:lnTo>
                    <a:pt x="76069" y="44195"/>
                  </a:lnTo>
                  <a:lnTo>
                    <a:pt x="73644" y="44195"/>
                  </a:lnTo>
                  <a:lnTo>
                    <a:pt x="72330" y="45338"/>
                  </a:lnTo>
                  <a:lnTo>
                    <a:pt x="71852" y="45973"/>
                  </a:lnTo>
                  <a:lnTo>
                    <a:pt x="72595" y="47751"/>
                  </a:lnTo>
                  <a:lnTo>
                    <a:pt x="72702" y="48005"/>
                  </a:lnTo>
                  <a:lnTo>
                    <a:pt x="72808" y="48259"/>
                  </a:lnTo>
                  <a:close/>
                </a:path>
                <a:path w="113665" h="80644">
                  <a:moveTo>
                    <a:pt x="82006" y="41782"/>
                  </a:moveTo>
                  <a:lnTo>
                    <a:pt x="81762" y="41147"/>
                  </a:lnTo>
                  <a:lnTo>
                    <a:pt x="81866" y="40258"/>
                  </a:lnTo>
                  <a:lnTo>
                    <a:pt x="82305" y="39369"/>
                  </a:lnTo>
                  <a:lnTo>
                    <a:pt x="82885" y="40258"/>
                  </a:lnTo>
                  <a:lnTo>
                    <a:pt x="82006" y="41782"/>
                  </a:lnTo>
                  <a:close/>
                </a:path>
                <a:path w="113665" h="80644">
                  <a:moveTo>
                    <a:pt x="82885" y="40258"/>
                  </a:moveTo>
                  <a:lnTo>
                    <a:pt x="82305" y="39369"/>
                  </a:lnTo>
                  <a:lnTo>
                    <a:pt x="83410" y="39369"/>
                  </a:lnTo>
                  <a:lnTo>
                    <a:pt x="82885" y="40258"/>
                  </a:lnTo>
                  <a:close/>
                </a:path>
                <a:path w="113665" h="80644">
                  <a:moveTo>
                    <a:pt x="83857" y="41782"/>
                  </a:moveTo>
                  <a:lnTo>
                    <a:pt x="82006" y="41782"/>
                  </a:lnTo>
                  <a:lnTo>
                    <a:pt x="82885" y="40258"/>
                  </a:lnTo>
                  <a:lnTo>
                    <a:pt x="83857" y="41782"/>
                  </a:lnTo>
                  <a:close/>
                </a:path>
                <a:path w="113665" h="80644">
                  <a:moveTo>
                    <a:pt x="82006" y="41782"/>
                  </a:moveTo>
                  <a:lnTo>
                    <a:pt x="81170" y="41782"/>
                  </a:lnTo>
                  <a:lnTo>
                    <a:pt x="81615" y="40766"/>
                  </a:lnTo>
                  <a:lnTo>
                    <a:pt x="82006" y="41782"/>
                  </a:lnTo>
                  <a:close/>
                </a:path>
                <a:path w="113665" h="80644">
                  <a:moveTo>
                    <a:pt x="10653" y="46481"/>
                  </a:moveTo>
                  <a:lnTo>
                    <a:pt x="6331" y="46481"/>
                  </a:lnTo>
                  <a:lnTo>
                    <a:pt x="6258" y="45973"/>
                  </a:lnTo>
                  <a:lnTo>
                    <a:pt x="6168" y="45338"/>
                  </a:lnTo>
                  <a:lnTo>
                    <a:pt x="6077" y="44703"/>
                  </a:lnTo>
                  <a:lnTo>
                    <a:pt x="6005" y="44195"/>
                  </a:lnTo>
                  <a:lnTo>
                    <a:pt x="5914" y="43560"/>
                  </a:lnTo>
                  <a:lnTo>
                    <a:pt x="5824" y="42925"/>
                  </a:lnTo>
                  <a:lnTo>
                    <a:pt x="5733" y="42290"/>
                  </a:lnTo>
                  <a:lnTo>
                    <a:pt x="6092" y="42290"/>
                  </a:lnTo>
                  <a:lnTo>
                    <a:pt x="10213" y="44195"/>
                  </a:lnTo>
                  <a:lnTo>
                    <a:pt x="10512" y="44703"/>
                  </a:lnTo>
                  <a:lnTo>
                    <a:pt x="10989" y="45338"/>
                  </a:lnTo>
                  <a:lnTo>
                    <a:pt x="10653" y="46481"/>
                  </a:lnTo>
                  <a:close/>
                </a:path>
                <a:path w="113665" h="80644">
                  <a:moveTo>
                    <a:pt x="20949" y="44703"/>
                  </a:moveTo>
                  <a:lnTo>
                    <a:pt x="16066" y="44703"/>
                  </a:lnTo>
                  <a:lnTo>
                    <a:pt x="17858" y="42925"/>
                  </a:lnTo>
                  <a:lnTo>
                    <a:pt x="19172" y="43560"/>
                  </a:lnTo>
                  <a:lnTo>
                    <a:pt x="20068" y="43560"/>
                  </a:lnTo>
                  <a:lnTo>
                    <a:pt x="20949" y="44703"/>
                  </a:lnTo>
                  <a:close/>
                </a:path>
                <a:path w="113665" h="80644">
                  <a:moveTo>
                    <a:pt x="81707" y="47116"/>
                  </a:moveTo>
                  <a:lnTo>
                    <a:pt x="79517" y="46735"/>
                  </a:lnTo>
                  <a:lnTo>
                    <a:pt x="78960" y="45338"/>
                  </a:lnTo>
                  <a:lnTo>
                    <a:pt x="78482" y="44703"/>
                  </a:lnTo>
                  <a:lnTo>
                    <a:pt x="76750" y="43560"/>
                  </a:lnTo>
                  <a:lnTo>
                    <a:pt x="75734" y="42925"/>
                  </a:lnTo>
                  <a:lnTo>
                    <a:pt x="84096" y="42925"/>
                  </a:lnTo>
                  <a:lnTo>
                    <a:pt x="82364" y="43560"/>
                  </a:lnTo>
                  <a:lnTo>
                    <a:pt x="81648" y="44703"/>
                  </a:lnTo>
                  <a:lnTo>
                    <a:pt x="82424" y="45973"/>
                  </a:lnTo>
                  <a:lnTo>
                    <a:pt x="82245" y="46481"/>
                  </a:lnTo>
                  <a:lnTo>
                    <a:pt x="81707" y="47116"/>
                  </a:lnTo>
                  <a:close/>
                </a:path>
                <a:path w="113665" h="80644">
                  <a:moveTo>
                    <a:pt x="11587" y="78739"/>
                  </a:moveTo>
                  <a:lnTo>
                    <a:pt x="9616" y="76961"/>
                  </a:lnTo>
                  <a:lnTo>
                    <a:pt x="7559" y="69849"/>
                  </a:lnTo>
                  <a:lnTo>
                    <a:pt x="2728" y="56133"/>
                  </a:lnTo>
                  <a:lnTo>
                    <a:pt x="0" y="49529"/>
                  </a:lnTo>
                  <a:lnTo>
                    <a:pt x="537" y="47116"/>
                  </a:lnTo>
                  <a:lnTo>
                    <a:pt x="1612" y="46481"/>
                  </a:lnTo>
                  <a:lnTo>
                    <a:pt x="2687" y="44195"/>
                  </a:lnTo>
                  <a:lnTo>
                    <a:pt x="2866" y="44195"/>
                  </a:lnTo>
                  <a:lnTo>
                    <a:pt x="3643" y="43560"/>
                  </a:lnTo>
                  <a:lnTo>
                    <a:pt x="6331" y="46481"/>
                  </a:lnTo>
                  <a:lnTo>
                    <a:pt x="10653" y="46481"/>
                  </a:lnTo>
                  <a:lnTo>
                    <a:pt x="9138" y="51942"/>
                  </a:lnTo>
                  <a:lnTo>
                    <a:pt x="56968" y="51942"/>
                  </a:lnTo>
                  <a:lnTo>
                    <a:pt x="55248" y="53085"/>
                  </a:lnTo>
                  <a:lnTo>
                    <a:pt x="61758" y="54863"/>
                  </a:lnTo>
                  <a:lnTo>
                    <a:pt x="61758" y="55498"/>
                  </a:lnTo>
                  <a:lnTo>
                    <a:pt x="61131" y="56133"/>
                  </a:lnTo>
                  <a:lnTo>
                    <a:pt x="52560" y="56133"/>
                  </a:lnTo>
                  <a:lnTo>
                    <a:pt x="52978" y="58419"/>
                  </a:lnTo>
                  <a:lnTo>
                    <a:pt x="53097" y="59054"/>
                  </a:lnTo>
                  <a:lnTo>
                    <a:pt x="54352" y="59689"/>
                  </a:lnTo>
                  <a:lnTo>
                    <a:pt x="54352" y="62102"/>
                  </a:lnTo>
                  <a:lnTo>
                    <a:pt x="32252" y="62102"/>
                  </a:lnTo>
                  <a:lnTo>
                    <a:pt x="32929" y="64388"/>
                  </a:lnTo>
                  <a:lnTo>
                    <a:pt x="28788" y="64388"/>
                  </a:lnTo>
                  <a:lnTo>
                    <a:pt x="29915" y="66801"/>
                  </a:lnTo>
                  <a:lnTo>
                    <a:pt x="27952" y="66801"/>
                  </a:lnTo>
                  <a:lnTo>
                    <a:pt x="27833" y="68579"/>
                  </a:lnTo>
                  <a:lnTo>
                    <a:pt x="20367" y="68579"/>
                  </a:lnTo>
                  <a:lnTo>
                    <a:pt x="19411" y="69214"/>
                  </a:lnTo>
                  <a:lnTo>
                    <a:pt x="19053" y="69214"/>
                  </a:lnTo>
                  <a:lnTo>
                    <a:pt x="17977" y="73405"/>
                  </a:lnTo>
                  <a:lnTo>
                    <a:pt x="17022" y="75183"/>
                  </a:lnTo>
                  <a:lnTo>
                    <a:pt x="16484" y="75818"/>
                  </a:lnTo>
                  <a:lnTo>
                    <a:pt x="15170" y="75818"/>
                  </a:lnTo>
                  <a:lnTo>
                    <a:pt x="14872" y="76326"/>
                  </a:lnTo>
                  <a:lnTo>
                    <a:pt x="14543" y="76961"/>
                  </a:lnTo>
                  <a:lnTo>
                    <a:pt x="11945" y="76961"/>
                  </a:lnTo>
                  <a:lnTo>
                    <a:pt x="11689" y="78231"/>
                  </a:lnTo>
                  <a:lnTo>
                    <a:pt x="11587" y="78739"/>
                  </a:lnTo>
                  <a:close/>
                </a:path>
                <a:path w="113665" h="80644">
                  <a:moveTo>
                    <a:pt x="23592" y="48259"/>
                  </a:moveTo>
                  <a:lnTo>
                    <a:pt x="13797" y="48259"/>
                  </a:lnTo>
                  <a:lnTo>
                    <a:pt x="17141" y="46481"/>
                  </a:lnTo>
                  <a:lnTo>
                    <a:pt x="15051" y="46481"/>
                  </a:lnTo>
                  <a:lnTo>
                    <a:pt x="14957" y="45973"/>
                  </a:lnTo>
                  <a:lnTo>
                    <a:pt x="14841" y="45338"/>
                  </a:lnTo>
                  <a:lnTo>
                    <a:pt x="14724" y="44703"/>
                  </a:lnTo>
                  <a:lnTo>
                    <a:pt x="14630" y="44195"/>
                  </a:lnTo>
                  <a:lnTo>
                    <a:pt x="14513" y="43560"/>
                  </a:lnTo>
                  <a:lnTo>
                    <a:pt x="16066" y="44703"/>
                  </a:lnTo>
                  <a:lnTo>
                    <a:pt x="20949" y="44703"/>
                  </a:lnTo>
                  <a:lnTo>
                    <a:pt x="23592" y="48259"/>
                  </a:lnTo>
                  <a:close/>
                </a:path>
                <a:path w="113665" h="80644">
                  <a:moveTo>
                    <a:pt x="76571" y="45973"/>
                  </a:moveTo>
                  <a:lnTo>
                    <a:pt x="73644" y="44195"/>
                  </a:lnTo>
                  <a:lnTo>
                    <a:pt x="76069" y="44195"/>
                  </a:lnTo>
                  <a:lnTo>
                    <a:pt x="76571" y="45973"/>
                  </a:lnTo>
                  <a:close/>
                </a:path>
                <a:path w="113665" h="80644">
                  <a:moveTo>
                    <a:pt x="56968" y="51942"/>
                  </a:moveTo>
                  <a:lnTo>
                    <a:pt x="9138" y="51942"/>
                  </a:lnTo>
                  <a:lnTo>
                    <a:pt x="13438" y="45338"/>
                  </a:lnTo>
                  <a:lnTo>
                    <a:pt x="13514" y="45973"/>
                  </a:lnTo>
                  <a:lnTo>
                    <a:pt x="13604" y="46735"/>
                  </a:lnTo>
                  <a:lnTo>
                    <a:pt x="13725" y="47751"/>
                  </a:lnTo>
                  <a:lnTo>
                    <a:pt x="13797" y="48259"/>
                  </a:lnTo>
                  <a:lnTo>
                    <a:pt x="72808" y="48259"/>
                  </a:lnTo>
                  <a:lnTo>
                    <a:pt x="71912" y="48894"/>
                  </a:lnTo>
                  <a:lnTo>
                    <a:pt x="63490" y="48894"/>
                  </a:lnTo>
                  <a:lnTo>
                    <a:pt x="63401" y="49529"/>
                  </a:lnTo>
                  <a:lnTo>
                    <a:pt x="63311" y="50164"/>
                  </a:lnTo>
                  <a:lnTo>
                    <a:pt x="59548" y="50164"/>
                  </a:lnTo>
                  <a:lnTo>
                    <a:pt x="56968" y="51942"/>
                  </a:lnTo>
                  <a:close/>
                </a:path>
                <a:path w="113665" h="80644">
                  <a:moveTo>
                    <a:pt x="79742" y="48005"/>
                  </a:moveTo>
                  <a:lnTo>
                    <a:pt x="78422" y="46481"/>
                  </a:lnTo>
                  <a:lnTo>
                    <a:pt x="79517" y="46735"/>
                  </a:lnTo>
                  <a:lnTo>
                    <a:pt x="79915" y="47751"/>
                  </a:lnTo>
                  <a:lnTo>
                    <a:pt x="79742" y="48005"/>
                  </a:lnTo>
                  <a:close/>
                </a:path>
                <a:path w="113665" h="80644">
                  <a:moveTo>
                    <a:pt x="78004" y="50672"/>
                  </a:moveTo>
                  <a:lnTo>
                    <a:pt x="79742" y="48005"/>
                  </a:lnTo>
                  <a:lnTo>
                    <a:pt x="81647" y="50164"/>
                  </a:lnTo>
                  <a:lnTo>
                    <a:pt x="78004" y="50672"/>
                  </a:lnTo>
                  <a:close/>
                </a:path>
                <a:path w="113665" h="80644">
                  <a:moveTo>
                    <a:pt x="65820" y="53720"/>
                  </a:moveTo>
                  <a:lnTo>
                    <a:pt x="63490" y="48894"/>
                  </a:lnTo>
                  <a:lnTo>
                    <a:pt x="71912" y="48894"/>
                  </a:lnTo>
                  <a:lnTo>
                    <a:pt x="71553" y="49529"/>
                  </a:lnTo>
                  <a:lnTo>
                    <a:pt x="69702" y="49529"/>
                  </a:lnTo>
                  <a:lnTo>
                    <a:pt x="68089" y="50672"/>
                  </a:lnTo>
                  <a:lnTo>
                    <a:pt x="67253" y="53085"/>
                  </a:lnTo>
                  <a:lnTo>
                    <a:pt x="65820" y="53720"/>
                  </a:lnTo>
                  <a:close/>
                </a:path>
                <a:path w="113665" h="80644">
                  <a:moveTo>
                    <a:pt x="71195" y="50164"/>
                  </a:moveTo>
                  <a:lnTo>
                    <a:pt x="69702" y="49529"/>
                  </a:lnTo>
                  <a:lnTo>
                    <a:pt x="71553" y="49529"/>
                  </a:lnTo>
                  <a:lnTo>
                    <a:pt x="71195" y="50164"/>
                  </a:lnTo>
                  <a:close/>
                </a:path>
                <a:path w="113665" h="80644">
                  <a:moveTo>
                    <a:pt x="62773" y="53720"/>
                  </a:moveTo>
                  <a:lnTo>
                    <a:pt x="59847" y="53720"/>
                  </a:lnTo>
                  <a:lnTo>
                    <a:pt x="59011" y="52450"/>
                  </a:lnTo>
                  <a:lnTo>
                    <a:pt x="59429" y="50672"/>
                  </a:lnTo>
                  <a:lnTo>
                    <a:pt x="59548" y="50164"/>
                  </a:lnTo>
                  <a:lnTo>
                    <a:pt x="63311" y="50164"/>
                  </a:lnTo>
                  <a:lnTo>
                    <a:pt x="63042" y="51942"/>
                  </a:lnTo>
                  <a:lnTo>
                    <a:pt x="62965" y="52450"/>
                  </a:lnTo>
                  <a:lnTo>
                    <a:pt x="62869" y="53085"/>
                  </a:lnTo>
                  <a:lnTo>
                    <a:pt x="62773" y="53720"/>
                  </a:lnTo>
                  <a:close/>
                </a:path>
                <a:path w="113665" h="80644">
                  <a:moveTo>
                    <a:pt x="57756" y="62610"/>
                  </a:moveTo>
                  <a:lnTo>
                    <a:pt x="57972" y="60197"/>
                  </a:lnTo>
                  <a:lnTo>
                    <a:pt x="58018" y="59689"/>
                  </a:lnTo>
                  <a:lnTo>
                    <a:pt x="58132" y="58419"/>
                  </a:lnTo>
                  <a:lnTo>
                    <a:pt x="58234" y="57276"/>
                  </a:lnTo>
                  <a:lnTo>
                    <a:pt x="57816" y="57276"/>
                  </a:lnTo>
                  <a:lnTo>
                    <a:pt x="52560" y="56133"/>
                  </a:lnTo>
                  <a:lnTo>
                    <a:pt x="61131" y="56133"/>
                  </a:lnTo>
                  <a:lnTo>
                    <a:pt x="60504" y="56641"/>
                  </a:lnTo>
                  <a:lnTo>
                    <a:pt x="59727" y="58419"/>
                  </a:lnTo>
                  <a:lnTo>
                    <a:pt x="59668" y="60197"/>
                  </a:lnTo>
                  <a:lnTo>
                    <a:pt x="57756" y="62610"/>
                  </a:lnTo>
                  <a:close/>
                </a:path>
                <a:path w="113665" h="80644">
                  <a:moveTo>
                    <a:pt x="35000" y="64388"/>
                  </a:moveTo>
                  <a:lnTo>
                    <a:pt x="32252" y="62102"/>
                  </a:lnTo>
                  <a:lnTo>
                    <a:pt x="35717" y="62102"/>
                  </a:lnTo>
                  <a:lnTo>
                    <a:pt x="35000" y="64388"/>
                  </a:lnTo>
                  <a:close/>
                </a:path>
                <a:path w="113665" h="80644">
                  <a:moveTo>
                    <a:pt x="43421" y="62610"/>
                  </a:moveTo>
                  <a:lnTo>
                    <a:pt x="40793" y="62610"/>
                  </a:lnTo>
                  <a:lnTo>
                    <a:pt x="39539" y="62102"/>
                  </a:lnTo>
                  <a:lnTo>
                    <a:pt x="54352" y="62102"/>
                  </a:lnTo>
                  <a:lnTo>
                    <a:pt x="43421" y="62610"/>
                  </a:lnTo>
                  <a:close/>
                </a:path>
                <a:path w="113665" h="80644">
                  <a:moveTo>
                    <a:pt x="33268" y="65658"/>
                  </a:moveTo>
                  <a:lnTo>
                    <a:pt x="28788" y="64388"/>
                  </a:lnTo>
                  <a:lnTo>
                    <a:pt x="32929" y="64388"/>
                  </a:lnTo>
                  <a:lnTo>
                    <a:pt x="33268" y="65658"/>
                  </a:lnTo>
                  <a:close/>
                </a:path>
                <a:path w="113665" h="80644">
                  <a:moveTo>
                    <a:pt x="30759" y="68579"/>
                  </a:moveTo>
                  <a:lnTo>
                    <a:pt x="30520" y="68579"/>
                  </a:lnTo>
                  <a:lnTo>
                    <a:pt x="27952" y="66801"/>
                  </a:lnTo>
                  <a:lnTo>
                    <a:pt x="29915" y="66801"/>
                  </a:lnTo>
                  <a:lnTo>
                    <a:pt x="30759" y="68579"/>
                  </a:lnTo>
                  <a:close/>
                </a:path>
                <a:path w="113665" h="80644">
                  <a:moveTo>
                    <a:pt x="28191" y="71627"/>
                  </a:moveTo>
                  <a:lnTo>
                    <a:pt x="27534" y="71627"/>
                  </a:lnTo>
                  <a:lnTo>
                    <a:pt x="28191" y="70357"/>
                  </a:lnTo>
                  <a:lnTo>
                    <a:pt x="27295" y="69849"/>
                  </a:lnTo>
                  <a:lnTo>
                    <a:pt x="25981" y="69214"/>
                  </a:lnTo>
                  <a:lnTo>
                    <a:pt x="20367" y="68579"/>
                  </a:lnTo>
                  <a:lnTo>
                    <a:pt x="27833" y="68579"/>
                  </a:lnTo>
                  <a:lnTo>
                    <a:pt x="30461" y="70992"/>
                  </a:lnTo>
                  <a:lnTo>
                    <a:pt x="28191" y="71627"/>
                  </a:lnTo>
                  <a:close/>
                </a:path>
                <a:path w="113665" h="80644">
                  <a:moveTo>
                    <a:pt x="16174" y="80009"/>
                  </a:moveTo>
                  <a:lnTo>
                    <a:pt x="14394" y="80009"/>
                  </a:lnTo>
                  <a:lnTo>
                    <a:pt x="13797" y="78231"/>
                  </a:lnTo>
                  <a:lnTo>
                    <a:pt x="13319" y="76961"/>
                  </a:lnTo>
                  <a:lnTo>
                    <a:pt x="14543" y="76961"/>
                  </a:lnTo>
                  <a:lnTo>
                    <a:pt x="14215" y="77596"/>
                  </a:lnTo>
                  <a:lnTo>
                    <a:pt x="16174" y="80009"/>
                  </a:lnTo>
                  <a:close/>
                </a:path>
                <a:path w="113665" h="80644">
                  <a:moveTo>
                    <a:pt x="16663" y="80517"/>
                  </a:moveTo>
                  <a:lnTo>
                    <a:pt x="12363" y="80009"/>
                  </a:lnTo>
                  <a:lnTo>
                    <a:pt x="12124" y="78739"/>
                  </a:lnTo>
                  <a:lnTo>
                    <a:pt x="14394" y="80009"/>
                  </a:lnTo>
                  <a:lnTo>
                    <a:pt x="16174" y="80009"/>
                  </a:lnTo>
                  <a:lnTo>
                    <a:pt x="16663" y="80517"/>
                  </a:lnTo>
                  <a:close/>
                </a:path>
              </a:pathLst>
            </a:custGeom>
            <a:solidFill>
              <a:srgbClr val="E8338F"/>
            </a:solidFill>
          </p:spPr>
          <p:txBody>
            <a:bodyPr wrap="square" lIns="0" tIns="0" rIns="0" bIns="0" rtlCol="0"/>
            <a:lstStyle/>
            <a:p>
              <a:endParaRPr/>
            </a:p>
          </p:txBody>
        </p:sp>
        <p:sp>
          <p:nvSpPr>
            <p:cNvPr id="1029" name="object 1029"/>
            <p:cNvSpPr/>
            <p:nvPr/>
          </p:nvSpPr>
          <p:spPr>
            <a:xfrm>
              <a:off x="14652613" y="2246414"/>
              <a:ext cx="179705" cy="57150"/>
            </a:xfrm>
            <a:custGeom>
              <a:avLst/>
              <a:gdLst/>
              <a:ahLst/>
              <a:cxnLst/>
              <a:rect l="l" t="t" r="r" b="b"/>
              <a:pathLst>
                <a:path w="179705" h="57150">
                  <a:moveTo>
                    <a:pt x="12298" y="2920"/>
                  </a:moveTo>
                  <a:lnTo>
                    <a:pt x="11726" y="380"/>
                  </a:lnTo>
                  <a:lnTo>
                    <a:pt x="11641" y="0"/>
                  </a:lnTo>
                  <a:lnTo>
                    <a:pt x="17078" y="380"/>
                  </a:lnTo>
                  <a:lnTo>
                    <a:pt x="12298" y="2920"/>
                  </a:lnTo>
                  <a:close/>
                </a:path>
                <a:path w="179705" h="57150">
                  <a:moveTo>
                    <a:pt x="18953" y="380"/>
                  </a:moveTo>
                  <a:lnTo>
                    <a:pt x="17078" y="380"/>
                  </a:lnTo>
                  <a:lnTo>
                    <a:pt x="18950" y="253"/>
                  </a:lnTo>
                  <a:close/>
                </a:path>
                <a:path w="179705" h="57150">
                  <a:moveTo>
                    <a:pt x="59952" y="4190"/>
                  </a:moveTo>
                  <a:lnTo>
                    <a:pt x="19047" y="4190"/>
                  </a:lnTo>
                  <a:lnTo>
                    <a:pt x="18952" y="380"/>
                  </a:lnTo>
                  <a:lnTo>
                    <a:pt x="17242" y="380"/>
                  </a:lnTo>
                  <a:lnTo>
                    <a:pt x="54931" y="3174"/>
                  </a:lnTo>
                  <a:lnTo>
                    <a:pt x="59952" y="4190"/>
                  </a:lnTo>
                  <a:close/>
                </a:path>
                <a:path w="179705" h="57150">
                  <a:moveTo>
                    <a:pt x="21018" y="13969"/>
                  </a:moveTo>
                  <a:lnTo>
                    <a:pt x="15234" y="13080"/>
                  </a:lnTo>
                  <a:lnTo>
                    <a:pt x="16122" y="13080"/>
                  </a:lnTo>
                  <a:lnTo>
                    <a:pt x="18091" y="9016"/>
                  </a:lnTo>
                  <a:lnTo>
                    <a:pt x="15523" y="8127"/>
                  </a:lnTo>
                  <a:lnTo>
                    <a:pt x="14567" y="4825"/>
                  </a:lnTo>
                  <a:lnTo>
                    <a:pt x="14926" y="3428"/>
                  </a:lnTo>
                  <a:lnTo>
                    <a:pt x="19047" y="4190"/>
                  </a:lnTo>
                  <a:lnTo>
                    <a:pt x="59952" y="4190"/>
                  </a:lnTo>
                  <a:lnTo>
                    <a:pt x="80467" y="8762"/>
                  </a:lnTo>
                  <a:lnTo>
                    <a:pt x="18606" y="8762"/>
                  </a:lnTo>
                  <a:lnTo>
                    <a:pt x="18705" y="9016"/>
                  </a:lnTo>
                  <a:lnTo>
                    <a:pt x="18497" y="9397"/>
                  </a:lnTo>
                  <a:lnTo>
                    <a:pt x="18235" y="10540"/>
                  </a:lnTo>
                  <a:lnTo>
                    <a:pt x="18119" y="11048"/>
                  </a:lnTo>
                  <a:lnTo>
                    <a:pt x="17995" y="11556"/>
                  </a:lnTo>
                  <a:lnTo>
                    <a:pt x="17912" y="11937"/>
                  </a:lnTo>
                  <a:lnTo>
                    <a:pt x="21018" y="13969"/>
                  </a:lnTo>
                  <a:close/>
                </a:path>
                <a:path w="179705" h="57150">
                  <a:moveTo>
                    <a:pt x="20301" y="13080"/>
                  </a:moveTo>
                  <a:lnTo>
                    <a:pt x="18955" y="9651"/>
                  </a:lnTo>
                  <a:lnTo>
                    <a:pt x="18855" y="9397"/>
                  </a:lnTo>
                  <a:lnTo>
                    <a:pt x="18584" y="9016"/>
                  </a:lnTo>
                  <a:lnTo>
                    <a:pt x="18643" y="8762"/>
                  </a:lnTo>
                  <a:lnTo>
                    <a:pt x="21376" y="8762"/>
                  </a:lnTo>
                  <a:lnTo>
                    <a:pt x="20301" y="13080"/>
                  </a:lnTo>
                  <a:close/>
                </a:path>
                <a:path w="179705" h="57150">
                  <a:moveTo>
                    <a:pt x="26095" y="11556"/>
                  </a:moveTo>
                  <a:lnTo>
                    <a:pt x="25079" y="11302"/>
                  </a:lnTo>
                  <a:lnTo>
                    <a:pt x="25199" y="9651"/>
                  </a:lnTo>
                  <a:lnTo>
                    <a:pt x="21376" y="8762"/>
                  </a:lnTo>
                  <a:lnTo>
                    <a:pt x="80467" y="8762"/>
                  </a:lnTo>
                  <a:lnTo>
                    <a:pt x="83166" y="9397"/>
                  </a:lnTo>
                  <a:lnTo>
                    <a:pt x="32247" y="9397"/>
                  </a:lnTo>
                  <a:lnTo>
                    <a:pt x="32283" y="9651"/>
                  </a:lnTo>
                  <a:lnTo>
                    <a:pt x="32409" y="10540"/>
                  </a:lnTo>
                  <a:lnTo>
                    <a:pt x="32486" y="11048"/>
                  </a:lnTo>
                  <a:lnTo>
                    <a:pt x="31411" y="11302"/>
                  </a:lnTo>
                  <a:lnTo>
                    <a:pt x="35651" y="11302"/>
                  </a:lnTo>
                  <a:lnTo>
                    <a:pt x="26095" y="11556"/>
                  </a:lnTo>
                  <a:close/>
                </a:path>
                <a:path w="179705" h="57150">
                  <a:moveTo>
                    <a:pt x="33441" y="15366"/>
                  </a:moveTo>
                  <a:lnTo>
                    <a:pt x="30873" y="13969"/>
                  </a:lnTo>
                  <a:lnTo>
                    <a:pt x="34044" y="13080"/>
                  </a:lnTo>
                  <a:lnTo>
                    <a:pt x="33519" y="13080"/>
                  </a:lnTo>
                  <a:lnTo>
                    <a:pt x="32307" y="12445"/>
                  </a:lnTo>
                  <a:lnTo>
                    <a:pt x="31829" y="11937"/>
                  </a:lnTo>
                  <a:lnTo>
                    <a:pt x="32202" y="11937"/>
                  </a:lnTo>
                  <a:lnTo>
                    <a:pt x="34994" y="10540"/>
                  </a:lnTo>
                  <a:lnTo>
                    <a:pt x="32247" y="9397"/>
                  </a:lnTo>
                  <a:lnTo>
                    <a:pt x="83166" y="9397"/>
                  </a:lnTo>
                  <a:lnTo>
                    <a:pt x="89375" y="10794"/>
                  </a:lnTo>
                  <a:lnTo>
                    <a:pt x="35233" y="10794"/>
                  </a:lnTo>
                  <a:lnTo>
                    <a:pt x="33441" y="15366"/>
                  </a:lnTo>
                  <a:close/>
                </a:path>
                <a:path w="179705" h="57150">
                  <a:moveTo>
                    <a:pt x="42344" y="16001"/>
                  </a:moveTo>
                  <a:lnTo>
                    <a:pt x="38673" y="16001"/>
                  </a:lnTo>
                  <a:lnTo>
                    <a:pt x="35233" y="10794"/>
                  </a:lnTo>
                  <a:lnTo>
                    <a:pt x="89375" y="10794"/>
                  </a:lnTo>
                  <a:lnTo>
                    <a:pt x="99773" y="13080"/>
                  </a:lnTo>
                  <a:lnTo>
                    <a:pt x="50652" y="13080"/>
                  </a:lnTo>
                  <a:lnTo>
                    <a:pt x="49336" y="13969"/>
                  </a:lnTo>
                  <a:lnTo>
                    <a:pt x="43356" y="13969"/>
                  </a:lnTo>
                  <a:lnTo>
                    <a:pt x="42344" y="16001"/>
                  </a:lnTo>
                  <a:close/>
                </a:path>
                <a:path w="179705" h="57150">
                  <a:moveTo>
                    <a:pt x="117453" y="19557"/>
                  </a:moveTo>
                  <a:lnTo>
                    <a:pt x="52076" y="19557"/>
                  </a:lnTo>
                  <a:lnTo>
                    <a:pt x="52631" y="16509"/>
                  </a:lnTo>
                  <a:lnTo>
                    <a:pt x="52724" y="16001"/>
                  </a:lnTo>
                  <a:lnTo>
                    <a:pt x="52793" y="15620"/>
                  </a:lnTo>
                  <a:lnTo>
                    <a:pt x="52076" y="14858"/>
                  </a:lnTo>
                  <a:lnTo>
                    <a:pt x="50340" y="13080"/>
                  </a:lnTo>
                  <a:lnTo>
                    <a:pt x="0" y="13080"/>
                  </a:lnTo>
                  <a:lnTo>
                    <a:pt x="100928" y="13334"/>
                  </a:lnTo>
                  <a:lnTo>
                    <a:pt x="117453" y="19557"/>
                  </a:lnTo>
                  <a:close/>
                </a:path>
                <a:path w="179705" h="57150">
                  <a:moveTo>
                    <a:pt x="100928" y="13334"/>
                  </a:moveTo>
                  <a:lnTo>
                    <a:pt x="1" y="13080"/>
                  </a:lnTo>
                  <a:lnTo>
                    <a:pt x="99773" y="13080"/>
                  </a:lnTo>
                  <a:lnTo>
                    <a:pt x="100928" y="13334"/>
                  </a:lnTo>
                  <a:close/>
                </a:path>
                <a:path w="179705" h="57150">
                  <a:moveTo>
                    <a:pt x="45387" y="16509"/>
                  </a:moveTo>
                  <a:lnTo>
                    <a:pt x="44670" y="16001"/>
                  </a:lnTo>
                  <a:lnTo>
                    <a:pt x="44312" y="13969"/>
                  </a:lnTo>
                  <a:lnTo>
                    <a:pt x="49336" y="13969"/>
                  </a:lnTo>
                  <a:lnTo>
                    <a:pt x="45387" y="16509"/>
                  </a:lnTo>
                  <a:close/>
                </a:path>
                <a:path w="179705" h="57150">
                  <a:moveTo>
                    <a:pt x="56593" y="20954"/>
                  </a:moveTo>
                  <a:lnTo>
                    <a:pt x="53390" y="20954"/>
                  </a:lnTo>
                  <a:lnTo>
                    <a:pt x="55725" y="19557"/>
                  </a:lnTo>
                  <a:lnTo>
                    <a:pt x="56593" y="20954"/>
                  </a:lnTo>
                  <a:close/>
                </a:path>
                <a:path w="179705" h="57150">
                  <a:moveTo>
                    <a:pt x="65754" y="28574"/>
                  </a:moveTo>
                  <a:lnTo>
                    <a:pt x="64978" y="27939"/>
                  </a:lnTo>
                  <a:lnTo>
                    <a:pt x="64082" y="24383"/>
                  </a:lnTo>
                  <a:lnTo>
                    <a:pt x="63484" y="23748"/>
                  </a:lnTo>
                  <a:lnTo>
                    <a:pt x="53808" y="23748"/>
                  </a:lnTo>
                  <a:lnTo>
                    <a:pt x="56675" y="21081"/>
                  </a:lnTo>
                  <a:lnTo>
                    <a:pt x="121038" y="20954"/>
                  </a:lnTo>
                  <a:lnTo>
                    <a:pt x="125246" y="22605"/>
                  </a:lnTo>
                  <a:lnTo>
                    <a:pt x="69636" y="22605"/>
                  </a:lnTo>
                  <a:lnTo>
                    <a:pt x="66112" y="23494"/>
                  </a:lnTo>
                  <a:lnTo>
                    <a:pt x="65396" y="25272"/>
                  </a:lnTo>
                  <a:lnTo>
                    <a:pt x="67508" y="25272"/>
                  </a:lnTo>
                  <a:lnTo>
                    <a:pt x="68145" y="26415"/>
                  </a:lnTo>
                  <a:lnTo>
                    <a:pt x="66112" y="26415"/>
                  </a:lnTo>
                  <a:lnTo>
                    <a:pt x="66028" y="26923"/>
                  </a:lnTo>
                  <a:lnTo>
                    <a:pt x="65902" y="27685"/>
                  </a:lnTo>
                  <a:lnTo>
                    <a:pt x="65859" y="27939"/>
                  </a:lnTo>
                  <a:lnTo>
                    <a:pt x="65754" y="28574"/>
                  </a:lnTo>
                  <a:close/>
                </a:path>
                <a:path w="179705" h="57150">
                  <a:moveTo>
                    <a:pt x="70920" y="29209"/>
                  </a:moveTo>
                  <a:lnTo>
                    <a:pt x="68740" y="27304"/>
                  </a:lnTo>
                  <a:lnTo>
                    <a:pt x="69636" y="22605"/>
                  </a:lnTo>
                  <a:lnTo>
                    <a:pt x="125179" y="22605"/>
                  </a:lnTo>
                  <a:lnTo>
                    <a:pt x="136597" y="26923"/>
                  </a:lnTo>
                  <a:lnTo>
                    <a:pt x="72027" y="26923"/>
                  </a:lnTo>
                  <a:lnTo>
                    <a:pt x="70920" y="29209"/>
                  </a:lnTo>
                  <a:close/>
                </a:path>
                <a:path w="179705" h="57150">
                  <a:moveTo>
                    <a:pt x="62529" y="24891"/>
                  </a:moveTo>
                  <a:lnTo>
                    <a:pt x="61812" y="24891"/>
                  </a:lnTo>
                  <a:lnTo>
                    <a:pt x="61971" y="24383"/>
                  </a:lnTo>
                  <a:lnTo>
                    <a:pt x="62051" y="24129"/>
                  </a:lnTo>
                  <a:lnTo>
                    <a:pt x="54123" y="23748"/>
                  </a:lnTo>
                  <a:lnTo>
                    <a:pt x="63738" y="23748"/>
                  </a:lnTo>
                  <a:lnTo>
                    <a:pt x="62529" y="24891"/>
                  </a:lnTo>
                  <a:close/>
                </a:path>
                <a:path w="179705" h="57150">
                  <a:moveTo>
                    <a:pt x="67508" y="25272"/>
                  </a:moveTo>
                  <a:lnTo>
                    <a:pt x="65396" y="25272"/>
                  </a:lnTo>
                  <a:lnTo>
                    <a:pt x="67187" y="24891"/>
                  </a:lnTo>
                  <a:lnTo>
                    <a:pt x="67508" y="25272"/>
                  </a:lnTo>
                  <a:close/>
                </a:path>
                <a:path w="179705" h="57150">
                  <a:moveTo>
                    <a:pt x="67606" y="27685"/>
                  </a:moveTo>
                  <a:lnTo>
                    <a:pt x="66112" y="26415"/>
                  </a:lnTo>
                  <a:lnTo>
                    <a:pt x="68145" y="26415"/>
                  </a:lnTo>
                  <a:lnTo>
                    <a:pt x="68322" y="26669"/>
                  </a:lnTo>
                  <a:lnTo>
                    <a:pt x="67606" y="27685"/>
                  </a:lnTo>
                  <a:close/>
                </a:path>
                <a:path w="179705" h="57150">
                  <a:moveTo>
                    <a:pt x="74474" y="31876"/>
                  </a:moveTo>
                  <a:lnTo>
                    <a:pt x="74253" y="30860"/>
                  </a:lnTo>
                  <a:lnTo>
                    <a:pt x="74308" y="29717"/>
                  </a:lnTo>
                  <a:lnTo>
                    <a:pt x="74415" y="26923"/>
                  </a:lnTo>
                  <a:lnTo>
                    <a:pt x="136597" y="26923"/>
                  </a:lnTo>
                  <a:lnTo>
                    <a:pt x="140976" y="28574"/>
                  </a:lnTo>
                  <a:lnTo>
                    <a:pt x="85345" y="28574"/>
                  </a:lnTo>
                  <a:lnTo>
                    <a:pt x="84952" y="29209"/>
                  </a:lnTo>
                  <a:lnTo>
                    <a:pt x="77927" y="29209"/>
                  </a:lnTo>
                  <a:lnTo>
                    <a:pt x="78182" y="30606"/>
                  </a:lnTo>
                  <a:lnTo>
                    <a:pt x="75490" y="30606"/>
                  </a:lnTo>
                  <a:lnTo>
                    <a:pt x="74474" y="31876"/>
                  </a:lnTo>
                  <a:close/>
                </a:path>
                <a:path w="179705" h="57150">
                  <a:moveTo>
                    <a:pt x="91198" y="33781"/>
                  </a:moveTo>
                  <a:lnTo>
                    <a:pt x="89512" y="33019"/>
                  </a:lnTo>
                  <a:lnTo>
                    <a:pt x="88568" y="32638"/>
                  </a:lnTo>
                  <a:lnTo>
                    <a:pt x="88988" y="31876"/>
                  </a:lnTo>
                  <a:lnTo>
                    <a:pt x="85345" y="28574"/>
                  </a:lnTo>
                  <a:lnTo>
                    <a:pt x="140976" y="28574"/>
                  </a:lnTo>
                  <a:lnTo>
                    <a:pt x="144127" y="29717"/>
                  </a:lnTo>
                  <a:lnTo>
                    <a:pt x="146162" y="30860"/>
                  </a:lnTo>
                  <a:lnTo>
                    <a:pt x="90362" y="30860"/>
                  </a:lnTo>
                  <a:lnTo>
                    <a:pt x="89268" y="32384"/>
                  </a:lnTo>
                  <a:lnTo>
                    <a:pt x="89640" y="32892"/>
                  </a:lnTo>
                  <a:lnTo>
                    <a:pt x="91358" y="33019"/>
                  </a:lnTo>
                  <a:lnTo>
                    <a:pt x="91247" y="33527"/>
                  </a:lnTo>
                  <a:lnTo>
                    <a:pt x="91198" y="33781"/>
                  </a:lnTo>
                  <a:close/>
                </a:path>
                <a:path w="179705" h="57150">
                  <a:moveTo>
                    <a:pt x="84662" y="33781"/>
                  </a:moveTo>
                  <a:lnTo>
                    <a:pt x="82275" y="33781"/>
                  </a:lnTo>
                  <a:lnTo>
                    <a:pt x="77881" y="29209"/>
                  </a:lnTo>
                  <a:lnTo>
                    <a:pt x="84952" y="29209"/>
                  </a:lnTo>
                  <a:lnTo>
                    <a:pt x="82386" y="33527"/>
                  </a:lnTo>
                  <a:lnTo>
                    <a:pt x="84789" y="33527"/>
                  </a:lnTo>
                  <a:lnTo>
                    <a:pt x="84662" y="33781"/>
                  </a:lnTo>
                  <a:close/>
                </a:path>
                <a:path w="179705" h="57150">
                  <a:moveTo>
                    <a:pt x="78514" y="32384"/>
                  </a:moveTo>
                  <a:lnTo>
                    <a:pt x="77162" y="32384"/>
                  </a:lnTo>
                  <a:lnTo>
                    <a:pt x="75490" y="30606"/>
                  </a:lnTo>
                  <a:lnTo>
                    <a:pt x="78182" y="30606"/>
                  </a:lnTo>
                  <a:lnTo>
                    <a:pt x="78414" y="31876"/>
                  </a:lnTo>
                  <a:lnTo>
                    <a:pt x="78514" y="32384"/>
                  </a:lnTo>
                  <a:close/>
                </a:path>
                <a:path w="179705" h="57150">
                  <a:moveTo>
                    <a:pt x="151418" y="33781"/>
                  </a:moveTo>
                  <a:lnTo>
                    <a:pt x="93144" y="33781"/>
                  </a:lnTo>
                  <a:lnTo>
                    <a:pt x="91138" y="30860"/>
                  </a:lnTo>
                  <a:lnTo>
                    <a:pt x="146143" y="30860"/>
                  </a:lnTo>
                  <a:lnTo>
                    <a:pt x="151418" y="33781"/>
                  </a:lnTo>
                  <a:close/>
                </a:path>
                <a:path w="179705" h="57150">
                  <a:moveTo>
                    <a:pt x="74235" y="33019"/>
                  </a:moveTo>
                  <a:lnTo>
                    <a:pt x="74109" y="32638"/>
                  </a:lnTo>
                  <a:lnTo>
                    <a:pt x="74025" y="32384"/>
                  </a:lnTo>
                  <a:lnTo>
                    <a:pt x="73941" y="32130"/>
                  </a:lnTo>
                  <a:lnTo>
                    <a:pt x="73857" y="31876"/>
                  </a:lnTo>
                  <a:lnTo>
                    <a:pt x="73466" y="31876"/>
                  </a:lnTo>
                  <a:lnTo>
                    <a:pt x="77162" y="32384"/>
                  </a:lnTo>
                  <a:lnTo>
                    <a:pt x="78514" y="32384"/>
                  </a:lnTo>
                  <a:lnTo>
                    <a:pt x="78547" y="32638"/>
                  </a:lnTo>
                  <a:lnTo>
                    <a:pt x="78317" y="32638"/>
                  </a:lnTo>
                  <a:lnTo>
                    <a:pt x="77222" y="32892"/>
                  </a:lnTo>
                  <a:lnTo>
                    <a:pt x="74235" y="33019"/>
                  </a:lnTo>
                  <a:close/>
                </a:path>
                <a:path w="179705" h="57150">
                  <a:moveTo>
                    <a:pt x="83389" y="36956"/>
                  </a:moveTo>
                  <a:lnTo>
                    <a:pt x="83079" y="36956"/>
                  </a:lnTo>
                  <a:lnTo>
                    <a:pt x="85043" y="33019"/>
                  </a:lnTo>
                  <a:lnTo>
                    <a:pt x="86957" y="32130"/>
                  </a:lnTo>
                  <a:lnTo>
                    <a:pt x="87924" y="33527"/>
                  </a:lnTo>
                  <a:lnTo>
                    <a:pt x="86749" y="35813"/>
                  </a:lnTo>
                  <a:lnTo>
                    <a:pt x="83389" y="36956"/>
                  </a:lnTo>
                  <a:close/>
                </a:path>
                <a:path w="179705" h="57150">
                  <a:moveTo>
                    <a:pt x="91358" y="33019"/>
                  </a:moveTo>
                  <a:lnTo>
                    <a:pt x="90276" y="33019"/>
                  </a:lnTo>
                  <a:lnTo>
                    <a:pt x="91497" y="32384"/>
                  </a:lnTo>
                  <a:lnTo>
                    <a:pt x="91386" y="32892"/>
                  </a:lnTo>
                  <a:close/>
                </a:path>
                <a:path w="179705" h="57150">
                  <a:moveTo>
                    <a:pt x="88099" y="33527"/>
                  </a:moveTo>
                  <a:lnTo>
                    <a:pt x="88234" y="33019"/>
                  </a:lnTo>
                  <a:lnTo>
                    <a:pt x="88354" y="32638"/>
                  </a:lnTo>
                  <a:lnTo>
                    <a:pt x="88568" y="32638"/>
                  </a:lnTo>
                  <a:lnTo>
                    <a:pt x="88099" y="33527"/>
                  </a:lnTo>
                  <a:close/>
                </a:path>
                <a:path w="179705" h="57150">
                  <a:moveTo>
                    <a:pt x="91198" y="33781"/>
                  </a:moveTo>
                  <a:lnTo>
                    <a:pt x="87793" y="33781"/>
                  </a:lnTo>
                  <a:lnTo>
                    <a:pt x="87924" y="33527"/>
                  </a:lnTo>
                  <a:lnTo>
                    <a:pt x="90649" y="33527"/>
                  </a:lnTo>
                  <a:lnTo>
                    <a:pt x="91198" y="33781"/>
                  </a:lnTo>
                  <a:close/>
                </a:path>
                <a:path w="179705" h="57150">
                  <a:moveTo>
                    <a:pt x="93144" y="33781"/>
                  </a:moveTo>
                  <a:lnTo>
                    <a:pt x="91198" y="33781"/>
                  </a:lnTo>
                  <a:lnTo>
                    <a:pt x="91247" y="33527"/>
                  </a:lnTo>
                  <a:lnTo>
                    <a:pt x="92969" y="33527"/>
                  </a:lnTo>
                  <a:lnTo>
                    <a:pt x="93144" y="33781"/>
                  </a:lnTo>
                  <a:close/>
                </a:path>
                <a:path w="179705" h="57150">
                  <a:moveTo>
                    <a:pt x="94800" y="34035"/>
                  </a:moveTo>
                  <a:lnTo>
                    <a:pt x="93348" y="34035"/>
                  </a:lnTo>
                  <a:lnTo>
                    <a:pt x="94842" y="33781"/>
                  </a:lnTo>
                  <a:lnTo>
                    <a:pt x="94800" y="34035"/>
                  </a:lnTo>
                  <a:close/>
                </a:path>
                <a:path w="179705" h="57150">
                  <a:moveTo>
                    <a:pt x="94669" y="34924"/>
                  </a:moveTo>
                  <a:lnTo>
                    <a:pt x="94709" y="34670"/>
                  </a:lnTo>
                  <a:lnTo>
                    <a:pt x="94800" y="34035"/>
                  </a:lnTo>
                  <a:lnTo>
                    <a:pt x="151972" y="34035"/>
                  </a:lnTo>
                  <a:lnTo>
                    <a:pt x="152747" y="34416"/>
                  </a:lnTo>
                  <a:lnTo>
                    <a:pt x="95797" y="34416"/>
                  </a:lnTo>
                  <a:lnTo>
                    <a:pt x="94669" y="34924"/>
                  </a:lnTo>
                  <a:close/>
                </a:path>
                <a:path w="179705" h="57150">
                  <a:moveTo>
                    <a:pt x="97828" y="40258"/>
                  </a:moveTo>
                  <a:lnTo>
                    <a:pt x="98434" y="38861"/>
                  </a:lnTo>
                  <a:lnTo>
                    <a:pt x="98545" y="38607"/>
                  </a:lnTo>
                  <a:lnTo>
                    <a:pt x="96335" y="37972"/>
                  </a:lnTo>
                  <a:lnTo>
                    <a:pt x="96443" y="36956"/>
                  </a:lnTo>
                  <a:lnTo>
                    <a:pt x="97768" y="34670"/>
                  </a:lnTo>
                  <a:lnTo>
                    <a:pt x="95976" y="34416"/>
                  </a:lnTo>
                  <a:lnTo>
                    <a:pt x="152747" y="34416"/>
                  </a:lnTo>
                  <a:lnTo>
                    <a:pt x="155295" y="35813"/>
                  </a:lnTo>
                  <a:lnTo>
                    <a:pt x="106668" y="35813"/>
                  </a:lnTo>
                  <a:lnTo>
                    <a:pt x="106272" y="36956"/>
                  </a:lnTo>
                  <a:lnTo>
                    <a:pt x="101496" y="36956"/>
                  </a:lnTo>
                  <a:lnTo>
                    <a:pt x="100395" y="39369"/>
                  </a:lnTo>
                  <a:lnTo>
                    <a:pt x="99381" y="39369"/>
                  </a:lnTo>
                  <a:lnTo>
                    <a:pt x="97828" y="40258"/>
                  </a:lnTo>
                  <a:close/>
                </a:path>
                <a:path w="179705" h="57150">
                  <a:moveTo>
                    <a:pt x="89692" y="37591"/>
                  </a:moveTo>
                  <a:lnTo>
                    <a:pt x="89032" y="37591"/>
                  </a:lnTo>
                  <a:lnTo>
                    <a:pt x="90899" y="35305"/>
                  </a:lnTo>
                  <a:lnTo>
                    <a:pt x="95194" y="34924"/>
                  </a:lnTo>
                  <a:lnTo>
                    <a:pt x="94669" y="34924"/>
                  </a:lnTo>
                  <a:lnTo>
                    <a:pt x="93169" y="35559"/>
                  </a:lnTo>
                  <a:lnTo>
                    <a:pt x="92393" y="36575"/>
                  </a:lnTo>
                  <a:lnTo>
                    <a:pt x="92658" y="36956"/>
                  </a:lnTo>
                  <a:lnTo>
                    <a:pt x="93510" y="36956"/>
                  </a:lnTo>
                  <a:lnTo>
                    <a:pt x="89692" y="37591"/>
                  </a:lnTo>
                  <a:close/>
                </a:path>
                <a:path w="179705" h="57150">
                  <a:moveTo>
                    <a:pt x="107993" y="43306"/>
                  </a:moveTo>
                  <a:lnTo>
                    <a:pt x="106668" y="43306"/>
                  </a:lnTo>
                  <a:lnTo>
                    <a:pt x="106668" y="35813"/>
                  </a:lnTo>
                  <a:lnTo>
                    <a:pt x="155295" y="35813"/>
                  </a:lnTo>
                  <a:lnTo>
                    <a:pt x="161832" y="39369"/>
                  </a:lnTo>
                  <a:lnTo>
                    <a:pt x="122794" y="39369"/>
                  </a:lnTo>
                  <a:lnTo>
                    <a:pt x="122157" y="40258"/>
                  </a:lnTo>
                  <a:lnTo>
                    <a:pt x="111446" y="40258"/>
                  </a:lnTo>
                  <a:lnTo>
                    <a:pt x="109535" y="40766"/>
                  </a:lnTo>
                  <a:lnTo>
                    <a:pt x="107993" y="43306"/>
                  </a:lnTo>
                  <a:close/>
                </a:path>
                <a:path w="179705" h="57150">
                  <a:moveTo>
                    <a:pt x="93193" y="37591"/>
                  </a:moveTo>
                  <a:lnTo>
                    <a:pt x="92635" y="36956"/>
                  </a:lnTo>
                  <a:lnTo>
                    <a:pt x="93468" y="36956"/>
                  </a:lnTo>
                  <a:lnTo>
                    <a:pt x="93193" y="37591"/>
                  </a:lnTo>
                  <a:close/>
                </a:path>
                <a:path w="179705" h="57150">
                  <a:moveTo>
                    <a:pt x="103502" y="44449"/>
                  </a:moveTo>
                  <a:lnTo>
                    <a:pt x="100666" y="42544"/>
                  </a:lnTo>
                  <a:lnTo>
                    <a:pt x="104062" y="42544"/>
                  </a:lnTo>
                  <a:lnTo>
                    <a:pt x="101457" y="41782"/>
                  </a:lnTo>
                  <a:lnTo>
                    <a:pt x="103461" y="39667"/>
                  </a:lnTo>
                  <a:lnTo>
                    <a:pt x="103320" y="39667"/>
                  </a:lnTo>
                  <a:lnTo>
                    <a:pt x="101272" y="36956"/>
                  </a:lnTo>
                  <a:lnTo>
                    <a:pt x="106225" y="36956"/>
                  </a:lnTo>
                  <a:lnTo>
                    <a:pt x="103640" y="44068"/>
                  </a:lnTo>
                  <a:lnTo>
                    <a:pt x="103502" y="44449"/>
                  </a:lnTo>
                  <a:close/>
                </a:path>
                <a:path w="179705" h="57150">
                  <a:moveTo>
                    <a:pt x="94313" y="38861"/>
                  </a:moveTo>
                  <a:lnTo>
                    <a:pt x="92632" y="38861"/>
                  </a:lnTo>
                  <a:lnTo>
                    <a:pt x="93193" y="37591"/>
                  </a:lnTo>
                  <a:lnTo>
                    <a:pt x="94313" y="38861"/>
                  </a:lnTo>
                  <a:close/>
                </a:path>
                <a:path w="179705" h="57150">
                  <a:moveTo>
                    <a:pt x="99620" y="41147"/>
                  </a:moveTo>
                  <a:lnTo>
                    <a:pt x="98860" y="39667"/>
                  </a:lnTo>
                  <a:lnTo>
                    <a:pt x="99007" y="39667"/>
                  </a:lnTo>
                  <a:lnTo>
                    <a:pt x="99381" y="39369"/>
                  </a:lnTo>
                  <a:lnTo>
                    <a:pt x="100395" y="39369"/>
                  </a:lnTo>
                  <a:lnTo>
                    <a:pt x="99620" y="41147"/>
                  </a:lnTo>
                  <a:close/>
                </a:path>
                <a:path w="179705" h="57150">
                  <a:moveTo>
                    <a:pt x="127871" y="47370"/>
                  </a:moveTo>
                  <a:lnTo>
                    <a:pt x="126881" y="46735"/>
                  </a:lnTo>
                  <a:lnTo>
                    <a:pt x="127335" y="46735"/>
                  </a:lnTo>
                  <a:lnTo>
                    <a:pt x="127393" y="46481"/>
                  </a:lnTo>
                  <a:lnTo>
                    <a:pt x="127473" y="46227"/>
                  </a:lnTo>
                  <a:lnTo>
                    <a:pt x="127552" y="45974"/>
                  </a:lnTo>
                  <a:lnTo>
                    <a:pt x="127358" y="45974"/>
                  </a:lnTo>
                  <a:lnTo>
                    <a:pt x="126741" y="45465"/>
                  </a:lnTo>
                  <a:lnTo>
                    <a:pt x="125839" y="44830"/>
                  </a:lnTo>
                  <a:lnTo>
                    <a:pt x="124765" y="44830"/>
                  </a:lnTo>
                  <a:lnTo>
                    <a:pt x="123929" y="44068"/>
                  </a:lnTo>
                  <a:lnTo>
                    <a:pt x="123167" y="43306"/>
                  </a:lnTo>
                  <a:lnTo>
                    <a:pt x="122909" y="42925"/>
                  </a:lnTo>
                  <a:lnTo>
                    <a:pt x="122794" y="39369"/>
                  </a:lnTo>
                  <a:lnTo>
                    <a:pt x="161832" y="39369"/>
                  </a:lnTo>
                  <a:lnTo>
                    <a:pt x="167039" y="42163"/>
                  </a:lnTo>
                  <a:lnTo>
                    <a:pt x="136591" y="42163"/>
                  </a:lnTo>
                  <a:lnTo>
                    <a:pt x="137585" y="44068"/>
                  </a:lnTo>
                  <a:lnTo>
                    <a:pt x="136293" y="44195"/>
                  </a:lnTo>
                  <a:lnTo>
                    <a:pt x="136996" y="45211"/>
                  </a:lnTo>
                  <a:lnTo>
                    <a:pt x="137172" y="45465"/>
                  </a:lnTo>
                  <a:lnTo>
                    <a:pt x="128879" y="45465"/>
                  </a:lnTo>
                  <a:lnTo>
                    <a:pt x="127871" y="47370"/>
                  </a:lnTo>
                  <a:close/>
                </a:path>
                <a:path w="179705" h="57150">
                  <a:moveTo>
                    <a:pt x="117960" y="42925"/>
                  </a:moveTo>
                  <a:lnTo>
                    <a:pt x="113156" y="42925"/>
                  </a:lnTo>
                  <a:lnTo>
                    <a:pt x="111446" y="40258"/>
                  </a:lnTo>
                  <a:lnTo>
                    <a:pt x="122157" y="40258"/>
                  </a:lnTo>
                  <a:lnTo>
                    <a:pt x="120698" y="42544"/>
                  </a:lnTo>
                  <a:lnTo>
                    <a:pt x="118076" y="42544"/>
                  </a:lnTo>
                  <a:lnTo>
                    <a:pt x="117960" y="42925"/>
                  </a:lnTo>
                  <a:close/>
                </a:path>
                <a:path w="179705" h="57150">
                  <a:moveTo>
                    <a:pt x="98365" y="48005"/>
                  </a:moveTo>
                  <a:lnTo>
                    <a:pt x="100451" y="41782"/>
                  </a:lnTo>
                  <a:lnTo>
                    <a:pt x="100536" y="41528"/>
                  </a:lnTo>
                  <a:lnTo>
                    <a:pt x="100304" y="41528"/>
                  </a:lnTo>
                  <a:lnTo>
                    <a:pt x="101457" y="41782"/>
                  </a:lnTo>
                  <a:lnTo>
                    <a:pt x="100810" y="42544"/>
                  </a:lnTo>
                  <a:lnTo>
                    <a:pt x="100666" y="42544"/>
                  </a:lnTo>
                  <a:lnTo>
                    <a:pt x="103502" y="44449"/>
                  </a:lnTo>
                  <a:lnTo>
                    <a:pt x="107296" y="44449"/>
                  </a:lnTo>
                  <a:lnTo>
                    <a:pt x="107149" y="44703"/>
                  </a:lnTo>
                  <a:lnTo>
                    <a:pt x="104935" y="44703"/>
                  </a:lnTo>
                  <a:lnTo>
                    <a:pt x="98365" y="48005"/>
                  </a:lnTo>
                  <a:close/>
                </a:path>
                <a:path w="179705" h="57150">
                  <a:moveTo>
                    <a:pt x="107296" y="44449"/>
                  </a:moveTo>
                  <a:lnTo>
                    <a:pt x="103502" y="44449"/>
                  </a:lnTo>
                  <a:lnTo>
                    <a:pt x="104205" y="42544"/>
                  </a:lnTo>
                  <a:lnTo>
                    <a:pt x="100821" y="42544"/>
                  </a:lnTo>
                  <a:lnTo>
                    <a:pt x="101457" y="41782"/>
                  </a:lnTo>
                  <a:lnTo>
                    <a:pt x="106668" y="43306"/>
                  </a:lnTo>
                  <a:lnTo>
                    <a:pt x="107993" y="43306"/>
                  </a:lnTo>
                  <a:lnTo>
                    <a:pt x="107296" y="44449"/>
                  </a:lnTo>
                  <a:close/>
                </a:path>
                <a:path w="179705" h="57150">
                  <a:moveTo>
                    <a:pt x="154617" y="50545"/>
                  </a:moveTo>
                  <a:lnTo>
                    <a:pt x="150872" y="50545"/>
                  </a:lnTo>
                  <a:lnTo>
                    <a:pt x="150886" y="46735"/>
                  </a:lnTo>
                  <a:lnTo>
                    <a:pt x="140165" y="46735"/>
                  </a:lnTo>
                  <a:lnTo>
                    <a:pt x="141310" y="43306"/>
                  </a:lnTo>
                  <a:lnTo>
                    <a:pt x="136591" y="42163"/>
                  </a:lnTo>
                  <a:lnTo>
                    <a:pt x="167039" y="42163"/>
                  </a:lnTo>
                  <a:lnTo>
                    <a:pt x="172579" y="45211"/>
                  </a:lnTo>
                  <a:lnTo>
                    <a:pt x="171771" y="45211"/>
                  </a:lnTo>
                  <a:lnTo>
                    <a:pt x="172133" y="45465"/>
                  </a:lnTo>
                  <a:lnTo>
                    <a:pt x="167079" y="45465"/>
                  </a:lnTo>
                  <a:lnTo>
                    <a:pt x="166225" y="47751"/>
                  </a:lnTo>
                  <a:lnTo>
                    <a:pt x="166130" y="48005"/>
                  </a:lnTo>
                  <a:lnTo>
                    <a:pt x="166035" y="48259"/>
                  </a:lnTo>
                  <a:lnTo>
                    <a:pt x="165940" y="48513"/>
                  </a:lnTo>
                  <a:lnTo>
                    <a:pt x="165798" y="48894"/>
                  </a:lnTo>
                  <a:lnTo>
                    <a:pt x="169561" y="49402"/>
                  </a:lnTo>
                  <a:lnTo>
                    <a:pt x="169737" y="49783"/>
                  </a:lnTo>
                  <a:lnTo>
                    <a:pt x="165031" y="49783"/>
                  </a:lnTo>
                  <a:lnTo>
                    <a:pt x="164614" y="50291"/>
                  </a:lnTo>
                  <a:lnTo>
                    <a:pt x="154987" y="50291"/>
                  </a:lnTo>
                  <a:lnTo>
                    <a:pt x="154617" y="50545"/>
                  </a:lnTo>
                  <a:close/>
                </a:path>
                <a:path w="179705" h="57150">
                  <a:moveTo>
                    <a:pt x="109863" y="44703"/>
                  </a:moveTo>
                  <a:lnTo>
                    <a:pt x="109587" y="44703"/>
                  </a:lnTo>
                  <a:lnTo>
                    <a:pt x="109527" y="44195"/>
                  </a:lnTo>
                  <a:lnTo>
                    <a:pt x="109423" y="43306"/>
                  </a:lnTo>
                  <a:lnTo>
                    <a:pt x="109296" y="42290"/>
                  </a:lnTo>
                  <a:lnTo>
                    <a:pt x="112581" y="42925"/>
                  </a:lnTo>
                  <a:lnTo>
                    <a:pt x="117963" y="42925"/>
                  </a:lnTo>
                  <a:lnTo>
                    <a:pt x="117596" y="44068"/>
                  </a:lnTo>
                  <a:lnTo>
                    <a:pt x="112820" y="44068"/>
                  </a:lnTo>
                  <a:lnTo>
                    <a:pt x="109863" y="44703"/>
                  </a:lnTo>
                  <a:close/>
                </a:path>
                <a:path w="179705" h="57150">
                  <a:moveTo>
                    <a:pt x="121600" y="44703"/>
                  </a:moveTo>
                  <a:lnTo>
                    <a:pt x="118434" y="44068"/>
                  </a:lnTo>
                  <a:lnTo>
                    <a:pt x="118255" y="43306"/>
                  </a:lnTo>
                  <a:lnTo>
                    <a:pt x="118165" y="42925"/>
                  </a:lnTo>
                  <a:lnTo>
                    <a:pt x="118076" y="42544"/>
                  </a:lnTo>
                  <a:lnTo>
                    <a:pt x="120698" y="42544"/>
                  </a:lnTo>
                  <a:lnTo>
                    <a:pt x="120465" y="42925"/>
                  </a:lnTo>
                  <a:lnTo>
                    <a:pt x="121600" y="44703"/>
                  </a:lnTo>
                  <a:close/>
                </a:path>
                <a:path w="179705" h="57150">
                  <a:moveTo>
                    <a:pt x="117039" y="45719"/>
                  </a:moveTo>
                  <a:lnTo>
                    <a:pt x="116577" y="45719"/>
                  </a:lnTo>
                  <a:lnTo>
                    <a:pt x="112820" y="44068"/>
                  </a:lnTo>
                  <a:lnTo>
                    <a:pt x="117596" y="44068"/>
                  </a:lnTo>
                  <a:lnTo>
                    <a:pt x="117210" y="45211"/>
                  </a:lnTo>
                  <a:lnTo>
                    <a:pt x="117125" y="45465"/>
                  </a:lnTo>
                  <a:lnTo>
                    <a:pt x="117039" y="45719"/>
                  </a:lnTo>
                  <a:close/>
                </a:path>
                <a:path w="179705" h="57150">
                  <a:moveTo>
                    <a:pt x="138111" y="46735"/>
                  </a:moveTo>
                  <a:lnTo>
                    <a:pt x="136293" y="44195"/>
                  </a:lnTo>
                  <a:lnTo>
                    <a:pt x="138535" y="45974"/>
                  </a:lnTo>
                  <a:lnTo>
                    <a:pt x="138666" y="46227"/>
                  </a:lnTo>
                  <a:lnTo>
                    <a:pt x="138952" y="46227"/>
                  </a:lnTo>
                  <a:lnTo>
                    <a:pt x="138111" y="46735"/>
                  </a:lnTo>
                  <a:close/>
                </a:path>
                <a:path w="179705" h="57150">
                  <a:moveTo>
                    <a:pt x="138408" y="45719"/>
                  </a:moveTo>
                  <a:lnTo>
                    <a:pt x="137977" y="45465"/>
                  </a:lnTo>
                  <a:lnTo>
                    <a:pt x="136293" y="44195"/>
                  </a:lnTo>
                  <a:lnTo>
                    <a:pt x="137651" y="44195"/>
                  </a:lnTo>
                  <a:lnTo>
                    <a:pt x="138156" y="45211"/>
                  </a:lnTo>
                  <a:lnTo>
                    <a:pt x="138282" y="45465"/>
                  </a:lnTo>
                  <a:lnTo>
                    <a:pt x="138408" y="45719"/>
                  </a:lnTo>
                  <a:close/>
                </a:path>
                <a:path w="179705" h="57150">
                  <a:moveTo>
                    <a:pt x="104876" y="46481"/>
                  </a:moveTo>
                  <a:lnTo>
                    <a:pt x="105506" y="44830"/>
                  </a:lnTo>
                  <a:lnTo>
                    <a:pt x="107149" y="44703"/>
                  </a:lnTo>
                  <a:lnTo>
                    <a:pt x="106488" y="45719"/>
                  </a:lnTo>
                  <a:lnTo>
                    <a:pt x="105533" y="46227"/>
                  </a:lnTo>
                  <a:lnTo>
                    <a:pt x="104876" y="46481"/>
                  </a:lnTo>
                  <a:close/>
                </a:path>
                <a:path w="179705" h="57150">
                  <a:moveTo>
                    <a:pt x="173002" y="46227"/>
                  </a:moveTo>
                  <a:lnTo>
                    <a:pt x="172148" y="45465"/>
                  </a:lnTo>
                  <a:lnTo>
                    <a:pt x="172932" y="45338"/>
                  </a:lnTo>
                  <a:lnTo>
                    <a:pt x="173002" y="46227"/>
                  </a:lnTo>
                  <a:close/>
                </a:path>
                <a:path w="179705" h="57150">
                  <a:moveTo>
                    <a:pt x="130618" y="52577"/>
                  </a:moveTo>
                  <a:lnTo>
                    <a:pt x="130618" y="45465"/>
                  </a:lnTo>
                  <a:lnTo>
                    <a:pt x="137172" y="45465"/>
                  </a:lnTo>
                  <a:lnTo>
                    <a:pt x="138110" y="46735"/>
                  </a:lnTo>
                  <a:lnTo>
                    <a:pt x="135008" y="46735"/>
                  </a:lnTo>
                  <a:lnTo>
                    <a:pt x="132932" y="48005"/>
                  </a:lnTo>
                  <a:lnTo>
                    <a:pt x="132808" y="48894"/>
                  </a:lnTo>
                  <a:lnTo>
                    <a:pt x="132715" y="50291"/>
                  </a:lnTo>
                  <a:lnTo>
                    <a:pt x="132586" y="50545"/>
                  </a:lnTo>
                  <a:lnTo>
                    <a:pt x="130618" y="52577"/>
                  </a:lnTo>
                  <a:close/>
                </a:path>
                <a:path w="179705" h="57150">
                  <a:moveTo>
                    <a:pt x="171099" y="45719"/>
                  </a:moveTo>
                  <a:lnTo>
                    <a:pt x="169252" y="45719"/>
                  </a:lnTo>
                  <a:lnTo>
                    <a:pt x="166603" y="45465"/>
                  </a:lnTo>
                  <a:lnTo>
                    <a:pt x="172145" y="45465"/>
                  </a:lnTo>
                  <a:lnTo>
                    <a:pt x="171099" y="45719"/>
                  </a:lnTo>
                  <a:close/>
                </a:path>
                <a:path w="179705" h="57150">
                  <a:moveTo>
                    <a:pt x="138945" y="46227"/>
                  </a:moveTo>
                  <a:lnTo>
                    <a:pt x="138674" y="46227"/>
                  </a:lnTo>
                  <a:lnTo>
                    <a:pt x="138540" y="45974"/>
                  </a:lnTo>
                  <a:lnTo>
                    <a:pt x="138945" y="46227"/>
                  </a:lnTo>
                  <a:close/>
                </a:path>
                <a:path w="179705" h="57150">
                  <a:moveTo>
                    <a:pt x="139921" y="49148"/>
                  </a:moveTo>
                  <a:lnTo>
                    <a:pt x="138111" y="46735"/>
                  </a:lnTo>
                  <a:lnTo>
                    <a:pt x="138952" y="46227"/>
                  </a:lnTo>
                  <a:lnTo>
                    <a:pt x="139619" y="46735"/>
                  </a:lnTo>
                  <a:lnTo>
                    <a:pt x="151884" y="46735"/>
                  </a:lnTo>
                  <a:lnTo>
                    <a:pt x="149860" y="47370"/>
                  </a:lnTo>
                  <a:lnTo>
                    <a:pt x="147223" y="47370"/>
                  </a:lnTo>
                  <a:lnTo>
                    <a:pt x="146601" y="47751"/>
                  </a:lnTo>
                  <a:lnTo>
                    <a:pt x="140951" y="47751"/>
                  </a:lnTo>
                  <a:lnTo>
                    <a:pt x="139921" y="49148"/>
                  </a:lnTo>
                  <a:close/>
                </a:path>
                <a:path w="179705" h="57150">
                  <a:moveTo>
                    <a:pt x="175972" y="49783"/>
                  </a:moveTo>
                  <a:lnTo>
                    <a:pt x="172909" y="49783"/>
                  </a:lnTo>
                  <a:lnTo>
                    <a:pt x="173002" y="46227"/>
                  </a:lnTo>
                  <a:lnTo>
                    <a:pt x="176287" y="49148"/>
                  </a:lnTo>
                  <a:lnTo>
                    <a:pt x="176544" y="49148"/>
                  </a:lnTo>
                  <a:lnTo>
                    <a:pt x="175972" y="49783"/>
                  </a:lnTo>
                  <a:close/>
                </a:path>
                <a:path w="179705" h="57150">
                  <a:moveTo>
                    <a:pt x="136054" y="48005"/>
                  </a:moveTo>
                  <a:lnTo>
                    <a:pt x="134659" y="46735"/>
                  </a:lnTo>
                  <a:lnTo>
                    <a:pt x="138122" y="46735"/>
                  </a:lnTo>
                  <a:lnTo>
                    <a:pt x="136054" y="48005"/>
                  </a:lnTo>
                  <a:close/>
                </a:path>
                <a:path w="179705" h="57150">
                  <a:moveTo>
                    <a:pt x="146876" y="48513"/>
                  </a:moveTo>
                  <a:lnTo>
                    <a:pt x="146953" y="48259"/>
                  </a:lnTo>
                  <a:lnTo>
                    <a:pt x="147030" y="48005"/>
                  </a:lnTo>
                  <a:lnTo>
                    <a:pt x="147107" y="47751"/>
                  </a:lnTo>
                  <a:lnTo>
                    <a:pt x="147223" y="47370"/>
                  </a:lnTo>
                  <a:lnTo>
                    <a:pt x="149860" y="47370"/>
                  </a:lnTo>
                  <a:lnTo>
                    <a:pt x="146876" y="48513"/>
                  </a:lnTo>
                  <a:close/>
                </a:path>
                <a:path w="179705" h="57150">
                  <a:moveTo>
                    <a:pt x="143400" y="51942"/>
                  </a:moveTo>
                  <a:lnTo>
                    <a:pt x="141904" y="50545"/>
                  </a:lnTo>
                  <a:lnTo>
                    <a:pt x="141998" y="50291"/>
                  </a:lnTo>
                  <a:lnTo>
                    <a:pt x="142092" y="49402"/>
                  </a:lnTo>
                  <a:lnTo>
                    <a:pt x="142206" y="48259"/>
                  </a:lnTo>
                  <a:lnTo>
                    <a:pt x="140951" y="47751"/>
                  </a:lnTo>
                  <a:lnTo>
                    <a:pt x="146601" y="47751"/>
                  </a:lnTo>
                  <a:lnTo>
                    <a:pt x="143699" y="49402"/>
                  </a:lnTo>
                  <a:lnTo>
                    <a:pt x="143622" y="49783"/>
                  </a:lnTo>
                  <a:lnTo>
                    <a:pt x="143501" y="50545"/>
                  </a:lnTo>
                  <a:lnTo>
                    <a:pt x="143400" y="51942"/>
                  </a:lnTo>
                  <a:close/>
                </a:path>
                <a:path w="179705" h="57150">
                  <a:moveTo>
                    <a:pt x="177286" y="51180"/>
                  </a:moveTo>
                  <a:lnTo>
                    <a:pt x="177121" y="50799"/>
                  </a:lnTo>
                  <a:lnTo>
                    <a:pt x="176792" y="49783"/>
                  </a:lnTo>
                  <a:lnTo>
                    <a:pt x="176668" y="49402"/>
                  </a:lnTo>
                  <a:lnTo>
                    <a:pt x="178258" y="48005"/>
                  </a:lnTo>
                  <a:lnTo>
                    <a:pt x="177896" y="48005"/>
                  </a:lnTo>
                  <a:lnTo>
                    <a:pt x="179421" y="48894"/>
                  </a:lnTo>
                  <a:lnTo>
                    <a:pt x="179476" y="50545"/>
                  </a:lnTo>
                  <a:lnTo>
                    <a:pt x="177286" y="51180"/>
                  </a:lnTo>
                  <a:close/>
                </a:path>
                <a:path w="179705" h="57150">
                  <a:moveTo>
                    <a:pt x="146739" y="48894"/>
                  </a:moveTo>
                  <a:lnTo>
                    <a:pt x="146506" y="48640"/>
                  </a:lnTo>
                  <a:lnTo>
                    <a:pt x="146876" y="48513"/>
                  </a:lnTo>
                  <a:lnTo>
                    <a:pt x="146739" y="48894"/>
                  </a:lnTo>
                  <a:close/>
                </a:path>
                <a:path w="179705" h="57150">
                  <a:moveTo>
                    <a:pt x="146583" y="49402"/>
                  </a:moveTo>
                  <a:lnTo>
                    <a:pt x="143699" y="49402"/>
                  </a:lnTo>
                  <a:lnTo>
                    <a:pt x="144145" y="49148"/>
                  </a:lnTo>
                  <a:lnTo>
                    <a:pt x="146656" y="49148"/>
                  </a:lnTo>
                  <a:lnTo>
                    <a:pt x="146583" y="49402"/>
                  </a:lnTo>
                  <a:close/>
                </a:path>
                <a:path w="179705" h="57150">
                  <a:moveTo>
                    <a:pt x="149970" y="53466"/>
                  </a:moveTo>
                  <a:lnTo>
                    <a:pt x="148507" y="53466"/>
                  </a:lnTo>
                  <a:lnTo>
                    <a:pt x="145909" y="53085"/>
                  </a:lnTo>
                  <a:lnTo>
                    <a:pt x="145730" y="52958"/>
                  </a:lnTo>
                  <a:lnTo>
                    <a:pt x="145491" y="52704"/>
                  </a:lnTo>
                  <a:lnTo>
                    <a:pt x="146438" y="49783"/>
                  </a:lnTo>
                  <a:lnTo>
                    <a:pt x="146561" y="49402"/>
                  </a:lnTo>
                  <a:lnTo>
                    <a:pt x="146678" y="49148"/>
                  </a:lnTo>
                  <a:lnTo>
                    <a:pt x="146860" y="49402"/>
                  </a:lnTo>
                  <a:lnTo>
                    <a:pt x="147251" y="50291"/>
                  </a:lnTo>
                  <a:lnTo>
                    <a:pt x="147345" y="50545"/>
                  </a:lnTo>
                  <a:lnTo>
                    <a:pt x="147473" y="50799"/>
                  </a:lnTo>
                  <a:lnTo>
                    <a:pt x="147742" y="51180"/>
                  </a:lnTo>
                  <a:lnTo>
                    <a:pt x="149970" y="53466"/>
                  </a:lnTo>
                  <a:close/>
                </a:path>
                <a:path w="179705" h="57150">
                  <a:moveTo>
                    <a:pt x="150876" y="49402"/>
                  </a:moveTo>
                  <a:lnTo>
                    <a:pt x="146860" y="49402"/>
                  </a:lnTo>
                  <a:lnTo>
                    <a:pt x="146749" y="49148"/>
                  </a:lnTo>
                  <a:lnTo>
                    <a:pt x="150877" y="49148"/>
                  </a:lnTo>
                  <a:lnTo>
                    <a:pt x="150876" y="49402"/>
                  </a:lnTo>
                  <a:close/>
                </a:path>
                <a:path w="179705" h="57150">
                  <a:moveTo>
                    <a:pt x="171507" y="49402"/>
                  </a:moveTo>
                  <a:lnTo>
                    <a:pt x="169561" y="49402"/>
                  </a:lnTo>
                  <a:lnTo>
                    <a:pt x="167679" y="49148"/>
                  </a:lnTo>
                  <a:lnTo>
                    <a:pt x="171485" y="49148"/>
                  </a:lnTo>
                  <a:lnTo>
                    <a:pt x="171507" y="49402"/>
                  </a:lnTo>
                  <a:close/>
                </a:path>
                <a:path w="179705" h="57150">
                  <a:moveTo>
                    <a:pt x="175339" y="50545"/>
                  </a:moveTo>
                  <a:lnTo>
                    <a:pt x="171423" y="50545"/>
                  </a:lnTo>
                  <a:lnTo>
                    <a:pt x="171485" y="49148"/>
                  </a:lnTo>
                  <a:lnTo>
                    <a:pt x="171214" y="49148"/>
                  </a:lnTo>
                  <a:lnTo>
                    <a:pt x="172624" y="49783"/>
                  </a:lnTo>
                  <a:lnTo>
                    <a:pt x="175962" y="49783"/>
                  </a:lnTo>
                  <a:lnTo>
                    <a:pt x="175339" y="50545"/>
                  </a:lnTo>
                  <a:close/>
                </a:path>
                <a:path w="179705" h="57150">
                  <a:moveTo>
                    <a:pt x="172919" y="49402"/>
                  </a:moveTo>
                  <a:lnTo>
                    <a:pt x="171778" y="49402"/>
                  </a:lnTo>
                  <a:lnTo>
                    <a:pt x="171214" y="49148"/>
                  </a:lnTo>
                  <a:lnTo>
                    <a:pt x="172926" y="49148"/>
                  </a:lnTo>
                  <a:lnTo>
                    <a:pt x="172919" y="49402"/>
                  </a:lnTo>
                  <a:close/>
                </a:path>
                <a:path w="179705" h="57150">
                  <a:moveTo>
                    <a:pt x="176572" y="49402"/>
                  </a:moveTo>
                  <a:lnTo>
                    <a:pt x="176315" y="49402"/>
                  </a:lnTo>
                  <a:lnTo>
                    <a:pt x="176544" y="49148"/>
                  </a:lnTo>
                  <a:lnTo>
                    <a:pt x="176287" y="49148"/>
                  </a:lnTo>
                  <a:lnTo>
                    <a:pt x="176572" y="49402"/>
                  </a:lnTo>
                  <a:close/>
                </a:path>
                <a:path w="179705" h="57150">
                  <a:moveTo>
                    <a:pt x="176668" y="49402"/>
                  </a:moveTo>
                  <a:lnTo>
                    <a:pt x="176287" y="49148"/>
                  </a:lnTo>
                  <a:lnTo>
                    <a:pt x="176958" y="49148"/>
                  </a:lnTo>
                  <a:lnTo>
                    <a:pt x="176668" y="49402"/>
                  </a:lnTo>
                  <a:close/>
                </a:path>
                <a:path w="179705" h="57150">
                  <a:moveTo>
                    <a:pt x="170187" y="50545"/>
                  </a:moveTo>
                  <a:lnTo>
                    <a:pt x="164741" y="50545"/>
                  </a:lnTo>
                  <a:lnTo>
                    <a:pt x="164796" y="50291"/>
                  </a:lnTo>
                  <a:lnTo>
                    <a:pt x="164901" y="49783"/>
                  </a:lnTo>
                  <a:lnTo>
                    <a:pt x="169737" y="49783"/>
                  </a:lnTo>
                  <a:lnTo>
                    <a:pt x="170187" y="50545"/>
                  </a:lnTo>
                  <a:close/>
                </a:path>
                <a:path w="179705" h="57150">
                  <a:moveTo>
                    <a:pt x="164427" y="50545"/>
                  </a:moveTo>
                  <a:lnTo>
                    <a:pt x="156809" y="50545"/>
                  </a:lnTo>
                  <a:lnTo>
                    <a:pt x="154987" y="50291"/>
                  </a:lnTo>
                  <a:lnTo>
                    <a:pt x="164614" y="50291"/>
                  </a:lnTo>
                  <a:lnTo>
                    <a:pt x="164427" y="50545"/>
                  </a:lnTo>
                  <a:close/>
                </a:path>
                <a:path w="179705" h="57150">
                  <a:moveTo>
                    <a:pt x="150871" y="50799"/>
                  </a:moveTo>
                  <a:lnTo>
                    <a:pt x="147423" y="50799"/>
                  </a:lnTo>
                  <a:lnTo>
                    <a:pt x="147345" y="50545"/>
                  </a:lnTo>
                  <a:lnTo>
                    <a:pt x="150872" y="50545"/>
                  </a:lnTo>
                  <a:lnTo>
                    <a:pt x="150871" y="50799"/>
                  </a:lnTo>
                  <a:close/>
                </a:path>
                <a:path w="179705" h="57150">
                  <a:moveTo>
                    <a:pt x="158631" y="50799"/>
                  </a:moveTo>
                  <a:lnTo>
                    <a:pt x="154247" y="50799"/>
                  </a:lnTo>
                  <a:lnTo>
                    <a:pt x="154617" y="50545"/>
                  </a:lnTo>
                  <a:lnTo>
                    <a:pt x="156809" y="50545"/>
                  </a:lnTo>
                  <a:lnTo>
                    <a:pt x="158631" y="50799"/>
                  </a:lnTo>
                  <a:close/>
                </a:path>
                <a:path w="179705" h="57150">
                  <a:moveTo>
                    <a:pt x="164683" y="50799"/>
                  </a:moveTo>
                  <a:lnTo>
                    <a:pt x="164240" y="50799"/>
                  </a:lnTo>
                  <a:lnTo>
                    <a:pt x="164427" y="50545"/>
                  </a:lnTo>
                  <a:lnTo>
                    <a:pt x="164741" y="50545"/>
                  </a:lnTo>
                  <a:lnTo>
                    <a:pt x="164683" y="50799"/>
                  </a:lnTo>
                  <a:close/>
                </a:path>
                <a:path w="179705" h="57150">
                  <a:moveTo>
                    <a:pt x="171371" y="50799"/>
                  </a:moveTo>
                  <a:lnTo>
                    <a:pt x="170337" y="50799"/>
                  </a:lnTo>
                  <a:lnTo>
                    <a:pt x="170187" y="50545"/>
                  </a:lnTo>
                  <a:lnTo>
                    <a:pt x="171423" y="50545"/>
                  </a:lnTo>
                  <a:lnTo>
                    <a:pt x="171371" y="50799"/>
                  </a:lnTo>
                  <a:close/>
                </a:path>
                <a:path w="179705" h="57150">
                  <a:moveTo>
                    <a:pt x="171652" y="51561"/>
                  </a:moveTo>
                  <a:lnTo>
                    <a:pt x="171293" y="51180"/>
                  </a:lnTo>
                  <a:lnTo>
                    <a:pt x="171371" y="50799"/>
                  </a:lnTo>
                  <a:lnTo>
                    <a:pt x="175131" y="50799"/>
                  </a:lnTo>
                  <a:lnTo>
                    <a:pt x="175339" y="50545"/>
                  </a:lnTo>
                  <a:lnTo>
                    <a:pt x="174784" y="50545"/>
                  </a:lnTo>
                  <a:lnTo>
                    <a:pt x="177040" y="51180"/>
                  </a:lnTo>
                  <a:lnTo>
                    <a:pt x="179583" y="51180"/>
                  </a:lnTo>
                  <a:lnTo>
                    <a:pt x="171652" y="51561"/>
                  </a:lnTo>
                  <a:close/>
                </a:path>
                <a:path w="179705" h="57150">
                  <a:moveTo>
                    <a:pt x="177121" y="50799"/>
                  </a:moveTo>
                  <a:lnTo>
                    <a:pt x="175686" y="50799"/>
                  </a:lnTo>
                  <a:lnTo>
                    <a:pt x="174784" y="50545"/>
                  </a:lnTo>
                  <a:lnTo>
                    <a:pt x="177039" y="50545"/>
                  </a:lnTo>
                  <a:lnTo>
                    <a:pt x="177121" y="50799"/>
                  </a:lnTo>
                  <a:close/>
                </a:path>
                <a:path w="179705" h="57150">
                  <a:moveTo>
                    <a:pt x="150866" y="52196"/>
                  </a:moveTo>
                  <a:lnTo>
                    <a:pt x="150871" y="50799"/>
                  </a:lnTo>
                  <a:lnTo>
                    <a:pt x="154247" y="50799"/>
                  </a:lnTo>
                  <a:lnTo>
                    <a:pt x="153136" y="51561"/>
                  </a:lnTo>
                  <a:lnTo>
                    <a:pt x="150866" y="52196"/>
                  </a:lnTo>
                  <a:close/>
                </a:path>
                <a:path w="179705" h="57150">
                  <a:moveTo>
                    <a:pt x="161617" y="54355"/>
                  </a:moveTo>
                  <a:lnTo>
                    <a:pt x="157914" y="53085"/>
                  </a:lnTo>
                  <a:lnTo>
                    <a:pt x="158073" y="52577"/>
                  </a:lnTo>
                  <a:lnTo>
                    <a:pt x="158193" y="52196"/>
                  </a:lnTo>
                  <a:lnTo>
                    <a:pt x="158272" y="51942"/>
                  </a:lnTo>
                  <a:lnTo>
                    <a:pt x="158392" y="51561"/>
                  </a:lnTo>
                  <a:lnTo>
                    <a:pt x="158511" y="51180"/>
                  </a:lnTo>
                  <a:lnTo>
                    <a:pt x="158631" y="50799"/>
                  </a:lnTo>
                  <a:lnTo>
                    <a:pt x="164240" y="50799"/>
                  </a:lnTo>
                  <a:lnTo>
                    <a:pt x="161617" y="54355"/>
                  </a:lnTo>
                  <a:close/>
                </a:path>
                <a:path w="179705" h="57150">
                  <a:moveTo>
                    <a:pt x="163409" y="55117"/>
                  </a:moveTo>
                  <a:lnTo>
                    <a:pt x="163896" y="53466"/>
                  </a:lnTo>
                  <a:lnTo>
                    <a:pt x="164008" y="53085"/>
                  </a:lnTo>
                  <a:lnTo>
                    <a:pt x="164158" y="52577"/>
                  </a:lnTo>
                  <a:lnTo>
                    <a:pt x="164271" y="52196"/>
                  </a:lnTo>
                  <a:lnTo>
                    <a:pt x="164346" y="51942"/>
                  </a:lnTo>
                  <a:lnTo>
                    <a:pt x="164458" y="51561"/>
                  </a:lnTo>
                  <a:lnTo>
                    <a:pt x="164570" y="51180"/>
                  </a:lnTo>
                  <a:lnTo>
                    <a:pt x="164683" y="50799"/>
                  </a:lnTo>
                  <a:lnTo>
                    <a:pt x="170337" y="50799"/>
                  </a:lnTo>
                  <a:lnTo>
                    <a:pt x="169322" y="51942"/>
                  </a:lnTo>
                  <a:lnTo>
                    <a:pt x="169412" y="52196"/>
                  </a:lnTo>
                  <a:lnTo>
                    <a:pt x="165261" y="52196"/>
                  </a:lnTo>
                  <a:lnTo>
                    <a:pt x="163409" y="55117"/>
                  </a:lnTo>
                  <a:close/>
                </a:path>
                <a:path w="179705" h="57150">
                  <a:moveTo>
                    <a:pt x="174459" y="56641"/>
                  </a:moveTo>
                  <a:lnTo>
                    <a:pt x="169023" y="56641"/>
                  </a:lnTo>
                  <a:lnTo>
                    <a:pt x="165977" y="53466"/>
                  </a:lnTo>
                  <a:lnTo>
                    <a:pt x="165261" y="52196"/>
                  </a:lnTo>
                  <a:lnTo>
                    <a:pt x="169412" y="52196"/>
                  </a:lnTo>
                  <a:lnTo>
                    <a:pt x="169873" y="53466"/>
                  </a:lnTo>
                  <a:lnTo>
                    <a:pt x="169730" y="53466"/>
                  </a:lnTo>
                  <a:lnTo>
                    <a:pt x="174459" y="56641"/>
                  </a:lnTo>
                  <a:close/>
                </a:path>
              </a:pathLst>
            </a:custGeom>
            <a:solidFill>
              <a:srgbClr val="E833B5"/>
            </a:solidFill>
          </p:spPr>
          <p:txBody>
            <a:bodyPr wrap="square" lIns="0" tIns="0" rIns="0" bIns="0" rtlCol="0"/>
            <a:lstStyle/>
            <a:p>
              <a:endParaRPr/>
            </a:p>
          </p:txBody>
        </p:sp>
      </p:grpSp>
      <p:pic>
        <p:nvPicPr>
          <p:cNvPr id="1030" name="object 1030"/>
          <p:cNvPicPr/>
          <p:nvPr/>
        </p:nvPicPr>
        <p:blipFill>
          <a:blip r:embed="rId9" cstate="print"/>
          <a:stretch>
            <a:fillRect/>
          </a:stretch>
        </p:blipFill>
        <p:spPr>
          <a:xfrm>
            <a:off x="14528434" y="2798060"/>
            <a:ext cx="223680" cy="96342"/>
          </a:xfrm>
          <a:prstGeom prst="rect">
            <a:avLst/>
          </a:prstGeom>
        </p:spPr>
      </p:pic>
      <p:sp>
        <p:nvSpPr>
          <p:cNvPr id="1031" name="object 1031"/>
          <p:cNvSpPr/>
          <p:nvPr/>
        </p:nvSpPr>
        <p:spPr>
          <a:xfrm>
            <a:off x="14738739" y="2319163"/>
            <a:ext cx="159385" cy="48260"/>
          </a:xfrm>
          <a:custGeom>
            <a:avLst/>
            <a:gdLst/>
            <a:ahLst/>
            <a:cxnLst/>
            <a:rect l="l" t="t" r="r" b="b"/>
            <a:pathLst>
              <a:path w="159384" h="48260">
                <a:moveTo>
                  <a:pt x="124609" y="9524"/>
                </a:moveTo>
                <a:lnTo>
                  <a:pt x="123717" y="9270"/>
                </a:lnTo>
                <a:lnTo>
                  <a:pt x="123880" y="9270"/>
                </a:lnTo>
                <a:lnTo>
                  <a:pt x="119347" y="7238"/>
                </a:lnTo>
                <a:lnTo>
                  <a:pt x="119590" y="7238"/>
                </a:lnTo>
                <a:lnTo>
                  <a:pt x="119395" y="6730"/>
                </a:lnTo>
                <a:lnTo>
                  <a:pt x="119291" y="6476"/>
                </a:lnTo>
                <a:lnTo>
                  <a:pt x="119187" y="6222"/>
                </a:lnTo>
                <a:lnTo>
                  <a:pt x="120407" y="4698"/>
                </a:lnTo>
                <a:lnTo>
                  <a:pt x="120466" y="3428"/>
                </a:lnTo>
                <a:lnTo>
                  <a:pt x="118854" y="1142"/>
                </a:lnTo>
                <a:lnTo>
                  <a:pt x="120466" y="0"/>
                </a:lnTo>
                <a:lnTo>
                  <a:pt x="123751" y="2285"/>
                </a:lnTo>
                <a:lnTo>
                  <a:pt x="121866" y="3682"/>
                </a:lnTo>
                <a:lnTo>
                  <a:pt x="120938" y="6222"/>
                </a:lnTo>
                <a:lnTo>
                  <a:pt x="120845" y="6476"/>
                </a:lnTo>
                <a:lnTo>
                  <a:pt x="124953" y="6476"/>
                </a:lnTo>
                <a:lnTo>
                  <a:pt x="124831" y="7619"/>
                </a:lnTo>
                <a:lnTo>
                  <a:pt x="124718" y="8635"/>
                </a:lnTo>
                <a:lnTo>
                  <a:pt x="124609" y="9524"/>
                </a:lnTo>
                <a:close/>
              </a:path>
              <a:path w="159384" h="48260">
                <a:moveTo>
                  <a:pt x="137420" y="12699"/>
                </a:moveTo>
                <a:lnTo>
                  <a:pt x="128802" y="12699"/>
                </a:lnTo>
                <a:lnTo>
                  <a:pt x="127899" y="12191"/>
                </a:lnTo>
                <a:lnTo>
                  <a:pt x="128301" y="12191"/>
                </a:lnTo>
                <a:lnTo>
                  <a:pt x="126439" y="2666"/>
                </a:lnTo>
                <a:lnTo>
                  <a:pt x="129187" y="5333"/>
                </a:lnTo>
                <a:lnTo>
                  <a:pt x="129102" y="5841"/>
                </a:lnTo>
                <a:lnTo>
                  <a:pt x="128997" y="6476"/>
                </a:lnTo>
                <a:lnTo>
                  <a:pt x="128870" y="7238"/>
                </a:lnTo>
                <a:lnTo>
                  <a:pt x="128764" y="7873"/>
                </a:lnTo>
                <a:lnTo>
                  <a:pt x="128637" y="8635"/>
                </a:lnTo>
                <a:lnTo>
                  <a:pt x="128532" y="9270"/>
                </a:lnTo>
                <a:lnTo>
                  <a:pt x="128421" y="9905"/>
                </a:lnTo>
                <a:lnTo>
                  <a:pt x="128333" y="10349"/>
                </a:lnTo>
                <a:lnTo>
                  <a:pt x="128694" y="10667"/>
                </a:lnTo>
                <a:lnTo>
                  <a:pt x="129495" y="11556"/>
                </a:lnTo>
                <a:lnTo>
                  <a:pt x="137967" y="11683"/>
                </a:lnTo>
                <a:lnTo>
                  <a:pt x="137420" y="12699"/>
                </a:lnTo>
                <a:close/>
              </a:path>
              <a:path w="159384" h="48260">
                <a:moveTo>
                  <a:pt x="138000" y="11683"/>
                </a:moveTo>
                <a:lnTo>
                  <a:pt x="129848" y="11683"/>
                </a:lnTo>
                <a:lnTo>
                  <a:pt x="132564" y="10349"/>
                </a:lnTo>
                <a:lnTo>
                  <a:pt x="133128" y="10349"/>
                </a:lnTo>
                <a:lnTo>
                  <a:pt x="129485" y="6476"/>
                </a:lnTo>
                <a:lnTo>
                  <a:pt x="129539" y="5333"/>
                </a:lnTo>
                <a:lnTo>
                  <a:pt x="130083" y="3682"/>
                </a:lnTo>
                <a:lnTo>
                  <a:pt x="130543" y="3682"/>
                </a:lnTo>
                <a:lnTo>
                  <a:pt x="132345" y="4952"/>
                </a:lnTo>
                <a:lnTo>
                  <a:pt x="132244" y="5841"/>
                </a:lnTo>
                <a:lnTo>
                  <a:pt x="132118" y="6730"/>
                </a:lnTo>
                <a:lnTo>
                  <a:pt x="132001" y="7619"/>
                </a:lnTo>
                <a:lnTo>
                  <a:pt x="131934" y="8127"/>
                </a:lnTo>
                <a:lnTo>
                  <a:pt x="134323" y="9778"/>
                </a:lnTo>
                <a:lnTo>
                  <a:pt x="137577" y="9778"/>
                </a:lnTo>
                <a:lnTo>
                  <a:pt x="138539" y="10667"/>
                </a:lnTo>
                <a:lnTo>
                  <a:pt x="138067" y="11556"/>
                </a:lnTo>
                <a:close/>
              </a:path>
              <a:path w="159384" h="48260">
                <a:moveTo>
                  <a:pt x="24052" y="6476"/>
                </a:moveTo>
                <a:lnTo>
                  <a:pt x="21498" y="6476"/>
                </a:lnTo>
                <a:lnTo>
                  <a:pt x="21398" y="6222"/>
                </a:lnTo>
                <a:lnTo>
                  <a:pt x="21365" y="5841"/>
                </a:lnTo>
                <a:lnTo>
                  <a:pt x="21498" y="5587"/>
                </a:lnTo>
                <a:lnTo>
                  <a:pt x="22214" y="5841"/>
                </a:lnTo>
                <a:lnTo>
                  <a:pt x="24154" y="5841"/>
                </a:lnTo>
                <a:lnTo>
                  <a:pt x="24052" y="6476"/>
                </a:lnTo>
                <a:close/>
              </a:path>
              <a:path w="159384" h="48260">
                <a:moveTo>
                  <a:pt x="124922" y="6476"/>
                </a:moveTo>
                <a:lnTo>
                  <a:pt x="121076" y="6476"/>
                </a:lnTo>
                <a:lnTo>
                  <a:pt x="125173" y="5587"/>
                </a:lnTo>
                <a:lnTo>
                  <a:pt x="124532" y="5587"/>
                </a:lnTo>
                <a:lnTo>
                  <a:pt x="124811" y="6222"/>
                </a:lnTo>
                <a:lnTo>
                  <a:pt x="124922" y="6476"/>
                </a:lnTo>
                <a:close/>
              </a:path>
              <a:path w="159384" h="48260">
                <a:moveTo>
                  <a:pt x="23522" y="8762"/>
                </a:moveTo>
                <a:lnTo>
                  <a:pt x="11165" y="8762"/>
                </a:lnTo>
                <a:lnTo>
                  <a:pt x="14330" y="7873"/>
                </a:lnTo>
                <a:lnTo>
                  <a:pt x="20319" y="5841"/>
                </a:lnTo>
                <a:lnTo>
                  <a:pt x="19557" y="5841"/>
                </a:lnTo>
                <a:lnTo>
                  <a:pt x="21498" y="6476"/>
                </a:lnTo>
                <a:lnTo>
                  <a:pt x="24052" y="6476"/>
                </a:lnTo>
                <a:lnTo>
                  <a:pt x="23947" y="7238"/>
                </a:lnTo>
                <a:lnTo>
                  <a:pt x="23841" y="7619"/>
                </a:lnTo>
                <a:lnTo>
                  <a:pt x="23771" y="7873"/>
                </a:lnTo>
                <a:lnTo>
                  <a:pt x="23701" y="8127"/>
                </a:lnTo>
                <a:lnTo>
                  <a:pt x="23631" y="8381"/>
                </a:lnTo>
                <a:lnTo>
                  <a:pt x="23522" y="8762"/>
                </a:lnTo>
                <a:close/>
              </a:path>
              <a:path w="159384" h="48260">
                <a:moveTo>
                  <a:pt x="145376" y="17398"/>
                </a:moveTo>
                <a:lnTo>
                  <a:pt x="79877" y="17398"/>
                </a:lnTo>
                <a:lnTo>
                  <a:pt x="78479" y="12191"/>
                </a:lnTo>
                <a:lnTo>
                  <a:pt x="78343" y="11683"/>
                </a:lnTo>
                <a:lnTo>
                  <a:pt x="78241" y="11302"/>
                </a:lnTo>
                <a:lnTo>
                  <a:pt x="78173" y="11048"/>
                </a:lnTo>
                <a:lnTo>
                  <a:pt x="78070" y="10667"/>
                </a:lnTo>
                <a:lnTo>
                  <a:pt x="77985" y="10349"/>
                </a:lnTo>
                <a:lnTo>
                  <a:pt x="77644" y="10349"/>
                </a:lnTo>
                <a:lnTo>
                  <a:pt x="87807" y="5841"/>
                </a:lnTo>
                <a:lnTo>
                  <a:pt x="87207" y="5841"/>
                </a:lnTo>
                <a:lnTo>
                  <a:pt x="89045" y="14731"/>
                </a:lnTo>
                <a:lnTo>
                  <a:pt x="89097" y="14985"/>
                </a:lnTo>
                <a:lnTo>
                  <a:pt x="88592" y="14985"/>
                </a:lnTo>
                <a:lnTo>
                  <a:pt x="90662" y="15239"/>
                </a:lnTo>
                <a:lnTo>
                  <a:pt x="143204" y="15239"/>
                </a:lnTo>
                <a:lnTo>
                  <a:pt x="145376" y="17398"/>
                </a:lnTo>
                <a:close/>
              </a:path>
              <a:path w="159384" h="48260">
                <a:moveTo>
                  <a:pt x="8358" y="21716"/>
                </a:moveTo>
                <a:lnTo>
                  <a:pt x="4654" y="20827"/>
                </a:lnTo>
                <a:lnTo>
                  <a:pt x="5431" y="18668"/>
                </a:lnTo>
                <a:lnTo>
                  <a:pt x="1907" y="17398"/>
                </a:lnTo>
                <a:lnTo>
                  <a:pt x="1842" y="16001"/>
                </a:lnTo>
                <a:lnTo>
                  <a:pt x="2152" y="16001"/>
                </a:lnTo>
                <a:lnTo>
                  <a:pt x="5192" y="14731"/>
                </a:lnTo>
                <a:lnTo>
                  <a:pt x="5414" y="13969"/>
                </a:lnTo>
                <a:lnTo>
                  <a:pt x="5703" y="13080"/>
                </a:lnTo>
                <a:lnTo>
                  <a:pt x="5798" y="12191"/>
                </a:lnTo>
                <a:lnTo>
                  <a:pt x="5909" y="6730"/>
                </a:lnTo>
                <a:lnTo>
                  <a:pt x="10090" y="8381"/>
                </a:lnTo>
                <a:lnTo>
                  <a:pt x="8178" y="8381"/>
                </a:lnTo>
                <a:lnTo>
                  <a:pt x="8264" y="8762"/>
                </a:lnTo>
                <a:lnTo>
                  <a:pt x="8379" y="9270"/>
                </a:lnTo>
                <a:lnTo>
                  <a:pt x="8493" y="9778"/>
                </a:lnTo>
                <a:lnTo>
                  <a:pt x="8621" y="10349"/>
                </a:lnTo>
                <a:lnTo>
                  <a:pt x="8693" y="10667"/>
                </a:lnTo>
                <a:lnTo>
                  <a:pt x="8779" y="11048"/>
                </a:lnTo>
                <a:lnTo>
                  <a:pt x="8893" y="11556"/>
                </a:lnTo>
                <a:lnTo>
                  <a:pt x="9007" y="12064"/>
                </a:lnTo>
                <a:lnTo>
                  <a:pt x="9218" y="12699"/>
                </a:lnTo>
                <a:lnTo>
                  <a:pt x="9337" y="13080"/>
                </a:lnTo>
                <a:lnTo>
                  <a:pt x="9676" y="13842"/>
                </a:lnTo>
                <a:lnTo>
                  <a:pt x="10295" y="14731"/>
                </a:lnTo>
                <a:lnTo>
                  <a:pt x="50033" y="14731"/>
                </a:lnTo>
                <a:lnTo>
                  <a:pt x="50048" y="15747"/>
                </a:lnTo>
                <a:lnTo>
                  <a:pt x="55781" y="15747"/>
                </a:lnTo>
                <a:lnTo>
                  <a:pt x="58991" y="17398"/>
                </a:lnTo>
                <a:lnTo>
                  <a:pt x="60161" y="17398"/>
                </a:lnTo>
                <a:lnTo>
                  <a:pt x="58808" y="17906"/>
                </a:lnTo>
                <a:lnTo>
                  <a:pt x="71022" y="17906"/>
                </a:lnTo>
                <a:lnTo>
                  <a:pt x="71674" y="18668"/>
                </a:lnTo>
                <a:lnTo>
                  <a:pt x="73610" y="19938"/>
                </a:lnTo>
                <a:lnTo>
                  <a:pt x="147924" y="19938"/>
                </a:lnTo>
                <a:lnTo>
                  <a:pt x="148589" y="20573"/>
                </a:lnTo>
                <a:lnTo>
                  <a:pt x="5849" y="20573"/>
                </a:lnTo>
                <a:lnTo>
                  <a:pt x="6115" y="21081"/>
                </a:lnTo>
                <a:lnTo>
                  <a:pt x="8417" y="21081"/>
                </a:lnTo>
                <a:lnTo>
                  <a:pt x="8358" y="21716"/>
                </a:lnTo>
                <a:close/>
              </a:path>
              <a:path w="159384" h="48260">
                <a:moveTo>
                  <a:pt x="141692" y="13842"/>
                </a:moveTo>
                <a:lnTo>
                  <a:pt x="110432" y="13842"/>
                </a:lnTo>
                <a:lnTo>
                  <a:pt x="109673" y="12191"/>
                </a:lnTo>
                <a:lnTo>
                  <a:pt x="109470" y="11683"/>
                </a:lnTo>
                <a:lnTo>
                  <a:pt x="109361" y="10667"/>
                </a:lnTo>
                <a:lnTo>
                  <a:pt x="109250" y="10349"/>
                </a:lnTo>
                <a:lnTo>
                  <a:pt x="109391" y="9905"/>
                </a:lnTo>
                <a:lnTo>
                  <a:pt x="109513" y="9524"/>
                </a:lnTo>
                <a:lnTo>
                  <a:pt x="109594" y="9270"/>
                </a:lnTo>
                <a:lnTo>
                  <a:pt x="109839" y="8762"/>
                </a:lnTo>
                <a:lnTo>
                  <a:pt x="111324" y="7238"/>
                </a:lnTo>
                <a:lnTo>
                  <a:pt x="111639" y="7238"/>
                </a:lnTo>
                <a:lnTo>
                  <a:pt x="111776" y="7238"/>
                </a:lnTo>
                <a:lnTo>
                  <a:pt x="112642" y="9270"/>
                </a:lnTo>
                <a:lnTo>
                  <a:pt x="112751" y="9524"/>
                </a:lnTo>
                <a:lnTo>
                  <a:pt x="112859" y="9778"/>
                </a:lnTo>
                <a:lnTo>
                  <a:pt x="113260" y="9905"/>
                </a:lnTo>
                <a:lnTo>
                  <a:pt x="113020" y="10349"/>
                </a:lnTo>
                <a:lnTo>
                  <a:pt x="120883" y="10349"/>
                </a:lnTo>
                <a:lnTo>
                  <a:pt x="120796" y="10667"/>
                </a:lnTo>
                <a:lnTo>
                  <a:pt x="120691" y="11048"/>
                </a:lnTo>
                <a:lnTo>
                  <a:pt x="120622" y="11302"/>
                </a:lnTo>
                <a:lnTo>
                  <a:pt x="120517" y="11683"/>
                </a:lnTo>
                <a:lnTo>
                  <a:pt x="120413" y="12064"/>
                </a:lnTo>
                <a:lnTo>
                  <a:pt x="120244" y="12699"/>
                </a:lnTo>
                <a:lnTo>
                  <a:pt x="137535" y="12699"/>
                </a:lnTo>
                <a:lnTo>
                  <a:pt x="137232" y="13080"/>
                </a:lnTo>
                <a:lnTo>
                  <a:pt x="140966" y="13080"/>
                </a:lnTo>
                <a:lnTo>
                  <a:pt x="141692" y="13842"/>
                </a:lnTo>
                <a:close/>
              </a:path>
              <a:path w="159384" h="48260">
                <a:moveTo>
                  <a:pt x="120908" y="10349"/>
                </a:moveTo>
                <a:lnTo>
                  <a:pt x="113020" y="10349"/>
                </a:lnTo>
                <a:lnTo>
                  <a:pt x="114494" y="7619"/>
                </a:lnTo>
                <a:lnTo>
                  <a:pt x="116564" y="7873"/>
                </a:lnTo>
                <a:lnTo>
                  <a:pt x="117420" y="7873"/>
                </a:lnTo>
                <a:lnTo>
                  <a:pt x="120908" y="10349"/>
                </a:lnTo>
                <a:close/>
              </a:path>
              <a:path w="159384" h="48260">
                <a:moveTo>
                  <a:pt x="27666" y="8762"/>
                </a:moveTo>
                <a:lnTo>
                  <a:pt x="23707" y="8762"/>
                </a:lnTo>
                <a:lnTo>
                  <a:pt x="25372" y="7873"/>
                </a:lnTo>
                <a:lnTo>
                  <a:pt x="26813" y="7873"/>
                </a:lnTo>
                <a:lnTo>
                  <a:pt x="27545" y="8635"/>
                </a:lnTo>
                <a:close/>
              </a:path>
              <a:path w="159384" h="48260">
                <a:moveTo>
                  <a:pt x="9672" y="13842"/>
                </a:moveTo>
                <a:lnTo>
                  <a:pt x="9194" y="12699"/>
                </a:lnTo>
                <a:lnTo>
                  <a:pt x="9074" y="12191"/>
                </a:lnTo>
                <a:lnTo>
                  <a:pt x="8925" y="11556"/>
                </a:lnTo>
                <a:lnTo>
                  <a:pt x="8806" y="11048"/>
                </a:lnTo>
                <a:lnTo>
                  <a:pt x="8716" y="10667"/>
                </a:lnTo>
                <a:lnTo>
                  <a:pt x="8642" y="10349"/>
                </a:lnTo>
                <a:lnTo>
                  <a:pt x="8537" y="9905"/>
                </a:lnTo>
                <a:lnTo>
                  <a:pt x="8388" y="9270"/>
                </a:lnTo>
                <a:lnTo>
                  <a:pt x="8269" y="8762"/>
                </a:lnTo>
                <a:lnTo>
                  <a:pt x="8178" y="8381"/>
                </a:lnTo>
                <a:lnTo>
                  <a:pt x="10072" y="8635"/>
                </a:lnTo>
                <a:lnTo>
                  <a:pt x="9972" y="9905"/>
                </a:lnTo>
                <a:lnTo>
                  <a:pt x="9862" y="11302"/>
                </a:lnTo>
                <a:lnTo>
                  <a:pt x="9762" y="12699"/>
                </a:lnTo>
                <a:lnTo>
                  <a:pt x="9672" y="13842"/>
                </a:lnTo>
                <a:close/>
              </a:path>
              <a:path w="159384" h="48260">
                <a:moveTo>
                  <a:pt x="10072" y="8635"/>
                </a:moveTo>
                <a:lnTo>
                  <a:pt x="8178" y="8381"/>
                </a:lnTo>
                <a:lnTo>
                  <a:pt x="10090" y="8381"/>
                </a:lnTo>
                <a:lnTo>
                  <a:pt x="10072" y="8635"/>
                </a:lnTo>
                <a:close/>
              </a:path>
              <a:path w="159384" h="48260">
                <a:moveTo>
                  <a:pt x="50033" y="14731"/>
                </a:moveTo>
                <a:lnTo>
                  <a:pt x="10295" y="14731"/>
                </a:lnTo>
                <a:lnTo>
                  <a:pt x="9761" y="13969"/>
                </a:lnTo>
                <a:lnTo>
                  <a:pt x="9862" y="11302"/>
                </a:lnTo>
                <a:lnTo>
                  <a:pt x="9972" y="9905"/>
                </a:lnTo>
                <a:lnTo>
                  <a:pt x="10072" y="8635"/>
                </a:lnTo>
                <a:lnTo>
                  <a:pt x="11164" y="8762"/>
                </a:lnTo>
                <a:lnTo>
                  <a:pt x="27674" y="8762"/>
                </a:lnTo>
                <a:lnTo>
                  <a:pt x="28132" y="9270"/>
                </a:lnTo>
                <a:lnTo>
                  <a:pt x="31585" y="9270"/>
                </a:lnTo>
                <a:lnTo>
                  <a:pt x="33324" y="9905"/>
                </a:lnTo>
                <a:lnTo>
                  <a:pt x="35797" y="12191"/>
                </a:lnTo>
                <a:lnTo>
                  <a:pt x="36320" y="12191"/>
                </a:lnTo>
                <a:lnTo>
                  <a:pt x="35823" y="12699"/>
                </a:lnTo>
                <a:lnTo>
                  <a:pt x="41984" y="12699"/>
                </a:lnTo>
                <a:lnTo>
                  <a:pt x="42414" y="13842"/>
                </a:lnTo>
                <a:lnTo>
                  <a:pt x="50022" y="13969"/>
                </a:lnTo>
                <a:lnTo>
                  <a:pt x="50033" y="14731"/>
                </a:lnTo>
                <a:close/>
              </a:path>
              <a:path w="159384" h="48260">
                <a:moveTo>
                  <a:pt x="31623" y="9270"/>
                </a:moveTo>
                <a:lnTo>
                  <a:pt x="28859" y="9270"/>
                </a:lnTo>
                <a:lnTo>
                  <a:pt x="31308" y="8762"/>
                </a:lnTo>
                <a:lnTo>
                  <a:pt x="30387" y="8762"/>
                </a:lnTo>
                <a:lnTo>
                  <a:pt x="31623" y="9270"/>
                </a:lnTo>
                <a:close/>
              </a:path>
              <a:path w="159384" h="48260">
                <a:moveTo>
                  <a:pt x="137577" y="9778"/>
                </a:moveTo>
                <a:lnTo>
                  <a:pt x="134323" y="9778"/>
                </a:lnTo>
                <a:lnTo>
                  <a:pt x="136626" y="8762"/>
                </a:lnTo>
                <a:lnTo>
                  <a:pt x="137577" y="9778"/>
                </a:lnTo>
                <a:close/>
              </a:path>
              <a:path w="159384" h="48260">
                <a:moveTo>
                  <a:pt x="41985" y="12699"/>
                </a:moveTo>
                <a:lnTo>
                  <a:pt x="36346" y="12699"/>
                </a:lnTo>
                <a:lnTo>
                  <a:pt x="35797" y="12191"/>
                </a:lnTo>
                <a:lnTo>
                  <a:pt x="36320" y="12191"/>
                </a:lnTo>
                <a:lnTo>
                  <a:pt x="39177" y="9270"/>
                </a:lnTo>
                <a:lnTo>
                  <a:pt x="40682" y="9270"/>
                </a:lnTo>
                <a:lnTo>
                  <a:pt x="41985" y="12699"/>
                </a:lnTo>
                <a:close/>
              </a:path>
              <a:path w="159384" h="48260">
                <a:moveTo>
                  <a:pt x="125868" y="11048"/>
                </a:moveTo>
                <a:lnTo>
                  <a:pt x="124732" y="10349"/>
                </a:lnTo>
                <a:lnTo>
                  <a:pt x="124317" y="10349"/>
                </a:lnTo>
                <a:lnTo>
                  <a:pt x="124568" y="9905"/>
                </a:lnTo>
                <a:lnTo>
                  <a:pt x="124609" y="9524"/>
                </a:lnTo>
                <a:lnTo>
                  <a:pt x="124963" y="9778"/>
                </a:lnTo>
                <a:lnTo>
                  <a:pt x="127096" y="10667"/>
                </a:lnTo>
                <a:lnTo>
                  <a:pt x="125868" y="11048"/>
                </a:lnTo>
                <a:close/>
              </a:path>
              <a:path w="159384" h="48260">
                <a:moveTo>
                  <a:pt x="124317" y="10349"/>
                </a:moveTo>
                <a:lnTo>
                  <a:pt x="120908" y="10349"/>
                </a:lnTo>
                <a:lnTo>
                  <a:pt x="120283" y="9905"/>
                </a:lnTo>
                <a:lnTo>
                  <a:pt x="124568" y="9905"/>
                </a:lnTo>
                <a:lnTo>
                  <a:pt x="124317" y="10349"/>
                </a:lnTo>
                <a:close/>
              </a:path>
              <a:path w="159384" h="48260">
                <a:moveTo>
                  <a:pt x="127941" y="10349"/>
                </a:moveTo>
                <a:lnTo>
                  <a:pt x="126332" y="10349"/>
                </a:lnTo>
                <a:lnTo>
                  <a:pt x="125268" y="9905"/>
                </a:lnTo>
                <a:lnTo>
                  <a:pt x="127854" y="9905"/>
                </a:lnTo>
                <a:lnTo>
                  <a:pt x="127941" y="10349"/>
                </a:lnTo>
                <a:close/>
              </a:path>
              <a:path w="159384" h="48260">
                <a:moveTo>
                  <a:pt x="132827" y="10349"/>
                </a:moveTo>
                <a:lnTo>
                  <a:pt x="128333" y="10349"/>
                </a:lnTo>
                <a:lnTo>
                  <a:pt x="128421" y="9905"/>
                </a:lnTo>
                <a:lnTo>
                  <a:pt x="105000" y="9905"/>
                </a:lnTo>
                <a:lnTo>
                  <a:pt x="132827" y="10349"/>
                </a:lnTo>
                <a:close/>
              </a:path>
              <a:path w="159384" h="48260">
                <a:moveTo>
                  <a:pt x="143204" y="15239"/>
                </a:moveTo>
                <a:lnTo>
                  <a:pt x="91379" y="15239"/>
                </a:lnTo>
                <a:lnTo>
                  <a:pt x="93222" y="14731"/>
                </a:lnTo>
                <a:lnTo>
                  <a:pt x="92982" y="14731"/>
                </a:lnTo>
                <a:lnTo>
                  <a:pt x="93884" y="13969"/>
                </a:lnTo>
                <a:lnTo>
                  <a:pt x="94282" y="13080"/>
                </a:lnTo>
                <a:lnTo>
                  <a:pt x="94425" y="12699"/>
                </a:lnTo>
                <a:lnTo>
                  <a:pt x="95737" y="10349"/>
                </a:lnTo>
                <a:lnTo>
                  <a:pt x="98546" y="11556"/>
                </a:lnTo>
                <a:lnTo>
                  <a:pt x="100219" y="13080"/>
                </a:lnTo>
                <a:lnTo>
                  <a:pt x="109609" y="13080"/>
                </a:lnTo>
                <a:lnTo>
                  <a:pt x="110432" y="13842"/>
                </a:lnTo>
                <a:lnTo>
                  <a:pt x="141692" y="13842"/>
                </a:lnTo>
                <a:lnTo>
                  <a:pt x="143204" y="15239"/>
                </a:lnTo>
                <a:close/>
              </a:path>
              <a:path w="159384" h="48260">
                <a:moveTo>
                  <a:pt x="109609" y="13080"/>
                </a:moveTo>
                <a:lnTo>
                  <a:pt x="100219" y="13080"/>
                </a:lnTo>
                <a:lnTo>
                  <a:pt x="101294" y="11048"/>
                </a:lnTo>
                <a:lnTo>
                  <a:pt x="103303" y="11683"/>
                </a:lnTo>
                <a:lnTo>
                  <a:pt x="104305" y="12191"/>
                </a:lnTo>
                <a:lnTo>
                  <a:pt x="105773" y="12191"/>
                </a:lnTo>
                <a:lnTo>
                  <a:pt x="104818" y="12699"/>
                </a:lnTo>
                <a:lnTo>
                  <a:pt x="109198" y="12699"/>
                </a:lnTo>
                <a:lnTo>
                  <a:pt x="109609" y="13080"/>
                </a:lnTo>
                <a:close/>
              </a:path>
              <a:path w="159384" h="48260">
                <a:moveTo>
                  <a:pt x="128400" y="12699"/>
                </a:moveTo>
                <a:lnTo>
                  <a:pt x="120425" y="12699"/>
                </a:lnTo>
                <a:lnTo>
                  <a:pt x="125868" y="11048"/>
                </a:lnTo>
                <a:lnTo>
                  <a:pt x="127899" y="12191"/>
                </a:lnTo>
                <a:lnTo>
                  <a:pt x="128301" y="12191"/>
                </a:lnTo>
                <a:lnTo>
                  <a:pt x="128400" y="12699"/>
                </a:lnTo>
                <a:close/>
              </a:path>
              <a:path w="159384" h="48260">
                <a:moveTo>
                  <a:pt x="140962" y="13080"/>
                </a:moveTo>
                <a:lnTo>
                  <a:pt x="137253" y="13080"/>
                </a:lnTo>
                <a:lnTo>
                  <a:pt x="139219" y="11048"/>
                </a:lnTo>
                <a:lnTo>
                  <a:pt x="138971" y="11048"/>
                </a:lnTo>
                <a:lnTo>
                  <a:pt x="140962" y="13080"/>
                </a:lnTo>
                <a:close/>
              </a:path>
              <a:path w="159384" h="48260">
                <a:moveTo>
                  <a:pt x="109222" y="12699"/>
                </a:moveTo>
                <a:lnTo>
                  <a:pt x="105307" y="12699"/>
                </a:lnTo>
                <a:lnTo>
                  <a:pt x="104305" y="12191"/>
                </a:lnTo>
                <a:lnTo>
                  <a:pt x="105773" y="12191"/>
                </a:lnTo>
                <a:lnTo>
                  <a:pt x="107446" y="11302"/>
                </a:lnTo>
                <a:lnTo>
                  <a:pt x="109222" y="12699"/>
                </a:lnTo>
                <a:close/>
              </a:path>
              <a:path w="159384" h="48260">
                <a:moveTo>
                  <a:pt x="50022" y="13969"/>
                </a:moveTo>
                <a:lnTo>
                  <a:pt x="42462" y="13969"/>
                </a:lnTo>
                <a:lnTo>
                  <a:pt x="44798" y="13080"/>
                </a:lnTo>
                <a:lnTo>
                  <a:pt x="49988" y="11683"/>
                </a:lnTo>
                <a:lnTo>
                  <a:pt x="50022" y="13969"/>
                </a:lnTo>
                <a:close/>
              </a:path>
              <a:path w="159384" h="48260">
                <a:moveTo>
                  <a:pt x="71067" y="17906"/>
                </a:moveTo>
                <a:lnTo>
                  <a:pt x="59978" y="17906"/>
                </a:lnTo>
                <a:lnTo>
                  <a:pt x="58991" y="17398"/>
                </a:lnTo>
                <a:lnTo>
                  <a:pt x="60584" y="17398"/>
                </a:lnTo>
                <a:lnTo>
                  <a:pt x="58824" y="14731"/>
                </a:lnTo>
                <a:lnTo>
                  <a:pt x="58772" y="13969"/>
                </a:lnTo>
                <a:lnTo>
                  <a:pt x="58648" y="12064"/>
                </a:lnTo>
                <a:lnTo>
                  <a:pt x="60560" y="11683"/>
                </a:lnTo>
                <a:lnTo>
                  <a:pt x="62770" y="12064"/>
                </a:lnTo>
                <a:lnTo>
                  <a:pt x="64860" y="14985"/>
                </a:lnTo>
                <a:lnTo>
                  <a:pt x="66771" y="16001"/>
                </a:lnTo>
                <a:lnTo>
                  <a:pt x="69745" y="16001"/>
                </a:lnTo>
                <a:lnTo>
                  <a:pt x="70295" y="17144"/>
                </a:lnTo>
                <a:lnTo>
                  <a:pt x="71067" y="17906"/>
                </a:lnTo>
                <a:close/>
              </a:path>
              <a:path w="159384" h="48260">
                <a:moveTo>
                  <a:pt x="55781" y="15747"/>
                </a:moveTo>
                <a:lnTo>
                  <a:pt x="50048" y="15747"/>
                </a:lnTo>
                <a:lnTo>
                  <a:pt x="51730" y="12699"/>
                </a:lnTo>
                <a:lnTo>
                  <a:pt x="52168" y="12699"/>
                </a:lnTo>
                <a:lnTo>
                  <a:pt x="54706" y="12064"/>
                </a:lnTo>
                <a:lnTo>
                  <a:pt x="55781" y="15747"/>
                </a:lnTo>
                <a:close/>
              </a:path>
              <a:path w="159384" h="48260">
                <a:moveTo>
                  <a:pt x="36346" y="12699"/>
                </a:moveTo>
                <a:lnTo>
                  <a:pt x="35823" y="12699"/>
                </a:lnTo>
                <a:lnTo>
                  <a:pt x="36320" y="12191"/>
                </a:lnTo>
                <a:lnTo>
                  <a:pt x="35797" y="12191"/>
                </a:lnTo>
                <a:lnTo>
                  <a:pt x="36346" y="12699"/>
                </a:lnTo>
                <a:close/>
              </a:path>
              <a:path w="159384" h="48260">
                <a:moveTo>
                  <a:pt x="46213" y="12699"/>
                </a:moveTo>
                <a:lnTo>
                  <a:pt x="41984" y="12699"/>
                </a:lnTo>
                <a:lnTo>
                  <a:pt x="41793" y="12191"/>
                </a:lnTo>
                <a:lnTo>
                  <a:pt x="48100" y="12191"/>
                </a:lnTo>
                <a:lnTo>
                  <a:pt x="46213" y="12699"/>
                </a:lnTo>
                <a:close/>
              </a:path>
              <a:path w="159384" h="48260">
                <a:moveTo>
                  <a:pt x="52168" y="12699"/>
                </a:moveTo>
                <a:lnTo>
                  <a:pt x="50003" y="12699"/>
                </a:lnTo>
                <a:lnTo>
                  <a:pt x="49995" y="12191"/>
                </a:lnTo>
                <a:lnTo>
                  <a:pt x="54199" y="12191"/>
                </a:lnTo>
                <a:lnTo>
                  <a:pt x="52168" y="12699"/>
                </a:lnTo>
                <a:close/>
              </a:path>
              <a:path w="159384" h="48260">
                <a:moveTo>
                  <a:pt x="58687" y="12699"/>
                </a:moveTo>
                <a:lnTo>
                  <a:pt x="54892" y="12699"/>
                </a:lnTo>
                <a:lnTo>
                  <a:pt x="54743" y="12191"/>
                </a:lnTo>
                <a:lnTo>
                  <a:pt x="58656" y="12191"/>
                </a:lnTo>
                <a:lnTo>
                  <a:pt x="58687" y="12699"/>
                </a:lnTo>
                <a:close/>
              </a:path>
              <a:path w="159384" h="48260">
                <a:moveTo>
                  <a:pt x="78616" y="12699"/>
                </a:moveTo>
                <a:lnTo>
                  <a:pt x="63224" y="12699"/>
                </a:lnTo>
                <a:lnTo>
                  <a:pt x="62861" y="12191"/>
                </a:lnTo>
                <a:lnTo>
                  <a:pt x="78479" y="12191"/>
                </a:lnTo>
                <a:lnTo>
                  <a:pt x="78616" y="12699"/>
                </a:lnTo>
                <a:close/>
              </a:path>
              <a:path w="159384" h="48260">
                <a:moveTo>
                  <a:pt x="94425" y="12699"/>
                </a:moveTo>
                <a:lnTo>
                  <a:pt x="88625" y="12699"/>
                </a:lnTo>
                <a:lnTo>
                  <a:pt x="88520" y="12191"/>
                </a:lnTo>
                <a:lnTo>
                  <a:pt x="94709" y="12191"/>
                </a:lnTo>
                <a:lnTo>
                  <a:pt x="94425" y="12699"/>
                </a:lnTo>
                <a:close/>
              </a:path>
              <a:path w="159384" h="48260">
                <a:moveTo>
                  <a:pt x="100420" y="12699"/>
                </a:moveTo>
                <a:lnTo>
                  <a:pt x="99801" y="12699"/>
                </a:lnTo>
                <a:lnTo>
                  <a:pt x="99243" y="12191"/>
                </a:lnTo>
                <a:lnTo>
                  <a:pt x="100689" y="12191"/>
                </a:lnTo>
                <a:lnTo>
                  <a:pt x="100420" y="12699"/>
                </a:lnTo>
                <a:close/>
              </a:path>
              <a:path w="159384" h="48260">
                <a:moveTo>
                  <a:pt x="105307" y="12699"/>
                </a:moveTo>
                <a:lnTo>
                  <a:pt x="104818" y="12699"/>
                </a:lnTo>
                <a:lnTo>
                  <a:pt x="105773" y="12191"/>
                </a:lnTo>
                <a:lnTo>
                  <a:pt x="104305" y="12191"/>
                </a:lnTo>
                <a:lnTo>
                  <a:pt x="105307" y="12699"/>
                </a:lnTo>
                <a:close/>
              </a:path>
              <a:path w="159384" h="48260">
                <a:moveTo>
                  <a:pt x="109907" y="12699"/>
                </a:moveTo>
                <a:lnTo>
                  <a:pt x="109222" y="12699"/>
                </a:lnTo>
                <a:lnTo>
                  <a:pt x="108576" y="12191"/>
                </a:lnTo>
                <a:lnTo>
                  <a:pt x="109673" y="12191"/>
                </a:lnTo>
                <a:lnTo>
                  <a:pt x="109907" y="12699"/>
                </a:lnTo>
                <a:close/>
              </a:path>
              <a:path w="159384" h="48260">
                <a:moveTo>
                  <a:pt x="120425" y="12699"/>
                </a:moveTo>
                <a:lnTo>
                  <a:pt x="120357" y="12191"/>
                </a:lnTo>
                <a:lnTo>
                  <a:pt x="122100" y="12191"/>
                </a:lnTo>
                <a:lnTo>
                  <a:pt x="120425" y="12699"/>
                </a:lnTo>
                <a:close/>
              </a:path>
              <a:path w="159384" h="48260">
                <a:moveTo>
                  <a:pt x="128802" y="12699"/>
                </a:moveTo>
                <a:lnTo>
                  <a:pt x="128400" y="12699"/>
                </a:lnTo>
                <a:lnTo>
                  <a:pt x="128301" y="12191"/>
                </a:lnTo>
                <a:lnTo>
                  <a:pt x="127899" y="12191"/>
                </a:lnTo>
                <a:lnTo>
                  <a:pt x="128802" y="12699"/>
                </a:lnTo>
                <a:close/>
              </a:path>
              <a:path w="159384" h="48260">
                <a:moveTo>
                  <a:pt x="137622" y="12699"/>
                </a:moveTo>
                <a:lnTo>
                  <a:pt x="137387" y="12699"/>
                </a:lnTo>
                <a:lnTo>
                  <a:pt x="137677" y="12191"/>
                </a:lnTo>
                <a:lnTo>
                  <a:pt x="138113" y="12191"/>
                </a:lnTo>
                <a:lnTo>
                  <a:pt x="137622" y="12699"/>
                </a:lnTo>
                <a:close/>
              </a:path>
              <a:path w="159384" h="48260">
                <a:moveTo>
                  <a:pt x="91379" y="15239"/>
                </a:moveTo>
                <a:lnTo>
                  <a:pt x="90662" y="15239"/>
                </a:lnTo>
                <a:lnTo>
                  <a:pt x="90931" y="14731"/>
                </a:lnTo>
                <a:lnTo>
                  <a:pt x="91110" y="14731"/>
                </a:lnTo>
                <a:lnTo>
                  <a:pt x="91379" y="15239"/>
                </a:lnTo>
                <a:close/>
              </a:path>
              <a:path w="159384" h="48260">
                <a:moveTo>
                  <a:pt x="69683" y="16001"/>
                </a:moveTo>
                <a:lnTo>
                  <a:pt x="67343" y="16001"/>
                </a:lnTo>
                <a:lnTo>
                  <a:pt x="69340" y="15239"/>
                </a:lnTo>
                <a:lnTo>
                  <a:pt x="69569" y="15747"/>
                </a:lnTo>
                <a:lnTo>
                  <a:pt x="69683" y="16001"/>
                </a:lnTo>
                <a:close/>
              </a:path>
              <a:path w="159384" h="48260">
                <a:moveTo>
                  <a:pt x="147924" y="19938"/>
                </a:moveTo>
                <a:lnTo>
                  <a:pt x="73740" y="19938"/>
                </a:lnTo>
                <a:lnTo>
                  <a:pt x="75133" y="17906"/>
                </a:lnTo>
                <a:lnTo>
                  <a:pt x="77403" y="16001"/>
                </a:lnTo>
                <a:lnTo>
                  <a:pt x="79702" y="17398"/>
                </a:lnTo>
                <a:lnTo>
                  <a:pt x="145376" y="17398"/>
                </a:lnTo>
                <a:lnTo>
                  <a:pt x="147924" y="19938"/>
                </a:lnTo>
                <a:close/>
              </a:path>
              <a:path w="159384" h="48260">
                <a:moveTo>
                  <a:pt x="60584" y="17398"/>
                </a:moveTo>
                <a:lnTo>
                  <a:pt x="60161" y="17398"/>
                </a:lnTo>
                <a:lnTo>
                  <a:pt x="60838" y="17144"/>
                </a:lnTo>
                <a:lnTo>
                  <a:pt x="60416" y="17144"/>
                </a:lnTo>
                <a:lnTo>
                  <a:pt x="60584" y="17398"/>
                </a:lnTo>
                <a:close/>
              </a:path>
              <a:path w="159384" h="48260">
                <a:moveTo>
                  <a:pt x="75739" y="17398"/>
                </a:moveTo>
                <a:lnTo>
                  <a:pt x="70553" y="17398"/>
                </a:lnTo>
                <a:lnTo>
                  <a:pt x="70295" y="17144"/>
                </a:lnTo>
                <a:lnTo>
                  <a:pt x="76041" y="17144"/>
                </a:lnTo>
                <a:lnTo>
                  <a:pt x="75739" y="17398"/>
                </a:lnTo>
                <a:close/>
              </a:path>
              <a:path w="159384" h="48260">
                <a:moveTo>
                  <a:pt x="79877" y="17398"/>
                </a:moveTo>
                <a:lnTo>
                  <a:pt x="79702" y="17398"/>
                </a:lnTo>
                <a:lnTo>
                  <a:pt x="79284" y="17144"/>
                </a:lnTo>
                <a:lnTo>
                  <a:pt x="79809" y="17144"/>
                </a:lnTo>
                <a:lnTo>
                  <a:pt x="79877" y="17398"/>
                </a:lnTo>
                <a:close/>
              </a:path>
              <a:path w="159384" h="48260">
                <a:moveTo>
                  <a:pt x="59978" y="17906"/>
                </a:moveTo>
                <a:lnTo>
                  <a:pt x="58808" y="17906"/>
                </a:lnTo>
                <a:lnTo>
                  <a:pt x="60161" y="17398"/>
                </a:lnTo>
                <a:lnTo>
                  <a:pt x="58991" y="17398"/>
                </a:lnTo>
                <a:lnTo>
                  <a:pt x="59978" y="17906"/>
                </a:lnTo>
                <a:close/>
              </a:path>
              <a:path w="159384" h="48260">
                <a:moveTo>
                  <a:pt x="7462" y="27939"/>
                </a:moveTo>
                <a:lnTo>
                  <a:pt x="0" y="26796"/>
                </a:lnTo>
                <a:lnTo>
                  <a:pt x="469" y="26796"/>
                </a:lnTo>
                <a:lnTo>
                  <a:pt x="2807" y="24256"/>
                </a:lnTo>
                <a:lnTo>
                  <a:pt x="4057" y="24256"/>
                </a:lnTo>
                <a:lnTo>
                  <a:pt x="5371" y="23494"/>
                </a:lnTo>
                <a:lnTo>
                  <a:pt x="6745" y="21970"/>
                </a:lnTo>
                <a:lnTo>
                  <a:pt x="5849" y="20573"/>
                </a:lnTo>
                <a:lnTo>
                  <a:pt x="8417" y="21081"/>
                </a:lnTo>
                <a:lnTo>
                  <a:pt x="5713" y="21081"/>
                </a:lnTo>
                <a:lnTo>
                  <a:pt x="8358" y="21716"/>
                </a:lnTo>
                <a:lnTo>
                  <a:pt x="149678" y="21716"/>
                </a:lnTo>
                <a:lnTo>
                  <a:pt x="151493" y="23494"/>
                </a:lnTo>
                <a:lnTo>
                  <a:pt x="138863" y="23494"/>
                </a:lnTo>
                <a:lnTo>
                  <a:pt x="139690" y="25018"/>
                </a:lnTo>
                <a:lnTo>
                  <a:pt x="22394" y="25018"/>
                </a:lnTo>
                <a:lnTo>
                  <a:pt x="24186" y="27050"/>
                </a:lnTo>
                <a:lnTo>
                  <a:pt x="9831" y="27050"/>
                </a:lnTo>
                <a:lnTo>
                  <a:pt x="7462" y="27939"/>
                </a:lnTo>
                <a:close/>
              </a:path>
              <a:path w="159384" h="48260">
                <a:moveTo>
                  <a:pt x="149678" y="21716"/>
                </a:moveTo>
                <a:lnTo>
                  <a:pt x="8358" y="21716"/>
                </a:lnTo>
                <a:lnTo>
                  <a:pt x="8477" y="21081"/>
                </a:lnTo>
                <a:lnTo>
                  <a:pt x="5849" y="20573"/>
                </a:lnTo>
                <a:lnTo>
                  <a:pt x="148589" y="20573"/>
                </a:lnTo>
                <a:lnTo>
                  <a:pt x="149678" y="21716"/>
                </a:lnTo>
                <a:close/>
              </a:path>
              <a:path w="159384" h="48260">
                <a:moveTo>
                  <a:pt x="144392" y="28574"/>
                </a:moveTo>
                <a:lnTo>
                  <a:pt x="141830" y="28574"/>
                </a:lnTo>
                <a:lnTo>
                  <a:pt x="141219" y="27939"/>
                </a:lnTo>
                <a:lnTo>
                  <a:pt x="140798" y="27050"/>
                </a:lnTo>
                <a:lnTo>
                  <a:pt x="139759" y="25018"/>
                </a:lnTo>
                <a:lnTo>
                  <a:pt x="138894" y="23494"/>
                </a:lnTo>
                <a:lnTo>
                  <a:pt x="142327" y="25907"/>
                </a:lnTo>
                <a:lnTo>
                  <a:pt x="141182" y="27050"/>
                </a:lnTo>
                <a:lnTo>
                  <a:pt x="151047" y="27050"/>
                </a:lnTo>
                <a:lnTo>
                  <a:pt x="150963" y="27939"/>
                </a:lnTo>
                <a:lnTo>
                  <a:pt x="145612" y="27939"/>
                </a:lnTo>
                <a:lnTo>
                  <a:pt x="144392" y="28574"/>
                </a:lnTo>
                <a:close/>
              </a:path>
              <a:path w="159384" h="48260">
                <a:moveTo>
                  <a:pt x="156662" y="28574"/>
                </a:moveTo>
                <a:lnTo>
                  <a:pt x="151929" y="28574"/>
                </a:lnTo>
                <a:lnTo>
                  <a:pt x="151047" y="27050"/>
                </a:lnTo>
                <a:lnTo>
                  <a:pt x="141182" y="27050"/>
                </a:lnTo>
                <a:lnTo>
                  <a:pt x="142327" y="25907"/>
                </a:lnTo>
                <a:lnTo>
                  <a:pt x="138894" y="23494"/>
                </a:lnTo>
                <a:lnTo>
                  <a:pt x="151493" y="23494"/>
                </a:lnTo>
                <a:lnTo>
                  <a:pt x="156662" y="28574"/>
                </a:lnTo>
                <a:close/>
              </a:path>
              <a:path w="159384" h="48260">
                <a:moveTo>
                  <a:pt x="139757" y="28574"/>
                </a:moveTo>
                <a:lnTo>
                  <a:pt x="28983" y="28574"/>
                </a:lnTo>
                <a:lnTo>
                  <a:pt x="29271" y="27050"/>
                </a:lnTo>
                <a:lnTo>
                  <a:pt x="29322" y="26796"/>
                </a:lnTo>
                <a:lnTo>
                  <a:pt x="22394" y="25018"/>
                </a:lnTo>
                <a:lnTo>
                  <a:pt x="139690" y="25018"/>
                </a:lnTo>
                <a:lnTo>
                  <a:pt x="140791" y="27050"/>
                </a:lnTo>
                <a:lnTo>
                  <a:pt x="141162" y="27050"/>
                </a:lnTo>
                <a:lnTo>
                  <a:pt x="139757" y="28574"/>
                </a:lnTo>
                <a:close/>
              </a:path>
              <a:path w="159384" h="48260">
                <a:moveTo>
                  <a:pt x="12240" y="36702"/>
                </a:moveTo>
                <a:lnTo>
                  <a:pt x="12277" y="36321"/>
                </a:lnTo>
                <a:lnTo>
                  <a:pt x="12387" y="35178"/>
                </a:lnTo>
                <a:lnTo>
                  <a:pt x="12510" y="33908"/>
                </a:lnTo>
                <a:lnTo>
                  <a:pt x="12621" y="32765"/>
                </a:lnTo>
                <a:lnTo>
                  <a:pt x="12743" y="31495"/>
                </a:lnTo>
                <a:lnTo>
                  <a:pt x="12837" y="30479"/>
                </a:lnTo>
                <a:lnTo>
                  <a:pt x="10896" y="29844"/>
                </a:lnTo>
                <a:lnTo>
                  <a:pt x="11165" y="29844"/>
                </a:lnTo>
                <a:lnTo>
                  <a:pt x="10209" y="28828"/>
                </a:lnTo>
                <a:lnTo>
                  <a:pt x="9437" y="27050"/>
                </a:lnTo>
                <a:lnTo>
                  <a:pt x="24183" y="27050"/>
                </a:lnTo>
                <a:lnTo>
                  <a:pt x="27291" y="30479"/>
                </a:lnTo>
                <a:lnTo>
                  <a:pt x="27291" y="31114"/>
                </a:lnTo>
                <a:lnTo>
                  <a:pt x="18750" y="31114"/>
                </a:lnTo>
                <a:lnTo>
                  <a:pt x="16955" y="35178"/>
                </a:lnTo>
                <a:lnTo>
                  <a:pt x="17322" y="35178"/>
                </a:lnTo>
                <a:lnTo>
                  <a:pt x="12240" y="36702"/>
                </a:lnTo>
                <a:close/>
              </a:path>
              <a:path w="159384" h="48260">
                <a:moveTo>
                  <a:pt x="150899" y="28574"/>
                </a:moveTo>
                <a:lnTo>
                  <a:pt x="145942" y="28574"/>
                </a:lnTo>
                <a:lnTo>
                  <a:pt x="145612" y="27939"/>
                </a:lnTo>
                <a:lnTo>
                  <a:pt x="150963" y="27939"/>
                </a:lnTo>
                <a:lnTo>
                  <a:pt x="150899" y="28574"/>
                </a:lnTo>
                <a:close/>
              </a:path>
              <a:path w="159384" h="48260">
                <a:moveTo>
                  <a:pt x="124635" y="28828"/>
                </a:moveTo>
                <a:lnTo>
                  <a:pt x="123931" y="28828"/>
                </a:lnTo>
                <a:lnTo>
                  <a:pt x="124767" y="28574"/>
                </a:lnTo>
                <a:lnTo>
                  <a:pt x="124635" y="28828"/>
                </a:lnTo>
                <a:close/>
              </a:path>
              <a:path w="159384" h="48260">
                <a:moveTo>
                  <a:pt x="142074" y="28828"/>
                </a:moveTo>
                <a:lnTo>
                  <a:pt x="139533" y="28828"/>
                </a:lnTo>
                <a:lnTo>
                  <a:pt x="139757" y="28574"/>
                </a:lnTo>
                <a:lnTo>
                  <a:pt x="141830" y="28574"/>
                </a:lnTo>
                <a:lnTo>
                  <a:pt x="142074" y="28828"/>
                </a:lnTo>
                <a:close/>
              </a:path>
              <a:path w="159384" h="48260">
                <a:moveTo>
                  <a:pt x="146075" y="28828"/>
                </a:moveTo>
                <a:lnTo>
                  <a:pt x="143905" y="28828"/>
                </a:lnTo>
                <a:lnTo>
                  <a:pt x="144392" y="28574"/>
                </a:lnTo>
                <a:lnTo>
                  <a:pt x="145942" y="28574"/>
                </a:lnTo>
                <a:lnTo>
                  <a:pt x="146075" y="28828"/>
                </a:lnTo>
                <a:close/>
              </a:path>
              <a:path w="159384" h="48260">
                <a:moveTo>
                  <a:pt x="152076" y="28828"/>
                </a:moveTo>
                <a:lnTo>
                  <a:pt x="150873" y="28828"/>
                </a:lnTo>
                <a:lnTo>
                  <a:pt x="150899" y="28574"/>
                </a:lnTo>
                <a:lnTo>
                  <a:pt x="151929" y="28574"/>
                </a:lnTo>
                <a:lnTo>
                  <a:pt x="152076" y="28828"/>
                </a:lnTo>
                <a:close/>
              </a:path>
              <a:path w="159384" h="48260">
                <a:moveTo>
                  <a:pt x="31140" y="37718"/>
                </a:moveTo>
                <a:lnTo>
                  <a:pt x="30542" y="37718"/>
                </a:lnTo>
                <a:lnTo>
                  <a:pt x="26276" y="35178"/>
                </a:lnTo>
                <a:lnTo>
                  <a:pt x="27197" y="33442"/>
                </a:lnTo>
                <a:lnTo>
                  <a:pt x="28337" y="31495"/>
                </a:lnTo>
                <a:lnTo>
                  <a:pt x="28509" y="31114"/>
                </a:lnTo>
                <a:lnTo>
                  <a:pt x="28628" y="30479"/>
                </a:lnTo>
                <a:lnTo>
                  <a:pt x="28746" y="29844"/>
                </a:lnTo>
                <a:lnTo>
                  <a:pt x="28817" y="29463"/>
                </a:lnTo>
                <a:lnTo>
                  <a:pt x="28936" y="28828"/>
                </a:lnTo>
                <a:lnTo>
                  <a:pt x="123931" y="28828"/>
                </a:lnTo>
                <a:lnTo>
                  <a:pt x="122231" y="31114"/>
                </a:lnTo>
                <a:lnTo>
                  <a:pt x="106072" y="31114"/>
                </a:lnTo>
                <a:lnTo>
                  <a:pt x="105176" y="31495"/>
                </a:lnTo>
                <a:lnTo>
                  <a:pt x="105723" y="32765"/>
                </a:lnTo>
                <a:lnTo>
                  <a:pt x="105761" y="33146"/>
                </a:lnTo>
                <a:lnTo>
                  <a:pt x="90998" y="33146"/>
                </a:lnTo>
                <a:lnTo>
                  <a:pt x="90495" y="33442"/>
                </a:lnTo>
                <a:lnTo>
                  <a:pt x="89439" y="33908"/>
                </a:lnTo>
                <a:lnTo>
                  <a:pt x="87616" y="34672"/>
                </a:lnTo>
                <a:lnTo>
                  <a:pt x="87348" y="34672"/>
                </a:lnTo>
                <a:lnTo>
                  <a:pt x="87224" y="35178"/>
                </a:lnTo>
                <a:lnTo>
                  <a:pt x="48196" y="35178"/>
                </a:lnTo>
                <a:lnTo>
                  <a:pt x="47631" y="35559"/>
                </a:lnTo>
                <a:lnTo>
                  <a:pt x="45628" y="35559"/>
                </a:lnTo>
                <a:lnTo>
                  <a:pt x="45672" y="36702"/>
                </a:lnTo>
                <a:lnTo>
                  <a:pt x="34220" y="36702"/>
                </a:lnTo>
                <a:lnTo>
                  <a:pt x="31140" y="37718"/>
                </a:lnTo>
                <a:close/>
              </a:path>
              <a:path w="159384" h="48260">
                <a:moveTo>
                  <a:pt x="128171" y="37083"/>
                </a:moveTo>
                <a:lnTo>
                  <a:pt x="125245" y="37083"/>
                </a:lnTo>
                <a:lnTo>
                  <a:pt x="124317" y="34672"/>
                </a:lnTo>
                <a:lnTo>
                  <a:pt x="124395" y="33146"/>
                </a:lnTo>
                <a:lnTo>
                  <a:pt x="124520" y="31114"/>
                </a:lnTo>
                <a:lnTo>
                  <a:pt x="124635" y="28828"/>
                </a:lnTo>
                <a:lnTo>
                  <a:pt x="139533" y="28828"/>
                </a:lnTo>
                <a:lnTo>
                  <a:pt x="138974" y="29463"/>
                </a:lnTo>
                <a:lnTo>
                  <a:pt x="138610" y="29463"/>
                </a:lnTo>
                <a:lnTo>
                  <a:pt x="141895" y="31114"/>
                </a:lnTo>
                <a:lnTo>
                  <a:pt x="142079" y="31114"/>
                </a:lnTo>
                <a:lnTo>
                  <a:pt x="142975" y="32765"/>
                </a:lnTo>
                <a:lnTo>
                  <a:pt x="143155" y="32765"/>
                </a:lnTo>
                <a:lnTo>
                  <a:pt x="142156" y="33908"/>
                </a:lnTo>
                <a:lnTo>
                  <a:pt x="136832" y="33908"/>
                </a:lnTo>
                <a:lnTo>
                  <a:pt x="136626" y="34289"/>
                </a:lnTo>
                <a:lnTo>
                  <a:pt x="136526" y="34543"/>
                </a:lnTo>
                <a:lnTo>
                  <a:pt x="133188" y="34672"/>
                </a:lnTo>
                <a:lnTo>
                  <a:pt x="132888" y="34672"/>
                </a:lnTo>
                <a:lnTo>
                  <a:pt x="128171" y="37083"/>
                </a:lnTo>
                <a:close/>
              </a:path>
              <a:path w="159384" h="48260">
                <a:moveTo>
                  <a:pt x="142685" y="29463"/>
                </a:moveTo>
                <a:lnTo>
                  <a:pt x="142074" y="28828"/>
                </a:lnTo>
                <a:lnTo>
                  <a:pt x="143905" y="28828"/>
                </a:lnTo>
                <a:lnTo>
                  <a:pt x="142685" y="29463"/>
                </a:lnTo>
                <a:close/>
              </a:path>
              <a:path w="159384" h="48260">
                <a:moveTo>
                  <a:pt x="147463" y="31495"/>
                </a:moveTo>
                <a:lnTo>
                  <a:pt x="146075" y="28828"/>
                </a:lnTo>
                <a:lnTo>
                  <a:pt x="150873" y="28828"/>
                </a:lnTo>
                <a:lnTo>
                  <a:pt x="150768" y="29844"/>
                </a:lnTo>
                <a:lnTo>
                  <a:pt x="150689" y="30606"/>
                </a:lnTo>
                <a:lnTo>
                  <a:pt x="147463" y="31495"/>
                </a:lnTo>
                <a:close/>
              </a:path>
              <a:path w="159384" h="48260">
                <a:moveTo>
                  <a:pt x="158822" y="32003"/>
                </a:moveTo>
                <a:lnTo>
                  <a:pt x="153914" y="32003"/>
                </a:lnTo>
                <a:lnTo>
                  <a:pt x="152076" y="28828"/>
                </a:lnTo>
                <a:lnTo>
                  <a:pt x="156919" y="28828"/>
                </a:lnTo>
                <a:lnTo>
                  <a:pt x="157945" y="29844"/>
                </a:lnTo>
                <a:lnTo>
                  <a:pt x="158822" y="32003"/>
                </a:lnTo>
                <a:close/>
              </a:path>
              <a:path w="159384" h="48260">
                <a:moveTo>
                  <a:pt x="19407" y="36067"/>
                </a:moveTo>
                <a:lnTo>
                  <a:pt x="19289" y="35178"/>
                </a:lnTo>
                <a:lnTo>
                  <a:pt x="19171" y="34289"/>
                </a:lnTo>
                <a:lnTo>
                  <a:pt x="19059" y="33442"/>
                </a:lnTo>
                <a:lnTo>
                  <a:pt x="18969" y="32765"/>
                </a:lnTo>
                <a:lnTo>
                  <a:pt x="18868" y="32003"/>
                </a:lnTo>
                <a:lnTo>
                  <a:pt x="18750" y="31114"/>
                </a:lnTo>
                <a:lnTo>
                  <a:pt x="27291" y="31114"/>
                </a:lnTo>
                <a:lnTo>
                  <a:pt x="27197" y="33442"/>
                </a:lnTo>
                <a:lnTo>
                  <a:pt x="27457" y="33442"/>
                </a:lnTo>
                <a:lnTo>
                  <a:pt x="19407" y="36067"/>
                </a:lnTo>
                <a:close/>
              </a:path>
              <a:path w="159384" h="48260">
                <a:moveTo>
                  <a:pt x="110901" y="37083"/>
                </a:moveTo>
                <a:lnTo>
                  <a:pt x="109980" y="37083"/>
                </a:lnTo>
                <a:lnTo>
                  <a:pt x="107368" y="36321"/>
                </a:lnTo>
                <a:lnTo>
                  <a:pt x="105921" y="33146"/>
                </a:lnTo>
                <a:lnTo>
                  <a:pt x="105803" y="32765"/>
                </a:lnTo>
                <a:lnTo>
                  <a:pt x="105771" y="31114"/>
                </a:lnTo>
                <a:lnTo>
                  <a:pt x="122228" y="31114"/>
                </a:lnTo>
                <a:lnTo>
                  <a:pt x="121043" y="32765"/>
                </a:lnTo>
                <a:lnTo>
                  <a:pt x="111925" y="32765"/>
                </a:lnTo>
                <a:lnTo>
                  <a:pt x="111835" y="33146"/>
                </a:lnTo>
                <a:lnTo>
                  <a:pt x="111765" y="33442"/>
                </a:lnTo>
                <a:lnTo>
                  <a:pt x="111654" y="33908"/>
                </a:lnTo>
                <a:lnTo>
                  <a:pt x="111564" y="34289"/>
                </a:lnTo>
                <a:lnTo>
                  <a:pt x="111473" y="34672"/>
                </a:lnTo>
                <a:lnTo>
                  <a:pt x="111353" y="35178"/>
                </a:lnTo>
                <a:lnTo>
                  <a:pt x="111263" y="35559"/>
                </a:lnTo>
                <a:lnTo>
                  <a:pt x="111142" y="36067"/>
                </a:lnTo>
                <a:lnTo>
                  <a:pt x="111082" y="36321"/>
                </a:lnTo>
                <a:lnTo>
                  <a:pt x="110992" y="36702"/>
                </a:lnTo>
                <a:lnTo>
                  <a:pt x="110901" y="37083"/>
                </a:lnTo>
                <a:close/>
              </a:path>
              <a:path w="159384" h="48260">
                <a:moveTo>
                  <a:pt x="107368" y="36321"/>
                </a:moveTo>
                <a:lnTo>
                  <a:pt x="105578" y="35813"/>
                </a:lnTo>
                <a:lnTo>
                  <a:pt x="105773" y="35813"/>
                </a:lnTo>
                <a:lnTo>
                  <a:pt x="105773" y="32765"/>
                </a:lnTo>
                <a:lnTo>
                  <a:pt x="105914" y="33146"/>
                </a:lnTo>
                <a:lnTo>
                  <a:pt x="107019" y="35559"/>
                </a:lnTo>
                <a:lnTo>
                  <a:pt x="107136" y="35813"/>
                </a:lnTo>
                <a:lnTo>
                  <a:pt x="107252" y="36067"/>
                </a:lnTo>
                <a:lnTo>
                  <a:pt x="107368" y="36321"/>
                </a:lnTo>
                <a:close/>
              </a:path>
              <a:path w="159384" h="48260">
                <a:moveTo>
                  <a:pt x="117480" y="37972"/>
                </a:moveTo>
                <a:lnTo>
                  <a:pt x="115735" y="35813"/>
                </a:lnTo>
                <a:lnTo>
                  <a:pt x="114553" y="33146"/>
                </a:lnTo>
                <a:lnTo>
                  <a:pt x="111925" y="32765"/>
                </a:lnTo>
                <a:lnTo>
                  <a:pt x="121043" y="32765"/>
                </a:lnTo>
                <a:lnTo>
                  <a:pt x="120212" y="33908"/>
                </a:lnTo>
                <a:lnTo>
                  <a:pt x="120090" y="34672"/>
                </a:lnTo>
                <a:lnTo>
                  <a:pt x="119995" y="35559"/>
                </a:lnTo>
                <a:lnTo>
                  <a:pt x="117480" y="37972"/>
                </a:lnTo>
                <a:close/>
              </a:path>
              <a:path w="159384" h="48260">
                <a:moveTo>
                  <a:pt x="92156" y="40258"/>
                </a:moveTo>
                <a:lnTo>
                  <a:pt x="91080" y="40258"/>
                </a:lnTo>
                <a:lnTo>
                  <a:pt x="90915" y="39750"/>
                </a:lnTo>
                <a:lnTo>
                  <a:pt x="90752" y="38861"/>
                </a:lnTo>
                <a:lnTo>
                  <a:pt x="90783" y="33146"/>
                </a:lnTo>
                <a:lnTo>
                  <a:pt x="105773" y="33146"/>
                </a:lnTo>
                <a:lnTo>
                  <a:pt x="105773" y="35813"/>
                </a:lnTo>
                <a:lnTo>
                  <a:pt x="105534" y="35813"/>
                </a:lnTo>
                <a:lnTo>
                  <a:pt x="107366" y="36321"/>
                </a:lnTo>
                <a:lnTo>
                  <a:pt x="107537" y="36321"/>
                </a:lnTo>
                <a:lnTo>
                  <a:pt x="102941" y="38485"/>
                </a:lnTo>
                <a:lnTo>
                  <a:pt x="103872" y="38485"/>
                </a:lnTo>
                <a:lnTo>
                  <a:pt x="101194" y="38861"/>
                </a:lnTo>
                <a:lnTo>
                  <a:pt x="98547" y="38861"/>
                </a:lnTo>
                <a:lnTo>
                  <a:pt x="98406" y="39750"/>
                </a:lnTo>
                <a:lnTo>
                  <a:pt x="93908" y="39750"/>
                </a:lnTo>
                <a:lnTo>
                  <a:pt x="92156" y="40258"/>
                </a:lnTo>
                <a:close/>
              </a:path>
              <a:path w="159384" h="48260">
                <a:moveTo>
                  <a:pt x="138491" y="35559"/>
                </a:moveTo>
                <a:lnTo>
                  <a:pt x="138251" y="35559"/>
                </a:lnTo>
                <a:lnTo>
                  <a:pt x="137086" y="35178"/>
                </a:lnTo>
                <a:lnTo>
                  <a:pt x="137568" y="35178"/>
                </a:lnTo>
                <a:lnTo>
                  <a:pt x="137089" y="34289"/>
                </a:lnTo>
                <a:lnTo>
                  <a:pt x="136806" y="33908"/>
                </a:lnTo>
                <a:lnTo>
                  <a:pt x="142156" y="33908"/>
                </a:lnTo>
                <a:lnTo>
                  <a:pt x="141491" y="34543"/>
                </a:lnTo>
                <a:lnTo>
                  <a:pt x="139281" y="34543"/>
                </a:lnTo>
                <a:lnTo>
                  <a:pt x="138491" y="35559"/>
                </a:lnTo>
                <a:close/>
              </a:path>
              <a:path w="159384" h="48260">
                <a:moveTo>
                  <a:pt x="134691" y="34672"/>
                </a:moveTo>
                <a:lnTo>
                  <a:pt x="133188" y="34672"/>
                </a:lnTo>
                <a:lnTo>
                  <a:pt x="136517" y="34543"/>
                </a:lnTo>
                <a:lnTo>
                  <a:pt x="134691" y="34672"/>
                </a:lnTo>
                <a:close/>
              </a:path>
              <a:path w="159384" h="48260">
                <a:moveTo>
                  <a:pt x="134503" y="37718"/>
                </a:moveTo>
                <a:lnTo>
                  <a:pt x="132855" y="34672"/>
                </a:lnTo>
                <a:lnTo>
                  <a:pt x="134691" y="34672"/>
                </a:lnTo>
                <a:lnTo>
                  <a:pt x="136545" y="34543"/>
                </a:lnTo>
                <a:lnTo>
                  <a:pt x="136415" y="34672"/>
                </a:lnTo>
                <a:lnTo>
                  <a:pt x="136057" y="35559"/>
                </a:lnTo>
                <a:lnTo>
                  <a:pt x="135954" y="35813"/>
                </a:lnTo>
                <a:lnTo>
                  <a:pt x="135851" y="36067"/>
                </a:lnTo>
                <a:lnTo>
                  <a:pt x="135748" y="36321"/>
                </a:lnTo>
                <a:lnTo>
                  <a:pt x="135458" y="36702"/>
                </a:lnTo>
                <a:lnTo>
                  <a:pt x="134503" y="37718"/>
                </a:lnTo>
                <a:close/>
              </a:path>
              <a:path w="159384" h="48260">
                <a:moveTo>
                  <a:pt x="141013" y="36702"/>
                </a:moveTo>
                <a:lnTo>
                  <a:pt x="139759" y="36321"/>
                </a:lnTo>
                <a:lnTo>
                  <a:pt x="140114" y="36321"/>
                </a:lnTo>
                <a:lnTo>
                  <a:pt x="139325" y="34672"/>
                </a:lnTo>
                <a:lnTo>
                  <a:pt x="139281" y="34543"/>
                </a:lnTo>
                <a:lnTo>
                  <a:pt x="141491" y="34543"/>
                </a:lnTo>
                <a:lnTo>
                  <a:pt x="141462" y="34672"/>
                </a:lnTo>
                <a:lnTo>
                  <a:pt x="141348" y="35178"/>
                </a:lnTo>
                <a:lnTo>
                  <a:pt x="141263" y="35559"/>
                </a:lnTo>
                <a:lnTo>
                  <a:pt x="141149" y="36067"/>
                </a:lnTo>
                <a:lnTo>
                  <a:pt x="141092" y="36321"/>
                </a:lnTo>
                <a:lnTo>
                  <a:pt x="141013" y="36702"/>
                </a:lnTo>
                <a:close/>
              </a:path>
              <a:path w="159384" h="48260">
                <a:moveTo>
                  <a:pt x="54186" y="38861"/>
                </a:moveTo>
                <a:lnTo>
                  <a:pt x="52905" y="38861"/>
                </a:lnTo>
                <a:lnTo>
                  <a:pt x="48196" y="35178"/>
                </a:lnTo>
                <a:lnTo>
                  <a:pt x="87224" y="35178"/>
                </a:lnTo>
                <a:lnTo>
                  <a:pt x="87118" y="35559"/>
                </a:lnTo>
                <a:lnTo>
                  <a:pt x="87048" y="35813"/>
                </a:lnTo>
                <a:lnTo>
                  <a:pt x="86977" y="36067"/>
                </a:lnTo>
                <a:lnTo>
                  <a:pt x="86907" y="36321"/>
                </a:lnTo>
                <a:lnTo>
                  <a:pt x="86801" y="36702"/>
                </a:lnTo>
                <a:lnTo>
                  <a:pt x="86696" y="37083"/>
                </a:lnTo>
                <a:lnTo>
                  <a:pt x="86246" y="38353"/>
                </a:lnTo>
                <a:lnTo>
                  <a:pt x="55244" y="38353"/>
                </a:lnTo>
                <a:lnTo>
                  <a:pt x="54186" y="38861"/>
                </a:lnTo>
                <a:close/>
              </a:path>
              <a:path w="159384" h="48260">
                <a:moveTo>
                  <a:pt x="47419" y="35813"/>
                </a:moveTo>
                <a:lnTo>
                  <a:pt x="46165" y="35813"/>
                </a:lnTo>
                <a:lnTo>
                  <a:pt x="45628" y="35559"/>
                </a:lnTo>
                <a:lnTo>
                  <a:pt x="47631" y="35559"/>
                </a:lnTo>
                <a:lnTo>
                  <a:pt x="47419" y="35813"/>
                </a:lnTo>
                <a:close/>
              </a:path>
              <a:path w="159384" h="48260">
                <a:moveTo>
                  <a:pt x="40133" y="43687"/>
                </a:moveTo>
                <a:lnTo>
                  <a:pt x="40099" y="43179"/>
                </a:lnTo>
                <a:lnTo>
                  <a:pt x="39975" y="41274"/>
                </a:lnTo>
                <a:lnTo>
                  <a:pt x="39874" y="39750"/>
                </a:lnTo>
                <a:lnTo>
                  <a:pt x="39767" y="37972"/>
                </a:lnTo>
                <a:lnTo>
                  <a:pt x="34817" y="37972"/>
                </a:lnTo>
                <a:lnTo>
                  <a:pt x="34220" y="36702"/>
                </a:lnTo>
                <a:lnTo>
                  <a:pt x="45672" y="36702"/>
                </a:lnTo>
                <a:lnTo>
                  <a:pt x="45766" y="38861"/>
                </a:lnTo>
                <a:lnTo>
                  <a:pt x="45802" y="39750"/>
                </a:lnTo>
                <a:lnTo>
                  <a:pt x="45988" y="39750"/>
                </a:lnTo>
                <a:lnTo>
                  <a:pt x="44354" y="40893"/>
                </a:lnTo>
                <a:lnTo>
                  <a:pt x="40133" y="43687"/>
                </a:lnTo>
                <a:close/>
              </a:path>
              <a:path w="159384" h="48260">
                <a:moveTo>
                  <a:pt x="30969" y="37972"/>
                </a:moveTo>
                <a:lnTo>
                  <a:pt x="30370" y="37972"/>
                </a:lnTo>
                <a:lnTo>
                  <a:pt x="31140" y="37718"/>
                </a:lnTo>
                <a:lnTo>
                  <a:pt x="30542" y="37718"/>
                </a:lnTo>
                <a:lnTo>
                  <a:pt x="30969" y="37972"/>
                </a:lnTo>
                <a:close/>
              </a:path>
              <a:path w="159384" h="48260">
                <a:moveTo>
                  <a:pt x="37464" y="38485"/>
                </a:moveTo>
                <a:lnTo>
                  <a:pt x="36281" y="38485"/>
                </a:lnTo>
                <a:lnTo>
                  <a:pt x="34414" y="37972"/>
                </a:lnTo>
                <a:lnTo>
                  <a:pt x="40536" y="37972"/>
                </a:lnTo>
                <a:lnTo>
                  <a:pt x="37464" y="38485"/>
                </a:lnTo>
                <a:close/>
              </a:path>
              <a:path w="159384" h="48260">
                <a:moveTo>
                  <a:pt x="85347" y="40639"/>
                </a:moveTo>
                <a:lnTo>
                  <a:pt x="81723" y="38861"/>
                </a:lnTo>
                <a:lnTo>
                  <a:pt x="58839" y="38861"/>
                </a:lnTo>
                <a:lnTo>
                  <a:pt x="57215" y="38353"/>
                </a:lnTo>
                <a:lnTo>
                  <a:pt x="86246" y="38353"/>
                </a:lnTo>
                <a:lnTo>
                  <a:pt x="86186" y="38485"/>
                </a:lnTo>
                <a:lnTo>
                  <a:pt x="86061" y="38861"/>
                </a:lnTo>
                <a:lnTo>
                  <a:pt x="85347" y="40639"/>
                </a:lnTo>
                <a:close/>
              </a:path>
              <a:path w="159384" h="48260">
                <a:moveTo>
                  <a:pt x="64322" y="47878"/>
                </a:moveTo>
                <a:lnTo>
                  <a:pt x="64562" y="44195"/>
                </a:lnTo>
                <a:lnTo>
                  <a:pt x="64621" y="43306"/>
                </a:lnTo>
                <a:lnTo>
                  <a:pt x="61547" y="43306"/>
                </a:lnTo>
                <a:lnTo>
                  <a:pt x="60124" y="41274"/>
                </a:lnTo>
                <a:lnTo>
                  <a:pt x="59197" y="38861"/>
                </a:lnTo>
                <a:lnTo>
                  <a:pt x="76925" y="38861"/>
                </a:lnTo>
                <a:lnTo>
                  <a:pt x="76701" y="39750"/>
                </a:lnTo>
                <a:lnTo>
                  <a:pt x="71669" y="39750"/>
                </a:lnTo>
                <a:lnTo>
                  <a:pt x="69519" y="42417"/>
                </a:lnTo>
                <a:lnTo>
                  <a:pt x="69635" y="42925"/>
                </a:lnTo>
                <a:lnTo>
                  <a:pt x="69721" y="43306"/>
                </a:lnTo>
                <a:lnTo>
                  <a:pt x="64621" y="43306"/>
                </a:lnTo>
                <a:lnTo>
                  <a:pt x="61814" y="43687"/>
                </a:lnTo>
                <a:lnTo>
                  <a:pt x="69816" y="43687"/>
                </a:lnTo>
                <a:lnTo>
                  <a:pt x="70474" y="46354"/>
                </a:lnTo>
                <a:lnTo>
                  <a:pt x="64322" y="47878"/>
                </a:lnTo>
                <a:close/>
              </a:path>
              <a:path w="159384" h="48260">
                <a:moveTo>
                  <a:pt x="82241" y="44195"/>
                </a:moveTo>
                <a:lnTo>
                  <a:pt x="77343" y="43306"/>
                </a:lnTo>
                <a:lnTo>
                  <a:pt x="77259" y="42417"/>
                </a:lnTo>
                <a:lnTo>
                  <a:pt x="77150" y="41274"/>
                </a:lnTo>
                <a:lnTo>
                  <a:pt x="77114" y="40893"/>
                </a:lnTo>
                <a:lnTo>
                  <a:pt x="77007" y="39750"/>
                </a:lnTo>
                <a:lnTo>
                  <a:pt x="76925" y="38861"/>
                </a:lnTo>
                <a:lnTo>
                  <a:pt x="82241" y="38861"/>
                </a:lnTo>
                <a:lnTo>
                  <a:pt x="82241" y="44195"/>
                </a:lnTo>
                <a:close/>
              </a:path>
              <a:path w="159384" h="48260">
                <a:moveTo>
                  <a:pt x="74655" y="41274"/>
                </a:moveTo>
                <a:lnTo>
                  <a:pt x="71669" y="39750"/>
                </a:lnTo>
                <a:lnTo>
                  <a:pt x="76701" y="39750"/>
                </a:lnTo>
                <a:lnTo>
                  <a:pt x="76562" y="40258"/>
                </a:lnTo>
                <a:lnTo>
                  <a:pt x="76457" y="40639"/>
                </a:lnTo>
                <a:lnTo>
                  <a:pt x="76387" y="40893"/>
                </a:lnTo>
                <a:lnTo>
                  <a:pt x="74655" y="41274"/>
                </a:lnTo>
                <a:close/>
              </a:path>
              <a:path w="159384" h="48260">
                <a:moveTo>
                  <a:pt x="97889" y="43179"/>
                </a:moveTo>
                <a:lnTo>
                  <a:pt x="95261" y="42925"/>
                </a:lnTo>
                <a:lnTo>
                  <a:pt x="94045" y="40893"/>
                </a:lnTo>
                <a:lnTo>
                  <a:pt x="93398" y="39750"/>
                </a:lnTo>
                <a:lnTo>
                  <a:pt x="98404" y="39750"/>
                </a:lnTo>
                <a:lnTo>
                  <a:pt x="97996" y="42417"/>
                </a:lnTo>
                <a:lnTo>
                  <a:pt x="97889" y="43179"/>
                </a:lnTo>
                <a:close/>
              </a:path>
            </a:pathLst>
          </a:custGeom>
          <a:solidFill>
            <a:srgbClr val="E833AB"/>
          </a:solidFill>
        </p:spPr>
        <p:txBody>
          <a:bodyPr wrap="square" lIns="0" tIns="0" rIns="0" bIns="0" rtlCol="0"/>
          <a:lstStyle/>
          <a:p>
            <a:endParaRPr/>
          </a:p>
        </p:txBody>
      </p:sp>
      <p:sp>
        <p:nvSpPr>
          <p:cNvPr id="1032" name="object 1032"/>
          <p:cNvSpPr/>
          <p:nvPr/>
        </p:nvSpPr>
        <p:spPr>
          <a:xfrm>
            <a:off x="14926774" y="2157798"/>
            <a:ext cx="104139" cy="59690"/>
          </a:xfrm>
          <a:custGeom>
            <a:avLst/>
            <a:gdLst/>
            <a:ahLst/>
            <a:cxnLst/>
            <a:rect l="l" t="t" r="r" b="b"/>
            <a:pathLst>
              <a:path w="104140" h="59689">
                <a:moveTo>
                  <a:pt x="0" y="54355"/>
                </a:moveTo>
                <a:lnTo>
                  <a:pt x="144" y="53847"/>
                </a:lnTo>
                <a:lnTo>
                  <a:pt x="14181" y="26669"/>
                </a:lnTo>
                <a:lnTo>
                  <a:pt x="14312" y="26415"/>
                </a:lnTo>
                <a:lnTo>
                  <a:pt x="39718" y="7111"/>
                </a:lnTo>
                <a:lnTo>
                  <a:pt x="70926" y="0"/>
                </a:lnTo>
                <a:lnTo>
                  <a:pt x="103624" y="6730"/>
                </a:lnTo>
                <a:lnTo>
                  <a:pt x="103754" y="6730"/>
                </a:lnTo>
                <a:lnTo>
                  <a:pt x="100805" y="7873"/>
                </a:lnTo>
                <a:lnTo>
                  <a:pt x="101763" y="8889"/>
                </a:lnTo>
                <a:lnTo>
                  <a:pt x="96325" y="8889"/>
                </a:lnTo>
                <a:lnTo>
                  <a:pt x="94235" y="10921"/>
                </a:lnTo>
                <a:lnTo>
                  <a:pt x="97102" y="11429"/>
                </a:lnTo>
                <a:lnTo>
                  <a:pt x="97639" y="12318"/>
                </a:lnTo>
                <a:lnTo>
                  <a:pt x="97080" y="13080"/>
                </a:lnTo>
                <a:lnTo>
                  <a:pt x="96677" y="13080"/>
                </a:lnTo>
                <a:lnTo>
                  <a:pt x="97520" y="13715"/>
                </a:lnTo>
                <a:lnTo>
                  <a:pt x="100211" y="13715"/>
                </a:lnTo>
                <a:lnTo>
                  <a:pt x="100745" y="14350"/>
                </a:lnTo>
                <a:lnTo>
                  <a:pt x="96743" y="14350"/>
                </a:lnTo>
                <a:lnTo>
                  <a:pt x="95131" y="14731"/>
                </a:lnTo>
                <a:lnTo>
                  <a:pt x="84940" y="14731"/>
                </a:lnTo>
                <a:lnTo>
                  <a:pt x="83321" y="18922"/>
                </a:lnTo>
                <a:lnTo>
                  <a:pt x="79721" y="18922"/>
                </a:lnTo>
                <a:lnTo>
                  <a:pt x="77690" y="20065"/>
                </a:lnTo>
                <a:lnTo>
                  <a:pt x="80736" y="22097"/>
                </a:lnTo>
                <a:lnTo>
                  <a:pt x="69149" y="22097"/>
                </a:lnTo>
                <a:lnTo>
                  <a:pt x="69149" y="25018"/>
                </a:lnTo>
                <a:lnTo>
                  <a:pt x="72235" y="25018"/>
                </a:lnTo>
                <a:lnTo>
                  <a:pt x="72149" y="26669"/>
                </a:lnTo>
                <a:lnTo>
                  <a:pt x="56666" y="26669"/>
                </a:lnTo>
                <a:lnTo>
                  <a:pt x="57326" y="28574"/>
                </a:lnTo>
                <a:lnTo>
                  <a:pt x="57414" y="28828"/>
                </a:lnTo>
                <a:lnTo>
                  <a:pt x="57502" y="29082"/>
                </a:lnTo>
                <a:lnTo>
                  <a:pt x="57084" y="29463"/>
                </a:lnTo>
                <a:lnTo>
                  <a:pt x="55352" y="29463"/>
                </a:lnTo>
                <a:lnTo>
                  <a:pt x="55113" y="29717"/>
                </a:lnTo>
                <a:lnTo>
                  <a:pt x="54337" y="30352"/>
                </a:lnTo>
                <a:lnTo>
                  <a:pt x="54719" y="31495"/>
                </a:lnTo>
                <a:lnTo>
                  <a:pt x="51290" y="31495"/>
                </a:lnTo>
                <a:lnTo>
                  <a:pt x="51535" y="32765"/>
                </a:lnTo>
                <a:lnTo>
                  <a:pt x="49233" y="32765"/>
                </a:lnTo>
                <a:lnTo>
                  <a:pt x="48312" y="34035"/>
                </a:lnTo>
                <a:lnTo>
                  <a:pt x="41495" y="34035"/>
                </a:lnTo>
                <a:lnTo>
                  <a:pt x="36598" y="36194"/>
                </a:lnTo>
                <a:lnTo>
                  <a:pt x="36478" y="36702"/>
                </a:lnTo>
                <a:lnTo>
                  <a:pt x="36389" y="37083"/>
                </a:lnTo>
                <a:lnTo>
                  <a:pt x="36299" y="37464"/>
                </a:lnTo>
                <a:lnTo>
                  <a:pt x="37844" y="37464"/>
                </a:lnTo>
                <a:lnTo>
                  <a:pt x="34866" y="40004"/>
                </a:lnTo>
                <a:lnTo>
                  <a:pt x="35902" y="40512"/>
                </a:lnTo>
                <a:lnTo>
                  <a:pt x="29132" y="40512"/>
                </a:lnTo>
                <a:lnTo>
                  <a:pt x="24115" y="42036"/>
                </a:lnTo>
                <a:lnTo>
                  <a:pt x="24012" y="42417"/>
                </a:lnTo>
                <a:lnTo>
                  <a:pt x="23910" y="42798"/>
                </a:lnTo>
                <a:lnTo>
                  <a:pt x="23816" y="43179"/>
                </a:lnTo>
                <a:lnTo>
                  <a:pt x="10556" y="43179"/>
                </a:lnTo>
                <a:lnTo>
                  <a:pt x="9302" y="43560"/>
                </a:lnTo>
                <a:lnTo>
                  <a:pt x="7092" y="46481"/>
                </a:lnTo>
                <a:lnTo>
                  <a:pt x="7988" y="47116"/>
                </a:lnTo>
                <a:lnTo>
                  <a:pt x="10932" y="47116"/>
                </a:lnTo>
                <a:lnTo>
                  <a:pt x="10863" y="47497"/>
                </a:lnTo>
                <a:lnTo>
                  <a:pt x="10795" y="47878"/>
                </a:lnTo>
                <a:lnTo>
                  <a:pt x="13187" y="47878"/>
                </a:lnTo>
                <a:lnTo>
                  <a:pt x="12229" y="49910"/>
                </a:lnTo>
                <a:lnTo>
                  <a:pt x="12326" y="50418"/>
                </a:lnTo>
                <a:lnTo>
                  <a:pt x="12398" y="50798"/>
                </a:lnTo>
                <a:lnTo>
                  <a:pt x="10524" y="50798"/>
                </a:lnTo>
                <a:lnTo>
                  <a:pt x="10093" y="51434"/>
                </a:lnTo>
                <a:lnTo>
                  <a:pt x="8361" y="51434"/>
                </a:lnTo>
                <a:lnTo>
                  <a:pt x="7424" y="52323"/>
                </a:lnTo>
                <a:lnTo>
                  <a:pt x="1194" y="52323"/>
                </a:lnTo>
                <a:lnTo>
                  <a:pt x="0" y="54355"/>
                </a:lnTo>
                <a:close/>
              </a:path>
              <a:path w="104140" h="59689">
                <a:moveTo>
                  <a:pt x="100745" y="14350"/>
                </a:moveTo>
                <a:lnTo>
                  <a:pt x="100211" y="13715"/>
                </a:lnTo>
                <a:lnTo>
                  <a:pt x="99717" y="13080"/>
                </a:lnTo>
                <a:lnTo>
                  <a:pt x="96325" y="8889"/>
                </a:lnTo>
                <a:lnTo>
                  <a:pt x="101763" y="8889"/>
                </a:lnTo>
                <a:lnTo>
                  <a:pt x="103254" y="10667"/>
                </a:lnTo>
                <a:lnTo>
                  <a:pt x="102948" y="12318"/>
                </a:lnTo>
                <a:lnTo>
                  <a:pt x="102895" y="12699"/>
                </a:lnTo>
                <a:lnTo>
                  <a:pt x="102302" y="13080"/>
                </a:lnTo>
                <a:lnTo>
                  <a:pt x="100745" y="14350"/>
                </a:lnTo>
                <a:close/>
              </a:path>
              <a:path w="104140" h="59689">
                <a:moveTo>
                  <a:pt x="100231" y="13715"/>
                </a:moveTo>
                <a:lnTo>
                  <a:pt x="97520" y="13715"/>
                </a:lnTo>
                <a:lnTo>
                  <a:pt x="100984" y="13080"/>
                </a:lnTo>
                <a:lnTo>
                  <a:pt x="99717" y="13080"/>
                </a:lnTo>
                <a:lnTo>
                  <a:pt x="100231" y="13715"/>
                </a:lnTo>
                <a:close/>
              </a:path>
              <a:path w="104140" h="59689">
                <a:moveTo>
                  <a:pt x="99073" y="18414"/>
                </a:moveTo>
                <a:lnTo>
                  <a:pt x="96743" y="14350"/>
                </a:lnTo>
                <a:lnTo>
                  <a:pt x="100745" y="14350"/>
                </a:lnTo>
                <a:lnTo>
                  <a:pt x="102271" y="13080"/>
                </a:lnTo>
                <a:lnTo>
                  <a:pt x="102112" y="13080"/>
                </a:lnTo>
                <a:lnTo>
                  <a:pt x="102119" y="17652"/>
                </a:lnTo>
                <a:lnTo>
                  <a:pt x="102728" y="17652"/>
                </a:lnTo>
                <a:lnTo>
                  <a:pt x="99073" y="18414"/>
                </a:lnTo>
                <a:close/>
              </a:path>
              <a:path w="104140" h="59689">
                <a:moveTo>
                  <a:pt x="84917" y="16636"/>
                </a:moveTo>
                <a:lnTo>
                  <a:pt x="84917" y="14731"/>
                </a:lnTo>
                <a:lnTo>
                  <a:pt x="91116" y="14731"/>
                </a:lnTo>
                <a:lnTo>
                  <a:pt x="90512" y="15620"/>
                </a:lnTo>
                <a:lnTo>
                  <a:pt x="87247" y="15620"/>
                </a:lnTo>
                <a:lnTo>
                  <a:pt x="84917" y="16636"/>
                </a:lnTo>
                <a:close/>
              </a:path>
              <a:path w="104140" h="59689">
                <a:moveTo>
                  <a:pt x="94713" y="16255"/>
                </a:moveTo>
                <a:lnTo>
                  <a:pt x="93105" y="16255"/>
                </a:lnTo>
                <a:lnTo>
                  <a:pt x="91731" y="14731"/>
                </a:lnTo>
                <a:lnTo>
                  <a:pt x="94899" y="14731"/>
                </a:lnTo>
                <a:lnTo>
                  <a:pt x="94790" y="15620"/>
                </a:lnTo>
                <a:lnTo>
                  <a:pt x="94713" y="16255"/>
                </a:lnTo>
                <a:close/>
              </a:path>
              <a:path w="104140" h="59689">
                <a:moveTo>
                  <a:pt x="85992" y="20700"/>
                </a:moveTo>
                <a:lnTo>
                  <a:pt x="85335" y="19049"/>
                </a:lnTo>
                <a:lnTo>
                  <a:pt x="87665" y="17652"/>
                </a:lnTo>
                <a:lnTo>
                  <a:pt x="87247" y="15620"/>
                </a:lnTo>
                <a:lnTo>
                  <a:pt x="90512" y="15620"/>
                </a:lnTo>
                <a:lnTo>
                  <a:pt x="86989" y="20065"/>
                </a:lnTo>
                <a:lnTo>
                  <a:pt x="85992" y="20700"/>
                </a:lnTo>
                <a:close/>
              </a:path>
              <a:path w="104140" h="59689">
                <a:moveTo>
                  <a:pt x="82349" y="21462"/>
                </a:moveTo>
                <a:lnTo>
                  <a:pt x="79721" y="18922"/>
                </a:lnTo>
                <a:lnTo>
                  <a:pt x="83321" y="18922"/>
                </a:lnTo>
                <a:lnTo>
                  <a:pt x="82349" y="21462"/>
                </a:lnTo>
                <a:close/>
              </a:path>
              <a:path w="104140" h="59689">
                <a:moveTo>
                  <a:pt x="73957" y="26415"/>
                </a:moveTo>
                <a:lnTo>
                  <a:pt x="73759" y="26161"/>
                </a:lnTo>
                <a:lnTo>
                  <a:pt x="72965" y="24383"/>
                </a:lnTo>
                <a:lnTo>
                  <a:pt x="71903" y="22351"/>
                </a:lnTo>
                <a:lnTo>
                  <a:pt x="69149" y="22097"/>
                </a:lnTo>
                <a:lnTo>
                  <a:pt x="80736" y="22097"/>
                </a:lnTo>
                <a:lnTo>
                  <a:pt x="83872" y="24256"/>
                </a:lnTo>
                <a:lnTo>
                  <a:pt x="82946" y="24256"/>
                </a:lnTo>
                <a:lnTo>
                  <a:pt x="82570" y="24764"/>
                </a:lnTo>
                <a:lnTo>
                  <a:pt x="78606" y="24764"/>
                </a:lnTo>
                <a:lnTo>
                  <a:pt x="74903" y="25018"/>
                </a:lnTo>
                <a:lnTo>
                  <a:pt x="74301" y="25018"/>
                </a:lnTo>
                <a:lnTo>
                  <a:pt x="74017" y="26161"/>
                </a:lnTo>
                <a:lnTo>
                  <a:pt x="73957" y="26415"/>
                </a:lnTo>
                <a:close/>
              </a:path>
              <a:path w="104140" h="59689">
                <a:moveTo>
                  <a:pt x="84695" y="24383"/>
                </a:moveTo>
                <a:lnTo>
                  <a:pt x="84141" y="24383"/>
                </a:lnTo>
                <a:lnTo>
                  <a:pt x="85276" y="22351"/>
                </a:lnTo>
                <a:lnTo>
                  <a:pt x="84817" y="24002"/>
                </a:lnTo>
                <a:lnTo>
                  <a:pt x="84695" y="24383"/>
                </a:lnTo>
                <a:close/>
              </a:path>
              <a:path w="104140" h="59689">
                <a:moveTo>
                  <a:pt x="72235" y="25018"/>
                </a:moveTo>
                <a:lnTo>
                  <a:pt x="69149" y="25018"/>
                </a:lnTo>
                <a:lnTo>
                  <a:pt x="70941" y="24002"/>
                </a:lnTo>
                <a:lnTo>
                  <a:pt x="72255" y="24764"/>
                </a:lnTo>
                <a:lnTo>
                  <a:pt x="72235" y="25018"/>
                </a:lnTo>
                <a:close/>
              </a:path>
              <a:path w="104140" h="59689">
                <a:moveTo>
                  <a:pt x="83058" y="27812"/>
                </a:moveTo>
                <a:lnTo>
                  <a:pt x="82946" y="24256"/>
                </a:lnTo>
                <a:lnTo>
                  <a:pt x="83872" y="24256"/>
                </a:lnTo>
                <a:lnTo>
                  <a:pt x="84141" y="24383"/>
                </a:lnTo>
                <a:lnTo>
                  <a:pt x="84695" y="24383"/>
                </a:lnTo>
                <a:lnTo>
                  <a:pt x="83876" y="27304"/>
                </a:lnTo>
                <a:lnTo>
                  <a:pt x="83058" y="27812"/>
                </a:lnTo>
                <a:close/>
              </a:path>
              <a:path w="104140" h="59689">
                <a:moveTo>
                  <a:pt x="78168" y="27812"/>
                </a:moveTo>
                <a:lnTo>
                  <a:pt x="78102" y="26669"/>
                </a:lnTo>
                <a:lnTo>
                  <a:pt x="77985" y="24764"/>
                </a:lnTo>
                <a:lnTo>
                  <a:pt x="82570" y="24764"/>
                </a:lnTo>
                <a:lnTo>
                  <a:pt x="81393" y="26161"/>
                </a:lnTo>
                <a:lnTo>
                  <a:pt x="81483" y="26669"/>
                </a:lnTo>
                <a:lnTo>
                  <a:pt x="81595" y="27304"/>
                </a:lnTo>
                <a:lnTo>
                  <a:pt x="81640" y="27558"/>
                </a:lnTo>
                <a:lnTo>
                  <a:pt x="78825" y="27558"/>
                </a:lnTo>
                <a:lnTo>
                  <a:pt x="78168" y="27812"/>
                </a:lnTo>
                <a:close/>
              </a:path>
              <a:path w="104140" h="59689">
                <a:moveTo>
                  <a:pt x="60829" y="28574"/>
                </a:moveTo>
                <a:lnTo>
                  <a:pt x="56666" y="26669"/>
                </a:lnTo>
                <a:lnTo>
                  <a:pt x="72149" y="26669"/>
                </a:lnTo>
                <a:lnTo>
                  <a:pt x="72136" y="27304"/>
                </a:lnTo>
                <a:lnTo>
                  <a:pt x="64968" y="27304"/>
                </a:lnTo>
                <a:lnTo>
                  <a:pt x="61641" y="28066"/>
                </a:lnTo>
                <a:lnTo>
                  <a:pt x="61172" y="28066"/>
                </a:lnTo>
                <a:lnTo>
                  <a:pt x="60829" y="28574"/>
                </a:lnTo>
                <a:close/>
              </a:path>
              <a:path w="104140" h="59689">
                <a:moveTo>
                  <a:pt x="65386" y="33273"/>
                </a:moveTo>
                <a:lnTo>
                  <a:pt x="63644" y="31495"/>
                </a:lnTo>
                <a:lnTo>
                  <a:pt x="63956" y="31495"/>
                </a:lnTo>
                <a:lnTo>
                  <a:pt x="64081" y="30987"/>
                </a:lnTo>
                <a:lnTo>
                  <a:pt x="64143" y="30733"/>
                </a:lnTo>
                <a:lnTo>
                  <a:pt x="64237" y="30352"/>
                </a:lnTo>
                <a:lnTo>
                  <a:pt x="64362" y="29844"/>
                </a:lnTo>
                <a:lnTo>
                  <a:pt x="64456" y="29463"/>
                </a:lnTo>
                <a:lnTo>
                  <a:pt x="64550" y="29082"/>
                </a:lnTo>
                <a:lnTo>
                  <a:pt x="64675" y="28574"/>
                </a:lnTo>
                <a:lnTo>
                  <a:pt x="64800" y="28066"/>
                </a:lnTo>
                <a:lnTo>
                  <a:pt x="64862" y="27812"/>
                </a:lnTo>
                <a:lnTo>
                  <a:pt x="64968" y="27304"/>
                </a:lnTo>
                <a:lnTo>
                  <a:pt x="70896" y="27304"/>
                </a:lnTo>
                <a:lnTo>
                  <a:pt x="70762" y="27558"/>
                </a:lnTo>
                <a:lnTo>
                  <a:pt x="70404" y="28066"/>
                </a:lnTo>
                <a:lnTo>
                  <a:pt x="71718" y="29209"/>
                </a:lnTo>
                <a:lnTo>
                  <a:pt x="71245" y="29463"/>
                </a:lnTo>
                <a:lnTo>
                  <a:pt x="69139" y="29463"/>
                </a:lnTo>
                <a:lnTo>
                  <a:pt x="68482" y="29844"/>
                </a:lnTo>
                <a:lnTo>
                  <a:pt x="67059" y="30606"/>
                </a:lnTo>
                <a:lnTo>
                  <a:pt x="66939" y="32765"/>
                </a:lnTo>
                <a:lnTo>
                  <a:pt x="65386" y="33273"/>
                </a:lnTo>
                <a:close/>
              </a:path>
              <a:path w="104140" h="59689">
                <a:moveTo>
                  <a:pt x="79183" y="31495"/>
                </a:moveTo>
                <a:lnTo>
                  <a:pt x="80873" y="30225"/>
                </a:lnTo>
                <a:lnTo>
                  <a:pt x="80024" y="29209"/>
                </a:lnTo>
                <a:lnTo>
                  <a:pt x="78825" y="27558"/>
                </a:lnTo>
                <a:lnTo>
                  <a:pt x="81640" y="27558"/>
                </a:lnTo>
                <a:lnTo>
                  <a:pt x="81632" y="28828"/>
                </a:lnTo>
                <a:lnTo>
                  <a:pt x="86052" y="28828"/>
                </a:lnTo>
                <a:lnTo>
                  <a:pt x="86052" y="29463"/>
                </a:lnTo>
                <a:lnTo>
                  <a:pt x="84469" y="29463"/>
                </a:lnTo>
                <a:lnTo>
                  <a:pt x="83962" y="29717"/>
                </a:lnTo>
                <a:lnTo>
                  <a:pt x="83663" y="29717"/>
                </a:lnTo>
                <a:lnTo>
                  <a:pt x="83036" y="30606"/>
                </a:lnTo>
                <a:lnTo>
                  <a:pt x="80916" y="30987"/>
                </a:lnTo>
                <a:lnTo>
                  <a:pt x="81381" y="30987"/>
                </a:lnTo>
                <a:lnTo>
                  <a:pt x="79183" y="31495"/>
                </a:lnTo>
                <a:close/>
              </a:path>
              <a:path w="104140" h="59689">
                <a:moveTo>
                  <a:pt x="86052" y="28828"/>
                </a:moveTo>
                <a:lnTo>
                  <a:pt x="81632" y="28828"/>
                </a:lnTo>
                <a:lnTo>
                  <a:pt x="86052" y="28066"/>
                </a:lnTo>
                <a:lnTo>
                  <a:pt x="86052" y="28828"/>
                </a:lnTo>
                <a:close/>
              </a:path>
              <a:path w="104140" h="59689">
                <a:moveTo>
                  <a:pt x="59291" y="31495"/>
                </a:moveTo>
                <a:lnTo>
                  <a:pt x="59504" y="30987"/>
                </a:lnTo>
                <a:lnTo>
                  <a:pt x="60829" y="28574"/>
                </a:lnTo>
                <a:lnTo>
                  <a:pt x="62579" y="29463"/>
                </a:lnTo>
                <a:lnTo>
                  <a:pt x="59291" y="31495"/>
                </a:lnTo>
                <a:close/>
              </a:path>
              <a:path w="104140" h="59689">
                <a:moveTo>
                  <a:pt x="56666" y="29844"/>
                </a:moveTo>
                <a:lnTo>
                  <a:pt x="55352" y="29463"/>
                </a:lnTo>
                <a:lnTo>
                  <a:pt x="57084" y="29463"/>
                </a:lnTo>
                <a:lnTo>
                  <a:pt x="56666" y="29844"/>
                </a:lnTo>
                <a:close/>
              </a:path>
              <a:path w="104140" h="59689">
                <a:moveTo>
                  <a:pt x="70165" y="30225"/>
                </a:moveTo>
                <a:lnTo>
                  <a:pt x="68927" y="29463"/>
                </a:lnTo>
                <a:lnTo>
                  <a:pt x="71245" y="29463"/>
                </a:lnTo>
                <a:lnTo>
                  <a:pt x="70677" y="29844"/>
                </a:lnTo>
                <a:lnTo>
                  <a:pt x="70165" y="30225"/>
                </a:lnTo>
                <a:close/>
              </a:path>
              <a:path w="104140" h="59689">
                <a:moveTo>
                  <a:pt x="86052" y="30733"/>
                </a:moveTo>
                <a:lnTo>
                  <a:pt x="84425" y="30733"/>
                </a:lnTo>
                <a:lnTo>
                  <a:pt x="84499" y="30352"/>
                </a:lnTo>
                <a:lnTo>
                  <a:pt x="84599" y="29844"/>
                </a:lnTo>
                <a:lnTo>
                  <a:pt x="84678" y="29463"/>
                </a:lnTo>
                <a:lnTo>
                  <a:pt x="86052" y="29463"/>
                </a:lnTo>
                <a:lnTo>
                  <a:pt x="86052" y="30733"/>
                </a:lnTo>
                <a:close/>
              </a:path>
              <a:path w="104140" h="59689">
                <a:moveTo>
                  <a:pt x="84375" y="30987"/>
                </a:moveTo>
                <a:lnTo>
                  <a:pt x="81381" y="30987"/>
                </a:lnTo>
                <a:lnTo>
                  <a:pt x="82480" y="30733"/>
                </a:lnTo>
                <a:lnTo>
                  <a:pt x="84425" y="30733"/>
                </a:lnTo>
                <a:lnTo>
                  <a:pt x="84375" y="30987"/>
                </a:lnTo>
                <a:close/>
              </a:path>
              <a:path w="104140" h="59689">
                <a:moveTo>
                  <a:pt x="57901" y="34670"/>
                </a:moveTo>
                <a:lnTo>
                  <a:pt x="63117" y="30987"/>
                </a:lnTo>
                <a:lnTo>
                  <a:pt x="63405" y="32765"/>
                </a:lnTo>
                <a:lnTo>
                  <a:pt x="63487" y="33273"/>
                </a:lnTo>
                <a:lnTo>
                  <a:pt x="63611" y="34035"/>
                </a:lnTo>
                <a:lnTo>
                  <a:pt x="59866" y="34035"/>
                </a:lnTo>
                <a:lnTo>
                  <a:pt x="57901" y="34670"/>
                </a:lnTo>
                <a:close/>
              </a:path>
              <a:path w="104140" h="59689">
                <a:moveTo>
                  <a:pt x="84994" y="31495"/>
                </a:moveTo>
                <a:lnTo>
                  <a:pt x="84275" y="31495"/>
                </a:lnTo>
                <a:lnTo>
                  <a:pt x="84375" y="30987"/>
                </a:lnTo>
                <a:lnTo>
                  <a:pt x="86052" y="30987"/>
                </a:lnTo>
                <a:lnTo>
                  <a:pt x="84994" y="31495"/>
                </a:lnTo>
                <a:close/>
              </a:path>
              <a:path w="104140" h="59689">
                <a:moveTo>
                  <a:pt x="56427" y="36575"/>
                </a:moveTo>
                <a:lnTo>
                  <a:pt x="52007" y="32765"/>
                </a:lnTo>
                <a:lnTo>
                  <a:pt x="52426" y="31495"/>
                </a:lnTo>
                <a:lnTo>
                  <a:pt x="54719" y="31495"/>
                </a:lnTo>
                <a:lnTo>
                  <a:pt x="56427" y="36575"/>
                </a:lnTo>
                <a:close/>
              </a:path>
              <a:path w="104140" h="59689">
                <a:moveTo>
                  <a:pt x="56368" y="35051"/>
                </a:moveTo>
                <a:lnTo>
                  <a:pt x="56487" y="33273"/>
                </a:lnTo>
                <a:lnTo>
                  <a:pt x="59291" y="31495"/>
                </a:lnTo>
                <a:lnTo>
                  <a:pt x="58550" y="32765"/>
                </a:lnTo>
                <a:lnTo>
                  <a:pt x="57573" y="34543"/>
                </a:lnTo>
                <a:lnTo>
                  <a:pt x="57433" y="34797"/>
                </a:lnTo>
                <a:lnTo>
                  <a:pt x="56368" y="35051"/>
                </a:lnTo>
                <a:close/>
              </a:path>
              <a:path w="104140" h="59689">
                <a:moveTo>
                  <a:pt x="52056" y="35432"/>
                </a:moveTo>
                <a:lnTo>
                  <a:pt x="48995" y="32765"/>
                </a:lnTo>
                <a:lnTo>
                  <a:pt x="51535" y="32765"/>
                </a:lnTo>
                <a:lnTo>
                  <a:pt x="51783" y="34035"/>
                </a:lnTo>
                <a:lnTo>
                  <a:pt x="51907" y="34670"/>
                </a:lnTo>
                <a:lnTo>
                  <a:pt x="51981" y="35051"/>
                </a:lnTo>
                <a:lnTo>
                  <a:pt x="52056" y="35432"/>
                </a:lnTo>
                <a:close/>
              </a:path>
              <a:path w="104140" h="59689">
                <a:moveTo>
                  <a:pt x="45507" y="36956"/>
                </a:moveTo>
                <a:lnTo>
                  <a:pt x="45438" y="36702"/>
                </a:lnTo>
                <a:lnTo>
                  <a:pt x="41550" y="36702"/>
                </a:lnTo>
                <a:lnTo>
                  <a:pt x="41495" y="34035"/>
                </a:lnTo>
                <a:lnTo>
                  <a:pt x="48312" y="34035"/>
                </a:lnTo>
                <a:lnTo>
                  <a:pt x="47984" y="34543"/>
                </a:lnTo>
                <a:lnTo>
                  <a:pt x="47820" y="34797"/>
                </a:lnTo>
                <a:lnTo>
                  <a:pt x="43940" y="34797"/>
                </a:lnTo>
                <a:lnTo>
                  <a:pt x="44601" y="36067"/>
                </a:lnTo>
                <a:lnTo>
                  <a:pt x="45507" y="36956"/>
                </a:lnTo>
                <a:close/>
              </a:path>
              <a:path w="104140" h="59689">
                <a:moveTo>
                  <a:pt x="62460" y="35686"/>
                </a:moveTo>
                <a:lnTo>
                  <a:pt x="61670" y="34797"/>
                </a:lnTo>
                <a:lnTo>
                  <a:pt x="61444" y="34543"/>
                </a:lnTo>
                <a:lnTo>
                  <a:pt x="58936" y="34035"/>
                </a:lnTo>
                <a:lnTo>
                  <a:pt x="58757" y="34035"/>
                </a:lnTo>
                <a:lnTo>
                  <a:pt x="61623" y="34543"/>
                </a:lnTo>
                <a:lnTo>
                  <a:pt x="63688" y="34543"/>
                </a:lnTo>
                <a:lnTo>
                  <a:pt x="63769" y="35051"/>
                </a:lnTo>
                <a:lnTo>
                  <a:pt x="63833" y="35432"/>
                </a:lnTo>
                <a:lnTo>
                  <a:pt x="62460" y="35686"/>
                </a:lnTo>
                <a:close/>
              </a:path>
              <a:path w="104140" h="59689">
                <a:moveTo>
                  <a:pt x="63688" y="34543"/>
                </a:moveTo>
                <a:lnTo>
                  <a:pt x="61623" y="34543"/>
                </a:lnTo>
                <a:lnTo>
                  <a:pt x="58757" y="34035"/>
                </a:lnTo>
                <a:lnTo>
                  <a:pt x="63612" y="34035"/>
                </a:lnTo>
                <a:lnTo>
                  <a:pt x="63688" y="34543"/>
                </a:lnTo>
                <a:close/>
              </a:path>
              <a:path w="104140" h="59689">
                <a:moveTo>
                  <a:pt x="57263" y="35051"/>
                </a:moveTo>
                <a:lnTo>
                  <a:pt x="57433" y="34797"/>
                </a:lnTo>
                <a:lnTo>
                  <a:pt x="57901" y="34670"/>
                </a:lnTo>
                <a:lnTo>
                  <a:pt x="57263" y="35051"/>
                </a:lnTo>
                <a:close/>
              </a:path>
              <a:path w="104140" h="59689">
                <a:moveTo>
                  <a:pt x="47110" y="35813"/>
                </a:moveTo>
                <a:lnTo>
                  <a:pt x="43917" y="34797"/>
                </a:lnTo>
                <a:lnTo>
                  <a:pt x="47820" y="34797"/>
                </a:lnTo>
                <a:lnTo>
                  <a:pt x="47199" y="35686"/>
                </a:lnTo>
                <a:close/>
              </a:path>
              <a:path w="104140" h="59689">
                <a:moveTo>
                  <a:pt x="39405" y="40512"/>
                </a:moveTo>
                <a:lnTo>
                  <a:pt x="37262" y="38300"/>
                </a:lnTo>
                <a:lnTo>
                  <a:pt x="44885" y="38300"/>
                </a:lnTo>
                <a:lnTo>
                  <a:pt x="51470" y="36194"/>
                </a:lnTo>
                <a:lnTo>
                  <a:pt x="51300" y="36194"/>
                </a:lnTo>
                <a:lnTo>
                  <a:pt x="50972" y="38300"/>
                </a:lnTo>
                <a:lnTo>
                  <a:pt x="50943" y="38861"/>
                </a:lnTo>
                <a:lnTo>
                  <a:pt x="45318" y="38861"/>
                </a:lnTo>
                <a:lnTo>
                  <a:pt x="44486" y="39369"/>
                </a:lnTo>
                <a:lnTo>
                  <a:pt x="40002" y="39369"/>
                </a:lnTo>
                <a:lnTo>
                  <a:pt x="39918" y="39623"/>
                </a:lnTo>
                <a:lnTo>
                  <a:pt x="39793" y="40004"/>
                </a:lnTo>
                <a:lnTo>
                  <a:pt x="39405" y="40512"/>
                </a:lnTo>
                <a:close/>
              </a:path>
              <a:path w="104140" h="59689">
                <a:moveTo>
                  <a:pt x="37844" y="37464"/>
                </a:moveTo>
                <a:lnTo>
                  <a:pt x="36299" y="37464"/>
                </a:lnTo>
                <a:lnTo>
                  <a:pt x="37852" y="36702"/>
                </a:lnTo>
                <a:lnTo>
                  <a:pt x="38001" y="36702"/>
                </a:lnTo>
                <a:lnTo>
                  <a:pt x="38180" y="36956"/>
                </a:lnTo>
                <a:lnTo>
                  <a:pt x="37844" y="37464"/>
                </a:lnTo>
                <a:close/>
              </a:path>
              <a:path w="104140" h="59689">
                <a:moveTo>
                  <a:pt x="41555" y="36956"/>
                </a:moveTo>
                <a:lnTo>
                  <a:pt x="38330" y="36956"/>
                </a:lnTo>
                <a:lnTo>
                  <a:pt x="37852" y="36702"/>
                </a:lnTo>
                <a:lnTo>
                  <a:pt x="41550" y="36702"/>
                </a:lnTo>
                <a:lnTo>
                  <a:pt x="41555" y="36956"/>
                </a:lnTo>
                <a:close/>
              </a:path>
              <a:path w="104140" h="59689">
                <a:moveTo>
                  <a:pt x="49086" y="36956"/>
                </a:moveTo>
                <a:lnTo>
                  <a:pt x="45507" y="36956"/>
                </a:lnTo>
                <a:lnTo>
                  <a:pt x="45248" y="36702"/>
                </a:lnTo>
                <a:lnTo>
                  <a:pt x="49881" y="36702"/>
                </a:lnTo>
                <a:lnTo>
                  <a:pt x="49086" y="36956"/>
                </a:lnTo>
                <a:close/>
              </a:path>
              <a:path w="104140" h="59689">
                <a:moveTo>
                  <a:pt x="44683" y="38300"/>
                </a:moveTo>
                <a:lnTo>
                  <a:pt x="37478" y="38300"/>
                </a:lnTo>
                <a:lnTo>
                  <a:pt x="41555" y="36956"/>
                </a:lnTo>
                <a:lnTo>
                  <a:pt x="45318" y="36956"/>
                </a:lnTo>
                <a:lnTo>
                  <a:pt x="44683" y="38300"/>
                </a:lnTo>
                <a:close/>
              </a:path>
              <a:path w="104140" h="59689">
                <a:moveTo>
                  <a:pt x="50556" y="43560"/>
                </a:moveTo>
                <a:lnTo>
                  <a:pt x="50255" y="43560"/>
                </a:lnTo>
                <a:lnTo>
                  <a:pt x="48344" y="43179"/>
                </a:lnTo>
                <a:lnTo>
                  <a:pt x="48678" y="43179"/>
                </a:lnTo>
                <a:lnTo>
                  <a:pt x="49212" y="41020"/>
                </a:lnTo>
                <a:lnTo>
                  <a:pt x="49338" y="40512"/>
                </a:lnTo>
                <a:lnTo>
                  <a:pt x="49464" y="40004"/>
                </a:lnTo>
                <a:lnTo>
                  <a:pt x="49559" y="39623"/>
                </a:lnTo>
                <a:lnTo>
                  <a:pt x="45318" y="38861"/>
                </a:lnTo>
                <a:lnTo>
                  <a:pt x="50964" y="38861"/>
                </a:lnTo>
                <a:lnTo>
                  <a:pt x="49770" y="40512"/>
                </a:lnTo>
                <a:lnTo>
                  <a:pt x="49640" y="40512"/>
                </a:lnTo>
                <a:lnTo>
                  <a:pt x="49983" y="41655"/>
                </a:lnTo>
                <a:lnTo>
                  <a:pt x="50098" y="42036"/>
                </a:lnTo>
                <a:lnTo>
                  <a:pt x="50212" y="42417"/>
                </a:lnTo>
                <a:lnTo>
                  <a:pt x="50327" y="42798"/>
                </a:lnTo>
                <a:lnTo>
                  <a:pt x="50441" y="43179"/>
                </a:lnTo>
                <a:lnTo>
                  <a:pt x="50556" y="43560"/>
                </a:lnTo>
                <a:close/>
              </a:path>
              <a:path w="104140" h="59689">
                <a:moveTo>
                  <a:pt x="39249" y="43179"/>
                </a:moveTo>
                <a:lnTo>
                  <a:pt x="39115" y="43179"/>
                </a:lnTo>
                <a:lnTo>
                  <a:pt x="38808" y="42798"/>
                </a:lnTo>
                <a:lnTo>
                  <a:pt x="39613" y="40512"/>
                </a:lnTo>
                <a:lnTo>
                  <a:pt x="39698" y="40004"/>
                </a:lnTo>
                <a:lnTo>
                  <a:pt x="39876" y="39623"/>
                </a:lnTo>
                <a:lnTo>
                  <a:pt x="40002" y="39369"/>
                </a:lnTo>
                <a:lnTo>
                  <a:pt x="44486" y="39369"/>
                </a:lnTo>
                <a:lnTo>
                  <a:pt x="39249" y="43179"/>
                </a:lnTo>
                <a:close/>
              </a:path>
              <a:path w="104140" h="59689">
                <a:moveTo>
                  <a:pt x="29465" y="43941"/>
                </a:moveTo>
                <a:lnTo>
                  <a:pt x="28662" y="43941"/>
                </a:lnTo>
                <a:lnTo>
                  <a:pt x="26444" y="42036"/>
                </a:lnTo>
                <a:lnTo>
                  <a:pt x="28666" y="40512"/>
                </a:lnTo>
                <a:lnTo>
                  <a:pt x="32362" y="40512"/>
                </a:lnTo>
                <a:lnTo>
                  <a:pt x="32333" y="41020"/>
                </a:lnTo>
                <a:lnTo>
                  <a:pt x="30924" y="41020"/>
                </a:lnTo>
                <a:lnTo>
                  <a:pt x="29968" y="41655"/>
                </a:lnTo>
                <a:lnTo>
                  <a:pt x="29251" y="42036"/>
                </a:lnTo>
                <a:lnTo>
                  <a:pt x="29373" y="43179"/>
                </a:lnTo>
                <a:lnTo>
                  <a:pt x="29465" y="43941"/>
                </a:lnTo>
                <a:close/>
              </a:path>
              <a:path w="104140" h="59689">
                <a:moveTo>
                  <a:pt x="32830" y="41020"/>
                </a:moveTo>
                <a:lnTo>
                  <a:pt x="32333" y="41020"/>
                </a:lnTo>
                <a:lnTo>
                  <a:pt x="32362" y="40512"/>
                </a:lnTo>
                <a:lnTo>
                  <a:pt x="32158" y="40512"/>
                </a:lnTo>
                <a:lnTo>
                  <a:pt x="32830" y="41020"/>
                </a:lnTo>
                <a:close/>
              </a:path>
              <a:path w="104140" h="59689">
                <a:moveTo>
                  <a:pt x="36412" y="42798"/>
                </a:moveTo>
                <a:lnTo>
                  <a:pt x="32687" y="42798"/>
                </a:lnTo>
                <a:lnTo>
                  <a:pt x="32565" y="42290"/>
                </a:lnTo>
                <a:lnTo>
                  <a:pt x="33671" y="41655"/>
                </a:lnTo>
                <a:lnTo>
                  <a:pt x="32158" y="40512"/>
                </a:lnTo>
                <a:lnTo>
                  <a:pt x="35902" y="40512"/>
                </a:lnTo>
                <a:lnTo>
                  <a:pt x="38091" y="41655"/>
                </a:lnTo>
                <a:lnTo>
                  <a:pt x="35277" y="41655"/>
                </a:lnTo>
                <a:lnTo>
                  <a:pt x="36412" y="42798"/>
                </a:lnTo>
                <a:close/>
              </a:path>
              <a:path w="104140" h="59689">
                <a:moveTo>
                  <a:pt x="39434" y="41020"/>
                </a:moveTo>
                <a:lnTo>
                  <a:pt x="36875" y="41020"/>
                </a:lnTo>
                <a:lnTo>
                  <a:pt x="35902" y="40512"/>
                </a:lnTo>
                <a:lnTo>
                  <a:pt x="39613" y="40512"/>
                </a:lnTo>
                <a:lnTo>
                  <a:pt x="39434" y="41020"/>
                </a:lnTo>
                <a:close/>
              </a:path>
              <a:path w="104140" h="59689">
                <a:moveTo>
                  <a:pt x="49212" y="41020"/>
                </a:moveTo>
                <a:lnTo>
                  <a:pt x="42217" y="41020"/>
                </a:lnTo>
                <a:lnTo>
                  <a:pt x="42915" y="40512"/>
                </a:lnTo>
                <a:lnTo>
                  <a:pt x="49338" y="40512"/>
                </a:lnTo>
                <a:lnTo>
                  <a:pt x="49212" y="41020"/>
                </a:lnTo>
                <a:close/>
              </a:path>
              <a:path w="104140" h="59689">
                <a:moveTo>
                  <a:pt x="32189" y="42417"/>
                </a:moveTo>
                <a:lnTo>
                  <a:pt x="30924" y="41020"/>
                </a:lnTo>
                <a:lnTo>
                  <a:pt x="32333" y="41020"/>
                </a:lnTo>
                <a:lnTo>
                  <a:pt x="32441" y="41655"/>
                </a:lnTo>
                <a:lnTo>
                  <a:pt x="32565" y="42290"/>
                </a:lnTo>
                <a:lnTo>
                  <a:pt x="32189" y="42417"/>
                </a:lnTo>
                <a:close/>
              </a:path>
              <a:path w="104140" h="59689">
                <a:moveTo>
                  <a:pt x="32685" y="42798"/>
                </a:moveTo>
                <a:lnTo>
                  <a:pt x="32321" y="42544"/>
                </a:lnTo>
                <a:lnTo>
                  <a:pt x="32189" y="42417"/>
                </a:lnTo>
                <a:lnTo>
                  <a:pt x="32565" y="42290"/>
                </a:lnTo>
                <a:lnTo>
                  <a:pt x="32685" y="42798"/>
                </a:lnTo>
                <a:close/>
              </a:path>
              <a:path w="104140" h="59689">
                <a:moveTo>
                  <a:pt x="37553" y="43941"/>
                </a:moveTo>
                <a:lnTo>
                  <a:pt x="30017" y="43941"/>
                </a:lnTo>
                <a:lnTo>
                  <a:pt x="30028" y="43560"/>
                </a:lnTo>
                <a:lnTo>
                  <a:pt x="32189" y="42417"/>
                </a:lnTo>
                <a:lnTo>
                  <a:pt x="32584" y="42798"/>
                </a:lnTo>
                <a:lnTo>
                  <a:pt x="36411" y="42798"/>
                </a:lnTo>
                <a:lnTo>
                  <a:pt x="37553" y="43941"/>
                </a:lnTo>
                <a:close/>
              </a:path>
              <a:path w="104140" h="59689">
                <a:moveTo>
                  <a:pt x="15155" y="48640"/>
                </a:moveTo>
                <a:lnTo>
                  <a:pt x="18142" y="43179"/>
                </a:lnTo>
                <a:lnTo>
                  <a:pt x="23816" y="43179"/>
                </a:lnTo>
                <a:lnTo>
                  <a:pt x="25249" y="42544"/>
                </a:lnTo>
                <a:lnTo>
                  <a:pt x="25548" y="43179"/>
                </a:lnTo>
                <a:lnTo>
                  <a:pt x="26162" y="44195"/>
                </a:lnTo>
                <a:lnTo>
                  <a:pt x="26210" y="45465"/>
                </a:lnTo>
                <a:lnTo>
                  <a:pt x="26302" y="45719"/>
                </a:lnTo>
                <a:lnTo>
                  <a:pt x="26551" y="45719"/>
                </a:lnTo>
                <a:lnTo>
                  <a:pt x="22250" y="46862"/>
                </a:lnTo>
                <a:lnTo>
                  <a:pt x="21943" y="46862"/>
                </a:lnTo>
                <a:lnTo>
                  <a:pt x="23490" y="47878"/>
                </a:lnTo>
                <a:lnTo>
                  <a:pt x="18859" y="47878"/>
                </a:lnTo>
                <a:lnTo>
                  <a:pt x="15155" y="48640"/>
                </a:lnTo>
                <a:close/>
              </a:path>
              <a:path w="104140" h="59689">
                <a:moveTo>
                  <a:pt x="10162" y="44957"/>
                </a:moveTo>
                <a:lnTo>
                  <a:pt x="9649" y="44576"/>
                </a:lnTo>
                <a:lnTo>
                  <a:pt x="10556" y="43179"/>
                </a:lnTo>
                <a:lnTo>
                  <a:pt x="18142" y="43179"/>
                </a:lnTo>
                <a:lnTo>
                  <a:pt x="16782" y="43560"/>
                </a:lnTo>
                <a:lnTo>
                  <a:pt x="11572" y="43560"/>
                </a:lnTo>
                <a:lnTo>
                  <a:pt x="10162" y="44957"/>
                </a:lnTo>
                <a:close/>
              </a:path>
              <a:path w="104140" h="59689">
                <a:moveTo>
                  <a:pt x="10437" y="45211"/>
                </a:moveTo>
                <a:lnTo>
                  <a:pt x="10162" y="44957"/>
                </a:lnTo>
                <a:lnTo>
                  <a:pt x="11572" y="43560"/>
                </a:lnTo>
                <a:lnTo>
                  <a:pt x="11446" y="44195"/>
                </a:lnTo>
                <a:lnTo>
                  <a:pt x="11320" y="44957"/>
                </a:lnTo>
                <a:lnTo>
                  <a:pt x="10437" y="45211"/>
                </a:lnTo>
                <a:close/>
              </a:path>
              <a:path w="104140" h="59689">
                <a:moveTo>
                  <a:pt x="11343" y="44957"/>
                </a:moveTo>
                <a:lnTo>
                  <a:pt x="11468" y="44195"/>
                </a:lnTo>
                <a:lnTo>
                  <a:pt x="11572" y="43560"/>
                </a:lnTo>
                <a:lnTo>
                  <a:pt x="16782" y="43560"/>
                </a:lnTo>
                <a:lnTo>
                  <a:pt x="11343" y="44957"/>
                </a:lnTo>
                <a:close/>
              </a:path>
              <a:path w="104140" h="59689">
                <a:moveTo>
                  <a:pt x="28958" y="44195"/>
                </a:moveTo>
                <a:lnTo>
                  <a:pt x="26077" y="44195"/>
                </a:lnTo>
                <a:lnTo>
                  <a:pt x="26094" y="43941"/>
                </a:lnTo>
                <a:lnTo>
                  <a:pt x="28662" y="43941"/>
                </a:lnTo>
                <a:lnTo>
                  <a:pt x="28958" y="44195"/>
                </a:lnTo>
                <a:close/>
              </a:path>
              <a:path w="104140" h="59689">
                <a:moveTo>
                  <a:pt x="30010" y="44195"/>
                </a:moveTo>
                <a:lnTo>
                  <a:pt x="29495" y="44195"/>
                </a:lnTo>
                <a:lnTo>
                  <a:pt x="29465" y="43941"/>
                </a:lnTo>
                <a:lnTo>
                  <a:pt x="30017" y="43941"/>
                </a:lnTo>
                <a:lnTo>
                  <a:pt x="30010" y="44195"/>
                </a:lnTo>
                <a:close/>
              </a:path>
              <a:path w="104140" h="59689">
                <a:moveTo>
                  <a:pt x="29550" y="44703"/>
                </a:moveTo>
                <a:lnTo>
                  <a:pt x="28958" y="44195"/>
                </a:lnTo>
                <a:lnTo>
                  <a:pt x="29495" y="44195"/>
                </a:lnTo>
                <a:lnTo>
                  <a:pt x="29550" y="44703"/>
                </a:lnTo>
                <a:close/>
              </a:path>
              <a:path w="104140" h="59689">
                <a:moveTo>
                  <a:pt x="29968" y="45719"/>
                </a:moveTo>
                <a:lnTo>
                  <a:pt x="30010" y="44195"/>
                </a:lnTo>
                <a:lnTo>
                  <a:pt x="37362" y="44195"/>
                </a:lnTo>
                <a:lnTo>
                  <a:pt x="37075" y="44576"/>
                </a:lnTo>
                <a:lnTo>
                  <a:pt x="34457" y="44957"/>
                </a:lnTo>
                <a:lnTo>
                  <a:pt x="31533" y="44957"/>
                </a:lnTo>
                <a:lnTo>
                  <a:pt x="31431" y="45465"/>
                </a:lnTo>
                <a:lnTo>
                  <a:pt x="29968" y="45719"/>
                </a:lnTo>
                <a:close/>
              </a:path>
              <a:path w="104140" h="59689">
                <a:moveTo>
                  <a:pt x="10932" y="47116"/>
                </a:moveTo>
                <a:lnTo>
                  <a:pt x="7988" y="47116"/>
                </a:lnTo>
                <a:lnTo>
                  <a:pt x="10162" y="44957"/>
                </a:lnTo>
                <a:lnTo>
                  <a:pt x="10437" y="45211"/>
                </a:lnTo>
                <a:lnTo>
                  <a:pt x="11278" y="45211"/>
                </a:lnTo>
                <a:lnTo>
                  <a:pt x="11047" y="46481"/>
                </a:lnTo>
                <a:lnTo>
                  <a:pt x="10932" y="47116"/>
                </a:lnTo>
                <a:close/>
              </a:path>
              <a:path w="104140" h="59689">
                <a:moveTo>
                  <a:pt x="11278" y="45211"/>
                </a:moveTo>
                <a:lnTo>
                  <a:pt x="10437" y="45211"/>
                </a:lnTo>
                <a:lnTo>
                  <a:pt x="11343" y="44957"/>
                </a:lnTo>
                <a:lnTo>
                  <a:pt x="11278" y="45211"/>
                </a:lnTo>
                <a:close/>
              </a:path>
              <a:path w="104140" h="59689">
                <a:moveTo>
                  <a:pt x="29968" y="45719"/>
                </a:moveTo>
                <a:lnTo>
                  <a:pt x="26559" y="45719"/>
                </a:lnTo>
                <a:lnTo>
                  <a:pt x="29371" y="44957"/>
                </a:lnTo>
                <a:lnTo>
                  <a:pt x="29988" y="44957"/>
                </a:lnTo>
                <a:lnTo>
                  <a:pt x="29968" y="45719"/>
                </a:lnTo>
                <a:close/>
              </a:path>
              <a:path w="104140" h="59689">
                <a:moveTo>
                  <a:pt x="31431" y="45465"/>
                </a:moveTo>
                <a:lnTo>
                  <a:pt x="31533" y="44957"/>
                </a:lnTo>
                <a:lnTo>
                  <a:pt x="34457" y="44957"/>
                </a:lnTo>
                <a:lnTo>
                  <a:pt x="31431" y="45465"/>
                </a:lnTo>
                <a:close/>
              </a:path>
              <a:path w="104140" h="59689">
                <a:moveTo>
                  <a:pt x="13187" y="47878"/>
                </a:moveTo>
                <a:lnTo>
                  <a:pt x="10795" y="47878"/>
                </a:lnTo>
                <a:lnTo>
                  <a:pt x="12109" y="47497"/>
                </a:lnTo>
                <a:lnTo>
                  <a:pt x="11568" y="45719"/>
                </a:lnTo>
                <a:lnTo>
                  <a:pt x="11490" y="45465"/>
                </a:lnTo>
                <a:lnTo>
                  <a:pt x="13722" y="46862"/>
                </a:lnTo>
                <a:lnTo>
                  <a:pt x="13187" y="47878"/>
                </a:lnTo>
                <a:close/>
              </a:path>
              <a:path w="104140" h="59689">
                <a:moveTo>
                  <a:pt x="27340" y="48386"/>
                </a:moveTo>
                <a:lnTo>
                  <a:pt x="26301" y="45719"/>
                </a:lnTo>
                <a:lnTo>
                  <a:pt x="29968" y="45719"/>
                </a:lnTo>
                <a:lnTo>
                  <a:pt x="31431" y="45465"/>
                </a:lnTo>
                <a:lnTo>
                  <a:pt x="31204" y="46481"/>
                </a:lnTo>
                <a:lnTo>
                  <a:pt x="31119" y="46862"/>
                </a:lnTo>
                <a:lnTo>
                  <a:pt x="31063" y="47116"/>
                </a:lnTo>
                <a:lnTo>
                  <a:pt x="28004" y="47116"/>
                </a:lnTo>
                <a:lnTo>
                  <a:pt x="27340" y="48386"/>
                </a:lnTo>
                <a:close/>
              </a:path>
              <a:path w="104140" h="59689">
                <a:moveTo>
                  <a:pt x="30744" y="48640"/>
                </a:moveTo>
                <a:lnTo>
                  <a:pt x="27682" y="47116"/>
                </a:lnTo>
                <a:lnTo>
                  <a:pt x="31030" y="47116"/>
                </a:lnTo>
                <a:lnTo>
                  <a:pt x="30958" y="47497"/>
                </a:lnTo>
                <a:lnTo>
                  <a:pt x="30887" y="47878"/>
                </a:lnTo>
                <a:lnTo>
                  <a:pt x="30792" y="48386"/>
                </a:lnTo>
                <a:lnTo>
                  <a:pt x="30744" y="48640"/>
                </a:lnTo>
                <a:close/>
              </a:path>
              <a:path w="104140" h="59689">
                <a:moveTo>
                  <a:pt x="17425" y="54609"/>
                </a:moveTo>
                <a:lnTo>
                  <a:pt x="16635" y="53085"/>
                </a:lnTo>
                <a:lnTo>
                  <a:pt x="16469" y="52577"/>
                </a:lnTo>
                <a:lnTo>
                  <a:pt x="18022" y="50418"/>
                </a:lnTo>
                <a:lnTo>
                  <a:pt x="17963" y="48767"/>
                </a:lnTo>
                <a:lnTo>
                  <a:pt x="18859" y="47878"/>
                </a:lnTo>
                <a:lnTo>
                  <a:pt x="23490" y="47878"/>
                </a:lnTo>
                <a:lnTo>
                  <a:pt x="26422" y="50037"/>
                </a:lnTo>
                <a:lnTo>
                  <a:pt x="19359" y="50037"/>
                </a:lnTo>
                <a:lnTo>
                  <a:pt x="17545" y="51434"/>
                </a:lnTo>
                <a:lnTo>
                  <a:pt x="19934" y="53847"/>
                </a:lnTo>
                <a:lnTo>
                  <a:pt x="20207" y="53847"/>
                </a:lnTo>
                <a:lnTo>
                  <a:pt x="17425" y="54609"/>
                </a:lnTo>
                <a:close/>
              </a:path>
              <a:path w="104140" h="59689">
                <a:moveTo>
                  <a:pt x="24663" y="51942"/>
                </a:moveTo>
                <a:lnTo>
                  <a:pt x="19625" y="51942"/>
                </a:lnTo>
                <a:lnTo>
                  <a:pt x="19529" y="51434"/>
                </a:lnTo>
                <a:lnTo>
                  <a:pt x="19409" y="50798"/>
                </a:lnTo>
                <a:lnTo>
                  <a:pt x="19337" y="50418"/>
                </a:lnTo>
                <a:lnTo>
                  <a:pt x="19265" y="50037"/>
                </a:lnTo>
                <a:lnTo>
                  <a:pt x="22553" y="50037"/>
                </a:lnTo>
                <a:lnTo>
                  <a:pt x="24663" y="51942"/>
                </a:lnTo>
                <a:close/>
              </a:path>
              <a:path w="104140" h="59689">
                <a:moveTo>
                  <a:pt x="27398" y="50798"/>
                </a:moveTo>
                <a:lnTo>
                  <a:pt x="22187" y="50037"/>
                </a:lnTo>
                <a:lnTo>
                  <a:pt x="26422" y="50037"/>
                </a:lnTo>
                <a:lnTo>
                  <a:pt x="27398" y="50798"/>
                </a:lnTo>
                <a:close/>
              </a:path>
              <a:path w="104140" h="59689">
                <a:moveTo>
                  <a:pt x="13885" y="58165"/>
                </a:moveTo>
                <a:lnTo>
                  <a:pt x="13197" y="56895"/>
                </a:lnTo>
                <a:lnTo>
                  <a:pt x="10378" y="50798"/>
                </a:lnTo>
                <a:lnTo>
                  <a:pt x="12414" y="50798"/>
                </a:lnTo>
                <a:lnTo>
                  <a:pt x="13885" y="58165"/>
                </a:lnTo>
                <a:close/>
              </a:path>
              <a:path w="104140" h="59689">
                <a:moveTo>
                  <a:pt x="11234" y="53847"/>
                </a:moveTo>
                <a:lnTo>
                  <a:pt x="8585" y="53847"/>
                </a:lnTo>
                <a:lnTo>
                  <a:pt x="8489" y="53085"/>
                </a:lnTo>
                <a:lnTo>
                  <a:pt x="8952" y="51942"/>
                </a:lnTo>
                <a:lnTo>
                  <a:pt x="7839" y="51434"/>
                </a:lnTo>
                <a:lnTo>
                  <a:pt x="10079" y="51434"/>
                </a:lnTo>
                <a:lnTo>
                  <a:pt x="9433" y="52577"/>
                </a:lnTo>
                <a:lnTo>
                  <a:pt x="9154" y="52577"/>
                </a:lnTo>
                <a:lnTo>
                  <a:pt x="11234" y="53847"/>
                </a:lnTo>
                <a:close/>
              </a:path>
              <a:path w="104140" h="59689">
                <a:moveTo>
                  <a:pt x="22200" y="52323"/>
                </a:moveTo>
                <a:lnTo>
                  <a:pt x="19695" y="52323"/>
                </a:lnTo>
                <a:lnTo>
                  <a:pt x="21785" y="51942"/>
                </a:lnTo>
                <a:lnTo>
                  <a:pt x="22200" y="52323"/>
                </a:lnTo>
                <a:close/>
              </a:path>
              <a:path w="104140" h="59689">
                <a:moveTo>
                  <a:pt x="5659" y="59181"/>
                </a:moveTo>
                <a:lnTo>
                  <a:pt x="1034" y="52323"/>
                </a:lnTo>
                <a:lnTo>
                  <a:pt x="7438" y="52323"/>
                </a:lnTo>
                <a:lnTo>
                  <a:pt x="6555" y="53085"/>
                </a:lnTo>
                <a:lnTo>
                  <a:pt x="6316" y="53847"/>
                </a:lnTo>
                <a:lnTo>
                  <a:pt x="8585" y="53847"/>
                </a:lnTo>
                <a:lnTo>
                  <a:pt x="8701" y="54609"/>
                </a:lnTo>
                <a:lnTo>
                  <a:pt x="8778" y="55117"/>
                </a:lnTo>
                <a:lnTo>
                  <a:pt x="6973" y="55117"/>
                </a:lnTo>
                <a:lnTo>
                  <a:pt x="7450" y="58165"/>
                </a:lnTo>
                <a:lnTo>
                  <a:pt x="6017" y="58927"/>
                </a:lnTo>
                <a:lnTo>
                  <a:pt x="5659" y="59181"/>
                </a:lnTo>
                <a:close/>
              </a:path>
              <a:path w="104140" h="59689">
                <a:moveTo>
                  <a:pt x="21839" y="56768"/>
                </a:moveTo>
                <a:lnTo>
                  <a:pt x="22012" y="56133"/>
                </a:lnTo>
                <a:lnTo>
                  <a:pt x="23157" y="53085"/>
                </a:lnTo>
                <a:lnTo>
                  <a:pt x="23028" y="53085"/>
                </a:lnTo>
                <a:lnTo>
                  <a:pt x="22200" y="52323"/>
                </a:lnTo>
                <a:lnTo>
                  <a:pt x="25072" y="52323"/>
                </a:lnTo>
                <a:lnTo>
                  <a:pt x="25344" y="52577"/>
                </a:lnTo>
                <a:lnTo>
                  <a:pt x="25594" y="52577"/>
                </a:lnTo>
                <a:lnTo>
                  <a:pt x="21839" y="56768"/>
                </a:lnTo>
                <a:close/>
              </a:path>
              <a:path w="104140" h="59689">
                <a:moveTo>
                  <a:pt x="10079" y="56768"/>
                </a:moveTo>
                <a:lnTo>
                  <a:pt x="8926" y="56133"/>
                </a:lnTo>
                <a:lnTo>
                  <a:pt x="10377" y="54355"/>
                </a:lnTo>
                <a:lnTo>
                  <a:pt x="10283" y="55117"/>
                </a:lnTo>
                <a:lnTo>
                  <a:pt x="10157" y="56133"/>
                </a:lnTo>
                <a:lnTo>
                  <a:pt x="10079" y="56768"/>
                </a:lnTo>
                <a:close/>
              </a:path>
              <a:path w="104140" h="59689">
                <a:moveTo>
                  <a:pt x="8926" y="56133"/>
                </a:moveTo>
                <a:lnTo>
                  <a:pt x="6973" y="55117"/>
                </a:lnTo>
                <a:lnTo>
                  <a:pt x="8778" y="55117"/>
                </a:lnTo>
                <a:lnTo>
                  <a:pt x="8909" y="56006"/>
                </a:lnTo>
                <a:close/>
              </a:path>
              <a:path w="104140" h="59689">
                <a:moveTo>
                  <a:pt x="12845" y="56133"/>
                </a:moveTo>
                <a:lnTo>
                  <a:pt x="10157" y="56133"/>
                </a:lnTo>
                <a:lnTo>
                  <a:pt x="12786" y="56006"/>
                </a:lnTo>
                <a:close/>
              </a:path>
              <a:path w="104140" h="59689">
                <a:moveTo>
                  <a:pt x="22012" y="56133"/>
                </a:moveTo>
                <a:lnTo>
                  <a:pt x="13479" y="56133"/>
                </a:lnTo>
                <a:lnTo>
                  <a:pt x="22060" y="56006"/>
                </a:lnTo>
                <a:close/>
              </a:path>
            </a:pathLst>
          </a:custGeom>
          <a:solidFill>
            <a:srgbClr val="E833C2"/>
          </a:solidFill>
        </p:spPr>
        <p:txBody>
          <a:bodyPr wrap="square" lIns="0" tIns="0" rIns="0" bIns="0" rtlCol="0"/>
          <a:lstStyle/>
          <a:p>
            <a:endParaRPr/>
          </a:p>
        </p:txBody>
      </p:sp>
      <p:grpSp>
        <p:nvGrpSpPr>
          <p:cNvPr id="1033" name="object 1033"/>
          <p:cNvGrpSpPr/>
          <p:nvPr/>
        </p:nvGrpSpPr>
        <p:grpSpPr>
          <a:xfrm>
            <a:off x="14521445" y="2758220"/>
            <a:ext cx="260350" cy="125095"/>
            <a:chOff x="14521445" y="2758220"/>
            <a:chExt cx="260350" cy="125095"/>
          </a:xfrm>
        </p:grpSpPr>
        <p:sp>
          <p:nvSpPr>
            <p:cNvPr id="1034" name="object 1034"/>
            <p:cNvSpPr/>
            <p:nvPr/>
          </p:nvSpPr>
          <p:spPr>
            <a:xfrm>
              <a:off x="14521445" y="2758220"/>
              <a:ext cx="260350" cy="119380"/>
            </a:xfrm>
            <a:custGeom>
              <a:avLst/>
              <a:gdLst/>
              <a:ahLst/>
              <a:cxnLst/>
              <a:rect l="l" t="t" r="r" b="b"/>
              <a:pathLst>
                <a:path w="260350" h="119380">
                  <a:moveTo>
                    <a:pt x="11402" y="12826"/>
                  </a:moveTo>
                  <a:lnTo>
                    <a:pt x="10094" y="12445"/>
                  </a:lnTo>
                  <a:lnTo>
                    <a:pt x="7047" y="8889"/>
                  </a:lnTo>
                  <a:lnTo>
                    <a:pt x="5196" y="8254"/>
                  </a:lnTo>
                  <a:lnTo>
                    <a:pt x="4061" y="7746"/>
                  </a:lnTo>
                  <a:lnTo>
                    <a:pt x="3643" y="6476"/>
                  </a:lnTo>
                  <a:lnTo>
                    <a:pt x="0" y="5968"/>
                  </a:lnTo>
                  <a:lnTo>
                    <a:pt x="4957" y="0"/>
                  </a:lnTo>
                  <a:lnTo>
                    <a:pt x="6570" y="3555"/>
                  </a:lnTo>
                  <a:lnTo>
                    <a:pt x="11169" y="3555"/>
                  </a:lnTo>
                  <a:lnTo>
                    <a:pt x="11826" y="5333"/>
                  </a:lnTo>
                  <a:lnTo>
                    <a:pt x="19272" y="5333"/>
                  </a:lnTo>
                  <a:lnTo>
                    <a:pt x="23891" y="10032"/>
                  </a:lnTo>
                  <a:lnTo>
                    <a:pt x="14573" y="10032"/>
                  </a:lnTo>
                  <a:lnTo>
                    <a:pt x="11049" y="12445"/>
                  </a:lnTo>
                  <a:lnTo>
                    <a:pt x="11402" y="12826"/>
                  </a:lnTo>
                  <a:close/>
                </a:path>
                <a:path w="260350" h="119380">
                  <a:moveTo>
                    <a:pt x="11169" y="3555"/>
                  </a:moveTo>
                  <a:lnTo>
                    <a:pt x="6630" y="3555"/>
                  </a:lnTo>
                  <a:lnTo>
                    <a:pt x="9437" y="2920"/>
                  </a:lnTo>
                  <a:lnTo>
                    <a:pt x="11169" y="3555"/>
                  </a:lnTo>
                  <a:close/>
                </a:path>
                <a:path w="260350" h="119380">
                  <a:moveTo>
                    <a:pt x="19272" y="5333"/>
                  </a:moveTo>
                  <a:lnTo>
                    <a:pt x="11826" y="5333"/>
                  </a:lnTo>
                  <a:lnTo>
                    <a:pt x="14095" y="3555"/>
                  </a:lnTo>
                  <a:lnTo>
                    <a:pt x="18694" y="4698"/>
                  </a:lnTo>
                  <a:lnTo>
                    <a:pt x="19272" y="5333"/>
                  </a:lnTo>
                  <a:close/>
                </a:path>
                <a:path w="260350" h="119380">
                  <a:moveTo>
                    <a:pt x="32611" y="11937"/>
                  </a:moveTo>
                  <a:lnTo>
                    <a:pt x="25623" y="11937"/>
                  </a:lnTo>
                  <a:lnTo>
                    <a:pt x="26340" y="10667"/>
                  </a:lnTo>
                  <a:lnTo>
                    <a:pt x="27236" y="9524"/>
                  </a:lnTo>
                  <a:lnTo>
                    <a:pt x="29087" y="9524"/>
                  </a:lnTo>
                  <a:lnTo>
                    <a:pt x="32611" y="11937"/>
                  </a:lnTo>
                  <a:close/>
                </a:path>
                <a:path w="260350" h="119380">
                  <a:moveTo>
                    <a:pt x="12602" y="13080"/>
                  </a:moveTo>
                  <a:lnTo>
                    <a:pt x="11402" y="12826"/>
                  </a:lnTo>
                  <a:lnTo>
                    <a:pt x="11049" y="12445"/>
                  </a:lnTo>
                  <a:lnTo>
                    <a:pt x="14573" y="10032"/>
                  </a:lnTo>
                  <a:lnTo>
                    <a:pt x="12602" y="13080"/>
                  </a:lnTo>
                  <a:close/>
                </a:path>
                <a:path w="260350" h="119380">
                  <a:moveTo>
                    <a:pt x="36016" y="13080"/>
                  </a:moveTo>
                  <a:lnTo>
                    <a:pt x="12602" y="13080"/>
                  </a:lnTo>
                  <a:lnTo>
                    <a:pt x="14573" y="10032"/>
                  </a:lnTo>
                  <a:lnTo>
                    <a:pt x="23891" y="10032"/>
                  </a:lnTo>
                  <a:lnTo>
                    <a:pt x="25623" y="11937"/>
                  </a:lnTo>
                  <a:lnTo>
                    <a:pt x="32611" y="11937"/>
                  </a:lnTo>
                  <a:lnTo>
                    <a:pt x="36016" y="13080"/>
                  </a:lnTo>
                  <a:close/>
                </a:path>
                <a:path w="260350" h="119380">
                  <a:moveTo>
                    <a:pt x="55935" y="21462"/>
                  </a:moveTo>
                  <a:lnTo>
                    <a:pt x="25384" y="21462"/>
                  </a:lnTo>
                  <a:lnTo>
                    <a:pt x="24667" y="18414"/>
                  </a:lnTo>
                  <a:lnTo>
                    <a:pt x="24548" y="17906"/>
                  </a:lnTo>
                  <a:lnTo>
                    <a:pt x="21860" y="17906"/>
                  </a:lnTo>
                  <a:lnTo>
                    <a:pt x="20725" y="16636"/>
                  </a:lnTo>
                  <a:lnTo>
                    <a:pt x="20606" y="14223"/>
                  </a:lnTo>
                  <a:lnTo>
                    <a:pt x="13080" y="14223"/>
                  </a:lnTo>
                  <a:lnTo>
                    <a:pt x="11402" y="12826"/>
                  </a:lnTo>
                  <a:lnTo>
                    <a:pt x="12602" y="13080"/>
                  </a:lnTo>
                  <a:lnTo>
                    <a:pt x="39360" y="13080"/>
                  </a:lnTo>
                  <a:lnTo>
                    <a:pt x="44796" y="14858"/>
                  </a:lnTo>
                  <a:lnTo>
                    <a:pt x="38285" y="17271"/>
                  </a:lnTo>
                  <a:lnTo>
                    <a:pt x="37389" y="17906"/>
                  </a:lnTo>
                  <a:lnTo>
                    <a:pt x="44437" y="18414"/>
                  </a:lnTo>
                  <a:lnTo>
                    <a:pt x="49111" y="18414"/>
                  </a:lnTo>
                  <a:lnTo>
                    <a:pt x="49514" y="19049"/>
                  </a:lnTo>
                  <a:lnTo>
                    <a:pt x="54631" y="19049"/>
                  </a:lnTo>
                  <a:lnTo>
                    <a:pt x="55069" y="19684"/>
                  </a:lnTo>
                  <a:lnTo>
                    <a:pt x="55935" y="21462"/>
                  </a:lnTo>
                  <a:close/>
                </a:path>
                <a:path w="260350" h="119380">
                  <a:moveTo>
                    <a:pt x="49111" y="18414"/>
                  </a:moveTo>
                  <a:lnTo>
                    <a:pt x="44437" y="18414"/>
                  </a:lnTo>
                  <a:lnTo>
                    <a:pt x="44352" y="17906"/>
                  </a:lnTo>
                  <a:lnTo>
                    <a:pt x="44245" y="17271"/>
                  </a:lnTo>
                  <a:lnTo>
                    <a:pt x="44139" y="16636"/>
                  </a:lnTo>
                  <a:lnTo>
                    <a:pt x="46110" y="15493"/>
                  </a:lnTo>
                  <a:lnTo>
                    <a:pt x="47901" y="16636"/>
                  </a:lnTo>
                  <a:lnTo>
                    <a:pt x="49111" y="18414"/>
                  </a:lnTo>
                  <a:close/>
                </a:path>
                <a:path w="260350" h="119380">
                  <a:moveTo>
                    <a:pt x="54631" y="19049"/>
                  </a:moveTo>
                  <a:lnTo>
                    <a:pt x="49514" y="19049"/>
                  </a:lnTo>
                  <a:lnTo>
                    <a:pt x="53755" y="17906"/>
                  </a:lnTo>
                  <a:lnTo>
                    <a:pt x="54631" y="19049"/>
                  </a:lnTo>
                  <a:close/>
                </a:path>
                <a:path w="260350" h="119380">
                  <a:moveTo>
                    <a:pt x="67480" y="24383"/>
                  </a:moveTo>
                  <a:lnTo>
                    <a:pt x="60982" y="24383"/>
                  </a:lnTo>
                  <a:lnTo>
                    <a:pt x="64088" y="20827"/>
                  </a:lnTo>
                  <a:lnTo>
                    <a:pt x="68567" y="20192"/>
                  </a:lnTo>
                  <a:lnTo>
                    <a:pt x="67480" y="24383"/>
                  </a:lnTo>
                  <a:close/>
                </a:path>
                <a:path w="260350" h="119380">
                  <a:moveTo>
                    <a:pt x="31243" y="22605"/>
                  </a:moveTo>
                  <a:lnTo>
                    <a:pt x="27833" y="22605"/>
                  </a:lnTo>
                  <a:lnTo>
                    <a:pt x="30998" y="21462"/>
                  </a:lnTo>
                  <a:lnTo>
                    <a:pt x="31243" y="22605"/>
                  </a:lnTo>
                  <a:close/>
                </a:path>
                <a:path w="260350" h="119380">
                  <a:moveTo>
                    <a:pt x="33626" y="26796"/>
                  </a:moveTo>
                  <a:lnTo>
                    <a:pt x="31894" y="25653"/>
                  </a:lnTo>
                  <a:lnTo>
                    <a:pt x="31243" y="22605"/>
                  </a:lnTo>
                  <a:lnTo>
                    <a:pt x="56512" y="22605"/>
                  </a:lnTo>
                  <a:lnTo>
                    <a:pt x="56801" y="23240"/>
                  </a:lnTo>
                  <a:lnTo>
                    <a:pt x="59847" y="23240"/>
                  </a:lnTo>
                  <a:lnTo>
                    <a:pt x="60414" y="23875"/>
                  </a:lnTo>
                  <a:lnTo>
                    <a:pt x="36374" y="23875"/>
                  </a:lnTo>
                  <a:lnTo>
                    <a:pt x="33626" y="26796"/>
                  </a:lnTo>
                  <a:close/>
                </a:path>
                <a:path w="260350" h="119380">
                  <a:moveTo>
                    <a:pt x="39181" y="28066"/>
                  </a:moveTo>
                  <a:lnTo>
                    <a:pt x="36314" y="27431"/>
                  </a:lnTo>
                  <a:lnTo>
                    <a:pt x="36374" y="23875"/>
                  </a:lnTo>
                  <a:lnTo>
                    <a:pt x="60414" y="23875"/>
                  </a:lnTo>
                  <a:lnTo>
                    <a:pt x="60982" y="24383"/>
                  </a:lnTo>
                  <a:lnTo>
                    <a:pt x="67480" y="24383"/>
                  </a:lnTo>
                  <a:lnTo>
                    <a:pt x="67170" y="25653"/>
                  </a:lnTo>
                  <a:lnTo>
                    <a:pt x="41809" y="25653"/>
                  </a:lnTo>
                  <a:lnTo>
                    <a:pt x="39181" y="28066"/>
                  </a:lnTo>
                  <a:close/>
                </a:path>
                <a:path w="260350" h="119380">
                  <a:moveTo>
                    <a:pt x="76965" y="26161"/>
                  </a:moveTo>
                  <a:lnTo>
                    <a:pt x="70001" y="26161"/>
                  </a:lnTo>
                  <a:lnTo>
                    <a:pt x="74421" y="25018"/>
                  </a:lnTo>
                  <a:lnTo>
                    <a:pt x="76869" y="25653"/>
                  </a:lnTo>
                  <a:lnTo>
                    <a:pt x="76965" y="26161"/>
                  </a:lnTo>
                  <a:close/>
                </a:path>
                <a:path w="260350" h="119380">
                  <a:moveTo>
                    <a:pt x="45452" y="28066"/>
                  </a:moveTo>
                  <a:lnTo>
                    <a:pt x="43959" y="27431"/>
                  </a:lnTo>
                  <a:lnTo>
                    <a:pt x="41809" y="25653"/>
                  </a:lnTo>
                  <a:lnTo>
                    <a:pt x="67170" y="25653"/>
                  </a:lnTo>
                  <a:lnTo>
                    <a:pt x="67014" y="26161"/>
                  </a:lnTo>
                  <a:lnTo>
                    <a:pt x="76965" y="26161"/>
                  </a:lnTo>
                  <a:lnTo>
                    <a:pt x="77060" y="26796"/>
                  </a:lnTo>
                  <a:lnTo>
                    <a:pt x="46289" y="26796"/>
                  </a:lnTo>
                  <a:lnTo>
                    <a:pt x="45452" y="28066"/>
                  </a:lnTo>
                  <a:close/>
                </a:path>
                <a:path w="260350" h="119380">
                  <a:moveTo>
                    <a:pt x="49156" y="34035"/>
                  </a:moveTo>
                  <a:lnTo>
                    <a:pt x="45393" y="33400"/>
                  </a:lnTo>
                  <a:lnTo>
                    <a:pt x="46946" y="29844"/>
                  </a:lnTo>
                  <a:lnTo>
                    <a:pt x="46289" y="26796"/>
                  </a:lnTo>
                  <a:lnTo>
                    <a:pt x="77060" y="26796"/>
                  </a:lnTo>
                  <a:lnTo>
                    <a:pt x="77163" y="27431"/>
                  </a:lnTo>
                  <a:lnTo>
                    <a:pt x="77265" y="28066"/>
                  </a:lnTo>
                  <a:lnTo>
                    <a:pt x="77347" y="28574"/>
                  </a:lnTo>
                  <a:lnTo>
                    <a:pt x="81528" y="28574"/>
                  </a:lnTo>
                  <a:lnTo>
                    <a:pt x="82424" y="29209"/>
                  </a:lnTo>
                  <a:lnTo>
                    <a:pt x="82487" y="29844"/>
                  </a:lnTo>
                  <a:lnTo>
                    <a:pt x="82600" y="30987"/>
                  </a:lnTo>
                  <a:lnTo>
                    <a:pt x="82663" y="31622"/>
                  </a:lnTo>
                  <a:lnTo>
                    <a:pt x="51425" y="31622"/>
                  </a:lnTo>
                  <a:lnTo>
                    <a:pt x="49156" y="34035"/>
                  </a:lnTo>
                  <a:close/>
                </a:path>
                <a:path w="260350" h="119380">
                  <a:moveTo>
                    <a:pt x="81528" y="28574"/>
                  </a:moveTo>
                  <a:lnTo>
                    <a:pt x="77347" y="28574"/>
                  </a:lnTo>
                  <a:lnTo>
                    <a:pt x="80632" y="28066"/>
                  </a:lnTo>
                  <a:lnTo>
                    <a:pt x="81528" y="28574"/>
                  </a:lnTo>
                  <a:close/>
                </a:path>
                <a:path w="260350" h="119380">
                  <a:moveTo>
                    <a:pt x="51903" y="33400"/>
                  </a:moveTo>
                  <a:lnTo>
                    <a:pt x="51306" y="32765"/>
                  </a:lnTo>
                  <a:lnTo>
                    <a:pt x="51425" y="31622"/>
                  </a:lnTo>
                  <a:lnTo>
                    <a:pt x="82663" y="31622"/>
                  </a:lnTo>
                  <a:lnTo>
                    <a:pt x="87262" y="30987"/>
                  </a:lnTo>
                  <a:lnTo>
                    <a:pt x="89950" y="32130"/>
                  </a:lnTo>
                  <a:lnTo>
                    <a:pt x="52918" y="32130"/>
                  </a:lnTo>
                  <a:lnTo>
                    <a:pt x="51903" y="33400"/>
                  </a:lnTo>
                  <a:close/>
                </a:path>
                <a:path w="260350" h="119380">
                  <a:moveTo>
                    <a:pt x="53336" y="34035"/>
                  </a:moveTo>
                  <a:lnTo>
                    <a:pt x="52918" y="32130"/>
                  </a:lnTo>
                  <a:lnTo>
                    <a:pt x="55128" y="32130"/>
                  </a:lnTo>
                  <a:lnTo>
                    <a:pt x="54412" y="33400"/>
                  </a:lnTo>
                  <a:lnTo>
                    <a:pt x="53336" y="34035"/>
                  </a:lnTo>
                  <a:close/>
                </a:path>
                <a:path w="260350" h="119380">
                  <a:moveTo>
                    <a:pt x="61698" y="36321"/>
                  </a:moveTo>
                  <a:lnTo>
                    <a:pt x="57697" y="36321"/>
                  </a:lnTo>
                  <a:lnTo>
                    <a:pt x="57338" y="35178"/>
                  </a:lnTo>
                  <a:lnTo>
                    <a:pt x="56741" y="35178"/>
                  </a:lnTo>
                  <a:lnTo>
                    <a:pt x="56621" y="33400"/>
                  </a:lnTo>
                  <a:lnTo>
                    <a:pt x="56024" y="33400"/>
                  </a:lnTo>
                  <a:lnTo>
                    <a:pt x="55546" y="32765"/>
                  </a:lnTo>
                  <a:lnTo>
                    <a:pt x="55128" y="32130"/>
                  </a:lnTo>
                  <a:lnTo>
                    <a:pt x="89950" y="32130"/>
                  </a:lnTo>
                  <a:lnTo>
                    <a:pt x="90666" y="34543"/>
                  </a:lnTo>
                  <a:lnTo>
                    <a:pt x="94190" y="34543"/>
                  </a:lnTo>
                  <a:lnTo>
                    <a:pt x="96619" y="35813"/>
                  </a:lnTo>
                  <a:lnTo>
                    <a:pt x="63789" y="35813"/>
                  </a:lnTo>
                  <a:lnTo>
                    <a:pt x="61698" y="36321"/>
                  </a:lnTo>
                  <a:close/>
                </a:path>
                <a:path w="260350" h="119380">
                  <a:moveTo>
                    <a:pt x="69224" y="42290"/>
                  </a:moveTo>
                  <a:lnTo>
                    <a:pt x="66118" y="41147"/>
                  </a:lnTo>
                  <a:lnTo>
                    <a:pt x="63789" y="35813"/>
                  </a:lnTo>
                  <a:lnTo>
                    <a:pt x="96619" y="35813"/>
                  </a:lnTo>
                  <a:lnTo>
                    <a:pt x="97834" y="36321"/>
                  </a:lnTo>
                  <a:lnTo>
                    <a:pt x="100999" y="38734"/>
                  </a:lnTo>
                  <a:lnTo>
                    <a:pt x="72808" y="38734"/>
                  </a:lnTo>
                  <a:lnTo>
                    <a:pt x="69224" y="42290"/>
                  </a:lnTo>
                  <a:close/>
                </a:path>
                <a:path w="260350" h="119380">
                  <a:moveTo>
                    <a:pt x="80692" y="42290"/>
                  </a:moveTo>
                  <a:lnTo>
                    <a:pt x="80453" y="42290"/>
                  </a:lnTo>
                  <a:lnTo>
                    <a:pt x="80214" y="41782"/>
                  </a:lnTo>
                  <a:lnTo>
                    <a:pt x="78601" y="41782"/>
                  </a:lnTo>
                  <a:lnTo>
                    <a:pt x="78721" y="41147"/>
                  </a:lnTo>
                  <a:lnTo>
                    <a:pt x="76750" y="40004"/>
                  </a:lnTo>
                  <a:lnTo>
                    <a:pt x="75436" y="40004"/>
                  </a:lnTo>
                  <a:lnTo>
                    <a:pt x="72808" y="38734"/>
                  </a:lnTo>
                  <a:lnTo>
                    <a:pt x="102791" y="38734"/>
                  </a:lnTo>
                  <a:lnTo>
                    <a:pt x="104105" y="40004"/>
                  </a:lnTo>
                  <a:lnTo>
                    <a:pt x="103946" y="41147"/>
                  </a:lnTo>
                  <a:lnTo>
                    <a:pt x="82245" y="41147"/>
                  </a:lnTo>
                  <a:lnTo>
                    <a:pt x="80931" y="41782"/>
                  </a:lnTo>
                  <a:lnTo>
                    <a:pt x="80692" y="42290"/>
                  </a:lnTo>
                  <a:close/>
                </a:path>
                <a:path w="260350" h="119380">
                  <a:moveTo>
                    <a:pt x="87441" y="47116"/>
                  </a:moveTo>
                  <a:lnTo>
                    <a:pt x="84932" y="47116"/>
                  </a:lnTo>
                  <a:lnTo>
                    <a:pt x="82424" y="44703"/>
                  </a:lnTo>
                  <a:lnTo>
                    <a:pt x="83857" y="42290"/>
                  </a:lnTo>
                  <a:lnTo>
                    <a:pt x="83200" y="41782"/>
                  </a:lnTo>
                  <a:lnTo>
                    <a:pt x="82245" y="41147"/>
                  </a:lnTo>
                  <a:lnTo>
                    <a:pt x="103946" y="41147"/>
                  </a:lnTo>
                  <a:lnTo>
                    <a:pt x="103866" y="41782"/>
                  </a:lnTo>
                  <a:lnTo>
                    <a:pt x="110675" y="41782"/>
                  </a:lnTo>
                  <a:lnTo>
                    <a:pt x="112766" y="44703"/>
                  </a:lnTo>
                  <a:lnTo>
                    <a:pt x="91383" y="44703"/>
                  </a:lnTo>
                  <a:lnTo>
                    <a:pt x="87441" y="47116"/>
                  </a:lnTo>
                  <a:close/>
                </a:path>
                <a:path w="260350" h="119380">
                  <a:moveTo>
                    <a:pt x="110675" y="41782"/>
                  </a:moveTo>
                  <a:lnTo>
                    <a:pt x="103866" y="41782"/>
                  </a:lnTo>
                  <a:lnTo>
                    <a:pt x="110257" y="41147"/>
                  </a:lnTo>
                  <a:lnTo>
                    <a:pt x="110675" y="41782"/>
                  </a:lnTo>
                  <a:close/>
                </a:path>
                <a:path w="260350" h="119380">
                  <a:moveTo>
                    <a:pt x="124592" y="47751"/>
                  </a:moveTo>
                  <a:lnTo>
                    <a:pt x="115454" y="47751"/>
                  </a:lnTo>
                  <a:lnTo>
                    <a:pt x="114839" y="44703"/>
                  </a:lnTo>
                  <a:lnTo>
                    <a:pt x="114737" y="44195"/>
                  </a:lnTo>
                  <a:lnTo>
                    <a:pt x="118261" y="41782"/>
                  </a:lnTo>
                  <a:lnTo>
                    <a:pt x="122262" y="42925"/>
                  </a:lnTo>
                  <a:lnTo>
                    <a:pt x="123338" y="47116"/>
                  </a:lnTo>
                  <a:lnTo>
                    <a:pt x="124592" y="47751"/>
                  </a:lnTo>
                  <a:close/>
                </a:path>
                <a:path w="260350" h="119380">
                  <a:moveTo>
                    <a:pt x="97714" y="53720"/>
                  </a:moveTo>
                  <a:lnTo>
                    <a:pt x="95683" y="51942"/>
                  </a:lnTo>
                  <a:lnTo>
                    <a:pt x="93832" y="48894"/>
                  </a:lnTo>
                  <a:lnTo>
                    <a:pt x="91383" y="44703"/>
                  </a:lnTo>
                  <a:lnTo>
                    <a:pt x="112766" y="44703"/>
                  </a:lnTo>
                  <a:lnTo>
                    <a:pt x="114020" y="46481"/>
                  </a:lnTo>
                  <a:lnTo>
                    <a:pt x="115454" y="47751"/>
                  </a:lnTo>
                  <a:lnTo>
                    <a:pt x="124592" y="47751"/>
                  </a:lnTo>
                  <a:lnTo>
                    <a:pt x="127100" y="48894"/>
                  </a:lnTo>
                  <a:lnTo>
                    <a:pt x="131819" y="48894"/>
                  </a:lnTo>
                  <a:lnTo>
                    <a:pt x="131918" y="49529"/>
                  </a:lnTo>
                  <a:lnTo>
                    <a:pt x="99387" y="49529"/>
                  </a:lnTo>
                  <a:lnTo>
                    <a:pt x="98849" y="51942"/>
                  </a:lnTo>
                  <a:lnTo>
                    <a:pt x="97714" y="53720"/>
                  </a:lnTo>
                  <a:close/>
                </a:path>
                <a:path w="260350" h="119380">
                  <a:moveTo>
                    <a:pt x="99924" y="50672"/>
                  </a:moveTo>
                  <a:lnTo>
                    <a:pt x="99685" y="50672"/>
                  </a:lnTo>
                  <a:lnTo>
                    <a:pt x="99387" y="49529"/>
                  </a:lnTo>
                  <a:lnTo>
                    <a:pt x="100103" y="49529"/>
                  </a:lnTo>
                  <a:lnTo>
                    <a:pt x="100004" y="50164"/>
                  </a:lnTo>
                  <a:lnTo>
                    <a:pt x="99924" y="50672"/>
                  </a:lnTo>
                  <a:close/>
                </a:path>
                <a:path w="260350" h="119380">
                  <a:moveTo>
                    <a:pt x="101477" y="51307"/>
                  </a:moveTo>
                  <a:lnTo>
                    <a:pt x="100342" y="50672"/>
                  </a:lnTo>
                  <a:lnTo>
                    <a:pt x="100103" y="49529"/>
                  </a:lnTo>
                  <a:lnTo>
                    <a:pt x="104941" y="49529"/>
                  </a:lnTo>
                  <a:lnTo>
                    <a:pt x="104225" y="50672"/>
                  </a:lnTo>
                  <a:lnTo>
                    <a:pt x="102313" y="50672"/>
                  </a:lnTo>
                  <a:lnTo>
                    <a:pt x="101477" y="51307"/>
                  </a:lnTo>
                  <a:close/>
                </a:path>
                <a:path w="260350" h="119380">
                  <a:moveTo>
                    <a:pt x="112168" y="60197"/>
                  </a:moveTo>
                  <a:lnTo>
                    <a:pt x="105300" y="56133"/>
                  </a:lnTo>
                  <a:lnTo>
                    <a:pt x="105245" y="55117"/>
                  </a:lnTo>
                  <a:lnTo>
                    <a:pt x="105134" y="53085"/>
                  </a:lnTo>
                  <a:lnTo>
                    <a:pt x="105037" y="51307"/>
                  </a:lnTo>
                  <a:lnTo>
                    <a:pt x="104941" y="49529"/>
                  </a:lnTo>
                  <a:lnTo>
                    <a:pt x="131918" y="49529"/>
                  </a:lnTo>
                  <a:lnTo>
                    <a:pt x="132025" y="50164"/>
                  </a:lnTo>
                  <a:lnTo>
                    <a:pt x="132110" y="50672"/>
                  </a:lnTo>
                  <a:lnTo>
                    <a:pt x="132217" y="51307"/>
                  </a:lnTo>
                  <a:lnTo>
                    <a:pt x="113960" y="51307"/>
                  </a:lnTo>
                  <a:lnTo>
                    <a:pt x="112945" y="54863"/>
                  </a:lnTo>
                  <a:lnTo>
                    <a:pt x="113198" y="55117"/>
                  </a:lnTo>
                  <a:lnTo>
                    <a:pt x="112271" y="59689"/>
                  </a:lnTo>
                  <a:lnTo>
                    <a:pt x="112168" y="60197"/>
                  </a:lnTo>
                  <a:close/>
                </a:path>
                <a:path w="260350" h="119380">
                  <a:moveTo>
                    <a:pt x="140853" y="52450"/>
                  </a:moveTo>
                  <a:lnTo>
                    <a:pt x="132416" y="52450"/>
                  </a:lnTo>
                  <a:lnTo>
                    <a:pt x="136597" y="50164"/>
                  </a:lnTo>
                  <a:lnTo>
                    <a:pt x="140420" y="51307"/>
                  </a:lnTo>
                  <a:lnTo>
                    <a:pt x="140853" y="52450"/>
                  </a:lnTo>
                  <a:close/>
                </a:path>
                <a:path w="260350" h="119380">
                  <a:moveTo>
                    <a:pt x="117663" y="59054"/>
                  </a:moveTo>
                  <a:lnTo>
                    <a:pt x="113198" y="55117"/>
                  </a:lnTo>
                  <a:lnTo>
                    <a:pt x="113478" y="53720"/>
                  </a:lnTo>
                  <a:lnTo>
                    <a:pt x="113605" y="53085"/>
                  </a:lnTo>
                  <a:lnTo>
                    <a:pt x="113732" y="52450"/>
                  </a:lnTo>
                  <a:lnTo>
                    <a:pt x="113833" y="51942"/>
                  </a:lnTo>
                  <a:lnTo>
                    <a:pt x="113960" y="51307"/>
                  </a:lnTo>
                  <a:lnTo>
                    <a:pt x="132217" y="51307"/>
                  </a:lnTo>
                  <a:lnTo>
                    <a:pt x="132328" y="51942"/>
                  </a:lnTo>
                  <a:lnTo>
                    <a:pt x="132416" y="52450"/>
                  </a:lnTo>
                  <a:lnTo>
                    <a:pt x="140853" y="52450"/>
                  </a:lnTo>
                  <a:lnTo>
                    <a:pt x="142152" y="56133"/>
                  </a:lnTo>
                  <a:lnTo>
                    <a:pt x="149638" y="56133"/>
                  </a:lnTo>
                  <a:lnTo>
                    <a:pt x="150434" y="57276"/>
                  </a:lnTo>
                  <a:lnTo>
                    <a:pt x="120889" y="57276"/>
                  </a:lnTo>
                  <a:lnTo>
                    <a:pt x="117663" y="59054"/>
                  </a:lnTo>
                  <a:close/>
                </a:path>
                <a:path w="260350" h="119380">
                  <a:moveTo>
                    <a:pt x="113198" y="55117"/>
                  </a:moveTo>
                  <a:lnTo>
                    <a:pt x="112945" y="54863"/>
                  </a:lnTo>
                  <a:lnTo>
                    <a:pt x="113644" y="52450"/>
                  </a:lnTo>
                  <a:lnTo>
                    <a:pt x="113596" y="53085"/>
                  </a:lnTo>
                  <a:lnTo>
                    <a:pt x="113243" y="54863"/>
                  </a:lnTo>
                  <a:lnTo>
                    <a:pt x="113198" y="55117"/>
                  </a:lnTo>
                  <a:close/>
                </a:path>
                <a:path w="260350" h="119380">
                  <a:moveTo>
                    <a:pt x="149638" y="56133"/>
                  </a:moveTo>
                  <a:lnTo>
                    <a:pt x="142152" y="56133"/>
                  </a:lnTo>
                  <a:lnTo>
                    <a:pt x="146154" y="53085"/>
                  </a:lnTo>
                  <a:lnTo>
                    <a:pt x="148841" y="54863"/>
                  </a:lnTo>
                  <a:lnTo>
                    <a:pt x="149638" y="56133"/>
                  </a:lnTo>
                  <a:close/>
                </a:path>
                <a:path w="260350" h="119380">
                  <a:moveTo>
                    <a:pt x="130803" y="66801"/>
                  </a:moveTo>
                  <a:lnTo>
                    <a:pt x="126981" y="65658"/>
                  </a:lnTo>
                  <a:lnTo>
                    <a:pt x="127698" y="62610"/>
                  </a:lnTo>
                  <a:lnTo>
                    <a:pt x="127817" y="62102"/>
                  </a:lnTo>
                  <a:lnTo>
                    <a:pt x="126264" y="61467"/>
                  </a:lnTo>
                  <a:lnTo>
                    <a:pt x="124711" y="59689"/>
                  </a:lnTo>
                  <a:lnTo>
                    <a:pt x="122919" y="58419"/>
                  </a:lnTo>
                  <a:lnTo>
                    <a:pt x="120889" y="57276"/>
                  </a:lnTo>
                  <a:lnTo>
                    <a:pt x="150434" y="57276"/>
                  </a:lnTo>
                  <a:lnTo>
                    <a:pt x="151230" y="58419"/>
                  </a:lnTo>
                  <a:lnTo>
                    <a:pt x="156904" y="59054"/>
                  </a:lnTo>
                  <a:lnTo>
                    <a:pt x="158457" y="60197"/>
                  </a:lnTo>
                  <a:lnTo>
                    <a:pt x="159652" y="60832"/>
                  </a:lnTo>
                  <a:lnTo>
                    <a:pt x="161563" y="62102"/>
                  </a:lnTo>
                  <a:lnTo>
                    <a:pt x="166377" y="62102"/>
                  </a:lnTo>
                  <a:lnTo>
                    <a:pt x="166879" y="63245"/>
                  </a:lnTo>
                  <a:lnTo>
                    <a:pt x="172274" y="63245"/>
                  </a:lnTo>
                  <a:lnTo>
                    <a:pt x="171956" y="64388"/>
                  </a:lnTo>
                  <a:lnTo>
                    <a:pt x="133252" y="64388"/>
                  </a:lnTo>
                  <a:lnTo>
                    <a:pt x="130803" y="66801"/>
                  </a:lnTo>
                  <a:close/>
                </a:path>
                <a:path w="260350" h="119380">
                  <a:moveTo>
                    <a:pt x="166377" y="62102"/>
                  </a:moveTo>
                  <a:lnTo>
                    <a:pt x="161563" y="62102"/>
                  </a:lnTo>
                  <a:lnTo>
                    <a:pt x="163833" y="60197"/>
                  </a:lnTo>
                  <a:lnTo>
                    <a:pt x="165625" y="60197"/>
                  </a:lnTo>
                  <a:lnTo>
                    <a:pt x="166377" y="62102"/>
                  </a:lnTo>
                  <a:close/>
                </a:path>
                <a:path w="260350" h="119380">
                  <a:moveTo>
                    <a:pt x="172274" y="63245"/>
                  </a:moveTo>
                  <a:lnTo>
                    <a:pt x="166879" y="63245"/>
                  </a:lnTo>
                  <a:lnTo>
                    <a:pt x="169985" y="61467"/>
                  </a:lnTo>
                  <a:lnTo>
                    <a:pt x="172434" y="62610"/>
                  </a:lnTo>
                  <a:lnTo>
                    <a:pt x="172274" y="63245"/>
                  </a:lnTo>
                  <a:close/>
                </a:path>
                <a:path w="260350" h="119380">
                  <a:moveTo>
                    <a:pt x="178075" y="67436"/>
                  </a:moveTo>
                  <a:lnTo>
                    <a:pt x="172613" y="67436"/>
                  </a:lnTo>
                  <a:lnTo>
                    <a:pt x="174405" y="63880"/>
                  </a:lnTo>
                  <a:lnTo>
                    <a:pt x="176615" y="64388"/>
                  </a:lnTo>
                  <a:lnTo>
                    <a:pt x="178075" y="67436"/>
                  </a:lnTo>
                  <a:close/>
                </a:path>
                <a:path w="260350" h="119380">
                  <a:moveTo>
                    <a:pt x="142211" y="70357"/>
                  </a:moveTo>
                  <a:lnTo>
                    <a:pt x="140599" y="69214"/>
                  </a:lnTo>
                  <a:lnTo>
                    <a:pt x="139583" y="65658"/>
                  </a:lnTo>
                  <a:lnTo>
                    <a:pt x="137493" y="65658"/>
                  </a:lnTo>
                  <a:lnTo>
                    <a:pt x="135044" y="65023"/>
                  </a:lnTo>
                  <a:lnTo>
                    <a:pt x="133252" y="64388"/>
                  </a:lnTo>
                  <a:lnTo>
                    <a:pt x="171956" y="64388"/>
                  </a:lnTo>
                  <a:lnTo>
                    <a:pt x="171478" y="66293"/>
                  </a:lnTo>
                  <a:lnTo>
                    <a:pt x="172613" y="67436"/>
                  </a:lnTo>
                  <a:lnTo>
                    <a:pt x="178075" y="67436"/>
                  </a:lnTo>
                  <a:lnTo>
                    <a:pt x="178951" y="69214"/>
                  </a:lnTo>
                  <a:lnTo>
                    <a:pt x="144421" y="69214"/>
                  </a:lnTo>
                  <a:lnTo>
                    <a:pt x="142211" y="70357"/>
                  </a:lnTo>
                  <a:close/>
                </a:path>
                <a:path w="260350" h="119380">
                  <a:moveTo>
                    <a:pt x="188833" y="70357"/>
                  </a:moveTo>
                  <a:lnTo>
                    <a:pt x="184081" y="70357"/>
                  </a:lnTo>
                  <a:lnTo>
                    <a:pt x="185932" y="66293"/>
                  </a:lnTo>
                  <a:lnTo>
                    <a:pt x="189038" y="68579"/>
                  </a:lnTo>
                  <a:lnTo>
                    <a:pt x="188965" y="69214"/>
                  </a:lnTo>
                  <a:lnTo>
                    <a:pt x="188892" y="69849"/>
                  </a:lnTo>
                  <a:lnTo>
                    <a:pt x="188833" y="70357"/>
                  </a:lnTo>
                  <a:close/>
                </a:path>
                <a:path w="260350" h="119380">
                  <a:moveTo>
                    <a:pt x="148005" y="74040"/>
                  </a:moveTo>
                  <a:lnTo>
                    <a:pt x="146810" y="69849"/>
                  </a:lnTo>
                  <a:lnTo>
                    <a:pt x="144421" y="69214"/>
                  </a:lnTo>
                  <a:lnTo>
                    <a:pt x="153799" y="69214"/>
                  </a:lnTo>
                  <a:lnTo>
                    <a:pt x="153292" y="72770"/>
                  </a:lnTo>
                  <a:lnTo>
                    <a:pt x="153201" y="73405"/>
                  </a:lnTo>
                  <a:lnTo>
                    <a:pt x="148005" y="74040"/>
                  </a:lnTo>
                  <a:close/>
                </a:path>
                <a:path w="260350" h="119380">
                  <a:moveTo>
                    <a:pt x="168133" y="78231"/>
                  </a:moveTo>
                  <a:lnTo>
                    <a:pt x="166461" y="76326"/>
                  </a:lnTo>
                  <a:lnTo>
                    <a:pt x="163893" y="75818"/>
                  </a:lnTo>
                  <a:lnTo>
                    <a:pt x="160488" y="75183"/>
                  </a:lnTo>
                  <a:lnTo>
                    <a:pt x="158816" y="72770"/>
                  </a:lnTo>
                  <a:lnTo>
                    <a:pt x="156606" y="70357"/>
                  </a:lnTo>
                  <a:lnTo>
                    <a:pt x="153799" y="69214"/>
                  </a:lnTo>
                  <a:lnTo>
                    <a:pt x="178951" y="69214"/>
                  </a:lnTo>
                  <a:lnTo>
                    <a:pt x="179243" y="69849"/>
                  </a:lnTo>
                  <a:lnTo>
                    <a:pt x="184081" y="70357"/>
                  </a:lnTo>
                  <a:lnTo>
                    <a:pt x="188833" y="70357"/>
                  </a:lnTo>
                  <a:lnTo>
                    <a:pt x="188560" y="72770"/>
                  </a:lnTo>
                  <a:lnTo>
                    <a:pt x="191367" y="72770"/>
                  </a:lnTo>
                  <a:lnTo>
                    <a:pt x="194055" y="74040"/>
                  </a:lnTo>
                  <a:lnTo>
                    <a:pt x="196623" y="75818"/>
                  </a:lnTo>
                  <a:lnTo>
                    <a:pt x="198296" y="75818"/>
                  </a:lnTo>
                  <a:lnTo>
                    <a:pt x="199132" y="76961"/>
                  </a:lnTo>
                  <a:lnTo>
                    <a:pt x="173867" y="76961"/>
                  </a:lnTo>
                  <a:lnTo>
                    <a:pt x="168133" y="78231"/>
                  </a:lnTo>
                  <a:close/>
                </a:path>
                <a:path w="260350" h="119380">
                  <a:moveTo>
                    <a:pt x="171000" y="85343"/>
                  </a:moveTo>
                  <a:lnTo>
                    <a:pt x="172732" y="80517"/>
                  </a:lnTo>
                  <a:lnTo>
                    <a:pt x="175420" y="77596"/>
                  </a:lnTo>
                  <a:lnTo>
                    <a:pt x="173867" y="76961"/>
                  </a:lnTo>
                  <a:lnTo>
                    <a:pt x="199132" y="76961"/>
                  </a:lnTo>
                  <a:lnTo>
                    <a:pt x="199025" y="77596"/>
                  </a:lnTo>
                  <a:lnTo>
                    <a:pt x="198919" y="78231"/>
                  </a:lnTo>
                  <a:lnTo>
                    <a:pt x="198833" y="78739"/>
                  </a:lnTo>
                  <a:lnTo>
                    <a:pt x="200267" y="78739"/>
                  </a:lnTo>
                  <a:lnTo>
                    <a:pt x="200207" y="79374"/>
                  </a:lnTo>
                  <a:lnTo>
                    <a:pt x="198833" y="80009"/>
                  </a:lnTo>
                  <a:lnTo>
                    <a:pt x="199550" y="81152"/>
                  </a:lnTo>
                  <a:lnTo>
                    <a:pt x="200446" y="81787"/>
                  </a:lnTo>
                  <a:lnTo>
                    <a:pt x="204328" y="81787"/>
                  </a:lnTo>
                  <a:lnTo>
                    <a:pt x="205583" y="82422"/>
                  </a:lnTo>
                  <a:lnTo>
                    <a:pt x="217030" y="82422"/>
                  </a:lnTo>
                  <a:lnTo>
                    <a:pt x="216901" y="82930"/>
                  </a:lnTo>
                  <a:lnTo>
                    <a:pt x="182229" y="82930"/>
                  </a:lnTo>
                  <a:lnTo>
                    <a:pt x="179541" y="84200"/>
                  </a:lnTo>
                  <a:lnTo>
                    <a:pt x="171000" y="85343"/>
                  </a:lnTo>
                  <a:close/>
                </a:path>
                <a:path w="260350" h="119380">
                  <a:moveTo>
                    <a:pt x="215049" y="80009"/>
                  </a:moveTo>
                  <a:lnTo>
                    <a:pt x="209883" y="80009"/>
                  </a:lnTo>
                  <a:lnTo>
                    <a:pt x="212810" y="78739"/>
                  </a:lnTo>
                  <a:lnTo>
                    <a:pt x="215049" y="80009"/>
                  </a:lnTo>
                  <a:close/>
                </a:path>
                <a:path w="260350" h="119380">
                  <a:moveTo>
                    <a:pt x="217030" y="82422"/>
                  </a:moveTo>
                  <a:lnTo>
                    <a:pt x="205583" y="82422"/>
                  </a:lnTo>
                  <a:lnTo>
                    <a:pt x="208330" y="79374"/>
                  </a:lnTo>
                  <a:lnTo>
                    <a:pt x="209883" y="80009"/>
                  </a:lnTo>
                  <a:lnTo>
                    <a:pt x="215049" y="80009"/>
                  </a:lnTo>
                  <a:lnTo>
                    <a:pt x="217289" y="81152"/>
                  </a:lnTo>
                  <a:lnTo>
                    <a:pt x="217030" y="82422"/>
                  </a:lnTo>
                  <a:close/>
                </a:path>
                <a:path w="260350" h="119380">
                  <a:moveTo>
                    <a:pt x="204328" y="81787"/>
                  </a:moveTo>
                  <a:lnTo>
                    <a:pt x="200446" y="81787"/>
                  </a:lnTo>
                  <a:lnTo>
                    <a:pt x="201282" y="80009"/>
                  </a:lnTo>
                  <a:lnTo>
                    <a:pt x="204328" y="81787"/>
                  </a:lnTo>
                  <a:close/>
                </a:path>
                <a:path w="260350" h="119380">
                  <a:moveTo>
                    <a:pt x="184738" y="92455"/>
                  </a:moveTo>
                  <a:lnTo>
                    <a:pt x="180616" y="90169"/>
                  </a:lnTo>
                  <a:lnTo>
                    <a:pt x="183423" y="87756"/>
                  </a:lnTo>
                  <a:lnTo>
                    <a:pt x="181930" y="87121"/>
                  </a:lnTo>
                  <a:lnTo>
                    <a:pt x="181512" y="85343"/>
                  </a:lnTo>
                  <a:lnTo>
                    <a:pt x="182229" y="82930"/>
                  </a:lnTo>
                  <a:lnTo>
                    <a:pt x="216901" y="82930"/>
                  </a:lnTo>
                  <a:lnTo>
                    <a:pt x="216624" y="84200"/>
                  </a:lnTo>
                  <a:lnTo>
                    <a:pt x="216513" y="84708"/>
                  </a:lnTo>
                  <a:lnTo>
                    <a:pt x="217946" y="84708"/>
                  </a:lnTo>
                  <a:lnTo>
                    <a:pt x="218424" y="85343"/>
                  </a:lnTo>
                  <a:lnTo>
                    <a:pt x="222306" y="85343"/>
                  </a:lnTo>
                  <a:lnTo>
                    <a:pt x="225711" y="88391"/>
                  </a:lnTo>
                  <a:lnTo>
                    <a:pt x="225333" y="88899"/>
                  </a:lnTo>
                  <a:lnTo>
                    <a:pt x="186290" y="88899"/>
                  </a:lnTo>
                  <a:lnTo>
                    <a:pt x="185454" y="90169"/>
                  </a:lnTo>
                  <a:lnTo>
                    <a:pt x="185704" y="90296"/>
                  </a:lnTo>
                  <a:lnTo>
                    <a:pt x="184738" y="92455"/>
                  </a:lnTo>
                  <a:close/>
                </a:path>
                <a:path w="260350" h="119380">
                  <a:moveTo>
                    <a:pt x="217946" y="84708"/>
                  </a:moveTo>
                  <a:lnTo>
                    <a:pt x="216513" y="84708"/>
                  </a:lnTo>
                  <a:lnTo>
                    <a:pt x="217528" y="84200"/>
                  </a:lnTo>
                  <a:lnTo>
                    <a:pt x="217946" y="84708"/>
                  </a:lnTo>
                  <a:close/>
                </a:path>
                <a:path w="260350" h="119380">
                  <a:moveTo>
                    <a:pt x="185704" y="90296"/>
                  </a:moveTo>
                  <a:lnTo>
                    <a:pt x="185454" y="90169"/>
                  </a:lnTo>
                  <a:lnTo>
                    <a:pt x="186290" y="88899"/>
                  </a:lnTo>
                  <a:lnTo>
                    <a:pt x="185757" y="90169"/>
                  </a:lnTo>
                  <a:close/>
                </a:path>
                <a:path w="260350" h="119380">
                  <a:moveTo>
                    <a:pt x="236767" y="94360"/>
                  </a:moveTo>
                  <a:lnTo>
                    <a:pt x="192024" y="94360"/>
                  </a:lnTo>
                  <a:lnTo>
                    <a:pt x="185704" y="90296"/>
                  </a:lnTo>
                  <a:lnTo>
                    <a:pt x="186290" y="88899"/>
                  </a:lnTo>
                  <a:lnTo>
                    <a:pt x="225333" y="88899"/>
                  </a:lnTo>
                  <a:lnTo>
                    <a:pt x="223441" y="91947"/>
                  </a:lnTo>
                  <a:lnTo>
                    <a:pt x="229638" y="91947"/>
                  </a:lnTo>
                  <a:lnTo>
                    <a:pt x="230250" y="92455"/>
                  </a:lnTo>
                  <a:lnTo>
                    <a:pt x="235891" y="92455"/>
                  </a:lnTo>
                  <a:lnTo>
                    <a:pt x="236767" y="94360"/>
                  </a:lnTo>
                  <a:close/>
                </a:path>
                <a:path w="260350" h="119380">
                  <a:moveTo>
                    <a:pt x="229638" y="91947"/>
                  </a:moveTo>
                  <a:lnTo>
                    <a:pt x="223441" y="91947"/>
                  </a:lnTo>
                  <a:lnTo>
                    <a:pt x="226009" y="89534"/>
                  </a:lnTo>
                  <a:lnTo>
                    <a:pt x="227801" y="90169"/>
                  </a:lnTo>
                  <a:lnTo>
                    <a:pt x="229638" y="91947"/>
                  </a:lnTo>
                  <a:close/>
                </a:path>
                <a:path w="260350" h="119380">
                  <a:moveTo>
                    <a:pt x="235891" y="92455"/>
                  </a:moveTo>
                  <a:lnTo>
                    <a:pt x="230250" y="92455"/>
                  </a:lnTo>
                  <a:lnTo>
                    <a:pt x="234431" y="89534"/>
                  </a:lnTo>
                  <a:lnTo>
                    <a:pt x="235891" y="92455"/>
                  </a:lnTo>
                  <a:close/>
                </a:path>
                <a:path w="260350" h="119380">
                  <a:moveTo>
                    <a:pt x="198402" y="94868"/>
                  </a:moveTo>
                  <a:lnTo>
                    <a:pt x="192442" y="94868"/>
                  </a:lnTo>
                  <a:lnTo>
                    <a:pt x="196384" y="94360"/>
                  </a:lnTo>
                  <a:lnTo>
                    <a:pt x="198402" y="94868"/>
                  </a:lnTo>
                  <a:close/>
                </a:path>
                <a:path w="260350" h="119380">
                  <a:moveTo>
                    <a:pt x="217229" y="106298"/>
                  </a:moveTo>
                  <a:lnTo>
                    <a:pt x="215020" y="105663"/>
                  </a:lnTo>
                  <a:lnTo>
                    <a:pt x="216214" y="102615"/>
                  </a:lnTo>
                  <a:lnTo>
                    <a:pt x="213228" y="99059"/>
                  </a:lnTo>
                  <a:lnTo>
                    <a:pt x="208868" y="97916"/>
                  </a:lnTo>
                  <a:lnTo>
                    <a:pt x="204209" y="97281"/>
                  </a:lnTo>
                  <a:lnTo>
                    <a:pt x="200924" y="95503"/>
                  </a:lnTo>
                  <a:lnTo>
                    <a:pt x="198402" y="94868"/>
                  </a:lnTo>
                  <a:lnTo>
                    <a:pt x="237059" y="94868"/>
                  </a:lnTo>
                  <a:lnTo>
                    <a:pt x="233117" y="97281"/>
                  </a:lnTo>
                  <a:lnTo>
                    <a:pt x="233396" y="99059"/>
                  </a:lnTo>
                  <a:lnTo>
                    <a:pt x="233495" y="99694"/>
                  </a:lnTo>
                  <a:lnTo>
                    <a:pt x="233595" y="100329"/>
                  </a:lnTo>
                  <a:lnTo>
                    <a:pt x="243474" y="100329"/>
                  </a:lnTo>
                  <a:lnTo>
                    <a:pt x="243808" y="102615"/>
                  </a:lnTo>
                  <a:lnTo>
                    <a:pt x="252051" y="102615"/>
                  </a:lnTo>
                  <a:lnTo>
                    <a:pt x="251453" y="103250"/>
                  </a:lnTo>
                  <a:lnTo>
                    <a:pt x="248109" y="104520"/>
                  </a:lnTo>
                  <a:lnTo>
                    <a:pt x="219678" y="104520"/>
                  </a:lnTo>
                  <a:lnTo>
                    <a:pt x="217229" y="106298"/>
                  </a:lnTo>
                  <a:close/>
                </a:path>
                <a:path w="260350" h="119380">
                  <a:moveTo>
                    <a:pt x="252051" y="102615"/>
                  </a:moveTo>
                  <a:lnTo>
                    <a:pt x="243808" y="102615"/>
                  </a:lnTo>
                  <a:lnTo>
                    <a:pt x="244644" y="99694"/>
                  </a:lnTo>
                  <a:lnTo>
                    <a:pt x="247034" y="94868"/>
                  </a:lnTo>
                  <a:lnTo>
                    <a:pt x="249781" y="99059"/>
                  </a:lnTo>
                  <a:lnTo>
                    <a:pt x="252051" y="102615"/>
                  </a:lnTo>
                  <a:close/>
                </a:path>
                <a:path w="260350" h="119380">
                  <a:moveTo>
                    <a:pt x="243474" y="100329"/>
                  </a:moveTo>
                  <a:lnTo>
                    <a:pt x="233595" y="100329"/>
                  </a:lnTo>
                  <a:lnTo>
                    <a:pt x="238911" y="99059"/>
                  </a:lnTo>
                  <a:lnTo>
                    <a:pt x="240702" y="96646"/>
                  </a:lnTo>
                  <a:lnTo>
                    <a:pt x="242375" y="97916"/>
                  </a:lnTo>
                  <a:lnTo>
                    <a:pt x="243390" y="99694"/>
                  </a:lnTo>
                  <a:lnTo>
                    <a:pt x="243474" y="100329"/>
                  </a:lnTo>
                  <a:close/>
                </a:path>
                <a:path w="260350" h="119380">
                  <a:moveTo>
                    <a:pt x="223441" y="110489"/>
                  </a:moveTo>
                  <a:lnTo>
                    <a:pt x="221470" y="109219"/>
                  </a:lnTo>
                  <a:lnTo>
                    <a:pt x="219678" y="104520"/>
                  </a:lnTo>
                  <a:lnTo>
                    <a:pt x="252648" y="104520"/>
                  </a:lnTo>
                  <a:lnTo>
                    <a:pt x="254798" y="105663"/>
                  </a:lnTo>
                  <a:lnTo>
                    <a:pt x="254747" y="106298"/>
                  </a:lnTo>
                  <a:lnTo>
                    <a:pt x="254655" y="107441"/>
                  </a:lnTo>
                  <a:lnTo>
                    <a:pt x="227443" y="107441"/>
                  </a:lnTo>
                  <a:lnTo>
                    <a:pt x="223441" y="110489"/>
                  </a:lnTo>
                  <a:close/>
                </a:path>
                <a:path w="260350" h="119380">
                  <a:moveTo>
                    <a:pt x="233117" y="116966"/>
                  </a:moveTo>
                  <a:lnTo>
                    <a:pt x="229115" y="110997"/>
                  </a:lnTo>
                  <a:lnTo>
                    <a:pt x="227443" y="107441"/>
                  </a:lnTo>
                  <a:lnTo>
                    <a:pt x="254655" y="107441"/>
                  </a:lnTo>
                  <a:lnTo>
                    <a:pt x="254607" y="108076"/>
                  </a:lnTo>
                  <a:lnTo>
                    <a:pt x="236462" y="108076"/>
                  </a:lnTo>
                  <a:lnTo>
                    <a:pt x="234730" y="110489"/>
                  </a:lnTo>
                  <a:lnTo>
                    <a:pt x="233117" y="116966"/>
                  </a:lnTo>
                  <a:close/>
                </a:path>
                <a:path w="260350" h="119380">
                  <a:moveTo>
                    <a:pt x="246496" y="119379"/>
                  </a:moveTo>
                  <a:lnTo>
                    <a:pt x="244286" y="118744"/>
                  </a:lnTo>
                  <a:lnTo>
                    <a:pt x="241897" y="118236"/>
                  </a:lnTo>
                  <a:lnTo>
                    <a:pt x="241598" y="115823"/>
                  </a:lnTo>
                  <a:lnTo>
                    <a:pt x="236462" y="108076"/>
                  </a:lnTo>
                  <a:lnTo>
                    <a:pt x="254607" y="108076"/>
                  </a:lnTo>
                  <a:lnTo>
                    <a:pt x="254559" y="108584"/>
                  </a:lnTo>
                  <a:lnTo>
                    <a:pt x="258442" y="110997"/>
                  </a:lnTo>
                  <a:lnTo>
                    <a:pt x="259815" y="112775"/>
                  </a:lnTo>
                  <a:lnTo>
                    <a:pt x="258561" y="114553"/>
                  </a:lnTo>
                  <a:lnTo>
                    <a:pt x="255336" y="115823"/>
                  </a:lnTo>
                  <a:lnTo>
                    <a:pt x="252290" y="116966"/>
                  </a:lnTo>
                  <a:lnTo>
                    <a:pt x="249005" y="118236"/>
                  </a:lnTo>
                  <a:lnTo>
                    <a:pt x="246496" y="119379"/>
                  </a:lnTo>
                  <a:close/>
                </a:path>
              </a:pathLst>
            </a:custGeom>
            <a:solidFill>
              <a:srgbClr val="EC6B42"/>
            </a:solidFill>
          </p:spPr>
          <p:txBody>
            <a:bodyPr wrap="square" lIns="0" tIns="0" rIns="0" bIns="0" rtlCol="0"/>
            <a:lstStyle/>
            <a:p>
              <a:endParaRPr/>
            </a:p>
          </p:txBody>
        </p:sp>
        <p:pic>
          <p:nvPicPr>
            <p:cNvPr id="1035" name="object 1035"/>
            <p:cNvPicPr/>
            <p:nvPr/>
          </p:nvPicPr>
          <p:blipFill>
            <a:blip r:embed="rId10" cstate="print"/>
            <a:stretch>
              <a:fillRect/>
            </a:stretch>
          </p:blipFill>
          <p:spPr>
            <a:xfrm>
              <a:off x="14529210" y="2783247"/>
              <a:ext cx="241180" cy="99694"/>
            </a:xfrm>
            <a:prstGeom prst="rect">
              <a:avLst/>
            </a:prstGeom>
          </p:spPr>
        </p:pic>
      </p:grpSp>
      <p:pic>
        <p:nvPicPr>
          <p:cNvPr id="1036" name="object 1036"/>
          <p:cNvPicPr/>
          <p:nvPr/>
        </p:nvPicPr>
        <p:blipFill>
          <a:blip r:embed="rId11" cstate="print"/>
          <a:stretch>
            <a:fillRect/>
          </a:stretch>
        </p:blipFill>
        <p:spPr>
          <a:xfrm>
            <a:off x="14338746" y="2494225"/>
            <a:ext cx="129212" cy="75502"/>
          </a:xfrm>
          <a:prstGeom prst="rect">
            <a:avLst/>
          </a:prstGeom>
        </p:spPr>
      </p:pic>
      <p:sp>
        <p:nvSpPr>
          <p:cNvPr id="1037" name="object 1037"/>
          <p:cNvSpPr/>
          <p:nvPr/>
        </p:nvSpPr>
        <p:spPr>
          <a:xfrm>
            <a:off x="14479995" y="2249512"/>
            <a:ext cx="265430" cy="75565"/>
          </a:xfrm>
          <a:custGeom>
            <a:avLst/>
            <a:gdLst/>
            <a:ahLst/>
            <a:cxnLst/>
            <a:rect l="l" t="t" r="r" b="b"/>
            <a:pathLst>
              <a:path w="265430" h="75564">
                <a:moveTo>
                  <a:pt x="68973" y="29845"/>
                </a:moveTo>
                <a:lnTo>
                  <a:pt x="67868" y="29845"/>
                </a:lnTo>
                <a:lnTo>
                  <a:pt x="68148" y="30480"/>
                </a:lnTo>
                <a:lnTo>
                  <a:pt x="68745" y="30480"/>
                </a:lnTo>
                <a:lnTo>
                  <a:pt x="68973" y="29845"/>
                </a:lnTo>
                <a:close/>
              </a:path>
              <a:path w="265430" h="75564">
                <a:moveTo>
                  <a:pt x="123926" y="23863"/>
                </a:moveTo>
                <a:lnTo>
                  <a:pt x="123710" y="23774"/>
                </a:lnTo>
                <a:lnTo>
                  <a:pt x="121932" y="24384"/>
                </a:lnTo>
                <a:lnTo>
                  <a:pt x="123926" y="23863"/>
                </a:lnTo>
                <a:close/>
              </a:path>
              <a:path w="265430" h="75564">
                <a:moveTo>
                  <a:pt x="171780" y="20955"/>
                </a:moveTo>
                <a:lnTo>
                  <a:pt x="170307" y="20320"/>
                </a:lnTo>
                <a:lnTo>
                  <a:pt x="171145" y="21463"/>
                </a:lnTo>
                <a:lnTo>
                  <a:pt x="171780" y="20955"/>
                </a:lnTo>
                <a:close/>
              </a:path>
              <a:path w="265430" h="75564">
                <a:moveTo>
                  <a:pt x="231406" y="48895"/>
                </a:moveTo>
                <a:lnTo>
                  <a:pt x="231178" y="48387"/>
                </a:lnTo>
                <a:lnTo>
                  <a:pt x="230657" y="47244"/>
                </a:lnTo>
                <a:lnTo>
                  <a:pt x="229044" y="44196"/>
                </a:lnTo>
                <a:lnTo>
                  <a:pt x="228003" y="48895"/>
                </a:lnTo>
                <a:lnTo>
                  <a:pt x="228409" y="48895"/>
                </a:lnTo>
                <a:lnTo>
                  <a:pt x="229108" y="48387"/>
                </a:lnTo>
                <a:lnTo>
                  <a:pt x="230974" y="48895"/>
                </a:lnTo>
                <a:lnTo>
                  <a:pt x="231406" y="48895"/>
                </a:lnTo>
                <a:close/>
              </a:path>
              <a:path w="265430" h="75564">
                <a:moveTo>
                  <a:pt x="264833" y="66929"/>
                </a:moveTo>
                <a:lnTo>
                  <a:pt x="263029" y="65151"/>
                </a:lnTo>
                <a:lnTo>
                  <a:pt x="259537" y="63779"/>
                </a:lnTo>
                <a:lnTo>
                  <a:pt x="258089" y="63779"/>
                </a:lnTo>
                <a:lnTo>
                  <a:pt x="256882" y="63373"/>
                </a:lnTo>
                <a:lnTo>
                  <a:pt x="256997" y="62738"/>
                </a:lnTo>
                <a:lnTo>
                  <a:pt x="257124" y="62103"/>
                </a:lnTo>
                <a:lnTo>
                  <a:pt x="257238" y="61595"/>
                </a:lnTo>
                <a:lnTo>
                  <a:pt x="259105" y="63373"/>
                </a:lnTo>
                <a:lnTo>
                  <a:pt x="259638" y="63779"/>
                </a:lnTo>
                <a:lnTo>
                  <a:pt x="261048" y="61595"/>
                </a:lnTo>
                <a:lnTo>
                  <a:pt x="261391" y="60960"/>
                </a:lnTo>
                <a:lnTo>
                  <a:pt x="262801" y="58547"/>
                </a:lnTo>
                <a:lnTo>
                  <a:pt x="262407" y="57912"/>
                </a:lnTo>
                <a:lnTo>
                  <a:pt x="262013" y="57404"/>
                </a:lnTo>
                <a:lnTo>
                  <a:pt x="259575" y="56134"/>
                </a:lnTo>
                <a:lnTo>
                  <a:pt x="256286" y="57404"/>
                </a:lnTo>
                <a:lnTo>
                  <a:pt x="256222" y="56134"/>
                </a:lnTo>
                <a:lnTo>
                  <a:pt x="256108" y="53721"/>
                </a:lnTo>
                <a:lnTo>
                  <a:pt x="254431" y="55499"/>
                </a:lnTo>
                <a:lnTo>
                  <a:pt x="255803" y="57404"/>
                </a:lnTo>
                <a:lnTo>
                  <a:pt x="253593" y="57785"/>
                </a:lnTo>
                <a:lnTo>
                  <a:pt x="253593" y="63373"/>
                </a:lnTo>
                <a:lnTo>
                  <a:pt x="253111" y="63779"/>
                </a:lnTo>
                <a:lnTo>
                  <a:pt x="253492" y="63373"/>
                </a:lnTo>
                <a:lnTo>
                  <a:pt x="253593" y="57785"/>
                </a:lnTo>
                <a:lnTo>
                  <a:pt x="252768" y="57912"/>
                </a:lnTo>
                <a:lnTo>
                  <a:pt x="252768" y="56769"/>
                </a:lnTo>
                <a:lnTo>
                  <a:pt x="252768" y="54991"/>
                </a:lnTo>
                <a:lnTo>
                  <a:pt x="251587" y="55359"/>
                </a:lnTo>
                <a:lnTo>
                  <a:pt x="251587" y="63373"/>
                </a:lnTo>
                <a:lnTo>
                  <a:pt x="251383" y="63779"/>
                </a:lnTo>
                <a:lnTo>
                  <a:pt x="251218" y="63779"/>
                </a:lnTo>
                <a:lnTo>
                  <a:pt x="250710" y="63373"/>
                </a:lnTo>
                <a:lnTo>
                  <a:pt x="250672" y="62103"/>
                </a:lnTo>
                <a:lnTo>
                  <a:pt x="250698" y="62738"/>
                </a:lnTo>
                <a:lnTo>
                  <a:pt x="251333" y="62738"/>
                </a:lnTo>
                <a:lnTo>
                  <a:pt x="251269" y="63373"/>
                </a:lnTo>
                <a:lnTo>
                  <a:pt x="251485" y="63373"/>
                </a:lnTo>
                <a:lnTo>
                  <a:pt x="251587" y="55359"/>
                </a:lnTo>
                <a:lnTo>
                  <a:pt x="246913" y="56769"/>
                </a:lnTo>
                <a:lnTo>
                  <a:pt x="247256" y="56134"/>
                </a:lnTo>
                <a:lnTo>
                  <a:pt x="249351" y="52578"/>
                </a:lnTo>
                <a:lnTo>
                  <a:pt x="249059" y="51943"/>
                </a:lnTo>
                <a:lnTo>
                  <a:pt x="248640" y="51943"/>
                </a:lnTo>
                <a:lnTo>
                  <a:pt x="246735" y="52578"/>
                </a:lnTo>
                <a:lnTo>
                  <a:pt x="245452" y="51943"/>
                </a:lnTo>
                <a:lnTo>
                  <a:pt x="242912" y="50800"/>
                </a:lnTo>
                <a:lnTo>
                  <a:pt x="243014" y="49530"/>
                </a:lnTo>
                <a:lnTo>
                  <a:pt x="243116" y="48387"/>
                </a:lnTo>
                <a:lnTo>
                  <a:pt x="243217" y="47244"/>
                </a:lnTo>
                <a:lnTo>
                  <a:pt x="243319" y="45974"/>
                </a:lnTo>
                <a:lnTo>
                  <a:pt x="242074" y="45466"/>
                </a:lnTo>
                <a:lnTo>
                  <a:pt x="239737" y="45466"/>
                </a:lnTo>
                <a:lnTo>
                  <a:pt x="240220" y="46609"/>
                </a:lnTo>
                <a:lnTo>
                  <a:pt x="243141" y="51943"/>
                </a:lnTo>
                <a:lnTo>
                  <a:pt x="239445" y="51943"/>
                </a:lnTo>
                <a:lnTo>
                  <a:pt x="240245" y="49530"/>
                </a:lnTo>
                <a:lnTo>
                  <a:pt x="240474" y="48895"/>
                </a:lnTo>
                <a:lnTo>
                  <a:pt x="240576" y="48387"/>
                </a:lnTo>
                <a:lnTo>
                  <a:pt x="240042" y="49530"/>
                </a:lnTo>
                <a:lnTo>
                  <a:pt x="237324" y="47752"/>
                </a:lnTo>
                <a:lnTo>
                  <a:pt x="237464" y="47752"/>
                </a:lnTo>
                <a:lnTo>
                  <a:pt x="238544" y="46609"/>
                </a:lnTo>
                <a:lnTo>
                  <a:pt x="235877" y="47752"/>
                </a:lnTo>
                <a:lnTo>
                  <a:pt x="235724" y="47752"/>
                </a:lnTo>
                <a:lnTo>
                  <a:pt x="235648" y="47244"/>
                </a:lnTo>
                <a:lnTo>
                  <a:pt x="235559" y="46609"/>
                </a:lnTo>
                <a:lnTo>
                  <a:pt x="235458" y="45974"/>
                </a:lnTo>
                <a:lnTo>
                  <a:pt x="235381" y="45466"/>
                </a:lnTo>
                <a:lnTo>
                  <a:pt x="234188" y="46609"/>
                </a:lnTo>
                <a:lnTo>
                  <a:pt x="233273" y="47752"/>
                </a:lnTo>
                <a:lnTo>
                  <a:pt x="233400" y="48387"/>
                </a:lnTo>
                <a:lnTo>
                  <a:pt x="233553" y="48895"/>
                </a:lnTo>
                <a:lnTo>
                  <a:pt x="233159" y="48895"/>
                </a:lnTo>
                <a:lnTo>
                  <a:pt x="237477" y="50165"/>
                </a:lnTo>
                <a:lnTo>
                  <a:pt x="237388" y="50800"/>
                </a:lnTo>
                <a:lnTo>
                  <a:pt x="237299" y="51435"/>
                </a:lnTo>
                <a:lnTo>
                  <a:pt x="237236" y="51943"/>
                </a:lnTo>
                <a:lnTo>
                  <a:pt x="235623" y="51435"/>
                </a:lnTo>
                <a:lnTo>
                  <a:pt x="234480" y="51943"/>
                </a:lnTo>
                <a:lnTo>
                  <a:pt x="232816" y="51943"/>
                </a:lnTo>
                <a:lnTo>
                  <a:pt x="232714" y="51435"/>
                </a:lnTo>
                <a:lnTo>
                  <a:pt x="232460" y="50165"/>
                </a:lnTo>
                <a:lnTo>
                  <a:pt x="230784" y="49530"/>
                </a:lnTo>
                <a:lnTo>
                  <a:pt x="226606" y="56134"/>
                </a:lnTo>
                <a:lnTo>
                  <a:pt x="225666" y="53213"/>
                </a:lnTo>
                <a:lnTo>
                  <a:pt x="225107" y="51435"/>
                </a:lnTo>
                <a:lnTo>
                  <a:pt x="229171" y="51435"/>
                </a:lnTo>
                <a:lnTo>
                  <a:pt x="227622" y="49530"/>
                </a:lnTo>
                <a:lnTo>
                  <a:pt x="228409" y="48895"/>
                </a:lnTo>
                <a:lnTo>
                  <a:pt x="226237" y="49530"/>
                </a:lnTo>
                <a:lnTo>
                  <a:pt x="226237" y="48895"/>
                </a:lnTo>
                <a:lnTo>
                  <a:pt x="226237" y="48387"/>
                </a:lnTo>
                <a:lnTo>
                  <a:pt x="226237" y="46609"/>
                </a:lnTo>
                <a:lnTo>
                  <a:pt x="223735" y="48387"/>
                </a:lnTo>
                <a:lnTo>
                  <a:pt x="220027" y="45974"/>
                </a:lnTo>
                <a:lnTo>
                  <a:pt x="221310" y="42418"/>
                </a:lnTo>
                <a:lnTo>
                  <a:pt x="221526" y="41783"/>
                </a:lnTo>
                <a:lnTo>
                  <a:pt x="224751" y="42418"/>
                </a:lnTo>
                <a:lnTo>
                  <a:pt x="224751" y="41783"/>
                </a:lnTo>
                <a:lnTo>
                  <a:pt x="224751" y="40005"/>
                </a:lnTo>
                <a:lnTo>
                  <a:pt x="223012" y="40005"/>
                </a:lnTo>
                <a:lnTo>
                  <a:pt x="220205" y="38862"/>
                </a:lnTo>
                <a:lnTo>
                  <a:pt x="217766" y="37592"/>
                </a:lnTo>
                <a:lnTo>
                  <a:pt x="217703" y="36449"/>
                </a:lnTo>
                <a:lnTo>
                  <a:pt x="217043" y="35814"/>
                </a:lnTo>
                <a:lnTo>
                  <a:pt x="215658" y="35306"/>
                </a:lnTo>
                <a:lnTo>
                  <a:pt x="215138" y="37592"/>
                </a:lnTo>
                <a:lnTo>
                  <a:pt x="217398" y="38227"/>
                </a:lnTo>
                <a:lnTo>
                  <a:pt x="215430" y="40005"/>
                </a:lnTo>
                <a:lnTo>
                  <a:pt x="216750" y="42418"/>
                </a:lnTo>
                <a:lnTo>
                  <a:pt x="214223" y="41656"/>
                </a:lnTo>
                <a:lnTo>
                  <a:pt x="214223" y="48895"/>
                </a:lnTo>
                <a:lnTo>
                  <a:pt x="213753" y="50165"/>
                </a:lnTo>
                <a:lnTo>
                  <a:pt x="212877" y="50546"/>
                </a:lnTo>
                <a:lnTo>
                  <a:pt x="212686" y="50165"/>
                </a:lnTo>
                <a:lnTo>
                  <a:pt x="212267" y="50165"/>
                </a:lnTo>
                <a:lnTo>
                  <a:pt x="213855" y="48895"/>
                </a:lnTo>
                <a:lnTo>
                  <a:pt x="214223" y="48895"/>
                </a:lnTo>
                <a:lnTo>
                  <a:pt x="214223" y="41656"/>
                </a:lnTo>
                <a:lnTo>
                  <a:pt x="212979" y="41275"/>
                </a:lnTo>
                <a:lnTo>
                  <a:pt x="214223" y="38227"/>
                </a:lnTo>
                <a:lnTo>
                  <a:pt x="214477" y="37592"/>
                </a:lnTo>
                <a:lnTo>
                  <a:pt x="212750" y="38227"/>
                </a:lnTo>
                <a:lnTo>
                  <a:pt x="207492" y="37084"/>
                </a:lnTo>
                <a:lnTo>
                  <a:pt x="205879" y="38862"/>
                </a:lnTo>
                <a:lnTo>
                  <a:pt x="208508" y="40640"/>
                </a:lnTo>
                <a:lnTo>
                  <a:pt x="205282" y="41275"/>
                </a:lnTo>
                <a:lnTo>
                  <a:pt x="205320" y="40640"/>
                </a:lnTo>
                <a:lnTo>
                  <a:pt x="205435" y="38862"/>
                </a:lnTo>
                <a:lnTo>
                  <a:pt x="205511" y="37592"/>
                </a:lnTo>
                <a:lnTo>
                  <a:pt x="203542" y="38862"/>
                </a:lnTo>
                <a:lnTo>
                  <a:pt x="203365" y="38227"/>
                </a:lnTo>
                <a:lnTo>
                  <a:pt x="203187" y="38227"/>
                </a:lnTo>
                <a:lnTo>
                  <a:pt x="201510" y="34671"/>
                </a:lnTo>
                <a:lnTo>
                  <a:pt x="201396" y="34036"/>
                </a:lnTo>
                <a:lnTo>
                  <a:pt x="201155" y="33401"/>
                </a:lnTo>
                <a:lnTo>
                  <a:pt x="201510" y="30988"/>
                </a:lnTo>
                <a:lnTo>
                  <a:pt x="201587" y="30480"/>
                </a:lnTo>
                <a:lnTo>
                  <a:pt x="201676" y="29845"/>
                </a:lnTo>
                <a:lnTo>
                  <a:pt x="201752" y="29337"/>
                </a:lnTo>
                <a:lnTo>
                  <a:pt x="199961" y="27432"/>
                </a:lnTo>
                <a:lnTo>
                  <a:pt x="199847" y="28702"/>
                </a:lnTo>
                <a:lnTo>
                  <a:pt x="199732" y="29845"/>
                </a:lnTo>
                <a:lnTo>
                  <a:pt x="199669" y="30480"/>
                </a:lnTo>
                <a:lnTo>
                  <a:pt x="198653" y="30480"/>
                </a:lnTo>
                <a:lnTo>
                  <a:pt x="197751" y="29337"/>
                </a:lnTo>
                <a:lnTo>
                  <a:pt x="196862" y="29845"/>
                </a:lnTo>
                <a:lnTo>
                  <a:pt x="196621" y="30480"/>
                </a:lnTo>
                <a:lnTo>
                  <a:pt x="196545" y="30734"/>
                </a:lnTo>
                <a:lnTo>
                  <a:pt x="196469" y="30988"/>
                </a:lnTo>
                <a:lnTo>
                  <a:pt x="196303" y="30988"/>
                </a:lnTo>
                <a:lnTo>
                  <a:pt x="194983" y="29806"/>
                </a:lnTo>
                <a:lnTo>
                  <a:pt x="194983" y="47701"/>
                </a:lnTo>
                <a:lnTo>
                  <a:pt x="194754" y="47256"/>
                </a:lnTo>
                <a:lnTo>
                  <a:pt x="194754" y="46990"/>
                </a:lnTo>
                <a:lnTo>
                  <a:pt x="194627" y="46609"/>
                </a:lnTo>
                <a:lnTo>
                  <a:pt x="193052" y="41783"/>
                </a:lnTo>
                <a:lnTo>
                  <a:pt x="192849" y="41275"/>
                </a:lnTo>
                <a:lnTo>
                  <a:pt x="194703" y="41275"/>
                </a:lnTo>
                <a:lnTo>
                  <a:pt x="194754" y="46990"/>
                </a:lnTo>
                <a:lnTo>
                  <a:pt x="194830" y="47244"/>
                </a:lnTo>
                <a:lnTo>
                  <a:pt x="194983" y="47701"/>
                </a:lnTo>
                <a:lnTo>
                  <a:pt x="194983" y="29806"/>
                </a:lnTo>
                <a:lnTo>
                  <a:pt x="194462" y="29337"/>
                </a:lnTo>
                <a:lnTo>
                  <a:pt x="193332" y="28067"/>
                </a:lnTo>
                <a:lnTo>
                  <a:pt x="192595" y="27432"/>
                </a:lnTo>
                <a:lnTo>
                  <a:pt x="191122" y="26289"/>
                </a:lnTo>
                <a:lnTo>
                  <a:pt x="189445" y="27432"/>
                </a:lnTo>
                <a:lnTo>
                  <a:pt x="190601" y="25146"/>
                </a:lnTo>
                <a:lnTo>
                  <a:pt x="190715" y="24892"/>
                </a:lnTo>
                <a:lnTo>
                  <a:pt x="190881" y="24511"/>
                </a:lnTo>
                <a:lnTo>
                  <a:pt x="189750" y="25146"/>
                </a:lnTo>
                <a:lnTo>
                  <a:pt x="186448" y="24523"/>
                </a:lnTo>
                <a:lnTo>
                  <a:pt x="185204" y="25654"/>
                </a:lnTo>
                <a:lnTo>
                  <a:pt x="188556" y="28067"/>
                </a:lnTo>
                <a:lnTo>
                  <a:pt x="190169" y="28067"/>
                </a:lnTo>
                <a:lnTo>
                  <a:pt x="189153" y="30988"/>
                </a:lnTo>
                <a:lnTo>
                  <a:pt x="188048" y="29337"/>
                </a:lnTo>
                <a:lnTo>
                  <a:pt x="187363" y="28067"/>
                </a:lnTo>
                <a:lnTo>
                  <a:pt x="184315" y="26924"/>
                </a:lnTo>
                <a:lnTo>
                  <a:pt x="181330" y="26924"/>
                </a:lnTo>
                <a:lnTo>
                  <a:pt x="181190" y="26289"/>
                </a:lnTo>
                <a:lnTo>
                  <a:pt x="180936" y="25146"/>
                </a:lnTo>
                <a:lnTo>
                  <a:pt x="180898" y="24892"/>
                </a:lnTo>
                <a:lnTo>
                  <a:pt x="180784" y="24384"/>
                </a:lnTo>
                <a:lnTo>
                  <a:pt x="180657" y="23876"/>
                </a:lnTo>
                <a:lnTo>
                  <a:pt x="183121" y="25654"/>
                </a:lnTo>
                <a:lnTo>
                  <a:pt x="183540" y="25146"/>
                </a:lnTo>
                <a:lnTo>
                  <a:pt x="185229" y="23761"/>
                </a:lnTo>
                <a:lnTo>
                  <a:pt x="181521" y="23761"/>
                </a:lnTo>
                <a:lnTo>
                  <a:pt x="182638" y="20980"/>
                </a:lnTo>
                <a:lnTo>
                  <a:pt x="184251" y="22098"/>
                </a:lnTo>
                <a:lnTo>
                  <a:pt x="184912" y="20955"/>
                </a:lnTo>
                <a:lnTo>
                  <a:pt x="185572" y="19685"/>
                </a:lnTo>
                <a:lnTo>
                  <a:pt x="182168" y="19685"/>
                </a:lnTo>
                <a:lnTo>
                  <a:pt x="179374" y="20955"/>
                </a:lnTo>
                <a:lnTo>
                  <a:pt x="179108" y="21463"/>
                </a:lnTo>
                <a:lnTo>
                  <a:pt x="179006" y="21717"/>
                </a:lnTo>
                <a:lnTo>
                  <a:pt x="177622" y="25146"/>
                </a:lnTo>
                <a:lnTo>
                  <a:pt x="176555" y="25146"/>
                </a:lnTo>
                <a:lnTo>
                  <a:pt x="176504" y="24892"/>
                </a:lnTo>
                <a:lnTo>
                  <a:pt x="176403" y="24384"/>
                </a:lnTo>
                <a:lnTo>
                  <a:pt x="175983" y="22479"/>
                </a:lnTo>
                <a:lnTo>
                  <a:pt x="176555" y="22733"/>
                </a:lnTo>
                <a:lnTo>
                  <a:pt x="177685" y="21463"/>
                </a:lnTo>
                <a:lnTo>
                  <a:pt x="177927" y="20955"/>
                </a:lnTo>
                <a:lnTo>
                  <a:pt x="176669" y="16129"/>
                </a:lnTo>
                <a:lnTo>
                  <a:pt x="175895" y="16129"/>
                </a:lnTo>
                <a:lnTo>
                  <a:pt x="175895" y="22098"/>
                </a:lnTo>
                <a:lnTo>
                  <a:pt x="175704" y="21717"/>
                </a:lnTo>
                <a:lnTo>
                  <a:pt x="175602" y="22098"/>
                </a:lnTo>
                <a:lnTo>
                  <a:pt x="175564" y="22225"/>
                </a:lnTo>
                <a:lnTo>
                  <a:pt x="175590" y="22098"/>
                </a:lnTo>
                <a:lnTo>
                  <a:pt x="175704" y="21717"/>
                </a:lnTo>
                <a:lnTo>
                  <a:pt x="175768" y="21463"/>
                </a:lnTo>
                <a:lnTo>
                  <a:pt x="175818" y="21717"/>
                </a:lnTo>
                <a:lnTo>
                  <a:pt x="175895" y="22098"/>
                </a:lnTo>
                <a:lnTo>
                  <a:pt x="175895" y="16129"/>
                </a:lnTo>
                <a:lnTo>
                  <a:pt x="174942" y="16129"/>
                </a:lnTo>
                <a:lnTo>
                  <a:pt x="173863" y="17399"/>
                </a:lnTo>
                <a:lnTo>
                  <a:pt x="173202" y="17907"/>
                </a:lnTo>
                <a:lnTo>
                  <a:pt x="172491" y="18542"/>
                </a:lnTo>
                <a:lnTo>
                  <a:pt x="170815" y="18542"/>
                </a:lnTo>
                <a:lnTo>
                  <a:pt x="172072" y="20320"/>
                </a:lnTo>
                <a:lnTo>
                  <a:pt x="171780" y="20955"/>
                </a:lnTo>
                <a:lnTo>
                  <a:pt x="175183" y="22225"/>
                </a:lnTo>
                <a:lnTo>
                  <a:pt x="175425" y="22225"/>
                </a:lnTo>
                <a:lnTo>
                  <a:pt x="174345" y="26289"/>
                </a:lnTo>
                <a:lnTo>
                  <a:pt x="173342" y="24841"/>
                </a:lnTo>
                <a:lnTo>
                  <a:pt x="173342" y="34671"/>
                </a:lnTo>
                <a:lnTo>
                  <a:pt x="171526" y="32258"/>
                </a:lnTo>
                <a:lnTo>
                  <a:pt x="172186" y="34036"/>
                </a:lnTo>
                <a:lnTo>
                  <a:pt x="171513" y="32258"/>
                </a:lnTo>
                <a:lnTo>
                  <a:pt x="171107" y="31623"/>
                </a:lnTo>
                <a:lnTo>
                  <a:pt x="170218" y="30480"/>
                </a:lnTo>
                <a:lnTo>
                  <a:pt x="170637" y="29337"/>
                </a:lnTo>
                <a:lnTo>
                  <a:pt x="172135" y="29337"/>
                </a:lnTo>
                <a:lnTo>
                  <a:pt x="173139" y="30480"/>
                </a:lnTo>
                <a:lnTo>
                  <a:pt x="170878" y="30480"/>
                </a:lnTo>
                <a:lnTo>
                  <a:pt x="170980" y="30734"/>
                </a:lnTo>
                <a:lnTo>
                  <a:pt x="171069" y="30988"/>
                </a:lnTo>
                <a:lnTo>
                  <a:pt x="171551" y="32258"/>
                </a:lnTo>
                <a:lnTo>
                  <a:pt x="173342" y="34671"/>
                </a:lnTo>
                <a:lnTo>
                  <a:pt x="173342" y="24841"/>
                </a:lnTo>
                <a:lnTo>
                  <a:pt x="171450" y="22098"/>
                </a:lnTo>
                <a:lnTo>
                  <a:pt x="171145" y="21463"/>
                </a:lnTo>
                <a:lnTo>
                  <a:pt x="170522" y="22098"/>
                </a:lnTo>
                <a:lnTo>
                  <a:pt x="170446" y="21463"/>
                </a:lnTo>
                <a:lnTo>
                  <a:pt x="170370" y="20955"/>
                </a:lnTo>
                <a:lnTo>
                  <a:pt x="170307" y="20320"/>
                </a:lnTo>
                <a:lnTo>
                  <a:pt x="170218" y="19685"/>
                </a:lnTo>
                <a:lnTo>
                  <a:pt x="170154" y="19177"/>
                </a:lnTo>
                <a:lnTo>
                  <a:pt x="169926" y="19177"/>
                </a:lnTo>
                <a:lnTo>
                  <a:pt x="168783" y="19685"/>
                </a:lnTo>
                <a:lnTo>
                  <a:pt x="167665" y="20955"/>
                </a:lnTo>
                <a:lnTo>
                  <a:pt x="165862" y="20955"/>
                </a:lnTo>
                <a:lnTo>
                  <a:pt x="166001" y="20320"/>
                </a:lnTo>
                <a:lnTo>
                  <a:pt x="166573" y="17907"/>
                </a:lnTo>
                <a:lnTo>
                  <a:pt x="166827" y="17399"/>
                </a:lnTo>
                <a:lnTo>
                  <a:pt x="167081" y="16764"/>
                </a:lnTo>
                <a:lnTo>
                  <a:pt x="167589" y="15494"/>
                </a:lnTo>
                <a:lnTo>
                  <a:pt x="167538" y="14986"/>
                </a:lnTo>
                <a:lnTo>
                  <a:pt x="167449" y="13716"/>
                </a:lnTo>
                <a:lnTo>
                  <a:pt x="167347" y="12573"/>
                </a:lnTo>
                <a:lnTo>
                  <a:pt x="165265" y="11938"/>
                </a:lnTo>
                <a:lnTo>
                  <a:pt x="165138" y="12573"/>
                </a:lnTo>
                <a:lnTo>
                  <a:pt x="165023" y="13208"/>
                </a:lnTo>
                <a:lnTo>
                  <a:pt x="164934" y="13716"/>
                </a:lnTo>
                <a:lnTo>
                  <a:pt x="164820" y="14351"/>
                </a:lnTo>
                <a:lnTo>
                  <a:pt x="164693" y="14986"/>
                </a:lnTo>
                <a:lnTo>
                  <a:pt x="164604" y="15494"/>
                </a:lnTo>
                <a:lnTo>
                  <a:pt x="163550" y="16217"/>
                </a:lnTo>
                <a:lnTo>
                  <a:pt x="163550" y="23368"/>
                </a:lnTo>
                <a:lnTo>
                  <a:pt x="163055" y="24384"/>
                </a:lnTo>
                <a:lnTo>
                  <a:pt x="162483" y="24384"/>
                </a:lnTo>
                <a:lnTo>
                  <a:pt x="161658" y="24892"/>
                </a:lnTo>
                <a:lnTo>
                  <a:pt x="161023" y="24384"/>
                </a:lnTo>
                <a:lnTo>
                  <a:pt x="158394" y="22098"/>
                </a:lnTo>
                <a:lnTo>
                  <a:pt x="158470" y="21717"/>
                </a:lnTo>
                <a:lnTo>
                  <a:pt x="158521" y="21463"/>
                </a:lnTo>
                <a:lnTo>
                  <a:pt x="158623" y="20955"/>
                </a:lnTo>
                <a:lnTo>
                  <a:pt x="158750" y="20320"/>
                </a:lnTo>
                <a:lnTo>
                  <a:pt x="159232" y="20320"/>
                </a:lnTo>
                <a:lnTo>
                  <a:pt x="159880" y="21463"/>
                </a:lnTo>
                <a:lnTo>
                  <a:pt x="159956" y="21717"/>
                </a:lnTo>
                <a:lnTo>
                  <a:pt x="160070" y="22098"/>
                </a:lnTo>
                <a:lnTo>
                  <a:pt x="160096" y="22225"/>
                </a:lnTo>
                <a:lnTo>
                  <a:pt x="160248" y="22733"/>
                </a:lnTo>
                <a:lnTo>
                  <a:pt x="161023" y="22098"/>
                </a:lnTo>
                <a:lnTo>
                  <a:pt x="161378" y="21463"/>
                </a:lnTo>
                <a:lnTo>
                  <a:pt x="161493" y="22733"/>
                </a:lnTo>
                <a:lnTo>
                  <a:pt x="162153" y="23368"/>
                </a:lnTo>
                <a:lnTo>
                  <a:pt x="163550" y="23368"/>
                </a:lnTo>
                <a:lnTo>
                  <a:pt x="163550" y="16217"/>
                </a:lnTo>
                <a:lnTo>
                  <a:pt x="162750" y="16764"/>
                </a:lnTo>
                <a:lnTo>
                  <a:pt x="162636" y="16129"/>
                </a:lnTo>
                <a:lnTo>
                  <a:pt x="162534" y="15494"/>
                </a:lnTo>
                <a:lnTo>
                  <a:pt x="162445" y="14986"/>
                </a:lnTo>
                <a:lnTo>
                  <a:pt x="162331" y="14351"/>
                </a:lnTo>
                <a:lnTo>
                  <a:pt x="162217" y="13716"/>
                </a:lnTo>
                <a:lnTo>
                  <a:pt x="162128" y="13208"/>
                </a:lnTo>
                <a:lnTo>
                  <a:pt x="162013" y="12573"/>
                </a:lnTo>
                <a:lnTo>
                  <a:pt x="161912" y="11938"/>
                </a:lnTo>
                <a:lnTo>
                  <a:pt x="161798" y="11303"/>
                </a:lnTo>
                <a:lnTo>
                  <a:pt x="160362" y="10795"/>
                </a:lnTo>
                <a:lnTo>
                  <a:pt x="154635" y="17399"/>
                </a:lnTo>
                <a:lnTo>
                  <a:pt x="154711" y="16129"/>
                </a:lnTo>
                <a:lnTo>
                  <a:pt x="154800" y="14986"/>
                </a:lnTo>
                <a:lnTo>
                  <a:pt x="154927" y="13208"/>
                </a:lnTo>
                <a:lnTo>
                  <a:pt x="155041" y="11303"/>
                </a:lnTo>
                <a:lnTo>
                  <a:pt x="160362" y="9017"/>
                </a:lnTo>
                <a:lnTo>
                  <a:pt x="162039" y="6604"/>
                </a:lnTo>
                <a:lnTo>
                  <a:pt x="153797" y="8356"/>
                </a:lnTo>
                <a:lnTo>
                  <a:pt x="153593" y="8356"/>
                </a:lnTo>
                <a:lnTo>
                  <a:pt x="152539" y="9017"/>
                </a:lnTo>
                <a:lnTo>
                  <a:pt x="149669" y="11938"/>
                </a:lnTo>
                <a:lnTo>
                  <a:pt x="152057" y="14351"/>
                </a:lnTo>
                <a:lnTo>
                  <a:pt x="151879" y="14986"/>
                </a:lnTo>
                <a:lnTo>
                  <a:pt x="150749" y="16129"/>
                </a:lnTo>
                <a:lnTo>
                  <a:pt x="150266" y="14351"/>
                </a:lnTo>
                <a:lnTo>
                  <a:pt x="150114" y="13716"/>
                </a:lnTo>
                <a:lnTo>
                  <a:pt x="149796" y="12573"/>
                </a:lnTo>
                <a:lnTo>
                  <a:pt x="148412" y="11938"/>
                </a:lnTo>
                <a:lnTo>
                  <a:pt x="145491" y="10795"/>
                </a:lnTo>
                <a:lnTo>
                  <a:pt x="145580" y="11303"/>
                </a:lnTo>
                <a:lnTo>
                  <a:pt x="145707" y="11938"/>
                </a:lnTo>
                <a:lnTo>
                  <a:pt x="145821" y="12573"/>
                </a:lnTo>
                <a:lnTo>
                  <a:pt x="145935" y="13208"/>
                </a:lnTo>
                <a:lnTo>
                  <a:pt x="146024" y="13716"/>
                </a:lnTo>
                <a:lnTo>
                  <a:pt x="145605" y="13208"/>
                </a:lnTo>
                <a:lnTo>
                  <a:pt x="143586" y="11938"/>
                </a:lnTo>
                <a:lnTo>
                  <a:pt x="141973" y="10795"/>
                </a:lnTo>
                <a:lnTo>
                  <a:pt x="142049" y="10160"/>
                </a:lnTo>
                <a:lnTo>
                  <a:pt x="142125" y="9525"/>
                </a:lnTo>
                <a:lnTo>
                  <a:pt x="142189" y="9017"/>
                </a:lnTo>
                <a:lnTo>
                  <a:pt x="142265" y="8458"/>
                </a:lnTo>
                <a:lnTo>
                  <a:pt x="144297" y="9017"/>
                </a:lnTo>
                <a:lnTo>
                  <a:pt x="150393" y="10795"/>
                </a:lnTo>
                <a:lnTo>
                  <a:pt x="149021" y="9017"/>
                </a:lnTo>
                <a:lnTo>
                  <a:pt x="148120" y="7747"/>
                </a:lnTo>
                <a:lnTo>
                  <a:pt x="145732" y="9017"/>
                </a:lnTo>
                <a:lnTo>
                  <a:pt x="145605" y="5969"/>
                </a:lnTo>
                <a:lnTo>
                  <a:pt x="143395" y="5334"/>
                </a:lnTo>
                <a:lnTo>
                  <a:pt x="141935" y="8356"/>
                </a:lnTo>
                <a:lnTo>
                  <a:pt x="140589" y="7239"/>
                </a:lnTo>
                <a:lnTo>
                  <a:pt x="139814" y="5969"/>
                </a:lnTo>
                <a:lnTo>
                  <a:pt x="138620" y="7747"/>
                </a:lnTo>
                <a:lnTo>
                  <a:pt x="138455" y="8356"/>
                </a:lnTo>
                <a:lnTo>
                  <a:pt x="138150" y="9525"/>
                </a:lnTo>
                <a:lnTo>
                  <a:pt x="140169" y="8420"/>
                </a:lnTo>
                <a:lnTo>
                  <a:pt x="142976" y="13208"/>
                </a:lnTo>
                <a:lnTo>
                  <a:pt x="138976" y="12573"/>
                </a:lnTo>
                <a:lnTo>
                  <a:pt x="136410" y="11303"/>
                </a:lnTo>
                <a:lnTo>
                  <a:pt x="134797" y="10160"/>
                </a:lnTo>
                <a:lnTo>
                  <a:pt x="137248" y="10160"/>
                </a:lnTo>
                <a:lnTo>
                  <a:pt x="138074" y="9017"/>
                </a:lnTo>
                <a:lnTo>
                  <a:pt x="138455" y="8356"/>
                </a:lnTo>
                <a:lnTo>
                  <a:pt x="137248" y="6604"/>
                </a:lnTo>
                <a:lnTo>
                  <a:pt x="136829" y="5969"/>
                </a:lnTo>
                <a:lnTo>
                  <a:pt x="134975" y="6604"/>
                </a:lnTo>
                <a:lnTo>
                  <a:pt x="136055" y="5334"/>
                </a:lnTo>
                <a:lnTo>
                  <a:pt x="136588" y="4826"/>
                </a:lnTo>
                <a:lnTo>
                  <a:pt x="134086" y="5334"/>
                </a:lnTo>
                <a:lnTo>
                  <a:pt x="133121" y="3556"/>
                </a:lnTo>
                <a:lnTo>
                  <a:pt x="132651" y="3048"/>
                </a:lnTo>
                <a:lnTo>
                  <a:pt x="133362" y="1270"/>
                </a:lnTo>
                <a:lnTo>
                  <a:pt x="132765" y="0"/>
                </a:lnTo>
                <a:lnTo>
                  <a:pt x="132588" y="0"/>
                </a:lnTo>
                <a:lnTo>
                  <a:pt x="127342" y="1054"/>
                </a:lnTo>
                <a:lnTo>
                  <a:pt x="127342" y="16764"/>
                </a:lnTo>
                <a:lnTo>
                  <a:pt x="127342" y="16891"/>
                </a:lnTo>
                <a:lnTo>
                  <a:pt x="127215" y="14351"/>
                </a:lnTo>
                <a:lnTo>
                  <a:pt x="122262" y="19177"/>
                </a:lnTo>
                <a:lnTo>
                  <a:pt x="125971" y="15494"/>
                </a:lnTo>
                <a:lnTo>
                  <a:pt x="127215" y="14351"/>
                </a:lnTo>
                <a:lnTo>
                  <a:pt x="127342" y="16764"/>
                </a:lnTo>
                <a:lnTo>
                  <a:pt x="127342" y="1054"/>
                </a:lnTo>
                <a:lnTo>
                  <a:pt x="121373" y="2260"/>
                </a:lnTo>
                <a:lnTo>
                  <a:pt x="121373" y="24384"/>
                </a:lnTo>
                <a:lnTo>
                  <a:pt x="120523" y="22225"/>
                </a:lnTo>
                <a:lnTo>
                  <a:pt x="120345" y="22098"/>
                </a:lnTo>
                <a:lnTo>
                  <a:pt x="120243" y="21463"/>
                </a:lnTo>
                <a:lnTo>
                  <a:pt x="120040" y="20955"/>
                </a:lnTo>
                <a:lnTo>
                  <a:pt x="120345" y="21463"/>
                </a:lnTo>
                <a:lnTo>
                  <a:pt x="120345" y="21717"/>
                </a:lnTo>
                <a:lnTo>
                  <a:pt x="120523" y="22225"/>
                </a:lnTo>
                <a:lnTo>
                  <a:pt x="121373" y="24384"/>
                </a:lnTo>
                <a:lnTo>
                  <a:pt x="121373" y="2260"/>
                </a:lnTo>
                <a:lnTo>
                  <a:pt x="121196" y="2286"/>
                </a:lnTo>
                <a:lnTo>
                  <a:pt x="93891" y="8356"/>
                </a:lnTo>
                <a:lnTo>
                  <a:pt x="93472" y="8356"/>
                </a:lnTo>
                <a:lnTo>
                  <a:pt x="67945" y="16891"/>
                </a:lnTo>
                <a:lnTo>
                  <a:pt x="67132" y="17221"/>
                </a:lnTo>
                <a:lnTo>
                  <a:pt x="67132" y="27432"/>
                </a:lnTo>
                <a:lnTo>
                  <a:pt x="66763" y="28308"/>
                </a:lnTo>
                <a:lnTo>
                  <a:pt x="67068" y="27432"/>
                </a:lnTo>
                <a:lnTo>
                  <a:pt x="67132" y="17221"/>
                </a:lnTo>
                <a:lnTo>
                  <a:pt x="60820" y="19685"/>
                </a:lnTo>
                <a:lnTo>
                  <a:pt x="59385" y="20320"/>
                </a:lnTo>
                <a:lnTo>
                  <a:pt x="30988" y="33401"/>
                </a:lnTo>
                <a:lnTo>
                  <a:pt x="0" y="51943"/>
                </a:lnTo>
                <a:lnTo>
                  <a:pt x="355" y="53721"/>
                </a:lnTo>
                <a:lnTo>
                  <a:pt x="1841" y="54356"/>
                </a:lnTo>
                <a:lnTo>
                  <a:pt x="4356" y="53721"/>
                </a:lnTo>
                <a:lnTo>
                  <a:pt x="8648" y="52578"/>
                </a:lnTo>
                <a:lnTo>
                  <a:pt x="12471" y="53721"/>
                </a:lnTo>
                <a:lnTo>
                  <a:pt x="16357" y="55499"/>
                </a:lnTo>
                <a:lnTo>
                  <a:pt x="17678" y="54356"/>
                </a:lnTo>
                <a:lnTo>
                  <a:pt x="18821" y="52578"/>
                </a:lnTo>
                <a:lnTo>
                  <a:pt x="19583" y="51435"/>
                </a:lnTo>
                <a:lnTo>
                  <a:pt x="21323" y="50165"/>
                </a:lnTo>
                <a:lnTo>
                  <a:pt x="24536" y="51435"/>
                </a:lnTo>
                <a:lnTo>
                  <a:pt x="25323" y="50165"/>
                </a:lnTo>
                <a:lnTo>
                  <a:pt x="26187" y="48895"/>
                </a:lnTo>
                <a:lnTo>
                  <a:pt x="27101" y="48895"/>
                </a:lnTo>
                <a:lnTo>
                  <a:pt x="29425" y="47879"/>
                </a:lnTo>
                <a:lnTo>
                  <a:pt x="31826" y="50165"/>
                </a:lnTo>
                <a:lnTo>
                  <a:pt x="33020" y="50165"/>
                </a:lnTo>
                <a:lnTo>
                  <a:pt x="30162" y="54838"/>
                </a:lnTo>
                <a:lnTo>
                  <a:pt x="39827" y="53416"/>
                </a:lnTo>
                <a:lnTo>
                  <a:pt x="37020" y="48399"/>
                </a:lnTo>
                <a:lnTo>
                  <a:pt x="36195" y="47561"/>
                </a:lnTo>
                <a:lnTo>
                  <a:pt x="34518" y="47015"/>
                </a:lnTo>
                <a:lnTo>
                  <a:pt x="34099" y="48399"/>
                </a:lnTo>
                <a:lnTo>
                  <a:pt x="33528" y="49326"/>
                </a:lnTo>
                <a:lnTo>
                  <a:pt x="33934" y="47752"/>
                </a:lnTo>
                <a:lnTo>
                  <a:pt x="34810" y="46609"/>
                </a:lnTo>
                <a:lnTo>
                  <a:pt x="35229" y="46609"/>
                </a:lnTo>
                <a:lnTo>
                  <a:pt x="36690" y="47752"/>
                </a:lnTo>
                <a:lnTo>
                  <a:pt x="43116" y="50165"/>
                </a:lnTo>
                <a:lnTo>
                  <a:pt x="43002" y="48895"/>
                </a:lnTo>
                <a:lnTo>
                  <a:pt x="42900" y="47752"/>
                </a:lnTo>
                <a:lnTo>
                  <a:pt x="42799" y="46609"/>
                </a:lnTo>
                <a:lnTo>
                  <a:pt x="42697" y="45466"/>
                </a:lnTo>
                <a:lnTo>
                  <a:pt x="42583" y="44196"/>
                </a:lnTo>
                <a:lnTo>
                  <a:pt x="42481" y="43053"/>
                </a:lnTo>
                <a:lnTo>
                  <a:pt x="42379" y="41783"/>
                </a:lnTo>
                <a:lnTo>
                  <a:pt x="42329" y="41402"/>
                </a:lnTo>
                <a:lnTo>
                  <a:pt x="43891" y="41275"/>
                </a:lnTo>
                <a:lnTo>
                  <a:pt x="45212" y="39497"/>
                </a:lnTo>
                <a:lnTo>
                  <a:pt x="48971" y="40640"/>
                </a:lnTo>
                <a:lnTo>
                  <a:pt x="49326" y="39497"/>
                </a:lnTo>
                <a:lnTo>
                  <a:pt x="49682" y="38227"/>
                </a:lnTo>
                <a:lnTo>
                  <a:pt x="52260" y="38227"/>
                </a:lnTo>
                <a:lnTo>
                  <a:pt x="54165" y="37084"/>
                </a:lnTo>
                <a:lnTo>
                  <a:pt x="51536" y="35814"/>
                </a:lnTo>
                <a:lnTo>
                  <a:pt x="53695" y="35814"/>
                </a:lnTo>
                <a:lnTo>
                  <a:pt x="54229" y="34671"/>
                </a:lnTo>
                <a:lnTo>
                  <a:pt x="52260" y="33401"/>
                </a:lnTo>
                <a:lnTo>
                  <a:pt x="52857" y="32258"/>
                </a:lnTo>
                <a:lnTo>
                  <a:pt x="53505" y="31623"/>
                </a:lnTo>
                <a:lnTo>
                  <a:pt x="55168" y="31127"/>
                </a:lnTo>
                <a:lnTo>
                  <a:pt x="56908" y="34036"/>
                </a:lnTo>
                <a:lnTo>
                  <a:pt x="60604" y="30988"/>
                </a:lnTo>
                <a:lnTo>
                  <a:pt x="61887" y="29845"/>
                </a:lnTo>
                <a:lnTo>
                  <a:pt x="62890" y="27432"/>
                </a:lnTo>
                <a:lnTo>
                  <a:pt x="64325" y="30988"/>
                </a:lnTo>
                <a:lnTo>
                  <a:pt x="65735" y="30988"/>
                </a:lnTo>
                <a:lnTo>
                  <a:pt x="65811" y="30734"/>
                </a:lnTo>
                <a:lnTo>
                  <a:pt x="65887" y="30480"/>
                </a:lnTo>
                <a:lnTo>
                  <a:pt x="66078" y="29845"/>
                </a:lnTo>
                <a:lnTo>
                  <a:pt x="66560" y="28841"/>
                </a:lnTo>
                <a:lnTo>
                  <a:pt x="66370" y="29337"/>
                </a:lnTo>
                <a:lnTo>
                  <a:pt x="67665" y="29337"/>
                </a:lnTo>
                <a:lnTo>
                  <a:pt x="69164" y="29337"/>
                </a:lnTo>
                <a:lnTo>
                  <a:pt x="69773" y="27432"/>
                </a:lnTo>
                <a:lnTo>
                  <a:pt x="71602" y="22098"/>
                </a:lnTo>
                <a:lnTo>
                  <a:pt x="74472" y="20967"/>
                </a:lnTo>
                <a:lnTo>
                  <a:pt x="77876" y="25654"/>
                </a:lnTo>
                <a:lnTo>
                  <a:pt x="79311" y="25654"/>
                </a:lnTo>
                <a:lnTo>
                  <a:pt x="80632" y="25146"/>
                </a:lnTo>
                <a:lnTo>
                  <a:pt x="80606" y="24892"/>
                </a:lnTo>
                <a:lnTo>
                  <a:pt x="80492" y="23863"/>
                </a:lnTo>
                <a:lnTo>
                  <a:pt x="85877" y="29337"/>
                </a:lnTo>
                <a:lnTo>
                  <a:pt x="88595" y="29845"/>
                </a:lnTo>
                <a:lnTo>
                  <a:pt x="88811" y="29845"/>
                </a:lnTo>
                <a:lnTo>
                  <a:pt x="88874" y="29337"/>
                </a:lnTo>
                <a:lnTo>
                  <a:pt x="88976" y="28448"/>
                </a:lnTo>
                <a:lnTo>
                  <a:pt x="89090" y="27432"/>
                </a:lnTo>
                <a:lnTo>
                  <a:pt x="89141" y="26924"/>
                </a:lnTo>
                <a:lnTo>
                  <a:pt x="89217" y="26289"/>
                </a:lnTo>
                <a:lnTo>
                  <a:pt x="89293" y="25654"/>
                </a:lnTo>
                <a:lnTo>
                  <a:pt x="89344" y="25146"/>
                </a:lnTo>
                <a:lnTo>
                  <a:pt x="90119" y="25146"/>
                </a:lnTo>
                <a:lnTo>
                  <a:pt x="94627" y="30988"/>
                </a:lnTo>
                <a:lnTo>
                  <a:pt x="96100" y="30988"/>
                </a:lnTo>
                <a:lnTo>
                  <a:pt x="96177" y="30734"/>
                </a:lnTo>
                <a:lnTo>
                  <a:pt x="96266" y="30480"/>
                </a:lnTo>
                <a:lnTo>
                  <a:pt x="97917" y="25146"/>
                </a:lnTo>
                <a:lnTo>
                  <a:pt x="97980" y="24892"/>
                </a:lnTo>
                <a:lnTo>
                  <a:pt x="98336" y="23761"/>
                </a:lnTo>
                <a:lnTo>
                  <a:pt x="98488" y="23368"/>
                </a:lnTo>
                <a:lnTo>
                  <a:pt x="100076" y="24384"/>
                </a:lnTo>
                <a:lnTo>
                  <a:pt x="100406" y="24384"/>
                </a:lnTo>
                <a:lnTo>
                  <a:pt x="101473" y="23368"/>
                </a:lnTo>
                <a:lnTo>
                  <a:pt x="102069" y="21463"/>
                </a:lnTo>
                <a:lnTo>
                  <a:pt x="103670" y="23761"/>
                </a:lnTo>
                <a:lnTo>
                  <a:pt x="106451" y="23761"/>
                </a:lnTo>
                <a:lnTo>
                  <a:pt x="107442" y="21463"/>
                </a:lnTo>
                <a:lnTo>
                  <a:pt x="110299" y="23761"/>
                </a:lnTo>
                <a:lnTo>
                  <a:pt x="110540" y="23761"/>
                </a:lnTo>
                <a:lnTo>
                  <a:pt x="111810" y="21463"/>
                </a:lnTo>
                <a:lnTo>
                  <a:pt x="112166" y="20955"/>
                </a:lnTo>
                <a:lnTo>
                  <a:pt x="111328" y="17907"/>
                </a:lnTo>
                <a:lnTo>
                  <a:pt x="111404" y="17399"/>
                </a:lnTo>
                <a:lnTo>
                  <a:pt x="111480" y="16891"/>
                </a:lnTo>
                <a:lnTo>
                  <a:pt x="111594" y="16129"/>
                </a:lnTo>
                <a:lnTo>
                  <a:pt x="111683" y="15494"/>
                </a:lnTo>
                <a:lnTo>
                  <a:pt x="114312" y="17907"/>
                </a:lnTo>
                <a:lnTo>
                  <a:pt x="113893" y="19685"/>
                </a:lnTo>
                <a:lnTo>
                  <a:pt x="113055" y="22098"/>
                </a:lnTo>
                <a:lnTo>
                  <a:pt x="113080" y="22225"/>
                </a:lnTo>
                <a:lnTo>
                  <a:pt x="113207" y="22733"/>
                </a:lnTo>
                <a:lnTo>
                  <a:pt x="114376" y="27432"/>
                </a:lnTo>
                <a:lnTo>
                  <a:pt x="116408" y="28067"/>
                </a:lnTo>
                <a:lnTo>
                  <a:pt x="118071" y="29337"/>
                </a:lnTo>
                <a:lnTo>
                  <a:pt x="128054" y="25654"/>
                </a:lnTo>
                <a:lnTo>
                  <a:pt x="127304" y="25400"/>
                </a:lnTo>
                <a:lnTo>
                  <a:pt x="125222" y="24536"/>
                </a:lnTo>
                <a:lnTo>
                  <a:pt x="125425" y="25146"/>
                </a:lnTo>
                <a:lnTo>
                  <a:pt x="125323" y="24892"/>
                </a:lnTo>
                <a:lnTo>
                  <a:pt x="125183" y="24523"/>
                </a:lnTo>
                <a:lnTo>
                  <a:pt x="124879" y="24384"/>
                </a:lnTo>
                <a:lnTo>
                  <a:pt x="125145" y="24384"/>
                </a:lnTo>
                <a:lnTo>
                  <a:pt x="123964" y="23876"/>
                </a:lnTo>
                <a:lnTo>
                  <a:pt x="121932" y="24384"/>
                </a:lnTo>
                <a:lnTo>
                  <a:pt x="123710" y="23774"/>
                </a:lnTo>
                <a:lnTo>
                  <a:pt x="124282" y="23761"/>
                </a:lnTo>
                <a:lnTo>
                  <a:pt x="125437" y="23368"/>
                </a:lnTo>
                <a:lnTo>
                  <a:pt x="125336" y="23761"/>
                </a:lnTo>
                <a:lnTo>
                  <a:pt x="125183" y="24384"/>
                </a:lnTo>
                <a:lnTo>
                  <a:pt x="127304" y="25400"/>
                </a:lnTo>
                <a:lnTo>
                  <a:pt x="129844" y="25654"/>
                </a:lnTo>
                <a:lnTo>
                  <a:pt x="129946" y="27432"/>
                </a:lnTo>
                <a:lnTo>
                  <a:pt x="130035" y="29337"/>
                </a:lnTo>
                <a:lnTo>
                  <a:pt x="130136" y="30988"/>
                </a:lnTo>
                <a:lnTo>
                  <a:pt x="131178" y="30988"/>
                </a:lnTo>
                <a:lnTo>
                  <a:pt x="135331" y="30480"/>
                </a:lnTo>
                <a:lnTo>
                  <a:pt x="136474" y="25654"/>
                </a:lnTo>
                <a:lnTo>
                  <a:pt x="137655" y="24511"/>
                </a:lnTo>
                <a:lnTo>
                  <a:pt x="144589" y="26289"/>
                </a:lnTo>
                <a:lnTo>
                  <a:pt x="143637" y="28702"/>
                </a:lnTo>
                <a:lnTo>
                  <a:pt x="144780" y="30480"/>
                </a:lnTo>
                <a:lnTo>
                  <a:pt x="150990" y="34036"/>
                </a:lnTo>
                <a:lnTo>
                  <a:pt x="151053" y="29845"/>
                </a:lnTo>
                <a:lnTo>
                  <a:pt x="152831" y="28702"/>
                </a:lnTo>
                <a:lnTo>
                  <a:pt x="156972" y="30734"/>
                </a:lnTo>
                <a:lnTo>
                  <a:pt x="157314" y="30988"/>
                </a:lnTo>
                <a:lnTo>
                  <a:pt x="157543" y="31089"/>
                </a:lnTo>
                <a:lnTo>
                  <a:pt x="158864" y="31623"/>
                </a:lnTo>
                <a:lnTo>
                  <a:pt x="157632" y="31153"/>
                </a:lnTo>
                <a:lnTo>
                  <a:pt x="158356" y="31623"/>
                </a:lnTo>
                <a:lnTo>
                  <a:pt x="161620" y="34036"/>
                </a:lnTo>
                <a:lnTo>
                  <a:pt x="160845" y="37592"/>
                </a:lnTo>
                <a:lnTo>
                  <a:pt x="163652" y="38862"/>
                </a:lnTo>
                <a:lnTo>
                  <a:pt x="165912" y="35814"/>
                </a:lnTo>
                <a:lnTo>
                  <a:pt x="169557" y="35306"/>
                </a:lnTo>
                <a:lnTo>
                  <a:pt x="170878" y="41275"/>
                </a:lnTo>
                <a:lnTo>
                  <a:pt x="180314" y="42418"/>
                </a:lnTo>
                <a:lnTo>
                  <a:pt x="175425" y="35204"/>
                </a:lnTo>
                <a:lnTo>
                  <a:pt x="178041" y="35814"/>
                </a:lnTo>
                <a:lnTo>
                  <a:pt x="179057" y="36449"/>
                </a:lnTo>
                <a:lnTo>
                  <a:pt x="179654" y="38862"/>
                </a:lnTo>
                <a:lnTo>
                  <a:pt x="180911" y="43053"/>
                </a:lnTo>
                <a:lnTo>
                  <a:pt x="183832" y="41783"/>
                </a:lnTo>
                <a:lnTo>
                  <a:pt x="183756" y="42418"/>
                </a:lnTo>
                <a:lnTo>
                  <a:pt x="183667" y="43053"/>
                </a:lnTo>
                <a:lnTo>
                  <a:pt x="183591" y="43561"/>
                </a:lnTo>
                <a:lnTo>
                  <a:pt x="189750" y="50165"/>
                </a:lnTo>
                <a:lnTo>
                  <a:pt x="190461" y="50165"/>
                </a:lnTo>
                <a:lnTo>
                  <a:pt x="195605" y="49530"/>
                </a:lnTo>
                <a:lnTo>
                  <a:pt x="195351" y="48895"/>
                </a:lnTo>
                <a:lnTo>
                  <a:pt x="195211" y="48412"/>
                </a:lnTo>
                <a:lnTo>
                  <a:pt x="195414" y="48895"/>
                </a:lnTo>
                <a:lnTo>
                  <a:pt x="199186" y="48387"/>
                </a:lnTo>
                <a:lnTo>
                  <a:pt x="201396" y="41783"/>
                </a:lnTo>
                <a:lnTo>
                  <a:pt x="200736" y="40640"/>
                </a:lnTo>
                <a:lnTo>
                  <a:pt x="201574" y="40640"/>
                </a:lnTo>
                <a:lnTo>
                  <a:pt x="203187" y="42418"/>
                </a:lnTo>
                <a:lnTo>
                  <a:pt x="203098" y="43053"/>
                </a:lnTo>
                <a:lnTo>
                  <a:pt x="203022" y="43561"/>
                </a:lnTo>
                <a:lnTo>
                  <a:pt x="202920" y="44196"/>
                </a:lnTo>
                <a:lnTo>
                  <a:pt x="202730" y="45466"/>
                </a:lnTo>
                <a:lnTo>
                  <a:pt x="202666" y="47752"/>
                </a:lnTo>
                <a:lnTo>
                  <a:pt x="203365" y="49530"/>
                </a:lnTo>
                <a:lnTo>
                  <a:pt x="208089" y="45974"/>
                </a:lnTo>
                <a:lnTo>
                  <a:pt x="207543" y="48387"/>
                </a:lnTo>
                <a:lnTo>
                  <a:pt x="210718" y="54991"/>
                </a:lnTo>
                <a:lnTo>
                  <a:pt x="211277" y="53975"/>
                </a:lnTo>
                <a:lnTo>
                  <a:pt x="212509" y="57404"/>
                </a:lnTo>
                <a:lnTo>
                  <a:pt x="216027" y="53721"/>
                </a:lnTo>
                <a:lnTo>
                  <a:pt x="217703" y="56134"/>
                </a:lnTo>
                <a:lnTo>
                  <a:pt x="221221" y="54991"/>
                </a:lnTo>
                <a:lnTo>
                  <a:pt x="222338" y="53721"/>
                </a:lnTo>
                <a:lnTo>
                  <a:pt x="222897" y="53213"/>
                </a:lnTo>
                <a:lnTo>
                  <a:pt x="222796" y="53721"/>
                </a:lnTo>
                <a:lnTo>
                  <a:pt x="222745" y="53975"/>
                </a:lnTo>
                <a:lnTo>
                  <a:pt x="222669" y="54356"/>
                </a:lnTo>
                <a:lnTo>
                  <a:pt x="222542" y="54991"/>
                </a:lnTo>
                <a:lnTo>
                  <a:pt x="223012" y="56134"/>
                </a:lnTo>
                <a:lnTo>
                  <a:pt x="224866" y="56769"/>
                </a:lnTo>
                <a:lnTo>
                  <a:pt x="224967" y="57404"/>
                </a:lnTo>
                <a:lnTo>
                  <a:pt x="225044" y="57912"/>
                </a:lnTo>
                <a:lnTo>
                  <a:pt x="225145" y="58547"/>
                </a:lnTo>
                <a:lnTo>
                  <a:pt x="225526" y="60960"/>
                </a:lnTo>
                <a:lnTo>
                  <a:pt x="227317" y="62738"/>
                </a:lnTo>
                <a:lnTo>
                  <a:pt x="230251" y="62738"/>
                </a:lnTo>
                <a:lnTo>
                  <a:pt x="231736" y="65659"/>
                </a:lnTo>
                <a:lnTo>
                  <a:pt x="233768" y="66294"/>
                </a:lnTo>
                <a:lnTo>
                  <a:pt x="235445" y="63373"/>
                </a:lnTo>
                <a:lnTo>
                  <a:pt x="235546" y="64643"/>
                </a:lnTo>
                <a:lnTo>
                  <a:pt x="235661" y="66294"/>
                </a:lnTo>
                <a:lnTo>
                  <a:pt x="235762" y="67564"/>
                </a:lnTo>
                <a:lnTo>
                  <a:pt x="235800" y="68072"/>
                </a:lnTo>
                <a:lnTo>
                  <a:pt x="240042" y="67564"/>
                </a:lnTo>
                <a:lnTo>
                  <a:pt x="242658" y="63881"/>
                </a:lnTo>
                <a:lnTo>
                  <a:pt x="244576" y="65151"/>
                </a:lnTo>
                <a:lnTo>
                  <a:pt x="246875" y="64643"/>
                </a:lnTo>
                <a:lnTo>
                  <a:pt x="246773" y="65151"/>
                </a:lnTo>
                <a:lnTo>
                  <a:pt x="246684" y="65659"/>
                </a:lnTo>
                <a:lnTo>
                  <a:pt x="246557" y="66294"/>
                </a:lnTo>
                <a:lnTo>
                  <a:pt x="246430" y="66929"/>
                </a:lnTo>
                <a:lnTo>
                  <a:pt x="250964" y="68707"/>
                </a:lnTo>
                <a:lnTo>
                  <a:pt x="250888" y="69342"/>
                </a:lnTo>
                <a:lnTo>
                  <a:pt x="250317" y="74041"/>
                </a:lnTo>
                <a:lnTo>
                  <a:pt x="254736" y="75311"/>
                </a:lnTo>
                <a:lnTo>
                  <a:pt x="257238" y="71120"/>
                </a:lnTo>
                <a:lnTo>
                  <a:pt x="257238" y="72263"/>
                </a:lnTo>
                <a:lnTo>
                  <a:pt x="257479" y="72898"/>
                </a:lnTo>
                <a:lnTo>
                  <a:pt x="257962" y="72898"/>
                </a:lnTo>
                <a:lnTo>
                  <a:pt x="257594" y="74676"/>
                </a:lnTo>
                <a:lnTo>
                  <a:pt x="258076" y="75311"/>
                </a:lnTo>
                <a:lnTo>
                  <a:pt x="259448" y="73533"/>
                </a:lnTo>
                <a:lnTo>
                  <a:pt x="259930" y="74041"/>
                </a:lnTo>
                <a:lnTo>
                  <a:pt x="260591" y="74041"/>
                </a:lnTo>
                <a:lnTo>
                  <a:pt x="260946" y="73533"/>
                </a:lnTo>
                <a:lnTo>
                  <a:pt x="263817" y="74041"/>
                </a:lnTo>
                <a:lnTo>
                  <a:pt x="263779" y="73533"/>
                </a:lnTo>
                <a:lnTo>
                  <a:pt x="263677" y="71120"/>
                </a:lnTo>
                <a:lnTo>
                  <a:pt x="263601" y="69342"/>
                </a:lnTo>
                <a:lnTo>
                  <a:pt x="263575" y="68707"/>
                </a:lnTo>
                <a:lnTo>
                  <a:pt x="261061" y="69342"/>
                </a:lnTo>
                <a:lnTo>
                  <a:pt x="264833" y="66929"/>
                </a:lnTo>
                <a:close/>
              </a:path>
            </a:pathLst>
          </a:custGeom>
          <a:solidFill>
            <a:srgbClr val="E833B0"/>
          </a:solidFill>
        </p:spPr>
        <p:txBody>
          <a:bodyPr wrap="square" lIns="0" tIns="0" rIns="0" bIns="0" rtlCol="0"/>
          <a:lstStyle/>
          <a:p>
            <a:endParaRPr/>
          </a:p>
        </p:txBody>
      </p:sp>
      <p:sp>
        <p:nvSpPr>
          <p:cNvPr id="1038" name="object 1038"/>
          <p:cNvSpPr/>
          <p:nvPr/>
        </p:nvSpPr>
        <p:spPr>
          <a:xfrm>
            <a:off x="14358151" y="2391498"/>
            <a:ext cx="236854" cy="53340"/>
          </a:xfrm>
          <a:custGeom>
            <a:avLst/>
            <a:gdLst/>
            <a:ahLst/>
            <a:cxnLst/>
            <a:rect l="l" t="t" r="r" b="b"/>
            <a:pathLst>
              <a:path w="236855" h="53339">
                <a:moveTo>
                  <a:pt x="13512" y="40640"/>
                </a:moveTo>
                <a:lnTo>
                  <a:pt x="13131" y="40513"/>
                </a:lnTo>
                <a:lnTo>
                  <a:pt x="0" y="40640"/>
                </a:lnTo>
                <a:lnTo>
                  <a:pt x="13512" y="40640"/>
                </a:lnTo>
                <a:close/>
              </a:path>
              <a:path w="236855" h="53339">
                <a:moveTo>
                  <a:pt x="27051" y="39243"/>
                </a:moveTo>
                <a:lnTo>
                  <a:pt x="11226" y="39243"/>
                </a:lnTo>
                <a:lnTo>
                  <a:pt x="11645" y="40005"/>
                </a:lnTo>
                <a:lnTo>
                  <a:pt x="12763" y="40386"/>
                </a:lnTo>
                <a:lnTo>
                  <a:pt x="15405" y="40386"/>
                </a:lnTo>
                <a:lnTo>
                  <a:pt x="26276" y="40386"/>
                </a:lnTo>
                <a:lnTo>
                  <a:pt x="27051" y="39243"/>
                </a:lnTo>
                <a:close/>
              </a:path>
              <a:path w="236855" h="53339">
                <a:moveTo>
                  <a:pt x="31686" y="17907"/>
                </a:moveTo>
                <a:lnTo>
                  <a:pt x="30099" y="17462"/>
                </a:lnTo>
                <a:lnTo>
                  <a:pt x="30365" y="18415"/>
                </a:lnTo>
                <a:lnTo>
                  <a:pt x="31686" y="17907"/>
                </a:lnTo>
                <a:close/>
              </a:path>
              <a:path w="236855" h="53339">
                <a:moveTo>
                  <a:pt x="40081" y="42672"/>
                </a:moveTo>
                <a:lnTo>
                  <a:pt x="39751" y="42672"/>
                </a:lnTo>
                <a:lnTo>
                  <a:pt x="35953" y="39243"/>
                </a:lnTo>
                <a:lnTo>
                  <a:pt x="30137" y="39243"/>
                </a:lnTo>
                <a:lnTo>
                  <a:pt x="30137" y="43434"/>
                </a:lnTo>
                <a:lnTo>
                  <a:pt x="30137" y="39243"/>
                </a:lnTo>
                <a:lnTo>
                  <a:pt x="27051" y="39243"/>
                </a:lnTo>
                <a:lnTo>
                  <a:pt x="28524" y="40640"/>
                </a:lnTo>
                <a:lnTo>
                  <a:pt x="28752" y="41021"/>
                </a:lnTo>
                <a:lnTo>
                  <a:pt x="29438" y="43053"/>
                </a:lnTo>
                <a:lnTo>
                  <a:pt x="28994" y="43053"/>
                </a:lnTo>
                <a:lnTo>
                  <a:pt x="25501" y="41402"/>
                </a:lnTo>
                <a:lnTo>
                  <a:pt x="26047" y="40640"/>
                </a:lnTo>
                <a:lnTo>
                  <a:pt x="26276" y="40386"/>
                </a:lnTo>
                <a:lnTo>
                  <a:pt x="15494" y="40500"/>
                </a:lnTo>
                <a:lnTo>
                  <a:pt x="17564" y="42672"/>
                </a:lnTo>
                <a:lnTo>
                  <a:pt x="17741" y="42672"/>
                </a:lnTo>
                <a:lnTo>
                  <a:pt x="16344" y="46228"/>
                </a:lnTo>
                <a:lnTo>
                  <a:pt x="16040" y="46228"/>
                </a:lnTo>
                <a:lnTo>
                  <a:pt x="18630" y="47498"/>
                </a:lnTo>
                <a:lnTo>
                  <a:pt x="21971" y="45720"/>
                </a:lnTo>
                <a:lnTo>
                  <a:pt x="25615" y="48641"/>
                </a:lnTo>
                <a:lnTo>
                  <a:pt x="28143" y="45720"/>
                </a:lnTo>
                <a:lnTo>
                  <a:pt x="29730" y="43942"/>
                </a:lnTo>
                <a:lnTo>
                  <a:pt x="29514" y="43307"/>
                </a:lnTo>
                <a:lnTo>
                  <a:pt x="29578" y="43434"/>
                </a:lnTo>
                <a:lnTo>
                  <a:pt x="29781" y="43878"/>
                </a:lnTo>
                <a:lnTo>
                  <a:pt x="29794" y="44196"/>
                </a:lnTo>
                <a:lnTo>
                  <a:pt x="30391" y="45974"/>
                </a:lnTo>
                <a:lnTo>
                  <a:pt x="33756" y="46228"/>
                </a:lnTo>
                <a:lnTo>
                  <a:pt x="34671" y="46228"/>
                </a:lnTo>
                <a:lnTo>
                  <a:pt x="40081" y="42672"/>
                </a:lnTo>
                <a:close/>
              </a:path>
              <a:path w="236855" h="53339">
                <a:moveTo>
                  <a:pt x="48691" y="39243"/>
                </a:moveTo>
                <a:lnTo>
                  <a:pt x="48348" y="39243"/>
                </a:lnTo>
                <a:lnTo>
                  <a:pt x="36410" y="39243"/>
                </a:lnTo>
                <a:lnTo>
                  <a:pt x="38417" y="40005"/>
                </a:lnTo>
                <a:lnTo>
                  <a:pt x="38646" y="40005"/>
                </a:lnTo>
                <a:lnTo>
                  <a:pt x="39179" y="40640"/>
                </a:lnTo>
                <a:lnTo>
                  <a:pt x="41084" y="43434"/>
                </a:lnTo>
                <a:lnTo>
                  <a:pt x="43116" y="43053"/>
                </a:lnTo>
                <a:lnTo>
                  <a:pt x="48310" y="41656"/>
                </a:lnTo>
                <a:lnTo>
                  <a:pt x="48361" y="41402"/>
                </a:lnTo>
                <a:lnTo>
                  <a:pt x="48475" y="41021"/>
                </a:lnTo>
                <a:lnTo>
                  <a:pt x="48590" y="40640"/>
                </a:lnTo>
                <a:lnTo>
                  <a:pt x="48691" y="39243"/>
                </a:lnTo>
                <a:close/>
              </a:path>
              <a:path w="236855" h="53339">
                <a:moveTo>
                  <a:pt x="143370" y="38354"/>
                </a:moveTo>
                <a:lnTo>
                  <a:pt x="140627" y="38315"/>
                </a:lnTo>
                <a:lnTo>
                  <a:pt x="142519" y="38354"/>
                </a:lnTo>
                <a:lnTo>
                  <a:pt x="143370" y="38354"/>
                </a:lnTo>
                <a:close/>
              </a:path>
              <a:path w="236855" h="53339">
                <a:moveTo>
                  <a:pt x="236689" y="18415"/>
                </a:moveTo>
                <a:lnTo>
                  <a:pt x="166789" y="18300"/>
                </a:lnTo>
                <a:lnTo>
                  <a:pt x="168135" y="17018"/>
                </a:lnTo>
                <a:lnTo>
                  <a:pt x="168427" y="16637"/>
                </a:lnTo>
                <a:lnTo>
                  <a:pt x="167525" y="16129"/>
                </a:lnTo>
                <a:lnTo>
                  <a:pt x="167944" y="15748"/>
                </a:lnTo>
                <a:lnTo>
                  <a:pt x="171170" y="12446"/>
                </a:lnTo>
                <a:lnTo>
                  <a:pt x="172364" y="11303"/>
                </a:lnTo>
                <a:lnTo>
                  <a:pt x="167805" y="11684"/>
                </a:lnTo>
                <a:lnTo>
                  <a:pt x="167005" y="11684"/>
                </a:lnTo>
                <a:lnTo>
                  <a:pt x="166916" y="18161"/>
                </a:lnTo>
                <a:lnTo>
                  <a:pt x="166776" y="18288"/>
                </a:lnTo>
                <a:lnTo>
                  <a:pt x="144830" y="18262"/>
                </a:lnTo>
                <a:lnTo>
                  <a:pt x="144830" y="37465"/>
                </a:lnTo>
                <a:lnTo>
                  <a:pt x="140703" y="37465"/>
                </a:lnTo>
                <a:lnTo>
                  <a:pt x="140741" y="37084"/>
                </a:lnTo>
                <a:lnTo>
                  <a:pt x="140855" y="35801"/>
                </a:lnTo>
                <a:lnTo>
                  <a:pt x="143357" y="35788"/>
                </a:lnTo>
                <a:lnTo>
                  <a:pt x="144830" y="37465"/>
                </a:lnTo>
                <a:lnTo>
                  <a:pt x="144830" y="18262"/>
                </a:lnTo>
                <a:lnTo>
                  <a:pt x="143281" y="18249"/>
                </a:lnTo>
                <a:lnTo>
                  <a:pt x="143281" y="35687"/>
                </a:lnTo>
                <a:lnTo>
                  <a:pt x="140868" y="35687"/>
                </a:lnTo>
                <a:lnTo>
                  <a:pt x="140982" y="34315"/>
                </a:lnTo>
                <a:lnTo>
                  <a:pt x="142087" y="34315"/>
                </a:lnTo>
                <a:lnTo>
                  <a:pt x="143281" y="35687"/>
                </a:lnTo>
                <a:lnTo>
                  <a:pt x="143281" y="18249"/>
                </a:lnTo>
                <a:lnTo>
                  <a:pt x="138506" y="18249"/>
                </a:lnTo>
                <a:lnTo>
                  <a:pt x="138506" y="35306"/>
                </a:lnTo>
                <a:lnTo>
                  <a:pt x="138366" y="35687"/>
                </a:lnTo>
                <a:lnTo>
                  <a:pt x="138506" y="35306"/>
                </a:lnTo>
                <a:lnTo>
                  <a:pt x="138328" y="35242"/>
                </a:lnTo>
                <a:lnTo>
                  <a:pt x="138328" y="35801"/>
                </a:lnTo>
                <a:lnTo>
                  <a:pt x="137579" y="37947"/>
                </a:lnTo>
                <a:lnTo>
                  <a:pt x="137617" y="37477"/>
                </a:lnTo>
                <a:lnTo>
                  <a:pt x="138303" y="35801"/>
                </a:lnTo>
                <a:lnTo>
                  <a:pt x="138328" y="35242"/>
                </a:lnTo>
                <a:lnTo>
                  <a:pt x="137566" y="34937"/>
                </a:lnTo>
                <a:lnTo>
                  <a:pt x="137566" y="37973"/>
                </a:lnTo>
                <a:lnTo>
                  <a:pt x="137477" y="38239"/>
                </a:lnTo>
                <a:lnTo>
                  <a:pt x="137312" y="38354"/>
                </a:lnTo>
                <a:lnTo>
                  <a:pt x="137477" y="38239"/>
                </a:lnTo>
                <a:lnTo>
                  <a:pt x="137325" y="38227"/>
                </a:lnTo>
                <a:lnTo>
                  <a:pt x="137426" y="37973"/>
                </a:lnTo>
                <a:lnTo>
                  <a:pt x="137566" y="37973"/>
                </a:lnTo>
                <a:lnTo>
                  <a:pt x="137566" y="34937"/>
                </a:lnTo>
                <a:lnTo>
                  <a:pt x="137210" y="34798"/>
                </a:lnTo>
                <a:lnTo>
                  <a:pt x="133350" y="33274"/>
                </a:lnTo>
                <a:lnTo>
                  <a:pt x="137261" y="34798"/>
                </a:lnTo>
                <a:lnTo>
                  <a:pt x="138506" y="35306"/>
                </a:lnTo>
                <a:lnTo>
                  <a:pt x="138506" y="18249"/>
                </a:lnTo>
                <a:lnTo>
                  <a:pt x="128574" y="18224"/>
                </a:lnTo>
                <a:lnTo>
                  <a:pt x="128574" y="34798"/>
                </a:lnTo>
                <a:lnTo>
                  <a:pt x="127660" y="35306"/>
                </a:lnTo>
                <a:lnTo>
                  <a:pt x="127342" y="35306"/>
                </a:lnTo>
                <a:lnTo>
                  <a:pt x="127304" y="35687"/>
                </a:lnTo>
                <a:lnTo>
                  <a:pt x="114973" y="35687"/>
                </a:lnTo>
                <a:lnTo>
                  <a:pt x="113842" y="32766"/>
                </a:lnTo>
                <a:lnTo>
                  <a:pt x="113703" y="32385"/>
                </a:lnTo>
                <a:lnTo>
                  <a:pt x="113639" y="31165"/>
                </a:lnTo>
                <a:lnTo>
                  <a:pt x="118313" y="32385"/>
                </a:lnTo>
                <a:lnTo>
                  <a:pt x="118999" y="33655"/>
                </a:lnTo>
                <a:lnTo>
                  <a:pt x="118783" y="33655"/>
                </a:lnTo>
                <a:lnTo>
                  <a:pt x="121526" y="34315"/>
                </a:lnTo>
                <a:lnTo>
                  <a:pt x="126365" y="34315"/>
                </a:lnTo>
                <a:lnTo>
                  <a:pt x="126403" y="33655"/>
                </a:lnTo>
                <a:lnTo>
                  <a:pt x="126517" y="31115"/>
                </a:lnTo>
                <a:lnTo>
                  <a:pt x="126542" y="30353"/>
                </a:lnTo>
                <a:lnTo>
                  <a:pt x="126555" y="30099"/>
                </a:lnTo>
                <a:lnTo>
                  <a:pt x="126860" y="29718"/>
                </a:lnTo>
                <a:lnTo>
                  <a:pt x="128574" y="34798"/>
                </a:lnTo>
                <a:lnTo>
                  <a:pt x="128574" y="18224"/>
                </a:lnTo>
                <a:lnTo>
                  <a:pt x="110832" y="18199"/>
                </a:lnTo>
                <a:lnTo>
                  <a:pt x="110832" y="37465"/>
                </a:lnTo>
                <a:lnTo>
                  <a:pt x="107937" y="37465"/>
                </a:lnTo>
                <a:lnTo>
                  <a:pt x="91274" y="37465"/>
                </a:lnTo>
                <a:lnTo>
                  <a:pt x="91338" y="37655"/>
                </a:lnTo>
                <a:lnTo>
                  <a:pt x="90843" y="36322"/>
                </a:lnTo>
                <a:lnTo>
                  <a:pt x="107048" y="36322"/>
                </a:lnTo>
                <a:lnTo>
                  <a:pt x="107442" y="36576"/>
                </a:lnTo>
                <a:lnTo>
                  <a:pt x="107569" y="36322"/>
                </a:lnTo>
                <a:lnTo>
                  <a:pt x="110388" y="36322"/>
                </a:lnTo>
                <a:lnTo>
                  <a:pt x="110832" y="37465"/>
                </a:lnTo>
                <a:lnTo>
                  <a:pt x="110832" y="18199"/>
                </a:lnTo>
                <a:lnTo>
                  <a:pt x="110159" y="18199"/>
                </a:lnTo>
                <a:lnTo>
                  <a:pt x="110159" y="35687"/>
                </a:lnTo>
                <a:lnTo>
                  <a:pt x="107861" y="35687"/>
                </a:lnTo>
                <a:lnTo>
                  <a:pt x="109131" y="32981"/>
                </a:lnTo>
                <a:lnTo>
                  <a:pt x="110159" y="35687"/>
                </a:lnTo>
                <a:lnTo>
                  <a:pt x="110159" y="18199"/>
                </a:lnTo>
                <a:lnTo>
                  <a:pt x="106095" y="18186"/>
                </a:lnTo>
                <a:lnTo>
                  <a:pt x="106095" y="35687"/>
                </a:lnTo>
                <a:lnTo>
                  <a:pt x="100444" y="35687"/>
                </a:lnTo>
                <a:lnTo>
                  <a:pt x="100342" y="35306"/>
                </a:lnTo>
                <a:lnTo>
                  <a:pt x="100215" y="34798"/>
                </a:lnTo>
                <a:lnTo>
                  <a:pt x="100012" y="34315"/>
                </a:lnTo>
                <a:lnTo>
                  <a:pt x="99987" y="35687"/>
                </a:lnTo>
                <a:lnTo>
                  <a:pt x="90576" y="35687"/>
                </a:lnTo>
                <a:lnTo>
                  <a:pt x="90004" y="34315"/>
                </a:lnTo>
                <a:lnTo>
                  <a:pt x="88696" y="34315"/>
                </a:lnTo>
                <a:lnTo>
                  <a:pt x="94119" y="33655"/>
                </a:lnTo>
                <a:lnTo>
                  <a:pt x="92430" y="33655"/>
                </a:lnTo>
                <a:lnTo>
                  <a:pt x="93040" y="33274"/>
                </a:lnTo>
                <a:lnTo>
                  <a:pt x="93941" y="32766"/>
                </a:lnTo>
                <a:lnTo>
                  <a:pt x="99987" y="35687"/>
                </a:lnTo>
                <a:lnTo>
                  <a:pt x="99987" y="34290"/>
                </a:lnTo>
                <a:lnTo>
                  <a:pt x="99860" y="34124"/>
                </a:lnTo>
                <a:lnTo>
                  <a:pt x="98844" y="31318"/>
                </a:lnTo>
                <a:lnTo>
                  <a:pt x="98844" y="32766"/>
                </a:lnTo>
                <a:lnTo>
                  <a:pt x="94767" y="27305"/>
                </a:lnTo>
                <a:lnTo>
                  <a:pt x="94322" y="26670"/>
                </a:lnTo>
                <a:lnTo>
                  <a:pt x="93560" y="25704"/>
                </a:lnTo>
                <a:lnTo>
                  <a:pt x="94373" y="26670"/>
                </a:lnTo>
                <a:lnTo>
                  <a:pt x="94767" y="27305"/>
                </a:lnTo>
                <a:lnTo>
                  <a:pt x="98844" y="32766"/>
                </a:lnTo>
                <a:lnTo>
                  <a:pt x="98844" y="31318"/>
                </a:lnTo>
                <a:lnTo>
                  <a:pt x="96989" y="26162"/>
                </a:lnTo>
                <a:lnTo>
                  <a:pt x="97091" y="26416"/>
                </a:lnTo>
                <a:lnTo>
                  <a:pt x="97180" y="26670"/>
                </a:lnTo>
                <a:lnTo>
                  <a:pt x="100012" y="34315"/>
                </a:lnTo>
                <a:lnTo>
                  <a:pt x="100228" y="34315"/>
                </a:lnTo>
                <a:lnTo>
                  <a:pt x="102362" y="30353"/>
                </a:lnTo>
                <a:lnTo>
                  <a:pt x="104394" y="31115"/>
                </a:lnTo>
                <a:lnTo>
                  <a:pt x="104292" y="33274"/>
                </a:lnTo>
                <a:lnTo>
                  <a:pt x="104203" y="34315"/>
                </a:lnTo>
                <a:lnTo>
                  <a:pt x="104038" y="34315"/>
                </a:lnTo>
                <a:lnTo>
                  <a:pt x="106095" y="35687"/>
                </a:lnTo>
                <a:lnTo>
                  <a:pt x="106095" y="18186"/>
                </a:lnTo>
                <a:lnTo>
                  <a:pt x="99606" y="18173"/>
                </a:lnTo>
                <a:lnTo>
                  <a:pt x="99682" y="18415"/>
                </a:lnTo>
                <a:lnTo>
                  <a:pt x="99542" y="18173"/>
                </a:lnTo>
                <a:lnTo>
                  <a:pt x="96875" y="18161"/>
                </a:lnTo>
                <a:lnTo>
                  <a:pt x="96964" y="17907"/>
                </a:lnTo>
                <a:lnTo>
                  <a:pt x="97269" y="17018"/>
                </a:lnTo>
                <a:lnTo>
                  <a:pt x="97878" y="15265"/>
                </a:lnTo>
                <a:lnTo>
                  <a:pt x="97028" y="17907"/>
                </a:lnTo>
                <a:lnTo>
                  <a:pt x="96875" y="18161"/>
                </a:lnTo>
                <a:lnTo>
                  <a:pt x="99542" y="18161"/>
                </a:lnTo>
                <a:lnTo>
                  <a:pt x="99009" y="17208"/>
                </a:lnTo>
                <a:lnTo>
                  <a:pt x="99606" y="18161"/>
                </a:lnTo>
                <a:lnTo>
                  <a:pt x="166916" y="18161"/>
                </a:lnTo>
                <a:lnTo>
                  <a:pt x="166916" y="11709"/>
                </a:lnTo>
                <a:lnTo>
                  <a:pt x="162636" y="12446"/>
                </a:lnTo>
                <a:lnTo>
                  <a:pt x="162636" y="10668"/>
                </a:lnTo>
                <a:lnTo>
                  <a:pt x="162636" y="8509"/>
                </a:lnTo>
                <a:lnTo>
                  <a:pt x="162293" y="7493"/>
                </a:lnTo>
                <a:lnTo>
                  <a:pt x="159651" y="0"/>
                </a:lnTo>
                <a:lnTo>
                  <a:pt x="156781" y="7493"/>
                </a:lnTo>
                <a:lnTo>
                  <a:pt x="154393" y="6985"/>
                </a:lnTo>
                <a:lnTo>
                  <a:pt x="153619" y="7759"/>
                </a:lnTo>
                <a:lnTo>
                  <a:pt x="153619" y="10541"/>
                </a:lnTo>
                <a:lnTo>
                  <a:pt x="152958" y="10668"/>
                </a:lnTo>
                <a:lnTo>
                  <a:pt x="152793" y="10668"/>
                </a:lnTo>
                <a:lnTo>
                  <a:pt x="153619" y="10541"/>
                </a:lnTo>
                <a:lnTo>
                  <a:pt x="153619" y="7759"/>
                </a:lnTo>
                <a:lnTo>
                  <a:pt x="152234" y="9144"/>
                </a:lnTo>
                <a:lnTo>
                  <a:pt x="150329" y="7302"/>
                </a:lnTo>
                <a:lnTo>
                  <a:pt x="150329" y="11049"/>
                </a:lnTo>
                <a:lnTo>
                  <a:pt x="150202" y="11176"/>
                </a:lnTo>
                <a:lnTo>
                  <a:pt x="149504" y="11176"/>
                </a:lnTo>
                <a:lnTo>
                  <a:pt x="150266" y="11061"/>
                </a:lnTo>
                <a:lnTo>
                  <a:pt x="150329" y="7302"/>
                </a:lnTo>
                <a:lnTo>
                  <a:pt x="150012" y="6985"/>
                </a:lnTo>
                <a:lnTo>
                  <a:pt x="148831" y="11176"/>
                </a:lnTo>
                <a:lnTo>
                  <a:pt x="146227" y="11176"/>
                </a:lnTo>
                <a:lnTo>
                  <a:pt x="143802" y="13462"/>
                </a:lnTo>
                <a:lnTo>
                  <a:pt x="144030" y="13462"/>
                </a:lnTo>
                <a:lnTo>
                  <a:pt x="145808" y="15748"/>
                </a:lnTo>
                <a:lnTo>
                  <a:pt x="143167" y="13843"/>
                </a:lnTo>
                <a:lnTo>
                  <a:pt x="140169" y="12636"/>
                </a:lnTo>
                <a:lnTo>
                  <a:pt x="138645" y="16129"/>
                </a:lnTo>
                <a:lnTo>
                  <a:pt x="139776" y="16129"/>
                </a:lnTo>
                <a:lnTo>
                  <a:pt x="136296" y="17018"/>
                </a:lnTo>
                <a:lnTo>
                  <a:pt x="136690" y="16002"/>
                </a:lnTo>
                <a:lnTo>
                  <a:pt x="136804" y="15748"/>
                </a:lnTo>
                <a:lnTo>
                  <a:pt x="137642" y="13843"/>
                </a:lnTo>
                <a:lnTo>
                  <a:pt x="138226" y="13462"/>
                </a:lnTo>
                <a:lnTo>
                  <a:pt x="138938" y="12954"/>
                </a:lnTo>
                <a:lnTo>
                  <a:pt x="139725" y="12192"/>
                </a:lnTo>
                <a:lnTo>
                  <a:pt x="141351" y="10668"/>
                </a:lnTo>
                <a:lnTo>
                  <a:pt x="142506" y="9525"/>
                </a:lnTo>
                <a:lnTo>
                  <a:pt x="133184" y="1524"/>
                </a:lnTo>
                <a:lnTo>
                  <a:pt x="133057" y="9842"/>
                </a:lnTo>
                <a:lnTo>
                  <a:pt x="132930" y="9842"/>
                </a:lnTo>
                <a:lnTo>
                  <a:pt x="133489" y="10668"/>
                </a:lnTo>
                <a:lnTo>
                  <a:pt x="133337" y="10541"/>
                </a:lnTo>
                <a:lnTo>
                  <a:pt x="132892" y="9842"/>
                </a:lnTo>
                <a:lnTo>
                  <a:pt x="132715" y="9525"/>
                </a:lnTo>
                <a:lnTo>
                  <a:pt x="132499" y="9144"/>
                </a:lnTo>
                <a:lnTo>
                  <a:pt x="128346" y="3048"/>
                </a:lnTo>
                <a:lnTo>
                  <a:pt x="127508" y="12192"/>
                </a:lnTo>
                <a:lnTo>
                  <a:pt x="124942" y="11557"/>
                </a:lnTo>
                <a:lnTo>
                  <a:pt x="120281" y="11315"/>
                </a:lnTo>
                <a:lnTo>
                  <a:pt x="118313" y="12573"/>
                </a:lnTo>
                <a:lnTo>
                  <a:pt x="118198" y="13843"/>
                </a:lnTo>
                <a:lnTo>
                  <a:pt x="118084" y="15240"/>
                </a:lnTo>
                <a:lnTo>
                  <a:pt x="118021" y="16002"/>
                </a:lnTo>
                <a:lnTo>
                  <a:pt x="114554" y="14478"/>
                </a:lnTo>
                <a:lnTo>
                  <a:pt x="114071" y="13843"/>
                </a:lnTo>
                <a:lnTo>
                  <a:pt x="113969" y="13716"/>
                </a:lnTo>
                <a:lnTo>
                  <a:pt x="113055" y="12573"/>
                </a:lnTo>
                <a:lnTo>
                  <a:pt x="111290" y="12446"/>
                </a:lnTo>
                <a:lnTo>
                  <a:pt x="111175" y="12192"/>
                </a:lnTo>
                <a:lnTo>
                  <a:pt x="109893" y="8509"/>
                </a:lnTo>
                <a:lnTo>
                  <a:pt x="107619" y="6604"/>
                </a:lnTo>
                <a:lnTo>
                  <a:pt x="107518" y="6985"/>
                </a:lnTo>
                <a:lnTo>
                  <a:pt x="106070" y="12192"/>
                </a:lnTo>
                <a:lnTo>
                  <a:pt x="103911" y="10934"/>
                </a:lnTo>
                <a:lnTo>
                  <a:pt x="102755" y="11176"/>
                </a:lnTo>
                <a:lnTo>
                  <a:pt x="102196" y="11176"/>
                </a:lnTo>
                <a:lnTo>
                  <a:pt x="102069" y="11684"/>
                </a:lnTo>
                <a:lnTo>
                  <a:pt x="101346" y="13843"/>
                </a:lnTo>
                <a:lnTo>
                  <a:pt x="98742" y="12979"/>
                </a:lnTo>
                <a:lnTo>
                  <a:pt x="98742" y="16764"/>
                </a:lnTo>
                <a:lnTo>
                  <a:pt x="98120" y="15748"/>
                </a:lnTo>
                <a:lnTo>
                  <a:pt x="97929" y="15354"/>
                </a:lnTo>
                <a:lnTo>
                  <a:pt x="98742" y="16764"/>
                </a:lnTo>
                <a:lnTo>
                  <a:pt x="98742" y="12979"/>
                </a:lnTo>
                <a:lnTo>
                  <a:pt x="97942" y="14986"/>
                </a:lnTo>
                <a:lnTo>
                  <a:pt x="97878" y="15227"/>
                </a:lnTo>
                <a:lnTo>
                  <a:pt x="95846" y="11557"/>
                </a:lnTo>
                <a:lnTo>
                  <a:pt x="95516" y="11176"/>
                </a:lnTo>
                <a:lnTo>
                  <a:pt x="93103" y="17018"/>
                </a:lnTo>
                <a:lnTo>
                  <a:pt x="88874" y="14986"/>
                </a:lnTo>
                <a:lnTo>
                  <a:pt x="86525" y="15240"/>
                </a:lnTo>
                <a:lnTo>
                  <a:pt x="86347" y="15240"/>
                </a:lnTo>
                <a:lnTo>
                  <a:pt x="86347" y="38354"/>
                </a:lnTo>
                <a:lnTo>
                  <a:pt x="78295" y="38354"/>
                </a:lnTo>
                <a:lnTo>
                  <a:pt x="78435" y="37973"/>
                </a:lnTo>
                <a:lnTo>
                  <a:pt x="85064" y="37973"/>
                </a:lnTo>
                <a:lnTo>
                  <a:pt x="86347" y="38354"/>
                </a:lnTo>
                <a:lnTo>
                  <a:pt x="86347" y="15240"/>
                </a:lnTo>
                <a:lnTo>
                  <a:pt x="85496" y="15240"/>
                </a:lnTo>
                <a:lnTo>
                  <a:pt x="82423" y="17907"/>
                </a:lnTo>
                <a:lnTo>
                  <a:pt x="79730" y="13208"/>
                </a:lnTo>
                <a:lnTo>
                  <a:pt x="76682" y="16129"/>
                </a:lnTo>
                <a:lnTo>
                  <a:pt x="76530" y="16129"/>
                </a:lnTo>
                <a:lnTo>
                  <a:pt x="75615" y="18161"/>
                </a:lnTo>
                <a:lnTo>
                  <a:pt x="70408" y="18161"/>
                </a:lnTo>
                <a:lnTo>
                  <a:pt x="70485" y="18415"/>
                </a:lnTo>
                <a:lnTo>
                  <a:pt x="75501" y="18415"/>
                </a:lnTo>
                <a:lnTo>
                  <a:pt x="75107" y="19304"/>
                </a:lnTo>
                <a:lnTo>
                  <a:pt x="73685" y="19304"/>
                </a:lnTo>
                <a:lnTo>
                  <a:pt x="74828" y="19939"/>
                </a:lnTo>
                <a:lnTo>
                  <a:pt x="73215" y="19050"/>
                </a:lnTo>
                <a:lnTo>
                  <a:pt x="72390" y="19304"/>
                </a:lnTo>
                <a:lnTo>
                  <a:pt x="72009" y="19304"/>
                </a:lnTo>
                <a:lnTo>
                  <a:pt x="70561" y="19304"/>
                </a:lnTo>
                <a:lnTo>
                  <a:pt x="70612" y="19939"/>
                </a:lnTo>
                <a:lnTo>
                  <a:pt x="71805" y="19939"/>
                </a:lnTo>
                <a:lnTo>
                  <a:pt x="71716" y="20320"/>
                </a:lnTo>
                <a:lnTo>
                  <a:pt x="71488" y="21209"/>
                </a:lnTo>
                <a:lnTo>
                  <a:pt x="70637" y="20320"/>
                </a:lnTo>
                <a:lnTo>
                  <a:pt x="70535" y="19050"/>
                </a:lnTo>
                <a:lnTo>
                  <a:pt x="70408" y="18161"/>
                </a:lnTo>
                <a:lnTo>
                  <a:pt x="68910" y="16637"/>
                </a:lnTo>
                <a:lnTo>
                  <a:pt x="64973" y="12573"/>
                </a:lnTo>
                <a:lnTo>
                  <a:pt x="63309" y="16637"/>
                </a:lnTo>
                <a:lnTo>
                  <a:pt x="58166" y="16129"/>
                </a:lnTo>
                <a:lnTo>
                  <a:pt x="60744" y="16129"/>
                </a:lnTo>
                <a:lnTo>
                  <a:pt x="60744" y="15748"/>
                </a:lnTo>
                <a:lnTo>
                  <a:pt x="60794" y="12954"/>
                </a:lnTo>
                <a:lnTo>
                  <a:pt x="59067" y="12954"/>
                </a:lnTo>
                <a:lnTo>
                  <a:pt x="56197" y="15201"/>
                </a:lnTo>
                <a:lnTo>
                  <a:pt x="56197" y="20320"/>
                </a:lnTo>
                <a:lnTo>
                  <a:pt x="55079" y="26670"/>
                </a:lnTo>
                <a:lnTo>
                  <a:pt x="54305" y="26670"/>
                </a:lnTo>
                <a:lnTo>
                  <a:pt x="52793" y="26416"/>
                </a:lnTo>
                <a:lnTo>
                  <a:pt x="52679" y="26162"/>
                </a:lnTo>
                <a:lnTo>
                  <a:pt x="52628" y="26035"/>
                </a:lnTo>
                <a:lnTo>
                  <a:pt x="52285" y="25273"/>
                </a:lnTo>
                <a:lnTo>
                  <a:pt x="51244" y="23114"/>
                </a:lnTo>
                <a:lnTo>
                  <a:pt x="49758" y="19939"/>
                </a:lnTo>
                <a:lnTo>
                  <a:pt x="51904" y="19939"/>
                </a:lnTo>
                <a:lnTo>
                  <a:pt x="54940" y="19939"/>
                </a:lnTo>
                <a:lnTo>
                  <a:pt x="55867" y="20320"/>
                </a:lnTo>
                <a:lnTo>
                  <a:pt x="56197" y="20320"/>
                </a:lnTo>
                <a:lnTo>
                  <a:pt x="56197" y="15201"/>
                </a:lnTo>
                <a:lnTo>
                  <a:pt x="55486" y="15748"/>
                </a:lnTo>
                <a:lnTo>
                  <a:pt x="53327" y="13843"/>
                </a:lnTo>
                <a:lnTo>
                  <a:pt x="52133" y="13462"/>
                </a:lnTo>
                <a:lnTo>
                  <a:pt x="52057" y="15240"/>
                </a:lnTo>
                <a:lnTo>
                  <a:pt x="51600" y="16637"/>
                </a:lnTo>
                <a:lnTo>
                  <a:pt x="51727" y="17399"/>
                </a:lnTo>
                <a:lnTo>
                  <a:pt x="52209" y="18161"/>
                </a:lnTo>
                <a:lnTo>
                  <a:pt x="48082" y="18161"/>
                </a:lnTo>
                <a:lnTo>
                  <a:pt x="48158" y="18415"/>
                </a:lnTo>
                <a:lnTo>
                  <a:pt x="52374" y="18415"/>
                </a:lnTo>
                <a:lnTo>
                  <a:pt x="52793" y="19050"/>
                </a:lnTo>
                <a:lnTo>
                  <a:pt x="53403" y="19304"/>
                </a:lnTo>
                <a:lnTo>
                  <a:pt x="49453" y="19304"/>
                </a:lnTo>
                <a:lnTo>
                  <a:pt x="48425" y="19304"/>
                </a:lnTo>
                <a:lnTo>
                  <a:pt x="48336" y="19050"/>
                </a:lnTo>
                <a:lnTo>
                  <a:pt x="47523" y="16268"/>
                </a:lnTo>
                <a:lnTo>
                  <a:pt x="45859" y="17399"/>
                </a:lnTo>
                <a:lnTo>
                  <a:pt x="45554" y="18161"/>
                </a:lnTo>
                <a:lnTo>
                  <a:pt x="45440" y="18415"/>
                </a:lnTo>
                <a:lnTo>
                  <a:pt x="43535" y="23114"/>
                </a:lnTo>
                <a:lnTo>
                  <a:pt x="40398" y="22098"/>
                </a:lnTo>
                <a:lnTo>
                  <a:pt x="40081" y="22098"/>
                </a:lnTo>
                <a:lnTo>
                  <a:pt x="37985" y="21717"/>
                </a:lnTo>
                <a:lnTo>
                  <a:pt x="35052" y="21348"/>
                </a:lnTo>
                <a:lnTo>
                  <a:pt x="33985" y="22479"/>
                </a:lnTo>
                <a:lnTo>
                  <a:pt x="34950" y="21336"/>
                </a:lnTo>
                <a:lnTo>
                  <a:pt x="34074" y="21209"/>
                </a:lnTo>
                <a:lnTo>
                  <a:pt x="35052" y="21209"/>
                </a:lnTo>
                <a:lnTo>
                  <a:pt x="36664" y="19304"/>
                </a:lnTo>
                <a:lnTo>
                  <a:pt x="34531" y="18707"/>
                </a:lnTo>
                <a:lnTo>
                  <a:pt x="34531" y="19939"/>
                </a:lnTo>
                <a:lnTo>
                  <a:pt x="33794" y="19939"/>
                </a:lnTo>
                <a:lnTo>
                  <a:pt x="33731" y="20256"/>
                </a:lnTo>
                <a:lnTo>
                  <a:pt x="33832" y="19697"/>
                </a:lnTo>
                <a:lnTo>
                  <a:pt x="34531" y="19939"/>
                </a:lnTo>
                <a:lnTo>
                  <a:pt x="34531" y="18707"/>
                </a:lnTo>
                <a:lnTo>
                  <a:pt x="33718" y="18478"/>
                </a:lnTo>
                <a:lnTo>
                  <a:pt x="33718" y="23329"/>
                </a:lnTo>
                <a:lnTo>
                  <a:pt x="33705" y="23495"/>
                </a:lnTo>
                <a:lnTo>
                  <a:pt x="33616" y="24003"/>
                </a:lnTo>
                <a:lnTo>
                  <a:pt x="33388" y="25273"/>
                </a:lnTo>
                <a:lnTo>
                  <a:pt x="33718" y="23329"/>
                </a:lnTo>
                <a:lnTo>
                  <a:pt x="33718" y="18478"/>
                </a:lnTo>
                <a:lnTo>
                  <a:pt x="33274" y="18351"/>
                </a:lnTo>
                <a:lnTo>
                  <a:pt x="33502" y="18415"/>
                </a:lnTo>
                <a:lnTo>
                  <a:pt x="45440" y="18415"/>
                </a:lnTo>
                <a:lnTo>
                  <a:pt x="45440" y="18161"/>
                </a:lnTo>
                <a:lnTo>
                  <a:pt x="33121" y="18161"/>
                </a:lnTo>
                <a:lnTo>
                  <a:pt x="33121" y="23495"/>
                </a:lnTo>
                <a:lnTo>
                  <a:pt x="33032" y="24003"/>
                </a:lnTo>
                <a:lnTo>
                  <a:pt x="32816" y="25273"/>
                </a:lnTo>
                <a:lnTo>
                  <a:pt x="32931" y="26670"/>
                </a:lnTo>
                <a:lnTo>
                  <a:pt x="32550" y="26670"/>
                </a:lnTo>
                <a:lnTo>
                  <a:pt x="32639" y="26162"/>
                </a:lnTo>
                <a:lnTo>
                  <a:pt x="32740" y="25273"/>
                </a:lnTo>
                <a:lnTo>
                  <a:pt x="32715" y="24003"/>
                </a:lnTo>
                <a:lnTo>
                  <a:pt x="32791" y="25273"/>
                </a:lnTo>
                <a:lnTo>
                  <a:pt x="33121" y="23495"/>
                </a:lnTo>
                <a:lnTo>
                  <a:pt x="33121" y="18161"/>
                </a:lnTo>
                <a:lnTo>
                  <a:pt x="32588" y="18161"/>
                </a:lnTo>
                <a:lnTo>
                  <a:pt x="32308" y="19050"/>
                </a:lnTo>
                <a:lnTo>
                  <a:pt x="33083" y="19304"/>
                </a:lnTo>
                <a:lnTo>
                  <a:pt x="32423" y="19088"/>
                </a:lnTo>
                <a:lnTo>
                  <a:pt x="32423" y="27305"/>
                </a:lnTo>
                <a:lnTo>
                  <a:pt x="31661" y="26670"/>
                </a:lnTo>
                <a:lnTo>
                  <a:pt x="25082" y="26670"/>
                </a:lnTo>
                <a:lnTo>
                  <a:pt x="25184" y="26416"/>
                </a:lnTo>
                <a:lnTo>
                  <a:pt x="25298" y="26162"/>
                </a:lnTo>
                <a:lnTo>
                  <a:pt x="25361" y="26035"/>
                </a:lnTo>
                <a:lnTo>
                  <a:pt x="26936" y="22479"/>
                </a:lnTo>
                <a:lnTo>
                  <a:pt x="32423" y="27305"/>
                </a:lnTo>
                <a:lnTo>
                  <a:pt x="32423" y="19088"/>
                </a:lnTo>
                <a:lnTo>
                  <a:pt x="30365" y="18415"/>
                </a:lnTo>
                <a:lnTo>
                  <a:pt x="28702" y="17907"/>
                </a:lnTo>
                <a:lnTo>
                  <a:pt x="32181" y="11684"/>
                </a:lnTo>
                <a:lnTo>
                  <a:pt x="23533" y="13716"/>
                </a:lnTo>
                <a:lnTo>
                  <a:pt x="23431" y="15240"/>
                </a:lnTo>
                <a:lnTo>
                  <a:pt x="23317" y="17018"/>
                </a:lnTo>
                <a:lnTo>
                  <a:pt x="23228" y="18415"/>
                </a:lnTo>
                <a:lnTo>
                  <a:pt x="23164" y="19304"/>
                </a:lnTo>
                <a:lnTo>
                  <a:pt x="19951" y="22479"/>
                </a:lnTo>
                <a:lnTo>
                  <a:pt x="19545" y="23114"/>
                </a:lnTo>
                <a:lnTo>
                  <a:pt x="17830" y="26162"/>
                </a:lnTo>
                <a:lnTo>
                  <a:pt x="11607" y="35687"/>
                </a:lnTo>
                <a:lnTo>
                  <a:pt x="11455" y="36182"/>
                </a:lnTo>
                <a:lnTo>
                  <a:pt x="80225" y="35979"/>
                </a:lnTo>
                <a:lnTo>
                  <a:pt x="80492" y="36042"/>
                </a:lnTo>
                <a:lnTo>
                  <a:pt x="80632" y="36068"/>
                </a:lnTo>
                <a:lnTo>
                  <a:pt x="81737" y="36322"/>
                </a:lnTo>
                <a:lnTo>
                  <a:pt x="81165" y="36322"/>
                </a:lnTo>
                <a:lnTo>
                  <a:pt x="83527" y="37465"/>
                </a:lnTo>
                <a:lnTo>
                  <a:pt x="83362" y="37465"/>
                </a:lnTo>
                <a:lnTo>
                  <a:pt x="78613" y="37465"/>
                </a:lnTo>
                <a:lnTo>
                  <a:pt x="78371" y="37363"/>
                </a:lnTo>
                <a:lnTo>
                  <a:pt x="78994" y="37084"/>
                </a:lnTo>
                <a:lnTo>
                  <a:pt x="80111" y="36322"/>
                </a:lnTo>
                <a:lnTo>
                  <a:pt x="75603" y="36322"/>
                </a:lnTo>
                <a:lnTo>
                  <a:pt x="75603" y="39725"/>
                </a:lnTo>
                <a:lnTo>
                  <a:pt x="75171" y="40005"/>
                </a:lnTo>
                <a:lnTo>
                  <a:pt x="75577" y="39674"/>
                </a:lnTo>
                <a:lnTo>
                  <a:pt x="75603" y="36322"/>
                </a:lnTo>
                <a:lnTo>
                  <a:pt x="75031" y="36322"/>
                </a:lnTo>
                <a:lnTo>
                  <a:pt x="75031" y="37973"/>
                </a:lnTo>
                <a:lnTo>
                  <a:pt x="70065" y="37973"/>
                </a:lnTo>
                <a:lnTo>
                  <a:pt x="69786" y="38354"/>
                </a:lnTo>
                <a:lnTo>
                  <a:pt x="69634" y="38354"/>
                </a:lnTo>
                <a:lnTo>
                  <a:pt x="69634" y="38557"/>
                </a:lnTo>
                <a:lnTo>
                  <a:pt x="68681" y="39878"/>
                </a:lnTo>
                <a:lnTo>
                  <a:pt x="68681" y="40640"/>
                </a:lnTo>
                <a:lnTo>
                  <a:pt x="68516" y="40640"/>
                </a:lnTo>
                <a:lnTo>
                  <a:pt x="68681" y="40640"/>
                </a:lnTo>
                <a:lnTo>
                  <a:pt x="68681" y="39878"/>
                </a:lnTo>
                <a:lnTo>
                  <a:pt x="68580" y="40005"/>
                </a:lnTo>
                <a:lnTo>
                  <a:pt x="68326" y="40386"/>
                </a:lnTo>
                <a:lnTo>
                  <a:pt x="68224" y="38569"/>
                </a:lnTo>
                <a:lnTo>
                  <a:pt x="69634" y="38557"/>
                </a:lnTo>
                <a:lnTo>
                  <a:pt x="69634" y="38354"/>
                </a:lnTo>
                <a:lnTo>
                  <a:pt x="68224" y="38354"/>
                </a:lnTo>
                <a:lnTo>
                  <a:pt x="68186" y="37973"/>
                </a:lnTo>
                <a:lnTo>
                  <a:pt x="67868" y="37973"/>
                </a:lnTo>
                <a:lnTo>
                  <a:pt x="68681" y="37719"/>
                </a:lnTo>
                <a:lnTo>
                  <a:pt x="68364" y="37973"/>
                </a:lnTo>
                <a:lnTo>
                  <a:pt x="70065" y="37973"/>
                </a:lnTo>
                <a:lnTo>
                  <a:pt x="70434" y="37465"/>
                </a:lnTo>
                <a:lnTo>
                  <a:pt x="69494" y="37465"/>
                </a:lnTo>
                <a:lnTo>
                  <a:pt x="70713" y="37084"/>
                </a:lnTo>
                <a:lnTo>
                  <a:pt x="70434" y="37465"/>
                </a:lnTo>
                <a:lnTo>
                  <a:pt x="74866" y="37465"/>
                </a:lnTo>
                <a:lnTo>
                  <a:pt x="75031" y="37973"/>
                </a:lnTo>
                <a:lnTo>
                  <a:pt x="75031" y="36322"/>
                </a:lnTo>
                <a:lnTo>
                  <a:pt x="59270" y="36322"/>
                </a:lnTo>
                <a:lnTo>
                  <a:pt x="59270" y="43053"/>
                </a:lnTo>
                <a:lnTo>
                  <a:pt x="57124" y="46228"/>
                </a:lnTo>
                <a:lnTo>
                  <a:pt x="57150" y="44577"/>
                </a:lnTo>
                <a:lnTo>
                  <a:pt x="57937" y="43053"/>
                </a:lnTo>
                <a:lnTo>
                  <a:pt x="59270" y="43053"/>
                </a:lnTo>
                <a:lnTo>
                  <a:pt x="59270" y="36322"/>
                </a:lnTo>
                <a:lnTo>
                  <a:pt x="48793" y="36322"/>
                </a:lnTo>
                <a:lnTo>
                  <a:pt x="50342" y="38354"/>
                </a:lnTo>
                <a:lnTo>
                  <a:pt x="48450" y="38354"/>
                </a:lnTo>
                <a:lnTo>
                  <a:pt x="48272" y="37973"/>
                </a:lnTo>
                <a:lnTo>
                  <a:pt x="47739" y="36322"/>
                </a:lnTo>
                <a:lnTo>
                  <a:pt x="11442" y="36322"/>
                </a:lnTo>
                <a:lnTo>
                  <a:pt x="11379" y="36576"/>
                </a:lnTo>
                <a:lnTo>
                  <a:pt x="11290" y="37084"/>
                </a:lnTo>
                <a:lnTo>
                  <a:pt x="11226" y="37465"/>
                </a:lnTo>
                <a:lnTo>
                  <a:pt x="11125" y="38354"/>
                </a:lnTo>
                <a:lnTo>
                  <a:pt x="11061" y="39090"/>
                </a:lnTo>
                <a:lnTo>
                  <a:pt x="50609" y="38722"/>
                </a:lnTo>
                <a:lnTo>
                  <a:pt x="50812" y="38989"/>
                </a:lnTo>
                <a:lnTo>
                  <a:pt x="53682" y="38696"/>
                </a:lnTo>
                <a:lnTo>
                  <a:pt x="54622" y="38696"/>
                </a:lnTo>
                <a:lnTo>
                  <a:pt x="55422" y="39243"/>
                </a:lnTo>
                <a:lnTo>
                  <a:pt x="53568" y="41021"/>
                </a:lnTo>
                <a:lnTo>
                  <a:pt x="54406" y="42418"/>
                </a:lnTo>
                <a:lnTo>
                  <a:pt x="50076" y="44196"/>
                </a:lnTo>
                <a:lnTo>
                  <a:pt x="49720" y="44196"/>
                </a:lnTo>
                <a:lnTo>
                  <a:pt x="53746" y="53086"/>
                </a:lnTo>
                <a:lnTo>
                  <a:pt x="56667" y="47879"/>
                </a:lnTo>
                <a:lnTo>
                  <a:pt x="61937" y="47117"/>
                </a:lnTo>
                <a:lnTo>
                  <a:pt x="64681" y="44323"/>
                </a:lnTo>
                <a:lnTo>
                  <a:pt x="67665" y="44831"/>
                </a:lnTo>
                <a:lnTo>
                  <a:pt x="67779" y="44577"/>
                </a:lnTo>
                <a:lnTo>
                  <a:pt x="67957" y="44196"/>
                </a:lnTo>
                <a:lnTo>
                  <a:pt x="68668" y="43053"/>
                </a:lnTo>
                <a:lnTo>
                  <a:pt x="68567" y="41021"/>
                </a:lnTo>
                <a:lnTo>
                  <a:pt x="68516" y="40652"/>
                </a:lnTo>
                <a:lnTo>
                  <a:pt x="68973" y="41021"/>
                </a:lnTo>
                <a:lnTo>
                  <a:pt x="74129" y="43942"/>
                </a:lnTo>
                <a:lnTo>
                  <a:pt x="74460" y="43942"/>
                </a:lnTo>
                <a:lnTo>
                  <a:pt x="74777" y="43586"/>
                </a:lnTo>
                <a:lnTo>
                  <a:pt x="76149" y="44500"/>
                </a:lnTo>
                <a:lnTo>
                  <a:pt x="77101" y="41211"/>
                </a:lnTo>
                <a:lnTo>
                  <a:pt x="79070" y="41097"/>
                </a:lnTo>
                <a:lnTo>
                  <a:pt x="79311" y="41097"/>
                </a:lnTo>
                <a:lnTo>
                  <a:pt x="77812" y="39725"/>
                </a:lnTo>
                <a:lnTo>
                  <a:pt x="78257" y="38468"/>
                </a:lnTo>
                <a:lnTo>
                  <a:pt x="86474" y="38404"/>
                </a:lnTo>
                <a:lnTo>
                  <a:pt x="91909" y="40005"/>
                </a:lnTo>
                <a:lnTo>
                  <a:pt x="92214" y="40005"/>
                </a:lnTo>
                <a:lnTo>
                  <a:pt x="92125" y="39751"/>
                </a:lnTo>
                <a:lnTo>
                  <a:pt x="92024" y="39497"/>
                </a:lnTo>
                <a:lnTo>
                  <a:pt x="91935" y="39243"/>
                </a:lnTo>
                <a:lnTo>
                  <a:pt x="91452" y="37973"/>
                </a:lnTo>
                <a:lnTo>
                  <a:pt x="115862" y="37973"/>
                </a:lnTo>
                <a:lnTo>
                  <a:pt x="115214" y="36309"/>
                </a:lnTo>
                <a:lnTo>
                  <a:pt x="115049" y="35890"/>
                </a:lnTo>
                <a:lnTo>
                  <a:pt x="127304" y="35839"/>
                </a:lnTo>
                <a:lnTo>
                  <a:pt x="127215" y="37084"/>
                </a:lnTo>
                <a:lnTo>
                  <a:pt x="127190" y="37465"/>
                </a:lnTo>
                <a:lnTo>
                  <a:pt x="115671" y="37465"/>
                </a:lnTo>
                <a:lnTo>
                  <a:pt x="115862" y="37973"/>
                </a:lnTo>
                <a:lnTo>
                  <a:pt x="125501" y="37973"/>
                </a:lnTo>
                <a:lnTo>
                  <a:pt x="125996" y="37973"/>
                </a:lnTo>
                <a:lnTo>
                  <a:pt x="126136" y="37985"/>
                </a:lnTo>
                <a:lnTo>
                  <a:pt x="129247" y="38354"/>
                </a:lnTo>
                <a:lnTo>
                  <a:pt x="131457" y="38100"/>
                </a:lnTo>
                <a:lnTo>
                  <a:pt x="135458" y="43053"/>
                </a:lnTo>
                <a:lnTo>
                  <a:pt x="137236" y="38531"/>
                </a:lnTo>
                <a:lnTo>
                  <a:pt x="138379" y="39497"/>
                </a:lnTo>
                <a:lnTo>
                  <a:pt x="138595" y="39497"/>
                </a:lnTo>
                <a:lnTo>
                  <a:pt x="141173" y="38354"/>
                </a:lnTo>
                <a:lnTo>
                  <a:pt x="140627" y="38354"/>
                </a:lnTo>
                <a:lnTo>
                  <a:pt x="140677" y="37719"/>
                </a:lnTo>
                <a:lnTo>
                  <a:pt x="140665" y="37973"/>
                </a:lnTo>
                <a:lnTo>
                  <a:pt x="145326" y="37973"/>
                </a:lnTo>
                <a:lnTo>
                  <a:pt x="145707" y="38354"/>
                </a:lnTo>
                <a:lnTo>
                  <a:pt x="144894" y="38354"/>
                </a:lnTo>
                <a:lnTo>
                  <a:pt x="146481" y="38874"/>
                </a:lnTo>
                <a:lnTo>
                  <a:pt x="146989" y="38354"/>
                </a:lnTo>
                <a:lnTo>
                  <a:pt x="149542" y="35775"/>
                </a:lnTo>
                <a:lnTo>
                  <a:pt x="176720" y="35687"/>
                </a:lnTo>
                <a:lnTo>
                  <a:pt x="149618" y="35687"/>
                </a:lnTo>
                <a:lnTo>
                  <a:pt x="150977" y="34315"/>
                </a:lnTo>
                <a:lnTo>
                  <a:pt x="152006" y="33274"/>
                </a:lnTo>
                <a:lnTo>
                  <a:pt x="155498" y="29718"/>
                </a:lnTo>
                <a:lnTo>
                  <a:pt x="159512" y="25654"/>
                </a:lnTo>
                <a:lnTo>
                  <a:pt x="163944" y="21209"/>
                </a:lnTo>
                <a:lnTo>
                  <a:pt x="165188" y="19939"/>
                </a:lnTo>
                <a:lnTo>
                  <a:pt x="166662" y="18415"/>
                </a:lnTo>
                <a:lnTo>
                  <a:pt x="236689" y="18415"/>
                </a:lnTo>
                <a:close/>
              </a:path>
            </a:pathLst>
          </a:custGeom>
          <a:solidFill>
            <a:srgbClr val="E8388B"/>
          </a:solidFill>
        </p:spPr>
        <p:txBody>
          <a:bodyPr wrap="square" lIns="0" tIns="0" rIns="0" bIns="0" rtlCol="0"/>
          <a:lstStyle/>
          <a:p>
            <a:endParaRPr/>
          </a:p>
        </p:txBody>
      </p:sp>
      <p:sp>
        <p:nvSpPr>
          <p:cNvPr id="1040" name="object 1040"/>
          <p:cNvSpPr/>
          <p:nvPr/>
        </p:nvSpPr>
        <p:spPr>
          <a:xfrm>
            <a:off x="14488715" y="2842556"/>
            <a:ext cx="179705" cy="52705"/>
          </a:xfrm>
          <a:custGeom>
            <a:avLst/>
            <a:gdLst/>
            <a:ahLst/>
            <a:cxnLst/>
            <a:rect l="l" t="t" r="r" b="b"/>
            <a:pathLst>
              <a:path w="179705" h="52705">
                <a:moveTo>
                  <a:pt x="177212" y="52577"/>
                </a:moveTo>
                <a:lnTo>
                  <a:pt x="131535" y="50164"/>
                </a:lnTo>
                <a:lnTo>
                  <a:pt x="86485" y="41401"/>
                </a:lnTo>
                <a:lnTo>
                  <a:pt x="42764" y="25526"/>
                </a:lnTo>
                <a:lnTo>
                  <a:pt x="1194" y="3301"/>
                </a:lnTo>
                <a:lnTo>
                  <a:pt x="1015" y="3301"/>
                </a:lnTo>
                <a:lnTo>
                  <a:pt x="0" y="1904"/>
                </a:lnTo>
                <a:lnTo>
                  <a:pt x="2807" y="507"/>
                </a:lnTo>
                <a:lnTo>
                  <a:pt x="4001" y="380"/>
                </a:lnTo>
                <a:lnTo>
                  <a:pt x="8122" y="0"/>
                </a:lnTo>
                <a:lnTo>
                  <a:pt x="9078" y="507"/>
                </a:lnTo>
                <a:lnTo>
                  <a:pt x="9261" y="507"/>
                </a:lnTo>
                <a:lnTo>
                  <a:pt x="10822" y="4063"/>
                </a:lnTo>
                <a:lnTo>
                  <a:pt x="10989" y="4444"/>
                </a:lnTo>
                <a:lnTo>
                  <a:pt x="12542" y="4571"/>
                </a:lnTo>
                <a:lnTo>
                  <a:pt x="14334" y="5079"/>
                </a:lnTo>
                <a:lnTo>
                  <a:pt x="15768" y="5841"/>
                </a:lnTo>
                <a:lnTo>
                  <a:pt x="26619" y="5841"/>
                </a:lnTo>
                <a:lnTo>
                  <a:pt x="27534" y="6857"/>
                </a:lnTo>
                <a:lnTo>
                  <a:pt x="40135" y="6857"/>
                </a:lnTo>
                <a:lnTo>
                  <a:pt x="42167" y="10159"/>
                </a:lnTo>
                <a:lnTo>
                  <a:pt x="45154" y="11810"/>
                </a:lnTo>
                <a:lnTo>
                  <a:pt x="65430" y="11810"/>
                </a:lnTo>
                <a:lnTo>
                  <a:pt x="64928" y="13842"/>
                </a:lnTo>
                <a:lnTo>
                  <a:pt x="64803" y="14350"/>
                </a:lnTo>
                <a:lnTo>
                  <a:pt x="64744" y="14604"/>
                </a:lnTo>
                <a:lnTo>
                  <a:pt x="78140" y="14604"/>
                </a:lnTo>
                <a:lnTo>
                  <a:pt x="78024" y="15239"/>
                </a:lnTo>
                <a:lnTo>
                  <a:pt x="77954" y="15620"/>
                </a:lnTo>
                <a:lnTo>
                  <a:pt x="77884" y="16001"/>
                </a:lnTo>
                <a:lnTo>
                  <a:pt x="77705" y="16509"/>
                </a:lnTo>
                <a:lnTo>
                  <a:pt x="78711" y="16509"/>
                </a:lnTo>
                <a:lnTo>
                  <a:pt x="78004" y="18287"/>
                </a:lnTo>
                <a:lnTo>
                  <a:pt x="78231" y="19430"/>
                </a:lnTo>
                <a:lnTo>
                  <a:pt x="78360" y="19684"/>
                </a:lnTo>
                <a:lnTo>
                  <a:pt x="79139" y="20954"/>
                </a:lnTo>
                <a:lnTo>
                  <a:pt x="93641" y="20954"/>
                </a:lnTo>
                <a:lnTo>
                  <a:pt x="93512" y="21843"/>
                </a:lnTo>
                <a:lnTo>
                  <a:pt x="93400" y="22605"/>
                </a:lnTo>
                <a:lnTo>
                  <a:pt x="93326" y="23113"/>
                </a:lnTo>
                <a:lnTo>
                  <a:pt x="98557" y="23113"/>
                </a:lnTo>
                <a:lnTo>
                  <a:pt x="98602" y="23494"/>
                </a:lnTo>
                <a:lnTo>
                  <a:pt x="98708" y="24383"/>
                </a:lnTo>
                <a:lnTo>
                  <a:pt x="98783" y="25018"/>
                </a:lnTo>
                <a:lnTo>
                  <a:pt x="98890" y="25907"/>
                </a:lnTo>
                <a:lnTo>
                  <a:pt x="98968" y="26542"/>
                </a:lnTo>
                <a:lnTo>
                  <a:pt x="111378" y="26542"/>
                </a:lnTo>
                <a:lnTo>
                  <a:pt x="110414" y="27431"/>
                </a:lnTo>
                <a:lnTo>
                  <a:pt x="105318" y="27431"/>
                </a:lnTo>
                <a:lnTo>
                  <a:pt x="105845" y="28066"/>
                </a:lnTo>
                <a:lnTo>
                  <a:pt x="106132" y="28447"/>
                </a:lnTo>
                <a:lnTo>
                  <a:pt x="106318" y="28828"/>
                </a:lnTo>
                <a:lnTo>
                  <a:pt x="107005" y="29844"/>
                </a:lnTo>
                <a:lnTo>
                  <a:pt x="107423" y="29971"/>
                </a:lnTo>
                <a:lnTo>
                  <a:pt x="109421" y="31876"/>
                </a:lnTo>
                <a:lnTo>
                  <a:pt x="121844" y="31876"/>
                </a:lnTo>
                <a:lnTo>
                  <a:pt x="122382" y="32511"/>
                </a:lnTo>
                <a:lnTo>
                  <a:pt x="130868" y="32511"/>
                </a:lnTo>
                <a:lnTo>
                  <a:pt x="131400" y="33400"/>
                </a:lnTo>
                <a:lnTo>
                  <a:pt x="135605" y="33400"/>
                </a:lnTo>
                <a:lnTo>
                  <a:pt x="136597" y="35305"/>
                </a:lnTo>
                <a:lnTo>
                  <a:pt x="135820" y="38099"/>
                </a:lnTo>
                <a:lnTo>
                  <a:pt x="138209" y="39877"/>
                </a:lnTo>
                <a:lnTo>
                  <a:pt x="155436" y="39877"/>
                </a:lnTo>
                <a:lnTo>
                  <a:pt x="158756" y="43814"/>
                </a:lnTo>
                <a:lnTo>
                  <a:pt x="159189" y="44830"/>
                </a:lnTo>
                <a:lnTo>
                  <a:pt x="159532" y="45719"/>
                </a:lnTo>
                <a:lnTo>
                  <a:pt x="168890" y="45719"/>
                </a:lnTo>
                <a:lnTo>
                  <a:pt x="169447" y="46100"/>
                </a:lnTo>
                <a:lnTo>
                  <a:pt x="171358" y="47243"/>
                </a:lnTo>
                <a:lnTo>
                  <a:pt x="173508" y="48005"/>
                </a:lnTo>
                <a:lnTo>
                  <a:pt x="177423" y="48005"/>
                </a:lnTo>
                <a:lnTo>
                  <a:pt x="179123" y="50545"/>
                </a:lnTo>
                <a:lnTo>
                  <a:pt x="177212" y="52577"/>
                </a:lnTo>
                <a:close/>
              </a:path>
              <a:path w="179705" h="52705">
                <a:moveTo>
                  <a:pt x="26619" y="5841"/>
                </a:moveTo>
                <a:lnTo>
                  <a:pt x="15768" y="5841"/>
                </a:lnTo>
                <a:lnTo>
                  <a:pt x="20844" y="3047"/>
                </a:lnTo>
                <a:lnTo>
                  <a:pt x="23532" y="2666"/>
                </a:lnTo>
                <a:lnTo>
                  <a:pt x="26619" y="5841"/>
                </a:lnTo>
                <a:close/>
              </a:path>
              <a:path w="179705" h="52705">
                <a:moveTo>
                  <a:pt x="39808" y="6222"/>
                </a:moveTo>
                <a:lnTo>
                  <a:pt x="33925" y="6222"/>
                </a:lnTo>
                <a:lnTo>
                  <a:pt x="36553" y="4063"/>
                </a:lnTo>
                <a:lnTo>
                  <a:pt x="39300" y="5460"/>
                </a:lnTo>
                <a:lnTo>
                  <a:pt x="39808" y="6222"/>
                </a:lnTo>
                <a:close/>
              </a:path>
              <a:path w="179705" h="52705">
                <a:moveTo>
                  <a:pt x="58712" y="10667"/>
                </a:moveTo>
                <a:lnTo>
                  <a:pt x="48572" y="10667"/>
                </a:lnTo>
                <a:lnTo>
                  <a:pt x="48916" y="7619"/>
                </a:lnTo>
                <a:lnTo>
                  <a:pt x="50887" y="4190"/>
                </a:lnTo>
                <a:lnTo>
                  <a:pt x="57159" y="9270"/>
                </a:lnTo>
                <a:lnTo>
                  <a:pt x="58712" y="10667"/>
                </a:lnTo>
                <a:close/>
              </a:path>
              <a:path w="179705" h="52705">
                <a:moveTo>
                  <a:pt x="40135" y="6857"/>
                </a:moveTo>
                <a:lnTo>
                  <a:pt x="27534" y="6857"/>
                </a:lnTo>
                <a:lnTo>
                  <a:pt x="29983" y="4698"/>
                </a:lnTo>
                <a:lnTo>
                  <a:pt x="32133" y="4571"/>
                </a:lnTo>
                <a:lnTo>
                  <a:pt x="33925" y="6222"/>
                </a:lnTo>
                <a:lnTo>
                  <a:pt x="39808" y="6222"/>
                </a:lnTo>
                <a:lnTo>
                  <a:pt x="40135" y="6857"/>
                </a:lnTo>
                <a:close/>
              </a:path>
              <a:path w="179705" h="52705">
                <a:moveTo>
                  <a:pt x="65430" y="11810"/>
                </a:moveTo>
                <a:lnTo>
                  <a:pt x="45154" y="11810"/>
                </a:lnTo>
                <a:lnTo>
                  <a:pt x="48984" y="10667"/>
                </a:lnTo>
                <a:lnTo>
                  <a:pt x="58712" y="10667"/>
                </a:lnTo>
                <a:lnTo>
                  <a:pt x="63072" y="6857"/>
                </a:lnTo>
                <a:lnTo>
                  <a:pt x="65999" y="9524"/>
                </a:lnTo>
                <a:lnTo>
                  <a:pt x="65430" y="11810"/>
                </a:lnTo>
                <a:close/>
              </a:path>
              <a:path w="179705" h="52705">
                <a:moveTo>
                  <a:pt x="78140" y="14604"/>
                </a:moveTo>
                <a:lnTo>
                  <a:pt x="70120" y="14604"/>
                </a:lnTo>
                <a:lnTo>
                  <a:pt x="70168" y="14350"/>
                </a:lnTo>
                <a:lnTo>
                  <a:pt x="70256" y="13842"/>
                </a:lnTo>
                <a:lnTo>
                  <a:pt x="70359" y="13080"/>
                </a:lnTo>
                <a:lnTo>
                  <a:pt x="70956" y="12699"/>
                </a:lnTo>
                <a:lnTo>
                  <a:pt x="72071" y="11810"/>
                </a:lnTo>
                <a:lnTo>
                  <a:pt x="71262" y="11810"/>
                </a:lnTo>
                <a:lnTo>
                  <a:pt x="77108" y="12953"/>
                </a:lnTo>
                <a:lnTo>
                  <a:pt x="78302" y="13842"/>
                </a:lnTo>
                <a:lnTo>
                  <a:pt x="78186" y="14350"/>
                </a:lnTo>
                <a:lnTo>
                  <a:pt x="78140" y="14604"/>
                </a:lnTo>
                <a:close/>
              </a:path>
              <a:path w="179705" h="52705">
                <a:moveTo>
                  <a:pt x="70120" y="14604"/>
                </a:moveTo>
                <a:lnTo>
                  <a:pt x="64744" y="14604"/>
                </a:lnTo>
                <a:lnTo>
                  <a:pt x="66476" y="14350"/>
                </a:lnTo>
                <a:lnTo>
                  <a:pt x="68268" y="14350"/>
                </a:lnTo>
                <a:lnTo>
                  <a:pt x="70120" y="14604"/>
                </a:lnTo>
                <a:close/>
              </a:path>
              <a:path w="179705" h="52705">
                <a:moveTo>
                  <a:pt x="78711" y="16509"/>
                </a:moveTo>
                <a:lnTo>
                  <a:pt x="77705" y="16509"/>
                </a:lnTo>
                <a:lnTo>
                  <a:pt x="78601" y="15620"/>
                </a:lnTo>
                <a:lnTo>
                  <a:pt x="78857" y="16001"/>
                </a:lnTo>
                <a:lnTo>
                  <a:pt x="78711" y="16509"/>
                </a:lnTo>
                <a:close/>
              </a:path>
              <a:path w="179705" h="52705">
                <a:moveTo>
                  <a:pt x="93641" y="20954"/>
                </a:moveTo>
                <a:lnTo>
                  <a:pt x="82663" y="20954"/>
                </a:lnTo>
                <a:lnTo>
                  <a:pt x="84753" y="17017"/>
                </a:lnTo>
                <a:lnTo>
                  <a:pt x="86187" y="17652"/>
                </a:lnTo>
                <a:lnTo>
                  <a:pt x="88986" y="20446"/>
                </a:lnTo>
                <a:lnTo>
                  <a:pt x="93749" y="20446"/>
                </a:lnTo>
                <a:lnTo>
                  <a:pt x="93641" y="20954"/>
                </a:lnTo>
                <a:close/>
              </a:path>
              <a:path w="179705" h="52705">
                <a:moveTo>
                  <a:pt x="93712" y="20446"/>
                </a:moveTo>
                <a:lnTo>
                  <a:pt x="89379" y="20446"/>
                </a:lnTo>
                <a:lnTo>
                  <a:pt x="91502" y="19430"/>
                </a:lnTo>
                <a:lnTo>
                  <a:pt x="93712" y="20446"/>
                </a:lnTo>
                <a:close/>
              </a:path>
              <a:path w="179705" h="52705">
                <a:moveTo>
                  <a:pt x="82663" y="20954"/>
                </a:moveTo>
                <a:lnTo>
                  <a:pt x="79139" y="20954"/>
                </a:lnTo>
                <a:lnTo>
                  <a:pt x="79956" y="19684"/>
                </a:lnTo>
                <a:lnTo>
                  <a:pt x="81050" y="19684"/>
                </a:lnTo>
                <a:lnTo>
                  <a:pt x="82663" y="20954"/>
                </a:lnTo>
                <a:close/>
              </a:path>
              <a:path w="179705" h="52705">
                <a:moveTo>
                  <a:pt x="98557" y="23113"/>
                </a:moveTo>
                <a:lnTo>
                  <a:pt x="93446" y="23113"/>
                </a:lnTo>
                <a:lnTo>
                  <a:pt x="96938" y="21843"/>
                </a:lnTo>
                <a:lnTo>
                  <a:pt x="98490" y="22605"/>
                </a:lnTo>
                <a:lnTo>
                  <a:pt x="98557" y="23113"/>
                </a:lnTo>
                <a:close/>
              </a:path>
              <a:path w="179705" h="52705">
                <a:moveTo>
                  <a:pt x="120777" y="27431"/>
                </a:moveTo>
                <a:lnTo>
                  <a:pt x="116528" y="27431"/>
                </a:lnTo>
                <a:lnTo>
                  <a:pt x="115601" y="23494"/>
                </a:lnTo>
                <a:lnTo>
                  <a:pt x="120351" y="23113"/>
                </a:lnTo>
                <a:lnTo>
                  <a:pt x="120394" y="23494"/>
                </a:lnTo>
                <a:lnTo>
                  <a:pt x="120495" y="24383"/>
                </a:lnTo>
                <a:lnTo>
                  <a:pt x="120567" y="25018"/>
                </a:lnTo>
                <a:lnTo>
                  <a:pt x="120674" y="25907"/>
                </a:lnTo>
                <a:lnTo>
                  <a:pt x="120777" y="27431"/>
                </a:lnTo>
                <a:close/>
              </a:path>
              <a:path w="179705" h="52705">
                <a:moveTo>
                  <a:pt x="111378" y="26542"/>
                </a:moveTo>
                <a:lnTo>
                  <a:pt x="98968" y="26542"/>
                </a:lnTo>
                <a:lnTo>
                  <a:pt x="99685" y="24637"/>
                </a:lnTo>
                <a:lnTo>
                  <a:pt x="101118" y="24383"/>
                </a:lnTo>
                <a:lnTo>
                  <a:pt x="110794" y="23494"/>
                </a:lnTo>
                <a:lnTo>
                  <a:pt x="112249" y="25907"/>
                </a:lnTo>
                <a:lnTo>
                  <a:pt x="112056" y="25907"/>
                </a:lnTo>
                <a:lnTo>
                  <a:pt x="111676" y="26288"/>
                </a:lnTo>
                <a:lnTo>
                  <a:pt x="111378" y="26542"/>
                </a:lnTo>
                <a:close/>
              </a:path>
              <a:path w="179705" h="52705">
                <a:moveTo>
                  <a:pt x="130868" y="32511"/>
                </a:moveTo>
                <a:lnTo>
                  <a:pt x="124353" y="32511"/>
                </a:lnTo>
                <a:lnTo>
                  <a:pt x="124233" y="29971"/>
                </a:lnTo>
                <a:lnTo>
                  <a:pt x="124114" y="27431"/>
                </a:lnTo>
                <a:lnTo>
                  <a:pt x="123994" y="25018"/>
                </a:lnTo>
                <a:lnTo>
                  <a:pt x="129131" y="29590"/>
                </a:lnTo>
                <a:lnTo>
                  <a:pt x="130868" y="32511"/>
                </a:lnTo>
                <a:close/>
              </a:path>
              <a:path w="179705" h="52705">
                <a:moveTo>
                  <a:pt x="120617" y="28828"/>
                </a:moveTo>
                <a:lnTo>
                  <a:pt x="111451" y="28828"/>
                </a:lnTo>
                <a:lnTo>
                  <a:pt x="112364" y="26542"/>
                </a:lnTo>
                <a:lnTo>
                  <a:pt x="112467" y="26288"/>
                </a:lnTo>
                <a:lnTo>
                  <a:pt x="112254" y="25907"/>
                </a:lnTo>
                <a:lnTo>
                  <a:pt x="112807" y="25907"/>
                </a:lnTo>
                <a:lnTo>
                  <a:pt x="114498" y="25526"/>
                </a:lnTo>
                <a:lnTo>
                  <a:pt x="116528" y="27431"/>
                </a:lnTo>
                <a:lnTo>
                  <a:pt x="120777" y="27431"/>
                </a:lnTo>
                <a:lnTo>
                  <a:pt x="120585" y="28066"/>
                </a:lnTo>
                <a:lnTo>
                  <a:pt x="120470" y="28447"/>
                </a:lnTo>
                <a:lnTo>
                  <a:pt x="120617" y="28828"/>
                </a:lnTo>
                <a:close/>
              </a:path>
              <a:path w="179705" h="52705">
                <a:moveTo>
                  <a:pt x="111451" y="28828"/>
                </a:moveTo>
                <a:lnTo>
                  <a:pt x="109599" y="28066"/>
                </a:lnTo>
                <a:lnTo>
                  <a:pt x="109794" y="28066"/>
                </a:lnTo>
                <a:lnTo>
                  <a:pt x="111423" y="26542"/>
                </a:lnTo>
                <a:lnTo>
                  <a:pt x="111654" y="26288"/>
                </a:lnTo>
                <a:lnTo>
                  <a:pt x="112067" y="25907"/>
                </a:lnTo>
                <a:lnTo>
                  <a:pt x="112249" y="25907"/>
                </a:lnTo>
                <a:lnTo>
                  <a:pt x="112365" y="26542"/>
                </a:lnTo>
                <a:lnTo>
                  <a:pt x="111451" y="28828"/>
                </a:lnTo>
                <a:close/>
              </a:path>
              <a:path w="179705" h="52705">
                <a:moveTo>
                  <a:pt x="107299" y="29844"/>
                </a:moveTo>
                <a:lnTo>
                  <a:pt x="106972" y="29590"/>
                </a:lnTo>
                <a:lnTo>
                  <a:pt x="106412" y="28828"/>
                </a:lnTo>
                <a:lnTo>
                  <a:pt x="106060" y="28447"/>
                </a:lnTo>
                <a:lnTo>
                  <a:pt x="105807" y="28066"/>
                </a:lnTo>
                <a:lnTo>
                  <a:pt x="105319" y="27431"/>
                </a:lnTo>
                <a:lnTo>
                  <a:pt x="110414" y="27431"/>
                </a:lnTo>
                <a:lnTo>
                  <a:pt x="109725" y="28066"/>
                </a:lnTo>
                <a:lnTo>
                  <a:pt x="108704" y="29082"/>
                </a:lnTo>
                <a:lnTo>
                  <a:pt x="107299" y="29844"/>
                </a:lnTo>
                <a:close/>
              </a:path>
              <a:path w="179705" h="52705">
                <a:moveTo>
                  <a:pt x="109421" y="31876"/>
                </a:moveTo>
                <a:lnTo>
                  <a:pt x="107299" y="29844"/>
                </a:lnTo>
                <a:lnTo>
                  <a:pt x="108704" y="29082"/>
                </a:lnTo>
                <a:lnTo>
                  <a:pt x="109794" y="28066"/>
                </a:lnTo>
                <a:lnTo>
                  <a:pt x="109686" y="28447"/>
                </a:lnTo>
                <a:lnTo>
                  <a:pt x="109565" y="29844"/>
                </a:lnTo>
                <a:lnTo>
                  <a:pt x="109511" y="30606"/>
                </a:lnTo>
                <a:lnTo>
                  <a:pt x="109421" y="31876"/>
                </a:lnTo>
                <a:close/>
              </a:path>
              <a:path w="179705" h="52705">
                <a:moveTo>
                  <a:pt x="121844" y="31876"/>
                </a:moveTo>
                <a:lnTo>
                  <a:pt x="109421" y="31876"/>
                </a:lnTo>
                <a:lnTo>
                  <a:pt x="109512" y="30606"/>
                </a:lnTo>
                <a:lnTo>
                  <a:pt x="109620" y="29082"/>
                </a:lnTo>
                <a:lnTo>
                  <a:pt x="109725" y="28066"/>
                </a:lnTo>
                <a:lnTo>
                  <a:pt x="110525" y="28447"/>
                </a:lnTo>
                <a:lnTo>
                  <a:pt x="111451" y="28828"/>
                </a:lnTo>
                <a:lnTo>
                  <a:pt x="120617" y="28828"/>
                </a:lnTo>
                <a:lnTo>
                  <a:pt x="121844" y="31876"/>
                </a:lnTo>
                <a:close/>
              </a:path>
              <a:path w="179705" h="52705">
                <a:moveTo>
                  <a:pt x="107431" y="29971"/>
                </a:moveTo>
                <a:lnTo>
                  <a:pt x="107091" y="29971"/>
                </a:lnTo>
                <a:lnTo>
                  <a:pt x="107299" y="29844"/>
                </a:lnTo>
                <a:lnTo>
                  <a:pt x="107431" y="29971"/>
                </a:lnTo>
                <a:close/>
              </a:path>
              <a:path w="179705" h="52705">
                <a:moveTo>
                  <a:pt x="124233" y="29971"/>
                </a:moveTo>
                <a:lnTo>
                  <a:pt x="121077" y="29971"/>
                </a:lnTo>
                <a:lnTo>
                  <a:pt x="124227" y="29844"/>
                </a:lnTo>
                <a:close/>
              </a:path>
              <a:path w="179705" h="52705">
                <a:moveTo>
                  <a:pt x="135605" y="33400"/>
                </a:moveTo>
                <a:lnTo>
                  <a:pt x="131400" y="33400"/>
                </a:lnTo>
                <a:lnTo>
                  <a:pt x="134148" y="30606"/>
                </a:lnTo>
                <a:lnTo>
                  <a:pt x="135605" y="33400"/>
                </a:lnTo>
                <a:close/>
              </a:path>
              <a:path w="179705" h="52705">
                <a:moveTo>
                  <a:pt x="155436" y="39877"/>
                </a:moveTo>
                <a:lnTo>
                  <a:pt x="138209" y="39877"/>
                </a:lnTo>
                <a:lnTo>
                  <a:pt x="139703" y="36575"/>
                </a:lnTo>
                <a:lnTo>
                  <a:pt x="145675" y="34797"/>
                </a:lnTo>
                <a:lnTo>
                  <a:pt x="147343" y="38099"/>
                </a:lnTo>
                <a:lnTo>
                  <a:pt x="152277" y="38226"/>
                </a:lnTo>
                <a:lnTo>
                  <a:pt x="153082" y="39242"/>
                </a:lnTo>
                <a:lnTo>
                  <a:pt x="155173" y="39496"/>
                </a:lnTo>
                <a:lnTo>
                  <a:pt x="155436" y="39877"/>
                </a:lnTo>
                <a:close/>
              </a:path>
              <a:path w="179705" h="52705">
                <a:moveTo>
                  <a:pt x="152277" y="38226"/>
                </a:moveTo>
                <a:lnTo>
                  <a:pt x="147407" y="38226"/>
                </a:lnTo>
                <a:lnTo>
                  <a:pt x="149662" y="35305"/>
                </a:lnTo>
                <a:lnTo>
                  <a:pt x="151170" y="36956"/>
                </a:lnTo>
                <a:lnTo>
                  <a:pt x="152166" y="38099"/>
                </a:lnTo>
                <a:close/>
              </a:path>
              <a:path w="179705" h="52705">
                <a:moveTo>
                  <a:pt x="162764" y="45211"/>
                </a:moveTo>
                <a:lnTo>
                  <a:pt x="161384" y="45211"/>
                </a:lnTo>
                <a:lnTo>
                  <a:pt x="158756" y="43814"/>
                </a:lnTo>
                <a:lnTo>
                  <a:pt x="157675" y="41401"/>
                </a:lnTo>
                <a:lnTo>
                  <a:pt x="157561" y="41147"/>
                </a:lnTo>
                <a:lnTo>
                  <a:pt x="155710" y="39623"/>
                </a:lnTo>
                <a:lnTo>
                  <a:pt x="155173" y="39496"/>
                </a:lnTo>
                <a:lnTo>
                  <a:pt x="152066" y="35813"/>
                </a:lnTo>
                <a:lnTo>
                  <a:pt x="163850" y="39496"/>
                </a:lnTo>
                <a:lnTo>
                  <a:pt x="163831" y="39877"/>
                </a:lnTo>
                <a:lnTo>
                  <a:pt x="162840" y="44830"/>
                </a:lnTo>
                <a:lnTo>
                  <a:pt x="162764" y="45211"/>
                </a:lnTo>
                <a:close/>
              </a:path>
              <a:path w="179705" h="52705">
                <a:moveTo>
                  <a:pt x="158756" y="43814"/>
                </a:moveTo>
                <a:lnTo>
                  <a:pt x="155279" y="39623"/>
                </a:lnTo>
                <a:lnTo>
                  <a:pt x="155710" y="39623"/>
                </a:lnTo>
                <a:lnTo>
                  <a:pt x="157561" y="41147"/>
                </a:lnTo>
                <a:lnTo>
                  <a:pt x="158756" y="43814"/>
                </a:lnTo>
                <a:close/>
              </a:path>
              <a:path w="179705" h="52705">
                <a:moveTo>
                  <a:pt x="161384" y="45211"/>
                </a:moveTo>
                <a:lnTo>
                  <a:pt x="159351" y="45211"/>
                </a:lnTo>
                <a:lnTo>
                  <a:pt x="159170" y="44830"/>
                </a:lnTo>
                <a:lnTo>
                  <a:pt x="158756" y="43814"/>
                </a:lnTo>
                <a:lnTo>
                  <a:pt x="161384" y="45211"/>
                </a:lnTo>
                <a:close/>
              </a:path>
              <a:path w="179705" h="52705">
                <a:moveTo>
                  <a:pt x="167703" y="45719"/>
                </a:moveTo>
                <a:lnTo>
                  <a:pt x="163008" y="45719"/>
                </a:lnTo>
                <a:lnTo>
                  <a:pt x="167775" y="44830"/>
                </a:lnTo>
                <a:lnTo>
                  <a:pt x="168300" y="45211"/>
                </a:lnTo>
                <a:lnTo>
                  <a:pt x="161037" y="45211"/>
                </a:lnTo>
                <a:lnTo>
                  <a:pt x="167703" y="45719"/>
                </a:lnTo>
                <a:close/>
              </a:path>
              <a:path w="179705" h="52705">
                <a:moveTo>
                  <a:pt x="169001" y="45719"/>
                </a:moveTo>
                <a:lnTo>
                  <a:pt x="167703" y="45719"/>
                </a:lnTo>
                <a:lnTo>
                  <a:pt x="161037" y="45211"/>
                </a:lnTo>
                <a:lnTo>
                  <a:pt x="168300" y="45211"/>
                </a:lnTo>
                <a:lnTo>
                  <a:pt x="169001" y="45719"/>
                </a:lnTo>
                <a:close/>
              </a:path>
              <a:path w="179705" h="52705">
                <a:moveTo>
                  <a:pt x="177423" y="48005"/>
                </a:moveTo>
                <a:lnTo>
                  <a:pt x="173508" y="48005"/>
                </a:lnTo>
                <a:lnTo>
                  <a:pt x="176316" y="46227"/>
                </a:lnTo>
                <a:lnTo>
                  <a:pt x="177423" y="48005"/>
                </a:lnTo>
                <a:close/>
              </a:path>
            </a:pathLst>
          </a:custGeom>
          <a:solidFill>
            <a:srgbClr val="ED893B"/>
          </a:solidFill>
        </p:spPr>
        <p:txBody>
          <a:bodyPr wrap="square" lIns="0" tIns="0" rIns="0" bIns="0" rtlCol="0"/>
          <a:lstStyle/>
          <a:p>
            <a:endParaRPr/>
          </a:p>
        </p:txBody>
      </p:sp>
      <p:sp>
        <p:nvSpPr>
          <p:cNvPr id="1041" name="object 1041"/>
          <p:cNvSpPr/>
          <p:nvPr/>
        </p:nvSpPr>
        <p:spPr>
          <a:xfrm>
            <a:off x="14443431" y="2277185"/>
            <a:ext cx="146050" cy="62230"/>
          </a:xfrm>
          <a:custGeom>
            <a:avLst/>
            <a:gdLst/>
            <a:ahLst/>
            <a:cxnLst/>
            <a:rect l="l" t="t" r="r" b="b"/>
            <a:pathLst>
              <a:path w="146050" h="62230">
                <a:moveTo>
                  <a:pt x="145923" y="22606"/>
                </a:moveTo>
                <a:lnTo>
                  <a:pt x="144246" y="19685"/>
                </a:lnTo>
                <a:lnTo>
                  <a:pt x="141084" y="19050"/>
                </a:lnTo>
                <a:lnTo>
                  <a:pt x="141020" y="17907"/>
                </a:lnTo>
                <a:lnTo>
                  <a:pt x="141325" y="16637"/>
                </a:lnTo>
                <a:lnTo>
                  <a:pt x="142036" y="15494"/>
                </a:lnTo>
                <a:lnTo>
                  <a:pt x="142341" y="14859"/>
                </a:lnTo>
                <a:lnTo>
                  <a:pt x="142633" y="14224"/>
                </a:lnTo>
                <a:lnTo>
                  <a:pt x="142900" y="13716"/>
                </a:lnTo>
                <a:lnTo>
                  <a:pt x="143167" y="13081"/>
                </a:lnTo>
                <a:lnTo>
                  <a:pt x="143535" y="12446"/>
                </a:lnTo>
                <a:lnTo>
                  <a:pt x="145567" y="10668"/>
                </a:lnTo>
                <a:lnTo>
                  <a:pt x="145148" y="9525"/>
                </a:lnTo>
                <a:lnTo>
                  <a:pt x="144729" y="8255"/>
                </a:lnTo>
                <a:lnTo>
                  <a:pt x="144411" y="7112"/>
                </a:lnTo>
                <a:lnTo>
                  <a:pt x="141681" y="8255"/>
                </a:lnTo>
                <a:lnTo>
                  <a:pt x="141643" y="7112"/>
                </a:lnTo>
                <a:lnTo>
                  <a:pt x="141605" y="5969"/>
                </a:lnTo>
                <a:lnTo>
                  <a:pt x="141516" y="2921"/>
                </a:lnTo>
                <a:lnTo>
                  <a:pt x="141439" y="508"/>
                </a:lnTo>
                <a:lnTo>
                  <a:pt x="137553" y="508"/>
                </a:lnTo>
                <a:lnTo>
                  <a:pt x="132664" y="4699"/>
                </a:lnTo>
                <a:lnTo>
                  <a:pt x="129260" y="5969"/>
                </a:lnTo>
                <a:lnTo>
                  <a:pt x="129159" y="5334"/>
                </a:lnTo>
                <a:lnTo>
                  <a:pt x="129057" y="4699"/>
                </a:lnTo>
                <a:lnTo>
                  <a:pt x="128358" y="508"/>
                </a:lnTo>
                <a:lnTo>
                  <a:pt x="124294" y="2921"/>
                </a:lnTo>
                <a:lnTo>
                  <a:pt x="121437" y="5334"/>
                </a:lnTo>
                <a:lnTo>
                  <a:pt x="118325" y="0"/>
                </a:lnTo>
                <a:lnTo>
                  <a:pt x="112776" y="508"/>
                </a:lnTo>
                <a:lnTo>
                  <a:pt x="113665" y="7112"/>
                </a:lnTo>
                <a:lnTo>
                  <a:pt x="113512" y="7112"/>
                </a:lnTo>
                <a:lnTo>
                  <a:pt x="111696" y="6477"/>
                </a:lnTo>
                <a:lnTo>
                  <a:pt x="110045" y="7112"/>
                </a:lnTo>
                <a:lnTo>
                  <a:pt x="109943" y="7747"/>
                </a:lnTo>
                <a:lnTo>
                  <a:pt x="109867" y="8255"/>
                </a:lnTo>
                <a:lnTo>
                  <a:pt x="109766" y="8890"/>
                </a:lnTo>
                <a:lnTo>
                  <a:pt x="109664" y="9525"/>
                </a:lnTo>
                <a:lnTo>
                  <a:pt x="109728" y="8890"/>
                </a:lnTo>
                <a:lnTo>
                  <a:pt x="109791" y="8255"/>
                </a:lnTo>
                <a:lnTo>
                  <a:pt x="109905" y="7112"/>
                </a:lnTo>
                <a:lnTo>
                  <a:pt x="110045" y="7112"/>
                </a:lnTo>
                <a:lnTo>
                  <a:pt x="110147" y="6477"/>
                </a:lnTo>
                <a:lnTo>
                  <a:pt x="110223" y="5969"/>
                </a:lnTo>
                <a:lnTo>
                  <a:pt x="110324" y="5334"/>
                </a:lnTo>
                <a:lnTo>
                  <a:pt x="102133" y="5334"/>
                </a:lnTo>
                <a:lnTo>
                  <a:pt x="101600" y="7747"/>
                </a:lnTo>
                <a:lnTo>
                  <a:pt x="101688" y="8890"/>
                </a:lnTo>
                <a:lnTo>
                  <a:pt x="103098" y="13081"/>
                </a:lnTo>
                <a:lnTo>
                  <a:pt x="98729" y="13081"/>
                </a:lnTo>
                <a:lnTo>
                  <a:pt x="98653" y="12446"/>
                </a:lnTo>
                <a:lnTo>
                  <a:pt x="98501" y="11303"/>
                </a:lnTo>
                <a:lnTo>
                  <a:pt x="98425" y="10668"/>
                </a:lnTo>
                <a:lnTo>
                  <a:pt x="89471" y="7162"/>
                </a:lnTo>
                <a:lnTo>
                  <a:pt x="88277" y="8890"/>
                </a:lnTo>
                <a:lnTo>
                  <a:pt x="88163" y="10033"/>
                </a:lnTo>
                <a:lnTo>
                  <a:pt x="87503" y="8890"/>
                </a:lnTo>
                <a:lnTo>
                  <a:pt x="87388" y="8636"/>
                </a:lnTo>
                <a:lnTo>
                  <a:pt x="86436" y="6477"/>
                </a:lnTo>
                <a:lnTo>
                  <a:pt x="84696" y="7747"/>
                </a:lnTo>
                <a:lnTo>
                  <a:pt x="85839" y="10668"/>
                </a:lnTo>
                <a:lnTo>
                  <a:pt x="84823" y="11303"/>
                </a:lnTo>
                <a:lnTo>
                  <a:pt x="81178" y="9525"/>
                </a:lnTo>
                <a:lnTo>
                  <a:pt x="81254" y="10033"/>
                </a:lnTo>
                <a:lnTo>
                  <a:pt x="81343" y="10668"/>
                </a:lnTo>
                <a:lnTo>
                  <a:pt x="81445" y="11303"/>
                </a:lnTo>
                <a:lnTo>
                  <a:pt x="81711" y="13081"/>
                </a:lnTo>
                <a:lnTo>
                  <a:pt x="79806" y="10668"/>
                </a:lnTo>
                <a:lnTo>
                  <a:pt x="78905" y="11303"/>
                </a:lnTo>
                <a:lnTo>
                  <a:pt x="78422" y="11303"/>
                </a:lnTo>
                <a:lnTo>
                  <a:pt x="78371" y="12446"/>
                </a:lnTo>
                <a:lnTo>
                  <a:pt x="78130" y="13081"/>
                </a:lnTo>
                <a:lnTo>
                  <a:pt x="77774" y="13081"/>
                </a:lnTo>
                <a:lnTo>
                  <a:pt x="75501" y="10668"/>
                </a:lnTo>
                <a:lnTo>
                  <a:pt x="75603" y="11303"/>
                </a:lnTo>
                <a:lnTo>
                  <a:pt x="75984" y="13716"/>
                </a:lnTo>
                <a:lnTo>
                  <a:pt x="74777" y="13716"/>
                </a:lnTo>
                <a:lnTo>
                  <a:pt x="74879" y="12446"/>
                </a:lnTo>
                <a:lnTo>
                  <a:pt x="74968" y="11303"/>
                </a:lnTo>
                <a:lnTo>
                  <a:pt x="73113" y="11303"/>
                </a:lnTo>
                <a:lnTo>
                  <a:pt x="73177" y="14224"/>
                </a:lnTo>
                <a:lnTo>
                  <a:pt x="72809" y="14859"/>
                </a:lnTo>
                <a:lnTo>
                  <a:pt x="72517" y="15494"/>
                </a:lnTo>
                <a:lnTo>
                  <a:pt x="70840" y="15494"/>
                </a:lnTo>
                <a:lnTo>
                  <a:pt x="70777" y="17272"/>
                </a:lnTo>
                <a:lnTo>
                  <a:pt x="73583" y="17907"/>
                </a:lnTo>
                <a:lnTo>
                  <a:pt x="74777" y="17272"/>
                </a:lnTo>
                <a:lnTo>
                  <a:pt x="75920" y="16637"/>
                </a:lnTo>
                <a:lnTo>
                  <a:pt x="74549" y="14859"/>
                </a:lnTo>
                <a:lnTo>
                  <a:pt x="75984" y="14859"/>
                </a:lnTo>
                <a:lnTo>
                  <a:pt x="79019" y="18415"/>
                </a:lnTo>
                <a:lnTo>
                  <a:pt x="76174" y="18415"/>
                </a:lnTo>
                <a:lnTo>
                  <a:pt x="76174" y="32067"/>
                </a:lnTo>
                <a:lnTo>
                  <a:pt x="76009" y="32067"/>
                </a:lnTo>
                <a:lnTo>
                  <a:pt x="73291" y="30988"/>
                </a:lnTo>
                <a:lnTo>
                  <a:pt x="74066" y="28067"/>
                </a:lnTo>
                <a:lnTo>
                  <a:pt x="76174" y="32067"/>
                </a:lnTo>
                <a:lnTo>
                  <a:pt x="76174" y="18415"/>
                </a:lnTo>
                <a:lnTo>
                  <a:pt x="75260" y="18415"/>
                </a:lnTo>
                <a:lnTo>
                  <a:pt x="73799" y="19939"/>
                </a:lnTo>
                <a:lnTo>
                  <a:pt x="73050" y="19405"/>
                </a:lnTo>
                <a:lnTo>
                  <a:pt x="73050" y="23876"/>
                </a:lnTo>
                <a:lnTo>
                  <a:pt x="70485" y="23241"/>
                </a:lnTo>
                <a:lnTo>
                  <a:pt x="71564" y="22606"/>
                </a:lnTo>
                <a:lnTo>
                  <a:pt x="71323" y="21463"/>
                </a:lnTo>
                <a:lnTo>
                  <a:pt x="70954" y="20828"/>
                </a:lnTo>
                <a:lnTo>
                  <a:pt x="71615" y="20662"/>
                </a:lnTo>
                <a:lnTo>
                  <a:pt x="72631" y="20726"/>
                </a:lnTo>
                <a:lnTo>
                  <a:pt x="73025" y="20726"/>
                </a:lnTo>
                <a:lnTo>
                  <a:pt x="73050" y="23876"/>
                </a:lnTo>
                <a:lnTo>
                  <a:pt x="73050" y="19405"/>
                </a:lnTo>
                <a:lnTo>
                  <a:pt x="70243" y="17373"/>
                </a:lnTo>
                <a:lnTo>
                  <a:pt x="70586" y="20193"/>
                </a:lnTo>
                <a:lnTo>
                  <a:pt x="70307" y="20193"/>
                </a:lnTo>
                <a:lnTo>
                  <a:pt x="69405" y="20828"/>
                </a:lnTo>
                <a:lnTo>
                  <a:pt x="68745" y="20828"/>
                </a:lnTo>
                <a:lnTo>
                  <a:pt x="68300" y="20193"/>
                </a:lnTo>
                <a:lnTo>
                  <a:pt x="66954" y="18503"/>
                </a:lnTo>
                <a:lnTo>
                  <a:pt x="66954" y="35179"/>
                </a:lnTo>
                <a:lnTo>
                  <a:pt x="66840" y="35407"/>
                </a:lnTo>
                <a:lnTo>
                  <a:pt x="66395" y="34848"/>
                </a:lnTo>
                <a:lnTo>
                  <a:pt x="66954" y="35179"/>
                </a:lnTo>
                <a:lnTo>
                  <a:pt x="66954" y="18503"/>
                </a:lnTo>
                <a:lnTo>
                  <a:pt x="66484" y="17907"/>
                </a:lnTo>
                <a:lnTo>
                  <a:pt x="65798" y="17907"/>
                </a:lnTo>
                <a:lnTo>
                  <a:pt x="65798" y="34467"/>
                </a:lnTo>
                <a:lnTo>
                  <a:pt x="64274" y="34823"/>
                </a:lnTo>
                <a:lnTo>
                  <a:pt x="65112" y="34036"/>
                </a:lnTo>
                <a:lnTo>
                  <a:pt x="65798" y="34467"/>
                </a:lnTo>
                <a:lnTo>
                  <a:pt x="65798" y="17907"/>
                </a:lnTo>
                <a:lnTo>
                  <a:pt x="64985" y="17907"/>
                </a:lnTo>
                <a:lnTo>
                  <a:pt x="67919" y="17272"/>
                </a:lnTo>
                <a:lnTo>
                  <a:pt x="67881" y="16002"/>
                </a:lnTo>
                <a:lnTo>
                  <a:pt x="67856" y="15494"/>
                </a:lnTo>
                <a:lnTo>
                  <a:pt x="67373" y="14224"/>
                </a:lnTo>
                <a:lnTo>
                  <a:pt x="69405" y="14224"/>
                </a:lnTo>
                <a:lnTo>
                  <a:pt x="69710" y="13081"/>
                </a:lnTo>
                <a:lnTo>
                  <a:pt x="66598" y="13716"/>
                </a:lnTo>
                <a:lnTo>
                  <a:pt x="66179" y="13716"/>
                </a:lnTo>
                <a:lnTo>
                  <a:pt x="67500" y="15494"/>
                </a:lnTo>
                <a:lnTo>
                  <a:pt x="67195" y="16002"/>
                </a:lnTo>
                <a:lnTo>
                  <a:pt x="63373" y="14859"/>
                </a:lnTo>
                <a:lnTo>
                  <a:pt x="62242" y="18415"/>
                </a:lnTo>
                <a:lnTo>
                  <a:pt x="65709" y="20193"/>
                </a:lnTo>
                <a:lnTo>
                  <a:pt x="63500" y="19900"/>
                </a:lnTo>
                <a:lnTo>
                  <a:pt x="63500" y="35572"/>
                </a:lnTo>
                <a:lnTo>
                  <a:pt x="63258" y="36245"/>
                </a:lnTo>
                <a:lnTo>
                  <a:pt x="63258" y="35814"/>
                </a:lnTo>
                <a:lnTo>
                  <a:pt x="63500" y="35572"/>
                </a:lnTo>
                <a:lnTo>
                  <a:pt x="63500" y="19900"/>
                </a:lnTo>
                <a:lnTo>
                  <a:pt x="62001" y="19685"/>
                </a:lnTo>
                <a:lnTo>
                  <a:pt x="62115" y="20193"/>
                </a:lnTo>
                <a:lnTo>
                  <a:pt x="60921" y="23241"/>
                </a:lnTo>
                <a:lnTo>
                  <a:pt x="56870" y="19685"/>
                </a:lnTo>
                <a:lnTo>
                  <a:pt x="57518" y="21463"/>
                </a:lnTo>
                <a:lnTo>
                  <a:pt x="57404" y="22606"/>
                </a:lnTo>
                <a:lnTo>
                  <a:pt x="57289" y="23876"/>
                </a:lnTo>
                <a:lnTo>
                  <a:pt x="54660" y="23876"/>
                </a:lnTo>
                <a:lnTo>
                  <a:pt x="55232" y="21463"/>
                </a:lnTo>
                <a:lnTo>
                  <a:pt x="55372" y="20828"/>
                </a:lnTo>
                <a:lnTo>
                  <a:pt x="55130" y="20828"/>
                </a:lnTo>
                <a:lnTo>
                  <a:pt x="53822" y="21463"/>
                </a:lnTo>
                <a:lnTo>
                  <a:pt x="51257" y="20193"/>
                </a:lnTo>
                <a:lnTo>
                  <a:pt x="52565" y="17272"/>
                </a:lnTo>
                <a:lnTo>
                  <a:pt x="50177" y="17907"/>
                </a:lnTo>
                <a:lnTo>
                  <a:pt x="50177" y="20193"/>
                </a:lnTo>
                <a:lnTo>
                  <a:pt x="50774" y="22606"/>
                </a:lnTo>
                <a:lnTo>
                  <a:pt x="52311" y="24257"/>
                </a:lnTo>
                <a:lnTo>
                  <a:pt x="52755" y="24257"/>
                </a:lnTo>
                <a:lnTo>
                  <a:pt x="53759" y="23876"/>
                </a:lnTo>
                <a:lnTo>
                  <a:pt x="54190" y="24257"/>
                </a:lnTo>
                <a:lnTo>
                  <a:pt x="54343" y="24257"/>
                </a:lnTo>
                <a:lnTo>
                  <a:pt x="54241" y="24549"/>
                </a:lnTo>
                <a:lnTo>
                  <a:pt x="53695" y="26162"/>
                </a:lnTo>
                <a:lnTo>
                  <a:pt x="50888" y="28067"/>
                </a:lnTo>
                <a:lnTo>
                  <a:pt x="52082" y="25654"/>
                </a:lnTo>
                <a:lnTo>
                  <a:pt x="52400" y="24549"/>
                </a:lnTo>
                <a:lnTo>
                  <a:pt x="52311" y="24257"/>
                </a:lnTo>
                <a:lnTo>
                  <a:pt x="51892" y="23876"/>
                </a:lnTo>
                <a:lnTo>
                  <a:pt x="51257" y="23876"/>
                </a:lnTo>
                <a:lnTo>
                  <a:pt x="51168" y="24257"/>
                </a:lnTo>
                <a:lnTo>
                  <a:pt x="51117" y="24549"/>
                </a:lnTo>
                <a:lnTo>
                  <a:pt x="51015" y="25019"/>
                </a:lnTo>
                <a:lnTo>
                  <a:pt x="50888" y="25654"/>
                </a:lnTo>
                <a:lnTo>
                  <a:pt x="48145" y="25019"/>
                </a:lnTo>
                <a:lnTo>
                  <a:pt x="46888" y="23241"/>
                </a:lnTo>
                <a:lnTo>
                  <a:pt x="44259" y="25654"/>
                </a:lnTo>
                <a:lnTo>
                  <a:pt x="44386" y="25019"/>
                </a:lnTo>
                <a:lnTo>
                  <a:pt x="44475" y="24549"/>
                </a:lnTo>
                <a:lnTo>
                  <a:pt x="44538" y="24257"/>
                </a:lnTo>
                <a:lnTo>
                  <a:pt x="44615" y="23876"/>
                </a:lnTo>
                <a:lnTo>
                  <a:pt x="45580" y="19050"/>
                </a:lnTo>
                <a:lnTo>
                  <a:pt x="43484" y="23876"/>
                </a:lnTo>
                <a:lnTo>
                  <a:pt x="40741" y="25019"/>
                </a:lnTo>
                <a:lnTo>
                  <a:pt x="38354" y="25019"/>
                </a:lnTo>
                <a:lnTo>
                  <a:pt x="38100" y="24917"/>
                </a:lnTo>
                <a:lnTo>
                  <a:pt x="38100" y="48260"/>
                </a:lnTo>
                <a:lnTo>
                  <a:pt x="37528" y="44450"/>
                </a:lnTo>
                <a:lnTo>
                  <a:pt x="38100" y="48260"/>
                </a:lnTo>
                <a:lnTo>
                  <a:pt x="38100" y="24917"/>
                </a:lnTo>
                <a:lnTo>
                  <a:pt x="36855" y="24384"/>
                </a:lnTo>
                <a:lnTo>
                  <a:pt x="31356" y="28575"/>
                </a:lnTo>
                <a:lnTo>
                  <a:pt x="21805" y="35090"/>
                </a:lnTo>
                <a:lnTo>
                  <a:pt x="21805" y="56134"/>
                </a:lnTo>
                <a:lnTo>
                  <a:pt x="18694" y="55499"/>
                </a:lnTo>
                <a:lnTo>
                  <a:pt x="21805" y="56134"/>
                </a:lnTo>
                <a:lnTo>
                  <a:pt x="21805" y="35090"/>
                </a:lnTo>
                <a:lnTo>
                  <a:pt x="20739" y="35814"/>
                </a:lnTo>
                <a:lnTo>
                  <a:pt x="15468" y="40005"/>
                </a:lnTo>
                <a:lnTo>
                  <a:pt x="10096" y="44196"/>
                </a:lnTo>
                <a:lnTo>
                  <a:pt x="5080" y="48895"/>
                </a:lnTo>
                <a:lnTo>
                  <a:pt x="0" y="53086"/>
                </a:lnTo>
                <a:lnTo>
                  <a:pt x="723" y="58420"/>
                </a:lnTo>
                <a:lnTo>
                  <a:pt x="2451" y="60198"/>
                </a:lnTo>
                <a:lnTo>
                  <a:pt x="5257" y="58420"/>
                </a:lnTo>
                <a:lnTo>
                  <a:pt x="7353" y="60833"/>
                </a:lnTo>
                <a:lnTo>
                  <a:pt x="8420" y="59055"/>
                </a:lnTo>
                <a:lnTo>
                  <a:pt x="8839" y="58420"/>
                </a:lnTo>
                <a:lnTo>
                  <a:pt x="9677" y="57277"/>
                </a:lnTo>
                <a:lnTo>
                  <a:pt x="12369" y="58420"/>
                </a:lnTo>
                <a:lnTo>
                  <a:pt x="15062" y="57912"/>
                </a:lnTo>
                <a:lnTo>
                  <a:pt x="15709" y="57277"/>
                </a:lnTo>
                <a:lnTo>
                  <a:pt x="17678" y="55499"/>
                </a:lnTo>
                <a:lnTo>
                  <a:pt x="18567" y="55880"/>
                </a:lnTo>
                <a:lnTo>
                  <a:pt x="18516" y="56134"/>
                </a:lnTo>
                <a:lnTo>
                  <a:pt x="18338" y="56134"/>
                </a:lnTo>
                <a:lnTo>
                  <a:pt x="16852" y="57277"/>
                </a:lnTo>
                <a:lnTo>
                  <a:pt x="16433" y="59055"/>
                </a:lnTo>
                <a:lnTo>
                  <a:pt x="18338" y="59055"/>
                </a:lnTo>
                <a:lnTo>
                  <a:pt x="18237" y="59690"/>
                </a:lnTo>
                <a:lnTo>
                  <a:pt x="18148" y="60198"/>
                </a:lnTo>
                <a:lnTo>
                  <a:pt x="18046" y="60833"/>
                </a:lnTo>
                <a:lnTo>
                  <a:pt x="18872" y="62103"/>
                </a:lnTo>
                <a:lnTo>
                  <a:pt x="19837" y="59690"/>
                </a:lnTo>
                <a:lnTo>
                  <a:pt x="21031" y="59690"/>
                </a:lnTo>
                <a:lnTo>
                  <a:pt x="21323" y="58420"/>
                </a:lnTo>
                <a:lnTo>
                  <a:pt x="22098" y="60198"/>
                </a:lnTo>
                <a:lnTo>
                  <a:pt x="23241" y="59690"/>
                </a:lnTo>
                <a:lnTo>
                  <a:pt x="24257" y="58420"/>
                </a:lnTo>
                <a:lnTo>
                  <a:pt x="25869" y="58420"/>
                </a:lnTo>
                <a:lnTo>
                  <a:pt x="26225" y="57277"/>
                </a:lnTo>
                <a:lnTo>
                  <a:pt x="24968" y="56134"/>
                </a:lnTo>
                <a:lnTo>
                  <a:pt x="25730" y="55499"/>
                </a:lnTo>
                <a:lnTo>
                  <a:pt x="27241" y="54229"/>
                </a:lnTo>
                <a:lnTo>
                  <a:pt x="27901" y="53086"/>
                </a:lnTo>
                <a:lnTo>
                  <a:pt x="27825" y="52451"/>
                </a:lnTo>
                <a:lnTo>
                  <a:pt x="27533" y="50165"/>
                </a:lnTo>
                <a:lnTo>
                  <a:pt x="30403" y="52451"/>
                </a:lnTo>
                <a:lnTo>
                  <a:pt x="32740" y="53086"/>
                </a:lnTo>
                <a:lnTo>
                  <a:pt x="32677" y="52451"/>
                </a:lnTo>
                <a:lnTo>
                  <a:pt x="32473" y="50165"/>
                </a:lnTo>
                <a:lnTo>
                  <a:pt x="32423" y="49530"/>
                </a:lnTo>
                <a:lnTo>
                  <a:pt x="32321" y="48260"/>
                </a:lnTo>
                <a:lnTo>
                  <a:pt x="37579" y="52451"/>
                </a:lnTo>
                <a:lnTo>
                  <a:pt x="39027" y="49530"/>
                </a:lnTo>
                <a:lnTo>
                  <a:pt x="39179" y="49276"/>
                </a:lnTo>
                <a:lnTo>
                  <a:pt x="40081" y="48895"/>
                </a:lnTo>
                <a:lnTo>
                  <a:pt x="43065" y="42926"/>
                </a:lnTo>
                <a:lnTo>
                  <a:pt x="45161" y="47117"/>
                </a:lnTo>
                <a:lnTo>
                  <a:pt x="50647" y="43561"/>
                </a:lnTo>
                <a:lnTo>
                  <a:pt x="49682" y="42926"/>
                </a:lnTo>
                <a:lnTo>
                  <a:pt x="47739" y="41783"/>
                </a:lnTo>
                <a:lnTo>
                  <a:pt x="46774" y="41148"/>
                </a:lnTo>
                <a:lnTo>
                  <a:pt x="45821" y="39370"/>
                </a:lnTo>
                <a:lnTo>
                  <a:pt x="49225" y="35179"/>
                </a:lnTo>
                <a:lnTo>
                  <a:pt x="50838" y="38735"/>
                </a:lnTo>
                <a:lnTo>
                  <a:pt x="52679" y="38735"/>
                </a:lnTo>
                <a:lnTo>
                  <a:pt x="52616" y="40005"/>
                </a:lnTo>
                <a:lnTo>
                  <a:pt x="52501" y="41783"/>
                </a:lnTo>
                <a:lnTo>
                  <a:pt x="52387" y="43561"/>
                </a:lnTo>
                <a:lnTo>
                  <a:pt x="52336" y="44437"/>
                </a:lnTo>
                <a:lnTo>
                  <a:pt x="52209" y="46482"/>
                </a:lnTo>
                <a:lnTo>
                  <a:pt x="59728" y="43561"/>
                </a:lnTo>
                <a:lnTo>
                  <a:pt x="58000" y="38100"/>
                </a:lnTo>
                <a:lnTo>
                  <a:pt x="58293" y="38100"/>
                </a:lnTo>
                <a:lnTo>
                  <a:pt x="61518" y="41783"/>
                </a:lnTo>
                <a:lnTo>
                  <a:pt x="62661" y="40005"/>
                </a:lnTo>
                <a:lnTo>
                  <a:pt x="62738" y="39370"/>
                </a:lnTo>
                <a:lnTo>
                  <a:pt x="62788" y="38925"/>
                </a:lnTo>
                <a:lnTo>
                  <a:pt x="64630" y="40665"/>
                </a:lnTo>
                <a:lnTo>
                  <a:pt x="66179" y="39179"/>
                </a:lnTo>
                <a:lnTo>
                  <a:pt x="66484" y="40728"/>
                </a:lnTo>
                <a:lnTo>
                  <a:pt x="66954" y="41503"/>
                </a:lnTo>
                <a:lnTo>
                  <a:pt x="67678" y="41389"/>
                </a:lnTo>
                <a:lnTo>
                  <a:pt x="67132" y="41630"/>
                </a:lnTo>
                <a:lnTo>
                  <a:pt x="67132" y="41859"/>
                </a:lnTo>
                <a:lnTo>
                  <a:pt x="67678" y="42100"/>
                </a:lnTo>
                <a:lnTo>
                  <a:pt x="69583" y="45808"/>
                </a:lnTo>
                <a:lnTo>
                  <a:pt x="73469" y="38277"/>
                </a:lnTo>
                <a:lnTo>
                  <a:pt x="69888" y="37680"/>
                </a:lnTo>
                <a:lnTo>
                  <a:pt x="70129" y="36906"/>
                </a:lnTo>
                <a:lnTo>
                  <a:pt x="69608" y="36499"/>
                </a:lnTo>
                <a:lnTo>
                  <a:pt x="70954" y="36322"/>
                </a:lnTo>
                <a:lnTo>
                  <a:pt x="71196" y="36322"/>
                </a:lnTo>
                <a:lnTo>
                  <a:pt x="71196" y="35179"/>
                </a:lnTo>
                <a:lnTo>
                  <a:pt x="74028" y="34036"/>
                </a:lnTo>
                <a:lnTo>
                  <a:pt x="75438" y="33401"/>
                </a:lnTo>
                <a:lnTo>
                  <a:pt x="76174" y="32080"/>
                </a:lnTo>
                <a:lnTo>
                  <a:pt x="77228" y="34036"/>
                </a:lnTo>
                <a:lnTo>
                  <a:pt x="76517" y="35814"/>
                </a:lnTo>
                <a:lnTo>
                  <a:pt x="75260" y="40005"/>
                </a:lnTo>
                <a:lnTo>
                  <a:pt x="81775" y="42291"/>
                </a:lnTo>
                <a:lnTo>
                  <a:pt x="81661" y="41783"/>
                </a:lnTo>
                <a:lnTo>
                  <a:pt x="80518" y="36322"/>
                </a:lnTo>
                <a:lnTo>
                  <a:pt x="82308" y="35179"/>
                </a:lnTo>
                <a:lnTo>
                  <a:pt x="84277" y="36957"/>
                </a:lnTo>
                <a:lnTo>
                  <a:pt x="85890" y="36957"/>
                </a:lnTo>
                <a:lnTo>
                  <a:pt x="88226" y="35179"/>
                </a:lnTo>
                <a:lnTo>
                  <a:pt x="89535" y="38735"/>
                </a:lnTo>
                <a:lnTo>
                  <a:pt x="92227" y="37592"/>
                </a:lnTo>
                <a:lnTo>
                  <a:pt x="92900" y="35179"/>
                </a:lnTo>
                <a:lnTo>
                  <a:pt x="93243" y="34036"/>
                </a:lnTo>
                <a:lnTo>
                  <a:pt x="95808" y="34036"/>
                </a:lnTo>
                <a:lnTo>
                  <a:pt x="96761" y="32766"/>
                </a:lnTo>
                <a:lnTo>
                  <a:pt x="98793" y="34036"/>
                </a:lnTo>
                <a:lnTo>
                  <a:pt x="101536" y="35179"/>
                </a:lnTo>
                <a:lnTo>
                  <a:pt x="103632" y="34036"/>
                </a:lnTo>
                <a:lnTo>
                  <a:pt x="106083" y="36957"/>
                </a:lnTo>
                <a:lnTo>
                  <a:pt x="109359" y="38100"/>
                </a:lnTo>
                <a:lnTo>
                  <a:pt x="109461" y="37592"/>
                </a:lnTo>
                <a:lnTo>
                  <a:pt x="109575" y="36957"/>
                </a:lnTo>
                <a:lnTo>
                  <a:pt x="109689" y="36322"/>
                </a:lnTo>
                <a:lnTo>
                  <a:pt x="109778" y="35814"/>
                </a:lnTo>
                <a:lnTo>
                  <a:pt x="109893" y="35179"/>
                </a:lnTo>
                <a:lnTo>
                  <a:pt x="110007" y="34544"/>
                </a:lnTo>
                <a:lnTo>
                  <a:pt x="110096" y="34036"/>
                </a:lnTo>
                <a:lnTo>
                  <a:pt x="110197" y="33401"/>
                </a:lnTo>
                <a:lnTo>
                  <a:pt x="113004" y="33401"/>
                </a:lnTo>
                <a:lnTo>
                  <a:pt x="113220" y="32766"/>
                </a:lnTo>
                <a:lnTo>
                  <a:pt x="113423" y="32131"/>
                </a:lnTo>
                <a:lnTo>
                  <a:pt x="115163" y="34544"/>
                </a:lnTo>
                <a:lnTo>
                  <a:pt x="119278" y="34036"/>
                </a:lnTo>
                <a:lnTo>
                  <a:pt x="119761" y="32067"/>
                </a:lnTo>
                <a:lnTo>
                  <a:pt x="119888" y="31623"/>
                </a:lnTo>
                <a:lnTo>
                  <a:pt x="120053" y="30988"/>
                </a:lnTo>
                <a:lnTo>
                  <a:pt x="121132" y="31623"/>
                </a:lnTo>
                <a:lnTo>
                  <a:pt x="123939" y="37592"/>
                </a:lnTo>
                <a:lnTo>
                  <a:pt x="128181" y="32766"/>
                </a:lnTo>
                <a:lnTo>
                  <a:pt x="127647" y="30988"/>
                </a:lnTo>
                <a:lnTo>
                  <a:pt x="126746" y="28067"/>
                </a:lnTo>
                <a:lnTo>
                  <a:pt x="125488" y="28067"/>
                </a:lnTo>
                <a:lnTo>
                  <a:pt x="123037" y="25654"/>
                </a:lnTo>
                <a:lnTo>
                  <a:pt x="124358" y="25019"/>
                </a:lnTo>
                <a:lnTo>
                  <a:pt x="124434" y="24549"/>
                </a:lnTo>
                <a:lnTo>
                  <a:pt x="124536" y="23876"/>
                </a:lnTo>
                <a:lnTo>
                  <a:pt x="124637" y="23241"/>
                </a:lnTo>
                <a:lnTo>
                  <a:pt x="124752" y="22606"/>
                </a:lnTo>
                <a:lnTo>
                  <a:pt x="125133" y="20193"/>
                </a:lnTo>
                <a:lnTo>
                  <a:pt x="126326" y="18415"/>
                </a:lnTo>
                <a:lnTo>
                  <a:pt x="129019" y="23241"/>
                </a:lnTo>
                <a:lnTo>
                  <a:pt x="128663" y="25019"/>
                </a:lnTo>
                <a:lnTo>
                  <a:pt x="129311" y="26797"/>
                </a:lnTo>
                <a:lnTo>
                  <a:pt x="130987" y="26797"/>
                </a:lnTo>
                <a:lnTo>
                  <a:pt x="132295" y="28575"/>
                </a:lnTo>
                <a:lnTo>
                  <a:pt x="133261" y="28575"/>
                </a:lnTo>
                <a:lnTo>
                  <a:pt x="133197" y="26162"/>
                </a:lnTo>
                <a:lnTo>
                  <a:pt x="136118" y="23876"/>
                </a:lnTo>
                <a:lnTo>
                  <a:pt x="139230" y="23241"/>
                </a:lnTo>
                <a:lnTo>
                  <a:pt x="142519" y="23876"/>
                </a:lnTo>
                <a:lnTo>
                  <a:pt x="144221" y="23241"/>
                </a:lnTo>
                <a:lnTo>
                  <a:pt x="145923" y="22606"/>
                </a:lnTo>
                <a:close/>
              </a:path>
            </a:pathLst>
          </a:custGeom>
          <a:solidFill>
            <a:srgbClr val="E834AA"/>
          </a:solidFill>
        </p:spPr>
        <p:txBody>
          <a:bodyPr wrap="square" lIns="0" tIns="0" rIns="0" bIns="0" rtlCol="0"/>
          <a:lstStyle/>
          <a:p>
            <a:endParaRPr/>
          </a:p>
        </p:txBody>
      </p:sp>
      <p:sp>
        <p:nvSpPr>
          <p:cNvPr id="1042" name="object 1042"/>
          <p:cNvSpPr/>
          <p:nvPr/>
        </p:nvSpPr>
        <p:spPr>
          <a:xfrm>
            <a:off x="14259909" y="2473798"/>
            <a:ext cx="263525" cy="46355"/>
          </a:xfrm>
          <a:custGeom>
            <a:avLst/>
            <a:gdLst/>
            <a:ahLst/>
            <a:cxnLst/>
            <a:rect l="l" t="t" r="r" b="b"/>
            <a:pathLst>
              <a:path w="263525" h="46355">
                <a:moveTo>
                  <a:pt x="103317" y="6857"/>
                </a:moveTo>
                <a:lnTo>
                  <a:pt x="95705" y="6857"/>
                </a:lnTo>
                <a:lnTo>
                  <a:pt x="94363" y="2666"/>
                </a:lnTo>
                <a:lnTo>
                  <a:pt x="94241" y="2285"/>
                </a:lnTo>
                <a:lnTo>
                  <a:pt x="94119" y="1904"/>
                </a:lnTo>
                <a:lnTo>
                  <a:pt x="105886" y="0"/>
                </a:lnTo>
                <a:lnTo>
                  <a:pt x="103413" y="6603"/>
                </a:lnTo>
                <a:lnTo>
                  <a:pt x="103317" y="6857"/>
                </a:lnTo>
                <a:close/>
              </a:path>
              <a:path w="263525" h="46355">
                <a:moveTo>
                  <a:pt x="165133" y="6222"/>
                </a:moveTo>
                <a:lnTo>
                  <a:pt x="159163" y="6222"/>
                </a:lnTo>
                <a:lnTo>
                  <a:pt x="164359" y="1523"/>
                </a:lnTo>
                <a:lnTo>
                  <a:pt x="164485" y="2285"/>
                </a:lnTo>
                <a:lnTo>
                  <a:pt x="164548" y="2666"/>
                </a:lnTo>
                <a:lnTo>
                  <a:pt x="164674" y="3428"/>
                </a:lnTo>
                <a:lnTo>
                  <a:pt x="164758" y="3936"/>
                </a:lnTo>
                <a:lnTo>
                  <a:pt x="164884" y="4698"/>
                </a:lnTo>
                <a:lnTo>
                  <a:pt x="164968" y="5206"/>
                </a:lnTo>
                <a:lnTo>
                  <a:pt x="165094" y="5968"/>
                </a:lnTo>
                <a:lnTo>
                  <a:pt x="165133" y="6222"/>
                </a:lnTo>
                <a:close/>
              </a:path>
              <a:path w="263525" h="46355">
                <a:moveTo>
                  <a:pt x="152678" y="4444"/>
                </a:moveTo>
                <a:lnTo>
                  <a:pt x="149726" y="4444"/>
                </a:lnTo>
                <a:lnTo>
                  <a:pt x="152652" y="2285"/>
                </a:lnTo>
                <a:lnTo>
                  <a:pt x="152908" y="2666"/>
                </a:lnTo>
                <a:lnTo>
                  <a:pt x="152521" y="2666"/>
                </a:lnTo>
                <a:lnTo>
                  <a:pt x="152637" y="3936"/>
                </a:lnTo>
                <a:lnTo>
                  <a:pt x="152678" y="4444"/>
                </a:lnTo>
                <a:close/>
              </a:path>
              <a:path w="263525" h="46355">
                <a:moveTo>
                  <a:pt x="153009" y="8254"/>
                </a:moveTo>
                <a:lnTo>
                  <a:pt x="120329" y="8254"/>
                </a:lnTo>
                <a:lnTo>
                  <a:pt x="120479" y="8000"/>
                </a:lnTo>
                <a:lnTo>
                  <a:pt x="120885" y="7492"/>
                </a:lnTo>
                <a:lnTo>
                  <a:pt x="121178" y="6857"/>
                </a:lnTo>
                <a:lnTo>
                  <a:pt x="121067" y="4444"/>
                </a:lnTo>
                <a:lnTo>
                  <a:pt x="120957" y="3428"/>
                </a:lnTo>
                <a:lnTo>
                  <a:pt x="120881" y="2666"/>
                </a:lnTo>
                <a:lnTo>
                  <a:pt x="124640" y="2666"/>
                </a:lnTo>
                <a:lnTo>
                  <a:pt x="127029" y="5206"/>
                </a:lnTo>
                <a:lnTo>
                  <a:pt x="132995" y="5206"/>
                </a:lnTo>
                <a:lnTo>
                  <a:pt x="133301" y="5968"/>
                </a:lnTo>
                <a:lnTo>
                  <a:pt x="144848" y="5968"/>
                </a:lnTo>
                <a:lnTo>
                  <a:pt x="144928" y="6222"/>
                </a:lnTo>
                <a:lnTo>
                  <a:pt x="145047" y="6603"/>
                </a:lnTo>
                <a:lnTo>
                  <a:pt x="145127" y="6857"/>
                </a:lnTo>
                <a:lnTo>
                  <a:pt x="173121" y="6857"/>
                </a:lnTo>
                <a:lnTo>
                  <a:pt x="122618" y="7492"/>
                </a:lnTo>
                <a:lnTo>
                  <a:pt x="152940" y="7492"/>
                </a:lnTo>
                <a:lnTo>
                  <a:pt x="153009" y="8254"/>
                </a:lnTo>
                <a:close/>
              </a:path>
              <a:path w="263525" h="46355">
                <a:moveTo>
                  <a:pt x="153190" y="9651"/>
                </a:moveTo>
                <a:lnTo>
                  <a:pt x="152055" y="8889"/>
                </a:lnTo>
                <a:lnTo>
                  <a:pt x="151657" y="8254"/>
                </a:lnTo>
                <a:lnTo>
                  <a:pt x="153009" y="8254"/>
                </a:lnTo>
                <a:lnTo>
                  <a:pt x="152989" y="8000"/>
                </a:lnTo>
                <a:lnTo>
                  <a:pt x="152865" y="6603"/>
                </a:lnTo>
                <a:lnTo>
                  <a:pt x="152744" y="5206"/>
                </a:lnTo>
                <a:lnTo>
                  <a:pt x="152637" y="3936"/>
                </a:lnTo>
                <a:lnTo>
                  <a:pt x="152521" y="2666"/>
                </a:lnTo>
                <a:lnTo>
                  <a:pt x="152870" y="2666"/>
                </a:lnTo>
                <a:lnTo>
                  <a:pt x="153847" y="3936"/>
                </a:lnTo>
                <a:lnTo>
                  <a:pt x="153750" y="4825"/>
                </a:lnTo>
                <a:lnTo>
                  <a:pt x="153660" y="5587"/>
                </a:lnTo>
                <a:lnTo>
                  <a:pt x="153543" y="6603"/>
                </a:lnTo>
                <a:lnTo>
                  <a:pt x="153439" y="7492"/>
                </a:lnTo>
                <a:lnTo>
                  <a:pt x="153350" y="8254"/>
                </a:lnTo>
                <a:lnTo>
                  <a:pt x="153245" y="9143"/>
                </a:lnTo>
                <a:lnTo>
                  <a:pt x="153190" y="9651"/>
                </a:lnTo>
                <a:close/>
              </a:path>
              <a:path w="263525" h="46355">
                <a:moveTo>
                  <a:pt x="162075" y="10413"/>
                </a:moveTo>
                <a:lnTo>
                  <a:pt x="154277" y="10413"/>
                </a:lnTo>
                <a:lnTo>
                  <a:pt x="153560" y="9778"/>
                </a:lnTo>
                <a:lnTo>
                  <a:pt x="153660" y="5587"/>
                </a:lnTo>
                <a:lnTo>
                  <a:pt x="153756" y="4825"/>
                </a:lnTo>
                <a:lnTo>
                  <a:pt x="153847" y="3936"/>
                </a:lnTo>
                <a:lnTo>
                  <a:pt x="152870" y="2666"/>
                </a:lnTo>
                <a:lnTo>
                  <a:pt x="151749" y="2666"/>
                </a:lnTo>
                <a:lnTo>
                  <a:pt x="155699" y="3428"/>
                </a:lnTo>
                <a:lnTo>
                  <a:pt x="159163" y="6222"/>
                </a:lnTo>
                <a:lnTo>
                  <a:pt x="165133" y="6222"/>
                </a:lnTo>
                <a:lnTo>
                  <a:pt x="165231" y="6857"/>
                </a:lnTo>
                <a:lnTo>
                  <a:pt x="194418" y="6857"/>
                </a:lnTo>
                <a:lnTo>
                  <a:pt x="155472" y="7492"/>
                </a:lnTo>
                <a:lnTo>
                  <a:pt x="164538" y="7492"/>
                </a:lnTo>
                <a:lnTo>
                  <a:pt x="161970" y="8762"/>
                </a:lnTo>
                <a:lnTo>
                  <a:pt x="162075" y="10413"/>
                </a:lnTo>
                <a:close/>
              </a:path>
              <a:path w="263525" h="46355">
                <a:moveTo>
                  <a:pt x="132995" y="5206"/>
                </a:moveTo>
                <a:lnTo>
                  <a:pt x="127029" y="5206"/>
                </a:lnTo>
                <a:lnTo>
                  <a:pt x="128941" y="4825"/>
                </a:lnTo>
                <a:lnTo>
                  <a:pt x="131401" y="3936"/>
                </a:lnTo>
                <a:lnTo>
                  <a:pt x="132739" y="3428"/>
                </a:lnTo>
                <a:lnTo>
                  <a:pt x="132359" y="3428"/>
                </a:lnTo>
                <a:lnTo>
                  <a:pt x="132995" y="5206"/>
                </a:lnTo>
                <a:close/>
              </a:path>
              <a:path w="263525" h="46355">
                <a:moveTo>
                  <a:pt x="144848" y="5968"/>
                </a:moveTo>
                <a:lnTo>
                  <a:pt x="133301" y="5968"/>
                </a:lnTo>
                <a:lnTo>
                  <a:pt x="136466" y="4698"/>
                </a:lnTo>
                <a:lnTo>
                  <a:pt x="138616" y="3428"/>
                </a:lnTo>
                <a:lnTo>
                  <a:pt x="140289" y="3936"/>
                </a:lnTo>
                <a:lnTo>
                  <a:pt x="140417" y="3936"/>
                </a:lnTo>
                <a:lnTo>
                  <a:pt x="142448" y="4825"/>
                </a:lnTo>
                <a:lnTo>
                  <a:pt x="143526" y="5206"/>
                </a:lnTo>
                <a:lnTo>
                  <a:pt x="144709" y="5587"/>
                </a:lnTo>
                <a:lnTo>
                  <a:pt x="144848" y="5968"/>
                </a:lnTo>
                <a:close/>
              </a:path>
              <a:path w="263525" h="46355">
                <a:moveTo>
                  <a:pt x="136896" y="4444"/>
                </a:moveTo>
                <a:lnTo>
                  <a:pt x="132722" y="4444"/>
                </a:lnTo>
                <a:lnTo>
                  <a:pt x="132541" y="3936"/>
                </a:lnTo>
                <a:lnTo>
                  <a:pt x="137756" y="3936"/>
                </a:lnTo>
                <a:lnTo>
                  <a:pt x="136896" y="4444"/>
                </a:lnTo>
                <a:close/>
              </a:path>
              <a:path w="263525" h="46355">
                <a:moveTo>
                  <a:pt x="144777" y="4444"/>
                </a:moveTo>
                <a:lnTo>
                  <a:pt x="141577" y="4444"/>
                </a:lnTo>
                <a:lnTo>
                  <a:pt x="140417" y="3936"/>
                </a:lnTo>
                <a:lnTo>
                  <a:pt x="144649" y="3936"/>
                </a:lnTo>
                <a:lnTo>
                  <a:pt x="144777" y="4444"/>
                </a:lnTo>
                <a:close/>
              </a:path>
              <a:path w="263525" h="46355">
                <a:moveTo>
                  <a:pt x="152924" y="7492"/>
                </a:moveTo>
                <a:lnTo>
                  <a:pt x="145268" y="7492"/>
                </a:lnTo>
                <a:lnTo>
                  <a:pt x="145161" y="6857"/>
                </a:lnTo>
                <a:lnTo>
                  <a:pt x="145054" y="6222"/>
                </a:lnTo>
                <a:lnTo>
                  <a:pt x="144948" y="5587"/>
                </a:lnTo>
                <a:lnTo>
                  <a:pt x="144884" y="5206"/>
                </a:lnTo>
                <a:lnTo>
                  <a:pt x="144820" y="4825"/>
                </a:lnTo>
                <a:lnTo>
                  <a:pt x="144756" y="4444"/>
                </a:lnTo>
                <a:lnTo>
                  <a:pt x="144670" y="3936"/>
                </a:lnTo>
                <a:lnTo>
                  <a:pt x="146859" y="3936"/>
                </a:lnTo>
                <a:lnTo>
                  <a:pt x="149726" y="4444"/>
                </a:lnTo>
                <a:lnTo>
                  <a:pt x="152676" y="4444"/>
                </a:lnTo>
                <a:lnTo>
                  <a:pt x="152775" y="5587"/>
                </a:lnTo>
                <a:lnTo>
                  <a:pt x="152881" y="6857"/>
                </a:lnTo>
                <a:lnTo>
                  <a:pt x="152924" y="7492"/>
                </a:lnTo>
                <a:close/>
              </a:path>
              <a:path w="263525" h="46355">
                <a:moveTo>
                  <a:pt x="149726" y="4444"/>
                </a:moveTo>
                <a:lnTo>
                  <a:pt x="146859" y="3936"/>
                </a:lnTo>
                <a:lnTo>
                  <a:pt x="150414" y="3936"/>
                </a:lnTo>
                <a:lnTo>
                  <a:pt x="149726" y="4444"/>
                </a:lnTo>
                <a:close/>
              </a:path>
              <a:path w="263525" h="46355">
                <a:moveTo>
                  <a:pt x="161129" y="4444"/>
                </a:moveTo>
                <a:lnTo>
                  <a:pt x="156958" y="4444"/>
                </a:lnTo>
                <a:lnTo>
                  <a:pt x="156328" y="3936"/>
                </a:lnTo>
                <a:lnTo>
                  <a:pt x="161691" y="3936"/>
                </a:lnTo>
                <a:lnTo>
                  <a:pt x="161129" y="4444"/>
                </a:lnTo>
                <a:close/>
              </a:path>
              <a:path w="263525" h="46355">
                <a:moveTo>
                  <a:pt x="179715" y="9778"/>
                </a:moveTo>
                <a:lnTo>
                  <a:pt x="173642" y="9778"/>
                </a:lnTo>
                <a:lnTo>
                  <a:pt x="171594" y="8254"/>
                </a:lnTo>
                <a:lnTo>
                  <a:pt x="171532" y="8000"/>
                </a:lnTo>
                <a:lnTo>
                  <a:pt x="171408" y="7492"/>
                </a:lnTo>
                <a:lnTo>
                  <a:pt x="171223" y="6857"/>
                </a:lnTo>
                <a:lnTo>
                  <a:pt x="171168" y="6603"/>
                </a:lnTo>
                <a:lnTo>
                  <a:pt x="171087" y="6222"/>
                </a:lnTo>
                <a:lnTo>
                  <a:pt x="171032" y="5968"/>
                </a:lnTo>
                <a:lnTo>
                  <a:pt x="170951" y="5587"/>
                </a:lnTo>
                <a:lnTo>
                  <a:pt x="170869" y="5206"/>
                </a:lnTo>
                <a:lnTo>
                  <a:pt x="177954" y="6857"/>
                </a:lnTo>
                <a:lnTo>
                  <a:pt x="167323" y="6857"/>
                </a:lnTo>
                <a:lnTo>
                  <a:pt x="174038" y="7492"/>
                </a:lnTo>
                <a:lnTo>
                  <a:pt x="178944" y="7492"/>
                </a:lnTo>
                <a:lnTo>
                  <a:pt x="179672" y="9651"/>
                </a:lnTo>
                <a:close/>
              </a:path>
              <a:path w="263525" h="46355">
                <a:moveTo>
                  <a:pt x="95909" y="7492"/>
                </a:moveTo>
                <a:lnTo>
                  <a:pt x="72595" y="7492"/>
                </a:lnTo>
                <a:lnTo>
                  <a:pt x="193614" y="6857"/>
                </a:lnTo>
                <a:lnTo>
                  <a:pt x="95705" y="6857"/>
                </a:lnTo>
                <a:lnTo>
                  <a:pt x="95909" y="7492"/>
                </a:lnTo>
                <a:close/>
              </a:path>
              <a:path w="263525" h="46355">
                <a:moveTo>
                  <a:pt x="110300" y="7492"/>
                </a:moveTo>
                <a:lnTo>
                  <a:pt x="107116" y="7492"/>
                </a:lnTo>
                <a:lnTo>
                  <a:pt x="106459" y="6857"/>
                </a:lnTo>
                <a:lnTo>
                  <a:pt x="110936" y="6857"/>
                </a:lnTo>
                <a:lnTo>
                  <a:pt x="110300" y="7492"/>
                </a:lnTo>
                <a:close/>
              </a:path>
              <a:path w="263525" h="46355">
                <a:moveTo>
                  <a:pt x="119255" y="7492"/>
                </a:moveTo>
                <a:lnTo>
                  <a:pt x="111958" y="7492"/>
                </a:lnTo>
                <a:lnTo>
                  <a:pt x="109619" y="6857"/>
                </a:lnTo>
                <a:lnTo>
                  <a:pt x="97504" y="6857"/>
                </a:lnTo>
                <a:lnTo>
                  <a:pt x="119255" y="7492"/>
                </a:lnTo>
                <a:close/>
              </a:path>
              <a:path w="263525" h="46355">
                <a:moveTo>
                  <a:pt x="129851" y="7492"/>
                </a:moveTo>
                <a:lnTo>
                  <a:pt x="122618" y="7492"/>
                </a:lnTo>
                <a:lnTo>
                  <a:pt x="173121" y="6857"/>
                </a:lnTo>
                <a:lnTo>
                  <a:pt x="168286" y="6857"/>
                </a:lnTo>
                <a:lnTo>
                  <a:pt x="129851" y="7492"/>
                </a:lnTo>
                <a:close/>
              </a:path>
              <a:path w="263525" h="46355">
                <a:moveTo>
                  <a:pt x="129764" y="7492"/>
                </a:moveTo>
                <a:lnTo>
                  <a:pt x="168286" y="6857"/>
                </a:lnTo>
                <a:lnTo>
                  <a:pt x="189075" y="6857"/>
                </a:lnTo>
                <a:lnTo>
                  <a:pt x="129764" y="7492"/>
                </a:lnTo>
                <a:close/>
              </a:path>
              <a:path w="263525" h="46355">
                <a:moveTo>
                  <a:pt x="145268" y="7492"/>
                </a:moveTo>
                <a:lnTo>
                  <a:pt x="129764" y="7492"/>
                </a:lnTo>
                <a:lnTo>
                  <a:pt x="189075" y="6857"/>
                </a:lnTo>
                <a:lnTo>
                  <a:pt x="145161" y="6857"/>
                </a:lnTo>
                <a:lnTo>
                  <a:pt x="145268" y="7492"/>
                </a:lnTo>
                <a:close/>
              </a:path>
              <a:path w="263525" h="46355">
                <a:moveTo>
                  <a:pt x="155604" y="7492"/>
                </a:moveTo>
                <a:lnTo>
                  <a:pt x="155472" y="7492"/>
                </a:lnTo>
                <a:lnTo>
                  <a:pt x="194418" y="6857"/>
                </a:lnTo>
                <a:lnTo>
                  <a:pt x="179819" y="6857"/>
                </a:lnTo>
                <a:lnTo>
                  <a:pt x="155604" y="7492"/>
                </a:lnTo>
                <a:close/>
              </a:path>
              <a:path w="263525" h="46355">
                <a:moveTo>
                  <a:pt x="165466" y="8254"/>
                </a:moveTo>
                <a:lnTo>
                  <a:pt x="165080" y="8000"/>
                </a:lnTo>
                <a:lnTo>
                  <a:pt x="164538" y="7492"/>
                </a:lnTo>
                <a:lnTo>
                  <a:pt x="155604" y="7492"/>
                </a:lnTo>
                <a:lnTo>
                  <a:pt x="179819" y="6857"/>
                </a:lnTo>
                <a:lnTo>
                  <a:pt x="165257" y="6857"/>
                </a:lnTo>
                <a:lnTo>
                  <a:pt x="165339" y="7492"/>
                </a:lnTo>
                <a:lnTo>
                  <a:pt x="165427" y="8000"/>
                </a:lnTo>
                <a:lnTo>
                  <a:pt x="165466" y="8254"/>
                </a:lnTo>
                <a:close/>
              </a:path>
              <a:path w="263525" h="46355">
                <a:moveTo>
                  <a:pt x="169597" y="7492"/>
                </a:moveTo>
                <a:lnTo>
                  <a:pt x="165339" y="7492"/>
                </a:lnTo>
                <a:lnTo>
                  <a:pt x="165257" y="6857"/>
                </a:lnTo>
                <a:lnTo>
                  <a:pt x="170135" y="6857"/>
                </a:lnTo>
                <a:lnTo>
                  <a:pt x="169597" y="7492"/>
                </a:lnTo>
                <a:close/>
              </a:path>
              <a:path w="263525" h="46355">
                <a:moveTo>
                  <a:pt x="171952" y="9778"/>
                </a:moveTo>
                <a:lnTo>
                  <a:pt x="167661" y="9778"/>
                </a:lnTo>
                <a:lnTo>
                  <a:pt x="170135" y="6857"/>
                </a:lnTo>
                <a:lnTo>
                  <a:pt x="169349" y="6857"/>
                </a:lnTo>
                <a:lnTo>
                  <a:pt x="170754" y="7492"/>
                </a:lnTo>
                <a:lnTo>
                  <a:pt x="170542" y="7492"/>
                </a:lnTo>
                <a:lnTo>
                  <a:pt x="171594" y="8254"/>
                </a:lnTo>
                <a:lnTo>
                  <a:pt x="171713" y="8762"/>
                </a:lnTo>
                <a:lnTo>
                  <a:pt x="171802" y="9143"/>
                </a:lnTo>
                <a:lnTo>
                  <a:pt x="171921" y="9651"/>
                </a:lnTo>
                <a:close/>
              </a:path>
              <a:path w="263525" h="46355">
                <a:moveTo>
                  <a:pt x="171359" y="7492"/>
                </a:moveTo>
                <a:lnTo>
                  <a:pt x="170754" y="7492"/>
                </a:lnTo>
                <a:lnTo>
                  <a:pt x="169349" y="6857"/>
                </a:lnTo>
                <a:lnTo>
                  <a:pt x="171223" y="6857"/>
                </a:lnTo>
                <a:lnTo>
                  <a:pt x="171359" y="7492"/>
                </a:lnTo>
                <a:close/>
              </a:path>
              <a:path w="263525" h="46355">
                <a:moveTo>
                  <a:pt x="178944" y="7492"/>
                </a:moveTo>
                <a:lnTo>
                  <a:pt x="174038" y="7492"/>
                </a:lnTo>
                <a:lnTo>
                  <a:pt x="167323" y="6857"/>
                </a:lnTo>
                <a:lnTo>
                  <a:pt x="178729" y="6857"/>
                </a:lnTo>
                <a:lnTo>
                  <a:pt x="178944" y="7492"/>
                </a:lnTo>
                <a:close/>
              </a:path>
              <a:path w="263525" h="46355">
                <a:moveTo>
                  <a:pt x="263109" y="7492"/>
                </a:moveTo>
                <a:lnTo>
                  <a:pt x="178944" y="7492"/>
                </a:lnTo>
                <a:lnTo>
                  <a:pt x="178729" y="6857"/>
                </a:lnTo>
                <a:lnTo>
                  <a:pt x="0" y="6857"/>
                </a:lnTo>
                <a:lnTo>
                  <a:pt x="263109" y="7492"/>
                </a:lnTo>
                <a:close/>
              </a:path>
              <a:path w="263525" h="46355">
                <a:moveTo>
                  <a:pt x="88027" y="26034"/>
                </a:moveTo>
                <a:lnTo>
                  <a:pt x="85460" y="24505"/>
                </a:lnTo>
                <a:lnTo>
                  <a:pt x="86358" y="20573"/>
                </a:lnTo>
                <a:lnTo>
                  <a:pt x="86474" y="20065"/>
                </a:lnTo>
                <a:lnTo>
                  <a:pt x="87967" y="15747"/>
                </a:lnTo>
                <a:lnTo>
                  <a:pt x="88821" y="12572"/>
                </a:lnTo>
                <a:lnTo>
                  <a:pt x="88957" y="12064"/>
                </a:lnTo>
                <a:lnTo>
                  <a:pt x="89059" y="11683"/>
                </a:lnTo>
                <a:lnTo>
                  <a:pt x="89162" y="11048"/>
                </a:lnTo>
                <a:lnTo>
                  <a:pt x="92387" y="10667"/>
                </a:lnTo>
                <a:lnTo>
                  <a:pt x="91484" y="10667"/>
                </a:lnTo>
                <a:lnTo>
                  <a:pt x="92686" y="9778"/>
                </a:lnTo>
                <a:lnTo>
                  <a:pt x="93279" y="8254"/>
                </a:lnTo>
                <a:lnTo>
                  <a:pt x="93378" y="8000"/>
                </a:lnTo>
                <a:lnTo>
                  <a:pt x="96031" y="7873"/>
                </a:lnTo>
                <a:lnTo>
                  <a:pt x="95909" y="7492"/>
                </a:lnTo>
                <a:lnTo>
                  <a:pt x="107116" y="7492"/>
                </a:lnTo>
                <a:lnTo>
                  <a:pt x="107904" y="8254"/>
                </a:lnTo>
                <a:lnTo>
                  <a:pt x="112097" y="8254"/>
                </a:lnTo>
                <a:lnTo>
                  <a:pt x="112575" y="8762"/>
                </a:lnTo>
                <a:lnTo>
                  <a:pt x="152055" y="8889"/>
                </a:lnTo>
                <a:lnTo>
                  <a:pt x="153190" y="9651"/>
                </a:lnTo>
                <a:lnTo>
                  <a:pt x="153090" y="10667"/>
                </a:lnTo>
                <a:lnTo>
                  <a:pt x="152978" y="11683"/>
                </a:lnTo>
                <a:lnTo>
                  <a:pt x="152891" y="12572"/>
                </a:lnTo>
                <a:lnTo>
                  <a:pt x="171115" y="12572"/>
                </a:lnTo>
                <a:lnTo>
                  <a:pt x="170385" y="14223"/>
                </a:lnTo>
                <a:lnTo>
                  <a:pt x="170272" y="14477"/>
                </a:lnTo>
                <a:lnTo>
                  <a:pt x="182849" y="14477"/>
                </a:lnTo>
                <a:lnTo>
                  <a:pt x="183231" y="15747"/>
                </a:lnTo>
                <a:lnTo>
                  <a:pt x="183416" y="15747"/>
                </a:lnTo>
                <a:lnTo>
                  <a:pt x="184189" y="17652"/>
                </a:lnTo>
                <a:lnTo>
                  <a:pt x="206008" y="17652"/>
                </a:lnTo>
                <a:lnTo>
                  <a:pt x="205034" y="18668"/>
                </a:lnTo>
                <a:lnTo>
                  <a:pt x="204979" y="20573"/>
                </a:lnTo>
                <a:lnTo>
                  <a:pt x="204144" y="22859"/>
                </a:lnTo>
                <a:lnTo>
                  <a:pt x="122900" y="22859"/>
                </a:lnTo>
                <a:lnTo>
                  <a:pt x="123442" y="23875"/>
                </a:lnTo>
                <a:lnTo>
                  <a:pt x="90177" y="23875"/>
                </a:lnTo>
                <a:lnTo>
                  <a:pt x="88027" y="26034"/>
                </a:lnTo>
                <a:close/>
              </a:path>
              <a:path w="263525" h="46355">
                <a:moveTo>
                  <a:pt x="112084" y="8254"/>
                </a:moveTo>
                <a:lnTo>
                  <a:pt x="109537" y="8254"/>
                </a:lnTo>
                <a:lnTo>
                  <a:pt x="110300" y="7492"/>
                </a:lnTo>
                <a:lnTo>
                  <a:pt x="111288" y="7492"/>
                </a:lnTo>
                <a:lnTo>
                  <a:pt x="112084" y="8254"/>
                </a:lnTo>
                <a:close/>
              </a:path>
              <a:path w="263525" h="46355">
                <a:moveTo>
                  <a:pt x="171405" y="12572"/>
                </a:moveTo>
                <a:lnTo>
                  <a:pt x="162209" y="12572"/>
                </a:lnTo>
                <a:lnTo>
                  <a:pt x="162091" y="10667"/>
                </a:lnTo>
                <a:lnTo>
                  <a:pt x="161970" y="8762"/>
                </a:lnTo>
                <a:lnTo>
                  <a:pt x="164538" y="7492"/>
                </a:lnTo>
                <a:lnTo>
                  <a:pt x="165342" y="8254"/>
                </a:lnTo>
                <a:lnTo>
                  <a:pt x="165545" y="8762"/>
                </a:lnTo>
                <a:lnTo>
                  <a:pt x="165613" y="9143"/>
                </a:lnTo>
                <a:lnTo>
                  <a:pt x="162404" y="10413"/>
                </a:lnTo>
                <a:lnTo>
                  <a:pt x="172100" y="10413"/>
                </a:lnTo>
                <a:lnTo>
                  <a:pt x="172210" y="11048"/>
                </a:lnTo>
                <a:lnTo>
                  <a:pt x="171686" y="12064"/>
                </a:lnTo>
                <a:lnTo>
                  <a:pt x="171168" y="12445"/>
                </a:lnTo>
                <a:lnTo>
                  <a:pt x="171475" y="12445"/>
                </a:lnTo>
                <a:close/>
              </a:path>
              <a:path w="263525" h="46355">
                <a:moveTo>
                  <a:pt x="182701" y="10667"/>
                </a:moveTo>
                <a:lnTo>
                  <a:pt x="182390" y="10413"/>
                </a:lnTo>
                <a:lnTo>
                  <a:pt x="183465" y="8254"/>
                </a:lnTo>
                <a:lnTo>
                  <a:pt x="183591" y="8000"/>
                </a:lnTo>
                <a:lnTo>
                  <a:pt x="186731" y="9778"/>
                </a:lnTo>
                <a:lnTo>
                  <a:pt x="187195" y="9778"/>
                </a:lnTo>
                <a:lnTo>
                  <a:pt x="187333" y="10413"/>
                </a:lnTo>
                <a:lnTo>
                  <a:pt x="182427" y="10413"/>
                </a:lnTo>
                <a:lnTo>
                  <a:pt x="182301" y="10667"/>
                </a:lnTo>
                <a:lnTo>
                  <a:pt x="182569" y="10413"/>
                </a:lnTo>
                <a:lnTo>
                  <a:pt x="182701" y="10667"/>
                </a:lnTo>
                <a:close/>
              </a:path>
              <a:path w="263525" h="46355">
                <a:moveTo>
                  <a:pt x="152055" y="8889"/>
                </a:moveTo>
                <a:lnTo>
                  <a:pt x="112695" y="8889"/>
                </a:lnTo>
                <a:lnTo>
                  <a:pt x="125038" y="8254"/>
                </a:lnTo>
                <a:lnTo>
                  <a:pt x="151657" y="8254"/>
                </a:lnTo>
                <a:lnTo>
                  <a:pt x="151976" y="8762"/>
                </a:lnTo>
                <a:close/>
              </a:path>
              <a:path w="263525" h="46355">
                <a:moveTo>
                  <a:pt x="166442" y="10413"/>
                </a:moveTo>
                <a:lnTo>
                  <a:pt x="162404" y="10413"/>
                </a:lnTo>
                <a:lnTo>
                  <a:pt x="165613" y="9143"/>
                </a:lnTo>
                <a:lnTo>
                  <a:pt x="165564" y="8889"/>
                </a:lnTo>
                <a:lnTo>
                  <a:pt x="165466" y="8254"/>
                </a:lnTo>
                <a:lnTo>
                  <a:pt x="165832" y="8762"/>
                </a:lnTo>
                <a:lnTo>
                  <a:pt x="166640" y="9651"/>
                </a:lnTo>
                <a:lnTo>
                  <a:pt x="167936" y="9778"/>
                </a:lnTo>
                <a:lnTo>
                  <a:pt x="166442" y="10413"/>
                </a:lnTo>
                <a:close/>
              </a:path>
              <a:path w="263525" h="46355">
                <a:moveTo>
                  <a:pt x="173642" y="9778"/>
                </a:moveTo>
                <a:lnTo>
                  <a:pt x="171951" y="9778"/>
                </a:lnTo>
                <a:lnTo>
                  <a:pt x="171802" y="9143"/>
                </a:lnTo>
                <a:lnTo>
                  <a:pt x="171713" y="8762"/>
                </a:lnTo>
                <a:lnTo>
                  <a:pt x="171594" y="8254"/>
                </a:lnTo>
                <a:lnTo>
                  <a:pt x="173642" y="9778"/>
                </a:lnTo>
                <a:close/>
              </a:path>
              <a:path w="263525" h="46355">
                <a:moveTo>
                  <a:pt x="152963" y="12445"/>
                </a:moveTo>
                <a:lnTo>
                  <a:pt x="152988" y="12064"/>
                </a:lnTo>
                <a:lnTo>
                  <a:pt x="153090" y="10667"/>
                </a:lnTo>
                <a:lnTo>
                  <a:pt x="153190" y="9651"/>
                </a:lnTo>
                <a:lnTo>
                  <a:pt x="153369" y="9778"/>
                </a:lnTo>
                <a:lnTo>
                  <a:pt x="153671" y="9778"/>
                </a:lnTo>
                <a:lnTo>
                  <a:pt x="154111" y="10413"/>
                </a:lnTo>
                <a:lnTo>
                  <a:pt x="152963" y="12445"/>
                </a:lnTo>
                <a:close/>
              </a:path>
              <a:path w="263525" h="46355">
                <a:moveTo>
                  <a:pt x="162209" y="12572"/>
                </a:moveTo>
                <a:lnTo>
                  <a:pt x="152891" y="12572"/>
                </a:lnTo>
                <a:lnTo>
                  <a:pt x="153998" y="10667"/>
                </a:lnTo>
                <a:lnTo>
                  <a:pt x="154111" y="10413"/>
                </a:lnTo>
                <a:lnTo>
                  <a:pt x="153671" y="9778"/>
                </a:lnTo>
                <a:lnTo>
                  <a:pt x="154277" y="10413"/>
                </a:lnTo>
                <a:lnTo>
                  <a:pt x="162400" y="10413"/>
                </a:lnTo>
                <a:lnTo>
                  <a:pt x="160178" y="11302"/>
                </a:lnTo>
                <a:lnTo>
                  <a:pt x="161467" y="11302"/>
                </a:lnTo>
                <a:lnTo>
                  <a:pt x="161910" y="11556"/>
                </a:lnTo>
                <a:lnTo>
                  <a:pt x="162079" y="12064"/>
                </a:lnTo>
                <a:lnTo>
                  <a:pt x="162174" y="12445"/>
                </a:lnTo>
                <a:close/>
              </a:path>
              <a:path w="263525" h="46355">
                <a:moveTo>
                  <a:pt x="167123" y="10413"/>
                </a:moveTo>
                <a:lnTo>
                  <a:pt x="166626" y="10413"/>
                </a:lnTo>
                <a:lnTo>
                  <a:pt x="167813" y="9778"/>
                </a:lnTo>
                <a:lnTo>
                  <a:pt x="167661" y="9778"/>
                </a:lnTo>
                <a:lnTo>
                  <a:pt x="167123" y="10413"/>
                </a:lnTo>
                <a:close/>
              </a:path>
              <a:path w="263525" h="46355">
                <a:moveTo>
                  <a:pt x="167332" y="10413"/>
                </a:moveTo>
                <a:lnTo>
                  <a:pt x="167123" y="10413"/>
                </a:lnTo>
                <a:lnTo>
                  <a:pt x="167661" y="9778"/>
                </a:lnTo>
                <a:lnTo>
                  <a:pt x="166755" y="9778"/>
                </a:lnTo>
                <a:lnTo>
                  <a:pt x="167332" y="10413"/>
                </a:lnTo>
                <a:close/>
              </a:path>
              <a:path w="263525" h="46355">
                <a:moveTo>
                  <a:pt x="167851" y="10413"/>
                </a:moveTo>
                <a:lnTo>
                  <a:pt x="167332" y="10413"/>
                </a:lnTo>
                <a:lnTo>
                  <a:pt x="166755" y="9778"/>
                </a:lnTo>
                <a:lnTo>
                  <a:pt x="166601" y="9778"/>
                </a:lnTo>
                <a:lnTo>
                  <a:pt x="167851" y="10413"/>
                </a:lnTo>
                <a:close/>
              </a:path>
              <a:path w="263525" h="46355">
                <a:moveTo>
                  <a:pt x="180008" y="10667"/>
                </a:moveTo>
                <a:lnTo>
                  <a:pt x="179715" y="9778"/>
                </a:lnTo>
                <a:lnTo>
                  <a:pt x="181467" y="9778"/>
                </a:lnTo>
                <a:lnTo>
                  <a:pt x="180008" y="10667"/>
                </a:lnTo>
                <a:close/>
              </a:path>
              <a:path w="263525" h="46355">
                <a:moveTo>
                  <a:pt x="182281" y="10413"/>
                </a:moveTo>
                <a:lnTo>
                  <a:pt x="157209" y="9778"/>
                </a:lnTo>
                <a:lnTo>
                  <a:pt x="182275" y="9778"/>
                </a:lnTo>
                <a:lnTo>
                  <a:pt x="182281" y="10413"/>
                </a:lnTo>
                <a:close/>
              </a:path>
              <a:path w="263525" h="46355">
                <a:moveTo>
                  <a:pt x="188668" y="14985"/>
                </a:moveTo>
                <a:lnTo>
                  <a:pt x="188011" y="14985"/>
                </a:lnTo>
                <a:lnTo>
                  <a:pt x="186279" y="14731"/>
                </a:lnTo>
                <a:lnTo>
                  <a:pt x="188071" y="13842"/>
                </a:lnTo>
                <a:lnTo>
                  <a:pt x="187289" y="9778"/>
                </a:lnTo>
                <a:lnTo>
                  <a:pt x="186731" y="9778"/>
                </a:lnTo>
                <a:lnTo>
                  <a:pt x="188071" y="10413"/>
                </a:lnTo>
                <a:lnTo>
                  <a:pt x="188184" y="11302"/>
                </a:lnTo>
                <a:lnTo>
                  <a:pt x="188284" y="12064"/>
                </a:lnTo>
                <a:lnTo>
                  <a:pt x="188342" y="12572"/>
                </a:lnTo>
                <a:lnTo>
                  <a:pt x="188462" y="13461"/>
                </a:lnTo>
                <a:lnTo>
                  <a:pt x="188565" y="14223"/>
                </a:lnTo>
                <a:lnTo>
                  <a:pt x="188668" y="14985"/>
                </a:lnTo>
                <a:close/>
              </a:path>
              <a:path w="263525" h="46355">
                <a:moveTo>
                  <a:pt x="206931" y="14985"/>
                </a:moveTo>
                <a:lnTo>
                  <a:pt x="188668" y="14985"/>
                </a:lnTo>
                <a:lnTo>
                  <a:pt x="188570" y="14223"/>
                </a:lnTo>
                <a:lnTo>
                  <a:pt x="188465" y="13461"/>
                </a:lnTo>
                <a:lnTo>
                  <a:pt x="188350" y="12572"/>
                </a:lnTo>
                <a:lnTo>
                  <a:pt x="188281" y="12064"/>
                </a:lnTo>
                <a:lnTo>
                  <a:pt x="188186" y="11302"/>
                </a:lnTo>
                <a:lnTo>
                  <a:pt x="188071" y="10413"/>
                </a:lnTo>
                <a:lnTo>
                  <a:pt x="186858" y="9778"/>
                </a:lnTo>
                <a:lnTo>
                  <a:pt x="185296" y="9778"/>
                </a:lnTo>
                <a:lnTo>
                  <a:pt x="193626" y="11048"/>
                </a:lnTo>
                <a:lnTo>
                  <a:pt x="194252" y="13461"/>
                </a:lnTo>
                <a:lnTo>
                  <a:pt x="194351" y="13842"/>
                </a:lnTo>
                <a:lnTo>
                  <a:pt x="194449" y="14223"/>
                </a:lnTo>
                <a:lnTo>
                  <a:pt x="194515" y="14477"/>
                </a:lnTo>
                <a:lnTo>
                  <a:pt x="194581" y="14731"/>
                </a:lnTo>
                <a:lnTo>
                  <a:pt x="206337" y="14731"/>
                </a:lnTo>
                <a:lnTo>
                  <a:pt x="206931" y="14985"/>
                </a:lnTo>
                <a:close/>
              </a:path>
              <a:path w="263525" h="46355">
                <a:moveTo>
                  <a:pt x="171686" y="12064"/>
                </a:moveTo>
                <a:lnTo>
                  <a:pt x="172079" y="11302"/>
                </a:lnTo>
                <a:lnTo>
                  <a:pt x="172103" y="10413"/>
                </a:lnTo>
                <a:lnTo>
                  <a:pt x="173825" y="10413"/>
                </a:lnTo>
                <a:lnTo>
                  <a:pt x="171686" y="12064"/>
                </a:lnTo>
                <a:close/>
              </a:path>
              <a:path w="263525" h="46355">
                <a:moveTo>
                  <a:pt x="182849" y="14477"/>
                </a:moveTo>
                <a:lnTo>
                  <a:pt x="170272" y="14477"/>
                </a:lnTo>
                <a:lnTo>
                  <a:pt x="170701" y="13842"/>
                </a:lnTo>
                <a:lnTo>
                  <a:pt x="171686" y="12064"/>
                </a:lnTo>
                <a:lnTo>
                  <a:pt x="173825" y="10413"/>
                </a:lnTo>
                <a:lnTo>
                  <a:pt x="179915" y="10413"/>
                </a:lnTo>
                <a:lnTo>
                  <a:pt x="180008" y="10667"/>
                </a:lnTo>
                <a:lnTo>
                  <a:pt x="182283" y="10667"/>
                </a:lnTo>
                <a:lnTo>
                  <a:pt x="182102" y="11048"/>
                </a:lnTo>
                <a:lnTo>
                  <a:pt x="181981" y="11302"/>
                </a:lnTo>
                <a:lnTo>
                  <a:pt x="181860" y="11556"/>
                </a:lnTo>
                <a:lnTo>
                  <a:pt x="182492" y="13461"/>
                </a:lnTo>
                <a:lnTo>
                  <a:pt x="182634" y="13715"/>
                </a:lnTo>
                <a:lnTo>
                  <a:pt x="182827" y="14223"/>
                </a:lnTo>
                <a:lnTo>
                  <a:pt x="182849" y="14477"/>
                </a:lnTo>
                <a:close/>
              </a:path>
              <a:path w="263525" h="46355">
                <a:moveTo>
                  <a:pt x="182634" y="13715"/>
                </a:moveTo>
                <a:lnTo>
                  <a:pt x="182495" y="13461"/>
                </a:lnTo>
                <a:lnTo>
                  <a:pt x="181948" y="12064"/>
                </a:lnTo>
                <a:lnTo>
                  <a:pt x="181988" y="11302"/>
                </a:lnTo>
                <a:lnTo>
                  <a:pt x="182301" y="10667"/>
                </a:lnTo>
                <a:lnTo>
                  <a:pt x="182615" y="10667"/>
                </a:lnTo>
                <a:lnTo>
                  <a:pt x="182898" y="11048"/>
                </a:lnTo>
                <a:lnTo>
                  <a:pt x="182775" y="12445"/>
                </a:lnTo>
                <a:lnTo>
                  <a:pt x="182663" y="13461"/>
                </a:lnTo>
                <a:lnTo>
                  <a:pt x="182634" y="13715"/>
                </a:lnTo>
                <a:close/>
              </a:path>
              <a:path w="263525" h="46355">
                <a:moveTo>
                  <a:pt x="184189" y="17652"/>
                </a:moveTo>
                <a:lnTo>
                  <a:pt x="183134" y="14985"/>
                </a:lnTo>
                <a:lnTo>
                  <a:pt x="183032" y="14731"/>
                </a:lnTo>
                <a:lnTo>
                  <a:pt x="182929" y="14477"/>
                </a:lnTo>
                <a:lnTo>
                  <a:pt x="182898" y="11048"/>
                </a:lnTo>
                <a:lnTo>
                  <a:pt x="182701" y="10667"/>
                </a:lnTo>
                <a:lnTo>
                  <a:pt x="187388" y="10667"/>
                </a:lnTo>
                <a:lnTo>
                  <a:pt x="187993" y="13461"/>
                </a:lnTo>
                <a:lnTo>
                  <a:pt x="188071" y="13842"/>
                </a:lnTo>
                <a:lnTo>
                  <a:pt x="186279" y="14731"/>
                </a:lnTo>
                <a:lnTo>
                  <a:pt x="183797" y="15747"/>
                </a:lnTo>
                <a:lnTo>
                  <a:pt x="185552" y="15747"/>
                </a:lnTo>
                <a:lnTo>
                  <a:pt x="184189" y="17652"/>
                </a:lnTo>
                <a:close/>
              </a:path>
              <a:path w="263525" h="46355">
                <a:moveTo>
                  <a:pt x="161467" y="11302"/>
                </a:moveTo>
                <a:lnTo>
                  <a:pt x="160178" y="11302"/>
                </a:lnTo>
                <a:lnTo>
                  <a:pt x="161134" y="11048"/>
                </a:lnTo>
                <a:lnTo>
                  <a:pt x="161467" y="11302"/>
                </a:lnTo>
                <a:close/>
              </a:path>
              <a:path w="263525" h="46355">
                <a:moveTo>
                  <a:pt x="206337" y="14731"/>
                </a:moveTo>
                <a:lnTo>
                  <a:pt x="194581" y="14731"/>
                </a:lnTo>
                <a:lnTo>
                  <a:pt x="196851" y="13461"/>
                </a:lnTo>
                <a:lnTo>
                  <a:pt x="203103" y="11048"/>
                </a:lnTo>
                <a:lnTo>
                  <a:pt x="202844" y="11048"/>
                </a:lnTo>
                <a:lnTo>
                  <a:pt x="204525" y="12064"/>
                </a:lnTo>
                <a:lnTo>
                  <a:pt x="204683" y="12064"/>
                </a:lnTo>
                <a:lnTo>
                  <a:pt x="205571" y="14223"/>
                </a:lnTo>
                <a:lnTo>
                  <a:pt x="205930" y="14477"/>
                </a:lnTo>
                <a:lnTo>
                  <a:pt x="206337" y="14731"/>
                </a:lnTo>
                <a:close/>
              </a:path>
              <a:path w="263525" h="46355">
                <a:moveTo>
                  <a:pt x="199154" y="12572"/>
                </a:moveTo>
                <a:lnTo>
                  <a:pt x="194021" y="12572"/>
                </a:lnTo>
                <a:lnTo>
                  <a:pt x="199484" y="12445"/>
                </a:lnTo>
                <a:lnTo>
                  <a:pt x="199154" y="12572"/>
                </a:lnTo>
                <a:close/>
              </a:path>
              <a:path w="263525" h="46355">
                <a:moveTo>
                  <a:pt x="185552" y="15747"/>
                </a:moveTo>
                <a:lnTo>
                  <a:pt x="183797" y="15747"/>
                </a:lnTo>
                <a:lnTo>
                  <a:pt x="186279" y="14731"/>
                </a:lnTo>
                <a:lnTo>
                  <a:pt x="185552" y="15747"/>
                </a:lnTo>
                <a:close/>
              </a:path>
              <a:path w="263525" h="46355">
                <a:moveTo>
                  <a:pt x="206008" y="17652"/>
                </a:moveTo>
                <a:lnTo>
                  <a:pt x="184189" y="17652"/>
                </a:lnTo>
                <a:lnTo>
                  <a:pt x="186279" y="14731"/>
                </a:lnTo>
                <a:lnTo>
                  <a:pt x="188011" y="14985"/>
                </a:lnTo>
                <a:lnTo>
                  <a:pt x="206931" y="14985"/>
                </a:lnTo>
                <a:lnTo>
                  <a:pt x="206008" y="17652"/>
                </a:lnTo>
                <a:close/>
              </a:path>
              <a:path w="263525" h="46355">
                <a:moveTo>
                  <a:pt x="124849" y="23875"/>
                </a:moveTo>
                <a:lnTo>
                  <a:pt x="124424" y="23875"/>
                </a:lnTo>
                <a:lnTo>
                  <a:pt x="122760" y="22859"/>
                </a:lnTo>
                <a:lnTo>
                  <a:pt x="204102" y="22859"/>
                </a:lnTo>
                <a:lnTo>
                  <a:pt x="203890" y="23621"/>
                </a:lnTo>
                <a:lnTo>
                  <a:pt x="126492" y="23621"/>
                </a:lnTo>
                <a:lnTo>
                  <a:pt x="124849" y="23875"/>
                </a:lnTo>
                <a:close/>
              </a:path>
              <a:path w="263525" h="46355">
                <a:moveTo>
                  <a:pt x="130181" y="26034"/>
                </a:moveTo>
                <a:lnTo>
                  <a:pt x="128702" y="26034"/>
                </a:lnTo>
                <a:lnTo>
                  <a:pt x="129004" y="24857"/>
                </a:lnTo>
                <a:lnTo>
                  <a:pt x="129094" y="24505"/>
                </a:lnTo>
                <a:lnTo>
                  <a:pt x="128687" y="24505"/>
                </a:lnTo>
                <a:lnTo>
                  <a:pt x="127985" y="24256"/>
                </a:lnTo>
                <a:lnTo>
                  <a:pt x="126492" y="23621"/>
                </a:lnTo>
                <a:lnTo>
                  <a:pt x="132882" y="23621"/>
                </a:lnTo>
                <a:lnTo>
                  <a:pt x="130181" y="26034"/>
                </a:lnTo>
                <a:close/>
              </a:path>
              <a:path w="263525" h="46355">
                <a:moveTo>
                  <a:pt x="139984" y="25780"/>
                </a:moveTo>
                <a:lnTo>
                  <a:pt x="134674" y="25780"/>
                </a:lnTo>
                <a:lnTo>
                  <a:pt x="134721" y="24505"/>
                </a:lnTo>
                <a:lnTo>
                  <a:pt x="132574" y="23621"/>
                </a:lnTo>
                <a:lnTo>
                  <a:pt x="203826" y="23621"/>
                </a:lnTo>
                <a:lnTo>
                  <a:pt x="203753" y="23875"/>
                </a:lnTo>
                <a:lnTo>
                  <a:pt x="203643" y="24256"/>
                </a:lnTo>
                <a:lnTo>
                  <a:pt x="203572" y="24505"/>
                </a:lnTo>
                <a:lnTo>
                  <a:pt x="140559" y="24505"/>
                </a:lnTo>
                <a:lnTo>
                  <a:pt x="140435" y="24857"/>
                </a:lnTo>
                <a:lnTo>
                  <a:pt x="139984" y="25780"/>
                </a:lnTo>
                <a:close/>
              </a:path>
              <a:path w="263525" h="46355">
                <a:moveTo>
                  <a:pt x="93940" y="29971"/>
                </a:moveTo>
                <a:lnTo>
                  <a:pt x="92029" y="29717"/>
                </a:lnTo>
                <a:lnTo>
                  <a:pt x="94179" y="27558"/>
                </a:lnTo>
                <a:lnTo>
                  <a:pt x="92029" y="26034"/>
                </a:lnTo>
                <a:lnTo>
                  <a:pt x="93182" y="24857"/>
                </a:lnTo>
                <a:lnTo>
                  <a:pt x="93494" y="24505"/>
                </a:lnTo>
                <a:lnTo>
                  <a:pt x="90177" y="23875"/>
                </a:lnTo>
                <a:lnTo>
                  <a:pt x="123442" y="23875"/>
                </a:lnTo>
                <a:lnTo>
                  <a:pt x="123440" y="24256"/>
                </a:lnTo>
                <a:lnTo>
                  <a:pt x="113590" y="24256"/>
                </a:lnTo>
                <a:lnTo>
                  <a:pt x="113123" y="24505"/>
                </a:lnTo>
                <a:lnTo>
                  <a:pt x="109006" y="24505"/>
                </a:lnTo>
                <a:lnTo>
                  <a:pt x="108012" y="24857"/>
                </a:lnTo>
                <a:lnTo>
                  <a:pt x="105766" y="25399"/>
                </a:lnTo>
                <a:lnTo>
                  <a:pt x="106744" y="26669"/>
                </a:lnTo>
                <a:lnTo>
                  <a:pt x="108889" y="26669"/>
                </a:lnTo>
                <a:lnTo>
                  <a:pt x="108787" y="27050"/>
                </a:lnTo>
                <a:lnTo>
                  <a:pt x="105119" y="27050"/>
                </a:lnTo>
                <a:lnTo>
                  <a:pt x="104100" y="28054"/>
                </a:lnTo>
                <a:lnTo>
                  <a:pt x="94663" y="28054"/>
                </a:lnTo>
                <a:lnTo>
                  <a:pt x="94417" y="28574"/>
                </a:lnTo>
                <a:lnTo>
                  <a:pt x="94296" y="28828"/>
                </a:lnTo>
                <a:lnTo>
                  <a:pt x="94176" y="29082"/>
                </a:lnTo>
                <a:lnTo>
                  <a:pt x="94056" y="29336"/>
                </a:lnTo>
                <a:lnTo>
                  <a:pt x="93940" y="29971"/>
                </a:lnTo>
                <a:close/>
              </a:path>
              <a:path w="263525" h="46355">
                <a:moveTo>
                  <a:pt x="119623" y="30225"/>
                </a:moveTo>
                <a:lnTo>
                  <a:pt x="117771" y="29717"/>
                </a:lnTo>
                <a:lnTo>
                  <a:pt x="118580" y="28054"/>
                </a:lnTo>
                <a:lnTo>
                  <a:pt x="119044" y="28054"/>
                </a:lnTo>
                <a:lnTo>
                  <a:pt x="113590" y="24256"/>
                </a:lnTo>
                <a:lnTo>
                  <a:pt x="123440" y="24256"/>
                </a:lnTo>
                <a:lnTo>
                  <a:pt x="123119" y="25399"/>
                </a:lnTo>
                <a:lnTo>
                  <a:pt x="123013" y="25780"/>
                </a:lnTo>
                <a:lnTo>
                  <a:pt x="122898" y="26161"/>
                </a:lnTo>
                <a:lnTo>
                  <a:pt x="120832" y="26161"/>
                </a:lnTo>
                <a:lnTo>
                  <a:pt x="121322" y="27050"/>
                </a:lnTo>
                <a:lnTo>
                  <a:pt x="120658" y="27050"/>
                </a:lnTo>
                <a:lnTo>
                  <a:pt x="120180" y="27558"/>
                </a:lnTo>
                <a:lnTo>
                  <a:pt x="119462" y="28054"/>
                </a:lnTo>
                <a:lnTo>
                  <a:pt x="119581" y="29717"/>
                </a:lnTo>
                <a:lnTo>
                  <a:pt x="119623" y="30225"/>
                </a:lnTo>
                <a:close/>
              </a:path>
              <a:path w="263525" h="46355">
                <a:moveTo>
                  <a:pt x="108991" y="26034"/>
                </a:moveTo>
                <a:lnTo>
                  <a:pt x="108991" y="24505"/>
                </a:lnTo>
                <a:lnTo>
                  <a:pt x="112754" y="24505"/>
                </a:lnTo>
                <a:lnTo>
                  <a:pt x="112754" y="25780"/>
                </a:lnTo>
                <a:lnTo>
                  <a:pt x="110514" y="25780"/>
                </a:lnTo>
                <a:lnTo>
                  <a:pt x="108991" y="26034"/>
                </a:lnTo>
                <a:close/>
              </a:path>
              <a:path w="263525" h="46355">
                <a:moveTo>
                  <a:pt x="132381" y="25780"/>
                </a:moveTo>
                <a:lnTo>
                  <a:pt x="132285" y="24505"/>
                </a:lnTo>
                <a:lnTo>
                  <a:pt x="133063" y="25399"/>
                </a:lnTo>
                <a:lnTo>
                  <a:pt x="132763" y="25399"/>
                </a:lnTo>
                <a:lnTo>
                  <a:pt x="132381" y="25780"/>
                </a:lnTo>
                <a:close/>
              </a:path>
              <a:path w="263525" h="46355">
                <a:moveTo>
                  <a:pt x="138225" y="34543"/>
                </a:moveTo>
                <a:lnTo>
                  <a:pt x="137950" y="34543"/>
                </a:lnTo>
                <a:lnTo>
                  <a:pt x="140168" y="26161"/>
                </a:lnTo>
                <a:lnTo>
                  <a:pt x="140269" y="25780"/>
                </a:lnTo>
                <a:lnTo>
                  <a:pt x="140370" y="25399"/>
                </a:lnTo>
                <a:lnTo>
                  <a:pt x="140435" y="24857"/>
                </a:lnTo>
                <a:lnTo>
                  <a:pt x="140607" y="24505"/>
                </a:lnTo>
                <a:lnTo>
                  <a:pt x="203550" y="24505"/>
                </a:lnTo>
                <a:lnTo>
                  <a:pt x="203124" y="25780"/>
                </a:lnTo>
                <a:lnTo>
                  <a:pt x="203040" y="26034"/>
                </a:lnTo>
                <a:lnTo>
                  <a:pt x="154294" y="26034"/>
                </a:lnTo>
                <a:lnTo>
                  <a:pt x="153951" y="26669"/>
                </a:lnTo>
                <a:lnTo>
                  <a:pt x="152473" y="26669"/>
                </a:lnTo>
                <a:lnTo>
                  <a:pt x="152585" y="27050"/>
                </a:lnTo>
                <a:lnTo>
                  <a:pt x="146549" y="27050"/>
                </a:lnTo>
                <a:lnTo>
                  <a:pt x="139949" y="30987"/>
                </a:lnTo>
                <a:lnTo>
                  <a:pt x="141013" y="30987"/>
                </a:lnTo>
                <a:lnTo>
                  <a:pt x="142705" y="32503"/>
                </a:lnTo>
                <a:lnTo>
                  <a:pt x="143187" y="32503"/>
                </a:lnTo>
                <a:lnTo>
                  <a:pt x="138225" y="34543"/>
                </a:lnTo>
                <a:close/>
              </a:path>
              <a:path w="263525" h="46355">
                <a:moveTo>
                  <a:pt x="137725" y="30225"/>
                </a:moveTo>
                <a:lnTo>
                  <a:pt x="137546" y="30225"/>
                </a:lnTo>
                <a:lnTo>
                  <a:pt x="133180" y="25399"/>
                </a:lnTo>
                <a:lnTo>
                  <a:pt x="132832" y="25399"/>
                </a:lnTo>
                <a:lnTo>
                  <a:pt x="134674" y="25780"/>
                </a:lnTo>
                <a:lnTo>
                  <a:pt x="139984" y="25780"/>
                </a:lnTo>
                <a:lnTo>
                  <a:pt x="137725" y="30225"/>
                </a:lnTo>
                <a:close/>
              </a:path>
              <a:path w="263525" h="46355">
                <a:moveTo>
                  <a:pt x="111261" y="26161"/>
                </a:moveTo>
                <a:lnTo>
                  <a:pt x="109798" y="25780"/>
                </a:lnTo>
                <a:lnTo>
                  <a:pt x="112754" y="25780"/>
                </a:lnTo>
                <a:lnTo>
                  <a:pt x="111261" y="26161"/>
                </a:lnTo>
                <a:close/>
              </a:path>
              <a:path w="263525" h="46355">
                <a:moveTo>
                  <a:pt x="132882" y="34162"/>
                </a:moveTo>
                <a:lnTo>
                  <a:pt x="132166" y="34162"/>
                </a:lnTo>
                <a:lnTo>
                  <a:pt x="130792" y="33400"/>
                </a:lnTo>
                <a:lnTo>
                  <a:pt x="131862" y="30987"/>
                </a:lnTo>
                <a:lnTo>
                  <a:pt x="131665" y="30987"/>
                </a:lnTo>
                <a:lnTo>
                  <a:pt x="131610" y="30225"/>
                </a:lnTo>
                <a:lnTo>
                  <a:pt x="130944" y="30225"/>
                </a:lnTo>
                <a:lnTo>
                  <a:pt x="128548" y="29336"/>
                </a:lnTo>
                <a:lnTo>
                  <a:pt x="128762" y="29336"/>
                </a:lnTo>
                <a:lnTo>
                  <a:pt x="131951" y="26161"/>
                </a:lnTo>
                <a:lnTo>
                  <a:pt x="132381" y="25780"/>
                </a:lnTo>
                <a:lnTo>
                  <a:pt x="132504" y="28054"/>
                </a:lnTo>
                <a:lnTo>
                  <a:pt x="132623" y="29971"/>
                </a:lnTo>
                <a:lnTo>
                  <a:pt x="132733" y="31759"/>
                </a:lnTo>
                <a:lnTo>
                  <a:pt x="132859" y="33775"/>
                </a:lnTo>
                <a:lnTo>
                  <a:pt x="132882" y="34162"/>
                </a:lnTo>
                <a:close/>
              </a:path>
              <a:path w="263525" h="46355">
                <a:moveTo>
                  <a:pt x="108878" y="26669"/>
                </a:moveTo>
                <a:lnTo>
                  <a:pt x="107090" y="26669"/>
                </a:lnTo>
                <a:lnTo>
                  <a:pt x="108334" y="26034"/>
                </a:lnTo>
                <a:lnTo>
                  <a:pt x="108991" y="26034"/>
                </a:lnTo>
                <a:lnTo>
                  <a:pt x="108878" y="26669"/>
                </a:lnTo>
                <a:close/>
              </a:path>
              <a:path w="263525" h="46355">
                <a:moveTo>
                  <a:pt x="160817" y="30225"/>
                </a:moveTo>
                <a:lnTo>
                  <a:pt x="157618" y="30225"/>
                </a:lnTo>
                <a:lnTo>
                  <a:pt x="154514" y="26161"/>
                </a:lnTo>
                <a:lnTo>
                  <a:pt x="203039" y="26034"/>
                </a:lnTo>
                <a:lnTo>
                  <a:pt x="202319" y="28054"/>
                </a:lnTo>
                <a:lnTo>
                  <a:pt x="162037" y="28054"/>
                </a:lnTo>
                <a:lnTo>
                  <a:pt x="160817" y="30225"/>
                </a:lnTo>
                <a:close/>
              </a:path>
              <a:path w="263525" h="46355">
                <a:moveTo>
                  <a:pt x="123623" y="30987"/>
                </a:moveTo>
                <a:lnTo>
                  <a:pt x="123247" y="30987"/>
                </a:lnTo>
                <a:lnTo>
                  <a:pt x="120698" y="29971"/>
                </a:lnTo>
                <a:lnTo>
                  <a:pt x="122908" y="29590"/>
                </a:lnTo>
                <a:lnTo>
                  <a:pt x="122835" y="29336"/>
                </a:lnTo>
                <a:lnTo>
                  <a:pt x="122762" y="29082"/>
                </a:lnTo>
                <a:lnTo>
                  <a:pt x="122659" y="28574"/>
                </a:lnTo>
                <a:lnTo>
                  <a:pt x="122279" y="27050"/>
                </a:lnTo>
                <a:lnTo>
                  <a:pt x="122191" y="26669"/>
                </a:lnTo>
                <a:lnTo>
                  <a:pt x="120184" y="26161"/>
                </a:lnTo>
                <a:lnTo>
                  <a:pt x="122808" y="26161"/>
                </a:lnTo>
                <a:lnTo>
                  <a:pt x="122915" y="26669"/>
                </a:lnTo>
                <a:lnTo>
                  <a:pt x="123147" y="27558"/>
                </a:lnTo>
                <a:lnTo>
                  <a:pt x="125270" y="27558"/>
                </a:lnTo>
                <a:lnTo>
                  <a:pt x="123623" y="30987"/>
                </a:lnTo>
                <a:close/>
              </a:path>
              <a:path w="263525" h="46355">
                <a:moveTo>
                  <a:pt x="153740" y="27050"/>
                </a:moveTo>
                <a:lnTo>
                  <a:pt x="153156" y="27050"/>
                </a:lnTo>
                <a:lnTo>
                  <a:pt x="152473" y="26669"/>
                </a:lnTo>
                <a:lnTo>
                  <a:pt x="153951" y="26669"/>
                </a:lnTo>
                <a:lnTo>
                  <a:pt x="153740" y="27050"/>
                </a:lnTo>
                <a:close/>
              </a:path>
              <a:path w="263525" h="46355">
                <a:moveTo>
                  <a:pt x="107871" y="30225"/>
                </a:moveTo>
                <a:lnTo>
                  <a:pt x="107677" y="30225"/>
                </a:lnTo>
                <a:lnTo>
                  <a:pt x="108347" y="29971"/>
                </a:lnTo>
                <a:lnTo>
                  <a:pt x="107814" y="29971"/>
                </a:lnTo>
                <a:lnTo>
                  <a:pt x="106807" y="27558"/>
                </a:lnTo>
                <a:lnTo>
                  <a:pt x="104384" y="27050"/>
                </a:lnTo>
                <a:lnTo>
                  <a:pt x="108566" y="27050"/>
                </a:lnTo>
                <a:lnTo>
                  <a:pt x="109312" y="27558"/>
                </a:lnTo>
                <a:lnTo>
                  <a:pt x="111215" y="27558"/>
                </a:lnTo>
                <a:lnTo>
                  <a:pt x="110903" y="28574"/>
                </a:lnTo>
                <a:lnTo>
                  <a:pt x="108253" y="29971"/>
                </a:lnTo>
                <a:lnTo>
                  <a:pt x="107871" y="30225"/>
                </a:lnTo>
                <a:close/>
              </a:path>
              <a:path w="263525" h="46355">
                <a:moveTo>
                  <a:pt x="111145" y="27558"/>
                </a:moveTo>
                <a:lnTo>
                  <a:pt x="109964" y="27558"/>
                </a:lnTo>
                <a:lnTo>
                  <a:pt x="111022" y="27050"/>
                </a:lnTo>
                <a:lnTo>
                  <a:pt x="111145" y="27558"/>
                </a:lnTo>
                <a:close/>
              </a:path>
              <a:path w="263525" h="46355">
                <a:moveTo>
                  <a:pt x="121367" y="28054"/>
                </a:moveTo>
                <a:lnTo>
                  <a:pt x="121035" y="28054"/>
                </a:lnTo>
                <a:lnTo>
                  <a:pt x="120018" y="27050"/>
                </a:lnTo>
                <a:lnTo>
                  <a:pt x="121360" y="27050"/>
                </a:lnTo>
                <a:lnTo>
                  <a:pt x="121643" y="27558"/>
                </a:lnTo>
                <a:lnTo>
                  <a:pt x="121833" y="27558"/>
                </a:lnTo>
                <a:lnTo>
                  <a:pt x="121367" y="28054"/>
                </a:lnTo>
                <a:close/>
              </a:path>
              <a:path w="263525" h="46355">
                <a:moveTo>
                  <a:pt x="125270" y="27558"/>
                </a:moveTo>
                <a:lnTo>
                  <a:pt x="123147" y="27558"/>
                </a:lnTo>
                <a:lnTo>
                  <a:pt x="127567" y="27050"/>
                </a:lnTo>
                <a:lnTo>
                  <a:pt x="125444" y="27050"/>
                </a:lnTo>
                <a:lnTo>
                  <a:pt x="125270" y="27558"/>
                </a:lnTo>
                <a:close/>
              </a:path>
              <a:path w="263525" h="46355">
                <a:moveTo>
                  <a:pt x="153611" y="30225"/>
                </a:moveTo>
                <a:lnTo>
                  <a:pt x="150927" y="30225"/>
                </a:lnTo>
                <a:lnTo>
                  <a:pt x="151876" y="29082"/>
                </a:lnTo>
                <a:lnTo>
                  <a:pt x="147307" y="28828"/>
                </a:lnTo>
                <a:lnTo>
                  <a:pt x="148563" y="28828"/>
                </a:lnTo>
                <a:lnTo>
                  <a:pt x="148278" y="28574"/>
                </a:lnTo>
                <a:lnTo>
                  <a:pt x="147994" y="28574"/>
                </a:lnTo>
                <a:lnTo>
                  <a:pt x="147994" y="27050"/>
                </a:lnTo>
                <a:lnTo>
                  <a:pt x="152618" y="27050"/>
                </a:lnTo>
                <a:lnTo>
                  <a:pt x="153095" y="28574"/>
                </a:lnTo>
                <a:lnTo>
                  <a:pt x="153174" y="28828"/>
                </a:lnTo>
                <a:lnTo>
                  <a:pt x="153253" y="29082"/>
                </a:lnTo>
                <a:lnTo>
                  <a:pt x="153333" y="29336"/>
                </a:lnTo>
                <a:lnTo>
                  <a:pt x="153452" y="29717"/>
                </a:lnTo>
                <a:lnTo>
                  <a:pt x="153532" y="29971"/>
                </a:lnTo>
                <a:lnTo>
                  <a:pt x="153611" y="30225"/>
                </a:lnTo>
                <a:close/>
              </a:path>
              <a:path w="263525" h="46355">
                <a:moveTo>
                  <a:pt x="97525" y="32257"/>
                </a:moveTo>
                <a:lnTo>
                  <a:pt x="97102" y="31759"/>
                </a:lnTo>
                <a:lnTo>
                  <a:pt x="94499" y="28054"/>
                </a:lnTo>
                <a:lnTo>
                  <a:pt x="97586" y="28054"/>
                </a:lnTo>
                <a:lnTo>
                  <a:pt x="97525" y="32257"/>
                </a:lnTo>
                <a:close/>
              </a:path>
              <a:path w="263525" h="46355">
                <a:moveTo>
                  <a:pt x="100630" y="29717"/>
                </a:moveTo>
                <a:lnTo>
                  <a:pt x="99674" y="28054"/>
                </a:lnTo>
                <a:lnTo>
                  <a:pt x="104035" y="28054"/>
                </a:lnTo>
                <a:lnTo>
                  <a:pt x="102959" y="29336"/>
                </a:lnTo>
                <a:lnTo>
                  <a:pt x="100630" y="29717"/>
                </a:lnTo>
                <a:close/>
              </a:path>
              <a:path w="263525" h="46355">
                <a:moveTo>
                  <a:pt x="162230" y="30225"/>
                </a:moveTo>
                <a:lnTo>
                  <a:pt x="161409" y="30225"/>
                </a:lnTo>
                <a:lnTo>
                  <a:pt x="162037" y="28054"/>
                </a:lnTo>
                <a:lnTo>
                  <a:pt x="202279" y="28054"/>
                </a:lnTo>
                <a:lnTo>
                  <a:pt x="202105" y="28574"/>
                </a:lnTo>
                <a:lnTo>
                  <a:pt x="202020" y="28828"/>
                </a:lnTo>
                <a:lnTo>
                  <a:pt x="201935" y="29082"/>
                </a:lnTo>
                <a:lnTo>
                  <a:pt x="201850" y="29336"/>
                </a:lnTo>
                <a:lnTo>
                  <a:pt x="176962" y="29336"/>
                </a:lnTo>
                <a:lnTo>
                  <a:pt x="176905" y="29971"/>
                </a:lnTo>
                <a:lnTo>
                  <a:pt x="161968" y="29971"/>
                </a:lnTo>
                <a:lnTo>
                  <a:pt x="162230" y="30225"/>
                </a:lnTo>
                <a:close/>
              </a:path>
              <a:path w="263525" h="46355">
                <a:moveTo>
                  <a:pt x="201544" y="30225"/>
                </a:moveTo>
                <a:lnTo>
                  <a:pt x="177977" y="30225"/>
                </a:lnTo>
                <a:lnTo>
                  <a:pt x="176962" y="29336"/>
                </a:lnTo>
                <a:lnTo>
                  <a:pt x="201850" y="29336"/>
                </a:lnTo>
                <a:lnTo>
                  <a:pt x="201762" y="29590"/>
                </a:lnTo>
                <a:lnTo>
                  <a:pt x="201631" y="29971"/>
                </a:lnTo>
                <a:lnTo>
                  <a:pt x="201544" y="30225"/>
                </a:lnTo>
                <a:close/>
              </a:path>
              <a:path w="263525" h="46355">
                <a:moveTo>
                  <a:pt x="162105" y="30225"/>
                </a:moveTo>
                <a:lnTo>
                  <a:pt x="161968" y="29971"/>
                </a:lnTo>
                <a:lnTo>
                  <a:pt x="162247" y="29971"/>
                </a:lnTo>
                <a:lnTo>
                  <a:pt x="162105" y="30225"/>
                </a:lnTo>
                <a:close/>
              </a:path>
              <a:path w="263525" h="46355">
                <a:moveTo>
                  <a:pt x="176882" y="30225"/>
                </a:moveTo>
                <a:lnTo>
                  <a:pt x="162105" y="30225"/>
                </a:lnTo>
                <a:lnTo>
                  <a:pt x="162247" y="29971"/>
                </a:lnTo>
                <a:lnTo>
                  <a:pt x="176905" y="29971"/>
                </a:lnTo>
                <a:lnTo>
                  <a:pt x="176882" y="30225"/>
                </a:lnTo>
                <a:close/>
              </a:path>
              <a:path w="263525" h="46355">
                <a:moveTo>
                  <a:pt x="107216" y="30987"/>
                </a:moveTo>
                <a:lnTo>
                  <a:pt x="107022" y="30987"/>
                </a:lnTo>
                <a:lnTo>
                  <a:pt x="107871" y="30225"/>
                </a:lnTo>
                <a:lnTo>
                  <a:pt x="107677" y="30225"/>
                </a:lnTo>
                <a:lnTo>
                  <a:pt x="107216" y="30987"/>
                </a:lnTo>
                <a:close/>
              </a:path>
              <a:path w="263525" h="46355">
                <a:moveTo>
                  <a:pt x="150295" y="30987"/>
                </a:moveTo>
                <a:lnTo>
                  <a:pt x="141013" y="30987"/>
                </a:lnTo>
                <a:lnTo>
                  <a:pt x="140162" y="30225"/>
                </a:lnTo>
                <a:lnTo>
                  <a:pt x="150927" y="30225"/>
                </a:lnTo>
                <a:lnTo>
                  <a:pt x="150295" y="30987"/>
                </a:lnTo>
                <a:close/>
              </a:path>
              <a:path w="263525" h="46355">
                <a:moveTo>
                  <a:pt x="158200" y="30987"/>
                </a:moveTo>
                <a:lnTo>
                  <a:pt x="153850" y="30987"/>
                </a:lnTo>
                <a:lnTo>
                  <a:pt x="153611" y="30225"/>
                </a:lnTo>
                <a:lnTo>
                  <a:pt x="157618" y="30225"/>
                </a:lnTo>
                <a:lnTo>
                  <a:pt x="158200" y="30987"/>
                </a:lnTo>
                <a:close/>
              </a:path>
              <a:path w="263525" h="46355">
                <a:moveTo>
                  <a:pt x="161189" y="30987"/>
                </a:moveTo>
                <a:lnTo>
                  <a:pt x="160389" y="30987"/>
                </a:lnTo>
                <a:lnTo>
                  <a:pt x="160817" y="30225"/>
                </a:lnTo>
                <a:lnTo>
                  <a:pt x="161409" y="30225"/>
                </a:lnTo>
                <a:lnTo>
                  <a:pt x="161189" y="30987"/>
                </a:lnTo>
                <a:close/>
              </a:path>
              <a:path w="263525" h="46355">
                <a:moveTo>
                  <a:pt x="163016" y="30987"/>
                </a:moveTo>
                <a:lnTo>
                  <a:pt x="161679" y="30987"/>
                </a:lnTo>
                <a:lnTo>
                  <a:pt x="162105" y="30225"/>
                </a:lnTo>
                <a:lnTo>
                  <a:pt x="163016" y="30987"/>
                </a:lnTo>
                <a:close/>
              </a:path>
              <a:path w="263525" h="46355">
                <a:moveTo>
                  <a:pt x="178847" y="30987"/>
                </a:moveTo>
                <a:lnTo>
                  <a:pt x="176811" y="30987"/>
                </a:lnTo>
                <a:lnTo>
                  <a:pt x="176882" y="30225"/>
                </a:lnTo>
                <a:lnTo>
                  <a:pt x="177977" y="30225"/>
                </a:lnTo>
                <a:lnTo>
                  <a:pt x="178847" y="30987"/>
                </a:lnTo>
                <a:close/>
              </a:path>
              <a:path w="263525" h="46355">
                <a:moveTo>
                  <a:pt x="104990" y="33400"/>
                </a:moveTo>
                <a:lnTo>
                  <a:pt x="107175" y="30987"/>
                </a:lnTo>
                <a:lnTo>
                  <a:pt x="106363" y="32257"/>
                </a:lnTo>
                <a:lnTo>
                  <a:pt x="109099" y="32257"/>
                </a:lnTo>
                <a:lnTo>
                  <a:pt x="109030" y="32503"/>
                </a:lnTo>
                <a:lnTo>
                  <a:pt x="104990" y="33400"/>
                </a:lnTo>
                <a:close/>
              </a:path>
              <a:path w="263525" h="46355">
                <a:moveTo>
                  <a:pt x="109099" y="32257"/>
                </a:moveTo>
                <a:lnTo>
                  <a:pt x="106363" y="32257"/>
                </a:lnTo>
                <a:lnTo>
                  <a:pt x="110630" y="30987"/>
                </a:lnTo>
                <a:lnTo>
                  <a:pt x="109457" y="30987"/>
                </a:lnTo>
                <a:lnTo>
                  <a:pt x="109099" y="32257"/>
                </a:lnTo>
                <a:close/>
              </a:path>
              <a:path w="263525" h="46355">
                <a:moveTo>
                  <a:pt x="152299" y="33775"/>
                </a:moveTo>
                <a:lnTo>
                  <a:pt x="147065" y="32503"/>
                </a:lnTo>
                <a:lnTo>
                  <a:pt x="147563" y="32503"/>
                </a:lnTo>
                <a:lnTo>
                  <a:pt x="147456" y="30987"/>
                </a:lnTo>
                <a:lnTo>
                  <a:pt x="154072" y="30987"/>
                </a:lnTo>
                <a:lnTo>
                  <a:pt x="153219" y="32503"/>
                </a:lnTo>
                <a:lnTo>
                  <a:pt x="152299" y="33775"/>
                </a:lnTo>
                <a:close/>
              </a:path>
              <a:path w="263525" h="46355">
                <a:moveTo>
                  <a:pt x="159538" y="32503"/>
                </a:moveTo>
                <a:lnTo>
                  <a:pt x="159358" y="32503"/>
                </a:lnTo>
                <a:lnTo>
                  <a:pt x="158200" y="30987"/>
                </a:lnTo>
                <a:lnTo>
                  <a:pt x="160389" y="30987"/>
                </a:lnTo>
                <a:lnTo>
                  <a:pt x="159538" y="32503"/>
                </a:lnTo>
                <a:close/>
              </a:path>
              <a:path w="263525" h="46355">
                <a:moveTo>
                  <a:pt x="160831" y="32503"/>
                </a:moveTo>
                <a:lnTo>
                  <a:pt x="160822" y="32257"/>
                </a:lnTo>
                <a:lnTo>
                  <a:pt x="161189" y="30987"/>
                </a:lnTo>
                <a:lnTo>
                  <a:pt x="161679" y="30987"/>
                </a:lnTo>
                <a:lnTo>
                  <a:pt x="160831" y="32503"/>
                </a:lnTo>
                <a:close/>
              </a:path>
              <a:path w="263525" h="46355">
                <a:moveTo>
                  <a:pt x="165175" y="35305"/>
                </a:moveTo>
                <a:lnTo>
                  <a:pt x="165008" y="35305"/>
                </a:lnTo>
                <a:lnTo>
                  <a:pt x="164974" y="34797"/>
                </a:lnTo>
                <a:lnTo>
                  <a:pt x="164878" y="33775"/>
                </a:lnTo>
                <a:lnTo>
                  <a:pt x="164794" y="33146"/>
                </a:lnTo>
                <a:lnTo>
                  <a:pt x="164578" y="32503"/>
                </a:lnTo>
                <a:lnTo>
                  <a:pt x="163016" y="30987"/>
                </a:lnTo>
                <a:lnTo>
                  <a:pt x="176812" y="30987"/>
                </a:lnTo>
                <a:lnTo>
                  <a:pt x="176733" y="31759"/>
                </a:lnTo>
                <a:lnTo>
                  <a:pt x="176663" y="32503"/>
                </a:lnTo>
                <a:lnTo>
                  <a:pt x="168396" y="32503"/>
                </a:lnTo>
                <a:lnTo>
                  <a:pt x="167067" y="33775"/>
                </a:lnTo>
                <a:lnTo>
                  <a:pt x="166609" y="34162"/>
                </a:lnTo>
                <a:lnTo>
                  <a:pt x="165175" y="35305"/>
                </a:lnTo>
                <a:close/>
              </a:path>
              <a:path w="263525" h="46355">
                <a:moveTo>
                  <a:pt x="177094" y="35305"/>
                </a:moveTo>
                <a:lnTo>
                  <a:pt x="176583" y="35305"/>
                </a:lnTo>
                <a:lnTo>
                  <a:pt x="177244" y="34289"/>
                </a:lnTo>
                <a:lnTo>
                  <a:pt x="177657" y="33775"/>
                </a:lnTo>
                <a:lnTo>
                  <a:pt x="178409" y="32503"/>
                </a:lnTo>
                <a:lnTo>
                  <a:pt x="179397" y="30987"/>
                </a:lnTo>
                <a:lnTo>
                  <a:pt x="201281" y="30987"/>
                </a:lnTo>
                <a:lnTo>
                  <a:pt x="201016" y="31759"/>
                </a:lnTo>
                <a:lnTo>
                  <a:pt x="182171" y="31759"/>
                </a:lnTo>
                <a:lnTo>
                  <a:pt x="182089" y="32503"/>
                </a:lnTo>
                <a:lnTo>
                  <a:pt x="181976" y="33775"/>
                </a:lnTo>
                <a:lnTo>
                  <a:pt x="181853" y="34797"/>
                </a:lnTo>
                <a:lnTo>
                  <a:pt x="181501" y="34797"/>
                </a:lnTo>
                <a:lnTo>
                  <a:pt x="177094" y="35305"/>
                </a:lnTo>
                <a:close/>
              </a:path>
              <a:path w="263525" h="46355">
                <a:moveTo>
                  <a:pt x="183936" y="34162"/>
                </a:moveTo>
                <a:lnTo>
                  <a:pt x="183846" y="33775"/>
                </a:lnTo>
                <a:lnTo>
                  <a:pt x="182053" y="31759"/>
                </a:lnTo>
                <a:lnTo>
                  <a:pt x="200968" y="31759"/>
                </a:lnTo>
                <a:lnTo>
                  <a:pt x="200806" y="32257"/>
                </a:lnTo>
                <a:lnTo>
                  <a:pt x="200726" y="32503"/>
                </a:lnTo>
                <a:lnTo>
                  <a:pt x="185270" y="32503"/>
                </a:lnTo>
                <a:lnTo>
                  <a:pt x="184287" y="33775"/>
                </a:lnTo>
                <a:lnTo>
                  <a:pt x="183936" y="34162"/>
                </a:lnTo>
                <a:close/>
              </a:path>
              <a:path w="263525" h="46355">
                <a:moveTo>
                  <a:pt x="172055" y="36702"/>
                </a:moveTo>
                <a:lnTo>
                  <a:pt x="171526" y="35305"/>
                </a:lnTo>
                <a:lnTo>
                  <a:pt x="169854" y="34289"/>
                </a:lnTo>
                <a:lnTo>
                  <a:pt x="171063" y="33146"/>
                </a:lnTo>
                <a:lnTo>
                  <a:pt x="170227" y="33146"/>
                </a:lnTo>
                <a:lnTo>
                  <a:pt x="166670" y="32503"/>
                </a:lnTo>
                <a:lnTo>
                  <a:pt x="176669" y="32503"/>
                </a:lnTo>
                <a:lnTo>
                  <a:pt x="176603" y="33146"/>
                </a:lnTo>
                <a:lnTo>
                  <a:pt x="176031" y="33775"/>
                </a:lnTo>
                <a:lnTo>
                  <a:pt x="175421" y="34543"/>
                </a:lnTo>
                <a:lnTo>
                  <a:pt x="172678" y="34543"/>
                </a:lnTo>
                <a:lnTo>
                  <a:pt x="172055" y="36702"/>
                </a:lnTo>
                <a:close/>
              </a:path>
              <a:path w="263525" h="46355">
                <a:moveTo>
                  <a:pt x="189580" y="42544"/>
                </a:moveTo>
                <a:lnTo>
                  <a:pt x="183830" y="39877"/>
                </a:lnTo>
                <a:lnTo>
                  <a:pt x="184089" y="39623"/>
                </a:lnTo>
                <a:lnTo>
                  <a:pt x="186219" y="38607"/>
                </a:lnTo>
                <a:lnTo>
                  <a:pt x="186085" y="38353"/>
                </a:lnTo>
                <a:lnTo>
                  <a:pt x="185601" y="37591"/>
                </a:lnTo>
                <a:lnTo>
                  <a:pt x="187582" y="35305"/>
                </a:lnTo>
                <a:lnTo>
                  <a:pt x="186721" y="34289"/>
                </a:lnTo>
                <a:lnTo>
                  <a:pt x="185257" y="32503"/>
                </a:lnTo>
                <a:lnTo>
                  <a:pt x="200727" y="32503"/>
                </a:lnTo>
                <a:lnTo>
                  <a:pt x="199215" y="36702"/>
                </a:lnTo>
                <a:lnTo>
                  <a:pt x="196970" y="36702"/>
                </a:lnTo>
                <a:lnTo>
                  <a:pt x="196789" y="36917"/>
                </a:lnTo>
                <a:lnTo>
                  <a:pt x="192247" y="36917"/>
                </a:lnTo>
                <a:lnTo>
                  <a:pt x="192325" y="37591"/>
                </a:lnTo>
                <a:lnTo>
                  <a:pt x="192431" y="38607"/>
                </a:lnTo>
                <a:lnTo>
                  <a:pt x="193100" y="39242"/>
                </a:lnTo>
                <a:lnTo>
                  <a:pt x="190460" y="39242"/>
                </a:lnTo>
                <a:lnTo>
                  <a:pt x="189580" y="42544"/>
                </a:lnTo>
                <a:close/>
              </a:path>
              <a:path w="263525" h="46355">
                <a:moveTo>
                  <a:pt x="175170" y="34797"/>
                </a:moveTo>
                <a:lnTo>
                  <a:pt x="172034" y="34543"/>
                </a:lnTo>
                <a:lnTo>
                  <a:pt x="175421" y="34543"/>
                </a:lnTo>
                <a:lnTo>
                  <a:pt x="175170" y="34797"/>
                </a:lnTo>
                <a:close/>
              </a:path>
              <a:path w="263525" h="46355">
                <a:moveTo>
                  <a:pt x="183412" y="39877"/>
                </a:moveTo>
                <a:lnTo>
                  <a:pt x="182218" y="38353"/>
                </a:lnTo>
                <a:lnTo>
                  <a:pt x="183621" y="34797"/>
                </a:lnTo>
                <a:lnTo>
                  <a:pt x="183721" y="34543"/>
                </a:lnTo>
                <a:lnTo>
                  <a:pt x="183587" y="34543"/>
                </a:lnTo>
                <a:lnTo>
                  <a:pt x="185601" y="37591"/>
                </a:lnTo>
                <a:lnTo>
                  <a:pt x="184089" y="39623"/>
                </a:lnTo>
                <a:lnTo>
                  <a:pt x="183412" y="39877"/>
                </a:lnTo>
                <a:close/>
              </a:path>
              <a:path w="263525" h="46355">
                <a:moveTo>
                  <a:pt x="198353" y="39115"/>
                </a:moveTo>
                <a:lnTo>
                  <a:pt x="197093" y="36917"/>
                </a:lnTo>
                <a:lnTo>
                  <a:pt x="196970" y="36702"/>
                </a:lnTo>
                <a:lnTo>
                  <a:pt x="199215" y="36702"/>
                </a:lnTo>
                <a:lnTo>
                  <a:pt x="198353" y="39115"/>
                </a:lnTo>
                <a:close/>
              </a:path>
              <a:path w="263525" h="46355">
                <a:moveTo>
                  <a:pt x="195205" y="41147"/>
                </a:moveTo>
                <a:lnTo>
                  <a:pt x="194237" y="39877"/>
                </a:lnTo>
                <a:lnTo>
                  <a:pt x="192225" y="36917"/>
                </a:lnTo>
                <a:lnTo>
                  <a:pt x="196809" y="36917"/>
                </a:lnTo>
                <a:lnTo>
                  <a:pt x="195895" y="37591"/>
                </a:lnTo>
                <a:lnTo>
                  <a:pt x="195205" y="41147"/>
                </a:lnTo>
                <a:close/>
              </a:path>
              <a:path w="263525" h="46355">
                <a:moveTo>
                  <a:pt x="184089" y="39623"/>
                </a:moveTo>
                <a:lnTo>
                  <a:pt x="185682" y="37591"/>
                </a:lnTo>
                <a:lnTo>
                  <a:pt x="186065" y="38353"/>
                </a:lnTo>
                <a:lnTo>
                  <a:pt x="186219" y="38607"/>
                </a:lnTo>
                <a:lnTo>
                  <a:pt x="184089" y="39623"/>
                </a:lnTo>
                <a:close/>
              </a:path>
              <a:path w="263525" h="46355">
                <a:moveTo>
                  <a:pt x="193148" y="46227"/>
                </a:moveTo>
                <a:lnTo>
                  <a:pt x="193028" y="42544"/>
                </a:lnTo>
                <a:lnTo>
                  <a:pt x="192363" y="41782"/>
                </a:lnTo>
                <a:lnTo>
                  <a:pt x="190460" y="39242"/>
                </a:lnTo>
                <a:lnTo>
                  <a:pt x="193100" y="39242"/>
                </a:lnTo>
                <a:lnTo>
                  <a:pt x="195705" y="41782"/>
                </a:lnTo>
                <a:lnTo>
                  <a:pt x="195909" y="41782"/>
                </a:lnTo>
                <a:lnTo>
                  <a:pt x="194880" y="43560"/>
                </a:lnTo>
                <a:lnTo>
                  <a:pt x="193148" y="46227"/>
                </a:lnTo>
                <a:close/>
              </a:path>
            </a:pathLst>
          </a:custGeom>
          <a:solidFill>
            <a:srgbClr val="E83D6E"/>
          </a:solidFill>
        </p:spPr>
        <p:txBody>
          <a:bodyPr wrap="square" lIns="0" tIns="0" rIns="0" bIns="0" rtlCol="0"/>
          <a:lstStyle/>
          <a:p>
            <a:endParaRPr/>
          </a:p>
        </p:txBody>
      </p:sp>
      <p:sp>
        <p:nvSpPr>
          <p:cNvPr id="1043" name="object 1043"/>
          <p:cNvSpPr/>
          <p:nvPr/>
        </p:nvSpPr>
        <p:spPr>
          <a:xfrm>
            <a:off x="14900836" y="2551802"/>
            <a:ext cx="85090" cy="61594"/>
          </a:xfrm>
          <a:custGeom>
            <a:avLst/>
            <a:gdLst/>
            <a:ahLst/>
            <a:cxnLst/>
            <a:rect l="l" t="t" r="r" b="b"/>
            <a:pathLst>
              <a:path w="85090" h="61594">
                <a:moveTo>
                  <a:pt x="83693" y="5714"/>
                </a:moveTo>
                <a:lnTo>
                  <a:pt x="81707" y="5714"/>
                </a:lnTo>
                <a:lnTo>
                  <a:pt x="82901" y="4317"/>
                </a:lnTo>
                <a:lnTo>
                  <a:pt x="83140" y="4063"/>
                </a:lnTo>
                <a:lnTo>
                  <a:pt x="81707" y="888"/>
                </a:lnTo>
                <a:lnTo>
                  <a:pt x="82185" y="0"/>
                </a:lnTo>
                <a:lnTo>
                  <a:pt x="83301" y="507"/>
                </a:lnTo>
                <a:lnTo>
                  <a:pt x="83387" y="1650"/>
                </a:lnTo>
                <a:lnTo>
                  <a:pt x="83492" y="3047"/>
                </a:lnTo>
                <a:lnTo>
                  <a:pt x="83605" y="4542"/>
                </a:lnTo>
                <a:lnTo>
                  <a:pt x="83693" y="5714"/>
                </a:lnTo>
                <a:close/>
              </a:path>
              <a:path w="85090" h="61594">
                <a:moveTo>
                  <a:pt x="84478" y="16128"/>
                </a:moveTo>
                <a:lnTo>
                  <a:pt x="57935" y="16128"/>
                </a:lnTo>
                <a:lnTo>
                  <a:pt x="59369" y="14858"/>
                </a:lnTo>
                <a:lnTo>
                  <a:pt x="58698" y="12445"/>
                </a:lnTo>
                <a:lnTo>
                  <a:pt x="58592" y="12064"/>
                </a:lnTo>
                <a:lnTo>
                  <a:pt x="58891" y="11683"/>
                </a:lnTo>
                <a:lnTo>
                  <a:pt x="61041" y="11175"/>
                </a:lnTo>
                <a:lnTo>
                  <a:pt x="62067" y="10159"/>
                </a:lnTo>
                <a:lnTo>
                  <a:pt x="65043" y="7746"/>
                </a:lnTo>
                <a:lnTo>
                  <a:pt x="66507" y="1650"/>
                </a:lnTo>
                <a:lnTo>
                  <a:pt x="67032" y="2920"/>
                </a:lnTo>
                <a:lnTo>
                  <a:pt x="68985" y="8381"/>
                </a:lnTo>
                <a:lnTo>
                  <a:pt x="65282" y="9524"/>
                </a:lnTo>
                <a:lnTo>
                  <a:pt x="66775" y="13207"/>
                </a:lnTo>
                <a:lnTo>
                  <a:pt x="84254" y="13207"/>
                </a:lnTo>
                <a:lnTo>
                  <a:pt x="84381" y="14858"/>
                </a:lnTo>
                <a:lnTo>
                  <a:pt x="84478" y="16128"/>
                </a:lnTo>
                <a:close/>
              </a:path>
              <a:path w="85090" h="61594">
                <a:moveTo>
                  <a:pt x="83866" y="7996"/>
                </a:moveTo>
                <a:lnTo>
                  <a:pt x="77747" y="7996"/>
                </a:lnTo>
                <a:lnTo>
                  <a:pt x="77712" y="7746"/>
                </a:lnTo>
                <a:lnTo>
                  <a:pt x="77607" y="6984"/>
                </a:lnTo>
                <a:lnTo>
                  <a:pt x="77554" y="6603"/>
                </a:lnTo>
                <a:lnTo>
                  <a:pt x="77431" y="5714"/>
                </a:lnTo>
                <a:lnTo>
                  <a:pt x="77361" y="5206"/>
                </a:lnTo>
                <a:lnTo>
                  <a:pt x="77177" y="4542"/>
                </a:lnTo>
                <a:lnTo>
                  <a:pt x="77203" y="4063"/>
                </a:lnTo>
                <a:lnTo>
                  <a:pt x="77065" y="3047"/>
                </a:lnTo>
                <a:lnTo>
                  <a:pt x="77347" y="3047"/>
                </a:lnTo>
                <a:lnTo>
                  <a:pt x="81392" y="3047"/>
                </a:lnTo>
                <a:lnTo>
                  <a:pt x="81512" y="4063"/>
                </a:lnTo>
                <a:lnTo>
                  <a:pt x="81568" y="4542"/>
                </a:lnTo>
                <a:lnTo>
                  <a:pt x="81647" y="5206"/>
                </a:lnTo>
                <a:lnTo>
                  <a:pt x="81707" y="5714"/>
                </a:lnTo>
                <a:lnTo>
                  <a:pt x="83693" y="5714"/>
                </a:lnTo>
                <a:lnTo>
                  <a:pt x="83789" y="6984"/>
                </a:lnTo>
                <a:lnTo>
                  <a:pt x="83866" y="7996"/>
                </a:lnTo>
                <a:close/>
              </a:path>
              <a:path w="85090" h="61594">
                <a:moveTo>
                  <a:pt x="81109" y="3047"/>
                </a:moveTo>
                <a:lnTo>
                  <a:pt x="79736" y="3047"/>
                </a:lnTo>
                <a:lnTo>
                  <a:pt x="80632" y="2920"/>
                </a:lnTo>
                <a:lnTo>
                  <a:pt x="81109" y="3047"/>
                </a:lnTo>
                <a:close/>
              </a:path>
              <a:path w="85090" h="61594">
                <a:moveTo>
                  <a:pt x="84142" y="11683"/>
                </a:moveTo>
                <a:lnTo>
                  <a:pt x="72389" y="11683"/>
                </a:lnTo>
                <a:lnTo>
                  <a:pt x="74539" y="6984"/>
                </a:lnTo>
                <a:lnTo>
                  <a:pt x="75017" y="5206"/>
                </a:lnTo>
                <a:lnTo>
                  <a:pt x="77326" y="4542"/>
                </a:lnTo>
                <a:lnTo>
                  <a:pt x="77177" y="4542"/>
                </a:lnTo>
                <a:lnTo>
                  <a:pt x="76258" y="7746"/>
                </a:lnTo>
                <a:lnTo>
                  <a:pt x="76187" y="7996"/>
                </a:lnTo>
                <a:lnTo>
                  <a:pt x="83864" y="7996"/>
                </a:lnTo>
                <a:lnTo>
                  <a:pt x="83979" y="9524"/>
                </a:lnTo>
                <a:lnTo>
                  <a:pt x="84103" y="11175"/>
                </a:lnTo>
                <a:lnTo>
                  <a:pt x="84142" y="11683"/>
                </a:lnTo>
                <a:close/>
              </a:path>
              <a:path w="85090" h="61594">
                <a:moveTo>
                  <a:pt x="70597" y="9016"/>
                </a:moveTo>
                <a:lnTo>
                  <a:pt x="70359" y="8762"/>
                </a:lnTo>
                <a:lnTo>
                  <a:pt x="70359" y="6603"/>
                </a:lnTo>
                <a:lnTo>
                  <a:pt x="74062" y="6603"/>
                </a:lnTo>
                <a:lnTo>
                  <a:pt x="74062" y="7996"/>
                </a:lnTo>
                <a:lnTo>
                  <a:pt x="70597" y="9016"/>
                </a:lnTo>
                <a:close/>
              </a:path>
              <a:path w="85090" h="61594">
                <a:moveTo>
                  <a:pt x="72648" y="11048"/>
                </a:moveTo>
                <a:lnTo>
                  <a:pt x="69702" y="11048"/>
                </a:lnTo>
                <a:lnTo>
                  <a:pt x="68925" y="9524"/>
                </a:lnTo>
                <a:lnTo>
                  <a:pt x="73166" y="9524"/>
                </a:lnTo>
                <a:lnTo>
                  <a:pt x="72648" y="11048"/>
                </a:lnTo>
                <a:close/>
              </a:path>
              <a:path w="85090" h="61594">
                <a:moveTo>
                  <a:pt x="84254" y="13207"/>
                </a:moveTo>
                <a:lnTo>
                  <a:pt x="66775" y="13207"/>
                </a:lnTo>
                <a:lnTo>
                  <a:pt x="68388" y="12445"/>
                </a:lnTo>
                <a:lnTo>
                  <a:pt x="66417" y="10159"/>
                </a:lnTo>
                <a:lnTo>
                  <a:pt x="69702" y="11048"/>
                </a:lnTo>
                <a:lnTo>
                  <a:pt x="72648" y="11048"/>
                </a:lnTo>
                <a:lnTo>
                  <a:pt x="72389" y="11683"/>
                </a:lnTo>
                <a:lnTo>
                  <a:pt x="84142" y="11683"/>
                </a:lnTo>
                <a:lnTo>
                  <a:pt x="84254" y="13207"/>
                </a:lnTo>
                <a:close/>
              </a:path>
              <a:path w="85090" h="61594">
                <a:moveTo>
                  <a:pt x="84660" y="19557"/>
                </a:moveTo>
                <a:lnTo>
                  <a:pt x="53188" y="19557"/>
                </a:lnTo>
                <a:lnTo>
                  <a:pt x="52250" y="15366"/>
                </a:lnTo>
                <a:lnTo>
                  <a:pt x="52136" y="14858"/>
                </a:lnTo>
                <a:lnTo>
                  <a:pt x="52082" y="14604"/>
                </a:lnTo>
                <a:lnTo>
                  <a:pt x="52518" y="12445"/>
                </a:lnTo>
                <a:lnTo>
                  <a:pt x="52595" y="12064"/>
                </a:lnTo>
                <a:lnTo>
                  <a:pt x="52672" y="11683"/>
                </a:lnTo>
                <a:lnTo>
                  <a:pt x="52775" y="11175"/>
                </a:lnTo>
                <a:lnTo>
                  <a:pt x="57935" y="16128"/>
                </a:lnTo>
                <a:lnTo>
                  <a:pt x="84478" y="16128"/>
                </a:lnTo>
                <a:lnTo>
                  <a:pt x="84581" y="17525"/>
                </a:lnTo>
                <a:lnTo>
                  <a:pt x="84660" y="19557"/>
                </a:lnTo>
                <a:close/>
              </a:path>
              <a:path w="85090" h="61594">
                <a:moveTo>
                  <a:pt x="84409" y="23113"/>
                </a:moveTo>
                <a:lnTo>
                  <a:pt x="40853" y="23113"/>
                </a:lnTo>
                <a:lnTo>
                  <a:pt x="41032" y="22859"/>
                </a:lnTo>
                <a:lnTo>
                  <a:pt x="45153" y="19557"/>
                </a:lnTo>
                <a:lnTo>
                  <a:pt x="42406" y="15366"/>
                </a:lnTo>
                <a:lnTo>
                  <a:pt x="44829" y="15366"/>
                </a:lnTo>
                <a:lnTo>
                  <a:pt x="46467" y="16382"/>
                </a:lnTo>
                <a:lnTo>
                  <a:pt x="46382" y="17525"/>
                </a:lnTo>
                <a:lnTo>
                  <a:pt x="46269" y="19049"/>
                </a:lnTo>
                <a:lnTo>
                  <a:pt x="46203" y="19938"/>
                </a:lnTo>
                <a:lnTo>
                  <a:pt x="46118" y="21081"/>
                </a:lnTo>
                <a:lnTo>
                  <a:pt x="48020" y="21335"/>
                </a:lnTo>
                <a:lnTo>
                  <a:pt x="84528" y="21335"/>
                </a:lnTo>
                <a:lnTo>
                  <a:pt x="84409" y="23113"/>
                </a:lnTo>
                <a:close/>
              </a:path>
              <a:path w="85090" h="61594">
                <a:moveTo>
                  <a:pt x="42381" y="21081"/>
                </a:moveTo>
                <a:lnTo>
                  <a:pt x="41280" y="19938"/>
                </a:lnTo>
                <a:lnTo>
                  <a:pt x="39181" y="17525"/>
                </a:lnTo>
                <a:lnTo>
                  <a:pt x="41491" y="16128"/>
                </a:lnTo>
                <a:lnTo>
                  <a:pt x="41282" y="16128"/>
                </a:lnTo>
                <a:lnTo>
                  <a:pt x="42585" y="16890"/>
                </a:lnTo>
                <a:lnTo>
                  <a:pt x="42480" y="19049"/>
                </a:lnTo>
                <a:lnTo>
                  <a:pt x="42381" y="21081"/>
                </a:lnTo>
                <a:close/>
              </a:path>
              <a:path w="85090" h="61594">
                <a:moveTo>
                  <a:pt x="84528" y="21335"/>
                </a:moveTo>
                <a:lnTo>
                  <a:pt x="49275" y="21335"/>
                </a:lnTo>
                <a:lnTo>
                  <a:pt x="49155" y="18541"/>
                </a:lnTo>
                <a:lnTo>
                  <a:pt x="48268" y="17525"/>
                </a:lnTo>
                <a:lnTo>
                  <a:pt x="48076" y="17525"/>
                </a:lnTo>
                <a:lnTo>
                  <a:pt x="52914" y="19557"/>
                </a:lnTo>
                <a:lnTo>
                  <a:pt x="84661" y="19557"/>
                </a:lnTo>
                <a:lnTo>
                  <a:pt x="84547" y="21081"/>
                </a:lnTo>
                <a:lnTo>
                  <a:pt x="84528" y="21335"/>
                </a:lnTo>
                <a:close/>
              </a:path>
              <a:path w="85090" h="61594">
                <a:moveTo>
                  <a:pt x="84218" y="25780"/>
                </a:moveTo>
                <a:lnTo>
                  <a:pt x="34164" y="25780"/>
                </a:lnTo>
                <a:lnTo>
                  <a:pt x="36612" y="25018"/>
                </a:lnTo>
                <a:lnTo>
                  <a:pt x="37747" y="19938"/>
                </a:lnTo>
                <a:lnTo>
                  <a:pt x="38800" y="22859"/>
                </a:lnTo>
                <a:lnTo>
                  <a:pt x="39778" y="22859"/>
                </a:lnTo>
                <a:lnTo>
                  <a:pt x="40853" y="23113"/>
                </a:lnTo>
                <a:lnTo>
                  <a:pt x="84409" y="23113"/>
                </a:lnTo>
                <a:lnTo>
                  <a:pt x="84291" y="24764"/>
                </a:lnTo>
                <a:lnTo>
                  <a:pt x="84218" y="25780"/>
                </a:lnTo>
                <a:close/>
              </a:path>
              <a:path w="85090" h="61594">
                <a:moveTo>
                  <a:pt x="34255" y="25526"/>
                </a:moveTo>
                <a:lnTo>
                  <a:pt x="32133" y="25526"/>
                </a:lnTo>
                <a:lnTo>
                  <a:pt x="32909" y="24764"/>
                </a:lnTo>
                <a:lnTo>
                  <a:pt x="33029" y="21081"/>
                </a:lnTo>
                <a:lnTo>
                  <a:pt x="35478" y="23113"/>
                </a:lnTo>
                <a:lnTo>
                  <a:pt x="34255" y="25526"/>
                </a:lnTo>
                <a:close/>
              </a:path>
              <a:path w="85090" h="61594">
                <a:moveTo>
                  <a:pt x="42351" y="21717"/>
                </a:moveTo>
                <a:lnTo>
                  <a:pt x="42381" y="21081"/>
                </a:lnTo>
                <a:lnTo>
                  <a:pt x="42557" y="21335"/>
                </a:lnTo>
                <a:lnTo>
                  <a:pt x="42792" y="21335"/>
                </a:lnTo>
                <a:lnTo>
                  <a:pt x="42351" y="21717"/>
                </a:lnTo>
                <a:close/>
              </a:path>
              <a:path w="85090" h="61594">
                <a:moveTo>
                  <a:pt x="83832" y="31114"/>
                </a:moveTo>
                <a:lnTo>
                  <a:pt x="31307" y="31114"/>
                </a:lnTo>
                <a:lnTo>
                  <a:pt x="31378" y="30225"/>
                </a:lnTo>
                <a:lnTo>
                  <a:pt x="31476" y="28701"/>
                </a:lnTo>
                <a:lnTo>
                  <a:pt x="30102" y="28701"/>
                </a:lnTo>
                <a:lnTo>
                  <a:pt x="29983" y="28320"/>
                </a:lnTo>
                <a:lnTo>
                  <a:pt x="29404" y="25780"/>
                </a:lnTo>
                <a:lnTo>
                  <a:pt x="29346" y="25526"/>
                </a:lnTo>
                <a:lnTo>
                  <a:pt x="29230" y="25018"/>
                </a:lnTo>
                <a:lnTo>
                  <a:pt x="29146" y="24764"/>
                </a:lnTo>
                <a:lnTo>
                  <a:pt x="32133" y="25526"/>
                </a:lnTo>
                <a:lnTo>
                  <a:pt x="34255" y="25526"/>
                </a:lnTo>
                <a:lnTo>
                  <a:pt x="34164" y="25780"/>
                </a:lnTo>
                <a:lnTo>
                  <a:pt x="84218" y="25780"/>
                </a:lnTo>
                <a:lnTo>
                  <a:pt x="84163" y="26542"/>
                </a:lnTo>
                <a:lnTo>
                  <a:pt x="84080" y="27685"/>
                </a:lnTo>
                <a:lnTo>
                  <a:pt x="83979" y="29082"/>
                </a:lnTo>
                <a:lnTo>
                  <a:pt x="83860" y="30733"/>
                </a:lnTo>
                <a:lnTo>
                  <a:pt x="83832" y="31114"/>
                </a:lnTo>
                <a:close/>
              </a:path>
              <a:path w="85090" h="61594">
                <a:moveTo>
                  <a:pt x="25421" y="31114"/>
                </a:moveTo>
                <a:lnTo>
                  <a:pt x="23831" y="31114"/>
                </a:lnTo>
                <a:lnTo>
                  <a:pt x="24129" y="30733"/>
                </a:lnTo>
                <a:lnTo>
                  <a:pt x="24116" y="30225"/>
                </a:lnTo>
                <a:lnTo>
                  <a:pt x="23886" y="29717"/>
                </a:lnTo>
                <a:lnTo>
                  <a:pt x="23771" y="29463"/>
                </a:lnTo>
                <a:lnTo>
                  <a:pt x="25682" y="27685"/>
                </a:lnTo>
                <a:lnTo>
                  <a:pt x="29385" y="26542"/>
                </a:lnTo>
                <a:lnTo>
                  <a:pt x="29269" y="29082"/>
                </a:lnTo>
                <a:lnTo>
                  <a:pt x="29188" y="29463"/>
                </a:lnTo>
                <a:lnTo>
                  <a:pt x="29134" y="29717"/>
                </a:lnTo>
                <a:lnTo>
                  <a:pt x="29027" y="30225"/>
                </a:lnTo>
                <a:lnTo>
                  <a:pt x="24786" y="30733"/>
                </a:lnTo>
                <a:lnTo>
                  <a:pt x="25421" y="31114"/>
                </a:lnTo>
                <a:close/>
              </a:path>
              <a:path w="85090" h="61594">
                <a:moveTo>
                  <a:pt x="18358" y="32003"/>
                </a:moveTo>
                <a:lnTo>
                  <a:pt x="12960" y="32003"/>
                </a:lnTo>
                <a:lnTo>
                  <a:pt x="13020" y="31749"/>
                </a:lnTo>
                <a:lnTo>
                  <a:pt x="13418" y="31114"/>
                </a:lnTo>
                <a:lnTo>
                  <a:pt x="12996" y="31114"/>
                </a:lnTo>
                <a:lnTo>
                  <a:pt x="12602" y="30733"/>
                </a:lnTo>
                <a:lnTo>
                  <a:pt x="12677" y="29082"/>
                </a:lnTo>
                <a:lnTo>
                  <a:pt x="12794" y="27685"/>
                </a:lnTo>
                <a:lnTo>
                  <a:pt x="13052" y="28320"/>
                </a:lnTo>
                <a:lnTo>
                  <a:pt x="13797" y="29717"/>
                </a:lnTo>
                <a:lnTo>
                  <a:pt x="17831" y="30733"/>
                </a:lnTo>
                <a:lnTo>
                  <a:pt x="18503" y="30733"/>
                </a:lnTo>
                <a:lnTo>
                  <a:pt x="17165" y="31749"/>
                </a:lnTo>
                <a:lnTo>
                  <a:pt x="17929" y="31749"/>
                </a:lnTo>
                <a:lnTo>
                  <a:pt x="18358" y="32003"/>
                </a:lnTo>
                <a:close/>
              </a:path>
              <a:path w="85090" h="61594">
                <a:moveTo>
                  <a:pt x="83581" y="34670"/>
                </a:moveTo>
                <a:lnTo>
                  <a:pt x="24129" y="34670"/>
                </a:lnTo>
                <a:lnTo>
                  <a:pt x="21616" y="32003"/>
                </a:lnTo>
                <a:lnTo>
                  <a:pt x="22135" y="31114"/>
                </a:lnTo>
                <a:lnTo>
                  <a:pt x="22714" y="30225"/>
                </a:lnTo>
                <a:lnTo>
                  <a:pt x="23831" y="31114"/>
                </a:lnTo>
                <a:lnTo>
                  <a:pt x="25421" y="31114"/>
                </a:lnTo>
                <a:lnTo>
                  <a:pt x="27414" y="32384"/>
                </a:lnTo>
                <a:lnTo>
                  <a:pt x="83742" y="32384"/>
                </a:lnTo>
                <a:lnTo>
                  <a:pt x="83724" y="32638"/>
                </a:lnTo>
                <a:lnTo>
                  <a:pt x="83599" y="34416"/>
                </a:lnTo>
                <a:lnTo>
                  <a:pt x="83581" y="34670"/>
                </a:lnTo>
                <a:close/>
              </a:path>
              <a:path w="85090" h="61594">
                <a:moveTo>
                  <a:pt x="83742" y="32384"/>
                </a:moveTo>
                <a:lnTo>
                  <a:pt x="27414" y="32384"/>
                </a:lnTo>
                <a:lnTo>
                  <a:pt x="28049" y="31114"/>
                </a:lnTo>
                <a:lnTo>
                  <a:pt x="28430" y="30225"/>
                </a:lnTo>
                <a:lnTo>
                  <a:pt x="27956" y="30225"/>
                </a:lnTo>
                <a:lnTo>
                  <a:pt x="30879" y="31114"/>
                </a:lnTo>
                <a:lnTo>
                  <a:pt x="83832" y="31114"/>
                </a:lnTo>
                <a:lnTo>
                  <a:pt x="83742" y="32384"/>
                </a:lnTo>
                <a:close/>
              </a:path>
              <a:path w="85090" h="61594">
                <a:moveTo>
                  <a:pt x="80083" y="40512"/>
                </a:moveTo>
                <a:lnTo>
                  <a:pt x="13558" y="40512"/>
                </a:lnTo>
                <a:lnTo>
                  <a:pt x="12363" y="35178"/>
                </a:lnTo>
                <a:lnTo>
                  <a:pt x="12248" y="34670"/>
                </a:lnTo>
                <a:lnTo>
                  <a:pt x="12197" y="34416"/>
                </a:lnTo>
                <a:lnTo>
                  <a:pt x="9749" y="34416"/>
                </a:lnTo>
                <a:lnTo>
                  <a:pt x="10163" y="32638"/>
                </a:lnTo>
                <a:lnTo>
                  <a:pt x="10222" y="32384"/>
                </a:lnTo>
                <a:lnTo>
                  <a:pt x="10343" y="31749"/>
                </a:lnTo>
                <a:lnTo>
                  <a:pt x="10503" y="31114"/>
                </a:lnTo>
                <a:lnTo>
                  <a:pt x="10606" y="30733"/>
                </a:lnTo>
                <a:lnTo>
                  <a:pt x="10306" y="30733"/>
                </a:lnTo>
                <a:lnTo>
                  <a:pt x="12960" y="32003"/>
                </a:lnTo>
                <a:lnTo>
                  <a:pt x="18358" y="32003"/>
                </a:lnTo>
                <a:lnTo>
                  <a:pt x="19829" y="32638"/>
                </a:lnTo>
                <a:lnTo>
                  <a:pt x="23497" y="34416"/>
                </a:lnTo>
                <a:lnTo>
                  <a:pt x="24129" y="34670"/>
                </a:lnTo>
                <a:lnTo>
                  <a:pt x="83581" y="34670"/>
                </a:lnTo>
                <a:lnTo>
                  <a:pt x="83411" y="37083"/>
                </a:lnTo>
                <a:lnTo>
                  <a:pt x="82185" y="37083"/>
                </a:lnTo>
                <a:lnTo>
                  <a:pt x="80811" y="40131"/>
                </a:lnTo>
                <a:lnTo>
                  <a:pt x="80083" y="40512"/>
                </a:lnTo>
                <a:close/>
              </a:path>
              <a:path w="85090" h="61594">
                <a:moveTo>
                  <a:pt x="83359" y="37845"/>
                </a:moveTo>
                <a:lnTo>
                  <a:pt x="82185" y="37083"/>
                </a:lnTo>
                <a:lnTo>
                  <a:pt x="83411" y="37083"/>
                </a:lnTo>
                <a:lnTo>
                  <a:pt x="83359" y="37845"/>
                </a:lnTo>
                <a:close/>
              </a:path>
              <a:path w="85090" h="61594">
                <a:moveTo>
                  <a:pt x="7167" y="47878"/>
                </a:moveTo>
                <a:lnTo>
                  <a:pt x="0" y="46100"/>
                </a:lnTo>
                <a:lnTo>
                  <a:pt x="537" y="42925"/>
                </a:lnTo>
                <a:lnTo>
                  <a:pt x="776" y="41909"/>
                </a:lnTo>
                <a:lnTo>
                  <a:pt x="895" y="41401"/>
                </a:lnTo>
                <a:lnTo>
                  <a:pt x="3762" y="39242"/>
                </a:lnTo>
                <a:lnTo>
                  <a:pt x="6510" y="38226"/>
                </a:lnTo>
                <a:lnTo>
                  <a:pt x="13558" y="40512"/>
                </a:lnTo>
                <a:lnTo>
                  <a:pt x="80083" y="40512"/>
                </a:lnTo>
                <a:lnTo>
                  <a:pt x="78482" y="41147"/>
                </a:lnTo>
                <a:lnTo>
                  <a:pt x="77645" y="41909"/>
                </a:lnTo>
                <a:lnTo>
                  <a:pt x="75973" y="43687"/>
                </a:lnTo>
                <a:lnTo>
                  <a:pt x="7824" y="43687"/>
                </a:lnTo>
                <a:lnTo>
                  <a:pt x="7167" y="47878"/>
                </a:lnTo>
                <a:close/>
              </a:path>
              <a:path w="85090" h="61594">
                <a:moveTo>
                  <a:pt x="10153" y="48513"/>
                </a:moveTo>
                <a:lnTo>
                  <a:pt x="7824" y="43687"/>
                </a:lnTo>
                <a:lnTo>
                  <a:pt x="75973" y="43687"/>
                </a:lnTo>
                <a:lnTo>
                  <a:pt x="68328" y="44322"/>
                </a:lnTo>
                <a:lnTo>
                  <a:pt x="68575" y="46100"/>
                </a:lnTo>
                <a:lnTo>
                  <a:pt x="13936" y="46100"/>
                </a:lnTo>
                <a:lnTo>
                  <a:pt x="10153" y="48513"/>
                </a:lnTo>
                <a:close/>
              </a:path>
              <a:path w="85090" h="61594">
                <a:moveTo>
                  <a:pt x="23281" y="54355"/>
                </a:moveTo>
                <a:lnTo>
                  <a:pt x="22296" y="54355"/>
                </a:lnTo>
                <a:lnTo>
                  <a:pt x="18529" y="53847"/>
                </a:lnTo>
                <a:lnTo>
                  <a:pt x="19479" y="53847"/>
                </a:lnTo>
                <a:lnTo>
                  <a:pt x="19547" y="52831"/>
                </a:lnTo>
                <a:lnTo>
                  <a:pt x="19641" y="51434"/>
                </a:lnTo>
                <a:lnTo>
                  <a:pt x="19675" y="50926"/>
                </a:lnTo>
                <a:lnTo>
                  <a:pt x="19769" y="49529"/>
                </a:lnTo>
                <a:lnTo>
                  <a:pt x="17500" y="49148"/>
                </a:lnTo>
                <a:lnTo>
                  <a:pt x="16405" y="48513"/>
                </a:lnTo>
                <a:lnTo>
                  <a:pt x="15401" y="47878"/>
                </a:lnTo>
                <a:lnTo>
                  <a:pt x="13609" y="46100"/>
                </a:lnTo>
                <a:lnTo>
                  <a:pt x="68593" y="46100"/>
                </a:lnTo>
                <a:lnTo>
                  <a:pt x="68831" y="47878"/>
                </a:lnTo>
                <a:lnTo>
                  <a:pt x="68917" y="48513"/>
                </a:lnTo>
                <a:lnTo>
                  <a:pt x="66738" y="50545"/>
                </a:lnTo>
                <a:lnTo>
                  <a:pt x="24786" y="50545"/>
                </a:lnTo>
                <a:lnTo>
                  <a:pt x="23281" y="54355"/>
                </a:lnTo>
                <a:close/>
              </a:path>
              <a:path w="85090" h="61594">
                <a:moveTo>
                  <a:pt x="27833" y="54736"/>
                </a:moveTo>
                <a:lnTo>
                  <a:pt x="25025" y="53593"/>
                </a:lnTo>
                <a:lnTo>
                  <a:pt x="24964" y="52831"/>
                </a:lnTo>
                <a:lnTo>
                  <a:pt x="24852" y="51434"/>
                </a:lnTo>
                <a:lnTo>
                  <a:pt x="24786" y="50545"/>
                </a:lnTo>
                <a:lnTo>
                  <a:pt x="66738" y="50545"/>
                </a:lnTo>
                <a:lnTo>
                  <a:pt x="66417" y="50926"/>
                </a:lnTo>
                <a:lnTo>
                  <a:pt x="60922" y="51434"/>
                </a:lnTo>
                <a:lnTo>
                  <a:pt x="59906" y="52831"/>
                </a:lnTo>
                <a:lnTo>
                  <a:pt x="60012" y="53847"/>
                </a:lnTo>
                <a:lnTo>
                  <a:pt x="33327" y="53847"/>
                </a:lnTo>
                <a:lnTo>
                  <a:pt x="27833" y="54736"/>
                </a:lnTo>
                <a:close/>
              </a:path>
              <a:path w="85090" h="61594">
                <a:moveTo>
                  <a:pt x="40256" y="57911"/>
                </a:moveTo>
                <a:lnTo>
                  <a:pt x="37508" y="56514"/>
                </a:lnTo>
                <a:lnTo>
                  <a:pt x="33327" y="53847"/>
                </a:lnTo>
                <a:lnTo>
                  <a:pt x="54881" y="53847"/>
                </a:lnTo>
                <a:lnTo>
                  <a:pt x="50648" y="54355"/>
                </a:lnTo>
                <a:lnTo>
                  <a:pt x="53189" y="56133"/>
                </a:lnTo>
                <a:lnTo>
                  <a:pt x="45333" y="56133"/>
                </a:lnTo>
                <a:lnTo>
                  <a:pt x="40256" y="57911"/>
                </a:lnTo>
                <a:close/>
              </a:path>
              <a:path w="85090" h="61594">
                <a:moveTo>
                  <a:pt x="60384" y="57403"/>
                </a:moveTo>
                <a:lnTo>
                  <a:pt x="56502" y="57403"/>
                </a:lnTo>
                <a:lnTo>
                  <a:pt x="54376" y="53847"/>
                </a:lnTo>
                <a:lnTo>
                  <a:pt x="60012" y="53847"/>
                </a:lnTo>
                <a:lnTo>
                  <a:pt x="60251" y="56133"/>
                </a:lnTo>
                <a:lnTo>
                  <a:pt x="60291" y="56514"/>
                </a:lnTo>
                <a:lnTo>
                  <a:pt x="60384" y="57403"/>
                </a:lnTo>
                <a:close/>
              </a:path>
              <a:path w="85090" h="61594">
                <a:moveTo>
                  <a:pt x="48080" y="57911"/>
                </a:moveTo>
                <a:lnTo>
                  <a:pt x="46826" y="57403"/>
                </a:lnTo>
                <a:lnTo>
                  <a:pt x="45333" y="56133"/>
                </a:lnTo>
                <a:lnTo>
                  <a:pt x="53189" y="56133"/>
                </a:lnTo>
                <a:lnTo>
                  <a:pt x="52813" y="57403"/>
                </a:lnTo>
                <a:lnTo>
                  <a:pt x="52738" y="57657"/>
                </a:lnTo>
                <a:lnTo>
                  <a:pt x="49215" y="57657"/>
                </a:lnTo>
                <a:lnTo>
                  <a:pt x="48080" y="57911"/>
                </a:lnTo>
                <a:close/>
              </a:path>
              <a:path w="85090" h="61594">
                <a:moveTo>
                  <a:pt x="51425" y="61213"/>
                </a:moveTo>
                <a:lnTo>
                  <a:pt x="49215" y="57657"/>
                </a:lnTo>
                <a:lnTo>
                  <a:pt x="52738" y="57657"/>
                </a:lnTo>
                <a:lnTo>
                  <a:pt x="51425" y="61213"/>
                </a:lnTo>
                <a:close/>
              </a:path>
            </a:pathLst>
          </a:custGeom>
          <a:solidFill>
            <a:srgbClr val="E83474"/>
          </a:solidFill>
        </p:spPr>
        <p:txBody>
          <a:bodyPr wrap="square" lIns="0" tIns="0" rIns="0" bIns="0" rtlCol="0"/>
          <a:lstStyle/>
          <a:p>
            <a:endParaRPr/>
          </a:p>
        </p:txBody>
      </p:sp>
      <p:sp>
        <p:nvSpPr>
          <p:cNvPr id="1044" name="object 1044"/>
          <p:cNvSpPr/>
          <p:nvPr/>
        </p:nvSpPr>
        <p:spPr>
          <a:xfrm>
            <a:off x="14459284" y="2815261"/>
            <a:ext cx="135255" cy="48260"/>
          </a:xfrm>
          <a:custGeom>
            <a:avLst/>
            <a:gdLst/>
            <a:ahLst/>
            <a:cxnLst/>
            <a:rect l="l" t="t" r="r" b="b"/>
            <a:pathLst>
              <a:path w="135255" h="48260">
                <a:moveTo>
                  <a:pt x="48703" y="7619"/>
                </a:moveTo>
                <a:lnTo>
                  <a:pt x="49384" y="6095"/>
                </a:lnTo>
                <a:lnTo>
                  <a:pt x="24453" y="6095"/>
                </a:lnTo>
                <a:lnTo>
                  <a:pt x="26563" y="3936"/>
                </a:lnTo>
                <a:lnTo>
                  <a:pt x="26497" y="2539"/>
                </a:lnTo>
                <a:lnTo>
                  <a:pt x="26384" y="253"/>
                </a:lnTo>
                <a:lnTo>
                  <a:pt x="28415" y="0"/>
                </a:lnTo>
                <a:lnTo>
                  <a:pt x="32715" y="2920"/>
                </a:lnTo>
                <a:lnTo>
                  <a:pt x="37872" y="2920"/>
                </a:lnTo>
                <a:lnTo>
                  <a:pt x="37971" y="5333"/>
                </a:lnTo>
                <a:lnTo>
                  <a:pt x="48389" y="5333"/>
                </a:lnTo>
                <a:lnTo>
                  <a:pt x="49193" y="6095"/>
                </a:lnTo>
                <a:lnTo>
                  <a:pt x="50514" y="7238"/>
                </a:lnTo>
                <a:lnTo>
                  <a:pt x="48703" y="7619"/>
                </a:lnTo>
                <a:close/>
              </a:path>
              <a:path w="135255" h="48260">
                <a:moveTo>
                  <a:pt x="19993" y="5333"/>
                </a:moveTo>
                <a:lnTo>
                  <a:pt x="7211" y="5333"/>
                </a:lnTo>
                <a:lnTo>
                  <a:pt x="7161" y="5079"/>
                </a:lnTo>
                <a:lnTo>
                  <a:pt x="7034" y="4444"/>
                </a:lnTo>
                <a:lnTo>
                  <a:pt x="6933" y="3936"/>
                </a:lnTo>
                <a:lnTo>
                  <a:pt x="6807" y="3301"/>
                </a:lnTo>
                <a:lnTo>
                  <a:pt x="6731" y="2920"/>
                </a:lnTo>
                <a:lnTo>
                  <a:pt x="6655" y="2539"/>
                </a:lnTo>
                <a:lnTo>
                  <a:pt x="6554" y="2031"/>
                </a:lnTo>
                <a:lnTo>
                  <a:pt x="13005" y="253"/>
                </a:lnTo>
                <a:lnTo>
                  <a:pt x="13176" y="1142"/>
                </a:lnTo>
                <a:lnTo>
                  <a:pt x="13249" y="1523"/>
                </a:lnTo>
                <a:lnTo>
                  <a:pt x="13662" y="3809"/>
                </a:lnTo>
                <a:lnTo>
                  <a:pt x="17223" y="3809"/>
                </a:lnTo>
                <a:lnTo>
                  <a:pt x="17783" y="4825"/>
                </a:lnTo>
                <a:lnTo>
                  <a:pt x="19470" y="4825"/>
                </a:lnTo>
                <a:lnTo>
                  <a:pt x="19993" y="5333"/>
                </a:lnTo>
                <a:close/>
              </a:path>
              <a:path w="135255" h="48260">
                <a:moveTo>
                  <a:pt x="37872" y="2920"/>
                </a:moveTo>
                <a:lnTo>
                  <a:pt x="32715" y="2920"/>
                </a:lnTo>
                <a:lnTo>
                  <a:pt x="34865" y="1142"/>
                </a:lnTo>
                <a:lnTo>
                  <a:pt x="37852" y="2539"/>
                </a:lnTo>
                <a:lnTo>
                  <a:pt x="37872" y="2920"/>
                </a:lnTo>
                <a:close/>
              </a:path>
              <a:path w="135255" h="48260">
                <a:moveTo>
                  <a:pt x="48389" y="5333"/>
                </a:moveTo>
                <a:lnTo>
                  <a:pt x="37971" y="5333"/>
                </a:lnTo>
                <a:lnTo>
                  <a:pt x="44004" y="1523"/>
                </a:lnTo>
                <a:lnTo>
                  <a:pt x="48389" y="5333"/>
                </a:lnTo>
                <a:close/>
              </a:path>
              <a:path w="135255" h="48260">
                <a:moveTo>
                  <a:pt x="65581" y="5079"/>
                </a:moveTo>
                <a:lnTo>
                  <a:pt x="63933" y="5079"/>
                </a:lnTo>
                <a:lnTo>
                  <a:pt x="64993" y="2539"/>
                </a:lnTo>
                <a:lnTo>
                  <a:pt x="65070" y="2920"/>
                </a:lnTo>
                <a:lnTo>
                  <a:pt x="65160" y="3301"/>
                </a:lnTo>
                <a:lnTo>
                  <a:pt x="65281" y="3809"/>
                </a:lnTo>
                <a:lnTo>
                  <a:pt x="65431" y="4444"/>
                </a:lnTo>
                <a:lnTo>
                  <a:pt x="65521" y="4825"/>
                </a:lnTo>
                <a:lnTo>
                  <a:pt x="65581" y="5079"/>
                </a:lnTo>
                <a:close/>
              </a:path>
              <a:path w="135255" h="48260">
                <a:moveTo>
                  <a:pt x="17223" y="3809"/>
                </a:moveTo>
                <a:lnTo>
                  <a:pt x="13662" y="3809"/>
                </a:lnTo>
                <a:lnTo>
                  <a:pt x="15394" y="3301"/>
                </a:lnTo>
                <a:lnTo>
                  <a:pt x="17544" y="2920"/>
                </a:lnTo>
                <a:lnTo>
                  <a:pt x="16762" y="2920"/>
                </a:lnTo>
                <a:lnTo>
                  <a:pt x="17223" y="3809"/>
                </a:lnTo>
                <a:close/>
              </a:path>
              <a:path w="135255" h="48260">
                <a:moveTo>
                  <a:pt x="41614" y="9143"/>
                </a:moveTo>
                <a:lnTo>
                  <a:pt x="181" y="9143"/>
                </a:lnTo>
                <a:lnTo>
                  <a:pt x="271" y="8508"/>
                </a:lnTo>
                <a:lnTo>
                  <a:pt x="396" y="7619"/>
                </a:lnTo>
                <a:lnTo>
                  <a:pt x="504" y="6857"/>
                </a:lnTo>
                <a:lnTo>
                  <a:pt x="611" y="6095"/>
                </a:lnTo>
                <a:lnTo>
                  <a:pt x="718" y="5333"/>
                </a:lnTo>
                <a:lnTo>
                  <a:pt x="820" y="4444"/>
                </a:lnTo>
                <a:lnTo>
                  <a:pt x="1425" y="3301"/>
                </a:lnTo>
                <a:lnTo>
                  <a:pt x="1004" y="3301"/>
                </a:lnTo>
                <a:lnTo>
                  <a:pt x="5957" y="5079"/>
                </a:lnTo>
                <a:lnTo>
                  <a:pt x="7211" y="5333"/>
                </a:lnTo>
                <a:lnTo>
                  <a:pt x="19993" y="5333"/>
                </a:lnTo>
                <a:lnTo>
                  <a:pt x="21247" y="6857"/>
                </a:lnTo>
                <a:lnTo>
                  <a:pt x="49044" y="6857"/>
                </a:lnTo>
                <a:lnTo>
                  <a:pt x="48703" y="7619"/>
                </a:lnTo>
                <a:lnTo>
                  <a:pt x="45230" y="8381"/>
                </a:lnTo>
                <a:lnTo>
                  <a:pt x="44302" y="8381"/>
                </a:lnTo>
                <a:lnTo>
                  <a:pt x="41614" y="9143"/>
                </a:lnTo>
                <a:close/>
              </a:path>
              <a:path w="135255" h="48260">
                <a:moveTo>
                  <a:pt x="65935" y="10540"/>
                </a:moveTo>
                <a:lnTo>
                  <a:pt x="47408" y="10540"/>
                </a:lnTo>
                <a:lnTo>
                  <a:pt x="48703" y="7619"/>
                </a:lnTo>
                <a:lnTo>
                  <a:pt x="50514" y="7238"/>
                </a:lnTo>
                <a:lnTo>
                  <a:pt x="49179" y="6095"/>
                </a:lnTo>
                <a:lnTo>
                  <a:pt x="49378" y="6095"/>
                </a:lnTo>
                <a:lnTo>
                  <a:pt x="49685" y="5333"/>
                </a:lnTo>
                <a:lnTo>
                  <a:pt x="55369" y="3936"/>
                </a:lnTo>
                <a:lnTo>
                  <a:pt x="54897" y="3936"/>
                </a:lnTo>
                <a:lnTo>
                  <a:pt x="59177" y="5079"/>
                </a:lnTo>
                <a:lnTo>
                  <a:pt x="59614" y="5079"/>
                </a:lnTo>
                <a:lnTo>
                  <a:pt x="60070" y="6603"/>
                </a:lnTo>
                <a:lnTo>
                  <a:pt x="60906" y="8000"/>
                </a:lnTo>
                <a:lnTo>
                  <a:pt x="61997" y="9143"/>
                </a:lnTo>
                <a:lnTo>
                  <a:pt x="66571" y="9143"/>
                </a:lnTo>
                <a:lnTo>
                  <a:pt x="66678" y="9524"/>
                </a:lnTo>
                <a:lnTo>
                  <a:pt x="65935" y="10540"/>
                </a:lnTo>
                <a:close/>
              </a:path>
              <a:path w="135255" h="48260">
                <a:moveTo>
                  <a:pt x="19470" y="4825"/>
                </a:moveTo>
                <a:lnTo>
                  <a:pt x="17783" y="4825"/>
                </a:lnTo>
                <a:lnTo>
                  <a:pt x="19157" y="4444"/>
                </a:lnTo>
                <a:lnTo>
                  <a:pt x="19470" y="4825"/>
                </a:lnTo>
                <a:close/>
              </a:path>
              <a:path w="135255" h="48260">
                <a:moveTo>
                  <a:pt x="63828" y="5333"/>
                </a:moveTo>
                <a:lnTo>
                  <a:pt x="60128" y="5333"/>
                </a:lnTo>
                <a:lnTo>
                  <a:pt x="59177" y="5079"/>
                </a:lnTo>
                <a:lnTo>
                  <a:pt x="63933" y="5079"/>
                </a:lnTo>
                <a:lnTo>
                  <a:pt x="63828" y="5333"/>
                </a:lnTo>
                <a:close/>
              </a:path>
              <a:path w="135255" h="48260">
                <a:moveTo>
                  <a:pt x="66543" y="9143"/>
                </a:moveTo>
                <a:lnTo>
                  <a:pt x="62239" y="9143"/>
                </a:lnTo>
                <a:lnTo>
                  <a:pt x="63828" y="5333"/>
                </a:lnTo>
                <a:lnTo>
                  <a:pt x="65641" y="5333"/>
                </a:lnTo>
                <a:lnTo>
                  <a:pt x="65822" y="6095"/>
                </a:lnTo>
                <a:lnTo>
                  <a:pt x="65942" y="6603"/>
                </a:lnTo>
                <a:lnTo>
                  <a:pt x="66002" y="6857"/>
                </a:lnTo>
                <a:lnTo>
                  <a:pt x="66092" y="7238"/>
                </a:lnTo>
                <a:lnTo>
                  <a:pt x="66182" y="7619"/>
                </a:lnTo>
                <a:lnTo>
                  <a:pt x="66272" y="8000"/>
                </a:lnTo>
                <a:lnTo>
                  <a:pt x="66393" y="8508"/>
                </a:lnTo>
                <a:lnTo>
                  <a:pt x="66483" y="8889"/>
                </a:lnTo>
                <a:lnTo>
                  <a:pt x="66543" y="9143"/>
                </a:lnTo>
                <a:close/>
              </a:path>
              <a:path w="135255" h="48260">
                <a:moveTo>
                  <a:pt x="49044" y="6857"/>
                </a:moveTo>
                <a:lnTo>
                  <a:pt x="21247" y="6857"/>
                </a:lnTo>
                <a:lnTo>
                  <a:pt x="24946" y="6095"/>
                </a:lnTo>
                <a:lnTo>
                  <a:pt x="49381" y="6095"/>
                </a:lnTo>
                <a:lnTo>
                  <a:pt x="49165" y="6603"/>
                </a:lnTo>
                <a:lnTo>
                  <a:pt x="49044" y="6857"/>
                </a:lnTo>
                <a:close/>
              </a:path>
              <a:path w="135255" h="48260">
                <a:moveTo>
                  <a:pt x="72696" y="13842"/>
                </a:moveTo>
                <a:lnTo>
                  <a:pt x="67731" y="13842"/>
                </a:lnTo>
                <a:lnTo>
                  <a:pt x="66678" y="9524"/>
                </a:lnTo>
                <a:lnTo>
                  <a:pt x="69209" y="6095"/>
                </a:lnTo>
                <a:lnTo>
                  <a:pt x="72494" y="12191"/>
                </a:lnTo>
                <a:lnTo>
                  <a:pt x="72696" y="13842"/>
                </a:lnTo>
                <a:close/>
              </a:path>
              <a:path w="135255" h="48260">
                <a:moveTo>
                  <a:pt x="41614" y="9143"/>
                </a:moveTo>
                <a:lnTo>
                  <a:pt x="44302" y="8381"/>
                </a:lnTo>
                <a:lnTo>
                  <a:pt x="44738" y="8508"/>
                </a:lnTo>
                <a:lnTo>
                  <a:pt x="41614" y="9143"/>
                </a:lnTo>
                <a:close/>
              </a:path>
              <a:path w="135255" h="48260">
                <a:moveTo>
                  <a:pt x="44738" y="8508"/>
                </a:moveTo>
                <a:lnTo>
                  <a:pt x="44302" y="8381"/>
                </a:lnTo>
                <a:lnTo>
                  <a:pt x="45230" y="8381"/>
                </a:lnTo>
                <a:lnTo>
                  <a:pt x="44738" y="8508"/>
                </a:lnTo>
                <a:close/>
              </a:path>
              <a:path w="135255" h="48260">
                <a:moveTo>
                  <a:pt x="30386" y="30606"/>
                </a:moveTo>
                <a:lnTo>
                  <a:pt x="22539" y="25653"/>
                </a:lnTo>
                <a:lnTo>
                  <a:pt x="14714" y="20192"/>
                </a:lnTo>
                <a:lnTo>
                  <a:pt x="7540" y="14985"/>
                </a:lnTo>
                <a:lnTo>
                  <a:pt x="0" y="9143"/>
                </a:lnTo>
                <a:lnTo>
                  <a:pt x="41614" y="9143"/>
                </a:lnTo>
                <a:lnTo>
                  <a:pt x="44738" y="8508"/>
                </a:lnTo>
                <a:lnTo>
                  <a:pt x="46273" y="8889"/>
                </a:lnTo>
                <a:lnTo>
                  <a:pt x="46469" y="9143"/>
                </a:lnTo>
                <a:lnTo>
                  <a:pt x="47408" y="10540"/>
                </a:lnTo>
                <a:lnTo>
                  <a:pt x="65935" y="10540"/>
                </a:lnTo>
                <a:lnTo>
                  <a:pt x="63534" y="13842"/>
                </a:lnTo>
                <a:lnTo>
                  <a:pt x="72715" y="13842"/>
                </a:lnTo>
                <a:lnTo>
                  <a:pt x="72792" y="14477"/>
                </a:lnTo>
                <a:lnTo>
                  <a:pt x="73270" y="15493"/>
                </a:lnTo>
                <a:lnTo>
                  <a:pt x="74336" y="15493"/>
                </a:lnTo>
                <a:lnTo>
                  <a:pt x="75480" y="16255"/>
                </a:lnTo>
                <a:lnTo>
                  <a:pt x="80758" y="16255"/>
                </a:lnTo>
                <a:lnTo>
                  <a:pt x="81214" y="17017"/>
                </a:lnTo>
                <a:lnTo>
                  <a:pt x="80199" y="19176"/>
                </a:lnTo>
                <a:lnTo>
                  <a:pt x="81751" y="19557"/>
                </a:lnTo>
                <a:lnTo>
                  <a:pt x="82647" y="19811"/>
                </a:lnTo>
                <a:lnTo>
                  <a:pt x="85478" y="19811"/>
                </a:lnTo>
                <a:lnTo>
                  <a:pt x="85156" y="20192"/>
                </a:lnTo>
                <a:lnTo>
                  <a:pt x="81333" y="20192"/>
                </a:lnTo>
                <a:lnTo>
                  <a:pt x="82827" y="21716"/>
                </a:lnTo>
                <a:lnTo>
                  <a:pt x="83492" y="22478"/>
                </a:lnTo>
                <a:lnTo>
                  <a:pt x="90233" y="22605"/>
                </a:lnTo>
                <a:lnTo>
                  <a:pt x="89934" y="22986"/>
                </a:lnTo>
                <a:lnTo>
                  <a:pt x="90083" y="22986"/>
                </a:lnTo>
                <a:lnTo>
                  <a:pt x="90352" y="23367"/>
                </a:lnTo>
                <a:lnTo>
                  <a:pt x="95271" y="23367"/>
                </a:lnTo>
                <a:lnTo>
                  <a:pt x="95194" y="28066"/>
                </a:lnTo>
                <a:lnTo>
                  <a:pt x="39285" y="28066"/>
                </a:lnTo>
                <a:lnTo>
                  <a:pt x="33731" y="29082"/>
                </a:lnTo>
                <a:lnTo>
                  <a:pt x="30386" y="30606"/>
                </a:lnTo>
                <a:close/>
              </a:path>
              <a:path w="135255" h="48260">
                <a:moveTo>
                  <a:pt x="67701" y="13842"/>
                </a:moveTo>
                <a:lnTo>
                  <a:pt x="63534" y="13842"/>
                </a:lnTo>
                <a:lnTo>
                  <a:pt x="66678" y="9524"/>
                </a:lnTo>
                <a:lnTo>
                  <a:pt x="67701" y="13842"/>
                </a:lnTo>
                <a:close/>
              </a:path>
              <a:path w="135255" h="48260">
                <a:moveTo>
                  <a:pt x="74336" y="15493"/>
                </a:moveTo>
                <a:lnTo>
                  <a:pt x="73270" y="15493"/>
                </a:lnTo>
                <a:lnTo>
                  <a:pt x="74146" y="14985"/>
                </a:lnTo>
                <a:lnTo>
                  <a:pt x="73791" y="14985"/>
                </a:lnTo>
                <a:lnTo>
                  <a:pt x="74336" y="15493"/>
                </a:lnTo>
                <a:close/>
              </a:path>
              <a:path w="135255" h="48260">
                <a:moveTo>
                  <a:pt x="80758" y="16255"/>
                </a:moveTo>
                <a:lnTo>
                  <a:pt x="75480" y="16255"/>
                </a:lnTo>
                <a:lnTo>
                  <a:pt x="80497" y="16001"/>
                </a:lnTo>
                <a:lnTo>
                  <a:pt x="80758" y="16255"/>
                </a:lnTo>
                <a:close/>
              </a:path>
              <a:path w="135255" h="48260">
                <a:moveTo>
                  <a:pt x="89738" y="19811"/>
                </a:moveTo>
                <a:lnTo>
                  <a:pt x="85455" y="19811"/>
                </a:lnTo>
                <a:lnTo>
                  <a:pt x="86629" y="18033"/>
                </a:lnTo>
                <a:lnTo>
                  <a:pt x="86888" y="18033"/>
                </a:lnTo>
                <a:lnTo>
                  <a:pt x="87605" y="17906"/>
                </a:lnTo>
                <a:lnTo>
                  <a:pt x="89738" y="19811"/>
                </a:lnTo>
                <a:close/>
              </a:path>
              <a:path w="135255" h="48260">
                <a:moveTo>
                  <a:pt x="85153" y="19811"/>
                </a:moveTo>
                <a:lnTo>
                  <a:pt x="82647" y="19811"/>
                </a:lnTo>
                <a:lnTo>
                  <a:pt x="84081" y="18541"/>
                </a:lnTo>
                <a:lnTo>
                  <a:pt x="84260" y="18795"/>
                </a:lnTo>
                <a:lnTo>
                  <a:pt x="85153" y="19811"/>
                </a:lnTo>
                <a:close/>
              </a:path>
              <a:path w="135255" h="48260">
                <a:moveTo>
                  <a:pt x="85693" y="20192"/>
                </a:moveTo>
                <a:lnTo>
                  <a:pt x="85488" y="20192"/>
                </a:lnTo>
                <a:lnTo>
                  <a:pt x="85153" y="19811"/>
                </a:lnTo>
                <a:lnTo>
                  <a:pt x="85693" y="20192"/>
                </a:lnTo>
                <a:close/>
              </a:path>
              <a:path w="135255" h="48260">
                <a:moveTo>
                  <a:pt x="90233" y="22605"/>
                </a:moveTo>
                <a:lnTo>
                  <a:pt x="83603" y="22605"/>
                </a:lnTo>
                <a:lnTo>
                  <a:pt x="85203" y="20192"/>
                </a:lnTo>
                <a:lnTo>
                  <a:pt x="90244" y="20192"/>
                </a:lnTo>
                <a:lnTo>
                  <a:pt x="90830" y="21716"/>
                </a:lnTo>
                <a:lnTo>
                  <a:pt x="90318" y="22478"/>
                </a:lnTo>
                <a:close/>
              </a:path>
              <a:path w="135255" h="48260">
                <a:moveTo>
                  <a:pt x="95276" y="22986"/>
                </a:moveTo>
                <a:lnTo>
                  <a:pt x="94635" y="22986"/>
                </a:lnTo>
                <a:lnTo>
                  <a:pt x="95310" y="20954"/>
                </a:lnTo>
                <a:lnTo>
                  <a:pt x="95276" y="22986"/>
                </a:lnTo>
                <a:close/>
              </a:path>
              <a:path w="135255" h="48260">
                <a:moveTo>
                  <a:pt x="101163" y="24637"/>
                </a:moveTo>
                <a:lnTo>
                  <a:pt x="101163" y="22478"/>
                </a:lnTo>
                <a:lnTo>
                  <a:pt x="104687" y="21970"/>
                </a:lnTo>
                <a:lnTo>
                  <a:pt x="104050" y="23875"/>
                </a:lnTo>
                <a:lnTo>
                  <a:pt x="103616" y="23875"/>
                </a:lnTo>
                <a:lnTo>
                  <a:pt x="101163" y="24637"/>
                </a:lnTo>
                <a:close/>
              </a:path>
              <a:path w="135255" h="48260">
                <a:moveTo>
                  <a:pt x="95271" y="23367"/>
                </a:moveTo>
                <a:lnTo>
                  <a:pt x="90352" y="23367"/>
                </a:lnTo>
                <a:lnTo>
                  <a:pt x="93518" y="22224"/>
                </a:lnTo>
                <a:lnTo>
                  <a:pt x="94439" y="22986"/>
                </a:lnTo>
                <a:lnTo>
                  <a:pt x="95275" y="22986"/>
                </a:lnTo>
                <a:lnTo>
                  <a:pt x="95271" y="23367"/>
                </a:lnTo>
                <a:close/>
              </a:path>
              <a:path w="135255" h="48260">
                <a:moveTo>
                  <a:pt x="105025" y="27304"/>
                </a:moveTo>
                <a:lnTo>
                  <a:pt x="101447" y="27304"/>
                </a:lnTo>
                <a:lnTo>
                  <a:pt x="102656" y="26923"/>
                </a:lnTo>
                <a:lnTo>
                  <a:pt x="103548" y="23875"/>
                </a:lnTo>
                <a:lnTo>
                  <a:pt x="104050" y="23875"/>
                </a:lnTo>
                <a:lnTo>
                  <a:pt x="103194" y="26415"/>
                </a:lnTo>
                <a:lnTo>
                  <a:pt x="105555" y="26415"/>
                </a:lnTo>
                <a:lnTo>
                  <a:pt x="105025" y="27304"/>
                </a:lnTo>
                <a:close/>
              </a:path>
              <a:path w="135255" h="48260">
                <a:moveTo>
                  <a:pt x="105555" y="26415"/>
                </a:moveTo>
                <a:lnTo>
                  <a:pt x="103194" y="26415"/>
                </a:lnTo>
                <a:lnTo>
                  <a:pt x="107217" y="23875"/>
                </a:lnTo>
                <a:lnTo>
                  <a:pt x="106632" y="24637"/>
                </a:lnTo>
                <a:lnTo>
                  <a:pt x="105555" y="26415"/>
                </a:lnTo>
                <a:close/>
              </a:path>
              <a:path w="135255" h="48260">
                <a:moveTo>
                  <a:pt x="111214" y="28320"/>
                </a:moveTo>
                <a:lnTo>
                  <a:pt x="95190" y="28320"/>
                </a:lnTo>
                <a:lnTo>
                  <a:pt x="97579" y="24764"/>
                </a:lnTo>
                <a:lnTo>
                  <a:pt x="100228" y="24764"/>
                </a:lnTo>
                <a:lnTo>
                  <a:pt x="100890" y="26923"/>
                </a:lnTo>
                <a:lnTo>
                  <a:pt x="101007" y="27304"/>
                </a:lnTo>
                <a:lnTo>
                  <a:pt x="105020" y="27304"/>
                </a:lnTo>
                <a:lnTo>
                  <a:pt x="104806" y="27685"/>
                </a:lnTo>
                <a:lnTo>
                  <a:pt x="109789" y="27685"/>
                </a:lnTo>
                <a:lnTo>
                  <a:pt x="111197" y="28066"/>
                </a:lnTo>
                <a:lnTo>
                  <a:pt x="111214" y="28320"/>
                </a:lnTo>
                <a:close/>
              </a:path>
              <a:path w="135255" h="48260">
                <a:moveTo>
                  <a:pt x="109836" y="27685"/>
                </a:moveTo>
                <a:lnTo>
                  <a:pt x="107046" y="27685"/>
                </a:lnTo>
                <a:lnTo>
                  <a:pt x="108569" y="27304"/>
                </a:lnTo>
                <a:lnTo>
                  <a:pt x="109836" y="27685"/>
                </a:lnTo>
                <a:close/>
              </a:path>
              <a:path w="135255" h="48260">
                <a:moveTo>
                  <a:pt x="42678" y="34289"/>
                </a:moveTo>
                <a:lnTo>
                  <a:pt x="42488" y="34289"/>
                </a:lnTo>
                <a:lnTo>
                  <a:pt x="37434" y="32130"/>
                </a:lnTo>
                <a:lnTo>
                  <a:pt x="39169" y="28320"/>
                </a:lnTo>
                <a:lnTo>
                  <a:pt x="39285" y="28066"/>
                </a:lnTo>
                <a:lnTo>
                  <a:pt x="95194" y="28066"/>
                </a:lnTo>
                <a:lnTo>
                  <a:pt x="95190" y="28320"/>
                </a:lnTo>
                <a:lnTo>
                  <a:pt x="111214" y="28320"/>
                </a:lnTo>
                <a:lnTo>
                  <a:pt x="111257" y="28955"/>
                </a:lnTo>
                <a:lnTo>
                  <a:pt x="111436" y="29082"/>
                </a:lnTo>
                <a:lnTo>
                  <a:pt x="112870" y="29717"/>
                </a:lnTo>
                <a:lnTo>
                  <a:pt x="112989" y="29971"/>
                </a:lnTo>
                <a:lnTo>
                  <a:pt x="112571" y="31241"/>
                </a:lnTo>
                <a:lnTo>
                  <a:pt x="118686" y="31241"/>
                </a:lnTo>
                <a:lnTo>
                  <a:pt x="119225" y="31622"/>
                </a:lnTo>
                <a:lnTo>
                  <a:pt x="53799" y="31622"/>
                </a:lnTo>
                <a:lnTo>
                  <a:pt x="53293" y="32130"/>
                </a:lnTo>
                <a:lnTo>
                  <a:pt x="44481" y="32130"/>
                </a:lnTo>
                <a:lnTo>
                  <a:pt x="42678" y="34289"/>
                </a:lnTo>
                <a:close/>
              </a:path>
              <a:path w="135255" h="48260">
                <a:moveTo>
                  <a:pt x="118686" y="31241"/>
                </a:moveTo>
                <a:lnTo>
                  <a:pt x="112571" y="31241"/>
                </a:lnTo>
                <a:lnTo>
                  <a:pt x="116453" y="29463"/>
                </a:lnTo>
                <a:lnTo>
                  <a:pt x="118686" y="31241"/>
                </a:lnTo>
                <a:close/>
              </a:path>
              <a:path w="135255" h="48260">
                <a:moveTo>
                  <a:pt x="58293" y="37337"/>
                </a:moveTo>
                <a:lnTo>
                  <a:pt x="53978" y="34035"/>
                </a:lnTo>
                <a:lnTo>
                  <a:pt x="53903" y="33019"/>
                </a:lnTo>
                <a:lnTo>
                  <a:pt x="53799" y="31622"/>
                </a:lnTo>
                <a:lnTo>
                  <a:pt x="119225" y="31622"/>
                </a:lnTo>
                <a:lnTo>
                  <a:pt x="119841" y="32130"/>
                </a:lnTo>
                <a:lnTo>
                  <a:pt x="120017" y="32130"/>
                </a:lnTo>
                <a:lnTo>
                  <a:pt x="119121" y="32638"/>
                </a:lnTo>
                <a:lnTo>
                  <a:pt x="64550" y="32638"/>
                </a:lnTo>
                <a:lnTo>
                  <a:pt x="64625" y="33019"/>
                </a:lnTo>
                <a:lnTo>
                  <a:pt x="64725" y="33527"/>
                </a:lnTo>
                <a:lnTo>
                  <a:pt x="59234" y="33527"/>
                </a:lnTo>
                <a:lnTo>
                  <a:pt x="58674" y="35813"/>
                </a:lnTo>
                <a:lnTo>
                  <a:pt x="58612" y="36067"/>
                </a:lnTo>
                <a:lnTo>
                  <a:pt x="58519" y="36448"/>
                </a:lnTo>
                <a:lnTo>
                  <a:pt x="58426" y="36829"/>
                </a:lnTo>
                <a:lnTo>
                  <a:pt x="58367" y="37083"/>
                </a:lnTo>
                <a:lnTo>
                  <a:pt x="58293" y="37337"/>
                </a:lnTo>
                <a:close/>
              </a:path>
              <a:path w="135255" h="48260">
                <a:moveTo>
                  <a:pt x="42869" y="35813"/>
                </a:moveTo>
                <a:lnTo>
                  <a:pt x="44433" y="32130"/>
                </a:lnTo>
                <a:lnTo>
                  <a:pt x="51350" y="32130"/>
                </a:lnTo>
                <a:lnTo>
                  <a:pt x="42869" y="35813"/>
                </a:lnTo>
                <a:close/>
              </a:path>
              <a:path w="135255" h="48260">
                <a:moveTo>
                  <a:pt x="53022" y="34543"/>
                </a:moveTo>
                <a:lnTo>
                  <a:pt x="51708" y="34289"/>
                </a:lnTo>
                <a:lnTo>
                  <a:pt x="51585" y="33527"/>
                </a:lnTo>
                <a:lnTo>
                  <a:pt x="51462" y="32765"/>
                </a:lnTo>
                <a:lnTo>
                  <a:pt x="51360" y="32130"/>
                </a:lnTo>
                <a:lnTo>
                  <a:pt x="53293" y="32130"/>
                </a:lnTo>
                <a:lnTo>
                  <a:pt x="52425" y="32765"/>
                </a:lnTo>
                <a:lnTo>
                  <a:pt x="52186" y="33019"/>
                </a:lnTo>
                <a:lnTo>
                  <a:pt x="53022" y="34543"/>
                </a:lnTo>
                <a:close/>
              </a:path>
              <a:path w="135255" h="48260">
                <a:moveTo>
                  <a:pt x="87762" y="43814"/>
                </a:moveTo>
                <a:lnTo>
                  <a:pt x="75659" y="43814"/>
                </a:lnTo>
                <a:lnTo>
                  <a:pt x="71943" y="42544"/>
                </a:lnTo>
                <a:lnTo>
                  <a:pt x="72598" y="42544"/>
                </a:lnTo>
                <a:lnTo>
                  <a:pt x="74868" y="41528"/>
                </a:lnTo>
                <a:lnTo>
                  <a:pt x="74564" y="41528"/>
                </a:lnTo>
                <a:lnTo>
                  <a:pt x="74465" y="40893"/>
                </a:lnTo>
                <a:lnTo>
                  <a:pt x="74387" y="40385"/>
                </a:lnTo>
                <a:lnTo>
                  <a:pt x="74278" y="39623"/>
                </a:lnTo>
                <a:lnTo>
                  <a:pt x="74166" y="38988"/>
                </a:lnTo>
                <a:lnTo>
                  <a:pt x="69902" y="38226"/>
                </a:lnTo>
                <a:lnTo>
                  <a:pt x="70881" y="38226"/>
                </a:lnTo>
                <a:lnTo>
                  <a:pt x="69268" y="37718"/>
                </a:lnTo>
                <a:lnTo>
                  <a:pt x="66901" y="34035"/>
                </a:lnTo>
                <a:lnTo>
                  <a:pt x="66103" y="33527"/>
                </a:lnTo>
                <a:lnTo>
                  <a:pt x="64550" y="32638"/>
                </a:lnTo>
                <a:lnTo>
                  <a:pt x="119121" y="32638"/>
                </a:lnTo>
                <a:lnTo>
                  <a:pt x="116832" y="34035"/>
                </a:lnTo>
                <a:lnTo>
                  <a:pt x="76973" y="34035"/>
                </a:lnTo>
                <a:lnTo>
                  <a:pt x="80258" y="37337"/>
                </a:lnTo>
                <a:lnTo>
                  <a:pt x="75361" y="39369"/>
                </a:lnTo>
                <a:lnTo>
                  <a:pt x="75473" y="39877"/>
                </a:lnTo>
                <a:lnTo>
                  <a:pt x="75585" y="40385"/>
                </a:lnTo>
                <a:lnTo>
                  <a:pt x="75689" y="43687"/>
                </a:lnTo>
                <a:lnTo>
                  <a:pt x="87767" y="43687"/>
                </a:lnTo>
                <a:close/>
              </a:path>
              <a:path w="135255" h="48260">
                <a:moveTo>
                  <a:pt x="62340" y="35178"/>
                </a:moveTo>
                <a:lnTo>
                  <a:pt x="61265" y="34543"/>
                </a:lnTo>
                <a:lnTo>
                  <a:pt x="61325" y="33527"/>
                </a:lnTo>
                <a:lnTo>
                  <a:pt x="64725" y="33527"/>
                </a:lnTo>
                <a:lnTo>
                  <a:pt x="64838" y="34035"/>
                </a:lnTo>
                <a:lnTo>
                  <a:pt x="64938" y="34543"/>
                </a:lnTo>
                <a:lnTo>
                  <a:pt x="65026" y="34924"/>
                </a:lnTo>
                <a:lnTo>
                  <a:pt x="63475" y="34924"/>
                </a:lnTo>
                <a:lnTo>
                  <a:pt x="62340" y="35178"/>
                </a:lnTo>
                <a:close/>
              </a:path>
              <a:path w="135255" h="48260">
                <a:moveTo>
                  <a:pt x="84854" y="38226"/>
                </a:moveTo>
                <a:lnTo>
                  <a:pt x="84798" y="36067"/>
                </a:lnTo>
                <a:lnTo>
                  <a:pt x="76973" y="34035"/>
                </a:lnTo>
                <a:lnTo>
                  <a:pt x="116832" y="34035"/>
                </a:lnTo>
                <a:lnTo>
                  <a:pt x="115737" y="34670"/>
                </a:lnTo>
                <a:lnTo>
                  <a:pt x="116392" y="36448"/>
                </a:lnTo>
                <a:lnTo>
                  <a:pt x="90412" y="36448"/>
                </a:lnTo>
                <a:lnTo>
                  <a:pt x="90500" y="36829"/>
                </a:lnTo>
                <a:lnTo>
                  <a:pt x="90558" y="37083"/>
                </a:lnTo>
                <a:lnTo>
                  <a:pt x="90675" y="37464"/>
                </a:lnTo>
                <a:lnTo>
                  <a:pt x="90762" y="37845"/>
                </a:lnTo>
                <a:lnTo>
                  <a:pt x="84917" y="37845"/>
                </a:lnTo>
                <a:lnTo>
                  <a:pt x="84854" y="38226"/>
                </a:lnTo>
                <a:close/>
              </a:path>
              <a:path w="135255" h="48260">
                <a:moveTo>
                  <a:pt x="123902" y="36829"/>
                </a:moveTo>
                <a:lnTo>
                  <a:pt x="116607" y="36829"/>
                </a:lnTo>
                <a:lnTo>
                  <a:pt x="120873" y="34035"/>
                </a:lnTo>
                <a:lnTo>
                  <a:pt x="123902" y="36829"/>
                </a:lnTo>
                <a:close/>
              </a:path>
              <a:path w="135255" h="48260">
                <a:moveTo>
                  <a:pt x="62818" y="40385"/>
                </a:moveTo>
                <a:lnTo>
                  <a:pt x="62579" y="40131"/>
                </a:lnTo>
                <a:lnTo>
                  <a:pt x="61389" y="37845"/>
                </a:lnTo>
                <a:lnTo>
                  <a:pt x="61325" y="37083"/>
                </a:lnTo>
                <a:lnTo>
                  <a:pt x="65420" y="36067"/>
                </a:lnTo>
                <a:lnTo>
                  <a:pt x="64764" y="36067"/>
                </a:lnTo>
                <a:lnTo>
                  <a:pt x="63466" y="34924"/>
                </a:lnTo>
                <a:lnTo>
                  <a:pt x="65026" y="34924"/>
                </a:lnTo>
                <a:lnTo>
                  <a:pt x="65208" y="35813"/>
                </a:lnTo>
                <a:lnTo>
                  <a:pt x="65259" y="36067"/>
                </a:lnTo>
                <a:lnTo>
                  <a:pt x="65337" y="36448"/>
                </a:lnTo>
                <a:lnTo>
                  <a:pt x="65415" y="36829"/>
                </a:lnTo>
                <a:lnTo>
                  <a:pt x="65071" y="37337"/>
                </a:lnTo>
                <a:lnTo>
                  <a:pt x="62818" y="37464"/>
                </a:lnTo>
                <a:lnTo>
                  <a:pt x="62818" y="40385"/>
                </a:lnTo>
                <a:close/>
              </a:path>
              <a:path w="135255" h="48260">
                <a:moveTo>
                  <a:pt x="102405" y="40893"/>
                </a:moveTo>
                <a:lnTo>
                  <a:pt x="93757" y="40893"/>
                </a:lnTo>
                <a:lnTo>
                  <a:pt x="92646" y="38607"/>
                </a:lnTo>
                <a:lnTo>
                  <a:pt x="92461" y="38226"/>
                </a:lnTo>
                <a:lnTo>
                  <a:pt x="92276" y="37845"/>
                </a:lnTo>
                <a:lnTo>
                  <a:pt x="92090" y="37464"/>
                </a:lnTo>
                <a:lnTo>
                  <a:pt x="91905" y="37083"/>
                </a:lnTo>
                <a:lnTo>
                  <a:pt x="90412" y="36448"/>
                </a:lnTo>
                <a:lnTo>
                  <a:pt x="116392" y="36448"/>
                </a:lnTo>
                <a:lnTo>
                  <a:pt x="116528" y="36829"/>
                </a:lnTo>
                <a:lnTo>
                  <a:pt x="123902" y="36829"/>
                </a:lnTo>
                <a:lnTo>
                  <a:pt x="127932" y="40639"/>
                </a:lnTo>
                <a:lnTo>
                  <a:pt x="104269" y="40639"/>
                </a:lnTo>
                <a:lnTo>
                  <a:pt x="102405" y="40893"/>
                </a:lnTo>
                <a:close/>
              </a:path>
              <a:path w="135255" h="48260">
                <a:moveTo>
                  <a:pt x="65804" y="42036"/>
                </a:moveTo>
                <a:lnTo>
                  <a:pt x="62997" y="40893"/>
                </a:lnTo>
                <a:lnTo>
                  <a:pt x="62884" y="40639"/>
                </a:lnTo>
                <a:lnTo>
                  <a:pt x="62772" y="40385"/>
                </a:lnTo>
                <a:lnTo>
                  <a:pt x="64674" y="37845"/>
                </a:lnTo>
                <a:lnTo>
                  <a:pt x="64985" y="37464"/>
                </a:lnTo>
                <a:lnTo>
                  <a:pt x="65435" y="36829"/>
                </a:lnTo>
                <a:lnTo>
                  <a:pt x="65528" y="37337"/>
                </a:lnTo>
                <a:lnTo>
                  <a:pt x="65924" y="37464"/>
                </a:lnTo>
                <a:lnTo>
                  <a:pt x="66784" y="38988"/>
                </a:lnTo>
                <a:lnTo>
                  <a:pt x="67144" y="38988"/>
                </a:lnTo>
                <a:lnTo>
                  <a:pt x="64550" y="39369"/>
                </a:lnTo>
                <a:lnTo>
                  <a:pt x="64490" y="39623"/>
                </a:lnTo>
                <a:lnTo>
                  <a:pt x="64371" y="39877"/>
                </a:lnTo>
                <a:lnTo>
                  <a:pt x="65804" y="42036"/>
                </a:lnTo>
                <a:close/>
              </a:path>
              <a:path w="135255" h="48260">
                <a:moveTo>
                  <a:pt x="65924" y="37464"/>
                </a:moveTo>
                <a:lnTo>
                  <a:pt x="65565" y="37464"/>
                </a:lnTo>
                <a:lnTo>
                  <a:pt x="65435" y="36829"/>
                </a:lnTo>
                <a:lnTo>
                  <a:pt x="65826" y="37337"/>
                </a:lnTo>
                <a:close/>
              </a:path>
              <a:path w="135255" h="48260">
                <a:moveTo>
                  <a:pt x="80907" y="43052"/>
                </a:moveTo>
                <a:lnTo>
                  <a:pt x="80473" y="43052"/>
                </a:lnTo>
                <a:lnTo>
                  <a:pt x="77630" y="41274"/>
                </a:lnTo>
                <a:lnTo>
                  <a:pt x="80173" y="37464"/>
                </a:lnTo>
                <a:lnTo>
                  <a:pt x="80796" y="37845"/>
                </a:lnTo>
                <a:lnTo>
                  <a:pt x="82349" y="38099"/>
                </a:lnTo>
                <a:lnTo>
                  <a:pt x="82293" y="42036"/>
                </a:lnTo>
                <a:lnTo>
                  <a:pt x="82750" y="42036"/>
                </a:lnTo>
                <a:lnTo>
                  <a:pt x="80907" y="43052"/>
                </a:lnTo>
                <a:close/>
              </a:path>
              <a:path w="135255" h="48260">
                <a:moveTo>
                  <a:pt x="87067" y="39623"/>
                </a:moveTo>
                <a:lnTo>
                  <a:pt x="86555" y="38988"/>
                </a:lnTo>
                <a:lnTo>
                  <a:pt x="86146" y="38607"/>
                </a:lnTo>
                <a:lnTo>
                  <a:pt x="84917" y="37845"/>
                </a:lnTo>
                <a:lnTo>
                  <a:pt x="90762" y="37845"/>
                </a:lnTo>
                <a:lnTo>
                  <a:pt x="90865" y="38226"/>
                </a:lnTo>
                <a:lnTo>
                  <a:pt x="90952" y="38607"/>
                </a:lnTo>
                <a:lnTo>
                  <a:pt x="91040" y="38988"/>
                </a:lnTo>
                <a:lnTo>
                  <a:pt x="92069" y="38988"/>
                </a:lnTo>
                <a:lnTo>
                  <a:pt x="87067" y="39623"/>
                </a:lnTo>
                <a:close/>
              </a:path>
              <a:path w="135255" h="48260">
                <a:moveTo>
                  <a:pt x="70240" y="38480"/>
                </a:moveTo>
                <a:lnTo>
                  <a:pt x="70105" y="38226"/>
                </a:lnTo>
                <a:lnTo>
                  <a:pt x="70985" y="38226"/>
                </a:lnTo>
                <a:lnTo>
                  <a:pt x="70240" y="38480"/>
                </a:lnTo>
                <a:close/>
              </a:path>
              <a:path w="135255" h="48260">
                <a:moveTo>
                  <a:pt x="70081" y="42036"/>
                </a:moveTo>
                <a:lnTo>
                  <a:pt x="69443" y="42036"/>
                </a:lnTo>
                <a:lnTo>
                  <a:pt x="67890" y="38988"/>
                </a:lnTo>
                <a:lnTo>
                  <a:pt x="68412" y="38988"/>
                </a:lnTo>
                <a:lnTo>
                  <a:pt x="70240" y="38480"/>
                </a:lnTo>
                <a:lnTo>
                  <a:pt x="72374" y="41528"/>
                </a:lnTo>
                <a:lnTo>
                  <a:pt x="70081" y="42036"/>
                </a:lnTo>
                <a:close/>
              </a:path>
              <a:path w="135255" h="48260">
                <a:moveTo>
                  <a:pt x="87664" y="46354"/>
                </a:moveTo>
                <a:lnTo>
                  <a:pt x="87791" y="43052"/>
                </a:lnTo>
                <a:lnTo>
                  <a:pt x="87906" y="40131"/>
                </a:lnTo>
                <a:lnTo>
                  <a:pt x="87416" y="40131"/>
                </a:lnTo>
                <a:lnTo>
                  <a:pt x="93757" y="40893"/>
                </a:lnTo>
                <a:lnTo>
                  <a:pt x="101193" y="40893"/>
                </a:lnTo>
                <a:lnTo>
                  <a:pt x="101073" y="41274"/>
                </a:lnTo>
                <a:lnTo>
                  <a:pt x="101017" y="41528"/>
                </a:lnTo>
                <a:lnTo>
                  <a:pt x="90179" y="41528"/>
                </a:lnTo>
                <a:lnTo>
                  <a:pt x="87664" y="46354"/>
                </a:lnTo>
                <a:close/>
              </a:path>
              <a:path w="135255" h="48260">
                <a:moveTo>
                  <a:pt x="105224" y="42036"/>
                </a:moveTo>
                <a:lnTo>
                  <a:pt x="103753" y="42036"/>
                </a:lnTo>
                <a:lnTo>
                  <a:pt x="104175" y="40893"/>
                </a:lnTo>
                <a:lnTo>
                  <a:pt x="104269" y="40639"/>
                </a:lnTo>
                <a:lnTo>
                  <a:pt x="127932" y="40639"/>
                </a:lnTo>
                <a:lnTo>
                  <a:pt x="128123" y="40893"/>
                </a:lnTo>
                <a:lnTo>
                  <a:pt x="106426" y="40893"/>
                </a:lnTo>
                <a:lnTo>
                  <a:pt x="105224" y="42036"/>
                </a:lnTo>
                <a:close/>
              </a:path>
              <a:path w="135255" h="48260">
                <a:moveTo>
                  <a:pt x="129424" y="42036"/>
                </a:moveTo>
                <a:lnTo>
                  <a:pt x="106012" y="42036"/>
                </a:lnTo>
                <a:lnTo>
                  <a:pt x="106154" y="41528"/>
                </a:lnTo>
                <a:lnTo>
                  <a:pt x="106224" y="41274"/>
                </a:lnTo>
                <a:lnTo>
                  <a:pt x="106331" y="40893"/>
                </a:lnTo>
                <a:lnTo>
                  <a:pt x="128123" y="40893"/>
                </a:lnTo>
                <a:lnTo>
                  <a:pt x="129424" y="42036"/>
                </a:lnTo>
                <a:close/>
              </a:path>
              <a:path w="135255" h="48260">
                <a:moveTo>
                  <a:pt x="93040" y="45338"/>
                </a:moveTo>
                <a:lnTo>
                  <a:pt x="93166" y="44830"/>
                </a:lnTo>
                <a:lnTo>
                  <a:pt x="93229" y="44576"/>
                </a:lnTo>
                <a:lnTo>
                  <a:pt x="93323" y="44195"/>
                </a:lnTo>
                <a:lnTo>
                  <a:pt x="93419" y="42925"/>
                </a:lnTo>
                <a:lnTo>
                  <a:pt x="92701" y="41528"/>
                </a:lnTo>
                <a:lnTo>
                  <a:pt x="100982" y="41528"/>
                </a:lnTo>
                <a:lnTo>
                  <a:pt x="100876" y="42036"/>
                </a:lnTo>
                <a:lnTo>
                  <a:pt x="96275" y="42036"/>
                </a:lnTo>
                <a:lnTo>
                  <a:pt x="93040" y="45338"/>
                </a:lnTo>
                <a:close/>
              </a:path>
              <a:path w="135255" h="48260">
                <a:moveTo>
                  <a:pt x="86380" y="42544"/>
                </a:moveTo>
                <a:lnTo>
                  <a:pt x="82285" y="42544"/>
                </a:lnTo>
                <a:lnTo>
                  <a:pt x="82293" y="42036"/>
                </a:lnTo>
                <a:lnTo>
                  <a:pt x="105672" y="42036"/>
                </a:lnTo>
                <a:lnTo>
                  <a:pt x="86380" y="42544"/>
                </a:lnTo>
                <a:close/>
              </a:path>
              <a:path w="135255" h="48260">
                <a:moveTo>
                  <a:pt x="87810" y="42544"/>
                </a:moveTo>
                <a:lnTo>
                  <a:pt x="86380" y="42544"/>
                </a:lnTo>
                <a:lnTo>
                  <a:pt x="105672" y="42036"/>
                </a:lnTo>
                <a:lnTo>
                  <a:pt x="87829" y="42036"/>
                </a:lnTo>
                <a:lnTo>
                  <a:pt x="87810" y="42544"/>
                </a:lnTo>
                <a:close/>
              </a:path>
              <a:path w="135255" h="48260">
                <a:moveTo>
                  <a:pt x="93223" y="42544"/>
                </a:moveTo>
                <a:lnTo>
                  <a:pt x="89650" y="42544"/>
                </a:lnTo>
                <a:lnTo>
                  <a:pt x="89915" y="42036"/>
                </a:lnTo>
                <a:lnTo>
                  <a:pt x="92962" y="42036"/>
                </a:lnTo>
                <a:lnTo>
                  <a:pt x="93223" y="42544"/>
                </a:lnTo>
                <a:close/>
              </a:path>
              <a:path w="135255" h="48260">
                <a:moveTo>
                  <a:pt x="96000" y="42544"/>
                </a:moveTo>
                <a:lnTo>
                  <a:pt x="95777" y="42544"/>
                </a:lnTo>
                <a:lnTo>
                  <a:pt x="96275" y="42036"/>
                </a:lnTo>
                <a:lnTo>
                  <a:pt x="95904" y="42036"/>
                </a:lnTo>
                <a:lnTo>
                  <a:pt x="96000" y="42544"/>
                </a:lnTo>
                <a:close/>
              </a:path>
              <a:path w="135255" h="48260">
                <a:moveTo>
                  <a:pt x="103565" y="42544"/>
                </a:moveTo>
                <a:lnTo>
                  <a:pt x="100760" y="42544"/>
                </a:lnTo>
                <a:lnTo>
                  <a:pt x="100872" y="42036"/>
                </a:lnTo>
                <a:lnTo>
                  <a:pt x="103753" y="42036"/>
                </a:lnTo>
                <a:lnTo>
                  <a:pt x="103565" y="42544"/>
                </a:lnTo>
                <a:close/>
              </a:path>
              <a:path w="135255" h="48260">
                <a:moveTo>
                  <a:pt x="105870" y="42544"/>
                </a:moveTo>
                <a:lnTo>
                  <a:pt x="104690" y="42544"/>
                </a:lnTo>
                <a:lnTo>
                  <a:pt x="105224" y="42036"/>
                </a:lnTo>
                <a:lnTo>
                  <a:pt x="106012" y="42036"/>
                </a:lnTo>
                <a:lnTo>
                  <a:pt x="105870" y="42544"/>
                </a:lnTo>
                <a:close/>
              </a:path>
              <a:path w="135255" h="48260">
                <a:moveTo>
                  <a:pt x="110003" y="45719"/>
                </a:moveTo>
                <a:lnTo>
                  <a:pt x="106803" y="43814"/>
                </a:lnTo>
                <a:lnTo>
                  <a:pt x="106546" y="43052"/>
                </a:lnTo>
                <a:lnTo>
                  <a:pt x="105726" y="42036"/>
                </a:lnTo>
                <a:lnTo>
                  <a:pt x="135167" y="42036"/>
                </a:lnTo>
                <a:lnTo>
                  <a:pt x="124258" y="42544"/>
                </a:lnTo>
                <a:lnTo>
                  <a:pt x="113342" y="42544"/>
                </a:lnTo>
                <a:lnTo>
                  <a:pt x="111018" y="44830"/>
                </a:lnTo>
                <a:lnTo>
                  <a:pt x="110003" y="45719"/>
                </a:lnTo>
                <a:close/>
              </a:path>
              <a:path w="135255" h="48260">
                <a:moveTo>
                  <a:pt x="96914" y="45719"/>
                </a:moveTo>
                <a:lnTo>
                  <a:pt x="96702" y="45338"/>
                </a:lnTo>
                <a:lnTo>
                  <a:pt x="96562" y="44830"/>
                </a:lnTo>
                <a:lnTo>
                  <a:pt x="96491" y="44576"/>
                </a:lnTo>
                <a:lnTo>
                  <a:pt x="96386" y="44195"/>
                </a:lnTo>
                <a:lnTo>
                  <a:pt x="96299" y="43814"/>
                </a:lnTo>
                <a:lnTo>
                  <a:pt x="96212" y="43433"/>
                </a:lnTo>
                <a:lnTo>
                  <a:pt x="96118" y="43052"/>
                </a:lnTo>
                <a:lnTo>
                  <a:pt x="95996" y="42544"/>
                </a:lnTo>
                <a:lnTo>
                  <a:pt x="100760" y="42544"/>
                </a:lnTo>
                <a:lnTo>
                  <a:pt x="100640" y="43052"/>
                </a:lnTo>
                <a:lnTo>
                  <a:pt x="100159" y="43052"/>
                </a:lnTo>
                <a:lnTo>
                  <a:pt x="97221" y="43433"/>
                </a:lnTo>
                <a:lnTo>
                  <a:pt x="97119" y="44195"/>
                </a:lnTo>
                <a:lnTo>
                  <a:pt x="97034" y="44830"/>
                </a:lnTo>
                <a:lnTo>
                  <a:pt x="96914" y="45719"/>
                </a:lnTo>
                <a:close/>
              </a:path>
              <a:path w="135255" h="48260">
                <a:moveTo>
                  <a:pt x="102955" y="44195"/>
                </a:moveTo>
                <a:lnTo>
                  <a:pt x="103565" y="42544"/>
                </a:lnTo>
                <a:lnTo>
                  <a:pt x="104690" y="42544"/>
                </a:lnTo>
                <a:lnTo>
                  <a:pt x="102955" y="44195"/>
                </a:lnTo>
                <a:close/>
              </a:path>
              <a:path w="135255" h="48260">
                <a:moveTo>
                  <a:pt x="114423" y="47116"/>
                </a:moveTo>
                <a:lnTo>
                  <a:pt x="113787" y="44830"/>
                </a:lnTo>
                <a:lnTo>
                  <a:pt x="113716" y="44576"/>
                </a:lnTo>
                <a:lnTo>
                  <a:pt x="113610" y="44195"/>
                </a:lnTo>
                <a:lnTo>
                  <a:pt x="113504" y="43814"/>
                </a:lnTo>
                <a:lnTo>
                  <a:pt x="113398" y="43433"/>
                </a:lnTo>
                <a:lnTo>
                  <a:pt x="113292" y="43052"/>
                </a:lnTo>
                <a:lnTo>
                  <a:pt x="113151" y="42544"/>
                </a:lnTo>
                <a:lnTo>
                  <a:pt x="121617" y="42544"/>
                </a:lnTo>
                <a:lnTo>
                  <a:pt x="118783" y="44576"/>
                </a:lnTo>
                <a:lnTo>
                  <a:pt x="114423" y="47116"/>
                </a:lnTo>
                <a:close/>
              </a:path>
              <a:path w="135255" h="48260">
                <a:moveTo>
                  <a:pt x="98415" y="48132"/>
                </a:moveTo>
                <a:lnTo>
                  <a:pt x="98300" y="46354"/>
                </a:lnTo>
                <a:lnTo>
                  <a:pt x="98177" y="44576"/>
                </a:lnTo>
                <a:lnTo>
                  <a:pt x="99729" y="43052"/>
                </a:lnTo>
                <a:lnTo>
                  <a:pt x="100640" y="43052"/>
                </a:lnTo>
                <a:lnTo>
                  <a:pt x="100064" y="45338"/>
                </a:lnTo>
                <a:lnTo>
                  <a:pt x="99939" y="45846"/>
                </a:lnTo>
                <a:lnTo>
                  <a:pt x="105817" y="45973"/>
                </a:lnTo>
                <a:lnTo>
                  <a:pt x="98415" y="48132"/>
                </a:lnTo>
                <a:close/>
              </a:path>
              <a:path w="135255" h="48260">
                <a:moveTo>
                  <a:pt x="93408" y="43814"/>
                </a:moveTo>
                <a:lnTo>
                  <a:pt x="88988" y="43814"/>
                </a:lnTo>
                <a:lnTo>
                  <a:pt x="93436" y="43687"/>
                </a:lnTo>
                <a:close/>
              </a:path>
              <a:path w="135255" h="48260">
                <a:moveTo>
                  <a:pt x="96299" y="43814"/>
                </a:moveTo>
                <a:lnTo>
                  <a:pt x="94533" y="43814"/>
                </a:lnTo>
                <a:lnTo>
                  <a:pt x="96270" y="43687"/>
                </a:lnTo>
                <a:close/>
              </a:path>
              <a:path w="135255" h="48260">
                <a:moveTo>
                  <a:pt x="98953" y="43814"/>
                </a:moveTo>
                <a:lnTo>
                  <a:pt x="97170" y="43814"/>
                </a:lnTo>
                <a:lnTo>
                  <a:pt x="99082" y="43687"/>
                </a:lnTo>
                <a:lnTo>
                  <a:pt x="98953" y="43814"/>
                </a:lnTo>
                <a:close/>
              </a:path>
              <a:path w="135255" h="48260">
                <a:moveTo>
                  <a:pt x="103096" y="43814"/>
                </a:moveTo>
                <a:lnTo>
                  <a:pt x="100448" y="43814"/>
                </a:lnTo>
                <a:lnTo>
                  <a:pt x="103143" y="43687"/>
                </a:lnTo>
                <a:close/>
              </a:path>
              <a:path w="135255" h="48260">
                <a:moveTo>
                  <a:pt x="104365" y="43814"/>
                </a:moveTo>
                <a:lnTo>
                  <a:pt x="103355" y="43814"/>
                </a:lnTo>
                <a:lnTo>
                  <a:pt x="103489" y="43687"/>
                </a:lnTo>
                <a:lnTo>
                  <a:pt x="104627" y="43687"/>
                </a:lnTo>
                <a:lnTo>
                  <a:pt x="104365" y="43814"/>
                </a:lnTo>
                <a:close/>
              </a:path>
              <a:path w="135255" h="48260">
                <a:moveTo>
                  <a:pt x="105817" y="45973"/>
                </a:moveTo>
                <a:lnTo>
                  <a:pt x="99909" y="45973"/>
                </a:lnTo>
                <a:lnTo>
                  <a:pt x="104627" y="43687"/>
                </a:lnTo>
                <a:lnTo>
                  <a:pt x="106145" y="45719"/>
                </a:lnTo>
                <a:lnTo>
                  <a:pt x="105817" y="45973"/>
                </a:lnTo>
                <a:close/>
              </a:path>
              <a:path w="135255" h="48260">
                <a:moveTo>
                  <a:pt x="106949" y="43814"/>
                </a:moveTo>
                <a:lnTo>
                  <a:pt x="104722" y="43814"/>
                </a:lnTo>
                <a:lnTo>
                  <a:pt x="106882" y="43687"/>
                </a:lnTo>
                <a:close/>
              </a:path>
              <a:path w="135255" h="48260">
                <a:moveTo>
                  <a:pt x="113504" y="43814"/>
                </a:moveTo>
                <a:lnTo>
                  <a:pt x="112051" y="43814"/>
                </a:lnTo>
                <a:lnTo>
                  <a:pt x="112180" y="43687"/>
                </a:lnTo>
                <a:lnTo>
                  <a:pt x="113469" y="43687"/>
                </a:lnTo>
                <a:close/>
              </a:path>
            </a:pathLst>
          </a:custGeom>
          <a:solidFill>
            <a:srgbClr val="EC813A"/>
          </a:solidFill>
        </p:spPr>
        <p:txBody>
          <a:bodyPr wrap="square" lIns="0" tIns="0" rIns="0" bIns="0" rtlCol="0"/>
          <a:lstStyle/>
          <a:p>
            <a:endParaRPr/>
          </a:p>
        </p:txBody>
      </p:sp>
      <p:sp>
        <p:nvSpPr>
          <p:cNvPr id="1045" name="object 1045"/>
          <p:cNvSpPr/>
          <p:nvPr/>
        </p:nvSpPr>
        <p:spPr>
          <a:xfrm>
            <a:off x="14377782" y="2358225"/>
            <a:ext cx="153035" cy="61594"/>
          </a:xfrm>
          <a:custGeom>
            <a:avLst/>
            <a:gdLst/>
            <a:ahLst/>
            <a:cxnLst/>
            <a:rect l="l" t="t" r="r" b="b"/>
            <a:pathLst>
              <a:path w="153034" h="61594">
                <a:moveTo>
                  <a:pt x="113500" y="11937"/>
                </a:moveTo>
                <a:lnTo>
                  <a:pt x="86145" y="11937"/>
                </a:lnTo>
                <a:lnTo>
                  <a:pt x="87638" y="11302"/>
                </a:lnTo>
                <a:lnTo>
                  <a:pt x="88952" y="5968"/>
                </a:lnTo>
                <a:lnTo>
                  <a:pt x="93013" y="0"/>
                </a:lnTo>
                <a:lnTo>
                  <a:pt x="95940" y="8254"/>
                </a:lnTo>
                <a:lnTo>
                  <a:pt x="111505" y="8254"/>
                </a:lnTo>
                <a:lnTo>
                  <a:pt x="112007" y="8889"/>
                </a:lnTo>
                <a:lnTo>
                  <a:pt x="113500" y="11937"/>
                </a:lnTo>
                <a:close/>
              </a:path>
              <a:path w="153034" h="61594">
                <a:moveTo>
                  <a:pt x="141452" y="14858"/>
                </a:moveTo>
                <a:lnTo>
                  <a:pt x="132374" y="14858"/>
                </a:lnTo>
                <a:lnTo>
                  <a:pt x="133748" y="8889"/>
                </a:lnTo>
                <a:lnTo>
                  <a:pt x="139243" y="3555"/>
                </a:lnTo>
                <a:lnTo>
                  <a:pt x="142289" y="12445"/>
                </a:lnTo>
                <a:lnTo>
                  <a:pt x="141393" y="14223"/>
                </a:lnTo>
                <a:lnTo>
                  <a:pt x="141452" y="14858"/>
                </a:lnTo>
                <a:close/>
              </a:path>
              <a:path w="153034" h="61594">
                <a:moveTo>
                  <a:pt x="111505" y="8254"/>
                </a:moveTo>
                <a:lnTo>
                  <a:pt x="97194" y="8254"/>
                </a:lnTo>
                <a:lnTo>
                  <a:pt x="96179" y="5333"/>
                </a:lnTo>
                <a:lnTo>
                  <a:pt x="101614" y="4063"/>
                </a:lnTo>
                <a:lnTo>
                  <a:pt x="103764" y="5968"/>
                </a:lnTo>
                <a:lnTo>
                  <a:pt x="109498" y="5968"/>
                </a:lnTo>
                <a:lnTo>
                  <a:pt x="111505" y="8254"/>
                </a:lnTo>
                <a:close/>
              </a:path>
              <a:path w="153034" h="61594">
                <a:moveTo>
                  <a:pt x="109498" y="5968"/>
                </a:moveTo>
                <a:lnTo>
                  <a:pt x="103764" y="5968"/>
                </a:lnTo>
                <a:lnTo>
                  <a:pt x="106751" y="4698"/>
                </a:lnTo>
                <a:lnTo>
                  <a:pt x="109498" y="5968"/>
                </a:lnTo>
                <a:close/>
              </a:path>
              <a:path w="153034" h="61594">
                <a:moveTo>
                  <a:pt x="124032" y="12445"/>
                </a:moveTo>
                <a:lnTo>
                  <a:pt x="119293" y="12445"/>
                </a:lnTo>
                <a:lnTo>
                  <a:pt x="120846" y="8254"/>
                </a:lnTo>
                <a:lnTo>
                  <a:pt x="122101" y="8254"/>
                </a:lnTo>
                <a:lnTo>
                  <a:pt x="123594" y="11937"/>
                </a:lnTo>
                <a:lnTo>
                  <a:pt x="124032" y="12445"/>
                </a:lnTo>
                <a:close/>
              </a:path>
              <a:path w="153034" h="61594">
                <a:moveTo>
                  <a:pt x="148650" y="19049"/>
                </a:moveTo>
                <a:lnTo>
                  <a:pt x="78201" y="19049"/>
                </a:lnTo>
                <a:lnTo>
                  <a:pt x="78738" y="18414"/>
                </a:lnTo>
                <a:lnTo>
                  <a:pt x="78977" y="17906"/>
                </a:lnTo>
                <a:lnTo>
                  <a:pt x="78917" y="17271"/>
                </a:lnTo>
                <a:lnTo>
                  <a:pt x="77603" y="17271"/>
                </a:lnTo>
                <a:lnTo>
                  <a:pt x="77842" y="16636"/>
                </a:lnTo>
                <a:lnTo>
                  <a:pt x="78917" y="16001"/>
                </a:lnTo>
                <a:lnTo>
                  <a:pt x="78380" y="14858"/>
                </a:lnTo>
                <a:lnTo>
                  <a:pt x="79276" y="13715"/>
                </a:lnTo>
                <a:lnTo>
                  <a:pt x="81426" y="13080"/>
                </a:lnTo>
                <a:lnTo>
                  <a:pt x="82561" y="10032"/>
                </a:lnTo>
                <a:lnTo>
                  <a:pt x="84114" y="10032"/>
                </a:lnTo>
                <a:lnTo>
                  <a:pt x="86145" y="11937"/>
                </a:lnTo>
                <a:lnTo>
                  <a:pt x="113500" y="11937"/>
                </a:lnTo>
                <a:lnTo>
                  <a:pt x="119293" y="12445"/>
                </a:lnTo>
                <a:lnTo>
                  <a:pt x="124032" y="12445"/>
                </a:lnTo>
                <a:lnTo>
                  <a:pt x="126222" y="15493"/>
                </a:lnTo>
                <a:lnTo>
                  <a:pt x="141512" y="15493"/>
                </a:lnTo>
                <a:lnTo>
                  <a:pt x="142766" y="16636"/>
                </a:lnTo>
                <a:lnTo>
                  <a:pt x="148530" y="16636"/>
                </a:lnTo>
                <a:lnTo>
                  <a:pt x="148650" y="19049"/>
                </a:lnTo>
                <a:close/>
              </a:path>
              <a:path w="153034" h="61594">
                <a:moveTo>
                  <a:pt x="141512" y="15493"/>
                </a:moveTo>
                <a:lnTo>
                  <a:pt x="126222" y="15493"/>
                </a:lnTo>
                <a:lnTo>
                  <a:pt x="129806" y="12445"/>
                </a:lnTo>
                <a:lnTo>
                  <a:pt x="131120" y="12445"/>
                </a:lnTo>
                <a:lnTo>
                  <a:pt x="132015" y="13715"/>
                </a:lnTo>
                <a:lnTo>
                  <a:pt x="132374" y="14858"/>
                </a:lnTo>
                <a:lnTo>
                  <a:pt x="141452" y="14858"/>
                </a:lnTo>
                <a:lnTo>
                  <a:pt x="141512" y="15493"/>
                </a:lnTo>
                <a:close/>
              </a:path>
              <a:path w="153034" h="61594">
                <a:moveTo>
                  <a:pt x="148530" y="16636"/>
                </a:moveTo>
                <a:lnTo>
                  <a:pt x="142766" y="16636"/>
                </a:lnTo>
                <a:lnTo>
                  <a:pt x="145633" y="15493"/>
                </a:lnTo>
                <a:lnTo>
                  <a:pt x="148500" y="16001"/>
                </a:lnTo>
                <a:lnTo>
                  <a:pt x="148530" y="16636"/>
                </a:lnTo>
                <a:close/>
              </a:path>
              <a:path w="153034" h="61594">
                <a:moveTo>
                  <a:pt x="70137" y="19049"/>
                </a:moveTo>
                <a:lnTo>
                  <a:pt x="68644" y="19049"/>
                </a:lnTo>
                <a:lnTo>
                  <a:pt x="69719" y="17271"/>
                </a:lnTo>
                <a:lnTo>
                  <a:pt x="70197" y="17271"/>
                </a:lnTo>
                <a:lnTo>
                  <a:pt x="70137" y="19049"/>
                </a:lnTo>
                <a:close/>
              </a:path>
              <a:path w="153034" h="61594">
                <a:moveTo>
                  <a:pt x="76409" y="20192"/>
                </a:moveTo>
                <a:lnTo>
                  <a:pt x="67987" y="20192"/>
                </a:lnTo>
                <a:lnTo>
                  <a:pt x="67987" y="19049"/>
                </a:lnTo>
                <a:lnTo>
                  <a:pt x="71511" y="19049"/>
                </a:lnTo>
                <a:lnTo>
                  <a:pt x="74498" y="17906"/>
                </a:lnTo>
                <a:lnTo>
                  <a:pt x="75274" y="19684"/>
                </a:lnTo>
                <a:lnTo>
                  <a:pt x="76409" y="20192"/>
                </a:lnTo>
                <a:close/>
              </a:path>
              <a:path w="153034" h="61594">
                <a:moveTo>
                  <a:pt x="152096" y="22605"/>
                </a:moveTo>
                <a:lnTo>
                  <a:pt x="69003" y="22605"/>
                </a:lnTo>
                <a:lnTo>
                  <a:pt x="69660" y="22097"/>
                </a:lnTo>
                <a:lnTo>
                  <a:pt x="68644" y="20192"/>
                </a:lnTo>
                <a:lnTo>
                  <a:pt x="77126" y="20192"/>
                </a:lnTo>
                <a:lnTo>
                  <a:pt x="77484" y="19684"/>
                </a:lnTo>
                <a:lnTo>
                  <a:pt x="77365" y="18414"/>
                </a:lnTo>
                <a:lnTo>
                  <a:pt x="77603" y="18414"/>
                </a:lnTo>
                <a:lnTo>
                  <a:pt x="78201" y="19049"/>
                </a:lnTo>
                <a:lnTo>
                  <a:pt x="148650" y="19049"/>
                </a:lnTo>
                <a:lnTo>
                  <a:pt x="148680" y="19684"/>
                </a:lnTo>
                <a:lnTo>
                  <a:pt x="151965" y="19684"/>
                </a:lnTo>
                <a:lnTo>
                  <a:pt x="152562" y="20827"/>
                </a:lnTo>
                <a:lnTo>
                  <a:pt x="152096" y="22605"/>
                </a:lnTo>
                <a:close/>
              </a:path>
              <a:path w="153034" h="61594">
                <a:moveTo>
                  <a:pt x="92834" y="31622"/>
                </a:moveTo>
                <a:lnTo>
                  <a:pt x="91305" y="30352"/>
                </a:lnTo>
                <a:lnTo>
                  <a:pt x="89808" y="29209"/>
                </a:lnTo>
                <a:lnTo>
                  <a:pt x="88889" y="28477"/>
                </a:lnTo>
                <a:lnTo>
                  <a:pt x="49342" y="28477"/>
                </a:lnTo>
                <a:lnTo>
                  <a:pt x="46426" y="24383"/>
                </a:lnTo>
                <a:lnTo>
                  <a:pt x="47321" y="20827"/>
                </a:lnTo>
                <a:lnTo>
                  <a:pt x="52339" y="23875"/>
                </a:lnTo>
                <a:lnTo>
                  <a:pt x="60043" y="23875"/>
                </a:lnTo>
                <a:lnTo>
                  <a:pt x="61776" y="24383"/>
                </a:lnTo>
                <a:lnTo>
                  <a:pt x="145813" y="24383"/>
                </a:lnTo>
                <a:lnTo>
                  <a:pt x="144319" y="25018"/>
                </a:lnTo>
                <a:lnTo>
                  <a:pt x="144409" y="25653"/>
                </a:lnTo>
                <a:lnTo>
                  <a:pt x="132613" y="25653"/>
                </a:lnTo>
                <a:lnTo>
                  <a:pt x="127178" y="28066"/>
                </a:lnTo>
                <a:lnTo>
                  <a:pt x="91460" y="28066"/>
                </a:lnTo>
                <a:lnTo>
                  <a:pt x="92834" y="31622"/>
                </a:lnTo>
                <a:close/>
              </a:path>
              <a:path w="153034" h="61594">
                <a:moveTo>
                  <a:pt x="60043" y="23875"/>
                </a:moveTo>
                <a:lnTo>
                  <a:pt x="54369" y="23875"/>
                </a:lnTo>
                <a:lnTo>
                  <a:pt x="56340" y="23240"/>
                </a:lnTo>
                <a:lnTo>
                  <a:pt x="58252" y="21462"/>
                </a:lnTo>
                <a:lnTo>
                  <a:pt x="60043" y="23875"/>
                </a:lnTo>
                <a:close/>
              </a:path>
              <a:path w="153034" h="61594">
                <a:moveTo>
                  <a:pt x="151785" y="23875"/>
                </a:moveTo>
                <a:lnTo>
                  <a:pt x="66255" y="23875"/>
                </a:lnTo>
                <a:lnTo>
                  <a:pt x="66733" y="22097"/>
                </a:lnTo>
                <a:lnTo>
                  <a:pt x="69003" y="22605"/>
                </a:lnTo>
                <a:lnTo>
                  <a:pt x="152096" y="22605"/>
                </a:lnTo>
                <a:lnTo>
                  <a:pt x="151785" y="23875"/>
                </a:lnTo>
                <a:close/>
              </a:path>
              <a:path w="153034" h="61594">
                <a:moveTo>
                  <a:pt x="150651" y="29209"/>
                </a:moveTo>
                <a:lnTo>
                  <a:pt x="146445" y="28477"/>
                </a:lnTo>
                <a:lnTo>
                  <a:pt x="146979" y="28477"/>
                </a:lnTo>
                <a:lnTo>
                  <a:pt x="145813" y="24383"/>
                </a:lnTo>
                <a:lnTo>
                  <a:pt x="61776" y="24383"/>
                </a:lnTo>
                <a:lnTo>
                  <a:pt x="63388" y="22605"/>
                </a:lnTo>
                <a:lnTo>
                  <a:pt x="65180" y="23875"/>
                </a:lnTo>
                <a:lnTo>
                  <a:pt x="151785" y="23875"/>
                </a:lnTo>
                <a:lnTo>
                  <a:pt x="151188" y="25018"/>
                </a:lnTo>
                <a:lnTo>
                  <a:pt x="150531" y="25018"/>
                </a:lnTo>
                <a:lnTo>
                  <a:pt x="150651" y="29209"/>
                </a:lnTo>
                <a:close/>
              </a:path>
              <a:path w="153034" h="61594">
                <a:moveTo>
                  <a:pt x="150770" y="25653"/>
                </a:moveTo>
                <a:lnTo>
                  <a:pt x="150531" y="25018"/>
                </a:lnTo>
                <a:lnTo>
                  <a:pt x="151188" y="25018"/>
                </a:lnTo>
                <a:lnTo>
                  <a:pt x="150770" y="25653"/>
                </a:lnTo>
                <a:close/>
              </a:path>
              <a:path w="153034" h="61594">
                <a:moveTo>
                  <a:pt x="140497" y="31622"/>
                </a:moveTo>
                <a:lnTo>
                  <a:pt x="135838" y="30987"/>
                </a:lnTo>
                <a:lnTo>
                  <a:pt x="132613" y="25653"/>
                </a:lnTo>
                <a:lnTo>
                  <a:pt x="144409" y="25653"/>
                </a:lnTo>
                <a:lnTo>
                  <a:pt x="144680" y="27431"/>
                </a:lnTo>
                <a:lnTo>
                  <a:pt x="144777" y="28066"/>
                </a:lnTo>
                <a:lnTo>
                  <a:pt x="144840" y="28477"/>
                </a:lnTo>
                <a:lnTo>
                  <a:pt x="144951" y="29209"/>
                </a:lnTo>
                <a:lnTo>
                  <a:pt x="145035" y="29759"/>
                </a:lnTo>
                <a:lnTo>
                  <a:pt x="145162" y="30606"/>
                </a:lnTo>
                <a:lnTo>
                  <a:pt x="145215" y="30987"/>
                </a:lnTo>
                <a:lnTo>
                  <a:pt x="140497" y="31622"/>
                </a:lnTo>
                <a:close/>
              </a:path>
              <a:path w="153034" h="61594">
                <a:moveTo>
                  <a:pt x="91241" y="30352"/>
                </a:moveTo>
                <a:lnTo>
                  <a:pt x="43738" y="30352"/>
                </a:lnTo>
                <a:lnTo>
                  <a:pt x="45649" y="28066"/>
                </a:lnTo>
                <a:lnTo>
                  <a:pt x="47560" y="27431"/>
                </a:lnTo>
                <a:lnTo>
                  <a:pt x="49253" y="28477"/>
                </a:lnTo>
                <a:lnTo>
                  <a:pt x="88885" y="28477"/>
                </a:lnTo>
                <a:lnTo>
                  <a:pt x="89831" y="29209"/>
                </a:lnTo>
                <a:lnTo>
                  <a:pt x="91241" y="30352"/>
                </a:lnTo>
                <a:close/>
              </a:path>
              <a:path w="153034" h="61594">
                <a:moveTo>
                  <a:pt x="73144" y="34179"/>
                </a:moveTo>
                <a:lnTo>
                  <a:pt x="30335" y="34179"/>
                </a:lnTo>
                <a:lnTo>
                  <a:pt x="30263" y="33781"/>
                </a:lnTo>
                <a:lnTo>
                  <a:pt x="28900" y="28477"/>
                </a:lnTo>
                <a:lnTo>
                  <a:pt x="29363" y="28477"/>
                </a:lnTo>
                <a:lnTo>
                  <a:pt x="31195" y="28066"/>
                </a:lnTo>
                <a:lnTo>
                  <a:pt x="37108" y="30352"/>
                </a:lnTo>
                <a:lnTo>
                  <a:pt x="91241" y="30352"/>
                </a:lnTo>
                <a:lnTo>
                  <a:pt x="92834" y="31622"/>
                </a:lnTo>
                <a:lnTo>
                  <a:pt x="92969" y="32130"/>
                </a:lnTo>
                <a:lnTo>
                  <a:pt x="72885" y="32130"/>
                </a:lnTo>
                <a:lnTo>
                  <a:pt x="72995" y="33019"/>
                </a:lnTo>
                <a:lnTo>
                  <a:pt x="73110" y="33908"/>
                </a:lnTo>
                <a:lnTo>
                  <a:pt x="73144" y="34179"/>
                </a:lnTo>
                <a:close/>
              </a:path>
              <a:path w="153034" h="61594">
                <a:moveTo>
                  <a:pt x="95812" y="29759"/>
                </a:moveTo>
                <a:lnTo>
                  <a:pt x="95226" y="29759"/>
                </a:lnTo>
                <a:lnTo>
                  <a:pt x="92572" y="28477"/>
                </a:lnTo>
                <a:lnTo>
                  <a:pt x="92370" y="28477"/>
                </a:lnTo>
                <a:lnTo>
                  <a:pt x="91460" y="28066"/>
                </a:lnTo>
                <a:lnTo>
                  <a:pt x="96358" y="28066"/>
                </a:lnTo>
                <a:lnTo>
                  <a:pt x="96226" y="28477"/>
                </a:lnTo>
                <a:lnTo>
                  <a:pt x="92572" y="28477"/>
                </a:lnTo>
                <a:lnTo>
                  <a:pt x="94088" y="29209"/>
                </a:lnTo>
                <a:lnTo>
                  <a:pt x="95990" y="29209"/>
                </a:lnTo>
                <a:lnTo>
                  <a:pt x="95812" y="29759"/>
                </a:lnTo>
                <a:close/>
              </a:path>
              <a:path w="153034" h="61594">
                <a:moveTo>
                  <a:pt x="94578" y="33781"/>
                </a:moveTo>
                <a:lnTo>
                  <a:pt x="94694" y="33400"/>
                </a:lnTo>
                <a:lnTo>
                  <a:pt x="94810" y="33019"/>
                </a:lnTo>
                <a:lnTo>
                  <a:pt x="95223" y="32765"/>
                </a:lnTo>
                <a:lnTo>
                  <a:pt x="95066" y="32130"/>
                </a:lnTo>
                <a:lnTo>
                  <a:pt x="95250" y="31622"/>
                </a:lnTo>
                <a:lnTo>
                  <a:pt x="95812" y="29759"/>
                </a:lnTo>
                <a:lnTo>
                  <a:pt x="96358" y="28066"/>
                </a:lnTo>
                <a:lnTo>
                  <a:pt x="97129" y="28477"/>
                </a:lnTo>
                <a:lnTo>
                  <a:pt x="96970" y="29209"/>
                </a:lnTo>
                <a:lnTo>
                  <a:pt x="96927" y="29759"/>
                </a:lnTo>
                <a:lnTo>
                  <a:pt x="95370" y="29759"/>
                </a:lnTo>
                <a:lnTo>
                  <a:pt x="96863" y="30606"/>
                </a:lnTo>
                <a:lnTo>
                  <a:pt x="96748" y="32765"/>
                </a:lnTo>
                <a:lnTo>
                  <a:pt x="96716" y="33400"/>
                </a:lnTo>
                <a:lnTo>
                  <a:pt x="94578" y="33781"/>
                </a:lnTo>
                <a:close/>
              </a:path>
              <a:path w="153034" h="61594">
                <a:moveTo>
                  <a:pt x="105377" y="35813"/>
                </a:moveTo>
                <a:lnTo>
                  <a:pt x="103167" y="35813"/>
                </a:lnTo>
                <a:lnTo>
                  <a:pt x="102537" y="34797"/>
                </a:lnTo>
                <a:lnTo>
                  <a:pt x="102561" y="34179"/>
                </a:lnTo>
                <a:lnTo>
                  <a:pt x="103167" y="32130"/>
                </a:lnTo>
                <a:lnTo>
                  <a:pt x="100607" y="30606"/>
                </a:lnTo>
                <a:lnTo>
                  <a:pt x="100059" y="30352"/>
                </a:lnTo>
                <a:lnTo>
                  <a:pt x="99096" y="29759"/>
                </a:lnTo>
                <a:lnTo>
                  <a:pt x="97166" y="28477"/>
                </a:lnTo>
                <a:lnTo>
                  <a:pt x="97022" y="28477"/>
                </a:lnTo>
                <a:lnTo>
                  <a:pt x="96358" y="28066"/>
                </a:lnTo>
                <a:lnTo>
                  <a:pt x="127178" y="28066"/>
                </a:lnTo>
                <a:lnTo>
                  <a:pt x="128999" y="30987"/>
                </a:lnTo>
                <a:lnTo>
                  <a:pt x="120667" y="30987"/>
                </a:lnTo>
                <a:lnTo>
                  <a:pt x="120576" y="32130"/>
                </a:lnTo>
                <a:lnTo>
                  <a:pt x="120476" y="33400"/>
                </a:lnTo>
                <a:lnTo>
                  <a:pt x="120438" y="33908"/>
                </a:lnTo>
                <a:lnTo>
                  <a:pt x="116959" y="33908"/>
                </a:lnTo>
                <a:lnTo>
                  <a:pt x="116088" y="34543"/>
                </a:lnTo>
                <a:lnTo>
                  <a:pt x="110095" y="34543"/>
                </a:lnTo>
                <a:lnTo>
                  <a:pt x="105377" y="35813"/>
                </a:lnTo>
                <a:close/>
              </a:path>
              <a:path w="153034" h="61594">
                <a:moveTo>
                  <a:pt x="43738" y="30352"/>
                </a:moveTo>
                <a:lnTo>
                  <a:pt x="37108" y="30352"/>
                </a:lnTo>
                <a:lnTo>
                  <a:pt x="39915" y="29209"/>
                </a:lnTo>
                <a:lnTo>
                  <a:pt x="42466" y="28477"/>
                </a:lnTo>
                <a:lnTo>
                  <a:pt x="42036" y="28477"/>
                </a:lnTo>
                <a:lnTo>
                  <a:pt x="43738" y="30352"/>
                </a:lnTo>
                <a:close/>
              </a:path>
              <a:path w="153034" h="61594">
                <a:moveTo>
                  <a:pt x="93975" y="33908"/>
                </a:moveTo>
                <a:lnTo>
                  <a:pt x="93347" y="33908"/>
                </a:lnTo>
                <a:lnTo>
                  <a:pt x="92947" y="32130"/>
                </a:lnTo>
                <a:lnTo>
                  <a:pt x="92834" y="31622"/>
                </a:lnTo>
                <a:lnTo>
                  <a:pt x="91653" y="28477"/>
                </a:lnTo>
                <a:lnTo>
                  <a:pt x="92370" y="28477"/>
                </a:lnTo>
                <a:lnTo>
                  <a:pt x="95213" y="29759"/>
                </a:lnTo>
                <a:lnTo>
                  <a:pt x="95807" y="29759"/>
                </a:lnTo>
                <a:lnTo>
                  <a:pt x="95237" y="31622"/>
                </a:lnTo>
                <a:lnTo>
                  <a:pt x="94805" y="31622"/>
                </a:lnTo>
                <a:lnTo>
                  <a:pt x="95014" y="32130"/>
                </a:lnTo>
                <a:lnTo>
                  <a:pt x="94868" y="32765"/>
                </a:lnTo>
                <a:lnTo>
                  <a:pt x="94810" y="33019"/>
                </a:lnTo>
                <a:lnTo>
                  <a:pt x="94148" y="33400"/>
                </a:lnTo>
                <a:lnTo>
                  <a:pt x="94428" y="33781"/>
                </a:lnTo>
                <a:lnTo>
                  <a:pt x="94578" y="33781"/>
                </a:lnTo>
                <a:lnTo>
                  <a:pt x="93975" y="33908"/>
                </a:lnTo>
                <a:close/>
              </a:path>
              <a:path w="153034" h="61594">
                <a:moveTo>
                  <a:pt x="97493" y="30987"/>
                </a:moveTo>
                <a:lnTo>
                  <a:pt x="96863" y="30606"/>
                </a:lnTo>
                <a:lnTo>
                  <a:pt x="96928" y="29759"/>
                </a:lnTo>
                <a:lnTo>
                  <a:pt x="97022" y="28477"/>
                </a:lnTo>
                <a:lnTo>
                  <a:pt x="99098" y="29759"/>
                </a:lnTo>
                <a:lnTo>
                  <a:pt x="98199" y="29759"/>
                </a:lnTo>
                <a:lnTo>
                  <a:pt x="97493" y="30987"/>
                </a:lnTo>
                <a:close/>
              </a:path>
              <a:path w="153034" h="61594">
                <a:moveTo>
                  <a:pt x="98269" y="29209"/>
                </a:moveTo>
                <a:lnTo>
                  <a:pt x="97022" y="28477"/>
                </a:lnTo>
                <a:lnTo>
                  <a:pt x="97166" y="28477"/>
                </a:lnTo>
                <a:lnTo>
                  <a:pt x="98269" y="29209"/>
                </a:lnTo>
                <a:close/>
              </a:path>
              <a:path w="153034" h="61594">
                <a:moveTo>
                  <a:pt x="96863" y="30606"/>
                </a:moveTo>
                <a:lnTo>
                  <a:pt x="95370" y="29759"/>
                </a:lnTo>
                <a:lnTo>
                  <a:pt x="96927" y="29759"/>
                </a:lnTo>
                <a:lnTo>
                  <a:pt x="96863" y="30606"/>
                </a:lnTo>
                <a:close/>
              </a:path>
              <a:path w="153034" h="61594">
                <a:moveTo>
                  <a:pt x="100390" y="30987"/>
                </a:moveTo>
                <a:lnTo>
                  <a:pt x="97493" y="30987"/>
                </a:lnTo>
                <a:lnTo>
                  <a:pt x="98199" y="29759"/>
                </a:lnTo>
                <a:lnTo>
                  <a:pt x="98855" y="29759"/>
                </a:lnTo>
                <a:lnTo>
                  <a:pt x="100181" y="30352"/>
                </a:lnTo>
                <a:lnTo>
                  <a:pt x="100264" y="30606"/>
                </a:lnTo>
                <a:lnTo>
                  <a:pt x="100390" y="30987"/>
                </a:lnTo>
                <a:close/>
              </a:path>
              <a:path w="153034" h="61594">
                <a:moveTo>
                  <a:pt x="100181" y="30352"/>
                </a:moveTo>
                <a:lnTo>
                  <a:pt x="98855" y="29759"/>
                </a:lnTo>
                <a:lnTo>
                  <a:pt x="99064" y="29759"/>
                </a:lnTo>
                <a:lnTo>
                  <a:pt x="100181" y="30352"/>
                </a:lnTo>
                <a:close/>
              </a:path>
              <a:path w="153034" h="61594">
                <a:moveTo>
                  <a:pt x="102450" y="34543"/>
                </a:moveTo>
                <a:lnTo>
                  <a:pt x="101017" y="32765"/>
                </a:lnTo>
                <a:lnTo>
                  <a:pt x="100269" y="30606"/>
                </a:lnTo>
                <a:lnTo>
                  <a:pt x="100181" y="30352"/>
                </a:lnTo>
                <a:lnTo>
                  <a:pt x="100470" y="30606"/>
                </a:lnTo>
                <a:lnTo>
                  <a:pt x="102938" y="32130"/>
                </a:lnTo>
                <a:lnTo>
                  <a:pt x="103167" y="32130"/>
                </a:lnTo>
                <a:lnTo>
                  <a:pt x="102978" y="32765"/>
                </a:lnTo>
                <a:lnTo>
                  <a:pt x="102903" y="33019"/>
                </a:lnTo>
                <a:lnTo>
                  <a:pt x="102790" y="33400"/>
                </a:lnTo>
                <a:lnTo>
                  <a:pt x="102677" y="33781"/>
                </a:lnTo>
                <a:lnTo>
                  <a:pt x="102559" y="34179"/>
                </a:lnTo>
                <a:lnTo>
                  <a:pt x="102450" y="34543"/>
                </a:lnTo>
                <a:close/>
              </a:path>
              <a:path w="153034" h="61594">
                <a:moveTo>
                  <a:pt x="103167" y="32130"/>
                </a:moveTo>
                <a:lnTo>
                  <a:pt x="102938" y="32130"/>
                </a:lnTo>
                <a:lnTo>
                  <a:pt x="100059" y="30352"/>
                </a:lnTo>
                <a:lnTo>
                  <a:pt x="100607" y="30606"/>
                </a:lnTo>
                <a:lnTo>
                  <a:pt x="103167" y="32130"/>
                </a:lnTo>
                <a:close/>
              </a:path>
              <a:path w="153034" h="61594">
                <a:moveTo>
                  <a:pt x="95170" y="34797"/>
                </a:moveTo>
                <a:lnTo>
                  <a:pt x="94327" y="34543"/>
                </a:lnTo>
                <a:lnTo>
                  <a:pt x="94460" y="34179"/>
                </a:lnTo>
                <a:lnTo>
                  <a:pt x="94578" y="33781"/>
                </a:lnTo>
                <a:lnTo>
                  <a:pt x="96716" y="33400"/>
                </a:lnTo>
                <a:lnTo>
                  <a:pt x="96746" y="32765"/>
                </a:lnTo>
                <a:lnTo>
                  <a:pt x="96863" y="30606"/>
                </a:lnTo>
                <a:lnTo>
                  <a:pt x="97493" y="30987"/>
                </a:lnTo>
                <a:lnTo>
                  <a:pt x="100390" y="30987"/>
                </a:lnTo>
                <a:lnTo>
                  <a:pt x="101017" y="32765"/>
                </a:lnTo>
                <a:lnTo>
                  <a:pt x="101829" y="33781"/>
                </a:lnTo>
                <a:lnTo>
                  <a:pt x="94402" y="33908"/>
                </a:lnTo>
                <a:lnTo>
                  <a:pt x="95170" y="34797"/>
                </a:lnTo>
                <a:close/>
              </a:path>
              <a:path w="153034" h="61594">
                <a:moveTo>
                  <a:pt x="130355" y="38599"/>
                </a:moveTo>
                <a:lnTo>
                  <a:pt x="130106" y="38599"/>
                </a:lnTo>
                <a:lnTo>
                  <a:pt x="121878" y="33908"/>
                </a:lnTo>
                <a:lnTo>
                  <a:pt x="120667" y="30987"/>
                </a:lnTo>
                <a:lnTo>
                  <a:pt x="128999" y="30987"/>
                </a:lnTo>
                <a:lnTo>
                  <a:pt x="130700" y="33781"/>
                </a:lnTo>
                <a:lnTo>
                  <a:pt x="130606" y="35813"/>
                </a:lnTo>
                <a:lnTo>
                  <a:pt x="130503" y="36956"/>
                </a:lnTo>
                <a:lnTo>
                  <a:pt x="130400" y="38099"/>
                </a:lnTo>
                <a:lnTo>
                  <a:pt x="130355" y="38599"/>
                </a:lnTo>
                <a:close/>
              </a:path>
              <a:path w="153034" h="61594">
                <a:moveTo>
                  <a:pt x="59148" y="45338"/>
                </a:moveTo>
                <a:lnTo>
                  <a:pt x="55146" y="40512"/>
                </a:lnTo>
                <a:lnTo>
                  <a:pt x="14053" y="40512"/>
                </a:lnTo>
                <a:lnTo>
                  <a:pt x="15188" y="39369"/>
                </a:lnTo>
                <a:lnTo>
                  <a:pt x="12859" y="35178"/>
                </a:lnTo>
                <a:lnTo>
                  <a:pt x="17040" y="31622"/>
                </a:lnTo>
                <a:lnTo>
                  <a:pt x="20026" y="35178"/>
                </a:lnTo>
                <a:lnTo>
                  <a:pt x="73283" y="35178"/>
                </a:lnTo>
                <a:lnTo>
                  <a:pt x="73363" y="35813"/>
                </a:lnTo>
                <a:lnTo>
                  <a:pt x="74961" y="36956"/>
                </a:lnTo>
                <a:lnTo>
                  <a:pt x="59506" y="36956"/>
                </a:lnTo>
                <a:lnTo>
                  <a:pt x="59601" y="37591"/>
                </a:lnTo>
                <a:lnTo>
                  <a:pt x="59677" y="38099"/>
                </a:lnTo>
                <a:lnTo>
                  <a:pt x="59752" y="38599"/>
                </a:lnTo>
                <a:lnTo>
                  <a:pt x="58445" y="42925"/>
                </a:lnTo>
                <a:lnTo>
                  <a:pt x="58368" y="43179"/>
                </a:lnTo>
                <a:lnTo>
                  <a:pt x="58252" y="43560"/>
                </a:lnTo>
                <a:lnTo>
                  <a:pt x="59387" y="43560"/>
                </a:lnTo>
                <a:lnTo>
                  <a:pt x="59301" y="44195"/>
                </a:lnTo>
                <a:lnTo>
                  <a:pt x="59233" y="44703"/>
                </a:lnTo>
                <a:lnTo>
                  <a:pt x="59148" y="45338"/>
                </a:lnTo>
                <a:close/>
              </a:path>
              <a:path w="153034" h="61594">
                <a:moveTo>
                  <a:pt x="95081" y="32130"/>
                </a:moveTo>
                <a:lnTo>
                  <a:pt x="94805" y="31622"/>
                </a:lnTo>
                <a:lnTo>
                  <a:pt x="95237" y="31622"/>
                </a:lnTo>
                <a:lnTo>
                  <a:pt x="95081" y="32130"/>
                </a:lnTo>
                <a:close/>
              </a:path>
              <a:path w="153034" h="61594">
                <a:moveTo>
                  <a:pt x="73283" y="35178"/>
                </a:moveTo>
                <a:lnTo>
                  <a:pt x="20026" y="35178"/>
                </a:lnTo>
                <a:lnTo>
                  <a:pt x="20116" y="34797"/>
                </a:lnTo>
                <a:lnTo>
                  <a:pt x="20175" y="34543"/>
                </a:lnTo>
                <a:lnTo>
                  <a:pt x="20261" y="34179"/>
                </a:lnTo>
                <a:lnTo>
                  <a:pt x="20325" y="33908"/>
                </a:lnTo>
                <a:lnTo>
                  <a:pt x="20444" y="33400"/>
                </a:lnTo>
                <a:lnTo>
                  <a:pt x="21280" y="32765"/>
                </a:lnTo>
                <a:lnTo>
                  <a:pt x="23789" y="32130"/>
                </a:lnTo>
                <a:lnTo>
                  <a:pt x="29523" y="32765"/>
                </a:lnTo>
                <a:lnTo>
                  <a:pt x="30335" y="34179"/>
                </a:lnTo>
                <a:lnTo>
                  <a:pt x="73144" y="34179"/>
                </a:lnTo>
                <a:lnTo>
                  <a:pt x="73230" y="34797"/>
                </a:lnTo>
                <a:lnTo>
                  <a:pt x="73283" y="35178"/>
                </a:lnTo>
                <a:close/>
              </a:path>
              <a:path w="153034" h="61594">
                <a:moveTo>
                  <a:pt x="82083" y="36321"/>
                </a:moveTo>
                <a:lnTo>
                  <a:pt x="76528" y="36321"/>
                </a:lnTo>
                <a:lnTo>
                  <a:pt x="73950" y="32130"/>
                </a:lnTo>
                <a:lnTo>
                  <a:pt x="92947" y="32130"/>
                </a:lnTo>
                <a:lnTo>
                  <a:pt x="93089" y="32765"/>
                </a:lnTo>
                <a:lnTo>
                  <a:pt x="93145" y="33019"/>
                </a:lnTo>
                <a:lnTo>
                  <a:pt x="93230" y="33400"/>
                </a:lnTo>
                <a:lnTo>
                  <a:pt x="93343" y="33908"/>
                </a:lnTo>
                <a:lnTo>
                  <a:pt x="94558" y="33908"/>
                </a:lnTo>
                <a:lnTo>
                  <a:pt x="94327" y="34543"/>
                </a:lnTo>
                <a:lnTo>
                  <a:pt x="95170" y="34797"/>
                </a:lnTo>
                <a:lnTo>
                  <a:pt x="95462" y="35178"/>
                </a:lnTo>
                <a:lnTo>
                  <a:pt x="83576" y="35178"/>
                </a:lnTo>
                <a:lnTo>
                  <a:pt x="82083" y="36321"/>
                </a:lnTo>
                <a:close/>
              </a:path>
              <a:path w="153034" h="61594">
                <a:moveTo>
                  <a:pt x="94810" y="33019"/>
                </a:moveTo>
                <a:lnTo>
                  <a:pt x="95080" y="32130"/>
                </a:lnTo>
                <a:lnTo>
                  <a:pt x="95223" y="32765"/>
                </a:lnTo>
                <a:lnTo>
                  <a:pt x="94810" y="33019"/>
                </a:lnTo>
                <a:close/>
              </a:path>
              <a:path w="153034" h="61594">
                <a:moveTo>
                  <a:pt x="94578" y="33781"/>
                </a:moveTo>
                <a:lnTo>
                  <a:pt x="94428" y="33781"/>
                </a:lnTo>
                <a:lnTo>
                  <a:pt x="94148" y="33400"/>
                </a:lnTo>
                <a:lnTo>
                  <a:pt x="94810" y="33019"/>
                </a:lnTo>
                <a:lnTo>
                  <a:pt x="94694" y="33400"/>
                </a:lnTo>
                <a:lnTo>
                  <a:pt x="94578" y="33781"/>
                </a:lnTo>
                <a:close/>
              </a:path>
              <a:path w="153034" h="61594">
                <a:moveTo>
                  <a:pt x="94582" y="33908"/>
                </a:moveTo>
                <a:lnTo>
                  <a:pt x="93975" y="33908"/>
                </a:lnTo>
                <a:lnTo>
                  <a:pt x="94578" y="33781"/>
                </a:lnTo>
                <a:close/>
              </a:path>
              <a:path w="153034" h="61594">
                <a:moveTo>
                  <a:pt x="101913" y="36321"/>
                </a:moveTo>
                <a:lnTo>
                  <a:pt x="95170" y="34797"/>
                </a:lnTo>
                <a:lnTo>
                  <a:pt x="94489" y="33908"/>
                </a:lnTo>
                <a:lnTo>
                  <a:pt x="101938" y="33908"/>
                </a:lnTo>
                <a:lnTo>
                  <a:pt x="102410" y="34543"/>
                </a:lnTo>
                <a:lnTo>
                  <a:pt x="102391" y="34797"/>
                </a:lnTo>
                <a:lnTo>
                  <a:pt x="101913" y="36321"/>
                </a:lnTo>
                <a:close/>
              </a:path>
              <a:path w="153034" h="61594">
                <a:moveTo>
                  <a:pt x="119114" y="34543"/>
                </a:moveTo>
                <a:lnTo>
                  <a:pt x="116203" y="33908"/>
                </a:lnTo>
                <a:lnTo>
                  <a:pt x="120757" y="33908"/>
                </a:lnTo>
                <a:lnTo>
                  <a:pt x="119114" y="34543"/>
                </a:lnTo>
                <a:close/>
              </a:path>
              <a:path w="153034" h="61594">
                <a:moveTo>
                  <a:pt x="114694" y="35813"/>
                </a:moveTo>
                <a:lnTo>
                  <a:pt x="112544" y="35813"/>
                </a:lnTo>
                <a:lnTo>
                  <a:pt x="110095" y="34543"/>
                </a:lnTo>
                <a:lnTo>
                  <a:pt x="116088" y="34543"/>
                </a:lnTo>
                <a:lnTo>
                  <a:pt x="114694" y="35813"/>
                </a:lnTo>
                <a:close/>
              </a:path>
              <a:path w="153034" h="61594">
                <a:moveTo>
                  <a:pt x="85786" y="38099"/>
                </a:moveTo>
                <a:lnTo>
                  <a:pt x="84711" y="36956"/>
                </a:lnTo>
                <a:lnTo>
                  <a:pt x="83576" y="35178"/>
                </a:lnTo>
                <a:lnTo>
                  <a:pt x="95462" y="35178"/>
                </a:lnTo>
                <a:lnTo>
                  <a:pt x="96776" y="36956"/>
                </a:lnTo>
                <a:lnTo>
                  <a:pt x="96114" y="37591"/>
                </a:lnTo>
                <a:lnTo>
                  <a:pt x="87877" y="37591"/>
                </a:lnTo>
                <a:lnTo>
                  <a:pt x="85786" y="38099"/>
                </a:lnTo>
                <a:close/>
              </a:path>
              <a:path w="153034" h="61594">
                <a:moveTo>
                  <a:pt x="59430" y="43179"/>
                </a:moveTo>
                <a:lnTo>
                  <a:pt x="59553" y="42290"/>
                </a:lnTo>
                <a:lnTo>
                  <a:pt x="59622" y="41782"/>
                </a:lnTo>
                <a:lnTo>
                  <a:pt x="59709" y="41147"/>
                </a:lnTo>
                <a:lnTo>
                  <a:pt x="59768" y="38599"/>
                </a:lnTo>
                <a:lnTo>
                  <a:pt x="60342" y="36956"/>
                </a:lnTo>
                <a:lnTo>
                  <a:pt x="74961" y="36956"/>
                </a:lnTo>
                <a:lnTo>
                  <a:pt x="77175" y="38599"/>
                </a:lnTo>
                <a:lnTo>
                  <a:pt x="68320" y="38599"/>
                </a:lnTo>
                <a:lnTo>
                  <a:pt x="64702" y="41782"/>
                </a:lnTo>
                <a:lnTo>
                  <a:pt x="59430" y="43179"/>
                </a:lnTo>
                <a:close/>
              </a:path>
              <a:path w="153034" h="61594">
                <a:moveTo>
                  <a:pt x="89489" y="43560"/>
                </a:moveTo>
                <a:lnTo>
                  <a:pt x="87877" y="37591"/>
                </a:lnTo>
                <a:lnTo>
                  <a:pt x="96114" y="37591"/>
                </a:lnTo>
                <a:lnTo>
                  <a:pt x="89489" y="43560"/>
                </a:lnTo>
                <a:close/>
              </a:path>
              <a:path w="153034" h="61594">
                <a:moveTo>
                  <a:pt x="58252" y="43560"/>
                </a:moveTo>
                <a:lnTo>
                  <a:pt x="59818" y="38599"/>
                </a:lnTo>
                <a:lnTo>
                  <a:pt x="59708" y="41147"/>
                </a:lnTo>
                <a:lnTo>
                  <a:pt x="59621" y="41782"/>
                </a:lnTo>
                <a:lnTo>
                  <a:pt x="59552" y="42290"/>
                </a:lnTo>
                <a:lnTo>
                  <a:pt x="59430" y="43179"/>
                </a:lnTo>
                <a:lnTo>
                  <a:pt x="58252" y="43560"/>
                </a:lnTo>
                <a:close/>
              </a:path>
              <a:path w="153034" h="61594">
                <a:moveTo>
                  <a:pt x="72586" y="42925"/>
                </a:moveTo>
                <a:lnTo>
                  <a:pt x="68024" y="38599"/>
                </a:lnTo>
                <a:lnTo>
                  <a:pt x="77175" y="38599"/>
                </a:lnTo>
                <a:lnTo>
                  <a:pt x="79754" y="40512"/>
                </a:lnTo>
                <a:lnTo>
                  <a:pt x="72586" y="42925"/>
                </a:lnTo>
                <a:close/>
              </a:path>
              <a:path w="153034" h="61594">
                <a:moveTo>
                  <a:pt x="1331" y="56133"/>
                </a:moveTo>
                <a:lnTo>
                  <a:pt x="0" y="55481"/>
                </a:lnTo>
                <a:lnTo>
                  <a:pt x="2526" y="51307"/>
                </a:lnTo>
                <a:lnTo>
                  <a:pt x="4795" y="46481"/>
                </a:lnTo>
                <a:lnTo>
                  <a:pt x="7423" y="42290"/>
                </a:lnTo>
                <a:lnTo>
                  <a:pt x="8797" y="41782"/>
                </a:lnTo>
                <a:lnTo>
                  <a:pt x="9693" y="40512"/>
                </a:lnTo>
                <a:lnTo>
                  <a:pt x="10171" y="39369"/>
                </a:lnTo>
                <a:lnTo>
                  <a:pt x="11365" y="39369"/>
                </a:lnTo>
                <a:lnTo>
                  <a:pt x="12799" y="40512"/>
                </a:lnTo>
                <a:lnTo>
                  <a:pt x="55146" y="40512"/>
                </a:lnTo>
                <a:lnTo>
                  <a:pt x="54967" y="41147"/>
                </a:lnTo>
                <a:lnTo>
                  <a:pt x="46346" y="41147"/>
                </a:lnTo>
                <a:lnTo>
                  <a:pt x="47142" y="42290"/>
                </a:lnTo>
                <a:lnTo>
                  <a:pt x="47441" y="42925"/>
                </a:lnTo>
                <a:lnTo>
                  <a:pt x="43260" y="42925"/>
                </a:lnTo>
                <a:lnTo>
                  <a:pt x="41349" y="44195"/>
                </a:lnTo>
                <a:lnTo>
                  <a:pt x="37228" y="44195"/>
                </a:lnTo>
                <a:lnTo>
                  <a:pt x="38081" y="47116"/>
                </a:lnTo>
                <a:lnTo>
                  <a:pt x="33106" y="47116"/>
                </a:lnTo>
                <a:lnTo>
                  <a:pt x="32449" y="47751"/>
                </a:lnTo>
                <a:lnTo>
                  <a:pt x="32449" y="48259"/>
                </a:lnTo>
                <a:lnTo>
                  <a:pt x="8140" y="48259"/>
                </a:lnTo>
                <a:lnTo>
                  <a:pt x="5870" y="49529"/>
                </a:lnTo>
                <a:lnTo>
                  <a:pt x="5213" y="50164"/>
                </a:lnTo>
                <a:lnTo>
                  <a:pt x="4318" y="51307"/>
                </a:lnTo>
                <a:lnTo>
                  <a:pt x="5452" y="51942"/>
                </a:lnTo>
                <a:lnTo>
                  <a:pt x="4676" y="53085"/>
                </a:lnTo>
                <a:lnTo>
                  <a:pt x="1331" y="56133"/>
                </a:lnTo>
                <a:close/>
              </a:path>
              <a:path w="153034" h="61594">
                <a:moveTo>
                  <a:pt x="48994" y="44195"/>
                </a:moveTo>
                <a:lnTo>
                  <a:pt x="48068" y="44195"/>
                </a:lnTo>
                <a:lnTo>
                  <a:pt x="47142" y="42290"/>
                </a:lnTo>
                <a:lnTo>
                  <a:pt x="46346" y="41147"/>
                </a:lnTo>
                <a:lnTo>
                  <a:pt x="54967" y="41147"/>
                </a:lnTo>
                <a:lnTo>
                  <a:pt x="54429" y="42925"/>
                </a:lnTo>
                <a:lnTo>
                  <a:pt x="50427" y="42925"/>
                </a:lnTo>
                <a:lnTo>
                  <a:pt x="48994" y="44195"/>
                </a:lnTo>
                <a:close/>
              </a:path>
              <a:path w="153034" h="61594">
                <a:moveTo>
                  <a:pt x="43439" y="47751"/>
                </a:moveTo>
                <a:lnTo>
                  <a:pt x="43373" y="45973"/>
                </a:lnTo>
                <a:lnTo>
                  <a:pt x="43260" y="42925"/>
                </a:lnTo>
                <a:lnTo>
                  <a:pt x="47441" y="42925"/>
                </a:lnTo>
                <a:lnTo>
                  <a:pt x="48038" y="44195"/>
                </a:lnTo>
                <a:lnTo>
                  <a:pt x="48377" y="44703"/>
                </a:lnTo>
                <a:lnTo>
                  <a:pt x="48994" y="45973"/>
                </a:lnTo>
                <a:lnTo>
                  <a:pt x="43439" y="47751"/>
                </a:lnTo>
                <a:close/>
              </a:path>
              <a:path w="153034" h="61594">
                <a:moveTo>
                  <a:pt x="52757" y="45338"/>
                </a:moveTo>
                <a:lnTo>
                  <a:pt x="50427" y="42925"/>
                </a:lnTo>
                <a:lnTo>
                  <a:pt x="54429" y="42925"/>
                </a:lnTo>
                <a:lnTo>
                  <a:pt x="54357" y="43179"/>
                </a:lnTo>
                <a:lnTo>
                  <a:pt x="54250" y="43560"/>
                </a:lnTo>
                <a:lnTo>
                  <a:pt x="52757" y="45338"/>
                </a:lnTo>
                <a:close/>
              </a:path>
              <a:path w="153034" h="61594">
                <a:moveTo>
                  <a:pt x="59387" y="43560"/>
                </a:moveTo>
                <a:lnTo>
                  <a:pt x="58252" y="43560"/>
                </a:lnTo>
                <a:lnTo>
                  <a:pt x="59430" y="43179"/>
                </a:lnTo>
                <a:lnTo>
                  <a:pt x="59387" y="43560"/>
                </a:lnTo>
                <a:close/>
              </a:path>
              <a:path w="153034" h="61594">
                <a:moveTo>
                  <a:pt x="39557" y="44703"/>
                </a:moveTo>
                <a:lnTo>
                  <a:pt x="37228" y="44195"/>
                </a:lnTo>
                <a:lnTo>
                  <a:pt x="41349" y="44195"/>
                </a:lnTo>
                <a:lnTo>
                  <a:pt x="39557" y="44703"/>
                </a:lnTo>
                <a:close/>
              </a:path>
              <a:path w="153034" h="61594">
                <a:moveTo>
                  <a:pt x="37108" y="50672"/>
                </a:moveTo>
                <a:lnTo>
                  <a:pt x="33106" y="47116"/>
                </a:lnTo>
                <a:lnTo>
                  <a:pt x="38081" y="47116"/>
                </a:lnTo>
                <a:lnTo>
                  <a:pt x="38422" y="48259"/>
                </a:lnTo>
                <a:lnTo>
                  <a:pt x="37108" y="50672"/>
                </a:lnTo>
                <a:close/>
              </a:path>
              <a:path w="153034" h="61594">
                <a:moveTo>
                  <a:pt x="12050" y="53339"/>
                </a:moveTo>
                <a:lnTo>
                  <a:pt x="7125" y="51942"/>
                </a:lnTo>
                <a:lnTo>
                  <a:pt x="5990" y="51942"/>
                </a:lnTo>
                <a:lnTo>
                  <a:pt x="9275" y="48259"/>
                </a:lnTo>
                <a:lnTo>
                  <a:pt x="30956" y="48259"/>
                </a:lnTo>
                <a:lnTo>
                  <a:pt x="30478" y="50164"/>
                </a:lnTo>
                <a:lnTo>
                  <a:pt x="30239" y="51307"/>
                </a:lnTo>
                <a:lnTo>
                  <a:pt x="12799" y="51307"/>
                </a:lnTo>
                <a:lnTo>
                  <a:pt x="12144" y="53085"/>
                </a:lnTo>
                <a:lnTo>
                  <a:pt x="12050" y="53339"/>
                </a:lnTo>
                <a:close/>
              </a:path>
              <a:path w="153034" h="61594">
                <a:moveTo>
                  <a:pt x="32449" y="49529"/>
                </a:moveTo>
                <a:lnTo>
                  <a:pt x="30956" y="48259"/>
                </a:lnTo>
                <a:lnTo>
                  <a:pt x="32449" y="48259"/>
                </a:lnTo>
                <a:lnTo>
                  <a:pt x="32449" y="49529"/>
                </a:lnTo>
                <a:close/>
              </a:path>
              <a:path w="153034" h="61594">
                <a:moveTo>
                  <a:pt x="23550" y="58419"/>
                </a:moveTo>
                <a:lnTo>
                  <a:pt x="22833" y="58419"/>
                </a:lnTo>
                <a:lnTo>
                  <a:pt x="22767" y="57911"/>
                </a:lnTo>
                <a:lnTo>
                  <a:pt x="22684" y="57276"/>
                </a:lnTo>
                <a:lnTo>
                  <a:pt x="22601" y="56641"/>
                </a:lnTo>
                <a:lnTo>
                  <a:pt x="22535" y="56133"/>
                </a:lnTo>
                <a:lnTo>
                  <a:pt x="16621" y="56133"/>
                </a:lnTo>
                <a:lnTo>
                  <a:pt x="13733" y="55481"/>
                </a:lnTo>
                <a:lnTo>
                  <a:pt x="13977" y="55481"/>
                </a:lnTo>
                <a:lnTo>
                  <a:pt x="12799" y="51307"/>
                </a:lnTo>
                <a:lnTo>
                  <a:pt x="30239" y="51307"/>
                </a:lnTo>
                <a:lnTo>
                  <a:pt x="30538" y="51942"/>
                </a:lnTo>
                <a:lnTo>
                  <a:pt x="26536" y="51942"/>
                </a:lnTo>
                <a:lnTo>
                  <a:pt x="26297" y="52450"/>
                </a:lnTo>
                <a:lnTo>
                  <a:pt x="27193" y="53720"/>
                </a:lnTo>
                <a:lnTo>
                  <a:pt x="26477" y="54863"/>
                </a:lnTo>
                <a:lnTo>
                  <a:pt x="24565" y="56133"/>
                </a:lnTo>
                <a:lnTo>
                  <a:pt x="24844" y="57276"/>
                </a:lnTo>
                <a:lnTo>
                  <a:pt x="23371" y="57276"/>
                </a:lnTo>
                <a:lnTo>
                  <a:pt x="23470" y="57911"/>
                </a:lnTo>
                <a:lnTo>
                  <a:pt x="23550" y="58419"/>
                </a:lnTo>
                <a:close/>
              </a:path>
              <a:path w="153034" h="61594">
                <a:moveTo>
                  <a:pt x="14292" y="58419"/>
                </a:moveTo>
                <a:lnTo>
                  <a:pt x="8379" y="58419"/>
                </a:lnTo>
                <a:lnTo>
                  <a:pt x="4381" y="54348"/>
                </a:lnTo>
                <a:lnTo>
                  <a:pt x="6707" y="51942"/>
                </a:lnTo>
                <a:lnTo>
                  <a:pt x="10051" y="56641"/>
                </a:lnTo>
                <a:lnTo>
                  <a:pt x="14312" y="56641"/>
                </a:lnTo>
                <a:lnTo>
                  <a:pt x="14292" y="58419"/>
                </a:lnTo>
                <a:close/>
              </a:path>
              <a:path w="153034" h="61594">
                <a:moveTo>
                  <a:pt x="30598" y="53720"/>
                </a:moveTo>
                <a:lnTo>
                  <a:pt x="28746" y="53085"/>
                </a:lnTo>
                <a:lnTo>
                  <a:pt x="28686" y="52450"/>
                </a:lnTo>
                <a:lnTo>
                  <a:pt x="26596" y="51942"/>
                </a:lnTo>
                <a:lnTo>
                  <a:pt x="30538" y="51942"/>
                </a:lnTo>
                <a:lnTo>
                  <a:pt x="31135" y="53085"/>
                </a:lnTo>
                <a:lnTo>
                  <a:pt x="30598" y="53720"/>
                </a:lnTo>
                <a:close/>
              </a:path>
              <a:path w="153034" h="61594">
                <a:moveTo>
                  <a:pt x="11254" y="55481"/>
                </a:moveTo>
                <a:lnTo>
                  <a:pt x="12050" y="53339"/>
                </a:lnTo>
                <a:lnTo>
                  <a:pt x="12978" y="53720"/>
                </a:lnTo>
                <a:lnTo>
                  <a:pt x="11254" y="55481"/>
                </a:lnTo>
                <a:close/>
              </a:path>
              <a:path w="153034" h="61594">
                <a:moveTo>
                  <a:pt x="2227" y="58419"/>
                </a:moveTo>
                <a:lnTo>
                  <a:pt x="2287" y="56641"/>
                </a:lnTo>
                <a:lnTo>
                  <a:pt x="3362" y="56133"/>
                </a:lnTo>
                <a:lnTo>
                  <a:pt x="3004" y="54863"/>
                </a:lnTo>
                <a:lnTo>
                  <a:pt x="6587" y="57276"/>
                </a:lnTo>
                <a:lnTo>
                  <a:pt x="6826" y="57276"/>
                </a:lnTo>
                <a:lnTo>
                  <a:pt x="2227" y="58419"/>
                </a:lnTo>
                <a:close/>
              </a:path>
              <a:path w="153034" h="61594">
                <a:moveTo>
                  <a:pt x="14312" y="56641"/>
                </a:moveTo>
                <a:lnTo>
                  <a:pt x="10051" y="56641"/>
                </a:lnTo>
                <a:lnTo>
                  <a:pt x="11246" y="55481"/>
                </a:lnTo>
                <a:lnTo>
                  <a:pt x="11963" y="56133"/>
                </a:lnTo>
                <a:lnTo>
                  <a:pt x="14153" y="56133"/>
                </a:lnTo>
                <a:lnTo>
                  <a:pt x="14312" y="56641"/>
                </a:lnTo>
                <a:close/>
              </a:path>
              <a:path w="153034" h="61594">
                <a:moveTo>
                  <a:pt x="14153" y="56133"/>
                </a:moveTo>
                <a:lnTo>
                  <a:pt x="11963" y="56133"/>
                </a:lnTo>
                <a:lnTo>
                  <a:pt x="13538" y="55481"/>
                </a:lnTo>
                <a:lnTo>
                  <a:pt x="13978" y="55481"/>
                </a:lnTo>
                <a:lnTo>
                  <a:pt x="14153" y="56133"/>
                </a:lnTo>
                <a:close/>
              </a:path>
              <a:path w="153034" h="61594">
                <a:moveTo>
                  <a:pt x="11007" y="60832"/>
                </a:moveTo>
                <a:lnTo>
                  <a:pt x="8379" y="60832"/>
                </a:lnTo>
                <a:lnTo>
                  <a:pt x="6069" y="59308"/>
                </a:lnTo>
                <a:lnTo>
                  <a:pt x="6758" y="57276"/>
                </a:lnTo>
                <a:lnTo>
                  <a:pt x="8379" y="58419"/>
                </a:lnTo>
                <a:lnTo>
                  <a:pt x="14292" y="58419"/>
                </a:lnTo>
                <a:lnTo>
                  <a:pt x="14202" y="59054"/>
                </a:lnTo>
                <a:lnTo>
                  <a:pt x="11724" y="59054"/>
                </a:lnTo>
                <a:lnTo>
                  <a:pt x="11007" y="60832"/>
                </a:lnTo>
                <a:close/>
              </a:path>
              <a:path w="153034" h="61594">
                <a:moveTo>
                  <a:pt x="24983" y="57911"/>
                </a:moveTo>
                <a:lnTo>
                  <a:pt x="23371" y="57276"/>
                </a:lnTo>
                <a:lnTo>
                  <a:pt x="24844" y="57276"/>
                </a:lnTo>
                <a:lnTo>
                  <a:pt x="24983" y="57911"/>
                </a:lnTo>
                <a:close/>
              </a:path>
              <a:path w="153034" h="61594">
                <a:moveTo>
                  <a:pt x="5930" y="59689"/>
                </a:moveTo>
                <a:lnTo>
                  <a:pt x="5611" y="59689"/>
                </a:lnTo>
                <a:lnTo>
                  <a:pt x="4855" y="58419"/>
                </a:lnTo>
                <a:lnTo>
                  <a:pt x="6069" y="59308"/>
                </a:lnTo>
                <a:lnTo>
                  <a:pt x="5930" y="59689"/>
                </a:lnTo>
                <a:close/>
              </a:path>
              <a:path w="153034" h="61594">
                <a:moveTo>
                  <a:pt x="14710" y="61467"/>
                </a:moveTo>
                <a:lnTo>
                  <a:pt x="11724" y="59054"/>
                </a:lnTo>
                <a:lnTo>
                  <a:pt x="14202" y="59054"/>
                </a:lnTo>
                <a:lnTo>
                  <a:pt x="14134" y="59689"/>
                </a:lnTo>
                <a:lnTo>
                  <a:pt x="14710" y="61467"/>
                </a:lnTo>
                <a:close/>
              </a:path>
              <a:path w="153034" h="61594">
                <a:moveTo>
                  <a:pt x="6647" y="61467"/>
                </a:moveTo>
                <a:lnTo>
                  <a:pt x="17" y="60832"/>
                </a:lnTo>
                <a:lnTo>
                  <a:pt x="5611" y="59689"/>
                </a:lnTo>
                <a:lnTo>
                  <a:pt x="6647" y="61467"/>
                </a:lnTo>
                <a:close/>
              </a:path>
            </a:pathLst>
          </a:custGeom>
          <a:solidFill>
            <a:srgbClr val="E83795"/>
          </a:solidFill>
        </p:spPr>
        <p:txBody>
          <a:bodyPr wrap="square" lIns="0" tIns="0" rIns="0" bIns="0" rtlCol="0"/>
          <a:lstStyle/>
          <a:p>
            <a:endParaRPr/>
          </a:p>
        </p:txBody>
      </p:sp>
      <p:sp>
        <p:nvSpPr>
          <p:cNvPr id="1046" name="object 1046"/>
          <p:cNvSpPr/>
          <p:nvPr/>
        </p:nvSpPr>
        <p:spPr>
          <a:xfrm>
            <a:off x="14566659" y="2840346"/>
            <a:ext cx="133985" cy="55244"/>
          </a:xfrm>
          <a:custGeom>
            <a:avLst/>
            <a:gdLst/>
            <a:ahLst/>
            <a:cxnLst/>
            <a:rect l="l" t="t" r="r" b="b"/>
            <a:pathLst>
              <a:path w="133984" h="55244">
                <a:moveTo>
                  <a:pt x="10586" y="4825"/>
                </a:moveTo>
                <a:lnTo>
                  <a:pt x="5495" y="4825"/>
                </a:lnTo>
                <a:lnTo>
                  <a:pt x="5972" y="253"/>
                </a:lnTo>
                <a:lnTo>
                  <a:pt x="8242" y="0"/>
                </a:lnTo>
                <a:lnTo>
                  <a:pt x="6450" y="3047"/>
                </a:lnTo>
                <a:lnTo>
                  <a:pt x="7167" y="3936"/>
                </a:lnTo>
                <a:lnTo>
                  <a:pt x="6669" y="3936"/>
                </a:lnTo>
                <a:lnTo>
                  <a:pt x="9616" y="4190"/>
                </a:lnTo>
                <a:lnTo>
                  <a:pt x="10586" y="4825"/>
                </a:lnTo>
                <a:close/>
              </a:path>
              <a:path w="133984" h="55244">
                <a:moveTo>
                  <a:pt x="20787" y="5714"/>
                </a:moveTo>
                <a:lnTo>
                  <a:pt x="20851" y="5079"/>
                </a:lnTo>
                <a:lnTo>
                  <a:pt x="20940" y="4190"/>
                </a:lnTo>
                <a:lnTo>
                  <a:pt x="21042" y="3174"/>
                </a:lnTo>
                <a:lnTo>
                  <a:pt x="21143" y="2158"/>
                </a:lnTo>
                <a:lnTo>
                  <a:pt x="22333" y="4825"/>
                </a:lnTo>
                <a:lnTo>
                  <a:pt x="22446" y="5079"/>
                </a:lnTo>
                <a:lnTo>
                  <a:pt x="21649" y="5079"/>
                </a:lnTo>
                <a:lnTo>
                  <a:pt x="20787" y="5714"/>
                </a:lnTo>
                <a:close/>
              </a:path>
              <a:path w="133984" h="55244">
                <a:moveTo>
                  <a:pt x="15290" y="6095"/>
                </a:moveTo>
                <a:lnTo>
                  <a:pt x="11123" y="5714"/>
                </a:lnTo>
                <a:lnTo>
                  <a:pt x="11581" y="5714"/>
                </a:lnTo>
                <a:lnTo>
                  <a:pt x="11525" y="3936"/>
                </a:lnTo>
                <a:lnTo>
                  <a:pt x="12244" y="3555"/>
                </a:lnTo>
                <a:lnTo>
                  <a:pt x="12722" y="3174"/>
                </a:lnTo>
                <a:lnTo>
                  <a:pt x="15648" y="3936"/>
                </a:lnTo>
                <a:lnTo>
                  <a:pt x="16395" y="3936"/>
                </a:lnTo>
                <a:lnTo>
                  <a:pt x="15355" y="5968"/>
                </a:lnTo>
                <a:close/>
              </a:path>
              <a:path w="133984" h="55244">
                <a:moveTo>
                  <a:pt x="16395" y="3936"/>
                </a:moveTo>
                <a:lnTo>
                  <a:pt x="15648" y="3936"/>
                </a:lnTo>
                <a:lnTo>
                  <a:pt x="16723" y="3174"/>
                </a:lnTo>
                <a:lnTo>
                  <a:pt x="16395" y="3936"/>
                </a:lnTo>
                <a:close/>
              </a:path>
              <a:path w="133984" h="55244">
                <a:moveTo>
                  <a:pt x="3762" y="8889"/>
                </a:moveTo>
                <a:lnTo>
                  <a:pt x="3844" y="8381"/>
                </a:lnTo>
                <a:lnTo>
                  <a:pt x="3966" y="7619"/>
                </a:lnTo>
                <a:lnTo>
                  <a:pt x="4067" y="6984"/>
                </a:lnTo>
                <a:lnTo>
                  <a:pt x="4128" y="6603"/>
                </a:lnTo>
                <a:lnTo>
                  <a:pt x="4210" y="6095"/>
                </a:lnTo>
                <a:lnTo>
                  <a:pt x="4271" y="5714"/>
                </a:lnTo>
                <a:lnTo>
                  <a:pt x="4372" y="5079"/>
                </a:lnTo>
                <a:lnTo>
                  <a:pt x="4479" y="4444"/>
                </a:lnTo>
                <a:lnTo>
                  <a:pt x="4300" y="4190"/>
                </a:lnTo>
                <a:lnTo>
                  <a:pt x="4850" y="4444"/>
                </a:lnTo>
                <a:lnTo>
                  <a:pt x="5495" y="4825"/>
                </a:lnTo>
                <a:lnTo>
                  <a:pt x="10611" y="4825"/>
                </a:lnTo>
                <a:lnTo>
                  <a:pt x="11049" y="5079"/>
                </a:lnTo>
                <a:lnTo>
                  <a:pt x="10392" y="5460"/>
                </a:lnTo>
                <a:lnTo>
                  <a:pt x="10007" y="5460"/>
                </a:lnTo>
                <a:lnTo>
                  <a:pt x="10083" y="5714"/>
                </a:lnTo>
                <a:lnTo>
                  <a:pt x="9735" y="5968"/>
                </a:lnTo>
                <a:lnTo>
                  <a:pt x="10504" y="6603"/>
                </a:lnTo>
                <a:lnTo>
                  <a:pt x="10671" y="6984"/>
                </a:lnTo>
                <a:lnTo>
                  <a:pt x="9811" y="6984"/>
                </a:lnTo>
                <a:lnTo>
                  <a:pt x="3762" y="8889"/>
                </a:lnTo>
                <a:close/>
              </a:path>
              <a:path w="133984" h="55244">
                <a:moveTo>
                  <a:pt x="22636" y="5460"/>
                </a:moveTo>
                <a:lnTo>
                  <a:pt x="21382" y="5079"/>
                </a:lnTo>
                <a:lnTo>
                  <a:pt x="22446" y="5079"/>
                </a:lnTo>
                <a:lnTo>
                  <a:pt x="22636" y="5460"/>
                </a:lnTo>
                <a:close/>
              </a:path>
              <a:path w="133984" h="55244">
                <a:moveTo>
                  <a:pt x="11646" y="7619"/>
                </a:moveTo>
                <a:lnTo>
                  <a:pt x="10512" y="6603"/>
                </a:lnTo>
                <a:lnTo>
                  <a:pt x="10257" y="6095"/>
                </a:lnTo>
                <a:lnTo>
                  <a:pt x="10123" y="5714"/>
                </a:lnTo>
                <a:lnTo>
                  <a:pt x="10392" y="5460"/>
                </a:lnTo>
                <a:lnTo>
                  <a:pt x="9450" y="5460"/>
                </a:lnTo>
                <a:lnTo>
                  <a:pt x="11123" y="5714"/>
                </a:lnTo>
                <a:lnTo>
                  <a:pt x="11581" y="5714"/>
                </a:lnTo>
                <a:lnTo>
                  <a:pt x="11646" y="7619"/>
                </a:lnTo>
                <a:close/>
              </a:path>
              <a:path w="133984" h="55244">
                <a:moveTo>
                  <a:pt x="20745" y="6095"/>
                </a:moveTo>
                <a:lnTo>
                  <a:pt x="20579" y="6095"/>
                </a:lnTo>
                <a:lnTo>
                  <a:pt x="20426" y="5968"/>
                </a:lnTo>
                <a:lnTo>
                  <a:pt x="20787" y="5714"/>
                </a:lnTo>
                <a:lnTo>
                  <a:pt x="20745" y="6095"/>
                </a:lnTo>
                <a:close/>
              </a:path>
              <a:path w="133984" h="55244">
                <a:moveTo>
                  <a:pt x="21655" y="7619"/>
                </a:moveTo>
                <a:lnTo>
                  <a:pt x="17619" y="7619"/>
                </a:lnTo>
                <a:lnTo>
                  <a:pt x="19054" y="6984"/>
                </a:lnTo>
                <a:lnTo>
                  <a:pt x="21157" y="6095"/>
                </a:lnTo>
                <a:lnTo>
                  <a:pt x="20550" y="6095"/>
                </a:lnTo>
                <a:lnTo>
                  <a:pt x="21655" y="7619"/>
                </a:lnTo>
                <a:close/>
              </a:path>
              <a:path w="133984" h="55244">
                <a:moveTo>
                  <a:pt x="30950" y="11556"/>
                </a:moveTo>
                <a:lnTo>
                  <a:pt x="17679" y="11556"/>
                </a:lnTo>
                <a:lnTo>
                  <a:pt x="15012" y="6984"/>
                </a:lnTo>
                <a:lnTo>
                  <a:pt x="15242" y="6984"/>
                </a:lnTo>
                <a:lnTo>
                  <a:pt x="15708" y="6603"/>
                </a:lnTo>
                <a:lnTo>
                  <a:pt x="17619" y="7619"/>
                </a:lnTo>
                <a:lnTo>
                  <a:pt x="21655" y="7619"/>
                </a:lnTo>
                <a:lnTo>
                  <a:pt x="21860" y="8000"/>
                </a:lnTo>
                <a:lnTo>
                  <a:pt x="29983" y="10413"/>
                </a:lnTo>
                <a:lnTo>
                  <a:pt x="30950" y="11556"/>
                </a:lnTo>
                <a:close/>
              </a:path>
              <a:path w="133984" h="55244">
                <a:moveTo>
                  <a:pt x="9060" y="15366"/>
                </a:moveTo>
                <a:lnTo>
                  <a:pt x="9138" y="13461"/>
                </a:lnTo>
                <a:lnTo>
                  <a:pt x="6988" y="11302"/>
                </a:lnTo>
                <a:lnTo>
                  <a:pt x="7452" y="8889"/>
                </a:lnTo>
                <a:lnTo>
                  <a:pt x="7525" y="8508"/>
                </a:lnTo>
                <a:lnTo>
                  <a:pt x="9902" y="8508"/>
                </a:lnTo>
                <a:lnTo>
                  <a:pt x="9807" y="8000"/>
                </a:lnTo>
                <a:lnTo>
                  <a:pt x="9735" y="7619"/>
                </a:lnTo>
                <a:lnTo>
                  <a:pt x="9616" y="6984"/>
                </a:lnTo>
                <a:lnTo>
                  <a:pt x="10671" y="6984"/>
                </a:lnTo>
                <a:lnTo>
                  <a:pt x="11945" y="9905"/>
                </a:lnTo>
                <a:lnTo>
                  <a:pt x="15060" y="9905"/>
                </a:lnTo>
                <a:lnTo>
                  <a:pt x="17679" y="11556"/>
                </a:lnTo>
                <a:lnTo>
                  <a:pt x="30950" y="11556"/>
                </a:lnTo>
                <a:lnTo>
                  <a:pt x="31357" y="11937"/>
                </a:lnTo>
                <a:lnTo>
                  <a:pt x="36200" y="11937"/>
                </a:lnTo>
                <a:lnTo>
                  <a:pt x="35903" y="12572"/>
                </a:lnTo>
                <a:lnTo>
                  <a:pt x="11467" y="12572"/>
                </a:lnTo>
                <a:lnTo>
                  <a:pt x="9060" y="15366"/>
                </a:lnTo>
                <a:close/>
              </a:path>
              <a:path w="133984" h="55244">
                <a:moveTo>
                  <a:pt x="15060" y="9905"/>
                </a:moveTo>
                <a:lnTo>
                  <a:pt x="11945" y="9905"/>
                </a:lnTo>
                <a:lnTo>
                  <a:pt x="12657" y="8508"/>
                </a:lnTo>
                <a:lnTo>
                  <a:pt x="15060" y="9905"/>
                </a:lnTo>
                <a:close/>
              </a:path>
              <a:path w="133984" h="55244">
                <a:moveTo>
                  <a:pt x="36200" y="11937"/>
                </a:moveTo>
                <a:lnTo>
                  <a:pt x="31357" y="11937"/>
                </a:lnTo>
                <a:lnTo>
                  <a:pt x="37389" y="9905"/>
                </a:lnTo>
                <a:lnTo>
                  <a:pt x="36200" y="11937"/>
                </a:lnTo>
                <a:close/>
              </a:path>
              <a:path w="133984" h="55244">
                <a:moveTo>
                  <a:pt x="46229" y="18033"/>
                </a:moveTo>
                <a:lnTo>
                  <a:pt x="43975" y="17017"/>
                </a:lnTo>
                <a:lnTo>
                  <a:pt x="40754" y="17017"/>
                </a:lnTo>
                <a:lnTo>
                  <a:pt x="40664" y="14731"/>
                </a:lnTo>
                <a:lnTo>
                  <a:pt x="40547" y="12826"/>
                </a:lnTo>
                <a:lnTo>
                  <a:pt x="40896" y="12826"/>
                </a:lnTo>
                <a:lnTo>
                  <a:pt x="44258" y="10794"/>
                </a:lnTo>
                <a:lnTo>
                  <a:pt x="45392" y="14096"/>
                </a:lnTo>
                <a:lnTo>
                  <a:pt x="41928" y="14096"/>
                </a:lnTo>
                <a:lnTo>
                  <a:pt x="42521" y="16382"/>
                </a:lnTo>
                <a:lnTo>
                  <a:pt x="45676" y="16382"/>
                </a:lnTo>
                <a:lnTo>
                  <a:pt x="46142" y="17779"/>
                </a:lnTo>
                <a:lnTo>
                  <a:pt x="46229" y="18033"/>
                </a:lnTo>
                <a:close/>
              </a:path>
              <a:path w="133984" h="55244">
                <a:moveTo>
                  <a:pt x="40428" y="17017"/>
                </a:moveTo>
                <a:lnTo>
                  <a:pt x="16337" y="17017"/>
                </a:lnTo>
                <a:lnTo>
                  <a:pt x="17978" y="14731"/>
                </a:lnTo>
                <a:lnTo>
                  <a:pt x="12602" y="13461"/>
                </a:lnTo>
                <a:lnTo>
                  <a:pt x="11467" y="12572"/>
                </a:lnTo>
                <a:lnTo>
                  <a:pt x="35903" y="12572"/>
                </a:lnTo>
                <a:lnTo>
                  <a:pt x="34582" y="14985"/>
                </a:lnTo>
                <a:lnTo>
                  <a:pt x="40428" y="17017"/>
                </a:lnTo>
                <a:close/>
              </a:path>
              <a:path w="133984" h="55244">
                <a:moveTo>
                  <a:pt x="46169" y="17779"/>
                </a:moveTo>
                <a:lnTo>
                  <a:pt x="47867" y="15493"/>
                </a:lnTo>
                <a:lnTo>
                  <a:pt x="47782" y="14731"/>
                </a:lnTo>
                <a:lnTo>
                  <a:pt x="47244" y="12826"/>
                </a:lnTo>
                <a:lnTo>
                  <a:pt x="51306" y="14477"/>
                </a:lnTo>
                <a:lnTo>
                  <a:pt x="50888" y="15366"/>
                </a:lnTo>
                <a:lnTo>
                  <a:pt x="50708" y="15747"/>
                </a:lnTo>
                <a:lnTo>
                  <a:pt x="50335" y="15874"/>
                </a:lnTo>
                <a:lnTo>
                  <a:pt x="51350" y="16382"/>
                </a:lnTo>
                <a:lnTo>
                  <a:pt x="46169" y="17779"/>
                </a:lnTo>
                <a:close/>
              </a:path>
              <a:path w="133984" h="55244">
                <a:moveTo>
                  <a:pt x="44497" y="15493"/>
                </a:moveTo>
                <a:lnTo>
                  <a:pt x="41928" y="14096"/>
                </a:lnTo>
                <a:lnTo>
                  <a:pt x="45392" y="14096"/>
                </a:lnTo>
                <a:lnTo>
                  <a:pt x="45346" y="14477"/>
                </a:lnTo>
                <a:lnTo>
                  <a:pt x="44603" y="15366"/>
                </a:lnTo>
                <a:close/>
              </a:path>
              <a:path w="133984" h="55244">
                <a:moveTo>
                  <a:pt x="55372" y="16382"/>
                </a:moveTo>
                <a:lnTo>
                  <a:pt x="51813" y="16382"/>
                </a:lnTo>
                <a:lnTo>
                  <a:pt x="54113" y="14985"/>
                </a:lnTo>
                <a:lnTo>
                  <a:pt x="55372" y="16382"/>
                </a:lnTo>
                <a:close/>
              </a:path>
              <a:path w="133984" h="55244">
                <a:moveTo>
                  <a:pt x="8779" y="18160"/>
                </a:moveTo>
                <a:lnTo>
                  <a:pt x="8656" y="17779"/>
                </a:lnTo>
                <a:lnTo>
                  <a:pt x="8532" y="17398"/>
                </a:lnTo>
                <a:lnTo>
                  <a:pt x="8408" y="17017"/>
                </a:lnTo>
                <a:lnTo>
                  <a:pt x="8654" y="17017"/>
                </a:lnTo>
                <a:lnTo>
                  <a:pt x="11109" y="15493"/>
                </a:lnTo>
                <a:lnTo>
                  <a:pt x="8890" y="18033"/>
                </a:lnTo>
                <a:close/>
              </a:path>
              <a:path w="133984" h="55244">
                <a:moveTo>
                  <a:pt x="5952" y="22351"/>
                </a:moveTo>
                <a:lnTo>
                  <a:pt x="955" y="22351"/>
                </a:lnTo>
                <a:lnTo>
                  <a:pt x="5585" y="15874"/>
                </a:lnTo>
                <a:lnTo>
                  <a:pt x="6749" y="15874"/>
                </a:lnTo>
                <a:lnTo>
                  <a:pt x="8003" y="15747"/>
                </a:lnTo>
                <a:lnTo>
                  <a:pt x="8409" y="17017"/>
                </a:lnTo>
                <a:lnTo>
                  <a:pt x="8658" y="17017"/>
                </a:lnTo>
                <a:lnTo>
                  <a:pt x="7406" y="17779"/>
                </a:lnTo>
                <a:lnTo>
                  <a:pt x="8784" y="20954"/>
                </a:lnTo>
                <a:lnTo>
                  <a:pt x="47137" y="20954"/>
                </a:lnTo>
                <a:lnTo>
                  <a:pt x="49394" y="21716"/>
                </a:lnTo>
                <a:lnTo>
                  <a:pt x="56038" y="21716"/>
                </a:lnTo>
                <a:lnTo>
                  <a:pt x="56762" y="21970"/>
                </a:lnTo>
                <a:lnTo>
                  <a:pt x="5853" y="21970"/>
                </a:lnTo>
                <a:lnTo>
                  <a:pt x="5952" y="22351"/>
                </a:lnTo>
                <a:close/>
              </a:path>
              <a:path w="133984" h="55244">
                <a:moveTo>
                  <a:pt x="45676" y="16382"/>
                </a:moveTo>
                <a:lnTo>
                  <a:pt x="43642" y="16382"/>
                </a:lnTo>
                <a:lnTo>
                  <a:pt x="45756" y="15874"/>
                </a:lnTo>
                <a:lnTo>
                  <a:pt x="45492" y="15874"/>
                </a:lnTo>
                <a:lnTo>
                  <a:pt x="45676" y="16382"/>
                </a:lnTo>
                <a:close/>
              </a:path>
              <a:path w="133984" h="55244">
                <a:moveTo>
                  <a:pt x="47263" y="20954"/>
                </a:moveTo>
                <a:lnTo>
                  <a:pt x="8955" y="20954"/>
                </a:lnTo>
                <a:lnTo>
                  <a:pt x="12548" y="17017"/>
                </a:lnTo>
                <a:lnTo>
                  <a:pt x="15005" y="16382"/>
                </a:lnTo>
                <a:lnTo>
                  <a:pt x="15881" y="17017"/>
                </a:lnTo>
                <a:lnTo>
                  <a:pt x="44416" y="17017"/>
                </a:lnTo>
                <a:lnTo>
                  <a:pt x="44019" y="17398"/>
                </a:lnTo>
                <a:lnTo>
                  <a:pt x="42884" y="19049"/>
                </a:lnTo>
                <a:lnTo>
                  <a:pt x="46957" y="19049"/>
                </a:lnTo>
                <a:lnTo>
                  <a:pt x="47263" y="20954"/>
                </a:lnTo>
                <a:close/>
              </a:path>
              <a:path w="133984" h="55244">
                <a:moveTo>
                  <a:pt x="56038" y="21716"/>
                </a:moveTo>
                <a:lnTo>
                  <a:pt x="49394" y="21716"/>
                </a:lnTo>
                <a:lnTo>
                  <a:pt x="49724" y="20065"/>
                </a:lnTo>
                <a:lnTo>
                  <a:pt x="49826" y="19557"/>
                </a:lnTo>
                <a:lnTo>
                  <a:pt x="49902" y="19176"/>
                </a:lnTo>
                <a:lnTo>
                  <a:pt x="50004" y="18668"/>
                </a:lnTo>
                <a:lnTo>
                  <a:pt x="50131" y="18033"/>
                </a:lnTo>
                <a:lnTo>
                  <a:pt x="50257" y="17398"/>
                </a:lnTo>
                <a:lnTo>
                  <a:pt x="50334" y="17017"/>
                </a:lnTo>
                <a:lnTo>
                  <a:pt x="50461" y="16382"/>
                </a:lnTo>
                <a:lnTo>
                  <a:pt x="55572" y="16382"/>
                </a:lnTo>
                <a:lnTo>
                  <a:pt x="54614" y="20954"/>
                </a:lnTo>
                <a:lnTo>
                  <a:pt x="56038" y="21716"/>
                </a:lnTo>
                <a:close/>
              </a:path>
              <a:path w="133984" h="55244">
                <a:moveTo>
                  <a:pt x="7927" y="26415"/>
                </a:moveTo>
                <a:lnTo>
                  <a:pt x="7111" y="26034"/>
                </a:lnTo>
                <a:lnTo>
                  <a:pt x="901" y="23367"/>
                </a:lnTo>
                <a:lnTo>
                  <a:pt x="1273" y="23367"/>
                </a:lnTo>
                <a:lnTo>
                  <a:pt x="395" y="22351"/>
                </a:lnTo>
                <a:lnTo>
                  <a:pt x="203" y="21970"/>
                </a:lnTo>
                <a:lnTo>
                  <a:pt x="77" y="21322"/>
                </a:lnTo>
                <a:lnTo>
                  <a:pt x="0" y="20954"/>
                </a:lnTo>
                <a:lnTo>
                  <a:pt x="679" y="20065"/>
                </a:lnTo>
                <a:lnTo>
                  <a:pt x="657" y="19557"/>
                </a:lnTo>
                <a:lnTo>
                  <a:pt x="179" y="19430"/>
                </a:lnTo>
                <a:lnTo>
                  <a:pt x="145" y="19049"/>
                </a:lnTo>
                <a:lnTo>
                  <a:pt x="1512" y="17017"/>
                </a:lnTo>
                <a:lnTo>
                  <a:pt x="1417" y="18160"/>
                </a:lnTo>
                <a:lnTo>
                  <a:pt x="1305" y="19176"/>
                </a:lnTo>
                <a:lnTo>
                  <a:pt x="1206" y="20065"/>
                </a:lnTo>
                <a:lnTo>
                  <a:pt x="1108" y="20954"/>
                </a:lnTo>
                <a:lnTo>
                  <a:pt x="995" y="21970"/>
                </a:lnTo>
                <a:lnTo>
                  <a:pt x="955" y="22351"/>
                </a:lnTo>
                <a:lnTo>
                  <a:pt x="5952" y="22351"/>
                </a:lnTo>
                <a:lnTo>
                  <a:pt x="6580" y="24637"/>
                </a:lnTo>
                <a:lnTo>
                  <a:pt x="6649" y="24891"/>
                </a:lnTo>
                <a:lnTo>
                  <a:pt x="7927" y="26415"/>
                </a:lnTo>
                <a:close/>
              </a:path>
              <a:path w="133984" h="55244">
                <a:moveTo>
                  <a:pt x="46957" y="19049"/>
                </a:moveTo>
                <a:lnTo>
                  <a:pt x="42884" y="19049"/>
                </a:lnTo>
                <a:lnTo>
                  <a:pt x="46886" y="18668"/>
                </a:lnTo>
                <a:lnTo>
                  <a:pt x="46957" y="19049"/>
                </a:lnTo>
                <a:close/>
              </a:path>
              <a:path w="133984" h="55244">
                <a:moveTo>
                  <a:pt x="65862" y="23056"/>
                </a:moveTo>
                <a:lnTo>
                  <a:pt x="65712" y="23056"/>
                </a:lnTo>
                <a:lnTo>
                  <a:pt x="65342" y="22605"/>
                </a:lnTo>
                <a:lnTo>
                  <a:pt x="64773" y="21322"/>
                </a:lnTo>
                <a:lnTo>
                  <a:pt x="64437" y="21322"/>
                </a:lnTo>
                <a:lnTo>
                  <a:pt x="67552" y="19430"/>
                </a:lnTo>
                <a:lnTo>
                  <a:pt x="67552" y="21970"/>
                </a:lnTo>
                <a:lnTo>
                  <a:pt x="67776" y="21970"/>
                </a:lnTo>
                <a:lnTo>
                  <a:pt x="65862" y="23056"/>
                </a:lnTo>
                <a:close/>
              </a:path>
              <a:path w="133984" h="55244">
                <a:moveTo>
                  <a:pt x="65342" y="22605"/>
                </a:moveTo>
                <a:lnTo>
                  <a:pt x="58354" y="22605"/>
                </a:lnTo>
                <a:lnTo>
                  <a:pt x="58354" y="20065"/>
                </a:lnTo>
                <a:lnTo>
                  <a:pt x="64437" y="21322"/>
                </a:lnTo>
                <a:lnTo>
                  <a:pt x="64068" y="21322"/>
                </a:lnTo>
                <a:lnTo>
                  <a:pt x="65342" y="22605"/>
                </a:lnTo>
                <a:close/>
              </a:path>
              <a:path w="133984" h="55244">
                <a:moveTo>
                  <a:pt x="65342" y="22605"/>
                </a:moveTo>
                <a:lnTo>
                  <a:pt x="64068" y="21322"/>
                </a:lnTo>
                <a:lnTo>
                  <a:pt x="64773" y="21322"/>
                </a:lnTo>
                <a:lnTo>
                  <a:pt x="65229" y="22351"/>
                </a:lnTo>
                <a:lnTo>
                  <a:pt x="65342" y="22605"/>
                </a:lnTo>
                <a:close/>
              </a:path>
              <a:path w="133984" h="55244">
                <a:moveTo>
                  <a:pt x="9887" y="25018"/>
                </a:moveTo>
                <a:lnTo>
                  <a:pt x="9290" y="25018"/>
                </a:lnTo>
                <a:lnTo>
                  <a:pt x="7824" y="24637"/>
                </a:lnTo>
                <a:lnTo>
                  <a:pt x="8496" y="23367"/>
                </a:lnTo>
                <a:lnTo>
                  <a:pt x="8642" y="23056"/>
                </a:lnTo>
                <a:lnTo>
                  <a:pt x="8735" y="22605"/>
                </a:lnTo>
                <a:lnTo>
                  <a:pt x="8839" y="21970"/>
                </a:lnTo>
                <a:lnTo>
                  <a:pt x="56762" y="21970"/>
                </a:lnTo>
                <a:lnTo>
                  <a:pt x="58354" y="22605"/>
                </a:lnTo>
                <a:lnTo>
                  <a:pt x="65342" y="22605"/>
                </a:lnTo>
                <a:lnTo>
                  <a:pt x="65500" y="23056"/>
                </a:lnTo>
                <a:lnTo>
                  <a:pt x="8850" y="23056"/>
                </a:lnTo>
                <a:lnTo>
                  <a:pt x="9820" y="24891"/>
                </a:lnTo>
                <a:close/>
              </a:path>
              <a:path w="133984" h="55244">
                <a:moveTo>
                  <a:pt x="25384" y="30860"/>
                </a:moveTo>
                <a:lnTo>
                  <a:pt x="22043" y="24637"/>
                </a:lnTo>
                <a:lnTo>
                  <a:pt x="21644" y="24129"/>
                </a:lnTo>
                <a:lnTo>
                  <a:pt x="21484" y="23367"/>
                </a:lnTo>
                <a:lnTo>
                  <a:pt x="9526" y="23367"/>
                </a:lnTo>
                <a:lnTo>
                  <a:pt x="8626" y="23056"/>
                </a:lnTo>
                <a:lnTo>
                  <a:pt x="65536" y="23056"/>
                </a:lnTo>
                <a:lnTo>
                  <a:pt x="65103" y="24637"/>
                </a:lnTo>
                <a:lnTo>
                  <a:pt x="65342" y="24891"/>
                </a:lnTo>
                <a:lnTo>
                  <a:pt x="65640" y="25018"/>
                </a:lnTo>
                <a:lnTo>
                  <a:pt x="69532" y="25018"/>
                </a:lnTo>
                <a:lnTo>
                  <a:pt x="69360" y="25780"/>
                </a:lnTo>
                <a:lnTo>
                  <a:pt x="69303" y="26034"/>
                </a:lnTo>
                <a:lnTo>
                  <a:pt x="69217" y="26415"/>
                </a:lnTo>
                <a:lnTo>
                  <a:pt x="38864" y="26415"/>
                </a:lnTo>
                <a:lnTo>
                  <a:pt x="39235" y="27558"/>
                </a:lnTo>
                <a:lnTo>
                  <a:pt x="28609" y="27558"/>
                </a:lnTo>
                <a:lnTo>
                  <a:pt x="26510" y="27939"/>
                </a:lnTo>
                <a:lnTo>
                  <a:pt x="26150" y="27939"/>
                </a:lnTo>
                <a:lnTo>
                  <a:pt x="26348" y="29082"/>
                </a:lnTo>
                <a:lnTo>
                  <a:pt x="26474" y="29844"/>
                </a:lnTo>
                <a:lnTo>
                  <a:pt x="26578" y="30352"/>
                </a:lnTo>
                <a:lnTo>
                  <a:pt x="25384" y="30860"/>
                </a:lnTo>
                <a:close/>
              </a:path>
              <a:path w="133984" h="55244">
                <a:moveTo>
                  <a:pt x="9616" y="26415"/>
                </a:moveTo>
                <a:lnTo>
                  <a:pt x="10317" y="23367"/>
                </a:lnTo>
                <a:lnTo>
                  <a:pt x="13080" y="23367"/>
                </a:lnTo>
                <a:lnTo>
                  <a:pt x="9616" y="26415"/>
                </a:lnTo>
                <a:close/>
              </a:path>
              <a:path w="133984" h="55244">
                <a:moveTo>
                  <a:pt x="13797" y="28320"/>
                </a:moveTo>
                <a:lnTo>
                  <a:pt x="12483" y="27939"/>
                </a:lnTo>
                <a:lnTo>
                  <a:pt x="11675" y="26415"/>
                </a:lnTo>
                <a:lnTo>
                  <a:pt x="12048" y="26415"/>
                </a:lnTo>
                <a:lnTo>
                  <a:pt x="15469" y="25780"/>
                </a:lnTo>
                <a:lnTo>
                  <a:pt x="13897" y="24129"/>
                </a:lnTo>
                <a:lnTo>
                  <a:pt x="13080" y="23367"/>
                </a:lnTo>
                <a:lnTo>
                  <a:pt x="21361" y="23367"/>
                </a:lnTo>
                <a:lnTo>
                  <a:pt x="21770" y="24129"/>
                </a:lnTo>
                <a:lnTo>
                  <a:pt x="21830" y="25018"/>
                </a:lnTo>
                <a:lnTo>
                  <a:pt x="21990" y="25780"/>
                </a:lnTo>
                <a:lnTo>
                  <a:pt x="22043" y="26034"/>
                </a:lnTo>
                <a:lnTo>
                  <a:pt x="18635" y="26034"/>
                </a:lnTo>
                <a:lnTo>
                  <a:pt x="13797" y="28320"/>
                </a:lnTo>
                <a:close/>
              </a:path>
              <a:path w="133984" h="55244">
                <a:moveTo>
                  <a:pt x="69532" y="25018"/>
                </a:moveTo>
                <a:lnTo>
                  <a:pt x="65640" y="25018"/>
                </a:lnTo>
                <a:lnTo>
                  <a:pt x="69464" y="23367"/>
                </a:lnTo>
                <a:lnTo>
                  <a:pt x="68048" y="23367"/>
                </a:lnTo>
                <a:lnTo>
                  <a:pt x="69762" y="24129"/>
                </a:lnTo>
                <a:lnTo>
                  <a:pt x="69647" y="24637"/>
                </a:lnTo>
                <a:lnTo>
                  <a:pt x="69532" y="25018"/>
                </a:lnTo>
                <a:close/>
              </a:path>
              <a:path w="133984" h="55244">
                <a:moveTo>
                  <a:pt x="78143" y="29082"/>
                </a:moveTo>
                <a:lnTo>
                  <a:pt x="73405" y="29082"/>
                </a:lnTo>
                <a:lnTo>
                  <a:pt x="74361" y="25018"/>
                </a:lnTo>
                <a:lnTo>
                  <a:pt x="74450" y="24637"/>
                </a:lnTo>
                <a:lnTo>
                  <a:pt x="74570" y="24129"/>
                </a:lnTo>
                <a:lnTo>
                  <a:pt x="73727" y="24129"/>
                </a:lnTo>
                <a:lnTo>
                  <a:pt x="78601" y="24891"/>
                </a:lnTo>
                <a:lnTo>
                  <a:pt x="78477" y="26034"/>
                </a:lnTo>
                <a:lnTo>
                  <a:pt x="78367" y="27050"/>
                </a:lnTo>
                <a:lnTo>
                  <a:pt x="78268" y="27939"/>
                </a:lnTo>
                <a:lnTo>
                  <a:pt x="78143" y="29082"/>
                </a:lnTo>
                <a:close/>
              </a:path>
              <a:path w="133984" h="55244">
                <a:moveTo>
                  <a:pt x="19972" y="33400"/>
                </a:moveTo>
                <a:lnTo>
                  <a:pt x="19764" y="33400"/>
                </a:lnTo>
                <a:lnTo>
                  <a:pt x="19707" y="32130"/>
                </a:lnTo>
                <a:lnTo>
                  <a:pt x="19587" y="29336"/>
                </a:lnTo>
                <a:lnTo>
                  <a:pt x="19471" y="26669"/>
                </a:lnTo>
                <a:lnTo>
                  <a:pt x="19033" y="26415"/>
                </a:lnTo>
                <a:lnTo>
                  <a:pt x="18635" y="26034"/>
                </a:lnTo>
                <a:lnTo>
                  <a:pt x="22043" y="26034"/>
                </a:lnTo>
                <a:lnTo>
                  <a:pt x="22656" y="29082"/>
                </a:lnTo>
                <a:lnTo>
                  <a:pt x="22758" y="29590"/>
                </a:lnTo>
                <a:lnTo>
                  <a:pt x="22860" y="30098"/>
                </a:lnTo>
                <a:lnTo>
                  <a:pt x="22911" y="30352"/>
                </a:lnTo>
                <a:lnTo>
                  <a:pt x="22999" y="31368"/>
                </a:lnTo>
                <a:lnTo>
                  <a:pt x="22816" y="31622"/>
                </a:lnTo>
                <a:lnTo>
                  <a:pt x="19972" y="33400"/>
                </a:lnTo>
                <a:close/>
              </a:path>
              <a:path w="133984" h="55244">
                <a:moveTo>
                  <a:pt x="8393" y="26669"/>
                </a:moveTo>
                <a:lnTo>
                  <a:pt x="8247" y="26669"/>
                </a:lnTo>
                <a:lnTo>
                  <a:pt x="7998" y="26415"/>
                </a:lnTo>
                <a:lnTo>
                  <a:pt x="7852" y="26415"/>
                </a:lnTo>
                <a:lnTo>
                  <a:pt x="8393" y="26669"/>
                </a:lnTo>
                <a:close/>
              </a:path>
              <a:path w="133984" h="55244">
                <a:moveTo>
                  <a:pt x="48251" y="34924"/>
                </a:moveTo>
                <a:lnTo>
                  <a:pt x="43302" y="34924"/>
                </a:lnTo>
                <a:lnTo>
                  <a:pt x="43302" y="33400"/>
                </a:lnTo>
                <a:lnTo>
                  <a:pt x="38715" y="32892"/>
                </a:lnTo>
                <a:lnTo>
                  <a:pt x="41247" y="32892"/>
                </a:lnTo>
                <a:lnTo>
                  <a:pt x="41032" y="32638"/>
                </a:lnTo>
                <a:lnTo>
                  <a:pt x="41791" y="30352"/>
                </a:lnTo>
                <a:lnTo>
                  <a:pt x="41875" y="30098"/>
                </a:lnTo>
                <a:lnTo>
                  <a:pt x="41959" y="29844"/>
                </a:lnTo>
                <a:lnTo>
                  <a:pt x="42044" y="29590"/>
                </a:lnTo>
                <a:lnTo>
                  <a:pt x="42128" y="29336"/>
                </a:lnTo>
                <a:lnTo>
                  <a:pt x="40823" y="28320"/>
                </a:lnTo>
                <a:lnTo>
                  <a:pt x="38819" y="26415"/>
                </a:lnTo>
                <a:lnTo>
                  <a:pt x="69217" y="26415"/>
                </a:lnTo>
                <a:lnTo>
                  <a:pt x="69148" y="26669"/>
                </a:lnTo>
                <a:lnTo>
                  <a:pt x="69045" y="27050"/>
                </a:lnTo>
                <a:lnTo>
                  <a:pt x="73405" y="29082"/>
                </a:lnTo>
                <a:lnTo>
                  <a:pt x="78143" y="29082"/>
                </a:lnTo>
                <a:lnTo>
                  <a:pt x="78032" y="30098"/>
                </a:lnTo>
                <a:lnTo>
                  <a:pt x="77908" y="31241"/>
                </a:lnTo>
                <a:lnTo>
                  <a:pt x="77869" y="31622"/>
                </a:lnTo>
                <a:lnTo>
                  <a:pt x="50350" y="31622"/>
                </a:lnTo>
                <a:lnTo>
                  <a:pt x="47961" y="32130"/>
                </a:lnTo>
                <a:lnTo>
                  <a:pt x="47710" y="32130"/>
                </a:lnTo>
                <a:lnTo>
                  <a:pt x="47808" y="32638"/>
                </a:lnTo>
                <a:lnTo>
                  <a:pt x="47858" y="32892"/>
                </a:lnTo>
                <a:lnTo>
                  <a:pt x="47956" y="33400"/>
                </a:lnTo>
                <a:lnTo>
                  <a:pt x="48079" y="34035"/>
                </a:lnTo>
                <a:lnTo>
                  <a:pt x="48152" y="34416"/>
                </a:lnTo>
                <a:lnTo>
                  <a:pt x="48251" y="34924"/>
                </a:lnTo>
                <a:close/>
              </a:path>
              <a:path w="133984" h="55244">
                <a:moveTo>
                  <a:pt x="31416" y="29082"/>
                </a:moveTo>
                <a:lnTo>
                  <a:pt x="28609" y="27558"/>
                </a:lnTo>
                <a:lnTo>
                  <a:pt x="39235" y="27558"/>
                </a:lnTo>
                <a:lnTo>
                  <a:pt x="39346" y="27939"/>
                </a:lnTo>
                <a:lnTo>
                  <a:pt x="33805" y="27939"/>
                </a:lnTo>
                <a:lnTo>
                  <a:pt x="31416" y="29082"/>
                </a:lnTo>
                <a:close/>
              </a:path>
              <a:path w="133984" h="55244">
                <a:moveTo>
                  <a:pt x="32577" y="31876"/>
                </a:moveTo>
                <a:lnTo>
                  <a:pt x="30461" y="31876"/>
                </a:lnTo>
                <a:lnTo>
                  <a:pt x="30819" y="31622"/>
                </a:lnTo>
                <a:lnTo>
                  <a:pt x="30998" y="31368"/>
                </a:lnTo>
                <a:lnTo>
                  <a:pt x="32697" y="28320"/>
                </a:lnTo>
                <a:lnTo>
                  <a:pt x="33055" y="28320"/>
                </a:lnTo>
                <a:lnTo>
                  <a:pt x="33805" y="27939"/>
                </a:lnTo>
                <a:lnTo>
                  <a:pt x="39346" y="27939"/>
                </a:lnTo>
                <a:lnTo>
                  <a:pt x="39711" y="29082"/>
                </a:lnTo>
                <a:lnTo>
                  <a:pt x="39792" y="29336"/>
                </a:lnTo>
                <a:lnTo>
                  <a:pt x="36613" y="29336"/>
                </a:lnTo>
                <a:lnTo>
                  <a:pt x="34283" y="30860"/>
                </a:lnTo>
                <a:lnTo>
                  <a:pt x="32312" y="30860"/>
                </a:lnTo>
                <a:lnTo>
                  <a:pt x="32412" y="31241"/>
                </a:lnTo>
                <a:lnTo>
                  <a:pt x="32511" y="31622"/>
                </a:lnTo>
                <a:lnTo>
                  <a:pt x="32577" y="31876"/>
                </a:lnTo>
                <a:close/>
              </a:path>
              <a:path w="133984" h="55244">
                <a:moveTo>
                  <a:pt x="84321" y="33400"/>
                </a:moveTo>
                <a:lnTo>
                  <a:pt x="77679" y="33400"/>
                </a:lnTo>
                <a:lnTo>
                  <a:pt x="77731" y="32892"/>
                </a:lnTo>
                <a:lnTo>
                  <a:pt x="78006" y="32892"/>
                </a:lnTo>
                <a:lnTo>
                  <a:pt x="83410" y="28320"/>
                </a:lnTo>
                <a:lnTo>
                  <a:pt x="83086" y="28320"/>
                </a:lnTo>
                <a:lnTo>
                  <a:pt x="85171" y="29844"/>
                </a:lnTo>
                <a:lnTo>
                  <a:pt x="85048" y="30352"/>
                </a:lnTo>
                <a:lnTo>
                  <a:pt x="84925" y="30860"/>
                </a:lnTo>
                <a:lnTo>
                  <a:pt x="84802" y="31368"/>
                </a:lnTo>
                <a:lnTo>
                  <a:pt x="84678" y="31876"/>
                </a:lnTo>
                <a:lnTo>
                  <a:pt x="84617" y="32130"/>
                </a:lnTo>
                <a:lnTo>
                  <a:pt x="84494" y="32638"/>
                </a:lnTo>
                <a:lnTo>
                  <a:pt x="84436" y="32892"/>
                </a:lnTo>
                <a:lnTo>
                  <a:pt x="84321" y="33400"/>
                </a:lnTo>
                <a:close/>
              </a:path>
              <a:path w="133984" h="55244">
                <a:moveTo>
                  <a:pt x="38810" y="32892"/>
                </a:moveTo>
                <a:lnTo>
                  <a:pt x="35757" y="32892"/>
                </a:lnTo>
                <a:lnTo>
                  <a:pt x="37654" y="30098"/>
                </a:lnTo>
                <a:lnTo>
                  <a:pt x="37432" y="30098"/>
                </a:lnTo>
                <a:lnTo>
                  <a:pt x="36613" y="29336"/>
                </a:lnTo>
                <a:lnTo>
                  <a:pt x="39792" y="29336"/>
                </a:lnTo>
                <a:lnTo>
                  <a:pt x="40237" y="30860"/>
                </a:lnTo>
                <a:lnTo>
                  <a:pt x="40145" y="31368"/>
                </a:lnTo>
                <a:lnTo>
                  <a:pt x="38810" y="32892"/>
                </a:lnTo>
                <a:close/>
              </a:path>
              <a:path w="133984" h="55244">
                <a:moveTo>
                  <a:pt x="32905" y="37210"/>
                </a:moveTo>
                <a:lnTo>
                  <a:pt x="32645" y="37210"/>
                </a:lnTo>
                <a:lnTo>
                  <a:pt x="27176" y="30098"/>
                </a:lnTo>
                <a:lnTo>
                  <a:pt x="28311" y="29590"/>
                </a:lnTo>
                <a:lnTo>
                  <a:pt x="30461" y="31876"/>
                </a:lnTo>
                <a:lnTo>
                  <a:pt x="32577" y="31876"/>
                </a:lnTo>
                <a:lnTo>
                  <a:pt x="32671" y="32130"/>
                </a:lnTo>
                <a:lnTo>
                  <a:pt x="31595" y="33781"/>
                </a:lnTo>
                <a:lnTo>
                  <a:pt x="31539" y="34924"/>
                </a:lnTo>
                <a:lnTo>
                  <a:pt x="31368" y="34924"/>
                </a:lnTo>
                <a:lnTo>
                  <a:pt x="34050" y="35940"/>
                </a:lnTo>
                <a:lnTo>
                  <a:pt x="34534" y="35940"/>
                </a:lnTo>
                <a:lnTo>
                  <a:pt x="32905" y="37210"/>
                </a:lnTo>
                <a:close/>
              </a:path>
              <a:path w="133984" h="55244">
                <a:moveTo>
                  <a:pt x="34277" y="32638"/>
                </a:moveTo>
                <a:lnTo>
                  <a:pt x="33685" y="32130"/>
                </a:lnTo>
                <a:lnTo>
                  <a:pt x="32790" y="31241"/>
                </a:lnTo>
                <a:lnTo>
                  <a:pt x="32328" y="30860"/>
                </a:lnTo>
                <a:lnTo>
                  <a:pt x="34283" y="30860"/>
                </a:lnTo>
                <a:lnTo>
                  <a:pt x="33507" y="31241"/>
                </a:lnTo>
                <a:lnTo>
                  <a:pt x="34277" y="32638"/>
                </a:lnTo>
                <a:close/>
              </a:path>
              <a:path w="133984" h="55244">
                <a:moveTo>
                  <a:pt x="77405" y="33400"/>
                </a:moveTo>
                <a:lnTo>
                  <a:pt x="48720" y="33400"/>
                </a:lnTo>
                <a:lnTo>
                  <a:pt x="50154" y="31622"/>
                </a:lnTo>
                <a:lnTo>
                  <a:pt x="77869" y="31622"/>
                </a:lnTo>
                <a:lnTo>
                  <a:pt x="77758" y="32638"/>
                </a:lnTo>
                <a:lnTo>
                  <a:pt x="77731" y="32892"/>
                </a:lnTo>
                <a:lnTo>
                  <a:pt x="78006" y="32892"/>
                </a:lnTo>
                <a:lnTo>
                  <a:pt x="77405" y="33400"/>
                </a:lnTo>
                <a:close/>
              </a:path>
              <a:path w="133984" h="55244">
                <a:moveTo>
                  <a:pt x="90126" y="34035"/>
                </a:moveTo>
                <a:lnTo>
                  <a:pt x="86306" y="34035"/>
                </a:lnTo>
                <a:lnTo>
                  <a:pt x="85730" y="32130"/>
                </a:lnTo>
                <a:lnTo>
                  <a:pt x="86814" y="32130"/>
                </a:lnTo>
                <a:lnTo>
                  <a:pt x="89143" y="31876"/>
                </a:lnTo>
                <a:lnTo>
                  <a:pt x="88716" y="31876"/>
                </a:lnTo>
                <a:lnTo>
                  <a:pt x="89960" y="33781"/>
                </a:lnTo>
                <a:lnTo>
                  <a:pt x="90126" y="34035"/>
                </a:lnTo>
                <a:close/>
              </a:path>
              <a:path w="133984" h="55244">
                <a:moveTo>
                  <a:pt x="92590" y="37210"/>
                </a:moveTo>
                <a:lnTo>
                  <a:pt x="92381" y="37210"/>
                </a:lnTo>
                <a:lnTo>
                  <a:pt x="92347" y="36829"/>
                </a:lnTo>
                <a:lnTo>
                  <a:pt x="92229" y="35559"/>
                </a:lnTo>
                <a:lnTo>
                  <a:pt x="92122" y="34416"/>
                </a:lnTo>
                <a:lnTo>
                  <a:pt x="92030" y="33400"/>
                </a:lnTo>
                <a:lnTo>
                  <a:pt x="91915" y="32130"/>
                </a:lnTo>
                <a:lnTo>
                  <a:pt x="91691" y="32130"/>
                </a:lnTo>
                <a:lnTo>
                  <a:pt x="96500" y="33400"/>
                </a:lnTo>
                <a:lnTo>
                  <a:pt x="97134" y="33400"/>
                </a:lnTo>
                <a:lnTo>
                  <a:pt x="96622" y="33781"/>
                </a:lnTo>
                <a:lnTo>
                  <a:pt x="96438" y="34416"/>
                </a:lnTo>
                <a:lnTo>
                  <a:pt x="96965" y="34416"/>
                </a:lnTo>
                <a:lnTo>
                  <a:pt x="92697" y="35813"/>
                </a:lnTo>
                <a:lnTo>
                  <a:pt x="92590" y="37210"/>
                </a:lnTo>
                <a:close/>
              </a:path>
              <a:path w="133984" h="55244">
                <a:moveTo>
                  <a:pt x="41462" y="33400"/>
                </a:moveTo>
                <a:lnTo>
                  <a:pt x="38421" y="33400"/>
                </a:lnTo>
                <a:lnTo>
                  <a:pt x="38755" y="32892"/>
                </a:lnTo>
                <a:lnTo>
                  <a:pt x="41247" y="32892"/>
                </a:lnTo>
                <a:lnTo>
                  <a:pt x="41462" y="33400"/>
                </a:lnTo>
                <a:close/>
              </a:path>
              <a:path w="133984" h="55244">
                <a:moveTo>
                  <a:pt x="42938" y="33400"/>
                </a:moveTo>
                <a:lnTo>
                  <a:pt x="39093" y="32892"/>
                </a:lnTo>
                <a:lnTo>
                  <a:pt x="39312" y="32892"/>
                </a:lnTo>
                <a:lnTo>
                  <a:pt x="42938" y="33400"/>
                </a:lnTo>
                <a:close/>
              </a:path>
              <a:path w="133984" h="55244">
                <a:moveTo>
                  <a:pt x="77679" y="33400"/>
                </a:moveTo>
                <a:lnTo>
                  <a:pt x="77405" y="33400"/>
                </a:lnTo>
                <a:lnTo>
                  <a:pt x="78006" y="32892"/>
                </a:lnTo>
                <a:lnTo>
                  <a:pt x="77731" y="32892"/>
                </a:lnTo>
                <a:lnTo>
                  <a:pt x="77679" y="33400"/>
                </a:lnTo>
                <a:close/>
              </a:path>
              <a:path w="133984" h="55244">
                <a:moveTo>
                  <a:pt x="49794" y="42798"/>
                </a:moveTo>
                <a:lnTo>
                  <a:pt x="49491" y="42544"/>
                </a:lnTo>
                <a:lnTo>
                  <a:pt x="47662" y="40766"/>
                </a:lnTo>
                <a:lnTo>
                  <a:pt x="48558" y="39369"/>
                </a:lnTo>
                <a:lnTo>
                  <a:pt x="51380" y="38861"/>
                </a:lnTo>
                <a:lnTo>
                  <a:pt x="51093" y="38861"/>
                </a:lnTo>
                <a:lnTo>
                  <a:pt x="53042" y="34416"/>
                </a:lnTo>
                <a:lnTo>
                  <a:pt x="49454" y="34416"/>
                </a:lnTo>
                <a:lnTo>
                  <a:pt x="48498" y="33400"/>
                </a:lnTo>
                <a:lnTo>
                  <a:pt x="84321" y="33400"/>
                </a:lnTo>
                <a:lnTo>
                  <a:pt x="84436" y="32892"/>
                </a:lnTo>
                <a:lnTo>
                  <a:pt x="83350" y="32892"/>
                </a:lnTo>
                <a:lnTo>
                  <a:pt x="86306" y="34035"/>
                </a:lnTo>
                <a:lnTo>
                  <a:pt x="90126" y="34035"/>
                </a:lnTo>
                <a:lnTo>
                  <a:pt x="90400" y="34416"/>
                </a:lnTo>
                <a:lnTo>
                  <a:pt x="91298" y="35813"/>
                </a:lnTo>
                <a:lnTo>
                  <a:pt x="54710" y="35940"/>
                </a:lnTo>
                <a:lnTo>
                  <a:pt x="54710" y="37210"/>
                </a:lnTo>
                <a:lnTo>
                  <a:pt x="53635" y="37210"/>
                </a:lnTo>
                <a:lnTo>
                  <a:pt x="49794" y="42798"/>
                </a:lnTo>
                <a:close/>
              </a:path>
              <a:path w="133984" h="55244">
                <a:moveTo>
                  <a:pt x="86114" y="33400"/>
                </a:moveTo>
                <a:lnTo>
                  <a:pt x="84664" y="33400"/>
                </a:lnTo>
                <a:lnTo>
                  <a:pt x="83350" y="32892"/>
                </a:lnTo>
                <a:lnTo>
                  <a:pt x="85960" y="32892"/>
                </a:lnTo>
                <a:lnTo>
                  <a:pt x="86114" y="33400"/>
                </a:lnTo>
                <a:close/>
              </a:path>
              <a:path w="133984" h="55244">
                <a:moveTo>
                  <a:pt x="92030" y="33400"/>
                </a:moveTo>
                <a:lnTo>
                  <a:pt x="89711" y="33400"/>
                </a:lnTo>
                <a:lnTo>
                  <a:pt x="89379" y="32892"/>
                </a:lnTo>
                <a:lnTo>
                  <a:pt x="91984" y="32892"/>
                </a:lnTo>
                <a:lnTo>
                  <a:pt x="92030" y="33400"/>
                </a:lnTo>
                <a:close/>
              </a:path>
              <a:path w="133984" h="55244">
                <a:moveTo>
                  <a:pt x="97134" y="33400"/>
                </a:moveTo>
                <a:lnTo>
                  <a:pt x="96500" y="33400"/>
                </a:lnTo>
                <a:lnTo>
                  <a:pt x="94576" y="32892"/>
                </a:lnTo>
                <a:lnTo>
                  <a:pt x="98055" y="32892"/>
                </a:lnTo>
                <a:lnTo>
                  <a:pt x="97134" y="33400"/>
                </a:lnTo>
                <a:close/>
              </a:path>
              <a:path w="133984" h="55244">
                <a:moveTo>
                  <a:pt x="96126" y="37591"/>
                </a:moveTo>
                <a:lnTo>
                  <a:pt x="96250" y="35813"/>
                </a:lnTo>
                <a:lnTo>
                  <a:pt x="96363" y="34924"/>
                </a:lnTo>
                <a:lnTo>
                  <a:pt x="96437" y="34416"/>
                </a:lnTo>
                <a:lnTo>
                  <a:pt x="96528" y="33781"/>
                </a:lnTo>
                <a:lnTo>
                  <a:pt x="97134" y="33400"/>
                </a:lnTo>
                <a:lnTo>
                  <a:pt x="98055" y="32892"/>
                </a:lnTo>
                <a:lnTo>
                  <a:pt x="101477" y="32892"/>
                </a:lnTo>
                <a:lnTo>
                  <a:pt x="101146" y="33400"/>
                </a:lnTo>
                <a:lnTo>
                  <a:pt x="96876" y="33400"/>
                </a:lnTo>
                <a:lnTo>
                  <a:pt x="98610" y="33908"/>
                </a:lnTo>
                <a:lnTo>
                  <a:pt x="96984" y="34416"/>
                </a:lnTo>
                <a:lnTo>
                  <a:pt x="100267" y="34416"/>
                </a:lnTo>
                <a:lnTo>
                  <a:pt x="101880" y="35940"/>
                </a:lnTo>
                <a:lnTo>
                  <a:pt x="100046" y="35940"/>
                </a:lnTo>
                <a:lnTo>
                  <a:pt x="96126" y="37591"/>
                </a:lnTo>
                <a:close/>
              </a:path>
              <a:path w="133984" h="55244">
                <a:moveTo>
                  <a:pt x="100484" y="34416"/>
                </a:moveTo>
                <a:lnTo>
                  <a:pt x="96984" y="34416"/>
                </a:lnTo>
                <a:lnTo>
                  <a:pt x="98610" y="33908"/>
                </a:lnTo>
                <a:lnTo>
                  <a:pt x="96876" y="33400"/>
                </a:lnTo>
                <a:lnTo>
                  <a:pt x="101146" y="33400"/>
                </a:lnTo>
                <a:lnTo>
                  <a:pt x="100484" y="34416"/>
                </a:lnTo>
                <a:close/>
              </a:path>
              <a:path w="133984" h="55244">
                <a:moveTo>
                  <a:pt x="46078" y="36829"/>
                </a:moveTo>
                <a:lnTo>
                  <a:pt x="45597" y="36829"/>
                </a:lnTo>
                <a:lnTo>
                  <a:pt x="43601" y="36448"/>
                </a:lnTo>
                <a:lnTo>
                  <a:pt x="41092" y="35940"/>
                </a:lnTo>
                <a:lnTo>
                  <a:pt x="40956" y="34924"/>
                </a:lnTo>
                <a:lnTo>
                  <a:pt x="40876" y="34416"/>
                </a:lnTo>
                <a:lnTo>
                  <a:pt x="38842" y="34416"/>
                </a:lnTo>
                <a:lnTo>
                  <a:pt x="43302" y="34924"/>
                </a:lnTo>
                <a:lnTo>
                  <a:pt x="48251" y="34924"/>
                </a:lnTo>
                <a:lnTo>
                  <a:pt x="48368" y="35559"/>
                </a:lnTo>
                <a:lnTo>
                  <a:pt x="48415" y="35813"/>
                </a:lnTo>
                <a:lnTo>
                  <a:pt x="46078" y="36829"/>
                </a:lnTo>
                <a:close/>
              </a:path>
              <a:path w="133984" h="55244">
                <a:moveTo>
                  <a:pt x="68422" y="39877"/>
                </a:moveTo>
                <a:lnTo>
                  <a:pt x="56143" y="39877"/>
                </a:lnTo>
                <a:lnTo>
                  <a:pt x="58191" y="38353"/>
                </a:lnTo>
                <a:lnTo>
                  <a:pt x="55710" y="38353"/>
                </a:lnTo>
                <a:lnTo>
                  <a:pt x="54710" y="37591"/>
                </a:lnTo>
                <a:lnTo>
                  <a:pt x="55964" y="36829"/>
                </a:lnTo>
                <a:lnTo>
                  <a:pt x="55884" y="36448"/>
                </a:lnTo>
                <a:lnTo>
                  <a:pt x="55773" y="35940"/>
                </a:lnTo>
                <a:lnTo>
                  <a:pt x="91380" y="35940"/>
                </a:lnTo>
                <a:lnTo>
                  <a:pt x="92234" y="37210"/>
                </a:lnTo>
                <a:lnTo>
                  <a:pt x="91515" y="37210"/>
                </a:lnTo>
                <a:lnTo>
                  <a:pt x="94703" y="37591"/>
                </a:lnTo>
                <a:lnTo>
                  <a:pt x="96962" y="37591"/>
                </a:lnTo>
                <a:lnTo>
                  <a:pt x="96340" y="38861"/>
                </a:lnTo>
                <a:lnTo>
                  <a:pt x="106936" y="38861"/>
                </a:lnTo>
                <a:lnTo>
                  <a:pt x="107275" y="39369"/>
                </a:lnTo>
                <a:lnTo>
                  <a:pt x="70837" y="39369"/>
                </a:lnTo>
                <a:lnTo>
                  <a:pt x="68422" y="39877"/>
                </a:lnTo>
                <a:close/>
              </a:path>
              <a:path w="133984" h="55244">
                <a:moveTo>
                  <a:pt x="106936" y="38861"/>
                </a:moveTo>
                <a:lnTo>
                  <a:pt x="99267" y="38861"/>
                </a:lnTo>
                <a:lnTo>
                  <a:pt x="99488" y="37591"/>
                </a:lnTo>
                <a:lnTo>
                  <a:pt x="99554" y="37210"/>
                </a:lnTo>
                <a:lnTo>
                  <a:pt x="99620" y="36829"/>
                </a:lnTo>
                <a:lnTo>
                  <a:pt x="99682" y="36448"/>
                </a:lnTo>
                <a:lnTo>
                  <a:pt x="99766" y="35940"/>
                </a:lnTo>
                <a:lnTo>
                  <a:pt x="101895" y="35940"/>
                </a:lnTo>
                <a:lnTo>
                  <a:pt x="102253" y="36321"/>
                </a:lnTo>
                <a:lnTo>
                  <a:pt x="105356" y="36448"/>
                </a:lnTo>
                <a:lnTo>
                  <a:pt x="106936" y="38861"/>
                </a:lnTo>
                <a:close/>
              </a:path>
              <a:path w="133984" h="55244">
                <a:moveTo>
                  <a:pt x="52527" y="39115"/>
                </a:moveTo>
                <a:lnTo>
                  <a:pt x="52590" y="38861"/>
                </a:lnTo>
                <a:lnTo>
                  <a:pt x="53635" y="37210"/>
                </a:lnTo>
                <a:lnTo>
                  <a:pt x="54710" y="37210"/>
                </a:lnTo>
                <a:lnTo>
                  <a:pt x="54710" y="37591"/>
                </a:lnTo>
                <a:lnTo>
                  <a:pt x="52527" y="39115"/>
                </a:lnTo>
                <a:close/>
              </a:path>
              <a:path w="133984" h="55244">
                <a:moveTo>
                  <a:pt x="96962" y="37591"/>
                </a:moveTo>
                <a:lnTo>
                  <a:pt x="96549" y="37591"/>
                </a:lnTo>
                <a:lnTo>
                  <a:pt x="97835" y="37210"/>
                </a:lnTo>
                <a:lnTo>
                  <a:pt x="97149" y="37210"/>
                </a:lnTo>
                <a:lnTo>
                  <a:pt x="96962" y="37591"/>
                </a:lnTo>
                <a:close/>
              </a:path>
              <a:path w="133984" h="55244">
                <a:moveTo>
                  <a:pt x="118694" y="41655"/>
                </a:moveTo>
                <a:lnTo>
                  <a:pt x="118022" y="41655"/>
                </a:lnTo>
                <a:lnTo>
                  <a:pt x="120052" y="38353"/>
                </a:lnTo>
                <a:lnTo>
                  <a:pt x="119936" y="39877"/>
                </a:lnTo>
                <a:lnTo>
                  <a:pt x="119873" y="40766"/>
                </a:lnTo>
                <a:lnTo>
                  <a:pt x="118694" y="41655"/>
                </a:lnTo>
                <a:close/>
              </a:path>
              <a:path w="133984" h="55244">
                <a:moveTo>
                  <a:pt x="115836" y="42036"/>
                </a:moveTo>
                <a:lnTo>
                  <a:pt x="113957" y="42036"/>
                </a:lnTo>
                <a:lnTo>
                  <a:pt x="111750" y="39623"/>
                </a:lnTo>
                <a:lnTo>
                  <a:pt x="112646" y="39623"/>
                </a:lnTo>
                <a:lnTo>
                  <a:pt x="113542" y="38861"/>
                </a:lnTo>
                <a:lnTo>
                  <a:pt x="116349" y="38861"/>
                </a:lnTo>
                <a:lnTo>
                  <a:pt x="116224" y="39623"/>
                </a:lnTo>
                <a:lnTo>
                  <a:pt x="116109" y="40385"/>
                </a:lnTo>
                <a:lnTo>
                  <a:pt x="116004" y="41020"/>
                </a:lnTo>
                <a:lnTo>
                  <a:pt x="115884" y="41782"/>
                </a:lnTo>
                <a:lnTo>
                  <a:pt x="115836" y="42036"/>
                </a:lnTo>
                <a:close/>
              </a:path>
              <a:path w="133984" h="55244">
                <a:moveTo>
                  <a:pt x="118105" y="42036"/>
                </a:moveTo>
                <a:lnTo>
                  <a:pt x="116031" y="42036"/>
                </a:lnTo>
                <a:lnTo>
                  <a:pt x="117783" y="41020"/>
                </a:lnTo>
                <a:lnTo>
                  <a:pt x="116588" y="39115"/>
                </a:lnTo>
                <a:lnTo>
                  <a:pt x="118380" y="38861"/>
                </a:lnTo>
                <a:lnTo>
                  <a:pt x="118279" y="39623"/>
                </a:lnTo>
                <a:lnTo>
                  <a:pt x="118185" y="40385"/>
                </a:lnTo>
                <a:lnTo>
                  <a:pt x="118099" y="41020"/>
                </a:lnTo>
                <a:lnTo>
                  <a:pt x="118022" y="41655"/>
                </a:lnTo>
                <a:lnTo>
                  <a:pt x="118694" y="41655"/>
                </a:lnTo>
                <a:lnTo>
                  <a:pt x="118105" y="42036"/>
                </a:lnTo>
                <a:close/>
              </a:path>
              <a:path w="133984" h="55244">
                <a:moveTo>
                  <a:pt x="53277" y="43560"/>
                </a:moveTo>
                <a:lnTo>
                  <a:pt x="53204" y="43052"/>
                </a:lnTo>
                <a:lnTo>
                  <a:pt x="53093" y="42036"/>
                </a:lnTo>
                <a:lnTo>
                  <a:pt x="53009" y="41401"/>
                </a:lnTo>
                <a:lnTo>
                  <a:pt x="52892" y="40385"/>
                </a:lnTo>
                <a:lnTo>
                  <a:pt x="52799" y="39623"/>
                </a:lnTo>
                <a:lnTo>
                  <a:pt x="53914" y="39369"/>
                </a:lnTo>
                <a:lnTo>
                  <a:pt x="53277" y="39369"/>
                </a:lnTo>
                <a:lnTo>
                  <a:pt x="56143" y="39877"/>
                </a:lnTo>
                <a:lnTo>
                  <a:pt x="68422" y="39877"/>
                </a:lnTo>
                <a:lnTo>
                  <a:pt x="60977" y="41401"/>
                </a:lnTo>
                <a:lnTo>
                  <a:pt x="60652" y="41401"/>
                </a:lnTo>
                <a:lnTo>
                  <a:pt x="60795" y="41655"/>
                </a:lnTo>
                <a:lnTo>
                  <a:pt x="56143" y="41782"/>
                </a:lnTo>
                <a:lnTo>
                  <a:pt x="53277" y="43560"/>
                </a:lnTo>
                <a:close/>
              </a:path>
              <a:path w="133984" h="55244">
                <a:moveTo>
                  <a:pt x="70120" y="43433"/>
                </a:moveTo>
                <a:lnTo>
                  <a:pt x="65566" y="43052"/>
                </a:lnTo>
                <a:lnTo>
                  <a:pt x="66254" y="43052"/>
                </a:lnTo>
                <a:lnTo>
                  <a:pt x="70837" y="39369"/>
                </a:lnTo>
                <a:lnTo>
                  <a:pt x="107275" y="39369"/>
                </a:lnTo>
                <a:lnTo>
                  <a:pt x="107689" y="40131"/>
                </a:lnTo>
                <a:lnTo>
                  <a:pt x="71016" y="40131"/>
                </a:lnTo>
                <a:lnTo>
                  <a:pt x="70364" y="42544"/>
                </a:lnTo>
                <a:lnTo>
                  <a:pt x="70296" y="42798"/>
                </a:lnTo>
                <a:lnTo>
                  <a:pt x="70221" y="43052"/>
                </a:lnTo>
                <a:lnTo>
                  <a:pt x="70120" y="43433"/>
                </a:lnTo>
                <a:close/>
              </a:path>
              <a:path w="133984" h="55244">
                <a:moveTo>
                  <a:pt x="74122" y="44195"/>
                </a:moveTo>
                <a:lnTo>
                  <a:pt x="72330" y="40385"/>
                </a:lnTo>
                <a:lnTo>
                  <a:pt x="71016" y="40131"/>
                </a:lnTo>
                <a:lnTo>
                  <a:pt x="107689" y="40131"/>
                </a:lnTo>
                <a:lnTo>
                  <a:pt x="106315" y="41401"/>
                </a:lnTo>
                <a:lnTo>
                  <a:pt x="106474" y="41655"/>
                </a:lnTo>
                <a:lnTo>
                  <a:pt x="106678" y="42036"/>
                </a:lnTo>
                <a:lnTo>
                  <a:pt x="78482" y="42036"/>
                </a:lnTo>
                <a:lnTo>
                  <a:pt x="79183" y="43052"/>
                </a:lnTo>
                <a:lnTo>
                  <a:pt x="76449" y="43052"/>
                </a:lnTo>
                <a:lnTo>
                  <a:pt x="74122" y="44195"/>
                </a:lnTo>
                <a:close/>
              </a:path>
              <a:path w="133984" h="55244">
                <a:moveTo>
                  <a:pt x="60444" y="45211"/>
                </a:moveTo>
                <a:lnTo>
                  <a:pt x="58247" y="42036"/>
                </a:lnTo>
                <a:lnTo>
                  <a:pt x="57517" y="42036"/>
                </a:lnTo>
                <a:lnTo>
                  <a:pt x="56143" y="41782"/>
                </a:lnTo>
                <a:lnTo>
                  <a:pt x="60867" y="41782"/>
                </a:lnTo>
                <a:lnTo>
                  <a:pt x="61688" y="43433"/>
                </a:lnTo>
                <a:lnTo>
                  <a:pt x="61877" y="43814"/>
                </a:lnTo>
                <a:lnTo>
                  <a:pt x="61638" y="44068"/>
                </a:lnTo>
                <a:lnTo>
                  <a:pt x="60444" y="45211"/>
                </a:lnTo>
                <a:close/>
              </a:path>
              <a:path w="133984" h="55244">
                <a:moveTo>
                  <a:pt x="116795" y="43052"/>
                </a:moveTo>
                <a:lnTo>
                  <a:pt x="108143" y="43052"/>
                </a:lnTo>
                <a:lnTo>
                  <a:pt x="114474" y="41782"/>
                </a:lnTo>
                <a:lnTo>
                  <a:pt x="113724" y="41782"/>
                </a:lnTo>
                <a:lnTo>
                  <a:pt x="113957" y="42036"/>
                </a:lnTo>
                <a:lnTo>
                  <a:pt x="118067" y="42036"/>
                </a:lnTo>
                <a:lnTo>
                  <a:pt x="116795" y="43052"/>
                </a:lnTo>
                <a:close/>
              </a:path>
              <a:path w="133984" h="55244">
                <a:moveTo>
                  <a:pt x="116031" y="42036"/>
                </a:moveTo>
                <a:lnTo>
                  <a:pt x="115836" y="42036"/>
                </a:lnTo>
                <a:lnTo>
                  <a:pt x="115884" y="41782"/>
                </a:lnTo>
                <a:lnTo>
                  <a:pt x="116469" y="41782"/>
                </a:lnTo>
                <a:lnTo>
                  <a:pt x="116031" y="42036"/>
                </a:lnTo>
                <a:close/>
              </a:path>
              <a:path w="133984" h="55244">
                <a:moveTo>
                  <a:pt x="80893" y="45846"/>
                </a:moveTo>
                <a:lnTo>
                  <a:pt x="80892" y="44953"/>
                </a:lnTo>
                <a:lnTo>
                  <a:pt x="81092" y="44195"/>
                </a:lnTo>
                <a:lnTo>
                  <a:pt x="81192" y="43814"/>
                </a:lnTo>
                <a:lnTo>
                  <a:pt x="81293" y="43433"/>
                </a:lnTo>
                <a:lnTo>
                  <a:pt x="81394" y="43052"/>
                </a:lnTo>
                <a:lnTo>
                  <a:pt x="81461" y="42798"/>
                </a:lnTo>
                <a:lnTo>
                  <a:pt x="81528" y="42544"/>
                </a:lnTo>
                <a:lnTo>
                  <a:pt x="78482" y="42036"/>
                </a:lnTo>
                <a:lnTo>
                  <a:pt x="106678" y="42036"/>
                </a:lnTo>
                <a:lnTo>
                  <a:pt x="107417" y="43052"/>
                </a:lnTo>
                <a:lnTo>
                  <a:pt x="116803" y="43052"/>
                </a:lnTo>
                <a:lnTo>
                  <a:pt x="116301" y="43433"/>
                </a:lnTo>
                <a:lnTo>
                  <a:pt x="84104" y="43433"/>
                </a:lnTo>
                <a:lnTo>
                  <a:pt x="83658" y="43814"/>
                </a:lnTo>
                <a:lnTo>
                  <a:pt x="80893" y="45846"/>
                </a:lnTo>
                <a:close/>
              </a:path>
              <a:path w="133984" h="55244">
                <a:moveTo>
                  <a:pt x="119466" y="44953"/>
                </a:moveTo>
                <a:lnTo>
                  <a:pt x="118807" y="44953"/>
                </a:lnTo>
                <a:lnTo>
                  <a:pt x="117928" y="43052"/>
                </a:lnTo>
                <a:lnTo>
                  <a:pt x="117810" y="42798"/>
                </a:lnTo>
                <a:lnTo>
                  <a:pt x="120570" y="42544"/>
                </a:lnTo>
                <a:lnTo>
                  <a:pt x="119884" y="42544"/>
                </a:lnTo>
                <a:lnTo>
                  <a:pt x="119466" y="44953"/>
                </a:lnTo>
                <a:close/>
              </a:path>
              <a:path w="133984" h="55244">
                <a:moveTo>
                  <a:pt x="83746" y="46227"/>
                </a:moveTo>
                <a:lnTo>
                  <a:pt x="80357" y="46227"/>
                </a:lnTo>
                <a:lnTo>
                  <a:pt x="78087" y="45846"/>
                </a:lnTo>
                <a:lnTo>
                  <a:pt x="78598" y="45846"/>
                </a:lnTo>
                <a:lnTo>
                  <a:pt x="79489" y="44953"/>
                </a:lnTo>
                <a:lnTo>
                  <a:pt x="76106" y="43052"/>
                </a:lnTo>
                <a:lnTo>
                  <a:pt x="79183" y="43052"/>
                </a:lnTo>
                <a:lnTo>
                  <a:pt x="80751" y="45211"/>
                </a:lnTo>
                <a:lnTo>
                  <a:pt x="80647" y="45846"/>
                </a:lnTo>
                <a:lnTo>
                  <a:pt x="80572" y="46100"/>
                </a:lnTo>
                <a:lnTo>
                  <a:pt x="83761" y="46100"/>
                </a:lnTo>
                <a:close/>
              </a:path>
              <a:path w="133984" h="55244">
                <a:moveTo>
                  <a:pt x="117370" y="46354"/>
                </a:moveTo>
                <a:lnTo>
                  <a:pt x="81767" y="46354"/>
                </a:lnTo>
                <a:lnTo>
                  <a:pt x="82782" y="46227"/>
                </a:lnTo>
                <a:lnTo>
                  <a:pt x="83746" y="46227"/>
                </a:lnTo>
                <a:lnTo>
                  <a:pt x="83792" y="45846"/>
                </a:lnTo>
                <a:lnTo>
                  <a:pt x="83902" y="44953"/>
                </a:lnTo>
                <a:lnTo>
                  <a:pt x="84003" y="43560"/>
                </a:lnTo>
                <a:lnTo>
                  <a:pt x="84176" y="43433"/>
                </a:lnTo>
                <a:lnTo>
                  <a:pt x="116301" y="43433"/>
                </a:lnTo>
                <a:lnTo>
                  <a:pt x="113780" y="45211"/>
                </a:lnTo>
                <a:lnTo>
                  <a:pt x="114301" y="45211"/>
                </a:lnTo>
                <a:lnTo>
                  <a:pt x="117370" y="46354"/>
                </a:lnTo>
                <a:close/>
              </a:path>
              <a:path w="133984" h="55244">
                <a:moveTo>
                  <a:pt x="128491" y="46989"/>
                </a:moveTo>
                <a:lnTo>
                  <a:pt x="119201" y="46989"/>
                </a:lnTo>
                <a:lnTo>
                  <a:pt x="119593" y="46354"/>
                </a:lnTo>
                <a:lnTo>
                  <a:pt x="119456" y="46354"/>
                </a:lnTo>
                <a:lnTo>
                  <a:pt x="119044" y="45465"/>
                </a:lnTo>
                <a:lnTo>
                  <a:pt x="118927" y="45211"/>
                </a:lnTo>
                <a:lnTo>
                  <a:pt x="118807" y="44953"/>
                </a:lnTo>
                <a:lnTo>
                  <a:pt x="128414" y="45846"/>
                </a:lnTo>
                <a:lnTo>
                  <a:pt x="128585" y="46100"/>
                </a:lnTo>
                <a:lnTo>
                  <a:pt x="128755" y="46354"/>
                </a:lnTo>
                <a:lnTo>
                  <a:pt x="128491" y="46989"/>
                </a:lnTo>
                <a:close/>
              </a:path>
              <a:path w="133984" h="55244">
                <a:moveTo>
                  <a:pt x="80572" y="46100"/>
                </a:moveTo>
                <a:lnTo>
                  <a:pt x="80647" y="45846"/>
                </a:lnTo>
                <a:lnTo>
                  <a:pt x="80760" y="45465"/>
                </a:lnTo>
                <a:lnTo>
                  <a:pt x="80789" y="45846"/>
                </a:lnTo>
                <a:lnTo>
                  <a:pt x="80572" y="46100"/>
                </a:lnTo>
                <a:close/>
              </a:path>
              <a:path w="133984" h="55244">
                <a:moveTo>
                  <a:pt x="80804" y="46100"/>
                </a:moveTo>
                <a:lnTo>
                  <a:pt x="80572" y="46100"/>
                </a:lnTo>
                <a:lnTo>
                  <a:pt x="80893" y="45846"/>
                </a:lnTo>
                <a:lnTo>
                  <a:pt x="80804" y="46100"/>
                </a:lnTo>
                <a:close/>
              </a:path>
              <a:path w="133984" h="55244">
                <a:moveTo>
                  <a:pt x="119397" y="46227"/>
                </a:moveTo>
                <a:lnTo>
                  <a:pt x="117029" y="46227"/>
                </a:lnTo>
                <a:lnTo>
                  <a:pt x="116688" y="46100"/>
                </a:lnTo>
                <a:lnTo>
                  <a:pt x="119338" y="46100"/>
                </a:lnTo>
                <a:close/>
              </a:path>
              <a:path w="133984" h="55244">
                <a:moveTo>
                  <a:pt x="80094" y="49148"/>
                </a:moveTo>
                <a:lnTo>
                  <a:pt x="79736" y="48767"/>
                </a:lnTo>
                <a:lnTo>
                  <a:pt x="80871" y="46989"/>
                </a:lnTo>
                <a:lnTo>
                  <a:pt x="80806" y="46227"/>
                </a:lnTo>
                <a:lnTo>
                  <a:pt x="80333" y="46227"/>
                </a:lnTo>
                <a:lnTo>
                  <a:pt x="81767" y="46354"/>
                </a:lnTo>
                <a:lnTo>
                  <a:pt x="117370" y="46354"/>
                </a:lnTo>
                <a:lnTo>
                  <a:pt x="118994" y="46989"/>
                </a:lnTo>
                <a:lnTo>
                  <a:pt x="128491" y="46989"/>
                </a:lnTo>
                <a:lnTo>
                  <a:pt x="128107" y="48132"/>
                </a:lnTo>
                <a:lnTo>
                  <a:pt x="86067" y="48132"/>
                </a:lnTo>
                <a:lnTo>
                  <a:pt x="85171" y="48386"/>
                </a:lnTo>
                <a:lnTo>
                  <a:pt x="83797" y="48386"/>
                </a:lnTo>
                <a:lnTo>
                  <a:pt x="80094" y="49148"/>
                </a:lnTo>
                <a:close/>
              </a:path>
              <a:path w="133984" h="55244">
                <a:moveTo>
                  <a:pt x="90748" y="49529"/>
                </a:moveTo>
                <a:lnTo>
                  <a:pt x="88217" y="49529"/>
                </a:lnTo>
                <a:lnTo>
                  <a:pt x="86067" y="48132"/>
                </a:lnTo>
                <a:lnTo>
                  <a:pt x="128107" y="48132"/>
                </a:lnTo>
                <a:lnTo>
                  <a:pt x="127986" y="48386"/>
                </a:lnTo>
                <a:lnTo>
                  <a:pt x="89770" y="48386"/>
                </a:lnTo>
                <a:lnTo>
                  <a:pt x="89410" y="49148"/>
                </a:lnTo>
                <a:lnTo>
                  <a:pt x="89289" y="49402"/>
                </a:lnTo>
                <a:lnTo>
                  <a:pt x="90728" y="49402"/>
                </a:lnTo>
                <a:close/>
              </a:path>
              <a:path w="133984" h="55244">
                <a:moveTo>
                  <a:pt x="84335" y="51180"/>
                </a:moveTo>
                <a:lnTo>
                  <a:pt x="82902" y="49783"/>
                </a:lnTo>
                <a:lnTo>
                  <a:pt x="83903" y="48386"/>
                </a:lnTo>
                <a:lnTo>
                  <a:pt x="85171" y="48386"/>
                </a:lnTo>
                <a:lnTo>
                  <a:pt x="84723" y="48640"/>
                </a:lnTo>
                <a:lnTo>
                  <a:pt x="84519" y="48640"/>
                </a:lnTo>
                <a:lnTo>
                  <a:pt x="84408" y="50164"/>
                </a:lnTo>
                <a:lnTo>
                  <a:pt x="84335" y="51180"/>
                </a:lnTo>
                <a:close/>
              </a:path>
              <a:path w="133984" h="55244">
                <a:moveTo>
                  <a:pt x="92219" y="51053"/>
                </a:moveTo>
                <a:lnTo>
                  <a:pt x="90845" y="50164"/>
                </a:lnTo>
                <a:lnTo>
                  <a:pt x="90728" y="49402"/>
                </a:lnTo>
                <a:lnTo>
                  <a:pt x="90611" y="48767"/>
                </a:lnTo>
                <a:lnTo>
                  <a:pt x="90547" y="48386"/>
                </a:lnTo>
                <a:lnTo>
                  <a:pt x="127986" y="48386"/>
                </a:lnTo>
                <a:lnTo>
                  <a:pt x="127220" y="50672"/>
                </a:lnTo>
                <a:lnTo>
                  <a:pt x="94011" y="50672"/>
                </a:lnTo>
                <a:lnTo>
                  <a:pt x="92219" y="51053"/>
                </a:lnTo>
                <a:close/>
              </a:path>
              <a:path w="133984" h="55244">
                <a:moveTo>
                  <a:pt x="133849" y="48767"/>
                </a:moveTo>
                <a:lnTo>
                  <a:pt x="133209" y="48767"/>
                </a:lnTo>
                <a:lnTo>
                  <a:pt x="133977" y="48386"/>
                </a:lnTo>
                <a:lnTo>
                  <a:pt x="133849" y="48386"/>
                </a:lnTo>
                <a:lnTo>
                  <a:pt x="133849" y="48767"/>
                </a:lnTo>
                <a:close/>
              </a:path>
              <a:path w="133984" h="55244">
                <a:moveTo>
                  <a:pt x="133849" y="51307"/>
                </a:moveTo>
                <a:lnTo>
                  <a:pt x="129250" y="51307"/>
                </a:lnTo>
                <a:lnTo>
                  <a:pt x="128724" y="49783"/>
                </a:lnTo>
                <a:lnTo>
                  <a:pt x="128636" y="49529"/>
                </a:lnTo>
                <a:lnTo>
                  <a:pt x="129788" y="48640"/>
                </a:lnTo>
                <a:lnTo>
                  <a:pt x="131371" y="48767"/>
                </a:lnTo>
                <a:lnTo>
                  <a:pt x="133849" y="48767"/>
                </a:lnTo>
                <a:lnTo>
                  <a:pt x="133849" y="51307"/>
                </a:lnTo>
                <a:close/>
              </a:path>
              <a:path w="133984" h="55244">
                <a:moveTo>
                  <a:pt x="128636" y="49529"/>
                </a:moveTo>
                <a:lnTo>
                  <a:pt x="127603" y="49529"/>
                </a:lnTo>
                <a:lnTo>
                  <a:pt x="128800" y="49402"/>
                </a:lnTo>
                <a:lnTo>
                  <a:pt x="128636" y="49529"/>
                </a:lnTo>
                <a:close/>
              </a:path>
              <a:path w="133984" h="55244">
                <a:moveTo>
                  <a:pt x="94787" y="54228"/>
                </a:moveTo>
                <a:lnTo>
                  <a:pt x="94875" y="52958"/>
                </a:lnTo>
                <a:lnTo>
                  <a:pt x="94967" y="51688"/>
                </a:lnTo>
                <a:lnTo>
                  <a:pt x="93192" y="50672"/>
                </a:lnTo>
                <a:lnTo>
                  <a:pt x="97076" y="50672"/>
                </a:lnTo>
                <a:lnTo>
                  <a:pt x="96281" y="52450"/>
                </a:lnTo>
                <a:lnTo>
                  <a:pt x="94787" y="54228"/>
                </a:lnTo>
                <a:close/>
              </a:path>
              <a:path w="133984" h="55244">
                <a:moveTo>
                  <a:pt x="99207" y="55117"/>
                </a:moveTo>
                <a:lnTo>
                  <a:pt x="97000" y="50672"/>
                </a:lnTo>
                <a:lnTo>
                  <a:pt x="127220" y="50672"/>
                </a:lnTo>
                <a:lnTo>
                  <a:pt x="129250" y="51307"/>
                </a:lnTo>
                <a:lnTo>
                  <a:pt x="133849" y="51307"/>
                </a:lnTo>
                <a:lnTo>
                  <a:pt x="133849" y="52958"/>
                </a:lnTo>
                <a:lnTo>
                  <a:pt x="125068" y="53847"/>
                </a:lnTo>
                <a:lnTo>
                  <a:pt x="116640" y="54482"/>
                </a:lnTo>
                <a:lnTo>
                  <a:pt x="108156" y="54863"/>
                </a:lnTo>
                <a:lnTo>
                  <a:pt x="99207" y="55117"/>
                </a:lnTo>
                <a:close/>
              </a:path>
            </a:pathLst>
          </a:custGeom>
          <a:solidFill>
            <a:srgbClr val="EC813C"/>
          </a:solidFill>
        </p:spPr>
        <p:txBody>
          <a:bodyPr wrap="square" lIns="0" tIns="0" rIns="0" bIns="0" rtlCol="0"/>
          <a:lstStyle/>
          <a:p>
            <a:endParaRPr/>
          </a:p>
        </p:txBody>
      </p:sp>
      <p:sp>
        <p:nvSpPr>
          <p:cNvPr id="1047" name="object 1047"/>
          <p:cNvSpPr/>
          <p:nvPr/>
        </p:nvSpPr>
        <p:spPr>
          <a:xfrm>
            <a:off x="14337174" y="2534481"/>
            <a:ext cx="114300" cy="57785"/>
          </a:xfrm>
          <a:custGeom>
            <a:avLst/>
            <a:gdLst/>
            <a:ahLst/>
            <a:cxnLst/>
            <a:rect l="l" t="t" r="r" b="b"/>
            <a:pathLst>
              <a:path w="114300" h="57785">
                <a:moveTo>
                  <a:pt x="70" y="26415"/>
                </a:moveTo>
                <a:lnTo>
                  <a:pt x="527" y="20192"/>
                </a:lnTo>
                <a:lnTo>
                  <a:pt x="635" y="19303"/>
                </a:lnTo>
                <a:lnTo>
                  <a:pt x="727" y="18541"/>
                </a:lnTo>
                <a:lnTo>
                  <a:pt x="821" y="15239"/>
                </a:lnTo>
                <a:lnTo>
                  <a:pt x="946" y="13461"/>
                </a:lnTo>
                <a:lnTo>
                  <a:pt x="1004" y="13080"/>
                </a:lnTo>
                <a:lnTo>
                  <a:pt x="1129" y="12191"/>
                </a:lnTo>
                <a:lnTo>
                  <a:pt x="1215" y="11556"/>
                </a:lnTo>
                <a:lnTo>
                  <a:pt x="1321" y="10794"/>
                </a:lnTo>
                <a:lnTo>
                  <a:pt x="1387" y="10286"/>
                </a:lnTo>
                <a:lnTo>
                  <a:pt x="1510" y="4825"/>
                </a:lnTo>
                <a:lnTo>
                  <a:pt x="2639" y="4825"/>
                </a:lnTo>
                <a:lnTo>
                  <a:pt x="3774" y="4571"/>
                </a:lnTo>
                <a:lnTo>
                  <a:pt x="0" y="3428"/>
                </a:lnTo>
                <a:lnTo>
                  <a:pt x="42" y="2793"/>
                </a:lnTo>
                <a:lnTo>
                  <a:pt x="264" y="2793"/>
                </a:lnTo>
                <a:lnTo>
                  <a:pt x="5326" y="0"/>
                </a:lnTo>
                <a:lnTo>
                  <a:pt x="5918" y="507"/>
                </a:lnTo>
                <a:lnTo>
                  <a:pt x="5446" y="507"/>
                </a:lnTo>
                <a:lnTo>
                  <a:pt x="5831" y="1015"/>
                </a:lnTo>
                <a:lnTo>
                  <a:pt x="5745" y="1269"/>
                </a:lnTo>
                <a:lnTo>
                  <a:pt x="7187" y="6222"/>
                </a:lnTo>
                <a:lnTo>
                  <a:pt x="7261" y="6476"/>
                </a:lnTo>
                <a:lnTo>
                  <a:pt x="7372" y="6857"/>
                </a:lnTo>
                <a:lnTo>
                  <a:pt x="7477" y="7111"/>
                </a:lnTo>
                <a:lnTo>
                  <a:pt x="10941" y="7111"/>
                </a:lnTo>
                <a:lnTo>
                  <a:pt x="11172" y="7492"/>
                </a:lnTo>
                <a:lnTo>
                  <a:pt x="11354" y="7492"/>
                </a:lnTo>
                <a:lnTo>
                  <a:pt x="10105" y="9016"/>
                </a:lnTo>
                <a:lnTo>
                  <a:pt x="11519" y="10794"/>
                </a:lnTo>
                <a:lnTo>
                  <a:pt x="56234" y="10794"/>
                </a:lnTo>
                <a:lnTo>
                  <a:pt x="52876" y="12191"/>
                </a:lnTo>
                <a:lnTo>
                  <a:pt x="52432" y="12191"/>
                </a:lnTo>
                <a:lnTo>
                  <a:pt x="53407" y="13080"/>
                </a:lnTo>
                <a:lnTo>
                  <a:pt x="55139" y="13969"/>
                </a:lnTo>
                <a:lnTo>
                  <a:pt x="60362" y="13969"/>
                </a:lnTo>
                <a:lnTo>
                  <a:pt x="63083" y="15239"/>
                </a:lnTo>
                <a:lnTo>
                  <a:pt x="71313" y="15239"/>
                </a:lnTo>
                <a:lnTo>
                  <a:pt x="73117" y="17144"/>
                </a:lnTo>
                <a:lnTo>
                  <a:pt x="72855" y="17144"/>
                </a:lnTo>
                <a:lnTo>
                  <a:pt x="74766" y="17779"/>
                </a:lnTo>
                <a:lnTo>
                  <a:pt x="76816" y="17779"/>
                </a:lnTo>
                <a:lnTo>
                  <a:pt x="77766" y="20192"/>
                </a:lnTo>
                <a:lnTo>
                  <a:pt x="7973" y="20192"/>
                </a:lnTo>
                <a:lnTo>
                  <a:pt x="1623" y="22732"/>
                </a:lnTo>
                <a:lnTo>
                  <a:pt x="1623" y="25907"/>
                </a:lnTo>
                <a:lnTo>
                  <a:pt x="70" y="26415"/>
                </a:lnTo>
                <a:close/>
              </a:path>
              <a:path w="114300" h="57785">
                <a:moveTo>
                  <a:pt x="32283" y="4190"/>
                </a:moveTo>
                <a:lnTo>
                  <a:pt x="31654" y="1269"/>
                </a:lnTo>
                <a:lnTo>
                  <a:pt x="31599" y="1015"/>
                </a:lnTo>
                <a:lnTo>
                  <a:pt x="31490" y="507"/>
                </a:lnTo>
                <a:lnTo>
                  <a:pt x="31380" y="0"/>
                </a:lnTo>
                <a:lnTo>
                  <a:pt x="36803" y="253"/>
                </a:lnTo>
                <a:lnTo>
                  <a:pt x="32283" y="4190"/>
                </a:lnTo>
                <a:close/>
              </a:path>
              <a:path w="114300" h="57785">
                <a:moveTo>
                  <a:pt x="11506" y="5460"/>
                </a:moveTo>
                <a:lnTo>
                  <a:pt x="8945" y="5460"/>
                </a:lnTo>
                <a:lnTo>
                  <a:pt x="5831" y="1015"/>
                </a:lnTo>
                <a:lnTo>
                  <a:pt x="8740" y="1015"/>
                </a:lnTo>
                <a:lnTo>
                  <a:pt x="10403" y="1269"/>
                </a:lnTo>
                <a:lnTo>
                  <a:pt x="9268" y="3809"/>
                </a:lnTo>
                <a:lnTo>
                  <a:pt x="11956" y="4317"/>
                </a:lnTo>
                <a:lnTo>
                  <a:pt x="11896" y="4571"/>
                </a:lnTo>
                <a:lnTo>
                  <a:pt x="11506" y="5460"/>
                </a:lnTo>
                <a:close/>
              </a:path>
              <a:path w="114300" h="57785">
                <a:moveTo>
                  <a:pt x="34991" y="4571"/>
                </a:moveTo>
                <a:lnTo>
                  <a:pt x="33741" y="4571"/>
                </a:lnTo>
                <a:lnTo>
                  <a:pt x="35668" y="2793"/>
                </a:lnTo>
                <a:lnTo>
                  <a:pt x="35136" y="4190"/>
                </a:lnTo>
                <a:lnTo>
                  <a:pt x="34991" y="4571"/>
                </a:lnTo>
                <a:close/>
              </a:path>
              <a:path w="114300" h="57785">
                <a:moveTo>
                  <a:pt x="31721" y="4825"/>
                </a:moveTo>
                <a:lnTo>
                  <a:pt x="32170" y="4317"/>
                </a:lnTo>
                <a:lnTo>
                  <a:pt x="32358" y="4571"/>
                </a:lnTo>
                <a:lnTo>
                  <a:pt x="33692" y="4571"/>
                </a:lnTo>
                <a:lnTo>
                  <a:pt x="31721" y="4825"/>
                </a:lnTo>
                <a:close/>
              </a:path>
              <a:path w="114300" h="57785">
                <a:moveTo>
                  <a:pt x="43763" y="4571"/>
                </a:moveTo>
                <a:lnTo>
                  <a:pt x="43038" y="4571"/>
                </a:lnTo>
                <a:lnTo>
                  <a:pt x="43911" y="4317"/>
                </a:lnTo>
                <a:lnTo>
                  <a:pt x="43763" y="4571"/>
                </a:lnTo>
                <a:close/>
              </a:path>
              <a:path w="114300" h="57785">
                <a:moveTo>
                  <a:pt x="43046" y="10794"/>
                </a:moveTo>
                <a:lnTo>
                  <a:pt x="15947" y="10794"/>
                </a:lnTo>
                <a:lnTo>
                  <a:pt x="16336" y="9778"/>
                </a:lnTo>
                <a:lnTo>
                  <a:pt x="16434" y="9524"/>
                </a:lnTo>
                <a:lnTo>
                  <a:pt x="16531" y="9270"/>
                </a:lnTo>
                <a:lnTo>
                  <a:pt x="18952" y="6857"/>
                </a:lnTo>
                <a:lnTo>
                  <a:pt x="16257" y="6857"/>
                </a:lnTo>
                <a:lnTo>
                  <a:pt x="16670" y="5714"/>
                </a:lnTo>
                <a:lnTo>
                  <a:pt x="16762" y="5460"/>
                </a:lnTo>
                <a:lnTo>
                  <a:pt x="15331" y="5460"/>
                </a:lnTo>
                <a:lnTo>
                  <a:pt x="20662" y="4571"/>
                </a:lnTo>
                <a:lnTo>
                  <a:pt x="19808" y="4571"/>
                </a:lnTo>
                <a:lnTo>
                  <a:pt x="21931" y="7492"/>
                </a:lnTo>
                <a:lnTo>
                  <a:pt x="19397" y="7492"/>
                </a:lnTo>
                <a:lnTo>
                  <a:pt x="19277" y="8381"/>
                </a:lnTo>
                <a:lnTo>
                  <a:pt x="19015" y="8508"/>
                </a:lnTo>
                <a:lnTo>
                  <a:pt x="21296" y="9778"/>
                </a:lnTo>
                <a:lnTo>
                  <a:pt x="23785" y="9778"/>
                </a:lnTo>
                <a:lnTo>
                  <a:pt x="24021" y="10159"/>
                </a:lnTo>
                <a:lnTo>
                  <a:pt x="42607" y="10159"/>
                </a:lnTo>
                <a:lnTo>
                  <a:pt x="43046" y="10794"/>
                </a:lnTo>
                <a:close/>
              </a:path>
              <a:path w="114300" h="57785">
                <a:moveTo>
                  <a:pt x="33466" y="4825"/>
                </a:moveTo>
                <a:lnTo>
                  <a:pt x="33055" y="4825"/>
                </a:lnTo>
                <a:lnTo>
                  <a:pt x="32358" y="4571"/>
                </a:lnTo>
                <a:lnTo>
                  <a:pt x="33741" y="4571"/>
                </a:lnTo>
                <a:lnTo>
                  <a:pt x="33466" y="4825"/>
                </a:lnTo>
                <a:close/>
              </a:path>
              <a:path w="114300" h="57785">
                <a:moveTo>
                  <a:pt x="42165" y="4825"/>
                </a:moveTo>
                <a:lnTo>
                  <a:pt x="34894" y="4825"/>
                </a:lnTo>
                <a:lnTo>
                  <a:pt x="34991" y="4571"/>
                </a:lnTo>
                <a:lnTo>
                  <a:pt x="43038" y="4571"/>
                </a:lnTo>
                <a:lnTo>
                  <a:pt x="42165" y="4825"/>
                </a:lnTo>
                <a:close/>
              </a:path>
              <a:path w="114300" h="57785">
                <a:moveTo>
                  <a:pt x="22946" y="7492"/>
                </a:moveTo>
                <a:lnTo>
                  <a:pt x="22206" y="7492"/>
                </a:lnTo>
                <a:lnTo>
                  <a:pt x="22288" y="7111"/>
                </a:lnTo>
                <a:lnTo>
                  <a:pt x="22343" y="6857"/>
                </a:lnTo>
                <a:lnTo>
                  <a:pt x="22425" y="6476"/>
                </a:lnTo>
                <a:lnTo>
                  <a:pt x="22487" y="6222"/>
                </a:lnTo>
                <a:lnTo>
                  <a:pt x="22612" y="5714"/>
                </a:lnTo>
                <a:lnTo>
                  <a:pt x="22669" y="5460"/>
                </a:lnTo>
                <a:lnTo>
                  <a:pt x="22792" y="4825"/>
                </a:lnTo>
                <a:lnTo>
                  <a:pt x="24272" y="4825"/>
                </a:lnTo>
                <a:lnTo>
                  <a:pt x="25455" y="6222"/>
                </a:lnTo>
                <a:lnTo>
                  <a:pt x="24984" y="7111"/>
                </a:lnTo>
                <a:lnTo>
                  <a:pt x="25903" y="7111"/>
                </a:lnTo>
                <a:lnTo>
                  <a:pt x="22946" y="7492"/>
                </a:lnTo>
                <a:close/>
              </a:path>
              <a:path w="114300" h="57785">
                <a:moveTo>
                  <a:pt x="42607" y="10159"/>
                </a:moveTo>
                <a:lnTo>
                  <a:pt x="24021" y="10159"/>
                </a:lnTo>
                <a:lnTo>
                  <a:pt x="26291" y="9778"/>
                </a:lnTo>
                <a:lnTo>
                  <a:pt x="25177" y="8000"/>
                </a:lnTo>
                <a:lnTo>
                  <a:pt x="28501" y="5460"/>
                </a:lnTo>
                <a:lnTo>
                  <a:pt x="31721" y="4825"/>
                </a:lnTo>
                <a:lnTo>
                  <a:pt x="32503" y="5714"/>
                </a:lnTo>
                <a:lnTo>
                  <a:pt x="34556" y="5714"/>
                </a:lnTo>
                <a:lnTo>
                  <a:pt x="38416" y="8381"/>
                </a:lnTo>
                <a:lnTo>
                  <a:pt x="41553" y="8381"/>
                </a:lnTo>
                <a:lnTo>
                  <a:pt x="41275" y="8508"/>
                </a:lnTo>
                <a:lnTo>
                  <a:pt x="42607" y="10159"/>
                </a:lnTo>
                <a:close/>
              </a:path>
              <a:path w="114300" h="57785">
                <a:moveTo>
                  <a:pt x="34556" y="5714"/>
                </a:moveTo>
                <a:lnTo>
                  <a:pt x="32503" y="5714"/>
                </a:lnTo>
                <a:lnTo>
                  <a:pt x="33466" y="4825"/>
                </a:lnTo>
                <a:lnTo>
                  <a:pt x="34894" y="4825"/>
                </a:lnTo>
                <a:lnTo>
                  <a:pt x="34653" y="5460"/>
                </a:lnTo>
                <a:lnTo>
                  <a:pt x="34556" y="5714"/>
                </a:lnTo>
                <a:close/>
              </a:path>
              <a:path w="114300" h="57785">
                <a:moveTo>
                  <a:pt x="41553" y="8381"/>
                </a:moveTo>
                <a:lnTo>
                  <a:pt x="38416" y="8381"/>
                </a:lnTo>
                <a:lnTo>
                  <a:pt x="38325" y="7111"/>
                </a:lnTo>
                <a:lnTo>
                  <a:pt x="38217" y="5714"/>
                </a:lnTo>
                <a:lnTo>
                  <a:pt x="39109" y="5714"/>
                </a:lnTo>
                <a:lnTo>
                  <a:pt x="42165" y="4825"/>
                </a:lnTo>
                <a:lnTo>
                  <a:pt x="43616" y="4825"/>
                </a:lnTo>
                <a:lnTo>
                  <a:pt x="41553" y="8381"/>
                </a:lnTo>
                <a:close/>
              </a:path>
              <a:path w="114300" h="57785">
                <a:moveTo>
                  <a:pt x="8542" y="7111"/>
                </a:moveTo>
                <a:lnTo>
                  <a:pt x="7477" y="7111"/>
                </a:lnTo>
                <a:lnTo>
                  <a:pt x="9163" y="5460"/>
                </a:lnTo>
                <a:lnTo>
                  <a:pt x="9911" y="5460"/>
                </a:lnTo>
                <a:lnTo>
                  <a:pt x="8542" y="7111"/>
                </a:lnTo>
                <a:close/>
              </a:path>
              <a:path w="114300" h="57785">
                <a:moveTo>
                  <a:pt x="60371" y="10794"/>
                </a:moveTo>
                <a:lnTo>
                  <a:pt x="58137" y="10794"/>
                </a:lnTo>
                <a:lnTo>
                  <a:pt x="58202" y="5714"/>
                </a:lnTo>
                <a:lnTo>
                  <a:pt x="57290" y="5714"/>
                </a:lnTo>
                <a:lnTo>
                  <a:pt x="62665" y="6476"/>
                </a:lnTo>
                <a:lnTo>
                  <a:pt x="62778" y="7111"/>
                </a:lnTo>
                <a:lnTo>
                  <a:pt x="62840" y="7492"/>
                </a:lnTo>
                <a:lnTo>
                  <a:pt x="62938" y="8000"/>
                </a:lnTo>
                <a:lnTo>
                  <a:pt x="63621" y="8000"/>
                </a:lnTo>
                <a:lnTo>
                  <a:pt x="60993" y="8508"/>
                </a:lnTo>
                <a:lnTo>
                  <a:pt x="60371" y="10794"/>
                </a:lnTo>
                <a:close/>
              </a:path>
              <a:path w="114300" h="57785">
                <a:moveTo>
                  <a:pt x="54524" y="10286"/>
                </a:moveTo>
                <a:lnTo>
                  <a:pt x="49288" y="10286"/>
                </a:lnTo>
                <a:lnTo>
                  <a:pt x="52332" y="7111"/>
                </a:lnTo>
                <a:lnTo>
                  <a:pt x="52238" y="7492"/>
                </a:lnTo>
                <a:lnTo>
                  <a:pt x="52112" y="8000"/>
                </a:lnTo>
                <a:lnTo>
                  <a:pt x="51986" y="8508"/>
                </a:lnTo>
                <a:lnTo>
                  <a:pt x="51860" y="9016"/>
                </a:lnTo>
                <a:lnTo>
                  <a:pt x="51736" y="9524"/>
                </a:lnTo>
                <a:lnTo>
                  <a:pt x="51675" y="9778"/>
                </a:lnTo>
                <a:lnTo>
                  <a:pt x="54150" y="9778"/>
                </a:lnTo>
                <a:lnTo>
                  <a:pt x="54430" y="10159"/>
                </a:lnTo>
                <a:close/>
              </a:path>
              <a:path w="114300" h="57785">
                <a:moveTo>
                  <a:pt x="15674" y="10794"/>
                </a:moveTo>
                <a:lnTo>
                  <a:pt x="11652" y="10794"/>
                </a:lnTo>
                <a:lnTo>
                  <a:pt x="11531" y="7492"/>
                </a:lnTo>
                <a:lnTo>
                  <a:pt x="10991" y="7492"/>
                </a:lnTo>
                <a:lnTo>
                  <a:pt x="14823" y="8381"/>
                </a:lnTo>
                <a:lnTo>
                  <a:pt x="15674" y="10794"/>
                </a:lnTo>
                <a:close/>
              </a:path>
              <a:path w="114300" h="57785">
                <a:moveTo>
                  <a:pt x="23739" y="9778"/>
                </a:moveTo>
                <a:lnTo>
                  <a:pt x="21676" y="9778"/>
                </a:lnTo>
                <a:lnTo>
                  <a:pt x="21737" y="9524"/>
                </a:lnTo>
                <a:lnTo>
                  <a:pt x="21858" y="9016"/>
                </a:lnTo>
                <a:lnTo>
                  <a:pt x="21968" y="8508"/>
                </a:lnTo>
                <a:lnTo>
                  <a:pt x="22079" y="8000"/>
                </a:lnTo>
                <a:lnTo>
                  <a:pt x="22225" y="7492"/>
                </a:lnTo>
                <a:lnTo>
                  <a:pt x="23739" y="9778"/>
                </a:lnTo>
                <a:close/>
              </a:path>
              <a:path w="114300" h="57785">
                <a:moveTo>
                  <a:pt x="66513" y="10794"/>
                </a:moveTo>
                <a:lnTo>
                  <a:pt x="64166" y="10794"/>
                </a:lnTo>
                <a:lnTo>
                  <a:pt x="64287" y="10286"/>
                </a:lnTo>
                <a:lnTo>
                  <a:pt x="64407" y="9778"/>
                </a:lnTo>
                <a:lnTo>
                  <a:pt x="64517" y="9270"/>
                </a:lnTo>
                <a:lnTo>
                  <a:pt x="66513" y="10794"/>
                </a:lnTo>
                <a:close/>
              </a:path>
              <a:path w="114300" h="57785">
                <a:moveTo>
                  <a:pt x="71695" y="10794"/>
                </a:moveTo>
                <a:lnTo>
                  <a:pt x="68194" y="10794"/>
                </a:lnTo>
                <a:lnTo>
                  <a:pt x="71565" y="10159"/>
                </a:lnTo>
                <a:lnTo>
                  <a:pt x="71695" y="10794"/>
                </a:lnTo>
                <a:close/>
              </a:path>
              <a:path w="114300" h="57785">
                <a:moveTo>
                  <a:pt x="54889" y="10794"/>
                </a:moveTo>
                <a:lnTo>
                  <a:pt x="43134" y="10794"/>
                </a:lnTo>
                <a:lnTo>
                  <a:pt x="47375" y="10286"/>
                </a:lnTo>
                <a:lnTo>
                  <a:pt x="54665" y="10286"/>
                </a:lnTo>
                <a:lnTo>
                  <a:pt x="54889" y="10794"/>
                </a:lnTo>
                <a:close/>
              </a:path>
              <a:path w="114300" h="57785">
                <a:moveTo>
                  <a:pt x="58412" y="11556"/>
                </a:moveTo>
                <a:lnTo>
                  <a:pt x="55669" y="11556"/>
                </a:lnTo>
                <a:lnTo>
                  <a:pt x="54968" y="10794"/>
                </a:lnTo>
                <a:lnTo>
                  <a:pt x="58137" y="10794"/>
                </a:lnTo>
                <a:lnTo>
                  <a:pt x="58412" y="11556"/>
                </a:lnTo>
                <a:close/>
              </a:path>
              <a:path w="114300" h="57785">
                <a:moveTo>
                  <a:pt x="63980" y="11556"/>
                </a:moveTo>
                <a:lnTo>
                  <a:pt x="60142" y="11556"/>
                </a:lnTo>
                <a:lnTo>
                  <a:pt x="60371" y="10794"/>
                </a:lnTo>
                <a:lnTo>
                  <a:pt x="64166" y="10794"/>
                </a:lnTo>
                <a:lnTo>
                  <a:pt x="63980" y="11556"/>
                </a:lnTo>
                <a:close/>
              </a:path>
              <a:path w="114300" h="57785">
                <a:moveTo>
                  <a:pt x="60452" y="13969"/>
                </a:moveTo>
                <a:lnTo>
                  <a:pt x="55139" y="13969"/>
                </a:lnTo>
                <a:lnTo>
                  <a:pt x="55205" y="13080"/>
                </a:lnTo>
                <a:lnTo>
                  <a:pt x="55319" y="11556"/>
                </a:lnTo>
                <a:lnTo>
                  <a:pt x="55617" y="11556"/>
                </a:lnTo>
                <a:lnTo>
                  <a:pt x="56453" y="11810"/>
                </a:lnTo>
                <a:lnTo>
                  <a:pt x="57528" y="13461"/>
                </a:lnTo>
                <a:lnTo>
                  <a:pt x="60266" y="13461"/>
                </a:lnTo>
                <a:lnTo>
                  <a:pt x="60452" y="13969"/>
                </a:lnTo>
                <a:close/>
              </a:path>
              <a:path w="114300" h="57785">
                <a:moveTo>
                  <a:pt x="60266" y="13461"/>
                </a:moveTo>
                <a:lnTo>
                  <a:pt x="57528" y="13461"/>
                </a:lnTo>
                <a:lnTo>
                  <a:pt x="58962" y="13080"/>
                </a:lnTo>
                <a:lnTo>
                  <a:pt x="58503" y="11810"/>
                </a:lnTo>
                <a:lnTo>
                  <a:pt x="58412" y="11556"/>
                </a:lnTo>
                <a:lnTo>
                  <a:pt x="60142" y="11556"/>
                </a:lnTo>
                <a:lnTo>
                  <a:pt x="59798" y="12699"/>
                </a:lnTo>
                <a:lnTo>
                  <a:pt x="60266" y="13461"/>
                </a:lnTo>
                <a:close/>
              </a:path>
              <a:path w="114300" h="57785">
                <a:moveTo>
                  <a:pt x="71313" y="15239"/>
                </a:moveTo>
                <a:lnTo>
                  <a:pt x="63083" y="15239"/>
                </a:lnTo>
                <a:lnTo>
                  <a:pt x="63392" y="13969"/>
                </a:lnTo>
                <a:lnTo>
                  <a:pt x="63516" y="13461"/>
                </a:lnTo>
                <a:lnTo>
                  <a:pt x="63609" y="13080"/>
                </a:lnTo>
                <a:lnTo>
                  <a:pt x="63702" y="12699"/>
                </a:lnTo>
                <a:lnTo>
                  <a:pt x="63826" y="12191"/>
                </a:lnTo>
                <a:lnTo>
                  <a:pt x="63918" y="11810"/>
                </a:lnTo>
                <a:lnTo>
                  <a:pt x="63980" y="11556"/>
                </a:lnTo>
                <a:lnTo>
                  <a:pt x="71895" y="11556"/>
                </a:lnTo>
                <a:lnTo>
                  <a:pt x="71954" y="11810"/>
                </a:lnTo>
                <a:lnTo>
                  <a:pt x="72042" y="12191"/>
                </a:lnTo>
                <a:lnTo>
                  <a:pt x="70893" y="13080"/>
                </a:lnTo>
                <a:lnTo>
                  <a:pt x="70634" y="13461"/>
                </a:lnTo>
                <a:lnTo>
                  <a:pt x="70071" y="14985"/>
                </a:lnTo>
                <a:lnTo>
                  <a:pt x="71087" y="14985"/>
                </a:lnTo>
                <a:lnTo>
                  <a:pt x="71313" y="15239"/>
                </a:lnTo>
                <a:close/>
              </a:path>
              <a:path w="114300" h="57785">
                <a:moveTo>
                  <a:pt x="76768" y="17779"/>
                </a:moveTo>
                <a:lnTo>
                  <a:pt x="75184" y="17779"/>
                </a:lnTo>
                <a:lnTo>
                  <a:pt x="75901" y="15239"/>
                </a:lnTo>
                <a:lnTo>
                  <a:pt x="76530" y="17144"/>
                </a:lnTo>
                <a:lnTo>
                  <a:pt x="76768" y="17779"/>
                </a:lnTo>
                <a:close/>
              </a:path>
              <a:path w="114300" h="57785">
                <a:moveTo>
                  <a:pt x="85307" y="18033"/>
                </a:moveTo>
                <a:lnTo>
                  <a:pt x="84061" y="18033"/>
                </a:lnTo>
                <a:lnTo>
                  <a:pt x="84360" y="15239"/>
                </a:lnTo>
                <a:lnTo>
                  <a:pt x="85899" y="17144"/>
                </a:lnTo>
                <a:lnTo>
                  <a:pt x="85307" y="18033"/>
                </a:lnTo>
                <a:close/>
              </a:path>
              <a:path w="114300" h="57785">
                <a:moveTo>
                  <a:pt x="86360" y="20954"/>
                </a:moveTo>
                <a:lnTo>
                  <a:pt x="80106" y="20954"/>
                </a:lnTo>
                <a:lnTo>
                  <a:pt x="77298" y="17779"/>
                </a:lnTo>
                <a:lnTo>
                  <a:pt x="81977" y="17144"/>
                </a:lnTo>
                <a:lnTo>
                  <a:pt x="79694" y="17144"/>
                </a:lnTo>
                <a:lnTo>
                  <a:pt x="81957" y="18541"/>
                </a:lnTo>
                <a:lnTo>
                  <a:pt x="84969" y="18541"/>
                </a:lnTo>
                <a:lnTo>
                  <a:pt x="84466" y="19303"/>
                </a:lnTo>
                <a:lnTo>
                  <a:pt x="84884" y="19684"/>
                </a:lnTo>
                <a:lnTo>
                  <a:pt x="87064" y="19684"/>
                </a:lnTo>
                <a:lnTo>
                  <a:pt x="86360" y="20954"/>
                </a:lnTo>
                <a:close/>
              </a:path>
              <a:path w="114300" h="57785">
                <a:moveTo>
                  <a:pt x="84969" y="18541"/>
                </a:moveTo>
                <a:lnTo>
                  <a:pt x="81957" y="18541"/>
                </a:lnTo>
                <a:lnTo>
                  <a:pt x="85302" y="18033"/>
                </a:lnTo>
                <a:lnTo>
                  <a:pt x="84969" y="18541"/>
                </a:lnTo>
                <a:close/>
              </a:path>
              <a:path w="114300" h="57785">
                <a:moveTo>
                  <a:pt x="87064" y="19684"/>
                </a:moveTo>
                <a:lnTo>
                  <a:pt x="84884" y="19684"/>
                </a:lnTo>
                <a:lnTo>
                  <a:pt x="88049" y="18033"/>
                </a:lnTo>
                <a:lnTo>
                  <a:pt x="87064" y="19684"/>
                </a:lnTo>
                <a:close/>
              </a:path>
              <a:path w="114300" h="57785">
                <a:moveTo>
                  <a:pt x="88883" y="21208"/>
                </a:moveTo>
                <a:lnTo>
                  <a:pt x="86326" y="21208"/>
                </a:lnTo>
                <a:lnTo>
                  <a:pt x="89304" y="19684"/>
                </a:lnTo>
                <a:lnTo>
                  <a:pt x="89684" y="20954"/>
                </a:lnTo>
                <a:lnTo>
                  <a:pt x="88883" y="21208"/>
                </a:lnTo>
                <a:close/>
              </a:path>
              <a:path w="114300" h="57785">
                <a:moveTo>
                  <a:pt x="11777" y="26669"/>
                </a:moveTo>
                <a:lnTo>
                  <a:pt x="8791" y="25907"/>
                </a:lnTo>
                <a:lnTo>
                  <a:pt x="9113" y="24002"/>
                </a:lnTo>
                <a:lnTo>
                  <a:pt x="9221" y="23367"/>
                </a:lnTo>
                <a:lnTo>
                  <a:pt x="9328" y="22732"/>
                </a:lnTo>
                <a:lnTo>
                  <a:pt x="7568" y="20192"/>
                </a:lnTo>
                <a:lnTo>
                  <a:pt x="77551" y="20192"/>
                </a:lnTo>
                <a:lnTo>
                  <a:pt x="80106" y="20954"/>
                </a:lnTo>
                <a:lnTo>
                  <a:pt x="86360" y="20954"/>
                </a:lnTo>
                <a:lnTo>
                  <a:pt x="86172" y="21208"/>
                </a:lnTo>
                <a:lnTo>
                  <a:pt x="88545" y="21208"/>
                </a:lnTo>
                <a:lnTo>
                  <a:pt x="87601" y="23113"/>
                </a:lnTo>
                <a:lnTo>
                  <a:pt x="15958" y="23113"/>
                </a:lnTo>
                <a:lnTo>
                  <a:pt x="13449" y="24002"/>
                </a:lnTo>
                <a:lnTo>
                  <a:pt x="11777" y="26669"/>
                </a:lnTo>
                <a:close/>
              </a:path>
              <a:path w="114300" h="57785">
                <a:moveTo>
                  <a:pt x="97877" y="24891"/>
                </a:moveTo>
                <a:lnTo>
                  <a:pt x="95648" y="24891"/>
                </a:lnTo>
                <a:lnTo>
                  <a:pt x="95741" y="24002"/>
                </a:lnTo>
                <a:lnTo>
                  <a:pt x="95808" y="23367"/>
                </a:lnTo>
                <a:lnTo>
                  <a:pt x="95898" y="22478"/>
                </a:lnTo>
                <a:lnTo>
                  <a:pt x="96023" y="21208"/>
                </a:lnTo>
                <a:lnTo>
                  <a:pt x="96111" y="20192"/>
                </a:lnTo>
                <a:lnTo>
                  <a:pt x="96347" y="20954"/>
                </a:lnTo>
                <a:lnTo>
                  <a:pt x="97877" y="24891"/>
                </a:lnTo>
                <a:close/>
              </a:path>
              <a:path w="114300" h="57785">
                <a:moveTo>
                  <a:pt x="98084" y="25526"/>
                </a:moveTo>
                <a:lnTo>
                  <a:pt x="86377" y="25526"/>
                </a:lnTo>
                <a:lnTo>
                  <a:pt x="93305" y="23113"/>
                </a:lnTo>
                <a:lnTo>
                  <a:pt x="94440" y="21208"/>
                </a:lnTo>
                <a:lnTo>
                  <a:pt x="94369" y="22732"/>
                </a:lnTo>
                <a:lnTo>
                  <a:pt x="94287" y="23113"/>
                </a:lnTo>
                <a:lnTo>
                  <a:pt x="94440" y="23367"/>
                </a:lnTo>
                <a:lnTo>
                  <a:pt x="95543" y="24891"/>
                </a:lnTo>
                <a:lnTo>
                  <a:pt x="97888" y="24891"/>
                </a:lnTo>
                <a:lnTo>
                  <a:pt x="98084" y="25526"/>
                </a:lnTo>
                <a:close/>
              </a:path>
              <a:path w="114300" h="57785">
                <a:moveTo>
                  <a:pt x="19721" y="27431"/>
                </a:moveTo>
                <a:lnTo>
                  <a:pt x="17786" y="26669"/>
                </a:lnTo>
                <a:lnTo>
                  <a:pt x="18033" y="26669"/>
                </a:lnTo>
                <a:lnTo>
                  <a:pt x="16973" y="24891"/>
                </a:lnTo>
                <a:lnTo>
                  <a:pt x="15958" y="23113"/>
                </a:lnTo>
                <a:lnTo>
                  <a:pt x="87542" y="23113"/>
                </a:lnTo>
                <a:lnTo>
                  <a:pt x="87123" y="24002"/>
                </a:lnTo>
                <a:lnTo>
                  <a:pt x="29098" y="24002"/>
                </a:lnTo>
                <a:lnTo>
                  <a:pt x="26858" y="25907"/>
                </a:lnTo>
                <a:lnTo>
                  <a:pt x="26012" y="26415"/>
                </a:lnTo>
                <a:lnTo>
                  <a:pt x="24619" y="27177"/>
                </a:lnTo>
                <a:lnTo>
                  <a:pt x="19721" y="27431"/>
                </a:lnTo>
                <a:close/>
              </a:path>
              <a:path w="114300" h="57785">
                <a:moveTo>
                  <a:pt x="32723" y="28828"/>
                </a:moveTo>
                <a:lnTo>
                  <a:pt x="32440" y="28828"/>
                </a:lnTo>
                <a:lnTo>
                  <a:pt x="39371" y="25907"/>
                </a:lnTo>
                <a:lnTo>
                  <a:pt x="29098" y="24002"/>
                </a:lnTo>
                <a:lnTo>
                  <a:pt x="87123" y="24002"/>
                </a:lnTo>
                <a:lnTo>
                  <a:pt x="86377" y="25526"/>
                </a:lnTo>
                <a:lnTo>
                  <a:pt x="98084" y="25526"/>
                </a:lnTo>
                <a:lnTo>
                  <a:pt x="98202" y="26669"/>
                </a:lnTo>
                <a:lnTo>
                  <a:pt x="98321" y="27812"/>
                </a:lnTo>
                <a:lnTo>
                  <a:pt x="98400" y="28574"/>
                </a:lnTo>
                <a:lnTo>
                  <a:pt x="32760" y="28574"/>
                </a:lnTo>
                <a:lnTo>
                  <a:pt x="32723" y="28828"/>
                </a:lnTo>
                <a:close/>
              </a:path>
              <a:path w="114300" h="57785">
                <a:moveTo>
                  <a:pt x="109858" y="31241"/>
                </a:moveTo>
                <a:lnTo>
                  <a:pt x="99259" y="31241"/>
                </a:lnTo>
                <a:lnTo>
                  <a:pt x="103280" y="30352"/>
                </a:lnTo>
                <a:lnTo>
                  <a:pt x="100406" y="27177"/>
                </a:lnTo>
                <a:lnTo>
                  <a:pt x="103101" y="25907"/>
                </a:lnTo>
                <a:lnTo>
                  <a:pt x="105550" y="29971"/>
                </a:lnTo>
                <a:lnTo>
                  <a:pt x="109298" y="29971"/>
                </a:lnTo>
                <a:lnTo>
                  <a:pt x="108894" y="30352"/>
                </a:lnTo>
                <a:lnTo>
                  <a:pt x="109858" y="31241"/>
                </a:lnTo>
                <a:close/>
              </a:path>
              <a:path w="114300" h="57785">
                <a:moveTo>
                  <a:pt x="109298" y="29971"/>
                </a:moveTo>
                <a:lnTo>
                  <a:pt x="106169" y="29971"/>
                </a:lnTo>
                <a:lnTo>
                  <a:pt x="109193" y="27812"/>
                </a:lnTo>
                <a:lnTo>
                  <a:pt x="110626" y="28574"/>
                </a:lnTo>
                <a:lnTo>
                  <a:pt x="109298" y="29971"/>
                </a:lnTo>
                <a:close/>
              </a:path>
              <a:path w="114300" h="57785">
                <a:moveTo>
                  <a:pt x="31905" y="34543"/>
                </a:moveTo>
                <a:lnTo>
                  <a:pt x="32123" y="33019"/>
                </a:lnTo>
                <a:lnTo>
                  <a:pt x="32249" y="32130"/>
                </a:lnTo>
                <a:lnTo>
                  <a:pt x="32376" y="31241"/>
                </a:lnTo>
                <a:lnTo>
                  <a:pt x="32503" y="30352"/>
                </a:lnTo>
                <a:lnTo>
                  <a:pt x="32557" y="29971"/>
                </a:lnTo>
                <a:lnTo>
                  <a:pt x="32648" y="29336"/>
                </a:lnTo>
                <a:lnTo>
                  <a:pt x="32760" y="28574"/>
                </a:lnTo>
                <a:lnTo>
                  <a:pt x="98400" y="28574"/>
                </a:lnTo>
                <a:lnTo>
                  <a:pt x="98425" y="28828"/>
                </a:lnTo>
                <a:lnTo>
                  <a:pt x="49824" y="28828"/>
                </a:lnTo>
                <a:lnTo>
                  <a:pt x="48972" y="29209"/>
                </a:lnTo>
                <a:lnTo>
                  <a:pt x="40805" y="29209"/>
                </a:lnTo>
                <a:lnTo>
                  <a:pt x="37878" y="31241"/>
                </a:lnTo>
                <a:lnTo>
                  <a:pt x="31905" y="34543"/>
                </a:lnTo>
                <a:close/>
              </a:path>
              <a:path w="114300" h="57785">
                <a:moveTo>
                  <a:pt x="101901" y="28828"/>
                </a:moveTo>
                <a:lnTo>
                  <a:pt x="98425" y="28828"/>
                </a:lnTo>
                <a:lnTo>
                  <a:pt x="98400" y="28574"/>
                </a:lnTo>
                <a:lnTo>
                  <a:pt x="101671" y="28574"/>
                </a:lnTo>
                <a:lnTo>
                  <a:pt x="101901" y="28828"/>
                </a:lnTo>
                <a:close/>
              </a:path>
              <a:path w="114300" h="57785">
                <a:moveTo>
                  <a:pt x="107770" y="28828"/>
                </a:moveTo>
                <a:lnTo>
                  <a:pt x="104861" y="28828"/>
                </a:lnTo>
                <a:lnTo>
                  <a:pt x="104708" y="28574"/>
                </a:lnTo>
                <a:lnTo>
                  <a:pt x="108126" y="28574"/>
                </a:lnTo>
                <a:lnTo>
                  <a:pt x="107770" y="28828"/>
                </a:lnTo>
                <a:close/>
              </a:path>
              <a:path w="114300" h="57785">
                <a:moveTo>
                  <a:pt x="51914" y="33019"/>
                </a:moveTo>
                <a:lnTo>
                  <a:pt x="49764" y="31876"/>
                </a:lnTo>
                <a:lnTo>
                  <a:pt x="49824" y="28828"/>
                </a:lnTo>
                <a:lnTo>
                  <a:pt x="98425" y="28828"/>
                </a:lnTo>
                <a:lnTo>
                  <a:pt x="98543" y="29971"/>
                </a:lnTo>
                <a:lnTo>
                  <a:pt x="98583" y="30352"/>
                </a:lnTo>
                <a:lnTo>
                  <a:pt x="98675" y="31241"/>
                </a:lnTo>
                <a:lnTo>
                  <a:pt x="109849" y="31241"/>
                </a:lnTo>
                <a:lnTo>
                  <a:pt x="111165" y="32384"/>
                </a:lnTo>
                <a:lnTo>
                  <a:pt x="56453" y="32384"/>
                </a:lnTo>
                <a:lnTo>
                  <a:pt x="51914" y="33019"/>
                </a:lnTo>
                <a:close/>
              </a:path>
              <a:path w="114300" h="57785">
                <a:moveTo>
                  <a:pt x="49107" y="34289"/>
                </a:moveTo>
                <a:lnTo>
                  <a:pt x="42895" y="32130"/>
                </a:lnTo>
                <a:lnTo>
                  <a:pt x="40896" y="29336"/>
                </a:lnTo>
                <a:lnTo>
                  <a:pt x="48972" y="29209"/>
                </a:lnTo>
                <a:lnTo>
                  <a:pt x="48689" y="29336"/>
                </a:lnTo>
                <a:lnTo>
                  <a:pt x="48775" y="30352"/>
                </a:lnTo>
                <a:lnTo>
                  <a:pt x="48850" y="31241"/>
                </a:lnTo>
                <a:lnTo>
                  <a:pt x="48946" y="32384"/>
                </a:lnTo>
                <a:lnTo>
                  <a:pt x="49000" y="33019"/>
                </a:lnTo>
                <a:lnTo>
                  <a:pt x="49107" y="34289"/>
                </a:lnTo>
                <a:close/>
              </a:path>
              <a:path w="114300" h="57785">
                <a:moveTo>
                  <a:pt x="59022" y="36194"/>
                </a:moveTo>
                <a:lnTo>
                  <a:pt x="56931" y="35178"/>
                </a:lnTo>
                <a:lnTo>
                  <a:pt x="56562" y="33019"/>
                </a:lnTo>
                <a:lnTo>
                  <a:pt x="56453" y="32384"/>
                </a:lnTo>
                <a:lnTo>
                  <a:pt x="111165" y="32384"/>
                </a:lnTo>
                <a:lnTo>
                  <a:pt x="111911" y="33019"/>
                </a:lnTo>
                <a:lnTo>
                  <a:pt x="111929" y="35686"/>
                </a:lnTo>
                <a:lnTo>
                  <a:pt x="61709" y="35686"/>
                </a:lnTo>
                <a:lnTo>
                  <a:pt x="59022" y="36194"/>
                </a:lnTo>
                <a:close/>
              </a:path>
              <a:path w="114300" h="57785">
                <a:moveTo>
                  <a:pt x="64337" y="37972"/>
                </a:moveTo>
                <a:lnTo>
                  <a:pt x="61739" y="37591"/>
                </a:lnTo>
                <a:lnTo>
                  <a:pt x="62549" y="37591"/>
                </a:lnTo>
                <a:lnTo>
                  <a:pt x="61709" y="35686"/>
                </a:lnTo>
                <a:lnTo>
                  <a:pt x="111929" y="35686"/>
                </a:lnTo>
                <a:lnTo>
                  <a:pt x="111831" y="36575"/>
                </a:lnTo>
                <a:lnTo>
                  <a:pt x="65950" y="36575"/>
                </a:lnTo>
                <a:lnTo>
                  <a:pt x="64337" y="37972"/>
                </a:lnTo>
                <a:close/>
              </a:path>
              <a:path w="114300" h="57785">
                <a:moveTo>
                  <a:pt x="69892" y="37972"/>
                </a:moveTo>
                <a:lnTo>
                  <a:pt x="66756" y="37591"/>
                </a:lnTo>
                <a:lnTo>
                  <a:pt x="67596" y="37591"/>
                </a:lnTo>
                <a:lnTo>
                  <a:pt x="65950" y="36575"/>
                </a:lnTo>
                <a:lnTo>
                  <a:pt x="111831" y="36575"/>
                </a:lnTo>
                <a:lnTo>
                  <a:pt x="111803" y="37083"/>
                </a:lnTo>
                <a:lnTo>
                  <a:pt x="72281" y="37083"/>
                </a:lnTo>
                <a:lnTo>
                  <a:pt x="69892" y="37972"/>
                </a:lnTo>
                <a:close/>
              </a:path>
              <a:path w="114300" h="57785">
                <a:moveTo>
                  <a:pt x="76044" y="39877"/>
                </a:moveTo>
                <a:lnTo>
                  <a:pt x="73217" y="39877"/>
                </a:lnTo>
                <a:lnTo>
                  <a:pt x="72281" y="37083"/>
                </a:lnTo>
                <a:lnTo>
                  <a:pt x="77000" y="37083"/>
                </a:lnTo>
                <a:lnTo>
                  <a:pt x="76044" y="39877"/>
                </a:lnTo>
                <a:close/>
              </a:path>
              <a:path w="114300" h="57785">
                <a:moveTo>
                  <a:pt x="87034" y="44195"/>
                </a:moveTo>
                <a:lnTo>
                  <a:pt x="81718" y="42290"/>
                </a:lnTo>
                <a:lnTo>
                  <a:pt x="80882" y="39242"/>
                </a:lnTo>
                <a:lnTo>
                  <a:pt x="79269" y="38988"/>
                </a:lnTo>
                <a:lnTo>
                  <a:pt x="77955" y="38226"/>
                </a:lnTo>
                <a:lnTo>
                  <a:pt x="77000" y="37083"/>
                </a:lnTo>
                <a:lnTo>
                  <a:pt x="111803" y="37083"/>
                </a:lnTo>
                <a:lnTo>
                  <a:pt x="111920" y="38988"/>
                </a:lnTo>
                <a:lnTo>
                  <a:pt x="112296" y="42290"/>
                </a:lnTo>
                <a:lnTo>
                  <a:pt x="112339" y="42671"/>
                </a:lnTo>
                <a:lnTo>
                  <a:pt x="89543" y="42671"/>
                </a:lnTo>
                <a:lnTo>
                  <a:pt x="87034" y="44195"/>
                </a:lnTo>
                <a:close/>
              </a:path>
              <a:path w="114300" h="57785">
                <a:moveTo>
                  <a:pt x="91275" y="44195"/>
                </a:moveTo>
                <a:lnTo>
                  <a:pt x="89543" y="42671"/>
                </a:lnTo>
                <a:lnTo>
                  <a:pt x="95336" y="42671"/>
                </a:lnTo>
                <a:lnTo>
                  <a:pt x="93425" y="43941"/>
                </a:lnTo>
                <a:lnTo>
                  <a:pt x="91275" y="44195"/>
                </a:lnTo>
                <a:close/>
              </a:path>
              <a:path w="114300" h="57785">
                <a:moveTo>
                  <a:pt x="99935" y="47624"/>
                </a:moveTo>
                <a:lnTo>
                  <a:pt x="97666" y="47243"/>
                </a:lnTo>
                <a:lnTo>
                  <a:pt x="95336" y="42671"/>
                </a:lnTo>
                <a:lnTo>
                  <a:pt x="112369" y="42671"/>
                </a:lnTo>
                <a:lnTo>
                  <a:pt x="112830" y="46735"/>
                </a:lnTo>
                <a:lnTo>
                  <a:pt x="104654" y="46735"/>
                </a:lnTo>
                <a:lnTo>
                  <a:pt x="99935" y="47624"/>
                </a:lnTo>
                <a:close/>
              </a:path>
              <a:path w="114300" h="57785">
                <a:moveTo>
                  <a:pt x="107760" y="54736"/>
                </a:moveTo>
                <a:lnTo>
                  <a:pt x="105669" y="50037"/>
                </a:lnTo>
                <a:lnTo>
                  <a:pt x="104654" y="46735"/>
                </a:lnTo>
                <a:lnTo>
                  <a:pt x="112830" y="46735"/>
                </a:lnTo>
                <a:lnTo>
                  <a:pt x="113089" y="49021"/>
                </a:lnTo>
                <a:lnTo>
                  <a:pt x="110447" y="49021"/>
                </a:lnTo>
                <a:lnTo>
                  <a:pt x="110089" y="49529"/>
                </a:lnTo>
                <a:lnTo>
                  <a:pt x="107760" y="54736"/>
                </a:lnTo>
                <a:close/>
              </a:path>
              <a:path w="114300" h="57785">
                <a:moveTo>
                  <a:pt x="113314" y="57784"/>
                </a:moveTo>
                <a:lnTo>
                  <a:pt x="111702" y="53974"/>
                </a:lnTo>
                <a:lnTo>
                  <a:pt x="112717" y="51561"/>
                </a:lnTo>
                <a:lnTo>
                  <a:pt x="112359" y="50799"/>
                </a:lnTo>
                <a:lnTo>
                  <a:pt x="110447" y="49021"/>
                </a:lnTo>
                <a:lnTo>
                  <a:pt x="113089" y="49021"/>
                </a:lnTo>
                <a:lnTo>
                  <a:pt x="114001" y="56768"/>
                </a:lnTo>
                <a:lnTo>
                  <a:pt x="113314" y="57784"/>
                </a:lnTo>
                <a:close/>
              </a:path>
            </a:pathLst>
          </a:custGeom>
          <a:solidFill>
            <a:srgbClr val="E94458"/>
          </a:solidFill>
        </p:spPr>
        <p:txBody>
          <a:bodyPr wrap="square" lIns="0" tIns="0" rIns="0" bIns="0" rtlCol="0"/>
          <a:lstStyle/>
          <a:p>
            <a:endParaRPr/>
          </a:p>
        </p:txBody>
      </p:sp>
      <p:sp>
        <p:nvSpPr>
          <p:cNvPr id="1049" name="object 1049"/>
          <p:cNvSpPr/>
          <p:nvPr/>
        </p:nvSpPr>
        <p:spPr>
          <a:xfrm>
            <a:off x="14960503" y="2231243"/>
            <a:ext cx="113664" cy="74930"/>
          </a:xfrm>
          <a:custGeom>
            <a:avLst/>
            <a:gdLst/>
            <a:ahLst/>
            <a:cxnLst/>
            <a:rect l="l" t="t" r="r" b="b"/>
            <a:pathLst>
              <a:path w="113665" h="74930">
                <a:moveTo>
                  <a:pt x="112103" y="7746"/>
                </a:moveTo>
                <a:lnTo>
                  <a:pt x="109958" y="7746"/>
                </a:lnTo>
                <a:lnTo>
                  <a:pt x="109839" y="0"/>
                </a:lnTo>
                <a:lnTo>
                  <a:pt x="113169" y="1142"/>
                </a:lnTo>
                <a:lnTo>
                  <a:pt x="113303" y="1777"/>
                </a:lnTo>
                <a:lnTo>
                  <a:pt x="112103" y="7746"/>
                </a:lnTo>
                <a:close/>
              </a:path>
              <a:path w="113665" h="74930">
                <a:moveTo>
                  <a:pt x="105510" y="9270"/>
                </a:moveTo>
                <a:lnTo>
                  <a:pt x="104845" y="9016"/>
                </a:lnTo>
                <a:lnTo>
                  <a:pt x="104583" y="5968"/>
                </a:lnTo>
                <a:lnTo>
                  <a:pt x="109958" y="7746"/>
                </a:lnTo>
                <a:lnTo>
                  <a:pt x="112103" y="7746"/>
                </a:lnTo>
                <a:lnTo>
                  <a:pt x="111982" y="8254"/>
                </a:lnTo>
                <a:lnTo>
                  <a:pt x="109719" y="8254"/>
                </a:lnTo>
                <a:lnTo>
                  <a:pt x="107211" y="8889"/>
                </a:lnTo>
                <a:lnTo>
                  <a:pt x="105510" y="9270"/>
                </a:lnTo>
                <a:close/>
              </a:path>
              <a:path w="113665" h="74930">
                <a:moveTo>
                  <a:pt x="102373" y="11937"/>
                </a:moveTo>
                <a:lnTo>
                  <a:pt x="100880" y="11937"/>
                </a:lnTo>
                <a:lnTo>
                  <a:pt x="100988" y="11302"/>
                </a:lnTo>
                <a:lnTo>
                  <a:pt x="101097" y="10667"/>
                </a:lnTo>
                <a:lnTo>
                  <a:pt x="101205" y="10032"/>
                </a:lnTo>
                <a:lnTo>
                  <a:pt x="101292" y="9524"/>
                </a:lnTo>
                <a:lnTo>
                  <a:pt x="101401" y="8889"/>
                </a:lnTo>
                <a:lnTo>
                  <a:pt x="101509" y="8254"/>
                </a:lnTo>
                <a:lnTo>
                  <a:pt x="101596" y="7746"/>
                </a:lnTo>
                <a:lnTo>
                  <a:pt x="104845" y="9016"/>
                </a:lnTo>
                <a:lnTo>
                  <a:pt x="104881" y="9524"/>
                </a:lnTo>
                <a:lnTo>
                  <a:pt x="105897" y="9524"/>
                </a:lnTo>
                <a:lnTo>
                  <a:pt x="107330" y="10032"/>
                </a:lnTo>
                <a:lnTo>
                  <a:pt x="105210" y="10667"/>
                </a:lnTo>
                <a:lnTo>
                  <a:pt x="102373" y="10667"/>
                </a:lnTo>
                <a:lnTo>
                  <a:pt x="102373" y="11937"/>
                </a:lnTo>
                <a:close/>
              </a:path>
              <a:path w="113665" h="74930">
                <a:moveTo>
                  <a:pt x="110041" y="17906"/>
                </a:moveTo>
                <a:lnTo>
                  <a:pt x="100880" y="17906"/>
                </a:lnTo>
                <a:lnTo>
                  <a:pt x="101716" y="14858"/>
                </a:lnTo>
                <a:lnTo>
                  <a:pt x="95982" y="11302"/>
                </a:lnTo>
                <a:lnTo>
                  <a:pt x="96238" y="10032"/>
                </a:lnTo>
                <a:lnTo>
                  <a:pt x="96340" y="9524"/>
                </a:lnTo>
                <a:lnTo>
                  <a:pt x="96460" y="8889"/>
                </a:lnTo>
                <a:lnTo>
                  <a:pt x="97415" y="8254"/>
                </a:lnTo>
                <a:lnTo>
                  <a:pt x="99804" y="11937"/>
                </a:lnTo>
                <a:lnTo>
                  <a:pt x="102373" y="11937"/>
                </a:lnTo>
                <a:lnTo>
                  <a:pt x="102373" y="14223"/>
                </a:lnTo>
                <a:lnTo>
                  <a:pt x="104523" y="14223"/>
                </a:lnTo>
                <a:lnTo>
                  <a:pt x="106613" y="14858"/>
                </a:lnTo>
                <a:lnTo>
                  <a:pt x="110648" y="14858"/>
                </a:lnTo>
                <a:lnTo>
                  <a:pt x="110521" y="15493"/>
                </a:lnTo>
                <a:lnTo>
                  <a:pt x="110420" y="16001"/>
                </a:lnTo>
                <a:lnTo>
                  <a:pt x="110294" y="16636"/>
                </a:lnTo>
                <a:lnTo>
                  <a:pt x="110168" y="17271"/>
                </a:lnTo>
                <a:lnTo>
                  <a:pt x="110041" y="17906"/>
                </a:lnTo>
                <a:close/>
              </a:path>
              <a:path w="113665" h="74930">
                <a:moveTo>
                  <a:pt x="110648" y="14858"/>
                </a:moveTo>
                <a:lnTo>
                  <a:pt x="107748" y="14858"/>
                </a:lnTo>
                <a:lnTo>
                  <a:pt x="109003" y="13715"/>
                </a:lnTo>
                <a:lnTo>
                  <a:pt x="109122" y="9524"/>
                </a:lnTo>
                <a:lnTo>
                  <a:pt x="109719" y="8254"/>
                </a:lnTo>
                <a:lnTo>
                  <a:pt x="111982" y="8254"/>
                </a:lnTo>
                <a:lnTo>
                  <a:pt x="110648" y="14858"/>
                </a:lnTo>
                <a:close/>
              </a:path>
              <a:path w="113665" h="74930">
                <a:moveTo>
                  <a:pt x="104881" y="9524"/>
                </a:moveTo>
                <a:lnTo>
                  <a:pt x="104845" y="9016"/>
                </a:lnTo>
                <a:lnTo>
                  <a:pt x="105510" y="9270"/>
                </a:lnTo>
                <a:lnTo>
                  <a:pt x="104881" y="9524"/>
                </a:lnTo>
                <a:close/>
              </a:path>
              <a:path w="113665" h="74930">
                <a:moveTo>
                  <a:pt x="105897" y="9524"/>
                </a:moveTo>
                <a:lnTo>
                  <a:pt x="104881" y="9524"/>
                </a:lnTo>
                <a:lnTo>
                  <a:pt x="105510" y="9270"/>
                </a:lnTo>
                <a:lnTo>
                  <a:pt x="105897" y="9524"/>
                </a:lnTo>
                <a:close/>
              </a:path>
              <a:path w="113665" h="74930">
                <a:moveTo>
                  <a:pt x="103271" y="11302"/>
                </a:moveTo>
                <a:lnTo>
                  <a:pt x="102885" y="11302"/>
                </a:lnTo>
                <a:lnTo>
                  <a:pt x="102373" y="10667"/>
                </a:lnTo>
                <a:lnTo>
                  <a:pt x="105210" y="10667"/>
                </a:lnTo>
                <a:lnTo>
                  <a:pt x="103271" y="11302"/>
                </a:lnTo>
                <a:close/>
              </a:path>
              <a:path w="113665" h="74930">
                <a:moveTo>
                  <a:pt x="107748" y="14858"/>
                </a:moveTo>
                <a:lnTo>
                  <a:pt x="106613" y="14858"/>
                </a:lnTo>
                <a:lnTo>
                  <a:pt x="106683" y="13715"/>
                </a:lnTo>
                <a:lnTo>
                  <a:pt x="106793" y="11937"/>
                </a:lnTo>
                <a:lnTo>
                  <a:pt x="107390" y="11302"/>
                </a:lnTo>
                <a:lnTo>
                  <a:pt x="107507" y="12445"/>
                </a:lnTo>
                <a:lnTo>
                  <a:pt x="107572" y="13080"/>
                </a:lnTo>
                <a:lnTo>
                  <a:pt x="107689" y="14223"/>
                </a:lnTo>
                <a:lnTo>
                  <a:pt x="107748" y="14858"/>
                </a:lnTo>
                <a:close/>
              </a:path>
              <a:path w="113665" h="74930">
                <a:moveTo>
                  <a:pt x="90905" y="17906"/>
                </a:moveTo>
                <a:lnTo>
                  <a:pt x="89830" y="13715"/>
                </a:lnTo>
                <a:lnTo>
                  <a:pt x="92159" y="13715"/>
                </a:lnTo>
                <a:lnTo>
                  <a:pt x="92252" y="14223"/>
                </a:lnTo>
                <a:lnTo>
                  <a:pt x="92368" y="14858"/>
                </a:lnTo>
                <a:lnTo>
                  <a:pt x="92485" y="15493"/>
                </a:lnTo>
                <a:lnTo>
                  <a:pt x="92578" y="16001"/>
                </a:lnTo>
                <a:lnTo>
                  <a:pt x="94728" y="16001"/>
                </a:lnTo>
                <a:lnTo>
                  <a:pt x="90905" y="17906"/>
                </a:lnTo>
                <a:close/>
              </a:path>
              <a:path w="113665" h="74930">
                <a:moveTo>
                  <a:pt x="96281" y="16001"/>
                </a:moveTo>
                <a:lnTo>
                  <a:pt x="92578" y="16001"/>
                </a:lnTo>
                <a:lnTo>
                  <a:pt x="94608" y="13715"/>
                </a:lnTo>
                <a:lnTo>
                  <a:pt x="95743" y="14223"/>
                </a:lnTo>
                <a:lnTo>
                  <a:pt x="95265" y="14223"/>
                </a:lnTo>
                <a:lnTo>
                  <a:pt x="94967" y="15493"/>
                </a:lnTo>
                <a:lnTo>
                  <a:pt x="96281" y="16001"/>
                </a:lnTo>
                <a:close/>
              </a:path>
              <a:path w="113665" h="74930">
                <a:moveTo>
                  <a:pt x="89412" y="22097"/>
                </a:moveTo>
                <a:lnTo>
                  <a:pt x="84863" y="22097"/>
                </a:lnTo>
                <a:lnTo>
                  <a:pt x="82185" y="14223"/>
                </a:lnTo>
                <a:lnTo>
                  <a:pt x="89412" y="22097"/>
                </a:lnTo>
                <a:close/>
              </a:path>
              <a:path w="113665" h="74930">
                <a:moveTo>
                  <a:pt x="109314" y="21462"/>
                </a:moveTo>
                <a:lnTo>
                  <a:pt x="94190" y="21462"/>
                </a:lnTo>
                <a:lnTo>
                  <a:pt x="94907" y="20827"/>
                </a:lnTo>
                <a:lnTo>
                  <a:pt x="95683" y="17271"/>
                </a:lnTo>
                <a:lnTo>
                  <a:pt x="94728" y="16001"/>
                </a:lnTo>
                <a:lnTo>
                  <a:pt x="96281" y="16001"/>
                </a:lnTo>
                <a:lnTo>
                  <a:pt x="96758" y="14223"/>
                </a:lnTo>
                <a:lnTo>
                  <a:pt x="98670" y="14223"/>
                </a:lnTo>
                <a:lnTo>
                  <a:pt x="100880" y="17906"/>
                </a:lnTo>
                <a:lnTo>
                  <a:pt x="110041" y="17906"/>
                </a:lnTo>
                <a:lnTo>
                  <a:pt x="109314" y="21462"/>
                </a:lnTo>
                <a:close/>
              </a:path>
              <a:path w="113665" h="74930">
                <a:moveTo>
                  <a:pt x="108707" y="24383"/>
                </a:moveTo>
                <a:lnTo>
                  <a:pt x="88337" y="24383"/>
                </a:lnTo>
                <a:lnTo>
                  <a:pt x="88569" y="22605"/>
                </a:lnTo>
                <a:lnTo>
                  <a:pt x="88635" y="22097"/>
                </a:lnTo>
                <a:lnTo>
                  <a:pt x="89412" y="22097"/>
                </a:lnTo>
                <a:lnTo>
                  <a:pt x="88633" y="17906"/>
                </a:lnTo>
                <a:lnTo>
                  <a:pt x="88515" y="17271"/>
                </a:lnTo>
                <a:lnTo>
                  <a:pt x="88397" y="16636"/>
                </a:lnTo>
                <a:lnTo>
                  <a:pt x="93832" y="21462"/>
                </a:lnTo>
                <a:lnTo>
                  <a:pt x="109314" y="21462"/>
                </a:lnTo>
                <a:lnTo>
                  <a:pt x="108813" y="23875"/>
                </a:lnTo>
                <a:lnTo>
                  <a:pt x="108707" y="24383"/>
                </a:lnTo>
                <a:close/>
              </a:path>
              <a:path w="113665" h="74930">
                <a:moveTo>
                  <a:pt x="66742" y="33273"/>
                </a:moveTo>
                <a:lnTo>
                  <a:pt x="66471" y="33019"/>
                </a:lnTo>
                <a:lnTo>
                  <a:pt x="71075" y="26796"/>
                </a:lnTo>
                <a:lnTo>
                  <a:pt x="70657" y="25653"/>
                </a:lnTo>
                <a:lnTo>
                  <a:pt x="69164" y="25653"/>
                </a:lnTo>
                <a:lnTo>
                  <a:pt x="72031" y="24383"/>
                </a:lnTo>
                <a:lnTo>
                  <a:pt x="71195" y="20827"/>
                </a:lnTo>
                <a:lnTo>
                  <a:pt x="74301" y="20827"/>
                </a:lnTo>
                <a:lnTo>
                  <a:pt x="73166" y="23875"/>
                </a:lnTo>
                <a:lnTo>
                  <a:pt x="76423" y="24891"/>
                </a:lnTo>
                <a:lnTo>
                  <a:pt x="75416" y="24891"/>
                </a:lnTo>
                <a:lnTo>
                  <a:pt x="76689" y="25399"/>
                </a:lnTo>
                <a:lnTo>
                  <a:pt x="75913" y="26161"/>
                </a:lnTo>
                <a:lnTo>
                  <a:pt x="72210" y="26161"/>
                </a:lnTo>
                <a:lnTo>
                  <a:pt x="72682" y="28066"/>
                </a:lnTo>
                <a:lnTo>
                  <a:pt x="72808" y="28574"/>
                </a:lnTo>
                <a:lnTo>
                  <a:pt x="73823" y="29209"/>
                </a:lnTo>
                <a:lnTo>
                  <a:pt x="76570" y="30352"/>
                </a:lnTo>
                <a:lnTo>
                  <a:pt x="107494" y="30352"/>
                </a:lnTo>
                <a:lnTo>
                  <a:pt x="107374" y="30973"/>
                </a:lnTo>
                <a:lnTo>
                  <a:pt x="106572" y="32130"/>
                </a:lnTo>
                <a:lnTo>
                  <a:pt x="68328" y="32130"/>
                </a:lnTo>
                <a:lnTo>
                  <a:pt x="68387" y="33019"/>
                </a:lnTo>
                <a:lnTo>
                  <a:pt x="66742" y="33273"/>
                </a:lnTo>
                <a:close/>
              </a:path>
              <a:path w="113665" h="74930">
                <a:moveTo>
                  <a:pt x="107858" y="28574"/>
                </a:moveTo>
                <a:lnTo>
                  <a:pt x="80214" y="28574"/>
                </a:lnTo>
                <a:lnTo>
                  <a:pt x="80871" y="26796"/>
                </a:lnTo>
                <a:lnTo>
                  <a:pt x="76689" y="25399"/>
                </a:lnTo>
                <a:lnTo>
                  <a:pt x="77088" y="24891"/>
                </a:lnTo>
                <a:lnTo>
                  <a:pt x="76423" y="24891"/>
                </a:lnTo>
                <a:lnTo>
                  <a:pt x="78064" y="24383"/>
                </a:lnTo>
                <a:lnTo>
                  <a:pt x="80154" y="23875"/>
                </a:lnTo>
                <a:lnTo>
                  <a:pt x="81289" y="21462"/>
                </a:lnTo>
                <a:lnTo>
                  <a:pt x="82782" y="24383"/>
                </a:lnTo>
                <a:lnTo>
                  <a:pt x="108707" y="24383"/>
                </a:lnTo>
                <a:lnTo>
                  <a:pt x="107961" y="28066"/>
                </a:lnTo>
                <a:lnTo>
                  <a:pt x="107858" y="28574"/>
                </a:lnTo>
                <a:close/>
              </a:path>
              <a:path w="113665" h="74930">
                <a:moveTo>
                  <a:pt x="84096" y="24383"/>
                </a:moveTo>
                <a:lnTo>
                  <a:pt x="82782" y="24383"/>
                </a:lnTo>
                <a:lnTo>
                  <a:pt x="82782" y="22097"/>
                </a:lnTo>
                <a:lnTo>
                  <a:pt x="84634" y="22097"/>
                </a:lnTo>
                <a:lnTo>
                  <a:pt x="84216" y="23875"/>
                </a:lnTo>
                <a:lnTo>
                  <a:pt x="84096" y="24383"/>
                </a:lnTo>
                <a:close/>
              </a:path>
              <a:path w="113665" h="74930">
                <a:moveTo>
                  <a:pt x="86007" y="22605"/>
                </a:moveTo>
                <a:lnTo>
                  <a:pt x="84634" y="22097"/>
                </a:lnTo>
                <a:lnTo>
                  <a:pt x="88635" y="22097"/>
                </a:lnTo>
                <a:lnTo>
                  <a:pt x="86007" y="22605"/>
                </a:lnTo>
                <a:close/>
              </a:path>
              <a:path w="113665" h="74930">
                <a:moveTo>
                  <a:pt x="88337" y="24383"/>
                </a:moveTo>
                <a:lnTo>
                  <a:pt x="84096" y="24383"/>
                </a:lnTo>
                <a:lnTo>
                  <a:pt x="87083" y="23875"/>
                </a:lnTo>
                <a:lnTo>
                  <a:pt x="88337" y="24383"/>
                </a:lnTo>
                <a:close/>
              </a:path>
              <a:path w="113665" h="74930">
                <a:moveTo>
                  <a:pt x="76689" y="25399"/>
                </a:moveTo>
                <a:lnTo>
                  <a:pt x="75416" y="24891"/>
                </a:lnTo>
                <a:lnTo>
                  <a:pt x="77088" y="24891"/>
                </a:lnTo>
                <a:lnTo>
                  <a:pt x="76689" y="25399"/>
                </a:lnTo>
                <a:close/>
              </a:path>
              <a:path w="113665" h="74930">
                <a:moveTo>
                  <a:pt x="74241" y="28066"/>
                </a:moveTo>
                <a:lnTo>
                  <a:pt x="72210" y="26161"/>
                </a:lnTo>
                <a:lnTo>
                  <a:pt x="75913" y="26161"/>
                </a:lnTo>
                <a:lnTo>
                  <a:pt x="74838" y="27431"/>
                </a:lnTo>
                <a:lnTo>
                  <a:pt x="74241" y="28066"/>
                </a:lnTo>
                <a:close/>
              </a:path>
              <a:path w="113665" h="74930">
                <a:moveTo>
                  <a:pt x="75316" y="28574"/>
                </a:moveTo>
                <a:lnTo>
                  <a:pt x="75734" y="27431"/>
                </a:lnTo>
                <a:lnTo>
                  <a:pt x="77227" y="27431"/>
                </a:lnTo>
                <a:lnTo>
                  <a:pt x="78620" y="28066"/>
                </a:lnTo>
                <a:lnTo>
                  <a:pt x="79563" y="28066"/>
                </a:lnTo>
                <a:lnTo>
                  <a:pt x="75316" y="28574"/>
                </a:lnTo>
                <a:close/>
              </a:path>
              <a:path w="113665" h="74930">
                <a:moveTo>
                  <a:pt x="107494" y="30352"/>
                </a:moveTo>
                <a:lnTo>
                  <a:pt x="76570" y="30352"/>
                </a:lnTo>
                <a:lnTo>
                  <a:pt x="77227" y="29844"/>
                </a:lnTo>
                <a:lnTo>
                  <a:pt x="78900" y="28066"/>
                </a:lnTo>
                <a:lnTo>
                  <a:pt x="78721" y="28066"/>
                </a:lnTo>
                <a:lnTo>
                  <a:pt x="80214" y="28574"/>
                </a:lnTo>
                <a:lnTo>
                  <a:pt x="107858" y="28574"/>
                </a:lnTo>
                <a:lnTo>
                  <a:pt x="107598" y="29844"/>
                </a:lnTo>
                <a:lnTo>
                  <a:pt x="107494" y="30352"/>
                </a:lnTo>
                <a:close/>
              </a:path>
              <a:path w="113665" h="74930">
                <a:moveTo>
                  <a:pt x="52029" y="30973"/>
                </a:moveTo>
                <a:lnTo>
                  <a:pt x="50768" y="29844"/>
                </a:lnTo>
                <a:lnTo>
                  <a:pt x="52620" y="28574"/>
                </a:lnTo>
                <a:lnTo>
                  <a:pt x="52029" y="30973"/>
                </a:lnTo>
                <a:close/>
              </a:path>
              <a:path w="113665" h="74930">
                <a:moveTo>
                  <a:pt x="54603" y="31241"/>
                </a:moveTo>
                <a:lnTo>
                  <a:pt x="55068" y="29209"/>
                </a:lnTo>
                <a:lnTo>
                  <a:pt x="56078" y="30225"/>
                </a:lnTo>
                <a:lnTo>
                  <a:pt x="54603" y="31241"/>
                </a:lnTo>
                <a:close/>
              </a:path>
              <a:path w="113665" h="74930">
                <a:moveTo>
                  <a:pt x="59117" y="33273"/>
                </a:moveTo>
                <a:lnTo>
                  <a:pt x="56205" y="30352"/>
                </a:lnTo>
                <a:lnTo>
                  <a:pt x="57517" y="29209"/>
                </a:lnTo>
                <a:lnTo>
                  <a:pt x="58115" y="29844"/>
                </a:lnTo>
                <a:lnTo>
                  <a:pt x="59309" y="32765"/>
                </a:lnTo>
                <a:lnTo>
                  <a:pt x="59213" y="33019"/>
                </a:lnTo>
                <a:lnTo>
                  <a:pt x="59117" y="33273"/>
                </a:lnTo>
                <a:close/>
              </a:path>
              <a:path w="113665" h="74930">
                <a:moveTo>
                  <a:pt x="54292" y="35813"/>
                </a:moveTo>
                <a:lnTo>
                  <a:pt x="51783" y="35813"/>
                </a:lnTo>
                <a:lnTo>
                  <a:pt x="49804" y="35051"/>
                </a:lnTo>
                <a:lnTo>
                  <a:pt x="50093" y="35051"/>
                </a:lnTo>
                <a:lnTo>
                  <a:pt x="52096" y="30973"/>
                </a:lnTo>
                <a:lnTo>
                  <a:pt x="52612" y="30973"/>
                </a:lnTo>
                <a:lnTo>
                  <a:pt x="54113" y="31622"/>
                </a:lnTo>
                <a:lnTo>
                  <a:pt x="54501" y="31622"/>
                </a:lnTo>
                <a:lnTo>
                  <a:pt x="53934" y="34035"/>
                </a:lnTo>
                <a:lnTo>
                  <a:pt x="53828" y="34485"/>
                </a:lnTo>
                <a:lnTo>
                  <a:pt x="53968" y="34670"/>
                </a:lnTo>
                <a:lnTo>
                  <a:pt x="54428" y="35051"/>
                </a:lnTo>
                <a:lnTo>
                  <a:pt x="54292" y="35813"/>
                </a:lnTo>
                <a:close/>
              </a:path>
              <a:path w="113665" h="74930">
                <a:moveTo>
                  <a:pt x="54501" y="31622"/>
                </a:moveTo>
                <a:lnTo>
                  <a:pt x="54113" y="31622"/>
                </a:lnTo>
                <a:lnTo>
                  <a:pt x="54603" y="31241"/>
                </a:lnTo>
                <a:lnTo>
                  <a:pt x="54501" y="31622"/>
                </a:lnTo>
                <a:close/>
              </a:path>
              <a:path w="113665" h="74930">
                <a:moveTo>
                  <a:pt x="66850" y="34035"/>
                </a:moveTo>
                <a:lnTo>
                  <a:pt x="63490" y="34035"/>
                </a:lnTo>
                <a:lnTo>
                  <a:pt x="64625" y="31622"/>
                </a:lnTo>
                <a:lnTo>
                  <a:pt x="66297" y="32765"/>
                </a:lnTo>
                <a:lnTo>
                  <a:pt x="66011" y="33273"/>
                </a:lnTo>
                <a:lnTo>
                  <a:pt x="66832" y="33273"/>
                </a:lnTo>
                <a:lnTo>
                  <a:pt x="66850" y="34035"/>
                </a:lnTo>
                <a:close/>
              </a:path>
              <a:path w="113665" h="74930">
                <a:moveTo>
                  <a:pt x="68387" y="33019"/>
                </a:moveTo>
                <a:lnTo>
                  <a:pt x="68328" y="32130"/>
                </a:lnTo>
                <a:lnTo>
                  <a:pt x="69041" y="32765"/>
                </a:lnTo>
                <a:lnTo>
                  <a:pt x="69980" y="32765"/>
                </a:lnTo>
                <a:lnTo>
                  <a:pt x="68387" y="33019"/>
                </a:lnTo>
                <a:close/>
              </a:path>
              <a:path w="113665" h="74930">
                <a:moveTo>
                  <a:pt x="74241" y="35813"/>
                </a:moveTo>
                <a:lnTo>
                  <a:pt x="66895" y="35813"/>
                </a:lnTo>
                <a:lnTo>
                  <a:pt x="68335" y="34670"/>
                </a:lnTo>
                <a:lnTo>
                  <a:pt x="68387" y="33019"/>
                </a:lnTo>
                <a:lnTo>
                  <a:pt x="69980" y="32765"/>
                </a:lnTo>
                <a:lnTo>
                  <a:pt x="69041" y="32765"/>
                </a:lnTo>
                <a:lnTo>
                  <a:pt x="68328" y="32130"/>
                </a:lnTo>
                <a:lnTo>
                  <a:pt x="73166" y="32130"/>
                </a:lnTo>
                <a:lnTo>
                  <a:pt x="68520" y="33019"/>
                </a:lnTo>
                <a:lnTo>
                  <a:pt x="69358" y="33019"/>
                </a:lnTo>
                <a:lnTo>
                  <a:pt x="69707" y="33273"/>
                </a:lnTo>
                <a:lnTo>
                  <a:pt x="69768" y="34485"/>
                </a:lnTo>
                <a:lnTo>
                  <a:pt x="70383" y="34485"/>
                </a:lnTo>
                <a:lnTo>
                  <a:pt x="70726" y="35051"/>
                </a:lnTo>
                <a:lnTo>
                  <a:pt x="70282" y="35051"/>
                </a:lnTo>
                <a:lnTo>
                  <a:pt x="74241" y="35813"/>
                </a:lnTo>
                <a:close/>
              </a:path>
              <a:path w="113665" h="74930">
                <a:moveTo>
                  <a:pt x="105897" y="32765"/>
                </a:moveTo>
                <a:lnTo>
                  <a:pt x="73456" y="32765"/>
                </a:lnTo>
                <a:lnTo>
                  <a:pt x="73166" y="32130"/>
                </a:lnTo>
                <a:lnTo>
                  <a:pt x="106375" y="32130"/>
                </a:lnTo>
                <a:lnTo>
                  <a:pt x="105897" y="32765"/>
                </a:lnTo>
                <a:close/>
              </a:path>
              <a:path w="113665" h="74930">
                <a:moveTo>
                  <a:pt x="66742" y="33273"/>
                </a:moveTo>
                <a:lnTo>
                  <a:pt x="66044" y="33273"/>
                </a:lnTo>
                <a:lnTo>
                  <a:pt x="66463" y="32765"/>
                </a:lnTo>
                <a:lnTo>
                  <a:pt x="66239" y="32765"/>
                </a:lnTo>
                <a:lnTo>
                  <a:pt x="66742" y="33273"/>
                </a:lnTo>
                <a:close/>
              </a:path>
              <a:path w="113665" h="74930">
                <a:moveTo>
                  <a:pt x="73571" y="33019"/>
                </a:moveTo>
                <a:lnTo>
                  <a:pt x="69326" y="33019"/>
                </a:lnTo>
                <a:lnTo>
                  <a:pt x="69041" y="32765"/>
                </a:lnTo>
                <a:lnTo>
                  <a:pt x="73456" y="32765"/>
                </a:lnTo>
                <a:lnTo>
                  <a:pt x="73571" y="33019"/>
                </a:lnTo>
                <a:close/>
              </a:path>
              <a:path w="113665" h="74930">
                <a:moveTo>
                  <a:pt x="103352" y="36956"/>
                </a:moveTo>
                <a:lnTo>
                  <a:pt x="57577" y="36956"/>
                </a:lnTo>
                <a:lnTo>
                  <a:pt x="63526" y="36194"/>
                </a:lnTo>
                <a:lnTo>
                  <a:pt x="75019" y="36194"/>
                </a:lnTo>
                <a:lnTo>
                  <a:pt x="73687" y="33273"/>
                </a:lnTo>
                <a:lnTo>
                  <a:pt x="73571" y="33019"/>
                </a:lnTo>
                <a:lnTo>
                  <a:pt x="105706" y="33019"/>
                </a:lnTo>
                <a:lnTo>
                  <a:pt x="105515" y="33273"/>
                </a:lnTo>
                <a:lnTo>
                  <a:pt x="105363" y="34035"/>
                </a:lnTo>
                <a:lnTo>
                  <a:pt x="104878" y="34670"/>
                </a:lnTo>
                <a:lnTo>
                  <a:pt x="103559" y="35051"/>
                </a:lnTo>
                <a:lnTo>
                  <a:pt x="103139" y="35051"/>
                </a:lnTo>
                <a:lnTo>
                  <a:pt x="104164" y="35813"/>
                </a:lnTo>
                <a:lnTo>
                  <a:pt x="103674" y="36448"/>
                </a:lnTo>
                <a:lnTo>
                  <a:pt x="103352" y="36956"/>
                </a:lnTo>
                <a:close/>
              </a:path>
              <a:path w="113665" h="74930">
                <a:moveTo>
                  <a:pt x="58737" y="35051"/>
                </a:moveTo>
                <a:lnTo>
                  <a:pt x="58426" y="35051"/>
                </a:lnTo>
                <a:lnTo>
                  <a:pt x="59117" y="33273"/>
                </a:lnTo>
                <a:lnTo>
                  <a:pt x="60382" y="34485"/>
                </a:lnTo>
                <a:lnTo>
                  <a:pt x="60642" y="34485"/>
                </a:lnTo>
                <a:lnTo>
                  <a:pt x="58737" y="35051"/>
                </a:lnTo>
                <a:close/>
              </a:path>
              <a:path w="113665" h="74930">
                <a:moveTo>
                  <a:pt x="74868" y="36194"/>
                </a:moveTo>
                <a:lnTo>
                  <a:pt x="62503" y="36194"/>
                </a:lnTo>
                <a:lnTo>
                  <a:pt x="61787" y="33273"/>
                </a:lnTo>
                <a:lnTo>
                  <a:pt x="61483" y="33273"/>
                </a:lnTo>
                <a:lnTo>
                  <a:pt x="63490" y="34035"/>
                </a:lnTo>
                <a:lnTo>
                  <a:pt x="66850" y="34035"/>
                </a:lnTo>
                <a:lnTo>
                  <a:pt x="66895" y="35813"/>
                </a:lnTo>
                <a:lnTo>
                  <a:pt x="74241" y="35813"/>
                </a:lnTo>
                <a:lnTo>
                  <a:pt x="74868" y="36194"/>
                </a:lnTo>
                <a:close/>
              </a:path>
              <a:path w="113665" h="74930">
                <a:moveTo>
                  <a:pt x="48208" y="37464"/>
                </a:moveTo>
                <a:lnTo>
                  <a:pt x="46348" y="35813"/>
                </a:lnTo>
                <a:lnTo>
                  <a:pt x="46689" y="35051"/>
                </a:lnTo>
                <a:lnTo>
                  <a:pt x="46429" y="35051"/>
                </a:lnTo>
                <a:lnTo>
                  <a:pt x="49193" y="36194"/>
                </a:lnTo>
                <a:lnTo>
                  <a:pt x="48208" y="37464"/>
                </a:lnTo>
                <a:close/>
              </a:path>
              <a:path w="113665" h="74930">
                <a:moveTo>
                  <a:pt x="94101" y="41147"/>
                </a:moveTo>
                <a:lnTo>
                  <a:pt x="54710" y="41147"/>
                </a:lnTo>
                <a:lnTo>
                  <a:pt x="57039" y="37591"/>
                </a:lnTo>
                <a:lnTo>
                  <a:pt x="54214" y="36194"/>
                </a:lnTo>
                <a:lnTo>
                  <a:pt x="54898" y="36194"/>
                </a:lnTo>
                <a:lnTo>
                  <a:pt x="58737" y="35051"/>
                </a:lnTo>
                <a:lnTo>
                  <a:pt x="58355" y="35051"/>
                </a:lnTo>
                <a:lnTo>
                  <a:pt x="57577" y="36956"/>
                </a:lnTo>
                <a:lnTo>
                  <a:pt x="103352" y="36956"/>
                </a:lnTo>
                <a:lnTo>
                  <a:pt x="100938" y="40512"/>
                </a:lnTo>
                <a:lnTo>
                  <a:pt x="94429" y="40512"/>
                </a:lnTo>
                <a:lnTo>
                  <a:pt x="94101" y="41147"/>
                </a:lnTo>
                <a:close/>
              </a:path>
              <a:path w="113665" h="74930">
                <a:moveTo>
                  <a:pt x="54728" y="36448"/>
                </a:moveTo>
                <a:lnTo>
                  <a:pt x="49883" y="36448"/>
                </a:lnTo>
                <a:lnTo>
                  <a:pt x="49193" y="36194"/>
                </a:lnTo>
                <a:lnTo>
                  <a:pt x="49514" y="35813"/>
                </a:lnTo>
                <a:lnTo>
                  <a:pt x="49760" y="36194"/>
                </a:lnTo>
                <a:lnTo>
                  <a:pt x="54214" y="36194"/>
                </a:lnTo>
                <a:lnTo>
                  <a:pt x="54728" y="36448"/>
                </a:lnTo>
                <a:close/>
              </a:path>
              <a:path w="113665" h="74930">
                <a:moveTo>
                  <a:pt x="61543" y="36448"/>
                </a:moveTo>
                <a:lnTo>
                  <a:pt x="57784" y="36448"/>
                </a:lnTo>
                <a:lnTo>
                  <a:pt x="57888" y="36194"/>
                </a:lnTo>
                <a:lnTo>
                  <a:pt x="63526" y="36194"/>
                </a:lnTo>
                <a:lnTo>
                  <a:pt x="61543" y="36448"/>
                </a:lnTo>
                <a:close/>
              </a:path>
              <a:path w="113665" h="74930">
                <a:moveTo>
                  <a:pt x="52261" y="40004"/>
                </a:moveTo>
                <a:lnTo>
                  <a:pt x="51485" y="40004"/>
                </a:lnTo>
                <a:lnTo>
                  <a:pt x="51485" y="39369"/>
                </a:lnTo>
                <a:lnTo>
                  <a:pt x="49883" y="36448"/>
                </a:lnTo>
                <a:lnTo>
                  <a:pt x="52739" y="37591"/>
                </a:lnTo>
                <a:lnTo>
                  <a:pt x="53097" y="37591"/>
                </a:lnTo>
                <a:lnTo>
                  <a:pt x="52261" y="40004"/>
                </a:lnTo>
                <a:close/>
              </a:path>
              <a:path w="113665" h="74930">
                <a:moveTo>
                  <a:pt x="48583" y="39623"/>
                </a:moveTo>
                <a:lnTo>
                  <a:pt x="48080" y="37591"/>
                </a:lnTo>
                <a:lnTo>
                  <a:pt x="48208" y="37464"/>
                </a:lnTo>
                <a:lnTo>
                  <a:pt x="49753" y="38734"/>
                </a:lnTo>
                <a:lnTo>
                  <a:pt x="48583" y="39623"/>
                </a:lnTo>
                <a:close/>
              </a:path>
              <a:path w="113665" h="74930">
                <a:moveTo>
                  <a:pt x="50118" y="45973"/>
                </a:moveTo>
                <a:lnTo>
                  <a:pt x="46587" y="45973"/>
                </a:lnTo>
                <a:lnTo>
                  <a:pt x="49275" y="44195"/>
                </a:lnTo>
                <a:lnTo>
                  <a:pt x="46527" y="41147"/>
                </a:lnTo>
                <a:lnTo>
                  <a:pt x="48583" y="39623"/>
                </a:lnTo>
                <a:lnTo>
                  <a:pt x="50118" y="45973"/>
                </a:lnTo>
                <a:close/>
              </a:path>
              <a:path w="113665" h="74930">
                <a:moveTo>
                  <a:pt x="85171" y="47116"/>
                </a:moveTo>
                <a:lnTo>
                  <a:pt x="52201" y="47116"/>
                </a:lnTo>
                <a:lnTo>
                  <a:pt x="51365" y="45973"/>
                </a:lnTo>
                <a:lnTo>
                  <a:pt x="50469" y="41782"/>
                </a:lnTo>
                <a:lnTo>
                  <a:pt x="51485" y="40512"/>
                </a:lnTo>
                <a:lnTo>
                  <a:pt x="52739" y="41147"/>
                </a:lnTo>
                <a:lnTo>
                  <a:pt x="94101" y="41147"/>
                </a:lnTo>
                <a:lnTo>
                  <a:pt x="93115" y="42925"/>
                </a:lnTo>
                <a:lnTo>
                  <a:pt x="84753" y="42925"/>
                </a:lnTo>
                <a:lnTo>
                  <a:pt x="84880" y="44195"/>
                </a:lnTo>
                <a:lnTo>
                  <a:pt x="84931" y="44703"/>
                </a:lnTo>
                <a:lnTo>
                  <a:pt x="85057" y="45973"/>
                </a:lnTo>
                <a:lnTo>
                  <a:pt x="85171" y="47116"/>
                </a:lnTo>
                <a:close/>
              </a:path>
              <a:path w="113665" h="74930">
                <a:moveTo>
                  <a:pt x="97236" y="41782"/>
                </a:moveTo>
                <a:lnTo>
                  <a:pt x="95743" y="41782"/>
                </a:lnTo>
                <a:lnTo>
                  <a:pt x="94429" y="40512"/>
                </a:lnTo>
                <a:lnTo>
                  <a:pt x="100938" y="40512"/>
                </a:lnTo>
                <a:lnTo>
                  <a:pt x="100535" y="41147"/>
                </a:lnTo>
                <a:lnTo>
                  <a:pt x="98670" y="41147"/>
                </a:lnTo>
                <a:lnTo>
                  <a:pt x="97236" y="41782"/>
                </a:lnTo>
                <a:close/>
              </a:path>
              <a:path w="113665" h="74930">
                <a:moveTo>
                  <a:pt x="99601" y="42544"/>
                </a:moveTo>
                <a:lnTo>
                  <a:pt x="98670" y="41147"/>
                </a:lnTo>
                <a:lnTo>
                  <a:pt x="100535" y="41147"/>
                </a:lnTo>
                <a:lnTo>
                  <a:pt x="99601" y="42544"/>
                </a:lnTo>
                <a:close/>
              </a:path>
              <a:path w="113665" h="74930">
                <a:moveTo>
                  <a:pt x="87560" y="44703"/>
                </a:moveTo>
                <a:lnTo>
                  <a:pt x="84753" y="42925"/>
                </a:lnTo>
                <a:lnTo>
                  <a:pt x="93115" y="42925"/>
                </a:lnTo>
                <a:lnTo>
                  <a:pt x="92458" y="44195"/>
                </a:lnTo>
                <a:lnTo>
                  <a:pt x="87560" y="44703"/>
                </a:lnTo>
                <a:close/>
              </a:path>
              <a:path w="113665" h="74930">
                <a:moveTo>
                  <a:pt x="45432" y="44703"/>
                </a:moveTo>
                <a:lnTo>
                  <a:pt x="42167" y="44703"/>
                </a:lnTo>
                <a:lnTo>
                  <a:pt x="42764" y="43560"/>
                </a:lnTo>
                <a:lnTo>
                  <a:pt x="44855" y="44195"/>
                </a:lnTo>
                <a:lnTo>
                  <a:pt x="45432" y="44703"/>
                </a:lnTo>
                <a:close/>
              </a:path>
              <a:path w="113665" h="74930">
                <a:moveTo>
                  <a:pt x="85291" y="48259"/>
                </a:moveTo>
                <a:lnTo>
                  <a:pt x="38703" y="48259"/>
                </a:lnTo>
                <a:lnTo>
                  <a:pt x="40017" y="45973"/>
                </a:lnTo>
                <a:lnTo>
                  <a:pt x="39539" y="44703"/>
                </a:lnTo>
                <a:lnTo>
                  <a:pt x="39718" y="44195"/>
                </a:lnTo>
                <a:lnTo>
                  <a:pt x="40793" y="44703"/>
                </a:lnTo>
                <a:lnTo>
                  <a:pt x="45432" y="44703"/>
                </a:lnTo>
                <a:lnTo>
                  <a:pt x="46587" y="45973"/>
                </a:lnTo>
                <a:lnTo>
                  <a:pt x="50118" y="45973"/>
                </a:lnTo>
                <a:lnTo>
                  <a:pt x="50410" y="47116"/>
                </a:lnTo>
                <a:lnTo>
                  <a:pt x="85171" y="47116"/>
                </a:lnTo>
                <a:lnTo>
                  <a:pt x="85291" y="48259"/>
                </a:lnTo>
                <a:close/>
              </a:path>
              <a:path w="113665" h="74930">
                <a:moveTo>
                  <a:pt x="68828" y="53085"/>
                </a:moveTo>
                <a:lnTo>
                  <a:pt x="36075" y="53085"/>
                </a:lnTo>
                <a:lnTo>
                  <a:pt x="33865" y="50164"/>
                </a:lnTo>
                <a:lnTo>
                  <a:pt x="38285" y="50164"/>
                </a:lnTo>
                <a:lnTo>
                  <a:pt x="36732" y="47116"/>
                </a:lnTo>
                <a:lnTo>
                  <a:pt x="38703" y="48259"/>
                </a:lnTo>
                <a:lnTo>
                  <a:pt x="85291" y="48259"/>
                </a:lnTo>
                <a:lnTo>
                  <a:pt x="84660" y="48894"/>
                </a:lnTo>
                <a:lnTo>
                  <a:pt x="73524" y="48894"/>
                </a:lnTo>
                <a:lnTo>
                  <a:pt x="74629" y="51307"/>
                </a:lnTo>
                <a:lnTo>
                  <a:pt x="68985" y="51307"/>
                </a:lnTo>
                <a:lnTo>
                  <a:pt x="68890" y="52350"/>
                </a:lnTo>
                <a:lnTo>
                  <a:pt x="68828" y="53085"/>
                </a:lnTo>
                <a:close/>
              </a:path>
              <a:path w="113665" h="74930">
                <a:moveTo>
                  <a:pt x="79617" y="53720"/>
                </a:moveTo>
                <a:lnTo>
                  <a:pt x="75376" y="48894"/>
                </a:lnTo>
                <a:lnTo>
                  <a:pt x="84660" y="48894"/>
                </a:lnTo>
                <a:lnTo>
                  <a:pt x="79617" y="53720"/>
                </a:lnTo>
                <a:close/>
              </a:path>
              <a:path w="113665" h="74930">
                <a:moveTo>
                  <a:pt x="29923" y="53720"/>
                </a:moveTo>
                <a:lnTo>
                  <a:pt x="28609" y="51942"/>
                </a:lnTo>
                <a:lnTo>
                  <a:pt x="28012" y="50672"/>
                </a:lnTo>
                <a:lnTo>
                  <a:pt x="32432" y="50164"/>
                </a:lnTo>
                <a:lnTo>
                  <a:pt x="31715" y="51942"/>
                </a:lnTo>
                <a:lnTo>
                  <a:pt x="33465" y="52350"/>
                </a:lnTo>
                <a:lnTo>
                  <a:pt x="31019" y="52350"/>
                </a:lnTo>
                <a:lnTo>
                  <a:pt x="29923" y="53720"/>
                </a:lnTo>
                <a:close/>
              </a:path>
              <a:path w="113665" h="74930">
                <a:moveTo>
                  <a:pt x="72031" y="55498"/>
                </a:moveTo>
                <a:lnTo>
                  <a:pt x="68985" y="51307"/>
                </a:lnTo>
                <a:lnTo>
                  <a:pt x="74629" y="51307"/>
                </a:lnTo>
                <a:lnTo>
                  <a:pt x="75734" y="53720"/>
                </a:lnTo>
                <a:lnTo>
                  <a:pt x="72031" y="55498"/>
                </a:lnTo>
                <a:close/>
              </a:path>
              <a:path w="113665" h="74930">
                <a:moveTo>
                  <a:pt x="20352" y="56641"/>
                </a:moveTo>
                <a:lnTo>
                  <a:pt x="15529" y="56641"/>
                </a:lnTo>
                <a:lnTo>
                  <a:pt x="16962" y="56133"/>
                </a:lnTo>
                <a:lnTo>
                  <a:pt x="16863" y="55498"/>
                </a:lnTo>
                <a:lnTo>
                  <a:pt x="16763" y="54863"/>
                </a:lnTo>
                <a:lnTo>
                  <a:pt x="16664" y="54228"/>
                </a:lnTo>
                <a:lnTo>
                  <a:pt x="16584" y="53720"/>
                </a:lnTo>
                <a:lnTo>
                  <a:pt x="16484" y="53085"/>
                </a:lnTo>
                <a:lnTo>
                  <a:pt x="17022" y="53085"/>
                </a:lnTo>
                <a:lnTo>
                  <a:pt x="19926" y="52350"/>
                </a:lnTo>
                <a:lnTo>
                  <a:pt x="19545" y="52350"/>
                </a:lnTo>
                <a:lnTo>
                  <a:pt x="19436" y="53085"/>
                </a:lnTo>
                <a:lnTo>
                  <a:pt x="19342" y="53720"/>
                </a:lnTo>
                <a:lnTo>
                  <a:pt x="19266" y="54228"/>
                </a:lnTo>
                <a:lnTo>
                  <a:pt x="19172" y="54863"/>
                </a:lnTo>
                <a:lnTo>
                  <a:pt x="19889" y="56133"/>
                </a:lnTo>
                <a:lnTo>
                  <a:pt x="20352" y="56641"/>
                </a:lnTo>
                <a:close/>
              </a:path>
              <a:path w="113665" h="74930">
                <a:moveTo>
                  <a:pt x="30648" y="56133"/>
                </a:moveTo>
                <a:lnTo>
                  <a:pt x="30316" y="55879"/>
                </a:lnTo>
                <a:lnTo>
                  <a:pt x="30957" y="52350"/>
                </a:lnTo>
                <a:lnTo>
                  <a:pt x="33646" y="52350"/>
                </a:lnTo>
                <a:lnTo>
                  <a:pt x="30648" y="56133"/>
                </a:lnTo>
                <a:close/>
              </a:path>
              <a:path w="113665" h="74930">
                <a:moveTo>
                  <a:pt x="36851" y="57276"/>
                </a:moveTo>
                <a:lnTo>
                  <a:pt x="35776" y="56133"/>
                </a:lnTo>
                <a:lnTo>
                  <a:pt x="35896" y="55498"/>
                </a:lnTo>
                <a:lnTo>
                  <a:pt x="36015" y="54863"/>
                </a:lnTo>
                <a:lnTo>
                  <a:pt x="33556" y="52350"/>
                </a:lnTo>
                <a:lnTo>
                  <a:pt x="36075" y="53085"/>
                </a:lnTo>
                <a:lnTo>
                  <a:pt x="68828" y="53085"/>
                </a:lnTo>
                <a:lnTo>
                  <a:pt x="68724" y="54228"/>
                </a:lnTo>
                <a:lnTo>
                  <a:pt x="68619" y="55498"/>
                </a:lnTo>
                <a:lnTo>
                  <a:pt x="68567" y="56133"/>
                </a:lnTo>
                <a:lnTo>
                  <a:pt x="38882" y="56133"/>
                </a:lnTo>
                <a:lnTo>
                  <a:pt x="36851" y="57276"/>
                </a:lnTo>
                <a:close/>
              </a:path>
              <a:path w="113665" h="74930">
                <a:moveTo>
                  <a:pt x="29956" y="55498"/>
                </a:moveTo>
                <a:lnTo>
                  <a:pt x="24309" y="55498"/>
                </a:lnTo>
                <a:lnTo>
                  <a:pt x="24786" y="54863"/>
                </a:lnTo>
                <a:lnTo>
                  <a:pt x="25623" y="54228"/>
                </a:lnTo>
                <a:lnTo>
                  <a:pt x="25085" y="53720"/>
                </a:lnTo>
                <a:lnTo>
                  <a:pt x="26877" y="53085"/>
                </a:lnTo>
                <a:lnTo>
                  <a:pt x="27594" y="53085"/>
                </a:lnTo>
                <a:lnTo>
                  <a:pt x="29956" y="55498"/>
                </a:lnTo>
                <a:close/>
              </a:path>
              <a:path w="113665" h="74930">
                <a:moveTo>
                  <a:pt x="10930" y="56133"/>
                </a:moveTo>
                <a:lnTo>
                  <a:pt x="14394" y="54228"/>
                </a:lnTo>
                <a:lnTo>
                  <a:pt x="14961" y="55498"/>
                </a:lnTo>
                <a:lnTo>
                  <a:pt x="14573" y="55498"/>
                </a:lnTo>
                <a:lnTo>
                  <a:pt x="10930" y="56133"/>
                </a:lnTo>
                <a:close/>
              </a:path>
              <a:path w="113665" h="74930">
                <a:moveTo>
                  <a:pt x="32909" y="58419"/>
                </a:moveTo>
                <a:lnTo>
                  <a:pt x="23890" y="58419"/>
                </a:lnTo>
                <a:lnTo>
                  <a:pt x="22218" y="56133"/>
                </a:lnTo>
                <a:lnTo>
                  <a:pt x="23174" y="54863"/>
                </a:lnTo>
                <a:lnTo>
                  <a:pt x="24309" y="55498"/>
                </a:lnTo>
                <a:lnTo>
                  <a:pt x="29956" y="55498"/>
                </a:lnTo>
                <a:lnTo>
                  <a:pt x="30316" y="55879"/>
                </a:lnTo>
                <a:lnTo>
                  <a:pt x="30265" y="56133"/>
                </a:lnTo>
                <a:lnTo>
                  <a:pt x="30162" y="56641"/>
                </a:lnTo>
                <a:lnTo>
                  <a:pt x="31137" y="56641"/>
                </a:lnTo>
                <a:lnTo>
                  <a:pt x="32909" y="58419"/>
                </a:lnTo>
                <a:close/>
              </a:path>
              <a:path w="113665" h="74930">
                <a:moveTo>
                  <a:pt x="46886" y="60197"/>
                </a:moveTo>
                <a:lnTo>
                  <a:pt x="11646" y="60197"/>
                </a:lnTo>
                <a:lnTo>
                  <a:pt x="13856" y="57276"/>
                </a:lnTo>
                <a:lnTo>
                  <a:pt x="14573" y="55498"/>
                </a:lnTo>
                <a:lnTo>
                  <a:pt x="14961" y="55498"/>
                </a:lnTo>
                <a:lnTo>
                  <a:pt x="15529" y="56641"/>
                </a:lnTo>
                <a:lnTo>
                  <a:pt x="20352" y="56641"/>
                </a:lnTo>
                <a:lnTo>
                  <a:pt x="21740" y="58419"/>
                </a:lnTo>
                <a:lnTo>
                  <a:pt x="35024" y="58419"/>
                </a:lnTo>
                <a:lnTo>
                  <a:pt x="34940" y="59054"/>
                </a:lnTo>
                <a:lnTo>
                  <a:pt x="47842" y="59054"/>
                </a:lnTo>
                <a:lnTo>
                  <a:pt x="46886" y="60197"/>
                </a:lnTo>
                <a:close/>
              </a:path>
              <a:path w="113665" h="74930">
                <a:moveTo>
                  <a:pt x="30648" y="56133"/>
                </a:moveTo>
                <a:lnTo>
                  <a:pt x="30273" y="56133"/>
                </a:lnTo>
                <a:lnTo>
                  <a:pt x="30316" y="55879"/>
                </a:lnTo>
                <a:lnTo>
                  <a:pt x="30648" y="56133"/>
                </a:lnTo>
                <a:close/>
              </a:path>
              <a:path w="113665" h="74930">
                <a:moveTo>
                  <a:pt x="35024" y="58419"/>
                </a:moveTo>
                <a:lnTo>
                  <a:pt x="32909" y="58419"/>
                </a:lnTo>
                <a:lnTo>
                  <a:pt x="35358" y="56133"/>
                </a:lnTo>
                <a:lnTo>
                  <a:pt x="35024" y="58419"/>
                </a:lnTo>
                <a:close/>
              </a:path>
              <a:path w="113665" h="74930">
                <a:moveTo>
                  <a:pt x="56741" y="68579"/>
                </a:moveTo>
                <a:lnTo>
                  <a:pt x="54342" y="60832"/>
                </a:lnTo>
                <a:lnTo>
                  <a:pt x="55069" y="59054"/>
                </a:lnTo>
                <a:lnTo>
                  <a:pt x="54471" y="58419"/>
                </a:lnTo>
                <a:lnTo>
                  <a:pt x="38285" y="58419"/>
                </a:lnTo>
                <a:lnTo>
                  <a:pt x="38882" y="56133"/>
                </a:lnTo>
                <a:lnTo>
                  <a:pt x="68567" y="56133"/>
                </a:lnTo>
                <a:lnTo>
                  <a:pt x="68418" y="56641"/>
                </a:lnTo>
                <a:lnTo>
                  <a:pt x="62057" y="56641"/>
                </a:lnTo>
                <a:lnTo>
                  <a:pt x="59190" y="61467"/>
                </a:lnTo>
                <a:lnTo>
                  <a:pt x="64267" y="66801"/>
                </a:lnTo>
                <a:lnTo>
                  <a:pt x="56741" y="68579"/>
                </a:lnTo>
                <a:close/>
              </a:path>
              <a:path w="113665" h="74930">
                <a:moveTo>
                  <a:pt x="66775" y="63245"/>
                </a:moveTo>
                <a:lnTo>
                  <a:pt x="62057" y="56641"/>
                </a:lnTo>
                <a:lnTo>
                  <a:pt x="68418" y="56641"/>
                </a:lnTo>
                <a:lnTo>
                  <a:pt x="66775" y="63245"/>
                </a:lnTo>
                <a:close/>
              </a:path>
              <a:path w="113665" h="74930">
                <a:moveTo>
                  <a:pt x="46749" y="62610"/>
                </a:moveTo>
                <a:lnTo>
                  <a:pt x="6271" y="62610"/>
                </a:lnTo>
                <a:lnTo>
                  <a:pt x="8660" y="61467"/>
                </a:lnTo>
                <a:lnTo>
                  <a:pt x="7107" y="58419"/>
                </a:lnTo>
                <a:lnTo>
                  <a:pt x="8481" y="58419"/>
                </a:lnTo>
                <a:lnTo>
                  <a:pt x="10810" y="57276"/>
                </a:lnTo>
                <a:lnTo>
                  <a:pt x="10691" y="60197"/>
                </a:lnTo>
                <a:lnTo>
                  <a:pt x="46886" y="60197"/>
                </a:lnTo>
                <a:lnTo>
                  <a:pt x="46458" y="60832"/>
                </a:lnTo>
                <a:lnTo>
                  <a:pt x="46562" y="61467"/>
                </a:lnTo>
                <a:lnTo>
                  <a:pt x="46666" y="62102"/>
                </a:lnTo>
                <a:lnTo>
                  <a:pt x="46749" y="62610"/>
                </a:lnTo>
                <a:close/>
              </a:path>
              <a:path w="113665" h="74930">
                <a:moveTo>
                  <a:pt x="358" y="63245"/>
                </a:moveTo>
                <a:lnTo>
                  <a:pt x="0" y="62610"/>
                </a:lnTo>
                <a:lnTo>
                  <a:pt x="0" y="58419"/>
                </a:lnTo>
                <a:lnTo>
                  <a:pt x="2926" y="59054"/>
                </a:lnTo>
                <a:lnTo>
                  <a:pt x="2209" y="60197"/>
                </a:lnTo>
                <a:lnTo>
                  <a:pt x="4897" y="60197"/>
                </a:lnTo>
                <a:lnTo>
                  <a:pt x="358" y="63245"/>
                </a:lnTo>
                <a:close/>
              </a:path>
              <a:path w="113665" h="74930">
                <a:moveTo>
                  <a:pt x="47543" y="66801"/>
                </a:moveTo>
                <a:lnTo>
                  <a:pt x="1433" y="66801"/>
                </a:lnTo>
                <a:lnTo>
                  <a:pt x="4001" y="65023"/>
                </a:lnTo>
                <a:lnTo>
                  <a:pt x="4419" y="63245"/>
                </a:lnTo>
                <a:lnTo>
                  <a:pt x="4519" y="62610"/>
                </a:lnTo>
                <a:lnTo>
                  <a:pt x="4599" y="62102"/>
                </a:lnTo>
                <a:lnTo>
                  <a:pt x="4698" y="61467"/>
                </a:lnTo>
                <a:lnTo>
                  <a:pt x="4798" y="60832"/>
                </a:lnTo>
                <a:lnTo>
                  <a:pt x="4897" y="60197"/>
                </a:lnTo>
                <a:lnTo>
                  <a:pt x="2209" y="60197"/>
                </a:lnTo>
                <a:lnTo>
                  <a:pt x="4838" y="58419"/>
                </a:lnTo>
                <a:lnTo>
                  <a:pt x="6032" y="62610"/>
                </a:lnTo>
                <a:lnTo>
                  <a:pt x="46749" y="62610"/>
                </a:lnTo>
                <a:lnTo>
                  <a:pt x="47495" y="66547"/>
                </a:lnTo>
                <a:lnTo>
                  <a:pt x="47543" y="66801"/>
                </a:lnTo>
                <a:close/>
              </a:path>
              <a:path w="113665" h="74930">
                <a:moveTo>
                  <a:pt x="53814" y="62102"/>
                </a:moveTo>
                <a:lnTo>
                  <a:pt x="51784" y="61467"/>
                </a:lnTo>
                <a:lnTo>
                  <a:pt x="47842" y="59054"/>
                </a:lnTo>
                <a:lnTo>
                  <a:pt x="34940" y="59054"/>
                </a:lnTo>
                <a:lnTo>
                  <a:pt x="35896" y="58419"/>
                </a:lnTo>
                <a:lnTo>
                  <a:pt x="53993" y="58419"/>
                </a:lnTo>
                <a:lnTo>
                  <a:pt x="54251" y="60197"/>
                </a:lnTo>
                <a:lnTo>
                  <a:pt x="54342" y="60832"/>
                </a:lnTo>
                <a:lnTo>
                  <a:pt x="53814" y="62102"/>
                </a:lnTo>
                <a:close/>
              </a:path>
              <a:path w="113665" h="74930">
                <a:moveTo>
                  <a:pt x="54342" y="60832"/>
                </a:moveTo>
                <a:lnTo>
                  <a:pt x="54085" y="59054"/>
                </a:lnTo>
                <a:lnTo>
                  <a:pt x="53993" y="58419"/>
                </a:lnTo>
                <a:lnTo>
                  <a:pt x="54471" y="58419"/>
                </a:lnTo>
                <a:lnTo>
                  <a:pt x="55069" y="59054"/>
                </a:lnTo>
                <a:lnTo>
                  <a:pt x="54342" y="60832"/>
                </a:lnTo>
                <a:close/>
              </a:path>
              <a:path w="113665" h="74930">
                <a:moveTo>
                  <a:pt x="21464" y="73913"/>
                </a:moveTo>
                <a:lnTo>
                  <a:pt x="7839" y="71627"/>
                </a:lnTo>
                <a:lnTo>
                  <a:pt x="422" y="66547"/>
                </a:lnTo>
                <a:lnTo>
                  <a:pt x="1433" y="66801"/>
                </a:lnTo>
                <a:lnTo>
                  <a:pt x="47543" y="66801"/>
                </a:lnTo>
                <a:lnTo>
                  <a:pt x="47364" y="68071"/>
                </a:lnTo>
                <a:lnTo>
                  <a:pt x="46109" y="69849"/>
                </a:lnTo>
                <a:lnTo>
                  <a:pt x="43422" y="69849"/>
                </a:lnTo>
                <a:lnTo>
                  <a:pt x="43481" y="70992"/>
                </a:lnTo>
                <a:lnTo>
                  <a:pt x="34044" y="70992"/>
                </a:lnTo>
                <a:lnTo>
                  <a:pt x="33029" y="72262"/>
                </a:lnTo>
                <a:lnTo>
                  <a:pt x="31536" y="72770"/>
                </a:lnTo>
                <a:lnTo>
                  <a:pt x="29684" y="72770"/>
                </a:lnTo>
                <a:lnTo>
                  <a:pt x="28768" y="73405"/>
                </a:lnTo>
                <a:lnTo>
                  <a:pt x="21800" y="73405"/>
                </a:lnTo>
                <a:lnTo>
                  <a:pt x="21464" y="73913"/>
                </a:lnTo>
                <a:close/>
              </a:path>
              <a:path w="113665" h="74930">
                <a:moveTo>
                  <a:pt x="43601" y="73405"/>
                </a:moveTo>
                <a:lnTo>
                  <a:pt x="43544" y="72262"/>
                </a:lnTo>
                <a:lnTo>
                  <a:pt x="43422" y="69849"/>
                </a:lnTo>
                <a:lnTo>
                  <a:pt x="44698" y="71881"/>
                </a:lnTo>
                <a:lnTo>
                  <a:pt x="43601" y="73405"/>
                </a:lnTo>
                <a:close/>
              </a:path>
              <a:path w="113665" h="74930">
                <a:moveTo>
                  <a:pt x="44698" y="71881"/>
                </a:moveTo>
                <a:lnTo>
                  <a:pt x="43422" y="69849"/>
                </a:lnTo>
                <a:lnTo>
                  <a:pt x="46109" y="69849"/>
                </a:lnTo>
                <a:lnTo>
                  <a:pt x="44698" y="71881"/>
                </a:lnTo>
                <a:close/>
              </a:path>
              <a:path w="113665" h="74930">
                <a:moveTo>
                  <a:pt x="43601" y="73405"/>
                </a:moveTo>
                <a:lnTo>
                  <a:pt x="36015" y="73405"/>
                </a:lnTo>
                <a:lnTo>
                  <a:pt x="34044" y="70992"/>
                </a:lnTo>
                <a:lnTo>
                  <a:pt x="43481" y="70992"/>
                </a:lnTo>
                <a:lnTo>
                  <a:pt x="43601" y="73405"/>
                </a:lnTo>
                <a:close/>
              </a:path>
              <a:path w="113665" h="74930">
                <a:moveTo>
                  <a:pt x="45691" y="73405"/>
                </a:moveTo>
                <a:lnTo>
                  <a:pt x="43601" y="73405"/>
                </a:lnTo>
                <a:lnTo>
                  <a:pt x="44698" y="71881"/>
                </a:lnTo>
                <a:lnTo>
                  <a:pt x="45691" y="73405"/>
                </a:lnTo>
                <a:close/>
              </a:path>
              <a:path w="113665" h="74930">
                <a:moveTo>
                  <a:pt x="26107" y="74802"/>
                </a:moveTo>
                <a:lnTo>
                  <a:pt x="22986" y="74294"/>
                </a:lnTo>
                <a:lnTo>
                  <a:pt x="21800" y="73405"/>
                </a:lnTo>
                <a:lnTo>
                  <a:pt x="28768" y="73405"/>
                </a:lnTo>
                <a:lnTo>
                  <a:pt x="26937" y="74548"/>
                </a:lnTo>
                <a:lnTo>
                  <a:pt x="26107" y="74802"/>
                </a:lnTo>
                <a:close/>
              </a:path>
            </a:pathLst>
          </a:custGeom>
          <a:solidFill>
            <a:srgbClr val="E833AB"/>
          </a:solidFill>
        </p:spPr>
        <p:txBody>
          <a:bodyPr wrap="square" lIns="0" tIns="0" rIns="0" bIns="0" rtlCol="0"/>
          <a:lstStyle/>
          <a:p>
            <a:endParaRPr/>
          </a:p>
        </p:txBody>
      </p:sp>
      <p:sp>
        <p:nvSpPr>
          <p:cNvPr id="1050" name="object 1050"/>
          <p:cNvSpPr/>
          <p:nvPr/>
        </p:nvSpPr>
        <p:spPr>
          <a:xfrm>
            <a:off x="14529627" y="1995737"/>
            <a:ext cx="187960" cy="57150"/>
          </a:xfrm>
          <a:custGeom>
            <a:avLst/>
            <a:gdLst/>
            <a:ahLst/>
            <a:cxnLst/>
            <a:rect l="l" t="t" r="r" b="b"/>
            <a:pathLst>
              <a:path w="187959" h="57150">
                <a:moveTo>
                  <a:pt x="176578" y="8254"/>
                </a:moveTo>
                <a:lnTo>
                  <a:pt x="161384" y="8254"/>
                </a:lnTo>
                <a:lnTo>
                  <a:pt x="168491" y="7492"/>
                </a:lnTo>
                <a:lnTo>
                  <a:pt x="170403" y="3301"/>
                </a:lnTo>
                <a:lnTo>
                  <a:pt x="173688" y="0"/>
                </a:lnTo>
                <a:lnTo>
                  <a:pt x="175638" y="5714"/>
                </a:lnTo>
                <a:lnTo>
                  <a:pt x="175889" y="5714"/>
                </a:lnTo>
                <a:lnTo>
                  <a:pt x="176265" y="7111"/>
                </a:lnTo>
                <a:lnTo>
                  <a:pt x="176367" y="7492"/>
                </a:lnTo>
                <a:lnTo>
                  <a:pt x="176435" y="7746"/>
                </a:lnTo>
                <a:lnTo>
                  <a:pt x="176507" y="8000"/>
                </a:lnTo>
                <a:lnTo>
                  <a:pt x="176578" y="8254"/>
                </a:lnTo>
                <a:close/>
              </a:path>
              <a:path w="187959" h="57150">
                <a:moveTo>
                  <a:pt x="183621" y="12318"/>
                </a:moveTo>
                <a:lnTo>
                  <a:pt x="137516" y="12318"/>
                </a:lnTo>
                <a:lnTo>
                  <a:pt x="139225" y="10794"/>
                </a:lnTo>
                <a:lnTo>
                  <a:pt x="140063" y="9016"/>
                </a:lnTo>
                <a:lnTo>
                  <a:pt x="140344" y="8254"/>
                </a:lnTo>
                <a:lnTo>
                  <a:pt x="140426" y="7746"/>
                </a:lnTo>
                <a:lnTo>
                  <a:pt x="140529" y="7111"/>
                </a:lnTo>
                <a:lnTo>
                  <a:pt x="140652" y="6349"/>
                </a:lnTo>
                <a:lnTo>
                  <a:pt x="140755" y="5714"/>
                </a:lnTo>
                <a:lnTo>
                  <a:pt x="140838" y="5206"/>
                </a:lnTo>
                <a:lnTo>
                  <a:pt x="142271" y="2285"/>
                </a:lnTo>
                <a:lnTo>
                  <a:pt x="148005" y="6349"/>
                </a:lnTo>
                <a:lnTo>
                  <a:pt x="143943" y="8000"/>
                </a:lnTo>
                <a:lnTo>
                  <a:pt x="145377" y="8000"/>
                </a:lnTo>
                <a:lnTo>
                  <a:pt x="145257" y="9016"/>
                </a:lnTo>
                <a:lnTo>
                  <a:pt x="143943" y="9397"/>
                </a:lnTo>
                <a:lnTo>
                  <a:pt x="144750" y="9778"/>
                </a:lnTo>
                <a:lnTo>
                  <a:pt x="145078" y="9778"/>
                </a:lnTo>
                <a:lnTo>
                  <a:pt x="145914" y="10794"/>
                </a:lnTo>
                <a:lnTo>
                  <a:pt x="145437" y="11683"/>
                </a:lnTo>
                <a:lnTo>
                  <a:pt x="182626" y="11683"/>
                </a:lnTo>
                <a:lnTo>
                  <a:pt x="183621" y="12318"/>
                </a:lnTo>
                <a:close/>
              </a:path>
              <a:path w="187959" h="57150">
                <a:moveTo>
                  <a:pt x="161384" y="8254"/>
                </a:moveTo>
                <a:lnTo>
                  <a:pt x="151855" y="8254"/>
                </a:lnTo>
                <a:lnTo>
                  <a:pt x="153858" y="7111"/>
                </a:lnTo>
                <a:lnTo>
                  <a:pt x="159968" y="5714"/>
                </a:lnTo>
                <a:lnTo>
                  <a:pt x="159309" y="5714"/>
                </a:lnTo>
                <a:lnTo>
                  <a:pt x="161384" y="8254"/>
                </a:lnTo>
                <a:close/>
              </a:path>
              <a:path w="187959" h="57150">
                <a:moveTo>
                  <a:pt x="187556" y="9778"/>
                </a:moveTo>
                <a:lnTo>
                  <a:pt x="180889" y="9778"/>
                </a:lnTo>
                <a:lnTo>
                  <a:pt x="181811" y="8254"/>
                </a:lnTo>
                <a:lnTo>
                  <a:pt x="185753" y="5714"/>
                </a:lnTo>
                <a:lnTo>
                  <a:pt x="186589" y="7492"/>
                </a:lnTo>
                <a:lnTo>
                  <a:pt x="186708" y="7746"/>
                </a:lnTo>
                <a:lnTo>
                  <a:pt x="186828" y="8000"/>
                </a:lnTo>
                <a:lnTo>
                  <a:pt x="186947" y="8254"/>
                </a:lnTo>
                <a:lnTo>
                  <a:pt x="186657" y="8254"/>
                </a:lnTo>
                <a:lnTo>
                  <a:pt x="187963" y="9397"/>
                </a:lnTo>
                <a:lnTo>
                  <a:pt x="187664" y="9651"/>
                </a:lnTo>
                <a:close/>
              </a:path>
              <a:path w="187959" h="57150">
                <a:moveTo>
                  <a:pt x="180676" y="10286"/>
                </a:moveTo>
                <a:lnTo>
                  <a:pt x="180539" y="10286"/>
                </a:lnTo>
                <a:lnTo>
                  <a:pt x="179780" y="9778"/>
                </a:lnTo>
                <a:lnTo>
                  <a:pt x="147701" y="9778"/>
                </a:lnTo>
                <a:lnTo>
                  <a:pt x="148045" y="8254"/>
                </a:lnTo>
                <a:lnTo>
                  <a:pt x="148103" y="8000"/>
                </a:lnTo>
                <a:lnTo>
                  <a:pt x="148217" y="7492"/>
                </a:lnTo>
                <a:lnTo>
                  <a:pt x="148303" y="7111"/>
                </a:lnTo>
                <a:lnTo>
                  <a:pt x="149558" y="6603"/>
                </a:lnTo>
                <a:lnTo>
                  <a:pt x="151162" y="8254"/>
                </a:lnTo>
                <a:lnTo>
                  <a:pt x="176628" y="8254"/>
                </a:lnTo>
                <a:lnTo>
                  <a:pt x="176924" y="9016"/>
                </a:lnTo>
                <a:lnTo>
                  <a:pt x="179622" y="9016"/>
                </a:lnTo>
                <a:lnTo>
                  <a:pt x="180676" y="10286"/>
                </a:lnTo>
                <a:close/>
              </a:path>
              <a:path w="187959" h="57150">
                <a:moveTo>
                  <a:pt x="179607" y="9016"/>
                </a:moveTo>
                <a:lnTo>
                  <a:pt x="177246" y="9016"/>
                </a:lnTo>
                <a:lnTo>
                  <a:pt x="178884" y="8254"/>
                </a:lnTo>
                <a:lnTo>
                  <a:pt x="179607" y="9016"/>
                </a:lnTo>
                <a:close/>
              </a:path>
              <a:path w="187959" h="57150">
                <a:moveTo>
                  <a:pt x="175480" y="14350"/>
                </a:moveTo>
                <a:lnTo>
                  <a:pt x="129430" y="14350"/>
                </a:lnTo>
                <a:lnTo>
                  <a:pt x="130297" y="11683"/>
                </a:lnTo>
                <a:lnTo>
                  <a:pt x="130420" y="11302"/>
                </a:lnTo>
                <a:lnTo>
                  <a:pt x="130503" y="11048"/>
                </a:lnTo>
                <a:lnTo>
                  <a:pt x="130585" y="10794"/>
                </a:lnTo>
                <a:lnTo>
                  <a:pt x="134141" y="9778"/>
                </a:lnTo>
                <a:lnTo>
                  <a:pt x="132818" y="9778"/>
                </a:lnTo>
                <a:lnTo>
                  <a:pt x="137156" y="12318"/>
                </a:lnTo>
                <a:lnTo>
                  <a:pt x="183635" y="12318"/>
                </a:lnTo>
                <a:lnTo>
                  <a:pt x="184556" y="12953"/>
                </a:lnTo>
                <a:lnTo>
                  <a:pt x="177331" y="12953"/>
                </a:lnTo>
                <a:lnTo>
                  <a:pt x="176137" y="13207"/>
                </a:lnTo>
                <a:lnTo>
                  <a:pt x="175879" y="13207"/>
                </a:lnTo>
                <a:lnTo>
                  <a:pt x="176084" y="13969"/>
                </a:lnTo>
                <a:lnTo>
                  <a:pt x="175480" y="14350"/>
                </a:lnTo>
                <a:close/>
              </a:path>
              <a:path w="187959" h="57150">
                <a:moveTo>
                  <a:pt x="147587" y="10286"/>
                </a:moveTo>
                <a:lnTo>
                  <a:pt x="145825" y="10286"/>
                </a:lnTo>
                <a:lnTo>
                  <a:pt x="144750" y="9778"/>
                </a:lnTo>
                <a:lnTo>
                  <a:pt x="147701" y="9778"/>
                </a:lnTo>
                <a:lnTo>
                  <a:pt x="147587" y="10286"/>
                </a:lnTo>
                <a:close/>
              </a:path>
              <a:path w="187959" h="57150">
                <a:moveTo>
                  <a:pt x="182169" y="10286"/>
                </a:moveTo>
                <a:lnTo>
                  <a:pt x="181511" y="10286"/>
                </a:lnTo>
                <a:lnTo>
                  <a:pt x="179961" y="9778"/>
                </a:lnTo>
                <a:lnTo>
                  <a:pt x="179302" y="9778"/>
                </a:lnTo>
                <a:lnTo>
                  <a:pt x="182169" y="10286"/>
                </a:lnTo>
                <a:close/>
              </a:path>
              <a:path w="187959" h="57150">
                <a:moveTo>
                  <a:pt x="182626" y="11683"/>
                </a:moveTo>
                <a:lnTo>
                  <a:pt x="145437" y="11683"/>
                </a:lnTo>
                <a:lnTo>
                  <a:pt x="147587" y="10286"/>
                </a:lnTo>
                <a:lnTo>
                  <a:pt x="180539" y="10286"/>
                </a:lnTo>
                <a:lnTo>
                  <a:pt x="182626" y="11683"/>
                </a:lnTo>
                <a:close/>
              </a:path>
              <a:path w="187959" h="57150">
                <a:moveTo>
                  <a:pt x="186470" y="11048"/>
                </a:moveTo>
                <a:lnTo>
                  <a:pt x="182169" y="10286"/>
                </a:lnTo>
                <a:lnTo>
                  <a:pt x="187121" y="10286"/>
                </a:lnTo>
                <a:lnTo>
                  <a:pt x="186470" y="11048"/>
                </a:lnTo>
                <a:close/>
              </a:path>
              <a:path w="187959" h="57150">
                <a:moveTo>
                  <a:pt x="128056" y="13207"/>
                </a:moveTo>
                <a:lnTo>
                  <a:pt x="122023" y="13207"/>
                </a:lnTo>
                <a:lnTo>
                  <a:pt x="124711" y="10413"/>
                </a:lnTo>
                <a:lnTo>
                  <a:pt x="127100" y="12318"/>
                </a:lnTo>
                <a:lnTo>
                  <a:pt x="128056" y="13207"/>
                </a:lnTo>
                <a:close/>
              </a:path>
              <a:path w="187959" h="57150">
                <a:moveTo>
                  <a:pt x="173375" y="17144"/>
                </a:moveTo>
                <a:lnTo>
                  <a:pt x="172971" y="17144"/>
                </a:lnTo>
                <a:lnTo>
                  <a:pt x="173080" y="16636"/>
                </a:lnTo>
                <a:lnTo>
                  <a:pt x="173188" y="16128"/>
                </a:lnTo>
                <a:lnTo>
                  <a:pt x="173639" y="15893"/>
                </a:lnTo>
                <a:lnTo>
                  <a:pt x="173778" y="15762"/>
                </a:lnTo>
                <a:lnTo>
                  <a:pt x="175019" y="15239"/>
                </a:lnTo>
                <a:lnTo>
                  <a:pt x="115437" y="15239"/>
                </a:lnTo>
                <a:lnTo>
                  <a:pt x="117296" y="12953"/>
                </a:lnTo>
                <a:lnTo>
                  <a:pt x="118678" y="11302"/>
                </a:lnTo>
                <a:lnTo>
                  <a:pt x="120650" y="11683"/>
                </a:lnTo>
                <a:lnTo>
                  <a:pt x="122023" y="13207"/>
                </a:lnTo>
                <a:lnTo>
                  <a:pt x="128056" y="13207"/>
                </a:lnTo>
                <a:lnTo>
                  <a:pt x="129185" y="14350"/>
                </a:lnTo>
                <a:lnTo>
                  <a:pt x="175434" y="14350"/>
                </a:lnTo>
                <a:lnTo>
                  <a:pt x="174627" y="15239"/>
                </a:lnTo>
                <a:lnTo>
                  <a:pt x="174034" y="15762"/>
                </a:lnTo>
                <a:lnTo>
                  <a:pt x="174088" y="15893"/>
                </a:lnTo>
                <a:lnTo>
                  <a:pt x="173641" y="16636"/>
                </a:lnTo>
                <a:lnTo>
                  <a:pt x="173375" y="17144"/>
                </a:lnTo>
                <a:close/>
              </a:path>
              <a:path w="187959" h="57150">
                <a:moveTo>
                  <a:pt x="163965" y="20954"/>
                </a:moveTo>
                <a:lnTo>
                  <a:pt x="99028" y="20954"/>
                </a:lnTo>
                <a:lnTo>
                  <a:pt x="99142" y="20065"/>
                </a:lnTo>
                <a:lnTo>
                  <a:pt x="99257" y="19176"/>
                </a:lnTo>
                <a:lnTo>
                  <a:pt x="99355" y="18414"/>
                </a:lnTo>
                <a:lnTo>
                  <a:pt x="99466" y="17525"/>
                </a:lnTo>
                <a:lnTo>
                  <a:pt x="99506" y="17144"/>
                </a:lnTo>
                <a:lnTo>
                  <a:pt x="106076" y="12953"/>
                </a:lnTo>
                <a:lnTo>
                  <a:pt x="109275" y="16128"/>
                </a:lnTo>
                <a:lnTo>
                  <a:pt x="109363" y="16382"/>
                </a:lnTo>
                <a:lnTo>
                  <a:pt x="109452" y="16636"/>
                </a:lnTo>
                <a:lnTo>
                  <a:pt x="110376" y="16763"/>
                </a:lnTo>
                <a:lnTo>
                  <a:pt x="107868" y="17144"/>
                </a:lnTo>
                <a:lnTo>
                  <a:pt x="108453" y="17144"/>
                </a:lnTo>
                <a:lnTo>
                  <a:pt x="107701" y="17525"/>
                </a:lnTo>
                <a:lnTo>
                  <a:pt x="107247" y="17525"/>
                </a:lnTo>
                <a:lnTo>
                  <a:pt x="109277" y="18795"/>
                </a:lnTo>
                <a:lnTo>
                  <a:pt x="164057" y="18795"/>
                </a:lnTo>
                <a:lnTo>
                  <a:pt x="163965" y="20954"/>
                </a:lnTo>
                <a:close/>
              </a:path>
              <a:path w="187959" h="57150">
                <a:moveTo>
                  <a:pt x="175300" y="19176"/>
                </a:moveTo>
                <a:lnTo>
                  <a:pt x="174434" y="17144"/>
                </a:lnTo>
                <a:lnTo>
                  <a:pt x="173375" y="17144"/>
                </a:lnTo>
                <a:lnTo>
                  <a:pt x="174481" y="15239"/>
                </a:lnTo>
                <a:lnTo>
                  <a:pt x="174953" y="15239"/>
                </a:lnTo>
                <a:lnTo>
                  <a:pt x="176101" y="14858"/>
                </a:lnTo>
                <a:lnTo>
                  <a:pt x="176614" y="14858"/>
                </a:lnTo>
                <a:lnTo>
                  <a:pt x="179667" y="14350"/>
                </a:lnTo>
                <a:lnTo>
                  <a:pt x="177806" y="14350"/>
                </a:lnTo>
                <a:lnTo>
                  <a:pt x="176766" y="12953"/>
                </a:lnTo>
                <a:lnTo>
                  <a:pt x="184942" y="12953"/>
                </a:lnTo>
                <a:lnTo>
                  <a:pt x="181264" y="13969"/>
                </a:lnTo>
                <a:lnTo>
                  <a:pt x="180710" y="13969"/>
                </a:lnTo>
                <a:lnTo>
                  <a:pt x="179394" y="14858"/>
                </a:lnTo>
                <a:lnTo>
                  <a:pt x="176844" y="16128"/>
                </a:lnTo>
                <a:lnTo>
                  <a:pt x="176674" y="16382"/>
                </a:lnTo>
                <a:lnTo>
                  <a:pt x="176083" y="17525"/>
                </a:lnTo>
                <a:lnTo>
                  <a:pt x="175851" y="17525"/>
                </a:lnTo>
                <a:lnTo>
                  <a:pt x="177510" y="18795"/>
                </a:lnTo>
                <a:lnTo>
                  <a:pt x="175300" y="19176"/>
                </a:lnTo>
                <a:close/>
              </a:path>
              <a:path w="187959" h="57150">
                <a:moveTo>
                  <a:pt x="164056" y="18795"/>
                </a:moveTo>
                <a:lnTo>
                  <a:pt x="109494" y="18795"/>
                </a:lnTo>
                <a:lnTo>
                  <a:pt x="109534" y="18414"/>
                </a:lnTo>
                <a:lnTo>
                  <a:pt x="109628" y="17525"/>
                </a:lnTo>
                <a:lnTo>
                  <a:pt x="109719" y="16636"/>
                </a:lnTo>
                <a:lnTo>
                  <a:pt x="109275" y="16128"/>
                </a:lnTo>
                <a:lnTo>
                  <a:pt x="108943" y="15239"/>
                </a:lnTo>
                <a:lnTo>
                  <a:pt x="108873" y="14350"/>
                </a:lnTo>
                <a:lnTo>
                  <a:pt x="109361" y="14350"/>
                </a:lnTo>
                <a:lnTo>
                  <a:pt x="110794" y="13969"/>
                </a:lnTo>
                <a:lnTo>
                  <a:pt x="111870" y="13207"/>
                </a:lnTo>
                <a:lnTo>
                  <a:pt x="111555" y="13207"/>
                </a:lnTo>
                <a:lnTo>
                  <a:pt x="113715" y="15239"/>
                </a:lnTo>
                <a:lnTo>
                  <a:pt x="174891" y="15239"/>
                </a:lnTo>
                <a:lnTo>
                  <a:pt x="173890" y="15762"/>
                </a:lnTo>
                <a:lnTo>
                  <a:pt x="173468" y="15893"/>
                </a:lnTo>
                <a:lnTo>
                  <a:pt x="173232" y="15893"/>
                </a:lnTo>
                <a:lnTo>
                  <a:pt x="173134" y="16382"/>
                </a:lnTo>
                <a:lnTo>
                  <a:pt x="173053" y="16763"/>
                </a:lnTo>
                <a:lnTo>
                  <a:pt x="172972" y="17144"/>
                </a:lnTo>
                <a:lnTo>
                  <a:pt x="173356" y="17144"/>
                </a:lnTo>
                <a:lnTo>
                  <a:pt x="173076" y="17525"/>
                </a:lnTo>
                <a:lnTo>
                  <a:pt x="166848" y="17525"/>
                </a:lnTo>
                <a:lnTo>
                  <a:pt x="164072" y="18414"/>
                </a:lnTo>
                <a:lnTo>
                  <a:pt x="164056" y="18795"/>
                </a:lnTo>
                <a:close/>
              </a:path>
              <a:path w="187959" h="57150">
                <a:moveTo>
                  <a:pt x="145776" y="25907"/>
                </a:moveTo>
                <a:lnTo>
                  <a:pt x="94071" y="25907"/>
                </a:lnTo>
                <a:lnTo>
                  <a:pt x="95098" y="24891"/>
                </a:lnTo>
                <a:lnTo>
                  <a:pt x="94622" y="24891"/>
                </a:lnTo>
                <a:lnTo>
                  <a:pt x="93932" y="24637"/>
                </a:lnTo>
                <a:lnTo>
                  <a:pt x="94499" y="24256"/>
                </a:lnTo>
                <a:lnTo>
                  <a:pt x="94258" y="24256"/>
                </a:lnTo>
                <a:lnTo>
                  <a:pt x="92023" y="18795"/>
                </a:lnTo>
                <a:lnTo>
                  <a:pt x="92209" y="18795"/>
                </a:lnTo>
                <a:lnTo>
                  <a:pt x="97296" y="13969"/>
                </a:lnTo>
                <a:lnTo>
                  <a:pt x="98808" y="20065"/>
                </a:lnTo>
                <a:lnTo>
                  <a:pt x="98934" y="20573"/>
                </a:lnTo>
                <a:lnTo>
                  <a:pt x="99028" y="20954"/>
                </a:lnTo>
                <a:lnTo>
                  <a:pt x="163965" y="20954"/>
                </a:lnTo>
                <a:lnTo>
                  <a:pt x="163952" y="21208"/>
                </a:lnTo>
                <a:lnTo>
                  <a:pt x="160161" y="22478"/>
                </a:lnTo>
                <a:lnTo>
                  <a:pt x="156491" y="22478"/>
                </a:lnTo>
                <a:lnTo>
                  <a:pt x="155785" y="23875"/>
                </a:lnTo>
                <a:lnTo>
                  <a:pt x="148483" y="23875"/>
                </a:lnTo>
                <a:lnTo>
                  <a:pt x="146676" y="25272"/>
                </a:lnTo>
                <a:lnTo>
                  <a:pt x="145776" y="25907"/>
                </a:lnTo>
                <a:close/>
              </a:path>
              <a:path w="187959" h="57150">
                <a:moveTo>
                  <a:pt x="174167" y="15762"/>
                </a:moveTo>
                <a:lnTo>
                  <a:pt x="174034" y="15762"/>
                </a:lnTo>
                <a:lnTo>
                  <a:pt x="174891" y="15239"/>
                </a:lnTo>
                <a:lnTo>
                  <a:pt x="174643" y="15239"/>
                </a:lnTo>
                <a:lnTo>
                  <a:pt x="175480" y="14350"/>
                </a:lnTo>
                <a:lnTo>
                  <a:pt x="176196" y="13969"/>
                </a:lnTo>
                <a:lnTo>
                  <a:pt x="176157" y="14350"/>
                </a:lnTo>
                <a:lnTo>
                  <a:pt x="175806" y="14858"/>
                </a:lnTo>
                <a:lnTo>
                  <a:pt x="176047" y="14858"/>
                </a:lnTo>
                <a:lnTo>
                  <a:pt x="173778" y="15762"/>
                </a:lnTo>
                <a:lnTo>
                  <a:pt x="174481" y="15239"/>
                </a:lnTo>
                <a:lnTo>
                  <a:pt x="174167" y="15762"/>
                </a:lnTo>
                <a:close/>
              </a:path>
              <a:path w="187959" h="57150">
                <a:moveTo>
                  <a:pt x="176614" y="14858"/>
                </a:moveTo>
                <a:lnTo>
                  <a:pt x="175806" y="14858"/>
                </a:lnTo>
                <a:lnTo>
                  <a:pt x="176157" y="14350"/>
                </a:lnTo>
                <a:lnTo>
                  <a:pt x="176196" y="13969"/>
                </a:lnTo>
                <a:lnTo>
                  <a:pt x="176333" y="14350"/>
                </a:lnTo>
                <a:lnTo>
                  <a:pt x="176614" y="14858"/>
                </a:lnTo>
                <a:close/>
              </a:path>
              <a:path w="187959" h="57150">
                <a:moveTo>
                  <a:pt x="182064" y="15239"/>
                </a:moveTo>
                <a:lnTo>
                  <a:pt x="180899" y="15239"/>
                </a:lnTo>
                <a:lnTo>
                  <a:pt x="180808" y="14858"/>
                </a:lnTo>
                <a:lnTo>
                  <a:pt x="180688" y="14350"/>
                </a:lnTo>
                <a:lnTo>
                  <a:pt x="180602" y="13969"/>
                </a:lnTo>
                <a:lnTo>
                  <a:pt x="182064" y="15239"/>
                </a:lnTo>
                <a:close/>
              </a:path>
              <a:path w="187959" h="57150">
                <a:moveTo>
                  <a:pt x="183092" y="16128"/>
                </a:moveTo>
                <a:lnTo>
                  <a:pt x="182063" y="15239"/>
                </a:lnTo>
                <a:lnTo>
                  <a:pt x="183235" y="15239"/>
                </a:lnTo>
                <a:lnTo>
                  <a:pt x="183130" y="15893"/>
                </a:lnTo>
                <a:lnTo>
                  <a:pt x="183092" y="16128"/>
                </a:lnTo>
                <a:close/>
              </a:path>
              <a:path w="187959" h="57150">
                <a:moveTo>
                  <a:pt x="184497" y="16763"/>
                </a:moveTo>
                <a:lnTo>
                  <a:pt x="183662" y="16763"/>
                </a:lnTo>
                <a:lnTo>
                  <a:pt x="186378" y="15239"/>
                </a:lnTo>
                <a:lnTo>
                  <a:pt x="185939" y="15239"/>
                </a:lnTo>
                <a:lnTo>
                  <a:pt x="185912" y="15762"/>
                </a:lnTo>
                <a:lnTo>
                  <a:pt x="185802" y="15893"/>
                </a:lnTo>
                <a:lnTo>
                  <a:pt x="185525" y="16128"/>
                </a:lnTo>
                <a:lnTo>
                  <a:pt x="184497" y="16763"/>
                </a:lnTo>
                <a:close/>
              </a:path>
              <a:path w="187959" h="57150">
                <a:moveTo>
                  <a:pt x="185215" y="18795"/>
                </a:moveTo>
                <a:lnTo>
                  <a:pt x="184913" y="18795"/>
                </a:lnTo>
                <a:lnTo>
                  <a:pt x="185302" y="17525"/>
                </a:lnTo>
                <a:lnTo>
                  <a:pt x="185419" y="17144"/>
                </a:lnTo>
                <a:lnTo>
                  <a:pt x="185535" y="16763"/>
                </a:lnTo>
                <a:lnTo>
                  <a:pt x="185652" y="16382"/>
                </a:lnTo>
                <a:lnTo>
                  <a:pt x="185730" y="16128"/>
                </a:lnTo>
                <a:lnTo>
                  <a:pt x="185802" y="15893"/>
                </a:lnTo>
                <a:lnTo>
                  <a:pt x="185917" y="16382"/>
                </a:lnTo>
                <a:lnTo>
                  <a:pt x="186010" y="17144"/>
                </a:lnTo>
                <a:lnTo>
                  <a:pt x="186056" y="17525"/>
                </a:lnTo>
                <a:lnTo>
                  <a:pt x="186164" y="18414"/>
                </a:lnTo>
                <a:lnTo>
                  <a:pt x="186410" y="18414"/>
                </a:lnTo>
                <a:lnTo>
                  <a:pt x="185215" y="18795"/>
                </a:lnTo>
                <a:close/>
              </a:path>
              <a:path w="187959" h="57150">
                <a:moveTo>
                  <a:pt x="109493" y="18795"/>
                </a:moveTo>
                <a:lnTo>
                  <a:pt x="109277" y="18795"/>
                </a:lnTo>
                <a:lnTo>
                  <a:pt x="107247" y="17525"/>
                </a:lnTo>
                <a:lnTo>
                  <a:pt x="107701" y="17525"/>
                </a:lnTo>
                <a:lnTo>
                  <a:pt x="108453" y="17144"/>
                </a:lnTo>
                <a:lnTo>
                  <a:pt x="107868" y="17144"/>
                </a:lnTo>
                <a:lnTo>
                  <a:pt x="110376" y="16763"/>
                </a:lnTo>
                <a:lnTo>
                  <a:pt x="109496" y="16763"/>
                </a:lnTo>
                <a:lnTo>
                  <a:pt x="109363" y="16382"/>
                </a:lnTo>
                <a:lnTo>
                  <a:pt x="109275" y="16128"/>
                </a:lnTo>
                <a:lnTo>
                  <a:pt x="109719" y="16636"/>
                </a:lnTo>
                <a:lnTo>
                  <a:pt x="109624" y="17525"/>
                </a:lnTo>
                <a:lnTo>
                  <a:pt x="109529" y="18414"/>
                </a:lnTo>
                <a:lnTo>
                  <a:pt x="109493" y="18795"/>
                </a:lnTo>
                <a:close/>
              </a:path>
              <a:path w="187959" h="57150">
                <a:moveTo>
                  <a:pt x="185637" y="20065"/>
                </a:moveTo>
                <a:lnTo>
                  <a:pt x="182468" y="20065"/>
                </a:lnTo>
                <a:lnTo>
                  <a:pt x="182877" y="17525"/>
                </a:lnTo>
                <a:lnTo>
                  <a:pt x="182997" y="16763"/>
                </a:lnTo>
                <a:lnTo>
                  <a:pt x="183092" y="16128"/>
                </a:lnTo>
                <a:lnTo>
                  <a:pt x="183548" y="16636"/>
                </a:lnTo>
                <a:lnTo>
                  <a:pt x="184497" y="16763"/>
                </a:lnTo>
                <a:lnTo>
                  <a:pt x="183961" y="17144"/>
                </a:lnTo>
                <a:lnTo>
                  <a:pt x="184076" y="17525"/>
                </a:lnTo>
                <a:lnTo>
                  <a:pt x="185637" y="20065"/>
                </a:lnTo>
                <a:close/>
              </a:path>
              <a:path w="187959" h="57150">
                <a:moveTo>
                  <a:pt x="182944" y="17144"/>
                </a:moveTo>
                <a:lnTo>
                  <a:pt x="176280" y="17144"/>
                </a:lnTo>
                <a:lnTo>
                  <a:pt x="176477" y="16763"/>
                </a:lnTo>
                <a:lnTo>
                  <a:pt x="182997" y="16763"/>
                </a:lnTo>
                <a:lnTo>
                  <a:pt x="182944" y="17144"/>
                </a:lnTo>
                <a:close/>
              </a:path>
              <a:path w="187959" h="57150">
                <a:moveTo>
                  <a:pt x="185419" y="17144"/>
                </a:moveTo>
                <a:lnTo>
                  <a:pt x="183961" y="17144"/>
                </a:lnTo>
                <a:lnTo>
                  <a:pt x="184497" y="16763"/>
                </a:lnTo>
                <a:lnTo>
                  <a:pt x="185535" y="16763"/>
                </a:lnTo>
                <a:lnTo>
                  <a:pt x="185419" y="17144"/>
                </a:lnTo>
                <a:close/>
              </a:path>
              <a:path w="187959" h="57150">
                <a:moveTo>
                  <a:pt x="170522" y="20573"/>
                </a:moveTo>
                <a:lnTo>
                  <a:pt x="169089" y="20065"/>
                </a:lnTo>
                <a:lnTo>
                  <a:pt x="169424" y="20065"/>
                </a:lnTo>
                <a:lnTo>
                  <a:pt x="168968" y="17525"/>
                </a:lnTo>
                <a:lnTo>
                  <a:pt x="173076" y="17525"/>
                </a:lnTo>
                <a:lnTo>
                  <a:pt x="172098" y="18795"/>
                </a:lnTo>
                <a:lnTo>
                  <a:pt x="170522" y="20573"/>
                </a:lnTo>
                <a:close/>
              </a:path>
              <a:path w="187959" h="57150">
                <a:moveTo>
                  <a:pt x="177092" y="22097"/>
                </a:moveTo>
                <a:lnTo>
                  <a:pt x="176853" y="22097"/>
                </a:lnTo>
                <a:lnTo>
                  <a:pt x="176614" y="21462"/>
                </a:lnTo>
                <a:lnTo>
                  <a:pt x="176677" y="20573"/>
                </a:lnTo>
                <a:lnTo>
                  <a:pt x="176803" y="18795"/>
                </a:lnTo>
                <a:lnTo>
                  <a:pt x="177527" y="18795"/>
                </a:lnTo>
                <a:lnTo>
                  <a:pt x="177852" y="20065"/>
                </a:lnTo>
                <a:lnTo>
                  <a:pt x="177338" y="20573"/>
                </a:lnTo>
                <a:lnTo>
                  <a:pt x="177331" y="21462"/>
                </a:lnTo>
                <a:lnTo>
                  <a:pt x="177092" y="22097"/>
                </a:lnTo>
                <a:close/>
              </a:path>
              <a:path w="187959" h="57150">
                <a:moveTo>
                  <a:pt x="140169" y="30352"/>
                </a:moveTo>
                <a:lnTo>
                  <a:pt x="139492" y="30352"/>
                </a:lnTo>
                <a:lnTo>
                  <a:pt x="137373" y="29336"/>
                </a:lnTo>
                <a:lnTo>
                  <a:pt x="87152" y="29336"/>
                </a:lnTo>
                <a:lnTo>
                  <a:pt x="86255" y="26923"/>
                </a:lnTo>
                <a:lnTo>
                  <a:pt x="86187" y="25907"/>
                </a:lnTo>
                <a:lnTo>
                  <a:pt x="87799" y="24256"/>
                </a:lnTo>
                <a:lnTo>
                  <a:pt x="89711" y="22478"/>
                </a:lnTo>
                <a:lnTo>
                  <a:pt x="93932" y="24637"/>
                </a:lnTo>
                <a:lnTo>
                  <a:pt x="93115" y="24891"/>
                </a:lnTo>
                <a:lnTo>
                  <a:pt x="93858" y="25907"/>
                </a:lnTo>
                <a:lnTo>
                  <a:pt x="145787" y="25907"/>
                </a:lnTo>
                <a:lnTo>
                  <a:pt x="145006" y="26415"/>
                </a:lnTo>
                <a:lnTo>
                  <a:pt x="141793" y="26415"/>
                </a:lnTo>
                <a:lnTo>
                  <a:pt x="141910" y="29082"/>
                </a:lnTo>
                <a:lnTo>
                  <a:pt x="141728" y="29336"/>
                </a:lnTo>
                <a:lnTo>
                  <a:pt x="140169" y="30352"/>
                </a:lnTo>
                <a:close/>
              </a:path>
              <a:path w="187959" h="57150">
                <a:moveTo>
                  <a:pt x="158875" y="22986"/>
                </a:moveTo>
                <a:lnTo>
                  <a:pt x="155610" y="22478"/>
                </a:lnTo>
                <a:lnTo>
                  <a:pt x="160084" y="22478"/>
                </a:lnTo>
                <a:lnTo>
                  <a:pt x="158875" y="22986"/>
                </a:lnTo>
                <a:close/>
              </a:path>
              <a:path w="187959" h="57150">
                <a:moveTo>
                  <a:pt x="86297" y="30352"/>
                </a:moveTo>
                <a:lnTo>
                  <a:pt x="80436" y="30352"/>
                </a:lnTo>
                <a:lnTo>
                  <a:pt x="80784" y="29336"/>
                </a:lnTo>
                <a:lnTo>
                  <a:pt x="80871" y="29082"/>
                </a:lnTo>
                <a:lnTo>
                  <a:pt x="78142" y="26923"/>
                </a:lnTo>
                <a:lnTo>
                  <a:pt x="78436" y="26923"/>
                </a:lnTo>
                <a:lnTo>
                  <a:pt x="82304" y="23240"/>
                </a:lnTo>
                <a:lnTo>
                  <a:pt x="84216" y="24256"/>
                </a:lnTo>
                <a:lnTo>
                  <a:pt x="85291" y="24891"/>
                </a:lnTo>
                <a:lnTo>
                  <a:pt x="86116" y="26923"/>
                </a:lnTo>
                <a:lnTo>
                  <a:pt x="86130" y="29336"/>
                </a:lnTo>
                <a:lnTo>
                  <a:pt x="86297" y="30352"/>
                </a:lnTo>
                <a:close/>
              </a:path>
              <a:path w="187959" h="57150">
                <a:moveTo>
                  <a:pt x="152800" y="25653"/>
                </a:moveTo>
                <a:lnTo>
                  <a:pt x="152298" y="25653"/>
                </a:lnTo>
                <a:lnTo>
                  <a:pt x="148483" y="23875"/>
                </a:lnTo>
                <a:lnTo>
                  <a:pt x="155785" y="23875"/>
                </a:lnTo>
                <a:lnTo>
                  <a:pt x="155053" y="25272"/>
                </a:lnTo>
                <a:lnTo>
                  <a:pt x="152800" y="25653"/>
                </a:lnTo>
                <a:close/>
              </a:path>
              <a:path w="187959" h="57150">
                <a:moveTo>
                  <a:pt x="94071" y="25907"/>
                </a:moveTo>
                <a:lnTo>
                  <a:pt x="93858" y="25907"/>
                </a:lnTo>
                <a:lnTo>
                  <a:pt x="93115" y="24891"/>
                </a:lnTo>
                <a:lnTo>
                  <a:pt x="93932" y="24637"/>
                </a:lnTo>
                <a:lnTo>
                  <a:pt x="94622" y="24891"/>
                </a:lnTo>
                <a:lnTo>
                  <a:pt x="95098" y="24891"/>
                </a:lnTo>
                <a:lnTo>
                  <a:pt x="94071" y="25907"/>
                </a:lnTo>
                <a:close/>
              </a:path>
              <a:path w="187959" h="57150">
                <a:moveTo>
                  <a:pt x="144421" y="26923"/>
                </a:moveTo>
                <a:lnTo>
                  <a:pt x="141793" y="26415"/>
                </a:lnTo>
                <a:lnTo>
                  <a:pt x="145006" y="26415"/>
                </a:lnTo>
                <a:lnTo>
                  <a:pt x="144421" y="26923"/>
                </a:lnTo>
                <a:close/>
              </a:path>
              <a:path w="187959" h="57150">
                <a:moveTo>
                  <a:pt x="104140" y="39242"/>
                </a:moveTo>
                <a:lnTo>
                  <a:pt x="48797" y="39242"/>
                </a:lnTo>
                <a:lnTo>
                  <a:pt x="49817" y="35305"/>
                </a:lnTo>
                <a:lnTo>
                  <a:pt x="49941" y="34797"/>
                </a:lnTo>
                <a:lnTo>
                  <a:pt x="49992" y="34543"/>
                </a:lnTo>
                <a:lnTo>
                  <a:pt x="52022" y="34162"/>
                </a:lnTo>
                <a:lnTo>
                  <a:pt x="53754" y="33654"/>
                </a:lnTo>
                <a:lnTo>
                  <a:pt x="55188" y="32765"/>
                </a:lnTo>
                <a:lnTo>
                  <a:pt x="55245" y="32003"/>
                </a:lnTo>
                <a:lnTo>
                  <a:pt x="55368" y="30352"/>
                </a:lnTo>
                <a:lnTo>
                  <a:pt x="55444" y="29336"/>
                </a:lnTo>
                <a:lnTo>
                  <a:pt x="55511" y="28447"/>
                </a:lnTo>
                <a:lnTo>
                  <a:pt x="55625" y="26923"/>
                </a:lnTo>
                <a:lnTo>
                  <a:pt x="54733" y="26923"/>
                </a:lnTo>
                <a:lnTo>
                  <a:pt x="61280" y="28828"/>
                </a:lnTo>
                <a:lnTo>
                  <a:pt x="60384" y="32765"/>
                </a:lnTo>
                <a:lnTo>
                  <a:pt x="60268" y="33273"/>
                </a:lnTo>
                <a:lnTo>
                  <a:pt x="60145" y="33781"/>
                </a:lnTo>
                <a:lnTo>
                  <a:pt x="123862" y="33781"/>
                </a:lnTo>
                <a:lnTo>
                  <a:pt x="123141" y="34162"/>
                </a:lnTo>
                <a:lnTo>
                  <a:pt x="115944" y="34162"/>
                </a:lnTo>
                <a:lnTo>
                  <a:pt x="111272" y="36067"/>
                </a:lnTo>
                <a:lnTo>
                  <a:pt x="115253" y="36448"/>
                </a:lnTo>
                <a:lnTo>
                  <a:pt x="115171" y="36829"/>
                </a:lnTo>
                <a:lnTo>
                  <a:pt x="109719" y="36829"/>
                </a:lnTo>
                <a:lnTo>
                  <a:pt x="109301" y="37083"/>
                </a:lnTo>
                <a:lnTo>
                  <a:pt x="103866" y="37083"/>
                </a:lnTo>
                <a:lnTo>
                  <a:pt x="104140" y="39242"/>
                </a:lnTo>
                <a:close/>
              </a:path>
              <a:path w="187959" h="57150">
                <a:moveTo>
                  <a:pt x="129423" y="31114"/>
                </a:moveTo>
                <a:lnTo>
                  <a:pt x="86533" y="31114"/>
                </a:lnTo>
                <a:lnTo>
                  <a:pt x="86287" y="30352"/>
                </a:lnTo>
                <a:lnTo>
                  <a:pt x="86166" y="26923"/>
                </a:lnTo>
                <a:lnTo>
                  <a:pt x="86789" y="28447"/>
                </a:lnTo>
                <a:lnTo>
                  <a:pt x="86893" y="28701"/>
                </a:lnTo>
                <a:lnTo>
                  <a:pt x="87048" y="29082"/>
                </a:lnTo>
                <a:lnTo>
                  <a:pt x="87152" y="29336"/>
                </a:lnTo>
                <a:lnTo>
                  <a:pt x="86632" y="30352"/>
                </a:lnTo>
                <a:lnTo>
                  <a:pt x="131002" y="30352"/>
                </a:lnTo>
                <a:lnTo>
                  <a:pt x="129423" y="31114"/>
                </a:lnTo>
                <a:close/>
              </a:path>
              <a:path w="187959" h="57150">
                <a:moveTo>
                  <a:pt x="123778" y="33781"/>
                </a:moveTo>
                <a:lnTo>
                  <a:pt x="60145" y="33781"/>
                </a:lnTo>
                <a:lnTo>
                  <a:pt x="61519" y="33273"/>
                </a:lnTo>
                <a:lnTo>
                  <a:pt x="61519" y="30352"/>
                </a:lnTo>
                <a:lnTo>
                  <a:pt x="61668" y="30352"/>
                </a:lnTo>
                <a:lnTo>
                  <a:pt x="63908" y="28447"/>
                </a:lnTo>
                <a:lnTo>
                  <a:pt x="65640" y="31114"/>
                </a:lnTo>
                <a:lnTo>
                  <a:pt x="70460" y="33273"/>
                </a:lnTo>
                <a:lnTo>
                  <a:pt x="123991" y="33273"/>
                </a:lnTo>
                <a:lnTo>
                  <a:pt x="123831" y="33654"/>
                </a:lnTo>
                <a:close/>
              </a:path>
              <a:path w="187959" h="57150">
                <a:moveTo>
                  <a:pt x="124030" y="33273"/>
                </a:moveTo>
                <a:lnTo>
                  <a:pt x="72434" y="33273"/>
                </a:lnTo>
                <a:lnTo>
                  <a:pt x="71314" y="31368"/>
                </a:lnTo>
                <a:lnTo>
                  <a:pt x="70677" y="29336"/>
                </a:lnTo>
                <a:lnTo>
                  <a:pt x="71772" y="29336"/>
                </a:lnTo>
                <a:lnTo>
                  <a:pt x="77048" y="28701"/>
                </a:lnTo>
                <a:lnTo>
                  <a:pt x="78436" y="28828"/>
                </a:lnTo>
                <a:lnTo>
                  <a:pt x="79617" y="30352"/>
                </a:lnTo>
                <a:lnTo>
                  <a:pt x="86632" y="30352"/>
                </a:lnTo>
                <a:lnTo>
                  <a:pt x="86179" y="31114"/>
                </a:lnTo>
                <a:lnTo>
                  <a:pt x="129423" y="31114"/>
                </a:lnTo>
                <a:lnTo>
                  <a:pt x="128896" y="31368"/>
                </a:lnTo>
                <a:lnTo>
                  <a:pt x="124696" y="31368"/>
                </a:lnTo>
                <a:lnTo>
                  <a:pt x="124030" y="33273"/>
                </a:lnTo>
                <a:close/>
              </a:path>
              <a:path w="187959" h="57150">
                <a:moveTo>
                  <a:pt x="135605" y="30352"/>
                </a:moveTo>
                <a:lnTo>
                  <a:pt x="86652" y="30352"/>
                </a:lnTo>
                <a:lnTo>
                  <a:pt x="87282" y="29336"/>
                </a:lnTo>
                <a:lnTo>
                  <a:pt x="137373" y="29336"/>
                </a:lnTo>
                <a:lnTo>
                  <a:pt x="135605" y="30352"/>
                </a:lnTo>
                <a:close/>
              </a:path>
              <a:path w="187959" h="57150">
                <a:moveTo>
                  <a:pt x="136537" y="35305"/>
                </a:moveTo>
                <a:lnTo>
                  <a:pt x="128653" y="34797"/>
                </a:lnTo>
                <a:lnTo>
                  <a:pt x="130615" y="34797"/>
                </a:lnTo>
                <a:lnTo>
                  <a:pt x="130545" y="33781"/>
                </a:lnTo>
                <a:lnTo>
                  <a:pt x="130422" y="32003"/>
                </a:lnTo>
                <a:lnTo>
                  <a:pt x="130308" y="30352"/>
                </a:lnTo>
                <a:lnTo>
                  <a:pt x="135089" y="30352"/>
                </a:lnTo>
                <a:lnTo>
                  <a:pt x="136537" y="35305"/>
                </a:lnTo>
                <a:close/>
              </a:path>
              <a:path w="187959" h="57150">
                <a:moveTo>
                  <a:pt x="126443" y="32003"/>
                </a:moveTo>
                <a:lnTo>
                  <a:pt x="124203" y="31368"/>
                </a:lnTo>
                <a:lnTo>
                  <a:pt x="128802" y="31368"/>
                </a:lnTo>
                <a:lnTo>
                  <a:pt x="128295" y="31749"/>
                </a:lnTo>
                <a:lnTo>
                  <a:pt x="126443" y="32003"/>
                </a:lnTo>
                <a:close/>
              </a:path>
              <a:path w="187959" h="57150">
                <a:moveTo>
                  <a:pt x="115253" y="36448"/>
                </a:moveTo>
                <a:lnTo>
                  <a:pt x="111272" y="36067"/>
                </a:lnTo>
                <a:lnTo>
                  <a:pt x="115944" y="34162"/>
                </a:lnTo>
                <a:lnTo>
                  <a:pt x="115652" y="34162"/>
                </a:lnTo>
                <a:lnTo>
                  <a:pt x="115543" y="34797"/>
                </a:lnTo>
                <a:lnTo>
                  <a:pt x="115454" y="35305"/>
                </a:lnTo>
                <a:lnTo>
                  <a:pt x="115365" y="35813"/>
                </a:lnTo>
                <a:lnTo>
                  <a:pt x="115253" y="36448"/>
                </a:lnTo>
                <a:close/>
              </a:path>
              <a:path w="187959" h="57150">
                <a:moveTo>
                  <a:pt x="116170" y="36448"/>
                </a:moveTo>
                <a:lnTo>
                  <a:pt x="115253" y="36448"/>
                </a:lnTo>
                <a:lnTo>
                  <a:pt x="115370" y="35813"/>
                </a:lnTo>
                <a:lnTo>
                  <a:pt x="115463" y="35305"/>
                </a:lnTo>
                <a:lnTo>
                  <a:pt x="115553" y="34797"/>
                </a:lnTo>
                <a:lnTo>
                  <a:pt x="115655" y="34162"/>
                </a:lnTo>
                <a:lnTo>
                  <a:pt x="123088" y="34162"/>
                </a:lnTo>
                <a:lnTo>
                  <a:pt x="122154" y="34797"/>
                </a:lnTo>
                <a:lnTo>
                  <a:pt x="117962" y="34797"/>
                </a:lnTo>
                <a:lnTo>
                  <a:pt x="116170" y="36448"/>
                </a:lnTo>
                <a:close/>
              </a:path>
              <a:path w="187959" h="57150">
                <a:moveTo>
                  <a:pt x="77053" y="41528"/>
                </a:moveTo>
                <a:lnTo>
                  <a:pt x="43454" y="41528"/>
                </a:lnTo>
                <a:lnTo>
                  <a:pt x="42677" y="37972"/>
                </a:lnTo>
                <a:lnTo>
                  <a:pt x="42886" y="37972"/>
                </a:lnTo>
                <a:lnTo>
                  <a:pt x="47782" y="34543"/>
                </a:lnTo>
                <a:lnTo>
                  <a:pt x="48797" y="39242"/>
                </a:lnTo>
                <a:lnTo>
                  <a:pt x="104140" y="39242"/>
                </a:lnTo>
                <a:lnTo>
                  <a:pt x="104300" y="40512"/>
                </a:lnTo>
                <a:lnTo>
                  <a:pt x="77705" y="40512"/>
                </a:lnTo>
                <a:lnTo>
                  <a:pt x="77053" y="41528"/>
                </a:lnTo>
                <a:close/>
              </a:path>
              <a:path w="187959" h="57150">
                <a:moveTo>
                  <a:pt x="120231" y="35813"/>
                </a:moveTo>
                <a:lnTo>
                  <a:pt x="117962" y="34797"/>
                </a:lnTo>
                <a:lnTo>
                  <a:pt x="122154" y="34797"/>
                </a:lnTo>
                <a:lnTo>
                  <a:pt x="120231" y="35813"/>
                </a:lnTo>
                <a:close/>
              </a:path>
              <a:path w="187959" h="57150">
                <a:moveTo>
                  <a:pt x="114204" y="42036"/>
                </a:moveTo>
                <a:lnTo>
                  <a:pt x="104490" y="42036"/>
                </a:lnTo>
                <a:lnTo>
                  <a:pt x="104429" y="41528"/>
                </a:lnTo>
                <a:lnTo>
                  <a:pt x="114026" y="41528"/>
                </a:lnTo>
                <a:lnTo>
                  <a:pt x="109719" y="36829"/>
                </a:lnTo>
                <a:lnTo>
                  <a:pt x="115171" y="36829"/>
                </a:lnTo>
                <a:lnTo>
                  <a:pt x="114314" y="41528"/>
                </a:lnTo>
                <a:lnTo>
                  <a:pt x="114204" y="42036"/>
                </a:lnTo>
                <a:close/>
              </a:path>
              <a:path w="187959" h="57150">
                <a:moveTo>
                  <a:pt x="108204" y="37972"/>
                </a:moveTo>
                <a:lnTo>
                  <a:pt x="105658" y="37972"/>
                </a:lnTo>
                <a:lnTo>
                  <a:pt x="103866" y="37083"/>
                </a:lnTo>
                <a:lnTo>
                  <a:pt x="109301" y="37083"/>
                </a:lnTo>
                <a:lnTo>
                  <a:pt x="108204" y="37972"/>
                </a:lnTo>
                <a:close/>
              </a:path>
              <a:path w="187959" h="57150">
                <a:moveTo>
                  <a:pt x="59938" y="51561"/>
                </a:moveTo>
                <a:lnTo>
                  <a:pt x="28848" y="51561"/>
                </a:lnTo>
                <a:lnTo>
                  <a:pt x="32193" y="51180"/>
                </a:lnTo>
                <a:lnTo>
                  <a:pt x="29863" y="45211"/>
                </a:lnTo>
                <a:lnTo>
                  <a:pt x="30640" y="43687"/>
                </a:lnTo>
                <a:lnTo>
                  <a:pt x="32432" y="42671"/>
                </a:lnTo>
                <a:lnTo>
                  <a:pt x="35239" y="42036"/>
                </a:lnTo>
                <a:lnTo>
                  <a:pt x="36374" y="39242"/>
                </a:lnTo>
                <a:lnTo>
                  <a:pt x="39241" y="37972"/>
                </a:lnTo>
                <a:lnTo>
                  <a:pt x="40853" y="40766"/>
                </a:lnTo>
                <a:lnTo>
                  <a:pt x="43106" y="41528"/>
                </a:lnTo>
                <a:lnTo>
                  <a:pt x="76941" y="41528"/>
                </a:lnTo>
                <a:lnTo>
                  <a:pt x="77609" y="43179"/>
                </a:lnTo>
                <a:lnTo>
                  <a:pt x="77712" y="43433"/>
                </a:lnTo>
                <a:lnTo>
                  <a:pt x="77815" y="43687"/>
                </a:lnTo>
                <a:lnTo>
                  <a:pt x="77918" y="43941"/>
                </a:lnTo>
                <a:lnTo>
                  <a:pt x="78021" y="44195"/>
                </a:lnTo>
                <a:lnTo>
                  <a:pt x="78089" y="46227"/>
                </a:lnTo>
                <a:lnTo>
                  <a:pt x="70598" y="46227"/>
                </a:lnTo>
                <a:lnTo>
                  <a:pt x="68507" y="48132"/>
                </a:lnTo>
                <a:lnTo>
                  <a:pt x="66357" y="49783"/>
                </a:lnTo>
                <a:lnTo>
                  <a:pt x="64951" y="50799"/>
                </a:lnTo>
                <a:lnTo>
                  <a:pt x="62471" y="50799"/>
                </a:lnTo>
                <a:lnTo>
                  <a:pt x="59966" y="51180"/>
                </a:lnTo>
                <a:lnTo>
                  <a:pt x="59938" y="51561"/>
                </a:lnTo>
                <a:close/>
              </a:path>
              <a:path w="187959" h="57150">
                <a:moveTo>
                  <a:pt x="80406" y="42671"/>
                </a:moveTo>
                <a:lnTo>
                  <a:pt x="79849" y="42671"/>
                </a:lnTo>
                <a:lnTo>
                  <a:pt x="77705" y="40512"/>
                </a:lnTo>
                <a:lnTo>
                  <a:pt x="104300" y="40512"/>
                </a:lnTo>
                <a:lnTo>
                  <a:pt x="104422" y="41528"/>
                </a:lnTo>
                <a:lnTo>
                  <a:pt x="92458" y="41528"/>
                </a:lnTo>
                <a:lnTo>
                  <a:pt x="92859" y="42036"/>
                </a:lnTo>
                <a:lnTo>
                  <a:pt x="82563" y="42036"/>
                </a:lnTo>
                <a:lnTo>
                  <a:pt x="80406" y="42671"/>
                </a:lnTo>
                <a:close/>
              </a:path>
              <a:path w="187959" h="57150">
                <a:moveTo>
                  <a:pt x="96340" y="43179"/>
                </a:moveTo>
                <a:lnTo>
                  <a:pt x="94728" y="43179"/>
                </a:lnTo>
                <a:lnTo>
                  <a:pt x="92458" y="41528"/>
                </a:lnTo>
                <a:lnTo>
                  <a:pt x="97540" y="41528"/>
                </a:lnTo>
                <a:lnTo>
                  <a:pt x="96340" y="43179"/>
                </a:lnTo>
                <a:close/>
              </a:path>
              <a:path w="187959" h="57150">
                <a:moveTo>
                  <a:pt x="103440" y="43687"/>
                </a:moveTo>
                <a:lnTo>
                  <a:pt x="103084" y="43687"/>
                </a:lnTo>
                <a:lnTo>
                  <a:pt x="96592" y="41528"/>
                </a:lnTo>
                <a:lnTo>
                  <a:pt x="104422" y="41528"/>
                </a:lnTo>
                <a:lnTo>
                  <a:pt x="104498" y="42036"/>
                </a:lnTo>
                <a:lnTo>
                  <a:pt x="104566" y="42671"/>
                </a:lnTo>
                <a:lnTo>
                  <a:pt x="104642" y="43179"/>
                </a:lnTo>
                <a:lnTo>
                  <a:pt x="103440" y="43687"/>
                </a:lnTo>
                <a:close/>
              </a:path>
              <a:path w="187959" h="57150">
                <a:moveTo>
                  <a:pt x="93473" y="47243"/>
                </a:moveTo>
                <a:lnTo>
                  <a:pt x="85888" y="45973"/>
                </a:lnTo>
                <a:lnTo>
                  <a:pt x="84455" y="43941"/>
                </a:lnTo>
                <a:lnTo>
                  <a:pt x="82297" y="42036"/>
                </a:lnTo>
                <a:lnTo>
                  <a:pt x="92859" y="42036"/>
                </a:lnTo>
                <a:lnTo>
                  <a:pt x="95528" y="45592"/>
                </a:lnTo>
                <a:lnTo>
                  <a:pt x="93473" y="47243"/>
                </a:lnTo>
                <a:close/>
              </a:path>
              <a:path w="187959" h="57150">
                <a:moveTo>
                  <a:pt x="25343" y="49783"/>
                </a:moveTo>
                <a:lnTo>
                  <a:pt x="16604" y="49783"/>
                </a:lnTo>
                <a:lnTo>
                  <a:pt x="16524" y="48132"/>
                </a:lnTo>
                <a:lnTo>
                  <a:pt x="16424" y="45973"/>
                </a:lnTo>
                <a:lnTo>
                  <a:pt x="16305" y="43433"/>
                </a:lnTo>
                <a:lnTo>
                  <a:pt x="21621" y="44195"/>
                </a:lnTo>
                <a:lnTo>
                  <a:pt x="23771" y="49021"/>
                </a:lnTo>
                <a:lnTo>
                  <a:pt x="25343" y="49783"/>
                </a:lnTo>
                <a:close/>
              </a:path>
              <a:path w="187959" h="57150">
                <a:moveTo>
                  <a:pt x="10034" y="51561"/>
                </a:moveTo>
                <a:lnTo>
                  <a:pt x="9665" y="51180"/>
                </a:lnTo>
                <a:lnTo>
                  <a:pt x="8063" y="49656"/>
                </a:lnTo>
                <a:lnTo>
                  <a:pt x="10609" y="45719"/>
                </a:lnTo>
                <a:lnTo>
                  <a:pt x="14394" y="49275"/>
                </a:lnTo>
                <a:lnTo>
                  <a:pt x="16604" y="49783"/>
                </a:lnTo>
                <a:lnTo>
                  <a:pt x="25343" y="49783"/>
                </a:lnTo>
                <a:lnTo>
                  <a:pt x="27397" y="50799"/>
                </a:lnTo>
                <a:lnTo>
                  <a:pt x="12184" y="50799"/>
                </a:lnTo>
                <a:lnTo>
                  <a:pt x="10034" y="51561"/>
                </a:lnTo>
                <a:close/>
              </a:path>
              <a:path w="187959" h="57150">
                <a:moveTo>
                  <a:pt x="78066" y="47497"/>
                </a:moveTo>
                <a:lnTo>
                  <a:pt x="72569" y="47497"/>
                </a:lnTo>
                <a:lnTo>
                  <a:pt x="70598" y="46227"/>
                </a:lnTo>
                <a:lnTo>
                  <a:pt x="78089" y="46227"/>
                </a:lnTo>
                <a:lnTo>
                  <a:pt x="78066" y="47497"/>
                </a:lnTo>
                <a:close/>
              </a:path>
              <a:path w="187959" h="57150">
                <a:moveTo>
                  <a:pt x="11553" y="55879"/>
                </a:moveTo>
                <a:lnTo>
                  <a:pt x="11410" y="55879"/>
                </a:lnTo>
                <a:lnTo>
                  <a:pt x="10594" y="54990"/>
                </a:lnTo>
                <a:lnTo>
                  <a:pt x="11348" y="52831"/>
                </a:lnTo>
                <a:lnTo>
                  <a:pt x="10480" y="52069"/>
                </a:lnTo>
                <a:lnTo>
                  <a:pt x="10034" y="51561"/>
                </a:lnTo>
                <a:lnTo>
                  <a:pt x="12184" y="50799"/>
                </a:lnTo>
                <a:lnTo>
                  <a:pt x="11670" y="54863"/>
                </a:lnTo>
                <a:lnTo>
                  <a:pt x="11553" y="55879"/>
                </a:lnTo>
                <a:close/>
              </a:path>
              <a:path w="187959" h="57150">
                <a:moveTo>
                  <a:pt x="45428" y="55879"/>
                </a:moveTo>
                <a:lnTo>
                  <a:pt x="11543" y="55879"/>
                </a:lnTo>
                <a:lnTo>
                  <a:pt x="11818" y="53720"/>
                </a:lnTo>
                <a:lnTo>
                  <a:pt x="11932" y="52831"/>
                </a:lnTo>
                <a:lnTo>
                  <a:pt x="12029" y="52069"/>
                </a:lnTo>
                <a:lnTo>
                  <a:pt x="12093" y="51561"/>
                </a:lnTo>
                <a:lnTo>
                  <a:pt x="12184" y="50799"/>
                </a:lnTo>
                <a:lnTo>
                  <a:pt x="27397" y="50799"/>
                </a:lnTo>
                <a:lnTo>
                  <a:pt x="28848" y="51561"/>
                </a:lnTo>
                <a:lnTo>
                  <a:pt x="59938" y="51561"/>
                </a:lnTo>
                <a:lnTo>
                  <a:pt x="59906" y="52069"/>
                </a:lnTo>
                <a:lnTo>
                  <a:pt x="57219" y="53720"/>
                </a:lnTo>
                <a:lnTo>
                  <a:pt x="54103" y="55498"/>
                </a:lnTo>
                <a:lnTo>
                  <a:pt x="46109" y="55498"/>
                </a:lnTo>
                <a:lnTo>
                  <a:pt x="45428" y="55879"/>
                </a:lnTo>
                <a:close/>
              </a:path>
              <a:path w="187959" h="57150">
                <a:moveTo>
                  <a:pt x="64393" y="51180"/>
                </a:moveTo>
                <a:lnTo>
                  <a:pt x="63417" y="51180"/>
                </a:lnTo>
                <a:lnTo>
                  <a:pt x="61049" y="50799"/>
                </a:lnTo>
                <a:lnTo>
                  <a:pt x="64951" y="50799"/>
                </a:lnTo>
                <a:lnTo>
                  <a:pt x="64393" y="51180"/>
                </a:lnTo>
                <a:close/>
              </a:path>
              <a:path w="187959" h="57150">
                <a:moveTo>
                  <a:pt x="43840" y="56768"/>
                </a:moveTo>
                <a:lnTo>
                  <a:pt x="4744" y="56768"/>
                </a:lnTo>
                <a:lnTo>
                  <a:pt x="0" y="54863"/>
                </a:lnTo>
                <a:lnTo>
                  <a:pt x="10034" y="51561"/>
                </a:lnTo>
                <a:lnTo>
                  <a:pt x="10480" y="52069"/>
                </a:lnTo>
                <a:lnTo>
                  <a:pt x="11348" y="52831"/>
                </a:lnTo>
                <a:lnTo>
                  <a:pt x="10477" y="54863"/>
                </a:lnTo>
                <a:lnTo>
                  <a:pt x="11393" y="55879"/>
                </a:lnTo>
                <a:lnTo>
                  <a:pt x="45428" y="55879"/>
                </a:lnTo>
                <a:lnTo>
                  <a:pt x="43840" y="56768"/>
                </a:lnTo>
                <a:close/>
              </a:path>
              <a:path w="187959" h="57150">
                <a:moveTo>
                  <a:pt x="11061" y="55498"/>
                </a:moveTo>
                <a:lnTo>
                  <a:pt x="10452" y="54990"/>
                </a:lnTo>
                <a:lnTo>
                  <a:pt x="10594" y="54990"/>
                </a:lnTo>
                <a:lnTo>
                  <a:pt x="11061" y="55498"/>
                </a:lnTo>
                <a:close/>
              </a:path>
              <a:path w="187959" h="57150">
                <a:moveTo>
                  <a:pt x="52159" y="56768"/>
                </a:moveTo>
                <a:lnTo>
                  <a:pt x="50469" y="56768"/>
                </a:lnTo>
                <a:lnTo>
                  <a:pt x="48140" y="55879"/>
                </a:lnTo>
                <a:lnTo>
                  <a:pt x="46109" y="55498"/>
                </a:lnTo>
                <a:lnTo>
                  <a:pt x="54103" y="55498"/>
                </a:lnTo>
                <a:lnTo>
                  <a:pt x="52159" y="56768"/>
                </a:lnTo>
                <a:close/>
              </a:path>
            </a:pathLst>
          </a:custGeom>
          <a:solidFill>
            <a:srgbClr val="A623D4"/>
          </a:solidFill>
        </p:spPr>
        <p:txBody>
          <a:bodyPr wrap="square" lIns="0" tIns="0" rIns="0" bIns="0" rtlCol="0"/>
          <a:lstStyle/>
          <a:p>
            <a:endParaRPr/>
          </a:p>
        </p:txBody>
      </p:sp>
      <p:sp>
        <p:nvSpPr>
          <p:cNvPr id="1051" name="object 1051"/>
          <p:cNvSpPr/>
          <p:nvPr/>
        </p:nvSpPr>
        <p:spPr>
          <a:xfrm>
            <a:off x="14815909" y="2010320"/>
            <a:ext cx="183515" cy="45085"/>
          </a:xfrm>
          <a:custGeom>
            <a:avLst/>
            <a:gdLst/>
            <a:ahLst/>
            <a:cxnLst/>
            <a:rect l="l" t="t" r="r" b="b"/>
            <a:pathLst>
              <a:path w="183515" h="45085">
                <a:moveTo>
                  <a:pt x="7404" y="32689"/>
                </a:moveTo>
                <a:lnTo>
                  <a:pt x="7378" y="32512"/>
                </a:lnTo>
                <a:lnTo>
                  <a:pt x="6731" y="32334"/>
                </a:lnTo>
                <a:lnTo>
                  <a:pt x="7086" y="32689"/>
                </a:lnTo>
                <a:lnTo>
                  <a:pt x="7404" y="32689"/>
                </a:lnTo>
                <a:close/>
              </a:path>
              <a:path w="183515" h="45085">
                <a:moveTo>
                  <a:pt x="23749" y="36322"/>
                </a:moveTo>
                <a:lnTo>
                  <a:pt x="20688" y="36322"/>
                </a:lnTo>
                <a:lnTo>
                  <a:pt x="21069" y="36576"/>
                </a:lnTo>
                <a:lnTo>
                  <a:pt x="23698" y="36576"/>
                </a:lnTo>
                <a:lnTo>
                  <a:pt x="23749" y="36322"/>
                </a:lnTo>
                <a:close/>
              </a:path>
              <a:path w="183515" h="45085">
                <a:moveTo>
                  <a:pt x="31902" y="36322"/>
                </a:moveTo>
                <a:lnTo>
                  <a:pt x="31178" y="36322"/>
                </a:lnTo>
                <a:lnTo>
                  <a:pt x="31165" y="36576"/>
                </a:lnTo>
                <a:lnTo>
                  <a:pt x="31902" y="36322"/>
                </a:lnTo>
                <a:close/>
              </a:path>
              <a:path w="183515" h="45085">
                <a:moveTo>
                  <a:pt x="33693" y="36322"/>
                </a:moveTo>
                <a:lnTo>
                  <a:pt x="33451" y="36322"/>
                </a:lnTo>
                <a:lnTo>
                  <a:pt x="33350" y="36576"/>
                </a:lnTo>
                <a:lnTo>
                  <a:pt x="33693" y="36322"/>
                </a:lnTo>
                <a:close/>
              </a:path>
              <a:path w="183515" h="45085">
                <a:moveTo>
                  <a:pt x="36512" y="36322"/>
                </a:moveTo>
                <a:lnTo>
                  <a:pt x="36029" y="35941"/>
                </a:lnTo>
                <a:lnTo>
                  <a:pt x="35052" y="35306"/>
                </a:lnTo>
                <a:lnTo>
                  <a:pt x="33693" y="36322"/>
                </a:lnTo>
                <a:lnTo>
                  <a:pt x="36512" y="36322"/>
                </a:lnTo>
                <a:close/>
              </a:path>
              <a:path w="183515" h="45085">
                <a:moveTo>
                  <a:pt x="39928" y="36322"/>
                </a:moveTo>
                <a:lnTo>
                  <a:pt x="36512" y="36322"/>
                </a:lnTo>
                <a:lnTo>
                  <a:pt x="36842" y="36576"/>
                </a:lnTo>
                <a:lnTo>
                  <a:pt x="39687" y="36576"/>
                </a:lnTo>
                <a:lnTo>
                  <a:pt x="39928" y="36322"/>
                </a:lnTo>
                <a:close/>
              </a:path>
              <a:path w="183515" h="45085">
                <a:moveTo>
                  <a:pt x="99250" y="13081"/>
                </a:moveTo>
                <a:lnTo>
                  <a:pt x="98361" y="13462"/>
                </a:lnTo>
                <a:lnTo>
                  <a:pt x="97218" y="12115"/>
                </a:lnTo>
                <a:lnTo>
                  <a:pt x="97040" y="12319"/>
                </a:lnTo>
                <a:lnTo>
                  <a:pt x="95948" y="15240"/>
                </a:lnTo>
                <a:lnTo>
                  <a:pt x="95846" y="15621"/>
                </a:lnTo>
                <a:lnTo>
                  <a:pt x="95745" y="16891"/>
                </a:lnTo>
                <a:lnTo>
                  <a:pt x="95580" y="16891"/>
                </a:lnTo>
                <a:lnTo>
                  <a:pt x="96901" y="18034"/>
                </a:lnTo>
                <a:lnTo>
                  <a:pt x="97040" y="18034"/>
                </a:lnTo>
                <a:lnTo>
                  <a:pt x="97040" y="14351"/>
                </a:lnTo>
                <a:lnTo>
                  <a:pt x="97256" y="14351"/>
                </a:lnTo>
                <a:lnTo>
                  <a:pt x="98679" y="13462"/>
                </a:lnTo>
                <a:lnTo>
                  <a:pt x="99250" y="13081"/>
                </a:lnTo>
                <a:close/>
              </a:path>
              <a:path w="183515" h="45085">
                <a:moveTo>
                  <a:pt x="105473" y="17411"/>
                </a:moveTo>
                <a:lnTo>
                  <a:pt x="104394" y="18034"/>
                </a:lnTo>
                <a:lnTo>
                  <a:pt x="104216" y="18034"/>
                </a:lnTo>
                <a:lnTo>
                  <a:pt x="104902" y="18796"/>
                </a:lnTo>
                <a:lnTo>
                  <a:pt x="105410" y="18796"/>
                </a:lnTo>
                <a:lnTo>
                  <a:pt x="105473" y="17411"/>
                </a:lnTo>
                <a:close/>
              </a:path>
              <a:path w="183515" h="45085">
                <a:moveTo>
                  <a:pt x="105702" y="17272"/>
                </a:moveTo>
                <a:lnTo>
                  <a:pt x="105473" y="17272"/>
                </a:lnTo>
                <a:lnTo>
                  <a:pt x="105473" y="17411"/>
                </a:lnTo>
                <a:lnTo>
                  <a:pt x="105702" y="17272"/>
                </a:lnTo>
                <a:close/>
              </a:path>
              <a:path w="183515" h="45085">
                <a:moveTo>
                  <a:pt x="109753" y="36576"/>
                </a:moveTo>
                <a:lnTo>
                  <a:pt x="105613" y="36576"/>
                </a:lnTo>
                <a:lnTo>
                  <a:pt x="105613" y="39497"/>
                </a:lnTo>
                <a:lnTo>
                  <a:pt x="101942" y="39497"/>
                </a:lnTo>
                <a:lnTo>
                  <a:pt x="98882" y="39497"/>
                </a:lnTo>
                <a:lnTo>
                  <a:pt x="99796" y="37973"/>
                </a:lnTo>
                <a:lnTo>
                  <a:pt x="99885" y="37719"/>
                </a:lnTo>
                <a:lnTo>
                  <a:pt x="99974" y="37465"/>
                </a:lnTo>
                <a:lnTo>
                  <a:pt x="99974" y="37719"/>
                </a:lnTo>
                <a:lnTo>
                  <a:pt x="99822" y="37973"/>
                </a:lnTo>
                <a:lnTo>
                  <a:pt x="99872" y="38608"/>
                </a:lnTo>
                <a:lnTo>
                  <a:pt x="101942" y="39497"/>
                </a:lnTo>
                <a:lnTo>
                  <a:pt x="104330" y="37465"/>
                </a:lnTo>
                <a:lnTo>
                  <a:pt x="105613" y="39497"/>
                </a:lnTo>
                <a:lnTo>
                  <a:pt x="105613" y="36576"/>
                </a:lnTo>
                <a:lnTo>
                  <a:pt x="99453" y="36576"/>
                </a:lnTo>
                <a:lnTo>
                  <a:pt x="99618" y="36830"/>
                </a:lnTo>
                <a:lnTo>
                  <a:pt x="99428" y="36576"/>
                </a:lnTo>
                <a:lnTo>
                  <a:pt x="99047" y="36576"/>
                </a:lnTo>
                <a:lnTo>
                  <a:pt x="99644" y="37973"/>
                </a:lnTo>
                <a:lnTo>
                  <a:pt x="99491" y="37719"/>
                </a:lnTo>
                <a:lnTo>
                  <a:pt x="99390" y="37465"/>
                </a:lnTo>
                <a:lnTo>
                  <a:pt x="99009" y="36576"/>
                </a:lnTo>
                <a:lnTo>
                  <a:pt x="91046" y="36576"/>
                </a:lnTo>
                <a:lnTo>
                  <a:pt x="91046" y="37973"/>
                </a:lnTo>
                <a:lnTo>
                  <a:pt x="90906" y="38608"/>
                </a:lnTo>
                <a:lnTo>
                  <a:pt x="90703" y="39497"/>
                </a:lnTo>
                <a:lnTo>
                  <a:pt x="90906" y="38608"/>
                </a:lnTo>
                <a:lnTo>
                  <a:pt x="91020" y="37973"/>
                </a:lnTo>
                <a:lnTo>
                  <a:pt x="91046" y="36576"/>
                </a:lnTo>
                <a:lnTo>
                  <a:pt x="85356" y="36576"/>
                </a:lnTo>
                <a:lnTo>
                  <a:pt x="85356" y="39497"/>
                </a:lnTo>
                <a:lnTo>
                  <a:pt x="84683" y="39497"/>
                </a:lnTo>
                <a:lnTo>
                  <a:pt x="84924" y="38608"/>
                </a:lnTo>
                <a:lnTo>
                  <a:pt x="85356" y="39497"/>
                </a:lnTo>
                <a:lnTo>
                  <a:pt x="85356" y="36576"/>
                </a:lnTo>
                <a:lnTo>
                  <a:pt x="39687" y="36576"/>
                </a:lnTo>
                <a:lnTo>
                  <a:pt x="38404" y="37973"/>
                </a:lnTo>
                <a:lnTo>
                  <a:pt x="38277" y="37973"/>
                </a:lnTo>
                <a:lnTo>
                  <a:pt x="37274" y="37465"/>
                </a:lnTo>
                <a:lnTo>
                  <a:pt x="36753" y="37465"/>
                </a:lnTo>
                <a:lnTo>
                  <a:pt x="36842" y="36576"/>
                </a:lnTo>
                <a:lnTo>
                  <a:pt x="33350" y="36576"/>
                </a:lnTo>
                <a:lnTo>
                  <a:pt x="31165" y="36576"/>
                </a:lnTo>
                <a:lnTo>
                  <a:pt x="23698" y="36576"/>
                </a:lnTo>
                <a:lnTo>
                  <a:pt x="23431" y="37973"/>
                </a:lnTo>
                <a:lnTo>
                  <a:pt x="23164" y="37973"/>
                </a:lnTo>
                <a:lnTo>
                  <a:pt x="22402" y="37465"/>
                </a:lnTo>
                <a:lnTo>
                  <a:pt x="21069" y="36576"/>
                </a:lnTo>
                <a:lnTo>
                  <a:pt x="19342" y="36576"/>
                </a:lnTo>
                <a:lnTo>
                  <a:pt x="19342" y="38989"/>
                </a:lnTo>
                <a:lnTo>
                  <a:pt x="19126" y="39497"/>
                </a:lnTo>
                <a:lnTo>
                  <a:pt x="17945" y="39497"/>
                </a:lnTo>
                <a:lnTo>
                  <a:pt x="18237" y="38608"/>
                </a:lnTo>
                <a:lnTo>
                  <a:pt x="18846" y="38608"/>
                </a:lnTo>
                <a:lnTo>
                  <a:pt x="17005" y="37719"/>
                </a:lnTo>
                <a:lnTo>
                  <a:pt x="16560" y="37465"/>
                </a:lnTo>
                <a:lnTo>
                  <a:pt x="19316" y="37465"/>
                </a:lnTo>
                <a:lnTo>
                  <a:pt x="19342" y="38989"/>
                </a:lnTo>
                <a:lnTo>
                  <a:pt x="19342" y="36576"/>
                </a:lnTo>
                <a:lnTo>
                  <a:pt x="19278" y="36322"/>
                </a:lnTo>
                <a:lnTo>
                  <a:pt x="13131" y="36322"/>
                </a:lnTo>
                <a:lnTo>
                  <a:pt x="13436" y="36461"/>
                </a:lnTo>
                <a:lnTo>
                  <a:pt x="13004" y="36322"/>
                </a:lnTo>
                <a:lnTo>
                  <a:pt x="13093" y="35941"/>
                </a:lnTo>
                <a:lnTo>
                  <a:pt x="13347" y="34759"/>
                </a:lnTo>
                <a:lnTo>
                  <a:pt x="12725" y="34759"/>
                </a:lnTo>
                <a:lnTo>
                  <a:pt x="10312" y="35928"/>
                </a:lnTo>
                <a:lnTo>
                  <a:pt x="10477" y="35306"/>
                </a:lnTo>
                <a:lnTo>
                  <a:pt x="11023" y="33274"/>
                </a:lnTo>
                <a:lnTo>
                  <a:pt x="10985" y="32258"/>
                </a:lnTo>
                <a:lnTo>
                  <a:pt x="7340" y="32258"/>
                </a:lnTo>
                <a:lnTo>
                  <a:pt x="7378" y="32512"/>
                </a:lnTo>
                <a:lnTo>
                  <a:pt x="8178" y="32689"/>
                </a:lnTo>
                <a:lnTo>
                  <a:pt x="9639" y="32689"/>
                </a:lnTo>
                <a:lnTo>
                  <a:pt x="9550" y="33007"/>
                </a:lnTo>
                <a:lnTo>
                  <a:pt x="10820" y="33274"/>
                </a:lnTo>
                <a:lnTo>
                  <a:pt x="9550" y="33032"/>
                </a:lnTo>
                <a:lnTo>
                  <a:pt x="9486" y="33274"/>
                </a:lnTo>
                <a:lnTo>
                  <a:pt x="9309" y="33782"/>
                </a:lnTo>
                <a:lnTo>
                  <a:pt x="9207" y="34277"/>
                </a:lnTo>
                <a:lnTo>
                  <a:pt x="9309" y="33782"/>
                </a:lnTo>
                <a:lnTo>
                  <a:pt x="8597" y="33782"/>
                </a:lnTo>
                <a:lnTo>
                  <a:pt x="8420" y="33782"/>
                </a:lnTo>
                <a:lnTo>
                  <a:pt x="9118" y="34353"/>
                </a:lnTo>
                <a:lnTo>
                  <a:pt x="9626" y="34747"/>
                </a:lnTo>
                <a:lnTo>
                  <a:pt x="9956" y="35064"/>
                </a:lnTo>
                <a:lnTo>
                  <a:pt x="9613" y="34759"/>
                </a:lnTo>
                <a:lnTo>
                  <a:pt x="9182" y="34417"/>
                </a:lnTo>
                <a:lnTo>
                  <a:pt x="8407" y="33782"/>
                </a:lnTo>
                <a:lnTo>
                  <a:pt x="7454" y="32994"/>
                </a:lnTo>
                <a:lnTo>
                  <a:pt x="7124" y="33782"/>
                </a:lnTo>
                <a:lnTo>
                  <a:pt x="4876" y="33782"/>
                </a:lnTo>
                <a:lnTo>
                  <a:pt x="8775" y="34759"/>
                </a:lnTo>
                <a:lnTo>
                  <a:pt x="8991" y="34759"/>
                </a:lnTo>
                <a:lnTo>
                  <a:pt x="8775" y="34759"/>
                </a:lnTo>
                <a:lnTo>
                  <a:pt x="8648" y="34759"/>
                </a:lnTo>
                <a:lnTo>
                  <a:pt x="9080" y="34861"/>
                </a:lnTo>
                <a:lnTo>
                  <a:pt x="8978" y="35306"/>
                </a:lnTo>
                <a:lnTo>
                  <a:pt x="9105" y="35941"/>
                </a:lnTo>
                <a:lnTo>
                  <a:pt x="9220" y="36322"/>
                </a:lnTo>
                <a:lnTo>
                  <a:pt x="9309" y="36576"/>
                </a:lnTo>
                <a:lnTo>
                  <a:pt x="9740" y="37973"/>
                </a:lnTo>
                <a:lnTo>
                  <a:pt x="10020" y="38608"/>
                </a:lnTo>
                <a:lnTo>
                  <a:pt x="10883" y="40246"/>
                </a:lnTo>
                <a:lnTo>
                  <a:pt x="7797" y="40246"/>
                </a:lnTo>
                <a:lnTo>
                  <a:pt x="6502" y="39751"/>
                </a:lnTo>
                <a:lnTo>
                  <a:pt x="6426" y="39497"/>
                </a:lnTo>
                <a:lnTo>
                  <a:pt x="6311" y="38989"/>
                </a:lnTo>
                <a:lnTo>
                  <a:pt x="6223" y="38608"/>
                </a:lnTo>
                <a:lnTo>
                  <a:pt x="5321" y="34759"/>
                </a:lnTo>
                <a:lnTo>
                  <a:pt x="5118" y="34759"/>
                </a:lnTo>
                <a:lnTo>
                  <a:pt x="3175" y="40246"/>
                </a:lnTo>
                <a:lnTo>
                  <a:pt x="2882" y="40894"/>
                </a:lnTo>
                <a:lnTo>
                  <a:pt x="2844" y="41046"/>
                </a:lnTo>
                <a:lnTo>
                  <a:pt x="2552" y="41783"/>
                </a:lnTo>
                <a:lnTo>
                  <a:pt x="1816" y="41046"/>
                </a:lnTo>
                <a:lnTo>
                  <a:pt x="1092" y="40246"/>
                </a:lnTo>
                <a:lnTo>
                  <a:pt x="1282" y="40246"/>
                </a:lnTo>
                <a:lnTo>
                  <a:pt x="2514" y="37973"/>
                </a:lnTo>
                <a:lnTo>
                  <a:pt x="1689" y="37973"/>
                </a:lnTo>
                <a:lnTo>
                  <a:pt x="330" y="37465"/>
                </a:lnTo>
                <a:lnTo>
                  <a:pt x="0" y="37465"/>
                </a:lnTo>
                <a:lnTo>
                  <a:pt x="63" y="37973"/>
                </a:lnTo>
                <a:lnTo>
                  <a:pt x="177" y="38989"/>
                </a:lnTo>
                <a:lnTo>
                  <a:pt x="266" y="39751"/>
                </a:lnTo>
                <a:lnTo>
                  <a:pt x="330" y="40246"/>
                </a:lnTo>
                <a:lnTo>
                  <a:pt x="431" y="41046"/>
                </a:lnTo>
                <a:lnTo>
                  <a:pt x="546" y="42037"/>
                </a:lnTo>
                <a:lnTo>
                  <a:pt x="596" y="42418"/>
                </a:lnTo>
                <a:lnTo>
                  <a:pt x="29870" y="42418"/>
                </a:lnTo>
                <a:lnTo>
                  <a:pt x="79286" y="44196"/>
                </a:lnTo>
                <a:lnTo>
                  <a:pt x="78524" y="42037"/>
                </a:lnTo>
                <a:lnTo>
                  <a:pt x="80759" y="44196"/>
                </a:lnTo>
                <a:lnTo>
                  <a:pt x="81876" y="44196"/>
                </a:lnTo>
                <a:lnTo>
                  <a:pt x="83312" y="43561"/>
                </a:lnTo>
                <a:lnTo>
                  <a:pt x="83388" y="43307"/>
                </a:lnTo>
                <a:lnTo>
                  <a:pt x="83820" y="42037"/>
                </a:lnTo>
                <a:lnTo>
                  <a:pt x="83883" y="41783"/>
                </a:lnTo>
                <a:lnTo>
                  <a:pt x="84175" y="40894"/>
                </a:lnTo>
                <a:lnTo>
                  <a:pt x="84353" y="40246"/>
                </a:lnTo>
                <a:lnTo>
                  <a:pt x="84569" y="39751"/>
                </a:lnTo>
                <a:lnTo>
                  <a:pt x="85420" y="39636"/>
                </a:lnTo>
                <a:lnTo>
                  <a:pt x="85737" y="40246"/>
                </a:lnTo>
                <a:lnTo>
                  <a:pt x="86233" y="41046"/>
                </a:lnTo>
                <a:lnTo>
                  <a:pt x="87490" y="43307"/>
                </a:lnTo>
                <a:lnTo>
                  <a:pt x="90208" y="41046"/>
                </a:lnTo>
                <a:lnTo>
                  <a:pt x="90360" y="40894"/>
                </a:lnTo>
                <a:lnTo>
                  <a:pt x="90652" y="39636"/>
                </a:lnTo>
                <a:lnTo>
                  <a:pt x="90551" y="40246"/>
                </a:lnTo>
                <a:lnTo>
                  <a:pt x="90360" y="40894"/>
                </a:lnTo>
                <a:lnTo>
                  <a:pt x="90335" y="41046"/>
                </a:lnTo>
                <a:lnTo>
                  <a:pt x="90093" y="41783"/>
                </a:lnTo>
                <a:lnTo>
                  <a:pt x="89979" y="42418"/>
                </a:lnTo>
                <a:lnTo>
                  <a:pt x="89877" y="42926"/>
                </a:lnTo>
                <a:lnTo>
                  <a:pt x="94462" y="44704"/>
                </a:lnTo>
                <a:lnTo>
                  <a:pt x="95504" y="44704"/>
                </a:lnTo>
                <a:lnTo>
                  <a:pt x="97383" y="41783"/>
                </a:lnTo>
                <a:lnTo>
                  <a:pt x="97929" y="40894"/>
                </a:lnTo>
                <a:lnTo>
                  <a:pt x="98272" y="40246"/>
                </a:lnTo>
                <a:lnTo>
                  <a:pt x="98425" y="40246"/>
                </a:lnTo>
                <a:lnTo>
                  <a:pt x="98729" y="39751"/>
                </a:lnTo>
                <a:lnTo>
                  <a:pt x="105778" y="39751"/>
                </a:lnTo>
                <a:lnTo>
                  <a:pt x="106095" y="40246"/>
                </a:lnTo>
                <a:lnTo>
                  <a:pt x="106692" y="41046"/>
                </a:lnTo>
                <a:lnTo>
                  <a:pt x="107797" y="42672"/>
                </a:lnTo>
                <a:lnTo>
                  <a:pt x="107886" y="42418"/>
                </a:lnTo>
                <a:lnTo>
                  <a:pt x="108369" y="40894"/>
                </a:lnTo>
                <a:lnTo>
                  <a:pt x="108623" y="40246"/>
                </a:lnTo>
                <a:lnTo>
                  <a:pt x="108775" y="39751"/>
                </a:lnTo>
                <a:lnTo>
                  <a:pt x="108813" y="39611"/>
                </a:lnTo>
                <a:lnTo>
                  <a:pt x="109474" y="37465"/>
                </a:lnTo>
                <a:lnTo>
                  <a:pt x="109753" y="36576"/>
                </a:lnTo>
                <a:close/>
              </a:path>
              <a:path w="183515" h="45085">
                <a:moveTo>
                  <a:pt x="118846" y="36322"/>
                </a:moveTo>
                <a:lnTo>
                  <a:pt x="109728" y="36322"/>
                </a:lnTo>
                <a:lnTo>
                  <a:pt x="109753" y="36576"/>
                </a:lnTo>
                <a:lnTo>
                  <a:pt x="118732" y="36576"/>
                </a:lnTo>
                <a:lnTo>
                  <a:pt x="118846" y="36322"/>
                </a:lnTo>
                <a:close/>
              </a:path>
              <a:path w="183515" h="45085">
                <a:moveTo>
                  <a:pt x="124028" y="36576"/>
                </a:moveTo>
                <a:lnTo>
                  <a:pt x="118732" y="36576"/>
                </a:lnTo>
                <a:lnTo>
                  <a:pt x="117652" y="38989"/>
                </a:lnTo>
                <a:lnTo>
                  <a:pt x="120878" y="38608"/>
                </a:lnTo>
                <a:lnTo>
                  <a:pt x="122885" y="38608"/>
                </a:lnTo>
                <a:lnTo>
                  <a:pt x="124028" y="36576"/>
                </a:lnTo>
                <a:close/>
              </a:path>
              <a:path w="183515" h="45085">
                <a:moveTo>
                  <a:pt x="127406" y="12319"/>
                </a:moveTo>
                <a:close/>
              </a:path>
              <a:path w="183515" h="45085">
                <a:moveTo>
                  <a:pt x="128168" y="15240"/>
                </a:moveTo>
                <a:lnTo>
                  <a:pt x="128092" y="14986"/>
                </a:lnTo>
                <a:lnTo>
                  <a:pt x="127698" y="13462"/>
                </a:lnTo>
                <a:lnTo>
                  <a:pt x="127444" y="12509"/>
                </a:lnTo>
                <a:lnTo>
                  <a:pt x="127063" y="12700"/>
                </a:lnTo>
                <a:lnTo>
                  <a:pt x="125730" y="13462"/>
                </a:lnTo>
                <a:lnTo>
                  <a:pt x="125298" y="13716"/>
                </a:lnTo>
                <a:lnTo>
                  <a:pt x="124853" y="13970"/>
                </a:lnTo>
                <a:lnTo>
                  <a:pt x="125183" y="13970"/>
                </a:lnTo>
                <a:lnTo>
                  <a:pt x="124904" y="14351"/>
                </a:lnTo>
                <a:lnTo>
                  <a:pt x="124650" y="14351"/>
                </a:lnTo>
                <a:lnTo>
                  <a:pt x="126644" y="16002"/>
                </a:lnTo>
                <a:lnTo>
                  <a:pt x="126987" y="16002"/>
                </a:lnTo>
                <a:lnTo>
                  <a:pt x="128168" y="15240"/>
                </a:lnTo>
                <a:close/>
              </a:path>
              <a:path w="183515" h="45085">
                <a:moveTo>
                  <a:pt x="129971" y="9906"/>
                </a:moveTo>
                <a:lnTo>
                  <a:pt x="128701" y="9906"/>
                </a:lnTo>
                <a:lnTo>
                  <a:pt x="128981" y="11049"/>
                </a:lnTo>
                <a:lnTo>
                  <a:pt x="129133" y="11506"/>
                </a:lnTo>
                <a:lnTo>
                  <a:pt x="129971" y="9906"/>
                </a:lnTo>
                <a:close/>
              </a:path>
              <a:path w="183515" h="45085">
                <a:moveTo>
                  <a:pt x="147637" y="11049"/>
                </a:moveTo>
                <a:lnTo>
                  <a:pt x="147574" y="10541"/>
                </a:lnTo>
                <a:lnTo>
                  <a:pt x="143764" y="10541"/>
                </a:lnTo>
                <a:lnTo>
                  <a:pt x="144373" y="11049"/>
                </a:lnTo>
                <a:lnTo>
                  <a:pt x="147637" y="11049"/>
                </a:lnTo>
                <a:close/>
              </a:path>
              <a:path w="183515" h="45085">
                <a:moveTo>
                  <a:pt x="170929" y="1016"/>
                </a:moveTo>
                <a:lnTo>
                  <a:pt x="167881" y="762"/>
                </a:lnTo>
                <a:lnTo>
                  <a:pt x="167767" y="2540"/>
                </a:lnTo>
                <a:lnTo>
                  <a:pt x="167678" y="3810"/>
                </a:lnTo>
                <a:lnTo>
                  <a:pt x="167652" y="4102"/>
                </a:lnTo>
                <a:lnTo>
                  <a:pt x="168414" y="3810"/>
                </a:lnTo>
                <a:lnTo>
                  <a:pt x="170624" y="1651"/>
                </a:lnTo>
                <a:lnTo>
                  <a:pt x="170929" y="1016"/>
                </a:lnTo>
                <a:close/>
              </a:path>
              <a:path w="183515" h="45085">
                <a:moveTo>
                  <a:pt x="173393" y="11938"/>
                </a:moveTo>
                <a:lnTo>
                  <a:pt x="173075" y="11696"/>
                </a:lnTo>
                <a:lnTo>
                  <a:pt x="172783" y="11938"/>
                </a:lnTo>
                <a:lnTo>
                  <a:pt x="173393" y="11938"/>
                </a:lnTo>
                <a:close/>
              </a:path>
              <a:path w="183515" h="45085">
                <a:moveTo>
                  <a:pt x="183413" y="3175"/>
                </a:moveTo>
                <a:lnTo>
                  <a:pt x="182575" y="3835"/>
                </a:lnTo>
                <a:lnTo>
                  <a:pt x="182575" y="4457"/>
                </a:lnTo>
                <a:lnTo>
                  <a:pt x="182575" y="4699"/>
                </a:lnTo>
                <a:lnTo>
                  <a:pt x="182575" y="6731"/>
                </a:lnTo>
                <a:lnTo>
                  <a:pt x="181127" y="6731"/>
                </a:lnTo>
                <a:lnTo>
                  <a:pt x="181076" y="6604"/>
                </a:lnTo>
                <a:lnTo>
                  <a:pt x="181000" y="6350"/>
                </a:lnTo>
                <a:lnTo>
                  <a:pt x="180771" y="6604"/>
                </a:lnTo>
                <a:lnTo>
                  <a:pt x="180987" y="6350"/>
                </a:lnTo>
                <a:lnTo>
                  <a:pt x="180924" y="6096"/>
                </a:lnTo>
                <a:lnTo>
                  <a:pt x="181216" y="6096"/>
                </a:lnTo>
                <a:lnTo>
                  <a:pt x="181787" y="5461"/>
                </a:lnTo>
                <a:lnTo>
                  <a:pt x="182384" y="4699"/>
                </a:lnTo>
                <a:lnTo>
                  <a:pt x="182575" y="4457"/>
                </a:lnTo>
                <a:lnTo>
                  <a:pt x="182575" y="3835"/>
                </a:lnTo>
                <a:lnTo>
                  <a:pt x="182105" y="4191"/>
                </a:lnTo>
                <a:lnTo>
                  <a:pt x="181457" y="4191"/>
                </a:lnTo>
                <a:lnTo>
                  <a:pt x="181457" y="4699"/>
                </a:lnTo>
                <a:lnTo>
                  <a:pt x="180479" y="5461"/>
                </a:lnTo>
                <a:lnTo>
                  <a:pt x="180568" y="5029"/>
                </a:lnTo>
                <a:lnTo>
                  <a:pt x="180632" y="4699"/>
                </a:lnTo>
                <a:lnTo>
                  <a:pt x="181457" y="4699"/>
                </a:lnTo>
                <a:lnTo>
                  <a:pt x="181457" y="4191"/>
                </a:lnTo>
                <a:lnTo>
                  <a:pt x="180733" y="4191"/>
                </a:lnTo>
                <a:lnTo>
                  <a:pt x="180809" y="3810"/>
                </a:lnTo>
                <a:lnTo>
                  <a:pt x="180924" y="3175"/>
                </a:lnTo>
                <a:lnTo>
                  <a:pt x="181051" y="2540"/>
                </a:lnTo>
                <a:lnTo>
                  <a:pt x="181102" y="2286"/>
                </a:lnTo>
                <a:lnTo>
                  <a:pt x="181190" y="1790"/>
                </a:lnTo>
                <a:lnTo>
                  <a:pt x="179095" y="2260"/>
                </a:lnTo>
                <a:lnTo>
                  <a:pt x="179095" y="6096"/>
                </a:lnTo>
                <a:lnTo>
                  <a:pt x="178549" y="6096"/>
                </a:lnTo>
                <a:lnTo>
                  <a:pt x="178549" y="6604"/>
                </a:lnTo>
                <a:lnTo>
                  <a:pt x="178422" y="6731"/>
                </a:lnTo>
                <a:lnTo>
                  <a:pt x="178015" y="7112"/>
                </a:lnTo>
                <a:lnTo>
                  <a:pt x="178358" y="6731"/>
                </a:lnTo>
                <a:lnTo>
                  <a:pt x="177673" y="6731"/>
                </a:lnTo>
                <a:lnTo>
                  <a:pt x="177673" y="6604"/>
                </a:lnTo>
                <a:lnTo>
                  <a:pt x="178549" y="6604"/>
                </a:lnTo>
                <a:lnTo>
                  <a:pt x="178549" y="6096"/>
                </a:lnTo>
                <a:lnTo>
                  <a:pt x="177685" y="6096"/>
                </a:lnTo>
                <a:lnTo>
                  <a:pt x="177711" y="4699"/>
                </a:lnTo>
                <a:lnTo>
                  <a:pt x="178689" y="4699"/>
                </a:lnTo>
                <a:lnTo>
                  <a:pt x="179019" y="5461"/>
                </a:lnTo>
                <a:lnTo>
                  <a:pt x="179095" y="6096"/>
                </a:lnTo>
                <a:lnTo>
                  <a:pt x="179095" y="2260"/>
                </a:lnTo>
                <a:lnTo>
                  <a:pt x="177800" y="2540"/>
                </a:lnTo>
                <a:lnTo>
                  <a:pt x="178485" y="4191"/>
                </a:lnTo>
                <a:lnTo>
                  <a:pt x="177761" y="4191"/>
                </a:lnTo>
                <a:lnTo>
                  <a:pt x="177812" y="3810"/>
                </a:lnTo>
                <a:lnTo>
                  <a:pt x="177888" y="3429"/>
                </a:lnTo>
                <a:lnTo>
                  <a:pt x="176796" y="4191"/>
                </a:lnTo>
                <a:lnTo>
                  <a:pt x="176707" y="6731"/>
                </a:lnTo>
                <a:lnTo>
                  <a:pt x="176339" y="6731"/>
                </a:lnTo>
                <a:lnTo>
                  <a:pt x="176326" y="6604"/>
                </a:lnTo>
                <a:lnTo>
                  <a:pt x="176707" y="6731"/>
                </a:lnTo>
                <a:lnTo>
                  <a:pt x="176707" y="4191"/>
                </a:lnTo>
                <a:lnTo>
                  <a:pt x="169837" y="4191"/>
                </a:lnTo>
                <a:lnTo>
                  <a:pt x="169951" y="4699"/>
                </a:lnTo>
                <a:lnTo>
                  <a:pt x="176060" y="4699"/>
                </a:lnTo>
                <a:lnTo>
                  <a:pt x="176161" y="5461"/>
                </a:lnTo>
                <a:lnTo>
                  <a:pt x="176250" y="6096"/>
                </a:lnTo>
                <a:lnTo>
                  <a:pt x="175018" y="6096"/>
                </a:lnTo>
                <a:lnTo>
                  <a:pt x="174929" y="5969"/>
                </a:lnTo>
                <a:lnTo>
                  <a:pt x="174713" y="6096"/>
                </a:lnTo>
                <a:lnTo>
                  <a:pt x="174282" y="6350"/>
                </a:lnTo>
                <a:lnTo>
                  <a:pt x="174307" y="6096"/>
                </a:lnTo>
                <a:lnTo>
                  <a:pt x="174269" y="6362"/>
                </a:lnTo>
                <a:lnTo>
                  <a:pt x="173850" y="6604"/>
                </a:lnTo>
                <a:lnTo>
                  <a:pt x="174244" y="6604"/>
                </a:lnTo>
                <a:lnTo>
                  <a:pt x="174231" y="6731"/>
                </a:lnTo>
                <a:lnTo>
                  <a:pt x="174129" y="7493"/>
                </a:lnTo>
                <a:lnTo>
                  <a:pt x="174104" y="7747"/>
                </a:lnTo>
                <a:lnTo>
                  <a:pt x="174040" y="8255"/>
                </a:lnTo>
                <a:lnTo>
                  <a:pt x="173939" y="9271"/>
                </a:lnTo>
                <a:lnTo>
                  <a:pt x="173863" y="10541"/>
                </a:lnTo>
                <a:lnTo>
                  <a:pt x="173558" y="9271"/>
                </a:lnTo>
                <a:lnTo>
                  <a:pt x="173469" y="9017"/>
                </a:lnTo>
                <a:lnTo>
                  <a:pt x="173139" y="7620"/>
                </a:lnTo>
                <a:lnTo>
                  <a:pt x="171107" y="9017"/>
                </a:lnTo>
                <a:lnTo>
                  <a:pt x="170903" y="9017"/>
                </a:lnTo>
                <a:lnTo>
                  <a:pt x="170573" y="7493"/>
                </a:lnTo>
                <a:lnTo>
                  <a:pt x="173113" y="7493"/>
                </a:lnTo>
                <a:lnTo>
                  <a:pt x="173316" y="7493"/>
                </a:lnTo>
                <a:lnTo>
                  <a:pt x="174129" y="7493"/>
                </a:lnTo>
                <a:lnTo>
                  <a:pt x="174129" y="6731"/>
                </a:lnTo>
                <a:lnTo>
                  <a:pt x="170395" y="6731"/>
                </a:lnTo>
                <a:lnTo>
                  <a:pt x="169786" y="4000"/>
                </a:lnTo>
                <a:lnTo>
                  <a:pt x="168846" y="4102"/>
                </a:lnTo>
                <a:lnTo>
                  <a:pt x="168846" y="4699"/>
                </a:lnTo>
                <a:lnTo>
                  <a:pt x="167589" y="6731"/>
                </a:lnTo>
                <a:lnTo>
                  <a:pt x="165709" y="6731"/>
                </a:lnTo>
                <a:lnTo>
                  <a:pt x="165709" y="8255"/>
                </a:lnTo>
                <a:lnTo>
                  <a:pt x="164172" y="9017"/>
                </a:lnTo>
                <a:lnTo>
                  <a:pt x="163779" y="9017"/>
                </a:lnTo>
                <a:lnTo>
                  <a:pt x="162763" y="7747"/>
                </a:lnTo>
                <a:lnTo>
                  <a:pt x="162509" y="7493"/>
                </a:lnTo>
                <a:lnTo>
                  <a:pt x="164579" y="7493"/>
                </a:lnTo>
                <a:lnTo>
                  <a:pt x="165036" y="8255"/>
                </a:lnTo>
                <a:lnTo>
                  <a:pt x="165709" y="8255"/>
                </a:lnTo>
                <a:lnTo>
                  <a:pt x="165709" y="6731"/>
                </a:lnTo>
                <a:lnTo>
                  <a:pt x="164655" y="6731"/>
                </a:lnTo>
                <a:lnTo>
                  <a:pt x="164122" y="6731"/>
                </a:lnTo>
                <a:lnTo>
                  <a:pt x="160299" y="6731"/>
                </a:lnTo>
                <a:lnTo>
                  <a:pt x="158267" y="6096"/>
                </a:lnTo>
                <a:lnTo>
                  <a:pt x="161150" y="4699"/>
                </a:lnTo>
                <a:lnTo>
                  <a:pt x="165925" y="4699"/>
                </a:lnTo>
                <a:lnTo>
                  <a:pt x="166497" y="4508"/>
                </a:lnTo>
                <a:lnTo>
                  <a:pt x="167690" y="4699"/>
                </a:lnTo>
                <a:lnTo>
                  <a:pt x="168846" y="4699"/>
                </a:lnTo>
                <a:lnTo>
                  <a:pt x="168846" y="4102"/>
                </a:lnTo>
                <a:lnTo>
                  <a:pt x="167995" y="4191"/>
                </a:lnTo>
                <a:lnTo>
                  <a:pt x="167652" y="4191"/>
                </a:lnTo>
                <a:lnTo>
                  <a:pt x="167411" y="4191"/>
                </a:lnTo>
                <a:lnTo>
                  <a:pt x="166839" y="3810"/>
                </a:lnTo>
                <a:lnTo>
                  <a:pt x="164642" y="2362"/>
                </a:lnTo>
                <a:lnTo>
                  <a:pt x="164642" y="4191"/>
                </a:lnTo>
                <a:lnTo>
                  <a:pt x="162420" y="4191"/>
                </a:lnTo>
                <a:lnTo>
                  <a:pt x="163055" y="3937"/>
                </a:lnTo>
                <a:lnTo>
                  <a:pt x="164642" y="4191"/>
                </a:lnTo>
                <a:lnTo>
                  <a:pt x="164642" y="2362"/>
                </a:lnTo>
                <a:lnTo>
                  <a:pt x="163715" y="1651"/>
                </a:lnTo>
                <a:lnTo>
                  <a:pt x="163880" y="1651"/>
                </a:lnTo>
                <a:lnTo>
                  <a:pt x="163880" y="0"/>
                </a:lnTo>
                <a:lnTo>
                  <a:pt x="162509" y="254"/>
                </a:lnTo>
                <a:lnTo>
                  <a:pt x="160896" y="4699"/>
                </a:lnTo>
                <a:lnTo>
                  <a:pt x="160756" y="4699"/>
                </a:lnTo>
                <a:lnTo>
                  <a:pt x="160655" y="1778"/>
                </a:lnTo>
                <a:lnTo>
                  <a:pt x="157734" y="3175"/>
                </a:lnTo>
                <a:lnTo>
                  <a:pt x="157492" y="3429"/>
                </a:lnTo>
                <a:lnTo>
                  <a:pt x="157403" y="12700"/>
                </a:lnTo>
                <a:lnTo>
                  <a:pt x="156248" y="12700"/>
                </a:lnTo>
                <a:lnTo>
                  <a:pt x="156070" y="11938"/>
                </a:lnTo>
                <a:lnTo>
                  <a:pt x="155968" y="11506"/>
                </a:lnTo>
                <a:lnTo>
                  <a:pt x="155854" y="11049"/>
                </a:lnTo>
                <a:lnTo>
                  <a:pt x="156425" y="11049"/>
                </a:lnTo>
                <a:lnTo>
                  <a:pt x="157403" y="12700"/>
                </a:lnTo>
                <a:lnTo>
                  <a:pt x="157403" y="3479"/>
                </a:lnTo>
                <a:lnTo>
                  <a:pt x="156819" y="3810"/>
                </a:lnTo>
                <a:lnTo>
                  <a:pt x="156133" y="4483"/>
                </a:lnTo>
                <a:lnTo>
                  <a:pt x="156133" y="10541"/>
                </a:lnTo>
                <a:lnTo>
                  <a:pt x="155740" y="10541"/>
                </a:lnTo>
                <a:lnTo>
                  <a:pt x="155486" y="9448"/>
                </a:lnTo>
                <a:lnTo>
                  <a:pt x="156133" y="10541"/>
                </a:lnTo>
                <a:lnTo>
                  <a:pt x="156133" y="4483"/>
                </a:lnTo>
                <a:lnTo>
                  <a:pt x="155905" y="4699"/>
                </a:lnTo>
                <a:lnTo>
                  <a:pt x="155651" y="5029"/>
                </a:lnTo>
                <a:lnTo>
                  <a:pt x="155041" y="6096"/>
                </a:lnTo>
                <a:lnTo>
                  <a:pt x="154635" y="6096"/>
                </a:lnTo>
                <a:lnTo>
                  <a:pt x="154114" y="6096"/>
                </a:lnTo>
                <a:lnTo>
                  <a:pt x="153835" y="6096"/>
                </a:lnTo>
                <a:lnTo>
                  <a:pt x="153835" y="6362"/>
                </a:lnTo>
                <a:lnTo>
                  <a:pt x="153441" y="6731"/>
                </a:lnTo>
                <a:lnTo>
                  <a:pt x="153314" y="6858"/>
                </a:lnTo>
                <a:lnTo>
                  <a:pt x="153416" y="6731"/>
                </a:lnTo>
                <a:lnTo>
                  <a:pt x="151282" y="6731"/>
                </a:lnTo>
                <a:lnTo>
                  <a:pt x="151117" y="7493"/>
                </a:lnTo>
                <a:lnTo>
                  <a:pt x="152679" y="7493"/>
                </a:lnTo>
                <a:lnTo>
                  <a:pt x="152400" y="7747"/>
                </a:lnTo>
                <a:lnTo>
                  <a:pt x="151066" y="7747"/>
                </a:lnTo>
                <a:lnTo>
                  <a:pt x="151117" y="7493"/>
                </a:lnTo>
                <a:lnTo>
                  <a:pt x="151257" y="6731"/>
                </a:lnTo>
                <a:lnTo>
                  <a:pt x="151282" y="6311"/>
                </a:lnTo>
                <a:lnTo>
                  <a:pt x="151599" y="6604"/>
                </a:lnTo>
                <a:lnTo>
                  <a:pt x="153835" y="6362"/>
                </a:lnTo>
                <a:lnTo>
                  <a:pt x="153835" y="6096"/>
                </a:lnTo>
                <a:lnTo>
                  <a:pt x="151307" y="6096"/>
                </a:lnTo>
                <a:lnTo>
                  <a:pt x="151079" y="6096"/>
                </a:lnTo>
                <a:lnTo>
                  <a:pt x="150964" y="5969"/>
                </a:lnTo>
                <a:lnTo>
                  <a:pt x="149682" y="4445"/>
                </a:lnTo>
                <a:lnTo>
                  <a:pt x="148793" y="6731"/>
                </a:lnTo>
                <a:lnTo>
                  <a:pt x="148488" y="6731"/>
                </a:lnTo>
                <a:lnTo>
                  <a:pt x="148488" y="7493"/>
                </a:lnTo>
                <a:lnTo>
                  <a:pt x="147561" y="9906"/>
                </a:lnTo>
                <a:lnTo>
                  <a:pt x="147637" y="11049"/>
                </a:lnTo>
                <a:lnTo>
                  <a:pt x="147751" y="11938"/>
                </a:lnTo>
                <a:lnTo>
                  <a:pt x="147154" y="11557"/>
                </a:lnTo>
                <a:lnTo>
                  <a:pt x="145694" y="12700"/>
                </a:lnTo>
                <a:lnTo>
                  <a:pt x="145376" y="12700"/>
                </a:lnTo>
                <a:lnTo>
                  <a:pt x="145427" y="11938"/>
                </a:lnTo>
                <a:lnTo>
                  <a:pt x="143764" y="10541"/>
                </a:lnTo>
                <a:lnTo>
                  <a:pt x="143040" y="9906"/>
                </a:lnTo>
                <a:lnTo>
                  <a:pt x="141478" y="8255"/>
                </a:lnTo>
                <a:lnTo>
                  <a:pt x="140779" y="7493"/>
                </a:lnTo>
                <a:lnTo>
                  <a:pt x="148488" y="7493"/>
                </a:lnTo>
                <a:lnTo>
                  <a:pt x="148488" y="6731"/>
                </a:lnTo>
                <a:lnTo>
                  <a:pt x="138493" y="6731"/>
                </a:lnTo>
                <a:lnTo>
                  <a:pt x="138137" y="7035"/>
                </a:lnTo>
                <a:lnTo>
                  <a:pt x="135826" y="9017"/>
                </a:lnTo>
                <a:lnTo>
                  <a:pt x="135648" y="9017"/>
                </a:lnTo>
                <a:lnTo>
                  <a:pt x="133883" y="7886"/>
                </a:lnTo>
                <a:lnTo>
                  <a:pt x="134289" y="9271"/>
                </a:lnTo>
                <a:lnTo>
                  <a:pt x="135420" y="9271"/>
                </a:lnTo>
                <a:lnTo>
                  <a:pt x="134353" y="9537"/>
                </a:lnTo>
                <a:lnTo>
                  <a:pt x="132791" y="9906"/>
                </a:lnTo>
                <a:lnTo>
                  <a:pt x="131648" y="9906"/>
                </a:lnTo>
                <a:lnTo>
                  <a:pt x="132803" y="12700"/>
                </a:lnTo>
                <a:lnTo>
                  <a:pt x="133032" y="12700"/>
                </a:lnTo>
                <a:lnTo>
                  <a:pt x="133946" y="10858"/>
                </a:lnTo>
                <a:lnTo>
                  <a:pt x="134797" y="11049"/>
                </a:lnTo>
                <a:lnTo>
                  <a:pt x="136893" y="11506"/>
                </a:lnTo>
                <a:lnTo>
                  <a:pt x="136296" y="10541"/>
                </a:lnTo>
                <a:lnTo>
                  <a:pt x="135915" y="9906"/>
                </a:lnTo>
                <a:lnTo>
                  <a:pt x="136753" y="9271"/>
                </a:lnTo>
                <a:lnTo>
                  <a:pt x="137147" y="9017"/>
                </a:lnTo>
                <a:lnTo>
                  <a:pt x="138074" y="8255"/>
                </a:lnTo>
                <a:lnTo>
                  <a:pt x="139090" y="9017"/>
                </a:lnTo>
                <a:lnTo>
                  <a:pt x="139141" y="9271"/>
                </a:lnTo>
                <a:lnTo>
                  <a:pt x="139255" y="9906"/>
                </a:lnTo>
                <a:lnTo>
                  <a:pt x="139369" y="10541"/>
                </a:lnTo>
                <a:lnTo>
                  <a:pt x="136296" y="10541"/>
                </a:lnTo>
                <a:lnTo>
                  <a:pt x="136613" y="11049"/>
                </a:lnTo>
                <a:lnTo>
                  <a:pt x="139446" y="11049"/>
                </a:lnTo>
                <a:lnTo>
                  <a:pt x="139534" y="11506"/>
                </a:lnTo>
                <a:lnTo>
                  <a:pt x="139598" y="11938"/>
                </a:lnTo>
                <a:lnTo>
                  <a:pt x="139661" y="12319"/>
                </a:lnTo>
                <a:lnTo>
                  <a:pt x="139725" y="12700"/>
                </a:lnTo>
                <a:lnTo>
                  <a:pt x="139242" y="12700"/>
                </a:lnTo>
                <a:lnTo>
                  <a:pt x="140614" y="13462"/>
                </a:lnTo>
                <a:lnTo>
                  <a:pt x="139179" y="12700"/>
                </a:lnTo>
                <a:lnTo>
                  <a:pt x="137236" y="11747"/>
                </a:lnTo>
                <a:lnTo>
                  <a:pt x="135750" y="13462"/>
                </a:lnTo>
                <a:lnTo>
                  <a:pt x="130949" y="13462"/>
                </a:lnTo>
                <a:lnTo>
                  <a:pt x="131419" y="13970"/>
                </a:lnTo>
                <a:lnTo>
                  <a:pt x="135305" y="13970"/>
                </a:lnTo>
                <a:lnTo>
                  <a:pt x="134200" y="15240"/>
                </a:lnTo>
                <a:lnTo>
                  <a:pt x="132588" y="15240"/>
                </a:lnTo>
                <a:lnTo>
                  <a:pt x="129895" y="12319"/>
                </a:lnTo>
                <a:lnTo>
                  <a:pt x="129197" y="11582"/>
                </a:lnTo>
                <a:lnTo>
                  <a:pt x="127838" y="12319"/>
                </a:lnTo>
                <a:lnTo>
                  <a:pt x="127596" y="12446"/>
                </a:lnTo>
                <a:lnTo>
                  <a:pt x="130390" y="13462"/>
                </a:lnTo>
                <a:lnTo>
                  <a:pt x="127698" y="13462"/>
                </a:lnTo>
                <a:lnTo>
                  <a:pt x="127838" y="13970"/>
                </a:lnTo>
                <a:lnTo>
                  <a:pt x="130784" y="13970"/>
                </a:lnTo>
                <a:lnTo>
                  <a:pt x="130848" y="14351"/>
                </a:lnTo>
                <a:lnTo>
                  <a:pt x="130949" y="14986"/>
                </a:lnTo>
                <a:lnTo>
                  <a:pt x="131064" y="15621"/>
                </a:lnTo>
                <a:lnTo>
                  <a:pt x="131178" y="16256"/>
                </a:lnTo>
                <a:lnTo>
                  <a:pt x="134899" y="16256"/>
                </a:lnTo>
                <a:lnTo>
                  <a:pt x="156438" y="16256"/>
                </a:lnTo>
                <a:lnTo>
                  <a:pt x="157060" y="15621"/>
                </a:lnTo>
                <a:lnTo>
                  <a:pt x="156908" y="15621"/>
                </a:lnTo>
                <a:lnTo>
                  <a:pt x="156845" y="15240"/>
                </a:lnTo>
                <a:lnTo>
                  <a:pt x="156781" y="14986"/>
                </a:lnTo>
                <a:lnTo>
                  <a:pt x="156425" y="13462"/>
                </a:lnTo>
                <a:lnTo>
                  <a:pt x="156552" y="13970"/>
                </a:lnTo>
                <a:lnTo>
                  <a:pt x="158153" y="13970"/>
                </a:lnTo>
                <a:lnTo>
                  <a:pt x="158381" y="14351"/>
                </a:lnTo>
                <a:lnTo>
                  <a:pt x="159219" y="15621"/>
                </a:lnTo>
                <a:lnTo>
                  <a:pt x="159385" y="15836"/>
                </a:lnTo>
                <a:lnTo>
                  <a:pt x="156718" y="18872"/>
                </a:lnTo>
                <a:lnTo>
                  <a:pt x="157721" y="20066"/>
                </a:lnTo>
                <a:lnTo>
                  <a:pt x="156400" y="20066"/>
                </a:lnTo>
                <a:lnTo>
                  <a:pt x="156502" y="19812"/>
                </a:lnTo>
                <a:lnTo>
                  <a:pt x="156641" y="19431"/>
                </a:lnTo>
                <a:lnTo>
                  <a:pt x="156654" y="18034"/>
                </a:lnTo>
                <a:lnTo>
                  <a:pt x="156527" y="17653"/>
                </a:lnTo>
                <a:lnTo>
                  <a:pt x="156413" y="17272"/>
                </a:lnTo>
                <a:lnTo>
                  <a:pt x="156298" y="16891"/>
                </a:lnTo>
                <a:lnTo>
                  <a:pt x="156133" y="16395"/>
                </a:lnTo>
                <a:lnTo>
                  <a:pt x="138150" y="16395"/>
                </a:lnTo>
                <a:lnTo>
                  <a:pt x="138150" y="28321"/>
                </a:lnTo>
                <a:lnTo>
                  <a:pt x="131927" y="28321"/>
                </a:lnTo>
                <a:lnTo>
                  <a:pt x="131927" y="27940"/>
                </a:lnTo>
                <a:lnTo>
                  <a:pt x="133731" y="27940"/>
                </a:lnTo>
                <a:lnTo>
                  <a:pt x="134213" y="27825"/>
                </a:lnTo>
                <a:lnTo>
                  <a:pt x="134454" y="27940"/>
                </a:lnTo>
                <a:lnTo>
                  <a:pt x="137731" y="27940"/>
                </a:lnTo>
                <a:lnTo>
                  <a:pt x="138150" y="28321"/>
                </a:lnTo>
                <a:lnTo>
                  <a:pt x="138150" y="16395"/>
                </a:lnTo>
                <a:lnTo>
                  <a:pt x="137439" y="16395"/>
                </a:lnTo>
                <a:lnTo>
                  <a:pt x="137439" y="27686"/>
                </a:lnTo>
                <a:lnTo>
                  <a:pt x="134772" y="27686"/>
                </a:lnTo>
                <a:lnTo>
                  <a:pt x="136880" y="27178"/>
                </a:lnTo>
                <a:lnTo>
                  <a:pt x="137439" y="27686"/>
                </a:lnTo>
                <a:lnTo>
                  <a:pt x="137439" y="16395"/>
                </a:lnTo>
                <a:lnTo>
                  <a:pt x="134061" y="16395"/>
                </a:lnTo>
                <a:lnTo>
                  <a:pt x="134061" y="27686"/>
                </a:lnTo>
                <a:lnTo>
                  <a:pt x="131927" y="27686"/>
                </a:lnTo>
                <a:lnTo>
                  <a:pt x="131927" y="27051"/>
                </a:lnTo>
                <a:lnTo>
                  <a:pt x="131927" y="24003"/>
                </a:lnTo>
                <a:lnTo>
                  <a:pt x="131953" y="24130"/>
                </a:lnTo>
                <a:lnTo>
                  <a:pt x="132461" y="26670"/>
                </a:lnTo>
                <a:lnTo>
                  <a:pt x="134061" y="27686"/>
                </a:lnTo>
                <a:lnTo>
                  <a:pt x="134061" y="16395"/>
                </a:lnTo>
                <a:lnTo>
                  <a:pt x="131203" y="16395"/>
                </a:lnTo>
                <a:lnTo>
                  <a:pt x="131279" y="16891"/>
                </a:lnTo>
                <a:lnTo>
                  <a:pt x="131368" y="17411"/>
                </a:lnTo>
                <a:lnTo>
                  <a:pt x="131483" y="18034"/>
                </a:lnTo>
                <a:lnTo>
                  <a:pt x="131546" y="18415"/>
                </a:lnTo>
                <a:lnTo>
                  <a:pt x="131610" y="18796"/>
                </a:lnTo>
                <a:lnTo>
                  <a:pt x="132168" y="18796"/>
                </a:lnTo>
                <a:lnTo>
                  <a:pt x="129184" y="19431"/>
                </a:lnTo>
                <a:lnTo>
                  <a:pt x="129438" y="19050"/>
                </a:lnTo>
                <a:lnTo>
                  <a:pt x="130568" y="17272"/>
                </a:lnTo>
                <a:lnTo>
                  <a:pt x="129895" y="16256"/>
                </a:lnTo>
                <a:lnTo>
                  <a:pt x="126593" y="16256"/>
                </a:lnTo>
                <a:lnTo>
                  <a:pt x="126365" y="16395"/>
                </a:lnTo>
                <a:lnTo>
                  <a:pt x="126580" y="16256"/>
                </a:lnTo>
                <a:lnTo>
                  <a:pt x="124282" y="16002"/>
                </a:lnTo>
                <a:lnTo>
                  <a:pt x="124155" y="16891"/>
                </a:lnTo>
                <a:lnTo>
                  <a:pt x="124104" y="17272"/>
                </a:lnTo>
                <a:lnTo>
                  <a:pt x="126809" y="16395"/>
                </a:lnTo>
                <a:lnTo>
                  <a:pt x="127190" y="16395"/>
                </a:lnTo>
                <a:lnTo>
                  <a:pt x="126199" y="16891"/>
                </a:lnTo>
                <a:lnTo>
                  <a:pt x="126098" y="17653"/>
                </a:lnTo>
                <a:lnTo>
                  <a:pt x="126009" y="18415"/>
                </a:lnTo>
                <a:lnTo>
                  <a:pt x="125958" y="18796"/>
                </a:lnTo>
                <a:lnTo>
                  <a:pt x="125768" y="18796"/>
                </a:lnTo>
                <a:lnTo>
                  <a:pt x="125768" y="33477"/>
                </a:lnTo>
                <a:lnTo>
                  <a:pt x="125615" y="33782"/>
                </a:lnTo>
                <a:lnTo>
                  <a:pt x="125768" y="33477"/>
                </a:lnTo>
                <a:lnTo>
                  <a:pt x="125768" y="18796"/>
                </a:lnTo>
                <a:lnTo>
                  <a:pt x="125603" y="18796"/>
                </a:lnTo>
                <a:lnTo>
                  <a:pt x="125603" y="32689"/>
                </a:lnTo>
                <a:lnTo>
                  <a:pt x="124891" y="32334"/>
                </a:lnTo>
                <a:lnTo>
                  <a:pt x="124891" y="33477"/>
                </a:lnTo>
                <a:lnTo>
                  <a:pt x="123761" y="32689"/>
                </a:lnTo>
                <a:lnTo>
                  <a:pt x="123342" y="32258"/>
                </a:lnTo>
                <a:lnTo>
                  <a:pt x="122643" y="31724"/>
                </a:lnTo>
                <a:lnTo>
                  <a:pt x="122364" y="31343"/>
                </a:lnTo>
                <a:lnTo>
                  <a:pt x="122821" y="31724"/>
                </a:lnTo>
                <a:lnTo>
                  <a:pt x="123850" y="32689"/>
                </a:lnTo>
                <a:lnTo>
                  <a:pt x="124612" y="33274"/>
                </a:lnTo>
                <a:lnTo>
                  <a:pt x="124891" y="33477"/>
                </a:lnTo>
                <a:lnTo>
                  <a:pt x="124891" y="32334"/>
                </a:lnTo>
                <a:lnTo>
                  <a:pt x="123710" y="31724"/>
                </a:lnTo>
                <a:lnTo>
                  <a:pt x="121615" y="30607"/>
                </a:lnTo>
                <a:lnTo>
                  <a:pt x="121894" y="30861"/>
                </a:lnTo>
                <a:lnTo>
                  <a:pt x="121615" y="30607"/>
                </a:lnTo>
                <a:lnTo>
                  <a:pt x="125603" y="32689"/>
                </a:lnTo>
                <a:lnTo>
                  <a:pt x="125603" y="18796"/>
                </a:lnTo>
                <a:lnTo>
                  <a:pt x="124333" y="18796"/>
                </a:lnTo>
                <a:lnTo>
                  <a:pt x="124333" y="19050"/>
                </a:lnTo>
                <a:lnTo>
                  <a:pt x="123164" y="19050"/>
                </a:lnTo>
                <a:lnTo>
                  <a:pt x="124282" y="18948"/>
                </a:lnTo>
                <a:lnTo>
                  <a:pt x="124333" y="18796"/>
                </a:lnTo>
                <a:lnTo>
                  <a:pt x="124206" y="18796"/>
                </a:lnTo>
                <a:lnTo>
                  <a:pt x="123304" y="16548"/>
                </a:lnTo>
                <a:lnTo>
                  <a:pt x="121602" y="16891"/>
                </a:lnTo>
                <a:lnTo>
                  <a:pt x="121335" y="16891"/>
                </a:lnTo>
                <a:lnTo>
                  <a:pt x="121234" y="17030"/>
                </a:lnTo>
                <a:lnTo>
                  <a:pt x="121234" y="30772"/>
                </a:lnTo>
                <a:lnTo>
                  <a:pt x="121018" y="31115"/>
                </a:lnTo>
                <a:lnTo>
                  <a:pt x="120865" y="31115"/>
                </a:lnTo>
                <a:lnTo>
                  <a:pt x="120980" y="30607"/>
                </a:lnTo>
                <a:lnTo>
                  <a:pt x="121031" y="30353"/>
                </a:lnTo>
                <a:lnTo>
                  <a:pt x="121031" y="30226"/>
                </a:lnTo>
                <a:lnTo>
                  <a:pt x="120904" y="30226"/>
                </a:lnTo>
                <a:lnTo>
                  <a:pt x="120332" y="29972"/>
                </a:lnTo>
                <a:lnTo>
                  <a:pt x="117487" y="31724"/>
                </a:lnTo>
                <a:lnTo>
                  <a:pt x="120281" y="29946"/>
                </a:lnTo>
                <a:lnTo>
                  <a:pt x="119875" y="29718"/>
                </a:lnTo>
                <a:lnTo>
                  <a:pt x="120650" y="29718"/>
                </a:lnTo>
                <a:lnTo>
                  <a:pt x="120789" y="29718"/>
                </a:lnTo>
                <a:lnTo>
                  <a:pt x="121221" y="29476"/>
                </a:lnTo>
                <a:lnTo>
                  <a:pt x="121183" y="29718"/>
                </a:lnTo>
                <a:lnTo>
                  <a:pt x="121056" y="30226"/>
                </a:lnTo>
                <a:lnTo>
                  <a:pt x="121043" y="30365"/>
                </a:lnTo>
                <a:lnTo>
                  <a:pt x="120992" y="31115"/>
                </a:lnTo>
                <a:lnTo>
                  <a:pt x="121234" y="30772"/>
                </a:lnTo>
                <a:lnTo>
                  <a:pt x="121234" y="17030"/>
                </a:lnTo>
                <a:lnTo>
                  <a:pt x="119837" y="18846"/>
                </a:lnTo>
                <a:lnTo>
                  <a:pt x="119837" y="29718"/>
                </a:lnTo>
                <a:lnTo>
                  <a:pt x="118999" y="29298"/>
                </a:lnTo>
                <a:lnTo>
                  <a:pt x="119837" y="29718"/>
                </a:lnTo>
                <a:lnTo>
                  <a:pt x="119837" y="18846"/>
                </a:lnTo>
                <a:lnTo>
                  <a:pt x="118897" y="20066"/>
                </a:lnTo>
                <a:lnTo>
                  <a:pt x="118618" y="20066"/>
                </a:lnTo>
                <a:lnTo>
                  <a:pt x="118021" y="19913"/>
                </a:lnTo>
                <a:lnTo>
                  <a:pt x="118021" y="29083"/>
                </a:lnTo>
                <a:lnTo>
                  <a:pt x="117919" y="29337"/>
                </a:lnTo>
                <a:lnTo>
                  <a:pt x="117754" y="29718"/>
                </a:lnTo>
                <a:lnTo>
                  <a:pt x="117462" y="30226"/>
                </a:lnTo>
                <a:lnTo>
                  <a:pt x="116878" y="31407"/>
                </a:lnTo>
                <a:lnTo>
                  <a:pt x="116992" y="31115"/>
                </a:lnTo>
                <a:lnTo>
                  <a:pt x="117132" y="30861"/>
                </a:lnTo>
                <a:lnTo>
                  <a:pt x="117703" y="29718"/>
                </a:lnTo>
                <a:lnTo>
                  <a:pt x="118021" y="29083"/>
                </a:lnTo>
                <a:lnTo>
                  <a:pt x="118021" y="19913"/>
                </a:lnTo>
                <a:lnTo>
                  <a:pt x="112395" y="18415"/>
                </a:lnTo>
                <a:lnTo>
                  <a:pt x="114490" y="20701"/>
                </a:lnTo>
                <a:lnTo>
                  <a:pt x="114198" y="20701"/>
                </a:lnTo>
                <a:lnTo>
                  <a:pt x="110693" y="20066"/>
                </a:lnTo>
                <a:lnTo>
                  <a:pt x="111353" y="20066"/>
                </a:lnTo>
                <a:lnTo>
                  <a:pt x="110553" y="19812"/>
                </a:lnTo>
                <a:lnTo>
                  <a:pt x="110744" y="19812"/>
                </a:lnTo>
                <a:lnTo>
                  <a:pt x="111696" y="17653"/>
                </a:lnTo>
                <a:lnTo>
                  <a:pt x="112395" y="18415"/>
                </a:lnTo>
                <a:lnTo>
                  <a:pt x="115735" y="18415"/>
                </a:lnTo>
                <a:lnTo>
                  <a:pt x="115862" y="18034"/>
                </a:lnTo>
                <a:lnTo>
                  <a:pt x="116014" y="17653"/>
                </a:lnTo>
                <a:lnTo>
                  <a:pt x="116078" y="17411"/>
                </a:lnTo>
                <a:lnTo>
                  <a:pt x="115747" y="17411"/>
                </a:lnTo>
                <a:lnTo>
                  <a:pt x="116090" y="17360"/>
                </a:lnTo>
                <a:lnTo>
                  <a:pt x="116522" y="17272"/>
                </a:lnTo>
                <a:lnTo>
                  <a:pt x="116116" y="17272"/>
                </a:lnTo>
                <a:lnTo>
                  <a:pt x="115074" y="17272"/>
                </a:lnTo>
                <a:lnTo>
                  <a:pt x="114223" y="16510"/>
                </a:lnTo>
                <a:lnTo>
                  <a:pt x="112217" y="16891"/>
                </a:lnTo>
                <a:lnTo>
                  <a:pt x="112014" y="16891"/>
                </a:lnTo>
                <a:lnTo>
                  <a:pt x="112217" y="16395"/>
                </a:lnTo>
                <a:lnTo>
                  <a:pt x="108762" y="16395"/>
                </a:lnTo>
                <a:lnTo>
                  <a:pt x="110096" y="19812"/>
                </a:lnTo>
                <a:lnTo>
                  <a:pt x="110032" y="21082"/>
                </a:lnTo>
                <a:lnTo>
                  <a:pt x="109943" y="21463"/>
                </a:lnTo>
                <a:lnTo>
                  <a:pt x="109118" y="21590"/>
                </a:lnTo>
                <a:lnTo>
                  <a:pt x="107696" y="21590"/>
                </a:lnTo>
                <a:lnTo>
                  <a:pt x="107784" y="21971"/>
                </a:lnTo>
                <a:lnTo>
                  <a:pt x="106248" y="21971"/>
                </a:lnTo>
                <a:lnTo>
                  <a:pt x="106222" y="22479"/>
                </a:lnTo>
                <a:lnTo>
                  <a:pt x="107886" y="22479"/>
                </a:lnTo>
                <a:lnTo>
                  <a:pt x="108013" y="23114"/>
                </a:lnTo>
                <a:lnTo>
                  <a:pt x="107556" y="23114"/>
                </a:lnTo>
                <a:lnTo>
                  <a:pt x="106121" y="22745"/>
                </a:lnTo>
                <a:lnTo>
                  <a:pt x="106045" y="23114"/>
                </a:lnTo>
                <a:lnTo>
                  <a:pt x="105829" y="24003"/>
                </a:lnTo>
                <a:lnTo>
                  <a:pt x="102946" y="25019"/>
                </a:lnTo>
                <a:lnTo>
                  <a:pt x="103670" y="27051"/>
                </a:lnTo>
                <a:lnTo>
                  <a:pt x="101460" y="26289"/>
                </a:lnTo>
                <a:lnTo>
                  <a:pt x="101828" y="26289"/>
                </a:lnTo>
                <a:lnTo>
                  <a:pt x="101777" y="22479"/>
                </a:lnTo>
                <a:lnTo>
                  <a:pt x="105473" y="22479"/>
                </a:lnTo>
                <a:lnTo>
                  <a:pt x="105346" y="22606"/>
                </a:lnTo>
                <a:lnTo>
                  <a:pt x="105651" y="22606"/>
                </a:lnTo>
                <a:lnTo>
                  <a:pt x="106159" y="22606"/>
                </a:lnTo>
                <a:lnTo>
                  <a:pt x="106248" y="21971"/>
                </a:lnTo>
                <a:lnTo>
                  <a:pt x="106337" y="21742"/>
                </a:lnTo>
                <a:lnTo>
                  <a:pt x="106959" y="21590"/>
                </a:lnTo>
                <a:lnTo>
                  <a:pt x="106400" y="21590"/>
                </a:lnTo>
                <a:lnTo>
                  <a:pt x="106514" y="21463"/>
                </a:lnTo>
                <a:lnTo>
                  <a:pt x="107911" y="20066"/>
                </a:lnTo>
                <a:lnTo>
                  <a:pt x="108216" y="19812"/>
                </a:lnTo>
                <a:lnTo>
                  <a:pt x="107873" y="19431"/>
                </a:lnTo>
                <a:lnTo>
                  <a:pt x="107670" y="19431"/>
                </a:lnTo>
                <a:lnTo>
                  <a:pt x="106210" y="19100"/>
                </a:lnTo>
                <a:lnTo>
                  <a:pt x="106210" y="21767"/>
                </a:lnTo>
                <a:lnTo>
                  <a:pt x="106006" y="21971"/>
                </a:lnTo>
                <a:lnTo>
                  <a:pt x="105346" y="21971"/>
                </a:lnTo>
                <a:lnTo>
                  <a:pt x="106210" y="21767"/>
                </a:lnTo>
                <a:lnTo>
                  <a:pt x="106210" y="19100"/>
                </a:lnTo>
                <a:lnTo>
                  <a:pt x="104902" y="18796"/>
                </a:lnTo>
                <a:lnTo>
                  <a:pt x="105168" y="19050"/>
                </a:lnTo>
                <a:lnTo>
                  <a:pt x="104724" y="19812"/>
                </a:lnTo>
                <a:lnTo>
                  <a:pt x="104571" y="19812"/>
                </a:lnTo>
                <a:lnTo>
                  <a:pt x="103378" y="19189"/>
                </a:lnTo>
                <a:lnTo>
                  <a:pt x="103441" y="19431"/>
                </a:lnTo>
                <a:lnTo>
                  <a:pt x="103530" y="19812"/>
                </a:lnTo>
                <a:lnTo>
                  <a:pt x="103593" y="20066"/>
                </a:lnTo>
                <a:lnTo>
                  <a:pt x="105879" y="20066"/>
                </a:lnTo>
                <a:lnTo>
                  <a:pt x="104559" y="21082"/>
                </a:lnTo>
                <a:lnTo>
                  <a:pt x="104330" y="21082"/>
                </a:lnTo>
                <a:lnTo>
                  <a:pt x="104749" y="21971"/>
                </a:lnTo>
                <a:lnTo>
                  <a:pt x="101765" y="21971"/>
                </a:lnTo>
                <a:lnTo>
                  <a:pt x="101765" y="22250"/>
                </a:lnTo>
                <a:lnTo>
                  <a:pt x="101663" y="21971"/>
                </a:lnTo>
                <a:lnTo>
                  <a:pt x="100393" y="21082"/>
                </a:lnTo>
                <a:lnTo>
                  <a:pt x="100088" y="21082"/>
                </a:lnTo>
                <a:lnTo>
                  <a:pt x="99021" y="21971"/>
                </a:lnTo>
                <a:lnTo>
                  <a:pt x="98564" y="21971"/>
                </a:lnTo>
                <a:lnTo>
                  <a:pt x="98386" y="21678"/>
                </a:lnTo>
                <a:lnTo>
                  <a:pt x="98386" y="35026"/>
                </a:lnTo>
                <a:lnTo>
                  <a:pt x="98209" y="34759"/>
                </a:lnTo>
                <a:lnTo>
                  <a:pt x="98386" y="35026"/>
                </a:lnTo>
                <a:lnTo>
                  <a:pt x="98386" y="21678"/>
                </a:lnTo>
                <a:lnTo>
                  <a:pt x="97459" y="20129"/>
                </a:lnTo>
                <a:lnTo>
                  <a:pt x="97459" y="21082"/>
                </a:lnTo>
                <a:lnTo>
                  <a:pt x="97370" y="21971"/>
                </a:lnTo>
                <a:lnTo>
                  <a:pt x="97193" y="21971"/>
                </a:lnTo>
                <a:lnTo>
                  <a:pt x="97193" y="22479"/>
                </a:lnTo>
                <a:lnTo>
                  <a:pt x="97116" y="22707"/>
                </a:lnTo>
                <a:lnTo>
                  <a:pt x="97116" y="27940"/>
                </a:lnTo>
                <a:lnTo>
                  <a:pt x="96989" y="27940"/>
                </a:lnTo>
                <a:lnTo>
                  <a:pt x="96875" y="27698"/>
                </a:lnTo>
                <a:lnTo>
                  <a:pt x="97116" y="27940"/>
                </a:lnTo>
                <a:lnTo>
                  <a:pt x="97116" y="22707"/>
                </a:lnTo>
                <a:lnTo>
                  <a:pt x="96012" y="25908"/>
                </a:lnTo>
                <a:lnTo>
                  <a:pt x="96100" y="26289"/>
                </a:lnTo>
                <a:lnTo>
                  <a:pt x="96393" y="26289"/>
                </a:lnTo>
                <a:lnTo>
                  <a:pt x="96227" y="26466"/>
                </a:lnTo>
                <a:lnTo>
                  <a:pt x="96393" y="26670"/>
                </a:lnTo>
                <a:lnTo>
                  <a:pt x="96608" y="27051"/>
                </a:lnTo>
                <a:lnTo>
                  <a:pt x="96964" y="27686"/>
                </a:lnTo>
                <a:lnTo>
                  <a:pt x="96634" y="27178"/>
                </a:lnTo>
                <a:lnTo>
                  <a:pt x="96608" y="27051"/>
                </a:lnTo>
                <a:lnTo>
                  <a:pt x="96304" y="26670"/>
                </a:lnTo>
                <a:lnTo>
                  <a:pt x="96202" y="26492"/>
                </a:lnTo>
                <a:lnTo>
                  <a:pt x="95021" y="27686"/>
                </a:lnTo>
                <a:lnTo>
                  <a:pt x="93484" y="27051"/>
                </a:lnTo>
                <a:lnTo>
                  <a:pt x="91643" y="26289"/>
                </a:lnTo>
                <a:lnTo>
                  <a:pt x="88265" y="25019"/>
                </a:lnTo>
                <a:lnTo>
                  <a:pt x="88265" y="24130"/>
                </a:lnTo>
                <a:lnTo>
                  <a:pt x="88519" y="24130"/>
                </a:lnTo>
                <a:lnTo>
                  <a:pt x="89255" y="23749"/>
                </a:lnTo>
                <a:lnTo>
                  <a:pt x="89408" y="23114"/>
                </a:lnTo>
                <a:lnTo>
                  <a:pt x="89700" y="22275"/>
                </a:lnTo>
                <a:lnTo>
                  <a:pt x="89649" y="22479"/>
                </a:lnTo>
                <a:lnTo>
                  <a:pt x="97193" y="22479"/>
                </a:lnTo>
                <a:lnTo>
                  <a:pt x="97193" y="21971"/>
                </a:lnTo>
                <a:lnTo>
                  <a:pt x="95097" y="21971"/>
                </a:lnTo>
                <a:lnTo>
                  <a:pt x="96926" y="20320"/>
                </a:lnTo>
                <a:lnTo>
                  <a:pt x="97459" y="21082"/>
                </a:lnTo>
                <a:lnTo>
                  <a:pt x="97459" y="20129"/>
                </a:lnTo>
                <a:lnTo>
                  <a:pt x="97040" y="19431"/>
                </a:lnTo>
                <a:lnTo>
                  <a:pt x="97028" y="19177"/>
                </a:lnTo>
                <a:lnTo>
                  <a:pt x="99301" y="20066"/>
                </a:lnTo>
                <a:lnTo>
                  <a:pt x="97040" y="18161"/>
                </a:lnTo>
                <a:lnTo>
                  <a:pt x="97040" y="19050"/>
                </a:lnTo>
                <a:lnTo>
                  <a:pt x="96723" y="19050"/>
                </a:lnTo>
                <a:lnTo>
                  <a:pt x="95148" y="18415"/>
                </a:lnTo>
                <a:lnTo>
                  <a:pt x="94843" y="18415"/>
                </a:lnTo>
                <a:lnTo>
                  <a:pt x="94957" y="21971"/>
                </a:lnTo>
                <a:lnTo>
                  <a:pt x="89789" y="21971"/>
                </a:lnTo>
                <a:lnTo>
                  <a:pt x="90652" y="19050"/>
                </a:lnTo>
                <a:lnTo>
                  <a:pt x="87464" y="21971"/>
                </a:lnTo>
                <a:lnTo>
                  <a:pt x="83235" y="21971"/>
                </a:lnTo>
                <a:lnTo>
                  <a:pt x="83375" y="22479"/>
                </a:lnTo>
                <a:lnTo>
                  <a:pt x="86906" y="22479"/>
                </a:lnTo>
                <a:lnTo>
                  <a:pt x="86220" y="23114"/>
                </a:lnTo>
                <a:lnTo>
                  <a:pt x="83540" y="23114"/>
                </a:lnTo>
                <a:lnTo>
                  <a:pt x="83235" y="21971"/>
                </a:lnTo>
                <a:lnTo>
                  <a:pt x="83134" y="21590"/>
                </a:lnTo>
                <a:lnTo>
                  <a:pt x="81635" y="21971"/>
                </a:lnTo>
                <a:lnTo>
                  <a:pt x="77254" y="21971"/>
                </a:lnTo>
                <a:lnTo>
                  <a:pt x="76225" y="21971"/>
                </a:lnTo>
                <a:lnTo>
                  <a:pt x="75526" y="21971"/>
                </a:lnTo>
                <a:lnTo>
                  <a:pt x="74295" y="21971"/>
                </a:lnTo>
                <a:lnTo>
                  <a:pt x="73990" y="23114"/>
                </a:lnTo>
                <a:lnTo>
                  <a:pt x="75590" y="22301"/>
                </a:lnTo>
                <a:lnTo>
                  <a:pt x="75641" y="22479"/>
                </a:lnTo>
                <a:lnTo>
                  <a:pt x="75666" y="22606"/>
                </a:lnTo>
                <a:lnTo>
                  <a:pt x="76504" y="25527"/>
                </a:lnTo>
                <a:lnTo>
                  <a:pt x="76720" y="25527"/>
                </a:lnTo>
                <a:lnTo>
                  <a:pt x="76835" y="24765"/>
                </a:lnTo>
                <a:lnTo>
                  <a:pt x="76936" y="24130"/>
                </a:lnTo>
                <a:lnTo>
                  <a:pt x="76987" y="23749"/>
                </a:lnTo>
                <a:lnTo>
                  <a:pt x="77089" y="23114"/>
                </a:lnTo>
                <a:lnTo>
                  <a:pt x="77165" y="22606"/>
                </a:lnTo>
                <a:lnTo>
                  <a:pt x="77177" y="22479"/>
                </a:lnTo>
                <a:lnTo>
                  <a:pt x="80137" y="22479"/>
                </a:lnTo>
                <a:lnTo>
                  <a:pt x="81800" y="22479"/>
                </a:lnTo>
                <a:lnTo>
                  <a:pt x="83134" y="26289"/>
                </a:lnTo>
                <a:lnTo>
                  <a:pt x="79857" y="25908"/>
                </a:lnTo>
                <a:lnTo>
                  <a:pt x="80251" y="25908"/>
                </a:lnTo>
                <a:lnTo>
                  <a:pt x="78828" y="24765"/>
                </a:lnTo>
                <a:lnTo>
                  <a:pt x="76504" y="27051"/>
                </a:lnTo>
                <a:lnTo>
                  <a:pt x="76504" y="25527"/>
                </a:lnTo>
                <a:lnTo>
                  <a:pt x="74764" y="24384"/>
                </a:lnTo>
                <a:lnTo>
                  <a:pt x="72618" y="25908"/>
                </a:lnTo>
                <a:lnTo>
                  <a:pt x="71399" y="27559"/>
                </a:lnTo>
                <a:lnTo>
                  <a:pt x="71399" y="27940"/>
                </a:lnTo>
                <a:lnTo>
                  <a:pt x="69088" y="28321"/>
                </a:lnTo>
                <a:lnTo>
                  <a:pt x="68097" y="28321"/>
                </a:lnTo>
                <a:lnTo>
                  <a:pt x="67411" y="27940"/>
                </a:lnTo>
                <a:lnTo>
                  <a:pt x="71107" y="27940"/>
                </a:lnTo>
                <a:lnTo>
                  <a:pt x="71399" y="27940"/>
                </a:lnTo>
                <a:lnTo>
                  <a:pt x="71399" y="27559"/>
                </a:lnTo>
                <a:lnTo>
                  <a:pt x="71297" y="27686"/>
                </a:lnTo>
                <a:lnTo>
                  <a:pt x="66967" y="27686"/>
                </a:lnTo>
                <a:lnTo>
                  <a:pt x="66814" y="27609"/>
                </a:lnTo>
                <a:lnTo>
                  <a:pt x="66814" y="29337"/>
                </a:lnTo>
                <a:lnTo>
                  <a:pt x="65773" y="29718"/>
                </a:lnTo>
                <a:lnTo>
                  <a:pt x="64846" y="29718"/>
                </a:lnTo>
                <a:lnTo>
                  <a:pt x="63995" y="28829"/>
                </a:lnTo>
                <a:lnTo>
                  <a:pt x="66027" y="28829"/>
                </a:lnTo>
                <a:lnTo>
                  <a:pt x="66382" y="29337"/>
                </a:lnTo>
                <a:lnTo>
                  <a:pt x="66814" y="29337"/>
                </a:lnTo>
                <a:lnTo>
                  <a:pt x="66814" y="27609"/>
                </a:lnTo>
                <a:lnTo>
                  <a:pt x="66281" y="27305"/>
                </a:lnTo>
                <a:lnTo>
                  <a:pt x="65557" y="27686"/>
                </a:lnTo>
                <a:lnTo>
                  <a:pt x="65316" y="27813"/>
                </a:lnTo>
                <a:lnTo>
                  <a:pt x="65087" y="27940"/>
                </a:lnTo>
                <a:lnTo>
                  <a:pt x="65405" y="27940"/>
                </a:lnTo>
                <a:lnTo>
                  <a:pt x="65671" y="28321"/>
                </a:lnTo>
                <a:lnTo>
                  <a:pt x="65443" y="28321"/>
                </a:lnTo>
                <a:lnTo>
                  <a:pt x="63601" y="28321"/>
                </a:lnTo>
                <a:lnTo>
                  <a:pt x="61798" y="26530"/>
                </a:lnTo>
                <a:lnTo>
                  <a:pt x="61798" y="31115"/>
                </a:lnTo>
                <a:lnTo>
                  <a:pt x="60566" y="31115"/>
                </a:lnTo>
                <a:lnTo>
                  <a:pt x="56070" y="30226"/>
                </a:lnTo>
                <a:lnTo>
                  <a:pt x="57619" y="28829"/>
                </a:lnTo>
                <a:lnTo>
                  <a:pt x="59702" y="28829"/>
                </a:lnTo>
                <a:lnTo>
                  <a:pt x="61671" y="28714"/>
                </a:lnTo>
                <a:lnTo>
                  <a:pt x="61785" y="30861"/>
                </a:lnTo>
                <a:lnTo>
                  <a:pt x="61798" y="31115"/>
                </a:lnTo>
                <a:lnTo>
                  <a:pt x="61798" y="26530"/>
                </a:lnTo>
                <a:lnTo>
                  <a:pt x="61569" y="26289"/>
                </a:lnTo>
                <a:lnTo>
                  <a:pt x="61658" y="28321"/>
                </a:lnTo>
                <a:lnTo>
                  <a:pt x="58191" y="28321"/>
                </a:lnTo>
                <a:lnTo>
                  <a:pt x="59601" y="27051"/>
                </a:lnTo>
                <a:lnTo>
                  <a:pt x="57988" y="25527"/>
                </a:lnTo>
                <a:lnTo>
                  <a:pt x="54889" y="28321"/>
                </a:lnTo>
                <a:lnTo>
                  <a:pt x="54749" y="28321"/>
                </a:lnTo>
                <a:lnTo>
                  <a:pt x="43154" y="28321"/>
                </a:lnTo>
                <a:lnTo>
                  <a:pt x="44462" y="27940"/>
                </a:lnTo>
                <a:lnTo>
                  <a:pt x="45364" y="27940"/>
                </a:lnTo>
                <a:lnTo>
                  <a:pt x="45491" y="28321"/>
                </a:lnTo>
                <a:lnTo>
                  <a:pt x="45554" y="27838"/>
                </a:lnTo>
                <a:lnTo>
                  <a:pt x="45580" y="27686"/>
                </a:lnTo>
                <a:lnTo>
                  <a:pt x="45339" y="27686"/>
                </a:lnTo>
                <a:lnTo>
                  <a:pt x="44958" y="27686"/>
                </a:lnTo>
                <a:lnTo>
                  <a:pt x="44958" y="27825"/>
                </a:lnTo>
                <a:lnTo>
                  <a:pt x="44716" y="27876"/>
                </a:lnTo>
                <a:lnTo>
                  <a:pt x="44894" y="27825"/>
                </a:lnTo>
                <a:lnTo>
                  <a:pt x="44958" y="27686"/>
                </a:lnTo>
                <a:lnTo>
                  <a:pt x="44577" y="27686"/>
                </a:lnTo>
                <a:lnTo>
                  <a:pt x="41948" y="27686"/>
                </a:lnTo>
                <a:lnTo>
                  <a:pt x="40424" y="27686"/>
                </a:lnTo>
                <a:lnTo>
                  <a:pt x="41922" y="27736"/>
                </a:lnTo>
                <a:lnTo>
                  <a:pt x="41567" y="28321"/>
                </a:lnTo>
                <a:lnTo>
                  <a:pt x="41262" y="28321"/>
                </a:lnTo>
                <a:lnTo>
                  <a:pt x="39954" y="28321"/>
                </a:lnTo>
                <a:lnTo>
                  <a:pt x="23355" y="28321"/>
                </a:lnTo>
                <a:lnTo>
                  <a:pt x="23164" y="27940"/>
                </a:lnTo>
                <a:lnTo>
                  <a:pt x="22923" y="27940"/>
                </a:lnTo>
                <a:lnTo>
                  <a:pt x="22682" y="28587"/>
                </a:lnTo>
                <a:lnTo>
                  <a:pt x="22555" y="28689"/>
                </a:lnTo>
                <a:lnTo>
                  <a:pt x="22593" y="28829"/>
                </a:lnTo>
                <a:lnTo>
                  <a:pt x="22390" y="28829"/>
                </a:lnTo>
                <a:lnTo>
                  <a:pt x="20739" y="30226"/>
                </a:lnTo>
                <a:lnTo>
                  <a:pt x="20421" y="30226"/>
                </a:lnTo>
                <a:lnTo>
                  <a:pt x="23799" y="32689"/>
                </a:lnTo>
                <a:lnTo>
                  <a:pt x="21145" y="32689"/>
                </a:lnTo>
                <a:lnTo>
                  <a:pt x="20955" y="33185"/>
                </a:lnTo>
                <a:lnTo>
                  <a:pt x="21247" y="32258"/>
                </a:lnTo>
                <a:lnTo>
                  <a:pt x="20739" y="32689"/>
                </a:lnTo>
                <a:lnTo>
                  <a:pt x="19545" y="32689"/>
                </a:lnTo>
                <a:lnTo>
                  <a:pt x="11214" y="32689"/>
                </a:lnTo>
                <a:lnTo>
                  <a:pt x="11023" y="33274"/>
                </a:lnTo>
                <a:lnTo>
                  <a:pt x="18859" y="33274"/>
                </a:lnTo>
                <a:lnTo>
                  <a:pt x="19481" y="32740"/>
                </a:lnTo>
                <a:lnTo>
                  <a:pt x="18999" y="33274"/>
                </a:lnTo>
                <a:lnTo>
                  <a:pt x="18859" y="33274"/>
                </a:lnTo>
                <a:lnTo>
                  <a:pt x="18935" y="33782"/>
                </a:lnTo>
                <a:lnTo>
                  <a:pt x="19062" y="34759"/>
                </a:lnTo>
                <a:lnTo>
                  <a:pt x="19138" y="35306"/>
                </a:lnTo>
                <a:lnTo>
                  <a:pt x="19227" y="35941"/>
                </a:lnTo>
                <a:lnTo>
                  <a:pt x="19278" y="36322"/>
                </a:lnTo>
                <a:lnTo>
                  <a:pt x="20688" y="36322"/>
                </a:lnTo>
                <a:lnTo>
                  <a:pt x="20116" y="35941"/>
                </a:lnTo>
                <a:lnTo>
                  <a:pt x="20929" y="33274"/>
                </a:lnTo>
                <a:lnTo>
                  <a:pt x="23418" y="33274"/>
                </a:lnTo>
                <a:lnTo>
                  <a:pt x="24218" y="33274"/>
                </a:lnTo>
                <a:lnTo>
                  <a:pt x="24371" y="33274"/>
                </a:lnTo>
                <a:lnTo>
                  <a:pt x="24257" y="33782"/>
                </a:lnTo>
                <a:lnTo>
                  <a:pt x="23749" y="36322"/>
                </a:lnTo>
                <a:lnTo>
                  <a:pt x="31178" y="36322"/>
                </a:lnTo>
                <a:lnTo>
                  <a:pt x="31254" y="34759"/>
                </a:lnTo>
                <a:lnTo>
                  <a:pt x="31305" y="33782"/>
                </a:lnTo>
                <a:lnTo>
                  <a:pt x="30619" y="33782"/>
                </a:lnTo>
                <a:lnTo>
                  <a:pt x="30619" y="34759"/>
                </a:lnTo>
                <a:lnTo>
                  <a:pt x="29083" y="34759"/>
                </a:lnTo>
                <a:lnTo>
                  <a:pt x="29603" y="34366"/>
                </a:lnTo>
                <a:lnTo>
                  <a:pt x="30619" y="34759"/>
                </a:lnTo>
                <a:lnTo>
                  <a:pt x="30619" y="33782"/>
                </a:lnTo>
                <a:lnTo>
                  <a:pt x="30365" y="33782"/>
                </a:lnTo>
                <a:lnTo>
                  <a:pt x="28181" y="33782"/>
                </a:lnTo>
                <a:lnTo>
                  <a:pt x="28003" y="33782"/>
                </a:lnTo>
                <a:lnTo>
                  <a:pt x="26479" y="33274"/>
                </a:lnTo>
                <a:lnTo>
                  <a:pt x="33896" y="33274"/>
                </a:lnTo>
                <a:lnTo>
                  <a:pt x="33616" y="33782"/>
                </a:lnTo>
                <a:lnTo>
                  <a:pt x="33020" y="34759"/>
                </a:lnTo>
                <a:lnTo>
                  <a:pt x="33185" y="34759"/>
                </a:lnTo>
                <a:lnTo>
                  <a:pt x="33096" y="35306"/>
                </a:lnTo>
                <a:lnTo>
                  <a:pt x="33020" y="35941"/>
                </a:lnTo>
                <a:lnTo>
                  <a:pt x="31902" y="36322"/>
                </a:lnTo>
                <a:lnTo>
                  <a:pt x="33451" y="36322"/>
                </a:lnTo>
                <a:lnTo>
                  <a:pt x="35826" y="33274"/>
                </a:lnTo>
                <a:lnTo>
                  <a:pt x="36410" y="33274"/>
                </a:lnTo>
                <a:lnTo>
                  <a:pt x="36372" y="33070"/>
                </a:lnTo>
                <a:lnTo>
                  <a:pt x="36309" y="32689"/>
                </a:lnTo>
                <a:lnTo>
                  <a:pt x="34302" y="32689"/>
                </a:lnTo>
                <a:lnTo>
                  <a:pt x="34213" y="32816"/>
                </a:lnTo>
                <a:lnTo>
                  <a:pt x="34290" y="32689"/>
                </a:lnTo>
                <a:lnTo>
                  <a:pt x="33121" y="32689"/>
                </a:lnTo>
                <a:lnTo>
                  <a:pt x="25603" y="32689"/>
                </a:lnTo>
                <a:lnTo>
                  <a:pt x="24752" y="32689"/>
                </a:lnTo>
                <a:lnTo>
                  <a:pt x="24117" y="32689"/>
                </a:lnTo>
                <a:lnTo>
                  <a:pt x="24041" y="32258"/>
                </a:lnTo>
                <a:lnTo>
                  <a:pt x="23952" y="31724"/>
                </a:lnTo>
                <a:lnTo>
                  <a:pt x="23837" y="31115"/>
                </a:lnTo>
                <a:lnTo>
                  <a:pt x="23799" y="30861"/>
                </a:lnTo>
                <a:lnTo>
                  <a:pt x="23685" y="30226"/>
                </a:lnTo>
                <a:lnTo>
                  <a:pt x="23596" y="29718"/>
                </a:lnTo>
                <a:lnTo>
                  <a:pt x="23520" y="28829"/>
                </a:lnTo>
                <a:lnTo>
                  <a:pt x="27647" y="28829"/>
                </a:lnTo>
                <a:lnTo>
                  <a:pt x="40170" y="28663"/>
                </a:lnTo>
                <a:lnTo>
                  <a:pt x="41376" y="28638"/>
                </a:lnTo>
                <a:lnTo>
                  <a:pt x="41275" y="28829"/>
                </a:lnTo>
                <a:lnTo>
                  <a:pt x="41402" y="28829"/>
                </a:lnTo>
                <a:lnTo>
                  <a:pt x="41541" y="28790"/>
                </a:lnTo>
                <a:lnTo>
                  <a:pt x="45466" y="28829"/>
                </a:lnTo>
                <a:lnTo>
                  <a:pt x="45605" y="28829"/>
                </a:lnTo>
                <a:lnTo>
                  <a:pt x="50368" y="28829"/>
                </a:lnTo>
                <a:lnTo>
                  <a:pt x="54178" y="28702"/>
                </a:lnTo>
                <a:lnTo>
                  <a:pt x="53898" y="28829"/>
                </a:lnTo>
                <a:lnTo>
                  <a:pt x="54178" y="28829"/>
                </a:lnTo>
                <a:lnTo>
                  <a:pt x="54406" y="28829"/>
                </a:lnTo>
                <a:lnTo>
                  <a:pt x="54279" y="29083"/>
                </a:lnTo>
                <a:lnTo>
                  <a:pt x="56362" y="31115"/>
                </a:lnTo>
                <a:lnTo>
                  <a:pt x="51549" y="31115"/>
                </a:lnTo>
                <a:lnTo>
                  <a:pt x="51104" y="30607"/>
                </a:lnTo>
                <a:lnTo>
                  <a:pt x="50393" y="29718"/>
                </a:lnTo>
                <a:lnTo>
                  <a:pt x="48729" y="30607"/>
                </a:lnTo>
                <a:lnTo>
                  <a:pt x="48514" y="30607"/>
                </a:lnTo>
                <a:lnTo>
                  <a:pt x="48602" y="30226"/>
                </a:lnTo>
                <a:lnTo>
                  <a:pt x="48742" y="29718"/>
                </a:lnTo>
                <a:lnTo>
                  <a:pt x="48818" y="29337"/>
                </a:lnTo>
                <a:lnTo>
                  <a:pt x="46723" y="30226"/>
                </a:lnTo>
                <a:lnTo>
                  <a:pt x="46266" y="30226"/>
                </a:lnTo>
                <a:lnTo>
                  <a:pt x="45770" y="29083"/>
                </a:lnTo>
                <a:lnTo>
                  <a:pt x="45605" y="28829"/>
                </a:lnTo>
                <a:lnTo>
                  <a:pt x="45694" y="29337"/>
                </a:lnTo>
                <a:lnTo>
                  <a:pt x="45783" y="29718"/>
                </a:lnTo>
                <a:lnTo>
                  <a:pt x="45885" y="30226"/>
                </a:lnTo>
                <a:lnTo>
                  <a:pt x="46012" y="30861"/>
                </a:lnTo>
                <a:lnTo>
                  <a:pt x="46050" y="31115"/>
                </a:lnTo>
                <a:lnTo>
                  <a:pt x="46177" y="31724"/>
                </a:lnTo>
                <a:lnTo>
                  <a:pt x="46278" y="32258"/>
                </a:lnTo>
                <a:lnTo>
                  <a:pt x="44005" y="31877"/>
                </a:lnTo>
                <a:lnTo>
                  <a:pt x="43256" y="32689"/>
                </a:lnTo>
                <a:lnTo>
                  <a:pt x="42278" y="32689"/>
                </a:lnTo>
                <a:lnTo>
                  <a:pt x="41884" y="32258"/>
                </a:lnTo>
                <a:lnTo>
                  <a:pt x="41033" y="31381"/>
                </a:lnTo>
                <a:lnTo>
                  <a:pt x="39941" y="32258"/>
                </a:lnTo>
                <a:lnTo>
                  <a:pt x="38036" y="31115"/>
                </a:lnTo>
                <a:lnTo>
                  <a:pt x="38100" y="30861"/>
                </a:lnTo>
                <a:lnTo>
                  <a:pt x="38176" y="30607"/>
                </a:lnTo>
                <a:lnTo>
                  <a:pt x="38277" y="30226"/>
                </a:lnTo>
                <a:lnTo>
                  <a:pt x="38392" y="29781"/>
                </a:lnTo>
                <a:lnTo>
                  <a:pt x="39700" y="30060"/>
                </a:lnTo>
                <a:lnTo>
                  <a:pt x="39928" y="30226"/>
                </a:lnTo>
                <a:lnTo>
                  <a:pt x="39776" y="30073"/>
                </a:lnTo>
                <a:lnTo>
                  <a:pt x="42329" y="30607"/>
                </a:lnTo>
                <a:lnTo>
                  <a:pt x="42837" y="30607"/>
                </a:lnTo>
                <a:lnTo>
                  <a:pt x="41567" y="28829"/>
                </a:lnTo>
                <a:lnTo>
                  <a:pt x="39865" y="29337"/>
                </a:lnTo>
                <a:lnTo>
                  <a:pt x="39039" y="29337"/>
                </a:lnTo>
                <a:lnTo>
                  <a:pt x="39433" y="29718"/>
                </a:lnTo>
                <a:lnTo>
                  <a:pt x="39268" y="29718"/>
                </a:lnTo>
                <a:lnTo>
                  <a:pt x="38404" y="29718"/>
                </a:lnTo>
                <a:lnTo>
                  <a:pt x="38506" y="29337"/>
                </a:lnTo>
                <a:lnTo>
                  <a:pt x="37490" y="29718"/>
                </a:lnTo>
                <a:lnTo>
                  <a:pt x="36690" y="29718"/>
                </a:lnTo>
                <a:lnTo>
                  <a:pt x="36576" y="31115"/>
                </a:lnTo>
                <a:lnTo>
                  <a:pt x="36461" y="32689"/>
                </a:lnTo>
                <a:lnTo>
                  <a:pt x="36423" y="33070"/>
                </a:lnTo>
                <a:lnTo>
                  <a:pt x="36410" y="33274"/>
                </a:lnTo>
                <a:lnTo>
                  <a:pt x="36385" y="33782"/>
                </a:lnTo>
                <a:lnTo>
                  <a:pt x="35509" y="33782"/>
                </a:lnTo>
                <a:lnTo>
                  <a:pt x="38785" y="34759"/>
                </a:lnTo>
                <a:lnTo>
                  <a:pt x="39611" y="34759"/>
                </a:lnTo>
                <a:lnTo>
                  <a:pt x="41973" y="33274"/>
                </a:lnTo>
                <a:lnTo>
                  <a:pt x="43091" y="32867"/>
                </a:lnTo>
                <a:lnTo>
                  <a:pt x="39928" y="36322"/>
                </a:lnTo>
                <a:lnTo>
                  <a:pt x="98894" y="36322"/>
                </a:lnTo>
                <a:lnTo>
                  <a:pt x="98729" y="35941"/>
                </a:lnTo>
                <a:lnTo>
                  <a:pt x="98666" y="35687"/>
                </a:lnTo>
                <a:lnTo>
                  <a:pt x="98945" y="36322"/>
                </a:lnTo>
                <a:lnTo>
                  <a:pt x="99225" y="36322"/>
                </a:lnTo>
                <a:lnTo>
                  <a:pt x="98933" y="35941"/>
                </a:lnTo>
                <a:lnTo>
                  <a:pt x="98666" y="35547"/>
                </a:lnTo>
                <a:lnTo>
                  <a:pt x="99021" y="35941"/>
                </a:lnTo>
                <a:lnTo>
                  <a:pt x="99275" y="36322"/>
                </a:lnTo>
                <a:lnTo>
                  <a:pt x="109728" y="36322"/>
                </a:lnTo>
                <a:lnTo>
                  <a:pt x="109651" y="35941"/>
                </a:lnTo>
                <a:lnTo>
                  <a:pt x="109537" y="35306"/>
                </a:lnTo>
                <a:lnTo>
                  <a:pt x="109448" y="34759"/>
                </a:lnTo>
                <a:lnTo>
                  <a:pt x="109080" y="32689"/>
                </a:lnTo>
                <a:lnTo>
                  <a:pt x="109524" y="32689"/>
                </a:lnTo>
                <a:lnTo>
                  <a:pt x="110426" y="32258"/>
                </a:lnTo>
                <a:lnTo>
                  <a:pt x="111658" y="31724"/>
                </a:lnTo>
                <a:lnTo>
                  <a:pt x="113969" y="31724"/>
                </a:lnTo>
                <a:lnTo>
                  <a:pt x="115836" y="32689"/>
                </a:lnTo>
                <a:lnTo>
                  <a:pt x="116268" y="32689"/>
                </a:lnTo>
                <a:lnTo>
                  <a:pt x="116357" y="32512"/>
                </a:lnTo>
                <a:lnTo>
                  <a:pt x="116471" y="32258"/>
                </a:lnTo>
                <a:lnTo>
                  <a:pt x="116725" y="31724"/>
                </a:lnTo>
                <a:lnTo>
                  <a:pt x="116509" y="32258"/>
                </a:lnTo>
                <a:lnTo>
                  <a:pt x="116509" y="32512"/>
                </a:lnTo>
                <a:lnTo>
                  <a:pt x="116725" y="32372"/>
                </a:lnTo>
                <a:lnTo>
                  <a:pt x="116611" y="32512"/>
                </a:lnTo>
                <a:lnTo>
                  <a:pt x="116420" y="32689"/>
                </a:lnTo>
                <a:lnTo>
                  <a:pt x="116509" y="32512"/>
                </a:lnTo>
                <a:lnTo>
                  <a:pt x="116281" y="32689"/>
                </a:lnTo>
                <a:lnTo>
                  <a:pt x="115976" y="33274"/>
                </a:lnTo>
                <a:lnTo>
                  <a:pt x="115658" y="33274"/>
                </a:lnTo>
                <a:lnTo>
                  <a:pt x="119773" y="35306"/>
                </a:lnTo>
                <a:lnTo>
                  <a:pt x="119291" y="35306"/>
                </a:lnTo>
                <a:lnTo>
                  <a:pt x="118846" y="36322"/>
                </a:lnTo>
                <a:lnTo>
                  <a:pt x="124180" y="36322"/>
                </a:lnTo>
                <a:lnTo>
                  <a:pt x="125539" y="33921"/>
                </a:lnTo>
                <a:lnTo>
                  <a:pt x="126758" y="34759"/>
                </a:lnTo>
                <a:lnTo>
                  <a:pt x="127266" y="35115"/>
                </a:lnTo>
                <a:lnTo>
                  <a:pt x="127520" y="34759"/>
                </a:lnTo>
                <a:lnTo>
                  <a:pt x="128231" y="33782"/>
                </a:lnTo>
                <a:lnTo>
                  <a:pt x="129705" y="31724"/>
                </a:lnTo>
                <a:lnTo>
                  <a:pt x="128193" y="31724"/>
                </a:lnTo>
                <a:lnTo>
                  <a:pt x="132816" y="31115"/>
                </a:lnTo>
                <a:lnTo>
                  <a:pt x="131051" y="31115"/>
                </a:lnTo>
                <a:lnTo>
                  <a:pt x="131356" y="30607"/>
                </a:lnTo>
                <a:lnTo>
                  <a:pt x="131889" y="29718"/>
                </a:lnTo>
                <a:lnTo>
                  <a:pt x="131940" y="29337"/>
                </a:lnTo>
                <a:lnTo>
                  <a:pt x="131927" y="28829"/>
                </a:lnTo>
                <a:lnTo>
                  <a:pt x="138722" y="28829"/>
                </a:lnTo>
                <a:lnTo>
                  <a:pt x="139014" y="29083"/>
                </a:lnTo>
                <a:lnTo>
                  <a:pt x="138811" y="29083"/>
                </a:lnTo>
                <a:lnTo>
                  <a:pt x="140538" y="29718"/>
                </a:lnTo>
                <a:lnTo>
                  <a:pt x="143992" y="29718"/>
                </a:lnTo>
                <a:lnTo>
                  <a:pt x="145796" y="31724"/>
                </a:lnTo>
                <a:lnTo>
                  <a:pt x="146431" y="32258"/>
                </a:lnTo>
                <a:lnTo>
                  <a:pt x="146862" y="32689"/>
                </a:lnTo>
                <a:lnTo>
                  <a:pt x="147345" y="32689"/>
                </a:lnTo>
                <a:lnTo>
                  <a:pt x="148818" y="31724"/>
                </a:lnTo>
                <a:lnTo>
                  <a:pt x="149059" y="31724"/>
                </a:lnTo>
                <a:lnTo>
                  <a:pt x="149009" y="31115"/>
                </a:lnTo>
                <a:lnTo>
                  <a:pt x="148907" y="30226"/>
                </a:lnTo>
                <a:lnTo>
                  <a:pt x="148818" y="29337"/>
                </a:lnTo>
                <a:lnTo>
                  <a:pt x="148704" y="28321"/>
                </a:lnTo>
                <a:lnTo>
                  <a:pt x="148526" y="28321"/>
                </a:lnTo>
                <a:lnTo>
                  <a:pt x="147916" y="27940"/>
                </a:lnTo>
                <a:lnTo>
                  <a:pt x="147739" y="27838"/>
                </a:lnTo>
                <a:lnTo>
                  <a:pt x="147523" y="27686"/>
                </a:lnTo>
                <a:lnTo>
                  <a:pt x="146710" y="27178"/>
                </a:lnTo>
                <a:lnTo>
                  <a:pt x="144703" y="25908"/>
                </a:lnTo>
                <a:lnTo>
                  <a:pt x="146761" y="24003"/>
                </a:lnTo>
                <a:lnTo>
                  <a:pt x="147104" y="23749"/>
                </a:lnTo>
                <a:lnTo>
                  <a:pt x="148945" y="24130"/>
                </a:lnTo>
                <a:lnTo>
                  <a:pt x="151879" y="24130"/>
                </a:lnTo>
                <a:lnTo>
                  <a:pt x="151917" y="24003"/>
                </a:lnTo>
                <a:lnTo>
                  <a:pt x="152019" y="23749"/>
                </a:lnTo>
                <a:lnTo>
                  <a:pt x="152222" y="23114"/>
                </a:lnTo>
                <a:lnTo>
                  <a:pt x="152438" y="22606"/>
                </a:lnTo>
                <a:lnTo>
                  <a:pt x="152425" y="20701"/>
                </a:lnTo>
                <a:lnTo>
                  <a:pt x="143814" y="20701"/>
                </a:lnTo>
                <a:lnTo>
                  <a:pt x="157911" y="20294"/>
                </a:lnTo>
                <a:lnTo>
                  <a:pt x="158089" y="20485"/>
                </a:lnTo>
                <a:lnTo>
                  <a:pt x="158927" y="21501"/>
                </a:lnTo>
                <a:lnTo>
                  <a:pt x="162115" y="20167"/>
                </a:lnTo>
                <a:lnTo>
                  <a:pt x="165315" y="20066"/>
                </a:lnTo>
                <a:lnTo>
                  <a:pt x="162331" y="20066"/>
                </a:lnTo>
                <a:lnTo>
                  <a:pt x="164604" y="19126"/>
                </a:lnTo>
                <a:lnTo>
                  <a:pt x="164934" y="19050"/>
                </a:lnTo>
                <a:lnTo>
                  <a:pt x="164757" y="19050"/>
                </a:lnTo>
                <a:lnTo>
                  <a:pt x="165608" y="18694"/>
                </a:lnTo>
                <a:lnTo>
                  <a:pt x="164249" y="18491"/>
                </a:lnTo>
                <a:lnTo>
                  <a:pt x="164236" y="18034"/>
                </a:lnTo>
                <a:lnTo>
                  <a:pt x="164477" y="18034"/>
                </a:lnTo>
                <a:lnTo>
                  <a:pt x="164960" y="16891"/>
                </a:lnTo>
                <a:lnTo>
                  <a:pt x="166560" y="16154"/>
                </a:lnTo>
                <a:lnTo>
                  <a:pt x="167538" y="16256"/>
                </a:lnTo>
                <a:lnTo>
                  <a:pt x="168605" y="16256"/>
                </a:lnTo>
                <a:lnTo>
                  <a:pt x="168871" y="16002"/>
                </a:lnTo>
                <a:lnTo>
                  <a:pt x="169913" y="14986"/>
                </a:lnTo>
                <a:lnTo>
                  <a:pt x="169811" y="14351"/>
                </a:lnTo>
                <a:lnTo>
                  <a:pt x="169748" y="13970"/>
                </a:lnTo>
                <a:lnTo>
                  <a:pt x="169659" y="13462"/>
                </a:lnTo>
                <a:lnTo>
                  <a:pt x="174383" y="13462"/>
                </a:lnTo>
                <a:lnTo>
                  <a:pt x="175412" y="13462"/>
                </a:lnTo>
                <a:lnTo>
                  <a:pt x="174879" y="13030"/>
                </a:lnTo>
                <a:lnTo>
                  <a:pt x="174485" y="12700"/>
                </a:lnTo>
                <a:lnTo>
                  <a:pt x="175221" y="12700"/>
                </a:lnTo>
                <a:lnTo>
                  <a:pt x="174879" y="13030"/>
                </a:lnTo>
                <a:lnTo>
                  <a:pt x="175260" y="12700"/>
                </a:lnTo>
                <a:lnTo>
                  <a:pt x="176212" y="11938"/>
                </a:lnTo>
                <a:lnTo>
                  <a:pt x="173393" y="11938"/>
                </a:lnTo>
                <a:lnTo>
                  <a:pt x="174447" y="12700"/>
                </a:lnTo>
                <a:lnTo>
                  <a:pt x="171805" y="12700"/>
                </a:lnTo>
                <a:lnTo>
                  <a:pt x="172783" y="11938"/>
                </a:lnTo>
                <a:lnTo>
                  <a:pt x="171500" y="11938"/>
                </a:lnTo>
                <a:lnTo>
                  <a:pt x="171627" y="12700"/>
                </a:lnTo>
                <a:lnTo>
                  <a:pt x="169532" y="12700"/>
                </a:lnTo>
                <a:lnTo>
                  <a:pt x="169405" y="11938"/>
                </a:lnTo>
                <a:lnTo>
                  <a:pt x="169075" y="11938"/>
                </a:lnTo>
                <a:lnTo>
                  <a:pt x="169367" y="11772"/>
                </a:lnTo>
                <a:lnTo>
                  <a:pt x="169405" y="11938"/>
                </a:lnTo>
                <a:lnTo>
                  <a:pt x="171500" y="11938"/>
                </a:lnTo>
                <a:lnTo>
                  <a:pt x="171437" y="11506"/>
                </a:lnTo>
                <a:lnTo>
                  <a:pt x="169824" y="11506"/>
                </a:lnTo>
                <a:lnTo>
                  <a:pt x="170624" y="11049"/>
                </a:lnTo>
                <a:lnTo>
                  <a:pt x="171348" y="11049"/>
                </a:lnTo>
                <a:lnTo>
                  <a:pt x="171437" y="11506"/>
                </a:lnTo>
                <a:lnTo>
                  <a:pt x="172859" y="11506"/>
                </a:lnTo>
                <a:lnTo>
                  <a:pt x="173291" y="11506"/>
                </a:lnTo>
                <a:lnTo>
                  <a:pt x="176225" y="11506"/>
                </a:lnTo>
                <a:lnTo>
                  <a:pt x="176314" y="11049"/>
                </a:lnTo>
                <a:lnTo>
                  <a:pt x="176479" y="10541"/>
                </a:lnTo>
                <a:lnTo>
                  <a:pt x="176758" y="9271"/>
                </a:lnTo>
                <a:lnTo>
                  <a:pt x="177596" y="9271"/>
                </a:lnTo>
                <a:lnTo>
                  <a:pt x="176796" y="8255"/>
                </a:lnTo>
                <a:lnTo>
                  <a:pt x="176453" y="7747"/>
                </a:lnTo>
                <a:lnTo>
                  <a:pt x="176530" y="8255"/>
                </a:lnTo>
                <a:lnTo>
                  <a:pt x="175945" y="7493"/>
                </a:lnTo>
                <a:lnTo>
                  <a:pt x="176187" y="7493"/>
                </a:lnTo>
                <a:lnTo>
                  <a:pt x="175437" y="6743"/>
                </a:lnTo>
                <a:lnTo>
                  <a:pt x="175145" y="6311"/>
                </a:lnTo>
                <a:lnTo>
                  <a:pt x="175361" y="6604"/>
                </a:lnTo>
                <a:lnTo>
                  <a:pt x="175514" y="6731"/>
                </a:lnTo>
                <a:lnTo>
                  <a:pt x="176187" y="7493"/>
                </a:lnTo>
                <a:lnTo>
                  <a:pt x="176453" y="7747"/>
                </a:lnTo>
                <a:lnTo>
                  <a:pt x="176428" y="7493"/>
                </a:lnTo>
                <a:lnTo>
                  <a:pt x="177507" y="7493"/>
                </a:lnTo>
                <a:lnTo>
                  <a:pt x="177495" y="7747"/>
                </a:lnTo>
                <a:lnTo>
                  <a:pt x="177673" y="7493"/>
                </a:lnTo>
                <a:lnTo>
                  <a:pt x="179222" y="7493"/>
                </a:lnTo>
                <a:lnTo>
                  <a:pt x="180022" y="7747"/>
                </a:lnTo>
                <a:lnTo>
                  <a:pt x="180314" y="7747"/>
                </a:lnTo>
                <a:lnTo>
                  <a:pt x="180733" y="8255"/>
                </a:lnTo>
                <a:lnTo>
                  <a:pt x="181610" y="8255"/>
                </a:lnTo>
                <a:lnTo>
                  <a:pt x="181368" y="7493"/>
                </a:lnTo>
                <a:lnTo>
                  <a:pt x="182575" y="7493"/>
                </a:lnTo>
                <a:lnTo>
                  <a:pt x="182587" y="7747"/>
                </a:lnTo>
                <a:lnTo>
                  <a:pt x="183413" y="7747"/>
                </a:lnTo>
                <a:lnTo>
                  <a:pt x="183413" y="4191"/>
                </a:lnTo>
                <a:lnTo>
                  <a:pt x="183413" y="3175"/>
                </a:lnTo>
                <a:close/>
              </a:path>
            </a:pathLst>
          </a:custGeom>
          <a:solidFill>
            <a:srgbClr val="CC2AD5"/>
          </a:solidFill>
        </p:spPr>
        <p:txBody>
          <a:bodyPr wrap="square" lIns="0" tIns="0" rIns="0" bIns="0" rtlCol="0"/>
          <a:lstStyle/>
          <a:p>
            <a:endParaRPr/>
          </a:p>
        </p:txBody>
      </p:sp>
      <p:sp>
        <p:nvSpPr>
          <p:cNvPr id="1052" name="object 1052"/>
          <p:cNvSpPr/>
          <p:nvPr/>
        </p:nvSpPr>
        <p:spPr>
          <a:xfrm>
            <a:off x="14354861" y="2424226"/>
            <a:ext cx="150495" cy="40005"/>
          </a:xfrm>
          <a:custGeom>
            <a:avLst/>
            <a:gdLst/>
            <a:ahLst/>
            <a:cxnLst/>
            <a:rect l="l" t="t" r="r" b="b"/>
            <a:pathLst>
              <a:path w="150494" h="40005">
                <a:moveTo>
                  <a:pt x="3149" y="38481"/>
                </a:moveTo>
                <a:lnTo>
                  <a:pt x="2501" y="38227"/>
                </a:lnTo>
                <a:lnTo>
                  <a:pt x="0" y="38481"/>
                </a:lnTo>
                <a:lnTo>
                  <a:pt x="3149" y="38481"/>
                </a:lnTo>
                <a:close/>
              </a:path>
              <a:path w="150494" h="40005">
                <a:moveTo>
                  <a:pt x="52705" y="31115"/>
                </a:moveTo>
                <a:lnTo>
                  <a:pt x="38125" y="31115"/>
                </a:lnTo>
                <a:lnTo>
                  <a:pt x="33807" y="37084"/>
                </a:lnTo>
                <a:lnTo>
                  <a:pt x="40932" y="38481"/>
                </a:lnTo>
                <a:lnTo>
                  <a:pt x="42329" y="38481"/>
                </a:lnTo>
                <a:lnTo>
                  <a:pt x="44615" y="32893"/>
                </a:lnTo>
                <a:lnTo>
                  <a:pt x="46570" y="32893"/>
                </a:lnTo>
                <a:lnTo>
                  <a:pt x="52705" y="31115"/>
                </a:lnTo>
                <a:close/>
              </a:path>
              <a:path w="150494" h="40005">
                <a:moveTo>
                  <a:pt x="55867" y="31115"/>
                </a:moveTo>
                <a:lnTo>
                  <a:pt x="55854" y="30607"/>
                </a:lnTo>
                <a:lnTo>
                  <a:pt x="52959" y="30607"/>
                </a:lnTo>
                <a:lnTo>
                  <a:pt x="52705" y="31115"/>
                </a:lnTo>
                <a:lnTo>
                  <a:pt x="55867" y="31115"/>
                </a:lnTo>
                <a:close/>
              </a:path>
              <a:path w="150494" h="40005">
                <a:moveTo>
                  <a:pt x="63030" y="31115"/>
                </a:moveTo>
                <a:lnTo>
                  <a:pt x="55867" y="31115"/>
                </a:lnTo>
                <a:lnTo>
                  <a:pt x="55905" y="33528"/>
                </a:lnTo>
                <a:lnTo>
                  <a:pt x="58293" y="34036"/>
                </a:lnTo>
                <a:lnTo>
                  <a:pt x="61887" y="34036"/>
                </a:lnTo>
                <a:lnTo>
                  <a:pt x="63030" y="31115"/>
                </a:lnTo>
                <a:close/>
              </a:path>
              <a:path w="150494" h="40005">
                <a:moveTo>
                  <a:pt x="97015" y="29464"/>
                </a:moveTo>
                <a:lnTo>
                  <a:pt x="94107" y="29464"/>
                </a:lnTo>
                <a:lnTo>
                  <a:pt x="94221" y="31115"/>
                </a:lnTo>
                <a:lnTo>
                  <a:pt x="96342" y="31115"/>
                </a:lnTo>
                <a:lnTo>
                  <a:pt x="97015" y="29464"/>
                </a:lnTo>
                <a:close/>
              </a:path>
              <a:path w="150494" h="40005">
                <a:moveTo>
                  <a:pt x="98602" y="29464"/>
                </a:moveTo>
                <a:lnTo>
                  <a:pt x="98577" y="28841"/>
                </a:lnTo>
                <a:lnTo>
                  <a:pt x="98577" y="28702"/>
                </a:lnTo>
                <a:lnTo>
                  <a:pt x="97320" y="28702"/>
                </a:lnTo>
                <a:lnTo>
                  <a:pt x="97015" y="29464"/>
                </a:lnTo>
                <a:lnTo>
                  <a:pt x="98602" y="29464"/>
                </a:lnTo>
                <a:close/>
              </a:path>
              <a:path w="150494" h="40005">
                <a:moveTo>
                  <a:pt x="114300" y="12446"/>
                </a:moveTo>
                <a:lnTo>
                  <a:pt x="113957" y="11836"/>
                </a:lnTo>
                <a:lnTo>
                  <a:pt x="113182" y="12446"/>
                </a:lnTo>
                <a:lnTo>
                  <a:pt x="114300" y="12446"/>
                </a:lnTo>
                <a:close/>
              </a:path>
              <a:path w="150494" h="40005">
                <a:moveTo>
                  <a:pt x="149910" y="11176"/>
                </a:moveTo>
                <a:lnTo>
                  <a:pt x="144780" y="11176"/>
                </a:lnTo>
                <a:lnTo>
                  <a:pt x="145427" y="10033"/>
                </a:lnTo>
                <a:lnTo>
                  <a:pt x="142671" y="10541"/>
                </a:lnTo>
                <a:lnTo>
                  <a:pt x="141973" y="10541"/>
                </a:lnTo>
                <a:lnTo>
                  <a:pt x="141973" y="10668"/>
                </a:lnTo>
                <a:lnTo>
                  <a:pt x="140601" y="10922"/>
                </a:lnTo>
                <a:lnTo>
                  <a:pt x="139903" y="11176"/>
                </a:lnTo>
                <a:lnTo>
                  <a:pt x="138150" y="11176"/>
                </a:lnTo>
                <a:lnTo>
                  <a:pt x="138150" y="11684"/>
                </a:lnTo>
                <a:lnTo>
                  <a:pt x="128689" y="11684"/>
                </a:lnTo>
                <a:lnTo>
                  <a:pt x="138036" y="11468"/>
                </a:lnTo>
                <a:lnTo>
                  <a:pt x="138150" y="11684"/>
                </a:lnTo>
                <a:lnTo>
                  <a:pt x="138150" y="11176"/>
                </a:lnTo>
                <a:lnTo>
                  <a:pt x="137909" y="11176"/>
                </a:lnTo>
                <a:lnTo>
                  <a:pt x="137769" y="11176"/>
                </a:lnTo>
                <a:lnTo>
                  <a:pt x="137553" y="10922"/>
                </a:lnTo>
                <a:lnTo>
                  <a:pt x="137426" y="10668"/>
                </a:lnTo>
                <a:lnTo>
                  <a:pt x="141973" y="10668"/>
                </a:lnTo>
                <a:lnTo>
                  <a:pt x="141973" y="10541"/>
                </a:lnTo>
                <a:lnTo>
                  <a:pt x="137325" y="10541"/>
                </a:lnTo>
                <a:lnTo>
                  <a:pt x="137198" y="10287"/>
                </a:lnTo>
                <a:lnTo>
                  <a:pt x="136232" y="9652"/>
                </a:lnTo>
                <a:lnTo>
                  <a:pt x="134620" y="10541"/>
                </a:lnTo>
                <a:lnTo>
                  <a:pt x="134251" y="10541"/>
                </a:lnTo>
                <a:lnTo>
                  <a:pt x="133007" y="9398"/>
                </a:lnTo>
                <a:lnTo>
                  <a:pt x="132270" y="8890"/>
                </a:lnTo>
                <a:lnTo>
                  <a:pt x="129070" y="8890"/>
                </a:lnTo>
                <a:lnTo>
                  <a:pt x="126720" y="8890"/>
                </a:lnTo>
                <a:lnTo>
                  <a:pt x="126720" y="9398"/>
                </a:lnTo>
                <a:lnTo>
                  <a:pt x="125730" y="9398"/>
                </a:lnTo>
                <a:lnTo>
                  <a:pt x="126555" y="9271"/>
                </a:lnTo>
                <a:lnTo>
                  <a:pt x="126720" y="9398"/>
                </a:lnTo>
                <a:lnTo>
                  <a:pt x="126720" y="8890"/>
                </a:lnTo>
                <a:lnTo>
                  <a:pt x="126098" y="8890"/>
                </a:lnTo>
                <a:lnTo>
                  <a:pt x="124053" y="7239"/>
                </a:lnTo>
                <a:lnTo>
                  <a:pt x="122377" y="7874"/>
                </a:lnTo>
                <a:lnTo>
                  <a:pt x="122351" y="8001"/>
                </a:lnTo>
                <a:lnTo>
                  <a:pt x="121894" y="10287"/>
                </a:lnTo>
                <a:lnTo>
                  <a:pt x="121843" y="10541"/>
                </a:lnTo>
                <a:lnTo>
                  <a:pt x="121831" y="10668"/>
                </a:lnTo>
                <a:lnTo>
                  <a:pt x="121793" y="10922"/>
                </a:lnTo>
                <a:lnTo>
                  <a:pt x="121615" y="10668"/>
                </a:lnTo>
                <a:lnTo>
                  <a:pt x="121831" y="10668"/>
                </a:lnTo>
                <a:lnTo>
                  <a:pt x="121831" y="10541"/>
                </a:lnTo>
                <a:lnTo>
                  <a:pt x="121551" y="10541"/>
                </a:lnTo>
                <a:lnTo>
                  <a:pt x="119799" y="7239"/>
                </a:lnTo>
                <a:lnTo>
                  <a:pt x="114414" y="8763"/>
                </a:lnTo>
                <a:lnTo>
                  <a:pt x="114414" y="11176"/>
                </a:lnTo>
                <a:lnTo>
                  <a:pt x="113944" y="10541"/>
                </a:lnTo>
                <a:lnTo>
                  <a:pt x="113817" y="10287"/>
                </a:lnTo>
                <a:lnTo>
                  <a:pt x="114414" y="11176"/>
                </a:lnTo>
                <a:lnTo>
                  <a:pt x="114414" y="8763"/>
                </a:lnTo>
                <a:lnTo>
                  <a:pt x="113957" y="8890"/>
                </a:lnTo>
                <a:lnTo>
                  <a:pt x="112890" y="8890"/>
                </a:lnTo>
                <a:lnTo>
                  <a:pt x="112776" y="8763"/>
                </a:lnTo>
                <a:lnTo>
                  <a:pt x="112776" y="10769"/>
                </a:lnTo>
                <a:lnTo>
                  <a:pt x="112280" y="11684"/>
                </a:lnTo>
                <a:lnTo>
                  <a:pt x="112179" y="11823"/>
                </a:lnTo>
                <a:lnTo>
                  <a:pt x="112255" y="11684"/>
                </a:lnTo>
                <a:lnTo>
                  <a:pt x="112776" y="10769"/>
                </a:lnTo>
                <a:lnTo>
                  <a:pt x="112776" y="8763"/>
                </a:lnTo>
                <a:lnTo>
                  <a:pt x="111302" y="6731"/>
                </a:lnTo>
                <a:lnTo>
                  <a:pt x="109740" y="9779"/>
                </a:lnTo>
                <a:lnTo>
                  <a:pt x="109435" y="10287"/>
                </a:lnTo>
                <a:lnTo>
                  <a:pt x="109347" y="10541"/>
                </a:lnTo>
                <a:lnTo>
                  <a:pt x="109283" y="10668"/>
                </a:lnTo>
                <a:lnTo>
                  <a:pt x="109029" y="11176"/>
                </a:lnTo>
                <a:lnTo>
                  <a:pt x="107391" y="11176"/>
                </a:lnTo>
                <a:lnTo>
                  <a:pt x="107010" y="10566"/>
                </a:lnTo>
                <a:lnTo>
                  <a:pt x="109283" y="10668"/>
                </a:lnTo>
                <a:lnTo>
                  <a:pt x="109283" y="10541"/>
                </a:lnTo>
                <a:lnTo>
                  <a:pt x="106997" y="10541"/>
                </a:lnTo>
                <a:lnTo>
                  <a:pt x="105981" y="8890"/>
                </a:lnTo>
                <a:lnTo>
                  <a:pt x="106934" y="8890"/>
                </a:lnTo>
                <a:lnTo>
                  <a:pt x="109715" y="8001"/>
                </a:lnTo>
                <a:lnTo>
                  <a:pt x="109651" y="7874"/>
                </a:lnTo>
                <a:lnTo>
                  <a:pt x="107810" y="4318"/>
                </a:lnTo>
                <a:lnTo>
                  <a:pt x="101955" y="5080"/>
                </a:lnTo>
                <a:lnTo>
                  <a:pt x="100787" y="5969"/>
                </a:lnTo>
                <a:lnTo>
                  <a:pt x="100444" y="5969"/>
                </a:lnTo>
                <a:lnTo>
                  <a:pt x="100444" y="6223"/>
                </a:lnTo>
                <a:lnTo>
                  <a:pt x="94767" y="10541"/>
                </a:lnTo>
                <a:lnTo>
                  <a:pt x="92265" y="10541"/>
                </a:lnTo>
                <a:lnTo>
                  <a:pt x="92278" y="10287"/>
                </a:lnTo>
                <a:lnTo>
                  <a:pt x="92049" y="10287"/>
                </a:lnTo>
                <a:lnTo>
                  <a:pt x="92976" y="9779"/>
                </a:lnTo>
                <a:lnTo>
                  <a:pt x="93205" y="9652"/>
                </a:lnTo>
                <a:lnTo>
                  <a:pt x="96126" y="7620"/>
                </a:lnTo>
                <a:lnTo>
                  <a:pt x="95300" y="6223"/>
                </a:lnTo>
                <a:lnTo>
                  <a:pt x="100444" y="6223"/>
                </a:lnTo>
                <a:lnTo>
                  <a:pt x="100444" y="5969"/>
                </a:lnTo>
                <a:lnTo>
                  <a:pt x="95148" y="5969"/>
                </a:lnTo>
                <a:lnTo>
                  <a:pt x="93776" y="3556"/>
                </a:lnTo>
                <a:lnTo>
                  <a:pt x="89966" y="5969"/>
                </a:lnTo>
                <a:lnTo>
                  <a:pt x="89458" y="5969"/>
                </a:lnTo>
                <a:lnTo>
                  <a:pt x="89128" y="5842"/>
                </a:lnTo>
                <a:lnTo>
                  <a:pt x="89128" y="27711"/>
                </a:lnTo>
                <a:lnTo>
                  <a:pt x="88938" y="27940"/>
                </a:lnTo>
                <a:lnTo>
                  <a:pt x="88709" y="27940"/>
                </a:lnTo>
                <a:lnTo>
                  <a:pt x="89128" y="27711"/>
                </a:lnTo>
                <a:lnTo>
                  <a:pt x="89128" y="5842"/>
                </a:lnTo>
                <a:lnTo>
                  <a:pt x="88684" y="5664"/>
                </a:lnTo>
                <a:lnTo>
                  <a:pt x="88684" y="28194"/>
                </a:lnTo>
                <a:lnTo>
                  <a:pt x="88214" y="28702"/>
                </a:lnTo>
                <a:lnTo>
                  <a:pt x="88684" y="28194"/>
                </a:lnTo>
                <a:lnTo>
                  <a:pt x="88684" y="5664"/>
                </a:lnTo>
                <a:lnTo>
                  <a:pt x="88519" y="5588"/>
                </a:lnTo>
                <a:lnTo>
                  <a:pt x="87795" y="5969"/>
                </a:lnTo>
                <a:lnTo>
                  <a:pt x="87744" y="29540"/>
                </a:lnTo>
                <a:lnTo>
                  <a:pt x="87693" y="29806"/>
                </a:lnTo>
                <a:lnTo>
                  <a:pt x="87744" y="29540"/>
                </a:lnTo>
                <a:lnTo>
                  <a:pt x="87744" y="5969"/>
                </a:lnTo>
                <a:lnTo>
                  <a:pt x="87185" y="5969"/>
                </a:lnTo>
                <a:lnTo>
                  <a:pt x="87185" y="6223"/>
                </a:lnTo>
                <a:lnTo>
                  <a:pt x="85255" y="8636"/>
                </a:lnTo>
                <a:lnTo>
                  <a:pt x="85471" y="8636"/>
                </a:lnTo>
                <a:lnTo>
                  <a:pt x="85521" y="9652"/>
                </a:lnTo>
                <a:lnTo>
                  <a:pt x="85064" y="9652"/>
                </a:lnTo>
                <a:lnTo>
                  <a:pt x="85064" y="31877"/>
                </a:lnTo>
                <a:lnTo>
                  <a:pt x="84899" y="32004"/>
                </a:lnTo>
                <a:lnTo>
                  <a:pt x="84759" y="32004"/>
                </a:lnTo>
                <a:lnTo>
                  <a:pt x="85064" y="31877"/>
                </a:lnTo>
                <a:lnTo>
                  <a:pt x="85064" y="9652"/>
                </a:lnTo>
                <a:lnTo>
                  <a:pt x="84912" y="9652"/>
                </a:lnTo>
                <a:lnTo>
                  <a:pt x="84289" y="9207"/>
                </a:lnTo>
                <a:lnTo>
                  <a:pt x="84289" y="32004"/>
                </a:lnTo>
                <a:lnTo>
                  <a:pt x="83693" y="32004"/>
                </a:lnTo>
                <a:lnTo>
                  <a:pt x="83362" y="32004"/>
                </a:lnTo>
                <a:lnTo>
                  <a:pt x="82473" y="32004"/>
                </a:lnTo>
                <a:lnTo>
                  <a:pt x="82715" y="31750"/>
                </a:lnTo>
                <a:lnTo>
                  <a:pt x="83972" y="31750"/>
                </a:lnTo>
                <a:lnTo>
                  <a:pt x="84289" y="32004"/>
                </a:lnTo>
                <a:lnTo>
                  <a:pt x="84289" y="9207"/>
                </a:lnTo>
                <a:lnTo>
                  <a:pt x="83858" y="8890"/>
                </a:lnTo>
                <a:lnTo>
                  <a:pt x="83870" y="8636"/>
                </a:lnTo>
                <a:lnTo>
                  <a:pt x="83921" y="8001"/>
                </a:lnTo>
                <a:lnTo>
                  <a:pt x="84035" y="6731"/>
                </a:lnTo>
                <a:lnTo>
                  <a:pt x="84099" y="6223"/>
                </a:lnTo>
                <a:lnTo>
                  <a:pt x="87185" y="6223"/>
                </a:lnTo>
                <a:lnTo>
                  <a:pt x="87185" y="5969"/>
                </a:lnTo>
                <a:lnTo>
                  <a:pt x="84162" y="5969"/>
                </a:lnTo>
                <a:lnTo>
                  <a:pt x="84569" y="4419"/>
                </a:lnTo>
                <a:lnTo>
                  <a:pt x="81889" y="4787"/>
                </a:lnTo>
                <a:lnTo>
                  <a:pt x="81305" y="4572"/>
                </a:lnTo>
                <a:lnTo>
                  <a:pt x="81305" y="7099"/>
                </a:lnTo>
                <a:lnTo>
                  <a:pt x="80238" y="8636"/>
                </a:lnTo>
                <a:lnTo>
                  <a:pt x="78359" y="8636"/>
                </a:lnTo>
                <a:lnTo>
                  <a:pt x="77406" y="8001"/>
                </a:lnTo>
                <a:lnTo>
                  <a:pt x="78054" y="8001"/>
                </a:lnTo>
                <a:lnTo>
                  <a:pt x="78435" y="7620"/>
                </a:lnTo>
                <a:lnTo>
                  <a:pt x="79044" y="7112"/>
                </a:lnTo>
                <a:lnTo>
                  <a:pt x="78511" y="7112"/>
                </a:lnTo>
                <a:lnTo>
                  <a:pt x="77228" y="7620"/>
                </a:lnTo>
                <a:lnTo>
                  <a:pt x="76974" y="7264"/>
                </a:lnTo>
                <a:lnTo>
                  <a:pt x="77343" y="7112"/>
                </a:lnTo>
                <a:lnTo>
                  <a:pt x="76911" y="7175"/>
                </a:lnTo>
                <a:lnTo>
                  <a:pt x="76847" y="7315"/>
                </a:lnTo>
                <a:lnTo>
                  <a:pt x="76796" y="8001"/>
                </a:lnTo>
                <a:lnTo>
                  <a:pt x="76669" y="9398"/>
                </a:lnTo>
                <a:lnTo>
                  <a:pt x="76644" y="9779"/>
                </a:lnTo>
                <a:lnTo>
                  <a:pt x="76441" y="9779"/>
                </a:lnTo>
                <a:lnTo>
                  <a:pt x="74739" y="8636"/>
                </a:lnTo>
                <a:lnTo>
                  <a:pt x="73850" y="8636"/>
                </a:lnTo>
                <a:lnTo>
                  <a:pt x="76060" y="7620"/>
                </a:lnTo>
                <a:lnTo>
                  <a:pt x="76847" y="7315"/>
                </a:lnTo>
                <a:lnTo>
                  <a:pt x="76847" y="7188"/>
                </a:lnTo>
                <a:lnTo>
                  <a:pt x="73367" y="7620"/>
                </a:lnTo>
                <a:lnTo>
                  <a:pt x="73050" y="7620"/>
                </a:lnTo>
                <a:lnTo>
                  <a:pt x="73050" y="32004"/>
                </a:lnTo>
                <a:lnTo>
                  <a:pt x="69913" y="32004"/>
                </a:lnTo>
                <a:lnTo>
                  <a:pt x="66001" y="32004"/>
                </a:lnTo>
                <a:lnTo>
                  <a:pt x="67703" y="31115"/>
                </a:lnTo>
                <a:lnTo>
                  <a:pt x="68630" y="30607"/>
                </a:lnTo>
                <a:lnTo>
                  <a:pt x="70891" y="29845"/>
                </a:lnTo>
                <a:lnTo>
                  <a:pt x="73050" y="32004"/>
                </a:lnTo>
                <a:lnTo>
                  <a:pt x="73050" y="7620"/>
                </a:lnTo>
                <a:lnTo>
                  <a:pt x="72923" y="7620"/>
                </a:lnTo>
                <a:lnTo>
                  <a:pt x="72847" y="6223"/>
                </a:lnTo>
                <a:lnTo>
                  <a:pt x="75260" y="6223"/>
                </a:lnTo>
                <a:lnTo>
                  <a:pt x="78892" y="6223"/>
                </a:lnTo>
                <a:lnTo>
                  <a:pt x="78892" y="6997"/>
                </a:lnTo>
                <a:lnTo>
                  <a:pt x="79616" y="6692"/>
                </a:lnTo>
                <a:lnTo>
                  <a:pt x="80200" y="6223"/>
                </a:lnTo>
                <a:lnTo>
                  <a:pt x="80911" y="6223"/>
                </a:lnTo>
                <a:lnTo>
                  <a:pt x="81102" y="6997"/>
                </a:lnTo>
                <a:lnTo>
                  <a:pt x="81305" y="7099"/>
                </a:lnTo>
                <a:lnTo>
                  <a:pt x="81305" y="4572"/>
                </a:lnTo>
                <a:lnTo>
                  <a:pt x="80860" y="4381"/>
                </a:lnTo>
                <a:lnTo>
                  <a:pt x="80860" y="5969"/>
                </a:lnTo>
                <a:lnTo>
                  <a:pt x="80518" y="5969"/>
                </a:lnTo>
                <a:lnTo>
                  <a:pt x="80810" y="5740"/>
                </a:lnTo>
                <a:lnTo>
                  <a:pt x="80860" y="5969"/>
                </a:lnTo>
                <a:lnTo>
                  <a:pt x="80860" y="4381"/>
                </a:lnTo>
                <a:lnTo>
                  <a:pt x="78181" y="3289"/>
                </a:lnTo>
                <a:lnTo>
                  <a:pt x="77698" y="4597"/>
                </a:lnTo>
                <a:lnTo>
                  <a:pt x="78740" y="5969"/>
                </a:lnTo>
                <a:lnTo>
                  <a:pt x="75133" y="5969"/>
                </a:lnTo>
                <a:lnTo>
                  <a:pt x="75031" y="5588"/>
                </a:lnTo>
                <a:lnTo>
                  <a:pt x="73875" y="2667"/>
                </a:lnTo>
                <a:lnTo>
                  <a:pt x="73698" y="2286"/>
                </a:lnTo>
                <a:lnTo>
                  <a:pt x="72504" y="0"/>
                </a:lnTo>
                <a:lnTo>
                  <a:pt x="72148" y="4064"/>
                </a:lnTo>
                <a:lnTo>
                  <a:pt x="71221" y="4699"/>
                </a:lnTo>
                <a:lnTo>
                  <a:pt x="71031" y="4318"/>
                </a:lnTo>
                <a:lnTo>
                  <a:pt x="70967" y="4064"/>
                </a:lnTo>
                <a:lnTo>
                  <a:pt x="70840" y="3556"/>
                </a:lnTo>
                <a:lnTo>
                  <a:pt x="70777" y="3302"/>
                </a:lnTo>
                <a:lnTo>
                  <a:pt x="70040" y="3187"/>
                </a:lnTo>
                <a:lnTo>
                  <a:pt x="70040" y="5969"/>
                </a:lnTo>
                <a:lnTo>
                  <a:pt x="68033" y="5969"/>
                </a:lnTo>
                <a:lnTo>
                  <a:pt x="68910" y="4762"/>
                </a:lnTo>
                <a:lnTo>
                  <a:pt x="69723" y="5080"/>
                </a:lnTo>
                <a:lnTo>
                  <a:pt x="69862" y="5080"/>
                </a:lnTo>
                <a:lnTo>
                  <a:pt x="69964" y="5588"/>
                </a:lnTo>
                <a:lnTo>
                  <a:pt x="70040" y="5969"/>
                </a:lnTo>
                <a:lnTo>
                  <a:pt x="70040" y="3187"/>
                </a:lnTo>
                <a:lnTo>
                  <a:pt x="68440" y="2921"/>
                </a:lnTo>
                <a:lnTo>
                  <a:pt x="67487" y="4064"/>
                </a:lnTo>
                <a:lnTo>
                  <a:pt x="67602" y="4699"/>
                </a:lnTo>
                <a:lnTo>
                  <a:pt x="67652" y="5080"/>
                </a:lnTo>
                <a:lnTo>
                  <a:pt x="67741" y="5588"/>
                </a:lnTo>
                <a:lnTo>
                  <a:pt x="67843" y="6223"/>
                </a:lnTo>
                <a:lnTo>
                  <a:pt x="70091" y="6223"/>
                </a:lnTo>
                <a:lnTo>
                  <a:pt x="70180" y="6731"/>
                </a:lnTo>
                <a:lnTo>
                  <a:pt x="70256" y="7112"/>
                </a:lnTo>
                <a:lnTo>
                  <a:pt x="70358" y="7620"/>
                </a:lnTo>
                <a:lnTo>
                  <a:pt x="70434" y="8001"/>
                </a:lnTo>
                <a:lnTo>
                  <a:pt x="69354" y="8001"/>
                </a:lnTo>
                <a:lnTo>
                  <a:pt x="68567" y="7696"/>
                </a:lnTo>
                <a:lnTo>
                  <a:pt x="68567" y="8001"/>
                </a:lnTo>
                <a:lnTo>
                  <a:pt x="68567" y="8445"/>
                </a:lnTo>
                <a:lnTo>
                  <a:pt x="69977" y="8255"/>
                </a:lnTo>
                <a:lnTo>
                  <a:pt x="70510" y="8382"/>
                </a:lnTo>
                <a:lnTo>
                  <a:pt x="70485" y="8191"/>
                </a:lnTo>
                <a:lnTo>
                  <a:pt x="70967" y="8128"/>
                </a:lnTo>
                <a:lnTo>
                  <a:pt x="70586" y="8407"/>
                </a:lnTo>
                <a:lnTo>
                  <a:pt x="71615" y="8636"/>
                </a:lnTo>
                <a:lnTo>
                  <a:pt x="70561" y="8636"/>
                </a:lnTo>
                <a:lnTo>
                  <a:pt x="70523" y="8445"/>
                </a:lnTo>
                <a:lnTo>
                  <a:pt x="69278" y="9321"/>
                </a:lnTo>
                <a:lnTo>
                  <a:pt x="69278" y="11176"/>
                </a:lnTo>
                <a:lnTo>
                  <a:pt x="68795" y="10668"/>
                </a:lnTo>
                <a:lnTo>
                  <a:pt x="69240" y="10668"/>
                </a:lnTo>
                <a:lnTo>
                  <a:pt x="69278" y="11176"/>
                </a:lnTo>
                <a:lnTo>
                  <a:pt x="69278" y="9321"/>
                </a:lnTo>
                <a:lnTo>
                  <a:pt x="69227" y="10541"/>
                </a:lnTo>
                <a:lnTo>
                  <a:pt x="68694" y="10541"/>
                </a:lnTo>
                <a:lnTo>
                  <a:pt x="68110" y="9779"/>
                </a:lnTo>
                <a:lnTo>
                  <a:pt x="67094" y="9779"/>
                </a:lnTo>
                <a:lnTo>
                  <a:pt x="66281" y="10541"/>
                </a:lnTo>
                <a:lnTo>
                  <a:pt x="63982" y="10541"/>
                </a:lnTo>
                <a:lnTo>
                  <a:pt x="63995" y="10668"/>
                </a:lnTo>
                <a:lnTo>
                  <a:pt x="66141" y="10668"/>
                </a:lnTo>
                <a:lnTo>
                  <a:pt x="63715" y="12954"/>
                </a:lnTo>
                <a:lnTo>
                  <a:pt x="62826" y="12954"/>
                </a:lnTo>
                <a:lnTo>
                  <a:pt x="61214" y="11684"/>
                </a:lnTo>
                <a:lnTo>
                  <a:pt x="64020" y="11176"/>
                </a:lnTo>
                <a:lnTo>
                  <a:pt x="63931" y="9779"/>
                </a:lnTo>
                <a:lnTo>
                  <a:pt x="63842" y="8890"/>
                </a:lnTo>
                <a:lnTo>
                  <a:pt x="63754" y="8001"/>
                </a:lnTo>
                <a:lnTo>
                  <a:pt x="63652" y="7112"/>
                </a:lnTo>
                <a:lnTo>
                  <a:pt x="63550" y="6108"/>
                </a:lnTo>
                <a:lnTo>
                  <a:pt x="61633" y="7112"/>
                </a:lnTo>
                <a:lnTo>
                  <a:pt x="61874" y="7112"/>
                </a:lnTo>
                <a:lnTo>
                  <a:pt x="61874" y="9779"/>
                </a:lnTo>
                <a:lnTo>
                  <a:pt x="61696" y="9652"/>
                </a:lnTo>
                <a:lnTo>
                  <a:pt x="60731" y="8636"/>
                </a:lnTo>
                <a:lnTo>
                  <a:pt x="60261" y="8636"/>
                </a:lnTo>
                <a:lnTo>
                  <a:pt x="58521" y="10541"/>
                </a:lnTo>
                <a:lnTo>
                  <a:pt x="58610" y="11176"/>
                </a:lnTo>
                <a:lnTo>
                  <a:pt x="60121" y="13716"/>
                </a:lnTo>
                <a:lnTo>
                  <a:pt x="59728" y="13716"/>
                </a:lnTo>
                <a:lnTo>
                  <a:pt x="57873" y="15748"/>
                </a:lnTo>
                <a:lnTo>
                  <a:pt x="57035" y="15748"/>
                </a:lnTo>
                <a:lnTo>
                  <a:pt x="57023" y="15494"/>
                </a:lnTo>
                <a:lnTo>
                  <a:pt x="56908" y="10541"/>
                </a:lnTo>
                <a:lnTo>
                  <a:pt x="57251" y="10541"/>
                </a:lnTo>
                <a:lnTo>
                  <a:pt x="57937" y="10668"/>
                </a:lnTo>
                <a:lnTo>
                  <a:pt x="58407" y="10668"/>
                </a:lnTo>
                <a:lnTo>
                  <a:pt x="58521" y="10541"/>
                </a:lnTo>
                <a:lnTo>
                  <a:pt x="58064" y="10541"/>
                </a:lnTo>
                <a:lnTo>
                  <a:pt x="58216" y="10287"/>
                </a:lnTo>
                <a:lnTo>
                  <a:pt x="58597" y="10287"/>
                </a:lnTo>
                <a:lnTo>
                  <a:pt x="57391" y="9779"/>
                </a:lnTo>
                <a:lnTo>
                  <a:pt x="57581" y="9779"/>
                </a:lnTo>
                <a:lnTo>
                  <a:pt x="57480" y="9398"/>
                </a:lnTo>
                <a:lnTo>
                  <a:pt x="57340" y="8890"/>
                </a:lnTo>
                <a:lnTo>
                  <a:pt x="57302" y="8636"/>
                </a:lnTo>
                <a:lnTo>
                  <a:pt x="57099" y="7874"/>
                </a:lnTo>
                <a:lnTo>
                  <a:pt x="56616" y="7874"/>
                </a:lnTo>
                <a:lnTo>
                  <a:pt x="56565" y="8001"/>
                </a:lnTo>
                <a:lnTo>
                  <a:pt x="56083" y="9779"/>
                </a:lnTo>
                <a:lnTo>
                  <a:pt x="54952" y="9398"/>
                </a:lnTo>
                <a:lnTo>
                  <a:pt x="52806" y="9398"/>
                </a:lnTo>
                <a:lnTo>
                  <a:pt x="52781" y="27520"/>
                </a:lnTo>
                <a:lnTo>
                  <a:pt x="52400" y="27432"/>
                </a:lnTo>
                <a:lnTo>
                  <a:pt x="52781" y="27520"/>
                </a:lnTo>
                <a:lnTo>
                  <a:pt x="52781" y="9486"/>
                </a:lnTo>
                <a:lnTo>
                  <a:pt x="52692" y="9779"/>
                </a:lnTo>
                <a:lnTo>
                  <a:pt x="52476" y="10287"/>
                </a:lnTo>
                <a:lnTo>
                  <a:pt x="52501" y="12954"/>
                </a:lnTo>
                <a:lnTo>
                  <a:pt x="47967" y="14859"/>
                </a:lnTo>
                <a:lnTo>
                  <a:pt x="47269" y="14859"/>
                </a:lnTo>
                <a:lnTo>
                  <a:pt x="47193" y="14605"/>
                </a:lnTo>
                <a:lnTo>
                  <a:pt x="47078" y="14224"/>
                </a:lnTo>
                <a:lnTo>
                  <a:pt x="46964" y="13906"/>
                </a:lnTo>
                <a:lnTo>
                  <a:pt x="46913" y="13716"/>
                </a:lnTo>
                <a:lnTo>
                  <a:pt x="46482" y="12446"/>
                </a:lnTo>
                <a:lnTo>
                  <a:pt x="46355" y="12446"/>
                </a:lnTo>
                <a:lnTo>
                  <a:pt x="44843" y="11366"/>
                </a:lnTo>
                <a:lnTo>
                  <a:pt x="41275" y="13716"/>
                </a:lnTo>
                <a:lnTo>
                  <a:pt x="38214" y="14147"/>
                </a:lnTo>
                <a:lnTo>
                  <a:pt x="38214" y="30607"/>
                </a:lnTo>
                <a:lnTo>
                  <a:pt x="35102" y="30607"/>
                </a:lnTo>
                <a:lnTo>
                  <a:pt x="34975" y="30607"/>
                </a:lnTo>
                <a:lnTo>
                  <a:pt x="34963" y="30480"/>
                </a:lnTo>
                <a:lnTo>
                  <a:pt x="34226" y="28702"/>
                </a:lnTo>
                <a:lnTo>
                  <a:pt x="35356" y="28702"/>
                </a:lnTo>
                <a:lnTo>
                  <a:pt x="38214" y="30607"/>
                </a:lnTo>
                <a:lnTo>
                  <a:pt x="38214" y="14147"/>
                </a:lnTo>
                <a:lnTo>
                  <a:pt x="37630" y="14224"/>
                </a:lnTo>
                <a:lnTo>
                  <a:pt x="33858" y="13081"/>
                </a:lnTo>
                <a:lnTo>
                  <a:pt x="32245" y="14859"/>
                </a:lnTo>
                <a:lnTo>
                  <a:pt x="32385" y="14859"/>
                </a:lnTo>
                <a:lnTo>
                  <a:pt x="29984" y="16510"/>
                </a:lnTo>
                <a:lnTo>
                  <a:pt x="27762" y="17653"/>
                </a:lnTo>
                <a:lnTo>
                  <a:pt x="27673" y="18923"/>
                </a:lnTo>
                <a:lnTo>
                  <a:pt x="27597" y="19939"/>
                </a:lnTo>
                <a:lnTo>
                  <a:pt x="26339" y="19939"/>
                </a:lnTo>
                <a:lnTo>
                  <a:pt x="24193" y="17653"/>
                </a:lnTo>
                <a:lnTo>
                  <a:pt x="22517" y="18415"/>
                </a:lnTo>
                <a:lnTo>
                  <a:pt x="20904" y="18923"/>
                </a:lnTo>
                <a:lnTo>
                  <a:pt x="19227" y="18923"/>
                </a:lnTo>
                <a:lnTo>
                  <a:pt x="16776" y="20701"/>
                </a:lnTo>
                <a:lnTo>
                  <a:pt x="14389" y="22098"/>
                </a:lnTo>
                <a:lnTo>
                  <a:pt x="11938" y="23114"/>
                </a:lnTo>
                <a:lnTo>
                  <a:pt x="11849" y="22860"/>
                </a:lnTo>
                <a:lnTo>
                  <a:pt x="11341" y="21463"/>
                </a:lnTo>
                <a:lnTo>
                  <a:pt x="8839" y="20447"/>
                </a:lnTo>
                <a:lnTo>
                  <a:pt x="7467" y="21590"/>
                </a:lnTo>
                <a:lnTo>
                  <a:pt x="5029" y="27432"/>
                </a:lnTo>
                <a:lnTo>
                  <a:pt x="4838" y="28194"/>
                </a:lnTo>
                <a:lnTo>
                  <a:pt x="1549" y="37846"/>
                </a:lnTo>
                <a:lnTo>
                  <a:pt x="1866" y="37973"/>
                </a:lnTo>
                <a:lnTo>
                  <a:pt x="3759" y="37973"/>
                </a:lnTo>
                <a:lnTo>
                  <a:pt x="3759" y="37084"/>
                </a:lnTo>
                <a:lnTo>
                  <a:pt x="4483" y="37973"/>
                </a:lnTo>
                <a:lnTo>
                  <a:pt x="5016" y="37973"/>
                </a:lnTo>
                <a:lnTo>
                  <a:pt x="4546" y="38023"/>
                </a:lnTo>
                <a:lnTo>
                  <a:pt x="5194" y="38481"/>
                </a:lnTo>
                <a:lnTo>
                  <a:pt x="5791" y="38481"/>
                </a:lnTo>
                <a:lnTo>
                  <a:pt x="7759" y="39878"/>
                </a:lnTo>
                <a:lnTo>
                  <a:pt x="9321" y="39370"/>
                </a:lnTo>
                <a:lnTo>
                  <a:pt x="16598" y="31750"/>
                </a:lnTo>
                <a:lnTo>
                  <a:pt x="19494" y="31115"/>
                </a:lnTo>
                <a:lnTo>
                  <a:pt x="18465" y="31115"/>
                </a:lnTo>
                <a:lnTo>
                  <a:pt x="19710" y="28702"/>
                </a:lnTo>
                <a:lnTo>
                  <a:pt x="23291" y="28702"/>
                </a:lnTo>
                <a:lnTo>
                  <a:pt x="24041" y="27940"/>
                </a:lnTo>
                <a:lnTo>
                  <a:pt x="25654" y="27940"/>
                </a:lnTo>
                <a:lnTo>
                  <a:pt x="25704" y="28194"/>
                </a:lnTo>
                <a:lnTo>
                  <a:pt x="25781" y="28702"/>
                </a:lnTo>
                <a:lnTo>
                  <a:pt x="25908" y="29464"/>
                </a:lnTo>
                <a:lnTo>
                  <a:pt x="25971" y="29845"/>
                </a:lnTo>
                <a:lnTo>
                  <a:pt x="26085" y="30480"/>
                </a:lnTo>
                <a:lnTo>
                  <a:pt x="26187" y="30607"/>
                </a:lnTo>
                <a:lnTo>
                  <a:pt x="27114" y="32893"/>
                </a:lnTo>
                <a:lnTo>
                  <a:pt x="37376" y="32004"/>
                </a:lnTo>
                <a:lnTo>
                  <a:pt x="34544" y="32004"/>
                </a:lnTo>
                <a:lnTo>
                  <a:pt x="34645" y="31750"/>
                </a:lnTo>
                <a:lnTo>
                  <a:pt x="35001" y="30861"/>
                </a:lnTo>
                <a:lnTo>
                  <a:pt x="35039" y="31115"/>
                </a:lnTo>
                <a:lnTo>
                  <a:pt x="38125" y="31115"/>
                </a:lnTo>
                <a:lnTo>
                  <a:pt x="38493" y="30607"/>
                </a:lnTo>
                <a:lnTo>
                  <a:pt x="52959" y="30607"/>
                </a:lnTo>
                <a:lnTo>
                  <a:pt x="53009" y="30480"/>
                </a:lnTo>
                <a:lnTo>
                  <a:pt x="53873" y="28702"/>
                </a:lnTo>
                <a:lnTo>
                  <a:pt x="53721" y="28702"/>
                </a:lnTo>
                <a:lnTo>
                  <a:pt x="53111" y="27940"/>
                </a:lnTo>
                <a:lnTo>
                  <a:pt x="53428" y="27940"/>
                </a:lnTo>
                <a:lnTo>
                  <a:pt x="54470" y="27940"/>
                </a:lnTo>
                <a:lnTo>
                  <a:pt x="55753" y="29845"/>
                </a:lnTo>
                <a:lnTo>
                  <a:pt x="55854" y="30607"/>
                </a:lnTo>
                <a:lnTo>
                  <a:pt x="62699" y="30607"/>
                </a:lnTo>
                <a:lnTo>
                  <a:pt x="63233" y="30607"/>
                </a:lnTo>
                <a:lnTo>
                  <a:pt x="63131" y="30861"/>
                </a:lnTo>
                <a:lnTo>
                  <a:pt x="63030" y="31115"/>
                </a:lnTo>
                <a:lnTo>
                  <a:pt x="63563" y="31115"/>
                </a:lnTo>
                <a:lnTo>
                  <a:pt x="65087" y="32004"/>
                </a:lnTo>
                <a:lnTo>
                  <a:pt x="64554" y="32004"/>
                </a:lnTo>
                <a:lnTo>
                  <a:pt x="73304" y="32270"/>
                </a:lnTo>
                <a:lnTo>
                  <a:pt x="73685" y="32651"/>
                </a:lnTo>
                <a:lnTo>
                  <a:pt x="72009" y="32854"/>
                </a:lnTo>
                <a:lnTo>
                  <a:pt x="73875" y="32829"/>
                </a:lnTo>
                <a:lnTo>
                  <a:pt x="81178" y="32893"/>
                </a:lnTo>
                <a:lnTo>
                  <a:pt x="81597" y="32893"/>
                </a:lnTo>
                <a:lnTo>
                  <a:pt x="85090" y="32893"/>
                </a:lnTo>
                <a:lnTo>
                  <a:pt x="85585" y="33147"/>
                </a:lnTo>
                <a:lnTo>
                  <a:pt x="88455" y="35052"/>
                </a:lnTo>
                <a:lnTo>
                  <a:pt x="91147" y="33147"/>
                </a:lnTo>
                <a:lnTo>
                  <a:pt x="91414" y="32893"/>
                </a:lnTo>
                <a:lnTo>
                  <a:pt x="95034" y="32893"/>
                </a:lnTo>
                <a:lnTo>
                  <a:pt x="99783" y="32893"/>
                </a:lnTo>
                <a:lnTo>
                  <a:pt x="101473" y="34036"/>
                </a:lnTo>
                <a:lnTo>
                  <a:pt x="101942" y="32893"/>
                </a:lnTo>
                <a:lnTo>
                  <a:pt x="113576" y="32893"/>
                </a:lnTo>
                <a:lnTo>
                  <a:pt x="113449" y="34036"/>
                </a:lnTo>
                <a:lnTo>
                  <a:pt x="113360" y="34798"/>
                </a:lnTo>
                <a:lnTo>
                  <a:pt x="117005" y="35941"/>
                </a:lnTo>
                <a:lnTo>
                  <a:pt x="118325" y="32893"/>
                </a:lnTo>
                <a:lnTo>
                  <a:pt x="118948" y="32893"/>
                </a:lnTo>
                <a:lnTo>
                  <a:pt x="120218" y="33528"/>
                </a:lnTo>
                <a:lnTo>
                  <a:pt x="120802" y="33528"/>
                </a:lnTo>
                <a:lnTo>
                  <a:pt x="121259" y="33350"/>
                </a:lnTo>
                <a:lnTo>
                  <a:pt x="122021" y="36969"/>
                </a:lnTo>
                <a:lnTo>
                  <a:pt x="123939" y="37388"/>
                </a:lnTo>
                <a:lnTo>
                  <a:pt x="126301" y="37884"/>
                </a:lnTo>
                <a:lnTo>
                  <a:pt x="126949" y="36842"/>
                </a:lnTo>
                <a:lnTo>
                  <a:pt x="127457" y="33020"/>
                </a:lnTo>
                <a:lnTo>
                  <a:pt x="128117" y="32893"/>
                </a:lnTo>
                <a:lnTo>
                  <a:pt x="129400" y="32893"/>
                </a:lnTo>
                <a:lnTo>
                  <a:pt x="129806" y="32219"/>
                </a:lnTo>
                <a:lnTo>
                  <a:pt x="148297" y="32004"/>
                </a:lnTo>
                <a:lnTo>
                  <a:pt x="129933" y="32004"/>
                </a:lnTo>
                <a:lnTo>
                  <a:pt x="131495" y="29464"/>
                </a:lnTo>
                <a:lnTo>
                  <a:pt x="131965" y="28702"/>
                </a:lnTo>
                <a:lnTo>
                  <a:pt x="132105" y="28702"/>
                </a:lnTo>
                <a:lnTo>
                  <a:pt x="132829" y="27432"/>
                </a:lnTo>
                <a:lnTo>
                  <a:pt x="135775" y="22860"/>
                </a:lnTo>
                <a:lnTo>
                  <a:pt x="137591" y="19939"/>
                </a:lnTo>
                <a:lnTo>
                  <a:pt x="138264" y="18923"/>
                </a:lnTo>
                <a:lnTo>
                  <a:pt x="143040" y="12954"/>
                </a:lnTo>
                <a:lnTo>
                  <a:pt x="124561" y="12954"/>
                </a:lnTo>
                <a:lnTo>
                  <a:pt x="124561" y="30568"/>
                </a:lnTo>
                <a:lnTo>
                  <a:pt x="123596" y="29641"/>
                </a:lnTo>
                <a:lnTo>
                  <a:pt x="123659" y="29464"/>
                </a:lnTo>
                <a:lnTo>
                  <a:pt x="123431" y="29464"/>
                </a:lnTo>
                <a:lnTo>
                  <a:pt x="123596" y="29337"/>
                </a:lnTo>
                <a:lnTo>
                  <a:pt x="124218" y="28841"/>
                </a:lnTo>
                <a:lnTo>
                  <a:pt x="124282" y="29349"/>
                </a:lnTo>
                <a:lnTo>
                  <a:pt x="124409" y="29845"/>
                </a:lnTo>
                <a:lnTo>
                  <a:pt x="124561" y="30568"/>
                </a:lnTo>
                <a:lnTo>
                  <a:pt x="124561" y="12954"/>
                </a:lnTo>
                <a:lnTo>
                  <a:pt x="123101" y="12954"/>
                </a:lnTo>
                <a:lnTo>
                  <a:pt x="123101" y="31305"/>
                </a:lnTo>
                <a:lnTo>
                  <a:pt x="122897" y="31419"/>
                </a:lnTo>
                <a:lnTo>
                  <a:pt x="123063" y="31140"/>
                </a:lnTo>
                <a:lnTo>
                  <a:pt x="123101" y="31305"/>
                </a:lnTo>
                <a:lnTo>
                  <a:pt x="123101" y="12954"/>
                </a:lnTo>
                <a:lnTo>
                  <a:pt x="117487" y="12954"/>
                </a:lnTo>
                <a:lnTo>
                  <a:pt x="117297" y="12954"/>
                </a:lnTo>
                <a:lnTo>
                  <a:pt x="117297" y="18923"/>
                </a:lnTo>
                <a:lnTo>
                  <a:pt x="114655" y="16510"/>
                </a:lnTo>
                <a:lnTo>
                  <a:pt x="116433" y="16891"/>
                </a:lnTo>
                <a:lnTo>
                  <a:pt x="115023" y="13906"/>
                </a:lnTo>
                <a:lnTo>
                  <a:pt x="115023" y="13716"/>
                </a:lnTo>
                <a:lnTo>
                  <a:pt x="115087" y="13906"/>
                </a:lnTo>
                <a:lnTo>
                  <a:pt x="116433" y="16891"/>
                </a:lnTo>
                <a:lnTo>
                  <a:pt x="117297" y="18923"/>
                </a:lnTo>
                <a:lnTo>
                  <a:pt x="117297" y="12954"/>
                </a:lnTo>
                <a:lnTo>
                  <a:pt x="114541" y="12852"/>
                </a:lnTo>
                <a:lnTo>
                  <a:pt x="114871" y="13474"/>
                </a:lnTo>
                <a:lnTo>
                  <a:pt x="114592" y="12954"/>
                </a:lnTo>
                <a:lnTo>
                  <a:pt x="113804" y="12827"/>
                </a:lnTo>
                <a:lnTo>
                  <a:pt x="113804" y="31115"/>
                </a:lnTo>
                <a:lnTo>
                  <a:pt x="113703" y="32004"/>
                </a:lnTo>
                <a:lnTo>
                  <a:pt x="106489" y="32004"/>
                </a:lnTo>
                <a:lnTo>
                  <a:pt x="108546" y="31750"/>
                </a:lnTo>
                <a:lnTo>
                  <a:pt x="110540" y="31750"/>
                </a:lnTo>
                <a:lnTo>
                  <a:pt x="110731" y="31115"/>
                </a:lnTo>
                <a:lnTo>
                  <a:pt x="111252" y="29095"/>
                </a:lnTo>
                <a:lnTo>
                  <a:pt x="111340" y="28740"/>
                </a:lnTo>
                <a:lnTo>
                  <a:pt x="111391" y="29095"/>
                </a:lnTo>
                <a:lnTo>
                  <a:pt x="111455" y="29464"/>
                </a:lnTo>
                <a:lnTo>
                  <a:pt x="111582" y="29845"/>
                </a:lnTo>
                <a:lnTo>
                  <a:pt x="111734" y="30480"/>
                </a:lnTo>
                <a:lnTo>
                  <a:pt x="111798" y="30607"/>
                </a:lnTo>
                <a:lnTo>
                  <a:pt x="111975" y="31115"/>
                </a:lnTo>
                <a:lnTo>
                  <a:pt x="113804" y="31115"/>
                </a:lnTo>
                <a:lnTo>
                  <a:pt x="113804" y="12827"/>
                </a:lnTo>
                <a:lnTo>
                  <a:pt x="112725" y="12788"/>
                </a:lnTo>
                <a:lnTo>
                  <a:pt x="111658" y="12750"/>
                </a:lnTo>
                <a:lnTo>
                  <a:pt x="111760" y="12547"/>
                </a:lnTo>
                <a:lnTo>
                  <a:pt x="111645" y="12750"/>
                </a:lnTo>
                <a:lnTo>
                  <a:pt x="111023" y="12725"/>
                </a:lnTo>
                <a:lnTo>
                  <a:pt x="111531" y="12954"/>
                </a:lnTo>
                <a:lnTo>
                  <a:pt x="111061" y="12763"/>
                </a:lnTo>
                <a:lnTo>
                  <a:pt x="111061" y="13792"/>
                </a:lnTo>
                <a:lnTo>
                  <a:pt x="110553" y="14859"/>
                </a:lnTo>
                <a:lnTo>
                  <a:pt x="110134" y="15494"/>
                </a:lnTo>
                <a:lnTo>
                  <a:pt x="110477" y="14859"/>
                </a:lnTo>
                <a:lnTo>
                  <a:pt x="111061" y="13792"/>
                </a:lnTo>
                <a:lnTo>
                  <a:pt x="111061" y="12763"/>
                </a:lnTo>
                <a:lnTo>
                  <a:pt x="110312" y="12700"/>
                </a:lnTo>
                <a:lnTo>
                  <a:pt x="110591" y="12954"/>
                </a:lnTo>
                <a:lnTo>
                  <a:pt x="103771" y="12954"/>
                </a:lnTo>
                <a:lnTo>
                  <a:pt x="103771" y="32004"/>
                </a:lnTo>
                <a:lnTo>
                  <a:pt x="102311" y="32004"/>
                </a:lnTo>
                <a:lnTo>
                  <a:pt x="103352" y="29464"/>
                </a:lnTo>
                <a:lnTo>
                  <a:pt x="98602" y="29464"/>
                </a:lnTo>
                <a:lnTo>
                  <a:pt x="98475" y="32004"/>
                </a:lnTo>
                <a:lnTo>
                  <a:pt x="92113" y="32004"/>
                </a:lnTo>
                <a:lnTo>
                  <a:pt x="94107" y="29464"/>
                </a:lnTo>
                <a:lnTo>
                  <a:pt x="94602" y="28752"/>
                </a:lnTo>
                <a:lnTo>
                  <a:pt x="97320" y="28702"/>
                </a:lnTo>
                <a:lnTo>
                  <a:pt x="97663" y="27940"/>
                </a:lnTo>
                <a:lnTo>
                  <a:pt x="98552" y="27940"/>
                </a:lnTo>
                <a:lnTo>
                  <a:pt x="98577" y="28702"/>
                </a:lnTo>
                <a:lnTo>
                  <a:pt x="103466" y="28702"/>
                </a:lnTo>
                <a:lnTo>
                  <a:pt x="103479" y="28930"/>
                </a:lnTo>
                <a:lnTo>
                  <a:pt x="103505" y="29083"/>
                </a:lnTo>
                <a:lnTo>
                  <a:pt x="103352" y="29464"/>
                </a:lnTo>
                <a:lnTo>
                  <a:pt x="103543" y="29464"/>
                </a:lnTo>
                <a:lnTo>
                  <a:pt x="103581" y="29845"/>
                </a:lnTo>
                <a:lnTo>
                  <a:pt x="103695" y="31115"/>
                </a:lnTo>
                <a:lnTo>
                  <a:pt x="103771" y="32004"/>
                </a:lnTo>
                <a:lnTo>
                  <a:pt x="103771" y="12954"/>
                </a:lnTo>
                <a:lnTo>
                  <a:pt x="95999" y="12954"/>
                </a:lnTo>
                <a:lnTo>
                  <a:pt x="98005" y="14224"/>
                </a:lnTo>
                <a:lnTo>
                  <a:pt x="97917" y="14859"/>
                </a:lnTo>
                <a:lnTo>
                  <a:pt x="94716" y="14859"/>
                </a:lnTo>
                <a:lnTo>
                  <a:pt x="94716" y="26797"/>
                </a:lnTo>
                <a:lnTo>
                  <a:pt x="94665" y="27012"/>
                </a:lnTo>
                <a:lnTo>
                  <a:pt x="94703" y="26797"/>
                </a:lnTo>
                <a:lnTo>
                  <a:pt x="94716" y="14859"/>
                </a:lnTo>
                <a:lnTo>
                  <a:pt x="94538" y="14859"/>
                </a:lnTo>
                <a:lnTo>
                  <a:pt x="94538" y="27940"/>
                </a:lnTo>
                <a:lnTo>
                  <a:pt x="94513" y="28194"/>
                </a:lnTo>
                <a:lnTo>
                  <a:pt x="94449" y="28702"/>
                </a:lnTo>
                <a:lnTo>
                  <a:pt x="94500" y="28194"/>
                </a:lnTo>
                <a:lnTo>
                  <a:pt x="94538" y="27940"/>
                </a:lnTo>
                <a:lnTo>
                  <a:pt x="94538" y="14859"/>
                </a:lnTo>
                <a:lnTo>
                  <a:pt x="93687" y="14859"/>
                </a:lnTo>
                <a:lnTo>
                  <a:pt x="93687" y="27432"/>
                </a:lnTo>
                <a:lnTo>
                  <a:pt x="89992" y="27432"/>
                </a:lnTo>
                <a:lnTo>
                  <a:pt x="88861" y="28702"/>
                </a:lnTo>
                <a:lnTo>
                  <a:pt x="88023" y="29464"/>
                </a:lnTo>
                <a:lnTo>
                  <a:pt x="88646" y="28702"/>
                </a:lnTo>
                <a:lnTo>
                  <a:pt x="89966" y="27432"/>
                </a:lnTo>
                <a:lnTo>
                  <a:pt x="89776" y="27432"/>
                </a:lnTo>
                <a:lnTo>
                  <a:pt x="89611" y="27432"/>
                </a:lnTo>
                <a:lnTo>
                  <a:pt x="90436" y="26974"/>
                </a:lnTo>
                <a:lnTo>
                  <a:pt x="90297" y="27114"/>
                </a:lnTo>
                <a:lnTo>
                  <a:pt x="90436" y="27051"/>
                </a:lnTo>
                <a:lnTo>
                  <a:pt x="90919" y="26797"/>
                </a:lnTo>
                <a:lnTo>
                  <a:pt x="93421" y="26797"/>
                </a:lnTo>
                <a:lnTo>
                  <a:pt x="93687" y="27432"/>
                </a:lnTo>
                <a:lnTo>
                  <a:pt x="93687" y="14859"/>
                </a:lnTo>
                <a:lnTo>
                  <a:pt x="92697" y="14859"/>
                </a:lnTo>
                <a:lnTo>
                  <a:pt x="92570" y="14605"/>
                </a:lnTo>
                <a:lnTo>
                  <a:pt x="92519" y="14224"/>
                </a:lnTo>
                <a:lnTo>
                  <a:pt x="92481" y="13970"/>
                </a:lnTo>
                <a:lnTo>
                  <a:pt x="92481" y="24612"/>
                </a:lnTo>
                <a:lnTo>
                  <a:pt x="92481" y="24765"/>
                </a:lnTo>
                <a:lnTo>
                  <a:pt x="90716" y="26797"/>
                </a:lnTo>
                <a:lnTo>
                  <a:pt x="92278" y="24803"/>
                </a:lnTo>
                <a:lnTo>
                  <a:pt x="92341" y="24612"/>
                </a:lnTo>
                <a:lnTo>
                  <a:pt x="90551" y="22860"/>
                </a:lnTo>
                <a:lnTo>
                  <a:pt x="92417" y="24612"/>
                </a:lnTo>
                <a:lnTo>
                  <a:pt x="92481" y="13970"/>
                </a:lnTo>
                <a:lnTo>
                  <a:pt x="92443" y="13716"/>
                </a:lnTo>
                <a:lnTo>
                  <a:pt x="92316" y="12954"/>
                </a:lnTo>
                <a:lnTo>
                  <a:pt x="95999" y="12954"/>
                </a:lnTo>
                <a:lnTo>
                  <a:pt x="95199" y="12446"/>
                </a:lnTo>
                <a:lnTo>
                  <a:pt x="92316" y="12446"/>
                </a:lnTo>
                <a:lnTo>
                  <a:pt x="92214" y="11176"/>
                </a:lnTo>
                <a:lnTo>
                  <a:pt x="92252" y="10668"/>
                </a:lnTo>
                <a:lnTo>
                  <a:pt x="94589" y="10668"/>
                </a:lnTo>
                <a:lnTo>
                  <a:pt x="93916" y="11176"/>
                </a:lnTo>
                <a:lnTo>
                  <a:pt x="93586" y="11430"/>
                </a:lnTo>
                <a:lnTo>
                  <a:pt x="93256" y="11684"/>
                </a:lnTo>
                <a:lnTo>
                  <a:pt x="93992" y="11684"/>
                </a:lnTo>
                <a:lnTo>
                  <a:pt x="95199" y="12446"/>
                </a:lnTo>
                <a:lnTo>
                  <a:pt x="103149" y="12446"/>
                </a:lnTo>
                <a:lnTo>
                  <a:pt x="108191" y="12446"/>
                </a:lnTo>
                <a:lnTo>
                  <a:pt x="107708" y="11684"/>
                </a:lnTo>
                <a:lnTo>
                  <a:pt x="108775" y="11684"/>
                </a:lnTo>
                <a:lnTo>
                  <a:pt x="108394" y="12446"/>
                </a:lnTo>
                <a:lnTo>
                  <a:pt x="110045" y="12446"/>
                </a:lnTo>
                <a:lnTo>
                  <a:pt x="109778" y="12192"/>
                </a:lnTo>
                <a:lnTo>
                  <a:pt x="110363" y="12446"/>
                </a:lnTo>
                <a:lnTo>
                  <a:pt x="111810" y="12446"/>
                </a:lnTo>
                <a:lnTo>
                  <a:pt x="111937" y="12192"/>
                </a:lnTo>
                <a:lnTo>
                  <a:pt x="111823" y="12446"/>
                </a:lnTo>
                <a:lnTo>
                  <a:pt x="113182" y="12446"/>
                </a:lnTo>
                <a:lnTo>
                  <a:pt x="113944" y="11823"/>
                </a:lnTo>
                <a:lnTo>
                  <a:pt x="113880" y="11684"/>
                </a:lnTo>
                <a:lnTo>
                  <a:pt x="112915" y="10541"/>
                </a:lnTo>
                <a:lnTo>
                  <a:pt x="113093" y="10668"/>
                </a:lnTo>
                <a:lnTo>
                  <a:pt x="113880" y="11684"/>
                </a:lnTo>
                <a:lnTo>
                  <a:pt x="113957" y="11811"/>
                </a:lnTo>
                <a:lnTo>
                  <a:pt x="114109" y="11684"/>
                </a:lnTo>
                <a:lnTo>
                  <a:pt x="113969" y="11836"/>
                </a:lnTo>
                <a:lnTo>
                  <a:pt x="114198" y="12192"/>
                </a:lnTo>
                <a:lnTo>
                  <a:pt x="114325" y="12446"/>
                </a:lnTo>
                <a:lnTo>
                  <a:pt x="143535" y="12446"/>
                </a:lnTo>
                <a:lnTo>
                  <a:pt x="144272" y="11684"/>
                </a:lnTo>
                <a:lnTo>
                  <a:pt x="144602" y="11303"/>
                </a:lnTo>
                <a:lnTo>
                  <a:pt x="149910" y="11176"/>
                </a:lnTo>
                <a:close/>
              </a:path>
            </a:pathLst>
          </a:custGeom>
          <a:solidFill>
            <a:srgbClr val="E83A81"/>
          </a:solidFill>
        </p:spPr>
        <p:txBody>
          <a:bodyPr wrap="square" lIns="0" tIns="0" rIns="0" bIns="0" rtlCol="0"/>
          <a:lstStyle/>
          <a:p>
            <a:endParaRPr/>
          </a:p>
        </p:txBody>
      </p:sp>
      <p:sp>
        <p:nvSpPr>
          <p:cNvPr id="1053" name="object 1053"/>
          <p:cNvSpPr/>
          <p:nvPr/>
        </p:nvSpPr>
        <p:spPr>
          <a:xfrm>
            <a:off x="14982902" y="2031335"/>
            <a:ext cx="96520" cy="46355"/>
          </a:xfrm>
          <a:custGeom>
            <a:avLst/>
            <a:gdLst/>
            <a:ahLst/>
            <a:cxnLst/>
            <a:rect l="l" t="t" r="r" b="b"/>
            <a:pathLst>
              <a:path w="96519" h="46355">
                <a:moveTo>
                  <a:pt x="57627" y="8000"/>
                </a:moveTo>
                <a:lnTo>
                  <a:pt x="57328" y="8000"/>
                </a:lnTo>
                <a:lnTo>
                  <a:pt x="59787" y="3174"/>
                </a:lnTo>
                <a:lnTo>
                  <a:pt x="65401" y="2539"/>
                </a:lnTo>
                <a:lnTo>
                  <a:pt x="67014" y="0"/>
                </a:lnTo>
                <a:lnTo>
                  <a:pt x="67791" y="0"/>
                </a:lnTo>
                <a:lnTo>
                  <a:pt x="68070" y="2539"/>
                </a:lnTo>
                <a:lnTo>
                  <a:pt x="68140" y="3174"/>
                </a:lnTo>
                <a:lnTo>
                  <a:pt x="68244" y="4063"/>
                </a:lnTo>
                <a:lnTo>
                  <a:pt x="68340" y="5079"/>
                </a:lnTo>
                <a:lnTo>
                  <a:pt x="69144" y="5079"/>
                </a:lnTo>
                <a:lnTo>
                  <a:pt x="64685" y="5587"/>
                </a:lnTo>
                <a:lnTo>
                  <a:pt x="64486" y="5841"/>
                </a:lnTo>
                <a:lnTo>
                  <a:pt x="64430" y="6095"/>
                </a:lnTo>
                <a:lnTo>
                  <a:pt x="64821" y="7238"/>
                </a:lnTo>
                <a:lnTo>
                  <a:pt x="64908" y="7492"/>
                </a:lnTo>
                <a:lnTo>
                  <a:pt x="57288" y="7492"/>
                </a:lnTo>
                <a:lnTo>
                  <a:pt x="57627" y="8000"/>
                </a:lnTo>
                <a:close/>
              </a:path>
              <a:path w="96519" h="46355">
                <a:moveTo>
                  <a:pt x="82863" y="6730"/>
                </a:moveTo>
                <a:lnTo>
                  <a:pt x="79237" y="6730"/>
                </a:lnTo>
                <a:lnTo>
                  <a:pt x="79198" y="6476"/>
                </a:lnTo>
                <a:lnTo>
                  <a:pt x="81970" y="6476"/>
                </a:lnTo>
                <a:lnTo>
                  <a:pt x="79533" y="6095"/>
                </a:lnTo>
                <a:lnTo>
                  <a:pt x="79769" y="6095"/>
                </a:lnTo>
                <a:lnTo>
                  <a:pt x="80791" y="5841"/>
                </a:lnTo>
                <a:lnTo>
                  <a:pt x="80828" y="5079"/>
                </a:lnTo>
                <a:lnTo>
                  <a:pt x="80931" y="3682"/>
                </a:lnTo>
                <a:lnTo>
                  <a:pt x="82863" y="6730"/>
                </a:lnTo>
                <a:close/>
              </a:path>
              <a:path w="96519" h="46355">
                <a:moveTo>
                  <a:pt x="85410" y="9016"/>
                </a:moveTo>
                <a:lnTo>
                  <a:pt x="84130" y="8254"/>
                </a:lnTo>
                <a:lnTo>
                  <a:pt x="83857" y="8254"/>
                </a:lnTo>
                <a:lnTo>
                  <a:pt x="84102" y="8000"/>
                </a:lnTo>
                <a:lnTo>
                  <a:pt x="84490" y="7492"/>
                </a:lnTo>
                <a:lnTo>
                  <a:pt x="84531" y="7238"/>
                </a:lnTo>
                <a:lnTo>
                  <a:pt x="84388" y="6730"/>
                </a:lnTo>
                <a:lnTo>
                  <a:pt x="83981" y="5079"/>
                </a:lnTo>
                <a:lnTo>
                  <a:pt x="83917" y="4698"/>
                </a:lnTo>
                <a:lnTo>
                  <a:pt x="87859" y="3936"/>
                </a:lnTo>
                <a:lnTo>
                  <a:pt x="89277" y="6476"/>
                </a:lnTo>
                <a:lnTo>
                  <a:pt x="85216" y="6476"/>
                </a:lnTo>
                <a:lnTo>
                  <a:pt x="84768" y="6730"/>
                </a:lnTo>
                <a:lnTo>
                  <a:pt x="85888" y="8508"/>
                </a:lnTo>
                <a:lnTo>
                  <a:pt x="85410" y="9016"/>
                </a:lnTo>
                <a:close/>
              </a:path>
              <a:path w="96519" h="46355">
                <a:moveTo>
                  <a:pt x="79049" y="5587"/>
                </a:moveTo>
                <a:lnTo>
                  <a:pt x="75167" y="5587"/>
                </a:lnTo>
                <a:lnTo>
                  <a:pt x="74390" y="5079"/>
                </a:lnTo>
                <a:lnTo>
                  <a:pt x="75101" y="5079"/>
                </a:lnTo>
                <a:lnTo>
                  <a:pt x="76391" y="4063"/>
                </a:lnTo>
                <a:lnTo>
                  <a:pt x="77347" y="4317"/>
                </a:lnTo>
                <a:lnTo>
                  <a:pt x="77486" y="4317"/>
                </a:lnTo>
                <a:lnTo>
                  <a:pt x="78502" y="4698"/>
                </a:lnTo>
                <a:lnTo>
                  <a:pt x="78805" y="4698"/>
                </a:lnTo>
                <a:lnTo>
                  <a:pt x="79049" y="5587"/>
                </a:lnTo>
                <a:close/>
              </a:path>
              <a:path w="96519" h="46355">
                <a:moveTo>
                  <a:pt x="44714" y="9778"/>
                </a:moveTo>
                <a:lnTo>
                  <a:pt x="41510" y="9778"/>
                </a:lnTo>
                <a:lnTo>
                  <a:pt x="44258" y="9397"/>
                </a:lnTo>
                <a:lnTo>
                  <a:pt x="43505" y="8508"/>
                </a:lnTo>
                <a:lnTo>
                  <a:pt x="42756" y="8508"/>
                </a:lnTo>
                <a:lnTo>
                  <a:pt x="42645" y="6730"/>
                </a:lnTo>
                <a:lnTo>
                  <a:pt x="44138" y="5841"/>
                </a:lnTo>
                <a:lnTo>
                  <a:pt x="44229" y="5079"/>
                </a:lnTo>
                <a:lnTo>
                  <a:pt x="44317" y="4317"/>
                </a:lnTo>
                <a:lnTo>
                  <a:pt x="48737" y="5841"/>
                </a:lnTo>
                <a:lnTo>
                  <a:pt x="45810" y="7238"/>
                </a:lnTo>
                <a:lnTo>
                  <a:pt x="45153" y="8000"/>
                </a:lnTo>
                <a:lnTo>
                  <a:pt x="48351" y="8000"/>
                </a:lnTo>
                <a:lnTo>
                  <a:pt x="48247" y="8254"/>
                </a:lnTo>
                <a:lnTo>
                  <a:pt x="48444" y="8254"/>
                </a:lnTo>
                <a:lnTo>
                  <a:pt x="45829" y="9397"/>
                </a:lnTo>
                <a:lnTo>
                  <a:pt x="44497" y="9397"/>
                </a:lnTo>
                <a:lnTo>
                  <a:pt x="44714" y="9778"/>
                </a:lnTo>
                <a:close/>
              </a:path>
              <a:path w="96519" h="46355">
                <a:moveTo>
                  <a:pt x="79237" y="6730"/>
                </a:moveTo>
                <a:lnTo>
                  <a:pt x="73226" y="6730"/>
                </a:lnTo>
                <a:lnTo>
                  <a:pt x="73226" y="4317"/>
                </a:lnTo>
                <a:lnTo>
                  <a:pt x="74390" y="5079"/>
                </a:lnTo>
                <a:lnTo>
                  <a:pt x="75101" y="5079"/>
                </a:lnTo>
                <a:lnTo>
                  <a:pt x="74456" y="5587"/>
                </a:lnTo>
                <a:lnTo>
                  <a:pt x="79081" y="5587"/>
                </a:lnTo>
                <a:lnTo>
                  <a:pt x="79136" y="5841"/>
                </a:lnTo>
                <a:lnTo>
                  <a:pt x="79241" y="6095"/>
                </a:lnTo>
                <a:lnTo>
                  <a:pt x="82304" y="6095"/>
                </a:lnTo>
                <a:lnTo>
                  <a:pt x="79198" y="6476"/>
                </a:lnTo>
                <a:lnTo>
                  <a:pt x="79237" y="6730"/>
                </a:lnTo>
                <a:close/>
              </a:path>
              <a:path w="96519" h="46355">
                <a:moveTo>
                  <a:pt x="55911" y="10159"/>
                </a:moveTo>
                <a:lnTo>
                  <a:pt x="54698" y="10159"/>
                </a:lnTo>
                <a:lnTo>
                  <a:pt x="53301" y="9778"/>
                </a:lnTo>
                <a:lnTo>
                  <a:pt x="54206" y="9778"/>
                </a:lnTo>
                <a:lnTo>
                  <a:pt x="54167" y="9397"/>
                </a:lnTo>
                <a:lnTo>
                  <a:pt x="54055" y="8254"/>
                </a:lnTo>
                <a:lnTo>
                  <a:pt x="53951" y="7238"/>
                </a:lnTo>
                <a:lnTo>
                  <a:pt x="53828" y="6095"/>
                </a:lnTo>
                <a:lnTo>
                  <a:pt x="53730" y="5079"/>
                </a:lnTo>
                <a:lnTo>
                  <a:pt x="53550" y="5079"/>
                </a:lnTo>
                <a:lnTo>
                  <a:pt x="56314" y="8508"/>
                </a:lnTo>
                <a:lnTo>
                  <a:pt x="56189" y="9016"/>
                </a:lnTo>
                <a:lnTo>
                  <a:pt x="56094" y="9397"/>
                </a:lnTo>
                <a:lnTo>
                  <a:pt x="56000" y="9778"/>
                </a:lnTo>
                <a:lnTo>
                  <a:pt x="55911" y="10159"/>
                </a:lnTo>
                <a:close/>
              </a:path>
              <a:path w="96519" h="46355">
                <a:moveTo>
                  <a:pt x="79459" y="8508"/>
                </a:moveTo>
                <a:lnTo>
                  <a:pt x="71354" y="8508"/>
                </a:lnTo>
                <a:lnTo>
                  <a:pt x="72390" y="8000"/>
                </a:lnTo>
                <a:lnTo>
                  <a:pt x="71565" y="7238"/>
                </a:lnTo>
                <a:lnTo>
                  <a:pt x="70970" y="6730"/>
                </a:lnTo>
                <a:lnTo>
                  <a:pt x="72031" y="5079"/>
                </a:lnTo>
                <a:lnTo>
                  <a:pt x="73078" y="5079"/>
                </a:lnTo>
                <a:lnTo>
                  <a:pt x="71896" y="6730"/>
                </a:lnTo>
                <a:lnTo>
                  <a:pt x="79237" y="6730"/>
                </a:lnTo>
                <a:lnTo>
                  <a:pt x="79329" y="7492"/>
                </a:lnTo>
                <a:lnTo>
                  <a:pt x="79426" y="8254"/>
                </a:lnTo>
                <a:lnTo>
                  <a:pt x="79459" y="8508"/>
                </a:lnTo>
                <a:close/>
              </a:path>
              <a:path w="96519" h="46355">
                <a:moveTo>
                  <a:pt x="75167" y="5587"/>
                </a:moveTo>
                <a:lnTo>
                  <a:pt x="74456" y="5587"/>
                </a:lnTo>
                <a:lnTo>
                  <a:pt x="75101" y="5079"/>
                </a:lnTo>
                <a:lnTo>
                  <a:pt x="74390" y="5079"/>
                </a:lnTo>
                <a:lnTo>
                  <a:pt x="75167" y="5587"/>
                </a:lnTo>
                <a:close/>
              </a:path>
              <a:path w="96519" h="46355">
                <a:moveTo>
                  <a:pt x="70522" y="8254"/>
                </a:moveTo>
                <a:lnTo>
                  <a:pt x="65461" y="8254"/>
                </a:lnTo>
                <a:lnTo>
                  <a:pt x="69642" y="6095"/>
                </a:lnTo>
                <a:lnTo>
                  <a:pt x="70418" y="8000"/>
                </a:lnTo>
                <a:lnTo>
                  <a:pt x="70522" y="8254"/>
                </a:lnTo>
                <a:close/>
              </a:path>
              <a:path w="96519" h="46355">
                <a:moveTo>
                  <a:pt x="72195" y="6730"/>
                </a:moveTo>
                <a:lnTo>
                  <a:pt x="71896" y="6730"/>
                </a:lnTo>
                <a:lnTo>
                  <a:pt x="72078" y="6476"/>
                </a:lnTo>
                <a:lnTo>
                  <a:pt x="74256" y="6476"/>
                </a:lnTo>
                <a:lnTo>
                  <a:pt x="72195" y="6730"/>
                </a:lnTo>
                <a:close/>
              </a:path>
              <a:path w="96519" h="46355">
                <a:moveTo>
                  <a:pt x="73226" y="6730"/>
                </a:moveTo>
                <a:lnTo>
                  <a:pt x="72195" y="6730"/>
                </a:lnTo>
                <a:lnTo>
                  <a:pt x="74256" y="6476"/>
                </a:lnTo>
                <a:lnTo>
                  <a:pt x="73226" y="6476"/>
                </a:lnTo>
                <a:lnTo>
                  <a:pt x="73226" y="6730"/>
                </a:lnTo>
                <a:close/>
              </a:path>
              <a:path w="96519" h="46355">
                <a:moveTo>
                  <a:pt x="83594" y="6730"/>
                </a:moveTo>
                <a:lnTo>
                  <a:pt x="82863" y="6730"/>
                </a:lnTo>
                <a:lnTo>
                  <a:pt x="82702" y="6476"/>
                </a:lnTo>
                <a:lnTo>
                  <a:pt x="81970" y="6476"/>
                </a:lnTo>
                <a:lnTo>
                  <a:pt x="83594" y="6730"/>
                </a:lnTo>
                <a:close/>
              </a:path>
              <a:path w="96519" h="46355">
                <a:moveTo>
                  <a:pt x="84403" y="6730"/>
                </a:moveTo>
                <a:lnTo>
                  <a:pt x="83594" y="6730"/>
                </a:lnTo>
                <a:lnTo>
                  <a:pt x="81970" y="6476"/>
                </a:lnTo>
                <a:lnTo>
                  <a:pt x="84317" y="6476"/>
                </a:lnTo>
                <a:lnTo>
                  <a:pt x="84403" y="6730"/>
                </a:lnTo>
                <a:close/>
              </a:path>
              <a:path w="96519" h="46355">
                <a:moveTo>
                  <a:pt x="85692" y="6730"/>
                </a:moveTo>
                <a:lnTo>
                  <a:pt x="84768" y="6730"/>
                </a:lnTo>
                <a:lnTo>
                  <a:pt x="85216" y="6476"/>
                </a:lnTo>
                <a:lnTo>
                  <a:pt x="84292" y="6476"/>
                </a:lnTo>
                <a:lnTo>
                  <a:pt x="85692" y="6730"/>
                </a:lnTo>
                <a:close/>
              </a:path>
              <a:path w="96519" h="46355">
                <a:moveTo>
                  <a:pt x="89856" y="7492"/>
                </a:moveTo>
                <a:lnTo>
                  <a:pt x="84292" y="6476"/>
                </a:lnTo>
                <a:lnTo>
                  <a:pt x="89276" y="6476"/>
                </a:lnTo>
                <a:lnTo>
                  <a:pt x="89856" y="7492"/>
                </a:lnTo>
                <a:close/>
              </a:path>
              <a:path w="96519" h="46355">
                <a:moveTo>
                  <a:pt x="54698" y="10159"/>
                </a:moveTo>
                <a:lnTo>
                  <a:pt x="54245" y="10159"/>
                </a:lnTo>
                <a:lnTo>
                  <a:pt x="54206" y="9778"/>
                </a:lnTo>
                <a:lnTo>
                  <a:pt x="50464" y="9778"/>
                </a:lnTo>
                <a:lnTo>
                  <a:pt x="50404" y="8508"/>
                </a:lnTo>
                <a:lnTo>
                  <a:pt x="50546" y="8508"/>
                </a:lnTo>
                <a:lnTo>
                  <a:pt x="52447" y="6730"/>
                </a:lnTo>
                <a:lnTo>
                  <a:pt x="52294" y="7238"/>
                </a:lnTo>
                <a:lnTo>
                  <a:pt x="52248" y="7492"/>
                </a:lnTo>
                <a:lnTo>
                  <a:pt x="52156" y="8000"/>
                </a:lnTo>
                <a:lnTo>
                  <a:pt x="52064" y="8508"/>
                </a:lnTo>
                <a:lnTo>
                  <a:pt x="51972" y="9016"/>
                </a:lnTo>
                <a:lnTo>
                  <a:pt x="51903" y="9397"/>
                </a:lnTo>
                <a:lnTo>
                  <a:pt x="54698" y="10159"/>
                </a:lnTo>
                <a:close/>
              </a:path>
              <a:path w="96519" h="46355">
                <a:moveTo>
                  <a:pt x="46739" y="12572"/>
                </a:moveTo>
                <a:lnTo>
                  <a:pt x="46408" y="12572"/>
                </a:lnTo>
                <a:lnTo>
                  <a:pt x="48618" y="7492"/>
                </a:lnTo>
                <a:lnTo>
                  <a:pt x="48318" y="7492"/>
                </a:lnTo>
                <a:lnTo>
                  <a:pt x="48694" y="8000"/>
                </a:lnTo>
                <a:lnTo>
                  <a:pt x="48994" y="8000"/>
                </a:lnTo>
                <a:lnTo>
                  <a:pt x="48444" y="8254"/>
                </a:lnTo>
                <a:lnTo>
                  <a:pt x="48831" y="8254"/>
                </a:lnTo>
                <a:lnTo>
                  <a:pt x="49549" y="10159"/>
                </a:lnTo>
                <a:lnTo>
                  <a:pt x="49813" y="10921"/>
                </a:lnTo>
                <a:lnTo>
                  <a:pt x="48081" y="11429"/>
                </a:lnTo>
                <a:lnTo>
                  <a:pt x="46620" y="11429"/>
                </a:lnTo>
                <a:lnTo>
                  <a:pt x="46739" y="12572"/>
                </a:lnTo>
                <a:close/>
              </a:path>
              <a:path w="96519" h="46355">
                <a:moveTo>
                  <a:pt x="84120" y="11429"/>
                </a:moveTo>
                <a:lnTo>
                  <a:pt x="56298" y="11429"/>
                </a:lnTo>
                <a:lnTo>
                  <a:pt x="59070" y="10159"/>
                </a:lnTo>
                <a:lnTo>
                  <a:pt x="57288" y="7492"/>
                </a:lnTo>
                <a:lnTo>
                  <a:pt x="64908" y="7492"/>
                </a:lnTo>
                <a:lnTo>
                  <a:pt x="65082" y="8000"/>
                </a:lnTo>
                <a:lnTo>
                  <a:pt x="65461" y="8254"/>
                </a:lnTo>
                <a:lnTo>
                  <a:pt x="70522" y="8254"/>
                </a:lnTo>
                <a:lnTo>
                  <a:pt x="70595" y="8508"/>
                </a:lnTo>
                <a:lnTo>
                  <a:pt x="83974" y="8508"/>
                </a:lnTo>
                <a:lnTo>
                  <a:pt x="84104" y="9016"/>
                </a:lnTo>
                <a:lnTo>
                  <a:pt x="84202" y="9397"/>
                </a:lnTo>
                <a:lnTo>
                  <a:pt x="84865" y="9778"/>
                </a:lnTo>
                <a:lnTo>
                  <a:pt x="83188" y="9778"/>
                </a:lnTo>
                <a:lnTo>
                  <a:pt x="84120" y="11429"/>
                </a:lnTo>
                <a:close/>
              </a:path>
              <a:path w="96519" h="46355">
                <a:moveTo>
                  <a:pt x="65953" y="8000"/>
                </a:moveTo>
                <a:lnTo>
                  <a:pt x="65082" y="8000"/>
                </a:lnTo>
                <a:lnTo>
                  <a:pt x="64908" y="7492"/>
                </a:lnTo>
                <a:lnTo>
                  <a:pt x="66937" y="7492"/>
                </a:lnTo>
                <a:lnTo>
                  <a:pt x="65953" y="8000"/>
                </a:lnTo>
                <a:close/>
              </a:path>
              <a:path w="96519" h="46355">
                <a:moveTo>
                  <a:pt x="72390" y="8000"/>
                </a:moveTo>
                <a:lnTo>
                  <a:pt x="70418" y="8000"/>
                </a:lnTo>
                <a:lnTo>
                  <a:pt x="70211" y="7492"/>
                </a:lnTo>
                <a:lnTo>
                  <a:pt x="71840" y="7492"/>
                </a:lnTo>
                <a:lnTo>
                  <a:pt x="72390" y="8000"/>
                </a:lnTo>
                <a:close/>
              </a:path>
              <a:path w="96519" h="46355">
                <a:moveTo>
                  <a:pt x="48831" y="8254"/>
                </a:moveTo>
                <a:lnTo>
                  <a:pt x="48444" y="8254"/>
                </a:lnTo>
                <a:lnTo>
                  <a:pt x="48994" y="8000"/>
                </a:lnTo>
                <a:lnTo>
                  <a:pt x="48740" y="8000"/>
                </a:lnTo>
                <a:lnTo>
                  <a:pt x="48831" y="8254"/>
                </a:lnTo>
                <a:close/>
              </a:path>
              <a:path w="96519" h="46355">
                <a:moveTo>
                  <a:pt x="82549" y="16001"/>
                </a:moveTo>
                <a:lnTo>
                  <a:pt x="24309" y="16001"/>
                </a:lnTo>
                <a:lnTo>
                  <a:pt x="27833" y="13969"/>
                </a:lnTo>
                <a:lnTo>
                  <a:pt x="29505" y="13080"/>
                </a:lnTo>
                <a:lnTo>
                  <a:pt x="29250" y="13080"/>
                </a:lnTo>
                <a:lnTo>
                  <a:pt x="29051" y="11429"/>
                </a:lnTo>
                <a:lnTo>
                  <a:pt x="28925" y="10413"/>
                </a:lnTo>
                <a:lnTo>
                  <a:pt x="28845" y="9778"/>
                </a:lnTo>
                <a:lnTo>
                  <a:pt x="28750" y="9016"/>
                </a:lnTo>
                <a:lnTo>
                  <a:pt x="28661" y="8254"/>
                </a:lnTo>
                <a:lnTo>
                  <a:pt x="32541" y="10159"/>
                </a:lnTo>
                <a:lnTo>
                  <a:pt x="34821" y="12572"/>
                </a:lnTo>
                <a:lnTo>
                  <a:pt x="37743" y="12572"/>
                </a:lnTo>
                <a:lnTo>
                  <a:pt x="38792" y="13461"/>
                </a:lnTo>
                <a:lnTo>
                  <a:pt x="81834" y="13461"/>
                </a:lnTo>
                <a:lnTo>
                  <a:pt x="82549" y="16001"/>
                </a:lnTo>
                <a:close/>
              </a:path>
              <a:path w="96519" h="46355">
                <a:moveTo>
                  <a:pt x="83992" y="8508"/>
                </a:moveTo>
                <a:lnTo>
                  <a:pt x="80073" y="8508"/>
                </a:lnTo>
                <a:lnTo>
                  <a:pt x="80521" y="8254"/>
                </a:lnTo>
                <a:lnTo>
                  <a:pt x="83944" y="8254"/>
                </a:lnTo>
                <a:lnTo>
                  <a:pt x="83992" y="8508"/>
                </a:lnTo>
                <a:close/>
              </a:path>
              <a:path w="96519" h="46355">
                <a:moveTo>
                  <a:pt x="45139" y="11429"/>
                </a:moveTo>
                <a:lnTo>
                  <a:pt x="41946" y="11429"/>
                </a:lnTo>
                <a:lnTo>
                  <a:pt x="40979" y="9016"/>
                </a:lnTo>
                <a:lnTo>
                  <a:pt x="41308" y="9397"/>
                </a:lnTo>
                <a:lnTo>
                  <a:pt x="41510" y="9778"/>
                </a:lnTo>
                <a:lnTo>
                  <a:pt x="44714" y="9778"/>
                </a:lnTo>
                <a:lnTo>
                  <a:pt x="45040" y="10159"/>
                </a:lnTo>
                <a:lnTo>
                  <a:pt x="45139" y="11429"/>
                </a:lnTo>
                <a:close/>
              </a:path>
              <a:path w="96519" h="46355">
                <a:moveTo>
                  <a:pt x="84107" y="14350"/>
                </a:moveTo>
                <a:lnTo>
                  <a:pt x="83951" y="14350"/>
                </a:lnTo>
                <a:lnTo>
                  <a:pt x="81767" y="13461"/>
                </a:lnTo>
                <a:lnTo>
                  <a:pt x="49336" y="13461"/>
                </a:lnTo>
                <a:lnTo>
                  <a:pt x="50649" y="11429"/>
                </a:lnTo>
                <a:lnTo>
                  <a:pt x="52620" y="10921"/>
                </a:lnTo>
                <a:lnTo>
                  <a:pt x="53230" y="10159"/>
                </a:lnTo>
                <a:lnTo>
                  <a:pt x="49089" y="9778"/>
                </a:lnTo>
                <a:lnTo>
                  <a:pt x="54206" y="9778"/>
                </a:lnTo>
                <a:lnTo>
                  <a:pt x="54245" y="10159"/>
                </a:lnTo>
                <a:lnTo>
                  <a:pt x="55915" y="10159"/>
                </a:lnTo>
                <a:lnTo>
                  <a:pt x="55862" y="10413"/>
                </a:lnTo>
                <a:lnTo>
                  <a:pt x="55758" y="10921"/>
                </a:lnTo>
                <a:lnTo>
                  <a:pt x="55654" y="11429"/>
                </a:lnTo>
                <a:lnTo>
                  <a:pt x="84595" y="11429"/>
                </a:lnTo>
                <a:lnTo>
                  <a:pt x="84413" y="12572"/>
                </a:lnTo>
                <a:lnTo>
                  <a:pt x="84333" y="13080"/>
                </a:lnTo>
                <a:lnTo>
                  <a:pt x="84275" y="13461"/>
                </a:lnTo>
                <a:lnTo>
                  <a:pt x="84186" y="13969"/>
                </a:lnTo>
                <a:lnTo>
                  <a:pt x="84107" y="14350"/>
                </a:lnTo>
                <a:close/>
              </a:path>
              <a:path w="96519" h="46355">
                <a:moveTo>
                  <a:pt x="85584" y="10159"/>
                </a:moveTo>
                <a:lnTo>
                  <a:pt x="85219" y="10159"/>
                </a:lnTo>
                <a:lnTo>
                  <a:pt x="82280" y="9778"/>
                </a:lnTo>
                <a:lnTo>
                  <a:pt x="84838" y="9778"/>
                </a:lnTo>
                <a:lnTo>
                  <a:pt x="85584" y="10159"/>
                </a:lnTo>
                <a:close/>
              </a:path>
              <a:path w="96519" h="46355">
                <a:moveTo>
                  <a:pt x="48399" y="13461"/>
                </a:moveTo>
                <a:lnTo>
                  <a:pt x="38945" y="13461"/>
                </a:lnTo>
                <a:lnTo>
                  <a:pt x="38879" y="12572"/>
                </a:lnTo>
                <a:lnTo>
                  <a:pt x="39105" y="11429"/>
                </a:lnTo>
                <a:lnTo>
                  <a:pt x="39275" y="10921"/>
                </a:lnTo>
                <a:lnTo>
                  <a:pt x="39838" y="10159"/>
                </a:lnTo>
                <a:lnTo>
                  <a:pt x="40435" y="10413"/>
                </a:lnTo>
                <a:lnTo>
                  <a:pt x="41312" y="11429"/>
                </a:lnTo>
                <a:lnTo>
                  <a:pt x="34920" y="11429"/>
                </a:lnTo>
                <a:lnTo>
                  <a:pt x="39041" y="12572"/>
                </a:lnTo>
                <a:lnTo>
                  <a:pt x="46739" y="12572"/>
                </a:lnTo>
                <a:lnTo>
                  <a:pt x="46766" y="13080"/>
                </a:lnTo>
                <a:lnTo>
                  <a:pt x="48399" y="13461"/>
                </a:lnTo>
                <a:close/>
              </a:path>
              <a:path w="96519" h="46355">
                <a:moveTo>
                  <a:pt x="86708" y="16636"/>
                </a:moveTo>
                <a:lnTo>
                  <a:pt x="82782" y="16636"/>
                </a:lnTo>
                <a:lnTo>
                  <a:pt x="87381" y="13461"/>
                </a:lnTo>
                <a:lnTo>
                  <a:pt x="84874" y="10921"/>
                </a:lnTo>
                <a:lnTo>
                  <a:pt x="85350" y="10921"/>
                </a:lnTo>
                <a:lnTo>
                  <a:pt x="89113" y="10413"/>
                </a:lnTo>
                <a:lnTo>
                  <a:pt x="86822" y="11429"/>
                </a:lnTo>
                <a:lnTo>
                  <a:pt x="86613" y="11429"/>
                </a:lnTo>
                <a:lnTo>
                  <a:pt x="88635" y="13969"/>
                </a:lnTo>
                <a:lnTo>
                  <a:pt x="87919" y="15493"/>
                </a:lnTo>
                <a:lnTo>
                  <a:pt x="86708" y="16636"/>
                </a:lnTo>
                <a:close/>
              </a:path>
              <a:path w="96519" h="46355">
                <a:moveTo>
                  <a:pt x="38879" y="12572"/>
                </a:moveTo>
                <a:lnTo>
                  <a:pt x="34821" y="12572"/>
                </a:lnTo>
                <a:lnTo>
                  <a:pt x="36126" y="11429"/>
                </a:lnTo>
                <a:lnTo>
                  <a:pt x="39105" y="11429"/>
                </a:lnTo>
                <a:lnTo>
                  <a:pt x="38879" y="12572"/>
                </a:lnTo>
                <a:close/>
              </a:path>
              <a:path w="96519" h="46355">
                <a:moveTo>
                  <a:pt x="46408" y="12572"/>
                </a:moveTo>
                <a:lnTo>
                  <a:pt x="39041" y="12572"/>
                </a:lnTo>
                <a:lnTo>
                  <a:pt x="34920" y="11429"/>
                </a:lnTo>
                <a:lnTo>
                  <a:pt x="44910" y="11429"/>
                </a:lnTo>
                <a:lnTo>
                  <a:pt x="46408" y="12572"/>
                </a:lnTo>
                <a:close/>
              </a:path>
              <a:path w="96519" h="46355">
                <a:moveTo>
                  <a:pt x="86947" y="18033"/>
                </a:moveTo>
                <a:lnTo>
                  <a:pt x="18754" y="18033"/>
                </a:lnTo>
                <a:lnTo>
                  <a:pt x="18726" y="17779"/>
                </a:lnTo>
                <a:lnTo>
                  <a:pt x="18623" y="16890"/>
                </a:lnTo>
                <a:lnTo>
                  <a:pt x="18517" y="16001"/>
                </a:lnTo>
                <a:lnTo>
                  <a:pt x="18461" y="15493"/>
                </a:lnTo>
                <a:lnTo>
                  <a:pt x="18371" y="14731"/>
                </a:lnTo>
                <a:lnTo>
                  <a:pt x="18329" y="14350"/>
                </a:lnTo>
                <a:lnTo>
                  <a:pt x="18776" y="14350"/>
                </a:lnTo>
                <a:lnTo>
                  <a:pt x="21860" y="13969"/>
                </a:lnTo>
                <a:lnTo>
                  <a:pt x="24309" y="16001"/>
                </a:lnTo>
                <a:lnTo>
                  <a:pt x="82549" y="16001"/>
                </a:lnTo>
                <a:lnTo>
                  <a:pt x="82782" y="16636"/>
                </a:lnTo>
                <a:lnTo>
                  <a:pt x="86708" y="16636"/>
                </a:lnTo>
                <a:lnTo>
                  <a:pt x="86007" y="17271"/>
                </a:lnTo>
                <a:lnTo>
                  <a:pt x="86947" y="18033"/>
                </a:lnTo>
                <a:close/>
              </a:path>
              <a:path w="96519" h="46355">
                <a:moveTo>
                  <a:pt x="96002" y="16890"/>
                </a:moveTo>
                <a:lnTo>
                  <a:pt x="93354" y="16890"/>
                </a:lnTo>
                <a:lnTo>
                  <a:pt x="92745" y="14731"/>
                </a:lnTo>
                <a:lnTo>
                  <a:pt x="92637" y="14350"/>
                </a:lnTo>
                <a:lnTo>
                  <a:pt x="94412" y="16001"/>
                </a:lnTo>
                <a:lnTo>
                  <a:pt x="95875" y="16001"/>
                </a:lnTo>
                <a:lnTo>
                  <a:pt x="95966" y="16636"/>
                </a:lnTo>
                <a:lnTo>
                  <a:pt x="96002" y="16890"/>
                </a:lnTo>
                <a:close/>
              </a:path>
              <a:path w="96519" h="46355">
                <a:moveTo>
                  <a:pt x="95874" y="16001"/>
                </a:moveTo>
                <a:lnTo>
                  <a:pt x="94652" y="16001"/>
                </a:lnTo>
                <a:lnTo>
                  <a:pt x="95683" y="14731"/>
                </a:lnTo>
                <a:lnTo>
                  <a:pt x="95798" y="15493"/>
                </a:lnTo>
                <a:lnTo>
                  <a:pt x="95874" y="16001"/>
                </a:lnTo>
                <a:close/>
              </a:path>
              <a:path w="96519" h="46355">
                <a:moveTo>
                  <a:pt x="92421" y="19049"/>
                </a:moveTo>
                <a:lnTo>
                  <a:pt x="88277" y="19049"/>
                </a:lnTo>
                <a:lnTo>
                  <a:pt x="88309" y="18795"/>
                </a:lnTo>
                <a:lnTo>
                  <a:pt x="88431" y="17779"/>
                </a:lnTo>
                <a:lnTo>
                  <a:pt x="88537" y="16890"/>
                </a:lnTo>
                <a:lnTo>
                  <a:pt x="88655" y="16001"/>
                </a:lnTo>
                <a:lnTo>
                  <a:pt x="88972" y="16001"/>
                </a:lnTo>
                <a:lnTo>
                  <a:pt x="91557" y="16890"/>
                </a:lnTo>
                <a:lnTo>
                  <a:pt x="96002" y="16890"/>
                </a:lnTo>
                <a:lnTo>
                  <a:pt x="96065" y="17271"/>
                </a:lnTo>
                <a:lnTo>
                  <a:pt x="96148" y="17779"/>
                </a:lnTo>
                <a:lnTo>
                  <a:pt x="94758" y="17779"/>
                </a:lnTo>
                <a:lnTo>
                  <a:pt x="92398" y="18795"/>
                </a:lnTo>
                <a:lnTo>
                  <a:pt x="92421" y="19049"/>
                </a:lnTo>
                <a:close/>
              </a:path>
              <a:path w="96519" h="46355">
                <a:moveTo>
                  <a:pt x="51007" y="45084"/>
                </a:moveTo>
                <a:lnTo>
                  <a:pt x="49049" y="44703"/>
                </a:lnTo>
                <a:lnTo>
                  <a:pt x="32182" y="39115"/>
                </a:lnTo>
                <a:lnTo>
                  <a:pt x="7257" y="32765"/>
                </a:lnTo>
                <a:lnTo>
                  <a:pt x="426" y="31749"/>
                </a:lnTo>
                <a:lnTo>
                  <a:pt x="0" y="31241"/>
                </a:lnTo>
                <a:lnTo>
                  <a:pt x="597" y="29209"/>
                </a:lnTo>
                <a:lnTo>
                  <a:pt x="10571" y="25780"/>
                </a:lnTo>
                <a:lnTo>
                  <a:pt x="12901" y="25399"/>
                </a:lnTo>
                <a:lnTo>
                  <a:pt x="10571" y="22097"/>
                </a:lnTo>
                <a:lnTo>
                  <a:pt x="13259" y="21081"/>
                </a:lnTo>
                <a:lnTo>
                  <a:pt x="16126" y="20319"/>
                </a:lnTo>
                <a:lnTo>
                  <a:pt x="16249" y="19811"/>
                </a:lnTo>
                <a:lnTo>
                  <a:pt x="16339" y="19430"/>
                </a:lnTo>
                <a:lnTo>
                  <a:pt x="16429" y="19049"/>
                </a:lnTo>
                <a:lnTo>
                  <a:pt x="16484" y="18795"/>
                </a:lnTo>
                <a:lnTo>
                  <a:pt x="16693" y="18287"/>
                </a:lnTo>
                <a:lnTo>
                  <a:pt x="16798" y="18033"/>
                </a:lnTo>
                <a:lnTo>
                  <a:pt x="16902" y="17779"/>
                </a:lnTo>
                <a:lnTo>
                  <a:pt x="18754" y="18033"/>
                </a:lnTo>
                <a:lnTo>
                  <a:pt x="86947" y="18033"/>
                </a:lnTo>
                <a:lnTo>
                  <a:pt x="88277" y="19049"/>
                </a:lnTo>
                <a:lnTo>
                  <a:pt x="92421" y="19049"/>
                </a:lnTo>
                <a:lnTo>
                  <a:pt x="92518" y="20319"/>
                </a:lnTo>
                <a:lnTo>
                  <a:pt x="92279" y="20573"/>
                </a:lnTo>
                <a:lnTo>
                  <a:pt x="93647" y="22732"/>
                </a:lnTo>
                <a:lnTo>
                  <a:pt x="87023" y="22732"/>
                </a:lnTo>
                <a:lnTo>
                  <a:pt x="83559" y="27050"/>
                </a:lnTo>
                <a:lnTo>
                  <a:pt x="81289" y="27812"/>
                </a:lnTo>
                <a:lnTo>
                  <a:pt x="75563" y="27812"/>
                </a:lnTo>
                <a:lnTo>
                  <a:pt x="75477" y="29209"/>
                </a:lnTo>
                <a:lnTo>
                  <a:pt x="75376" y="30860"/>
                </a:lnTo>
                <a:lnTo>
                  <a:pt x="73226" y="34162"/>
                </a:lnTo>
                <a:lnTo>
                  <a:pt x="71553" y="36194"/>
                </a:lnTo>
                <a:lnTo>
                  <a:pt x="72130" y="38353"/>
                </a:lnTo>
                <a:lnTo>
                  <a:pt x="61691" y="38353"/>
                </a:lnTo>
                <a:lnTo>
                  <a:pt x="61818" y="40512"/>
                </a:lnTo>
                <a:lnTo>
                  <a:pt x="61110" y="41401"/>
                </a:lnTo>
                <a:lnTo>
                  <a:pt x="58772" y="41401"/>
                </a:lnTo>
                <a:lnTo>
                  <a:pt x="58659" y="42036"/>
                </a:lnTo>
                <a:lnTo>
                  <a:pt x="53097" y="42036"/>
                </a:lnTo>
                <a:lnTo>
                  <a:pt x="51007" y="45084"/>
                </a:lnTo>
                <a:close/>
              </a:path>
              <a:path w="96519" h="46355">
                <a:moveTo>
                  <a:pt x="96161" y="19430"/>
                </a:moveTo>
                <a:lnTo>
                  <a:pt x="94719" y="19430"/>
                </a:lnTo>
                <a:lnTo>
                  <a:pt x="94604" y="17779"/>
                </a:lnTo>
                <a:lnTo>
                  <a:pt x="96148" y="17779"/>
                </a:lnTo>
                <a:lnTo>
                  <a:pt x="96161" y="19430"/>
                </a:lnTo>
                <a:close/>
              </a:path>
              <a:path w="96519" h="46355">
                <a:moveTo>
                  <a:pt x="95265" y="19811"/>
                </a:moveTo>
                <a:lnTo>
                  <a:pt x="94459" y="19430"/>
                </a:lnTo>
                <a:lnTo>
                  <a:pt x="95982" y="19430"/>
                </a:lnTo>
                <a:lnTo>
                  <a:pt x="95265" y="19811"/>
                </a:lnTo>
                <a:close/>
              </a:path>
              <a:path w="96519" h="46355">
                <a:moveTo>
                  <a:pt x="88940" y="25399"/>
                </a:moveTo>
                <a:lnTo>
                  <a:pt x="88775" y="25399"/>
                </a:lnTo>
                <a:lnTo>
                  <a:pt x="87023" y="22732"/>
                </a:lnTo>
                <a:lnTo>
                  <a:pt x="93647" y="22732"/>
                </a:lnTo>
                <a:lnTo>
                  <a:pt x="93832" y="23113"/>
                </a:lnTo>
                <a:lnTo>
                  <a:pt x="88940" y="25399"/>
                </a:lnTo>
                <a:close/>
              </a:path>
              <a:path w="96519" h="46355">
                <a:moveTo>
                  <a:pt x="65282" y="39115"/>
                </a:moveTo>
                <a:lnTo>
                  <a:pt x="63257" y="39115"/>
                </a:lnTo>
                <a:lnTo>
                  <a:pt x="61386" y="38353"/>
                </a:lnTo>
                <a:lnTo>
                  <a:pt x="66948" y="38353"/>
                </a:lnTo>
                <a:lnTo>
                  <a:pt x="65282" y="39115"/>
                </a:lnTo>
                <a:close/>
              </a:path>
              <a:path w="96519" h="46355">
                <a:moveTo>
                  <a:pt x="69796" y="40512"/>
                </a:moveTo>
                <a:lnTo>
                  <a:pt x="69221" y="40512"/>
                </a:lnTo>
                <a:lnTo>
                  <a:pt x="67133" y="38353"/>
                </a:lnTo>
                <a:lnTo>
                  <a:pt x="72130" y="38353"/>
                </a:lnTo>
                <a:lnTo>
                  <a:pt x="72509" y="39750"/>
                </a:lnTo>
                <a:lnTo>
                  <a:pt x="69796" y="40512"/>
                </a:lnTo>
                <a:close/>
              </a:path>
              <a:path w="96519" h="46355">
                <a:moveTo>
                  <a:pt x="60922" y="41655"/>
                </a:moveTo>
                <a:lnTo>
                  <a:pt x="58772" y="41401"/>
                </a:lnTo>
                <a:lnTo>
                  <a:pt x="61110" y="41401"/>
                </a:lnTo>
                <a:lnTo>
                  <a:pt x="60922" y="41655"/>
                </a:lnTo>
                <a:close/>
              </a:path>
              <a:path w="96519" h="46355">
                <a:moveTo>
                  <a:pt x="54710" y="45846"/>
                </a:moveTo>
                <a:lnTo>
                  <a:pt x="53097" y="42036"/>
                </a:lnTo>
                <a:lnTo>
                  <a:pt x="58659" y="42036"/>
                </a:lnTo>
                <a:lnTo>
                  <a:pt x="58161" y="44703"/>
                </a:lnTo>
                <a:lnTo>
                  <a:pt x="58090" y="45084"/>
                </a:lnTo>
                <a:lnTo>
                  <a:pt x="57995" y="45592"/>
                </a:lnTo>
                <a:lnTo>
                  <a:pt x="54710" y="45846"/>
                </a:lnTo>
                <a:close/>
              </a:path>
            </a:pathLst>
          </a:custGeom>
          <a:solidFill>
            <a:srgbClr val="D52ECC"/>
          </a:solidFill>
        </p:spPr>
        <p:txBody>
          <a:bodyPr wrap="square" lIns="0" tIns="0" rIns="0" bIns="0" rtlCol="0"/>
          <a:lstStyle/>
          <a:p>
            <a:endParaRPr/>
          </a:p>
        </p:txBody>
      </p:sp>
      <p:sp>
        <p:nvSpPr>
          <p:cNvPr id="1057" name="object 1057"/>
          <p:cNvSpPr/>
          <p:nvPr/>
        </p:nvSpPr>
        <p:spPr>
          <a:xfrm>
            <a:off x="14495702" y="1999619"/>
            <a:ext cx="146050" cy="53975"/>
          </a:xfrm>
          <a:custGeom>
            <a:avLst/>
            <a:gdLst/>
            <a:ahLst/>
            <a:cxnLst/>
            <a:rect l="l" t="t" r="r" b="b"/>
            <a:pathLst>
              <a:path w="146050" h="53975">
                <a:moveTo>
                  <a:pt x="126562" y="6476"/>
                </a:moveTo>
                <a:lnTo>
                  <a:pt x="125487" y="5079"/>
                </a:lnTo>
                <a:lnTo>
                  <a:pt x="129728" y="0"/>
                </a:lnTo>
                <a:lnTo>
                  <a:pt x="129831" y="2920"/>
                </a:lnTo>
                <a:lnTo>
                  <a:pt x="129907" y="5079"/>
                </a:lnTo>
                <a:lnTo>
                  <a:pt x="134866" y="5079"/>
                </a:lnTo>
                <a:lnTo>
                  <a:pt x="134693" y="5841"/>
                </a:lnTo>
                <a:lnTo>
                  <a:pt x="131699" y="5841"/>
                </a:lnTo>
                <a:lnTo>
                  <a:pt x="126562" y="6476"/>
                </a:lnTo>
                <a:close/>
              </a:path>
              <a:path w="146050" h="53975">
                <a:moveTo>
                  <a:pt x="144301" y="8762"/>
                </a:moveTo>
                <a:lnTo>
                  <a:pt x="133969" y="8762"/>
                </a:lnTo>
                <a:lnTo>
                  <a:pt x="134924" y="8381"/>
                </a:lnTo>
                <a:lnTo>
                  <a:pt x="135591" y="6476"/>
                </a:lnTo>
                <a:lnTo>
                  <a:pt x="135680" y="6222"/>
                </a:lnTo>
                <a:lnTo>
                  <a:pt x="137141" y="2920"/>
                </a:lnTo>
                <a:lnTo>
                  <a:pt x="137254" y="2666"/>
                </a:lnTo>
                <a:lnTo>
                  <a:pt x="140001" y="4190"/>
                </a:lnTo>
                <a:lnTo>
                  <a:pt x="139225" y="6222"/>
                </a:lnTo>
                <a:lnTo>
                  <a:pt x="139128" y="6476"/>
                </a:lnTo>
                <a:lnTo>
                  <a:pt x="139583" y="6857"/>
                </a:lnTo>
                <a:lnTo>
                  <a:pt x="140063" y="6857"/>
                </a:lnTo>
                <a:lnTo>
                  <a:pt x="138090" y="7619"/>
                </a:lnTo>
                <a:lnTo>
                  <a:pt x="138329" y="7746"/>
                </a:lnTo>
                <a:lnTo>
                  <a:pt x="140095" y="7746"/>
                </a:lnTo>
                <a:lnTo>
                  <a:pt x="139882" y="8000"/>
                </a:lnTo>
                <a:lnTo>
                  <a:pt x="143417" y="8000"/>
                </a:lnTo>
                <a:lnTo>
                  <a:pt x="144301" y="8762"/>
                </a:lnTo>
                <a:close/>
              </a:path>
              <a:path w="146050" h="53975">
                <a:moveTo>
                  <a:pt x="134866" y="5079"/>
                </a:moveTo>
                <a:lnTo>
                  <a:pt x="129907" y="5079"/>
                </a:lnTo>
                <a:lnTo>
                  <a:pt x="135402" y="2920"/>
                </a:lnTo>
                <a:lnTo>
                  <a:pt x="134866" y="5079"/>
                </a:lnTo>
                <a:close/>
              </a:path>
              <a:path w="146050" h="53975">
                <a:moveTo>
                  <a:pt x="144570" y="9270"/>
                </a:moveTo>
                <a:lnTo>
                  <a:pt x="127876" y="9270"/>
                </a:lnTo>
                <a:lnTo>
                  <a:pt x="132711" y="7238"/>
                </a:lnTo>
                <a:lnTo>
                  <a:pt x="133144" y="7238"/>
                </a:lnTo>
                <a:lnTo>
                  <a:pt x="131699" y="5841"/>
                </a:lnTo>
                <a:lnTo>
                  <a:pt x="134693" y="5841"/>
                </a:lnTo>
                <a:lnTo>
                  <a:pt x="134597" y="6222"/>
                </a:lnTo>
                <a:lnTo>
                  <a:pt x="134533" y="6476"/>
                </a:lnTo>
                <a:lnTo>
                  <a:pt x="134438" y="6857"/>
                </a:lnTo>
                <a:lnTo>
                  <a:pt x="134342" y="7238"/>
                </a:lnTo>
                <a:lnTo>
                  <a:pt x="134247" y="7619"/>
                </a:lnTo>
                <a:lnTo>
                  <a:pt x="134151" y="8000"/>
                </a:lnTo>
                <a:lnTo>
                  <a:pt x="134055" y="8381"/>
                </a:lnTo>
                <a:lnTo>
                  <a:pt x="133969" y="8762"/>
                </a:lnTo>
                <a:lnTo>
                  <a:pt x="144301" y="8762"/>
                </a:lnTo>
                <a:lnTo>
                  <a:pt x="144570" y="9270"/>
                </a:lnTo>
                <a:close/>
              </a:path>
              <a:path w="146050" h="53975">
                <a:moveTo>
                  <a:pt x="143417" y="8000"/>
                </a:moveTo>
                <a:lnTo>
                  <a:pt x="139882" y="8000"/>
                </a:lnTo>
                <a:lnTo>
                  <a:pt x="141375" y="6222"/>
                </a:lnTo>
                <a:lnTo>
                  <a:pt x="143417" y="8000"/>
                </a:lnTo>
                <a:close/>
              </a:path>
              <a:path w="146050" h="53975">
                <a:moveTo>
                  <a:pt x="139907" y="7746"/>
                </a:moveTo>
                <a:lnTo>
                  <a:pt x="139204" y="7746"/>
                </a:lnTo>
                <a:lnTo>
                  <a:pt x="138090" y="7619"/>
                </a:lnTo>
                <a:lnTo>
                  <a:pt x="140063" y="6857"/>
                </a:lnTo>
                <a:lnTo>
                  <a:pt x="139963" y="7238"/>
                </a:lnTo>
                <a:lnTo>
                  <a:pt x="140121" y="7238"/>
                </a:lnTo>
                <a:lnTo>
                  <a:pt x="138329" y="7746"/>
                </a:lnTo>
                <a:lnTo>
                  <a:pt x="139921" y="7619"/>
                </a:lnTo>
                <a:close/>
              </a:path>
              <a:path w="146050" h="53975">
                <a:moveTo>
                  <a:pt x="139921" y="7619"/>
                </a:moveTo>
                <a:lnTo>
                  <a:pt x="138777" y="7619"/>
                </a:lnTo>
                <a:lnTo>
                  <a:pt x="140121" y="7238"/>
                </a:lnTo>
                <a:lnTo>
                  <a:pt x="139963" y="7238"/>
                </a:lnTo>
                <a:lnTo>
                  <a:pt x="139921" y="7619"/>
                </a:lnTo>
                <a:close/>
              </a:path>
              <a:path w="146050" h="53975">
                <a:moveTo>
                  <a:pt x="139204" y="7746"/>
                </a:moveTo>
                <a:lnTo>
                  <a:pt x="138329" y="7746"/>
                </a:lnTo>
                <a:lnTo>
                  <a:pt x="138777" y="7619"/>
                </a:lnTo>
                <a:lnTo>
                  <a:pt x="138090" y="7619"/>
                </a:lnTo>
                <a:lnTo>
                  <a:pt x="139204" y="7746"/>
                </a:lnTo>
                <a:close/>
              </a:path>
              <a:path w="146050" h="53975">
                <a:moveTo>
                  <a:pt x="130025" y="18668"/>
                </a:moveTo>
                <a:lnTo>
                  <a:pt x="101967" y="18668"/>
                </a:lnTo>
                <a:lnTo>
                  <a:pt x="103926" y="16763"/>
                </a:lnTo>
                <a:lnTo>
                  <a:pt x="103866" y="11429"/>
                </a:lnTo>
                <a:lnTo>
                  <a:pt x="108444" y="8762"/>
                </a:lnTo>
                <a:lnTo>
                  <a:pt x="111398" y="8762"/>
                </a:lnTo>
                <a:lnTo>
                  <a:pt x="113359" y="7746"/>
                </a:lnTo>
                <a:lnTo>
                  <a:pt x="113196" y="7746"/>
                </a:lnTo>
                <a:lnTo>
                  <a:pt x="113893" y="8635"/>
                </a:lnTo>
                <a:lnTo>
                  <a:pt x="113900" y="11175"/>
                </a:lnTo>
                <a:lnTo>
                  <a:pt x="115402" y="11175"/>
                </a:lnTo>
                <a:lnTo>
                  <a:pt x="118605" y="16763"/>
                </a:lnTo>
                <a:lnTo>
                  <a:pt x="129230" y="16763"/>
                </a:lnTo>
                <a:lnTo>
                  <a:pt x="130186" y="17525"/>
                </a:lnTo>
                <a:lnTo>
                  <a:pt x="130061" y="18414"/>
                </a:lnTo>
                <a:lnTo>
                  <a:pt x="130025" y="18668"/>
                </a:lnTo>
                <a:close/>
              </a:path>
              <a:path w="146050" h="53975">
                <a:moveTo>
                  <a:pt x="101292" y="16128"/>
                </a:moveTo>
                <a:lnTo>
                  <a:pt x="91153" y="16128"/>
                </a:lnTo>
                <a:lnTo>
                  <a:pt x="90951" y="15620"/>
                </a:lnTo>
                <a:lnTo>
                  <a:pt x="92816" y="15620"/>
                </a:lnTo>
                <a:lnTo>
                  <a:pt x="95046" y="15112"/>
                </a:lnTo>
                <a:lnTo>
                  <a:pt x="94738" y="15112"/>
                </a:lnTo>
                <a:lnTo>
                  <a:pt x="95982" y="14477"/>
                </a:lnTo>
                <a:lnTo>
                  <a:pt x="93473" y="9905"/>
                </a:lnTo>
                <a:lnTo>
                  <a:pt x="100846" y="13969"/>
                </a:lnTo>
                <a:lnTo>
                  <a:pt x="100952" y="14477"/>
                </a:lnTo>
                <a:lnTo>
                  <a:pt x="101032" y="14858"/>
                </a:lnTo>
                <a:lnTo>
                  <a:pt x="101159" y="15620"/>
                </a:lnTo>
                <a:lnTo>
                  <a:pt x="101292" y="16128"/>
                </a:lnTo>
                <a:close/>
              </a:path>
              <a:path w="146050" h="53975">
                <a:moveTo>
                  <a:pt x="129230" y="16763"/>
                </a:moveTo>
                <a:lnTo>
                  <a:pt x="118656" y="16763"/>
                </a:lnTo>
                <a:lnTo>
                  <a:pt x="117700" y="11429"/>
                </a:lnTo>
                <a:lnTo>
                  <a:pt x="117603" y="10921"/>
                </a:lnTo>
                <a:lnTo>
                  <a:pt x="119156" y="8762"/>
                </a:lnTo>
                <a:lnTo>
                  <a:pt x="121724" y="9270"/>
                </a:lnTo>
                <a:lnTo>
                  <a:pt x="144570" y="9270"/>
                </a:lnTo>
                <a:lnTo>
                  <a:pt x="145018" y="10159"/>
                </a:lnTo>
                <a:lnTo>
                  <a:pt x="144222" y="11429"/>
                </a:lnTo>
                <a:lnTo>
                  <a:pt x="144362" y="11429"/>
                </a:lnTo>
                <a:lnTo>
                  <a:pt x="144849" y="12445"/>
                </a:lnTo>
                <a:lnTo>
                  <a:pt x="142032" y="12445"/>
                </a:lnTo>
                <a:lnTo>
                  <a:pt x="137774" y="13461"/>
                </a:lnTo>
                <a:lnTo>
                  <a:pt x="133312" y="13461"/>
                </a:lnTo>
                <a:lnTo>
                  <a:pt x="129303" y="16128"/>
                </a:lnTo>
                <a:lnTo>
                  <a:pt x="128434" y="16128"/>
                </a:lnTo>
                <a:lnTo>
                  <a:pt x="129230" y="16763"/>
                </a:lnTo>
                <a:close/>
              </a:path>
              <a:path w="146050" h="53975">
                <a:moveTo>
                  <a:pt x="125368" y="9270"/>
                </a:moveTo>
                <a:lnTo>
                  <a:pt x="121724" y="9270"/>
                </a:lnTo>
                <a:lnTo>
                  <a:pt x="127916" y="8762"/>
                </a:lnTo>
                <a:lnTo>
                  <a:pt x="125925" y="8762"/>
                </a:lnTo>
                <a:lnTo>
                  <a:pt x="125368" y="9270"/>
                </a:lnTo>
                <a:close/>
              </a:path>
              <a:path w="146050" h="53975">
                <a:moveTo>
                  <a:pt x="115402" y="11175"/>
                </a:moveTo>
                <a:lnTo>
                  <a:pt x="113900" y="11175"/>
                </a:lnTo>
                <a:lnTo>
                  <a:pt x="114004" y="10159"/>
                </a:lnTo>
                <a:lnTo>
                  <a:pt x="114856" y="10159"/>
                </a:lnTo>
                <a:lnTo>
                  <a:pt x="115402" y="11175"/>
                </a:lnTo>
                <a:close/>
              </a:path>
              <a:path w="146050" h="53975">
                <a:moveTo>
                  <a:pt x="142252" y="15112"/>
                </a:moveTo>
                <a:lnTo>
                  <a:pt x="142098" y="15112"/>
                </a:lnTo>
                <a:lnTo>
                  <a:pt x="142032" y="12445"/>
                </a:lnTo>
                <a:lnTo>
                  <a:pt x="144849" y="12445"/>
                </a:lnTo>
                <a:lnTo>
                  <a:pt x="145884" y="14477"/>
                </a:lnTo>
                <a:lnTo>
                  <a:pt x="143010" y="14477"/>
                </a:lnTo>
                <a:lnTo>
                  <a:pt x="142252" y="15112"/>
                </a:lnTo>
                <a:close/>
              </a:path>
              <a:path w="146050" h="53975">
                <a:moveTo>
                  <a:pt x="133680" y="21716"/>
                </a:moveTo>
                <a:lnTo>
                  <a:pt x="132988" y="21716"/>
                </a:lnTo>
                <a:lnTo>
                  <a:pt x="130937" y="16763"/>
                </a:lnTo>
                <a:lnTo>
                  <a:pt x="131204" y="16763"/>
                </a:lnTo>
                <a:lnTo>
                  <a:pt x="133312" y="13461"/>
                </a:lnTo>
                <a:lnTo>
                  <a:pt x="137774" y="13461"/>
                </a:lnTo>
                <a:lnTo>
                  <a:pt x="136119" y="13969"/>
                </a:lnTo>
                <a:lnTo>
                  <a:pt x="136482" y="14477"/>
                </a:lnTo>
                <a:lnTo>
                  <a:pt x="134153" y="14477"/>
                </a:lnTo>
                <a:lnTo>
                  <a:pt x="136238" y="16763"/>
                </a:lnTo>
                <a:lnTo>
                  <a:pt x="133969" y="18668"/>
                </a:lnTo>
                <a:lnTo>
                  <a:pt x="136062" y="19811"/>
                </a:lnTo>
                <a:lnTo>
                  <a:pt x="136363" y="19811"/>
                </a:lnTo>
                <a:lnTo>
                  <a:pt x="134368" y="20446"/>
                </a:lnTo>
                <a:lnTo>
                  <a:pt x="134000" y="20446"/>
                </a:lnTo>
                <a:lnTo>
                  <a:pt x="133875" y="20954"/>
                </a:lnTo>
                <a:lnTo>
                  <a:pt x="133781" y="21335"/>
                </a:lnTo>
                <a:lnTo>
                  <a:pt x="133680" y="21716"/>
                </a:lnTo>
                <a:close/>
              </a:path>
              <a:path w="146050" h="53975">
                <a:moveTo>
                  <a:pt x="137612" y="16128"/>
                </a:moveTo>
                <a:lnTo>
                  <a:pt x="134081" y="14477"/>
                </a:lnTo>
                <a:lnTo>
                  <a:pt x="136482" y="14477"/>
                </a:lnTo>
                <a:lnTo>
                  <a:pt x="137612" y="16128"/>
                </a:lnTo>
                <a:close/>
              </a:path>
              <a:path w="146050" h="53975">
                <a:moveTo>
                  <a:pt x="145496" y="14858"/>
                </a:moveTo>
                <a:lnTo>
                  <a:pt x="142607" y="14477"/>
                </a:lnTo>
                <a:lnTo>
                  <a:pt x="145854" y="14477"/>
                </a:lnTo>
                <a:lnTo>
                  <a:pt x="145496" y="14858"/>
                </a:lnTo>
                <a:close/>
              </a:path>
              <a:path w="146050" h="53975">
                <a:moveTo>
                  <a:pt x="119249" y="20446"/>
                </a:moveTo>
                <a:lnTo>
                  <a:pt x="82454" y="20446"/>
                </a:lnTo>
                <a:lnTo>
                  <a:pt x="83917" y="19557"/>
                </a:lnTo>
                <a:lnTo>
                  <a:pt x="82432" y="19176"/>
                </a:lnTo>
                <a:lnTo>
                  <a:pt x="83200" y="18414"/>
                </a:lnTo>
                <a:lnTo>
                  <a:pt x="85231" y="17525"/>
                </a:lnTo>
                <a:lnTo>
                  <a:pt x="86585" y="16763"/>
                </a:lnTo>
                <a:lnTo>
                  <a:pt x="87644" y="16128"/>
                </a:lnTo>
                <a:lnTo>
                  <a:pt x="89173" y="15112"/>
                </a:lnTo>
                <a:lnTo>
                  <a:pt x="90522" y="16128"/>
                </a:lnTo>
                <a:lnTo>
                  <a:pt x="101293" y="16128"/>
                </a:lnTo>
                <a:lnTo>
                  <a:pt x="101759" y="18414"/>
                </a:lnTo>
                <a:lnTo>
                  <a:pt x="101811" y="18668"/>
                </a:lnTo>
                <a:lnTo>
                  <a:pt x="130010" y="18668"/>
                </a:lnTo>
                <a:lnTo>
                  <a:pt x="129892" y="19176"/>
                </a:lnTo>
                <a:lnTo>
                  <a:pt x="129804" y="19557"/>
                </a:lnTo>
                <a:lnTo>
                  <a:pt x="129763" y="19811"/>
                </a:lnTo>
                <a:lnTo>
                  <a:pt x="120112" y="19811"/>
                </a:lnTo>
                <a:lnTo>
                  <a:pt x="119249" y="20446"/>
                </a:lnTo>
                <a:close/>
              </a:path>
              <a:path w="146050" h="53975">
                <a:moveTo>
                  <a:pt x="115259" y="24002"/>
                </a:moveTo>
                <a:lnTo>
                  <a:pt x="73658" y="24002"/>
                </a:lnTo>
                <a:lnTo>
                  <a:pt x="72690" y="17525"/>
                </a:lnTo>
                <a:lnTo>
                  <a:pt x="72576" y="16763"/>
                </a:lnTo>
                <a:lnTo>
                  <a:pt x="72327" y="16763"/>
                </a:lnTo>
                <a:lnTo>
                  <a:pt x="82432" y="19176"/>
                </a:lnTo>
                <a:lnTo>
                  <a:pt x="82281" y="19557"/>
                </a:lnTo>
                <a:lnTo>
                  <a:pt x="82221" y="20446"/>
                </a:lnTo>
                <a:lnTo>
                  <a:pt x="119252" y="20446"/>
                </a:lnTo>
                <a:lnTo>
                  <a:pt x="115573" y="23113"/>
                </a:lnTo>
                <a:lnTo>
                  <a:pt x="115346" y="23756"/>
                </a:lnTo>
                <a:lnTo>
                  <a:pt x="115259" y="24002"/>
                </a:lnTo>
                <a:close/>
              </a:path>
              <a:path w="146050" h="53975">
                <a:moveTo>
                  <a:pt x="82454" y="20446"/>
                </a:moveTo>
                <a:lnTo>
                  <a:pt x="82216" y="20446"/>
                </a:lnTo>
                <a:lnTo>
                  <a:pt x="82235" y="19557"/>
                </a:lnTo>
                <a:lnTo>
                  <a:pt x="82432" y="19176"/>
                </a:lnTo>
                <a:lnTo>
                  <a:pt x="83917" y="19557"/>
                </a:lnTo>
                <a:lnTo>
                  <a:pt x="82454" y="20446"/>
                </a:lnTo>
                <a:close/>
              </a:path>
              <a:path w="146050" h="53975">
                <a:moveTo>
                  <a:pt x="123540" y="27558"/>
                </a:moveTo>
                <a:lnTo>
                  <a:pt x="123348" y="27304"/>
                </a:lnTo>
                <a:lnTo>
                  <a:pt x="121978" y="24891"/>
                </a:lnTo>
                <a:lnTo>
                  <a:pt x="119557" y="24891"/>
                </a:lnTo>
                <a:lnTo>
                  <a:pt x="118021" y="24637"/>
                </a:lnTo>
                <a:lnTo>
                  <a:pt x="117917" y="24002"/>
                </a:lnTo>
                <a:lnTo>
                  <a:pt x="117876" y="23756"/>
                </a:lnTo>
                <a:lnTo>
                  <a:pt x="117771" y="23113"/>
                </a:lnTo>
                <a:lnTo>
                  <a:pt x="120002" y="19811"/>
                </a:lnTo>
                <a:lnTo>
                  <a:pt x="129763" y="19811"/>
                </a:lnTo>
                <a:lnTo>
                  <a:pt x="129788" y="20446"/>
                </a:lnTo>
                <a:lnTo>
                  <a:pt x="132790" y="20446"/>
                </a:lnTo>
                <a:lnTo>
                  <a:pt x="132332" y="20954"/>
                </a:lnTo>
                <a:lnTo>
                  <a:pt x="126085" y="20954"/>
                </a:lnTo>
                <a:lnTo>
                  <a:pt x="124308" y="21335"/>
                </a:lnTo>
                <a:lnTo>
                  <a:pt x="123457" y="21462"/>
                </a:lnTo>
                <a:lnTo>
                  <a:pt x="121844" y="22097"/>
                </a:lnTo>
                <a:lnTo>
                  <a:pt x="122680" y="24637"/>
                </a:lnTo>
                <a:lnTo>
                  <a:pt x="124710" y="24637"/>
                </a:lnTo>
                <a:lnTo>
                  <a:pt x="123642" y="27304"/>
                </a:lnTo>
                <a:lnTo>
                  <a:pt x="123540" y="27558"/>
                </a:lnTo>
                <a:close/>
              </a:path>
              <a:path w="146050" h="53975">
                <a:moveTo>
                  <a:pt x="134587" y="20954"/>
                </a:moveTo>
                <a:lnTo>
                  <a:pt x="133875" y="20954"/>
                </a:lnTo>
                <a:lnTo>
                  <a:pt x="134000" y="20446"/>
                </a:lnTo>
                <a:lnTo>
                  <a:pt x="129788" y="20446"/>
                </a:lnTo>
                <a:lnTo>
                  <a:pt x="134587" y="20954"/>
                </a:lnTo>
                <a:close/>
              </a:path>
              <a:path w="146050" h="53975">
                <a:moveTo>
                  <a:pt x="125219" y="24891"/>
                </a:moveTo>
                <a:lnTo>
                  <a:pt x="125018" y="24637"/>
                </a:lnTo>
                <a:lnTo>
                  <a:pt x="124783" y="24002"/>
                </a:lnTo>
                <a:lnTo>
                  <a:pt x="124938" y="24002"/>
                </a:lnTo>
                <a:lnTo>
                  <a:pt x="125434" y="22605"/>
                </a:lnTo>
                <a:lnTo>
                  <a:pt x="126085" y="20954"/>
                </a:lnTo>
                <a:lnTo>
                  <a:pt x="132332" y="20954"/>
                </a:lnTo>
                <a:lnTo>
                  <a:pt x="131856" y="21335"/>
                </a:lnTo>
                <a:lnTo>
                  <a:pt x="126980" y="21335"/>
                </a:lnTo>
                <a:lnTo>
                  <a:pt x="125791" y="23756"/>
                </a:lnTo>
                <a:lnTo>
                  <a:pt x="125327" y="24637"/>
                </a:lnTo>
                <a:lnTo>
                  <a:pt x="125219" y="24891"/>
                </a:lnTo>
                <a:close/>
              </a:path>
              <a:path w="146050" h="53975">
                <a:moveTo>
                  <a:pt x="133252" y="25653"/>
                </a:moveTo>
                <a:lnTo>
                  <a:pt x="134493" y="22097"/>
                </a:lnTo>
                <a:lnTo>
                  <a:pt x="134626" y="21716"/>
                </a:lnTo>
                <a:lnTo>
                  <a:pt x="133670" y="21716"/>
                </a:lnTo>
                <a:lnTo>
                  <a:pt x="135223" y="20954"/>
                </a:lnTo>
                <a:lnTo>
                  <a:pt x="135342" y="21335"/>
                </a:lnTo>
                <a:lnTo>
                  <a:pt x="135462" y="21716"/>
                </a:lnTo>
                <a:lnTo>
                  <a:pt x="135577" y="24002"/>
                </a:lnTo>
                <a:lnTo>
                  <a:pt x="134620" y="24637"/>
                </a:lnTo>
                <a:lnTo>
                  <a:pt x="133252" y="25653"/>
                </a:lnTo>
                <a:close/>
              </a:path>
              <a:path w="146050" h="53975">
                <a:moveTo>
                  <a:pt x="130108" y="26415"/>
                </a:moveTo>
                <a:lnTo>
                  <a:pt x="129907" y="26415"/>
                </a:lnTo>
                <a:lnTo>
                  <a:pt x="127040" y="24891"/>
                </a:lnTo>
                <a:lnTo>
                  <a:pt x="126980" y="21335"/>
                </a:lnTo>
                <a:lnTo>
                  <a:pt x="131856" y="21335"/>
                </a:lnTo>
                <a:lnTo>
                  <a:pt x="131178" y="21970"/>
                </a:lnTo>
                <a:lnTo>
                  <a:pt x="128832" y="22097"/>
                </a:lnTo>
                <a:lnTo>
                  <a:pt x="129583" y="24637"/>
                </a:lnTo>
                <a:lnTo>
                  <a:pt x="129658" y="24891"/>
                </a:lnTo>
                <a:lnTo>
                  <a:pt x="129771" y="25272"/>
                </a:lnTo>
                <a:lnTo>
                  <a:pt x="129883" y="25653"/>
                </a:lnTo>
                <a:lnTo>
                  <a:pt x="129958" y="25907"/>
                </a:lnTo>
                <a:lnTo>
                  <a:pt x="130033" y="26161"/>
                </a:lnTo>
                <a:lnTo>
                  <a:pt x="130108" y="26415"/>
                </a:lnTo>
                <a:close/>
              </a:path>
              <a:path w="146050" h="53975">
                <a:moveTo>
                  <a:pt x="130990" y="22097"/>
                </a:moveTo>
                <a:lnTo>
                  <a:pt x="130086" y="22097"/>
                </a:lnTo>
                <a:lnTo>
                  <a:pt x="129370" y="21970"/>
                </a:lnTo>
                <a:lnTo>
                  <a:pt x="131178" y="21970"/>
                </a:lnTo>
                <a:lnTo>
                  <a:pt x="130990" y="22097"/>
                </a:lnTo>
                <a:close/>
              </a:path>
              <a:path w="146050" h="53975">
                <a:moveTo>
                  <a:pt x="90620" y="27685"/>
                </a:moveTo>
                <a:lnTo>
                  <a:pt x="68448" y="27685"/>
                </a:lnTo>
                <a:lnTo>
                  <a:pt x="68529" y="26415"/>
                </a:lnTo>
                <a:lnTo>
                  <a:pt x="68640" y="24891"/>
                </a:lnTo>
                <a:lnTo>
                  <a:pt x="68769" y="24891"/>
                </a:lnTo>
                <a:lnTo>
                  <a:pt x="71255" y="22605"/>
                </a:lnTo>
                <a:lnTo>
                  <a:pt x="73267" y="24002"/>
                </a:lnTo>
                <a:lnTo>
                  <a:pt x="115205" y="24002"/>
                </a:lnTo>
                <a:lnTo>
                  <a:pt x="114999" y="24637"/>
                </a:lnTo>
                <a:lnTo>
                  <a:pt x="117043" y="24637"/>
                </a:lnTo>
                <a:lnTo>
                  <a:pt x="116782" y="25272"/>
                </a:lnTo>
                <a:lnTo>
                  <a:pt x="106016" y="25272"/>
                </a:lnTo>
                <a:lnTo>
                  <a:pt x="106173" y="25653"/>
                </a:lnTo>
                <a:lnTo>
                  <a:pt x="106278" y="25907"/>
                </a:lnTo>
                <a:lnTo>
                  <a:pt x="106383" y="26161"/>
                </a:lnTo>
                <a:lnTo>
                  <a:pt x="92228" y="26161"/>
                </a:lnTo>
                <a:lnTo>
                  <a:pt x="90620" y="27685"/>
                </a:lnTo>
                <a:close/>
              </a:path>
              <a:path w="146050" h="53975">
                <a:moveTo>
                  <a:pt x="124710" y="24637"/>
                </a:moveTo>
                <a:lnTo>
                  <a:pt x="122680" y="24637"/>
                </a:lnTo>
                <a:lnTo>
                  <a:pt x="125487" y="22605"/>
                </a:lnTo>
                <a:lnTo>
                  <a:pt x="125350" y="22986"/>
                </a:lnTo>
                <a:lnTo>
                  <a:pt x="124967" y="23756"/>
                </a:lnTo>
                <a:lnTo>
                  <a:pt x="124853" y="24002"/>
                </a:lnTo>
                <a:lnTo>
                  <a:pt x="124710" y="24637"/>
                </a:lnTo>
                <a:close/>
              </a:path>
              <a:path w="146050" h="53975">
                <a:moveTo>
                  <a:pt x="135619" y="24002"/>
                </a:moveTo>
                <a:lnTo>
                  <a:pt x="135475" y="24002"/>
                </a:lnTo>
                <a:lnTo>
                  <a:pt x="135807" y="23756"/>
                </a:lnTo>
                <a:lnTo>
                  <a:pt x="135619" y="24002"/>
                </a:lnTo>
                <a:close/>
              </a:path>
              <a:path w="146050" h="53975">
                <a:moveTo>
                  <a:pt x="117069" y="24637"/>
                </a:moveTo>
                <a:lnTo>
                  <a:pt x="114975" y="24637"/>
                </a:lnTo>
                <a:lnTo>
                  <a:pt x="117305" y="24002"/>
                </a:lnTo>
                <a:lnTo>
                  <a:pt x="117069" y="24637"/>
                </a:lnTo>
                <a:close/>
              </a:path>
              <a:path w="146050" h="53975">
                <a:moveTo>
                  <a:pt x="135462" y="26415"/>
                </a:moveTo>
                <a:lnTo>
                  <a:pt x="133969" y="26161"/>
                </a:lnTo>
                <a:lnTo>
                  <a:pt x="135619" y="24002"/>
                </a:lnTo>
                <a:lnTo>
                  <a:pt x="135492" y="25272"/>
                </a:lnTo>
                <a:lnTo>
                  <a:pt x="135462" y="26415"/>
                </a:lnTo>
                <a:close/>
              </a:path>
              <a:path w="146050" h="53975">
                <a:moveTo>
                  <a:pt x="120865" y="25907"/>
                </a:moveTo>
                <a:lnTo>
                  <a:pt x="120798" y="25653"/>
                </a:lnTo>
                <a:lnTo>
                  <a:pt x="120709" y="25272"/>
                </a:lnTo>
                <a:lnTo>
                  <a:pt x="120640" y="24891"/>
                </a:lnTo>
                <a:lnTo>
                  <a:pt x="121301" y="24891"/>
                </a:lnTo>
                <a:lnTo>
                  <a:pt x="120974" y="25653"/>
                </a:lnTo>
                <a:lnTo>
                  <a:pt x="120865" y="25907"/>
                </a:lnTo>
                <a:close/>
              </a:path>
              <a:path w="146050" h="53975">
                <a:moveTo>
                  <a:pt x="90548" y="28447"/>
                </a:moveTo>
                <a:lnTo>
                  <a:pt x="60847" y="28447"/>
                </a:lnTo>
                <a:lnTo>
                  <a:pt x="62415" y="25653"/>
                </a:lnTo>
                <a:lnTo>
                  <a:pt x="69022" y="25272"/>
                </a:lnTo>
                <a:lnTo>
                  <a:pt x="65728" y="25272"/>
                </a:lnTo>
                <a:lnTo>
                  <a:pt x="68448" y="27685"/>
                </a:lnTo>
                <a:lnTo>
                  <a:pt x="90620" y="27685"/>
                </a:lnTo>
                <a:lnTo>
                  <a:pt x="90548" y="28447"/>
                </a:lnTo>
                <a:close/>
              </a:path>
              <a:path w="146050" h="53975">
                <a:moveTo>
                  <a:pt x="112586" y="27685"/>
                </a:moveTo>
                <a:lnTo>
                  <a:pt x="109122" y="27685"/>
                </a:lnTo>
                <a:lnTo>
                  <a:pt x="106016" y="25272"/>
                </a:lnTo>
                <a:lnTo>
                  <a:pt x="116782" y="25272"/>
                </a:lnTo>
                <a:lnTo>
                  <a:pt x="116614" y="25653"/>
                </a:lnTo>
                <a:lnTo>
                  <a:pt x="116502" y="25907"/>
                </a:lnTo>
                <a:lnTo>
                  <a:pt x="116390" y="26161"/>
                </a:lnTo>
                <a:lnTo>
                  <a:pt x="110772" y="26161"/>
                </a:lnTo>
                <a:lnTo>
                  <a:pt x="109876" y="27558"/>
                </a:lnTo>
                <a:lnTo>
                  <a:pt x="112586" y="27558"/>
                </a:lnTo>
                <a:close/>
              </a:path>
              <a:path w="146050" h="53975">
                <a:moveTo>
                  <a:pt x="121269" y="27685"/>
                </a:moveTo>
                <a:lnTo>
                  <a:pt x="120147" y="27685"/>
                </a:lnTo>
                <a:lnTo>
                  <a:pt x="120660" y="26415"/>
                </a:lnTo>
                <a:lnTo>
                  <a:pt x="120762" y="26161"/>
                </a:lnTo>
                <a:lnTo>
                  <a:pt x="120865" y="25907"/>
                </a:lnTo>
                <a:lnTo>
                  <a:pt x="120981" y="26415"/>
                </a:lnTo>
                <a:lnTo>
                  <a:pt x="121097" y="26923"/>
                </a:lnTo>
                <a:lnTo>
                  <a:pt x="121185" y="27304"/>
                </a:lnTo>
                <a:lnTo>
                  <a:pt x="121269" y="27685"/>
                </a:lnTo>
                <a:close/>
              </a:path>
              <a:path w="146050" h="53975">
                <a:moveTo>
                  <a:pt x="100901" y="32257"/>
                </a:moveTo>
                <a:lnTo>
                  <a:pt x="100643" y="32257"/>
                </a:lnTo>
                <a:lnTo>
                  <a:pt x="94966" y="30860"/>
                </a:lnTo>
                <a:lnTo>
                  <a:pt x="92007" y="30860"/>
                </a:lnTo>
                <a:lnTo>
                  <a:pt x="91887" y="30606"/>
                </a:lnTo>
                <a:lnTo>
                  <a:pt x="91051" y="30479"/>
                </a:lnTo>
                <a:lnTo>
                  <a:pt x="93175" y="29844"/>
                </a:lnTo>
                <a:lnTo>
                  <a:pt x="93115" y="27558"/>
                </a:lnTo>
                <a:lnTo>
                  <a:pt x="92007" y="26161"/>
                </a:lnTo>
                <a:lnTo>
                  <a:pt x="106383" y="26161"/>
                </a:lnTo>
                <a:lnTo>
                  <a:pt x="106480" y="26415"/>
                </a:lnTo>
                <a:lnTo>
                  <a:pt x="97953" y="26415"/>
                </a:lnTo>
                <a:lnTo>
                  <a:pt x="98122" y="26923"/>
                </a:lnTo>
                <a:lnTo>
                  <a:pt x="98248" y="27304"/>
                </a:lnTo>
                <a:lnTo>
                  <a:pt x="97337" y="28447"/>
                </a:lnTo>
                <a:lnTo>
                  <a:pt x="97351" y="29209"/>
                </a:lnTo>
                <a:lnTo>
                  <a:pt x="97466" y="29844"/>
                </a:lnTo>
                <a:lnTo>
                  <a:pt x="93755" y="29844"/>
                </a:lnTo>
                <a:lnTo>
                  <a:pt x="101537" y="30479"/>
                </a:lnTo>
                <a:lnTo>
                  <a:pt x="100901" y="32257"/>
                </a:lnTo>
                <a:close/>
              </a:path>
              <a:path w="146050" h="53975">
                <a:moveTo>
                  <a:pt x="115334" y="28447"/>
                </a:moveTo>
                <a:lnTo>
                  <a:pt x="112963" y="27685"/>
                </a:lnTo>
                <a:lnTo>
                  <a:pt x="112586" y="27685"/>
                </a:lnTo>
                <a:lnTo>
                  <a:pt x="112586" y="26415"/>
                </a:lnTo>
                <a:lnTo>
                  <a:pt x="112228" y="26415"/>
                </a:lnTo>
                <a:lnTo>
                  <a:pt x="110237" y="26161"/>
                </a:lnTo>
                <a:lnTo>
                  <a:pt x="116390" y="26161"/>
                </a:lnTo>
                <a:lnTo>
                  <a:pt x="115889" y="27304"/>
                </a:lnTo>
                <a:lnTo>
                  <a:pt x="115782" y="27558"/>
                </a:lnTo>
                <a:lnTo>
                  <a:pt x="115334" y="28447"/>
                </a:lnTo>
                <a:close/>
              </a:path>
              <a:path w="146050" h="53975">
                <a:moveTo>
                  <a:pt x="104321" y="31622"/>
                </a:moveTo>
                <a:lnTo>
                  <a:pt x="104118" y="31622"/>
                </a:lnTo>
                <a:lnTo>
                  <a:pt x="102313" y="29209"/>
                </a:lnTo>
                <a:lnTo>
                  <a:pt x="97941" y="28447"/>
                </a:lnTo>
                <a:lnTo>
                  <a:pt x="98627" y="28447"/>
                </a:lnTo>
                <a:lnTo>
                  <a:pt x="97953" y="26415"/>
                </a:lnTo>
                <a:lnTo>
                  <a:pt x="106480" y="26415"/>
                </a:lnTo>
                <a:lnTo>
                  <a:pt x="107330" y="28447"/>
                </a:lnTo>
                <a:lnTo>
                  <a:pt x="108584" y="28828"/>
                </a:lnTo>
                <a:lnTo>
                  <a:pt x="108296" y="29844"/>
                </a:lnTo>
                <a:lnTo>
                  <a:pt x="108563" y="29844"/>
                </a:lnTo>
                <a:lnTo>
                  <a:pt x="104321" y="31622"/>
                </a:lnTo>
                <a:close/>
              </a:path>
              <a:path w="146050" h="53975">
                <a:moveTo>
                  <a:pt x="74838" y="38607"/>
                </a:moveTo>
                <a:lnTo>
                  <a:pt x="72736" y="37210"/>
                </a:lnTo>
                <a:lnTo>
                  <a:pt x="73018" y="37210"/>
                </a:lnTo>
                <a:lnTo>
                  <a:pt x="74507" y="35141"/>
                </a:lnTo>
                <a:lnTo>
                  <a:pt x="44258" y="35141"/>
                </a:lnTo>
                <a:lnTo>
                  <a:pt x="44192" y="33654"/>
                </a:lnTo>
                <a:lnTo>
                  <a:pt x="43665" y="31622"/>
                </a:lnTo>
                <a:lnTo>
                  <a:pt x="43599" y="31368"/>
                </a:lnTo>
                <a:lnTo>
                  <a:pt x="43533" y="31114"/>
                </a:lnTo>
                <a:lnTo>
                  <a:pt x="43467" y="30860"/>
                </a:lnTo>
                <a:lnTo>
                  <a:pt x="43368" y="30479"/>
                </a:lnTo>
                <a:lnTo>
                  <a:pt x="44784" y="30479"/>
                </a:lnTo>
                <a:lnTo>
                  <a:pt x="47113" y="27685"/>
                </a:lnTo>
                <a:lnTo>
                  <a:pt x="48919" y="26923"/>
                </a:lnTo>
                <a:lnTo>
                  <a:pt x="48556" y="26923"/>
                </a:lnTo>
                <a:lnTo>
                  <a:pt x="49303" y="28447"/>
                </a:lnTo>
                <a:lnTo>
                  <a:pt x="49755" y="28447"/>
                </a:lnTo>
                <a:lnTo>
                  <a:pt x="47073" y="29844"/>
                </a:lnTo>
                <a:lnTo>
                  <a:pt x="46891" y="29844"/>
                </a:lnTo>
                <a:lnTo>
                  <a:pt x="47384" y="30479"/>
                </a:lnTo>
                <a:lnTo>
                  <a:pt x="49709" y="33654"/>
                </a:lnTo>
                <a:lnTo>
                  <a:pt x="80918" y="33781"/>
                </a:lnTo>
                <a:lnTo>
                  <a:pt x="80861" y="34035"/>
                </a:lnTo>
                <a:lnTo>
                  <a:pt x="80776" y="34416"/>
                </a:lnTo>
                <a:lnTo>
                  <a:pt x="80691" y="34797"/>
                </a:lnTo>
                <a:lnTo>
                  <a:pt x="80614" y="35141"/>
                </a:lnTo>
                <a:lnTo>
                  <a:pt x="80515" y="35559"/>
                </a:lnTo>
                <a:lnTo>
                  <a:pt x="76750" y="35559"/>
                </a:lnTo>
                <a:lnTo>
                  <a:pt x="80083" y="38353"/>
                </a:lnTo>
                <a:lnTo>
                  <a:pt x="76451" y="38353"/>
                </a:lnTo>
                <a:lnTo>
                  <a:pt x="74838" y="38607"/>
                </a:lnTo>
                <a:close/>
              </a:path>
              <a:path w="146050" h="53975">
                <a:moveTo>
                  <a:pt x="120147" y="27685"/>
                </a:moveTo>
                <a:lnTo>
                  <a:pt x="115728" y="27685"/>
                </a:lnTo>
                <a:lnTo>
                  <a:pt x="120198" y="27558"/>
                </a:lnTo>
                <a:close/>
              </a:path>
              <a:path w="146050" h="53975">
                <a:moveTo>
                  <a:pt x="85172" y="32257"/>
                </a:moveTo>
                <a:lnTo>
                  <a:pt x="52500" y="32257"/>
                </a:lnTo>
                <a:lnTo>
                  <a:pt x="54665" y="31622"/>
                </a:lnTo>
                <a:lnTo>
                  <a:pt x="54325" y="31622"/>
                </a:lnTo>
                <a:lnTo>
                  <a:pt x="56366" y="28828"/>
                </a:lnTo>
                <a:lnTo>
                  <a:pt x="58879" y="27685"/>
                </a:lnTo>
                <a:lnTo>
                  <a:pt x="57920" y="27685"/>
                </a:lnTo>
                <a:lnTo>
                  <a:pt x="60190" y="28447"/>
                </a:lnTo>
                <a:lnTo>
                  <a:pt x="90519" y="28447"/>
                </a:lnTo>
                <a:lnTo>
                  <a:pt x="90619" y="29209"/>
                </a:lnTo>
                <a:lnTo>
                  <a:pt x="90702" y="29844"/>
                </a:lnTo>
                <a:lnTo>
                  <a:pt x="87142" y="29844"/>
                </a:lnTo>
                <a:lnTo>
                  <a:pt x="85350" y="31368"/>
                </a:lnTo>
                <a:lnTo>
                  <a:pt x="85172" y="32257"/>
                </a:lnTo>
                <a:close/>
              </a:path>
              <a:path w="146050" h="53975">
                <a:moveTo>
                  <a:pt x="88175" y="34416"/>
                </a:moveTo>
                <a:lnTo>
                  <a:pt x="87995" y="34035"/>
                </a:lnTo>
                <a:lnTo>
                  <a:pt x="86769" y="29844"/>
                </a:lnTo>
                <a:lnTo>
                  <a:pt x="88937" y="29844"/>
                </a:lnTo>
                <a:lnTo>
                  <a:pt x="88387" y="33019"/>
                </a:lnTo>
                <a:lnTo>
                  <a:pt x="88260" y="33781"/>
                </a:lnTo>
                <a:lnTo>
                  <a:pt x="88175" y="34416"/>
                </a:lnTo>
                <a:close/>
              </a:path>
              <a:path w="146050" h="53975">
                <a:moveTo>
                  <a:pt x="91231" y="34035"/>
                </a:moveTo>
                <a:lnTo>
                  <a:pt x="91050" y="33781"/>
                </a:lnTo>
                <a:lnTo>
                  <a:pt x="89725" y="29844"/>
                </a:lnTo>
                <a:lnTo>
                  <a:pt x="90702" y="29844"/>
                </a:lnTo>
                <a:lnTo>
                  <a:pt x="90808" y="30606"/>
                </a:lnTo>
                <a:lnTo>
                  <a:pt x="90914" y="31368"/>
                </a:lnTo>
                <a:lnTo>
                  <a:pt x="91038" y="32257"/>
                </a:lnTo>
                <a:lnTo>
                  <a:pt x="91144" y="33019"/>
                </a:lnTo>
                <a:lnTo>
                  <a:pt x="91231" y="34035"/>
                </a:lnTo>
                <a:close/>
              </a:path>
              <a:path w="146050" h="53975">
                <a:moveTo>
                  <a:pt x="80918" y="33781"/>
                </a:moveTo>
                <a:lnTo>
                  <a:pt x="49824" y="33654"/>
                </a:lnTo>
                <a:lnTo>
                  <a:pt x="50112" y="33019"/>
                </a:lnTo>
                <a:lnTo>
                  <a:pt x="50121" y="30860"/>
                </a:lnTo>
                <a:lnTo>
                  <a:pt x="50350" y="30860"/>
                </a:lnTo>
                <a:lnTo>
                  <a:pt x="51067" y="30606"/>
                </a:lnTo>
                <a:lnTo>
                  <a:pt x="51901" y="32257"/>
                </a:lnTo>
                <a:lnTo>
                  <a:pt x="85172" y="32257"/>
                </a:lnTo>
                <a:lnTo>
                  <a:pt x="84865" y="33654"/>
                </a:lnTo>
                <a:lnTo>
                  <a:pt x="80918" y="33781"/>
                </a:lnTo>
                <a:close/>
              </a:path>
              <a:path w="146050" h="53975">
                <a:moveTo>
                  <a:pt x="93254" y="38099"/>
                </a:moveTo>
                <a:lnTo>
                  <a:pt x="93051" y="38099"/>
                </a:lnTo>
                <a:lnTo>
                  <a:pt x="91263" y="36448"/>
                </a:lnTo>
                <a:lnTo>
                  <a:pt x="94250" y="32257"/>
                </a:lnTo>
                <a:lnTo>
                  <a:pt x="94130" y="31114"/>
                </a:lnTo>
                <a:lnTo>
                  <a:pt x="91517" y="30860"/>
                </a:lnTo>
                <a:lnTo>
                  <a:pt x="94966" y="30860"/>
                </a:lnTo>
                <a:lnTo>
                  <a:pt x="96062" y="33019"/>
                </a:lnTo>
                <a:lnTo>
                  <a:pt x="94369" y="33019"/>
                </a:lnTo>
                <a:lnTo>
                  <a:pt x="93175" y="34035"/>
                </a:lnTo>
                <a:lnTo>
                  <a:pt x="95205" y="37210"/>
                </a:lnTo>
                <a:lnTo>
                  <a:pt x="93254" y="38099"/>
                </a:lnTo>
                <a:close/>
              </a:path>
              <a:path w="146050" h="53975">
                <a:moveTo>
                  <a:pt x="52463" y="41528"/>
                </a:moveTo>
                <a:lnTo>
                  <a:pt x="34879" y="41528"/>
                </a:lnTo>
                <a:lnTo>
                  <a:pt x="30679" y="37718"/>
                </a:lnTo>
                <a:lnTo>
                  <a:pt x="30819" y="37718"/>
                </a:lnTo>
                <a:lnTo>
                  <a:pt x="30819" y="35559"/>
                </a:lnTo>
                <a:lnTo>
                  <a:pt x="31214" y="35559"/>
                </a:lnTo>
                <a:lnTo>
                  <a:pt x="39121" y="33019"/>
                </a:lnTo>
                <a:lnTo>
                  <a:pt x="39228" y="33781"/>
                </a:lnTo>
                <a:lnTo>
                  <a:pt x="39317" y="34416"/>
                </a:lnTo>
                <a:lnTo>
                  <a:pt x="39419" y="35141"/>
                </a:lnTo>
                <a:lnTo>
                  <a:pt x="39478" y="35559"/>
                </a:lnTo>
                <a:lnTo>
                  <a:pt x="39599" y="36448"/>
                </a:lnTo>
                <a:lnTo>
                  <a:pt x="72764" y="36448"/>
                </a:lnTo>
                <a:lnTo>
                  <a:pt x="70657" y="38099"/>
                </a:lnTo>
                <a:lnTo>
                  <a:pt x="72569" y="38861"/>
                </a:lnTo>
                <a:lnTo>
                  <a:pt x="72618" y="39623"/>
                </a:lnTo>
                <a:lnTo>
                  <a:pt x="67286" y="39623"/>
                </a:lnTo>
                <a:lnTo>
                  <a:pt x="67719" y="40258"/>
                </a:lnTo>
                <a:lnTo>
                  <a:pt x="65454" y="40258"/>
                </a:lnTo>
                <a:lnTo>
                  <a:pt x="65297" y="40639"/>
                </a:lnTo>
                <a:lnTo>
                  <a:pt x="53038" y="40639"/>
                </a:lnTo>
                <a:lnTo>
                  <a:pt x="52463" y="41528"/>
                </a:lnTo>
                <a:close/>
              </a:path>
              <a:path w="146050" h="53975">
                <a:moveTo>
                  <a:pt x="97128" y="35141"/>
                </a:moveTo>
                <a:lnTo>
                  <a:pt x="93656" y="33019"/>
                </a:lnTo>
                <a:lnTo>
                  <a:pt x="96063" y="33019"/>
                </a:lnTo>
                <a:lnTo>
                  <a:pt x="97128" y="35141"/>
                </a:lnTo>
                <a:close/>
              </a:path>
              <a:path w="146050" h="53975">
                <a:moveTo>
                  <a:pt x="80918" y="33781"/>
                </a:moveTo>
                <a:lnTo>
                  <a:pt x="49753" y="33781"/>
                </a:lnTo>
                <a:lnTo>
                  <a:pt x="80918" y="33781"/>
                </a:lnTo>
                <a:close/>
              </a:path>
              <a:path w="146050" h="53975">
                <a:moveTo>
                  <a:pt x="83180" y="41528"/>
                </a:moveTo>
                <a:lnTo>
                  <a:pt x="83049" y="41274"/>
                </a:lnTo>
                <a:lnTo>
                  <a:pt x="81454" y="35559"/>
                </a:lnTo>
                <a:lnTo>
                  <a:pt x="81337" y="35141"/>
                </a:lnTo>
                <a:lnTo>
                  <a:pt x="81241" y="34797"/>
                </a:lnTo>
                <a:lnTo>
                  <a:pt x="81135" y="34416"/>
                </a:lnTo>
                <a:lnTo>
                  <a:pt x="81029" y="34035"/>
                </a:lnTo>
                <a:lnTo>
                  <a:pt x="80918" y="33781"/>
                </a:lnTo>
                <a:lnTo>
                  <a:pt x="84865" y="33654"/>
                </a:lnTo>
                <a:lnTo>
                  <a:pt x="83448" y="40258"/>
                </a:lnTo>
                <a:lnTo>
                  <a:pt x="83366" y="40639"/>
                </a:lnTo>
                <a:lnTo>
                  <a:pt x="83312" y="40893"/>
                </a:lnTo>
                <a:lnTo>
                  <a:pt x="83230" y="41274"/>
                </a:lnTo>
                <a:lnTo>
                  <a:pt x="83180" y="41528"/>
                </a:lnTo>
                <a:close/>
              </a:path>
              <a:path w="146050" h="53975">
                <a:moveTo>
                  <a:pt x="87920" y="33781"/>
                </a:moveTo>
                <a:lnTo>
                  <a:pt x="84838" y="33781"/>
                </a:lnTo>
                <a:lnTo>
                  <a:pt x="87883" y="33654"/>
                </a:lnTo>
                <a:close/>
              </a:path>
              <a:path w="146050" h="53975">
                <a:moveTo>
                  <a:pt x="91050" y="33781"/>
                </a:moveTo>
                <a:lnTo>
                  <a:pt x="88260" y="33781"/>
                </a:lnTo>
                <a:lnTo>
                  <a:pt x="91007" y="33654"/>
                </a:lnTo>
                <a:close/>
              </a:path>
              <a:path w="146050" h="53975">
                <a:moveTo>
                  <a:pt x="93164" y="33781"/>
                </a:moveTo>
                <a:lnTo>
                  <a:pt x="91209" y="33781"/>
                </a:lnTo>
                <a:lnTo>
                  <a:pt x="93254" y="33654"/>
                </a:lnTo>
                <a:close/>
              </a:path>
              <a:path w="146050" h="53975">
                <a:moveTo>
                  <a:pt x="94899" y="33781"/>
                </a:moveTo>
                <a:lnTo>
                  <a:pt x="93473" y="33781"/>
                </a:lnTo>
                <a:lnTo>
                  <a:pt x="93623" y="33654"/>
                </a:lnTo>
                <a:lnTo>
                  <a:pt x="94692" y="33654"/>
                </a:lnTo>
                <a:lnTo>
                  <a:pt x="94899" y="33781"/>
                </a:lnTo>
                <a:close/>
              </a:path>
              <a:path w="146050" h="53975">
                <a:moveTo>
                  <a:pt x="88109" y="36194"/>
                </a:moveTo>
                <a:lnTo>
                  <a:pt x="86903" y="36194"/>
                </a:lnTo>
                <a:lnTo>
                  <a:pt x="88217" y="34797"/>
                </a:lnTo>
                <a:lnTo>
                  <a:pt x="88106" y="34416"/>
                </a:lnTo>
                <a:lnTo>
                  <a:pt x="88764" y="34416"/>
                </a:lnTo>
                <a:lnTo>
                  <a:pt x="88109" y="36194"/>
                </a:lnTo>
                <a:close/>
              </a:path>
              <a:path w="146050" h="53975">
                <a:moveTo>
                  <a:pt x="90069" y="35559"/>
                </a:moveTo>
                <a:lnTo>
                  <a:pt x="88427" y="34416"/>
                </a:lnTo>
                <a:lnTo>
                  <a:pt x="89770" y="34416"/>
                </a:lnTo>
                <a:lnTo>
                  <a:pt x="89870" y="34797"/>
                </a:lnTo>
                <a:lnTo>
                  <a:pt x="89959" y="35141"/>
                </a:lnTo>
                <a:lnTo>
                  <a:pt x="90069" y="35559"/>
                </a:lnTo>
                <a:close/>
              </a:path>
              <a:path w="146050" h="53975">
                <a:moveTo>
                  <a:pt x="72764" y="36448"/>
                </a:moveTo>
                <a:lnTo>
                  <a:pt x="39599" y="36448"/>
                </a:lnTo>
                <a:lnTo>
                  <a:pt x="44862" y="35141"/>
                </a:lnTo>
                <a:lnTo>
                  <a:pt x="74531" y="35141"/>
                </a:lnTo>
                <a:lnTo>
                  <a:pt x="72764" y="36448"/>
                </a:lnTo>
                <a:close/>
              </a:path>
              <a:path w="146050" h="53975">
                <a:moveTo>
                  <a:pt x="85649" y="42417"/>
                </a:moveTo>
                <a:lnTo>
                  <a:pt x="84534" y="38861"/>
                </a:lnTo>
                <a:lnTo>
                  <a:pt x="84873" y="38861"/>
                </a:lnTo>
                <a:lnTo>
                  <a:pt x="87560" y="37718"/>
                </a:lnTo>
                <a:lnTo>
                  <a:pt x="84779" y="35141"/>
                </a:lnTo>
                <a:lnTo>
                  <a:pt x="86903" y="36194"/>
                </a:lnTo>
                <a:lnTo>
                  <a:pt x="88109" y="36194"/>
                </a:lnTo>
                <a:lnTo>
                  <a:pt x="88210" y="38607"/>
                </a:lnTo>
                <a:lnTo>
                  <a:pt x="87662" y="39623"/>
                </a:lnTo>
                <a:lnTo>
                  <a:pt x="87216" y="39623"/>
                </a:lnTo>
                <a:lnTo>
                  <a:pt x="89054" y="40639"/>
                </a:lnTo>
                <a:lnTo>
                  <a:pt x="85649" y="42417"/>
                </a:lnTo>
                <a:close/>
              </a:path>
              <a:path w="146050" h="53975">
                <a:moveTo>
                  <a:pt x="80333" y="36448"/>
                </a:moveTo>
                <a:lnTo>
                  <a:pt x="76750" y="35559"/>
                </a:lnTo>
                <a:lnTo>
                  <a:pt x="80515" y="35559"/>
                </a:lnTo>
                <a:lnTo>
                  <a:pt x="80372" y="36194"/>
                </a:lnTo>
                <a:lnTo>
                  <a:pt x="80333" y="36448"/>
                </a:lnTo>
                <a:close/>
              </a:path>
              <a:path w="146050" h="53975">
                <a:moveTo>
                  <a:pt x="29147" y="44195"/>
                </a:moveTo>
                <a:lnTo>
                  <a:pt x="26787" y="42417"/>
                </a:lnTo>
                <a:lnTo>
                  <a:pt x="23174" y="39623"/>
                </a:lnTo>
                <a:lnTo>
                  <a:pt x="24727" y="38607"/>
                </a:lnTo>
                <a:lnTo>
                  <a:pt x="24966" y="38353"/>
                </a:lnTo>
                <a:lnTo>
                  <a:pt x="29445" y="36956"/>
                </a:lnTo>
                <a:lnTo>
                  <a:pt x="29493" y="37210"/>
                </a:lnTo>
                <a:lnTo>
                  <a:pt x="29589" y="37718"/>
                </a:lnTo>
                <a:lnTo>
                  <a:pt x="29672" y="38099"/>
                </a:lnTo>
                <a:lnTo>
                  <a:pt x="31894" y="40893"/>
                </a:lnTo>
                <a:lnTo>
                  <a:pt x="33330" y="41274"/>
                </a:lnTo>
                <a:lnTo>
                  <a:pt x="30905" y="41274"/>
                </a:lnTo>
                <a:lnTo>
                  <a:pt x="27507" y="41528"/>
                </a:lnTo>
                <a:lnTo>
                  <a:pt x="29204" y="41528"/>
                </a:lnTo>
                <a:lnTo>
                  <a:pt x="29147" y="44195"/>
                </a:lnTo>
                <a:close/>
              </a:path>
              <a:path w="146050" h="53975">
                <a:moveTo>
                  <a:pt x="77496" y="40893"/>
                </a:moveTo>
                <a:lnTo>
                  <a:pt x="77140" y="40893"/>
                </a:lnTo>
                <a:lnTo>
                  <a:pt x="77462" y="39623"/>
                </a:lnTo>
                <a:lnTo>
                  <a:pt x="77526" y="39369"/>
                </a:lnTo>
                <a:lnTo>
                  <a:pt x="75803" y="38353"/>
                </a:lnTo>
                <a:lnTo>
                  <a:pt x="77825" y="38353"/>
                </a:lnTo>
                <a:lnTo>
                  <a:pt x="79437" y="40258"/>
                </a:lnTo>
                <a:lnTo>
                  <a:pt x="77496" y="40893"/>
                </a:lnTo>
                <a:close/>
              </a:path>
              <a:path w="146050" h="53975">
                <a:moveTo>
                  <a:pt x="80293" y="38861"/>
                </a:moveTo>
                <a:lnTo>
                  <a:pt x="79832" y="38861"/>
                </a:lnTo>
                <a:lnTo>
                  <a:pt x="77825" y="38353"/>
                </a:lnTo>
                <a:lnTo>
                  <a:pt x="80134" y="38353"/>
                </a:lnTo>
                <a:lnTo>
                  <a:pt x="80214" y="38607"/>
                </a:lnTo>
                <a:lnTo>
                  <a:pt x="80293" y="38861"/>
                </a:lnTo>
                <a:close/>
              </a:path>
              <a:path w="146050" h="53975">
                <a:moveTo>
                  <a:pt x="71553" y="43814"/>
                </a:moveTo>
                <a:lnTo>
                  <a:pt x="70508" y="43179"/>
                </a:lnTo>
                <a:lnTo>
                  <a:pt x="70867" y="41528"/>
                </a:lnTo>
                <a:lnTo>
                  <a:pt x="70922" y="41274"/>
                </a:lnTo>
                <a:lnTo>
                  <a:pt x="71005" y="40893"/>
                </a:lnTo>
                <a:lnTo>
                  <a:pt x="71060" y="40639"/>
                </a:lnTo>
                <a:lnTo>
                  <a:pt x="69821" y="39623"/>
                </a:lnTo>
                <a:lnTo>
                  <a:pt x="72618" y="39623"/>
                </a:lnTo>
                <a:lnTo>
                  <a:pt x="72732" y="41274"/>
                </a:lnTo>
                <a:lnTo>
                  <a:pt x="72748" y="41528"/>
                </a:lnTo>
                <a:lnTo>
                  <a:pt x="73644" y="42417"/>
                </a:lnTo>
                <a:lnTo>
                  <a:pt x="74671" y="42417"/>
                </a:lnTo>
                <a:lnTo>
                  <a:pt x="71553" y="43814"/>
                </a:lnTo>
                <a:close/>
              </a:path>
              <a:path w="146050" h="53975">
                <a:moveTo>
                  <a:pt x="68666" y="41528"/>
                </a:moveTo>
                <a:lnTo>
                  <a:pt x="67924" y="41528"/>
                </a:lnTo>
                <a:lnTo>
                  <a:pt x="65121" y="40258"/>
                </a:lnTo>
                <a:lnTo>
                  <a:pt x="67718" y="40258"/>
                </a:lnTo>
                <a:lnTo>
                  <a:pt x="68666" y="41528"/>
                </a:lnTo>
                <a:close/>
              </a:path>
              <a:path w="146050" h="53975">
                <a:moveTo>
                  <a:pt x="61041" y="49910"/>
                </a:moveTo>
                <a:lnTo>
                  <a:pt x="61937" y="46989"/>
                </a:lnTo>
                <a:lnTo>
                  <a:pt x="58224" y="46989"/>
                </a:lnTo>
                <a:lnTo>
                  <a:pt x="55785" y="45719"/>
                </a:lnTo>
                <a:lnTo>
                  <a:pt x="56550" y="44703"/>
                </a:lnTo>
                <a:lnTo>
                  <a:pt x="55987" y="44703"/>
                </a:lnTo>
                <a:lnTo>
                  <a:pt x="53038" y="40639"/>
                </a:lnTo>
                <a:lnTo>
                  <a:pt x="65271" y="40639"/>
                </a:lnTo>
                <a:lnTo>
                  <a:pt x="65156" y="40893"/>
                </a:lnTo>
                <a:lnTo>
                  <a:pt x="65103" y="41528"/>
                </a:lnTo>
                <a:lnTo>
                  <a:pt x="66357" y="44195"/>
                </a:lnTo>
                <a:lnTo>
                  <a:pt x="66476" y="44449"/>
                </a:lnTo>
                <a:lnTo>
                  <a:pt x="66536" y="45973"/>
                </a:lnTo>
                <a:lnTo>
                  <a:pt x="65103" y="46989"/>
                </a:lnTo>
                <a:lnTo>
                  <a:pt x="64062" y="47624"/>
                </a:lnTo>
                <a:lnTo>
                  <a:pt x="63251" y="47624"/>
                </a:lnTo>
                <a:lnTo>
                  <a:pt x="61041" y="49910"/>
                </a:lnTo>
                <a:close/>
              </a:path>
              <a:path w="146050" h="53975">
                <a:moveTo>
                  <a:pt x="76512" y="42417"/>
                </a:moveTo>
                <a:lnTo>
                  <a:pt x="73644" y="42417"/>
                </a:lnTo>
                <a:lnTo>
                  <a:pt x="76570" y="40893"/>
                </a:lnTo>
                <a:lnTo>
                  <a:pt x="76512" y="42417"/>
                </a:lnTo>
                <a:close/>
              </a:path>
              <a:path w="146050" h="53975">
                <a:moveTo>
                  <a:pt x="29204" y="41528"/>
                </a:moveTo>
                <a:lnTo>
                  <a:pt x="27507" y="41528"/>
                </a:lnTo>
                <a:lnTo>
                  <a:pt x="30905" y="41274"/>
                </a:lnTo>
                <a:lnTo>
                  <a:pt x="29209" y="41274"/>
                </a:lnTo>
                <a:lnTo>
                  <a:pt x="29204" y="41528"/>
                </a:lnTo>
                <a:close/>
              </a:path>
              <a:path w="146050" h="53975">
                <a:moveTo>
                  <a:pt x="50574" y="44195"/>
                </a:moveTo>
                <a:lnTo>
                  <a:pt x="29147" y="44195"/>
                </a:lnTo>
                <a:lnTo>
                  <a:pt x="29209" y="41274"/>
                </a:lnTo>
                <a:lnTo>
                  <a:pt x="33437" y="41274"/>
                </a:lnTo>
                <a:lnTo>
                  <a:pt x="34182" y="41528"/>
                </a:lnTo>
                <a:lnTo>
                  <a:pt x="52490" y="41528"/>
                </a:lnTo>
                <a:lnTo>
                  <a:pt x="50574" y="44195"/>
                </a:lnTo>
                <a:close/>
              </a:path>
              <a:path w="146050" h="53975">
                <a:moveTo>
                  <a:pt x="53658" y="47624"/>
                </a:moveTo>
                <a:lnTo>
                  <a:pt x="50290" y="47624"/>
                </a:lnTo>
                <a:lnTo>
                  <a:pt x="46393" y="46315"/>
                </a:lnTo>
                <a:lnTo>
                  <a:pt x="46630" y="46315"/>
                </a:lnTo>
                <a:lnTo>
                  <a:pt x="46803" y="45973"/>
                </a:lnTo>
                <a:lnTo>
                  <a:pt x="46858" y="45719"/>
                </a:lnTo>
                <a:lnTo>
                  <a:pt x="45572" y="44703"/>
                </a:lnTo>
                <a:lnTo>
                  <a:pt x="17739" y="44703"/>
                </a:lnTo>
                <a:lnTo>
                  <a:pt x="19172" y="43179"/>
                </a:lnTo>
                <a:lnTo>
                  <a:pt x="22961" y="42417"/>
                </a:lnTo>
                <a:lnTo>
                  <a:pt x="23293" y="42417"/>
                </a:lnTo>
                <a:lnTo>
                  <a:pt x="25384" y="41528"/>
                </a:lnTo>
                <a:lnTo>
                  <a:pt x="25641" y="41528"/>
                </a:lnTo>
                <a:lnTo>
                  <a:pt x="26810" y="42417"/>
                </a:lnTo>
                <a:lnTo>
                  <a:pt x="29071" y="44195"/>
                </a:lnTo>
                <a:lnTo>
                  <a:pt x="50574" y="44195"/>
                </a:lnTo>
                <a:lnTo>
                  <a:pt x="50451" y="44449"/>
                </a:lnTo>
                <a:lnTo>
                  <a:pt x="50592" y="44703"/>
                </a:lnTo>
                <a:lnTo>
                  <a:pt x="53658" y="47624"/>
                </a:lnTo>
                <a:close/>
              </a:path>
              <a:path w="146050" h="53975">
                <a:moveTo>
                  <a:pt x="69886" y="42417"/>
                </a:moveTo>
                <a:lnTo>
                  <a:pt x="69329" y="42417"/>
                </a:lnTo>
                <a:lnTo>
                  <a:pt x="68666" y="41528"/>
                </a:lnTo>
                <a:lnTo>
                  <a:pt x="67924" y="41528"/>
                </a:lnTo>
                <a:lnTo>
                  <a:pt x="69886" y="42417"/>
                </a:lnTo>
                <a:close/>
              </a:path>
              <a:path w="146050" h="53975">
                <a:moveTo>
                  <a:pt x="40017" y="51688"/>
                </a:moveTo>
                <a:lnTo>
                  <a:pt x="9317" y="51688"/>
                </a:lnTo>
                <a:lnTo>
                  <a:pt x="11945" y="48386"/>
                </a:lnTo>
                <a:lnTo>
                  <a:pt x="11046" y="44703"/>
                </a:lnTo>
                <a:lnTo>
                  <a:pt x="10989" y="44449"/>
                </a:lnTo>
                <a:lnTo>
                  <a:pt x="14334" y="43433"/>
                </a:lnTo>
                <a:lnTo>
                  <a:pt x="16972" y="44703"/>
                </a:lnTo>
                <a:lnTo>
                  <a:pt x="45566" y="44703"/>
                </a:lnTo>
                <a:lnTo>
                  <a:pt x="45459" y="45973"/>
                </a:lnTo>
                <a:lnTo>
                  <a:pt x="45393" y="46989"/>
                </a:lnTo>
                <a:lnTo>
                  <a:pt x="47364" y="49275"/>
                </a:lnTo>
                <a:lnTo>
                  <a:pt x="48641" y="49275"/>
                </a:lnTo>
                <a:lnTo>
                  <a:pt x="47332" y="49910"/>
                </a:lnTo>
                <a:lnTo>
                  <a:pt x="44915" y="49910"/>
                </a:lnTo>
                <a:lnTo>
                  <a:pt x="43541" y="50164"/>
                </a:lnTo>
                <a:lnTo>
                  <a:pt x="42406" y="50799"/>
                </a:lnTo>
                <a:lnTo>
                  <a:pt x="40017" y="51688"/>
                </a:lnTo>
                <a:close/>
              </a:path>
              <a:path w="146050" h="53975">
                <a:moveTo>
                  <a:pt x="51516" y="52069"/>
                </a:moveTo>
                <a:lnTo>
                  <a:pt x="51020" y="51688"/>
                </a:lnTo>
                <a:lnTo>
                  <a:pt x="48232" y="49275"/>
                </a:lnTo>
                <a:lnTo>
                  <a:pt x="47364" y="49275"/>
                </a:lnTo>
                <a:lnTo>
                  <a:pt x="46602" y="46315"/>
                </a:lnTo>
                <a:lnTo>
                  <a:pt x="47782" y="46989"/>
                </a:lnTo>
                <a:lnTo>
                  <a:pt x="47688" y="47624"/>
                </a:lnTo>
                <a:lnTo>
                  <a:pt x="47576" y="48386"/>
                </a:lnTo>
                <a:lnTo>
                  <a:pt x="47483" y="49021"/>
                </a:lnTo>
                <a:lnTo>
                  <a:pt x="50888" y="49021"/>
                </a:lnTo>
                <a:lnTo>
                  <a:pt x="50967" y="49275"/>
                </a:lnTo>
                <a:lnTo>
                  <a:pt x="51443" y="51688"/>
                </a:lnTo>
                <a:lnTo>
                  <a:pt x="51516" y="52069"/>
                </a:lnTo>
                <a:close/>
              </a:path>
              <a:path w="146050" h="53975">
                <a:moveTo>
                  <a:pt x="2210" y="53593"/>
                </a:moveTo>
                <a:lnTo>
                  <a:pt x="0" y="52704"/>
                </a:lnTo>
                <a:lnTo>
                  <a:pt x="3754" y="47624"/>
                </a:lnTo>
                <a:lnTo>
                  <a:pt x="4628" y="47624"/>
                </a:lnTo>
                <a:lnTo>
                  <a:pt x="5315" y="47878"/>
                </a:lnTo>
                <a:lnTo>
                  <a:pt x="7227" y="50418"/>
                </a:lnTo>
                <a:lnTo>
                  <a:pt x="9317" y="51688"/>
                </a:lnTo>
                <a:lnTo>
                  <a:pt x="40435" y="51688"/>
                </a:lnTo>
                <a:lnTo>
                  <a:pt x="38823" y="52069"/>
                </a:lnTo>
                <a:lnTo>
                  <a:pt x="40447" y="52069"/>
                </a:lnTo>
                <a:lnTo>
                  <a:pt x="40468" y="52704"/>
                </a:lnTo>
                <a:lnTo>
                  <a:pt x="36015" y="52704"/>
                </a:lnTo>
                <a:lnTo>
                  <a:pt x="36040" y="53085"/>
                </a:lnTo>
                <a:lnTo>
                  <a:pt x="19435" y="53085"/>
                </a:lnTo>
                <a:lnTo>
                  <a:pt x="2210" y="53593"/>
                </a:lnTo>
                <a:close/>
              </a:path>
              <a:path w="146050" h="53975">
                <a:moveTo>
                  <a:pt x="63787" y="49021"/>
                </a:moveTo>
                <a:lnTo>
                  <a:pt x="63484" y="48386"/>
                </a:lnTo>
                <a:lnTo>
                  <a:pt x="63329" y="47878"/>
                </a:lnTo>
                <a:lnTo>
                  <a:pt x="63251" y="47624"/>
                </a:lnTo>
                <a:lnTo>
                  <a:pt x="64062" y="47624"/>
                </a:lnTo>
                <a:lnTo>
                  <a:pt x="63720" y="47878"/>
                </a:lnTo>
                <a:lnTo>
                  <a:pt x="63639" y="48386"/>
                </a:lnTo>
                <a:lnTo>
                  <a:pt x="63787" y="49021"/>
                </a:lnTo>
                <a:close/>
              </a:path>
              <a:path w="146050" h="53975">
                <a:moveTo>
                  <a:pt x="50888" y="49021"/>
                </a:moveTo>
                <a:lnTo>
                  <a:pt x="47483" y="49021"/>
                </a:lnTo>
                <a:lnTo>
                  <a:pt x="49215" y="48386"/>
                </a:lnTo>
                <a:lnTo>
                  <a:pt x="50768" y="48386"/>
                </a:lnTo>
                <a:lnTo>
                  <a:pt x="50888" y="49021"/>
                </a:lnTo>
                <a:close/>
              </a:path>
              <a:path w="146050" h="53975">
                <a:moveTo>
                  <a:pt x="44676" y="52323"/>
                </a:moveTo>
                <a:lnTo>
                  <a:pt x="44745" y="51688"/>
                </a:lnTo>
                <a:lnTo>
                  <a:pt x="44841" y="50799"/>
                </a:lnTo>
                <a:lnTo>
                  <a:pt x="44915" y="49910"/>
                </a:lnTo>
                <a:lnTo>
                  <a:pt x="47332" y="49910"/>
                </a:lnTo>
                <a:lnTo>
                  <a:pt x="45632" y="50672"/>
                </a:lnTo>
                <a:lnTo>
                  <a:pt x="47125" y="52069"/>
                </a:lnTo>
                <a:lnTo>
                  <a:pt x="44676" y="52323"/>
                </a:lnTo>
                <a:close/>
              </a:path>
              <a:path w="146050" h="53975">
                <a:moveTo>
                  <a:pt x="40447" y="52069"/>
                </a:moveTo>
                <a:lnTo>
                  <a:pt x="38823" y="52069"/>
                </a:lnTo>
                <a:lnTo>
                  <a:pt x="40435" y="51688"/>
                </a:lnTo>
                <a:lnTo>
                  <a:pt x="40447" y="52069"/>
                </a:lnTo>
                <a:close/>
              </a:path>
              <a:path w="146050" h="53975">
                <a:moveTo>
                  <a:pt x="40479" y="53085"/>
                </a:moveTo>
                <a:lnTo>
                  <a:pt x="37400" y="53085"/>
                </a:lnTo>
                <a:lnTo>
                  <a:pt x="36792" y="52704"/>
                </a:lnTo>
                <a:lnTo>
                  <a:pt x="40468" y="52704"/>
                </a:lnTo>
                <a:lnTo>
                  <a:pt x="40479" y="53085"/>
                </a:lnTo>
                <a:close/>
              </a:path>
            </a:pathLst>
          </a:custGeom>
          <a:solidFill>
            <a:srgbClr val="9D20D5"/>
          </a:solidFill>
        </p:spPr>
        <p:txBody>
          <a:bodyPr wrap="square" lIns="0" tIns="0" rIns="0" bIns="0" rtlCol="0"/>
          <a:lstStyle/>
          <a:p>
            <a:endParaRPr/>
          </a:p>
        </p:txBody>
      </p:sp>
      <p:sp>
        <p:nvSpPr>
          <p:cNvPr id="1058" name="object 1058"/>
          <p:cNvSpPr/>
          <p:nvPr/>
        </p:nvSpPr>
        <p:spPr>
          <a:xfrm>
            <a:off x="14887517" y="2661163"/>
            <a:ext cx="85090" cy="40640"/>
          </a:xfrm>
          <a:custGeom>
            <a:avLst/>
            <a:gdLst/>
            <a:ahLst/>
            <a:cxnLst/>
            <a:rect l="l" t="t" r="r" b="b"/>
            <a:pathLst>
              <a:path w="85090" h="40639">
                <a:moveTo>
                  <a:pt x="83004" y="7465"/>
                </a:moveTo>
                <a:lnTo>
                  <a:pt x="70717" y="7465"/>
                </a:lnTo>
                <a:lnTo>
                  <a:pt x="72304" y="4419"/>
                </a:lnTo>
                <a:lnTo>
                  <a:pt x="79383" y="4419"/>
                </a:lnTo>
                <a:lnTo>
                  <a:pt x="79686" y="839"/>
                </a:lnTo>
                <a:lnTo>
                  <a:pt x="80320" y="839"/>
                </a:lnTo>
                <a:lnTo>
                  <a:pt x="84992" y="0"/>
                </a:lnTo>
                <a:lnTo>
                  <a:pt x="85063" y="839"/>
                </a:lnTo>
                <a:lnTo>
                  <a:pt x="84420" y="3735"/>
                </a:lnTo>
                <a:lnTo>
                  <a:pt x="83118" y="7167"/>
                </a:lnTo>
                <a:lnTo>
                  <a:pt x="83004" y="7465"/>
                </a:lnTo>
                <a:close/>
              </a:path>
              <a:path w="85090" h="40639">
                <a:moveTo>
                  <a:pt x="79348" y="4419"/>
                </a:moveTo>
                <a:lnTo>
                  <a:pt x="72446" y="4419"/>
                </a:lnTo>
                <a:lnTo>
                  <a:pt x="77466" y="597"/>
                </a:lnTo>
                <a:lnTo>
                  <a:pt x="79348" y="4419"/>
                </a:lnTo>
                <a:close/>
              </a:path>
              <a:path w="85090" h="40639">
                <a:moveTo>
                  <a:pt x="81418" y="11646"/>
                </a:moveTo>
                <a:lnTo>
                  <a:pt x="20220" y="11646"/>
                </a:lnTo>
                <a:lnTo>
                  <a:pt x="19275" y="7465"/>
                </a:lnTo>
                <a:lnTo>
                  <a:pt x="19207" y="7167"/>
                </a:lnTo>
                <a:lnTo>
                  <a:pt x="19112" y="6749"/>
                </a:lnTo>
                <a:lnTo>
                  <a:pt x="22816" y="4419"/>
                </a:lnTo>
                <a:lnTo>
                  <a:pt x="26220" y="8660"/>
                </a:lnTo>
                <a:lnTo>
                  <a:pt x="30348" y="8660"/>
                </a:lnTo>
                <a:lnTo>
                  <a:pt x="32790" y="9914"/>
                </a:lnTo>
                <a:lnTo>
                  <a:pt x="49099" y="9914"/>
                </a:lnTo>
                <a:lnTo>
                  <a:pt x="49454" y="10332"/>
                </a:lnTo>
                <a:lnTo>
                  <a:pt x="81917" y="10332"/>
                </a:lnTo>
                <a:lnTo>
                  <a:pt x="81418" y="11646"/>
                </a:lnTo>
                <a:close/>
              </a:path>
              <a:path w="85090" h="40639">
                <a:moveTo>
                  <a:pt x="81917" y="10332"/>
                </a:moveTo>
                <a:lnTo>
                  <a:pt x="49454" y="10332"/>
                </a:lnTo>
                <a:lnTo>
                  <a:pt x="51127" y="9616"/>
                </a:lnTo>
                <a:lnTo>
                  <a:pt x="55128" y="5614"/>
                </a:lnTo>
                <a:lnTo>
                  <a:pt x="58592" y="4778"/>
                </a:lnTo>
                <a:lnTo>
                  <a:pt x="61639" y="7167"/>
                </a:lnTo>
                <a:lnTo>
                  <a:pt x="70385" y="7167"/>
                </a:lnTo>
                <a:lnTo>
                  <a:pt x="70717" y="7465"/>
                </a:lnTo>
                <a:lnTo>
                  <a:pt x="83004" y="7465"/>
                </a:lnTo>
                <a:lnTo>
                  <a:pt x="81917" y="10332"/>
                </a:lnTo>
                <a:close/>
              </a:path>
              <a:path w="85090" h="40639">
                <a:moveTo>
                  <a:pt x="70385" y="7167"/>
                </a:moveTo>
                <a:lnTo>
                  <a:pt x="61639" y="7167"/>
                </a:lnTo>
                <a:lnTo>
                  <a:pt x="65148" y="5793"/>
                </a:lnTo>
                <a:lnTo>
                  <a:pt x="67956" y="4778"/>
                </a:lnTo>
                <a:lnTo>
                  <a:pt x="67724" y="4778"/>
                </a:lnTo>
                <a:lnTo>
                  <a:pt x="70385" y="7167"/>
                </a:lnTo>
                <a:close/>
              </a:path>
              <a:path w="85090" h="40639">
                <a:moveTo>
                  <a:pt x="49099" y="9914"/>
                </a:moveTo>
                <a:lnTo>
                  <a:pt x="32790" y="9914"/>
                </a:lnTo>
                <a:lnTo>
                  <a:pt x="35538" y="5793"/>
                </a:lnTo>
                <a:lnTo>
                  <a:pt x="39300" y="7465"/>
                </a:lnTo>
                <a:lnTo>
                  <a:pt x="42413" y="9616"/>
                </a:lnTo>
                <a:lnTo>
                  <a:pt x="48845" y="9616"/>
                </a:lnTo>
                <a:lnTo>
                  <a:pt x="49099" y="9914"/>
                </a:lnTo>
                <a:close/>
              </a:path>
              <a:path w="85090" h="40639">
                <a:moveTo>
                  <a:pt x="48845" y="9616"/>
                </a:moveTo>
                <a:lnTo>
                  <a:pt x="42644" y="9616"/>
                </a:lnTo>
                <a:lnTo>
                  <a:pt x="44050" y="6749"/>
                </a:lnTo>
                <a:lnTo>
                  <a:pt x="44138" y="6570"/>
                </a:lnTo>
                <a:lnTo>
                  <a:pt x="46408" y="6749"/>
                </a:lnTo>
                <a:lnTo>
                  <a:pt x="48845" y="9616"/>
                </a:lnTo>
                <a:close/>
              </a:path>
              <a:path w="85090" h="40639">
                <a:moveTo>
                  <a:pt x="29966" y="8660"/>
                </a:moveTo>
                <a:lnTo>
                  <a:pt x="26220" y="8660"/>
                </a:lnTo>
                <a:lnTo>
                  <a:pt x="28430" y="8361"/>
                </a:lnTo>
                <a:lnTo>
                  <a:pt x="29966" y="8660"/>
                </a:lnTo>
                <a:close/>
              </a:path>
              <a:path w="85090" h="40639">
                <a:moveTo>
                  <a:pt x="14174" y="11646"/>
                </a:moveTo>
                <a:lnTo>
                  <a:pt x="8003" y="11646"/>
                </a:lnTo>
                <a:lnTo>
                  <a:pt x="9556" y="9616"/>
                </a:lnTo>
                <a:lnTo>
                  <a:pt x="13916" y="11288"/>
                </a:lnTo>
                <a:lnTo>
                  <a:pt x="14174" y="11646"/>
                </a:lnTo>
                <a:close/>
              </a:path>
              <a:path w="85090" h="40639">
                <a:moveTo>
                  <a:pt x="79673" y="16245"/>
                </a:moveTo>
                <a:lnTo>
                  <a:pt x="6390" y="16245"/>
                </a:lnTo>
                <a:lnTo>
                  <a:pt x="3105" y="13617"/>
                </a:lnTo>
                <a:lnTo>
                  <a:pt x="4648" y="9914"/>
                </a:lnTo>
                <a:lnTo>
                  <a:pt x="4347" y="9914"/>
                </a:lnTo>
                <a:lnTo>
                  <a:pt x="8003" y="11646"/>
                </a:lnTo>
                <a:lnTo>
                  <a:pt x="14174" y="11646"/>
                </a:lnTo>
                <a:lnTo>
                  <a:pt x="15290" y="13199"/>
                </a:lnTo>
                <a:lnTo>
                  <a:pt x="80829" y="13199"/>
                </a:lnTo>
                <a:lnTo>
                  <a:pt x="79764" y="16006"/>
                </a:lnTo>
                <a:lnTo>
                  <a:pt x="79673" y="16245"/>
                </a:lnTo>
                <a:close/>
              </a:path>
              <a:path w="85090" h="40639">
                <a:moveTo>
                  <a:pt x="80829" y="13199"/>
                </a:moveTo>
                <a:lnTo>
                  <a:pt x="15290" y="13199"/>
                </a:lnTo>
                <a:lnTo>
                  <a:pt x="16664" y="11945"/>
                </a:lnTo>
                <a:lnTo>
                  <a:pt x="18503" y="11288"/>
                </a:lnTo>
                <a:lnTo>
                  <a:pt x="18063" y="11288"/>
                </a:lnTo>
                <a:lnTo>
                  <a:pt x="19701" y="11646"/>
                </a:lnTo>
                <a:lnTo>
                  <a:pt x="81418" y="11646"/>
                </a:lnTo>
                <a:lnTo>
                  <a:pt x="80829" y="13199"/>
                </a:lnTo>
                <a:close/>
              </a:path>
              <a:path w="85090" h="40639">
                <a:moveTo>
                  <a:pt x="73823" y="29505"/>
                </a:moveTo>
                <a:lnTo>
                  <a:pt x="71912" y="27833"/>
                </a:lnTo>
                <a:lnTo>
                  <a:pt x="4723" y="27833"/>
                </a:lnTo>
                <a:lnTo>
                  <a:pt x="4838" y="26399"/>
                </a:lnTo>
                <a:lnTo>
                  <a:pt x="2090" y="24070"/>
                </a:lnTo>
                <a:lnTo>
                  <a:pt x="1971" y="16006"/>
                </a:lnTo>
                <a:lnTo>
                  <a:pt x="6390" y="16245"/>
                </a:lnTo>
                <a:lnTo>
                  <a:pt x="79673" y="16245"/>
                </a:lnTo>
                <a:lnTo>
                  <a:pt x="74755" y="29206"/>
                </a:lnTo>
                <a:lnTo>
                  <a:pt x="73823" y="29505"/>
                </a:lnTo>
                <a:close/>
              </a:path>
              <a:path w="85090" h="40639">
                <a:moveTo>
                  <a:pt x="6749" y="40017"/>
                </a:moveTo>
                <a:lnTo>
                  <a:pt x="2329" y="37150"/>
                </a:lnTo>
                <a:lnTo>
                  <a:pt x="1314" y="35239"/>
                </a:lnTo>
                <a:lnTo>
                  <a:pt x="1170" y="34462"/>
                </a:lnTo>
                <a:lnTo>
                  <a:pt x="1114" y="34164"/>
                </a:lnTo>
                <a:lnTo>
                  <a:pt x="1015" y="33626"/>
                </a:lnTo>
                <a:lnTo>
                  <a:pt x="893" y="32969"/>
                </a:lnTo>
                <a:lnTo>
                  <a:pt x="838" y="32671"/>
                </a:lnTo>
                <a:lnTo>
                  <a:pt x="716" y="32014"/>
                </a:lnTo>
                <a:lnTo>
                  <a:pt x="89" y="27833"/>
                </a:lnTo>
                <a:lnTo>
                  <a:pt x="0" y="27235"/>
                </a:lnTo>
                <a:lnTo>
                  <a:pt x="4289" y="27833"/>
                </a:lnTo>
                <a:lnTo>
                  <a:pt x="71912" y="27833"/>
                </a:lnTo>
                <a:lnTo>
                  <a:pt x="71489" y="29206"/>
                </a:lnTo>
                <a:lnTo>
                  <a:pt x="66476" y="29206"/>
                </a:lnTo>
                <a:lnTo>
                  <a:pt x="63490" y="30461"/>
                </a:lnTo>
                <a:lnTo>
                  <a:pt x="62654" y="31118"/>
                </a:lnTo>
                <a:lnTo>
                  <a:pt x="61607" y="32671"/>
                </a:lnTo>
                <a:lnTo>
                  <a:pt x="46806" y="32671"/>
                </a:lnTo>
                <a:lnTo>
                  <a:pt x="44258" y="33626"/>
                </a:lnTo>
                <a:lnTo>
                  <a:pt x="40614" y="33626"/>
                </a:lnTo>
                <a:lnTo>
                  <a:pt x="38703" y="34462"/>
                </a:lnTo>
                <a:lnTo>
                  <a:pt x="37852" y="35597"/>
                </a:lnTo>
                <a:lnTo>
                  <a:pt x="33686" y="35597"/>
                </a:lnTo>
                <a:lnTo>
                  <a:pt x="31058" y="36015"/>
                </a:lnTo>
                <a:lnTo>
                  <a:pt x="30619" y="36374"/>
                </a:lnTo>
                <a:lnTo>
                  <a:pt x="21860" y="36374"/>
                </a:lnTo>
                <a:lnTo>
                  <a:pt x="19331" y="37509"/>
                </a:lnTo>
                <a:lnTo>
                  <a:pt x="13259" y="37509"/>
                </a:lnTo>
                <a:lnTo>
                  <a:pt x="12770" y="37867"/>
                </a:lnTo>
                <a:lnTo>
                  <a:pt x="8779" y="37867"/>
                </a:lnTo>
                <a:lnTo>
                  <a:pt x="6749" y="40017"/>
                </a:lnTo>
                <a:close/>
              </a:path>
              <a:path w="85090" h="40639">
                <a:moveTo>
                  <a:pt x="68925" y="31416"/>
                </a:moveTo>
                <a:lnTo>
                  <a:pt x="66476" y="29206"/>
                </a:lnTo>
                <a:lnTo>
                  <a:pt x="71489" y="29206"/>
                </a:lnTo>
                <a:lnTo>
                  <a:pt x="70956" y="30938"/>
                </a:lnTo>
                <a:lnTo>
                  <a:pt x="68925" y="31416"/>
                </a:lnTo>
                <a:close/>
              </a:path>
              <a:path w="85090" h="40639">
                <a:moveTo>
                  <a:pt x="53336" y="33626"/>
                </a:moveTo>
                <a:lnTo>
                  <a:pt x="49454" y="32969"/>
                </a:lnTo>
                <a:lnTo>
                  <a:pt x="45945" y="32671"/>
                </a:lnTo>
                <a:lnTo>
                  <a:pt x="55845" y="32671"/>
                </a:lnTo>
                <a:lnTo>
                  <a:pt x="53336" y="33626"/>
                </a:lnTo>
                <a:close/>
              </a:path>
              <a:path w="85090" h="40639">
                <a:moveTo>
                  <a:pt x="60962" y="33626"/>
                </a:moveTo>
                <a:lnTo>
                  <a:pt x="60771" y="33626"/>
                </a:lnTo>
                <a:lnTo>
                  <a:pt x="58354" y="32671"/>
                </a:lnTo>
                <a:lnTo>
                  <a:pt x="61607" y="32671"/>
                </a:lnTo>
                <a:lnTo>
                  <a:pt x="60962" y="33626"/>
                </a:lnTo>
                <a:close/>
              </a:path>
              <a:path w="85090" h="40639">
                <a:moveTo>
                  <a:pt x="42824" y="34164"/>
                </a:moveTo>
                <a:lnTo>
                  <a:pt x="40614" y="33626"/>
                </a:lnTo>
                <a:lnTo>
                  <a:pt x="44258" y="33626"/>
                </a:lnTo>
                <a:lnTo>
                  <a:pt x="42824" y="34164"/>
                </a:lnTo>
                <a:close/>
              </a:path>
              <a:path w="85090" h="40639">
                <a:moveTo>
                  <a:pt x="37090" y="36613"/>
                </a:moveTo>
                <a:lnTo>
                  <a:pt x="33686" y="35597"/>
                </a:lnTo>
                <a:lnTo>
                  <a:pt x="37852" y="35597"/>
                </a:lnTo>
                <a:lnTo>
                  <a:pt x="37090" y="36613"/>
                </a:lnTo>
                <a:close/>
              </a:path>
              <a:path w="85090" h="40639">
                <a:moveTo>
                  <a:pt x="25444" y="40435"/>
                </a:moveTo>
                <a:lnTo>
                  <a:pt x="22816" y="39659"/>
                </a:lnTo>
                <a:lnTo>
                  <a:pt x="21929" y="36613"/>
                </a:lnTo>
                <a:lnTo>
                  <a:pt x="21860" y="36374"/>
                </a:lnTo>
                <a:lnTo>
                  <a:pt x="30619" y="36374"/>
                </a:lnTo>
                <a:lnTo>
                  <a:pt x="28131" y="38404"/>
                </a:lnTo>
                <a:lnTo>
                  <a:pt x="25444" y="40435"/>
                </a:lnTo>
                <a:close/>
              </a:path>
              <a:path w="85090" h="40639">
                <a:moveTo>
                  <a:pt x="17334" y="38404"/>
                </a:moveTo>
                <a:lnTo>
                  <a:pt x="17035" y="38404"/>
                </a:lnTo>
                <a:lnTo>
                  <a:pt x="14539" y="37509"/>
                </a:lnTo>
                <a:lnTo>
                  <a:pt x="19331" y="37509"/>
                </a:lnTo>
                <a:lnTo>
                  <a:pt x="17334" y="38404"/>
                </a:lnTo>
                <a:close/>
              </a:path>
              <a:path w="85090" h="40639">
                <a:moveTo>
                  <a:pt x="11503" y="39241"/>
                </a:moveTo>
                <a:lnTo>
                  <a:pt x="10213" y="39241"/>
                </a:lnTo>
                <a:lnTo>
                  <a:pt x="8779" y="37867"/>
                </a:lnTo>
                <a:lnTo>
                  <a:pt x="12770" y="37867"/>
                </a:lnTo>
                <a:lnTo>
                  <a:pt x="12363" y="38166"/>
                </a:lnTo>
                <a:lnTo>
                  <a:pt x="11503" y="39241"/>
                </a:lnTo>
                <a:close/>
              </a:path>
            </a:pathLst>
          </a:custGeom>
          <a:solidFill>
            <a:srgbClr val="E83A64"/>
          </a:solidFill>
        </p:spPr>
        <p:txBody>
          <a:bodyPr wrap="square" lIns="0" tIns="0" rIns="0" bIns="0" rtlCol="0"/>
          <a:lstStyle/>
          <a:p>
            <a:endParaRPr/>
          </a:p>
        </p:txBody>
      </p:sp>
      <p:sp>
        <p:nvSpPr>
          <p:cNvPr id="1059" name="object 1059"/>
          <p:cNvSpPr/>
          <p:nvPr/>
        </p:nvSpPr>
        <p:spPr>
          <a:xfrm>
            <a:off x="14337389" y="2553474"/>
            <a:ext cx="115570" cy="49530"/>
          </a:xfrm>
          <a:custGeom>
            <a:avLst/>
            <a:gdLst/>
            <a:ahLst/>
            <a:cxnLst/>
            <a:rect l="l" t="t" r="r" b="b"/>
            <a:pathLst>
              <a:path w="115569" h="49530">
                <a:moveTo>
                  <a:pt x="10982" y="3555"/>
                </a:moveTo>
                <a:lnTo>
                  <a:pt x="4250" y="3555"/>
                </a:lnTo>
                <a:lnTo>
                  <a:pt x="6903" y="0"/>
                </a:lnTo>
                <a:lnTo>
                  <a:pt x="8413" y="2031"/>
                </a:lnTo>
                <a:lnTo>
                  <a:pt x="11712" y="2031"/>
                </a:lnTo>
                <a:lnTo>
                  <a:pt x="10982" y="3555"/>
                </a:lnTo>
                <a:close/>
              </a:path>
              <a:path w="115569" h="49530">
                <a:moveTo>
                  <a:pt x="1587" y="23621"/>
                </a:moveTo>
                <a:lnTo>
                  <a:pt x="768" y="22097"/>
                </a:lnTo>
                <a:lnTo>
                  <a:pt x="600" y="21716"/>
                </a:lnTo>
                <a:lnTo>
                  <a:pt x="536" y="21462"/>
                </a:lnTo>
                <a:lnTo>
                  <a:pt x="441" y="21081"/>
                </a:lnTo>
                <a:lnTo>
                  <a:pt x="377" y="20827"/>
                </a:lnTo>
                <a:lnTo>
                  <a:pt x="281" y="20446"/>
                </a:lnTo>
                <a:lnTo>
                  <a:pt x="218" y="20192"/>
                </a:lnTo>
                <a:lnTo>
                  <a:pt x="124" y="19811"/>
                </a:lnTo>
                <a:lnTo>
                  <a:pt x="0" y="6857"/>
                </a:lnTo>
                <a:lnTo>
                  <a:pt x="763" y="888"/>
                </a:lnTo>
                <a:lnTo>
                  <a:pt x="811" y="634"/>
                </a:lnTo>
                <a:lnTo>
                  <a:pt x="4016" y="3555"/>
                </a:lnTo>
                <a:lnTo>
                  <a:pt x="10983" y="3555"/>
                </a:lnTo>
                <a:lnTo>
                  <a:pt x="10248" y="5079"/>
                </a:lnTo>
                <a:lnTo>
                  <a:pt x="12159" y="5714"/>
                </a:lnTo>
                <a:lnTo>
                  <a:pt x="18615" y="5714"/>
                </a:lnTo>
                <a:lnTo>
                  <a:pt x="18965" y="6857"/>
                </a:lnTo>
                <a:lnTo>
                  <a:pt x="19074" y="7238"/>
                </a:lnTo>
                <a:lnTo>
                  <a:pt x="19216" y="7238"/>
                </a:lnTo>
                <a:lnTo>
                  <a:pt x="18968" y="7492"/>
                </a:lnTo>
                <a:lnTo>
                  <a:pt x="36309" y="7492"/>
                </a:lnTo>
                <a:lnTo>
                  <a:pt x="36430" y="7873"/>
                </a:lnTo>
                <a:lnTo>
                  <a:pt x="36510" y="8127"/>
                </a:lnTo>
                <a:lnTo>
                  <a:pt x="36591" y="8381"/>
                </a:lnTo>
                <a:lnTo>
                  <a:pt x="36648" y="8635"/>
                </a:lnTo>
                <a:lnTo>
                  <a:pt x="37873" y="8635"/>
                </a:lnTo>
                <a:lnTo>
                  <a:pt x="33064" y="10540"/>
                </a:lnTo>
                <a:lnTo>
                  <a:pt x="35632" y="13588"/>
                </a:lnTo>
                <a:lnTo>
                  <a:pt x="57467" y="13588"/>
                </a:lnTo>
                <a:lnTo>
                  <a:pt x="58482" y="14477"/>
                </a:lnTo>
                <a:lnTo>
                  <a:pt x="60001" y="15620"/>
                </a:lnTo>
                <a:lnTo>
                  <a:pt x="63167" y="15620"/>
                </a:lnTo>
                <a:lnTo>
                  <a:pt x="63167" y="16128"/>
                </a:lnTo>
                <a:lnTo>
                  <a:pt x="32467" y="16128"/>
                </a:lnTo>
                <a:lnTo>
                  <a:pt x="30794" y="17652"/>
                </a:lnTo>
                <a:lnTo>
                  <a:pt x="30702" y="18922"/>
                </a:lnTo>
                <a:lnTo>
                  <a:pt x="21058" y="18922"/>
                </a:lnTo>
                <a:lnTo>
                  <a:pt x="17356" y="19430"/>
                </a:lnTo>
                <a:lnTo>
                  <a:pt x="12195" y="19430"/>
                </a:lnTo>
                <a:lnTo>
                  <a:pt x="11263" y="20192"/>
                </a:lnTo>
                <a:lnTo>
                  <a:pt x="10312" y="21716"/>
                </a:lnTo>
                <a:lnTo>
                  <a:pt x="4275" y="21716"/>
                </a:lnTo>
                <a:lnTo>
                  <a:pt x="1587" y="23621"/>
                </a:lnTo>
                <a:close/>
              </a:path>
              <a:path w="115569" h="49530">
                <a:moveTo>
                  <a:pt x="21697" y="4444"/>
                </a:moveTo>
                <a:lnTo>
                  <a:pt x="16639" y="2285"/>
                </a:lnTo>
                <a:lnTo>
                  <a:pt x="26613" y="888"/>
                </a:lnTo>
                <a:lnTo>
                  <a:pt x="22076" y="4063"/>
                </a:lnTo>
                <a:lnTo>
                  <a:pt x="21697" y="4444"/>
                </a:lnTo>
                <a:close/>
              </a:path>
              <a:path w="115569" h="49530">
                <a:moveTo>
                  <a:pt x="18615" y="5714"/>
                </a:moveTo>
                <a:lnTo>
                  <a:pt x="12159" y="5714"/>
                </a:lnTo>
                <a:lnTo>
                  <a:pt x="11589" y="4444"/>
                </a:lnTo>
                <a:lnTo>
                  <a:pt x="11520" y="4063"/>
                </a:lnTo>
                <a:lnTo>
                  <a:pt x="15578" y="2285"/>
                </a:lnTo>
                <a:lnTo>
                  <a:pt x="15339" y="2285"/>
                </a:lnTo>
                <a:lnTo>
                  <a:pt x="17617" y="3555"/>
                </a:lnTo>
                <a:lnTo>
                  <a:pt x="12502" y="3555"/>
                </a:lnTo>
                <a:lnTo>
                  <a:pt x="11697" y="4063"/>
                </a:lnTo>
                <a:lnTo>
                  <a:pt x="18145" y="4063"/>
                </a:lnTo>
                <a:lnTo>
                  <a:pt x="18615" y="5714"/>
                </a:lnTo>
                <a:close/>
              </a:path>
              <a:path w="115569" h="49530">
                <a:moveTo>
                  <a:pt x="36309" y="7492"/>
                </a:moveTo>
                <a:lnTo>
                  <a:pt x="18968" y="7492"/>
                </a:lnTo>
                <a:lnTo>
                  <a:pt x="28823" y="6857"/>
                </a:lnTo>
                <a:lnTo>
                  <a:pt x="26879" y="6857"/>
                </a:lnTo>
                <a:lnTo>
                  <a:pt x="27387" y="4444"/>
                </a:lnTo>
                <a:lnTo>
                  <a:pt x="27470" y="4063"/>
                </a:lnTo>
                <a:lnTo>
                  <a:pt x="27569" y="3555"/>
                </a:lnTo>
                <a:lnTo>
                  <a:pt x="29002" y="2920"/>
                </a:lnTo>
                <a:lnTo>
                  <a:pt x="28525" y="5079"/>
                </a:lnTo>
                <a:lnTo>
                  <a:pt x="31686" y="5079"/>
                </a:lnTo>
                <a:lnTo>
                  <a:pt x="31630" y="5714"/>
                </a:lnTo>
                <a:lnTo>
                  <a:pt x="35744" y="5714"/>
                </a:lnTo>
                <a:lnTo>
                  <a:pt x="36107" y="6857"/>
                </a:lnTo>
                <a:lnTo>
                  <a:pt x="36228" y="7238"/>
                </a:lnTo>
                <a:lnTo>
                  <a:pt x="36309" y="7492"/>
                </a:lnTo>
                <a:close/>
              </a:path>
              <a:path w="115569" h="49530">
                <a:moveTo>
                  <a:pt x="31686" y="5079"/>
                </a:moveTo>
                <a:lnTo>
                  <a:pt x="30316" y="5079"/>
                </a:lnTo>
                <a:lnTo>
                  <a:pt x="31826" y="2920"/>
                </a:lnTo>
                <a:lnTo>
                  <a:pt x="31735" y="4444"/>
                </a:lnTo>
                <a:lnTo>
                  <a:pt x="31686" y="5079"/>
                </a:lnTo>
                <a:close/>
              </a:path>
              <a:path w="115569" h="49530">
                <a:moveTo>
                  <a:pt x="18145" y="4063"/>
                </a:moveTo>
                <a:lnTo>
                  <a:pt x="11697" y="4063"/>
                </a:lnTo>
                <a:lnTo>
                  <a:pt x="12502" y="3555"/>
                </a:lnTo>
                <a:lnTo>
                  <a:pt x="18000" y="3555"/>
                </a:lnTo>
                <a:lnTo>
                  <a:pt x="18145" y="4063"/>
                </a:lnTo>
                <a:close/>
              </a:path>
              <a:path w="115569" h="49530">
                <a:moveTo>
                  <a:pt x="18528" y="4063"/>
                </a:moveTo>
                <a:lnTo>
                  <a:pt x="18145" y="4063"/>
                </a:lnTo>
                <a:lnTo>
                  <a:pt x="18000" y="3555"/>
                </a:lnTo>
                <a:lnTo>
                  <a:pt x="17617" y="3555"/>
                </a:lnTo>
                <a:lnTo>
                  <a:pt x="18528" y="4063"/>
                </a:lnTo>
                <a:close/>
              </a:path>
              <a:path w="115569" h="49530">
                <a:moveTo>
                  <a:pt x="33045" y="5714"/>
                </a:moveTo>
                <a:lnTo>
                  <a:pt x="31630" y="5714"/>
                </a:lnTo>
                <a:lnTo>
                  <a:pt x="32333" y="3555"/>
                </a:lnTo>
                <a:lnTo>
                  <a:pt x="33045" y="5714"/>
                </a:lnTo>
                <a:close/>
              </a:path>
              <a:path w="115569" h="49530">
                <a:moveTo>
                  <a:pt x="35725" y="5714"/>
                </a:moveTo>
                <a:lnTo>
                  <a:pt x="33064" y="5714"/>
                </a:lnTo>
                <a:lnTo>
                  <a:pt x="35458" y="4063"/>
                </a:lnTo>
                <a:lnTo>
                  <a:pt x="35349" y="4444"/>
                </a:lnTo>
                <a:lnTo>
                  <a:pt x="35725" y="5714"/>
                </a:lnTo>
                <a:close/>
              </a:path>
              <a:path w="115569" h="49530">
                <a:moveTo>
                  <a:pt x="19579" y="6857"/>
                </a:moveTo>
                <a:lnTo>
                  <a:pt x="21697" y="4444"/>
                </a:lnTo>
                <a:lnTo>
                  <a:pt x="22339" y="4444"/>
                </a:lnTo>
                <a:lnTo>
                  <a:pt x="19579" y="6857"/>
                </a:lnTo>
                <a:close/>
              </a:path>
              <a:path w="115569" h="49530">
                <a:moveTo>
                  <a:pt x="57467" y="13588"/>
                </a:moveTo>
                <a:lnTo>
                  <a:pt x="35632" y="13588"/>
                </a:lnTo>
                <a:lnTo>
                  <a:pt x="39650" y="6857"/>
                </a:lnTo>
                <a:lnTo>
                  <a:pt x="39427" y="6857"/>
                </a:lnTo>
                <a:lnTo>
                  <a:pt x="41490" y="8635"/>
                </a:lnTo>
                <a:lnTo>
                  <a:pt x="42501" y="9397"/>
                </a:lnTo>
                <a:lnTo>
                  <a:pt x="40888" y="11175"/>
                </a:lnTo>
                <a:lnTo>
                  <a:pt x="42780" y="11175"/>
                </a:lnTo>
                <a:lnTo>
                  <a:pt x="42613" y="11556"/>
                </a:lnTo>
                <a:lnTo>
                  <a:pt x="42501" y="11810"/>
                </a:lnTo>
                <a:lnTo>
                  <a:pt x="51260" y="11810"/>
                </a:lnTo>
                <a:lnTo>
                  <a:pt x="52057" y="12572"/>
                </a:lnTo>
                <a:lnTo>
                  <a:pt x="57780" y="12572"/>
                </a:lnTo>
                <a:lnTo>
                  <a:pt x="57546" y="13334"/>
                </a:lnTo>
                <a:lnTo>
                  <a:pt x="57467" y="13588"/>
                </a:lnTo>
                <a:close/>
              </a:path>
              <a:path w="115569" h="49530">
                <a:moveTo>
                  <a:pt x="51076" y="11556"/>
                </a:moveTo>
                <a:lnTo>
                  <a:pt x="47817" y="11556"/>
                </a:lnTo>
                <a:lnTo>
                  <a:pt x="46364" y="9397"/>
                </a:lnTo>
                <a:lnTo>
                  <a:pt x="48713" y="8381"/>
                </a:lnTo>
                <a:lnTo>
                  <a:pt x="49450" y="7492"/>
                </a:lnTo>
                <a:lnTo>
                  <a:pt x="49805" y="7492"/>
                </a:lnTo>
                <a:lnTo>
                  <a:pt x="51985" y="8635"/>
                </a:lnTo>
                <a:lnTo>
                  <a:pt x="52324" y="8635"/>
                </a:lnTo>
                <a:lnTo>
                  <a:pt x="49788" y="10286"/>
                </a:lnTo>
                <a:lnTo>
                  <a:pt x="51076" y="11556"/>
                </a:lnTo>
                <a:close/>
              </a:path>
              <a:path w="115569" h="49530">
                <a:moveTo>
                  <a:pt x="57780" y="12572"/>
                </a:moveTo>
                <a:lnTo>
                  <a:pt x="52057" y="12572"/>
                </a:lnTo>
                <a:lnTo>
                  <a:pt x="53306" y="11175"/>
                </a:lnTo>
                <a:lnTo>
                  <a:pt x="53162" y="11175"/>
                </a:lnTo>
                <a:lnTo>
                  <a:pt x="52577" y="8635"/>
                </a:lnTo>
                <a:lnTo>
                  <a:pt x="52475" y="8127"/>
                </a:lnTo>
                <a:lnTo>
                  <a:pt x="54446" y="7873"/>
                </a:lnTo>
                <a:lnTo>
                  <a:pt x="54446" y="12318"/>
                </a:lnTo>
                <a:lnTo>
                  <a:pt x="57849" y="12318"/>
                </a:lnTo>
                <a:lnTo>
                  <a:pt x="57780" y="12572"/>
                </a:lnTo>
                <a:close/>
              </a:path>
              <a:path w="115569" h="49530">
                <a:moveTo>
                  <a:pt x="42780" y="11175"/>
                </a:moveTo>
                <a:lnTo>
                  <a:pt x="40888" y="11175"/>
                </a:lnTo>
                <a:lnTo>
                  <a:pt x="44189" y="8635"/>
                </a:lnTo>
                <a:lnTo>
                  <a:pt x="43745" y="9397"/>
                </a:lnTo>
                <a:lnTo>
                  <a:pt x="42780" y="11175"/>
                </a:lnTo>
                <a:close/>
              </a:path>
              <a:path w="115569" h="49530">
                <a:moveTo>
                  <a:pt x="57849" y="12318"/>
                </a:moveTo>
                <a:lnTo>
                  <a:pt x="54446" y="12318"/>
                </a:lnTo>
                <a:lnTo>
                  <a:pt x="58508" y="10032"/>
                </a:lnTo>
                <a:lnTo>
                  <a:pt x="57849" y="12318"/>
                </a:lnTo>
                <a:close/>
              </a:path>
              <a:path w="115569" h="49530">
                <a:moveTo>
                  <a:pt x="51260" y="11810"/>
                </a:moveTo>
                <a:lnTo>
                  <a:pt x="42501" y="11810"/>
                </a:lnTo>
                <a:lnTo>
                  <a:pt x="45488" y="11175"/>
                </a:lnTo>
                <a:lnTo>
                  <a:pt x="43427" y="11175"/>
                </a:lnTo>
                <a:lnTo>
                  <a:pt x="47816" y="11556"/>
                </a:lnTo>
                <a:lnTo>
                  <a:pt x="51076" y="11556"/>
                </a:lnTo>
                <a:lnTo>
                  <a:pt x="51260" y="11810"/>
                </a:lnTo>
                <a:close/>
              </a:path>
              <a:path w="115569" h="49530">
                <a:moveTo>
                  <a:pt x="82518" y="19811"/>
                </a:moveTo>
                <a:lnTo>
                  <a:pt x="73502" y="19811"/>
                </a:lnTo>
                <a:lnTo>
                  <a:pt x="76190" y="17017"/>
                </a:lnTo>
                <a:lnTo>
                  <a:pt x="76020" y="17017"/>
                </a:lnTo>
                <a:lnTo>
                  <a:pt x="74730" y="13588"/>
                </a:lnTo>
                <a:lnTo>
                  <a:pt x="74634" y="13334"/>
                </a:lnTo>
                <a:lnTo>
                  <a:pt x="78039" y="14477"/>
                </a:lnTo>
                <a:lnTo>
                  <a:pt x="76879" y="18414"/>
                </a:lnTo>
                <a:lnTo>
                  <a:pt x="81649" y="18414"/>
                </a:lnTo>
                <a:lnTo>
                  <a:pt x="82578" y="19430"/>
                </a:lnTo>
                <a:lnTo>
                  <a:pt x="82518" y="19811"/>
                </a:lnTo>
                <a:close/>
              </a:path>
              <a:path w="115569" h="49530">
                <a:moveTo>
                  <a:pt x="63167" y="15620"/>
                </a:moveTo>
                <a:lnTo>
                  <a:pt x="60001" y="15620"/>
                </a:lnTo>
                <a:lnTo>
                  <a:pt x="62353" y="14477"/>
                </a:lnTo>
                <a:lnTo>
                  <a:pt x="61823" y="14477"/>
                </a:lnTo>
                <a:lnTo>
                  <a:pt x="62629" y="14858"/>
                </a:lnTo>
                <a:lnTo>
                  <a:pt x="63167" y="15239"/>
                </a:lnTo>
                <a:lnTo>
                  <a:pt x="63167" y="15620"/>
                </a:lnTo>
                <a:close/>
              </a:path>
              <a:path w="115569" h="49530">
                <a:moveTo>
                  <a:pt x="69677" y="17017"/>
                </a:moveTo>
                <a:lnTo>
                  <a:pt x="64294" y="17017"/>
                </a:lnTo>
                <a:lnTo>
                  <a:pt x="65496" y="15239"/>
                </a:lnTo>
                <a:lnTo>
                  <a:pt x="67109" y="15239"/>
                </a:lnTo>
                <a:lnTo>
                  <a:pt x="66651" y="16636"/>
                </a:lnTo>
                <a:lnTo>
                  <a:pt x="67258" y="16636"/>
                </a:lnTo>
                <a:lnTo>
                  <a:pt x="69677" y="17017"/>
                </a:lnTo>
                <a:close/>
              </a:path>
              <a:path w="115569" h="49530">
                <a:moveTo>
                  <a:pt x="73654" y="17017"/>
                </a:moveTo>
                <a:lnTo>
                  <a:pt x="69677" y="17017"/>
                </a:lnTo>
                <a:lnTo>
                  <a:pt x="73440" y="15747"/>
                </a:lnTo>
                <a:lnTo>
                  <a:pt x="73738" y="16001"/>
                </a:lnTo>
                <a:lnTo>
                  <a:pt x="73654" y="17017"/>
                </a:lnTo>
                <a:close/>
              </a:path>
              <a:path w="115569" h="49530">
                <a:moveTo>
                  <a:pt x="43532" y="24002"/>
                </a:moveTo>
                <a:lnTo>
                  <a:pt x="42891" y="24002"/>
                </a:lnTo>
                <a:lnTo>
                  <a:pt x="32885" y="23113"/>
                </a:lnTo>
                <a:lnTo>
                  <a:pt x="32168" y="22605"/>
                </a:lnTo>
                <a:lnTo>
                  <a:pt x="29898" y="21462"/>
                </a:lnTo>
                <a:lnTo>
                  <a:pt x="31662" y="18922"/>
                </a:lnTo>
                <a:lnTo>
                  <a:pt x="33900" y="18414"/>
                </a:lnTo>
                <a:lnTo>
                  <a:pt x="32467" y="16128"/>
                </a:lnTo>
                <a:lnTo>
                  <a:pt x="63167" y="16128"/>
                </a:lnTo>
                <a:lnTo>
                  <a:pt x="63167" y="16636"/>
                </a:lnTo>
                <a:lnTo>
                  <a:pt x="63740" y="17017"/>
                </a:lnTo>
                <a:lnTo>
                  <a:pt x="73645" y="17017"/>
                </a:lnTo>
                <a:lnTo>
                  <a:pt x="73585" y="17652"/>
                </a:lnTo>
                <a:lnTo>
                  <a:pt x="73467" y="18922"/>
                </a:lnTo>
                <a:lnTo>
                  <a:pt x="73389" y="19811"/>
                </a:lnTo>
                <a:lnTo>
                  <a:pt x="82511" y="19811"/>
                </a:lnTo>
                <a:lnTo>
                  <a:pt x="82160" y="20446"/>
                </a:lnTo>
                <a:lnTo>
                  <a:pt x="82996" y="21081"/>
                </a:lnTo>
                <a:lnTo>
                  <a:pt x="83764" y="21716"/>
                </a:lnTo>
                <a:lnTo>
                  <a:pt x="44148" y="21716"/>
                </a:lnTo>
                <a:lnTo>
                  <a:pt x="43635" y="23621"/>
                </a:lnTo>
                <a:lnTo>
                  <a:pt x="43532" y="24002"/>
                </a:lnTo>
                <a:close/>
              </a:path>
              <a:path w="115569" h="49530">
                <a:moveTo>
                  <a:pt x="81643" y="18414"/>
                </a:moveTo>
                <a:lnTo>
                  <a:pt x="77470" y="18414"/>
                </a:lnTo>
                <a:lnTo>
                  <a:pt x="81260" y="17652"/>
                </a:lnTo>
                <a:lnTo>
                  <a:pt x="80908" y="17652"/>
                </a:lnTo>
                <a:lnTo>
                  <a:pt x="81643" y="18414"/>
                </a:lnTo>
                <a:close/>
              </a:path>
              <a:path w="115569" h="49530">
                <a:moveTo>
                  <a:pt x="19446" y="23113"/>
                </a:moveTo>
                <a:lnTo>
                  <a:pt x="20537" y="20446"/>
                </a:lnTo>
                <a:lnTo>
                  <a:pt x="20640" y="20192"/>
                </a:lnTo>
                <a:lnTo>
                  <a:pt x="18849" y="18922"/>
                </a:lnTo>
                <a:lnTo>
                  <a:pt x="30700" y="18922"/>
                </a:lnTo>
                <a:lnTo>
                  <a:pt x="30615" y="20192"/>
                </a:lnTo>
                <a:lnTo>
                  <a:pt x="30861" y="20192"/>
                </a:lnTo>
                <a:lnTo>
                  <a:pt x="30418" y="20446"/>
                </a:lnTo>
                <a:lnTo>
                  <a:pt x="30734" y="20446"/>
                </a:lnTo>
                <a:lnTo>
                  <a:pt x="19446" y="23113"/>
                </a:lnTo>
                <a:close/>
              </a:path>
              <a:path w="115569" h="49530">
                <a:moveTo>
                  <a:pt x="90946" y="23113"/>
                </a:moveTo>
                <a:lnTo>
                  <a:pt x="88088" y="23113"/>
                </a:lnTo>
                <a:lnTo>
                  <a:pt x="88909" y="21716"/>
                </a:lnTo>
                <a:lnTo>
                  <a:pt x="86094" y="18922"/>
                </a:lnTo>
                <a:lnTo>
                  <a:pt x="91060" y="18922"/>
                </a:lnTo>
                <a:lnTo>
                  <a:pt x="89865" y="21462"/>
                </a:lnTo>
                <a:lnTo>
                  <a:pt x="90946" y="23113"/>
                </a:lnTo>
                <a:close/>
              </a:path>
              <a:path w="115569" h="49530">
                <a:moveTo>
                  <a:pt x="15086" y="20827"/>
                </a:moveTo>
                <a:lnTo>
                  <a:pt x="13354" y="19811"/>
                </a:lnTo>
                <a:lnTo>
                  <a:pt x="11383" y="19430"/>
                </a:lnTo>
                <a:lnTo>
                  <a:pt x="17270" y="19430"/>
                </a:lnTo>
                <a:lnTo>
                  <a:pt x="15086" y="20827"/>
                </a:lnTo>
                <a:close/>
              </a:path>
              <a:path w="115569" h="49530">
                <a:moveTo>
                  <a:pt x="30604" y="20446"/>
                </a:moveTo>
                <a:lnTo>
                  <a:pt x="30615" y="20192"/>
                </a:lnTo>
                <a:lnTo>
                  <a:pt x="30780" y="20192"/>
                </a:lnTo>
                <a:lnTo>
                  <a:pt x="30604" y="20446"/>
                </a:lnTo>
                <a:close/>
              </a:path>
              <a:path w="115569" h="49530">
                <a:moveTo>
                  <a:pt x="6127" y="25018"/>
                </a:moveTo>
                <a:lnTo>
                  <a:pt x="4015" y="21716"/>
                </a:lnTo>
                <a:lnTo>
                  <a:pt x="10315" y="21716"/>
                </a:lnTo>
                <a:lnTo>
                  <a:pt x="8516" y="24510"/>
                </a:lnTo>
                <a:lnTo>
                  <a:pt x="6127" y="25018"/>
                </a:lnTo>
                <a:close/>
              </a:path>
              <a:path w="115569" h="49530">
                <a:moveTo>
                  <a:pt x="48235" y="24764"/>
                </a:moveTo>
                <a:lnTo>
                  <a:pt x="46144" y="24002"/>
                </a:lnTo>
                <a:lnTo>
                  <a:pt x="43994" y="21716"/>
                </a:lnTo>
                <a:lnTo>
                  <a:pt x="86841" y="21716"/>
                </a:lnTo>
                <a:lnTo>
                  <a:pt x="87916" y="23113"/>
                </a:lnTo>
                <a:lnTo>
                  <a:pt x="90955" y="23113"/>
                </a:lnTo>
                <a:lnTo>
                  <a:pt x="91478" y="24002"/>
                </a:lnTo>
                <a:lnTo>
                  <a:pt x="50815" y="24002"/>
                </a:lnTo>
                <a:lnTo>
                  <a:pt x="48235" y="24764"/>
                </a:lnTo>
                <a:close/>
              </a:path>
              <a:path w="115569" h="49530">
                <a:moveTo>
                  <a:pt x="97809" y="24510"/>
                </a:moveTo>
                <a:lnTo>
                  <a:pt x="91776" y="24510"/>
                </a:lnTo>
                <a:lnTo>
                  <a:pt x="94905" y="21716"/>
                </a:lnTo>
                <a:lnTo>
                  <a:pt x="93941" y="21716"/>
                </a:lnTo>
                <a:lnTo>
                  <a:pt x="96853" y="22097"/>
                </a:lnTo>
                <a:lnTo>
                  <a:pt x="97809" y="24510"/>
                </a:lnTo>
                <a:close/>
              </a:path>
              <a:path w="115569" h="49530">
                <a:moveTo>
                  <a:pt x="57952" y="29844"/>
                </a:moveTo>
                <a:lnTo>
                  <a:pt x="56373" y="29844"/>
                </a:lnTo>
                <a:lnTo>
                  <a:pt x="54805" y="28066"/>
                </a:lnTo>
                <a:lnTo>
                  <a:pt x="52714" y="26034"/>
                </a:lnTo>
                <a:lnTo>
                  <a:pt x="50230" y="24002"/>
                </a:lnTo>
                <a:lnTo>
                  <a:pt x="91478" y="24002"/>
                </a:lnTo>
                <a:lnTo>
                  <a:pt x="91776" y="24510"/>
                </a:lnTo>
                <a:lnTo>
                  <a:pt x="97809" y="24510"/>
                </a:lnTo>
                <a:lnTo>
                  <a:pt x="98191" y="25526"/>
                </a:lnTo>
                <a:lnTo>
                  <a:pt x="98287" y="25780"/>
                </a:lnTo>
                <a:lnTo>
                  <a:pt x="65018" y="25780"/>
                </a:lnTo>
                <a:lnTo>
                  <a:pt x="63545" y="28066"/>
                </a:lnTo>
                <a:lnTo>
                  <a:pt x="57952" y="29844"/>
                </a:lnTo>
                <a:close/>
              </a:path>
              <a:path w="115569" h="49530">
                <a:moveTo>
                  <a:pt x="106324" y="26415"/>
                </a:moveTo>
                <a:lnTo>
                  <a:pt x="99302" y="26415"/>
                </a:lnTo>
                <a:lnTo>
                  <a:pt x="105753" y="26034"/>
                </a:lnTo>
                <a:lnTo>
                  <a:pt x="106828" y="25526"/>
                </a:lnTo>
                <a:lnTo>
                  <a:pt x="106324" y="26415"/>
                </a:lnTo>
                <a:close/>
              </a:path>
              <a:path w="115569" h="49530">
                <a:moveTo>
                  <a:pt x="63545" y="28066"/>
                </a:moveTo>
                <a:lnTo>
                  <a:pt x="65018" y="25780"/>
                </a:lnTo>
                <a:lnTo>
                  <a:pt x="65675" y="27431"/>
                </a:lnTo>
                <a:lnTo>
                  <a:pt x="63545" y="28066"/>
                </a:lnTo>
                <a:close/>
              </a:path>
              <a:path w="115569" h="49530">
                <a:moveTo>
                  <a:pt x="66810" y="33654"/>
                </a:moveTo>
                <a:lnTo>
                  <a:pt x="60885" y="31622"/>
                </a:lnTo>
                <a:lnTo>
                  <a:pt x="61334" y="31622"/>
                </a:lnTo>
                <a:lnTo>
                  <a:pt x="63545" y="28066"/>
                </a:lnTo>
                <a:lnTo>
                  <a:pt x="65675" y="27431"/>
                </a:lnTo>
                <a:lnTo>
                  <a:pt x="65119" y="26034"/>
                </a:lnTo>
                <a:lnTo>
                  <a:pt x="65018" y="25780"/>
                </a:lnTo>
                <a:lnTo>
                  <a:pt x="98456" y="25780"/>
                </a:lnTo>
                <a:lnTo>
                  <a:pt x="99302" y="26415"/>
                </a:lnTo>
                <a:lnTo>
                  <a:pt x="106324" y="26415"/>
                </a:lnTo>
                <a:lnTo>
                  <a:pt x="105215" y="28320"/>
                </a:lnTo>
                <a:lnTo>
                  <a:pt x="107365" y="28828"/>
                </a:lnTo>
                <a:lnTo>
                  <a:pt x="107490" y="30606"/>
                </a:lnTo>
                <a:lnTo>
                  <a:pt x="107506" y="30860"/>
                </a:lnTo>
                <a:lnTo>
                  <a:pt x="70573" y="30860"/>
                </a:lnTo>
                <a:lnTo>
                  <a:pt x="69722" y="31622"/>
                </a:lnTo>
                <a:lnTo>
                  <a:pt x="68687" y="32384"/>
                </a:lnTo>
                <a:lnTo>
                  <a:pt x="66810" y="33654"/>
                </a:lnTo>
                <a:close/>
              </a:path>
              <a:path w="115569" h="49530">
                <a:moveTo>
                  <a:pt x="113063" y="31622"/>
                </a:moveTo>
                <a:lnTo>
                  <a:pt x="108978" y="31622"/>
                </a:lnTo>
                <a:lnTo>
                  <a:pt x="107843" y="29844"/>
                </a:lnTo>
                <a:lnTo>
                  <a:pt x="108799" y="28828"/>
                </a:lnTo>
                <a:lnTo>
                  <a:pt x="112627" y="27812"/>
                </a:lnTo>
                <a:lnTo>
                  <a:pt x="112746" y="28828"/>
                </a:lnTo>
                <a:lnTo>
                  <a:pt x="112835" y="29590"/>
                </a:lnTo>
                <a:lnTo>
                  <a:pt x="111964" y="30606"/>
                </a:lnTo>
                <a:lnTo>
                  <a:pt x="112951" y="30606"/>
                </a:lnTo>
                <a:lnTo>
                  <a:pt x="113063" y="31622"/>
                </a:lnTo>
                <a:close/>
              </a:path>
              <a:path w="115569" h="49530">
                <a:moveTo>
                  <a:pt x="77501" y="38099"/>
                </a:moveTo>
                <a:lnTo>
                  <a:pt x="71827" y="34797"/>
                </a:lnTo>
                <a:lnTo>
                  <a:pt x="70573" y="30860"/>
                </a:lnTo>
                <a:lnTo>
                  <a:pt x="107506" y="30860"/>
                </a:lnTo>
                <a:lnTo>
                  <a:pt x="107544" y="31368"/>
                </a:lnTo>
                <a:lnTo>
                  <a:pt x="108978" y="31622"/>
                </a:lnTo>
                <a:lnTo>
                  <a:pt x="113063" y="31622"/>
                </a:lnTo>
                <a:lnTo>
                  <a:pt x="113154" y="32384"/>
                </a:lnTo>
                <a:lnTo>
                  <a:pt x="78099" y="32384"/>
                </a:lnTo>
                <a:lnTo>
                  <a:pt x="77501" y="38099"/>
                </a:lnTo>
                <a:close/>
              </a:path>
              <a:path w="115569" h="49530">
                <a:moveTo>
                  <a:pt x="88193" y="38988"/>
                </a:moveTo>
                <a:lnTo>
                  <a:pt x="84788" y="38988"/>
                </a:lnTo>
                <a:lnTo>
                  <a:pt x="85004" y="35686"/>
                </a:lnTo>
                <a:lnTo>
                  <a:pt x="85027" y="35305"/>
                </a:lnTo>
                <a:lnTo>
                  <a:pt x="79652" y="35305"/>
                </a:lnTo>
                <a:lnTo>
                  <a:pt x="78099" y="32384"/>
                </a:lnTo>
                <a:lnTo>
                  <a:pt x="113154" y="32384"/>
                </a:lnTo>
                <a:lnTo>
                  <a:pt x="113833" y="38099"/>
                </a:lnTo>
                <a:lnTo>
                  <a:pt x="90940" y="38099"/>
                </a:lnTo>
                <a:lnTo>
                  <a:pt x="88193" y="38988"/>
                </a:lnTo>
                <a:close/>
              </a:path>
              <a:path w="115569" h="49530">
                <a:moveTo>
                  <a:pt x="114078" y="40258"/>
                </a:moveTo>
                <a:lnTo>
                  <a:pt x="92493" y="40258"/>
                </a:lnTo>
                <a:lnTo>
                  <a:pt x="90940" y="38099"/>
                </a:lnTo>
                <a:lnTo>
                  <a:pt x="113833" y="38099"/>
                </a:lnTo>
                <a:lnTo>
                  <a:pt x="114078" y="40258"/>
                </a:lnTo>
                <a:close/>
              </a:path>
              <a:path w="115569" h="49530">
                <a:moveTo>
                  <a:pt x="97898" y="41401"/>
                </a:moveTo>
                <a:lnTo>
                  <a:pt x="93688" y="41401"/>
                </a:lnTo>
                <a:lnTo>
                  <a:pt x="96554" y="40258"/>
                </a:lnTo>
                <a:lnTo>
                  <a:pt x="97898" y="41401"/>
                </a:lnTo>
                <a:close/>
              </a:path>
              <a:path w="115569" h="49530">
                <a:moveTo>
                  <a:pt x="114611" y="44830"/>
                </a:moveTo>
                <a:lnTo>
                  <a:pt x="98406" y="44830"/>
                </a:lnTo>
                <a:lnTo>
                  <a:pt x="98048" y="41528"/>
                </a:lnTo>
                <a:lnTo>
                  <a:pt x="97898" y="41401"/>
                </a:lnTo>
                <a:lnTo>
                  <a:pt x="114218" y="41401"/>
                </a:lnTo>
                <a:lnTo>
                  <a:pt x="114611" y="44830"/>
                </a:lnTo>
                <a:close/>
              </a:path>
              <a:path w="115569" h="49530">
                <a:moveTo>
                  <a:pt x="103086" y="45211"/>
                </a:moveTo>
                <a:lnTo>
                  <a:pt x="99899" y="45211"/>
                </a:lnTo>
                <a:lnTo>
                  <a:pt x="102826" y="44830"/>
                </a:lnTo>
                <a:lnTo>
                  <a:pt x="103086" y="45211"/>
                </a:lnTo>
                <a:close/>
              </a:path>
              <a:path w="115569" h="49530">
                <a:moveTo>
                  <a:pt x="112263" y="49402"/>
                </a:moveTo>
                <a:lnTo>
                  <a:pt x="104558" y="47370"/>
                </a:lnTo>
                <a:lnTo>
                  <a:pt x="103086" y="45211"/>
                </a:lnTo>
                <a:lnTo>
                  <a:pt x="114653" y="45211"/>
                </a:lnTo>
                <a:lnTo>
                  <a:pt x="115102" y="49021"/>
                </a:lnTo>
                <a:lnTo>
                  <a:pt x="112263" y="49402"/>
                </a:lnTo>
                <a:close/>
              </a:path>
            </a:pathLst>
          </a:custGeom>
          <a:solidFill>
            <a:srgbClr val="E94654"/>
          </a:solidFill>
        </p:spPr>
        <p:txBody>
          <a:bodyPr wrap="square" lIns="0" tIns="0" rIns="0" bIns="0" rtlCol="0"/>
          <a:lstStyle/>
          <a:p>
            <a:endParaRPr/>
          </a:p>
        </p:txBody>
      </p:sp>
      <p:sp>
        <p:nvSpPr>
          <p:cNvPr id="1060" name="object 1060"/>
          <p:cNvSpPr/>
          <p:nvPr/>
        </p:nvSpPr>
        <p:spPr>
          <a:xfrm>
            <a:off x="14424468" y="2784979"/>
            <a:ext cx="99060" cy="45085"/>
          </a:xfrm>
          <a:custGeom>
            <a:avLst/>
            <a:gdLst/>
            <a:ahLst/>
            <a:cxnLst/>
            <a:rect l="l" t="t" r="r" b="b"/>
            <a:pathLst>
              <a:path w="99059" h="45085">
                <a:moveTo>
                  <a:pt x="29457" y="6476"/>
                </a:moveTo>
                <a:lnTo>
                  <a:pt x="9862" y="6476"/>
                </a:lnTo>
                <a:lnTo>
                  <a:pt x="9092" y="5968"/>
                </a:lnTo>
                <a:lnTo>
                  <a:pt x="18424" y="5968"/>
                </a:lnTo>
                <a:lnTo>
                  <a:pt x="19055" y="5460"/>
                </a:lnTo>
                <a:lnTo>
                  <a:pt x="19106" y="5079"/>
                </a:lnTo>
                <a:lnTo>
                  <a:pt x="17779" y="1904"/>
                </a:lnTo>
                <a:lnTo>
                  <a:pt x="21243" y="0"/>
                </a:lnTo>
                <a:lnTo>
                  <a:pt x="22523" y="3047"/>
                </a:lnTo>
                <a:lnTo>
                  <a:pt x="22630" y="3301"/>
                </a:lnTo>
                <a:lnTo>
                  <a:pt x="22736" y="3555"/>
                </a:lnTo>
                <a:lnTo>
                  <a:pt x="27967" y="3555"/>
                </a:lnTo>
                <a:lnTo>
                  <a:pt x="28112" y="3936"/>
                </a:lnTo>
                <a:lnTo>
                  <a:pt x="28338" y="5079"/>
                </a:lnTo>
                <a:lnTo>
                  <a:pt x="29008" y="5968"/>
                </a:lnTo>
                <a:lnTo>
                  <a:pt x="29457" y="6476"/>
                </a:lnTo>
                <a:close/>
              </a:path>
              <a:path w="99059" h="45085">
                <a:moveTo>
                  <a:pt x="27967" y="3555"/>
                </a:moveTo>
                <a:lnTo>
                  <a:pt x="22736" y="3555"/>
                </a:lnTo>
                <a:lnTo>
                  <a:pt x="24656" y="1904"/>
                </a:lnTo>
                <a:lnTo>
                  <a:pt x="27096" y="1015"/>
                </a:lnTo>
                <a:lnTo>
                  <a:pt x="27793" y="3047"/>
                </a:lnTo>
                <a:lnTo>
                  <a:pt x="27880" y="3301"/>
                </a:lnTo>
                <a:lnTo>
                  <a:pt x="27967" y="3555"/>
                </a:lnTo>
                <a:close/>
              </a:path>
              <a:path w="99059" h="45085">
                <a:moveTo>
                  <a:pt x="18224" y="5968"/>
                </a:moveTo>
                <a:lnTo>
                  <a:pt x="11298" y="5968"/>
                </a:lnTo>
                <a:lnTo>
                  <a:pt x="13120" y="5714"/>
                </a:lnTo>
                <a:lnTo>
                  <a:pt x="14464" y="1904"/>
                </a:lnTo>
                <a:lnTo>
                  <a:pt x="14554" y="1650"/>
                </a:lnTo>
                <a:lnTo>
                  <a:pt x="16644" y="3047"/>
                </a:lnTo>
                <a:lnTo>
                  <a:pt x="18224" y="5968"/>
                </a:lnTo>
                <a:close/>
              </a:path>
              <a:path w="99059" h="45085">
                <a:moveTo>
                  <a:pt x="38414" y="9651"/>
                </a:moveTo>
                <a:lnTo>
                  <a:pt x="32173" y="9651"/>
                </a:lnTo>
                <a:lnTo>
                  <a:pt x="32532" y="8508"/>
                </a:lnTo>
                <a:lnTo>
                  <a:pt x="33685" y="3936"/>
                </a:lnTo>
                <a:lnTo>
                  <a:pt x="33781" y="3555"/>
                </a:lnTo>
                <a:lnTo>
                  <a:pt x="33846" y="3301"/>
                </a:lnTo>
                <a:lnTo>
                  <a:pt x="38624" y="5460"/>
                </a:lnTo>
                <a:lnTo>
                  <a:pt x="38499" y="8000"/>
                </a:lnTo>
                <a:lnTo>
                  <a:pt x="38414" y="9651"/>
                </a:lnTo>
                <a:close/>
              </a:path>
              <a:path w="99059" h="45085">
                <a:moveTo>
                  <a:pt x="39400" y="40258"/>
                </a:moveTo>
                <a:lnTo>
                  <a:pt x="2291" y="9651"/>
                </a:lnTo>
                <a:lnTo>
                  <a:pt x="0" y="5968"/>
                </a:lnTo>
                <a:lnTo>
                  <a:pt x="412" y="5968"/>
                </a:lnTo>
                <a:lnTo>
                  <a:pt x="2770" y="5079"/>
                </a:lnTo>
                <a:lnTo>
                  <a:pt x="2139" y="5079"/>
                </a:lnTo>
                <a:lnTo>
                  <a:pt x="5475" y="6476"/>
                </a:lnTo>
                <a:lnTo>
                  <a:pt x="29457" y="6476"/>
                </a:lnTo>
                <a:lnTo>
                  <a:pt x="32173" y="9651"/>
                </a:lnTo>
                <a:lnTo>
                  <a:pt x="38414" y="9651"/>
                </a:lnTo>
                <a:lnTo>
                  <a:pt x="38385" y="10286"/>
                </a:lnTo>
                <a:lnTo>
                  <a:pt x="43321" y="10286"/>
                </a:lnTo>
                <a:lnTo>
                  <a:pt x="43233" y="11048"/>
                </a:lnTo>
                <a:lnTo>
                  <a:pt x="43118" y="12051"/>
                </a:lnTo>
                <a:lnTo>
                  <a:pt x="57138" y="12051"/>
                </a:lnTo>
                <a:lnTo>
                  <a:pt x="56482" y="13715"/>
                </a:lnTo>
                <a:lnTo>
                  <a:pt x="61616" y="13715"/>
                </a:lnTo>
                <a:lnTo>
                  <a:pt x="61858" y="15366"/>
                </a:lnTo>
                <a:lnTo>
                  <a:pt x="66706" y="15366"/>
                </a:lnTo>
                <a:lnTo>
                  <a:pt x="68070" y="16382"/>
                </a:lnTo>
                <a:lnTo>
                  <a:pt x="65442" y="19303"/>
                </a:lnTo>
                <a:lnTo>
                  <a:pt x="66099" y="20065"/>
                </a:lnTo>
                <a:lnTo>
                  <a:pt x="74169" y="20065"/>
                </a:lnTo>
                <a:lnTo>
                  <a:pt x="74460" y="25018"/>
                </a:lnTo>
                <a:lnTo>
                  <a:pt x="80464" y="25018"/>
                </a:lnTo>
                <a:lnTo>
                  <a:pt x="80672" y="25145"/>
                </a:lnTo>
                <a:lnTo>
                  <a:pt x="77566" y="28447"/>
                </a:lnTo>
                <a:lnTo>
                  <a:pt x="78223" y="29082"/>
                </a:lnTo>
                <a:lnTo>
                  <a:pt x="86834" y="29082"/>
                </a:lnTo>
                <a:lnTo>
                  <a:pt x="86884" y="31876"/>
                </a:lnTo>
                <a:lnTo>
                  <a:pt x="92674" y="31876"/>
                </a:lnTo>
                <a:lnTo>
                  <a:pt x="93468" y="32130"/>
                </a:lnTo>
                <a:lnTo>
                  <a:pt x="62276" y="32130"/>
                </a:lnTo>
                <a:lnTo>
                  <a:pt x="62671" y="32892"/>
                </a:lnTo>
                <a:lnTo>
                  <a:pt x="46866" y="32892"/>
                </a:lnTo>
                <a:lnTo>
                  <a:pt x="46149" y="34035"/>
                </a:lnTo>
                <a:lnTo>
                  <a:pt x="43462" y="34035"/>
                </a:lnTo>
                <a:lnTo>
                  <a:pt x="42864" y="34670"/>
                </a:lnTo>
                <a:lnTo>
                  <a:pt x="43820" y="35813"/>
                </a:lnTo>
                <a:lnTo>
                  <a:pt x="38386" y="35813"/>
                </a:lnTo>
                <a:lnTo>
                  <a:pt x="35112" y="36194"/>
                </a:lnTo>
                <a:lnTo>
                  <a:pt x="34419" y="36194"/>
                </a:lnTo>
                <a:lnTo>
                  <a:pt x="39400" y="40258"/>
                </a:lnTo>
                <a:close/>
              </a:path>
              <a:path w="99059" h="45085">
                <a:moveTo>
                  <a:pt x="7655" y="6476"/>
                </a:moveTo>
                <a:lnTo>
                  <a:pt x="5475" y="6476"/>
                </a:lnTo>
                <a:lnTo>
                  <a:pt x="6412" y="5079"/>
                </a:lnTo>
                <a:lnTo>
                  <a:pt x="7745" y="5079"/>
                </a:lnTo>
                <a:lnTo>
                  <a:pt x="9092" y="5968"/>
                </a:lnTo>
                <a:lnTo>
                  <a:pt x="11298" y="5968"/>
                </a:lnTo>
                <a:lnTo>
                  <a:pt x="7655" y="6476"/>
                </a:lnTo>
                <a:close/>
              </a:path>
              <a:path w="99059" h="45085">
                <a:moveTo>
                  <a:pt x="9862" y="6476"/>
                </a:moveTo>
                <a:lnTo>
                  <a:pt x="7655" y="6476"/>
                </a:lnTo>
                <a:lnTo>
                  <a:pt x="11298" y="5968"/>
                </a:lnTo>
                <a:lnTo>
                  <a:pt x="9092" y="5968"/>
                </a:lnTo>
                <a:lnTo>
                  <a:pt x="9862" y="6476"/>
                </a:lnTo>
                <a:close/>
              </a:path>
              <a:path w="99059" h="45085">
                <a:moveTo>
                  <a:pt x="33044" y="6476"/>
                </a:moveTo>
                <a:lnTo>
                  <a:pt x="29457" y="6476"/>
                </a:lnTo>
                <a:lnTo>
                  <a:pt x="29055" y="5968"/>
                </a:lnTo>
                <a:lnTo>
                  <a:pt x="33173" y="5968"/>
                </a:lnTo>
                <a:lnTo>
                  <a:pt x="33044" y="6476"/>
                </a:lnTo>
                <a:close/>
              </a:path>
              <a:path w="99059" h="45085">
                <a:moveTo>
                  <a:pt x="76196" y="6476"/>
                </a:moveTo>
                <a:lnTo>
                  <a:pt x="38574" y="6476"/>
                </a:lnTo>
                <a:lnTo>
                  <a:pt x="38599" y="5968"/>
                </a:lnTo>
                <a:lnTo>
                  <a:pt x="3977" y="5968"/>
                </a:lnTo>
                <a:lnTo>
                  <a:pt x="76196" y="6476"/>
                </a:lnTo>
                <a:close/>
              </a:path>
              <a:path w="99059" h="45085">
                <a:moveTo>
                  <a:pt x="43321" y="10286"/>
                </a:moveTo>
                <a:lnTo>
                  <a:pt x="38385" y="10286"/>
                </a:lnTo>
                <a:lnTo>
                  <a:pt x="41013" y="7746"/>
                </a:lnTo>
                <a:lnTo>
                  <a:pt x="43581" y="8000"/>
                </a:lnTo>
                <a:lnTo>
                  <a:pt x="43526" y="8508"/>
                </a:lnTo>
                <a:lnTo>
                  <a:pt x="43444" y="9270"/>
                </a:lnTo>
                <a:lnTo>
                  <a:pt x="43321" y="10286"/>
                </a:lnTo>
                <a:close/>
              </a:path>
              <a:path w="99059" h="45085">
                <a:moveTo>
                  <a:pt x="57186" y="12051"/>
                </a:moveTo>
                <a:lnTo>
                  <a:pt x="49877" y="12051"/>
                </a:lnTo>
                <a:lnTo>
                  <a:pt x="52940" y="10286"/>
                </a:lnTo>
                <a:lnTo>
                  <a:pt x="53690" y="10286"/>
                </a:lnTo>
                <a:lnTo>
                  <a:pt x="58543" y="9651"/>
                </a:lnTo>
                <a:lnTo>
                  <a:pt x="58119" y="9651"/>
                </a:lnTo>
                <a:lnTo>
                  <a:pt x="57279" y="11810"/>
                </a:lnTo>
                <a:lnTo>
                  <a:pt x="57186" y="12051"/>
                </a:lnTo>
                <a:close/>
              </a:path>
              <a:path w="99059" h="45085">
                <a:moveTo>
                  <a:pt x="49836" y="12051"/>
                </a:moveTo>
                <a:lnTo>
                  <a:pt x="43118" y="12051"/>
                </a:lnTo>
                <a:lnTo>
                  <a:pt x="45373" y="9905"/>
                </a:lnTo>
                <a:lnTo>
                  <a:pt x="47464" y="10032"/>
                </a:lnTo>
                <a:lnTo>
                  <a:pt x="49836" y="12051"/>
                </a:lnTo>
                <a:close/>
              </a:path>
              <a:path w="99059" h="45085">
                <a:moveTo>
                  <a:pt x="61616" y="13715"/>
                </a:moveTo>
                <a:lnTo>
                  <a:pt x="56482" y="13715"/>
                </a:lnTo>
                <a:lnTo>
                  <a:pt x="58872" y="11048"/>
                </a:lnTo>
                <a:lnTo>
                  <a:pt x="61320" y="11810"/>
                </a:lnTo>
                <a:lnTo>
                  <a:pt x="61616" y="13715"/>
                </a:lnTo>
                <a:close/>
              </a:path>
              <a:path w="99059" h="45085">
                <a:moveTo>
                  <a:pt x="66706" y="15366"/>
                </a:moveTo>
                <a:lnTo>
                  <a:pt x="61858" y="15366"/>
                </a:lnTo>
                <a:lnTo>
                  <a:pt x="64964" y="13969"/>
                </a:lnTo>
                <a:lnTo>
                  <a:pt x="66706" y="15366"/>
                </a:lnTo>
                <a:close/>
              </a:path>
              <a:path w="99059" h="45085">
                <a:moveTo>
                  <a:pt x="74162" y="20065"/>
                </a:moveTo>
                <a:lnTo>
                  <a:pt x="66099" y="20065"/>
                </a:lnTo>
                <a:lnTo>
                  <a:pt x="70399" y="17779"/>
                </a:lnTo>
                <a:lnTo>
                  <a:pt x="74162" y="20065"/>
                </a:lnTo>
                <a:close/>
              </a:path>
              <a:path w="99059" h="45085">
                <a:moveTo>
                  <a:pt x="80464" y="25018"/>
                </a:moveTo>
                <a:lnTo>
                  <a:pt x="74460" y="25018"/>
                </a:lnTo>
                <a:lnTo>
                  <a:pt x="77865" y="21970"/>
                </a:lnTo>
                <a:lnTo>
                  <a:pt x="80464" y="25018"/>
                </a:lnTo>
                <a:close/>
              </a:path>
              <a:path w="99059" h="45085">
                <a:moveTo>
                  <a:pt x="86834" y="29082"/>
                </a:moveTo>
                <a:lnTo>
                  <a:pt x="78223" y="29082"/>
                </a:lnTo>
                <a:lnTo>
                  <a:pt x="82583" y="25780"/>
                </a:lnTo>
                <a:lnTo>
                  <a:pt x="86765" y="25145"/>
                </a:lnTo>
                <a:lnTo>
                  <a:pt x="86834" y="29082"/>
                </a:lnTo>
                <a:close/>
              </a:path>
              <a:path w="99059" h="45085">
                <a:moveTo>
                  <a:pt x="92674" y="31876"/>
                </a:moveTo>
                <a:lnTo>
                  <a:pt x="86884" y="31876"/>
                </a:lnTo>
                <a:lnTo>
                  <a:pt x="90288" y="31368"/>
                </a:lnTo>
                <a:lnTo>
                  <a:pt x="92674" y="31876"/>
                </a:lnTo>
                <a:close/>
              </a:path>
              <a:path w="99059" h="45085">
                <a:moveTo>
                  <a:pt x="64779" y="35305"/>
                </a:moveTo>
                <a:lnTo>
                  <a:pt x="64761" y="35051"/>
                </a:lnTo>
                <a:lnTo>
                  <a:pt x="65396" y="33527"/>
                </a:lnTo>
                <a:lnTo>
                  <a:pt x="65501" y="33273"/>
                </a:lnTo>
                <a:lnTo>
                  <a:pt x="63978" y="32892"/>
                </a:lnTo>
                <a:lnTo>
                  <a:pt x="64170" y="32892"/>
                </a:lnTo>
                <a:lnTo>
                  <a:pt x="62276" y="32130"/>
                </a:lnTo>
                <a:lnTo>
                  <a:pt x="93468" y="32130"/>
                </a:lnTo>
                <a:lnTo>
                  <a:pt x="98769" y="33273"/>
                </a:lnTo>
                <a:lnTo>
                  <a:pt x="98738" y="33527"/>
                </a:lnTo>
                <a:lnTo>
                  <a:pt x="65979" y="33527"/>
                </a:lnTo>
                <a:lnTo>
                  <a:pt x="64779" y="35305"/>
                </a:lnTo>
                <a:close/>
              </a:path>
              <a:path w="99059" h="45085">
                <a:moveTo>
                  <a:pt x="47392" y="37083"/>
                </a:moveTo>
                <a:lnTo>
                  <a:pt x="46972" y="37083"/>
                </a:lnTo>
                <a:lnTo>
                  <a:pt x="46866" y="32892"/>
                </a:lnTo>
                <a:lnTo>
                  <a:pt x="62671" y="32892"/>
                </a:lnTo>
                <a:lnTo>
                  <a:pt x="63764" y="35051"/>
                </a:lnTo>
                <a:lnTo>
                  <a:pt x="49016" y="35051"/>
                </a:lnTo>
                <a:lnTo>
                  <a:pt x="48184" y="36194"/>
                </a:lnTo>
                <a:lnTo>
                  <a:pt x="47493" y="36956"/>
                </a:lnTo>
                <a:close/>
              </a:path>
              <a:path w="99059" h="45085">
                <a:moveTo>
                  <a:pt x="67688" y="36194"/>
                </a:moveTo>
                <a:lnTo>
                  <a:pt x="67320" y="36194"/>
                </a:lnTo>
                <a:lnTo>
                  <a:pt x="65979" y="33527"/>
                </a:lnTo>
                <a:lnTo>
                  <a:pt x="68966" y="33527"/>
                </a:lnTo>
                <a:lnTo>
                  <a:pt x="67688" y="36194"/>
                </a:lnTo>
                <a:close/>
              </a:path>
              <a:path w="99059" h="45085">
                <a:moveTo>
                  <a:pt x="73696" y="37083"/>
                </a:moveTo>
                <a:lnTo>
                  <a:pt x="71775" y="37083"/>
                </a:lnTo>
                <a:lnTo>
                  <a:pt x="71500" y="36194"/>
                </a:lnTo>
                <a:lnTo>
                  <a:pt x="71388" y="35559"/>
                </a:lnTo>
                <a:lnTo>
                  <a:pt x="71299" y="35051"/>
                </a:lnTo>
                <a:lnTo>
                  <a:pt x="71175" y="34289"/>
                </a:lnTo>
                <a:lnTo>
                  <a:pt x="68966" y="33527"/>
                </a:lnTo>
                <a:lnTo>
                  <a:pt x="98738" y="33527"/>
                </a:lnTo>
                <a:lnTo>
                  <a:pt x="98625" y="34670"/>
                </a:lnTo>
                <a:lnTo>
                  <a:pt x="98550" y="35305"/>
                </a:lnTo>
                <a:lnTo>
                  <a:pt x="75715" y="35305"/>
                </a:lnTo>
                <a:lnTo>
                  <a:pt x="73696" y="37083"/>
                </a:lnTo>
                <a:close/>
              </a:path>
              <a:path w="99059" h="45085">
                <a:moveTo>
                  <a:pt x="52588" y="37083"/>
                </a:moveTo>
                <a:lnTo>
                  <a:pt x="51302" y="37083"/>
                </a:lnTo>
                <a:lnTo>
                  <a:pt x="51233" y="36194"/>
                </a:lnTo>
                <a:lnTo>
                  <a:pt x="51163" y="35051"/>
                </a:lnTo>
                <a:lnTo>
                  <a:pt x="63764" y="35051"/>
                </a:lnTo>
                <a:lnTo>
                  <a:pt x="63946" y="35305"/>
                </a:lnTo>
                <a:lnTo>
                  <a:pt x="61061" y="35305"/>
                </a:lnTo>
                <a:lnTo>
                  <a:pt x="60788" y="35813"/>
                </a:lnTo>
                <a:lnTo>
                  <a:pt x="55103" y="35813"/>
                </a:lnTo>
                <a:lnTo>
                  <a:pt x="54307" y="36194"/>
                </a:lnTo>
                <a:lnTo>
                  <a:pt x="52588" y="37083"/>
                </a:lnTo>
                <a:close/>
              </a:path>
              <a:path w="99059" h="45085">
                <a:moveTo>
                  <a:pt x="64068" y="35559"/>
                </a:moveTo>
                <a:lnTo>
                  <a:pt x="60007" y="35305"/>
                </a:lnTo>
                <a:lnTo>
                  <a:pt x="63946" y="35305"/>
                </a:lnTo>
                <a:lnTo>
                  <a:pt x="64068" y="35559"/>
                </a:lnTo>
                <a:close/>
              </a:path>
              <a:path w="99059" h="45085">
                <a:moveTo>
                  <a:pt x="83750" y="38861"/>
                </a:moveTo>
                <a:lnTo>
                  <a:pt x="79872" y="38861"/>
                </a:lnTo>
                <a:lnTo>
                  <a:pt x="79377" y="36194"/>
                </a:lnTo>
                <a:lnTo>
                  <a:pt x="79298" y="35813"/>
                </a:lnTo>
                <a:lnTo>
                  <a:pt x="75715" y="35305"/>
                </a:lnTo>
                <a:lnTo>
                  <a:pt x="98550" y="35305"/>
                </a:lnTo>
                <a:lnTo>
                  <a:pt x="98506" y="35813"/>
                </a:lnTo>
                <a:lnTo>
                  <a:pt x="88198" y="35813"/>
                </a:lnTo>
                <a:lnTo>
                  <a:pt x="88607" y="36194"/>
                </a:lnTo>
                <a:lnTo>
                  <a:pt x="91903" y="36194"/>
                </a:lnTo>
                <a:lnTo>
                  <a:pt x="88914" y="36956"/>
                </a:lnTo>
                <a:lnTo>
                  <a:pt x="89366" y="36956"/>
                </a:lnTo>
                <a:lnTo>
                  <a:pt x="87421" y="37083"/>
                </a:lnTo>
                <a:lnTo>
                  <a:pt x="87421" y="38226"/>
                </a:lnTo>
                <a:lnTo>
                  <a:pt x="85283" y="38226"/>
                </a:lnTo>
                <a:lnTo>
                  <a:pt x="83778" y="38607"/>
                </a:lnTo>
                <a:lnTo>
                  <a:pt x="83750" y="38861"/>
                </a:lnTo>
                <a:close/>
              </a:path>
              <a:path w="99059" h="45085">
                <a:moveTo>
                  <a:pt x="38962" y="37591"/>
                </a:moveTo>
                <a:lnTo>
                  <a:pt x="38819" y="37083"/>
                </a:lnTo>
                <a:lnTo>
                  <a:pt x="38385" y="35813"/>
                </a:lnTo>
                <a:lnTo>
                  <a:pt x="43820" y="35813"/>
                </a:lnTo>
                <a:lnTo>
                  <a:pt x="43820" y="36194"/>
                </a:lnTo>
                <a:lnTo>
                  <a:pt x="41401" y="36194"/>
                </a:lnTo>
                <a:lnTo>
                  <a:pt x="41939" y="36956"/>
                </a:lnTo>
                <a:lnTo>
                  <a:pt x="40655" y="36956"/>
                </a:lnTo>
                <a:lnTo>
                  <a:pt x="38962" y="37591"/>
                </a:lnTo>
                <a:close/>
              </a:path>
              <a:path w="99059" h="45085">
                <a:moveTo>
                  <a:pt x="54774" y="37083"/>
                </a:moveTo>
                <a:lnTo>
                  <a:pt x="54213" y="37083"/>
                </a:lnTo>
                <a:lnTo>
                  <a:pt x="55027" y="35813"/>
                </a:lnTo>
                <a:lnTo>
                  <a:pt x="60788" y="35813"/>
                </a:lnTo>
                <a:lnTo>
                  <a:pt x="60584" y="36194"/>
                </a:lnTo>
                <a:lnTo>
                  <a:pt x="58693" y="36194"/>
                </a:lnTo>
                <a:lnTo>
                  <a:pt x="57916" y="36956"/>
                </a:lnTo>
                <a:lnTo>
                  <a:pt x="54916" y="36956"/>
                </a:lnTo>
                <a:lnTo>
                  <a:pt x="54774" y="37083"/>
                </a:lnTo>
                <a:close/>
              </a:path>
              <a:path w="99059" h="45085">
                <a:moveTo>
                  <a:pt x="91904" y="36194"/>
                </a:moveTo>
                <a:lnTo>
                  <a:pt x="89386" y="36194"/>
                </a:lnTo>
                <a:lnTo>
                  <a:pt x="88197" y="35813"/>
                </a:lnTo>
                <a:lnTo>
                  <a:pt x="94112" y="35813"/>
                </a:lnTo>
                <a:lnTo>
                  <a:pt x="91904" y="36194"/>
                </a:lnTo>
                <a:close/>
              </a:path>
              <a:path w="99059" h="45085">
                <a:moveTo>
                  <a:pt x="97038" y="39496"/>
                </a:moveTo>
                <a:lnTo>
                  <a:pt x="95724" y="39369"/>
                </a:lnTo>
                <a:lnTo>
                  <a:pt x="93472" y="37591"/>
                </a:lnTo>
                <a:lnTo>
                  <a:pt x="92287" y="37591"/>
                </a:lnTo>
                <a:lnTo>
                  <a:pt x="94111" y="35813"/>
                </a:lnTo>
                <a:lnTo>
                  <a:pt x="98506" y="35813"/>
                </a:lnTo>
                <a:lnTo>
                  <a:pt x="98462" y="36194"/>
                </a:lnTo>
                <a:lnTo>
                  <a:pt x="98360" y="37083"/>
                </a:lnTo>
                <a:lnTo>
                  <a:pt x="98256" y="38226"/>
                </a:lnTo>
                <a:lnTo>
                  <a:pt x="98232" y="38480"/>
                </a:lnTo>
                <a:lnTo>
                  <a:pt x="97834" y="38861"/>
                </a:lnTo>
                <a:lnTo>
                  <a:pt x="97038" y="39496"/>
                </a:lnTo>
                <a:close/>
              </a:path>
              <a:path w="99059" h="45085">
                <a:moveTo>
                  <a:pt x="58782" y="38480"/>
                </a:moveTo>
                <a:lnTo>
                  <a:pt x="58440" y="38480"/>
                </a:lnTo>
                <a:lnTo>
                  <a:pt x="58390" y="38226"/>
                </a:lnTo>
                <a:lnTo>
                  <a:pt x="60789" y="37591"/>
                </a:lnTo>
                <a:lnTo>
                  <a:pt x="58536" y="37591"/>
                </a:lnTo>
                <a:lnTo>
                  <a:pt x="58589" y="37083"/>
                </a:lnTo>
                <a:lnTo>
                  <a:pt x="58679" y="36194"/>
                </a:lnTo>
                <a:lnTo>
                  <a:pt x="60438" y="36194"/>
                </a:lnTo>
                <a:lnTo>
                  <a:pt x="59583" y="37591"/>
                </a:lnTo>
                <a:lnTo>
                  <a:pt x="60789" y="37591"/>
                </a:lnTo>
                <a:lnTo>
                  <a:pt x="58390" y="38226"/>
                </a:lnTo>
                <a:lnTo>
                  <a:pt x="58125" y="38226"/>
                </a:lnTo>
                <a:lnTo>
                  <a:pt x="58782" y="38480"/>
                </a:lnTo>
                <a:close/>
              </a:path>
              <a:path w="99059" h="45085">
                <a:moveTo>
                  <a:pt x="63769" y="40131"/>
                </a:moveTo>
                <a:lnTo>
                  <a:pt x="62243" y="38861"/>
                </a:lnTo>
                <a:lnTo>
                  <a:pt x="59767" y="38861"/>
                </a:lnTo>
                <a:lnTo>
                  <a:pt x="58125" y="38226"/>
                </a:lnTo>
                <a:lnTo>
                  <a:pt x="62100" y="38226"/>
                </a:lnTo>
                <a:lnTo>
                  <a:pt x="73739" y="37591"/>
                </a:lnTo>
                <a:lnTo>
                  <a:pt x="60789" y="37591"/>
                </a:lnTo>
                <a:lnTo>
                  <a:pt x="62709" y="37083"/>
                </a:lnTo>
                <a:lnTo>
                  <a:pt x="62535" y="37083"/>
                </a:lnTo>
                <a:lnTo>
                  <a:pt x="64682" y="36194"/>
                </a:lnTo>
                <a:lnTo>
                  <a:pt x="64088" y="36194"/>
                </a:lnTo>
                <a:lnTo>
                  <a:pt x="63975" y="37591"/>
                </a:lnTo>
                <a:lnTo>
                  <a:pt x="63878" y="38861"/>
                </a:lnTo>
                <a:lnTo>
                  <a:pt x="63769" y="40131"/>
                </a:lnTo>
                <a:close/>
              </a:path>
              <a:path w="99059" h="45085">
                <a:moveTo>
                  <a:pt x="91428" y="36956"/>
                </a:moveTo>
                <a:lnTo>
                  <a:pt x="89366" y="36956"/>
                </a:lnTo>
                <a:lnTo>
                  <a:pt x="88734" y="36194"/>
                </a:lnTo>
                <a:lnTo>
                  <a:pt x="89387" y="36194"/>
                </a:lnTo>
                <a:lnTo>
                  <a:pt x="91428" y="36956"/>
                </a:lnTo>
                <a:close/>
              </a:path>
              <a:path w="99059" h="45085">
                <a:moveTo>
                  <a:pt x="41989" y="37083"/>
                </a:moveTo>
                <a:lnTo>
                  <a:pt x="41817" y="36956"/>
                </a:lnTo>
                <a:lnTo>
                  <a:pt x="42028" y="36956"/>
                </a:lnTo>
                <a:close/>
              </a:path>
              <a:path w="99059" h="45085">
                <a:moveTo>
                  <a:pt x="57745" y="37083"/>
                </a:moveTo>
                <a:lnTo>
                  <a:pt x="55519" y="37083"/>
                </a:lnTo>
                <a:lnTo>
                  <a:pt x="57885" y="36956"/>
                </a:lnTo>
                <a:lnTo>
                  <a:pt x="57745" y="37083"/>
                </a:lnTo>
                <a:close/>
              </a:path>
              <a:path w="99059" h="45085">
                <a:moveTo>
                  <a:pt x="39245" y="38226"/>
                </a:moveTo>
                <a:lnTo>
                  <a:pt x="38955" y="38226"/>
                </a:lnTo>
                <a:lnTo>
                  <a:pt x="39835" y="37083"/>
                </a:lnTo>
                <a:lnTo>
                  <a:pt x="42119" y="37083"/>
                </a:lnTo>
                <a:lnTo>
                  <a:pt x="41442" y="37591"/>
                </a:lnTo>
                <a:lnTo>
                  <a:pt x="39009" y="37591"/>
                </a:lnTo>
                <a:lnTo>
                  <a:pt x="39245" y="38226"/>
                </a:lnTo>
                <a:close/>
              </a:path>
              <a:path w="99059" h="45085">
                <a:moveTo>
                  <a:pt x="46986" y="37591"/>
                </a:moveTo>
                <a:lnTo>
                  <a:pt x="42152" y="37591"/>
                </a:lnTo>
                <a:lnTo>
                  <a:pt x="41882" y="37083"/>
                </a:lnTo>
                <a:lnTo>
                  <a:pt x="46972" y="37083"/>
                </a:lnTo>
                <a:lnTo>
                  <a:pt x="46986" y="37591"/>
                </a:lnTo>
                <a:close/>
              </a:path>
              <a:path w="99059" h="45085">
                <a:moveTo>
                  <a:pt x="51337" y="37591"/>
                </a:moveTo>
                <a:lnTo>
                  <a:pt x="46986" y="37591"/>
                </a:lnTo>
                <a:lnTo>
                  <a:pt x="47392" y="37083"/>
                </a:lnTo>
                <a:lnTo>
                  <a:pt x="51302" y="37083"/>
                </a:lnTo>
                <a:lnTo>
                  <a:pt x="51337" y="37591"/>
                </a:lnTo>
                <a:close/>
              </a:path>
              <a:path w="99059" h="45085">
                <a:moveTo>
                  <a:pt x="53894" y="37591"/>
                </a:moveTo>
                <a:lnTo>
                  <a:pt x="51594" y="37591"/>
                </a:lnTo>
                <a:lnTo>
                  <a:pt x="52588" y="37083"/>
                </a:lnTo>
                <a:lnTo>
                  <a:pt x="54213" y="37083"/>
                </a:lnTo>
                <a:lnTo>
                  <a:pt x="53894" y="37591"/>
                </a:lnTo>
                <a:close/>
              </a:path>
              <a:path w="99059" h="45085">
                <a:moveTo>
                  <a:pt x="55619" y="37591"/>
                </a:moveTo>
                <a:lnTo>
                  <a:pt x="54206" y="37591"/>
                </a:lnTo>
                <a:lnTo>
                  <a:pt x="54774" y="37083"/>
                </a:lnTo>
                <a:lnTo>
                  <a:pt x="55519" y="37083"/>
                </a:lnTo>
                <a:lnTo>
                  <a:pt x="55619" y="37591"/>
                </a:lnTo>
                <a:close/>
              </a:path>
              <a:path w="99059" h="45085">
                <a:moveTo>
                  <a:pt x="58537" y="37591"/>
                </a:moveTo>
                <a:lnTo>
                  <a:pt x="57187" y="37591"/>
                </a:lnTo>
                <a:lnTo>
                  <a:pt x="57745" y="37083"/>
                </a:lnTo>
                <a:lnTo>
                  <a:pt x="58589" y="37083"/>
                </a:lnTo>
                <a:lnTo>
                  <a:pt x="58537" y="37591"/>
                </a:lnTo>
                <a:close/>
              </a:path>
              <a:path w="99059" h="45085">
                <a:moveTo>
                  <a:pt x="66947" y="38480"/>
                </a:moveTo>
                <a:lnTo>
                  <a:pt x="63907" y="38480"/>
                </a:lnTo>
                <a:lnTo>
                  <a:pt x="63975" y="37591"/>
                </a:lnTo>
                <a:lnTo>
                  <a:pt x="70127" y="37591"/>
                </a:lnTo>
                <a:lnTo>
                  <a:pt x="72386" y="37083"/>
                </a:lnTo>
                <a:lnTo>
                  <a:pt x="73835" y="37083"/>
                </a:lnTo>
                <a:lnTo>
                  <a:pt x="69494" y="38226"/>
                </a:lnTo>
                <a:lnTo>
                  <a:pt x="66851" y="38226"/>
                </a:lnTo>
                <a:lnTo>
                  <a:pt x="66947" y="38480"/>
                </a:lnTo>
                <a:close/>
              </a:path>
              <a:path w="99059" h="45085">
                <a:moveTo>
                  <a:pt x="76372" y="41655"/>
                </a:moveTo>
                <a:lnTo>
                  <a:pt x="74117" y="38607"/>
                </a:lnTo>
                <a:lnTo>
                  <a:pt x="74774" y="37083"/>
                </a:lnTo>
                <a:lnTo>
                  <a:pt x="79554" y="38861"/>
                </a:lnTo>
                <a:lnTo>
                  <a:pt x="83755" y="38861"/>
                </a:lnTo>
                <a:lnTo>
                  <a:pt x="83656" y="39496"/>
                </a:lnTo>
                <a:lnTo>
                  <a:pt x="83616" y="39750"/>
                </a:lnTo>
                <a:lnTo>
                  <a:pt x="80566" y="39750"/>
                </a:lnTo>
                <a:lnTo>
                  <a:pt x="77268" y="40512"/>
                </a:lnTo>
                <a:lnTo>
                  <a:pt x="76372" y="41655"/>
                </a:lnTo>
                <a:close/>
              </a:path>
              <a:path w="99059" h="45085">
                <a:moveTo>
                  <a:pt x="91184" y="38861"/>
                </a:moveTo>
                <a:lnTo>
                  <a:pt x="90840" y="38607"/>
                </a:lnTo>
                <a:lnTo>
                  <a:pt x="90602" y="38480"/>
                </a:lnTo>
                <a:lnTo>
                  <a:pt x="91005" y="38226"/>
                </a:lnTo>
                <a:lnTo>
                  <a:pt x="90170" y="38226"/>
                </a:lnTo>
                <a:lnTo>
                  <a:pt x="94499" y="37591"/>
                </a:lnTo>
                <a:lnTo>
                  <a:pt x="88744" y="37591"/>
                </a:lnTo>
                <a:lnTo>
                  <a:pt x="86853" y="37083"/>
                </a:lnTo>
                <a:lnTo>
                  <a:pt x="89445" y="37083"/>
                </a:lnTo>
                <a:lnTo>
                  <a:pt x="90627" y="38226"/>
                </a:lnTo>
                <a:lnTo>
                  <a:pt x="90950" y="38480"/>
                </a:lnTo>
                <a:lnTo>
                  <a:pt x="91184" y="38861"/>
                </a:lnTo>
                <a:close/>
              </a:path>
              <a:path w="99059" h="45085">
                <a:moveTo>
                  <a:pt x="43163" y="39496"/>
                </a:moveTo>
                <a:lnTo>
                  <a:pt x="38684" y="38861"/>
                </a:lnTo>
                <a:lnTo>
                  <a:pt x="39749" y="38861"/>
                </a:lnTo>
                <a:lnTo>
                  <a:pt x="41442" y="37591"/>
                </a:lnTo>
                <a:lnTo>
                  <a:pt x="42152" y="37591"/>
                </a:lnTo>
                <a:lnTo>
                  <a:pt x="43096" y="39369"/>
                </a:lnTo>
                <a:close/>
              </a:path>
              <a:path w="99059" h="45085">
                <a:moveTo>
                  <a:pt x="53496" y="38226"/>
                </a:moveTo>
                <a:lnTo>
                  <a:pt x="53894" y="37591"/>
                </a:lnTo>
                <a:lnTo>
                  <a:pt x="54206" y="37591"/>
                </a:lnTo>
                <a:lnTo>
                  <a:pt x="53496" y="38226"/>
                </a:lnTo>
                <a:close/>
              </a:path>
              <a:path w="99059" h="45085">
                <a:moveTo>
                  <a:pt x="55791" y="38861"/>
                </a:moveTo>
                <a:lnTo>
                  <a:pt x="52535" y="38861"/>
                </a:lnTo>
                <a:lnTo>
                  <a:pt x="54974" y="38226"/>
                </a:lnTo>
                <a:lnTo>
                  <a:pt x="55745" y="38226"/>
                </a:lnTo>
                <a:lnTo>
                  <a:pt x="55619" y="37591"/>
                </a:lnTo>
                <a:lnTo>
                  <a:pt x="57187" y="37591"/>
                </a:lnTo>
                <a:lnTo>
                  <a:pt x="55791" y="38861"/>
                </a:lnTo>
                <a:close/>
              </a:path>
              <a:path w="99059" h="45085">
                <a:moveTo>
                  <a:pt x="62100" y="38226"/>
                </a:moveTo>
                <a:lnTo>
                  <a:pt x="59194" y="38226"/>
                </a:lnTo>
                <a:lnTo>
                  <a:pt x="59583" y="37591"/>
                </a:lnTo>
                <a:lnTo>
                  <a:pt x="73739" y="37591"/>
                </a:lnTo>
                <a:lnTo>
                  <a:pt x="62100" y="38226"/>
                </a:lnTo>
                <a:close/>
              </a:path>
              <a:path w="99059" h="45085">
                <a:moveTo>
                  <a:pt x="94598" y="38480"/>
                </a:moveTo>
                <a:lnTo>
                  <a:pt x="90899" y="38480"/>
                </a:lnTo>
                <a:lnTo>
                  <a:pt x="89970" y="37591"/>
                </a:lnTo>
                <a:lnTo>
                  <a:pt x="88744" y="37591"/>
                </a:lnTo>
                <a:lnTo>
                  <a:pt x="91107" y="38226"/>
                </a:lnTo>
                <a:lnTo>
                  <a:pt x="94276" y="38226"/>
                </a:lnTo>
                <a:lnTo>
                  <a:pt x="94598" y="38480"/>
                </a:lnTo>
                <a:close/>
              </a:path>
              <a:path w="99059" h="45085">
                <a:moveTo>
                  <a:pt x="91644" y="38226"/>
                </a:moveTo>
                <a:lnTo>
                  <a:pt x="91107" y="38226"/>
                </a:lnTo>
                <a:lnTo>
                  <a:pt x="88744" y="37591"/>
                </a:lnTo>
                <a:lnTo>
                  <a:pt x="92287" y="37591"/>
                </a:lnTo>
                <a:lnTo>
                  <a:pt x="91644" y="38226"/>
                </a:lnTo>
                <a:close/>
              </a:path>
              <a:path w="99059" h="45085">
                <a:moveTo>
                  <a:pt x="72131" y="41147"/>
                </a:moveTo>
                <a:lnTo>
                  <a:pt x="66995" y="38607"/>
                </a:lnTo>
                <a:lnTo>
                  <a:pt x="66851" y="38226"/>
                </a:lnTo>
                <a:lnTo>
                  <a:pt x="70220" y="38226"/>
                </a:lnTo>
                <a:lnTo>
                  <a:pt x="72131" y="41147"/>
                </a:lnTo>
                <a:close/>
              </a:path>
              <a:path w="99059" h="45085">
                <a:moveTo>
                  <a:pt x="74172" y="38480"/>
                </a:moveTo>
                <a:lnTo>
                  <a:pt x="70386" y="38480"/>
                </a:lnTo>
                <a:lnTo>
                  <a:pt x="70220" y="38226"/>
                </a:lnTo>
                <a:lnTo>
                  <a:pt x="74281" y="38226"/>
                </a:lnTo>
                <a:lnTo>
                  <a:pt x="74172" y="38480"/>
                </a:lnTo>
                <a:close/>
              </a:path>
              <a:path w="99059" h="45085">
                <a:moveTo>
                  <a:pt x="79801" y="38480"/>
                </a:moveTo>
                <a:lnTo>
                  <a:pt x="78530" y="38480"/>
                </a:lnTo>
                <a:lnTo>
                  <a:pt x="77847" y="38226"/>
                </a:lnTo>
                <a:lnTo>
                  <a:pt x="79753" y="38226"/>
                </a:lnTo>
                <a:lnTo>
                  <a:pt x="79801" y="38480"/>
                </a:lnTo>
                <a:close/>
              </a:path>
              <a:path w="99059" h="45085">
                <a:moveTo>
                  <a:pt x="86210" y="38480"/>
                </a:moveTo>
                <a:lnTo>
                  <a:pt x="84280" y="38480"/>
                </a:lnTo>
                <a:lnTo>
                  <a:pt x="85283" y="38226"/>
                </a:lnTo>
                <a:lnTo>
                  <a:pt x="86246" y="38226"/>
                </a:lnTo>
                <a:lnTo>
                  <a:pt x="86210" y="38480"/>
                </a:lnTo>
                <a:close/>
              </a:path>
              <a:path w="99059" h="45085">
                <a:moveTo>
                  <a:pt x="87421" y="40893"/>
                </a:moveTo>
                <a:lnTo>
                  <a:pt x="85928" y="40512"/>
                </a:lnTo>
                <a:lnTo>
                  <a:pt x="86037" y="39750"/>
                </a:lnTo>
                <a:lnTo>
                  <a:pt x="86156" y="38861"/>
                </a:lnTo>
                <a:lnTo>
                  <a:pt x="86248" y="38226"/>
                </a:lnTo>
                <a:lnTo>
                  <a:pt x="87421" y="38226"/>
                </a:lnTo>
                <a:lnTo>
                  <a:pt x="87421" y="40893"/>
                </a:lnTo>
                <a:close/>
              </a:path>
              <a:path w="99059" h="45085">
                <a:moveTo>
                  <a:pt x="89741" y="38480"/>
                </a:moveTo>
                <a:lnTo>
                  <a:pt x="87421" y="38480"/>
                </a:lnTo>
                <a:lnTo>
                  <a:pt x="87421" y="38226"/>
                </a:lnTo>
                <a:lnTo>
                  <a:pt x="89787" y="38226"/>
                </a:lnTo>
                <a:lnTo>
                  <a:pt x="89741" y="38480"/>
                </a:lnTo>
                <a:close/>
              </a:path>
              <a:path w="99059" h="45085">
                <a:moveTo>
                  <a:pt x="89720" y="39369"/>
                </a:moveTo>
                <a:lnTo>
                  <a:pt x="89787" y="38226"/>
                </a:lnTo>
                <a:lnTo>
                  <a:pt x="90039" y="38226"/>
                </a:lnTo>
                <a:lnTo>
                  <a:pt x="90612" y="38480"/>
                </a:lnTo>
                <a:lnTo>
                  <a:pt x="89720" y="39369"/>
                </a:lnTo>
                <a:close/>
              </a:path>
              <a:path w="99059" h="45085">
                <a:moveTo>
                  <a:pt x="90669" y="38480"/>
                </a:moveTo>
                <a:lnTo>
                  <a:pt x="90039" y="38226"/>
                </a:lnTo>
                <a:lnTo>
                  <a:pt x="90938" y="38226"/>
                </a:lnTo>
                <a:lnTo>
                  <a:pt x="90669" y="38480"/>
                </a:lnTo>
                <a:close/>
              </a:path>
              <a:path w="99059" h="45085">
                <a:moveTo>
                  <a:pt x="57617" y="39750"/>
                </a:moveTo>
                <a:lnTo>
                  <a:pt x="53064" y="38861"/>
                </a:lnTo>
                <a:lnTo>
                  <a:pt x="55051" y="38861"/>
                </a:lnTo>
                <a:lnTo>
                  <a:pt x="57617" y="39750"/>
                </a:lnTo>
                <a:close/>
              </a:path>
              <a:path w="99059" h="45085">
                <a:moveTo>
                  <a:pt x="61081" y="39369"/>
                </a:moveTo>
                <a:lnTo>
                  <a:pt x="56482" y="39369"/>
                </a:lnTo>
                <a:lnTo>
                  <a:pt x="64366" y="38861"/>
                </a:lnTo>
                <a:lnTo>
                  <a:pt x="59767" y="38861"/>
                </a:lnTo>
                <a:lnTo>
                  <a:pt x="61081" y="39369"/>
                </a:lnTo>
                <a:close/>
              </a:path>
              <a:path w="99059" h="45085">
                <a:moveTo>
                  <a:pt x="89608" y="39369"/>
                </a:moveTo>
                <a:lnTo>
                  <a:pt x="87421" y="39369"/>
                </a:lnTo>
                <a:lnTo>
                  <a:pt x="87421" y="38861"/>
                </a:lnTo>
                <a:lnTo>
                  <a:pt x="89671" y="38861"/>
                </a:lnTo>
                <a:lnTo>
                  <a:pt x="89608" y="39369"/>
                </a:lnTo>
                <a:close/>
              </a:path>
              <a:path w="99059" h="45085">
                <a:moveTo>
                  <a:pt x="95724" y="39369"/>
                </a:moveTo>
                <a:lnTo>
                  <a:pt x="89720" y="39369"/>
                </a:lnTo>
                <a:lnTo>
                  <a:pt x="90229" y="38861"/>
                </a:lnTo>
                <a:lnTo>
                  <a:pt x="95080" y="38861"/>
                </a:lnTo>
                <a:lnTo>
                  <a:pt x="95724" y="39369"/>
                </a:lnTo>
                <a:close/>
              </a:path>
              <a:path w="99059" h="45085">
                <a:moveTo>
                  <a:pt x="87003" y="44195"/>
                </a:moveTo>
                <a:lnTo>
                  <a:pt x="86705" y="43814"/>
                </a:lnTo>
                <a:lnTo>
                  <a:pt x="85689" y="42925"/>
                </a:lnTo>
                <a:lnTo>
                  <a:pt x="89592" y="39496"/>
                </a:lnTo>
                <a:lnTo>
                  <a:pt x="89484" y="39750"/>
                </a:lnTo>
                <a:lnTo>
                  <a:pt x="89379" y="40258"/>
                </a:lnTo>
                <a:lnTo>
                  <a:pt x="89273" y="40893"/>
                </a:lnTo>
                <a:lnTo>
                  <a:pt x="89233" y="41147"/>
                </a:lnTo>
                <a:lnTo>
                  <a:pt x="89870" y="42163"/>
                </a:lnTo>
                <a:lnTo>
                  <a:pt x="88927" y="43814"/>
                </a:lnTo>
                <a:lnTo>
                  <a:pt x="89781" y="43814"/>
                </a:lnTo>
                <a:lnTo>
                  <a:pt x="87003" y="44195"/>
                </a:lnTo>
                <a:close/>
              </a:path>
              <a:path w="99059" h="45085">
                <a:moveTo>
                  <a:pt x="82882" y="44957"/>
                </a:moveTo>
                <a:lnTo>
                  <a:pt x="78582" y="44195"/>
                </a:lnTo>
                <a:lnTo>
                  <a:pt x="79379" y="44195"/>
                </a:lnTo>
                <a:lnTo>
                  <a:pt x="81150" y="41401"/>
                </a:lnTo>
                <a:lnTo>
                  <a:pt x="80792" y="40893"/>
                </a:lnTo>
                <a:lnTo>
                  <a:pt x="79918" y="39750"/>
                </a:lnTo>
                <a:lnTo>
                  <a:pt x="83592" y="39750"/>
                </a:lnTo>
                <a:lnTo>
                  <a:pt x="83487" y="40512"/>
                </a:lnTo>
                <a:lnTo>
                  <a:pt x="83366" y="41401"/>
                </a:lnTo>
                <a:lnTo>
                  <a:pt x="83262" y="42163"/>
                </a:lnTo>
                <a:lnTo>
                  <a:pt x="83157" y="42925"/>
                </a:lnTo>
                <a:lnTo>
                  <a:pt x="83036" y="43814"/>
                </a:lnTo>
                <a:lnTo>
                  <a:pt x="82925" y="44576"/>
                </a:lnTo>
                <a:lnTo>
                  <a:pt x="82882" y="44957"/>
                </a:lnTo>
                <a:close/>
              </a:path>
            </a:pathLst>
          </a:custGeom>
          <a:solidFill>
            <a:srgbClr val="EC7838"/>
          </a:solidFill>
        </p:spPr>
        <p:txBody>
          <a:bodyPr wrap="square" lIns="0" tIns="0" rIns="0" bIns="0" rtlCol="0"/>
          <a:lstStyle/>
          <a:p>
            <a:endParaRPr/>
          </a:p>
        </p:txBody>
      </p:sp>
      <p:sp>
        <p:nvSpPr>
          <p:cNvPr id="1061" name="object 1061"/>
          <p:cNvSpPr/>
          <p:nvPr/>
        </p:nvSpPr>
        <p:spPr>
          <a:xfrm>
            <a:off x="14474978" y="2451161"/>
            <a:ext cx="5715" cy="4445"/>
          </a:xfrm>
          <a:custGeom>
            <a:avLst/>
            <a:gdLst/>
            <a:ahLst/>
            <a:cxnLst/>
            <a:rect l="l" t="t" r="r" b="b"/>
            <a:pathLst>
              <a:path w="5715" h="4444">
                <a:moveTo>
                  <a:pt x="3344" y="4360"/>
                </a:moveTo>
                <a:lnTo>
                  <a:pt x="2986" y="4360"/>
                </a:lnTo>
                <a:lnTo>
                  <a:pt x="2628" y="3105"/>
                </a:lnTo>
                <a:lnTo>
                  <a:pt x="3105" y="2807"/>
                </a:lnTo>
                <a:lnTo>
                  <a:pt x="1134" y="2150"/>
                </a:lnTo>
                <a:lnTo>
                  <a:pt x="0" y="895"/>
                </a:lnTo>
                <a:lnTo>
                  <a:pt x="3404" y="0"/>
                </a:lnTo>
                <a:lnTo>
                  <a:pt x="4837" y="2150"/>
                </a:lnTo>
                <a:lnTo>
                  <a:pt x="5256" y="2747"/>
                </a:lnTo>
                <a:lnTo>
                  <a:pt x="4419" y="3464"/>
                </a:lnTo>
                <a:lnTo>
                  <a:pt x="4419" y="3643"/>
                </a:lnTo>
                <a:lnTo>
                  <a:pt x="4121" y="3643"/>
                </a:lnTo>
                <a:close/>
              </a:path>
            </a:pathLst>
          </a:custGeom>
          <a:solidFill>
            <a:srgbClr val="E83B7B"/>
          </a:solidFill>
        </p:spPr>
        <p:txBody>
          <a:bodyPr wrap="square" lIns="0" tIns="0" rIns="0" bIns="0" rtlCol="0"/>
          <a:lstStyle/>
          <a:p>
            <a:endParaRPr/>
          </a:p>
        </p:txBody>
      </p:sp>
      <p:sp>
        <p:nvSpPr>
          <p:cNvPr id="1062" name="object 1062"/>
          <p:cNvSpPr/>
          <p:nvPr/>
        </p:nvSpPr>
        <p:spPr>
          <a:xfrm>
            <a:off x="14345933" y="2447403"/>
            <a:ext cx="139065" cy="28575"/>
          </a:xfrm>
          <a:custGeom>
            <a:avLst/>
            <a:gdLst/>
            <a:ahLst/>
            <a:cxnLst/>
            <a:rect l="l" t="t" r="r" b="b"/>
            <a:pathLst>
              <a:path w="139065" h="28575">
                <a:moveTo>
                  <a:pt x="18783" y="12700"/>
                </a:moveTo>
                <a:lnTo>
                  <a:pt x="17653" y="11430"/>
                </a:lnTo>
                <a:lnTo>
                  <a:pt x="17233" y="11430"/>
                </a:lnTo>
                <a:lnTo>
                  <a:pt x="14541" y="10782"/>
                </a:lnTo>
                <a:lnTo>
                  <a:pt x="16154" y="13843"/>
                </a:lnTo>
                <a:lnTo>
                  <a:pt x="17170" y="13843"/>
                </a:lnTo>
                <a:lnTo>
                  <a:pt x="18783" y="12700"/>
                </a:lnTo>
                <a:close/>
              </a:path>
              <a:path w="139065" h="28575">
                <a:moveTo>
                  <a:pt x="25285" y="4953"/>
                </a:moveTo>
                <a:lnTo>
                  <a:pt x="25006" y="4953"/>
                </a:lnTo>
                <a:lnTo>
                  <a:pt x="25044" y="5092"/>
                </a:lnTo>
                <a:lnTo>
                  <a:pt x="25285" y="4953"/>
                </a:lnTo>
                <a:close/>
              </a:path>
              <a:path w="139065" h="28575">
                <a:moveTo>
                  <a:pt x="33477" y="22987"/>
                </a:moveTo>
                <a:lnTo>
                  <a:pt x="33274" y="22987"/>
                </a:lnTo>
                <a:lnTo>
                  <a:pt x="33172" y="22479"/>
                </a:lnTo>
                <a:lnTo>
                  <a:pt x="33108" y="22098"/>
                </a:lnTo>
                <a:lnTo>
                  <a:pt x="32842" y="20701"/>
                </a:lnTo>
                <a:lnTo>
                  <a:pt x="32359" y="20701"/>
                </a:lnTo>
                <a:lnTo>
                  <a:pt x="32067" y="20701"/>
                </a:lnTo>
                <a:lnTo>
                  <a:pt x="31203" y="20193"/>
                </a:lnTo>
                <a:lnTo>
                  <a:pt x="30784" y="20701"/>
                </a:lnTo>
                <a:lnTo>
                  <a:pt x="29235" y="20701"/>
                </a:lnTo>
                <a:lnTo>
                  <a:pt x="28625" y="20193"/>
                </a:lnTo>
                <a:lnTo>
                  <a:pt x="28663" y="20701"/>
                </a:lnTo>
                <a:lnTo>
                  <a:pt x="29044" y="22098"/>
                </a:lnTo>
                <a:lnTo>
                  <a:pt x="29273" y="22479"/>
                </a:lnTo>
                <a:lnTo>
                  <a:pt x="29616" y="22098"/>
                </a:lnTo>
                <a:lnTo>
                  <a:pt x="30060" y="21564"/>
                </a:lnTo>
                <a:lnTo>
                  <a:pt x="30594" y="22098"/>
                </a:lnTo>
                <a:lnTo>
                  <a:pt x="30924" y="22479"/>
                </a:lnTo>
                <a:lnTo>
                  <a:pt x="32334" y="24003"/>
                </a:lnTo>
                <a:lnTo>
                  <a:pt x="32931" y="23368"/>
                </a:lnTo>
                <a:lnTo>
                  <a:pt x="33477" y="22987"/>
                </a:lnTo>
                <a:close/>
              </a:path>
              <a:path w="139065" h="28575">
                <a:moveTo>
                  <a:pt x="50330" y="17526"/>
                </a:moveTo>
                <a:lnTo>
                  <a:pt x="50228" y="17018"/>
                </a:lnTo>
                <a:lnTo>
                  <a:pt x="50152" y="16637"/>
                </a:lnTo>
                <a:lnTo>
                  <a:pt x="49987" y="15900"/>
                </a:lnTo>
                <a:lnTo>
                  <a:pt x="49745" y="15900"/>
                </a:lnTo>
                <a:lnTo>
                  <a:pt x="49860" y="16637"/>
                </a:lnTo>
                <a:lnTo>
                  <a:pt x="49999" y="17018"/>
                </a:lnTo>
                <a:lnTo>
                  <a:pt x="50139" y="17272"/>
                </a:lnTo>
                <a:lnTo>
                  <a:pt x="50330" y="17526"/>
                </a:lnTo>
                <a:close/>
              </a:path>
              <a:path w="139065" h="28575">
                <a:moveTo>
                  <a:pt x="55410" y="6184"/>
                </a:moveTo>
                <a:lnTo>
                  <a:pt x="54711" y="5334"/>
                </a:lnTo>
                <a:lnTo>
                  <a:pt x="53162" y="5334"/>
                </a:lnTo>
                <a:lnTo>
                  <a:pt x="53009" y="6184"/>
                </a:lnTo>
                <a:lnTo>
                  <a:pt x="55410" y="6184"/>
                </a:lnTo>
                <a:close/>
              </a:path>
              <a:path w="139065" h="28575">
                <a:moveTo>
                  <a:pt x="80479" y="5334"/>
                </a:moveTo>
                <a:lnTo>
                  <a:pt x="78003" y="5334"/>
                </a:lnTo>
                <a:lnTo>
                  <a:pt x="78206" y="6184"/>
                </a:lnTo>
                <a:lnTo>
                  <a:pt x="80137" y="6184"/>
                </a:lnTo>
                <a:lnTo>
                  <a:pt x="80479" y="5334"/>
                </a:lnTo>
                <a:close/>
              </a:path>
              <a:path w="139065" h="28575">
                <a:moveTo>
                  <a:pt x="89471" y="2159"/>
                </a:moveTo>
                <a:lnTo>
                  <a:pt x="89293" y="2159"/>
                </a:lnTo>
                <a:lnTo>
                  <a:pt x="89242" y="2032"/>
                </a:lnTo>
                <a:lnTo>
                  <a:pt x="88938" y="1143"/>
                </a:lnTo>
                <a:lnTo>
                  <a:pt x="88658" y="508"/>
                </a:lnTo>
                <a:lnTo>
                  <a:pt x="88785" y="1397"/>
                </a:lnTo>
                <a:lnTo>
                  <a:pt x="88887" y="2159"/>
                </a:lnTo>
                <a:lnTo>
                  <a:pt x="88963" y="2667"/>
                </a:lnTo>
                <a:lnTo>
                  <a:pt x="89471" y="2159"/>
                </a:lnTo>
                <a:close/>
              </a:path>
              <a:path w="139065" h="28575">
                <a:moveTo>
                  <a:pt x="95338" y="22479"/>
                </a:moveTo>
                <a:lnTo>
                  <a:pt x="95097" y="22098"/>
                </a:lnTo>
                <a:lnTo>
                  <a:pt x="94996" y="22860"/>
                </a:lnTo>
                <a:lnTo>
                  <a:pt x="95338" y="22479"/>
                </a:lnTo>
                <a:close/>
              </a:path>
              <a:path w="139065" h="28575">
                <a:moveTo>
                  <a:pt x="115862" y="22098"/>
                </a:moveTo>
                <a:lnTo>
                  <a:pt x="110566" y="22098"/>
                </a:lnTo>
                <a:lnTo>
                  <a:pt x="111658" y="25654"/>
                </a:lnTo>
                <a:lnTo>
                  <a:pt x="115862" y="22098"/>
                </a:lnTo>
                <a:close/>
              </a:path>
              <a:path w="139065" h="28575">
                <a:moveTo>
                  <a:pt x="127584" y="26809"/>
                </a:moveTo>
                <a:lnTo>
                  <a:pt x="123367" y="27305"/>
                </a:lnTo>
                <a:lnTo>
                  <a:pt x="127203" y="27305"/>
                </a:lnTo>
                <a:lnTo>
                  <a:pt x="127584" y="26809"/>
                </a:lnTo>
                <a:close/>
              </a:path>
              <a:path w="139065" h="28575">
                <a:moveTo>
                  <a:pt x="130530" y="22098"/>
                </a:moveTo>
                <a:lnTo>
                  <a:pt x="116890" y="22098"/>
                </a:lnTo>
                <a:lnTo>
                  <a:pt x="116497" y="23368"/>
                </a:lnTo>
                <a:lnTo>
                  <a:pt x="115176" y="27305"/>
                </a:lnTo>
                <a:lnTo>
                  <a:pt x="117754" y="25146"/>
                </a:lnTo>
                <a:lnTo>
                  <a:pt x="117868" y="25654"/>
                </a:lnTo>
                <a:lnTo>
                  <a:pt x="118110" y="26670"/>
                </a:lnTo>
                <a:lnTo>
                  <a:pt x="123304" y="28067"/>
                </a:lnTo>
                <a:lnTo>
                  <a:pt x="121399" y="25146"/>
                </a:lnTo>
                <a:lnTo>
                  <a:pt x="119964" y="22987"/>
                </a:lnTo>
                <a:lnTo>
                  <a:pt x="123304" y="22479"/>
                </a:lnTo>
                <a:lnTo>
                  <a:pt x="125234" y="23368"/>
                </a:lnTo>
                <a:lnTo>
                  <a:pt x="125539" y="23368"/>
                </a:lnTo>
                <a:lnTo>
                  <a:pt x="125437" y="24003"/>
                </a:lnTo>
                <a:lnTo>
                  <a:pt x="125323" y="24384"/>
                </a:lnTo>
                <a:lnTo>
                  <a:pt x="125234" y="24765"/>
                </a:lnTo>
                <a:lnTo>
                  <a:pt x="125145" y="25146"/>
                </a:lnTo>
                <a:lnTo>
                  <a:pt x="125031" y="25654"/>
                </a:lnTo>
                <a:lnTo>
                  <a:pt x="124802" y="26670"/>
                </a:lnTo>
                <a:lnTo>
                  <a:pt x="125222" y="26670"/>
                </a:lnTo>
                <a:lnTo>
                  <a:pt x="126949" y="24384"/>
                </a:lnTo>
                <a:lnTo>
                  <a:pt x="128257" y="25654"/>
                </a:lnTo>
                <a:lnTo>
                  <a:pt x="129082" y="24384"/>
                </a:lnTo>
                <a:lnTo>
                  <a:pt x="130289" y="22479"/>
                </a:lnTo>
                <a:lnTo>
                  <a:pt x="130530" y="22098"/>
                </a:lnTo>
                <a:close/>
              </a:path>
              <a:path w="139065" h="28575">
                <a:moveTo>
                  <a:pt x="138696" y="9398"/>
                </a:moveTo>
                <a:lnTo>
                  <a:pt x="138645" y="8509"/>
                </a:lnTo>
                <a:lnTo>
                  <a:pt x="138620" y="8178"/>
                </a:lnTo>
                <a:lnTo>
                  <a:pt x="138595" y="6477"/>
                </a:lnTo>
                <a:lnTo>
                  <a:pt x="137591" y="7620"/>
                </a:lnTo>
                <a:lnTo>
                  <a:pt x="134658" y="7620"/>
                </a:lnTo>
                <a:lnTo>
                  <a:pt x="134658" y="12065"/>
                </a:lnTo>
                <a:lnTo>
                  <a:pt x="133388" y="13144"/>
                </a:lnTo>
                <a:lnTo>
                  <a:pt x="133057" y="13144"/>
                </a:lnTo>
                <a:lnTo>
                  <a:pt x="132956" y="12954"/>
                </a:lnTo>
                <a:lnTo>
                  <a:pt x="132473" y="12065"/>
                </a:lnTo>
                <a:lnTo>
                  <a:pt x="132410" y="11430"/>
                </a:lnTo>
                <a:lnTo>
                  <a:pt x="132448" y="10782"/>
                </a:lnTo>
                <a:lnTo>
                  <a:pt x="132397" y="9398"/>
                </a:lnTo>
                <a:lnTo>
                  <a:pt x="133718" y="9398"/>
                </a:lnTo>
                <a:lnTo>
                  <a:pt x="133896" y="9779"/>
                </a:lnTo>
                <a:lnTo>
                  <a:pt x="133985" y="10033"/>
                </a:lnTo>
                <a:lnTo>
                  <a:pt x="134061" y="10287"/>
                </a:lnTo>
                <a:lnTo>
                  <a:pt x="134658" y="12065"/>
                </a:lnTo>
                <a:lnTo>
                  <a:pt x="134658" y="7620"/>
                </a:lnTo>
                <a:lnTo>
                  <a:pt x="133527" y="7620"/>
                </a:lnTo>
                <a:lnTo>
                  <a:pt x="130568" y="7620"/>
                </a:lnTo>
                <a:lnTo>
                  <a:pt x="129832" y="6477"/>
                </a:lnTo>
                <a:lnTo>
                  <a:pt x="129565" y="6184"/>
                </a:lnTo>
                <a:lnTo>
                  <a:pt x="129628" y="6477"/>
                </a:lnTo>
                <a:lnTo>
                  <a:pt x="129692" y="6756"/>
                </a:lnTo>
                <a:lnTo>
                  <a:pt x="129768" y="7112"/>
                </a:lnTo>
                <a:lnTo>
                  <a:pt x="129882" y="7620"/>
                </a:lnTo>
                <a:lnTo>
                  <a:pt x="127838" y="7620"/>
                </a:lnTo>
                <a:lnTo>
                  <a:pt x="129095" y="5334"/>
                </a:lnTo>
                <a:lnTo>
                  <a:pt x="123964" y="5334"/>
                </a:lnTo>
                <a:lnTo>
                  <a:pt x="124510" y="6184"/>
                </a:lnTo>
                <a:lnTo>
                  <a:pt x="125514" y="7620"/>
                </a:lnTo>
                <a:lnTo>
                  <a:pt x="125857" y="8128"/>
                </a:lnTo>
                <a:lnTo>
                  <a:pt x="126136" y="8509"/>
                </a:lnTo>
                <a:lnTo>
                  <a:pt x="126123" y="9283"/>
                </a:lnTo>
                <a:lnTo>
                  <a:pt x="126111" y="9779"/>
                </a:lnTo>
                <a:lnTo>
                  <a:pt x="125768" y="10033"/>
                </a:lnTo>
                <a:lnTo>
                  <a:pt x="125107" y="10782"/>
                </a:lnTo>
                <a:lnTo>
                  <a:pt x="124904" y="10782"/>
                </a:lnTo>
                <a:lnTo>
                  <a:pt x="124167" y="9398"/>
                </a:lnTo>
                <a:lnTo>
                  <a:pt x="126111" y="9283"/>
                </a:lnTo>
                <a:lnTo>
                  <a:pt x="126123" y="8509"/>
                </a:lnTo>
                <a:lnTo>
                  <a:pt x="124256" y="8509"/>
                </a:lnTo>
                <a:lnTo>
                  <a:pt x="124421" y="8115"/>
                </a:lnTo>
                <a:lnTo>
                  <a:pt x="124587" y="7696"/>
                </a:lnTo>
                <a:lnTo>
                  <a:pt x="123875" y="6756"/>
                </a:lnTo>
                <a:lnTo>
                  <a:pt x="123774" y="6616"/>
                </a:lnTo>
                <a:lnTo>
                  <a:pt x="122897" y="6756"/>
                </a:lnTo>
                <a:lnTo>
                  <a:pt x="121793" y="6756"/>
                </a:lnTo>
                <a:lnTo>
                  <a:pt x="121602" y="6477"/>
                </a:lnTo>
                <a:lnTo>
                  <a:pt x="121653" y="6184"/>
                </a:lnTo>
                <a:lnTo>
                  <a:pt x="124510" y="6184"/>
                </a:lnTo>
                <a:lnTo>
                  <a:pt x="123926" y="5334"/>
                </a:lnTo>
                <a:lnTo>
                  <a:pt x="122034" y="5334"/>
                </a:lnTo>
                <a:lnTo>
                  <a:pt x="123964" y="1143"/>
                </a:lnTo>
                <a:lnTo>
                  <a:pt x="124028" y="0"/>
                </a:lnTo>
                <a:lnTo>
                  <a:pt x="122174" y="2032"/>
                </a:lnTo>
                <a:lnTo>
                  <a:pt x="108699" y="2032"/>
                </a:lnTo>
                <a:lnTo>
                  <a:pt x="108712" y="2159"/>
                </a:lnTo>
                <a:lnTo>
                  <a:pt x="122047" y="2159"/>
                </a:lnTo>
                <a:lnTo>
                  <a:pt x="121589" y="2667"/>
                </a:lnTo>
                <a:lnTo>
                  <a:pt x="121119" y="2667"/>
                </a:lnTo>
                <a:lnTo>
                  <a:pt x="121119" y="3175"/>
                </a:lnTo>
                <a:lnTo>
                  <a:pt x="120434" y="3937"/>
                </a:lnTo>
                <a:lnTo>
                  <a:pt x="120599" y="3937"/>
                </a:lnTo>
                <a:lnTo>
                  <a:pt x="119468" y="4445"/>
                </a:lnTo>
                <a:lnTo>
                  <a:pt x="119468" y="6477"/>
                </a:lnTo>
                <a:lnTo>
                  <a:pt x="118948" y="6184"/>
                </a:lnTo>
                <a:lnTo>
                  <a:pt x="119126" y="6184"/>
                </a:lnTo>
                <a:lnTo>
                  <a:pt x="118427" y="5473"/>
                </a:lnTo>
                <a:lnTo>
                  <a:pt x="119468" y="6477"/>
                </a:lnTo>
                <a:lnTo>
                  <a:pt x="119468" y="4445"/>
                </a:lnTo>
                <a:lnTo>
                  <a:pt x="118325" y="4953"/>
                </a:lnTo>
                <a:lnTo>
                  <a:pt x="117919" y="4953"/>
                </a:lnTo>
                <a:lnTo>
                  <a:pt x="118300" y="5334"/>
                </a:lnTo>
                <a:lnTo>
                  <a:pt x="117843" y="5334"/>
                </a:lnTo>
                <a:lnTo>
                  <a:pt x="117678" y="5334"/>
                </a:lnTo>
                <a:lnTo>
                  <a:pt x="116179" y="5334"/>
                </a:lnTo>
                <a:lnTo>
                  <a:pt x="116179" y="6184"/>
                </a:lnTo>
                <a:lnTo>
                  <a:pt x="114388" y="6756"/>
                </a:lnTo>
                <a:lnTo>
                  <a:pt x="113741" y="6756"/>
                </a:lnTo>
                <a:lnTo>
                  <a:pt x="113499" y="6477"/>
                </a:lnTo>
                <a:lnTo>
                  <a:pt x="113182" y="6184"/>
                </a:lnTo>
                <a:lnTo>
                  <a:pt x="113436" y="6184"/>
                </a:lnTo>
                <a:lnTo>
                  <a:pt x="114185" y="5473"/>
                </a:lnTo>
                <a:lnTo>
                  <a:pt x="113474" y="6184"/>
                </a:lnTo>
                <a:lnTo>
                  <a:pt x="116179" y="6184"/>
                </a:lnTo>
                <a:lnTo>
                  <a:pt x="116179" y="5334"/>
                </a:lnTo>
                <a:lnTo>
                  <a:pt x="114338" y="5334"/>
                </a:lnTo>
                <a:lnTo>
                  <a:pt x="115379" y="4318"/>
                </a:lnTo>
                <a:lnTo>
                  <a:pt x="114642" y="4318"/>
                </a:lnTo>
                <a:lnTo>
                  <a:pt x="113322" y="3746"/>
                </a:lnTo>
                <a:lnTo>
                  <a:pt x="111467" y="4318"/>
                </a:lnTo>
                <a:lnTo>
                  <a:pt x="110998" y="4318"/>
                </a:lnTo>
                <a:lnTo>
                  <a:pt x="110998" y="6477"/>
                </a:lnTo>
                <a:lnTo>
                  <a:pt x="110045" y="7620"/>
                </a:lnTo>
                <a:lnTo>
                  <a:pt x="109537" y="7620"/>
                </a:lnTo>
                <a:lnTo>
                  <a:pt x="109423" y="6756"/>
                </a:lnTo>
                <a:lnTo>
                  <a:pt x="109321" y="6184"/>
                </a:lnTo>
                <a:lnTo>
                  <a:pt x="109232" y="5651"/>
                </a:lnTo>
                <a:lnTo>
                  <a:pt x="109321" y="6184"/>
                </a:lnTo>
                <a:lnTo>
                  <a:pt x="110985" y="6184"/>
                </a:lnTo>
                <a:lnTo>
                  <a:pt x="110998" y="6477"/>
                </a:lnTo>
                <a:lnTo>
                  <a:pt x="110998" y="4318"/>
                </a:lnTo>
                <a:lnTo>
                  <a:pt x="110871" y="4318"/>
                </a:lnTo>
                <a:lnTo>
                  <a:pt x="110921" y="5334"/>
                </a:lnTo>
                <a:lnTo>
                  <a:pt x="109207" y="5334"/>
                </a:lnTo>
                <a:lnTo>
                  <a:pt x="108864" y="3175"/>
                </a:lnTo>
                <a:lnTo>
                  <a:pt x="121119" y="3175"/>
                </a:lnTo>
                <a:lnTo>
                  <a:pt x="121119" y="2667"/>
                </a:lnTo>
                <a:lnTo>
                  <a:pt x="108788" y="2667"/>
                </a:lnTo>
                <a:lnTo>
                  <a:pt x="108712" y="2159"/>
                </a:lnTo>
                <a:lnTo>
                  <a:pt x="108712" y="18542"/>
                </a:lnTo>
                <a:lnTo>
                  <a:pt x="106133" y="18542"/>
                </a:lnTo>
                <a:lnTo>
                  <a:pt x="105791" y="18034"/>
                </a:lnTo>
                <a:lnTo>
                  <a:pt x="104851" y="17018"/>
                </a:lnTo>
                <a:lnTo>
                  <a:pt x="105181" y="17272"/>
                </a:lnTo>
                <a:lnTo>
                  <a:pt x="106095" y="18288"/>
                </a:lnTo>
                <a:lnTo>
                  <a:pt x="106337" y="18034"/>
                </a:lnTo>
                <a:lnTo>
                  <a:pt x="108686" y="18034"/>
                </a:lnTo>
                <a:lnTo>
                  <a:pt x="108712" y="18542"/>
                </a:lnTo>
                <a:lnTo>
                  <a:pt x="108712" y="2159"/>
                </a:lnTo>
                <a:lnTo>
                  <a:pt x="108635" y="1651"/>
                </a:lnTo>
                <a:lnTo>
                  <a:pt x="108635" y="17272"/>
                </a:lnTo>
                <a:lnTo>
                  <a:pt x="107061" y="17272"/>
                </a:lnTo>
                <a:lnTo>
                  <a:pt x="107657" y="16637"/>
                </a:lnTo>
                <a:lnTo>
                  <a:pt x="107442" y="16637"/>
                </a:lnTo>
                <a:lnTo>
                  <a:pt x="106819" y="15748"/>
                </a:lnTo>
                <a:lnTo>
                  <a:pt x="108559" y="15748"/>
                </a:lnTo>
                <a:lnTo>
                  <a:pt x="108635" y="17272"/>
                </a:lnTo>
                <a:lnTo>
                  <a:pt x="108635" y="1651"/>
                </a:lnTo>
                <a:lnTo>
                  <a:pt x="108597" y="1397"/>
                </a:lnTo>
                <a:lnTo>
                  <a:pt x="108559" y="1143"/>
                </a:lnTo>
                <a:lnTo>
                  <a:pt x="108458" y="508"/>
                </a:lnTo>
                <a:lnTo>
                  <a:pt x="108343" y="2159"/>
                </a:lnTo>
                <a:lnTo>
                  <a:pt x="107924" y="2667"/>
                </a:lnTo>
                <a:lnTo>
                  <a:pt x="106337" y="2667"/>
                </a:lnTo>
                <a:lnTo>
                  <a:pt x="105397" y="2667"/>
                </a:lnTo>
                <a:lnTo>
                  <a:pt x="105397" y="5334"/>
                </a:lnTo>
                <a:lnTo>
                  <a:pt x="104660" y="5334"/>
                </a:lnTo>
                <a:lnTo>
                  <a:pt x="104660" y="16840"/>
                </a:lnTo>
                <a:lnTo>
                  <a:pt x="104355" y="16637"/>
                </a:lnTo>
                <a:lnTo>
                  <a:pt x="104660" y="16840"/>
                </a:lnTo>
                <a:lnTo>
                  <a:pt x="104660" y="5334"/>
                </a:lnTo>
                <a:lnTo>
                  <a:pt x="102984" y="5334"/>
                </a:lnTo>
                <a:lnTo>
                  <a:pt x="102984" y="18542"/>
                </a:lnTo>
                <a:lnTo>
                  <a:pt x="101701" y="18542"/>
                </a:lnTo>
                <a:lnTo>
                  <a:pt x="101536" y="18542"/>
                </a:lnTo>
                <a:lnTo>
                  <a:pt x="102133" y="18034"/>
                </a:lnTo>
                <a:lnTo>
                  <a:pt x="102425" y="18034"/>
                </a:lnTo>
                <a:lnTo>
                  <a:pt x="102984" y="18542"/>
                </a:lnTo>
                <a:lnTo>
                  <a:pt x="102984" y="5334"/>
                </a:lnTo>
                <a:lnTo>
                  <a:pt x="102793" y="5143"/>
                </a:lnTo>
                <a:lnTo>
                  <a:pt x="102793" y="6184"/>
                </a:lnTo>
                <a:lnTo>
                  <a:pt x="102336" y="6184"/>
                </a:lnTo>
                <a:lnTo>
                  <a:pt x="102171" y="6184"/>
                </a:lnTo>
                <a:lnTo>
                  <a:pt x="102374" y="5943"/>
                </a:lnTo>
                <a:lnTo>
                  <a:pt x="102793" y="6184"/>
                </a:lnTo>
                <a:lnTo>
                  <a:pt x="102793" y="5143"/>
                </a:lnTo>
                <a:lnTo>
                  <a:pt x="102666" y="4953"/>
                </a:lnTo>
                <a:lnTo>
                  <a:pt x="102463" y="4699"/>
                </a:lnTo>
                <a:lnTo>
                  <a:pt x="102374" y="4953"/>
                </a:lnTo>
                <a:lnTo>
                  <a:pt x="102196" y="5334"/>
                </a:lnTo>
                <a:lnTo>
                  <a:pt x="101981" y="5334"/>
                </a:lnTo>
                <a:lnTo>
                  <a:pt x="101981" y="17018"/>
                </a:lnTo>
                <a:lnTo>
                  <a:pt x="101854" y="17272"/>
                </a:lnTo>
                <a:lnTo>
                  <a:pt x="101739" y="17526"/>
                </a:lnTo>
                <a:lnTo>
                  <a:pt x="101257" y="18542"/>
                </a:lnTo>
                <a:lnTo>
                  <a:pt x="101028" y="18542"/>
                </a:lnTo>
                <a:lnTo>
                  <a:pt x="101333" y="18034"/>
                </a:lnTo>
                <a:lnTo>
                  <a:pt x="101981" y="17018"/>
                </a:lnTo>
                <a:lnTo>
                  <a:pt x="101981" y="5334"/>
                </a:lnTo>
                <a:lnTo>
                  <a:pt x="101600" y="5334"/>
                </a:lnTo>
                <a:lnTo>
                  <a:pt x="101422" y="5181"/>
                </a:lnTo>
                <a:lnTo>
                  <a:pt x="101422" y="8509"/>
                </a:lnTo>
                <a:lnTo>
                  <a:pt x="101003" y="8509"/>
                </a:lnTo>
                <a:lnTo>
                  <a:pt x="101003" y="19011"/>
                </a:lnTo>
                <a:lnTo>
                  <a:pt x="100850" y="19227"/>
                </a:lnTo>
                <a:lnTo>
                  <a:pt x="100418" y="19812"/>
                </a:lnTo>
                <a:lnTo>
                  <a:pt x="100825" y="19227"/>
                </a:lnTo>
                <a:lnTo>
                  <a:pt x="100914" y="19088"/>
                </a:lnTo>
                <a:lnTo>
                  <a:pt x="101003" y="8509"/>
                </a:lnTo>
                <a:lnTo>
                  <a:pt x="100330" y="8509"/>
                </a:lnTo>
                <a:lnTo>
                  <a:pt x="100330" y="19812"/>
                </a:lnTo>
                <a:lnTo>
                  <a:pt x="100164" y="19812"/>
                </a:lnTo>
                <a:lnTo>
                  <a:pt x="100330" y="19812"/>
                </a:lnTo>
                <a:lnTo>
                  <a:pt x="100330" y="8509"/>
                </a:lnTo>
                <a:lnTo>
                  <a:pt x="99199" y="8509"/>
                </a:lnTo>
                <a:lnTo>
                  <a:pt x="99161" y="10782"/>
                </a:lnTo>
                <a:lnTo>
                  <a:pt x="99047" y="10452"/>
                </a:lnTo>
                <a:lnTo>
                  <a:pt x="99047" y="18034"/>
                </a:lnTo>
                <a:lnTo>
                  <a:pt x="99047" y="18542"/>
                </a:lnTo>
                <a:lnTo>
                  <a:pt x="98869" y="18542"/>
                </a:lnTo>
                <a:lnTo>
                  <a:pt x="98437" y="18542"/>
                </a:lnTo>
                <a:lnTo>
                  <a:pt x="97751" y="18542"/>
                </a:lnTo>
                <a:lnTo>
                  <a:pt x="96659" y="18542"/>
                </a:lnTo>
                <a:lnTo>
                  <a:pt x="96050" y="18542"/>
                </a:lnTo>
                <a:lnTo>
                  <a:pt x="96608" y="18034"/>
                </a:lnTo>
                <a:lnTo>
                  <a:pt x="99047" y="18034"/>
                </a:lnTo>
                <a:lnTo>
                  <a:pt x="99047" y="10452"/>
                </a:lnTo>
                <a:lnTo>
                  <a:pt x="98767" y="9398"/>
                </a:lnTo>
                <a:lnTo>
                  <a:pt x="99047" y="9398"/>
                </a:lnTo>
                <a:lnTo>
                  <a:pt x="99110" y="10033"/>
                </a:lnTo>
                <a:lnTo>
                  <a:pt x="99161" y="10782"/>
                </a:lnTo>
                <a:lnTo>
                  <a:pt x="99161" y="8509"/>
                </a:lnTo>
                <a:lnTo>
                  <a:pt x="98996" y="8445"/>
                </a:lnTo>
                <a:lnTo>
                  <a:pt x="101422" y="8509"/>
                </a:lnTo>
                <a:lnTo>
                  <a:pt x="101422" y="5181"/>
                </a:lnTo>
                <a:lnTo>
                  <a:pt x="100291" y="4216"/>
                </a:lnTo>
                <a:lnTo>
                  <a:pt x="100291" y="7620"/>
                </a:lnTo>
                <a:lnTo>
                  <a:pt x="99517" y="7620"/>
                </a:lnTo>
                <a:lnTo>
                  <a:pt x="99187" y="7467"/>
                </a:lnTo>
                <a:lnTo>
                  <a:pt x="99187" y="7620"/>
                </a:lnTo>
                <a:lnTo>
                  <a:pt x="98933" y="7620"/>
                </a:lnTo>
                <a:lnTo>
                  <a:pt x="98996" y="7416"/>
                </a:lnTo>
                <a:lnTo>
                  <a:pt x="99187" y="7620"/>
                </a:lnTo>
                <a:lnTo>
                  <a:pt x="99187" y="7467"/>
                </a:lnTo>
                <a:lnTo>
                  <a:pt x="99009" y="7378"/>
                </a:lnTo>
                <a:lnTo>
                  <a:pt x="99402" y="6184"/>
                </a:lnTo>
                <a:lnTo>
                  <a:pt x="99441" y="6007"/>
                </a:lnTo>
                <a:lnTo>
                  <a:pt x="99415" y="6184"/>
                </a:lnTo>
                <a:lnTo>
                  <a:pt x="100215" y="6184"/>
                </a:lnTo>
                <a:lnTo>
                  <a:pt x="100241" y="6477"/>
                </a:lnTo>
                <a:lnTo>
                  <a:pt x="100291" y="7620"/>
                </a:lnTo>
                <a:lnTo>
                  <a:pt x="100291" y="4216"/>
                </a:lnTo>
                <a:lnTo>
                  <a:pt x="100126" y="4064"/>
                </a:lnTo>
                <a:lnTo>
                  <a:pt x="100177" y="5334"/>
                </a:lnTo>
                <a:lnTo>
                  <a:pt x="99695" y="5334"/>
                </a:lnTo>
                <a:lnTo>
                  <a:pt x="99656" y="4953"/>
                </a:lnTo>
                <a:lnTo>
                  <a:pt x="99656" y="4318"/>
                </a:lnTo>
                <a:lnTo>
                  <a:pt x="99656" y="3683"/>
                </a:lnTo>
                <a:lnTo>
                  <a:pt x="99301" y="3683"/>
                </a:lnTo>
                <a:lnTo>
                  <a:pt x="98945" y="4025"/>
                </a:lnTo>
                <a:lnTo>
                  <a:pt x="98945" y="7353"/>
                </a:lnTo>
                <a:lnTo>
                  <a:pt x="98475" y="7112"/>
                </a:lnTo>
                <a:lnTo>
                  <a:pt x="98920" y="7620"/>
                </a:lnTo>
                <a:lnTo>
                  <a:pt x="97891" y="7620"/>
                </a:lnTo>
                <a:lnTo>
                  <a:pt x="97510" y="6184"/>
                </a:lnTo>
                <a:lnTo>
                  <a:pt x="97739" y="6184"/>
                </a:lnTo>
                <a:lnTo>
                  <a:pt x="98755" y="7112"/>
                </a:lnTo>
                <a:lnTo>
                  <a:pt x="98945" y="7353"/>
                </a:lnTo>
                <a:lnTo>
                  <a:pt x="98945" y="4025"/>
                </a:lnTo>
                <a:lnTo>
                  <a:pt x="98640" y="4318"/>
                </a:lnTo>
                <a:lnTo>
                  <a:pt x="97396" y="4318"/>
                </a:lnTo>
                <a:lnTo>
                  <a:pt x="97396" y="17272"/>
                </a:lnTo>
                <a:lnTo>
                  <a:pt x="97256" y="17399"/>
                </a:lnTo>
                <a:lnTo>
                  <a:pt x="97129" y="17526"/>
                </a:lnTo>
                <a:lnTo>
                  <a:pt x="94856" y="17526"/>
                </a:lnTo>
                <a:lnTo>
                  <a:pt x="94856" y="19812"/>
                </a:lnTo>
                <a:lnTo>
                  <a:pt x="93256" y="19088"/>
                </a:lnTo>
                <a:lnTo>
                  <a:pt x="94856" y="19812"/>
                </a:lnTo>
                <a:lnTo>
                  <a:pt x="94856" y="17526"/>
                </a:lnTo>
                <a:lnTo>
                  <a:pt x="92138" y="17526"/>
                </a:lnTo>
                <a:lnTo>
                  <a:pt x="92138" y="18542"/>
                </a:lnTo>
                <a:lnTo>
                  <a:pt x="90944" y="18542"/>
                </a:lnTo>
                <a:lnTo>
                  <a:pt x="91338" y="18161"/>
                </a:lnTo>
                <a:lnTo>
                  <a:pt x="92138" y="18542"/>
                </a:lnTo>
                <a:lnTo>
                  <a:pt x="92138" y="17526"/>
                </a:lnTo>
                <a:lnTo>
                  <a:pt x="90347" y="17526"/>
                </a:lnTo>
                <a:lnTo>
                  <a:pt x="90347" y="19812"/>
                </a:lnTo>
                <a:lnTo>
                  <a:pt x="89814" y="19812"/>
                </a:lnTo>
                <a:lnTo>
                  <a:pt x="89674" y="19570"/>
                </a:lnTo>
                <a:lnTo>
                  <a:pt x="90347" y="19812"/>
                </a:lnTo>
                <a:lnTo>
                  <a:pt x="90347" y="17526"/>
                </a:lnTo>
                <a:lnTo>
                  <a:pt x="88620" y="17526"/>
                </a:lnTo>
                <a:lnTo>
                  <a:pt x="88887" y="18034"/>
                </a:lnTo>
                <a:lnTo>
                  <a:pt x="89154" y="18542"/>
                </a:lnTo>
                <a:lnTo>
                  <a:pt x="87934" y="18542"/>
                </a:lnTo>
                <a:lnTo>
                  <a:pt x="87934" y="19812"/>
                </a:lnTo>
                <a:lnTo>
                  <a:pt x="87325" y="19812"/>
                </a:lnTo>
                <a:lnTo>
                  <a:pt x="87680" y="19761"/>
                </a:lnTo>
                <a:lnTo>
                  <a:pt x="87934" y="19812"/>
                </a:lnTo>
                <a:lnTo>
                  <a:pt x="87934" y="18542"/>
                </a:lnTo>
                <a:lnTo>
                  <a:pt x="87261" y="18542"/>
                </a:lnTo>
                <a:lnTo>
                  <a:pt x="87261" y="19812"/>
                </a:lnTo>
                <a:lnTo>
                  <a:pt x="86423" y="19812"/>
                </a:lnTo>
                <a:lnTo>
                  <a:pt x="86220" y="19812"/>
                </a:lnTo>
                <a:lnTo>
                  <a:pt x="86220" y="19608"/>
                </a:lnTo>
                <a:lnTo>
                  <a:pt x="86360" y="19812"/>
                </a:lnTo>
                <a:lnTo>
                  <a:pt x="86385" y="19570"/>
                </a:lnTo>
                <a:lnTo>
                  <a:pt x="87261" y="19812"/>
                </a:lnTo>
                <a:lnTo>
                  <a:pt x="87261" y="18542"/>
                </a:lnTo>
                <a:lnTo>
                  <a:pt x="86931" y="18542"/>
                </a:lnTo>
                <a:lnTo>
                  <a:pt x="86296" y="18542"/>
                </a:lnTo>
                <a:lnTo>
                  <a:pt x="86245" y="18288"/>
                </a:lnTo>
                <a:lnTo>
                  <a:pt x="86207" y="18034"/>
                </a:lnTo>
                <a:lnTo>
                  <a:pt x="88887" y="18034"/>
                </a:lnTo>
                <a:lnTo>
                  <a:pt x="88480" y="17272"/>
                </a:lnTo>
                <a:lnTo>
                  <a:pt x="86118" y="17272"/>
                </a:lnTo>
                <a:lnTo>
                  <a:pt x="86144" y="17526"/>
                </a:lnTo>
                <a:lnTo>
                  <a:pt x="84937" y="17526"/>
                </a:lnTo>
                <a:lnTo>
                  <a:pt x="84785" y="17272"/>
                </a:lnTo>
                <a:lnTo>
                  <a:pt x="84632" y="17272"/>
                </a:lnTo>
                <a:lnTo>
                  <a:pt x="84632" y="18542"/>
                </a:lnTo>
                <a:lnTo>
                  <a:pt x="84455" y="18542"/>
                </a:lnTo>
                <a:lnTo>
                  <a:pt x="84289" y="18542"/>
                </a:lnTo>
                <a:lnTo>
                  <a:pt x="83972" y="18542"/>
                </a:lnTo>
                <a:lnTo>
                  <a:pt x="83972" y="19024"/>
                </a:lnTo>
                <a:lnTo>
                  <a:pt x="83439" y="19812"/>
                </a:lnTo>
                <a:lnTo>
                  <a:pt x="80365" y="19812"/>
                </a:lnTo>
                <a:lnTo>
                  <a:pt x="79324" y="19812"/>
                </a:lnTo>
                <a:lnTo>
                  <a:pt x="63804" y="19812"/>
                </a:lnTo>
                <a:lnTo>
                  <a:pt x="63995" y="19532"/>
                </a:lnTo>
                <a:lnTo>
                  <a:pt x="65722" y="16967"/>
                </a:lnTo>
                <a:lnTo>
                  <a:pt x="63931" y="17386"/>
                </a:lnTo>
                <a:lnTo>
                  <a:pt x="62204" y="16421"/>
                </a:lnTo>
                <a:lnTo>
                  <a:pt x="60591" y="16243"/>
                </a:lnTo>
                <a:lnTo>
                  <a:pt x="61252" y="16725"/>
                </a:lnTo>
                <a:lnTo>
                  <a:pt x="61899" y="17805"/>
                </a:lnTo>
                <a:lnTo>
                  <a:pt x="62801" y="18097"/>
                </a:lnTo>
                <a:lnTo>
                  <a:pt x="62801" y="18808"/>
                </a:lnTo>
                <a:lnTo>
                  <a:pt x="61302" y="18338"/>
                </a:lnTo>
                <a:lnTo>
                  <a:pt x="60591" y="18453"/>
                </a:lnTo>
                <a:lnTo>
                  <a:pt x="61976" y="19812"/>
                </a:lnTo>
                <a:lnTo>
                  <a:pt x="59867" y="19812"/>
                </a:lnTo>
                <a:lnTo>
                  <a:pt x="59397" y="18313"/>
                </a:lnTo>
                <a:lnTo>
                  <a:pt x="59893" y="18288"/>
                </a:lnTo>
                <a:lnTo>
                  <a:pt x="60883" y="18288"/>
                </a:lnTo>
                <a:lnTo>
                  <a:pt x="60553" y="18034"/>
                </a:lnTo>
                <a:lnTo>
                  <a:pt x="59334" y="15900"/>
                </a:lnTo>
                <a:lnTo>
                  <a:pt x="60604" y="15900"/>
                </a:lnTo>
                <a:lnTo>
                  <a:pt x="60337" y="15748"/>
                </a:lnTo>
                <a:lnTo>
                  <a:pt x="62865" y="15748"/>
                </a:lnTo>
                <a:lnTo>
                  <a:pt x="64173" y="17018"/>
                </a:lnTo>
                <a:lnTo>
                  <a:pt x="65595" y="15900"/>
                </a:lnTo>
                <a:lnTo>
                  <a:pt x="65303" y="15900"/>
                </a:lnTo>
                <a:lnTo>
                  <a:pt x="65303" y="15748"/>
                </a:lnTo>
                <a:lnTo>
                  <a:pt x="67183" y="15748"/>
                </a:lnTo>
                <a:lnTo>
                  <a:pt x="69176" y="17526"/>
                </a:lnTo>
                <a:lnTo>
                  <a:pt x="69596" y="17919"/>
                </a:lnTo>
                <a:lnTo>
                  <a:pt x="72402" y="17551"/>
                </a:lnTo>
                <a:lnTo>
                  <a:pt x="72580" y="17526"/>
                </a:lnTo>
                <a:lnTo>
                  <a:pt x="72288" y="17526"/>
                </a:lnTo>
                <a:lnTo>
                  <a:pt x="71856" y="17526"/>
                </a:lnTo>
                <a:lnTo>
                  <a:pt x="73037" y="15748"/>
                </a:lnTo>
                <a:lnTo>
                  <a:pt x="73914" y="15748"/>
                </a:lnTo>
                <a:lnTo>
                  <a:pt x="73406" y="17526"/>
                </a:lnTo>
                <a:lnTo>
                  <a:pt x="73075" y="17526"/>
                </a:lnTo>
                <a:lnTo>
                  <a:pt x="73672" y="17780"/>
                </a:lnTo>
                <a:lnTo>
                  <a:pt x="72402" y="17551"/>
                </a:lnTo>
                <a:lnTo>
                  <a:pt x="73672" y="17792"/>
                </a:lnTo>
                <a:lnTo>
                  <a:pt x="74269" y="18034"/>
                </a:lnTo>
                <a:lnTo>
                  <a:pt x="75044" y="18034"/>
                </a:lnTo>
                <a:lnTo>
                  <a:pt x="77812" y="18542"/>
                </a:lnTo>
                <a:lnTo>
                  <a:pt x="78384" y="18542"/>
                </a:lnTo>
                <a:lnTo>
                  <a:pt x="78143" y="18288"/>
                </a:lnTo>
                <a:lnTo>
                  <a:pt x="78003" y="18034"/>
                </a:lnTo>
                <a:lnTo>
                  <a:pt x="78701" y="18034"/>
                </a:lnTo>
                <a:lnTo>
                  <a:pt x="78930" y="18034"/>
                </a:lnTo>
                <a:lnTo>
                  <a:pt x="79349" y="18542"/>
                </a:lnTo>
                <a:lnTo>
                  <a:pt x="80060" y="19443"/>
                </a:lnTo>
                <a:lnTo>
                  <a:pt x="81737" y="18567"/>
                </a:lnTo>
                <a:lnTo>
                  <a:pt x="83972" y="19024"/>
                </a:lnTo>
                <a:lnTo>
                  <a:pt x="83972" y="18542"/>
                </a:lnTo>
                <a:lnTo>
                  <a:pt x="82816" y="18542"/>
                </a:lnTo>
                <a:lnTo>
                  <a:pt x="81788" y="18542"/>
                </a:lnTo>
                <a:lnTo>
                  <a:pt x="82283" y="18288"/>
                </a:lnTo>
                <a:lnTo>
                  <a:pt x="82067" y="18288"/>
                </a:lnTo>
                <a:lnTo>
                  <a:pt x="81711" y="18034"/>
                </a:lnTo>
                <a:lnTo>
                  <a:pt x="84302" y="18034"/>
                </a:lnTo>
                <a:lnTo>
                  <a:pt x="84632" y="18542"/>
                </a:lnTo>
                <a:lnTo>
                  <a:pt x="84632" y="17272"/>
                </a:lnTo>
                <a:lnTo>
                  <a:pt x="80657" y="17272"/>
                </a:lnTo>
                <a:lnTo>
                  <a:pt x="81000" y="17526"/>
                </a:lnTo>
                <a:lnTo>
                  <a:pt x="77406" y="17526"/>
                </a:lnTo>
                <a:lnTo>
                  <a:pt x="77216" y="17335"/>
                </a:lnTo>
                <a:lnTo>
                  <a:pt x="77216" y="17475"/>
                </a:lnTo>
                <a:lnTo>
                  <a:pt x="77063" y="17526"/>
                </a:lnTo>
                <a:lnTo>
                  <a:pt x="77000" y="17310"/>
                </a:lnTo>
                <a:lnTo>
                  <a:pt x="75577" y="15748"/>
                </a:lnTo>
                <a:lnTo>
                  <a:pt x="77762" y="15748"/>
                </a:lnTo>
                <a:lnTo>
                  <a:pt x="77216" y="17018"/>
                </a:lnTo>
                <a:lnTo>
                  <a:pt x="77216" y="17272"/>
                </a:lnTo>
                <a:lnTo>
                  <a:pt x="80657" y="17272"/>
                </a:lnTo>
                <a:lnTo>
                  <a:pt x="80772" y="17018"/>
                </a:lnTo>
                <a:lnTo>
                  <a:pt x="81305" y="15748"/>
                </a:lnTo>
                <a:lnTo>
                  <a:pt x="83858" y="15748"/>
                </a:lnTo>
                <a:lnTo>
                  <a:pt x="84785" y="17272"/>
                </a:lnTo>
                <a:lnTo>
                  <a:pt x="86118" y="17272"/>
                </a:lnTo>
                <a:lnTo>
                  <a:pt x="86042" y="16637"/>
                </a:lnTo>
                <a:lnTo>
                  <a:pt x="85940" y="15900"/>
                </a:lnTo>
                <a:lnTo>
                  <a:pt x="85826" y="14986"/>
                </a:lnTo>
                <a:lnTo>
                  <a:pt x="85928" y="15748"/>
                </a:lnTo>
                <a:lnTo>
                  <a:pt x="87198" y="15748"/>
                </a:lnTo>
                <a:lnTo>
                  <a:pt x="87223" y="15494"/>
                </a:lnTo>
                <a:lnTo>
                  <a:pt x="87744" y="15748"/>
                </a:lnTo>
                <a:lnTo>
                  <a:pt x="88379" y="15748"/>
                </a:lnTo>
                <a:lnTo>
                  <a:pt x="88074" y="16637"/>
                </a:lnTo>
                <a:lnTo>
                  <a:pt x="88353" y="17018"/>
                </a:lnTo>
                <a:lnTo>
                  <a:pt x="88480" y="17272"/>
                </a:lnTo>
                <a:lnTo>
                  <a:pt x="96672" y="17272"/>
                </a:lnTo>
                <a:lnTo>
                  <a:pt x="97396" y="17272"/>
                </a:lnTo>
                <a:lnTo>
                  <a:pt x="97396" y="4318"/>
                </a:lnTo>
                <a:lnTo>
                  <a:pt x="96697" y="4152"/>
                </a:lnTo>
                <a:lnTo>
                  <a:pt x="96697" y="6184"/>
                </a:lnTo>
                <a:lnTo>
                  <a:pt x="96062" y="6184"/>
                </a:lnTo>
                <a:lnTo>
                  <a:pt x="94602" y="7112"/>
                </a:lnTo>
                <a:lnTo>
                  <a:pt x="94437" y="7112"/>
                </a:lnTo>
                <a:lnTo>
                  <a:pt x="94335" y="7620"/>
                </a:lnTo>
                <a:lnTo>
                  <a:pt x="93573" y="7620"/>
                </a:lnTo>
                <a:lnTo>
                  <a:pt x="93192" y="6756"/>
                </a:lnTo>
                <a:lnTo>
                  <a:pt x="93091" y="6477"/>
                </a:lnTo>
                <a:lnTo>
                  <a:pt x="92976" y="6184"/>
                </a:lnTo>
                <a:lnTo>
                  <a:pt x="94386" y="6184"/>
                </a:lnTo>
                <a:lnTo>
                  <a:pt x="96621" y="6108"/>
                </a:lnTo>
                <a:lnTo>
                  <a:pt x="96697" y="4152"/>
                </a:lnTo>
                <a:lnTo>
                  <a:pt x="96024" y="3975"/>
                </a:lnTo>
                <a:lnTo>
                  <a:pt x="96024" y="5334"/>
                </a:lnTo>
                <a:lnTo>
                  <a:pt x="94716" y="5334"/>
                </a:lnTo>
                <a:lnTo>
                  <a:pt x="95834" y="5105"/>
                </a:lnTo>
                <a:lnTo>
                  <a:pt x="96024" y="5334"/>
                </a:lnTo>
                <a:lnTo>
                  <a:pt x="96024" y="3975"/>
                </a:lnTo>
                <a:lnTo>
                  <a:pt x="96316" y="3937"/>
                </a:lnTo>
                <a:lnTo>
                  <a:pt x="96850" y="3175"/>
                </a:lnTo>
                <a:lnTo>
                  <a:pt x="99568" y="3175"/>
                </a:lnTo>
                <a:lnTo>
                  <a:pt x="99593" y="3683"/>
                </a:lnTo>
                <a:lnTo>
                  <a:pt x="100101" y="3429"/>
                </a:lnTo>
                <a:lnTo>
                  <a:pt x="100253" y="3175"/>
                </a:lnTo>
                <a:lnTo>
                  <a:pt x="101257" y="3175"/>
                </a:lnTo>
                <a:lnTo>
                  <a:pt x="102171" y="4318"/>
                </a:lnTo>
                <a:lnTo>
                  <a:pt x="102603" y="4318"/>
                </a:lnTo>
                <a:lnTo>
                  <a:pt x="103200" y="2667"/>
                </a:lnTo>
                <a:lnTo>
                  <a:pt x="103022" y="3175"/>
                </a:lnTo>
                <a:lnTo>
                  <a:pt x="103238" y="3175"/>
                </a:lnTo>
                <a:lnTo>
                  <a:pt x="104851" y="3175"/>
                </a:lnTo>
                <a:lnTo>
                  <a:pt x="104914" y="3429"/>
                </a:lnTo>
                <a:lnTo>
                  <a:pt x="104978" y="3683"/>
                </a:lnTo>
                <a:lnTo>
                  <a:pt x="105041" y="3937"/>
                </a:lnTo>
                <a:lnTo>
                  <a:pt x="105143" y="4318"/>
                </a:lnTo>
                <a:lnTo>
                  <a:pt x="105397" y="5334"/>
                </a:lnTo>
                <a:lnTo>
                  <a:pt x="105397" y="2667"/>
                </a:lnTo>
                <a:lnTo>
                  <a:pt x="105054" y="2667"/>
                </a:lnTo>
                <a:lnTo>
                  <a:pt x="104724" y="2667"/>
                </a:lnTo>
                <a:lnTo>
                  <a:pt x="103251" y="2667"/>
                </a:lnTo>
                <a:lnTo>
                  <a:pt x="103441" y="2159"/>
                </a:lnTo>
                <a:lnTo>
                  <a:pt x="107988" y="2159"/>
                </a:lnTo>
                <a:lnTo>
                  <a:pt x="108343" y="2159"/>
                </a:lnTo>
                <a:lnTo>
                  <a:pt x="108343" y="508"/>
                </a:lnTo>
                <a:lnTo>
                  <a:pt x="107061" y="508"/>
                </a:lnTo>
                <a:lnTo>
                  <a:pt x="107911" y="2032"/>
                </a:lnTo>
                <a:lnTo>
                  <a:pt x="103479" y="2032"/>
                </a:lnTo>
                <a:lnTo>
                  <a:pt x="103708" y="1397"/>
                </a:lnTo>
                <a:lnTo>
                  <a:pt x="102158" y="0"/>
                </a:lnTo>
                <a:lnTo>
                  <a:pt x="101447" y="2159"/>
                </a:lnTo>
                <a:lnTo>
                  <a:pt x="98882" y="0"/>
                </a:lnTo>
                <a:lnTo>
                  <a:pt x="98996" y="1143"/>
                </a:lnTo>
                <a:lnTo>
                  <a:pt x="99529" y="2159"/>
                </a:lnTo>
                <a:lnTo>
                  <a:pt x="99542" y="2667"/>
                </a:lnTo>
                <a:lnTo>
                  <a:pt x="97205" y="2667"/>
                </a:lnTo>
                <a:lnTo>
                  <a:pt x="97561" y="2159"/>
                </a:lnTo>
                <a:lnTo>
                  <a:pt x="97409" y="2159"/>
                </a:lnTo>
                <a:lnTo>
                  <a:pt x="97485" y="1397"/>
                </a:lnTo>
                <a:lnTo>
                  <a:pt x="97548" y="139"/>
                </a:lnTo>
                <a:lnTo>
                  <a:pt x="94729" y="2667"/>
                </a:lnTo>
                <a:lnTo>
                  <a:pt x="94462" y="2921"/>
                </a:lnTo>
                <a:lnTo>
                  <a:pt x="94170" y="3175"/>
                </a:lnTo>
                <a:lnTo>
                  <a:pt x="94462" y="3175"/>
                </a:lnTo>
                <a:lnTo>
                  <a:pt x="94462" y="5334"/>
                </a:lnTo>
                <a:lnTo>
                  <a:pt x="92735" y="5334"/>
                </a:lnTo>
                <a:lnTo>
                  <a:pt x="91567" y="6756"/>
                </a:lnTo>
                <a:lnTo>
                  <a:pt x="91719" y="6477"/>
                </a:lnTo>
                <a:lnTo>
                  <a:pt x="92633" y="5334"/>
                </a:lnTo>
                <a:lnTo>
                  <a:pt x="92964" y="4953"/>
                </a:lnTo>
                <a:lnTo>
                  <a:pt x="92443" y="4953"/>
                </a:lnTo>
                <a:lnTo>
                  <a:pt x="92468" y="5092"/>
                </a:lnTo>
                <a:lnTo>
                  <a:pt x="92392" y="4953"/>
                </a:lnTo>
                <a:lnTo>
                  <a:pt x="91706" y="3175"/>
                </a:lnTo>
                <a:lnTo>
                  <a:pt x="91605" y="3937"/>
                </a:lnTo>
                <a:lnTo>
                  <a:pt x="91490" y="4953"/>
                </a:lnTo>
                <a:lnTo>
                  <a:pt x="91440" y="5334"/>
                </a:lnTo>
                <a:lnTo>
                  <a:pt x="89331" y="5334"/>
                </a:lnTo>
                <a:lnTo>
                  <a:pt x="89281" y="4953"/>
                </a:lnTo>
                <a:lnTo>
                  <a:pt x="89192" y="4318"/>
                </a:lnTo>
                <a:lnTo>
                  <a:pt x="89065" y="3429"/>
                </a:lnTo>
                <a:lnTo>
                  <a:pt x="88963" y="2667"/>
                </a:lnTo>
                <a:lnTo>
                  <a:pt x="86106" y="4318"/>
                </a:lnTo>
                <a:lnTo>
                  <a:pt x="85953" y="4318"/>
                </a:lnTo>
                <a:lnTo>
                  <a:pt x="85445" y="5334"/>
                </a:lnTo>
                <a:lnTo>
                  <a:pt x="84861" y="5334"/>
                </a:lnTo>
                <a:lnTo>
                  <a:pt x="85140" y="5626"/>
                </a:lnTo>
                <a:lnTo>
                  <a:pt x="84848" y="5334"/>
                </a:lnTo>
                <a:lnTo>
                  <a:pt x="81191" y="5334"/>
                </a:lnTo>
                <a:lnTo>
                  <a:pt x="81534" y="6184"/>
                </a:lnTo>
                <a:lnTo>
                  <a:pt x="85725" y="6184"/>
                </a:lnTo>
                <a:lnTo>
                  <a:pt x="86753" y="7112"/>
                </a:lnTo>
                <a:lnTo>
                  <a:pt x="87109" y="7112"/>
                </a:lnTo>
                <a:lnTo>
                  <a:pt x="87109" y="6184"/>
                </a:lnTo>
                <a:lnTo>
                  <a:pt x="87757" y="6184"/>
                </a:lnTo>
                <a:lnTo>
                  <a:pt x="88684" y="6477"/>
                </a:lnTo>
                <a:lnTo>
                  <a:pt x="87249" y="6477"/>
                </a:lnTo>
                <a:lnTo>
                  <a:pt x="91262" y="6756"/>
                </a:lnTo>
                <a:lnTo>
                  <a:pt x="91224" y="7112"/>
                </a:lnTo>
                <a:lnTo>
                  <a:pt x="91160" y="7620"/>
                </a:lnTo>
                <a:lnTo>
                  <a:pt x="90957" y="7620"/>
                </a:lnTo>
                <a:lnTo>
                  <a:pt x="90957" y="9398"/>
                </a:lnTo>
                <a:lnTo>
                  <a:pt x="90830" y="10287"/>
                </a:lnTo>
                <a:lnTo>
                  <a:pt x="90779" y="10782"/>
                </a:lnTo>
                <a:lnTo>
                  <a:pt x="90690" y="11430"/>
                </a:lnTo>
                <a:lnTo>
                  <a:pt x="90208" y="10287"/>
                </a:lnTo>
                <a:lnTo>
                  <a:pt x="90119" y="10033"/>
                </a:lnTo>
                <a:lnTo>
                  <a:pt x="90017" y="9779"/>
                </a:lnTo>
                <a:lnTo>
                  <a:pt x="89789" y="9398"/>
                </a:lnTo>
                <a:lnTo>
                  <a:pt x="90957" y="9398"/>
                </a:lnTo>
                <a:lnTo>
                  <a:pt x="90957" y="7620"/>
                </a:lnTo>
                <a:lnTo>
                  <a:pt x="89458" y="7620"/>
                </a:lnTo>
                <a:lnTo>
                  <a:pt x="89458" y="12700"/>
                </a:lnTo>
                <a:lnTo>
                  <a:pt x="89369" y="12954"/>
                </a:lnTo>
                <a:lnTo>
                  <a:pt x="89306" y="13144"/>
                </a:lnTo>
                <a:lnTo>
                  <a:pt x="88874" y="14351"/>
                </a:lnTo>
                <a:lnTo>
                  <a:pt x="88696" y="14351"/>
                </a:lnTo>
                <a:lnTo>
                  <a:pt x="88696" y="14871"/>
                </a:lnTo>
                <a:lnTo>
                  <a:pt x="88569" y="15214"/>
                </a:lnTo>
                <a:lnTo>
                  <a:pt x="88684" y="14871"/>
                </a:lnTo>
                <a:lnTo>
                  <a:pt x="88696" y="14351"/>
                </a:lnTo>
                <a:lnTo>
                  <a:pt x="87337" y="14351"/>
                </a:lnTo>
                <a:lnTo>
                  <a:pt x="87439" y="13144"/>
                </a:lnTo>
                <a:lnTo>
                  <a:pt x="87528" y="12204"/>
                </a:lnTo>
                <a:lnTo>
                  <a:pt x="89458" y="12700"/>
                </a:lnTo>
                <a:lnTo>
                  <a:pt x="89458" y="7620"/>
                </a:lnTo>
                <a:lnTo>
                  <a:pt x="89052" y="7620"/>
                </a:lnTo>
                <a:lnTo>
                  <a:pt x="88963" y="7429"/>
                </a:lnTo>
                <a:lnTo>
                  <a:pt x="88734" y="7620"/>
                </a:lnTo>
                <a:lnTo>
                  <a:pt x="87274" y="7620"/>
                </a:lnTo>
                <a:lnTo>
                  <a:pt x="87109" y="7467"/>
                </a:lnTo>
                <a:lnTo>
                  <a:pt x="87109" y="7620"/>
                </a:lnTo>
                <a:lnTo>
                  <a:pt x="83019" y="7620"/>
                </a:lnTo>
                <a:lnTo>
                  <a:pt x="83019" y="14351"/>
                </a:lnTo>
                <a:lnTo>
                  <a:pt x="81902" y="14351"/>
                </a:lnTo>
                <a:lnTo>
                  <a:pt x="82118" y="13843"/>
                </a:lnTo>
                <a:lnTo>
                  <a:pt x="82130" y="13716"/>
                </a:lnTo>
                <a:lnTo>
                  <a:pt x="82334" y="13208"/>
                </a:lnTo>
                <a:lnTo>
                  <a:pt x="83019" y="14351"/>
                </a:lnTo>
                <a:lnTo>
                  <a:pt x="83019" y="7620"/>
                </a:lnTo>
                <a:lnTo>
                  <a:pt x="82143" y="7620"/>
                </a:lnTo>
                <a:lnTo>
                  <a:pt x="81737" y="6743"/>
                </a:lnTo>
                <a:lnTo>
                  <a:pt x="81737" y="14744"/>
                </a:lnTo>
                <a:lnTo>
                  <a:pt x="81635" y="14986"/>
                </a:lnTo>
                <a:lnTo>
                  <a:pt x="78968" y="14986"/>
                </a:lnTo>
                <a:lnTo>
                  <a:pt x="80835" y="14820"/>
                </a:lnTo>
                <a:lnTo>
                  <a:pt x="81737" y="14744"/>
                </a:lnTo>
                <a:lnTo>
                  <a:pt x="81737" y="6743"/>
                </a:lnTo>
                <a:lnTo>
                  <a:pt x="80911" y="4953"/>
                </a:lnTo>
                <a:lnTo>
                  <a:pt x="80657" y="4953"/>
                </a:lnTo>
                <a:lnTo>
                  <a:pt x="80137" y="6184"/>
                </a:lnTo>
                <a:lnTo>
                  <a:pt x="79527" y="7620"/>
                </a:lnTo>
                <a:lnTo>
                  <a:pt x="78574" y="7620"/>
                </a:lnTo>
                <a:lnTo>
                  <a:pt x="78460" y="7175"/>
                </a:lnTo>
                <a:lnTo>
                  <a:pt x="78460" y="14046"/>
                </a:lnTo>
                <a:lnTo>
                  <a:pt x="78371" y="14351"/>
                </a:lnTo>
                <a:lnTo>
                  <a:pt x="76733" y="14351"/>
                </a:lnTo>
                <a:lnTo>
                  <a:pt x="78460" y="14046"/>
                </a:lnTo>
                <a:lnTo>
                  <a:pt x="78460" y="7175"/>
                </a:lnTo>
                <a:lnTo>
                  <a:pt x="77889" y="4953"/>
                </a:lnTo>
                <a:lnTo>
                  <a:pt x="77482" y="4953"/>
                </a:lnTo>
                <a:lnTo>
                  <a:pt x="76403" y="5334"/>
                </a:lnTo>
                <a:lnTo>
                  <a:pt x="75971" y="5334"/>
                </a:lnTo>
                <a:lnTo>
                  <a:pt x="73406" y="5334"/>
                </a:lnTo>
                <a:lnTo>
                  <a:pt x="72974" y="5549"/>
                </a:lnTo>
                <a:lnTo>
                  <a:pt x="73393" y="5334"/>
                </a:lnTo>
                <a:lnTo>
                  <a:pt x="72821" y="5334"/>
                </a:lnTo>
                <a:lnTo>
                  <a:pt x="72872" y="5600"/>
                </a:lnTo>
                <a:lnTo>
                  <a:pt x="73075" y="6184"/>
                </a:lnTo>
                <a:lnTo>
                  <a:pt x="74358" y="6184"/>
                </a:lnTo>
                <a:lnTo>
                  <a:pt x="74904" y="5969"/>
                </a:lnTo>
                <a:lnTo>
                  <a:pt x="74549" y="6184"/>
                </a:lnTo>
                <a:lnTo>
                  <a:pt x="74714" y="6184"/>
                </a:lnTo>
                <a:lnTo>
                  <a:pt x="76187" y="7620"/>
                </a:lnTo>
                <a:lnTo>
                  <a:pt x="75857" y="7620"/>
                </a:lnTo>
                <a:lnTo>
                  <a:pt x="75336" y="7620"/>
                </a:lnTo>
                <a:lnTo>
                  <a:pt x="75336" y="7912"/>
                </a:lnTo>
                <a:lnTo>
                  <a:pt x="74790" y="8229"/>
                </a:lnTo>
                <a:lnTo>
                  <a:pt x="74790" y="13144"/>
                </a:lnTo>
                <a:lnTo>
                  <a:pt x="74358" y="14351"/>
                </a:lnTo>
                <a:lnTo>
                  <a:pt x="73977" y="14351"/>
                </a:lnTo>
                <a:lnTo>
                  <a:pt x="74790" y="13144"/>
                </a:lnTo>
                <a:lnTo>
                  <a:pt x="74790" y="8229"/>
                </a:lnTo>
                <a:lnTo>
                  <a:pt x="74295" y="8509"/>
                </a:lnTo>
                <a:lnTo>
                  <a:pt x="73774" y="8509"/>
                </a:lnTo>
                <a:lnTo>
                  <a:pt x="73609" y="8001"/>
                </a:lnTo>
                <a:lnTo>
                  <a:pt x="73609" y="14770"/>
                </a:lnTo>
                <a:lnTo>
                  <a:pt x="73596" y="14922"/>
                </a:lnTo>
                <a:lnTo>
                  <a:pt x="73228" y="14986"/>
                </a:lnTo>
                <a:lnTo>
                  <a:pt x="73583" y="14922"/>
                </a:lnTo>
                <a:lnTo>
                  <a:pt x="73596" y="14782"/>
                </a:lnTo>
                <a:lnTo>
                  <a:pt x="72656" y="14986"/>
                </a:lnTo>
                <a:lnTo>
                  <a:pt x="67373" y="14986"/>
                </a:lnTo>
                <a:lnTo>
                  <a:pt x="73609" y="14770"/>
                </a:lnTo>
                <a:lnTo>
                  <a:pt x="73609" y="8001"/>
                </a:lnTo>
                <a:lnTo>
                  <a:pt x="75336" y="7912"/>
                </a:lnTo>
                <a:lnTo>
                  <a:pt x="75336" y="7620"/>
                </a:lnTo>
                <a:lnTo>
                  <a:pt x="73494" y="7620"/>
                </a:lnTo>
                <a:lnTo>
                  <a:pt x="73075" y="6184"/>
                </a:lnTo>
                <a:lnTo>
                  <a:pt x="72872" y="5613"/>
                </a:lnTo>
                <a:lnTo>
                  <a:pt x="72783" y="5334"/>
                </a:lnTo>
                <a:lnTo>
                  <a:pt x="71932" y="5334"/>
                </a:lnTo>
                <a:lnTo>
                  <a:pt x="71932" y="8509"/>
                </a:lnTo>
                <a:lnTo>
                  <a:pt x="70942" y="7899"/>
                </a:lnTo>
                <a:lnTo>
                  <a:pt x="71932" y="8509"/>
                </a:lnTo>
                <a:lnTo>
                  <a:pt x="71932" y="5334"/>
                </a:lnTo>
                <a:lnTo>
                  <a:pt x="71551" y="5334"/>
                </a:lnTo>
                <a:lnTo>
                  <a:pt x="71729" y="6172"/>
                </a:lnTo>
                <a:lnTo>
                  <a:pt x="71551" y="5334"/>
                </a:lnTo>
                <a:lnTo>
                  <a:pt x="71501" y="4953"/>
                </a:lnTo>
                <a:lnTo>
                  <a:pt x="71374" y="3937"/>
                </a:lnTo>
                <a:lnTo>
                  <a:pt x="71285" y="3175"/>
                </a:lnTo>
                <a:lnTo>
                  <a:pt x="71170" y="2159"/>
                </a:lnTo>
                <a:lnTo>
                  <a:pt x="71158" y="508"/>
                </a:lnTo>
                <a:lnTo>
                  <a:pt x="70319" y="1117"/>
                </a:lnTo>
                <a:lnTo>
                  <a:pt x="70319" y="7112"/>
                </a:lnTo>
                <a:lnTo>
                  <a:pt x="70269" y="7467"/>
                </a:lnTo>
                <a:lnTo>
                  <a:pt x="70256" y="7620"/>
                </a:lnTo>
                <a:lnTo>
                  <a:pt x="70205" y="7899"/>
                </a:lnTo>
                <a:lnTo>
                  <a:pt x="70104" y="8509"/>
                </a:lnTo>
                <a:lnTo>
                  <a:pt x="69989" y="9398"/>
                </a:lnTo>
                <a:lnTo>
                  <a:pt x="69418" y="9398"/>
                </a:lnTo>
                <a:lnTo>
                  <a:pt x="68668" y="9398"/>
                </a:lnTo>
                <a:lnTo>
                  <a:pt x="68668" y="9779"/>
                </a:lnTo>
                <a:lnTo>
                  <a:pt x="68592" y="10033"/>
                </a:lnTo>
                <a:lnTo>
                  <a:pt x="67398" y="9880"/>
                </a:lnTo>
                <a:lnTo>
                  <a:pt x="67398" y="12954"/>
                </a:lnTo>
                <a:lnTo>
                  <a:pt x="67297" y="13144"/>
                </a:lnTo>
                <a:lnTo>
                  <a:pt x="66662" y="14351"/>
                </a:lnTo>
                <a:lnTo>
                  <a:pt x="66535" y="14351"/>
                </a:lnTo>
                <a:lnTo>
                  <a:pt x="66535" y="14617"/>
                </a:lnTo>
                <a:lnTo>
                  <a:pt x="66370" y="14986"/>
                </a:lnTo>
                <a:lnTo>
                  <a:pt x="66471" y="14719"/>
                </a:lnTo>
                <a:lnTo>
                  <a:pt x="66535" y="14351"/>
                </a:lnTo>
                <a:lnTo>
                  <a:pt x="65303" y="14351"/>
                </a:lnTo>
                <a:lnTo>
                  <a:pt x="65303" y="14744"/>
                </a:lnTo>
                <a:lnTo>
                  <a:pt x="65303" y="14986"/>
                </a:lnTo>
                <a:lnTo>
                  <a:pt x="62852" y="14986"/>
                </a:lnTo>
                <a:lnTo>
                  <a:pt x="65303" y="14744"/>
                </a:lnTo>
                <a:lnTo>
                  <a:pt x="65303" y="14351"/>
                </a:lnTo>
                <a:lnTo>
                  <a:pt x="65303" y="12446"/>
                </a:lnTo>
                <a:lnTo>
                  <a:pt x="65303" y="11684"/>
                </a:lnTo>
                <a:lnTo>
                  <a:pt x="65303" y="10782"/>
                </a:lnTo>
                <a:lnTo>
                  <a:pt x="65303" y="10287"/>
                </a:lnTo>
                <a:lnTo>
                  <a:pt x="67398" y="12954"/>
                </a:lnTo>
                <a:lnTo>
                  <a:pt x="67398" y="9880"/>
                </a:lnTo>
                <a:lnTo>
                  <a:pt x="66725" y="9779"/>
                </a:lnTo>
                <a:lnTo>
                  <a:pt x="65773" y="9779"/>
                </a:lnTo>
                <a:lnTo>
                  <a:pt x="65811" y="9398"/>
                </a:lnTo>
                <a:lnTo>
                  <a:pt x="65874" y="8509"/>
                </a:lnTo>
                <a:lnTo>
                  <a:pt x="65925" y="7874"/>
                </a:lnTo>
                <a:lnTo>
                  <a:pt x="66611" y="7886"/>
                </a:lnTo>
                <a:lnTo>
                  <a:pt x="68592" y="10033"/>
                </a:lnTo>
                <a:lnTo>
                  <a:pt x="68592" y="9779"/>
                </a:lnTo>
                <a:lnTo>
                  <a:pt x="68668" y="9398"/>
                </a:lnTo>
                <a:lnTo>
                  <a:pt x="68300" y="7886"/>
                </a:lnTo>
                <a:lnTo>
                  <a:pt x="70205" y="7899"/>
                </a:lnTo>
                <a:lnTo>
                  <a:pt x="70205" y="7620"/>
                </a:lnTo>
                <a:lnTo>
                  <a:pt x="68249" y="7620"/>
                </a:lnTo>
                <a:lnTo>
                  <a:pt x="67983" y="6184"/>
                </a:lnTo>
                <a:lnTo>
                  <a:pt x="68262" y="6184"/>
                </a:lnTo>
                <a:lnTo>
                  <a:pt x="69723" y="7112"/>
                </a:lnTo>
                <a:lnTo>
                  <a:pt x="70319" y="7112"/>
                </a:lnTo>
                <a:lnTo>
                  <a:pt x="70319" y="1117"/>
                </a:lnTo>
                <a:lnTo>
                  <a:pt x="68859" y="2159"/>
                </a:lnTo>
                <a:lnTo>
                  <a:pt x="68630" y="2159"/>
                </a:lnTo>
                <a:lnTo>
                  <a:pt x="68364" y="2667"/>
                </a:lnTo>
                <a:lnTo>
                  <a:pt x="60909" y="2667"/>
                </a:lnTo>
                <a:lnTo>
                  <a:pt x="62890" y="3175"/>
                </a:lnTo>
                <a:lnTo>
                  <a:pt x="68097" y="3175"/>
                </a:lnTo>
                <a:lnTo>
                  <a:pt x="66992" y="5334"/>
                </a:lnTo>
                <a:lnTo>
                  <a:pt x="66852" y="5334"/>
                </a:lnTo>
                <a:lnTo>
                  <a:pt x="66802" y="5715"/>
                </a:lnTo>
                <a:lnTo>
                  <a:pt x="66802" y="5334"/>
                </a:lnTo>
                <a:lnTo>
                  <a:pt x="66738" y="6184"/>
                </a:lnTo>
                <a:lnTo>
                  <a:pt x="66675" y="6477"/>
                </a:lnTo>
                <a:lnTo>
                  <a:pt x="66598" y="6756"/>
                </a:lnTo>
                <a:lnTo>
                  <a:pt x="66509" y="7112"/>
                </a:lnTo>
                <a:lnTo>
                  <a:pt x="66382" y="7620"/>
                </a:lnTo>
                <a:lnTo>
                  <a:pt x="65976" y="7620"/>
                </a:lnTo>
                <a:lnTo>
                  <a:pt x="66014" y="7112"/>
                </a:lnTo>
                <a:lnTo>
                  <a:pt x="66052" y="6756"/>
                </a:lnTo>
                <a:lnTo>
                  <a:pt x="66103" y="6184"/>
                </a:lnTo>
                <a:lnTo>
                  <a:pt x="66738" y="6184"/>
                </a:lnTo>
                <a:lnTo>
                  <a:pt x="66738" y="5334"/>
                </a:lnTo>
                <a:lnTo>
                  <a:pt x="66179" y="5334"/>
                </a:lnTo>
                <a:lnTo>
                  <a:pt x="66268" y="4318"/>
                </a:lnTo>
                <a:lnTo>
                  <a:pt x="63881" y="3429"/>
                </a:lnTo>
                <a:lnTo>
                  <a:pt x="61683" y="2870"/>
                </a:lnTo>
                <a:lnTo>
                  <a:pt x="61683" y="6477"/>
                </a:lnTo>
                <a:lnTo>
                  <a:pt x="61429" y="6578"/>
                </a:lnTo>
                <a:lnTo>
                  <a:pt x="61429" y="14351"/>
                </a:lnTo>
                <a:lnTo>
                  <a:pt x="59080" y="14351"/>
                </a:lnTo>
                <a:lnTo>
                  <a:pt x="57899" y="14351"/>
                </a:lnTo>
                <a:lnTo>
                  <a:pt x="56946" y="14351"/>
                </a:lnTo>
                <a:lnTo>
                  <a:pt x="57175" y="13220"/>
                </a:lnTo>
                <a:lnTo>
                  <a:pt x="58775" y="13843"/>
                </a:lnTo>
                <a:lnTo>
                  <a:pt x="59105" y="13843"/>
                </a:lnTo>
                <a:lnTo>
                  <a:pt x="59080" y="14351"/>
                </a:lnTo>
                <a:lnTo>
                  <a:pt x="59512" y="13144"/>
                </a:lnTo>
                <a:lnTo>
                  <a:pt x="59575" y="12954"/>
                </a:lnTo>
                <a:lnTo>
                  <a:pt x="59664" y="12700"/>
                </a:lnTo>
                <a:lnTo>
                  <a:pt x="59753" y="12446"/>
                </a:lnTo>
                <a:lnTo>
                  <a:pt x="60731" y="13716"/>
                </a:lnTo>
                <a:lnTo>
                  <a:pt x="60921" y="13843"/>
                </a:lnTo>
                <a:lnTo>
                  <a:pt x="61429" y="14351"/>
                </a:lnTo>
                <a:lnTo>
                  <a:pt x="61429" y="6578"/>
                </a:lnTo>
                <a:lnTo>
                  <a:pt x="60985" y="6756"/>
                </a:lnTo>
                <a:lnTo>
                  <a:pt x="60528" y="6756"/>
                </a:lnTo>
                <a:lnTo>
                  <a:pt x="60528" y="7112"/>
                </a:lnTo>
                <a:lnTo>
                  <a:pt x="60096" y="7112"/>
                </a:lnTo>
                <a:lnTo>
                  <a:pt x="60401" y="6997"/>
                </a:lnTo>
                <a:lnTo>
                  <a:pt x="60528" y="7112"/>
                </a:lnTo>
                <a:lnTo>
                  <a:pt x="60528" y="6756"/>
                </a:lnTo>
                <a:lnTo>
                  <a:pt x="60198" y="6756"/>
                </a:lnTo>
                <a:lnTo>
                  <a:pt x="59956" y="6502"/>
                </a:lnTo>
                <a:lnTo>
                  <a:pt x="59956" y="7620"/>
                </a:lnTo>
                <a:lnTo>
                  <a:pt x="59220" y="7620"/>
                </a:lnTo>
                <a:lnTo>
                  <a:pt x="57886" y="7366"/>
                </a:lnTo>
                <a:lnTo>
                  <a:pt x="57759" y="7620"/>
                </a:lnTo>
                <a:lnTo>
                  <a:pt x="57848" y="7353"/>
                </a:lnTo>
                <a:lnTo>
                  <a:pt x="57556" y="7302"/>
                </a:lnTo>
                <a:lnTo>
                  <a:pt x="56667" y="7112"/>
                </a:lnTo>
                <a:lnTo>
                  <a:pt x="57531" y="7112"/>
                </a:lnTo>
                <a:lnTo>
                  <a:pt x="57937" y="7112"/>
                </a:lnTo>
                <a:lnTo>
                  <a:pt x="57607" y="6477"/>
                </a:lnTo>
                <a:lnTo>
                  <a:pt x="57505" y="6337"/>
                </a:lnTo>
                <a:lnTo>
                  <a:pt x="57632" y="6477"/>
                </a:lnTo>
                <a:lnTo>
                  <a:pt x="57988" y="7112"/>
                </a:lnTo>
                <a:lnTo>
                  <a:pt x="58394" y="6184"/>
                </a:lnTo>
                <a:lnTo>
                  <a:pt x="58686" y="6477"/>
                </a:lnTo>
                <a:lnTo>
                  <a:pt x="59956" y="7620"/>
                </a:lnTo>
                <a:lnTo>
                  <a:pt x="59956" y="6502"/>
                </a:lnTo>
                <a:lnTo>
                  <a:pt x="59677" y="6184"/>
                </a:lnTo>
                <a:lnTo>
                  <a:pt x="59055" y="5588"/>
                </a:lnTo>
                <a:lnTo>
                  <a:pt x="59715" y="6184"/>
                </a:lnTo>
                <a:lnTo>
                  <a:pt x="61150" y="6184"/>
                </a:lnTo>
                <a:lnTo>
                  <a:pt x="61302" y="6477"/>
                </a:lnTo>
                <a:lnTo>
                  <a:pt x="61683" y="6477"/>
                </a:lnTo>
                <a:lnTo>
                  <a:pt x="61683" y="2870"/>
                </a:lnTo>
                <a:lnTo>
                  <a:pt x="59156" y="2222"/>
                </a:lnTo>
                <a:lnTo>
                  <a:pt x="59169" y="2667"/>
                </a:lnTo>
                <a:lnTo>
                  <a:pt x="42659" y="2667"/>
                </a:lnTo>
                <a:lnTo>
                  <a:pt x="42189" y="2984"/>
                </a:lnTo>
                <a:lnTo>
                  <a:pt x="42633" y="3175"/>
                </a:lnTo>
                <a:lnTo>
                  <a:pt x="59182" y="3175"/>
                </a:lnTo>
                <a:lnTo>
                  <a:pt x="59220" y="3937"/>
                </a:lnTo>
                <a:lnTo>
                  <a:pt x="59296" y="4318"/>
                </a:lnTo>
                <a:lnTo>
                  <a:pt x="59486" y="3937"/>
                </a:lnTo>
                <a:lnTo>
                  <a:pt x="59639" y="3683"/>
                </a:lnTo>
                <a:lnTo>
                  <a:pt x="59740" y="3467"/>
                </a:lnTo>
                <a:lnTo>
                  <a:pt x="60706" y="5334"/>
                </a:lnTo>
                <a:lnTo>
                  <a:pt x="59512" y="5334"/>
                </a:lnTo>
                <a:lnTo>
                  <a:pt x="58991" y="5334"/>
                </a:lnTo>
                <a:lnTo>
                  <a:pt x="58813" y="5334"/>
                </a:lnTo>
                <a:lnTo>
                  <a:pt x="59207" y="4318"/>
                </a:lnTo>
                <a:lnTo>
                  <a:pt x="58762" y="4318"/>
                </a:lnTo>
                <a:lnTo>
                  <a:pt x="58305" y="4178"/>
                </a:lnTo>
                <a:lnTo>
                  <a:pt x="58305" y="5981"/>
                </a:lnTo>
                <a:lnTo>
                  <a:pt x="58102" y="6184"/>
                </a:lnTo>
                <a:lnTo>
                  <a:pt x="57924" y="6184"/>
                </a:lnTo>
                <a:lnTo>
                  <a:pt x="58305" y="5981"/>
                </a:lnTo>
                <a:lnTo>
                  <a:pt x="58305" y="4178"/>
                </a:lnTo>
                <a:lnTo>
                  <a:pt x="56934" y="3746"/>
                </a:lnTo>
                <a:lnTo>
                  <a:pt x="56984" y="3937"/>
                </a:lnTo>
                <a:lnTo>
                  <a:pt x="57061" y="4318"/>
                </a:lnTo>
                <a:lnTo>
                  <a:pt x="57150" y="4953"/>
                </a:lnTo>
                <a:lnTo>
                  <a:pt x="57226" y="5334"/>
                </a:lnTo>
                <a:lnTo>
                  <a:pt x="57315" y="5854"/>
                </a:lnTo>
                <a:lnTo>
                  <a:pt x="56591" y="4457"/>
                </a:lnTo>
                <a:lnTo>
                  <a:pt x="54914" y="4953"/>
                </a:lnTo>
                <a:lnTo>
                  <a:pt x="54394" y="4953"/>
                </a:lnTo>
                <a:lnTo>
                  <a:pt x="54711" y="5334"/>
                </a:lnTo>
                <a:lnTo>
                  <a:pt x="56718" y="7620"/>
                </a:lnTo>
                <a:lnTo>
                  <a:pt x="52755" y="7620"/>
                </a:lnTo>
                <a:lnTo>
                  <a:pt x="52844" y="7112"/>
                </a:lnTo>
                <a:lnTo>
                  <a:pt x="52908" y="6756"/>
                </a:lnTo>
                <a:lnTo>
                  <a:pt x="53009" y="6184"/>
                </a:lnTo>
                <a:lnTo>
                  <a:pt x="53416" y="3822"/>
                </a:lnTo>
                <a:lnTo>
                  <a:pt x="51841" y="4318"/>
                </a:lnTo>
                <a:lnTo>
                  <a:pt x="48933" y="5334"/>
                </a:lnTo>
                <a:lnTo>
                  <a:pt x="48768" y="5334"/>
                </a:lnTo>
                <a:lnTo>
                  <a:pt x="48577" y="5334"/>
                </a:lnTo>
                <a:lnTo>
                  <a:pt x="51269" y="6184"/>
                </a:lnTo>
                <a:lnTo>
                  <a:pt x="52133" y="6477"/>
                </a:lnTo>
                <a:lnTo>
                  <a:pt x="52527" y="6477"/>
                </a:lnTo>
                <a:lnTo>
                  <a:pt x="52501" y="7620"/>
                </a:lnTo>
                <a:lnTo>
                  <a:pt x="52501" y="7823"/>
                </a:lnTo>
                <a:lnTo>
                  <a:pt x="56896" y="7848"/>
                </a:lnTo>
                <a:lnTo>
                  <a:pt x="58267" y="9398"/>
                </a:lnTo>
                <a:lnTo>
                  <a:pt x="55079" y="8509"/>
                </a:lnTo>
                <a:lnTo>
                  <a:pt x="55245" y="8509"/>
                </a:lnTo>
                <a:lnTo>
                  <a:pt x="54216" y="8267"/>
                </a:lnTo>
                <a:lnTo>
                  <a:pt x="54216" y="11684"/>
                </a:lnTo>
                <a:lnTo>
                  <a:pt x="54089" y="12065"/>
                </a:lnTo>
                <a:lnTo>
                  <a:pt x="53987" y="12446"/>
                </a:lnTo>
                <a:lnTo>
                  <a:pt x="53924" y="12700"/>
                </a:lnTo>
                <a:lnTo>
                  <a:pt x="53809" y="13144"/>
                </a:lnTo>
                <a:lnTo>
                  <a:pt x="53492" y="14351"/>
                </a:lnTo>
                <a:lnTo>
                  <a:pt x="53124" y="14351"/>
                </a:lnTo>
                <a:lnTo>
                  <a:pt x="53124" y="15748"/>
                </a:lnTo>
                <a:lnTo>
                  <a:pt x="52412" y="18542"/>
                </a:lnTo>
                <a:lnTo>
                  <a:pt x="51981" y="18542"/>
                </a:lnTo>
                <a:lnTo>
                  <a:pt x="51981" y="20193"/>
                </a:lnTo>
                <a:lnTo>
                  <a:pt x="51854" y="20701"/>
                </a:lnTo>
                <a:lnTo>
                  <a:pt x="51447" y="20701"/>
                </a:lnTo>
                <a:lnTo>
                  <a:pt x="51104" y="19812"/>
                </a:lnTo>
                <a:lnTo>
                  <a:pt x="47332" y="19812"/>
                </a:lnTo>
                <a:lnTo>
                  <a:pt x="47231" y="19596"/>
                </a:lnTo>
                <a:lnTo>
                  <a:pt x="51054" y="19685"/>
                </a:lnTo>
                <a:lnTo>
                  <a:pt x="51104" y="19812"/>
                </a:lnTo>
                <a:lnTo>
                  <a:pt x="51257" y="20193"/>
                </a:lnTo>
                <a:lnTo>
                  <a:pt x="51981" y="20193"/>
                </a:lnTo>
                <a:lnTo>
                  <a:pt x="51981" y="18542"/>
                </a:lnTo>
                <a:lnTo>
                  <a:pt x="50609" y="18542"/>
                </a:lnTo>
                <a:lnTo>
                  <a:pt x="50520" y="18288"/>
                </a:lnTo>
                <a:lnTo>
                  <a:pt x="50419" y="18034"/>
                </a:lnTo>
                <a:lnTo>
                  <a:pt x="50101" y="17526"/>
                </a:lnTo>
                <a:lnTo>
                  <a:pt x="48869" y="16637"/>
                </a:lnTo>
                <a:lnTo>
                  <a:pt x="47980" y="15900"/>
                </a:lnTo>
                <a:lnTo>
                  <a:pt x="46761" y="18542"/>
                </a:lnTo>
                <a:lnTo>
                  <a:pt x="42760" y="18542"/>
                </a:lnTo>
                <a:lnTo>
                  <a:pt x="42760" y="19812"/>
                </a:lnTo>
                <a:lnTo>
                  <a:pt x="41859" y="19812"/>
                </a:lnTo>
                <a:lnTo>
                  <a:pt x="39027" y="19812"/>
                </a:lnTo>
                <a:lnTo>
                  <a:pt x="39027" y="20193"/>
                </a:lnTo>
                <a:lnTo>
                  <a:pt x="38684" y="20193"/>
                </a:lnTo>
                <a:lnTo>
                  <a:pt x="39027" y="20193"/>
                </a:lnTo>
                <a:lnTo>
                  <a:pt x="39027" y="19812"/>
                </a:lnTo>
                <a:lnTo>
                  <a:pt x="38481" y="19812"/>
                </a:lnTo>
                <a:lnTo>
                  <a:pt x="38252" y="19392"/>
                </a:lnTo>
                <a:lnTo>
                  <a:pt x="42608" y="19494"/>
                </a:lnTo>
                <a:lnTo>
                  <a:pt x="42760" y="19812"/>
                </a:lnTo>
                <a:lnTo>
                  <a:pt x="42760" y="18542"/>
                </a:lnTo>
                <a:lnTo>
                  <a:pt x="42164" y="18542"/>
                </a:lnTo>
                <a:lnTo>
                  <a:pt x="41643" y="18542"/>
                </a:lnTo>
                <a:lnTo>
                  <a:pt x="39408" y="18288"/>
                </a:lnTo>
                <a:lnTo>
                  <a:pt x="38138" y="18288"/>
                </a:lnTo>
                <a:lnTo>
                  <a:pt x="37896" y="18542"/>
                </a:lnTo>
                <a:lnTo>
                  <a:pt x="37414" y="18542"/>
                </a:lnTo>
                <a:lnTo>
                  <a:pt x="37414" y="19812"/>
                </a:lnTo>
                <a:lnTo>
                  <a:pt x="35547" y="19812"/>
                </a:lnTo>
                <a:lnTo>
                  <a:pt x="35699" y="19342"/>
                </a:lnTo>
                <a:lnTo>
                  <a:pt x="37211" y="19380"/>
                </a:lnTo>
                <a:lnTo>
                  <a:pt x="37414" y="19812"/>
                </a:lnTo>
                <a:lnTo>
                  <a:pt x="37414" y="18542"/>
                </a:lnTo>
                <a:lnTo>
                  <a:pt x="37198" y="18034"/>
                </a:lnTo>
                <a:lnTo>
                  <a:pt x="37109" y="17678"/>
                </a:lnTo>
                <a:lnTo>
                  <a:pt x="37109" y="18542"/>
                </a:lnTo>
                <a:lnTo>
                  <a:pt x="36842" y="18542"/>
                </a:lnTo>
                <a:lnTo>
                  <a:pt x="36728" y="18288"/>
                </a:lnTo>
                <a:lnTo>
                  <a:pt x="36614" y="18034"/>
                </a:lnTo>
                <a:lnTo>
                  <a:pt x="37109" y="18542"/>
                </a:lnTo>
                <a:lnTo>
                  <a:pt x="37109" y="17678"/>
                </a:lnTo>
                <a:lnTo>
                  <a:pt x="37604" y="17526"/>
                </a:lnTo>
                <a:lnTo>
                  <a:pt x="40627" y="17526"/>
                </a:lnTo>
                <a:lnTo>
                  <a:pt x="41490" y="18034"/>
                </a:lnTo>
                <a:lnTo>
                  <a:pt x="41681" y="18034"/>
                </a:lnTo>
                <a:lnTo>
                  <a:pt x="42405" y="17526"/>
                </a:lnTo>
                <a:lnTo>
                  <a:pt x="42710" y="17526"/>
                </a:lnTo>
                <a:lnTo>
                  <a:pt x="42608" y="17399"/>
                </a:lnTo>
                <a:lnTo>
                  <a:pt x="42519" y="17272"/>
                </a:lnTo>
                <a:lnTo>
                  <a:pt x="41351" y="15748"/>
                </a:lnTo>
                <a:lnTo>
                  <a:pt x="42989" y="15748"/>
                </a:lnTo>
                <a:lnTo>
                  <a:pt x="43014" y="15900"/>
                </a:lnTo>
                <a:lnTo>
                  <a:pt x="43103" y="16637"/>
                </a:lnTo>
                <a:lnTo>
                  <a:pt x="43180" y="17272"/>
                </a:lnTo>
                <a:lnTo>
                  <a:pt x="43205" y="17462"/>
                </a:lnTo>
                <a:lnTo>
                  <a:pt x="43764" y="17272"/>
                </a:lnTo>
                <a:lnTo>
                  <a:pt x="48323" y="15748"/>
                </a:lnTo>
                <a:lnTo>
                  <a:pt x="49949" y="15748"/>
                </a:lnTo>
                <a:lnTo>
                  <a:pt x="50088" y="15900"/>
                </a:lnTo>
                <a:lnTo>
                  <a:pt x="50215" y="15748"/>
                </a:lnTo>
                <a:lnTo>
                  <a:pt x="50850" y="14986"/>
                </a:lnTo>
                <a:lnTo>
                  <a:pt x="50596" y="14986"/>
                </a:lnTo>
                <a:lnTo>
                  <a:pt x="49784" y="14986"/>
                </a:lnTo>
                <a:lnTo>
                  <a:pt x="47282" y="14986"/>
                </a:lnTo>
                <a:lnTo>
                  <a:pt x="51015" y="14897"/>
                </a:lnTo>
                <a:lnTo>
                  <a:pt x="50215" y="15748"/>
                </a:lnTo>
                <a:lnTo>
                  <a:pt x="53124" y="15748"/>
                </a:lnTo>
                <a:lnTo>
                  <a:pt x="53124" y="14351"/>
                </a:lnTo>
                <a:lnTo>
                  <a:pt x="51612" y="14351"/>
                </a:lnTo>
                <a:lnTo>
                  <a:pt x="52146" y="13716"/>
                </a:lnTo>
                <a:lnTo>
                  <a:pt x="53733" y="12065"/>
                </a:lnTo>
                <a:lnTo>
                  <a:pt x="54216" y="11684"/>
                </a:lnTo>
                <a:lnTo>
                  <a:pt x="54216" y="8267"/>
                </a:lnTo>
                <a:lnTo>
                  <a:pt x="52501" y="7835"/>
                </a:lnTo>
                <a:lnTo>
                  <a:pt x="52489" y="8509"/>
                </a:lnTo>
                <a:lnTo>
                  <a:pt x="52285" y="8509"/>
                </a:lnTo>
                <a:lnTo>
                  <a:pt x="51587" y="9779"/>
                </a:lnTo>
                <a:lnTo>
                  <a:pt x="51739" y="9779"/>
                </a:lnTo>
                <a:lnTo>
                  <a:pt x="52362" y="10782"/>
                </a:lnTo>
                <a:lnTo>
                  <a:pt x="52133" y="10782"/>
                </a:lnTo>
                <a:lnTo>
                  <a:pt x="50317" y="9525"/>
                </a:lnTo>
                <a:lnTo>
                  <a:pt x="50406" y="10287"/>
                </a:lnTo>
                <a:lnTo>
                  <a:pt x="50457" y="10782"/>
                </a:lnTo>
                <a:lnTo>
                  <a:pt x="50571" y="11684"/>
                </a:lnTo>
                <a:lnTo>
                  <a:pt x="47663" y="11684"/>
                </a:lnTo>
                <a:lnTo>
                  <a:pt x="46342" y="9779"/>
                </a:lnTo>
                <a:lnTo>
                  <a:pt x="46075" y="9779"/>
                </a:lnTo>
                <a:lnTo>
                  <a:pt x="46621" y="9398"/>
                </a:lnTo>
                <a:lnTo>
                  <a:pt x="50063" y="7810"/>
                </a:lnTo>
                <a:lnTo>
                  <a:pt x="52476" y="7823"/>
                </a:lnTo>
                <a:lnTo>
                  <a:pt x="51689" y="7620"/>
                </a:lnTo>
                <a:lnTo>
                  <a:pt x="50469" y="7620"/>
                </a:lnTo>
                <a:lnTo>
                  <a:pt x="49555" y="7620"/>
                </a:lnTo>
                <a:lnTo>
                  <a:pt x="49123" y="6477"/>
                </a:lnTo>
                <a:lnTo>
                  <a:pt x="49022" y="6184"/>
                </a:lnTo>
                <a:lnTo>
                  <a:pt x="49403" y="6184"/>
                </a:lnTo>
                <a:lnTo>
                  <a:pt x="51206" y="6184"/>
                </a:lnTo>
                <a:lnTo>
                  <a:pt x="48577" y="5334"/>
                </a:lnTo>
                <a:lnTo>
                  <a:pt x="47561" y="5334"/>
                </a:lnTo>
                <a:lnTo>
                  <a:pt x="49098" y="6057"/>
                </a:lnTo>
                <a:lnTo>
                  <a:pt x="43446" y="3556"/>
                </a:lnTo>
                <a:lnTo>
                  <a:pt x="43446" y="14351"/>
                </a:lnTo>
                <a:lnTo>
                  <a:pt x="42951" y="14566"/>
                </a:lnTo>
                <a:lnTo>
                  <a:pt x="43408" y="14351"/>
                </a:lnTo>
                <a:lnTo>
                  <a:pt x="43446" y="3556"/>
                </a:lnTo>
                <a:lnTo>
                  <a:pt x="43205" y="3441"/>
                </a:lnTo>
                <a:lnTo>
                  <a:pt x="43205" y="6540"/>
                </a:lnTo>
                <a:lnTo>
                  <a:pt x="42659" y="7620"/>
                </a:lnTo>
                <a:lnTo>
                  <a:pt x="42583" y="7785"/>
                </a:lnTo>
                <a:lnTo>
                  <a:pt x="42214" y="8509"/>
                </a:lnTo>
                <a:lnTo>
                  <a:pt x="41960" y="8509"/>
                </a:lnTo>
                <a:lnTo>
                  <a:pt x="41960" y="9398"/>
                </a:lnTo>
                <a:lnTo>
                  <a:pt x="41770" y="9398"/>
                </a:lnTo>
                <a:lnTo>
                  <a:pt x="41884" y="9156"/>
                </a:lnTo>
                <a:lnTo>
                  <a:pt x="41960" y="9398"/>
                </a:lnTo>
                <a:lnTo>
                  <a:pt x="41960" y="8509"/>
                </a:lnTo>
                <a:lnTo>
                  <a:pt x="41719" y="8509"/>
                </a:lnTo>
                <a:lnTo>
                  <a:pt x="41503" y="7785"/>
                </a:lnTo>
                <a:lnTo>
                  <a:pt x="42583" y="7785"/>
                </a:lnTo>
                <a:lnTo>
                  <a:pt x="42583" y="7620"/>
                </a:lnTo>
                <a:lnTo>
                  <a:pt x="41452" y="7620"/>
                </a:lnTo>
                <a:lnTo>
                  <a:pt x="41313" y="7112"/>
                </a:lnTo>
                <a:lnTo>
                  <a:pt x="40982" y="7112"/>
                </a:lnTo>
                <a:lnTo>
                  <a:pt x="41567" y="6870"/>
                </a:lnTo>
                <a:lnTo>
                  <a:pt x="41732" y="6794"/>
                </a:lnTo>
                <a:lnTo>
                  <a:pt x="41922" y="6756"/>
                </a:lnTo>
                <a:lnTo>
                  <a:pt x="43205" y="6540"/>
                </a:lnTo>
                <a:lnTo>
                  <a:pt x="43205" y="3441"/>
                </a:lnTo>
                <a:lnTo>
                  <a:pt x="42189" y="2984"/>
                </a:lnTo>
                <a:lnTo>
                  <a:pt x="40233" y="4318"/>
                </a:lnTo>
                <a:lnTo>
                  <a:pt x="39598" y="4318"/>
                </a:lnTo>
                <a:lnTo>
                  <a:pt x="41808" y="4953"/>
                </a:lnTo>
                <a:lnTo>
                  <a:pt x="42367" y="4953"/>
                </a:lnTo>
                <a:lnTo>
                  <a:pt x="42037" y="5334"/>
                </a:lnTo>
                <a:lnTo>
                  <a:pt x="41325" y="6184"/>
                </a:lnTo>
                <a:lnTo>
                  <a:pt x="40779" y="6756"/>
                </a:lnTo>
                <a:lnTo>
                  <a:pt x="40563" y="6756"/>
                </a:lnTo>
                <a:lnTo>
                  <a:pt x="40563" y="6997"/>
                </a:lnTo>
                <a:lnTo>
                  <a:pt x="40424" y="7112"/>
                </a:lnTo>
                <a:lnTo>
                  <a:pt x="40208" y="7112"/>
                </a:lnTo>
                <a:lnTo>
                  <a:pt x="40208" y="17272"/>
                </a:lnTo>
                <a:lnTo>
                  <a:pt x="37033" y="17272"/>
                </a:lnTo>
                <a:lnTo>
                  <a:pt x="37084" y="17526"/>
                </a:lnTo>
                <a:lnTo>
                  <a:pt x="36969" y="17018"/>
                </a:lnTo>
                <a:lnTo>
                  <a:pt x="36893" y="16637"/>
                </a:lnTo>
                <a:lnTo>
                  <a:pt x="36690" y="15748"/>
                </a:lnTo>
                <a:lnTo>
                  <a:pt x="37655" y="15748"/>
                </a:lnTo>
                <a:lnTo>
                  <a:pt x="40208" y="17272"/>
                </a:lnTo>
                <a:lnTo>
                  <a:pt x="40208" y="7112"/>
                </a:lnTo>
                <a:lnTo>
                  <a:pt x="39839" y="7112"/>
                </a:lnTo>
                <a:lnTo>
                  <a:pt x="40551" y="6997"/>
                </a:lnTo>
                <a:lnTo>
                  <a:pt x="40563" y="6756"/>
                </a:lnTo>
                <a:lnTo>
                  <a:pt x="39204" y="6756"/>
                </a:lnTo>
                <a:lnTo>
                  <a:pt x="38773" y="7620"/>
                </a:lnTo>
                <a:lnTo>
                  <a:pt x="38696" y="7772"/>
                </a:lnTo>
                <a:lnTo>
                  <a:pt x="37896" y="9398"/>
                </a:lnTo>
                <a:lnTo>
                  <a:pt x="37020" y="7759"/>
                </a:lnTo>
                <a:lnTo>
                  <a:pt x="38696" y="7772"/>
                </a:lnTo>
                <a:lnTo>
                  <a:pt x="38696" y="7620"/>
                </a:lnTo>
                <a:lnTo>
                  <a:pt x="36957" y="7620"/>
                </a:lnTo>
                <a:lnTo>
                  <a:pt x="36474" y="6743"/>
                </a:lnTo>
                <a:lnTo>
                  <a:pt x="36474" y="17957"/>
                </a:lnTo>
                <a:lnTo>
                  <a:pt x="36245" y="17805"/>
                </a:lnTo>
                <a:lnTo>
                  <a:pt x="36474" y="17957"/>
                </a:lnTo>
                <a:lnTo>
                  <a:pt x="36474" y="6743"/>
                </a:lnTo>
                <a:lnTo>
                  <a:pt x="36195" y="6184"/>
                </a:lnTo>
                <a:lnTo>
                  <a:pt x="41287" y="6184"/>
                </a:lnTo>
                <a:lnTo>
                  <a:pt x="42037" y="5334"/>
                </a:lnTo>
                <a:lnTo>
                  <a:pt x="35763" y="5334"/>
                </a:lnTo>
                <a:lnTo>
                  <a:pt x="36106" y="6045"/>
                </a:lnTo>
                <a:lnTo>
                  <a:pt x="35826" y="5562"/>
                </a:lnTo>
                <a:lnTo>
                  <a:pt x="35826" y="14351"/>
                </a:lnTo>
                <a:lnTo>
                  <a:pt x="35115" y="14351"/>
                </a:lnTo>
                <a:lnTo>
                  <a:pt x="35242" y="13843"/>
                </a:lnTo>
                <a:lnTo>
                  <a:pt x="35331" y="13716"/>
                </a:lnTo>
                <a:lnTo>
                  <a:pt x="35433" y="13843"/>
                </a:lnTo>
                <a:lnTo>
                  <a:pt x="35826" y="14351"/>
                </a:lnTo>
                <a:lnTo>
                  <a:pt x="35826" y="5562"/>
                </a:lnTo>
                <a:lnTo>
                  <a:pt x="35483" y="4953"/>
                </a:lnTo>
                <a:lnTo>
                  <a:pt x="35356" y="4953"/>
                </a:lnTo>
                <a:lnTo>
                  <a:pt x="35229" y="4318"/>
                </a:lnTo>
                <a:lnTo>
                  <a:pt x="36156" y="2667"/>
                </a:lnTo>
                <a:lnTo>
                  <a:pt x="33235" y="2032"/>
                </a:lnTo>
                <a:lnTo>
                  <a:pt x="33299" y="3937"/>
                </a:lnTo>
                <a:lnTo>
                  <a:pt x="32042" y="4318"/>
                </a:lnTo>
                <a:lnTo>
                  <a:pt x="31305" y="4318"/>
                </a:lnTo>
                <a:lnTo>
                  <a:pt x="31305" y="4953"/>
                </a:lnTo>
                <a:lnTo>
                  <a:pt x="29946" y="4953"/>
                </a:lnTo>
                <a:lnTo>
                  <a:pt x="30784" y="4699"/>
                </a:lnTo>
                <a:lnTo>
                  <a:pt x="31305" y="4953"/>
                </a:lnTo>
                <a:lnTo>
                  <a:pt x="31305" y="4318"/>
                </a:lnTo>
                <a:lnTo>
                  <a:pt x="30010" y="4318"/>
                </a:lnTo>
                <a:lnTo>
                  <a:pt x="29235" y="3937"/>
                </a:lnTo>
                <a:lnTo>
                  <a:pt x="27266" y="5334"/>
                </a:lnTo>
                <a:lnTo>
                  <a:pt x="27038" y="5334"/>
                </a:lnTo>
                <a:lnTo>
                  <a:pt x="27038" y="7112"/>
                </a:lnTo>
                <a:lnTo>
                  <a:pt x="26250" y="7620"/>
                </a:lnTo>
                <a:lnTo>
                  <a:pt x="25565" y="6184"/>
                </a:lnTo>
                <a:lnTo>
                  <a:pt x="26873" y="6184"/>
                </a:lnTo>
                <a:lnTo>
                  <a:pt x="26847" y="7112"/>
                </a:lnTo>
                <a:lnTo>
                  <a:pt x="27038" y="7112"/>
                </a:lnTo>
                <a:lnTo>
                  <a:pt x="27038" y="5334"/>
                </a:lnTo>
                <a:lnTo>
                  <a:pt x="26911" y="5334"/>
                </a:lnTo>
                <a:lnTo>
                  <a:pt x="25171" y="5334"/>
                </a:lnTo>
                <a:lnTo>
                  <a:pt x="25349" y="5765"/>
                </a:lnTo>
                <a:lnTo>
                  <a:pt x="25158" y="5334"/>
                </a:lnTo>
                <a:lnTo>
                  <a:pt x="24599" y="5334"/>
                </a:lnTo>
                <a:lnTo>
                  <a:pt x="23393" y="5334"/>
                </a:lnTo>
                <a:lnTo>
                  <a:pt x="23622" y="5765"/>
                </a:lnTo>
                <a:lnTo>
                  <a:pt x="23863" y="6184"/>
                </a:lnTo>
                <a:lnTo>
                  <a:pt x="24726" y="7620"/>
                </a:lnTo>
                <a:lnTo>
                  <a:pt x="22898" y="7620"/>
                </a:lnTo>
                <a:lnTo>
                  <a:pt x="21755" y="5334"/>
                </a:lnTo>
                <a:lnTo>
                  <a:pt x="22479" y="5334"/>
                </a:lnTo>
                <a:lnTo>
                  <a:pt x="24409" y="3937"/>
                </a:lnTo>
                <a:lnTo>
                  <a:pt x="22720" y="2032"/>
                </a:lnTo>
                <a:lnTo>
                  <a:pt x="21475" y="2667"/>
                </a:lnTo>
                <a:lnTo>
                  <a:pt x="21132" y="2667"/>
                </a:lnTo>
                <a:lnTo>
                  <a:pt x="22453" y="4318"/>
                </a:lnTo>
                <a:lnTo>
                  <a:pt x="22644" y="4318"/>
                </a:lnTo>
                <a:lnTo>
                  <a:pt x="22186" y="4953"/>
                </a:lnTo>
                <a:lnTo>
                  <a:pt x="20599" y="4953"/>
                </a:lnTo>
                <a:lnTo>
                  <a:pt x="21920" y="7620"/>
                </a:lnTo>
                <a:lnTo>
                  <a:pt x="3035" y="7620"/>
                </a:lnTo>
                <a:lnTo>
                  <a:pt x="21945" y="7708"/>
                </a:lnTo>
                <a:lnTo>
                  <a:pt x="22225" y="8509"/>
                </a:lnTo>
                <a:lnTo>
                  <a:pt x="22771" y="8509"/>
                </a:lnTo>
                <a:lnTo>
                  <a:pt x="21615" y="10287"/>
                </a:lnTo>
                <a:lnTo>
                  <a:pt x="20510" y="12065"/>
                </a:lnTo>
                <a:lnTo>
                  <a:pt x="19735" y="13843"/>
                </a:lnTo>
                <a:lnTo>
                  <a:pt x="20688" y="13843"/>
                </a:lnTo>
                <a:lnTo>
                  <a:pt x="16256" y="14033"/>
                </a:lnTo>
                <a:lnTo>
                  <a:pt x="16433" y="14351"/>
                </a:lnTo>
                <a:lnTo>
                  <a:pt x="16941" y="14351"/>
                </a:lnTo>
                <a:lnTo>
                  <a:pt x="17246" y="14351"/>
                </a:lnTo>
                <a:lnTo>
                  <a:pt x="20294" y="14351"/>
                </a:lnTo>
                <a:lnTo>
                  <a:pt x="34518" y="14351"/>
                </a:lnTo>
                <a:lnTo>
                  <a:pt x="35090" y="14351"/>
                </a:lnTo>
                <a:lnTo>
                  <a:pt x="35052" y="14490"/>
                </a:lnTo>
                <a:lnTo>
                  <a:pt x="34988" y="14757"/>
                </a:lnTo>
                <a:lnTo>
                  <a:pt x="34937" y="14986"/>
                </a:lnTo>
                <a:lnTo>
                  <a:pt x="34683" y="15748"/>
                </a:lnTo>
                <a:lnTo>
                  <a:pt x="35801" y="15748"/>
                </a:lnTo>
                <a:lnTo>
                  <a:pt x="36182" y="16637"/>
                </a:lnTo>
                <a:lnTo>
                  <a:pt x="36410" y="17272"/>
                </a:lnTo>
                <a:lnTo>
                  <a:pt x="36258" y="17272"/>
                </a:lnTo>
                <a:lnTo>
                  <a:pt x="36258" y="17691"/>
                </a:lnTo>
                <a:lnTo>
                  <a:pt x="35953" y="18542"/>
                </a:lnTo>
                <a:lnTo>
                  <a:pt x="33832" y="18542"/>
                </a:lnTo>
                <a:lnTo>
                  <a:pt x="33909" y="18288"/>
                </a:lnTo>
                <a:lnTo>
                  <a:pt x="33997" y="18034"/>
                </a:lnTo>
                <a:lnTo>
                  <a:pt x="34150" y="17526"/>
                </a:lnTo>
                <a:lnTo>
                  <a:pt x="34683" y="17526"/>
                </a:lnTo>
                <a:lnTo>
                  <a:pt x="34455" y="18034"/>
                </a:lnTo>
                <a:lnTo>
                  <a:pt x="34366" y="18186"/>
                </a:lnTo>
                <a:lnTo>
                  <a:pt x="35064" y="18034"/>
                </a:lnTo>
                <a:lnTo>
                  <a:pt x="36220" y="17805"/>
                </a:lnTo>
                <a:lnTo>
                  <a:pt x="35826" y="17526"/>
                </a:lnTo>
                <a:lnTo>
                  <a:pt x="36118" y="17526"/>
                </a:lnTo>
                <a:lnTo>
                  <a:pt x="36258" y="17691"/>
                </a:lnTo>
                <a:lnTo>
                  <a:pt x="36258" y="17272"/>
                </a:lnTo>
                <a:lnTo>
                  <a:pt x="35915" y="17272"/>
                </a:lnTo>
                <a:lnTo>
                  <a:pt x="35382" y="16637"/>
                </a:lnTo>
                <a:lnTo>
                  <a:pt x="35090" y="16637"/>
                </a:lnTo>
                <a:lnTo>
                  <a:pt x="34798" y="17272"/>
                </a:lnTo>
                <a:lnTo>
                  <a:pt x="34239" y="17272"/>
                </a:lnTo>
                <a:lnTo>
                  <a:pt x="34671" y="15900"/>
                </a:lnTo>
                <a:lnTo>
                  <a:pt x="34683" y="15748"/>
                </a:lnTo>
                <a:lnTo>
                  <a:pt x="34925" y="14986"/>
                </a:lnTo>
                <a:lnTo>
                  <a:pt x="34417" y="14986"/>
                </a:lnTo>
                <a:lnTo>
                  <a:pt x="32537" y="14986"/>
                </a:lnTo>
                <a:lnTo>
                  <a:pt x="32537" y="18542"/>
                </a:lnTo>
                <a:lnTo>
                  <a:pt x="31953" y="18542"/>
                </a:lnTo>
                <a:lnTo>
                  <a:pt x="31750" y="17526"/>
                </a:lnTo>
                <a:lnTo>
                  <a:pt x="32042" y="17526"/>
                </a:lnTo>
                <a:lnTo>
                  <a:pt x="32245" y="18034"/>
                </a:lnTo>
                <a:lnTo>
                  <a:pt x="32537" y="18542"/>
                </a:lnTo>
                <a:lnTo>
                  <a:pt x="32537" y="14986"/>
                </a:lnTo>
                <a:lnTo>
                  <a:pt x="31940" y="14986"/>
                </a:lnTo>
                <a:lnTo>
                  <a:pt x="31940" y="17272"/>
                </a:lnTo>
                <a:lnTo>
                  <a:pt x="31699" y="17272"/>
                </a:lnTo>
                <a:lnTo>
                  <a:pt x="31597" y="16637"/>
                </a:lnTo>
                <a:lnTo>
                  <a:pt x="31394" y="15900"/>
                </a:lnTo>
                <a:lnTo>
                  <a:pt x="31940" y="17272"/>
                </a:lnTo>
                <a:lnTo>
                  <a:pt x="31940" y="14986"/>
                </a:lnTo>
                <a:lnTo>
                  <a:pt x="30632" y="14986"/>
                </a:lnTo>
                <a:lnTo>
                  <a:pt x="30632" y="18542"/>
                </a:lnTo>
                <a:lnTo>
                  <a:pt x="28524" y="18542"/>
                </a:lnTo>
                <a:lnTo>
                  <a:pt x="28486" y="17526"/>
                </a:lnTo>
                <a:lnTo>
                  <a:pt x="29781" y="17526"/>
                </a:lnTo>
                <a:lnTo>
                  <a:pt x="30632" y="18542"/>
                </a:lnTo>
                <a:lnTo>
                  <a:pt x="30632" y="14986"/>
                </a:lnTo>
                <a:lnTo>
                  <a:pt x="29565" y="14986"/>
                </a:lnTo>
                <a:lnTo>
                  <a:pt x="29565" y="17272"/>
                </a:lnTo>
                <a:lnTo>
                  <a:pt x="28473" y="17272"/>
                </a:lnTo>
                <a:lnTo>
                  <a:pt x="28435" y="15951"/>
                </a:lnTo>
                <a:lnTo>
                  <a:pt x="29565" y="17272"/>
                </a:lnTo>
                <a:lnTo>
                  <a:pt x="29565" y="14986"/>
                </a:lnTo>
                <a:lnTo>
                  <a:pt x="28422" y="14986"/>
                </a:lnTo>
                <a:lnTo>
                  <a:pt x="28422" y="15900"/>
                </a:lnTo>
                <a:lnTo>
                  <a:pt x="28282" y="15748"/>
                </a:lnTo>
                <a:lnTo>
                  <a:pt x="28422" y="15900"/>
                </a:lnTo>
                <a:lnTo>
                  <a:pt x="28422" y="14986"/>
                </a:lnTo>
                <a:lnTo>
                  <a:pt x="27787" y="14986"/>
                </a:lnTo>
                <a:lnTo>
                  <a:pt x="27787" y="16002"/>
                </a:lnTo>
                <a:lnTo>
                  <a:pt x="26784" y="17272"/>
                </a:lnTo>
                <a:lnTo>
                  <a:pt x="26162" y="17272"/>
                </a:lnTo>
                <a:lnTo>
                  <a:pt x="26162" y="18034"/>
                </a:lnTo>
                <a:lnTo>
                  <a:pt x="25755" y="18542"/>
                </a:lnTo>
                <a:lnTo>
                  <a:pt x="25311" y="18542"/>
                </a:lnTo>
                <a:lnTo>
                  <a:pt x="23634" y="18542"/>
                </a:lnTo>
                <a:lnTo>
                  <a:pt x="24142" y="18034"/>
                </a:lnTo>
                <a:lnTo>
                  <a:pt x="24333" y="18034"/>
                </a:lnTo>
                <a:lnTo>
                  <a:pt x="26162" y="18034"/>
                </a:lnTo>
                <a:lnTo>
                  <a:pt x="26162" y="17272"/>
                </a:lnTo>
                <a:lnTo>
                  <a:pt x="23914" y="17272"/>
                </a:lnTo>
                <a:lnTo>
                  <a:pt x="23736" y="17018"/>
                </a:lnTo>
                <a:lnTo>
                  <a:pt x="23507" y="16637"/>
                </a:lnTo>
                <a:lnTo>
                  <a:pt x="21767" y="16637"/>
                </a:lnTo>
                <a:lnTo>
                  <a:pt x="21767" y="17018"/>
                </a:lnTo>
                <a:lnTo>
                  <a:pt x="21666" y="17272"/>
                </a:lnTo>
                <a:lnTo>
                  <a:pt x="21336" y="17272"/>
                </a:lnTo>
                <a:lnTo>
                  <a:pt x="21336" y="18034"/>
                </a:lnTo>
                <a:lnTo>
                  <a:pt x="21120" y="18542"/>
                </a:lnTo>
                <a:lnTo>
                  <a:pt x="19519" y="18542"/>
                </a:lnTo>
                <a:lnTo>
                  <a:pt x="19596" y="18034"/>
                </a:lnTo>
                <a:lnTo>
                  <a:pt x="21336" y="18034"/>
                </a:lnTo>
                <a:lnTo>
                  <a:pt x="21336" y="17272"/>
                </a:lnTo>
                <a:lnTo>
                  <a:pt x="20535" y="17272"/>
                </a:lnTo>
                <a:lnTo>
                  <a:pt x="21399" y="17018"/>
                </a:lnTo>
                <a:lnTo>
                  <a:pt x="21767" y="17018"/>
                </a:lnTo>
                <a:lnTo>
                  <a:pt x="21767" y="16637"/>
                </a:lnTo>
                <a:lnTo>
                  <a:pt x="20434" y="16637"/>
                </a:lnTo>
                <a:lnTo>
                  <a:pt x="27787" y="16002"/>
                </a:lnTo>
                <a:lnTo>
                  <a:pt x="27787" y="14986"/>
                </a:lnTo>
                <a:lnTo>
                  <a:pt x="17119" y="14986"/>
                </a:lnTo>
                <a:lnTo>
                  <a:pt x="17119" y="18542"/>
                </a:lnTo>
                <a:lnTo>
                  <a:pt x="14084" y="18542"/>
                </a:lnTo>
                <a:lnTo>
                  <a:pt x="14262" y="17526"/>
                </a:lnTo>
                <a:lnTo>
                  <a:pt x="16929" y="17526"/>
                </a:lnTo>
                <a:lnTo>
                  <a:pt x="17068" y="17526"/>
                </a:lnTo>
                <a:lnTo>
                  <a:pt x="17081" y="17780"/>
                </a:lnTo>
                <a:lnTo>
                  <a:pt x="17119" y="18542"/>
                </a:lnTo>
                <a:lnTo>
                  <a:pt x="17119" y="14986"/>
                </a:lnTo>
                <a:lnTo>
                  <a:pt x="16878" y="14986"/>
                </a:lnTo>
                <a:lnTo>
                  <a:pt x="16814" y="15748"/>
                </a:lnTo>
                <a:lnTo>
                  <a:pt x="16738" y="14986"/>
                </a:lnTo>
                <a:lnTo>
                  <a:pt x="16573" y="15748"/>
                </a:lnTo>
                <a:lnTo>
                  <a:pt x="16624" y="17018"/>
                </a:lnTo>
                <a:lnTo>
                  <a:pt x="16776" y="17272"/>
                </a:lnTo>
                <a:lnTo>
                  <a:pt x="14312" y="17272"/>
                </a:lnTo>
                <a:lnTo>
                  <a:pt x="14363" y="17018"/>
                </a:lnTo>
                <a:lnTo>
                  <a:pt x="15532" y="15900"/>
                </a:lnTo>
                <a:lnTo>
                  <a:pt x="15633" y="15748"/>
                </a:lnTo>
                <a:lnTo>
                  <a:pt x="16573" y="15748"/>
                </a:lnTo>
                <a:lnTo>
                  <a:pt x="16713" y="14986"/>
                </a:lnTo>
                <a:lnTo>
                  <a:pt x="16586" y="14770"/>
                </a:lnTo>
                <a:lnTo>
                  <a:pt x="16497" y="14617"/>
                </a:lnTo>
                <a:lnTo>
                  <a:pt x="16370" y="14389"/>
                </a:lnTo>
                <a:lnTo>
                  <a:pt x="14719" y="14351"/>
                </a:lnTo>
                <a:lnTo>
                  <a:pt x="14719" y="15087"/>
                </a:lnTo>
                <a:lnTo>
                  <a:pt x="14478" y="15748"/>
                </a:lnTo>
                <a:lnTo>
                  <a:pt x="13741" y="15748"/>
                </a:lnTo>
                <a:lnTo>
                  <a:pt x="13322" y="15900"/>
                </a:lnTo>
                <a:lnTo>
                  <a:pt x="12661" y="15900"/>
                </a:lnTo>
                <a:lnTo>
                  <a:pt x="12814" y="15748"/>
                </a:lnTo>
                <a:lnTo>
                  <a:pt x="11607" y="15748"/>
                </a:lnTo>
                <a:lnTo>
                  <a:pt x="14719" y="15087"/>
                </a:lnTo>
                <a:lnTo>
                  <a:pt x="14719" y="14351"/>
                </a:lnTo>
                <a:lnTo>
                  <a:pt x="14605" y="14097"/>
                </a:lnTo>
                <a:lnTo>
                  <a:pt x="8509" y="14351"/>
                </a:lnTo>
                <a:lnTo>
                  <a:pt x="11023" y="14351"/>
                </a:lnTo>
                <a:lnTo>
                  <a:pt x="10871" y="14732"/>
                </a:lnTo>
                <a:lnTo>
                  <a:pt x="9258" y="18034"/>
                </a:lnTo>
                <a:lnTo>
                  <a:pt x="9169" y="18288"/>
                </a:lnTo>
                <a:lnTo>
                  <a:pt x="9067" y="18542"/>
                </a:lnTo>
                <a:lnTo>
                  <a:pt x="0" y="18542"/>
                </a:lnTo>
                <a:lnTo>
                  <a:pt x="8978" y="18745"/>
                </a:lnTo>
                <a:lnTo>
                  <a:pt x="8572" y="19812"/>
                </a:lnTo>
                <a:lnTo>
                  <a:pt x="8750" y="19812"/>
                </a:lnTo>
                <a:lnTo>
                  <a:pt x="12979" y="24003"/>
                </a:lnTo>
                <a:lnTo>
                  <a:pt x="13144" y="24003"/>
                </a:lnTo>
                <a:lnTo>
                  <a:pt x="13233" y="23368"/>
                </a:lnTo>
                <a:lnTo>
                  <a:pt x="13296" y="22987"/>
                </a:lnTo>
                <a:lnTo>
                  <a:pt x="13373" y="22479"/>
                </a:lnTo>
                <a:lnTo>
                  <a:pt x="13449" y="22098"/>
                </a:lnTo>
                <a:lnTo>
                  <a:pt x="13855" y="19812"/>
                </a:lnTo>
                <a:lnTo>
                  <a:pt x="17183" y="19812"/>
                </a:lnTo>
                <a:lnTo>
                  <a:pt x="17132" y="18935"/>
                </a:lnTo>
                <a:lnTo>
                  <a:pt x="19443" y="18986"/>
                </a:lnTo>
                <a:lnTo>
                  <a:pt x="19304" y="19812"/>
                </a:lnTo>
                <a:lnTo>
                  <a:pt x="20574" y="19812"/>
                </a:lnTo>
                <a:lnTo>
                  <a:pt x="20916" y="19011"/>
                </a:lnTo>
                <a:lnTo>
                  <a:pt x="24980" y="19100"/>
                </a:lnTo>
                <a:lnTo>
                  <a:pt x="25260" y="19164"/>
                </a:lnTo>
                <a:lnTo>
                  <a:pt x="22923" y="22098"/>
                </a:lnTo>
                <a:lnTo>
                  <a:pt x="23736" y="22098"/>
                </a:lnTo>
                <a:lnTo>
                  <a:pt x="25209" y="24003"/>
                </a:lnTo>
                <a:lnTo>
                  <a:pt x="25412" y="24384"/>
                </a:lnTo>
                <a:lnTo>
                  <a:pt x="25311" y="19177"/>
                </a:lnTo>
                <a:lnTo>
                  <a:pt x="28092" y="19812"/>
                </a:lnTo>
                <a:lnTo>
                  <a:pt x="27825" y="19812"/>
                </a:lnTo>
                <a:lnTo>
                  <a:pt x="28054" y="20193"/>
                </a:lnTo>
                <a:lnTo>
                  <a:pt x="28155" y="26670"/>
                </a:lnTo>
                <a:lnTo>
                  <a:pt x="29972" y="24765"/>
                </a:lnTo>
                <a:lnTo>
                  <a:pt x="29362" y="22987"/>
                </a:lnTo>
                <a:lnTo>
                  <a:pt x="29273" y="22479"/>
                </a:lnTo>
                <a:lnTo>
                  <a:pt x="28816" y="22987"/>
                </a:lnTo>
                <a:lnTo>
                  <a:pt x="28778" y="22098"/>
                </a:lnTo>
                <a:lnTo>
                  <a:pt x="28600" y="20701"/>
                </a:lnTo>
                <a:lnTo>
                  <a:pt x="28295" y="19812"/>
                </a:lnTo>
                <a:lnTo>
                  <a:pt x="28422" y="19812"/>
                </a:lnTo>
                <a:lnTo>
                  <a:pt x="28625" y="20193"/>
                </a:lnTo>
                <a:lnTo>
                  <a:pt x="28562" y="19189"/>
                </a:lnTo>
                <a:lnTo>
                  <a:pt x="31203" y="19240"/>
                </a:lnTo>
                <a:lnTo>
                  <a:pt x="32016" y="20193"/>
                </a:lnTo>
                <a:lnTo>
                  <a:pt x="32359" y="20701"/>
                </a:lnTo>
                <a:lnTo>
                  <a:pt x="32270" y="20193"/>
                </a:lnTo>
                <a:lnTo>
                  <a:pt x="32207" y="19812"/>
                </a:lnTo>
                <a:lnTo>
                  <a:pt x="33235" y="19812"/>
                </a:lnTo>
                <a:lnTo>
                  <a:pt x="32931" y="19278"/>
                </a:lnTo>
                <a:lnTo>
                  <a:pt x="33591" y="19291"/>
                </a:lnTo>
                <a:lnTo>
                  <a:pt x="33426" y="19812"/>
                </a:lnTo>
                <a:lnTo>
                  <a:pt x="33235" y="19812"/>
                </a:lnTo>
                <a:lnTo>
                  <a:pt x="33439" y="20193"/>
                </a:lnTo>
                <a:lnTo>
                  <a:pt x="35902" y="20193"/>
                </a:lnTo>
                <a:lnTo>
                  <a:pt x="36741" y="20701"/>
                </a:lnTo>
                <a:lnTo>
                  <a:pt x="38176" y="21602"/>
                </a:lnTo>
                <a:lnTo>
                  <a:pt x="40347" y="20701"/>
                </a:lnTo>
                <a:lnTo>
                  <a:pt x="41579" y="20193"/>
                </a:lnTo>
                <a:lnTo>
                  <a:pt x="47510" y="20193"/>
                </a:lnTo>
                <a:lnTo>
                  <a:pt x="47764" y="20701"/>
                </a:lnTo>
                <a:lnTo>
                  <a:pt x="48399" y="22034"/>
                </a:lnTo>
                <a:lnTo>
                  <a:pt x="54698" y="20701"/>
                </a:lnTo>
                <a:lnTo>
                  <a:pt x="54356" y="20701"/>
                </a:lnTo>
                <a:lnTo>
                  <a:pt x="54051" y="20193"/>
                </a:lnTo>
                <a:lnTo>
                  <a:pt x="53822" y="19812"/>
                </a:lnTo>
                <a:lnTo>
                  <a:pt x="52082" y="19812"/>
                </a:lnTo>
                <a:lnTo>
                  <a:pt x="53771" y="19748"/>
                </a:lnTo>
                <a:lnTo>
                  <a:pt x="53060" y="18542"/>
                </a:lnTo>
                <a:lnTo>
                  <a:pt x="57899" y="18364"/>
                </a:lnTo>
                <a:lnTo>
                  <a:pt x="58724" y="19812"/>
                </a:lnTo>
                <a:lnTo>
                  <a:pt x="58940" y="20193"/>
                </a:lnTo>
                <a:lnTo>
                  <a:pt x="59232" y="20701"/>
                </a:lnTo>
                <a:lnTo>
                  <a:pt x="60172" y="22098"/>
                </a:lnTo>
                <a:lnTo>
                  <a:pt x="60693" y="22987"/>
                </a:lnTo>
                <a:lnTo>
                  <a:pt x="61036" y="23368"/>
                </a:lnTo>
                <a:lnTo>
                  <a:pt x="60147" y="20701"/>
                </a:lnTo>
                <a:lnTo>
                  <a:pt x="59969" y="20142"/>
                </a:lnTo>
                <a:lnTo>
                  <a:pt x="62357" y="20193"/>
                </a:lnTo>
                <a:lnTo>
                  <a:pt x="63093" y="20904"/>
                </a:lnTo>
                <a:lnTo>
                  <a:pt x="63550" y="20193"/>
                </a:lnTo>
                <a:lnTo>
                  <a:pt x="83172" y="20193"/>
                </a:lnTo>
                <a:lnTo>
                  <a:pt x="82842" y="20701"/>
                </a:lnTo>
                <a:lnTo>
                  <a:pt x="81343" y="20701"/>
                </a:lnTo>
                <a:lnTo>
                  <a:pt x="86702" y="24384"/>
                </a:lnTo>
                <a:lnTo>
                  <a:pt x="87299" y="24765"/>
                </a:lnTo>
                <a:lnTo>
                  <a:pt x="86283" y="22098"/>
                </a:lnTo>
                <a:lnTo>
                  <a:pt x="85686" y="20701"/>
                </a:lnTo>
                <a:lnTo>
                  <a:pt x="85509" y="20193"/>
                </a:lnTo>
                <a:lnTo>
                  <a:pt x="85344" y="19812"/>
                </a:lnTo>
                <a:lnTo>
                  <a:pt x="85509" y="20193"/>
                </a:lnTo>
                <a:lnTo>
                  <a:pt x="87896" y="20193"/>
                </a:lnTo>
                <a:lnTo>
                  <a:pt x="87871" y="20701"/>
                </a:lnTo>
                <a:lnTo>
                  <a:pt x="87337" y="23368"/>
                </a:lnTo>
                <a:lnTo>
                  <a:pt x="88823" y="23368"/>
                </a:lnTo>
                <a:lnTo>
                  <a:pt x="88734" y="22987"/>
                </a:lnTo>
                <a:lnTo>
                  <a:pt x="88620" y="22479"/>
                </a:lnTo>
                <a:lnTo>
                  <a:pt x="88493" y="22098"/>
                </a:lnTo>
                <a:lnTo>
                  <a:pt x="88353" y="20701"/>
                </a:lnTo>
                <a:lnTo>
                  <a:pt x="88798" y="20701"/>
                </a:lnTo>
                <a:lnTo>
                  <a:pt x="90093" y="21475"/>
                </a:lnTo>
                <a:lnTo>
                  <a:pt x="90678" y="20701"/>
                </a:lnTo>
                <a:lnTo>
                  <a:pt x="90919" y="20193"/>
                </a:lnTo>
                <a:lnTo>
                  <a:pt x="90919" y="19812"/>
                </a:lnTo>
                <a:lnTo>
                  <a:pt x="90919" y="20193"/>
                </a:lnTo>
                <a:lnTo>
                  <a:pt x="95377" y="20193"/>
                </a:lnTo>
                <a:lnTo>
                  <a:pt x="95313" y="20701"/>
                </a:lnTo>
                <a:lnTo>
                  <a:pt x="95110" y="22098"/>
                </a:lnTo>
                <a:lnTo>
                  <a:pt x="95389" y="22479"/>
                </a:lnTo>
                <a:lnTo>
                  <a:pt x="95783" y="22098"/>
                </a:lnTo>
                <a:lnTo>
                  <a:pt x="97396" y="20701"/>
                </a:lnTo>
                <a:lnTo>
                  <a:pt x="97790" y="20320"/>
                </a:lnTo>
                <a:lnTo>
                  <a:pt x="100126" y="22479"/>
                </a:lnTo>
                <a:lnTo>
                  <a:pt x="99822" y="22479"/>
                </a:lnTo>
                <a:lnTo>
                  <a:pt x="97586" y="22098"/>
                </a:lnTo>
                <a:lnTo>
                  <a:pt x="95808" y="22098"/>
                </a:lnTo>
                <a:lnTo>
                  <a:pt x="95389" y="22479"/>
                </a:lnTo>
                <a:lnTo>
                  <a:pt x="95580" y="22860"/>
                </a:lnTo>
                <a:lnTo>
                  <a:pt x="95656" y="22987"/>
                </a:lnTo>
                <a:lnTo>
                  <a:pt x="95910" y="23368"/>
                </a:lnTo>
                <a:lnTo>
                  <a:pt x="95592" y="23368"/>
                </a:lnTo>
                <a:lnTo>
                  <a:pt x="98221" y="24765"/>
                </a:lnTo>
                <a:lnTo>
                  <a:pt x="99834" y="24003"/>
                </a:lnTo>
                <a:lnTo>
                  <a:pt x="100355" y="24003"/>
                </a:lnTo>
                <a:lnTo>
                  <a:pt x="100418" y="22479"/>
                </a:lnTo>
                <a:lnTo>
                  <a:pt x="100495" y="20701"/>
                </a:lnTo>
                <a:lnTo>
                  <a:pt x="99555" y="20701"/>
                </a:lnTo>
                <a:lnTo>
                  <a:pt x="99364" y="20193"/>
                </a:lnTo>
                <a:lnTo>
                  <a:pt x="99148" y="19812"/>
                </a:lnTo>
                <a:lnTo>
                  <a:pt x="99364" y="20193"/>
                </a:lnTo>
                <a:lnTo>
                  <a:pt x="104279" y="20193"/>
                </a:lnTo>
                <a:lnTo>
                  <a:pt x="103759" y="20701"/>
                </a:lnTo>
                <a:lnTo>
                  <a:pt x="104673" y="20701"/>
                </a:lnTo>
                <a:lnTo>
                  <a:pt x="106438" y="20193"/>
                </a:lnTo>
                <a:lnTo>
                  <a:pt x="108800" y="20193"/>
                </a:lnTo>
                <a:lnTo>
                  <a:pt x="108839" y="20701"/>
                </a:lnTo>
                <a:lnTo>
                  <a:pt x="110236" y="20701"/>
                </a:lnTo>
                <a:lnTo>
                  <a:pt x="110388" y="21399"/>
                </a:lnTo>
                <a:lnTo>
                  <a:pt x="111848" y="20701"/>
                </a:lnTo>
                <a:lnTo>
                  <a:pt x="117348" y="20701"/>
                </a:lnTo>
                <a:lnTo>
                  <a:pt x="117271" y="20916"/>
                </a:lnTo>
                <a:lnTo>
                  <a:pt x="117525" y="20701"/>
                </a:lnTo>
                <a:lnTo>
                  <a:pt x="131470" y="20701"/>
                </a:lnTo>
                <a:lnTo>
                  <a:pt x="132016" y="19812"/>
                </a:lnTo>
                <a:lnTo>
                  <a:pt x="132803" y="18542"/>
                </a:lnTo>
                <a:lnTo>
                  <a:pt x="135394" y="14351"/>
                </a:lnTo>
                <a:lnTo>
                  <a:pt x="136144" y="13144"/>
                </a:lnTo>
                <a:lnTo>
                  <a:pt x="136271" y="12954"/>
                </a:lnTo>
                <a:lnTo>
                  <a:pt x="138518" y="9398"/>
                </a:lnTo>
                <a:lnTo>
                  <a:pt x="138696" y="9398"/>
                </a:lnTo>
                <a:close/>
              </a:path>
            </a:pathLst>
          </a:custGeom>
          <a:solidFill>
            <a:srgbClr val="E83B7B"/>
          </a:solidFill>
        </p:spPr>
        <p:txBody>
          <a:bodyPr wrap="square" lIns="0" tIns="0" rIns="0" bIns="0" rtlCol="0"/>
          <a:lstStyle/>
          <a:p>
            <a:endParaRPr/>
          </a:p>
        </p:txBody>
      </p:sp>
      <p:sp>
        <p:nvSpPr>
          <p:cNvPr id="1063" name="object 1063"/>
          <p:cNvSpPr/>
          <p:nvPr/>
        </p:nvSpPr>
        <p:spPr>
          <a:xfrm>
            <a:off x="14772422" y="2778708"/>
            <a:ext cx="102870" cy="51435"/>
          </a:xfrm>
          <a:custGeom>
            <a:avLst/>
            <a:gdLst/>
            <a:ahLst/>
            <a:cxnLst/>
            <a:rect l="l" t="t" r="r" b="b"/>
            <a:pathLst>
              <a:path w="102869" h="51435">
                <a:moveTo>
                  <a:pt x="1433" y="11706"/>
                </a:moveTo>
                <a:lnTo>
                  <a:pt x="496" y="8779"/>
                </a:lnTo>
                <a:lnTo>
                  <a:pt x="382" y="8421"/>
                </a:lnTo>
                <a:lnTo>
                  <a:pt x="324" y="8242"/>
                </a:lnTo>
                <a:lnTo>
                  <a:pt x="248" y="8003"/>
                </a:lnTo>
                <a:lnTo>
                  <a:pt x="133" y="7644"/>
                </a:lnTo>
                <a:lnTo>
                  <a:pt x="76" y="7465"/>
                </a:lnTo>
                <a:lnTo>
                  <a:pt x="0" y="7227"/>
                </a:lnTo>
                <a:lnTo>
                  <a:pt x="3822" y="6629"/>
                </a:lnTo>
                <a:lnTo>
                  <a:pt x="2628" y="0"/>
                </a:lnTo>
                <a:lnTo>
                  <a:pt x="9436" y="1194"/>
                </a:lnTo>
                <a:lnTo>
                  <a:pt x="9174" y="2388"/>
                </a:lnTo>
                <a:lnTo>
                  <a:pt x="8361" y="2388"/>
                </a:lnTo>
                <a:lnTo>
                  <a:pt x="8127" y="4301"/>
                </a:lnTo>
                <a:lnTo>
                  <a:pt x="8003" y="5315"/>
                </a:lnTo>
                <a:lnTo>
                  <a:pt x="8474" y="5572"/>
                </a:lnTo>
                <a:lnTo>
                  <a:pt x="8242" y="6629"/>
                </a:lnTo>
                <a:lnTo>
                  <a:pt x="8899" y="6629"/>
                </a:lnTo>
                <a:lnTo>
                  <a:pt x="9586" y="8003"/>
                </a:lnTo>
                <a:lnTo>
                  <a:pt x="10478" y="9615"/>
                </a:lnTo>
                <a:lnTo>
                  <a:pt x="35221" y="9615"/>
                </a:lnTo>
                <a:lnTo>
                  <a:pt x="35358" y="10332"/>
                </a:lnTo>
                <a:lnTo>
                  <a:pt x="44198" y="10332"/>
                </a:lnTo>
                <a:lnTo>
                  <a:pt x="44795" y="10631"/>
                </a:lnTo>
                <a:lnTo>
                  <a:pt x="5197" y="10631"/>
                </a:lnTo>
                <a:lnTo>
                  <a:pt x="1433" y="11706"/>
                </a:lnTo>
                <a:close/>
              </a:path>
              <a:path w="102869" h="51435">
                <a:moveTo>
                  <a:pt x="8474" y="5572"/>
                </a:moveTo>
                <a:lnTo>
                  <a:pt x="8003" y="5315"/>
                </a:lnTo>
                <a:lnTo>
                  <a:pt x="8361" y="2388"/>
                </a:lnTo>
                <a:lnTo>
                  <a:pt x="9174" y="2388"/>
                </a:lnTo>
                <a:lnTo>
                  <a:pt x="8754" y="4301"/>
                </a:lnTo>
                <a:lnTo>
                  <a:pt x="8636" y="4837"/>
                </a:lnTo>
                <a:lnTo>
                  <a:pt x="8531" y="5315"/>
                </a:lnTo>
                <a:lnTo>
                  <a:pt x="8474" y="5572"/>
                </a:lnTo>
                <a:close/>
              </a:path>
              <a:path w="102869" h="51435">
                <a:moveTo>
                  <a:pt x="35221" y="9615"/>
                </a:moveTo>
                <a:lnTo>
                  <a:pt x="10550" y="9615"/>
                </a:lnTo>
                <a:lnTo>
                  <a:pt x="11829" y="7644"/>
                </a:lnTo>
                <a:lnTo>
                  <a:pt x="11945" y="7465"/>
                </a:lnTo>
                <a:lnTo>
                  <a:pt x="8474" y="5572"/>
                </a:lnTo>
                <a:lnTo>
                  <a:pt x="9174" y="2388"/>
                </a:lnTo>
                <a:lnTo>
                  <a:pt x="13709" y="2388"/>
                </a:lnTo>
                <a:lnTo>
                  <a:pt x="16066" y="4301"/>
                </a:lnTo>
                <a:lnTo>
                  <a:pt x="18694" y="5076"/>
                </a:lnTo>
                <a:lnTo>
                  <a:pt x="21987" y="5076"/>
                </a:lnTo>
                <a:lnTo>
                  <a:pt x="23128" y="7227"/>
                </a:lnTo>
                <a:lnTo>
                  <a:pt x="23254" y="7465"/>
                </a:lnTo>
                <a:lnTo>
                  <a:pt x="23349" y="7644"/>
                </a:lnTo>
                <a:lnTo>
                  <a:pt x="22606" y="7644"/>
                </a:lnTo>
                <a:lnTo>
                  <a:pt x="26638" y="8242"/>
                </a:lnTo>
                <a:lnTo>
                  <a:pt x="34958" y="8242"/>
                </a:lnTo>
                <a:lnTo>
                  <a:pt x="35061" y="8779"/>
                </a:lnTo>
                <a:lnTo>
                  <a:pt x="35153" y="9257"/>
                </a:lnTo>
                <a:lnTo>
                  <a:pt x="35221" y="9615"/>
                </a:lnTo>
                <a:close/>
              </a:path>
              <a:path w="102869" h="51435">
                <a:moveTo>
                  <a:pt x="61869" y="10631"/>
                </a:moveTo>
                <a:lnTo>
                  <a:pt x="44795" y="10631"/>
                </a:lnTo>
                <a:lnTo>
                  <a:pt x="47017" y="8779"/>
                </a:lnTo>
                <a:lnTo>
                  <a:pt x="47322" y="8421"/>
                </a:lnTo>
                <a:lnTo>
                  <a:pt x="47761" y="5572"/>
                </a:lnTo>
                <a:lnTo>
                  <a:pt x="47800" y="5315"/>
                </a:lnTo>
                <a:lnTo>
                  <a:pt x="47901" y="4658"/>
                </a:lnTo>
                <a:lnTo>
                  <a:pt x="52918" y="4658"/>
                </a:lnTo>
                <a:lnTo>
                  <a:pt x="52245" y="7227"/>
                </a:lnTo>
                <a:lnTo>
                  <a:pt x="52135" y="7644"/>
                </a:lnTo>
                <a:lnTo>
                  <a:pt x="52041" y="8003"/>
                </a:lnTo>
                <a:lnTo>
                  <a:pt x="51978" y="8242"/>
                </a:lnTo>
                <a:lnTo>
                  <a:pt x="53157" y="9615"/>
                </a:lnTo>
                <a:lnTo>
                  <a:pt x="59120" y="9615"/>
                </a:lnTo>
                <a:lnTo>
                  <a:pt x="59460" y="10332"/>
                </a:lnTo>
                <a:lnTo>
                  <a:pt x="61869" y="10631"/>
                </a:lnTo>
                <a:close/>
              </a:path>
              <a:path w="102869" h="51435">
                <a:moveTo>
                  <a:pt x="21987" y="5076"/>
                </a:moveTo>
                <a:lnTo>
                  <a:pt x="18694" y="5076"/>
                </a:lnTo>
                <a:lnTo>
                  <a:pt x="21860" y="4837"/>
                </a:lnTo>
                <a:lnTo>
                  <a:pt x="21987" y="5076"/>
                </a:lnTo>
                <a:close/>
              </a:path>
              <a:path w="102869" h="51435">
                <a:moveTo>
                  <a:pt x="34958" y="8242"/>
                </a:moveTo>
                <a:lnTo>
                  <a:pt x="26638" y="8242"/>
                </a:lnTo>
                <a:lnTo>
                  <a:pt x="29445" y="6629"/>
                </a:lnTo>
                <a:lnTo>
                  <a:pt x="31237" y="6629"/>
                </a:lnTo>
                <a:lnTo>
                  <a:pt x="34582" y="7465"/>
                </a:lnTo>
                <a:lnTo>
                  <a:pt x="34809" y="7465"/>
                </a:lnTo>
                <a:lnTo>
                  <a:pt x="34912" y="8003"/>
                </a:lnTo>
                <a:lnTo>
                  <a:pt x="34958" y="8242"/>
                </a:lnTo>
                <a:close/>
              </a:path>
              <a:path w="102869" h="51435">
                <a:moveTo>
                  <a:pt x="59120" y="9615"/>
                </a:moveTo>
                <a:lnTo>
                  <a:pt x="53157" y="9615"/>
                </a:lnTo>
                <a:lnTo>
                  <a:pt x="54650" y="9257"/>
                </a:lnTo>
                <a:lnTo>
                  <a:pt x="56741" y="7644"/>
                </a:lnTo>
                <a:lnTo>
                  <a:pt x="58354" y="8003"/>
                </a:lnTo>
                <a:lnTo>
                  <a:pt x="59120" y="9615"/>
                </a:lnTo>
                <a:close/>
              </a:path>
              <a:path w="102869" h="51435">
                <a:moveTo>
                  <a:pt x="44198" y="10332"/>
                </a:moveTo>
                <a:lnTo>
                  <a:pt x="35358" y="10332"/>
                </a:lnTo>
                <a:lnTo>
                  <a:pt x="38046" y="8779"/>
                </a:lnTo>
                <a:lnTo>
                  <a:pt x="41092" y="8779"/>
                </a:lnTo>
                <a:lnTo>
                  <a:pt x="44198" y="10332"/>
                </a:lnTo>
                <a:close/>
              </a:path>
              <a:path w="102869" h="51435">
                <a:moveTo>
                  <a:pt x="7286" y="13199"/>
                </a:moveTo>
                <a:lnTo>
                  <a:pt x="5972" y="12901"/>
                </a:lnTo>
                <a:lnTo>
                  <a:pt x="5375" y="11885"/>
                </a:lnTo>
                <a:lnTo>
                  <a:pt x="5179" y="10631"/>
                </a:lnTo>
                <a:lnTo>
                  <a:pt x="62729" y="10631"/>
                </a:lnTo>
                <a:lnTo>
                  <a:pt x="64494" y="12662"/>
                </a:lnTo>
                <a:lnTo>
                  <a:pt x="10153" y="12662"/>
                </a:lnTo>
                <a:lnTo>
                  <a:pt x="7286" y="13199"/>
                </a:lnTo>
                <a:close/>
              </a:path>
              <a:path w="102869" h="51435">
                <a:moveTo>
                  <a:pt x="18751" y="17215"/>
                </a:moveTo>
                <a:lnTo>
                  <a:pt x="17631" y="17215"/>
                </a:lnTo>
                <a:lnTo>
                  <a:pt x="16425" y="17022"/>
                </a:lnTo>
                <a:lnTo>
                  <a:pt x="15409" y="14633"/>
                </a:lnTo>
                <a:lnTo>
                  <a:pt x="15469" y="13199"/>
                </a:lnTo>
                <a:lnTo>
                  <a:pt x="12901" y="12662"/>
                </a:lnTo>
                <a:lnTo>
                  <a:pt x="64494" y="12662"/>
                </a:lnTo>
                <a:lnTo>
                  <a:pt x="65999" y="14394"/>
                </a:lnTo>
                <a:lnTo>
                  <a:pt x="66366" y="15947"/>
                </a:lnTo>
                <a:lnTo>
                  <a:pt x="20307" y="15947"/>
                </a:lnTo>
                <a:lnTo>
                  <a:pt x="18751" y="17215"/>
                </a:lnTo>
                <a:close/>
              </a:path>
              <a:path w="102869" h="51435">
                <a:moveTo>
                  <a:pt x="76069" y="17679"/>
                </a:moveTo>
                <a:lnTo>
                  <a:pt x="66775" y="17679"/>
                </a:lnTo>
                <a:lnTo>
                  <a:pt x="72569" y="15110"/>
                </a:lnTo>
                <a:lnTo>
                  <a:pt x="75579" y="15947"/>
                </a:lnTo>
                <a:lnTo>
                  <a:pt x="75784" y="15947"/>
                </a:lnTo>
                <a:lnTo>
                  <a:pt x="75843" y="16305"/>
                </a:lnTo>
                <a:lnTo>
                  <a:pt x="75961" y="17022"/>
                </a:lnTo>
                <a:lnTo>
                  <a:pt x="76069" y="17679"/>
                </a:lnTo>
                <a:close/>
              </a:path>
              <a:path w="102869" h="51435">
                <a:moveTo>
                  <a:pt x="18751" y="17215"/>
                </a:moveTo>
                <a:lnTo>
                  <a:pt x="20307" y="15947"/>
                </a:lnTo>
                <a:lnTo>
                  <a:pt x="23054" y="16305"/>
                </a:lnTo>
                <a:lnTo>
                  <a:pt x="23353" y="16305"/>
                </a:lnTo>
                <a:lnTo>
                  <a:pt x="18751" y="17215"/>
                </a:lnTo>
                <a:close/>
              </a:path>
              <a:path w="102869" h="51435">
                <a:moveTo>
                  <a:pt x="30879" y="25563"/>
                </a:moveTo>
                <a:lnTo>
                  <a:pt x="27355" y="25085"/>
                </a:lnTo>
                <a:lnTo>
                  <a:pt x="25756" y="25085"/>
                </a:lnTo>
                <a:lnTo>
                  <a:pt x="25623" y="24786"/>
                </a:lnTo>
                <a:lnTo>
                  <a:pt x="26638" y="23592"/>
                </a:lnTo>
                <a:lnTo>
                  <a:pt x="25503" y="23592"/>
                </a:lnTo>
                <a:lnTo>
                  <a:pt x="18837" y="21740"/>
                </a:lnTo>
                <a:lnTo>
                  <a:pt x="19016" y="21740"/>
                </a:lnTo>
                <a:lnTo>
                  <a:pt x="17082" y="18575"/>
                </a:lnTo>
                <a:lnTo>
                  <a:pt x="18751" y="17215"/>
                </a:lnTo>
                <a:lnTo>
                  <a:pt x="23353" y="16305"/>
                </a:lnTo>
                <a:lnTo>
                  <a:pt x="23054" y="16305"/>
                </a:lnTo>
                <a:lnTo>
                  <a:pt x="20307" y="15947"/>
                </a:lnTo>
                <a:lnTo>
                  <a:pt x="66366" y="15947"/>
                </a:lnTo>
                <a:lnTo>
                  <a:pt x="66620" y="17022"/>
                </a:lnTo>
                <a:lnTo>
                  <a:pt x="66666" y="17215"/>
                </a:lnTo>
                <a:lnTo>
                  <a:pt x="66775" y="17679"/>
                </a:lnTo>
                <a:lnTo>
                  <a:pt x="76069" y="17679"/>
                </a:lnTo>
                <a:lnTo>
                  <a:pt x="76511" y="20366"/>
                </a:lnTo>
                <a:lnTo>
                  <a:pt x="26992" y="20366"/>
                </a:lnTo>
                <a:lnTo>
                  <a:pt x="28461" y="21740"/>
                </a:lnTo>
                <a:lnTo>
                  <a:pt x="28729" y="22099"/>
                </a:lnTo>
                <a:lnTo>
                  <a:pt x="30158" y="22575"/>
                </a:lnTo>
                <a:lnTo>
                  <a:pt x="30691" y="24786"/>
                </a:lnTo>
                <a:lnTo>
                  <a:pt x="30763" y="25085"/>
                </a:lnTo>
                <a:lnTo>
                  <a:pt x="27355" y="25085"/>
                </a:lnTo>
                <a:lnTo>
                  <a:pt x="25862" y="25324"/>
                </a:lnTo>
                <a:lnTo>
                  <a:pt x="30821" y="25324"/>
                </a:lnTo>
                <a:lnTo>
                  <a:pt x="30879" y="25563"/>
                </a:lnTo>
                <a:close/>
              </a:path>
              <a:path w="102869" h="51435">
                <a:moveTo>
                  <a:pt x="30158" y="22575"/>
                </a:moveTo>
                <a:lnTo>
                  <a:pt x="28844" y="22099"/>
                </a:lnTo>
                <a:lnTo>
                  <a:pt x="28370" y="21740"/>
                </a:lnTo>
                <a:lnTo>
                  <a:pt x="26996" y="20366"/>
                </a:lnTo>
                <a:lnTo>
                  <a:pt x="30043" y="22099"/>
                </a:lnTo>
                <a:lnTo>
                  <a:pt x="30158" y="22575"/>
                </a:lnTo>
                <a:close/>
              </a:path>
              <a:path w="102869" h="51435">
                <a:moveTo>
                  <a:pt x="30802" y="22575"/>
                </a:moveTo>
                <a:lnTo>
                  <a:pt x="30158" y="22575"/>
                </a:lnTo>
                <a:lnTo>
                  <a:pt x="30043" y="22099"/>
                </a:lnTo>
                <a:lnTo>
                  <a:pt x="26949" y="20366"/>
                </a:lnTo>
                <a:lnTo>
                  <a:pt x="76511" y="20366"/>
                </a:lnTo>
                <a:lnTo>
                  <a:pt x="81349" y="21740"/>
                </a:lnTo>
                <a:lnTo>
                  <a:pt x="81679" y="22099"/>
                </a:lnTo>
                <a:lnTo>
                  <a:pt x="31914" y="22099"/>
                </a:lnTo>
                <a:lnTo>
                  <a:pt x="30802" y="22575"/>
                </a:lnTo>
                <a:close/>
              </a:path>
              <a:path w="102869" h="51435">
                <a:moveTo>
                  <a:pt x="45094" y="33268"/>
                </a:moveTo>
                <a:lnTo>
                  <a:pt x="43422" y="31595"/>
                </a:lnTo>
                <a:lnTo>
                  <a:pt x="42706" y="28071"/>
                </a:lnTo>
                <a:lnTo>
                  <a:pt x="42645" y="27773"/>
                </a:lnTo>
                <a:lnTo>
                  <a:pt x="32193" y="26041"/>
                </a:lnTo>
                <a:lnTo>
                  <a:pt x="32090" y="25085"/>
                </a:lnTo>
                <a:lnTo>
                  <a:pt x="31974" y="24010"/>
                </a:lnTo>
                <a:lnTo>
                  <a:pt x="31929" y="23592"/>
                </a:lnTo>
                <a:lnTo>
                  <a:pt x="31820" y="22575"/>
                </a:lnTo>
                <a:lnTo>
                  <a:pt x="31768" y="22099"/>
                </a:lnTo>
                <a:lnTo>
                  <a:pt x="81679" y="22099"/>
                </a:lnTo>
                <a:lnTo>
                  <a:pt x="83439" y="24010"/>
                </a:lnTo>
                <a:lnTo>
                  <a:pt x="82782" y="27116"/>
                </a:lnTo>
                <a:lnTo>
                  <a:pt x="87501" y="28071"/>
                </a:lnTo>
                <a:lnTo>
                  <a:pt x="95311" y="28071"/>
                </a:lnTo>
                <a:lnTo>
                  <a:pt x="98073" y="30222"/>
                </a:lnTo>
                <a:lnTo>
                  <a:pt x="98456" y="32790"/>
                </a:lnTo>
                <a:lnTo>
                  <a:pt x="47603" y="32790"/>
                </a:lnTo>
                <a:lnTo>
                  <a:pt x="45094" y="33268"/>
                </a:lnTo>
                <a:close/>
              </a:path>
              <a:path w="102869" h="51435">
                <a:moveTo>
                  <a:pt x="95311" y="28071"/>
                </a:moveTo>
                <a:lnTo>
                  <a:pt x="87501" y="28071"/>
                </a:lnTo>
                <a:lnTo>
                  <a:pt x="89069" y="23592"/>
                </a:lnTo>
                <a:lnTo>
                  <a:pt x="89173" y="23293"/>
                </a:lnTo>
                <a:lnTo>
                  <a:pt x="95311" y="28071"/>
                </a:lnTo>
                <a:close/>
              </a:path>
              <a:path w="102869" h="51435">
                <a:moveTo>
                  <a:pt x="55248" y="37449"/>
                </a:moveTo>
                <a:lnTo>
                  <a:pt x="51365" y="36612"/>
                </a:lnTo>
                <a:lnTo>
                  <a:pt x="47603" y="32790"/>
                </a:lnTo>
                <a:lnTo>
                  <a:pt x="98456" y="32790"/>
                </a:lnTo>
                <a:lnTo>
                  <a:pt x="98670" y="34223"/>
                </a:lnTo>
                <a:lnTo>
                  <a:pt x="100820" y="34522"/>
                </a:lnTo>
                <a:lnTo>
                  <a:pt x="102074" y="35418"/>
                </a:lnTo>
                <a:lnTo>
                  <a:pt x="59250" y="35418"/>
                </a:lnTo>
                <a:lnTo>
                  <a:pt x="55248" y="37449"/>
                </a:lnTo>
                <a:close/>
              </a:path>
              <a:path w="102869" h="51435">
                <a:moveTo>
                  <a:pt x="61400" y="40734"/>
                </a:moveTo>
                <a:lnTo>
                  <a:pt x="57637" y="39121"/>
                </a:lnTo>
                <a:lnTo>
                  <a:pt x="59249" y="35418"/>
                </a:lnTo>
                <a:lnTo>
                  <a:pt x="102074" y="35418"/>
                </a:lnTo>
                <a:lnTo>
                  <a:pt x="102373" y="36612"/>
                </a:lnTo>
                <a:lnTo>
                  <a:pt x="102433" y="36851"/>
                </a:lnTo>
                <a:lnTo>
                  <a:pt x="98395" y="40435"/>
                </a:lnTo>
                <a:lnTo>
                  <a:pt x="64685" y="40435"/>
                </a:lnTo>
                <a:lnTo>
                  <a:pt x="61400" y="40734"/>
                </a:lnTo>
                <a:close/>
              </a:path>
              <a:path w="102869" h="51435">
                <a:moveTo>
                  <a:pt x="72748" y="46527"/>
                </a:moveTo>
                <a:lnTo>
                  <a:pt x="64744" y="43362"/>
                </a:lnTo>
                <a:lnTo>
                  <a:pt x="64685" y="40435"/>
                </a:lnTo>
                <a:lnTo>
                  <a:pt x="98395" y="40435"/>
                </a:lnTo>
                <a:lnTo>
                  <a:pt x="97117" y="41570"/>
                </a:lnTo>
                <a:lnTo>
                  <a:pt x="94263" y="44019"/>
                </a:lnTo>
                <a:lnTo>
                  <a:pt x="74838" y="44019"/>
                </a:lnTo>
                <a:lnTo>
                  <a:pt x="72748" y="46527"/>
                </a:lnTo>
                <a:close/>
              </a:path>
              <a:path w="102869" h="51435">
                <a:moveTo>
                  <a:pt x="78721" y="50469"/>
                </a:moveTo>
                <a:lnTo>
                  <a:pt x="71852" y="49753"/>
                </a:lnTo>
                <a:lnTo>
                  <a:pt x="74838" y="44019"/>
                </a:lnTo>
                <a:lnTo>
                  <a:pt x="94281" y="44019"/>
                </a:lnTo>
                <a:lnTo>
                  <a:pt x="89087" y="47840"/>
                </a:lnTo>
                <a:lnTo>
                  <a:pt x="82695" y="47840"/>
                </a:lnTo>
                <a:lnTo>
                  <a:pt x="78721" y="50469"/>
                </a:lnTo>
                <a:close/>
              </a:path>
              <a:path w="102869" h="51435">
                <a:moveTo>
                  <a:pt x="84689" y="51075"/>
                </a:moveTo>
                <a:lnTo>
                  <a:pt x="83678" y="50469"/>
                </a:lnTo>
                <a:lnTo>
                  <a:pt x="82577" y="47840"/>
                </a:lnTo>
                <a:lnTo>
                  <a:pt x="89087" y="47840"/>
                </a:lnTo>
                <a:lnTo>
                  <a:pt x="84689" y="51075"/>
                </a:lnTo>
                <a:close/>
              </a:path>
            </a:pathLst>
          </a:custGeom>
          <a:solidFill>
            <a:srgbClr val="E9534D"/>
          </a:solidFill>
        </p:spPr>
        <p:txBody>
          <a:bodyPr wrap="square" lIns="0" tIns="0" rIns="0" bIns="0" rtlCol="0"/>
          <a:lstStyle/>
          <a:p>
            <a:endParaRPr/>
          </a:p>
        </p:txBody>
      </p:sp>
      <p:sp>
        <p:nvSpPr>
          <p:cNvPr id="1064" name="object 1064"/>
          <p:cNvSpPr/>
          <p:nvPr/>
        </p:nvSpPr>
        <p:spPr>
          <a:xfrm>
            <a:off x="14398764" y="2756071"/>
            <a:ext cx="92710" cy="44450"/>
          </a:xfrm>
          <a:custGeom>
            <a:avLst/>
            <a:gdLst/>
            <a:ahLst/>
            <a:cxnLst/>
            <a:rect l="l" t="t" r="r" b="b"/>
            <a:pathLst>
              <a:path w="92709" h="44450">
                <a:moveTo>
                  <a:pt x="27871" y="38106"/>
                </a:moveTo>
                <a:lnTo>
                  <a:pt x="27722" y="38106"/>
                </a:lnTo>
                <a:lnTo>
                  <a:pt x="21327" y="31177"/>
                </a:lnTo>
                <a:lnTo>
                  <a:pt x="15252" y="24219"/>
                </a:lnTo>
                <a:lnTo>
                  <a:pt x="9312" y="16992"/>
                </a:lnTo>
                <a:lnTo>
                  <a:pt x="3523" y="9496"/>
                </a:lnTo>
                <a:lnTo>
                  <a:pt x="3315" y="9496"/>
                </a:lnTo>
                <a:lnTo>
                  <a:pt x="0" y="2747"/>
                </a:lnTo>
                <a:lnTo>
                  <a:pt x="9198" y="0"/>
                </a:lnTo>
                <a:lnTo>
                  <a:pt x="10556" y="6510"/>
                </a:lnTo>
                <a:lnTo>
                  <a:pt x="10606" y="6749"/>
                </a:lnTo>
                <a:lnTo>
                  <a:pt x="18595" y="6749"/>
                </a:lnTo>
                <a:lnTo>
                  <a:pt x="19471" y="7406"/>
                </a:lnTo>
                <a:lnTo>
                  <a:pt x="20648" y="8122"/>
                </a:lnTo>
                <a:lnTo>
                  <a:pt x="35263" y="8122"/>
                </a:lnTo>
                <a:lnTo>
                  <a:pt x="36732" y="9257"/>
                </a:lnTo>
                <a:lnTo>
                  <a:pt x="42022" y="9257"/>
                </a:lnTo>
                <a:lnTo>
                  <a:pt x="42048" y="9795"/>
                </a:lnTo>
                <a:lnTo>
                  <a:pt x="45024" y="9795"/>
                </a:lnTo>
                <a:lnTo>
                  <a:pt x="45572" y="10452"/>
                </a:lnTo>
                <a:lnTo>
                  <a:pt x="45663" y="12187"/>
                </a:lnTo>
                <a:lnTo>
                  <a:pt x="45034" y="13976"/>
                </a:lnTo>
                <a:lnTo>
                  <a:pt x="56770" y="13976"/>
                </a:lnTo>
                <a:lnTo>
                  <a:pt x="58951" y="14752"/>
                </a:lnTo>
                <a:lnTo>
                  <a:pt x="59966" y="16664"/>
                </a:lnTo>
                <a:lnTo>
                  <a:pt x="61101" y="17619"/>
                </a:lnTo>
                <a:lnTo>
                  <a:pt x="64684" y="17619"/>
                </a:lnTo>
                <a:lnTo>
                  <a:pt x="67193" y="18037"/>
                </a:lnTo>
                <a:lnTo>
                  <a:pt x="67372" y="21083"/>
                </a:lnTo>
                <a:lnTo>
                  <a:pt x="69582" y="21561"/>
                </a:lnTo>
                <a:lnTo>
                  <a:pt x="70000" y="23353"/>
                </a:lnTo>
                <a:lnTo>
                  <a:pt x="69045" y="25205"/>
                </a:lnTo>
                <a:lnTo>
                  <a:pt x="70837" y="25981"/>
                </a:lnTo>
                <a:lnTo>
                  <a:pt x="72270" y="27355"/>
                </a:lnTo>
                <a:lnTo>
                  <a:pt x="73405" y="29266"/>
                </a:lnTo>
                <a:lnTo>
                  <a:pt x="80742" y="29266"/>
                </a:lnTo>
                <a:lnTo>
                  <a:pt x="85291" y="31177"/>
                </a:lnTo>
                <a:lnTo>
                  <a:pt x="84253" y="31715"/>
                </a:lnTo>
                <a:lnTo>
                  <a:pt x="44952" y="31715"/>
                </a:lnTo>
                <a:lnTo>
                  <a:pt x="45898" y="33089"/>
                </a:lnTo>
                <a:lnTo>
                  <a:pt x="40674" y="33089"/>
                </a:lnTo>
                <a:lnTo>
                  <a:pt x="40708" y="33367"/>
                </a:lnTo>
                <a:lnTo>
                  <a:pt x="40807" y="34178"/>
                </a:lnTo>
                <a:lnTo>
                  <a:pt x="40930" y="35179"/>
                </a:lnTo>
                <a:lnTo>
                  <a:pt x="33420" y="35179"/>
                </a:lnTo>
                <a:lnTo>
                  <a:pt x="32818" y="35956"/>
                </a:lnTo>
                <a:lnTo>
                  <a:pt x="28566" y="35956"/>
                </a:lnTo>
                <a:lnTo>
                  <a:pt x="27871" y="38106"/>
                </a:lnTo>
                <a:close/>
              </a:path>
              <a:path w="92709" h="44450">
                <a:moveTo>
                  <a:pt x="31357" y="8122"/>
                </a:moveTo>
                <a:lnTo>
                  <a:pt x="20803" y="8122"/>
                </a:lnTo>
                <a:lnTo>
                  <a:pt x="18754" y="2150"/>
                </a:lnTo>
                <a:lnTo>
                  <a:pt x="24667" y="1493"/>
                </a:lnTo>
                <a:lnTo>
                  <a:pt x="26662" y="6510"/>
                </a:lnTo>
                <a:lnTo>
                  <a:pt x="26758" y="6749"/>
                </a:lnTo>
                <a:lnTo>
                  <a:pt x="28310" y="7047"/>
                </a:lnTo>
                <a:lnTo>
                  <a:pt x="29430" y="7406"/>
                </a:lnTo>
                <a:lnTo>
                  <a:pt x="31357" y="8122"/>
                </a:lnTo>
                <a:close/>
              </a:path>
              <a:path w="92709" h="44450">
                <a:moveTo>
                  <a:pt x="56770" y="13976"/>
                </a:moveTo>
                <a:lnTo>
                  <a:pt x="45034" y="13976"/>
                </a:lnTo>
                <a:lnTo>
                  <a:pt x="47423" y="13438"/>
                </a:lnTo>
                <a:lnTo>
                  <a:pt x="47065" y="12960"/>
                </a:lnTo>
                <a:lnTo>
                  <a:pt x="45691" y="12722"/>
                </a:lnTo>
                <a:lnTo>
                  <a:pt x="45748" y="11945"/>
                </a:lnTo>
                <a:lnTo>
                  <a:pt x="48857" y="3105"/>
                </a:lnTo>
                <a:lnTo>
                  <a:pt x="51067" y="11945"/>
                </a:lnTo>
                <a:lnTo>
                  <a:pt x="56770" y="13976"/>
                </a:lnTo>
                <a:close/>
              </a:path>
              <a:path w="92709" h="44450">
                <a:moveTo>
                  <a:pt x="42022" y="9257"/>
                </a:moveTo>
                <a:lnTo>
                  <a:pt x="36732" y="9257"/>
                </a:lnTo>
                <a:lnTo>
                  <a:pt x="38326" y="5614"/>
                </a:lnTo>
                <a:lnTo>
                  <a:pt x="38404" y="5435"/>
                </a:lnTo>
                <a:lnTo>
                  <a:pt x="41809" y="4837"/>
                </a:lnTo>
                <a:lnTo>
                  <a:pt x="41933" y="7406"/>
                </a:lnTo>
                <a:lnTo>
                  <a:pt x="42022" y="9257"/>
                </a:lnTo>
                <a:close/>
              </a:path>
              <a:path w="92709" h="44450">
                <a:moveTo>
                  <a:pt x="18595" y="6749"/>
                </a:moveTo>
                <a:lnTo>
                  <a:pt x="11257" y="6749"/>
                </a:lnTo>
                <a:lnTo>
                  <a:pt x="17201" y="5614"/>
                </a:lnTo>
                <a:lnTo>
                  <a:pt x="18276" y="6510"/>
                </a:lnTo>
                <a:lnTo>
                  <a:pt x="18595" y="6749"/>
                </a:lnTo>
                <a:close/>
              </a:path>
              <a:path w="92709" h="44450">
                <a:moveTo>
                  <a:pt x="35127" y="8122"/>
                </a:moveTo>
                <a:lnTo>
                  <a:pt x="31381" y="8122"/>
                </a:lnTo>
                <a:lnTo>
                  <a:pt x="32356" y="6749"/>
                </a:lnTo>
                <a:lnTo>
                  <a:pt x="32056" y="6749"/>
                </a:lnTo>
                <a:lnTo>
                  <a:pt x="34104" y="7227"/>
                </a:lnTo>
                <a:lnTo>
                  <a:pt x="35127" y="8122"/>
                </a:lnTo>
                <a:close/>
              </a:path>
              <a:path w="92709" h="44450">
                <a:moveTo>
                  <a:pt x="45024" y="9795"/>
                </a:moveTo>
                <a:lnTo>
                  <a:pt x="42048" y="9795"/>
                </a:lnTo>
                <a:lnTo>
                  <a:pt x="44377" y="9018"/>
                </a:lnTo>
                <a:lnTo>
                  <a:pt x="45024" y="9795"/>
                </a:lnTo>
                <a:close/>
              </a:path>
              <a:path w="92709" h="44450">
                <a:moveTo>
                  <a:pt x="45034" y="13976"/>
                </a:moveTo>
                <a:lnTo>
                  <a:pt x="45663" y="12187"/>
                </a:lnTo>
                <a:lnTo>
                  <a:pt x="45691" y="12722"/>
                </a:lnTo>
                <a:lnTo>
                  <a:pt x="47065" y="12960"/>
                </a:lnTo>
                <a:lnTo>
                  <a:pt x="47423" y="13438"/>
                </a:lnTo>
                <a:lnTo>
                  <a:pt x="45034" y="13976"/>
                </a:lnTo>
                <a:close/>
              </a:path>
              <a:path w="92709" h="44450">
                <a:moveTo>
                  <a:pt x="80742" y="29266"/>
                </a:moveTo>
                <a:lnTo>
                  <a:pt x="73405" y="29266"/>
                </a:lnTo>
                <a:lnTo>
                  <a:pt x="78183" y="28191"/>
                </a:lnTo>
                <a:lnTo>
                  <a:pt x="80742" y="29266"/>
                </a:lnTo>
                <a:close/>
              </a:path>
              <a:path w="92709" h="44450">
                <a:moveTo>
                  <a:pt x="48558" y="34642"/>
                </a:moveTo>
                <a:lnTo>
                  <a:pt x="47304" y="34642"/>
                </a:lnTo>
                <a:lnTo>
                  <a:pt x="47031" y="33367"/>
                </a:lnTo>
                <a:lnTo>
                  <a:pt x="46971" y="33089"/>
                </a:lnTo>
                <a:lnTo>
                  <a:pt x="46886" y="31715"/>
                </a:lnTo>
                <a:lnTo>
                  <a:pt x="51940" y="31715"/>
                </a:lnTo>
                <a:lnTo>
                  <a:pt x="48558" y="34642"/>
                </a:lnTo>
                <a:close/>
              </a:path>
              <a:path w="92709" h="44450">
                <a:moveTo>
                  <a:pt x="53573" y="34178"/>
                </a:moveTo>
                <a:lnTo>
                  <a:pt x="51459" y="31715"/>
                </a:lnTo>
                <a:lnTo>
                  <a:pt x="54766" y="31715"/>
                </a:lnTo>
                <a:lnTo>
                  <a:pt x="53573" y="34178"/>
                </a:lnTo>
                <a:close/>
              </a:path>
              <a:path w="92709" h="44450">
                <a:moveTo>
                  <a:pt x="55427" y="38106"/>
                </a:moveTo>
                <a:lnTo>
                  <a:pt x="55153" y="38106"/>
                </a:lnTo>
                <a:lnTo>
                  <a:pt x="55020" y="37568"/>
                </a:lnTo>
                <a:lnTo>
                  <a:pt x="54912" y="35956"/>
                </a:lnTo>
                <a:lnTo>
                  <a:pt x="54792" y="34178"/>
                </a:lnTo>
                <a:lnTo>
                  <a:pt x="54674" y="32432"/>
                </a:lnTo>
                <a:lnTo>
                  <a:pt x="82730" y="32432"/>
                </a:lnTo>
                <a:lnTo>
                  <a:pt x="83976" y="31715"/>
                </a:lnTo>
                <a:lnTo>
                  <a:pt x="84253" y="31715"/>
                </a:lnTo>
                <a:lnTo>
                  <a:pt x="81600" y="33089"/>
                </a:lnTo>
                <a:lnTo>
                  <a:pt x="81275" y="33089"/>
                </a:lnTo>
                <a:lnTo>
                  <a:pt x="81063" y="33367"/>
                </a:lnTo>
                <a:lnTo>
                  <a:pt x="78601" y="34642"/>
                </a:lnTo>
                <a:lnTo>
                  <a:pt x="79318" y="35179"/>
                </a:lnTo>
                <a:lnTo>
                  <a:pt x="90890" y="35179"/>
                </a:lnTo>
                <a:lnTo>
                  <a:pt x="91909" y="35956"/>
                </a:lnTo>
                <a:lnTo>
                  <a:pt x="59329" y="35956"/>
                </a:lnTo>
                <a:lnTo>
                  <a:pt x="60228" y="37568"/>
                </a:lnTo>
                <a:lnTo>
                  <a:pt x="56502" y="37568"/>
                </a:lnTo>
                <a:lnTo>
                  <a:pt x="55427" y="38106"/>
                </a:lnTo>
                <a:close/>
              </a:path>
              <a:path w="92709" h="44450">
                <a:moveTo>
                  <a:pt x="90420" y="34821"/>
                </a:moveTo>
                <a:lnTo>
                  <a:pt x="83260" y="34821"/>
                </a:lnTo>
                <a:lnTo>
                  <a:pt x="87661" y="32432"/>
                </a:lnTo>
                <a:lnTo>
                  <a:pt x="87284" y="32432"/>
                </a:lnTo>
                <a:lnTo>
                  <a:pt x="90420" y="34821"/>
                </a:lnTo>
                <a:close/>
              </a:path>
              <a:path w="92709" h="44450">
                <a:moveTo>
                  <a:pt x="42884" y="39002"/>
                </a:moveTo>
                <a:lnTo>
                  <a:pt x="41749" y="37031"/>
                </a:lnTo>
                <a:lnTo>
                  <a:pt x="42931" y="34821"/>
                </a:lnTo>
                <a:lnTo>
                  <a:pt x="43027" y="34642"/>
                </a:lnTo>
                <a:lnTo>
                  <a:pt x="43123" y="34462"/>
                </a:lnTo>
                <a:lnTo>
                  <a:pt x="40674" y="33089"/>
                </a:lnTo>
                <a:lnTo>
                  <a:pt x="45898" y="33089"/>
                </a:lnTo>
                <a:lnTo>
                  <a:pt x="46845" y="34462"/>
                </a:lnTo>
                <a:lnTo>
                  <a:pt x="46886" y="34821"/>
                </a:lnTo>
                <a:lnTo>
                  <a:pt x="44616" y="34821"/>
                </a:lnTo>
                <a:lnTo>
                  <a:pt x="45282" y="35956"/>
                </a:lnTo>
                <a:lnTo>
                  <a:pt x="44065" y="35956"/>
                </a:lnTo>
                <a:lnTo>
                  <a:pt x="42884" y="39002"/>
                </a:lnTo>
                <a:close/>
              </a:path>
              <a:path w="92709" h="44450">
                <a:moveTo>
                  <a:pt x="81063" y="33367"/>
                </a:moveTo>
                <a:lnTo>
                  <a:pt x="81275" y="33089"/>
                </a:lnTo>
                <a:lnTo>
                  <a:pt x="81600" y="33089"/>
                </a:lnTo>
                <a:lnTo>
                  <a:pt x="81063" y="33367"/>
                </a:lnTo>
                <a:close/>
              </a:path>
              <a:path w="92709" h="44450">
                <a:moveTo>
                  <a:pt x="90890" y="35179"/>
                </a:moveTo>
                <a:lnTo>
                  <a:pt x="79796" y="35179"/>
                </a:lnTo>
                <a:lnTo>
                  <a:pt x="79995" y="34821"/>
                </a:lnTo>
                <a:lnTo>
                  <a:pt x="80094" y="34642"/>
                </a:lnTo>
                <a:lnTo>
                  <a:pt x="81063" y="33367"/>
                </a:lnTo>
                <a:lnTo>
                  <a:pt x="81600" y="33089"/>
                </a:lnTo>
                <a:lnTo>
                  <a:pt x="81050" y="33089"/>
                </a:lnTo>
                <a:lnTo>
                  <a:pt x="81883" y="33367"/>
                </a:lnTo>
                <a:lnTo>
                  <a:pt x="82059" y="33367"/>
                </a:lnTo>
                <a:lnTo>
                  <a:pt x="83260" y="34821"/>
                </a:lnTo>
                <a:lnTo>
                  <a:pt x="90420" y="34821"/>
                </a:lnTo>
                <a:lnTo>
                  <a:pt x="90890" y="35179"/>
                </a:lnTo>
                <a:close/>
              </a:path>
              <a:path w="92709" h="44450">
                <a:moveTo>
                  <a:pt x="54121" y="34821"/>
                </a:moveTo>
                <a:lnTo>
                  <a:pt x="53243" y="34821"/>
                </a:lnTo>
                <a:lnTo>
                  <a:pt x="53573" y="34178"/>
                </a:lnTo>
                <a:lnTo>
                  <a:pt x="54121" y="34821"/>
                </a:lnTo>
                <a:close/>
              </a:path>
              <a:path w="92709" h="44450">
                <a:moveTo>
                  <a:pt x="46886" y="35418"/>
                </a:moveTo>
                <a:lnTo>
                  <a:pt x="44616" y="34821"/>
                </a:lnTo>
                <a:lnTo>
                  <a:pt x="46886" y="34821"/>
                </a:lnTo>
                <a:lnTo>
                  <a:pt x="46886" y="35418"/>
                </a:lnTo>
                <a:close/>
              </a:path>
              <a:path w="92709" h="44450">
                <a:moveTo>
                  <a:pt x="50888" y="39420"/>
                </a:moveTo>
                <a:lnTo>
                  <a:pt x="47662" y="35717"/>
                </a:lnTo>
                <a:lnTo>
                  <a:pt x="48536" y="35179"/>
                </a:lnTo>
                <a:lnTo>
                  <a:pt x="49395" y="35179"/>
                </a:lnTo>
                <a:lnTo>
                  <a:pt x="55129" y="34821"/>
                </a:lnTo>
                <a:lnTo>
                  <a:pt x="53243" y="34821"/>
                </a:lnTo>
                <a:lnTo>
                  <a:pt x="50888" y="39420"/>
                </a:lnTo>
                <a:close/>
              </a:path>
              <a:path w="92709" h="44450">
                <a:moveTo>
                  <a:pt x="34223" y="38106"/>
                </a:moveTo>
                <a:lnTo>
                  <a:pt x="33537" y="35956"/>
                </a:lnTo>
                <a:lnTo>
                  <a:pt x="33461" y="35717"/>
                </a:lnTo>
                <a:lnTo>
                  <a:pt x="33366" y="35418"/>
                </a:lnTo>
                <a:lnTo>
                  <a:pt x="33289" y="35179"/>
                </a:lnTo>
                <a:lnTo>
                  <a:pt x="40930" y="35179"/>
                </a:lnTo>
                <a:lnTo>
                  <a:pt x="40959" y="35418"/>
                </a:lnTo>
                <a:lnTo>
                  <a:pt x="38724" y="35418"/>
                </a:lnTo>
                <a:lnTo>
                  <a:pt x="34223" y="38106"/>
                </a:lnTo>
                <a:close/>
              </a:path>
              <a:path w="92709" h="44450">
                <a:moveTo>
                  <a:pt x="41025" y="35956"/>
                </a:moveTo>
                <a:lnTo>
                  <a:pt x="40719" y="35956"/>
                </a:lnTo>
                <a:lnTo>
                  <a:pt x="37897" y="35418"/>
                </a:lnTo>
                <a:lnTo>
                  <a:pt x="40959" y="35418"/>
                </a:lnTo>
                <a:lnTo>
                  <a:pt x="41025" y="35956"/>
                </a:lnTo>
                <a:close/>
              </a:path>
              <a:path w="92709" h="44450">
                <a:moveTo>
                  <a:pt x="31150" y="38106"/>
                </a:moveTo>
                <a:lnTo>
                  <a:pt x="31207" y="37568"/>
                </a:lnTo>
                <a:lnTo>
                  <a:pt x="31329" y="37031"/>
                </a:lnTo>
                <a:lnTo>
                  <a:pt x="28362" y="35956"/>
                </a:lnTo>
                <a:lnTo>
                  <a:pt x="32818" y="35956"/>
                </a:lnTo>
                <a:lnTo>
                  <a:pt x="31150" y="38106"/>
                </a:lnTo>
                <a:close/>
              </a:path>
              <a:path w="92709" h="44450">
                <a:moveTo>
                  <a:pt x="46229" y="37568"/>
                </a:moveTo>
                <a:lnTo>
                  <a:pt x="43842" y="35956"/>
                </a:lnTo>
                <a:lnTo>
                  <a:pt x="45282" y="35956"/>
                </a:lnTo>
                <a:lnTo>
                  <a:pt x="46229" y="37568"/>
                </a:lnTo>
                <a:close/>
              </a:path>
              <a:path w="92709" h="44450">
                <a:moveTo>
                  <a:pt x="69444" y="44258"/>
                </a:moveTo>
                <a:lnTo>
                  <a:pt x="68328" y="44258"/>
                </a:lnTo>
                <a:lnTo>
                  <a:pt x="66775" y="43063"/>
                </a:lnTo>
                <a:lnTo>
                  <a:pt x="67609" y="39778"/>
                </a:lnTo>
                <a:lnTo>
                  <a:pt x="67700" y="39420"/>
                </a:lnTo>
                <a:lnTo>
                  <a:pt x="68037" y="39420"/>
                </a:lnTo>
                <a:lnTo>
                  <a:pt x="67460" y="39002"/>
                </a:lnTo>
                <a:lnTo>
                  <a:pt x="66357" y="37568"/>
                </a:lnTo>
                <a:lnTo>
                  <a:pt x="61892" y="37568"/>
                </a:lnTo>
                <a:lnTo>
                  <a:pt x="64505" y="35956"/>
                </a:lnTo>
                <a:lnTo>
                  <a:pt x="91909" y="35956"/>
                </a:lnTo>
                <a:lnTo>
                  <a:pt x="92458" y="36374"/>
                </a:lnTo>
                <a:lnTo>
                  <a:pt x="89241" y="39002"/>
                </a:lnTo>
                <a:lnTo>
                  <a:pt x="73465" y="39002"/>
                </a:lnTo>
                <a:lnTo>
                  <a:pt x="70185" y="41988"/>
                </a:lnTo>
                <a:lnTo>
                  <a:pt x="69293" y="42765"/>
                </a:lnTo>
                <a:lnTo>
                  <a:pt x="69261" y="43063"/>
                </a:lnTo>
                <a:lnTo>
                  <a:pt x="69408" y="44019"/>
                </a:lnTo>
                <a:lnTo>
                  <a:pt x="69444" y="44258"/>
                </a:lnTo>
                <a:close/>
              </a:path>
              <a:path w="92709" h="44450">
                <a:moveTo>
                  <a:pt x="55486" y="41809"/>
                </a:moveTo>
                <a:lnTo>
                  <a:pt x="56318" y="38106"/>
                </a:lnTo>
                <a:lnTo>
                  <a:pt x="56439" y="37568"/>
                </a:lnTo>
                <a:lnTo>
                  <a:pt x="60228" y="37568"/>
                </a:lnTo>
                <a:lnTo>
                  <a:pt x="61261" y="39420"/>
                </a:lnTo>
                <a:lnTo>
                  <a:pt x="60765" y="39420"/>
                </a:lnTo>
                <a:lnTo>
                  <a:pt x="55486" y="41809"/>
                </a:lnTo>
                <a:close/>
              </a:path>
              <a:path w="92709" h="44450">
                <a:moveTo>
                  <a:pt x="64983" y="44019"/>
                </a:moveTo>
                <a:lnTo>
                  <a:pt x="61636" y="37568"/>
                </a:lnTo>
                <a:lnTo>
                  <a:pt x="66357" y="37568"/>
                </a:lnTo>
                <a:lnTo>
                  <a:pt x="64983" y="44019"/>
                </a:lnTo>
                <a:close/>
              </a:path>
              <a:path w="92709" h="44450">
                <a:moveTo>
                  <a:pt x="75990" y="42765"/>
                </a:moveTo>
                <a:lnTo>
                  <a:pt x="74288" y="42765"/>
                </a:lnTo>
                <a:lnTo>
                  <a:pt x="73634" y="39778"/>
                </a:lnTo>
                <a:lnTo>
                  <a:pt x="73556" y="39420"/>
                </a:lnTo>
                <a:lnTo>
                  <a:pt x="73465" y="39002"/>
                </a:lnTo>
                <a:lnTo>
                  <a:pt x="89241" y="39002"/>
                </a:lnTo>
                <a:lnTo>
                  <a:pt x="88290" y="39778"/>
                </a:lnTo>
                <a:lnTo>
                  <a:pt x="87985" y="41092"/>
                </a:lnTo>
                <a:lnTo>
                  <a:pt x="78123" y="41092"/>
                </a:lnTo>
                <a:lnTo>
                  <a:pt x="75990" y="42765"/>
                </a:lnTo>
                <a:close/>
              </a:path>
              <a:path w="92709" h="44450">
                <a:moveTo>
                  <a:pt x="82304" y="42765"/>
                </a:moveTo>
                <a:lnTo>
                  <a:pt x="81946" y="42765"/>
                </a:lnTo>
                <a:lnTo>
                  <a:pt x="81853" y="41988"/>
                </a:lnTo>
                <a:lnTo>
                  <a:pt x="81767" y="41271"/>
                </a:lnTo>
                <a:lnTo>
                  <a:pt x="78123" y="41092"/>
                </a:lnTo>
                <a:lnTo>
                  <a:pt x="87985" y="41092"/>
                </a:lnTo>
                <a:lnTo>
                  <a:pt x="87919" y="41451"/>
                </a:lnTo>
                <a:lnTo>
                  <a:pt x="84096" y="41451"/>
                </a:lnTo>
                <a:lnTo>
                  <a:pt x="82304" y="42765"/>
                </a:lnTo>
                <a:close/>
              </a:path>
              <a:path w="92709" h="44450">
                <a:moveTo>
                  <a:pt x="86545" y="41988"/>
                </a:moveTo>
                <a:lnTo>
                  <a:pt x="84096" y="41451"/>
                </a:lnTo>
                <a:lnTo>
                  <a:pt x="87919" y="41451"/>
                </a:lnTo>
                <a:lnTo>
                  <a:pt x="86545" y="41988"/>
                </a:lnTo>
                <a:close/>
              </a:path>
            </a:pathLst>
          </a:custGeom>
          <a:solidFill>
            <a:srgbClr val="EC7237"/>
          </a:solidFill>
        </p:spPr>
        <p:txBody>
          <a:bodyPr wrap="square" lIns="0" tIns="0" rIns="0" bIns="0" rtlCol="0"/>
          <a:lstStyle/>
          <a:p>
            <a:endParaRPr/>
          </a:p>
        </p:txBody>
      </p:sp>
      <p:sp>
        <p:nvSpPr>
          <p:cNvPr id="1065" name="object 1065"/>
          <p:cNvSpPr/>
          <p:nvPr/>
        </p:nvSpPr>
        <p:spPr>
          <a:xfrm>
            <a:off x="14402229" y="2321850"/>
            <a:ext cx="116839" cy="59690"/>
          </a:xfrm>
          <a:custGeom>
            <a:avLst/>
            <a:gdLst/>
            <a:ahLst/>
            <a:cxnLst/>
            <a:rect l="l" t="t" r="r" b="b"/>
            <a:pathLst>
              <a:path w="116840" h="59689">
                <a:moveTo>
                  <a:pt x="101641" y="13334"/>
                </a:moveTo>
                <a:lnTo>
                  <a:pt x="85593" y="13334"/>
                </a:lnTo>
                <a:lnTo>
                  <a:pt x="87148" y="7111"/>
                </a:lnTo>
                <a:lnTo>
                  <a:pt x="87246" y="5714"/>
                </a:lnTo>
                <a:lnTo>
                  <a:pt x="86067" y="1269"/>
                </a:lnTo>
                <a:lnTo>
                  <a:pt x="94728" y="0"/>
                </a:lnTo>
                <a:lnTo>
                  <a:pt x="93963" y="4063"/>
                </a:lnTo>
                <a:lnTo>
                  <a:pt x="93868" y="4571"/>
                </a:lnTo>
                <a:lnTo>
                  <a:pt x="93772" y="5079"/>
                </a:lnTo>
                <a:lnTo>
                  <a:pt x="89711" y="8762"/>
                </a:lnTo>
                <a:lnTo>
                  <a:pt x="93354" y="11302"/>
                </a:lnTo>
                <a:lnTo>
                  <a:pt x="105061" y="11302"/>
                </a:lnTo>
                <a:lnTo>
                  <a:pt x="104284" y="12953"/>
                </a:lnTo>
                <a:lnTo>
                  <a:pt x="101641" y="13334"/>
                </a:lnTo>
                <a:close/>
              </a:path>
              <a:path w="116840" h="59689">
                <a:moveTo>
                  <a:pt x="105061" y="11302"/>
                </a:moveTo>
                <a:lnTo>
                  <a:pt x="93354" y="11302"/>
                </a:lnTo>
                <a:lnTo>
                  <a:pt x="93437" y="10540"/>
                </a:lnTo>
                <a:lnTo>
                  <a:pt x="93520" y="9778"/>
                </a:lnTo>
                <a:lnTo>
                  <a:pt x="93630" y="8762"/>
                </a:lnTo>
                <a:lnTo>
                  <a:pt x="93741" y="7746"/>
                </a:lnTo>
                <a:lnTo>
                  <a:pt x="93836" y="6857"/>
                </a:lnTo>
                <a:lnTo>
                  <a:pt x="93951" y="5714"/>
                </a:lnTo>
                <a:lnTo>
                  <a:pt x="95564" y="4063"/>
                </a:lnTo>
                <a:lnTo>
                  <a:pt x="97714" y="4571"/>
                </a:lnTo>
                <a:lnTo>
                  <a:pt x="97834" y="6857"/>
                </a:lnTo>
                <a:lnTo>
                  <a:pt x="100494" y="6857"/>
                </a:lnTo>
                <a:lnTo>
                  <a:pt x="100532" y="7111"/>
                </a:lnTo>
                <a:lnTo>
                  <a:pt x="98858" y="8762"/>
                </a:lnTo>
                <a:lnTo>
                  <a:pt x="98550" y="9778"/>
                </a:lnTo>
                <a:lnTo>
                  <a:pt x="97634" y="10540"/>
                </a:lnTo>
                <a:lnTo>
                  <a:pt x="105444" y="10540"/>
                </a:lnTo>
                <a:lnTo>
                  <a:pt x="105124" y="11175"/>
                </a:lnTo>
                <a:close/>
              </a:path>
              <a:path w="116840" h="59689">
                <a:moveTo>
                  <a:pt x="105444" y="10540"/>
                </a:moveTo>
                <a:lnTo>
                  <a:pt x="97634" y="10540"/>
                </a:lnTo>
                <a:lnTo>
                  <a:pt x="98550" y="9778"/>
                </a:lnTo>
                <a:lnTo>
                  <a:pt x="100760" y="8254"/>
                </a:lnTo>
                <a:lnTo>
                  <a:pt x="100659" y="7746"/>
                </a:lnTo>
                <a:lnTo>
                  <a:pt x="100532" y="7111"/>
                </a:lnTo>
                <a:lnTo>
                  <a:pt x="101778" y="5841"/>
                </a:lnTo>
                <a:lnTo>
                  <a:pt x="102791" y="5841"/>
                </a:lnTo>
                <a:lnTo>
                  <a:pt x="107390" y="6476"/>
                </a:lnTo>
                <a:lnTo>
                  <a:pt x="105566" y="10286"/>
                </a:lnTo>
                <a:lnTo>
                  <a:pt x="105444" y="10540"/>
                </a:lnTo>
                <a:close/>
              </a:path>
              <a:path w="116840" h="59689">
                <a:moveTo>
                  <a:pt x="100494" y="6857"/>
                </a:moveTo>
                <a:lnTo>
                  <a:pt x="97834" y="6857"/>
                </a:lnTo>
                <a:lnTo>
                  <a:pt x="100402" y="6349"/>
                </a:lnTo>
                <a:lnTo>
                  <a:pt x="100494" y="6857"/>
                </a:lnTo>
                <a:close/>
              </a:path>
              <a:path w="116840" h="59689">
                <a:moveTo>
                  <a:pt x="98550" y="9778"/>
                </a:moveTo>
                <a:lnTo>
                  <a:pt x="98858" y="8762"/>
                </a:lnTo>
                <a:lnTo>
                  <a:pt x="100532" y="7111"/>
                </a:lnTo>
                <a:lnTo>
                  <a:pt x="100659" y="7746"/>
                </a:lnTo>
                <a:lnTo>
                  <a:pt x="100760" y="8254"/>
                </a:lnTo>
                <a:lnTo>
                  <a:pt x="98550" y="9778"/>
                </a:lnTo>
                <a:close/>
              </a:path>
              <a:path w="116840" h="59689">
                <a:moveTo>
                  <a:pt x="101677" y="15112"/>
                </a:moveTo>
                <a:lnTo>
                  <a:pt x="71792" y="15112"/>
                </a:lnTo>
                <a:lnTo>
                  <a:pt x="74062" y="13969"/>
                </a:lnTo>
                <a:lnTo>
                  <a:pt x="71733" y="10286"/>
                </a:lnTo>
                <a:lnTo>
                  <a:pt x="74779" y="7746"/>
                </a:lnTo>
                <a:lnTo>
                  <a:pt x="77765" y="11175"/>
                </a:lnTo>
                <a:lnTo>
                  <a:pt x="84703" y="13334"/>
                </a:lnTo>
                <a:lnTo>
                  <a:pt x="100733" y="13334"/>
                </a:lnTo>
                <a:lnTo>
                  <a:pt x="100926" y="13969"/>
                </a:lnTo>
                <a:lnTo>
                  <a:pt x="101009" y="14350"/>
                </a:lnTo>
                <a:lnTo>
                  <a:pt x="101554" y="14985"/>
                </a:lnTo>
                <a:close/>
              </a:path>
              <a:path w="116840" h="59689">
                <a:moveTo>
                  <a:pt x="59450" y="14350"/>
                </a:moveTo>
                <a:lnTo>
                  <a:pt x="55128" y="14350"/>
                </a:lnTo>
                <a:lnTo>
                  <a:pt x="55469" y="13334"/>
                </a:lnTo>
                <a:lnTo>
                  <a:pt x="55597" y="12953"/>
                </a:lnTo>
                <a:lnTo>
                  <a:pt x="55858" y="12445"/>
                </a:lnTo>
                <a:lnTo>
                  <a:pt x="58115" y="10286"/>
                </a:lnTo>
                <a:lnTo>
                  <a:pt x="59309" y="12064"/>
                </a:lnTo>
                <a:lnTo>
                  <a:pt x="59398" y="13969"/>
                </a:lnTo>
                <a:lnTo>
                  <a:pt x="59450" y="14350"/>
                </a:lnTo>
                <a:close/>
              </a:path>
              <a:path w="116840" h="59689">
                <a:moveTo>
                  <a:pt x="114007" y="27050"/>
                </a:moveTo>
                <a:lnTo>
                  <a:pt x="107877" y="25522"/>
                </a:lnTo>
                <a:lnTo>
                  <a:pt x="66715" y="25522"/>
                </a:lnTo>
                <a:lnTo>
                  <a:pt x="66626" y="22605"/>
                </a:lnTo>
                <a:lnTo>
                  <a:pt x="66521" y="19176"/>
                </a:lnTo>
                <a:lnTo>
                  <a:pt x="66417" y="15874"/>
                </a:lnTo>
                <a:lnTo>
                  <a:pt x="65311" y="14477"/>
                </a:lnTo>
                <a:lnTo>
                  <a:pt x="64804" y="13334"/>
                </a:lnTo>
                <a:lnTo>
                  <a:pt x="65819" y="12445"/>
                </a:lnTo>
                <a:lnTo>
                  <a:pt x="65879" y="12064"/>
                </a:lnTo>
                <a:lnTo>
                  <a:pt x="66178" y="12064"/>
                </a:lnTo>
                <a:lnTo>
                  <a:pt x="67791" y="11302"/>
                </a:lnTo>
                <a:lnTo>
                  <a:pt x="69224" y="13207"/>
                </a:lnTo>
                <a:lnTo>
                  <a:pt x="71792" y="15112"/>
                </a:lnTo>
                <a:lnTo>
                  <a:pt x="101677" y="15112"/>
                </a:lnTo>
                <a:lnTo>
                  <a:pt x="102015" y="15493"/>
                </a:lnTo>
                <a:lnTo>
                  <a:pt x="103627" y="16636"/>
                </a:lnTo>
                <a:lnTo>
                  <a:pt x="101895" y="20065"/>
                </a:lnTo>
                <a:lnTo>
                  <a:pt x="110057" y="20065"/>
                </a:lnTo>
                <a:lnTo>
                  <a:pt x="115914" y="20827"/>
                </a:lnTo>
                <a:lnTo>
                  <a:pt x="116708" y="24256"/>
                </a:lnTo>
                <a:lnTo>
                  <a:pt x="115434" y="25522"/>
                </a:lnTo>
                <a:lnTo>
                  <a:pt x="114982" y="25907"/>
                </a:lnTo>
                <a:lnTo>
                  <a:pt x="114007" y="27050"/>
                </a:lnTo>
                <a:close/>
              </a:path>
              <a:path w="116840" h="59689">
                <a:moveTo>
                  <a:pt x="62087" y="22097"/>
                </a:moveTo>
                <a:lnTo>
                  <a:pt x="47304" y="22097"/>
                </a:lnTo>
                <a:lnTo>
                  <a:pt x="49335" y="21843"/>
                </a:lnTo>
                <a:lnTo>
                  <a:pt x="49550" y="20827"/>
                </a:lnTo>
                <a:lnTo>
                  <a:pt x="51919" y="15112"/>
                </a:lnTo>
                <a:lnTo>
                  <a:pt x="53277" y="13969"/>
                </a:lnTo>
                <a:lnTo>
                  <a:pt x="54411" y="13969"/>
                </a:lnTo>
                <a:lnTo>
                  <a:pt x="55128" y="14350"/>
                </a:lnTo>
                <a:lnTo>
                  <a:pt x="59450" y="14350"/>
                </a:lnTo>
                <a:lnTo>
                  <a:pt x="59547" y="18541"/>
                </a:lnTo>
                <a:lnTo>
                  <a:pt x="59667" y="20319"/>
                </a:lnTo>
                <a:lnTo>
                  <a:pt x="62087" y="22097"/>
                </a:lnTo>
                <a:close/>
              </a:path>
              <a:path w="116840" h="59689">
                <a:moveTo>
                  <a:pt x="111083" y="20065"/>
                </a:moveTo>
                <a:lnTo>
                  <a:pt x="101895" y="20065"/>
                </a:lnTo>
                <a:lnTo>
                  <a:pt x="105957" y="19176"/>
                </a:lnTo>
                <a:lnTo>
                  <a:pt x="108107" y="17779"/>
                </a:lnTo>
                <a:lnTo>
                  <a:pt x="108525" y="17779"/>
                </a:lnTo>
                <a:lnTo>
                  <a:pt x="111332" y="19049"/>
                </a:lnTo>
                <a:lnTo>
                  <a:pt x="111083" y="20065"/>
                </a:lnTo>
                <a:close/>
              </a:path>
              <a:path w="116840" h="59689">
                <a:moveTo>
                  <a:pt x="64042" y="23621"/>
                </a:moveTo>
                <a:lnTo>
                  <a:pt x="37568" y="23621"/>
                </a:lnTo>
                <a:lnTo>
                  <a:pt x="37508" y="18541"/>
                </a:lnTo>
                <a:lnTo>
                  <a:pt x="44437" y="19176"/>
                </a:lnTo>
                <a:lnTo>
                  <a:pt x="46211" y="22097"/>
                </a:lnTo>
                <a:lnTo>
                  <a:pt x="62098" y="22097"/>
                </a:lnTo>
                <a:lnTo>
                  <a:pt x="64042" y="23621"/>
                </a:lnTo>
                <a:close/>
              </a:path>
              <a:path w="116840" h="59689">
                <a:moveTo>
                  <a:pt x="88695" y="27812"/>
                </a:moveTo>
                <a:lnTo>
                  <a:pt x="30819" y="27812"/>
                </a:lnTo>
                <a:lnTo>
                  <a:pt x="32312" y="27431"/>
                </a:lnTo>
                <a:lnTo>
                  <a:pt x="32475" y="27050"/>
                </a:lnTo>
                <a:lnTo>
                  <a:pt x="32867" y="25907"/>
                </a:lnTo>
                <a:lnTo>
                  <a:pt x="31595" y="22097"/>
                </a:lnTo>
                <a:lnTo>
                  <a:pt x="34761" y="22605"/>
                </a:lnTo>
                <a:lnTo>
                  <a:pt x="37568" y="23621"/>
                </a:lnTo>
                <a:lnTo>
                  <a:pt x="64042" y="23621"/>
                </a:lnTo>
                <a:lnTo>
                  <a:pt x="66709" y="25522"/>
                </a:lnTo>
                <a:lnTo>
                  <a:pt x="108411" y="25522"/>
                </a:lnTo>
                <a:lnTo>
                  <a:pt x="107928" y="25907"/>
                </a:lnTo>
                <a:lnTo>
                  <a:pt x="94139" y="25907"/>
                </a:lnTo>
                <a:lnTo>
                  <a:pt x="92637" y="27431"/>
                </a:lnTo>
                <a:lnTo>
                  <a:pt x="89293" y="27431"/>
                </a:lnTo>
                <a:lnTo>
                  <a:pt x="88695" y="27812"/>
                </a:lnTo>
                <a:close/>
              </a:path>
              <a:path w="116840" h="59689">
                <a:moveTo>
                  <a:pt x="100581" y="28066"/>
                </a:moveTo>
                <a:lnTo>
                  <a:pt x="97356" y="27431"/>
                </a:lnTo>
                <a:lnTo>
                  <a:pt x="95743" y="25907"/>
                </a:lnTo>
                <a:lnTo>
                  <a:pt x="107928" y="25907"/>
                </a:lnTo>
                <a:lnTo>
                  <a:pt x="105688" y="27050"/>
                </a:lnTo>
                <a:lnTo>
                  <a:pt x="100581" y="28066"/>
                </a:lnTo>
                <a:close/>
              </a:path>
              <a:path w="116840" h="59689">
                <a:moveTo>
                  <a:pt x="88296" y="29082"/>
                </a:moveTo>
                <a:lnTo>
                  <a:pt x="27653" y="29082"/>
                </a:lnTo>
                <a:lnTo>
                  <a:pt x="28460" y="27431"/>
                </a:lnTo>
                <a:lnTo>
                  <a:pt x="30819" y="27812"/>
                </a:lnTo>
                <a:lnTo>
                  <a:pt x="88695" y="27812"/>
                </a:lnTo>
                <a:lnTo>
                  <a:pt x="88098" y="28193"/>
                </a:lnTo>
                <a:lnTo>
                  <a:pt x="88183" y="28574"/>
                </a:lnTo>
                <a:lnTo>
                  <a:pt x="88296" y="29082"/>
                </a:lnTo>
                <a:close/>
              </a:path>
              <a:path w="116840" h="59689">
                <a:moveTo>
                  <a:pt x="92219" y="27812"/>
                </a:moveTo>
                <a:lnTo>
                  <a:pt x="89292" y="27431"/>
                </a:lnTo>
                <a:lnTo>
                  <a:pt x="92637" y="27431"/>
                </a:lnTo>
                <a:lnTo>
                  <a:pt x="92219" y="27812"/>
                </a:lnTo>
                <a:close/>
              </a:path>
              <a:path w="116840" h="59689">
                <a:moveTo>
                  <a:pt x="74395" y="31749"/>
                </a:moveTo>
                <a:lnTo>
                  <a:pt x="22756" y="31749"/>
                </a:lnTo>
                <a:lnTo>
                  <a:pt x="21056" y="28574"/>
                </a:lnTo>
                <a:lnTo>
                  <a:pt x="25145" y="28574"/>
                </a:lnTo>
                <a:lnTo>
                  <a:pt x="27653" y="29082"/>
                </a:lnTo>
                <a:lnTo>
                  <a:pt x="88296" y="29082"/>
                </a:lnTo>
                <a:lnTo>
                  <a:pt x="88636" y="30479"/>
                </a:lnTo>
                <a:lnTo>
                  <a:pt x="87930" y="31114"/>
                </a:lnTo>
                <a:lnTo>
                  <a:pt x="75675" y="31114"/>
                </a:lnTo>
                <a:lnTo>
                  <a:pt x="74395" y="31749"/>
                </a:lnTo>
                <a:close/>
              </a:path>
              <a:path w="116840" h="59689">
                <a:moveTo>
                  <a:pt x="78362" y="35559"/>
                </a:moveTo>
                <a:lnTo>
                  <a:pt x="76929" y="34162"/>
                </a:lnTo>
                <a:lnTo>
                  <a:pt x="76803" y="32892"/>
                </a:lnTo>
                <a:lnTo>
                  <a:pt x="76690" y="31876"/>
                </a:lnTo>
                <a:lnTo>
                  <a:pt x="75675" y="31114"/>
                </a:lnTo>
                <a:lnTo>
                  <a:pt x="87930" y="31114"/>
                </a:lnTo>
                <a:lnTo>
                  <a:pt x="87083" y="31876"/>
                </a:lnTo>
                <a:lnTo>
                  <a:pt x="78362" y="35559"/>
                </a:lnTo>
                <a:close/>
              </a:path>
              <a:path w="116840" h="59689">
                <a:moveTo>
                  <a:pt x="5512" y="57784"/>
                </a:moveTo>
                <a:lnTo>
                  <a:pt x="3643" y="57784"/>
                </a:lnTo>
                <a:lnTo>
                  <a:pt x="0" y="54863"/>
                </a:lnTo>
                <a:lnTo>
                  <a:pt x="20665" y="31495"/>
                </a:lnTo>
                <a:lnTo>
                  <a:pt x="22756" y="31749"/>
                </a:lnTo>
                <a:lnTo>
                  <a:pt x="74395" y="31749"/>
                </a:lnTo>
                <a:lnTo>
                  <a:pt x="74139" y="31876"/>
                </a:lnTo>
                <a:lnTo>
                  <a:pt x="67473" y="31876"/>
                </a:lnTo>
                <a:lnTo>
                  <a:pt x="67465" y="32892"/>
                </a:lnTo>
                <a:lnTo>
                  <a:pt x="59906" y="32892"/>
                </a:lnTo>
                <a:lnTo>
                  <a:pt x="58234" y="34543"/>
                </a:lnTo>
                <a:lnTo>
                  <a:pt x="59143" y="36067"/>
                </a:lnTo>
                <a:lnTo>
                  <a:pt x="50724" y="36067"/>
                </a:lnTo>
                <a:lnTo>
                  <a:pt x="48473" y="39115"/>
                </a:lnTo>
                <a:lnTo>
                  <a:pt x="48615" y="39115"/>
                </a:lnTo>
                <a:lnTo>
                  <a:pt x="43899" y="41655"/>
                </a:lnTo>
                <a:lnTo>
                  <a:pt x="45931" y="43179"/>
                </a:lnTo>
                <a:lnTo>
                  <a:pt x="45751" y="43687"/>
                </a:lnTo>
                <a:lnTo>
                  <a:pt x="45765" y="43941"/>
                </a:lnTo>
                <a:lnTo>
                  <a:pt x="36792" y="43941"/>
                </a:lnTo>
                <a:lnTo>
                  <a:pt x="35982" y="44830"/>
                </a:lnTo>
                <a:lnTo>
                  <a:pt x="28131" y="44830"/>
                </a:lnTo>
                <a:lnTo>
                  <a:pt x="23961" y="46354"/>
                </a:lnTo>
                <a:lnTo>
                  <a:pt x="24244" y="46354"/>
                </a:lnTo>
                <a:lnTo>
                  <a:pt x="23532" y="47751"/>
                </a:lnTo>
                <a:lnTo>
                  <a:pt x="25742" y="49402"/>
                </a:lnTo>
                <a:lnTo>
                  <a:pt x="25742" y="50037"/>
                </a:lnTo>
                <a:lnTo>
                  <a:pt x="24090" y="52577"/>
                </a:lnTo>
                <a:lnTo>
                  <a:pt x="13737" y="52577"/>
                </a:lnTo>
                <a:lnTo>
                  <a:pt x="12005" y="52958"/>
                </a:lnTo>
                <a:lnTo>
                  <a:pt x="11408" y="53974"/>
                </a:lnTo>
                <a:lnTo>
                  <a:pt x="5512" y="57784"/>
                </a:lnTo>
                <a:close/>
              </a:path>
              <a:path w="116840" h="59689">
                <a:moveTo>
                  <a:pt x="75376" y="40893"/>
                </a:moveTo>
                <a:lnTo>
                  <a:pt x="68448" y="39115"/>
                </a:lnTo>
                <a:lnTo>
                  <a:pt x="67615" y="32892"/>
                </a:lnTo>
                <a:lnTo>
                  <a:pt x="67496" y="31876"/>
                </a:lnTo>
                <a:lnTo>
                  <a:pt x="73861" y="31876"/>
                </a:lnTo>
                <a:lnTo>
                  <a:pt x="75376" y="40893"/>
                </a:lnTo>
                <a:close/>
              </a:path>
              <a:path w="116840" h="59689">
                <a:moveTo>
                  <a:pt x="59295" y="36321"/>
                </a:moveTo>
                <a:lnTo>
                  <a:pt x="58234" y="34543"/>
                </a:lnTo>
                <a:lnTo>
                  <a:pt x="59906" y="32892"/>
                </a:lnTo>
                <a:lnTo>
                  <a:pt x="59427" y="35559"/>
                </a:lnTo>
                <a:lnTo>
                  <a:pt x="59336" y="36067"/>
                </a:lnTo>
                <a:lnTo>
                  <a:pt x="59295" y="36321"/>
                </a:lnTo>
                <a:close/>
              </a:path>
              <a:path w="116840" h="59689">
                <a:moveTo>
                  <a:pt x="61758" y="40131"/>
                </a:moveTo>
                <a:lnTo>
                  <a:pt x="59295" y="36321"/>
                </a:lnTo>
                <a:lnTo>
                  <a:pt x="59906" y="32892"/>
                </a:lnTo>
                <a:lnTo>
                  <a:pt x="67465" y="32892"/>
                </a:lnTo>
                <a:lnTo>
                  <a:pt x="67372" y="36067"/>
                </a:lnTo>
                <a:lnTo>
                  <a:pt x="61758" y="40131"/>
                </a:lnTo>
                <a:close/>
              </a:path>
              <a:path w="116840" h="59689">
                <a:moveTo>
                  <a:pt x="49753" y="45846"/>
                </a:moveTo>
                <a:lnTo>
                  <a:pt x="45931" y="43179"/>
                </a:lnTo>
                <a:lnTo>
                  <a:pt x="46585" y="41147"/>
                </a:lnTo>
                <a:lnTo>
                  <a:pt x="48475" y="39115"/>
                </a:lnTo>
                <a:lnTo>
                  <a:pt x="50768" y="36067"/>
                </a:lnTo>
                <a:lnTo>
                  <a:pt x="50873" y="36321"/>
                </a:lnTo>
                <a:lnTo>
                  <a:pt x="52515" y="39115"/>
                </a:lnTo>
                <a:lnTo>
                  <a:pt x="47463" y="39115"/>
                </a:lnTo>
                <a:lnTo>
                  <a:pt x="51127" y="39623"/>
                </a:lnTo>
                <a:lnTo>
                  <a:pt x="52792" y="39623"/>
                </a:lnTo>
                <a:lnTo>
                  <a:pt x="53635" y="41147"/>
                </a:lnTo>
                <a:lnTo>
                  <a:pt x="49753" y="45846"/>
                </a:lnTo>
                <a:close/>
              </a:path>
              <a:path w="116840" h="59689">
                <a:moveTo>
                  <a:pt x="51127" y="39623"/>
                </a:moveTo>
                <a:lnTo>
                  <a:pt x="53077" y="39115"/>
                </a:lnTo>
                <a:lnTo>
                  <a:pt x="52619" y="39115"/>
                </a:lnTo>
                <a:lnTo>
                  <a:pt x="50802" y="36067"/>
                </a:lnTo>
                <a:lnTo>
                  <a:pt x="59143" y="36067"/>
                </a:lnTo>
                <a:lnTo>
                  <a:pt x="59295" y="36321"/>
                </a:lnTo>
                <a:lnTo>
                  <a:pt x="59023" y="37845"/>
                </a:lnTo>
                <a:lnTo>
                  <a:pt x="54650" y="37845"/>
                </a:lnTo>
                <a:lnTo>
                  <a:pt x="53217" y="39115"/>
                </a:lnTo>
                <a:lnTo>
                  <a:pt x="51127" y="39623"/>
                </a:lnTo>
                <a:close/>
              </a:path>
              <a:path w="116840" h="59689">
                <a:moveTo>
                  <a:pt x="56621" y="40893"/>
                </a:moveTo>
                <a:lnTo>
                  <a:pt x="54650" y="37845"/>
                </a:lnTo>
                <a:lnTo>
                  <a:pt x="59023" y="37845"/>
                </a:lnTo>
                <a:lnTo>
                  <a:pt x="58784" y="39115"/>
                </a:lnTo>
                <a:lnTo>
                  <a:pt x="58688" y="39623"/>
                </a:lnTo>
                <a:lnTo>
                  <a:pt x="58592" y="40131"/>
                </a:lnTo>
                <a:lnTo>
                  <a:pt x="56621" y="40893"/>
                </a:lnTo>
                <a:close/>
              </a:path>
              <a:path w="116840" h="59689">
                <a:moveTo>
                  <a:pt x="45931" y="43179"/>
                </a:moveTo>
                <a:lnTo>
                  <a:pt x="43899" y="41655"/>
                </a:lnTo>
                <a:lnTo>
                  <a:pt x="48615" y="39115"/>
                </a:lnTo>
                <a:lnTo>
                  <a:pt x="48020" y="39623"/>
                </a:lnTo>
                <a:lnTo>
                  <a:pt x="46527" y="41147"/>
                </a:lnTo>
                <a:lnTo>
                  <a:pt x="45931" y="43179"/>
                </a:lnTo>
                <a:close/>
              </a:path>
              <a:path w="116840" h="59689">
                <a:moveTo>
                  <a:pt x="45892" y="46100"/>
                </a:moveTo>
                <a:lnTo>
                  <a:pt x="37986" y="46100"/>
                </a:lnTo>
                <a:lnTo>
                  <a:pt x="37031" y="45211"/>
                </a:lnTo>
                <a:lnTo>
                  <a:pt x="36792" y="43941"/>
                </a:lnTo>
                <a:lnTo>
                  <a:pt x="45765" y="43941"/>
                </a:lnTo>
                <a:lnTo>
                  <a:pt x="45877" y="45846"/>
                </a:lnTo>
                <a:lnTo>
                  <a:pt x="45892" y="46100"/>
                </a:lnTo>
                <a:close/>
              </a:path>
              <a:path w="116840" h="59689">
                <a:moveTo>
                  <a:pt x="34749" y="46100"/>
                </a:moveTo>
                <a:lnTo>
                  <a:pt x="28935" y="46100"/>
                </a:lnTo>
                <a:lnTo>
                  <a:pt x="28131" y="44830"/>
                </a:lnTo>
                <a:lnTo>
                  <a:pt x="35982" y="44830"/>
                </a:lnTo>
                <a:lnTo>
                  <a:pt x="34749" y="46100"/>
                </a:lnTo>
                <a:close/>
              </a:path>
              <a:path w="116840" h="59689">
                <a:moveTo>
                  <a:pt x="29096" y="46354"/>
                </a:moveTo>
                <a:lnTo>
                  <a:pt x="24244" y="46354"/>
                </a:lnTo>
                <a:lnTo>
                  <a:pt x="24373" y="46100"/>
                </a:lnTo>
                <a:lnTo>
                  <a:pt x="28935" y="46100"/>
                </a:lnTo>
                <a:lnTo>
                  <a:pt x="29096" y="46354"/>
                </a:lnTo>
                <a:close/>
              </a:path>
              <a:path w="116840" h="59689">
                <a:moveTo>
                  <a:pt x="39599" y="46354"/>
                </a:moveTo>
                <a:lnTo>
                  <a:pt x="34503" y="46354"/>
                </a:lnTo>
                <a:lnTo>
                  <a:pt x="34749" y="46100"/>
                </a:lnTo>
                <a:lnTo>
                  <a:pt x="37986" y="46100"/>
                </a:lnTo>
                <a:lnTo>
                  <a:pt x="39599" y="46354"/>
                </a:lnTo>
                <a:close/>
              </a:path>
              <a:path w="116840" h="59689">
                <a:moveTo>
                  <a:pt x="30222" y="48132"/>
                </a:moveTo>
                <a:lnTo>
                  <a:pt x="29096" y="46354"/>
                </a:lnTo>
                <a:lnTo>
                  <a:pt x="34503" y="46354"/>
                </a:lnTo>
                <a:lnTo>
                  <a:pt x="33147" y="47751"/>
                </a:lnTo>
                <a:lnTo>
                  <a:pt x="30222" y="48132"/>
                </a:lnTo>
                <a:close/>
              </a:path>
              <a:path w="116840" h="59689">
                <a:moveTo>
                  <a:pt x="42261" y="53974"/>
                </a:moveTo>
                <a:lnTo>
                  <a:pt x="39599" y="46354"/>
                </a:lnTo>
                <a:lnTo>
                  <a:pt x="45907" y="46354"/>
                </a:lnTo>
                <a:lnTo>
                  <a:pt x="45930" y="46735"/>
                </a:lnTo>
                <a:lnTo>
                  <a:pt x="44616" y="47243"/>
                </a:lnTo>
                <a:lnTo>
                  <a:pt x="44003" y="48132"/>
                </a:lnTo>
                <a:lnTo>
                  <a:pt x="43959" y="49529"/>
                </a:lnTo>
                <a:lnTo>
                  <a:pt x="42261" y="53974"/>
                </a:lnTo>
                <a:close/>
              </a:path>
              <a:path w="116840" h="59689">
                <a:moveTo>
                  <a:pt x="19748" y="59308"/>
                </a:moveTo>
                <a:lnTo>
                  <a:pt x="17739" y="59308"/>
                </a:lnTo>
                <a:lnTo>
                  <a:pt x="14693" y="56260"/>
                </a:lnTo>
                <a:lnTo>
                  <a:pt x="14215" y="55371"/>
                </a:lnTo>
                <a:lnTo>
                  <a:pt x="14788" y="53339"/>
                </a:lnTo>
                <a:lnTo>
                  <a:pt x="14607" y="53339"/>
                </a:lnTo>
                <a:lnTo>
                  <a:pt x="13737" y="52577"/>
                </a:lnTo>
                <a:lnTo>
                  <a:pt x="24090" y="52577"/>
                </a:lnTo>
                <a:lnTo>
                  <a:pt x="19748" y="59308"/>
                </a:lnTo>
                <a:close/>
              </a:path>
            </a:pathLst>
          </a:custGeom>
          <a:solidFill>
            <a:srgbClr val="E837A2"/>
          </a:solidFill>
        </p:spPr>
        <p:txBody>
          <a:bodyPr wrap="square" lIns="0" tIns="0" rIns="0" bIns="0" rtlCol="0"/>
          <a:lstStyle/>
          <a:p>
            <a:endParaRPr/>
          </a:p>
        </p:txBody>
      </p:sp>
      <p:sp>
        <p:nvSpPr>
          <p:cNvPr id="1066" name="object 1066"/>
          <p:cNvSpPr/>
          <p:nvPr/>
        </p:nvSpPr>
        <p:spPr>
          <a:xfrm>
            <a:off x="14746858" y="2804032"/>
            <a:ext cx="94615" cy="52705"/>
          </a:xfrm>
          <a:custGeom>
            <a:avLst/>
            <a:gdLst/>
            <a:ahLst/>
            <a:cxnLst/>
            <a:rect l="l" t="t" r="r" b="b"/>
            <a:pathLst>
              <a:path w="94615" h="52705">
                <a:moveTo>
                  <a:pt x="69150" y="52417"/>
                </a:moveTo>
                <a:lnTo>
                  <a:pt x="66118" y="50828"/>
                </a:lnTo>
                <a:lnTo>
                  <a:pt x="65819" y="47005"/>
                </a:lnTo>
                <a:lnTo>
                  <a:pt x="61340" y="46647"/>
                </a:lnTo>
                <a:lnTo>
                  <a:pt x="58055" y="42884"/>
                </a:lnTo>
                <a:lnTo>
                  <a:pt x="55128" y="42645"/>
                </a:lnTo>
                <a:lnTo>
                  <a:pt x="54949" y="40734"/>
                </a:lnTo>
                <a:lnTo>
                  <a:pt x="54411" y="39420"/>
                </a:lnTo>
                <a:lnTo>
                  <a:pt x="53515" y="38644"/>
                </a:lnTo>
                <a:lnTo>
                  <a:pt x="50290" y="43661"/>
                </a:lnTo>
                <a:lnTo>
                  <a:pt x="46766" y="42526"/>
                </a:lnTo>
                <a:lnTo>
                  <a:pt x="46766" y="36613"/>
                </a:lnTo>
                <a:lnTo>
                  <a:pt x="44795" y="39838"/>
                </a:lnTo>
                <a:lnTo>
                  <a:pt x="41869" y="37569"/>
                </a:lnTo>
                <a:lnTo>
                  <a:pt x="41809" y="34343"/>
                </a:lnTo>
                <a:lnTo>
                  <a:pt x="40734" y="34582"/>
                </a:lnTo>
                <a:lnTo>
                  <a:pt x="39838" y="34284"/>
                </a:lnTo>
                <a:lnTo>
                  <a:pt x="39241" y="33388"/>
                </a:lnTo>
                <a:lnTo>
                  <a:pt x="37090" y="37688"/>
                </a:lnTo>
                <a:lnTo>
                  <a:pt x="32073" y="35239"/>
                </a:lnTo>
                <a:lnTo>
                  <a:pt x="34940" y="31417"/>
                </a:lnTo>
                <a:lnTo>
                  <a:pt x="33925" y="29684"/>
                </a:lnTo>
                <a:lnTo>
                  <a:pt x="30102" y="30879"/>
                </a:lnTo>
                <a:lnTo>
                  <a:pt x="27713" y="30162"/>
                </a:lnTo>
                <a:lnTo>
                  <a:pt x="26638" y="27534"/>
                </a:lnTo>
                <a:lnTo>
                  <a:pt x="23174" y="29386"/>
                </a:lnTo>
                <a:lnTo>
                  <a:pt x="22218" y="28012"/>
                </a:lnTo>
                <a:lnTo>
                  <a:pt x="21561" y="24488"/>
                </a:lnTo>
                <a:lnTo>
                  <a:pt x="19530" y="25444"/>
                </a:lnTo>
                <a:lnTo>
                  <a:pt x="17739" y="24309"/>
                </a:lnTo>
                <a:lnTo>
                  <a:pt x="16066" y="21084"/>
                </a:lnTo>
                <a:lnTo>
                  <a:pt x="11527" y="21621"/>
                </a:lnTo>
                <a:lnTo>
                  <a:pt x="9377" y="20666"/>
                </a:lnTo>
                <a:lnTo>
                  <a:pt x="9556" y="18276"/>
                </a:lnTo>
                <a:lnTo>
                  <a:pt x="4180" y="23771"/>
                </a:lnTo>
                <a:lnTo>
                  <a:pt x="4061" y="17022"/>
                </a:lnTo>
                <a:lnTo>
                  <a:pt x="4240" y="12543"/>
                </a:lnTo>
                <a:lnTo>
                  <a:pt x="3404" y="13080"/>
                </a:lnTo>
                <a:lnTo>
                  <a:pt x="2807" y="12602"/>
                </a:lnTo>
                <a:lnTo>
                  <a:pt x="2150" y="11766"/>
                </a:lnTo>
                <a:lnTo>
                  <a:pt x="0" y="10392"/>
                </a:lnTo>
                <a:lnTo>
                  <a:pt x="716" y="9198"/>
                </a:lnTo>
                <a:lnTo>
                  <a:pt x="4360" y="8063"/>
                </a:lnTo>
                <a:lnTo>
                  <a:pt x="4359" y="7047"/>
                </a:lnTo>
                <a:lnTo>
                  <a:pt x="4539" y="6271"/>
                </a:lnTo>
                <a:lnTo>
                  <a:pt x="5435" y="6271"/>
                </a:lnTo>
                <a:lnTo>
                  <a:pt x="3045" y="716"/>
                </a:lnTo>
                <a:lnTo>
                  <a:pt x="7226" y="0"/>
                </a:lnTo>
                <a:lnTo>
                  <a:pt x="10332" y="4001"/>
                </a:lnTo>
                <a:lnTo>
                  <a:pt x="12960" y="4539"/>
                </a:lnTo>
                <a:lnTo>
                  <a:pt x="14931" y="5733"/>
                </a:lnTo>
                <a:lnTo>
                  <a:pt x="16245" y="7585"/>
                </a:lnTo>
                <a:lnTo>
                  <a:pt x="18157" y="5375"/>
                </a:lnTo>
                <a:lnTo>
                  <a:pt x="20844" y="5196"/>
                </a:lnTo>
                <a:lnTo>
                  <a:pt x="24249" y="7047"/>
                </a:lnTo>
                <a:lnTo>
                  <a:pt x="26817" y="4658"/>
                </a:lnTo>
                <a:lnTo>
                  <a:pt x="29505" y="6331"/>
                </a:lnTo>
                <a:lnTo>
                  <a:pt x="30520" y="9317"/>
                </a:lnTo>
                <a:lnTo>
                  <a:pt x="31058" y="7167"/>
                </a:lnTo>
                <a:lnTo>
                  <a:pt x="31894" y="5674"/>
                </a:lnTo>
                <a:lnTo>
                  <a:pt x="33088" y="4957"/>
                </a:lnTo>
                <a:lnTo>
                  <a:pt x="33387" y="2986"/>
                </a:lnTo>
                <a:lnTo>
                  <a:pt x="33865" y="3105"/>
                </a:lnTo>
                <a:lnTo>
                  <a:pt x="34582" y="4957"/>
                </a:lnTo>
                <a:lnTo>
                  <a:pt x="36553" y="4539"/>
                </a:lnTo>
                <a:lnTo>
                  <a:pt x="36672" y="4957"/>
                </a:lnTo>
                <a:lnTo>
                  <a:pt x="35298" y="6450"/>
                </a:lnTo>
                <a:lnTo>
                  <a:pt x="36732" y="6450"/>
                </a:lnTo>
                <a:lnTo>
                  <a:pt x="37210" y="7705"/>
                </a:lnTo>
                <a:lnTo>
                  <a:pt x="37269" y="9018"/>
                </a:lnTo>
                <a:lnTo>
                  <a:pt x="39479" y="8839"/>
                </a:lnTo>
                <a:lnTo>
                  <a:pt x="40554" y="9437"/>
                </a:lnTo>
                <a:lnTo>
                  <a:pt x="40435" y="10870"/>
                </a:lnTo>
                <a:lnTo>
                  <a:pt x="41570" y="11408"/>
                </a:lnTo>
                <a:lnTo>
                  <a:pt x="43242" y="11587"/>
                </a:lnTo>
                <a:lnTo>
                  <a:pt x="45392" y="11288"/>
                </a:lnTo>
                <a:lnTo>
                  <a:pt x="46229" y="13618"/>
                </a:lnTo>
                <a:lnTo>
                  <a:pt x="48140" y="14573"/>
                </a:lnTo>
                <a:lnTo>
                  <a:pt x="51186" y="14215"/>
                </a:lnTo>
                <a:lnTo>
                  <a:pt x="53993" y="16425"/>
                </a:lnTo>
                <a:lnTo>
                  <a:pt x="56203" y="16664"/>
                </a:lnTo>
                <a:lnTo>
                  <a:pt x="57816" y="14991"/>
                </a:lnTo>
                <a:lnTo>
                  <a:pt x="61937" y="19770"/>
                </a:lnTo>
                <a:lnTo>
                  <a:pt x="64804" y="15170"/>
                </a:lnTo>
                <a:lnTo>
                  <a:pt x="66476" y="17679"/>
                </a:lnTo>
                <a:lnTo>
                  <a:pt x="66775" y="21800"/>
                </a:lnTo>
                <a:lnTo>
                  <a:pt x="68925" y="22517"/>
                </a:lnTo>
                <a:lnTo>
                  <a:pt x="70179" y="23652"/>
                </a:lnTo>
                <a:lnTo>
                  <a:pt x="70598" y="25264"/>
                </a:lnTo>
                <a:lnTo>
                  <a:pt x="72330" y="24906"/>
                </a:lnTo>
                <a:lnTo>
                  <a:pt x="73644" y="25683"/>
                </a:lnTo>
                <a:lnTo>
                  <a:pt x="73942" y="27415"/>
                </a:lnTo>
                <a:lnTo>
                  <a:pt x="74838" y="20845"/>
                </a:lnTo>
                <a:lnTo>
                  <a:pt x="82901" y="21800"/>
                </a:lnTo>
                <a:lnTo>
                  <a:pt x="79557" y="28012"/>
                </a:lnTo>
                <a:lnTo>
                  <a:pt x="81349" y="28788"/>
                </a:lnTo>
                <a:lnTo>
                  <a:pt x="82722" y="29983"/>
                </a:lnTo>
                <a:lnTo>
                  <a:pt x="83320" y="31894"/>
                </a:lnTo>
                <a:lnTo>
                  <a:pt x="86963" y="32611"/>
                </a:lnTo>
                <a:lnTo>
                  <a:pt x="90367" y="33925"/>
                </a:lnTo>
                <a:lnTo>
                  <a:pt x="93473" y="35836"/>
                </a:lnTo>
                <a:lnTo>
                  <a:pt x="94208" y="37554"/>
                </a:lnTo>
                <a:lnTo>
                  <a:pt x="87291" y="42040"/>
                </a:lnTo>
                <a:lnTo>
                  <a:pt x="73491" y="49934"/>
                </a:lnTo>
                <a:lnTo>
                  <a:pt x="72688" y="49992"/>
                </a:lnTo>
                <a:lnTo>
                  <a:pt x="71912" y="49514"/>
                </a:lnTo>
                <a:lnTo>
                  <a:pt x="71195" y="48618"/>
                </a:lnTo>
                <a:lnTo>
                  <a:pt x="69150" y="52417"/>
                </a:lnTo>
                <a:close/>
              </a:path>
            </a:pathLst>
          </a:custGeom>
          <a:solidFill>
            <a:srgbClr val="EB5D46"/>
          </a:solidFill>
        </p:spPr>
        <p:txBody>
          <a:bodyPr wrap="square" lIns="0" tIns="0" rIns="0" bIns="0" rtlCol="0"/>
          <a:lstStyle/>
          <a:p>
            <a:endParaRPr/>
          </a:p>
        </p:txBody>
      </p:sp>
      <p:sp>
        <p:nvSpPr>
          <p:cNvPr id="1067" name="object 1067"/>
          <p:cNvSpPr/>
          <p:nvPr/>
        </p:nvSpPr>
        <p:spPr>
          <a:xfrm>
            <a:off x="14891971" y="2687264"/>
            <a:ext cx="71120" cy="38100"/>
          </a:xfrm>
          <a:custGeom>
            <a:avLst/>
            <a:gdLst/>
            <a:ahLst/>
            <a:cxnLst/>
            <a:rect l="l" t="t" r="r" b="b"/>
            <a:pathLst>
              <a:path w="71119" h="38100">
                <a:moveTo>
                  <a:pt x="68872" y="6868"/>
                </a:moveTo>
                <a:lnTo>
                  <a:pt x="65784" y="6868"/>
                </a:lnTo>
                <a:lnTo>
                  <a:pt x="65703" y="5435"/>
                </a:lnTo>
                <a:lnTo>
                  <a:pt x="65578" y="3225"/>
                </a:lnTo>
                <a:lnTo>
                  <a:pt x="65483" y="1542"/>
                </a:lnTo>
                <a:lnTo>
                  <a:pt x="65426" y="537"/>
                </a:lnTo>
                <a:lnTo>
                  <a:pt x="66441" y="298"/>
                </a:lnTo>
                <a:lnTo>
                  <a:pt x="68054" y="0"/>
                </a:lnTo>
                <a:lnTo>
                  <a:pt x="69310" y="1542"/>
                </a:lnTo>
                <a:lnTo>
                  <a:pt x="70893" y="1542"/>
                </a:lnTo>
                <a:lnTo>
                  <a:pt x="68872" y="6868"/>
                </a:lnTo>
                <a:close/>
              </a:path>
              <a:path w="71119" h="38100">
                <a:moveTo>
                  <a:pt x="63697" y="3225"/>
                </a:moveTo>
                <a:lnTo>
                  <a:pt x="61319" y="3225"/>
                </a:lnTo>
                <a:lnTo>
                  <a:pt x="61964" y="537"/>
                </a:lnTo>
                <a:lnTo>
                  <a:pt x="62021" y="298"/>
                </a:lnTo>
                <a:lnTo>
                  <a:pt x="63697" y="3225"/>
                </a:lnTo>
                <a:close/>
              </a:path>
              <a:path w="71119" h="38100">
                <a:moveTo>
                  <a:pt x="65784" y="6868"/>
                </a:moveTo>
                <a:lnTo>
                  <a:pt x="57178" y="6868"/>
                </a:lnTo>
                <a:lnTo>
                  <a:pt x="56205" y="5076"/>
                </a:lnTo>
                <a:lnTo>
                  <a:pt x="56108" y="4897"/>
                </a:lnTo>
                <a:lnTo>
                  <a:pt x="57601" y="2986"/>
                </a:lnTo>
                <a:lnTo>
                  <a:pt x="60564" y="3225"/>
                </a:lnTo>
                <a:lnTo>
                  <a:pt x="63697" y="3225"/>
                </a:lnTo>
                <a:lnTo>
                  <a:pt x="65784" y="6868"/>
                </a:lnTo>
                <a:close/>
              </a:path>
              <a:path w="71119" h="38100">
                <a:moveTo>
                  <a:pt x="23258" y="8361"/>
                </a:moveTo>
                <a:lnTo>
                  <a:pt x="22720" y="7943"/>
                </a:lnTo>
                <a:lnTo>
                  <a:pt x="19721" y="5733"/>
                </a:lnTo>
                <a:lnTo>
                  <a:pt x="21241" y="5733"/>
                </a:lnTo>
                <a:lnTo>
                  <a:pt x="24930" y="3225"/>
                </a:lnTo>
                <a:lnTo>
                  <a:pt x="24154" y="7585"/>
                </a:lnTo>
                <a:lnTo>
                  <a:pt x="26667" y="7585"/>
                </a:lnTo>
                <a:lnTo>
                  <a:pt x="26552" y="7943"/>
                </a:lnTo>
                <a:lnTo>
                  <a:pt x="26476" y="8182"/>
                </a:lnTo>
                <a:lnTo>
                  <a:pt x="26184" y="8182"/>
                </a:lnTo>
                <a:lnTo>
                  <a:pt x="23258" y="8361"/>
                </a:lnTo>
                <a:close/>
              </a:path>
              <a:path w="71119" h="38100">
                <a:moveTo>
                  <a:pt x="32552" y="5435"/>
                </a:moveTo>
                <a:lnTo>
                  <a:pt x="32234" y="5435"/>
                </a:lnTo>
                <a:lnTo>
                  <a:pt x="31978" y="5076"/>
                </a:lnTo>
                <a:lnTo>
                  <a:pt x="33173" y="3942"/>
                </a:lnTo>
                <a:lnTo>
                  <a:pt x="33770" y="3942"/>
                </a:lnTo>
                <a:lnTo>
                  <a:pt x="33908" y="4658"/>
                </a:lnTo>
                <a:lnTo>
                  <a:pt x="33988" y="5076"/>
                </a:lnTo>
                <a:lnTo>
                  <a:pt x="34200" y="5076"/>
                </a:lnTo>
                <a:lnTo>
                  <a:pt x="32552" y="5435"/>
                </a:lnTo>
                <a:close/>
              </a:path>
              <a:path w="71119" h="38100">
                <a:moveTo>
                  <a:pt x="54346" y="5733"/>
                </a:moveTo>
                <a:lnTo>
                  <a:pt x="50800" y="5733"/>
                </a:lnTo>
                <a:lnTo>
                  <a:pt x="52763" y="4658"/>
                </a:lnTo>
                <a:lnTo>
                  <a:pt x="54257" y="4658"/>
                </a:lnTo>
                <a:lnTo>
                  <a:pt x="54346" y="5733"/>
                </a:lnTo>
                <a:close/>
              </a:path>
              <a:path w="71119" h="38100">
                <a:moveTo>
                  <a:pt x="67150" y="11408"/>
                </a:moveTo>
                <a:lnTo>
                  <a:pt x="30365" y="11408"/>
                </a:lnTo>
                <a:lnTo>
                  <a:pt x="33322" y="9436"/>
                </a:lnTo>
                <a:lnTo>
                  <a:pt x="34296" y="8720"/>
                </a:lnTo>
                <a:lnTo>
                  <a:pt x="33748" y="5733"/>
                </a:lnTo>
                <a:lnTo>
                  <a:pt x="33629" y="5076"/>
                </a:lnTo>
                <a:lnTo>
                  <a:pt x="33988" y="5076"/>
                </a:lnTo>
                <a:lnTo>
                  <a:pt x="34057" y="5435"/>
                </a:lnTo>
                <a:lnTo>
                  <a:pt x="34376" y="5733"/>
                </a:lnTo>
                <a:lnTo>
                  <a:pt x="37391" y="7943"/>
                </a:lnTo>
                <a:lnTo>
                  <a:pt x="68464" y="7943"/>
                </a:lnTo>
                <a:lnTo>
                  <a:pt x="67150" y="11408"/>
                </a:lnTo>
                <a:close/>
              </a:path>
              <a:path w="71119" h="38100">
                <a:moveTo>
                  <a:pt x="68464" y="7943"/>
                </a:moveTo>
                <a:lnTo>
                  <a:pt x="37549" y="7943"/>
                </a:lnTo>
                <a:lnTo>
                  <a:pt x="40758" y="5435"/>
                </a:lnTo>
                <a:lnTo>
                  <a:pt x="45178" y="5435"/>
                </a:lnTo>
                <a:lnTo>
                  <a:pt x="45669" y="5733"/>
                </a:lnTo>
                <a:lnTo>
                  <a:pt x="52998" y="5733"/>
                </a:lnTo>
                <a:lnTo>
                  <a:pt x="56839" y="6868"/>
                </a:lnTo>
                <a:lnTo>
                  <a:pt x="68872" y="6868"/>
                </a:lnTo>
                <a:lnTo>
                  <a:pt x="68464" y="7943"/>
                </a:lnTo>
                <a:close/>
              </a:path>
              <a:path w="71119" h="38100">
                <a:moveTo>
                  <a:pt x="26667" y="7585"/>
                </a:moveTo>
                <a:lnTo>
                  <a:pt x="24154" y="7585"/>
                </a:lnTo>
                <a:lnTo>
                  <a:pt x="27260" y="5733"/>
                </a:lnTo>
                <a:lnTo>
                  <a:pt x="26667" y="7585"/>
                </a:lnTo>
                <a:close/>
              </a:path>
              <a:path w="71119" h="38100">
                <a:moveTo>
                  <a:pt x="30547" y="9436"/>
                </a:moveTo>
                <a:lnTo>
                  <a:pt x="28753" y="9436"/>
                </a:lnTo>
                <a:lnTo>
                  <a:pt x="30062" y="6868"/>
                </a:lnTo>
                <a:lnTo>
                  <a:pt x="30784" y="6868"/>
                </a:lnTo>
                <a:lnTo>
                  <a:pt x="30663" y="8182"/>
                </a:lnTo>
                <a:lnTo>
                  <a:pt x="30547" y="9436"/>
                </a:lnTo>
                <a:close/>
              </a:path>
              <a:path w="71119" h="38100">
                <a:moveTo>
                  <a:pt x="66628" y="12781"/>
                </a:moveTo>
                <a:lnTo>
                  <a:pt x="18659" y="12781"/>
                </a:lnTo>
                <a:lnTo>
                  <a:pt x="21466" y="11945"/>
                </a:lnTo>
                <a:lnTo>
                  <a:pt x="21645" y="11945"/>
                </a:lnTo>
                <a:lnTo>
                  <a:pt x="24751" y="9974"/>
                </a:lnTo>
                <a:lnTo>
                  <a:pt x="24870" y="9795"/>
                </a:lnTo>
                <a:lnTo>
                  <a:pt x="26184" y="8182"/>
                </a:lnTo>
                <a:lnTo>
                  <a:pt x="26476" y="8182"/>
                </a:lnTo>
                <a:lnTo>
                  <a:pt x="26419" y="8361"/>
                </a:lnTo>
                <a:lnTo>
                  <a:pt x="26304" y="8720"/>
                </a:lnTo>
                <a:lnTo>
                  <a:pt x="28753" y="9436"/>
                </a:lnTo>
                <a:lnTo>
                  <a:pt x="30547" y="9436"/>
                </a:lnTo>
                <a:lnTo>
                  <a:pt x="30448" y="10512"/>
                </a:lnTo>
                <a:lnTo>
                  <a:pt x="30365" y="11408"/>
                </a:lnTo>
                <a:lnTo>
                  <a:pt x="67150" y="11408"/>
                </a:lnTo>
                <a:lnTo>
                  <a:pt x="66628" y="12781"/>
                </a:lnTo>
                <a:close/>
              </a:path>
              <a:path w="71119" h="38100">
                <a:moveTo>
                  <a:pt x="18814" y="11408"/>
                </a:moveTo>
                <a:lnTo>
                  <a:pt x="10942" y="11408"/>
                </a:lnTo>
                <a:lnTo>
                  <a:pt x="12985" y="10870"/>
                </a:lnTo>
                <a:lnTo>
                  <a:pt x="14179" y="10512"/>
                </a:lnTo>
                <a:lnTo>
                  <a:pt x="17285" y="8361"/>
                </a:lnTo>
                <a:lnTo>
                  <a:pt x="19157" y="8361"/>
                </a:lnTo>
                <a:lnTo>
                  <a:pt x="19036" y="9436"/>
                </a:lnTo>
                <a:lnTo>
                  <a:pt x="18914" y="10512"/>
                </a:lnTo>
                <a:lnTo>
                  <a:pt x="18814" y="11408"/>
                </a:lnTo>
                <a:close/>
              </a:path>
              <a:path w="71119" h="38100">
                <a:moveTo>
                  <a:pt x="65767" y="15051"/>
                </a:moveTo>
                <a:lnTo>
                  <a:pt x="7251" y="15051"/>
                </a:lnTo>
                <a:lnTo>
                  <a:pt x="8625" y="14752"/>
                </a:lnTo>
                <a:lnTo>
                  <a:pt x="7951" y="11945"/>
                </a:lnTo>
                <a:lnTo>
                  <a:pt x="7878" y="11408"/>
                </a:lnTo>
                <a:lnTo>
                  <a:pt x="7805" y="10870"/>
                </a:lnTo>
                <a:lnTo>
                  <a:pt x="7682" y="9974"/>
                </a:lnTo>
                <a:lnTo>
                  <a:pt x="7609" y="9436"/>
                </a:lnTo>
                <a:lnTo>
                  <a:pt x="10624" y="11408"/>
                </a:lnTo>
                <a:lnTo>
                  <a:pt x="18814" y="11408"/>
                </a:lnTo>
                <a:lnTo>
                  <a:pt x="18753" y="11945"/>
                </a:lnTo>
                <a:lnTo>
                  <a:pt x="18659" y="12781"/>
                </a:lnTo>
                <a:lnTo>
                  <a:pt x="66628" y="12781"/>
                </a:lnTo>
                <a:lnTo>
                  <a:pt x="65880" y="14752"/>
                </a:lnTo>
                <a:lnTo>
                  <a:pt x="65767" y="15051"/>
                </a:lnTo>
                <a:close/>
              </a:path>
              <a:path w="71119" h="38100">
                <a:moveTo>
                  <a:pt x="10237" y="28430"/>
                </a:moveTo>
                <a:lnTo>
                  <a:pt x="9162" y="24130"/>
                </a:lnTo>
                <a:lnTo>
                  <a:pt x="10835" y="20367"/>
                </a:lnTo>
                <a:lnTo>
                  <a:pt x="5939" y="19874"/>
                </a:lnTo>
                <a:lnTo>
                  <a:pt x="1502" y="18351"/>
                </a:lnTo>
                <a:lnTo>
                  <a:pt x="0" y="15999"/>
                </a:lnTo>
                <a:lnTo>
                  <a:pt x="3906" y="13020"/>
                </a:lnTo>
                <a:lnTo>
                  <a:pt x="7251" y="15051"/>
                </a:lnTo>
                <a:lnTo>
                  <a:pt x="65767" y="15051"/>
                </a:lnTo>
                <a:lnTo>
                  <a:pt x="63580" y="20814"/>
                </a:lnTo>
                <a:lnTo>
                  <a:pt x="59763" y="27833"/>
                </a:lnTo>
                <a:lnTo>
                  <a:pt x="14956" y="27833"/>
                </a:lnTo>
                <a:lnTo>
                  <a:pt x="10237" y="28430"/>
                </a:lnTo>
                <a:close/>
              </a:path>
              <a:path w="71119" h="38100">
                <a:moveTo>
                  <a:pt x="17763" y="34403"/>
                </a:moveTo>
                <a:lnTo>
                  <a:pt x="15314" y="33626"/>
                </a:lnTo>
                <a:lnTo>
                  <a:pt x="16091" y="31177"/>
                </a:lnTo>
                <a:lnTo>
                  <a:pt x="14777" y="30819"/>
                </a:lnTo>
                <a:lnTo>
                  <a:pt x="14418" y="29684"/>
                </a:lnTo>
                <a:lnTo>
                  <a:pt x="14956" y="27833"/>
                </a:lnTo>
                <a:lnTo>
                  <a:pt x="59763" y="27833"/>
                </a:lnTo>
                <a:lnTo>
                  <a:pt x="56709" y="33447"/>
                </a:lnTo>
                <a:lnTo>
                  <a:pt x="40460" y="33447"/>
                </a:lnTo>
                <a:lnTo>
                  <a:pt x="40305" y="33626"/>
                </a:lnTo>
                <a:lnTo>
                  <a:pt x="19973" y="33626"/>
                </a:lnTo>
                <a:lnTo>
                  <a:pt x="17763" y="34403"/>
                </a:lnTo>
                <a:close/>
              </a:path>
              <a:path w="71119" h="38100">
                <a:moveTo>
                  <a:pt x="42815" y="37090"/>
                </a:moveTo>
                <a:lnTo>
                  <a:pt x="41535" y="37090"/>
                </a:lnTo>
                <a:lnTo>
                  <a:pt x="40519" y="36911"/>
                </a:lnTo>
                <a:lnTo>
                  <a:pt x="40460" y="33447"/>
                </a:lnTo>
                <a:lnTo>
                  <a:pt x="56709" y="33447"/>
                </a:lnTo>
                <a:lnTo>
                  <a:pt x="56189" y="34403"/>
                </a:lnTo>
                <a:lnTo>
                  <a:pt x="46788" y="34403"/>
                </a:lnTo>
                <a:lnTo>
                  <a:pt x="42815" y="37090"/>
                </a:lnTo>
                <a:close/>
              </a:path>
              <a:path w="71119" h="38100">
                <a:moveTo>
                  <a:pt x="23198" y="37807"/>
                </a:moveTo>
                <a:lnTo>
                  <a:pt x="19745" y="37090"/>
                </a:lnTo>
                <a:lnTo>
                  <a:pt x="20032" y="37090"/>
                </a:lnTo>
                <a:lnTo>
                  <a:pt x="19973" y="33626"/>
                </a:lnTo>
                <a:lnTo>
                  <a:pt x="40305" y="33626"/>
                </a:lnTo>
                <a:lnTo>
                  <a:pt x="39996" y="33985"/>
                </a:lnTo>
                <a:lnTo>
                  <a:pt x="33053" y="33985"/>
                </a:lnTo>
                <a:lnTo>
                  <a:pt x="32949" y="34403"/>
                </a:lnTo>
                <a:lnTo>
                  <a:pt x="32874" y="34701"/>
                </a:lnTo>
                <a:lnTo>
                  <a:pt x="24871" y="34701"/>
                </a:lnTo>
                <a:lnTo>
                  <a:pt x="23198" y="37807"/>
                </a:lnTo>
                <a:close/>
              </a:path>
              <a:path w="71119" h="38100">
                <a:moveTo>
                  <a:pt x="35636" y="37090"/>
                </a:moveTo>
                <a:lnTo>
                  <a:pt x="34987" y="37090"/>
                </a:lnTo>
                <a:lnTo>
                  <a:pt x="33053" y="33985"/>
                </a:lnTo>
                <a:lnTo>
                  <a:pt x="39996" y="33985"/>
                </a:lnTo>
                <a:lnTo>
                  <a:pt x="37473" y="36911"/>
                </a:lnTo>
                <a:lnTo>
                  <a:pt x="35636" y="37090"/>
                </a:lnTo>
                <a:close/>
              </a:path>
              <a:path w="71119" h="38100">
                <a:moveTo>
                  <a:pt x="51629" y="36613"/>
                </a:moveTo>
                <a:lnTo>
                  <a:pt x="46325" y="34403"/>
                </a:lnTo>
                <a:lnTo>
                  <a:pt x="56189" y="34403"/>
                </a:lnTo>
                <a:lnTo>
                  <a:pt x="55344" y="35957"/>
                </a:lnTo>
                <a:lnTo>
                  <a:pt x="51629" y="36613"/>
                </a:lnTo>
                <a:close/>
              </a:path>
              <a:path w="71119" h="38100">
                <a:moveTo>
                  <a:pt x="32277" y="37090"/>
                </a:moveTo>
                <a:lnTo>
                  <a:pt x="27021" y="36433"/>
                </a:lnTo>
                <a:lnTo>
                  <a:pt x="24871" y="34701"/>
                </a:lnTo>
                <a:lnTo>
                  <a:pt x="32874" y="34701"/>
                </a:lnTo>
                <a:lnTo>
                  <a:pt x="32560" y="35957"/>
                </a:lnTo>
                <a:lnTo>
                  <a:pt x="32441" y="36433"/>
                </a:lnTo>
                <a:lnTo>
                  <a:pt x="32322" y="36911"/>
                </a:lnTo>
                <a:lnTo>
                  <a:pt x="32277" y="37090"/>
                </a:lnTo>
                <a:close/>
              </a:path>
            </a:pathLst>
          </a:custGeom>
          <a:solidFill>
            <a:srgbClr val="E83B5E"/>
          </a:solidFill>
        </p:spPr>
        <p:txBody>
          <a:bodyPr wrap="square" lIns="0" tIns="0" rIns="0" bIns="0" rtlCol="0"/>
          <a:lstStyle/>
          <a:p>
            <a:endParaRPr/>
          </a:p>
        </p:txBody>
      </p:sp>
      <p:sp>
        <p:nvSpPr>
          <p:cNvPr id="1068" name="object 1068"/>
          <p:cNvSpPr/>
          <p:nvPr/>
        </p:nvSpPr>
        <p:spPr>
          <a:xfrm>
            <a:off x="14378936" y="2727103"/>
            <a:ext cx="73025" cy="41910"/>
          </a:xfrm>
          <a:custGeom>
            <a:avLst/>
            <a:gdLst/>
            <a:ahLst/>
            <a:cxnLst/>
            <a:rect l="l" t="t" r="r" b="b"/>
            <a:pathLst>
              <a:path w="73025" h="41910">
                <a:moveTo>
                  <a:pt x="54949" y="41510"/>
                </a:moveTo>
                <a:lnTo>
                  <a:pt x="54113" y="41271"/>
                </a:lnTo>
                <a:lnTo>
                  <a:pt x="49275" y="40614"/>
                </a:lnTo>
                <a:lnTo>
                  <a:pt x="47184" y="38882"/>
                </a:lnTo>
                <a:lnTo>
                  <a:pt x="50469" y="35657"/>
                </a:lnTo>
                <a:lnTo>
                  <a:pt x="44676" y="37807"/>
                </a:lnTo>
                <a:lnTo>
                  <a:pt x="44915" y="34462"/>
                </a:lnTo>
                <a:lnTo>
                  <a:pt x="45213" y="34343"/>
                </a:lnTo>
                <a:lnTo>
                  <a:pt x="42108" y="33387"/>
                </a:lnTo>
                <a:lnTo>
                  <a:pt x="40913" y="34343"/>
                </a:lnTo>
                <a:lnTo>
                  <a:pt x="43063" y="37986"/>
                </a:lnTo>
                <a:lnTo>
                  <a:pt x="41510" y="39420"/>
                </a:lnTo>
                <a:lnTo>
                  <a:pt x="37031" y="37688"/>
                </a:lnTo>
                <a:lnTo>
                  <a:pt x="37688" y="35597"/>
                </a:lnTo>
                <a:lnTo>
                  <a:pt x="35478" y="36911"/>
                </a:lnTo>
                <a:lnTo>
                  <a:pt x="33208" y="36911"/>
                </a:lnTo>
                <a:lnTo>
                  <a:pt x="30700" y="37090"/>
                </a:lnTo>
                <a:lnTo>
                  <a:pt x="32193" y="38942"/>
                </a:lnTo>
                <a:lnTo>
                  <a:pt x="31416" y="40256"/>
                </a:lnTo>
                <a:lnTo>
                  <a:pt x="30401" y="38165"/>
                </a:lnTo>
                <a:lnTo>
                  <a:pt x="28669" y="37807"/>
                </a:lnTo>
                <a:lnTo>
                  <a:pt x="27355" y="38763"/>
                </a:lnTo>
                <a:lnTo>
                  <a:pt x="25444" y="37210"/>
                </a:lnTo>
                <a:lnTo>
                  <a:pt x="29565" y="36851"/>
                </a:lnTo>
                <a:lnTo>
                  <a:pt x="28908" y="33387"/>
                </a:lnTo>
                <a:lnTo>
                  <a:pt x="24846" y="32013"/>
                </a:lnTo>
                <a:lnTo>
                  <a:pt x="23472" y="36732"/>
                </a:lnTo>
                <a:lnTo>
                  <a:pt x="24309" y="38046"/>
                </a:lnTo>
                <a:lnTo>
                  <a:pt x="23353" y="38584"/>
                </a:lnTo>
                <a:lnTo>
                  <a:pt x="17866" y="31053"/>
                </a:lnTo>
                <a:lnTo>
                  <a:pt x="12602" y="23405"/>
                </a:lnTo>
                <a:lnTo>
                  <a:pt x="7563" y="15612"/>
                </a:lnTo>
                <a:lnTo>
                  <a:pt x="2747" y="7645"/>
                </a:lnTo>
                <a:lnTo>
                  <a:pt x="3822" y="6808"/>
                </a:lnTo>
                <a:lnTo>
                  <a:pt x="3822" y="6570"/>
                </a:lnTo>
                <a:lnTo>
                  <a:pt x="2747" y="6928"/>
                </a:lnTo>
                <a:lnTo>
                  <a:pt x="2209" y="6032"/>
                </a:lnTo>
                <a:lnTo>
                  <a:pt x="1194" y="5136"/>
                </a:lnTo>
                <a:lnTo>
                  <a:pt x="537" y="4001"/>
                </a:lnTo>
                <a:lnTo>
                  <a:pt x="358" y="3882"/>
                </a:lnTo>
                <a:lnTo>
                  <a:pt x="0" y="537"/>
                </a:lnTo>
                <a:lnTo>
                  <a:pt x="5793" y="0"/>
                </a:lnTo>
                <a:lnTo>
                  <a:pt x="6450" y="4180"/>
                </a:lnTo>
                <a:lnTo>
                  <a:pt x="7824" y="2628"/>
                </a:lnTo>
                <a:lnTo>
                  <a:pt x="8959" y="2687"/>
                </a:lnTo>
                <a:lnTo>
                  <a:pt x="10631" y="3882"/>
                </a:lnTo>
                <a:lnTo>
                  <a:pt x="13438" y="2866"/>
                </a:lnTo>
                <a:lnTo>
                  <a:pt x="16007" y="4001"/>
                </a:lnTo>
                <a:lnTo>
                  <a:pt x="18455" y="7346"/>
                </a:lnTo>
                <a:lnTo>
                  <a:pt x="20307" y="4658"/>
                </a:lnTo>
                <a:lnTo>
                  <a:pt x="22338" y="3643"/>
                </a:lnTo>
                <a:lnTo>
                  <a:pt x="24488" y="4300"/>
                </a:lnTo>
                <a:lnTo>
                  <a:pt x="25921" y="657"/>
                </a:lnTo>
                <a:lnTo>
                  <a:pt x="29027" y="2090"/>
                </a:lnTo>
                <a:lnTo>
                  <a:pt x="30401" y="5076"/>
                </a:lnTo>
                <a:lnTo>
                  <a:pt x="34582" y="7704"/>
                </a:lnTo>
                <a:lnTo>
                  <a:pt x="36433" y="8421"/>
                </a:lnTo>
                <a:lnTo>
                  <a:pt x="40853" y="6868"/>
                </a:lnTo>
                <a:lnTo>
                  <a:pt x="40614" y="6331"/>
                </a:lnTo>
                <a:lnTo>
                  <a:pt x="40435" y="5495"/>
                </a:lnTo>
                <a:lnTo>
                  <a:pt x="45572" y="3464"/>
                </a:lnTo>
                <a:lnTo>
                  <a:pt x="50888" y="4300"/>
                </a:lnTo>
                <a:lnTo>
                  <a:pt x="51306" y="10153"/>
                </a:lnTo>
                <a:lnTo>
                  <a:pt x="51843" y="6092"/>
                </a:lnTo>
                <a:lnTo>
                  <a:pt x="54770" y="7346"/>
                </a:lnTo>
                <a:lnTo>
                  <a:pt x="56323" y="10034"/>
                </a:lnTo>
                <a:lnTo>
                  <a:pt x="59309" y="4957"/>
                </a:lnTo>
                <a:lnTo>
                  <a:pt x="66895" y="9616"/>
                </a:lnTo>
                <a:lnTo>
                  <a:pt x="63012" y="13498"/>
                </a:lnTo>
                <a:lnTo>
                  <a:pt x="67850" y="13558"/>
                </a:lnTo>
                <a:lnTo>
                  <a:pt x="72748" y="16126"/>
                </a:lnTo>
                <a:lnTo>
                  <a:pt x="67133" y="19949"/>
                </a:lnTo>
                <a:lnTo>
                  <a:pt x="64744" y="19471"/>
                </a:lnTo>
                <a:lnTo>
                  <a:pt x="63012" y="21083"/>
                </a:lnTo>
                <a:lnTo>
                  <a:pt x="63371" y="23174"/>
                </a:lnTo>
                <a:lnTo>
                  <a:pt x="66596" y="23293"/>
                </a:lnTo>
                <a:lnTo>
                  <a:pt x="67552" y="27833"/>
                </a:lnTo>
                <a:lnTo>
                  <a:pt x="64744" y="29445"/>
                </a:lnTo>
                <a:lnTo>
                  <a:pt x="67193" y="33925"/>
                </a:lnTo>
                <a:lnTo>
                  <a:pt x="62057" y="34881"/>
                </a:lnTo>
                <a:lnTo>
                  <a:pt x="58891" y="32551"/>
                </a:lnTo>
                <a:lnTo>
                  <a:pt x="57935" y="35299"/>
                </a:lnTo>
                <a:lnTo>
                  <a:pt x="55845" y="35179"/>
                </a:lnTo>
                <a:lnTo>
                  <a:pt x="53336" y="34881"/>
                </a:lnTo>
                <a:lnTo>
                  <a:pt x="53097" y="36433"/>
                </a:lnTo>
                <a:lnTo>
                  <a:pt x="52440" y="37150"/>
                </a:lnTo>
                <a:lnTo>
                  <a:pt x="51246" y="37090"/>
                </a:lnTo>
                <a:lnTo>
                  <a:pt x="51126" y="37509"/>
                </a:lnTo>
                <a:lnTo>
                  <a:pt x="50051" y="38106"/>
                </a:lnTo>
                <a:lnTo>
                  <a:pt x="50529" y="39300"/>
                </a:lnTo>
                <a:lnTo>
                  <a:pt x="52560" y="37867"/>
                </a:lnTo>
                <a:lnTo>
                  <a:pt x="53516" y="40017"/>
                </a:lnTo>
                <a:lnTo>
                  <a:pt x="54949" y="41510"/>
                </a:lnTo>
                <a:close/>
              </a:path>
            </a:pathLst>
          </a:custGeom>
          <a:solidFill>
            <a:srgbClr val="EB6938"/>
          </a:solidFill>
        </p:spPr>
        <p:txBody>
          <a:bodyPr wrap="square" lIns="0" tIns="0" rIns="0" bIns="0" rtlCol="0"/>
          <a:lstStyle/>
          <a:p>
            <a:endParaRPr/>
          </a:p>
        </p:txBody>
      </p:sp>
      <p:sp>
        <p:nvSpPr>
          <p:cNvPr id="1069" name="object 1069"/>
          <p:cNvSpPr/>
          <p:nvPr/>
        </p:nvSpPr>
        <p:spPr>
          <a:xfrm>
            <a:off x="14702959" y="2808512"/>
            <a:ext cx="117475" cy="55880"/>
          </a:xfrm>
          <a:custGeom>
            <a:avLst/>
            <a:gdLst/>
            <a:ahLst/>
            <a:cxnLst/>
            <a:rect l="l" t="t" r="r" b="b"/>
            <a:pathLst>
              <a:path w="117475" h="55880">
                <a:moveTo>
                  <a:pt x="25741" y="5587"/>
                </a:moveTo>
                <a:lnTo>
                  <a:pt x="4851" y="5587"/>
                </a:lnTo>
                <a:lnTo>
                  <a:pt x="5578" y="2666"/>
                </a:lnTo>
                <a:lnTo>
                  <a:pt x="5672" y="2285"/>
                </a:lnTo>
                <a:lnTo>
                  <a:pt x="6867" y="0"/>
                </a:lnTo>
                <a:lnTo>
                  <a:pt x="10271" y="2666"/>
                </a:lnTo>
                <a:lnTo>
                  <a:pt x="14363" y="2666"/>
                </a:lnTo>
                <a:lnTo>
                  <a:pt x="15050" y="3428"/>
                </a:lnTo>
                <a:lnTo>
                  <a:pt x="20029" y="3428"/>
                </a:lnTo>
                <a:lnTo>
                  <a:pt x="20775" y="4825"/>
                </a:lnTo>
                <a:lnTo>
                  <a:pt x="24350" y="4825"/>
                </a:lnTo>
                <a:lnTo>
                  <a:pt x="25741" y="5587"/>
                </a:lnTo>
                <a:close/>
              </a:path>
              <a:path w="117475" h="55880">
                <a:moveTo>
                  <a:pt x="14363" y="2666"/>
                </a:moveTo>
                <a:lnTo>
                  <a:pt x="10271" y="2666"/>
                </a:lnTo>
                <a:lnTo>
                  <a:pt x="11765" y="507"/>
                </a:lnTo>
                <a:lnTo>
                  <a:pt x="13676" y="1777"/>
                </a:lnTo>
                <a:lnTo>
                  <a:pt x="14363" y="2666"/>
                </a:lnTo>
                <a:close/>
              </a:path>
              <a:path w="117475" h="55880">
                <a:moveTo>
                  <a:pt x="20029" y="3428"/>
                </a:moveTo>
                <a:lnTo>
                  <a:pt x="15050" y="3428"/>
                </a:lnTo>
                <a:lnTo>
                  <a:pt x="17422" y="507"/>
                </a:lnTo>
                <a:lnTo>
                  <a:pt x="17158" y="507"/>
                </a:lnTo>
                <a:lnTo>
                  <a:pt x="19410" y="2285"/>
                </a:lnTo>
                <a:lnTo>
                  <a:pt x="20029" y="3428"/>
                </a:lnTo>
                <a:close/>
              </a:path>
              <a:path w="117475" h="55880">
                <a:moveTo>
                  <a:pt x="4088" y="8254"/>
                </a:moveTo>
                <a:lnTo>
                  <a:pt x="2547" y="8254"/>
                </a:lnTo>
                <a:lnTo>
                  <a:pt x="0" y="8000"/>
                </a:lnTo>
                <a:lnTo>
                  <a:pt x="519" y="8000"/>
                </a:lnTo>
                <a:lnTo>
                  <a:pt x="3745" y="3428"/>
                </a:lnTo>
                <a:lnTo>
                  <a:pt x="4603" y="5333"/>
                </a:lnTo>
                <a:lnTo>
                  <a:pt x="4717" y="5587"/>
                </a:lnTo>
                <a:lnTo>
                  <a:pt x="25741" y="5587"/>
                </a:lnTo>
                <a:lnTo>
                  <a:pt x="26091" y="6476"/>
                </a:lnTo>
                <a:lnTo>
                  <a:pt x="7823" y="6476"/>
                </a:lnTo>
                <a:lnTo>
                  <a:pt x="4088" y="8254"/>
                </a:lnTo>
                <a:close/>
              </a:path>
              <a:path w="117475" h="55880">
                <a:moveTo>
                  <a:pt x="24311" y="4825"/>
                </a:moveTo>
                <a:lnTo>
                  <a:pt x="21819" y="4825"/>
                </a:lnTo>
                <a:lnTo>
                  <a:pt x="23770" y="4571"/>
                </a:lnTo>
                <a:lnTo>
                  <a:pt x="24311" y="4825"/>
                </a:lnTo>
                <a:close/>
              </a:path>
              <a:path w="117475" h="55880">
                <a:moveTo>
                  <a:pt x="33443" y="8254"/>
                </a:moveTo>
                <a:lnTo>
                  <a:pt x="26816" y="8254"/>
                </a:lnTo>
                <a:lnTo>
                  <a:pt x="28456" y="4825"/>
                </a:lnTo>
                <a:lnTo>
                  <a:pt x="28130" y="4825"/>
                </a:lnTo>
                <a:lnTo>
                  <a:pt x="31116" y="5333"/>
                </a:lnTo>
                <a:lnTo>
                  <a:pt x="33443" y="8254"/>
                </a:lnTo>
                <a:close/>
              </a:path>
              <a:path w="117475" h="55880">
                <a:moveTo>
                  <a:pt x="46008" y="6995"/>
                </a:moveTo>
                <a:lnTo>
                  <a:pt x="37099" y="6995"/>
                </a:lnTo>
                <a:lnTo>
                  <a:pt x="44137" y="4825"/>
                </a:lnTo>
                <a:lnTo>
                  <a:pt x="46008" y="6995"/>
                </a:lnTo>
                <a:close/>
              </a:path>
              <a:path w="117475" h="55880">
                <a:moveTo>
                  <a:pt x="49751" y="10032"/>
                </a:moveTo>
                <a:lnTo>
                  <a:pt x="34819" y="10032"/>
                </a:lnTo>
                <a:lnTo>
                  <a:pt x="36970" y="9651"/>
                </a:lnTo>
                <a:lnTo>
                  <a:pt x="36275" y="9651"/>
                </a:lnTo>
                <a:lnTo>
                  <a:pt x="36741" y="6995"/>
                </a:lnTo>
                <a:lnTo>
                  <a:pt x="46305" y="6995"/>
                </a:lnTo>
                <a:lnTo>
                  <a:pt x="49899" y="5587"/>
                </a:lnTo>
                <a:lnTo>
                  <a:pt x="49751" y="5587"/>
                </a:lnTo>
                <a:lnTo>
                  <a:pt x="49751" y="10032"/>
                </a:lnTo>
                <a:close/>
              </a:path>
              <a:path w="117475" h="55880">
                <a:moveTo>
                  <a:pt x="17081" y="21081"/>
                </a:moveTo>
                <a:lnTo>
                  <a:pt x="11884" y="17906"/>
                </a:lnTo>
                <a:lnTo>
                  <a:pt x="11878" y="11683"/>
                </a:lnTo>
                <a:lnTo>
                  <a:pt x="9973" y="8000"/>
                </a:lnTo>
                <a:lnTo>
                  <a:pt x="7823" y="6476"/>
                </a:lnTo>
                <a:lnTo>
                  <a:pt x="26091" y="6476"/>
                </a:lnTo>
                <a:lnTo>
                  <a:pt x="26712" y="8000"/>
                </a:lnTo>
                <a:lnTo>
                  <a:pt x="26816" y="8254"/>
                </a:lnTo>
                <a:lnTo>
                  <a:pt x="33443" y="8254"/>
                </a:lnTo>
                <a:lnTo>
                  <a:pt x="34819" y="10032"/>
                </a:lnTo>
                <a:lnTo>
                  <a:pt x="49751" y="10032"/>
                </a:lnTo>
                <a:lnTo>
                  <a:pt x="49751" y="13334"/>
                </a:lnTo>
                <a:lnTo>
                  <a:pt x="17857" y="13334"/>
                </a:lnTo>
                <a:lnTo>
                  <a:pt x="17742" y="14477"/>
                </a:lnTo>
                <a:lnTo>
                  <a:pt x="17640" y="15493"/>
                </a:lnTo>
                <a:lnTo>
                  <a:pt x="17602" y="15874"/>
                </a:lnTo>
                <a:lnTo>
                  <a:pt x="17512" y="16763"/>
                </a:lnTo>
                <a:lnTo>
                  <a:pt x="17397" y="17906"/>
                </a:lnTo>
                <a:lnTo>
                  <a:pt x="17295" y="18922"/>
                </a:lnTo>
                <a:lnTo>
                  <a:pt x="17191" y="19938"/>
                </a:lnTo>
                <a:lnTo>
                  <a:pt x="17081" y="21081"/>
                </a:lnTo>
                <a:close/>
              </a:path>
              <a:path w="117475" h="55880">
                <a:moveTo>
                  <a:pt x="54279" y="12953"/>
                </a:moveTo>
                <a:lnTo>
                  <a:pt x="51065" y="11683"/>
                </a:lnTo>
                <a:lnTo>
                  <a:pt x="53096" y="9270"/>
                </a:lnTo>
                <a:lnTo>
                  <a:pt x="54649" y="9651"/>
                </a:lnTo>
                <a:lnTo>
                  <a:pt x="55545" y="10921"/>
                </a:lnTo>
                <a:lnTo>
                  <a:pt x="57098" y="10921"/>
                </a:lnTo>
                <a:lnTo>
                  <a:pt x="57098" y="12191"/>
                </a:lnTo>
                <a:lnTo>
                  <a:pt x="54231" y="12699"/>
                </a:lnTo>
                <a:lnTo>
                  <a:pt x="54279" y="12953"/>
                </a:lnTo>
                <a:close/>
              </a:path>
              <a:path w="117475" h="55880">
                <a:moveTo>
                  <a:pt x="57098" y="10921"/>
                </a:moveTo>
                <a:lnTo>
                  <a:pt x="55545" y="10921"/>
                </a:lnTo>
                <a:lnTo>
                  <a:pt x="57098" y="10032"/>
                </a:lnTo>
                <a:lnTo>
                  <a:pt x="57098" y="10921"/>
                </a:lnTo>
                <a:close/>
              </a:path>
              <a:path w="117475" h="55880">
                <a:moveTo>
                  <a:pt x="54696" y="14477"/>
                </a:moveTo>
                <a:lnTo>
                  <a:pt x="49751" y="14477"/>
                </a:lnTo>
                <a:lnTo>
                  <a:pt x="54291" y="12953"/>
                </a:lnTo>
                <a:lnTo>
                  <a:pt x="54696" y="14477"/>
                </a:lnTo>
                <a:close/>
              </a:path>
              <a:path w="117475" h="55880">
                <a:moveTo>
                  <a:pt x="30280" y="20573"/>
                </a:moveTo>
                <a:lnTo>
                  <a:pt x="25937" y="20573"/>
                </a:lnTo>
                <a:lnTo>
                  <a:pt x="23939" y="20319"/>
                </a:lnTo>
                <a:lnTo>
                  <a:pt x="24351" y="20319"/>
                </a:lnTo>
                <a:lnTo>
                  <a:pt x="23830" y="18414"/>
                </a:lnTo>
                <a:lnTo>
                  <a:pt x="23830" y="17144"/>
                </a:lnTo>
                <a:lnTo>
                  <a:pt x="20664" y="17144"/>
                </a:lnTo>
                <a:lnTo>
                  <a:pt x="18693" y="15874"/>
                </a:lnTo>
                <a:lnTo>
                  <a:pt x="17857" y="13334"/>
                </a:lnTo>
                <a:lnTo>
                  <a:pt x="49751" y="13334"/>
                </a:lnTo>
                <a:lnTo>
                  <a:pt x="49751" y="14477"/>
                </a:lnTo>
                <a:lnTo>
                  <a:pt x="54696" y="14477"/>
                </a:lnTo>
                <a:lnTo>
                  <a:pt x="54811" y="14858"/>
                </a:lnTo>
                <a:lnTo>
                  <a:pt x="54888" y="15112"/>
                </a:lnTo>
                <a:lnTo>
                  <a:pt x="55127" y="15493"/>
                </a:lnTo>
                <a:lnTo>
                  <a:pt x="61454" y="15493"/>
                </a:lnTo>
                <a:lnTo>
                  <a:pt x="62593" y="16763"/>
                </a:lnTo>
                <a:lnTo>
                  <a:pt x="62693" y="17652"/>
                </a:lnTo>
                <a:lnTo>
                  <a:pt x="62777" y="18414"/>
                </a:lnTo>
                <a:lnTo>
                  <a:pt x="62832" y="18922"/>
                </a:lnTo>
                <a:lnTo>
                  <a:pt x="66680" y="18922"/>
                </a:lnTo>
                <a:lnTo>
                  <a:pt x="67436" y="19557"/>
                </a:lnTo>
                <a:lnTo>
                  <a:pt x="31117" y="19557"/>
                </a:lnTo>
                <a:lnTo>
                  <a:pt x="30280" y="20573"/>
                </a:lnTo>
                <a:close/>
              </a:path>
              <a:path w="117475" h="55880">
                <a:moveTo>
                  <a:pt x="61454" y="15493"/>
                </a:moveTo>
                <a:lnTo>
                  <a:pt x="55127" y="15493"/>
                </a:lnTo>
                <a:lnTo>
                  <a:pt x="59734" y="13334"/>
                </a:lnTo>
                <a:lnTo>
                  <a:pt x="59554" y="13334"/>
                </a:lnTo>
                <a:lnTo>
                  <a:pt x="61454" y="15493"/>
                </a:lnTo>
                <a:close/>
              </a:path>
              <a:path w="117475" h="55880">
                <a:moveTo>
                  <a:pt x="65283" y="17652"/>
                </a:moveTo>
                <a:lnTo>
                  <a:pt x="63369" y="14858"/>
                </a:lnTo>
                <a:lnTo>
                  <a:pt x="66653" y="15112"/>
                </a:lnTo>
                <a:lnTo>
                  <a:pt x="65283" y="17652"/>
                </a:lnTo>
                <a:close/>
              </a:path>
              <a:path w="117475" h="55880">
                <a:moveTo>
                  <a:pt x="66680" y="18922"/>
                </a:moveTo>
                <a:lnTo>
                  <a:pt x="66117" y="18922"/>
                </a:lnTo>
                <a:lnTo>
                  <a:pt x="65450" y="17906"/>
                </a:lnTo>
                <a:lnTo>
                  <a:pt x="66121" y="18414"/>
                </a:lnTo>
                <a:lnTo>
                  <a:pt x="66680" y="18922"/>
                </a:lnTo>
                <a:close/>
              </a:path>
              <a:path w="117475" h="55880">
                <a:moveTo>
                  <a:pt x="39237" y="27685"/>
                </a:moveTo>
                <a:lnTo>
                  <a:pt x="38684" y="27685"/>
                </a:lnTo>
                <a:lnTo>
                  <a:pt x="30400" y="24891"/>
                </a:lnTo>
                <a:lnTo>
                  <a:pt x="30917" y="21081"/>
                </a:lnTo>
                <a:lnTo>
                  <a:pt x="31013" y="20319"/>
                </a:lnTo>
                <a:lnTo>
                  <a:pt x="31117" y="19557"/>
                </a:lnTo>
                <a:lnTo>
                  <a:pt x="67436" y="19557"/>
                </a:lnTo>
                <a:lnTo>
                  <a:pt x="67849" y="19938"/>
                </a:lnTo>
                <a:lnTo>
                  <a:pt x="67414" y="22224"/>
                </a:lnTo>
                <a:lnTo>
                  <a:pt x="67371" y="22478"/>
                </a:lnTo>
                <a:lnTo>
                  <a:pt x="71745" y="22478"/>
                </a:lnTo>
                <a:lnTo>
                  <a:pt x="70921" y="24891"/>
                </a:lnTo>
                <a:lnTo>
                  <a:pt x="43119" y="24891"/>
                </a:lnTo>
                <a:lnTo>
                  <a:pt x="39237" y="27685"/>
                </a:lnTo>
                <a:close/>
              </a:path>
              <a:path w="117475" h="55880">
                <a:moveTo>
                  <a:pt x="71745" y="22478"/>
                </a:moveTo>
                <a:lnTo>
                  <a:pt x="67371" y="22478"/>
                </a:lnTo>
                <a:lnTo>
                  <a:pt x="72508" y="20319"/>
                </a:lnTo>
                <a:lnTo>
                  <a:pt x="71835" y="22224"/>
                </a:lnTo>
                <a:lnTo>
                  <a:pt x="71745" y="22478"/>
                </a:lnTo>
                <a:close/>
              </a:path>
              <a:path w="117475" h="55880">
                <a:moveTo>
                  <a:pt x="80909" y="27050"/>
                </a:moveTo>
                <a:lnTo>
                  <a:pt x="70178" y="27050"/>
                </a:lnTo>
                <a:lnTo>
                  <a:pt x="78003" y="22224"/>
                </a:lnTo>
                <a:lnTo>
                  <a:pt x="79197" y="23494"/>
                </a:lnTo>
                <a:lnTo>
                  <a:pt x="79018" y="24510"/>
                </a:lnTo>
                <a:lnTo>
                  <a:pt x="79376" y="25145"/>
                </a:lnTo>
                <a:lnTo>
                  <a:pt x="79699" y="25780"/>
                </a:lnTo>
                <a:lnTo>
                  <a:pt x="81327" y="25780"/>
                </a:lnTo>
                <a:lnTo>
                  <a:pt x="80909" y="27050"/>
                </a:lnTo>
                <a:close/>
              </a:path>
              <a:path w="117475" h="55880">
                <a:moveTo>
                  <a:pt x="51185" y="30987"/>
                </a:moveTo>
                <a:lnTo>
                  <a:pt x="49393" y="29844"/>
                </a:lnTo>
                <a:lnTo>
                  <a:pt x="48614" y="27685"/>
                </a:lnTo>
                <a:lnTo>
                  <a:pt x="44077" y="27685"/>
                </a:lnTo>
                <a:lnTo>
                  <a:pt x="42997" y="25145"/>
                </a:lnTo>
                <a:lnTo>
                  <a:pt x="42889" y="24891"/>
                </a:lnTo>
                <a:lnTo>
                  <a:pt x="70877" y="24891"/>
                </a:lnTo>
                <a:lnTo>
                  <a:pt x="70178" y="27050"/>
                </a:lnTo>
                <a:lnTo>
                  <a:pt x="80909" y="27050"/>
                </a:lnTo>
                <a:lnTo>
                  <a:pt x="80830" y="27304"/>
                </a:lnTo>
                <a:lnTo>
                  <a:pt x="78421" y="27304"/>
                </a:lnTo>
                <a:lnTo>
                  <a:pt x="78532" y="28066"/>
                </a:lnTo>
                <a:lnTo>
                  <a:pt x="78600" y="28574"/>
                </a:lnTo>
                <a:lnTo>
                  <a:pt x="80142" y="29844"/>
                </a:lnTo>
                <a:lnTo>
                  <a:pt x="87084" y="29844"/>
                </a:lnTo>
                <a:lnTo>
                  <a:pt x="86986" y="30479"/>
                </a:lnTo>
                <a:lnTo>
                  <a:pt x="53455" y="30479"/>
                </a:lnTo>
                <a:lnTo>
                  <a:pt x="51185" y="30987"/>
                </a:lnTo>
                <a:close/>
              </a:path>
              <a:path w="117475" h="55880">
                <a:moveTo>
                  <a:pt x="87084" y="29844"/>
                </a:moveTo>
                <a:lnTo>
                  <a:pt x="80307" y="29844"/>
                </a:lnTo>
                <a:lnTo>
                  <a:pt x="81825" y="28955"/>
                </a:lnTo>
                <a:lnTo>
                  <a:pt x="81856" y="28574"/>
                </a:lnTo>
                <a:lnTo>
                  <a:pt x="81961" y="27304"/>
                </a:lnTo>
                <a:lnTo>
                  <a:pt x="82064" y="26034"/>
                </a:lnTo>
                <a:lnTo>
                  <a:pt x="84274" y="26288"/>
                </a:lnTo>
                <a:lnTo>
                  <a:pt x="84181" y="27304"/>
                </a:lnTo>
                <a:lnTo>
                  <a:pt x="84067" y="28574"/>
                </a:lnTo>
                <a:lnTo>
                  <a:pt x="83975" y="29590"/>
                </a:lnTo>
                <a:lnTo>
                  <a:pt x="87129" y="29590"/>
                </a:lnTo>
                <a:lnTo>
                  <a:pt x="87084" y="29844"/>
                </a:lnTo>
                <a:close/>
              </a:path>
              <a:path w="117475" h="55880">
                <a:moveTo>
                  <a:pt x="80571" y="28066"/>
                </a:moveTo>
                <a:lnTo>
                  <a:pt x="78421" y="27304"/>
                </a:lnTo>
                <a:lnTo>
                  <a:pt x="80830" y="27304"/>
                </a:lnTo>
                <a:lnTo>
                  <a:pt x="80571" y="28066"/>
                </a:lnTo>
                <a:close/>
              </a:path>
              <a:path w="117475" h="55880">
                <a:moveTo>
                  <a:pt x="92599" y="33146"/>
                </a:moveTo>
                <a:lnTo>
                  <a:pt x="90439" y="33146"/>
                </a:lnTo>
                <a:lnTo>
                  <a:pt x="88289" y="27304"/>
                </a:lnTo>
                <a:lnTo>
                  <a:pt x="88080" y="27304"/>
                </a:lnTo>
                <a:lnTo>
                  <a:pt x="91919" y="29209"/>
                </a:lnTo>
                <a:lnTo>
                  <a:pt x="92423" y="32130"/>
                </a:lnTo>
                <a:lnTo>
                  <a:pt x="92511" y="32638"/>
                </a:lnTo>
                <a:lnTo>
                  <a:pt x="92599" y="33146"/>
                </a:lnTo>
                <a:close/>
              </a:path>
              <a:path w="117475" h="55880">
                <a:moveTo>
                  <a:pt x="87129" y="29590"/>
                </a:moveTo>
                <a:lnTo>
                  <a:pt x="83975" y="29590"/>
                </a:lnTo>
                <a:lnTo>
                  <a:pt x="84632" y="28320"/>
                </a:lnTo>
                <a:lnTo>
                  <a:pt x="87486" y="27685"/>
                </a:lnTo>
                <a:lnTo>
                  <a:pt x="87201" y="27685"/>
                </a:lnTo>
                <a:lnTo>
                  <a:pt x="87129" y="29590"/>
                </a:lnTo>
                <a:close/>
              </a:path>
              <a:path w="117475" h="55880">
                <a:moveTo>
                  <a:pt x="55339" y="37210"/>
                </a:moveTo>
                <a:lnTo>
                  <a:pt x="51543" y="33146"/>
                </a:lnTo>
                <a:lnTo>
                  <a:pt x="54828" y="32130"/>
                </a:lnTo>
                <a:lnTo>
                  <a:pt x="53455" y="30479"/>
                </a:lnTo>
                <a:lnTo>
                  <a:pt x="86986" y="30479"/>
                </a:lnTo>
                <a:lnTo>
                  <a:pt x="86909" y="30987"/>
                </a:lnTo>
                <a:lnTo>
                  <a:pt x="86851" y="31368"/>
                </a:lnTo>
                <a:lnTo>
                  <a:pt x="86718" y="31368"/>
                </a:lnTo>
                <a:lnTo>
                  <a:pt x="88336" y="32130"/>
                </a:lnTo>
                <a:lnTo>
                  <a:pt x="90247" y="33146"/>
                </a:lnTo>
                <a:lnTo>
                  <a:pt x="92599" y="33146"/>
                </a:lnTo>
                <a:lnTo>
                  <a:pt x="92795" y="34289"/>
                </a:lnTo>
                <a:lnTo>
                  <a:pt x="56979" y="34289"/>
                </a:lnTo>
                <a:lnTo>
                  <a:pt x="55339" y="37210"/>
                </a:lnTo>
                <a:close/>
              </a:path>
              <a:path w="117475" h="55880">
                <a:moveTo>
                  <a:pt x="100432" y="35940"/>
                </a:moveTo>
                <a:lnTo>
                  <a:pt x="95534" y="35940"/>
                </a:lnTo>
                <a:lnTo>
                  <a:pt x="96215" y="33146"/>
                </a:lnTo>
                <a:lnTo>
                  <a:pt x="96339" y="32638"/>
                </a:lnTo>
                <a:lnTo>
                  <a:pt x="96817" y="32130"/>
                </a:lnTo>
                <a:lnTo>
                  <a:pt x="97773" y="31368"/>
                </a:lnTo>
                <a:lnTo>
                  <a:pt x="99803" y="34797"/>
                </a:lnTo>
                <a:lnTo>
                  <a:pt x="101237" y="35432"/>
                </a:lnTo>
                <a:lnTo>
                  <a:pt x="100432" y="35940"/>
                </a:lnTo>
                <a:close/>
              </a:path>
              <a:path w="117475" h="55880">
                <a:moveTo>
                  <a:pt x="57994" y="35940"/>
                </a:moveTo>
                <a:lnTo>
                  <a:pt x="57357" y="35940"/>
                </a:lnTo>
                <a:lnTo>
                  <a:pt x="57038" y="35686"/>
                </a:lnTo>
                <a:lnTo>
                  <a:pt x="56979" y="34289"/>
                </a:lnTo>
                <a:lnTo>
                  <a:pt x="92795" y="34289"/>
                </a:lnTo>
                <a:lnTo>
                  <a:pt x="92692" y="34797"/>
                </a:lnTo>
                <a:lnTo>
                  <a:pt x="92614" y="35178"/>
                </a:lnTo>
                <a:lnTo>
                  <a:pt x="66714" y="35178"/>
                </a:lnTo>
                <a:lnTo>
                  <a:pt x="65383" y="35432"/>
                </a:lnTo>
                <a:lnTo>
                  <a:pt x="65231" y="35432"/>
                </a:lnTo>
                <a:lnTo>
                  <a:pt x="64999" y="35686"/>
                </a:lnTo>
                <a:lnTo>
                  <a:pt x="58950" y="35686"/>
                </a:lnTo>
                <a:lnTo>
                  <a:pt x="57994" y="35940"/>
                </a:lnTo>
                <a:close/>
              </a:path>
              <a:path w="117475" h="55880">
                <a:moveTo>
                  <a:pt x="92397" y="35940"/>
                </a:moveTo>
                <a:lnTo>
                  <a:pt x="68291" y="35940"/>
                </a:lnTo>
                <a:lnTo>
                  <a:pt x="66714" y="35178"/>
                </a:lnTo>
                <a:lnTo>
                  <a:pt x="92614" y="35178"/>
                </a:lnTo>
                <a:lnTo>
                  <a:pt x="92514" y="35432"/>
                </a:lnTo>
                <a:lnTo>
                  <a:pt x="92397" y="35940"/>
                </a:lnTo>
                <a:close/>
              </a:path>
              <a:path w="117475" h="55880">
                <a:moveTo>
                  <a:pt x="59726" y="36956"/>
                </a:moveTo>
                <a:lnTo>
                  <a:pt x="58333" y="35686"/>
                </a:lnTo>
                <a:lnTo>
                  <a:pt x="64999" y="35686"/>
                </a:lnTo>
                <a:lnTo>
                  <a:pt x="64767" y="35940"/>
                </a:lnTo>
                <a:lnTo>
                  <a:pt x="60955" y="35940"/>
                </a:lnTo>
                <a:lnTo>
                  <a:pt x="59726" y="36956"/>
                </a:lnTo>
                <a:close/>
              </a:path>
              <a:path w="117475" h="55880">
                <a:moveTo>
                  <a:pt x="68016" y="35940"/>
                </a:moveTo>
                <a:lnTo>
                  <a:pt x="64674" y="35940"/>
                </a:lnTo>
                <a:lnTo>
                  <a:pt x="65092" y="35686"/>
                </a:lnTo>
                <a:lnTo>
                  <a:pt x="68041" y="35686"/>
                </a:lnTo>
                <a:lnTo>
                  <a:pt x="68016" y="35940"/>
                </a:lnTo>
                <a:close/>
              </a:path>
              <a:path w="117475" h="55880">
                <a:moveTo>
                  <a:pt x="70597" y="44576"/>
                </a:moveTo>
                <a:lnTo>
                  <a:pt x="67550" y="40893"/>
                </a:lnTo>
                <a:lnTo>
                  <a:pt x="67767" y="38607"/>
                </a:lnTo>
                <a:lnTo>
                  <a:pt x="67839" y="37845"/>
                </a:lnTo>
                <a:lnTo>
                  <a:pt x="67917" y="36956"/>
                </a:lnTo>
                <a:lnTo>
                  <a:pt x="68041" y="35686"/>
                </a:lnTo>
                <a:lnTo>
                  <a:pt x="67765" y="35686"/>
                </a:lnTo>
                <a:lnTo>
                  <a:pt x="68291" y="35940"/>
                </a:lnTo>
                <a:lnTo>
                  <a:pt x="100470" y="35940"/>
                </a:lnTo>
                <a:lnTo>
                  <a:pt x="96877" y="37845"/>
                </a:lnTo>
                <a:lnTo>
                  <a:pt x="102890" y="37845"/>
                </a:lnTo>
                <a:lnTo>
                  <a:pt x="103208" y="38607"/>
                </a:lnTo>
                <a:lnTo>
                  <a:pt x="105733" y="38607"/>
                </a:lnTo>
                <a:lnTo>
                  <a:pt x="104880" y="40258"/>
                </a:lnTo>
                <a:lnTo>
                  <a:pt x="75684" y="40258"/>
                </a:lnTo>
                <a:lnTo>
                  <a:pt x="70597" y="44576"/>
                </a:lnTo>
                <a:close/>
              </a:path>
              <a:path w="117475" h="55880">
                <a:moveTo>
                  <a:pt x="95534" y="35940"/>
                </a:moveTo>
                <a:lnTo>
                  <a:pt x="92397" y="35940"/>
                </a:lnTo>
                <a:lnTo>
                  <a:pt x="92456" y="35686"/>
                </a:lnTo>
                <a:lnTo>
                  <a:pt x="95596" y="35686"/>
                </a:lnTo>
                <a:lnTo>
                  <a:pt x="95534" y="35940"/>
                </a:lnTo>
                <a:close/>
              </a:path>
              <a:path w="117475" h="55880">
                <a:moveTo>
                  <a:pt x="63489" y="36956"/>
                </a:moveTo>
                <a:lnTo>
                  <a:pt x="61851" y="35940"/>
                </a:lnTo>
                <a:lnTo>
                  <a:pt x="64604" y="35940"/>
                </a:lnTo>
                <a:lnTo>
                  <a:pt x="63489" y="36956"/>
                </a:lnTo>
                <a:close/>
              </a:path>
              <a:path w="117475" h="55880">
                <a:moveTo>
                  <a:pt x="102890" y="37845"/>
                </a:moveTo>
                <a:lnTo>
                  <a:pt x="96877" y="37845"/>
                </a:lnTo>
                <a:lnTo>
                  <a:pt x="101535" y="36702"/>
                </a:lnTo>
                <a:lnTo>
                  <a:pt x="102670" y="37210"/>
                </a:lnTo>
                <a:lnTo>
                  <a:pt x="102890" y="37845"/>
                </a:lnTo>
                <a:close/>
              </a:path>
              <a:path w="117475" h="55880">
                <a:moveTo>
                  <a:pt x="105733" y="38607"/>
                </a:moveTo>
                <a:lnTo>
                  <a:pt x="104445" y="38607"/>
                </a:lnTo>
                <a:lnTo>
                  <a:pt x="104929" y="37210"/>
                </a:lnTo>
                <a:lnTo>
                  <a:pt x="105017" y="36956"/>
                </a:lnTo>
                <a:lnTo>
                  <a:pt x="106209" y="37210"/>
                </a:lnTo>
                <a:lnTo>
                  <a:pt x="106404" y="37210"/>
                </a:lnTo>
                <a:lnTo>
                  <a:pt x="105733" y="38607"/>
                </a:lnTo>
                <a:close/>
              </a:path>
              <a:path w="117475" h="55880">
                <a:moveTo>
                  <a:pt x="78540" y="41909"/>
                </a:moveTo>
                <a:lnTo>
                  <a:pt x="76232" y="41655"/>
                </a:lnTo>
                <a:lnTo>
                  <a:pt x="76756" y="41655"/>
                </a:lnTo>
                <a:lnTo>
                  <a:pt x="75562" y="40258"/>
                </a:lnTo>
                <a:lnTo>
                  <a:pt x="104880" y="40258"/>
                </a:lnTo>
                <a:lnTo>
                  <a:pt x="105600" y="40893"/>
                </a:lnTo>
                <a:lnTo>
                  <a:pt x="80961" y="40893"/>
                </a:lnTo>
                <a:lnTo>
                  <a:pt x="78540" y="41909"/>
                </a:lnTo>
                <a:close/>
              </a:path>
              <a:path w="117475" h="55880">
                <a:moveTo>
                  <a:pt x="111754" y="41528"/>
                </a:moveTo>
                <a:lnTo>
                  <a:pt x="106254" y="41528"/>
                </a:lnTo>
                <a:lnTo>
                  <a:pt x="111331" y="40639"/>
                </a:lnTo>
                <a:lnTo>
                  <a:pt x="111474" y="40893"/>
                </a:lnTo>
                <a:lnTo>
                  <a:pt x="111754" y="41528"/>
                </a:lnTo>
                <a:close/>
              </a:path>
              <a:path w="117475" h="55880">
                <a:moveTo>
                  <a:pt x="93413" y="50037"/>
                </a:moveTo>
                <a:lnTo>
                  <a:pt x="91382" y="49783"/>
                </a:lnTo>
                <a:lnTo>
                  <a:pt x="89232" y="48767"/>
                </a:lnTo>
                <a:lnTo>
                  <a:pt x="82228" y="48767"/>
                </a:lnTo>
                <a:lnTo>
                  <a:pt x="79387" y="45338"/>
                </a:lnTo>
                <a:lnTo>
                  <a:pt x="81348" y="43052"/>
                </a:lnTo>
                <a:lnTo>
                  <a:pt x="80795" y="40893"/>
                </a:lnTo>
                <a:lnTo>
                  <a:pt x="105600" y="40893"/>
                </a:lnTo>
                <a:lnTo>
                  <a:pt x="106254" y="41528"/>
                </a:lnTo>
                <a:lnTo>
                  <a:pt x="111754" y="41528"/>
                </a:lnTo>
                <a:lnTo>
                  <a:pt x="111632" y="42417"/>
                </a:lnTo>
                <a:lnTo>
                  <a:pt x="111331" y="43687"/>
                </a:lnTo>
                <a:lnTo>
                  <a:pt x="111489" y="44576"/>
                </a:lnTo>
                <a:lnTo>
                  <a:pt x="117345" y="44576"/>
                </a:lnTo>
                <a:lnTo>
                  <a:pt x="117416" y="45338"/>
                </a:lnTo>
                <a:lnTo>
                  <a:pt x="111499" y="48767"/>
                </a:lnTo>
                <a:lnTo>
                  <a:pt x="109763" y="49529"/>
                </a:lnTo>
                <a:lnTo>
                  <a:pt x="95443" y="49529"/>
                </a:lnTo>
                <a:lnTo>
                  <a:pt x="93413" y="50037"/>
                </a:lnTo>
                <a:close/>
              </a:path>
              <a:path w="117475" h="55880">
                <a:moveTo>
                  <a:pt x="117332" y="44576"/>
                </a:moveTo>
                <a:lnTo>
                  <a:pt x="113680" y="44576"/>
                </a:lnTo>
                <a:lnTo>
                  <a:pt x="113202" y="43052"/>
                </a:lnTo>
                <a:lnTo>
                  <a:pt x="113123" y="42798"/>
                </a:lnTo>
                <a:lnTo>
                  <a:pt x="113003" y="42417"/>
                </a:lnTo>
                <a:lnTo>
                  <a:pt x="115273" y="42163"/>
                </a:lnTo>
                <a:lnTo>
                  <a:pt x="117184" y="42798"/>
                </a:lnTo>
                <a:lnTo>
                  <a:pt x="117258" y="43687"/>
                </a:lnTo>
                <a:lnTo>
                  <a:pt x="117332" y="44576"/>
                </a:lnTo>
                <a:close/>
              </a:path>
              <a:path w="117475" h="55880">
                <a:moveTo>
                  <a:pt x="86773" y="50926"/>
                </a:moveTo>
                <a:lnTo>
                  <a:pt x="82056" y="48767"/>
                </a:lnTo>
                <a:lnTo>
                  <a:pt x="89232" y="48767"/>
                </a:lnTo>
                <a:lnTo>
                  <a:pt x="86773" y="50926"/>
                </a:lnTo>
                <a:close/>
              </a:path>
              <a:path w="117475" h="55880">
                <a:moveTo>
                  <a:pt x="97713" y="55752"/>
                </a:moveTo>
                <a:lnTo>
                  <a:pt x="95383" y="54736"/>
                </a:lnTo>
                <a:lnTo>
                  <a:pt x="95443" y="49529"/>
                </a:lnTo>
                <a:lnTo>
                  <a:pt x="109763" y="49529"/>
                </a:lnTo>
                <a:lnTo>
                  <a:pt x="108524" y="50164"/>
                </a:lnTo>
                <a:lnTo>
                  <a:pt x="103930" y="52450"/>
                </a:lnTo>
                <a:lnTo>
                  <a:pt x="102133" y="52450"/>
                </a:lnTo>
                <a:lnTo>
                  <a:pt x="97713" y="55752"/>
                </a:lnTo>
                <a:close/>
              </a:path>
              <a:path w="117475" h="55880">
                <a:moveTo>
                  <a:pt x="103447" y="52704"/>
                </a:moveTo>
                <a:lnTo>
                  <a:pt x="102133" y="52450"/>
                </a:lnTo>
                <a:lnTo>
                  <a:pt x="103930" y="52450"/>
                </a:lnTo>
                <a:lnTo>
                  <a:pt x="103447" y="52704"/>
                </a:lnTo>
                <a:close/>
              </a:path>
            </a:pathLst>
          </a:custGeom>
          <a:solidFill>
            <a:srgbClr val="EB6445"/>
          </a:solidFill>
        </p:spPr>
        <p:txBody>
          <a:bodyPr wrap="square" lIns="0" tIns="0" rIns="0" bIns="0" rtlCol="0"/>
          <a:lstStyle/>
          <a:p>
            <a:endParaRPr/>
          </a:p>
        </p:txBody>
      </p:sp>
      <p:grpSp>
        <p:nvGrpSpPr>
          <p:cNvPr id="1070" name="object 1070"/>
          <p:cNvGrpSpPr/>
          <p:nvPr/>
        </p:nvGrpSpPr>
        <p:grpSpPr>
          <a:xfrm>
            <a:off x="14336887" y="2568944"/>
            <a:ext cx="92710" cy="99695"/>
            <a:chOff x="14336887" y="2568944"/>
            <a:chExt cx="92710" cy="99695"/>
          </a:xfrm>
        </p:grpSpPr>
        <p:sp>
          <p:nvSpPr>
            <p:cNvPr id="1071" name="object 1071"/>
            <p:cNvSpPr/>
            <p:nvPr/>
          </p:nvSpPr>
          <p:spPr>
            <a:xfrm>
              <a:off x="14342439" y="2622460"/>
              <a:ext cx="73025" cy="45720"/>
            </a:xfrm>
            <a:custGeom>
              <a:avLst/>
              <a:gdLst/>
              <a:ahLst/>
              <a:cxnLst/>
              <a:rect l="l" t="t" r="r" b="b"/>
              <a:pathLst>
                <a:path w="73025" h="45719">
                  <a:moveTo>
                    <a:pt x="28672" y="8361"/>
                  </a:moveTo>
                  <a:lnTo>
                    <a:pt x="687" y="8222"/>
                  </a:lnTo>
                  <a:lnTo>
                    <a:pt x="6" y="5256"/>
                  </a:lnTo>
                  <a:lnTo>
                    <a:pt x="0" y="4061"/>
                  </a:lnTo>
                  <a:lnTo>
                    <a:pt x="719" y="0"/>
                  </a:lnTo>
                  <a:lnTo>
                    <a:pt x="3694" y="4658"/>
                  </a:lnTo>
                  <a:lnTo>
                    <a:pt x="3809" y="4837"/>
                  </a:lnTo>
                  <a:lnTo>
                    <a:pt x="10926" y="4837"/>
                  </a:lnTo>
                  <a:lnTo>
                    <a:pt x="10813" y="5256"/>
                  </a:lnTo>
                  <a:lnTo>
                    <a:pt x="22053" y="5256"/>
                  </a:lnTo>
                  <a:lnTo>
                    <a:pt x="23774" y="5913"/>
                  </a:lnTo>
                  <a:lnTo>
                    <a:pt x="26044" y="8063"/>
                  </a:lnTo>
                  <a:lnTo>
                    <a:pt x="28420" y="8063"/>
                  </a:lnTo>
                  <a:lnTo>
                    <a:pt x="28554" y="8222"/>
                  </a:lnTo>
                  <a:lnTo>
                    <a:pt x="28672" y="8361"/>
                  </a:lnTo>
                  <a:close/>
                </a:path>
                <a:path w="73025" h="45719">
                  <a:moveTo>
                    <a:pt x="10926" y="4837"/>
                  </a:moveTo>
                  <a:lnTo>
                    <a:pt x="3877" y="4837"/>
                  </a:lnTo>
                  <a:lnTo>
                    <a:pt x="3646" y="1254"/>
                  </a:lnTo>
                  <a:lnTo>
                    <a:pt x="11888" y="1254"/>
                  </a:lnTo>
                  <a:lnTo>
                    <a:pt x="10974" y="4658"/>
                  </a:lnTo>
                  <a:lnTo>
                    <a:pt x="10926" y="4837"/>
                  </a:lnTo>
                  <a:close/>
                </a:path>
                <a:path w="73025" h="45719">
                  <a:moveTo>
                    <a:pt x="22053" y="5256"/>
                  </a:moveTo>
                  <a:lnTo>
                    <a:pt x="13202" y="5256"/>
                  </a:lnTo>
                  <a:lnTo>
                    <a:pt x="15412" y="4837"/>
                  </a:lnTo>
                  <a:lnTo>
                    <a:pt x="17383" y="4061"/>
                  </a:lnTo>
                  <a:lnTo>
                    <a:pt x="20489" y="4658"/>
                  </a:lnTo>
                  <a:lnTo>
                    <a:pt x="22053" y="5256"/>
                  </a:lnTo>
                  <a:close/>
                </a:path>
                <a:path w="73025" h="45719">
                  <a:moveTo>
                    <a:pt x="28420" y="8063"/>
                  </a:moveTo>
                  <a:lnTo>
                    <a:pt x="26044" y="8063"/>
                  </a:lnTo>
                  <a:lnTo>
                    <a:pt x="27137" y="7227"/>
                  </a:lnTo>
                  <a:lnTo>
                    <a:pt x="27716" y="7227"/>
                  </a:lnTo>
                  <a:lnTo>
                    <a:pt x="28420" y="8063"/>
                  </a:lnTo>
                  <a:close/>
                </a:path>
                <a:path w="73025" h="45719">
                  <a:moveTo>
                    <a:pt x="10634" y="38046"/>
                  </a:moveTo>
                  <a:lnTo>
                    <a:pt x="8280" y="36314"/>
                  </a:lnTo>
                  <a:lnTo>
                    <a:pt x="7442" y="35657"/>
                  </a:lnTo>
                  <a:lnTo>
                    <a:pt x="5736" y="31835"/>
                  </a:lnTo>
                  <a:lnTo>
                    <a:pt x="3765" y="24309"/>
                  </a:lnTo>
                  <a:lnTo>
                    <a:pt x="600" y="16186"/>
                  </a:lnTo>
                  <a:lnTo>
                    <a:pt x="600" y="8222"/>
                  </a:lnTo>
                  <a:lnTo>
                    <a:pt x="28672" y="8361"/>
                  </a:lnTo>
                  <a:lnTo>
                    <a:pt x="30404" y="9018"/>
                  </a:lnTo>
                  <a:lnTo>
                    <a:pt x="32096" y="9317"/>
                  </a:lnTo>
                  <a:lnTo>
                    <a:pt x="34764" y="9317"/>
                  </a:lnTo>
                  <a:lnTo>
                    <a:pt x="36496" y="11885"/>
                  </a:lnTo>
                  <a:lnTo>
                    <a:pt x="38288" y="13080"/>
                  </a:lnTo>
                  <a:lnTo>
                    <a:pt x="40389" y="13080"/>
                  </a:lnTo>
                  <a:lnTo>
                    <a:pt x="41215" y="14215"/>
                  </a:lnTo>
                  <a:lnTo>
                    <a:pt x="47580" y="14215"/>
                  </a:lnTo>
                  <a:lnTo>
                    <a:pt x="47605" y="15350"/>
                  </a:lnTo>
                  <a:lnTo>
                    <a:pt x="49050" y="17739"/>
                  </a:lnTo>
                  <a:lnTo>
                    <a:pt x="49158" y="17918"/>
                  </a:lnTo>
                  <a:lnTo>
                    <a:pt x="50950" y="19889"/>
                  </a:lnTo>
                  <a:lnTo>
                    <a:pt x="60139" y="19889"/>
                  </a:lnTo>
                  <a:lnTo>
                    <a:pt x="61164" y="22636"/>
                  </a:lnTo>
                  <a:lnTo>
                    <a:pt x="63927" y="22636"/>
                  </a:lnTo>
                  <a:lnTo>
                    <a:pt x="65584" y="24906"/>
                  </a:lnTo>
                  <a:lnTo>
                    <a:pt x="65942" y="29326"/>
                  </a:lnTo>
                  <a:lnTo>
                    <a:pt x="69406" y="29804"/>
                  </a:lnTo>
                  <a:lnTo>
                    <a:pt x="70720" y="31118"/>
                  </a:lnTo>
                  <a:lnTo>
                    <a:pt x="69906" y="33328"/>
                  </a:lnTo>
                  <a:lnTo>
                    <a:pt x="13083" y="33328"/>
                  </a:lnTo>
                  <a:lnTo>
                    <a:pt x="10634" y="38046"/>
                  </a:lnTo>
                  <a:close/>
                </a:path>
                <a:path w="73025" h="45719">
                  <a:moveTo>
                    <a:pt x="47180" y="11885"/>
                  </a:moveTo>
                  <a:lnTo>
                    <a:pt x="44338" y="11885"/>
                  </a:lnTo>
                  <a:lnTo>
                    <a:pt x="45814" y="10989"/>
                  </a:lnTo>
                  <a:lnTo>
                    <a:pt x="46710" y="10810"/>
                  </a:lnTo>
                  <a:lnTo>
                    <a:pt x="47180" y="11885"/>
                  </a:lnTo>
                  <a:close/>
                </a:path>
                <a:path w="73025" h="45719">
                  <a:moveTo>
                    <a:pt x="47580" y="14215"/>
                  </a:moveTo>
                  <a:lnTo>
                    <a:pt x="41215" y="14215"/>
                  </a:lnTo>
                  <a:lnTo>
                    <a:pt x="41513" y="13080"/>
                  </a:lnTo>
                  <a:lnTo>
                    <a:pt x="41608" y="12722"/>
                  </a:lnTo>
                  <a:lnTo>
                    <a:pt x="41890" y="11885"/>
                  </a:lnTo>
                  <a:lnTo>
                    <a:pt x="42827" y="11169"/>
                  </a:lnTo>
                  <a:lnTo>
                    <a:pt x="43954" y="11885"/>
                  </a:lnTo>
                  <a:lnTo>
                    <a:pt x="47180" y="11885"/>
                  </a:lnTo>
                  <a:lnTo>
                    <a:pt x="47546" y="12722"/>
                  </a:lnTo>
                  <a:lnTo>
                    <a:pt x="47580" y="14215"/>
                  </a:lnTo>
                  <a:close/>
                </a:path>
                <a:path w="73025" h="45719">
                  <a:moveTo>
                    <a:pt x="40389" y="13080"/>
                  </a:moveTo>
                  <a:lnTo>
                    <a:pt x="38288" y="13080"/>
                  </a:lnTo>
                  <a:lnTo>
                    <a:pt x="40259" y="12901"/>
                  </a:lnTo>
                  <a:lnTo>
                    <a:pt x="40389" y="13080"/>
                  </a:lnTo>
                  <a:close/>
                </a:path>
                <a:path w="73025" h="45719">
                  <a:moveTo>
                    <a:pt x="60139" y="19889"/>
                  </a:moveTo>
                  <a:lnTo>
                    <a:pt x="50950" y="19889"/>
                  </a:lnTo>
                  <a:lnTo>
                    <a:pt x="56266" y="17739"/>
                  </a:lnTo>
                  <a:lnTo>
                    <a:pt x="59670" y="18635"/>
                  </a:lnTo>
                  <a:lnTo>
                    <a:pt x="60139" y="19889"/>
                  </a:lnTo>
                  <a:close/>
                </a:path>
                <a:path w="73025" h="45719">
                  <a:moveTo>
                    <a:pt x="18936" y="39300"/>
                  </a:moveTo>
                  <a:lnTo>
                    <a:pt x="15236" y="38046"/>
                  </a:lnTo>
                  <a:lnTo>
                    <a:pt x="15412" y="38046"/>
                  </a:lnTo>
                  <a:lnTo>
                    <a:pt x="15412" y="33507"/>
                  </a:lnTo>
                  <a:lnTo>
                    <a:pt x="13083" y="33328"/>
                  </a:lnTo>
                  <a:lnTo>
                    <a:pt x="69839" y="33328"/>
                  </a:lnTo>
                  <a:lnTo>
                    <a:pt x="70291" y="33925"/>
                  </a:lnTo>
                  <a:lnTo>
                    <a:pt x="21624" y="33925"/>
                  </a:lnTo>
                  <a:lnTo>
                    <a:pt x="21379" y="34701"/>
                  </a:lnTo>
                  <a:lnTo>
                    <a:pt x="20449" y="34701"/>
                  </a:lnTo>
                  <a:lnTo>
                    <a:pt x="19015" y="39062"/>
                  </a:lnTo>
                  <a:lnTo>
                    <a:pt x="18936" y="39300"/>
                  </a:lnTo>
                  <a:close/>
                </a:path>
                <a:path w="73025" h="45719">
                  <a:moveTo>
                    <a:pt x="18339" y="44318"/>
                  </a:moveTo>
                  <a:lnTo>
                    <a:pt x="21624" y="33925"/>
                  </a:lnTo>
                  <a:lnTo>
                    <a:pt x="25107" y="34701"/>
                  </a:lnTo>
                  <a:lnTo>
                    <a:pt x="23473" y="34701"/>
                  </a:lnTo>
                  <a:lnTo>
                    <a:pt x="26577" y="37688"/>
                  </a:lnTo>
                  <a:lnTo>
                    <a:pt x="30903" y="37688"/>
                  </a:lnTo>
                  <a:lnTo>
                    <a:pt x="31005" y="38524"/>
                  </a:lnTo>
                  <a:lnTo>
                    <a:pt x="31101" y="39300"/>
                  </a:lnTo>
                  <a:lnTo>
                    <a:pt x="26462" y="39300"/>
                  </a:lnTo>
                  <a:lnTo>
                    <a:pt x="18339" y="44318"/>
                  </a:lnTo>
                  <a:close/>
                </a:path>
                <a:path w="73025" h="45719">
                  <a:moveTo>
                    <a:pt x="30903" y="37688"/>
                  </a:moveTo>
                  <a:lnTo>
                    <a:pt x="26693" y="37688"/>
                  </a:lnTo>
                  <a:lnTo>
                    <a:pt x="26640" y="36852"/>
                  </a:lnTo>
                  <a:lnTo>
                    <a:pt x="26522" y="35000"/>
                  </a:lnTo>
                  <a:lnTo>
                    <a:pt x="25088" y="34701"/>
                  </a:lnTo>
                  <a:lnTo>
                    <a:pt x="21624" y="33925"/>
                  </a:lnTo>
                  <a:lnTo>
                    <a:pt x="70291" y="33925"/>
                  </a:lnTo>
                  <a:lnTo>
                    <a:pt x="71602" y="35657"/>
                  </a:lnTo>
                  <a:lnTo>
                    <a:pt x="41215" y="35657"/>
                  </a:lnTo>
                  <a:lnTo>
                    <a:pt x="38228" y="36314"/>
                  </a:lnTo>
                  <a:lnTo>
                    <a:pt x="36735" y="36314"/>
                  </a:lnTo>
                  <a:lnTo>
                    <a:pt x="34704" y="36672"/>
                  </a:lnTo>
                  <a:lnTo>
                    <a:pt x="33226" y="36852"/>
                  </a:lnTo>
                  <a:lnTo>
                    <a:pt x="33689" y="36852"/>
                  </a:lnTo>
                  <a:lnTo>
                    <a:pt x="30822" y="37031"/>
                  </a:lnTo>
                  <a:lnTo>
                    <a:pt x="30903" y="37688"/>
                  </a:lnTo>
                  <a:close/>
                </a:path>
                <a:path w="73025" h="45719">
                  <a:moveTo>
                    <a:pt x="26693" y="37688"/>
                  </a:moveTo>
                  <a:lnTo>
                    <a:pt x="26390" y="37509"/>
                  </a:lnTo>
                  <a:lnTo>
                    <a:pt x="23473" y="34701"/>
                  </a:lnTo>
                  <a:lnTo>
                    <a:pt x="25088" y="34701"/>
                  </a:lnTo>
                  <a:lnTo>
                    <a:pt x="26522" y="35000"/>
                  </a:lnTo>
                  <a:lnTo>
                    <a:pt x="26640" y="36852"/>
                  </a:lnTo>
                  <a:lnTo>
                    <a:pt x="26693" y="37688"/>
                  </a:lnTo>
                  <a:close/>
                </a:path>
                <a:path w="73025" h="45719">
                  <a:moveTo>
                    <a:pt x="46650" y="42406"/>
                  </a:moveTo>
                  <a:lnTo>
                    <a:pt x="45993" y="41570"/>
                  </a:lnTo>
                  <a:lnTo>
                    <a:pt x="47068" y="40734"/>
                  </a:lnTo>
                  <a:lnTo>
                    <a:pt x="46112" y="40376"/>
                  </a:lnTo>
                  <a:lnTo>
                    <a:pt x="46222" y="39659"/>
                  </a:lnTo>
                  <a:lnTo>
                    <a:pt x="46313" y="39062"/>
                  </a:lnTo>
                  <a:lnTo>
                    <a:pt x="46431" y="38285"/>
                  </a:lnTo>
                  <a:lnTo>
                    <a:pt x="46550" y="37509"/>
                  </a:lnTo>
                  <a:lnTo>
                    <a:pt x="46650" y="36852"/>
                  </a:lnTo>
                  <a:lnTo>
                    <a:pt x="41215" y="35657"/>
                  </a:lnTo>
                  <a:lnTo>
                    <a:pt x="71602" y="35657"/>
                  </a:lnTo>
                  <a:lnTo>
                    <a:pt x="72507" y="36852"/>
                  </a:lnTo>
                  <a:lnTo>
                    <a:pt x="65942" y="36852"/>
                  </a:lnTo>
                  <a:lnTo>
                    <a:pt x="65203" y="37509"/>
                  </a:lnTo>
                  <a:lnTo>
                    <a:pt x="59909" y="37509"/>
                  </a:lnTo>
                  <a:lnTo>
                    <a:pt x="58855" y="38524"/>
                  </a:lnTo>
                  <a:lnTo>
                    <a:pt x="54471" y="38524"/>
                  </a:lnTo>
                  <a:lnTo>
                    <a:pt x="51126" y="39659"/>
                  </a:lnTo>
                  <a:lnTo>
                    <a:pt x="50950" y="39659"/>
                  </a:lnTo>
                  <a:lnTo>
                    <a:pt x="50950" y="42227"/>
                  </a:lnTo>
                  <a:lnTo>
                    <a:pt x="47785" y="42227"/>
                  </a:lnTo>
                  <a:lnTo>
                    <a:pt x="46650" y="42406"/>
                  </a:lnTo>
                  <a:close/>
                </a:path>
                <a:path w="73025" h="45719">
                  <a:moveTo>
                    <a:pt x="38228" y="37688"/>
                  </a:moveTo>
                  <a:lnTo>
                    <a:pt x="36907" y="37688"/>
                  </a:lnTo>
                  <a:lnTo>
                    <a:pt x="36825" y="37031"/>
                  </a:lnTo>
                  <a:lnTo>
                    <a:pt x="36735" y="36314"/>
                  </a:lnTo>
                  <a:lnTo>
                    <a:pt x="38228" y="36314"/>
                  </a:lnTo>
                  <a:lnTo>
                    <a:pt x="38228" y="37688"/>
                  </a:lnTo>
                  <a:close/>
                </a:path>
                <a:path w="73025" h="45719">
                  <a:moveTo>
                    <a:pt x="69406" y="43004"/>
                  </a:moveTo>
                  <a:lnTo>
                    <a:pt x="66043" y="37031"/>
                  </a:lnTo>
                  <a:lnTo>
                    <a:pt x="65942" y="36852"/>
                  </a:lnTo>
                  <a:lnTo>
                    <a:pt x="72507" y="36852"/>
                  </a:lnTo>
                  <a:lnTo>
                    <a:pt x="73004" y="37509"/>
                  </a:lnTo>
                  <a:lnTo>
                    <a:pt x="69406" y="43004"/>
                  </a:lnTo>
                  <a:close/>
                </a:path>
                <a:path w="73025" h="45719">
                  <a:moveTo>
                    <a:pt x="62358" y="38524"/>
                  </a:moveTo>
                  <a:lnTo>
                    <a:pt x="59909" y="37509"/>
                  </a:lnTo>
                  <a:lnTo>
                    <a:pt x="65203" y="37509"/>
                  </a:lnTo>
                  <a:lnTo>
                    <a:pt x="64329" y="38285"/>
                  </a:lnTo>
                  <a:lnTo>
                    <a:pt x="62358" y="38524"/>
                  </a:lnTo>
                  <a:close/>
                </a:path>
                <a:path w="73025" h="45719">
                  <a:moveTo>
                    <a:pt x="56266" y="39659"/>
                  </a:moveTo>
                  <a:lnTo>
                    <a:pt x="54186" y="38524"/>
                  </a:lnTo>
                  <a:lnTo>
                    <a:pt x="58855" y="38524"/>
                  </a:lnTo>
                  <a:lnTo>
                    <a:pt x="58297" y="39062"/>
                  </a:lnTo>
                  <a:lnTo>
                    <a:pt x="56266" y="39659"/>
                  </a:lnTo>
                  <a:close/>
                </a:path>
                <a:path w="73025" h="45719">
                  <a:moveTo>
                    <a:pt x="28791" y="42227"/>
                  </a:moveTo>
                  <a:lnTo>
                    <a:pt x="26462" y="39300"/>
                  </a:lnTo>
                  <a:lnTo>
                    <a:pt x="31101" y="39300"/>
                  </a:lnTo>
                  <a:lnTo>
                    <a:pt x="31145" y="39659"/>
                  </a:lnTo>
                  <a:lnTo>
                    <a:pt x="31233" y="40376"/>
                  </a:lnTo>
                  <a:lnTo>
                    <a:pt x="28791" y="42227"/>
                  </a:lnTo>
                  <a:close/>
                </a:path>
                <a:path w="73025" h="45719">
                  <a:moveTo>
                    <a:pt x="49457" y="45572"/>
                  </a:moveTo>
                  <a:lnTo>
                    <a:pt x="47874" y="42406"/>
                  </a:lnTo>
                  <a:lnTo>
                    <a:pt x="47785" y="42227"/>
                  </a:lnTo>
                  <a:lnTo>
                    <a:pt x="50977" y="42227"/>
                  </a:lnTo>
                  <a:lnTo>
                    <a:pt x="49457" y="45572"/>
                  </a:lnTo>
                  <a:close/>
                </a:path>
              </a:pathLst>
            </a:custGeom>
            <a:solidFill>
              <a:srgbClr val="E95241"/>
            </a:solidFill>
          </p:spPr>
          <p:txBody>
            <a:bodyPr wrap="square" lIns="0" tIns="0" rIns="0" bIns="0" rtlCol="0"/>
            <a:lstStyle/>
            <a:p>
              <a:endParaRPr/>
            </a:p>
          </p:txBody>
        </p:sp>
        <p:sp>
          <p:nvSpPr>
            <p:cNvPr id="1072" name="object 1072"/>
            <p:cNvSpPr/>
            <p:nvPr/>
          </p:nvSpPr>
          <p:spPr>
            <a:xfrm>
              <a:off x="14336887" y="2568944"/>
              <a:ext cx="92710" cy="47625"/>
            </a:xfrm>
            <a:custGeom>
              <a:avLst/>
              <a:gdLst/>
              <a:ahLst/>
              <a:cxnLst/>
              <a:rect l="l" t="t" r="r" b="b"/>
              <a:pathLst>
                <a:path w="92709" h="47625">
                  <a:moveTo>
                    <a:pt x="6126" y="6603"/>
                  </a:moveTo>
                  <a:lnTo>
                    <a:pt x="3344" y="6603"/>
                  </a:lnTo>
                  <a:lnTo>
                    <a:pt x="3425" y="5968"/>
                  </a:lnTo>
                  <a:lnTo>
                    <a:pt x="3538" y="5079"/>
                  </a:lnTo>
                  <a:lnTo>
                    <a:pt x="3603" y="4571"/>
                  </a:lnTo>
                  <a:lnTo>
                    <a:pt x="3695" y="3936"/>
                  </a:lnTo>
                  <a:lnTo>
                    <a:pt x="0" y="2412"/>
                  </a:lnTo>
                  <a:lnTo>
                    <a:pt x="2269" y="0"/>
                  </a:lnTo>
                  <a:lnTo>
                    <a:pt x="5256" y="5587"/>
                  </a:lnTo>
                  <a:lnTo>
                    <a:pt x="6126" y="6603"/>
                  </a:lnTo>
                  <a:close/>
                </a:path>
                <a:path w="92709" h="47625">
                  <a:moveTo>
                    <a:pt x="22520" y="8000"/>
                  </a:moveTo>
                  <a:lnTo>
                    <a:pt x="7406" y="8000"/>
                  </a:lnTo>
                  <a:lnTo>
                    <a:pt x="8242" y="6984"/>
                  </a:lnTo>
                  <a:lnTo>
                    <a:pt x="9138" y="5079"/>
                  </a:lnTo>
                  <a:lnTo>
                    <a:pt x="10691" y="5079"/>
                  </a:lnTo>
                  <a:lnTo>
                    <a:pt x="7764" y="2158"/>
                  </a:lnTo>
                  <a:lnTo>
                    <a:pt x="10392" y="1396"/>
                  </a:lnTo>
                  <a:lnTo>
                    <a:pt x="9974" y="3555"/>
                  </a:lnTo>
                  <a:lnTo>
                    <a:pt x="11288" y="3936"/>
                  </a:lnTo>
                  <a:lnTo>
                    <a:pt x="14454" y="3936"/>
                  </a:lnTo>
                  <a:lnTo>
                    <a:pt x="14454" y="4317"/>
                  </a:lnTo>
                  <a:lnTo>
                    <a:pt x="21083" y="4317"/>
                  </a:lnTo>
                  <a:lnTo>
                    <a:pt x="21083" y="5079"/>
                  </a:lnTo>
                  <a:lnTo>
                    <a:pt x="22218" y="5968"/>
                  </a:lnTo>
                  <a:lnTo>
                    <a:pt x="22346" y="6603"/>
                  </a:lnTo>
                  <a:lnTo>
                    <a:pt x="22423" y="6984"/>
                  </a:lnTo>
                  <a:lnTo>
                    <a:pt x="22520" y="8000"/>
                  </a:lnTo>
                  <a:close/>
                </a:path>
                <a:path w="92709" h="47625">
                  <a:moveTo>
                    <a:pt x="21083" y="4317"/>
                  </a:moveTo>
                  <a:lnTo>
                    <a:pt x="16133" y="4317"/>
                  </a:lnTo>
                  <a:lnTo>
                    <a:pt x="18873" y="1904"/>
                  </a:lnTo>
                  <a:lnTo>
                    <a:pt x="20531" y="2666"/>
                  </a:lnTo>
                  <a:lnTo>
                    <a:pt x="21083" y="2666"/>
                  </a:lnTo>
                  <a:lnTo>
                    <a:pt x="21083" y="4317"/>
                  </a:lnTo>
                  <a:close/>
                </a:path>
                <a:path w="92709" h="47625">
                  <a:moveTo>
                    <a:pt x="14454" y="3936"/>
                  </a:moveTo>
                  <a:lnTo>
                    <a:pt x="11288" y="3936"/>
                  </a:lnTo>
                  <a:lnTo>
                    <a:pt x="12781" y="2666"/>
                  </a:lnTo>
                  <a:lnTo>
                    <a:pt x="14454" y="2666"/>
                  </a:lnTo>
                  <a:lnTo>
                    <a:pt x="14454" y="3936"/>
                  </a:lnTo>
                  <a:close/>
                </a:path>
                <a:path w="92709" h="47625">
                  <a:moveTo>
                    <a:pt x="716" y="4571"/>
                  </a:moveTo>
                  <a:lnTo>
                    <a:pt x="339" y="4317"/>
                  </a:lnTo>
                  <a:lnTo>
                    <a:pt x="716" y="4317"/>
                  </a:lnTo>
                  <a:lnTo>
                    <a:pt x="716" y="4571"/>
                  </a:lnTo>
                  <a:close/>
                </a:path>
                <a:path w="92709" h="47625">
                  <a:moveTo>
                    <a:pt x="2150" y="28574"/>
                  </a:moveTo>
                  <a:lnTo>
                    <a:pt x="944" y="25907"/>
                  </a:lnTo>
                  <a:lnTo>
                    <a:pt x="915" y="24637"/>
                  </a:lnTo>
                  <a:lnTo>
                    <a:pt x="1323" y="21843"/>
                  </a:lnTo>
                  <a:lnTo>
                    <a:pt x="1292" y="15493"/>
                  </a:lnTo>
                  <a:lnTo>
                    <a:pt x="939" y="10401"/>
                  </a:lnTo>
                  <a:lnTo>
                    <a:pt x="818" y="8635"/>
                  </a:lnTo>
                  <a:lnTo>
                    <a:pt x="716" y="4571"/>
                  </a:lnTo>
                  <a:lnTo>
                    <a:pt x="3344" y="6603"/>
                  </a:lnTo>
                  <a:lnTo>
                    <a:pt x="6126" y="6603"/>
                  </a:lnTo>
                  <a:lnTo>
                    <a:pt x="7406" y="8000"/>
                  </a:lnTo>
                  <a:lnTo>
                    <a:pt x="22520" y="8000"/>
                  </a:lnTo>
                  <a:lnTo>
                    <a:pt x="22426" y="8635"/>
                  </a:lnTo>
                  <a:lnTo>
                    <a:pt x="22369" y="9016"/>
                  </a:lnTo>
                  <a:lnTo>
                    <a:pt x="22294" y="9524"/>
                  </a:lnTo>
                  <a:lnTo>
                    <a:pt x="22218" y="10032"/>
                  </a:lnTo>
                  <a:lnTo>
                    <a:pt x="25633" y="10032"/>
                  </a:lnTo>
                  <a:lnTo>
                    <a:pt x="26449" y="10401"/>
                  </a:lnTo>
                  <a:lnTo>
                    <a:pt x="37688" y="10401"/>
                  </a:lnTo>
                  <a:lnTo>
                    <a:pt x="36079" y="13715"/>
                  </a:lnTo>
                  <a:lnTo>
                    <a:pt x="35956" y="13969"/>
                  </a:lnTo>
                  <a:lnTo>
                    <a:pt x="37807" y="14985"/>
                  </a:lnTo>
                  <a:lnTo>
                    <a:pt x="43284" y="14985"/>
                  </a:lnTo>
                  <a:lnTo>
                    <a:pt x="43899" y="16001"/>
                  </a:lnTo>
                  <a:lnTo>
                    <a:pt x="48432" y="16001"/>
                  </a:lnTo>
                  <a:lnTo>
                    <a:pt x="51126" y="19430"/>
                  </a:lnTo>
                  <a:lnTo>
                    <a:pt x="56603" y="19430"/>
                  </a:lnTo>
                  <a:lnTo>
                    <a:pt x="57246" y="21843"/>
                  </a:lnTo>
                  <a:lnTo>
                    <a:pt x="70074" y="21843"/>
                  </a:lnTo>
                  <a:lnTo>
                    <a:pt x="71075" y="23113"/>
                  </a:lnTo>
                  <a:lnTo>
                    <a:pt x="69120" y="24891"/>
                  </a:lnTo>
                  <a:lnTo>
                    <a:pt x="3066" y="24891"/>
                  </a:lnTo>
                  <a:lnTo>
                    <a:pt x="2963" y="25526"/>
                  </a:lnTo>
                  <a:lnTo>
                    <a:pt x="2844" y="26215"/>
                  </a:lnTo>
                  <a:lnTo>
                    <a:pt x="2150" y="28574"/>
                  </a:lnTo>
                  <a:close/>
                </a:path>
                <a:path w="92709" h="47625">
                  <a:moveTo>
                    <a:pt x="37690" y="10401"/>
                  </a:moveTo>
                  <a:lnTo>
                    <a:pt x="28920" y="10401"/>
                  </a:lnTo>
                  <a:lnTo>
                    <a:pt x="30819" y="9016"/>
                  </a:lnTo>
                  <a:lnTo>
                    <a:pt x="36559" y="5079"/>
                  </a:lnTo>
                  <a:lnTo>
                    <a:pt x="36292" y="5079"/>
                  </a:lnTo>
                  <a:lnTo>
                    <a:pt x="38584" y="8635"/>
                  </a:lnTo>
                  <a:lnTo>
                    <a:pt x="37690" y="10401"/>
                  </a:lnTo>
                  <a:close/>
                </a:path>
                <a:path w="92709" h="47625">
                  <a:moveTo>
                    <a:pt x="25633" y="10032"/>
                  </a:moveTo>
                  <a:lnTo>
                    <a:pt x="22218" y="10032"/>
                  </a:lnTo>
                  <a:lnTo>
                    <a:pt x="24846" y="9524"/>
                  </a:lnTo>
                  <a:lnTo>
                    <a:pt x="25633" y="10032"/>
                  </a:lnTo>
                  <a:close/>
                </a:path>
                <a:path w="92709" h="47625">
                  <a:moveTo>
                    <a:pt x="43248" y="14985"/>
                  </a:moveTo>
                  <a:lnTo>
                    <a:pt x="37807" y="14985"/>
                  </a:lnTo>
                  <a:lnTo>
                    <a:pt x="40614" y="13715"/>
                  </a:lnTo>
                  <a:lnTo>
                    <a:pt x="42008" y="13969"/>
                  </a:lnTo>
                  <a:lnTo>
                    <a:pt x="42627" y="13969"/>
                  </a:lnTo>
                  <a:lnTo>
                    <a:pt x="43248" y="14985"/>
                  </a:lnTo>
                  <a:close/>
                </a:path>
                <a:path w="92709" h="47625">
                  <a:moveTo>
                    <a:pt x="48432" y="16001"/>
                  </a:moveTo>
                  <a:lnTo>
                    <a:pt x="43899" y="16001"/>
                  </a:lnTo>
                  <a:lnTo>
                    <a:pt x="46169" y="14985"/>
                  </a:lnTo>
                  <a:lnTo>
                    <a:pt x="48432" y="16001"/>
                  </a:lnTo>
                  <a:close/>
                </a:path>
                <a:path w="92709" h="47625">
                  <a:moveTo>
                    <a:pt x="56603" y="19430"/>
                  </a:moveTo>
                  <a:lnTo>
                    <a:pt x="51126" y="19430"/>
                  </a:lnTo>
                  <a:lnTo>
                    <a:pt x="52858" y="15493"/>
                  </a:lnTo>
                  <a:lnTo>
                    <a:pt x="56442" y="18795"/>
                  </a:lnTo>
                  <a:lnTo>
                    <a:pt x="56603" y="19430"/>
                  </a:lnTo>
                  <a:close/>
                </a:path>
                <a:path w="92709" h="47625">
                  <a:moveTo>
                    <a:pt x="70029" y="21843"/>
                  </a:moveTo>
                  <a:lnTo>
                    <a:pt x="64147" y="21843"/>
                  </a:lnTo>
                  <a:lnTo>
                    <a:pt x="68209" y="19430"/>
                  </a:lnTo>
                  <a:lnTo>
                    <a:pt x="70029" y="21843"/>
                  </a:lnTo>
                  <a:close/>
                </a:path>
                <a:path w="92709" h="47625">
                  <a:moveTo>
                    <a:pt x="64147" y="21843"/>
                  </a:moveTo>
                  <a:lnTo>
                    <a:pt x="57493" y="21843"/>
                  </a:lnTo>
                  <a:lnTo>
                    <a:pt x="59912" y="21208"/>
                  </a:lnTo>
                  <a:lnTo>
                    <a:pt x="61698" y="21208"/>
                  </a:lnTo>
                  <a:lnTo>
                    <a:pt x="64147" y="21843"/>
                  </a:lnTo>
                  <a:close/>
                </a:path>
                <a:path w="92709" h="47625">
                  <a:moveTo>
                    <a:pt x="73508" y="24891"/>
                  </a:moveTo>
                  <a:lnTo>
                    <a:pt x="73194" y="24891"/>
                  </a:lnTo>
                  <a:lnTo>
                    <a:pt x="73498" y="24637"/>
                  </a:lnTo>
                  <a:lnTo>
                    <a:pt x="80871" y="21843"/>
                  </a:lnTo>
                  <a:lnTo>
                    <a:pt x="80627" y="24637"/>
                  </a:lnTo>
                  <a:lnTo>
                    <a:pt x="73369" y="24637"/>
                  </a:lnTo>
                  <a:lnTo>
                    <a:pt x="73508" y="24891"/>
                  </a:lnTo>
                  <a:close/>
                </a:path>
                <a:path w="92709" h="47625">
                  <a:moveTo>
                    <a:pt x="75482" y="27304"/>
                  </a:moveTo>
                  <a:lnTo>
                    <a:pt x="74919" y="26778"/>
                  </a:lnTo>
                  <a:lnTo>
                    <a:pt x="73803" y="25653"/>
                  </a:lnTo>
                  <a:lnTo>
                    <a:pt x="73646" y="25526"/>
                  </a:lnTo>
                  <a:lnTo>
                    <a:pt x="73046" y="24891"/>
                  </a:lnTo>
                  <a:lnTo>
                    <a:pt x="73498" y="24637"/>
                  </a:lnTo>
                  <a:lnTo>
                    <a:pt x="73194" y="24891"/>
                  </a:lnTo>
                  <a:lnTo>
                    <a:pt x="73508" y="24891"/>
                  </a:lnTo>
                  <a:lnTo>
                    <a:pt x="75482" y="27304"/>
                  </a:lnTo>
                  <a:close/>
                </a:path>
                <a:path w="92709" h="47625">
                  <a:moveTo>
                    <a:pt x="80380" y="27558"/>
                  </a:moveTo>
                  <a:lnTo>
                    <a:pt x="75674" y="27558"/>
                  </a:lnTo>
                  <a:lnTo>
                    <a:pt x="73369" y="24637"/>
                  </a:lnTo>
                  <a:lnTo>
                    <a:pt x="80627" y="24637"/>
                  </a:lnTo>
                  <a:lnTo>
                    <a:pt x="80519" y="25907"/>
                  </a:lnTo>
                  <a:lnTo>
                    <a:pt x="80402" y="27304"/>
                  </a:lnTo>
                  <a:lnTo>
                    <a:pt x="80380" y="27558"/>
                  </a:lnTo>
                  <a:close/>
                </a:path>
                <a:path w="92709" h="47625">
                  <a:moveTo>
                    <a:pt x="1552" y="33273"/>
                  </a:moveTo>
                  <a:lnTo>
                    <a:pt x="1669" y="32638"/>
                  </a:lnTo>
                  <a:lnTo>
                    <a:pt x="1786" y="32003"/>
                  </a:lnTo>
                  <a:lnTo>
                    <a:pt x="1833" y="31749"/>
                  </a:lnTo>
                  <a:lnTo>
                    <a:pt x="1950" y="31114"/>
                  </a:lnTo>
                  <a:lnTo>
                    <a:pt x="2044" y="30606"/>
                  </a:lnTo>
                  <a:lnTo>
                    <a:pt x="2138" y="30098"/>
                  </a:lnTo>
                  <a:lnTo>
                    <a:pt x="2232" y="29590"/>
                  </a:lnTo>
                  <a:lnTo>
                    <a:pt x="2325" y="29082"/>
                  </a:lnTo>
                  <a:lnTo>
                    <a:pt x="2419" y="28574"/>
                  </a:lnTo>
                  <a:lnTo>
                    <a:pt x="2536" y="27939"/>
                  </a:lnTo>
                  <a:lnTo>
                    <a:pt x="2606" y="27558"/>
                  </a:lnTo>
                  <a:lnTo>
                    <a:pt x="2686" y="26778"/>
                  </a:lnTo>
                  <a:lnTo>
                    <a:pt x="2851" y="26215"/>
                  </a:lnTo>
                  <a:lnTo>
                    <a:pt x="2942" y="25653"/>
                  </a:lnTo>
                  <a:lnTo>
                    <a:pt x="3067" y="24891"/>
                  </a:lnTo>
                  <a:lnTo>
                    <a:pt x="2717" y="24891"/>
                  </a:lnTo>
                  <a:lnTo>
                    <a:pt x="4359" y="25526"/>
                  </a:lnTo>
                  <a:lnTo>
                    <a:pt x="4606" y="25653"/>
                  </a:lnTo>
                  <a:lnTo>
                    <a:pt x="3941" y="25653"/>
                  </a:lnTo>
                  <a:lnTo>
                    <a:pt x="3100" y="26215"/>
                  </a:lnTo>
                  <a:lnTo>
                    <a:pt x="67654" y="26215"/>
                  </a:lnTo>
                  <a:lnTo>
                    <a:pt x="68746" y="27304"/>
                  </a:lnTo>
                  <a:lnTo>
                    <a:pt x="75441" y="27304"/>
                  </a:lnTo>
                  <a:lnTo>
                    <a:pt x="75674" y="27558"/>
                  </a:lnTo>
                  <a:lnTo>
                    <a:pt x="80380" y="27558"/>
                  </a:lnTo>
                  <a:lnTo>
                    <a:pt x="80349" y="27939"/>
                  </a:lnTo>
                  <a:lnTo>
                    <a:pt x="22756" y="27939"/>
                  </a:lnTo>
                  <a:lnTo>
                    <a:pt x="22093" y="28828"/>
                  </a:lnTo>
                  <a:lnTo>
                    <a:pt x="19590" y="28828"/>
                  </a:lnTo>
                  <a:lnTo>
                    <a:pt x="17977" y="29082"/>
                  </a:lnTo>
                  <a:lnTo>
                    <a:pt x="17347" y="29590"/>
                  </a:lnTo>
                  <a:lnTo>
                    <a:pt x="13498" y="29590"/>
                  </a:lnTo>
                  <a:lnTo>
                    <a:pt x="9795" y="32003"/>
                  </a:lnTo>
                  <a:lnTo>
                    <a:pt x="1552" y="33273"/>
                  </a:lnTo>
                  <a:close/>
                </a:path>
                <a:path w="92709" h="47625">
                  <a:moveTo>
                    <a:pt x="67746" y="26215"/>
                  </a:moveTo>
                  <a:lnTo>
                    <a:pt x="5393" y="26215"/>
                  </a:lnTo>
                  <a:lnTo>
                    <a:pt x="4962" y="25907"/>
                  </a:lnTo>
                  <a:lnTo>
                    <a:pt x="4359" y="25526"/>
                  </a:lnTo>
                  <a:lnTo>
                    <a:pt x="2717" y="24891"/>
                  </a:lnTo>
                  <a:lnTo>
                    <a:pt x="69111" y="24891"/>
                  </a:lnTo>
                  <a:lnTo>
                    <a:pt x="67746" y="26215"/>
                  </a:lnTo>
                  <a:close/>
                </a:path>
                <a:path w="92709" h="47625">
                  <a:moveTo>
                    <a:pt x="75324" y="27304"/>
                  </a:moveTo>
                  <a:lnTo>
                    <a:pt x="69801" y="27304"/>
                  </a:lnTo>
                  <a:lnTo>
                    <a:pt x="70997" y="26215"/>
                  </a:lnTo>
                  <a:lnTo>
                    <a:pt x="71404" y="25907"/>
                  </a:lnTo>
                  <a:lnTo>
                    <a:pt x="73079" y="24891"/>
                  </a:lnTo>
                  <a:lnTo>
                    <a:pt x="73677" y="25526"/>
                  </a:lnTo>
                  <a:lnTo>
                    <a:pt x="75324" y="27304"/>
                  </a:lnTo>
                  <a:close/>
                </a:path>
                <a:path w="92709" h="47625">
                  <a:moveTo>
                    <a:pt x="5218" y="26215"/>
                  </a:moveTo>
                  <a:lnTo>
                    <a:pt x="3114" y="26215"/>
                  </a:lnTo>
                  <a:lnTo>
                    <a:pt x="3941" y="25653"/>
                  </a:lnTo>
                  <a:lnTo>
                    <a:pt x="5218" y="26215"/>
                  </a:lnTo>
                  <a:close/>
                </a:path>
                <a:path w="92709" h="47625">
                  <a:moveTo>
                    <a:pt x="5377" y="26215"/>
                  </a:moveTo>
                  <a:lnTo>
                    <a:pt x="5218" y="26215"/>
                  </a:lnTo>
                  <a:lnTo>
                    <a:pt x="3941" y="25653"/>
                  </a:lnTo>
                  <a:lnTo>
                    <a:pt x="4547" y="25653"/>
                  </a:lnTo>
                  <a:lnTo>
                    <a:pt x="5377" y="26215"/>
                  </a:lnTo>
                  <a:close/>
                </a:path>
                <a:path w="92709" h="47625">
                  <a:moveTo>
                    <a:pt x="86310" y="28574"/>
                  </a:moveTo>
                  <a:lnTo>
                    <a:pt x="24697" y="28574"/>
                  </a:lnTo>
                  <a:lnTo>
                    <a:pt x="24966" y="27939"/>
                  </a:lnTo>
                  <a:lnTo>
                    <a:pt x="80642" y="27939"/>
                  </a:lnTo>
                  <a:lnTo>
                    <a:pt x="85589" y="25907"/>
                  </a:lnTo>
                  <a:lnTo>
                    <a:pt x="86310" y="28574"/>
                  </a:lnTo>
                  <a:close/>
                </a:path>
                <a:path w="92709" h="47625">
                  <a:moveTo>
                    <a:pt x="23174" y="29082"/>
                  </a:moveTo>
                  <a:lnTo>
                    <a:pt x="22756" y="27939"/>
                  </a:lnTo>
                  <a:lnTo>
                    <a:pt x="24966" y="27939"/>
                  </a:lnTo>
                  <a:lnTo>
                    <a:pt x="24219" y="28574"/>
                  </a:lnTo>
                  <a:lnTo>
                    <a:pt x="24368" y="28574"/>
                  </a:lnTo>
                  <a:lnTo>
                    <a:pt x="23174" y="29082"/>
                  </a:lnTo>
                  <a:close/>
                </a:path>
                <a:path w="92709" h="47625">
                  <a:moveTo>
                    <a:pt x="24589" y="28828"/>
                  </a:moveTo>
                  <a:lnTo>
                    <a:pt x="23920" y="28828"/>
                  </a:lnTo>
                  <a:lnTo>
                    <a:pt x="24219" y="28574"/>
                  </a:lnTo>
                  <a:lnTo>
                    <a:pt x="24697" y="28574"/>
                  </a:lnTo>
                  <a:lnTo>
                    <a:pt x="24589" y="28828"/>
                  </a:lnTo>
                  <a:close/>
                </a:path>
                <a:path w="92709" h="47625">
                  <a:moveTo>
                    <a:pt x="21858" y="29082"/>
                  </a:moveTo>
                  <a:lnTo>
                    <a:pt x="21023" y="29082"/>
                  </a:lnTo>
                  <a:lnTo>
                    <a:pt x="19590" y="28828"/>
                  </a:lnTo>
                  <a:lnTo>
                    <a:pt x="22093" y="28828"/>
                  </a:lnTo>
                  <a:lnTo>
                    <a:pt x="21858" y="29082"/>
                  </a:lnTo>
                  <a:close/>
                </a:path>
                <a:path w="92709" h="47625">
                  <a:moveTo>
                    <a:pt x="27952" y="31749"/>
                  </a:moveTo>
                  <a:lnTo>
                    <a:pt x="23353" y="31749"/>
                  </a:lnTo>
                  <a:lnTo>
                    <a:pt x="24482" y="29082"/>
                  </a:lnTo>
                  <a:lnTo>
                    <a:pt x="24589" y="28828"/>
                  </a:lnTo>
                  <a:lnTo>
                    <a:pt x="86377" y="28828"/>
                  </a:lnTo>
                  <a:lnTo>
                    <a:pt x="86843" y="30606"/>
                  </a:lnTo>
                  <a:lnTo>
                    <a:pt x="86376" y="31114"/>
                  </a:lnTo>
                  <a:lnTo>
                    <a:pt x="30938" y="31114"/>
                  </a:lnTo>
                  <a:lnTo>
                    <a:pt x="27952" y="31749"/>
                  </a:lnTo>
                  <a:close/>
                </a:path>
                <a:path w="92709" h="47625">
                  <a:moveTo>
                    <a:pt x="16424" y="32638"/>
                  </a:moveTo>
                  <a:lnTo>
                    <a:pt x="15360" y="31749"/>
                  </a:lnTo>
                  <a:lnTo>
                    <a:pt x="14656" y="31114"/>
                  </a:lnTo>
                  <a:lnTo>
                    <a:pt x="13498" y="29590"/>
                  </a:lnTo>
                  <a:lnTo>
                    <a:pt x="17347" y="29590"/>
                  </a:lnTo>
                  <a:lnTo>
                    <a:pt x="16843" y="30098"/>
                  </a:lnTo>
                  <a:lnTo>
                    <a:pt x="16759" y="30606"/>
                  </a:lnTo>
                  <a:lnTo>
                    <a:pt x="16675" y="31114"/>
                  </a:lnTo>
                  <a:lnTo>
                    <a:pt x="16571" y="31749"/>
                  </a:lnTo>
                  <a:lnTo>
                    <a:pt x="16529" y="32003"/>
                  </a:lnTo>
                  <a:lnTo>
                    <a:pt x="16424" y="32638"/>
                  </a:lnTo>
                  <a:close/>
                </a:path>
                <a:path w="92709" h="47625">
                  <a:moveTo>
                    <a:pt x="34402" y="38734"/>
                  </a:moveTo>
                  <a:lnTo>
                    <a:pt x="30341" y="35178"/>
                  </a:lnTo>
                  <a:lnTo>
                    <a:pt x="30397" y="34797"/>
                  </a:lnTo>
                  <a:lnTo>
                    <a:pt x="30490" y="34162"/>
                  </a:lnTo>
                  <a:lnTo>
                    <a:pt x="30565" y="33654"/>
                  </a:lnTo>
                  <a:lnTo>
                    <a:pt x="30621" y="33273"/>
                  </a:lnTo>
                  <a:lnTo>
                    <a:pt x="30714" y="32638"/>
                  </a:lnTo>
                  <a:lnTo>
                    <a:pt x="30808" y="32003"/>
                  </a:lnTo>
                  <a:lnTo>
                    <a:pt x="30845" y="31749"/>
                  </a:lnTo>
                  <a:lnTo>
                    <a:pt x="30938" y="31114"/>
                  </a:lnTo>
                  <a:lnTo>
                    <a:pt x="86376" y="31114"/>
                  </a:lnTo>
                  <a:lnTo>
                    <a:pt x="84145" y="33654"/>
                  </a:lnTo>
                  <a:lnTo>
                    <a:pt x="35836" y="33654"/>
                  </a:lnTo>
                  <a:lnTo>
                    <a:pt x="34402" y="38734"/>
                  </a:lnTo>
                  <a:close/>
                </a:path>
                <a:path w="92709" h="47625">
                  <a:moveTo>
                    <a:pt x="42048" y="36448"/>
                  </a:moveTo>
                  <a:lnTo>
                    <a:pt x="40136" y="35178"/>
                  </a:lnTo>
                  <a:lnTo>
                    <a:pt x="38748" y="34543"/>
                  </a:lnTo>
                  <a:lnTo>
                    <a:pt x="37800" y="34162"/>
                  </a:lnTo>
                  <a:lnTo>
                    <a:pt x="35836" y="33654"/>
                  </a:lnTo>
                  <a:lnTo>
                    <a:pt x="84145" y="33654"/>
                  </a:lnTo>
                  <a:lnTo>
                    <a:pt x="83730" y="34162"/>
                  </a:lnTo>
                  <a:lnTo>
                    <a:pt x="54352" y="34162"/>
                  </a:lnTo>
                  <a:lnTo>
                    <a:pt x="54090" y="34543"/>
                  </a:lnTo>
                  <a:lnTo>
                    <a:pt x="45273" y="34543"/>
                  </a:lnTo>
                  <a:lnTo>
                    <a:pt x="43541" y="34797"/>
                  </a:lnTo>
                  <a:lnTo>
                    <a:pt x="42048" y="36448"/>
                  </a:lnTo>
                  <a:close/>
                </a:path>
                <a:path w="92709" h="47625">
                  <a:moveTo>
                    <a:pt x="66536" y="39369"/>
                  </a:moveTo>
                  <a:lnTo>
                    <a:pt x="58951" y="37718"/>
                  </a:lnTo>
                  <a:lnTo>
                    <a:pt x="58592" y="37464"/>
                  </a:lnTo>
                  <a:lnTo>
                    <a:pt x="57492" y="35813"/>
                  </a:lnTo>
                  <a:lnTo>
                    <a:pt x="57346" y="35813"/>
                  </a:lnTo>
                  <a:lnTo>
                    <a:pt x="54352" y="34162"/>
                  </a:lnTo>
                  <a:lnTo>
                    <a:pt x="83552" y="34162"/>
                  </a:lnTo>
                  <a:lnTo>
                    <a:pt x="87082" y="35813"/>
                  </a:lnTo>
                  <a:lnTo>
                    <a:pt x="87500" y="37337"/>
                  </a:lnTo>
                  <a:lnTo>
                    <a:pt x="87428" y="37718"/>
                  </a:lnTo>
                  <a:lnTo>
                    <a:pt x="87331" y="38226"/>
                  </a:lnTo>
                  <a:lnTo>
                    <a:pt x="68029" y="38226"/>
                  </a:lnTo>
                  <a:lnTo>
                    <a:pt x="67820" y="38734"/>
                  </a:lnTo>
                  <a:lnTo>
                    <a:pt x="67372" y="39242"/>
                  </a:lnTo>
                  <a:lnTo>
                    <a:pt x="66536" y="39369"/>
                  </a:lnTo>
                  <a:close/>
                </a:path>
                <a:path w="92709" h="47625">
                  <a:moveTo>
                    <a:pt x="47858" y="35813"/>
                  </a:moveTo>
                  <a:lnTo>
                    <a:pt x="46915" y="35813"/>
                  </a:lnTo>
                  <a:lnTo>
                    <a:pt x="45273" y="34543"/>
                  </a:lnTo>
                  <a:lnTo>
                    <a:pt x="54090" y="34543"/>
                  </a:lnTo>
                  <a:lnTo>
                    <a:pt x="53792" y="35051"/>
                  </a:lnTo>
                  <a:lnTo>
                    <a:pt x="51425" y="35051"/>
                  </a:lnTo>
                  <a:lnTo>
                    <a:pt x="49394" y="35178"/>
                  </a:lnTo>
                  <a:lnTo>
                    <a:pt x="47858" y="35813"/>
                  </a:lnTo>
                  <a:close/>
                </a:path>
                <a:path w="92709" h="47625">
                  <a:moveTo>
                    <a:pt x="53456" y="35559"/>
                  </a:moveTo>
                  <a:lnTo>
                    <a:pt x="51425" y="35051"/>
                  </a:lnTo>
                  <a:lnTo>
                    <a:pt x="53792" y="35051"/>
                  </a:lnTo>
                  <a:lnTo>
                    <a:pt x="53456" y="35559"/>
                  </a:lnTo>
                  <a:close/>
                </a:path>
                <a:path w="92709" h="47625">
                  <a:moveTo>
                    <a:pt x="75376" y="43814"/>
                  </a:moveTo>
                  <a:lnTo>
                    <a:pt x="73106" y="41655"/>
                  </a:lnTo>
                  <a:lnTo>
                    <a:pt x="70657" y="39877"/>
                  </a:lnTo>
                  <a:lnTo>
                    <a:pt x="68029" y="38226"/>
                  </a:lnTo>
                  <a:lnTo>
                    <a:pt x="87331" y="38226"/>
                  </a:lnTo>
                  <a:lnTo>
                    <a:pt x="86843" y="40893"/>
                  </a:lnTo>
                  <a:lnTo>
                    <a:pt x="87441" y="41147"/>
                  </a:lnTo>
                  <a:lnTo>
                    <a:pt x="92159" y="41147"/>
                  </a:lnTo>
                  <a:lnTo>
                    <a:pt x="91330" y="42417"/>
                  </a:lnTo>
                  <a:lnTo>
                    <a:pt x="79258" y="42417"/>
                  </a:lnTo>
                  <a:lnTo>
                    <a:pt x="75376" y="43814"/>
                  </a:lnTo>
                  <a:close/>
                </a:path>
                <a:path w="92709" h="47625">
                  <a:moveTo>
                    <a:pt x="88277" y="47243"/>
                  </a:moveTo>
                  <a:lnTo>
                    <a:pt x="83977" y="44703"/>
                  </a:lnTo>
                  <a:lnTo>
                    <a:pt x="80094" y="42671"/>
                  </a:lnTo>
                  <a:lnTo>
                    <a:pt x="79258" y="42417"/>
                  </a:lnTo>
                  <a:lnTo>
                    <a:pt x="91330" y="42417"/>
                  </a:lnTo>
                  <a:lnTo>
                    <a:pt x="88277" y="47243"/>
                  </a:lnTo>
                  <a:close/>
                </a:path>
              </a:pathLst>
            </a:custGeom>
            <a:solidFill>
              <a:srgbClr val="E9494E"/>
            </a:solidFill>
          </p:spPr>
          <p:txBody>
            <a:bodyPr wrap="square" lIns="0" tIns="0" rIns="0" bIns="0" rtlCol="0"/>
            <a:lstStyle/>
            <a:p>
              <a:endParaRPr/>
            </a:p>
          </p:txBody>
        </p:sp>
      </p:grpSp>
      <p:sp>
        <p:nvSpPr>
          <p:cNvPr id="1073" name="object 1073"/>
          <p:cNvSpPr/>
          <p:nvPr/>
        </p:nvSpPr>
        <p:spPr>
          <a:xfrm>
            <a:off x="14854767" y="2740482"/>
            <a:ext cx="76835" cy="40005"/>
          </a:xfrm>
          <a:custGeom>
            <a:avLst/>
            <a:gdLst/>
            <a:ahLst/>
            <a:cxnLst/>
            <a:rect l="l" t="t" r="r" b="b"/>
            <a:pathLst>
              <a:path w="76834" h="40005">
                <a:moveTo>
                  <a:pt x="31183" y="5315"/>
                </a:moveTo>
                <a:lnTo>
                  <a:pt x="24380" y="5315"/>
                </a:lnTo>
                <a:lnTo>
                  <a:pt x="26836" y="2508"/>
                </a:lnTo>
                <a:lnTo>
                  <a:pt x="30001" y="0"/>
                </a:lnTo>
                <a:lnTo>
                  <a:pt x="30944" y="4240"/>
                </a:lnTo>
                <a:lnTo>
                  <a:pt x="31063" y="4778"/>
                </a:lnTo>
                <a:lnTo>
                  <a:pt x="31183" y="5315"/>
                </a:lnTo>
                <a:close/>
              </a:path>
              <a:path w="76834" h="40005">
                <a:moveTo>
                  <a:pt x="22609" y="4240"/>
                </a:moveTo>
                <a:lnTo>
                  <a:pt x="13815" y="4240"/>
                </a:lnTo>
                <a:lnTo>
                  <a:pt x="16981" y="776"/>
                </a:lnTo>
                <a:lnTo>
                  <a:pt x="21062" y="3225"/>
                </a:lnTo>
                <a:lnTo>
                  <a:pt x="22609" y="4240"/>
                </a:lnTo>
                <a:close/>
              </a:path>
              <a:path w="76834" h="40005">
                <a:moveTo>
                  <a:pt x="49645" y="6092"/>
                </a:moveTo>
                <a:lnTo>
                  <a:pt x="35104" y="6092"/>
                </a:lnTo>
                <a:lnTo>
                  <a:pt x="35616" y="5853"/>
                </a:lnTo>
                <a:lnTo>
                  <a:pt x="37647" y="3225"/>
                </a:lnTo>
                <a:lnTo>
                  <a:pt x="40215" y="1493"/>
                </a:lnTo>
                <a:lnTo>
                  <a:pt x="41895" y="5076"/>
                </a:lnTo>
                <a:lnTo>
                  <a:pt x="42007" y="5315"/>
                </a:lnTo>
                <a:lnTo>
                  <a:pt x="48841" y="5315"/>
                </a:lnTo>
                <a:lnTo>
                  <a:pt x="49645" y="6092"/>
                </a:lnTo>
                <a:close/>
              </a:path>
              <a:path w="76834" h="40005">
                <a:moveTo>
                  <a:pt x="55805" y="6092"/>
                </a:moveTo>
                <a:lnTo>
                  <a:pt x="49860" y="6092"/>
                </a:lnTo>
                <a:lnTo>
                  <a:pt x="50317" y="3225"/>
                </a:lnTo>
                <a:lnTo>
                  <a:pt x="50431" y="2508"/>
                </a:lnTo>
                <a:lnTo>
                  <a:pt x="50488" y="2150"/>
                </a:lnTo>
                <a:lnTo>
                  <a:pt x="52579" y="2150"/>
                </a:lnTo>
                <a:lnTo>
                  <a:pt x="55805" y="6092"/>
                </a:lnTo>
                <a:close/>
              </a:path>
              <a:path w="76834" h="40005">
                <a:moveTo>
                  <a:pt x="61316" y="7370"/>
                </a:moveTo>
                <a:lnTo>
                  <a:pt x="11299" y="7370"/>
                </a:lnTo>
                <a:lnTo>
                  <a:pt x="9479" y="4778"/>
                </a:lnTo>
                <a:lnTo>
                  <a:pt x="9354" y="4599"/>
                </a:lnTo>
                <a:lnTo>
                  <a:pt x="10351" y="3225"/>
                </a:lnTo>
                <a:lnTo>
                  <a:pt x="13815" y="4240"/>
                </a:lnTo>
                <a:lnTo>
                  <a:pt x="22609" y="4240"/>
                </a:lnTo>
                <a:lnTo>
                  <a:pt x="24237" y="5315"/>
                </a:lnTo>
                <a:lnTo>
                  <a:pt x="31151" y="5315"/>
                </a:lnTo>
                <a:lnTo>
                  <a:pt x="31734" y="6092"/>
                </a:lnTo>
                <a:lnTo>
                  <a:pt x="58415" y="6092"/>
                </a:lnTo>
                <a:lnTo>
                  <a:pt x="60463" y="6570"/>
                </a:lnTo>
                <a:lnTo>
                  <a:pt x="61316" y="7370"/>
                </a:lnTo>
                <a:close/>
              </a:path>
              <a:path w="76834" h="40005">
                <a:moveTo>
                  <a:pt x="48841" y="5315"/>
                </a:moveTo>
                <a:lnTo>
                  <a:pt x="42007" y="5315"/>
                </a:lnTo>
                <a:lnTo>
                  <a:pt x="45675" y="4240"/>
                </a:lnTo>
                <a:lnTo>
                  <a:pt x="44945" y="4240"/>
                </a:lnTo>
                <a:lnTo>
                  <a:pt x="48099" y="4599"/>
                </a:lnTo>
                <a:lnTo>
                  <a:pt x="48841" y="5315"/>
                </a:lnTo>
                <a:close/>
              </a:path>
              <a:path w="76834" h="40005">
                <a:moveTo>
                  <a:pt x="76653" y="10874"/>
                </a:moveTo>
                <a:lnTo>
                  <a:pt x="7450" y="10874"/>
                </a:lnTo>
                <a:lnTo>
                  <a:pt x="8440" y="8660"/>
                </a:lnTo>
                <a:lnTo>
                  <a:pt x="9867" y="7370"/>
                </a:lnTo>
                <a:lnTo>
                  <a:pt x="61459" y="7370"/>
                </a:lnTo>
                <a:lnTo>
                  <a:pt x="62332" y="5315"/>
                </a:lnTo>
                <a:lnTo>
                  <a:pt x="62434" y="5076"/>
                </a:lnTo>
                <a:lnTo>
                  <a:pt x="65778" y="4778"/>
                </a:lnTo>
                <a:lnTo>
                  <a:pt x="67033" y="7107"/>
                </a:lnTo>
                <a:lnTo>
                  <a:pt x="71330" y="7107"/>
                </a:lnTo>
                <a:lnTo>
                  <a:pt x="72300" y="9099"/>
                </a:lnTo>
                <a:lnTo>
                  <a:pt x="74394" y="9099"/>
                </a:lnTo>
                <a:lnTo>
                  <a:pt x="76111" y="9855"/>
                </a:lnTo>
                <a:lnTo>
                  <a:pt x="76653" y="10874"/>
                </a:lnTo>
                <a:close/>
              </a:path>
              <a:path w="76834" h="40005">
                <a:moveTo>
                  <a:pt x="71330" y="7107"/>
                </a:moveTo>
                <a:lnTo>
                  <a:pt x="67033" y="7107"/>
                </a:lnTo>
                <a:lnTo>
                  <a:pt x="69808" y="6092"/>
                </a:lnTo>
                <a:lnTo>
                  <a:pt x="69166" y="6092"/>
                </a:lnTo>
                <a:lnTo>
                  <a:pt x="71214" y="6868"/>
                </a:lnTo>
                <a:lnTo>
                  <a:pt x="71330" y="7107"/>
                </a:lnTo>
                <a:close/>
              </a:path>
              <a:path w="76834" h="40005">
                <a:moveTo>
                  <a:pt x="7374" y="21024"/>
                </a:moveTo>
                <a:lnTo>
                  <a:pt x="1428" y="21024"/>
                </a:lnTo>
                <a:lnTo>
                  <a:pt x="3841" y="17022"/>
                </a:lnTo>
                <a:lnTo>
                  <a:pt x="1691" y="17022"/>
                </a:lnTo>
                <a:lnTo>
                  <a:pt x="1093" y="14096"/>
                </a:lnTo>
                <a:lnTo>
                  <a:pt x="3124" y="13319"/>
                </a:lnTo>
                <a:lnTo>
                  <a:pt x="0" y="9099"/>
                </a:lnTo>
                <a:lnTo>
                  <a:pt x="798" y="7370"/>
                </a:lnTo>
                <a:lnTo>
                  <a:pt x="919" y="7107"/>
                </a:lnTo>
                <a:lnTo>
                  <a:pt x="1029" y="6868"/>
                </a:lnTo>
                <a:lnTo>
                  <a:pt x="3819" y="7107"/>
                </a:lnTo>
                <a:lnTo>
                  <a:pt x="4193" y="7107"/>
                </a:lnTo>
                <a:lnTo>
                  <a:pt x="7377" y="10874"/>
                </a:lnTo>
                <a:lnTo>
                  <a:pt x="76653" y="10874"/>
                </a:lnTo>
                <a:lnTo>
                  <a:pt x="70138" y="19352"/>
                </a:lnTo>
                <a:lnTo>
                  <a:pt x="9694" y="19352"/>
                </a:lnTo>
                <a:lnTo>
                  <a:pt x="7374" y="21024"/>
                </a:lnTo>
                <a:close/>
              </a:path>
              <a:path w="76834" h="40005">
                <a:moveTo>
                  <a:pt x="12979" y="21024"/>
                </a:moveTo>
                <a:lnTo>
                  <a:pt x="11128" y="20725"/>
                </a:lnTo>
                <a:lnTo>
                  <a:pt x="9694" y="19352"/>
                </a:lnTo>
                <a:lnTo>
                  <a:pt x="70138" y="19352"/>
                </a:lnTo>
                <a:lnTo>
                  <a:pt x="69450" y="20247"/>
                </a:lnTo>
                <a:lnTo>
                  <a:pt x="15308" y="20247"/>
                </a:lnTo>
                <a:lnTo>
                  <a:pt x="12979" y="21024"/>
                </a:lnTo>
                <a:close/>
              </a:path>
              <a:path w="76834" h="40005">
                <a:moveTo>
                  <a:pt x="20624" y="25444"/>
                </a:moveTo>
                <a:lnTo>
                  <a:pt x="17578" y="24249"/>
                </a:lnTo>
                <a:lnTo>
                  <a:pt x="15308" y="20247"/>
                </a:lnTo>
                <a:lnTo>
                  <a:pt x="69450" y="20247"/>
                </a:lnTo>
                <a:lnTo>
                  <a:pt x="66650" y="23891"/>
                </a:lnTo>
                <a:lnTo>
                  <a:pt x="24447" y="23891"/>
                </a:lnTo>
                <a:lnTo>
                  <a:pt x="20624" y="25444"/>
                </a:lnTo>
                <a:close/>
              </a:path>
              <a:path w="76834" h="40005">
                <a:moveTo>
                  <a:pt x="34063" y="31357"/>
                </a:moveTo>
                <a:lnTo>
                  <a:pt x="32152" y="30760"/>
                </a:lnTo>
                <a:lnTo>
                  <a:pt x="30008" y="28370"/>
                </a:lnTo>
                <a:lnTo>
                  <a:pt x="27433" y="28370"/>
                </a:lnTo>
                <a:lnTo>
                  <a:pt x="26059" y="27534"/>
                </a:lnTo>
                <a:lnTo>
                  <a:pt x="25940" y="25862"/>
                </a:lnTo>
                <a:lnTo>
                  <a:pt x="24745" y="25623"/>
                </a:lnTo>
                <a:lnTo>
                  <a:pt x="24447" y="24906"/>
                </a:lnTo>
                <a:lnTo>
                  <a:pt x="24447" y="23891"/>
                </a:lnTo>
                <a:lnTo>
                  <a:pt x="66650" y="23891"/>
                </a:lnTo>
                <a:lnTo>
                  <a:pt x="61877" y="30103"/>
                </a:lnTo>
                <a:lnTo>
                  <a:pt x="35855" y="30103"/>
                </a:lnTo>
                <a:lnTo>
                  <a:pt x="34063" y="31357"/>
                </a:lnTo>
                <a:close/>
              </a:path>
              <a:path w="76834" h="40005">
                <a:moveTo>
                  <a:pt x="39563" y="32372"/>
                </a:moveTo>
                <a:lnTo>
                  <a:pt x="37527" y="32372"/>
                </a:lnTo>
                <a:lnTo>
                  <a:pt x="35855" y="30103"/>
                </a:lnTo>
                <a:lnTo>
                  <a:pt x="61877" y="30103"/>
                </a:lnTo>
                <a:lnTo>
                  <a:pt x="61694" y="30341"/>
                </a:lnTo>
                <a:lnTo>
                  <a:pt x="41768" y="30341"/>
                </a:lnTo>
                <a:lnTo>
                  <a:pt x="39563" y="32372"/>
                </a:lnTo>
                <a:close/>
              </a:path>
              <a:path w="76834" h="40005">
                <a:moveTo>
                  <a:pt x="44336" y="33447"/>
                </a:moveTo>
                <a:lnTo>
                  <a:pt x="42783" y="32611"/>
                </a:lnTo>
                <a:lnTo>
                  <a:pt x="41768" y="30341"/>
                </a:lnTo>
                <a:lnTo>
                  <a:pt x="61694" y="30341"/>
                </a:lnTo>
                <a:lnTo>
                  <a:pt x="59766" y="32850"/>
                </a:lnTo>
                <a:lnTo>
                  <a:pt x="46785" y="32850"/>
                </a:lnTo>
                <a:lnTo>
                  <a:pt x="44336" y="33447"/>
                </a:lnTo>
                <a:close/>
              </a:path>
              <a:path w="76834" h="40005">
                <a:moveTo>
                  <a:pt x="49413" y="39480"/>
                </a:moveTo>
                <a:lnTo>
                  <a:pt x="44814" y="37568"/>
                </a:lnTo>
                <a:lnTo>
                  <a:pt x="46785" y="32850"/>
                </a:lnTo>
                <a:lnTo>
                  <a:pt x="59766" y="32850"/>
                </a:lnTo>
                <a:lnTo>
                  <a:pt x="58711" y="34224"/>
                </a:lnTo>
                <a:lnTo>
                  <a:pt x="51742" y="34224"/>
                </a:lnTo>
                <a:lnTo>
                  <a:pt x="50667" y="34522"/>
                </a:lnTo>
                <a:lnTo>
                  <a:pt x="49413" y="39480"/>
                </a:lnTo>
                <a:close/>
              </a:path>
              <a:path w="76834" h="40005">
                <a:moveTo>
                  <a:pt x="54012" y="39719"/>
                </a:moveTo>
                <a:lnTo>
                  <a:pt x="51623" y="37748"/>
                </a:lnTo>
                <a:lnTo>
                  <a:pt x="51742" y="34224"/>
                </a:lnTo>
                <a:lnTo>
                  <a:pt x="58711" y="34224"/>
                </a:lnTo>
                <a:lnTo>
                  <a:pt x="57317" y="36038"/>
                </a:lnTo>
                <a:lnTo>
                  <a:pt x="54370" y="37270"/>
                </a:lnTo>
                <a:lnTo>
                  <a:pt x="56376" y="37270"/>
                </a:lnTo>
                <a:lnTo>
                  <a:pt x="54012" y="39719"/>
                </a:lnTo>
                <a:close/>
              </a:path>
              <a:path w="76834" h="40005">
                <a:moveTo>
                  <a:pt x="54370" y="37270"/>
                </a:moveTo>
                <a:lnTo>
                  <a:pt x="57317" y="36038"/>
                </a:lnTo>
                <a:lnTo>
                  <a:pt x="56541" y="37047"/>
                </a:lnTo>
                <a:lnTo>
                  <a:pt x="54370" y="37270"/>
                </a:lnTo>
                <a:close/>
              </a:path>
              <a:path w="76834" h="40005">
                <a:moveTo>
                  <a:pt x="56370" y="37270"/>
                </a:moveTo>
                <a:lnTo>
                  <a:pt x="54370" y="37270"/>
                </a:lnTo>
                <a:lnTo>
                  <a:pt x="56541" y="37047"/>
                </a:lnTo>
                <a:lnTo>
                  <a:pt x="56370" y="37270"/>
                </a:lnTo>
                <a:close/>
              </a:path>
            </a:pathLst>
          </a:custGeom>
          <a:solidFill>
            <a:srgbClr val="E94254"/>
          </a:solidFill>
        </p:spPr>
        <p:txBody>
          <a:bodyPr wrap="square" lIns="0" tIns="0" rIns="0" bIns="0" rtlCol="0"/>
          <a:lstStyle/>
          <a:p>
            <a:endParaRPr/>
          </a:p>
        </p:txBody>
      </p:sp>
      <p:sp>
        <p:nvSpPr>
          <p:cNvPr id="1074" name="object 1074"/>
          <p:cNvSpPr/>
          <p:nvPr/>
        </p:nvSpPr>
        <p:spPr>
          <a:xfrm>
            <a:off x="15026623" y="2043041"/>
            <a:ext cx="71755" cy="48895"/>
          </a:xfrm>
          <a:custGeom>
            <a:avLst/>
            <a:gdLst/>
            <a:ahLst/>
            <a:cxnLst/>
            <a:rect l="l" t="t" r="r" b="b"/>
            <a:pathLst>
              <a:path w="71755" h="48894">
                <a:moveTo>
                  <a:pt x="63387" y="6984"/>
                </a:moveTo>
                <a:lnTo>
                  <a:pt x="61160" y="3809"/>
                </a:lnTo>
                <a:lnTo>
                  <a:pt x="63729" y="0"/>
                </a:lnTo>
                <a:lnTo>
                  <a:pt x="64983" y="634"/>
                </a:lnTo>
                <a:lnTo>
                  <a:pt x="65996" y="3809"/>
                </a:lnTo>
                <a:lnTo>
                  <a:pt x="66118" y="4190"/>
                </a:lnTo>
                <a:lnTo>
                  <a:pt x="67014" y="4825"/>
                </a:lnTo>
                <a:lnTo>
                  <a:pt x="69963" y="4825"/>
                </a:lnTo>
                <a:lnTo>
                  <a:pt x="70000" y="5079"/>
                </a:lnTo>
                <a:lnTo>
                  <a:pt x="64206" y="5079"/>
                </a:lnTo>
                <a:lnTo>
                  <a:pt x="63191" y="6095"/>
                </a:lnTo>
                <a:lnTo>
                  <a:pt x="63387" y="6984"/>
                </a:lnTo>
                <a:close/>
              </a:path>
              <a:path w="71755" h="48894">
                <a:moveTo>
                  <a:pt x="69963" y="4825"/>
                </a:moveTo>
                <a:lnTo>
                  <a:pt x="67014" y="4825"/>
                </a:lnTo>
                <a:lnTo>
                  <a:pt x="69642" y="2793"/>
                </a:lnTo>
                <a:lnTo>
                  <a:pt x="69803" y="3809"/>
                </a:lnTo>
                <a:lnTo>
                  <a:pt x="69863" y="4190"/>
                </a:lnTo>
                <a:lnTo>
                  <a:pt x="69963" y="4825"/>
                </a:lnTo>
                <a:close/>
              </a:path>
              <a:path w="71755" h="48894">
                <a:moveTo>
                  <a:pt x="68626" y="5714"/>
                </a:moveTo>
                <a:lnTo>
                  <a:pt x="64206" y="5079"/>
                </a:lnTo>
                <a:lnTo>
                  <a:pt x="70000" y="5079"/>
                </a:lnTo>
                <a:lnTo>
                  <a:pt x="68626" y="5714"/>
                </a:lnTo>
                <a:close/>
              </a:path>
              <a:path w="71755" h="48894">
                <a:moveTo>
                  <a:pt x="63727" y="8381"/>
                </a:moveTo>
                <a:lnTo>
                  <a:pt x="63387" y="6984"/>
                </a:lnTo>
                <a:lnTo>
                  <a:pt x="64115" y="8000"/>
                </a:lnTo>
                <a:lnTo>
                  <a:pt x="64446" y="8000"/>
                </a:lnTo>
                <a:lnTo>
                  <a:pt x="63727" y="8381"/>
                </a:lnTo>
                <a:close/>
              </a:path>
              <a:path w="71755" h="48894">
                <a:moveTo>
                  <a:pt x="45151" y="10898"/>
                </a:moveTo>
                <a:lnTo>
                  <a:pt x="42875" y="10898"/>
                </a:lnTo>
                <a:lnTo>
                  <a:pt x="42763" y="9012"/>
                </a:lnTo>
                <a:lnTo>
                  <a:pt x="42705" y="8000"/>
                </a:lnTo>
                <a:lnTo>
                  <a:pt x="43095" y="8381"/>
                </a:lnTo>
                <a:lnTo>
                  <a:pt x="45151" y="10898"/>
                </a:lnTo>
                <a:close/>
              </a:path>
              <a:path w="71755" h="48894">
                <a:moveTo>
                  <a:pt x="64386" y="11302"/>
                </a:moveTo>
                <a:lnTo>
                  <a:pt x="58405" y="10898"/>
                </a:lnTo>
                <a:lnTo>
                  <a:pt x="58239" y="9012"/>
                </a:lnTo>
                <a:lnTo>
                  <a:pt x="58149" y="8000"/>
                </a:lnTo>
                <a:lnTo>
                  <a:pt x="58396" y="8381"/>
                </a:lnTo>
                <a:lnTo>
                  <a:pt x="59259" y="10898"/>
                </a:lnTo>
                <a:lnTo>
                  <a:pt x="64283" y="10898"/>
                </a:lnTo>
                <a:lnTo>
                  <a:pt x="64386" y="11302"/>
                </a:lnTo>
                <a:close/>
              </a:path>
              <a:path w="71755" h="48894">
                <a:moveTo>
                  <a:pt x="64283" y="10898"/>
                </a:moveTo>
                <a:lnTo>
                  <a:pt x="59717" y="10898"/>
                </a:lnTo>
                <a:lnTo>
                  <a:pt x="63727" y="8381"/>
                </a:lnTo>
                <a:lnTo>
                  <a:pt x="64283" y="10898"/>
                </a:lnTo>
                <a:close/>
              </a:path>
              <a:path w="71755" h="48894">
                <a:moveTo>
                  <a:pt x="38882" y="11683"/>
                </a:moveTo>
                <a:lnTo>
                  <a:pt x="37449" y="11683"/>
                </a:lnTo>
                <a:lnTo>
                  <a:pt x="39237" y="11302"/>
                </a:lnTo>
                <a:lnTo>
                  <a:pt x="39166" y="10898"/>
                </a:lnTo>
                <a:lnTo>
                  <a:pt x="46045" y="10898"/>
                </a:lnTo>
                <a:lnTo>
                  <a:pt x="48249" y="9012"/>
                </a:lnTo>
                <a:lnTo>
                  <a:pt x="48558" y="8635"/>
                </a:lnTo>
                <a:lnTo>
                  <a:pt x="51284" y="9012"/>
                </a:lnTo>
                <a:lnTo>
                  <a:pt x="53326" y="9012"/>
                </a:lnTo>
                <a:lnTo>
                  <a:pt x="51825" y="11302"/>
                </a:lnTo>
                <a:lnTo>
                  <a:pt x="38524" y="11302"/>
                </a:lnTo>
                <a:lnTo>
                  <a:pt x="38882" y="11683"/>
                </a:lnTo>
                <a:close/>
              </a:path>
              <a:path w="71755" h="48894">
                <a:moveTo>
                  <a:pt x="63700" y="16382"/>
                </a:moveTo>
                <a:lnTo>
                  <a:pt x="57338" y="16382"/>
                </a:lnTo>
                <a:lnTo>
                  <a:pt x="55307" y="14223"/>
                </a:lnTo>
                <a:lnTo>
                  <a:pt x="55422" y="11683"/>
                </a:lnTo>
                <a:lnTo>
                  <a:pt x="55544" y="9012"/>
                </a:lnTo>
                <a:lnTo>
                  <a:pt x="56461" y="10898"/>
                </a:lnTo>
                <a:lnTo>
                  <a:pt x="59648" y="10898"/>
                </a:lnTo>
                <a:lnTo>
                  <a:pt x="60700" y="11683"/>
                </a:lnTo>
                <a:lnTo>
                  <a:pt x="61051" y="11683"/>
                </a:lnTo>
                <a:lnTo>
                  <a:pt x="60936" y="14604"/>
                </a:lnTo>
                <a:lnTo>
                  <a:pt x="60921" y="14985"/>
                </a:lnTo>
                <a:lnTo>
                  <a:pt x="61638" y="15620"/>
                </a:lnTo>
                <a:lnTo>
                  <a:pt x="63217" y="15620"/>
                </a:lnTo>
                <a:lnTo>
                  <a:pt x="63700" y="16382"/>
                </a:lnTo>
                <a:close/>
              </a:path>
              <a:path w="71755" h="48894">
                <a:moveTo>
                  <a:pt x="27713" y="20065"/>
                </a:moveTo>
                <a:lnTo>
                  <a:pt x="27116" y="19684"/>
                </a:lnTo>
                <a:lnTo>
                  <a:pt x="27516" y="19049"/>
                </a:lnTo>
                <a:lnTo>
                  <a:pt x="27990" y="18162"/>
                </a:lnTo>
                <a:lnTo>
                  <a:pt x="27914" y="16382"/>
                </a:lnTo>
                <a:lnTo>
                  <a:pt x="27833" y="15239"/>
                </a:lnTo>
                <a:lnTo>
                  <a:pt x="23950" y="13080"/>
                </a:lnTo>
                <a:lnTo>
                  <a:pt x="26988" y="10898"/>
                </a:lnTo>
                <a:lnTo>
                  <a:pt x="27103" y="11302"/>
                </a:lnTo>
                <a:lnTo>
                  <a:pt x="29757" y="18162"/>
                </a:lnTo>
                <a:lnTo>
                  <a:pt x="64130" y="18162"/>
                </a:lnTo>
                <a:lnTo>
                  <a:pt x="63383" y="19049"/>
                </a:lnTo>
                <a:lnTo>
                  <a:pt x="29684" y="19049"/>
                </a:lnTo>
                <a:lnTo>
                  <a:pt x="27713" y="20065"/>
                </a:lnTo>
                <a:close/>
              </a:path>
              <a:path w="71755" h="48894">
                <a:moveTo>
                  <a:pt x="50947" y="13969"/>
                </a:moveTo>
                <a:lnTo>
                  <a:pt x="39719" y="13969"/>
                </a:lnTo>
                <a:lnTo>
                  <a:pt x="39310" y="11683"/>
                </a:lnTo>
                <a:lnTo>
                  <a:pt x="39234" y="11302"/>
                </a:lnTo>
                <a:lnTo>
                  <a:pt x="51825" y="11302"/>
                </a:lnTo>
                <a:lnTo>
                  <a:pt x="50409" y="13461"/>
                </a:lnTo>
                <a:lnTo>
                  <a:pt x="50947" y="13969"/>
                </a:lnTo>
                <a:close/>
              </a:path>
              <a:path w="71755" h="48894">
                <a:moveTo>
                  <a:pt x="53123" y="14604"/>
                </a:moveTo>
                <a:lnTo>
                  <a:pt x="38285" y="14604"/>
                </a:lnTo>
                <a:lnTo>
                  <a:pt x="36075" y="11683"/>
                </a:lnTo>
                <a:lnTo>
                  <a:pt x="39507" y="11683"/>
                </a:lnTo>
                <a:lnTo>
                  <a:pt x="38350" y="13969"/>
                </a:lnTo>
                <a:lnTo>
                  <a:pt x="52440" y="13969"/>
                </a:lnTo>
                <a:lnTo>
                  <a:pt x="52878" y="14223"/>
                </a:lnTo>
                <a:lnTo>
                  <a:pt x="53084" y="14223"/>
                </a:lnTo>
                <a:lnTo>
                  <a:pt x="53123" y="14604"/>
                </a:lnTo>
                <a:close/>
              </a:path>
              <a:path w="71755" h="48894">
                <a:moveTo>
                  <a:pt x="52440" y="13969"/>
                </a:moveTo>
                <a:lnTo>
                  <a:pt x="51210" y="13969"/>
                </a:lnTo>
                <a:lnTo>
                  <a:pt x="52022" y="13715"/>
                </a:lnTo>
                <a:lnTo>
                  <a:pt x="52440" y="13969"/>
                </a:lnTo>
                <a:close/>
              </a:path>
              <a:path w="71755" h="48894">
                <a:moveTo>
                  <a:pt x="64143" y="18162"/>
                </a:moveTo>
                <a:lnTo>
                  <a:pt x="30111" y="18162"/>
                </a:lnTo>
                <a:lnTo>
                  <a:pt x="31357" y="17652"/>
                </a:lnTo>
                <a:lnTo>
                  <a:pt x="29923" y="15620"/>
                </a:lnTo>
                <a:lnTo>
                  <a:pt x="30284" y="15366"/>
                </a:lnTo>
                <a:lnTo>
                  <a:pt x="31718" y="13969"/>
                </a:lnTo>
                <a:lnTo>
                  <a:pt x="36161" y="13969"/>
                </a:lnTo>
                <a:lnTo>
                  <a:pt x="38285" y="14604"/>
                </a:lnTo>
                <a:lnTo>
                  <a:pt x="53123" y="14604"/>
                </a:lnTo>
                <a:lnTo>
                  <a:pt x="53217" y="15239"/>
                </a:lnTo>
                <a:lnTo>
                  <a:pt x="53575" y="15366"/>
                </a:lnTo>
                <a:lnTo>
                  <a:pt x="57338" y="16382"/>
                </a:lnTo>
                <a:lnTo>
                  <a:pt x="63700" y="16382"/>
                </a:lnTo>
                <a:lnTo>
                  <a:pt x="64432" y="17652"/>
                </a:lnTo>
                <a:lnTo>
                  <a:pt x="64625" y="17652"/>
                </a:lnTo>
                <a:lnTo>
                  <a:pt x="64143" y="18162"/>
                </a:lnTo>
                <a:close/>
              </a:path>
              <a:path w="71755" h="48894">
                <a:moveTo>
                  <a:pt x="63217" y="15620"/>
                </a:moveTo>
                <a:lnTo>
                  <a:pt x="61638" y="15620"/>
                </a:lnTo>
                <a:lnTo>
                  <a:pt x="62833" y="14985"/>
                </a:lnTo>
                <a:lnTo>
                  <a:pt x="63217" y="15620"/>
                </a:lnTo>
                <a:close/>
              </a:path>
              <a:path w="71755" h="48894">
                <a:moveTo>
                  <a:pt x="62411" y="20446"/>
                </a:moveTo>
                <a:lnTo>
                  <a:pt x="29445" y="20446"/>
                </a:lnTo>
                <a:lnTo>
                  <a:pt x="29510" y="20065"/>
                </a:lnTo>
                <a:lnTo>
                  <a:pt x="29576" y="19684"/>
                </a:lnTo>
                <a:lnTo>
                  <a:pt x="29684" y="19049"/>
                </a:lnTo>
                <a:lnTo>
                  <a:pt x="63383" y="19049"/>
                </a:lnTo>
                <a:lnTo>
                  <a:pt x="62474" y="20065"/>
                </a:lnTo>
                <a:lnTo>
                  <a:pt x="62411" y="20446"/>
                </a:lnTo>
                <a:close/>
              </a:path>
              <a:path w="71755" h="48894">
                <a:moveTo>
                  <a:pt x="62188" y="23367"/>
                </a:moveTo>
                <a:lnTo>
                  <a:pt x="27952" y="23367"/>
                </a:lnTo>
                <a:lnTo>
                  <a:pt x="27952" y="21716"/>
                </a:lnTo>
                <a:lnTo>
                  <a:pt x="27333" y="20065"/>
                </a:lnTo>
                <a:lnTo>
                  <a:pt x="27006" y="20065"/>
                </a:lnTo>
                <a:lnTo>
                  <a:pt x="29445" y="20446"/>
                </a:lnTo>
                <a:lnTo>
                  <a:pt x="62411" y="20446"/>
                </a:lnTo>
                <a:lnTo>
                  <a:pt x="62312" y="21081"/>
                </a:lnTo>
                <a:lnTo>
                  <a:pt x="62188" y="23367"/>
                </a:lnTo>
                <a:close/>
              </a:path>
              <a:path w="71755" h="48894">
                <a:moveTo>
                  <a:pt x="23174" y="24637"/>
                </a:moveTo>
                <a:lnTo>
                  <a:pt x="21621" y="23748"/>
                </a:lnTo>
                <a:lnTo>
                  <a:pt x="21917" y="22097"/>
                </a:lnTo>
                <a:lnTo>
                  <a:pt x="21985" y="21716"/>
                </a:lnTo>
                <a:lnTo>
                  <a:pt x="22099" y="21081"/>
                </a:lnTo>
                <a:lnTo>
                  <a:pt x="24607" y="20700"/>
                </a:lnTo>
                <a:lnTo>
                  <a:pt x="25704" y="21716"/>
                </a:lnTo>
                <a:lnTo>
                  <a:pt x="23986" y="21716"/>
                </a:lnTo>
                <a:lnTo>
                  <a:pt x="23280" y="24256"/>
                </a:lnTo>
                <a:lnTo>
                  <a:pt x="23174" y="24637"/>
                </a:lnTo>
                <a:close/>
              </a:path>
              <a:path w="71755" h="48894">
                <a:moveTo>
                  <a:pt x="58934" y="27050"/>
                </a:moveTo>
                <a:lnTo>
                  <a:pt x="25862" y="27050"/>
                </a:lnTo>
                <a:lnTo>
                  <a:pt x="27768" y="24891"/>
                </a:lnTo>
                <a:lnTo>
                  <a:pt x="27611" y="24891"/>
                </a:lnTo>
                <a:lnTo>
                  <a:pt x="24249" y="22986"/>
                </a:lnTo>
                <a:lnTo>
                  <a:pt x="24017" y="22097"/>
                </a:lnTo>
                <a:lnTo>
                  <a:pt x="23917" y="21716"/>
                </a:lnTo>
                <a:lnTo>
                  <a:pt x="25711" y="21716"/>
                </a:lnTo>
                <a:lnTo>
                  <a:pt x="26101" y="22097"/>
                </a:lnTo>
                <a:lnTo>
                  <a:pt x="27952" y="23367"/>
                </a:lnTo>
                <a:lnTo>
                  <a:pt x="62188" y="23367"/>
                </a:lnTo>
                <a:lnTo>
                  <a:pt x="62538" y="24256"/>
                </a:lnTo>
                <a:lnTo>
                  <a:pt x="61698" y="24256"/>
                </a:lnTo>
                <a:lnTo>
                  <a:pt x="61591" y="24637"/>
                </a:lnTo>
                <a:lnTo>
                  <a:pt x="61512" y="24891"/>
                </a:lnTo>
                <a:lnTo>
                  <a:pt x="61438" y="25145"/>
                </a:lnTo>
                <a:lnTo>
                  <a:pt x="59080" y="25145"/>
                </a:lnTo>
                <a:lnTo>
                  <a:pt x="58963" y="26669"/>
                </a:lnTo>
                <a:lnTo>
                  <a:pt x="58934" y="27050"/>
                </a:lnTo>
                <a:close/>
              </a:path>
              <a:path w="71755" h="48894">
                <a:moveTo>
                  <a:pt x="60511" y="29717"/>
                </a:moveTo>
                <a:lnTo>
                  <a:pt x="14979" y="29717"/>
                </a:lnTo>
                <a:lnTo>
                  <a:pt x="16335" y="28066"/>
                </a:lnTo>
                <a:lnTo>
                  <a:pt x="16315" y="22097"/>
                </a:lnTo>
                <a:lnTo>
                  <a:pt x="16574" y="22986"/>
                </a:lnTo>
                <a:lnTo>
                  <a:pt x="16905" y="24256"/>
                </a:lnTo>
                <a:lnTo>
                  <a:pt x="17004" y="24637"/>
                </a:lnTo>
                <a:lnTo>
                  <a:pt x="17126" y="25145"/>
                </a:lnTo>
                <a:lnTo>
                  <a:pt x="16741" y="25145"/>
                </a:lnTo>
                <a:lnTo>
                  <a:pt x="19382" y="25526"/>
                </a:lnTo>
                <a:lnTo>
                  <a:pt x="24798" y="25526"/>
                </a:lnTo>
                <a:lnTo>
                  <a:pt x="25862" y="27050"/>
                </a:lnTo>
                <a:lnTo>
                  <a:pt x="58934" y="27050"/>
                </a:lnTo>
                <a:lnTo>
                  <a:pt x="58891" y="27558"/>
                </a:lnTo>
                <a:lnTo>
                  <a:pt x="60324" y="28955"/>
                </a:lnTo>
                <a:lnTo>
                  <a:pt x="62360" y="28955"/>
                </a:lnTo>
                <a:lnTo>
                  <a:pt x="62208" y="29336"/>
                </a:lnTo>
                <a:lnTo>
                  <a:pt x="60802" y="29336"/>
                </a:lnTo>
                <a:lnTo>
                  <a:pt x="60511" y="29717"/>
                </a:lnTo>
                <a:close/>
              </a:path>
              <a:path w="71755" h="48894">
                <a:moveTo>
                  <a:pt x="13916" y="32003"/>
                </a:moveTo>
                <a:lnTo>
                  <a:pt x="6679" y="32003"/>
                </a:lnTo>
                <a:lnTo>
                  <a:pt x="7874" y="28955"/>
                </a:lnTo>
                <a:lnTo>
                  <a:pt x="9974" y="28955"/>
                </a:lnTo>
                <a:lnTo>
                  <a:pt x="7346" y="25526"/>
                </a:lnTo>
                <a:lnTo>
                  <a:pt x="9147" y="23748"/>
                </a:lnTo>
                <a:lnTo>
                  <a:pt x="8984" y="23748"/>
                </a:lnTo>
                <a:lnTo>
                  <a:pt x="10296" y="28574"/>
                </a:lnTo>
                <a:lnTo>
                  <a:pt x="10399" y="28955"/>
                </a:lnTo>
                <a:lnTo>
                  <a:pt x="10503" y="29336"/>
                </a:lnTo>
                <a:lnTo>
                  <a:pt x="10607" y="29717"/>
                </a:lnTo>
                <a:lnTo>
                  <a:pt x="10710" y="30098"/>
                </a:lnTo>
                <a:lnTo>
                  <a:pt x="10836" y="30606"/>
                </a:lnTo>
                <a:lnTo>
                  <a:pt x="11094" y="31495"/>
                </a:lnTo>
                <a:lnTo>
                  <a:pt x="12115" y="31495"/>
                </a:lnTo>
                <a:lnTo>
                  <a:pt x="13916" y="32003"/>
                </a:lnTo>
                <a:close/>
              </a:path>
              <a:path w="71755" h="48894">
                <a:moveTo>
                  <a:pt x="62360" y="28955"/>
                </a:moveTo>
                <a:lnTo>
                  <a:pt x="60324" y="28955"/>
                </a:lnTo>
                <a:lnTo>
                  <a:pt x="61327" y="25526"/>
                </a:lnTo>
                <a:lnTo>
                  <a:pt x="61448" y="25145"/>
                </a:lnTo>
                <a:lnTo>
                  <a:pt x="61520" y="24891"/>
                </a:lnTo>
                <a:lnTo>
                  <a:pt x="61587" y="24637"/>
                </a:lnTo>
                <a:lnTo>
                  <a:pt x="61698" y="24256"/>
                </a:lnTo>
                <a:lnTo>
                  <a:pt x="62399" y="24891"/>
                </a:lnTo>
                <a:lnTo>
                  <a:pt x="62594" y="24891"/>
                </a:lnTo>
                <a:lnTo>
                  <a:pt x="62415" y="25145"/>
                </a:lnTo>
                <a:lnTo>
                  <a:pt x="62680" y="25145"/>
                </a:lnTo>
                <a:lnTo>
                  <a:pt x="63153" y="25526"/>
                </a:lnTo>
                <a:lnTo>
                  <a:pt x="63580" y="25526"/>
                </a:lnTo>
                <a:lnTo>
                  <a:pt x="62360" y="28955"/>
                </a:lnTo>
                <a:close/>
              </a:path>
              <a:path w="71755" h="48894">
                <a:moveTo>
                  <a:pt x="62757" y="24891"/>
                </a:moveTo>
                <a:lnTo>
                  <a:pt x="62399" y="24891"/>
                </a:lnTo>
                <a:lnTo>
                  <a:pt x="61698" y="24256"/>
                </a:lnTo>
                <a:lnTo>
                  <a:pt x="62538" y="24256"/>
                </a:lnTo>
                <a:lnTo>
                  <a:pt x="62670" y="24637"/>
                </a:lnTo>
                <a:lnTo>
                  <a:pt x="62757" y="24891"/>
                </a:lnTo>
                <a:close/>
              </a:path>
              <a:path w="71755" h="48894">
                <a:moveTo>
                  <a:pt x="24780" y="25526"/>
                </a:moveTo>
                <a:lnTo>
                  <a:pt x="21546" y="25526"/>
                </a:lnTo>
                <a:lnTo>
                  <a:pt x="22957" y="24637"/>
                </a:lnTo>
                <a:lnTo>
                  <a:pt x="22178" y="24637"/>
                </a:lnTo>
                <a:lnTo>
                  <a:pt x="24488" y="25145"/>
                </a:lnTo>
                <a:lnTo>
                  <a:pt x="24780" y="25526"/>
                </a:lnTo>
                <a:close/>
              </a:path>
              <a:path w="71755" h="48894">
                <a:moveTo>
                  <a:pt x="62680" y="25145"/>
                </a:moveTo>
                <a:lnTo>
                  <a:pt x="62415" y="25145"/>
                </a:lnTo>
                <a:lnTo>
                  <a:pt x="62594" y="24891"/>
                </a:lnTo>
                <a:lnTo>
                  <a:pt x="62399" y="24891"/>
                </a:lnTo>
                <a:lnTo>
                  <a:pt x="62680" y="25145"/>
                </a:lnTo>
                <a:close/>
              </a:path>
              <a:path w="71755" h="48894">
                <a:moveTo>
                  <a:pt x="69266" y="29717"/>
                </a:moveTo>
                <a:lnTo>
                  <a:pt x="62056" y="29717"/>
                </a:lnTo>
                <a:lnTo>
                  <a:pt x="67372" y="28574"/>
                </a:lnTo>
                <a:lnTo>
                  <a:pt x="65162" y="27177"/>
                </a:lnTo>
                <a:lnTo>
                  <a:pt x="66635" y="24891"/>
                </a:lnTo>
                <a:lnTo>
                  <a:pt x="67910" y="26288"/>
                </a:lnTo>
                <a:lnTo>
                  <a:pt x="66924" y="26669"/>
                </a:lnTo>
                <a:lnTo>
                  <a:pt x="66390" y="26669"/>
                </a:lnTo>
                <a:lnTo>
                  <a:pt x="68242" y="27812"/>
                </a:lnTo>
                <a:lnTo>
                  <a:pt x="68686" y="28066"/>
                </a:lnTo>
                <a:lnTo>
                  <a:pt x="70765" y="28066"/>
                </a:lnTo>
                <a:lnTo>
                  <a:pt x="69266" y="29717"/>
                </a:lnTo>
                <a:close/>
              </a:path>
              <a:path w="71755" h="48894">
                <a:moveTo>
                  <a:pt x="58746" y="32384"/>
                </a:moveTo>
                <a:lnTo>
                  <a:pt x="5833" y="32384"/>
                </a:lnTo>
                <a:lnTo>
                  <a:pt x="7027" y="32003"/>
                </a:lnTo>
                <a:lnTo>
                  <a:pt x="13916" y="32003"/>
                </a:lnTo>
                <a:lnTo>
                  <a:pt x="13636" y="30606"/>
                </a:lnTo>
                <a:lnTo>
                  <a:pt x="13534" y="30098"/>
                </a:lnTo>
                <a:lnTo>
                  <a:pt x="13458" y="29717"/>
                </a:lnTo>
                <a:lnTo>
                  <a:pt x="13382" y="29336"/>
                </a:lnTo>
                <a:lnTo>
                  <a:pt x="13305" y="28955"/>
                </a:lnTo>
                <a:lnTo>
                  <a:pt x="13229" y="28574"/>
                </a:lnTo>
                <a:lnTo>
                  <a:pt x="13127" y="28066"/>
                </a:lnTo>
                <a:lnTo>
                  <a:pt x="15051" y="27050"/>
                </a:lnTo>
                <a:lnTo>
                  <a:pt x="15648" y="26669"/>
                </a:lnTo>
                <a:lnTo>
                  <a:pt x="15531" y="27177"/>
                </a:lnTo>
                <a:lnTo>
                  <a:pt x="15443" y="27558"/>
                </a:lnTo>
                <a:lnTo>
                  <a:pt x="15326" y="28066"/>
                </a:lnTo>
                <a:lnTo>
                  <a:pt x="15209" y="28574"/>
                </a:lnTo>
                <a:lnTo>
                  <a:pt x="15121" y="28955"/>
                </a:lnTo>
                <a:lnTo>
                  <a:pt x="15033" y="29336"/>
                </a:lnTo>
                <a:lnTo>
                  <a:pt x="14945" y="29717"/>
                </a:lnTo>
                <a:lnTo>
                  <a:pt x="60511" y="29717"/>
                </a:lnTo>
                <a:lnTo>
                  <a:pt x="59253" y="31495"/>
                </a:lnTo>
                <a:lnTo>
                  <a:pt x="58784" y="31495"/>
                </a:lnTo>
                <a:lnTo>
                  <a:pt x="58972" y="32003"/>
                </a:lnTo>
                <a:lnTo>
                  <a:pt x="58746" y="32384"/>
                </a:lnTo>
                <a:close/>
              </a:path>
              <a:path w="71755" h="48894">
                <a:moveTo>
                  <a:pt x="70980" y="27812"/>
                </a:moveTo>
                <a:lnTo>
                  <a:pt x="69941" y="27812"/>
                </a:lnTo>
                <a:lnTo>
                  <a:pt x="71195" y="27558"/>
                </a:lnTo>
                <a:lnTo>
                  <a:pt x="70980" y="27812"/>
                </a:lnTo>
                <a:close/>
              </a:path>
              <a:path w="71755" h="48894">
                <a:moveTo>
                  <a:pt x="68686" y="28066"/>
                </a:moveTo>
                <a:lnTo>
                  <a:pt x="68242" y="27812"/>
                </a:lnTo>
                <a:lnTo>
                  <a:pt x="69941" y="27812"/>
                </a:lnTo>
                <a:lnTo>
                  <a:pt x="68686" y="28066"/>
                </a:lnTo>
                <a:close/>
              </a:path>
              <a:path w="71755" h="48894">
                <a:moveTo>
                  <a:pt x="66974" y="30606"/>
                </a:moveTo>
                <a:lnTo>
                  <a:pt x="61947" y="30606"/>
                </a:lnTo>
                <a:lnTo>
                  <a:pt x="60802" y="29336"/>
                </a:lnTo>
                <a:lnTo>
                  <a:pt x="62208" y="29336"/>
                </a:lnTo>
                <a:lnTo>
                  <a:pt x="62056" y="29717"/>
                </a:lnTo>
                <a:lnTo>
                  <a:pt x="69266" y="29717"/>
                </a:lnTo>
                <a:lnTo>
                  <a:pt x="68686" y="30352"/>
                </a:lnTo>
                <a:lnTo>
                  <a:pt x="66974" y="30606"/>
                </a:lnTo>
                <a:close/>
              </a:path>
              <a:path w="71755" h="48894">
                <a:moveTo>
                  <a:pt x="39501" y="48767"/>
                </a:moveTo>
                <a:lnTo>
                  <a:pt x="3303" y="32384"/>
                </a:lnTo>
                <a:lnTo>
                  <a:pt x="3561" y="32003"/>
                </a:lnTo>
                <a:lnTo>
                  <a:pt x="3420" y="32003"/>
                </a:lnTo>
                <a:lnTo>
                  <a:pt x="0" y="29971"/>
                </a:lnTo>
                <a:lnTo>
                  <a:pt x="1134" y="30098"/>
                </a:lnTo>
                <a:lnTo>
                  <a:pt x="5017" y="30606"/>
                </a:lnTo>
                <a:lnTo>
                  <a:pt x="6988" y="31495"/>
                </a:lnTo>
                <a:lnTo>
                  <a:pt x="5913" y="31495"/>
                </a:lnTo>
                <a:lnTo>
                  <a:pt x="5494" y="32384"/>
                </a:lnTo>
                <a:lnTo>
                  <a:pt x="58451" y="32384"/>
                </a:lnTo>
                <a:lnTo>
                  <a:pt x="53814" y="34162"/>
                </a:lnTo>
                <a:lnTo>
                  <a:pt x="58234" y="34162"/>
                </a:lnTo>
                <a:lnTo>
                  <a:pt x="58234" y="35178"/>
                </a:lnTo>
                <a:lnTo>
                  <a:pt x="53814" y="35178"/>
                </a:lnTo>
                <a:lnTo>
                  <a:pt x="55248" y="38861"/>
                </a:lnTo>
                <a:lnTo>
                  <a:pt x="49394" y="38861"/>
                </a:lnTo>
                <a:lnTo>
                  <a:pt x="49394" y="40131"/>
                </a:lnTo>
                <a:lnTo>
                  <a:pt x="48439" y="40131"/>
                </a:lnTo>
                <a:lnTo>
                  <a:pt x="46032" y="41782"/>
                </a:lnTo>
                <a:lnTo>
                  <a:pt x="43481" y="41782"/>
                </a:lnTo>
                <a:lnTo>
                  <a:pt x="43212" y="44703"/>
                </a:lnTo>
                <a:lnTo>
                  <a:pt x="43448" y="44703"/>
                </a:lnTo>
                <a:lnTo>
                  <a:pt x="42454" y="45211"/>
                </a:lnTo>
                <a:lnTo>
                  <a:pt x="40734" y="46608"/>
                </a:lnTo>
                <a:lnTo>
                  <a:pt x="39403" y="47370"/>
                </a:lnTo>
                <a:lnTo>
                  <a:pt x="39149" y="47370"/>
                </a:lnTo>
                <a:lnTo>
                  <a:pt x="39501" y="48767"/>
                </a:lnTo>
                <a:close/>
              </a:path>
              <a:path w="71755" h="48894">
                <a:moveTo>
                  <a:pt x="64785" y="38861"/>
                </a:moveTo>
                <a:lnTo>
                  <a:pt x="64446" y="38861"/>
                </a:lnTo>
                <a:lnTo>
                  <a:pt x="61758" y="36956"/>
                </a:lnTo>
                <a:lnTo>
                  <a:pt x="59548" y="33654"/>
                </a:lnTo>
                <a:lnTo>
                  <a:pt x="59073" y="32384"/>
                </a:lnTo>
                <a:lnTo>
                  <a:pt x="58972" y="32003"/>
                </a:lnTo>
                <a:lnTo>
                  <a:pt x="59253" y="31495"/>
                </a:lnTo>
                <a:lnTo>
                  <a:pt x="63345" y="30606"/>
                </a:lnTo>
                <a:lnTo>
                  <a:pt x="64854" y="30606"/>
                </a:lnTo>
                <a:lnTo>
                  <a:pt x="64679" y="31495"/>
                </a:lnTo>
                <a:lnTo>
                  <a:pt x="64590" y="32003"/>
                </a:lnTo>
                <a:lnTo>
                  <a:pt x="64543" y="32384"/>
                </a:lnTo>
                <a:lnTo>
                  <a:pt x="67231" y="32384"/>
                </a:lnTo>
                <a:lnTo>
                  <a:pt x="67663" y="36575"/>
                </a:lnTo>
                <a:lnTo>
                  <a:pt x="64785" y="38861"/>
                </a:lnTo>
                <a:close/>
              </a:path>
              <a:path w="71755" h="48894">
                <a:moveTo>
                  <a:pt x="58972" y="32003"/>
                </a:moveTo>
                <a:lnTo>
                  <a:pt x="58795" y="31495"/>
                </a:lnTo>
                <a:lnTo>
                  <a:pt x="59253" y="31495"/>
                </a:lnTo>
                <a:lnTo>
                  <a:pt x="58972" y="32003"/>
                </a:lnTo>
                <a:close/>
              </a:path>
              <a:path w="71755" h="48894">
                <a:moveTo>
                  <a:pt x="58234" y="34162"/>
                </a:moveTo>
                <a:lnTo>
                  <a:pt x="53814" y="34162"/>
                </a:lnTo>
                <a:lnTo>
                  <a:pt x="59707" y="33654"/>
                </a:lnTo>
                <a:lnTo>
                  <a:pt x="58234" y="33654"/>
                </a:lnTo>
                <a:lnTo>
                  <a:pt x="58234" y="34162"/>
                </a:lnTo>
                <a:close/>
              </a:path>
              <a:path w="71755" h="48894">
                <a:moveTo>
                  <a:pt x="58234" y="38861"/>
                </a:moveTo>
                <a:lnTo>
                  <a:pt x="53814" y="35178"/>
                </a:lnTo>
                <a:lnTo>
                  <a:pt x="58234" y="35178"/>
                </a:lnTo>
                <a:lnTo>
                  <a:pt x="58234" y="38861"/>
                </a:lnTo>
                <a:close/>
              </a:path>
              <a:path w="71755" h="48894">
                <a:moveTo>
                  <a:pt x="50410" y="41782"/>
                </a:moveTo>
                <a:lnTo>
                  <a:pt x="51044" y="39623"/>
                </a:lnTo>
                <a:lnTo>
                  <a:pt x="50777" y="39623"/>
                </a:lnTo>
                <a:lnTo>
                  <a:pt x="49394" y="38861"/>
                </a:lnTo>
                <a:lnTo>
                  <a:pt x="55248" y="38861"/>
                </a:lnTo>
                <a:lnTo>
                  <a:pt x="51544" y="39623"/>
                </a:lnTo>
                <a:lnTo>
                  <a:pt x="53038" y="41147"/>
                </a:lnTo>
                <a:lnTo>
                  <a:pt x="50410" y="41782"/>
                </a:lnTo>
                <a:close/>
              </a:path>
              <a:path w="71755" h="48894">
                <a:moveTo>
                  <a:pt x="48021" y="42163"/>
                </a:moveTo>
                <a:lnTo>
                  <a:pt x="48916" y="40512"/>
                </a:lnTo>
                <a:lnTo>
                  <a:pt x="48468" y="40131"/>
                </a:lnTo>
                <a:lnTo>
                  <a:pt x="49394" y="40131"/>
                </a:lnTo>
                <a:lnTo>
                  <a:pt x="49394" y="41782"/>
                </a:lnTo>
                <a:lnTo>
                  <a:pt x="48021" y="42163"/>
                </a:lnTo>
                <a:close/>
              </a:path>
              <a:path w="71755" h="48894">
                <a:moveTo>
                  <a:pt x="44915" y="42544"/>
                </a:moveTo>
                <a:lnTo>
                  <a:pt x="43481" y="41782"/>
                </a:lnTo>
                <a:lnTo>
                  <a:pt x="46032" y="41782"/>
                </a:lnTo>
                <a:lnTo>
                  <a:pt x="44915" y="42544"/>
                </a:lnTo>
                <a:close/>
              </a:path>
              <a:path w="71755" h="48894">
                <a:moveTo>
                  <a:pt x="47602" y="47370"/>
                </a:moveTo>
                <a:lnTo>
                  <a:pt x="44215" y="45211"/>
                </a:lnTo>
                <a:lnTo>
                  <a:pt x="44688" y="45211"/>
                </a:lnTo>
                <a:lnTo>
                  <a:pt x="49991" y="43179"/>
                </a:lnTo>
                <a:lnTo>
                  <a:pt x="47602" y="47370"/>
                </a:lnTo>
                <a:close/>
              </a:path>
              <a:path w="71755" h="48894">
                <a:moveTo>
                  <a:pt x="43123" y="45592"/>
                </a:moveTo>
                <a:lnTo>
                  <a:pt x="43213" y="44703"/>
                </a:lnTo>
                <a:lnTo>
                  <a:pt x="43481" y="44703"/>
                </a:lnTo>
                <a:lnTo>
                  <a:pt x="44215" y="45211"/>
                </a:lnTo>
                <a:lnTo>
                  <a:pt x="44464" y="45211"/>
                </a:lnTo>
                <a:lnTo>
                  <a:pt x="43123" y="45592"/>
                </a:lnTo>
                <a:close/>
              </a:path>
            </a:pathLst>
          </a:custGeom>
          <a:solidFill>
            <a:srgbClr val="D92EC7"/>
          </a:solidFill>
        </p:spPr>
        <p:txBody>
          <a:bodyPr wrap="square" lIns="0" tIns="0" rIns="0" bIns="0" rtlCol="0"/>
          <a:lstStyle/>
          <a:p>
            <a:endParaRPr/>
          </a:p>
        </p:txBody>
      </p:sp>
      <p:sp>
        <p:nvSpPr>
          <p:cNvPr id="1075" name="object 1075"/>
          <p:cNvSpPr/>
          <p:nvPr/>
        </p:nvSpPr>
        <p:spPr>
          <a:xfrm>
            <a:off x="14356418" y="2674781"/>
            <a:ext cx="73025" cy="40005"/>
          </a:xfrm>
          <a:custGeom>
            <a:avLst/>
            <a:gdLst/>
            <a:ahLst/>
            <a:cxnLst/>
            <a:rect l="l" t="t" r="r" b="b"/>
            <a:pathLst>
              <a:path w="73025" h="40005">
                <a:moveTo>
                  <a:pt x="67253" y="39778"/>
                </a:moveTo>
                <a:lnTo>
                  <a:pt x="65581" y="36015"/>
                </a:lnTo>
                <a:lnTo>
                  <a:pt x="63848" y="36732"/>
                </a:lnTo>
                <a:lnTo>
                  <a:pt x="62534" y="36075"/>
                </a:lnTo>
                <a:lnTo>
                  <a:pt x="61698" y="34462"/>
                </a:lnTo>
                <a:lnTo>
                  <a:pt x="60743" y="38823"/>
                </a:lnTo>
                <a:lnTo>
                  <a:pt x="55785" y="38166"/>
                </a:lnTo>
                <a:lnTo>
                  <a:pt x="53396" y="35060"/>
                </a:lnTo>
                <a:lnTo>
                  <a:pt x="50410" y="34701"/>
                </a:lnTo>
                <a:lnTo>
                  <a:pt x="47483" y="35299"/>
                </a:lnTo>
                <a:lnTo>
                  <a:pt x="44616" y="36852"/>
                </a:lnTo>
                <a:lnTo>
                  <a:pt x="41510" y="35538"/>
                </a:lnTo>
                <a:lnTo>
                  <a:pt x="39002" y="34761"/>
                </a:lnTo>
                <a:lnTo>
                  <a:pt x="35537" y="35896"/>
                </a:lnTo>
                <a:lnTo>
                  <a:pt x="33865" y="34821"/>
                </a:lnTo>
                <a:lnTo>
                  <a:pt x="33208" y="38225"/>
                </a:lnTo>
                <a:lnTo>
                  <a:pt x="26280" y="37150"/>
                </a:lnTo>
                <a:lnTo>
                  <a:pt x="24189" y="34701"/>
                </a:lnTo>
                <a:lnTo>
                  <a:pt x="22696" y="37986"/>
                </a:lnTo>
                <a:lnTo>
                  <a:pt x="20008" y="38225"/>
                </a:lnTo>
                <a:lnTo>
                  <a:pt x="16186" y="35358"/>
                </a:lnTo>
                <a:lnTo>
                  <a:pt x="15170" y="38703"/>
                </a:lnTo>
                <a:lnTo>
                  <a:pt x="0" y="6092"/>
                </a:lnTo>
                <a:lnTo>
                  <a:pt x="418" y="0"/>
                </a:lnTo>
                <a:lnTo>
                  <a:pt x="5853" y="3344"/>
                </a:lnTo>
                <a:lnTo>
                  <a:pt x="7406" y="7465"/>
                </a:lnTo>
                <a:lnTo>
                  <a:pt x="11407" y="8003"/>
                </a:lnTo>
                <a:lnTo>
                  <a:pt x="14274" y="7704"/>
                </a:lnTo>
                <a:lnTo>
                  <a:pt x="17918" y="5972"/>
                </a:lnTo>
                <a:lnTo>
                  <a:pt x="19650" y="4001"/>
                </a:lnTo>
                <a:lnTo>
                  <a:pt x="21442" y="2269"/>
                </a:lnTo>
                <a:lnTo>
                  <a:pt x="22696" y="5674"/>
                </a:lnTo>
                <a:lnTo>
                  <a:pt x="25145" y="5554"/>
                </a:lnTo>
                <a:lnTo>
                  <a:pt x="26937" y="6092"/>
                </a:lnTo>
                <a:lnTo>
                  <a:pt x="28072" y="7346"/>
                </a:lnTo>
                <a:lnTo>
                  <a:pt x="31416" y="5972"/>
                </a:lnTo>
                <a:lnTo>
                  <a:pt x="32551" y="5674"/>
                </a:lnTo>
                <a:lnTo>
                  <a:pt x="35836" y="7704"/>
                </a:lnTo>
                <a:lnTo>
                  <a:pt x="39957" y="12423"/>
                </a:lnTo>
                <a:lnTo>
                  <a:pt x="39659" y="12781"/>
                </a:lnTo>
                <a:lnTo>
                  <a:pt x="41869" y="12005"/>
                </a:lnTo>
                <a:lnTo>
                  <a:pt x="42645" y="13438"/>
                </a:lnTo>
                <a:lnTo>
                  <a:pt x="44377" y="11407"/>
                </a:lnTo>
                <a:lnTo>
                  <a:pt x="46766" y="13797"/>
                </a:lnTo>
                <a:lnTo>
                  <a:pt x="46945" y="16006"/>
                </a:lnTo>
                <a:lnTo>
                  <a:pt x="49633" y="16783"/>
                </a:lnTo>
                <a:lnTo>
                  <a:pt x="51843" y="18097"/>
                </a:lnTo>
                <a:lnTo>
                  <a:pt x="53695" y="19949"/>
                </a:lnTo>
                <a:lnTo>
                  <a:pt x="57517" y="18037"/>
                </a:lnTo>
                <a:lnTo>
                  <a:pt x="61519" y="21681"/>
                </a:lnTo>
                <a:lnTo>
                  <a:pt x="61579" y="25384"/>
                </a:lnTo>
                <a:lnTo>
                  <a:pt x="69104" y="23472"/>
                </a:lnTo>
                <a:lnTo>
                  <a:pt x="70239" y="26041"/>
                </a:lnTo>
                <a:lnTo>
                  <a:pt x="72449" y="33029"/>
                </a:lnTo>
                <a:lnTo>
                  <a:pt x="71971" y="33626"/>
                </a:lnTo>
                <a:lnTo>
                  <a:pt x="71434" y="34044"/>
                </a:lnTo>
                <a:lnTo>
                  <a:pt x="72390" y="37449"/>
                </a:lnTo>
                <a:lnTo>
                  <a:pt x="67253" y="39778"/>
                </a:lnTo>
                <a:close/>
              </a:path>
            </a:pathLst>
          </a:custGeom>
          <a:solidFill>
            <a:srgbClr val="EB5C3C"/>
          </a:solidFill>
        </p:spPr>
        <p:txBody>
          <a:bodyPr wrap="square" lIns="0" tIns="0" rIns="0" bIns="0" rtlCol="0"/>
          <a:lstStyle/>
          <a:p>
            <a:endParaRPr/>
          </a:p>
        </p:txBody>
      </p:sp>
      <p:sp>
        <p:nvSpPr>
          <p:cNvPr id="1076" name="object 1076"/>
          <p:cNvSpPr/>
          <p:nvPr/>
        </p:nvSpPr>
        <p:spPr>
          <a:xfrm>
            <a:off x="14891160" y="2637272"/>
            <a:ext cx="86995" cy="41275"/>
          </a:xfrm>
          <a:custGeom>
            <a:avLst/>
            <a:gdLst/>
            <a:ahLst/>
            <a:cxnLst/>
            <a:rect l="l" t="t" r="r" b="b"/>
            <a:pathLst>
              <a:path w="86994" h="41275">
                <a:moveTo>
                  <a:pt x="46587" y="41092"/>
                </a:moveTo>
                <a:lnTo>
                  <a:pt x="42346" y="32670"/>
                </a:lnTo>
                <a:lnTo>
                  <a:pt x="40853" y="32193"/>
                </a:lnTo>
                <a:lnTo>
                  <a:pt x="41391" y="33626"/>
                </a:lnTo>
                <a:lnTo>
                  <a:pt x="37986" y="36792"/>
                </a:lnTo>
                <a:lnTo>
                  <a:pt x="36613" y="33029"/>
                </a:lnTo>
                <a:lnTo>
                  <a:pt x="33925" y="32850"/>
                </a:lnTo>
                <a:lnTo>
                  <a:pt x="31058" y="33387"/>
                </a:lnTo>
                <a:lnTo>
                  <a:pt x="30699" y="34044"/>
                </a:lnTo>
                <a:lnTo>
                  <a:pt x="31117" y="35418"/>
                </a:lnTo>
                <a:lnTo>
                  <a:pt x="30102" y="36433"/>
                </a:lnTo>
                <a:lnTo>
                  <a:pt x="24189" y="32790"/>
                </a:lnTo>
                <a:lnTo>
                  <a:pt x="22457" y="34462"/>
                </a:lnTo>
                <a:lnTo>
                  <a:pt x="23652" y="37210"/>
                </a:lnTo>
                <a:lnTo>
                  <a:pt x="22099" y="37031"/>
                </a:lnTo>
                <a:lnTo>
                  <a:pt x="21681" y="35657"/>
                </a:lnTo>
                <a:lnTo>
                  <a:pt x="21143" y="30938"/>
                </a:lnTo>
                <a:lnTo>
                  <a:pt x="16723" y="32670"/>
                </a:lnTo>
                <a:lnTo>
                  <a:pt x="18933" y="36135"/>
                </a:lnTo>
                <a:lnTo>
                  <a:pt x="18396" y="37747"/>
                </a:lnTo>
                <a:lnTo>
                  <a:pt x="14035" y="36015"/>
                </a:lnTo>
                <a:lnTo>
                  <a:pt x="13677" y="37508"/>
                </a:lnTo>
                <a:lnTo>
                  <a:pt x="10691" y="39957"/>
                </a:lnTo>
                <a:lnTo>
                  <a:pt x="10810" y="35358"/>
                </a:lnTo>
                <a:lnTo>
                  <a:pt x="7704" y="37031"/>
                </a:lnTo>
                <a:lnTo>
                  <a:pt x="4419" y="35537"/>
                </a:lnTo>
                <a:lnTo>
                  <a:pt x="3105" y="36433"/>
                </a:lnTo>
                <a:lnTo>
                  <a:pt x="2329" y="35657"/>
                </a:lnTo>
                <a:lnTo>
                  <a:pt x="2209" y="33328"/>
                </a:lnTo>
                <a:lnTo>
                  <a:pt x="0" y="29505"/>
                </a:lnTo>
                <a:lnTo>
                  <a:pt x="6032" y="25324"/>
                </a:lnTo>
                <a:lnTo>
                  <a:pt x="9018" y="30042"/>
                </a:lnTo>
                <a:lnTo>
                  <a:pt x="11348" y="28131"/>
                </a:lnTo>
                <a:lnTo>
                  <a:pt x="10571" y="24249"/>
                </a:lnTo>
                <a:lnTo>
                  <a:pt x="12303" y="19650"/>
                </a:lnTo>
                <a:lnTo>
                  <a:pt x="16186" y="22995"/>
                </a:lnTo>
                <a:lnTo>
                  <a:pt x="16604" y="24249"/>
                </a:lnTo>
                <a:lnTo>
                  <a:pt x="15290" y="27116"/>
                </a:lnTo>
                <a:lnTo>
                  <a:pt x="20008" y="26698"/>
                </a:lnTo>
                <a:lnTo>
                  <a:pt x="20008" y="25205"/>
                </a:lnTo>
                <a:lnTo>
                  <a:pt x="21561" y="24249"/>
                </a:lnTo>
                <a:lnTo>
                  <a:pt x="23293" y="24667"/>
                </a:lnTo>
                <a:lnTo>
                  <a:pt x="23950" y="24010"/>
                </a:lnTo>
                <a:lnTo>
                  <a:pt x="22995" y="22218"/>
                </a:lnTo>
                <a:lnTo>
                  <a:pt x="24249" y="21263"/>
                </a:lnTo>
                <a:lnTo>
                  <a:pt x="29326" y="20844"/>
                </a:lnTo>
                <a:lnTo>
                  <a:pt x="31356" y="21322"/>
                </a:lnTo>
                <a:lnTo>
                  <a:pt x="35239" y="25862"/>
                </a:lnTo>
                <a:lnTo>
                  <a:pt x="36135" y="20785"/>
                </a:lnTo>
                <a:lnTo>
                  <a:pt x="33925" y="20068"/>
                </a:lnTo>
                <a:lnTo>
                  <a:pt x="37628" y="19889"/>
                </a:lnTo>
                <a:lnTo>
                  <a:pt x="39659" y="18814"/>
                </a:lnTo>
                <a:lnTo>
                  <a:pt x="38882" y="17321"/>
                </a:lnTo>
                <a:lnTo>
                  <a:pt x="40077" y="16126"/>
                </a:lnTo>
                <a:lnTo>
                  <a:pt x="43302" y="19590"/>
                </a:lnTo>
                <a:lnTo>
                  <a:pt x="44974" y="19292"/>
                </a:lnTo>
                <a:lnTo>
                  <a:pt x="44437" y="15768"/>
                </a:lnTo>
                <a:lnTo>
                  <a:pt x="46229" y="17619"/>
                </a:lnTo>
                <a:lnTo>
                  <a:pt x="49215" y="16544"/>
                </a:lnTo>
                <a:lnTo>
                  <a:pt x="49932" y="15111"/>
                </a:lnTo>
                <a:lnTo>
                  <a:pt x="51305" y="15051"/>
                </a:lnTo>
                <a:lnTo>
                  <a:pt x="52321" y="16783"/>
                </a:lnTo>
                <a:lnTo>
                  <a:pt x="56621" y="14633"/>
                </a:lnTo>
                <a:lnTo>
                  <a:pt x="51724" y="12124"/>
                </a:lnTo>
                <a:lnTo>
                  <a:pt x="60563" y="10631"/>
                </a:lnTo>
                <a:lnTo>
                  <a:pt x="64505" y="14573"/>
                </a:lnTo>
                <a:lnTo>
                  <a:pt x="70299" y="11826"/>
                </a:lnTo>
                <a:lnTo>
                  <a:pt x="71135" y="8182"/>
                </a:lnTo>
                <a:lnTo>
                  <a:pt x="72389" y="6988"/>
                </a:lnTo>
                <a:lnTo>
                  <a:pt x="76331" y="5554"/>
                </a:lnTo>
                <a:lnTo>
                  <a:pt x="78123" y="5375"/>
                </a:lnTo>
                <a:lnTo>
                  <a:pt x="79497" y="6749"/>
                </a:lnTo>
                <a:lnTo>
                  <a:pt x="82483" y="5554"/>
                </a:lnTo>
                <a:lnTo>
                  <a:pt x="82842" y="0"/>
                </a:lnTo>
                <a:lnTo>
                  <a:pt x="86407" y="2288"/>
                </a:lnTo>
                <a:lnTo>
                  <a:pt x="80905" y="27045"/>
                </a:lnTo>
                <a:lnTo>
                  <a:pt x="78004" y="25802"/>
                </a:lnTo>
                <a:lnTo>
                  <a:pt x="76212" y="27295"/>
                </a:lnTo>
                <a:lnTo>
                  <a:pt x="78064" y="31118"/>
                </a:lnTo>
                <a:lnTo>
                  <a:pt x="75137" y="31595"/>
                </a:lnTo>
                <a:lnTo>
                  <a:pt x="74779" y="30938"/>
                </a:lnTo>
                <a:lnTo>
                  <a:pt x="74360" y="28191"/>
                </a:lnTo>
                <a:lnTo>
                  <a:pt x="73345" y="27474"/>
                </a:lnTo>
                <a:lnTo>
                  <a:pt x="69642" y="30281"/>
                </a:lnTo>
                <a:lnTo>
                  <a:pt x="68328" y="31894"/>
                </a:lnTo>
                <a:lnTo>
                  <a:pt x="68567" y="33268"/>
                </a:lnTo>
                <a:lnTo>
                  <a:pt x="67731" y="34164"/>
                </a:lnTo>
                <a:lnTo>
                  <a:pt x="64924" y="31297"/>
                </a:lnTo>
                <a:lnTo>
                  <a:pt x="61698" y="30998"/>
                </a:lnTo>
                <a:lnTo>
                  <a:pt x="58831" y="32909"/>
                </a:lnTo>
                <a:lnTo>
                  <a:pt x="56681" y="32611"/>
                </a:lnTo>
                <a:lnTo>
                  <a:pt x="56741" y="31297"/>
                </a:lnTo>
                <a:lnTo>
                  <a:pt x="50649" y="29804"/>
                </a:lnTo>
                <a:lnTo>
                  <a:pt x="46587" y="41092"/>
                </a:lnTo>
                <a:close/>
              </a:path>
            </a:pathLst>
          </a:custGeom>
          <a:solidFill>
            <a:srgbClr val="E83766"/>
          </a:solidFill>
        </p:spPr>
        <p:txBody>
          <a:bodyPr wrap="square" lIns="0" tIns="0" rIns="0" bIns="0" rtlCol="0"/>
          <a:lstStyle/>
          <a:p>
            <a:endParaRPr/>
          </a:p>
        </p:txBody>
      </p:sp>
      <p:sp>
        <p:nvSpPr>
          <p:cNvPr id="1077" name="object 1077"/>
          <p:cNvSpPr/>
          <p:nvPr/>
        </p:nvSpPr>
        <p:spPr>
          <a:xfrm>
            <a:off x="14979318" y="2259674"/>
            <a:ext cx="88900" cy="48260"/>
          </a:xfrm>
          <a:custGeom>
            <a:avLst/>
            <a:gdLst/>
            <a:ahLst/>
            <a:cxnLst/>
            <a:rect l="l" t="t" r="r" b="b"/>
            <a:pathLst>
              <a:path w="88900" h="48260">
                <a:moveTo>
                  <a:pt x="75629" y="5206"/>
                </a:moveTo>
                <a:lnTo>
                  <a:pt x="74301" y="5206"/>
                </a:lnTo>
                <a:lnTo>
                  <a:pt x="74898" y="4825"/>
                </a:lnTo>
                <a:lnTo>
                  <a:pt x="76466" y="1015"/>
                </a:lnTo>
                <a:lnTo>
                  <a:pt x="76570" y="761"/>
                </a:lnTo>
                <a:lnTo>
                  <a:pt x="76989" y="0"/>
                </a:lnTo>
                <a:lnTo>
                  <a:pt x="78840" y="1015"/>
                </a:lnTo>
                <a:lnTo>
                  <a:pt x="79198" y="3047"/>
                </a:lnTo>
                <a:lnTo>
                  <a:pt x="79289" y="3555"/>
                </a:lnTo>
                <a:lnTo>
                  <a:pt x="75495" y="4952"/>
                </a:lnTo>
                <a:lnTo>
                  <a:pt x="75629" y="5206"/>
                </a:lnTo>
                <a:close/>
              </a:path>
              <a:path w="88900" h="48260">
                <a:moveTo>
                  <a:pt x="86317" y="5841"/>
                </a:moveTo>
                <a:lnTo>
                  <a:pt x="85828" y="5841"/>
                </a:lnTo>
                <a:lnTo>
                  <a:pt x="85828" y="761"/>
                </a:lnTo>
                <a:lnTo>
                  <a:pt x="88456" y="1015"/>
                </a:lnTo>
                <a:lnTo>
                  <a:pt x="87660" y="3047"/>
                </a:lnTo>
                <a:lnTo>
                  <a:pt x="87560" y="3301"/>
                </a:lnTo>
                <a:lnTo>
                  <a:pt x="87910" y="3555"/>
                </a:lnTo>
                <a:lnTo>
                  <a:pt x="86405" y="5714"/>
                </a:lnTo>
                <a:close/>
              </a:path>
              <a:path w="88900" h="48260">
                <a:moveTo>
                  <a:pt x="80199" y="5206"/>
                </a:moveTo>
                <a:lnTo>
                  <a:pt x="79557" y="4952"/>
                </a:lnTo>
                <a:lnTo>
                  <a:pt x="79289" y="3555"/>
                </a:lnTo>
                <a:lnTo>
                  <a:pt x="80572" y="3047"/>
                </a:lnTo>
                <a:lnTo>
                  <a:pt x="80261" y="4825"/>
                </a:lnTo>
                <a:lnTo>
                  <a:pt x="80199" y="5206"/>
                </a:lnTo>
                <a:close/>
              </a:path>
              <a:path w="88900" h="48260">
                <a:moveTo>
                  <a:pt x="73059" y="8762"/>
                </a:moveTo>
                <a:lnTo>
                  <a:pt x="70359" y="8762"/>
                </a:lnTo>
                <a:lnTo>
                  <a:pt x="69300" y="3555"/>
                </a:lnTo>
                <a:lnTo>
                  <a:pt x="74301" y="5206"/>
                </a:lnTo>
                <a:lnTo>
                  <a:pt x="75676" y="5206"/>
                </a:lnTo>
                <a:lnTo>
                  <a:pt x="76623" y="6476"/>
                </a:lnTo>
                <a:lnTo>
                  <a:pt x="71792" y="6476"/>
                </a:lnTo>
                <a:lnTo>
                  <a:pt x="72952" y="8254"/>
                </a:lnTo>
                <a:lnTo>
                  <a:pt x="72738" y="8254"/>
                </a:lnTo>
                <a:lnTo>
                  <a:pt x="73059" y="8762"/>
                </a:lnTo>
                <a:close/>
              </a:path>
              <a:path w="88900" h="48260">
                <a:moveTo>
                  <a:pt x="82713" y="8508"/>
                </a:moveTo>
                <a:lnTo>
                  <a:pt x="81528" y="8508"/>
                </a:lnTo>
                <a:lnTo>
                  <a:pt x="79855" y="7111"/>
                </a:lnTo>
                <a:lnTo>
                  <a:pt x="79966" y="6476"/>
                </a:lnTo>
                <a:lnTo>
                  <a:pt x="80077" y="5841"/>
                </a:lnTo>
                <a:lnTo>
                  <a:pt x="80188" y="5206"/>
                </a:lnTo>
                <a:lnTo>
                  <a:pt x="81946" y="5714"/>
                </a:lnTo>
                <a:lnTo>
                  <a:pt x="82573" y="5841"/>
                </a:lnTo>
                <a:lnTo>
                  <a:pt x="86312" y="5841"/>
                </a:lnTo>
                <a:lnTo>
                  <a:pt x="84724" y="8254"/>
                </a:lnTo>
                <a:lnTo>
                  <a:pt x="82713" y="8508"/>
                </a:lnTo>
                <a:close/>
              </a:path>
              <a:path w="88900" h="48260">
                <a:moveTo>
                  <a:pt x="64386" y="12445"/>
                </a:moveTo>
                <a:lnTo>
                  <a:pt x="65733" y="6476"/>
                </a:lnTo>
                <a:lnTo>
                  <a:pt x="69881" y="9778"/>
                </a:lnTo>
                <a:lnTo>
                  <a:pt x="69499" y="10794"/>
                </a:lnTo>
                <a:lnTo>
                  <a:pt x="67575" y="10794"/>
                </a:lnTo>
                <a:lnTo>
                  <a:pt x="64386" y="12445"/>
                </a:lnTo>
                <a:close/>
              </a:path>
              <a:path w="88900" h="48260">
                <a:moveTo>
                  <a:pt x="77705" y="8000"/>
                </a:moveTo>
                <a:lnTo>
                  <a:pt x="71792" y="6476"/>
                </a:lnTo>
                <a:lnTo>
                  <a:pt x="76623" y="6476"/>
                </a:lnTo>
                <a:lnTo>
                  <a:pt x="77705" y="8000"/>
                </a:lnTo>
                <a:close/>
              </a:path>
              <a:path w="88900" h="48260">
                <a:moveTo>
                  <a:pt x="76264" y="8762"/>
                </a:moveTo>
                <a:lnTo>
                  <a:pt x="73285" y="8762"/>
                </a:lnTo>
                <a:lnTo>
                  <a:pt x="72952" y="8254"/>
                </a:lnTo>
                <a:lnTo>
                  <a:pt x="75854" y="8000"/>
                </a:lnTo>
                <a:lnTo>
                  <a:pt x="76093" y="8000"/>
                </a:lnTo>
                <a:lnTo>
                  <a:pt x="76207" y="8508"/>
                </a:lnTo>
                <a:lnTo>
                  <a:pt x="76264" y="8762"/>
                </a:lnTo>
                <a:close/>
              </a:path>
              <a:path w="88900" h="48260">
                <a:moveTo>
                  <a:pt x="80572" y="14477"/>
                </a:moveTo>
                <a:lnTo>
                  <a:pt x="68621" y="14477"/>
                </a:lnTo>
                <a:lnTo>
                  <a:pt x="69213" y="14223"/>
                </a:lnTo>
                <a:lnTo>
                  <a:pt x="73465" y="13334"/>
                </a:lnTo>
                <a:lnTo>
                  <a:pt x="75077" y="11810"/>
                </a:lnTo>
                <a:lnTo>
                  <a:pt x="72738" y="8254"/>
                </a:lnTo>
                <a:lnTo>
                  <a:pt x="72952" y="8254"/>
                </a:lnTo>
                <a:lnTo>
                  <a:pt x="73285" y="8762"/>
                </a:lnTo>
                <a:lnTo>
                  <a:pt x="76264" y="8762"/>
                </a:lnTo>
                <a:lnTo>
                  <a:pt x="76453" y="9524"/>
                </a:lnTo>
                <a:lnTo>
                  <a:pt x="76579" y="10032"/>
                </a:lnTo>
                <a:lnTo>
                  <a:pt x="75495" y="10159"/>
                </a:lnTo>
                <a:lnTo>
                  <a:pt x="77048" y="12953"/>
                </a:lnTo>
                <a:lnTo>
                  <a:pt x="81046" y="12953"/>
                </a:lnTo>
                <a:lnTo>
                  <a:pt x="80737" y="14223"/>
                </a:lnTo>
                <a:lnTo>
                  <a:pt x="80572" y="14477"/>
                </a:lnTo>
                <a:close/>
              </a:path>
              <a:path w="88900" h="48260">
                <a:moveTo>
                  <a:pt x="81886" y="8762"/>
                </a:moveTo>
                <a:lnTo>
                  <a:pt x="80702" y="8762"/>
                </a:lnTo>
                <a:lnTo>
                  <a:pt x="82713" y="8508"/>
                </a:lnTo>
                <a:lnTo>
                  <a:pt x="81528" y="8508"/>
                </a:lnTo>
                <a:lnTo>
                  <a:pt x="81886" y="8762"/>
                </a:lnTo>
                <a:close/>
              </a:path>
              <a:path w="88900" h="48260">
                <a:moveTo>
                  <a:pt x="76750" y="10794"/>
                </a:moveTo>
                <a:lnTo>
                  <a:pt x="76621" y="10159"/>
                </a:lnTo>
                <a:lnTo>
                  <a:pt x="79915" y="9524"/>
                </a:lnTo>
                <a:lnTo>
                  <a:pt x="76750" y="10794"/>
                </a:lnTo>
                <a:close/>
              </a:path>
              <a:path w="88900" h="48260">
                <a:moveTo>
                  <a:pt x="68234" y="14223"/>
                </a:moveTo>
                <a:lnTo>
                  <a:pt x="67234" y="10794"/>
                </a:lnTo>
                <a:lnTo>
                  <a:pt x="69499" y="10794"/>
                </a:lnTo>
                <a:lnTo>
                  <a:pt x="68234" y="14223"/>
                </a:lnTo>
                <a:close/>
              </a:path>
              <a:path w="88900" h="48260">
                <a:moveTo>
                  <a:pt x="81046" y="12953"/>
                </a:moveTo>
                <a:lnTo>
                  <a:pt x="77048" y="12953"/>
                </a:lnTo>
                <a:lnTo>
                  <a:pt x="79169" y="11810"/>
                </a:lnTo>
                <a:lnTo>
                  <a:pt x="81789" y="10794"/>
                </a:lnTo>
                <a:lnTo>
                  <a:pt x="81488" y="10794"/>
                </a:lnTo>
                <a:lnTo>
                  <a:pt x="81150" y="12445"/>
                </a:lnTo>
                <a:lnTo>
                  <a:pt x="81046" y="12953"/>
                </a:lnTo>
                <a:close/>
              </a:path>
              <a:path w="88900" h="48260">
                <a:moveTo>
                  <a:pt x="75484" y="21970"/>
                </a:moveTo>
                <a:lnTo>
                  <a:pt x="59906" y="21970"/>
                </a:lnTo>
                <a:lnTo>
                  <a:pt x="62773" y="20192"/>
                </a:lnTo>
                <a:lnTo>
                  <a:pt x="64004" y="18287"/>
                </a:lnTo>
                <a:lnTo>
                  <a:pt x="64505" y="17398"/>
                </a:lnTo>
                <a:lnTo>
                  <a:pt x="64242" y="14477"/>
                </a:lnTo>
                <a:lnTo>
                  <a:pt x="64195" y="13334"/>
                </a:lnTo>
                <a:lnTo>
                  <a:pt x="64386" y="13080"/>
                </a:lnTo>
                <a:lnTo>
                  <a:pt x="65133" y="12445"/>
                </a:lnTo>
                <a:lnTo>
                  <a:pt x="64772" y="12445"/>
                </a:lnTo>
                <a:lnTo>
                  <a:pt x="68150" y="14477"/>
                </a:lnTo>
                <a:lnTo>
                  <a:pt x="80576" y="14477"/>
                </a:lnTo>
                <a:lnTo>
                  <a:pt x="75484" y="21970"/>
                </a:lnTo>
                <a:close/>
              </a:path>
              <a:path w="88900" h="48260">
                <a:moveTo>
                  <a:pt x="73713" y="24637"/>
                </a:moveTo>
                <a:lnTo>
                  <a:pt x="51963" y="24637"/>
                </a:lnTo>
                <a:lnTo>
                  <a:pt x="54053" y="24129"/>
                </a:lnTo>
                <a:lnTo>
                  <a:pt x="55128" y="22224"/>
                </a:lnTo>
                <a:lnTo>
                  <a:pt x="49633" y="19938"/>
                </a:lnTo>
                <a:lnTo>
                  <a:pt x="51365" y="18033"/>
                </a:lnTo>
                <a:lnTo>
                  <a:pt x="55427" y="20827"/>
                </a:lnTo>
                <a:lnTo>
                  <a:pt x="58477" y="20827"/>
                </a:lnTo>
                <a:lnTo>
                  <a:pt x="59906" y="21970"/>
                </a:lnTo>
                <a:lnTo>
                  <a:pt x="75484" y="21970"/>
                </a:lnTo>
                <a:lnTo>
                  <a:pt x="73713" y="24637"/>
                </a:lnTo>
                <a:close/>
              </a:path>
              <a:path w="88900" h="48260">
                <a:moveTo>
                  <a:pt x="58477" y="20827"/>
                </a:moveTo>
                <a:lnTo>
                  <a:pt x="55427" y="20827"/>
                </a:lnTo>
                <a:lnTo>
                  <a:pt x="57398" y="18287"/>
                </a:lnTo>
                <a:lnTo>
                  <a:pt x="58592" y="18668"/>
                </a:lnTo>
                <a:lnTo>
                  <a:pt x="57788" y="20192"/>
                </a:lnTo>
                <a:lnTo>
                  <a:pt x="58477" y="20827"/>
                </a:lnTo>
                <a:close/>
              </a:path>
              <a:path w="88900" h="48260">
                <a:moveTo>
                  <a:pt x="56066" y="37845"/>
                </a:moveTo>
                <a:lnTo>
                  <a:pt x="39480" y="37845"/>
                </a:lnTo>
                <a:lnTo>
                  <a:pt x="41630" y="35940"/>
                </a:lnTo>
                <a:lnTo>
                  <a:pt x="37807" y="33527"/>
                </a:lnTo>
                <a:lnTo>
                  <a:pt x="37807" y="32571"/>
                </a:lnTo>
                <a:lnTo>
                  <a:pt x="38046" y="32571"/>
                </a:lnTo>
                <a:lnTo>
                  <a:pt x="42287" y="31368"/>
                </a:lnTo>
                <a:lnTo>
                  <a:pt x="39226" y="30733"/>
                </a:lnTo>
                <a:lnTo>
                  <a:pt x="39889" y="30733"/>
                </a:lnTo>
                <a:lnTo>
                  <a:pt x="40597" y="28955"/>
                </a:lnTo>
                <a:lnTo>
                  <a:pt x="40698" y="28701"/>
                </a:lnTo>
                <a:lnTo>
                  <a:pt x="40831" y="28701"/>
                </a:lnTo>
                <a:lnTo>
                  <a:pt x="41928" y="28193"/>
                </a:lnTo>
                <a:lnTo>
                  <a:pt x="42147" y="27177"/>
                </a:lnTo>
                <a:lnTo>
                  <a:pt x="42257" y="26669"/>
                </a:lnTo>
                <a:lnTo>
                  <a:pt x="42312" y="26415"/>
                </a:lnTo>
                <a:lnTo>
                  <a:pt x="42394" y="26034"/>
                </a:lnTo>
                <a:lnTo>
                  <a:pt x="39838" y="22224"/>
                </a:lnTo>
                <a:lnTo>
                  <a:pt x="40017" y="21970"/>
                </a:lnTo>
                <a:lnTo>
                  <a:pt x="43720" y="21208"/>
                </a:lnTo>
                <a:lnTo>
                  <a:pt x="42705" y="23113"/>
                </a:lnTo>
                <a:lnTo>
                  <a:pt x="44426" y="30098"/>
                </a:lnTo>
                <a:lnTo>
                  <a:pt x="44551" y="30606"/>
                </a:lnTo>
                <a:lnTo>
                  <a:pt x="44676" y="31114"/>
                </a:lnTo>
                <a:lnTo>
                  <a:pt x="65760" y="31114"/>
                </a:lnTo>
                <a:lnTo>
                  <a:pt x="56066" y="37845"/>
                </a:lnTo>
                <a:close/>
              </a:path>
              <a:path w="88900" h="48260">
                <a:moveTo>
                  <a:pt x="65760" y="31114"/>
                </a:moveTo>
                <a:lnTo>
                  <a:pt x="44676" y="31114"/>
                </a:lnTo>
                <a:lnTo>
                  <a:pt x="48080" y="28955"/>
                </a:lnTo>
                <a:lnTo>
                  <a:pt x="47704" y="27177"/>
                </a:lnTo>
                <a:lnTo>
                  <a:pt x="47722" y="25653"/>
                </a:lnTo>
                <a:lnTo>
                  <a:pt x="50589" y="25272"/>
                </a:lnTo>
                <a:lnTo>
                  <a:pt x="47423" y="21970"/>
                </a:lnTo>
                <a:lnTo>
                  <a:pt x="48655" y="21970"/>
                </a:lnTo>
                <a:lnTo>
                  <a:pt x="49812" y="21208"/>
                </a:lnTo>
                <a:lnTo>
                  <a:pt x="52739" y="22478"/>
                </a:lnTo>
                <a:lnTo>
                  <a:pt x="51963" y="24637"/>
                </a:lnTo>
                <a:lnTo>
                  <a:pt x="73713" y="24637"/>
                </a:lnTo>
                <a:lnTo>
                  <a:pt x="72300" y="26669"/>
                </a:lnTo>
                <a:lnTo>
                  <a:pt x="65760" y="31114"/>
                </a:lnTo>
                <a:close/>
              </a:path>
              <a:path w="88900" h="48260">
                <a:moveTo>
                  <a:pt x="36939" y="32257"/>
                </a:moveTo>
                <a:lnTo>
                  <a:pt x="34104" y="32257"/>
                </a:lnTo>
                <a:lnTo>
                  <a:pt x="34104" y="26415"/>
                </a:lnTo>
                <a:lnTo>
                  <a:pt x="35956" y="27177"/>
                </a:lnTo>
                <a:lnTo>
                  <a:pt x="36540" y="28193"/>
                </a:lnTo>
                <a:lnTo>
                  <a:pt x="35597" y="30098"/>
                </a:lnTo>
                <a:lnTo>
                  <a:pt x="38524" y="30098"/>
                </a:lnTo>
                <a:lnTo>
                  <a:pt x="38919" y="31114"/>
                </a:lnTo>
                <a:lnTo>
                  <a:pt x="39018" y="31368"/>
                </a:lnTo>
                <a:lnTo>
                  <a:pt x="37090" y="31368"/>
                </a:lnTo>
                <a:lnTo>
                  <a:pt x="36971" y="32003"/>
                </a:lnTo>
                <a:lnTo>
                  <a:pt x="36939" y="32257"/>
                </a:lnTo>
                <a:close/>
              </a:path>
              <a:path w="88900" h="48260">
                <a:moveTo>
                  <a:pt x="32713" y="31495"/>
                </a:moveTo>
                <a:lnTo>
                  <a:pt x="29147" y="31495"/>
                </a:lnTo>
                <a:lnTo>
                  <a:pt x="30580" y="30733"/>
                </a:lnTo>
                <a:lnTo>
                  <a:pt x="30707" y="28701"/>
                </a:lnTo>
                <a:lnTo>
                  <a:pt x="31894" y="28701"/>
                </a:lnTo>
                <a:lnTo>
                  <a:pt x="31667" y="30098"/>
                </a:lnTo>
                <a:lnTo>
                  <a:pt x="31560" y="30733"/>
                </a:lnTo>
                <a:lnTo>
                  <a:pt x="31300" y="30733"/>
                </a:lnTo>
                <a:lnTo>
                  <a:pt x="32713" y="31495"/>
                </a:lnTo>
                <a:close/>
              </a:path>
              <a:path w="88900" h="48260">
                <a:moveTo>
                  <a:pt x="46957" y="43433"/>
                </a:moveTo>
                <a:lnTo>
                  <a:pt x="18575" y="43433"/>
                </a:lnTo>
                <a:lnTo>
                  <a:pt x="22636" y="43306"/>
                </a:lnTo>
                <a:lnTo>
                  <a:pt x="24488" y="42925"/>
                </a:lnTo>
                <a:lnTo>
                  <a:pt x="24488" y="41927"/>
                </a:lnTo>
                <a:lnTo>
                  <a:pt x="25647" y="41927"/>
                </a:lnTo>
                <a:lnTo>
                  <a:pt x="25938" y="41655"/>
                </a:lnTo>
                <a:lnTo>
                  <a:pt x="25762" y="41655"/>
                </a:lnTo>
                <a:lnTo>
                  <a:pt x="25603" y="41147"/>
                </a:lnTo>
                <a:lnTo>
                  <a:pt x="25443" y="40639"/>
                </a:lnTo>
                <a:lnTo>
                  <a:pt x="25603" y="40639"/>
                </a:lnTo>
                <a:lnTo>
                  <a:pt x="25802" y="40385"/>
                </a:lnTo>
                <a:lnTo>
                  <a:pt x="26304" y="39623"/>
                </a:lnTo>
                <a:lnTo>
                  <a:pt x="26444" y="39623"/>
                </a:lnTo>
                <a:lnTo>
                  <a:pt x="27116" y="39242"/>
                </a:lnTo>
                <a:lnTo>
                  <a:pt x="27208" y="38861"/>
                </a:lnTo>
                <a:lnTo>
                  <a:pt x="27331" y="38353"/>
                </a:lnTo>
                <a:lnTo>
                  <a:pt x="27453" y="37845"/>
                </a:lnTo>
                <a:lnTo>
                  <a:pt x="27564" y="37083"/>
                </a:lnTo>
                <a:lnTo>
                  <a:pt x="26355" y="32571"/>
                </a:lnTo>
                <a:lnTo>
                  <a:pt x="27737" y="30733"/>
                </a:lnTo>
                <a:lnTo>
                  <a:pt x="29147" y="31495"/>
                </a:lnTo>
                <a:lnTo>
                  <a:pt x="32713" y="31495"/>
                </a:lnTo>
                <a:lnTo>
                  <a:pt x="34104" y="32257"/>
                </a:lnTo>
                <a:lnTo>
                  <a:pt x="36939" y="32257"/>
                </a:lnTo>
                <a:lnTo>
                  <a:pt x="36906" y="32571"/>
                </a:lnTo>
                <a:lnTo>
                  <a:pt x="36805" y="33527"/>
                </a:lnTo>
                <a:lnTo>
                  <a:pt x="37851" y="35305"/>
                </a:lnTo>
                <a:lnTo>
                  <a:pt x="39480" y="37845"/>
                </a:lnTo>
                <a:lnTo>
                  <a:pt x="56066" y="37845"/>
                </a:lnTo>
                <a:lnTo>
                  <a:pt x="48347" y="43052"/>
                </a:lnTo>
                <a:lnTo>
                  <a:pt x="48760" y="43052"/>
                </a:lnTo>
                <a:lnTo>
                  <a:pt x="46957" y="43433"/>
                </a:lnTo>
                <a:close/>
              </a:path>
              <a:path w="88900" h="48260">
                <a:moveTo>
                  <a:pt x="39277" y="32003"/>
                </a:moveTo>
                <a:lnTo>
                  <a:pt x="39116" y="32003"/>
                </a:lnTo>
                <a:lnTo>
                  <a:pt x="37090" y="31368"/>
                </a:lnTo>
                <a:lnTo>
                  <a:pt x="39018" y="31368"/>
                </a:lnTo>
                <a:lnTo>
                  <a:pt x="39277" y="32003"/>
                </a:lnTo>
                <a:close/>
              </a:path>
              <a:path w="88900" h="48260">
                <a:moveTo>
                  <a:pt x="21442" y="42290"/>
                </a:moveTo>
                <a:lnTo>
                  <a:pt x="15000" y="40639"/>
                </a:lnTo>
                <a:lnTo>
                  <a:pt x="17320" y="40639"/>
                </a:lnTo>
                <a:lnTo>
                  <a:pt x="20426" y="40004"/>
                </a:lnTo>
                <a:lnTo>
                  <a:pt x="22099" y="37083"/>
                </a:lnTo>
                <a:lnTo>
                  <a:pt x="17505" y="32003"/>
                </a:lnTo>
                <a:lnTo>
                  <a:pt x="23950" y="35305"/>
                </a:lnTo>
                <a:lnTo>
                  <a:pt x="22391" y="37083"/>
                </a:lnTo>
                <a:lnTo>
                  <a:pt x="22341" y="40131"/>
                </a:lnTo>
                <a:lnTo>
                  <a:pt x="19411" y="40131"/>
                </a:lnTo>
                <a:lnTo>
                  <a:pt x="21442" y="42290"/>
                </a:lnTo>
                <a:close/>
              </a:path>
              <a:path w="88900" h="48260">
                <a:moveTo>
                  <a:pt x="17320" y="40639"/>
                </a:moveTo>
                <a:lnTo>
                  <a:pt x="15198" y="40639"/>
                </a:lnTo>
                <a:lnTo>
                  <a:pt x="15159" y="40385"/>
                </a:lnTo>
                <a:lnTo>
                  <a:pt x="15041" y="39623"/>
                </a:lnTo>
                <a:lnTo>
                  <a:pt x="15215" y="39623"/>
                </a:lnTo>
                <a:lnTo>
                  <a:pt x="17679" y="37591"/>
                </a:lnTo>
                <a:lnTo>
                  <a:pt x="17589" y="38353"/>
                </a:lnTo>
                <a:lnTo>
                  <a:pt x="17486" y="39242"/>
                </a:lnTo>
                <a:lnTo>
                  <a:pt x="17389" y="40131"/>
                </a:lnTo>
                <a:lnTo>
                  <a:pt x="17320" y="40639"/>
                </a:lnTo>
                <a:close/>
              </a:path>
              <a:path w="88900" h="48260">
                <a:moveTo>
                  <a:pt x="10097" y="42290"/>
                </a:moveTo>
                <a:lnTo>
                  <a:pt x="8839" y="42290"/>
                </a:lnTo>
                <a:lnTo>
                  <a:pt x="8961" y="41147"/>
                </a:lnTo>
                <a:lnTo>
                  <a:pt x="9082" y="40131"/>
                </a:lnTo>
                <a:lnTo>
                  <a:pt x="9198" y="38988"/>
                </a:lnTo>
                <a:lnTo>
                  <a:pt x="10989" y="38861"/>
                </a:lnTo>
                <a:lnTo>
                  <a:pt x="11300" y="39623"/>
                </a:lnTo>
                <a:lnTo>
                  <a:pt x="10741" y="41020"/>
                </a:lnTo>
                <a:lnTo>
                  <a:pt x="12124" y="41655"/>
                </a:lnTo>
                <a:lnTo>
                  <a:pt x="10614" y="41655"/>
                </a:lnTo>
                <a:lnTo>
                  <a:pt x="10097" y="42290"/>
                </a:lnTo>
                <a:close/>
              </a:path>
              <a:path w="88900" h="48260">
                <a:moveTo>
                  <a:pt x="18575" y="48259"/>
                </a:moveTo>
                <a:lnTo>
                  <a:pt x="1303" y="45338"/>
                </a:lnTo>
                <a:lnTo>
                  <a:pt x="1851" y="44957"/>
                </a:lnTo>
                <a:lnTo>
                  <a:pt x="1194" y="44322"/>
                </a:lnTo>
                <a:lnTo>
                  <a:pt x="45" y="41147"/>
                </a:lnTo>
                <a:lnTo>
                  <a:pt x="410" y="40385"/>
                </a:lnTo>
                <a:lnTo>
                  <a:pt x="1672" y="38988"/>
                </a:lnTo>
                <a:lnTo>
                  <a:pt x="2793" y="42925"/>
                </a:lnTo>
                <a:lnTo>
                  <a:pt x="2901" y="43306"/>
                </a:lnTo>
                <a:lnTo>
                  <a:pt x="3046" y="43814"/>
                </a:lnTo>
                <a:lnTo>
                  <a:pt x="3822" y="44195"/>
                </a:lnTo>
                <a:lnTo>
                  <a:pt x="5989" y="44195"/>
                </a:lnTo>
                <a:lnTo>
                  <a:pt x="5584" y="45338"/>
                </a:lnTo>
                <a:lnTo>
                  <a:pt x="5494" y="45592"/>
                </a:lnTo>
                <a:lnTo>
                  <a:pt x="34087" y="45592"/>
                </a:lnTo>
                <a:lnTo>
                  <a:pt x="18575" y="48259"/>
                </a:lnTo>
                <a:close/>
              </a:path>
              <a:path w="88900" h="48260">
                <a:moveTo>
                  <a:pt x="11573" y="42290"/>
                </a:moveTo>
                <a:lnTo>
                  <a:pt x="10466" y="41655"/>
                </a:lnTo>
                <a:lnTo>
                  <a:pt x="12124" y="41655"/>
                </a:lnTo>
                <a:lnTo>
                  <a:pt x="12289" y="41147"/>
                </a:lnTo>
                <a:lnTo>
                  <a:pt x="12454" y="40639"/>
                </a:lnTo>
                <a:lnTo>
                  <a:pt x="12536" y="40385"/>
                </a:lnTo>
                <a:lnTo>
                  <a:pt x="12660" y="40004"/>
                </a:lnTo>
                <a:lnTo>
                  <a:pt x="12784" y="39623"/>
                </a:lnTo>
                <a:lnTo>
                  <a:pt x="14812" y="40004"/>
                </a:lnTo>
                <a:lnTo>
                  <a:pt x="15422" y="41020"/>
                </a:lnTo>
                <a:lnTo>
                  <a:pt x="13617" y="41147"/>
                </a:lnTo>
                <a:lnTo>
                  <a:pt x="11573" y="42290"/>
                </a:lnTo>
                <a:close/>
              </a:path>
              <a:path w="88900" h="48260">
                <a:moveTo>
                  <a:pt x="21979" y="43052"/>
                </a:moveTo>
                <a:lnTo>
                  <a:pt x="21844" y="41655"/>
                </a:lnTo>
                <a:lnTo>
                  <a:pt x="21729" y="40385"/>
                </a:lnTo>
                <a:lnTo>
                  <a:pt x="21101" y="40385"/>
                </a:lnTo>
                <a:lnTo>
                  <a:pt x="19411" y="40131"/>
                </a:lnTo>
                <a:lnTo>
                  <a:pt x="22341" y="40131"/>
                </a:lnTo>
                <a:lnTo>
                  <a:pt x="22457" y="41147"/>
                </a:lnTo>
                <a:lnTo>
                  <a:pt x="24306" y="41927"/>
                </a:lnTo>
                <a:lnTo>
                  <a:pt x="24529" y="41927"/>
                </a:lnTo>
                <a:lnTo>
                  <a:pt x="21979" y="43052"/>
                </a:lnTo>
                <a:close/>
              </a:path>
              <a:path w="88900" h="48260">
                <a:moveTo>
                  <a:pt x="18575" y="43433"/>
                </a:moveTo>
                <a:lnTo>
                  <a:pt x="13617" y="43433"/>
                </a:lnTo>
                <a:lnTo>
                  <a:pt x="13617" y="41147"/>
                </a:lnTo>
                <a:lnTo>
                  <a:pt x="15499" y="41147"/>
                </a:lnTo>
                <a:lnTo>
                  <a:pt x="16004" y="42290"/>
                </a:lnTo>
                <a:lnTo>
                  <a:pt x="15852" y="42290"/>
                </a:lnTo>
                <a:lnTo>
                  <a:pt x="18575" y="43433"/>
                </a:lnTo>
                <a:close/>
              </a:path>
              <a:path w="88900" h="48260">
                <a:moveTo>
                  <a:pt x="34087" y="45592"/>
                </a:moveTo>
                <a:lnTo>
                  <a:pt x="5494" y="45592"/>
                </a:lnTo>
                <a:lnTo>
                  <a:pt x="8242" y="44957"/>
                </a:lnTo>
                <a:lnTo>
                  <a:pt x="10614" y="41655"/>
                </a:lnTo>
                <a:lnTo>
                  <a:pt x="10466" y="41655"/>
                </a:lnTo>
                <a:lnTo>
                  <a:pt x="13617" y="43433"/>
                </a:lnTo>
                <a:lnTo>
                  <a:pt x="46957" y="43433"/>
                </a:lnTo>
                <a:lnTo>
                  <a:pt x="34087" y="45592"/>
                </a:lnTo>
                <a:close/>
              </a:path>
              <a:path w="88900" h="48260">
                <a:moveTo>
                  <a:pt x="5989" y="44195"/>
                </a:moveTo>
                <a:lnTo>
                  <a:pt x="3822" y="44195"/>
                </a:lnTo>
                <a:lnTo>
                  <a:pt x="6969" y="41927"/>
                </a:lnTo>
                <a:lnTo>
                  <a:pt x="6720" y="42290"/>
                </a:lnTo>
                <a:lnTo>
                  <a:pt x="5989" y="44195"/>
                </a:lnTo>
                <a:close/>
              </a:path>
            </a:pathLst>
          </a:custGeom>
          <a:solidFill>
            <a:srgbClr val="E833A7"/>
          </a:solidFill>
        </p:spPr>
        <p:txBody>
          <a:bodyPr wrap="square" lIns="0" tIns="0" rIns="0" bIns="0" rtlCol="0"/>
          <a:lstStyle/>
          <a:p>
            <a:endParaRPr/>
          </a:p>
        </p:txBody>
      </p:sp>
      <p:grpSp>
        <p:nvGrpSpPr>
          <p:cNvPr id="1078" name="object 1078"/>
          <p:cNvGrpSpPr/>
          <p:nvPr/>
        </p:nvGrpSpPr>
        <p:grpSpPr>
          <a:xfrm>
            <a:off x="14778873" y="2774228"/>
            <a:ext cx="120014" cy="69215"/>
            <a:chOff x="14778873" y="2774228"/>
            <a:chExt cx="120014" cy="69215"/>
          </a:xfrm>
        </p:grpSpPr>
        <p:sp>
          <p:nvSpPr>
            <p:cNvPr id="1079" name="object 1079"/>
            <p:cNvSpPr/>
            <p:nvPr/>
          </p:nvSpPr>
          <p:spPr>
            <a:xfrm>
              <a:off x="14819072" y="2774228"/>
              <a:ext cx="79375" cy="43180"/>
            </a:xfrm>
            <a:custGeom>
              <a:avLst/>
              <a:gdLst/>
              <a:ahLst/>
              <a:cxnLst/>
              <a:rect l="l" t="t" r="r" b="b"/>
              <a:pathLst>
                <a:path w="79375" h="43180">
                  <a:moveTo>
                    <a:pt x="46524" y="10810"/>
                  </a:moveTo>
                  <a:lnTo>
                    <a:pt x="478" y="10810"/>
                  </a:lnTo>
                  <a:lnTo>
                    <a:pt x="6" y="9616"/>
                  </a:lnTo>
                  <a:lnTo>
                    <a:pt x="0" y="8781"/>
                  </a:lnTo>
                  <a:lnTo>
                    <a:pt x="2863" y="3165"/>
                  </a:lnTo>
                  <a:lnTo>
                    <a:pt x="5041" y="1851"/>
                  </a:lnTo>
                  <a:lnTo>
                    <a:pt x="9613" y="0"/>
                  </a:lnTo>
                  <a:lnTo>
                    <a:pt x="9900" y="1851"/>
                  </a:lnTo>
                  <a:lnTo>
                    <a:pt x="10020" y="2628"/>
                  </a:lnTo>
                  <a:lnTo>
                    <a:pt x="10104" y="3165"/>
                  </a:lnTo>
                  <a:lnTo>
                    <a:pt x="10150" y="3464"/>
                  </a:lnTo>
                  <a:lnTo>
                    <a:pt x="20901" y="3464"/>
                  </a:lnTo>
                  <a:lnTo>
                    <a:pt x="23770" y="4057"/>
                  </a:lnTo>
                  <a:lnTo>
                    <a:pt x="28304" y="4057"/>
                  </a:lnTo>
                  <a:lnTo>
                    <a:pt x="30577" y="6450"/>
                  </a:lnTo>
                  <a:lnTo>
                    <a:pt x="32906" y="7107"/>
                  </a:lnTo>
                  <a:lnTo>
                    <a:pt x="42322" y="7107"/>
                  </a:lnTo>
                  <a:lnTo>
                    <a:pt x="42702" y="8781"/>
                  </a:lnTo>
                  <a:lnTo>
                    <a:pt x="44434" y="9018"/>
                  </a:lnTo>
                  <a:lnTo>
                    <a:pt x="45389" y="9616"/>
                  </a:lnTo>
                  <a:lnTo>
                    <a:pt x="45569" y="10571"/>
                  </a:lnTo>
                  <a:lnTo>
                    <a:pt x="46524" y="10810"/>
                  </a:lnTo>
                  <a:close/>
                </a:path>
                <a:path w="79375" h="43180">
                  <a:moveTo>
                    <a:pt x="20901" y="3464"/>
                  </a:moveTo>
                  <a:lnTo>
                    <a:pt x="10150" y="3464"/>
                  </a:lnTo>
                  <a:lnTo>
                    <a:pt x="12659" y="3165"/>
                  </a:lnTo>
                  <a:lnTo>
                    <a:pt x="15227" y="2628"/>
                  </a:lnTo>
                  <a:lnTo>
                    <a:pt x="17795" y="1851"/>
                  </a:lnTo>
                  <a:lnTo>
                    <a:pt x="20901" y="3464"/>
                  </a:lnTo>
                  <a:close/>
                </a:path>
                <a:path w="79375" h="43180">
                  <a:moveTo>
                    <a:pt x="42319" y="7107"/>
                  </a:moveTo>
                  <a:lnTo>
                    <a:pt x="36543" y="7107"/>
                  </a:lnTo>
                  <a:lnTo>
                    <a:pt x="39297" y="5196"/>
                  </a:lnTo>
                  <a:lnTo>
                    <a:pt x="41746" y="4778"/>
                  </a:lnTo>
                  <a:lnTo>
                    <a:pt x="42319" y="7107"/>
                  </a:lnTo>
                  <a:close/>
                </a:path>
                <a:path w="79375" h="43180">
                  <a:moveTo>
                    <a:pt x="56706" y="15349"/>
                  </a:moveTo>
                  <a:lnTo>
                    <a:pt x="51656" y="15349"/>
                  </a:lnTo>
                  <a:lnTo>
                    <a:pt x="51601" y="13976"/>
                  </a:lnTo>
                  <a:lnTo>
                    <a:pt x="51482" y="13677"/>
                  </a:lnTo>
                  <a:lnTo>
                    <a:pt x="51382" y="13378"/>
                  </a:lnTo>
                  <a:lnTo>
                    <a:pt x="52149" y="13378"/>
                  </a:lnTo>
                  <a:lnTo>
                    <a:pt x="52250" y="12244"/>
                  </a:lnTo>
                  <a:lnTo>
                    <a:pt x="52298" y="11706"/>
                  </a:lnTo>
                  <a:lnTo>
                    <a:pt x="52377" y="10810"/>
                  </a:lnTo>
                  <a:lnTo>
                    <a:pt x="52483" y="9616"/>
                  </a:lnTo>
                  <a:lnTo>
                    <a:pt x="52557" y="8781"/>
                  </a:lnTo>
                  <a:lnTo>
                    <a:pt x="56499" y="12244"/>
                  </a:lnTo>
                  <a:lnTo>
                    <a:pt x="56614" y="13976"/>
                  </a:lnTo>
                  <a:lnTo>
                    <a:pt x="56706" y="15349"/>
                  </a:lnTo>
                  <a:close/>
                </a:path>
                <a:path w="79375" h="43180">
                  <a:moveTo>
                    <a:pt x="51583" y="10810"/>
                  </a:moveTo>
                  <a:lnTo>
                    <a:pt x="46524" y="10810"/>
                  </a:lnTo>
                  <a:lnTo>
                    <a:pt x="50422" y="9616"/>
                  </a:lnTo>
                  <a:lnTo>
                    <a:pt x="50132" y="9616"/>
                  </a:lnTo>
                  <a:lnTo>
                    <a:pt x="51661" y="10571"/>
                  </a:lnTo>
                  <a:lnTo>
                    <a:pt x="51583" y="10810"/>
                  </a:lnTo>
                  <a:close/>
                </a:path>
                <a:path w="79375" h="43180">
                  <a:moveTo>
                    <a:pt x="6161" y="11706"/>
                  </a:moveTo>
                  <a:lnTo>
                    <a:pt x="833" y="11706"/>
                  </a:lnTo>
                  <a:lnTo>
                    <a:pt x="6760" y="10810"/>
                  </a:lnTo>
                  <a:lnTo>
                    <a:pt x="5940" y="10810"/>
                  </a:lnTo>
                  <a:lnTo>
                    <a:pt x="6161" y="11706"/>
                  </a:lnTo>
                  <a:close/>
                </a:path>
                <a:path w="79375" h="43180">
                  <a:moveTo>
                    <a:pt x="7164" y="16066"/>
                  </a:moveTo>
                  <a:lnTo>
                    <a:pt x="7038" y="15648"/>
                  </a:lnTo>
                  <a:lnTo>
                    <a:pt x="6949" y="15349"/>
                  </a:lnTo>
                  <a:lnTo>
                    <a:pt x="6507" y="14215"/>
                  </a:lnTo>
                  <a:lnTo>
                    <a:pt x="6507" y="13199"/>
                  </a:lnTo>
                  <a:lnTo>
                    <a:pt x="6161" y="11706"/>
                  </a:lnTo>
                  <a:lnTo>
                    <a:pt x="51290" y="11706"/>
                  </a:lnTo>
                  <a:lnTo>
                    <a:pt x="50803" y="13199"/>
                  </a:lnTo>
                  <a:lnTo>
                    <a:pt x="50744" y="13378"/>
                  </a:lnTo>
                  <a:lnTo>
                    <a:pt x="10927" y="13378"/>
                  </a:lnTo>
                  <a:lnTo>
                    <a:pt x="9589" y="14215"/>
                  </a:lnTo>
                  <a:lnTo>
                    <a:pt x="9493" y="15648"/>
                  </a:lnTo>
                  <a:lnTo>
                    <a:pt x="7164" y="16066"/>
                  </a:lnTo>
                  <a:close/>
                </a:path>
                <a:path w="79375" h="43180">
                  <a:moveTo>
                    <a:pt x="65816" y="16245"/>
                  </a:moveTo>
                  <a:lnTo>
                    <a:pt x="11823" y="16245"/>
                  </a:lnTo>
                  <a:lnTo>
                    <a:pt x="11524" y="16066"/>
                  </a:lnTo>
                  <a:lnTo>
                    <a:pt x="11247" y="16066"/>
                  </a:lnTo>
                  <a:lnTo>
                    <a:pt x="11026" y="14215"/>
                  </a:lnTo>
                  <a:lnTo>
                    <a:pt x="10927" y="13378"/>
                  </a:lnTo>
                  <a:lnTo>
                    <a:pt x="51123" y="13378"/>
                  </a:lnTo>
                  <a:lnTo>
                    <a:pt x="51630" y="15349"/>
                  </a:lnTo>
                  <a:lnTo>
                    <a:pt x="56706" y="15349"/>
                  </a:lnTo>
                  <a:lnTo>
                    <a:pt x="56726" y="15648"/>
                  </a:lnTo>
                  <a:lnTo>
                    <a:pt x="63109" y="15648"/>
                  </a:lnTo>
                  <a:lnTo>
                    <a:pt x="65816" y="16245"/>
                  </a:lnTo>
                  <a:close/>
                </a:path>
                <a:path w="79375" h="43180">
                  <a:moveTo>
                    <a:pt x="51656" y="15349"/>
                  </a:moveTo>
                  <a:lnTo>
                    <a:pt x="51347" y="14215"/>
                  </a:lnTo>
                  <a:lnTo>
                    <a:pt x="51277" y="13976"/>
                  </a:lnTo>
                  <a:lnTo>
                    <a:pt x="51200" y="13677"/>
                  </a:lnTo>
                  <a:lnTo>
                    <a:pt x="51123" y="13378"/>
                  </a:lnTo>
                  <a:lnTo>
                    <a:pt x="51382" y="13378"/>
                  </a:lnTo>
                  <a:lnTo>
                    <a:pt x="51482" y="13677"/>
                  </a:lnTo>
                  <a:lnTo>
                    <a:pt x="51601" y="13976"/>
                  </a:lnTo>
                  <a:lnTo>
                    <a:pt x="51656" y="15349"/>
                  </a:lnTo>
                  <a:close/>
                </a:path>
                <a:path w="79375" h="43180">
                  <a:moveTo>
                    <a:pt x="63109" y="15648"/>
                  </a:moveTo>
                  <a:lnTo>
                    <a:pt x="58619" y="15648"/>
                  </a:lnTo>
                  <a:lnTo>
                    <a:pt x="61755" y="15349"/>
                  </a:lnTo>
                  <a:lnTo>
                    <a:pt x="63109" y="15648"/>
                  </a:lnTo>
                  <a:close/>
                </a:path>
                <a:path w="79375" h="43180">
                  <a:moveTo>
                    <a:pt x="15530" y="16783"/>
                  </a:moveTo>
                  <a:lnTo>
                    <a:pt x="12659" y="16783"/>
                  </a:lnTo>
                  <a:lnTo>
                    <a:pt x="15645" y="16245"/>
                  </a:lnTo>
                  <a:lnTo>
                    <a:pt x="15530" y="16783"/>
                  </a:lnTo>
                  <a:close/>
                </a:path>
                <a:path w="79375" h="43180">
                  <a:moveTo>
                    <a:pt x="15406" y="22338"/>
                  </a:moveTo>
                  <a:lnTo>
                    <a:pt x="13077" y="20187"/>
                  </a:lnTo>
                  <a:lnTo>
                    <a:pt x="15108" y="18754"/>
                  </a:lnTo>
                  <a:lnTo>
                    <a:pt x="15479" y="17022"/>
                  </a:lnTo>
                  <a:lnTo>
                    <a:pt x="15530" y="16783"/>
                  </a:lnTo>
                  <a:lnTo>
                    <a:pt x="66572" y="16783"/>
                  </a:lnTo>
                  <a:lnTo>
                    <a:pt x="68922" y="18455"/>
                  </a:lnTo>
                  <a:lnTo>
                    <a:pt x="78895" y="18455"/>
                  </a:lnTo>
                  <a:lnTo>
                    <a:pt x="78605" y="18754"/>
                  </a:lnTo>
                  <a:lnTo>
                    <a:pt x="16148" y="18754"/>
                  </a:lnTo>
                  <a:lnTo>
                    <a:pt x="15468" y="22039"/>
                  </a:lnTo>
                  <a:lnTo>
                    <a:pt x="15406" y="22338"/>
                  </a:lnTo>
                  <a:close/>
                </a:path>
                <a:path w="79375" h="43180">
                  <a:moveTo>
                    <a:pt x="79301" y="18455"/>
                  </a:moveTo>
                  <a:lnTo>
                    <a:pt x="68922" y="18455"/>
                  </a:lnTo>
                  <a:lnTo>
                    <a:pt x="75552" y="17022"/>
                  </a:lnTo>
                  <a:lnTo>
                    <a:pt x="79301" y="18455"/>
                  </a:lnTo>
                  <a:close/>
                </a:path>
                <a:path w="79375" h="43180">
                  <a:moveTo>
                    <a:pt x="19024" y="24548"/>
                  </a:moveTo>
                  <a:lnTo>
                    <a:pt x="18644" y="23472"/>
                  </a:lnTo>
                  <a:lnTo>
                    <a:pt x="18519" y="22338"/>
                  </a:lnTo>
                  <a:lnTo>
                    <a:pt x="18393" y="20187"/>
                  </a:lnTo>
                  <a:lnTo>
                    <a:pt x="15917" y="18754"/>
                  </a:lnTo>
                  <a:lnTo>
                    <a:pt x="78605" y="18754"/>
                  </a:lnTo>
                  <a:lnTo>
                    <a:pt x="75417" y="22039"/>
                  </a:lnTo>
                  <a:lnTo>
                    <a:pt x="27531" y="22039"/>
                  </a:lnTo>
                  <a:lnTo>
                    <a:pt x="19647" y="23472"/>
                  </a:lnTo>
                  <a:lnTo>
                    <a:pt x="19024" y="24548"/>
                  </a:lnTo>
                  <a:close/>
                </a:path>
                <a:path w="79375" h="43180">
                  <a:moveTo>
                    <a:pt x="32847" y="36015"/>
                  </a:moveTo>
                  <a:lnTo>
                    <a:pt x="35236" y="29027"/>
                  </a:lnTo>
                  <a:lnTo>
                    <a:pt x="34101" y="28848"/>
                  </a:lnTo>
                  <a:lnTo>
                    <a:pt x="29621" y="26757"/>
                  </a:lnTo>
                  <a:lnTo>
                    <a:pt x="28905" y="26160"/>
                  </a:lnTo>
                  <a:lnTo>
                    <a:pt x="27411" y="24846"/>
                  </a:lnTo>
                  <a:lnTo>
                    <a:pt x="28068" y="22696"/>
                  </a:lnTo>
                  <a:lnTo>
                    <a:pt x="27531" y="22039"/>
                  </a:lnTo>
                  <a:lnTo>
                    <a:pt x="75417" y="22039"/>
                  </a:lnTo>
                  <a:lnTo>
                    <a:pt x="66434" y="31297"/>
                  </a:lnTo>
                  <a:lnTo>
                    <a:pt x="42941" y="31297"/>
                  </a:lnTo>
                  <a:lnTo>
                    <a:pt x="42994" y="31446"/>
                  </a:lnTo>
                  <a:lnTo>
                    <a:pt x="39220" y="31446"/>
                  </a:lnTo>
                  <a:lnTo>
                    <a:pt x="32847" y="36015"/>
                  </a:lnTo>
                  <a:close/>
                </a:path>
                <a:path w="79375" h="43180">
                  <a:moveTo>
                    <a:pt x="55842" y="41510"/>
                  </a:moveTo>
                  <a:lnTo>
                    <a:pt x="54473" y="41510"/>
                  </a:lnTo>
                  <a:lnTo>
                    <a:pt x="51721" y="40077"/>
                  </a:lnTo>
                  <a:lnTo>
                    <a:pt x="50705" y="40077"/>
                  </a:lnTo>
                  <a:lnTo>
                    <a:pt x="43717" y="33447"/>
                  </a:lnTo>
                  <a:lnTo>
                    <a:pt x="42916" y="31446"/>
                  </a:lnTo>
                  <a:lnTo>
                    <a:pt x="42941" y="31297"/>
                  </a:lnTo>
                  <a:lnTo>
                    <a:pt x="66434" y="31297"/>
                  </a:lnTo>
                  <a:lnTo>
                    <a:pt x="61129" y="36764"/>
                  </a:lnTo>
                  <a:lnTo>
                    <a:pt x="55842" y="41510"/>
                  </a:lnTo>
                  <a:close/>
                </a:path>
                <a:path w="79375" h="43180">
                  <a:moveTo>
                    <a:pt x="42224" y="35657"/>
                  </a:moveTo>
                  <a:lnTo>
                    <a:pt x="39156" y="31446"/>
                  </a:lnTo>
                  <a:lnTo>
                    <a:pt x="42916" y="31446"/>
                  </a:lnTo>
                  <a:lnTo>
                    <a:pt x="42224" y="35657"/>
                  </a:lnTo>
                  <a:close/>
                </a:path>
                <a:path w="79375" h="43180">
                  <a:moveTo>
                    <a:pt x="50526" y="42764"/>
                  </a:moveTo>
                  <a:lnTo>
                    <a:pt x="48854" y="42287"/>
                  </a:lnTo>
                  <a:lnTo>
                    <a:pt x="45210" y="41152"/>
                  </a:lnTo>
                  <a:lnTo>
                    <a:pt x="51191" y="40077"/>
                  </a:lnTo>
                  <a:lnTo>
                    <a:pt x="49936" y="40077"/>
                  </a:lnTo>
                  <a:lnTo>
                    <a:pt x="50421" y="42287"/>
                  </a:lnTo>
                  <a:lnTo>
                    <a:pt x="50526" y="42764"/>
                  </a:lnTo>
                  <a:close/>
                </a:path>
              </a:pathLst>
            </a:custGeom>
            <a:solidFill>
              <a:srgbClr val="E94E4E"/>
            </a:solidFill>
          </p:spPr>
          <p:txBody>
            <a:bodyPr wrap="square" lIns="0" tIns="0" rIns="0" bIns="0" rtlCol="0"/>
            <a:lstStyle/>
            <a:p>
              <a:endParaRPr/>
            </a:p>
          </p:txBody>
        </p:sp>
        <p:sp>
          <p:nvSpPr>
            <p:cNvPr id="1080" name="object 1080"/>
            <p:cNvSpPr/>
            <p:nvPr/>
          </p:nvSpPr>
          <p:spPr>
            <a:xfrm>
              <a:off x="14778873" y="2795909"/>
              <a:ext cx="80010" cy="47625"/>
            </a:xfrm>
            <a:custGeom>
              <a:avLst/>
              <a:gdLst/>
              <a:ahLst/>
              <a:cxnLst/>
              <a:rect l="l" t="t" r="r" b="b"/>
              <a:pathLst>
                <a:path w="80009" h="47625">
                  <a:moveTo>
                    <a:pt x="16752" y="12303"/>
                  </a:moveTo>
                  <a:lnTo>
                    <a:pt x="11396" y="12303"/>
                  </a:lnTo>
                  <a:lnTo>
                    <a:pt x="10275" y="10452"/>
                  </a:lnTo>
                  <a:lnTo>
                    <a:pt x="8512" y="8600"/>
                  </a:lnTo>
                  <a:lnTo>
                    <a:pt x="7856" y="7884"/>
                  </a:lnTo>
                  <a:lnTo>
                    <a:pt x="2090" y="0"/>
                  </a:lnTo>
                  <a:lnTo>
                    <a:pt x="9138" y="1612"/>
                  </a:lnTo>
                  <a:lnTo>
                    <a:pt x="9423" y="1612"/>
                  </a:lnTo>
                  <a:lnTo>
                    <a:pt x="15469" y="7047"/>
                  </a:lnTo>
                  <a:lnTo>
                    <a:pt x="15708" y="7406"/>
                  </a:lnTo>
                  <a:lnTo>
                    <a:pt x="16752" y="12303"/>
                  </a:lnTo>
                  <a:close/>
                </a:path>
                <a:path w="80009" h="47625">
                  <a:moveTo>
                    <a:pt x="43705" y="15529"/>
                  </a:moveTo>
                  <a:lnTo>
                    <a:pt x="17440" y="15529"/>
                  </a:lnTo>
                  <a:lnTo>
                    <a:pt x="19889" y="12303"/>
                  </a:lnTo>
                  <a:lnTo>
                    <a:pt x="22756" y="7406"/>
                  </a:lnTo>
                  <a:lnTo>
                    <a:pt x="21979" y="5793"/>
                  </a:lnTo>
                  <a:lnTo>
                    <a:pt x="23652" y="4598"/>
                  </a:lnTo>
                  <a:lnTo>
                    <a:pt x="25384" y="5017"/>
                  </a:lnTo>
                  <a:lnTo>
                    <a:pt x="30043" y="7884"/>
                  </a:lnTo>
                  <a:lnTo>
                    <a:pt x="35239" y="10273"/>
                  </a:lnTo>
                  <a:lnTo>
                    <a:pt x="39076" y="10273"/>
                  </a:lnTo>
                  <a:lnTo>
                    <a:pt x="38046" y="10452"/>
                  </a:lnTo>
                  <a:lnTo>
                    <a:pt x="38041" y="11587"/>
                  </a:lnTo>
                  <a:lnTo>
                    <a:pt x="39305" y="14334"/>
                  </a:lnTo>
                  <a:lnTo>
                    <a:pt x="39480" y="14573"/>
                  </a:lnTo>
                  <a:lnTo>
                    <a:pt x="39778" y="14812"/>
                  </a:lnTo>
                  <a:lnTo>
                    <a:pt x="42599" y="14812"/>
                  </a:lnTo>
                  <a:lnTo>
                    <a:pt x="43242" y="15111"/>
                  </a:lnTo>
                  <a:lnTo>
                    <a:pt x="43705" y="15529"/>
                  </a:lnTo>
                  <a:close/>
                </a:path>
                <a:path w="80009" h="47625">
                  <a:moveTo>
                    <a:pt x="53515" y="19650"/>
                  </a:moveTo>
                  <a:lnTo>
                    <a:pt x="8063" y="19650"/>
                  </a:lnTo>
                  <a:lnTo>
                    <a:pt x="8481" y="18993"/>
                  </a:lnTo>
                  <a:lnTo>
                    <a:pt x="7107" y="17619"/>
                  </a:lnTo>
                  <a:lnTo>
                    <a:pt x="5375" y="16126"/>
                  </a:lnTo>
                  <a:lnTo>
                    <a:pt x="3344" y="14573"/>
                  </a:lnTo>
                  <a:lnTo>
                    <a:pt x="2688" y="13140"/>
                  </a:lnTo>
                  <a:lnTo>
                    <a:pt x="0" y="11288"/>
                  </a:lnTo>
                  <a:lnTo>
                    <a:pt x="3105" y="8600"/>
                  </a:lnTo>
                  <a:lnTo>
                    <a:pt x="5674" y="10273"/>
                  </a:lnTo>
                  <a:lnTo>
                    <a:pt x="6510" y="11587"/>
                  </a:lnTo>
                  <a:lnTo>
                    <a:pt x="10759" y="12303"/>
                  </a:lnTo>
                  <a:lnTo>
                    <a:pt x="16752" y="12303"/>
                  </a:lnTo>
                  <a:lnTo>
                    <a:pt x="17122" y="14035"/>
                  </a:lnTo>
                  <a:lnTo>
                    <a:pt x="17236" y="14573"/>
                  </a:lnTo>
                  <a:lnTo>
                    <a:pt x="17351" y="15111"/>
                  </a:lnTo>
                  <a:lnTo>
                    <a:pt x="17440" y="15529"/>
                  </a:lnTo>
                  <a:lnTo>
                    <a:pt x="43705" y="15529"/>
                  </a:lnTo>
                  <a:lnTo>
                    <a:pt x="46216" y="17798"/>
                  </a:lnTo>
                  <a:lnTo>
                    <a:pt x="45684" y="17798"/>
                  </a:lnTo>
                  <a:lnTo>
                    <a:pt x="49335" y="18455"/>
                  </a:lnTo>
                  <a:lnTo>
                    <a:pt x="54471" y="18455"/>
                  </a:lnTo>
                  <a:lnTo>
                    <a:pt x="53515" y="19650"/>
                  </a:lnTo>
                  <a:close/>
                </a:path>
                <a:path w="80009" h="47625">
                  <a:moveTo>
                    <a:pt x="39076" y="10273"/>
                  </a:moveTo>
                  <a:lnTo>
                    <a:pt x="35239" y="10273"/>
                  </a:lnTo>
                  <a:lnTo>
                    <a:pt x="41285" y="8600"/>
                  </a:lnTo>
                  <a:lnTo>
                    <a:pt x="40859" y="8600"/>
                  </a:lnTo>
                  <a:lnTo>
                    <a:pt x="40794" y="9974"/>
                  </a:lnTo>
                  <a:lnTo>
                    <a:pt x="39076" y="10273"/>
                  </a:lnTo>
                  <a:close/>
                </a:path>
                <a:path w="80009" h="47625">
                  <a:moveTo>
                    <a:pt x="42599" y="14812"/>
                  </a:moveTo>
                  <a:lnTo>
                    <a:pt x="39778" y="14812"/>
                  </a:lnTo>
                  <a:lnTo>
                    <a:pt x="40973" y="14035"/>
                  </a:lnTo>
                  <a:lnTo>
                    <a:pt x="42599" y="14812"/>
                  </a:lnTo>
                  <a:close/>
                </a:path>
                <a:path w="80009" h="47625">
                  <a:moveTo>
                    <a:pt x="57099" y="20247"/>
                  </a:moveTo>
                  <a:lnTo>
                    <a:pt x="54284" y="18455"/>
                  </a:lnTo>
                  <a:lnTo>
                    <a:pt x="49335" y="18455"/>
                  </a:lnTo>
                  <a:lnTo>
                    <a:pt x="53847" y="15529"/>
                  </a:lnTo>
                  <a:lnTo>
                    <a:pt x="53635" y="15529"/>
                  </a:lnTo>
                  <a:lnTo>
                    <a:pt x="56263" y="16843"/>
                  </a:lnTo>
                  <a:lnTo>
                    <a:pt x="57099" y="20247"/>
                  </a:lnTo>
                  <a:close/>
                </a:path>
                <a:path w="80009" h="47625">
                  <a:moveTo>
                    <a:pt x="59330" y="22517"/>
                  </a:moveTo>
                  <a:lnTo>
                    <a:pt x="56741" y="22517"/>
                  </a:lnTo>
                  <a:lnTo>
                    <a:pt x="58294" y="21262"/>
                  </a:lnTo>
                  <a:lnTo>
                    <a:pt x="58392" y="20486"/>
                  </a:lnTo>
                  <a:lnTo>
                    <a:pt x="58498" y="19650"/>
                  </a:lnTo>
                  <a:lnTo>
                    <a:pt x="58581" y="18993"/>
                  </a:lnTo>
                  <a:lnTo>
                    <a:pt x="58649" y="18455"/>
                  </a:lnTo>
                  <a:lnTo>
                    <a:pt x="58732" y="17798"/>
                  </a:lnTo>
                  <a:lnTo>
                    <a:pt x="58853" y="16843"/>
                  </a:lnTo>
                  <a:lnTo>
                    <a:pt x="58943" y="16126"/>
                  </a:lnTo>
                  <a:lnTo>
                    <a:pt x="60982" y="17798"/>
                  </a:lnTo>
                  <a:lnTo>
                    <a:pt x="59330" y="22517"/>
                  </a:lnTo>
                  <a:close/>
                </a:path>
                <a:path w="80009" h="47625">
                  <a:moveTo>
                    <a:pt x="8720" y="22099"/>
                  </a:moveTo>
                  <a:lnTo>
                    <a:pt x="6988" y="20486"/>
                  </a:lnTo>
                  <a:lnTo>
                    <a:pt x="6791" y="19650"/>
                  </a:lnTo>
                  <a:lnTo>
                    <a:pt x="6749" y="19471"/>
                  </a:lnTo>
                  <a:lnTo>
                    <a:pt x="8063" y="19650"/>
                  </a:lnTo>
                  <a:lnTo>
                    <a:pt x="53515" y="19650"/>
                  </a:lnTo>
                  <a:lnTo>
                    <a:pt x="52978" y="20247"/>
                  </a:lnTo>
                  <a:lnTo>
                    <a:pt x="12732" y="20247"/>
                  </a:lnTo>
                  <a:lnTo>
                    <a:pt x="8720" y="22099"/>
                  </a:lnTo>
                  <a:close/>
                </a:path>
                <a:path w="80009" h="47625">
                  <a:moveTo>
                    <a:pt x="30162" y="32312"/>
                  </a:moveTo>
                  <a:lnTo>
                    <a:pt x="28729" y="31596"/>
                  </a:lnTo>
                  <a:lnTo>
                    <a:pt x="29923" y="30102"/>
                  </a:lnTo>
                  <a:lnTo>
                    <a:pt x="29047" y="28788"/>
                  </a:lnTo>
                  <a:lnTo>
                    <a:pt x="28928" y="28609"/>
                  </a:lnTo>
                  <a:lnTo>
                    <a:pt x="27833" y="28609"/>
                  </a:lnTo>
                  <a:lnTo>
                    <a:pt x="27337" y="27892"/>
                  </a:lnTo>
                  <a:lnTo>
                    <a:pt x="27046" y="27415"/>
                  </a:lnTo>
                  <a:lnTo>
                    <a:pt x="26914" y="27116"/>
                  </a:lnTo>
                  <a:lnTo>
                    <a:pt x="26459" y="24727"/>
                  </a:lnTo>
                  <a:lnTo>
                    <a:pt x="25742" y="24189"/>
                  </a:lnTo>
                  <a:lnTo>
                    <a:pt x="20633" y="24189"/>
                  </a:lnTo>
                  <a:lnTo>
                    <a:pt x="17066" y="23353"/>
                  </a:lnTo>
                  <a:lnTo>
                    <a:pt x="13677" y="23353"/>
                  </a:lnTo>
                  <a:lnTo>
                    <a:pt x="13200" y="23054"/>
                  </a:lnTo>
                  <a:lnTo>
                    <a:pt x="13147" y="22517"/>
                  </a:lnTo>
                  <a:lnTo>
                    <a:pt x="13025" y="21262"/>
                  </a:lnTo>
                  <a:lnTo>
                    <a:pt x="12949" y="20486"/>
                  </a:lnTo>
                  <a:lnTo>
                    <a:pt x="12817" y="20486"/>
                  </a:lnTo>
                  <a:lnTo>
                    <a:pt x="12531" y="20247"/>
                  </a:lnTo>
                  <a:lnTo>
                    <a:pt x="52978" y="20247"/>
                  </a:lnTo>
                  <a:lnTo>
                    <a:pt x="52441" y="20844"/>
                  </a:lnTo>
                  <a:lnTo>
                    <a:pt x="56741" y="22517"/>
                  </a:lnTo>
                  <a:lnTo>
                    <a:pt x="59330" y="22517"/>
                  </a:lnTo>
                  <a:lnTo>
                    <a:pt x="59142" y="23054"/>
                  </a:lnTo>
                  <a:lnTo>
                    <a:pt x="59037" y="23353"/>
                  </a:lnTo>
                  <a:lnTo>
                    <a:pt x="17829" y="23353"/>
                  </a:lnTo>
                  <a:lnTo>
                    <a:pt x="14277" y="23771"/>
                  </a:lnTo>
                  <a:lnTo>
                    <a:pt x="58891" y="23771"/>
                  </a:lnTo>
                  <a:lnTo>
                    <a:pt x="60021" y="24727"/>
                  </a:lnTo>
                  <a:lnTo>
                    <a:pt x="61677" y="24727"/>
                  </a:lnTo>
                  <a:lnTo>
                    <a:pt x="64984" y="26399"/>
                  </a:lnTo>
                  <a:lnTo>
                    <a:pt x="32395" y="26399"/>
                  </a:lnTo>
                  <a:lnTo>
                    <a:pt x="30162" y="32312"/>
                  </a:lnTo>
                  <a:close/>
                </a:path>
                <a:path w="80009" h="47625">
                  <a:moveTo>
                    <a:pt x="25129" y="28788"/>
                  </a:moveTo>
                  <a:lnTo>
                    <a:pt x="23725" y="28788"/>
                  </a:lnTo>
                  <a:lnTo>
                    <a:pt x="24667" y="26399"/>
                  </a:lnTo>
                  <a:lnTo>
                    <a:pt x="22189" y="26399"/>
                  </a:lnTo>
                  <a:lnTo>
                    <a:pt x="21084" y="24189"/>
                  </a:lnTo>
                  <a:lnTo>
                    <a:pt x="25742" y="24189"/>
                  </a:lnTo>
                  <a:lnTo>
                    <a:pt x="24618" y="24727"/>
                  </a:lnTo>
                  <a:lnTo>
                    <a:pt x="24326" y="24727"/>
                  </a:lnTo>
                  <a:lnTo>
                    <a:pt x="25580" y="28251"/>
                  </a:lnTo>
                  <a:lnTo>
                    <a:pt x="25129" y="28788"/>
                  </a:lnTo>
                  <a:close/>
                </a:path>
                <a:path w="80009" h="47625">
                  <a:moveTo>
                    <a:pt x="68652" y="27892"/>
                  </a:moveTo>
                  <a:lnTo>
                    <a:pt x="64500" y="27892"/>
                  </a:lnTo>
                  <a:lnTo>
                    <a:pt x="69093" y="24727"/>
                  </a:lnTo>
                  <a:lnTo>
                    <a:pt x="68607" y="24727"/>
                  </a:lnTo>
                  <a:lnTo>
                    <a:pt x="70170" y="27415"/>
                  </a:lnTo>
                  <a:lnTo>
                    <a:pt x="70768" y="27415"/>
                  </a:lnTo>
                  <a:lnTo>
                    <a:pt x="68652" y="27892"/>
                  </a:lnTo>
                  <a:close/>
                </a:path>
                <a:path w="80009" h="47625">
                  <a:moveTo>
                    <a:pt x="18038" y="27892"/>
                  </a:moveTo>
                  <a:lnTo>
                    <a:pt x="17960" y="27116"/>
                  </a:lnTo>
                  <a:lnTo>
                    <a:pt x="17858" y="25444"/>
                  </a:lnTo>
                  <a:lnTo>
                    <a:pt x="20247" y="25683"/>
                  </a:lnTo>
                  <a:lnTo>
                    <a:pt x="19531" y="27116"/>
                  </a:lnTo>
                  <a:lnTo>
                    <a:pt x="21382" y="27116"/>
                  </a:lnTo>
                  <a:lnTo>
                    <a:pt x="21768" y="27415"/>
                  </a:lnTo>
                  <a:lnTo>
                    <a:pt x="19471" y="27415"/>
                  </a:lnTo>
                  <a:lnTo>
                    <a:pt x="18038" y="27892"/>
                  </a:lnTo>
                  <a:close/>
                </a:path>
                <a:path w="80009" h="47625">
                  <a:moveTo>
                    <a:pt x="35239" y="33268"/>
                  </a:moveTo>
                  <a:lnTo>
                    <a:pt x="33387" y="30520"/>
                  </a:lnTo>
                  <a:lnTo>
                    <a:pt x="32253" y="28788"/>
                  </a:lnTo>
                  <a:lnTo>
                    <a:pt x="34349" y="27415"/>
                  </a:lnTo>
                  <a:lnTo>
                    <a:pt x="33662" y="27415"/>
                  </a:lnTo>
                  <a:lnTo>
                    <a:pt x="32292" y="26399"/>
                  </a:lnTo>
                  <a:lnTo>
                    <a:pt x="64984" y="26399"/>
                  </a:lnTo>
                  <a:lnTo>
                    <a:pt x="65704" y="26817"/>
                  </a:lnTo>
                  <a:lnTo>
                    <a:pt x="66060" y="26817"/>
                  </a:lnTo>
                  <a:lnTo>
                    <a:pt x="64476" y="27892"/>
                  </a:lnTo>
                  <a:lnTo>
                    <a:pt x="68377" y="27892"/>
                  </a:lnTo>
                  <a:lnTo>
                    <a:pt x="68443" y="28251"/>
                  </a:lnTo>
                  <a:lnTo>
                    <a:pt x="68543" y="28788"/>
                  </a:lnTo>
                  <a:lnTo>
                    <a:pt x="68631" y="29266"/>
                  </a:lnTo>
                  <a:lnTo>
                    <a:pt x="68676" y="29505"/>
                  </a:lnTo>
                  <a:lnTo>
                    <a:pt x="69199" y="30102"/>
                  </a:lnTo>
                  <a:lnTo>
                    <a:pt x="41904" y="30102"/>
                  </a:lnTo>
                  <a:lnTo>
                    <a:pt x="42076" y="30520"/>
                  </a:lnTo>
                  <a:lnTo>
                    <a:pt x="42199" y="30819"/>
                  </a:lnTo>
                  <a:lnTo>
                    <a:pt x="38464" y="30819"/>
                  </a:lnTo>
                  <a:lnTo>
                    <a:pt x="35239" y="33268"/>
                  </a:lnTo>
                  <a:close/>
                </a:path>
                <a:path w="80009" h="47625">
                  <a:moveTo>
                    <a:pt x="24727" y="29266"/>
                  </a:moveTo>
                  <a:lnTo>
                    <a:pt x="19471" y="27415"/>
                  </a:lnTo>
                  <a:lnTo>
                    <a:pt x="21768" y="27415"/>
                  </a:lnTo>
                  <a:lnTo>
                    <a:pt x="23540" y="28788"/>
                  </a:lnTo>
                  <a:lnTo>
                    <a:pt x="25129" y="28788"/>
                  </a:lnTo>
                  <a:lnTo>
                    <a:pt x="24727" y="29266"/>
                  </a:lnTo>
                  <a:close/>
                </a:path>
                <a:path w="80009" h="47625">
                  <a:moveTo>
                    <a:pt x="71765" y="30819"/>
                  </a:moveTo>
                  <a:lnTo>
                    <a:pt x="71293" y="30520"/>
                  </a:lnTo>
                  <a:lnTo>
                    <a:pt x="70060" y="29505"/>
                  </a:lnTo>
                  <a:lnTo>
                    <a:pt x="71733" y="28251"/>
                  </a:lnTo>
                  <a:lnTo>
                    <a:pt x="71765" y="30819"/>
                  </a:lnTo>
                  <a:close/>
                </a:path>
                <a:path w="80009" h="47625">
                  <a:moveTo>
                    <a:pt x="77948" y="31058"/>
                  </a:moveTo>
                  <a:lnTo>
                    <a:pt x="73886" y="31058"/>
                  </a:lnTo>
                  <a:lnTo>
                    <a:pt x="75081" y="28788"/>
                  </a:lnTo>
                  <a:lnTo>
                    <a:pt x="74461" y="28788"/>
                  </a:lnTo>
                  <a:lnTo>
                    <a:pt x="76913" y="29266"/>
                  </a:lnTo>
                  <a:lnTo>
                    <a:pt x="77450" y="29266"/>
                  </a:lnTo>
                  <a:lnTo>
                    <a:pt x="77682" y="30102"/>
                  </a:lnTo>
                  <a:lnTo>
                    <a:pt x="77798" y="30520"/>
                  </a:lnTo>
                  <a:lnTo>
                    <a:pt x="77881" y="30819"/>
                  </a:lnTo>
                  <a:lnTo>
                    <a:pt x="77948" y="31058"/>
                  </a:lnTo>
                  <a:close/>
                </a:path>
                <a:path w="80009" h="47625">
                  <a:moveTo>
                    <a:pt x="50410" y="42645"/>
                  </a:moveTo>
                  <a:lnTo>
                    <a:pt x="50200" y="40375"/>
                  </a:lnTo>
                  <a:lnTo>
                    <a:pt x="50111" y="39420"/>
                  </a:lnTo>
                  <a:lnTo>
                    <a:pt x="48558" y="37270"/>
                  </a:lnTo>
                  <a:lnTo>
                    <a:pt x="45393" y="37270"/>
                  </a:lnTo>
                  <a:lnTo>
                    <a:pt x="47393" y="33268"/>
                  </a:lnTo>
                  <a:lnTo>
                    <a:pt x="47483" y="33089"/>
                  </a:lnTo>
                  <a:lnTo>
                    <a:pt x="41815" y="30102"/>
                  </a:lnTo>
                  <a:lnTo>
                    <a:pt x="69199" y="30102"/>
                  </a:lnTo>
                  <a:lnTo>
                    <a:pt x="69881" y="30819"/>
                  </a:lnTo>
                  <a:lnTo>
                    <a:pt x="71354" y="31058"/>
                  </a:lnTo>
                  <a:lnTo>
                    <a:pt x="77948" y="31058"/>
                  </a:lnTo>
                  <a:lnTo>
                    <a:pt x="78296" y="32312"/>
                  </a:lnTo>
                  <a:lnTo>
                    <a:pt x="78362" y="32551"/>
                  </a:lnTo>
                  <a:lnTo>
                    <a:pt x="79514" y="32935"/>
                  </a:lnTo>
                  <a:lnTo>
                    <a:pt x="73622" y="37270"/>
                  </a:lnTo>
                  <a:lnTo>
                    <a:pt x="48558" y="37270"/>
                  </a:lnTo>
                  <a:lnTo>
                    <a:pt x="45273" y="37509"/>
                  </a:lnTo>
                  <a:lnTo>
                    <a:pt x="73297" y="37509"/>
                  </a:lnTo>
                  <a:lnTo>
                    <a:pt x="69400" y="40375"/>
                  </a:lnTo>
                  <a:lnTo>
                    <a:pt x="52142" y="40375"/>
                  </a:lnTo>
                  <a:lnTo>
                    <a:pt x="50410" y="42645"/>
                  </a:lnTo>
                  <a:close/>
                </a:path>
                <a:path w="80009" h="47625">
                  <a:moveTo>
                    <a:pt x="37091" y="35896"/>
                  </a:moveTo>
                  <a:lnTo>
                    <a:pt x="36433" y="35299"/>
                  </a:lnTo>
                  <a:lnTo>
                    <a:pt x="38356" y="31058"/>
                  </a:lnTo>
                  <a:lnTo>
                    <a:pt x="38464" y="30819"/>
                  </a:lnTo>
                  <a:lnTo>
                    <a:pt x="42199" y="30819"/>
                  </a:lnTo>
                  <a:lnTo>
                    <a:pt x="42815" y="32312"/>
                  </a:lnTo>
                  <a:lnTo>
                    <a:pt x="42913" y="32551"/>
                  </a:lnTo>
                  <a:lnTo>
                    <a:pt x="42077" y="32551"/>
                  </a:lnTo>
                  <a:lnTo>
                    <a:pt x="37091" y="35896"/>
                  </a:lnTo>
                  <a:close/>
                </a:path>
                <a:path w="80009" h="47625">
                  <a:moveTo>
                    <a:pt x="73823" y="31058"/>
                  </a:moveTo>
                  <a:lnTo>
                    <a:pt x="71946" y="31058"/>
                  </a:lnTo>
                  <a:lnTo>
                    <a:pt x="71656" y="30819"/>
                  </a:lnTo>
                  <a:lnTo>
                    <a:pt x="71514" y="30819"/>
                  </a:lnTo>
                  <a:lnTo>
                    <a:pt x="73823" y="31058"/>
                  </a:lnTo>
                  <a:close/>
                </a:path>
                <a:path w="80009" h="47625">
                  <a:moveTo>
                    <a:pt x="45572" y="39002"/>
                  </a:moveTo>
                  <a:lnTo>
                    <a:pt x="40137" y="37509"/>
                  </a:lnTo>
                  <a:lnTo>
                    <a:pt x="42011" y="32551"/>
                  </a:lnTo>
                  <a:lnTo>
                    <a:pt x="42913" y="32551"/>
                  </a:lnTo>
                  <a:lnTo>
                    <a:pt x="45572" y="39002"/>
                  </a:lnTo>
                  <a:close/>
                </a:path>
                <a:path w="80009" h="47625">
                  <a:moveTo>
                    <a:pt x="57348" y="45034"/>
                  </a:moveTo>
                  <a:lnTo>
                    <a:pt x="54889" y="41869"/>
                  </a:lnTo>
                  <a:lnTo>
                    <a:pt x="52142" y="40375"/>
                  </a:lnTo>
                  <a:lnTo>
                    <a:pt x="69400" y="40375"/>
                  </a:lnTo>
                  <a:lnTo>
                    <a:pt x="65399" y="43319"/>
                  </a:lnTo>
                  <a:lnTo>
                    <a:pt x="58870" y="43319"/>
                  </a:lnTo>
                  <a:lnTo>
                    <a:pt x="57348" y="45034"/>
                  </a:lnTo>
                  <a:close/>
                </a:path>
                <a:path w="80009" h="47625">
                  <a:moveTo>
                    <a:pt x="62337" y="45572"/>
                  </a:moveTo>
                  <a:lnTo>
                    <a:pt x="61430" y="45572"/>
                  </a:lnTo>
                  <a:lnTo>
                    <a:pt x="59347" y="45285"/>
                  </a:lnTo>
                  <a:lnTo>
                    <a:pt x="60116" y="45285"/>
                  </a:lnTo>
                  <a:lnTo>
                    <a:pt x="59488" y="45034"/>
                  </a:lnTo>
                  <a:lnTo>
                    <a:pt x="58814" y="43319"/>
                  </a:lnTo>
                  <a:lnTo>
                    <a:pt x="65399" y="43319"/>
                  </a:lnTo>
                  <a:lnTo>
                    <a:pt x="62337" y="45572"/>
                  </a:lnTo>
                  <a:close/>
                </a:path>
                <a:path w="80009" h="47625">
                  <a:moveTo>
                    <a:pt x="55546" y="47065"/>
                  </a:moveTo>
                  <a:lnTo>
                    <a:pt x="55365" y="45572"/>
                  </a:lnTo>
                  <a:lnTo>
                    <a:pt x="55300" y="45034"/>
                  </a:lnTo>
                  <a:lnTo>
                    <a:pt x="54740" y="45034"/>
                  </a:lnTo>
                  <a:lnTo>
                    <a:pt x="57125" y="45285"/>
                  </a:lnTo>
                  <a:lnTo>
                    <a:pt x="55546" y="47065"/>
                  </a:lnTo>
                  <a:close/>
                </a:path>
                <a:path w="80009" h="47625">
                  <a:moveTo>
                    <a:pt x="57540" y="45285"/>
                  </a:moveTo>
                  <a:lnTo>
                    <a:pt x="57125" y="45285"/>
                  </a:lnTo>
                  <a:lnTo>
                    <a:pt x="57348" y="45034"/>
                  </a:lnTo>
                  <a:lnTo>
                    <a:pt x="57540" y="45285"/>
                  </a:lnTo>
                  <a:close/>
                </a:path>
              </a:pathLst>
            </a:custGeom>
            <a:solidFill>
              <a:srgbClr val="E9584A"/>
            </a:solidFill>
          </p:spPr>
          <p:txBody>
            <a:bodyPr wrap="square" lIns="0" tIns="0" rIns="0" bIns="0" rtlCol="0"/>
            <a:lstStyle/>
            <a:p>
              <a:endParaRPr/>
            </a:p>
          </p:txBody>
        </p:sp>
      </p:grpSp>
      <p:sp>
        <p:nvSpPr>
          <p:cNvPr id="1081" name="object 1081"/>
          <p:cNvSpPr/>
          <p:nvPr/>
        </p:nvSpPr>
        <p:spPr>
          <a:xfrm>
            <a:off x="14921562" y="2028109"/>
            <a:ext cx="106045" cy="35560"/>
          </a:xfrm>
          <a:custGeom>
            <a:avLst/>
            <a:gdLst/>
            <a:ahLst/>
            <a:cxnLst/>
            <a:rect l="l" t="t" r="r" b="b"/>
            <a:pathLst>
              <a:path w="106044" h="35560">
                <a:moveTo>
                  <a:pt x="82902" y="12953"/>
                </a:moveTo>
                <a:lnTo>
                  <a:pt x="61248" y="12953"/>
                </a:lnTo>
                <a:lnTo>
                  <a:pt x="56711" y="10921"/>
                </a:lnTo>
                <a:lnTo>
                  <a:pt x="76415" y="10921"/>
                </a:lnTo>
                <a:lnTo>
                  <a:pt x="76324" y="9397"/>
                </a:lnTo>
                <a:lnTo>
                  <a:pt x="72927" y="9397"/>
                </a:lnTo>
                <a:lnTo>
                  <a:pt x="72852" y="8889"/>
                </a:lnTo>
                <a:lnTo>
                  <a:pt x="72796" y="8508"/>
                </a:lnTo>
                <a:lnTo>
                  <a:pt x="72680" y="7713"/>
                </a:lnTo>
                <a:lnTo>
                  <a:pt x="72562" y="6984"/>
                </a:lnTo>
                <a:lnTo>
                  <a:pt x="72449" y="6222"/>
                </a:lnTo>
                <a:lnTo>
                  <a:pt x="74540" y="0"/>
                </a:lnTo>
                <a:lnTo>
                  <a:pt x="77944" y="1269"/>
                </a:lnTo>
                <a:lnTo>
                  <a:pt x="77944" y="4825"/>
                </a:lnTo>
                <a:lnTo>
                  <a:pt x="78793" y="4825"/>
                </a:lnTo>
                <a:lnTo>
                  <a:pt x="78303" y="5079"/>
                </a:lnTo>
                <a:lnTo>
                  <a:pt x="78064" y="5841"/>
                </a:lnTo>
                <a:lnTo>
                  <a:pt x="77967" y="6222"/>
                </a:lnTo>
                <a:lnTo>
                  <a:pt x="77912" y="6476"/>
                </a:lnTo>
                <a:lnTo>
                  <a:pt x="78661" y="7365"/>
                </a:lnTo>
                <a:lnTo>
                  <a:pt x="78652" y="10413"/>
                </a:lnTo>
                <a:lnTo>
                  <a:pt x="79736" y="10921"/>
                </a:lnTo>
                <a:lnTo>
                  <a:pt x="80439" y="11429"/>
                </a:lnTo>
                <a:lnTo>
                  <a:pt x="80751" y="11683"/>
                </a:lnTo>
                <a:lnTo>
                  <a:pt x="81588" y="12699"/>
                </a:lnTo>
                <a:lnTo>
                  <a:pt x="82902" y="12953"/>
                </a:lnTo>
                <a:close/>
              </a:path>
              <a:path w="106044" h="35560">
                <a:moveTo>
                  <a:pt x="78793" y="4825"/>
                </a:moveTo>
                <a:lnTo>
                  <a:pt x="77944" y="4825"/>
                </a:lnTo>
                <a:lnTo>
                  <a:pt x="79079" y="3428"/>
                </a:lnTo>
                <a:lnTo>
                  <a:pt x="79378" y="3936"/>
                </a:lnTo>
                <a:lnTo>
                  <a:pt x="79676" y="4190"/>
                </a:lnTo>
                <a:lnTo>
                  <a:pt x="78793" y="4825"/>
                </a:lnTo>
                <a:close/>
              </a:path>
              <a:path w="106044" h="35560">
                <a:moveTo>
                  <a:pt x="74214" y="10921"/>
                </a:moveTo>
                <a:lnTo>
                  <a:pt x="59506" y="10921"/>
                </a:lnTo>
                <a:lnTo>
                  <a:pt x="58540" y="7968"/>
                </a:lnTo>
                <a:lnTo>
                  <a:pt x="58456" y="7713"/>
                </a:lnTo>
                <a:lnTo>
                  <a:pt x="58342" y="7365"/>
                </a:lnTo>
                <a:lnTo>
                  <a:pt x="58218" y="6984"/>
                </a:lnTo>
                <a:lnTo>
                  <a:pt x="58134" y="6730"/>
                </a:lnTo>
                <a:lnTo>
                  <a:pt x="58055" y="6476"/>
                </a:lnTo>
                <a:lnTo>
                  <a:pt x="59488" y="4571"/>
                </a:lnTo>
                <a:lnTo>
                  <a:pt x="60939" y="8889"/>
                </a:lnTo>
                <a:lnTo>
                  <a:pt x="60810" y="8889"/>
                </a:lnTo>
                <a:lnTo>
                  <a:pt x="62355" y="10032"/>
                </a:lnTo>
                <a:lnTo>
                  <a:pt x="69884" y="10032"/>
                </a:lnTo>
                <a:lnTo>
                  <a:pt x="70598" y="10413"/>
                </a:lnTo>
                <a:lnTo>
                  <a:pt x="73248" y="10413"/>
                </a:lnTo>
                <a:lnTo>
                  <a:pt x="74214" y="10921"/>
                </a:lnTo>
                <a:close/>
              </a:path>
              <a:path w="106044" h="35560">
                <a:moveTo>
                  <a:pt x="63236" y="7968"/>
                </a:moveTo>
                <a:lnTo>
                  <a:pt x="64359" y="5333"/>
                </a:lnTo>
                <a:lnTo>
                  <a:pt x="64468" y="5079"/>
                </a:lnTo>
                <a:lnTo>
                  <a:pt x="64576" y="4825"/>
                </a:lnTo>
                <a:lnTo>
                  <a:pt x="64684" y="4571"/>
                </a:lnTo>
                <a:lnTo>
                  <a:pt x="65401" y="5333"/>
                </a:lnTo>
                <a:lnTo>
                  <a:pt x="66894" y="6984"/>
                </a:lnTo>
                <a:lnTo>
                  <a:pt x="63236" y="7968"/>
                </a:lnTo>
                <a:close/>
              </a:path>
              <a:path w="106044" h="35560">
                <a:moveTo>
                  <a:pt x="69375" y="9778"/>
                </a:moveTo>
                <a:lnTo>
                  <a:pt x="67611" y="9778"/>
                </a:lnTo>
                <a:lnTo>
                  <a:pt x="67044" y="7968"/>
                </a:lnTo>
                <a:lnTo>
                  <a:pt x="66964" y="7713"/>
                </a:lnTo>
                <a:lnTo>
                  <a:pt x="66855" y="7365"/>
                </a:lnTo>
                <a:lnTo>
                  <a:pt x="67442" y="7365"/>
                </a:lnTo>
                <a:lnTo>
                  <a:pt x="70180" y="6730"/>
                </a:lnTo>
                <a:lnTo>
                  <a:pt x="68895" y="9397"/>
                </a:lnTo>
                <a:lnTo>
                  <a:pt x="68764" y="9397"/>
                </a:lnTo>
                <a:lnTo>
                  <a:pt x="69375" y="9778"/>
                </a:lnTo>
                <a:close/>
              </a:path>
              <a:path w="106044" h="35560">
                <a:moveTo>
                  <a:pt x="73248" y="10413"/>
                </a:moveTo>
                <a:lnTo>
                  <a:pt x="70598" y="10413"/>
                </a:lnTo>
                <a:lnTo>
                  <a:pt x="71198" y="7968"/>
                </a:lnTo>
                <a:lnTo>
                  <a:pt x="71260" y="7713"/>
                </a:lnTo>
                <a:lnTo>
                  <a:pt x="71364" y="7968"/>
                </a:lnTo>
                <a:lnTo>
                  <a:pt x="71459" y="8889"/>
                </a:lnTo>
                <a:lnTo>
                  <a:pt x="71547" y="9778"/>
                </a:lnTo>
                <a:lnTo>
                  <a:pt x="71399" y="9778"/>
                </a:lnTo>
                <a:lnTo>
                  <a:pt x="73248" y="10413"/>
                </a:lnTo>
                <a:close/>
              </a:path>
              <a:path w="106044" h="35560">
                <a:moveTo>
                  <a:pt x="69884" y="10032"/>
                </a:moveTo>
                <a:lnTo>
                  <a:pt x="62355" y="10032"/>
                </a:lnTo>
                <a:lnTo>
                  <a:pt x="63236" y="7968"/>
                </a:lnTo>
                <a:lnTo>
                  <a:pt x="63206" y="8889"/>
                </a:lnTo>
                <a:lnTo>
                  <a:pt x="62455" y="8889"/>
                </a:lnTo>
                <a:lnTo>
                  <a:pt x="67611" y="9778"/>
                </a:lnTo>
                <a:lnTo>
                  <a:pt x="69375" y="9778"/>
                </a:lnTo>
                <a:lnTo>
                  <a:pt x="69884" y="10032"/>
                </a:lnTo>
                <a:close/>
              </a:path>
              <a:path w="106044" h="35560">
                <a:moveTo>
                  <a:pt x="94907" y="12953"/>
                </a:moveTo>
                <a:lnTo>
                  <a:pt x="87725" y="12953"/>
                </a:lnTo>
                <a:lnTo>
                  <a:pt x="88546" y="12318"/>
                </a:lnTo>
                <a:lnTo>
                  <a:pt x="88970" y="11937"/>
                </a:lnTo>
                <a:lnTo>
                  <a:pt x="89352" y="11429"/>
                </a:lnTo>
                <a:lnTo>
                  <a:pt x="87708" y="10921"/>
                </a:lnTo>
                <a:lnTo>
                  <a:pt x="86246" y="10413"/>
                </a:lnTo>
                <a:lnTo>
                  <a:pt x="88787" y="8889"/>
                </a:lnTo>
                <a:lnTo>
                  <a:pt x="88904" y="10413"/>
                </a:lnTo>
                <a:lnTo>
                  <a:pt x="91633" y="10413"/>
                </a:lnTo>
                <a:lnTo>
                  <a:pt x="92545" y="10921"/>
                </a:lnTo>
                <a:lnTo>
                  <a:pt x="92797" y="10921"/>
                </a:lnTo>
                <a:lnTo>
                  <a:pt x="94071" y="11937"/>
                </a:lnTo>
                <a:lnTo>
                  <a:pt x="94787" y="12699"/>
                </a:lnTo>
                <a:lnTo>
                  <a:pt x="94907" y="12953"/>
                </a:lnTo>
                <a:close/>
              </a:path>
              <a:path w="106044" h="35560">
                <a:moveTo>
                  <a:pt x="79425" y="22986"/>
                </a:moveTo>
                <a:lnTo>
                  <a:pt x="39061" y="22986"/>
                </a:lnTo>
                <a:lnTo>
                  <a:pt x="43297" y="21462"/>
                </a:lnTo>
                <a:lnTo>
                  <a:pt x="42896" y="21462"/>
                </a:lnTo>
                <a:lnTo>
                  <a:pt x="42813" y="21208"/>
                </a:lnTo>
                <a:lnTo>
                  <a:pt x="42474" y="20446"/>
                </a:lnTo>
                <a:lnTo>
                  <a:pt x="42360" y="20022"/>
                </a:lnTo>
                <a:lnTo>
                  <a:pt x="44556" y="15620"/>
                </a:lnTo>
                <a:lnTo>
                  <a:pt x="44703" y="15112"/>
                </a:lnTo>
                <a:lnTo>
                  <a:pt x="44762" y="14731"/>
                </a:lnTo>
                <a:lnTo>
                  <a:pt x="43479" y="12318"/>
                </a:lnTo>
                <a:lnTo>
                  <a:pt x="45273" y="10413"/>
                </a:lnTo>
                <a:lnTo>
                  <a:pt x="44497" y="10413"/>
                </a:lnTo>
                <a:lnTo>
                  <a:pt x="47125" y="10921"/>
                </a:lnTo>
                <a:lnTo>
                  <a:pt x="47638" y="10921"/>
                </a:lnTo>
                <a:lnTo>
                  <a:pt x="49942" y="12953"/>
                </a:lnTo>
                <a:lnTo>
                  <a:pt x="49534" y="12953"/>
                </a:lnTo>
                <a:lnTo>
                  <a:pt x="52321" y="13969"/>
                </a:lnTo>
                <a:lnTo>
                  <a:pt x="58063" y="13969"/>
                </a:lnTo>
                <a:lnTo>
                  <a:pt x="57278" y="16001"/>
                </a:lnTo>
                <a:lnTo>
                  <a:pt x="92374" y="16001"/>
                </a:lnTo>
                <a:lnTo>
                  <a:pt x="92744" y="17398"/>
                </a:lnTo>
                <a:lnTo>
                  <a:pt x="83021" y="17398"/>
                </a:lnTo>
                <a:lnTo>
                  <a:pt x="80811" y="22097"/>
                </a:lnTo>
                <a:lnTo>
                  <a:pt x="85911" y="22097"/>
                </a:lnTo>
                <a:lnTo>
                  <a:pt x="79368" y="22224"/>
                </a:lnTo>
                <a:lnTo>
                  <a:pt x="79425" y="22986"/>
                </a:lnTo>
                <a:close/>
              </a:path>
              <a:path w="106044" h="35560">
                <a:moveTo>
                  <a:pt x="58981" y="10921"/>
                </a:moveTo>
                <a:lnTo>
                  <a:pt x="57278" y="10921"/>
                </a:lnTo>
                <a:lnTo>
                  <a:pt x="57278" y="10413"/>
                </a:lnTo>
                <a:lnTo>
                  <a:pt x="56711" y="10413"/>
                </a:lnTo>
                <a:lnTo>
                  <a:pt x="58981" y="10921"/>
                </a:lnTo>
                <a:close/>
              </a:path>
              <a:path w="106044" h="35560">
                <a:moveTo>
                  <a:pt x="100253" y="12953"/>
                </a:moveTo>
                <a:lnTo>
                  <a:pt x="98615" y="12953"/>
                </a:lnTo>
                <a:lnTo>
                  <a:pt x="96878" y="11683"/>
                </a:lnTo>
                <a:lnTo>
                  <a:pt x="100253" y="12953"/>
                </a:lnTo>
                <a:close/>
              </a:path>
              <a:path w="106044" h="35560">
                <a:moveTo>
                  <a:pt x="58063" y="13969"/>
                </a:moveTo>
                <a:lnTo>
                  <a:pt x="52321" y="13969"/>
                </a:lnTo>
                <a:lnTo>
                  <a:pt x="55068" y="11937"/>
                </a:lnTo>
                <a:lnTo>
                  <a:pt x="58652" y="12318"/>
                </a:lnTo>
                <a:lnTo>
                  <a:pt x="58063" y="13969"/>
                </a:lnTo>
                <a:close/>
              </a:path>
              <a:path w="106044" h="35560">
                <a:moveTo>
                  <a:pt x="101731" y="21462"/>
                </a:moveTo>
                <a:lnTo>
                  <a:pt x="101347" y="21462"/>
                </a:lnTo>
                <a:lnTo>
                  <a:pt x="101264" y="20446"/>
                </a:lnTo>
                <a:lnTo>
                  <a:pt x="101148" y="19049"/>
                </a:lnTo>
                <a:lnTo>
                  <a:pt x="104445" y="19049"/>
                </a:lnTo>
                <a:lnTo>
                  <a:pt x="104331" y="17906"/>
                </a:lnTo>
                <a:lnTo>
                  <a:pt x="104204" y="16636"/>
                </a:lnTo>
                <a:lnTo>
                  <a:pt x="103794" y="12318"/>
                </a:lnTo>
                <a:lnTo>
                  <a:pt x="104021" y="12699"/>
                </a:lnTo>
                <a:lnTo>
                  <a:pt x="105735" y="14731"/>
                </a:lnTo>
                <a:lnTo>
                  <a:pt x="106016" y="15112"/>
                </a:lnTo>
                <a:lnTo>
                  <a:pt x="105366" y="17398"/>
                </a:lnTo>
                <a:lnTo>
                  <a:pt x="105294" y="17652"/>
                </a:lnTo>
                <a:lnTo>
                  <a:pt x="105222" y="17906"/>
                </a:lnTo>
                <a:lnTo>
                  <a:pt x="105150" y="18160"/>
                </a:lnTo>
                <a:lnTo>
                  <a:pt x="105034" y="19049"/>
                </a:lnTo>
                <a:lnTo>
                  <a:pt x="105803" y="20022"/>
                </a:lnTo>
                <a:lnTo>
                  <a:pt x="105965" y="20022"/>
                </a:lnTo>
                <a:lnTo>
                  <a:pt x="101731" y="21462"/>
                </a:lnTo>
                <a:close/>
              </a:path>
              <a:path w="106044" h="35560">
                <a:moveTo>
                  <a:pt x="40643" y="20446"/>
                </a:moveTo>
                <a:lnTo>
                  <a:pt x="29175" y="20446"/>
                </a:lnTo>
                <a:lnTo>
                  <a:pt x="29122" y="20022"/>
                </a:lnTo>
                <a:lnTo>
                  <a:pt x="29005" y="19049"/>
                </a:lnTo>
                <a:lnTo>
                  <a:pt x="29170" y="19049"/>
                </a:lnTo>
                <a:lnTo>
                  <a:pt x="30222" y="18160"/>
                </a:lnTo>
                <a:lnTo>
                  <a:pt x="31118" y="16636"/>
                </a:lnTo>
                <a:lnTo>
                  <a:pt x="31539" y="15112"/>
                </a:lnTo>
                <a:lnTo>
                  <a:pt x="31645" y="14731"/>
                </a:lnTo>
                <a:lnTo>
                  <a:pt x="31810" y="14350"/>
                </a:lnTo>
                <a:lnTo>
                  <a:pt x="32862" y="12953"/>
                </a:lnTo>
                <a:lnTo>
                  <a:pt x="32220" y="12953"/>
                </a:lnTo>
                <a:lnTo>
                  <a:pt x="41451" y="18160"/>
                </a:lnTo>
                <a:lnTo>
                  <a:pt x="42244" y="20022"/>
                </a:lnTo>
                <a:lnTo>
                  <a:pt x="40895" y="20022"/>
                </a:lnTo>
                <a:lnTo>
                  <a:pt x="40643" y="20446"/>
                </a:lnTo>
                <a:close/>
              </a:path>
              <a:path w="106044" h="35560">
                <a:moveTo>
                  <a:pt x="92374" y="16001"/>
                </a:moveTo>
                <a:lnTo>
                  <a:pt x="57278" y="16001"/>
                </a:lnTo>
                <a:lnTo>
                  <a:pt x="63282" y="12953"/>
                </a:lnTo>
                <a:lnTo>
                  <a:pt x="94480" y="12953"/>
                </a:lnTo>
                <a:lnTo>
                  <a:pt x="96097" y="13969"/>
                </a:lnTo>
                <a:lnTo>
                  <a:pt x="91826" y="13969"/>
                </a:lnTo>
                <a:lnTo>
                  <a:pt x="92272" y="15620"/>
                </a:lnTo>
                <a:lnTo>
                  <a:pt x="92374" y="16001"/>
                </a:lnTo>
                <a:close/>
              </a:path>
              <a:path w="106044" h="35560">
                <a:moveTo>
                  <a:pt x="101144" y="18912"/>
                </a:moveTo>
                <a:lnTo>
                  <a:pt x="96400" y="16001"/>
                </a:lnTo>
                <a:lnTo>
                  <a:pt x="92637" y="15620"/>
                </a:lnTo>
                <a:lnTo>
                  <a:pt x="96281" y="15620"/>
                </a:lnTo>
                <a:lnTo>
                  <a:pt x="98915" y="12953"/>
                </a:lnTo>
                <a:lnTo>
                  <a:pt x="100785" y="12953"/>
                </a:lnTo>
                <a:lnTo>
                  <a:pt x="103030" y="14731"/>
                </a:lnTo>
                <a:lnTo>
                  <a:pt x="102651" y="15620"/>
                </a:lnTo>
                <a:lnTo>
                  <a:pt x="102452" y="16001"/>
                </a:lnTo>
                <a:lnTo>
                  <a:pt x="101144" y="18912"/>
                </a:lnTo>
                <a:close/>
              </a:path>
              <a:path w="106044" h="35560">
                <a:moveTo>
                  <a:pt x="96294" y="15620"/>
                </a:moveTo>
                <a:lnTo>
                  <a:pt x="93735" y="15620"/>
                </a:lnTo>
                <a:lnTo>
                  <a:pt x="91704" y="13969"/>
                </a:lnTo>
                <a:lnTo>
                  <a:pt x="96159" y="13969"/>
                </a:lnTo>
                <a:lnTo>
                  <a:pt x="96579" y="14350"/>
                </a:lnTo>
                <a:lnTo>
                  <a:pt x="96494" y="14731"/>
                </a:lnTo>
                <a:lnTo>
                  <a:pt x="96408" y="15112"/>
                </a:lnTo>
                <a:lnTo>
                  <a:pt x="96294" y="15620"/>
                </a:lnTo>
                <a:close/>
              </a:path>
              <a:path w="106044" h="35560">
                <a:moveTo>
                  <a:pt x="85806" y="21462"/>
                </a:moveTo>
                <a:lnTo>
                  <a:pt x="85143" y="20446"/>
                </a:lnTo>
                <a:lnTo>
                  <a:pt x="83021" y="17398"/>
                </a:lnTo>
                <a:lnTo>
                  <a:pt x="86545" y="17398"/>
                </a:lnTo>
                <a:lnTo>
                  <a:pt x="87023" y="19684"/>
                </a:lnTo>
                <a:lnTo>
                  <a:pt x="87094" y="20022"/>
                </a:lnTo>
                <a:lnTo>
                  <a:pt x="87207" y="20446"/>
                </a:lnTo>
                <a:lnTo>
                  <a:pt x="85620" y="20446"/>
                </a:lnTo>
                <a:lnTo>
                  <a:pt x="85822" y="21208"/>
                </a:lnTo>
                <a:lnTo>
                  <a:pt x="85806" y="21462"/>
                </a:lnTo>
                <a:close/>
              </a:path>
              <a:path w="106044" h="35560">
                <a:moveTo>
                  <a:pt x="90418" y="20022"/>
                </a:moveTo>
                <a:lnTo>
                  <a:pt x="90008" y="20022"/>
                </a:lnTo>
                <a:lnTo>
                  <a:pt x="86545" y="17398"/>
                </a:lnTo>
                <a:lnTo>
                  <a:pt x="92744" y="17398"/>
                </a:lnTo>
                <a:lnTo>
                  <a:pt x="92808" y="17652"/>
                </a:lnTo>
                <a:lnTo>
                  <a:pt x="90606" y="17652"/>
                </a:lnTo>
                <a:lnTo>
                  <a:pt x="90129" y="18414"/>
                </a:lnTo>
                <a:lnTo>
                  <a:pt x="90285" y="18912"/>
                </a:lnTo>
                <a:lnTo>
                  <a:pt x="90328" y="19049"/>
                </a:lnTo>
                <a:lnTo>
                  <a:pt x="90418" y="20022"/>
                </a:lnTo>
                <a:close/>
              </a:path>
              <a:path w="106044" h="35560">
                <a:moveTo>
                  <a:pt x="93354" y="19684"/>
                </a:moveTo>
                <a:lnTo>
                  <a:pt x="90606" y="17652"/>
                </a:lnTo>
                <a:lnTo>
                  <a:pt x="92808" y="17652"/>
                </a:lnTo>
                <a:lnTo>
                  <a:pt x="93354" y="19684"/>
                </a:lnTo>
                <a:close/>
              </a:path>
              <a:path w="106044" h="35560">
                <a:moveTo>
                  <a:pt x="39061" y="22986"/>
                </a:moveTo>
                <a:lnTo>
                  <a:pt x="22045" y="22986"/>
                </a:lnTo>
                <a:lnTo>
                  <a:pt x="20838" y="22224"/>
                </a:lnTo>
                <a:lnTo>
                  <a:pt x="21708" y="22224"/>
                </a:lnTo>
                <a:lnTo>
                  <a:pt x="24368" y="18414"/>
                </a:lnTo>
                <a:lnTo>
                  <a:pt x="26937" y="17906"/>
                </a:lnTo>
                <a:lnTo>
                  <a:pt x="29000" y="20446"/>
                </a:lnTo>
                <a:lnTo>
                  <a:pt x="40636" y="20446"/>
                </a:lnTo>
                <a:lnTo>
                  <a:pt x="39061" y="22986"/>
                </a:lnTo>
                <a:close/>
              </a:path>
              <a:path w="106044" h="35560">
                <a:moveTo>
                  <a:pt x="79484" y="23875"/>
                </a:moveTo>
                <a:lnTo>
                  <a:pt x="12841" y="23875"/>
                </a:lnTo>
                <a:lnTo>
                  <a:pt x="15588" y="19049"/>
                </a:lnTo>
                <a:lnTo>
                  <a:pt x="17316" y="20022"/>
                </a:lnTo>
                <a:lnTo>
                  <a:pt x="18022" y="20446"/>
                </a:lnTo>
                <a:lnTo>
                  <a:pt x="20838" y="22224"/>
                </a:lnTo>
                <a:lnTo>
                  <a:pt x="5656" y="22224"/>
                </a:lnTo>
                <a:lnTo>
                  <a:pt x="16639" y="22986"/>
                </a:lnTo>
                <a:lnTo>
                  <a:pt x="79425" y="22986"/>
                </a:lnTo>
                <a:lnTo>
                  <a:pt x="79484" y="23875"/>
                </a:lnTo>
                <a:close/>
              </a:path>
              <a:path w="106044" h="35560">
                <a:moveTo>
                  <a:pt x="39061" y="22986"/>
                </a:moveTo>
                <a:lnTo>
                  <a:pt x="39619" y="22224"/>
                </a:lnTo>
                <a:lnTo>
                  <a:pt x="40636" y="20446"/>
                </a:lnTo>
                <a:lnTo>
                  <a:pt x="40899" y="20022"/>
                </a:lnTo>
                <a:lnTo>
                  <a:pt x="40633" y="20022"/>
                </a:lnTo>
                <a:lnTo>
                  <a:pt x="41749" y="21208"/>
                </a:lnTo>
                <a:lnTo>
                  <a:pt x="42773" y="21208"/>
                </a:lnTo>
                <a:lnTo>
                  <a:pt x="42887" y="21462"/>
                </a:lnTo>
                <a:lnTo>
                  <a:pt x="39061" y="22986"/>
                </a:lnTo>
                <a:close/>
              </a:path>
              <a:path w="106044" h="35560">
                <a:moveTo>
                  <a:pt x="41749" y="21208"/>
                </a:moveTo>
                <a:lnTo>
                  <a:pt x="40633" y="20022"/>
                </a:lnTo>
                <a:lnTo>
                  <a:pt x="42336" y="20022"/>
                </a:lnTo>
                <a:lnTo>
                  <a:pt x="41749" y="21208"/>
                </a:lnTo>
                <a:close/>
              </a:path>
              <a:path w="106044" h="35560">
                <a:moveTo>
                  <a:pt x="42773" y="21208"/>
                </a:moveTo>
                <a:lnTo>
                  <a:pt x="41749" y="21208"/>
                </a:lnTo>
                <a:lnTo>
                  <a:pt x="42393" y="20022"/>
                </a:lnTo>
                <a:lnTo>
                  <a:pt x="42243" y="20022"/>
                </a:lnTo>
                <a:lnTo>
                  <a:pt x="42773" y="21208"/>
                </a:lnTo>
                <a:close/>
              </a:path>
              <a:path w="106044" h="35560">
                <a:moveTo>
                  <a:pt x="3339" y="22986"/>
                </a:moveTo>
                <a:lnTo>
                  <a:pt x="2828" y="22986"/>
                </a:lnTo>
                <a:lnTo>
                  <a:pt x="5801" y="20446"/>
                </a:lnTo>
                <a:lnTo>
                  <a:pt x="5357" y="20446"/>
                </a:lnTo>
                <a:lnTo>
                  <a:pt x="6312" y="22097"/>
                </a:lnTo>
                <a:lnTo>
                  <a:pt x="3209" y="22224"/>
                </a:lnTo>
                <a:lnTo>
                  <a:pt x="3339" y="22986"/>
                </a:lnTo>
                <a:close/>
              </a:path>
              <a:path w="106044" h="35560">
                <a:moveTo>
                  <a:pt x="85911" y="22097"/>
                </a:moveTo>
                <a:lnTo>
                  <a:pt x="80811" y="22097"/>
                </a:lnTo>
                <a:lnTo>
                  <a:pt x="85600" y="20446"/>
                </a:lnTo>
                <a:lnTo>
                  <a:pt x="85150" y="20446"/>
                </a:lnTo>
                <a:lnTo>
                  <a:pt x="85800" y="21462"/>
                </a:lnTo>
                <a:lnTo>
                  <a:pt x="85911" y="22097"/>
                </a:lnTo>
                <a:close/>
              </a:path>
              <a:path w="106044" h="35560">
                <a:moveTo>
                  <a:pt x="86825" y="22224"/>
                </a:moveTo>
                <a:lnTo>
                  <a:pt x="86367" y="22224"/>
                </a:lnTo>
                <a:lnTo>
                  <a:pt x="85889" y="21462"/>
                </a:lnTo>
                <a:lnTo>
                  <a:pt x="85775" y="21208"/>
                </a:lnTo>
                <a:lnTo>
                  <a:pt x="85649" y="20446"/>
                </a:lnTo>
                <a:lnTo>
                  <a:pt x="87207" y="20446"/>
                </a:lnTo>
                <a:lnTo>
                  <a:pt x="87376" y="21208"/>
                </a:lnTo>
                <a:lnTo>
                  <a:pt x="87382" y="21462"/>
                </a:lnTo>
                <a:lnTo>
                  <a:pt x="86937" y="22097"/>
                </a:lnTo>
                <a:close/>
              </a:path>
              <a:path w="106044" h="35560">
                <a:moveTo>
                  <a:pt x="73942" y="33146"/>
                </a:moveTo>
                <a:lnTo>
                  <a:pt x="67850" y="28193"/>
                </a:lnTo>
                <a:lnTo>
                  <a:pt x="6219" y="28193"/>
                </a:lnTo>
                <a:lnTo>
                  <a:pt x="324" y="27558"/>
                </a:lnTo>
                <a:lnTo>
                  <a:pt x="0" y="27304"/>
                </a:lnTo>
                <a:lnTo>
                  <a:pt x="1911" y="26034"/>
                </a:lnTo>
                <a:lnTo>
                  <a:pt x="3762" y="25399"/>
                </a:lnTo>
                <a:lnTo>
                  <a:pt x="3209" y="22224"/>
                </a:lnTo>
                <a:lnTo>
                  <a:pt x="6386" y="22224"/>
                </a:lnTo>
                <a:lnTo>
                  <a:pt x="7047" y="23367"/>
                </a:lnTo>
                <a:lnTo>
                  <a:pt x="12035" y="23367"/>
                </a:lnTo>
                <a:lnTo>
                  <a:pt x="12841" y="23875"/>
                </a:lnTo>
                <a:lnTo>
                  <a:pt x="79484" y="23875"/>
                </a:lnTo>
                <a:lnTo>
                  <a:pt x="79565" y="25018"/>
                </a:lnTo>
                <a:lnTo>
                  <a:pt x="75615" y="25018"/>
                </a:lnTo>
                <a:lnTo>
                  <a:pt x="74241" y="27939"/>
                </a:lnTo>
                <a:lnTo>
                  <a:pt x="76694" y="27939"/>
                </a:lnTo>
                <a:lnTo>
                  <a:pt x="76543" y="28193"/>
                </a:lnTo>
                <a:lnTo>
                  <a:pt x="76391" y="28574"/>
                </a:lnTo>
                <a:lnTo>
                  <a:pt x="73942" y="33146"/>
                </a:lnTo>
                <a:close/>
              </a:path>
              <a:path w="106044" h="35560">
                <a:moveTo>
                  <a:pt x="8020" y="22986"/>
                </a:moveTo>
                <a:lnTo>
                  <a:pt x="6827" y="22986"/>
                </a:lnTo>
                <a:lnTo>
                  <a:pt x="6386" y="22224"/>
                </a:lnTo>
                <a:lnTo>
                  <a:pt x="9965" y="22224"/>
                </a:lnTo>
                <a:lnTo>
                  <a:pt x="8020" y="22986"/>
                </a:lnTo>
                <a:close/>
              </a:path>
              <a:path w="106044" h="35560">
                <a:moveTo>
                  <a:pt x="12035" y="23367"/>
                </a:moveTo>
                <a:lnTo>
                  <a:pt x="7047" y="23367"/>
                </a:lnTo>
                <a:lnTo>
                  <a:pt x="9965" y="22224"/>
                </a:lnTo>
                <a:lnTo>
                  <a:pt x="10704" y="22224"/>
                </a:lnTo>
                <a:lnTo>
                  <a:pt x="12035" y="23367"/>
                </a:lnTo>
                <a:close/>
              </a:path>
              <a:path w="106044" h="35560">
                <a:moveTo>
                  <a:pt x="13355" y="22986"/>
                </a:moveTo>
                <a:lnTo>
                  <a:pt x="11591" y="22986"/>
                </a:lnTo>
                <a:lnTo>
                  <a:pt x="10704" y="22224"/>
                </a:lnTo>
                <a:lnTo>
                  <a:pt x="13787" y="22224"/>
                </a:lnTo>
                <a:lnTo>
                  <a:pt x="13355" y="22986"/>
                </a:lnTo>
                <a:close/>
              </a:path>
              <a:path w="106044" h="35560">
                <a:moveTo>
                  <a:pt x="21176" y="22986"/>
                </a:moveTo>
                <a:lnTo>
                  <a:pt x="16639" y="22986"/>
                </a:lnTo>
                <a:lnTo>
                  <a:pt x="5656" y="22224"/>
                </a:lnTo>
                <a:lnTo>
                  <a:pt x="21708" y="22224"/>
                </a:lnTo>
                <a:lnTo>
                  <a:pt x="21176" y="22986"/>
                </a:lnTo>
                <a:close/>
              </a:path>
              <a:path w="106044" h="35560">
                <a:moveTo>
                  <a:pt x="22045" y="22986"/>
                </a:moveTo>
                <a:lnTo>
                  <a:pt x="21176" y="22986"/>
                </a:lnTo>
                <a:lnTo>
                  <a:pt x="21708" y="22224"/>
                </a:lnTo>
                <a:lnTo>
                  <a:pt x="20838" y="22224"/>
                </a:lnTo>
                <a:lnTo>
                  <a:pt x="22045" y="22986"/>
                </a:lnTo>
                <a:close/>
              </a:path>
              <a:path w="106044" h="35560">
                <a:moveTo>
                  <a:pt x="39061" y="22986"/>
                </a:moveTo>
                <a:lnTo>
                  <a:pt x="40979" y="22224"/>
                </a:lnTo>
                <a:lnTo>
                  <a:pt x="41179" y="22224"/>
                </a:lnTo>
                <a:lnTo>
                  <a:pt x="39061" y="22986"/>
                </a:lnTo>
                <a:close/>
              </a:path>
              <a:path w="106044" h="35560">
                <a:moveTo>
                  <a:pt x="84070" y="26415"/>
                </a:moveTo>
                <a:lnTo>
                  <a:pt x="80274" y="23621"/>
                </a:lnTo>
                <a:lnTo>
                  <a:pt x="80328" y="23367"/>
                </a:lnTo>
                <a:lnTo>
                  <a:pt x="80453" y="22224"/>
                </a:lnTo>
                <a:lnTo>
                  <a:pt x="87134" y="22224"/>
                </a:lnTo>
                <a:lnTo>
                  <a:pt x="84577" y="23367"/>
                </a:lnTo>
                <a:lnTo>
                  <a:pt x="83815" y="23621"/>
                </a:lnTo>
                <a:lnTo>
                  <a:pt x="83707" y="23875"/>
                </a:lnTo>
                <a:lnTo>
                  <a:pt x="83876" y="25018"/>
                </a:lnTo>
                <a:lnTo>
                  <a:pt x="83932" y="25399"/>
                </a:lnTo>
                <a:lnTo>
                  <a:pt x="84026" y="26034"/>
                </a:lnTo>
                <a:lnTo>
                  <a:pt x="84070" y="26415"/>
                </a:lnTo>
                <a:close/>
              </a:path>
              <a:path w="106044" h="35560">
                <a:moveTo>
                  <a:pt x="79676" y="26542"/>
                </a:moveTo>
                <a:lnTo>
                  <a:pt x="75615" y="25018"/>
                </a:lnTo>
                <a:lnTo>
                  <a:pt x="79565" y="25018"/>
                </a:lnTo>
                <a:lnTo>
                  <a:pt x="79676" y="26542"/>
                </a:lnTo>
                <a:close/>
              </a:path>
              <a:path w="106044" h="35560">
                <a:moveTo>
                  <a:pt x="76694" y="27939"/>
                </a:moveTo>
                <a:lnTo>
                  <a:pt x="74241" y="27939"/>
                </a:lnTo>
                <a:lnTo>
                  <a:pt x="77048" y="27050"/>
                </a:lnTo>
                <a:lnTo>
                  <a:pt x="76694" y="27939"/>
                </a:lnTo>
                <a:close/>
              </a:path>
              <a:path w="106044" h="35560">
                <a:moveTo>
                  <a:pt x="62660" y="34924"/>
                </a:moveTo>
                <a:lnTo>
                  <a:pt x="61794" y="34924"/>
                </a:lnTo>
                <a:lnTo>
                  <a:pt x="36281" y="30987"/>
                </a:lnTo>
                <a:lnTo>
                  <a:pt x="7700" y="28193"/>
                </a:lnTo>
                <a:lnTo>
                  <a:pt x="67850" y="28193"/>
                </a:lnTo>
                <a:lnTo>
                  <a:pt x="67725" y="30987"/>
                </a:lnTo>
                <a:lnTo>
                  <a:pt x="67620" y="33400"/>
                </a:lnTo>
                <a:lnTo>
                  <a:pt x="65461" y="33400"/>
                </a:lnTo>
                <a:lnTo>
                  <a:pt x="62833" y="34416"/>
                </a:lnTo>
                <a:lnTo>
                  <a:pt x="62660" y="34924"/>
                </a:lnTo>
                <a:close/>
              </a:path>
              <a:path w="106044" h="35560">
                <a:moveTo>
                  <a:pt x="66357" y="35305"/>
                </a:moveTo>
                <a:lnTo>
                  <a:pt x="67193" y="33400"/>
                </a:lnTo>
                <a:lnTo>
                  <a:pt x="67620" y="33400"/>
                </a:lnTo>
                <a:lnTo>
                  <a:pt x="67552" y="34924"/>
                </a:lnTo>
                <a:lnTo>
                  <a:pt x="66357" y="35305"/>
                </a:lnTo>
                <a:close/>
              </a:path>
            </a:pathLst>
          </a:custGeom>
          <a:solidFill>
            <a:srgbClr val="D12DD1"/>
          </a:solidFill>
        </p:spPr>
        <p:txBody>
          <a:bodyPr wrap="square" lIns="0" tIns="0" rIns="0" bIns="0" rtlCol="0"/>
          <a:lstStyle/>
          <a:p>
            <a:endParaRPr/>
          </a:p>
        </p:txBody>
      </p:sp>
      <p:sp>
        <p:nvSpPr>
          <p:cNvPr id="1082" name="object 1082"/>
          <p:cNvSpPr/>
          <p:nvPr/>
        </p:nvSpPr>
        <p:spPr>
          <a:xfrm>
            <a:off x="14338738" y="2592297"/>
            <a:ext cx="62230" cy="43180"/>
          </a:xfrm>
          <a:custGeom>
            <a:avLst/>
            <a:gdLst/>
            <a:ahLst/>
            <a:cxnLst/>
            <a:rect l="l" t="t" r="r" b="b"/>
            <a:pathLst>
              <a:path w="62230" h="43180">
                <a:moveTo>
                  <a:pt x="4479" y="38464"/>
                </a:moveTo>
                <a:lnTo>
                  <a:pt x="2252" y="30341"/>
                </a:lnTo>
                <a:lnTo>
                  <a:pt x="1205" y="23114"/>
                </a:lnTo>
                <a:lnTo>
                  <a:pt x="1110" y="22457"/>
                </a:lnTo>
                <a:lnTo>
                  <a:pt x="1015" y="21800"/>
                </a:lnTo>
                <a:lnTo>
                  <a:pt x="918" y="18396"/>
                </a:lnTo>
                <a:lnTo>
                  <a:pt x="791" y="13976"/>
                </a:lnTo>
                <a:lnTo>
                  <a:pt x="740" y="13140"/>
                </a:lnTo>
                <a:lnTo>
                  <a:pt x="87" y="7704"/>
                </a:lnTo>
                <a:lnTo>
                  <a:pt x="0" y="1314"/>
                </a:lnTo>
                <a:lnTo>
                  <a:pt x="1732" y="0"/>
                </a:lnTo>
                <a:lnTo>
                  <a:pt x="1578" y="1314"/>
                </a:lnTo>
                <a:lnTo>
                  <a:pt x="1453" y="2389"/>
                </a:lnTo>
                <a:lnTo>
                  <a:pt x="1346" y="3308"/>
                </a:lnTo>
                <a:lnTo>
                  <a:pt x="537" y="4419"/>
                </a:lnTo>
                <a:lnTo>
                  <a:pt x="3344" y="6629"/>
                </a:lnTo>
                <a:lnTo>
                  <a:pt x="4808" y="7346"/>
                </a:lnTo>
                <a:lnTo>
                  <a:pt x="16114" y="7346"/>
                </a:lnTo>
                <a:lnTo>
                  <a:pt x="17022" y="7704"/>
                </a:lnTo>
                <a:lnTo>
                  <a:pt x="20192" y="7704"/>
                </a:lnTo>
                <a:lnTo>
                  <a:pt x="20904" y="9078"/>
                </a:lnTo>
                <a:lnTo>
                  <a:pt x="21979" y="9735"/>
                </a:lnTo>
                <a:lnTo>
                  <a:pt x="23692" y="9735"/>
                </a:lnTo>
                <a:lnTo>
                  <a:pt x="26877" y="13140"/>
                </a:lnTo>
                <a:lnTo>
                  <a:pt x="32730" y="13140"/>
                </a:lnTo>
                <a:lnTo>
                  <a:pt x="32790" y="16664"/>
                </a:lnTo>
                <a:lnTo>
                  <a:pt x="35657" y="17022"/>
                </a:lnTo>
                <a:lnTo>
                  <a:pt x="37509" y="18396"/>
                </a:lnTo>
                <a:lnTo>
                  <a:pt x="38246" y="20665"/>
                </a:lnTo>
                <a:lnTo>
                  <a:pt x="43222" y="20665"/>
                </a:lnTo>
                <a:lnTo>
                  <a:pt x="43121" y="21800"/>
                </a:lnTo>
                <a:lnTo>
                  <a:pt x="43063" y="22457"/>
                </a:lnTo>
                <a:lnTo>
                  <a:pt x="45839" y="22457"/>
                </a:lnTo>
                <a:lnTo>
                  <a:pt x="46766" y="23114"/>
                </a:lnTo>
                <a:lnTo>
                  <a:pt x="47184" y="25444"/>
                </a:lnTo>
                <a:lnTo>
                  <a:pt x="60106" y="25444"/>
                </a:lnTo>
                <a:lnTo>
                  <a:pt x="59190" y="27295"/>
                </a:lnTo>
                <a:lnTo>
                  <a:pt x="60026" y="28609"/>
                </a:lnTo>
                <a:lnTo>
                  <a:pt x="59966" y="29624"/>
                </a:lnTo>
                <a:lnTo>
                  <a:pt x="59011" y="30341"/>
                </a:lnTo>
                <a:lnTo>
                  <a:pt x="57637" y="32014"/>
                </a:lnTo>
                <a:lnTo>
                  <a:pt x="56980" y="33985"/>
                </a:lnTo>
                <a:lnTo>
                  <a:pt x="4599" y="33985"/>
                </a:lnTo>
                <a:lnTo>
                  <a:pt x="4479" y="38464"/>
                </a:lnTo>
                <a:close/>
              </a:path>
              <a:path w="62230" h="43180">
                <a:moveTo>
                  <a:pt x="5005" y="5315"/>
                </a:moveTo>
                <a:lnTo>
                  <a:pt x="4478" y="4897"/>
                </a:lnTo>
                <a:lnTo>
                  <a:pt x="2457" y="3105"/>
                </a:lnTo>
                <a:lnTo>
                  <a:pt x="4419" y="2389"/>
                </a:lnTo>
                <a:lnTo>
                  <a:pt x="4826" y="4419"/>
                </a:lnTo>
                <a:lnTo>
                  <a:pt x="4921" y="4897"/>
                </a:lnTo>
                <a:lnTo>
                  <a:pt x="5005" y="5315"/>
                </a:lnTo>
                <a:close/>
              </a:path>
              <a:path w="62230" h="43180">
                <a:moveTo>
                  <a:pt x="1314" y="3583"/>
                </a:moveTo>
                <a:lnTo>
                  <a:pt x="1346" y="3308"/>
                </a:lnTo>
                <a:lnTo>
                  <a:pt x="1851" y="2568"/>
                </a:lnTo>
                <a:lnTo>
                  <a:pt x="2457" y="3105"/>
                </a:lnTo>
                <a:lnTo>
                  <a:pt x="1314" y="3583"/>
                </a:lnTo>
                <a:close/>
              </a:path>
              <a:path w="62230" h="43180">
                <a:moveTo>
                  <a:pt x="13020" y="7346"/>
                </a:moveTo>
                <a:lnTo>
                  <a:pt x="5487" y="7346"/>
                </a:lnTo>
                <a:lnTo>
                  <a:pt x="10250" y="4419"/>
                </a:lnTo>
                <a:lnTo>
                  <a:pt x="9735" y="4419"/>
                </a:lnTo>
                <a:lnTo>
                  <a:pt x="13080" y="4897"/>
                </a:lnTo>
                <a:lnTo>
                  <a:pt x="13020" y="7346"/>
                </a:lnTo>
                <a:close/>
              </a:path>
              <a:path w="62230" h="43180">
                <a:moveTo>
                  <a:pt x="16114" y="7346"/>
                </a:moveTo>
                <a:lnTo>
                  <a:pt x="13020" y="7346"/>
                </a:lnTo>
                <a:lnTo>
                  <a:pt x="14752" y="6808"/>
                </a:lnTo>
                <a:lnTo>
                  <a:pt x="16114" y="7346"/>
                </a:lnTo>
                <a:close/>
              </a:path>
              <a:path w="62230" h="43180">
                <a:moveTo>
                  <a:pt x="20192" y="7704"/>
                </a:moveTo>
                <a:lnTo>
                  <a:pt x="17918" y="7704"/>
                </a:lnTo>
                <a:lnTo>
                  <a:pt x="21143" y="7346"/>
                </a:lnTo>
                <a:lnTo>
                  <a:pt x="20006" y="7346"/>
                </a:lnTo>
                <a:lnTo>
                  <a:pt x="20192" y="7704"/>
                </a:lnTo>
                <a:close/>
              </a:path>
              <a:path w="62230" h="43180">
                <a:moveTo>
                  <a:pt x="32730" y="13140"/>
                </a:moveTo>
                <a:lnTo>
                  <a:pt x="26877" y="13140"/>
                </a:lnTo>
                <a:lnTo>
                  <a:pt x="28785" y="7704"/>
                </a:lnTo>
                <a:lnTo>
                  <a:pt x="28911" y="7346"/>
                </a:lnTo>
                <a:lnTo>
                  <a:pt x="28724" y="7346"/>
                </a:lnTo>
                <a:lnTo>
                  <a:pt x="32730" y="13140"/>
                </a:lnTo>
                <a:close/>
              </a:path>
              <a:path w="62230" h="43180">
                <a:moveTo>
                  <a:pt x="23692" y="9735"/>
                </a:moveTo>
                <a:lnTo>
                  <a:pt x="21979" y="9735"/>
                </a:lnTo>
                <a:lnTo>
                  <a:pt x="23413" y="9436"/>
                </a:lnTo>
                <a:lnTo>
                  <a:pt x="23692" y="9735"/>
                </a:lnTo>
                <a:close/>
              </a:path>
              <a:path w="62230" h="43180">
                <a:moveTo>
                  <a:pt x="60106" y="25444"/>
                </a:moveTo>
                <a:lnTo>
                  <a:pt x="47184" y="25444"/>
                </a:lnTo>
                <a:lnTo>
                  <a:pt x="49036" y="20068"/>
                </a:lnTo>
                <a:lnTo>
                  <a:pt x="54232" y="13976"/>
                </a:lnTo>
                <a:lnTo>
                  <a:pt x="54108" y="17022"/>
                </a:lnTo>
                <a:lnTo>
                  <a:pt x="53984" y="20068"/>
                </a:lnTo>
                <a:lnTo>
                  <a:pt x="53860" y="23114"/>
                </a:lnTo>
                <a:lnTo>
                  <a:pt x="53814" y="24249"/>
                </a:lnTo>
                <a:lnTo>
                  <a:pt x="60697" y="24249"/>
                </a:lnTo>
                <a:lnTo>
                  <a:pt x="60106" y="25444"/>
                </a:lnTo>
                <a:close/>
              </a:path>
              <a:path w="62230" h="43180">
                <a:moveTo>
                  <a:pt x="43222" y="20665"/>
                </a:moveTo>
                <a:lnTo>
                  <a:pt x="38398" y="20665"/>
                </a:lnTo>
                <a:lnTo>
                  <a:pt x="41271" y="17619"/>
                </a:lnTo>
                <a:lnTo>
                  <a:pt x="43492" y="17619"/>
                </a:lnTo>
                <a:lnTo>
                  <a:pt x="43275" y="20068"/>
                </a:lnTo>
                <a:lnTo>
                  <a:pt x="43222" y="20665"/>
                </a:lnTo>
                <a:close/>
              </a:path>
              <a:path w="62230" h="43180">
                <a:moveTo>
                  <a:pt x="60697" y="24249"/>
                </a:moveTo>
                <a:lnTo>
                  <a:pt x="53814" y="24249"/>
                </a:lnTo>
                <a:lnTo>
                  <a:pt x="57935" y="20665"/>
                </a:lnTo>
                <a:lnTo>
                  <a:pt x="61997" y="21621"/>
                </a:lnTo>
                <a:lnTo>
                  <a:pt x="60697" y="24249"/>
                </a:lnTo>
                <a:close/>
              </a:path>
              <a:path w="62230" h="43180">
                <a:moveTo>
                  <a:pt x="45839" y="22457"/>
                </a:moveTo>
                <a:lnTo>
                  <a:pt x="43063" y="22457"/>
                </a:lnTo>
                <a:lnTo>
                  <a:pt x="45333" y="22099"/>
                </a:lnTo>
                <a:lnTo>
                  <a:pt x="45839" y="22457"/>
                </a:lnTo>
                <a:close/>
              </a:path>
              <a:path w="62230" h="43180">
                <a:moveTo>
                  <a:pt x="7047" y="36971"/>
                </a:moveTo>
                <a:lnTo>
                  <a:pt x="5524" y="33985"/>
                </a:lnTo>
                <a:lnTo>
                  <a:pt x="8182" y="33985"/>
                </a:lnTo>
                <a:lnTo>
                  <a:pt x="11109" y="35478"/>
                </a:lnTo>
                <a:lnTo>
                  <a:pt x="7047" y="36971"/>
                </a:lnTo>
                <a:close/>
              </a:path>
              <a:path w="62230" h="43180">
                <a:moveTo>
                  <a:pt x="12858" y="38464"/>
                </a:moveTo>
                <a:lnTo>
                  <a:pt x="12641" y="37986"/>
                </a:lnTo>
                <a:lnTo>
                  <a:pt x="11885" y="34761"/>
                </a:lnTo>
                <a:lnTo>
                  <a:pt x="14454" y="33985"/>
                </a:lnTo>
                <a:lnTo>
                  <a:pt x="56980" y="33985"/>
                </a:lnTo>
                <a:lnTo>
                  <a:pt x="56889" y="35478"/>
                </a:lnTo>
                <a:lnTo>
                  <a:pt x="20008" y="35478"/>
                </a:lnTo>
                <a:lnTo>
                  <a:pt x="20008" y="36075"/>
                </a:lnTo>
                <a:lnTo>
                  <a:pt x="14394" y="36075"/>
                </a:lnTo>
                <a:lnTo>
                  <a:pt x="12858" y="38464"/>
                </a:lnTo>
                <a:close/>
              </a:path>
              <a:path w="62230" h="43180">
                <a:moveTo>
                  <a:pt x="30461" y="39838"/>
                </a:moveTo>
                <a:lnTo>
                  <a:pt x="28908" y="39838"/>
                </a:lnTo>
                <a:lnTo>
                  <a:pt x="28908" y="38763"/>
                </a:lnTo>
                <a:lnTo>
                  <a:pt x="25293" y="36971"/>
                </a:lnTo>
                <a:lnTo>
                  <a:pt x="23473" y="35776"/>
                </a:lnTo>
                <a:lnTo>
                  <a:pt x="20008" y="35478"/>
                </a:lnTo>
                <a:lnTo>
                  <a:pt x="56889" y="35478"/>
                </a:lnTo>
                <a:lnTo>
                  <a:pt x="56883" y="35776"/>
                </a:lnTo>
                <a:lnTo>
                  <a:pt x="51739" y="35776"/>
                </a:lnTo>
                <a:lnTo>
                  <a:pt x="46886" y="37329"/>
                </a:lnTo>
                <a:lnTo>
                  <a:pt x="37090" y="37329"/>
                </a:lnTo>
                <a:lnTo>
                  <a:pt x="37014" y="37688"/>
                </a:lnTo>
                <a:lnTo>
                  <a:pt x="36950" y="37986"/>
                </a:lnTo>
                <a:lnTo>
                  <a:pt x="36847" y="38464"/>
                </a:lnTo>
                <a:lnTo>
                  <a:pt x="32551" y="38464"/>
                </a:lnTo>
                <a:lnTo>
                  <a:pt x="31536" y="38763"/>
                </a:lnTo>
                <a:lnTo>
                  <a:pt x="30461" y="39838"/>
                </a:lnTo>
                <a:close/>
              </a:path>
              <a:path w="62230" h="43180">
                <a:moveTo>
                  <a:pt x="55487" y="39360"/>
                </a:moveTo>
                <a:lnTo>
                  <a:pt x="50410" y="38763"/>
                </a:lnTo>
                <a:lnTo>
                  <a:pt x="51423" y="38763"/>
                </a:lnTo>
                <a:lnTo>
                  <a:pt x="51363" y="35776"/>
                </a:lnTo>
                <a:lnTo>
                  <a:pt x="56883" y="35776"/>
                </a:lnTo>
                <a:lnTo>
                  <a:pt x="56862" y="36672"/>
                </a:lnTo>
                <a:lnTo>
                  <a:pt x="56735" y="36971"/>
                </a:lnTo>
                <a:lnTo>
                  <a:pt x="55487" y="39360"/>
                </a:lnTo>
                <a:close/>
              </a:path>
              <a:path w="62230" h="43180">
                <a:moveTo>
                  <a:pt x="18694" y="37986"/>
                </a:moveTo>
                <a:lnTo>
                  <a:pt x="18325" y="36971"/>
                </a:lnTo>
                <a:lnTo>
                  <a:pt x="18217" y="36672"/>
                </a:lnTo>
                <a:lnTo>
                  <a:pt x="14394" y="36075"/>
                </a:lnTo>
                <a:lnTo>
                  <a:pt x="20008" y="36075"/>
                </a:lnTo>
                <a:lnTo>
                  <a:pt x="20008" y="37688"/>
                </a:lnTo>
                <a:lnTo>
                  <a:pt x="18694" y="37986"/>
                </a:lnTo>
                <a:close/>
              </a:path>
              <a:path w="62230" h="43180">
                <a:moveTo>
                  <a:pt x="40256" y="43183"/>
                </a:moveTo>
                <a:lnTo>
                  <a:pt x="40026" y="40674"/>
                </a:lnTo>
                <a:lnTo>
                  <a:pt x="39949" y="39838"/>
                </a:lnTo>
                <a:lnTo>
                  <a:pt x="39823" y="38464"/>
                </a:lnTo>
                <a:lnTo>
                  <a:pt x="39718" y="37329"/>
                </a:lnTo>
                <a:lnTo>
                  <a:pt x="46886" y="37329"/>
                </a:lnTo>
                <a:lnTo>
                  <a:pt x="44318" y="40674"/>
                </a:lnTo>
                <a:lnTo>
                  <a:pt x="40256" y="43183"/>
                </a:lnTo>
                <a:close/>
              </a:path>
              <a:path w="62230" h="43180">
                <a:moveTo>
                  <a:pt x="34044" y="40196"/>
                </a:moveTo>
                <a:lnTo>
                  <a:pt x="32551" y="38464"/>
                </a:lnTo>
                <a:lnTo>
                  <a:pt x="36847" y="38464"/>
                </a:lnTo>
                <a:lnTo>
                  <a:pt x="36655" y="39360"/>
                </a:lnTo>
                <a:lnTo>
                  <a:pt x="36553" y="39838"/>
                </a:lnTo>
                <a:lnTo>
                  <a:pt x="34044" y="40196"/>
                </a:lnTo>
                <a:close/>
              </a:path>
            </a:pathLst>
          </a:custGeom>
          <a:solidFill>
            <a:srgbClr val="E94D46"/>
          </a:solidFill>
        </p:spPr>
        <p:txBody>
          <a:bodyPr wrap="square" lIns="0" tIns="0" rIns="0" bIns="0" rtlCol="0"/>
          <a:lstStyle/>
          <a:p>
            <a:endParaRPr/>
          </a:p>
        </p:txBody>
      </p:sp>
      <p:sp>
        <p:nvSpPr>
          <p:cNvPr id="1083" name="object 1083"/>
          <p:cNvSpPr/>
          <p:nvPr/>
        </p:nvSpPr>
        <p:spPr>
          <a:xfrm>
            <a:off x="14885306" y="2716172"/>
            <a:ext cx="64135" cy="35560"/>
          </a:xfrm>
          <a:custGeom>
            <a:avLst/>
            <a:gdLst/>
            <a:ahLst/>
            <a:cxnLst/>
            <a:rect l="l" t="t" r="r" b="b"/>
            <a:pathLst>
              <a:path w="64134" h="35560">
                <a:moveTo>
                  <a:pt x="24122" y="3583"/>
                </a:moveTo>
                <a:lnTo>
                  <a:pt x="12600" y="3583"/>
                </a:lnTo>
                <a:lnTo>
                  <a:pt x="12483" y="597"/>
                </a:lnTo>
                <a:lnTo>
                  <a:pt x="14573" y="0"/>
                </a:lnTo>
                <a:lnTo>
                  <a:pt x="18933" y="1911"/>
                </a:lnTo>
                <a:lnTo>
                  <a:pt x="22756" y="1911"/>
                </a:lnTo>
                <a:lnTo>
                  <a:pt x="22815" y="2269"/>
                </a:lnTo>
                <a:lnTo>
                  <a:pt x="23379" y="2269"/>
                </a:lnTo>
                <a:lnTo>
                  <a:pt x="24122" y="3583"/>
                </a:lnTo>
                <a:close/>
              </a:path>
              <a:path w="64134" h="35560">
                <a:moveTo>
                  <a:pt x="36792" y="4658"/>
                </a:moveTo>
                <a:lnTo>
                  <a:pt x="36911" y="0"/>
                </a:lnTo>
                <a:lnTo>
                  <a:pt x="41308" y="3942"/>
                </a:lnTo>
                <a:lnTo>
                  <a:pt x="39121" y="3942"/>
                </a:lnTo>
                <a:lnTo>
                  <a:pt x="36792" y="4658"/>
                </a:lnTo>
                <a:close/>
              </a:path>
              <a:path w="64134" h="35560">
                <a:moveTo>
                  <a:pt x="22756" y="1911"/>
                </a:moveTo>
                <a:lnTo>
                  <a:pt x="18933" y="1911"/>
                </a:lnTo>
                <a:lnTo>
                  <a:pt x="21024" y="597"/>
                </a:lnTo>
                <a:lnTo>
                  <a:pt x="22318" y="597"/>
                </a:lnTo>
                <a:lnTo>
                  <a:pt x="22756" y="1911"/>
                </a:lnTo>
                <a:close/>
              </a:path>
              <a:path w="64134" h="35560">
                <a:moveTo>
                  <a:pt x="4180" y="21502"/>
                </a:moveTo>
                <a:lnTo>
                  <a:pt x="4778" y="14991"/>
                </a:lnTo>
                <a:lnTo>
                  <a:pt x="12184" y="13737"/>
                </a:lnTo>
                <a:lnTo>
                  <a:pt x="9018" y="13737"/>
                </a:lnTo>
                <a:lnTo>
                  <a:pt x="0" y="11408"/>
                </a:lnTo>
                <a:lnTo>
                  <a:pt x="3643" y="8003"/>
                </a:lnTo>
                <a:lnTo>
                  <a:pt x="3771" y="7286"/>
                </a:lnTo>
                <a:lnTo>
                  <a:pt x="12868" y="3583"/>
                </a:lnTo>
                <a:lnTo>
                  <a:pt x="26403" y="3583"/>
                </a:lnTo>
                <a:lnTo>
                  <a:pt x="27295" y="1911"/>
                </a:lnTo>
                <a:lnTo>
                  <a:pt x="28729" y="2269"/>
                </a:lnTo>
                <a:lnTo>
                  <a:pt x="26937" y="7286"/>
                </a:lnTo>
                <a:lnTo>
                  <a:pt x="29547" y="8003"/>
                </a:lnTo>
                <a:lnTo>
                  <a:pt x="61490" y="8003"/>
                </a:lnTo>
                <a:lnTo>
                  <a:pt x="55837" y="18396"/>
                </a:lnTo>
                <a:lnTo>
                  <a:pt x="12363" y="18396"/>
                </a:lnTo>
                <a:lnTo>
                  <a:pt x="4180" y="21502"/>
                </a:lnTo>
                <a:close/>
              </a:path>
              <a:path w="64134" h="35560">
                <a:moveTo>
                  <a:pt x="61490" y="8003"/>
                </a:moveTo>
                <a:lnTo>
                  <a:pt x="30005" y="8003"/>
                </a:lnTo>
                <a:lnTo>
                  <a:pt x="30138" y="7286"/>
                </a:lnTo>
                <a:lnTo>
                  <a:pt x="30261" y="6629"/>
                </a:lnTo>
                <a:lnTo>
                  <a:pt x="30316" y="6331"/>
                </a:lnTo>
                <a:lnTo>
                  <a:pt x="30416" y="5793"/>
                </a:lnTo>
                <a:lnTo>
                  <a:pt x="30450" y="5614"/>
                </a:lnTo>
                <a:lnTo>
                  <a:pt x="30561" y="5017"/>
                </a:lnTo>
                <a:lnTo>
                  <a:pt x="30627" y="4658"/>
                </a:lnTo>
                <a:lnTo>
                  <a:pt x="30732" y="4095"/>
                </a:lnTo>
                <a:lnTo>
                  <a:pt x="30827" y="3583"/>
                </a:lnTo>
                <a:lnTo>
                  <a:pt x="30950" y="2926"/>
                </a:lnTo>
                <a:lnTo>
                  <a:pt x="31148" y="2926"/>
                </a:lnTo>
                <a:lnTo>
                  <a:pt x="33447" y="2269"/>
                </a:lnTo>
                <a:lnTo>
                  <a:pt x="33065" y="2269"/>
                </a:lnTo>
                <a:lnTo>
                  <a:pt x="32921" y="2747"/>
                </a:lnTo>
                <a:lnTo>
                  <a:pt x="32796" y="3165"/>
                </a:lnTo>
                <a:lnTo>
                  <a:pt x="32671" y="3583"/>
                </a:lnTo>
                <a:lnTo>
                  <a:pt x="32563" y="3942"/>
                </a:lnTo>
                <a:lnTo>
                  <a:pt x="32456" y="4300"/>
                </a:lnTo>
                <a:lnTo>
                  <a:pt x="32348" y="4658"/>
                </a:lnTo>
                <a:lnTo>
                  <a:pt x="34380" y="5793"/>
                </a:lnTo>
                <a:lnTo>
                  <a:pt x="42658" y="5793"/>
                </a:lnTo>
                <a:lnTo>
                  <a:pt x="43063" y="6629"/>
                </a:lnTo>
                <a:lnTo>
                  <a:pt x="62237" y="6629"/>
                </a:lnTo>
                <a:lnTo>
                  <a:pt x="61490" y="8003"/>
                </a:lnTo>
                <a:close/>
              </a:path>
              <a:path w="64134" h="35560">
                <a:moveTo>
                  <a:pt x="62237" y="6629"/>
                </a:moveTo>
                <a:lnTo>
                  <a:pt x="49693" y="6629"/>
                </a:lnTo>
                <a:lnTo>
                  <a:pt x="51589" y="2269"/>
                </a:lnTo>
                <a:lnTo>
                  <a:pt x="50918" y="2269"/>
                </a:lnTo>
                <a:lnTo>
                  <a:pt x="55740" y="4300"/>
                </a:lnTo>
                <a:lnTo>
                  <a:pt x="59249" y="5614"/>
                </a:lnTo>
                <a:lnTo>
                  <a:pt x="62789" y="5614"/>
                </a:lnTo>
                <a:lnTo>
                  <a:pt x="62237" y="6629"/>
                </a:lnTo>
                <a:close/>
              </a:path>
              <a:path w="64134" h="35560">
                <a:moveTo>
                  <a:pt x="49693" y="6629"/>
                </a:moveTo>
                <a:lnTo>
                  <a:pt x="43063" y="6629"/>
                </a:lnTo>
                <a:lnTo>
                  <a:pt x="44377" y="5017"/>
                </a:lnTo>
                <a:lnTo>
                  <a:pt x="45154" y="3165"/>
                </a:lnTo>
                <a:lnTo>
                  <a:pt x="47483" y="2926"/>
                </a:lnTo>
                <a:lnTo>
                  <a:pt x="49574" y="2747"/>
                </a:lnTo>
                <a:lnTo>
                  <a:pt x="48000" y="5614"/>
                </a:lnTo>
                <a:lnTo>
                  <a:pt x="47901" y="5793"/>
                </a:lnTo>
                <a:lnTo>
                  <a:pt x="49693" y="6629"/>
                </a:lnTo>
                <a:close/>
              </a:path>
              <a:path w="64134" h="35560">
                <a:moveTo>
                  <a:pt x="42605" y="5793"/>
                </a:moveTo>
                <a:lnTo>
                  <a:pt x="38336" y="5793"/>
                </a:lnTo>
                <a:lnTo>
                  <a:pt x="38969" y="4300"/>
                </a:lnTo>
                <a:lnTo>
                  <a:pt x="39056" y="4095"/>
                </a:lnTo>
                <a:lnTo>
                  <a:pt x="39121" y="3942"/>
                </a:lnTo>
                <a:lnTo>
                  <a:pt x="41308" y="3942"/>
                </a:lnTo>
                <a:lnTo>
                  <a:pt x="42107" y="4658"/>
                </a:lnTo>
                <a:lnTo>
                  <a:pt x="42527" y="5614"/>
                </a:lnTo>
                <a:lnTo>
                  <a:pt x="42605" y="5793"/>
                </a:lnTo>
                <a:close/>
              </a:path>
              <a:path w="64134" h="35560">
                <a:moveTo>
                  <a:pt x="62789" y="5614"/>
                </a:moveTo>
                <a:lnTo>
                  <a:pt x="59249" y="5614"/>
                </a:lnTo>
                <a:lnTo>
                  <a:pt x="63615" y="4095"/>
                </a:lnTo>
                <a:lnTo>
                  <a:pt x="62789" y="5614"/>
                </a:lnTo>
                <a:close/>
              </a:path>
              <a:path w="64134" h="35560">
                <a:moveTo>
                  <a:pt x="38092" y="5793"/>
                </a:moveTo>
                <a:lnTo>
                  <a:pt x="35201" y="5793"/>
                </a:lnTo>
                <a:lnTo>
                  <a:pt x="37363" y="5017"/>
                </a:lnTo>
                <a:lnTo>
                  <a:pt x="36838" y="5017"/>
                </a:lnTo>
                <a:lnTo>
                  <a:pt x="38092" y="5793"/>
                </a:lnTo>
                <a:close/>
              </a:path>
              <a:path w="64134" h="35560">
                <a:moveTo>
                  <a:pt x="13796" y="22935"/>
                </a:moveTo>
                <a:lnTo>
                  <a:pt x="11407" y="21860"/>
                </a:lnTo>
                <a:lnTo>
                  <a:pt x="12363" y="18396"/>
                </a:lnTo>
                <a:lnTo>
                  <a:pt x="55837" y="18396"/>
                </a:lnTo>
                <a:lnTo>
                  <a:pt x="54602" y="20665"/>
                </a:lnTo>
                <a:lnTo>
                  <a:pt x="16425" y="20665"/>
                </a:lnTo>
                <a:lnTo>
                  <a:pt x="13796" y="22935"/>
                </a:lnTo>
                <a:close/>
              </a:path>
              <a:path w="64134" h="35560">
                <a:moveTo>
                  <a:pt x="24249" y="31476"/>
                </a:moveTo>
                <a:lnTo>
                  <a:pt x="21442" y="27116"/>
                </a:lnTo>
                <a:lnTo>
                  <a:pt x="22338" y="24548"/>
                </a:lnTo>
                <a:lnTo>
                  <a:pt x="20187" y="23473"/>
                </a:lnTo>
                <a:lnTo>
                  <a:pt x="18216" y="22159"/>
                </a:lnTo>
                <a:lnTo>
                  <a:pt x="16425" y="20665"/>
                </a:lnTo>
                <a:lnTo>
                  <a:pt x="54602" y="20665"/>
                </a:lnTo>
                <a:lnTo>
                  <a:pt x="51418" y="26519"/>
                </a:lnTo>
                <a:lnTo>
                  <a:pt x="27534" y="26519"/>
                </a:lnTo>
                <a:lnTo>
                  <a:pt x="27977" y="27514"/>
                </a:lnTo>
                <a:lnTo>
                  <a:pt x="28072" y="27773"/>
                </a:lnTo>
                <a:lnTo>
                  <a:pt x="28590" y="27773"/>
                </a:lnTo>
                <a:lnTo>
                  <a:pt x="27414" y="29326"/>
                </a:lnTo>
                <a:lnTo>
                  <a:pt x="26459" y="29326"/>
                </a:lnTo>
                <a:lnTo>
                  <a:pt x="24249" y="31476"/>
                </a:lnTo>
                <a:close/>
              </a:path>
              <a:path w="64134" h="35560">
                <a:moveTo>
                  <a:pt x="28590" y="27773"/>
                </a:moveTo>
                <a:lnTo>
                  <a:pt x="28072" y="27773"/>
                </a:lnTo>
                <a:lnTo>
                  <a:pt x="27977" y="27514"/>
                </a:lnTo>
                <a:lnTo>
                  <a:pt x="27534" y="26519"/>
                </a:lnTo>
                <a:lnTo>
                  <a:pt x="29087" y="27116"/>
                </a:lnTo>
                <a:lnTo>
                  <a:pt x="28590" y="27773"/>
                </a:lnTo>
                <a:close/>
              </a:path>
              <a:path w="64134" h="35560">
                <a:moveTo>
                  <a:pt x="32432" y="31476"/>
                </a:moveTo>
                <a:lnTo>
                  <a:pt x="28488" y="31476"/>
                </a:lnTo>
                <a:lnTo>
                  <a:pt x="28590" y="27773"/>
                </a:lnTo>
                <a:lnTo>
                  <a:pt x="29087" y="27116"/>
                </a:lnTo>
                <a:lnTo>
                  <a:pt x="27534" y="26519"/>
                </a:lnTo>
                <a:lnTo>
                  <a:pt x="51418" y="26519"/>
                </a:lnTo>
                <a:lnTo>
                  <a:pt x="49047" y="30879"/>
                </a:lnTo>
                <a:lnTo>
                  <a:pt x="35299" y="30879"/>
                </a:lnTo>
                <a:lnTo>
                  <a:pt x="33805" y="31237"/>
                </a:lnTo>
                <a:lnTo>
                  <a:pt x="32432" y="31476"/>
                </a:lnTo>
                <a:close/>
              </a:path>
              <a:path w="64134" h="35560">
                <a:moveTo>
                  <a:pt x="36075" y="33328"/>
                </a:moveTo>
                <a:lnTo>
                  <a:pt x="34582" y="33089"/>
                </a:lnTo>
                <a:lnTo>
                  <a:pt x="35105" y="31476"/>
                </a:lnTo>
                <a:lnTo>
                  <a:pt x="35182" y="31237"/>
                </a:lnTo>
                <a:lnTo>
                  <a:pt x="35299" y="30879"/>
                </a:lnTo>
                <a:lnTo>
                  <a:pt x="49047" y="30879"/>
                </a:lnTo>
                <a:lnTo>
                  <a:pt x="48481" y="31918"/>
                </a:lnTo>
                <a:lnTo>
                  <a:pt x="37791" y="31918"/>
                </a:lnTo>
                <a:lnTo>
                  <a:pt x="36075" y="33328"/>
                </a:lnTo>
                <a:close/>
              </a:path>
              <a:path w="64134" h="35560">
                <a:moveTo>
                  <a:pt x="45979" y="35358"/>
                </a:moveTo>
                <a:lnTo>
                  <a:pt x="42287" y="35358"/>
                </a:lnTo>
                <a:lnTo>
                  <a:pt x="41033" y="34582"/>
                </a:lnTo>
                <a:lnTo>
                  <a:pt x="40196" y="34104"/>
                </a:lnTo>
                <a:lnTo>
                  <a:pt x="40137" y="32730"/>
                </a:lnTo>
                <a:lnTo>
                  <a:pt x="37637" y="31918"/>
                </a:lnTo>
                <a:lnTo>
                  <a:pt x="48481" y="31918"/>
                </a:lnTo>
                <a:lnTo>
                  <a:pt x="48105" y="32525"/>
                </a:lnTo>
                <a:lnTo>
                  <a:pt x="45979" y="35358"/>
                </a:lnTo>
                <a:close/>
              </a:path>
            </a:pathLst>
          </a:custGeom>
          <a:solidFill>
            <a:srgbClr val="E83F59"/>
          </a:solidFill>
        </p:spPr>
        <p:txBody>
          <a:bodyPr wrap="square" lIns="0" tIns="0" rIns="0" bIns="0" rtlCol="0"/>
          <a:lstStyle/>
          <a:p>
            <a:endParaRPr/>
          </a:p>
        </p:txBody>
      </p:sp>
      <p:sp>
        <p:nvSpPr>
          <p:cNvPr id="1084" name="object 1084"/>
          <p:cNvSpPr/>
          <p:nvPr/>
        </p:nvSpPr>
        <p:spPr>
          <a:xfrm>
            <a:off x="15167719" y="2854801"/>
            <a:ext cx="33020" cy="79375"/>
          </a:xfrm>
          <a:custGeom>
            <a:avLst/>
            <a:gdLst/>
            <a:ahLst/>
            <a:cxnLst/>
            <a:rect l="l" t="t" r="r" b="b"/>
            <a:pathLst>
              <a:path w="33019" h="79375">
                <a:moveTo>
                  <a:pt x="29127" y="634"/>
                </a:moveTo>
                <a:lnTo>
                  <a:pt x="28410" y="634"/>
                </a:lnTo>
                <a:lnTo>
                  <a:pt x="28554" y="253"/>
                </a:lnTo>
                <a:lnTo>
                  <a:pt x="28649" y="0"/>
                </a:lnTo>
                <a:lnTo>
                  <a:pt x="28888" y="0"/>
                </a:lnTo>
                <a:lnTo>
                  <a:pt x="29127" y="634"/>
                </a:lnTo>
                <a:close/>
              </a:path>
              <a:path w="33019" h="79375">
                <a:moveTo>
                  <a:pt x="30680" y="3428"/>
                </a:moveTo>
                <a:lnTo>
                  <a:pt x="23931" y="3428"/>
                </a:lnTo>
                <a:lnTo>
                  <a:pt x="25305" y="2539"/>
                </a:lnTo>
                <a:lnTo>
                  <a:pt x="26619" y="253"/>
                </a:lnTo>
                <a:lnTo>
                  <a:pt x="28410" y="634"/>
                </a:lnTo>
                <a:lnTo>
                  <a:pt x="29127" y="634"/>
                </a:lnTo>
                <a:lnTo>
                  <a:pt x="29366" y="1904"/>
                </a:lnTo>
                <a:lnTo>
                  <a:pt x="30680" y="3428"/>
                </a:lnTo>
                <a:close/>
              </a:path>
              <a:path w="33019" h="79375">
                <a:moveTo>
                  <a:pt x="19631" y="8762"/>
                </a:moveTo>
                <a:lnTo>
                  <a:pt x="17779" y="8000"/>
                </a:lnTo>
                <a:lnTo>
                  <a:pt x="17551" y="6857"/>
                </a:lnTo>
                <a:lnTo>
                  <a:pt x="17474" y="6476"/>
                </a:lnTo>
                <a:lnTo>
                  <a:pt x="17373" y="5968"/>
                </a:lnTo>
                <a:lnTo>
                  <a:pt x="16704" y="4317"/>
                </a:lnTo>
                <a:lnTo>
                  <a:pt x="21542" y="2285"/>
                </a:lnTo>
                <a:lnTo>
                  <a:pt x="22557" y="2793"/>
                </a:lnTo>
                <a:lnTo>
                  <a:pt x="23931" y="3428"/>
                </a:lnTo>
                <a:lnTo>
                  <a:pt x="30680" y="3428"/>
                </a:lnTo>
                <a:lnTo>
                  <a:pt x="30501" y="3682"/>
                </a:lnTo>
                <a:lnTo>
                  <a:pt x="26917" y="5841"/>
                </a:lnTo>
                <a:lnTo>
                  <a:pt x="20049" y="5968"/>
                </a:lnTo>
                <a:lnTo>
                  <a:pt x="19745" y="8000"/>
                </a:lnTo>
                <a:lnTo>
                  <a:pt x="19631" y="8762"/>
                </a:lnTo>
                <a:close/>
              </a:path>
              <a:path w="33019" h="79375">
                <a:moveTo>
                  <a:pt x="19631" y="8762"/>
                </a:moveTo>
                <a:lnTo>
                  <a:pt x="19916" y="6857"/>
                </a:lnTo>
                <a:lnTo>
                  <a:pt x="19973" y="6476"/>
                </a:lnTo>
                <a:lnTo>
                  <a:pt x="20049" y="5968"/>
                </a:lnTo>
                <a:lnTo>
                  <a:pt x="22438" y="6857"/>
                </a:lnTo>
                <a:lnTo>
                  <a:pt x="21016" y="8000"/>
                </a:lnTo>
                <a:lnTo>
                  <a:pt x="19631" y="8762"/>
                </a:lnTo>
                <a:close/>
              </a:path>
              <a:path w="33019" h="79375">
                <a:moveTo>
                  <a:pt x="26081" y="11302"/>
                </a:moveTo>
                <a:lnTo>
                  <a:pt x="24238" y="10286"/>
                </a:lnTo>
                <a:lnTo>
                  <a:pt x="19272" y="10286"/>
                </a:lnTo>
                <a:lnTo>
                  <a:pt x="19869" y="9905"/>
                </a:lnTo>
                <a:lnTo>
                  <a:pt x="19466" y="8762"/>
                </a:lnTo>
                <a:lnTo>
                  <a:pt x="19735" y="8762"/>
                </a:lnTo>
                <a:lnTo>
                  <a:pt x="21076" y="8000"/>
                </a:lnTo>
                <a:lnTo>
                  <a:pt x="22438" y="6857"/>
                </a:lnTo>
                <a:lnTo>
                  <a:pt x="20049" y="5968"/>
                </a:lnTo>
                <a:lnTo>
                  <a:pt x="26818" y="5968"/>
                </a:lnTo>
                <a:lnTo>
                  <a:pt x="26619" y="6476"/>
                </a:lnTo>
                <a:lnTo>
                  <a:pt x="25842" y="8000"/>
                </a:lnTo>
                <a:lnTo>
                  <a:pt x="26499" y="9143"/>
                </a:lnTo>
                <a:lnTo>
                  <a:pt x="26081" y="11302"/>
                </a:lnTo>
                <a:close/>
              </a:path>
              <a:path w="33019" h="79375">
                <a:moveTo>
                  <a:pt x="14737" y="13715"/>
                </a:moveTo>
                <a:lnTo>
                  <a:pt x="14677" y="13207"/>
                </a:lnTo>
                <a:lnTo>
                  <a:pt x="14563" y="12318"/>
                </a:lnTo>
                <a:lnTo>
                  <a:pt x="18735" y="12191"/>
                </a:lnTo>
                <a:lnTo>
                  <a:pt x="17182" y="9524"/>
                </a:lnTo>
                <a:lnTo>
                  <a:pt x="17898" y="9143"/>
                </a:lnTo>
                <a:lnTo>
                  <a:pt x="19272" y="10286"/>
                </a:lnTo>
                <a:lnTo>
                  <a:pt x="24468" y="10286"/>
                </a:lnTo>
                <a:lnTo>
                  <a:pt x="24686" y="11302"/>
                </a:lnTo>
                <a:lnTo>
                  <a:pt x="24767" y="11683"/>
                </a:lnTo>
                <a:lnTo>
                  <a:pt x="25606" y="12699"/>
                </a:lnTo>
                <a:lnTo>
                  <a:pt x="17062" y="12699"/>
                </a:lnTo>
                <a:lnTo>
                  <a:pt x="14737" y="13715"/>
                </a:lnTo>
                <a:close/>
              </a:path>
              <a:path w="33019" h="79375">
                <a:moveTo>
                  <a:pt x="15136" y="16890"/>
                </a:moveTo>
                <a:lnTo>
                  <a:pt x="13581" y="16890"/>
                </a:lnTo>
                <a:lnTo>
                  <a:pt x="12907" y="14477"/>
                </a:lnTo>
                <a:lnTo>
                  <a:pt x="12707" y="14477"/>
                </a:lnTo>
                <a:lnTo>
                  <a:pt x="9897" y="12953"/>
                </a:lnTo>
                <a:lnTo>
                  <a:pt x="10228" y="12953"/>
                </a:lnTo>
                <a:lnTo>
                  <a:pt x="14494" y="11810"/>
                </a:lnTo>
                <a:lnTo>
                  <a:pt x="14391" y="13207"/>
                </a:lnTo>
                <a:lnTo>
                  <a:pt x="14315" y="13969"/>
                </a:lnTo>
                <a:lnTo>
                  <a:pt x="14761" y="13969"/>
                </a:lnTo>
                <a:lnTo>
                  <a:pt x="14830" y="14477"/>
                </a:lnTo>
                <a:lnTo>
                  <a:pt x="14914" y="15094"/>
                </a:lnTo>
                <a:lnTo>
                  <a:pt x="15036" y="16001"/>
                </a:lnTo>
                <a:lnTo>
                  <a:pt x="15136" y="16890"/>
                </a:lnTo>
                <a:close/>
              </a:path>
              <a:path w="33019" h="79375">
                <a:moveTo>
                  <a:pt x="29187" y="12953"/>
                </a:moveTo>
                <a:lnTo>
                  <a:pt x="25902" y="12953"/>
                </a:lnTo>
                <a:lnTo>
                  <a:pt x="29008" y="12191"/>
                </a:lnTo>
                <a:lnTo>
                  <a:pt x="29187" y="12953"/>
                </a:lnTo>
                <a:close/>
              </a:path>
              <a:path w="33019" h="79375">
                <a:moveTo>
                  <a:pt x="14315" y="13969"/>
                </a:moveTo>
                <a:lnTo>
                  <a:pt x="14392" y="13207"/>
                </a:lnTo>
                <a:lnTo>
                  <a:pt x="14494" y="12318"/>
                </a:lnTo>
                <a:lnTo>
                  <a:pt x="14601" y="12699"/>
                </a:lnTo>
                <a:lnTo>
                  <a:pt x="14677" y="13207"/>
                </a:lnTo>
                <a:lnTo>
                  <a:pt x="14737" y="13715"/>
                </a:lnTo>
                <a:lnTo>
                  <a:pt x="14315" y="13969"/>
                </a:lnTo>
                <a:close/>
              </a:path>
              <a:path w="33019" h="79375">
                <a:moveTo>
                  <a:pt x="15775" y="16255"/>
                </a:moveTo>
                <a:lnTo>
                  <a:pt x="15065" y="16255"/>
                </a:lnTo>
                <a:lnTo>
                  <a:pt x="15036" y="16001"/>
                </a:lnTo>
                <a:lnTo>
                  <a:pt x="17553" y="16001"/>
                </a:lnTo>
                <a:lnTo>
                  <a:pt x="17540" y="13207"/>
                </a:lnTo>
                <a:lnTo>
                  <a:pt x="17369" y="12953"/>
                </a:lnTo>
                <a:lnTo>
                  <a:pt x="17062" y="12699"/>
                </a:lnTo>
                <a:lnTo>
                  <a:pt x="25606" y="12699"/>
                </a:lnTo>
                <a:lnTo>
                  <a:pt x="25902" y="12953"/>
                </a:lnTo>
                <a:lnTo>
                  <a:pt x="29187" y="12953"/>
                </a:lnTo>
                <a:lnTo>
                  <a:pt x="28963" y="13715"/>
                </a:lnTo>
                <a:lnTo>
                  <a:pt x="28888" y="13969"/>
                </a:lnTo>
                <a:lnTo>
                  <a:pt x="24349" y="13969"/>
                </a:lnTo>
                <a:lnTo>
                  <a:pt x="23559" y="16001"/>
                </a:lnTo>
                <a:lnTo>
                  <a:pt x="15775" y="16255"/>
                </a:lnTo>
                <a:close/>
              </a:path>
              <a:path w="33019" h="79375">
                <a:moveTo>
                  <a:pt x="14761" y="13969"/>
                </a:moveTo>
                <a:lnTo>
                  <a:pt x="14315" y="13969"/>
                </a:lnTo>
                <a:lnTo>
                  <a:pt x="14737" y="13715"/>
                </a:lnTo>
                <a:lnTo>
                  <a:pt x="14761" y="13969"/>
                </a:lnTo>
                <a:close/>
              </a:path>
              <a:path w="33019" h="79375">
                <a:moveTo>
                  <a:pt x="27753" y="16636"/>
                </a:moveTo>
                <a:lnTo>
                  <a:pt x="24349" y="13969"/>
                </a:lnTo>
                <a:lnTo>
                  <a:pt x="25684" y="13969"/>
                </a:lnTo>
                <a:lnTo>
                  <a:pt x="27753" y="16636"/>
                </a:lnTo>
                <a:close/>
              </a:path>
              <a:path w="33019" h="79375">
                <a:moveTo>
                  <a:pt x="27936" y="17144"/>
                </a:moveTo>
                <a:lnTo>
                  <a:pt x="27986" y="16255"/>
                </a:lnTo>
                <a:lnTo>
                  <a:pt x="28093" y="15620"/>
                </a:lnTo>
                <a:lnTo>
                  <a:pt x="28183" y="15094"/>
                </a:lnTo>
                <a:lnTo>
                  <a:pt x="28287" y="14477"/>
                </a:lnTo>
                <a:lnTo>
                  <a:pt x="28373" y="13969"/>
                </a:lnTo>
                <a:lnTo>
                  <a:pt x="28888" y="13969"/>
                </a:lnTo>
                <a:lnTo>
                  <a:pt x="29828" y="15094"/>
                </a:lnTo>
                <a:lnTo>
                  <a:pt x="29406" y="15620"/>
                </a:lnTo>
                <a:lnTo>
                  <a:pt x="27936" y="17144"/>
                </a:lnTo>
                <a:close/>
              </a:path>
              <a:path w="33019" h="79375">
                <a:moveTo>
                  <a:pt x="32106" y="16255"/>
                </a:moveTo>
                <a:lnTo>
                  <a:pt x="28793" y="16255"/>
                </a:lnTo>
                <a:lnTo>
                  <a:pt x="29039" y="16001"/>
                </a:lnTo>
                <a:lnTo>
                  <a:pt x="31796" y="16001"/>
                </a:lnTo>
                <a:lnTo>
                  <a:pt x="29528" y="15094"/>
                </a:lnTo>
                <a:lnTo>
                  <a:pt x="30238" y="15094"/>
                </a:lnTo>
                <a:lnTo>
                  <a:pt x="32209" y="14477"/>
                </a:lnTo>
                <a:lnTo>
                  <a:pt x="32106" y="16255"/>
                </a:lnTo>
                <a:close/>
              </a:path>
              <a:path w="33019" h="79375">
                <a:moveTo>
                  <a:pt x="26917" y="22732"/>
                </a:moveTo>
                <a:lnTo>
                  <a:pt x="26081" y="22478"/>
                </a:lnTo>
                <a:lnTo>
                  <a:pt x="25262" y="19811"/>
                </a:lnTo>
                <a:lnTo>
                  <a:pt x="10552" y="19811"/>
                </a:lnTo>
                <a:lnTo>
                  <a:pt x="10552" y="16255"/>
                </a:lnTo>
                <a:lnTo>
                  <a:pt x="10791" y="16001"/>
                </a:lnTo>
                <a:lnTo>
                  <a:pt x="11209" y="15620"/>
                </a:lnTo>
                <a:lnTo>
                  <a:pt x="13490" y="16890"/>
                </a:lnTo>
                <a:lnTo>
                  <a:pt x="14799" y="16890"/>
                </a:lnTo>
                <a:lnTo>
                  <a:pt x="18678" y="18160"/>
                </a:lnTo>
                <a:lnTo>
                  <a:pt x="25201" y="18160"/>
                </a:lnTo>
                <a:lnTo>
                  <a:pt x="26559" y="19049"/>
                </a:lnTo>
                <a:lnTo>
                  <a:pt x="26957" y="19684"/>
                </a:lnTo>
                <a:lnTo>
                  <a:pt x="26917" y="22732"/>
                </a:lnTo>
                <a:close/>
              </a:path>
              <a:path w="33019" h="79375">
                <a:moveTo>
                  <a:pt x="17617" y="16255"/>
                </a:moveTo>
                <a:lnTo>
                  <a:pt x="15775" y="16255"/>
                </a:lnTo>
                <a:lnTo>
                  <a:pt x="23559" y="16001"/>
                </a:lnTo>
                <a:lnTo>
                  <a:pt x="17553" y="16001"/>
                </a:lnTo>
                <a:lnTo>
                  <a:pt x="17617" y="16255"/>
                </a:lnTo>
                <a:close/>
              </a:path>
              <a:path w="33019" h="79375">
                <a:moveTo>
                  <a:pt x="19618" y="16255"/>
                </a:moveTo>
                <a:lnTo>
                  <a:pt x="17617" y="16255"/>
                </a:lnTo>
                <a:lnTo>
                  <a:pt x="17553" y="16001"/>
                </a:lnTo>
                <a:lnTo>
                  <a:pt x="19716" y="16001"/>
                </a:lnTo>
                <a:lnTo>
                  <a:pt x="19618" y="16255"/>
                </a:lnTo>
                <a:close/>
              </a:path>
              <a:path w="33019" h="79375">
                <a:moveTo>
                  <a:pt x="22328" y="18160"/>
                </a:moveTo>
                <a:lnTo>
                  <a:pt x="18877" y="18160"/>
                </a:lnTo>
                <a:lnTo>
                  <a:pt x="19618" y="16255"/>
                </a:lnTo>
                <a:lnTo>
                  <a:pt x="19716" y="16001"/>
                </a:lnTo>
                <a:lnTo>
                  <a:pt x="23559" y="16001"/>
                </a:lnTo>
                <a:lnTo>
                  <a:pt x="23478" y="16255"/>
                </a:lnTo>
                <a:lnTo>
                  <a:pt x="23356" y="16636"/>
                </a:lnTo>
                <a:lnTo>
                  <a:pt x="23274" y="16890"/>
                </a:lnTo>
                <a:lnTo>
                  <a:pt x="22328" y="18160"/>
                </a:lnTo>
                <a:close/>
              </a:path>
              <a:path w="33019" h="79375">
                <a:moveTo>
                  <a:pt x="27267" y="16255"/>
                </a:moveTo>
                <a:lnTo>
                  <a:pt x="23478" y="16255"/>
                </a:lnTo>
                <a:lnTo>
                  <a:pt x="23559" y="16001"/>
                </a:lnTo>
                <a:lnTo>
                  <a:pt x="26943" y="16001"/>
                </a:lnTo>
                <a:lnTo>
                  <a:pt x="27267" y="16255"/>
                </a:lnTo>
                <a:close/>
              </a:path>
              <a:path w="33019" h="79375">
                <a:moveTo>
                  <a:pt x="27986" y="16255"/>
                </a:moveTo>
                <a:lnTo>
                  <a:pt x="27458" y="16255"/>
                </a:lnTo>
                <a:lnTo>
                  <a:pt x="27261" y="16001"/>
                </a:lnTo>
                <a:lnTo>
                  <a:pt x="28029" y="16001"/>
                </a:lnTo>
                <a:lnTo>
                  <a:pt x="27986" y="16255"/>
                </a:lnTo>
                <a:close/>
              </a:path>
              <a:path w="33019" h="79375">
                <a:moveTo>
                  <a:pt x="32431" y="16255"/>
                </a:moveTo>
                <a:lnTo>
                  <a:pt x="32106" y="16255"/>
                </a:lnTo>
                <a:lnTo>
                  <a:pt x="32121" y="16001"/>
                </a:lnTo>
                <a:lnTo>
                  <a:pt x="31796" y="16001"/>
                </a:lnTo>
                <a:lnTo>
                  <a:pt x="32431" y="16255"/>
                </a:lnTo>
                <a:close/>
              </a:path>
              <a:path w="33019" h="79375">
                <a:moveTo>
                  <a:pt x="25411" y="18160"/>
                </a:moveTo>
                <a:lnTo>
                  <a:pt x="22916" y="18160"/>
                </a:lnTo>
                <a:lnTo>
                  <a:pt x="23991" y="17525"/>
                </a:lnTo>
                <a:lnTo>
                  <a:pt x="24170" y="17525"/>
                </a:lnTo>
                <a:lnTo>
                  <a:pt x="25126" y="16636"/>
                </a:lnTo>
                <a:lnTo>
                  <a:pt x="25663" y="17144"/>
                </a:lnTo>
                <a:lnTo>
                  <a:pt x="25411" y="18160"/>
                </a:lnTo>
                <a:close/>
              </a:path>
              <a:path w="33019" h="79375">
                <a:moveTo>
                  <a:pt x="9372" y="24637"/>
                </a:moveTo>
                <a:lnTo>
                  <a:pt x="8820" y="24637"/>
                </a:lnTo>
                <a:lnTo>
                  <a:pt x="10134" y="23240"/>
                </a:lnTo>
                <a:lnTo>
                  <a:pt x="9326" y="19811"/>
                </a:lnTo>
                <a:lnTo>
                  <a:pt x="11516" y="21208"/>
                </a:lnTo>
                <a:lnTo>
                  <a:pt x="12165" y="21208"/>
                </a:lnTo>
                <a:lnTo>
                  <a:pt x="12403" y="21335"/>
                </a:lnTo>
                <a:lnTo>
                  <a:pt x="12467" y="23748"/>
                </a:lnTo>
                <a:lnTo>
                  <a:pt x="10492" y="23748"/>
                </a:lnTo>
                <a:lnTo>
                  <a:pt x="9372" y="24637"/>
                </a:lnTo>
                <a:close/>
              </a:path>
              <a:path w="33019" h="79375">
                <a:moveTo>
                  <a:pt x="12053" y="21081"/>
                </a:moveTo>
                <a:lnTo>
                  <a:pt x="11062" y="20573"/>
                </a:lnTo>
                <a:lnTo>
                  <a:pt x="10894" y="20446"/>
                </a:lnTo>
                <a:lnTo>
                  <a:pt x="10324" y="19811"/>
                </a:lnTo>
                <a:lnTo>
                  <a:pt x="17792" y="19811"/>
                </a:lnTo>
                <a:lnTo>
                  <a:pt x="12053" y="21081"/>
                </a:lnTo>
                <a:close/>
              </a:path>
              <a:path w="33019" h="79375">
                <a:moveTo>
                  <a:pt x="21960" y="26988"/>
                </a:moveTo>
                <a:lnTo>
                  <a:pt x="13576" y="26988"/>
                </a:lnTo>
                <a:lnTo>
                  <a:pt x="12936" y="25145"/>
                </a:lnTo>
                <a:lnTo>
                  <a:pt x="12848" y="24891"/>
                </a:lnTo>
                <a:lnTo>
                  <a:pt x="12759" y="24637"/>
                </a:lnTo>
                <a:lnTo>
                  <a:pt x="12477" y="24132"/>
                </a:lnTo>
                <a:lnTo>
                  <a:pt x="14554" y="23748"/>
                </a:lnTo>
                <a:lnTo>
                  <a:pt x="16788" y="19811"/>
                </a:lnTo>
                <a:lnTo>
                  <a:pt x="25449" y="19811"/>
                </a:lnTo>
                <a:lnTo>
                  <a:pt x="22677" y="22478"/>
                </a:lnTo>
                <a:lnTo>
                  <a:pt x="26782" y="25145"/>
                </a:lnTo>
                <a:lnTo>
                  <a:pt x="27074" y="25145"/>
                </a:lnTo>
                <a:lnTo>
                  <a:pt x="26298" y="26161"/>
                </a:lnTo>
                <a:lnTo>
                  <a:pt x="26439" y="26161"/>
                </a:lnTo>
                <a:lnTo>
                  <a:pt x="25484" y="26669"/>
                </a:lnTo>
                <a:lnTo>
                  <a:pt x="21960" y="26988"/>
                </a:lnTo>
                <a:close/>
              </a:path>
              <a:path w="33019" h="79375">
                <a:moveTo>
                  <a:pt x="8045" y="25653"/>
                </a:moveTo>
                <a:lnTo>
                  <a:pt x="7534" y="25653"/>
                </a:lnTo>
                <a:lnTo>
                  <a:pt x="6789" y="25145"/>
                </a:lnTo>
                <a:lnTo>
                  <a:pt x="6670" y="24637"/>
                </a:lnTo>
                <a:lnTo>
                  <a:pt x="6551" y="24132"/>
                </a:lnTo>
                <a:lnTo>
                  <a:pt x="6461" y="23748"/>
                </a:lnTo>
                <a:lnTo>
                  <a:pt x="6341" y="23240"/>
                </a:lnTo>
                <a:lnTo>
                  <a:pt x="6222" y="22732"/>
                </a:lnTo>
                <a:lnTo>
                  <a:pt x="6162" y="22478"/>
                </a:lnTo>
                <a:lnTo>
                  <a:pt x="6072" y="22097"/>
                </a:lnTo>
                <a:lnTo>
                  <a:pt x="8043" y="20573"/>
                </a:lnTo>
                <a:lnTo>
                  <a:pt x="8335" y="22097"/>
                </a:lnTo>
                <a:lnTo>
                  <a:pt x="8456" y="22732"/>
                </a:lnTo>
                <a:lnTo>
                  <a:pt x="8553" y="23240"/>
                </a:lnTo>
                <a:lnTo>
                  <a:pt x="8650" y="23748"/>
                </a:lnTo>
                <a:lnTo>
                  <a:pt x="8723" y="24132"/>
                </a:lnTo>
                <a:lnTo>
                  <a:pt x="8820" y="24637"/>
                </a:lnTo>
                <a:lnTo>
                  <a:pt x="9372" y="24637"/>
                </a:lnTo>
                <a:lnTo>
                  <a:pt x="8045" y="25653"/>
                </a:lnTo>
                <a:close/>
              </a:path>
              <a:path w="33019" h="79375">
                <a:moveTo>
                  <a:pt x="11809" y="21208"/>
                </a:moveTo>
                <a:lnTo>
                  <a:pt x="11516" y="21208"/>
                </a:lnTo>
                <a:lnTo>
                  <a:pt x="10998" y="20573"/>
                </a:lnTo>
                <a:lnTo>
                  <a:pt x="12053" y="21081"/>
                </a:lnTo>
                <a:lnTo>
                  <a:pt x="11809" y="21208"/>
                </a:lnTo>
                <a:close/>
              </a:path>
              <a:path w="33019" h="79375">
                <a:moveTo>
                  <a:pt x="12165" y="21208"/>
                </a:moveTo>
                <a:lnTo>
                  <a:pt x="11809" y="21208"/>
                </a:lnTo>
                <a:lnTo>
                  <a:pt x="12053" y="21081"/>
                </a:lnTo>
                <a:lnTo>
                  <a:pt x="11463" y="21081"/>
                </a:lnTo>
                <a:lnTo>
                  <a:pt x="12165" y="21208"/>
                </a:lnTo>
                <a:close/>
              </a:path>
              <a:path w="33019" h="79375">
                <a:moveTo>
                  <a:pt x="15995" y="21208"/>
                </a:moveTo>
                <a:lnTo>
                  <a:pt x="12165" y="21208"/>
                </a:lnTo>
                <a:lnTo>
                  <a:pt x="11463" y="21081"/>
                </a:lnTo>
                <a:lnTo>
                  <a:pt x="16068" y="21081"/>
                </a:lnTo>
                <a:close/>
              </a:path>
              <a:path w="33019" h="79375">
                <a:moveTo>
                  <a:pt x="25691" y="21208"/>
                </a:moveTo>
                <a:lnTo>
                  <a:pt x="23997" y="21208"/>
                </a:lnTo>
                <a:lnTo>
                  <a:pt x="24129" y="21081"/>
                </a:lnTo>
                <a:lnTo>
                  <a:pt x="25652" y="21081"/>
                </a:lnTo>
                <a:close/>
              </a:path>
              <a:path w="33019" h="79375">
                <a:moveTo>
                  <a:pt x="12546" y="25653"/>
                </a:moveTo>
                <a:lnTo>
                  <a:pt x="10671" y="25653"/>
                </a:lnTo>
                <a:lnTo>
                  <a:pt x="10600" y="24891"/>
                </a:lnTo>
                <a:lnTo>
                  <a:pt x="10492" y="23748"/>
                </a:lnTo>
                <a:lnTo>
                  <a:pt x="12450" y="23748"/>
                </a:lnTo>
                <a:lnTo>
                  <a:pt x="12546" y="25653"/>
                </a:lnTo>
                <a:close/>
              </a:path>
              <a:path w="33019" h="79375">
                <a:moveTo>
                  <a:pt x="13359" y="26988"/>
                </a:moveTo>
                <a:lnTo>
                  <a:pt x="8321" y="26988"/>
                </a:lnTo>
                <a:lnTo>
                  <a:pt x="8917" y="25145"/>
                </a:lnTo>
                <a:lnTo>
                  <a:pt x="8999" y="24891"/>
                </a:lnTo>
                <a:lnTo>
                  <a:pt x="10671" y="25653"/>
                </a:lnTo>
                <a:lnTo>
                  <a:pt x="12986" y="25653"/>
                </a:lnTo>
                <a:lnTo>
                  <a:pt x="11134" y="26161"/>
                </a:lnTo>
                <a:lnTo>
                  <a:pt x="10184" y="26161"/>
                </a:lnTo>
                <a:lnTo>
                  <a:pt x="13359" y="26988"/>
                </a:lnTo>
                <a:close/>
              </a:path>
              <a:path w="33019" h="79375">
                <a:moveTo>
                  <a:pt x="24580" y="31114"/>
                </a:moveTo>
                <a:lnTo>
                  <a:pt x="5296" y="31114"/>
                </a:lnTo>
                <a:lnTo>
                  <a:pt x="6012" y="26988"/>
                </a:lnTo>
                <a:lnTo>
                  <a:pt x="6072" y="26669"/>
                </a:lnTo>
                <a:lnTo>
                  <a:pt x="6490" y="26161"/>
                </a:lnTo>
                <a:lnTo>
                  <a:pt x="7424" y="26988"/>
                </a:lnTo>
                <a:lnTo>
                  <a:pt x="22642" y="26988"/>
                </a:lnTo>
                <a:lnTo>
                  <a:pt x="21303" y="28193"/>
                </a:lnTo>
                <a:lnTo>
                  <a:pt x="23692" y="28701"/>
                </a:lnTo>
                <a:lnTo>
                  <a:pt x="24170" y="29590"/>
                </a:lnTo>
                <a:lnTo>
                  <a:pt x="24546" y="30987"/>
                </a:lnTo>
                <a:close/>
              </a:path>
              <a:path w="33019" h="79375">
                <a:moveTo>
                  <a:pt x="2369" y="44195"/>
                </a:moveTo>
                <a:lnTo>
                  <a:pt x="1611" y="44068"/>
                </a:lnTo>
                <a:lnTo>
                  <a:pt x="3760" y="31114"/>
                </a:lnTo>
                <a:lnTo>
                  <a:pt x="5296" y="31114"/>
                </a:lnTo>
                <a:lnTo>
                  <a:pt x="24580" y="31114"/>
                </a:lnTo>
                <a:lnTo>
                  <a:pt x="24707" y="32257"/>
                </a:lnTo>
                <a:lnTo>
                  <a:pt x="24289" y="32765"/>
                </a:lnTo>
                <a:lnTo>
                  <a:pt x="20467" y="33019"/>
                </a:lnTo>
                <a:lnTo>
                  <a:pt x="20363" y="33908"/>
                </a:lnTo>
                <a:lnTo>
                  <a:pt x="20288" y="34543"/>
                </a:lnTo>
                <a:lnTo>
                  <a:pt x="24767" y="36067"/>
                </a:lnTo>
                <a:lnTo>
                  <a:pt x="27091" y="36067"/>
                </a:lnTo>
                <a:lnTo>
                  <a:pt x="27306" y="36369"/>
                </a:lnTo>
                <a:lnTo>
                  <a:pt x="27634" y="37464"/>
                </a:lnTo>
                <a:lnTo>
                  <a:pt x="27689" y="38353"/>
                </a:lnTo>
                <a:lnTo>
                  <a:pt x="26798" y="38353"/>
                </a:lnTo>
                <a:lnTo>
                  <a:pt x="27717" y="38861"/>
                </a:lnTo>
                <a:lnTo>
                  <a:pt x="28829" y="40004"/>
                </a:lnTo>
                <a:lnTo>
                  <a:pt x="28649" y="40766"/>
                </a:lnTo>
                <a:lnTo>
                  <a:pt x="27946" y="43179"/>
                </a:lnTo>
                <a:lnTo>
                  <a:pt x="6490" y="43179"/>
                </a:lnTo>
                <a:lnTo>
                  <a:pt x="4520" y="43687"/>
                </a:lnTo>
                <a:lnTo>
                  <a:pt x="2369" y="44195"/>
                </a:lnTo>
                <a:close/>
              </a:path>
              <a:path w="33019" h="79375">
                <a:moveTo>
                  <a:pt x="27091" y="36067"/>
                </a:moveTo>
                <a:lnTo>
                  <a:pt x="24767" y="36067"/>
                </a:lnTo>
                <a:lnTo>
                  <a:pt x="23393" y="34289"/>
                </a:lnTo>
                <a:lnTo>
                  <a:pt x="25006" y="33146"/>
                </a:lnTo>
                <a:lnTo>
                  <a:pt x="27091" y="36067"/>
                </a:lnTo>
                <a:close/>
              </a:path>
              <a:path w="33019" h="79375">
                <a:moveTo>
                  <a:pt x="27717" y="38861"/>
                </a:moveTo>
                <a:lnTo>
                  <a:pt x="26798" y="38353"/>
                </a:lnTo>
                <a:lnTo>
                  <a:pt x="27455" y="38607"/>
                </a:lnTo>
                <a:lnTo>
                  <a:pt x="27717" y="38861"/>
                </a:lnTo>
                <a:close/>
              </a:path>
              <a:path w="33019" h="79375">
                <a:moveTo>
                  <a:pt x="27717" y="38861"/>
                </a:moveTo>
                <a:lnTo>
                  <a:pt x="27455" y="38607"/>
                </a:lnTo>
                <a:lnTo>
                  <a:pt x="26798" y="38353"/>
                </a:lnTo>
                <a:lnTo>
                  <a:pt x="27689" y="38353"/>
                </a:lnTo>
                <a:lnTo>
                  <a:pt x="27717" y="38861"/>
                </a:lnTo>
                <a:close/>
              </a:path>
              <a:path w="33019" h="79375">
                <a:moveTo>
                  <a:pt x="25117" y="46227"/>
                </a:moveTo>
                <a:lnTo>
                  <a:pt x="3922" y="46227"/>
                </a:lnTo>
                <a:lnTo>
                  <a:pt x="6252" y="44068"/>
                </a:lnTo>
                <a:lnTo>
                  <a:pt x="6490" y="43179"/>
                </a:lnTo>
                <a:lnTo>
                  <a:pt x="27946" y="43179"/>
                </a:lnTo>
                <a:lnTo>
                  <a:pt x="27792" y="43687"/>
                </a:lnTo>
                <a:lnTo>
                  <a:pt x="27723" y="43941"/>
                </a:lnTo>
                <a:lnTo>
                  <a:pt x="23871" y="43941"/>
                </a:lnTo>
                <a:lnTo>
                  <a:pt x="23274" y="44195"/>
                </a:lnTo>
                <a:lnTo>
                  <a:pt x="25561" y="45465"/>
                </a:lnTo>
                <a:lnTo>
                  <a:pt x="25185" y="45846"/>
                </a:lnTo>
                <a:lnTo>
                  <a:pt x="25117" y="46227"/>
                </a:lnTo>
                <a:close/>
              </a:path>
              <a:path w="33019" h="79375">
                <a:moveTo>
                  <a:pt x="25561" y="45465"/>
                </a:moveTo>
                <a:lnTo>
                  <a:pt x="23274" y="44195"/>
                </a:lnTo>
                <a:lnTo>
                  <a:pt x="23871" y="43941"/>
                </a:lnTo>
                <a:lnTo>
                  <a:pt x="26858" y="44830"/>
                </a:lnTo>
                <a:lnTo>
                  <a:pt x="25561" y="45465"/>
                </a:lnTo>
                <a:close/>
              </a:path>
              <a:path w="33019" h="79375">
                <a:moveTo>
                  <a:pt x="27054" y="46227"/>
                </a:moveTo>
                <a:lnTo>
                  <a:pt x="26826" y="46227"/>
                </a:lnTo>
                <a:lnTo>
                  <a:pt x="25561" y="45465"/>
                </a:lnTo>
                <a:lnTo>
                  <a:pt x="26858" y="44830"/>
                </a:lnTo>
                <a:lnTo>
                  <a:pt x="23871" y="43941"/>
                </a:lnTo>
                <a:lnTo>
                  <a:pt x="27723" y="43941"/>
                </a:lnTo>
                <a:lnTo>
                  <a:pt x="27277" y="45465"/>
                </a:lnTo>
                <a:lnTo>
                  <a:pt x="27165" y="45846"/>
                </a:lnTo>
                <a:lnTo>
                  <a:pt x="27054" y="46227"/>
                </a:lnTo>
                <a:close/>
              </a:path>
              <a:path w="33019" h="79375">
                <a:moveTo>
                  <a:pt x="26897" y="71373"/>
                </a:moveTo>
                <a:lnTo>
                  <a:pt x="7864" y="71373"/>
                </a:lnTo>
                <a:lnTo>
                  <a:pt x="10014" y="70357"/>
                </a:lnTo>
                <a:lnTo>
                  <a:pt x="10253" y="69849"/>
                </a:lnTo>
                <a:lnTo>
                  <a:pt x="8527" y="69849"/>
                </a:lnTo>
                <a:lnTo>
                  <a:pt x="7506" y="68706"/>
                </a:lnTo>
                <a:lnTo>
                  <a:pt x="9119" y="65277"/>
                </a:lnTo>
                <a:lnTo>
                  <a:pt x="7207" y="61721"/>
                </a:lnTo>
                <a:lnTo>
                  <a:pt x="3206" y="61340"/>
                </a:lnTo>
                <a:lnTo>
                  <a:pt x="2787" y="59689"/>
                </a:lnTo>
                <a:lnTo>
                  <a:pt x="1951" y="58292"/>
                </a:lnTo>
                <a:lnTo>
                  <a:pt x="697" y="57022"/>
                </a:lnTo>
                <a:lnTo>
                  <a:pt x="1354" y="55117"/>
                </a:lnTo>
                <a:lnTo>
                  <a:pt x="3021" y="55117"/>
                </a:lnTo>
                <a:lnTo>
                  <a:pt x="3549" y="53720"/>
                </a:lnTo>
                <a:lnTo>
                  <a:pt x="3198" y="50799"/>
                </a:lnTo>
                <a:lnTo>
                  <a:pt x="0" y="50799"/>
                </a:lnTo>
                <a:lnTo>
                  <a:pt x="1057" y="46608"/>
                </a:lnTo>
                <a:lnTo>
                  <a:pt x="1121" y="46354"/>
                </a:lnTo>
                <a:lnTo>
                  <a:pt x="1185" y="46100"/>
                </a:lnTo>
                <a:lnTo>
                  <a:pt x="3922" y="46227"/>
                </a:lnTo>
                <a:lnTo>
                  <a:pt x="25117" y="46227"/>
                </a:lnTo>
                <a:lnTo>
                  <a:pt x="25066" y="46608"/>
                </a:lnTo>
                <a:lnTo>
                  <a:pt x="24767" y="47116"/>
                </a:lnTo>
                <a:lnTo>
                  <a:pt x="24230" y="47878"/>
                </a:lnTo>
                <a:lnTo>
                  <a:pt x="27813" y="48894"/>
                </a:lnTo>
                <a:lnTo>
                  <a:pt x="30441" y="52577"/>
                </a:lnTo>
                <a:lnTo>
                  <a:pt x="25544" y="53720"/>
                </a:lnTo>
                <a:lnTo>
                  <a:pt x="26431" y="59689"/>
                </a:lnTo>
                <a:lnTo>
                  <a:pt x="25066" y="61594"/>
                </a:lnTo>
                <a:lnTo>
                  <a:pt x="23811" y="65277"/>
                </a:lnTo>
                <a:lnTo>
                  <a:pt x="26260" y="66801"/>
                </a:lnTo>
                <a:lnTo>
                  <a:pt x="27276" y="69341"/>
                </a:lnTo>
                <a:lnTo>
                  <a:pt x="26897" y="71373"/>
                </a:lnTo>
                <a:close/>
              </a:path>
              <a:path w="33019" h="79375">
                <a:moveTo>
                  <a:pt x="2489" y="76961"/>
                </a:moveTo>
                <a:lnTo>
                  <a:pt x="3923" y="66801"/>
                </a:lnTo>
                <a:lnTo>
                  <a:pt x="3982" y="66293"/>
                </a:lnTo>
                <a:lnTo>
                  <a:pt x="7864" y="71373"/>
                </a:lnTo>
                <a:lnTo>
                  <a:pt x="26897" y="71373"/>
                </a:lnTo>
                <a:lnTo>
                  <a:pt x="26691" y="72516"/>
                </a:lnTo>
                <a:lnTo>
                  <a:pt x="14255" y="72516"/>
                </a:lnTo>
                <a:lnTo>
                  <a:pt x="12915" y="75056"/>
                </a:lnTo>
                <a:lnTo>
                  <a:pt x="12284" y="75056"/>
                </a:lnTo>
                <a:lnTo>
                  <a:pt x="10194" y="75691"/>
                </a:lnTo>
                <a:lnTo>
                  <a:pt x="10032" y="75691"/>
                </a:lnTo>
                <a:lnTo>
                  <a:pt x="7984" y="76707"/>
                </a:lnTo>
                <a:lnTo>
                  <a:pt x="2489" y="76961"/>
                </a:lnTo>
                <a:close/>
              </a:path>
              <a:path w="33019" h="79375">
                <a:moveTo>
                  <a:pt x="13777" y="77342"/>
                </a:moveTo>
                <a:lnTo>
                  <a:pt x="14255" y="72516"/>
                </a:lnTo>
                <a:lnTo>
                  <a:pt x="26691" y="72516"/>
                </a:lnTo>
                <a:lnTo>
                  <a:pt x="26410" y="74040"/>
                </a:lnTo>
                <a:lnTo>
                  <a:pt x="22199" y="74040"/>
                </a:lnTo>
                <a:lnTo>
                  <a:pt x="21482" y="75691"/>
                </a:lnTo>
                <a:lnTo>
                  <a:pt x="15748" y="75691"/>
                </a:lnTo>
                <a:lnTo>
                  <a:pt x="13777" y="77342"/>
                </a:lnTo>
                <a:close/>
              </a:path>
              <a:path w="33019" h="79375">
                <a:moveTo>
                  <a:pt x="25544" y="78866"/>
                </a:moveTo>
                <a:lnTo>
                  <a:pt x="22199" y="74040"/>
                </a:lnTo>
                <a:lnTo>
                  <a:pt x="26410" y="74040"/>
                </a:lnTo>
                <a:lnTo>
                  <a:pt x="25544" y="78866"/>
                </a:lnTo>
                <a:close/>
              </a:path>
              <a:path w="33019" h="79375">
                <a:moveTo>
                  <a:pt x="12822" y="75310"/>
                </a:moveTo>
                <a:lnTo>
                  <a:pt x="12284" y="75056"/>
                </a:lnTo>
                <a:lnTo>
                  <a:pt x="12915" y="75056"/>
                </a:lnTo>
                <a:lnTo>
                  <a:pt x="12822" y="75310"/>
                </a:lnTo>
                <a:close/>
              </a:path>
              <a:path w="33019" h="79375">
                <a:moveTo>
                  <a:pt x="20168" y="77723"/>
                </a:moveTo>
                <a:lnTo>
                  <a:pt x="18197" y="77342"/>
                </a:lnTo>
                <a:lnTo>
                  <a:pt x="15526" y="75691"/>
                </a:lnTo>
                <a:lnTo>
                  <a:pt x="21482" y="75691"/>
                </a:lnTo>
                <a:lnTo>
                  <a:pt x="20168" y="77723"/>
                </a:lnTo>
                <a:close/>
              </a:path>
            </a:pathLst>
          </a:custGeom>
          <a:solidFill>
            <a:srgbClr val="E43762"/>
          </a:solidFill>
        </p:spPr>
        <p:txBody>
          <a:bodyPr wrap="square" lIns="0" tIns="0" rIns="0" bIns="0" rtlCol="0"/>
          <a:lstStyle/>
          <a:p>
            <a:endParaRPr/>
          </a:p>
        </p:txBody>
      </p:sp>
      <p:sp>
        <p:nvSpPr>
          <p:cNvPr id="1085" name="object 1085"/>
          <p:cNvSpPr/>
          <p:nvPr/>
        </p:nvSpPr>
        <p:spPr>
          <a:xfrm>
            <a:off x="14314668" y="2017836"/>
            <a:ext cx="77470" cy="51435"/>
          </a:xfrm>
          <a:custGeom>
            <a:avLst/>
            <a:gdLst/>
            <a:ahLst/>
            <a:cxnLst/>
            <a:rect l="l" t="t" r="r" b="b"/>
            <a:pathLst>
              <a:path w="77469" h="51435">
                <a:moveTo>
                  <a:pt x="57454" y="9905"/>
                </a:moveTo>
                <a:lnTo>
                  <a:pt x="45990" y="9905"/>
                </a:lnTo>
                <a:lnTo>
                  <a:pt x="48498" y="9016"/>
                </a:lnTo>
                <a:lnTo>
                  <a:pt x="47909" y="5968"/>
                </a:lnTo>
                <a:lnTo>
                  <a:pt x="47841" y="5587"/>
                </a:lnTo>
                <a:lnTo>
                  <a:pt x="50529" y="0"/>
                </a:lnTo>
                <a:lnTo>
                  <a:pt x="52799" y="4444"/>
                </a:lnTo>
                <a:lnTo>
                  <a:pt x="51724" y="7619"/>
                </a:lnTo>
                <a:lnTo>
                  <a:pt x="52620" y="8762"/>
                </a:lnTo>
                <a:lnTo>
                  <a:pt x="56019" y="8762"/>
                </a:lnTo>
                <a:lnTo>
                  <a:pt x="56182" y="9016"/>
                </a:lnTo>
                <a:lnTo>
                  <a:pt x="56461" y="9270"/>
                </a:lnTo>
                <a:lnTo>
                  <a:pt x="57454" y="9905"/>
                </a:lnTo>
                <a:close/>
              </a:path>
              <a:path w="77469" h="51435">
                <a:moveTo>
                  <a:pt x="66333" y="10413"/>
                </a:moveTo>
                <a:lnTo>
                  <a:pt x="59488" y="10413"/>
                </a:lnTo>
                <a:lnTo>
                  <a:pt x="60160" y="9905"/>
                </a:lnTo>
                <a:lnTo>
                  <a:pt x="58998" y="7873"/>
                </a:lnTo>
                <a:lnTo>
                  <a:pt x="59294" y="7873"/>
                </a:lnTo>
                <a:lnTo>
                  <a:pt x="62654" y="5968"/>
                </a:lnTo>
                <a:lnTo>
                  <a:pt x="64625" y="5206"/>
                </a:lnTo>
                <a:lnTo>
                  <a:pt x="64864" y="4571"/>
                </a:lnTo>
                <a:lnTo>
                  <a:pt x="65103" y="4571"/>
                </a:lnTo>
                <a:lnTo>
                  <a:pt x="65342" y="5206"/>
                </a:lnTo>
                <a:lnTo>
                  <a:pt x="68089" y="5968"/>
                </a:lnTo>
                <a:lnTo>
                  <a:pt x="66736" y="9905"/>
                </a:lnTo>
                <a:lnTo>
                  <a:pt x="66611" y="10268"/>
                </a:lnTo>
                <a:lnTo>
                  <a:pt x="66333" y="10413"/>
                </a:lnTo>
                <a:close/>
              </a:path>
              <a:path w="77469" h="51435">
                <a:moveTo>
                  <a:pt x="56019" y="8762"/>
                </a:moveTo>
                <a:lnTo>
                  <a:pt x="52620" y="8762"/>
                </a:lnTo>
                <a:lnTo>
                  <a:pt x="55367" y="7873"/>
                </a:lnTo>
                <a:lnTo>
                  <a:pt x="56019" y="8762"/>
                </a:lnTo>
                <a:close/>
              </a:path>
              <a:path w="77469" h="51435">
                <a:moveTo>
                  <a:pt x="44676" y="12572"/>
                </a:moveTo>
                <a:lnTo>
                  <a:pt x="43610" y="12572"/>
                </a:lnTo>
                <a:lnTo>
                  <a:pt x="46169" y="11175"/>
                </a:lnTo>
                <a:lnTo>
                  <a:pt x="43541" y="11175"/>
                </a:lnTo>
                <a:lnTo>
                  <a:pt x="42689" y="9270"/>
                </a:lnTo>
                <a:lnTo>
                  <a:pt x="42585" y="9016"/>
                </a:lnTo>
                <a:lnTo>
                  <a:pt x="45014" y="9016"/>
                </a:lnTo>
                <a:lnTo>
                  <a:pt x="45990" y="9905"/>
                </a:lnTo>
                <a:lnTo>
                  <a:pt x="57020" y="9905"/>
                </a:lnTo>
                <a:lnTo>
                  <a:pt x="59488" y="10413"/>
                </a:lnTo>
                <a:lnTo>
                  <a:pt x="66427" y="10413"/>
                </a:lnTo>
                <a:lnTo>
                  <a:pt x="65282" y="11810"/>
                </a:lnTo>
                <a:lnTo>
                  <a:pt x="64997" y="12064"/>
                </a:lnTo>
                <a:lnTo>
                  <a:pt x="65063" y="12318"/>
                </a:lnTo>
                <a:lnTo>
                  <a:pt x="45333" y="12318"/>
                </a:lnTo>
                <a:lnTo>
                  <a:pt x="44676" y="12572"/>
                </a:lnTo>
                <a:close/>
              </a:path>
              <a:path w="77469" h="51435">
                <a:moveTo>
                  <a:pt x="65147" y="12064"/>
                </a:moveTo>
                <a:lnTo>
                  <a:pt x="64997" y="12064"/>
                </a:lnTo>
                <a:lnTo>
                  <a:pt x="65342" y="11810"/>
                </a:lnTo>
                <a:lnTo>
                  <a:pt x="66491" y="10413"/>
                </a:lnTo>
                <a:lnTo>
                  <a:pt x="66508" y="10268"/>
                </a:lnTo>
                <a:lnTo>
                  <a:pt x="66909" y="9905"/>
                </a:lnTo>
                <a:lnTo>
                  <a:pt x="67432" y="9270"/>
                </a:lnTo>
                <a:lnTo>
                  <a:pt x="70447" y="11810"/>
                </a:lnTo>
                <a:lnTo>
                  <a:pt x="65138" y="11810"/>
                </a:lnTo>
                <a:lnTo>
                  <a:pt x="65147" y="12064"/>
                </a:lnTo>
                <a:close/>
              </a:path>
              <a:path w="77469" h="51435">
                <a:moveTo>
                  <a:pt x="65640" y="17398"/>
                </a:moveTo>
                <a:lnTo>
                  <a:pt x="65532" y="16382"/>
                </a:lnTo>
                <a:lnTo>
                  <a:pt x="65459" y="15747"/>
                </a:lnTo>
                <a:lnTo>
                  <a:pt x="65341" y="14731"/>
                </a:lnTo>
                <a:lnTo>
                  <a:pt x="65240" y="13842"/>
                </a:lnTo>
                <a:lnTo>
                  <a:pt x="65147" y="12064"/>
                </a:lnTo>
                <a:lnTo>
                  <a:pt x="65003" y="12064"/>
                </a:lnTo>
                <a:lnTo>
                  <a:pt x="65282" y="11810"/>
                </a:lnTo>
                <a:lnTo>
                  <a:pt x="65364" y="12572"/>
                </a:lnTo>
                <a:lnTo>
                  <a:pt x="65483" y="13842"/>
                </a:lnTo>
                <a:lnTo>
                  <a:pt x="65576" y="14731"/>
                </a:lnTo>
                <a:lnTo>
                  <a:pt x="65672" y="15747"/>
                </a:lnTo>
                <a:lnTo>
                  <a:pt x="65739" y="16382"/>
                </a:lnTo>
                <a:lnTo>
                  <a:pt x="65819" y="17144"/>
                </a:lnTo>
                <a:lnTo>
                  <a:pt x="65640" y="17398"/>
                </a:lnTo>
                <a:close/>
              </a:path>
              <a:path w="77469" h="51435">
                <a:moveTo>
                  <a:pt x="69498" y="20065"/>
                </a:moveTo>
                <a:lnTo>
                  <a:pt x="39599" y="20065"/>
                </a:lnTo>
                <a:lnTo>
                  <a:pt x="38636" y="17906"/>
                </a:lnTo>
                <a:lnTo>
                  <a:pt x="39181" y="17398"/>
                </a:lnTo>
                <a:lnTo>
                  <a:pt x="65640" y="17398"/>
                </a:lnTo>
                <a:lnTo>
                  <a:pt x="65529" y="14223"/>
                </a:lnTo>
                <a:lnTo>
                  <a:pt x="65447" y="13461"/>
                </a:lnTo>
                <a:lnTo>
                  <a:pt x="65342" y="11810"/>
                </a:lnTo>
                <a:lnTo>
                  <a:pt x="70447" y="11810"/>
                </a:lnTo>
                <a:lnTo>
                  <a:pt x="70748" y="12064"/>
                </a:lnTo>
                <a:lnTo>
                  <a:pt x="70741" y="12572"/>
                </a:lnTo>
                <a:lnTo>
                  <a:pt x="70941" y="13461"/>
                </a:lnTo>
                <a:lnTo>
                  <a:pt x="71027" y="13842"/>
                </a:lnTo>
                <a:lnTo>
                  <a:pt x="71113" y="14223"/>
                </a:lnTo>
                <a:lnTo>
                  <a:pt x="71227" y="14731"/>
                </a:lnTo>
                <a:lnTo>
                  <a:pt x="72927" y="15366"/>
                </a:lnTo>
                <a:lnTo>
                  <a:pt x="76833" y="15366"/>
                </a:lnTo>
                <a:lnTo>
                  <a:pt x="76726" y="17398"/>
                </a:lnTo>
                <a:lnTo>
                  <a:pt x="76609" y="19557"/>
                </a:lnTo>
                <a:lnTo>
                  <a:pt x="70657" y="19557"/>
                </a:lnTo>
                <a:lnTo>
                  <a:pt x="69498" y="20065"/>
                </a:lnTo>
                <a:close/>
              </a:path>
              <a:path w="77469" h="51435">
                <a:moveTo>
                  <a:pt x="42585" y="16382"/>
                </a:moveTo>
                <a:lnTo>
                  <a:pt x="38607" y="16382"/>
                </a:lnTo>
                <a:lnTo>
                  <a:pt x="39599" y="15747"/>
                </a:lnTo>
                <a:lnTo>
                  <a:pt x="38988" y="12572"/>
                </a:lnTo>
                <a:lnTo>
                  <a:pt x="38882" y="12064"/>
                </a:lnTo>
                <a:lnTo>
                  <a:pt x="40316" y="12572"/>
                </a:lnTo>
                <a:lnTo>
                  <a:pt x="42986" y="12572"/>
                </a:lnTo>
                <a:lnTo>
                  <a:pt x="42609" y="13461"/>
                </a:lnTo>
                <a:lnTo>
                  <a:pt x="40375" y="13461"/>
                </a:lnTo>
                <a:lnTo>
                  <a:pt x="42585" y="16382"/>
                </a:lnTo>
                <a:close/>
              </a:path>
              <a:path w="77469" h="51435">
                <a:moveTo>
                  <a:pt x="65525" y="16382"/>
                </a:moveTo>
                <a:lnTo>
                  <a:pt x="43242" y="16382"/>
                </a:lnTo>
                <a:lnTo>
                  <a:pt x="44616" y="14223"/>
                </a:lnTo>
                <a:lnTo>
                  <a:pt x="44736" y="13842"/>
                </a:lnTo>
                <a:lnTo>
                  <a:pt x="45233" y="12572"/>
                </a:lnTo>
                <a:lnTo>
                  <a:pt x="45333" y="12318"/>
                </a:lnTo>
                <a:lnTo>
                  <a:pt x="65063" y="12318"/>
                </a:lnTo>
                <a:lnTo>
                  <a:pt x="65093" y="12572"/>
                </a:lnTo>
                <a:lnTo>
                  <a:pt x="65195" y="13461"/>
                </a:lnTo>
                <a:lnTo>
                  <a:pt x="65283" y="14223"/>
                </a:lnTo>
                <a:lnTo>
                  <a:pt x="65338" y="14731"/>
                </a:lnTo>
                <a:lnTo>
                  <a:pt x="65453" y="15747"/>
                </a:lnTo>
                <a:lnTo>
                  <a:pt x="65525" y="16382"/>
                </a:lnTo>
                <a:close/>
              </a:path>
              <a:path w="77469" h="51435">
                <a:moveTo>
                  <a:pt x="42287" y="14223"/>
                </a:moveTo>
                <a:lnTo>
                  <a:pt x="40375" y="13461"/>
                </a:lnTo>
                <a:lnTo>
                  <a:pt x="42609" y="13461"/>
                </a:lnTo>
                <a:lnTo>
                  <a:pt x="42287" y="14223"/>
                </a:lnTo>
                <a:close/>
              </a:path>
              <a:path w="77469" h="51435">
                <a:moveTo>
                  <a:pt x="36672" y="18668"/>
                </a:moveTo>
                <a:lnTo>
                  <a:pt x="36243" y="16382"/>
                </a:lnTo>
                <a:lnTo>
                  <a:pt x="36123" y="15747"/>
                </a:lnTo>
                <a:lnTo>
                  <a:pt x="36052" y="15366"/>
                </a:lnTo>
                <a:lnTo>
                  <a:pt x="35932" y="14731"/>
                </a:lnTo>
                <a:lnTo>
                  <a:pt x="35837" y="14223"/>
                </a:lnTo>
                <a:lnTo>
                  <a:pt x="35765" y="13842"/>
                </a:lnTo>
                <a:lnTo>
                  <a:pt x="36151" y="14223"/>
                </a:lnTo>
                <a:lnTo>
                  <a:pt x="38461" y="16382"/>
                </a:lnTo>
                <a:lnTo>
                  <a:pt x="65525" y="16382"/>
                </a:lnTo>
                <a:lnTo>
                  <a:pt x="65640" y="17398"/>
                </a:lnTo>
                <a:lnTo>
                  <a:pt x="39181" y="17398"/>
                </a:lnTo>
                <a:lnTo>
                  <a:pt x="36672" y="18668"/>
                </a:lnTo>
                <a:close/>
              </a:path>
              <a:path w="77469" h="51435">
                <a:moveTo>
                  <a:pt x="76833" y="15366"/>
                </a:moveTo>
                <a:lnTo>
                  <a:pt x="74301" y="15366"/>
                </a:lnTo>
                <a:lnTo>
                  <a:pt x="75376" y="14731"/>
                </a:lnTo>
                <a:lnTo>
                  <a:pt x="76869" y="14731"/>
                </a:lnTo>
                <a:lnTo>
                  <a:pt x="76833" y="15366"/>
                </a:lnTo>
                <a:close/>
              </a:path>
              <a:path w="77469" h="51435">
                <a:moveTo>
                  <a:pt x="67545" y="23875"/>
                </a:moveTo>
                <a:lnTo>
                  <a:pt x="32707" y="23875"/>
                </a:lnTo>
                <a:lnTo>
                  <a:pt x="34582" y="22351"/>
                </a:lnTo>
                <a:lnTo>
                  <a:pt x="34485" y="21081"/>
                </a:lnTo>
                <a:lnTo>
                  <a:pt x="34395" y="19557"/>
                </a:lnTo>
                <a:lnTo>
                  <a:pt x="34223" y="19557"/>
                </a:lnTo>
                <a:lnTo>
                  <a:pt x="33328" y="18922"/>
                </a:lnTo>
                <a:lnTo>
                  <a:pt x="33686" y="17906"/>
                </a:lnTo>
                <a:lnTo>
                  <a:pt x="39599" y="20065"/>
                </a:lnTo>
                <a:lnTo>
                  <a:pt x="69498" y="20065"/>
                </a:lnTo>
                <a:lnTo>
                  <a:pt x="68686" y="20573"/>
                </a:lnTo>
                <a:lnTo>
                  <a:pt x="67253" y="23240"/>
                </a:lnTo>
                <a:lnTo>
                  <a:pt x="67545" y="23875"/>
                </a:lnTo>
                <a:close/>
              </a:path>
              <a:path w="77469" h="51435">
                <a:moveTo>
                  <a:pt x="76391" y="23494"/>
                </a:moveTo>
                <a:lnTo>
                  <a:pt x="72927" y="21843"/>
                </a:lnTo>
                <a:lnTo>
                  <a:pt x="70657" y="19557"/>
                </a:lnTo>
                <a:lnTo>
                  <a:pt x="76609" y="19557"/>
                </a:lnTo>
                <a:lnTo>
                  <a:pt x="76485" y="21843"/>
                </a:lnTo>
                <a:lnTo>
                  <a:pt x="76391" y="23494"/>
                </a:lnTo>
                <a:close/>
              </a:path>
              <a:path w="77469" h="51435">
                <a:moveTo>
                  <a:pt x="54494" y="28320"/>
                </a:moveTo>
                <a:lnTo>
                  <a:pt x="27415" y="28320"/>
                </a:lnTo>
                <a:lnTo>
                  <a:pt x="30938" y="26796"/>
                </a:lnTo>
                <a:lnTo>
                  <a:pt x="26996" y="23875"/>
                </a:lnTo>
                <a:lnTo>
                  <a:pt x="29923" y="21081"/>
                </a:lnTo>
                <a:lnTo>
                  <a:pt x="30001" y="22351"/>
                </a:lnTo>
                <a:lnTo>
                  <a:pt x="30102" y="23875"/>
                </a:lnTo>
                <a:lnTo>
                  <a:pt x="67591" y="23875"/>
                </a:lnTo>
                <a:lnTo>
                  <a:pt x="68341" y="25018"/>
                </a:lnTo>
                <a:lnTo>
                  <a:pt x="62952" y="25018"/>
                </a:lnTo>
                <a:lnTo>
                  <a:pt x="60967" y="26796"/>
                </a:lnTo>
                <a:lnTo>
                  <a:pt x="55572" y="26796"/>
                </a:lnTo>
                <a:lnTo>
                  <a:pt x="54232" y="27812"/>
                </a:lnTo>
                <a:lnTo>
                  <a:pt x="54494" y="28320"/>
                </a:lnTo>
                <a:close/>
              </a:path>
              <a:path w="77469" h="51435">
                <a:moveTo>
                  <a:pt x="65461" y="28828"/>
                </a:moveTo>
                <a:lnTo>
                  <a:pt x="62952" y="25018"/>
                </a:lnTo>
                <a:lnTo>
                  <a:pt x="68341" y="25018"/>
                </a:lnTo>
                <a:lnTo>
                  <a:pt x="69952" y="27812"/>
                </a:lnTo>
                <a:lnTo>
                  <a:pt x="70677" y="27812"/>
                </a:lnTo>
                <a:lnTo>
                  <a:pt x="65461" y="28828"/>
                </a:lnTo>
                <a:close/>
              </a:path>
              <a:path w="77469" h="51435">
                <a:moveTo>
                  <a:pt x="22788" y="32765"/>
                </a:moveTo>
                <a:lnTo>
                  <a:pt x="21143" y="32765"/>
                </a:lnTo>
                <a:lnTo>
                  <a:pt x="20785" y="32384"/>
                </a:lnTo>
                <a:lnTo>
                  <a:pt x="20932" y="32384"/>
                </a:lnTo>
                <a:lnTo>
                  <a:pt x="22099" y="27050"/>
                </a:lnTo>
                <a:lnTo>
                  <a:pt x="23054" y="25526"/>
                </a:lnTo>
                <a:lnTo>
                  <a:pt x="27474" y="26161"/>
                </a:lnTo>
                <a:lnTo>
                  <a:pt x="27415" y="28320"/>
                </a:lnTo>
                <a:lnTo>
                  <a:pt x="54494" y="28320"/>
                </a:lnTo>
                <a:lnTo>
                  <a:pt x="55213" y="29590"/>
                </a:lnTo>
                <a:lnTo>
                  <a:pt x="22995" y="29590"/>
                </a:lnTo>
                <a:lnTo>
                  <a:pt x="22897" y="31074"/>
                </a:lnTo>
                <a:lnTo>
                  <a:pt x="22788" y="32765"/>
                </a:lnTo>
                <a:close/>
              </a:path>
              <a:path w="77469" h="51435">
                <a:moveTo>
                  <a:pt x="59706" y="27812"/>
                </a:moveTo>
                <a:lnTo>
                  <a:pt x="59066" y="27812"/>
                </a:lnTo>
                <a:lnTo>
                  <a:pt x="55210" y="26796"/>
                </a:lnTo>
                <a:lnTo>
                  <a:pt x="60967" y="26796"/>
                </a:lnTo>
                <a:lnTo>
                  <a:pt x="59706" y="27812"/>
                </a:lnTo>
                <a:close/>
              </a:path>
              <a:path w="77469" h="51435">
                <a:moveTo>
                  <a:pt x="46807" y="35940"/>
                </a:moveTo>
                <a:lnTo>
                  <a:pt x="24309" y="35940"/>
                </a:lnTo>
                <a:lnTo>
                  <a:pt x="27176" y="34543"/>
                </a:lnTo>
                <a:lnTo>
                  <a:pt x="23293" y="32130"/>
                </a:lnTo>
                <a:lnTo>
                  <a:pt x="24846" y="30479"/>
                </a:lnTo>
                <a:lnTo>
                  <a:pt x="22995" y="29590"/>
                </a:lnTo>
                <a:lnTo>
                  <a:pt x="55213" y="29590"/>
                </a:lnTo>
                <a:lnTo>
                  <a:pt x="56011" y="31074"/>
                </a:lnTo>
                <a:lnTo>
                  <a:pt x="51477" y="31074"/>
                </a:lnTo>
                <a:lnTo>
                  <a:pt x="47901" y="32384"/>
                </a:lnTo>
                <a:lnTo>
                  <a:pt x="46811" y="35305"/>
                </a:lnTo>
                <a:lnTo>
                  <a:pt x="46807" y="35940"/>
                </a:lnTo>
                <a:close/>
              </a:path>
              <a:path w="77469" h="51435">
                <a:moveTo>
                  <a:pt x="52022" y="33908"/>
                </a:moveTo>
                <a:lnTo>
                  <a:pt x="51356" y="31074"/>
                </a:lnTo>
                <a:lnTo>
                  <a:pt x="56011" y="31074"/>
                </a:lnTo>
                <a:lnTo>
                  <a:pt x="55409" y="33273"/>
                </a:lnTo>
                <a:lnTo>
                  <a:pt x="55307" y="33654"/>
                </a:lnTo>
                <a:lnTo>
                  <a:pt x="52022" y="33908"/>
                </a:lnTo>
                <a:close/>
              </a:path>
              <a:path w="77469" h="51435">
                <a:moveTo>
                  <a:pt x="24004" y="34162"/>
                </a:moveTo>
                <a:lnTo>
                  <a:pt x="22696" y="34162"/>
                </a:lnTo>
                <a:lnTo>
                  <a:pt x="22788" y="32765"/>
                </a:lnTo>
                <a:lnTo>
                  <a:pt x="23771" y="32765"/>
                </a:lnTo>
                <a:lnTo>
                  <a:pt x="23868" y="33273"/>
                </a:lnTo>
                <a:lnTo>
                  <a:pt x="23967" y="33908"/>
                </a:lnTo>
                <a:lnTo>
                  <a:pt x="24004" y="34162"/>
                </a:lnTo>
                <a:close/>
              </a:path>
              <a:path w="77469" h="51435">
                <a:moveTo>
                  <a:pt x="41262" y="39750"/>
                </a:moveTo>
                <a:lnTo>
                  <a:pt x="13498" y="39750"/>
                </a:lnTo>
                <a:lnTo>
                  <a:pt x="21561" y="35940"/>
                </a:lnTo>
                <a:lnTo>
                  <a:pt x="21681" y="34924"/>
                </a:lnTo>
                <a:lnTo>
                  <a:pt x="20964" y="33654"/>
                </a:lnTo>
                <a:lnTo>
                  <a:pt x="21233" y="33273"/>
                </a:lnTo>
                <a:lnTo>
                  <a:pt x="21695" y="33273"/>
                </a:lnTo>
                <a:lnTo>
                  <a:pt x="22696" y="34162"/>
                </a:lnTo>
                <a:lnTo>
                  <a:pt x="24004" y="34162"/>
                </a:lnTo>
                <a:lnTo>
                  <a:pt x="24070" y="34543"/>
                </a:lnTo>
                <a:lnTo>
                  <a:pt x="24135" y="34924"/>
                </a:lnTo>
                <a:lnTo>
                  <a:pt x="24200" y="35305"/>
                </a:lnTo>
                <a:lnTo>
                  <a:pt x="24309" y="35940"/>
                </a:lnTo>
                <a:lnTo>
                  <a:pt x="46807" y="35940"/>
                </a:lnTo>
                <a:lnTo>
                  <a:pt x="46942" y="37464"/>
                </a:lnTo>
                <a:lnTo>
                  <a:pt x="46996" y="39369"/>
                </a:lnTo>
                <a:lnTo>
                  <a:pt x="41451" y="39369"/>
                </a:lnTo>
                <a:lnTo>
                  <a:pt x="41262" y="39750"/>
                </a:lnTo>
                <a:close/>
              </a:path>
              <a:path w="77469" h="51435">
                <a:moveTo>
                  <a:pt x="22696" y="34162"/>
                </a:moveTo>
                <a:lnTo>
                  <a:pt x="21695" y="33273"/>
                </a:lnTo>
                <a:lnTo>
                  <a:pt x="22754" y="33273"/>
                </a:lnTo>
                <a:lnTo>
                  <a:pt x="22696" y="34162"/>
                </a:lnTo>
                <a:close/>
              </a:path>
              <a:path w="77469" h="51435">
                <a:moveTo>
                  <a:pt x="13815" y="37464"/>
                </a:moveTo>
                <a:lnTo>
                  <a:pt x="12231" y="35940"/>
                </a:lnTo>
                <a:lnTo>
                  <a:pt x="12572" y="35940"/>
                </a:lnTo>
                <a:lnTo>
                  <a:pt x="14245" y="34924"/>
                </a:lnTo>
                <a:lnTo>
                  <a:pt x="13815" y="37464"/>
                </a:lnTo>
                <a:close/>
              </a:path>
              <a:path w="77469" h="51435">
                <a:moveTo>
                  <a:pt x="22838" y="45968"/>
                </a:moveTo>
                <a:lnTo>
                  <a:pt x="12754" y="45968"/>
                </a:lnTo>
                <a:lnTo>
                  <a:pt x="14991" y="45211"/>
                </a:lnTo>
                <a:lnTo>
                  <a:pt x="11533" y="43306"/>
                </a:lnTo>
                <a:lnTo>
                  <a:pt x="12206" y="43306"/>
                </a:lnTo>
                <a:lnTo>
                  <a:pt x="12181" y="42798"/>
                </a:lnTo>
                <a:lnTo>
                  <a:pt x="12602" y="40131"/>
                </a:lnTo>
                <a:lnTo>
                  <a:pt x="13579" y="39369"/>
                </a:lnTo>
                <a:lnTo>
                  <a:pt x="13498" y="39750"/>
                </a:lnTo>
                <a:lnTo>
                  <a:pt x="41262" y="39750"/>
                </a:lnTo>
                <a:lnTo>
                  <a:pt x="39286" y="42798"/>
                </a:lnTo>
                <a:lnTo>
                  <a:pt x="22838" y="45968"/>
                </a:lnTo>
                <a:close/>
              </a:path>
              <a:path w="77469" h="51435">
                <a:moveTo>
                  <a:pt x="43701" y="41909"/>
                </a:moveTo>
                <a:lnTo>
                  <a:pt x="42526" y="39877"/>
                </a:lnTo>
                <a:lnTo>
                  <a:pt x="41451" y="39369"/>
                </a:lnTo>
                <a:lnTo>
                  <a:pt x="46996" y="39369"/>
                </a:lnTo>
                <a:lnTo>
                  <a:pt x="46780" y="41274"/>
                </a:lnTo>
                <a:lnTo>
                  <a:pt x="43701" y="41909"/>
                </a:lnTo>
                <a:close/>
              </a:path>
              <a:path w="77469" h="51435">
                <a:moveTo>
                  <a:pt x="7741" y="43021"/>
                </a:moveTo>
                <a:lnTo>
                  <a:pt x="5046" y="43021"/>
                </a:lnTo>
                <a:lnTo>
                  <a:pt x="8779" y="41528"/>
                </a:lnTo>
                <a:lnTo>
                  <a:pt x="7741" y="43021"/>
                </a:lnTo>
                <a:close/>
              </a:path>
              <a:path w="77469" h="51435">
                <a:moveTo>
                  <a:pt x="15521" y="47370"/>
                </a:moveTo>
                <a:lnTo>
                  <a:pt x="5674" y="47370"/>
                </a:lnTo>
                <a:lnTo>
                  <a:pt x="4242" y="45968"/>
                </a:lnTo>
                <a:lnTo>
                  <a:pt x="4944" y="44068"/>
                </a:lnTo>
                <a:lnTo>
                  <a:pt x="5270" y="43306"/>
                </a:lnTo>
                <a:lnTo>
                  <a:pt x="5418" y="43021"/>
                </a:lnTo>
                <a:lnTo>
                  <a:pt x="5401" y="43306"/>
                </a:lnTo>
                <a:lnTo>
                  <a:pt x="5543" y="44068"/>
                </a:lnTo>
                <a:lnTo>
                  <a:pt x="5626" y="45211"/>
                </a:lnTo>
                <a:lnTo>
                  <a:pt x="5717" y="45968"/>
                </a:lnTo>
                <a:lnTo>
                  <a:pt x="22551" y="45968"/>
                </a:lnTo>
                <a:lnTo>
                  <a:pt x="15521" y="47370"/>
                </a:lnTo>
                <a:close/>
              </a:path>
              <a:path w="77469" h="51435">
                <a:moveTo>
                  <a:pt x="5413" y="43306"/>
                </a:moveTo>
                <a:lnTo>
                  <a:pt x="5275" y="43306"/>
                </a:lnTo>
                <a:lnTo>
                  <a:pt x="5417" y="43021"/>
                </a:lnTo>
                <a:lnTo>
                  <a:pt x="5413" y="43306"/>
                </a:lnTo>
                <a:close/>
              </a:path>
              <a:path w="77469" h="51435">
                <a:moveTo>
                  <a:pt x="12281" y="44576"/>
                </a:moveTo>
                <a:lnTo>
                  <a:pt x="10332" y="44576"/>
                </a:lnTo>
                <a:lnTo>
                  <a:pt x="12192" y="43021"/>
                </a:lnTo>
                <a:lnTo>
                  <a:pt x="12281" y="44576"/>
                </a:lnTo>
                <a:close/>
              </a:path>
              <a:path w="77469" h="51435">
                <a:moveTo>
                  <a:pt x="12357" y="45968"/>
                </a:moveTo>
                <a:lnTo>
                  <a:pt x="7762" y="45968"/>
                </a:lnTo>
                <a:lnTo>
                  <a:pt x="5321" y="43306"/>
                </a:lnTo>
                <a:lnTo>
                  <a:pt x="7484" y="43306"/>
                </a:lnTo>
                <a:lnTo>
                  <a:pt x="8839" y="44068"/>
                </a:lnTo>
                <a:lnTo>
                  <a:pt x="10332" y="44576"/>
                </a:lnTo>
                <a:lnTo>
                  <a:pt x="12281" y="44576"/>
                </a:lnTo>
                <a:lnTo>
                  <a:pt x="12357" y="45968"/>
                </a:lnTo>
                <a:close/>
              </a:path>
              <a:path w="77469" h="51435">
                <a:moveTo>
                  <a:pt x="7581" y="49402"/>
                </a:moveTo>
                <a:lnTo>
                  <a:pt x="1345" y="49402"/>
                </a:lnTo>
                <a:lnTo>
                  <a:pt x="2030" y="48386"/>
                </a:lnTo>
                <a:lnTo>
                  <a:pt x="2508" y="47624"/>
                </a:lnTo>
                <a:lnTo>
                  <a:pt x="2537" y="47370"/>
                </a:lnTo>
                <a:lnTo>
                  <a:pt x="2807" y="45968"/>
                </a:lnTo>
                <a:lnTo>
                  <a:pt x="3046" y="45719"/>
                </a:lnTo>
                <a:lnTo>
                  <a:pt x="4957" y="47370"/>
                </a:lnTo>
                <a:lnTo>
                  <a:pt x="15294" y="47370"/>
                </a:lnTo>
                <a:lnTo>
                  <a:pt x="7581" y="49402"/>
                </a:lnTo>
                <a:close/>
              </a:path>
              <a:path w="77469" h="51435">
                <a:moveTo>
                  <a:pt x="1004" y="51053"/>
                </a:moveTo>
                <a:lnTo>
                  <a:pt x="125" y="48386"/>
                </a:lnTo>
                <a:lnTo>
                  <a:pt x="0" y="48005"/>
                </a:lnTo>
                <a:lnTo>
                  <a:pt x="1270" y="49402"/>
                </a:lnTo>
                <a:lnTo>
                  <a:pt x="7581" y="49402"/>
                </a:lnTo>
                <a:lnTo>
                  <a:pt x="1004" y="51053"/>
                </a:lnTo>
                <a:close/>
              </a:path>
            </a:pathLst>
          </a:custGeom>
          <a:solidFill>
            <a:srgbClr val="7C1FF0"/>
          </a:solidFill>
        </p:spPr>
        <p:txBody>
          <a:bodyPr wrap="square" lIns="0" tIns="0" rIns="0" bIns="0" rtlCol="0"/>
          <a:lstStyle/>
          <a:p>
            <a:endParaRPr/>
          </a:p>
        </p:txBody>
      </p:sp>
      <p:sp>
        <p:nvSpPr>
          <p:cNvPr id="1086" name="object 1086"/>
          <p:cNvSpPr/>
          <p:nvPr/>
        </p:nvSpPr>
        <p:spPr>
          <a:xfrm>
            <a:off x="15106947" y="2100440"/>
            <a:ext cx="57785" cy="50800"/>
          </a:xfrm>
          <a:custGeom>
            <a:avLst/>
            <a:gdLst/>
            <a:ahLst/>
            <a:cxnLst/>
            <a:rect l="l" t="t" r="r" b="b"/>
            <a:pathLst>
              <a:path w="57784" h="50800">
                <a:moveTo>
                  <a:pt x="35414" y="790"/>
                </a:moveTo>
                <a:lnTo>
                  <a:pt x="34741" y="790"/>
                </a:lnTo>
                <a:lnTo>
                  <a:pt x="34869" y="380"/>
                </a:lnTo>
                <a:lnTo>
                  <a:pt x="34988" y="0"/>
                </a:lnTo>
                <a:lnTo>
                  <a:pt x="35144" y="0"/>
                </a:lnTo>
                <a:lnTo>
                  <a:pt x="35414" y="790"/>
                </a:lnTo>
                <a:close/>
              </a:path>
              <a:path w="57784" h="50800">
                <a:moveTo>
                  <a:pt x="38771" y="2158"/>
                </a:moveTo>
                <a:lnTo>
                  <a:pt x="30290" y="2158"/>
                </a:lnTo>
                <a:lnTo>
                  <a:pt x="31544" y="1269"/>
                </a:lnTo>
                <a:lnTo>
                  <a:pt x="35532" y="790"/>
                </a:lnTo>
                <a:lnTo>
                  <a:pt x="36157" y="790"/>
                </a:lnTo>
                <a:lnTo>
                  <a:pt x="37218" y="0"/>
                </a:lnTo>
                <a:lnTo>
                  <a:pt x="38831" y="380"/>
                </a:lnTo>
                <a:lnTo>
                  <a:pt x="38771" y="2158"/>
                </a:lnTo>
                <a:close/>
              </a:path>
              <a:path w="57784" h="50800">
                <a:moveTo>
                  <a:pt x="44522" y="2539"/>
                </a:moveTo>
                <a:lnTo>
                  <a:pt x="40802" y="2539"/>
                </a:lnTo>
                <a:lnTo>
                  <a:pt x="42992" y="1269"/>
                </a:lnTo>
                <a:lnTo>
                  <a:pt x="44128" y="1269"/>
                </a:lnTo>
                <a:lnTo>
                  <a:pt x="44404" y="2158"/>
                </a:lnTo>
                <a:lnTo>
                  <a:pt x="44522" y="2539"/>
                </a:lnTo>
                <a:close/>
              </a:path>
              <a:path w="57784" h="50800">
                <a:moveTo>
                  <a:pt x="44894" y="3809"/>
                </a:moveTo>
                <a:lnTo>
                  <a:pt x="30290" y="3809"/>
                </a:lnTo>
                <a:lnTo>
                  <a:pt x="30215" y="3174"/>
                </a:lnTo>
                <a:lnTo>
                  <a:pt x="30096" y="2158"/>
                </a:lnTo>
                <a:lnTo>
                  <a:pt x="38921" y="2158"/>
                </a:lnTo>
                <a:lnTo>
                  <a:pt x="40802" y="2539"/>
                </a:lnTo>
                <a:lnTo>
                  <a:pt x="44522" y="2539"/>
                </a:lnTo>
                <a:lnTo>
                  <a:pt x="44720" y="3174"/>
                </a:lnTo>
                <a:lnTo>
                  <a:pt x="44838" y="3555"/>
                </a:lnTo>
                <a:lnTo>
                  <a:pt x="44894" y="3809"/>
                </a:lnTo>
                <a:close/>
              </a:path>
              <a:path w="57784" h="50800">
                <a:moveTo>
                  <a:pt x="31239" y="13461"/>
                </a:moveTo>
                <a:lnTo>
                  <a:pt x="21136" y="13461"/>
                </a:lnTo>
                <a:lnTo>
                  <a:pt x="27244" y="7365"/>
                </a:lnTo>
                <a:lnTo>
                  <a:pt x="28080" y="5968"/>
                </a:lnTo>
                <a:lnTo>
                  <a:pt x="28080" y="5460"/>
                </a:lnTo>
                <a:lnTo>
                  <a:pt x="27937" y="5460"/>
                </a:lnTo>
                <a:lnTo>
                  <a:pt x="27363" y="4952"/>
                </a:lnTo>
                <a:lnTo>
                  <a:pt x="27363" y="4444"/>
                </a:lnTo>
                <a:lnTo>
                  <a:pt x="28140" y="3555"/>
                </a:lnTo>
                <a:lnTo>
                  <a:pt x="29155" y="3174"/>
                </a:lnTo>
                <a:lnTo>
                  <a:pt x="30290" y="3809"/>
                </a:lnTo>
                <a:lnTo>
                  <a:pt x="44894" y="3809"/>
                </a:lnTo>
                <a:lnTo>
                  <a:pt x="45043" y="4190"/>
                </a:lnTo>
                <a:lnTo>
                  <a:pt x="48456" y="9089"/>
                </a:lnTo>
                <a:lnTo>
                  <a:pt x="51133" y="9089"/>
                </a:lnTo>
                <a:lnTo>
                  <a:pt x="50896" y="10032"/>
                </a:lnTo>
                <a:lnTo>
                  <a:pt x="51613" y="10286"/>
                </a:lnTo>
                <a:lnTo>
                  <a:pt x="53099" y="10286"/>
                </a:lnTo>
                <a:lnTo>
                  <a:pt x="53155" y="10921"/>
                </a:lnTo>
                <a:lnTo>
                  <a:pt x="52961" y="11302"/>
                </a:lnTo>
                <a:lnTo>
                  <a:pt x="38831" y="11302"/>
                </a:lnTo>
                <a:lnTo>
                  <a:pt x="37807" y="12572"/>
                </a:lnTo>
                <a:lnTo>
                  <a:pt x="37853" y="12953"/>
                </a:lnTo>
                <a:lnTo>
                  <a:pt x="30941" y="12953"/>
                </a:lnTo>
                <a:lnTo>
                  <a:pt x="31239" y="13461"/>
                </a:lnTo>
                <a:close/>
              </a:path>
              <a:path w="57784" h="50800">
                <a:moveTo>
                  <a:pt x="18907" y="12318"/>
                </a:moveTo>
                <a:lnTo>
                  <a:pt x="14820" y="12318"/>
                </a:lnTo>
                <a:lnTo>
                  <a:pt x="11895" y="11302"/>
                </a:lnTo>
                <a:lnTo>
                  <a:pt x="10878" y="10921"/>
                </a:lnTo>
                <a:lnTo>
                  <a:pt x="13980" y="3809"/>
                </a:lnTo>
                <a:lnTo>
                  <a:pt x="13841" y="3809"/>
                </a:lnTo>
                <a:lnTo>
                  <a:pt x="17946" y="10032"/>
                </a:lnTo>
                <a:lnTo>
                  <a:pt x="17986" y="11683"/>
                </a:lnTo>
                <a:lnTo>
                  <a:pt x="18907" y="12318"/>
                </a:lnTo>
                <a:close/>
              </a:path>
              <a:path w="57784" h="50800">
                <a:moveTo>
                  <a:pt x="51037" y="9089"/>
                </a:moveTo>
                <a:lnTo>
                  <a:pt x="48485" y="9089"/>
                </a:lnTo>
                <a:lnTo>
                  <a:pt x="49102" y="5968"/>
                </a:lnTo>
                <a:lnTo>
                  <a:pt x="49202" y="5460"/>
                </a:lnTo>
                <a:lnTo>
                  <a:pt x="49302" y="4952"/>
                </a:lnTo>
                <a:lnTo>
                  <a:pt x="49403" y="4444"/>
                </a:lnTo>
                <a:lnTo>
                  <a:pt x="52568" y="5460"/>
                </a:lnTo>
                <a:lnTo>
                  <a:pt x="49164" y="7746"/>
                </a:lnTo>
                <a:lnTo>
                  <a:pt x="49403" y="8127"/>
                </a:lnTo>
                <a:lnTo>
                  <a:pt x="50371" y="8127"/>
                </a:lnTo>
                <a:lnTo>
                  <a:pt x="51037" y="9089"/>
                </a:lnTo>
                <a:close/>
              </a:path>
              <a:path w="57784" h="50800">
                <a:moveTo>
                  <a:pt x="11054" y="12318"/>
                </a:moveTo>
                <a:lnTo>
                  <a:pt x="10341" y="12318"/>
                </a:lnTo>
                <a:lnTo>
                  <a:pt x="10878" y="10921"/>
                </a:lnTo>
                <a:lnTo>
                  <a:pt x="10936" y="11683"/>
                </a:lnTo>
                <a:lnTo>
                  <a:pt x="11054" y="12318"/>
                </a:lnTo>
                <a:close/>
              </a:path>
              <a:path w="57784" h="50800">
                <a:moveTo>
                  <a:pt x="9206" y="18795"/>
                </a:moveTo>
                <a:lnTo>
                  <a:pt x="6817" y="18795"/>
                </a:lnTo>
                <a:lnTo>
                  <a:pt x="8736" y="18033"/>
                </a:lnTo>
                <a:lnTo>
                  <a:pt x="7952" y="16763"/>
                </a:lnTo>
                <a:lnTo>
                  <a:pt x="9814" y="15366"/>
                </a:lnTo>
                <a:lnTo>
                  <a:pt x="10103" y="15366"/>
                </a:lnTo>
                <a:lnTo>
                  <a:pt x="11476" y="14985"/>
                </a:lnTo>
                <a:lnTo>
                  <a:pt x="11353" y="14223"/>
                </a:lnTo>
                <a:lnTo>
                  <a:pt x="11230" y="13461"/>
                </a:lnTo>
                <a:lnTo>
                  <a:pt x="11149" y="12953"/>
                </a:lnTo>
                <a:lnTo>
                  <a:pt x="11047" y="12318"/>
                </a:lnTo>
                <a:lnTo>
                  <a:pt x="10959" y="11683"/>
                </a:lnTo>
                <a:lnTo>
                  <a:pt x="10878" y="10921"/>
                </a:lnTo>
                <a:lnTo>
                  <a:pt x="11895" y="11302"/>
                </a:lnTo>
                <a:lnTo>
                  <a:pt x="14820" y="12318"/>
                </a:lnTo>
                <a:lnTo>
                  <a:pt x="18907" y="12318"/>
                </a:lnTo>
                <a:lnTo>
                  <a:pt x="19599" y="12953"/>
                </a:lnTo>
                <a:lnTo>
                  <a:pt x="21645" y="12953"/>
                </a:lnTo>
                <a:lnTo>
                  <a:pt x="21136" y="13461"/>
                </a:lnTo>
                <a:lnTo>
                  <a:pt x="31126" y="13461"/>
                </a:lnTo>
                <a:lnTo>
                  <a:pt x="31126" y="18033"/>
                </a:lnTo>
                <a:lnTo>
                  <a:pt x="7414" y="18033"/>
                </a:lnTo>
                <a:lnTo>
                  <a:pt x="9206" y="18795"/>
                </a:lnTo>
                <a:close/>
              </a:path>
              <a:path w="57784" h="50800">
                <a:moveTo>
                  <a:pt x="45189" y="14731"/>
                </a:moveTo>
                <a:lnTo>
                  <a:pt x="42867" y="14731"/>
                </a:lnTo>
                <a:lnTo>
                  <a:pt x="42295" y="13461"/>
                </a:lnTo>
                <a:lnTo>
                  <a:pt x="38831" y="11302"/>
                </a:lnTo>
                <a:lnTo>
                  <a:pt x="52961" y="11302"/>
                </a:lnTo>
                <a:lnTo>
                  <a:pt x="52622" y="11683"/>
                </a:lnTo>
                <a:lnTo>
                  <a:pt x="47591" y="11683"/>
                </a:lnTo>
                <a:lnTo>
                  <a:pt x="47583" y="12953"/>
                </a:lnTo>
                <a:lnTo>
                  <a:pt x="47418" y="13461"/>
                </a:lnTo>
                <a:lnTo>
                  <a:pt x="47294" y="13842"/>
                </a:lnTo>
                <a:lnTo>
                  <a:pt x="48178" y="13842"/>
                </a:lnTo>
                <a:lnTo>
                  <a:pt x="45401" y="14223"/>
                </a:lnTo>
                <a:lnTo>
                  <a:pt x="45189" y="14731"/>
                </a:lnTo>
                <a:close/>
              </a:path>
              <a:path w="57784" h="50800">
                <a:moveTo>
                  <a:pt x="52856" y="18033"/>
                </a:moveTo>
                <a:lnTo>
                  <a:pt x="52644" y="18033"/>
                </a:lnTo>
                <a:lnTo>
                  <a:pt x="51613" y="17398"/>
                </a:lnTo>
                <a:lnTo>
                  <a:pt x="51111" y="17017"/>
                </a:lnTo>
                <a:lnTo>
                  <a:pt x="51053" y="16128"/>
                </a:lnTo>
                <a:lnTo>
                  <a:pt x="50936" y="15366"/>
                </a:lnTo>
                <a:lnTo>
                  <a:pt x="50878" y="14985"/>
                </a:lnTo>
                <a:lnTo>
                  <a:pt x="50762" y="14223"/>
                </a:lnTo>
                <a:lnTo>
                  <a:pt x="50646" y="13461"/>
                </a:lnTo>
                <a:lnTo>
                  <a:pt x="50574" y="12953"/>
                </a:lnTo>
                <a:lnTo>
                  <a:pt x="50486" y="12572"/>
                </a:lnTo>
                <a:lnTo>
                  <a:pt x="50123" y="11683"/>
                </a:lnTo>
                <a:lnTo>
                  <a:pt x="52628" y="11683"/>
                </a:lnTo>
                <a:lnTo>
                  <a:pt x="51792" y="12572"/>
                </a:lnTo>
                <a:lnTo>
                  <a:pt x="50655" y="12572"/>
                </a:lnTo>
                <a:lnTo>
                  <a:pt x="53328" y="15366"/>
                </a:lnTo>
                <a:lnTo>
                  <a:pt x="55130" y="15366"/>
                </a:lnTo>
                <a:lnTo>
                  <a:pt x="53792" y="17271"/>
                </a:lnTo>
                <a:lnTo>
                  <a:pt x="56781" y="17398"/>
                </a:lnTo>
                <a:lnTo>
                  <a:pt x="52856" y="18033"/>
                </a:lnTo>
                <a:close/>
              </a:path>
              <a:path w="57784" h="50800">
                <a:moveTo>
                  <a:pt x="31126" y="13461"/>
                </a:moveTo>
                <a:lnTo>
                  <a:pt x="30941" y="12953"/>
                </a:lnTo>
                <a:lnTo>
                  <a:pt x="31126" y="12953"/>
                </a:lnTo>
                <a:lnTo>
                  <a:pt x="31126" y="13461"/>
                </a:lnTo>
                <a:close/>
              </a:path>
              <a:path w="57784" h="50800">
                <a:moveTo>
                  <a:pt x="32893" y="16128"/>
                </a:moveTo>
                <a:lnTo>
                  <a:pt x="32657" y="15874"/>
                </a:lnTo>
                <a:lnTo>
                  <a:pt x="31463" y="13842"/>
                </a:lnTo>
                <a:lnTo>
                  <a:pt x="31126" y="13461"/>
                </a:lnTo>
                <a:lnTo>
                  <a:pt x="31126" y="12953"/>
                </a:lnTo>
                <a:lnTo>
                  <a:pt x="37853" y="12953"/>
                </a:lnTo>
                <a:lnTo>
                  <a:pt x="38163" y="13842"/>
                </a:lnTo>
                <a:lnTo>
                  <a:pt x="34949" y="13842"/>
                </a:lnTo>
                <a:lnTo>
                  <a:pt x="34697" y="14731"/>
                </a:lnTo>
                <a:lnTo>
                  <a:pt x="34625" y="14985"/>
                </a:lnTo>
                <a:lnTo>
                  <a:pt x="34517" y="15366"/>
                </a:lnTo>
                <a:lnTo>
                  <a:pt x="33444" y="15366"/>
                </a:lnTo>
                <a:lnTo>
                  <a:pt x="32893" y="16128"/>
                </a:lnTo>
                <a:close/>
              </a:path>
              <a:path w="57784" h="50800">
                <a:moveTo>
                  <a:pt x="40197" y="13461"/>
                </a:moveTo>
                <a:lnTo>
                  <a:pt x="38030" y="13461"/>
                </a:lnTo>
                <a:lnTo>
                  <a:pt x="37853" y="12953"/>
                </a:lnTo>
                <a:lnTo>
                  <a:pt x="40093" y="12953"/>
                </a:lnTo>
                <a:lnTo>
                  <a:pt x="40197" y="13461"/>
                </a:lnTo>
                <a:close/>
              </a:path>
              <a:path w="57784" h="50800">
                <a:moveTo>
                  <a:pt x="42295" y="13461"/>
                </a:moveTo>
                <a:lnTo>
                  <a:pt x="40104" y="13461"/>
                </a:lnTo>
                <a:lnTo>
                  <a:pt x="40186" y="12953"/>
                </a:lnTo>
                <a:lnTo>
                  <a:pt x="41480" y="12953"/>
                </a:lnTo>
                <a:lnTo>
                  <a:pt x="42295" y="13461"/>
                </a:lnTo>
                <a:close/>
              </a:path>
              <a:path w="57784" h="50800">
                <a:moveTo>
                  <a:pt x="50646" y="13461"/>
                </a:moveTo>
                <a:lnTo>
                  <a:pt x="47418" y="13461"/>
                </a:lnTo>
                <a:lnTo>
                  <a:pt x="47583" y="12953"/>
                </a:lnTo>
                <a:lnTo>
                  <a:pt x="50574" y="12953"/>
                </a:lnTo>
                <a:lnTo>
                  <a:pt x="50646" y="13461"/>
                </a:lnTo>
                <a:close/>
              </a:path>
              <a:path w="57784" h="50800">
                <a:moveTo>
                  <a:pt x="51673" y="13461"/>
                </a:moveTo>
                <a:lnTo>
                  <a:pt x="51506" y="13461"/>
                </a:lnTo>
                <a:lnTo>
                  <a:pt x="51020" y="12953"/>
                </a:lnTo>
                <a:lnTo>
                  <a:pt x="10580" y="12953"/>
                </a:lnTo>
                <a:lnTo>
                  <a:pt x="51673" y="13461"/>
                </a:lnTo>
                <a:close/>
              </a:path>
              <a:path w="57784" h="50800">
                <a:moveTo>
                  <a:pt x="40580" y="15366"/>
                </a:moveTo>
                <a:lnTo>
                  <a:pt x="39735" y="15366"/>
                </a:lnTo>
                <a:lnTo>
                  <a:pt x="39858" y="14731"/>
                </a:lnTo>
                <a:lnTo>
                  <a:pt x="39956" y="14223"/>
                </a:lnTo>
                <a:lnTo>
                  <a:pt x="40030" y="13842"/>
                </a:lnTo>
                <a:lnTo>
                  <a:pt x="40104" y="13461"/>
                </a:lnTo>
                <a:lnTo>
                  <a:pt x="40276" y="13842"/>
                </a:lnTo>
                <a:lnTo>
                  <a:pt x="40354" y="14223"/>
                </a:lnTo>
                <a:lnTo>
                  <a:pt x="40459" y="14731"/>
                </a:lnTo>
                <a:lnTo>
                  <a:pt x="40580" y="15366"/>
                </a:lnTo>
                <a:close/>
              </a:path>
              <a:path w="57784" h="50800">
                <a:moveTo>
                  <a:pt x="38453" y="14731"/>
                </a:moveTo>
                <a:lnTo>
                  <a:pt x="38252" y="14731"/>
                </a:lnTo>
                <a:lnTo>
                  <a:pt x="34949" y="13842"/>
                </a:lnTo>
                <a:lnTo>
                  <a:pt x="38163" y="13842"/>
                </a:lnTo>
                <a:lnTo>
                  <a:pt x="38453" y="14731"/>
                </a:lnTo>
                <a:close/>
              </a:path>
              <a:path w="57784" h="50800">
                <a:moveTo>
                  <a:pt x="42100" y="18795"/>
                </a:moveTo>
                <a:lnTo>
                  <a:pt x="41317" y="18795"/>
                </a:lnTo>
                <a:lnTo>
                  <a:pt x="40744" y="16128"/>
                </a:lnTo>
                <a:lnTo>
                  <a:pt x="40690" y="15874"/>
                </a:lnTo>
                <a:lnTo>
                  <a:pt x="40580" y="15366"/>
                </a:lnTo>
                <a:lnTo>
                  <a:pt x="43158" y="14731"/>
                </a:lnTo>
                <a:lnTo>
                  <a:pt x="45048" y="14731"/>
                </a:lnTo>
                <a:lnTo>
                  <a:pt x="46288" y="15366"/>
                </a:lnTo>
                <a:lnTo>
                  <a:pt x="47850" y="16128"/>
                </a:lnTo>
                <a:lnTo>
                  <a:pt x="47608" y="16763"/>
                </a:lnTo>
                <a:lnTo>
                  <a:pt x="47511" y="17017"/>
                </a:lnTo>
                <a:lnTo>
                  <a:pt x="47415" y="17271"/>
                </a:lnTo>
                <a:lnTo>
                  <a:pt x="46483" y="17398"/>
                </a:lnTo>
                <a:lnTo>
                  <a:pt x="45820" y="18033"/>
                </a:lnTo>
                <a:lnTo>
                  <a:pt x="43501" y="18033"/>
                </a:lnTo>
                <a:lnTo>
                  <a:pt x="42100" y="18795"/>
                </a:lnTo>
                <a:close/>
              </a:path>
              <a:path w="57784" h="50800">
                <a:moveTo>
                  <a:pt x="54939" y="15366"/>
                </a:moveTo>
                <a:lnTo>
                  <a:pt x="53367" y="15366"/>
                </a:lnTo>
                <a:lnTo>
                  <a:pt x="54141" y="14731"/>
                </a:lnTo>
                <a:lnTo>
                  <a:pt x="53957" y="14731"/>
                </a:lnTo>
                <a:lnTo>
                  <a:pt x="54939" y="15366"/>
                </a:lnTo>
                <a:close/>
              </a:path>
              <a:path w="57784" h="50800">
                <a:moveTo>
                  <a:pt x="56781" y="17398"/>
                </a:moveTo>
                <a:lnTo>
                  <a:pt x="53703" y="17398"/>
                </a:lnTo>
                <a:lnTo>
                  <a:pt x="56809" y="14731"/>
                </a:lnTo>
                <a:lnTo>
                  <a:pt x="57382" y="16763"/>
                </a:lnTo>
                <a:lnTo>
                  <a:pt x="57454" y="17017"/>
                </a:lnTo>
                <a:lnTo>
                  <a:pt x="57526" y="17271"/>
                </a:lnTo>
                <a:lnTo>
                  <a:pt x="56781" y="17398"/>
                </a:lnTo>
                <a:close/>
              </a:path>
              <a:path w="57784" h="50800">
                <a:moveTo>
                  <a:pt x="38240" y="20573"/>
                </a:moveTo>
                <a:lnTo>
                  <a:pt x="4607" y="20573"/>
                </a:lnTo>
                <a:lnTo>
                  <a:pt x="6665" y="18795"/>
                </a:lnTo>
                <a:lnTo>
                  <a:pt x="31282" y="18795"/>
                </a:lnTo>
                <a:lnTo>
                  <a:pt x="32527" y="16763"/>
                </a:lnTo>
                <a:lnTo>
                  <a:pt x="32893" y="16128"/>
                </a:lnTo>
                <a:lnTo>
                  <a:pt x="33444" y="15366"/>
                </a:lnTo>
                <a:lnTo>
                  <a:pt x="33251" y="15366"/>
                </a:lnTo>
                <a:lnTo>
                  <a:pt x="34348" y="15874"/>
                </a:lnTo>
                <a:lnTo>
                  <a:pt x="34276" y="16128"/>
                </a:lnTo>
                <a:lnTo>
                  <a:pt x="32759" y="16128"/>
                </a:lnTo>
                <a:lnTo>
                  <a:pt x="33464" y="17271"/>
                </a:lnTo>
                <a:lnTo>
                  <a:pt x="33943" y="17398"/>
                </a:lnTo>
                <a:lnTo>
                  <a:pt x="33774" y="18033"/>
                </a:lnTo>
                <a:lnTo>
                  <a:pt x="38022" y="18033"/>
                </a:lnTo>
                <a:lnTo>
                  <a:pt x="38086" y="18795"/>
                </a:lnTo>
                <a:lnTo>
                  <a:pt x="38187" y="19938"/>
                </a:lnTo>
                <a:lnTo>
                  <a:pt x="38240" y="20573"/>
                </a:lnTo>
                <a:close/>
              </a:path>
              <a:path w="57784" h="50800">
                <a:moveTo>
                  <a:pt x="34348" y="15874"/>
                </a:moveTo>
                <a:lnTo>
                  <a:pt x="33251" y="15366"/>
                </a:lnTo>
                <a:lnTo>
                  <a:pt x="34517" y="15366"/>
                </a:lnTo>
                <a:lnTo>
                  <a:pt x="34348" y="15874"/>
                </a:lnTo>
                <a:close/>
              </a:path>
              <a:path w="57784" h="50800">
                <a:moveTo>
                  <a:pt x="37368" y="18033"/>
                </a:moveTo>
                <a:lnTo>
                  <a:pt x="37539" y="17398"/>
                </a:lnTo>
                <a:lnTo>
                  <a:pt x="38055" y="16128"/>
                </a:lnTo>
                <a:lnTo>
                  <a:pt x="36837" y="16128"/>
                </a:lnTo>
                <a:lnTo>
                  <a:pt x="40285" y="15366"/>
                </a:lnTo>
                <a:lnTo>
                  <a:pt x="39769" y="15366"/>
                </a:lnTo>
                <a:lnTo>
                  <a:pt x="39535" y="15874"/>
                </a:lnTo>
                <a:lnTo>
                  <a:pt x="39335" y="16763"/>
                </a:lnTo>
                <a:lnTo>
                  <a:pt x="39226" y="17271"/>
                </a:lnTo>
                <a:lnTo>
                  <a:pt x="53867" y="17398"/>
                </a:lnTo>
                <a:lnTo>
                  <a:pt x="37368" y="18033"/>
                </a:lnTo>
                <a:close/>
              </a:path>
              <a:path w="57784" h="50800">
                <a:moveTo>
                  <a:pt x="34288" y="18033"/>
                </a:moveTo>
                <a:lnTo>
                  <a:pt x="33774" y="18033"/>
                </a:lnTo>
                <a:lnTo>
                  <a:pt x="34280" y="16128"/>
                </a:lnTo>
                <a:lnTo>
                  <a:pt x="34348" y="15874"/>
                </a:lnTo>
                <a:lnTo>
                  <a:pt x="36442" y="17017"/>
                </a:lnTo>
                <a:lnTo>
                  <a:pt x="37226" y="17398"/>
                </a:lnTo>
                <a:lnTo>
                  <a:pt x="33311" y="17398"/>
                </a:lnTo>
                <a:lnTo>
                  <a:pt x="34288" y="18033"/>
                </a:lnTo>
                <a:close/>
              </a:path>
              <a:path w="57784" h="50800">
                <a:moveTo>
                  <a:pt x="33913" y="17398"/>
                </a:moveTo>
                <a:lnTo>
                  <a:pt x="33616" y="17398"/>
                </a:lnTo>
                <a:lnTo>
                  <a:pt x="32813" y="16128"/>
                </a:lnTo>
                <a:lnTo>
                  <a:pt x="34276" y="16128"/>
                </a:lnTo>
                <a:lnTo>
                  <a:pt x="34097" y="16763"/>
                </a:lnTo>
                <a:lnTo>
                  <a:pt x="34025" y="17017"/>
                </a:lnTo>
                <a:lnTo>
                  <a:pt x="33913" y="17398"/>
                </a:lnTo>
                <a:close/>
              </a:path>
              <a:path w="57784" h="50800">
                <a:moveTo>
                  <a:pt x="37332" y="18033"/>
                </a:moveTo>
                <a:lnTo>
                  <a:pt x="34288" y="18033"/>
                </a:lnTo>
                <a:lnTo>
                  <a:pt x="33311" y="17398"/>
                </a:lnTo>
                <a:lnTo>
                  <a:pt x="37526" y="17398"/>
                </a:lnTo>
                <a:lnTo>
                  <a:pt x="37332" y="18033"/>
                </a:lnTo>
                <a:close/>
              </a:path>
              <a:path w="57784" h="50800">
                <a:moveTo>
                  <a:pt x="38264" y="18033"/>
                </a:moveTo>
                <a:lnTo>
                  <a:pt x="37368" y="18033"/>
                </a:lnTo>
                <a:lnTo>
                  <a:pt x="53867" y="17398"/>
                </a:lnTo>
                <a:lnTo>
                  <a:pt x="37293" y="17398"/>
                </a:lnTo>
                <a:lnTo>
                  <a:pt x="38264" y="18033"/>
                </a:lnTo>
                <a:close/>
              </a:path>
              <a:path w="57784" h="50800">
                <a:moveTo>
                  <a:pt x="38682" y="18033"/>
                </a:moveTo>
                <a:lnTo>
                  <a:pt x="38264" y="18033"/>
                </a:lnTo>
                <a:lnTo>
                  <a:pt x="37293" y="17398"/>
                </a:lnTo>
                <a:lnTo>
                  <a:pt x="39428" y="17398"/>
                </a:lnTo>
                <a:lnTo>
                  <a:pt x="38682" y="18033"/>
                </a:lnTo>
                <a:close/>
              </a:path>
              <a:path w="57784" h="50800">
                <a:moveTo>
                  <a:pt x="41154" y="18033"/>
                </a:moveTo>
                <a:lnTo>
                  <a:pt x="38682" y="18033"/>
                </a:lnTo>
                <a:lnTo>
                  <a:pt x="39428" y="17398"/>
                </a:lnTo>
                <a:lnTo>
                  <a:pt x="41017" y="17398"/>
                </a:lnTo>
                <a:lnTo>
                  <a:pt x="41154" y="18033"/>
                </a:lnTo>
                <a:close/>
              </a:path>
              <a:path w="57784" h="50800">
                <a:moveTo>
                  <a:pt x="52644" y="18033"/>
                </a:moveTo>
                <a:lnTo>
                  <a:pt x="45820" y="18033"/>
                </a:lnTo>
                <a:lnTo>
                  <a:pt x="46483" y="17398"/>
                </a:lnTo>
                <a:lnTo>
                  <a:pt x="51613" y="17398"/>
                </a:lnTo>
                <a:lnTo>
                  <a:pt x="52644" y="18033"/>
                </a:lnTo>
                <a:close/>
              </a:path>
              <a:path w="57784" h="50800">
                <a:moveTo>
                  <a:pt x="31126" y="18795"/>
                </a:moveTo>
                <a:lnTo>
                  <a:pt x="9206" y="18795"/>
                </a:lnTo>
                <a:lnTo>
                  <a:pt x="8736" y="18033"/>
                </a:lnTo>
                <a:lnTo>
                  <a:pt x="31126" y="18033"/>
                </a:lnTo>
                <a:lnTo>
                  <a:pt x="31126" y="18795"/>
                </a:lnTo>
                <a:close/>
              </a:path>
              <a:path w="57784" h="50800">
                <a:moveTo>
                  <a:pt x="45025" y="18795"/>
                </a:moveTo>
                <a:lnTo>
                  <a:pt x="44300" y="18795"/>
                </a:lnTo>
                <a:lnTo>
                  <a:pt x="44051" y="18033"/>
                </a:lnTo>
                <a:lnTo>
                  <a:pt x="45820" y="18033"/>
                </a:lnTo>
                <a:lnTo>
                  <a:pt x="45025" y="18795"/>
                </a:lnTo>
                <a:close/>
              </a:path>
              <a:path w="57784" h="50800">
                <a:moveTo>
                  <a:pt x="47255" y="19557"/>
                </a:moveTo>
                <a:lnTo>
                  <a:pt x="44651" y="19557"/>
                </a:lnTo>
                <a:lnTo>
                  <a:pt x="44603" y="18795"/>
                </a:lnTo>
                <a:lnTo>
                  <a:pt x="46959" y="18795"/>
                </a:lnTo>
                <a:lnTo>
                  <a:pt x="46373" y="18033"/>
                </a:lnTo>
                <a:lnTo>
                  <a:pt x="47246" y="18033"/>
                </a:lnTo>
                <a:lnTo>
                  <a:pt x="47255" y="19557"/>
                </a:lnTo>
                <a:close/>
              </a:path>
              <a:path w="57784" h="50800">
                <a:moveTo>
                  <a:pt x="41481" y="19557"/>
                </a:moveTo>
                <a:lnTo>
                  <a:pt x="40699" y="19557"/>
                </a:lnTo>
                <a:lnTo>
                  <a:pt x="42100" y="18795"/>
                </a:lnTo>
                <a:lnTo>
                  <a:pt x="41317" y="18795"/>
                </a:lnTo>
                <a:lnTo>
                  <a:pt x="41481" y="19557"/>
                </a:lnTo>
                <a:close/>
              </a:path>
              <a:path w="57784" h="50800">
                <a:moveTo>
                  <a:pt x="44550" y="19557"/>
                </a:moveTo>
                <a:lnTo>
                  <a:pt x="44229" y="19557"/>
                </a:lnTo>
                <a:lnTo>
                  <a:pt x="45025" y="18795"/>
                </a:lnTo>
                <a:lnTo>
                  <a:pt x="44300" y="18795"/>
                </a:lnTo>
                <a:lnTo>
                  <a:pt x="44550" y="19557"/>
                </a:lnTo>
                <a:close/>
              </a:path>
              <a:path w="57784" h="50800">
                <a:moveTo>
                  <a:pt x="47546" y="19557"/>
                </a:moveTo>
                <a:lnTo>
                  <a:pt x="47255" y="19557"/>
                </a:lnTo>
                <a:lnTo>
                  <a:pt x="47251" y="18795"/>
                </a:lnTo>
                <a:lnTo>
                  <a:pt x="46959" y="18795"/>
                </a:lnTo>
                <a:lnTo>
                  <a:pt x="47546" y="19557"/>
                </a:lnTo>
                <a:close/>
              </a:path>
              <a:path w="57784" h="50800">
                <a:moveTo>
                  <a:pt x="16572" y="41274"/>
                </a:moveTo>
                <a:lnTo>
                  <a:pt x="16438" y="41274"/>
                </a:lnTo>
                <a:lnTo>
                  <a:pt x="15428" y="39877"/>
                </a:lnTo>
                <a:lnTo>
                  <a:pt x="0" y="23113"/>
                </a:lnTo>
                <a:lnTo>
                  <a:pt x="1382" y="19557"/>
                </a:lnTo>
                <a:lnTo>
                  <a:pt x="4607" y="20573"/>
                </a:lnTo>
                <a:lnTo>
                  <a:pt x="38240" y="20573"/>
                </a:lnTo>
                <a:lnTo>
                  <a:pt x="38294" y="21081"/>
                </a:lnTo>
                <a:lnTo>
                  <a:pt x="41070" y="21081"/>
                </a:lnTo>
                <a:lnTo>
                  <a:pt x="40482" y="23113"/>
                </a:lnTo>
                <a:lnTo>
                  <a:pt x="35876" y="23113"/>
                </a:lnTo>
                <a:lnTo>
                  <a:pt x="37458" y="25399"/>
                </a:lnTo>
                <a:lnTo>
                  <a:pt x="37660" y="25399"/>
                </a:lnTo>
                <a:lnTo>
                  <a:pt x="37338" y="26034"/>
                </a:lnTo>
                <a:lnTo>
                  <a:pt x="35505" y="28828"/>
                </a:lnTo>
                <a:lnTo>
                  <a:pt x="34053" y="30987"/>
                </a:lnTo>
                <a:lnTo>
                  <a:pt x="31908" y="30987"/>
                </a:lnTo>
                <a:lnTo>
                  <a:pt x="31793" y="32130"/>
                </a:lnTo>
                <a:lnTo>
                  <a:pt x="31723" y="32892"/>
                </a:lnTo>
                <a:lnTo>
                  <a:pt x="32321" y="33146"/>
                </a:lnTo>
                <a:lnTo>
                  <a:pt x="36961" y="33146"/>
                </a:lnTo>
                <a:lnTo>
                  <a:pt x="36819" y="33273"/>
                </a:lnTo>
                <a:lnTo>
                  <a:pt x="31066" y="33273"/>
                </a:lnTo>
                <a:lnTo>
                  <a:pt x="31706" y="36194"/>
                </a:lnTo>
                <a:lnTo>
                  <a:pt x="31833" y="36829"/>
                </a:lnTo>
                <a:lnTo>
                  <a:pt x="32291" y="36829"/>
                </a:lnTo>
                <a:lnTo>
                  <a:pt x="23720" y="37718"/>
                </a:lnTo>
                <a:lnTo>
                  <a:pt x="25010" y="39369"/>
                </a:lnTo>
                <a:lnTo>
                  <a:pt x="17129" y="39369"/>
                </a:lnTo>
                <a:lnTo>
                  <a:pt x="17189" y="39717"/>
                </a:lnTo>
                <a:lnTo>
                  <a:pt x="17041" y="39877"/>
                </a:lnTo>
                <a:lnTo>
                  <a:pt x="16572" y="41274"/>
                </a:lnTo>
                <a:close/>
              </a:path>
              <a:path w="57784" h="50800">
                <a:moveTo>
                  <a:pt x="41070" y="21081"/>
                </a:moveTo>
                <a:lnTo>
                  <a:pt x="38294" y="21081"/>
                </a:lnTo>
                <a:lnTo>
                  <a:pt x="41563" y="19938"/>
                </a:lnTo>
                <a:lnTo>
                  <a:pt x="41417" y="19938"/>
                </a:lnTo>
                <a:lnTo>
                  <a:pt x="41070" y="21081"/>
                </a:lnTo>
                <a:close/>
              </a:path>
              <a:path w="57784" h="50800">
                <a:moveTo>
                  <a:pt x="42825" y="23113"/>
                </a:moveTo>
                <a:lnTo>
                  <a:pt x="42099" y="23113"/>
                </a:lnTo>
                <a:lnTo>
                  <a:pt x="41751" y="22224"/>
                </a:lnTo>
                <a:lnTo>
                  <a:pt x="43047" y="19938"/>
                </a:lnTo>
                <a:lnTo>
                  <a:pt x="44505" y="19938"/>
                </a:lnTo>
                <a:lnTo>
                  <a:pt x="47139" y="21081"/>
                </a:lnTo>
                <a:lnTo>
                  <a:pt x="47739" y="21081"/>
                </a:lnTo>
                <a:lnTo>
                  <a:pt x="42825" y="23113"/>
                </a:lnTo>
                <a:close/>
              </a:path>
              <a:path w="57784" h="50800">
                <a:moveTo>
                  <a:pt x="43625" y="25399"/>
                </a:moveTo>
                <a:lnTo>
                  <a:pt x="39884" y="25399"/>
                </a:lnTo>
                <a:lnTo>
                  <a:pt x="41751" y="22224"/>
                </a:lnTo>
                <a:lnTo>
                  <a:pt x="42744" y="24764"/>
                </a:lnTo>
                <a:lnTo>
                  <a:pt x="42843" y="25018"/>
                </a:lnTo>
                <a:lnTo>
                  <a:pt x="42526" y="25018"/>
                </a:lnTo>
                <a:lnTo>
                  <a:pt x="43625" y="25399"/>
                </a:lnTo>
                <a:close/>
              </a:path>
              <a:path w="57784" h="50800">
                <a:moveTo>
                  <a:pt x="43144" y="29844"/>
                </a:moveTo>
                <a:lnTo>
                  <a:pt x="42056" y="28828"/>
                </a:lnTo>
                <a:lnTo>
                  <a:pt x="41758" y="28574"/>
                </a:lnTo>
                <a:lnTo>
                  <a:pt x="43251" y="27812"/>
                </a:lnTo>
                <a:lnTo>
                  <a:pt x="42295" y="27431"/>
                </a:lnTo>
                <a:lnTo>
                  <a:pt x="40145" y="26415"/>
                </a:lnTo>
                <a:lnTo>
                  <a:pt x="39249" y="24764"/>
                </a:lnTo>
                <a:lnTo>
                  <a:pt x="35690" y="23113"/>
                </a:lnTo>
                <a:lnTo>
                  <a:pt x="40482" y="23113"/>
                </a:lnTo>
                <a:lnTo>
                  <a:pt x="40008" y="24764"/>
                </a:lnTo>
                <a:lnTo>
                  <a:pt x="39935" y="25018"/>
                </a:lnTo>
                <a:lnTo>
                  <a:pt x="39835" y="25399"/>
                </a:lnTo>
                <a:lnTo>
                  <a:pt x="45759" y="25399"/>
                </a:lnTo>
                <a:lnTo>
                  <a:pt x="45759" y="26034"/>
                </a:lnTo>
                <a:lnTo>
                  <a:pt x="43968" y="26034"/>
                </a:lnTo>
                <a:lnTo>
                  <a:pt x="43197" y="29590"/>
                </a:lnTo>
                <a:lnTo>
                  <a:pt x="43144" y="29844"/>
                </a:lnTo>
                <a:close/>
              </a:path>
              <a:path w="57784" h="50800">
                <a:moveTo>
                  <a:pt x="43954" y="25018"/>
                </a:moveTo>
                <a:lnTo>
                  <a:pt x="43131" y="23748"/>
                </a:lnTo>
                <a:lnTo>
                  <a:pt x="44804" y="23748"/>
                </a:lnTo>
                <a:lnTo>
                  <a:pt x="43954" y="25018"/>
                </a:lnTo>
                <a:close/>
              </a:path>
              <a:path w="57784" h="50800">
                <a:moveTo>
                  <a:pt x="45759" y="25399"/>
                </a:moveTo>
                <a:lnTo>
                  <a:pt x="44164" y="25399"/>
                </a:lnTo>
                <a:lnTo>
                  <a:pt x="45482" y="25018"/>
                </a:lnTo>
                <a:lnTo>
                  <a:pt x="45108" y="25018"/>
                </a:lnTo>
                <a:lnTo>
                  <a:pt x="45759" y="23748"/>
                </a:lnTo>
                <a:lnTo>
                  <a:pt x="45759" y="25399"/>
                </a:lnTo>
                <a:close/>
              </a:path>
              <a:path w="57784" h="50800">
                <a:moveTo>
                  <a:pt x="44164" y="25399"/>
                </a:moveTo>
                <a:lnTo>
                  <a:pt x="43737" y="25399"/>
                </a:lnTo>
                <a:lnTo>
                  <a:pt x="43954" y="25018"/>
                </a:lnTo>
                <a:lnTo>
                  <a:pt x="44164" y="25399"/>
                </a:lnTo>
                <a:close/>
              </a:path>
              <a:path w="57784" h="50800">
                <a:moveTo>
                  <a:pt x="45759" y="28066"/>
                </a:moveTo>
                <a:lnTo>
                  <a:pt x="43968" y="26034"/>
                </a:lnTo>
                <a:lnTo>
                  <a:pt x="45759" y="26034"/>
                </a:lnTo>
                <a:lnTo>
                  <a:pt x="45759" y="28066"/>
                </a:lnTo>
                <a:close/>
              </a:path>
              <a:path w="57784" h="50800">
                <a:moveTo>
                  <a:pt x="36961" y="33146"/>
                </a:moveTo>
                <a:lnTo>
                  <a:pt x="32321" y="33146"/>
                </a:lnTo>
                <a:lnTo>
                  <a:pt x="35188" y="31876"/>
                </a:lnTo>
                <a:lnTo>
                  <a:pt x="35486" y="31622"/>
                </a:lnTo>
                <a:lnTo>
                  <a:pt x="34769" y="30733"/>
                </a:lnTo>
                <a:lnTo>
                  <a:pt x="35462" y="29844"/>
                </a:lnTo>
                <a:lnTo>
                  <a:pt x="37636" y="28066"/>
                </a:lnTo>
                <a:lnTo>
                  <a:pt x="38302" y="28828"/>
                </a:lnTo>
                <a:lnTo>
                  <a:pt x="38609" y="28828"/>
                </a:lnTo>
                <a:lnTo>
                  <a:pt x="37039" y="29844"/>
                </a:lnTo>
                <a:lnTo>
                  <a:pt x="37550" y="31622"/>
                </a:lnTo>
                <a:lnTo>
                  <a:pt x="37623" y="31876"/>
                </a:lnTo>
                <a:lnTo>
                  <a:pt x="37696" y="32130"/>
                </a:lnTo>
                <a:lnTo>
                  <a:pt x="36961" y="33146"/>
                </a:lnTo>
                <a:close/>
              </a:path>
              <a:path w="57784" h="50800">
                <a:moveTo>
                  <a:pt x="36442" y="33781"/>
                </a:moveTo>
                <a:lnTo>
                  <a:pt x="31066" y="33273"/>
                </a:lnTo>
                <a:lnTo>
                  <a:pt x="36819" y="33273"/>
                </a:lnTo>
                <a:lnTo>
                  <a:pt x="36442" y="33781"/>
                </a:lnTo>
                <a:close/>
              </a:path>
              <a:path w="57784" h="50800">
                <a:moveTo>
                  <a:pt x="36520" y="38353"/>
                </a:moveTo>
                <a:lnTo>
                  <a:pt x="33165" y="38353"/>
                </a:lnTo>
                <a:lnTo>
                  <a:pt x="35504" y="36194"/>
                </a:lnTo>
                <a:lnTo>
                  <a:pt x="36024" y="36194"/>
                </a:lnTo>
                <a:lnTo>
                  <a:pt x="36520" y="38353"/>
                </a:lnTo>
                <a:close/>
              </a:path>
              <a:path w="57784" h="50800">
                <a:moveTo>
                  <a:pt x="31379" y="40131"/>
                </a:moveTo>
                <a:lnTo>
                  <a:pt x="29872" y="40131"/>
                </a:lnTo>
                <a:lnTo>
                  <a:pt x="30012" y="39877"/>
                </a:lnTo>
                <a:lnTo>
                  <a:pt x="30051" y="37718"/>
                </a:lnTo>
                <a:lnTo>
                  <a:pt x="31235" y="36829"/>
                </a:lnTo>
                <a:lnTo>
                  <a:pt x="31832" y="36829"/>
                </a:lnTo>
                <a:lnTo>
                  <a:pt x="32283" y="38988"/>
                </a:lnTo>
                <a:lnTo>
                  <a:pt x="32056" y="39369"/>
                </a:lnTo>
                <a:lnTo>
                  <a:pt x="31379" y="40131"/>
                </a:lnTo>
                <a:close/>
              </a:path>
              <a:path w="57784" h="50800">
                <a:moveTo>
                  <a:pt x="35482" y="44449"/>
                </a:moveTo>
                <a:lnTo>
                  <a:pt x="34541" y="40639"/>
                </a:lnTo>
                <a:lnTo>
                  <a:pt x="34416" y="40131"/>
                </a:lnTo>
                <a:lnTo>
                  <a:pt x="34314" y="39717"/>
                </a:lnTo>
                <a:lnTo>
                  <a:pt x="34143" y="39369"/>
                </a:lnTo>
                <a:lnTo>
                  <a:pt x="33735" y="38988"/>
                </a:lnTo>
                <a:lnTo>
                  <a:pt x="32851" y="38353"/>
                </a:lnTo>
                <a:lnTo>
                  <a:pt x="36970" y="38353"/>
                </a:lnTo>
                <a:lnTo>
                  <a:pt x="38413" y="37718"/>
                </a:lnTo>
                <a:lnTo>
                  <a:pt x="38323" y="38988"/>
                </a:lnTo>
                <a:lnTo>
                  <a:pt x="35626" y="38988"/>
                </a:lnTo>
                <a:lnTo>
                  <a:pt x="35342" y="39369"/>
                </a:lnTo>
                <a:lnTo>
                  <a:pt x="35136" y="39369"/>
                </a:lnTo>
                <a:lnTo>
                  <a:pt x="37583" y="42163"/>
                </a:lnTo>
                <a:lnTo>
                  <a:pt x="35482" y="44449"/>
                </a:lnTo>
                <a:close/>
              </a:path>
              <a:path w="57784" h="50800">
                <a:moveTo>
                  <a:pt x="32462" y="38988"/>
                </a:moveTo>
                <a:lnTo>
                  <a:pt x="32858" y="38353"/>
                </a:lnTo>
                <a:lnTo>
                  <a:pt x="33169" y="38353"/>
                </a:lnTo>
                <a:lnTo>
                  <a:pt x="32462" y="38988"/>
                </a:lnTo>
                <a:close/>
              </a:path>
              <a:path w="57784" h="50800">
                <a:moveTo>
                  <a:pt x="26898" y="40639"/>
                </a:moveTo>
                <a:lnTo>
                  <a:pt x="25989" y="40639"/>
                </a:lnTo>
                <a:lnTo>
                  <a:pt x="27478" y="38988"/>
                </a:lnTo>
                <a:lnTo>
                  <a:pt x="27286" y="39369"/>
                </a:lnTo>
                <a:lnTo>
                  <a:pt x="26898" y="40639"/>
                </a:lnTo>
                <a:close/>
              </a:path>
              <a:path w="57784" h="50800">
                <a:moveTo>
                  <a:pt x="38298" y="39369"/>
                </a:moveTo>
                <a:lnTo>
                  <a:pt x="37918" y="39369"/>
                </a:lnTo>
                <a:lnTo>
                  <a:pt x="35665" y="38988"/>
                </a:lnTo>
                <a:lnTo>
                  <a:pt x="38323" y="38988"/>
                </a:lnTo>
                <a:lnTo>
                  <a:pt x="38298" y="39369"/>
                </a:lnTo>
                <a:close/>
              </a:path>
              <a:path w="57784" h="50800">
                <a:moveTo>
                  <a:pt x="22867" y="50418"/>
                </a:moveTo>
                <a:lnTo>
                  <a:pt x="21141" y="48005"/>
                </a:lnTo>
                <a:lnTo>
                  <a:pt x="20256" y="46354"/>
                </a:lnTo>
                <a:lnTo>
                  <a:pt x="19807" y="46100"/>
                </a:lnTo>
                <a:lnTo>
                  <a:pt x="17401" y="42671"/>
                </a:lnTo>
                <a:lnTo>
                  <a:pt x="17604" y="42163"/>
                </a:lnTo>
                <a:lnTo>
                  <a:pt x="17453" y="41274"/>
                </a:lnTo>
                <a:lnTo>
                  <a:pt x="17345" y="40639"/>
                </a:lnTo>
                <a:lnTo>
                  <a:pt x="17259" y="40131"/>
                </a:lnTo>
                <a:lnTo>
                  <a:pt x="17212" y="39369"/>
                </a:lnTo>
                <a:lnTo>
                  <a:pt x="25012" y="39369"/>
                </a:lnTo>
                <a:lnTo>
                  <a:pt x="25989" y="40639"/>
                </a:lnTo>
                <a:lnTo>
                  <a:pt x="26898" y="40639"/>
                </a:lnTo>
                <a:lnTo>
                  <a:pt x="26244" y="42671"/>
                </a:lnTo>
                <a:lnTo>
                  <a:pt x="26162" y="42925"/>
                </a:lnTo>
                <a:lnTo>
                  <a:pt x="23720" y="42925"/>
                </a:lnTo>
                <a:lnTo>
                  <a:pt x="24616" y="45465"/>
                </a:lnTo>
                <a:lnTo>
                  <a:pt x="26885" y="47370"/>
                </a:lnTo>
                <a:lnTo>
                  <a:pt x="25978" y="48386"/>
                </a:lnTo>
                <a:lnTo>
                  <a:pt x="22465" y="48386"/>
                </a:lnTo>
                <a:lnTo>
                  <a:pt x="22816" y="50164"/>
                </a:lnTo>
                <a:lnTo>
                  <a:pt x="22867" y="50418"/>
                </a:lnTo>
                <a:close/>
              </a:path>
              <a:path w="57784" h="50800">
                <a:moveTo>
                  <a:pt x="30409" y="41274"/>
                </a:moveTo>
                <a:lnTo>
                  <a:pt x="28856" y="40639"/>
                </a:lnTo>
                <a:lnTo>
                  <a:pt x="28724" y="40131"/>
                </a:lnTo>
                <a:lnTo>
                  <a:pt x="28615" y="39717"/>
                </a:lnTo>
                <a:lnTo>
                  <a:pt x="28525" y="39369"/>
                </a:lnTo>
                <a:lnTo>
                  <a:pt x="28295" y="39369"/>
                </a:lnTo>
                <a:lnTo>
                  <a:pt x="29872" y="40131"/>
                </a:lnTo>
                <a:lnTo>
                  <a:pt x="31379" y="40131"/>
                </a:lnTo>
                <a:lnTo>
                  <a:pt x="30409" y="41274"/>
                </a:lnTo>
                <a:close/>
              </a:path>
              <a:path w="57784" h="50800">
                <a:moveTo>
                  <a:pt x="25930" y="43560"/>
                </a:moveTo>
                <a:lnTo>
                  <a:pt x="23720" y="42925"/>
                </a:lnTo>
                <a:lnTo>
                  <a:pt x="26162" y="42925"/>
                </a:lnTo>
                <a:lnTo>
                  <a:pt x="25930" y="43560"/>
                </a:lnTo>
                <a:close/>
              </a:path>
              <a:path w="57784" h="50800">
                <a:moveTo>
                  <a:pt x="24198" y="50418"/>
                </a:moveTo>
                <a:lnTo>
                  <a:pt x="22465" y="48386"/>
                </a:lnTo>
                <a:lnTo>
                  <a:pt x="25978" y="48386"/>
                </a:lnTo>
                <a:lnTo>
                  <a:pt x="24377" y="50164"/>
                </a:lnTo>
                <a:lnTo>
                  <a:pt x="24198" y="50418"/>
                </a:lnTo>
                <a:close/>
              </a:path>
            </a:pathLst>
          </a:custGeom>
          <a:solidFill>
            <a:srgbClr val="E131B9"/>
          </a:solidFill>
        </p:spPr>
        <p:txBody>
          <a:bodyPr wrap="square" lIns="0" tIns="0" rIns="0" bIns="0" rtlCol="0"/>
          <a:lstStyle/>
          <a:p>
            <a:endParaRPr/>
          </a:p>
        </p:txBody>
      </p:sp>
      <p:sp>
        <p:nvSpPr>
          <p:cNvPr id="1087" name="object 1087"/>
          <p:cNvSpPr/>
          <p:nvPr/>
        </p:nvSpPr>
        <p:spPr>
          <a:xfrm>
            <a:off x="14442797" y="2018732"/>
            <a:ext cx="84455" cy="35560"/>
          </a:xfrm>
          <a:custGeom>
            <a:avLst/>
            <a:gdLst/>
            <a:ahLst/>
            <a:cxnLst/>
            <a:rect l="l" t="t" r="r" b="b"/>
            <a:pathLst>
              <a:path w="84455" h="35560">
                <a:moveTo>
                  <a:pt x="82722" y="1904"/>
                </a:moveTo>
                <a:lnTo>
                  <a:pt x="76993" y="1904"/>
                </a:lnTo>
                <a:lnTo>
                  <a:pt x="74717" y="1523"/>
                </a:lnTo>
                <a:lnTo>
                  <a:pt x="74568" y="1269"/>
                </a:lnTo>
                <a:lnTo>
                  <a:pt x="75781" y="0"/>
                </a:lnTo>
                <a:lnTo>
                  <a:pt x="77886" y="380"/>
                </a:lnTo>
                <a:lnTo>
                  <a:pt x="77721" y="380"/>
                </a:lnTo>
                <a:lnTo>
                  <a:pt x="80350" y="888"/>
                </a:lnTo>
                <a:lnTo>
                  <a:pt x="81744" y="888"/>
                </a:lnTo>
                <a:lnTo>
                  <a:pt x="82722" y="1904"/>
                </a:lnTo>
                <a:close/>
              </a:path>
              <a:path w="84455" h="35560">
                <a:moveTo>
                  <a:pt x="82234" y="4444"/>
                </a:moveTo>
                <a:lnTo>
                  <a:pt x="71002" y="4444"/>
                </a:lnTo>
                <a:lnTo>
                  <a:pt x="72376" y="4063"/>
                </a:lnTo>
                <a:lnTo>
                  <a:pt x="73066" y="1904"/>
                </a:lnTo>
                <a:lnTo>
                  <a:pt x="73188" y="1523"/>
                </a:lnTo>
                <a:lnTo>
                  <a:pt x="73270" y="1269"/>
                </a:lnTo>
                <a:lnTo>
                  <a:pt x="73391" y="888"/>
                </a:lnTo>
                <a:lnTo>
                  <a:pt x="73941" y="380"/>
                </a:lnTo>
                <a:lnTo>
                  <a:pt x="74345" y="888"/>
                </a:lnTo>
                <a:lnTo>
                  <a:pt x="74568" y="1269"/>
                </a:lnTo>
                <a:lnTo>
                  <a:pt x="74347" y="1523"/>
                </a:lnTo>
                <a:lnTo>
                  <a:pt x="74762" y="1523"/>
                </a:lnTo>
                <a:lnTo>
                  <a:pt x="75561" y="2793"/>
                </a:lnTo>
                <a:lnTo>
                  <a:pt x="82743" y="2920"/>
                </a:lnTo>
                <a:lnTo>
                  <a:pt x="82234" y="4444"/>
                </a:lnTo>
                <a:close/>
              </a:path>
              <a:path w="84455" h="35560">
                <a:moveTo>
                  <a:pt x="81744" y="888"/>
                </a:moveTo>
                <a:lnTo>
                  <a:pt x="80845" y="888"/>
                </a:lnTo>
                <a:lnTo>
                  <a:pt x="82183" y="380"/>
                </a:lnTo>
                <a:lnTo>
                  <a:pt x="81284" y="380"/>
                </a:lnTo>
                <a:lnTo>
                  <a:pt x="81744" y="888"/>
                </a:lnTo>
                <a:close/>
              </a:path>
              <a:path w="84455" h="35560">
                <a:moveTo>
                  <a:pt x="74762" y="1523"/>
                </a:moveTo>
                <a:lnTo>
                  <a:pt x="74347" y="1523"/>
                </a:lnTo>
                <a:lnTo>
                  <a:pt x="74568" y="1269"/>
                </a:lnTo>
                <a:lnTo>
                  <a:pt x="74762" y="1523"/>
                </a:lnTo>
                <a:close/>
              </a:path>
              <a:path w="84455" h="35560">
                <a:moveTo>
                  <a:pt x="81932" y="10413"/>
                </a:moveTo>
                <a:lnTo>
                  <a:pt x="58459" y="10413"/>
                </a:lnTo>
                <a:lnTo>
                  <a:pt x="64791" y="6984"/>
                </a:lnTo>
                <a:lnTo>
                  <a:pt x="65806" y="5841"/>
                </a:lnTo>
                <a:lnTo>
                  <a:pt x="66881" y="4571"/>
                </a:lnTo>
                <a:lnTo>
                  <a:pt x="66762" y="3428"/>
                </a:lnTo>
                <a:lnTo>
                  <a:pt x="70584" y="1904"/>
                </a:lnTo>
                <a:lnTo>
                  <a:pt x="71412" y="1904"/>
                </a:lnTo>
                <a:lnTo>
                  <a:pt x="71267" y="2793"/>
                </a:lnTo>
                <a:lnTo>
                  <a:pt x="71164" y="3428"/>
                </a:lnTo>
                <a:lnTo>
                  <a:pt x="71060" y="4063"/>
                </a:lnTo>
                <a:lnTo>
                  <a:pt x="71002" y="4444"/>
                </a:lnTo>
                <a:lnTo>
                  <a:pt x="82234" y="4444"/>
                </a:lnTo>
                <a:lnTo>
                  <a:pt x="81308" y="6984"/>
                </a:lnTo>
                <a:lnTo>
                  <a:pt x="81216" y="7238"/>
                </a:lnTo>
                <a:lnTo>
                  <a:pt x="82990" y="8762"/>
                </a:lnTo>
                <a:lnTo>
                  <a:pt x="83132" y="8762"/>
                </a:lnTo>
                <a:lnTo>
                  <a:pt x="82350" y="9524"/>
                </a:lnTo>
                <a:lnTo>
                  <a:pt x="81932" y="10413"/>
                </a:lnTo>
                <a:close/>
              </a:path>
              <a:path w="84455" h="35560">
                <a:moveTo>
                  <a:pt x="82200" y="2793"/>
                </a:moveTo>
                <a:lnTo>
                  <a:pt x="79995" y="2793"/>
                </a:lnTo>
                <a:lnTo>
                  <a:pt x="79722" y="1904"/>
                </a:lnTo>
                <a:lnTo>
                  <a:pt x="76993" y="1904"/>
                </a:lnTo>
                <a:lnTo>
                  <a:pt x="82200" y="2793"/>
                </a:lnTo>
                <a:close/>
              </a:path>
              <a:path w="84455" h="35560">
                <a:moveTo>
                  <a:pt x="80141" y="2920"/>
                </a:moveTo>
                <a:lnTo>
                  <a:pt x="76557" y="2920"/>
                </a:lnTo>
                <a:lnTo>
                  <a:pt x="77393" y="2793"/>
                </a:lnTo>
                <a:lnTo>
                  <a:pt x="80067" y="2793"/>
                </a:lnTo>
                <a:close/>
              </a:path>
              <a:path w="84455" h="35560">
                <a:moveTo>
                  <a:pt x="82765" y="2920"/>
                </a:moveTo>
                <a:lnTo>
                  <a:pt x="80141" y="2920"/>
                </a:lnTo>
                <a:lnTo>
                  <a:pt x="82828" y="2793"/>
                </a:lnTo>
                <a:close/>
              </a:path>
              <a:path w="84455" h="35560">
                <a:moveTo>
                  <a:pt x="81646" y="10921"/>
                </a:moveTo>
                <a:lnTo>
                  <a:pt x="54360" y="10921"/>
                </a:lnTo>
                <a:lnTo>
                  <a:pt x="54284" y="10413"/>
                </a:lnTo>
                <a:lnTo>
                  <a:pt x="54189" y="9778"/>
                </a:lnTo>
                <a:lnTo>
                  <a:pt x="54066" y="8762"/>
                </a:lnTo>
                <a:lnTo>
                  <a:pt x="55251" y="5841"/>
                </a:lnTo>
                <a:lnTo>
                  <a:pt x="55354" y="5587"/>
                </a:lnTo>
                <a:lnTo>
                  <a:pt x="58280" y="7873"/>
                </a:lnTo>
                <a:lnTo>
                  <a:pt x="57683" y="9016"/>
                </a:lnTo>
                <a:lnTo>
                  <a:pt x="58785" y="9016"/>
                </a:lnTo>
                <a:lnTo>
                  <a:pt x="58459" y="10413"/>
                </a:lnTo>
                <a:lnTo>
                  <a:pt x="81932" y="10413"/>
                </a:lnTo>
                <a:lnTo>
                  <a:pt x="81646" y="10921"/>
                </a:lnTo>
                <a:close/>
              </a:path>
              <a:path w="84455" h="35560">
                <a:moveTo>
                  <a:pt x="58785" y="9016"/>
                </a:moveTo>
                <a:lnTo>
                  <a:pt x="57683" y="9016"/>
                </a:lnTo>
                <a:lnTo>
                  <a:pt x="58843" y="8762"/>
                </a:lnTo>
                <a:lnTo>
                  <a:pt x="58785" y="9016"/>
                </a:lnTo>
                <a:close/>
              </a:path>
              <a:path w="84455" h="35560">
                <a:moveTo>
                  <a:pt x="81156" y="14096"/>
                </a:moveTo>
                <a:lnTo>
                  <a:pt x="49888" y="14096"/>
                </a:lnTo>
                <a:lnTo>
                  <a:pt x="52726" y="13969"/>
                </a:lnTo>
                <a:lnTo>
                  <a:pt x="53363" y="13461"/>
                </a:lnTo>
                <a:lnTo>
                  <a:pt x="53729" y="13080"/>
                </a:lnTo>
                <a:lnTo>
                  <a:pt x="53872" y="12699"/>
                </a:lnTo>
                <a:lnTo>
                  <a:pt x="53968" y="12445"/>
                </a:lnTo>
                <a:lnTo>
                  <a:pt x="54063" y="12191"/>
                </a:lnTo>
                <a:lnTo>
                  <a:pt x="54159" y="11937"/>
                </a:lnTo>
                <a:lnTo>
                  <a:pt x="52188" y="10921"/>
                </a:lnTo>
                <a:lnTo>
                  <a:pt x="52248" y="10413"/>
                </a:lnTo>
                <a:lnTo>
                  <a:pt x="53442" y="9270"/>
                </a:lnTo>
                <a:lnTo>
                  <a:pt x="53980" y="9778"/>
                </a:lnTo>
                <a:lnTo>
                  <a:pt x="53247" y="10921"/>
                </a:lnTo>
                <a:lnTo>
                  <a:pt x="81704" y="10921"/>
                </a:lnTo>
                <a:lnTo>
                  <a:pt x="80922" y="11683"/>
                </a:lnTo>
                <a:lnTo>
                  <a:pt x="80797" y="13461"/>
                </a:lnTo>
                <a:lnTo>
                  <a:pt x="81084" y="13969"/>
                </a:lnTo>
                <a:close/>
              </a:path>
              <a:path w="84455" h="35560">
                <a:moveTo>
                  <a:pt x="46275" y="13969"/>
                </a:moveTo>
                <a:lnTo>
                  <a:pt x="43289" y="13969"/>
                </a:lnTo>
                <a:lnTo>
                  <a:pt x="44065" y="12445"/>
                </a:lnTo>
                <a:lnTo>
                  <a:pt x="44901" y="10413"/>
                </a:lnTo>
                <a:lnTo>
                  <a:pt x="45326" y="11429"/>
                </a:lnTo>
                <a:lnTo>
                  <a:pt x="45432" y="11683"/>
                </a:lnTo>
                <a:lnTo>
                  <a:pt x="45538" y="11937"/>
                </a:lnTo>
                <a:lnTo>
                  <a:pt x="45644" y="12191"/>
                </a:lnTo>
                <a:lnTo>
                  <a:pt x="45751" y="12445"/>
                </a:lnTo>
                <a:lnTo>
                  <a:pt x="45857" y="12699"/>
                </a:lnTo>
                <a:lnTo>
                  <a:pt x="46275" y="13969"/>
                </a:lnTo>
                <a:close/>
              </a:path>
              <a:path w="84455" h="35560">
                <a:moveTo>
                  <a:pt x="47907" y="30987"/>
                </a:moveTo>
                <a:lnTo>
                  <a:pt x="11095" y="30987"/>
                </a:lnTo>
                <a:lnTo>
                  <a:pt x="16590" y="30479"/>
                </a:lnTo>
                <a:lnTo>
                  <a:pt x="14513" y="25526"/>
                </a:lnTo>
                <a:lnTo>
                  <a:pt x="22085" y="25526"/>
                </a:lnTo>
                <a:lnTo>
                  <a:pt x="25609" y="22097"/>
                </a:lnTo>
                <a:lnTo>
                  <a:pt x="29133" y="20954"/>
                </a:lnTo>
                <a:lnTo>
                  <a:pt x="29210" y="20319"/>
                </a:lnTo>
                <a:lnTo>
                  <a:pt x="29318" y="19430"/>
                </a:lnTo>
                <a:lnTo>
                  <a:pt x="29418" y="18541"/>
                </a:lnTo>
                <a:lnTo>
                  <a:pt x="29462" y="18160"/>
                </a:lnTo>
                <a:lnTo>
                  <a:pt x="31913" y="18160"/>
                </a:lnTo>
                <a:lnTo>
                  <a:pt x="33075" y="16636"/>
                </a:lnTo>
                <a:lnTo>
                  <a:pt x="28297" y="13080"/>
                </a:lnTo>
                <a:lnTo>
                  <a:pt x="36783" y="11429"/>
                </a:lnTo>
                <a:lnTo>
                  <a:pt x="36476" y="11429"/>
                </a:lnTo>
                <a:lnTo>
                  <a:pt x="36590" y="13461"/>
                </a:lnTo>
                <a:lnTo>
                  <a:pt x="36659" y="14604"/>
                </a:lnTo>
                <a:lnTo>
                  <a:pt x="45988" y="14604"/>
                </a:lnTo>
                <a:lnTo>
                  <a:pt x="45200" y="16636"/>
                </a:lnTo>
                <a:lnTo>
                  <a:pt x="45558" y="17398"/>
                </a:lnTo>
                <a:lnTo>
                  <a:pt x="48485" y="17652"/>
                </a:lnTo>
                <a:lnTo>
                  <a:pt x="76204" y="17652"/>
                </a:lnTo>
                <a:lnTo>
                  <a:pt x="76116" y="18541"/>
                </a:lnTo>
                <a:lnTo>
                  <a:pt x="76038" y="19430"/>
                </a:lnTo>
                <a:lnTo>
                  <a:pt x="75960" y="20319"/>
                </a:lnTo>
                <a:lnTo>
                  <a:pt x="75378" y="20700"/>
                </a:lnTo>
                <a:lnTo>
                  <a:pt x="71480" y="20700"/>
                </a:lnTo>
                <a:lnTo>
                  <a:pt x="69031" y="21462"/>
                </a:lnTo>
                <a:lnTo>
                  <a:pt x="67538" y="22097"/>
                </a:lnTo>
                <a:lnTo>
                  <a:pt x="67384" y="22097"/>
                </a:lnTo>
                <a:lnTo>
                  <a:pt x="65792" y="23494"/>
                </a:lnTo>
                <a:lnTo>
                  <a:pt x="53645" y="23494"/>
                </a:lnTo>
                <a:lnTo>
                  <a:pt x="54826" y="25526"/>
                </a:lnTo>
                <a:lnTo>
                  <a:pt x="55240" y="26161"/>
                </a:lnTo>
                <a:lnTo>
                  <a:pt x="55772" y="27050"/>
                </a:lnTo>
                <a:lnTo>
                  <a:pt x="50754" y="27050"/>
                </a:lnTo>
                <a:lnTo>
                  <a:pt x="48054" y="30479"/>
                </a:lnTo>
                <a:lnTo>
                  <a:pt x="47907" y="30987"/>
                </a:lnTo>
                <a:close/>
              </a:path>
              <a:path w="84455" h="35560">
                <a:moveTo>
                  <a:pt x="45988" y="14604"/>
                </a:moveTo>
                <a:lnTo>
                  <a:pt x="36659" y="14604"/>
                </a:lnTo>
                <a:lnTo>
                  <a:pt x="38685" y="12445"/>
                </a:lnTo>
                <a:lnTo>
                  <a:pt x="40601" y="11429"/>
                </a:lnTo>
                <a:lnTo>
                  <a:pt x="42572" y="11683"/>
                </a:lnTo>
                <a:lnTo>
                  <a:pt x="42572" y="13969"/>
                </a:lnTo>
                <a:lnTo>
                  <a:pt x="46275" y="13969"/>
                </a:lnTo>
                <a:lnTo>
                  <a:pt x="45988" y="14604"/>
                </a:lnTo>
                <a:close/>
              </a:path>
              <a:path w="84455" h="35560">
                <a:moveTo>
                  <a:pt x="78069" y="21716"/>
                </a:moveTo>
                <a:lnTo>
                  <a:pt x="76975" y="20954"/>
                </a:lnTo>
                <a:lnTo>
                  <a:pt x="76938" y="20319"/>
                </a:lnTo>
                <a:lnTo>
                  <a:pt x="76182" y="17652"/>
                </a:lnTo>
                <a:lnTo>
                  <a:pt x="48485" y="17652"/>
                </a:lnTo>
                <a:lnTo>
                  <a:pt x="49022" y="16255"/>
                </a:lnTo>
                <a:lnTo>
                  <a:pt x="47051" y="15493"/>
                </a:lnTo>
                <a:lnTo>
                  <a:pt x="47051" y="14096"/>
                </a:lnTo>
                <a:lnTo>
                  <a:pt x="81156" y="14096"/>
                </a:lnTo>
                <a:lnTo>
                  <a:pt x="81873" y="13461"/>
                </a:lnTo>
                <a:lnTo>
                  <a:pt x="84330" y="16255"/>
                </a:lnTo>
                <a:lnTo>
                  <a:pt x="82171" y="19303"/>
                </a:lnTo>
                <a:lnTo>
                  <a:pt x="78786" y="19430"/>
                </a:lnTo>
                <a:lnTo>
                  <a:pt x="78149" y="21462"/>
                </a:lnTo>
                <a:lnTo>
                  <a:pt x="78069" y="21716"/>
                </a:lnTo>
                <a:close/>
              </a:path>
              <a:path w="84455" h="35560">
                <a:moveTo>
                  <a:pt x="22085" y="25526"/>
                </a:moveTo>
                <a:lnTo>
                  <a:pt x="21973" y="25018"/>
                </a:lnTo>
                <a:lnTo>
                  <a:pt x="21769" y="23875"/>
                </a:lnTo>
                <a:lnTo>
                  <a:pt x="21702" y="23494"/>
                </a:lnTo>
                <a:lnTo>
                  <a:pt x="21611" y="22986"/>
                </a:lnTo>
                <a:lnTo>
                  <a:pt x="21544" y="22605"/>
                </a:lnTo>
                <a:lnTo>
                  <a:pt x="22742" y="22097"/>
                </a:lnTo>
                <a:lnTo>
                  <a:pt x="21447" y="22097"/>
                </a:lnTo>
                <a:lnTo>
                  <a:pt x="20771" y="18541"/>
                </a:lnTo>
                <a:lnTo>
                  <a:pt x="29790" y="15493"/>
                </a:lnTo>
                <a:lnTo>
                  <a:pt x="29697" y="16255"/>
                </a:lnTo>
                <a:lnTo>
                  <a:pt x="29650" y="16636"/>
                </a:lnTo>
                <a:lnTo>
                  <a:pt x="29525" y="17652"/>
                </a:lnTo>
                <a:lnTo>
                  <a:pt x="29463" y="18160"/>
                </a:lnTo>
                <a:lnTo>
                  <a:pt x="29648" y="18160"/>
                </a:lnTo>
                <a:lnTo>
                  <a:pt x="27640" y="19430"/>
                </a:lnTo>
                <a:lnTo>
                  <a:pt x="25609" y="22097"/>
                </a:lnTo>
                <a:lnTo>
                  <a:pt x="22742" y="22097"/>
                </a:lnTo>
                <a:lnTo>
                  <a:pt x="21544" y="22605"/>
                </a:lnTo>
                <a:lnTo>
                  <a:pt x="25087" y="22605"/>
                </a:lnTo>
                <a:lnTo>
                  <a:pt x="22085" y="25526"/>
                </a:lnTo>
                <a:close/>
              </a:path>
              <a:path w="84455" h="35560">
                <a:moveTo>
                  <a:pt x="25609" y="22097"/>
                </a:moveTo>
                <a:lnTo>
                  <a:pt x="27640" y="19430"/>
                </a:lnTo>
                <a:lnTo>
                  <a:pt x="29648" y="18160"/>
                </a:lnTo>
                <a:lnTo>
                  <a:pt x="29458" y="18160"/>
                </a:lnTo>
                <a:lnTo>
                  <a:pt x="29426" y="18541"/>
                </a:lnTo>
                <a:lnTo>
                  <a:pt x="29315" y="19430"/>
                </a:lnTo>
                <a:lnTo>
                  <a:pt x="29212" y="20319"/>
                </a:lnTo>
                <a:lnTo>
                  <a:pt x="29133" y="20954"/>
                </a:lnTo>
                <a:lnTo>
                  <a:pt x="25609" y="22097"/>
                </a:lnTo>
                <a:close/>
              </a:path>
              <a:path w="84455" h="35560">
                <a:moveTo>
                  <a:pt x="74048" y="21716"/>
                </a:moveTo>
                <a:lnTo>
                  <a:pt x="71480" y="20700"/>
                </a:lnTo>
                <a:lnTo>
                  <a:pt x="75378" y="20700"/>
                </a:lnTo>
                <a:lnTo>
                  <a:pt x="74048" y="21716"/>
                </a:lnTo>
                <a:close/>
              </a:path>
              <a:path w="84455" h="35560">
                <a:moveTo>
                  <a:pt x="22063" y="25526"/>
                </a:moveTo>
                <a:lnTo>
                  <a:pt x="18731" y="25526"/>
                </a:lnTo>
                <a:lnTo>
                  <a:pt x="19935" y="25018"/>
                </a:lnTo>
                <a:lnTo>
                  <a:pt x="20891" y="22986"/>
                </a:lnTo>
                <a:lnTo>
                  <a:pt x="21544" y="22605"/>
                </a:lnTo>
                <a:lnTo>
                  <a:pt x="21972" y="25018"/>
                </a:lnTo>
                <a:lnTo>
                  <a:pt x="22063" y="25526"/>
                </a:lnTo>
                <a:close/>
              </a:path>
              <a:path w="84455" h="35560">
                <a:moveTo>
                  <a:pt x="47737" y="31749"/>
                </a:moveTo>
                <a:lnTo>
                  <a:pt x="7870" y="31749"/>
                </a:lnTo>
                <a:lnTo>
                  <a:pt x="4704" y="27685"/>
                </a:lnTo>
                <a:lnTo>
                  <a:pt x="6855" y="23494"/>
                </a:lnTo>
                <a:lnTo>
                  <a:pt x="11752" y="26161"/>
                </a:lnTo>
                <a:lnTo>
                  <a:pt x="11164" y="30479"/>
                </a:lnTo>
                <a:lnTo>
                  <a:pt x="11095" y="30987"/>
                </a:lnTo>
                <a:lnTo>
                  <a:pt x="47907" y="30987"/>
                </a:lnTo>
                <a:lnTo>
                  <a:pt x="47779" y="31495"/>
                </a:lnTo>
                <a:lnTo>
                  <a:pt x="47737" y="31749"/>
                </a:lnTo>
                <a:close/>
              </a:path>
              <a:path w="84455" h="35560">
                <a:moveTo>
                  <a:pt x="56987" y="29082"/>
                </a:moveTo>
                <a:lnTo>
                  <a:pt x="55831" y="27050"/>
                </a:lnTo>
                <a:lnTo>
                  <a:pt x="55288" y="26161"/>
                </a:lnTo>
                <a:lnTo>
                  <a:pt x="54860" y="25526"/>
                </a:lnTo>
                <a:lnTo>
                  <a:pt x="53645" y="23494"/>
                </a:lnTo>
                <a:lnTo>
                  <a:pt x="53991" y="23748"/>
                </a:lnTo>
                <a:lnTo>
                  <a:pt x="60848" y="28066"/>
                </a:lnTo>
                <a:lnTo>
                  <a:pt x="56987" y="29082"/>
                </a:lnTo>
                <a:close/>
              </a:path>
              <a:path w="84455" h="35560">
                <a:moveTo>
                  <a:pt x="57265" y="29463"/>
                </a:moveTo>
                <a:lnTo>
                  <a:pt x="56987" y="29082"/>
                </a:lnTo>
                <a:lnTo>
                  <a:pt x="60848" y="28066"/>
                </a:lnTo>
                <a:lnTo>
                  <a:pt x="53645" y="23494"/>
                </a:lnTo>
                <a:lnTo>
                  <a:pt x="65792" y="23494"/>
                </a:lnTo>
                <a:lnTo>
                  <a:pt x="65447" y="23748"/>
                </a:lnTo>
                <a:lnTo>
                  <a:pt x="62103" y="23748"/>
                </a:lnTo>
                <a:lnTo>
                  <a:pt x="65388" y="27304"/>
                </a:lnTo>
                <a:lnTo>
                  <a:pt x="57265" y="29463"/>
                </a:lnTo>
                <a:close/>
              </a:path>
              <a:path w="84455" h="35560">
                <a:moveTo>
                  <a:pt x="18407" y="25526"/>
                </a:moveTo>
                <a:lnTo>
                  <a:pt x="14781" y="25526"/>
                </a:lnTo>
                <a:lnTo>
                  <a:pt x="15835" y="23875"/>
                </a:lnTo>
                <a:lnTo>
                  <a:pt x="17426" y="23875"/>
                </a:lnTo>
                <a:lnTo>
                  <a:pt x="18407" y="25526"/>
                </a:lnTo>
                <a:close/>
              </a:path>
              <a:path w="84455" h="35560">
                <a:moveTo>
                  <a:pt x="55135" y="29463"/>
                </a:moveTo>
                <a:lnTo>
                  <a:pt x="54329" y="29463"/>
                </a:lnTo>
                <a:lnTo>
                  <a:pt x="50754" y="27050"/>
                </a:lnTo>
                <a:lnTo>
                  <a:pt x="55772" y="27050"/>
                </a:lnTo>
                <a:lnTo>
                  <a:pt x="56987" y="29082"/>
                </a:lnTo>
                <a:lnTo>
                  <a:pt x="55135" y="29463"/>
                </a:lnTo>
                <a:close/>
              </a:path>
              <a:path w="84455" h="35560">
                <a:moveTo>
                  <a:pt x="30539" y="35178"/>
                </a:moveTo>
                <a:lnTo>
                  <a:pt x="0" y="35178"/>
                </a:lnTo>
                <a:lnTo>
                  <a:pt x="1333" y="29463"/>
                </a:lnTo>
                <a:lnTo>
                  <a:pt x="1421" y="29082"/>
                </a:lnTo>
                <a:lnTo>
                  <a:pt x="1479" y="28828"/>
                </a:lnTo>
                <a:lnTo>
                  <a:pt x="5660" y="32257"/>
                </a:lnTo>
                <a:lnTo>
                  <a:pt x="47609" y="32257"/>
                </a:lnTo>
                <a:lnTo>
                  <a:pt x="47467" y="32892"/>
                </a:lnTo>
                <a:lnTo>
                  <a:pt x="40063" y="32892"/>
                </a:lnTo>
                <a:lnTo>
                  <a:pt x="40481" y="34289"/>
                </a:lnTo>
                <a:lnTo>
                  <a:pt x="39465" y="34797"/>
                </a:lnTo>
                <a:lnTo>
                  <a:pt x="43546" y="34797"/>
                </a:lnTo>
                <a:lnTo>
                  <a:pt x="30539" y="35178"/>
                </a:lnTo>
                <a:close/>
              </a:path>
              <a:path w="84455" h="35560">
                <a:moveTo>
                  <a:pt x="47609" y="32257"/>
                </a:moveTo>
                <a:lnTo>
                  <a:pt x="5660" y="32257"/>
                </a:lnTo>
                <a:lnTo>
                  <a:pt x="6317" y="31749"/>
                </a:lnTo>
                <a:lnTo>
                  <a:pt x="7093" y="31495"/>
                </a:lnTo>
                <a:lnTo>
                  <a:pt x="7870" y="31749"/>
                </a:lnTo>
                <a:lnTo>
                  <a:pt x="47737" y="31749"/>
                </a:lnTo>
                <a:lnTo>
                  <a:pt x="47609" y="32257"/>
                </a:lnTo>
                <a:close/>
              </a:path>
              <a:path w="84455" h="35560">
                <a:moveTo>
                  <a:pt x="43703" y="34797"/>
                </a:moveTo>
                <a:lnTo>
                  <a:pt x="42171" y="34797"/>
                </a:lnTo>
                <a:lnTo>
                  <a:pt x="40063" y="32892"/>
                </a:lnTo>
                <a:lnTo>
                  <a:pt x="47467" y="32892"/>
                </a:lnTo>
                <a:lnTo>
                  <a:pt x="47111" y="34289"/>
                </a:lnTo>
                <a:lnTo>
                  <a:pt x="43703" y="34797"/>
                </a:lnTo>
                <a:close/>
              </a:path>
            </a:pathLst>
          </a:custGeom>
          <a:solidFill>
            <a:srgbClr val="9120DD"/>
          </a:solidFill>
        </p:spPr>
        <p:txBody>
          <a:bodyPr wrap="square" lIns="0" tIns="0" rIns="0" bIns="0" rtlCol="0"/>
          <a:lstStyle/>
          <a:p>
            <a:endParaRPr/>
          </a:p>
        </p:txBody>
      </p:sp>
      <p:sp>
        <p:nvSpPr>
          <p:cNvPr id="1088" name="object 1088"/>
          <p:cNvSpPr/>
          <p:nvPr/>
        </p:nvSpPr>
        <p:spPr>
          <a:xfrm>
            <a:off x="14348378" y="2654355"/>
            <a:ext cx="66040" cy="36195"/>
          </a:xfrm>
          <a:custGeom>
            <a:avLst/>
            <a:gdLst/>
            <a:ahLst/>
            <a:cxnLst/>
            <a:rect l="l" t="t" r="r" b="b"/>
            <a:pathLst>
              <a:path w="66040" h="36194">
                <a:moveTo>
                  <a:pt x="8150" y="26519"/>
                </a:moveTo>
                <a:lnTo>
                  <a:pt x="0" y="0"/>
                </a:lnTo>
                <a:lnTo>
                  <a:pt x="4929" y="4240"/>
                </a:lnTo>
                <a:lnTo>
                  <a:pt x="17295" y="4240"/>
                </a:lnTo>
                <a:lnTo>
                  <a:pt x="5174" y="4658"/>
                </a:lnTo>
                <a:lnTo>
                  <a:pt x="5415" y="4658"/>
                </a:lnTo>
                <a:lnTo>
                  <a:pt x="6248" y="5375"/>
                </a:lnTo>
                <a:lnTo>
                  <a:pt x="17645" y="5375"/>
                </a:lnTo>
                <a:lnTo>
                  <a:pt x="16163" y="6510"/>
                </a:lnTo>
                <a:lnTo>
                  <a:pt x="18134" y="8780"/>
                </a:lnTo>
                <a:lnTo>
                  <a:pt x="41249" y="8780"/>
                </a:lnTo>
                <a:lnTo>
                  <a:pt x="41249" y="9018"/>
                </a:lnTo>
                <a:lnTo>
                  <a:pt x="42085" y="9795"/>
                </a:lnTo>
                <a:lnTo>
                  <a:pt x="41965" y="10332"/>
                </a:lnTo>
                <a:lnTo>
                  <a:pt x="39815" y="11109"/>
                </a:lnTo>
                <a:lnTo>
                  <a:pt x="44832" y="15708"/>
                </a:lnTo>
                <a:lnTo>
                  <a:pt x="50817" y="15708"/>
                </a:lnTo>
                <a:lnTo>
                  <a:pt x="51462" y="16245"/>
                </a:lnTo>
                <a:lnTo>
                  <a:pt x="52525" y="21561"/>
                </a:lnTo>
                <a:lnTo>
                  <a:pt x="12281" y="21561"/>
                </a:lnTo>
                <a:lnTo>
                  <a:pt x="8150" y="26519"/>
                </a:lnTo>
                <a:close/>
              </a:path>
              <a:path w="66040" h="36194">
                <a:moveTo>
                  <a:pt x="17645" y="5375"/>
                </a:moveTo>
                <a:lnTo>
                  <a:pt x="6248" y="5375"/>
                </a:lnTo>
                <a:lnTo>
                  <a:pt x="4898" y="1791"/>
                </a:lnTo>
                <a:lnTo>
                  <a:pt x="4785" y="1493"/>
                </a:lnTo>
                <a:lnTo>
                  <a:pt x="4695" y="1254"/>
                </a:lnTo>
                <a:lnTo>
                  <a:pt x="6940" y="0"/>
                </a:lnTo>
                <a:lnTo>
                  <a:pt x="10480" y="0"/>
                </a:lnTo>
                <a:lnTo>
                  <a:pt x="12042" y="1015"/>
                </a:lnTo>
                <a:lnTo>
                  <a:pt x="10283" y="4658"/>
                </a:lnTo>
                <a:lnTo>
                  <a:pt x="18580" y="4658"/>
                </a:lnTo>
                <a:lnTo>
                  <a:pt x="17645" y="5375"/>
                </a:lnTo>
                <a:close/>
              </a:path>
              <a:path w="66040" h="36194">
                <a:moveTo>
                  <a:pt x="18580" y="4658"/>
                </a:moveTo>
                <a:lnTo>
                  <a:pt x="10283" y="4658"/>
                </a:lnTo>
                <a:lnTo>
                  <a:pt x="10485" y="4240"/>
                </a:lnTo>
                <a:lnTo>
                  <a:pt x="13113" y="4240"/>
                </a:lnTo>
                <a:lnTo>
                  <a:pt x="13057" y="1791"/>
                </a:lnTo>
                <a:lnTo>
                  <a:pt x="13296" y="1493"/>
                </a:lnTo>
                <a:lnTo>
                  <a:pt x="18851" y="1493"/>
                </a:lnTo>
                <a:lnTo>
                  <a:pt x="20823" y="3583"/>
                </a:lnTo>
                <a:lnTo>
                  <a:pt x="19605" y="3583"/>
                </a:lnTo>
                <a:lnTo>
                  <a:pt x="19068" y="4240"/>
                </a:lnTo>
                <a:lnTo>
                  <a:pt x="18580" y="4658"/>
                </a:lnTo>
                <a:close/>
              </a:path>
              <a:path w="66040" h="36194">
                <a:moveTo>
                  <a:pt x="20203" y="6510"/>
                </a:moveTo>
                <a:lnTo>
                  <a:pt x="20035" y="6510"/>
                </a:lnTo>
                <a:lnTo>
                  <a:pt x="19969" y="5375"/>
                </a:lnTo>
                <a:lnTo>
                  <a:pt x="19866" y="3583"/>
                </a:lnTo>
                <a:lnTo>
                  <a:pt x="20823" y="3583"/>
                </a:lnTo>
                <a:lnTo>
                  <a:pt x="21837" y="4658"/>
                </a:lnTo>
                <a:lnTo>
                  <a:pt x="20203" y="6510"/>
                </a:lnTo>
                <a:close/>
              </a:path>
              <a:path w="66040" h="36194">
                <a:moveTo>
                  <a:pt x="5415" y="4658"/>
                </a:moveTo>
                <a:lnTo>
                  <a:pt x="5174" y="4658"/>
                </a:lnTo>
                <a:lnTo>
                  <a:pt x="17295" y="4240"/>
                </a:lnTo>
                <a:lnTo>
                  <a:pt x="4929" y="4240"/>
                </a:lnTo>
                <a:lnTo>
                  <a:pt x="5415" y="4658"/>
                </a:lnTo>
                <a:close/>
              </a:path>
              <a:path w="66040" h="36194">
                <a:moveTo>
                  <a:pt x="5978" y="4658"/>
                </a:moveTo>
                <a:lnTo>
                  <a:pt x="5415" y="4658"/>
                </a:lnTo>
                <a:lnTo>
                  <a:pt x="4929" y="4240"/>
                </a:lnTo>
                <a:lnTo>
                  <a:pt x="5821" y="4240"/>
                </a:lnTo>
                <a:lnTo>
                  <a:pt x="5978" y="4658"/>
                </a:lnTo>
                <a:close/>
              </a:path>
              <a:path w="66040" h="36194">
                <a:moveTo>
                  <a:pt x="38224" y="8122"/>
                </a:moveTo>
                <a:lnTo>
                  <a:pt x="21598" y="8122"/>
                </a:lnTo>
                <a:lnTo>
                  <a:pt x="23509" y="7406"/>
                </a:lnTo>
                <a:lnTo>
                  <a:pt x="23510" y="4658"/>
                </a:lnTo>
                <a:lnTo>
                  <a:pt x="23017" y="4658"/>
                </a:lnTo>
                <a:lnTo>
                  <a:pt x="24166" y="4240"/>
                </a:lnTo>
                <a:lnTo>
                  <a:pt x="24715" y="5017"/>
                </a:lnTo>
                <a:lnTo>
                  <a:pt x="24841" y="5196"/>
                </a:lnTo>
                <a:lnTo>
                  <a:pt x="26431" y="5196"/>
                </a:lnTo>
                <a:lnTo>
                  <a:pt x="31991" y="7645"/>
                </a:lnTo>
                <a:lnTo>
                  <a:pt x="37646" y="7645"/>
                </a:lnTo>
                <a:lnTo>
                  <a:pt x="38224" y="8122"/>
                </a:lnTo>
                <a:close/>
              </a:path>
              <a:path w="66040" h="36194">
                <a:moveTo>
                  <a:pt x="26317" y="5196"/>
                </a:moveTo>
                <a:lnTo>
                  <a:pt x="25003" y="5196"/>
                </a:lnTo>
                <a:lnTo>
                  <a:pt x="25958" y="5017"/>
                </a:lnTo>
                <a:lnTo>
                  <a:pt x="26317" y="5196"/>
                </a:lnTo>
                <a:close/>
              </a:path>
              <a:path w="66040" h="36194">
                <a:moveTo>
                  <a:pt x="40469" y="8780"/>
                </a:moveTo>
                <a:lnTo>
                  <a:pt x="18134" y="8780"/>
                </a:lnTo>
                <a:lnTo>
                  <a:pt x="18222" y="8122"/>
                </a:lnTo>
                <a:lnTo>
                  <a:pt x="18317" y="7406"/>
                </a:lnTo>
                <a:lnTo>
                  <a:pt x="18437" y="6510"/>
                </a:lnTo>
                <a:lnTo>
                  <a:pt x="18516" y="5913"/>
                </a:lnTo>
                <a:lnTo>
                  <a:pt x="20000" y="5913"/>
                </a:lnTo>
                <a:lnTo>
                  <a:pt x="20035" y="6510"/>
                </a:lnTo>
                <a:lnTo>
                  <a:pt x="22136" y="6510"/>
                </a:lnTo>
                <a:lnTo>
                  <a:pt x="21598" y="8122"/>
                </a:lnTo>
                <a:lnTo>
                  <a:pt x="38224" y="8122"/>
                </a:lnTo>
                <a:lnTo>
                  <a:pt x="38680" y="8481"/>
                </a:lnTo>
                <a:lnTo>
                  <a:pt x="40469" y="8780"/>
                </a:lnTo>
                <a:close/>
              </a:path>
              <a:path w="66040" h="36194">
                <a:moveTo>
                  <a:pt x="22136" y="6510"/>
                </a:moveTo>
                <a:lnTo>
                  <a:pt x="20203" y="6510"/>
                </a:lnTo>
                <a:lnTo>
                  <a:pt x="20730" y="5913"/>
                </a:lnTo>
                <a:lnTo>
                  <a:pt x="22335" y="5913"/>
                </a:lnTo>
                <a:lnTo>
                  <a:pt x="22136" y="6510"/>
                </a:lnTo>
                <a:close/>
              </a:path>
              <a:path w="66040" h="36194">
                <a:moveTo>
                  <a:pt x="37646" y="7645"/>
                </a:moveTo>
                <a:lnTo>
                  <a:pt x="31991" y="7645"/>
                </a:lnTo>
                <a:lnTo>
                  <a:pt x="33902" y="7227"/>
                </a:lnTo>
                <a:lnTo>
                  <a:pt x="36253" y="5913"/>
                </a:lnTo>
                <a:lnTo>
                  <a:pt x="35735" y="5913"/>
                </a:lnTo>
                <a:lnTo>
                  <a:pt x="37646" y="7645"/>
                </a:lnTo>
                <a:close/>
              </a:path>
              <a:path w="66040" h="36194">
                <a:moveTo>
                  <a:pt x="50817" y="15708"/>
                </a:moveTo>
                <a:lnTo>
                  <a:pt x="45459" y="15708"/>
                </a:lnTo>
                <a:lnTo>
                  <a:pt x="48953" y="14155"/>
                </a:lnTo>
                <a:lnTo>
                  <a:pt x="50817" y="15708"/>
                </a:lnTo>
                <a:close/>
              </a:path>
              <a:path w="66040" h="36194">
                <a:moveTo>
                  <a:pt x="16163" y="29983"/>
                </a:moveTo>
                <a:lnTo>
                  <a:pt x="13537" y="28467"/>
                </a:lnTo>
                <a:lnTo>
                  <a:pt x="13064" y="28251"/>
                </a:lnTo>
                <a:lnTo>
                  <a:pt x="12427" y="22816"/>
                </a:lnTo>
                <a:lnTo>
                  <a:pt x="12358" y="22218"/>
                </a:lnTo>
                <a:lnTo>
                  <a:pt x="12281" y="21561"/>
                </a:lnTo>
                <a:lnTo>
                  <a:pt x="52525" y="21561"/>
                </a:lnTo>
                <a:lnTo>
                  <a:pt x="52657" y="22218"/>
                </a:lnTo>
                <a:lnTo>
                  <a:pt x="55165" y="22816"/>
                </a:lnTo>
                <a:lnTo>
                  <a:pt x="56957" y="24846"/>
                </a:lnTo>
                <a:lnTo>
                  <a:pt x="56598" y="25085"/>
                </a:lnTo>
                <a:lnTo>
                  <a:pt x="29482" y="25085"/>
                </a:lnTo>
                <a:lnTo>
                  <a:pt x="27870" y="26340"/>
                </a:lnTo>
                <a:lnTo>
                  <a:pt x="27774" y="27056"/>
                </a:lnTo>
                <a:lnTo>
                  <a:pt x="27734" y="27355"/>
                </a:lnTo>
                <a:lnTo>
                  <a:pt x="27647" y="28012"/>
                </a:lnTo>
                <a:lnTo>
                  <a:pt x="25062" y="28012"/>
                </a:lnTo>
                <a:lnTo>
                  <a:pt x="24993" y="28251"/>
                </a:lnTo>
                <a:lnTo>
                  <a:pt x="24346" y="28251"/>
                </a:lnTo>
                <a:lnTo>
                  <a:pt x="22494" y="28788"/>
                </a:lnTo>
                <a:lnTo>
                  <a:pt x="22407" y="29013"/>
                </a:lnTo>
                <a:lnTo>
                  <a:pt x="22355" y="29147"/>
                </a:lnTo>
                <a:lnTo>
                  <a:pt x="18074" y="29147"/>
                </a:lnTo>
                <a:lnTo>
                  <a:pt x="16163" y="29983"/>
                </a:lnTo>
                <a:close/>
              </a:path>
              <a:path w="66040" h="36194">
                <a:moveTo>
                  <a:pt x="45915" y="32312"/>
                </a:moveTo>
                <a:lnTo>
                  <a:pt x="45511" y="32312"/>
                </a:lnTo>
                <a:lnTo>
                  <a:pt x="43391" y="30481"/>
                </a:lnTo>
                <a:lnTo>
                  <a:pt x="43140" y="30162"/>
                </a:lnTo>
                <a:lnTo>
                  <a:pt x="43110" y="29983"/>
                </a:lnTo>
                <a:lnTo>
                  <a:pt x="43008" y="29370"/>
                </a:lnTo>
                <a:lnTo>
                  <a:pt x="42911" y="28788"/>
                </a:lnTo>
                <a:lnTo>
                  <a:pt x="39696" y="27056"/>
                </a:lnTo>
                <a:lnTo>
                  <a:pt x="55956" y="27056"/>
                </a:lnTo>
                <a:lnTo>
                  <a:pt x="56897" y="26877"/>
                </a:lnTo>
                <a:lnTo>
                  <a:pt x="58152" y="25802"/>
                </a:lnTo>
                <a:lnTo>
                  <a:pt x="59585" y="24428"/>
                </a:lnTo>
                <a:lnTo>
                  <a:pt x="60003" y="24607"/>
                </a:lnTo>
                <a:lnTo>
                  <a:pt x="59779" y="25802"/>
                </a:lnTo>
                <a:lnTo>
                  <a:pt x="59678" y="26340"/>
                </a:lnTo>
                <a:lnTo>
                  <a:pt x="59645" y="26519"/>
                </a:lnTo>
                <a:lnTo>
                  <a:pt x="61985" y="28012"/>
                </a:lnTo>
                <a:lnTo>
                  <a:pt x="53932" y="28012"/>
                </a:lnTo>
                <a:lnTo>
                  <a:pt x="50969" y="29370"/>
                </a:lnTo>
                <a:lnTo>
                  <a:pt x="50641" y="29625"/>
                </a:lnTo>
                <a:lnTo>
                  <a:pt x="50312" y="29983"/>
                </a:lnTo>
                <a:lnTo>
                  <a:pt x="47102" y="29983"/>
                </a:lnTo>
                <a:lnTo>
                  <a:pt x="47054" y="30162"/>
                </a:lnTo>
                <a:lnTo>
                  <a:pt x="45915" y="32312"/>
                </a:lnTo>
                <a:close/>
              </a:path>
              <a:path w="66040" h="36194">
                <a:moveTo>
                  <a:pt x="28882" y="28467"/>
                </a:moveTo>
                <a:lnTo>
                  <a:pt x="29482" y="25085"/>
                </a:lnTo>
                <a:lnTo>
                  <a:pt x="56598" y="25085"/>
                </a:lnTo>
                <a:lnTo>
                  <a:pt x="54448" y="26519"/>
                </a:lnTo>
                <a:lnTo>
                  <a:pt x="55524" y="27056"/>
                </a:lnTo>
                <a:lnTo>
                  <a:pt x="39696" y="27056"/>
                </a:lnTo>
                <a:lnTo>
                  <a:pt x="39385" y="27355"/>
                </a:lnTo>
                <a:lnTo>
                  <a:pt x="32946" y="27355"/>
                </a:lnTo>
                <a:lnTo>
                  <a:pt x="31058" y="28012"/>
                </a:lnTo>
                <a:lnTo>
                  <a:pt x="30856" y="28012"/>
                </a:lnTo>
                <a:lnTo>
                  <a:pt x="28882" y="28467"/>
                </a:lnTo>
                <a:close/>
              </a:path>
              <a:path w="66040" h="36194">
                <a:moveTo>
                  <a:pt x="36652" y="29983"/>
                </a:moveTo>
                <a:lnTo>
                  <a:pt x="36321" y="29983"/>
                </a:lnTo>
                <a:lnTo>
                  <a:pt x="33565" y="29370"/>
                </a:lnTo>
                <a:lnTo>
                  <a:pt x="33980" y="29370"/>
                </a:lnTo>
                <a:lnTo>
                  <a:pt x="35395" y="28012"/>
                </a:lnTo>
                <a:lnTo>
                  <a:pt x="32946" y="27355"/>
                </a:lnTo>
                <a:lnTo>
                  <a:pt x="39385" y="27355"/>
                </a:lnTo>
                <a:lnTo>
                  <a:pt x="36652" y="29983"/>
                </a:lnTo>
                <a:close/>
              </a:path>
              <a:path w="66040" h="36194">
                <a:moveTo>
                  <a:pt x="28825" y="28788"/>
                </a:moveTo>
                <a:lnTo>
                  <a:pt x="28882" y="28467"/>
                </a:lnTo>
                <a:lnTo>
                  <a:pt x="30856" y="28012"/>
                </a:lnTo>
                <a:lnTo>
                  <a:pt x="28825" y="28788"/>
                </a:lnTo>
                <a:close/>
              </a:path>
              <a:path w="66040" h="36194">
                <a:moveTo>
                  <a:pt x="30121" y="28788"/>
                </a:moveTo>
                <a:lnTo>
                  <a:pt x="28825" y="28788"/>
                </a:lnTo>
                <a:lnTo>
                  <a:pt x="31058" y="28012"/>
                </a:lnTo>
                <a:lnTo>
                  <a:pt x="30856" y="28012"/>
                </a:lnTo>
                <a:lnTo>
                  <a:pt x="30121" y="28788"/>
                </a:lnTo>
                <a:close/>
              </a:path>
              <a:path w="66040" h="36194">
                <a:moveTo>
                  <a:pt x="58749" y="35657"/>
                </a:moveTo>
                <a:lnTo>
                  <a:pt x="53552" y="32969"/>
                </a:lnTo>
                <a:lnTo>
                  <a:pt x="53675" y="28012"/>
                </a:lnTo>
                <a:lnTo>
                  <a:pt x="61985" y="28012"/>
                </a:lnTo>
                <a:lnTo>
                  <a:pt x="65855" y="30481"/>
                </a:lnTo>
                <a:lnTo>
                  <a:pt x="65583" y="30759"/>
                </a:lnTo>
                <a:lnTo>
                  <a:pt x="58749" y="35657"/>
                </a:lnTo>
                <a:close/>
              </a:path>
              <a:path w="66040" h="36194">
                <a:moveTo>
                  <a:pt x="24770" y="29013"/>
                </a:moveTo>
                <a:lnTo>
                  <a:pt x="24466" y="28467"/>
                </a:lnTo>
                <a:lnTo>
                  <a:pt x="24346" y="28251"/>
                </a:lnTo>
                <a:lnTo>
                  <a:pt x="24993" y="28251"/>
                </a:lnTo>
                <a:lnTo>
                  <a:pt x="24929" y="28467"/>
                </a:lnTo>
                <a:lnTo>
                  <a:pt x="24836" y="28788"/>
                </a:lnTo>
                <a:lnTo>
                  <a:pt x="24770" y="29013"/>
                </a:lnTo>
                <a:close/>
              </a:path>
              <a:path w="66040" h="36194">
                <a:moveTo>
                  <a:pt x="26788" y="32312"/>
                </a:moveTo>
                <a:lnTo>
                  <a:pt x="26608" y="32312"/>
                </a:lnTo>
                <a:lnTo>
                  <a:pt x="24969" y="29370"/>
                </a:lnTo>
                <a:lnTo>
                  <a:pt x="25308" y="29370"/>
                </a:lnTo>
                <a:lnTo>
                  <a:pt x="28882" y="28467"/>
                </a:lnTo>
                <a:lnTo>
                  <a:pt x="28825" y="28788"/>
                </a:lnTo>
                <a:lnTo>
                  <a:pt x="30121" y="28788"/>
                </a:lnTo>
                <a:lnTo>
                  <a:pt x="26788" y="32312"/>
                </a:lnTo>
                <a:close/>
              </a:path>
              <a:path w="66040" h="36194">
                <a:moveTo>
                  <a:pt x="20105" y="31835"/>
                </a:moveTo>
                <a:lnTo>
                  <a:pt x="20499" y="30759"/>
                </a:lnTo>
                <a:lnTo>
                  <a:pt x="20601" y="30481"/>
                </a:lnTo>
                <a:lnTo>
                  <a:pt x="20718" y="30162"/>
                </a:lnTo>
                <a:lnTo>
                  <a:pt x="20784" y="29983"/>
                </a:lnTo>
                <a:lnTo>
                  <a:pt x="20574" y="29983"/>
                </a:lnTo>
                <a:lnTo>
                  <a:pt x="19448" y="29625"/>
                </a:lnTo>
                <a:lnTo>
                  <a:pt x="18074" y="29147"/>
                </a:lnTo>
                <a:lnTo>
                  <a:pt x="22355" y="29147"/>
                </a:lnTo>
                <a:lnTo>
                  <a:pt x="21382" y="31655"/>
                </a:lnTo>
                <a:lnTo>
                  <a:pt x="20105" y="31835"/>
                </a:lnTo>
                <a:close/>
              </a:path>
              <a:path w="66040" h="36194">
                <a:moveTo>
                  <a:pt x="24969" y="29370"/>
                </a:moveTo>
                <a:lnTo>
                  <a:pt x="24666" y="29370"/>
                </a:lnTo>
                <a:lnTo>
                  <a:pt x="24731" y="29147"/>
                </a:lnTo>
                <a:lnTo>
                  <a:pt x="24969" y="29370"/>
                </a:lnTo>
                <a:close/>
              </a:path>
              <a:path w="66040" h="36194">
                <a:moveTo>
                  <a:pt x="45668" y="35358"/>
                </a:moveTo>
                <a:lnTo>
                  <a:pt x="46895" y="30759"/>
                </a:lnTo>
                <a:lnTo>
                  <a:pt x="47010" y="30162"/>
                </a:lnTo>
                <a:lnTo>
                  <a:pt x="47102" y="29983"/>
                </a:lnTo>
                <a:lnTo>
                  <a:pt x="50312" y="29983"/>
                </a:lnTo>
                <a:lnTo>
                  <a:pt x="50347" y="30759"/>
                </a:lnTo>
                <a:lnTo>
                  <a:pt x="50805" y="31655"/>
                </a:lnTo>
                <a:lnTo>
                  <a:pt x="52776" y="32312"/>
                </a:lnTo>
                <a:lnTo>
                  <a:pt x="52716" y="33208"/>
                </a:lnTo>
                <a:lnTo>
                  <a:pt x="50805" y="33865"/>
                </a:lnTo>
                <a:lnTo>
                  <a:pt x="45668" y="35358"/>
                </a:lnTo>
                <a:close/>
              </a:path>
            </a:pathLst>
          </a:custGeom>
          <a:solidFill>
            <a:srgbClr val="E9573D"/>
          </a:solidFill>
        </p:spPr>
        <p:txBody>
          <a:bodyPr wrap="square" lIns="0" tIns="0" rIns="0" bIns="0" rtlCol="0"/>
          <a:lstStyle/>
          <a:p>
            <a:endParaRPr/>
          </a:p>
        </p:txBody>
      </p:sp>
      <p:sp>
        <p:nvSpPr>
          <p:cNvPr id="1089" name="object 1089"/>
          <p:cNvSpPr/>
          <p:nvPr/>
        </p:nvSpPr>
        <p:spPr>
          <a:xfrm>
            <a:off x="14385445" y="2361509"/>
            <a:ext cx="73660" cy="43815"/>
          </a:xfrm>
          <a:custGeom>
            <a:avLst/>
            <a:gdLst/>
            <a:ahLst/>
            <a:cxnLst/>
            <a:rect l="l" t="t" r="r" b="b"/>
            <a:pathLst>
              <a:path w="73659" h="43814">
                <a:moveTo>
                  <a:pt x="59190" y="9327"/>
                </a:moveTo>
                <a:lnTo>
                  <a:pt x="50186" y="9327"/>
                </a:lnTo>
                <a:lnTo>
                  <a:pt x="49308" y="5587"/>
                </a:lnTo>
                <a:lnTo>
                  <a:pt x="49248" y="5333"/>
                </a:lnTo>
                <a:lnTo>
                  <a:pt x="54426" y="5333"/>
                </a:lnTo>
                <a:lnTo>
                  <a:pt x="52127" y="5079"/>
                </a:lnTo>
                <a:lnTo>
                  <a:pt x="53263" y="5079"/>
                </a:lnTo>
                <a:lnTo>
                  <a:pt x="52739" y="0"/>
                </a:lnTo>
                <a:lnTo>
                  <a:pt x="55504" y="3428"/>
                </a:lnTo>
                <a:lnTo>
                  <a:pt x="55439" y="4063"/>
                </a:lnTo>
                <a:lnTo>
                  <a:pt x="55230" y="4698"/>
                </a:lnTo>
                <a:lnTo>
                  <a:pt x="55105" y="5079"/>
                </a:lnTo>
                <a:lnTo>
                  <a:pt x="54971" y="5333"/>
                </a:lnTo>
                <a:lnTo>
                  <a:pt x="54411" y="6857"/>
                </a:lnTo>
                <a:lnTo>
                  <a:pt x="58005" y="6857"/>
                </a:lnTo>
                <a:lnTo>
                  <a:pt x="57995" y="7111"/>
                </a:lnTo>
                <a:lnTo>
                  <a:pt x="59249" y="9143"/>
                </a:lnTo>
                <a:lnTo>
                  <a:pt x="59190" y="9327"/>
                </a:lnTo>
                <a:close/>
              </a:path>
              <a:path w="73659" h="43814">
                <a:moveTo>
                  <a:pt x="47304" y="3809"/>
                </a:moveTo>
                <a:lnTo>
                  <a:pt x="47209" y="3428"/>
                </a:lnTo>
                <a:lnTo>
                  <a:pt x="47145" y="3174"/>
                </a:lnTo>
                <a:lnTo>
                  <a:pt x="47050" y="2793"/>
                </a:lnTo>
                <a:lnTo>
                  <a:pt x="47005" y="2539"/>
                </a:lnTo>
                <a:lnTo>
                  <a:pt x="50230" y="1396"/>
                </a:lnTo>
                <a:lnTo>
                  <a:pt x="49372" y="3174"/>
                </a:lnTo>
                <a:lnTo>
                  <a:pt x="49812" y="3174"/>
                </a:lnTo>
                <a:lnTo>
                  <a:pt x="47304" y="3809"/>
                </a:lnTo>
                <a:close/>
              </a:path>
              <a:path w="73659" h="43814">
                <a:moveTo>
                  <a:pt x="40853" y="5079"/>
                </a:moveTo>
                <a:lnTo>
                  <a:pt x="39061" y="4698"/>
                </a:lnTo>
                <a:lnTo>
                  <a:pt x="39698" y="4698"/>
                </a:lnTo>
                <a:lnTo>
                  <a:pt x="39898" y="4063"/>
                </a:lnTo>
                <a:lnTo>
                  <a:pt x="39753" y="4063"/>
                </a:lnTo>
                <a:lnTo>
                  <a:pt x="38703" y="2793"/>
                </a:lnTo>
                <a:lnTo>
                  <a:pt x="38942" y="2539"/>
                </a:lnTo>
                <a:lnTo>
                  <a:pt x="39121" y="2412"/>
                </a:lnTo>
                <a:lnTo>
                  <a:pt x="44574" y="1777"/>
                </a:lnTo>
                <a:lnTo>
                  <a:pt x="45558" y="3174"/>
                </a:lnTo>
                <a:lnTo>
                  <a:pt x="39893" y="3174"/>
                </a:lnTo>
                <a:lnTo>
                  <a:pt x="40853" y="5079"/>
                </a:lnTo>
                <a:close/>
              </a:path>
              <a:path w="73659" h="43814">
                <a:moveTo>
                  <a:pt x="58756" y="5079"/>
                </a:moveTo>
                <a:lnTo>
                  <a:pt x="56803" y="5079"/>
                </a:lnTo>
                <a:lnTo>
                  <a:pt x="59023" y="3428"/>
                </a:lnTo>
                <a:lnTo>
                  <a:pt x="58512" y="3428"/>
                </a:lnTo>
                <a:lnTo>
                  <a:pt x="57279" y="2539"/>
                </a:lnTo>
                <a:lnTo>
                  <a:pt x="63311" y="1777"/>
                </a:lnTo>
                <a:lnTo>
                  <a:pt x="58756" y="5079"/>
                </a:lnTo>
                <a:close/>
              </a:path>
              <a:path w="73659" h="43814">
                <a:moveTo>
                  <a:pt x="46972" y="5079"/>
                </a:moveTo>
                <a:lnTo>
                  <a:pt x="42552" y="5079"/>
                </a:lnTo>
                <a:lnTo>
                  <a:pt x="44752" y="4698"/>
                </a:lnTo>
                <a:lnTo>
                  <a:pt x="44031" y="4698"/>
                </a:lnTo>
                <a:lnTo>
                  <a:pt x="44157" y="3428"/>
                </a:lnTo>
                <a:lnTo>
                  <a:pt x="42969" y="3428"/>
                </a:lnTo>
                <a:lnTo>
                  <a:pt x="41331" y="3174"/>
                </a:lnTo>
                <a:lnTo>
                  <a:pt x="45558" y="3174"/>
                </a:lnTo>
                <a:lnTo>
                  <a:pt x="46972" y="5079"/>
                </a:lnTo>
                <a:close/>
              </a:path>
              <a:path w="73659" h="43814">
                <a:moveTo>
                  <a:pt x="48965" y="4063"/>
                </a:moveTo>
                <a:lnTo>
                  <a:pt x="48898" y="3809"/>
                </a:lnTo>
                <a:lnTo>
                  <a:pt x="48797" y="3428"/>
                </a:lnTo>
                <a:lnTo>
                  <a:pt x="49281" y="3428"/>
                </a:lnTo>
                <a:lnTo>
                  <a:pt x="49092" y="3809"/>
                </a:lnTo>
                <a:lnTo>
                  <a:pt x="48965" y="4063"/>
                </a:lnTo>
                <a:close/>
              </a:path>
              <a:path w="73659" h="43814">
                <a:moveTo>
                  <a:pt x="49100" y="4698"/>
                </a:moveTo>
                <a:lnTo>
                  <a:pt x="48678" y="4698"/>
                </a:lnTo>
                <a:lnTo>
                  <a:pt x="48965" y="4063"/>
                </a:lnTo>
                <a:lnTo>
                  <a:pt x="49100" y="4698"/>
                </a:lnTo>
                <a:close/>
              </a:path>
              <a:path w="73659" h="43814">
                <a:moveTo>
                  <a:pt x="70538" y="5079"/>
                </a:moveTo>
                <a:lnTo>
                  <a:pt x="60618" y="5079"/>
                </a:lnTo>
                <a:lnTo>
                  <a:pt x="60569" y="4698"/>
                </a:lnTo>
                <a:lnTo>
                  <a:pt x="60487" y="4063"/>
                </a:lnTo>
                <a:lnTo>
                  <a:pt x="59070" y="4063"/>
                </a:lnTo>
                <a:lnTo>
                  <a:pt x="70538" y="5079"/>
                </a:lnTo>
                <a:close/>
              </a:path>
              <a:path w="73659" h="43814">
                <a:moveTo>
                  <a:pt x="54426" y="5333"/>
                </a:moveTo>
                <a:lnTo>
                  <a:pt x="53290" y="5333"/>
                </a:lnTo>
                <a:lnTo>
                  <a:pt x="53263" y="5079"/>
                </a:lnTo>
                <a:lnTo>
                  <a:pt x="49188" y="5079"/>
                </a:lnTo>
                <a:lnTo>
                  <a:pt x="49099" y="4698"/>
                </a:lnTo>
                <a:lnTo>
                  <a:pt x="48678" y="4698"/>
                </a:lnTo>
                <a:lnTo>
                  <a:pt x="54426" y="5333"/>
                </a:lnTo>
                <a:close/>
              </a:path>
              <a:path w="73659" h="43814">
                <a:moveTo>
                  <a:pt x="41085" y="5333"/>
                </a:moveTo>
                <a:lnTo>
                  <a:pt x="40853" y="5079"/>
                </a:lnTo>
                <a:lnTo>
                  <a:pt x="40661" y="4698"/>
                </a:lnTo>
                <a:lnTo>
                  <a:pt x="42552" y="5079"/>
                </a:lnTo>
                <a:lnTo>
                  <a:pt x="41085" y="5333"/>
                </a:lnTo>
                <a:close/>
              </a:path>
              <a:path w="73659" h="43814">
                <a:moveTo>
                  <a:pt x="49248" y="5333"/>
                </a:moveTo>
                <a:lnTo>
                  <a:pt x="47160" y="5333"/>
                </a:lnTo>
                <a:lnTo>
                  <a:pt x="46972" y="5079"/>
                </a:lnTo>
                <a:lnTo>
                  <a:pt x="49188" y="5079"/>
                </a:lnTo>
                <a:lnTo>
                  <a:pt x="49248" y="5333"/>
                </a:lnTo>
                <a:close/>
              </a:path>
              <a:path w="73659" h="43814">
                <a:moveTo>
                  <a:pt x="56461" y="5333"/>
                </a:moveTo>
                <a:lnTo>
                  <a:pt x="55021" y="5333"/>
                </a:lnTo>
                <a:lnTo>
                  <a:pt x="55105" y="5079"/>
                </a:lnTo>
                <a:lnTo>
                  <a:pt x="56803" y="5079"/>
                </a:lnTo>
                <a:lnTo>
                  <a:pt x="56461" y="5333"/>
                </a:lnTo>
                <a:close/>
              </a:path>
              <a:path w="73659" h="43814">
                <a:moveTo>
                  <a:pt x="60650" y="5333"/>
                </a:moveTo>
                <a:lnTo>
                  <a:pt x="58405" y="5333"/>
                </a:lnTo>
                <a:lnTo>
                  <a:pt x="58756" y="5079"/>
                </a:lnTo>
                <a:lnTo>
                  <a:pt x="60618" y="5079"/>
                </a:lnTo>
                <a:lnTo>
                  <a:pt x="60650" y="5333"/>
                </a:lnTo>
                <a:close/>
              </a:path>
              <a:path w="73659" h="43814">
                <a:moveTo>
                  <a:pt x="48952" y="7746"/>
                </a:moveTo>
                <a:lnTo>
                  <a:pt x="40316" y="7746"/>
                </a:lnTo>
                <a:lnTo>
                  <a:pt x="39618" y="5587"/>
                </a:lnTo>
                <a:lnTo>
                  <a:pt x="41085" y="5333"/>
                </a:lnTo>
                <a:lnTo>
                  <a:pt x="47160" y="5333"/>
                </a:lnTo>
                <a:lnTo>
                  <a:pt x="48952" y="7746"/>
                </a:lnTo>
                <a:close/>
              </a:path>
              <a:path w="73659" h="43814">
                <a:moveTo>
                  <a:pt x="58005" y="6857"/>
                </a:moveTo>
                <a:lnTo>
                  <a:pt x="54411" y="6857"/>
                </a:lnTo>
                <a:lnTo>
                  <a:pt x="56461" y="5333"/>
                </a:lnTo>
                <a:lnTo>
                  <a:pt x="58405" y="5333"/>
                </a:lnTo>
                <a:lnTo>
                  <a:pt x="58055" y="5587"/>
                </a:lnTo>
                <a:lnTo>
                  <a:pt x="58005" y="6857"/>
                </a:lnTo>
                <a:close/>
              </a:path>
              <a:path w="73659" h="43814">
                <a:moveTo>
                  <a:pt x="61527" y="9778"/>
                </a:moveTo>
                <a:lnTo>
                  <a:pt x="61220" y="9778"/>
                </a:lnTo>
                <a:lnTo>
                  <a:pt x="60683" y="5587"/>
                </a:lnTo>
                <a:lnTo>
                  <a:pt x="60650" y="5333"/>
                </a:lnTo>
                <a:lnTo>
                  <a:pt x="73405" y="5333"/>
                </a:lnTo>
                <a:lnTo>
                  <a:pt x="71150" y="9651"/>
                </a:lnTo>
                <a:lnTo>
                  <a:pt x="61818" y="9651"/>
                </a:lnTo>
                <a:lnTo>
                  <a:pt x="61527" y="9778"/>
                </a:lnTo>
                <a:close/>
              </a:path>
              <a:path w="73659" h="43814">
                <a:moveTo>
                  <a:pt x="40196" y="9778"/>
                </a:moveTo>
                <a:lnTo>
                  <a:pt x="39296" y="9327"/>
                </a:lnTo>
                <a:lnTo>
                  <a:pt x="37628" y="7492"/>
                </a:lnTo>
                <a:lnTo>
                  <a:pt x="37419" y="7111"/>
                </a:lnTo>
                <a:lnTo>
                  <a:pt x="40316" y="7746"/>
                </a:lnTo>
                <a:lnTo>
                  <a:pt x="48952" y="7746"/>
                </a:lnTo>
                <a:lnTo>
                  <a:pt x="49966" y="9143"/>
                </a:lnTo>
                <a:lnTo>
                  <a:pt x="41032" y="9143"/>
                </a:lnTo>
                <a:lnTo>
                  <a:pt x="40196" y="9778"/>
                </a:lnTo>
                <a:close/>
              </a:path>
              <a:path w="73659" h="43814">
                <a:moveTo>
                  <a:pt x="27108" y="12191"/>
                </a:moveTo>
                <a:lnTo>
                  <a:pt x="25168" y="12191"/>
                </a:lnTo>
                <a:lnTo>
                  <a:pt x="25078" y="11556"/>
                </a:lnTo>
                <a:lnTo>
                  <a:pt x="24958" y="10667"/>
                </a:lnTo>
                <a:lnTo>
                  <a:pt x="24851" y="9778"/>
                </a:lnTo>
                <a:lnTo>
                  <a:pt x="24727" y="8508"/>
                </a:lnTo>
                <a:lnTo>
                  <a:pt x="27116" y="7746"/>
                </a:lnTo>
                <a:lnTo>
                  <a:pt x="26476" y="10286"/>
                </a:lnTo>
                <a:lnTo>
                  <a:pt x="26380" y="10667"/>
                </a:lnTo>
                <a:lnTo>
                  <a:pt x="26316" y="10921"/>
                </a:lnTo>
                <a:lnTo>
                  <a:pt x="26220" y="11302"/>
                </a:lnTo>
                <a:lnTo>
                  <a:pt x="27108" y="12191"/>
                </a:lnTo>
                <a:close/>
              </a:path>
              <a:path w="73659" h="43814">
                <a:moveTo>
                  <a:pt x="70538" y="11937"/>
                </a:moveTo>
                <a:lnTo>
                  <a:pt x="40614" y="11937"/>
                </a:lnTo>
                <a:lnTo>
                  <a:pt x="41763" y="10921"/>
                </a:lnTo>
                <a:lnTo>
                  <a:pt x="41950" y="10667"/>
                </a:lnTo>
                <a:lnTo>
                  <a:pt x="41109" y="9327"/>
                </a:lnTo>
                <a:lnTo>
                  <a:pt x="40994" y="9143"/>
                </a:lnTo>
                <a:lnTo>
                  <a:pt x="49966" y="9143"/>
                </a:lnTo>
                <a:lnTo>
                  <a:pt x="50093" y="9327"/>
                </a:lnTo>
                <a:lnTo>
                  <a:pt x="59191" y="9327"/>
                </a:lnTo>
                <a:lnTo>
                  <a:pt x="58733" y="10667"/>
                </a:lnTo>
                <a:lnTo>
                  <a:pt x="58433" y="10667"/>
                </a:lnTo>
                <a:lnTo>
                  <a:pt x="59548" y="10921"/>
                </a:lnTo>
                <a:lnTo>
                  <a:pt x="70524" y="10921"/>
                </a:lnTo>
                <a:lnTo>
                  <a:pt x="70180" y="11556"/>
                </a:lnTo>
                <a:lnTo>
                  <a:pt x="70538" y="11937"/>
                </a:lnTo>
                <a:close/>
              </a:path>
              <a:path w="73659" h="43814">
                <a:moveTo>
                  <a:pt x="33659" y="11556"/>
                </a:moveTo>
                <a:lnTo>
                  <a:pt x="34985" y="9327"/>
                </a:lnTo>
                <a:lnTo>
                  <a:pt x="35295" y="10286"/>
                </a:lnTo>
                <a:lnTo>
                  <a:pt x="35418" y="10667"/>
                </a:lnTo>
                <a:lnTo>
                  <a:pt x="37182" y="11302"/>
                </a:lnTo>
                <a:lnTo>
                  <a:pt x="38419" y="11302"/>
                </a:lnTo>
                <a:lnTo>
                  <a:pt x="33659" y="11556"/>
                </a:lnTo>
                <a:close/>
              </a:path>
              <a:path w="73659" h="43814">
                <a:moveTo>
                  <a:pt x="61697" y="9778"/>
                </a:moveTo>
                <a:lnTo>
                  <a:pt x="61527" y="9778"/>
                </a:lnTo>
                <a:lnTo>
                  <a:pt x="61818" y="9651"/>
                </a:lnTo>
                <a:close/>
              </a:path>
              <a:path w="73659" h="43814">
                <a:moveTo>
                  <a:pt x="61383" y="10286"/>
                </a:moveTo>
                <a:lnTo>
                  <a:pt x="61213" y="10286"/>
                </a:lnTo>
                <a:lnTo>
                  <a:pt x="61710" y="9778"/>
                </a:lnTo>
                <a:lnTo>
                  <a:pt x="71150" y="9651"/>
                </a:lnTo>
                <a:lnTo>
                  <a:pt x="61187" y="9778"/>
                </a:lnTo>
                <a:lnTo>
                  <a:pt x="61383" y="10286"/>
                </a:lnTo>
                <a:close/>
              </a:path>
              <a:path w="73659" h="43814">
                <a:moveTo>
                  <a:pt x="70524" y="10921"/>
                </a:moveTo>
                <a:lnTo>
                  <a:pt x="59548" y="10921"/>
                </a:lnTo>
                <a:lnTo>
                  <a:pt x="60546" y="9778"/>
                </a:lnTo>
                <a:lnTo>
                  <a:pt x="61221" y="9778"/>
                </a:lnTo>
                <a:lnTo>
                  <a:pt x="61280" y="10286"/>
                </a:lnTo>
                <a:lnTo>
                  <a:pt x="70837" y="10286"/>
                </a:lnTo>
                <a:lnTo>
                  <a:pt x="70649" y="10667"/>
                </a:lnTo>
                <a:lnTo>
                  <a:pt x="70524" y="10921"/>
                </a:lnTo>
                <a:close/>
              </a:path>
              <a:path w="73659" h="43814">
                <a:moveTo>
                  <a:pt x="70798" y="10286"/>
                </a:moveTo>
                <a:lnTo>
                  <a:pt x="61280" y="10286"/>
                </a:lnTo>
                <a:lnTo>
                  <a:pt x="61710" y="9778"/>
                </a:lnTo>
                <a:lnTo>
                  <a:pt x="71080" y="9778"/>
                </a:lnTo>
                <a:lnTo>
                  <a:pt x="70798" y="10286"/>
                </a:lnTo>
                <a:close/>
              </a:path>
              <a:path w="73659" h="43814">
                <a:moveTo>
                  <a:pt x="32471" y="13588"/>
                </a:moveTo>
                <a:lnTo>
                  <a:pt x="27664" y="13588"/>
                </a:lnTo>
                <a:lnTo>
                  <a:pt x="27726" y="13207"/>
                </a:lnTo>
                <a:lnTo>
                  <a:pt x="27809" y="12699"/>
                </a:lnTo>
                <a:lnTo>
                  <a:pt x="27892" y="12191"/>
                </a:lnTo>
                <a:lnTo>
                  <a:pt x="27501" y="12191"/>
                </a:lnTo>
                <a:lnTo>
                  <a:pt x="31478" y="10286"/>
                </a:lnTo>
                <a:lnTo>
                  <a:pt x="31336" y="10286"/>
                </a:lnTo>
                <a:lnTo>
                  <a:pt x="31926" y="11937"/>
                </a:lnTo>
                <a:lnTo>
                  <a:pt x="32347" y="13207"/>
                </a:lnTo>
                <a:lnTo>
                  <a:pt x="32471" y="13588"/>
                </a:lnTo>
                <a:close/>
              </a:path>
              <a:path w="73659" h="43814">
                <a:moveTo>
                  <a:pt x="61419" y="14350"/>
                </a:moveTo>
                <a:lnTo>
                  <a:pt x="40316" y="14350"/>
                </a:lnTo>
                <a:lnTo>
                  <a:pt x="38920" y="11556"/>
                </a:lnTo>
                <a:lnTo>
                  <a:pt x="38793" y="11302"/>
                </a:lnTo>
                <a:lnTo>
                  <a:pt x="38643" y="11302"/>
                </a:lnTo>
                <a:lnTo>
                  <a:pt x="40614" y="11937"/>
                </a:lnTo>
                <a:lnTo>
                  <a:pt x="70538" y="11937"/>
                </a:lnTo>
                <a:lnTo>
                  <a:pt x="71075" y="12699"/>
                </a:lnTo>
                <a:lnTo>
                  <a:pt x="61426" y="12699"/>
                </a:lnTo>
                <a:lnTo>
                  <a:pt x="61419" y="14350"/>
                </a:lnTo>
                <a:close/>
              </a:path>
              <a:path w="73659" h="43814">
                <a:moveTo>
                  <a:pt x="33429" y="11937"/>
                </a:moveTo>
                <a:lnTo>
                  <a:pt x="32928" y="11556"/>
                </a:lnTo>
                <a:lnTo>
                  <a:pt x="33659" y="11556"/>
                </a:lnTo>
                <a:lnTo>
                  <a:pt x="33429" y="11937"/>
                </a:lnTo>
                <a:close/>
              </a:path>
              <a:path w="73659" h="43814">
                <a:moveTo>
                  <a:pt x="33409" y="17144"/>
                </a:moveTo>
                <a:lnTo>
                  <a:pt x="21503" y="17144"/>
                </a:lnTo>
                <a:lnTo>
                  <a:pt x="23174" y="15366"/>
                </a:lnTo>
                <a:lnTo>
                  <a:pt x="24787" y="13588"/>
                </a:lnTo>
                <a:lnTo>
                  <a:pt x="32526" y="13588"/>
                </a:lnTo>
                <a:lnTo>
                  <a:pt x="33429" y="11937"/>
                </a:lnTo>
                <a:lnTo>
                  <a:pt x="35060" y="13588"/>
                </a:lnTo>
                <a:lnTo>
                  <a:pt x="34883" y="13969"/>
                </a:lnTo>
                <a:lnTo>
                  <a:pt x="32432" y="13969"/>
                </a:lnTo>
                <a:lnTo>
                  <a:pt x="32383" y="14350"/>
                </a:lnTo>
                <a:lnTo>
                  <a:pt x="32285" y="15112"/>
                </a:lnTo>
                <a:lnTo>
                  <a:pt x="32193" y="15874"/>
                </a:lnTo>
                <a:lnTo>
                  <a:pt x="36014" y="15874"/>
                </a:lnTo>
                <a:lnTo>
                  <a:pt x="33409" y="17144"/>
                </a:lnTo>
                <a:close/>
              </a:path>
              <a:path w="73659" h="43814">
                <a:moveTo>
                  <a:pt x="26220" y="13207"/>
                </a:moveTo>
                <a:lnTo>
                  <a:pt x="25483" y="12699"/>
                </a:lnTo>
                <a:lnTo>
                  <a:pt x="24926" y="12191"/>
                </a:lnTo>
                <a:lnTo>
                  <a:pt x="27906" y="12191"/>
                </a:lnTo>
                <a:lnTo>
                  <a:pt x="26220" y="13207"/>
                </a:lnTo>
                <a:close/>
              </a:path>
              <a:path w="73659" h="43814">
                <a:moveTo>
                  <a:pt x="72473" y="15874"/>
                </a:moveTo>
                <a:lnTo>
                  <a:pt x="62548" y="15874"/>
                </a:lnTo>
                <a:lnTo>
                  <a:pt x="61203" y="15112"/>
                </a:lnTo>
                <a:lnTo>
                  <a:pt x="61402" y="15112"/>
                </a:lnTo>
                <a:lnTo>
                  <a:pt x="61458" y="12699"/>
                </a:lnTo>
                <a:lnTo>
                  <a:pt x="61748" y="13207"/>
                </a:lnTo>
                <a:lnTo>
                  <a:pt x="62679" y="14350"/>
                </a:lnTo>
                <a:lnTo>
                  <a:pt x="62822" y="14350"/>
                </a:lnTo>
                <a:lnTo>
                  <a:pt x="62245" y="15366"/>
                </a:lnTo>
                <a:lnTo>
                  <a:pt x="72839" y="15366"/>
                </a:lnTo>
                <a:lnTo>
                  <a:pt x="72473" y="15874"/>
                </a:lnTo>
                <a:close/>
              </a:path>
              <a:path w="73659" h="43814">
                <a:moveTo>
                  <a:pt x="71255" y="14350"/>
                </a:moveTo>
                <a:lnTo>
                  <a:pt x="62683" y="14350"/>
                </a:lnTo>
                <a:lnTo>
                  <a:pt x="61405" y="12699"/>
                </a:lnTo>
                <a:lnTo>
                  <a:pt x="71075" y="12699"/>
                </a:lnTo>
                <a:lnTo>
                  <a:pt x="71434" y="13207"/>
                </a:lnTo>
                <a:lnTo>
                  <a:pt x="71255" y="13207"/>
                </a:lnTo>
                <a:lnTo>
                  <a:pt x="71255" y="14350"/>
                </a:lnTo>
                <a:close/>
              </a:path>
              <a:path w="73659" h="43814">
                <a:moveTo>
                  <a:pt x="62600" y="18795"/>
                </a:moveTo>
                <a:lnTo>
                  <a:pt x="35836" y="18795"/>
                </a:lnTo>
                <a:lnTo>
                  <a:pt x="36383" y="17144"/>
                </a:lnTo>
                <a:lnTo>
                  <a:pt x="36852" y="15874"/>
                </a:lnTo>
                <a:lnTo>
                  <a:pt x="37121" y="15366"/>
                </a:lnTo>
                <a:lnTo>
                  <a:pt x="38602" y="13207"/>
                </a:lnTo>
                <a:lnTo>
                  <a:pt x="40316" y="14350"/>
                </a:lnTo>
                <a:lnTo>
                  <a:pt x="61419" y="14350"/>
                </a:lnTo>
                <a:lnTo>
                  <a:pt x="61402" y="15112"/>
                </a:lnTo>
                <a:lnTo>
                  <a:pt x="61203" y="15112"/>
                </a:lnTo>
                <a:lnTo>
                  <a:pt x="61651" y="15366"/>
                </a:lnTo>
                <a:lnTo>
                  <a:pt x="62200" y="15366"/>
                </a:lnTo>
                <a:lnTo>
                  <a:pt x="61997" y="15874"/>
                </a:lnTo>
                <a:lnTo>
                  <a:pt x="60981" y="15874"/>
                </a:lnTo>
                <a:lnTo>
                  <a:pt x="60925" y="16636"/>
                </a:lnTo>
                <a:lnTo>
                  <a:pt x="59966" y="17652"/>
                </a:lnTo>
                <a:lnTo>
                  <a:pt x="59847" y="18033"/>
                </a:lnTo>
                <a:lnTo>
                  <a:pt x="62833" y="18033"/>
                </a:lnTo>
                <a:lnTo>
                  <a:pt x="62678" y="18541"/>
                </a:lnTo>
                <a:lnTo>
                  <a:pt x="62600" y="18795"/>
                </a:lnTo>
                <a:close/>
              </a:path>
              <a:path w="73659" h="43814">
                <a:moveTo>
                  <a:pt x="4180" y="41020"/>
                </a:moveTo>
                <a:lnTo>
                  <a:pt x="17801" y="13588"/>
                </a:lnTo>
                <a:lnTo>
                  <a:pt x="17188" y="13588"/>
                </a:lnTo>
                <a:lnTo>
                  <a:pt x="20307" y="14350"/>
                </a:lnTo>
                <a:lnTo>
                  <a:pt x="18097" y="15112"/>
                </a:lnTo>
                <a:lnTo>
                  <a:pt x="21024" y="15112"/>
                </a:lnTo>
                <a:lnTo>
                  <a:pt x="21066" y="15366"/>
                </a:lnTo>
                <a:lnTo>
                  <a:pt x="21151" y="15874"/>
                </a:lnTo>
                <a:lnTo>
                  <a:pt x="21214" y="16255"/>
                </a:lnTo>
                <a:lnTo>
                  <a:pt x="21278" y="16636"/>
                </a:lnTo>
                <a:lnTo>
                  <a:pt x="21363" y="17144"/>
                </a:lnTo>
                <a:lnTo>
                  <a:pt x="32924" y="17144"/>
                </a:lnTo>
                <a:lnTo>
                  <a:pt x="35836" y="18795"/>
                </a:lnTo>
                <a:lnTo>
                  <a:pt x="62600" y="18795"/>
                </a:lnTo>
                <a:lnTo>
                  <a:pt x="62510" y="19049"/>
                </a:lnTo>
                <a:lnTo>
                  <a:pt x="57637" y="19049"/>
                </a:lnTo>
                <a:lnTo>
                  <a:pt x="57858" y="19557"/>
                </a:lnTo>
                <a:lnTo>
                  <a:pt x="53336" y="19557"/>
                </a:lnTo>
                <a:lnTo>
                  <a:pt x="49215" y="20319"/>
                </a:lnTo>
                <a:lnTo>
                  <a:pt x="49295" y="20954"/>
                </a:lnTo>
                <a:lnTo>
                  <a:pt x="41212" y="20954"/>
                </a:lnTo>
                <a:lnTo>
                  <a:pt x="40674" y="21462"/>
                </a:lnTo>
                <a:lnTo>
                  <a:pt x="43381" y="24764"/>
                </a:lnTo>
                <a:lnTo>
                  <a:pt x="43324" y="25780"/>
                </a:lnTo>
                <a:lnTo>
                  <a:pt x="43884" y="26161"/>
                </a:lnTo>
                <a:lnTo>
                  <a:pt x="21740" y="26161"/>
                </a:lnTo>
                <a:lnTo>
                  <a:pt x="23526" y="28955"/>
                </a:lnTo>
                <a:lnTo>
                  <a:pt x="20122" y="28955"/>
                </a:lnTo>
                <a:lnTo>
                  <a:pt x="19938" y="29590"/>
                </a:lnTo>
                <a:lnTo>
                  <a:pt x="19843" y="29971"/>
                </a:lnTo>
                <a:lnTo>
                  <a:pt x="14042" y="29971"/>
                </a:lnTo>
                <a:lnTo>
                  <a:pt x="13956" y="31749"/>
                </a:lnTo>
                <a:lnTo>
                  <a:pt x="11109" y="31749"/>
                </a:lnTo>
                <a:lnTo>
                  <a:pt x="6182" y="33908"/>
                </a:lnTo>
                <a:lnTo>
                  <a:pt x="6713" y="33908"/>
                </a:lnTo>
                <a:lnTo>
                  <a:pt x="9474" y="35940"/>
                </a:lnTo>
                <a:lnTo>
                  <a:pt x="9994" y="37210"/>
                </a:lnTo>
                <a:lnTo>
                  <a:pt x="2150" y="37210"/>
                </a:lnTo>
                <a:lnTo>
                  <a:pt x="4180" y="41020"/>
                </a:lnTo>
                <a:close/>
              </a:path>
              <a:path w="73659" h="43814">
                <a:moveTo>
                  <a:pt x="34403" y="15112"/>
                </a:moveTo>
                <a:lnTo>
                  <a:pt x="34215" y="15112"/>
                </a:lnTo>
                <a:lnTo>
                  <a:pt x="32432" y="13969"/>
                </a:lnTo>
                <a:lnTo>
                  <a:pt x="34883" y="13969"/>
                </a:lnTo>
                <a:lnTo>
                  <a:pt x="34403" y="15112"/>
                </a:lnTo>
                <a:close/>
              </a:path>
              <a:path w="73659" h="43814">
                <a:moveTo>
                  <a:pt x="72561" y="15366"/>
                </a:moveTo>
                <a:lnTo>
                  <a:pt x="62249" y="15366"/>
                </a:lnTo>
                <a:lnTo>
                  <a:pt x="62851" y="14350"/>
                </a:lnTo>
                <a:lnTo>
                  <a:pt x="71068" y="14350"/>
                </a:lnTo>
                <a:lnTo>
                  <a:pt x="72561" y="15366"/>
                </a:lnTo>
                <a:close/>
              </a:path>
              <a:path w="73659" h="43814">
                <a:moveTo>
                  <a:pt x="36014" y="15874"/>
                </a:moveTo>
                <a:lnTo>
                  <a:pt x="32193" y="15874"/>
                </a:lnTo>
                <a:lnTo>
                  <a:pt x="37389" y="15112"/>
                </a:lnTo>
                <a:lnTo>
                  <a:pt x="36014" y="15874"/>
                </a:lnTo>
                <a:close/>
              </a:path>
              <a:path w="73659" h="43814">
                <a:moveTo>
                  <a:pt x="65580" y="18541"/>
                </a:moveTo>
                <a:lnTo>
                  <a:pt x="63142" y="17652"/>
                </a:lnTo>
                <a:lnTo>
                  <a:pt x="63439" y="17652"/>
                </a:lnTo>
                <a:lnTo>
                  <a:pt x="62722" y="15874"/>
                </a:lnTo>
                <a:lnTo>
                  <a:pt x="70627" y="15874"/>
                </a:lnTo>
                <a:lnTo>
                  <a:pt x="70359" y="16255"/>
                </a:lnTo>
                <a:lnTo>
                  <a:pt x="66616" y="16255"/>
                </a:lnTo>
                <a:lnTo>
                  <a:pt x="65222" y="17144"/>
                </a:lnTo>
                <a:lnTo>
                  <a:pt x="65580" y="18541"/>
                </a:lnTo>
                <a:close/>
              </a:path>
              <a:path w="73659" h="43814">
                <a:moveTo>
                  <a:pt x="69851" y="16636"/>
                </a:moveTo>
                <a:lnTo>
                  <a:pt x="67611" y="16636"/>
                </a:lnTo>
                <a:lnTo>
                  <a:pt x="65819" y="16255"/>
                </a:lnTo>
                <a:lnTo>
                  <a:pt x="69985" y="16255"/>
                </a:lnTo>
                <a:lnTo>
                  <a:pt x="69851" y="16636"/>
                </a:lnTo>
                <a:close/>
              </a:path>
              <a:path w="73659" h="43814">
                <a:moveTo>
                  <a:pt x="62833" y="18033"/>
                </a:moveTo>
                <a:lnTo>
                  <a:pt x="59941" y="18033"/>
                </a:lnTo>
                <a:lnTo>
                  <a:pt x="61155" y="17144"/>
                </a:lnTo>
                <a:lnTo>
                  <a:pt x="60922" y="17144"/>
                </a:lnTo>
                <a:lnTo>
                  <a:pt x="61161" y="17652"/>
                </a:lnTo>
                <a:lnTo>
                  <a:pt x="62833" y="18033"/>
                </a:lnTo>
                <a:close/>
              </a:path>
              <a:path w="73659" h="43814">
                <a:moveTo>
                  <a:pt x="62116" y="20573"/>
                </a:moveTo>
                <a:lnTo>
                  <a:pt x="57637" y="19049"/>
                </a:lnTo>
                <a:lnTo>
                  <a:pt x="62510" y="19049"/>
                </a:lnTo>
                <a:lnTo>
                  <a:pt x="62248" y="20065"/>
                </a:lnTo>
                <a:lnTo>
                  <a:pt x="62182" y="20319"/>
                </a:lnTo>
                <a:lnTo>
                  <a:pt x="62116" y="20573"/>
                </a:lnTo>
                <a:close/>
              </a:path>
              <a:path w="73659" h="43814">
                <a:moveTo>
                  <a:pt x="52025" y="25399"/>
                </a:moveTo>
                <a:lnTo>
                  <a:pt x="50708" y="25399"/>
                </a:lnTo>
                <a:lnTo>
                  <a:pt x="50220" y="23113"/>
                </a:lnTo>
                <a:lnTo>
                  <a:pt x="50111" y="22605"/>
                </a:lnTo>
                <a:lnTo>
                  <a:pt x="53336" y="19557"/>
                </a:lnTo>
                <a:lnTo>
                  <a:pt x="57858" y="19557"/>
                </a:lnTo>
                <a:lnTo>
                  <a:pt x="58491" y="20954"/>
                </a:lnTo>
                <a:lnTo>
                  <a:pt x="54903" y="20954"/>
                </a:lnTo>
                <a:lnTo>
                  <a:pt x="55367" y="22224"/>
                </a:lnTo>
                <a:lnTo>
                  <a:pt x="53067" y="22224"/>
                </a:lnTo>
                <a:lnTo>
                  <a:pt x="51604" y="23113"/>
                </a:lnTo>
                <a:lnTo>
                  <a:pt x="51908" y="24764"/>
                </a:lnTo>
                <a:lnTo>
                  <a:pt x="52025" y="25399"/>
                </a:lnTo>
                <a:close/>
              </a:path>
              <a:path w="73659" h="43814">
                <a:moveTo>
                  <a:pt x="42884" y="24002"/>
                </a:moveTo>
                <a:lnTo>
                  <a:pt x="44921" y="22605"/>
                </a:lnTo>
                <a:lnTo>
                  <a:pt x="44548" y="22605"/>
                </a:lnTo>
                <a:lnTo>
                  <a:pt x="43422" y="21843"/>
                </a:lnTo>
                <a:lnTo>
                  <a:pt x="41212" y="20954"/>
                </a:lnTo>
                <a:lnTo>
                  <a:pt x="49295" y="20954"/>
                </a:lnTo>
                <a:lnTo>
                  <a:pt x="49396" y="21843"/>
                </a:lnTo>
                <a:lnTo>
                  <a:pt x="46587" y="21843"/>
                </a:lnTo>
                <a:lnTo>
                  <a:pt x="42884" y="24002"/>
                </a:lnTo>
                <a:close/>
              </a:path>
              <a:path w="73659" h="43814">
                <a:moveTo>
                  <a:pt x="57696" y="25018"/>
                </a:moveTo>
                <a:lnTo>
                  <a:pt x="57610" y="23113"/>
                </a:lnTo>
                <a:lnTo>
                  <a:pt x="57511" y="20954"/>
                </a:lnTo>
                <a:lnTo>
                  <a:pt x="58490" y="20954"/>
                </a:lnTo>
                <a:lnTo>
                  <a:pt x="60265" y="24764"/>
                </a:lnTo>
                <a:lnTo>
                  <a:pt x="57696" y="25018"/>
                </a:lnTo>
                <a:close/>
              </a:path>
              <a:path w="73659" h="43814">
                <a:moveTo>
                  <a:pt x="49925" y="26161"/>
                </a:moveTo>
                <a:lnTo>
                  <a:pt x="46634" y="26161"/>
                </a:lnTo>
                <a:lnTo>
                  <a:pt x="46879" y="25780"/>
                </a:lnTo>
                <a:lnTo>
                  <a:pt x="49183" y="24002"/>
                </a:lnTo>
                <a:lnTo>
                  <a:pt x="49031" y="24002"/>
                </a:lnTo>
                <a:lnTo>
                  <a:pt x="46587" y="21843"/>
                </a:lnTo>
                <a:lnTo>
                  <a:pt x="49396" y="21843"/>
                </a:lnTo>
                <a:lnTo>
                  <a:pt x="49489" y="22605"/>
                </a:lnTo>
                <a:lnTo>
                  <a:pt x="49550" y="23113"/>
                </a:lnTo>
                <a:lnTo>
                  <a:pt x="49658" y="24002"/>
                </a:lnTo>
                <a:lnTo>
                  <a:pt x="49785" y="25018"/>
                </a:lnTo>
                <a:lnTo>
                  <a:pt x="49881" y="25780"/>
                </a:lnTo>
                <a:lnTo>
                  <a:pt x="49925" y="26161"/>
                </a:lnTo>
                <a:close/>
              </a:path>
              <a:path w="73659" h="43814">
                <a:moveTo>
                  <a:pt x="54349" y="22605"/>
                </a:moveTo>
                <a:lnTo>
                  <a:pt x="53615" y="22605"/>
                </a:lnTo>
                <a:lnTo>
                  <a:pt x="52480" y="22224"/>
                </a:lnTo>
                <a:lnTo>
                  <a:pt x="55418" y="22224"/>
                </a:lnTo>
                <a:lnTo>
                  <a:pt x="54349" y="22605"/>
                </a:lnTo>
                <a:close/>
              </a:path>
              <a:path w="73659" h="43814">
                <a:moveTo>
                  <a:pt x="46132" y="26161"/>
                </a:moveTo>
                <a:lnTo>
                  <a:pt x="46846" y="25018"/>
                </a:lnTo>
                <a:lnTo>
                  <a:pt x="46748" y="25780"/>
                </a:lnTo>
                <a:lnTo>
                  <a:pt x="46132" y="26161"/>
                </a:lnTo>
                <a:close/>
              </a:path>
              <a:path w="73659" h="43814">
                <a:moveTo>
                  <a:pt x="46408" y="27050"/>
                </a:moveTo>
                <a:lnTo>
                  <a:pt x="45512" y="27050"/>
                </a:lnTo>
                <a:lnTo>
                  <a:pt x="46132" y="26161"/>
                </a:lnTo>
                <a:lnTo>
                  <a:pt x="46748" y="25780"/>
                </a:lnTo>
                <a:lnTo>
                  <a:pt x="46408" y="27050"/>
                </a:lnTo>
                <a:close/>
              </a:path>
              <a:path w="73659" h="43814">
                <a:moveTo>
                  <a:pt x="32891" y="28955"/>
                </a:moveTo>
                <a:lnTo>
                  <a:pt x="31126" y="28955"/>
                </a:lnTo>
                <a:lnTo>
                  <a:pt x="29932" y="28066"/>
                </a:lnTo>
                <a:lnTo>
                  <a:pt x="26160" y="28066"/>
                </a:lnTo>
                <a:lnTo>
                  <a:pt x="21740" y="26161"/>
                </a:lnTo>
                <a:lnTo>
                  <a:pt x="38942" y="26161"/>
                </a:lnTo>
                <a:lnTo>
                  <a:pt x="38942" y="27050"/>
                </a:lnTo>
                <a:lnTo>
                  <a:pt x="36015" y="27050"/>
                </a:lnTo>
                <a:lnTo>
                  <a:pt x="32880" y="27685"/>
                </a:lnTo>
                <a:lnTo>
                  <a:pt x="32174" y="27685"/>
                </a:lnTo>
                <a:lnTo>
                  <a:pt x="32409" y="28066"/>
                </a:lnTo>
                <a:lnTo>
                  <a:pt x="32891" y="28955"/>
                </a:lnTo>
                <a:close/>
              </a:path>
              <a:path w="73659" h="43814">
                <a:moveTo>
                  <a:pt x="45512" y="28955"/>
                </a:moveTo>
                <a:lnTo>
                  <a:pt x="45016" y="28955"/>
                </a:lnTo>
                <a:lnTo>
                  <a:pt x="42048" y="27050"/>
                </a:lnTo>
                <a:lnTo>
                  <a:pt x="38498" y="26161"/>
                </a:lnTo>
                <a:lnTo>
                  <a:pt x="44046" y="26161"/>
                </a:lnTo>
                <a:lnTo>
                  <a:pt x="45512" y="27050"/>
                </a:lnTo>
                <a:lnTo>
                  <a:pt x="48157" y="27050"/>
                </a:lnTo>
                <a:lnTo>
                  <a:pt x="48498" y="27685"/>
                </a:lnTo>
                <a:lnTo>
                  <a:pt x="45512" y="28955"/>
                </a:lnTo>
                <a:close/>
              </a:path>
              <a:path w="73659" h="43814">
                <a:moveTo>
                  <a:pt x="48157" y="27050"/>
                </a:moveTo>
                <a:lnTo>
                  <a:pt x="46408" y="27050"/>
                </a:lnTo>
                <a:lnTo>
                  <a:pt x="48498" y="26161"/>
                </a:lnTo>
                <a:lnTo>
                  <a:pt x="47799" y="26161"/>
                </a:lnTo>
                <a:lnTo>
                  <a:pt x="48157" y="27050"/>
                </a:lnTo>
                <a:close/>
              </a:path>
              <a:path w="73659" h="43814">
                <a:moveTo>
                  <a:pt x="34770" y="30352"/>
                </a:moveTo>
                <a:lnTo>
                  <a:pt x="34809" y="29971"/>
                </a:lnTo>
                <a:lnTo>
                  <a:pt x="36015" y="27050"/>
                </a:lnTo>
                <a:lnTo>
                  <a:pt x="38942" y="27050"/>
                </a:lnTo>
                <a:lnTo>
                  <a:pt x="38942" y="27685"/>
                </a:lnTo>
                <a:lnTo>
                  <a:pt x="38335" y="27685"/>
                </a:lnTo>
                <a:lnTo>
                  <a:pt x="34770" y="30352"/>
                </a:lnTo>
                <a:close/>
              </a:path>
              <a:path w="73659" h="43814">
                <a:moveTo>
                  <a:pt x="38942" y="30352"/>
                </a:moveTo>
                <a:lnTo>
                  <a:pt x="38794" y="29971"/>
                </a:lnTo>
                <a:lnTo>
                  <a:pt x="38240" y="28066"/>
                </a:lnTo>
                <a:lnTo>
                  <a:pt x="38129" y="27685"/>
                </a:lnTo>
                <a:lnTo>
                  <a:pt x="38942" y="27685"/>
                </a:lnTo>
                <a:lnTo>
                  <a:pt x="38942" y="30352"/>
                </a:lnTo>
                <a:close/>
              </a:path>
              <a:path w="73659" h="43814">
                <a:moveTo>
                  <a:pt x="26033" y="29971"/>
                </a:moveTo>
                <a:lnTo>
                  <a:pt x="26037" y="29590"/>
                </a:lnTo>
                <a:lnTo>
                  <a:pt x="26541" y="28066"/>
                </a:lnTo>
                <a:lnTo>
                  <a:pt x="30194" y="28066"/>
                </a:lnTo>
                <a:lnTo>
                  <a:pt x="29828" y="28574"/>
                </a:lnTo>
                <a:lnTo>
                  <a:pt x="28490" y="28574"/>
                </a:lnTo>
                <a:lnTo>
                  <a:pt x="26033" y="29971"/>
                </a:lnTo>
                <a:close/>
              </a:path>
              <a:path w="73659" h="43814">
                <a:moveTo>
                  <a:pt x="28967" y="29971"/>
                </a:moveTo>
                <a:lnTo>
                  <a:pt x="28490" y="28574"/>
                </a:lnTo>
                <a:lnTo>
                  <a:pt x="29828" y="28574"/>
                </a:lnTo>
                <a:lnTo>
                  <a:pt x="28967" y="29971"/>
                </a:lnTo>
                <a:close/>
              </a:path>
              <a:path w="73659" h="43814">
                <a:moveTo>
                  <a:pt x="22995" y="32511"/>
                </a:moveTo>
                <a:lnTo>
                  <a:pt x="21979" y="32511"/>
                </a:lnTo>
                <a:lnTo>
                  <a:pt x="20486" y="32003"/>
                </a:lnTo>
                <a:lnTo>
                  <a:pt x="20456" y="31749"/>
                </a:lnTo>
                <a:lnTo>
                  <a:pt x="20339" y="30733"/>
                </a:lnTo>
                <a:lnTo>
                  <a:pt x="20253" y="29971"/>
                </a:lnTo>
                <a:lnTo>
                  <a:pt x="20133" y="28955"/>
                </a:lnTo>
                <a:lnTo>
                  <a:pt x="23526" y="28955"/>
                </a:lnTo>
                <a:lnTo>
                  <a:pt x="23979" y="29590"/>
                </a:lnTo>
                <a:lnTo>
                  <a:pt x="24757" y="31749"/>
                </a:lnTo>
                <a:lnTo>
                  <a:pt x="24843" y="32003"/>
                </a:lnTo>
                <a:lnTo>
                  <a:pt x="27313" y="32003"/>
                </a:lnTo>
                <a:lnTo>
                  <a:pt x="27248" y="32384"/>
                </a:lnTo>
                <a:lnTo>
                  <a:pt x="23273" y="32384"/>
                </a:lnTo>
                <a:lnTo>
                  <a:pt x="22995" y="32511"/>
                </a:lnTo>
                <a:close/>
              </a:path>
              <a:path w="73659" h="43814">
                <a:moveTo>
                  <a:pt x="27741" y="30352"/>
                </a:moveTo>
                <a:lnTo>
                  <a:pt x="27320" y="29717"/>
                </a:lnTo>
                <a:lnTo>
                  <a:pt x="28131" y="29971"/>
                </a:lnTo>
                <a:lnTo>
                  <a:pt x="27641" y="29971"/>
                </a:lnTo>
                <a:lnTo>
                  <a:pt x="27741" y="30352"/>
                </a:lnTo>
                <a:close/>
              </a:path>
              <a:path w="73659" h="43814">
                <a:moveTo>
                  <a:pt x="19068" y="32892"/>
                </a:moveTo>
                <a:lnTo>
                  <a:pt x="18748" y="32511"/>
                </a:lnTo>
                <a:lnTo>
                  <a:pt x="17858" y="31114"/>
                </a:lnTo>
                <a:lnTo>
                  <a:pt x="13558" y="29971"/>
                </a:lnTo>
                <a:lnTo>
                  <a:pt x="19845" y="29971"/>
                </a:lnTo>
                <a:lnTo>
                  <a:pt x="19372" y="31749"/>
                </a:lnTo>
                <a:lnTo>
                  <a:pt x="19305" y="32003"/>
                </a:lnTo>
                <a:lnTo>
                  <a:pt x="19204" y="32384"/>
                </a:lnTo>
                <a:lnTo>
                  <a:pt x="19068" y="32892"/>
                </a:lnTo>
                <a:close/>
              </a:path>
              <a:path w="73659" h="43814">
                <a:moveTo>
                  <a:pt x="27326" y="32003"/>
                </a:moveTo>
                <a:lnTo>
                  <a:pt x="25087" y="32003"/>
                </a:lnTo>
                <a:lnTo>
                  <a:pt x="27984" y="29971"/>
                </a:lnTo>
                <a:lnTo>
                  <a:pt x="27479" y="29971"/>
                </a:lnTo>
                <a:lnTo>
                  <a:pt x="27741" y="30352"/>
                </a:lnTo>
                <a:lnTo>
                  <a:pt x="27394" y="31749"/>
                </a:lnTo>
                <a:lnTo>
                  <a:pt x="27326" y="32003"/>
                </a:lnTo>
                <a:close/>
              </a:path>
              <a:path w="73659" h="43814">
                <a:moveTo>
                  <a:pt x="30787" y="33527"/>
                </a:moveTo>
                <a:lnTo>
                  <a:pt x="29923" y="33527"/>
                </a:lnTo>
                <a:lnTo>
                  <a:pt x="27741" y="30352"/>
                </a:lnTo>
                <a:lnTo>
                  <a:pt x="27847" y="29971"/>
                </a:lnTo>
                <a:lnTo>
                  <a:pt x="28131" y="29971"/>
                </a:lnTo>
                <a:lnTo>
                  <a:pt x="30461" y="30733"/>
                </a:lnTo>
                <a:lnTo>
                  <a:pt x="30697" y="30733"/>
                </a:lnTo>
                <a:lnTo>
                  <a:pt x="30754" y="32003"/>
                </a:lnTo>
                <a:lnTo>
                  <a:pt x="32283" y="32384"/>
                </a:lnTo>
                <a:lnTo>
                  <a:pt x="36124" y="32384"/>
                </a:lnTo>
                <a:lnTo>
                  <a:pt x="36052" y="32892"/>
                </a:lnTo>
                <a:lnTo>
                  <a:pt x="30752" y="32892"/>
                </a:lnTo>
                <a:lnTo>
                  <a:pt x="30787" y="33527"/>
                </a:lnTo>
                <a:close/>
              </a:path>
              <a:path w="73659" h="43814">
                <a:moveTo>
                  <a:pt x="36124" y="32384"/>
                </a:moveTo>
                <a:lnTo>
                  <a:pt x="32728" y="32384"/>
                </a:lnTo>
                <a:lnTo>
                  <a:pt x="36617" y="30352"/>
                </a:lnTo>
                <a:lnTo>
                  <a:pt x="36391" y="30352"/>
                </a:lnTo>
                <a:lnTo>
                  <a:pt x="36289" y="31114"/>
                </a:lnTo>
                <a:lnTo>
                  <a:pt x="36173" y="32003"/>
                </a:lnTo>
                <a:lnTo>
                  <a:pt x="36124" y="32384"/>
                </a:lnTo>
                <a:close/>
              </a:path>
              <a:path w="73659" h="43814">
                <a:moveTo>
                  <a:pt x="13856" y="34289"/>
                </a:moveTo>
                <a:lnTo>
                  <a:pt x="13607" y="34289"/>
                </a:lnTo>
                <a:lnTo>
                  <a:pt x="15114" y="33908"/>
                </a:lnTo>
                <a:lnTo>
                  <a:pt x="13623" y="33908"/>
                </a:lnTo>
                <a:lnTo>
                  <a:pt x="12898" y="33527"/>
                </a:lnTo>
                <a:lnTo>
                  <a:pt x="11392" y="33527"/>
                </a:lnTo>
                <a:lnTo>
                  <a:pt x="10810" y="33146"/>
                </a:lnTo>
                <a:lnTo>
                  <a:pt x="10872" y="32892"/>
                </a:lnTo>
                <a:lnTo>
                  <a:pt x="10956" y="32511"/>
                </a:lnTo>
                <a:lnTo>
                  <a:pt x="11051" y="32003"/>
                </a:lnTo>
                <a:lnTo>
                  <a:pt x="11109" y="31749"/>
                </a:lnTo>
                <a:lnTo>
                  <a:pt x="13956" y="31749"/>
                </a:lnTo>
                <a:lnTo>
                  <a:pt x="13885" y="33527"/>
                </a:lnTo>
                <a:lnTo>
                  <a:pt x="13677" y="33527"/>
                </a:lnTo>
                <a:lnTo>
                  <a:pt x="12064" y="33908"/>
                </a:lnTo>
                <a:lnTo>
                  <a:pt x="13870" y="33908"/>
                </a:lnTo>
                <a:lnTo>
                  <a:pt x="13856" y="34289"/>
                </a:lnTo>
                <a:close/>
              </a:path>
              <a:path w="73659" h="43814">
                <a:moveTo>
                  <a:pt x="20879" y="33908"/>
                </a:moveTo>
                <a:lnTo>
                  <a:pt x="15114" y="33908"/>
                </a:lnTo>
                <a:lnTo>
                  <a:pt x="21143" y="32384"/>
                </a:lnTo>
                <a:lnTo>
                  <a:pt x="21052" y="32892"/>
                </a:lnTo>
                <a:lnTo>
                  <a:pt x="20951" y="33527"/>
                </a:lnTo>
                <a:lnTo>
                  <a:pt x="20879" y="33908"/>
                </a:lnTo>
                <a:close/>
              </a:path>
              <a:path w="73659" h="43814">
                <a:moveTo>
                  <a:pt x="25862" y="35051"/>
                </a:moveTo>
                <a:lnTo>
                  <a:pt x="27391" y="34289"/>
                </a:lnTo>
                <a:lnTo>
                  <a:pt x="28022" y="34289"/>
                </a:lnTo>
                <a:lnTo>
                  <a:pt x="23558" y="32384"/>
                </a:lnTo>
                <a:lnTo>
                  <a:pt x="27248" y="32384"/>
                </a:lnTo>
                <a:lnTo>
                  <a:pt x="27116" y="32892"/>
                </a:lnTo>
                <a:lnTo>
                  <a:pt x="29923" y="33527"/>
                </a:lnTo>
                <a:lnTo>
                  <a:pt x="30787" y="33527"/>
                </a:lnTo>
                <a:lnTo>
                  <a:pt x="30811" y="33908"/>
                </a:lnTo>
                <a:lnTo>
                  <a:pt x="31667" y="33908"/>
                </a:lnTo>
                <a:lnTo>
                  <a:pt x="25862" y="35051"/>
                </a:lnTo>
                <a:close/>
              </a:path>
              <a:path w="73659" h="43814">
                <a:moveTo>
                  <a:pt x="34642" y="33908"/>
                </a:moveTo>
                <a:lnTo>
                  <a:pt x="32193" y="32892"/>
                </a:lnTo>
                <a:lnTo>
                  <a:pt x="36052" y="32892"/>
                </a:lnTo>
                <a:lnTo>
                  <a:pt x="35972" y="33527"/>
                </a:lnTo>
                <a:lnTo>
                  <a:pt x="36613" y="33527"/>
                </a:lnTo>
                <a:lnTo>
                  <a:pt x="34642" y="33908"/>
                </a:lnTo>
                <a:close/>
              </a:path>
              <a:path w="73659" h="43814">
                <a:moveTo>
                  <a:pt x="14355" y="34289"/>
                </a:moveTo>
                <a:lnTo>
                  <a:pt x="13856" y="34289"/>
                </a:lnTo>
                <a:lnTo>
                  <a:pt x="13869" y="33908"/>
                </a:lnTo>
                <a:lnTo>
                  <a:pt x="13620" y="33908"/>
                </a:lnTo>
                <a:lnTo>
                  <a:pt x="14355" y="34289"/>
                </a:lnTo>
                <a:close/>
              </a:path>
              <a:path w="73659" h="43814">
                <a:moveTo>
                  <a:pt x="15768" y="36067"/>
                </a:moveTo>
                <a:lnTo>
                  <a:pt x="15170" y="35940"/>
                </a:lnTo>
                <a:lnTo>
                  <a:pt x="14454" y="35686"/>
                </a:lnTo>
                <a:lnTo>
                  <a:pt x="14519" y="34289"/>
                </a:lnTo>
                <a:lnTo>
                  <a:pt x="14355" y="34289"/>
                </a:lnTo>
                <a:lnTo>
                  <a:pt x="13620" y="33908"/>
                </a:lnTo>
                <a:lnTo>
                  <a:pt x="20879" y="33908"/>
                </a:lnTo>
                <a:lnTo>
                  <a:pt x="20806" y="34289"/>
                </a:lnTo>
                <a:lnTo>
                  <a:pt x="20738" y="34797"/>
                </a:lnTo>
                <a:lnTo>
                  <a:pt x="19172" y="34797"/>
                </a:lnTo>
                <a:lnTo>
                  <a:pt x="15768" y="36067"/>
                </a:lnTo>
                <a:close/>
              </a:path>
              <a:path w="73659" h="43814">
                <a:moveTo>
                  <a:pt x="20546" y="35940"/>
                </a:moveTo>
                <a:lnTo>
                  <a:pt x="19172" y="34797"/>
                </a:lnTo>
                <a:lnTo>
                  <a:pt x="20738" y="34797"/>
                </a:lnTo>
                <a:lnTo>
                  <a:pt x="20692" y="35051"/>
                </a:lnTo>
                <a:lnTo>
                  <a:pt x="20576" y="35686"/>
                </a:lnTo>
                <a:lnTo>
                  <a:pt x="20546" y="35940"/>
                </a:lnTo>
                <a:close/>
              </a:path>
              <a:path w="73659" h="43814">
                <a:moveTo>
                  <a:pt x="9257" y="43814"/>
                </a:moveTo>
                <a:lnTo>
                  <a:pt x="5256" y="38353"/>
                </a:lnTo>
                <a:lnTo>
                  <a:pt x="2232" y="37210"/>
                </a:lnTo>
                <a:lnTo>
                  <a:pt x="7346" y="37210"/>
                </a:lnTo>
                <a:lnTo>
                  <a:pt x="9257" y="43814"/>
                </a:lnTo>
                <a:close/>
              </a:path>
              <a:path w="73659" h="43814">
                <a:moveTo>
                  <a:pt x="10273" y="38099"/>
                </a:moveTo>
                <a:lnTo>
                  <a:pt x="6858" y="37210"/>
                </a:lnTo>
                <a:lnTo>
                  <a:pt x="10044" y="37210"/>
                </a:lnTo>
                <a:lnTo>
                  <a:pt x="10273" y="38099"/>
                </a:lnTo>
                <a:close/>
              </a:path>
            </a:pathLst>
          </a:custGeom>
          <a:solidFill>
            <a:srgbClr val="E8379A"/>
          </a:solidFill>
        </p:spPr>
        <p:txBody>
          <a:bodyPr wrap="square" lIns="0" tIns="0" rIns="0" bIns="0" rtlCol="0"/>
          <a:lstStyle/>
          <a:p>
            <a:endParaRPr/>
          </a:p>
        </p:txBody>
      </p:sp>
      <p:sp>
        <p:nvSpPr>
          <p:cNvPr id="1090" name="object 1090"/>
          <p:cNvSpPr/>
          <p:nvPr/>
        </p:nvSpPr>
        <p:spPr>
          <a:xfrm>
            <a:off x="15153164" y="2896371"/>
            <a:ext cx="33655" cy="73025"/>
          </a:xfrm>
          <a:custGeom>
            <a:avLst/>
            <a:gdLst/>
            <a:ahLst/>
            <a:cxnLst/>
            <a:rect l="l" t="t" r="r" b="b"/>
            <a:pathLst>
              <a:path w="33655" h="73025">
                <a:moveTo>
                  <a:pt x="19432" y="6730"/>
                </a:moveTo>
                <a:lnTo>
                  <a:pt x="15183" y="5206"/>
                </a:lnTo>
                <a:lnTo>
                  <a:pt x="15559" y="5206"/>
                </a:lnTo>
                <a:lnTo>
                  <a:pt x="15941" y="3682"/>
                </a:lnTo>
                <a:lnTo>
                  <a:pt x="16005" y="3428"/>
                </a:lnTo>
                <a:lnTo>
                  <a:pt x="16436" y="761"/>
                </a:lnTo>
                <a:lnTo>
                  <a:pt x="16804" y="761"/>
                </a:lnTo>
                <a:lnTo>
                  <a:pt x="21343" y="0"/>
                </a:lnTo>
                <a:lnTo>
                  <a:pt x="22862" y="3428"/>
                </a:lnTo>
                <a:lnTo>
                  <a:pt x="22974" y="3682"/>
                </a:lnTo>
                <a:lnTo>
                  <a:pt x="20626" y="3682"/>
                </a:lnTo>
                <a:lnTo>
                  <a:pt x="19850" y="4571"/>
                </a:lnTo>
                <a:lnTo>
                  <a:pt x="20045" y="5206"/>
                </a:lnTo>
                <a:lnTo>
                  <a:pt x="20208" y="5841"/>
                </a:lnTo>
                <a:lnTo>
                  <a:pt x="20029" y="6095"/>
                </a:lnTo>
                <a:lnTo>
                  <a:pt x="19432" y="6730"/>
                </a:lnTo>
                <a:close/>
              </a:path>
              <a:path w="33655" h="73025">
                <a:moveTo>
                  <a:pt x="23309" y="4571"/>
                </a:moveTo>
                <a:lnTo>
                  <a:pt x="23089" y="4571"/>
                </a:lnTo>
                <a:lnTo>
                  <a:pt x="20626" y="3682"/>
                </a:lnTo>
                <a:lnTo>
                  <a:pt x="22974" y="3682"/>
                </a:lnTo>
                <a:lnTo>
                  <a:pt x="23309" y="4571"/>
                </a:lnTo>
                <a:close/>
              </a:path>
              <a:path w="33655" h="73025">
                <a:moveTo>
                  <a:pt x="0" y="54599"/>
                </a:moveTo>
                <a:lnTo>
                  <a:pt x="81" y="54355"/>
                </a:lnTo>
                <a:lnTo>
                  <a:pt x="2949" y="48005"/>
                </a:lnTo>
                <a:lnTo>
                  <a:pt x="9626" y="28828"/>
                </a:lnTo>
                <a:lnTo>
                  <a:pt x="14953" y="7618"/>
                </a:lnTo>
                <a:lnTo>
                  <a:pt x="18775" y="6984"/>
                </a:lnTo>
                <a:lnTo>
                  <a:pt x="19380" y="7618"/>
                </a:lnTo>
                <a:lnTo>
                  <a:pt x="20038" y="8381"/>
                </a:lnTo>
                <a:lnTo>
                  <a:pt x="18655" y="12064"/>
                </a:lnTo>
                <a:lnTo>
                  <a:pt x="19193" y="12572"/>
                </a:lnTo>
                <a:lnTo>
                  <a:pt x="23680" y="12572"/>
                </a:lnTo>
                <a:lnTo>
                  <a:pt x="23724" y="12826"/>
                </a:lnTo>
                <a:lnTo>
                  <a:pt x="18655" y="12826"/>
                </a:lnTo>
                <a:lnTo>
                  <a:pt x="19372" y="14223"/>
                </a:lnTo>
                <a:lnTo>
                  <a:pt x="15669" y="14985"/>
                </a:lnTo>
                <a:lnTo>
                  <a:pt x="20089" y="16890"/>
                </a:lnTo>
                <a:lnTo>
                  <a:pt x="21761" y="17017"/>
                </a:lnTo>
                <a:lnTo>
                  <a:pt x="17102" y="17398"/>
                </a:lnTo>
                <a:lnTo>
                  <a:pt x="20746" y="20573"/>
                </a:lnTo>
                <a:lnTo>
                  <a:pt x="22236" y="20573"/>
                </a:lnTo>
                <a:lnTo>
                  <a:pt x="22299" y="20954"/>
                </a:lnTo>
                <a:lnTo>
                  <a:pt x="27619" y="20954"/>
                </a:lnTo>
                <a:lnTo>
                  <a:pt x="27936" y="22478"/>
                </a:lnTo>
                <a:lnTo>
                  <a:pt x="23015" y="22478"/>
                </a:lnTo>
                <a:lnTo>
                  <a:pt x="24508" y="25399"/>
                </a:lnTo>
                <a:lnTo>
                  <a:pt x="23015" y="28320"/>
                </a:lnTo>
                <a:lnTo>
                  <a:pt x="24210" y="29336"/>
                </a:lnTo>
                <a:lnTo>
                  <a:pt x="24120" y="29590"/>
                </a:lnTo>
                <a:lnTo>
                  <a:pt x="20268" y="29590"/>
                </a:lnTo>
                <a:lnTo>
                  <a:pt x="20089" y="29844"/>
                </a:lnTo>
                <a:lnTo>
                  <a:pt x="20746" y="33273"/>
                </a:lnTo>
                <a:lnTo>
                  <a:pt x="22358" y="34543"/>
                </a:lnTo>
                <a:lnTo>
                  <a:pt x="26699" y="34543"/>
                </a:lnTo>
                <a:lnTo>
                  <a:pt x="26624" y="35686"/>
                </a:lnTo>
                <a:lnTo>
                  <a:pt x="23852" y="35686"/>
                </a:lnTo>
                <a:lnTo>
                  <a:pt x="21940" y="38607"/>
                </a:lnTo>
                <a:lnTo>
                  <a:pt x="25166" y="40639"/>
                </a:lnTo>
                <a:lnTo>
                  <a:pt x="25166" y="41655"/>
                </a:lnTo>
                <a:lnTo>
                  <a:pt x="22164" y="44830"/>
                </a:lnTo>
                <a:lnTo>
                  <a:pt x="22322" y="44830"/>
                </a:lnTo>
                <a:lnTo>
                  <a:pt x="21522" y="45084"/>
                </a:lnTo>
                <a:lnTo>
                  <a:pt x="21664" y="45338"/>
                </a:lnTo>
                <a:lnTo>
                  <a:pt x="20985" y="46100"/>
                </a:lnTo>
                <a:lnTo>
                  <a:pt x="22034" y="46100"/>
                </a:lnTo>
                <a:lnTo>
                  <a:pt x="22262" y="46608"/>
                </a:lnTo>
                <a:lnTo>
                  <a:pt x="7546" y="46608"/>
                </a:lnTo>
                <a:lnTo>
                  <a:pt x="4560" y="47243"/>
                </a:lnTo>
                <a:lnTo>
                  <a:pt x="4709" y="47878"/>
                </a:lnTo>
                <a:lnTo>
                  <a:pt x="3365" y="50291"/>
                </a:lnTo>
                <a:lnTo>
                  <a:pt x="2589" y="50291"/>
                </a:lnTo>
                <a:lnTo>
                  <a:pt x="2051" y="51688"/>
                </a:lnTo>
                <a:lnTo>
                  <a:pt x="4739" y="53085"/>
                </a:lnTo>
                <a:lnTo>
                  <a:pt x="0" y="54599"/>
                </a:lnTo>
                <a:close/>
              </a:path>
              <a:path w="33655" h="73025">
                <a:moveTo>
                  <a:pt x="23680" y="12572"/>
                </a:moveTo>
                <a:lnTo>
                  <a:pt x="19193" y="12572"/>
                </a:lnTo>
                <a:lnTo>
                  <a:pt x="22896" y="8381"/>
                </a:lnTo>
                <a:lnTo>
                  <a:pt x="23585" y="12064"/>
                </a:lnTo>
                <a:lnTo>
                  <a:pt x="23680" y="12572"/>
                </a:lnTo>
                <a:close/>
              </a:path>
              <a:path w="33655" h="73025">
                <a:moveTo>
                  <a:pt x="20268" y="17017"/>
                </a:moveTo>
                <a:lnTo>
                  <a:pt x="20582" y="14985"/>
                </a:lnTo>
                <a:lnTo>
                  <a:pt x="20700" y="14223"/>
                </a:lnTo>
                <a:lnTo>
                  <a:pt x="20818" y="13461"/>
                </a:lnTo>
                <a:lnTo>
                  <a:pt x="20865" y="13207"/>
                </a:lnTo>
                <a:lnTo>
                  <a:pt x="18655" y="12826"/>
                </a:lnTo>
                <a:lnTo>
                  <a:pt x="23724" y="12826"/>
                </a:lnTo>
                <a:lnTo>
                  <a:pt x="23792" y="13461"/>
                </a:lnTo>
                <a:lnTo>
                  <a:pt x="20745" y="16509"/>
                </a:lnTo>
                <a:lnTo>
                  <a:pt x="20566" y="16509"/>
                </a:lnTo>
                <a:lnTo>
                  <a:pt x="20574" y="16763"/>
                </a:lnTo>
                <a:lnTo>
                  <a:pt x="20268" y="17017"/>
                </a:lnTo>
                <a:close/>
              </a:path>
              <a:path w="33655" h="73025">
                <a:moveTo>
                  <a:pt x="20574" y="16763"/>
                </a:moveTo>
                <a:lnTo>
                  <a:pt x="20566" y="16509"/>
                </a:lnTo>
                <a:lnTo>
                  <a:pt x="20745" y="16509"/>
                </a:lnTo>
                <a:lnTo>
                  <a:pt x="20574" y="16763"/>
                </a:lnTo>
                <a:close/>
              </a:path>
              <a:path w="33655" h="73025">
                <a:moveTo>
                  <a:pt x="22236" y="20573"/>
                </a:moveTo>
                <a:lnTo>
                  <a:pt x="20746" y="20573"/>
                </a:lnTo>
                <a:lnTo>
                  <a:pt x="20664" y="18795"/>
                </a:lnTo>
                <a:lnTo>
                  <a:pt x="20574" y="16763"/>
                </a:lnTo>
                <a:lnTo>
                  <a:pt x="20745" y="16509"/>
                </a:lnTo>
                <a:lnTo>
                  <a:pt x="21522" y="16509"/>
                </a:lnTo>
                <a:lnTo>
                  <a:pt x="22236" y="20573"/>
                </a:lnTo>
                <a:close/>
              </a:path>
              <a:path w="33655" h="73025">
                <a:moveTo>
                  <a:pt x="27619" y="20954"/>
                </a:moveTo>
                <a:lnTo>
                  <a:pt x="22299" y="20954"/>
                </a:lnTo>
                <a:lnTo>
                  <a:pt x="26726" y="16763"/>
                </a:lnTo>
                <a:lnTo>
                  <a:pt x="27538" y="20573"/>
                </a:lnTo>
                <a:lnTo>
                  <a:pt x="27619" y="20954"/>
                </a:lnTo>
                <a:close/>
              </a:path>
              <a:path w="33655" h="73025">
                <a:moveTo>
                  <a:pt x="28152" y="23494"/>
                </a:moveTo>
                <a:lnTo>
                  <a:pt x="23015" y="22478"/>
                </a:lnTo>
                <a:lnTo>
                  <a:pt x="27936" y="22478"/>
                </a:lnTo>
                <a:lnTo>
                  <a:pt x="28152" y="23494"/>
                </a:lnTo>
                <a:close/>
              </a:path>
              <a:path w="33655" h="73025">
                <a:moveTo>
                  <a:pt x="21980" y="29971"/>
                </a:moveTo>
                <a:lnTo>
                  <a:pt x="21599" y="29971"/>
                </a:lnTo>
                <a:lnTo>
                  <a:pt x="20268" y="29590"/>
                </a:lnTo>
                <a:lnTo>
                  <a:pt x="24120" y="29590"/>
                </a:lnTo>
                <a:lnTo>
                  <a:pt x="24001" y="29844"/>
                </a:lnTo>
                <a:lnTo>
                  <a:pt x="21980" y="29971"/>
                </a:lnTo>
                <a:close/>
              </a:path>
              <a:path w="33655" h="73025">
                <a:moveTo>
                  <a:pt x="23851" y="30098"/>
                </a:moveTo>
                <a:lnTo>
                  <a:pt x="22299" y="29844"/>
                </a:lnTo>
                <a:lnTo>
                  <a:pt x="24001" y="29844"/>
                </a:lnTo>
                <a:lnTo>
                  <a:pt x="23851" y="30098"/>
                </a:lnTo>
                <a:close/>
              </a:path>
              <a:path w="33655" h="73025">
                <a:moveTo>
                  <a:pt x="26699" y="34543"/>
                </a:moveTo>
                <a:lnTo>
                  <a:pt x="22358" y="34543"/>
                </a:lnTo>
                <a:lnTo>
                  <a:pt x="25237" y="32130"/>
                </a:lnTo>
                <a:lnTo>
                  <a:pt x="26300" y="32130"/>
                </a:lnTo>
                <a:lnTo>
                  <a:pt x="26569" y="33273"/>
                </a:lnTo>
                <a:lnTo>
                  <a:pt x="26787" y="33273"/>
                </a:lnTo>
                <a:lnTo>
                  <a:pt x="26699" y="34543"/>
                </a:lnTo>
                <a:close/>
              </a:path>
              <a:path w="33655" h="73025">
                <a:moveTo>
                  <a:pt x="26420" y="38607"/>
                </a:moveTo>
                <a:lnTo>
                  <a:pt x="23852" y="35686"/>
                </a:lnTo>
                <a:lnTo>
                  <a:pt x="26624" y="35686"/>
                </a:lnTo>
                <a:lnTo>
                  <a:pt x="26420" y="38607"/>
                </a:lnTo>
                <a:close/>
              </a:path>
              <a:path w="33655" h="73025">
                <a:moveTo>
                  <a:pt x="27022" y="44830"/>
                </a:moveTo>
                <a:lnTo>
                  <a:pt x="24172" y="44261"/>
                </a:lnTo>
                <a:lnTo>
                  <a:pt x="27555" y="42163"/>
                </a:lnTo>
                <a:lnTo>
                  <a:pt x="27130" y="44261"/>
                </a:lnTo>
                <a:lnTo>
                  <a:pt x="27022" y="44830"/>
                </a:lnTo>
                <a:close/>
              </a:path>
              <a:path w="33655" h="73025">
                <a:moveTo>
                  <a:pt x="27853" y="48767"/>
                </a:moveTo>
                <a:lnTo>
                  <a:pt x="30113" y="46100"/>
                </a:lnTo>
                <a:lnTo>
                  <a:pt x="29978" y="46100"/>
                </a:lnTo>
                <a:lnTo>
                  <a:pt x="28869" y="45338"/>
                </a:lnTo>
                <a:lnTo>
                  <a:pt x="28387" y="45084"/>
                </a:lnTo>
                <a:lnTo>
                  <a:pt x="31616" y="43560"/>
                </a:lnTo>
                <a:lnTo>
                  <a:pt x="30607" y="47878"/>
                </a:lnTo>
                <a:lnTo>
                  <a:pt x="31007" y="48005"/>
                </a:lnTo>
                <a:lnTo>
                  <a:pt x="27853" y="48767"/>
                </a:lnTo>
                <a:close/>
              </a:path>
              <a:path w="33655" h="73025">
                <a:moveTo>
                  <a:pt x="21804" y="45592"/>
                </a:moveTo>
                <a:lnTo>
                  <a:pt x="21709" y="45338"/>
                </a:lnTo>
                <a:lnTo>
                  <a:pt x="22164" y="44830"/>
                </a:lnTo>
                <a:lnTo>
                  <a:pt x="23682" y="44576"/>
                </a:lnTo>
                <a:lnTo>
                  <a:pt x="21804" y="45592"/>
                </a:lnTo>
                <a:close/>
              </a:path>
              <a:path w="33655" h="73025">
                <a:moveTo>
                  <a:pt x="27148" y="45592"/>
                </a:moveTo>
                <a:lnTo>
                  <a:pt x="26867" y="45592"/>
                </a:lnTo>
                <a:lnTo>
                  <a:pt x="26925" y="45338"/>
                </a:lnTo>
                <a:lnTo>
                  <a:pt x="27022" y="44830"/>
                </a:lnTo>
                <a:lnTo>
                  <a:pt x="28152" y="45084"/>
                </a:lnTo>
                <a:lnTo>
                  <a:pt x="28387" y="45084"/>
                </a:lnTo>
                <a:lnTo>
                  <a:pt x="27148" y="45592"/>
                </a:lnTo>
                <a:close/>
              </a:path>
              <a:path w="33655" h="73025">
                <a:moveTo>
                  <a:pt x="22034" y="46100"/>
                </a:moveTo>
                <a:lnTo>
                  <a:pt x="20985" y="46100"/>
                </a:lnTo>
                <a:lnTo>
                  <a:pt x="21804" y="45592"/>
                </a:lnTo>
                <a:lnTo>
                  <a:pt x="22034" y="46100"/>
                </a:lnTo>
                <a:close/>
              </a:path>
              <a:path w="33655" h="73025">
                <a:moveTo>
                  <a:pt x="5336" y="55371"/>
                </a:moveTo>
                <a:lnTo>
                  <a:pt x="5467" y="54101"/>
                </a:lnTo>
                <a:lnTo>
                  <a:pt x="5575" y="53085"/>
                </a:lnTo>
                <a:lnTo>
                  <a:pt x="5700" y="51815"/>
                </a:lnTo>
                <a:lnTo>
                  <a:pt x="9517" y="50037"/>
                </a:lnTo>
                <a:lnTo>
                  <a:pt x="7546" y="46608"/>
                </a:lnTo>
                <a:lnTo>
                  <a:pt x="22262" y="46608"/>
                </a:lnTo>
                <a:lnTo>
                  <a:pt x="23229" y="48640"/>
                </a:lnTo>
                <a:lnTo>
                  <a:pt x="20686" y="48640"/>
                </a:lnTo>
                <a:lnTo>
                  <a:pt x="19969" y="49021"/>
                </a:lnTo>
                <a:lnTo>
                  <a:pt x="20028" y="51688"/>
                </a:lnTo>
                <a:lnTo>
                  <a:pt x="20328" y="52069"/>
                </a:lnTo>
                <a:lnTo>
                  <a:pt x="20805" y="52323"/>
                </a:lnTo>
                <a:lnTo>
                  <a:pt x="22690" y="52323"/>
                </a:lnTo>
                <a:lnTo>
                  <a:pt x="22658" y="54101"/>
                </a:lnTo>
                <a:lnTo>
                  <a:pt x="9031" y="54101"/>
                </a:lnTo>
                <a:lnTo>
                  <a:pt x="8591" y="54355"/>
                </a:lnTo>
                <a:lnTo>
                  <a:pt x="7876" y="54599"/>
                </a:lnTo>
                <a:lnTo>
                  <a:pt x="5336" y="55371"/>
                </a:lnTo>
                <a:close/>
              </a:path>
              <a:path w="33655" h="73025">
                <a:moveTo>
                  <a:pt x="22657" y="49148"/>
                </a:moveTo>
                <a:lnTo>
                  <a:pt x="20686" y="48640"/>
                </a:lnTo>
                <a:lnTo>
                  <a:pt x="23229" y="48640"/>
                </a:lnTo>
                <a:lnTo>
                  <a:pt x="22991" y="49021"/>
                </a:lnTo>
                <a:lnTo>
                  <a:pt x="22657" y="49148"/>
                </a:lnTo>
                <a:close/>
              </a:path>
              <a:path w="33655" h="73025">
                <a:moveTo>
                  <a:pt x="30254" y="54599"/>
                </a:moveTo>
                <a:lnTo>
                  <a:pt x="30096" y="54355"/>
                </a:lnTo>
                <a:lnTo>
                  <a:pt x="29990" y="53720"/>
                </a:lnTo>
                <a:lnTo>
                  <a:pt x="29884" y="53085"/>
                </a:lnTo>
                <a:lnTo>
                  <a:pt x="28860" y="52323"/>
                </a:lnTo>
                <a:lnTo>
                  <a:pt x="28773" y="52069"/>
                </a:lnTo>
                <a:lnTo>
                  <a:pt x="28940" y="51815"/>
                </a:lnTo>
                <a:lnTo>
                  <a:pt x="32154" y="49656"/>
                </a:lnTo>
                <a:lnTo>
                  <a:pt x="33049" y="51688"/>
                </a:lnTo>
                <a:lnTo>
                  <a:pt x="30304" y="53085"/>
                </a:lnTo>
                <a:lnTo>
                  <a:pt x="29763" y="53085"/>
                </a:lnTo>
                <a:lnTo>
                  <a:pt x="31497" y="54355"/>
                </a:lnTo>
                <a:lnTo>
                  <a:pt x="30254" y="54599"/>
                </a:lnTo>
                <a:close/>
              </a:path>
              <a:path w="33655" h="73025">
                <a:moveTo>
                  <a:pt x="25063" y="53720"/>
                </a:moveTo>
                <a:lnTo>
                  <a:pt x="25106" y="52069"/>
                </a:lnTo>
                <a:lnTo>
                  <a:pt x="25344" y="51815"/>
                </a:lnTo>
                <a:lnTo>
                  <a:pt x="27017" y="50799"/>
                </a:lnTo>
                <a:lnTo>
                  <a:pt x="27080" y="53085"/>
                </a:lnTo>
                <a:lnTo>
                  <a:pt x="26013" y="53085"/>
                </a:lnTo>
                <a:lnTo>
                  <a:pt x="25063" y="53720"/>
                </a:lnTo>
                <a:close/>
              </a:path>
              <a:path w="33655" h="73025">
                <a:moveTo>
                  <a:pt x="22690" y="52323"/>
                </a:moveTo>
                <a:lnTo>
                  <a:pt x="20805" y="52323"/>
                </a:lnTo>
                <a:lnTo>
                  <a:pt x="22717" y="50926"/>
                </a:lnTo>
                <a:lnTo>
                  <a:pt x="22690" y="52323"/>
                </a:lnTo>
                <a:close/>
              </a:path>
              <a:path w="33655" h="73025">
                <a:moveTo>
                  <a:pt x="30302" y="56260"/>
                </a:moveTo>
                <a:lnTo>
                  <a:pt x="27375" y="56260"/>
                </a:lnTo>
                <a:lnTo>
                  <a:pt x="25758" y="53085"/>
                </a:lnTo>
                <a:lnTo>
                  <a:pt x="27081" y="53085"/>
                </a:lnTo>
                <a:lnTo>
                  <a:pt x="27136" y="55244"/>
                </a:lnTo>
                <a:lnTo>
                  <a:pt x="30173" y="55244"/>
                </a:lnTo>
                <a:lnTo>
                  <a:pt x="30283" y="56133"/>
                </a:lnTo>
                <a:close/>
              </a:path>
              <a:path w="33655" h="73025">
                <a:moveTo>
                  <a:pt x="25046" y="54355"/>
                </a:moveTo>
                <a:lnTo>
                  <a:pt x="23006" y="54101"/>
                </a:lnTo>
                <a:lnTo>
                  <a:pt x="24285" y="54101"/>
                </a:lnTo>
                <a:lnTo>
                  <a:pt x="25063" y="53720"/>
                </a:lnTo>
                <a:lnTo>
                  <a:pt x="25046" y="54355"/>
                </a:lnTo>
                <a:close/>
              </a:path>
              <a:path w="33655" h="73025">
                <a:moveTo>
                  <a:pt x="8628" y="54355"/>
                </a:moveTo>
                <a:lnTo>
                  <a:pt x="9031" y="54101"/>
                </a:lnTo>
                <a:lnTo>
                  <a:pt x="9451" y="54101"/>
                </a:lnTo>
                <a:lnTo>
                  <a:pt x="8628" y="54355"/>
                </a:lnTo>
                <a:close/>
              </a:path>
              <a:path w="33655" h="73025">
                <a:moveTo>
                  <a:pt x="9398" y="57657"/>
                </a:moveTo>
                <a:lnTo>
                  <a:pt x="7839" y="54599"/>
                </a:lnTo>
                <a:lnTo>
                  <a:pt x="9451" y="54101"/>
                </a:lnTo>
                <a:lnTo>
                  <a:pt x="10326" y="54101"/>
                </a:lnTo>
                <a:lnTo>
                  <a:pt x="9816" y="54599"/>
                </a:lnTo>
                <a:lnTo>
                  <a:pt x="9694" y="55244"/>
                </a:lnTo>
                <a:lnTo>
                  <a:pt x="9569" y="56260"/>
                </a:lnTo>
                <a:lnTo>
                  <a:pt x="9476" y="57022"/>
                </a:lnTo>
                <a:lnTo>
                  <a:pt x="9398" y="57657"/>
                </a:lnTo>
                <a:close/>
              </a:path>
              <a:path w="33655" h="73025">
                <a:moveTo>
                  <a:pt x="16624" y="73024"/>
                </a:moveTo>
                <a:lnTo>
                  <a:pt x="13160" y="71500"/>
                </a:lnTo>
                <a:lnTo>
                  <a:pt x="15072" y="68960"/>
                </a:lnTo>
                <a:lnTo>
                  <a:pt x="14833" y="68579"/>
                </a:lnTo>
                <a:lnTo>
                  <a:pt x="11727" y="68325"/>
                </a:lnTo>
                <a:lnTo>
                  <a:pt x="11309" y="67944"/>
                </a:lnTo>
                <a:lnTo>
                  <a:pt x="11727" y="66928"/>
                </a:lnTo>
                <a:lnTo>
                  <a:pt x="11070" y="65150"/>
                </a:lnTo>
                <a:lnTo>
                  <a:pt x="9995" y="63880"/>
                </a:lnTo>
                <a:lnTo>
                  <a:pt x="9875" y="63118"/>
                </a:lnTo>
                <a:lnTo>
                  <a:pt x="9756" y="61721"/>
                </a:lnTo>
                <a:lnTo>
                  <a:pt x="11906" y="61086"/>
                </a:lnTo>
                <a:lnTo>
                  <a:pt x="12026" y="58673"/>
                </a:lnTo>
                <a:lnTo>
                  <a:pt x="10615" y="54863"/>
                </a:lnTo>
                <a:lnTo>
                  <a:pt x="10517" y="54599"/>
                </a:lnTo>
                <a:lnTo>
                  <a:pt x="10427" y="54355"/>
                </a:lnTo>
                <a:lnTo>
                  <a:pt x="10301" y="54101"/>
                </a:lnTo>
                <a:lnTo>
                  <a:pt x="24240" y="54101"/>
                </a:lnTo>
                <a:lnTo>
                  <a:pt x="22956" y="54863"/>
                </a:lnTo>
                <a:lnTo>
                  <a:pt x="22956" y="56133"/>
                </a:lnTo>
                <a:lnTo>
                  <a:pt x="25112" y="56133"/>
                </a:lnTo>
                <a:lnTo>
                  <a:pt x="25584" y="57022"/>
                </a:lnTo>
                <a:lnTo>
                  <a:pt x="21522" y="57022"/>
                </a:lnTo>
                <a:lnTo>
                  <a:pt x="21894" y="58292"/>
                </a:lnTo>
                <a:lnTo>
                  <a:pt x="22005" y="58673"/>
                </a:lnTo>
                <a:lnTo>
                  <a:pt x="22055" y="58927"/>
                </a:lnTo>
                <a:lnTo>
                  <a:pt x="19671" y="58927"/>
                </a:lnTo>
                <a:lnTo>
                  <a:pt x="19763" y="59943"/>
                </a:lnTo>
                <a:lnTo>
                  <a:pt x="19867" y="61086"/>
                </a:lnTo>
                <a:lnTo>
                  <a:pt x="19925" y="61721"/>
                </a:lnTo>
                <a:lnTo>
                  <a:pt x="20029" y="62864"/>
                </a:lnTo>
                <a:lnTo>
                  <a:pt x="24867" y="62864"/>
                </a:lnTo>
                <a:lnTo>
                  <a:pt x="22299" y="65150"/>
                </a:lnTo>
                <a:lnTo>
                  <a:pt x="22239" y="66674"/>
                </a:lnTo>
                <a:lnTo>
                  <a:pt x="24059" y="67563"/>
                </a:lnTo>
                <a:lnTo>
                  <a:pt x="23613" y="67563"/>
                </a:lnTo>
                <a:lnTo>
                  <a:pt x="19252" y="68452"/>
                </a:lnTo>
                <a:lnTo>
                  <a:pt x="16266" y="70738"/>
                </a:lnTo>
                <a:lnTo>
                  <a:pt x="16624" y="73024"/>
                </a:lnTo>
                <a:close/>
              </a:path>
              <a:path w="33655" h="73025">
                <a:moveTo>
                  <a:pt x="30173" y="55244"/>
                </a:moveTo>
                <a:lnTo>
                  <a:pt x="27136" y="55244"/>
                </a:lnTo>
                <a:lnTo>
                  <a:pt x="30251" y="54599"/>
                </a:lnTo>
                <a:lnTo>
                  <a:pt x="30173" y="55244"/>
                </a:lnTo>
                <a:close/>
              </a:path>
              <a:path w="33655" h="73025">
                <a:moveTo>
                  <a:pt x="25112" y="56133"/>
                </a:moveTo>
                <a:lnTo>
                  <a:pt x="22956" y="56133"/>
                </a:lnTo>
                <a:lnTo>
                  <a:pt x="24986" y="55879"/>
                </a:lnTo>
                <a:lnTo>
                  <a:pt x="25112" y="56133"/>
                </a:lnTo>
                <a:close/>
              </a:path>
              <a:path w="33655" h="73025">
                <a:moveTo>
                  <a:pt x="24449" y="59943"/>
                </a:moveTo>
                <a:lnTo>
                  <a:pt x="22956" y="59181"/>
                </a:lnTo>
                <a:lnTo>
                  <a:pt x="24449" y="57022"/>
                </a:lnTo>
                <a:lnTo>
                  <a:pt x="25584" y="57022"/>
                </a:lnTo>
                <a:lnTo>
                  <a:pt x="26241" y="58292"/>
                </a:lnTo>
                <a:lnTo>
                  <a:pt x="24449" y="59943"/>
                </a:lnTo>
                <a:close/>
              </a:path>
              <a:path w="33655" h="73025">
                <a:moveTo>
                  <a:pt x="20029" y="61086"/>
                </a:moveTo>
                <a:lnTo>
                  <a:pt x="19969" y="60705"/>
                </a:lnTo>
                <a:lnTo>
                  <a:pt x="19850" y="59943"/>
                </a:lnTo>
                <a:lnTo>
                  <a:pt x="19770" y="59435"/>
                </a:lnTo>
                <a:lnTo>
                  <a:pt x="19671" y="58927"/>
                </a:lnTo>
                <a:lnTo>
                  <a:pt x="22055" y="58927"/>
                </a:lnTo>
                <a:lnTo>
                  <a:pt x="22139" y="59181"/>
                </a:lnTo>
                <a:lnTo>
                  <a:pt x="22222" y="59435"/>
                </a:lnTo>
                <a:lnTo>
                  <a:pt x="20029" y="61086"/>
                </a:lnTo>
                <a:close/>
              </a:path>
              <a:path w="33655" h="73025">
                <a:moveTo>
                  <a:pt x="24867" y="62864"/>
                </a:moveTo>
                <a:lnTo>
                  <a:pt x="20029" y="62864"/>
                </a:lnTo>
                <a:lnTo>
                  <a:pt x="21821" y="61340"/>
                </a:lnTo>
                <a:lnTo>
                  <a:pt x="21427" y="59943"/>
                </a:lnTo>
                <a:lnTo>
                  <a:pt x="20865" y="59943"/>
                </a:lnTo>
                <a:lnTo>
                  <a:pt x="24449" y="60705"/>
                </a:lnTo>
                <a:lnTo>
                  <a:pt x="24867" y="62864"/>
                </a:lnTo>
                <a:close/>
              </a:path>
              <a:path w="33655" h="73025">
                <a:moveTo>
                  <a:pt x="23015" y="70992"/>
                </a:moveTo>
                <a:lnTo>
                  <a:pt x="24509" y="69849"/>
                </a:lnTo>
                <a:lnTo>
                  <a:pt x="23613" y="67563"/>
                </a:lnTo>
                <a:lnTo>
                  <a:pt x="24059" y="67563"/>
                </a:lnTo>
                <a:lnTo>
                  <a:pt x="30003" y="70484"/>
                </a:lnTo>
                <a:lnTo>
                  <a:pt x="23015" y="70992"/>
                </a:lnTo>
                <a:close/>
              </a:path>
            </a:pathLst>
          </a:custGeom>
          <a:solidFill>
            <a:srgbClr val="E63C5E"/>
          </a:solidFill>
        </p:spPr>
        <p:txBody>
          <a:bodyPr wrap="square" lIns="0" tIns="0" rIns="0" bIns="0" rtlCol="0"/>
          <a:lstStyle/>
          <a:p>
            <a:endParaRPr/>
          </a:p>
        </p:txBody>
      </p:sp>
      <p:sp>
        <p:nvSpPr>
          <p:cNvPr id="1091" name="object 1091"/>
          <p:cNvSpPr/>
          <p:nvPr/>
        </p:nvSpPr>
        <p:spPr>
          <a:xfrm>
            <a:off x="14890278" y="2028348"/>
            <a:ext cx="92075" cy="29209"/>
          </a:xfrm>
          <a:custGeom>
            <a:avLst/>
            <a:gdLst/>
            <a:ahLst/>
            <a:cxnLst/>
            <a:rect l="l" t="t" r="r" b="b"/>
            <a:pathLst>
              <a:path w="92075" h="29210">
                <a:moveTo>
                  <a:pt x="85694" y="6730"/>
                </a:moveTo>
                <a:lnTo>
                  <a:pt x="69866" y="6730"/>
                </a:lnTo>
                <a:lnTo>
                  <a:pt x="72255" y="3936"/>
                </a:lnTo>
                <a:lnTo>
                  <a:pt x="70344" y="2539"/>
                </a:lnTo>
                <a:lnTo>
                  <a:pt x="70299" y="2158"/>
                </a:lnTo>
                <a:lnTo>
                  <a:pt x="70210" y="1396"/>
                </a:lnTo>
                <a:lnTo>
                  <a:pt x="70135" y="761"/>
                </a:lnTo>
                <a:lnTo>
                  <a:pt x="70045" y="0"/>
                </a:lnTo>
                <a:lnTo>
                  <a:pt x="72668" y="0"/>
                </a:lnTo>
                <a:lnTo>
                  <a:pt x="72787" y="2920"/>
                </a:lnTo>
                <a:lnTo>
                  <a:pt x="72858" y="4571"/>
                </a:lnTo>
                <a:lnTo>
                  <a:pt x="73276" y="4571"/>
                </a:lnTo>
                <a:lnTo>
                  <a:pt x="74970" y="5079"/>
                </a:lnTo>
                <a:lnTo>
                  <a:pt x="84599" y="5079"/>
                </a:lnTo>
                <a:lnTo>
                  <a:pt x="85610" y="6603"/>
                </a:lnTo>
                <a:close/>
              </a:path>
              <a:path w="92075" h="29210">
                <a:moveTo>
                  <a:pt x="71796" y="11175"/>
                </a:moveTo>
                <a:lnTo>
                  <a:pt x="55721" y="11175"/>
                </a:lnTo>
                <a:lnTo>
                  <a:pt x="55353" y="10921"/>
                </a:lnTo>
                <a:lnTo>
                  <a:pt x="56902" y="7111"/>
                </a:lnTo>
                <a:lnTo>
                  <a:pt x="55204" y="7111"/>
                </a:lnTo>
                <a:lnTo>
                  <a:pt x="56547" y="5587"/>
                </a:lnTo>
                <a:lnTo>
                  <a:pt x="56611" y="4571"/>
                </a:lnTo>
                <a:lnTo>
                  <a:pt x="56726" y="2793"/>
                </a:lnTo>
                <a:lnTo>
                  <a:pt x="56846" y="1396"/>
                </a:lnTo>
                <a:lnTo>
                  <a:pt x="58996" y="2158"/>
                </a:lnTo>
                <a:lnTo>
                  <a:pt x="59386" y="2158"/>
                </a:lnTo>
                <a:lnTo>
                  <a:pt x="58948" y="3936"/>
                </a:lnTo>
                <a:lnTo>
                  <a:pt x="58854" y="4317"/>
                </a:lnTo>
                <a:lnTo>
                  <a:pt x="58755" y="5079"/>
                </a:lnTo>
                <a:lnTo>
                  <a:pt x="60285" y="8508"/>
                </a:lnTo>
                <a:lnTo>
                  <a:pt x="63918" y="8508"/>
                </a:lnTo>
                <a:lnTo>
                  <a:pt x="63655" y="9016"/>
                </a:lnTo>
                <a:lnTo>
                  <a:pt x="66529" y="9016"/>
                </a:lnTo>
                <a:lnTo>
                  <a:pt x="66421" y="9397"/>
                </a:lnTo>
                <a:lnTo>
                  <a:pt x="66353" y="10292"/>
                </a:lnTo>
                <a:lnTo>
                  <a:pt x="70674" y="10292"/>
                </a:lnTo>
                <a:lnTo>
                  <a:pt x="71796" y="11175"/>
                </a:lnTo>
                <a:close/>
              </a:path>
              <a:path w="92075" h="29210">
                <a:moveTo>
                  <a:pt x="76957" y="2920"/>
                </a:moveTo>
                <a:lnTo>
                  <a:pt x="76675" y="2920"/>
                </a:lnTo>
                <a:lnTo>
                  <a:pt x="77181" y="1396"/>
                </a:lnTo>
                <a:lnTo>
                  <a:pt x="77098" y="2158"/>
                </a:lnTo>
                <a:lnTo>
                  <a:pt x="76992" y="2793"/>
                </a:lnTo>
                <a:close/>
              </a:path>
              <a:path w="92075" h="29210">
                <a:moveTo>
                  <a:pt x="76675" y="4317"/>
                </a:moveTo>
                <a:lnTo>
                  <a:pt x="74982" y="4317"/>
                </a:lnTo>
                <a:lnTo>
                  <a:pt x="74641" y="2920"/>
                </a:lnTo>
                <a:lnTo>
                  <a:pt x="74553" y="2539"/>
                </a:lnTo>
                <a:lnTo>
                  <a:pt x="74465" y="2158"/>
                </a:lnTo>
                <a:lnTo>
                  <a:pt x="74058" y="2158"/>
                </a:lnTo>
                <a:lnTo>
                  <a:pt x="76675" y="2920"/>
                </a:lnTo>
                <a:lnTo>
                  <a:pt x="76957" y="2920"/>
                </a:lnTo>
                <a:lnTo>
                  <a:pt x="76752" y="3936"/>
                </a:lnTo>
                <a:lnTo>
                  <a:pt x="76675" y="4317"/>
                </a:lnTo>
                <a:close/>
              </a:path>
              <a:path w="92075" h="29210">
                <a:moveTo>
                  <a:pt x="75043" y="4571"/>
                </a:moveTo>
                <a:lnTo>
                  <a:pt x="73276" y="4571"/>
                </a:lnTo>
                <a:lnTo>
                  <a:pt x="72429" y="4317"/>
                </a:lnTo>
                <a:lnTo>
                  <a:pt x="74982" y="4317"/>
                </a:lnTo>
                <a:lnTo>
                  <a:pt x="75043" y="4571"/>
                </a:lnTo>
                <a:close/>
              </a:path>
              <a:path w="92075" h="29210">
                <a:moveTo>
                  <a:pt x="83305" y="5079"/>
                </a:moveTo>
                <a:lnTo>
                  <a:pt x="75167" y="5079"/>
                </a:lnTo>
                <a:lnTo>
                  <a:pt x="75043" y="4571"/>
                </a:lnTo>
                <a:lnTo>
                  <a:pt x="82708" y="4571"/>
                </a:lnTo>
                <a:lnTo>
                  <a:pt x="83305" y="5079"/>
                </a:lnTo>
                <a:close/>
              </a:path>
              <a:path w="92075" h="29210">
                <a:moveTo>
                  <a:pt x="66529" y="9016"/>
                </a:moveTo>
                <a:lnTo>
                  <a:pt x="64806" y="9016"/>
                </a:lnTo>
                <a:lnTo>
                  <a:pt x="66402" y="5079"/>
                </a:lnTo>
                <a:lnTo>
                  <a:pt x="67358" y="6222"/>
                </a:lnTo>
                <a:lnTo>
                  <a:pt x="66529" y="9016"/>
                </a:lnTo>
                <a:close/>
              </a:path>
              <a:path w="92075" h="29210">
                <a:moveTo>
                  <a:pt x="68551" y="10292"/>
                </a:moveTo>
                <a:lnTo>
                  <a:pt x="67912" y="10292"/>
                </a:lnTo>
                <a:lnTo>
                  <a:pt x="67836" y="6603"/>
                </a:lnTo>
                <a:lnTo>
                  <a:pt x="69866" y="6730"/>
                </a:lnTo>
                <a:lnTo>
                  <a:pt x="85694" y="6730"/>
                </a:lnTo>
                <a:lnTo>
                  <a:pt x="85953" y="7111"/>
                </a:lnTo>
                <a:lnTo>
                  <a:pt x="86586" y="7111"/>
                </a:lnTo>
                <a:lnTo>
                  <a:pt x="84736" y="8508"/>
                </a:lnTo>
                <a:lnTo>
                  <a:pt x="73749" y="8508"/>
                </a:lnTo>
                <a:lnTo>
                  <a:pt x="70264" y="9778"/>
                </a:lnTo>
                <a:lnTo>
                  <a:pt x="69907" y="9778"/>
                </a:lnTo>
                <a:lnTo>
                  <a:pt x="68551" y="10292"/>
                </a:lnTo>
                <a:close/>
              </a:path>
              <a:path w="92075" h="29210">
                <a:moveTo>
                  <a:pt x="53904" y="10292"/>
                </a:moveTo>
                <a:lnTo>
                  <a:pt x="53711" y="10292"/>
                </a:lnTo>
                <a:lnTo>
                  <a:pt x="52963" y="7111"/>
                </a:lnTo>
                <a:lnTo>
                  <a:pt x="55490" y="9778"/>
                </a:lnTo>
                <a:lnTo>
                  <a:pt x="58128" y="9778"/>
                </a:lnTo>
                <a:lnTo>
                  <a:pt x="53904" y="10292"/>
                </a:lnTo>
                <a:close/>
              </a:path>
              <a:path w="92075" h="29210">
                <a:moveTo>
                  <a:pt x="63985" y="8508"/>
                </a:moveTo>
                <a:lnTo>
                  <a:pt x="60530" y="8508"/>
                </a:lnTo>
                <a:lnTo>
                  <a:pt x="62879" y="7111"/>
                </a:lnTo>
                <a:lnTo>
                  <a:pt x="64681" y="7111"/>
                </a:lnTo>
                <a:lnTo>
                  <a:pt x="63985" y="8508"/>
                </a:lnTo>
                <a:close/>
              </a:path>
              <a:path w="92075" h="29210">
                <a:moveTo>
                  <a:pt x="88023" y="9016"/>
                </a:moveTo>
                <a:lnTo>
                  <a:pt x="83670" y="9016"/>
                </a:lnTo>
                <a:lnTo>
                  <a:pt x="88104" y="7111"/>
                </a:lnTo>
                <a:lnTo>
                  <a:pt x="87625" y="7111"/>
                </a:lnTo>
                <a:lnTo>
                  <a:pt x="87816" y="8000"/>
                </a:lnTo>
                <a:lnTo>
                  <a:pt x="87925" y="8508"/>
                </a:lnTo>
                <a:lnTo>
                  <a:pt x="88023" y="9016"/>
                </a:lnTo>
                <a:close/>
              </a:path>
              <a:path w="92075" h="29210">
                <a:moveTo>
                  <a:pt x="45202" y="13461"/>
                </a:moveTo>
                <a:lnTo>
                  <a:pt x="41655" y="13461"/>
                </a:lnTo>
                <a:lnTo>
                  <a:pt x="42095" y="13079"/>
                </a:lnTo>
                <a:lnTo>
                  <a:pt x="43586" y="11937"/>
                </a:lnTo>
                <a:lnTo>
                  <a:pt x="39254" y="10921"/>
                </a:lnTo>
                <a:lnTo>
                  <a:pt x="42750" y="10921"/>
                </a:lnTo>
                <a:lnTo>
                  <a:pt x="44448" y="8000"/>
                </a:lnTo>
                <a:lnTo>
                  <a:pt x="44661" y="8000"/>
                </a:lnTo>
                <a:lnTo>
                  <a:pt x="46573" y="8508"/>
                </a:lnTo>
                <a:lnTo>
                  <a:pt x="47244" y="8508"/>
                </a:lnTo>
                <a:lnTo>
                  <a:pt x="43559" y="10921"/>
                </a:lnTo>
                <a:lnTo>
                  <a:pt x="44303" y="11683"/>
                </a:lnTo>
                <a:lnTo>
                  <a:pt x="45783" y="11683"/>
                </a:lnTo>
                <a:lnTo>
                  <a:pt x="45368" y="13079"/>
                </a:lnTo>
                <a:lnTo>
                  <a:pt x="45202" y="13461"/>
                </a:lnTo>
                <a:close/>
              </a:path>
              <a:path w="92075" h="29210">
                <a:moveTo>
                  <a:pt x="56118" y="9016"/>
                </a:moveTo>
                <a:lnTo>
                  <a:pt x="54767" y="9016"/>
                </a:lnTo>
                <a:lnTo>
                  <a:pt x="54285" y="8508"/>
                </a:lnTo>
                <a:lnTo>
                  <a:pt x="56327" y="8508"/>
                </a:lnTo>
                <a:lnTo>
                  <a:pt x="56118" y="9016"/>
                </a:lnTo>
                <a:close/>
              </a:path>
              <a:path w="92075" h="29210">
                <a:moveTo>
                  <a:pt x="63655" y="9016"/>
                </a:moveTo>
                <a:lnTo>
                  <a:pt x="63918" y="8508"/>
                </a:lnTo>
                <a:lnTo>
                  <a:pt x="66163" y="8508"/>
                </a:lnTo>
                <a:lnTo>
                  <a:pt x="63655" y="9016"/>
                </a:lnTo>
                <a:close/>
              </a:path>
              <a:path w="92075" h="29210">
                <a:moveTo>
                  <a:pt x="64806" y="9016"/>
                </a:moveTo>
                <a:lnTo>
                  <a:pt x="63655" y="9016"/>
                </a:lnTo>
                <a:lnTo>
                  <a:pt x="66163" y="8508"/>
                </a:lnTo>
                <a:lnTo>
                  <a:pt x="65012" y="8508"/>
                </a:lnTo>
                <a:lnTo>
                  <a:pt x="64806" y="9016"/>
                </a:lnTo>
                <a:close/>
              </a:path>
              <a:path w="92075" h="29210">
                <a:moveTo>
                  <a:pt x="67885" y="9016"/>
                </a:moveTo>
                <a:lnTo>
                  <a:pt x="66529" y="9016"/>
                </a:lnTo>
                <a:lnTo>
                  <a:pt x="66680" y="8508"/>
                </a:lnTo>
                <a:lnTo>
                  <a:pt x="67875" y="8508"/>
                </a:lnTo>
                <a:lnTo>
                  <a:pt x="67885" y="9016"/>
                </a:lnTo>
                <a:close/>
              </a:path>
              <a:path w="92075" h="29210">
                <a:moveTo>
                  <a:pt x="73749" y="9016"/>
                </a:moveTo>
                <a:lnTo>
                  <a:pt x="72355" y="9016"/>
                </a:lnTo>
                <a:lnTo>
                  <a:pt x="73749" y="8508"/>
                </a:lnTo>
                <a:lnTo>
                  <a:pt x="73749" y="9016"/>
                </a:lnTo>
                <a:close/>
              </a:path>
              <a:path w="92075" h="29210">
                <a:moveTo>
                  <a:pt x="86351" y="11175"/>
                </a:moveTo>
                <a:lnTo>
                  <a:pt x="73749" y="11175"/>
                </a:lnTo>
                <a:lnTo>
                  <a:pt x="73749" y="8508"/>
                </a:lnTo>
                <a:lnTo>
                  <a:pt x="84822" y="8508"/>
                </a:lnTo>
                <a:lnTo>
                  <a:pt x="83699" y="9016"/>
                </a:lnTo>
                <a:lnTo>
                  <a:pt x="88023" y="9016"/>
                </a:lnTo>
                <a:lnTo>
                  <a:pt x="86627" y="10292"/>
                </a:lnTo>
                <a:lnTo>
                  <a:pt x="86456" y="10921"/>
                </a:lnTo>
                <a:lnTo>
                  <a:pt x="86351" y="11175"/>
                </a:lnTo>
                <a:close/>
              </a:path>
              <a:path w="92075" h="29210">
                <a:moveTo>
                  <a:pt x="33466" y="11937"/>
                </a:moveTo>
                <a:lnTo>
                  <a:pt x="33291" y="11683"/>
                </a:lnTo>
                <a:lnTo>
                  <a:pt x="33253" y="9397"/>
                </a:lnTo>
                <a:lnTo>
                  <a:pt x="37673" y="9397"/>
                </a:lnTo>
                <a:lnTo>
                  <a:pt x="37673" y="9778"/>
                </a:lnTo>
                <a:lnTo>
                  <a:pt x="35165" y="9778"/>
                </a:lnTo>
                <a:lnTo>
                  <a:pt x="33466" y="11937"/>
                </a:lnTo>
                <a:close/>
              </a:path>
              <a:path w="92075" h="29210">
                <a:moveTo>
                  <a:pt x="37673" y="11683"/>
                </a:moveTo>
                <a:lnTo>
                  <a:pt x="35165" y="9778"/>
                </a:lnTo>
                <a:lnTo>
                  <a:pt x="37673" y="9778"/>
                </a:lnTo>
                <a:lnTo>
                  <a:pt x="37673" y="11683"/>
                </a:lnTo>
                <a:close/>
              </a:path>
              <a:path w="92075" h="29210">
                <a:moveTo>
                  <a:pt x="41675" y="10921"/>
                </a:moveTo>
                <a:lnTo>
                  <a:pt x="39550" y="10921"/>
                </a:lnTo>
                <a:lnTo>
                  <a:pt x="39804" y="10292"/>
                </a:lnTo>
                <a:lnTo>
                  <a:pt x="39345" y="10292"/>
                </a:lnTo>
                <a:lnTo>
                  <a:pt x="41329" y="9778"/>
                </a:lnTo>
                <a:lnTo>
                  <a:pt x="40734" y="9778"/>
                </a:lnTo>
                <a:lnTo>
                  <a:pt x="41675" y="10921"/>
                </a:lnTo>
                <a:close/>
              </a:path>
              <a:path w="92075" h="29210">
                <a:moveTo>
                  <a:pt x="70455" y="10292"/>
                </a:moveTo>
                <a:lnTo>
                  <a:pt x="68551" y="10292"/>
                </a:lnTo>
                <a:lnTo>
                  <a:pt x="69907" y="9778"/>
                </a:lnTo>
                <a:lnTo>
                  <a:pt x="70455" y="10292"/>
                </a:lnTo>
                <a:close/>
              </a:path>
              <a:path w="92075" h="29210">
                <a:moveTo>
                  <a:pt x="55662" y="11175"/>
                </a:moveTo>
                <a:lnTo>
                  <a:pt x="54409" y="11175"/>
                </a:lnTo>
                <a:lnTo>
                  <a:pt x="54149" y="10292"/>
                </a:lnTo>
                <a:lnTo>
                  <a:pt x="54340" y="10292"/>
                </a:lnTo>
                <a:lnTo>
                  <a:pt x="55662" y="11175"/>
                </a:lnTo>
                <a:close/>
              </a:path>
              <a:path w="92075" h="29210">
                <a:moveTo>
                  <a:pt x="22197" y="19684"/>
                </a:moveTo>
                <a:lnTo>
                  <a:pt x="21789" y="19334"/>
                </a:lnTo>
                <a:lnTo>
                  <a:pt x="20575" y="17906"/>
                </a:lnTo>
                <a:lnTo>
                  <a:pt x="22867" y="11175"/>
                </a:lnTo>
                <a:lnTo>
                  <a:pt x="22953" y="10921"/>
                </a:lnTo>
                <a:lnTo>
                  <a:pt x="23098" y="10921"/>
                </a:lnTo>
                <a:lnTo>
                  <a:pt x="23919" y="14477"/>
                </a:lnTo>
                <a:lnTo>
                  <a:pt x="25096" y="14477"/>
                </a:lnTo>
                <a:lnTo>
                  <a:pt x="23788" y="15493"/>
                </a:lnTo>
                <a:lnTo>
                  <a:pt x="25933" y="15493"/>
                </a:lnTo>
                <a:lnTo>
                  <a:pt x="25445" y="16511"/>
                </a:lnTo>
                <a:lnTo>
                  <a:pt x="22037" y="16511"/>
                </a:lnTo>
                <a:lnTo>
                  <a:pt x="22108" y="17906"/>
                </a:lnTo>
                <a:lnTo>
                  <a:pt x="20292" y="17906"/>
                </a:lnTo>
                <a:lnTo>
                  <a:pt x="21248" y="18414"/>
                </a:lnTo>
                <a:lnTo>
                  <a:pt x="22133" y="18414"/>
                </a:lnTo>
                <a:lnTo>
                  <a:pt x="22197" y="19684"/>
                </a:lnTo>
                <a:close/>
              </a:path>
              <a:path w="92075" h="29210">
                <a:moveTo>
                  <a:pt x="45783" y="11683"/>
                </a:moveTo>
                <a:lnTo>
                  <a:pt x="44303" y="11683"/>
                </a:lnTo>
                <a:lnTo>
                  <a:pt x="45856" y="10921"/>
                </a:lnTo>
                <a:lnTo>
                  <a:pt x="46087" y="11175"/>
                </a:lnTo>
                <a:lnTo>
                  <a:pt x="45897" y="11175"/>
                </a:lnTo>
                <a:lnTo>
                  <a:pt x="45783" y="11683"/>
                </a:lnTo>
                <a:close/>
              </a:path>
              <a:path w="92075" h="29210">
                <a:moveTo>
                  <a:pt x="46410" y="11683"/>
                </a:moveTo>
                <a:lnTo>
                  <a:pt x="45764" y="11683"/>
                </a:lnTo>
                <a:lnTo>
                  <a:pt x="45916" y="11175"/>
                </a:lnTo>
                <a:lnTo>
                  <a:pt x="46410" y="11683"/>
                </a:lnTo>
                <a:close/>
              </a:path>
              <a:path w="92075" h="29210">
                <a:moveTo>
                  <a:pt x="54541" y="11683"/>
                </a:moveTo>
                <a:lnTo>
                  <a:pt x="46410" y="11683"/>
                </a:lnTo>
                <a:lnTo>
                  <a:pt x="46087" y="11175"/>
                </a:lnTo>
                <a:lnTo>
                  <a:pt x="54409" y="11175"/>
                </a:lnTo>
                <a:lnTo>
                  <a:pt x="54541" y="11683"/>
                </a:lnTo>
                <a:close/>
              </a:path>
              <a:path w="92075" h="29210">
                <a:moveTo>
                  <a:pt x="73749" y="11683"/>
                </a:moveTo>
                <a:lnTo>
                  <a:pt x="71810" y="11683"/>
                </a:lnTo>
                <a:lnTo>
                  <a:pt x="72006" y="11175"/>
                </a:lnTo>
                <a:lnTo>
                  <a:pt x="73749" y="11175"/>
                </a:lnTo>
                <a:lnTo>
                  <a:pt x="73749" y="11683"/>
                </a:lnTo>
                <a:close/>
              </a:path>
              <a:path w="92075" h="29210">
                <a:moveTo>
                  <a:pt x="78967" y="11683"/>
                </a:moveTo>
                <a:lnTo>
                  <a:pt x="78661" y="11683"/>
                </a:lnTo>
                <a:lnTo>
                  <a:pt x="79962" y="11175"/>
                </a:lnTo>
                <a:lnTo>
                  <a:pt x="79774" y="11175"/>
                </a:lnTo>
                <a:lnTo>
                  <a:pt x="78967" y="11683"/>
                </a:lnTo>
                <a:close/>
              </a:path>
              <a:path w="92075" h="29210">
                <a:moveTo>
                  <a:pt x="57182" y="12191"/>
                </a:moveTo>
                <a:lnTo>
                  <a:pt x="54673" y="12191"/>
                </a:lnTo>
                <a:lnTo>
                  <a:pt x="54607" y="11937"/>
                </a:lnTo>
                <a:lnTo>
                  <a:pt x="54541" y="11683"/>
                </a:lnTo>
                <a:lnTo>
                  <a:pt x="56422" y="11683"/>
                </a:lnTo>
                <a:lnTo>
                  <a:pt x="57182" y="12191"/>
                </a:lnTo>
                <a:close/>
              </a:path>
              <a:path w="92075" h="29210">
                <a:moveTo>
                  <a:pt x="71615" y="12191"/>
                </a:moveTo>
                <a:lnTo>
                  <a:pt x="57194" y="12191"/>
                </a:lnTo>
                <a:lnTo>
                  <a:pt x="56458" y="11683"/>
                </a:lnTo>
                <a:lnTo>
                  <a:pt x="71810" y="11683"/>
                </a:lnTo>
                <a:lnTo>
                  <a:pt x="71713" y="11937"/>
                </a:lnTo>
                <a:lnTo>
                  <a:pt x="71615" y="12191"/>
                </a:lnTo>
                <a:close/>
              </a:path>
              <a:path w="92075" h="29210">
                <a:moveTo>
                  <a:pt x="75833" y="13079"/>
                </a:moveTo>
                <a:lnTo>
                  <a:pt x="73749" y="13079"/>
                </a:lnTo>
                <a:lnTo>
                  <a:pt x="73749" y="11683"/>
                </a:lnTo>
                <a:lnTo>
                  <a:pt x="78661" y="11683"/>
                </a:lnTo>
                <a:lnTo>
                  <a:pt x="77360" y="12191"/>
                </a:lnTo>
                <a:lnTo>
                  <a:pt x="77061" y="12191"/>
                </a:lnTo>
                <a:lnTo>
                  <a:pt x="75833" y="13079"/>
                </a:lnTo>
                <a:close/>
              </a:path>
              <a:path w="92075" h="29210">
                <a:moveTo>
                  <a:pt x="85765" y="13079"/>
                </a:moveTo>
                <a:lnTo>
                  <a:pt x="79108" y="13079"/>
                </a:lnTo>
                <a:lnTo>
                  <a:pt x="77955" y="12191"/>
                </a:lnTo>
                <a:lnTo>
                  <a:pt x="78161" y="12191"/>
                </a:lnTo>
                <a:lnTo>
                  <a:pt x="78967" y="11683"/>
                </a:lnTo>
                <a:lnTo>
                  <a:pt x="86164" y="11683"/>
                </a:lnTo>
                <a:lnTo>
                  <a:pt x="86074" y="11937"/>
                </a:lnTo>
                <a:lnTo>
                  <a:pt x="85984" y="12191"/>
                </a:lnTo>
                <a:lnTo>
                  <a:pt x="85765" y="13079"/>
                </a:lnTo>
                <a:close/>
              </a:path>
              <a:path w="92075" h="29210">
                <a:moveTo>
                  <a:pt x="34021" y="13079"/>
                </a:moveTo>
                <a:lnTo>
                  <a:pt x="32521" y="13079"/>
                </a:lnTo>
                <a:lnTo>
                  <a:pt x="33466" y="11937"/>
                </a:lnTo>
                <a:lnTo>
                  <a:pt x="33614" y="12191"/>
                </a:lnTo>
                <a:lnTo>
                  <a:pt x="34021" y="13079"/>
                </a:lnTo>
                <a:close/>
              </a:path>
              <a:path w="92075" h="29210">
                <a:moveTo>
                  <a:pt x="41197" y="13461"/>
                </a:moveTo>
                <a:lnTo>
                  <a:pt x="36598" y="13461"/>
                </a:lnTo>
                <a:lnTo>
                  <a:pt x="36985" y="13079"/>
                </a:lnTo>
                <a:lnTo>
                  <a:pt x="37852" y="11937"/>
                </a:lnTo>
                <a:lnTo>
                  <a:pt x="39644" y="11937"/>
                </a:lnTo>
                <a:lnTo>
                  <a:pt x="40837" y="13079"/>
                </a:lnTo>
                <a:lnTo>
                  <a:pt x="41197" y="13461"/>
                </a:lnTo>
                <a:close/>
              </a:path>
              <a:path w="92075" h="29210">
                <a:moveTo>
                  <a:pt x="47066" y="12191"/>
                </a:moveTo>
                <a:lnTo>
                  <a:pt x="46871" y="12191"/>
                </a:lnTo>
                <a:lnTo>
                  <a:pt x="46640" y="11937"/>
                </a:lnTo>
                <a:lnTo>
                  <a:pt x="47066" y="12191"/>
                </a:lnTo>
                <a:close/>
              </a:path>
              <a:path w="92075" h="29210">
                <a:moveTo>
                  <a:pt x="46524" y="13079"/>
                </a:moveTo>
                <a:lnTo>
                  <a:pt x="45647" y="13079"/>
                </a:lnTo>
                <a:lnTo>
                  <a:pt x="91843" y="12191"/>
                </a:lnTo>
                <a:lnTo>
                  <a:pt x="53620" y="12191"/>
                </a:lnTo>
                <a:lnTo>
                  <a:pt x="46524" y="13079"/>
                </a:lnTo>
                <a:close/>
              </a:path>
              <a:path w="92075" h="29210">
                <a:moveTo>
                  <a:pt x="62923" y="16511"/>
                </a:moveTo>
                <a:lnTo>
                  <a:pt x="49498" y="16511"/>
                </a:lnTo>
                <a:lnTo>
                  <a:pt x="49569" y="15493"/>
                </a:lnTo>
                <a:lnTo>
                  <a:pt x="48114" y="13461"/>
                </a:lnTo>
                <a:lnTo>
                  <a:pt x="47762" y="13079"/>
                </a:lnTo>
                <a:lnTo>
                  <a:pt x="47206" y="12191"/>
                </a:lnTo>
                <a:lnTo>
                  <a:pt x="46580" y="12191"/>
                </a:lnTo>
                <a:lnTo>
                  <a:pt x="49325" y="13079"/>
                </a:lnTo>
                <a:lnTo>
                  <a:pt x="51283" y="13079"/>
                </a:lnTo>
                <a:lnTo>
                  <a:pt x="52068" y="13842"/>
                </a:lnTo>
                <a:lnTo>
                  <a:pt x="64641" y="13842"/>
                </a:lnTo>
                <a:lnTo>
                  <a:pt x="62923" y="16511"/>
                </a:lnTo>
                <a:close/>
              </a:path>
              <a:path w="92075" h="29210">
                <a:moveTo>
                  <a:pt x="54904" y="13079"/>
                </a:moveTo>
                <a:lnTo>
                  <a:pt x="51142" y="13079"/>
                </a:lnTo>
                <a:lnTo>
                  <a:pt x="50148" y="12191"/>
                </a:lnTo>
                <a:lnTo>
                  <a:pt x="54673" y="12191"/>
                </a:lnTo>
                <a:lnTo>
                  <a:pt x="54904" y="13079"/>
                </a:lnTo>
                <a:close/>
              </a:path>
              <a:path w="92075" h="29210">
                <a:moveTo>
                  <a:pt x="25932" y="15493"/>
                </a:moveTo>
                <a:lnTo>
                  <a:pt x="24189" y="15493"/>
                </a:lnTo>
                <a:lnTo>
                  <a:pt x="23892" y="14477"/>
                </a:lnTo>
                <a:lnTo>
                  <a:pt x="25096" y="14477"/>
                </a:lnTo>
                <a:lnTo>
                  <a:pt x="26896" y="13079"/>
                </a:lnTo>
                <a:lnTo>
                  <a:pt x="27099" y="13079"/>
                </a:lnTo>
                <a:lnTo>
                  <a:pt x="25932" y="15493"/>
                </a:lnTo>
                <a:close/>
              </a:path>
              <a:path w="92075" h="29210">
                <a:moveTo>
                  <a:pt x="44356" y="15493"/>
                </a:moveTo>
                <a:lnTo>
                  <a:pt x="34929" y="15493"/>
                </a:lnTo>
                <a:lnTo>
                  <a:pt x="31760" y="13461"/>
                </a:lnTo>
                <a:lnTo>
                  <a:pt x="33224" y="13079"/>
                </a:lnTo>
                <a:lnTo>
                  <a:pt x="34845" y="13079"/>
                </a:lnTo>
                <a:lnTo>
                  <a:pt x="36598" y="13461"/>
                </a:lnTo>
                <a:lnTo>
                  <a:pt x="45197" y="13461"/>
                </a:lnTo>
                <a:lnTo>
                  <a:pt x="44894" y="14477"/>
                </a:lnTo>
                <a:lnTo>
                  <a:pt x="44356" y="15493"/>
                </a:lnTo>
                <a:close/>
              </a:path>
              <a:path w="92075" h="29210">
                <a:moveTo>
                  <a:pt x="64680" y="13842"/>
                </a:moveTo>
                <a:lnTo>
                  <a:pt x="52068" y="13842"/>
                </a:lnTo>
                <a:lnTo>
                  <a:pt x="58160" y="13461"/>
                </a:lnTo>
                <a:lnTo>
                  <a:pt x="55058" y="13461"/>
                </a:lnTo>
                <a:lnTo>
                  <a:pt x="54940" y="13079"/>
                </a:lnTo>
                <a:lnTo>
                  <a:pt x="65069" y="13079"/>
                </a:lnTo>
                <a:lnTo>
                  <a:pt x="64680" y="13842"/>
                </a:lnTo>
                <a:close/>
              </a:path>
              <a:path w="92075" h="29210">
                <a:moveTo>
                  <a:pt x="66561" y="16511"/>
                </a:moveTo>
                <a:lnTo>
                  <a:pt x="65579" y="16511"/>
                </a:lnTo>
                <a:lnTo>
                  <a:pt x="64167" y="15493"/>
                </a:lnTo>
                <a:lnTo>
                  <a:pt x="64391" y="15493"/>
                </a:lnTo>
                <a:lnTo>
                  <a:pt x="65281" y="13079"/>
                </a:lnTo>
                <a:lnTo>
                  <a:pt x="71269" y="13079"/>
                </a:lnTo>
                <a:lnTo>
                  <a:pt x="70822" y="14477"/>
                </a:lnTo>
                <a:lnTo>
                  <a:pt x="67676" y="14477"/>
                </a:lnTo>
                <a:lnTo>
                  <a:pt x="66561" y="16511"/>
                </a:lnTo>
                <a:close/>
              </a:path>
              <a:path w="92075" h="29210">
                <a:moveTo>
                  <a:pt x="77683" y="14477"/>
                </a:moveTo>
                <a:lnTo>
                  <a:pt x="70948" y="14477"/>
                </a:lnTo>
                <a:lnTo>
                  <a:pt x="73288" y="13079"/>
                </a:lnTo>
                <a:lnTo>
                  <a:pt x="76672" y="13079"/>
                </a:lnTo>
                <a:lnTo>
                  <a:pt x="77683" y="14477"/>
                </a:lnTo>
                <a:close/>
              </a:path>
              <a:path w="92075" h="29210">
                <a:moveTo>
                  <a:pt x="79841" y="13461"/>
                </a:moveTo>
                <a:lnTo>
                  <a:pt x="79273" y="13079"/>
                </a:lnTo>
                <a:lnTo>
                  <a:pt x="80800" y="13079"/>
                </a:lnTo>
                <a:lnTo>
                  <a:pt x="79841" y="13461"/>
                </a:lnTo>
                <a:close/>
              </a:path>
              <a:path w="92075" h="29210">
                <a:moveTo>
                  <a:pt x="80993" y="14477"/>
                </a:moveTo>
                <a:lnTo>
                  <a:pt x="80222" y="14477"/>
                </a:lnTo>
                <a:lnTo>
                  <a:pt x="80842" y="13842"/>
                </a:lnTo>
                <a:lnTo>
                  <a:pt x="81155" y="13461"/>
                </a:lnTo>
                <a:lnTo>
                  <a:pt x="80975" y="13079"/>
                </a:lnTo>
                <a:lnTo>
                  <a:pt x="85912" y="13079"/>
                </a:lnTo>
                <a:lnTo>
                  <a:pt x="86080" y="13461"/>
                </a:lnTo>
                <a:lnTo>
                  <a:pt x="80328" y="13461"/>
                </a:lnTo>
                <a:lnTo>
                  <a:pt x="82340" y="13842"/>
                </a:lnTo>
                <a:lnTo>
                  <a:pt x="81266" y="13842"/>
                </a:lnTo>
                <a:lnTo>
                  <a:pt x="80993" y="14477"/>
                </a:lnTo>
                <a:close/>
              </a:path>
              <a:path w="92075" h="29210">
                <a:moveTo>
                  <a:pt x="19050" y="15493"/>
                </a:moveTo>
                <a:lnTo>
                  <a:pt x="18680" y="14477"/>
                </a:lnTo>
                <a:lnTo>
                  <a:pt x="18851" y="13842"/>
                </a:lnTo>
                <a:lnTo>
                  <a:pt x="18953" y="13461"/>
                </a:lnTo>
                <a:lnTo>
                  <a:pt x="17993" y="13461"/>
                </a:lnTo>
                <a:lnTo>
                  <a:pt x="20770" y="13842"/>
                </a:lnTo>
                <a:lnTo>
                  <a:pt x="19050" y="15493"/>
                </a:lnTo>
                <a:close/>
              </a:path>
              <a:path w="92075" h="29210">
                <a:moveTo>
                  <a:pt x="85694" y="14477"/>
                </a:moveTo>
                <a:lnTo>
                  <a:pt x="80328" y="13461"/>
                </a:lnTo>
                <a:lnTo>
                  <a:pt x="86124" y="13461"/>
                </a:lnTo>
                <a:lnTo>
                  <a:pt x="86160" y="13842"/>
                </a:lnTo>
                <a:lnTo>
                  <a:pt x="86291" y="13842"/>
                </a:lnTo>
                <a:lnTo>
                  <a:pt x="85694" y="14477"/>
                </a:lnTo>
                <a:close/>
              </a:path>
              <a:path w="92075" h="29210">
                <a:moveTo>
                  <a:pt x="16829" y="17652"/>
                </a:moveTo>
                <a:lnTo>
                  <a:pt x="16636" y="17652"/>
                </a:lnTo>
                <a:lnTo>
                  <a:pt x="15530" y="14477"/>
                </a:lnTo>
                <a:lnTo>
                  <a:pt x="15222" y="14477"/>
                </a:lnTo>
                <a:lnTo>
                  <a:pt x="18035" y="15493"/>
                </a:lnTo>
                <a:lnTo>
                  <a:pt x="18993" y="15493"/>
                </a:lnTo>
                <a:lnTo>
                  <a:pt x="16829" y="17652"/>
                </a:lnTo>
                <a:close/>
              </a:path>
              <a:path w="92075" h="29210">
                <a:moveTo>
                  <a:pt x="24189" y="15493"/>
                </a:moveTo>
                <a:lnTo>
                  <a:pt x="23788" y="15493"/>
                </a:lnTo>
                <a:lnTo>
                  <a:pt x="25096" y="14477"/>
                </a:lnTo>
                <a:lnTo>
                  <a:pt x="23892" y="14477"/>
                </a:lnTo>
                <a:lnTo>
                  <a:pt x="24189" y="15493"/>
                </a:lnTo>
                <a:close/>
              </a:path>
              <a:path w="92075" h="29210">
                <a:moveTo>
                  <a:pt x="46991" y="15493"/>
                </a:moveTo>
                <a:lnTo>
                  <a:pt x="44430" y="15493"/>
                </a:lnTo>
                <a:lnTo>
                  <a:pt x="45923" y="14477"/>
                </a:lnTo>
                <a:lnTo>
                  <a:pt x="45557" y="14477"/>
                </a:lnTo>
                <a:lnTo>
                  <a:pt x="46991" y="15493"/>
                </a:lnTo>
                <a:close/>
              </a:path>
              <a:path w="92075" h="29210">
                <a:moveTo>
                  <a:pt x="67335" y="17398"/>
                </a:moveTo>
                <a:lnTo>
                  <a:pt x="67451" y="15493"/>
                </a:lnTo>
                <a:lnTo>
                  <a:pt x="67566" y="14477"/>
                </a:lnTo>
                <a:lnTo>
                  <a:pt x="77886" y="14477"/>
                </a:lnTo>
                <a:lnTo>
                  <a:pt x="78212" y="15493"/>
                </a:lnTo>
                <a:lnTo>
                  <a:pt x="77410" y="15493"/>
                </a:lnTo>
                <a:lnTo>
                  <a:pt x="74611" y="16511"/>
                </a:lnTo>
                <a:lnTo>
                  <a:pt x="78714" y="16511"/>
                </a:lnTo>
                <a:lnTo>
                  <a:pt x="67335" y="17398"/>
                </a:lnTo>
                <a:close/>
              </a:path>
              <a:path w="92075" h="29210">
                <a:moveTo>
                  <a:pt x="79230" y="15493"/>
                </a:moveTo>
                <a:lnTo>
                  <a:pt x="78168" y="15493"/>
                </a:lnTo>
                <a:lnTo>
                  <a:pt x="77930" y="14477"/>
                </a:lnTo>
                <a:lnTo>
                  <a:pt x="80222" y="14477"/>
                </a:lnTo>
                <a:lnTo>
                  <a:pt x="79230" y="15493"/>
                </a:lnTo>
                <a:close/>
              </a:path>
              <a:path w="92075" h="29210">
                <a:moveTo>
                  <a:pt x="31183" y="18922"/>
                </a:moveTo>
                <a:lnTo>
                  <a:pt x="27758" y="18922"/>
                </a:lnTo>
                <a:lnTo>
                  <a:pt x="31615" y="15493"/>
                </a:lnTo>
                <a:lnTo>
                  <a:pt x="30935" y="15493"/>
                </a:lnTo>
                <a:lnTo>
                  <a:pt x="31342" y="17398"/>
                </a:lnTo>
                <a:lnTo>
                  <a:pt x="31226" y="18541"/>
                </a:lnTo>
                <a:lnTo>
                  <a:pt x="31183" y="18922"/>
                </a:lnTo>
                <a:close/>
              </a:path>
              <a:path w="92075" h="29210">
                <a:moveTo>
                  <a:pt x="57455" y="19684"/>
                </a:moveTo>
                <a:lnTo>
                  <a:pt x="33253" y="19684"/>
                </a:lnTo>
                <a:lnTo>
                  <a:pt x="32218" y="16511"/>
                </a:lnTo>
                <a:lnTo>
                  <a:pt x="33215" y="16511"/>
                </a:lnTo>
                <a:lnTo>
                  <a:pt x="36905" y="15493"/>
                </a:lnTo>
                <a:lnTo>
                  <a:pt x="47221" y="15493"/>
                </a:lnTo>
                <a:lnTo>
                  <a:pt x="45788" y="18922"/>
                </a:lnTo>
                <a:lnTo>
                  <a:pt x="63595" y="18922"/>
                </a:lnTo>
                <a:lnTo>
                  <a:pt x="55662" y="19334"/>
                </a:lnTo>
                <a:lnTo>
                  <a:pt x="58312" y="19334"/>
                </a:lnTo>
                <a:lnTo>
                  <a:pt x="57455" y="19684"/>
                </a:lnTo>
                <a:close/>
              </a:path>
              <a:path w="92075" h="29210">
                <a:moveTo>
                  <a:pt x="23839" y="20192"/>
                </a:moveTo>
                <a:lnTo>
                  <a:pt x="23066" y="20192"/>
                </a:lnTo>
                <a:lnTo>
                  <a:pt x="22964" y="16511"/>
                </a:lnTo>
                <a:lnTo>
                  <a:pt x="25496" y="16511"/>
                </a:lnTo>
                <a:lnTo>
                  <a:pt x="25073" y="17398"/>
                </a:lnTo>
                <a:lnTo>
                  <a:pt x="24952" y="17652"/>
                </a:lnTo>
                <a:lnTo>
                  <a:pt x="24832" y="17906"/>
                </a:lnTo>
                <a:lnTo>
                  <a:pt x="27758" y="18922"/>
                </a:lnTo>
                <a:lnTo>
                  <a:pt x="31183" y="18922"/>
                </a:lnTo>
                <a:lnTo>
                  <a:pt x="31106" y="19684"/>
                </a:lnTo>
                <a:lnTo>
                  <a:pt x="22280" y="19684"/>
                </a:lnTo>
                <a:lnTo>
                  <a:pt x="23839" y="20192"/>
                </a:lnTo>
                <a:close/>
              </a:path>
              <a:path w="92075" h="29210">
                <a:moveTo>
                  <a:pt x="61352" y="18922"/>
                </a:moveTo>
                <a:lnTo>
                  <a:pt x="45796" y="18922"/>
                </a:lnTo>
                <a:lnTo>
                  <a:pt x="46334" y="18414"/>
                </a:lnTo>
                <a:lnTo>
                  <a:pt x="49708" y="16511"/>
                </a:lnTo>
                <a:lnTo>
                  <a:pt x="63994" y="16511"/>
                </a:lnTo>
                <a:lnTo>
                  <a:pt x="61280" y="17398"/>
                </a:lnTo>
                <a:lnTo>
                  <a:pt x="63066" y="17398"/>
                </a:lnTo>
                <a:lnTo>
                  <a:pt x="61352" y="18922"/>
                </a:lnTo>
                <a:close/>
              </a:path>
              <a:path w="92075" h="29210">
                <a:moveTo>
                  <a:pt x="65578" y="19684"/>
                </a:moveTo>
                <a:lnTo>
                  <a:pt x="63565" y="19684"/>
                </a:lnTo>
                <a:lnTo>
                  <a:pt x="63112" y="17906"/>
                </a:lnTo>
                <a:lnTo>
                  <a:pt x="63047" y="17652"/>
                </a:lnTo>
                <a:lnTo>
                  <a:pt x="62982" y="17398"/>
                </a:lnTo>
                <a:lnTo>
                  <a:pt x="62351" y="17398"/>
                </a:lnTo>
                <a:lnTo>
                  <a:pt x="62923" y="16511"/>
                </a:lnTo>
                <a:lnTo>
                  <a:pt x="65118" y="16511"/>
                </a:lnTo>
                <a:lnTo>
                  <a:pt x="65564" y="17398"/>
                </a:lnTo>
                <a:lnTo>
                  <a:pt x="66043" y="18414"/>
                </a:lnTo>
                <a:lnTo>
                  <a:pt x="65578" y="19684"/>
                </a:lnTo>
                <a:close/>
              </a:path>
              <a:path w="92075" h="29210">
                <a:moveTo>
                  <a:pt x="66811" y="17398"/>
                </a:moveTo>
                <a:lnTo>
                  <a:pt x="66074" y="17398"/>
                </a:lnTo>
                <a:lnTo>
                  <a:pt x="66561" y="16511"/>
                </a:lnTo>
                <a:lnTo>
                  <a:pt x="65579" y="16511"/>
                </a:lnTo>
                <a:lnTo>
                  <a:pt x="66811" y="17398"/>
                </a:lnTo>
                <a:close/>
              </a:path>
              <a:path w="92075" h="29210">
                <a:moveTo>
                  <a:pt x="67151" y="18922"/>
                </a:moveTo>
                <a:lnTo>
                  <a:pt x="67225" y="17652"/>
                </a:lnTo>
                <a:lnTo>
                  <a:pt x="67335" y="17398"/>
                </a:lnTo>
                <a:lnTo>
                  <a:pt x="78714" y="16511"/>
                </a:lnTo>
                <a:lnTo>
                  <a:pt x="76822" y="16511"/>
                </a:lnTo>
                <a:lnTo>
                  <a:pt x="69865" y="17398"/>
                </a:lnTo>
                <a:lnTo>
                  <a:pt x="75268" y="17398"/>
                </a:lnTo>
                <a:lnTo>
                  <a:pt x="74979" y="17652"/>
                </a:lnTo>
                <a:lnTo>
                  <a:pt x="68074" y="17652"/>
                </a:lnTo>
                <a:lnTo>
                  <a:pt x="67151" y="18922"/>
                </a:lnTo>
                <a:close/>
              </a:path>
              <a:path w="92075" h="29210">
                <a:moveTo>
                  <a:pt x="71084" y="17398"/>
                </a:moveTo>
                <a:lnTo>
                  <a:pt x="75102" y="16511"/>
                </a:lnTo>
                <a:lnTo>
                  <a:pt x="75532" y="16511"/>
                </a:lnTo>
                <a:lnTo>
                  <a:pt x="71084" y="17398"/>
                </a:lnTo>
                <a:close/>
              </a:path>
              <a:path w="92075" h="29210">
                <a:moveTo>
                  <a:pt x="75110" y="17398"/>
                </a:moveTo>
                <a:lnTo>
                  <a:pt x="71331" y="17398"/>
                </a:lnTo>
                <a:lnTo>
                  <a:pt x="75726" y="16511"/>
                </a:lnTo>
                <a:lnTo>
                  <a:pt x="76488" y="16511"/>
                </a:lnTo>
                <a:lnTo>
                  <a:pt x="75110" y="17398"/>
                </a:lnTo>
                <a:close/>
              </a:path>
              <a:path w="92075" h="29210">
                <a:moveTo>
                  <a:pt x="77870" y="19684"/>
                </a:moveTo>
                <a:lnTo>
                  <a:pt x="77290" y="18541"/>
                </a:lnTo>
                <a:lnTo>
                  <a:pt x="76906" y="17906"/>
                </a:lnTo>
                <a:lnTo>
                  <a:pt x="76193" y="16511"/>
                </a:lnTo>
                <a:lnTo>
                  <a:pt x="79475" y="16511"/>
                </a:lnTo>
                <a:lnTo>
                  <a:pt x="79063" y="17398"/>
                </a:lnTo>
                <a:lnTo>
                  <a:pt x="78945" y="17652"/>
                </a:lnTo>
                <a:lnTo>
                  <a:pt x="78827" y="17906"/>
                </a:lnTo>
                <a:lnTo>
                  <a:pt x="78513" y="18414"/>
                </a:lnTo>
                <a:lnTo>
                  <a:pt x="77870" y="19684"/>
                </a:lnTo>
                <a:close/>
              </a:path>
              <a:path w="92075" h="29210">
                <a:moveTo>
                  <a:pt x="3864" y="21589"/>
                </a:moveTo>
                <a:lnTo>
                  <a:pt x="0" y="21589"/>
                </a:lnTo>
                <a:lnTo>
                  <a:pt x="1446" y="18922"/>
                </a:lnTo>
                <a:lnTo>
                  <a:pt x="1093" y="17906"/>
                </a:lnTo>
                <a:lnTo>
                  <a:pt x="1005" y="17652"/>
                </a:lnTo>
                <a:lnTo>
                  <a:pt x="917" y="17398"/>
                </a:lnTo>
                <a:lnTo>
                  <a:pt x="642" y="17398"/>
                </a:lnTo>
                <a:lnTo>
                  <a:pt x="3270" y="17906"/>
                </a:lnTo>
                <a:lnTo>
                  <a:pt x="3929" y="17906"/>
                </a:lnTo>
                <a:lnTo>
                  <a:pt x="3864" y="21589"/>
                </a:lnTo>
                <a:close/>
              </a:path>
              <a:path w="92075" h="29210">
                <a:moveTo>
                  <a:pt x="36886" y="25018"/>
                </a:moveTo>
                <a:lnTo>
                  <a:pt x="8944" y="25018"/>
                </a:lnTo>
                <a:lnTo>
                  <a:pt x="7947" y="23113"/>
                </a:lnTo>
                <a:lnTo>
                  <a:pt x="7870" y="22351"/>
                </a:lnTo>
                <a:lnTo>
                  <a:pt x="8490" y="20827"/>
                </a:lnTo>
                <a:lnTo>
                  <a:pt x="8646" y="20446"/>
                </a:lnTo>
                <a:lnTo>
                  <a:pt x="9255" y="19684"/>
                </a:lnTo>
                <a:lnTo>
                  <a:pt x="9655" y="19334"/>
                </a:lnTo>
                <a:lnTo>
                  <a:pt x="9723" y="17398"/>
                </a:lnTo>
                <a:lnTo>
                  <a:pt x="9595" y="17398"/>
                </a:lnTo>
                <a:lnTo>
                  <a:pt x="11858" y="18541"/>
                </a:lnTo>
                <a:lnTo>
                  <a:pt x="12053" y="18541"/>
                </a:lnTo>
                <a:lnTo>
                  <a:pt x="13755" y="22351"/>
                </a:lnTo>
                <a:lnTo>
                  <a:pt x="13929" y="22859"/>
                </a:lnTo>
                <a:lnTo>
                  <a:pt x="14021" y="23113"/>
                </a:lnTo>
                <a:lnTo>
                  <a:pt x="17664" y="23113"/>
                </a:lnTo>
                <a:lnTo>
                  <a:pt x="17724" y="23367"/>
                </a:lnTo>
                <a:lnTo>
                  <a:pt x="17843" y="24002"/>
                </a:lnTo>
                <a:lnTo>
                  <a:pt x="19994" y="24383"/>
                </a:lnTo>
                <a:lnTo>
                  <a:pt x="36725" y="24383"/>
                </a:lnTo>
                <a:lnTo>
                  <a:pt x="36886" y="25018"/>
                </a:lnTo>
                <a:close/>
              </a:path>
              <a:path w="92075" h="29210">
                <a:moveTo>
                  <a:pt x="22207" y="21589"/>
                </a:moveTo>
                <a:lnTo>
                  <a:pt x="20139" y="21589"/>
                </a:lnTo>
                <a:lnTo>
                  <a:pt x="19357" y="20827"/>
                </a:lnTo>
                <a:lnTo>
                  <a:pt x="17239" y="18541"/>
                </a:lnTo>
                <a:lnTo>
                  <a:pt x="16724" y="17906"/>
                </a:lnTo>
                <a:lnTo>
                  <a:pt x="16636" y="17652"/>
                </a:lnTo>
                <a:lnTo>
                  <a:pt x="21515" y="19334"/>
                </a:lnTo>
                <a:lnTo>
                  <a:pt x="21695" y="19334"/>
                </a:lnTo>
                <a:lnTo>
                  <a:pt x="22068" y="19684"/>
                </a:lnTo>
                <a:lnTo>
                  <a:pt x="23193" y="19684"/>
                </a:lnTo>
                <a:lnTo>
                  <a:pt x="22207" y="21589"/>
                </a:lnTo>
                <a:close/>
              </a:path>
              <a:path w="92075" h="29210">
                <a:moveTo>
                  <a:pt x="74733" y="19334"/>
                </a:moveTo>
                <a:lnTo>
                  <a:pt x="74058" y="19334"/>
                </a:lnTo>
                <a:lnTo>
                  <a:pt x="68074" y="17652"/>
                </a:lnTo>
                <a:lnTo>
                  <a:pt x="74979" y="17652"/>
                </a:lnTo>
                <a:lnTo>
                  <a:pt x="74672" y="17906"/>
                </a:lnTo>
                <a:lnTo>
                  <a:pt x="74733" y="19334"/>
                </a:lnTo>
                <a:close/>
              </a:path>
              <a:path w="92075" h="29210">
                <a:moveTo>
                  <a:pt x="22133" y="18414"/>
                </a:moveTo>
                <a:lnTo>
                  <a:pt x="21248" y="18414"/>
                </a:lnTo>
                <a:lnTo>
                  <a:pt x="20292" y="17906"/>
                </a:lnTo>
                <a:lnTo>
                  <a:pt x="22108" y="17906"/>
                </a:lnTo>
                <a:lnTo>
                  <a:pt x="22133" y="18414"/>
                </a:lnTo>
                <a:close/>
              </a:path>
              <a:path w="92075" h="29210">
                <a:moveTo>
                  <a:pt x="23017" y="18414"/>
                </a:moveTo>
                <a:lnTo>
                  <a:pt x="22133" y="18414"/>
                </a:lnTo>
                <a:lnTo>
                  <a:pt x="22108" y="17906"/>
                </a:lnTo>
                <a:lnTo>
                  <a:pt x="23002" y="17906"/>
                </a:lnTo>
                <a:lnTo>
                  <a:pt x="23017" y="18414"/>
                </a:lnTo>
                <a:close/>
              </a:path>
              <a:path w="92075" h="29210">
                <a:moveTo>
                  <a:pt x="28330" y="18414"/>
                </a:moveTo>
                <a:lnTo>
                  <a:pt x="26295" y="18414"/>
                </a:lnTo>
                <a:lnTo>
                  <a:pt x="24832" y="17906"/>
                </a:lnTo>
                <a:lnTo>
                  <a:pt x="28901" y="17906"/>
                </a:lnTo>
                <a:lnTo>
                  <a:pt x="28330" y="18414"/>
                </a:lnTo>
                <a:close/>
              </a:path>
              <a:path w="92075" h="29210">
                <a:moveTo>
                  <a:pt x="32839" y="18414"/>
                </a:moveTo>
                <a:lnTo>
                  <a:pt x="31240" y="18414"/>
                </a:lnTo>
                <a:lnTo>
                  <a:pt x="31291" y="17906"/>
                </a:lnTo>
                <a:lnTo>
                  <a:pt x="32673" y="17906"/>
                </a:lnTo>
                <a:lnTo>
                  <a:pt x="32839" y="18414"/>
                </a:lnTo>
                <a:close/>
              </a:path>
              <a:path w="92075" h="29210">
                <a:moveTo>
                  <a:pt x="46334" y="18414"/>
                </a:moveTo>
                <a:lnTo>
                  <a:pt x="46004" y="18414"/>
                </a:lnTo>
                <a:lnTo>
                  <a:pt x="46220" y="17906"/>
                </a:lnTo>
                <a:lnTo>
                  <a:pt x="47234" y="17906"/>
                </a:lnTo>
                <a:lnTo>
                  <a:pt x="46334" y="18414"/>
                </a:lnTo>
                <a:close/>
              </a:path>
              <a:path w="92075" h="29210">
                <a:moveTo>
                  <a:pt x="63241" y="18414"/>
                </a:moveTo>
                <a:lnTo>
                  <a:pt x="61923" y="18414"/>
                </a:lnTo>
                <a:lnTo>
                  <a:pt x="62495" y="17906"/>
                </a:lnTo>
                <a:lnTo>
                  <a:pt x="63112" y="17906"/>
                </a:lnTo>
                <a:lnTo>
                  <a:pt x="63241" y="18414"/>
                </a:lnTo>
                <a:close/>
              </a:path>
              <a:path w="92075" h="29210">
                <a:moveTo>
                  <a:pt x="67137" y="18414"/>
                </a:moveTo>
                <a:lnTo>
                  <a:pt x="66043" y="18414"/>
                </a:lnTo>
                <a:lnTo>
                  <a:pt x="65804" y="17906"/>
                </a:lnTo>
                <a:lnTo>
                  <a:pt x="67199" y="17906"/>
                </a:lnTo>
                <a:lnTo>
                  <a:pt x="67137" y="18414"/>
                </a:lnTo>
                <a:close/>
              </a:path>
              <a:path w="92075" h="29210">
                <a:moveTo>
                  <a:pt x="70786" y="18414"/>
                </a:moveTo>
                <a:lnTo>
                  <a:pt x="67521" y="18414"/>
                </a:lnTo>
                <a:lnTo>
                  <a:pt x="67890" y="17906"/>
                </a:lnTo>
                <a:lnTo>
                  <a:pt x="68978" y="17906"/>
                </a:lnTo>
                <a:lnTo>
                  <a:pt x="70786" y="18414"/>
                </a:lnTo>
                <a:close/>
              </a:path>
              <a:path w="92075" h="29210">
                <a:moveTo>
                  <a:pt x="77226" y="18414"/>
                </a:moveTo>
                <a:lnTo>
                  <a:pt x="74613" y="18414"/>
                </a:lnTo>
                <a:lnTo>
                  <a:pt x="74488" y="17906"/>
                </a:lnTo>
                <a:lnTo>
                  <a:pt x="76968" y="17906"/>
                </a:lnTo>
                <a:lnTo>
                  <a:pt x="77226" y="18414"/>
                </a:lnTo>
                <a:close/>
              </a:path>
              <a:path w="92075" h="29210">
                <a:moveTo>
                  <a:pt x="74773" y="19684"/>
                </a:moveTo>
                <a:lnTo>
                  <a:pt x="70381" y="19684"/>
                </a:lnTo>
                <a:lnTo>
                  <a:pt x="70464" y="18922"/>
                </a:lnTo>
                <a:lnTo>
                  <a:pt x="73353" y="19334"/>
                </a:lnTo>
                <a:lnTo>
                  <a:pt x="74733" y="19334"/>
                </a:lnTo>
                <a:lnTo>
                  <a:pt x="74773" y="19684"/>
                </a:lnTo>
                <a:close/>
              </a:path>
              <a:path w="92075" h="29210">
                <a:moveTo>
                  <a:pt x="47991" y="20827"/>
                </a:moveTo>
                <a:lnTo>
                  <a:pt x="25787" y="20827"/>
                </a:lnTo>
                <a:lnTo>
                  <a:pt x="23839" y="20192"/>
                </a:lnTo>
                <a:lnTo>
                  <a:pt x="22197" y="19684"/>
                </a:lnTo>
                <a:lnTo>
                  <a:pt x="22181" y="19334"/>
                </a:lnTo>
                <a:lnTo>
                  <a:pt x="21534" y="19334"/>
                </a:lnTo>
                <a:lnTo>
                  <a:pt x="22492" y="19684"/>
                </a:lnTo>
                <a:lnTo>
                  <a:pt x="21348" y="19684"/>
                </a:lnTo>
                <a:lnTo>
                  <a:pt x="24770" y="20192"/>
                </a:lnTo>
                <a:lnTo>
                  <a:pt x="55950" y="20192"/>
                </a:lnTo>
                <a:lnTo>
                  <a:pt x="55657" y="20700"/>
                </a:lnTo>
                <a:lnTo>
                  <a:pt x="48245" y="20700"/>
                </a:lnTo>
                <a:lnTo>
                  <a:pt x="47991" y="20827"/>
                </a:lnTo>
                <a:close/>
              </a:path>
              <a:path w="92075" h="29210">
                <a:moveTo>
                  <a:pt x="61719" y="19684"/>
                </a:moveTo>
                <a:lnTo>
                  <a:pt x="58584" y="19684"/>
                </a:lnTo>
                <a:lnTo>
                  <a:pt x="58662" y="19334"/>
                </a:lnTo>
                <a:lnTo>
                  <a:pt x="61365" y="19334"/>
                </a:lnTo>
                <a:lnTo>
                  <a:pt x="61719" y="19684"/>
                </a:lnTo>
                <a:close/>
              </a:path>
              <a:path w="92075" h="29210">
                <a:moveTo>
                  <a:pt x="75616" y="19684"/>
                </a:moveTo>
                <a:lnTo>
                  <a:pt x="75245" y="19684"/>
                </a:lnTo>
                <a:lnTo>
                  <a:pt x="74081" y="19334"/>
                </a:lnTo>
                <a:lnTo>
                  <a:pt x="73428" y="19334"/>
                </a:lnTo>
                <a:lnTo>
                  <a:pt x="75616" y="19684"/>
                </a:lnTo>
                <a:close/>
              </a:path>
              <a:path w="92075" h="29210">
                <a:moveTo>
                  <a:pt x="75815" y="19684"/>
                </a:moveTo>
                <a:lnTo>
                  <a:pt x="75616" y="19684"/>
                </a:lnTo>
                <a:lnTo>
                  <a:pt x="73428" y="19334"/>
                </a:lnTo>
                <a:lnTo>
                  <a:pt x="75815" y="19684"/>
                </a:lnTo>
                <a:close/>
              </a:path>
              <a:path w="92075" h="29210">
                <a:moveTo>
                  <a:pt x="17664" y="23113"/>
                </a:moveTo>
                <a:lnTo>
                  <a:pt x="14052" y="22859"/>
                </a:lnTo>
                <a:lnTo>
                  <a:pt x="14122" y="22351"/>
                </a:lnTo>
                <a:lnTo>
                  <a:pt x="14194" y="21970"/>
                </a:lnTo>
                <a:lnTo>
                  <a:pt x="14251" y="21589"/>
                </a:lnTo>
                <a:lnTo>
                  <a:pt x="14367" y="20827"/>
                </a:lnTo>
                <a:lnTo>
                  <a:pt x="14424" y="20446"/>
                </a:lnTo>
                <a:lnTo>
                  <a:pt x="14549" y="19684"/>
                </a:lnTo>
                <a:lnTo>
                  <a:pt x="14712" y="19684"/>
                </a:lnTo>
                <a:lnTo>
                  <a:pt x="17614" y="20827"/>
                </a:lnTo>
                <a:lnTo>
                  <a:pt x="17895" y="20827"/>
                </a:lnTo>
                <a:lnTo>
                  <a:pt x="17771" y="21589"/>
                </a:lnTo>
                <a:lnTo>
                  <a:pt x="17708" y="21970"/>
                </a:lnTo>
                <a:lnTo>
                  <a:pt x="17631" y="22351"/>
                </a:lnTo>
                <a:lnTo>
                  <a:pt x="18069" y="22351"/>
                </a:lnTo>
                <a:lnTo>
                  <a:pt x="16836" y="22859"/>
                </a:lnTo>
                <a:lnTo>
                  <a:pt x="17612" y="22859"/>
                </a:lnTo>
                <a:lnTo>
                  <a:pt x="17664" y="23113"/>
                </a:lnTo>
                <a:close/>
              </a:path>
              <a:path w="92075" h="29210">
                <a:moveTo>
                  <a:pt x="36725" y="24383"/>
                </a:moveTo>
                <a:lnTo>
                  <a:pt x="20778" y="24383"/>
                </a:lnTo>
                <a:lnTo>
                  <a:pt x="21453" y="23113"/>
                </a:lnTo>
                <a:lnTo>
                  <a:pt x="22589" y="20827"/>
                </a:lnTo>
                <a:lnTo>
                  <a:pt x="23193" y="19684"/>
                </a:lnTo>
                <a:lnTo>
                  <a:pt x="23052" y="19684"/>
                </a:lnTo>
                <a:lnTo>
                  <a:pt x="23066" y="20192"/>
                </a:lnTo>
                <a:lnTo>
                  <a:pt x="23839" y="20192"/>
                </a:lnTo>
                <a:lnTo>
                  <a:pt x="25787" y="20827"/>
                </a:lnTo>
                <a:lnTo>
                  <a:pt x="47991" y="20827"/>
                </a:lnTo>
                <a:lnTo>
                  <a:pt x="46470" y="21589"/>
                </a:lnTo>
                <a:lnTo>
                  <a:pt x="45613" y="21589"/>
                </a:lnTo>
                <a:lnTo>
                  <a:pt x="45518" y="21970"/>
                </a:lnTo>
                <a:lnTo>
                  <a:pt x="45407" y="22351"/>
                </a:lnTo>
                <a:lnTo>
                  <a:pt x="36180" y="22351"/>
                </a:lnTo>
                <a:lnTo>
                  <a:pt x="36563" y="23875"/>
                </a:lnTo>
                <a:lnTo>
                  <a:pt x="36725" y="24383"/>
                </a:lnTo>
                <a:close/>
              </a:path>
              <a:path w="92075" h="29210">
                <a:moveTo>
                  <a:pt x="31054" y="20192"/>
                </a:moveTo>
                <a:lnTo>
                  <a:pt x="24770" y="20192"/>
                </a:lnTo>
                <a:lnTo>
                  <a:pt x="21348" y="19684"/>
                </a:lnTo>
                <a:lnTo>
                  <a:pt x="31106" y="19684"/>
                </a:lnTo>
                <a:lnTo>
                  <a:pt x="31054" y="20192"/>
                </a:lnTo>
                <a:close/>
              </a:path>
              <a:path w="92075" h="29210">
                <a:moveTo>
                  <a:pt x="31043" y="20192"/>
                </a:moveTo>
                <a:lnTo>
                  <a:pt x="31116" y="19684"/>
                </a:lnTo>
                <a:lnTo>
                  <a:pt x="33253" y="19684"/>
                </a:lnTo>
                <a:lnTo>
                  <a:pt x="31043" y="20192"/>
                </a:lnTo>
                <a:close/>
              </a:path>
              <a:path w="92075" h="29210">
                <a:moveTo>
                  <a:pt x="58471" y="20192"/>
                </a:moveTo>
                <a:lnTo>
                  <a:pt x="55950" y="20192"/>
                </a:lnTo>
                <a:lnTo>
                  <a:pt x="57542" y="19684"/>
                </a:lnTo>
                <a:lnTo>
                  <a:pt x="58584" y="19684"/>
                </a:lnTo>
                <a:lnTo>
                  <a:pt x="58471" y="20192"/>
                </a:lnTo>
                <a:close/>
              </a:path>
              <a:path w="92075" h="29210">
                <a:moveTo>
                  <a:pt x="63694" y="20192"/>
                </a:moveTo>
                <a:lnTo>
                  <a:pt x="62232" y="20192"/>
                </a:lnTo>
                <a:lnTo>
                  <a:pt x="61719" y="19684"/>
                </a:lnTo>
                <a:lnTo>
                  <a:pt x="63565" y="19684"/>
                </a:lnTo>
                <a:lnTo>
                  <a:pt x="63694" y="20192"/>
                </a:lnTo>
                <a:close/>
              </a:path>
              <a:path w="92075" h="29210">
                <a:moveTo>
                  <a:pt x="70327" y="20192"/>
                </a:moveTo>
                <a:lnTo>
                  <a:pt x="65344" y="20192"/>
                </a:lnTo>
                <a:lnTo>
                  <a:pt x="65578" y="19684"/>
                </a:lnTo>
                <a:lnTo>
                  <a:pt x="70381" y="19684"/>
                </a:lnTo>
                <a:lnTo>
                  <a:pt x="70327" y="20192"/>
                </a:lnTo>
                <a:close/>
              </a:path>
              <a:path w="92075" h="29210">
                <a:moveTo>
                  <a:pt x="60488" y="21970"/>
                </a:moveTo>
                <a:lnTo>
                  <a:pt x="59414" y="21970"/>
                </a:lnTo>
                <a:lnTo>
                  <a:pt x="58160" y="21589"/>
                </a:lnTo>
                <a:lnTo>
                  <a:pt x="58329" y="20827"/>
                </a:lnTo>
                <a:lnTo>
                  <a:pt x="58471" y="20192"/>
                </a:lnTo>
                <a:lnTo>
                  <a:pt x="62232" y="20192"/>
                </a:lnTo>
                <a:lnTo>
                  <a:pt x="62873" y="20827"/>
                </a:lnTo>
                <a:lnTo>
                  <a:pt x="61322" y="21589"/>
                </a:lnTo>
                <a:lnTo>
                  <a:pt x="60488" y="21970"/>
                </a:lnTo>
                <a:close/>
              </a:path>
              <a:path w="92075" h="29210">
                <a:moveTo>
                  <a:pt x="64352" y="22351"/>
                </a:moveTo>
                <a:lnTo>
                  <a:pt x="64147" y="21970"/>
                </a:lnTo>
                <a:lnTo>
                  <a:pt x="63856" y="20827"/>
                </a:lnTo>
                <a:lnTo>
                  <a:pt x="63759" y="20446"/>
                </a:lnTo>
                <a:lnTo>
                  <a:pt x="63694" y="20192"/>
                </a:lnTo>
                <a:lnTo>
                  <a:pt x="65344" y="20192"/>
                </a:lnTo>
                <a:lnTo>
                  <a:pt x="64352" y="22351"/>
                </a:lnTo>
                <a:close/>
              </a:path>
              <a:path w="92075" h="29210">
                <a:moveTo>
                  <a:pt x="70225" y="21970"/>
                </a:moveTo>
                <a:lnTo>
                  <a:pt x="70327" y="20192"/>
                </a:lnTo>
                <a:lnTo>
                  <a:pt x="74830" y="20192"/>
                </a:lnTo>
                <a:lnTo>
                  <a:pt x="74877" y="20700"/>
                </a:lnTo>
                <a:lnTo>
                  <a:pt x="73450" y="20700"/>
                </a:lnTo>
                <a:lnTo>
                  <a:pt x="70225" y="21970"/>
                </a:lnTo>
                <a:close/>
              </a:path>
              <a:path w="92075" h="29210">
                <a:moveTo>
                  <a:pt x="54325" y="25780"/>
                </a:moveTo>
                <a:lnTo>
                  <a:pt x="51102" y="23113"/>
                </a:lnTo>
                <a:lnTo>
                  <a:pt x="48245" y="20700"/>
                </a:lnTo>
                <a:lnTo>
                  <a:pt x="55657" y="20700"/>
                </a:lnTo>
                <a:lnTo>
                  <a:pt x="54155" y="22859"/>
                </a:lnTo>
                <a:lnTo>
                  <a:pt x="53481" y="23113"/>
                </a:lnTo>
                <a:lnTo>
                  <a:pt x="53233" y="23113"/>
                </a:lnTo>
                <a:lnTo>
                  <a:pt x="54422" y="25272"/>
                </a:lnTo>
                <a:lnTo>
                  <a:pt x="54325" y="25780"/>
                </a:lnTo>
                <a:close/>
              </a:path>
              <a:path w="92075" h="29210">
                <a:moveTo>
                  <a:pt x="72494" y="23367"/>
                </a:moveTo>
                <a:lnTo>
                  <a:pt x="73405" y="20827"/>
                </a:lnTo>
                <a:lnTo>
                  <a:pt x="74877" y="20700"/>
                </a:lnTo>
                <a:lnTo>
                  <a:pt x="74983" y="21589"/>
                </a:lnTo>
                <a:lnTo>
                  <a:pt x="75063" y="22351"/>
                </a:lnTo>
                <a:lnTo>
                  <a:pt x="73709" y="22859"/>
                </a:lnTo>
                <a:lnTo>
                  <a:pt x="73138" y="23113"/>
                </a:lnTo>
                <a:lnTo>
                  <a:pt x="72494" y="23367"/>
                </a:lnTo>
                <a:close/>
              </a:path>
              <a:path w="92075" h="29210">
                <a:moveTo>
                  <a:pt x="19523" y="21589"/>
                </a:moveTo>
                <a:lnTo>
                  <a:pt x="17771" y="21589"/>
                </a:lnTo>
                <a:lnTo>
                  <a:pt x="17895" y="20827"/>
                </a:lnTo>
                <a:lnTo>
                  <a:pt x="17619" y="20827"/>
                </a:lnTo>
                <a:lnTo>
                  <a:pt x="19523" y="21589"/>
                </a:lnTo>
                <a:close/>
              </a:path>
              <a:path w="92075" h="29210">
                <a:moveTo>
                  <a:pt x="20475" y="21970"/>
                </a:moveTo>
                <a:lnTo>
                  <a:pt x="17619" y="20827"/>
                </a:lnTo>
                <a:lnTo>
                  <a:pt x="19468" y="20827"/>
                </a:lnTo>
                <a:lnTo>
                  <a:pt x="20475" y="21970"/>
                </a:lnTo>
                <a:close/>
              </a:path>
              <a:path w="92075" h="29210">
                <a:moveTo>
                  <a:pt x="49297" y="21589"/>
                </a:moveTo>
                <a:lnTo>
                  <a:pt x="46470" y="21589"/>
                </a:lnTo>
                <a:lnTo>
                  <a:pt x="47991" y="20827"/>
                </a:lnTo>
                <a:lnTo>
                  <a:pt x="48395" y="20827"/>
                </a:lnTo>
                <a:lnTo>
                  <a:pt x="49297" y="21589"/>
                </a:lnTo>
                <a:close/>
              </a:path>
              <a:path w="92075" h="29210">
                <a:moveTo>
                  <a:pt x="58160" y="21589"/>
                </a:moveTo>
                <a:lnTo>
                  <a:pt x="55039" y="21589"/>
                </a:lnTo>
                <a:lnTo>
                  <a:pt x="55569" y="20827"/>
                </a:lnTo>
                <a:lnTo>
                  <a:pt x="58329" y="20827"/>
                </a:lnTo>
                <a:lnTo>
                  <a:pt x="58160" y="21589"/>
                </a:lnTo>
                <a:close/>
              </a:path>
              <a:path w="92075" h="29210">
                <a:moveTo>
                  <a:pt x="63458" y="21589"/>
                </a:moveTo>
                <a:lnTo>
                  <a:pt x="61322" y="21589"/>
                </a:lnTo>
                <a:lnTo>
                  <a:pt x="62989" y="20827"/>
                </a:lnTo>
                <a:lnTo>
                  <a:pt x="62304" y="20827"/>
                </a:lnTo>
                <a:lnTo>
                  <a:pt x="63458" y="21589"/>
                </a:lnTo>
                <a:close/>
              </a:path>
              <a:path w="92075" h="29210">
                <a:moveTo>
                  <a:pt x="63953" y="21970"/>
                </a:moveTo>
                <a:lnTo>
                  <a:pt x="63458" y="21589"/>
                </a:lnTo>
                <a:lnTo>
                  <a:pt x="62304" y="20827"/>
                </a:lnTo>
                <a:lnTo>
                  <a:pt x="62882" y="20827"/>
                </a:lnTo>
                <a:lnTo>
                  <a:pt x="63953" y="21970"/>
                </a:lnTo>
                <a:close/>
              </a:path>
              <a:path w="92075" h="29210">
                <a:moveTo>
                  <a:pt x="64050" y="21589"/>
                </a:moveTo>
                <a:lnTo>
                  <a:pt x="63596" y="21589"/>
                </a:lnTo>
                <a:lnTo>
                  <a:pt x="62882" y="20827"/>
                </a:lnTo>
                <a:lnTo>
                  <a:pt x="63856" y="20827"/>
                </a:lnTo>
                <a:lnTo>
                  <a:pt x="64050" y="21589"/>
                </a:lnTo>
                <a:close/>
              </a:path>
              <a:path w="92075" h="29210">
                <a:moveTo>
                  <a:pt x="70191" y="21589"/>
                </a:moveTo>
                <a:lnTo>
                  <a:pt x="64702" y="21589"/>
                </a:lnTo>
                <a:lnTo>
                  <a:pt x="65053" y="20827"/>
                </a:lnTo>
                <a:lnTo>
                  <a:pt x="70265" y="20827"/>
                </a:lnTo>
                <a:lnTo>
                  <a:pt x="70191" y="21589"/>
                </a:lnTo>
                <a:close/>
              </a:path>
              <a:path w="92075" h="29210">
                <a:moveTo>
                  <a:pt x="73134" y="21589"/>
                </a:moveTo>
                <a:lnTo>
                  <a:pt x="71192" y="21589"/>
                </a:lnTo>
                <a:lnTo>
                  <a:pt x="73127" y="20827"/>
                </a:lnTo>
                <a:lnTo>
                  <a:pt x="73405" y="20827"/>
                </a:lnTo>
                <a:lnTo>
                  <a:pt x="73134" y="21589"/>
                </a:lnTo>
                <a:close/>
              </a:path>
              <a:path w="92075" h="29210">
                <a:moveTo>
                  <a:pt x="642" y="23875"/>
                </a:moveTo>
                <a:lnTo>
                  <a:pt x="532" y="23367"/>
                </a:lnTo>
                <a:lnTo>
                  <a:pt x="424" y="22859"/>
                </a:lnTo>
                <a:lnTo>
                  <a:pt x="317" y="22351"/>
                </a:lnTo>
                <a:lnTo>
                  <a:pt x="237" y="21970"/>
                </a:lnTo>
                <a:lnTo>
                  <a:pt x="157" y="21589"/>
                </a:lnTo>
                <a:lnTo>
                  <a:pt x="4209" y="21589"/>
                </a:lnTo>
                <a:lnTo>
                  <a:pt x="4721" y="21970"/>
                </a:lnTo>
                <a:lnTo>
                  <a:pt x="3898" y="21970"/>
                </a:lnTo>
                <a:lnTo>
                  <a:pt x="2009" y="23113"/>
                </a:lnTo>
                <a:lnTo>
                  <a:pt x="642" y="23875"/>
                </a:lnTo>
                <a:close/>
              </a:path>
              <a:path w="92075" h="29210">
                <a:moveTo>
                  <a:pt x="19874" y="24002"/>
                </a:moveTo>
                <a:lnTo>
                  <a:pt x="18308" y="23113"/>
                </a:lnTo>
                <a:lnTo>
                  <a:pt x="17317" y="22351"/>
                </a:lnTo>
                <a:lnTo>
                  <a:pt x="17910" y="22351"/>
                </a:lnTo>
                <a:lnTo>
                  <a:pt x="18801" y="21589"/>
                </a:lnTo>
                <a:lnTo>
                  <a:pt x="19160" y="21589"/>
                </a:lnTo>
                <a:lnTo>
                  <a:pt x="19253" y="21970"/>
                </a:lnTo>
                <a:lnTo>
                  <a:pt x="19524" y="22859"/>
                </a:lnTo>
                <a:lnTo>
                  <a:pt x="19805" y="23875"/>
                </a:lnTo>
                <a:close/>
              </a:path>
              <a:path w="92075" h="29210">
                <a:moveTo>
                  <a:pt x="47092" y="22859"/>
                </a:moveTo>
                <a:lnTo>
                  <a:pt x="45275" y="22859"/>
                </a:lnTo>
                <a:lnTo>
                  <a:pt x="45407" y="22351"/>
                </a:lnTo>
                <a:lnTo>
                  <a:pt x="46877" y="22351"/>
                </a:lnTo>
                <a:lnTo>
                  <a:pt x="45977" y="21589"/>
                </a:lnTo>
                <a:lnTo>
                  <a:pt x="47183" y="21589"/>
                </a:lnTo>
                <a:lnTo>
                  <a:pt x="47092" y="22859"/>
                </a:lnTo>
                <a:close/>
              </a:path>
              <a:path w="92075" h="29210">
                <a:moveTo>
                  <a:pt x="33493" y="27558"/>
                </a:moveTo>
                <a:lnTo>
                  <a:pt x="26703" y="26923"/>
                </a:lnTo>
                <a:lnTo>
                  <a:pt x="26266" y="26923"/>
                </a:lnTo>
                <a:lnTo>
                  <a:pt x="2882" y="26034"/>
                </a:lnTo>
                <a:lnTo>
                  <a:pt x="3232" y="24383"/>
                </a:lnTo>
                <a:lnTo>
                  <a:pt x="3340" y="23875"/>
                </a:lnTo>
                <a:lnTo>
                  <a:pt x="3453" y="23367"/>
                </a:lnTo>
                <a:lnTo>
                  <a:pt x="3518" y="23113"/>
                </a:lnTo>
                <a:lnTo>
                  <a:pt x="3640" y="22351"/>
                </a:lnTo>
                <a:lnTo>
                  <a:pt x="3713" y="21970"/>
                </a:lnTo>
                <a:lnTo>
                  <a:pt x="4728" y="21970"/>
                </a:lnTo>
                <a:lnTo>
                  <a:pt x="6195" y="23113"/>
                </a:lnTo>
                <a:lnTo>
                  <a:pt x="8944" y="25018"/>
                </a:lnTo>
                <a:lnTo>
                  <a:pt x="36886" y="25018"/>
                </a:lnTo>
                <a:lnTo>
                  <a:pt x="36951" y="25272"/>
                </a:lnTo>
                <a:lnTo>
                  <a:pt x="33910" y="25272"/>
                </a:lnTo>
                <a:lnTo>
                  <a:pt x="33606" y="26923"/>
                </a:lnTo>
                <a:lnTo>
                  <a:pt x="33493" y="27558"/>
                </a:lnTo>
                <a:close/>
              </a:path>
              <a:path w="92075" h="29210">
                <a:moveTo>
                  <a:pt x="72554" y="24002"/>
                </a:moveTo>
                <a:lnTo>
                  <a:pt x="68987" y="23367"/>
                </a:lnTo>
                <a:lnTo>
                  <a:pt x="70006" y="23367"/>
                </a:lnTo>
                <a:lnTo>
                  <a:pt x="70033" y="23113"/>
                </a:lnTo>
                <a:lnTo>
                  <a:pt x="70140" y="21970"/>
                </a:lnTo>
                <a:lnTo>
                  <a:pt x="70644" y="22351"/>
                </a:lnTo>
                <a:lnTo>
                  <a:pt x="71482" y="23113"/>
                </a:lnTo>
                <a:lnTo>
                  <a:pt x="72554" y="24002"/>
                </a:lnTo>
                <a:close/>
              </a:path>
              <a:path w="92075" h="29210">
                <a:moveTo>
                  <a:pt x="17612" y="22859"/>
                </a:moveTo>
                <a:lnTo>
                  <a:pt x="16836" y="22859"/>
                </a:lnTo>
                <a:lnTo>
                  <a:pt x="18069" y="22351"/>
                </a:lnTo>
                <a:lnTo>
                  <a:pt x="17508" y="22351"/>
                </a:lnTo>
                <a:lnTo>
                  <a:pt x="17612" y="22859"/>
                </a:lnTo>
                <a:close/>
              </a:path>
              <a:path w="92075" h="29210">
                <a:moveTo>
                  <a:pt x="17978" y="22859"/>
                </a:moveTo>
                <a:lnTo>
                  <a:pt x="17612" y="22859"/>
                </a:lnTo>
                <a:lnTo>
                  <a:pt x="17508" y="22351"/>
                </a:lnTo>
                <a:lnTo>
                  <a:pt x="17317" y="22351"/>
                </a:lnTo>
                <a:lnTo>
                  <a:pt x="17978" y="22859"/>
                </a:lnTo>
                <a:close/>
              </a:path>
              <a:path w="92075" h="29210">
                <a:moveTo>
                  <a:pt x="21578" y="22859"/>
                </a:moveTo>
                <a:lnTo>
                  <a:pt x="19524" y="22859"/>
                </a:lnTo>
                <a:lnTo>
                  <a:pt x="19396" y="22351"/>
                </a:lnTo>
                <a:lnTo>
                  <a:pt x="21830" y="22351"/>
                </a:lnTo>
                <a:lnTo>
                  <a:pt x="21578" y="22859"/>
                </a:lnTo>
                <a:close/>
              </a:path>
              <a:path w="92075" h="29210">
                <a:moveTo>
                  <a:pt x="37178" y="22859"/>
                </a:moveTo>
                <a:lnTo>
                  <a:pt x="36300" y="22859"/>
                </a:lnTo>
                <a:lnTo>
                  <a:pt x="36180" y="22351"/>
                </a:lnTo>
                <a:lnTo>
                  <a:pt x="37434" y="22351"/>
                </a:lnTo>
                <a:lnTo>
                  <a:pt x="37178" y="22859"/>
                </a:lnTo>
                <a:close/>
              </a:path>
              <a:path w="92075" h="29210">
                <a:moveTo>
                  <a:pt x="39064" y="24383"/>
                </a:moveTo>
                <a:lnTo>
                  <a:pt x="38629" y="24383"/>
                </a:lnTo>
                <a:lnTo>
                  <a:pt x="36598" y="24002"/>
                </a:lnTo>
                <a:lnTo>
                  <a:pt x="37434" y="22351"/>
                </a:lnTo>
                <a:lnTo>
                  <a:pt x="45407" y="22351"/>
                </a:lnTo>
                <a:lnTo>
                  <a:pt x="45275" y="22859"/>
                </a:lnTo>
                <a:lnTo>
                  <a:pt x="45209" y="23113"/>
                </a:lnTo>
                <a:lnTo>
                  <a:pt x="41376" y="23367"/>
                </a:lnTo>
                <a:lnTo>
                  <a:pt x="39064" y="24383"/>
                </a:lnTo>
                <a:close/>
              </a:path>
              <a:path w="92075" h="29210">
                <a:moveTo>
                  <a:pt x="47484" y="23367"/>
                </a:moveTo>
                <a:lnTo>
                  <a:pt x="47050" y="23367"/>
                </a:lnTo>
                <a:lnTo>
                  <a:pt x="47129" y="22351"/>
                </a:lnTo>
                <a:lnTo>
                  <a:pt x="46984" y="22351"/>
                </a:lnTo>
                <a:lnTo>
                  <a:pt x="47528" y="22859"/>
                </a:lnTo>
                <a:lnTo>
                  <a:pt x="47484" y="23367"/>
                </a:lnTo>
                <a:close/>
              </a:path>
              <a:path w="92075" h="29210">
                <a:moveTo>
                  <a:pt x="50801" y="22859"/>
                </a:moveTo>
                <a:lnTo>
                  <a:pt x="47528" y="22859"/>
                </a:lnTo>
                <a:lnTo>
                  <a:pt x="46984" y="22351"/>
                </a:lnTo>
                <a:lnTo>
                  <a:pt x="50200" y="22351"/>
                </a:lnTo>
                <a:lnTo>
                  <a:pt x="50801" y="22859"/>
                </a:lnTo>
                <a:close/>
              </a:path>
              <a:path w="92075" h="29210">
                <a:moveTo>
                  <a:pt x="54825" y="23113"/>
                </a:moveTo>
                <a:lnTo>
                  <a:pt x="53966" y="23113"/>
                </a:lnTo>
                <a:lnTo>
                  <a:pt x="54509" y="22351"/>
                </a:lnTo>
                <a:lnTo>
                  <a:pt x="70105" y="22351"/>
                </a:lnTo>
                <a:lnTo>
                  <a:pt x="70057" y="22859"/>
                </a:lnTo>
                <a:lnTo>
                  <a:pt x="54659" y="22859"/>
                </a:lnTo>
                <a:lnTo>
                  <a:pt x="54825" y="23113"/>
                </a:lnTo>
                <a:close/>
              </a:path>
              <a:path w="92075" h="29210">
                <a:moveTo>
                  <a:pt x="72682" y="22859"/>
                </a:moveTo>
                <a:lnTo>
                  <a:pt x="71203" y="22859"/>
                </a:lnTo>
                <a:lnTo>
                  <a:pt x="70644" y="22351"/>
                </a:lnTo>
                <a:lnTo>
                  <a:pt x="72862" y="22351"/>
                </a:lnTo>
                <a:lnTo>
                  <a:pt x="72682" y="22859"/>
                </a:lnTo>
                <a:close/>
              </a:path>
              <a:path w="92075" h="29210">
                <a:moveTo>
                  <a:pt x="17664" y="23113"/>
                </a:moveTo>
                <a:lnTo>
                  <a:pt x="14021" y="23113"/>
                </a:lnTo>
                <a:lnTo>
                  <a:pt x="14052" y="22859"/>
                </a:lnTo>
                <a:lnTo>
                  <a:pt x="17664" y="23113"/>
                </a:lnTo>
                <a:close/>
              </a:path>
              <a:path w="92075" h="29210">
                <a:moveTo>
                  <a:pt x="56318" y="26034"/>
                </a:moveTo>
                <a:lnTo>
                  <a:pt x="54756" y="26034"/>
                </a:lnTo>
                <a:lnTo>
                  <a:pt x="54823" y="23367"/>
                </a:lnTo>
                <a:lnTo>
                  <a:pt x="54887" y="23113"/>
                </a:lnTo>
                <a:lnTo>
                  <a:pt x="55160" y="23113"/>
                </a:lnTo>
                <a:lnTo>
                  <a:pt x="56244" y="22859"/>
                </a:lnTo>
                <a:lnTo>
                  <a:pt x="56539" y="22859"/>
                </a:lnTo>
                <a:lnTo>
                  <a:pt x="55544" y="23367"/>
                </a:lnTo>
                <a:lnTo>
                  <a:pt x="54994" y="23367"/>
                </a:lnTo>
                <a:lnTo>
                  <a:pt x="56487" y="24002"/>
                </a:lnTo>
                <a:lnTo>
                  <a:pt x="56817" y="24002"/>
                </a:lnTo>
                <a:lnTo>
                  <a:pt x="56568" y="25018"/>
                </a:lnTo>
                <a:lnTo>
                  <a:pt x="56505" y="25272"/>
                </a:lnTo>
                <a:lnTo>
                  <a:pt x="56380" y="25780"/>
                </a:lnTo>
                <a:lnTo>
                  <a:pt x="56318" y="26034"/>
                </a:lnTo>
                <a:close/>
              </a:path>
              <a:path w="92075" h="29210">
                <a:moveTo>
                  <a:pt x="44831" y="27558"/>
                </a:moveTo>
                <a:lnTo>
                  <a:pt x="44154" y="27558"/>
                </a:lnTo>
                <a:lnTo>
                  <a:pt x="43288" y="27304"/>
                </a:lnTo>
                <a:lnTo>
                  <a:pt x="43411" y="26034"/>
                </a:lnTo>
                <a:lnTo>
                  <a:pt x="43492" y="25272"/>
                </a:lnTo>
                <a:lnTo>
                  <a:pt x="43586" y="24383"/>
                </a:lnTo>
                <a:lnTo>
                  <a:pt x="41376" y="23367"/>
                </a:lnTo>
                <a:lnTo>
                  <a:pt x="45137" y="23367"/>
                </a:lnTo>
                <a:lnTo>
                  <a:pt x="44184" y="26923"/>
                </a:lnTo>
                <a:lnTo>
                  <a:pt x="44831" y="27558"/>
                </a:lnTo>
                <a:close/>
              </a:path>
              <a:path w="92075" h="29210">
                <a:moveTo>
                  <a:pt x="47639" y="28701"/>
                </a:moveTo>
                <a:lnTo>
                  <a:pt x="46978" y="28701"/>
                </a:lnTo>
                <a:lnTo>
                  <a:pt x="47083" y="27558"/>
                </a:lnTo>
                <a:lnTo>
                  <a:pt x="47106" y="27304"/>
                </a:lnTo>
                <a:lnTo>
                  <a:pt x="47224" y="26034"/>
                </a:lnTo>
                <a:lnTo>
                  <a:pt x="47299" y="25272"/>
                </a:lnTo>
                <a:lnTo>
                  <a:pt x="47381" y="24383"/>
                </a:lnTo>
                <a:lnTo>
                  <a:pt x="47486" y="23367"/>
                </a:lnTo>
                <a:lnTo>
                  <a:pt x="47126" y="23367"/>
                </a:lnTo>
                <a:lnTo>
                  <a:pt x="48855" y="24002"/>
                </a:lnTo>
                <a:lnTo>
                  <a:pt x="50890" y="24002"/>
                </a:lnTo>
                <a:lnTo>
                  <a:pt x="47639" y="28701"/>
                </a:lnTo>
                <a:close/>
              </a:path>
              <a:path w="92075" h="29210">
                <a:moveTo>
                  <a:pt x="37579" y="27558"/>
                </a:moveTo>
                <a:lnTo>
                  <a:pt x="37419" y="27558"/>
                </a:lnTo>
                <a:lnTo>
                  <a:pt x="33910" y="25272"/>
                </a:lnTo>
                <a:lnTo>
                  <a:pt x="36951" y="25272"/>
                </a:lnTo>
                <a:lnTo>
                  <a:pt x="37404" y="26923"/>
                </a:lnTo>
                <a:lnTo>
                  <a:pt x="37509" y="27304"/>
                </a:lnTo>
                <a:lnTo>
                  <a:pt x="37579" y="27558"/>
                </a:lnTo>
                <a:close/>
              </a:path>
              <a:path w="92075" h="29210">
                <a:moveTo>
                  <a:pt x="54748" y="26034"/>
                </a:moveTo>
                <a:lnTo>
                  <a:pt x="54325" y="25780"/>
                </a:lnTo>
                <a:lnTo>
                  <a:pt x="54437" y="25272"/>
                </a:lnTo>
                <a:lnTo>
                  <a:pt x="54617" y="25780"/>
                </a:lnTo>
                <a:lnTo>
                  <a:pt x="54748" y="26034"/>
                </a:lnTo>
                <a:close/>
              </a:path>
              <a:path w="92075" h="29210">
                <a:moveTo>
                  <a:pt x="53740" y="28701"/>
                </a:moveTo>
                <a:lnTo>
                  <a:pt x="54269" y="26034"/>
                </a:lnTo>
                <a:lnTo>
                  <a:pt x="54325" y="25780"/>
                </a:lnTo>
                <a:lnTo>
                  <a:pt x="54651" y="26034"/>
                </a:lnTo>
                <a:lnTo>
                  <a:pt x="56316" y="26034"/>
                </a:lnTo>
                <a:lnTo>
                  <a:pt x="56113" y="26923"/>
                </a:lnTo>
                <a:lnTo>
                  <a:pt x="53740" y="28701"/>
                </a:lnTo>
                <a:close/>
              </a:path>
            </a:pathLst>
          </a:custGeom>
          <a:solidFill>
            <a:srgbClr val="CF2BD5"/>
          </a:solidFill>
        </p:spPr>
        <p:txBody>
          <a:bodyPr wrap="square" lIns="0" tIns="0" rIns="0" bIns="0" rtlCol="0"/>
          <a:lstStyle/>
          <a:p>
            <a:endParaRPr/>
          </a:p>
        </p:txBody>
      </p:sp>
      <p:sp>
        <p:nvSpPr>
          <p:cNvPr id="1092" name="object 1092"/>
          <p:cNvSpPr/>
          <p:nvPr/>
        </p:nvSpPr>
        <p:spPr>
          <a:xfrm>
            <a:off x="14736644" y="2835091"/>
            <a:ext cx="70485" cy="38100"/>
          </a:xfrm>
          <a:custGeom>
            <a:avLst/>
            <a:gdLst/>
            <a:ahLst/>
            <a:cxnLst/>
            <a:rect l="l" t="t" r="r" b="b"/>
            <a:pathLst>
              <a:path w="70484" h="38100">
                <a:moveTo>
                  <a:pt x="3398" y="10540"/>
                </a:moveTo>
                <a:lnTo>
                  <a:pt x="3225" y="10540"/>
                </a:lnTo>
                <a:lnTo>
                  <a:pt x="1254" y="8508"/>
                </a:lnTo>
                <a:lnTo>
                  <a:pt x="1373" y="7492"/>
                </a:lnTo>
                <a:lnTo>
                  <a:pt x="1233" y="7365"/>
                </a:lnTo>
                <a:lnTo>
                  <a:pt x="0" y="3174"/>
                </a:lnTo>
                <a:lnTo>
                  <a:pt x="401" y="507"/>
                </a:lnTo>
                <a:lnTo>
                  <a:pt x="477" y="0"/>
                </a:lnTo>
                <a:lnTo>
                  <a:pt x="6211" y="507"/>
                </a:lnTo>
                <a:lnTo>
                  <a:pt x="6928" y="2158"/>
                </a:lnTo>
                <a:lnTo>
                  <a:pt x="7884" y="3809"/>
                </a:lnTo>
                <a:lnTo>
                  <a:pt x="9078" y="5333"/>
                </a:lnTo>
                <a:lnTo>
                  <a:pt x="14421" y="5333"/>
                </a:lnTo>
                <a:lnTo>
                  <a:pt x="15708" y="7111"/>
                </a:lnTo>
                <a:lnTo>
                  <a:pt x="20485" y="7111"/>
                </a:lnTo>
                <a:lnTo>
                  <a:pt x="20426" y="8000"/>
                </a:lnTo>
                <a:lnTo>
                  <a:pt x="19670" y="8000"/>
                </a:lnTo>
                <a:lnTo>
                  <a:pt x="22696" y="8254"/>
                </a:lnTo>
                <a:lnTo>
                  <a:pt x="24372" y="8254"/>
                </a:lnTo>
                <a:lnTo>
                  <a:pt x="24656" y="8889"/>
                </a:lnTo>
                <a:lnTo>
                  <a:pt x="6569" y="8889"/>
                </a:lnTo>
                <a:lnTo>
                  <a:pt x="3398" y="10540"/>
                </a:lnTo>
                <a:close/>
              </a:path>
              <a:path w="70484" h="38100">
                <a:moveTo>
                  <a:pt x="14421" y="5333"/>
                </a:moveTo>
                <a:lnTo>
                  <a:pt x="9078" y="5333"/>
                </a:lnTo>
                <a:lnTo>
                  <a:pt x="11706" y="4444"/>
                </a:lnTo>
                <a:lnTo>
                  <a:pt x="13259" y="4698"/>
                </a:lnTo>
                <a:lnTo>
                  <a:pt x="13939" y="4698"/>
                </a:lnTo>
                <a:lnTo>
                  <a:pt x="14421" y="5333"/>
                </a:lnTo>
                <a:close/>
              </a:path>
              <a:path w="70484" h="38100">
                <a:moveTo>
                  <a:pt x="20485" y="7111"/>
                </a:moveTo>
                <a:lnTo>
                  <a:pt x="15708" y="7111"/>
                </a:lnTo>
                <a:lnTo>
                  <a:pt x="17679" y="5333"/>
                </a:lnTo>
                <a:lnTo>
                  <a:pt x="20785" y="4698"/>
                </a:lnTo>
                <a:lnTo>
                  <a:pt x="20485" y="7111"/>
                </a:lnTo>
                <a:close/>
              </a:path>
              <a:path w="70484" h="38100">
                <a:moveTo>
                  <a:pt x="24372" y="8254"/>
                </a:moveTo>
                <a:lnTo>
                  <a:pt x="22696" y="8254"/>
                </a:lnTo>
                <a:lnTo>
                  <a:pt x="23563" y="7492"/>
                </a:lnTo>
                <a:lnTo>
                  <a:pt x="21813" y="7492"/>
                </a:lnTo>
                <a:lnTo>
                  <a:pt x="25921" y="8000"/>
                </a:lnTo>
                <a:lnTo>
                  <a:pt x="24246" y="8000"/>
                </a:lnTo>
                <a:lnTo>
                  <a:pt x="24372" y="8254"/>
                </a:lnTo>
                <a:close/>
              </a:path>
              <a:path w="70484" h="38100">
                <a:moveTo>
                  <a:pt x="36781" y="11556"/>
                </a:moveTo>
                <a:lnTo>
                  <a:pt x="27457" y="11556"/>
                </a:lnTo>
                <a:lnTo>
                  <a:pt x="31655" y="9651"/>
                </a:lnTo>
                <a:lnTo>
                  <a:pt x="31726" y="9143"/>
                </a:lnTo>
                <a:lnTo>
                  <a:pt x="31834" y="8254"/>
                </a:lnTo>
                <a:lnTo>
                  <a:pt x="33332" y="7492"/>
                </a:lnTo>
                <a:lnTo>
                  <a:pt x="32505" y="7492"/>
                </a:lnTo>
                <a:lnTo>
                  <a:pt x="33805" y="8000"/>
                </a:lnTo>
                <a:lnTo>
                  <a:pt x="34403" y="9143"/>
                </a:lnTo>
                <a:lnTo>
                  <a:pt x="35597" y="10921"/>
                </a:lnTo>
                <a:lnTo>
                  <a:pt x="36911" y="11302"/>
                </a:lnTo>
                <a:lnTo>
                  <a:pt x="36781" y="11556"/>
                </a:lnTo>
                <a:close/>
              </a:path>
              <a:path w="70484" h="38100">
                <a:moveTo>
                  <a:pt x="8839" y="17525"/>
                </a:moveTo>
                <a:lnTo>
                  <a:pt x="6268" y="16128"/>
                </a:lnTo>
                <a:lnTo>
                  <a:pt x="6436" y="16128"/>
                </a:lnTo>
                <a:lnTo>
                  <a:pt x="5845" y="14985"/>
                </a:lnTo>
                <a:lnTo>
                  <a:pt x="7764" y="13588"/>
                </a:lnTo>
                <a:lnTo>
                  <a:pt x="6763" y="9651"/>
                </a:lnTo>
                <a:lnTo>
                  <a:pt x="6699" y="9397"/>
                </a:lnTo>
                <a:lnTo>
                  <a:pt x="6634" y="9143"/>
                </a:lnTo>
                <a:lnTo>
                  <a:pt x="6569" y="8889"/>
                </a:lnTo>
                <a:lnTo>
                  <a:pt x="24656" y="8889"/>
                </a:lnTo>
                <a:lnTo>
                  <a:pt x="24846" y="9143"/>
                </a:lnTo>
                <a:lnTo>
                  <a:pt x="26638" y="9397"/>
                </a:lnTo>
                <a:lnTo>
                  <a:pt x="26921" y="10540"/>
                </a:lnTo>
                <a:lnTo>
                  <a:pt x="27015" y="10921"/>
                </a:lnTo>
                <a:lnTo>
                  <a:pt x="27109" y="11302"/>
                </a:lnTo>
                <a:lnTo>
                  <a:pt x="27172" y="11556"/>
                </a:lnTo>
                <a:lnTo>
                  <a:pt x="36771" y="11556"/>
                </a:lnTo>
                <a:lnTo>
                  <a:pt x="35896" y="13588"/>
                </a:lnTo>
                <a:lnTo>
                  <a:pt x="37630" y="13588"/>
                </a:lnTo>
                <a:lnTo>
                  <a:pt x="37978" y="14477"/>
                </a:lnTo>
                <a:lnTo>
                  <a:pt x="10460" y="14477"/>
                </a:lnTo>
                <a:lnTo>
                  <a:pt x="8839" y="17525"/>
                </a:lnTo>
                <a:close/>
              </a:path>
              <a:path w="70484" h="38100">
                <a:moveTo>
                  <a:pt x="43063" y="13715"/>
                </a:moveTo>
                <a:lnTo>
                  <a:pt x="40196" y="13715"/>
                </a:lnTo>
                <a:lnTo>
                  <a:pt x="40913" y="12318"/>
                </a:lnTo>
                <a:lnTo>
                  <a:pt x="39420" y="10540"/>
                </a:lnTo>
                <a:lnTo>
                  <a:pt x="43063" y="11556"/>
                </a:lnTo>
                <a:lnTo>
                  <a:pt x="43063" y="13715"/>
                </a:lnTo>
                <a:close/>
              </a:path>
              <a:path w="70484" h="38100">
                <a:moveTo>
                  <a:pt x="53307" y="16128"/>
                </a:moveTo>
                <a:lnTo>
                  <a:pt x="43063" y="16128"/>
                </a:lnTo>
                <a:lnTo>
                  <a:pt x="47662" y="11302"/>
                </a:lnTo>
                <a:lnTo>
                  <a:pt x="47616" y="11556"/>
                </a:lnTo>
                <a:lnTo>
                  <a:pt x="47524" y="12064"/>
                </a:lnTo>
                <a:lnTo>
                  <a:pt x="47478" y="12318"/>
                </a:lnTo>
                <a:lnTo>
                  <a:pt x="47386" y="12826"/>
                </a:lnTo>
                <a:lnTo>
                  <a:pt x="47340" y="13080"/>
                </a:lnTo>
                <a:lnTo>
                  <a:pt x="47227" y="13715"/>
                </a:lnTo>
                <a:lnTo>
                  <a:pt x="47184" y="13969"/>
                </a:lnTo>
                <a:lnTo>
                  <a:pt x="49599" y="13969"/>
                </a:lnTo>
                <a:lnTo>
                  <a:pt x="48379" y="15747"/>
                </a:lnTo>
                <a:lnTo>
                  <a:pt x="53307" y="16128"/>
                </a:lnTo>
                <a:close/>
              </a:path>
              <a:path w="70484" h="38100">
                <a:moveTo>
                  <a:pt x="43063" y="15747"/>
                </a:moveTo>
                <a:lnTo>
                  <a:pt x="38451" y="15747"/>
                </a:lnTo>
                <a:lnTo>
                  <a:pt x="38281" y="14985"/>
                </a:lnTo>
                <a:lnTo>
                  <a:pt x="38167" y="14477"/>
                </a:lnTo>
                <a:lnTo>
                  <a:pt x="38054" y="13969"/>
                </a:lnTo>
                <a:lnTo>
                  <a:pt x="37968" y="13588"/>
                </a:lnTo>
                <a:lnTo>
                  <a:pt x="37855" y="13080"/>
                </a:lnTo>
                <a:lnTo>
                  <a:pt x="37798" y="12826"/>
                </a:lnTo>
                <a:lnTo>
                  <a:pt x="37685" y="12318"/>
                </a:lnTo>
                <a:lnTo>
                  <a:pt x="37628" y="12064"/>
                </a:lnTo>
                <a:lnTo>
                  <a:pt x="40196" y="13715"/>
                </a:lnTo>
                <a:lnTo>
                  <a:pt x="43063" y="13715"/>
                </a:lnTo>
                <a:lnTo>
                  <a:pt x="43063" y="15747"/>
                </a:lnTo>
                <a:close/>
              </a:path>
              <a:path w="70484" h="38100">
                <a:moveTo>
                  <a:pt x="37630" y="13588"/>
                </a:moveTo>
                <a:lnTo>
                  <a:pt x="35896" y="13588"/>
                </a:lnTo>
                <a:lnTo>
                  <a:pt x="37329" y="12826"/>
                </a:lnTo>
                <a:lnTo>
                  <a:pt x="37630" y="13588"/>
                </a:lnTo>
                <a:close/>
              </a:path>
              <a:path w="70484" h="38100">
                <a:moveTo>
                  <a:pt x="49599" y="13969"/>
                </a:moveTo>
                <a:lnTo>
                  <a:pt x="47184" y="13969"/>
                </a:lnTo>
                <a:lnTo>
                  <a:pt x="50231" y="13080"/>
                </a:lnTo>
                <a:lnTo>
                  <a:pt x="49599" y="13969"/>
                </a:lnTo>
                <a:close/>
              </a:path>
              <a:path w="70484" h="38100">
                <a:moveTo>
                  <a:pt x="15947" y="17017"/>
                </a:moveTo>
                <a:lnTo>
                  <a:pt x="13737" y="16763"/>
                </a:lnTo>
                <a:lnTo>
                  <a:pt x="12602" y="14985"/>
                </a:lnTo>
                <a:lnTo>
                  <a:pt x="9655" y="14477"/>
                </a:lnTo>
                <a:lnTo>
                  <a:pt x="17466" y="14477"/>
                </a:lnTo>
                <a:lnTo>
                  <a:pt x="15947" y="17017"/>
                </a:lnTo>
                <a:close/>
              </a:path>
              <a:path w="70484" h="38100">
                <a:moveTo>
                  <a:pt x="47258" y="19049"/>
                </a:moveTo>
                <a:lnTo>
                  <a:pt x="18933" y="19049"/>
                </a:lnTo>
                <a:lnTo>
                  <a:pt x="17918" y="16128"/>
                </a:lnTo>
                <a:lnTo>
                  <a:pt x="17308" y="14477"/>
                </a:lnTo>
                <a:lnTo>
                  <a:pt x="37978" y="14477"/>
                </a:lnTo>
                <a:lnTo>
                  <a:pt x="38441" y="15747"/>
                </a:lnTo>
                <a:lnTo>
                  <a:pt x="43063" y="15747"/>
                </a:lnTo>
                <a:lnTo>
                  <a:pt x="43063" y="16128"/>
                </a:lnTo>
                <a:lnTo>
                  <a:pt x="53821" y="16128"/>
                </a:lnTo>
                <a:lnTo>
                  <a:pt x="53800" y="16509"/>
                </a:lnTo>
                <a:lnTo>
                  <a:pt x="47722" y="16509"/>
                </a:lnTo>
                <a:lnTo>
                  <a:pt x="46169" y="18287"/>
                </a:lnTo>
                <a:lnTo>
                  <a:pt x="47258" y="19049"/>
                </a:lnTo>
                <a:close/>
              </a:path>
              <a:path w="70484" h="38100">
                <a:moveTo>
                  <a:pt x="61997" y="20954"/>
                </a:moveTo>
                <a:lnTo>
                  <a:pt x="56323" y="20954"/>
                </a:lnTo>
                <a:lnTo>
                  <a:pt x="57111" y="20065"/>
                </a:lnTo>
                <a:lnTo>
                  <a:pt x="57046" y="19430"/>
                </a:lnTo>
                <a:lnTo>
                  <a:pt x="55518" y="16128"/>
                </a:lnTo>
                <a:lnTo>
                  <a:pt x="57212" y="16128"/>
                </a:lnTo>
                <a:lnTo>
                  <a:pt x="59488" y="17525"/>
                </a:lnTo>
                <a:lnTo>
                  <a:pt x="57831" y="18541"/>
                </a:lnTo>
                <a:lnTo>
                  <a:pt x="57653" y="18541"/>
                </a:lnTo>
                <a:lnTo>
                  <a:pt x="57528" y="19430"/>
                </a:lnTo>
                <a:lnTo>
                  <a:pt x="57404" y="20319"/>
                </a:lnTo>
                <a:lnTo>
                  <a:pt x="57332" y="20827"/>
                </a:lnTo>
                <a:lnTo>
                  <a:pt x="62089" y="20827"/>
                </a:lnTo>
                <a:close/>
              </a:path>
              <a:path w="70484" h="38100">
                <a:moveTo>
                  <a:pt x="50111" y="19557"/>
                </a:moveTo>
                <a:lnTo>
                  <a:pt x="48797" y="19430"/>
                </a:lnTo>
                <a:lnTo>
                  <a:pt x="48558" y="19430"/>
                </a:lnTo>
                <a:lnTo>
                  <a:pt x="47876" y="17017"/>
                </a:lnTo>
                <a:lnTo>
                  <a:pt x="47807" y="16763"/>
                </a:lnTo>
                <a:lnTo>
                  <a:pt x="47722" y="16509"/>
                </a:lnTo>
                <a:lnTo>
                  <a:pt x="53800" y="16509"/>
                </a:lnTo>
                <a:lnTo>
                  <a:pt x="53716" y="17525"/>
                </a:lnTo>
                <a:lnTo>
                  <a:pt x="53637" y="18541"/>
                </a:lnTo>
                <a:lnTo>
                  <a:pt x="51126" y="18541"/>
                </a:lnTo>
                <a:lnTo>
                  <a:pt x="50238" y="19430"/>
                </a:lnTo>
                <a:close/>
              </a:path>
              <a:path w="70484" h="38100">
                <a:moveTo>
                  <a:pt x="62686" y="20065"/>
                </a:moveTo>
                <a:lnTo>
                  <a:pt x="62355" y="19811"/>
                </a:lnTo>
                <a:lnTo>
                  <a:pt x="59787" y="17525"/>
                </a:lnTo>
                <a:lnTo>
                  <a:pt x="63789" y="18541"/>
                </a:lnTo>
                <a:lnTo>
                  <a:pt x="62686" y="20065"/>
                </a:lnTo>
                <a:close/>
              </a:path>
              <a:path w="70484" h="38100">
                <a:moveTo>
                  <a:pt x="18037" y="24637"/>
                </a:moveTo>
                <a:lnTo>
                  <a:pt x="15977" y="24256"/>
                </a:lnTo>
                <a:lnTo>
                  <a:pt x="16767" y="24256"/>
                </a:lnTo>
                <a:lnTo>
                  <a:pt x="18325" y="22351"/>
                </a:lnTo>
                <a:lnTo>
                  <a:pt x="15767" y="20319"/>
                </a:lnTo>
                <a:lnTo>
                  <a:pt x="15887" y="19557"/>
                </a:lnTo>
                <a:lnTo>
                  <a:pt x="15982" y="19049"/>
                </a:lnTo>
                <a:lnTo>
                  <a:pt x="16077" y="18541"/>
                </a:lnTo>
                <a:lnTo>
                  <a:pt x="15657" y="18541"/>
                </a:lnTo>
                <a:lnTo>
                  <a:pt x="18933" y="19049"/>
                </a:lnTo>
                <a:lnTo>
                  <a:pt x="47258" y="19049"/>
                </a:lnTo>
                <a:lnTo>
                  <a:pt x="48682" y="20065"/>
                </a:lnTo>
                <a:lnTo>
                  <a:pt x="25157" y="20065"/>
                </a:lnTo>
                <a:lnTo>
                  <a:pt x="25104" y="20319"/>
                </a:lnTo>
                <a:lnTo>
                  <a:pt x="24997" y="20827"/>
                </a:lnTo>
                <a:lnTo>
                  <a:pt x="24864" y="21462"/>
                </a:lnTo>
                <a:lnTo>
                  <a:pt x="24758" y="21970"/>
                </a:lnTo>
                <a:lnTo>
                  <a:pt x="24632" y="22605"/>
                </a:lnTo>
                <a:lnTo>
                  <a:pt x="20583" y="22732"/>
                </a:lnTo>
                <a:lnTo>
                  <a:pt x="21994" y="23113"/>
                </a:lnTo>
                <a:lnTo>
                  <a:pt x="20068" y="23113"/>
                </a:lnTo>
                <a:lnTo>
                  <a:pt x="19082" y="23367"/>
                </a:lnTo>
                <a:lnTo>
                  <a:pt x="18790" y="23367"/>
                </a:lnTo>
                <a:lnTo>
                  <a:pt x="18037" y="24637"/>
                </a:lnTo>
                <a:close/>
              </a:path>
              <a:path w="70484" h="38100">
                <a:moveTo>
                  <a:pt x="51796" y="20954"/>
                </a:moveTo>
                <a:lnTo>
                  <a:pt x="51894" y="20319"/>
                </a:lnTo>
                <a:lnTo>
                  <a:pt x="51972" y="19811"/>
                </a:lnTo>
                <a:lnTo>
                  <a:pt x="52089" y="19049"/>
                </a:lnTo>
                <a:lnTo>
                  <a:pt x="52167" y="18541"/>
                </a:lnTo>
                <a:lnTo>
                  <a:pt x="53637" y="18541"/>
                </a:lnTo>
                <a:lnTo>
                  <a:pt x="53520" y="20065"/>
                </a:lnTo>
                <a:lnTo>
                  <a:pt x="53648" y="20065"/>
                </a:lnTo>
                <a:lnTo>
                  <a:pt x="51796" y="20954"/>
                </a:lnTo>
                <a:close/>
              </a:path>
              <a:path w="70484" h="38100">
                <a:moveTo>
                  <a:pt x="63934" y="23748"/>
                </a:moveTo>
                <a:lnTo>
                  <a:pt x="53874" y="23748"/>
                </a:lnTo>
                <a:lnTo>
                  <a:pt x="53914" y="23367"/>
                </a:lnTo>
                <a:lnTo>
                  <a:pt x="54028" y="22224"/>
                </a:lnTo>
                <a:lnTo>
                  <a:pt x="54151" y="20954"/>
                </a:lnTo>
                <a:lnTo>
                  <a:pt x="54232" y="20065"/>
                </a:lnTo>
                <a:lnTo>
                  <a:pt x="54471" y="19811"/>
                </a:lnTo>
                <a:lnTo>
                  <a:pt x="56173" y="20954"/>
                </a:lnTo>
                <a:lnTo>
                  <a:pt x="57313" y="20954"/>
                </a:lnTo>
                <a:lnTo>
                  <a:pt x="57226" y="21462"/>
                </a:lnTo>
                <a:lnTo>
                  <a:pt x="57168" y="21843"/>
                </a:lnTo>
                <a:lnTo>
                  <a:pt x="64723" y="21843"/>
                </a:lnTo>
                <a:lnTo>
                  <a:pt x="66178" y="22224"/>
                </a:lnTo>
                <a:lnTo>
                  <a:pt x="63191" y="22351"/>
                </a:lnTo>
                <a:lnTo>
                  <a:pt x="63789" y="23113"/>
                </a:lnTo>
                <a:lnTo>
                  <a:pt x="63988" y="23367"/>
                </a:lnTo>
                <a:lnTo>
                  <a:pt x="64164" y="23367"/>
                </a:lnTo>
                <a:lnTo>
                  <a:pt x="63934" y="23748"/>
                </a:lnTo>
                <a:close/>
              </a:path>
              <a:path w="70484" h="38100">
                <a:moveTo>
                  <a:pt x="25563" y="29971"/>
                </a:moveTo>
                <a:lnTo>
                  <a:pt x="27108" y="25748"/>
                </a:lnTo>
                <a:lnTo>
                  <a:pt x="26823" y="24637"/>
                </a:lnTo>
                <a:lnTo>
                  <a:pt x="26716" y="24256"/>
                </a:lnTo>
                <a:lnTo>
                  <a:pt x="25443" y="24256"/>
                </a:lnTo>
                <a:lnTo>
                  <a:pt x="25541" y="23113"/>
                </a:lnTo>
                <a:lnTo>
                  <a:pt x="26421" y="21970"/>
                </a:lnTo>
                <a:lnTo>
                  <a:pt x="25096" y="20065"/>
                </a:lnTo>
                <a:lnTo>
                  <a:pt x="48682" y="20065"/>
                </a:lnTo>
                <a:lnTo>
                  <a:pt x="50608" y="21462"/>
                </a:lnTo>
                <a:lnTo>
                  <a:pt x="32790" y="21462"/>
                </a:lnTo>
                <a:lnTo>
                  <a:pt x="30520" y="21970"/>
                </a:lnTo>
                <a:lnTo>
                  <a:pt x="29266" y="28574"/>
                </a:lnTo>
                <a:lnTo>
                  <a:pt x="25563" y="29971"/>
                </a:lnTo>
                <a:close/>
              </a:path>
              <a:path w="70484" h="38100">
                <a:moveTo>
                  <a:pt x="63054" y="20954"/>
                </a:moveTo>
                <a:lnTo>
                  <a:pt x="61997" y="20954"/>
                </a:lnTo>
                <a:lnTo>
                  <a:pt x="62640" y="20065"/>
                </a:lnTo>
                <a:lnTo>
                  <a:pt x="63305" y="20827"/>
                </a:lnTo>
                <a:lnTo>
                  <a:pt x="63591" y="20827"/>
                </a:lnTo>
                <a:lnTo>
                  <a:pt x="63054" y="20954"/>
                </a:lnTo>
                <a:close/>
              </a:path>
              <a:path w="70484" h="38100">
                <a:moveTo>
                  <a:pt x="64723" y="21843"/>
                </a:moveTo>
                <a:lnTo>
                  <a:pt x="59966" y="21843"/>
                </a:lnTo>
                <a:lnTo>
                  <a:pt x="61161" y="21462"/>
                </a:lnTo>
                <a:lnTo>
                  <a:pt x="62969" y="20954"/>
                </a:lnTo>
                <a:lnTo>
                  <a:pt x="62149" y="20954"/>
                </a:lnTo>
                <a:lnTo>
                  <a:pt x="64723" y="21843"/>
                </a:lnTo>
                <a:close/>
              </a:path>
              <a:path w="70484" h="38100">
                <a:moveTo>
                  <a:pt x="62939" y="25748"/>
                </a:moveTo>
                <a:lnTo>
                  <a:pt x="34354" y="25748"/>
                </a:lnTo>
                <a:lnTo>
                  <a:pt x="34880" y="25145"/>
                </a:lnTo>
                <a:lnTo>
                  <a:pt x="32724" y="22732"/>
                </a:lnTo>
                <a:lnTo>
                  <a:pt x="32790" y="21462"/>
                </a:lnTo>
                <a:lnTo>
                  <a:pt x="50608" y="21462"/>
                </a:lnTo>
                <a:lnTo>
                  <a:pt x="53874" y="23748"/>
                </a:lnTo>
                <a:lnTo>
                  <a:pt x="63934" y="23748"/>
                </a:lnTo>
                <a:lnTo>
                  <a:pt x="62939" y="25748"/>
                </a:lnTo>
                <a:close/>
              </a:path>
              <a:path w="70484" h="38100">
                <a:moveTo>
                  <a:pt x="68165" y="26669"/>
                </a:moveTo>
                <a:lnTo>
                  <a:pt x="66297" y="26669"/>
                </a:lnTo>
                <a:lnTo>
                  <a:pt x="69869" y="22351"/>
                </a:lnTo>
                <a:lnTo>
                  <a:pt x="69753" y="23748"/>
                </a:lnTo>
                <a:lnTo>
                  <a:pt x="69650" y="25748"/>
                </a:lnTo>
                <a:lnTo>
                  <a:pt x="69951" y="25748"/>
                </a:lnTo>
                <a:lnTo>
                  <a:pt x="68165" y="26669"/>
                </a:lnTo>
                <a:close/>
              </a:path>
              <a:path w="70484" h="38100">
                <a:moveTo>
                  <a:pt x="22935" y="23367"/>
                </a:moveTo>
                <a:lnTo>
                  <a:pt x="20583" y="22732"/>
                </a:lnTo>
                <a:lnTo>
                  <a:pt x="24699" y="22732"/>
                </a:lnTo>
                <a:lnTo>
                  <a:pt x="22935" y="23367"/>
                </a:lnTo>
                <a:close/>
              </a:path>
              <a:path w="70484" h="38100">
                <a:moveTo>
                  <a:pt x="66811" y="27304"/>
                </a:moveTo>
                <a:lnTo>
                  <a:pt x="64446" y="27304"/>
                </a:lnTo>
                <a:lnTo>
                  <a:pt x="64479" y="26669"/>
                </a:lnTo>
                <a:lnTo>
                  <a:pt x="64586" y="24637"/>
                </a:lnTo>
                <a:lnTo>
                  <a:pt x="64692" y="22732"/>
                </a:lnTo>
                <a:lnTo>
                  <a:pt x="64892" y="23113"/>
                </a:lnTo>
                <a:lnTo>
                  <a:pt x="66134" y="24637"/>
                </a:lnTo>
                <a:lnTo>
                  <a:pt x="66297" y="24637"/>
                </a:lnTo>
                <a:lnTo>
                  <a:pt x="65461" y="26415"/>
                </a:lnTo>
                <a:lnTo>
                  <a:pt x="66297" y="26669"/>
                </a:lnTo>
                <a:lnTo>
                  <a:pt x="68165" y="26669"/>
                </a:lnTo>
                <a:lnTo>
                  <a:pt x="66811" y="27304"/>
                </a:lnTo>
                <a:close/>
              </a:path>
              <a:path w="70484" h="38100">
                <a:moveTo>
                  <a:pt x="30222" y="30733"/>
                </a:moveTo>
                <a:lnTo>
                  <a:pt x="31801" y="24637"/>
                </a:lnTo>
                <a:lnTo>
                  <a:pt x="33626" y="25748"/>
                </a:lnTo>
                <a:lnTo>
                  <a:pt x="62923" y="25748"/>
                </a:lnTo>
                <a:lnTo>
                  <a:pt x="64446" y="27304"/>
                </a:lnTo>
                <a:lnTo>
                  <a:pt x="66811" y="27304"/>
                </a:lnTo>
                <a:lnTo>
                  <a:pt x="63611" y="28828"/>
                </a:lnTo>
                <a:lnTo>
                  <a:pt x="35358" y="28828"/>
                </a:lnTo>
                <a:lnTo>
                  <a:pt x="30222" y="30733"/>
                </a:lnTo>
                <a:close/>
              </a:path>
              <a:path w="70484" h="38100">
                <a:moveTo>
                  <a:pt x="35657" y="34035"/>
                </a:moveTo>
                <a:lnTo>
                  <a:pt x="37986" y="29590"/>
                </a:lnTo>
                <a:lnTo>
                  <a:pt x="35358" y="28828"/>
                </a:lnTo>
                <a:lnTo>
                  <a:pt x="63611" y="28828"/>
                </a:lnTo>
                <a:lnTo>
                  <a:pt x="62911" y="29209"/>
                </a:lnTo>
                <a:lnTo>
                  <a:pt x="56517" y="32130"/>
                </a:lnTo>
                <a:lnTo>
                  <a:pt x="53003" y="33654"/>
                </a:lnTo>
                <a:lnTo>
                  <a:pt x="42167" y="33654"/>
                </a:lnTo>
                <a:lnTo>
                  <a:pt x="35657" y="34035"/>
                </a:lnTo>
                <a:close/>
              </a:path>
              <a:path w="70484" h="38100">
                <a:moveTo>
                  <a:pt x="43123" y="37718"/>
                </a:moveTo>
                <a:lnTo>
                  <a:pt x="42257" y="34035"/>
                </a:lnTo>
                <a:lnTo>
                  <a:pt x="42167" y="33654"/>
                </a:lnTo>
                <a:lnTo>
                  <a:pt x="53003" y="33654"/>
                </a:lnTo>
                <a:lnTo>
                  <a:pt x="50055" y="34924"/>
                </a:lnTo>
                <a:lnTo>
                  <a:pt x="43123" y="37718"/>
                </a:lnTo>
                <a:close/>
              </a:path>
            </a:pathLst>
          </a:custGeom>
          <a:solidFill>
            <a:srgbClr val="EB6942"/>
          </a:solidFill>
        </p:spPr>
        <p:txBody>
          <a:bodyPr wrap="square" lIns="0" tIns="0" rIns="0" bIns="0" rtlCol="0"/>
          <a:lstStyle/>
          <a:p>
            <a:endParaRPr/>
          </a:p>
        </p:txBody>
      </p:sp>
      <p:sp>
        <p:nvSpPr>
          <p:cNvPr id="1093" name="object 1093"/>
          <p:cNvSpPr/>
          <p:nvPr/>
        </p:nvSpPr>
        <p:spPr>
          <a:xfrm>
            <a:off x="15087162" y="2085328"/>
            <a:ext cx="50165" cy="40640"/>
          </a:xfrm>
          <a:custGeom>
            <a:avLst/>
            <a:gdLst/>
            <a:ahLst/>
            <a:cxnLst/>
            <a:rect l="l" t="t" r="r" b="b"/>
            <a:pathLst>
              <a:path w="50165" h="40639">
                <a:moveTo>
                  <a:pt x="29888" y="5079"/>
                </a:moveTo>
                <a:lnTo>
                  <a:pt x="28057" y="4825"/>
                </a:lnTo>
                <a:lnTo>
                  <a:pt x="28526" y="4825"/>
                </a:lnTo>
                <a:lnTo>
                  <a:pt x="28651" y="3428"/>
                </a:lnTo>
                <a:lnTo>
                  <a:pt x="28395" y="2920"/>
                </a:lnTo>
                <a:lnTo>
                  <a:pt x="29888" y="2158"/>
                </a:lnTo>
                <a:lnTo>
                  <a:pt x="30605" y="634"/>
                </a:lnTo>
                <a:lnTo>
                  <a:pt x="32098" y="0"/>
                </a:lnTo>
                <a:lnTo>
                  <a:pt x="32191" y="2158"/>
                </a:lnTo>
                <a:lnTo>
                  <a:pt x="30605" y="2158"/>
                </a:lnTo>
                <a:lnTo>
                  <a:pt x="29991" y="4698"/>
                </a:lnTo>
                <a:lnTo>
                  <a:pt x="29888" y="5079"/>
                </a:lnTo>
                <a:close/>
              </a:path>
              <a:path w="50165" h="40639">
                <a:moveTo>
                  <a:pt x="38190" y="6349"/>
                </a:moveTo>
                <a:lnTo>
                  <a:pt x="34547" y="6349"/>
                </a:lnTo>
                <a:lnTo>
                  <a:pt x="37175" y="5587"/>
                </a:lnTo>
                <a:lnTo>
                  <a:pt x="37254" y="4063"/>
                </a:lnTo>
                <a:lnTo>
                  <a:pt x="37362" y="2158"/>
                </a:lnTo>
                <a:lnTo>
                  <a:pt x="37480" y="0"/>
                </a:lnTo>
                <a:lnTo>
                  <a:pt x="37759" y="634"/>
                </a:lnTo>
                <a:lnTo>
                  <a:pt x="39683" y="4063"/>
                </a:lnTo>
                <a:lnTo>
                  <a:pt x="37473" y="4825"/>
                </a:lnTo>
                <a:lnTo>
                  <a:pt x="42610" y="5968"/>
                </a:lnTo>
                <a:lnTo>
                  <a:pt x="38190" y="6349"/>
                </a:lnTo>
                <a:close/>
              </a:path>
              <a:path w="50165" h="40639">
                <a:moveTo>
                  <a:pt x="27200" y="3428"/>
                </a:moveTo>
                <a:lnTo>
                  <a:pt x="24742" y="3428"/>
                </a:lnTo>
                <a:lnTo>
                  <a:pt x="25244" y="2158"/>
                </a:lnTo>
                <a:lnTo>
                  <a:pt x="26723" y="1142"/>
                </a:lnTo>
                <a:lnTo>
                  <a:pt x="28395" y="1396"/>
                </a:lnTo>
                <a:lnTo>
                  <a:pt x="28395" y="2920"/>
                </a:lnTo>
                <a:lnTo>
                  <a:pt x="27200" y="3428"/>
                </a:lnTo>
                <a:close/>
              </a:path>
              <a:path w="50165" h="40639">
                <a:moveTo>
                  <a:pt x="39930" y="7619"/>
                </a:moveTo>
                <a:lnTo>
                  <a:pt x="28455" y="7619"/>
                </a:lnTo>
                <a:lnTo>
                  <a:pt x="30605" y="7238"/>
                </a:lnTo>
                <a:lnTo>
                  <a:pt x="30605" y="2158"/>
                </a:lnTo>
                <a:lnTo>
                  <a:pt x="32210" y="2158"/>
                </a:lnTo>
                <a:lnTo>
                  <a:pt x="32313" y="2666"/>
                </a:lnTo>
                <a:lnTo>
                  <a:pt x="32369" y="2920"/>
                </a:lnTo>
                <a:lnTo>
                  <a:pt x="34529" y="2920"/>
                </a:lnTo>
                <a:lnTo>
                  <a:pt x="34501" y="3428"/>
                </a:lnTo>
                <a:lnTo>
                  <a:pt x="34711" y="3428"/>
                </a:lnTo>
                <a:lnTo>
                  <a:pt x="33591" y="4698"/>
                </a:lnTo>
                <a:lnTo>
                  <a:pt x="34547" y="6349"/>
                </a:lnTo>
                <a:lnTo>
                  <a:pt x="38190" y="6349"/>
                </a:lnTo>
                <a:lnTo>
                  <a:pt x="39930" y="7619"/>
                </a:lnTo>
                <a:close/>
              </a:path>
              <a:path w="50165" h="40639">
                <a:moveTo>
                  <a:pt x="34530" y="2920"/>
                </a:moveTo>
                <a:lnTo>
                  <a:pt x="34308" y="2920"/>
                </a:lnTo>
                <a:lnTo>
                  <a:pt x="34547" y="2666"/>
                </a:lnTo>
                <a:lnTo>
                  <a:pt x="34530" y="2920"/>
                </a:lnTo>
                <a:close/>
              </a:path>
              <a:path w="50165" h="40639">
                <a:moveTo>
                  <a:pt x="44205" y="20446"/>
                </a:moveTo>
                <a:lnTo>
                  <a:pt x="18839" y="20446"/>
                </a:lnTo>
                <a:lnTo>
                  <a:pt x="21765" y="17652"/>
                </a:lnTo>
                <a:lnTo>
                  <a:pt x="22456" y="13842"/>
                </a:lnTo>
                <a:lnTo>
                  <a:pt x="22546" y="13207"/>
                </a:lnTo>
                <a:lnTo>
                  <a:pt x="23975" y="13207"/>
                </a:lnTo>
                <a:lnTo>
                  <a:pt x="25170" y="11302"/>
                </a:lnTo>
                <a:lnTo>
                  <a:pt x="25435" y="10794"/>
                </a:lnTo>
                <a:lnTo>
                  <a:pt x="25590" y="10032"/>
                </a:lnTo>
                <a:lnTo>
                  <a:pt x="25694" y="9524"/>
                </a:lnTo>
                <a:lnTo>
                  <a:pt x="25798" y="9016"/>
                </a:lnTo>
                <a:lnTo>
                  <a:pt x="25866" y="7238"/>
                </a:lnTo>
                <a:lnTo>
                  <a:pt x="25702" y="6349"/>
                </a:lnTo>
                <a:lnTo>
                  <a:pt x="25632" y="5968"/>
                </a:lnTo>
                <a:lnTo>
                  <a:pt x="25562" y="5587"/>
                </a:lnTo>
                <a:lnTo>
                  <a:pt x="25468" y="5079"/>
                </a:lnTo>
                <a:lnTo>
                  <a:pt x="26980" y="5968"/>
                </a:lnTo>
                <a:lnTo>
                  <a:pt x="28455" y="7619"/>
                </a:lnTo>
                <a:lnTo>
                  <a:pt x="39930" y="7619"/>
                </a:lnTo>
                <a:lnTo>
                  <a:pt x="41117" y="8508"/>
                </a:lnTo>
                <a:lnTo>
                  <a:pt x="41194" y="9016"/>
                </a:lnTo>
                <a:lnTo>
                  <a:pt x="40042" y="9016"/>
                </a:lnTo>
                <a:lnTo>
                  <a:pt x="39146" y="9524"/>
                </a:lnTo>
                <a:lnTo>
                  <a:pt x="35861" y="9524"/>
                </a:lnTo>
                <a:lnTo>
                  <a:pt x="34487" y="10032"/>
                </a:lnTo>
                <a:lnTo>
                  <a:pt x="34487" y="11302"/>
                </a:lnTo>
                <a:lnTo>
                  <a:pt x="37142" y="11302"/>
                </a:lnTo>
                <a:lnTo>
                  <a:pt x="38071" y="11810"/>
                </a:lnTo>
                <a:lnTo>
                  <a:pt x="38130" y="12572"/>
                </a:lnTo>
                <a:lnTo>
                  <a:pt x="38429" y="12826"/>
                </a:lnTo>
                <a:lnTo>
                  <a:pt x="39026" y="13080"/>
                </a:lnTo>
                <a:lnTo>
                  <a:pt x="41834" y="14604"/>
                </a:lnTo>
                <a:lnTo>
                  <a:pt x="43538" y="15366"/>
                </a:lnTo>
                <a:lnTo>
                  <a:pt x="37891" y="15366"/>
                </a:lnTo>
                <a:lnTo>
                  <a:pt x="38078" y="16636"/>
                </a:lnTo>
                <a:lnTo>
                  <a:pt x="38190" y="17398"/>
                </a:lnTo>
                <a:lnTo>
                  <a:pt x="38668" y="17652"/>
                </a:lnTo>
                <a:lnTo>
                  <a:pt x="42495" y="17652"/>
                </a:lnTo>
                <a:lnTo>
                  <a:pt x="44205" y="20446"/>
                </a:lnTo>
                <a:close/>
              </a:path>
              <a:path w="50165" h="40639">
                <a:moveTo>
                  <a:pt x="17293" y="13207"/>
                </a:moveTo>
                <a:lnTo>
                  <a:pt x="12745" y="13207"/>
                </a:lnTo>
                <a:lnTo>
                  <a:pt x="15141" y="8000"/>
                </a:lnTo>
                <a:lnTo>
                  <a:pt x="15041" y="9016"/>
                </a:lnTo>
                <a:lnTo>
                  <a:pt x="14916" y="10032"/>
                </a:lnTo>
                <a:lnTo>
                  <a:pt x="14823" y="10794"/>
                </a:lnTo>
                <a:lnTo>
                  <a:pt x="14747" y="11302"/>
                </a:lnTo>
                <a:lnTo>
                  <a:pt x="15080" y="11302"/>
                </a:lnTo>
                <a:lnTo>
                  <a:pt x="17293" y="13207"/>
                </a:lnTo>
                <a:close/>
              </a:path>
              <a:path w="50165" h="40639">
                <a:moveTo>
                  <a:pt x="41287" y="9778"/>
                </a:moveTo>
                <a:lnTo>
                  <a:pt x="40042" y="9016"/>
                </a:lnTo>
                <a:lnTo>
                  <a:pt x="41194" y="9016"/>
                </a:lnTo>
                <a:lnTo>
                  <a:pt x="41287" y="9778"/>
                </a:lnTo>
                <a:close/>
              </a:path>
              <a:path w="50165" h="40639">
                <a:moveTo>
                  <a:pt x="38847" y="10794"/>
                </a:moveTo>
                <a:lnTo>
                  <a:pt x="37533" y="10794"/>
                </a:lnTo>
                <a:lnTo>
                  <a:pt x="35861" y="9524"/>
                </a:lnTo>
                <a:lnTo>
                  <a:pt x="39146" y="9524"/>
                </a:lnTo>
                <a:lnTo>
                  <a:pt x="38847" y="9778"/>
                </a:lnTo>
                <a:lnTo>
                  <a:pt x="38847" y="10794"/>
                </a:lnTo>
                <a:close/>
              </a:path>
              <a:path w="50165" h="40639">
                <a:moveTo>
                  <a:pt x="20320" y="15747"/>
                </a:moveTo>
                <a:lnTo>
                  <a:pt x="12985" y="15747"/>
                </a:lnTo>
                <a:lnTo>
                  <a:pt x="9934" y="10794"/>
                </a:lnTo>
                <a:lnTo>
                  <a:pt x="12548" y="13207"/>
                </a:lnTo>
                <a:lnTo>
                  <a:pt x="17315" y="13207"/>
                </a:lnTo>
                <a:lnTo>
                  <a:pt x="17943" y="13842"/>
                </a:lnTo>
                <a:lnTo>
                  <a:pt x="20153" y="14604"/>
                </a:lnTo>
                <a:lnTo>
                  <a:pt x="20511" y="15112"/>
                </a:lnTo>
                <a:lnTo>
                  <a:pt x="20435" y="15366"/>
                </a:lnTo>
                <a:lnTo>
                  <a:pt x="20320" y="15747"/>
                </a:lnTo>
                <a:close/>
              </a:path>
              <a:path w="50165" h="40639">
                <a:moveTo>
                  <a:pt x="22367" y="11302"/>
                </a:moveTo>
                <a:lnTo>
                  <a:pt x="15080" y="11302"/>
                </a:lnTo>
                <a:lnTo>
                  <a:pt x="14489" y="10794"/>
                </a:lnTo>
                <a:lnTo>
                  <a:pt x="23235" y="10794"/>
                </a:lnTo>
                <a:lnTo>
                  <a:pt x="22367" y="11302"/>
                </a:lnTo>
                <a:close/>
              </a:path>
              <a:path w="50165" h="40639">
                <a:moveTo>
                  <a:pt x="21108" y="12826"/>
                </a:moveTo>
                <a:lnTo>
                  <a:pt x="20369" y="12826"/>
                </a:lnTo>
                <a:lnTo>
                  <a:pt x="20630" y="12318"/>
                </a:lnTo>
                <a:lnTo>
                  <a:pt x="22367" y="11302"/>
                </a:lnTo>
                <a:lnTo>
                  <a:pt x="23418" y="11302"/>
                </a:lnTo>
                <a:lnTo>
                  <a:pt x="23099" y="10794"/>
                </a:lnTo>
                <a:lnTo>
                  <a:pt x="22951" y="10794"/>
                </a:lnTo>
                <a:lnTo>
                  <a:pt x="23566" y="11302"/>
                </a:lnTo>
                <a:lnTo>
                  <a:pt x="23101" y="12318"/>
                </a:lnTo>
                <a:lnTo>
                  <a:pt x="22984" y="12572"/>
                </a:lnTo>
                <a:lnTo>
                  <a:pt x="23437" y="12572"/>
                </a:lnTo>
                <a:lnTo>
                  <a:pt x="21108" y="12826"/>
                </a:lnTo>
                <a:close/>
              </a:path>
              <a:path w="50165" h="40639">
                <a:moveTo>
                  <a:pt x="25170" y="11302"/>
                </a:moveTo>
                <a:lnTo>
                  <a:pt x="23566" y="11302"/>
                </a:lnTo>
                <a:lnTo>
                  <a:pt x="22951" y="10794"/>
                </a:lnTo>
                <a:lnTo>
                  <a:pt x="25488" y="10794"/>
                </a:lnTo>
                <a:lnTo>
                  <a:pt x="25170" y="11302"/>
                </a:lnTo>
                <a:close/>
              </a:path>
              <a:path w="50165" h="40639">
                <a:moveTo>
                  <a:pt x="34487" y="11302"/>
                </a:moveTo>
                <a:lnTo>
                  <a:pt x="34487" y="10794"/>
                </a:lnTo>
                <a:lnTo>
                  <a:pt x="38668" y="10794"/>
                </a:lnTo>
                <a:lnTo>
                  <a:pt x="34487" y="11302"/>
                </a:lnTo>
                <a:close/>
              </a:path>
              <a:path w="50165" h="40639">
                <a:moveTo>
                  <a:pt x="37142" y="11302"/>
                </a:moveTo>
                <a:lnTo>
                  <a:pt x="34487" y="11302"/>
                </a:lnTo>
                <a:lnTo>
                  <a:pt x="38668" y="10794"/>
                </a:lnTo>
                <a:lnTo>
                  <a:pt x="36014" y="10794"/>
                </a:lnTo>
                <a:lnTo>
                  <a:pt x="37142" y="11302"/>
                </a:lnTo>
                <a:close/>
              </a:path>
              <a:path w="50165" h="40639">
                <a:moveTo>
                  <a:pt x="22710" y="13080"/>
                </a:moveTo>
                <a:lnTo>
                  <a:pt x="22672" y="12572"/>
                </a:lnTo>
                <a:lnTo>
                  <a:pt x="22984" y="12572"/>
                </a:lnTo>
                <a:lnTo>
                  <a:pt x="22710" y="13080"/>
                </a:lnTo>
                <a:close/>
              </a:path>
              <a:path w="50165" h="40639">
                <a:moveTo>
                  <a:pt x="44103" y="17398"/>
                </a:moveTo>
                <a:lnTo>
                  <a:pt x="41703" y="15747"/>
                </a:lnTo>
                <a:lnTo>
                  <a:pt x="42270" y="15747"/>
                </a:lnTo>
                <a:lnTo>
                  <a:pt x="42565" y="15366"/>
                </a:lnTo>
                <a:lnTo>
                  <a:pt x="43685" y="15366"/>
                </a:lnTo>
                <a:lnTo>
                  <a:pt x="44372" y="13207"/>
                </a:lnTo>
                <a:lnTo>
                  <a:pt x="44266" y="15366"/>
                </a:lnTo>
                <a:lnTo>
                  <a:pt x="44166" y="16636"/>
                </a:lnTo>
                <a:lnTo>
                  <a:pt x="44103" y="17398"/>
                </a:lnTo>
                <a:close/>
              </a:path>
              <a:path w="50165" h="40639">
                <a:moveTo>
                  <a:pt x="5065" y="18668"/>
                </a:moveTo>
                <a:lnTo>
                  <a:pt x="4513" y="17652"/>
                </a:lnTo>
                <a:lnTo>
                  <a:pt x="3457" y="15366"/>
                </a:lnTo>
                <a:lnTo>
                  <a:pt x="6433" y="14604"/>
                </a:lnTo>
                <a:lnTo>
                  <a:pt x="5896" y="14604"/>
                </a:lnTo>
                <a:lnTo>
                  <a:pt x="6063" y="15112"/>
                </a:lnTo>
                <a:lnTo>
                  <a:pt x="6146" y="15366"/>
                </a:lnTo>
                <a:lnTo>
                  <a:pt x="6272" y="15747"/>
                </a:lnTo>
                <a:lnTo>
                  <a:pt x="6478" y="15747"/>
                </a:lnTo>
                <a:lnTo>
                  <a:pt x="5065" y="18668"/>
                </a:lnTo>
                <a:close/>
              </a:path>
              <a:path w="50165" h="40639">
                <a:moveTo>
                  <a:pt x="19045" y="19684"/>
                </a:moveTo>
                <a:lnTo>
                  <a:pt x="10954" y="19684"/>
                </a:lnTo>
                <a:lnTo>
                  <a:pt x="10149" y="15747"/>
                </a:lnTo>
                <a:lnTo>
                  <a:pt x="10071" y="15366"/>
                </a:lnTo>
                <a:lnTo>
                  <a:pt x="12985" y="15747"/>
                </a:lnTo>
                <a:lnTo>
                  <a:pt x="20320" y="15747"/>
                </a:lnTo>
                <a:lnTo>
                  <a:pt x="19045" y="19684"/>
                </a:lnTo>
                <a:close/>
              </a:path>
              <a:path w="50165" h="40639">
                <a:moveTo>
                  <a:pt x="40557" y="15747"/>
                </a:moveTo>
                <a:lnTo>
                  <a:pt x="38286" y="15747"/>
                </a:lnTo>
                <a:lnTo>
                  <a:pt x="37891" y="15366"/>
                </a:lnTo>
                <a:lnTo>
                  <a:pt x="42282" y="15366"/>
                </a:lnTo>
                <a:lnTo>
                  <a:pt x="40557" y="15747"/>
                </a:lnTo>
                <a:close/>
              </a:path>
              <a:path w="50165" h="40639">
                <a:moveTo>
                  <a:pt x="42485" y="17652"/>
                </a:moveTo>
                <a:lnTo>
                  <a:pt x="39648" y="17652"/>
                </a:lnTo>
                <a:lnTo>
                  <a:pt x="41654" y="16636"/>
                </a:lnTo>
                <a:lnTo>
                  <a:pt x="42072" y="17017"/>
                </a:lnTo>
                <a:lnTo>
                  <a:pt x="42485" y="17652"/>
                </a:lnTo>
                <a:close/>
              </a:path>
              <a:path w="50165" h="40639">
                <a:moveTo>
                  <a:pt x="44897" y="22224"/>
                </a:moveTo>
                <a:lnTo>
                  <a:pt x="11552" y="22224"/>
                </a:lnTo>
                <a:lnTo>
                  <a:pt x="7072" y="18922"/>
                </a:lnTo>
                <a:lnTo>
                  <a:pt x="8599" y="17652"/>
                </a:lnTo>
                <a:lnTo>
                  <a:pt x="8279" y="17652"/>
                </a:lnTo>
                <a:lnTo>
                  <a:pt x="10954" y="19684"/>
                </a:lnTo>
                <a:lnTo>
                  <a:pt x="19045" y="19684"/>
                </a:lnTo>
                <a:lnTo>
                  <a:pt x="18797" y="20446"/>
                </a:lnTo>
                <a:lnTo>
                  <a:pt x="44205" y="20446"/>
                </a:lnTo>
                <a:lnTo>
                  <a:pt x="44999" y="21843"/>
                </a:lnTo>
                <a:lnTo>
                  <a:pt x="44897" y="22224"/>
                </a:lnTo>
                <a:close/>
              </a:path>
              <a:path w="50165" h="40639">
                <a:moveTo>
                  <a:pt x="259" y="20954"/>
                </a:moveTo>
                <a:lnTo>
                  <a:pt x="0" y="20700"/>
                </a:lnTo>
                <a:lnTo>
                  <a:pt x="3250" y="18668"/>
                </a:lnTo>
                <a:lnTo>
                  <a:pt x="5065" y="18668"/>
                </a:lnTo>
                <a:lnTo>
                  <a:pt x="4204" y="20446"/>
                </a:lnTo>
                <a:lnTo>
                  <a:pt x="259" y="20954"/>
                </a:lnTo>
                <a:close/>
              </a:path>
              <a:path w="50165" h="40639">
                <a:moveTo>
                  <a:pt x="3906" y="23621"/>
                </a:moveTo>
                <a:lnTo>
                  <a:pt x="3334" y="23240"/>
                </a:lnTo>
                <a:lnTo>
                  <a:pt x="3546" y="23240"/>
                </a:lnTo>
                <a:lnTo>
                  <a:pt x="4016" y="20954"/>
                </a:lnTo>
                <a:lnTo>
                  <a:pt x="4082" y="20700"/>
                </a:lnTo>
                <a:lnTo>
                  <a:pt x="4204" y="20446"/>
                </a:lnTo>
                <a:lnTo>
                  <a:pt x="6305" y="20954"/>
                </a:lnTo>
                <a:lnTo>
                  <a:pt x="6797" y="20954"/>
                </a:lnTo>
                <a:lnTo>
                  <a:pt x="3906" y="23621"/>
                </a:lnTo>
                <a:close/>
              </a:path>
              <a:path w="50165" h="40639">
                <a:moveTo>
                  <a:pt x="34590" y="24129"/>
                </a:moveTo>
                <a:lnTo>
                  <a:pt x="6356" y="24129"/>
                </a:lnTo>
                <a:lnTo>
                  <a:pt x="6400" y="23621"/>
                </a:lnTo>
                <a:lnTo>
                  <a:pt x="6486" y="22605"/>
                </a:lnTo>
                <a:lnTo>
                  <a:pt x="6608" y="20954"/>
                </a:lnTo>
                <a:lnTo>
                  <a:pt x="6305" y="20954"/>
                </a:lnTo>
                <a:lnTo>
                  <a:pt x="11552" y="22224"/>
                </a:lnTo>
                <a:lnTo>
                  <a:pt x="44897" y="22224"/>
                </a:lnTo>
                <a:lnTo>
                  <a:pt x="44820" y="22605"/>
                </a:lnTo>
                <a:lnTo>
                  <a:pt x="47567" y="22605"/>
                </a:lnTo>
                <a:lnTo>
                  <a:pt x="47269" y="23240"/>
                </a:lnTo>
                <a:lnTo>
                  <a:pt x="35682" y="23240"/>
                </a:lnTo>
                <a:lnTo>
                  <a:pt x="34590" y="24129"/>
                </a:lnTo>
                <a:close/>
              </a:path>
              <a:path w="50165" h="40639">
                <a:moveTo>
                  <a:pt x="47567" y="22605"/>
                </a:moveTo>
                <a:lnTo>
                  <a:pt x="44820" y="22605"/>
                </a:lnTo>
                <a:lnTo>
                  <a:pt x="47991" y="20954"/>
                </a:lnTo>
                <a:lnTo>
                  <a:pt x="47747" y="20954"/>
                </a:lnTo>
                <a:lnTo>
                  <a:pt x="47747" y="22224"/>
                </a:lnTo>
                <a:lnTo>
                  <a:pt x="47567" y="22605"/>
                </a:lnTo>
                <a:close/>
              </a:path>
              <a:path w="50165" h="40639">
                <a:moveTo>
                  <a:pt x="35980" y="29336"/>
                </a:moveTo>
                <a:lnTo>
                  <a:pt x="37653" y="27304"/>
                </a:lnTo>
                <a:lnTo>
                  <a:pt x="35682" y="23240"/>
                </a:lnTo>
                <a:lnTo>
                  <a:pt x="47269" y="23240"/>
                </a:lnTo>
                <a:lnTo>
                  <a:pt x="47203" y="23621"/>
                </a:lnTo>
                <a:lnTo>
                  <a:pt x="47747" y="24891"/>
                </a:lnTo>
                <a:lnTo>
                  <a:pt x="44820" y="25907"/>
                </a:lnTo>
                <a:lnTo>
                  <a:pt x="48523" y="27050"/>
                </a:lnTo>
                <a:lnTo>
                  <a:pt x="43760" y="27050"/>
                </a:lnTo>
                <a:lnTo>
                  <a:pt x="43501" y="27812"/>
                </a:lnTo>
                <a:lnTo>
                  <a:pt x="43415" y="28066"/>
                </a:lnTo>
                <a:lnTo>
                  <a:pt x="40221" y="28066"/>
                </a:lnTo>
                <a:lnTo>
                  <a:pt x="35980" y="29336"/>
                </a:lnTo>
                <a:close/>
              </a:path>
              <a:path w="50165" h="40639">
                <a:moveTo>
                  <a:pt x="21521" y="40131"/>
                </a:moveTo>
                <a:lnTo>
                  <a:pt x="20148" y="38607"/>
                </a:lnTo>
                <a:lnTo>
                  <a:pt x="5295" y="24891"/>
                </a:lnTo>
                <a:lnTo>
                  <a:pt x="3892" y="23621"/>
                </a:lnTo>
                <a:lnTo>
                  <a:pt x="6355" y="24129"/>
                </a:lnTo>
                <a:lnTo>
                  <a:pt x="34454" y="24129"/>
                </a:lnTo>
                <a:lnTo>
                  <a:pt x="32158" y="26288"/>
                </a:lnTo>
                <a:lnTo>
                  <a:pt x="36221" y="26288"/>
                </a:lnTo>
                <a:lnTo>
                  <a:pt x="35204" y="27812"/>
                </a:lnTo>
                <a:lnTo>
                  <a:pt x="34756" y="28193"/>
                </a:lnTo>
                <a:lnTo>
                  <a:pt x="32493" y="28193"/>
                </a:lnTo>
                <a:lnTo>
                  <a:pt x="32052" y="28955"/>
                </a:lnTo>
                <a:lnTo>
                  <a:pt x="32927" y="29971"/>
                </a:lnTo>
                <a:lnTo>
                  <a:pt x="31616" y="29971"/>
                </a:lnTo>
                <a:lnTo>
                  <a:pt x="32140" y="31495"/>
                </a:lnTo>
                <a:lnTo>
                  <a:pt x="29410" y="32130"/>
                </a:lnTo>
                <a:lnTo>
                  <a:pt x="29310" y="32892"/>
                </a:lnTo>
                <a:lnTo>
                  <a:pt x="28838" y="32892"/>
                </a:lnTo>
                <a:lnTo>
                  <a:pt x="30662" y="33400"/>
                </a:lnTo>
                <a:lnTo>
                  <a:pt x="26055" y="33400"/>
                </a:lnTo>
                <a:lnTo>
                  <a:pt x="27252" y="36321"/>
                </a:lnTo>
                <a:lnTo>
                  <a:pt x="24632" y="36321"/>
                </a:lnTo>
                <a:lnTo>
                  <a:pt x="22661" y="36702"/>
                </a:lnTo>
                <a:lnTo>
                  <a:pt x="21647" y="39750"/>
                </a:lnTo>
                <a:lnTo>
                  <a:pt x="21521" y="40131"/>
                </a:lnTo>
                <a:close/>
              </a:path>
              <a:path w="50165" h="40639">
                <a:moveTo>
                  <a:pt x="36221" y="26288"/>
                </a:moveTo>
                <a:lnTo>
                  <a:pt x="32158" y="26288"/>
                </a:lnTo>
                <a:lnTo>
                  <a:pt x="38429" y="25907"/>
                </a:lnTo>
                <a:lnTo>
                  <a:pt x="36397" y="25907"/>
                </a:lnTo>
                <a:lnTo>
                  <a:pt x="36221" y="26288"/>
                </a:lnTo>
                <a:close/>
              </a:path>
              <a:path w="50165" h="40639">
                <a:moveTo>
                  <a:pt x="43207" y="32892"/>
                </a:moveTo>
                <a:lnTo>
                  <a:pt x="45141" y="28193"/>
                </a:lnTo>
                <a:lnTo>
                  <a:pt x="45298" y="27812"/>
                </a:lnTo>
                <a:lnTo>
                  <a:pt x="43615" y="27050"/>
                </a:lnTo>
                <a:lnTo>
                  <a:pt x="48523" y="27050"/>
                </a:lnTo>
                <a:lnTo>
                  <a:pt x="46313" y="28955"/>
                </a:lnTo>
                <a:lnTo>
                  <a:pt x="49031" y="30606"/>
                </a:lnTo>
                <a:lnTo>
                  <a:pt x="49595" y="30606"/>
                </a:lnTo>
                <a:lnTo>
                  <a:pt x="43207" y="32892"/>
                </a:lnTo>
                <a:close/>
              </a:path>
              <a:path w="50165" h="40639">
                <a:moveTo>
                  <a:pt x="40758" y="30606"/>
                </a:moveTo>
                <a:lnTo>
                  <a:pt x="38673" y="29082"/>
                </a:lnTo>
                <a:lnTo>
                  <a:pt x="39000" y="29082"/>
                </a:lnTo>
                <a:lnTo>
                  <a:pt x="40221" y="28066"/>
                </a:lnTo>
                <a:lnTo>
                  <a:pt x="43415" y="28066"/>
                </a:lnTo>
                <a:lnTo>
                  <a:pt x="40758" y="30606"/>
                </a:lnTo>
                <a:close/>
              </a:path>
              <a:path w="50165" h="40639">
                <a:moveTo>
                  <a:pt x="33711" y="29082"/>
                </a:moveTo>
                <a:lnTo>
                  <a:pt x="33130" y="29082"/>
                </a:lnTo>
                <a:lnTo>
                  <a:pt x="32408" y="28193"/>
                </a:lnTo>
                <a:lnTo>
                  <a:pt x="34756" y="28193"/>
                </a:lnTo>
                <a:lnTo>
                  <a:pt x="33711" y="29082"/>
                </a:lnTo>
                <a:close/>
              </a:path>
              <a:path w="50165" h="40639">
                <a:moveTo>
                  <a:pt x="37712" y="35940"/>
                </a:moveTo>
                <a:lnTo>
                  <a:pt x="33651" y="35686"/>
                </a:lnTo>
                <a:lnTo>
                  <a:pt x="32994" y="35178"/>
                </a:lnTo>
                <a:lnTo>
                  <a:pt x="32636" y="34797"/>
                </a:lnTo>
                <a:lnTo>
                  <a:pt x="33352" y="32892"/>
                </a:lnTo>
                <a:lnTo>
                  <a:pt x="32632" y="32892"/>
                </a:lnTo>
                <a:lnTo>
                  <a:pt x="31662" y="29971"/>
                </a:lnTo>
                <a:lnTo>
                  <a:pt x="32712" y="30987"/>
                </a:lnTo>
                <a:lnTo>
                  <a:pt x="32576" y="31495"/>
                </a:lnTo>
                <a:lnTo>
                  <a:pt x="33215" y="31495"/>
                </a:lnTo>
                <a:lnTo>
                  <a:pt x="34600" y="32892"/>
                </a:lnTo>
                <a:lnTo>
                  <a:pt x="37712" y="35940"/>
                </a:lnTo>
                <a:close/>
              </a:path>
              <a:path w="50165" h="40639">
                <a:moveTo>
                  <a:pt x="32712" y="30987"/>
                </a:moveTo>
                <a:lnTo>
                  <a:pt x="31662" y="29971"/>
                </a:lnTo>
                <a:lnTo>
                  <a:pt x="32927" y="29971"/>
                </a:lnTo>
                <a:lnTo>
                  <a:pt x="32862" y="30606"/>
                </a:lnTo>
                <a:lnTo>
                  <a:pt x="32712" y="30987"/>
                </a:lnTo>
                <a:close/>
              </a:path>
              <a:path w="50165" h="40639">
                <a:moveTo>
                  <a:pt x="33215" y="31495"/>
                </a:moveTo>
                <a:lnTo>
                  <a:pt x="32576" y="31495"/>
                </a:lnTo>
                <a:lnTo>
                  <a:pt x="32712" y="30987"/>
                </a:lnTo>
                <a:lnTo>
                  <a:pt x="33215" y="31495"/>
                </a:lnTo>
                <a:close/>
              </a:path>
              <a:path w="50165" h="40639">
                <a:moveTo>
                  <a:pt x="32952" y="33781"/>
                </a:moveTo>
                <a:lnTo>
                  <a:pt x="32411" y="33781"/>
                </a:lnTo>
                <a:lnTo>
                  <a:pt x="30662" y="33400"/>
                </a:lnTo>
                <a:lnTo>
                  <a:pt x="33388" y="32892"/>
                </a:lnTo>
                <a:lnTo>
                  <a:pt x="32676" y="32892"/>
                </a:lnTo>
                <a:lnTo>
                  <a:pt x="32797" y="33400"/>
                </a:lnTo>
                <a:lnTo>
                  <a:pt x="32952" y="33781"/>
                </a:lnTo>
                <a:close/>
              </a:path>
              <a:path w="50165" h="40639">
                <a:moveTo>
                  <a:pt x="32934" y="37464"/>
                </a:moveTo>
                <a:lnTo>
                  <a:pt x="31859" y="37083"/>
                </a:lnTo>
                <a:lnTo>
                  <a:pt x="29609" y="37083"/>
                </a:lnTo>
                <a:lnTo>
                  <a:pt x="28888" y="36702"/>
                </a:lnTo>
                <a:lnTo>
                  <a:pt x="28395" y="36321"/>
                </a:lnTo>
                <a:lnTo>
                  <a:pt x="28471" y="35940"/>
                </a:lnTo>
                <a:lnTo>
                  <a:pt x="28592" y="35178"/>
                </a:lnTo>
                <a:lnTo>
                  <a:pt x="28404" y="35178"/>
                </a:lnTo>
                <a:lnTo>
                  <a:pt x="26032" y="33400"/>
                </a:lnTo>
                <a:lnTo>
                  <a:pt x="30662" y="33400"/>
                </a:lnTo>
                <a:lnTo>
                  <a:pt x="28096" y="33781"/>
                </a:lnTo>
                <a:lnTo>
                  <a:pt x="32874" y="35686"/>
                </a:lnTo>
                <a:lnTo>
                  <a:pt x="32934" y="37464"/>
                </a:lnTo>
                <a:close/>
              </a:path>
              <a:path w="50165" h="40639">
                <a:moveTo>
                  <a:pt x="23736" y="38607"/>
                </a:moveTo>
                <a:lnTo>
                  <a:pt x="23378" y="38226"/>
                </a:lnTo>
                <a:lnTo>
                  <a:pt x="23079" y="37972"/>
                </a:lnTo>
                <a:lnTo>
                  <a:pt x="24050" y="36321"/>
                </a:lnTo>
                <a:lnTo>
                  <a:pt x="27259" y="36321"/>
                </a:lnTo>
                <a:lnTo>
                  <a:pt x="27395" y="36702"/>
                </a:lnTo>
                <a:lnTo>
                  <a:pt x="24632" y="36702"/>
                </a:lnTo>
                <a:lnTo>
                  <a:pt x="24035" y="37972"/>
                </a:lnTo>
                <a:lnTo>
                  <a:pt x="23915" y="38226"/>
                </a:lnTo>
                <a:lnTo>
                  <a:pt x="23796" y="38480"/>
                </a:lnTo>
                <a:close/>
              </a:path>
              <a:path w="50165" h="40639">
                <a:moveTo>
                  <a:pt x="26543" y="39750"/>
                </a:moveTo>
                <a:lnTo>
                  <a:pt x="26430" y="38607"/>
                </a:lnTo>
                <a:lnTo>
                  <a:pt x="26367" y="37972"/>
                </a:lnTo>
                <a:lnTo>
                  <a:pt x="26245" y="36702"/>
                </a:lnTo>
                <a:lnTo>
                  <a:pt x="27395" y="36702"/>
                </a:lnTo>
                <a:lnTo>
                  <a:pt x="27893" y="37972"/>
                </a:lnTo>
                <a:lnTo>
                  <a:pt x="27798" y="38226"/>
                </a:lnTo>
                <a:lnTo>
                  <a:pt x="26543" y="39750"/>
                </a:lnTo>
                <a:close/>
              </a:path>
            </a:pathLst>
          </a:custGeom>
          <a:solidFill>
            <a:srgbClr val="DE2FBE"/>
          </a:solidFill>
        </p:spPr>
        <p:txBody>
          <a:bodyPr wrap="square" lIns="0" tIns="0" rIns="0" bIns="0" rtlCol="0"/>
          <a:lstStyle/>
          <a:p>
            <a:endParaRPr/>
          </a:p>
        </p:txBody>
      </p:sp>
      <p:sp>
        <p:nvSpPr>
          <p:cNvPr id="1094" name="object 1094"/>
          <p:cNvSpPr/>
          <p:nvPr/>
        </p:nvSpPr>
        <p:spPr>
          <a:xfrm>
            <a:off x="14408036" y="2023331"/>
            <a:ext cx="74295" cy="33020"/>
          </a:xfrm>
          <a:custGeom>
            <a:avLst/>
            <a:gdLst/>
            <a:ahLst/>
            <a:cxnLst/>
            <a:rect l="l" t="t" r="r" b="b"/>
            <a:pathLst>
              <a:path w="74294" h="33019">
                <a:moveTo>
                  <a:pt x="71088" y="12191"/>
                </a:moveTo>
                <a:lnTo>
                  <a:pt x="43646" y="12191"/>
                </a:lnTo>
                <a:lnTo>
                  <a:pt x="40421" y="8889"/>
                </a:lnTo>
                <a:lnTo>
                  <a:pt x="42223" y="6730"/>
                </a:lnTo>
                <a:lnTo>
                  <a:pt x="46155" y="5714"/>
                </a:lnTo>
                <a:lnTo>
                  <a:pt x="46119" y="5333"/>
                </a:lnTo>
                <a:lnTo>
                  <a:pt x="46000" y="4063"/>
                </a:lnTo>
                <a:lnTo>
                  <a:pt x="45892" y="2920"/>
                </a:lnTo>
                <a:lnTo>
                  <a:pt x="45773" y="1650"/>
                </a:lnTo>
                <a:lnTo>
                  <a:pt x="45677" y="634"/>
                </a:lnTo>
                <a:lnTo>
                  <a:pt x="50874" y="0"/>
                </a:lnTo>
                <a:lnTo>
                  <a:pt x="50398" y="2920"/>
                </a:lnTo>
                <a:lnTo>
                  <a:pt x="50295" y="3555"/>
                </a:lnTo>
                <a:lnTo>
                  <a:pt x="50221" y="5714"/>
                </a:lnTo>
                <a:lnTo>
                  <a:pt x="50158" y="6095"/>
                </a:lnTo>
                <a:lnTo>
                  <a:pt x="49770" y="7746"/>
                </a:lnTo>
                <a:lnTo>
                  <a:pt x="50336" y="8127"/>
                </a:lnTo>
                <a:lnTo>
                  <a:pt x="59867" y="8127"/>
                </a:lnTo>
                <a:lnTo>
                  <a:pt x="59775" y="8889"/>
                </a:lnTo>
                <a:lnTo>
                  <a:pt x="59713" y="9397"/>
                </a:lnTo>
                <a:lnTo>
                  <a:pt x="63177" y="9651"/>
                </a:lnTo>
                <a:lnTo>
                  <a:pt x="66911" y="9651"/>
                </a:lnTo>
                <a:lnTo>
                  <a:pt x="71088" y="12191"/>
                </a:lnTo>
                <a:close/>
              </a:path>
              <a:path w="74294" h="33019">
                <a:moveTo>
                  <a:pt x="68095" y="9651"/>
                </a:moveTo>
                <a:lnTo>
                  <a:pt x="63177" y="9651"/>
                </a:lnTo>
                <a:lnTo>
                  <a:pt x="60214" y="5333"/>
                </a:lnTo>
                <a:lnTo>
                  <a:pt x="60297" y="4571"/>
                </a:lnTo>
                <a:lnTo>
                  <a:pt x="63512" y="4571"/>
                </a:lnTo>
                <a:lnTo>
                  <a:pt x="63639" y="4063"/>
                </a:lnTo>
                <a:lnTo>
                  <a:pt x="64182" y="4063"/>
                </a:lnTo>
                <a:lnTo>
                  <a:pt x="64083" y="2920"/>
                </a:lnTo>
                <a:lnTo>
                  <a:pt x="63974" y="1650"/>
                </a:lnTo>
                <a:lnTo>
                  <a:pt x="63954" y="1396"/>
                </a:lnTo>
                <a:lnTo>
                  <a:pt x="68732" y="2920"/>
                </a:lnTo>
                <a:lnTo>
                  <a:pt x="65564" y="4063"/>
                </a:lnTo>
                <a:lnTo>
                  <a:pt x="64252" y="4571"/>
                </a:lnTo>
                <a:lnTo>
                  <a:pt x="66846" y="6730"/>
                </a:lnTo>
                <a:lnTo>
                  <a:pt x="68526" y="6730"/>
                </a:lnTo>
                <a:lnTo>
                  <a:pt x="67657" y="8127"/>
                </a:lnTo>
                <a:lnTo>
                  <a:pt x="68971" y="8635"/>
                </a:lnTo>
                <a:lnTo>
                  <a:pt x="73948" y="8635"/>
                </a:lnTo>
                <a:lnTo>
                  <a:pt x="73470" y="9397"/>
                </a:lnTo>
                <a:lnTo>
                  <a:pt x="70046" y="9397"/>
                </a:lnTo>
                <a:lnTo>
                  <a:pt x="68095" y="9651"/>
                </a:lnTo>
                <a:close/>
              </a:path>
              <a:path w="74294" h="33019">
                <a:moveTo>
                  <a:pt x="56368" y="6730"/>
                </a:moveTo>
                <a:lnTo>
                  <a:pt x="54099" y="6730"/>
                </a:lnTo>
                <a:lnTo>
                  <a:pt x="54517" y="6476"/>
                </a:lnTo>
                <a:lnTo>
                  <a:pt x="55664" y="5714"/>
                </a:lnTo>
                <a:lnTo>
                  <a:pt x="53203" y="5714"/>
                </a:lnTo>
                <a:lnTo>
                  <a:pt x="53097" y="5333"/>
                </a:lnTo>
                <a:lnTo>
                  <a:pt x="53740" y="2920"/>
                </a:lnTo>
                <a:lnTo>
                  <a:pt x="54875" y="1650"/>
                </a:lnTo>
                <a:lnTo>
                  <a:pt x="56838" y="5333"/>
                </a:lnTo>
                <a:lnTo>
                  <a:pt x="57012" y="5333"/>
                </a:lnTo>
                <a:lnTo>
                  <a:pt x="56060" y="6476"/>
                </a:lnTo>
                <a:lnTo>
                  <a:pt x="55891" y="6476"/>
                </a:lnTo>
                <a:lnTo>
                  <a:pt x="56368" y="6730"/>
                </a:lnTo>
                <a:close/>
              </a:path>
              <a:path w="74294" h="33019">
                <a:moveTo>
                  <a:pt x="60214" y="5333"/>
                </a:moveTo>
                <a:lnTo>
                  <a:pt x="59756" y="4571"/>
                </a:lnTo>
                <a:lnTo>
                  <a:pt x="59437" y="4571"/>
                </a:lnTo>
                <a:lnTo>
                  <a:pt x="58054" y="2920"/>
                </a:lnTo>
                <a:lnTo>
                  <a:pt x="57842" y="2920"/>
                </a:lnTo>
                <a:lnTo>
                  <a:pt x="60430" y="3555"/>
                </a:lnTo>
                <a:lnTo>
                  <a:pt x="60360" y="4063"/>
                </a:lnTo>
                <a:lnTo>
                  <a:pt x="60298" y="4571"/>
                </a:lnTo>
                <a:lnTo>
                  <a:pt x="60214" y="5333"/>
                </a:lnTo>
                <a:close/>
              </a:path>
              <a:path w="74294" h="33019">
                <a:moveTo>
                  <a:pt x="62333" y="4571"/>
                </a:moveTo>
                <a:lnTo>
                  <a:pt x="61836" y="4571"/>
                </a:lnTo>
                <a:lnTo>
                  <a:pt x="61923" y="3555"/>
                </a:lnTo>
                <a:lnTo>
                  <a:pt x="63214" y="3936"/>
                </a:lnTo>
                <a:lnTo>
                  <a:pt x="62333" y="4571"/>
                </a:lnTo>
                <a:close/>
              </a:path>
              <a:path w="74294" h="33019">
                <a:moveTo>
                  <a:pt x="63639" y="4063"/>
                </a:moveTo>
                <a:lnTo>
                  <a:pt x="63214" y="3936"/>
                </a:lnTo>
                <a:lnTo>
                  <a:pt x="63775" y="3555"/>
                </a:lnTo>
                <a:lnTo>
                  <a:pt x="63673" y="3936"/>
                </a:lnTo>
                <a:close/>
              </a:path>
              <a:path w="74294" h="33019">
                <a:moveTo>
                  <a:pt x="60035" y="6730"/>
                </a:moveTo>
                <a:lnTo>
                  <a:pt x="56660" y="6730"/>
                </a:lnTo>
                <a:lnTo>
                  <a:pt x="58213" y="6095"/>
                </a:lnTo>
                <a:lnTo>
                  <a:pt x="58597" y="5714"/>
                </a:lnTo>
                <a:lnTo>
                  <a:pt x="59951" y="4571"/>
                </a:lnTo>
                <a:lnTo>
                  <a:pt x="59756" y="4571"/>
                </a:lnTo>
                <a:lnTo>
                  <a:pt x="60214" y="5333"/>
                </a:lnTo>
                <a:lnTo>
                  <a:pt x="60108" y="6095"/>
                </a:lnTo>
                <a:lnTo>
                  <a:pt x="60035" y="6730"/>
                </a:lnTo>
                <a:close/>
              </a:path>
              <a:path w="74294" h="33019">
                <a:moveTo>
                  <a:pt x="59867" y="8127"/>
                </a:moveTo>
                <a:lnTo>
                  <a:pt x="50336" y="8127"/>
                </a:lnTo>
                <a:lnTo>
                  <a:pt x="54875" y="7746"/>
                </a:lnTo>
                <a:lnTo>
                  <a:pt x="55463" y="7746"/>
                </a:lnTo>
                <a:lnTo>
                  <a:pt x="53024" y="7111"/>
                </a:lnTo>
                <a:lnTo>
                  <a:pt x="52934" y="6730"/>
                </a:lnTo>
                <a:lnTo>
                  <a:pt x="52874" y="6476"/>
                </a:lnTo>
                <a:lnTo>
                  <a:pt x="52785" y="6095"/>
                </a:lnTo>
                <a:lnTo>
                  <a:pt x="52695" y="5714"/>
                </a:lnTo>
                <a:lnTo>
                  <a:pt x="52529" y="5714"/>
                </a:lnTo>
                <a:lnTo>
                  <a:pt x="54099" y="6730"/>
                </a:lnTo>
                <a:lnTo>
                  <a:pt x="60042" y="6730"/>
                </a:lnTo>
                <a:lnTo>
                  <a:pt x="59992" y="7111"/>
                </a:lnTo>
                <a:lnTo>
                  <a:pt x="59867" y="8127"/>
                </a:lnTo>
                <a:close/>
              </a:path>
              <a:path w="74294" h="33019">
                <a:moveTo>
                  <a:pt x="68534" y="6730"/>
                </a:moveTo>
                <a:lnTo>
                  <a:pt x="67139" y="6730"/>
                </a:lnTo>
                <a:lnTo>
                  <a:pt x="67836" y="6095"/>
                </a:lnTo>
                <a:lnTo>
                  <a:pt x="68433" y="6476"/>
                </a:lnTo>
                <a:lnTo>
                  <a:pt x="68710" y="6476"/>
                </a:lnTo>
                <a:lnTo>
                  <a:pt x="68534" y="6730"/>
                </a:lnTo>
                <a:close/>
              </a:path>
              <a:path w="74294" h="33019">
                <a:moveTo>
                  <a:pt x="32848" y="13842"/>
                </a:moveTo>
                <a:lnTo>
                  <a:pt x="27260" y="13842"/>
                </a:lnTo>
                <a:lnTo>
                  <a:pt x="26630" y="10032"/>
                </a:lnTo>
                <a:lnTo>
                  <a:pt x="26567" y="9651"/>
                </a:lnTo>
                <a:lnTo>
                  <a:pt x="26441" y="8889"/>
                </a:lnTo>
                <a:lnTo>
                  <a:pt x="26325" y="8127"/>
                </a:lnTo>
                <a:lnTo>
                  <a:pt x="36997" y="7111"/>
                </a:lnTo>
                <a:lnTo>
                  <a:pt x="34387" y="7111"/>
                </a:lnTo>
                <a:lnTo>
                  <a:pt x="33056" y="12953"/>
                </a:lnTo>
                <a:lnTo>
                  <a:pt x="32969" y="13334"/>
                </a:lnTo>
                <a:lnTo>
                  <a:pt x="32848" y="13842"/>
                </a:lnTo>
                <a:close/>
              </a:path>
              <a:path w="74294" h="33019">
                <a:moveTo>
                  <a:pt x="73948" y="8635"/>
                </a:moveTo>
                <a:lnTo>
                  <a:pt x="68971" y="8635"/>
                </a:lnTo>
                <a:lnTo>
                  <a:pt x="69628" y="8127"/>
                </a:lnTo>
                <a:lnTo>
                  <a:pt x="70046" y="7746"/>
                </a:lnTo>
                <a:lnTo>
                  <a:pt x="73779" y="7111"/>
                </a:lnTo>
                <a:lnTo>
                  <a:pt x="72913" y="7111"/>
                </a:lnTo>
                <a:lnTo>
                  <a:pt x="74108" y="8381"/>
                </a:lnTo>
                <a:lnTo>
                  <a:pt x="73948" y="8635"/>
                </a:lnTo>
                <a:close/>
              </a:path>
              <a:path w="74294" h="33019">
                <a:moveTo>
                  <a:pt x="58482" y="15112"/>
                </a:moveTo>
                <a:lnTo>
                  <a:pt x="36479" y="15112"/>
                </a:lnTo>
                <a:lnTo>
                  <a:pt x="37440" y="10032"/>
                </a:lnTo>
                <a:lnTo>
                  <a:pt x="37560" y="9397"/>
                </a:lnTo>
                <a:lnTo>
                  <a:pt x="37656" y="8889"/>
                </a:lnTo>
                <a:lnTo>
                  <a:pt x="37733" y="8381"/>
                </a:lnTo>
                <a:lnTo>
                  <a:pt x="38450" y="8635"/>
                </a:lnTo>
                <a:lnTo>
                  <a:pt x="43646" y="12191"/>
                </a:lnTo>
                <a:lnTo>
                  <a:pt x="71088" y="12191"/>
                </a:lnTo>
                <a:lnTo>
                  <a:pt x="72477" y="12953"/>
                </a:lnTo>
                <a:lnTo>
                  <a:pt x="61983" y="12953"/>
                </a:lnTo>
                <a:lnTo>
                  <a:pt x="58799" y="14604"/>
                </a:lnTo>
                <a:lnTo>
                  <a:pt x="59083" y="14604"/>
                </a:lnTo>
                <a:lnTo>
                  <a:pt x="58482" y="15112"/>
                </a:lnTo>
                <a:close/>
              </a:path>
              <a:path w="74294" h="33019">
                <a:moveTo>
                  <a:pt x="73032" y="10032"/>
                </a:moveTo>
                <a:lnTo>
                  <a:pt x="71290" y="10032"/>
                </a:lnTo>
                <a:lnTo>
                  <a:pt x="70046" y="9397"/>
                </a:lnTo>
                <a:lnTo>
                  <a:pt x="73431" y="9397"/>
                </a:lnTo>
                <a:lnTo>
                  <a:pt x="73032" y="10032"/>
                </a:lnTo>
                <a:close/>
              </a:path>
              <a:path w="74294" h="33019">
                <a:moveTo>
                  <a:pt x="68118" y="13842"/>
                </a:moveTo>
                <a:lnTo>
                  <a:pt x="62266" y="13842"/>
                </a:lnTo>
                <a:lnTo>
                  <a:pt x="62401" y="13588"/>
                </a:lnTo>
                <a:lnTo>
                  <a:pt x="62066" y="13080"/>
                </a:lnTo>
                <a:lnTo>
                  <a:pt x="68254" y="12953"/>
                </a:lnTo>
                <a:lnTo>
                  <a:pt x="68160" y="13588"/>
                </a:lnTo>
                <a:lnTo>
                  <a:pt x="68118" y="13842"/>
                </a:lnTo>
                <a:close/>
              </a:path>
              <a:path w="74294" h="33019">
                <a:moveTo>
                  <a:pt x="72973" y="13334"/>
                </a:moveTo>
                <a:lnTo>
                  <a:pt x="68254" y="12953"/>
                </a:lnTo>
                <a:lnTo>
                  <a:pt x="72477" y="12953"/>
                </a:lnTo>
                <a:lnTo>
                  <a:pt x="72973" y="13334"/>
                </a:lnTo>
                <a:close/>
              </a:path>
              <a:path w="74294" h="33019">
                <a:moveTo>
                  <a:pt x="58220" y="21843"/>
                </a:moveTo>
                <a:lnTo>
                  <a:pt x="58220" y="17906"/>
                </a:lnTo>
                <a:lnTo>
                  <a:pt x="22640" y="17906"/>
                </a:lnTo>
                <a:lnTo>
                  <a:pt x="23757" y="15239"/>
                </a:lnTo>
                <a:lnTo>
                  <a:pt x="25310" y="13842"/>
                </a:lnTo>
                <a:lnTo>
                  <a:pt x="33212" y="13842"/>
                </a:lnTo>
                <a:lnTo>
                  <a:pt x="34269" y="13080"/>
                </a:lnTo>
                <a:lnTo>
                  <a:pt x="36061" y="13334"/>
                </a:lnTo>
                <a:lnTo>
                  <a:pt x="36168" y="13842"/>
                </a:lnTo>
                <a:lnTo>
                  <a:pt x="36367" y="14604"/>
                </a:lnTo>
                <a:lnTo>
                  <a:pt x="36479" y="15112"/>
                </a:lnTo>
                <a:lnTo>
                  <a:pt x="58482" y="15112"/>
                </a:lnTo>
                <a:lnTo>
                  <a:pt x="56309" y="17017"/>
                </a:lnTo>
                <a:lnTo>
                  <a:pt x="60490" y="17398"/>
                </a:lnTo>
                <a:lnTo>
                  <a:pt x="60316" y="17906"/>
                </a:lnTo>
                <a:lnTo>
                  <a:pt x="60228" y="18287"/>
                </a:lnTo>
                <a:lnTo>
                  <a:pt x="59892" y="20192"/>
                </a:lnTo>
                <a:lnTo>
                  <a:pt x="59527" y="20573"/>
                </a:lnTo>
                <a:lnTo>
                  <a:pt x="58220" y="21843"/>
                </a:lnTo>
                <a:close/>
              </a:path>
              <a:path w="74294" h="33019">
                <a:moveTo>
                  <a:pt x="61861" y="14604"/>
                </a:moveTo>
                <a:lnTo>
                  <a:pt x="59083" y="14604"/>
                </a:lnTo>
                <a:lnTo>
                  <a:pt x="59985" y="13842"/>
                </a:lnTo>
                <a:lnTo>
                  <a:pt x="62266" y="13842"/>
                </a:lnTo>
                <a:lnTo>
                  <a:pt x="61861" y="14604"/>
                </a:lnTo>
                <a:close/>
              </a:path>
              <a:path w="74294" h="33019">
                <a:moveTo>
                  <a:pt x="64611" y="17906"/>
                </a:moveTo>
                <a:lnTo>
                  <a:pt x="60490" y="17398"/>
                </a:lnTo>
                <a:lnTo>
                  <a:pt x="60848" y="16509"/>
                </a:lnTo>
                <a:lnTo>
                  <a:pt x="61861" y="14604"/>
                </a:lnTo>
                <a:lnTo>
                  <a:pt x="63928" y="14604"/>
                </a:lnTo>
                <a:lnTo>
                  <a:pt x="64033" y="15112"/>
                </a:lnTo>
                <a:lnTo>
                  <a:pt x="64164" y="15747"/>
                </a:lnTo>
                <a:lnTo>
                  <a:pt x="64217" y="16001"/>
                </a:lnTo>
                <a:lnTo>
                  <a:pt x="64322" y="16509"/>
                </a:lnTo>
                <a:lnTo>
                  <a:pt x="64427" y="17017"/>
                </a:lnTo>
                <a:lnTo>
                  <a:pt x="64506" y="17398"/>
                </a:lnTo>
                <a:lnTo>
                  <a:pt x="64611" y="17906"/>
                </a:lnTo>
                <a:close/>
              </a:path>
              <a:path w="74294" h="33019">
                <a:moveTo>
                  <a:pt x="67358" y="16509"/>
                </a:moveTo>
                <a:lnTo>
                  <a:pt x="65985" y="14604"/>
                </a:lnTo>
                <a:lnTo>
                  <a:pt x="67968" y="14604"/>
                </a:lnTo>
                <a:lnTo>
                  <a:pt x="68911" y="15747"/>
                </a:lnTo>
                <a:lnTo>
                  <a:pt x="68613" y="16001"/>
                </a:lnTo>
                <a:lnTo>
                  <a:pt x="67358" y="16509"/>
                </a:lnTo>
                <a:close/>
              </a:path>
              <a:path w="74294" h="33019">
                <a:moveTo>
                  <a:pt x="41912" y="24002"/>
                </a:moveTo>
                <a:lnTo>
                  <a:pt x="12648" y="24002"/>
                </a:lnTo>
                <a:lnTo>
                  <a:pt x="10315" y="21843"/>
                </a:lnTo>
                <a:lnTo>
                  <a:pt x="10892" y="18922"/>
                </a:lnTo>
                <a:lnTo>
                  <a:pt x="11017" y="18287"/>
                </a:lnTo>
                <a:lnTo>
                  <a:pt x="11092" y="17906"/>
                </a:lnTo>
                <a:lnTo>
                  <a:pt x="11192" y="17398"/>
                </a:lnTo>
                <a:lnTo>
                  <a:pt x="14619" y="18668"/>
                </a:lnTo>
                <a:lnTo>
                  <a:pt x="16172" y="20573"/>
                </a:lnTo>
                <a:lnTo>
                  <a:pt x="20771" y="22986"/>
                </a:lnTo>
                <a:lnTo>
                  <a:pt x="40832" y="22986"/>
                </a:lnTo>
                <a:lnTo>
                  <a:pt x="41912" y="24002"/>
                </a:lnTo>
                <a:close/>
              </a:path>
              <a:path w="74294" h="33019">
                <a:moveTo>
                  <a:pt x="40832" y="22986"/>
                </a:moveTo>
                <a:lnTo>
                  <a:pt x="20771" y="22986"/>
                </a:lnTo>
                <a:lnTo>
                  <a:pt x="19258" y="20573"/>
                </a:lnTo>
                <a:lnTo>
                  <a:pt x="19042" y="20192"/>
                </a:lnTo>
                <a:lnTo>
                  <a:pt x="18202" y="18287"/>
                </a:lnTo>
                <a:lnTo>
                  <a:pt x="20771" y="17398"/>
                </a:lnTo>
                <a:lnTo>
                  <a:pt x="22085" y="17906"/>
                </a:lnTo>
                <a:lnTo>
                  <a:pt x="58264" y="17906"/>
                </a:lnTo>
                <a:lnTo>
                  <a:pt x="57503" y="18922"/>
                </a:lnTo>
                <a:lnTo>
                  <a:pt x="56421" y="20192"/>
                </a:lnTo>
                <a:lnTo>
                  <a:pt x="50814" y="20192"/>
                </a:lnTo>
                <a:lnTo>
                  <a:pt x="50814" y="21208"/>
                </a:lnTo>
                <a:lnTo>
                  <a:pt x="38988" y="21208"/>
                </a:lnTo>
                <a:lnTo>
                  <a:pt x="40832" y="22986"/>
                </a:lnTo>
                <a:close/>
              </a:path>
              <a:path w="74294" h="33019">
                <a:moveTo>
                  <a:pt x="52665" y="22478"/>
                </a:moveTo>
                <a:lnTo>
                  <a:pt x="50705" y="20192"/>
                </a:lnTo>
                <a:lnTo>
                  <a:pt x="56408" y="20192"/>
                </a:lnTo>
                <a:lnTo>
                  <a:pt x="55950" y="20827"/>
                </a:lnTo>
                <a:lnTo>
                  <a:pt x="56727" y="21843"/>
                </a:lnTo>
                <a:lnTo>
                  <a:pt x="52665" y="22478"/>
                </a:lnTo>
                <a:close/>
              </a:path>
              <a:path w="74294" h="33019">
                <a:moveTo>
                  <a:pt x="50679" y="26796"/>
                </a:moveTo>
                <a:lnTo>
                  <a:pt x="50252" y="26796"/>
                </a:lnTo>
                <a:lnTo>
                  <a:pt x="48245" y="26288"/>
                </a:lnTo>
                <a:lnTo>
                  <a:pt x="41651" y="25909"/>
                </a:lnTo>
                <a:lnTo>
                  <a:pt x="43937" y="25909"/>
                </a:lnTo>
                <a:lnTo>
                  <a:pt x="45617" y="22097"/>
                </a:lnTo>
                <a:lnTo>
                  <a:pt x="38988" y="21208"/>
                </a:lnTo>
                <a:lnTo>
                  <a:pt x="50814" y="21208"/>
                </a:lnTo>
                <a:lnTo>
                  <a:pt x="50814" y="21462"/>
                </a:lnTo>
                <a:lnTo>
                  <a:pt x="51590" y="22478"/>
                </a:lnTo>
                <a:lnTo>
                  <a:pt x="51590" y="24002"/>
                </a:lnTo>
                <a:lnTo>
                  <a:pt x="49141" y="24002"/>
                </a:lnTo>
                <a:lnTo>
                  <a:pt x="50378" y="26288"/>
                </a:lnTo>
                <a:lnTo>
                  <a:pt x="50679" y="26796"/>
                </a:lnTo>
                <a:close/>
              </a:path>
              <a:path w="74294" h="33019">
                <a:moveTo>
                  <a:pt x="44897" y="27050"/>
                </a:moveTo>
                <a:lnTo>
                  <a:pt x="5948" y="27050"/>
                </a:lnTo>
                <a:lnTo>
                  <a:pt x="7690" y="24891"/>
                </a:lnTo>
                <a:lnTo>
                  <a:pt x="7810" y="24002"/>
                </a:lnTo>
                <a:lnTo>
                  <a:pt x="9374" y="22478"/>
                </a:lnTo>
                <a:lnTo>
                  <a:pt x="8765" y="22478"/>
                </a:lnTo>
                <a:lnTo>
                  <a:pt x="10677" y="22986"/>
                </a:lnTo>
                <a:lnTo>
                  <a:pt x="10941" y="22986"/>
                </a:lnTo>
                <a:lnTo>
                  <a:pt x="12648" y="24002"/>
                </a:lnTo>
                <a:lnTo>
                  <a:pt x="41912" y="24002"/>
                </a:lnTo>
                <a:lnTo>
                  <a:pt x="44901" y="26796"/>
                </a:lnTo>
                <a:lnTo>
                  <a:pt x="44897" y="27050"/>
                </a:lnTo>
                <a:close/>
              </a:path>
              <a:path w="74294" h="33019">
                <a:moveTo>
                  <a:pt x="51590" y="25145"/>
                </a:moveTo>
                <a:lnTo>
                  <a:pt x="49141" y="24002"/>
                </a:lnTo>
                <a:lnTo>
                  <a:pt x="51590" y="24002"/>
                </a:lnTo>
                <a:lnTo>
                  <a:pt x="51590" y="25145"/>
                </a:lnTo>
                <a:close/>
              </a:path>
              <a:path w="74294" h="33019">
                <a:moveTo>
                  <a:pt x="0" y="32638"/>
                </a:moveTo>
                <a:lnTo>
                  <a:pt x="167" y="30606"/>
                </a:lnTo>
                <a:lnTo>
                  <a:pt x="284" y="29209"/>
                </a:lnTo>
                <a:lnTo>
                  <a:pt x="429" y="28193"/>
                </a:lnTo>
                <a:lnTo>
                  <a:pt x="501" y="27685"/>
                </a:lnTo>
                <a:lnTo>
                  <a:pt x="628" y="26796"/>
                </a:lnTo>
                <a:lnTo>
                  <a:pt x="755" y="25909"/>
                </a:lnTo>
                <a:lnTo>
                  <a:pt x="863" y="25145"/>
                </a:lnTo>
                <a:lnTo>
                  <a:pt x="941" y="24637"/>
                </a:lnTo>
                <a:lnTo>
                  <a:pt x="5719" y="27050"/>
                </a:lnTo>
                <a:lnTo>
                  <a:pt x="44897" y="27050"/>
                </a:lnTo>
                <a:lnTo>
                  <a:pt x="44884" y="27685"/>
                </a:lnTo>
                <a:lnTo>
                  <a:pt x="37554" y="27685"/>
                </a:lnTo>
                <a:lnTo>
                  <a:pt x="38758" y="30606"/>
                </a:lnTo>
                <a:lnTo>
                  <a:pt x="31079" y="30606"/>
                </a:lnTo>
                <a:lnTo>
                  <a:pt x="0" y="32638"/>
                </a:lnTo>
                <a:close/>
              </a:path>
              <a:path w="74294" h="33019">
                <a:moveTo>
                  <a:pt x="51256" y="27050"/>
                </a:moveTo>
                <a:lnTo>
                  <a:pt x="50829" y="27050"/>
                </a:lnTo>
                <a:lnTo>
                  <a:pt x="50679" y="26796"/>
                </a:lnTo>
                <a:lnTo>
                  <a:pt x="50252" y="26796"/>
                </a:lnTo>
                <a:lnTo>
                  <a:pt x="51256" y="27050"/>
                </a:lnTo>
                <a:close/>
              </a:path>
              <a:path w="74294" h="33019">
                <a:moveTo>
                  <a:pt x="40764" y="30606"/>
                </a:moveTo>
                <a:lnTo>
                  <a:pt x="40129" y="30606"/>
                </a:lnTo>
                <a:lnTo>
                  <a:pt x="38798" y="29717"/>
                </a:lnTo>
                <a:lnTo>
                  <a:pt x="39130" y="29717"/>
                </a:lnTo>
                <a:lnTo>
                  <a:pt x="40839" y="28193"/>
                </a:lnTo>
                <a:lnTo>
                  <a:pt x="37554" y="27685"/>
                </a:lnTo>
                <a:lnTo>
                  <a:pt x="44884" y="27685"/>
                </a:lnTo>
                <a:lnTo>
                  <a:pt x="44871" y="28193"/>
                </a:lnTo>
                <a:lnTo>
                  <a:pt x="41454" y="28193"/>
                </a:lnTo>
                <a:lnTo>
                  <a:pt x="40764" y="30606"/>
                </a:lnTo>
                <a:close/>
              </a:path>
              <a:path w="74294" h="33019">
                <a:moveTo>
                  <a:pt x="44841" y="29717"/>
                </a:moveTo>
                <a:lnTo>
                  <a:pt x="42273" y="28193"/>
                </a:lnTo>
                <a:lnTo>
                  <a:pt x="44871" y="28193"/>
                </a:lnTo>
                <a:lnTo>
                  <a:pt x="44841" y="29717"/>
                </a:lnTo>
                <a:close/>
              </a:path>
            </a:pathLst>
          </a:custGeom>
          <a:solidFill>
            <a:srgbClr val="8B1FE3"/>
          </a:solidFill>
        </p:spPr>
        <p:txBody>
          <a:bodyPr wrap="square" lIns="0" tIns="0" rIns="0" bIns="0" rtlCol="0"/>
          <a:lstStyle/>
          <a:p>
            <a:endParaRPr/>
          </a:p>
        </p:txBody>
      </p:sp>
      <p:sp>
        <p:nvSpPr>
          <p:cNvPr id="1095" name="object 1095"/>
          <p:cNvSpPr/>
          <p:nvPr/>
        </p:nvSpPr>
        <p:spPr>
          <a:xfrm>
            <a:off x="14858609" y="2761984"/>
            <a:ext cx="53975" cy="34925"/>
          </a:xfrm>
          <a:custGeom>
            <a:avLst/>
            <a:gdLst/>
            <a:ahLst/>
            <a:cxnLst/>
            <a:rect l="l" t="t" r="r" b="b"/>
            <a:pathLst>
              <a:path w="53975" h="34925">
                <a:moveTo>
                  <a:pt x="51106" y="17619"/>
                </a:moveTo>
                <a:lnTo>
                  <a:pt x="13797" y="17619"/>
                </a:lnTo>
                <a:lnTo>
                  <a:pt x="14752" y="16604"/>
                </a:lnTo>
                <a:lnTo>
                  <a:pt x="12244" y="12423"/>
                </a:lnTo>
                <a:lnTo>
                  <a:pt x="13589" y="8779"/>
                </a:lnTo>
                <a:lnTo>
                  <a:pt x="13699" y="8481"/>
                </a:lnTo>
                <a:lnTo>
                  <a:pt x="18873" y="8481"/>
                </a:lnTo>
                <a:lnTo>
                  <a:pt x="18022" y="5554"/>
                </a:lnTo>
                <a:lnTo>
                  <a:pt x="17918" y="5196"/>
                </a:lnTo>
                <a:lnTo>
                  <a:pt x="20187" y="0"/>
                </a:lnTo>
                <a:lnTo>
                  <a:pt x="22218" y="4300"/>
                </a:lnTo>
                <a:lnTo>
                  <a:pt x="25026" y="5554"/>
                </a:lnTo>
                <a:lnTo>
                  <a:pt x="26931" y="5554"/>
                </a:lnTo>
                <a:lnTo>
                  <a:pt x="28490" y="6032"/>
                </a:lnTo>
                <a:lnTo>
                  <a:pt x="30580" y="10213"/>
                </a:lnTo>
                <a:lnTo>
                  <a:pt x="41231" y="10213"/>
                </a:lnTo>
                <a:lnTo>
                  <a:pt x="41741" y="10452"/>
                </a:lnTo>
                <a:lnTo>
                  <a:pt x="45010" y="10452"/>
                </a:lnTo>
                <a:lnTo>
                  <a:pt x="45130" y="11049"/>
                </a:lnTo>
                <a:lnTo>
                  <a:pt x="45214" y="11467"/>
                </a:lnTo>
                <a:lnTo>
                  <a:pt x="45273" y="11766"/>
                </a:lnTo>
                <a:lnTo>
                  <a:pt x="42406" y="13976"/>
                </a:lnTo>
                <a:lnTo>
                  <a:pt x="44491" y="14641"/>
                </a:lnTo>
                <a:lnTo>
                  <a:pt x="45861" y="14641"/>
                </a:lnTo>
                <a:lnTo>
                  <a:pt x="52603" y="15672"/>
                </a:lnTo>
                <a:lnTo>
                  <a:pt x="51106" y="17619"/>
                </a:lnTo>
                <a:close/>
              </a:path>
              <a:path w="53975" h="34925">
                <a:moveTo>
                  <a:pt x="34717" y="8003"/>
                </a:moveTo>
                <a:lnTo>
                  <a:pt x="32492" y="8003"/>
                </a:lnTo>
                <a:lnTo>
                  <a:pt x="32461" y="7406"/>
                </a:lnTo>
                <a:lnTo>
                  <a:pt x="32364" y="5554"/>
                </a:lnTo>
                <a:lnTo>
                  <a:pt x="32253" y="3404"/>
                </a:lnTo>
                <a:lnTo>
                  <a:pt x="35478" y="6450"/>
                </a:lnTo>
                <a:lnTo>
                  <a:pt x="34717" y="8003"/>
                </a:lnTo>
                <a:close/>
              </a:path>
              <a:path w="53975" h="34925">
                <a:moveTo>
                  <a:pt x="26931" y="5554"/>
                </a:moveTo>
                <a:lnTo>
                  <a:pt x="25026" y="5554"/>
                </a:lnTo>
                <a:lnTo>
                  <a:pt x="24895" y="5196"/>
                </a:lnTo>
                <a:lnTo>
                  <a:pt x="24787" y="4897"/>
                </a:lnTo>
                <a:lnTo>
                  <a:pt x="26931" y="5554"/>
                </a:lnTo>
                <a:close/>
              </a:path>
              <a:path w="53975" h="34925">
                <a:moveTo>
                  <a:pt x="41231" y="10213"/>
                </a:moveTo>
                <a:lnTo>
                  <a:pt x="30580" y="10213"/>
                </a:lnTo>
                <a:lnTo>
                  <a:pt x="31430" y="6450"/>
                </a:lnTo>
                <a:lnTo>
                  <a:pt x="32062" y="7406"/>
                </a:lnTo>
                <a:lnTo>
                  <a:pt x="32492" y="8003"/>
                </a:lnTo>
                <a:lnTo>
                  <a:pt x="34717" y="8003"/>
                </a:lnTo>
                <a:lnTo>
                  <a:pt x="33985" y="9496"/>
                </a:lnTo>
                <a:lnTo>
                  <a:pt x="39700" y="9496"/>
                </a:lnTo>
                <a:lnTo>
                  <a:pt x="41231" y="10213"/>
                </a:lnTo>
                <a:close/>
              </a:path>
              <a:path w="53975" h="34925">
                <a:moveTo>
                  <a:pt x="39700" y="9496"/>
                </a:moveTo>
                <a:lnTo>
                  <a:pt x="33985" y="9496"/>
                </a:lnTo>
                <a:lnTo>
                  <a:pt x="38958" y="6450"/>
                </a:lnTo>
                <a:lnTo>
                  <a:pt x="38584" y="6450"/>
                </a:lnTo>
                <a:lnTo>
                  <a:pt x="40017" y="7406"/>
                </a:lnTo>
                <a:lnTo>
                  <a:pt x="39062" y="9198"/>
                </a:lnTo>
                <a:lnTo>
                  <a:pt x="39700" y="9496"/>
                </a:lnTo>
                <a:close/>
              </a:path>
              <a:path w="53975" h="34925">
                <a:moveTo>
                  <a:pt x="51058" y="11467"/>
                </a:moveTo>
                <a:lnTo>
                  <a:pt x="48618" y="11467"/>
                </a:lnTo>
                <a:lnTo>
                  <a:pt x="50052" y="10810"/>
                </a:lnTo>
                <a:lnTo>
                  <a:pt x="50120" y="10452"/>
                </a:lnTo>
                <a:lnTo>
                  <a:pt x="50234" y="9855"/>
                </a:lnTo>
                <a:lnTo>
                  <a:pt x="50359" y="9198"/>
                </a:lnTo>
                <a:lnTo>
                  <a:pt x="50438" y="8779"/>
                </a:lnTo>
                <a:lnTo>
                  <a:pt x="50529" y="8302"/>
                </a:lnTo>
                <a:lnTo>
                  <a:pt x="51610" y="9496"/>
                </a:lnTo>
                <a:lnTo>
                  <a:pt x="52441" y="10452"/>
                </a:lnTo>
                <a:lnTo>
                  <a:pt x="51058" y="11467"/>
                </a:lnTo>
                <a:close/>
              </a:path>
              <a:path w="53975" h="34925">
                <a:moveTo>
                  <a:pt x="45010" y="10452"/>
                </a:moveTo>
                <a:lnTo>
                  <a:pt x="41966" y="10452"/>
                </a:lnTo>
                <a:lnTo>
                  <a:pt x="44676" y="8779"/>
                </a:lnTo>
                <a:lnTo>
                  <a:pt x="44760" y="9198"/>
                </a:lnTo>
                <a:lnTo>
                  <a:pt x="44819" y="9496"/>
                </a:lnTo>
                <a:lnTo>
                  <a:pt x="44891" y="9855"/>
                </a:lnTo>
                <a:lnTo>
                  <a:pt x="45010" y="10452"/>
                </a:lnTo>
                <a:close/>
              </a:path>
              <a:path w="53975" h="34925">
                <a:moveTo>
                  <a:pt x="13693" y="17261"/>
                </a:moveTo>
                <a:lnTo>
                  <a:pt x="7167" y="17261"/>
                </a:lnTo>
                <a:lnTo>
                  <a:pt x="8779" y="16126"/>
                </a:lnTo>
                <a:lnTo>
                  <a:pt x="8831" y="15672"/>
                </a:lnTo>
                <a:lnTo>
                  <a:pt x="8949" y="14641"/>
                </a:lnTo>
                <a:lnTo>
                  <a:pt x="9025" y="13976"/>
                </a:lnTo>
                <a:lnTo>
                  <a:pt x="9148" y="12901"/>
                </a:lnTo>
                <a:lnTo>
                  <a:pt x="9203" y="12423"/>
                </a:lnTo>
                <a:lnTo>
                  <a:pt x="9278" y="11766"/>
                </a:lnTo>
                <a:lnTo>
                  <a:pt x="9387" y="10810"/>
                </a:lnTo>
                <a:lnTo>
                  <a:pt x="9496" y="9855"/>
                </a:lnTo>
                <a:lnTo>
                  <a:pt x="12662" y="13677"/>
                </a:lnTo>
                <a:lnTo>
                  <a:pt x="13693" y="17261"/>
                </a:lnTo>
                <a:close/>
              </a:path>
              <a:path w="53975" h="34925">
                <a:moveTo>
                  <a:pt x="46738" y="14641"/>
                </a:moveTo>
                <a:lnTo>
                  <a:pt x="45193" y="14641"/>
                </a:lnTo>
                <a:lnTo>
                  <a:pt x="45132" y="13976"/>
                </a:lnTo>
                <a:lnTo>
                  <a:pt x="45034" y="12901"/>
                </a:lnTo>
                <a:lnTo>
                  <a:pt x="46766" y="11049"/>
                </a:lnTo>
                <a:lnTo>
                  <a:pt x="48618" y="11467"/>
                </a:lnTo>
                <a:lnTo>
                  <a:pt x="51058" y="11467"/>
                </a:lnTo>
                <a:lnTo>
                  <a:pt x="46738" y="14641"/>
                </a:lnTo>
                <a:close/>
              </a:path>
              <a:path w="53975" h="34925">
                <a:moveTo>
                  <a:pt x="53000" y="15155"/>
                </a:moveTo>
                <a:lnTo>
                  <a:pt x="52030" y="12423"/>
                </a:lnTo>
                <a:lnTo>
                  <a:pt x="52387" y="12901"/>
                </a:lnTo>
                <a:lnTo>
                  <a:pt x="53286" y="14454"/>
                </a:lnTo>
                <a:lnTo>
                  <a:pt x="53395" y="14641"/>
                </a:lnTo>
                <a:lnTo>
                  <a:pt x="53000" y="15155"/>
                </a:lnTo>
                <a:close/>
              </a:path>
              <a:path w="53975" h="34925">
                <a:moveTo>
                  <a:pt x="7047" y="26698"/>
                </a:moveTo>
                <a:lnTo>
                  <a:pt x="5315" y="26459"/>
                </a:lnTo>
                <a:lnTo>
                  <a:pt x="6032" y="22756"/>
                </a:lnTo>
                <a:lnTo>
                  <a:pt x="6497" y="21561"/>
                </a:lnTo>
                <a:lnTo>
                  <a:pt x="0" y="21561"/>
                </a:lnTo>
                <a:lnTo>
                  <a:pt x="99" y="17619"/>
                </a:lnTo>
                <a:lnTo>
                  <a:pt x="179" y="14454"/>
                </a:lnTo>
                <a:lnTo>
                  <a:pt x="7167" y="17261"/>
                </a:lnTo>
                <a:lnTo>
                  <a:pt x="13693" y="17261"/>
                </a:lnTo>
                <a:lnTo>
                  <a:pt x="13797" y="17619"/>
                </a:lnTo>
                <a:lnTo>
                  <a:pt x="51106" y="17619"/>
                </a:lnTo>
                <a:lnTo>
                  <a:pt x="47514" y="22295"/>
                </a:lnTo>
                <a:lnTo>
                  <a:pt x="47066" y="22756"/>
                </a:lnTo>
                <a:lnTo>
                  <a:pt x="9371" y="22756"/>
                </a:lnTo>
                <a:lnTo>
                  <a:pt x="8242" y="23532"/>
                </a:lnTo>
                <a:lnTo>
                  <a:pt x="8100" y="24667"/>
                </a:lnTo>
                <a:lnTo>
                  <a:pt x="8063" y="24966"/>
                </a:lnTo>
                <a:lnTo>
                  <a:pt x="7047" y="26698"/>
                </a:lnTo>
                <a:close/>
              </a:path>
              <a:path w="53975" h="34925">
                <a:moveTo>
                  <a:pt x="12363" y="27176"/>
                </a:moveTo>
                <a:lnTo>
                  <a:pt x="11766" y="26996"/>
                </a:lnTo>
                <a:lnTo>
                  <a:pt x="11077" y="25623"/>
                </a:lnTo>
                <a:lnTo>
                  <a:pt x="10571" y="24966"/>
                </a:lnTo>
                <a:lnTo>
                  <a:pt x="9119" y="22756"/>
                </a:lnTo>
                <a:lnTo>
                  <a:pt x="47066" y="22756"/>
                </a:lnTo>
                <a:lnTo>
                  <a:pt x="45212" y="24667"/>
                </a:lnTo>
                <a:lnTo>
                  <a:pt x="14454" y="24667"/>
                </a:lnTo>
                <a:lnTo>
                  <a:pt x="13140" y="25623"/>
                </a:lnTo>
                <a:lnTo>
                  <a:pt x="12687" y="25623"/>
                </a:lnTo>
                <a:lnTo>
                  <a:pt x="12512" y="26459"/>
                </a:lnTo>
                <a:lnTo>
                  <a:pt x="12401" y="26996"/>
                </a:lnTo>
                <a:lnTo>
                  <a:pt x="12363" y="27176"/>
                </a:lnTo>
                <a:close/>
              </a:path>
              <a:path w="53975" h="34925">
                <a:moveTo>
                  <a:pt x="23319" y="29983"/>
                </a:moveTo>
                <a:lnTo>
                  <a:pt x="20606" y="29983"/>
                </a:lnTo>
                <a:lnTo>
                  <a:pt x="16723" y="29445"/>
                </a:lnTo>
                <a:lnTo>
                  <a:pt x="16484" y="29266"/>
                </a:lnTo>
                <a:lnTo>
                  <a:pt x="15469" y="28669"/>
                </a:lnTo>
                <a:lnTo>
                  <a:pt x="15267" y="27176"/>
                </a:lnTo>
                <a:lnTo>
                  <a:pt x="15169" y="26459"/>
                </a:lnTo>
                <a:lnTo>
                  <a:pt x="15056" y="25623"/>
                </a:lnTo>
                <a:lnTo>
                  <a:pt x="14991" y="25145"/>
                </a:lnTo>
                <a:lnTo>
                  <a:pt x="14454" y="24667"/>
                </a:lnTo>
                <a:lnTo>
                  <a:pt x="45212" y="24667"/>
                </a:lnTo>
                <a:lnTo>
                  <a:pt x="41503" y="28490"/>
                </a:lnTo>
                <a:lnTo>
                  <a:pt x="23950" y="28490"/>
                </a:lnTo>
                <a:lnTo>
                  <a:pt x="23319" y="29983"/>
                </a:lnTo>
                <a:close/>
              </a:path>
              <a:path w="53975" h="34925">
                <a:moveTo>
                  <a:pt x="28549" y="33686"/>
                </a:moveTo>
                <a:lnTo>
                  <a:pt x="28609" y="31595"/>
                </a:lnTo>
                <a:lnTo>
                  <a:pt x="27594" y="30879"/>
                </a:lnTo>
                <a:lnTo>
                  <a:pt x="23950" y="28490"/>
                </a:lnTo>
                <a:lnTo>
                  <a:pt x="41503" y="28490"/>
                </a:lnTo>
                <a:lnTo>
                  <a:pt x="38489" y="31595"/>
                </a:lnTo>
                <a:lnTo>
                  <a:pt x="29037" y="31595"/>
                </a:lnTo>
                <a:lnTo>
                  <a:pt x="30281" y="33089"/>
                </a:lnTo>
                <a:lnTo>
                  <a:pt x="28549" y="33686"/>
                </a:lnTo>
                <a:close/>
              </a:path>
              <a:path w="53975" h="34925">
                <a:moveTo>
                  <a:pt x="35492" y="34684"/>
                </a:moveTo>
                <a:lnTo>
                  <a:pt x="37210" y="32193"/>
                </a:lnTo>
                <a:lnTo>
                  <a:pt x="34138" y="31595"/>
                </a:lnTo>
                <a:lnTo>
                  <a:pt x="38489" y="31595"/>
                </a:lnTo>
                <a:lnTo>
                  <a:pt x="35492" y="34684"/>
                </a:lnTo>
                <a:close/>
              </a:path>
            </a:pathLst>
          </a:custGeom>
          <a:solidFill>
            <a:srgbClr val="E9484F"/>
          </a:solidFill>
        </p:spPr>
        <p:txBody>
          <a:bodyPr wrap="square" lIns="0" tIns="0" rIns="0" bIns="0" rtlCol="0"/>
          <a:lstStyle/>
          <a:p>
            <a:endParaRPr/>
          </a:p>
        </p:txBody>
      </p:sp>
      <p:sp>
        <p:nvSpPr>
          <p:cNvPr id="1096" name="object 1096"/>
          <p:cNvSpPr/>
          <p:nvPr/>
        </p:nvSpPr>
        <p:spPr>
          <a:xfrm>
            <a:off x="14368243" y="2705362"/>
            <a:ext cx="52069" cy="33655"/>
          </a:xfrm>
          <a:custGeom>
            <a:avLst/>
            <a:gdLst/>
            <a:ahLst/>
            <a:cxnLst/>
            <a:rect l="l" t="t" r="r" b="b"/>
            <a:pathLst>
              <a:path w="52069" h="33655">
                <a:moveTo>
                  <a:pt x="17679" y="33567"/>
                </a:moveTo>
                <a:lnTo>
                  <a:pt x="20187" y="26638"/>
                </a:lnTo>
                <a:lnTo>
                  <a:pt x="18635" y="25026"/>
                </a:lnTo>
                <a:lnTo>
                  <a:pt x="18276" y="27773"/>
                </a:lnTo>
                <a:lnTo>
                  <a:pt x="15290" y="28669"/>
                </a:lnTo>
                <a:lnTo>
                  <a:pt x="16186" y="25085"/>
                </a:lnTo>
                <a:lnTo>
                  <a:pt x="14334" y="24130"/>
                </a:lnTo>
                <a:lnTo>
                  <a:pt x="11049" y="25623"/>
                </a:lnTo>
                <a:lnTo>
                  <a:pt x="7107" y="18694"/>
                </a:lnTo>
                <a:lnTo>
                  <a:pt x="3404" y="11467"/>
                </a:lnTo>
                <a:lnTo>
                  <a:pt x="0" y="4240"/>
                </a:lnTo>
                <a:lnTo>
                  <a:pt x="2926" y="5733"/>
                </a:lnTo>
                <a:lnTo>
                  <a:pt x="2389" y="0"/>
                </a:lnTo>
                <a:lnTo>
                  <a:pt x="8660" y="6152"/>
                </a:lnTo>
                <a:lnTo>
                  <a:pt x="9735" y="5554"/>
                </a:lnTo>
                <a:lnTo>
                  <a:pt x="12542" y="1373"/>
                </a:lnTo>
                <a:lnTo>
                  <a:pt x="12841" y="597"/>
                </a:lnTo>
                <a:lnTo>
                  <a:pt x="12662" y="5614"/>
                </a:lnTo>
                <a:lnTo>
                  <a:pt x="18336" y="5196"/>
                </a:lnTo>
                <a:lnTo>
                  <a:pt x="22039" y="4300"/>
                </a:lnTo>
                <a:lnTo>
                  <a:pt x="24548" y="3942"/>
                </a:lnTo>
                <a:lnTo>
                  <a:pt x="25682" y="5674"/>
                </a:lnTo>
                <a:lnTo>
                  <a:pt x="25324" y="9436"/>
                </a:lnTo>
                <a:lnTo>
                  <a:pt x="26877" y="10153"/>
                </a:lnTo>
                <a:lnTo>
                  <a:pt x="28310" y="11109"/>
                </a:lnTo>
                <a:lnTo>
                  <a:pt x="29684" y="12244"/>
                </a:lnTo>
                <a:lnTo>
                  <a:pt x="32491" y="7585"/>
                </a:lnTo>
                <a:lnTo>
                  <a:pt x="36254" y="12662"/>
                </a:lnTo>
                <a:lnTo>
                  <a:pt x="36314" y="16783"/>
                </a:lnTo>
                <a:lnTo>
                  <a:pt x="38464" y="17380"/>
                </a:lnTo>
                <a:lnTo>
                  <a:pt x="40435" y="18694"/>
                </a:lnTo>
                <a:lnTo>
                  <a:pt x="42048" y="20665"/>
                </a:lnTo>
                <a:lnTo>
                  <a:pt x="45811" y="21800"/>
                </a:lnTo>
                <a:lnTo>
                  <a:pt x="51783" y="24129"/>
                </a:lnTo>
                <a:lnTo>
                  <a:pt x="51544" y="28549"/>
                </a:lnTo>
                <a:lnTo>
                  <a:pt x="51365" y="28609"/>
                </a:lnTo>
                <a:lnTo>
                  <a:pt x="50947" y="29983"/>
                </a:lnTo>
                <a:lnTo>
                  <a:pt x="49633" y="30640"/>
                </a:lnTo>
                <a:lnTo>
                  <a:pt x="45691" y="31416"/>
                </a:lnTo>
                <a:lnTo>
                  <a:pt x="44855" y="31416"/>
                </a:lnTo>
                <a:lnTo>
                  <a:pt x="44974" y="30341"/>
                </a:lnTo>
                <a:lnTo>
                  <a:pt x="42944" y="29266"/>
                </a:lnTo>
                <a:lnTo>
                  <a:pt x="41570" y="28848"/>
                </a:lnTo>
                <a:lnTo>
                  <a:pt x="39539" y="27414"/>
                </a:lnTo>
                <a:lnTo>
                  <a:pt x="38464" y="24130"/>
                </a:lnTo>
                <a:lnTo>
                  <a:pt x="36613" y="25802"/>
                </a:lnTo>
                <a:lnTo>
                  <a:pt x="36374" y="29863"/>
                </a:lnTo>
                <a:lnTo>
                  <a:pt x="33148" y="29266"/>
                </a:lnTo>
                <a:lnTo>
                  <a:pt x="34642" y="27056"/>
                </a:lnTo>
                <a:lnTo>
                  <a:pt x="32193" y="26340"/>
                </a:lnTo>
                <a:lnTo>
                  <a:pt x="31058" y="30580"/>
                </a:lnTo>
                <a:lnTo>
                  <a:pt x="26698" y="30282"/>
                </a:lnTo>
                <a:lnTo>
                  <a:pt x="26459" y="27773"/>
                </a:lnTo>
                <a:lnTo>
                  <a:pt x="24070" y="26220"/>
                </a:lnTo>
                <a:lnTo>
                  <a:pt x="20785" y="26459"/>
                </a:lnTo>
                <a:lnTo>
                  <a:pt x="21979" y="29804"/>
                </a:lnTo>
                <a:lnTo>
                  <a:pt x="24189" y="27415"/>
                </a:lnTo>
                <a:lnTo>
                  <a:pt x="23592" y="29983"/>
                </a:lnTo>
                <a:lnTo>
                  <a:pt x="17679" y="33567"/>
                </a:lnTo>
                <a:close/>
              </a:path>
            </a:pathLst>
          </a:custGeom>
          <a:solidFill>
            <a:srgbClr val="EB6237"/>
          </a:solidFill>
        </p:spPr>
        <p:txBody>
          <a:bodyPr wrap="square" lIns="0" tIns="0" rIns="0" bIns="0" rtlCol="0"/>
          <a:lstStyle/>
          <a:p>
            <a:endParaRPr/>
          </a:p>
        </p:txBody>
      </p:sp>
      <p:grpSp>
        <p:nvGrpSpPr>
          <p:cNvPr id="1097" name="object 1097"/>
          <p:cNvGrpSpPr/>
          <p:nvPr/>
        </p:nvGrpSpPr>
        <p:grpSpPr>
          <a:xfrm>
            <a:off x="14349190" y="2019688"/>
            <a:ext cx="84455" cy="41275"/>
            <a:chOff x="14349190" y="2019688"/>
            <a:chExt cx="84455" cy="41275"/>
          </a:xfrm>
        </p:grpSpPr>
        <p:sp>
          <p:nvSpPr>
            <p:cNvPr id="1098" name="object 1098"/>
            <p:cNvSpPr/>
            <p:nvPr/>
          </p:nvSpPr>
          <p:spPr>
            <a:xfrm>
              <a:off x="14349184" y="2019693"/>
              <a:ext cx="71755" cy="41275"/>
            </a:xfrm>
            <a:custGeom>
              <a:avLst/>
              <a:gdLst/>
              <a:ahLst/>
              <a:cxnLst/>
              <a:rect l="l" t="t" r="r" b="b"/>
              <a:pathLst>
                <a:path w="71755" h="41275">
                  <a:moveTo>
                    <a:pt x="27774" y="19672"/>
                  </a:moveTo>
                  <a:lnTo>
                    <a:pt x="27063" y="19888"/>
                  </a:lnTo>
                  <a:lnTo>
                    <a:pt x="24879" y="19113"/>
                  </a:lnTo>
                  <a:lnTo>
                    <a:pt x="24790" y="19431"/>
                  </a:lnTo>
                  <a:lnTo>
                    <a:pt x="24676" y="19888"/>
                  </a:lnTo>
                  <a:lnTo>
                    <a:pt x="24587" y="20193"/>
                  </a:lnTo>
                  <a:lnTo>
                    <a:pt x="24485" y="20612"/>
                  </a:lnTo>
                  <a:lnTo>
                    <a:pt x="24422" y="20840"/>
                  </a:lnTo>
                  <a:lnTo>
                    <a:pt x="26276" y="20840"/>
                  </a:lnTo>
                  <a:lnTo>
                    <a:pt x="27495" y="19888"/>
                  </a:lnTo>
                  <a:lnTo>
                    <a:pt x="27774" y="19672"/>
                  </a:lnTo>
                  <a:close/>
                </a:path>
                <a:path w="71755" h="41275">
                  <a:moveTo>
                    <a:pt x="28613" y="19431"/>
                  </a:moveTo>
                  <a:lnTo>
                    <a:pt x="28486" y="19113"/>
                  </a:lnTo>
                  <a:lnTo>
                    <a:pt x="27774" y="19672"/>
                  </a:lnTo>
                  <a:lnTo>
                    <a:pt x="28613" y="19431"/>
                  </a:lnTo>
                  <a:close/>
                </a:path>
                <a:path w="71755" h="41275">
                  <a:moveTo>
                    <a:pt x="40551" y="13677"/>
                  </a:moveTo>
                  <a:lnTo>
                    <a:pt x="38227" y="14630"/>
                  </a:lnTo>
                  <a:lnTo>
                    <a:pt x="40424" y="14630"/>
                  </a:lnTo>
                  <a:lnTo>
                    <a:pt x="40551" y="13677"/>
                  </a:lnTo>
                  <a:close/>
                </a:path>
                <a:path w="71755" h="41275">
                  <a:moveTo>
                    <a:pt x="70180" y="0"/>
                  </a:moveTo>
                  <a:lnTo>
                    <a:pt x="62357" y="1727"/>
                  </a:lnTo>
                  <a:lnTo>
                    <a:pt x="61556" y="5181"/>
                  </a:lnTo>
                  <a:lnTo>
                    <a:pt x="59550" y="4483"/>
                  </a:lnTo>
                  <a:lnTo>
                    <a:pt x="57823" y="6756"/>
                  </a:lnTo>
                  <a:lnTo>
                    <a:pt x="55664" y="5918"/>
                  </a:lnTo>
                  <a:lnTo>
                    <a:pt x="53086" y="7289"/>
                  </a:lnTo>
                  <a:lnTo>
                    <a:pt x="52908" y="7289"/>
                  </a:lnTo>
                  <a:lnTo>
                    <a:pt x="52146" y="9436"/>
                  </a:lnTo>
                  <a:lnTo>
                    <a:pt x="47967" y="9855"/>
                  </a:lnTo>
                  <a:lnTo>
                    <a:pt x="47879" y="9436"/>
                  </a:lnTo>
                  <a:lnTo>
                    <a:pt x="47117" y="5918"/>
                  </a:lnTo>
                  <a:lnTo>
                    <a:pt x="38582" y="7289"/>
                  </a:lnTo>
                  <a:lnTo>
                    <a:pt x="40500" y="10756"/>
                  </a:lnTo>
                  <a:lnTo>
                    <a:pt x="37566" y="11468"/>
                  </a:lnTo>
                  <a:lnTo>
                    <a:pt x="35661" y="11112"/>
                  </a:lnTo>
                  <a:lnTo>
                    <a:pt x="35356" y="11772"/>
                  </a:lnTo>
                  <a:lnTo>
                    <a:pt x="36703" y="12839"/>
                  </a:lnTo>
                  <a:lnTo>
                    <a:pt x="38227" y="13677"/>
                  </a:lnTo>
                  <a:lnTo>
                    <a:pt x="40551" y="13677"/>
                  </a:lnTo>
                  <a:lnTo>
                    <a:pt x="68681" y="13677"/>
                  </a:lnTo>
                  <a:lnTo>
                    <a:pt x="67271" y="12839"/>
                  </a:lnTo>
                  <a:lnTo>
                    <a:pt x="68326" y="12839"/>
                  </a:lnTo>
                  <a:lnTo>
                    <a:pt x="68326" y="12598"/>
                  </a:lnTo>
                  <a:lnTo>
                    <a:pt x="67678" y="12369"/>
                  </a:lnTo>
                  <a:lnTo>
                    <a:pt x="68084" y="11468"/>
                  </a:lnTo>
                  <a:lnTo>
                    <a:pt x="68326" y="10934"/>
                  </a:lnTo>
                  <a:lnTo>
                    <a:pt x="67310" y="10579"/>
                  </a:lnTo>
                  <a:lnTo>
                    <a:pt x="66065" y="10274"/>
                  </a:lnTo>
                  <a:lnTo>
                    <a:pt x="66179" y="9855"/>
                  </a:lnTo>
                  <a:lnTo>
                    <a:pt x="66243" y="9613"/>
                  </a:lnTo>
                  <a:lnTo>
                    <a:pt x="66294" y="9461"/>
                  </a:lnTo>
                  <a:lnTo>
                    <a:pt x="66573" y="8547"/>
                  </a:lnTo>
                  <a:lnTo>
                    <a:pt x="66103" y="8547"/>
                  </a:lnTo>
                  <a:lnTo>
                    <a:pt x="65735" y="8458"/>
                  </a:lnTo>
                  <a:lnTo>
                    <a:pt x="65468" y="7950"/>
                  </a:lnTo>
                  <a:lnTo>
                    <a:pt x="66116" y="7708"/>
                  </a:lnTo>
                  <a:lnTo>
                    <a:pt x="66116" y="7467"/>
                  </a:lnTo>
                  <a:lnTo>
                    <a:pt x="65468" y="7226"/>
                  </a:lnTo>
                  <a:lnTo>
                    <a:pt x="66065" y="6756"/>
                  </a:lnTo>
                  <a:lnTo>
                    <a:pt x="68745" y="4724"/>
                  </a:lnTo>
                  <a:lnTo>
                    <a:pt x="70180" y="0"/>
                  </a:lnTo>
                  <a:close/>
                </a:path>
                <a:path w="71755" h="41275">
                  <a:moveTo>
                    <a:pt x="71729" y="15468"/>
                  </a:moveTo>
                  <a:lnTo>
                    <a:pt x="70307" y="14630"/>
                  </a:lnTo>
                  <a:lnTo>
                    <a:pt x="40424" y="14630"/>
                  </a:lnTo>
                  <a:lnTo>
                    <a:pt x="40309" y="15468"/>
                  </a:lnTo>
                  <a:lnTo>
                    <a:pt x="39839" y="18821"/>
                  </a:lnTo>
                  <a:lnTo>
                    <a:pt x="38849" y="19113"/>
                  </a:lnTo>
                  <a:lnTo>
                    <a:pt x="38671" y="19113"/>
                  </a:lnTo>
                  <a:lnTo>
                    <a:pt x="39484" y="17564"/>
                  </a:lnTo>
                  <a:lnTo>
                    <a:pt x="38646" y="17386"/>
                  </a:lnTo>
                  <a:lnTo>
                    <a:pt x="33274" y="17386"/>
                  </a:lnTo>
                  <a:lnTo>
                    <a:pt x="33032" y="17564"/>
                  </a:lnTo>
                  <a:lnTo>
                    <a:pt x="32931" y="19113"/>
                  </a:lnTo>
                  <a:lnTo>
                    <a:pt x="32816" y="19291"/>
                  </a:lnTo>
                  <a:lnTo>
                    <a:pt x="32715" y="19431"/>
                  </a:lnTo>
                  <a:lnTo>
                    <a:pt x="32219" y="20193"/>
                  </a:lnTo>
                  <a:lnTo>
                    <a:pt x="31000" y="20193"/>
                  </a:lnTo>
                  <a:lnTo>
                    <a:pt x="31064" y="21501"/>
                  </a:lnTo>
                  <a:lnTo>
                    <a:pt x="32727" y="23291"/>
                  </a:lnTo>
                  <a:lnTo>
                    <a:pt x="32435" y="24663"/>
                  </a:lnTo>
                  <a:lnTo>
                    <a:pt x="29679" y="22339"/>
                  </a:lnTo>
                  <a:lnTo>
                    <a:pt x="30048" y="21742"/>
                  </a:lnTo>
                  <a:lnTo>
                    <a:pt x="30403" y="21145"/>
                  </a:lnTo>
                  <a:lnTo>
                    <a:pt x="30518" y="19672"/>
                  </a:lnTo>
                  <a:lnTo>
                    <a:pt x="30632" y="18097"/>
                  </a:lnTo>
                  <a:lnTo>
                    <a:pt x="30759" y="16484"/>
                  </a:lnTo>
                  <a:lnTo>
                    <a:pt x="28790" y="18097"/>
                  </a:lnTo>
                  <a:lnTo>
                    <a:pt x="28930" y="18821"/>
                  </a:lnTo>
                  <a:lnTo>
                    <a:pt x="29032" y="19113"/>
                  </a:lnTo>
                  <a:lnTo>
                    <a:pt x="29083" y="19291"/>
                  </a:lnTo>
                  <a:lnTo>
                    <a:pt x="28841" y="19431"/>
                  </a:lnTo>
                  <a:lnTo>
                    <a:pt x="28613" y="19431"/>
                  </a:lnTo>
                  <a:lnTo>
                    <a:pt x="28702" y="19672"/>
                  </a:lnTo>
                  <a:lnTo>
                    <a:pt x="28790" y="19888"/>
                  </a:lnTo>
                  <a:lnTo>
                    <a:pt x="28905" y="20193"/>
                  </a:lnTo>
                  <a:lnTo>
                    <a:pt x="29502" y="21742"/>
                  </a:lnTo>
                  <a:lnTo>
                    <a:pt x="27051" y="20967"/>
                  </a:lnTo>
                  <a:lnTo>
                    <a:pt x="25031" y="24663"/>
                  </a:lnTo>
                  <a:lnTo>
                    <a:pt x="23495" y="25031"/>
                  </a:lnTo>
                  <a:lnTo>
                    <a:pt x="22999" y="25031"/>
                  </a:lnTo>
                  <a:lnTo>
                    <a:pt x="23037" y="24663"/>
                  </a:lnTo>
                  <a:lnTo>
                    <a:pt x="23139" y="23291"/>
                  </a:lnTo>
                  <a:lnTo>
                    <a:pt x="23177" y="21501"/>
                  </a:lnTo>
                  <a:lnTo>
                    <a:pt x="21005" y="24917"/>
                  </a:lnTo>
                  <a:lnTo>
                    <a:pt x="21005" y="28968"/>
                  </a:lnTo>
                  <a:lnTo>
                    <a:pt x="18453" y="29870"/>
                  </a:lnTo>
                  <a:lnTo>
                    <a:pt x="18580" y="27190"/>
                  </a:lnTo>
                  <a:lnTo>
                    <a:pt x="20535" y="28968"/>
                  </a:lnTo>
                  <a:lnTo>
                    <a:pt x="21005" y="28968"/>
                  </a:lnTo>
                  <a:lnTo>
                    <a:pt x="21005" y="24917"/>
                  </a:lnTo>
                  <a:lnTo>
                    <a:pt x="20662" y="25450"/>
                  </a:lnTo>
                  <a:lnTo>
                    <a:pt x="20751" y="25031"/>
                  </a:lnTo>
                  <a:lnTo>
                    <a:pt x="20853" y="24485"/>
                  </a:lnTo>
                  <a:lnTo>
                    <a:pt x="21386" y="21742"/>
                  </a:lnTo>
                  <a:lnTo>
                    <a:pt x="19177" y="21742"/>
                  </a:lnTo>
                  <a:lnTo>
                    <a:pt x="20193" y="24485"/>
                  </a:lnTo>
                  <a:lnTo>
                    <a:pt x="18630" y="26085"/>
                  </a:lnTo>
                  <a:lnTo>
                    <a:pt x="18694" y="24663"/>
                  </a:lnTo>
                  <a:lnTo>
                    <a:pt x="18059" y="25349"/>
                  </a:lnTo>
                  <a:lnTo>
                    <a:pt x="18059" y="36550"/>
                  </a:lnTo>
                  <a:lnTo>
                    <a:pt x="17754" y="35420"/>
                  </a:lnTo>
                  <a:lnTo>
                    <a:pt x="17754" y="35166"/>
                  </a:lnTo>
                  <a:lnTo>
                    <a:pt x="17767" y="34937"/>
                  </a:lnTo>
                  <a:lnTo>
                    <a:pt x="17843" y="33388"/>
                  </a:lnTo>
                  <a:lnTo>
                    <a:pt x="17881" y="32931"/>
                  </a:lnTo>
                  <a:lnTo>
                    <a:pt x="17894" y="34937"/>
                  </a:lnTo>
                  <a:lnTo>
                    <a:pt x="17907" y="35255"/>
                  </a:lnTo>
                  <a:lnTo>
                    <a:pt x="17919" y="36017"/>
                  </a:lnTo>
                  <a:lnTo>
                    <a:pt x="18059" y="36550"/>
                  </a:lnTo>
                  <a:lnTo>
                    <a:pt x="18059" y="25349"/>
                  </a:lnTo>
                  <a:lnTo>
                    <a:pt x="14681" y="28968"/>
                  </a:lnTo>
                  <a:lnTo>
                    <a:pt x="14287" y="29273"/>
                  </a:lnTo>
                  <a:lnTo>
                    <a:pt x="11582" y="30695"/>
                  </a:lnTo>
                  <a:lnTo>
                    <a:pt x="10337" y="29679"/>
                  </a:lnTo>
                  <a:lnTo>
                    <a:pt x="10236" y="29870"/>
                  </a:lnTo>
                  <a:lnTo>
                    <a:pt x="9613" y="31000"/>
                  </a:lnTo>
                  <a:lnTo>
                    <a:pt x="12395" y="32080"/>
                  </a:lnTo>
                  <a:lnTo>
                    <a:pt x="12534" y="32080"/>
                  </a:lnTo>
                  <a:lnTo>
                    <a:pt x="12611" y="32435"/>
                  </a:lnTo>
                  <a:lnTo>
                    <a:pt x="12738" y="32931"/>
                  </a:lnTo>
                  <a:lnTo>
                    <a:pt x="12839" y="33388"/>
                  </a:lnTo>
                  <a:lnTo>
                    <a:pt x="11353" y="32435"/>
                  </a:lnTo>
                  <a:lnTo>
                    <a:pt x="10807" y="34404"/>
                  </a:lnTo>
                  <a:lnTo>
                    <a:pt x="12166" y="39420"/>
                  </a:lnTo>
                  <a:lnTo>
                    <a:pt x="11887" y="39420"/>
                  </a:lnTo>
                  <a:lnTo>
                    <a:pt x="9613" y="37566"/>
                  </a:lnTo>
                  <a:lnTo>
                    <a:pt x="9182" y="37096"/>
                  </a:lnTo>
                  <a:lnTo>
                    <a:pt x="9283" y="36855"/>
                  </a:lnTo>
                  <a:lnTo>
                    <a:pt x="9398" y="36550"/>
                  </a:lnTo>
                  <a:lnTo>
                    <a:pt x="9613" y="36017"/>
                  </a:lnTo>
                  <a:lnTo>
                    <a:pt x="5435" y="36855"/>
                  </a:lnTo>
                  <a:lnTo>
                    <a:pt x="5384" y="37096"/>
                  </a:lnTo>
                  <a:lnTo>
                    <a:pt x="5270" y="37566"/>
                  </a:lnTo>
                  <a:lnTo>
                    <a:pt x="5156" y="38049"/>
                  </a:lnTo>
                  <a:lnTo>
                    <a:pt x="5054" y="38506"/>
                  </a:lnTo>
                  <a:lnTo>
                    <a:pt x="4965" y="38887"/>
                  </a:lnTo>
                  <a:lnTo>
                    <a:pt x="4838" y="39420"/>
                  </a:lnTo>
                  <a:lnTo>
                    <a:pt x="4724" y="39954"/>
                  </a:lnTo>
                  <a:lnTo>
                    <a:pt x="2933" y="37871"/>
                  </a:lnTo>
                  <a:lnTo>
                    <a:pt x="4724" y="34937"/>
                  </a:lnTo>
                  <a:lnTo>
                    <a:pt x="0" y="36550"/>
                  </a:lnTo>
                  <a:lnTo>
                    <a:pt x="3937" y="41122"/>
                  </a:lnTo>
                  <a:lnTo>
                    <a:pt x="9855" y="39954"/>
                  </a:lnTo>
                  <a:lnTo>
                    <a:pt x="12014" y="39535"/>
                  </a:lnTo>
                  <a:lnTo>
                    <a:pt x="12242" y="39725"/>
                  </a:lnTo>
                  <a:lnTo>
                    <a:pt x="12179" y="39509"/>
                  </a:lnTo>
                  <a:lnTo>
                    <a:pt x="12585" y="39420"/>
                  </a:lnTo>
                  <a:lnTo>
                    <a:pt x="20802" y="38887"/>
                  </a:lnTo>
                  <a:lnTo>
                    <a:pt x="19380" y="38887"/>
                  </a:lnTo>
                  <a:lnTo>
                    <a:pt x="19735" y="38506"/>
                  </a:lnTo>
                  <a:lnTo>
                    <a:pt x="20802" y="38887"/>
                  </a:lnTo>
                  <a:lnTo>
                    <a:pt x="26568" y="38506"/>
                  </a:lnTo>
                  <a:lnTo>
                    <a:pt x="26123" y="38506"/>
                  </a:lnTo>
                  <a:lnTo>
                    <a:pt x="29197" y="34937"/>
                  </a:lnTo>
                  <a:lnTo>
                    <a:pt x="28981" y="34937"/>
                  </a:lnTo>
                  <a:lnTo>
                    <a:pt x="28498" y="34404"/>
                  </a:lnTo>
                  <a:lnTo>
                    <a:pt x="28168" y="34061"/>
                  </a:lnTo>
                  <a:lnTo>
                    <a:pt x="28067" y="33921"/>
                  </a:lnTo>
                  <a:lnTo>
                    <a:pt x="28435" y="33921"/>
                  </a:lnTo>
                  <a:lnTo>
                    <a:pt x="29298" y="33096"/>
                  </a:lnTo>
                  <a:lnTo>
                    <a:pt x="29464" y="32931"/>
                  </a:lnTo>
                  <a:lnTo>
                    <a:pt x="30340" y="32080"/>
                  </a:lnTo>
                  <a:lnTo>
                    <a:pt x="33032" y="30695"/>
                  </a:lnTo>
                  <a:lnTo>
                    <a:pt x="34671" y="29870"/>
                  </a:lnTo>
                  <a:lnTo>
                    <a:pt x="36436" y="28968"/>
                  </a:lnTo>
                  <a:lnTo>
                    <a:pt x="39179" y="30467"/>
                  </a:lnTo>
                  <a:lnTo>
                    <a:pt x="39293" y="30695"/>
                  </a:lnTo>
                  <a:lnTo>
                    <a:pt x="41452" y="35420"/>
                  </a:lnTo>
                  <a:lnTo>
                    <a:pt x="46583" y="29273"/>
                  </a:lnTo>
                  <a:lnTo>
                    <a:pt x="46710" y="28968"/>
                  </a:lnTo>
                  <a:lnTo>
                    <a:pt x="48018" y="25806"/>
                  </a:lnTo>
                  <a:lnTo>
                    <a:pt x="50342" y="26695"/>
                  </a:lnTo>
                  <a:lnTo>
                    <a:pt x="50698" y="26695"/>
                  </a:lnTo>
                  <a:lnTo>
                    <a:pt x="51079" y="25742"/>
                  </a:lnTo>
                  <a:lnTo>
                    <a:pt x="51193" y="25450"/>
                  </a:lnTo>
                  <a:lnTo>
                    <a:pt x="51371" y="25031"/>
                  </a:lnTo>
                  <a:lnTo>
                    <a:pt x="51371" y="24663"/>
                  </a:lnTo>
                  <a:lnTo>
                    <a:pt x="51371" y="22644"/>
                  </a:lnTo>
                  <a:lnTo>
                    <a:pt x="53276" y="25742"/>
                  </a:lnTo>
                  <a:lnTo>
                    <a:pt x="55841" y="27838"/>
                  </a:lnTo>
                  <a:lnTo>
                    <a:pt x="57035" y="22936"/>
                  </a:lnTo>
                  <a:lnTo>
                    <a:pt x="57619" y="22644"/>
                  </a:lnTo>
                  <a:lnTo>
                    <a:pt x="59372" y="21742"/>
                  </a:lnTo>
                  <a:lnTo>
                    <a:pt x="61696" y="20612"/>
                  </a:lnTo>
                  <a:lnTo>
                    <a:pt x="64058" y="19672"/>
                  </a:lnTo>
                  <a:lnTo>
                    <a:pt x="64262" y="19672"/>
                  </a:lnTo>
                  <a:lnTo>
                    <a:pt x="67310" y="19291"/>
                  </a:lnTo>
                  <a:lnTo>
                    <a:pt x="67729" y="19291"/>
                  </a:lnTo>
                  <a:lnTo>
                    <a:pt x="67919" y="19113"/>
                  </a:lnTo>
                  <a:lnTo>
                    <a:pt x="71729" y="15468"/>
                  </a:lnTo>
                  <a:close/>
                </a:path>
              </a:pathLst>
            </a:custGeom>
            <a:solidFill>
              <a:srgbClr val="7E1FEC"/>
            </a:solidFill>
          </p:spPr>
          <p:txBody>
            <a:bodyPr wrap="square" lIns="0" tIns="0" rIns="0" bIns="0" rtlCol="0"/>
            <a:lstStyle/>
            <a:p>
              <a:endParaRPr/>
            </a:p>
          </p:txBody>
        </p:sp>
        <p:sp>
          <p:nvSpPr>
            <p:cNvPr id="1099" name="object 1099"/>
            <p:cNvSpPr/>
            <p:nvPr/>
          </p:nvSpPr>
          <p:spPr>
            <a:xfrm>
              <a:off x="14365885" y="2034142"/>
              <a:ext cx="67310" cy="24765"/>
            </a:xfrm>
            <a:custGeom>
              <a:avLst/>
              <a:gdLst/>
              <a:ahLst/>
              <a:cxnLst/>
              <a:rect l="l" t="t" r="r" b="b"/>
              <a:pathLst>
                <a:path w="67309" h="24764">
                  <a:moveTo>
                    <a:pt x="65218" y="4825"/>
                  </a:moveTo>
                  <a:lnTo>
                    <a:pt x="57926" y="4825"/>
                  </a:lnTo>
                  <a:lnTo>
                    <a:pt x="58741" y="3555"/>
                  </a:lnTo>
                  <a:lnTo>
                    <a:pt x="58397" y="1396"/>
                  </a:lnTo>
                  <a:lnTo>
                    <a:pt x="58323" y="888"/>
                  </a:lnTo>
                  <a:lnTo>
                    <a:pt x="62742" y="0"/>
                  </a:lnTo>
                  <a:lnTo>
                    <a:pt x="63840" y="888"/>
                  </a:lnTo>
                  <a:lnTo>
                    <a:pt x="67282" y="4063"/>
                  </a:lnTo>
                  <a:lnTo>
                    <a:pt x="65218" y="4825"/>
                  </a:lnTo>
                  <a:close/>
                </a:path>
                <a:path w="67309" h="24764">
                  <a:moveTo>
                    <a:pt x="54440" y="1396"/>
                  </a:moveTo>
                  <a:lnTo>
                    <a:pt x="52768" y="1396"/>
                  </a:lnTo>
                  <a:lnTo>
                    <a:pt x="54679" y="888"/>
                  </a:lnTo>
                  <a:lnTo>
                    <a:pt x="53007" y="888"/>
                  </a:lnTo>
                  <a:lnTo>
                    <a:pt x="54440" y="1396"/>
                  </a:lnTo>
                  <a:close/>
                </a:path>
                <a:path w="67309" h="24764">
                  <a:moveTo>
                    <a:pt x="49046" y="5968"/>
                  </a:moveTo>
                  <a:lnTo>
                    <a:pt x="44227" y="5968"/>
                  </a:lnTo>
                  <a:lnTo>
                    <a:pt x="44764" y="5587"/>
                  </a:lnTo>
                  <a:lnTo>
                    <a:pt x="44499" y="5587"/>
                  </a:lnTo>
                  <a:lnTo>
                    <a:pt x="42349" y="2412"/>
                  </a:lnTo>
                  <a:lnTo>
                    <a:pt x="42742" y="2412"/>
                  </a:lnTo>
                  <a:lnTo>
                    <a:pt x="45200" y="1396"/>
                  </a:lnTo>
                  <a:lnTo>
                    <a:pt x="44684" y="1396"/>
                  </a:lnTo>
                  <a:lnTo>
                    <a:pt x="46855" y="4825"/>
                  </a:lnTo>
                  <a:lnTo>
                    <a:pt x="48046" y="4825"/>
                  </a:lnTo>
                  <a:lnTo>
                    <a:pt x="46620" y="5333"/>
                  </a:lnTo>
                  <a:lnTo>
                    <a:pt x="48679" y="5333"/>
                  </a:lnTo>
                  <a:lnTo>
                    <a:pt x="49046" y="5968"/>
                  </a:lnTo>
                  <a:close/>
                </a:path>
                <a:path w="67309" h="24764">
                  <a:moveTo>
                    <a:pt x="49115" y="4444"/>
                  </a:moveTo>
                  <a:lnTo>
                    <a:pt x="51536" y="1396"/>
                  </a:lnTo>
                  <a:lnTo>
                    <a:pt x="54824" y="1396"/>
                  </a:lnTo>
                  <a:lnTo>
                    <a:pt x="55575" y="2412"/>
                  </a:lnTo>
                  <a:lnTo>
                    <a:pt x="56367" y="3301"/>
                  </a:lnTo>
                  <a:lnTo>
                    <a:pt x="52051" y="3301"/>
                  </a:lnTo>
                  <a:lnTo>
                    <a:pt x="49115" y="4444"/>
                  </a:lnTo>
                  <a:close/>
                </a:path>
                <a:path w="67309" h="24764">
                  <a:moveTo>
                    <a:pt x="48728" y="5333"/>
                  </a:moveTo>
                  <a:lnTo>
                    <a:pt x="48376" y="5333"/>
                  </a:lnTo>
                  <a:lnTo>
                    <a:pt x="49115" y="4444"/>
                  </a:lnTo>
                  <a:lnTo>
                    <a:pt x="52051" y="3301"/>
                  </a:lnTo>
                  <a:lnTo>
                    <a:pt x="51990" y="3555"/>
                  </a:lnTo>
                  <a:lnTo>
                    <a:pt x="51869" y="4063"/>
                  </a:lnTo>
                  <a:lnTo>
                    <a:pt x="51777" y="4444"/>
                  </a:lnTo>
                  <a:lnTo>
                    <a:pt x="51686" y="4825"/>
                  </a:lnTo>
                  <a:lnTo>
                    <a:pt x="48446" y="4825"/>
                  </a:lnTo>
                  <a:lnTo>
                    <a:pt x="48728" y="5333"/>
                  </a:lnTo>
                  <a:close/>
                </a:path>
                <a:path w="67309" h="24764">
                  <a:moveTo>
                    <a:pt x="54803" y="10032"/>
                  </a:moveTo>
                  <a:lnTo>
                    <a:pt x="50439" y="10032"/>
                  </a:lnTo>
                  <a:lnTo>
                    <a:pt x="50804" y="8508"/>
                  </a:lnTo>
                  <a:lnTo>
                    <a:pt x="50865" y="8254"/>
                  </a:lnTo>
                  <a:lnTo>
                    <a:pt x="50986" y="7746"/>
                  </a:lnTo>
                  <a:lnTo>
                    <a:pt x="51078" y="7365"/>
                  </a:lnTo>
                  <a:lnTo>
                    <a:pt x="51138" y="7111"/>
                  </a:lnTo>
                  <a:lnTo>
                    <a:pt x="51230" y="6730"/>
                  </a:lnTo>
                  <a:lnTo>
                    <a:pt x="51321" y="6349"/>
                  </a:lnTo>
                  <a:lnTo>
                    <a:pt x="51412" y="5968"/>
                  </a:lnTo>
                  <a:lnTo>
                    <a:pt x="51504" y="5587"/>
                  </a:lnTo>
                  <a:lnTo>
                    <a:pt x="51564" y="5333"/>
                  </a:lnTo>
                  <a:lnTo>
                    <a:pt x="51686" y="4825"/>
                  </a:lnTo>
                  <a:lnTo>
                    <a:pt x="51777" y="4444"/>
                  </a:lnTo>
                  <a:lnTo>
                    <a:pt x="51869" y="4063"/>
                  </a:lnTo>
                  <a:lnTo>
                    <a:pt x="51990" y="3555"/>
                  </a:lnTo>
                  <a:lnTo>
                    <a:pt x="52051" y="3301"/>
                  </a:lnTo>
                  <a:lnTo>
                    <a:pt x="56367" y="3301"/>
                  </a:lnTo>
                  <a:lnTo>
                    <a:pt x="57731" y="4825"/>
                  </a:lnTo>
                  <a:lnTo>
                    <a:pt x="65218" y="4825"/>
                  </a:lnTo>
                  <a:lnTo>
                    <a:pt x="63153" y="5587"/>
                  </a:lnTo>
                  <a:lnTo>
                    <a:pt x="60055" y="5587"/>
                  </a:lnTo>
                  <a:lnTo>
                    <a:pt x="61787" y="7111"/>
                  </a:lnTo>
                  <a:lnTo>
                    <a:pt x="62132" y="8254"/>
                  </a:lnTo>
                  <a:lnTo>
                    <a:pt x="62202" y="8508"/>
                  </a:lnTo>
                  <a:lnTo>
                    <a:pt x="55514" y="8508"/>
                  </a:lnTo>
                  <a:lnTo>
                    <a:pt x="54803" y="10032"/>
                  </a:lnTo>
                  <a:close/>
                </a:path>
                <a:path w="67309" h="24764">
                  <a:moveTo>
                    <a:pt x="48376" y="5333"/>
                  </a:moveTo>
                  <a:lnTo>
                    <a:pt x="47153" y="5333"/>
                  </a:lnTo>
                  <a:lnTo>
                    <a:pt x="47512" y="4825"/>
                  </a:lnTo>
                  <a:lnTo>
                    <a:pt x="48046" y="4825"/>
                  </a:lnTo>
                  <a:lnTo>
                    <a:pt x="49115" y="4444"/>
                  </a:lnTo>
                  <a:lnTo>
                    <a:pt x="48376" y="5333"/>
                  </a:lnTo>
                  <a:close/>
                </a:path>
                <a:path w="67309" h="24764">
                  <a:moveTo>
                    <a:pt x="47134" y="7746"/>
                  </a:moveTo>
                  <a:lnTo>
                    <a:pt x="40763" y="7746"/>
                  </a:lnTo>
                  <a:lnTo>
                    <a:pt x="41897" y="4825"/>
                  </a:lnTo>
                  <a:lnTo>
                    <a:pt x="44227" y="5968"/>
                  </a:lnTo>
                  <a:lnTo>
                    <a:pt x="49046" y="5968"/>
                  </a:lnTo>
                  <a:lnTo>
                    <a:pt x="49751" y="7365"/>
                  </a:lnTo>
                  <a:lnTo>
                    <a:pt x="47273" y="7365"/>
                  </a:lnTo>
                  <a:lnTo>
                    <a:pt x="47134" y="7746"/>
                  </a:lnTo>
                  <a:close/>
                </a:path>
                <a:path w="67309" h="24764">
                  <a:moveTo>
                    <a:pt x="47153" y="5333"/>
                  </a:moveTo>
                  <a:lnTo>
                    <a:pt x="46620" y="5333"/>
                  </a:lnTo>
                  <a:lnTo>
                    <a:pt x="48046" y="4825"/>
                  </a:lnTo>
                  <a:lnTo>
                    <a:pt x="46855" y="4825"/>
                  </a:lnTo>
                  <a:lnTo>
                    <a:pt x="47153" y="5333"/>
                  </a:lnTo>
                  <a:close/>
                </a:path>
                <a:path w="67309" h="24764">
                  <a:moveTo>
                    <a:pt x="47153" y="5333"/>
                  </a:moveTo>
                  <a:lnTo>
                    <a:pt x="46855" y="4825"/>
                  </a:lnTo>
                  <a:lnTo>
                    <a:pt x="47512" y="4825"/>
                  </a:lnTo>
                  <a:lnTo>
                    <a:pt x="47153" y="5333"/>
                  </a:lnTo>
                  <a:close/>
                </a:path>
                <a:path w="67309" h="24764">
                  <a:moveTo>
                    <a:pt x="50439" y="10032"/>
                  </a:moveTo>
                  <a:lnTo>
                    <a:pt x="48526" y="8508"/>
                  </a:lnTo>
                  <a:lnTo>
                    <a:pt x="49856" y="7365"/>
                  </a:lnTo>
                  <a:lnTo>
                    <a:pt x="48869" y="5587"/>
                  </a:lnTo>
                  <a:lnTo>
                    <a:pt x="48679" y="5333"/>
                  </a:lnTo>
                  <a:lnTo>
                    <a:pt x="48495" y="4825"/>
                  </a:lnTo>
                  <a:lnTo>
                    <a:pt x="51686" y="4825"/>
                  </a:lnTo>
                  <a:lnTo>
                    <a:pt x="50530" y="9651"/>
                  </a:lnTo>
                  <a:lnTo>
                    <a:pt x="50439" y="10032"/>
                  </a:lnTo>
                  <a:close/>
                </a:path>
                <a:path w="67309" h="24764">
                  <a:moveTo>
                    <a:pt x="51215" y="13842"/>
                  </a:moveTo>
                  <a:lnTo>
                    <a:pt x="34670" y="13842"/>
                  </a:lnTo>
                  <a:lnTo>
                    <a:pt x="34590" y="13588"/>
                  </a:lnTo>
                  <a:lnTo>
                    <a:pt x="32054" y="7365"/>
                  </a:lnTo>
                  <a:lnTo>
                    <a:pt x="32268" y="7365"/>
                  </a:lnTo>
                  <a:lnTo>
                    <a:pt x="33177" y="6730"/>
                  </a:lnTo>
                  <a:lnTo>
                    <a:pt x="37478" y="6349"/>
                  </a:lnTo>
                  <a:lnTo>
                    <a:pt x="35853" y="8508"/>
                  </a:lnTo>
                  <a:lnTo>
                    <a:pt x="34873" y="8508"/>
                  </a:lnTo>
                  <a:lnTo>
                    <a:pt x="38110" y="10286"/>
                  </a:lnTo>
                  <a:lnTo>
                    <a:pt x="54696" y="10286"/>
                  </a:lnTo>
                  <a:lnTo>
                    <a:pt x="54033" y="11810"/>
                  </a:lnTo>
                  <a:lnTo>
                    <a:pt x="53923" y="12064"/>
                  </a:lnTo>
                  <a:lnTo>
                    <a:pt x="53058" y="12064"/>
                  </a:lnTo>
                  <a:lnTo>
                    <a:pt x="56334" y="12826"/>
                  </a:lnTo>
                  <a:lnTo>
                    <a:pt x="57461" y="12826"/>
                  </a:lnTo>
                  <a:lnTo>
                    <a:pt x="57520" y="13588"/>
                  </a:lnTo>
                  <a:lnTo>
                    <a:pt x="51514" y="13588"/>
                  </a:lnTo>
                  <a:lnTo>
                    <a:pt x="51215" y="13842"/>
                  </a:lnTo>
                  <a:close/>
                </a:path>
                <a:path w="67309" h="24764">
                  <a:moveTo>
                    <a:pt x="37822" y="8508"/>
                  </a:moveTo>
                  <a:lnTo>
                    <a:pt x="37411" y="8508"/>
                  </a:lnTo>
                  <a:lnTo>
                    <a:pt x="37426" y="8254"/>
                  </a:lnTo>
                  <a:lnTo>
                    <a:pt x="37540" y="7746"/>
                  </a:lnTo>
                  <a:lnTo>
                    <a:pt x="37626" y="7365"/>
                  </a:lnTo>
                  <a:lnTo>
                    <a:pt x="35487" y="7365"/>
                  </a:lnTo>
                  <a:lnTo>
                    <a:pt x="40763" y="7746"/>
                  </a:lnTo>
                  <a:lnTo>
                    <a:pt x="39097" y="7746"/>
                  </a:lnTo>
                  <a:lnTo>
                    <a:pt x="37822" y="8508"/>
                  </a:lnTo>
                  <a:close/>
                </a:path>
                <a:path w="67309" h="24764">
                  <a:moveTo>
                    <a:pt x="48526" y="8508"/>
                  </a:moveTo>
                  <a:lnTo>
                    <a:pt x="47273" y="7365"/>
                  </a:lnTo>
                  <a:lnTo>
                    <a:pt x="49856" y="7365"/>
                  </a:lnTo>
                  <a:lnTo>
                    <a:pt x="48526" y="8508"/>
                  </a:lnTo>
                  <a:close/>
                </a:path>
                <a:path w="67309" h="24764">
                  <a:moveTo>
                    <a:pt x="21915" y="8254"/>
                  </a:moveTo>
                  <a:lnTo>
                    <a:pt x="19608" y="8254"/>
                  </a:lnTo>
                  <a:lnTo>
                    <a:pt x="57736" y="7746"/>
                  </a:lnTo>
                  <a:lnTo>
                    <a:pt x="55429" y="7746"/>
                  </a:lnTo>
                  <a:lnTo>
                    <a:pt x="21915" y="8254"/>
                  </a:lnTo>
                  <a:close/>
                </a:path>
                <a:path w="67309" h="24764">
                  <a:moveTo>
                    <a:pt x="47407" y="8508"/>
                  </a:moveTo>
                  <a:lnTo>
                    <a:pt x="39102" y="8508"/>
                  </a:lnTo>
                  <a:lnTo>
                    <a:pt x="38457" y="7746"/>
                  </a:lnTo>
                  <a:lnTo>
                    <a:pt x="46955" y="7746"/>
                  </a:lnTo>
                  <a:lnTo>
                    <a:pt x="47162" y="8254"/>
                  </a:lnTo>
                  <a:lnTo>
                    <a:pt x="47019" y="8254"/>
                  </a:lnTo>
                  <a:lnTo>
                    <a:pt x="47407" y="8508"/>
                  </a:lnTo>
                  <a:close/>
                </a:path>
                <a:path w="67309" h="24764">
                  <a:moveTo>
                    <a:pt x="51932" y="17017"/>
                  </a:moveTo>
                  <a:lnTo>
                    <a:pt x="48706" y="16255"/>
                  </a:lnTo>
                  <a:lnTo>
                    <a:pt x="26356" y="16255"/>
                  </a:lnTo>
                  <a:lnTo>
                    <a:pt x="25185" y="15112"/>
                  </a:lnTo>
                  <a:lnTo>
                    <a:pt x="28358" y="14731"/>
                  </a:lnTo>
                  <a:lnTo>
                    <a:pt x="27080" y="14731"/>
                  </a:lnTo>
                  <a:lnTo>
                    <a:pt x="28448" y="13588"/>
                  </a:lnTo>
                  <a:lnTo>
                    <a:pt x="29288" y="12826"/>
                  </a:lnTo>
                  <a:lnTo>
                    <a:pt x="30057" y="11048"/>
                  </a:lnTo>
                  <a:lnTo>
                    <a:pt x="30136" y="10794"/>
                  </a:lnTo>
                  <a:lnTo>
                    <a:pt x="30191" y="8254"/>
                  </a:lnTo>
                  <a:lnTo>
                    <a:pt x="33798" y="12826"/>
                  </a:lnTo>
                  <a:lnTo>
                    <a:pt x="34751" y="12826"/>
                  </a:lnTo>
                  <a:lnTo>
                    <a:pt x="33636" y="13588"/>
                  </a:lnTo>
                  <a:lnTo>
                    <a:pt x="34513" y="13588"/>
                  </a:lnTo>
                  <a:lnTo>
                    <a:pt x="34670" y="13842"/>
                  </a:lnTo>
                  <a:lnTo>
                    <a:pt x="51215" y="13842"/>
                  </a:lnTo>
                  <a:lnTo>
                    <a:pt x="50618" y="14477"/>
                  </a:lnTo>
                  <a:lnTo>
                    <a:pt x="51866" y="16890"/>
                  </a:lnTo>
                  <a:close/>
                </a:path>
                <a:path w="67309" h="24764">
                  <a:moveTo>
                    <a:pt x="54723" y="10286"/>
                  </a:moveTo>
                  <a:lnTo>
                    <a:pt x="38266" y="10286"/>
                  </a:lnTo>
                  <a:lnTo>
                    <a:pt x="38003" y="9651"/>
                  </a:lnTo>
                  <a:lnTo>
                    <a:pt x="39361" y="8508"/>
                  </a:lnTo>
                  <a:lnTo>
                    <a:pt x="48526" y="8508"/>
                  </a:lnTo>
                  <a:lnTo>
                    <a:pt x="50439" y="10032"/>
                  </a:lnTo>
                  <a:lnTo>
                    <a:pt x="54803" y="10032"/>
                  </a:lnTo>
                  <a:lnTo>
                    <a:pt x="54723" y="10286"/>
                  </a:lnTo>
                  <a:close/>
                </a:path>
                <a:path w="67309" h="24764">
                  <a:moveTo>
                    <a:pt x="56520" y="11048"/>
                  </a:moveTo>
                  <a:lnTo>
                    <a:pt x="56108" y="11048"/>
                  </a:lnTo>
                  <a:lnTo>
                    <a:pt x="55831" y="10499"/>
                  </a:lnTo>
                  <a:lnTo>
                    <a:pt x="55791" y="10286"/>
                  </a:lnTo>
                  <a:lnTo>
                    <a:pt x="56933" y="8508"/>
                  </a:lnTo>
                  <a:lnTo>
                    <a:pt x="62232" y="8508"/>
                  </a:lnTo>
                  <a:lnTo>
                    <a:pt x="61249" y="9651"/>
                  </a:lnTo>
                  <a:lnTo>
                    <a:pt x="61608" y="10286"/>
                  </a:lnTo>
                  <a:lnTo>
                    <a:pt x="58604" y="10286"/>
                  </a:lnTo>
                  <a:lnTo>
                    <a:pt x="56520" y="11048"/>
                  </a:lnTo>
                  <a:close/>
                </a:path>
                <a:path w="67309" h="24764">
                  <a:moveTo>
                    <a:pt x="21031" y="10499"/>
                  </a:moveTo>
                  <a:lnTo>
                    <a:pt x="21168" y="10286"/>
                  </a:lnTo>
                  <a:lnTo>
                    <a:pt x="21841" y="10286"/>
                  </a:lnTo>
                  <a:lnTo>
                    <a:pt x="21031" y="10499"/>
                  </a:lnTo>
                  <a:close/>
                </a:path>
                <a:path w="67309" h="24764">
                  <a:moveTo>
                    <a:pt x="61966" y="12572"/>
                  </a:moveTo>
                  <a:lnTo>
                    <a:pt x="59526" y="12064"/>
                  </a:lnTo>
                  <a:lnTo>
                    <a:pt x="58382" y="10286"/>
                  </a:lnTo>
                  <a:lnTo>
                    <a:pt x="62922" y="10286"/>
                  </a:lnTo>
                  <a:lnTo>
                    <a:pt x="61966" y="12572"/>
                  </a:lnTo>
                  <a:close/>
                </a:path>
                <a:path w="67309" h="24764">
                  <a:moveTo>
                    <a:pt x="19036" y="13588"/>
                  </a:moveTo>
                  <a:lnTo>
                    <a:pt x="18770" y="12826"/>
                  </a:lnTo>
                  <a:lnTo>
                    <a:pt x="18423" y="11048"/>
                  </a:lnTo>
                  <a:lnTo>
                    <a:pt x="18933" y="11048"/>
                  </a:lnTo>
                  <a:lnTo>
                    <a:pt x="21031" y="10499"/>
                  </a:lnTo>
                  <a:lnTo>
                    <a:pt x="19036" y="13588"/>
                  </a:lnTo>
                  <a:close/>
                </a:path>
                <a:path w="67309" h="24764">
                  <a:moveTo>
                    <a:pt x="24763" y="12826"/>
                  </a:moveTo>
                  <a:lnTo>
                    <a:pt x="23740" y="12826"/>
                  </a:lnTo>
                  <a:lnTo>
                    <a:pt x="22749" y="11048"/>
                  </a:lnTo>
                  <a:lnTo>
                    <a:pt x="23262" y="10794"/>
                  </a:lnTo>
                  <a:lnTo>
                    <a:pt x="25771" y="12064"/>
                  </a:lnTo>
                  <a:lnTo>
                    <a:pt x="26147" y="12572"/>
                  </a:lnTo>
                  <a:lnTo>
                    <a:pt x="24995" y="12572"/>
                  </a:lnTo>
                  <a:lnTo>
                    <a:pt x="24763" y="12826"/>
                  </a:lnTo>
                  <a:close/>
                </a:path>
                <a:path w="67309" h="24764">
                  <a:moveTo>
                    <a:pt x="58800" y="13588"/>
                  </a:moveTo>
                  <a:lnTo>
                    <a:pt x="57520" y="13588"/>
                  </a:lnTo>
                  <a:lnTo>
                    <a:pt x="57461" y="12826"/>
                  </a:lnTo>
                  <a:lnTo>
                    <a:pt x="59081" y="12826"/>
                  </a:lnTo>
                  <a:lnTo>
                    <a:pt x="58442" y="11810"/>
                  </a:lnTo>
                  <a:lnTo>
                    <a:pt x="59526" y="12064"/>
                  </a:lnTo>
                  <a:lnTo>
                    <a:pt x="59772" y="12064"/>
                  </a:lnTo>
                  <a:lnTo>
                    <a:pt x="59317" y="12826"/>
                  </a:lnTo>
                  <a:lnTo>
                    <a:pt x="58800" y="13588"/>
                  </a:lnTo>
                  <a:close/>
                </a:path>
                <a:path w="67309" h="24764">
                  <a:moveTo>
                    <a:pt x="25286" y="14731"/>
                  </a:moveTo>
                  <a:lnTo>
                    <a:pt x="24779" y="14731"/>
                  </a:lnTo>
                  <a:lnTo>
                    <a:pt x="23681" y="13588"/>
                  </a:lnTo>
                  <a:lnTo>
                    <a:pt x="24713" y="12826"/>
                  </a:lnTo>
                  <a:lnTo>
                    <a:pt x="24995" y="12572"/>
                  </a:lnTo>
                  <a:lnTo>
                    <a:pt x="26150" y="12572"/>
                  </a:lnTo>
                  <a:lnTo>
                    <a:pt x="26324" y="12826"/>
                  </a:lnTo>
                  <a:lnTo>
                    <a:pt x="22296" y="12826"/>
                  </a:lnTo>
                  <a:lnTo>
                    <a:pt x="25628" y="13588"/>
                  </a:lnTo>
                  <a:lnTo>
                    <a:pt x="26769" y="13588"/>
                  </a:lnTo>
                  <a:lnTo>
                    <a:pt x="25286" y="14731"/>
                  </a:lnTo>
                  <a:close/>
                </a:path>
                <a:path w="67309" h="24764">
                  <a:moveTo>
                    <a:pt x="13504" y="13588"/>
                  </a:moveTo>
                  <a:lnTo>
                    <a:pt x="6980" y="13588"/>
                  </a:lnTo>
                  <a:lnTo>
                    <a:pt x="31762" y="12826"/>
                  </a:lnTo>
                  <a:lnTo>
                    <a:pt x="39647" y="12826"/>
                  </a:lnTo>
                  <a:lnTo>
                    <a:pt x="13504" y="13588"/>
                  </a:lnTo>
                  <a:close/>
                </a:path>
                <a:path w="67309" h="24764">
                  <a:moveTo>
                    <a:pt x="18918" y="13588"/>
                  </a:moveTo>
                  <a:lnTo>
                    <a:pt x="13504" y="13588"/>
                  </a:lnTo>
                  <a:lnTo>
                    <a:pt x="39647" y="12826"/>
                  </a:lnTo>
                  <a:lnTo>
                    <a:pt x="18770" y="12826"/>
                  </a:lnTo>
                  <a:lnTo>
                    <a:pt x="18918" y="13588"/>
                  </a:lnTo>
                  <a:close/>
                </a:path>
                <a:path w="67309" h="24764">
                  <a:moveTo>
                    <a:pt x="22980" y="14731"/>
                  </a:moveTo>
                  <a:lnTo>
                    <a:pt x="19141" y="14731"/>
                  </a:lnTo>
                  <a:lnTo>
                    <a:pt x="19036" y="13588"/>
                  </a:lnTo>
                  <a:lnTo>
                    <a:pt x="19528" y="12826"/>
                  </a:lnTo>
                  <a:lnTo>
                    <a:pt x="18934" y="12826"/>
                  </a:lnTo>
                  <a:lnTo>
                    <a:pt x="19861" y="13842"/>
                  </a:lnTo>
                  <a:lnTo>
                    <a:pt x="23925" y="13842"/>
                  </a:lnTo>
                  <a:lnTo>
                    <a:pt x="24535" y="14477"/>
                  </a:lnTo>
                  <a:lnTo>
                    <a:pt x="22614" y="14477"/>
                  </a:lnTo>
                  <a:lnTo>
                    <a:pt x="22980" y="14731"/>
                  </a:lnTo>
                  <a:close/>
                </a:path>
                <a:path w="67309" h="24764">
                  <a:moveTo>
                    <a:pt x="22952" y="13588"/>
                  </a:moveTo>
                  <a:lnTo>
                    <a:pt x="19630" y="13588"/>
                  </a:lnTo>
                  <a:lnTo>
                    <a:pt x="18934" y="12826"/>
                  </a:lnTo>
                  <a:lnTo>
                    <a:pt x="24972" y="12826"/>
                  </a:lnTo>
                  <a:lnTo>
                    <a:pt x="22952" y="13588"/>
                  </a:lnTo>
                  <a:close/>
                </a:path>
                <a:path w="67309" h="24764">
                  <a:moveTo>
                    <a:pt x="23155" y="13588"/>
                  </a:moveTo>
                  <a:lnTo>
                    <a:pt x="22952" y="13588"/>
                  </a:lnTo>
                  <a:lnTo>
                    <a:pt x="24972" y="12826"/>
                  </a:lnTo>
                  <a:lnTo>
                    <a:pt x="23551" y="12826"/>
                  </a:lnTo>
                  <a:lnTo>
                    <a:pt x="23155" y="13588"/>
                  </a:lnTo>
                  <a:close/>
                </a:path>
                <a:path w="67309" h="24764">
                  <a:moveTo>
                    <a:pt x="23024" y="13842"/>
                  </a:moveTo>
                  <a:lnTo>
                    <a:pt x="23551" y="12826"/>
                  </a:lnTo>
                  <a:lnTo>
                    <a:pt x="24525" y="12826"/>
                  </a:lnTo>
                  <a:lnTo>
                    <a:pt x="23024" y="13842"/>
                  </a:lnTo>
                  <a:close/>
                </a:path>
                <a:path w="67309" h="24764">
                  <a:moveTo>
                    <a:pt x="23681" y="13588"/>
                  </a:moveTo>
                  <a:lnTo>
                    <a:pt x="23399" y="13588"/>
                  </a:lnTo>
                  <a:lnTo>
                    <a:pt x="24525" y="12826"/>
                  </a:lnTo>
                  <a:lnTo>
                    <a:pt x="23681" y="13588"/>
                  </a:lnTo>
                  <a:close/>
                </a:path>
                <a:path w="67309" h="24764">
                  <a:moveTo>
                    <a:pt x="26769" y="13588"/>
                  </a:moveTo>
                  <a:lnTo>
                    <a:pt x="25628" y="13588"/>
                  </a:lnTo>
                  <a:lnTo>
                    <a:pt x="22296" y="12826"/>
                  </a:lnTo>
                  <a:lnTo>
                    <a:pt x="26382" y="12826"/>
                  </a:lnTo>
                  <a:lnTo>
                    <a:pt x="26769" y="13588"/>
                  </a:lnTo>
                  <a:close/>
                </a:path>
                <a:path w="67309" h="24764">
                  <a:moveTo>
                    <a:pt x="27957" y="13588"/>
                  </a:moveTo>
                  <a:lnTo>
                    <a:pt x="26769" y="13588"/>
                  </a:lnTo>
                  <a:lnTo>
                    <a:pt x="26382" y="12826"/>
                  </a:lnTo>
                  <a:lnTo>
                    <a:pt x="29851" y="12826"/>
                  </a:lnTo>
                  <a:lnTo>
                    <a:pt x="27957" y="13588"/>
                  </a:lnTo>
                  <a:close/>
                </a:path>
                <a:path w="67309" h="24764">
                  <a:moveTo>
                    <a:pt x="28448" y="13588"/>
                  </a:moveTo>
                  <a:lnTo>
                    <a:pt x="27957" y="13588"/>
                  </a:lnTo>
                  <a:lnTo>
                    <a:pt x="29851" y="12826"/>
                  </a:lnTo>
                  <a:lnTo>
                    <a:pt x="29360" y="12826"/>
                  </a:lnTo>
                  <a:lnTo>
                    <a:pt x="28448" y="13588"/>
                  </a:lnTo>
                  <a:close/>
                </a:path>
                <a:path w="67309" h="24764">
                  <a:moveTo>
                    <a:pt x="34399" y="13588"/>
                  </a:moveTo>
                  <a:lnTo>
                    <a:pt x="33636" y="13588"/>
                  </a:lnTo>
                  <a:lnTo>
                    <a:pt x="34751" y="12826"/>
                  </a:lnTo>
                  <a:lnTo>
                    <a:pt x="33798" y="12826"/>
                  </a:lnTo>
                  <a:lnTo>
                    <a:pt x="34399" y="13588"/>
                  </a:lnTo>
                  <a:close/>
                </a:path>
                <a:path w="67309" h="24764">
                  <a:moveTo>
                    <a:pt x="34513" y="13588"/>
                  </a:moveTo>
                  <a:lnTo>
                    <a:pt x="33798" y="12826"/>
                  </a:lnTo>
                  <a:lnTo>
                    <a:pt x="34041" y="12826"/>
                  </a:lnTo>
                  <a:lnTo>
                    <a:pt x="34513" y="13588"/>
                  </a:lnTo>
                  <a:close/>
                </a:path>
                <a:path w="67309" h="24764">
                  <a:moveTo>
                    <a:pt x="34590" y="13588"/>
                  </a:moveTo>
                  <a:lnTo>
                    <a:pt x="34041" y="12826"/>
                  </a:lnTo>
                  <a:lnTo>
                    <a:pt x="34347" y="12826"/>
                  </a:lnTo>
                  <a:lnTo>
                    <a:pt x="34590" y="13588"/>
                  </a:lnTo>
                  <a:close/>
                </a:path>
                <a:path w="67309" h="24764">
                  <a:moveTo>
                    <a:pt x="57785" y="15493"/>
                  </a:moveTo>
                  <a:lnTo>
                    <a:pt x="59206" y="12826"/>
                  </a:lnTo>
                  <a:lnTo>
                    <a:pt x="56764" y="12826"/>
                  </a:lnTo>
                  <a:lnTo>
                    <a:pt x="59188" y="13588"/>
                  </a:lnTo>
                  <a:lnTo>
                    <a:pt x="59707" y="13588"/>
                  </a:lnTo>
                  <a:lnTo>
                    <a:pt x="60491" y="14731"/>
                  </a:lnTo>
                  <a:lnTo>
                    <a:pt x="57785" y="15493"/>
                  </a:lnTo>
                  <a:close/>
                </a:path>
                <a:path w="67309" h="24764">
                  <a:moveTo>
                    <a:pt x="59479" y="13588"/>
                  </a:moveTo>
                  <a:lnTo>
                    <a:pt x="59188" y="13588"/>
                  </a:lnTo>
                  <a:lnTo>
                    <a:pt x="56764" y="12826"/>
                  </a:lnTo>
                  <a:lnTo>
                    <a:pt x="56469" y="12826"/>
                  </a:lnTo>
                  <a:lnTo>
                    <a:pt x="59479" y="13588"/>
                  </a:lnTo>
                  <a:close/>
                </a:path>
                <a:path w="67309" h="24764">
                  <a:moveTo>
                    <a:pt x="59707" y="13588"/>
                  </a:moveTo>
                  <a:lnTo>
                    <a:pt x="59479" y="13588"/>
                  </a:lnTo>
                  <a:lnTo>
                    <a:pt x="56469" y="12826"/>
                  </a:lnTo>
                  <a:lnTo>
                    <a:pt x="59184" y="12826"/>
                  </a:lnTo>
                  <a:lnTo>
                    <a:pt x="59707" y="13588"/>
                  </a:lnTo>
                  <a:close/>
                </a:path>
                <a:path w="67309" h="24764">
                  <a:moveTo>
                    <a:pt x="60569" y="13588"/>
                  </a:moveTo>
                  <a:lnTo>
                    <a:pt x="59707" y="13588"/>
                  </a:lnTo>
                  <a:lnTo>
                    <a:pt x="59184" y="12826"/>
                  </a:lnTo>
                  <a:lnTo>
                    <a:pt x="58322" y="12826"/>
                  </a:lnTo>
                  <a:lnTo>
                    <a:pt x="60569" y="13588"/>
                  </a:lnTo>
                  <a:close/>
                </a:path>
                <a:path w="67309" h="24764">
                  <a:moveTo>
                    <a:pt x="63924" y="13588"/>
                  </a:moveTo>
                  <a:lnTo>
                    <a:pt x="60569" y="13588"/>
                  </a:lnTo>
                  <a:lnTo>
                    <a:pt x="58322" y="12826"/>
                  </a:lnTo>
                  <a:lnTo>
                    <a:pt x="54218" y="12826"/>
                  </a:lnTo>
                  <a:lnTo>
                    <a:pt x="63924" y="13588"/>
                  </a:lnTo>
                  <a:close/>
                </a:path>
                <a:path w="67309" h="24764">
                  <a:moveTo>
                    <a:pt x="55157" y="17906"/>
                  </a:moveTo>
                  <a:lnTo>
                    <a:pt x="53126" y="16255"/>
                  </a:lnTo>
                  <a:lnTo>
                    <a:pt x="54744" y="15493"/>
                  </a:lnTo>
                  <a:lnTo>
                    <a:pt x="54710" y="15112"/>
                  </a:lnTo>
                  <a:lnTo>
                    <a:pt x="54597" y="13842"/>
                  </a:lnTo>
                  <a:lnTo>
                    <a:pt x="53067" y="13842"/>
                  </a:lnTo>
                  <a:lnTo>
                    <a:pt x="51514" y="13588"/>
                  </a:lnTo>
                  <a:lnTo>
                    <a:pt x="57520" y="13588"/>
                  </a:lnTo>
                  <a:lnTo>
                    <a:pt x="57719" y="14477"/>
                  </a:lnTo>
                  <a:lnTo>
                    <a:pt x="57785" y="15493"/>
                  </a:lnTo>
                  <a:lnTo>
                    <a:pt x="55157" y="17906"/>
                  </a:lnTo>
                  <a:close/>
                </a:path>
                <a:path w="67309" h="24764">
                  <a:moveTo>
                    <a:pt x="23903" y="15493"/>
                  </a:moveTo>
                  <a:lnTo>
                    <a:pt x="15792" y="15493"/>
                  </a:lnTo>
                  <a:lnTo>
                    <a:pt x="17285" y="13842"/>
                  </a:lnTo>
                  <a:lnTo>
                    <a:pt x="16842" y="13842"/>
                  </a:lnTo>
                  <a:lnTo>
                    <a:pt x="19141" y="14731"/>
                  </a:lnTo>
                  <a:lnTo>
                    <a:pt x="22980" y="14731"/>
                  </a:lnTo>
                  <a:lnTo>
                    <a:pt x="23903" y="15493"/>
                  </a:lnTo>
                  <a:close/>
                </a:path>
                <a:path w="67309" h="24764">
                  <a:moveTo>
                    <a:pt x="26518" y="14477"/>
                  </a:moveTo>
                  <a:lnTo>
                    <a:pt x="25615" y="14477"/>
                  </a:lnTo>
                  <a:lnTo>
                    <a:pt x="26439" y="13842"/>
                  </a:lnTo>
                  <a:lnTo>
                    <a:pt x="15841" y="13842"/>
                  </a:lnTo>
                  <a:lnTo>
                    <a:pt x="26518" y="14477"/>
                  </a:lnTo>
                  <a:close/>
                </a:path>
                <a:path w="67309" h="24764">
                  <a:moveTo>
                    <a:pt x="25185" y="15112"/>
                  </a:moveTo>
                  <a:lnTo>
                    <a:pt x="24576" y="15112"/>
                  </a:lnTo>
                  <a:lnTo>
                    <a:pt x="25393" y="14731"/>
                  </a:lnTo>
                  <a:lnTo>
                    <a:pt x="24758" y="14731"/>
                  </a:lnTo>
                  <a:lnTo>
                    <a:pt x="25185" y="15112"/>
                  </a:lnTo>
                  <a:close/>
                </a:path>
                <a:path w="67309" h="24764">
                  <a:moveTo>
                    <a:pt x="43647" y="18414"/>
                  </a:moveTo>
                  <a:lnTo>
                    <a:pt x="11795" y="18414"/>
                  </a:lnTo>
                  <a:lnTo>
                    <a:pt x="11875" y="16255"/>
                  </a:lnTo>
                  <a:lnTo>
                    <a:pt x="12571" y="16255"/>
                  </a:lnTo>
                  <a:lnTo>
                    <a:pt x="14363" y="15874"/>
                  </a:lnTo>
                  <a:lnTo>
                    <a:pt x="16334" y="15493"/>
                  </a:lnTo>
                  <a:lnTo>
                    <a:pt x="24042" y="15493"/>
                  </a:lnTo>
                  <a:lnTo>
                    <a:pt x="24130" y="16255"/>
                  </a:lnTo>
                  <a:lnTo>
                    <a:pt x="24239" y="16890"/>
                  </a:lnTo>
                  <a:lnTo>
                    <a:pt x="45505" y="17017"/>
                  </a:lnTo>
                  <a:lnTo>
                    <a:pt x="43647" y="18414"/>
                  </a:lnTo>
                  <a:close/>
                </a:path>
                <a:path w="67309" h="24764">
                  <a:moveTo>
                    <a:pt x="45528" y="17017"/>
                  </a:moveTo>
                  <a:lnTo>
                    <a:pt x="24688" y="17017"/>
                  </a:lnTo>
                  <a:lnTo>
                    <a:pt x="27149" y="16255"/>
                  </a:lnTo>
                  <a:lnTo>
                    <a:pt x="46136" y="16255"/>
                  </a:lnTo>
                  <a:lnTo>
                    <a:pt x="45720" y="16890"/>
                  </a:lnTo>
                  <a:lnTo>
                    <a:pt x="45528" y="17017"/>
                  </a:lnTo>
                  <a:close/>
                </a:path>
                <a:path w="67309" h="24764">
                  <a:moveTo>
                    <a:pt x="50498" y="19811"/>
                  </a:moveTo>
                  <a:lnTo>
                    <a:pt x="47392" y="19176"/>
                  </a:lnTo>
                  <a:lnTo>
                    <a:pt x="46135" y="16255"/>
                  </a:lnTo>
                  <a:lnTo>
                    <a:pt x="48706" y="16255"/>
                  </a:lnTo>
                  <a:lnTo>
                    <a:pt x="50498" y="19811"/>
                  </a:lnTo>
                  <a:close/>
                </a:path>
                <a:path w="67309" h="24764">
                  <a:moveTo>
                    <a:pt x="8048" y="24129"/>
                  </a:moveTo>
                  <a:lnTo>
                    <a:pt x="7136" y="22351"/>
                  </a:lnTo>
                  <a:lnTo>
                    <a:pt x="9346" y="20954"/>
                  </a:lnTo>
                  <a:lnTo>
                    <a:pt x="11078" y="20573"/>
                  </a:lnTo>
                  <a:lnTo>
                    <a:pt x="8426" y="19811"/>
                  </a:lnTo>
                  <a:lnTo>
                    <a:pt x="8924" y="19811"/>
                  </a:lnTo>
                  <a:lnTo>
                    <a:pt x="9771" y="17906"/>
                  </a:lnTo>
                  <a:lnTo>
                    <a:pt x="9883" y="17652"/>
                  </a:lnTo>
                  <a:lnTo>
                    <a:pt x="9211" y="17017"/>
                  </a:lnTo>
                  <a:lnTo>
                    <a:pt x="10325" y="17652"/>
                  </a:lnTo>
                  <a:lnTo>
                    <a:pt x="11795" y="18414"/>
                  </a:lnTo>
                  <a:lnTo>
                    <a:pt x="43570" y="18414"/>
                  </a:lnTo>
                  <a:lnTo>
                    <a:pt x="43570" y="19176"/>
                  </a:lnTo>
                  <a:lnTo>
                    <a:pt x="46113" y="20954"/>
                  </a:lnTo>
                  <a:lnTo>
                    <a:pt x="46268" y="20954"/>
                  </a:lnTo>
                  <a:lnTo>
                    <a:pt x="45849" y="21335"/>
                  </a:lnTo>
                  <a:lnTo>
                    <a:pt x="46088" y="21335"/>
                  </a:lnTo>
                  <a:lnTo>
                    <a:pt x="44590" y="21589"/>
                  </a:lnTo>
                  <a:lnTo>
                    <a:pt x="45724" y="21589"/>
                  </a:lnTo>
                  <a:lnTo>
                    <a:pt x="8048" y="24129"/>
                  </a:lnTo>
                  <a:close/>
                </a:path>
                <a:path w="67309" h="24764">
                  <a:moveTo>
                    <a:pt x="0" y="24637"/>
                  </a:moveTo>
                  <a:lnTo>
                    <a:pt x="1193" y="23621"/>
                  </a:lnTo>
                  <a:lnTo>
                    <a:pt x="5225" y="23621"/>
                  </a:lnTo>
                  <a:lnTo>
                    <a:pt x="6061" y="22351"/>
                  </a:lnTo>
                  <a:lnTo>
                    <a:pt x="5045" y="18668"/>
                  </a:lnTo>
                  <a:lnTo>
                    <a:pt x="7435" y="19176"/>
                  </a:lnTo>
                  <a:lnTo>
                    <a:pt x="7710" y="20573"/>
                  </a:lnTo>
                  <a:lnTo>
                    <a:pt x="7577" y="20954"/>
                  </a:lnTo>
                  <a:lnTo>
                    <a:pt x="5497" y="24129"/>
                  </a:lnTo>
                  <a:lnTo>
                    <a:pt x="7219" y="24129"/>
                  </a:lnTo>
                  <a:lnTo>
                    <a:pt x="0" y="24637"/>
                  </a:lnTo>
                  <a:close/>
                </a:path>
                <a:path w="67309" h="24764">
                  <a:moveTo>
                    <a:pt x="3954" y="23621"/>
                  </a:moveTo>
                  <a:lnTo>
                    <a:pt x="917" y="23621"/>
                  </a:lnTo>
                  <a:lnTo>
                    <a:pt x="800" y="20573"/>
                  </a:lnTo>
                  <a:lnTo>
                    <a:pt x="1027" y="20954"/>
                  </a:lnTo>
                  <a:lnTo>
                    <a:pt x="1581" y="21589"/>
                  </a:lnTo>
                  <a:lnTo>
                    <a:pt x="4538" y="21589"/>
                  </a:lnTo>
                  <a:lnTo>
                    <a:pt x="4777" y="22097"/>
                  </a:lnTo>
                  <a:lnTo>
                    <a:pt x="3954" y="23621"/>
                  </a:lnTo>
                  <a:close/>
                </a:path>
                <a:path w="67309" h="24764">
                  <a:moveTo>
                    <a:pt x="4538" y="21589"/>
                  </a:moveTo>
                  <a:lnTo>
                    <a:pt x="1581" y="21589"/>
                  </a:lnTo>
                  <a:lnTo>
                    <a:pt x="4329" y="21335"/>
                  </a:lnTo>
                  <a:lnTo>
                    <a:pt x="4538" y="21589"/>
                  </a:lnTo>
                  <a:close/>
                </a:path>
              </a:pathLst>
            </a:custGeom>
            <a:solidFill>
              <a:srgbClr val="8520E9"/>
            </a:solidFill>
          </p:spPr>
          <p:txBody>
            <a:bodyPr wrap="square" lIns="0" tIns="0" rIns="0" bIns="0" rtlCol="0"/>
            <a:lstStyle/>
            <a:p>
              <a:endParaRPr/>
            </a:p>
          </p:txBody>
        </p:sp>
      </p:grpSp>
      <p:sp>
        <p:nvSpPr>
          <p:cNvPr id="1100" name="object 1100"/>
          <p:cNvSpPr/>
          <p:nvPr/>
        </p:nvSpPr>
        <p:spPr>
          <a:xfrm>
            <a:off x="14110041" y="2324000"/>
            <a:ext cx="33655" cy="33655"/>
          </a:xfrm>
          <a:custGeom>
            <a:avLst/>
            <a:gdLst/>
            <a:ahLst/>
            <a:cxnLst/>
            <a:rect l="l" t="t" r="r" b="b"/>
            <a:pathLst>
              <a:path w="33655" h="33655">
                <a:moveTo>
                  <a:pt x="25938" y="7860"/>
                </a:moveTo>
                <a:lnTo>
                  <a:pt x="25950" y="7227"/>
                </a:lnTo>
                <a:lnTo>
                  <a:pt x="29386" y="0"/>
                </a:lnTo>
                <a:lnTo>
                  <a:pt x="31760" y="6331"/>
                </a:lnTo>
                <a:lnTo>
                  <a:pt x="31823" y="6500"/>
                </a:lnTo>
                <a:lnTo>
                  <a:pt x="26583" y="6500"/>
                </a:lnTo>
                <a:lnTo>
                  <a:pt x="25938" y="7860"/>
                </a:lnTo>
                <a:close/>
              </a:path>
              <a:path w="33655" h="33655">
                <a:moveTo>
                  <a:pt x="32747" y="18217"/>
                </a:moveTo>
                <a:lnTo>
                  <a:pt x="3105" y="18217"/>
                </a:lnTo>
                <a:lnTo>
                  <a:pt x="2223" y="15947"/>
                </a:lnTo>
                <a:lnTo>
                  <a:pt x="2508" y="15947"/>
                </a:lnTo>
                <a:lnTo>
                  <a:pt x="3285" y="14872"/>
                </a:lnTo>
                <a:lnTo>
                  <a:pt x="4001" y="13797"/>
                </a:lnTo>
                <a:lnTo>
                  <a:pt x="4778" y="12722"/>
                </a:lnTo>
                <a:lnTo>
                  <a:pt x="4287" y="9137"/>
                </a:lnTo>
                <a:lnTo>
                  <a:pt x="4180" y="8361"/>
                </a:lnTo>
                <a:lnTo>
                  <a:pt x="16783" y="3523"/>
                </a:lnTo>
                <a:lnTo>
                  <a:pt x="15768" y="9137"/>
                </a:lnTo>
                <a:lnTo>
                  <a:pt x="21319" y="9137"/>
                </a:lnTo>
                <a:lnTo>
                  <a:pt x="23736" y="12316"/>
                </a:lnTo>
                <a:lnTo>
                  <a:pt x="32994" y="12316"/>
                </a:lnTo>
                <a:lnTo>
                  <a:pt x="32887" y="14872"/>
                </a:lnTo>
                <a:lnTo>
                  <a:pt x="32812" y="16664"/>
                </a:lnTo>
                <a:lnTo>
                  <a:pt x="32747" y="18217"/>
                </a:lnTo>
                <a:close/>
              </a:path>
              <a:path w="33655" h="33655">
                <a:moveTo>
                  <a:pt x="33230" y="6689"/>
                </a:moveTo>
                <a:lnTo>
                  <a:pt x="31894" y="6689"/>
                </a:lnTo>
                <a:lnTo>
                  <a:pt x="33310" y="4782"/>
                </a:lnTo>
                <a:lnTo>
                  <a:pt x="33230" y="6689"/>
                </a:lnTo>
                <a:close/>
              </a:path>
              <a:path w="33655" h="33655">
                <a:moveTo>
                  <a:pt x="24587" y="10708"/>
                </a:moveTo>
                <a:lnTo>
                  <a:pt x="21320" y="9137"/>
                </a:lnTo>
                <a:lnTo>
                  <a:pt x="18860" y="9137"/>
                </a:lnTo>
                <a:lnTo>
                  <a:pt x="21322" y="6331"/>
                </a:lnTo>
                <a:lnTo>
                  <a:pt x="26295" y="6500"/>
                </a:lnTo>
                <a:lnTo>
                  <a:pt x="25950" y="7227"/>
                </a:lnTo>
                <a:lnTo>
                  <a:pt x="25938" y="7860"/>
                </a:lnTo>
                <a:lnTo>
                  <a:pt x="24587" y="10708"/>
                </a:lnTo>
                <a:close/>
              </a:path>
              <a:path w="33655" h="33655">
                <a:moveTo>
                  <a:pt x="33032" y="11408"/>
                </a:moveTo>
                <a:lnTo>
                  <a:pt x="26041" y="11408"/>
                </a:lnTo>
                <a:lnTo>
                  <a:pt x="25938" y="7860"/>
                </a:lnTo>
                <a:lnTo>
                  <a:pt x="26493" y="6689"/>
                </a:lnTo>
                <a:lnTo>
                  <a:pt x="26583" y="6500"/>
                </a:lnTo>
                <a:lnTo>
                  <a:pt x="31823" y="6500"/>
                </a:lnTo>
                <a:lnTo>
                  <a:pt x="31894" y="6689"/>
                </a:lnTo>
                <a:lnTo>
                  <a:pt x="33230" y="6689"/>
                </a:lnTo>
                <a:lnTo>
                  <a:pt x="33127" y="9137"/>
                </a:lnTo>
                <a:lnTo>
                  <a:pt x="33032" y="11408"/>
                </a:lnTo>
                <a:close/>
              </a:path>
              <a:path w="33655" h="33655">
                <a:moveTo>
                  <a:pt x="23735" y="12316"/>
                </a:moveTo>
                <a:lnTo>
                  <a:pt x="21399" y="9137"/>
                </a:lnTo>
                <a:lnTo>
                  <a:pt x="21053" y="9137"/>
                </a:lnTo>
                <a:lnTo>
                  <a:pt x="24587" y="10708"/>
                </a:lnTo>
                <a:lnTo>
                  <a:pt x="23735" y="12316"/>
                </a:lnTo>
                <a:close/>
              </a:path>
              <a:path w="33655" h="33655">
                <a:moveTo>
                  <a:pt x="24587" y="10708"/>
                </a:moveTo>
                <a:lnTo>
                  <a:pt x="21053" y="9137"/>
                </a:lnTo>
                <a:lnTo>
                  <a:pt x="21320" y="9137"/>
                </a:lnTo>
                <a:lnTo>
                  <a:pt x="24587" y="10708"/>
                </a:lnTo>
                <a:close/>
              </a:path>
              <a:path w="33655" h="33655">
                <a:moveTo>
                  <a:pt x="32994" y="12316"/>
                </a:moveTo>
                <a:lnTo>
                  <a:pt x="23795" y="12316"/>
                </a:lnTo>
                <a:lnTo>
                  <a:pt x="24587" y="10708"/>
                </a:lnTo>
                <a:lnTo>
                  <a:pt x="26041" y="11408"/>
                </a:lnTo>
                <a:lnTo>
                  <a:pt x="33032" y="11408"/>
                </a:lnTo>
                <a:lnTo>
                  <a:pt x="32994" y="12316"/>
                </a:lnTo>
                <a:close/>
              </a:path>
              <a:path w="33655" h="33655">
                <a:moveTo>
                  <a:pt x="3046" y="22457"/>
                </a:moveTo>
                <a:lnTo>
                  <a:pt x="1851" y="21740"/>
                </a:lnTo>
                <a:lnTo>
                  <a:pt x="1931" y="20845"/>
                </a:lnTo>
                <a:lnTo>
                  <a:pt x="1732" y="20367"/>
                </a:lnTo>
                <a:lnTo>
                  <a:pt x="1047" y="18874"/>
                </a:lnTo>
                <a:lnTo>
                  <a:pt x="0" y="18874"/>
                </a:lnTo>
                <a:lnTo>
                  <a:pt x="1015" y="16664"/>
                </a:lnTo>
                <a:lnTo>
                  <a:pt x="3105" y="18217"/>
                </a:lnTo>
                <a:lnTo>
                  <a:pt x="32747" y="18217"/>
                </a:lnTo>
                <a:lnTo>
                  <a:pt x="32637" y="20845"/>
                </a:lnTo>
                <a:lnTo>
                  <a:pt x="14573" y="20845"/>
                </a:lnTo>
                <a:lnTo>
                  <a:pt x="13803" y="21740"/>
                </a:lnTo>
                <a:lnTo>
                  <a:pt x="6488" y="21740"/>
                </a:lnTo>
                <a:lnTo>
                  <a:pt x="6692" y="22039"/>
                </a:lnTo>
                <a:lnTo>
                  <a:pt x="5733" y="22039"/>
                </a:lnTo>
                <a:lnTo>
                  <a:pt x="3046" y="22457"/>
                </a:lnTo>
                <a:close/>
              </a:path>
              <a:path w="33655" h="33655">
                <a:moveTo>
                  <a:pt x="14155" y="24607"/>
                </a:moveTo>
                <a:lnTo>
                  <a:pt x="13936" y="24607"/>
                </a:lnTo>
                <a:lnTo>
                  <a:pt x="13987" y="24309"/>
                </a:lnTo>
                <a:lnTo>
                  <a:pt x="14088" y="23711"/>
                </a:lnTo>
                <a:lnTo>
                  <a:pt x="14118" y="23532"/>
                </a:lnTo>
                <a:lnTo>
                  <a:pt x="14229" y="22875"/>
                </a:lnTo>
                <a:lnTo>
                  <a:pt x="14300" y="22457"/>
                </a:lnTo>
                <a:lnTo>
                  <a:pt x="14371" y="22039"/>
                </a:lnTo>
                <a:lnTo>
                  <a:pt x="14438" y="21002"/>
                </a:lnTo>
                <a:lnTo>
                  <a:pt x="14573" y="20845"/>
                </a:lnTo>
                <a:lnTo>
                  <a:pt x="32637" y="20845"/>
                </a:lnTo>
                <a:lnTo>
                  <a:pt x="32607" y="21561"/>
                </a:lnTo>
                <a:lnTo>
                  <a:pt x="16365" y="21561"/>
                </a:lnTo>
                <a:lnTo>
                  <a:pt x="16245" y="23532"/>
                </a:lnTo>
                <a:lnTo>
                  <a:pt x="14155" y="24607"/>
                </a:lnTo>
                <a:close/>
              </a:path>
              <a:path w="33655" h="33655">
                <a:moveTo>
                  <a:pt x="18814" y="24607"/>
                </a:moveTo>
                <a:lnTo>
                  <a:pt x="17686" y="22039"/>
                </a:lnTo>
                <a:lnTo>
                  <a:pt x="17440" y="22039"/>
                </a:lnTo>
                <a:lnTo>
                  <a:pt x="16365" y="21561"/>
                </a:lnTo>
                <a:lnTo>
                  <a:pt x="32607" y="21561"/>
                </a:lnTo>
                <a:lnTo>
                  <a:pt x="32517" y="23711"/>
                </a:lnTo>
                <a:lnTo>
                  <a:pt x="21949" y="23711"/>
                </a:lnTo>
                <a:lnTo>
                  <a:pt x="18814" y="24607"/>
                </a:lnTo>
                <a:close/>
              </a:path>
              <a:path w="33655" h="33655">
                <a:moveTo>
                  <a:pt x="10531" y="25503"/>
                </a:moveTo>
                <a:lnTo>
                  <a:pt x="10731" y="24607"/>
                </a:lnTo>
                <a:lnTo>
                  <a:pt x="11288" y="22875"/>
                </a:lnTo>
                <a:lnTo>
                  <a:pt x="6014" y="21740"/>
                </a:lnTo>
                <a:lnTo>
                  <a:pt x="13803" y="21740"/>
                </a:lnTo>
                <a:lnTo>
                  <a:pt x="12107" y="23711"/>
                </a:lnTo>
                <a:lnTo>
                  <a:pt x="10531" y="25503"/>
                </a:lnTo>
                <a:close/>
              </a:path>
              <a:path w="33655" h="33655">
                <a:moveTo>
                  <a:pt x="5273" y="28096"/>
                </a:moveTo>
                <a:lnTo>
                  <a:pt x="641" y="27612"/>
                </a:lnTo>
                <a:lnTo>
                  <a:pt x="1648" y="27612"/>
                </a:lnTo>
                <a:lnTo>
                  <a:pt x="1740" y="27355"/>
                </a:lnTo>
                <a:lnTo>
                  <a:pt x="1847" y="27056"/>
                </a:lnTo>
                <a:lnTo>
                  <a:pt x="1915" y="26864"/>
                </a:lnTo>
                <a:lnTo>
                  <a:pt x="2017" y="26578"/>
                </a:lnTo>
                <a:lnTo>
                  <a:pt x="2080" y="26403"/>
                </a:lnTo>
                <a:lnTo>
                  <a:pt x="2145" y="26220"/>
                </a:lnTo>
                <a:lnTo>
                  <a:pt x="6151" y="26220"/>
                </a:lnTo>
                <a:lnTo>
                  <a:pt x="4472" y="24607"/>
                </a:lnTo>
                <a:lnTo>
                  <a:pt x="5027" y="24607"/>
                </a:lnTo>
                <a:lnTo>
                  <a:pt x="6868" y="23711"/>
                </a:lnTo>
                <a:lnTo>
                  <a:pt x="5733" y="22039"/>
                </a:lnTo>
                <a:lnTo>
                  <a:pt x="6692" y="22039"/>
                </a:lnTo>
                <a:lnTo>
                  <a:pt x="8242" y="24309"/>
                </a:lnTo>
                <a:lnTo>
                  <a:pt x="7605" y="26220"/>
                </a:lnTo>
                <a:lnTo>
                  <a:pt x="7539" y="26403"/>
                </a:lnTo>
                <a:lnTo>
                  <a:pt x="7475" y="26578"/>
                </a:lnTo>
                <a:lnTo>
                  <a:pt x="7372" y="26864"/>
                </a:lnTo>
                <a:lnTo>
                  <a:pt x="7303" y="27056"/>
                </a:lnTo>
                <a:lnTo>
                  <a:pt x="7195" y="27355"/>
                </a:lnTo>
                <a:lnTo>
                  <a:pt x="5751" y="27355"/>
                </a:lnTo>
                <a:lnTo>
                  <a:pt x="5273" y="28096"/>
                </a:lnTo>
                <a:close/>
              </a:path>
              <a:path w="33655" h="33655">
                <a:moveTo>
                  <a:pt x="22589" y="31357"/>
                </a:moveTo>
                <a:lnTo>
                  <a:pt x="22278" y="31357"/>
                </a:lnTo>
                <a:lnTo>
                  <a:pt x="22340" y="30281"/>
                </a:lnTo>
                <a:lnTo>
                  <a:pt x="22459" y="28430"/>
                </a:lnTo>
                <a:lnTo>
                  <a:pt x="22580" y="26578"/>
                </a:lnTo>
                <a:lnTo>
                  <a:pt x="18671" y="26578"/>
                </a:lnTo>
                <a:lnTo>
                  <a:pt x="17097" y="23711"/>
                </a:lnTo>
                <a:lnTo>
                  <a:pt x="16701" y="23711"/>
                </a:lnTo>
                <a:lnTo>
                  <a:pt x="20620" y="25802"/>
                </a:lnTo>
                <a:lnTo>
                  <a:pt x="32430" y="25802"/>
                </a:lnTo>
                <a:lnTo>
                  <a:pt x="32365" y="27355"/>
                </a:lnTo>
                <a:lnTo>
                  <a:pt x="32148" y="27612"/>
                </a:lnTo>
                <a:lnTo>
                  <a:pt x="30938" y="28609"/>
                </a:lnTo>
                <a:lnTo>
                  <a:pt x="30812" y="29147"/>
                </a:lnTo>
                <a:lnTo>
                  <a:pt x="26638" y="29147"/>
                </a:lnTo>
                <a:lnTo>
                  <a:pt x="26558" y="29923"/>
                </a:lnTo>
                <a:lnTo>
                  <a:pt x="22756" y="29923"/>
                </a:lnTo>
                <a:lnTo>
                  <a:pt x="22645" y="30879"/>
                </a:lnTo>
                <a:lnTo>
                  <a:pt x="22589" y="31357"/>
                </a:lnTo>
                <a:close/>
              </a:path>
              <a:path w="33655" h="33655">
                <a:moveTo>
                  <a:pt x="32430" y="25802"/>
                </a:moveTo>
                <a:lnTo>
                  <a:pt x="20848" y="25802"/>
                </a:lnTo>
                <a:lnTo>
                  <a:pt x="20914" y="23711"/>
                </a:lnTo>
                <a:lnTo>
                  <a:pt x="32517" y="23711"/>
                </a:lnTo>
                <a:lnTo>
                  <a:pt x="32430" y="25802"/>
                </a:lnTo>
                <a:close/>
              </a:path>
              <a:path w="33655" h="33655">
                <a:moveTo>
                  <a:pt x="16544" y="28430"/>
                </a:moveTo>
                <a:lnTo>
                  <a:pt x="16476" y="28096"/>
                </a:lnTo>
                <a:lnTo>
                  <a:pt x="16377" y="27612"/>
                </a:lnTo>
                <a:lnTo>
                  <a:pt x="16325" y="27355"/>
                </a:lnTo>
                <a:lnTo>
                  <a:pt x="16225" y="26864"/>
                </a:lnTo>
                <a:lnTo>
                  <a:pt x="16130" y="26403"/>
                </a:lnTo>
                <a:lnTo>
                  <a:pt x="16008" y="25802"/>
                </a:lnTo>
                <a:lnTo>
                  <a:pt x="15947" y="25503"/>
                </a:lnTo>
                <a:lnTo>
                  <a:pt x="18564" y="26864"/>
                </a:lnTo>
                <a:lnTo>
                  <a:pt x="16544" y="28430"/>
                </a:lnTo>
                <a:close/>
              </a:path>
              <a:path w="33655" h="33655">
                <a:moveTo>
                  <a:pt x="9833" y="26403"/>
                </a:moveTo>
                <a:lnTo>
                  <a:pt x="10286" y="25802"/>
                </a:lnTo>
                <a:lnTo>
                  <a:pt x="10213" y="26220"/>
                </a:lnTo>
                <a:lnTo>
                  <a:pt x="9833" y="26403"/>
                </a:lnTo>
                <a:close/>
              </a:path>
              <a:path w="33655" h="33655">
                <a:moveTo>
                  <a:pt x="8362" y="31357"/>
                </a:moveTo>
                <a:lnTo>
                  <a:pt x="6932" y="27612"/>
                </a:lnTo>
                <a:lnTo>
                  <a:pt x="7322" y="27612"/>
                </a:lnTo>
                <a:lnTo>
                  <a:pt x="7460" y="27355"/>
                </a:lnTo>
                <a:lnTo>
                  <a:pt x="7668" y="27355"/>
                </a:lnTo>
                <a:lnTo>
                  <a:pt x="9833" y="26403"/>
                </a:lnTo>
                <a:lnTo>
                  <a:pt x="12303" y="30580"/>
                </a:lnTo>
                <a:lnTo>
                  <a:pt x="8362" y="31357"/>
                </a:lnTo>
                <a:close/>
              </a:path>
              <a:path w="33655" h="33655">
                <a:moveTo>
                  <a:pt x="18933" y="27056"/>
                </a:moveTo>
                <a:lnTo>
                  <a:pt x="18564" y="26864"/>
                </a:lnTo>
                <a:lnTo>
                  <a:pt x="18933" y="26578"/>
                </a:lnTo>
                <a:lnTo>
                  <a:pt x="18671" y="26578"/>
                </a:lnTo>
                <a:lnTo>
                  <a:pt x="18828" y="26864"/>
                </a:lnTo>
                <a:lnTo>
                  <a:pt x="18933" y="27056"/>
                </a:lnTo>
                <a:close/>
              </a:path>
              <a:path w="33655" h="33655">
                <a:moveTo>
                  <a:pt x="7322" y="27612"/>
                </a:moveTo>
                <a:lnTo>
                  <a:pt x="7062" y="27612"/>
                </a:lnTo>
                <a:lnTo>
                  <a:pt x="7173" y="27355"/>
                </a:lnTo>
                <a:lnTo>
                  <a:pt x="4241" y="27355"/>
                </a:lnTo>
                <a:lnTo>
                  <a:pt x="7322" y="27612"/>
                </a:lnTo>
                <a:close/>
              </a:path>
              <a:path w="33655" h="33655">
                <a:moveTo>
                  <a:pt x="7322" y="27612"/>
                </a:moveTo>
                <a:lnTo>
                  <a:pt x="4241" y="27355"/>
                </a:lnTo>
                <a:lnTo>
                  <a:pt x="6947" y="27355"/>
                </a:lnTo>
                <a:lnTo>
                  <a:pt x="7322" y="27612"/>
                </a:lnTo>
                <a:close/>
              </a:path>
              <a:path w="33655" h="33655">
                <a:moveTo>
                  <a:pt x="7322" y="27612"/>
                </a:moveTo>
                <a:lnTo>
                  <a:pt x="6947" y="27355"/>
                </a:lnTo>
                <a:lnTo>
                  <a:pt x="7460" y="27355"/>
                </a:lnTo>
                <a:lnTo>
                  <a:pt x="7322" y="27612"/>
                </a:lnTo>
                <a:close/>
              </a:path>
              <a:path w="33655" h="33655">
                <a:moveTo>
                  <a:pt x="16377" y="27612"/>
                </a:moveTo>
                <a:lnTo>
                  <a:pt x="10547" y="27612"/>
                </a:lnTo>
                <a:lnTo>
                  <a:pt x="10395" y="27355"/>
                </a:lnTo>
                <a:lnTo>
                  <a:pt x="16325" y="27355"/>
                </a:lnTo>
                <a:lnTo>
                  <a:pt x="16377" y="27612"/>
                </a:lnTo>
                <a:close/>
              </a:path>
              <a:path w="33655" h="33655">
                <a:moveTo>
                  <a:pt x="22513" y="27612"/>
                </a:moveTo>
                <a:lnTo>
                  <a:pt x="17600" y="27612"/>
                </a:lnTo>
                <a:lnTo>
                  <a:pt x="17931" y="27355"/>
                </a:lnTo>
                <a:lnTo>
                  <a:pt x="22530" y="27355"/>
                </a:lnTo>
                <a:lnTo>
                  <a:pt x="22513" y="27612"/>
                </a:lnTo>
                <a:close/>
              </a:path>
              <a:path w="33655" h="33655">
                <a:moveTo>
                  <a:pt x="7645" y="30580"/>
                </a:moveTo>
                <a:lnTo>
                  <a:pt x="3273" y="30580"/>
                </a:lnTo>
                <a:lnTo>
                  <a:pt x="5284" y="28096"/>
                </a:lnTo>
                <a:lnTo>
                  <a:pt x="7645" y="30580"/>
                </a:lnTo>
                <a:close/>
              </a:path>
              <a:path w="33655" h="33655">
                <a:moveTo>
                  <a:pt x="26877" y="33089"/>
                </a:moveTo>
                <a:lnTo>
                  <a:pt x="27524" y="30879"/>
                </a:lnTo>
                <a:lnTo>
                  <a:pt x="27611" y="30580"/>
                </a:lnTo>
                <a:lnTo>
                  <a:pt x="29087" y="29923"/>
                </a:lnTo>
                <a:lnTo>
                  <a:pt x="26638" y="29147"/>
                </a:lnTo>
                <a:lnTo>
                  <a:pt x="30812" y="29147"/>
                </a:lnTo>
                <a:lnTo>
                  <a:pt x="30700" y="29624"/>
                </a:lnTo>
                <a:lnTo>
                  <a:pt x="30590" y="30281"/>
                </a:lnTo>
                <a:lnTo>
                  <a:pt x="31476" y="31775"/>
                </a:lnTo>
                <a:lnTo>
                  <a:pt x="31297" y="32073"/>
                </a:lnTo>
                <a:lnTo>
                  <a:pt x="30870" y="32671"/>
                </a:lnTo>
                <a:lnTo>
                  <a:pt x="32348" y="32671"/>
                </a:lnTo>
                <a:lnTo>
                  <a:pt x="26877" y="33089"/>
                </a:lnTo>
                <a:close/>
              </a:path>
              <a:path w="33655" h="33655">
                <a:moveTo>
                  <a:pt x="25921" y="32671"/>
                </a:moveTo>
                <a:lnTo>
                  <a:pt x="25125" y="32671"/>
                </a:lnTo>
                <a:lnTo>
                  <a:pt x="23174" y="32312"/>
                </a:lnTo>
                <a:lnTo>
                  <a:pt x="23132" y="32073"/>
                </a:lnTo>
                <a:lnTo>
                  <a:pt x="23007" y="31357"/>
                </a:lnTo>
                <a:lnTo>
                  <a:pt x="22923" y="30879"/>
                </a:lnTo>
                <a:lnTo>
                  <a:pt x="22871" y="30580"/>
                </a:lnTo>
                <a:lnTo>
                  <a:pt x="22756" y="29923"/>
                </a:lnTo>
                <a:lnTo>
                  <a:pt x="26558" y="29923"/>
                </a:lnTo>
                <a:lnTo>
                  <a:pt x="26459" y="30879"/>
                </a:lnTo>
                <a:lnTo>
                  <a:pt x="24866" y="31357"/>
                </a:lnTo>
                <a:lnTo>
                  <a:pt x="24607" y="31357"/>
                </a:lnTo>
                <a:lnTo>
                  <a:pt x="25921" y="32671"/>
                </a:lnTo>
                <a:close/>
              </a:path>
              <a:path w="33655" h="33655">
                <a:moveTo>
                  <a:pt x="21808" y="33089"/>
                </a:moveTo>
                <a:lnTo>
                  <a:pt x="21661" y="33089"/>
                </a:lnTo>
                <a:lnTo>
                  <a:pt x="21103" y="32671"/>
                </a:lnTo>
                <a:lnTo>
                  <a:pt x="20800" y="32671"/>
                </a:lnTo>
                <a:lnTo>
                  <a:pt x="18883" y="30580"/>
                </a:lnTo>
                <a:lnTo>
                  <a:pt x="18396" y="30580"/>
                </a:lnTo>
                <a:lnTo>
                  <a:pt x="22278" y="31357"/>
                </a:lnTo>
                <a:lnTo>
                  <a:pt x="22589" y="31357"/>
                </a:lnTo>
                <a:lnTo>
                  <a:pt x="22478" y="32312"/>
                </a:lnTo>
                <a:lnTo>
                  <a:pt x="22457" y="32491"/>
                </a:lnTo>
                <a:lnTo>
                  <a:pt x="21808" y="33089"/>
                </a:lnTo>
                <a:close/>
              </a:path>
            </a:pathLst>
          </a:custGeom>
          <a:solidFill>
            <a:srgbClr val="C733DF"/>
          </a:solidFill>
        </p:spPr>
        <p:txBody>
          <a:bodyPr wrap="square" lIns="0" tIns="0" rIns="0" bIns="0" rtlCol="0"/>
          <a:lstStyle/>
          <a:p>
            <a:endParaRPr/>
          </a:p>
        </p:txBody>
      </p:sp>
      <p:sp>
        <p:nvSpPr>
          <p:cNvPr id="1101" name="object 1101"/>
          <p:cNvSpPr/>
          <p:nvPr/>
        </p:nvSpPr>
        <p:spPr>
          <a:xfrm>
            <a:off x="14098454" y="2425000"/>
            <a:ext cx="43815" cy="23495"/>
          </a:xfrm>
          <a:custGeom>
            <a:avLst/>
            <a:gdLst/>
            <a:ahLst/>
            <a:cxnLst/>
            <a:rect l="l" t="t" r="r" b="b"/>
            <a:pathLst>
              <a:path w="43815" h="23494">
                <a:moveTo>
                  <a:pt x="31834" y="4720"/>
                </a:moveTo>
                <a:lnTo>
                  <a:pt x="31182" y="4720"/>
                </a:lnTo>
                <a:lnTo>
                  <a:pt x="31454" y="3583"/>
                </a:lnTo>
                <a:lnTo>
                  <a:pt x="31215" y="3583"/>
                </a:lnTo>
                <a:lnTo>
                  <a:pt x="30043" y="1493"/>
                </a:lnTo>
                <a:lnTo>
                  <a:pt x="30341" y="1134"/>
                </a:lnTo>
                <a:lnTo>
                  <a:pt x="31409" y="0"/>
                </a:lnTo>
                <a:lnTo>
                  <a:pt x="31203" y="0"/>
                </a:lnTo>
                <a:lnTo>
                  <a:pt x="33821" y="3344"/>
                </a:lnTo>
                <a:lnTo>
                  <a:pt x="31834" y="3344"/>
                </a:lnTo>
                <a:lnTo>
                  <a:pt x="31834" y="4720"/>
                </a:lnTo>
                <a:close/>
              </a:path>
              <a:path w="43815" h="23494">
                <a:moveTo>
                  <a:pt x="36470" y="5614"/>
                </a:moveTo>
                <a:lnTo>
                  <a:pt x="35597" y="5614"/>
                </a:lnTo>
                <a:lnTo>
                  <a:pt x="34898" y="4720"/>
                </a:lnTo>
                <a:lnTo>
                  <a:pt x="34735" y="3583"/>
                </a:lnTo>
                <a:lnTo>
                  <a:pt x="34619" y="2770"/>
                </a:lnTo>
                <a:lnTo>
                  <a:pt x="34522" y="2090"/>
                </a:lnTo>
                <a:lnTo>
                  <a:pt x="34471" y="1732"/>
                </a:lnTo>
                <a:lnTo>
                  <a:pt x="34386" y="1134"/>
                </a:lnTo>
                <a:lnTo>
                  <a:pt x="34275" y="358"/>
                </a:lnTo>
                <a:lnTo>
                  <a:pt x="34223" y="0"/>
                </a:lnTo>
                <a:lnTo>
                  <a:pt x="37329" y="358"/>
                </a:lnTo>
                <a:lnTo>
                  <a:pt x="37179" y="1134"/>
                </a:lnTo>
                <a:lnTo>
                  <a:pt x="37063" y="1732"/>
                </a:lnTo>
                <a:lnTo>
                  <a:pt x="36994" y="2090"/>
                </a:lnTo>
                <a:lnTo>
                  <a:pt x="40518" y="2090"/>
                </a:lnTo>
                <a:lnTo>
                  <a:pt x="38390" y="3344"/>
                </a:lnTo>
                <a:lnTo>
                  <a:pt x="37615" y="3583"/>
                </a:lnTo>
                <a:lnTo>
                  <a:pt x="36095" y="3583"/>
                </a:lnTo>
                <a:lnTo>
                  <a:pt x="36470" y="5614"/>
                </a:lnTo>
                <a:close/>
              </a:path>
              <a:path w="43815" h="23494">
                <a:moveTo>
                  <a:pt x="24698" y="10392"/>
                </a:moveTo>
                <a:lnTo>
                  <a:pt x="19292" y="10392"/>
                </a:lnTo>
                <a:lnTo>
                  <a:pt x="19292" y="7047"/>
                </a:lnTo>
                <a:lnTo>
                  <a:pt x="15280" y="6271"/>
                </a:lnTo>
                <a:lnTo>
                  <a:pt x="20712" y="6271"/>
                </a:lnTo>
                <a:lnTo>
                  <a:pt x="20114" y="3583"/>
                </a:lnTo>
                <a:lnTo>
                  <a:pt x="18036" y="3583"/>
                </a:lnTo>
                <a:lnTo>
                  <a:pt x="20486" y="1732"/>
                </a:lnTo>
                <a:lnTo>
                  <a:pt x="22164" y="4720"/>
                </a:lnTo>
                <a:lnTo>
                  <a:pt x="24054" y="4720"/>
                </a:lnTo>
                <a:lnTo>
                  <a:pt x="22278" y="5972"/>
                </a:lnTo>
                <a:lnTo>
                  <a:pt x="24698" y="10392"/>
                </a:lnTo>
                <a:close/>
              </a:path>
              <a:path w="43815" h="23494">
                <a:moveTo>
                  <a:pt x="38536" y="3344"/>
                </a:moveTo>
                <a:lnTo>
                  <a:pt x="39365" y="2770"/>
                </a:lnTo>
                <a:lnTo>
                  <a:pt x="40518" y="2090"/>
                </a:lnTo>
                <a:lnTo>
                  <a:pt x="40230" y="2090"/>
                </a:lnTo>
                <a:lnTo>
                  <a:pt x="40720" y="2770"/>
                </a:lnTo>
                <a:lnTo>
                  <a:pt x="38536" y="3344"/>
                </a:lnTo>
                <a:close/>
              </a:path>
              <a:path w="43815" h="23494">
                <a:moveTo>
                  <a:pt x="40720" y="2770"/>
                </a:moveTo>
                <a:lnTo>
                  <a:pt x="40230" y="2090"/>
                </a:lnTo>
                <a:lnTo>
                  <a:pt x="43302" y="2090"/>
                </a:lnTo>
                <a:lnTo>
                  <a:pt x="40720" y="2770"/>
                </a:lnTo>
                <a:close/>
              </a:path>
              <a:path w="43815" h="23494">
                <a:moveTo>
                  <a:pt x="42333" y="8481"/>
                </a:moveTo>
                <a:lnTo>
                  <a:pt x="37398" y="8481"/>
                </a:lnTo>
                <a:lnTo>
                  <a:pt x="38670" y="6271"/>
                </a:lnTo>
                <a:lnTo>
                  <a:pt x="38308" y="6271"/>
                </a:lnTo>
                <a:lnTo>
                  <a:pt x="36591" y="3583"/>
                </a:lnTo>
                <a:lnTo>
                  <a:pt x="38000" y="3583"/>
                </a:lnTo>
                <a:lnTo>
                  <a:pt x="38536" y="3344"/>
                </a:lnTo>
                <a:lnTo>
                  <a:pt x="40720" y="2770"/>
                </a:lnTo>
                <a:lnTo>
                  <a:pt x="42126" y="4720"/>
                </a:lnTo>
                <a:lnTo>
                  <a:pt x="42359" y="4720"/>
                </a:lnTo>
                <a:lnTo>
                  <a:pt x="42333" y="8481"/>
                </a:lnTo>
                <a:close/>
              </a:path>
              <a:path w="43815" h="23494">
                <a:moveTo>
                  <a:pt x="35597" y="5614"/>
                </a:moveTo>
                <a:lnTo>
                  <a:pt x="31834" y="3344"/>
                </a:lnTo>
                <a:lnTo>
                  <a:pt x="33821" y="3344"/>
                </a:lnTo>
                <a:lnTo>
                  <a:pt x="35597" y="5614"/>
                </a:lnTo>
                <a:close/>
              </a:path>
              <a:path w="43815" h="23494">
                <a:moveTo>
                  <a:pt x="19512" y="4720"/>
                </a:moveTo>
                <a:lnTo>
                  <a:pt x="19160" y="4720"/>
                </a:lnTo>
                <a:lnTo>
                  <a:pt x="17544" y="3583"/>
                </a:lnTo>
                <a:lnTo>
                  <a:pt x="20162" y="3583"/>
                </a:lnTo>
                <a:lnTo>
                  <a:pt x="19512" y="4720"/>
                </a:lnTo>
                <a:close/>
              </a:path>
              <a:path w="43815" h="23494">
                <a:moveTo>
                  <a:pt x="24054" y="4720"/>
                </a:moveTo>
                <a:lnTo>
                  <a:pt x="23243" y="4720"/>
                </a:lnTo>
                <a:lnTo>
                  <a:pt x="25557" y="3583"/>
                </a:lnTo>
                <a:lnTo>
                  <a:pt x="24054" y="4720"/>
                </a:lnTo>
                <a:close/>
              </a:path>
              <a:path w="43815" h="23494">
                <a:moveTo>
                  <a:pt x="31834" y="6271"/>
                </a:moveTo>
                <a:lnTo>
                  <a:pt x="29454" y="6271"/>
                </a:lnTo>
                <a:lnTo>
                  <a:pt x="26905" y="3583"/>
                </a:lnTo>
                <a:lnTo>
                  <a:pt x="24682" y="3583"/>
                </a:lnTo>
                <a:lnTo>
                  <a:pt x="30462" y="4720"/>
                </a:lnTo>
                <a:lnTo>
                  <a:pt x="31834" y="4720"/>
                </a:lnTo>
                <a:lnTo>
                  <a:pt x="31834" y="6271"/>
                </a:lnTo>
                <a:close/>
              </a:path>
              <a:path w="43815" h="23494">
                <a:moveTo>
                  <a:pt x="8544" y="8481"/>
                </a:moveTo>
                <a:lnTo>
                  <a:pt x="6092" y="8481"/>
                </a:lnTo>
                <a:lnTo>
                  <a:pt x="8348" y="4720"/>
                </a:lnTo>
                <a:lnTo>
                  <a:pt x="8423" y="7047"/>
                </a:lnTo>
                <a:lnTo>
                  <a:pt x="8544" y="8481"/>
                </a:lnTo>
                <a:close/>
              </a:path>
              <a:path w="43815" h="23494">
                <a:moveTo>
                  <a:pt x="42316" y="10989"/>
                </a:moveTo>
                <a:lnTo>
                  <a:pt x="25025" y="10989"/>
                </a:lnTo>
                <a:lnTo>
                  <a:pt x="25090" y="10392"/>
                </a:lnTo>
                <a:lnTo>
                  <a:pt x="25213" y="9257"/>
                </a:lnTo>
                <a:lnTo>
                  <a:pt x="25329" y="8182"/>
                </a:lnTo>
                <a:lnTo>
                  <a:pt x="25452" y="7047"/>
                </a:lnTo>
                <a:lnTo>
                  <a:pt x="25536" y="6271"/>
                </a:lnTo>
                <a:lnTo>
                  <a:pt x="31834" y="6271"/>
                </a:lnTo>
                <a:lnTo>
                  <a:pt x="35674" y="4720"/>
                </a:lnTo>
                <a:lnTo>
                  <a:pt x="34116" y="4720"/>
                </a:lnTo>
                <a:lnTo>
                  <a:pt x="35597" y="5614"/>
                </a:lnTo>
                <a:lnTo>
                  <a:pt x="36470" y="5614"/>
                </a:lnTo>
                <a:lnTo>
                  <a:pt x="37209" y="8182"/>
                </a:lnTo>
                <a:lnTo>
                  <a:pt x="37295" y="8481"/>
                </a:lnTo>
                <a:lnTo>
                  <a:pt x="42333" y="8481"/>
                </a:lnTo>
                <a:lnTo>
                  <a:pt x="42316" y="10989"/>
                </a:lnTo>
                <a:close/>
              </a:path>
              <a:path w="43815" h="23494">
                <a:moveTo>
                  <a:pt x="28012" y="6271"/>
                </a:moveTo>
                <a:lnTo>
                  <a:pt x="26698" y="6271"/>
                </a:lnTo>
                <a:lnTo>
                  <a:pt x="27892" y="5972"/>
                </a:lnTo>
                <a:lnTo>
                  <a:pt x="27016" y="5972"/>
                </a:lnTo>
                <a:lnTo>
                  <a:pt x="28012" y="6271"/>
                </a:lnTo>
                <a:close/>
              </a:path>
              <a:path w="43815" h="23494">
                <a:moveTo>
                  <a:pt x="42314" y="11228"/>
                </a:moveTo>
                <a:lnTo>
                  <a:pt x="3966" y="11228"/>
                </a:lnTo>
                <a:lnTo>
                  <a:pt x="7083" y="10691"/>
                </a:lnTo>
                <a:lnTo>
                  <a:pt x="10870" y="10691"/>
                </a:lnTo>
                <a:lnTo>
                  <a:pt x="11587" y="7047"/>
                </a:lnTo>
                <a:lnTo>
                  <a:pt x="11399" y="7047"/>
                </a:lnTo>
                <a:lnTo>
                  <a:pt x="12960" y="8182"/>
                </a:lnTo>
                <a:lnTo>
                  <a:pt x="13338" y="8182"/>
                </a:lnTo>
                <a:lnTo>
                  <a:pt x="12774" y="9078"/>
                </a:lnTo>
                <a:lnTo>
                  <a:pt x="12662" y="9257"/>
                </a:lnTo>
                <a:lnTo>
                  <a:pt x="15629" y="9257"/>
                </a:lnTo>
                <a:lnTo>
                  <a:pt x="19292" y="10392"/>
                </a:lnTo>
                <a:lnTo>
                  <a:pt x="24698" y="10392"/>
                </a:lnTo>
                <a:lnTo>
                  <a:pt x="25025" y="10989"/>
                </a:lnTo>
                <a:lnTo>
                  <a:pt x="42316" y="10989"/>
                </a:lnTo>
                <a:lnTo>
                  <a:pt x="42314" y="11228"/>
                </a:lnTo>
                <a:close/>
              </a:path>
              <a:path w="43815" h="23494">
                <a:moveTo>
                  <a:pt x="13338" y="8182"/>
                </a:moveTo>
                <a:lnTo>
                  <a:pt x="12960" y="8182"/>
                </a:lnTo>
                <a:lnTo>
                  <a:pt x="14095" y="7047"/>
                </a:lnTo>
                <a:lnTo>
                  <a:pt x="13338" y="8182"/>
                </a:lnTo>
                <a:close/>
              </a:path>
              <a:path w="43815" h="23494">
                <a:moveTo>
                  <a:pt x="8763" y="9257"/>
                </a:moveTo>
                <a:lnTo>
                  <a:pt x="8610" y="9257"/>
                </a:lnTo>
                <a:lnTo>
                  <a:pt x="8544" y="8481"/>
                </a:lnTo>
                <a:lnTo>
                  <a:pt x="9949" y="8481"/>
                </a:lnTo>
                <a:lnTo>
                  <a:pt x="8763" y="9257"/>
                </a:lnTo>
                <a:close/>
              </a:path>
              <a:path w="43815" h="23494">
                <a:moveTo>
                  <a:pt x="15629" y="9257"/>
                </a:moveTo>
                <a:lnTo>
                  <a:pt x="12662" y="9257"/>
                </a:lnTo>
                <a:lnTo>
                  <a:pt x="15051" y="9078"/>
                </a:lnTo>
                <a:lnTo>
                  <a:pt x="15629" y="9257"/>
                </a:lnTo>
                <a:close/>
              </a:path>
              <a:path w="43815" h="23494">
                <a:moveTo>
                  <a:pt x="10870" y="10691"/>
                </a:moveTo>
                <a:lnTo>
                  <a:pt x="6573" y="10691"/>
                </a:lnTo>
                <a:lnTo>
                  <a:pt x="8763" y="9257"/>
                </a:lnTo>
                <a:lnTo>
                  <a:pt x="8660" y="9855"/>
                </a:lnTo>
                <a:lnTo>
                  <a:pt x="10870" y="10691"/>
                </a:lnTo>
                <a:close/>
              </a:path>
              <a:path w="43815" h="23494">
                <a:moveTo>
                  <a:pt x="5143" y="20606"/>
                </a:moveTo>
                <a:lnTo>
                  <a:pt x="4804" y="20606"/>
                </a:lnTo>
                <a:lnTo>
                  <a:pt x="3846" y="17201"/>
                </a:lnTo>
                <a:lnTo>
                  <a:pt x="3762" y="16902"/>
                </a:lnTo>
                <a:lnTo>
                  <a:pt x="118" y="16544"/>
                </a:lnTo>
                <a:lnTo>
                  <a:pt x="0" y="15111"/>
                </a:lnTo>
                <a:lnTo>
                  <a:pt x="716" y="11228"/>
                </a:lnTo>
                <a:lnTo>
                  <a:pt x="2508" y="10691"/>
                </a:lnTo>
                <a:lnTo>
                  <a:pt x="3703" y="11228"/>
                </a:lnTo>
                <a:lnTo>
                  <a:pt x="42314" y="11228"/>
                </a:lnTo>
                <a:lnTo>
                  <a:pt x="42280" y="17201"/>
                </a:lnTo>
                <a:lnTo>
                  <a:pt x="9496" y="17201"/>
                </a:lnTo>
                <a:lnTo>
                  <a:pt x="9801" y="18575"/>
                </a:lnTo>
                <a:lnTo>
                  <a:pt x="9855" y="18814"/>
                </a:lnTo>
                <a:lnTo>
                  <a:pt x="7465" y="19650"/>
                </a:lnTo>
                <a:lnTo>
                  <a:pt x="6366" y="20128"/>
                </a:lnTo>
                <a:lnTo>
                  <a:pt x="5143" y="20606"/>
                </a:lnTo>
                <a:close/>
              </a:path>
              <a:path w="43815" h="23494">
                <a:moveTo>
                  <a:pt x="19287" y="20128"/>
                </a:moveTo>
                <a:lnTo>
                  <a:pt x="18746" y="20128"/>
                </a:lnTo>
                <a:lnTo>
                  <a:pt x="16325" y="19650"/>
                </a:lnTo>
                <a:lnTo>
                  <a:pt x="17457" y="19650"/>
                </a:lnTo>
                <a:lnTo>
                  <a:pt x="10051" y="18814"/>
                </a:lnTo>
                <a:lnTo>
                  <a:pt x="11796" y="18814"/>
                </a:lnTo>
                <a:lnTo>
                  <a:pt x="12901" y="17978"/>
                </a:lnTo>
                <a:lnTo>
                  <a:pt x="9583" y="17201"/>
                </a:lnTo>
                <a:lnTo>
                  <a:pt x="42280" y="17201"/>
                </a:lnTo>
                <a:lnTo>
                  <a:pt x="40117" y="17978"/>
                </a:lnTo>
                <a:lnTo>
                  <a:pt x="20964" y="17978"/>
                </a:lnTo>
                <a:lnTo>
                  <a:pt x="18575" y="18814"/>
                </a:lnTo>
                <a:lnTo>
                  <a:pt x="19287" y="20128"/>
                </a:lnTo>
                <a:close/>
              </a:path>
              <a:path w="43815" h="23494">
                <a:moveTo>
                  <a:pt x="23184" y="20606"/>
                </a:moveTo>
                <a:lnTo>
                  <a:pt x="22950" y="20606"/>
                </a:lnTo>
                <a:lnTo>
                  <a:pt x="20964" y="17978"/>
                </a:lnTo>
                <a:lnTo>
                  <a:pt x="33686" y="17978"/>
                </a:lnTo>
                <a:lnTo>
                  <a:pt x="33286" y="18575"/>
                </a:lnTo>
                <a:lnTo>
                  <a:pt x="24309" y="18575"/>
                </a:lnTo>
                <a:lnTo>
                  <a:pt x="24508" y="19650"/>
                </a:lnTo>
                <a:lnTo>
                  <a:pt x="24596" y="20128"/>
                </a:lnTo>
                <a:lnTo>
                  <a:pt x="23184" y="20606"/>
                </a:lnTo>
                <a:close/>
              </a:path>
              <a:path w="43815" h="23494">
                <a:moveTo>
                  <a:pt x="37305" y="21475"/>
                </a:moveTo>
                <a:lnTo>
                  <a:pt x="37100" y="21475"/>
                </a:lnTo>
                <a:lnTo>
                  <a:pt x="35577" y="20904"/>
                </a:lnTo>
                <a:lnTo>
                  <a:pt x="35809" y="20904"/>
                </a:lnTo>
                <a:lnTo>
                  <a:pt x="33686" y="17978"/>
                </a:lnTo>
                <a:lnTo>
                  <a:pt x="39949" y="17978"/>
                </a:lnTo>
                <a:lnTo>
                  <a:pt x="40061" y="18814"/>
                </a:lnTo>
                <a:lnTo>
                  <a:pt x="38232" y="18814"/>
                </a:lnTo>
                <a:lnTo>
                  <a:pt x="37158" y="19650"/>
                </a:lnTo>
                <a:lnTo>
                  <a:pt x="36783" y="19650"/>
                </a:lnTo>
                <a:lnTo>
                  <a:pt x="37056" y="20606"/>
                </a:lnTo>
                <a:lnTo>
                  <a:pt x="37142" y="20904"/>
                </a:lnTo>
                <a:lnTo>
                  <a:pt x="37261" y="21322"/>
                </a:lnTo>
                <a:lnTo>
                  <a:pt x="37305" y="21475"/>
                </a:lnTo>
                <a:close/>
              </a:path>
              <a:path w="43815" h="23494">
                <a:moveTo>
                  <a:pt x="28609" y="20606"/>
                </a:moveTo>
                <a:lnTo>
                  <a:pt x="24846" y="18814"/>
                </a:lnTo>
                <a:lnTo>
                  <a:pt x="24309" y="18575"/>
                </a:lnTo>
                <a:lnTo>
                  <a:pt x="33286" y="18575"/>
                </a:lnTo>
                <a:lnTo>
                  <a:pt x="33085" y="18814"/>
                </a:lnTo>
                <a:lnTo>
                  <a:pt x="27319" y="18814"/>
                </a:lnTo>
                <a:lnTo>
                  <a:pt x="28609" y="20606"/>
                </a:lnTo>
                <a:close/>
              </a:path>
              <a:path w="43815" h="23494">
                <a:moveTo>
                  <a:pt x="10691" y="19650"/>
                </a:moveTo>
                <a:lnTo>
                  <a:pt x="11179" y="18814"/>
                </a:lnTo>
                <a:lnTo>
                  <a:pt x="11796" y="18814"/>
                </a:lnTo>
                <a:lnTo>
                  <a:pt x="10691" y="19650"/>
                </a:lnTo>
                <a:close/>
              </a:path>
              <a:path w="43815" h="23494">
                <a:moveTo>
                  <a:pt x="31985" y="20128"/>
                </a:moveTo>
                <a:lnTo>
                  <a:pt x="29027" y="20128"/>
                </a:lnTo>
                <a:lnTo>
                  <a:pt x="30700" y="19650"/>
                </a:lnTo>
                <a:lnTo>
                  <a:pt x="25775" y="18814"/>
                </a:lnTo>
                <a:lnTo>
                  <a:pt x="33085" y="18814"/>
                </a:lnTo>
                <a:lnTo>
                  <a:pt x="31985" y="20128"/>
                </a:lnTo>
                <a:close/>
              </a:path>
              <a:path w="43815" h="23494">
                <a:moveTo>
                  <a:pt x="40416" y="21475"/>
                </a:moveTo>
                <a:lnTo>
                  <a:pt x="37811" y="18814"/>
                </a:lnTo>
                <a:lnTo>
                  <a:pt x="40061" y="18814"/>
                </a:lnTo>
                <a:lnTo>
                  <a:pt x="40172" y="19650"/>
                </a:lnTo>
                <a:lnTo>
                  <a:pt x="40236" y="20128"/>
                </a:lnTo>
                <a:lnTo>
                  <a:pt x="40340" y="20904"/>
                </a:lnTo>
                <a:lnTo>
                  <a:pt x="40416" y="21475"/>
                </a:lnTo>
                <a:close/>
              </a:path>
              <a:path w="43815" h="23494">
                <a:moveTo>
                  <a:pt x="8302" y="23174"/>
                </a:moveTo>
                <a:lnTo>
                  <a:pt x="10691" y="19650"/>
                </a:lnTo>
                <a:lnTo>
                  <a:pt x="10318" y="20128"/>
                </a:lnTo>
                <a:lnTo>
                  <a:pt x="8302" y="23174"/>
                </a:lnTo>
                <a:close/>
              </a:path>
              <a:path w="43815" h="23494">
                <a:moveTo>
                  <a:pt x="40734" y="21800"/>
                </a:moveTo>
                <a:lnTo>
                  <a:pt x="40435" y="21621"/>
                </a:lnTo>
                <a:lnTo>
                  <a:pt x="40416" y="21475"/>
                </a:lnTo>
                <a:lnTo>
                  <a:pt x="40550" y="21475"/>
                </a:lnTo>
                <a:lnTo>
                  <a:pt x="41994" y="19650"/>
                </a:lnTo>
                <a:lnTo>
                  <a:pt x="42270" y="19650"/>
                </a:lnTo>
                <a:lnTo>
                  <a:pt x="42263" y="21621"/>
                </a:lnTo>
                <a:lnTo>
                  <a:pt x="42406" y="21621"/>
                </a:lnTo>
                <a:lnTo>
                  <a:pt x="40734" y="21800"/>
                </a:lnTo>
                <a:close/>
              </a:path>
              <a:path w="43815" h="23494">
                <a:moveTo>
                  <a:pt x="7472" y="21475"/>
                </a:moveTo>
                <a:lnTo>
                  <a:pt x="6740" y="20128"/>
                </a:lnTo>
                <a:lnTo>
                  <a:pt x="6545" y="20128"/>
                </a:lnTo>
                <a:lnTo>
                  <a:pt x="8240" y="21168"/>
                </a:lnTo>
                <a:lnTo>
                  <a:pt x="7472" y="21475"/>
                </a:lnTo>
                <a:close/>
              </a:path>
              <a:path w="43815" h="23494">
                <a:moveTo>
                  <a:pt x="8481" y="21322"/>
                </a:moveTo>
                <a:lnTo>
                  <a:pt x="8240" y="21168"/>
                </a:lnTo>
                <a:lnTo>
                  <a:pt x="8899" y="20904"/>
                </a:lnTo>
                <a:lnTo>
                  <a:pt x="8481" y="21322"/>
                </a:lnTo>
                <a:close/>
              </a:path>
              <a:path w="43815" h="23494">
                <a:moveTo>
                  <a:pt x="37489" y="21621"/>
                </a:moveTo>
                <a:lnTo>
                  <a:pt x="37346" y="21621"/>
                </a:lnTo>
                <a:lnTo>
                  <a:pt x="37305" y="21475"/>
                </a:lnTo>
                <a:lnTo>
                  <a:pt x="37100" y="21475"/>
                </a:lnTo>
                <a:lnTo>
                  <a:pt x="37489" y="21621"/>
                </a:lnTo>
                <a:close/>
              </a:path>
            </a:pathLst>
          </a:custGeom>
          <a:solidFill>
            <a:srgbClr val="DF38B4"/>
          </a:solidFill>
        </p:spPr>
        <p:txBody>
          <a:bodyPr wrap="square" lIns="0" tIns="0" rIns="0" bIns="0" rtlCol="0"/>
          <a:lstStyle/>
          <a:p>
            <a:endParaRPr/>
          </a:p>
        </p:txBody>
      </p:sp>
      <p:sp>
        <p:nvSpPr>
          <p:cNvPr id="1102" name="object 1102"/>
          <p:cNvSpPr/>
          <p:nvPr/>
        </p:nvSpPr>
        <p:spPr>
          <a:xfrm>
            <a:off x="14097339" y="2318207"/>
            <a:ext cx="46355" cy="22225"/>
          </a:xfrm>
          <a:custGeom>
            <a:avLst/>
            <a:gdLst/>
            <a:ahLst/>
            <a:cxnLst/>
            <a:rect l="l" t="t" r="r" b="b"/>
            <a:pathLst>
              <a:path w="46355" h="22225">
                <a:moveTo>
                  <a:pt x="32148" y="6749"/>
                </a:moveTo>
                <a:lnTo>
                  <a:pt x="10001" y="6749"/>
                </a:lnTo>
                <a:lnTo>
                  <a:pt x="9249" y="5733"/>
                </a:lnTo>
                <a:lnTo>
                  <a:pt x="8948" y="5256"/>
                </a:lnTo>
                <a:lnTo>
                  <a:pt x="9062" y="4539"/>
                </a:lnTo>
                <a:lnTo>
                  <a:pt x="9156" y="3942"/>
                </a:lnTo>
                <a:lnTo>
                  <a:pt x="9278" y="3165"/>
                </a:lnTo>
                <a:lnTo>
                  <a:pt x="9382" y="2508"/>
                </a:lnTo>
                <a:lnTo>
                  <a:pt x="9476" y="1911"/>
                </a:lnTo>
                <a:lnTo>
                  <a:pt x="13538" y="0"/>
                </a:lnTo>
                <a:lnTo>
                  <a:pt x="12224" y="5256"/>
                </a:lnTo>
                <a:lnTo>
                  <a:pt x="13362" y="6450"/>
                </a:lnTo>
                <a:lnTo>
                  <a:pt x="32140" y="6450"/>
                </a:lnTo>
                <a:lnTo>
                  <a:pt x="32148" y="6749"/>
                </a:lnTo>
                <a:close/>
              </a:path>
              <a:path w="46355" h="22225">
                <a:moveTo>
                  <a:pt x="32090" y="4539"/>
                </a:moveTo>
                <a:lnTo>
                  <a:pt x="25204" y="4539"/>
                </a:lnTo>
                <a:lnTo>
                  <a:pt x="26165" y="895"/>
                </a:lnTo>
                <a:lnTo>
                  <a:pt x="26260" y="537"/>
                </a:lnTo>
                <a:lnTo>
                  <a:pt x="29366" y="2508"/>
                </a:lnTo>
                <a:lnTo>
                  <a:pt x="28649" y="3942"/>
                </a:lnTo>
                <a:lnTo>
                  <a:pt x="32074" y="3942"/>
                </a:lnTo>
                <a:lnTo>
                  <a:pt x="32090" y="4539"/>
                </a:lnTo>
                <a:close/>
              </a:path>
              <a:path w="46355" h="22225">
                <a:moveTo>
                  <a:pt x="32140" y="6450"/>
                </a:moveTo>
                <a:lnTo>
                  <a:pt x="13648" y="6450"/>
                </a:lnTo>
                <a:lnTo>
                  <a:pt x="16405" y="5733"/>
                </a:lnTo>
                <a:lnTo>
                  <a:pt x="16667" y="4539"/>
                </a:lnTo>
                <a:lnTo>
                  <a:pt x="16780" y="3942"/>
                </a:lnTo>
                <a:lnTo>
                  <a:pt x="16220" y="2508"/>
                </a:lnTo>
                <a:lnTo>
                  <a:pt x="16100" y="2200"/>
                </a:lnTo>
                <a:lnTo>
                  <a:pt x="15987" y="1911"/>
                </a:lnTo>
                <a:lnTo>
                  <a:pt x="16465" y="1732"/>
                </a:lnTo>
                <a:lnTo>
                  <a:pt x="19113" y="895"/>
                </a:lnTo>
                <a:lnTo>
                  <a:pt x="18740" y="895"/>
                </a:lnTo>
                <a:lnTo>
                  <a:pt x="18627" y="3165"/>
                </a:lnTo>
                <a:lnTo>
                  <a:pt x="18558" y="4539"/>
                </a:lnTo>
                <a:lnTo>
                  <a:pt x="32090" y="4539"/>
                </a:lnTo>
                <a:lnTo>
                  <a:pt x="32140" y="6450"/>
                </a:lnTo>
                <a:close/>
              </a:path>
              <a:path w="46355" h="22225">
                <a:moveTo>
                  <a:pt x="34502" y="7645"/>
                </a:moveTo>
                <a:lnTo>
                  <a:pt x="32218" y="7645"/>
                </a:lnTo>
                <a:lnTo>
                  <a:pt x="35324" y="3523"/>
                </a:lnTo>
                <a:lnTo>
                  <a:pt x="35103" y="3523"/>
                </a:lnTo>
                <a:lnTo>
                  <a:pt x="32113" y="2508"/>
                </a:lnTo>
                <a:lnTo>
                  <a:pt x="33905" y="895"/>
                </a:lnTo>
                <a:lnTo>
                  <a:pt x="35286" y="2200"/>
                </a:lnTo>
                <a:lnTo>
                  <a:pt x="35888" y="3165"/>
                </a:lnTo>
                <a:lnTo>
                  <a:pt x="34502" y="7645"/>
                </a:lnTo>
                <a:close/>
              </a:path>
              <a:path w="46355" h="22225">
                <a:moveTo>
                  <a:pt x="38385" y="6450"/>
                </a:moveTo>
                <a:lnTo>
                  <a:pt x="37638" y="6151"/>
                </a:lnTo>
                <a:lnTo>
                  <a:pt x="36101" y="3523"/>
                </a:lnTo>
                <a:lnTo>
                  <a:pt x="36055" y="2926"/>
                </a:lnTo>
                <a:lnTo>
                  <a:pt x="35286" y="2200"/>
                </a:lnTo>
                <a:lnTo>
                  <a:pt x="34473" y="895"/>
                </a:lnTo>
                <a:lnTo>
                  <a:pt x="34226" y="895"/>
                </a:lnTo>
                <a:lnTo>
                  <a:pt x="38584" y="3523"/>
                </a:lnTo>
                <a:lnTo>
                  <a:pt x="38335" y="3523"/>
                </a:lnTo>
                <a:lnTo>
                  <a:pt x="40808" y="3942"/>
                </a:lnTo>
                <a:lnTo>
                  <a:pt x="44689" y="3942"/>
                </a:lnTo>
                <a:lnTo>
                  <a:pt x="44795" y="4180"/>
                </a:lnTo>
                <a:lnTo>
                  <a:pt x="43820" y="4180"/>
                </a:lnTo>
                <a:lnTo>
                  <a:pt x="39281" y="4539"/>
                </a:lnTo>
                <a:lnTo>
                  <a:pt x="37723" y="4539"/>
                </a:lnTo>
                <a:lnTo>
                  <a:pt x="38137" y="5733"/>
                </a:lnTo>
                <a:lnTo>
                  <a:pt x="38219" y="5972"/>
                </a:lnTo>
                <a:lnTo>
                  <a:pt x="38281" y="6151"/>
                </a:lnTo>
                <a:lnTo>
                  <a:pt x="38385" y="6450"/>
                </a:lnTo>
                <a:close/>
              </a:path>
              <a:path w="46355" h="22225">
                <a:moveTo>
                  <a:pt x="35977" y="3165"/>
                </a:moveTo>
                <a:lnTo>
                  <a:pt x="35739" y="2926"/>
                </a:lnTo>
                <a:lnTo>
                  <a:pt x="35286" y="2200"/>
                </a:lnTo>
                <a:lnTo>
                  <a:pt x="36055" y="2926"/>
                </a:lnTo>
                <a:lnTo>
                  <a:pt x="35977" y="3165"/>
                </a:lnTo>
                <a:close/>
              </a:path>
              <a:path w="46355" h="22225">
                <a:moveTo>
                  <a:pt x="32074" y="3942"/>
                </a:moveTo>
                <a:lnTo>
                  <a:pt x="28649" y="3942"/>
                </a:lnTo>
                <a:lnTo>
                  <a:pt x="32054" y="3165"/>
                </a:lnTo>
                <a:lnTo>
                  <a:pt x="32074" y="3942"/>
                </a:lnTo>
                <a:close/>
              </a:path>
              <a:path w="46355" h="22225">
                <a:moveTo>
                  <a:pt x="44441" y="3942"/>
                </a:moveTo>
                <a:lnTo>
                  <a:pt x="41736" y="3942"/>
                </a:lnTo>
                <a:lnTo>
                  <a:pt x="42386" y="3523"/>
                </a:lnTo>
                <a:lnTo>
                  <a:pt x="42518" y="3523"/>
                </a:lnTo>
                <a:lnTo>
                  <a:pt x="44441" y="3942"/>
                </a:lnTo>
                <a:close/>
              </a:path>
              <a:path w="46355" h="22225">
                <a:moveTo>
                  <a:pt x="45270" y="5256"/>
                </a:moveTo>
                <a:lnTo>
                  <a:pt x="44025" y="5256"/>
                </a:lnTo>
                <a:lnTo>
                  <a:pt x="43888" y="4539"/>
                </a:lnTo>
                <a:lnTo>
                  <a:pt x="43820" y="4180"/>
                </a:lnTo>
                <a:lnTo>
                  <a:pt x="44795" y="4180"/>
                </a:lnTo>
                <a:lnTo>
                  <a:pt x="45270" y="5256"/>
                </a:lnTo>
                <a:close/>
              </a:path>
              <a:path w="46355" h="22225">
                <a:moveTo>
                  <a:pt x="46155" y="7167"/>
                </a:moveTo>
                <a:lnTo>
                  <a:pt x="40177" y="7167"/>
                </a:lnTo>
                <a:lnTo>
                  <a:pt x="41789" y="6749"/>
                </a:lnTo>
                <a:lnTo>
                  <a:pt x="42325" y="4539"/>
                </a:lnTo>
                <a:lnTo>
                  <a:pt x="41615" y="4539"/>
                </a:lnTo>
                <a:lnTo>
                  <a:pt x="43570" y="5256"/>
                </a:lnTo>
                <a:lnTo>
                  <a:pt x="45270" y="5256"/>
                </a:lnTo>
                <a:lnTo>
                  <a:pt x="45798" y="6450"/>
                </a:lnTo>
                <a:lnTo>
                  <a:pt x="46185" y="6450"/>
                </a:lnTo>
                <a:lnTo>
                  <a:pt x="46155" y="7167"/>
                </a:lnTo>
                <a:close/>
              </a:path>
              <a:path w="46355" h="22225">
                <a:moveTo>
                  <a:pt x="7636" y="14573"/>
                </a:moveTo>
                <a:lnTo>
                  <a:pt x="5076" y="14573"/>
                </a:lnTo>
                <a:lnTo>
                  <a:pt x="4512" y="13498"/>
                </a:lnTo>
                <a:lnTo>
                  <a:pt x="3504" y="12841"/>
                </a:lnTo>
                <a:lnTo>
                  <a:pt x="4415" y="11587"/>
                </a:lnTo>
                <a:lnTo>
                  <a:pt x="4459" y="10153"/>
                </a:lnTo>
                <a:lnTo>
                  <a:pt x="3504" y="8421"/>
                </a:lnTo>
                <a:lnTo>
                  <a:pt x="6311" y="6450"/>
                </a:lnTo>
                <a:lnTo>
                  <a:pt x="5773" y="5972"/>
                </a:lnTo>
                <a:lnTo>
                  <a:pt x="9316" y="6749"/>
                </a:lnTo>
                <a:lnTo>
                  <a:pt x="32148" y="6749"/>
                </a:lnTo>
                <a:lnTo>
                  <a:pt x="32171" y="7645"/>
                </a:lnTo>
                <a:lnTo>
                  <a:pt x="46135" y="7645"/>
                </a:lnTo>
                <a:lnTo>
                  <a:pt x="46010" y="10631"/>
                </a:lnTo>
                <a:lnTo>
                  <a:pt x="42864" y="10631"/>
                </a:lnTo>
                <a:lnTo>
                  <a:pt x="41909" y="11587"/>
                </a:lnTo>
                <a:lnTo>
                  <a:pt x="8521" y="11587"/>
                </a:lnTo>
                <a:lnTo>
                  <a:pt x="8149" y="12841"/>
                </a:lnTo>
                <a:lnTo>
                  <a:pt x="8078" y="13080"/>
                </a:lnTo>
                <a:lnTo>
                  <a:pt x="7955" y="13498"/>
                </a:lnTo>
                <a:lnTo>
                  <a:pt x="7832" y="13912"/>
                </a:lnTo>
                <a:lnTo>
                  <a:pt x="7760" y="14155"/>
                </a:lnTo>
                <a:lnTo>
                  <a:pt x="7636" y="14573"/>
                </a:lnTo>
                <a:close/>
              </a:path>
              <a:path w="46355" h="22225">
                <a:moveTo>
                  <a:pt x="46185" y="6450"/>
                </a:moveTo>
                <a:lnTo>
                  <a:pt x="45950" y="6450"/>
                </a:lnTo>
                <a:lnTo>
                  <a:pt x="46197" y="6151"/>
                </a:lnTo>
                <a:lnTo>
                  <a:pt x="46185" y="6450"/>
                </a:lnTo>
                <a:close/>
              </a:path>
              <a:path w="46355" h="22225">
                <a:moveTo>
                  <a:pt x="46135" y="7645"/>
                </a:moveTo>
                <a:lnTo>
                  <a:pt x="34502" y="7645"/>
                </a:lnTo>
                <a:lnTo>
                  <a:pt x="36389" y="6450"/>
                </a:lnTo>
                <a:lnTo>
                  <a:pt x="35941" y="6450"/>
                </a:lnTo>
                <a:lnTo>
                  <a:pt x="40177" y="7167"/>
                </a:lnTo>
                <a:lnTo>
                  <a:pt x="46155" y="7167"/>
                </a:lnTo>
                <a:lnTo>
                  <a:pt x="46135" y="7645"/>
                </a:lnTo>
                <a:close/>
              </a:path>
              <a:path w="46355" h="22225">
                <a:moveTo>
                  <a:pt x="44357" y="15768"/>
                </a:moveTo>
                <a:lnTo>
                  <a:pt x="40442" y="14573"/>
                </a:lnTo>
                <a:lnTo>
                  <a:pt x="44059" y="14573"/>
                </a:lnTo>
                <a:lnTo>
                  <a:pt x="42249" y="13912"/>
                </a:lnTo>
                <a:lnTo>
                  <a:pt x="43760" y="13080"/>
                </a:lnTo>
                <a:lnTo>
                  <a:pt x="42864" y="10631"/>
                </a:lnTo>
                <a:lnTo>
                  <a:pt x="46010" y="10631"/>
                </a:lnTo>
                <a:lnTo>
                  <a:pt x="45890" y="13498"/>
                </a:lnTo>
                <a:lnTo>
                  <a:pt x="44238" y="13498"/>
                </a:lnTo>
                <a:lnTo>
                  <a:pt x="44357" y="15768"/>
                </a:lnTo>
                <a:close/>
              </a:path>
              <a:path w="46355" h="22225">
                <a:moveTo>
                  <a:pt x="27018" y="14155"/>
                </a:moveTo>
                <a:lnTo>
                  <a:pt x="11925" y="14155"/>
                </a:lnTo>
                <a:lnTo>
                  <a:pt x="11870" y="13912"/>
                </a:lnTo>
                <a:lnTo>
                  <a:pt x="11776" y="13498"/>
                </a:lnTo>
                <a:lnTo>
                  <a:pt x="11681" y="13080"/>
                </a:lnTo>
                <a:lnTo>
                  <a:pt x="11627" y="12841"/>
                </a:lnTo>
                <a:lnTo>
                  <a:pt x="8521" y="11587"/>
                </a:lnTo>
                <a:lnTo>
                  <a:pt x="41909" y="11587"/>
                </a:lnTo>
                <a:lnTo>
                  <a:pt x="40654" y="12841"/>
                </a:lnTo>
                <a:lnTo>
                  <a:pt x="28231" y="12841"/>
                </a:lnTo>
                <a:lnTo>
                  <a:pt x="28065" y="13080"/>
                </a:lnTo>
                <a:lnTo>
                  <a:pt x="27624" y="13498"/>
                </a:lnTo>
                <a:lnTo>
                  <a:pt x="27018" y="14155"/>
                </a:lnTo>
                <a:close/>
              </a:path>
              <a:path w="46355" h="22225">
                <a:moveTo>
                  <a:pt x="26121" y="16365"/>
                </a:moveTo>
                <a:lnTo>
                  <a:pt x="25787" y="16365"/>
                </a:lnTo>
                <a:lnTo>
                  <a:pt x="28231" y="12841"/>
                </a:lnTo>
                <a:lnTo>
                  <a:pt x="40654" y="12841"/>
                </a:lnTo>
                <a:lnTo>
                  <a:pt x="40415" y="13080"/>
                </a:lnTo>
                <a:lnTo>
                  <a:pt x="32645" y="13080"/>
                </a:lnTo>
                <a:lnTo>
                  <a:pt x="34111" y="15768"/>
                </a:lnTo>
                <a:lnTo>
                  <a:pt x="34305" y="15768"/>
                </a:lnTo>
                <a:lnTo>
                  <a:pt x="33660" y="16007"/>
                </a:lnTo>
                <a:lnTo>
                  <a:pt x="27036" y="16007"/>
                </a:lnTo>
                <a:lnTo>
                  <a:pt x="26121" y="16365"/>
                </a:lnTo>
                <a:close/>
              </a:path>
              <a:path w="46355" h="22225">
                <a:moveTo>
                  <a:pt x="21137" y="15409"/>
                </a:moveTo>
                <a:lnTo>
                  <a:pt x="9921" y="15409"/>
                </a:lnTo>
                <a:lnTo>
                  <a:pt x="10014" y="14573"/>
                </a:lnTo>
                <a:lnTo>
                  <a:pt x="10091" y="13912"/>
                </a:lnTo>
                <a:lnTo>
                  <a:pt x="10193" y="13080"/>
                </a:lnTo>
                <a:lnTo>
                  <a:pt x="11925" y="14155"/>
                </a:lnTo>
                <a:lnTo>
                  <a:pt x="27018" y="14155"/>
                </a:lnTo>
                <a:lnTo>
                  <a:pt x="26798" y="14394"/>
                </a:lnTo>
                <a:lnTo>
                  <a:pt x="22437" y="14573"/>
                </a:lnTo>
                <a:lnTo>
                  <a:pt x="21137" y="15409"/>
                </a:lnTo>
                <a:close/>
              </a:path>
              <a:path w="46355" h="22225">
                <a:moveTo>
                  <a:pt x="35936" y="19471"/>
                </a:moveTo>
                <a:lnTo>
                  <a:pt x="35335" y="16365"/>
                </a:lnTo>
                <a:lnTo>
                  <a:pt x="35219" y="15768"/>
                </a:lnTo>
                <a:lnTo>
                  <a:pt x="37429" y="15409"/>
                </a:lnTo>
                <a:lnTo>
                  <a:pt x="32455" y="13080"/>
                </a:lnTo>
                <a:lnTo>
                  <a:pt x="39969" y="13080"/>
                </a:lnTo>
                <a:lnTo>
                  <a:pt x="42249" y="13912"/>
                </a:lnTo>
                <a:lnTo>
                  <a:pt x="41050" y="14573"/>
                </a:lnTo>
                <a:lnTo>
                  <a:pt x="44059" y="14573"/>
                </a:lnTo>
                <a:lnTo>
                  <a:pt x="37683" y="15409"/>
                </a:lnTo>
                <a:lnTo>
                  <a:pt x="40323" y="15409"/>
                </a:lnTo>
                <a:lnTo>
                  <a:pt x="39878" y="17141"/>
                </a:lnTo>
                <a:lnTo>
                  <a:pt x="38718" y="17141"/>
                </a:lnTo>
                <a:lnTo>
                  <a:pt x="35936" y="19471"/>
                </a:lnTo>
                <a:close/>
              </a:path>
              <a:path w="46355" h="22225">
                <a:moveTo>
                  <a:pt x="44059" y="14573"/>
                </a:moveTo>
                <a:lnTo>
                  <a:pt x="41050" y="14573"/>
                </a:lnTo>
                <a:lnTo>
                  <a:pt x="42249" y="13912"/>
                </a:lnTo>
                <a:lnTo>
                  <a:pt x="44059" y="14573"/>
                </a:lnTo>
                <a:close/>
              </a:path>
              <a:path w="46355" h="22225">
                <a:moveTo>
                  <a:pt x="5515" y="15409"/>
                </a:moveTo>
                <a:lnTo>
                  <a:pt x="0" y="15409"/>
                </a:lnTo>
                <a:lnTo>
                  <a:pt x="10592" y="14573"/>
                </a:lnTo>
                <a:lnTo>
                  <a:pt x="5076" y="14573"/>
                </a:lnTo>
                <a:lnTo>
                  <a:pt x="5515" y="15409"/>
                </a:lnTo>
                <a:close/>
              </a:path>
              <a:path w="46355" h="22225">
                <a:moveTo>
                  <a:pt x="18926" y="17679"/>
                </a:moveTo>
                <a:lnTo>
                  <a:pt x="16353" y="17679"/>
                </a:lnTo>
                <a:lnTo>
                  <a:pt x="14338" y="16365"/>
                </a:lnTo>
                <a:lnTo>
                  <a:pt x="11567" y="16365"/>
                </a:lnTo>
                <a:lnTo>
                  <a:pt x="11129" y="16007"/>
                </a:lnTo>
                <a:lnTo>
                  <a:pt x="10884" y="15768"/>
                </a:lnTo>
                <a:lnTo>
                  <a:pt x="10731" y="15409"/>
                </a:lnTo>
                <a:lnTo>
                  <a:pt x="21290" y="15409"/>
                </a:lnTo>
                <a:lnTo>
                  <a:pt x="18926" y="17679"/>
                </a:lnTo>
                <a:close/>
              </a:path>
              <a:path w="46355" h="22225">
                <a:moveTo>
                  <a:pt x="32693" y="16365"/>
                </a:moveTo>
                <a:lnTo>
                  <a:pt x="29336" y="16365"/>
                </a:lnTo>
                <a:lnTo>
                  <a:pt x="27036" y="16007"/>
                </a:lnTo>
                <a:lnTo>
                  <a:pt x="33660" y="16007"/>
                </a:lnTo>
                <a:lnTo>
                  <a:pt x="32693" y="16365"/>
                </a:lnTo>
                <a:close/>
              </a:path>
              <a:path w="46355" h="22225">
                <a:moveTo>
                  <a:pt x="15330" y="21740"/>
                </a:moveTo>
                <a:lnTo>
                  <a:pt x="14613" y="21740"/>
                </a:lnTo>
                <a:lnTo>
                  <a:pt x="14613" y="20247"/>
                </a:lnTo>
                <a:lnTo>
                  <a:pt x="13837" y="19889"/>
                </a:lnTo>
                <a:lnTo>
                  <a:pt x="13239" y="19292"/>
                </a:lnTo>
                <a:lnTo>
                  <a:pt x="13896" y="18754"/>
                </a:lnTo>
                <a:lnTo>
                  <a:pt x="14670" y="17141"/>
                </a:lnTo>
                <a:lnTo>
                  <a:pt x="14220" y="17141"/>
                </a:lnTo>
                <a:lnTo>
                  <a:pt x="15987" y="17679"/>
                </a:lnTo>
                <a:lnTo>
                  <a:pt x="18926" y="17679"/>
                </a:lnTo>
                <a:lnTo>
                  <a:pt x="18615" y="17978"/>
                </a:lnTo>
                <a:lnTo>
                  <a:pt x="18182" y="18754"/>
                </a:lnTo>
                <a:lnTo>
                  <a:pt x="18248" y="19471"/>
                </a:lnTo>
                <a:lnTo>
                  <a:pt x="18381" y="19889"/>
                </a:lnTo>
                <a:lnTo>
                  <a:pt x="18495" y="20247"/>
                </a:lnTo>
                <a:lnTo>
                  <a:pt x="17589" y="21561"/>
                </a:lnTo>
                <a:lnTo>
                  <a:pt x="15569" y="21561"/>
                </a:lnTo>
                <a:lnTo>
                  <a:pt x="15330" y="21740"/>
                </a:lnTo>
                <a:close/>
              </a:path>
              <a:path w="46355" h="22225">
                <a:moveTo>
                  <a:pt x="35589" y="17679"/>
                </a:moveTo>
                <a:lnTo>
                  <a:pt x="35407" y="17679"/>
                </a:lnTo>
                <a:lnTo>
                  <a:pt x="42251" y="17141"/>
                </a:lnTo>
                <a:lnTo>
                  <a:pt x="35485" y="17141"/>
                </a:lnTo>
                <a:lnTo>
                  <a:pt x="35589" y="17679"/>
                </a:lnTo>
                <a:close/>
              </a:path>
              <a:path w="46355" h="22225">
                <a:moveTo>
                  <a:pt x="39221" y="20964"/>
                </a:moveTo>
                <a:lnTo>
                  <a:pt x="38191" y="18216"/>
                </a:lnTo>
                <a:lnTo>
                  <a:pt x="38201" y="17978"/>
                </a:lnTo>
                <a:lnTo>
                  <a:pt x="38339" y="17679"/>
                </a:lnTo>
                <a:lnTo>
                  <a:pt x="38076" y="17679"/>
                </a:lnTo>
                <a:lnTo>
                  <a:pt x="38718" y="17141"/>
                </a:lnTo>
                <a:lnTo>
                  <a:pt x="39878" y="17141"/>
                </a:lnTo>
                <a:lnTo>
                  <a:pt x="40979" y="19292"/>
                </a:lnTo>
                <a:lnTo>
                  <a:pt x="41071" y="19471"/>
                </a:lnTo>
                <a:lnTo>
                  <a:pt x="41298" y="19471"/>
                </a:lnTo>
                <a:lnTo>
                  <a:pt x="39221" y="20964"/>
                </a:lnTo>
                <a:close/>
              </a:path>
              <a:path w="46355" h="22225">
                <a:moveTo>
                  <a:pt x="17301" y="21979"/>
                </a:moveTo>
                <a:lnTo>
                  <a:pt x="15569" y="21561"/>
                </a:lnTo>
                <a:lnTo>
                  <a:pt x="17589" y="21561"/>
                </a:lnTo>
                <a:lnTo>
                  <a:pt x="17301" y="21979"/>
                </a:lnTo>
                <a:close/>
              </a:path>
            </a:pathLst>
          </a:custGeom>
          <a:solidFill>
            <a:srgbClr val="C333E6"/>
          </a:solidFill>
        </p:spPr>
        <p:txBody>
          <a:bodyPr wrap="square" lIns="0" tIns="0" rIns="0" bIns="0" rtlCol="0"/>
          <a:lstStyle/>
          <a:p>
            <a:endParaRPr/>
          </a:p>
        </p:txBody>
      </p:sp>
      <p:sp>
        <p:nvSpPr>
          <p:cNvPr id="1103" name="object 1103"/>
          <p:cNvSpPr/>
          <p:nvPr/>
        </p:nvSpPr>
        <p:spPr>
          <a:xfrm>
            <a:off x="14361662" y="2425299"/>
            <a:ext cx="53340" cy="26670"/>
          </a:xfrm>
          <a:custGeom>
            <a:avLst/>
            <a:gdLst/>
            <a:ahLst/>
            <a:cxnLst/>
            <a:rect l="l" t="t" r="r" b="b"/>
            <a:pathLst>
              <a:path w="53340" h="26669">
                <a:moveTo>
                  <a:pt x="42662" y="5333"/>
                </a:moveTo>
                <a:lnTo>
                  <a:pt x="42523" y="5333"/>
                </a:lnTo>
                <a:lnTo>
                  <a:pt x="44329" y="253"/>
                </a:lnTo>
                <a:lnTo>
                  <a:pt x="45643" y="0"/>
                </a:lnTo>
                <a:lnTo>
                  <a:pt x="45643" y="888"/>
                </a:lnTo>
                <a:lnTo>
                  <a:pt x="47674" y="4190"/>
                </a:lnTo>
                <a:lnTo>
                  <a:pt x="51641" y="4190"/>
                </a:lnTo>
                <a:lnTo>
                  <a:pt x="51918" y="4698"/>
                </a:lnTo>
                <a:lnTo>
                  <a:pt x="18372" y="4825"/>
                </a:lnTo>
                <a:lnTo>
                  <a:pt x="42662" y="5333"/>
                </a:lnTo>
                <a:close/>
              </a:path>
              <a:path w="53340" h="26669">
                <a:moveTo>
                  <a:pt x="37006" y="5333"/>
                </a:moveTo>
                <a:lnTo>
                  <a:pt x="34208" y="5333"/>
                </a:lnTo>
                <a:lnTo>
                  <a:pt x="33636" y="4825"/>
                </a:lnTo>
                <a:lnTo>
                  <a:pt x="36386" y="4825"/>
                </a:lnTo>
                <a:lnTo>
                  <a:pt x="37429" y="888"/>
                </a:lnTo>
                <a:lnTo>
                  <a:pt x="39730" y="634"/>
                </a:lnTo>
                <a:lnTo>
                  <a:pt x="40697" y="1904"/>
                </a:lnTo>
                <a:lnTo>
                  <a:pt x="40168" y="2412"/>
                </a:lnTo>
                <a:lnTo>
                  <a:pt x="38883" y="2412"/>
                </a:lnTo>
                <a:lnTo>
                  <a:pt x="39060" y="2539"/>
                </a:lnTo>
                <a:lnTo>
                  <a:pt x="38918" y="2920"/>
                </a:lnTo>
                <a:lnTo>
                  <a:pt x="38867" y="3682"/>
                </a:lnTo>
                <a:lnTo>
                  <a:pt x="37006" y="5333"/>
                </a:lnTo>
                <a:close/>
              </a:path>
              <a:path w="53340" h="26669">
                <a:moveTo>
                  <a:pt x="30979" y="5333"/>
                </a:moveTo>
                <a:lnTo>
                  <a:pt x="30534" y="5333"/>
                </a:lnTo>
                <a:lnTo>
                  <a:pt x="30438" y="4825"/>
                </a:lnTo>
                <a:lnTo>
                  <a:pt x="27555" y="4825"/>
                </a:lnTo>
                <a:lnTo>
                  <a:pt x="27429" y="3682"/>
                </a:lnTo>
                <a:lnTo>
                  <a:pt x="27303" y="2539"/>
                </a:lnTo>
                <a:lnTo>
                  <a:pt x="27188" y="1396"/>
                </a:lnTo>
                <a:lnTo>
                  <a:pt x="29517" y="2412"/>
                </a:lnTo>
                <a:lnTo>
                  <a:pt x="28738" y="4190"/>
                </a:lnTo>
                <a:lnTo>
                  <a:pt x="28245" y="4190"/>
                </a:lnTo>
                <a:lnTo>
                  <a:pt x="30979" y="5333"/>
                </a:lnTo>
                <a:close/>
              </a:path>
              <a:path w="53340" h="26669">
                <a:moveTo>
                  <a:pt x="39590" y="2920"/>
                </a:moveTo>
                <a:lnTo>
                  <a:pt x="38922" y="2920"/>
                </a:lnTo>
                <a:lnTo>
                  <a:pt x="38958" y="2412"/>
                </a:lnTo>
                <a:lnTo>
                  <a:pt x="39590" y="2920"/>
                </a:lnTo>
                <a:close/>
              </a:path>
              <a:path w="53340" h="26669">
                <a:moveTo>
                  <a:pt x="39590" y="2920"/>
                </a:moveTo>
                <a:lnTo>
                  <a:pt x="38958" y="2412"/>
                </a:lnTo>
                <a:lnTo>
                  <a:pt x="40168" y="2412"/>
                </a:lnTo>
                <a:lnTo>
                  <a:pt x="39590" y="2920"/>
                </a:lnTo>
                <a:close/>
              </a:path>
              <a:path w="53340" h="26669">
                <a:moveTo>
                  <a:pt x="51577" y="4190"/>
                </a:moveTo>
                <a:lnTo>
                  <a:pt x="48809" y="4190"/>
                </a:lnTo>
                <a:lnTo>
                  <a:pt x="50362" y="2539"/>
                </a:lnTo>
                <a:lnTo>
                  <a:pt x="50959" y="2920"/>
                </a:lnTo>
                <a:lnTo>
                  <a:pt x="51577" y="4190"/>
                </a:lnTo>
                <a:close/>
              </a:path>
              <a:path w="53340" h="26669">
                <a:moveTo>
                  <a:pt x="34208" y="5333"/>
                </a:moveTo>
                <a:lnTo>
                  <a:pt x="31683" y="5333"/>
                </a:lnTo>
                <a:lnTo>
                  <a:pt x="36386" y="4825"/>
                </a:lnTo>
                <a:lnTo>
                  <a:pt x="30438" y="4825"/>
                </a:lnTo>
                <a:lnTo>
                  <a:pt x="30079" y="2920"/>
                </a:lnTo>
                <a:lnTo>
                  <a:pt x="31488" y="2920"/>
                </a:lnTo>
                <a:lnTo>
                  <a:pt x="34208" y="5333"/>
                </a:lnTo>
                <a:close/>
              </a:path>
              <a:path w="53340" h="26669">
                <a:moveTo>
                  <a:pt x="38665" y="6349"/>
                </a:moveTo>
                <a:lnTo>
                  <a:pt x="38740" y="5333"/>
                </a:lnTo>
                <a:lnTo>
                  <a:pt x="38867" y="3682"/>
                </a:lnTo>
                <a:lnTo>
                  <a:pt x="40325" y="3682"/>
                </a:lnTo>
                <a:lnTo>
                  <a:pt x="42299" y="5333"/>
                </a:lnTo>
                <a:lnTo>
                  <a:pt x="38665" y="6349"/>
                </a:lnTo>
                <a:close/>
              </a:path>
              <a:path w="53340" h="26669">
                <a:moveTo>
                  <a:pt x="22645" y="4825"/>
                </a:moveTo>
                <a:lnTo>
                  <a:pt x="21778" y="4825"/>
                </a:lnTo>
                <a:lnTo>
                  <a:pt x="21932" y="4698"/>
                </a:lnTo>
                <a:lnTo>
                  <a:pt x="22645" y="4825"/>
                </a:lnTo>
                <a:close/>
              </a:path>
              <a:path w="53340" h="26669">
                <a:moveTo>
                  <a:pt x="13988" y="6603"/>
                </a:moveTo>
                <a:lnTo>
                  <a:pt x="7239" y="6603"/>
                </a:lnTo>
                <a:lnTo>
                  <a:pt x="7239" y="4825"/>
                </a:lnTo>
                <a:lnTo>
                  <a:pt x="6283" y="4825"/>
                </a:lnTo>
                <a:lnTo>
                  <a:pt x="8194" y="5333"/>
                </a:lnTo>
                <a:lnTo>
                  <a:pt x="13166" y="5333"/>
                </a:lnTo>
                <a:lnTo>
                  <a:pt x="13988" y="6603"/>
                </a:lnTo>
                <a:close/>
              </a:path>
              <a:path w="53340" h="26669">
                <a:moveTo>
                  <a:pt x="13165" y="5333"/>
                </a:moveTo>
                <a:lnTo>
                  <a:pt x="9732" y="5333"/>
                </a:lnTo>
                <a:lnTo>
                  <a:pt x="13973" y="4825"/>
                </a:lnTo>
                <a:lnTo>
                  <a:pt x="12829" y="4825"/>
                </a:lnTo>
                <a:lnTo>
                  <a:pt x="13165" y="5333"/>
                </a:lnTo>
                <a:close/>
              </a:path>
              <a:path w="53340" h="26669">
                <a:moveTo>
                  <a:pt x="21166" y="5333"/>
                </a:moveTo>
                <a:lnTo>
                  <a:pt x="17184" y="5333"/>
                </a:lnTo>
                <a:lnTo>
                  <a:pt x="50660" y="4825"/>
                </a:lnTo>
                <a:lnTo>
                  <a:pt x="21778" y="4825"/>
                </a:lnTo>
                <a:lnTo>
                  <a:pt x="21166" y="5333"/>
                </a:lnTo>
                <a:close/>
              </a:path>
              <a:path w="53340" h="26669">
                <a:moveTo>
                  <a:pt x="27611" y="5333"/>
                </a:moveTo>
                <a:lnTo>
                  <a:pt x="25499" y="5333"/>
                </a:lnTo>
                <a:lnTo>
                  <a:pt x="22645" y="4825"/>
                </a:lnTo>
                <a:lnTo>
                  <a:pt x="27555" y="4825"/>
                </a:lnTo>
                <a:lnTo>
                  <a:pt x="27611" y="5333"/>
                </a:lnTo>
                <a:close/>
              </a:path>
              <a:path w="53340" h="26669">
                <a:moveTo>
                  <a:pt x="29886" y="5333"/>
                </a:moveTo>
                <a:lnTo>
                  <a:pt x="29039" y="5333"/>
                </a:lnTo>
                <a:lnTo>
                  <a:pt x="30577" y="4825"/>
                </a:lnTo>
                <a:lnTo>
                  <a:pt x="29611" y="4825"/>
                </a:lnTo>
                <a:lnTo>
                  <a:pt x="29886" y="5333"/>
                </a:lnTo>
                <a:close/>
              </a:path>
              <a:path w="53340" h="26669">
                <a:moveTo>
                  <a:pt x="45763" y="9397"/>
                </a:moveTo>
                <a:lnTo>
                  <a:pt x="32126" y="9397"/>
                </a:lnTo>
                <a:lnTo>
                  <a:pt x="33088" y="8254"/>
                </a:lnTo>
                <a:lnTo>
                  <a:pt x="32834" y="8254"/>
                </a:lnTo>
                <a:lnTo>
                  <a:pt x="31352" y="7111"/>
                </a:lnTo>
                <a:lnTo>
                  <a:pt x="30576" y="6603"/>
                </a:lnTo>
                <a:lnTo>
                  <a:pt x="29611" y="4825"/>
                </a:lnTo>
                <a:lnTo>
                  <a:pt x="30438" y="4825"/>
                </a:lnTo>
                <a:lnTo>
                  <a:pt x="30534" y="5333"/>
                </a:lnTo>
                <a:lnTo>
                  <a:pt x="37013" y="5333"/>
                </a:lnTo>
                <a:lnTo>
                  <a:pt x="35109" y="7111"/>
                </a:lnTo>
                <a:lnTo>
                  <a:pt x="33957" y="7111"/>
                </a:lnTo>
                <a:lnTo>
                  <a:pt x="37908" y="8635"/>
                </a:lnTo>
                <a:lnTo>
                  <a:pt x="46838" y="8635"/>
                </a:lnTo>
                <a:lnTo>
                  <a:pt x="45763" y="9397"/>
                </a:lnTo>
                <a:close/>
              </a:path>
              <a:path w="53340" h="26669">
                <a:moveTo>
                  <a:pt x="31683" y="5333"/>
                </a:moveTo>
                <a:lnTo>
                  <a:pt x="30958" y="5333"/>
                </a:lnTo>
                <a:lnTo>
                  <a:pt x="29785" y="4825"/>
                </a:lnTo>
                <a:lnTo>
                  <a:pt x="36386" y="4825"/>
                </a:lnTo>
                <a:lnTo>
                  <a:pt x="31683" y="5333"/>
                </a:lnTo>
                <a:close/>
              </a:path>
              <a:path w="53340" h="26669">
                <a:moveTo>
                  <a:pt x="38740" y="5333"/>
                </a:moveTo>
                <a:lnTo>
                  <a:pt x="37006" y="5333"/>
                </a:lnTo>
                <a:lnTo>
                  <a:pt x="37579" y="4825"/>
                </a:lnTo>
                <a:lnTo>
                  <a:pt x="38777" y="4825"/>
                </a:lnTo>
                <a:lnTo>
                  <a:pt x="38740" y="5333"/>
                </a:lnTo>
                <a:close/>
              </a:path>
              <a:path w="53340" h="26669">
                <a:moveTo>
                  <a:pt x="43015" y="6095"/>
                </a:moveTo>
                <a:lnTo>
                  <a:pt x="42693" y="5714"/>
                </a:lnTo>
                <a:lnTo>
                  <a:pt x="42299" y="5333"/>
                </a:lnTo>
                <a:lnTo>
                  <a:pt x="41691" y="4825"/>
                </a:lnTo>
                <a:lnTo>
                  <a:pt x="42704" y="4825"/>
                </a:lnTo>
                <a:lnTo>
                  <a:pt x="42523" y="5333"/>
                </a:lnTo>
                <a:lnTo>
                  <a:pt x="44244" y="5333"/>
                </a:lnTo>
                <a:lnTo>
                  <a:pt x="43015" y="6095"/>
                </a:lnTo>
                <a:close/>
              </a:path>
              <a:path w="53340" h="26669">
                <a:moveTo>
                  <a:pt x="47376" y="8254"/>
                </a:moveTo>
                <a:lnTo>
                  <a:pt x="40893" y="8254"/>
                </a:lnTo>
                <a:lnTo>
                  <a:pt x="39943" y="6603"/>
                </a:lnTo>
                <a:lnTo>
                  <a:pt x="44172" y="6603"/>
                </a:lnTo>
                <a:lnTo>
                  <a:pt x="44259" y="6095"/>
                </a:lnTo>
                <a:lnTo>
                  <a:pt x="44354" y="5714"/>
                </a:lnTo>
                <a:lnTo>
                  <a:pt x="44425" y="5333"/>
                </a:lnTo>
                <a:lnTo>
                  <a:pt x="42662" y="5333"/>
                </a:lnTo>
                <a:lnTo>
                  <a:pt x="18372" y="4825"/>
                </a:lnTo>
                <a:lnTo>
                  <a:pt x="51987" y="4825"/>
                </a:lnTo>
                <a:lnTo>
                  <a:pt x="52909" y="6603"/>
                </a:lnTo>
                <a:lnTo>
                  <a:pt x="53267" y="7111"/>
                </a:lnTo>
                <a:lnTo>
                  <a:pt x="51399" y="7111"/>
                </a:lnTo>
                <a:lnTo>
                  <a:pt x="51096" y="7873"/>
                </a:lnTo>
                <a:lnTo>
                  <a:pt x="48570" y="8000"/>
                </a:lnTo>
                <a:lnTo>
                  <a:pt x="47376" y="8254"/>
                </a:lnTo>
                <a:close/>
              </a:path>
              <a:path w="53340" h="26669">
                <a:moveTo>
                  <a:pt x="2550" y="17906"/>
                </a:moveTo>
                <a:lnTo>
                  <a:pt x="2401" y="17906"/>
                </a:lnTo>
                <a:lnTo>
                  <a:pt x="5632" y="11683"/>
                </a:lnTo>
                <a:lnTo>
                  <a:pt x="15054" y="11683"/>
                </a:lnTo>
                <a:lnTo>
                  <a:pt x="18809" y="10667"/>
                </a:lnTo>
                <a:lnTo>
                  <a:pt x="17843" y="10667"/>
                </a:lnTo>
                <a:lnTo>
                  <a:pt x="17752" y="9744"/>
                </a:lnTo>
                <a:lnTo>
                  <a:pt x="17645" y="8254"/>
                </a:lnTo>
                <a:lnTo>
                  <a:pt x="21166" y="5333"/>
                </a:lnTo>
                <a:lnTo>
                  <a:pt x="25252" y="5333"/>
                </a:lnTo>
                <a:lnTo>
                  <a:pt x="26650" y="5714"/>
                </a:lnTo>
                <a:lnTo>
                  <a:pt x="26742" y="7111"/>
                </a:lnTo>
                <a:lnTo>
                  <a:pt x="18866" y="7111"/>
                </a:lnTo>
                <a:lnTo>
                  <a:pt x="18303" y="8635"/>
                </a:lnTo>
                <a:lnTo>
                  <a:pt x="16757" y="8635"/>
                </a:lnTo>
                <a:lnTo>
                  <a:pt x="18208" y="8889"/>
                </a:lnTo>
                <a:lnTo>
                  <a:pt x="18099" y="9143"/>
                </a:lnTo>
                <a:lnTo>
                  <a:pt x="17989" y="9397"/>
                </a:lnTo>
                <a:lnTo>
                  <a:pt x="18945" y="10667"/>
                </a:lnTo>
                <a:lnTo>
                  <a:pt x="20232" y="12572"/>
                </a:lnTo>
                <a:lnTo>
                  <a:pt x="26511" y="12572"/>
                </a:lnTo>
                <a:lnTo>
                  <a:pt x="23425" y="15493"/>
                </a:lnTo>
                <a:lnTo>
                  <a:pt x="23684" y="16001"/>
                </a:lnTo>
                <a:lnTo>
                  <a:pt x="6606" y="16001"/>
                </a:lnTo>
                <a:lnTo>
                  <a:pt x="2550" y="17906"/>
                </a:lnTo>
                <a:close/>
              </a:path>
              <a:path w="53340" h="26669">
                <a:moveTo>
                  <a:pt x="27904" y="8000"/>
                </a:moveTo>
                <a:lnTo>
                  <a:pt x="27806" y="7111"/>
                </a:lnTo>
                <a:lnTo>
                  <a:pt x="27722" y="6349"/>
                </a:lnTo>
                <a:lnTo>
                  <a:pt x="27611" y="5333"/>
                </a:lnTo>
                <a:lnTo>
                  <a:pt x="28752" y="5333"/>
                </a:lnTo>
                <a:lnTo>
                  <a:pt x="30236" y="7111"/>
                </a:lnTo>
                <a:lnTo>
                  <a:pt x="28824" y="7111"/>
                </a:lnTo>
                <a:lnTo>
                  <a:pt x="27904" y="8000"/>
                </a:lnTo>
                <a:close/>
              </a:path>
              <a:path w="53340" h="26669">
                <a:moveTo>
                  <a:pt x="9680" y="9744"/>
                </a:moveTo>
                <a:lnTo>
                  <a:pt x="7582" y="9744"/>
                </a:lnTo>
                <a:lnTo>
                  <a:pt x="6462" y="7111"/>
                </a:lnTo>
                <a:lnTo>
                  <a:pt x="7394" y="6349"/>
                </a:lnTo>
                <a:lnTo>
                  <a:pt x="7239" y="6349"/>
                </a:lnTo>
                <a:lnTo>
                  <a:pt x="7239" y="6603"/>
                </a:lnTo>
                <a:lnTo>
                  <a:pt x="13988" y="6603"/>
                </a:lnTo>
                <a:lnTo>
                  <a:pt x="11718" y="7873"/>
                </a:lnTo>
                <a:lnTo>
                  <a:pt x="15917" y="7873"/>
                </a:lnTo>
                <a:lnTo>
                  <a:pt x="15650" y="8635"/>
                </a:lnTo>
                <a:lnTo>
                  <a:pt x="15562" y="8889"/>
                </a:lnTo>
                <a:lnTo>
                  <a:pt x="15473" y="9143"/>
                </a:lnTo>
                <a:lnTo>
                  <a:pt x="10942" y="9143"/>
                </a:lnTo>
                <a:lnTo>
                  <a:pt x="9680" y="9744"/>
                </a:lnTo>
                <a:close/>
              </a:path>
              <a:path w="53340" h="26669">
                <a:moveTo>
                  <a:pt x="19635" y="6603"/>
                </a:moveTo>
                <a:lnTo>
                  <a:pt x="13988" y="6603"/>
                </a:lnTo>
                <a:lnTo>
                  <a:pt x="13823" y="6349"/>
                </a:lnTo>
                <a:lnTo>
                  <a:pt x="19941" y="6349"/>
                </a:lnTo>
                <a:lnTo>
                  <a:pt x="19635" y="6603"/>
                </a:lnTo>
                <a:close/>
              </a:path>
              <a:path w="53340" h="26669">
                <a:moveTo>
                  <a:pt x="27750" y="6603"/>
                </a:moveTo>
                <a:lnTo>
                  <a:pt x="26708" y="6603"/>
                </a:lnTo>
                <a:lnTo>
                  <a:pt x="26692" y="6349"/>
                </a:lnTo>
                <a:lnTo>
                  <a:pt x="27722" y="6349"/>
                </a:lnTo>
                <a:lnTo>
                  <a:pt x="27750" y="6603"/>
                </a:lnTo>
                <a:close/>
              </a:path>
              <a:path w="53340" h="26669">
                <a:moveTo>
                  <a:pt x="30694" y="6603"/>
                </a:moveTo>
                <a:lnTo>
                  <a:pt x="29812" y="6603"/>
                </a:lnTo>
                <a:lnTo>
                  <a:pt x="29600" y="6349"/>
                </a:lnTo>
                <a:lnTo>
                  <a:pt x="30320" y="6349"/>
                </a:lnTo>
                <a:lnTo>
                  <a:pt x="30694" y="6603"/>
                </a:lnTo>
                <a:close/>
              </a:path>
              <a:path w="53340" h="26669">
                <a:moveTo>
                  <a:pt x="37609" y="6603"/>
                </a:moveTo>
                <a:lnTo>
                  <a:pt x="35653" y="6603"/>
                </a:lnTo>
                <a:lnTo>
                  <a:pt x="35925" y="6349"/>
                </a:lnTo>
                <a:lnTo>
                  <a:pt x="38665" y="6349"/>
                </a:lnTo>
                <a:lnTo>
                  <a:pt x="37609" y="6603"/>
                </a:lnTo>
                <a:close/>
              </a:path>
              <a:path w="53340" h="26669">
                <a:moveTo>
                  <a:pt x="38504" y="6603"/>
                </a:moveTo>
                <a:lnTo>
                  <a:pt x="37609" y="6603"/>
                </a:lnTo>
                <a:lnTo>
                  <a:pt x="38665" y="6349"/>
                </a:lnTo>
                <a:lnTo>
                  <a:pt x="37770" y="6349"/>
                </a:lnTo>
                <a:lnTo>
                  <a:pt x="38504" y="6603"/>
                </a:lnTo>
                <a:close/>
              </a:path>
              <a:path w="53340" h="26669">
                <a:moveTo>
                  <a:pt x="38646" y="6603"/>
                </a:moveTo>
                <a:lnTo>
                  <a:pt x="38504" y="6603"/>
                </a:lnTo>
                <a:lnTo>
                  <a:pt x="37770" y="6349"/>
                </a:lnTo>
                <a:lnTo>
                  <a:pt x="38665" y="6349"/>
                </a:lnTo>
                <a:lnTo>
                  <a:pt x="38646" y="6603"/>
                </a:lnTo>
                <a:close/>
              </a:path>
              <a:path w="53340" h="26669">
                <a:moveTo>
                  <a:pt x="40925" y="6603"/>
                </a:moveTo>
                <a:lnTo>
                  <a:pt x="38646" y="6603"/>
                </a:lnTo>
                <a:lnTo>
                  <a:pt x="38665" y="6349"/>
                </a:lnTo>
                <a:lnTo>
                  <a:pt x="41979" y="6349"/>
                </a:lnTo>
                <a:lnTo>
                  <a:pt x="40925" y="6603"/>
                </a:lnTo>
                <a:close/>
              </a:path>
              <a:path w="53340" h="26669">
                <a:moveTo>
                  <a:pt x="40235" y="7111"/>
                </a:moveTo>
                <a:lnTo>
                  <a:pt x="39253" y="7111"/>
                </a:lnTo>
                <a:lnTo>
                  <a:pt x="40925" y="6603"/>
                </a:lnTo>
                <a:lnTo>
                  <a:pt x="41979" y="6349"/>
                </a:lnTo>
                <a:lnTo>
                  <a:pt x="41795" y="6349"/>
                </a:lnTo>
                <a:lnTo>
                  <a:pt x="42688" y="6603"/>
                </a:lnTo>
                <a:lnTo>
                  <a:pt x="39943" y="6603"/>
                </a:lnTo>
                <a:lnTo>
                  <a:pt x="40235" y="7111"/>
                </a:lnTo>
                <a:close/>
              </a:path>
              <a:path w="53340" h="26669">
                <a:moveTo>
                  <a:pt x="44172" y="6603"/>
                </a:moveTo>
                <a:lnTo>
                  <a:pt x="42688" y="6603"/>
                </a:lnTo>
                <a:lnTo>
                  <a:pt x="41795" y="6349"/>
                </a:lnTo>
                <a:lnTo>
                  <a:pt x="44215" y="6349"/>
                </a:lnTo>
                <a:lnTo>
                  <a:pt x="44172" y="6603"/>
                </a:lnTo>
                <a:close/>
              </a:path>
              <a:path w="53340" h="26669">
                <a:moveTo>
                  <a:pt x="46838" y="8635"/>
                </a:moveTo>
                <a:lnTo>
                  <a:pt x="38266" y="8635"/>
                </a:lnTo>
                <a:lnTo>
                  <a:pt x="38587" y="7111"/>
                </a:lnTo>
                <a:lnTo>
                  <a:pt x="38653" y="6603"/>
                </a:lnTo>
                <a:lnTo>
                  <a:pt x="38965" y="7111"/>
                </a:lnTo>
                <a:lnTo>
                  <a:pt x="39621" y="7873"/>
                </a:lnTo>
                <a:lnTo>
                  <a:pt x="40686" y="8254"/>
                </a:lnTo>
                <a:lnTo>
                  <a:pt x="47376" y="8254"/>
                </a:lnTo>
                <a:lnTo>
                  <a:pt x="46838" y="8635"/>
                </a:lnTo>
                <a:close/>
              </a:path>
              <a:path w="53340" h="26669">
                <a:moveTo>
                  <a:pt x="15917" y="7873"/>
                </a:moveTo>
                <a:lnTo>
                  <a:pt x="11718" y="7873"/>
                </a:lnTo>
                <a:lnTo>
                  <a:pt x="17604" y="7111"/>
                </a:lnTo>
                <a:lnTo>
                  <a:pt x="16135" y="7111"/>
                </a:lnTo>
                <a:lnTo>
                  <a:pt x="15917" y="7873"/>
                </a:lnTo>
                <a:close/>
              </a:path>
              <a:path w="53340" h="26669">
                <a:moveTo>
                  <a:pt x="17645" y="8254"/>
                </a:moveTo>
                <a:lnTo>
                  <a:pt x="17588" y="8000"/>
                </a:lnTo>
                <a:lnTo>
                  <a:pt x="17495" y="7111"/>
                </a:lnTo>
                <a:lnTo>
                  <a:pt x="19000" y="7111"/>
                </a:lnTo>
                <a:lnTo>
                  <a:pt x="17645" y="8254"/>
                </a:lnTo>
                <a:close/>
              </a:path>
              <a:path w="53340" h="26669">
                <a:moveTo>
                  <a:pt x="26512" y="12572"/>
                </a:moveTo>
                <a:lnTo>
                  <a:pt x="20453" y="12572"/>
                </a:lnTo>
                <a:lnTo>
                  <a:pt x="21932" y="11175"/>
                </a:lnTo>
                <a:lnTo>
                  <a:pt x="22798" y="9397"/>
                </a:lnTo>
                <a:lnTo>
                  <a:pt x="21491" y="9397"/>
                </a:lnTo>
                <a:lnTo>
                  <a:pt x="18208" y="8889"/>
                </a:lnTo>
                <a:lnTo>
                  <a:pt x="18959" y="7111"/>
                </a:lnTo>
                <a:lnTo>
                  <a:pt x="26742" y="7111"/>
                </a:lnTo>
                <a:lnTo>
                  <a:pt x="26854" y="8889"/>
                </a:lnTo>
                <a:lnTo>
                  <a:pt x="26963" y="10667"/>
                </a:lnTo>
                <a:lnTo>
                  <a:pt x="27051" y="12064"/>
                </a:lnTo>
                <a:lnTo>
                  <a:pt x="26512" y="12572"/>
                </a:lnTo>
                <a:close/>
              </a:path>
              <a:path w="53340" h="26669">
                <a:moveTo>
                  <a:pt x="31121" y="16382"/>
                </a:moveTo>
                <a:lnTo>
                  <a:pt x="30869" y="16382"/>
                </a:lnTo>
                <a:lnTo>
                  <a:pt x="30088" y="16001"/>
                </a:lnTo>
                <a:lnTo>
                  <a:pt x="30114" y="8000"/>
                </a:lnTo>
                <a:lnTo>
                  <a:pt x="31744" y="9397"/>
                </a:lnTo>
                <a:lnTo>
                  <a:pt x="45517" y="9397"/>
                </a:lnTo>
                <a:lnTo>
                  <a:pt x="46450" y="11175"/>
                </a:lnTo>
                <a:lnTo>
                  <a:pt x="37020" y="11175"/>
                </a:lnTo>
                <a:lnTo>
                  <a:pt x="36467" y="13079"/>
                </a:lnTo>
                <a:lnTo>
                  <a:pt x="30891" y="13079"/>
                </a:lnTo>
                <a:lnTo>
                  <a:pt x="31013" y="14858"/>
                </a:lnTo>
                <a:lnTo>
                  <a:pt x="31121" y="16382"/>
                </a:lnTo>
                <a:close/>
              </a:path>
              <a:path w="53340" h="26669">
                <a:moveTo>
                  <a:pt x="50434" y="8889"/>
                </a:moveTo>
                <a:lnTo>
                  <a:pt x="50290" y="8889"/>
                </a:lnTo>
                <a:lnTo>
                  <a:pt x="49526" y="8635"/>
                </a:lnTo>
                <a:lnTo>
                  <a:pt x="49167" y="8635"/>
                </a:lnTo>
                <a:lnTo>
                  <a:pt x="48570" y="8000"/>
                </a:lnTo>
                <a:lnTo>
                  <a:pt x="51046" y="8000"/>
                </a:lnTo>
                <a:lnTo>
                  <a:pt x="50824" y="8635"/>
                </a:lnTo>
                <a:lnTo>
                  <a:pt x="50434" y="8889"/>
                </a:lnTo>
                <a:close/>
              </a:path>
              <a:path w="53340" h="26669">
                <a:moveTo>
                  <a:pt x="17667" y="8635"/>
                </a:moveTo>
                <a:lnTo>
                  <a:pt x="17223" y="8635"/>
                </a:lnTo>
                <a:lnTo>
                  <a:pt x="17645" y="8254"/>
                </a:lnTo>
                <a:lnTo>
                  <a:pt x="17667" y="8635"/>
                </a:lnTo>
                <a:close/>
              </a:path>
              <a:path w="53340" h="26669">
                <a:moveTo>
                  <a:pt x="18208" y="8889"/>
                </a:moveTo>
                <a:lnTo>
                  <a:pt x="16757" y="8635"/>
                </a:lnTo>
                <a:lnTo>
                  <a:pt x="16893" y="8635"/>
                </a:lnTo>
                <a:lnTo>
                  <a:pt x="18208" y="8889"/>
                </a:lnTo>
                <a:close/>
              </a:path>
              <a:path w="53340" h="26669">
                <a:moveTo>
                  <a:pt x="18208" y="8889"/>
                </a:moveTo>
                <a:lnTo>
                  <a:pt x="16893" y="8635"/>
                </a:lnTo>
                <a:lnTo>
                  <a:pt x="18315" y="8635"/>
                </a:lnTo>
                <a:lnTo>
                  <a:pt x="18208" y="8889"/>
                </a:lnTo>
                <a:close/>
              </a:path>
              <a:path w="53340" h="26669">
                <a:moveTo>
                  <a:pt x="29831" y="8889"/>
                </a:moveTo>
                <a:lnTo>
                  <a:pt x="26854" y="8889"/>
                </a:lnTo>
                <a:lnTo>
                  <a:pt x="26838" y="8635"/>
                </a:lnTo>
                <a:lnTo>
                  <a:pt x="29912" y="8635"/>
                </a:lnTo>
                <a:lnTo>
                  <a:pt x="29831" y="8889"/>
                </a:lnTo>
                <a:close/>
              </a:path>
              <a:path w="53340" h="26669">
                <a:moveTo>
                  <a:pt x="32554" y="8889"/>
                </a:moveTo>
                <a:lnTo>
                  <a:pt x="31151" y="8889"/>
                </a:lnTo>
                <a:lnTo>
                  <a:pt x="30855" y="8635"/>
                </a:lnTo>
                <a:lnTo>
                  <a:pt x="32767" y="8635"/>
                </a:lnTo>
                <a:lnTo>
                  <a:pt x="32554" y="8889"/>
                </a:lnTo>
                <a:close/>
              </a:path>
              <a:path w="53340" h="26669">
                <a:moveTo>
                  <a:pt x="50290" y="8889"/>
                </a:moveTo>
                <a:lnTo>
                  <a:pt x="46480" y="8889"/>
                </a:lnTo>
                <a:lnTo>
                  <a:pt x="46838" y="8635"/>
                </a:lnTo>
                <a:lnTo>
                  <a:pt x="49526" y="8635"/>
                </a:lnTo>
                <a:lnTo>
                  <a:pt x="50290" y="8889"/>
                </a:lnTo>
                <a:close/>
              </a:path>
              <a:path w="53340" h="26669">
                <a:moveTo>
                  <a:pt x="14665" y="11683"/>
                </a:moveTo>
                <a:lnTo>
                  <a:pt x="5924" y="11683"/>
                </a:lnTo>
                <a:lnTo>
                  <a:pt x="6778" y="11175"/>
                </a:lnTo>
                <a:lnTo>
                  <a:pt x="7694" y="10667"/>
                </a:lnTo>
                <a:lnTo>
                  <a:pt x="10942" y="9143"/>
                </a:lnTo>
                <a:lnTo>
                  <a:pt x="11072" y="9143"/>
                </a:lnTo>
                <a:lnTo>
                  <a:pt x="10618" y="9744"/>
                </a:lnTo>
                <a:lnTo>
                  <a:pt x="15267" y="9744"/>
                </a:lnTo>
                <a:lnTo>
                  <a:pt x="14665" y="11683"/>
                </a:lnTo>
                <a:close/>
              </a:path>
              <a:path w="53340" h="26669">
                <a:moveTo>
                  <a:pt x="15263" y="9744"/>
                </a:moveTo>
                <a:lnTo>
                  <a:pt x="10638" y="9744"/>
                </a:lnTo>
                <a:lnTo>
                  <a:pt x="11121" y="9143"/>
                </a:lnTo>
                <a:lnTo>
                  <a:pt x="15473" y="9143"/>
                </a:lnTo>
                <a:lnTo>
                  <a:pt x="15384" y="9397"/>
                </a:lnTo>
                <a:lnTo>
                  <a:pt x="15263" y="9744"/>
                </a:lnTo>
                <a:close/>
              </a:path>
              <a:path w="53340" h="26669">
                <a:moveTo>
                  <a:pt x="27424" y="16890"/>
                </a:moveTo>
                <a:lnTo>
                  <a:pt x="27297" y="16001"/>
                </a:lnTo>
                <a:lnTo>
                  <a:pt x="27171" y="13969"/>
                </a:lnTo>
                <a:lnTo>
                  <a:pt x="27051" y="12064"/>
                </a:lnTo>
                <a:lnTo>
                  <a:pt x="29644" y="9744"/>
                </a:lnTo>
                <a:lnTo>
                  <a:pt x="29333" y="10667"/>
                </a:lnTo>
                <a:lnTo>
                  <a:pt x="27424" y="16890"/>
                </a:lnTo>
                <a:close/>
              </a:path>
              <a:path w="53340" h="26669">
                <a:moveTo>
                  <a:pt x="38372" y="16001"/>
                </a:moveTo>
                <a:lnTo>
                  <a:pt x="38225" y="16001"/>
                </a:lnTo>
                <a:lnTo>
                  <a:pt x="38106" y="14604"/>
                </a:lnTo>
                <a:lnTo>
                  <a:pt x="39790" y="12572"/>
                </a:lnTo>
                <a:lnTo>
                  <a:pt x="37751" y="11683"/>
                </a:lnTo>
                <a:lnTo>
                  <a:pt x="36727" y="11175"/>
                </a:lnTo>
                <a:lnTo>
                  <a:pt x="46454" y="11175"/>
                </a:lnTo>
                <a:lnTo>
                  <a:pt x="47377" y="13079"/>
                </a:lnTo>
                <a:lnTo>
                  <a:pt x="43017" y="13079"/>
                </a:lnTo>
                <a:lnTo>
                  <a:pt x="42776" y="13461"/>
                </a:lnTo>
                <a:lnTo>
                  <a:pt x="40268" y="13461"/>
                </a:lnTo>
                <a:lnTo>
                  <a:pt x="38372" y="16001"/>
                </a:lnTo>
                <a:close/>
              </a:path>
              <a:path w="53340" h="26669">
                <a:moveTo>
                  <a:pt x="33490" y="17525"/>
                </a:moveTo>
                <a:lnTo>
                  <a:pt x="32324" y="17525"/>
                </a:lnTo>
                <a:lnTo>
                  <a:pt x="32037" y="17017"/>
                </a:lnTo>
                <a:lnTo>
                  <a:pt x="31548" y="16001"/>
                </a:lnTo>
                <a:lnTo>
                  <a:pt x="31428" y="15747"/>
                </a:lnTo>
                <a:lnTo>
                  <a:pt x="32623" y="14858"/>
                </a:lnTo>
                <a:lnTo>
                  <a:pt x="30889" y="13079"/>
                </a:lnTo>
                <a:lnTo>
                  <a:pt x="33817" y="13079"/>
                </a:lnTo>
                <a:lnTo>
                  <a:pt x="33694" y="14858"/>
                </a:lnTo>
                <a:lnTo>
                  <a:pt x="33574" y="16382"/>
                </a:lnTo>
                <a:lnTo>
                  <a:pt x="33490" y="17525"/>
                </a:lnTo>
                <a:close/>
              </a:path>
              <a:path w="53340" h="26669">
                <a:moveTo>
                  <a:pt x="36087" y="14350"/>
                </a:moveTo>
                <a:lnTo>
                  <a:pt x="33562" y="13079"/>
                </a:lnTo>
                <a:lnTo>
                  <a:pt x="36430" y="13079"/>
                </a:lnTo>
                <a:lnTo>
                  <a:pt x="36190" y="13969"/>
                </a:lnTo>
                <a:lnTo>
                  <a:pt x="36087" y="14350"/>
                </a:lnTo>
                <a:close/>
              </a:path>
              <a:path w="53340" h="26669">
                <a:moveTo>
                  <a:pt x="47794" y="13969"/>
                </a:moveTo>
                <a:lnTo>
                  <a:pt x="45967" y="13969"/>
                </a:lnTo>
                <a:lnTo>
                  <a:pt x="44681" y="13079"/>
                </a:lnTo>
                <a:lnTo>
                  <a:pt x="47435" y="13079"/>
                </a:lnTo>
                <a:lnTo>
                  <a:pt x="47794" y="13969"/>
                </a:lnTo>
                <a:close/>
              </a:path>
              <a:path w="53340" h="26669">
                <a:moveTo>
                  <a:pt x="39671" y="14604"/>
                </a:moveTo>
                <a:lnTo>
                  <a:pt x="40268" y="13461"/>
                </a:lnTo>
                <a:lnTo>
                  <a:pt x="42776" y="13461"/>
                </a:lnTo>
                <a:lnTo>
                  <a:pt x="42394" y="13969"/>
                </a:lnTo>
                <a:lnTo>
                  <a:pt x="42777" y="13969"/>
                </a:lnTo>
                <a:lnTo>
                  <a:pt x="41343" y="14350"/>
                </a:lnTo>
                <a:lnTo>
                  <a:pt x="41104" y="14350"/>
                </a:lnTo>
                <a:lnTo>
                  <a:pt x="39671" y="14604"/>
                </a:lnTo>
                <a:close/>
              </a:path>
              <a:path w="53340" h="26669">
                <a:moveTo>
                  <a:pt x="46517" y="14350"/>
                </a:moveTo>
                <a:lnTo>
                  <a:pt x="46076" y="14350"/>
                </a:lnTo>
                <a:lnTo>
                  <a:pt x="47794" y="13969"/>
                </a:lnTo>
                <a:lnTo>
                  <a:pt x="45967" y="13969"/>
                </a:lnTo>
                <a:lnTo>
                  <a:pt x="46517" y="14350"/>
                </a:lnTo>
                <a:close/>
              </a:path>
              <a:path w="53340" h="26669">
                <a:moveTo>
                  <a:pt x="35548" y="17525"/>
                </a:moveTo>
                <a:lnTo>
                  <a:pt x="37666" y="16382"/>
                </a:lnTo>
                <a:lnTo>
                  <a:pt x="39671" y="15239"/>
                </a:lnTo>
                <a:lnTo>
                  <a:pt x="39764" y="15493"/>
                </a:lnTo>
                <a:lnTo>
                  <a:pt x="39857" y="15747"/>
                </a:lnTo>
                <a:lnTo>
                  <a:pt x="39951" y="16001"/>
                </a:lnTo>
                <a:lnTo>
                  <a:pt x="40127" y="16382"/>
                </a:lnTo>
                <a:lnTo>
                  <a:pt x="40511" y="17398"/>
                </a:lnTo>
                <a:lnTo>
                  <a:pt x="37461" y="17398"/>
                </a:lnTo>
                <a:lnTo>
                  <a:pt x="35548" y="17525"/>
                </a:lnTo>
                <a:close/>
              </a:path>
              <a:path w="53340" h="26669">
                <a:moveTo>
                  <a:pt x="24635" y="17525"/>
                </a:moveTo>
                <a:lnTo>
                  <a:pt x="23897" y="16382"/>
                </a:lnTo>
                <a:lnTo>
                  <a:pt x="26232" y="15747"/>
                </a:lnTo>
                <a:lnTo>
                  <a:pt x="24749" y="17398"/>
                </a:lnTo>
                <a:close/>
              </a:path>
              <a:path w="53340" h="26669">
                <a:moveTo>
                  <a:pt x="16018" y="18668"/>
                </a:moveTo>
                <a:lnTo>
                  <a:pt x="6347" y="18668"/>
                </a:lnTo>
                <a:lnTo>
                  <a:pt x="6399" y="17906"/>
                </a:lnTo>
                <a:lnTo>
                  <a:pt x="6524" y="16001"/>
                </a:lnTo>
                <a:lnTo>
                  <a:pt x="23728" y="16001"/>
                </a:lnTo>
                <a:lnTo>
                  <a:pt x="23897" y="16382"/>
                </a:lnTo>
                <a:lnTo>
                  <a:pt x="22051" y="16890"/>
                </a:lnTo>
                <a:lnTo>
                  <a:pt x="21155" y="17017"/>
                </a:lnTo>
                <a:lnTo>
                  <a:pt x="21073" y="17398"/>
                </a:lnTo>
                <a:lnTo>
                  <a:pt x="16437" y="17398"/>
                </a:lnTo>
                <a:lnTo>
                  <a:pt x="16277" y="17525"/>
                </a:lnTo>
                <a:lnTo>
                  <a:pt x="16018" y="17525"/>
                </a:lnTo>
                <a:lnTo>
                  <a:pt x="16018" y="18668"/>
                </a:lnTo>
                <a:close/>
              </a:path>
              <a:path w="53340" h="26669">
                <a:moveTo>
                  <a:pt x="22628" y="19811"/>
                </a:moveTo>
                <a:lnTo>
                  <a:pt x="22395" y="19430"/>
                </a:lnTo>
                <a:lnTo>
                  <a:pt x="21155" y="17017"/>
                </a:lnTo>
                <a:lnTo>
                  <a:pt x="22132" y="17017"/>
                </a:lnTo>
                <a:lnTo>
                  <a:pt x="22679" y="18668"/>
                </a:lnTo>
                <a:lnTo>
                  <a:pt x="22805" y="19049"/>
                </a:lnTo>
                <a:lnTo>
                  <a:pt x="22931" y="19430"/>
                </a:lnTo>
                <a:lnTo>
                  <a:pt x="22628" y="19811"/>
                </a:lnTo>
                <a:close/>
              </a:path>
              <a:path w="53340" h="26669">
                <a:moveTo>
                  <a:pt x="20249" y="20319"/>
                </a:moveTo>
                <a:lnTo>
                  <a:pt x="19244" y="20319"/>
                </a:lnTo>
                <a:lnTo>
                  <a:pt x="16613" y="17525"/>
                </a:lnTo>
                <a:lnTo>
                  <a:pt x="21073" y="17398"/>
                </a:lnTo>
                <a:lnTo>
                  <a:pt x="20249" y="20319"/>
                </a:lnTo>
                <a:close/>
              </a:path>
              <a:path w="53340" h="26669">
                <a:moveTo>
                  <a:pt x="39511" y="19811"/>
                </a:moveTo>
                <a:lnTo>
                  <a:pt x="39069" y="19811"/>
                </a:lnTo>
                <a:lnTo>
                  <a:pt x="39009" y="17525"/>
                </a:lnTo>
                <a:lnTo>
                  <a:pt x="37461" y="17398"/>
                </a:lnTo>
                <a:lnTo>
                  <a:pt x="40534" y="17398"/>
                </a:lnTo>
                <a:lnTo>
                  <a:pt x="41141" y="19049"/>
                </a:lnTo>
                <a:lnTo>
                  <a:pt x="41303" y="19049"/>
                </a:lnTo>
                <a:lnTo>
                  <a:pt x="39511" y="19811"/>
                </a:lnTo>
                <a:close/>
              </a:path>
              <a:path w="53340" h="26669">
                <a:moveTo>
                  <a:pt x="25754" y="19811"/>
                </a:moveTo>
                <a:lnTo>
                  <a:pt x="23047" y="19811"/>
                </a:lnTo>
                <a:lnTo>
                  <a:pt x="22931" y="19430"/>
                </a:lnTo>
                <a:lnTo>
                  <a:pt x="24635" y="17525"/>
                </a:lnTo>
                <a:lnTo>
                  <a:pt x="25754" y="19811"/>
                </a:lnTo>
                <a:close/>
              </a:path>
              <a:path w="53340" h="26669">
                <a:moveTo>
                  <a:pt x="33507" y="18668"/>
                </a:moveTo>
                <a:lnTo>
                  <a:pt x="33490" y="17525"/>
                </a:lnTo>
                <a:lnTo>
                  <a:pt x="35548" y="17525"/>
                </a:lnTo>
                <a:lnTo>
                  <a:pt x="33507" y="18668"/>
                </a:lnTo>
                <a:close/>
              </a:path>
              <a:path w="53340" h="26669">
                <a:moveTo>
                  <a:pt x="9508" y="21970"/>
                </a:moveTo>
                <a:lnTo>
                  <a:pt x="8314" y="21208"/>
                </a:lnTo>
                <a:lnTo>
                  <a:pt x="4682" y="21208"/>
                </a:lnTo>
                <a:lnTo>
                  <a:pt x="0" y="20319"/>
                </a:lnTo>
                <a:lnTo>
                  <a:pt x="728" y="20319"/>
                </a:lnTo>
                <a:lnTo>
                  <a:pt x="986" y="19811"/>
                </a:lnTo>
                <a:lnTo>
                  <a:pt x="1222" y="19430"/>
                </a:lnTo>
                <a:lnTo>
                  <a:pt x="1340" y="19049"/>
                </a:lnTo>
                <a:lnTo>
                  <a:pt x="2102" y="17906"/>
                </a:lnTo>
                <a:lnTo>
                  <a:pt x="4670" y="18668"/>
                </a:lnTo>
                <a:lnTo>
                  <a:pt x="16018" y="18668"/>
                </a:lnTo>
                <a:lnTo>
                  <a:pt x="16018" y="19049"/>
                </a:lnTo>
                <a:lnTo>
                  <a:pt x="12733" y="19049"/>
                </a:lnTo>
                <a:lnTo>
                  <a:pt x="10789" y="21208"/>
                </a:lnTo>
                <a:lnTo>
                  <a:pt x="10404" y="21589"/>
                </a:lnTo>
                <a:lnTo>
                  <a:pt x="9508" y="21970"/>
                </a:lnTo>
                <a:close/>
              </a:path>
              <a:path w="53340" h="26669">
                <a:moveTo>
                  <a:pt x="14971" y="19811"/>
                </a:moveTo>
                <a:lnTo>
                  <a:pt x="14346" y="19811"/>
                </a:lnTo>
                <a:lnTo>
                  <a:pt x="13629" y="19049"/>
                </a:lnTo>
                <a:lnTo>
                  <a:pt x="15944" y="19049"/>
                </a:lnTo>
                <a:lnTo>
                  <a:pt x="15549" y="19430"/>
                </a:lnTo>
                <a:lnTo>
                  <a:pt x="14971" y="19811"/>
                </a:lnTo>
                <a:close/>
              </a:path>
              <a:path w="53340" h="26669">
                <a:moveTo>
                  <a:pt x="23788" y="21970"/>
                </a:moveTo>
                <a:lnTo>
                  <a:pt x="23505" y="21589"/>
                </a:lnTo>
                <a:lnTo>
                  <a:pt x="22852" y="20319"/>
                </a:lnTo>
                <a:lnTo>
                  <a:pt x="22699" y="19811"/>
                </a:lnTo>
                <a:lnTo>
                  <a:pt x="22931" y="19430"/>
                </a:lnTo>
                <a:lnTo>
                  <a:pt x="23788" y="21970"/>
                </a:lnTo>
                <a:close/>
              </a:path>
              <a:path w="53340" h="26669">
                <a:moveTo>
                  <a:pt x="3894" y="26415"/>
                </a:moveTo>
                <a:lnTo>
                  <a:pt x="3459" y="22478"/>
                </a:lnTo>
                <a:lnTo>
                  <a:pt x="3407" y="21970"/>
                </a:lnTo>
                <a:lnTo>
                  <a:pt x="3294" y="20945"/>
                </a:lnTo>
                <a:lnTo>
                  <a:pt x="4682" y="21208"/>
                </a:lnTo>
                <a:lnTo>
                  <a:pt x="8314" y="21208"/>
                </a:lnTo>
                <a:lnTo>
                  <a:pt x="7059" y="21970"/>
                </a:lnTo>
                <a:lnTo>
                  <a:pt x="6598" y="22478"/>
                </a:lnTo>
                <a:lnTo>
                  <a:pt x="3894" y="26415"/>
                </a:lnTo>
                <a:close/>
              </a:path>
              <a:path w="53340" h="26669">
                <a:moveTo>
                  <a:pt x="18511" y="21208"/>
                </a:moveTo>
                <a:lnTo>
                  <a:pt x="10789" y="21208"/>
                </a:lnTo>
                <a:lnTo>
                  <a:pt x="11026" y="20945"/>
                </a:lnTo>
                <a:lnTo>
                  <a:pt x="2729" y="20945"/>
                </a:lnTo>
                <a:lnTo>
                  <a:pt x="18511" y="21208"/>
                </a:lnTo>
                <a:close/>
              </a:path>
            </a:pathLst>
          </a:custGeom>
          <a:solidFill>
            <a:srgbClr val="E83B86"/>
          </a:solidFill>
        </p:spPr>
        <p:txBody>
          <a:bodyPr wrap="square" lIns="0" tIns="0" rIns="0" bIns="0" rtlCol="0"/>
          <a:lstStyle/>
          <a:p>
            <a:endParaRPr/>
          </a:p>
        </p:txBody>
      </p:sp>
      <p:sp>
        <p:nvSpPr>
          <p:cNvPr id="1104" name="object 1104"/>
          <p:cNvSpPr/>
          <p:nvPr/>
        </p:nvSpPr>
        <p:spPr>
          <a:xfrm>
            <a:off x="14419132" y="2329555"/>
            <a:ext cx="46990" cy="27940"/>
          </a:xfrm>
          <a:custGeom>
            <a:avLst/>
            <a:gdLst/>
            <a:ahLst/>
            <a:cxnLst/>
            <a:rect l="l" t="t" r="r" b="b"/>
            <a:pathLst>
              <a:path w="46990" h="27939">
                <a:moveTo>
                  <a:pt x="42824" y="4360"/>
                </a:moveTo>
                <a:lnTo>
                  <a:pt x="38822" y="4360"/>
                </a:lnTo>
                <a:lnTo>
                  <a:pt x="40973" y="3046"/>
                </a:lnTo>
                <a:lnTo>
                  <a:pt x="42705" y="2030"/>
                </a:lnTo>
                <a:lnTo>
                  <a:pt x="44437" y="657"/>
                </a:lnTo>
                <a:lnTo>
                  <a:pt x="46288" y="0"/>
                </a:lnTo>
                <a:lnTo>
                  <a:pt x="43362" y="2568"/>
                </a:lnTo>
                <a:lnTo>
                  <a:pt x="42824" y="4360"/>
                </a:lnTo>
                <a:close/>
              </a:path>
              <a:path w="46990" h="27939">
                <a:moveTo>
                  <a:pt x="5136" y="27892"/>
                </a:moveTo>
                <a:lnTo>
                  <a:pt x="27534" y="1254"/>
                </a:lnTo>
                <a:lnTo>
                  <a:pt x="26272" y="5554"/>
                </a:lnTo>
                <a:lnTo>
                  <a:pt x="26220" y="5733"/>
                </a:lnTo>
                <a:lnTo>
                  <a:pt x="27235" y="6629"/>
                </a:lnTo>
                <a:lnTo>
                  <a:pt x="39708" y="6629"/>
                </a:lnTo>
                <a:lnTo>
                  <a:pt x="39589" y="7346"/>
                </a:lnTo>
                <a:lnTo>
                  <a:pt x="36792" y="7346"/>
                </a:lnTo>
                <a:lnTo>
                  <a:pt x="36792" y="9795"/>
                </a:lnTo>
                <a:lnTo>
                  <a:pt x="35119" y="11706"/>
                </a:lnTo>
                <a:lnTo>
                  <a:pt x="34100" y="13259"/>
                </a:lnTo>
                <a:lnTo>
                  <a:pt x="24667" y="13259"/>
                </a:lnTo>
                <a:lnTo>
                  <a:pt x="21722" y="14513"/>
                </a:lnTo>
                <a:lnTo>
                  <a:pt x="21267" y="14513"/>
                </a:lnTo>
                <a:lnTo>
                  <a:pt x="22577" y="15409"/>
                </a:lnTo>
                <a:lnTo>
                  <a:pt x="22634" y="16126"/>
                </a:lnTo>
                <a:lnTo>
                  <a:pt x="16868" y="16126"/>
                </a:lnTo>
                <a:lnTo>
                  <a:pt x="16985" y="16843"/>
                </a:lnTo>
                <a:lnTo>
                  <a:pt x="17089" y="17679"/>
                </a:lnTo>
                <a:lnTo>
                  <a:pt x="17141" y="18097"/>
                </a:lnTo>
                <a:lnTo>
                  <a:pt x="21062" y="18097"/>
                </a:lnTo>
                <a:lnTo>
                  <a:pt x="22039" y="18993"/>
                </a:lnTo>
                <a:lnTo>
                  <a:pt x="16976" y="18993"/>
                </a:lnTo>
                <a:lnTo>
                  <a:pt x="16869" y="19936"/>
                </a:lnTo>
                <a:lnTo>
                  <a:pt x="16805" y="20500"/>
                </a:lnTo>
                <a:lnTo>
                  <a:pt x="12542" y="20500"/>
                </a:lnTo>
                <a:lnTo>
                  <a:pt x="12542" y="21979"/>
                </a:lnTo>
                <a:lnTo>
                  <a:pt x="13438" y="21979"/>
                </a:lnTo>
                <a:lnTo>
                  <a:pt x="6211" y="22756"/>
                </a:lnTo>
                <a:lnTo>
                  <a:pt x="7908" y="23413"/>
                </a:lnTo>
                <a:lnTo>
                  <a:pt x="8062" y="23413"/>
                </a:lnTo>
                <a:lnTo>
                  <a:pt x="8085" y="24667"/>
                </a:lnTo>
                <a:lnTo>
                  <a:pt x="5017" y="24667"/>
                </a:lnTo>
                <a:lnTo>
                  <a:pt x="3049" y="25623"/>
                </a:lnTo>
                <a:lnTo>
                  <a:pt x="2866" y="25623"/>
                </a:lnTo>
                <a:lnTo>
                  <a:pt x="5136" y="27892"/>
                </a:lnTo>
                <a:close/>
              </a:path>
              <a:path w="46990" h="27939">
                <a:moveTo>
                  <a:pt x="39708" y="6629"/>
                </a:moveTo>
                <a:lnTo>
                  <a:pt x="31536" y="6629"/>
                </a:lnTo>
                <a:lnTo>
                  <a:pt x="33148" y="1493"/>
                </a:lnTo>
                <a:lnTo>
                  <a:pt x="36327" y="5076"/>
                </a:lnTo>
                <a:lnTo>
                  <a:pt x="39967" y="5076"/>
                </a:lnTo>
                <a:lnTo>
                  <a:pt x="39858" y="5733"/>
                </a:lnTo>
                <a:lnTo>
                  <a:pt x="39768" y="6271"/>
                </a:lnTo>
                <a:lnTo>
                  <a:pt x="39708" y="6629"/>
                </a:lnTo>
                <a:close/>
              </a:path>
              <a:path w="46990" h="27939">
                <a:moveTo>
                  <a:pt x="30819" y="6629"/>
                </a:moveTo>
                <a:lnTo>
                  <a:pt x="27235" y="6629"/>
                </a:lnTo>
                <a:lnTo>
                  <a:pt x="31356" y="3404"/>
                </a:lnTo>
                <a:lnTo>
                  <a:pt x="31277" y="3882"/>
                </a:lnTo>
                <a:lnTo>
                  <a:pt x="31197" y="4360"/>
                </a:lnTo>
                <a:lnTo>
                  <a:pt x="31078" y="5076"/>
                </a:lnTo>
                <a:lnTo>
                  <a:pt x="30968" y="5733"/>
                </a:lnTo>
                <a:lnTo>
                  <a:pt x="30879" y="6271"/>
                </a:lnTo>
                <a:lnTo>
                  <a:pt x="30819" y="6629"/>
                </a:lnTo>
                <a:close/>
              </a:path>
              <a:path w="46990" h="27939">
                <a:moveTo>
                  <a:pt x="44974" y="6271"/>
                </a:moveTo>
                <a:lnTo>
                  <a:pt x="44123" y="5733"/>
                </a:lnTo>
                <a:lnTo>
                  <a:pt x="43899" y="5554"/>
                </a:lnTo>
                <a:lnTo>
                  <a:pt x="44762" y="4360"/>
                </a:lnTo>
                <a:lnTo>
                  <a:pt x="43072" y="4360"/>
                </a:lnTo>
                <a:lnTo>
                  <a:pt x="46748" y="3404"/>
                </a:lnTo>
                <a:lnTo>
                  <a:pt x="46288" y="3404"/>
                </a:lnTo>
                <a:lnTo>
                  <a:pt x="46288" y="5076"/>
                </a:lnTo>
                <a:lnTo>
                  <a:pt x="44974" y="6271"/>
                </a:lnTo>
                <a:close/>
              </a:path>
              <a:path w="46990" h="27939">
                <a:moveTo>
                  <a:pt x="39967" y="5076"/>
                </a:moveTo>
                <a:lnTo>
                  <a:pt x="38321" y="5076"/>
                </a:lnTo>
                <a:lnTo>
                  <a:pt x="38177" y="4360"/>
                </a:lnTo>
                <a:lnTo>
                  <a:pt x="38082" y="3882"/>
                </a:lnTo>
                <a:lnTo>
                  <a:pt x="38285" y="3882"/>
                </a:lnTo>
                <a:lnTo>
                  <a:pt x="38822" y="4360"/>
                </a:lnTo>
                <a:lnTo>
                  <a:pt x="40087" y="4360"/>
                </a:lnTo>
                <a:lnTo>
                  <a:pt x="39967" y="5076"/>
                </a:lnTo>
                <a:close/>
              </a:path>
              <a:path w="46990" h="27939">
                <a:moveTo>
                  <a:pt x="39718" y="9556"/>
                </a:moveTo>
                <a:lnTo>
                  <a:pt x="36792" y="7346"/>
                </a:lnTo>
                <a:lnTo>
                  <a:pt x="39589" y="7346"/>
                </a:lnTo>
                <a:lnTo>
                  <a:pt x="39539" y="7645"/>
                </a:lnTo>
                <a:lnTo>
                  <a:pt x="39718" y="9556"/>
                </a:lnTo>
                <a:close/>
              </a:path>
              <a:path w="46990" h="27939">
                <a:moveTo>
                  <a:pt x="25324" y="15409"/>
                </a:moveTo>
                <a:lnTo>
                  <a:pt x="25141" y="14812"/>
                </a:lnTo>
                <a:lnTo>
                  <a:pt x="25050" y="14513"/>
                </a:lnTo>
                <a:lnTo>
                  <a:pt x="24977" y="14274"/>
                </a:lnTo>
                <a:lnTo>
                  <a:pt x="24886" y="13976"/>
                </a:lnTo>
                <a:lnTo>
                  <a:pt x="24776" y="13617"/>
                </a:lnTo>
                <a:lnTo>
                  <a:pt x="24667" y="13259"/>
                </a:lnTo>
                <a:lnTo>
                  <a:pt x="34100" y="13259"/>
                </a:lnTo>
                <a:lnTo>
                  <a:pt x="33865" y="13617"/>
                </a:lnTo>
                <a:lnTo>
                  <a:pt x="33804" y="13801"/>
                </a:lnTo>
                <a:lnTo>
                  <a:pt x="33550" y="13976"/>
                </a:lnTo>
                <a:lnTo>
                  <a:pt x="27594" y="13976"/>
                </a:lnTo>
                <a:lnTo>
                  <a:pt x="25563" y="14274"/>
                </a:lnTo>
                <a:lnTo>
                  <a:pt x="25450" y="14812"/>
                </a:lnTo>
                <a:lnTo>
                  <a:pt x="25324" y="15409"/>
                </a:lnTo>
                <a:close/>
              </a:path>
              <a:path w="46990" h="27939">
                <a:moveTo>
                  <a:pt x="34114" y="13976"/>
                </a:moveTo>
                <a:lnTo>
                  <a:pt x="33746" y="13976"/>
                </a:lnTo>
                <a:lnTo>
                  <a:pt x="33804" y="13801"/>
                </a:lnTo>
                <a:lnTo>
                  <a:pt x="34071" y="13617"/>
                </a:lnTo>
                <a:lnTo>
                  <a:pt x="34114" y="13976"/>
                </a:lnTo>
                <a:close/>
              </a:path>
              <a:path w="46990" h="27939">
                <a:moveTo>
                  <a:pt x="29380" y="16843"/>
                </a:moveTo>
                <a:lnTo>
                  <a:pt x="29019" y="16843"/>
                </a:lnTo>
                <a:lnTo>
                  <a:pt x="27892" y="16126"/>
                </a:lnTo>
                <a:lnTo>
                  <a:pt x="29087" y="14513"/>
                </a:lnTo>
                <a:lnTo>
                  <a:pt x="27594" y="13976"/>
                </a:lnTo>
                <a:lnTo>
                  <a:pt x="33550" y="13976"/>
                </a:lnTo>
                <a:lnTo>
                  <a:pt x="29380" y="16843"/>
                </a:lnTo>
                <a:close/>
              </a:path>
              <a:path w="46990" h="27939">
                <a:moveTo>
                  <a:pt x="35717" y="17679"/>
                </a:moveTo>
                <a:lnTo>
                  <a:pt x="34114" y="13976"/>
                </a:lnTo>
                <a:lnTo>
                  <a:pt x="33746" y="13976"/>
                </a:lnTo>
                <a:lnTo>
                  <a:pt x="40077" y="14812"/>
                </a:lnTo>
                <a:lnTo>
                  <a:pt x="35717" y="17679"/>
                </a:lnTo>
                <a:close/>
              </a:path>
              <a:path w="46990" h="27939">
                <a:moveTo>
                  <a:pt x="22815" y="18396"/>
                </a:moveTo>
                <a:lnTo>
                  <a:pt x="16743" y="16126"/>
                </a:lnTo>
                <a:lnTo>
                  <a:pt x="22634" y="16126"/>
                </a:lnTo>
                <a:lnTo>
                  <a:pt x="22758" y="17679"/>
                </a:lnTo>
                <a:lnTo>
                  <a:pt x="22815" y="18396"/>
                </a:lnTo>
                <a:close/>
              </a:path>
              <a:path w="46990" h="27939">
                <a:moveTo>
                  <a:pt x="24315" y="23413"/>
                </a:moveTo>
                <a:lnTo>
                  <a:pt x="23293" y="23413"/>
                </a:lnTo>
                <a:lnTo>
                  <a:pt x="21736" y="21203"/>
                </a:lnTo>
                <a:lnTo>
                  <a:pt x="21634" y="21058"/>
                </a:lnTo>
                <a:lnTo>
                  <a:pt x="21961" y="20500"/>
                </a:lnTo>
                <a:lnTo>
                  <a:pt x="22039" y="20367"/>
                </a:lnTo>
                <a:lnTo>
                  <a:pt x="21674" y="20367"/>
                </a:lnTo>
                <a:lnTo>
                  <a:pt x="22139" y="19530"/>
                </a:lnTo>
                <a:lnTo>
                  <a:pt x="22503" y="18993"/>
                </a:lnTo>
                <a:lnTo>
                  <a:pt x="24488" y="16843"/>
                </a:lnTo>
                <a:lnTo>
                  <a:pt x="25802" y="17321"/>
                </a:lnTo>
                <a:lnTo>
                  <a:pt x="25683" y="19530"/>
                </a:lnTo>
                <a:lnTo>
                  <a:pt x="25638" y="20367"/>
                </a:lnTo>
                <a:lnTo>
                  <a:pt x="22039" y="20367"/>
                </a:lnTo>
                <a:lnTo>
                  <a:pt x="21600" y="20500"/>
                </a:lnTo>
                <a:lnTo>
                  <a:pt x="25631" y="20500"/>
                </a:lnTo>
                <a:lnTo>
                  <a:pt x="25593" y="21203"/>
                </a:lnTo>
                <a:lnTo>
                  <a:pt x="23472" y="21203"/>
                </a:lnTo>
                <a:lnTo>
                  <a:pt x="24253" y="21979"/>
                </a:lnTo>
                <a:lnTo>
                  <a:pt x="24447" y="22278"/>
                </a:lnTo>
                <a:lnTo>
                  <a:pt x="24661" y="22278"/>
                </a:lnTo>
                <a:lnTo>
                  <a:pt x="24315" y="23413"/>
                </a:lnTo>
                <a:close/>
              </a:path>
              <a:path w="46990" h="27939">
                <a:moveTo>
                  <a:pt x="21062" y="18097"/>
                </a:moveTo>
                <a:lnTo>
                  <a:pt x="17141" y="18097"/>
                </a:lnTo>
                <a:lnTo>
                  <a:pt x="20571" y="17321"/>
                </a:lnTo>
                <a:lnTo>
                  <a:pt x="19939" y="17321"/>
                </a:lnTo>
                <a:lnTo>
                  <a:pt x="20898" y="17679"/>
                </a:lnTo>
                <a:lnTo>
                  <a:pt x="20617" y="17679"/>
                </a:lnTo>
                <a:lnTo>
                  <a:pt x="21062" y="18097"/>
                </a:lnTo>
                <a:close/>
              </a:path>
              <a:path w="46990" h="27939">
                <a:moveTo>
                  <a:pt x="20028" y="19530"/>
                </a:moveTo>
                <a:lnTo>
                  <a:pt x="19112" y="19530"/>
                </a:lnTo>
                <a:lnTo>
                  <a:pt x="19266" y="18993"/>
                </a:lnTo>
                <a:lnTo>
                  <a:pt x="16086" y="18993"/>
                </a:lnTo>
                <a:lnTo>
                  <a:pt x="20028" y="19530"/>
                </a:lnTo>
                <a:close/>
              </a:path>
              <a:path w="46990" h="27939">
                <a:moveTo>
                  <a:pt x="22756" y="25623"/>
                </a:moveTo>
                <a:lnTo>
                  <a:pt x="22336" y="25623"/>
                </a:lnTo>
                <a:lnTo>
                  <a:pt x="19428" y="24189"/>
                </a:lnTo>
                <a:lnTo>
                  <a:pt x="18908" y="23871"/>
                </a:lnTo>
                <a:lnTo>
                  <a:pt x="18845" y="23413"/>
                </a:lnTo>
                <a:lnTo>
                  <a:pt x="18754" y="22756"/>
                </a:lnTo>
                <a:lnTo>
                  <a:pt x="18647" y="21979"/>
                </a:lnTo>
                <a:lnTo>
                  <a:pt x="18540" y="21203"/>
                </a:lnTo>
                <a:lnTo>
                  <a:pt x="18424" y="20367"/>
                </a:lnTo>
                <a:lnTo>
                  <a:pt x="18309" y="19530"/>
                </a:lnTo>
                <a:lnTo>
                  <a:pt x="19112" y="19530"/>
                </a:lnTo>
                <a:lnTo>
                  <a:pt x="19021" y="19936"/>
                </a:lnTo>
                <a:lnTo>
                  <a:pt x="18924" y="20367"/>
                </a:lnTo>
                <a:lnTo>
                  <a:pt x="18829" y="20785"/>
                </a:lnTo>
                <a:lnTo>
                  <a:pt x="18735" y="21203"/>
                </a:lnTo>
                <a:lnTo>
                  <a:pt x="21550" y="21203"/>
                </a:lnTo>
                <a:lnTo>
                  <a:pt x="20640" y="22756"/>
                </a:lnTo>
                <a:lnTo>
                  <a:pt x="20337" y="22756"/>
                </a:lnTo>
                <a:lnTo>
                  <a:pt x="23293" y="23413"/>
                </a:lnTo>
                <a:lnTo>
                  <a:pt x="24315" y="23413"/>
                </a:lnTo>
                <a:lnTo>
                  <a:pt x="23711" y="25384"/>
                </a:lnTo>
                <a:lnTo>
                  <a:pt x="22756" y="25623"/>
                </a:lnTo>
                <a:close/>
              </a:path>
              <a:path w="46990" h="27939">
                <a:moveTo>
                  <a:pt x="21634" y="21058"/>
                </a:moveTo>
                <a:lnTo>
                  <a:pt x="21520" y="20500"/>
                </a:lnTo>
                <a:lnTo>
                  <a:pt x="21761" y="20500"/>
                </a:lnTo>
                <a:lnTo>
                  <a:pt x="22039" y="20367"/>
                </a:lnTo>
                <a:lnTo>
                  <a:pt x="21634" y="21058"/>
                </a:lnTo>
                <a:close/>
              </a:path>
              <a:path w="46990" h="27939">
                <a:moveTo>
                  <a:pt x="16604" y="22278"/>
                </a:moveTo>
                <a:lnTo>
                  <a:pt x="14812" y="21203"/>
                </a:lnTo>
                <a:lnTo>
                  <a:pt x="12141" y="20500"/>
                </a:lnTo>
                <a:lnTo>
                  <a:pt x="16805" y="20500"/>
                </a:lnTo>
                <a:lnTo>
                  <a:pt x="16726" y="21203"/>
                </a:lnTo>
                <a:lnTo>
                  <a:pt x="16604" y="22278"/>
                </a:lnTo>
                <a:close/>
              </a:path>
              <a:path w="46990" h="27939">
                <a:moveTo>
                  <a:pt x="21550" y="21203"/>
                </a:moveTo>
                <a:lnTo>
                  <a:pt x="19284" y="21203"/>
                </a:lnTo>
                <a:lnTo>
                  <a:pt x="21600" y="20500"/>
                </a:lnTo>
                <a:lnTo>
                  <a:pt x="21550" y="21203"/>
                </a:lnTo>
                <a:close/>
              </a:path>
              <a:path w="46990" h="27939">
                <a:moveTo>
                  <a:pt x="26261" y="23871"/>
                </a:moveTo>
                <a:lnTo>
                  <a:pt x="25694" y="23413"/>
                </a:lnTo>
                <a:lnTo>
                  <a:pt x="24553" y="22278"/>
                </a:lnTo>
                <a:lnTo>
                  <a:pt x="24180" y="21979"/>
                </a:lnTo>
                <a:lnTo>
                  <a:pt x="23485" y="21203"/>
                </a:lnTo>
                <a:lnTo>
                  <a:pt x="25593" y="21203"/>
                </a:lnTo>
                <a:lnTo>
                  <a:pt x="25510" y="22756"/>
                </a:lnTo>
                <a:lnTo>
                  <a:pt x="26261" y="23871"/>
                </a:lnTo>
                <a:close/>
              </a:path>
              <a:path w="46990" h="27939">
                <a:moveTo>
                  <a:pt x="12877" y="22278"/>
                </a:moveTo>
                <a:lnTo>
                  <a:pt x="12542" y="22278"/>
                </a:lnTo>
                <a:lnTo>
                  <a:pt x="12542" y="21979"/>
                </a:lnTo>
                <a:lnTo>
                  <a:pt x="13438" y="21979"/>
                </a:lnTo>
                <a:lnTo>
                  <a:pt x="12877" y="22278"/>
                </a:lnTo>
                <a:close/>
              </a:path>
              <a:path w="46990" h="27939">
                <a:moveTo>
                  <a:pt x="13737" y="22756"/>
                </a:moveTo>
                <a:lnTo>
                  <a:pt x="12653" y="22756"/>
                </a:lnTo>
                <a:lnTo>
                  <a:pt x="14086" y="21979"/>
                </a:lnTo>
                <a:lnTo>
                  <a:pt x="13896" y="22278"/>
                </a:lnTo>
                <a:lnTo>
                  <a:pt x="13737" y="22756"/>
                </a:lnTo>
                <a:close/>
              </a:path>
              <a:path w="46990" h="27939">
                <a:moveTo>
                  <a:pt x="14643" y="26399"/>
                </a:moveTo>
                <a:lnTo>
                  <a:pt x="11742" y="26399"/>
                </a:lnTo>
                <a:lnTo>
                  <a:pt x="10930" y="25384"/>
                </a:lnTo>
                <a:lnTo>
                  <a:pt x="9934" y="24189"/>
                </a:lnTo>
                <a:lnTo>
                  <a:pt x="9714" y="23871"/>
                </a:lnTo>
                <a:lnTo>
                  <a:pt x="9883" y="23871"/>
                </a:lnTo>
                <a:lnTo>
                  <a:pt x="12877" y="22278"/>
                </a:lnTo>
                <a:lnTo>
                  <a:pt x="12542" y="22278"/>
                </a:lnTo>
                <a:lnTo>
                  <a:pt x="12542" y="22756"/>
                </a:lnTo>
                <a:lnTo>
                  <a:pt x="13737" y="22756"/>
                </a:lnTo>
                <a:lnTo>
                  <a:pt x="13365" y="23871"/>
                </a:lnTo>
                <a:lnTo>
                  <a:pt x="13259" y="24667"/>
                </a:lnTo>
                <a:lnTo>
                  <a:pt x="13803" y="25384"/>
                </a:lnTo>
                <a:lnTo>
                  <a:pt x="14643" y="26399"/>
                </a:lnTo>
                <a:close/>
              </a:path>
              <a:path w="46990" h="27939">
                <a:moveTo>
                  <a:pt x="17076" y="24189"/>
                </a:moveTo>
                <a:lnTo>
                  <a:pt x="16953" y="23413"/>
                </a:lnTo>
                <a:lnTo>
                  <a:pt x="17683" y="23871"/>
                </a:lnTo>
                <a:lnTo>
                  <a:pt x="17076" y="24189"/>
                </a:lnTo>
                <a:close/>
              </a:path>
              <a:path w="46990" h="27939">
                <a:moveTo>
                  <a:pt x="18993" y="24488"/>
                </a:moveTo>
                <a:lnTo>
                  <a:pt x="17683" y="23871"/>
                </a:lnTo>
                <a:lnTo>
                  <a:pt x="18559" y="23413"/>
                </a:lnTo>
                <a:lnTo>
                  <a:pt x="17853" y="23413"/>
                </a:lnTo>
                <a:lnTo>
                  <a:pt x="18783" y="23871"/>
                </a:lnTo>
                <a:lnTo>
                  <a:pt x="18952" y="24189"/>
                </a:lnTo>
                <a:lnTo>
                  <a:pt x="18993" y="24488"/>
                </a:lnTo>
                <a:close/>
              </a:path>
              <a:path w="46990" h="27939">
                <a:moveTo>
                  <a:pt x="8122" y="26698"/>
                </a:moveTo>
                <a:lnTo>
                  <a:pt x="5017" y="24667"/>
                </a:lnTo>
                <a:lnTo>
                  <a:pt x="8085" y="24667"/>
                </a:lnTo>
                <a:lnTo>
                  <a:pt x="8122" y="26698"/>
                </a:lnTo>
                <a:close/>
              </a:path>
            </a:pathLst>
          </a:custGeom>
          <a:solidFill>
            <a:srgbClr val="E836A6"/>
          </a:solidFill>
        </p:spPr>
        <p:txBody>
          <a:bodyPr wrap="square" lIns="0" tIns="0" rIns="0" bIns="0" rtlCol="0"/>
          <a:lstStyle/>
          <a:p>
            <a:endParaRPr/>
          </a:p>
        </p:txBody>
      </p:sp>
      <p:sp>
        <p:nvSpPr>
          <p:cNvPr id="1105" name="object 1105"/>
          <p:cNvSpPr/>
          <p:nvPr/>
        </p:nvSpPr>
        <p:spPr>
          <a:xfrm>
            <a:off x="14862849" y="2339530"/>
            <a:ext cx="41910" cy="31750"/>
          </a:xfrm>
          <a:custGeom>
            <a:avLst/>
            <a:gdLst/>
            <a:ahLst/>
            <a:cxnLst/>
            <a:rect l="l" t="t" r="r" b="b"/>
            <a:pathLst>
              <a:path w="41909" h="31750">
                <a:moveTo>
                  <a:pt x="21669" y="5432"/>
                </a:moveTo>
                <a:lnTo>
                  <a:pt x="21049" y="5432"/>
                </a:lnTo>
                <a:lnTo>
                  <a:pt x="17978" y="4778"/>
                </a:lnTo>
                <a:lnTo>
                  <a:pt x="17978" y="298"/>
                </a:lnTo>
                <a:lnTo>
                  <a:pt x="19232" y="0"/>
                </a:lnTo>
                <a:lnTo>
                  <a:pt x="18456" y="1314"/>
                </a:lnTo>
                <a:lnTo>
                  <a:pt x="18814" y="1612"/>
                </a:lnTo>
                <a:lnTo>
                  <a:pt x="18993" y="1791"/>
                </a:lnTo>
                <a:lnTo>
                  <a:pt x="23114" y="1791"/>
                </a:lnTo>
                <a:lnTo>
                  <a:pt x="21669" y="5432"/>
                </a:lnTo>
                <a:close/>
              </a:path>
              <a:path w="41909" h="31750">
                <a:moveTo>
                  <a:pt x="23114" y="1791"/>
                </a:moveTo>
                <a:lnTo>
                  <a:pt x="18993" y="1791"/>
                </a:lnTo>
                <a:lnTo>
                  <a:pt x="23473" y="895"/>
                </a:lnTo>
                <a:lnTo>
                  <a:pt x="23305" y="1314"/>
                </a:lnTo>
                <a:lnTo>
                  <a:pt x="23186" y="1612"/>
                </a:lnTo>
                <a:lnTo>
                  <a:pt x="23114" y="1791"/>
                </a:lnTo>
                <a:close/>
              </a:path>
              <a:path w="41909" h="31750">
                <a:moveTo>
                  <a:pt x="14095" y="4599"/>
                </a:moveTo>
                <a:lnTo>
                  <a:pt x="12162" y="3732"/>
                </a:lnTo>
                <a:lnTo>
                  <a:pt x="12440" y="3732"/>
                </a:lnTo>
                <a:lnTo>
                  <a:pt x="13480" y="2508"/>
                </a:lnTo>
                <a:lnTo>
                  <a:pt x="13916" y="2508"/>
                </a:lnTo>
                <a:lnTo>
                  <a:pt x="15589" y="2209"/>
                </a:lnTo>
                <a:lnTo>
                  <a:pt x="15958" y="3105"/>
                </a:lnTo>
                <a:lnTo>
                  <a:pt x="15526" y="3105"/>
                </a:lnTo>
                <a:lnTo>
                  <a:pt x="14095" y="4599"/>
                </a:lnTo>
                <a:close/>
              </a:path>
              <a:path w="41909" h="31750">
                <a:moveTo>
                  <a:pt x="38637" y="14274"/>
                </a:moveTo>
                <a:lnTo>
                  <a:pt x="17321" y="14274"/>
                </a:lnTo>
                <a:lnTo>
                  <a:pt x="16962" y="14036"/>
                </a:lnTo>
                <a:lnTo>
                  <a:pt x="16903" y="12960"/>
                </a:lnTo>
                <a:lnTo>
                  <a:pt x="15170" y="11228"/>
                </a:lnTo>
                <a:lnTo>
                  <a:pt x="13080" y="10392"/>
                </a:lnTo>
                <a:lnTo>
                  <a:pt x="12124" y="8780"/>
                </a:lnTo>
                <a:lnTo>
                  <a:pt x="13167" y="8302"/>
                </a:lnTo>
                <a:lnTo>
                  <a:pt x="13416" y="8302"/>
                </a:lnTo>
                <a:lnTo>
                  <a:pt x="14693" y="6689"/>
                </a:lnTo>
                <a:lnTo>
                  <a:pt x="15344" y="3732"/>
                </a:lnTo>
                <a:lnTo>
                  <a:pt x="15390" y="3523"/>
                </a:lnTo>
                <a:lnTo>
                  <a:pt x="15482" y="3105"/>
                </a:lnTo>
                <a:lnTo>
                  <a:pt x="15958" y="3105"/>
                </a:lnTo>
                <a:lnTo>
                  <a:pt x="17919" y="7869"/>
                </a:lnTo>
                <a:lnTo>
                  <a:pt x="18037" y="9138"/>
                </a:lnTo>
                <a:lnTo>
                  <a:pt x="33434" y="9138"/>
                </a:lnTo>
                <a:lnTo>
                  <a:pt x="38637" y="14274"/>
                </a:lnTo>
                <a:close/>
              </a:path>
              <a:path w="41909" h="31750">
                <a:moveTo>
                  <a:pt x="22969" y="9138"/>
                </a:moveTo>
                <a:lnTo>
                  <a:pt x="18037" y="9138"/>
                </a:lnTo>
                <a:lnTo>
                  <a:pt x="24189" y="3523"/>
                </a:lnTo>
                <a:lnTo>
                  <a:pt x="25384" y="4778"/>
                </a:lnTo>
                <a:lnTo>
                  <a:pt x="25593" y="5432"/>
                </a:lnTo>
                <a:lnTo>
                  <a:pt x="24422" y="5432"/>
                </a:lnTo>
                <a:lnTo>
                  <a:pt x="22342" y="7869"/>
                </a:lnTo>
                <a:lnTo>
                  <a:pt x="22485" y="8302"/>
                </a:lnTo>
                <a:lnTo>
                  <a:pt x="22969" y="9138"/>
                </a:lnTo>
                <a:close/>
              </a:path>
              <a:path w="41909" h="31750">
                <a:moveTo>
                  <a:pt x="29224" y="5745"/>
                </a:moveTo>
                <a:lnTo>
                  <a:pt x="25665" y="5745"/>
                </a:lnTo>
                <a:lnTo>
                  <a:pt x="25615" y="5432"/>
                </a:lnTo>
                <a:lnTo>
                  <a:pt x="27957" y="3732"/>
                </a:lnTo>
                <a:lnTo>
                  <a:pt x="29017" y="4778"/>
                </a:lnTo>
                <a:lnTo>
                  <a:pt x="29172" y="5432"/>
                </a:lnTo>
                <a:lnTo>
                  <a:pt x="29224" y="5745"/>
                </a:lnTo>
                <a:close/>
              </a:path>
              <a:path w="41909" h="31750">
                <a:moveTo>
                  <a:pt x="25286" y="5745"/>
                </a:moveTo>
                <a:lnTo>
                  <a:pt x="24141" y="5432"/>
                </a:lnTo>
                <a:lnTo>
                  <a:pt x="25701" y="5432"/>
                </a:lnTo>
                <a:lnTo>
                  <a:pt x="25286" y="5745"/>
                </a:lnTo>
                <a:close/>
              </a:path>
              <a:path w="41909" h="31750">
                <a:moveTo>
                  <a:pt x="29784" y="9138"/>
                </a:moveTo>
                <a:lnTo>
                  <a:pt x="23341" y="9138"/>
                </a:lnTo>
                <a:lnTo>
                  <a:pt x="25753" y="7869"/>
                </a:lnTo>
                <a:lnTo>
                  <a:pt x="25309" y="7869"/>
                </a:lnTo>
                <a:lnTo>
                  <a:pt x="24667" y="6211"/>
                </a:lnTo>
                <a:lnTo>
                  <a:pt x="25701" y="5432"/>
                </a:lnTo>
                <a:lnTo>
                  <a:pt x="25652" y="5745"/>
                </a:lnTo>
                <a:lnTo>
                  <a:pt x="29224" y="5745"/>
                </a:lnTo>
                <a:lnTo>
                  <a:pt x="29301" y="6211"/>
                </a:lnTo>
                <a:lnTo>
                  <a:pt x="29408" y="6858"/>
                </a:lnTo>
                <a:lnTo>
                  <a:pt x="29498" y="7406"/>
                </a:lnTo>
                <a:lnTo>
                  <a:pt x="29575" y="7869"/>
                </a:lnTo>
                <a:lnTo>
                  <a:pt x="29675" y="8478"/>
                </a:lnTo>
                <a:lnTo>
                  <a:pt x="29784" y="9138"/>
                </a:lnTo>
                <a:close/>
              </a:path>
              <a:path w="41909" h="31750">
                <a:moveTo>
                  <a:pt x="32148" y="7869"/>
                </a:moveTo>
                <a:lnTo>
                  <a:pt x="30759" y="7406"/>
                </a:lnTo>
                <a:lnTo>
                  <a:pt x="31124" y="6858"/>
                </a:lnTo>
                <a:lnTo>
                  <a:pt x="32148" y="7869"/>
                </a:lnTo>
                <a:close/>
              </a:path>
              <a:path w="41909" h="31750">
                <a:moveTo>
                  <a:pt x="33434" y="9138"/>
                </a:moveTo>
                <a:lnTo>
                  <a:pt x="30258" y="9138"/>
                </a:lnTo>
                <a:lnTo>
                  <a:pt x="32766" y="8478"/>
                </a:lnTo>
                <a:lnTo>
                  <a:pt x="33434" y="9138"/>
                </a:lnTo>
                <a:close/>
              </a:path>
              <a:path w="41909" h="31750">
                <a:moveTo>
                  <a:pt x="39605" y="15230"/>
                </a:moveTo>
                <a:lnTo>
                  <a:pt x="17798" y="15230"/>
                </a:lnTo>
                <a:lnTo>
                  <a:pt x="17322" y="14277"/>
                </a:lnTo>
                <a:lnTo>
                  <a:pt x="38640" y="14277"/>
                </a:lnTo>
                <a:lnTo>
                  <a:pt x="39605" y="15230"/>
                </a:lnTo>
                <a:close/>
              </a:path>
              <a:path w="41909" h="31750">
                <a:moveTo>
                  <a:pt x="25951" y="19411"/>
                </a:moveTo>
                <a:lnTo>
                  <a:pt x="14291" y="19411"/>
                </a:lnTo>
                <a:lnTo>
                  <a:pt x="14358" y="19172"/>
                </a:lnTo>
                <a:lnTo>
                  <a:pt x="14475" y="18754"/>
                </a:lnTo>
                <a:lnTo>
                  <a:pt x="14575" y="18396"/>
                </a:lnTo>
                <a:lnTo>
                  <a:pt x="14615" y="18256"/>
                </a:lnTo>
                <a:lnTo>
                  <a:pt x="14717" y="17937"/>
                </a:lnTo>
                <a:lnTo>
                  <a:pt x="16663" y="14633"/>
                </a:lnTo>
                <a:lnTo>
                  <a:pt x="17798" y="15230"/>
                </a:lnTo>
                <a:lnTo>
                  <a:pt x="39605" y="15230"/>
                </a:lnTo>
                <a:lnTo>
                  <a:pt x="40513" y="16126"/>
                </a:lnTo>
                <a:lnTo>
                  <a:pt x="37927" y="16126"/>
                </a:lnTo>
                <a:lnTo>
                  <a:pt x="33498" y="16784"/>
                </a:lnTo>
                <a:lnTo>
                  <a:pt x="28781" y="16784"/>
                </a:lnTo>
                <a:lnTo>
                  <a:pt x="25682" y="18396"/>
                </a:lnTo>
                <a:lnTo>
                  <a:pt x="25777" y="18754"/>
                </a:lnTo>
                <a:lnTo>
                  <a:pt x="25888" y="19172"/>
                </a:lnTo>
                <a:lnTo>
                  <a:pt x="25951" y="19411"/>
                </a:lnTo>
                <a:close/>
              </a:path>
              <a:path w="41909" h="31750">
                <a:moveTo>
                  <a:pt x="39256" y="17937"/>
                </a:moveTo>
                <a:lnTo>
                  <a:pt x="38575" y="17937"/>
                </a:lnTo>
                <a:lnTo>
                  <a:pt x="37927" y="16126"/>
                </a:lnTo>
                <a:lnTo>
                  <a:pt x="40513" y="16126"/>
                </a:lnTo>
                <a:lnTo>
                  <a:pt x="41762" y="17360"/>
                </a:lnTo>
                <a:lnTo>
                  <a:pt x="39256" y="17937"/>
                </a:lnTo>
                <a:close/>
              </a:path>
              <a:path w="41909" h="31750">
                <a:moveTo>
                  <a:pt x="31131" y="21203"/>
                </a:moveTo>
                <a:lnTo>
                  <a:pt x="30733" y="21203"/>
                </a:lnTo>
                <a:lnTo>
                  <a:pt x="30580" y="20904"/>
                </a:lnTo>
                <a:lnTo>
                  <a:pt x="30286" y="20569"/>
                </a:lnTo>
                <a:lnTo>
                  <a:pt x="31837" y="17937"/>
                </a:lnTo>
                <a:lnTo>
                  <a:pt x="31954" y="17739"/>
                </a:lnTo>
                <a:lnTo>
                  <a:pt x="28455" y="16784"/>
                </a:lnTo>
                <a:lnTo>
                  <a:pt x="33488" y="16784"/>
                </a:lnTo>
                <a:lnTo>
                  <a:pt x="33391" y="17360"/>
                </a:lnTo>
                <a:lnTo>
                  <a:pt x="33294" y="17937"/>
                </a:lnTo>
                <a:lnTo>
                  <a:pt x="33217" y="18396"/>
                </a:lnTo>
                <a:lnTo>
                  <a:pt x="33157" y="18754"/>
                </a:lnTo>
                <a:lnTo>
                  <a:pt x="33047" y="19411"/>
                </a:lnTo>
                <a:lnTo>
                  <a:pt x="32923" y="20128"/>
                </a:lnTo>
                <a:lnTo>
                  <a:pt x="32841" y="20569"/>
                </a:lnTo>
                <a:lnTo>
                  <a:pt x="32790" y="20904"/>
                </a:lnTo>
                <a:lnTo>
                  <a:pt x="31131" y="21203"/>
                </a:lnTo>
                <a:close/>
              </a:path>
              <a:path w="41909" h="31750">
                <a:moveTo>
                  <a:pt x="38501" y="18256"/>
                </a:moveTo>
                <a:lnTo>
                  <a:pt x="37869" y="18256"/>
                </a:lnTo>
                <a:lnTo>
                  <a:pt x="39256" y="17937"/>
                </a:lnTo>
                <a:lnTo>
                  <a:pt x="38575" y="17937"/>
                </a:lnTo>
                <a:lnTo>
                  <a:pt x="38501" y="18256"/>
                </a:lnTo>
                <a:close/>
              </a:path>
              <a:path w="41909" h="31750">
                <a:moveTo>
                  <a:pt x="39360" y="20128"/>
                </a:moveTo>
                <a:lnTo>
                  <a:pt x="38106" y="19951"/>
                </a:lnTo>
                <a:lnTo>
                  <a:pt x="38258" y="19411"/>
                </a:lnTo>
                <a:lnTo>
                  <a:pt x="38326" y="19172"/>
                </a:lnTo>
                <a:lnTo>
                  <a:pt x="38444" y="18754"/>
                </a:lnTo>
                <a:lnTo>
                  <a:pt x="38545" y="18396"/>
                </a:lnTo>
                <a:lnTo>
                  <a:pt x="38584" y="18256"/>
                </a:lnTo>
                <a:lnTo>
                  <a:pt x="38740" y="18396"/>
                </a:lnTo>
                <a:lnTo>
                  <a:pt x="39297" y="19951"/>
                </a:lnTo>
                <a:lnTo>
                  <a:pt x="39360" y="20128"/>
                </a:lnTo>
                <a:close/>
              </a:path>
              <a:path w="41909" h="31750">
                <a:moveTo>
                  <a:pt x="0" y="31177"/>
                </a:moveTo>
                <a:lnTo>
                  <a:pt x="86" y="28131"/>
                </a:lnTo>
                <a:lnTo>
                  <a:pt x="195" y="24309"/>
                </a:lnTo>
                <a:lnTo>
                  <a:pt x="300" y="20569"/>
                </a:lnTo>
                <a:lnTo>
                  <a:pt x="8761" y="20569"/>
                </a:lnTo>
                <a:lnTo>
                  <a:pt x="9855" y="19172"/>
                </a:lnTo>
                <a:lnTo>
                  <a:pt x="11766" y="18754"/>
                </a:lnTo>
                <a:lnTo>
                  <a:pt x="14065" y="19411"/>
                </a:lnTo>
                <a:lnTo>
                  <a:pt x="25951" y="19411"/>
                </a:lnTo>
                <a:lnTo>
                  <a:pt x="26094" y="19951"/>
                </a:lnTo>
                <a:lnTo>
                  <a:pt x="26141" y="20128"/>
                </a:lnTo>
                <a:lnTo>
                  <a:pt x="18187" y="20128"/>
                </a:lnTo>
                <a:lnTo>
                  <a:pt x="17805" y="20569"/>
                </a:lnTo>
                <a:lnTo>
                  <a:pt x="17321" y="21203"/>
                </a:lnTo>
                <a:lnTo>
                  <a:pt x="17160" y="22875"/>
                </a:lnTo>
                <a:lnTo>
                  <a:pt x="17056" y="23950"/>
                </a:lnTo>
                <a:lnTo>
                  <a:pt x="17022" y="24309"/>
                </a:lnTo>
                <a:lnTo>
                  <a:pt x="15349" y="25862"/>
                </a:lnTo>
                <a:lnTo>
                  <a:pt x="15431" y="26160"/>
                </a:lnTo>
                <a:lnTo>
                  <a:pt x="9018" y="26160"/>
                </a:lnTo>
                <a:lnTo>
                  <a:pt x="8088" y="27474"/>
                </a:lnTo>
                <a:lnTo>
                  <a:pt x="7952" y="27474"/>
                </a:lnTo>
                <a:lnTo>
                  <a:pt x="8669" y="29147"/>
                </a:lnTo>
                <a:lnTo>
                  <a:pt x="0" y="31177"/>
                </a:lnTo>
                <a:close/>
              </a:path>
              <a:path w="41909" h="31750">
                <a:moveTo>
                  <a:pt x="36254" y="27892"/>
                </a:moveTo>
                <a:lnTo>
                  <a:pt x="34755" y="21442"/>
                </a:lnTo>
                <a:lnTo>
                  <a:pt x="34630" y="20904"/>
                </a:lnTo>
                <a:lnTo>
                  <a:pt x="34552" y="20569"/>
                </a:lnTo>
                <a:lnTo>
                  <a:pt x="34450" y="20128"/>
                </a:lnTo>
                <a:lnTo>
                  <a:pt x="34409" y="19951"/>
                </a:lnTo>
                <a:lnTo>
                  <a:pt x="34283" y="19411"/>
                </a:lnTo>
                <a:lnTo>
                  <a:pt x="38106" y="19951"/>
                </a:lnTo>
                <a:lnTo>
                  <a:pt x="36352" y="27474"/>
                </a:lnTo>
                <a:lnTo>
                  <a:pt x="36254" y="27892"/>
                </a:lnTo>
                <a:close/>
              </a:path>
              <a:path w="41909" h="31750">
                <a:moveTo>
                  <a:pt x="27235" y="23950"/>
                </a:moveTo>
                <a:lnTo>
                  <a:pt x="24518" y="23950"/>
                </a:lnTo>
                <a:lnTo>
                  <a:pt x="23054" y="23114"/>
                </a:lnTo>
                <a:lnTo>
                  <a:pt x="22577" y="22875"/>
                </a:lnTo>
                <a:lnTo>
                  <a:pt x="22012" y="21442"/>
                </a:lnTo>
                <a:lnTo>
                  <a:pt x="21918" y="21203"/>
                </a:lnTo>
                <a:lnTo>
                  <a:pt x="21800" y="20904"/>
                </a:lnTo>
                <a:lnTo>
                  <a:pt x="17789" y="20128"/>
                </a:lnTo>
                <a:lnTo>
                  <a:pt x="26141" y="20128"/>
                </a:lnTo>
                <a:lnTo>
                  <a:pt x="27235" y="23950"/>
                </a:lnTo>
                <a:close/>
              </a:path>
              <a:path w="41909" h="31750">
                <a:moveTo>
                  <a:pt x="32850" y="25324"/>
                </a:moveTo>
                <a:lnTo>
                  <a:pt x="23953" y="23950"/>
                </a:lnTo>
                <a:lnTo>
                  <a:pt x="27235" y="23950"/>
                </a:lnTo>
                <a:lnTo>
                  <a:pt x="30118" y="20128"/>
                </a:lnTo>
                <a:lnTo>
                  <a:pt x="29775" y="20128"/>
                </a:lnTo>
                <a:lnTo>
                  <a:pt x="30286" y="20569"/>
                </a:lnTo>
                <a:lnTo>
                  <a:pt x="29804" y="21442"/>
                </a:lnTo>
                <a:lnTo>
                  <a:pt x="30856" y="21442"/>
                </a:lnTo>
                <a:lnTo>
                  <a:pt x="32850" y="25324"/>
                </a:lnTo>
                <a:close/>
              </a:path>
              <a:path w="41909" h="31750">
                <a:moveTo>
                  <a:pt x="29804" y="21442"/>
                </a:moveTo>
                <a:lnTo>
                  <a:pt x="30286" y="20569"/>
                </a:lnTo>
                <a:lnTo>
                  <a:pt x="30580" y="20904"/>
                </a:lnTo>
                <a:lnTo>
                  <a:pt x="30733" y="21203"/>
                </a:lnTo>
                <a:lnTo>
                  <a:pt x="29804" y="21442"/>
                </a:lnTo>
                <a:close/>
              </a:path>
              <a:path w="41909" h="31750">
                <a:moveTo>
                  <a:pt x="30856" y="21442"/>
                </a:moveTo>
                <a:lnTo>
                  <a:pt x="29804" y="21442"/>
                </a:lnTo>
                <a:lnTo>
                  <a:pt x="31131" y="21203"/>
                </a:lnTo>
                <a:lnTo>
                  <a:pt x="30733" y="21203"/>
                </a:lnTo>
                <a:lnTo>
                  <a:pt x="30856" y="21442"/>
                </a:lnTo>
                <a:close/>
              </a:path>
              <a:path w="41909" h="31750">
                <a:moveTo>
                  <a:pt x="11228" y="28131"/>
                </a:moveTo>
                <a:lnTo>
                  <a:pt x="10512" y="27892"/>
                </a:lnTo>
                <a:lnTo>
                  <a:pt x="10751" y="26758"/>
                </a:lnTo>
                <a:lnTo>
                  <a:pt x="9018" y="26160"/>
                </a:lnTo>
                <a:lnTo>
                  <a:pt x="15431" y="26160"/>
                </a:lnTo>
                <a:lnTo>
                  <a:pt x="15789" y="27474"/>
                </a:lnTo>
                <a:lnTo>
                  <a:pt x="12960" y="27474"/>
                </a:lnTo>
                <a:lnTo>
                  <a:pt x="11228" y="28131"/>
                </a:lnTo>
                <a:close/>
              </a:path>
              <a:path w="41909" h="31750">
                <a:moveTo>
                  <a:pt x="12483" y="30939"/>
                </a:moveTo>
                <a:lnTo>
                  <a:pt x="12870" y="28131"/>
                </a:lnTo>
                <a:lnTo>
                  <a:pt x="12960" y="27474"/>
                </a:lnTo>
                <a:lnTo>
                  <a:pt x="15789" y="27474"/>
                </a:lnTo>
                <a:lnTo>
                  <a:pt x="16245" y="29147"/>
                </a:lnTo>
                <a:lnTo>
                  <a:pt x="12483" y="30939"/>
                </a:lnTo>
                <a:close/>
              </a:path>
            </a:pathLst>
          </a:custGeom>
          <a:solidFill>
            <a:srgbClr val="E833AA"/>
          </a:solidFill>
        </p:spPr>
        <p:txBody>
          <a:bodyPr wrap="square" lIns="0" tIns="0" rIns="0" bIns="0" rtlCol="0"/>
          <a:lstStyle/>
          <a:p>
            <a:endParaRPr/>
          </a:p>
        </p:txBody>
      </p:sp>
      <p:sp>
        <p:nvSpPr>
          <p:cNvPr id="1106" name="object 1106"/>
          <p:cNvSpPr/>
          <p:nvPr/>
        </p:nvSpPr>
        <p:spPr>
          <a:xfrm>
            <a:off x="14479016" y="2012174"/>
            <a:ext cx="107950" cy="41910"/>
          </a:xfrm>
          <a:custGeom>
            <a:avLst/>
            <a:gdLst/>
            <a:ahLst/>
            <a:cxnLst/>
            <a:rect l="l" t="t" r="r" b="b"/>
            <a:pathLst>
              <a:path w="107950" h="41910">
                <a:moveTo>
                  <a:pt x="2286" y="41402"/>
                </a:moveTo>
                <a:lnTo>
                  <a:pt x="177" y="40767"/>
                </a:lnTo>
                <a:lnTo>
                  <a:pt x="101" y="41021"/>
                </a:lnTo>
                <a:lnTo>
                  <a:pt x="0" y="41402"/>
                </a:lnTo>
                <a:lnTo>
                  <a:pt x="2286" y="41402"/>
                </a:lnTo>
                <a:close/>
              </a:path>
              <a:path w="107950" h="41910">
                <a:moveTo>
                  <a:pt x="7289" y="40767"/>
                </a:moveTo>
                <a:lnTo>
                  <a:pt x="7213" y="40513"/>
                </a:lnTo>
                <a:lnTo>
                  <a:pt x="7099" y="40132"/>
                </a:lnTo>
                <a:lnTo>
                  <a:pt x="7061" y="40005"/>
                </a:lnTo>
                <a:lnTo>
                  <a:pt x="6819" y="39624"/>
                </a:lnTo>
                <a:lnTo>
                  <a:pt x="2819" y="36449"/>
                </a:lnTo>
                <a:lnTo>
                  <a:pt x="2044" y="36068"/>
                </a:lnTo>
                <a:lnTo>
                  <a:pt x="1651" y="37084"/>
                </a:lnTo>
                <a:lnTo>
                  <a:pt x="1727" y="37592"/>
                </a:lnTo>
                <a:lnTo>
                  <a:pt x="2768" y="40005"/>
                </a:lnTo>
                <a:lnTo>
                  <a:pt x="2717" y="41402"/>
                </a:lnTo>
                <a:lnTo>
                  <a:pt x="5676" y="41402"/>
                </a:lnTo>
                <a:lnTo>
                  <a:pt x="7289" y="40767"/>
                </a:lnTo>
                <a:close/>
              </a:path>
              <a:path w="107950" h="41910">
                <a:moveTo>
                  <a:pt x="30772" y="26035"/>
                </a:moveTo>
                <a:lnTo>
                  <a:pt x="29603" y="26035"/>
                </a:lnTo>
                <a:lnTo>
                  <a:pt x="29527" y="25781"/>
                </a:lnTo>
                <a:lnTo>
                  <a:pt x="29438" y="25527"/>
                </a:lnTo>
                <a:lnTo>
                  <a:pt x="29324" y="25146"/>
                </a:lnTo>
                <a:lnTo>
                  <a:pt x="28689" y="23114"/>
                </a:lnTo>
                <a:lnTo>
                  <a:pt x="27190" y="26289"/>
                </a:lnTo>
                <a:lnTo>
                  <a:pt x="28384" y="26289"/>
                </a:lnTo>
                <a:lnTo>
                  <a:pt x="28511" y="26289"/>
                </a:lnTo>
                <a:lnTo>
                  <a:pt x="29679" y="26289"/>
                </a:lnTo>
                <a:lnTo>
                  <a:pt x="30276" y="26289"/>
                </a:lnTo>
                <a:lnTo>
                  <a:pt x="30734" y="26060"/>
                </a:lnTo>
                <a:lnTo>
                  <a:pt x="29641" y="26162"/>
                </a:lnTo>
                <a:lnTo>
                  <a:pt x="30772" y="26035"/>
                </a:lnTo>
                <a:close/>
              </a:path>
              <a:path w="107950" h="41910">
                <a:moveTo>
                  <a:pt x="37896" y="19037"/>
                </a:moveTo>
                <a:lnTo>
                  <a:pt x="35737" y="18161"/>
                </a:lnTo>
                <a:lnTo>
                  <a:pt x="36703" y="19558"/>
                </a:lnTo>
                <a:lnTo>
                  <a:pt x="36817" y="19037"/>
                </a:lnTo>
                <a:lnTo>
                  <a:pt x="37896" y="19037"/>
                </a:lnTo>
                <a:close/>
              </a:path>
              <a:path w="107950" h="41910">
                <a:moveTo>
                  <a:pt x="40716" y="18161"/>
                </a:moveTo>
                <a:lnTo>
                  <a:pt x="37998" y="17284"/>
                </a:lnTo>
                <a:lnTo>
                  <a:pt x="37287" y="17780"/>
                </a:lnTo>
                <a:lnTo>
                  <a:pt x="38125" y="18669"/>
                </a:lnTo>
                <a:lnTo>
                  <a:pt x="37909" y="19037"/>
                </a:lnTo>
                <a:lnTo>
                  <a:pt x="40030" y="19939"/>
                </a:lnTo>
                <a:lnTo>
                  <a:pt x="40335" y="19939"/>
                </a:lnTo>
                <a:lnTo>
                  <a:pt x="40335" y="18161"/>
                </a:lnTo>
                <a:lnTo>
                  <a:pt x="40716" y="18161"/>
                </a:lnTo>
                <a:close/>
              </a:path>
              <a:path w="107950" h="41910">
                <a:moveTo>
                  <a:pt x="45085" y="25146"/>
                </a:moveTo>
                <a:lnTo>
                  <a:pt x="43459" y="25146"/>
                </a:lnTo>
                <a:lnTo>
                  <a:pt x="44221" y="25527"/>
                </a:lnTo>
                <a:lnTo>
                  <a:pt x="45085" y="25146"/>
                </a:lnTo>
                <a:close/>
              </a:path>
              <a:path w="107950" h="41910">
                <a:moveTo>
                  <a:pt x="46240" y="24638"/>
                </a:moveTo>
                <a:lnTo>
                  <a:pt x="45085" y="25146"/>
                </a:lnTo>
                <a:lnTo>
                  <a:pt x="46240" y="25146"/>
                </a:lnTo>
                <a:lnTo>
                  <a:pt x="46240" y="24638"/>
                </a:lnTo>
                <a:close/>
              </a:path>
              <a:path w="107950" h="41910">
                <a:moveTo>
                  <a:pt x="60706" y="25146"/>
                </a:moveTo>
                <a:lnTo>
                  <a:pt x="59588" y="24638"/>
                </a:lnTo>
                <a:lnTo>
                  <a:pt x="55905" y="24638"/>
                </a:lnTo>
                <a:lnTo>
                  <a:pt x="56070" y="25146"/>
                </a:lnTo>
                <a:lnTo>
                  <a:pt x="60706" y="25146"/>
                </a:lnTo>
                <a:close/>
              </a:path>
              <a:path w="107950" h="41910">
                <a:moveTo>
                  <a:pt x="60998" y="25146"/>
                </a:moveTo>
                <a:lnTo>
                  <a:pt x="60947" y="24917"/>
                </a:lnTo>
                <a:lnTo>
                  <a:pt x="60706" y="25146"/>
                </a:lnTo>
                <a:lnTo>
                  <a:pt x="60998" y="25146"/>
                </a:lnTo>
                <a:close/>
              </a:path>
              <a:path w="107950" h="41910">
                <a:moveTo>
                  <a:pt x="92722" y="14300"/>
                </a:moveTo>
                <a:lnTo>
                  <a:pt x="91795" y="15405"/>
                </a:lnTo>
                <a:lnTo>
                  <a:pt x="92024" y="15405"/>
                </a:lnTo>
                <a:lnTo>
                  <a:pt x="92214" y="15405"/>
                </a:lnTo>
                <a:lnTo>
                  <a:pt x="92722" y="14300"/>
                </a:lnTo>
                <a:close/>
              </a:path>
              <a:path w="107950" h="41910">
                <a:moveTo>
                  <a:pt x="98069" y="14300"/>
                </a:moveTo>
                <a:lnTo>
                  <a:pt x="95656" y="14300"/>
                </a:lnTo>
                <a:lnTo>
                  <a:pt x="95618" y="14681"/>
                </a:lnTo>
                <a:lnTo>
                  <a:pt x="95529" y="15405"/>
                </a:lnTo>
                <a:lnTo>
                  <a:pt x="95478" y="16357"/>
                </a:lnTo>
                <a:lnTo>
                  <a:pt x="95973" y="16002"/>
                </a:lnTo>
                <a:lnTo>
                  <a:pt x="96875" y="15405"/>
                </a:lnTo>
                <a:lnTo>
                  <a:pt x="98069" y="14300"/>
                </a:lnTo>
                <a:close/>
              </a:path>
              <a:path w="107950" h="41910">
                <a:moveTo>
                  <a:pt x="100901" y="7099"/>
                </a:moveTo>
                <a:lnTo>
                  <a:pt x="99707" y="7099"/>
                </a:lnTo>
                <a:lnTo>
                  <a:pt x="99047" y="6388"/>
                </a:lnTo>
                <a:lnTo>
                  <a:pt x="97561" y="4851"/>
                </a:lnTo>
                <a:lnTo>
                  <a:pt x="97561" y="8712"/>
                </a:lnTo>
                <a:lnTo>
                  <a:pt x="93446" y="8712"/>
                </a:lnTo>
                <a:lnTo>
                  <a:pt x="93306" y="8712"/>
                </a:lnTo>
                <a:lnTo>
                  <a:pt x="95135" y="7454"/>
                </a:lnTo>
                <a:lnTo>
                  <a:pt x="95885" y="7454"/>
                </a:lnTo>
                <a:lnTo>
                  <a:pt x="97561" y="8712"/>
                </a:lnTo>
                <a:lnTo>
                  <a:pt x="97561" y="4851"/>
                </a:lnTo>
                <a:lnTo>
                  <a:pt x="97434" y="4229"/>
                </a:lnTo>
                <a:lnTo>
                  <a:pt x="97193" y="3098"/>
                </a:lnTo>
                <a:lnTo>
                  <a:pt x="95516" y="5372"/>
                </a:lnTo>
                <a:lnTo>
                  <a:pt x="94742" y="6388"/>
                </a:lnTo>
                <a:lnTo>
                  <a:pt x="94653" y="6210"/>
                </a:lnTo>
                <a:lnTo>
                  <a:pt x="93865" y="4597"/>
                </a:lnTo>
                <a:lnTo>
                  <a:pt x="93306" y="3454"/>
                </a:lnTo>
                <a:lnTo>
                  <a:pt x="93306" y="3098"/>
                </a:lnTo>
                <a:lnTo>
                  <a:pt x="98209" y="0"/>
                </a:lnTo>
                <a:lnTo>
                  <a:pt x="93192" y="0"/>
                </a:lnTo>
                <a:lnTo>
                  <a:pt x="92951" y="1485"/>
                </a:lnTo>
                <a:lnTo>
                  <a:pt x="91465" y="2387"/>
                </a:lnTo>
                <a:lnTo>
                  <a:pt x="90322" y="2209"/>
                </a:lnTo>
                <a:lnTo>
                  <a:pt x="90106" y="2387"/>
                </a:lnTo>
                <a:lnTo>
                  <a:pt x="89877" y="2387"/>
                </a:lnTo>
                <a:lnTo>
                  <a:pt x="91274" y="4229"/>
                </a:lnTo>
                <a:lnTo>
                  <a:pt x="90805" y="4597"/>
                </a:lnTo>
                <a:lnTo>
                  <a:pt x="88950" y="3454"/>
                </a:lnTo>
                <a:lnTo>
                  <a:pt x="87579" y="4597"/>
                </a:lnTo>
                <a:lnTo>
                  <a:pt x="86321" y="5664"/>
                </a:lnTo>
                <a:lnTo>
                  <a:pt x="86448" y="6388"/>
                </a:lnTo>
                <a:lnTo>
                  <a:pt x="86563" y="7099"/>
                </a:lnTo>
                <a:lnTo>
                  <a:pt x="86677" y="7759"/>
                </a:lnTo>
                <a:lnTo>
                  <a:pt x="85623" y="8712"/>
                </a:lnTo>
                <a:lnTo>
                  <a:pt x="85471" y="8712"/>
                </a:lnTo>
                <a:lnTo>
                  <a:pt x="85356" y="7454"/>
                </a:lnTo>
                <a:lnTo>
                  <a:pt x="85344" y="8966"/>
                </a:lnTo>
                <a:lnTo>
                  <a:pt x="85090" y="9194"/>
                </a:lnTo>
                <a:lnTo>
                  <a:pt x="82156" y="9194"/>
                </a:lnTo>
                <a:lnTo>
                  <a:pt x="81953" y="9017"/>
                </a:lnTo>
                <a:lnTo>
                  <a:pt x="85344" y="8966"/>
                </a:lnTo>
                <a:lnTo>
                  <a:pt x="85344" y="7340"/>
                </a:lnTo>
                <a:lnTo>
                  <a:pt x="85242" y="6388"/>
                </a:lnTo>
                <a:lnTo>
                  <a:pt x="85128" y="5194"/>
                </a:lnTo>
                <a:lnTo>
                  <a:pt x="84162" y="5372"/>
                </a:lnTo>
                <a:lnTo>
                  <a:pt x="84074" y="5842"/>
                </a:lnTo>
                <a:lnTo>
                  <a:pt x="83959" y="6565"/>
                </a:lnTo>
                <a:lnTo>
                  <a:pt x="83858" y="7099"/>
                </a:lnTo>
                <a:lnTo>
                  <a:pt x="83743" y="7759"/>
                </a:lnTo>
                <a:lnTo>
                  <a:pt x="83667" y="8242"/>
                </a:lnTo>
                <a:lnTo>
                  <a:pt x="84175" y="8242"/>
                </a:lnTo>
                <a:lnTo>
                  <a:pt x="82740" y="8712"/>
                </a:lnTo>
                <a:lnTo>
                  <a:pt x="81889" y="8966"/>
                </a:lnTo>
                <a:lnTo>
                  <a:pt x="81635" y="8712"/>
                </a:lnTo>
                <a:lnTo>
                  <a:pt x="80886" y="8001"/>
                </a:lnTo>
                <a:lnTo>
                  <a:pt x="79756" y="8242"/>
                </a:lnTo>
                <a:lnTo>
                  <a:pt x="78752" y="8242"/>
                </a:lnTo>
                <a:lnTo>
                  <a:pt x="78562" y="8712"/>
                </a:lnTo>
                <a:lnTo>
                  <a:pt x="75577" y="8712"/>
                </a:lnTo>
                <a:lnTo>
                  <a:pt x="75247" y="8712"/>
                </a:lnTo>
                <a:lnTo>
                  <a:pt x="75577" y="8001"/>
                </a:lnTo>
                <a:lnTo>
                  <a:pt x="75692" y="7759"/>
                </a:lnTo>
                <a:lnTo>
                  <a:pt x="76225" y="6565"/>
                </a:lnTo>
                <a:lnTo>
                  <a:pt x="74168" y="8001"/>
                </a:lnTo>
                <a:lnTo>
                  <a:pt x="74180" y="7759"/>
                </a:lnTo>
                <a:lnTo>
                  <a:pt x="74269" y="7454"/>
                </a:lnTo>
                <a:lnTo>
                  <a:pt x="74383" y="7099"/>
                </a:lnTo>
                <a:lnTo>
                  <a:pt x="74790" y="5842"/>
                </a:lnTo>
                <a:lnTo>
                  <a:pt x="71094" y="5842"/>
                </a:lnTo>
                <a:lnTo>
                  <a:pt x="71869" y="6565"/>
                </a:lnTo>
                <a:lnTo>
                  <a:pt x="72555" y="8712"/>
                </a:lnTo>
                <a:lnTo>
                  <a:pt x="72694" y="9156"/>
                </a:lnTo>
                <a:lnTo>
                  <a:pt x="76111" y="9105"/>
                </a:lnTo>
                <a:lnTo>
                  <a:pt x="76250" y="9194"/>
                </a:lnTo>
                <a:lnTo>
                  <a:pt x="78371" y="9194"/>
                </a:lnTo>
                <a:lnTo>
                  <a:pt x="78422" y="9067"/>
                </a:lnTo>
                <a:lnTo>
                  <a:pt x="81686" y="9017"/>
                </a:lnTo>
                <a:lnTo>
                  <a:pt x="81064" y="9194"/>
                </a:lnTo>
                <a:lnTo>
                  <a:pt x="78371" y="9194"/>
                </a:lnTo>
                <a:lnTo>
                  <a:pt x="78257" y="9486"/>
                </a:lnTo>
                <a:lnTo>
                  <a:pt x="77927" y="10325"/>
                </a:lnTo>
                <a:lnTo>
                  <a:pt x="76250" y="9194"/>
                </a:lnTo>
                <a:lnTo>
                  <a:pt x="72707" y="9194"/>
                </a:lnTo>
                <a:lnTo>
                  <a:pt x="72796" y="9486"/>
                </a:lnTo>
                <a:lnTo>
                  <a:pt x="72910" y="9855"/>
                </a:lnTo>
                <a:lnTo>
                  <a:pt x="73063" y="10325"/>
                </a:lnTo>
                <a:lnTo>
                  <a:pt x="72529" y="10922"/>
                </a:lnTo>
                <a:lnTo>
                  <a:pt x="70866" y="10922"/>
                </a:lnTo>
                <a:lnTo>
                  <a:pt x="69964" y="11645"/>
                </a:lnTo>
                <a:lnTo>
                  <a:pt x="68643" y="12712"/>
                </a:lnTo>
                <a:lnTo>
                  <a:pt x="69596" y="14681"/>
                </a:lnTo>
                <a:lnTo>
                  <a:pt x="67449" y="13195"/>
                </a:lnTo>
                <a:lnTo>
                  <a:pt x="67538" y="13423"/>
                </a:lnTo>
                <a:lnTo>
                  <a:pt x="67627" y="13665"/>
                </a:lnTo>
                <a:lnTo>
                  <a:pt x="67995" y="14681"/>
                </a:lnTo>
                <a:lnTo>
                  <a:pt x="68287" y="14681"/>
                </a:lnTo>
                <a:lnTo>
                  <a:pt x="68046" y="14820"/>
                </a:lnTo>
                <a:lnTo>
                  <a:pt x="68618" y="16357"/>
                </a:lnTo>
                <a:lnTo>
                  <a:pt x="68033" y="14820"/>
                </a:lnTo>
                <a:lnTo>
                  <a:pt x="67017" y="15405"/>
                </a:lnTo>
                <a:lnTo>
                  <a:pt x="66789" y="15405"/>
                </a:lnTo>
                <a:lnTo>
                  <a:pt x="66840" y="15875"/>
                </a:lnTo>
                <a:lnTo>
                  <a:pt x="66370" y="15875"/>
                </a:lnTo>
                <a:lnTo>
                  <a:pt x="66611" y="15367"/>
                </a:lnTo>
                <a:lnTo>
                  <a:pt x="66789" y="15367"/>
                </a:lnTo>
                <a:lnTo>
                  <a:pt x="66789" y="12446"/>
                </a:lnTo>
                <a:lnTo>
                  <a:pt x="61302" y="11049"/>
                </a:lnTo>
                <a:lnTo>
                  <a:pt x="62611" y="17018"/>
                </a:lnTo>
                <a:lnTo>
                  <a:pt x="61252" y="17526"/>
                </a:lnTo>
                <a:lnTo>
                  <a:pt x="60134" y="17526"/>
                </a:lnTo>
                <a:lnTo>
                  <a:pt x="60020" y="17018"/>
                </a:lnTo>
                <a:lnTo>
                  <a:pt x="59880" y="16383"/>
                </a:lnTo>
                <a:lnTo>
                  <a:pt x="59766" y="15875"/>
                </a:lnTo>
                <a:lnTo>
                  <a:pt x="59499" y="14859"/>
                </a:lnTo>
                <a:lnTo>
                  <a:pt x="57429" y="15875"/>
                </a:lnTo>
                <a:lnTo>
                  <a:pt x="57200" y="15875"/>
                </a:lnTo>
                <a:lnTo>
                  <a:pt x="57289" y="15367"/>
                </a:lnTo>
                <a:lnTo>
                  <a:pt x="57378" y="14859"/>
                </a:lnTo>
                <a:lnTo>
                  <a:pt x="57531" y="13843"/>
                </a:lnTo>
                <a:lnTo>
                  <a:pt x="56095" y="13589"/>
                </a:lnTo>
                <a:lnTo>
                  <a:pt x="56197" y="15367"/>
                </a:lnTo>
                <a:lnTo>
                  <a:pt x="56451" y="15367"/>
                </a:lnTo>
                <a:lnTo>
                  <a:pt x="54546" y="16383"/>
                </a:lnTo>
                <a:lnTo>
                  <a:pt x="52666" y="16129"/>
                </a:lnTo>
                <a:lnTo>
                  <a:pt x="52666" y="18161"/>
                </a:lnTo>
                <a:lnTo>
                  <a:pt x="51435" y="18161"/>
                </a:lnTo>
                <a:lnTo>
                  <a:pt x="51447" y="17640"/>
                </a:lnTo>
                <a:lnTo>
                  <a:pt x="51739" y="17780"/>
                </a:lnTo>
                <a:lnTo>
                  <a:pt x="52374" y="17780"/>
                </a:lnTo>
                <a:lnTo>
                  <a:pt x="52666" y="18161"/>
                </a:lnTo>
                <a:lnTo>
                  <a:pt x="52666" y="16129"/>
                </a:lnTo>
                <a:lnTo>
                  <a:pt x="50965" y="15875"/>
                </a:lnTo>
                <a:lnTo>
                  <a:pt x="52184" y="17526"/>
                </a:lnTo>
                <a:lnTo>
                  <a:pt x="51460" y="17526"/>
                </a:lnTo>
                <a:lnTo>
                  <a:pt x="50660" y="15557"/>
                </a:lnTo>
                <a:lnTo>
                  <a:pt x="49415" y="15875"/>
                </a:lnTo>
                <a:lnTo>
                  <a:pt x="49022" y="15875"/>
                </a:lnTo>
                <a:lnTo>
                  <a:pt x="47752" y="17780"/>
                </a:lnTo>
                <a:lnTo>
                  <a:pt x="45999" y="19939"/>
                </a:lnTo>
                <a:lnTo>
                  <a:pt x="45593" y="19939"/>
                </a:lnTo>
                <a:lnTo>
                  <a:pt x="44805" y="18427"/>
                </a:lnTo>
                <a:lnTo>
                  <a:pt x="44462" y="18669"/>
                </a:lnTo>
                <a:lnTo>
                  <a:pt x="44691" y="18669"/>
                </a:lnTo>
                <a:lnTo>
                  <a:pt x="43141" y="19037"/>
                </a:lnTo>
                <a:lnTo>
                  <a:pt x="42608" y="19037"/>
                </a:lnTo>
                <a:lnTo>
                  <a:pt x="42494" y="19939"/>
                </a:lnTo>
                <a:lnTo>
                  <a:pt x="43802" y="19939"/>
                </a:lnTo>
                <a:lnTo>
                  <a:pt x="45935" y="22606"/>
                </a:lnTo>
                <a:lnTo>
                  <a:pt x="43383" y="22606"/>
                </a:lnTo>
                <a:lnTo>
                  <a:pt x="43167" y="22936"/>
                </a:lnTo>
                <a:lnTo>
                  <a:pt x="44094" y="21336"/>
                </a:lnTo>
                <a:lnTo>
                  <a:pt x="41821" y="20574"/>
                </a:lnTo>
                <a:lnTo>
                  <a:pt x="41186" y="22606"/>
                </a:lnTo>
                <a:lnTo>
                  <a:pt x="39192" y="22606"/>
                </a:lnTo>
                <a:lnTo>
                  <a:pt x="39192" y="30861"/>
                </a:lnTo>
                <a:lnTo>
                  <a:pt x="39116" y="32004"/>
                </a:lnTo>
                <a:lnTo>
                  <a:pt x="38430" y="32004"/>
                </a:lnTo>
                <a:lnTo>
                  <a:pt x="39192" y="30861"/>
                </a:lnTo>
                <a:lnTo>
                  <a:pt x="39192" y="22606"/>
                </a:lnTo>
                <a:lnTo>
                  <a:pt x="38735" y="22606"/>
                </a:lnTo>
                <a:lnTo>
                  <a:pt x="39065" y="23114"/>
                </a:lnTo>
                <a:lnTo>
                  <a:pt x="36703" y="19558"/>
                </a:lnTo>
                <a:lnTo>
                  <a:pt x="36804" y="24638"/>
                </a:lnTo>
                <a:lnTo>
                  <a:pt x="37084" y="24638"/>
                </a:lnTo>
                <a:lnTo>
                  <a:pt x="38188" y="24130"/>
                </a:lnTo>
                <a:lnTo>
                  <a:pt x="38874" y="24384"/>
                </a:lnTo>
                <a:lnTo>
                  <a:pt x="38798" y="24638"/>
                </a:lnTo>
                <a:lnTo>
                  <a:pt x="37719" y="27813"/>
                </a:lnTo>
                <a:lnTo>
                  <a:pt x="36957" y="27813"/>
                </a:lnTo>
                <a:lnTo>
                  <a:pt x="36703" y="27419"/>
                </a:lnTo>
                <a:lnTo>
                  <a:pt x="36461" y="27051"/>
                </a:lnTo>
                <a:lnTo>
                  <a:pt x="34658" y="24384"/>
                </a:lnTo>
                <a:lnTo>
                  <a:pt x="33680" y="25146"/>
                </a:lnTo>
                <a:lnTo>
                  <a:pt x="33845" y="25146"/>
                </a:lnTo>
                <a:lnTo>
                  <a:pt x="35496" y="26670"/>
                </a:lnTo>
                <a:lnTo>
                  <a:pt x="33210" y="27051"/>
                </a:lnTo>
                <a:lnTo>
                  <a:pt x="31915" y="27051"/>
                </a:lnTo>
                <a:lnTo>
                  <a:pt x="30314" y="26670"/>
                </a:lnTo>
                <a:lnTo>
                  <a:pt x="29832" y="26670"/>
                </a:lnTo>
                <a:lnTo>
                  <a:pt x="29781" y="26543"/>
                </a:lnTo>
                <a:lnTo>
                  <a:pt x="29540" y="26670"/>
                </a:lnTo>
                <a:lnTo>
                  <a:pt x="29019" y="27051"/>
                </a:lnTo>
                <a:lnTo>
                  <a:pt x="28448" y="27419"/>
                </a:lnTo>
                <a:lnTo>
                  <a:pt x="28740" y="27813"/>
                </a:lnTo>
                <a:lnTo>
                  <a:pt x="29032" y="28206"/>
                </a:lnTo>
                <a:lnTo>
                  <a:pt x="29705" y="27813"/>
                </a:lnTo>
                <a:lnTo>
                  <a:pt x="30365" y="27419"/>
                </a:lnTo>
                <a:lnTo>
                  <a:pt x="30264" y="27813"/>
                </a:lnTo>
                <a:lnTo>
                  <a:pt x="30060" y="28575"/>
                </a:lnTo>
                <a:lnTo>
                  <a:pt x="30289" y="28575"/>
                </a:lnTo>
                <a:lnTo>
                  <a:pt x="28168" y="29718"/>
                </a:lnTo>
                <a:lnTo>
                  <a:pt x="23964" y="27559"/>
                </a:lnTo>
                <a:lnTo>
                  <a:pt x="24003" y="27813"/>
                </a:lnTo>
                <a:lnTo>
                  <a:pt x="24117" y="28575"/>
                </a:lnTo>
                <a:lnTo>
                  <a:pt x="24206" y="29083"/>
                </a:lnTo>
                <a:lnTo>
                  <a:pt x="24320" y="29718"/>
                </a:lnTo>
                <a:lnTo>
                  <a:pt x="24384" y="30099"/>
                </a:lnTo>
                <a:lnTo>
                  <a:pt x="24561" y="31115"/>
                </a:lnTo>
                <a:lnTo>
                  <a:pt x="25933" y="32004"/>
                </a:lnTo>
                <a:lnTo>
                  <a:pt x="27914" y="32004"/>
                </a:lnTo>
                <a:lnTo>
                  <a:pt x="25514" y="32385"/>
                </a:lnTo>
                <a:lnTo>
                  <a:pt x="23126" y="32766"/>
                </a:lnTo>
                <a:lnTo>
                  <a:pt x="23177" y="33020"/>
                </a:lnTo>
                <a:lnTo>
                  <a:pt x="23279" y="33655"/>
                </a:lnTo>
                <a:lnTo>
                  <a:pt x="23406" y="34290"/>
                </a:lnTo>
                <a:lnTo>
                  <a:pt x="23126" y="33655"/>
                </a:lnTo>
                <a:lnTo>
                  <a:pt x="22707" y="32270"/>
                </a:lnTo>
                <a:lnTo>
                  <a:pt x="20294" y="33655"/>
                </a:lnTo>
                <a:lnTo>
                  <a:pt x="21018" y="33020"/>
                </a:lnTo>
                <a:lnTo>
                  <a:pt x="21336" y="32766"/>
                </a:lnTo>
                <a:lnTo>
                  <a:pt x="19786" y="31623"/>
                </a:lnTo>
                <a:lnTo>
                  <a:pt x="19773" y="33020"/>
                </a:lnTo>
                <a:lnTo>
                  <a:pt x="19761" y="34290"/>
                </a:lnTo>
                <a:lnTo>
                  <a:pt x="20129" y="34290"/>
                </a:lnTo>
                <a:lnTo>
                  <a:pt x="19761" y="34544"/>
                </a:lnTo>
                <a:lnTo>
                  <a:pt x="19202" y="34925"/>
                </a:lnTo>
                <a:lnTo>
                  <a:pt x="18732" y="34925"/>
                </a:lnTo>
                <a:lnTo>
                  <a:pt x="18846" y="34290"/>
                </a:lnTo>
                <a:lnTo>
                  <a:pt x="18973" y="33655"/>
                </a:lnTo>
                <a:lnTo>
                  <a:pt x="19062" y="33159"/>
                </a:lnTo>
                <a:lnTo>
                  <a:pt x="13093" y="34290"/>
                </a:lnTo>
                <a:lnTo>
                  <a:pt x="12255" y="34925"/>
                </a:lnTo>
                <a:lnTo>
                  <a:pt x="12115" y="34925"/>
                </a:lnTo>
                <a:lnTo>
                  <a:pt x="11950" y="35534"/>
                </a:lnTo>
                <a:lnTo>
                  <a:pt x="11849" y="35941"/>
                </a:lnTo>
                <a:lnTo>
                  <a:pt x="11772" y="36449"/>
                </a:lnTo>
                <a:lnTo>
                  <a:pt x="11303" y="38735"/>
                </a:lnTo>
                <a:lnTo>
                  <a:pt x="9029" y="38989"/>
                </a:lnTo>
                <a:lnTo>
                  <a:pt x="10045" y="37338"/>
                </a:lnTo>
                <a:lnTo>
                  <a:pt x="10236" y="37084"/>
                </a:lnTo>
                <a:lnTo>
                  <a:pt x="11201" y="35483"/>
                </a:lnTo>
                <a:lnTo>
                  <a:pt x="11544" y="34925"/>
                </a:lnTo>
                <a:lnTo>
                  <a:pt x="12319" y="33655"/>
                </a:lnTo>
                <a:lnTo>
                  <a:pt x="12547" y="33655"/>
                </a:lnTo>
                <a:lnTo>
                  <a:pt x="10439" y="31115"/>
                </a:lnTo>
                <a:lnTo>
                  <a:pt x="11125" y="33655"/>
                </a:lnTo>
                <a:lnTo>
                  <a:pt x="9448" y="33655"/>
                </a:lnTo>
                <a:lnTo>
                  <a:pt x="8077" y="33020"/>
                </a:lnTo>
                <a:lnTo>
                  <a:pt x="6870" y="34925"/>
                </a:lnTo>
                <a:lnTo>
                  <a:pt x="10871" y="34925"/>
                </a:lnTo>
                <a:lnTo>
                  <a:pt x="10464" y="35433"/>
                </a:lnTo>
                <a:lnTo>
                  <a:pt x="9156" y="37084"/>
                </a:lnTo>
                <a:lnTo>
                  <a:pt x="6769" y="37084"/>
                </a:lnTo>
                <a:lnTo>
                  <a:pt x="6845" y="37338"/>
                </a:lnTo>
                <a:lnTo>
                  <a:pt x="6908" y="37592"/>
                </a:lnTo>
                <a:lnTo>
                  <a:pt x="7251" y="38989"/>
                </a:lnTo>
                <a:lnTo>
                  <a:pt x="7480" y="40005"/>
                </a:lnTo>
                <a:lnTo>
                  <a:pt x="10236" y="38989"/>
                </a:lnTo>
                <a:lnTo>
                  <a:pt x="10109" y="40513"/>
                </a:lnTo>
                <a:lnTo>
                  <a:pt x="6413" y="41402"/>
                </a:lnTo>
                <a:lnTo>
                  <a:pt x="19113" y="41021"/>
                </a:lnTo>
                <a:lnTo>
                  <a:pt x="19977" y="39624"/>
                </a:lnTo>
                <a:lnTo>
                  <a:pt x="20447" y="38989"/>
                </a:lnTo>
                <a:lnTo>
                  <a:pt x="22352" y="36068"/>
                </a:lnTo>
                <a:lnTo>
                  <a:pt x="22237" y="37338"/>
                </a:lnTo>
                <a:lnTo>
                  <a:pt x="22161" y="39624"/>
                </a:lnTo>
                <a:lnTo>
                  <a:pt x="24028" y="38227"/>
                </a:lnTo>
                <a:lnTo>
                  <a:pt x="26111" y="39624"/>
                </a:lnTo>
                <a:lnTo>
                  <a:pt x="27965" y="39624"/>
                </a:lnTo>
                <a:lnTo>
                  <a:pt x="27965" y="38227"/>
                </a:lnTo>
                <a:lnTo>
                  <a:pt x="29337" y="37338"/>
                </a:lnTo>
                <a:lnTo>
                  <a:pt x="30657" y="37592"/>
                </a:lnTo>
                <a:lnTo>
                  <a:pt x="30899" y="37338"/>
                </a:lnTo>
                <a:lnTo>
                  <a:pt x="30137" y="36068"/>
                </a:lnTo>
                <a:lnTo>
                  <a:pt x="30060" y="35941"/>
                </a:lnTo>
                <a:lnTo>
                  <a:pt x="29337" y="34798"/>
                </a:lnTo>
                <a:lnTo>
                  <a:pt x="29679" y="34290"/>
                </a:lnTo>
                <a:lnTo>
                  <a:pt x="30251" y="33655"/>
                </a:lnTo>
                <a:lnTo>
                  <a:pt x="31191" y="32766"/>
                </a:lnTo>
                <a:lnTo>
                  <a:pt x="32435" y="32766"/>
                </a:lnTo>
                <a:lnTo>
                  <a:pt x="34417" y="34925"/>
                </a:lnTo>
                <a:lnTo>
                  <a:pt x="35318" y="34290"/>
                </a:lnTo>
                <a:lnTo>
                  <a:pt x="35128" y="34290"/>
                </a:lnTo>
                <a:lnTo>
                  <a:pt x="35090" y="33655"/>
                </a:lnTo>
                <a:lnTo>
                  <a:pt x="34747" y="33655"/>
                </a:lnTo>
                <a:lnTo>
                  <a:pt x="35915" y="32766"/>
                </a:lnTo>
                <a:lnTo>
                  <a:pt x="39052" y="32766"/>
                </a:lnTo>
                <a:lnTo>
                  <a:pt x="39001" y="33655"/>
                </a:lnTo>
                <a:lnTo>
                  <a:pt x="38912" y="34925"/>
                </a:lnTo>
                <a:lnTo>
                  <a:pt x="34417" y="34925"/>
                </a:lnTo>
                <a:lnTo>
                  <a:pt x="29438" y="34925"/>
                </a:lnTo>
                <a:lnTo>
                  <a:pt x="30060" y="35941"/>
                </a:lnTo>
                <a:lnTo>
                  <a:pt x="38836" y="35941"/>
                </a:lnTo>
                <a:lnTo>
                  <a:pt x="40449" y="32766"/>
                </a:lnTo>
                <a:lnTo>
                  <a:pt x="43370" y="32766"/>
                </a:lnTo>
                <a:lnTo>
                  <a:pt x="43522" y="33020"/>
                </a:lnTo>
                <a:lnTo>
                  <a:pt x="43942" y="33655"/>
                </a:lnTo>
                <a:lnTo>
                  <a:pt x="44132" y="33020"/>
                </a:lnTo>
                <a:lnTo>
                  <a:pt x="44183" y="32766"/>
                </a:lnTo>
                <a:lnTo>
                  <a:pt x="44742" y="30099"/>
                </a:lnTo>
                <a:lnTo>
                  <a:pt x="46189" y="29756"/>
                </a:lnTo>
                <a:lnTo>
                  <a:pt x="46189" y="30099"/>
                </a:lnTo>
                <a:lnTo>
                  <a:pt x="50546" y="29083"/>
                </a:lnTo>
                <a:lnTo>
                  <a:pt x="51739" y="28575"/>
                </a:lnTo>
                <a:lnTo>
                  <a:pt x="57010" y="28575"/>
                </a:lnTo>
                <a:lnTo>
                  <a:pt x="57213" y="28575"/>
                </a:lnTo>
                <a:lnTo>
                  <a:pt x="56070" y="25146"/>
                </a:lnTo>
                <a:lnTo>
                  <a:pt x="54940" y="25146"/>
                </a:lnTo>
                <a:lnTo>
                  <a:pt x="54825" y="26035"/>
                </a:lnTo>
                <a:lnTo>
                  <a:pt x="54317" y="26657"/>
                </a:lnTo>
                <a:lnTo>
                  <a:pt x="54317" y="27813"/>
                </a:lnTo>
                <a:lnTo>
                  <a:pt x="53530" y="27813"/>
                </a:lnTo>
                <a:lnTo>
                  <a:pt x="53492" y="27584"/>
                </a:lnTo>
                <a:lnTo>
                  <a:pt x="54317" y="27813"/>
                </a:lnTo>
                <a:lnTo>
                  <a:pt x="54317" y="26657"/>
                </a:lnTo>
                <a:lnTo>
                  <a:pt x="53682" y="27419"/>
                </a:lnTo>
                <a:lnTo>
                  <a:pt x="53467" y="27419"/>
                </a:lnTo>
                <a:lnTo>
                  <a:pt x="53428" y="27051"/>
                </a:lnTo>
                <a:lnTo>
                  <a:pt x="48094" y="25146"/>
                </a:lnTo>
                <a:lnTo>
                  <a:pt x="46240" y="25146"/>
                </a:lnTo>
                <a:lnTo>
                  <a:pt x="46202" y="27813"/>
                </a:lnTo>
                <a:lnTo>
                  <a:pt x="46202" y="28575"/>
                </a:lnTo>
                <a:lnTo>
                  <a:pt x="46189" y="29718"/>
                </a:lnTo>
                <a:lnTo>
                  <a:pt x="43802" y="29083"/>
                </a:lnTo>
                <a:lnTo>
                  <a:pt x="44348" y="29083"/>
                </a:lnTo>
                <a:lnTo>
                  <a:pt x="44665" y="28575"/>
                </a:lnTo>
                <a:lnTo>
                  <a:pt x="46202" y="28575"/>
                </a:lnTo>
                <a:lnTo>
                  <a:pt x="46202" y="27813"/>
                </a:lnTo>
                <a:lnTo>
                  <a:pt x="45135" y="27813"/>
                </a:lnTo>
                <a:lnTo>
                  <a:pt x="45008" y="27813"/>
                </a:lnTo>
                <a:lnTo>
                  <a:pt x="44742" y="27419"/>
                </a:lnTo>
                <a:lnTo>
                  <a:pt x="44577" y="27051"/>
                </a:lnTo>
                <a:lnTo>
                  <a:pt x="43091" y="27813"/>
                </a:lnTo>
                <a:lnTo>
                  <a:pt x="42913" y="27813"/>
                </a:lnTo>
                <a:lnTo>
                  <a:pt x="42913" y="32004"/>
                </a:lnTo>
                <a:lnTo>
                  <a:pt x="40830" y="32004"/>
                </a:lnTo>
                <a:lnTo>
                  <a:pt x="41402" y="30861"/>
                </a:lnTo>
                <a:lnTo>
                  <a:pt x="41770" y="30099"/>
                </a:lnTo>
                <a:lnTo>
                  <a:pt x="42913" y="32004"/>
                </a:lnTo>
                <a:lnTo>
                  <a:pt x="42913" y="27813"/>
                </a:lnTo>
                <a:lnTo>
                  <a:pt x="42608" y="27813"/>
                </a:lnTo>
                <a:lnTo>
                  <a:pt x="42672" y="26289"/>
                </a:lnTo>
                <a:lnTo>
                  <a:pt x="43243" y="26060"/>
                </a:lnTo>
                <a:lnTo>
                  <a:pt x="45466" y="26289"/>
                </a:lnTo>
                <a:lnTo>
                  <a:pt x="44221" y="25527"/>
                </a:lnTo>
                <a:lnTo>
                  <a:pt x="43307" y="26035"/>
                </a:lnTo>
                <a:lnTo>
                  <a:pt x="43053" y="26035"/>
                </a:lnTo>
                <a:lnTo>
                  <a:pt x="41109" y="25781"/>
                </a:lnTo>
                <a:lnTo>
                  <a:pt x="42583" y="24892"/>
                </a:lnTo>
                <a:lnTo>
                  <a:pt x="42532" y="25146"/>
                </a:lnTo>
                <a:lnTo>
                  <a:pt x="43103" y="25146"/>
                </a:lnTo>
                <a:lnTo>
                  <a:pt x="43472" y="24638"/>
                </a:lnTo>
                <a:lnTo>
                  <a:pt x="43002" y="24638"/>
                </a:lnTo>
                <a:lnTo>
                  <a:pt x="42646" y="24638"/>
                </a:lnTo>
                <a:lnTo>
                  <a:pt x="42735" y="24130"/>
                </a:lnTo>
                <a:lnTo>
                  <a:pt x="42837" y="23749"/>
                </a:lnTo>
                <a:lnTo>
                  <a:pt x="42989" y="23114"/>
                </a:lnTo>
                <a:lnTo>
                  <a:pt x="44577" y="23114"/>
                </a:lnTo>
                <a:lnTo>
                  <a:pt x="46342" y="23114"/>
                </a:lnTo>
                <a:lnTo>
                  <a:pt x="46863" y="23749"/>
                </a:lnTo>
                <a:lnTo>
                  <a:pt x="46316" y="23749"/>
                </a:lnTo>
                <a:lnTo>
                  <a:pt x="44386" y="23380"/>
                </a:lnTo>
                <a:lnTo>
                  <a:pt x="43472" y="24638"/>
                </a:lnTo>
                <a:lnTo>
                  <a:pt x="46240" y="24638"/>
                </a:lnTo>
                <a:lnTo>
                  <a:pt x="49326" y="24638"/>
                </a:lnTo>
                <a:lnTo>
                  <a:pt x="50304" y="23863"/>
                </a:lnTo>
                <a:lnTo>
                  <a:pt x="51930" y="24638"/>
                </a:lnTo>
                <a:lnTo>
                  <a:pt x="49326" y="24638"/>
                </a:lnTo>
                <a:lnTo>
                  <a:pt x="48628" y="25146"/>
                </a:lnTo>
                <a:lnTo>
                  <a:pt x="52260" y="25146"/>
                </a:lnTo>
                <a:lnTo>
                  <a:pt x="52451" y="24904"/>
                </a:lnTo>
                <a:lnTo>
                  <a:pt x="52984" y="25146"/>
                </a:lnTo>
                <a:lnTo>
                  <a:pt x="54940" y="25146"/>
                </a:lnTo>
                <a:lnTo>
                  <a:pt x="54800" y="24638"/>
                </a:lnTo>
                <a:lnTo>
                  <a:pt x="52666" y="24638"/>
                </a:lnTo>
                <a:lnTo>
                  <a:pt x="53378" y="23749"/>
                </a:lnTo>
                <a:lnTo>
                  <a:pt x="53962" y="23114"/>
                </a:lnTo>
                <a:lnTo>
                  <a:pt x="54343" y="23114"/>
                </a:lnTo>
                <a:lnTo>
                  <a:pt x="54800" y="24638"/>
                </a:lnTo>
                <a:lnTo>
                  <a:pt x="55905" y="24638"/>
                </a:lnTo>
                <a:lnTo>
                  <a:pt x="55816" y="24384"/>
                </a:lnTo>
                <a:lnTo>
                  <a:pt x="55727" y="24130"/>
                </a:lnTo>
                <a:lnTo>
                  <a:pt x="55384" y="23114"/>
                </a:lnTo>
                <a:lnTo>
                  <a:pt x="56248" y="23114"/>
                </a:lnTo>
                <a:lnTo>
                  <a:pt x="59588" y="24638"/>
                </a:lnTo>
                <a:lnTo>
                  <a:pt x="60909" y="24638"/>
                </a:lnTo>
                <a:lnTo>
                  <a:pt x="60871" y="24384"/>
                </a:lnTo>
                <a:lnTo>
                  <a:pt x="60807" y="24130"/>
                </a:lnTo>
                <a:lnTo>
                  <a:pt x="60706" y="23749"/>
                </a:lnTo>
                <a:lnTo>
                  <a:pt x="61506" y="22606"/>
                </a:lnTo>
                <a:lnTo>
                  <a:pt x="62865" y="20574"/>
                </a:lnTo>
                <a:lnTo>
                  <a:pt x="62217" y="19939"/>
                </a:lnTo>
                <a:lnTo>
                  <a:pt x="60667" y="18669"/>
                </a:lnTo>
                <a:lnTo>
                  <a:pt x="61087" y="18669"/>
                </a:lnTo>
                <a:lnTo>
                  <a:pt x="63258" y="19558"/>
                </a:lnTo>
                <a:lnTo>
                  <a:pt x="63563" y="19558"/>
                </a:lnTo>
                <a:lnTo>
                  <a:pt x="63474" y="17780"/>
                </a:lnTo>
                <a:lnTo>
                  <a:pt x="63449" y="17145"/>
                </a:lnTo>
                <a:lnTo>
                  <a:pt x="65138" y="16129"/>
                </a:lnTo>
                <a:lnTo>
                  <a:pt x="66840" y="15900"/>
                </a:lnTo>
                <a:lnTo>
                  <a:pt x="66903" y="16357"/>
                </a:lnTo>
                <a:lnTo>
                  <a:pt x="67208" y="16357"/>
                </a:lnTo>
                <a:lnTo>
                  <a:pt x="67602" y="17132"/>
                </a:lnTo>
                <a:lnTo>
                  <a:pt x="67513" y="17678"/>
                </a:lnTo>
                <a:lnTo>
                  <a:pt x="67221" y="17678"/>
                </a:lnTo>
                <a:lnTo>
                  <a:pt x="66941" y="17907"/>
                </a:lnTo>
                <a:lnTo>
                  <a:pt x="66789" y="17907"/>
                </a:lnTo>
                <a:lnTo>
                  <a:pt x="66789" y="18389"/>
                </a:lnTo>
                <a:lnTo>
                  <a:pt x="68529" y="19342"/>
                </a:lnTo>
                <a:lnTo>
                  <a:pt x="66433" y="21678"/>
                </a:lnTo>
                <a:lnTo>
                  <a:pt x="66535" y="21856"/>
                </a:lnTo>
                <a:lnTo>
                  <a:pt x="67741" y="23939"/>
                </a:lnTo>
                <a:lnTo>
                  <a:pt x="69837" y="23939"/>
                </a:lnTo>
                <a:lnTo>
                  <a:pt x="71932" y="24244"/>
                </a:lnTo>
                <a:lnTo>
                  <a:pt x="68999" y="20599"/>
                </a:lnTo>
                <a:lnTo>
                  <a:pt x="72771" y="21856"/>
                </a:lnTo>
                <a:lnTo>
                  <a:pt x="72809" y="21678"/>
                </a:lnTo>
                <a:lnTo>
                  <a:pt x="73063" y="20599"/>
                </a:lnTo>
                <a:lnTo>
                  <a:pt x="73799" y="17907"/>
                </a:lnTo>
                <a:lnTo>
                  <a:pt x="73990" y="17678"/>
                </a:lnTo>
                <a:lnTo>
                  <a:pt x="75234" y="17132"/>
                </a:lnTo>
                <a:lnTo>
                  <a:pt x="75971" y="17132"/>
                </a:lnTo>
                <a:lnTo>
                  <a:pt x="77063" y="17907"/>
                </a:lnTo>
                <a:lnTo>
                  <a:pt x="79336" y="17132"/>
                </a:lnTo>
                <a:lnTo>
                  <a:pt x="78765" y="14681"/>
                </a:lnTo>
                <a:lnTo>
                  <a:pt x="78651" y="14338"/>
                </a:lnTo>
                <a:lnTo>
                  <a:pt x="83299" y="15405"/>
                </a:lnTo>
                <a:lnTo>
                  <a:pt x="83832" y="15405"/>
                </a:lnTo>
                <a:lnTo>
                  <a:pt x="83718" y="16357"/>
                </a:lnTo>
                <a:lnTo>
                  <a:pt x="82321" y="16357"/>
                </a:lnTo>
                <a:lnTo>
                  <a:pt x="84709" y="16840"/>
                </a:lnTo>
                <a:lnTo>
                  <a:pt x="86423" y="16357"/>
                </a:lnTo>
                <a:lnTo>
                  <a:pt x="87706" y="16002"/>
                </a:lnTo>
                <a:lnTo>
                  <a:pt x="88201" y="16002"/>
                </a:lnTo>
                <a:lnTo>
                  <a:pt x="88468" y="15036"/>
                </a:lnTo>
                <a:lnTo>
                  <a:pt x="91046" y="16357"/>
                </a:lnTo>
                <a:lnTo>
                  <a:pt x="93370" y="16903"/>
                </a:lnTo>
                <a:lnTo>
                  <a:pt x="92951" y="16357"/>
                </a:lnTo>
                <a:lnTo>
                  <a:pt x="92659" y="16002"/>
                </a:lnTo>
                <a:lnTo>
                  <a:pt x="92151" y="15532"/>
                </a:lnTo>
                <a:lnTo>
                  <a:pt x="91935" y="16002"/>
                </a:lnTo>
                <a:lnTo>
                  <a:pt x="90449" y="14681"/>
                </a:lnTo>
                <a:lnTo>
                  <a:pt x="89128" y="13423"/>
                </a:lnTo>
                <a:lnTo>
                  <a:pt x="88785" y="14033"/>
                </a:lnTo>
                <a:lnTo>
                  <a:pt x="88785" y="14681"/>
                </a:lnTo>
                <a:lnTo>
                  <a:pt x="88531" y="14808"/>
                </a:lnTo>
                <a:lnTo>
                  <a:pt x="88569" y="14681"/>
                </a:lnTo>
                <a:lnTo>
                  <a:pt x="88785" y="14681"/>
                </a:lnTo>
                <a:lnTo>
                  <a:pt x="88785" y="14033"/>
                </a:lnTo>
                <a:lnTo>
                  <a:pt x="88417" y="14681"/>
                </a:lnTo>
                <a:lnTo>
                  <a:pt x="87782" y="14681"/>
                </a:lnTo>
                <a:lnTo>
                  <a:pt x="88265" y="14935"/>
                </a:lnTo>
                <a:lnTo>
                  <a:pt x="86080" y="16002"/>
                </a:lnTo>
                <a:lnTo>
                  <a:pt x="86753" y="14300"/>
                </a:lnTo>
                <a:lnTo>
                  <a:pt x="86982" y="13665"/>
                </a:lnTo>
                <a:lnTo>
                  <a:pt x="89052" y="11887"/>
                </a:lnTo>
                <a:lnTo>
                  <a:pt x="89585" y="12471"/>
                </a:lnTo>
                <a:lnTo>
                  <a:pt x="89535" y="12712"/>
                </a:lnTo>
                <a:lnTo>
                  <a:pt x="89154" y="13423"/>
                </a:lnTo>
                <a:lnTo>
                  <a:pt x="91821" y="13195"/>
                </a:lnTo>
                <a:lnTo>
                  <a:pt x="91935" y="12712"/>
                </a:lnTo>
                <a:lnTo>
                  <a:pt x="91973" y="12471"/>
                </a:lnTo>
                <a:lnTo>
                  <a:pt x="92075" y="11645"/>
                </a:lnTo>
                <a:lnTo>
                  <a:pt x="91579" y="10566"/>
                </a:lnTo>
                <a:lnTo>
                  <a:pt x="91706" y="10325"/>
                </a:lnTo>
                <a:lnTo>
                  <a:pt x="91935" y="9855"/>
                </a:lnTo>
                <a:lnTo>
                  <a:pt x="92176" y="9486"/>
                </a:lnTo>
                <a:lnTo>
                  <a:pt x="92532" y="9194"/>
                </a:lnTo>
                <a:lnTo>
                  <a:pt x="92189" y="9194"/>
                </a:lnTo>
                <a:lnTo>
                  <a:pt x="92875" y="8940"/>
                </a:lnTo>
                <a:lnTo>
                  <a:pt x="92608" y="9194"/>
                </a:lnTo>
                <a:lnTo>
                  <a:pt x="93129" y="8839"/>
                </a:lnTo>
                <a:lnTo>
                  <a:pt x="97624" y="8763"/>
                </a:lnTo>
                <a:lnTo>
                  <a:pt x="98602" y="9486"/>
                </a:lnTo>
                <a:lnTo>
                  <a:pt x="98767" y="9486"/>
                </a:lnTo>
                <a:lnTo>
                  <a:pt x="99758" y="8737"/>
                </a:lnTo>
                <a:lnTo>
                  <a:pt x="100774" y="8712"/>
                </a:lnTo>
                <a:lnTo>
                  <a:pt x="99783" y="8712"/>
                </a:lnTo>
                <a:lnTo>
                  <a:pt x="100723" y="8001"/>
                </a:lnTo>
                <a:lnTo>
                  <a:pt x="100825" y="7454"/>
                </a:lnTo>
                <a:lnTo>
                  <a:pt x="100901" y="7099"/>
                </a:lnTo>
                <a:close/>
              </a:path>
              <a:path w="107950" h="41910">
                <a:moveTo>
                  <a:pt x="102120" y="8420"/>
                </a:moveTo>
                <a:lnTo>
                  <a:pt x="100355" y="9194"/>
                </a:lnTo>
                <a:lnTo>
                  <a:pt x="98856" y="10325"/>
                </a:lnTo>
                <a:lnTo>
                  <a:pt x="98933" y="10566"/>
                </a:lnTo>
                <a:lnTo>
                  <a:pt x="99339" y="11645"/>
                </a:lnTo>
                <a:lnTo>
                  <a:pt x="99733" y="11645"/>
                </a:lnTo>
                <a:lnTo>
                  <a:pt x="98209" y="12471"/>
                </a:lnTo>
                <a:lnTo>
                  <a:pt x="96850" y="10922"/>
                </a:lnTo>
                <a:lnTo>
                  <a:pt x="96964" y="10566"/>
                </a:lnTo>
                <a:lnTo>
                  <a:pt x="97040" y="10325"/>
                </a:lnTo>
                <a:lnTo>
                  <a:pt x="97396" y="9194"/>
                </a:lnTo>
                <a:lnTo>
                  <a:pt x="94856" y="9194"/>
                </a:lnTo>
                <a:lnTo>
                  <a:pt x="94742" y="9855"/>
                </a:lnTo>
                <a:lnTo>
                  <a:pt x="93002" y="13665"/>
                </a:lnTo>
                <a:lnTo>
                  <a:pt x="93230" y="13665"/>
                </a:lnTo>
                <a:lnTo>
                  <a:pt x="95732" y="13665"/>
                </a:lnTo>
                <a:lnTo>
                  <a:pt x="98729" y="13665"/>
                </a:lnTo>
                <a:lnTo>
                  <a:pt x="99974" y="12471"/>
                </a:lnTo>
                <a:lnTo>
                  <a:pt x="102120" y="8420"/>
                </a:lnTo>
                <a:close/>
              </a:path>
              <a:path w="107950" h="41910">
                <a:moveTo>
                  <a:pt x="107518" y="8001"/>
                </a:moveTo>
                <a:lnTo>
                  <a:pt x="106629" y="8001"/>
                </a:lnTo>
                <a:lnTo>
                  <a:pt x="106514" y="6210"/>
                </a:lnTo>
                <a:lnTo>
                  <a:pt x="102323" y="8242"/>
                </a:lnTo>
                <a:lnTo>
                  <a:pt x="102514" y="8242"/>
                </a:lnTo>
                <a:lnTo>
                  <a:pt x="103974" y="8242"/>
                </a:lnTo>
                <a:lnTo>
                  <a:pt x="107518" y="8001"/>
                </a:lnTo>
                <a:close/>
              </a:path>
            </a:pathLst>
          </a:custGeom>
          <a:solidFill>
            <a:srgbClr val="9720D8"/>
          </a:solidFill>
        </p:spPr>
        <p:txBody>
          <a:bodyPr wrap="square" lIns="0" tIns="0" rIns="0" bIns="0" rtlCol="0"/>
          <a:lstStyle/>
          <a:p>
            <a:endParaRPr/>
          </a:p>
        </p:txBody>
      </p:sp>
      <p:sp>
        <p:nvSpPr>
          <p:cNvPr id="1107" name="object 1107"/>
          <p:cNvSpPr/>
          <p:nvPr/>
        </p:nvSpPr>
        <p:spPr>
          <a:xfrm>
            <a:off x="14268260" y="2070815"/>
            <a:ext cx="13335" cy="13970"/>
          </a:xfrm>
          <a:custGeom>
            <a:avLst/>
            <a:gdLst/>
            <a:ahLst/>
            <a:cxnLst/>
            <a:rect l="l" t="t" r="r" b="b"/>
            <a:pathLst>
              <a:path w="13334" h="13969">
                <a:moveTo>
                  <a:pt x="3464" y="3046"/>
                </a:moveTo>
                <a:lnTo>
                  <a:pt x="2747" y="1612"/>
                </a:lnTo>
                <a:lnTo>
                  <a:pt x="3370" y="418"/>
                </a:lnTo>
                <a:lnTo>
                  <a:pt x="3464" y="238"/>
                </a:lnTo>
                <a:lnTo>
                  <a:pt x="3583" y="0"/>
                </a:lnTo>
                <a:lnTo>
                  <a:pt x="9058" y="0"/>
                </a:lnTo>
                <a:lnTo>
                  <a:pt x="9616" y="418"/>
                </a:lnTo>
                <a:lnTo>
                  <a:pt x="9476" y="1612"/>
                </a:lnTo>
                <a:lnTo>
                  <a:pt x="7943" y="1612"/>
                </a:lnTo>
                <a:lnTo>
                  <a:pt x="7107" y="2448"/>
                </a:lnTo>
                <a:lnTo>
                  <a:pt x="5136" y="2448"/>
                </a:lnTo>
                <a:lnTo>
                  <a:pt x="3464" y="3046"/>
                </a:lnTo>
                <a:close/>
              </a:path>
              <a:path w="13334" h="13969">
                <a:moveTo>
                  <a:pt x="12580" y="8361"/>
                </a:moveTo>
                <a:lnTo>
                  <a:pt x="5972" y="8361"/>
                </a:lnTo>
                <a:lnTo>
                  <a:pt x="9192" y="6151"/>
                </a:lnTo>
                <a:lnTo>
                  <a:pt x="8953" y="6151"/>
                </a:lnTo>
                <a:lnTo>
                  <a:pt x="8302" y="4957"/>
                </a:lnTo>
                <a:lnTo>
                  <a:pt x="8018" y="3046"/>
                </a:lnTo>
                <a:lnTo>
                  <a:pt x="7930" y="2448"/>
                </a:lnTo>
                <a:lnTo>
                  <a:pt x="7806" y="1612"/>
                </a:lnTo>
                <a:lnTo>
                  <a:pt x="9476" y="1612"/>
                </a:lnTo>
                <a:lnTo>
                  <a:pt x="9379" y="2448"/>
                </a:lnTo>
                <a:lnTo>
                  <a:pt x="9309" y="3046"/>
                </a:lnTo>
                <a:lnTo>
                  <a:pt x="9198" y="4001"/>
                </a:lnTo>
                <a:lnTo>
                  <a:pt x="10512" y="6151"/>
                </a:lnTo>
                <a:lnTo>
                  <a:pt x="10870" y="6689"/>
                </a:lnTo>
                <a:lnTo>
                  <a:pt x="12948" y="6689"/>
                </a:lnTo>
                <a:lnTo>
                  <a:pt x="13061" y="7764"/>
                </a:lnTo>
                <a:lnTo>
                  <a:pt x="13080" y="8122"/>
                </a:lnTo>
                <a:lnTo>
                  <a:pt x="12580" y="8361"/>
                </a:lnTo>
                <a:close/>
              </a:path>
              <a:path w="13334" h="13969">
                <a:moveTo>
                  <a:pt x="4897" y="4658"/>
                </a:moveTo>
                <a:lnTo>
                  <a:pt x="4968" y="4001"/>
                </a:lnTo>
                <a:lnTo>
                  <a:pt x="5072" y="3046"/>
                </a:lnTo>
                <a:lnTo>
                  <a:pt x="5136" y="2448"/>
                </a:lnTo>
                <a:lnTo>
                  <a:pt x="7107" y="2448"/>
                </a:lnTo>
                <a:lnTo>
                  <a:pt x="4897" y="4658"/>
                </a:lnTo>
                <a:close/>
              </a:path>
              <a:path w="13334" h="13969">
                <a:moveTo>
                  <a:pt x="7145" y="11656"/>
                </a:moveTo>
                <a:lnTo>
                  <a:pt x="4949" y="7764"/>
                </a:lnTo>
                <a:lnTo>
                  <a:pt x="0" y="7764"/>
                </a:lnTo>
                <a:lnTo>
                  <a:pt x="1911" y="6151"/>
                </a:lnTo>
                <a:lnTo>
                  <a:pt x="2508" y="5674"/>
                </a:lnTo>
                <a:lnTo>
                  <a:pt x="6092" y="6868"/>
                </a:lnTo>
                <a:lnTo>
                  <a:pt x="5972" y="8361"/>
                </a:lnTo>
                <a:lnTo>
                  <a:pt x="12580" y="8361"/>
                </a:lnTo>
                <a:lnTo>
                  <a:pt x="8959" y="10093"/>
                </a:lnTo>
                <a:lnTo>
                  <a:pt x="10439" y="10244"/>
                </a:lnTo>
                <a:lnTo>
                  <a:pt x="7145" y="11656"/>
                </a:lnTo>
                <a:close/>
              </a:path>
              <a:path w="13334" h="13969">
                <a:moveTo>
                  <a:pt x="12948" y="6689"/>
                </a:moveTo>
                <a:lnTo>
                  <a:pt x="10870" y="6689"/>
                </a:lnTo>
                <a:lnTo>
                  <a:pt x="12841" y="5674"/>
                </a:lnTo>
                <a:lnTo>
                  <a:pt x="12948" y="6689"/>
                </a:lnTo>
                <a:close/>
              </a:path>
              <a:path w="13334" h="13969">
                <a:moveTo>
                  <a:pt x="2353" y="13711"/>
                </a:moveTo>
                <a:lnTo>
                  <a:pt x="1254" y="13498"/>
                </a:lnTo>
                <a:lnTo>
                  <a:pt x="716" y="12960"/>
                </a:lnTo>
                <a:lnTo>
                  <a:pt x="3335" y="10244"/>
                </a:lnTo>
                <a:lnTo>
                  <a:pt x="4121" y="9795"/>
                </a:lnTo>
                <a:lnTo>
                  <a:pt x="7145" y="11656"/>
                </a:lnTo>
                <a:lnTo>
                  <a:pt x="2353" y="13711"/>
                </a:lnTo>
                <a:close/>
              </a:path>
            </a:pathLst>
          </a:custGeom>
          <a:solidFill>
            <a:srgbClr val="7C25F4"/>
          </a:solidFill>
        </p:spPr>
        <p:txBody>
          <a:bodyPr wrap="square" lIns="0" tIns="0" rIns="0" bIns="0" rtlCol="0"/>
          <a:lstStyle/>
          <a:p>
            <a:endParaRPr/>
          </a:p>
        </p:txBody>
      </p:sp>
      <p:sp>
        <p:nvSpPr>
          <p:cNvPr id="1108" name="object 1108"/>
          <p:cNvSpPr/>
          <p:nvPr/>
        </p:nvSpPr>
        <p:spPr>
          <a:xfrm>
            <a:off x="14363824" y="2431928"/>
            <a:ext cx="13970" cy="13335"/>
          </a:xfrm>
          <a:custGeom>
            <a:avLst/>
            <a:gdLst/>
            <a:ahLst/>
            <a:cxnLst/>
            <a:rect l="l" t="t" r="r" b="b"/>
            <a:pathLst>
              <a:path w="13969" h="13335">
                <a:moveTo>
                  <a:pt x="5913" y="13259"/>
                </a:moveTo>
                <a:lnTo>
                  <a:pt x="1194" y="12542"/>
                </a:lnTo>
                <a:lnTo>
                  <a:pt x="0" y="10273"/>
                </a:lnTo>
                <a:lnTo>
                  <a:pt x="1552" y="6749"/>
                </a:lnTo>
                <a:lnTo>
                  <a:pt x="2311" y="4360"/>
                </a:lnTo>
                <a:lnTo>
                  <a:pt x="2794" y="2926"/>
                </a:lnTo>
                <a:lnTo>
                  <a:pt x="5089" y="0"/>
                </a:lnTo>
                <a:lnTo>
                  <a:pt x="5256" y="358"/>
                </a:lnTo>
                <a:lnTo>
                  <a:pt x="7471" y="1195"/>
                </a:lnTo>
                <a:lnTo>
                  <a:pt x="6629" y="2926"/>
                </a:lnTo>
                <a:lnTo>
                  <a:pt x="11682" y="2926"/>
                </a:lnTo>
                <a:lnTo>
                  <a:pt x="13080" y="3703"/>
                </a:lnTo>
                <a:lnTo>
                  <a:pt x="7585" y="3703"/>
                </a:lnTo>
                <a:lnTo>
                  <a:pt x="7479" y="4001"/>
                </a:lnTo>
                <a:lnTo>
                  <a:pt x="7352" y="4360"/>
                </a:lnTo>
                <a:lnTo>
                  <a:pt x="5136" y="4360"/>
                </a:lnTo>
                <a:lnTo>
                  <a:pt x="5595" y="6570"/>
                </a:lnTo>
                <a:lnTo>
                  <a:pt x="5632" y="6749"/>
                </a:lnTo>
                <a:lnTo>
                  <a:pt x="5744" y="7286"/>
                </a:lnTo>
                <a:lnTo>
                  <a:pt x="3822" y="7286"/>
                </a:lnTo>
                <a:lnTo>
                  <a:pt x="2926" y="8779"/>
                </a:lnTo>
                <a:lnTo>
                  <a:pt x="3404" y="8779"/>
                </a:lnTo>
                <a:lnTo>
                  <a:pt x="4121" y="9198"/>
                </a:lnTo>
                <a:lnTo>
                  <a:pt x="4419" y="9556"/>
                </a:lnTo>
                <a:lnTo>
                  <a:pt x="5913" y="13259"/>
                </a:lnTo>
                <a:close/>
              </a:path>
              <a:path w="13969" h="13335">
                <a:moveTo>
                  <a:pt x="11682" y="2926"/>
                </a:moveTo>
                <a:lnTo>
                  <a:pt x="6629" y="2926"/>
                </a:lnTo>
                <a:lnTo>
                  <a:pt x="7704" y="716"/>
                </a:lnTo>
                <a:lnTo>
                  <a:pt x="11682" y="2926"/>
                </a:lnTo>
                <a:close/>
              </a:path>
              <a:path w="13969" h="13335">
                <a:moveTo>
                  <a:pt x="13617" y="4001"/>
                </a:moveTo>
                <a:lnTo>
                  <a:pt x="7585" y="3703"/>
                </a:lnTo>
                <a:lnTo>
                  <a:pt x="13080" y="3703"/>
                </a:lnTo>
                <a:lnTo>
                  <a:pt x="13617" y="4001"/>
                </a:lnTo>
                <a:close/>
              </a:path>
              <a:path w="13969" h="13335">
                <a:moveTo>
                  <a:pt x="6570" y="6570"/>
                </a:moveTo>
                <a:lnTo>
                  <a:pt x="5136" y="4360"/>
                </a:lnTo>
                <a:lnTo>
                  <a:pt x="7352" y="4360"/>
                </a:lnTo>
                <a:lnTo>
                  <a:pt x="6570" y="6570"/>
                </a:lnTo>
                <a:close/>
              </a:path>
              <a:path w="13969" h="13335">
                <a:moveTo>
                  <a:pt x="5793" y="7525"/>
                </a:moveTo>
                <a:lnTo>
                  <a:pt x="3822" y="7286"/>
                </a:lnTo>
                <a:lnTo>
                  <a:pt x="5744" y="7286"/>
                </a:lnTo>
                <a:lnTo>
                  <a:pt x="5793" y="7525"/>
                </a:lnTo>
                <a:close/>
              </a:path>
            </a:pathLst>
          </a:custGeom>
          <a:solidFill>
            <a:srgbClr val="E8388B"/>
          </a:solidFill>
        </p:spPr>
        <p:txBody>
          <a:bodyPr wrap="square" lIns="0" tIns="0" rIns="0" bIns="0" rtlCol="0"/>
          <a:lstStyle/>
          <a:p>
            <a:endParaRPr/>
          </a:p>
        </p:txBody>
      </p:sp>
      <p:sp>
        <p:nvSpPr>
          <p:cNvPr id="1109" name="object 1109"/>
          <p:cNvSpPr/>
          <p:nvPr/>
        </p:nvSpPr>
        <p:spPr>
          <a:xfrm>
            <a:off x="14932421" y="2268454"/>
            <a:ext cx="6985" cy="6350"/>
          </a:xfrm>
          <a:custGeom>
            <a:avLst/>
            <a:gdLst/>
            <a:ahLst/>
            <a:cxnLst/>
            <a:rect l="l" t="t" r="r" b="b"/>
            <a:pathLst>
              <a:path w="6984" h="6350">
                <a:moveTo>
                  <a:pt x="3412" y="5761"/>
                </a:moveTo>
                <a:lnTo>
                  <a:pt x="0" y="723"/>
                </a:lnTo>
                <a:lnTo>
                  <a:pt x="4429" y="0"/>
                </a:lnTo>
                <a:lnTo>
                  <a:pt x="2936" y="2986"/>
                </a:lnTo>
                <a:lnTo>
                  <a:pt x="6102" y="2448"/>
                </a:lnTo>
                <a:lnTo>
                  <a:pt x="6639" y="5136"/>
                </a:lnTo>
                <a:lnTo>
                  <a:pt x="3412" y="5761"/>
                </a:lnTo>
                <a:close/>
              </a:path>
            </a:pathLst>
          </a:custGeom>
          <a:solidFill>
            <a:srgbClr val="E833B8"/>
          </a:solidFill>
        </p:spPr>
        <p:txBody>
          <a:bodyPr wrap="square" lIns="0" tIns="0" rIns="0" bIns="0" rtlCol="0"/>
          <a:lstStyle/>
          <a:p>
            <a:endParaRPr/>
          </a:p>
        </p:txBody>
      </p:sp>
      <p:sp>
        <p:nvSpPr>
          <p:cNvPr id="1110" name="object 1110"/>
          <p:cNvSpPr/>
          <p:nvPr/>
        </p:nvSpPr>
        <p:spPr>
          <a:xfrm>
            <a:off x="15180975" y="2639185"/>
            <a:ext cx="5080" cy="9525"/>
          </a:xfrm>
          <a:custGeom>
            <a:avLst/>
            <a:gdLst/>
            <a:ahLst/>
            <a:cxnLst/>
            <a:rect l="l" t="t" r="r" b="b"/>
            <a:pathLst>
              <a:path w="5080" h="9525">
                <a:moveTo>
                  <a:pt x="1703" y="3495"/>
                </a:moveTo>
                <a:lnTo>
                  <a:pt x="0" y="3495"/>
                </a:lnTo>
                <a:lnTo>
                  <a:pt x="0" y="0"/>
                </a:lnTo>
                <a:lnTo>
                  <a:pt x="1537" y="357"/>
                </a:lnTo>
                <a:lnTo>
                  <a:pt x="1660" y="2686"/>
                </a:lnTo>
                <a:lnTo>
                  <a:pt x="1703" y="3495"/>
                </a:lnTo>
                <a:close/>
              </a:path>
              <a:path w="5080" h="9525">
                <a:moveTo>
                  <a:pt x="3880" y="7106"/>
                </a:moveTo>
                <a:lnTo>
                  <a:pt x="1895" y="7106"/>
                </a:lnTo>
                <a:lnTo>
                  <a:pt x="3687" y="2686"/>
                </a:lnTo>
                <a:lnTo>
                  <a:pt x="4284" y="3224"/>
                </a:lnTo>
                <a:lnTo>
                  <a:pt x="4646" y="3495"/>
                </a:lnTo>
                <a:lnTo>
                  <a:pt x="4726" y="5496"/>
                </a:lnTo>
                <a:lnTo>
                  <a:pt x="3880" y="7106"/>
                </a:lnTo>
                <a:close/>
              </a:path>
              <a:path w="5080" h="9525">
                <a:moveTo>
                  <a:pt x="1860" y="5314"/>
                </a:moveTo>
                <a:lnTo>
                  <a:pt x="1703" y="3495"/>
                </a:lnTo>
                <a:lnTo>
                  <a:pt x="2371" y="3495"/>
                </a:lnTo>
                <a:lnTo>
                  <a:pt x="1860" y="5314"/>
                </a:lnTo>
                <a:close/>
              </a:path>
              <a:path w="5080" h="9525">
                <a:moveTo>
                  <a:pt x="1895" y="9316"/>
                </a:moveTo>
                <a:lnTo>
                  <a:pt x="1357" y="7106"/>
                </a:lnTo>
                <a:lnTo>
                  <a:pt x="1809" y="5496"/>
                </a:lnTo>
                <a:lnTo>
                  <a:pt x="1895" y="7106"/>
                </a:lnTo>
                <a:lnTo>
                  <a:pt x="3880" y="7106"/>
                </a:lnTo>
                <a:lnTo>
                  <a:pt x="2970" y="8838"/>
                </a:lnTo>
                <a:lnTo>
                  <a:pt x="1895" y="9316"/>
                </a:lnTo>
                <a:close/>
              </a:path>
            </a:pathLst>
          </a:custGeom>
          <a:solidFill>
            <a:srgbClr val="E83361"/>
          </a:solidFill>
        </p:spPr>
        <p:txBody>
          <a:bodyPr wrap="square" lIns="0" tIns="0" rIns="0" bIns="0" rtlCol="0"/>
          <a:lstStyle/>
          <a:p>
            <a:endParaRPr/>
          </a:p>
        </p:txBody>
      </p:sp>
      <p:sp>
        <p:nvSpPr>
          <p:cNvPr id="1111" name="object 1111"/>
          <p:cNvSpPr/>
          <p:nvPr/>
        </p:nvSpPr>
        <p:spPr>
          <a:xfrm>
            <a:off x="14362574" y="2441516"/>
            <a:ext cx="6985" cy="4445"/>
          </a:xfrm>
          <a:custGeom>
            <a:avLst/>
            <a:gdLst/>
            <a:ahLst/>
            <a:cxnLst/>
            <a:rect l="l" t="t" r="r" b="b"/>
            <a:pathLst>
              <a:path w="6984" h="4444">
                <a:moveTo>
                  <a:pt x="6386" y="4448"/>
                </a:moveTo>
                <a:lnTo>
                  <a:pt x="0" y="2835"/>
                </a:lnTo>
                <a:lnTo>
                  <a:pt x="526" y="2835"/>
                </a:lnTo>
                <a:lnTo>
                  <a:pt x="664" y="2526"/>
                </a:lnTo>
                <a:lnTo>
                  <a:pt x="774" y="2281"/>
                </a:lnTo>
                <a:lnTo>
                  <a:pt x="914" y="1462"/>
                </a:lnTo>
                <a:lnTo>
                  <a:pt x="1189" y="745"/>
                </a:lnTo>
                <a:lnTo>
                  <a:pt x="3550" y="0"/>
                </a:lnTo>
                <a:lnTo>
                  <a:pt x="5904" y="2526"/>
                </a:lnTo>
                <a:lnTo>
                  <a:pt x="6386" y="4448"/>
                </a:lnTo>
                <a:close/>
              </a:path>
              <a:path w="6984" h="4444">
                <a:moveTo>
                  <a:pt x="6097" y="2281"/>
                </a:moveTo>
                <a:lnTo>
                  <a:pt x="5603" y="0"/>
                </a:lnTo>
                <a:lnTo>
                  <a:pt x="6206" y="745"/>
                </a:lnTo>
                <a:lnTo>
                  <a:pt x="6744" y="1462"/>
                </a:lnTo>
                <a:lnTo>
                  <a:pt x="6097" y="2281"/>
                </a:lnTo>
                <a:close/>
              </a:path>
              <a:path w="6984" h="4444">
                <a:moveTo>
                  <a:pt x="6206" y="2835"/>
                </a:moveTo>
                <a:lnTo>
                  <a:pt x="5675" y="2281"/>
                </a:lnTo>
                <a:lnTo>
                  <a:pt x="6097" y="2281"/>
                </a:lnTo>
                <a:lnTo>
                  <a:pt x="6206" y="2835"/>
                </a:lnTo>
                <a:close/>
              </a:path>
            </a:pathLst>
          </a:custGeom>
          <a:solidFill>
            <a:srgbClr val="E83A81"/>
          </a:solidFill>
        </p:spPr>
        <p:txBody>
          <a:bodyPr wrap="square" lIns="0" tIns="0" rIns="0" bIns="0" rtlCol="0"/>
          <a:lstStyle/>
          <a:p>
            <a:endParaRPr/>
          </a:p>
        </p:txBody>
      </p:sp>
      <p:sp>
        <p:nvSpPr>
          <p:cNvPr id="1112" name="object 1112"/>
          <p:cNvSpPr/>
          <p:nvPr/>
        </p:nvSpPr>
        <p:spPr>
          <a:xfrm>
            <a:off x="14283132" y="2075473"/>
            <a:ext cx="6985" cy="3175"/>
          </a:xfrm>
          <a:custGeom>
            <a:avLst/>
            <a:gdLst/>
            <a:ahLst/>
            <a:cxnLst/>
            <a:rect l="l" t="t" r="r" b="b"/>
            <a:pathLst>
              <a:path w="6984" h="3175">
                <a:moveTo>
                  <a:pt x="1190" y="3174"/>
                </a:moveTo>
                <a:lnTo>
                  <a:pt x="221" y="3174"/>
                </a:lnTo>
                <a:lnTo>
                  <a:pt x="0" y="0"/>
                </a:lnTo>
                <a:lnTo>
                  <a:pt x="1190" y="3174"/>
                </a:lnTo>
                <a:close/>
              </a:path>
              <a:path w="6984" h="3175">
                <a:moveTo>
                  <a:pt x="2330" y="2685"/>
                </a:moveTo>
                <a:lnTo>
                  <a:pt x="2161" y="2685"/>
                </a:lnTo>
                <a:lnTo>
                  <a:pt x="2090" y="1194"/>
                </a:lnTo>
                <a:lnTo>
                  <a:pt x="5913" y="0"/>
                </a:lnTo>
                <a:lnTo>
                  <a:pt x="6390" y="1194"/>
                </a:lnTo>
                <a:lnTo>
                  <a:pt x="6818" y="1194"/>
                </a:lnTo>
                <a:lnTo>
                  <a:pt x="2330" y="2685"/>
                </a:lnTo>
                <a:close/>
              </a:path>
            </a:pathLst>
          </a:custGeom>
          <a:solidFill>
            <a:srgbClr val="7C25F4"/>
          </a:solidFill>
        </p:spPr>
        <p:txBody>
          <a:bodyPr wrap="square" lIns="0" tIns="0" rIns="0" bIns="0" rtlCol="0"/>
          <a:lstStyle/>
          <a:p>
            <a:endParaRPr/>
          </a:p>
        </p:txBody>
      </p:sp>
      <p:sp>
        <p:nvSpPr>
          <p:cNvPr id="1113" name="object 1113"/>
          <p:cNvSpPr/>
          <p:nvPr/>
        </p:nvSpPr>
        <p:spPr>
          <a:xfrm>
            <a:off x="15126423" y="2139681"/>
            <a:ext cx="5080" cy="10160"/>
          </a:xfrm>
          <a:custGeom>
            <a:avLst/>
            <a:gdLst/>
            <a:ahLst/>
            <a:cxnLst/>
            <a:rect l="l" t="t" r="r" b="b"/>
            <a:pathLst>
              <a:path w="5080" h="10160">
                <a:moveTo>
                  <a:pt x="2420" y="9834"/>
                </a:moveTo>
                <a:lnTo>
                  <a:pt x="0" y="6418"/>
                </a:lnTo>
                <a:lnTo>
                  <a:pt x="2452" y="7645"/>
                </a:lnTo>
                <a:lnTo>
                  <a:pt x="3408" y="7943"/>
                </a:lnTo>
                <a:lnTo>
                  <a:pt x="4065" y="5853"/>
                </a:lnTo>
                <a:lnTo>
                  <a:pt x="1676" y="6450"/>
                </a:lnTo>
                <a:lnTo>
                  <a:pt x="1198" y="5375"/>
                </a:lnTo>
                <a:lnTo>
                  <a:pt x="900" y="4778"/>
                </a:lnTo>
                <a:lnTo>
                  <a:pt x="2632" y="5256"/>
                </a:lnTo>
                <a:lnTo>
                  <a:pt x="2871" y="3822"/>
                </a:lnTo>
                <a:lnTo>
                  <a:pt x="720" y="0"/>
                </a:lnTo>
                <a:lnTo>
                  <a:pt x="3050" y="2030"/>
                </a:lnTo>
                <a:lnTo>
                  <a:pt x="4842" y="8302"/>
                </a:lnTo>
                <a:lnTo>
                  <a:pt x="2420" y="9834"/>
                </a:lnTo>
                <a:close/>
              </a:path>
            </a:pathLst>
          </a:custGeom>
          <a:solidFill>
            <a:srgbClr val="E131B4"/>
          </a:solidFill>
        </p:spPr>
        <p:txBody>
          <a:bodyPr wrap="square" lIns="0" tIns="0" rIns="0" bIns="0" rtlCol="0"/>
          <a:lstStyle/>
          <a:p>
            <a:endParaRPr/>
          </a:p>
        </p:txBody>
      </p:sp>
      <p:sp>
        <p:nvSpPr>
          <p:cNvPr id="1114" name="object 1114"/>
          <p:cNvSpPr/>
          <p:nvPr/>
        </p:nvSpPr>
        <p:spPr>
          <a:xfrm>
            <a:off x="15173118" y="2870211"/>
            <a:ext cx="5715" cy="6350"/>
          </a:xfrm>
          <a:custGeom>
            <a:avLst/>
            <a:gdLst/>
            <a:ahLst/>
            <a:cxnLst/>
            <a:rect l="l" t="t" r="r" b="b"/>
            <a:pathLst>
              <a:path w="5715" h="6350">
                <a:moveTo>
                  <a:pt x="5686" y="5853"/>
                </a:moveTo>
                <a:lnTo>
                  <a:pt x="0" y="5853"/>
                </a:lnTo>
                <a:lnTo>
                  <a:pt x="346" y="3762"/>
                </a:lnTo>
                <a:lnTo>
                  <a:pt x="2763" y="3762"/>
                </a:lnTo>
                <a:lnTo>
                  <a:pt x="3360" y="3165"/>
                </a:lnTo>
                <a:lnTo>
                  <a:pt x="2763" y="657"/>
                </a:lnTo>
                <a:lnTo>
                  <a:pt x="4137" y="0"/>
                </a:lnTo>
                <a:lnTo>
                  <a:pt x="5686" y="5853"/>
                </a:lnTo>
                <a:close/>
              </a:path>
            </a:pathLst>
          </a:custGeom>
          <a:solidFill>
            <a:srgbClr val="E43762"/>
          </a:solidFill>
        </p:spPr>
        <p:txBody>
          <a:bodyPr wrap="square" lIns="0" tIns="0" rIns="0" bIns="0" rtlCol="0"/>
          <a:lstStyle/>
          <a:p>
            <a:endParaRPr/>
          </a:p>
        </p:txBody>
      </p:sp>
      <p:sp>
        <p:nvSpPr>
          <p:cNvPr id="1115" name="object 1115"/>
          <p:cNvSpPr/>
          <p:nvPr/>
        </p:nvSpPr>
        <p:spPr>
          <a:xfrm>
            <a:off x="14142950" y="2332845"/>
            <a:ext cx="635" cy="1905"/>
          </a:xfrm>
          <a:custGeom>
            <a:avLst/>
            <a:gdLst/>
            <a:ahLst/>
            <a:cxnLst/>
            <a:rect l="l" t="t" r="r" b="b"/>
            <a:pathLst>
              <a:path w="634" h="1905">
                <a:moveTo>
                  <a:pt x="158" y="1705"/>
                </a:moveTo>
                <a:lnTo>
                  <a:pt x="0" y="1428"/>
                </a:lnTo>
                <a:lnTo>
                  <a:pt x="59" y="831"/>
                </a:lnTo>
                <a:lnTo>
                  <a:pt x="230" y="0"/>
                </a:lnTo>
                <a:lnTo>
                  <a:pt x="158" y="1705"/>
                </a:lnTo>
                <a:close/>
              </a:path>
            </a:pathLst>
          </a:custGeom>
          <a:solidFill>
            <a:srgbClr val="C333E6"/>
          </a:solidFill>
        </p:spPr>
        <p:txBody>
          <a:bodyPr wrap="square" lIns="0" tIns="0" rIns="0" bIns="0" rtlCol="0"/>
          <a:lstStyle/>
          <a:p>
            <a:endParaRPr/>
          </a:p>
        </p:txBody>
      </p:sp>
      <p:sp>
        <p:nvSpPr>
          <p:cNvPr id="1116" name="object 1116"/>
          <p:cNvSpPr/>
          <p:nvPr/>
        </p:nvSpPr>
        <p:spPr>
          <a:xfrm>
            <a:off x="14926936" y="2052538"/>
            <a:ext cx="5080" cy="4445"/>
          </a:xfrm>
          <a:custGeom>
            <a:avLst/>
            <a:gdLst/>
            <a:ahLst/>
            <a:cxnLst/>
            <a:rect l="l" t="t" r="r" b="b"/>
            <a:pathLst>
              <a:path w="5080" h="4444">
                <a:moveTo>
                  <a:pt x="3891" y="4078"/>
                </a:moveTo>
                <a:lnTo>
                  <a:pt x="523" y="3768"/>
                </a:lnTo>
                <a:lnTo>
                  <a:pt x="1433" y="3344"/>
                </a:lnTo>
                <a:lnTo>
                  <a:pt x="0" y="0"/>
                </a:lnTo>
                <a:lnTo>
                  <a:pt x="3285" y="836"/>
                </a:lnTo>
                <a:lnTo>
                  <a:pt x="2568" y="3762"/>
                </a:lnTo>
                <a:lnTo>
                  <a:pt x="4778" y="3404"/>
                </a:lnTo>
                <a:lnTo>
                  <a:pt x="3891" y="4078"/>
                </a:lnTo>
                <a:close/>
              </a:path>
            </a:pathLst>
          </a:custGeom>
          <a:solidFill>
            <a:srgbClr val="CF2BD5"/>
          </a:solidFill>
        </p:spPr>
        <p:txBody>
          <a:bodyPr wrap="square" lIns="0" tIns="0" rIns="0" bIns="0" rtlCol="0"/>
          <a:lstStyle/>
          <a:p>
            <a:endParaRPr/>
          </a:p>
        </p:txBody>
      </p:sp>
      <p:sp>
        <p:nvSpPr>
          <p:cNvPr id="1117" name="object 1117"/>
          <p:cNvSpPr/>
          <p:nvPr/>
        </p:nvSpPr>
        <p:spPr>
          <a:xfrm>
            <a:off x="15151876" y="2188657"/>
            <a:ext cx="4445" cy="6350"/>
          </a:xfrm>
          <a:custGeom>
            <a:avLst/>
            <a:gdLst/>
            <a:ahLst/>
            <a:cxnLst/>
            <a:rect l="l" t="t" r="r" b="b"/>
            <a:pathLst>
              <a:path w="4444" h="6350">
                <a:moveTo>
                  <a:pt x="1574" y="4756"/>
                </a:moveTo>
                <a:lnTo>
                  <a:pt x="0" y="1267"/>
                </a:lnTo>
                <a:lnTo>
                  <a:pt x="1966" y="0"/>
                </a:lnTo>
                <a:lnTo>
                  <a:pt x="1641" y="3942"/>
                </a:lnTo>
                <a:lnTo>
                  <a:pt x="1574" y="4756"/>
                </a:lnTo>
                <a:close/>
              </a:path>
              <a:path w="4444" h="6350">
                <a:moveTo>
                  <a:pt x="2021" y="5748"/>
                </a:moveTo>
                <a:lnTo>
                  <a:pt x="1692" y="5019"/>
                </a:lnTo>
                <a:lnTo>
                  <a:pt x="4414" y="3942"/>
                </a:lnTo>
                <a:lnTo>
                  <a:pt x="2021" y="5748"/>
                </a:lnTo>
                <a:close/>
              </a:path>
            </a:pathLst>
          </a:custGeom>
          <a:solidFill>
            <a:srgbClr val="E332AF"/>
          </a:solidFill>
        </p:spPr>
        <p:txBody>
          <a:bodyPr wrap="square" lIns="0" tIns="0" rIns="0" bIns="0" rtlCol="0"/>
          <a:lstStyle/>
          <a:p>
            <a:endParaRPr/>
          </a:p>
        </p:txBody>
      </p:sp>
      <p:sp>
        <p:nvSpPr>
          <p:cNvPr id="1118" name="object 1118"/>
          <p:cNvSpPr/>
          <p:nvPr/>
        </p:nvSpPr>
        <p:spPr>
          <a:xfrm>
            <a:off x="15064968" y="2201141"/>
            <a:ext cx="3810" cy="5080"/>
          </a:xfrm>
          <a:custGeom>
            <a:avLst/>
            <a:gdLst/>
            <a:ahLst/>
            <a:cxnLst/>
            <a:rect l="l" t="t" r="r" b="b"/>
            <a:pathLst>
              <a:path w="3809" h="5080">
                <a:moveTo>
                  <a:pt x="2545" y="1086"/>
                </a:moveTo>
                <a:lnTo>
                  <a:pt x="935" y="1086"/>
                </a:lnTo>
                <a:lnTo>
                  <a:pt x="597" y="0"/>
                </a:lnTo>
                <a:lnTo>
                  <a:pt x="2545" y="1086"/>
                </a:lnTo>
                <a:close/>
              </a:path>
              <a:path w="3809" h="5080">
                <a:moveTo>
                  <a:pt x="0" y="4658"/>
                </a:moveTo>
                <a:lnTo>
                  <a:pt x="1433" y="2687"/>
                </a:lnTo>
                <a:lnTo>
                  <a:pt x="1057" y="1478"/>
                </a:lnTo>
                <a:lnTo>
                  <a:pt x="2811" y="1478"/>
                </a:lnTo>
                <a:lnTo>
                  <a:pt x="3333" y="4118"/>
                </a:lnTo>
                <a:lnTo>
                  <a:pt x="0" y="4658"/>
                </a:lnTo>
                <a:close/>
              </a:path>
            </a:pathLst>
          </a:custGeom>
          <a:solidFill>
            <a:srgbClr val="E833B0"/>
          </a:solidFill>
        </p:spPr>
        <p:txBody>
          <a:bodyPr wrap="square" lIns="0" tIns="0" rIns="0" bIns="0" rtlCol="0"/>
          <a:lstStyle/>
          <a:p>
            <a:endParaRPr/>
          </a:p>
        </p:txBody>
      </p:sp>
      <p:grpSp>
        <p:nvGrpSpPr>
          <p:cNvPr id="1119" name="object 1119"/>
          <p:cNvGrpSpPr/>
          <p:nvPr/>
        </p:nvGrpSpPr>
        <p:grpSpPr>
          <a:xfrm>
            <a:off x="14702122" y="2884187"/>
            <a:ext cx="27305" cy="8890"/>
            <a:chOff x="14702122" y="2884187"/>
            <a:chExt cx="27305" cy="8890"/>
          </a:xfrm>
        </p:grpSpPr>
        <p:sp>
          <p:nvSpPr>
            <p:cNvPr id="1120" name="object 1120"/>
            <p:cNvSpPr/>
            <p:nvPr/>
          </p:nvSpPr>
          <p:spPr>
            <a:xfrm>
              <a:off x="14702122" y="2887770"/>
              <a:ext cx="3175" cy="5080"/>
            </a:xfrm>
            <a:custGeom>
              <a:avLst/>
              <a:gdLst/>
              <a:ahLst/>
              <a:cxnLst/>
              <a:rect l="l" t="t" r="r" b="b"/>
              <a:pathLst>
                <a:path w="3175" h="5080">
                  <a:moveTo>
                    <a:pt x="2171" y="5076"/>
                  </a:moveTo>
                  <a:lnTo>
                    <a:pt x="1161" y="5076"/>
                  </a:lnTo>
                  <a:lnTo>
                    <a:pt x="477" y="3762"/>
                  </a:lnTo>
                  <a:lnTo>
                    <a:pt x="0" y="0"/>
                  </a:lnTo>
                  <a:lnTo>
                    <a:pt x="2986" y="2807"/>
                  </a:lnTo>
                  <a:lnTo>
                    <a:pt x="2386" y="4479"/>
                  </a:lnTo>
                  <a:lnTo>
                    <a:pt x="2268" y="4808"/>
                  </a:lnTo>
                  <a:lnTo>
                    <a:pt x="2171" y="5076"/>
                  </a:lnTo>
                  <a:close/>
                </a:path>
              </a:pathLst>
            </a:custGeom>
            <a:solidFill>
              <a:srgbClr val="EC813C"/>
            </a:solidFill>
          </p:spPr>
          <p:txBody>
            <a:bodyPr wrap="square" lIns="0" tIns="0" rIns="0" bIns="0" rtlCol="0"/>
            <a:lstStyle/>
            <a:p>
              <a:endParaRPr/>
            </a:p>
          </p:txBody>
        </p:sp>
        <p:sp>
          <p:nvSpPr>
            <p:cNvPr id="1121" name="object 1121"/>
            <p:cNvSpPr/>
            <p:nvPr/>
          </p:nvSpPr>
          <p:spPr>
            <a:xfrm>
              <a:off x="14724584" y="2884187"/>
              <a:ext cx="5080" cy="4445"/>
            </a:xfrm>
            <a:custGeom>
              <a:avLst/>
              <a:gdLst/>
              <a:ahLst/>
              <a:cxnLst/>
              <a:rect l="l" t="t" r="r" b="b"/>
              <a:pathLst>
                <a:path w="5080" h="4444">
                  <a:moveTo>
                    <a:pt x="4534" y="4419"/>
                  </a:moveTo>
                  <a:lnTo>
                    <a:pt x="3638" y="4419"/>
                  </a:lnTo>
                  <a:lnTo>
                    <a:pt x="3094" y="2303"/>
                  </a:lnTo>
                  <a:lnTo>
                    <a:pt x="3471" y="2303"/>
                  </a:lnTo>
                  <a:lnTo>
                    <a:pt x="4534" y="0"/>
                  </a:lnTo>
                  <a:lnTo>
                    <a:pt x="4534" y="4419"/>
                  </a:lnTo>
                  <a:close/>
                </a:path>
                <a:path w="5080" h="4444">
                  <a:moveTo>
                    <a:pt x="1249" y="3703"/>
                  </a:moveTo>
                  <a:lnTo>
                    <a:pt x="0" y="2303"/>
                  </a:lnTo>
                  <a:lnTo>
                    <a:pt x="3136" y="2303"/>
                  </a:lnTo>
                  <a:lnTo>
                    <a:pt x="1249" y="3703"/>
                  </a:lnTo>
                  <a:close/>
                </a:path>
              </a:pathLst>
            </a:custGeom>
            <a:solidFill>
              <a:srgbClr val="EC7440"/>
            </a:solidFill>
          </p:spPr>
          <p:txBody>
            <a:bodyPr wrap="square" lIns="0" tIns="0" rIns="0" bIns="0" rtlCol="0"/>
            <a:lstStyle/>
            <a:p>
              <a:endParaRPr/>
            </a:p>
          </p:txBody>
        </p:sp>
      </p:grpSp>
      <p:sp>
        <p:nvSpPr>
          <p:cNvPr id="1122" name="object 1122"/>
          <p:cNvSpPr/>
          <p:nvPr/>
        </p:nvSpPr>
        <p:spPr>
          <a:xfrm>
            <a:off x="14336648" y="2576290"/>
            <a:ext cx="2540" cy="10795"/>
          </a:xfrm>
          <a:custGeom>
            <a:avLst/>
            <a:gdLst/>
            <a:ahLst/>
            <a:cxnLst/>
            <a:rect l="l" t="t" r="r" b="b"/>
            <a:pathLst>
              <a:path w="2540" h="10794">
                <a:moveTo>
                  <a:pt x="1373" y="10332"/>
                </a:moveTo>
                <a:lnTo>
                  <a:pt x="0" y="7525"/>
                </a:lnTo>
                <a:lnTo>
                  <a:pt x="657" y="3285"/>
                </a:lnTo>
                <a:lnTo>
                  <a:pt x="657" y="0"/>
                </a:lnTo>
                <a:lnTo>
                  <a:pt x="2030" y="2807"/>
                </a:lnTo>
                <a:lnTo>
                  <a:pt x="1373" y="7047"/>
                </a:lnTo>
                <a:lnTo>
                  <a:pt x="1373" y="10332"/>
                </a:lnTo>
                <a:close/>
              </a:path>
            </a:pathLst>
          </a:custGeom>
          <a:solidFill>
            <a:srgbClr val="E94654"/>
          </a:solidFill>
        </p:spPr>
        <p:txBody>
          <a:bodyPr wrap="square" lIns="0" tIns="0" rIns="0" bIns="0" rtlCol="0"/>
          <a:lstStyle/>
          <a:p>
            <a:endParaRPr/>
          </a:p>
        </p:txBody>
      </p:sp>
      <p:sp>
        <p:nvSpPr>
          <p:cNvPr id="1123" name="object 1123"/>
          <p:cNvSpPr/>
          <p:nvPr/>
        </p:nvSpPr>
        <p:spPr>
          <a:xfrm>
            <a:off x="14552865" y="2052000"/>
            <a:ext cx="6350" cy="1270"/>
          </a:xfrm>
          <a:custGeom>
            <a:avLst/>
            <a:gdLst/>
            <a:ahLst/>
            <a:cxnLst/>
            <a:rect l="l" t="t" r="r" b="b"/>
            <a:pathLst>
              <a:path w="6350" h="1269">
                <a:moveTo>
                  <a:pt x="5790" y="758"/>
                </a:moveTo>
                <a:lnTo>
                  <a:pt x="0" y="758"/>
                </a:lnTo>
                <a:lnTo>
                  <a:pt x="1550" y="0"/>
                </a:lnTo>
                <a:lnTo>
                  <a:pt x="5790" y="758"/>
                </a:lnTo>
                <a:close/>
              </a:path>
            </a:pathLst>
          </a:custGeom>
          <a:solidFill>
            <a:srgbClr val="C229D6"/>
          </a:solidFill>
        </p:spPr>
        <p:txBody>
          <a:bodyPr wrap="square" lIns="0" tIns="0" rIns="0" bIns="0" rtlCol="0"/>
          <a:lstStyle/>
          <a:p>
            <a:endParaRPr/>
          </a:p>
        </p:txBody>
      </p:sp>
      <p:sp>
        <p:nvSpPr>
          <p:cNvPr id="1124" name="object 1124"/>
          <p:cNvSpPr/>
          <p:nvPr/>
        </p:nvSpPr>
        <p:spPr>
          <a:xfrm>
            <a:off x="14620116" y="2248569"/>
            <a:ext cx="4445" cy="3810"/>
          </a:xfrm>
          <a:custGeom>
            <a:avLst/>
            <a:gdLst/>
            <a:ahLst/>
            <a:cxnLst/>
            <a:rect l="l" t="t" r="r" b="b"/>
            <a:pathLst>
              <a:path w="4444" h="3810">
                <a:moveTo>
                  <a:pt x="3643" y="3280"/>
                </a:moveTo>
                <a:lnTo>
                  <a:pt x="2329" y="2564"/>
                </a:lnTo>
                <a:lnTo>
                  <a:pt x="0" y="712"/>
                </a:lnTo>
                <a:lnTo>
                  <a:pt x="1314" y="533"/>
                </a:lnTo>
                <a:lnTo>
                  <a:pt x="2744" y="132"/>
                </a:lnTo>
                <a:lnTo>
                  <a:pt x="4420" y="0"/>
                </a:lnTo>
                <a:lnTo>
                  <a:pt x="3643" y="3280"/>
                </a:lnTo>
                <a:close/>
              </a:path>
            </a:pathLst>
          </a:custGeom>
          <a:solidFill>
            <a:srgbClr val="E833B0"/>
          </a:solidFill>
        </p:spPr>
        <p:txBody>
          <a:bodyPr wrap="square" lIns="0" tIns="0" rIns="0" bIns="0" rtlCol="0"/>
          <a:lstStyle/>
          <a:p>
            <a:endParaRPr/>
          </a:p>
        </p:txBody>
      </p:sp>
      <p:sp>
        <p:nvSpPr>
          <p:cNvPr id="1125" name="object 1125"/>
          <p:cNvSpPr/>
          <p:nvPr/>
        </p:nvSpPr>
        <p:spPr>
          <a:xfrm>
            <a:off x="14528792" y="2050448"/>
            <a:ext cx="5080" cy="2540"/>
          </a:xfrm>
          <a:custGeom>
            <a:avLst/>
            <a:gdLst/>
            <a:ahLst/>
            <a:cxnLst/>
            <a:rect l="l" t="t" r="r" b="b"/>
            <a:pathLst>
              <a:path w="5080" h="2539">
                <a:moveTo>
                  <a:pt x="4558" y="2311"/>
                </a:moveTo>
                <a:lnTo>
                  <a:pt x="2311" y="2311"/>
                </a:lnTo>
                <a:lnTo>
                  <a:pt x="0" y="0"/>
                </a:lnTo>
                <a:lnTo>
                  <a:pt x="2926" y="179"/>
                </a:lnTo>
                <a:lnTo>
                  <a:pt x="3285" y="955"/>
                </a:lnTo>
                <a:lnTo>
                  <a:pt x="4558" y="2311"/>
                </a:lnTo>
                <a:close/>
              </a:path>
            </a:pathLst>
          </a:custGeom>
          <a:solidFill>
            <a:srgbClr val="A623D4"/>
          </a:solidFill>
        </p:spPr>
        <p:txBody>
          <a:bodyPr wrap="square" lIns="0" tIns="0" rIns="0" bIns="0" rtlCol="0"/>
          <a:lstStyle/>
          <a:p>
            <a:endParaRPr/>
          </a:p>
        </p:txBody>
      </p:sp>
      <p:sp>
        <p:nvSpPr>
          <p:cNvPr id="1126" name="object 1126"/>
          <p:cNvSpPr/>
          <p:nvPr/>
        </p:nvSpPr>
        <p:spPr>
          <a:xfrm>
            <a:off x="14349668" y="2479890"/>
            <a:ext cx="4445" cy="3810"/>
          </a:xfrm>
          <a:custGeom>
            <a:avLst/>
            <a:gdLst/>
            <a:ahLst/>
            <a:cxnLst/>
            <a:rect l="l" t="t" r="r" b="b"/>
            <a:pathLst>
              <a:path w="4444" h="3810">
                <a:moveTo>
                  <a:pt x="4419" y="3583"/>
                </a:moveTo>
                <a:lnTo>
                  <a:pt x="537" y="3583"/>
                </a:lnTo>
                <a:lnTo>
                  <a:pt x="119" y="2866"/>
                </a:lnTo>
                <a:lnTo>
                  <a:pt x="238" y="2448"/>
                </a:lnTo>
                <a:lnTo>
                  <a:pt x="0" y="1791"/>
                </a:lnTo>
                <a:lnTo>
                  <a:pt x="119" y="1433"/>
                </a:lnTo>
                <a:lnTo>
                  <a:pt x="3583" y="0"/>
                </a:lnTo>
                <a:lnTo>
                  <a:pt x="4419" y="3583"/>
                </a:lnTo>
                <a:close/>
              </a:path>
            </a:pathLst>
          </a:custGeom>
          <a:solidFill>
            <a:srgbClr val="E83D6E"/>
          </a:solidFill>
        </p:spPr>
        <p:txBody>
          <a:bodyPr wrap="square" lIns="0" tIns="0" rIns="0" bIns="0" rtlCol="0"/>
          <a:lstStyle/>
          <a:p>
            <a:endParaRPr/>
          </a:p>
        </p:txBody>
      </p:sp>
      <p:sp>
        <p:nvSpPr>
          <p:cNvPr id="1127" name="object 1127"/>
          <p:cNvSpPr/>
          <p:nvPr/>
        </p:nvSpPr>
        <p:spPr>
          <a:xfrm>
            <a:off x="15122904" y="2136456"/>
            <a:ext cx="5080" cy="8255"/>
          </a:xfrm>
          <a:custGeom>
            <a:avLst/>
            <a:gdLst/>
            <a:ahLst/>
            <a:cxnLst/>
            <a:rect l="l" t="t" r="r" b="b"/>
            <a:pathLst>
              <a:path w="5080" h="8255">
                <a:moveTo>
                  <a:pt x="4599" y="7943"/>
                </a:moveTo>
                <a:lnTo>
                  <a:pt x="2109" y="7653"/>
                </a:lnTo>
                <a:lnTo>
                  <a:pt x="248" y="5028"/>
                </a:lnTo>
                <a:lnTo>
                  <a:pt x="0" y="0"/>
                </a:lnTo>
                <a:lnTo>
                  <a:pt x="4599" y="7943"/>
                </a:lnTo>
                <a:close/>
              </a:path>
            </a:pathLst>
          </a:custGeom>
          <a:solidFill>
            <a:srgbClr val="E131B4"/>
          </a:solidFill>
        </p:spPr>
        <p:txBody>
          <a:bodyPr wrap="square" lIns="0" tIns="0" rIns="0" bIns="0" rtlCol="0"/>
          <a:lstStyle/>
          <a:p>
            <a:endParaRPr/>
          </a:p>
        </p:txBody>
      </p:sp>
      <p:sp>
        <p:nvSpPr>
          <p:cNvPr id="1128" name="object 1128"/>
          <p:cNvSpPr/>
          <p:nvPr/>
        </p:nvSpPr>
        <p:spPr>
          <a:xfrm>
            <a:off x="15058995" y="2193870"/>
            <a:ext cx="4445" cy="3810"/>
          </a:xfrm>
          <a:custGeom>
            <a:avLst/>
            <a:gdLst/>
            <a:ahLst/>
            <a:cxnLst/>
            <a:rect l="l" t="t" r="r" b="b"/>
            <a:pathLst>
              <a:path w="4444" h="3810">
                <a:moveTo>
                  <a:pt x="1732" y="3746"/>
                </a:moveTo>
                <a:lnTo>
                  <a:pt x="0" y="939"/>
                </a:lnTo>
                <a:lnTo>
                  <a:pt x="2854" y="0"/>
                </a:lnTo>
                <a:lnTo>
                  <a:pt x="4110" y="1852"/>
                </a:lnTo>
                <a:lnTo>
                  <a:pt x="1732" y="3746"/>
                </a:lnTo>
                <a:close/>
              </a:path>
            </a:pathLst>
          </a:custGeom>
          <a:solidFill>
            <a:srgbClr val="E833B0"/>
          </a:solidFill>
        </p:spPr>
        <p:txBody>
          <a:bodyPr wrap="square" lIns="0" tIns="0" rIns="0" bIns="0" rtlCol="0"/>
          <a:lstStyle/>
          <a:p>
            <a:endParaRPr/>
          </a:p>
        </p:txBody>
      </p:sp>
      <p:sp>
        <p:nvSpPr>
          <p:cNvPr id="1129" name="object 1129"/>
          <p:cNvSpPr/>
          <p:nvPr/>
        </p:nvSpPr>
        <p:spPr>
          <a:xfrm>
            <a:off x="14704690" y="2887830"/>
            <a:ext cx="6985" cy="5080"/>
          </a:xfrm>
          <a:custGeom>
            <a:avLst/>
            <a:gdLst/>
            <a:ahLst/>
            <a:cxnLst/>
            <a:rect l="l" t="t" r="r" b="b"/>
            <a:pathLst>
              <a:path w="6984" h="5080">
                <a:moveTo>
                  <a:pt x="3381" y="4240"/>
                </a:moveTo>
                <a:lnTo>
                  <a:pt x="2234" y="4240"/>
                </a:lnTo>
                <a:lnTo>
                  <a:pt x="0" y="0"/>
                </a:lnTo>
                <a:lnTo>
                  <a:pt x="3381" y="4240"/>
                </a:lnTo>
                <a:close/>
              </a:path>
              <a:path w="6984" h="5080">
                <a:moveTo>
                  <a:pt x="3762" y="4718"/>
                </a:moveTo>
                <a:lnTo>
                  <a:pt x="3381" y="4240"/>
                </a:lnTo>
                <a:lnTo>
                  <a:pt x="3882" y="4240"/>
                </a:lnTo>
                <a:lnTo>
                  <a:pt x="5256" y="3942"/>
                </a:lnTo>
                <a:lnTo>
                  <a:pt x="6749" y="3703"/>
                </a:lnTo>
                <a:lnTo>
                  <a:pt x="3762" y="4718"/>
                </a:lnTo>
                <a:close/>
              </a:path>
            </a:pathLst>
          </a:custGeom>
          <a:solidFill>
            <a:srgbClr val="EC813C"/>
          </a:solidFill>
        </p:spPr>
        <p:txBody>
          <a:bodyPr wrap="square" lIns="0" tIns="0" rIns="0" bIns="0" rtlCol="0"/>
          <a:lstStyle/>
          <a:p>
            <a:endParaRPr/>
          </a:p>
        </p:txBody>
      </p:sp>
      <p:sp>
        <p:nvSpPr>
          <p:cNvPr id="1130" name="object 1130"/>
          <p:cNvSpPr/>
          <p:nvPr/>
        </p:nvSpPr>
        <p:spPr>
          <a:xfrm>
            <a:off x="15154161" y="2939427"/>
            <a:ext cx="4445" cy="10160"/>
          </a:xfrm>
          <a:custGeom>
            <a:avLst/>
            <a:gdLst/>
            <a:ahLst/>
            <a:cxnLst/>
            <a:rect l="l" t="t" r="r" b="b"/>
            <a:pathLst>
              <a:path w="4444" h="10160">
                <a:moveTo>
                  <a:pt x="685" y="9575"/>
                </a:moveTo>
                <a:lnTo>
                  <a:pt x="457" y="8343"/>
                </a:lnTo>
                <a:lnTo>
                  <a:pt x="0" y="9347"/>
                </a:lnTo>
                <a:lnTo>
                  <a:pt x="685" y="9575"/>
                </a:lnTo>
                <a:close/>
              </a:path>
              <a:path w="4444" h="10160">
                <a:moveTo>
                  <a:pt x="4279" y="1930"/>
                </a:moveTo>
                <a:lnTo>
                  <a:pt x="4152" y="850"/>
                </a:lnTo>
                <a:lnTo>
                  <a:pt x="3695" y="0"/>
                </a:lnTo>
                <a:lnTo>
                  <a:pt x="3098" y="1727"/>
                </a:lnTo>
                <a:lnTo>
                  <a:pt x="4279" y="1930"/>
                </a:lnTo>
                <a:close/>
              </a:path>
            </a:pathLst>
          </a:custGeom>
          <a:solidFill>
            <a:srgbClr val="E7415D"/>
          </a:solidFill>
        </p:spPr>
        <p:txBody>
          <a:bodyPr wrap="square" lIns="0" tIns="0" rIns="0" bIns="0" rtlCol="0"/>
          <a:lstStyle/>
          <a:p>
            <a:endParaRPr/>
          </a:p>
        </p:txBody>
      </p:sp>
      <p:sp>
        <p:nvSpPr>
          <p:cNvPr id="1131" name="object 1131"/>
          <p:cNvSpPr/>
          <p:nvPr/>
        </p:nvSpPr>
        <p:spPr>
          <a:xfrm>
            <a:off x="14338200" y="2599883"/>
            <a:ext cx="1905" cy="6350"/>
          </a:xfrm>
          <a:custGeom>
            <a:avLst/>
            <a:gdLst/>
            <a:ahLst/>
            <a:cxnLst/>
            <a:rect l="l" t="t" r="r" b="b"/>
            <a:pathLst>
              <a:path w="1905" h="6350">
                <a:moveTo>
                  <a:pt x="1314" y="5913"/>
                </a:moveTo>
                <a:lnTo>
                  <a:pt x="0" y="4658"/>
                </a:lnTo>
                <a:lnTo>
                  <a:pt x="597" y="1851"/>
                </a:lnTo>
                <a:lnTo>
                  <a:pt x="597" y="0"/>
                </a:lnTo>
                <a:lnTo>
                  <a:pt x="1911" y="1254"/>
                </a:lnTo>
                <a:lnTo>
                  <a:pt x="1254" y="4061"/>
                </a:lnTo>
                <a:lnTo>
                  <a:pt x="1314" y="5913"/>
                </a:lnTo>
                <a:close/>
              </a:path>
            </a:pathLst>
          </a:custGeom>
          <a:solidFill>
            <a:srgbClr val="E9494E"/>
          </a:solidFill>
        </p:spPr>
        <p:txBody>
          <a:bodyPr wrap="square" lIns="0" tIns="0" rIns="0" bIns="0" rtlCol="0"/>
          <a:lstStyle/>
          <a:p>
            <a:endParaRPr/>
          </a:p>
        </p:txBody>
      </p:sp>
      <p:sp>
        <p:nvSpPr>
          <p:cNvPr id="1132" name="object 1132"/>
          <p:cNvSpPr/>
          <p:nvPr/>
        </p:nvSpPr>
        <p:spPr>
          <a:xfrm>
            <a:off x="14362391" y="2058511"/>
            <a:ext cx="635" cy="635"/>
          </a:xfrm>
          <a:custGeom>
            <a:avLst/>
            <a:gdLst/>
            <a:ahLst/>
            <a:cxnLst/>
            <a:rect l="l" t="t" r="r" b="b"/>
            <a:pathLst>
              <a:path w="634" h="635">
                <a:moveTo>
                  <a:pt x="78" y="552"/>
                </a:moveTo>
                <a:lnTo>
                  <a:pt x="0" y="0"/>
                </a:lnTo>
                <a:lnTo>
                  <a:pt x="503" y="524"/>
                </a:lnTo>
                <a:lnTo>
                  <a:pt x="78" y="552"/>
                </a:lnTo>
                <a:close/>
              </a:path>
            </a:pathLst>
          </a:custGeom>
          <a:solidFill>
            <a:srgbClr val="8520E9"/>
          </a:solidFill>
        </p:spPr>
        <p:txBody>
          <a:bodyPr wrap="square" lIns="0" tIns="0" rIns="0" bIns="0" rtlCol="0"/>
          <a:lstStyle/>
          <a:p>
            <a:endParaRPr/>
          </a:p>
        </p:txBody>
      </p:sp>
      <p:sp>
        <p:nvSpPr>
          <p:cNvPr id="1133" name="object 1133"/>
          <p:cNvSpPr/>
          <p:nvPr/>
        </p:nvSpPr>
        <p:spPr>
          <a:xfrm>
            <a:off x="15032177" y="2166431"/>
            <a:ext cx="3810" cy="2540"/>
          </a:xfrm>
          <a:custGeom>
            <a:avLst/>
            <a:gdLst/>
            <a:ahLst/>
            <a:cxnLst/>
            <a:rect l="l" t="t" r="r" b="b"/>
            <a:pathLst>
              <a:path w="3809" h="2539">
                <a:moveTo>
                  <a:pt x="1732" y="2396"/>
                </a:moveTo>
                <a:lnTo>
                  <a:pt x="0" y="2217"/>
                </a:lnTo>
                <a:lnTo>
                  <a:pt x="1562" y="0"/>
                </a:lnTo>
                <a:lnTo>
                  <a:pt x="3562" y="1363"/>
                </a:lnTo>
                <a:lnTo>
                  <a:pt x="1732" y="2396"/>
                </a:lnTo>
                <a:close/>
              </a:path>
            </a:pathLst>
          </a:custGeom>
          <a:solidFill>
            <a:srgbClr val="E833C2"/>
          </a:solidFill>
        </p:spPr>
        <p:txBody>
          <a:bodyPr wrap="square" lIns="0" tIns="0" rIns="0" bIns="0" rtlCol="0"/>
          <a:lstStyle/>
          <a:p>
            <a:endParaRPr/>
          </a:p>
        </p:txBody>
      </p:sp>
      <p:sp>
        <p:nvSpPr>
          <p:cNvPr id="1134" name="object 1134"/>
          <p:cNvSpPr/>
          <p:nvPr/>
        </p:nvSpPr>
        <p:spPr>
          <a:xfrm>
            <a:off x="15180592" y="2469588"/>
            <a:ext cx="3175" cy="3175"/>
          </a:xfrm>
          <a:custGeom>
            <a:avLst/>
            <a:gdLst/>
            <a:ahLst/>
            <a:cxnLst/>
            <a:rect l="l" t="t" r="r" b="b"/>
            <a:pathLst>
              <a:path w="3175" h="3175">
                <a:moveTo>
                  <a:pt x="2755" y="2716"/>
                </a:moveTo>
                <a:lnTo>
                  <a:pt x="16" y="2244"/>
                </a:lnTo>
                <a:lnTo>
                  <a:pt x="0" y="0"/>
                </a:lnTo>
                <a:lnTo>
                  <a:pt x="2098" y="267"/>
                </a:lnTo>
                <a:lnTo>
                  <a:pt x="2755" y="2716"/>
                </a:lnTo>
                <a:close/>
              </a:path>
            </a:pathLst>
          </a:custGeom>
          <a:solidFill>
            <a:srgbClr val="E83373"/>
          </a:solidFill>
        </p:spPr>
        <p:txBody>
          <a:bodyPr wrap="square" lIns="0" tIns="0" rIns="0" bIns="0" rtlCol="0"/>
          <a:lstStyle/>
          <a:p>
            <a:endParaRPr/>
          </a:p>
        </p:txBody>
      </p:sp>
      <p:sp>
        <p:nvSpPr>
          <p:cNvPr id="1135" name="object 1135"/>
          <p:cNvSpPr/>
          <p:nvPr/>
        </p:nvSpPr>
        <p:spPr>
          <a:xfrm>
            <a:off x="14337484" y="2543918"/>
            <a:ext cx="1905" cy="5715"/>
          </a:xfrm>
          <a:custGeom>
            <a:avLst/>
            <a:gdLst/>
            <a:ahLst/>
            <a:cxnLst/>
            <a:rect l="l" t="t" r="r" b="b"/>
            <a:pathLst>
              <a:path w="1905" h="5714">
                <a:moveTo>
                  <a:pt x="537" y="5136"/>
                </a:moveTo>
                <a:lnTo>
                  <a:pt x="537" y="3523"/>
                </a:lnTo>
                <a:lnTo>
                  <a:pt x="0" y="1015"/>
                </a:lnTo>
                <a:lnTo>
                  <a:pt x="1254" y="0"/>
                </a:lnTo>
                <a:lnTo>
                  <a:pt x="1254" y="1612"/>
                </a:lnTo>
                <a:lnTo>
                  <a:pt x="1791" y="4121"/>
                </a:lnTo>
                <a:lnTo>
                  <a:pt x="537" y="5136"/>
                </a:lnTo>
                <a:close/>
              </a:path>
            </a:pathLst>
          </a:custGeom>
          <a:solidFill>
            <a:srgbClr val="E8425E"/>
          </a:solidFill>
        </p:spPr>
        <p:txBody>
          <a:bodyPr wrap="square" lIns="0" tIns="0" rIns="0" bIns="0" rtlCol="0"/>
          <a:lstStyle/>
          <a:p>
            <a:endParaRPr/>
          </a:p>
        </p:txBody>
      </p:sp>
      <p:sp>
        <p:nvSpPr>
          <p:cNvPr id="1136" name="object 1136"/>
          <p:cNvSpPr/>
          <p:nvPr/>
        </p:nvSpPr>
        <p:spPr>
          <a:xfrm>
            <a:off x="15063176" y="2197644"/>
            <a:ext cx="2540" cy="3175"/>
          </a:xfrm>
          <a:custGeom>
            <a:avLst/>
            <a:gdLst/>
            <a:ahLst/>
            <a:cxnLst/>
            <a:rect l="l" t="t" r="r" b="b"/>
            <a:pathLst>
              <a:path w="2540" h="3175">
                <a:moveTo>
                  <a:pt x="776" y="2720"/>
                </a:moveTo>
                <a:lnTo>
                  <a:pt x="0" y="629"/>
                </a:lnTo>
                <a:lnTo>
                  <a:pt x="1231" y="0"/>
                </a:lnTo>
                <a:lnTo>
                  <a:pt x="2292" y="1565"/>
                </a:lnTo>
                <a:lnTo>
                  <a:pt x="776" y="2720"/>
                </a:lnTo>
                <a:close/>
              </a:path>
            </a:pathLst>
          </a:custGeom>
          <a:solidFill>
            <a:srgbClr val="E833B0"/>
          </a:solidFill>
        </p:spPr>
        <p:txBody>
          <a:bodyPr wrap="square" lIns="0" tIns="0" rIns="0" bIns="0" rtlCol="0"/>
          <a:lstStyle/>
          <a:p>
            <a:endParaRPr/>
          </a:p>
        </p:txBody>
      </p:sp>
      <p:sp>
        <p:nvSpPr>
          <p:cNvPr id="1137" name="object 1137"/>
          <p:cNvSpPr/>
          <p:nvPr/>
        </p:nvSpPr>
        <p:spPr>
          <a:xfrm>
            <a:off x="14341605" y="2516025"/>
            <a:ext cx="2540" cy="3810"/>
          </a:xfrm>
          <a:custGeom>
            <a:avLst/>
            <a:gdLst/>
            <a:ahLst/>
            <a:cxnLst/>
            <a:rect l="l" t="t" r="r" b="b"/>
            <a:pathLst>
              <a:path w="2540" h="3810">
                <a:moveTo>
                  <a:pt x="2329" y="3464"/>
                </a:moveTo>
                <a:lnTo>
                  <a:pt x="119" y="2807"/>
                </a:lnTo>
                <a:lnTo>
                  <a:pt x="238" y="2090"/>
                </a:lnTo>
                <a:lnTo>
                  <a:pt x="0" y="1314"/>
                </a:lnTo>
                <a:lnTo>
                  <a:pt x="119" y="597"/>
                </a:lnTo>
                <a:lnTo>
                  <a:pt x="2448" y="0"/>
                </a:lnTo>
                <a:lnTo>
                  <a:pt x="2329" y="3464"/>
                </a:lnTo>
                <a:close/>
              </a:path>
            </a:pathLst>
          </a:custGeom>
          <a:solidFill>
            <a:srgbClr val="E8425E"/>
          </a:solidFill>
        </p:spPr>
        <p:txBody>
          <a:bodyPr wrap="square" lIns="0" tIns="0" rIns="0" bIns="0" rtlCol="0"/>
          <a:lstStyle/>
          <a:p>
            <a:endParaRPr/>
          </a:p>
        </p:txBody>
      </p:sp>
      <p:sp>
        <p:nvSpPr>
          <p:cNvPr id="1138" name="object 1138"/>
          <p:cNvSpPr/>
          <p:nvPr/>
        </p:nvSpPr>
        <p:spPr>
          <a:xfrm>
            <a:off x="14381384" y="2732777"/>
            <a:ext cx="3810" cy="2540"/>
          </a:xfrm>
          <a:custGeom>
            <a:avLst/>
            <a:gdLst/>
            <a:ahLst/>
            <a:cxnLst/>
            <a:rect l="l" t="t" r="r" b="b"/>
            <a:pathLst>
              <a:path w="3809" h="2539">
                <a:moveTo>
                  <a:pt x="3105" y="2448"/>
                </a:moveTo>
                <a:lnTo>
                  <a:pt x="119" y="1911"/>
                </a:lnTo>
                <a:lnTo>
                  <a:pt x="0" y="1732"/>
                </a:lnTo>
                <a:lnTo>
                  <a:pt x="238" y="1373"/>
                </a:lnTo>
                <a:lnTo>
                  <a:pt x="119" y="1194"/>
                </a:lnTo>
                <a:lnTo>
                  <a:pt x="477" y="418"/>
                </a:lnTo>
                <a:lnTo>
                  <a:pt x="3464" y="0"/>
                </a:lnTo>
                <a:lnTo>
                  <a:pt x="3105" y="2448"/>
                </a:lnTo>
                <a:close/>
              </a:path>
            </a:pathLst>
          </a:custGeom>
          <a:solidFill>
            <a:srgbClr val="EB6237"/>
          </a:solidFill>
        </p:spPr>
        <p:txBody>
          <a:bodyPr wrap="square" lIns="0" tIns="0" rIns="0" bIns="0" rtlCol="0"/>
          <a:lstStyle/>
          <a:p>
            <a:endParaRPr/>
          </a:p>
        </p:txBody>
      </p:sp>
      <p:sp>
        <p:nvSpPr>
          <p:cNvPr id="1139" name="object 1139"/>
          <p:cNvSpPr/>
          <p:nvPr/>
        </p:nvSpPr>
        <p:spPr>
          <a:xfrm>
            <a:off x="14287331" y="2076190"/>
            <a:ext cx="1270" cy="1905"/>
          </a:xfrm>
          <a:custGeom>
            <a:avLst/>
            <a:gdLst/>
            <a:ahLst/>
            <a:cxnLst/>
            <a:rect l="l" t="t" r="r" b="b"/>
            <a:pathLst>
              <a:path w="1269" h="1905">
                <a:moveTo>
                  <a:pt x="0" y="1347"/>
                </a:moveTo>
                <a:lnTo>
                  <a:pt x="459" y="0"/>
                </a:lnTo>
                <a:lnTo>
                  <a:pt x="886" y="1053"/>
                </a:lnTo>
                <a:lnTo>
                  <a:pt x="0" y="1347"/>
                </a:lnTo>
                <a:close/>
              </a:path>
            </a:pathLst>
          </a:custGeom>
          <a:solidFill>
            <a:srgbClr val="7920F4"/>
          </a:solidFill>
        </p:spPr>
        <p:txBody>
          <a:bodyPr wrap="square" lIns="0" tIns="0" rIns="0" bIns="0" rtlCol="0"/>
          <a:lstStyle/>
          <a:p>
            <a:endParaRPr/>
          </a:p>
        </p:txBody>
      </p:sp>
      <p:sp>
        <p:nvSpPr>
          <p:cNvPr id="1140" name="object 1140"/>
          <p:cNvSpPr/>
          <p:nvPr/>
        </p:nvSpPr>
        <p:spPr>
          <a:xfrm>
            <a:off x="15168196" y="2240621"/>
            <a:ext cx="1905" cy="3175"/>
          </a:xfrm>
          <a:custGeom>
            <a:avLst/>
            <a:gdLst/>
            <a:ahLst/>
            <a:cxnLst/>
            <a:rect l="l" t="t" r="r" b="b"/>
            <a:pathLst>
              <a:path w="1905" h="3175">
                <a:moveTo>
                  <a:pt x="212" y="3022"/>
                </a:moveTo>
                <a:lnTo>
                  <a:pt x="0" y="1721"/>
                </a:lnTo>
                <a:lnTo>
                  <a:pt x="697" y="0"/>
                </a:lnTo>
                <a:lnTo>
                  <a:pt x="1414" y="955"/>
                </a:lnTo>
                <a:lnTo>
                  <a:pt x="212" y="3022"/>
                </a:lnTo>
                <a:close/>
              </a:path>
            </a:pathLst>
          </a:custGeom>
          <a:solidFill>
            <a:srgbClr val="E8339A"/>
          </a:solidFill>
        </p:spPr>
        <p:txBody>
          <a:bodyPr wrap="square" lIns="0" tIns="0" rIns="0" bIns="0" rtlCol="0"/>
          <a:lstStyle/>
          <a:p>
            <a:endParaRPr/>
          </a:p>
        </p:txBody>
      </p:sp>
      <p:sp>
        <p:nvSpPr>
          <p:cNvPr id="1141" name="object 1141"/>
          <p:cNvSpPr/>
          <p:nvPr/>
        </p:nvSpPr>
        <p:spPr>
          <a:xfrm>
            <a:off x="15186445" y="2630105"/>
            <a:ext cx="27940" cy="41910"/>
          </a:xfrm>
          <a:custGeom>
            <a:avLst/>
            <a:gdLst/>
            <a:ahLst/>
            <a:cxnLst/>
            <a:rect l="l" t="t" r="r" b="b"/>
            <a:pathLst>
              <a:path w="27940" h="41910">
                <a:moveTo>
                  <a:pt x="3352" y="17272"/>
                </a:moveTo>
                <a:lnTo>
                  <a:pt x="1498" y="14693"/>
                </a:lnTo>
                <a:lnTo>
                  <a:pt x="1371" y="14579"/>
                </a:lnTo>
                <a:lnTo>
                  <a:pt x="0" y="14465"/>
                </a:lnTo>
                <a:lnTo>
                  <a:pt x="63" y="15062"/>
                </a:lnTo>
                <a:lnTo>
                  <a:pt x="482" y="15659"/>
                </a:lnTo>
                <a:lnTo>
                  <a:pt x="1981" y="18643"/>
                </a:lnTo>
                <a:lnTo>
                  <a:pt x="3352" y="17272"/>
                </a:lnTo>
                <a:close/>
              </a:path>
              <a:path w="27940" h="41910">
                <a:moveTo>
                  <a:pt x="3771" y="0"/>
                </a:moveTo>
                <a:lnTo>
                  <a:pt x="63" y="0"/>
                </a:lnTo>
                <a:lnTo>
                  <a:pt x="127" y="5257"/>
                </a:lnTo>
                <a:lnTo>
                  <a:pt x="2933" y="4610"/>
                </a:lnTo>
                <a:lnTo>
                  <a:pt x="3771" y="0"/>
                </a:lnTo>
                <a:close/>
              </a:path>
              <a:path w="27940" h="41910">
                <a:moveTo>
                  <a:pt x="8191" y="24130"/>
                </a:moveTo>
                <a:lnTo>
                  <a:pt x="2806" y="22161"/>
                </a:lnTo>
                <a:lnTo>
                  <a:pt x="3771" y="26466"/>
                </a:lnTo>
                <a:lnTo>
                  <a:pt x="4483" y="25742"/>
                </a:lnTo>
                <a:lnTo>
                  <a:pt x="6692" y="25742"/>
                </a:lnTo>
                <a:lnTo>
                  <a:pt x="8191" y="24130"/>
                </a:lnTo>
                <a:close/>
              </a:path>
              <a:path w="27940" h="41910">
                <a:moveTo>
                  <a:pt x="10401" y="9563"/>
                </a:moveTo>
                <a:lnTo>
                  <a:pt x="9740" y="6997"/>
                </a:lnTo>
                <a:lnTo>
                  <a:pt x="368" y="8788"/>
                </a:lnTo>
                <a:lnTo>
                  <a:pt x="838" y="9918"/>
                </a:lnTo>
                <a:lnTo>
                  <a:pt x="1371" y="10934"/>
                </a:lnTo>
                <a:lnTo>
                  <a:pt x="5613" y="11176"/>
                </a:lnTo>
                <a:lnTo>
                  <a:pt x="6210" y="11049"/>
                </a:lnTo>
                <a:lnTo>
                  <a:pt x="7226" y="10820"/>
                </a:lnTo>
                <a:lnTo>
                  <a:pt x="6807" y="7886"/>
                </a:lnTo>
                <a:lnTo>
                  <a:pt x="10401" y="9563"/>
                </a:lnTo>
                <a:close/>
              </a:path>
              <a:path w="27940" h="41910">
                <a:moveTo>
                  <a:pt x="10998" y="41338"/>
                </a:moveTo>
                <a:lnTo>
                  <a:pt x="10401" y="37515"/>
                </a:lnTo>
                <a:lnTo>
                  <a:pt x="8902" y="38112"/>
                </a:lnTo>
                <a:lnTo>
                  <a:pt x="6578" y="36982"/>
                </a:lnTo>
                <a:lnTo>
                  <a:pt x="6756" y="39725"/>
                </a:lnTo>
                <a:lnTo>
                  <a:pt x="9258" y="38468"/>
                </a:lnTo>
                <a:lnTo>
                  <a:pt x="10998" y="41338"/>
                </a:lnTo>
                <a:close/>
              </a:path>
              <a:path w="27940" h="41910">
                <a:moveTo>
                  <a:pt x="13322" y="19837"/>
                </a:moveTo>
                <a:lnTo>
                  <a:pt x="10401" y="21691"/>
                </a:lnTo>
                <a:lnTo>
                  <a:pt x="13322" y="22821"/>
                </a:lnTo>
                <a:lnTo>
                  <a:pt x="13322" y="19837"/>
                </a:lnTo>
                <a:close/>
              </a:path>
              <a:path w="27940" h="41910">
                <a:moveTo>
                  <a:pt x="18643" y="33870"/>
                </a:moveTo>
                <a:lnTo>
                  <a:pt x="14693" y="34582"/>
                </a:lnTo>
                <a:lnTo>
                  <a:pt x="14046" y="33870"/>
                </a:lnTo>
                <a:lnTo>
                  <a:pt x="13677" y="33515"/>
                </a:lnTo>
                <a:lnTo>
                  <a:pt x="14820" y="31902"/>
                </a:lnTo>
                <a:lnTo>
                  <a:pt x="14516" y="30289"/>
                </a:lnTo>
                <a:lnTo>
                  <a:pt x="12242" y="29756"/>
                </a:lnTo>
                <a:lnTo>
                  <a:pt x="11595" y="30403"/>
                </a:lnTo>
                <a:lnTo>
                  <a:pt x="13144" y="36499"/>
                </a:lnTo>
                <a:lnTo>
                  <a:pt x="14338" y="37211"/>
                </a:lnTo>
                <a:lnTo>
                  <a:pt x="16433" y="36258"/>
                </a:lnTo>
                <a:lnTo>
                  <a:pt x="17741" y="39001"/>
                </a:lnTo>
                <a:lnTo>
                  <a:pt x="18643" y="33870"/>
                </a:lnTo>
                <a:close/>
              </a:path>
              <a:path w="27940" h="41910">
                <a:moveTo>
                  <a:pt x="20967" y="20612"/>
                </a:moveTo>
                <a:lnTo>
                  <a:pt x="19113" y="15836"/>
                </a:lnTo>
                <a:lnTo>
                  <a:pt x="20624" y="12573"/>
                </a:lnTo>
                <a:lnTo>
                  <a:pt x="14820" y="17983"/>
                </a:lnTo>
                <a:lnTo>
                  <a:pt x="16967" y="18935"/>
                </a:lnTo>
                <a:lnTo>
                  <a:pt x="17741" y="20370"/>
                </a:lnTo>
                <a:lnTo>
                  <a:pt x="17741" y="22758"/>
                </a:lnTo>
                <a:lnTo>
                  <a:pt x="20967" y="20612"/>
                </a:lnTo>
                <a:close/>
              </a:path>
              <a:path w="27940" h="41910">
                <a:moveTo>
                  <a:pt x="21450" y="28676"/>
                </a:moveTo>
                <a:lnTo>
                  <a:pt x="20015" y="25869"/>
                </a:lnTo>
                <a:lnTo>
                  <a:pt x="16370" y="27000"/>
                </a:lnTo>
                <a:lnTo>
                  <a:pt x="16484" y="27597"/>
                </a:lnTo>
                <a:lnTo>
                  <a:pt x="15532" y="26530"/>
                </a:lnTo>
                <a:lnTo>
                  <a:pt x="14820" y="25742"/>
                </a:lnTo>
                <a:lnTo>
                  <a:pt x="13525" y="27038"/>
                </a:lnTo>
                <a:lnTo>
                  <a:pt x="11823" y="25031"/>
                </a:lnTo>
                <a:lnTo>
                  <a:pt x="9017" y="23418"/>
                </a:lnTo>
                <a:lnTo>
                  <a:pt x="8788" y="23596"/>
                </a:lnTo>
                <a:lnTo>
                  <a:pt x="8013" y="26162"/>
                </a:lnTo>
                <a:lnTo>
                  <a:pt x="8191" y="26466"/>
                </a:lnTo>
                <a:lnTo>
                  <a:pt x="9080" y="25933"/>
                </a:lnTo>
                <a:lnTo>
                  <a:pt x="13512" y="27051"/>
                </a:lnTo>
                <a:lnTo>
                  <a:pt x="12547" y="28016"/>
                </a:lnTo>
                <a:lnTo>
                  <a:pt x="13322" y="28740"/>
                </a:lnTo>
                <a:lnTo>
                  <a:pt x="14579" y="29806"/>
                </a:lnTo>
                <a:lnTo>
                  <a:pt x="16548" y="27889"/>
                </a:lnTo>
                <a:lnTo>
                  <a:pt x="17030" y="30162"/>
                </a:lnTo>
                <a:lnTo>
                  <a:pt x="21450" y="28676"/>
                </a:lnTo>
                <a:close/>
              </a:path>
              <a:path w="27940" h="41910">
                <a:moveTo>
                  <a:pt x="23710" y="11772"/>
                </a:moveTo>
                <a:lnTo>
                  <a:pt x="23533" y="10401"/>
                </a:lnTo>
                <a:lnTo>
                  <a:pt x="18402" y="7594"/>
                </a:lnTo>
                <a:lnTo>
                  <a:pt x="15633" y="10071"/>
                </a:lnTo>
                <a:lnTo>
                  <a:pt x="13322" y="10274"/>
                </a:lnTo>
                <a:lnTo>
                  <a:pt x="13322" y="13208"/>
                </a:lnTo>
                <a:lnTo>
                  <a:pt x="16548" y="12852"/>
                </a:lnTo>
                <a:lnTo>
                  <a:pt x="17233" y="9982"/>
                </a:lnTo>
                <a:lnTo>
                  <a:pt x="20434" y="9626"/>
                </a:lnTo>
                <a:lnTo>
                  <a:pt x="20612" y="9740"/>
                </a:lnTo>
                <a:lnTo>
                  <a:pt x="21145" y="10045"/>
                </a:lnTo>
                <a:lnTo>
                  <a:pt x="21082" y="12611"/>
                </a:lnTo>
                <a:lnTo>
                  <a:pt x="23660" y="11772"/>
                </a:lnTo>
                <a:close/>
              </a:path>
              <a:path w="27940" h="41910">
                <a:moveTo>
                  <a:pt x="27482" y="15290"/>
                </a:moveTo>
                <a:lnTo>
                  <a:pt x="26581" y="12484"/>
                </a:lnTo>
                <a:lnTo>
                  <a:pt x="24853" y="11176"/>
                </a:lnTo>
                <a:lnTo>
                  <a:pt x="19596" y="16256"/>
                </a:lnTo>
                <a:lnTo>
                  <a:pt x="27305" y="15417"/>
                </a:lnTo>
                <a:lnTo>
                  <a:pt x="27482" y="15290"/>
                </a:lnTo>
                <a:close/>
              </a:path>
            </a:pathLst>
          </a:custGeom>
          <a:solidFill>
            <a:srgbClr val="E83361"/>
          </a:solidFill>
        </p:spPr>
        <p:txBody>
          <a:bodyPr wrap="square" lIns="0" tIns="0" rIns="0" bIns="0" rtlCol="0"/>
          <a:lstStyle/>
          <a:p>
            <a:endParaRPr/>
          </a:p>
        </p:txBody>
      </p:sp>
      <p:sp>
        <p:nvSpPr>
          <p:cNvPr id="1142" name="object 1142"/>
          <p:cNvSpPr/>
          <p:nvPr/>
        </p:nvSpPr>
        <p:spPr>
          <a:xfrm>
            <a:off x="15180028" y="2762938"/>
            <a:ext cx="3810" cy="4445"/>
          </a:xfrm>
          <a:custGeom>
            <a:avLst/>
            <a:gdLst/>
            <a:ahLst/>
            <a:cxnLst/>
            <a:rect l="l" t="t" r="r" b="b"/>
            <a:pathLst>
              <a:path w="3809" h="4444">
                <a:moveTo>
                  <a:pt x="1409" y="3823"/>
                </a:moveTo>
                <a:lnTo>
                  <a:pt x="0" y="0"/>
                </a:lnTo>
                <a:lnTo>
                  <a:pt x="2484" y="239"/>
                </a:lnTo>
                <a:lnTo>
                  <a:pt x="2782" y="478"/>
                </a:lnTo>
                <a:lnTo>
                  <a:pt x="3559" y="1195"/>
                </a:lnTo>
                <a:lnTo>
                  <a:pt x="1409" y="3823"/>
                </a:lnTo>
                <a:close/>
              </a:path>
            </a:pathLst>
          </a:custGeom>
          <a:solidFill>
            <a:srgbClr val="E43461"/>
          </a:solidFill>
        </p:spPr>
        <p:txBody>
          <a:bodyPr wrap="square" lIns="0" tIns="0" rIns="0" bIns="0" rtlCol="0"/>
          <a:lstStyle/>
          <a:p>
            <a:endParaRPr/>
          </a:p>
        </p:txBody>
      </p:sp>
      <p:sp>
        <p:nvSpPr>
          <p:cNvPr id="1143" name="object 1143"/>
          <p:cNvSpPr/>
          <p:nvPr/>
        </p:nvSpPr>
        <p:spPr>
          <a:xfrm>
            <a:off x="15183527" y="2653697"/>
            <a:ext cx="3810" cy="3810"/>
          </a:xfrm>
          <a:custGeom>
            <a:avLst/>
            <a:gdLst/>
            <a:ahLst/>
            <a:cxnLst/>
            <a:rect l="l" t="t" r="r" b="b"/>
            <a:pathLst>
              <a:path w="3809" h="3810">
                <a:moveTo>
                  <a:pt x="1552" y="3643"/>
                </a:moveTo>
                <a:lnTo>
                  <a:pt x="0" y="2209"/>
                </a:lnTo>
                <a:lnTo>
                  <a:pt x="2209" y="0"/>
                </a:lnTo>
                <a:lnTo>
                  <a:pt x="2986" y="716"/>
                </a:lnTo>
                <a:lnTo>
                  <a:pt x="3762" y="1493"/>
                </a:lnTo>
                <a:lnTo>
                  <a:pt x="1552" y="3643"/>
                </a:lnTo>
                <a:close/>
              </a:path>
            </a:pathLst>
          </a:custGeom>
          <a:solidFill>
            <a:srgbClr val="E83361"/>
          </a:solidFill>
        </p:spPr>
        <p:txBody>
          <a:bodyPr wrap="square" lIns="0" tIns="0" rIns="0" bIns="0" rtlCol="0"/>
          <a:lstStyle/>
          <a:p>
            <a:endParaRPr/>
          </a:p>
        </p:txBody>
      </p:sp>
      <p:sp>
        <p:nvSpPr>
          <p:cNvPr id="1144" name="object 1144"/>
          <p:cNvSpPr/>
          <p:nvPr/>
        </p:nvSpPr>
        <p:spPr>
          <a:xfrm>
            <a:off x="15183527" y="2744663"/>
            <a:ext cx="3175" cy="4445"/>
          </a:xfrm>
          <a:custGeom>
            <a:avLst/>
            <a:gdLst/>
            <a:ahLst/>
            <a:cxnLst/>
            <a:rect l="l" t="t" r="r" b="b"/>
            <a:pathLst>
              <a:path w="3175" h="4444">
                <a:moveTo>
                  <a:pt x="1911" y="4001"/>
                </a:moveTo>
                <a:lnTo>
                  <a:pt x="0" y="3165"/>
                </a:lnTo>
                <a:lnTo>
                  <a:pt x="1791" y="0"/>
                </a:lnTo>
                <a:lnTo>
                  <a:pt x="2986" y="1075"/>
                </a:lnTo>
                <a:lnTo>
                  <a:pt x="2150" y="3523"/>
                </a:lnTo>
                <a:lnTo>
                  <a:pt x="1911" y="4001"/>
                </a:lnTo>
                <a:close/>
              </a:path>
            </a:pathLst>
          </a:custGeom>
          <a:solidFill>
            <a:srgbClr val="E63261"/>
          </a:solidFill>
        </p:spPr>
        <p:txBody>
          <a:bodyPr wrap="square" lIns="0" tIns="0" rIns="0" bIns="0" rtlCol="0"/>
          <a:lstStyle/>
          <a:p>
            <a:endParaRPr/>
          </a:p>
        </p:txBody>
      </p:sp>
      <p:sp>
        <p:nvSpPr>
          <p:cNvPr id="1145" name="object 1145"/>
          <p:cNvSpPr/>
          <p:nvPr/>
        </p:nvSpPr>
        <p:spPr>
          <a:xfrm>
            <a:off x="15182800" y="2634474"/>
            <a:ext cx="17145" cy="27305"/>
          </a:xfrm>
          <a:custGeom>
            <a:avLst/>
            <a:gdLst/>
            <a:ahLst/>
            <a:cxnLst/>
            <a:rect l="l" t="t" r="r" b="b"/>
            <a:pathLst>
              <a:path w="17144" h="27305">
                <a:moveTo>
                  <a:pt x="2209" y="0"/>
                </a:moveTo>
                <a:lnTo>
                  <a:pt x="0" y="0"/>
                </a:lnTo>
                <a:lnTo>
                  <a:pt x="0" y="1485"/>
                </a:lnTo>
                <a:lnTo>
                  <a:pt x="1016" y="1727"/>
                </a:lnTo>
                <a:lnTo>
                  <a:pt x="1981" y="1130"/>
                </a:lnTo>
                <a:lnTo>
                  <a:pt x="2209" y="50"/>
                </a:lnTo>
                <a:close/>
              </a:path>
              <a:path w="17144" h="27305">
                <a:moveTo>
                  <a:pt x="10337" y="25146"/>
                </a:moveTo>
                <a:lnTo>
                  <a:pt x="8128" y="25501"/>
                </a:lnTo>
                <a:lnTo>
                  <a:pt x="8788" y="26276"/>
                </a:lnTo>
                <a:lnTo>
                  <a:pt x="9258" y="26809"/>
                </a:lnTo>
                <a:lnTo>
                  <a:pt x="10337" y="26581"/>
                </a:lnTo>
                <a:lnTo>
                  <a:pt x="10337" y="25146"/>
                </a:lnTo>
                <a:close/>
              </a:path>
              <a:path w="17144" h="27305">
                <a:moveTo>
                  <a:pt x="16967" y="11163"/>
                </a:moveTo>
                <a:lnTo>
                  <a:pt x="15951" y="10922"/>
                </a:lnTo>
                <a:lnTo>
                  <a:pt x="14998" y="11518"/>
                </a:lnTo>
                <a:lnTo>
                  <a:pt x="14757" y="12598"/>
                </a:lnTo>
                <a:lnTo>
                  <a:pt x="16967" y="12598"/>
                </a:lnTo>
                <a:lnTo>
                  <a:pt x="16967" y="11163"/>
                </a:lnTo>
                <a:close/>
              </a:path>
            </a:pathLst>
          </a:custGeom>
          <a:solidFill>
            <a:srgbClr val="E83361"/>
          </a:solidFill>
        </p:spPr>
        <p:txBody>
          <a:bodyPr wrap="square" lIns="0" tIns="0" rIns="0" bIns="0" rtlCol="0"/>
          <a:lstStyle/>
          <a:p>
            <a:endParaRPr/>
          </a:p>
        </p:txBody>
      </p:sp>
      <p:grpSp>
        <p:nvGrpSpPr>
          <p:cNvPr id="1146" name="object 1146"/>
          <p:cNvGrpSpPr/>
          <p:nvPr/>
        </p:nvGrpSpPr>
        <p:grpSpPr>
          <a:xfrm>
            <a:off x="15180064" y="2787010"/>
            <a:ext cx="43815" cy="170180"/>
            <a:chOff x="15180064" y="2787010"/>
            <a:chExt cx="43815" cy="170180"/>
          </a:xfrm>
        </p:grpSpPr>
        <p:sp>
          <p:nvSpPr>
            <p:cNvPr id="1147" name="object 1147"/>
            <p:cNvSpPr/>
            <p:nvPr/>
          </p:nvSpPr>
          <p:spPr>
            <a:xfrm>
              <a:off x="15188008" y="2823623"/>
              <a:ext cx="14604" cy="19050"/>
            </a:xfrm>
            <a:custGeom>
              <a:avLst/>
              <a:gdLst/>
              <a:ahLst/>
              <a:cxnLst/>
              <a:rect l="l" t="t" r="r" b="b"/>
              <a:pathLst>
                <a:path w="14605" h="19050">
                  <a:moveTo>
                    <a:pt x="13976" y="5264"/>
                  </a:moveTo>
                  <a:lnTo>
                    <a:pt x="13709" y="5264"/>
                  </a:lnTo>
                  <a:lnTo>
                    <a:pt x="11162" y="4773"/>
                  </a:lnTo>
                  <a:lnTo>
                    <a:pt x="11467" y="4599"/>
                  </a:lnTo>
                  <a:lnTo>
                    <a:pt x="14035" y="0"/>
                  </a:lnTo>
                  <a:lnTo>
                    <a:pt x="13976" y="5264"/>
                  </a:lnTo>
                  <a:close/>
                </a:path>
                <a:path w="14605" h="19050">
                  <a:moveTo>
                    <a:pt x="9815" y="5433"/>
                  </a:moveTo>
                  <a:lnTo>
                    <a:pt x="9018" y="4360"/>
                  </a:lnTo>
                  <a:lnTo>
                    <a:pt x="11162" y="4773"/>
                  </a:lnTo>
                  <a:lnTo>
                    <a:pt x="9815" y="5433"/>
                  </a:lnTo>
                  <a:close/>
                </a:path>
                <a:path w="14605" h="19050">
                  <a:moveTo>
                    <a:pt x="11500" y="7704"/>
                  </a:moveTo>
                  <a:lnTo>
                    <a:pt x="6032" y="7704"/>
                  </a:lnTo>
                  <a:lnTo>
                    <a:pt x="6339" y="7346"/>
                  </a:lnTo>
                  <a:lnTo>
                    <a:pt x="6868" y="6808"/>
                  </a:lnTo>
                  <a:lnTo>
                    <a:pt x="6450" y="5614"/>
                  </a:lnTo>
                  <a:lnTo>
                    <a:pt x="7325" y="5264"/>
                  </a:lnTo>
                  <a:lnTo>
                    <a:pt x="7063" y="5264"/>
                  </a:lnTo>
                  <a:lnTo>
                    <a:pt x="8989" y="5614"/>
                  </a:lnTo>
                  <a:lnTo>
                    <a:pt x="9949" y="5614"/>
                  </a:lnTo>
                  <a:lnTo>
                    <a:pt x="11500" y="7704"/>
                  </a:lnTo>
                  <a:close/>
                </a:path>
                <a:path w="14605" h="19050">
                  <a:moveTo>
                    <a:pt x="9949" y="5614"/>
                  </a:moveTo>
                  <a:lnTo>
                    <a:pt x="9441" y="5614"/>
                  </a:lnTo>
                  <a:lnTo>
                    <a:pt x="9815" y="5433"/>
                  </a:lnTo>
                  <a:lnTo>
                    <a:pt x="9949" y="5614"/>
                  </a:lnTo>
                  <a:close/>
                </a:path>
                <a:path w="14605" h="19050">
                  <a:moveTo>
                    <a:pt x="8660" y="18814"/>
                  </a:moveTo>
                  <a:lnTo>
                    <a:pt x="7346" y="18575"/>
                  </a:lnTo>
                  <a:lnTo>
                    <a:pt x="4419" y="16365"/>
                  </a:lnTo>
                  <a:lnTo>
                    <a:pt x="4419" y="16066"/>
                  </a:lnTo>
                  <a:lnTo>
                    <a:pt x="3404" y="15170"/>
                  </a:lnTo>
                  <a:lnTo>
                    <a:pt x="4001" y="13916"/>
                  </a:lnTo>
                  <a:lnTo>
                    <a:pt x="7764" y="12363"/>
                  </a:lnTo>
                  <a:lnTo>
                    <a:pt x="4752" y="9236"/>
                  </a:lnTo>
                  <a:lnTo>
                    <a:pt x="4619" y="9047"/>
                  </a:lnTo>
                  <a:lnTo>
                    <a:pt x="4152" y="8063"/>
                  </a:lnTo>
                  <a:lnTo>
                    <a:pt x="4957" y="7346"/>
                  </a:lnTo>
                  <a:lnTo>
                    <a:pt x="6032" y="7704"/>
                  </a:lnTo>
                  <a:lnTo>
                    <a:pt x="11500" y="7704"/>
                  </a:lnTo>
                  <a:lnTo>
                    <a:pt x="11766" y="8063"/>
                  </a:lnTo>
                  <a:lnTo>
                    <a:pt x="11045" y="11169"/>
                  </a:lnTo>
                  <a:lnTo>
                    <a:pt x="10930" y="11766"/>
                  </a:lnTo>
                  <a:lnTo>
                    <a:pt x="8660" y="12662"/>
                  </a:lnTo>
                  <a:lnTo>
                    <a:pt x="8746" y="13916"/>
                  </a:lnTo>
                  <a:lnTo>
                    <a:pt x="8831" y="15170"/>
                  </a:lnTo>
                  <a:lnTo>
                    <a:pt x="8929" y="16365"/>
                  </a:lnTo>
                  <a:lnTo>
                    <a:pt x="8959" y="16723"/>
                  </a:lnTo>
                  <a:lnTo>
                    <a:pt x="8481" y="16723"/>
                  </a:lnTo>
                  <a:lnTo>
                    <a:pt x="7764" y="17321"/>
                  </a:lnTo>
                  <a:lnTo>
                    <a:pt x="8660" y="18814"/>
                  </a:lnTo>
                  <a:close/>
                </a:path>
                <a:path w="14605" h="19050">
                  <a:moveTo>
                    <a:pt x="4327" y="9498"/>
                  </a:moveTo>
                  <a:lnTo>
                    <a:pt x="4496" y="9236"/>
                  </a:lnTo>
                  <a:lnTo>
                    <a:pt x="4619" y="9047"/>
                  </a:lnTo>
                  <a:lnTo>
                    <a:pt x="4708" y="9236"/>
                  </a:lnTo>
                  <a:lnTo>
                    <a:pt x="4327" y="9498"/>
                  </a:lnTo>
                  <a:close/>
                </a:path>
                <a:path w="14605" h="19050">
                  <a:moveTo>
                    <a:pt x="1472" y="13916"/>
                  </a:moveTo>
                  <a:lnTo>
                    <a:pt x="0" y="10452"/>
                  </a:lnTo>
                  <a:lnTo>
                    <a:pt x="1015" y="10213"/>
                  </a:lnTo>
                  <a:lnTo>
                    <a:pt x="3165" y="10213"/>
                  </a:lnTo>
                  <a:lnTo>
                    <a:pt x="4327" y="9498"/>
                  </a:lnTo>
                  <a:lnTo>
                    <a:pt x="1472" y="13916"/>
                  </a:lnTo>
                  <a:close/>
                </a:path>
                <a:path w="14605" h="19050">
                  <a:moveTo>
                    <a:pt x="9914" y="18993"/>
                  </a:moveTo>
                  <a:lnTo>
                    <a:pt x="8481" y="16723"/>
                  </a:lnTo>
                  <a:lnTo>
                    <a:pt x="8959" y="16723"/>
                  </a:lnTo>
                  <a:lnTo>
                    <a:pt x="10571" y="17082"/>
                  </a:lnTo>
                  <a:lnTo>
                    <a:pt x="10273" y="18575"/>
                  </a:lnTo>
                  <a:lnTo>
                    <a:pt x="9914" y="18993"/>
                  </a:lnTo>
                  <a:close/>
                </a:path>
              </a:pathLst>
            </a:custGeom>
            <a:solidFill>
              <a:srgbClr val="E63261"/>
            </a:solidFill>
          </p:spPr>
          <p:txBody>
            <a:bodyPr wrap="square" lIns="0" tIns="0" rIns="0" bIns="0" rtlCol="0"/>
            <a:lstStyle/>
            <a:p>
              <a:endParaRPr/>
            </a:p>
          </p:txBody>
        </p:sp>
        <p:sp>
          <p:nvSpPr>
            <p:cNvPr id="1148" name="object 1148"/>
            <p:cNvSpPr/>
            <p:nvPr/>
          </p:nvSpPr>
          <p:spPr>
            <a:xfrm>
              <a:off x="15189441" y="2848350"/>
              <a:ext cx="8890" cy="12065"/>
            </a:xfrm>
            <a:custGeom>
              <a:avLst/>
              <a:gdLst/>
              <a:ahLst/>
              <a:cxnLst/>
              <a:rect l="l" t="t" r="r" b="b"/>
              <a:pathLst>
                <a:path w="8890" h="12064">
                  <a:moveTo>
                    <a:pt x="7203" y="5913"/>
                  </a:moveTo>
                  <a:lnTo>
                    <a:pt x="5136" y="5913"/>
                  </a:lnTo>
                  <a:lnTo>
                    <a:pt x="5196" y="5375"/>
                  </a:lnTo>
                  <a:lnTo>
                    <a:pt x="3145" y="2209"/>
                  </a:lnTo>
                  <a:lnTo>
                    <a:pt x="3643" y="1971"/>
                  </a:lnTo>
                  <a:lnTo>
                    <a:pt x="3956" y="1672"/>
                  </a:lnTo>
                  <a:lnTo>
                    <a:pt x="4180" y="1493"/>
                  </a:lnTo>
                  <a:lnTo>
                    <a:pt x="4360" y="1254"/>
                  </a:lnTo>
                  <a:lnTo>
                    <a:pt x="5733" y="0"/>
                  </a:lnTo>
                  <a:lnTo>
                    <a:pt x="8302" y="2448"/>
                  </a:lnTo>
                  <a:lnTo>
                    <a:pt x="8720" y="3942"/>
                  </a:lnTo>
                  <a:lnTo>
                    <a:pt x="6928" y="4479"/>
                  </a:lnTo>
                  <a:lnTo>
                    <a:pt x="7177" y="5375"/>
                  </a:lnTo>
                  <a:lnTo>
                    <a:pt x="7203" y="5913"/>
                  </a:lnTo>
                  <a:close/>
                </a:path>
                <a:path w="8890" h="12064">
                  <a:moveTo>
                    <a:pt x="3131" y="2209"/>
                  </a:moveTo>
                  <a:lnTo>
                    <a:pt x="1970" y="2209"/>
                  </a:lnTo>
                  <a:lnTo>
                    <a:pt x="2209" y="1971"/>
                  </a:lnTo>
                  <a:lnTo>
                    <a:pt x="2334" y="1672"/>
                  </a:lnTo>
                  <a:lnTo>
                    <a:pt x="2408" y="1493"/>
                  </a:lnTo>
                  <a:lnTo>
                    <a:pt x="2508" y="1254"/>
                  </a:lnTo>
                  <a:lnTo>
                    <a:pt x="3131" y="2209"/>
                  </a:lnTo>
                  <a:close/>
                </a:path>
                <a:path w="8890" h="12064">
                  <a:moveTo>
                    <a:pt x="418" y="7884"/>
                  </a:moveTo>
                  <a:lnTo>
                    <a:pt x="365" y="7107"/>
                  </a:lnTo>
                  <a:lnTo>
                    <a:pt x="285" y="5913"/>
                  </a:lnTo>
                  <a:lnTo>
                    <a:pt x="188" y="4479"/>
                  </a:lnTo>
                  <a:lnTo>
                    <a:pt x="68" y="2687"/>
                  </a:lnTo>
                  <a:lnTo>
                    <a:pt x="0" y="1672"/>
                  </a:lnTo>
                  <a:lnTo>
                    <a:pt x="1970" y="2209"/>
                  </a:lnTo>
                  <a:lnTo>
                    <a:pt x="3145" y="2209"/>
                  </a:lnTo>
                  <a:lnTo>
                    <a:pt x="2150" y="2687"/>
                  </a:lnTo>
                  <a:lnTo>
                    <a:pt x="5136" y="5913"/>
                  </a:lnTo>
                  <a:lnTo>
                    <a:pt x="7203" y="5913"/>
                  </a:lnTo>
                  <a:lnTo>
                    <a:pt x="7167" y="6450"/>
                  </a:lnTo>
                  <a:lnTo>
                    <a:pt x="6922" y="6749"/>
                  </a:lnTo>
                  <a:lnTo>
                    <a:pt x="1015" y="6749"/>
                  </a:lnTo>
                  <a:lnTo>
                    <a:pt x="418" y="7884"/>
                  </a:lnTo>
                  <a:close/>
                </a:path>
                <a:path w="8890" h="12064">
                  <a:moveTo>
                    <a:pt x="5136" y="5913"/>
                  </a:moveTo>
                  <a:lnTo>
                    <a:pt x="2150" y="2687"/>
                  </a:lnTo>
                  <a:lnTo>
                    <a:pt x="3145" y="2209"/>
                  </a:lnTo>
                  <a:lnTo>
                    <a:pt x="5196" y="5375"/>
                  </a:lnTo>
                  <a:lnTo>
                    <a:pt x="5136" y="5913"/>
                  </a:lnTo>
                  <a:close/>
                </a:path>
                <a:path w="8890" h="12064">
                  <a:moveTo>
                    <a:pt x="955" y="11885"/>
                  </a:moveTo>
                  <a:lnTo>
                    <a:pt x="892" y="9317"/>
                  </a:lnTo>
                  <a:lnTo>
                    <a:pt x="716" y="9317"/>
                  </a:lnTo>
                  <a:lnTo>
                    <a:pt x="2926" y="6749"/>
                  </a:lnTo>
                  <a:lnTo>
                    <a:pt x="6922" y="6749"/>
                  </a:lnTo>
                  <a:lnTo>
                    <a:pt x="6629" y="7107"/>
                  </a:lnTo>
                  <a:lnTo>
                    <a:pt x="6417" y="7884"/>
                  </a:lnTo>
                  <a:lnTo>
                    <a:pt x="5196" y="7884"/>
                  </a:lnTo>
                  <a:lnTo>
                    <a:pt x="3225" y="11467"/>
                  </a:lnTo>
                  <a:lnTo>
                    <a:pt x="955" y="11885"/>
                  </a:lnTo>
                  <a:close/>
                </a:path>
                <a:path w="8890" h="12064">
                  <a:moveTo>
                    <a:pt x="6271" y="8421"/>
                  </a:moveTo>
                  <a:lnTo>
                    <a:pt x="5196" y="7884"/>
                  </a:lnTo>
                  <a:lnTo>
                    <a:pt x="6417" y="7884"/>
                  </a:lnTo>
                  <a:lnTo>
                    <a:pt x="6271" y="8421"/>
                  </a:lnTo>
                  <a:close/>
                </a:path>
              </a:pathLst>
            </a:custGeom>
            <a:solidFill>
              <a:srgbClr val="E43469"/>
            </a:solidFill>
          </p:spPr>
          <p:txBody>
            <a:bodyPr wrap="square" lIns="0" tIns="0" rIns="0" bIns="0" rtlCol="0"/>
            <a:lstStyle/>
            <a:p>
              <a:endParaRPr/>
            </a:p>
          </p:txBody>
        </p:sp>
        <p:sp>
          <p:nvSpPr>
            <p:cNvPr id="1149" name="object 1149"/>
            <p:cNvSpPr/>
            <p:nvPr/>
          </p:nvSpPr>
          <p:spPr>
            <a:xfrm>
              <a:off x="15180057" y="2787014"/>
              <a:ext cx="20320" cy="68580"/>
            </a:xfrm>
            <a:custGeom>
              <a:avLst/>
              <a:gdLst/>
              <a:ahLst/>
              <a:cxnLst/>
              <a:rect l="l" t="t" r="r" b="b"/>
              <a:pathLst>
                <a:path w="20319" h="68580">
                  <a:moveTo>
                    <a:pt x="5740" y="1193"/>
                  </a:moveTo>
                  <a:lnTo>
                    <a:pt x="4953" y="723"/>
                  </a:lnTo>
                  <a:lnTo>
                    <a:pt x="1257" y="0"/>
                  </a:lnTo>
                  <a:lnTo>
                    <a:pt x="0" y="4178"/>
                  </a:lnTo>
                  <a:lnTo>
                    <a:pt x="5740" y="1193"/>
                  </a:lnTo>
                  <a:close/>
                </a:path>
                <a:path w="20319" h="68580">
                  <a:moveTo>
                    <a:pt x="8420" y="61582"/>
                  </a:moveTo>
                  <a:lnTo>
                    <a:pt x="7950" y="61099"/>
                  </a:lnTo>
                  <a:lnTo>
                    <a:pt x="6515" y="59613"/>
                  </a:lnTo>
                  <a:lnTo>
                    <a:pt x="4241" y="64985"/>
                  </a:lnTo>
                  <a:lnTo>
                    <a:pt x="7759" y="63677"/>
                  </a:lnTo>
                  <a:lnTo>
                    <a:pt x="8420" y="61582"/>
                  </a:lnTo>
                  <a:close/>
                </a:path>
                <a:path w="20319" h="68580">
                  <a:moveTo>
                    <a:pt x="13081" y="63309"/>
                  </a:moveTo>
                  <a:lnTo>
                    <a:pt x="11582" y="63309"/>
                  </a:lnTo>
                  <a:lnTo>
                    <a:pt x="13081" y="65201"/>
                  </a:lnTo>
                  <a:lnTo>
                    <a:pt x="13081" y="63309"/>
                  </a:lnTo>
                  <a:close/>
                </a:path>
                <a:path w="20319" h="68580">
                  <a:moveTo>
                    <a:pt x="13081" y="61099"/>
                  </a:moveTo>
                  <a:lnTo>
                    <a:pt x="11772" y="61099"/>
                  </a:lnTo>
                  <a:lnTo>
                    <a:pt x="11887" y="62953"/>
                  </a:lnTo>
                  <a:lnTo>
                    <a:pt x="13081" y="62953"/>
                  </a:lnTo>
                  <a:lnTo>
                    <a:pt x="13081" y="61099"/>
                  </a:lnTo>
                  <a:close/>
                </a:path>
                <a:path w="20319" h="68580">
                  <a:moveTo>
                    <a:pt x="20243" y="66954"/>
                  </a:moveTo>
                  <a:lnTo>
                    <a:pt x="19646" y="64452"/>
                  </a:lnTo>
                  <a:lnTo>
                    <a:pt x="19291" y="62776"/>
                  </a:lnTo>
                  <a:lnTo>
                    <a:pt x="16243" y="62712"/>
                  </a:lnTo>
                  <a:lnTo>
                    <a:pt x="15887" y="62420"/>
                  </a:lnTo>
                  <a:lnTo>
                    <a:pt x="16903" y="61226"/>
                  </a:lnTo>
                  <a:lnTo>
                    <a:pt x="16002" y="59613"/>
                  </a:lnTo>
                  <a:lnTo>
                    <a:pt x="14998" y="60388"/>
                  </a:lnTo>
                  <a:lnTo>
                    <a:pt x="14516" y="61518"/>
                  </a:lnTo>
                  <a:lnTo>
                    <a:pt x="13792" y="62534"/>
                  </a:lnTo>
                  <a:lnTo>
                    <a:pt x="18034" y="63309"/>
                  </a:lnTo>
                  <a:lnTo>
                    <a:pt x="14516" y="65887"/>
                  </a:lnTo>
                  <a:lnTo>
                    <a:pt x="16002" y="68453"/>
                  </a:lnTo>
                  <a:lnTo>
                    <a:pt x="16662" y="68326"/>
                  </a:lnTo>
                  <a:lnTo>
                    <a:pt x="17208" y="67729"/>
                  </a:lnTo>
                  <a:lnTo>
                    <a:pt x="17208" y="67195"/>
                  </a:lnTo>
                  <a:lnTo>
                    <a:pt x="17259" y="66535"/>
                  </a:lnTo>
                  <a:lnTo>
                    <a:pt x="16548" y="65697"/>
                  </a:lnTo>
                  <a:lnTo>
                    <a:pt x="16789" y="65405"/>
                  </a:lnTo>
                  <a:lnTo>
                    <a:pt x="20243" y="66954"/>
                  </a:lnTo>
                  <a:close/>
                </a:path>
              </a:pathLst>
            </a:custGeom>
            <a:solidFill>
              <a:srgbClr val="E63261"/>
            </a:solidFill>
          </p:spPr>
          <p:txBody>
            <a:bodyPr wrap="square" lIns="0" tIns="0" rIns="0" bIns="0" rtlCol="0"/>
            <a:lstStyle/>
            <a:p>
              <a:endParaRPr/>
            </a:p>
          </p:txBody>
        </p:sp>
        <p:sp>
          <p:nvSpPr>
            <p:cNvPr id="1150" name="object 1150"/>
            <p:cNvSpPr/>
            <p:nvPr/>
          </p:nvSpPr>
          <p:spPr>
            <a:xfrm>
              <a:off x="15183707" y="2881618"/>
              <a:ext cx="34290" cy="75565"/>
            </a:xfrm>
            <a:custGeom>
              <a:avLst/>
              <a:gdLst/>
              <a:ahLst/>
              <a:cxnLst/>
              <a:rect l="l" t="t" r="r" b="b"/>
              <a:pathLst>
                <a:path w="34290" h="75564">
                  <a:moveTo>
                    <a:pt x="23205" y="4952"/>
                  </a:moveTo>
                  <a:lnTo>
                    <a:pt x="22957" y="4952"/>
                  </a:lnTo>
                  <a:lnTo>
                    <a:pt x="22849" y="4571"/>
                  </a:lnTo>
                  <a:lnTo>
                    <a:pt x="22740" y="4190"/>
                  </a:lnTo>
                  <a:lnTo>
                    <a:pt x="22624" y="2031"/>
                  </a:lnTo>
                  <a:lnTo>
                    <a:pt x="22756" y="1523"/>
                  </a:lnTo>
                  <a:lnTo>
                    <a:pt x="21920" y="253"/>
                  </a:lnTo>
                  <a:lnTo>
                    <a:pt x="25085" y="0"/>
                  </a:lnTo>
                  <a:lnTo>
                    <a:pt x="23174" y="2793"/>
                  </a:lnTo>
                  <a:lnTo>
                    <a:pt x="23413" y="3174"/>
                  </a:lnTo>
                  <a:lnTo>
                    <a:pt x="25259" y="3174"/>
                  </a:lnTo>
                  <a:lnTo>
                    <a:pt x="25327" y="3555"/>
                  </a:lnTo>
                  <a:lnTo>
                    <a:pt x="25396" y="3936"/>
                  </a:lnTo>
                  <a:lnTo>
                    <a:pt x="25012" y="3936"/>
                  </a:lnTo>
                  <a:lnTo>
                    <a:pt x="23205" y="4952"/>
                  </a:lnTo>
                  <a:close/>
                </a:path>
                <a:path w="34290" h="75564">
                  <a:moveTo>
                    <a:pt x="29488" y="4952"/>
                  </a:moveTo>
                  <a:lnTo>
                    <a:pt x="26261" y="4952"/>
                  </a:lnTo>
                  <a:lnTo>
                    <a:pt x="31118" y="2031"/>
                  </a:lnTo>
                  <a:lnTo>
                    <a:pt x="32909" y="3555"/>
                  </a:lnTo>
                  <a:lnTo>
                    <a:pt x="30042" y="4190"/>
                  </a:lnTo>
                  <a:lnTo>
                    <a:pt x="29877" y="4444"/>
                  </a:lnTo>
                  <a:lnTo>
                    <a:pt x="29488" y="4952"/>
                  </a:lnTo>
                  <a:close/>
                </a:path>
                <a:path w="34290" h="75564">
                  <a:moveTo>
                    <a:pt x="25261" y="3174"/>
                  </a:moveTo>
                  <a:lnTo>
                    <a:pt x="24046" y="3174"/>
                  </a:lnTo>
                  <a:lnTo>
                    <a:pt x="24619" y="2412"/>
                  </a:lnTo>
                  <a:lnTo>
                    <a:pt x="25134" y="2412"/>
                  </a:lnTo>
                  <a:lnTo>
                    <a:pt x="25261" y="3174"/>
                  </a:lnTo>
                  <a:close/>
                </a:path>
                <a:path w="34290" h="75564">
                  <a:moveTo>
                    <a:pt x="21629" y="6476"/>
                  </a:moveTo>
                  <a:lnTo>
                    <a:pt x="17072" y="6476"/>
                  </a:lnTo>
                  <a:lnTo>
                    <a:pt x="18804" y="6095"/>
                  </a:lnTo>
                  <a:lnTo>
                    <a:pt x="18873" y="3936"/>
                  </a:lnTo>
                  <a:lnTo>
                    <a:pt x="22517" y="4952"/>
                  </a:lnTo>
                  <a:lnTo>
                    <a:pt x="21629" y="6476"/>
                  </a:lnTo>
                  <a:close/>
                </a:path>
                <a:path w="34290" h="75564">
                  <a:moveTo>
                    <a:pt x="28096" y="7619"/>
                  </a:moveTo>
                  <a:lnTo>
                    <a:pt x="20964" y="7619"/>
                  </a:lnTo>
                  <a:lnTo>
                    <a:pt x="23413" y="6857"/>
                  </a:lnTo>
                  <a:lnTo>
                    <a:pt x="24537" y="4571"/>
                  </a:lnTo>
                  <a:lnTo>
                    <a:pt x="24724" y="4190"/>
                  </a:lnTo>
                  <a:lnTo>
                    <a:pt x="24849" y="3936"/>
                  </a:lnTo>
                  <a:lnTo>
                    <a:pt x="25398" y="3936"/>
                  </a:lnTo>
                  <a:lnTo>
                    <a:pt x="25503" y="4571"/>
                  </a:lnTo>
                  <a:lnTo>
                    <a:pt x="26081" y="4952"/>
                  </a:lnTo>
                  <a:lnTo>
                    <a:pt x="29488" y="4952"/>
                  </a:lnTo>
                  <a:lnTo>
                    <a:pt x="29147" y="5460"/>
                  </a:lnTo>
                  <a:lnTo>
                    <a:pt x="30199" y="6476"/>
                  </a:lnTo>
                  <a:lnTo>
                    <a:pt x="27116" y="6476"/>
                  </a:lnTo>
                  <a:lnTo>
                    <a:pt x="28096" y="7619"/>
                  </a:lnTo>
                  <a:close/>
                </a:path>
                <a:path w="34290" h="75564">
                  <a:moveTo>
                    <a:pt x="29565" y="17906"/>
                  </a:moveTo>
                  <a:lnTo>
                    <a:pt x="16783" y="17906"/>
                  </a:lnTo>
                  <a:lnTo>
                    <a:pt x="11527" y="14858"/>
                  </a:lnTo>
                  <a:lnTo>
                    <a:pt x="18635" y="10540"/>
                  </a:lnTo>
                  <a:lnTo>
                    <a:pt x="14240" y="6857"/>
                  </a:lnTo>
                  <a:lnTo>
                    <a:pt x="13890" y="6476"/>
                  </a:lnTo>
                  <a:lnTo>
                    <a:pt x="14978" y="4571"/>
                  </a:lnTo>
                  <a:lnTo>
                    <a:pt x="16734" y="6476"/>
                  </a:lnTo>
                  <a:lnTo>
                    <a:pt x="21629" y="6476"/>
                  </a:lnTo>
                  <a:lnTo>
                    <a:pt x="20964" y="7619"/>
                  </a:lnTo>
                  <a:lnTo>
                    <a:pt x="28096" y="7619"/>
                  </a:lnTo>
                  <a:lnTo>
                    <a:pt x="29334" y="9016"/>
                  </a:lnTo>
                  <a:lnTo>
                    <a:pt x="24249" y="9016"/>
                  </a:lnTo>
                  <a:lnTo>
                    <a:pt x="24176" y="9651"/>
                  </a:lnTo>
                  <a:lnTo>
                    <a:pt x="24075" y="10540"/>
                  </a:lnTo>
                  <a:lnTo>
                    <a:pt x="24017" y="11048"/>
                  </a:lnTo>
                  <a:lnTo>
                    <a:pt x="26828" y="11048"/>
                  </a:lnTo>
                  <a:lnTo>
                    <a:pt x="27328" y="13969"/>
                  </a:lnTo>
                  <a:lnTo>
                    <a:pt x="26578" y="13969"/>
                  </a:lnTo>
                  <a:lnTo>
                    <a:pt x="22457" y="14731"/>
                  </a:lnTo>
                  <a:lnTo>
                    <a:pt x="26937" y="16001"/>
                  </a:lnTo>
                  <a:lnTo>
                    <a:pt x="29565" y="17906"/>
                  </a:lnTo>
                  <a:close/>
                </a:path>
                <a:path w="34290" h="75564">
                  <a:moveTo>
                    <a:pt x="30664" y="6857"/>
                  </a:moveTo>
                  <a:lnTo>
                    <a:pt x="29893" y="6857"/>
                  </a:lnTo>
                  <a:lnTo>
                    <a:pt x="27116" y="6476"/>
                  </a:lnTo>
                  <a:lnTo>
                    <a:pt x="30199" y="6476"/>
                  </a:lnTo>
                  <a:lnTo>
                    <a:pt x="30664" y="6857"/>
                  </a:lnTo>
                  <a:close/>
                </a:path>
                <a:path w="34290" h="75564">
                  <a:moveTo>
                    <a:pt x="33029" y="11937"/>
                  </a:moveTo>
                  <a:lnTo>
                    <a:pt x="30864" y="9016"/>
                  </a:lnTo>
                  <a:lnTo>
                    <a:pt x="29385" y="9016"/>
                  </a:lnTo>
                  <a:lnTo>
                    <a:pt x="34272" y="6857"/>
                  </a:lnTo>
                  <a:lnTo>
                    <a:pt x="34008" y="6857"/>
                  </a:lnTo>
                  <a:lnTo>
                    <a:pt x="33029" y="11937"/>
                  </a:lnTo>
                  <a:close/>
                </a:path>
                <a:path w="34290" h="75564">
                  <a:moveTo>
                    <a:pt x="30102" y="11937"/>
                  </a:moveTo>
                  <a:lnTo>
                    <a:pt x="28430" y="9651"/>
                  </a:lnTo>
                  <a:lnTo>
                    <a:pt x="27056" y="9270"/>
                  </a:lnTo>
                  <a:lnTo>
                    <a:pt x="24249" y="9016"/>
                  </a:lnTo>
                  <a:lnTo>
                    <a:pt x="30804" y="9016"/>
                  </a:lnTo>
                  <a:lnTo>
                    <a:pt x="30102" y="11937"/>
                  </a:lnTo>
                  <a:close/>
                </a:path>
                <a:path w="34290" h="75564">
                  <a:moveTo>
                    <a:pt x="27453" y="14731"/>
                  </a:moveTo>
                  <a:lnTo>
                    <a:pt x="26578" y="13969"/>
                  </a:lnTo>
                  <a:lnTo>
                    <a:pt x="27328" y="13969"/>
                  </a:lnTo>
                  <a:lnTo>
                    <a:pt x="27453" y="14731"/>
                  </a:lnTo>
                  <a:close/>
                </a:path>
                <a:path w="34290" h="75564">
                  <a:moveTo>
                    <a:pt x="27860" y="21589"/>
                  </a:moveTo>
                  <a:lnTo>
                    <a:pt x="12005" y="21589"/>
                  </a:lnTo>
                  <a:lnTo>
                    <a:pt x="13797" y="18668"/>
                  </a:lnTo>
                  <a:lnTo>
                    <a:pt x="11826" y="17271"/>
                  </a:lnTo>
                  <a:lnTo>
                    <a:pt x="16782" y="17906"/>
                  </a:lnTo>
                  <a:lnTo>
                    <a:pt x="29565" y="17906"/>
                  </a:lnTo>
                  <a:lnTo>
                    <a:pt x="30123" y="19684"/>
                  </a:lnTo>
                  <a:lnTo>
                    <a:pt x="30243" y="20065"/>
                  </a:lnTo>
                  <a:lnTo>
                    <a:pt x="26459" y="20065"/>
                  </a:lnTo>
                  <a:lnTo>
                    <a:pt x="27860" y="21589"/>
                  </a:lnTo>
                  <a:close/>
                </a:path>
                <a:path w="34290" h="75564">
                  <a:moveTo>
                    <a:pt x="24353" y="28955"/>
                  </a:moveTo>
                  <a:lnTo>
                    <a:pt x="8720" y="28955"/>
                  </a:lnTo>
                  <a:lnTo>
                    <a:pt x="7286" y="25145"/>
                  </a:lnTo>
                  <a:lnTo>
                    <a:pt x="10989" y="25145"/>
                  </a:lnTo>
                  <a:lnTo>
                    <a:pt x="10178" y="21589"/>
                  </a:lnTo>
                  <a:lnTo>
                    <a:pt x="10081" y="20804"/>
                  </a:lnTo>
                  <a:lnTo>
                    <a:pt x="9731" y="18668"/>
                  </a:lnTo>
                  <a:lnTo>
                    <a:pt x="9607" y="17906"/>
                  </a:lnTo>
                  <a:lnTo>
                    <a:pt x="9447" y="17906"/>
                  </a:lnTo>
                  <a:lnTo>
                    <a:pt x="11477" y="18668"/>
                  </a:lnTo>
                  <a:lnTo>
                    <a:pt x="11639" y="18668"/>
                  </a:lnTo>
                  <a:lnTo>
                    <a:pt x="11763" y="19684"/>
                  </a:lnTo>
                  <a:lnTo>
                    <a:pt x="11825" y="20192"/>
                  </a:lnTo>
                  <a:lnTo>
                    <a:pt x="11900" y="20804"/>
                  </a:lnTo>
                  <a:lnTo>
                    <a:pt x="12005" y="21589"/>
                  </a:lnTo>
                  <a:lnTo>
                    <a:pt x="27860" y="21589"/>
                  </a:lnTo>
                  <a:lnTo>
                    <a:pt x="28669" y="22478"/>
                  </a:lnTo>
                  <a:lnTo>
                    <a:pt x="28370" y="24510"/>
                  </a:lnTo>
                  <a:lnTo>
                    <a:pt x="24967" y="25145"/>
                  </a:lnTo>
                  <a:lnTo>
                    <a:pt x="27176" y="27050"/>
                  </a:lnTo>
                  <a:lnTo>
                    <a:pt x="23532" y="28574"/>
                  </a:lnTo>
                  <a:lnTo>
                    <a:pt x="24353" y="28955"/>
                  </a:lnTo>
                  <a:close/>
                </a:path>
                <a:path w="34290" h="75564">
                  <a:moveTo>
                    <a:pt x="7673" y="22986"/>
                  </a:moveTo>
                  <a:lnTo>
                    <a:pt x="7286" y="22986"/>
                  </a:lnTo>
                  <a:lnTo>
                    <a:pt x="7167" y="20065"/>
                  </a:lnTo>
                  <a:lnTo>
                    <a:pt x="6996" y="20065"/>
                  </a:lnTo>
                  <a:lnTo>
                    <a:pt x="5793" y="19684"/>
                  </a:lnTo>
                  <a:lnTo>
                    <a:pt x="6413" y="18668"/>
                  </a:lnTo>
                  <a:lnTo>
                    <a:pt x="7943" y="19684"/>
                  </a:lnTo>
                  <a:lnTo>
                    <a:pt x="8720" y="20065"/>
                  </a:lnTo>
                  <a:lnTo>
                    <a:pt x="8827" y="20804"/>
                  </a:lnTo>
                  <a:lnTo>
                    <a:pt x="10208" y="20804"/>
                  </a:lnTo>
                  <a:lnTo>
                    <a:pt x="7673" y="22986"/>
                  </a:lnTo>
                  <a:close/>
                </a:path>
                <a:path w="34290" h="75564">
                  <a:moveTo>
                    <a:pt x="4038" y="29971"/>
                  </a:moveTo>
                  <a:lnTo>
                    <a:pt x="2747" y="27431"/>
                  </a:lnTo>
                  <a:lnTo>
                    <a:pt x="10631" y="27050"/>
                  </a:lnTo>
                  <a:lnTo>
                    <a:pt x="7952" y="27050"/>
                  </a:lnTo>
                  <a:lnTo>
                    <a:pt x="8720" y="28955"/>
                  </a:lnTo>
                  <a:lnTo>
                    <a:pt x="24353" y="28955"/>
                  </a:lnTo>
                  <a:lnTo>
                    <a:pt x="25174" y="29209"/>
                  </a:lnTo>
                  <a:lnTo>
                    <a:pt x="5196" y="29209"/>
                  </a:lnTo>
                  <a:lnTo>
                    <a:pt x="4038" y="29971"/>
                  </a:lnTo>
                  <a:close/>
                </a:path>
                <a:path w="34290" h="75564">
                  <a:moveTo>
                    <a:pt x="5375" y="33146"/>
                  </a:moveTo>
                  <a:lnTo>
                    <a:pt x="6048" y="30352"/>
                  </a:lnTo>
                  <a:lnTo>
                    <a:pt x="6092" y="30098"/>
                  </a:lnTo>
                  <a:lnTo>
                    <a:pt x="5196" y="29209"/>
                  </a:lnTo>
                  <a:lnTo>
                    <a:pt x="25174" y="29209"/>
                  </a:lnTo>
                  <a:lnTo>
                    <a:pt x="25995" y="29590"/>
                  </a:lnTo>
                  <a:lnTo>
                    <a:pt x="6689" y="29590"/>
                  </a:lnTo>
                  <a:lnTo>
                    <a:pt x="7465" y="31622"/>
                  </a:lnTo>
                  <a:lnTo>
                    <a:pt x="7286" y="31876"/>
                  </a:lnTo>
                  <a:lnTo>
                    <a:pt x="5375" y="33146"/>
                  </a:lnTo>
                  <a:close/>
                </a:path>
                <a:path w="34290" h="75564">
                  <a:moveTo>
                    <a:pt x="24504" y="35305"/>
                  </a:moveTo>
                  <a:lnTo>
                    <a:pt x="9496" y="35305"/>
                  </a:lnTo>
                  <a:lnTo>
                    <a:pt x="8780" y="30352"/>
                  </a:lnTo>
                  <a:lnTo>
                    <a:pt x="6689" y="29590"/>
                  </a:lnTo>
                  <a:lnTo>
                    <a:pt x="25995" y="29590"/>
                  </a:lnTo>
                  <a:lnTo>
                    <a:pt x="26817" y="29971"/>
                  </a:lnTo>
                  <a:lnTo>
                    <a:pt x="24848" y="30352"/>
                  </a:lnTo>
                  <a:lnTo>
                    <a:pt x="25503" y="32765"/>
                  </a:lnTo>
                  <a:lnTo>
                    <a:pt x="27619" y="32765"/>
                  </a:lnTo>
                  <a:lnTo>
                    <a:pt x="27496" y="33146"/>
                  </a:lnTo>
                  <a:lnTo>
                    <a:pt x="23353" y="33273"/>
                  </a:lnTo>
                  <a:lnTo>
                    <a:pt x="24787" y="35051"/>
                  </a:lnTo>
                  <a:lnTo>
                    <a:pt x="24504" y="35305"/>
                  </a:lnTo>
                  <a:close/>
                </a:path>
                <a:path w="34290" h="75564">
                  <a:moveTo>
                    <a:pt x="27619" y="32765"/>
                  </a:moveTo>
                  <a:lnTo>
                    <a:pt x="25503" y="32765"/>
                  </a:lnTo>
                  <a:lnTo>
                    <a:pt x="27892" y="31876"/>
                  </a:lnTo>
                  <a:lnTo>
                    <a:pt x="27619" y="32765"/>
                  </a:lnTo>
                  <a:close/>
                </a:path>
                <a:path w="34290" h="75564">
                  <a:moveTo>
                    <a:pt x="5485" y="35305"/>
                  </a:moveTo>
                  <a:lnTo>
                    <a:pt x="4957" y="35305"/>
                  </a:lnTo>
                  <a:lnTo>
                    <a:pt x="8182" y="33019"/>
                  </a:lnTo>
                  <a:lnTo>
                    <a:pt x="9350" y="35051"/>
                  </a:lnTo>
                  <a:lnTo>
                    <a:pt x="4787" y="35051"/>
                  </a:lnTo>
                  <a:lnTo>
                    <a:pt x="5485" y="35305"/>
                  </a:lnTo>
                  <a:close/>
                </a:path>
                <a:path w="34290" h="75564">
                  <a:moveTo>
                    <a:pt x="27235" y="34035"/>
                  </a:moveTo>
                  <a:lnTo>
                    <a:pt x="23353" y="33273"/>
                  </a:lnTo>
                  <a:lnTo>
                    <a:pt x="27454" y="33273"/>
                  </a:lnTo>
                  <a:lnTo>
                    <a:pt x="27235" y="34035"/>
                  </a:lnTo>
                  <a:close/>
                </a:path>
                <a:path w="34290" h="75564">
                  <a:moveTo>
                    <a:pt x="23312" y="36829"/>
                  </a:moveTo>
                  <a:lnTo>
                    <a:pt x="9675" y="36829"/>
                  </a:lnTo>
                  <a:lnTo>
                    <a:pt x="4787" y="35051"/>
                  </a:lnTo>
                  <a:lnTo>
                    <a:pt x="9350" y="35051"/>
                  </a:lnTo>
                  <a:lnTo>
                    <a:pt x="9496" y="35305"/>
                  </a:lnTo>
                  <a:lnTo>
                    <a:pt x="24504" y="35305"/>
                  </a:lnTo>
                  <a:lnTo>
                    <a:pt x="23312" y="36829"/>
                  </a:lnTo>
                  <a:close/>
                </a:path>
                <a:path w="34290" h="75564">
                  <a:moveTo>
                    <a:pt x="7962" y="45465"/>
                  </a:moveTo>
                  <a:lnTo>
                    <a:pt x="7585" y="44703"/>
                  </a:lnTo>
                  <a:lnTo>
                    <a:pt x="9556" y="42163"/>
                  </a:lnTo>
                  <a:lnTo>
                    <a:pt x="9616" y="40639"/>
                  </a:lnTo>
                  <a:lnTo>
                    <a:pt x="8296" y="40639"/>
                  </a:lnTo>
                  <a:lnTo>
                    <a:pt x="6957" y="36829"/>
                  </a:lnTo>
                  <a:lnTo>
                    <a:pt x="6868" y="36575"/>
                  </a:lnTo>
                  <a:lnTo>
                    <a:pt x="9675" y="36829"/>
                  </a:lnTo>
                  <a:lnTo>
                    <a:pt x="23312" y="36829"/>
                  </a:lnTo>
                  <a:lnTo>
                    <a:pt x="22636" y="37718"/>
                  </a:lnTo>
                  <a:lnTo>
                    <a:pt x="19172" y="37718"/>
                  </a:lnTo>
                  <a:lnTo>
                    <a:pt x="20049" y="43560"/>
                  </a:lnTo>
                  <a:lnTo>
                    <a:pt x="28563" y="43560"/>
                  </a:lnTo>
                  <a:lnTo>
                    <a:pt x="30102" y="44068"/>
                  </a:lnTo>
                  <a:lnTo>
                    <a:pt x="31105" y="44068"/>
                  </a:lnTo>
                  <a:lnTo>
                    <a:pt x="31477" y="45084"/>
                  </a:lnTo>
                  <a:lnTo>
                    <a:pt x="8122" y="45084"/>
                  </a:lnTo>
                  <a:lnTo>
                    <a:pt x="7962" y="45465"/>
                  </a:lnTo>
                  <a:close/>
                </a:path>
                <a:path w="34290" h="75564">
                  <a:moveTo>
                    <a:pt x="21024" y="38480"/>
                  </a:moveTo>
                  <a:lnTo>
                    <a:pt x="19172" y="37718"/>
                  </a:lnTo>
                  <a:lnTo>
                    <a:pt x="22636" y="37718"/>
                  </a:lnTo>
                  <a:lnTo>
                    <a:pt x="21024" y="38480"/>
                  </a:lnTo>
                  <a:close/>
                </a:path>
                <a:path w="34290" h="75564">
                  <a:moveTo>
                    <a:pt x="24924" y="38734"/>
                  </a:moveTo>
                  <a:lnTo>
                    <a:pt x="24428" y="38734"/>
                  </a:lnTo>
                  <a:lnTo>
                    <a:pt x="25304" y="38226"/>
                  </a:lnTo>
                  <a:lnTo>
                    <a:pt x="25139" y="38226"/>
                  </a:lnTo>
                  <a:lnTo>
                    <a:pt x="25031" y="38480"/>
                  </a:lnTo>
                  <a:lnTo>
                    <a:pt x="24924" y="38734"/>
                  </a:lnTo>
                  <a:close/>
                </a:path>
                <a:path w="34290" h="75564">
                  <a:moveTo>
                    <a:pt x="27651" y="39877"/>
                  </a:moveTo>
                  <a:lnTo>
                    <a:pt x="24309" y="39877"/>
                  </a:lnTo>
                  <a:lnTo>
                    <a:pt x="29804" y="38226"/>
                  </a:lnTo>
                  <a:lnTo>
                    <a:pt x="27651" y="39877"/>
                  </a:lnTo>
                  <a:close/>
                </a:path>
                <a:path w="34290" h="75564">
                  <a:moveTo>
                    <a:pt x="28270" y="43560"/>
                  </a:moveTo>
                  <a:lnTo>
                    <a:pt x="20102" y="43560"/>
                  </a:lnTo>
                  <a:lnTo>
                    <a:pt x="21263" y="39242"/>
                  </a:lnTo>
                  <a:lnTo>
                    <a:pt x="22935" y="38480"/>
                  </a:lnTo>
                  <a:lnTo>
                    <a:pt x="22278" y="38480"/>
                  </a:lnTo>
                  <a:lnTo>
                    <a:pt x="24428" y="38734"/>
                  </a:lnTo>
                  <a:lnTo>
                    <a:pt x="24924" y="38734"/>
                  </a:lnTo>
                  <a:lnTo>
                    <a:pt x="24309" y="39877"/>
                  </a:lnTo>
                  <a:lnTo>
                    <a:pt x="27651" y="39877"/>
                  </a:lnTo>
                  <a:lnTo>
                    <a:pt x="26160" y="40893"/>
                  </a:lnTo>
                  <a:lnTo>
                    <a:pt x="28270" y="43560"/>
                  </a:lnTo>
                  <a:close/>
                </a:path>
                <a:path w="34290" h="75564">
                  <a:moveTo>
                    <a:pt x="31327" y="40893"/>
                  </a:moveTo>
                  <a:lnTo>
                    <a:pt x="26533" y="40639"/>
                  </a:lnTo>
                  <a:lnTo>
                    <a:pt x="27651" y="39877"/>
                  </a:lnTo>
                  <a:lnTo>
                    <a:pt x="33059" y="40639"/>
                  </a:lnTo>
                  <a:lnTo>
                    <a:pt x="31327" y="40893"/>
                  </a:lnTo>
                  <a:close/>
                </a:path>
                <a:path w="34290" h="75564">
                  <a:moveTo>
                    <a:pt x="31105" y="44068"/>
                  </a:moveTo>
                  <a:lnTo>
                    <a:pt x="30102" y="44068"/>
                  </a:lnTo>
                  <a:lnTo>
                    <a:pt x="28908" y="41782"/>
                  </a:lnTo>
                  <a:lnTo>
                    <a:pt x="28729" y="41274"/>
                  </a:lnTo>
                  <a:lnTo>
                    <a:pt x="33059" y="40639"/>
                  </a:lnTo>
                  <a:lnTo>
                    <a:pt x="32317" y="40639"/>
                  </a:lnTo>
                  <a:lnTo>
                    <a:pt x="30461" y="42544"/>
                  </a:lnTo>
                  <a:lnTo>
                    <a:pt x="30939" y="43560"/>
                  </a:lnTo>
                  <a:lnTo>
                    <a:pt x="31105" y="44068"/>
                  </a:lnTo>
                  <a:close/>
                </a:path>
                <a:path w="34290" h="75564">
                  <a:moveTo>
                    <a:pt x="25958" y="52577"/>
                  </a:moveTo>
                  <a:lnTo>
                    <a:pt x="4180" y="52577"/>
                  </a:lnTo>
                  <a:lnTo>
                    <a:pt x="2213" y="50545"/>
                  </a:lnTo>
                  <a:lnTo>
                    <a:pt x="2306" y="49910"/>
                  </a:lnTo>
                  <a:lnTo>
                    <a:pt x="3225" y="47751"/>
                  </a:lnTo>
                  <a:lnTo>
                    <a:pt x="5972" y="47370"/>
                  </a:lnTo>
                  <a:lnTo>
                    <a:pt x="4419" y="45084"/>
                  </a:lnTo>
                  <a:lnTo>
                    <a:pt x="7760" y="45084"/>
                  </a:lnTo>
                  <a:lnTo>
                    <a:pt x="7962" y="45465"/>
                  </a:lnTo>
                  <a:lnTo>
                    <a:pt x="7406" y="46862"/>
                  </a:lnTo>
                  <a:lnTo>
                    <a:pt x="8601" y="47243"/>
                  </a:lnTo>
                  <a:lnTo>
                    <a:pt x="28729" y="47243"/>
                  </a:lnTo>
                  <a:lnTo>
                    <a:pt x="31297" y="49910"/>
                  </a:lnTo>
                  <a:lnTo>
                    <a:pt x="30102" y="50164"/>
                  </a:lnTo>
                  <a:lnTo>
                    <a:pt x="26817" y="50164"/>
                  </a:lnTo>
                  <a:lnTo>
                    <a:pt x="25802" y="51561"/>
                  </a:lnTo>
                  <a:lnTo>
                    <a:pt x="25880" y="52069"/>
                  </a:lnTo>
                  <a:lnTo>
                    <a:pt x="25958" y="52577"/>
                  </a:lnTo>
                  <a:close/>
                </a:path>
                <a:path w="34290" h="75564">
                  <a:moveTo>
                    <a:pt x="28729" y="47243"/>
                  </a:moveTo>
                  <a:lnTo>
                    <a:pt x="8810" y="47243"/>
                  </a:lnTo>
                  <a:lnTo>
                    <a:pt x="7962" y="45465"/>
                  </a:lnTo>
                  <a:lnTo>
                    <a:pt x="8122" y="45084"/>
                  </a:lnTo>
                  <a:lnTo>
                    <a:pt x="31580" y="45084"/>
                  </a:lnTo>
                  <a:lnTo>
                    <a:pt x="30958" y="45846"/>
                  </a:lnTo>
                  <a:lnTo>
                    <a:pt x="27335" y="45846"/>
                  </a:lnTo>
                  <a:lnTo>
                    <a:pt x="28729" y="47243"/>
                  </a:lnTo>
                  <a:close/>
                </a:path>
                <a:path w="34290" h="75564">
                  <a:moveTo>
                    <a:pt x="29405" y="47243"/>
                  </a:moveTo>
                  <a:lnTo>
                    <a:pt x="28729" y="47243"/>
                  </a:lnTo>
                  <a:lnTo>
                    <a:pt x="27335" y="45846"/>
                  </a:lnTo>
                  <a:lnTo>
                    <a:pt x="30984" y="45846"/>
                  </a:lnTo>
                  <a:lnTo>
                    <a:pt x="29445" y="46481"/>
                  </a:lnTo>
                  <a:lnTo>
                    <a:pt x="29405" y="47243"/>
                  </a:lnTo>
                  <a:close/>
                </a:path>
                <a:path w="34290" h="75564">
                  <a:moveTo>
                    <a:pt x="28908" y="50545"/>
                  </a:moveTo>
                  <a:lnTo>
                    <a:pt x="26817" y="50164"/>
                  </a:lnTo>
                  <a:lnTo>
                    <a:pt x="30102" y="50164"/>
                  </a:lnTo>
                  <a:lnTo>
                    <a:pt x="28908" y="50545"/>
                  </a:lnTo>
                  <a:close/>
                </a:path>
                <a:path w="34290" h="75564">
                  <a:moveTo>
                    <a:pt x="10071" y="62102"/>
                  </a:moveTo>
                  <a:lnTo>
                    <a:pt x="5256" y="62102"/>
                  </a:lnTo>
                  <a:lnTo>
                    <a:pt x="6152" y="61848"/>
                  </a:lnTo>
                  <a:lnTo>
                    <a:pt x="5838" y="61848"/>
                  </a:lnTo>
                  <a:lnTo>
                    <a:pt x="5419" y="60197"/>
                  </a:lnTo>
                  <a:lnTo>
                    <a:pt x="5375" y="59943"/>
                  </a:lnTo>
                  <a:lnTo>
                    <a:pt x="4669" y="59943"/>
                  </a:lnTo>
                  <a:lnTo>
                    <a:pt x="6570" y="59308"/>
                  </a:lnTo>
                  <a:lnTo>
                    <a:pt x="3046" y="58292"/>
                  </a:lnTo>
                  <a:lnTo>
                    <a:pt x="5256" y="56260"/>
                  </a:lnTo>
                  <a:lnTo>
                    <a:pt x="4897" y="55879"/>
                  </a:lnTo>
                  <a:lnTo>
                    <a:pt x="298" y="54990"/>
                  </a:lnTo>
                  <a:lnTo>
                    <a:pt x="155" y="53593"/>
                  </a:lnTo>
                  <a:lnTo>
                    <a:pt x="116" y="53212"/>
                  </a:lnTo>
                  <a:lnTo>
                    <a:pt x="0" y="52069"/>
                  </a:lnTo>
                  <a:lnTo>
                    <a:pt x="4180" y="52577"/>
                  </a:lnTo>
                  <a:lnTo>
                    <a:pt x="25958" y="52577"/>
                  </a:lnTo>
                  <a:lnTo>
                    <a:pt x="26041" y="53212"/>
                  </a:lnTo>
                  <a:lnTo>
                    <a:pt x="26638" y="53593"/>
                  </a:lnTo>
                  <a:lnTo>
                    <a:pt x="25297" y="56895"/>
                  </a:lnTo>
                  <a:lnTo>
                    <a:pt x="25132" y="57149"/>
                  </a:lnTo>
                  <a:lnTo>
                    <a:pt x="22995" y="57149"/>
                  </a:lnTo>
                  <a:lnTo>
                    <a:pt x="23440" y="59054"/>
                  </a:lnTo>
                  <a:lnTo>
                    <a:pt x="16723" y="59054"/>
                  </a:lnTo>
                  <a:lnTo>
                    <a:pt x="16723" y="61086"/>
                  </a:lnTo>
                  <a:lnTo>
                    <a:pt x="9619" y="61086"/>
                  </a:lnTo>
                  <a:lnTo>
                    <a:pt x="9902" y="61721"/>
                  </a:lnTo>
                  <a:lnTo>
                    <a:pt x="10071" y="62102"/>
                  </a:lnTo>
                  <a:close/>
                </a:path>
                <a:path w="34290" h="75564">
                  <a:moveTo>
                    <a:pt x="27035" y="59562"/>
                  </a:moveTo>
                  <a:lnTo>
                    <a:pt x="24369" y="59562"/>
                  </a:lnTo>
                  <a:lnTo>
                    <a:pt x="24750" y="58292"/>
                  </a:lnTo>
                  <a:lnTo>
                    <a:pt x="24958" y="57784"/>
                  </a:lnTo>
                  <a:lnTo>
                    <a:pt x="25132" y="57149"/>
                  </a:lnTo>
                  <a:lnTo>
                    <a:pt x="25297" y="56895"/>
                  </a:lnTo>
                  <a:lnTo>
                    <a:pt x="25496" y="57149"/>
                  </a:lnTo>
                  <a:lnTo>
                    <a:pt x="26405" y="58165"/>
                  </a:lnTo>
                  <a:lnTo>
                    <a:pt x="27295" y="59054"/>
                  </a:lnTo>
                  <a:lnTo>
                    <a:pt x="27035" y="59562"/>
                  </a:lnTo>
                  <a:close/>
                </a:path>
                <a:path w="34290" h="75564">
                  <a:moveTo>
                    <a:pt x="24961" y="57784"/>
                  </a:moveTo>
                  <a:lnTo>
                    <a:pt x="22995" y="57149"/>
                  </a:lnTo>
                  <a:lnTo>
                    <a:pt x="25120" y="57149"/>
                  </a:lnTo>
                  <a:lnTo>
                    <a:pt x="24961" y="57784"/>
                  </a:lnTo>
                  <a:close/>
                </a:path>
                <a:path w="34290" h="75564">
                  <a:moveTo>
                    <a:pt x="21309" y="63118"/>
                  </a:moveTo>
                  <a:lnTo>
                    <a:pt x="21263" y="61848"/>
                  </a:lnTo>
                  <a:lnTo>
                    <a:pt x="22995" y="60197"/>
                  </a:lnTo>
                  <a:lnTo>
                    <a:pt x="15940" y="59054"/>
                  </a:lnTo>
                  <a:lnTo>
                    <a:pt x="23438" y="59054"/>
                  </a:lnTo>
                  <a:lnTo>
                    <a:pt x="23565" y="59562"/>
                  </a:lnTo>
                  <a:lnTo>
                    <a:pt x="27025" y="59562"/>
                  </a:lnTo>
                  <a:lnTo>
                    <a:pt x="26083" y="61721"/>
                  </a:lnTo>
                  <a:lnTo>
                    <a:pt x="25917" y="62102"/>
                  </a:lnTo>
                  <a:lnTo>
                    <a:pt x="25862" y="62737"/>
                  </a:lnTo>
                  <a:lnTo>
                    <a:pt x="21681" y="62737"/>
                  </a:lnTo>
                  <a:lnTo>
                    <a:pt x="21309" y="63118"/>
                  </a:lnTo>
                  <a:close/>
                </a:path>
                <a:path w="34290" h="75564">
                  <a:moveTo>
                    <a:pt x="12304" y="63118"/>
                  </a:moveTo>
                  <a:lnTo>
                    <a:pt x="9500" y="61086"/>
                  </a:lnTo>
                  <a:lnTo>
                    <a:pt x="16741" y="61086"/>
                  </a:lnTo>
                  <a:lnTo>
                    <a:pt x="12304" y="63118"/>
                  </a:lnTo>
                  <a:close/>
                </a:path>
                <a:path w="34290" h="75564">
                  <a:moveTo>
                    <a:pt x="11709" y="65531"/>
                  </a:moveTo>
                  <a:lnTo>
                    <a:pt x="6259" y="65531"/>
                  </a:lnTo>
                  <a:lnTo>
                    <a:pt x="3822" y="65023"/>
                  </a:lnTo>
                  <a:lnTo>
                    <a:pt x="3524" y="64769"/>
                  </a:lnTo>
                  <a:lnTo>
                    <a:pt x="3524" y="62102"/>
                  </a:lnTo>
                  <a:lnTo>
                    <a:pt x="3762" y="61848"/>
                  </a:lnTo>
                  <a:lnTo>
                    <a:pt x="5256" y="62102"/>
                  </a:lnTo>
                  <a:lnTo>
                    <a:pt x="10071" y="62102"/>
                  </a:lnTo>
                  <a:lnTo>
                    <a:pt x="11709" y="65531"/>
                  </a:lnTo>
                  <a:close/>
                </a:path>
                <a:path w="34290" h="75564">
                  <a:moveTo>
                    <a:pt x="16007" y="72008"/>
                  </a:moveTo>
                  <a:lnTo>
                    <a:pt x="14752" y="71500"/>
                  </a:lnTo>
                  <a:lnTo>
                    <a:pt x="16664" y="69595"/>
                  </a:lnTo>
                  <a:lnTo>
                    <a:pt x="11945" y="66293"/>
                  </a:lnTo>
                  <a:lnTo>
                    <a:pt x="13379" y="65023"/>
                  </a:lnTo>
                  <a:lnTo>
                    <a:pt x="13558" y="64769"/>
                  </a:lnTo>
                  <a:lnTo>
                    <a:pt x="17954" y="62737"/>
                  </a:lnTo>
                  <a:lnTo>
                    <a:pt x="21273" y="62737"/>
                  </a:lnTo>
                  <a:lnTo>
                    <a:pt x="21165" y="63245"/>
                  </a:lnTo>
                  <a:lnTo>
                    <a:pt x="18449" y="66293"/>
                  </a:lnTo>
                  <a:lnTo>
                    <a:pt x="19172" y="67817"/>
                  </a:lnTo>
                  <a:lnTo>
                    <a:pt x="24309" y="67817"/>
                  </a:lnTo>
                  <a:lnTo>
                    <a:pt x="23652" y="68452"/>
                  </a:lnTo>
                  <a:lnTo>
                    <a:pt x="22268" y="69341"/>
                  </a:lnTo>
                  <a:lnTo>
                    <a:pt x="19172" y="69341"/>
                  </a:lnTo>
                  <a:lnTo>
                    <a:pt x="19531" y="69595"/>
                  </a:lnTo>
                  <a:lnTo>
                    <a:pt x="17201" y="69595"/>
                  </a:lnTo>
                  <a:lnTo>
                    <a:pt x="16007" y="72008"/>
                  </a:lnTo>
                  <a:close/>
                </a:path>
                <a:path w="34290" h="75564">
                  <a:moveTo>
                    <a:pt x="24309" y="67817"/>
                  </a:moveTo>
                  <a:lnTo>
                    <a:pt x="19172" y="67817"/>
                  </a:lnTo>
                  <a:lnTo>
                    <a:pt x="23413" y="67309"/>
                  </a:lnTo>
                  <a:lnTo>
                    <a:pt x="21322" y="66674"/>
                  </a:lnTo>
                  <a:lnTo>
                    <a:pt x="21309" y="63118"/>
                  </a:lnTo>
                  <a:lnTo>
                    <a:pt x="21681" y="62737"/>
                  </a:lnTo>
                  <a:lnTo>
                    <a:pt x="25862" y="62737"/>
                  </a:lnTo>
                  <a:lnTo>
                    <a:pt x="25862" y="63499"/>
                  </a:lnTo>
                  <a:lnTo>
                    <a:pt x="27333" y="63499"/>
                  </a:lnTo>
                  <a:lnTo>
                    <a:pt x="27295" y="63880"/>
                  </a:lnTo>
                  <a:lnTo>
                    <a:pt x="25085" y="67055"/>
                  </a:lnTo>
                  <a:lnTo>
                    <a:pt x="24309" y="67817"/>
                  </a:lnTo>
                  <a:close/>
                </a:path>
                <a:path w="34290" h="75564">
                  <a:moveTo>
                    <a:pt x="27333" y="63499"/>
                  </a:moveTo>
                  <a:lnTo>
                    <a:pt x="25862" y="63499"/>
                  </a:lnTo>
                  <a:lnTo>
                    <a:pt x="27355" y="63245"/>
                  </a:lnTo>
                  <a:lnTo>
                    <a:pt x="27333" y="63499"/>
                  </a:lnTo>
                  <a:close/>
                </a:path>
                <a:path w="34290" h="75564">
                  <a:moveTo>
                    <a:pt x="21203" y="69849"/>
                  </a:moveTo>
                  <a:lnTo>
                    <a:pt x="19172" y="69341"/>
                  </a:lnTo>
                  <a:lnTo>
                    <a:pt x="22268" y="69341"/>
                  </a:lnTo>
                  <a:lnTo>
                    <a:pt x="21203" y="69849"/>
                  </a:lnTo>
                  <a:close/>
                </a:path>
                <a:path w="34290" h="75564">
                  <a:moveTo>
                    <a:pt x="19172" y="75564"/>
                  </a:moveTo>
                  <a:lnTo>
                    <a:pt x="18157" y="70357"/>
                  </a:lnTo>
                  <a:lnTo>
                    <a:pt x="17201" y="69595"/>
                  </a:lnTo>
                  <a:lnTo>
                    <a:pt x="19531" y="69595"/>
                  </a:lnTo>
                  <a:lnTo>
                    <a:pt x="21382" y="71500"/>
                  </a:lnTo>
                  <a:lnTo>
                    <a:pt x="19172" y="75564"/>
                  </a:lnTo>
                  <a:close/>
                </a:path>
              </a:pathLst>
            </a:custGeom>
            <a:solidFill>
              <a:srgbClr val="E6376A"/>
            </a:solidFill>
          </p:spPr>
          <p:txBody>
            <a:bodyPr wrap="square" lIns="0" tIns="0" rIns="0" bIns="0" rtlCol="0"/>
            <a:lstStyle/>
            <a:p>
              <a:endParaRPr/>
            </a:p>
          </p:txBody>
        </p:sp>
        <p:sp>
          <p:nvSpPr>
            <p:cNvPr id="1151" name="object 1151"/>
            <p:cNvSpPr/>
            <p:nvPr/>
          </p:nvSpPr>
          <p:spPr>
            <a:xfrm>
              <a:off x="15215960" y="2825236"/>
              <a:ext cx="8255" cy="10160"/>
            </a:xfrm>
            <a:custGeom>
              <a:avLst/>
              <a:gdLst/>
              <a:ahLst/>
              <a:cxnLst/>
              <a:rect l="l" t="t" r="r" b="b"/>
              <a:pathLst>
                <a:path w="8255" h="10160">
                  <a:moveTo>
                    <a:pt x="358" y="9795"/>
                  </a:moveTo>
                  <a:lnTo>
                    <a:pt x="0" y="8839"/>
                  </a:lnTo>
                  <a:lnTo>
                    <a:pt x="298" y="8720"/>
                  </a:lnTo>
                  <a:lnTo>
                    <a:pt x="1015" y="8959"/>
                  </a:lnTo>
                  <a:lnTo>
                    <a:pt x="1493" y="8839"/>
                  </a:lnTo>
                  <a:lnTo>
                    <a:pt x="0" y="7764"/>
                  </a:lnTo>
                  <a:lnTo>
                    <a:pt x="4001" y="6510"/>
                  </a:lnTo>
                  <a:lnTo>
                    <a:pt x="418" y="2448"/>
                  </a:lnTo>
                  <a:lnTo>
                    <a:pt x="4419" y="4479"/>
                  </a:lnTo>
                  <a:lnTo>
                    <a:pt x="5136" y="59"/>
                  </a:lnTo>
                  <a:lnTo>
                    <a:pt x="6569" y="716"/>
                  </a:lnTo>
                  <a:lnTo>
                    <a:pt x="7764" y="59"/>
                  </a:lnTo>
                  <a:lnTo>
                    <a:pt x="6271" y="3643"/>
                  </a:lnTo>
                  <a:lnTo>
                    <a:pt x="5972" y="4419"/>
                  </a:lnTo>
                  <a:lnTo>
                    <a:pt x="5375" y="5435"/>
                  </a:lnTo>
                  <a:lnTo>
                    <a:pt x="5196" y="5853"/>
                  </a:lnTo>
                  <a:lnTo>
                    <a:pt x="5853" y="6092"/>
                  </a:lnTo>
                  <a:lnTo>
                    <a:pt x="5853" y="6331"/>
                  </a:lnTo>
                  <a:lnTo>
                    <a:pt x="3703" y="7107"/>
                  </a:lnTo>
                  <a:lnTo>
                    <a:pt x="3703" y="8063"/>
                  </a:lnTo>
                  <a:lnTo>
                    <a:pt x="3404" y="8839"/>
                  </a:lnTo>
                  <a:lnTo>
                    <a:pt x="2926" y="9377"/>
                  </a:lnTo>
                  <a:lnTo>
                    <a:pt x="2209" y="9556"/>
                  </a:lnTo>
                  <a:lnTo>
                    <a:pt x="1373" y="9556"/>
                  </a:lnTo>
                  <a:close/>
                </a:path>
              </a:pathLst>
            </a:custGeom>
            <a:solidFill>
              <a:srgbClr val="E43269"/>
            </a:solidFill>
          </p:spPr>
          <p:txBody>
            <a:bodyPr wrap="square" lIns="0" tIns="0" rIns="0" bIns="0" rtlCol="0"/>
            <a:lstStyle/>
            <a:p>
              <a:endParaRPr/>
            </a:p>
          </p:txBody>
        </p:sp>
        <p:sp>
          <p:nvSpPr>
            <p:cNvPr id="1152" name="object 1152"/>
            <p:cNvSpPr/>
            <p:nvPr/>
          </p:nvSpPr>
          <p:spPr>
            <a:xfrm>
              <a:off x="15187914" y="2891891"/>
              <a:ext cx="10795" cy="8890"/>
            </a:xfrm>
            <a:custGeom>
              <a:avLst/>
              <a:gdLst/>
              <a:ahLst/>
              <a:cxnLst/>
              <a:rect l="l" t="t" r="r" b="b"/>
              <a:pathLst>
                <a:path w="10794" h="8889">
                  <a:moveTo>
                    <a:pt x="7841" y="1911"/>
                  </a:moveTo>
                  <a:lnTo>
                    <a:pt x="7930" y="1373"/>
                  </a:lnTo>
                  <a:lnTo>
                    <a:pt x="7797" y="1373"/>
                  </a:lnTo>
                  <a:lnTo>
                    <a:pt x="7636" y="943"/>
                  </a:lnTo>
                  <a:lnTo>
                    <a:pt x="8634" y="0"/>
                  </a:lnTo>
                  <a:lnTo>
                    <a:pt x="7841" y="1911"/>
                  </a:lnTo>
                  <a:close/>
                </a:path>
                <a:path w="10794" h="8889">
                  <a:moveTo>
                    <a:pt x="5349" y="3105"/>
                  </a:moveTo>
                  <a:lnTo>
                    <a:pt x="4154" y="2866"/>
                  </a:lnTo>
                  <a:lnTo>
                    <a:pt x="0" y="1373"/>
                  </a:lnTo>
                  <a:lnTo>
                    <a:pt x="451" y="1373"/>
                  </a:lnTo>
                  <a:lnTo>
                    <a:pt x="1526" y="298"/>
                  </a:lnTo>
                  <a:lnTo>
                    <a:pt x="7439" y="298"/>
                  </a:lnTo>
                  <a:lnTo>
                    <a:pt x="7636" y="943"/>
                  </a:lnTo>
                  <a:lnTo>
                    <a:pt x="5349" y="3105"/>
                  </a:lnTo>
                  <a:close/>
                </a:path>
                <a:path w="10794" h="8889">
                  <a:moveTo>
                    <a:pt x="7108" y="7287"/>
                  </a:moveTo>
                  <a:lnTo>
                    <a:pt x="4999" y="6152"/>
                  </a:lnTo>
                  <a:lnTo>
                    <a:pt x="5149" y="6152"/>
                  </a:lnTo>
                  <a:lnTo>
                    <a:pt x="5627" y="5435"/>
                  </a:lnTo>
                  <a:lnTo>
                    <a:pt x="6424" y="5435"/>
                  </a:lnTo>
                  <a:lnTo>
                    <a:pt x="6503" y="5196"/>
                  </a:lnTo>
                  <a:lnTo>
                    <a:pt x="7351" y="3105"/>
                  </a:lnTo>
                  <a:lnTo>
                    <a:pt x="7448" y="2866"/>
                  </a:lnTo>
                  <a:lnTo>
                    <a:pt x="7560" y="2588"/>
                  </a:lnTo>
                  <a:lnTo>
                    <a:pt x="9649" y="1911"/>
                  </a:lnTo>
                  <a:lnTo>
                    <a:pt x="10784" y="4599"/>
                  </a:lnTo>
                  <a:lnTo>
                    <a:pt x="8156" y="5017"/>
                  </a:lnTo>
                  <a:lnTo>
                    <a:pt x="8156" y="5913"/>
                  </a:lnTo>
                  <a:lnTo>
                    <a:pt x="9649" y="5913"/>
                  </a:lnTo>
                  <a:lnTo>
                    <a:pt x="9589" y="6152"/>
                  </a:lnTo>
                  <a:lnTo>
                    <a:pt x="7108" y="7287"/>
                  </a:lnTo>
                  <a:close/>
                </a:path>
                <a:path w="10794" h="8889">
                  <a:moveTo>
                    <a:pt x="9649" y="5913"/>
                  </a:moveTo>
                  <a:lnTo>
                    <a:pt x="8289" y="5913"/>
                  </a:lnTo>
                  <a:lnTo>
                    <a:pt x="9888" y="5196"/>
                  </a:lnTo>
                  <a:lnTo>
                    <a:pt x="9649" y="5913"/>
                  </a:lnTo>
                  <a:close/>
                </a:path>
                <a:path w="10794" h="8889">
                  <a:moveTo>
                    <a:pt x="5229" y="8481"/>
                  </a:moveTo>
                  <a:lnTo>
                    <a:pt x="3378" y="6988"/>
                  </a:lnTo>
                  <a:lnTo>
                    <a:pt x="5923" y="7287"/>
                  </a:lnTo>
                  <a:lnTo>
                    <a:pt x="7108" y="7287"/>
                  </a:lnTo>
                  <a:lnTo>
                    <a:pt x="6065" y="7764"/>
                  </a:lnTo>
                  <a:lnTo>
                    <a:pt x="5229" y="8481"/>
                  </a:lnTo>
                  <a:close/>
                </a:path>
              </a:pathLst>
            </a:custGeom>
            <a:solidFill>
              <a:srgbClr val="E6376A"/>
            </a:solidFill>
          </p:spPr>
          <p:txBody>
            <a:bodyPr wrap="square" lIns="0" tIns="0" rIns="0" bIns="0" rtlCol="0"/>
            <a:lstStyle/>
            <a:p>
              <a:endParaRPr/>
            </a:p>
          </p:txBody>
        </p:sp>
        <p:sp>
          <p:nvSpPr>
            <p:cNvPr id="1153" name="object 1153"/>
            <p:cNvSpPr/>
            <p:nvPr/>
          </p:nvSpPr>
          <p:spPr>
            <a:xfrm>
              <a:off x="15184013" y="2870569"/>
              <a:ext cx="8255" cy="7620"/>
            </a:xfrm>
            <a:custGeom>
              <a:avLst/>
              <a:gdLst/>
              <a:ahLst/>
              <a:cxnLst/>
              <a:rect l="l" t="t" r="r" b="b"/>
              <a:pathLst>
                <a:path w="8255" h="7619">
                  <a:moveTo>
                    <a:pt x="6264" y="836"/>
                  </a:moveTo>
                  <a:lnTo>
                    <a:pt x="4258" y="836"/>
                  </a:lnTo>
                  <a:lnTo>
                    <a:pt x="4711" y="298"/>
                  </a:lnTo>
                  <a:lnTo>
                    <a:pt x="5726" y="0"/>
                  </a:lnTo>
                  <a:lnTo>
                    <a:pt x="6264" y="836"/>
                  </a:lnTo>
                  <a:close/>
                </a:path>
                <a:path w="8255" h="7619">
                  <a:moveTo>
                    <a:pt x="4791" y="3669"/>
                  </a:moveTo>
                  <a:lnTo>
                    <a:pt x="3755" y="1433"/>
                  </a:lnTo>
                  <a:lnTo>
                    <a:pt x="4104" y="1019"/>
                  </a:lnTo>
                  <a:lnTo>
                    <a:pt x="6864" y="1019"/>
                  </a:lnTo>
                  <a:lnTo>
                    <a:pt x="7279" y="1732"/>
                  </a:lnTo>
                  <a:lnTo>
                    <a:pt x="7627" y="1732"/>
                  </a:lnTo>
                  <a:lnTo>
                    <a:pt x="7687" y="2090"/>
                  </a:lnTo>
                  <a:lnTo>
                    <a:pt x="6144" y="2090"/>
                  </a:lnTo>
                  <a:lnTo>
                    <a:pt x="5547" y="2568"/>
                  </a:lnTo>
                  <a:lnTo>
                    <a:pt x="4791" y="3669"/>
                  </a:lnTo>
                  <a:close/>
                </a:path>
                <a:path w="8255" h="7619">
                  <a:moveTo>
                    <a:pt x="8115" y="4658"/>
                  </a:moveTo>
                  <a:lnTo>
                    <a:pt x="6144" y="2090"/>
                  </a:lnTo>
                  <a:lnTo>
                    <a:pt x="7687" y="2090"/>
                  </a:lnTo>
                  <a:lnTo>
                    <a:pt x="8115" y="4658"/>
                  </a:lnTo>
                  <a:close/>
                </a:path>
                <a:path w="8255" h="7619">
                  <a:moveTo>
                    <a:pt x="2680" y="7047"/>
                  </a:moveTo>
                  <a:lnTo>
                    <a:pt x="137" y="2568"/>
                  </a:lnTo>
                  <a:lnTo>
                    <a:pt x="0" y="2568"/>
                  </a:lnTo>
                  <a:lnTo>
                    <a:pt x="3784" y="3882"/>
                  </a:lnTo>
                  <a:lnTo>
                    <a:pt x="4605" y="3882"/>
                  </a:lnTo>
                  <a:lnTo>
                    <a:pt x="4173" y="4658"/>
                  </a:lnTo>
                  <a:lnTo>
                    <a:pt x="2680" y="7047"/>
                  </a:lnTo>
                  <a:close/>
                </a:path>
                <a:path w="8255" h="7619">
                  <a:moveTo>
                    <a:pt x="4890" y="3882"/>
                  </a:moveTo>
                  <a:lnTo>
                    <a:pt x="4641" y="3882"/>
                  </a:lnTo>
                  <a:lnTo>
                    <a:pt x="4791" y="3669"/>
                  </a:lnTo>
                  <a:lnTo>
                    <a:pt x="4890" y="3882"/>
                  </a:lnTo>
                  <a:close/>
                </a:path>
              </a:pathLst>
            </a:custGeom>
            <a:solidFill>
              <a:srgbClr val="E43461"/>
            </a:solidFill>
          </p:spPr>
          <p:txBody>
            <a:bodyPr wrap="square" lIns="0" tIns="0" rIns="0" bIns="0" rtlCol="0"/>
            <a:lstStyle/>
            <a:p>
              <a:endParaRPr/>
            </a:p>
          </p:txBody>
        </p:sp>
        <p:sp>
          <p:nvSpPr>
            <p:cNvPr id="1154" name="object 1154"/>
            <p:cNvSpPr/>
            <p:nvPr/>
          </p:nvSpPr>
          <p:spPr>
            <a:xfrm>
              <a:off x="15199774" y="2833836"/>
              <a:ext cx="3810" cy="5080"/>
            </a:xfrm>
            <a:custGeom>
              <a:avLst/>
              <a:gdLst/>
              <a:ahLst/>
              <a:cxnLst/>
              <a:rect l="l" t="t" r="r" b="b"/>
              <a:pathLst>
                <a:path w="3809" h="5080">
                  <a:moveTo>
                    <a:pt x="3404" y="5017"/>
                  </a:moveTo>
                  <a:lnTo>
                    <a:pt x="238" y="3284"/>
                  </a:lnTo>
                  <a:lnTo>
                    <a:pt x="0" y="2926"/>
                  </a:lnTo>
                  <a:lnTo>
                    <a:pt x="1075" y="0"/>
                  </a:lnTo>
                  <a:lnTo>
                    <a:pt x="2209" y="1075"/>
                  </a:lnTo>
                  <a:lnTo>
                    <a:pt x="3703" y="4061"/>
                  </a:lnTo>
                  <a:lnTo>
                    <a:pt x="3703" y="4718"/>
                  </a:lnTo>
                  <a:close/>
                </a:path>
              </a:pathLst>
            </a:custGeom>
            <a:solidFill>
              <a:srgbClr val="E63261"/>
            </a:solidFill>
          </p:spPr>
          <p:txBody>
            <a:bodyPr wrap="square" lIns="0" tIns="0" rIns="0" bIns="0" rtlCol="0"/>
            <a:lstStyle/>
            <a:p>
              <a:endParaRPr/>
            </a:p>
          </p:txBody>
        </p:sp>
        <p:sp>
          <p:nvSpPr>
            <p:cNvPr id="1155" name="object 1155"/>
            <p:cNvSpPr/>
            <p:nvPr/>
          </p:nvSpPr>
          <p:spPr>
            <a:xfrm>
              <a:off x="15193144" y="2873137"/>
              <a:ext cx="6350" cy="3810"/>
            </a:xfrm>
            <a:custGeom>
              <a:avLst/>
              <a:gdLst/>
              <a:ahLst/>
              <a:cxnLst/>
              <a:rect l="l" t="t" r="r" b="b"/>
              <a:pathLst>
                <a:path w="6350" h="3810">
                  <a:moveTo>
                    <a:pt x="6092" y="3404"/>
                  </a:moveTo>
                  <a:lnTo>
                    <a:pt x="1493" y="2209"/>
                  </a:lnTo>
                  <a:lnTo>
                    <a:pt x="0" y="0"/>
                  </a:lnTo>
                  <a:lnTo>
                    <a:pt x="1015" y="776"/>
                  </a:lnTo>
                  <a:lnTo>
                    <a:pt x="6092" y="3404"/>
                  </a:lnTo>
                  <a:close/>
                </a:path>
              </a:pathLst>
            </a:custGeom>
            <a:solidFill>
              <a:srgbClr val="E43461"/>
            </a:solidFill>
          </p:spPr>
          <p:txBody>
            <a:bodyPr wrap="square" lIns="0" tIns="0" rIns="0" bIns="0" rtlCol="0"/>
            <a:lstStyle/>
            <a:p>
              <a:endParaRPr/>
            </a:p>
          </p:txBody>
        </p:sp>
        <p:sp>
          <p:nvSpPr>
            <p:cNvPr id="1156" name="object 1156"/>
            <p:cNvSpPr/>
            <p:nvPr/>
          </p:nvSpPr>
          <p:spPr>
            <a:xfrm>
              <a:off x="15203477" y="2878931"/>
              <a:ext cx="3810" cy="2540"/>
            </a:xfrm>
            <a:custGeom>
              <a:avLst/>
              <a:gdLst/>
              <a:ahLst/>
              <a:cxnLst/>
              <a:rect l="l" t="t" r="r" b="b"/>
              <a:pathLst>
                <a:path w="3809" h="2539">
                  <a:moveTo>
                    <a:pt x="3225" y="2388"/>
                  </a:moveTo>
                  <a:lnTo>
                    <a:pt x="2568" y="2269"/>
                  </a:lnTo>
                  <a:lnTo>
                    <a:pt x="0" y="59"/>
                  </a:lnTo>
                  <a:lnTo>
                    <a:pt x="537" y="0"/>
                  </a:lnTo>
                  <a:lnTo>
                    <a:pt x="2866" y="716"/>
                  </a:lnTo>
                  <a:lnTo>
                    <a:pt x="3225" y="2388"/>
                  </a:lnTo>
                  <a:close/>
                </a:path>
              </a:pathLst>
            </a:custGeom>
            <a:solidFill>
              <a:srgbClr val="E6376A"/>
            </a:solidFill>
          </p:spPr>
          <p:txBody>
            <a:bodyPr wrap="square" lIns="0" tIns="0" rIns="0" bIns="0" rtlCol="0"/>
            <a:lstStyle/>
            <a:p>
              <a:endParaRPr/>
            </a:p>
          </p:txBody>
        </p:sp>
        <p:sp>
          <p:nvSpPr>
            <p:cNvPr id="1157" name="object 1157"/>
            <p:cNvSpPr/>
            <p:nvPr/>
          </p:nvSpPr>
          <p:spPr>
            <a:xfrm>
              <a:off x="15195767" y="2823514"/>
              <a:ext cx="9525" cy="19685"/>
            </a:xfrm>
            <a:custGeom>
              <a:avLst/>
              <a:gdLst/>
              <a:ahLst/>
              <a:cxnLst/>
              <a:rect l="l" t="t" r="r" b="b"/>
              <a:pathLst>
                <a:path w="9525" h="19685">
                  <a:moveTo>
                    <a:pt x="3644" y="2857"/>
                  </a:moveTo>
                  <a:lnTo>
                    <a:pt x="952" y="0"/>
                  </a:lnTo>
                  <a:lnTo>
                    <a:pt x="292" y="1727"/>
                  </a:lnTo>
                  <a:lnTo>
                    <a:pt x="0" y="2438"/>
                  </a:lnTo>
                  <a:lnTo>
                    <a:pt x="2501" y="3403"/>
                  </a:lnTo>
                  <a:lnTo>
                    <a:pt x="3225" y="3225"/>
                  </a:lnTo>
                  <a:lnTo>
                    <a:pt x="3644" y="2857"/>
                  </a:lnTo>
                  <a:close/>
                </a:path>
                <a:path w="9525" h="19685">
                  <a:moveTo>
                    <a:pt x="9080" y="19405"/>
                  </a:moveTo>
                  <a:lnTo>
                    <a:pt x="7708" y="16484"/>
                  </a:lnTo>
                  <a:lnTo>
                    <a:pt x="6324" y="15341"/>
                  </a:lnTo>
                  <a:lnTo>
                    <a:pt x="5372" y="17856"/>
                  </a:lnTo>
                  <a:lnTo>
                    <a:pt x="7340" y="18694"/>
                  </a:lnTo>
                  <a:lnTo>
                    <a:pt x="9080" y="19405"/>
                  </a:lnTo>
                  <a:close/>
                </a:path>
              </a:pathLst>
            </a:custGeom>
            <a:solidFill>
              <a:srgbClr val="E63261"/>
            </a:solidFill>
          </p:spPr>
          <p:txBody>
            <a:bodyPr wrap="square" lIns="0" tIns="0" rIns="0" bIns="0" rtlCol="0"/>
            <a:lstStyle/>
            <a:p>
              <a:endParaRPr/>
            </a:p>
          </p:txBody>
        </p:sp>
      </p:grpSp>
      <p:grpSp>
        <p:nvGrpSpPr>
          <p:cNvPr id="1158" name="object 1158"/>
          <p:cNvGrpSpPr/>
          <p:nvPr/>
        </p:nvGrpSpPr>
        <p:grpSpPr>
          <a:xfrm>
            <a:off x="15182512" y="2444949"/>
            <a:ext cx="31750" cy="48260"/>
            <a:chOff x="15182512" y="2444949"/>
            <a:chExt cx="31750" cy="48260"/>
          </a:xfrm>
        </p:grpSpPr>
        <p:sp>
          <p:nvSpPr>
            <p:cNvPr id="1159" name="object 1159"/>
            <p:cNvSpPr/>
            <p:nvPr/>
          </p:nvSpPr>
          <p:spPr>
            <a:xfrm>
              <a:off x="15182507" y="2473680"/>
              <a:ext cx="24765" cy="19050"/>
            </a:xfrm>
            <a:custGeom>
              <a:avLst/>
              <a:gdLst/>
              <a:ahLst/>
              <a:cxnLst/>
              <a:rect l="l" t="t" r="r" b="b"/>
              <a:pathLst>
                <a:path w="24765" h="19050">
                  <a:moveTo>
                    <a:pt x="7404" y="12369"/>
                  </a:moveTo>
                  <a:lnTo>
                    <a:pt x="0" y="11176"/>
                  </a:lnTo>
                  <a:lnTo>
                    <a:pt x="4533" y="17868"/>
                  </a:lnTo>
                  <a:lnTo>
                    <a:pt x="4660" y="18935"/>
                  </a:lnTo>
                  <a:lnTo>
                    <a:pt x="6210" y="18643"/>
                  </a:lnTo>
                  <a:lnTo>
                    <a:pt x="7404" y="12369"/>
                  </a:lnTo>
                  <a:close/>
                </a:path>
                <a:path w="24765" h="19050">
                  <a:moveTo>
                    <a:pt x="24612" y="1739"/>
                  </a:moveTo>
                  <a:lnTo>
                    <a:pt x="23355" y="0"/>
                  </a:lnTo>
                  <a:lnTo>
                    <a:pt x="18808" y="1016"/>
                  </a:lnTo>
                  <a:lnTo>
                    <a:pt x="20599" y="5918"/>
                  </a:lnTo>
                  <a:lnTo>
                    <a:pt x="23647" y="4127"/>
                  </a:lnTo>
                  <a:lnTo>
                    <a:pt x="24612" y="1739"/>
                  </a:lnTo>
                  <a:close/>
                </a:path>
              </a:pathLst>
            </a:custGeom>
            <a:solidFill>
              <a:srgbClr val="E83369"/>
            </a:solidFill>
          </p:spPr>
          <p:txBody>
            <a:bodyPr wrap="square" lIns="0" tIns="0" rIns="0" bIns="0" rtlCol="0"/>
            <a:lstStyle/>
            <a:p>
              <a:endParaRPr/>
            </a:p>
          </p:txBody>
        </p:sp>
        <p:sp>
          <p:nvSpPr>
            <p:cNvPr id="1160" name="object 1160"/>
            <p:cNvSpPr/>
            <p:nvPr/>
          </p:nvSpPr>
          <p:spPr>
            <a:xfrm>
              <a:off x="15209329" y="2444949"/>
              <a:ext cx="4445" cy="3810"/>
            </a:xfrm>
            <a:custGeom>
              <a:avLst/>
              <a:gdLst/>
              <a:ahLst/>
              <a:cxnLst/>
              <a:rect l="l" t="t" r="r" b="b"/>
              <a:pathLst>
                <a:path w="4444" h="3810">
                  <a:moveTo>
                    <a:pt x="0" y="3225"/>
                  </a:moveTo>
                  <a:lnTo>
                    <a:pt x="0" y="179"/>
                  </a:lnTo>
                  <a:lnTo>
                    <a:pt x="3344" y="0"/>
                  </a:lnTo>
                  <a:lnTo>
                    <a:pt x="4419" y="238"/>
                  </a:lnTo>
                  <a:lnTo>
                    <a:pt x="4300" y="1911"/>
                  </a:lnTo>
                  <a:lnTo>
                    <a:pt x="0" y="3225"/>
                  </a:lnTo>
                  <a:close/>
                </a:path>
              </a:pathLst>
            </a:custGeom>
            <a:solidFill>
              <a:srgbClr val="E83373"/>
            </a:solidFill>
          </p:spPr>
          <p:txBody>
            <a:bodyPr wrap="square" lIns="0" tIns="0" rIns="0" bIns="0" rtlCol="0"/>
            <a:lstStyle/>
            <a:p>
              <a:endParaRPr/>
            </a:p>
          </p:txBody>
        </p:sp>
      </p:grpSp>
      <p:sp>
        <p:nvSpPr>
          <p:cNvPr id="1161" name="object 1161"/>
          <p:cNvSpPr/>
          <p:nvPr/>
        </p:nvSpPr>
        <p:spPr>
          <a:xfrm>
            <a:off x="15258426" y="2434019"/>
            <a:ext cx="4445" cy="5080"/>
          </a:xfrm>
          <a:custGeom>
            <a:avLst/>
            <a:gdLst/>
            <a:ahLst/>
            <a:cxnLst/>
            <a:rect l="l" t="t" r="r" b="b"/>
            <a:pathLst>
              <a:path w="4444" h="5080">
                <a:moveTo>
                  <a:pt x="1134" y="4897"/>
                </a:moveTo>
                <a:lnTo>
                  <a:pt x="0" y="0"/>
                </a:lnTo>
                <a:lnTo>
                  <a:pt x="3225" y="119"/>
                </a:lnTo>
                <a:lnTo>
                  <a:pt x="1552" y="3404"/>
                </a:lnTo>
                <a:lnTo>
                  <a:pt x="4181" y="1194"/>
                </a:lnTo>
                <a:lnTo>
                  <a:pt x="3942" y="3822"/>
                </a:lnTo>
                <a:lnTo>
                  <a:pt x="1134" y="4897"/>
                </a:lnTo>
                <a:close/>
              </a:path>
            </a:pathLst>
          </a:custGeom>
          <a:solidFill>
            <a:srgbClr val="E83369"/>
          </a:solidFill>
        </p:spPr>
        <p:txBody>
          <a:bodyPr wrap="square" lIns="0" tIns="0" rIns="0" bIns="0" rtlCol="0"/>
          <a:lstStyle/>
          <a:p>
            <a:endParaRPr/>
          </a:p>
        </p:txBody>
      </p:sp>
      <p:grpSp>
        <p:nvGrpSpPr>
          <p:cNvPr id="1162" name="object 1162"/>
          <p:cNvGrpSpPr/>
          <p:nvPr/>
        </p:nvGrpSpPr>
        <p:grpSpPr>
          <a:xfrm>
            <a:off x="15193920" y="2430495"/>
            <a:ext cx="40005" cy="35560"/>
            <a:chOff x="15193920" y="2430495"/>
            <a:chExt cx="40005" cy="35560"/>
          </a:xfrm>
        </p:grpSpPr>
        <p:sp>
          <p:nvSpPr>
            <p:cNvPr id="1163" name="object 1163"/>
            <p:cNvSpPr/>
            <p:nvPr/>
          </p:nvSpPr>
          <p:spPr>
            <a:xfrm>
              <a:off x="15208852" y="2451579"/>
              <a:ext cx="5080" cy="4445"/>
            </a:xfrm>
            <a:custGeom>
              <a:avLst/>
              <a:gdLst/>
              <a:ahLst/>
              <a:cxnLst/>
              <a:rect l="l" t="t" r="r" b="b"/>
              <a:pathLst>
                <a:path w="5080" h="4444">
                  <a:moveTo>
                    <a:pt x="1254" y="3942"/>
                  </a:moveTo>
                  <a:lnTo>
                    <a:pt x="0" y="2209"/>
                  </a:lnTo>
                  <a:lnTo>
                    <a:pt x="1732" y="0"/>
                  </a:lnTo>
                  <a:lnTo>
                    <a:pt x="4181" y="1015"/>
                  </a:lnTo>
                  <a:lnTo>
                    <a:pt x="4718" y="2807"/>
                  </a:lnTo>
                  <a:lnTo>
                    <a:pt x="2628" y="2807"/>
                  </a:lnTo>
                  <a:lnTo>
                    <a:pt x="1254" y="3942"/>
                  </a:lnTo>
                  <a:close/>
                </a:path>
              </a:pathLst>
            </a:custGeom>
            <a:solidFill>
              <a:srgbClr val="E83373"/>
            </a:solidFill>
          </p:spPr>
          <p:txBody>
            <a:bodyPr wrap="square" lIns="0" tIns="0" rIns="0" bIns="0" rtlCol="0"/>
            <a:lstStyle/>
            <a:p>
              <a:endParaRPr/>
            </a:p>
          </p:txBody>
        </p:sp>
        <p:sp>
          <p:nvSpPr>
            <p:cNvPr id="1164" name="object 1164"/>
            <p:cNvSpPr/>
            <p:nvPr/>
          </p:nvSpPr>
          <p:spPr>
            <a:xfrm>
              <a:off x="15228383" y="2454267"/>
              <a:ext cx="5715" cy="3810"/>
            </a:xfrm>
            <a:custGeom>
              <a:avLst/>
              <a:gdLst/>
              <a:ahLst/>
              <a:cxnLst/>
              <a:rect l="l" t="t" r="r" b="b"/>
              <a:pathLst>
                <a:path w="5715" h="3810">
                  <a:moveTo>
                    <a:pt x="836" y="3464"/>
                  </a:moveTo>
                  <a:lnTo>
                    <a:pt x="0" y="1493"/>
                  </a:lnTo>
                  <a:lnTo>
                    <a:pt x="5375" y="0"/>
                  </a:lnTo>
                  <a:lnTo>
                    <a:pt x="5256" y="1612"/>
                  </a:lnTo>
                  <a:lnTo>
                    <a:pt x="5196" y="2568"/>
                  </a:lnTo>
                  <a:lnTo>
                    <a:pt x="1791" y="2866"/>
                  </a:lnTo>
                  <a:lnTo>
                    <a:pt x="836" y="3464"/>
                  </a:lnTo>
                  <a:close/>
                </a:path>
              </a:pathLst>
            </a:custGeom>
            <a:solidFill>
              <a:srgbClr val="E83369"/>
            </a:solidFill>
          </p:spPr>
          <p:txBody>
            <a:bodyPr wrap="square" lIns="0" tIns="0" rIns="0" bIns="0" rtlCol="0"/>
            <a:lstStyle/>
            <a:p>
              <a:endParaRPr/>
            </a:p>
          </p:txBody>
        </p:sp>
        <p:sp>
          <p:nvSpPr>
            <p:cNvPr id="1165" name="object 1165"/>
            <p:cNvSpPr/>
            <p:nvPr/>
          </p:nvSpPr>
          <p:spPr>
            <a:xfrm>
              <a:off x="15193912" y="2430499"/>
              <a:ext cx="40005" cy="35560"/>
            </a:xfrm>
            <a:custGeom>
              <a:avLst/>
              <a:gdLst/>
              <a:ahLst/>
              <a:cxnLst/>
              <a:rect l="l" t="t" r="r" b="b"/>
              <a:pathLst>
                <a:path w="40005" h="35560">
                  <a:moveTo>
                    <a:pt x="2146" y="33147"/>
                  </a:moveTo>
                  <a:lnTo>
                    <a:pt x="0" y="33502"/>
                  </a:lnTo>
                  <a:lnTo>
                    <a:pt x="2146" y="35356"/>
                  </a:lnTo>
                  <a:lnTo>
                    <a:pt x="2146" y="33147"/>
                  </a:lnTo>
                  <a:close/>
                </a:path>
                <a:path w="40005" h="35560">
                  <a:moveTo>
                    <a:pt x="16192" y="18402"/>
                  </a:moveTo>
                  <a:lnTo>
                    <a:pt x="15532" y="17678"/>
                  </a:lnTo>
                  <a:lnTo>
                    <a:pt x="11468" y="20662"/>
                  </a:lnTo>
                  <a:lnTo>
                    <a:pt x="16192" y="20612"/>
                  </a:lnTo>
                  <a:lnTo>
                    <a:pt x="16192" y="18402"/>
                  </a:lnTo>
                  <a:close/>
                </a:path>
                <a:path w="40005" h="35560">
                  <a:moveTo>
                    <a:pt x="29451" y="11049"/>
                  </a:moveTo>
                  <a:lnTo>
                    <a:pt x="28194" y="10871"/>
                  </a:lnTo>
                  <a:lnTo>
                    <a:pt x="25387" y="12192"/>
                  </a:lnTo>
                  <a:lnTo>
                    <a:pt x="26517" y="13258"/>
                  </a:lnTo>
                  <a:lnTo>
                    <a:pt x="27178" y="13855"/>
                  </a:lnTo>
                  <a:lnTo>
                    <a:pt x="29273" y="12065"/>
                  </a:lnTo>
                  <a:lnTo>
                    <a:pt x="29451" y="11049"/>
                  </a:lnTo>
                  <a:close/>
                </a:path>
                <a:path w="40005" h="35560">
                  <a:moveTo>
                    <a:pt x="39725" y="0"/>
                  </a:moveTo>
                  <a:lnTo>
                    <a:pt x="38646" y="0"/>
                  </a:lnTo>
                  <a:lnTo>
                    <a:pt x="37566" y="0"/>
                  </a:lnTo>
                  <a:lnTo>
                    <a:pt x="37566" y="2209"/>
                  </a:lnTo>
                  <a:lnTo>
                    <a:pt x="39725" y="2209"/>
                  </a:lnTo>
                  <a:lnTo>
                    <a:pt x="39725" y="0"/>
                  </a:lnTo>
                  <a:close/>
                </a:path>
              </a:pathLst>
            </a:custGeom>
            <a:solidFill>
              <a:srgbClr val="E83373"/>
            </a:solidFill>
          </p:spPr>
          <p:txBody>
            <a:bodyPr wrap="square" lIns="0" tIns="0" rIns="0" bIns="0" rtlCol="0"/>
            <a:lstStyle/>
            <a:p>
              <a:endParaRPr/>
            </a:p>
          </p:txBody>
        </p:sp>
      </p:grpSp>
      <p:grpSp>
        <p:nvGrpSpPr>
          <p:cNvPr id="1166" name="object 1166"/>
          <p:cNvGrpSpPr/>
          <p:nvPr/>
        </p:nvGrpSpPr>
        <p:grpSpPr>
          <a:xfrm>
            <a:off x="14334318" y="3096280"/>
            <a:ext cx="59055" cy="28575"/>
            <a:chOff x="14334318" y="3096280"/>
            <a:chExt cx="59055" cy="28575"/>
          </a:xfrm>
        </p:grpSpPr>
        <p:sp>
          <p:nvSpPr>
            <p:cNvPr id="1167" name="object 1167"/>
            <p:cNvSpPr/>
            <p:nvPr/>
          </p:nvSpPr>
          <p:spPr>
            <a:xfrm>
              <a:off x="14385862" y="3096284"/>
              <a:ext cx="7620" cy="6350"/>
            </a:xfrm>
            <a:custGeom>
              <a:avLst/>
              <a:gdLst/>
              <a:ahLst/>
              <a:cxnLst/>
              <a:rect l="l" t="t" r="r" b="b"/>
              <a:pathLst>
                <a:path w="7619" h="6350">
                  <a:moveTo>
                    <a:pt x="2209" y="4483"/>
                  </a:moveTo>
                  <a:lnTo>
                    <a:pt x="0" y="4838"/>
                  </a:lnTo>
                  <a:lnTo>
                    <a:pt x="647" y="5613"/>
                  </a:lnTo>
                  <a:lnTo>
                    <a:pt x="1130" y="6159"/>
                  </a:lnTo>
                  <a:lnTo>
                    <a:pt x="2209" y="5918"/>
                  </a:lnTo>
                  <a:lnTo>
                    <a:pt x="2209" y="4483"/>
                  </a:lnTo>
                  <a:close/>
                </a:path>
                <a:path w="7619" h="6350">
                  <a:moveTo>
                    <a:pt x="7404" y="0"/>
                  </a:moveTo>
                  <a:lnTo>
                    <a:pt x="5194" y="0"/>
                  </a:lnTo>
                  <a:lnTo>
                    <a:pt x="5194" y="1498"/>
                  </a:lnTo>
                  <a:lnTo>
                    <a:pt x="7404" y="1498"/>
                  </a:lnTo>
                  <a:lnTo>
                    <a:pt x="7404" y="0"/>
                  </a:lnTo>
                  <a:close/>
                </a:path>
              </a:pathLst>
            </a:custGeom>
            <a:solidFill>
              <a:srgbClr val="F5C644"/>
            </a:solidFill>
          </p:spPr>
          <p:txBody>
            <a:bodyPr wrap="square" lIns="0" tIns="0" rIns="0" bIns="0" rtlCol="0"/>
            <a:lstStyle/>
            <a:p>
              <a:endParaRPr/>
            </a:p>
          </p:txBody>
        </p:sp>
        <p:sp>
          <p:nvSpPr>
            <p:cNvPr id="1168" name="object 1168"/>
            <p:cNvSpPr/>
            <p:nvPr/>
          </p:nvSpPr>
          <p:spPr>
            <a:xfrm>
              <a:off x="14334312" y="3114026"/>
              <a:ext cx="13335" cy="10795"/>
            </a:xfrm>
            <a:custGeom>
              <a:avLst/>
              <a:gdLst/>
              <a:ahLst/>
              <a:cxnLst/>
              <a:rect l="l" t="t" r="r" b="b"/>
              <a:pathLst>
                <a:path w="13334" h="10794">
                  <a:moveTo>
                    <a:pt x="2933" y="7289"/>
                  </a:moveTo>
                  <a:lnTo>
                    <a:pt x="1854" y="5130"/>
                  </a:lnTo>
                  <a:lnTo>
                    <a:pt x="0" y="8775"/>
                  </a:lnTo>
                  <a:lnTo>
                    <a:pt x="2933" y="7289"/>
                  </a:lnTo>
                  <a:close/>
                </a:path>
                <a:path w="13334" h="10794">
                  <a:moveTo>
                    <a:pt x="4419" y="10274"/>
                  </a:moveTo>
                  <a:lnTo>
                    <a:pt x="3289" y="8013"/>
                  </a:lnTo>
                  <a:lnTo>
                    <a:pt x="1308" y="10274"/>
                  </a:lnTo>
                  <a:lnTo>
                    <a:pt x="4419" y="10274"/>
                  </a:lnTo>
                  <a:close/>
                </a:path>
                <a:path w="13334" h="10794">
                  <a:moveTo>
                    <a:pt x="4724" y="6388"/>
                  </a:moveTo>
                  <a:lnTo>
                    <a:pt x="2933" y="7289"/>
                  </a:lnTo>
                  <a:lnTo>
                    <a:pt x="3289" y="8013"/>
                  </a:lnTo>
                  <a:lnTo>
                    <a:pt x="4724" y="6388"/>
                  </a:lnTo>
                  <a:close/>
                </a:path>
                <a:path w="13334" h="10794">
                  <a:moveTo>
                    <a:pt x="7404" y="3644"/>
                  </a:moveTo>
                  <a:lnTo>
                    <a:pt x="4483" y="3644"/>
                  </a:lnTo>
                  <a:lnTo>
                    <a:pt x="5130" y="4953"/>
                  </a:lnTo>
                  <a:lnTo>
                    <a:pt x="5676" y="6921"/>
                  </a:lnTo>
                  <a:lnTo>
                    <a:pt x="7404" y="6565"/>
                  </a:lnTo>
                  <a:lnTo>
                    <a:pt x="7404" y="3644"/>
                  </a:lnTo>
                  <a:close/>
                </a:path>
                <a:path w="13334" h="10794">
                  <a:moveTo>
                    <a:pt x="12966" y="533"/>
                  </a:moveTo>
                  <a:lnTo>
                    <a:pt x="11823" y="711"/>
                  </a:lnTo>
                  <a:lnTo>
                    <a:pt x="11049" y="0"/>
                  </a:lnTo>
                  <a:lnTo>
                    <a:pt x="10337" y="0"/>
                  </a:lnTo>
                  <a:lnTo>
                    <a:pt x="10756" y="711"/>
                  </a:lnTo>
                  <a:lnTo>
                    <a:pt x="9855" y="1016"/>
                  </a:lnTo>
                  <a:lnTo>
                    <a:pt x="7581" y="711"/>
                  </a:lnTo>
                  <a:lnTo>
                    <a:pt x="7404" y="1435"/>
                  </a:lnTo>
                  <a:lnTo>
                    <a:pt x="7404" y="2921"/>
                  </a:lnTo>
                  <a:lnTo>
                    <a:pt x="9144" y="2032"/>
                  </a:lnTo>
                  <a:lnTo>
                    <a:pt x="10388" y="2870"/>
                  </a:lnTo>
                  <a:lnTo>
                    <a:pt x="11823" y="2921"/>
                  </a:lnTo>
                  <a:lnTo>
                    <a:pt x="12420" y="2209"/>
                  </a:lnTo>
                  <a:lnTo>
                    <a:pt x="12966" y="533"/>
                  </a:lnTo>
                  <a:close/>
                </a:path>
              </a:pathLst>
            </a:custGeom>
            <a:solidFill>
              <a:srgbClr val="F5CA45"/>
            </a:solidFill>
          </p:spPr>
          <p:txBody>
            <a:bodyPr wrap="square" lIns="0" tIns="0" rIns="0" bIns="0" rtlCol="0"/>
            <a:lstStyle/>
            <a:p>
              <a:endParaRPr/>
            </a:p>
          </p:txBody>
        </p:sp>
        <p:sp>
          <p:nvSpPr>
            <p:cNvPr id="1169" name="object 1169"/>
            <p:cNvSpPr/>
            <p:nvPr/>
          </p:nvSpPr>
          <p:spPr>
            <a:xfrm>
              <a:off x="14338668" y="3107575"/>
              <a:ext cx="6985" cy="8255"/>
            </a:xfrm>
            <a:custGeom>
              <a:avLst/>
              <a:gdLst/>
              <a:ahLst/>
              <a:cxnLst/>
              <a:rect l="l" t="t" r="r" b="b"/>
              <a:pathLst>
                <a:path w="6984" h="8255">
                  <a:moveTo>
                    <a:pt x="4241" y="4064"/>
                  </a:moveTo>
                  <a:lnTo>
                    <a:pt x="3771" y="1257"/>
                  </a:lnTo>
                  <a:lnTo>
                    <a:pt x="2514" y="0"/>
                  </a:lnTo>
                  <a:lnTo>
                    <a:pt x="0" y="2451"/>
                  </a:lnTo>
                  <a:lnTo>
                    <a:pt x="2692" y="3467"/>
                  </a:lnTo>
                  <a:lnTo>
                    <a:pt x="4241" y="4064"/>
                  </a:lnTo>
                  <a:close/>
                </a:path>
                <a:path w="6984" h="8255">
                  <a:moveTo>
                    <a:pt x="6692" y="7886"/>
                  </a:moveTo>
                  <a:lnTo>
                    <a:pt x="5981" y="6388"/>
                  </a:lnTo>
                  <a:lnTo>
                    <a:pt x="4965" y="6324"/>
                  </a:lnTo>
                  <a:lnTo>
                    <a:pt x="3949" y="6388"/>
                  </a:lnTo>
                  <a:lnTo>
                    <a:pt x="2984" y="6388"/>
                  </a:lnTo>
                  <a:lnTo>
                    <a:pt x="2984" y="7886"/>
                  </a:lnTo>
                  <a:lnTo>
                    <a:pt x="6692" y="7886"/>
                  </a:lnTo>
                  <a:close/>
                </a:path>
              </a:pathLst>
            </a:custGeom>
            <a:solidFill>
              <a:srgbClr val="F5C644"/>
            </a:solidFill>
          </p:spPr>
          <p:txBody>
            <a:bodyPr wrap="square" lIns="0" tIns="0" rIns="0" bIns="0" rtlCol="0"/>
            <a:lstStyle/>
            <a:p>
              <a:endParaRPr/>
            </a:p>
          </p:txBody>
        </p:sp>
        <p:sp>
          <p:nvSpPr>
            <p:cNvPr id="1170" name="object 1170"/>
            <p:cNvSpPr/>
            <p:nvPr/>
          </p:nvSpPr>
          <p:spPr>
            <a:xfrm>
              <a:off x="14337245" y="3114855"/>
              <a:ext cx="3810" cy="2540"/>
            </a:xfrm>
            <a:custGeom>
              <a:avLst/>
              <a:gdLst/>
              <a:ahLst/>
              <a:cxnLst/>
              <a:rect l="l" t="t" r="r" b="b"/>
              <a:pathLst>
                <a:path w="3809" h="2539">
                  <a:moveTo>
                    <a:pt x="3703" y="2030"/>
                  </a:moveTo>
                  <a:lnTo>
                    <a:pt x="0" y="2030"/>
                  </a:lnTo>
                  <a:lnTo>
                    <a:pt x="537" y="0"/>
                  </a:lnTo>
                  <a:lnTo>
                    <a:pt x="2090" y="1254"/>
                  </a:lnTo>
                  <a:lnTo>
                    <a:pt x="3703" y="1314"/>
                  </a:lnTo>
                  <a:lnTo>
                    <a:pt x="3703" y="2030"/>
                  </a:lnTo>
                  <a:close/>
                </a:path>
              </a:pathLst>
            </a:custGeom>
            <a:solidFill>
              <a:srgbClr val="F5CA45"/>
            </a:solidFill>
          </p:spPr>
          <p:txBody>
            <a:bodyPr wrap="square" lIns="0" tIns="0" rIns="0" bIns="0" rtlCol="0"/>
            <a:lstStyle/>
            <a:p>
              <a:endParaRPr/>
            </a:p>
          </p:txBody>
        </p:sp>
        <p:sp>
          <p:nvSpPr>
            <p:cNvPr id="1171" name="object 1171"/>
            <p:cNvSpPr/>
            <p:nvPr/>
          </p:nvSpPr>
          <p:spPr>
            <a:xfrm>
              <a:off x="14346144" y="3113661"/>
              <a:ext cx="1905" cy="3810"/>
            </a:xfrm>
            <a:custGeom>
              <a:avLst/>
              <a:gdLst/>
              <a:ahLst/>
              <a:cxnLst/>
              <a:rect l="l" t="t" r="r" b="b"/>
              <a:pathLst>
                <a:path w="1905" h="3810">
                  <a:moveTo>
                    <a:pt x="776" y="3285"/>
                  </a:moveTo>
                  <a:lnTo>
                    <a:pt x="0" y="3284"/>
                  </a:lnTo>
                  <a:lnTo>
                    <a:pt x="0" y="1075"/>
                  </a:lnTo>
                  <a:lnTo>
                    <a:pt x="1254" y="0"/>
                  </a:lnTo>
                  <a:lnTo>
                    <a:pt x="1851" y="895"/>
                  </a:lnTo>
                  <a:lnTo>
                    <a:pt x="716" y="2568"/>
                  </a:lnTo>
                  <a:lnTo>
                    <a:pt x="776" y="3285"/>
                  </a:lnTo>
                  <a:close/>
                </a:path>
              </a:pathLst>
            </a:custGeom>
            <a:solidFill>
              <a:srgbClr val="F5C644"/>
            </a:solidFill>
          </p:spPr>
          <p:txBody>
            <a:bodyPr wrap="square" lIns="0" tIns="0" rIns="0" bIns="0" rtlCol="0"/>
            <a:lstStyle/>
            <a:p>
              <a:endParaRPr/>
            </a:p>
          </p:txBody>
        </p:sp>
      </p:grpSp>
      <p:grpSp>
        <p:nvGrpSpPr>
          <p:cNvPr id="1172" name="object 1172"/>
          <p:cNvGrpSpPr/>
          <p:nvPr/>
        </p:nvGrpSpPr>
        <p:grpSpPr>
          <a:xfrm>
            <a:off x="14233379" y="2045550"/>
            <a:ext cx="17145" cy="33020"/>
            <a:chOff x="14233379" y="2045550"/>
            <a:chExt cx="17145" cy="33020"/>
          </a:xfrm>
        </p:grpSpPr>
        <p:sp>
          <p:nvSpPr>
            <p:cNvPr id="1173" name="object 1173"/>
            <p:cNvSpPr/>
            <p:nvPr/>
          </p:nvSpPr>
          <p:spPr>
            <a:xfrm>
              <a:off x="14241681" y="2069560"/>
              <a:ext cx="8890" cy="8890"/>
            </a:xfrm>
            <a:custGeom>
              <a:avLst/>
              <a:gdLst/>
              <a:ahLst/>
              <a:cxnLst/>
              <a:rect l="l" t="t" r="r" b="b"/>
              <a:pathLst>
                <a:path w="8890" h="8889">
                  <a:moveTo>
                    <a:pt x="4837" y="8779"/>
                  </a:moveTo>
                  <a:lnTo>
                    <a:pt x="4479" y="7346"/>
                  </a:lnTo>
                  <a:lnTo>
                    <a:pt x="1552" y="6689"/>
                  </a:lnTo>
                  <a:lnTo>
                    <a:pt x="716" y="7406"/>
                  </a:lnTo>
                  <a:lnTo>
                    <a:pt x="0" y="6928"/>
                  </a:lnTo>
                  <a:lnTo>
                    <a:pt x="597" y="5256"/>
                  </a:lnTo>
                  <a:lnTo>
                    <a:pt x="2090" y="4419"/>
                  </a:lnTo>
                  <a:lnTo>
                    <a:pt x="7227" y="0"/>
                  </a:lnTo>
                  <a:lnTo>
                    <a:pt x="7107" y="1194"/>
                  </a:lnTo>
                  <a:lnTo>
                    <a:pt x="8839" y="2269"/>
                  </a:lnTo>
                  <a:lnTo>
                    <a:pt x="8720" y="3285"/>
                  </a:lnTo>
                  <a:lnTo>
                    <a:pt x="8541" y="5494"/>
                  </a:lnTo>
                  <a:lnTo>
                    <a:pt x="4897" y="2090"/>
                  </a:lnTo>
                  <a:lnTo>
                    <a:pt x="4300" y="2926"/>
                  </a:lnTo>
                  <a:lnTo>
                    <a:pt x="6510" y="4778"/>
                  </a:lnTo>
                  <a:lnTo>
                    <a:pt x="4837" y="8779"/>
                  </a:lnTo>
                  <a:close/>
                </a:path>
              </a:pathLst>
            </a:custGeom>
            <a:solidFill>
              <a:srgbClr val="7920F4"/>
            </a:solidFill>
          </p:spPr>
          <p:txBody>
            <a:bodyPr wrap="square" lIns="0" tIns="0" rIns="0" bIns="0" rtlCol="0"/>
            <a:lstStyle/>
            <a:p>
              <a:endParaRPr/>
            </a:p>
          </p:txBody>
        </p:sp>
        <p:sp>
          <p:nvSpPr>
            <p:cNvPr id="1174" name="object 1174"/>
            <p:cNvSpPr/>
            <p:nvPr/>
          </p:nvSpPr>
          <p:spPr>
            <a:xfrm>
              <a:off x="14233379" y="2045550"/>
              <a:ext cx="6985" cy="7620"/>
            </a:xfrm>
            <a:custGeom>
              <a:avLst/>
              <a:gdLst/>
              <a:ahLst/>
              <a:cxnLst/>
              <a:rect l="l" t="t" r="r" b="b"/>
              <a:pathLst>
                <a:path w="6984" h="7619">
                  <a:moveTo>
                    <a:pt x="4061" y="7107"/>
                  </a:moveTo>
                  <a:lnTo>
                    <a:pt x="3822" y="7107"/>
                  </a:lnTo>
                  <a:lnTo>
                    <a:pt x="776" y="4897"/>
                  </a:lnTo>
                  <a:lnTo>
                    <a:pt x="0" y="4539"/>
                  </a:lnTo>
                  <a:lnTo>
                    <a:pt x="1851" y="3942"/>
                  </a:lnTo>
                  <a:lnTo>
                    <a:pt x="4001" y="0"/>
                  </a:lnTo>
                  <a:lnTo>
                    <a:pt x="5674" y="2150"/>
                  </a:lnTo>
                  <a:lnTo>
                    <a:pt x="6570" y="4599"/>
                  </a:lnTo>
                  <a:lnTo>
                    <a:pt x="6510" y="4778"/>
                  </a:lnTo>
                  <a:lnTo>
                    <a:pt x="6510" y="4957"/>
                  </a:lnTo>
                  <a:lnTo>
                    <a:pt x="4240" y="7047"/>
                  </a:lnTo>
                  <a:close/>
                </a:path>
              </a:pathLst>
            </a:custGeom>
            <a:solidFill>
              <a:srgbClr val="6A21F4"/>
            </a:solidFill>
          </p:spPr>
          <p:txBody>
            <a:bodyPr wrap="square" lIns="0" tIns="0" rIns="0" bIns="0" rtlCol="0"/>
            <a:lstStyle/>
            <a:p>
              <a:endParaRPr/>
            </a:p>
          </p:txBody>
        </p:sp>
      </p:grpSp>
      <p:sp>
        <p:nvSpPr>
          <p:cNvPr id="1175" name="object 1175"/>
          <p:cNvSpPr/>
          <p:nvPr/>
        </p:nvSpPr>
        <p:spPr>
          <a:xfrm>
            <a:off x="14146534" y="2096856"/>
            <a:ext cx="5715" cy="6350"/>
          </a:xfrm>
          <a:custGeom>
            <a:avLst/>
            <a:gdLst/>
            <a:ahLst/>
            <a:cxnLst/>
            <a:rect l="l" t="t" r="r" b="b"/>
            <a:pathLst>
              <a:path w="5715" h="6350">
                <a:moveTo>
                  <a:pt x="2926" y="5913"/>
                </a:moveTo>
                <a:lnTo>
                  <a:pt x="0" y="3523"/>
                </a:lnTo>
                <a:lnTo>
                  <a:pt x="0" y="1612"/>
                </a:lnTo>
                <a:lnTo>
                  <a:pt x="2508" y="1194"/>
                </a:lnTo>
                <a:lnTo>
                  <a:pt x="3344" y="0"/>
                </a:lnTo>
                <a:lnTo>
                  <a:pt x="3703" y="597"/>
                </a:lnTo>
                <a:lnTo>
                  <a:pt x="5256" y="2747"/>
                </a:lnTo>
                <a:lnTo>
                  <a:pt x="5136" y="2926"/>
                </a:lnTo>
                <a:lnTo>
                  <a:pt x="4121" y="2807"/>
                </a:lnTo>
                <a:lnTo>
                  <a:pt x="3942" y="3165"/>
                </a:lnTo>
                <a:lnTo>
                  <a:pt x="3523" y="3942"/>
                </a:lnTo>
                <a:lnTo>
                  <a:pt x="3762" y="5076"/>
                </a:lnTo>
                <a:lnTo>
                  <a:pt x="2926" y="5913"/>
                </a:lnTo>
                <a:close/>
              </a:path>
            </a:pathLst>
          </a:custGeom>
          <a:solidFill>
            <a:srgbClr val="7525F4"/>
          </a:solidFill>
        </p:spPr>
        <p:txBody>
          <a:bodyPr wrap="square" lIns="0" tIns="0" rIns="0" bIns="0" rtlCol="0"/>
          <a:lstStyle/>
          <a:p>
            <a:endParaRPr/>
          </a:p>
        </p:txBody>
      </p:sp>
      <p:grpSp>
        <p:nvGrpSpPr>
          <p:cNvPr id="1176" name="object 1176"/>
          <p:cNvGrpSpPr/>
          <p:nvPr/>
        </p:nvGrpSpPr>
        <p:grpSpPr>
          <a:xfrm>
            <a:off x="14266527" y="2035874"/>
            <a:ext cx="12700" cy="9525"/>
            <a:chOff x="14266527" y="2035874"/>
            <a:chExt cx="12700" cy="9525"/>
          </a:xfrm>
        </p:grpSpPr>
        <p:sp>
          <p:nvSpPr>
            <p:cNvPr id="1177" name="object 1177"/>
            <p:cNvSpPr/>
            <p:nvPr/>
          </p:nvSpPr>
          <p:spPr>
            <a:xfrm>
              <a:off x="14266527" y="2035874"/>
              <a:ext cx="7620" cy="6985"/>
            </a:xfrm>
            <a:custGeom>
              <a:avLst/>
              <a:gdLst/>
              <a:ahLst/>
              <a:cxnLst/>
              <a:rect l="l" t="t" r="r" b="b"/>
              <a:pathLst>
                <a:path w="7619" h="6985">
                  <a:moveTo>
                    <a:pt x="0" y="4180"/>
                  </a:moveTo>
                  <a:lnTo>
                    <a:pt x="657" y="0"/>
                  </a:lnTo>
                  <a:lnTo>
                    <a:pt x="2637" y="3225"/>
                  </a:lnTo>
                  <a:lnTo>
                    <a:pt x="0" y="4180"/>
                  </a:lnTo>
                  <a:close/>
                </a:path>
                <a:path w="7619" h="6985">
                  <a:moveTo>
                    <a:pt x="3523" y="6689"/>
                  </a:moveTo>
                  <a:lnTo>
                    <a:pt x="1851" y="6271"/>
                  </a:lnTo>
                  <a:lnTo>
                    <a:pt x="2919" y="3404"/>
                  </a:lnTo>
                  <a:lnTo>
                    <a:pt x="2747" y="3404"/>
                  </a:lnTo>
                  <a:lnTo>
                    <a:pt x="4419" y="4897"/>
                  </a:lnTo>
                  <a:lnTo>
                    <a:pt x="6983" y="4897"/>
                  </a:lnTo>
                  <a:lnTo>
                    <a:pt x="6029" y="6271"/>
                  </a:lnTo>
                  <a:lnTo>
                    <a:pt x="5126" y="6271"/>
                  </a:lnTo>
                  <a:lnTo>
                    <a:pt x="3523" y="6689"/>
                  </a:lnTo>
                  <a:close/>
                </a:path>
                <a:path w="7619" h="6985">
                  <a:moveTo>
                    <a:pt x="7107" y="4718"/>
                  </a:moveTo>
                  <a:lnTo>
                    <a:pt x="5006" y="4718"/>
                  </a:lnTo>
                  <a:lnTo>
                    <a:pt x="6765" y="4180"/>
                  </a:lnTo>
                  <a:lnTo>
                    <a:pt x="6502" y="4180"/>
                  </a:lnTo>
                  <a:lnTo>
                    <a:pt x="7107" y="4718"/>
                  </a:lnTo>
                  <a:close/>
                </a:path>
              </a:pathLst>
            </a:custGeom>
            <a:solidFill>
              <a:srgbClr val="6A21F4"/>
            </a:solidFill>
          </p:spPr>
          <p:txBody>
            <a:bodyPr wrap="square" lIns="0" tIns="0" rIns="0" bIns="0" rtlCol="0"/>
            <a:lstStyle/>
            <a:p>
              <a:endParaRPr/>
            </a:p>
          </p:txBody>
        </p:sp>
        <p:sp>
          <p:nvSpPr>
            <p:cNvPr id="1178" name="object 1178"/>
            <p:cNvSpPr/>
            <p:nvPr/>
          </p:nvSpPr>
          <p:spPr>
            <a:xfrm>
              <a:off x="14271002" y="2037904"/>
              <a:ext cx="8255" cy="6985"/>
            </a:xfrm>
            <a:custGeom>
              <a:avLst/>
              <a:gdLst/>
              <a:ahLst/>
              <a:cxnLst/>
              <a:rect l="l" t="t" r="r" b="b"/>
              <a:pathLst>
                <a:path w="8255" h="6985">
                  <a:moveTo>
                    <a:pt x="1866" y="3416"/>
                  </a:moveTo>
                  <a:lnTo>
                    <a:pt x="1778" y="2933"/>
                  </a:lnTo>
                  <a:lnTo>
                    <a:pt x="1625" y="2209"/>
                  </a:lnTo>
                  <a:lnTo>
                    <a:pt x="0" y="2933"/>
                  </a:lnTo>
                  <a:lnTo>
                    <a:pt x="482" y="3416"/>
                  </a:lnTo>
                  <a:lnTo>
                    <a:pt x="1866" y="3416"/>
                  </a:lnTo>
                  <a:close/>
                </a:path>
                <a:path w="8255" h="6985">
                  <a:moveTo>
                    <a:pt x="2209" y="5143"/>
                  </a:moveTo>
                  <a:lnTo>
                    <a:pt x="1905" y="3594"/>
                  </a:lnTo>
                  <a:lnTo>
                    <a:pt x="1308" y="3594"/>
                  </a:lnTo>
                  <a:lnTo>
                    <a:pt x="1485" y="4191"/>
                  </a:lnTo>
                  <a:lnTo>
                    <a:pt x="1600" y="5143"/>
                  </a:lnTo>
                  <a:lnTo>
                    <a:pt x="2209" y="5143"/>
                  </a:lnTo>
                  <a:close/>
                </a:path>
                <a:path w="8255" h="6985">
                  <a:moveTo>
                    <a:pt x="3048" y="1587"/>
                  </a:moveTo>
                  <a:lnTo>
                    <a:pt x="1308" y="609"/>
                  </a:lnTo>
                  <a:lnTo>
                    <a:pt x="1625" y="2209"/>
                  </a:lnTo>
                  <a:lnTo>
                    <a:pt x="3048" y="1587"/>
                  </a:lnTo>
                  <a:close/>
                </a:path>
                <a:path w="8255" h="6985">
                  <a:moveTo>
                    <a:pt x="7645" y="4191"/>
                  </a:moveTo>
                  <a:lnTo>
                    <a:pt x="7493" y="3594"/>
                  </a:lnTo>
                  <a:lnTo>
                    <a:pt x="6591" y="3594"/>
                  </a:lnTo>
                  <a:lnTo>
                    <a:pt x="7645" y="4191"/>
                  </a:lnTo>
                  <a:close/>
                </a:path>
                <a:path w="8255" h="6985">
                  <a:moveTo>
                    <a:pt x="7759" y="5384"/>
                  </a:moveTo>
                  <a:lnTo>
                    <a:pt x="6629" y="3708"/>
                  </a:lnTo>
                  <a:lnTo>
                    <a:pt x="6464" y="3594"/>
                  </a:lnTo>
                  <a:lnTo>
                    <a:pt x="6591" y="3594"/>
                  </a:lnTo>
                  <a:lnTo>
                    <a:pt x="6273" y="3416"/>
                  </a:lnTo>
                  <a:lnTo>
                    <a:pt x="6070" y="3314"/>
                  </a:lnTo>
                  <a:lnTo>
                    <a:pt x="6273" y="3416"/>
                  </a:lnTo>
                  <a:lnTo>
                    <a:pt x="7454" y="3416"/>
                  </a:lnTo>
                  <a:lnTo>
                    <a:pt x="7340" y="2933"/>
                  </a:lnTo>
                  <a:lnTo>
                    <a:pt x="6629" y="0"/>
                  </a:lnTo>
                  <a:lnTo>
                    <a:pt x="3048" y="1587"/>
                  </a:lnTo>
                  <a:lnTo>
                    <a:pt x="4394" y="2362"/>
                  </a:lnTo>
                  <a:lnTo>
                    <a:pt x="4318" y="3416"/>
                  </a:lnTo>
                  <a:lnTo>
                    <a:pt x="1866" y="3416"/>
                  </a:lnTo>
                  <a:lnTo>
                    <a:pt x="1905" y="3594"/>
                  </a:lnTo>
                  <a:lnTo>
                    <a:pt x="4305" y="3594"/>
                  </a:lnTo>
                  <a:lnTo>
                    <a:pt x="4114" y="6273"/>
                  </a:lnTo>
                  <a:lnTo>
                    <a:pt x="4660" y="6934"/>
                  </a:lnTo>
                  <a:lnTo>
                    <a:pt x="7759" y="5384"/>
                  </a:lnTo>
                  <a:close/>
                </a:path>
              </a:pathLst>
            </a:custGeom>
            <a:solidFill>
              <a:srgbClr val="7320F4"/>
            </a:solidFill>
          </p:spPr>
          <p:txBody>
            <a:bodyPr wrap="square" lIns="0" tIns="0" rIns="0" bIns="0" rtlCol="0"/>
            <a:lstStyle/>
            <a:p>
              <a:endParaRPr/>
            </a:p>
          </p:txBody>
        </p:sp>
      </p:grpSp>
      <p:grpSp>
        <p:nvGrpSpPr>
          <p:cNvPr id="1179" name="object 1179"/>
          <p:cNvGrpSpPr/>
          <p:nvPr/>
        </p:nvGrpSpPr>
        <p:grpSpPr>
          <a:xfrm>
            <a:off x="14130647" y="2095184"/>
            <a:ext cx="12700" cy="8890"/>
            <a:chOff x="14130647" y="2095184"/>
            <a:chExt cx="12700" cy="8890"/>
          </a:xfrm>
        </p:grpSpPr>
        <p:sp>
          <p:nvSpPr>
            <p:cNvPr id="1180" name="object 1180"/>
            <p:cNvSpPr/>
            <p:nvPr/>
          </p:nvSpPr>
          <p:spPr>
            <a:xfrm>
              <a:off x="14130647" y="2096677"/>
              <a:ext cx="4445" cy="3175"/>
            </a:xfrm>
            <a:custGeom>
              <a:avLst/>
              <a:gdLst/>
              <a:ahLst/>
              <a:cxnLst/>
              <a:rect l="l" t="t" r="r" b="b"/>
              <a:pathLst>
                <a:path w="4444" h="3175">
                  <a:moveTo>
                    <a:pt x="2687" y="2568"/>
                  </a:moveTo>
                  <a:lnTo>
                    <a:pt x="0" y="2508"/>
                  </a:lnTo>
                  <a:lnTo>
                    <a:pt x="418" y="1314"/>
                  </a:lnTo>
                  <a:lnTo>
                    <a:pt x="836" y="0"/>
                  </a:lnTo>
                  <a:lnTo>
                    <a:pt x="3225" y="955"/>
                  </a:lnTo>
                  <a:lnTo>
                    <a:pt x="4300" y="716"/>
                  </a:lnTo>
                  <a:lnTo>
                    <a:pt x="4300" y="1254"/>
                  </a:lnTo>
                  <a:lnTo>
                    <a:pt x="3344" y="2389"/>
                  </a:lnTo>
                  <a:lnTo>
                    <a:pt x="2687" y="2568"/>
                  </a:lnTo>
                  <a:close/>
                </a:path>
              </a:pathLst>
            </a:custGeom>
            <a:solidFill>
              <a:srgbClr val="6E24F4"/>
            </a:solidFill>
          </p:spPr>
          <p:txBody>
            <a:bodyPr wrap="square" lIns="0" tIns="0" rIns="0" bIns="0" rtlCol="0"/>
            <a:lstStyle/>
            <a:p>
              <a:endParaRPr/>
            </a:p>
          </p:txBody>
        </p:sp>
        <p:sp>
          <p:nvSpPr>
            <p:cNvPr id="1181" name="object 1181"/>
            <p:cNvSpPr/>
            <p:nvPr/>
          </p:nvSpPr>
          <p:spPr>
            <a:xfrm>
              <a:off x="14133983" y="2095194"/>
              <a:ext cx="9525" cy="8890"/>
            </a:xfrm>
            <a:custGeom>
              <a:avLst/>
              <a:gdLst/>
              <a:ahLst/>
              <a:cxnLst/>
              <a:rect l="l" t="t" r="r" b="b"/>
              <a:pathLst>
                <a:path w="9525" h="8889">
                  <a:moveTo>
                    <a:pt x="2933" y="1549"/>
                  </a:moveTo>
                  <a:lnTo>
                    <a:pt x="2209" y="889"/>
                  </a:lnTo>
                  <a:lnTo>
                    <a:pt x="1193" y="0"/>
                  </a:lnTo>
                  <a:lnTo>
                    <a:pt x="38" y="2324"/>
                  </a:lnTo>
                  <a:lnTo>
                    <a:pt x="0" y="3759"/>
                  </a:lnTo>
                  <a:lnTo>
                    <a:pt x="304" y="3759"/>
                  </a:lnTo>
                  <a:lnTo>
                    <a:pt x="2933" y="1549"/>
                  </a:lnTo>
                  <a:close/>
                </a:path>
                <a:path w="9525" h="8889">
                  <a:moveTo>
                    <a:pt x="8902" y="6032"/>
                  </a:moveTo>
                  <a:lnTo>
                    <a:pt x="8128" y="5308"/>
                  </a:lnTo>
                  <a:lnTo>
                    <a:pt x="7823" y="5067"/>
                  </a:lnTo>
                  <a:lnTo>
                    <a:pt x="5384" y="4838"/>
                  </a:lnTo>
                  <a:lnTo>
                    <a:pt x="5918" y="6388"/>
                  </a:lnTo>
                  <a:lnTo>
                    <a:pt x="6756" y="8661"/>
                  </a:lnTo>
                  <a:lnTo>
                    <a:pt x="8902" y="6032"/>
                  </a:lnTo>
                  <a:close/>
                </a:path>
              </a:pathLst>
            </a:custGeom>
            <a:solidFill>
              <a:srgbClr val="7525F4"/>
            </a:solidFill>
          </p:spPr>
          <p:txBody>
            <a:bodyPr wrap="square" lIns="0" tIns="0" rIns="0" bIns="0" rtlCol="0"/>
            <a:lstStyle/>
            <a:p>
              <a:endParaRPr/>
            </a:p>
          </p:txBody>
        </p:sp>
      </p:grpSp>
      <p:grpSp>
        <p:nvGrpSpPr>
          <p:cNvPr id="1182" name="object 1182"/>
          <p:cNvGrpSpPr/>
          <p:nvPr/>
        </p:nvGrpSpPr>
        <p:grpSpPr>
          <a:xfrm>
            <a:off x="14223105" y="2041548"/>
            <a:ext cx="44450" cy="55244"/>
            <a:chOff x="14223105" y="2041548"/>
            <a:chExt cx="44450" cy="55244"/>
          </a:xfrm>
        </p:grpSpPr>
        <p:sp>
          <p:nvSpPr>
            <p:cNvPr id="1183" name="object 1183"/>
            <p:cNvSpPr/>
            <p:nvPr/>
          </p:nvSpPr>
          <p:spPr>
            <a:xfrm>
              <a:off x="14265094" y="2041548"/>
              <a:ext cx="2540" cy="1905"/>
            </a:xfrm>
            <a:custGeom>
              <a:avLst/>
              <a:gdLst/>
              <a:ahLst/>
              <a:cxnLst/>
              <a:rect l="l" t="t" r="r" b="b"/>
              <a:pathLst>
                <a:path w="2540" h="1905">
                  <a:moveTo>
                    <a:pt x="1015" y="1732"/>
                  </a:moveTo>
                  <a:lnTo>
                    <a:pt x="1971" y="1134"/>
                  </a:lnTo>
                  <a:lnTo>
                    <a:pt x="2209" y="59"/>
                  </a:lnTo>
                  <a:lnTo>
                    <a:pt x="0" y="0"/>
                  </a:lnTo>
                  <a:lnTo>
                    <a:pt x="0" y="1493"/>
                  </a:lnTo>
                  <a:close/>
                </a:path>
              </a:pathLst>
            </a:custGeom>
            <a:solidFill>
              <a:srgbClr val="6A21F4"/>
            </a:solidFill>
          </p:spPr>
          <p:txBody>
            <a:bodyPr wrap="square" lIns="0" tIns="0" rIns="0" bIns="0" rtlCol="0"/>
            <a:lstStyle/>
            <a:p>
              <a:endParaRPr/>
            </a:p>
          </p:txBody>
        </p:sp>
        <p:sp>
          <p:nvSpPr>
            <p:cNvPr id="1184" name="object 1184"/>
            <p:cNvSpPr/>
            <p:nvPr/>
          </p:nvSpPr>
          <p:spPr>
            <a:xfrm>
              <a:off x="14260913" y="2051941"/>
              <a:ext cx="2540" cy="3175"/>
            </a:xfrm>
            <a:custGeom>
              <a:avLst/>
              <a:gdLst/>
              <a:ahLst/>
              <a:cxnLst/>
              <a:rect l="l" t="t" r="r" b="b"/>
              <a:pathLst>
                <a:path w="2540" h="3175">
                  <a:moveTo>
                    <a:pt x="1971" y="2926"/>
                  </a:moveTo>
                  <a:lnTo>
                    <a:pt x="1254" y="2926"/>
                  </a:lnTo>
                  <a:lnTo>
                    <a:pt x="1015" y="1373"/>
                  </a:lnTo>
                  <a:lnTo>
                    <a:pt x="0" y="1015"/>
                  </a:lnTo>
                  <a:lnTo>
                    <a:pt x="1612" y="0"/>
                  </a:lnTo>
                  <a:lnTo>
                    <a:pt x="1971" y="2926"/>
                  </a:lnTo>
                  <a:close/>
                </a:path>
              </a:pathLst>
            </a:custGeom>
            <a:solidFill>
              <a:srgbClr val="7320F4"/>
            </a:solidFill>
          </p:spPr>
          <p:txBody>
            <a:bodyPr wrap="square" lIns="0" tIns="0" rIns="0" bIns="0" rtlCol="0"/>
            <a:lstStyle/>
            <a:p>
              <a:endParaRPr/>
            </a:p>
          </p:txBody>
        </p:sp>
        <p:sp>
          <p:nvSpPr>
            <p:cNvPr id="1185" name="object 1185"/>
            <p:cNvSpPr/>
            <p:nvPr/>
          </p:nvSpPr>
          <p:spPr>
            <a:xfrm>
              <a:off x="14223105" y="2087240"/>
              <a:ext cx="8255" cy="10160"/>
            </a:xfrm>
            <a:custGeom>
              <a:avLst/>
              <a:gdLst/>
              <a:ahLst/>
              <a:cxnLst/>
              <a:rect l="l" t="t" r="r" b="b"/>
              <a:pathLst>
                <a:path w="8255" h="10160">
                  <a:moveTo>
                    <a:pt x="2668" y="4837"/>
                  </a:moveTo>
                  <a:lnTo>
                    <a:pt x="630" y="4837"/>
                  </a:lnTo>
                  <a:lnTo>
                    <a:pt x="996" y="3703"/>
                  </a:lnTo>
                  <a:lnTo>
                    <a:pt x="2090" y="836"/>
                  </a:lnTo>
                  <a:lnTo>
                    <a:pt x="2986" y="0"/>
                  </a:lnTo>
                  <a:lnTo>
                    <a:pt x="8003" y="2628"/>
                  </a:lnTo>
                  <a:lnTo>
                    <a:pt x="2926" y="3703"/>
                  </a:lnTo>
                  <a:lnTo>
                    <a:pt x="2818" y="4180"/>
                  </a:lnTo>
                  <a:lnTo>
                    <a:pt x="2763" y="4419"/>
                  </a:lnTo>
                  <a:lnTo>
                    <a:pt x="2668" y="4837"/>
                  </a:lnTo>
                  <a:close/>
                </a:path>
                <a:path w="8255" h="10160">
                  <a:moveTo>
                    <a:pt x="4778" y="4837"/>
                  </a:moveTo>
                  <a:lnTo>
                    <a:pt x="2960" y="4837"/>
                  </a:lnTo>
                  <a:lnTo>
                    <a:pt x="4180" y="4180"/>
                  </a:lnTo>
                  <a:lnTo>
                    <a:pt x="4419" y="4419"/>
                  </a:lnTo>
                  <a:lnTo>
                    <a:pt x="4778" y="4837"/>
                  </a:lnTo>
                  <a:close/>
                </a:path>
                <a:path w="8255" h="10160">
                  <a:moveTo>
                    <a:pt x="2629" y="6307"/>
                  </a:moveTo>
                  <a:lnTo>
                    <a:pt x="418" y="5494"/>
                  </a:lnTo>
                  <a:lnTo>
                    <a:pt x="572" y="5017"/>
                  </a:lnTo>
                  <a:lnTo>
                    <a:pt x="4437" y="5017"/>
                  </a:lnTo>
                  <a:lnTo>
                    <a:pt x="2508" y="6032"/>
                  </a:lnTo>
                  <a:lnTo>
                    <a:pt x="2629" y="6307"/>
                  </a:lnTo>
                  <a:close/>
                </a:path>
                <a:path w="8255" h="10160">
                  <a:moveTo>
                    <a:pt x="4479" y="6988"/>
                  </a:moveTo>
                  <a:lnTo>
                    <a:pt x="2880" y="6988"/>
                  </a:lnTo>
                  <a:lnTo>
                    <a:pt x="2769" y="6629"/>
                  </a:lnTo>
                  <a:lnTo>
                    <a:pt x="2629" y="6307"/>
                  </a:lnTo>
                  <a:lnTo>
                    <a:pt x="4479" y="6988"/>
                  </a:lnTo>
                  <a:close/>
                </a:path>
                <a:path w="8255" h="10160">
                  <a:moveTo>
                    <a:pt x="6211" y="8660"/>
                  </a:moveTo>
                  <a:lnTo>
                    <a:pt x="2107" y="8660"/>
                  </a:lnTo>
                  <a:lnTo>
                    <a:pt x="1493" y="7465"/>
                  </a:lnTo>
                  <a:lnTo>
                    <a:pt x="0" y="6629"/>
                  </a:lnTo>
                  <a:lnTo>
                    <a:pt x="2870" y="6859"/>
                  </a:lnTo>
                  <a:lnTo>
                    <a:pt x="2917" y="7465"/>
                  </a:lnTo>
                  <a:lnTo>
                    <a:pt x="4869" y="7465"/>
                  </a:lnTo>
                  <a:lnTo>
                    <a:pt x="6211" y="8660"/>
                  </a:lnTo>
                  <a:close/>
                </a:path>
                <a:path w="8255" h="10160">
                  <a:moveTo>
                    <a:pt x="4865" y="7465"/>
                  </a:moveTo>
                  <a:lnTo>
                    <a:pt x="3619" y="7465"/>
                  </a:lnTo>
                  <a:lnTo>
                    <a:pt x="4658" y="7286"/>
                  </a:lnTo>
                  <a:lnTo>
                    <a:pt x="4865" y="7465"/>
                  </a:lnTo>
                  <a:close/>
                </a:path>
                <a:path w="8255" h="10160">
                  <a:moveTo>
                    <a:pt x="2568" y="9556"/>
                  </a:moveTo>
                  <a:lnTo>
                    <a:pt x="2199" y="8839"/>
                  </a:lnTo>
                  <a:lnTo>
                    <a:pt x="5136" y="8839"/>
                  </a:lnTo>
                  <a:lnTo>
                    <a:pt x="2568" y="9556"/>
                  </a:lnTo>
                  <a:close/>
                </a:path>
              </a:pathLst>
            </a:custGeom>
            <a:solidFill>
              <a:srgbClr val="7525F4"/>
            </a:solidFill>
          </p:spPr>
          <p:txBody>
            <a:bodyPr wrap="square" lIns="0" tIns="0" rIns="0" bIns="0" rtlCol="0"/>
            <a:lstStyle/>
            <a:p>
              <a:endParaRPr/>
            </a:p>
          </p:txBody>
        </p:sp>
      </p:grpSp>
      <p:sp>
        <p:nvSpPr>
          <p:cNvPr id="1186" name="object 1186"/>
          <p:cNvSpPr/>
          <p:nvPr/>
        </p:nvSpPr>
        <p:spPr>
          <a:xfrm>
            <a:off x="14087583" y="2149834"/>
            <a:ext cx="5080" cy="6350"/>
          </a:xfrm>
          <a:custGeom>
            <a:avLst/>
            <a:gdLst/>
            <a:ahLst/>
            <a:cxnLst/>
            <a:rect l="l" t="t" r="r" b="b"/>
            <a:pathLst>
              <a:path w="5080" h="6350">
                <a:moveTo>
                  <a:pt x="1015" y="6032"/>
                </a:moveTo>
                <a:lnTo>
                  <a:pt x="1314" y="2508"/>
                </a:lnTo>
                <a:lnTo>
                  <a:pt x="0" y="0"/>
                </a:lnTo>
                <a:lnTo>
                  <a:pt x="4419" y="716"/>
                </a:lnTo>
                <a:lnTo>
                  <a:pt x="4718" y="2090"/>
                </a:lnTo>
                <a:lnTo>
                  <a:pt x="3165" y="1254"/>
                </a:lnTo>
                <a:lnTo>
                  <a:pt x="2926" y="1493"/>
                </a:lnTo>
                <a:lnTo>
                  <a:pt x="2628" y="1851"/>
                </a:lnTo>
                <a:lnTo>
                  <a:pt x="4897" y="3225"/>
                </a:lnTo>
                <a:lnTo>
                  <a:pt x="4419" y="4419"/>
                </a:lnTo>
                <a:lnTo>
                  <a:pt x="1015" y="6032"/>
                </a:lnTo>
                <a:close/>
              </a:path>
            </a:pathLst>
          </a:custGeom>
          <a:solidFill>
            <a:srgbClr val="8026F4"/>
          </a:solidFill>
        </p:spPr>
        <p:txBody>
          <a:bodyPr wrap="square" lIns="0" tIns="0" rIns="0" bIns="0" rtlCol="0"/>
          <a:lstStyle/>
          <a:p>
            <a:endParaRPr/>
          </a:p>
        </p:txBody>
      </p:sp>
      <p:sp>
        <p:nvSpPr>
          <p:cNvPr id="1187" name="object 1187"/>
          <p:cNvSpPr/>
          <p:nvPr/>
        </p:nvSpPr>
        <p:spPr>
          <a:xfrm>
            <a:off x="14219939" y="2093332"/>
            <a:ext cx="6350" cy="8255"/>
          </a:xfrm>
          <a:custGeom>
            <a:avLst/>
            <a:gdLst/>
            <a:ahLst/>
            <a:cxnLst/>
            <a:rect l="l" t="t" r="r" b="b"/>
            <a:pathLst>
              <a:path w="6350" h="8255">
                <a:moveTo>
                  <a:pt x="3703" y="8242"/>
                </a:moveTo>
                <a:lnTo>
                  <a:pt x="0" y="2986"/>
                </a:lnTo>
                <a:lnTo>
                  <a:pt x="238" y="2030"/>
                </a:lnTo>
                <a:lnTo>
                  <a:pt x="716" y="2030"/>
                </a:lnTo>
                <a:lnTo>
                  <a:pt x="1552" y="1911"/>
                </a:lnTo>
                <a:lnTo>
                  <a:pt x="1971" y="3942"/>
                </a:lnTo>
                <a:lnTo>
                  <a:pt x="2807" y="4240"/>
                </a:lnTo>
                <a:lnTo>
                  <a:pt x="4479" y="0"/>
                </a:lnTo>
                <a:lnTo>
                  <a:pt x="6032" y="5614"/>
                </a:lnTo>
                <a:lnTo>
                  <a:pt x="3703" y="8242"/>
                </a:lnTo>
                <a:close/>
              </a:path>
            </a:pathLst>
          </a:custGeom>
          <a:solidFill>
            <a:srgbClr val="7525F4"/>
          </a:solidFill>
        </p:spPr>
        <p:txBody>
          <a:bodyPr wrap="square" lIns="0" tIns="0" rIns="0" bIns="0" rtlCol="0"/>
          <a:lstStyle/>
          <a:p>
            <a:endParaRPr/>
          </a:p>
        </p:txBody>
      </p:sp>
      <p:grpSp>
        <p:nvGrpSpPr>
          <p:cNvPr id="1188" name="object 1188"/>
          <p:cNvGrpSpPr/>
          <p:nvPr/>
        </p:nvGrpSpPr>
        <p:grpSpPr>
          <a:xfrm>
            <a:off x="14088002" y="2096080"/>
            <a:ext cx="156845" cy="54610"/>
            <a:chOff x="14088002" y="2096080"/>
            <a:chExt cx="156845" cy="54610"/>
          </a:xfrm>
        </p:grpSpPr>
        <p:sp>
          <p:nvSpPr>
            <p:cNvPr id="1189" name="object 1189"/>
            <p:cNvSpPr/>
            <p:nvPr/>
          </p:nvSpPr>
          <p:spPr>
            <a:xfrm>
              <a:off x="14136441" y="2140338"/>
              <a:ext cx="3810" cy="7620"/>
            </a:xfrm>
            <a:custGeom>
              <a:avLst/>
              <a:gdLst/>
              <a:ahLst/>
              <a:cxnLst/>
              <a:rect l="l" t="t" r="r" b="b"/>
              <a:pathLst>
                <a:path w="3809" h="7619">
                  <a:moveTo>
                    <a:pt x="2389" y="7406"/>
                  </a:moveTo>
                  <a:lnTo>
                    <a:pt x="537" y="6570"/>
                  </a:lnTo>
                  <a:lnTo>
                    <a:pt x="0" y="5494"/>
                  </a:lnTo>
                  <a:lnTo>
                    <a:pt x="2150" y="0"/>
                  </a:lnTo>
                  <a:lnTo>
                    <a:pt x="3464" y="1433"/>
                  </a:lnTo>
                  <a:lnTo>
                    <a:pt x="2389" y="7406"/>
                  </a:lnTo>
                  <a:close/>
                </a:path>
              </a:pathLst>
            </a:custGeom>
            <a:solidFill>
              <a:srgbClr val="8026F4"/>
            </a:solidFill>
          </p:spPr>
          <p:txBody>
            <a:bodyPr wrap="square" lIns="0" tIns="0" rIns="0" bIns="0" rtlCol="0"/>
            <a:lstStyle/>
            <a:p>
              <a:endParaRPr/>
            </a:p>
          </p:txBody>
        </p:sp>
        <p:sp>
          <p:nvSpPr>
            <p:cNvPr id="1190" name="object 1190"/>
            <p:cNvSpPr/>
            <p:nvPr/>
          </p:nvSpPr>
          <p:spPr>
            <a:xfrm>
              <a:off x="14095647" y="2139979"/>
              <a:ext cx="3810" cy="5080"/>
            </a:xfrm>
            <a:custGeom>
              <a:avLst/>
              <a:gdLst/>
              <a:ahLst/>
              <a:cxnLst/>
              <a:rect l="l" t="t" r="r" b="b"/>
              <a:pathLst>
                <a:path w="3809" h="5080">
                  <a:moveTo>
                    <a:pt x="0" y="4658"/>
                  </a:moveTo>
                  <a:lnTo>
                    <a:pt x="1493" y="238"/>
                  </a:lnTo>
                  <a:lnTo>
                    <a:pt x="2508" y="0"/>
                  </a:lnTo>
                  <a:lnTo>
                    <a:pt x="2030" y="776"/>
                  </a:lnTo>
                  <a:lnTo>
                    <a:pt x="2568" y="1373"/>
                  </a:lnTo>
                  <a:lnTo>
                    <a:pt x="2866" y="1791"/>
                  </a:lnTo>
                  <a:lnTo>
                    <a:pt x="3703" y="1911"/>
                  </a:lnTo>
                  <a:lnTo>
                    <a:pt x="3703" y="2090"/>
                  </a:lnTo>
                  <a:lnTo>
                    <a:pt x="3523" y="4121"/>
                  </a:lnTo>
                  <a:lnTo>
                    <a:pt x="1314" y="3523"/>
                  </a:lnTo>
                  <a:lnTo>
                    <a:pt x="0" y="4658"/>
                  </a:lnTo>
                  <a:close/>
                </a:path>
              </a:pathLst>
            </a:custGeom>
            <a:solidFill>
              <a:srgbClr val="7525F4"/>
            </a:solidFill>
          </p:spPr>
          <p:txBody>
            <a:bodyPr wrap="square" lIns="0" tIns="0" rIns="0" bIns="0" rtlCol="0"/>
            <a:lstStyle/>
            <a:p>
              <a:endParaRPr/>
            </a:p>
          </p:txBody>
        </p:sp>
        <p:sp>
          <p:nvSpPr>
            <p:cNvPr id="1191" name="object 1191"/>
            <p:cNvSpPr/>
            <p:nvPr/>
          </p:nvSpPr>
          <p:spPr>
            <a:xfrm>
              <a:off x="14104366" y="2126906"/>
              <a:ext cx="73025" cy="23495"/>
            </a:xfrm>
            <a:custGeom>
              <a:avLst/>
              <a:gdLst/>
              <a:ahLst/>
              <a:cxnLst/>
              <a:rect l="l" t="t" r="r" b="b"/>
              <a:pathLst>
                <a:path w="73025" h="23494">
                  <a:moveTo>
                    <a:pt x="5016" y="23177"/>
                  </a:moveTo>
                  <a:lnTo>
                    <a:pt x="3759" y="18580"/>
                  </a:lnTo>
                  <a:lnTo>
                    <a:pt x="1066" y="18580"/>
                  </a:lnTo>
                  <a:lnTo>
                    <a:pt x="0" y="21145"/>
                  </a:lnTo>
                  <a:lnTo>
                    <a:pt x="2387" y="21145"/>
                  </a:lnTo>
                  <a:lnTo>
                    <a:pt x="889" y="22212"/>
                  </a:lnTo>
                  <a:lnTo>
                    <a:pt x="5016" y="23177"/>
                  </a:lnTo>
                  <a:close/>
                </a:path>
                <a:path w="73025" h="23494">
                  <a:moveTo>
                    <a:pt x="31115" y="11887"/>
                  </a:moveTo>
                  <a:lnTo>
                    <a:pt x="27470" y="12598"/>
                  </a:lnTo>
                  <a:lnTo>
                    <a:pt x="29375" y="13500"/>
                  </a:lnTo>
                  <a:lnTo>
                    <a:pt x="30391" y="15709"/>
                  </a:lnTo>
                  <a:lnTo>
                    <a:pt x="31115" y="11887"/>
                  </a:lnTo>
                  <a:close/>
                </a:path>
                <a:path w="73025" h="23494">
                  <a:moveTo>
                    <a:pt x="72440" y="0"/>
                  </a:moveTo>
                  <a:lnTo>
                    <a:pt x="69697" y="1079"/>
                  </a:lnTo>
                  <a:lnTo>
                    <a:pt x="67906" y="2692"/>
                  </a:lnTo>
                  <a:lnTo>
                    <a:pt x="72326" y="3048"/>
                  </a:lnTo>
                  <a:lnTo>
                    <a:pt x="72440" y="0"/>
                  </a:lnTo>
                  <a:close/>
                </a:path>
              </a:pathLst>
            </a:custGeom>
            <a:solidFill>
              <a:srgbClr val="8026F4"/>
            </a:solidFill>
          </p:spPr>
          <p:txBody>
            <a:bodyPr wrap="square" lIns="0" tIns="0" rIns="0" bIns="0" rtlCol="0"/>
            <a:lstStyle/>
            <a:p>
              <a:endParaRPr/>
            </a:p>
          </p:txBody>
        </p:sp>
        <p:sp>
          <p:nvSpPr>
            <p:cNvPr id="1192" name="object 1192"/>
            <p:cNvSpPr/>
            <p:nvPr/>
          </p:nvSpPr>
          <p:spPr>
            <a:xfrm>
              <a:off x="14215461" y="2097573"/>
              <a:ext cx="3175" cy="3810"/>
            </a:xfrm>
            <a:custGeom>
              <a:avLst/>
              <a:gdLst/>
              <a:ahLst/>
              <a:cxnLst/>
              <a:rect l="l" t="t" r="r" b="b"/>
              <a:pathLst>
                <a:path w="3175" h="3810">
                  <a:moveTo>
                    <a:pt x="2508" y="3703"/>
                  </a:moveTo>
                  <a:lnTo>
                    <a:pt x="298" y="3703"/>
                  </a:lnTo>
                  <a:lnTo>
                    <a:pt x="0" y="0"/>
                  </a:lnTo>
                  <a:lnTo>
                    <a:pt x="2807" y="0"/>
                  </a:lnTo>
                  <a:lnTo>
                    <a:pt x="2508" y="3703"/>
                  </a:lnTo>
                  <a:close/>
                </a:path>
              </a:pathLst>
            </a:custGeom>
            <a:solidFill>
              <a:srgbClr val="7525F4"/>
            </a:solidFill>
          </p:spPr>
          <p:txBody>
            <a:bodyPr wrap="square" lIns="0" tIns="0" rIns="0" bIns="0" rtlCol="0"/>
            <a:lstStyle/>
            <a:p>
              <a:endParaRPr/>
            </a:p>
          </p:txBody>
        </p:sp>
        <p:sp>
          <p:nvSpPr>
            <p:cNvPr id="1193" name="object 1193"/>
            <p:cNvSpPr/>
            <p:nvPr/>
          </p:nvSpPr>
          <p:spPr>
            <a:xfrm>
              <a:off x="14240606" y="2096080"/>
              <a:ext cx="4445" cy="2540"/>
            </a:xfrm>
            <a:custGeom>
              <a:avLst/>
              <a:gdLst/>
              <a:ahLst/>
              <a:cxnLst/>
              <a:rect l="l" t="t" r="r" b="b"/>
              <a:pathLst>
                <a:path w="4444" h="2539">
                  <a:moveTo>
                    <a:pt x="3882" y="2209"/>
                  </a:moveTo>
                  <a:lnTo>
                    <a:pt x="0" y="1732"/>
                  </a:lnTo>
                  <a:lnTo>
                    <a:pt x="0" y="537"/>
                  </a:lnTo>
                  <a:lnTo>
                    <a:pt x="3882" y="0"/>
                  </a:lnTo>
                  <a:lnTo>
                    <a:pt x="3882" y="2209"/>
                  </a:lnTo>
                  <a:close/>
                </a:path>
              </a:pathLst>
            </a:custGeom>
            <a:solidFill>
              <a:srgbClr val="7920F4"/>
            </a:solidFill>
          </p:spPr>
          <p:txBody>
            <a:bodyPr wrap="square" lIns="0" tIns="0" rIns="0" bIns="0" rtlCol="0"/>
            <a:lstStyle/>
            <a:p>
              <a:endParaRPr/>
            </a:p>
          </p:txBody>
        </p:sp>
        <p:sp>
          <p:nvSpPr>
            <p:cNvPr id="1194" name="object 1194"/>
            <p:cNvSpPr/>
            <p:nvPr/>
          </p:nvSpPr>
          <p:spPr>
            <a:xfrm>
              <a:off x="14087996" y="2141066"/>
              <a:ext cx="14604" cy="7620"/>
            </a:xfrm>
            <a:custGeom>
              <a:avLst/>
              <a:gdLst/>
              <a:ahLst/>
              <a:cxnLst/>
              <a:rect l="l" t="t" r="r" b="b"/>
              <a:pathLst>
                <a:path w="14605" h="7619">
                  <a:moveTo>
                    <a:pt x="2565" y="5842"/>
                  </a:moveTo>
                  <a:lnTo>
                    <a:pt x="1727" y="4953"/>
                  </a:lnTo>
                  <a:lnTo>
                    <a:pt x="355" y="4356"/>
                  </a:lnTo>
                  <a:lnTo>
                    <a:pt x="0" y="6210"/>
                  </a:lnTo>
                  <a:lnTo>
                    <a:pt x="952" y="5969"/>
                  </a:lnTo>
                  <a:lnTo>
                    <a:pt x="2565" y="5842"/>
                  </a:lnTo>
                  <a:close/>
                </a:path>
                <a:path w="14605" h="7619">
                  <a:moveTo>
                    <a:pt x="6210" y="2209"/>
                  </a:moveTo>
                  <a:lnTo>
                    <a:pt x="4178" y="0"/>
                  </a:lnTo>
                  <a:lnTo>
                    <a:pt x="3162" y="825"/>
                  </a:lnTo>
                  <a:lnTo>
                    <a:pt x="4356" y="4051"/>
                  </a:lnTo>
                  <a:lnTo>
                    <a:pt x="5499" y="2921"/>
                  </a:lnTo>
                  <a:lnTo>
                    <a:pt x="6210" y="2209"/>
                  </a:lnTo>
                  <a:close/>
                </a:path>
                <a:path w="14605" h="7619">
                  <a:moveTo>
                    <a:pt x="6985" y="7277"/>
                  </a:moveTo>
                  <a:lnTo>
                    <a:pt x="6273" y="4356"/>
                  </a:lnTo>
                  <a:lnTo>
                    <a:pt x="5727" y="3937"/>
                  </a:lnTo>
                  <a:lnTo>
                    <a:pt x="4775" y="5842"/>
                  </a:lnTo>
                  <a:lnTo>
                    <a:pt x="5499" y="6565"/>
                  </a:lnTo>
                  <a:lnTo>
                    <a:pt x="5791" y="6565"/>
                  </a:lnTo>
                  <a:lnTo>
                    <a:pt x="6743" y="7581"/>
                  </a:lnTo>
                  <a:lnTo>
                    <a:pt x="6985" y="7277"/>
                  </a:lnTo>
                  <a:close/>
                </a:path>
                <a:path w="14605" h="7619">
                  <a:moveTo>
                    <a:pt x="14338" y="1790"/>
                  </a:moveTo>
                  <a:lnTo>
                    <a:pt x="12903" y="711"/>
                  </a:lnTo>
                  <a:lnTo>
                    <a:pt x="11442" y="2870"/>
                  </a:lnTo>
                  <a:lnTo>
                    <a:pt x="12776" y="3035"/>
                  </a:lnTo>
                  <a:lnTo>
                    <a:pt x="13563" y="2921"/>
                  </a:lnTo>
                  <a:lnTo>
                    <a:pt x="14338" y="1790"/>
                  </a:lnTo>
                  <a:close/>
                </a:path>
              </a:pathLst>
            </a:custGeom>
            <a:solidFill>
              <a:srgbClr val="7525F4"/>
            </a:solidFill>
          </p:spPr>
          <p:txBody>
            <a:bodyPr wrap="square" lIns="0" tIns="0" rIns="0" bIns="0" rtlCol="0"/>
            <a:lstStyle/>
            <a:p>
              <a:endParaRPr/>
            </a:p>
          </p:txBody>
        </p:sp>
      </p:grpSp>
      <p:sp>
        <p:nvSpPr>
          <p:cNvPr id="1195" name="object 1195"/>
          <p:cNvSpPr/>
          <p:nvPr/>
        </p:nvSpPr>
        <p:spPr>
          <a:xfrm>
            <a:off x="14341307" y="1985643"/>
            <a:ext cx="97155" cy="43180"/>
          </a:xfrm>
          <a:custGeom>
            <a:avLst/>
            <a:gdLst/>
            <a:ahLst/>
            <a:cxnLst/>
            <a:rect l="l" t="t" r="r" b="b"/>
            <a:pathLst>
              <a:path w="97155" h="43180">
                <a:moveTo>
                  <a:pt x="57764" y="6476"/>
                </a:moveTo>
                <a:lnTo>
                  <a:pt x="51305" y="6476"/>
                </a:lnTo>
                <a:lnTo>
                  <a:pt x="48737" y="0"/>
                </a:lnTo>
                <a:lnTo>
                  <a:pt x="55068" y="2920"/>
                </a:lnTo>
                <a:lnTo>
                  <a:pt x="54326" y="3555"/>
                </a:lnTo>
                <a:lnTo>
                  <a:pt x="51067" y="3555"/>
                </a:lnTo>
                <a:lnTo>
                  <a:pt x="51186" y="4317"/>
                </a:lnTo>
                <a:lnTo>
                  <a:pt x="51282" y="4825"/>
                </a:lnTo>
                <a:lnTo>
                  <a:pt x="51052" y="4825"/>
                </a:lnTo>
                <a:lnTo>
                  <a:pt x="53080" y="5841"/>
                </a:lnTo>
                <a:lnTo>
                  <a:pt x="57363" y="5841"/>
                </a:lnTo>
                <a:lnTo>
                  <a:pt x="57764" y="6476"/>
                </a:lnTo>
                <a:close/>
              </a:path>
              <a:path w="97155" h="43180">
                <a:moveTo>
                  <a:pt x="53157" y="4571"/>
                </a:moveTo>
                <a:lnTo>
                  <a:pt x="51067" y="3555"/>
                </a:lnTo>
                <a:lnTo>
                  <a:pt x="54326" y="3555"/>
                </a:lnTo>
                <a:lnTo>
                  <a:pt x="53157" y="4571"/>
                </a:lnTo>
                <a:close/>
              </a:path>
              <a:path w="97155" h="43180">
                <a:moveTo>
                  <a:pt x="39479" y="8762"/>
                </a:moveTo>
                <a:lnTo>
                  <a:pt x="39479" y="5841"/>
                </a:lnTo>
                <a:lnTo>
                  <a:pt x="42167" y="4825"/>
                </a:lnTo>
                <a:lnTo>
                  <a:pt x="43671" y="6476"/>
                </a:lnTo>
                <a:lnTo>
                  <a:pt x="43998" y="6476"/>
                </a:lnTo>
                <a:lnTo>
                  <a:pt x="39479" y="8762"/>
                </a:lnTo>
                <a:close/>
              </a:path>
              <a:path w="97155" h="43180">
                <a:moveTo>
                  <a:pt x="65717" y="11302"/>
                </a:moveTo>
                <a:lnTo>
                  <a:pt x="51013" y="11302"/>
                </a:lnTo>
                <a:lnTo>
                  <a:pt x="48541" y="9570"/>
                </a:lnTo>
                <a:lnTo>
                  <a:pt x="47841" y="9016"/>
                </a:lnTo>
                <a:lnTo>
                  <a:pt x="47948" y="6984"/>
                </a:lnTo>
                <a:lnTo>
                  <a:pt x="49762" y="4825"/>
                </a:lnTo>
                <a:lnTo>
                  <a:pt x="51305" y="6476"/>
                </a:lnTo>
                <a:lnTo>
                  <a:pt x="57764" y="6476"/>
                </a:lnTo>
                <a:lnTo>
                  <a:pt x="59098" y="8490"/>
                </a:lnTo>
                <a:lnTo>
                  <a:pt x="58937" y="8762"/>
                </a:lnTo>
                <a:lnTo>
                  <a:pt x="57457" y="10032"/>
                </a:lnTo>
                <a:lnTo>
                  <a:pt x="65279" y="10032"/>
                </a:lnTo>
                <a:lnTo>
                  <a:pt x="65717" y="11302"/>
                </a:lnTo>
                <a:close/>
              </a:path>
              <a:path w="97155" h="43180">
                <a:moveTo>
                  <a:pt x="57351" y="5841"/>
                </a:moveTo>
                <a:lnTo>
                  <a:pt x="54113" y="5841"/>
                </a:lnTo>
                <a:lnTo>
                  <a:pt x="55009" y="5714"/>
                </a:lnTo>
                <a:lnTo>
                  <a:pt x="57517" y="4825"/>
                </a:lnTo>
                <a:lnTo>
                  <a:pt x="56617" y="4825"/>
                </a:lnTo>
                <a:lnTo>
                  <a:pt x="57259" y="5714"/>
                </a:lnTo>
                <a:close/>
              </a:path>
              <a:path w="97155" h="43180">
                <a:moveTo>
                  <a:pt x="56666" y="17144"/>
                </a:moveTo>
                <a:lnTo>
                  <a:pt x="40996" y="17144"/>
                </a:lnTo>
                <a:lnTo>
                  <a:pt x="40936" y="16509"/>
                </a:lnTo>
                <a:lnTo>
                  <a:pt x="40863" y="15747"/>
                </a:lnTo>
                <a:lnTo>
                  <a:pt x="40742" y="14477"/>
                </a:lnTo>
                <a:lnTo>
                  <a:pt x="40660" y="13715"/>
                </a:lnTo>
                <a:lnTo>
                  <a:pt x="41481" y="13715"/>
                </a:lnTo>
                <a:lnTo>
                  <a:pt x="41363" y="12699"/>
                </a:lnTo>
                <a:lnTo>
                  <a:pt x="41246" y="11683"/>
                </a:lnTo>
                <a:lnTo>
                  <a:pt x="41113" y="10540"/>
                </a:lnTo>
                <a:lnTo>
                  <a:pt x="41001" y="9570"/>
                </a:lnTo>
                <a:lnTo>
                  <a:pt x="40913" y="8762"/>
                </a:lnTo>
                <a:lnTo>
                  <a:pt x="42639" y="8490"/>
                </a:lnTo>
                <a:lnTo>
                  <a:pt x="43974" y="6476"/>
                </a:lnTo>
                <a:lnTo>
                  <a:pt x="43631" y="6476"/>
                </a:lnTo>
                <a:lnTo>
                  <a:pt x="45366" y="8490"/>
                </a:lnTo>
                <a:lnTo>
                  <a:pt x="42372" y="8490"/>
                </a:lnTo>
                <a:lnTo>
                  <a:pt x="41271" y="10540"/>
                </a:lnTo>
                <a:lnTo>
                  <a:pt x="42048" y="11302"/>
                </a:lnTo>
                <a:lnTo>
                  <a:pt x="65691" y="11302"/>
                </a:lnTo>
                <a:lnTo>
                  <a:pt x="66186" y="12699"/>
                </a:lnTo>
                <a:lnTo>
                  <a:pt x="62475" y="12699"/>
                </a:lnTo>
                <a:lnTo>
                  <a:pt x="56666" y="17144"/>
                </a:lnTo>
                <a:close/>
              </a:path>
              <a:path w="97155" h="43180">
                <a:moveTo>
                  <a:pt x="65279" y="10032"/>
                </a:moveTo>
                <a:lnTo>
                  <a:pt x="57457" y="10032"/>
                </a:lnTo>
                <a:lnTo>
                  <a:pt x="64207" y="6984"/>
                </a:lnTo>
                <a:lnTo>
                  <a:pt x="65279" y="10032"/>
                </a:lnTo>
                <a:close/>
              </a:path>
              <a:path w="97155" h="43180">
                <a:moveTo>
                  <a:pt x="45799" y="9016"/>
                </a:moveTo>
                <a:lnTo>
                  <a:pt x="45590" y="8762"/>
                </a:lnTo>
                <a:lnTo>
                  <a:pt x="45407" y="8490"/>
                </a:lnTo>
                <a:lnTo>
                  <a:pt x="46049" y="8000"/>
                </a:lnTo>
                <a:lnTo>
                  <a:pt x="45918" y="8490"/>
                </a:lnTo>
                <a:lnTo>
                  <a:pt x="45799" y="9016"/>
                </a:lnTo>
                <a:close/>
              </a:path>
              <a:path w="97155" h="43180">
                <a:moveTo>
                  <a:pt x="42824" y="10667"/>
                </a:moveTo>
                <a:lnTo>
                  <a:pt x="41792" y="9570"/>
                </a:lnTo>
                <a:lnTo>
                  <a:pt x="41922" y="9570"/>
                </a:lnTo>
                <a:lnTo>
                  <a:pt x="42639" y="8490"/>
                </a:lnTo>
                <a:lnTo>
                  <a:pt x="45405" y="8490"/>
                </a:lnTo>
                <a:lnTo>
                  <a:pt x="42824" y="10667"/>
                </a:lnTo>
                <a:close/>
              </a:path>
              <a:path w="97155" h="43180">
                <a:moveTo>
                  <a:pt x="49050" y="10667"/>
                </a:moveTo>
                <a:lnTo>
                  <a:pt x="45395" y="10667"/>
                </a:lnTo>
                <a:lnTo>
                  <a:pt x="45799" y="9016"/>
                </a:lnTo>
                <a:lnTo>
                  <a:pt x="46766" y="10032"/>
                </a:lnTo>
                <a:lnTo>
                  <a:pt x="49050" y="10667"/>
                </a:lnTo>
                <a:close/>
              </a:path>
              <a:path w="97155" h="43180">
                <a:moveTo>
                  <a:pt x="51013" y="11302"/>
                </a:moveTo>
                <a:lnTo>
                  <a:pt x="42048" y="11302"/>
                </a:lnTo>
                <a:lnTo>
                  <a:pt x="45034" y="10667"/>
                </a:lnTo>
                <a:lnTo>
                  <a:pt x="50102" y="10667"/>
                </a:lnTo>
                <a:lnTo>
                  <a:pt x="51013" y="11302"/>
                </a:lnTo>
                <a:close/>
              </a:path>
              <a:path w="97155" h="43180">
                <a:moveTo>
                  <a:pt x="96960" y="11302"/>
                </a:moveTo>
                <a:lnTo>
                  <a:pt x="65717" y="11302"/>
                </a:lnTo>
                <a:lnTo>
                  <a:pt x="65498" y="10667"/>
                </a:lnTo>
                <a:lnTo>
                  <a:pt x="18632" y="10667"/>
                </a:lnTo>
                <a:lnTo>
                  <a:pt x="96960" y="11302"/>
                </a:lnTo>
                <a:close/>
              </a:path>
              <a:path w="97155" h="43180">
                <a:moveTo>
                  <a:pt x="41164" y="13715"/>
                </a:moveTo>
                <a:lnTo>
                  <a:pt x="40085" y="13715"/>
                </a:lnTo>
                <a:lnTo>
                  <a:pt x="36553" y="12953"/>
                </a:lnTo>
                <a:lnTo>
                  <a:pt x="37986" y="11683"/>
                </a:lnTo>
                <a:lnTo>
                  <a:pt x="38225" y="11556"/>
                </a:lnTo>
                <a:lnTo>
                  <a:pt x="41164" y="13715"/>
                </a:lnTo>
                <a:close/>
              </a:path>
              <a:path w="97155" h="43180">
                <a:moveTo>
                  <a:pt x="57339" y="18286"/>
                </a:moveTo>
                <a:lnTo>
                  <a:pt x="56397" y="17144"/>
                </a:lnTo>
                <a:lnTo>
                  <a:pt x="56668" y="17144"/>
                </a:lnTo>
                <a:lnTo>
                  <a:pt x="62475" y="12699"/>
                </a:lnTo>
                <a:lnTo>
                  <a:pt x="63290" y="14477"/>
                </a:lnTo>
                <a:lnTo>
                  <a:pt x="59190" y="15493"/>
                </a:lnTo>
                <a:lnTo>
                  <a:pt x="57339" y="18286"/>
                </a:lnTo>
                <a:close/>
              </a:path>
              <a:path w="97155" h="43180">
                <a:moveTo>
                  <a:pt x="63290" y="14477"/>
                </a:moveTo>
                <a:lnTo>
                  <a:pt x="62591" y="12953"/>
                </a:lnTo>
                <a:lnTo>
                  <a:pt x="62475" y="12699"/>
                </a:lnTo>
                <a:lnTo>
                  <a:pt x="66186" y="12699"/>
                </a:lnTo>
                <a:lnTo>
                  <a:pt x="66536" y="13715"/>
                </a:lnTo>
                <a:lnTo>
                  <a:pt x="63290" y="14477"/>
                </a:lnTo>
                <a:close/>
              </a:path>
              <a:path w="97155" h="43180">
                <a:moveTo>
                  <a:pt x="64963" y="18286"/>
                </a:moveTo>
                <a:lnTo>
                  <a:pt x="57339" y="18286"/>
                </a:lnTo>
                <a:lnTo>
                  <a:pt x="59190" y="15493"/>
                </a:lnTo>
                <a:lnTo>
                  <a:pt x="63290" y="14477"/>
                </a:lnTo>
                <a:lnTo>
                  <a:pt x="64963" y="18286"/>
                </a:lnTo>
                <a:close/>
              </a:path>
              <a:path w="97155" h="43180">
                <a:moveTo>
                  <a:pt x="61320" y="19684"/>
                </a:moveTo>
                <a:lnTo>
                  <a:pt x="34798" y="19684"/>
                </a:lnTo>
                <a:lnTo>
                  <a:pt x="33887" y="19430"/>
                </a:lnTo>
                <a:lnTo>
                  <a:pt x="34776" y="19430"/>
                </a:lnTo>
                <a:lnTo>
                  <a:pt x="36075" y="19049"/>
                </a:lnTo>
                <a:lnTo>
                  <a:pt x="36314" y="18922"/>
                </a:lnTo>
                <a:lnTo>
                  <a:pt x="38583" y="16509"/>
                </a:lnTo>
                <a:lnTo>
                  <a:pt x="39181" y="16255"/>
                </a:lnTo>
                <a:lnTo>
                  <a:pt x="39503" y="16509"/>
                </a:lnTo>
                <a:lnTo>
                  <a:pt x="40459" y="17144"/>
                </a:lnTo>
                <a:lnTo>
                  <a:pt x="56319" y="17144"/>
                </a:lnTo>
                <a:lnTo>
                  <a:pt x="57337" y="18286"/>
                </a:lnTo>
                <a:lnTo>
                  <a:pt x="65021" y="18286"/>
                </a:lnTo>
                <a:lnTo>
                  <a:pt x="65140" y="18541"/>
                </a:lnTo>
                <a:lnTo>
                  <a:pt x="65319" y="18922"/>
                </a:lnTo>
                <a:lnTo>
                  <a:pt x="61320" y="19684"/>
                </a:lnTo>
                <a:close/>
              </a:path>
              <a:path w="97155" h="43180">
                <a:moveTo>
                  <a:pt x="40936" y="16509"/>
                </a:moveTo>
                <a:lnTo>
                  <a:pt x="39503" y="16509"/>
                </a:lnTo>
                <a:lnTo>
                  <a:pt x="39121" y="16255"/>
                </a:lnTo>
                <a:lnTo>
                  <a:pt x="40911" y="16255"/>
                </a:lnTo>
                <a:lnTo>
                  <a:pt x="40936" y="16509"/>
                </a:lnTo>
                <a:close/>
              </a:path>
              <a:path w="97155" h="43180">
                <a:moveTo>
                  <a:pt x="56548" y="24002"/>
                </a:moveTo>
                <a:lnTo>
                  <a:pt x="18396" y="24002"/>
                </a:lnTo>
                <a:lnTo>
                  <a:pt x="20516" y="22351"/>
                </a:lnTo>
                <a:lnTo>
                  <a:pt x="19686" y="20065"/>
                </a:lnTo>
                <a:lnTo>
                  <a:pt x="19650" y="19430"/>
                </a:lnTo>
                <a:lnTo>
                  <a:pt x="19382" y="19430"/>
                </a:lnTo>
                <a:lnTo>
                  <a:pt x="19247" y="19049"/>
                </a:lnTo>
                <a:lnTo>
                  <a:pt x="19112" y="18668"/>
                </a:lnTo>
                <a:lnTo>
                  <a:pt x="23126" y="17144"/>
                </a:lnTo>
                <a:lnTo>
                  <a:pt x="22517" y="17144"/>
                </a:lnTo>
                <a:lnTo>
                  <a:pt x="22247" y="18286"/>
                </a:lnTo>
                <a:lnTo>
                  <a:pt x="22157" y="18668"/>
                </a:lnTo>
                <a:lnTo>
                  <a:pt x="22067" y="19049"/>
                </a:lnTo>
                <a:lnTo>
                  <a:pt x="21976" y="19430"/>
                </a:lnTo>
                <a:lnTo>
                  <a:pt x="19650" y="19430"/>
                </a:lnTo>
                <a:lnTo>
                  <a:pt x="19613" y="19684"/>
                </a:lnTo>
                <a:lnTo>
                  <a:pt x="21066" y="19684"/>
                </a:lnTo>
                <a:lnTo>
                  <a:pt x="22768" y="20065"/>
                </a:lnTo>
                <a:lnTo>
                  <a:pt x="60545" y="20065"/>
                </a:lnTo>
                <a:lnTo>
                  <a:pt x="60770" y="21716"/>
                </a:lnTo>
                <a:lnTo>
                  <a:pt x="60862" y="22351"/>
                </a:lnTo>
                <a:lnTo>
                  <a:pt x="56413" y="22351"/>
                </a:lnTo>
                <a:lnTo>
                  <a:pt x="56486" y="23240"/>
                </a:lnTo>
                <a:lnTo>
                  <a:pt x="56548" y="24002"/>
                </a:lnTo>
                <a:close/>
              </a:path>
              <a:path w="97155" h="43180">
                <a:moveTo>
                  <a:pt x="33910" y="19684"/>
                </a:moveTo>
                <a:lnTo>
                  <a:pt x="27389" y="19684"/>
                </a:lnTo>
                <a:lnTo>
                  <a:pt x="27653" y="19430"/>
                </a:lnTo>
                <a:lnTo>
                  <a:pt x="27952" y="19049"/>
                </a:lnTo>
                <a:lnTo>
                  <a:pt x="27766" y="18668"/>
                </a:lnTo>
                <a:lnTo>
                  <a:pt x="27682" y="18286"/>
                </a:lnTo>
                <a:lnTo>
                  <a:pt x="28241" y="17144"/>
                </a:lnTo>
                <a:lnTo>
                  <a:pt x="28875" y="17144"/>
                </a:lnTo>
                <a:lnTo>
                  <a:pt x="30699" y="18541"/>
                </a:lnTo>
                <a:lnTo>
                  <a:pt x="33887" y="19430"/>
                </a:lnTo>
                <a:lnTo>
                  <a:pt x="34776" y="19430"/>
                </a:lnTo>
                <a:lnTo>
                  <a:pt x="33910" y="19684"/>
                </a:lnTo>
                <a:close/>
              </a:path>
              <a:path w="97155" h="43180">
                <a:moveTo>
                  <a:pt x="14215" y="23240"/>
                </a:moveTo>
                <a:lnTo>
                  <a:pt x="18010" y="20065"/>
                </a:lnTo>
                <a:lnTo>
                  <a:pt x="18179" y="20065"/>
                </a:lnTo>
                <a:lnTo>
                  <a:pt x="19782" y="19430"/>
                </a:lnTo>
                <a:lnTo>
                  <a:pt x="19650" y="19430"/>
                </a:lnTo>
                <a:lnTo>
                  <a:pt x="19345" y="19684"/>
                </a:lnTo>
                <a:lnTo>
                  <a:pt x="19469" y="20065"/>
                </a:lnTo>
                <a:lnTo>
                  <a:pt x="19023" y="21716"/>
                </a:lnTo>
                <a:lnTo>
                  <a:pt x="18975" y="21970"/>
                </a:lnTo>
                <a:lnTo>
                  <a:pt x="17865" y="21970"/>
                </a:lnTo>
                <a:lnTo>
                  <a:pt x="14215" y="23240"/>
                </a:lnTo>
                <a:close/>
              </a:path>
              <a:path w="97155" h="43180">
                <a:moveTo>
                  <a:pt x="19499" y="19684"/>
                </a:moveTo>
                <a:lnTo>
                  <a:pt x="19345" y="19684"/>
                </a:lnTo>
                <a:lnTo>
                  <a:pt x="19650" y="19430"/>
                </a:lnTo>
                <a:lnTo>
                  <a:pt x="19423" y="19430"/>
                </a:lnTo>
                <a:lnTo>
                  <a:pt x="19499" y="19684"/>
                </a:lnTo>
                <a:close/>
              </a:path>
              <a:path w="97155" h="43180">
                <a:moveTo>
                  <a:pt x="21976" y="19430"/>
                </a:moveTo>
                <a:lnTo>
                  <a:pt x="21910" y="19684"/>
                </a:lnTo>
                <a:lnTo>
                  <a:pt x="21982" y="19430"/>
                </a:lnTo>
                <a:lnTo>
                  <a:pt x="22067" y="19049"/>
                </a:lnTo>
                <a:lnTo>
                  <a:pt x="21976" y="19430"/>
                </a:lnTo>
                <a:close/>
              </a:path>
              <a:path w="97155" h="43180">
                <a:moveTo>
                  <a:pt x="26662" y="19684"/>
                </a:moveTo>
                <a:lnTo>
                  <a:pt x="21976" y="19430"/>
                </a:lnTo>
                <a:lnTo>
                  <a:pt x="22067" y="19049"/>
                </a:lnTo>
                <a:lnTo>
                  <a:pt x="28691" y="19430"/>
                </a:lnTo>
                <a:lnTo>
                  <a:pt x="26662" y="19684"/>
                </a:lnTo>
                <a:close/>
              </a:path>
              <a:path w="97155" h="43180">
                <a:moveTo>
                  <a:pt x="60545" y="20065"/>
                </a:moveTo>
                <a:lnTo>
                  <a:pt x="23619" y="20065"/>
                </a:lnTo>
                <a:lnTo>
                  <a:pt x="28691" y="19430"/>
                </a:lnTo>
                <a:lnTo>
                  <a:pt x="27653" y="19430"/>
                </a:lnTo>
                <a:lnTo>
                  <a:pt x="27389" y="19684"/>
                </a:lnTo>
                <a:lnTo>
                  <a:pt x="60483" y="19684"/>
                </a:lnTo>
                <a:lnTo>
                  <a:pt x="60545" y="20065"/>
                </a:lnTo>
                <a:close/>
              </a:path>
              <a:path w="97155" h="43180">
                <a:moveTo>
                  <a:pt x="34798" y="19684"/>
                </a:moveTo>
                <a:lnTo>
                  <a:pt x="33910" y="19684"/>
                </a:lnTo>
                <a:lnTo>
                  <a:pt x="34776" y="19430"/>
                </a:lnTo>
                <a:lnTo>
                  <a:pt x="33887" y="19430"/>
                </a:lnTo>
                <a:lnTo>
                  <a:pt x="34798" y="19684"/>
                </a:lnTo>
                <a:close/>
              </a:path>
              <a:path w="97155" h="43180">
                <a:moveTo>
                  <a:pt x="15830" y="28955"/>
                </a:moveTo>
                <a:lnTo>
                  <a:pt x="8721" y="28955"/>
                </a:lnTo>
                <a:lnTo>
                  <a:pt x="8804" y="26415"/>
                </a:lnTo>
                <a:lnTo>
                  <a:pt x="9621" y="24637"/>
                </a:lnTo>
                <a:lnTo>
                  <a:pt x="10947" y="24637"/>
                </a:lnTo>
                <a:lnTo>
                  <a:pt x="10864" y="23113"/>
                </a:lnTo>
                <a:lnTo>
                  <a:pt x="10034" y="21970"/>
                </a:lnTo>
                <a:lnTo>
                  <a:pt x="10213" y="21716"/>
                </a:lnTo>
                <a:lnTo>
                  <a:pt x="12124" y="20065"/>
                </a:lnTo>
                <a:lnTo>
                  <a:pt x="12237" y="21716"/>
                </a:lnTo>
                <a:lnTo>
                  <a:pt x="12345" y="23240"/>
                </a:lnTo>
                <a:lnTo>
                  <a:pt x="11981" y="23240"/>
                </a:lnTo>
                <a:lnTo>
                  <a:pt x="13128" y="24002"/>
                </a:lnTo>
                <a:lnTo>
                  <a:pt x="13902" y="24637"/>
                </a:lnTo>
                <a:lnTo>
                  <a:pt x="14454" y="25018"/>
                </a:lnTo>
                <a:lnTo>
                  <a:pt x="16466" y="25272"/>
                </a:lnTo>
                <a:lnTo>
                  <a:pt x="16676" y="25272"/>
                </a:lnTo>
                <a:lnTo>
                  <a:pt x="17991" y="26415"/>
                </a:lnTo>
                <a:lnTo>
                  <a:pt x="14695" y="26415"/>
                </a:lnTo>
                <a:lnTo>
                  <a:pt x="15830" y="28955"/>
                </a:lnTo>
                <a:close/>
              </a:path>
              <a:path w="97155" h="43180">
                <a:moveTo>
                  <a:pt x="18605" y="23240"/>
                </a:moveTo>
                <a:lnTo>
                  <a:pt x="17549" y="23240"/>
                </a:lnTo>
                <a:lnTo>
                  <a:pt x="17494" y="21970"/>
                </a:lnTo>
                <a:lnTo>
                  <a:pt x="18977" y="21970"/>
                </a:lnTo>
                <a:lnTo>
                  <a:pt x="18669" y="23113"/>
                </a:lnTo>
                <a:close/>
              </a:path>
              <a:path w="97155" h="43180">
                <a:moveTo>
                  <a:pt x="58981" y="23240"/>
                </a:moveTo>
                <a:lnTo>
                  <a:pt x="58410" y="23240"/>
                </a:lnTo>
                <a:lnTo>
                  <a:pt x="56300" y="22351"/>
                </a:lnTo>
                <a:lnTo>
                  <a:pt x="60862" y="22351"/>
                </a:lnTo>
                <a:lnTo>
                  <a:pt x="58981" y="23240"/>
                </a:lnTo>
                <a:close/>
              </a:path>
              <a:path w="97155" h="43180">
                <a:moveTo>
                  <a:pt x="52667" y="30479"/>
                </a:moveTo>
                <a:lnTo>
                  <a:pt x="16484" y="30479"/>
                </a:lnTo>
                <a:lnTo>
                  <a:pt x="18276" y="28193"/>
                </a:lnTo>
                <a:lnTo>
                  <a:pt x="18383" y="27939"/>
                </a:lnTo>
                <a:lnTo>
                  <a:pt x="18490" y="27685"/>
                </a:lnTo>
                <a:lnTo>
                  <a:pt x="18597" y="27431"/>
                </a:lnTo>
                <a:lnTo>
                  <a:pt x="18705" y="27177"/>
                </a:lnTo>
                <a:lnTo>
                  <a:pt x="23861" y="27177"/>
                </a:lnTo>
                <a:lnTo>
                  <a:pt x="12931" y="26415"/>
                </a:lnTo>
                <a:lnTo>
                  <a:pt x="18993" y="26415"/>
                </a:lnTo>
                <a:lnTo>
                  <a:pt x="16790" y="25399"/>
                </a:lnTo>
                <a:lnTo>
                  <a:pt x="15373" y="23240"/>
                </a:lnTo>
                <a:lnTo>
                  <a:pt x="15947" y="23113"/>
                </a:lnTo>
                <a:lnTo>
                  <a:pt x="16484" y="23240"/>
                </a:lnTo>
                <a:lnTo>
                  <a:pt x="18613" y="23240"/>
                </a:lnTo>
                <a:lnTo>
                  <a:pt x="18396" y="24002"/>
                </a:lnTo>
                <a:lnTo>
                  <a:pt x="56548" y="24002"/>
                </a:lnTo>
                <a:lnTo>
                  <a:pt x="56567" y="24383"/>
                </a:lnTo>
                <a:lnTo>
                  <a:pt x="51365" y="24383"/>
                </a:lnTo>
                <a:lnTo>
                  <a:pt x="50529" y="25653"/>
                </a:lnTo>
                <a:lnTo>
                  <a:pt x="50425" y="25907"/>
                </a:lnTo>
                <a:lnTo>
                  <a:pt x="50321" y="26161"/>
                </a:lnTo>
                <a:lnTo>
                  <a:pt x="50217" y="26415"/>
                </a:lnTo>
                <a:lnTo>
                  <a:pt x="49990" y="27177"/>
                </a:lnTo>
                <a:lnTo>
                  <a:pt x="49890" y="28193"/>
                </a:lnTo>
                <a:lnTo>
                  <a:pt x="49825" y="28955"/>
                </a:lnTo>
                <a:lnTo>
                  <a:pt x="49753" y="29717"/>
                </a:lnTo>
                <a:lnTo>
                  <a:pt x="51897" y="29717"/>
                </a:lnTo>
                <a:lnTo>
                  <a:pt x="52667" y="30479"/>
                </a:lnTo>
                <a:close/>
              </a:path>
              <a:path w="97155" h="43180">
                <a:moveTo>
                  <a:pt x="56672" y="25907"/>
                </a:moveTo>
                <a:lnTo>
                  <a:pt x="53814" y="25907"/>
                </a:lnTo>
                <a:lnTo>
                  <a:pt x="51365" y="24383"/>
                </a:lnTo>
                <a:lnTo>
                  <a:pt x="56567" y="24383"/>
                </a:lnTo>
                <a:lnTo>
                  <a:pt x="56672" y="25907"/>
                </a:lnTo>
                <a:close/>
              </a:path>
              <a:path w="97155" h="43180">
                <a:moveTo>
                  <a:pt x="2866" y="26415"/>
                </a:moveTo>
                <a:lnTo>
                  <a:pt x="1556" y="26415"/>
                </a:lnTo>
                <a:lnTo>
                  <a:pt x="1638" y="26161"/>
                </a:lnTo>
                <a:lnTo>
                  <a:pt x="1720" y="25907"/>
                </a:lnTo>
                <a:lnTo>
                  <a:pt x="1802" y="25653"/>
                </a:lnTo>
                <a:lnTo>
                  <a:pt x="1885" y="25399"/>
                </a:lnTo>
                <a:lnTo>
                  <a:pt x="2008" y="25018"/>
                </a:lnTo>
                <a:lnTo>
                  <a:pt x="2131" y="24637"/>
                </a:lnTo>
                <a:lnTo>
                  <a:pt x="2926" y="24637"/>
                </a:lnTo>
                <a:lnTo>
                  <a:pt x="6151" y="25018"/>
                </a:lnTo>
                <a:lnTo>
                  <a:pt x="7224" y="26161"/>
                </a:lnTo>
                <a:lnTo>
                  <a:pt x="3822" y="26161"/>
                </a:lnTo>
                <a:lnTo>
                  <a:pt x="2866" y="26415"/>
                </a:lnTo>
                <a:close/>
              </a:path>
              <a:path w="97155" h="43180">
                <a:moveTo>
                  <a:pt x="59548" y="26161"/>
                </a:moveTo>
                <a:lnTo>
                  <a:pt x="56690" y="26161"/>
                </a:lnTo>
                <a:lnTo>
                  <a:pt x="56672" y="25907"/>
                </a:lnTo>
                <a:lnTo>
                  <a:pt x="53814" y="25907"/>
                </a:lnTo>
                <a:lnTo>
                  <a:pt x="59548" y="26161"/>
                </a:lnTo>
                <a:close/>
              </a:path>
              <a:path w="97155" h="43180">
                <a:moveTo>
                  <a:pt x="8103" y="27177"/>
                </a:moveTo>
                <a:lnTo>
                  <a:pt x="4271" y="27177"/>
                </a:lnTo>
                <a:lnTo>
                  <a:pt x="3934" y="26415"/>
                </a:lnTo>
                <a:lnTo>
                  <a:pt x="3822" y="26161"/>
                </a:lnTo>
                <a:lnTo>
                  <a:pt x="7224" y="26161"/>
                </a:lnTo>
                <a:lnTo>
                  <a:pt x="8103" y="27177"/>
                </a:lnTo>
                <a:close/>
              </a:path>
              <a:path w="97155" h="43180">
                <a:moveTo>
                  <a:pt x="1310" y="27177"/>
                </a:moveTo>
                <a:lnTo>
                  <a:pt x="0" y="27177"/>
                </a:lnTo>
                <a:lnTo>
                  <a:pt x="2866" y="26415"/>
                </a:lnTo>
                <a:lnTo>
                  <a:pt x="1556" y="26415"/>
                </a:lnTo>
                <a:lnTo>
                  <a:pt x="1310" y="27177"/>
                </a:lnTo>
                <a:close/>
              </a:path>
              <a:path w="97155" h="43180">
                <a:moveTo>
                  <a:pt x="18705" y="27177"/>
                </a:moveTo>
                <a:lnTo>
                  <a:pt x="18007" y="26415"/>
                </a:lnTo>
                <a:lnTo>
                  <a:pt x="19026" y="26415"/>
                </a:lnTo>
                <a:lnTo>
                  <a:pt x="18705" y="27177"/>
                </a:lnTo>
                <a:close/>
              </a:path>
              <a:path w="97155" h="43180">
                <a:moveTo>
                  <a:pt x="4539" y="27939"/>
                </a:moveTo>
                <a:lnTo>
                  <a:pt x="3645" y="27685"/>
                </a:lnTo>
                <a:lnTo>
                  <a:pt x="3524" y="27431"/>
                </a:lnTo>
                <a:lnTo>
                  <a:pt x="3403" y="27177"/>
                </a:lnTo>
                <a:lnTo>
                  <a:pt x="4271" y="27177"/>
                </a:lnTo>
                <a:lnTo>
                  <a:pt x="4360" y="27431"/>
                </a:lnTo>
                <a:lnTo>
                  <a:pt x="4449" y="27685"/>
                </a:lnTo>
                <a:lnTo>
                  <a:pt x="4539" y="27939"/>
                </a:lnTo>
                <a:close/>
              </a:path>
              <a:path w="97155" h="43180">
                <a:moveTo>
                  <a:pt x="2848" y="31622"/>
                </a:moveTo>
                <a:lnTo>
                  <a:pt x="2571" y="31622"/>
                </a:lnTo>
                <a:lnTo>
                  <a:pt x="2626" y="30479"/>
                </a:lnTo>
                <a:lnTo>
                  <a:pt x="2747" y="27431"/>
                </a:lnTo>
                <a:lnTo>
                  <a:pt x="3645" y="27685"/>
                </a:lnTo>
                <a:lnTo>
                  <a:pt x="4240" y="28955"/>
                </a:lnTo>
                <a:lnTo>
                  <a:pt x="15836" y="28955"/>
                </a:lnTo>
                <a:lnTo>
                  <a:pt x="16484" y="30479"/>
                </a:lnTo>
                <a:lnTo>
                  <a:pt x="52667" y="30479"/>
                </a:lnTo>
                <a:lnTo>
                  <a:pt x="52924" y="30733"/>
                </a:lnTo>
                <a:lnTo>
                  <a:pt x="7047" y="30733"/>
                </a:lnTo>
                <a:lnTo>
                  <a:pt x="2848" y="31622"/>
                </a:lnTo>
                <a:close/>
              </a:path>
              <a:path w="97155" h="43180">
                <a:moveTo>
                  <a:pt x="7595" y="28955"/>
                </a:moveTo>
                <a:lnTo>
                  <a:pt x="4462" y="28955"/>
                </a:lnTo>
                <a:lnTo>
                  <a:pt x="5435" y="28193"/>
                </a:lnTo>
                <a:lnTo>
                  <a:pt x="7595" y="28955"/>
                </a:lnTo>
                <a:close/>
              </a:path>
              <a:path w="97155" h="43180">
                <a:moveTo>
                  <a:pt x="51897" y="29717"/>
                </a:moveTo>
                <a:lnTo>
                  <a:pt x="49753" y="29717"/>
                </a:lnTo>
                <a:lnTo>
                  <a:pt x="51401" y="28955"/>
                </a:lnTo>
                <a:lnTo>
                  <a:pt x="50972" y="28955"/>
                </a:lnTo>
                <a:lnTo>
                  <a:pt x="51897" y="29717"/>
                </a:lnTo>
                <a:close/>
              </a:path>
              <a:path w="97155" h="43180">
                <a:moveTo>
                  <a:pt x="9756" y="33781"/>
                </a:moveTo>
                <a:lnTo>
                  <a:pt x="7754" y="33781"/>
                </a:lnTo>
                <a:lnTo>
                  <a:pt x="7824" y="32511"/>
                </a:lnTo>
                <a:lnTo>
                  <a:pt x="8242" y="31622"/>
                </a:lnTo>
                <a:lnTo>
                  <a:pt x="8040" y="31622"/>
                </a:lnTo>
                <a:lnTo>
                  <a:pt x="7047" y="30733"/>
                </a:lnTo>
                <a:lnTo>
                  <a:pt x="52924" y="30733"/>
                </a:lnTo>
                <a:lnTo>
                  <a:pt x="53438" y="31114"/>
                </a:lnTo>
                <a:lnTo>
                  <a:pt x="17261" y="31114"/>
                </a:lnTo>
                <a:lnTo>
                  <a:pt x="15749" y="32130"/>
                </a:lnTo>
                <a:lnTo>
                  <a:pt x="11587" y="32130"/>
                </a:lnTo>
                <a:lnTo>
                  <a:pt x="9756" y="33781"/>
                </a:lnTo>
                <a:close/>
              </a:path>
              <a:path w="97155" h="43180">
                <a:moveTo>
                  <a:pt x="46577" y="33527"/>
                </a:moveTo>
                <a:lnTo>
                  <a:pt x="17739" y="33527"/>
                </a:lnTo>
                <a:lnTo>
                  <a:pt x="17666" y="32765"/>
                </a:lnTo>
                <a:lnTo>
                  <a:pt x="17559" y="31622"/>
                </a:lnTo>
                <a:lnTo>
                  <a:pt x="17261" y="31114"/>
                </a:lnTo>
                <a:lnTo>
                  <a:pt x="53438" y="31114"/>
                </a:lnTo>
                <a:lnTo>
                  <a:pt x="53695" y="31368"/>
                </a:lnTo>
                <a:lnTo>
                  <a:pt x="49647" y="32765"/>
                </a:lnTo>
                <a:lnTo>
                  <a:pt x="46706" y="32765"/>
                </a:lnTo>
                <a:lnTo>
                  <a:pt x="46642" y="33146"/>
                </a:lnTo>
                <a:lnTo>
                  <a:pt x="46577" y="33527"/>
                </a:lnTo>
                <a:close/>
              </a:path>
              <a:path w="97155" h="43180">
                <a:moveTo>
                  <a:pt x="13199" y="33781"/>
                </a:moveTo>
                <a:lnTo>
                  <a:pt x="11587" y="32130"/>
                </a:lnTo>
                <a:lnTo>
                  <a:pt x="15749" y="32130"/>
                </a:lnTo>
                <a:lnTo>
                  <a:pt x="13199" y="33781"/>
                </a:lnTo>
                <a:close/>
              </a:path>
              <a:path w="97155" h="43180">
                <a:moveTo>
                  <a:pt x="18766" y="34670"/>
                </a:moveTo>
                <a:lnTo>
                  <a:pt x="18216" y="34670"/>
                </a:lnTo>
                <a:lnTo>
                  <a:pt x="15126" y="34416"/>
                </a:lnTo>
                <a:lnTo>
                  <a:pt x="15313" y="33781"/>
                </a:lnTo>
                <a:lnTo>
                  <a:pt x="15388" y="33527"/>
                </a:lnTo>
                <a:lnTo>
                  <a:pt x="15500" y="33146"/>
                </a:lnTo>
                <a:lnTo>
                  <a:pt x="15612" y="32765"/>
                </a:lnTo>
                <a:lnTo>
                  <a:pt x="15440" y="32765"/>
                </a:lnTo>
                <a:lnTo>
                  <a:pt x="16250" y="33527"/>
                </a:lnTo>
                <a:lnTo>
                  <a:pt x="46577" y="33527"/>
                </a:lnTo>
                <a:lnTo>
                  <a:pt x="46529" y="33781"/>
                </a:lnTo>
                <a:lnTo>
                  <a:pt x="23373" y="33781"/>
                </a:lnTo>
                <a:lnTo>
                  <a:pt x="18766" y="34670"/>
                </a:lnTo>
                <a:close/>
              </a:path>
              <a:path w="97155" h="43180">
                <a:moveTo>
                  <a:pt x="9400" y="35051"/>
                </a:moveTo>
                <a:lnTo>
                  <a:pt x="8732" y="35051"/>
                </a:lnTo>
                <a:lnTo>
                  <a:pt x="7590" y="33781"/>
                </a:lnTo>
                <a:lnTo>
                  <a:pt x="12761" y="33781"/>
                </a:lnTo>
                <a:lnTo>
                  <a:pt x="9400" y="35051"/>
                </a:lnTo>
                <a:close/>
              </a:path>
              <a:path w="97155" h="43180">
                <a:moveTo>
                  <a:pt x="11587" y="37210"/>
                </a:moveTo>
                <a:lnTo>
                  <a:pt x="12568" y="33781"/>
                </a:lnTo>
                <a:lnTo>
                  <a:pt x="10064" y="33781"/>
                </a:lnTo>
                <a:lnTo>
                  <a:pt x="15126" y="34416"/>
                </a:lnTo>
                <a:lnTo>
                  <a:pt x="16783" y="35051"/>
                </a:lnTo>
                <a:lnTo>
                  <a:pt x="17915" y="35051"/>
                </a:lnTo>
                <a:lnTo>
                  <a:pt x="17363" y="35686"/>
                </a:lnTo>
                <a:lnTo>
                  <a:pt x="16962" y="35686"/>
                </a:lnTo>
                <a:lnTo>
                  <a:pt x="17078" y="35940"/>
                </a:lnTo>
                <a:lnTo>
                  <a:pt x="16899" y="36194"/>
                </a:lnTo>
                <a:lnTo>
                  <a:pt x="12884" y="36194"/>
                </a:lnTo>
                <a:lnTo>
                  <a:pt x="11587" y="37210"/>
                </a:lnTo>
                <a:close/>
              </a:path>
              <a:path w="97155" h="43180">
                <a:moveTo>
                  <a:pt x="23494" y="36194"/>
                </a:moveTo>
                <a:lnTo>
                  <a:pt x="21321" y="33781"/>
                </a:lnTo>
                <a:lnTo>
                  <a:pt x="46517" y="33781"/>
                </a:lnTo>
                <a:lnTo>
                  <a:pt x="46425" y="34416"/>
                </a:lnTo>
                <a:lnTo>
                  <a:pt x="46321" y="35051"/>
                </a:lnTo>
                <a:lnTo>
                  <a:pt x="46259" y="35432"/>
                </a:lnTo>
                <a:lnTo>
                  <a:pt x="41152" y="35432"/>
                </a:lnTo>
                <a:lnTo>
                  <a:pt x="40573" y="35940"/>
                </a:lnTo>
                <a:lnTo>
                  <a:pt x="24727" y="35940"/>
                </a:lnTo>
                <a:lnTo>
                  <a:pt x="23494" y="36194"/>
                </a:lnTo>
                <a:close/>
              </a:path>
              <a:path w="97155" h="43180">
                <a:moveTo>
                  <a:pt x="16783" y="35051"/>
                </a:moveTo>
                <a:lnTo>
                  <a:pt x="15126" y="34416"/>
                </a:lnTo>
                <a:lnTo>
                  <a:pt x="18216" y="34670"/>
                </a:lnTo>
                <a:lnTo>
                  <a:pt x="18770" y="34670"/>
                </a:lnTo>
                <a:lnTo>
                  <a:pt x="16783" y="35051"/>
                </a:lnTo>
                <a:close/>
              </a:path>
              <a:path w="97155" h="43180">
                <a:moveTo>
                  <a:pt x="17915" y="35051"/>
                </a:moveTo>
                <a:lnTo>
                  <a:pt x="16783" y="35051"/>
                </a:lnTo>
                <a:lnTo>
                  <a:pt x="18770" y="34670"/>
                </a:lnTo>
                <a:lnTo>
                  <a:pt x="18204" y="34670"/>
                </a:lnTo>
                <a:lnTo>
                  <a:pt x="17915" y="35051"/>
                </a:lnTo>
                <a:close/>
              </a:path>
              <a:path w="97155" h="43180">
                <a:moveTo>
                  <a:pt x="44274" y="38861"/>
                </a:moveTo>
                <a:lnTo>
                  <a:pt x="44032" y="38861"/>
                </a:lnTo>
                <a:lnTo>
                  <a:pt x="41152" y="35432"/>
                </a:lnTo>
                <a:lnTo>
                  <a:pt x="46259" y="35432"/>
                </a:lnTo>
                <a:lnTo>
                  <a:pt x="46168" y="35940"/>
                </a:lnTo>
                <a:lnTo>
                  <a:pt x="46129" y="36194"/>
                </a:lnTo>
                <a:lnTo>
                  <a:pt x="45650" y="36956"/>
                </a:lnTo>
                <a:lnTo>
                  <a:pt x="44274" y="38861"/>
                </a:lnTo>
                <a:close/>
              </a:path>
              <a:path w="97155" h="43180">
                <a:moveTo>
                  <a:pt x="17162" y="35940"/>
                </a:moveTo>
                <a:lnTo>
                  <a:pt x="17001" y="35686"/>
                </a:lnTo>
                <a:lnTo>
                  <a:pt x="17296" y="35686"/>
                </a:lnTo>
                <a:lnTo>
                  <a:pt x="17162" y="35940"/>
                </a:lnTo>
                <a:close/>
              </a:path>
              <a:path w="97155" h="43180">
                <a:moveTo>
                  <a:pt x="20204" y="42036"/>
                </a:moveTo>
                <a:lnTo>
                  <a:pt x="20028" y="41909"/>
                </a:lnTo>
                <a:lnTo>
                  <a:pt x="17213" y="36194"/>
                </a:lnTo>
                <a:lnTo>
                  <a:pt x="17162" y="35940"/>
                </a:lnTo>
                <a:lnTo>
                  <a:pt x="17296" y="35686"/>
                </a:lnTo>
                <a:lnTo>
                  <a:pt x="22549" y="36956"/>
                </a:lnTo>
                <a:lnTo>
                  <a:pt x="22656" y="37210"/>
                </a:lnTo>
                <a:lnTo>
                  <a:pt x="22261" y="37210"/>
                </a:lnTo>
                <a:lnTo>
                  <a:pt x="20256" y="41909"/>
                </a:lnTo>
                <a:close/>
              </a:path>
              <a:path w="97155" h="43180">
                <a:moveTo>
                  <a:pt x="38927" y="37210"/>
                </a:moveTo>
                <a:lnTo>
                  <a:pt x="24819" y="37210"/>
                </a:lnTo>
                <a:lnTo>
                  <a:pt x="24727" y="35940"/>
                </a:lnTo>
                <a:lnTo>
                  <a:pt x="40573" y="35940"/>
                </a:lnTo>
                <a:lnTo>
                  <a:pt x="38927" y="37210"/>
                </a:lnTo>
                <a:close/>
              </a:path>
              <a:path w="97155" h="43180">
                <a:moveTo>
                  <a:pt x="16006" y="37210"/>
                </a:moveTo>
                <a:lnTo>
                  <a:pt x="15184" y="37210"/>
                </a:lnTo>
                <a:lnTo>
                  <a:pt x="12370" y="36194"/>
                </a:lnTo>
                <a:lnTo>
                  <a:pt x="16925" y="36194"/>
                </a:lnTo>
                <a:lnTo>
                  <a:pt x="16006" y="37210"/>
                </a:lnTo>
                <a:close/>
              </a:path>
              <a:path w="97155" h="43180">
                <a:moveTo>
                  <a:pt x="24492" y="37210"/>
                </a:moveTo>
                <a:lnTo>
                  <a:pt x="23657" y="37210"/>
                </a:lnTo>
                <a:lnTo>
                  <a:pt x="22549" y="36956"/>
                </a:lnTo>
                <a:lnTo>
                  <a:pt x="22232" y="36194"/>
                </a:lnTo>
                <a:lnTo>
                  <a:pt x="23494" y="36194"/>
                </a:lnTo>
                <a:lnTo>
                  <a:pt x="24492" y="37210"/>
                </a:lnTo>
                <a:close/>
              </a:path>
              <a:path w="97155" h="43180">
                <a:moveTo>
                  <a:pt x="22935" y="41274"/>
                </a:moveTo>
                <a:lnTo>
                  <a:pt x="21681" y="40893"/>
                </a:lnTo>
                <a:lnTo>
                  <a:pt x="21816" y="40893"/>
                </a:lnTo>
                <a:lnTo>
                  <a:pt x="22131" y="37210"/>
                </a:lnTo>
                <a:lnTo>
                  <a:pt x="22647" y="37210"/>
                </a:lnTo>
                <a:lnTo>
                  <a:pt x="23771" y="40131"/>
                </a:lnTo>
                <a:lnTo>
                  <a:pt x="23259" y="40893"/>
                </a:lnTo>
                <a:lnTo>
                  <a:pt x="22935" y="41274"/>
                </a:lnTo>
                <a:close/>
              </a:path>
              <a:path w="97155" h="43180">
                <a:moveTo>
                  <a:pt x="29206" y="42798"/>
                </a:moveTo>
                <a:lnTo>
                  <a:pt x="30819" y="42036"/>
                </a:lnTo>
                <a:lnTo>
                  <a:pt x="26749" y="40893"/>
                </a:lnTo>
                <a:lnTo>
                  <a:pt x="23638" y="40893"/>
                </a:lnTo>
                <a:lnTo>
                  <a:pt x="24985" y="37210"/>
                </a:lnTo>
                <a:lnTo>
                  <a:pt x="38160" y="37210"/>
                </a:lnTo>
                <a:lnTo>
                  <a:pt x="36672" y="38861"/>
                </a:lnTo>
                <a:lnTo>
                  <a:pt x="33739" y="38861"/>
                </a:lnTo>
                <a:lnTo>
                  <a:pt x="33786" y="41274"/>
                </a:lnTo>
                <a:lnTo>
                  <a:pt x="33626" y="41909"/>
                </a:lnTo>
                <a:lnTo>
                  <a:pt x="33785" y="42036"/>
                </a:lnTo>
                <a:lnTo>
                  <a:pt x="32909" y="42544"/>
                </a:lnTo>
                <a:lnTo>
                  <a:pt x="29206" y="42798"/>
                </a:lnTo>
                <a:close/>
              </a:path>
              <a:path w="97155" h="43180">
                <a:moveTo>
                  <a:pt x="35179" y="39242"/>
                </a:moveTo>
                <a:lnTo>
                  <a:pt x="33029" y="38861"/>
                </a:lnTo>
                <a:lnTo>
                  <a:pt x="36859" y="38861"/>
                </a:lnTo>
                <a:lnTo>
                  <a:pt x="35179" y="39242"/>
                </a:lnTo>
                <a:close/>
              </a:path>
              <a:path w="97155" h="43180">
                <a:moveTo>
                  <a:pt x="26518" y="41909"/>
                </a:moveTo>
                <a:lnTo>
                  <a:pt x="23174" y="40893"/>
                </a:lnTo>
                <a:lnTo>
                  <a:pt x="26749" y="40893"/>
                </a:lnTo>
                <a:lnTo>
                  <a:pt x="28106" y="41274"/>
                </a:lnTo>
                <a:lnTo>
                  <a:pt x="27249" y="41274"/>
                </a:lnTo>
                <a:lnTo>
                  <a:pt x="26518" y="41909"/>
                </a:lnTo>
                <a:close/>
              </a:path>
            </a:pathLst>
          </a:custGeom>
          <a:solidFill>
            <a:srgbClr val="721CF0"/>
          </a:solidFill>
        </p:spPr>
        <p:txBody>
          <a:bodyPr wrap="square" lIns="0" tIns="0" rIns="0" bIns="0" rtlCol="0"/>
          <a:lstStyle/>
          <a:p>
            <a:endParaRPr/>
          </a:p>
        </p:txBody>
      </p:sp>
      <p:grpSp>
        <p:nvGrpSpPr>
          <p:cNvPr id="1196" name="object 1196"/>
          <p:cNvGrpSpPr/>
          <p:nvPr/>
        </p:nvGrpSpPr>
        <p:grpSpPr>
          <a:xfrm>
            <a:off x="14241502" y="2062811"/>
            <a:ext cx="42545" cy="29845"/>
            <a:chOff x="14241502" y="2062811"/>
            <a:chExt cx="42545" cy="29845"/>
          </a:xfrm>
        </p:grpSpPr>
        <p:sp>
          <p:nvSpPr>
            <p:cNvPr id="1197" name="object 1197"/>
            <p:cNvSpPr/>
            <p:nvPr/>
          </p:nvSpPr>
          <p:spPr>
            <a:xfrm>
              <a:off x="14253986" y="2062822"/>
              <a:ext cx="13335" cy="10160"/>
            </a:xfrm>
            <a:custGeom>
              <a:avLst/>
              <a:gdLst/>
              <a:ahLst/>
              <a:cxnLst/>
              <a:rect l="l" t="t" r="r" b="b"/>
              <a:pathLst>
                <a:path w="13334" h="10160">
                  <a:moveTo>
                    <a:pt x="5372" y="9194"/>
                  </a:moveTo>
                  <a:lnTo>
                    <a:pt x="4292" y="4533"/>
                  </a:lnTo>
                  <a:lnTo>
                    <a:pt x="3276" y="4533"/>
                  </a:lnTo>
                  <a:lnTo>
                    <a:pt x="2679" y="3225"/>
                  </a:lnTo>
                  <a:lnTo>
                    <a:pt x="2260" y="889"/>
                  </a:lnTo>
                  <a:lnTo>
                    <a:pt x="1727" y="469"/>
                  </a:lnTo>
                  <a:lnTo>
                    <a:pt x="533" y="1485"/>
                  </a:lnTo>
                  <a:lnTo>
                    <a:pt x="50" y="1612"/>
                  </a:lnTo>
                  <a:lnTo>
                    <a:pt x="228" y="4241"/>
                  </a:lnTo>
                  <a:lnTo>
                    <a:pt x="2501" y="5727"/>
                  </a:lnTo>
                  <a:lnTo>
                    <a:pt x="1485" y="8242"/>
                  </a:lnTo>
                  <a:lnTo>
                    <a:pt x="4114" y="7467"/>
                  </a:lnTo>
                  <a:lnTo>
                    <a:pt x="5372" y="9194"/>
                  </a:lnTo>
                  <a:close/>
                </a:path>
                <a:path w="13334" h="10160">
                  <a:moveTo>
                    <a:pt x="7404" y="825"/>
                  </a:moveTo>
                  <a:lnTo>
                    <a:pt x="7035" y="0"/>
                  </a:lnTo>
                  <a:lnTo>
                    <a:pt x="4711" y="4051"/>
                  </a:lnTo>
                  <a:lnTo>
                    <a:pt x="7404" y="4533"/>
                  </a:lnTo>
                  <a:lnTo>
                    <a:pt x="7404" y="825"/>
                  </a:lnTo>
                  <a:close/>
                </a:path>
                <a:path w="13334" h="10160">
                  <a:moveTo>
                    <a:pt x="9309" y="8001"/>
                  </a:moveTo>
                  <a:lnTo>
                    <a:pt x="8178" y="6743"/>
                  </a:lnTo>
                  <a:lnTo>
                    <a:pt x="7454" y="5969"/>
                  </a:lnTo>
                  <a:lnTo>
                    <a:pt x="5194" y="8242"/>
                  </a:lnTo>
                  <a:lnTo>
                    <a:pt x="5969" y="8953"/>
                  </a:lnTo>
                  <a:lnTo>
                    <a:pt x="7226" y="10033"/>
                  </a:lnTo>
                  <a:lnTo>
                    <a:pt x="9309" y="8001"/>
                  </a:lnTo>
                  <a:close/>
                </a:path>
                <a:path w="13334" h="10160">
                  <a:moveTo>
                    <a:pt x="13309" y="4533"/>
                  </a:moveTo>
                  <a:lnTo>
                    <a:pt x="12776" y="3340"/>
                  </a:lnTo>
                  <a:lnTo>
                    <a:pt x="11696" y="2082"/>
                  </a:lnTo>
                  <a:lnTo>
                    <a:pt x="10388" y="2324"/>
                  </a:lnTo>
                  <a:lnTo>
                    <a:pt x="10922" y="3517"/>
                  </a:lnTo>
                  <a:lnTo>
                    <a:pt x="12001" y="4775"/>
                  </a:lnTo>
                  <a:lnTo>
                    <a:pt x="13309" y="4533"/>
                  </a:lnTo>
                  <a:close/>
                </a:path>
              </a:pathLst>
            </a:custGeom>
            <a:solidFill>
              <a:srgbClr val="7920F4"/>
            </a:solidFill>
          </p:spPr>
          <p:txBody>
            <a:bodyPr wrap="square" lIns="0" tIns="0" rIns="0" bIns="0" rtlCol="0"/>
            <a:lstStyle/>
            <a:p>
              <a:endParaRPr/>
            </a:p>
          </p:txBody>
        </p:sp>
        <p:sp>
          <p:nvSpPr>
            <p:cNvPr id="1198" name="object 1198"/>
            <p:cNvSpPr/>
            <p:nvPr/>
          </p:nvSpPr>
          <p:spPr>
            <a:xfrm>
              <a:off x="14243305" y="2071775"/>
              <a:ext cx="40640" cy="20955"/>
            </a:xfrm>
            <a:custGeom>
              <a:avLst/>
              <a:gdLst/>
              <a:ahLst/>
              <a:cxnLst/>
              <a:rect l="l" t="t" r="r" b="b"/>
              <a:pathLst>
                <a:path w="40640" h="20955">
                  <a:moveTo>
                    <a:pt x="7454" y="11950"/>
                  </a:moveTo>
                  <a:lnTo>
                    <a:pt x="6019" y="10985"/>
                  </a:lnTo>
                  <a:lnTo>
                    <a:pt x="5118" y="11582"/>
                  </a:lnTo>
                  <a:lnTo>
                    <a:pt x="4165" y="13322"/>
                  </a:lnTo>
                  <a:lnTo>
                    <a:pt x="1536" y="14338"/>
                  </a:lnTo>
                  <a:lnTo>
                    <a:pt x="266" y="11950"/>
                  </a:lnTo>
                  <a:lnTo>
                    <a:pt x="0" y="11582"/>
                  </a:lnTo>
                  <a:lnTo>
                    <a:pt x="50" y="11950"/>
                  </a:lnTo>
                  <a:lnTo>
                    <a:pt x="444" y="15227"/>
                  </a:lnTo>
                  <a:lnTo>
                    <a:pt x="914" y="15227"/>
                  </a:lnTo>
                  <a:lnTo>
                    <a:pt x="5295" y="15824"/>
                  </a:lnTo>
                  <a:lnTo>
                    <a:pt x="5842" y="16484"/>
                  </a:lnTo>
                  <a:lnTo>
                    <a:pt x="2019" y="20548"/>
                  </a:lnTo>
                  <a:lnTo>
                    <a:pt x="6299" y="20548"/>
                  </a:lnTo>
                  <a:lnTo>
                    <a:pt x="5892" y="19354"/>
                  </a:lnTo>
                  <a:lnTo>
                    <a:pt x="6553" y="15227"/>
                  </a:lnTo>
                  <a:lnTo>
                    <a:pt x="6286" y="14338"/>
                  </a:lnTo>
                  <a:lnTo>
                    <a:pt x="6184" y="13919"/>
                  </a:lnTo>
                  <a:lnTo>
                    <a:pt x="4940" y="13919"/>
                  </a:lnTo>
                  <a:lnTo>
                    <a:pt x="4419" y="13322"/>
                  </a:lnTo>
                  <a:lnTo>
                    <a:pt x="4762" y="13322"/>
                  </a:lnTo>
                  <a:lnTo>
                    <a:pt x="7454" y="11950"/>
                  </a:lnTo>
                  <a:close/>
                </a:path>
                <a:path w="40640" h="20955">
                  <a:moveTo>
                    <a:pt x="23279" y="9436"/>
                  </a:moveTo>
                  <a:lnTo>
                    <a:pt x="21780" y="8128"/>
                  </a:lnTo>
                  <a:lnTo>
                    <a:pt x="21310" y="7708"/>
                  </a:lnTo>
                  <a:lnTo>
                    <a:pt x="17602" y="9372"/>
                  </a:lnTo>
                  <a:lnTo>
                    <a:pt x="18135" y="11112"/>
                  </a:lnTo>
                  <a:lnTo>
                    <a:pt x="19570" y="9194"/>
                  </a:lnTo>
                  <a:lnTo>
                    <a:pt x="19773" y="12547"/>
                  </a:lnTo>
                  <a:lnTo>
                    <a:pt x="18859" y="12547"/>
                  </a:lnTo>
                  <a:lnTo>
                    <a:pt x="18859" y="14033"/>
                  </a:lnTo>
                  <a:lnTo>
                    <a:pt x="21069" y="14033"/>
                  </a:lnTo>
                  <a:lnTo>
                    <a:pt x="21069" y="12547"/>
                  </a:lnTo>
                  <a:lnTo>
                    <a:pt x="20370" y="12547"/>
                  </a:lnTo>
                  <a:lnTo>
                    <a:pt x="21069" y="11823"/>
                  </a:lnTo>
                  <a:lnTo>
                    <a:pt x="21310" y="11531"/>
                  </a:lnTo>
                  <a:lnTo>
                    <a:pt x="19989" y="10337"/>
                  </a:lnTo>
                  <a:lnTo>
                    <a:pt x="20472" y="9613"/>
                  </a:lnTo>
                  <a:lnTo>
                    <a:pt x="23279" y="9436"/>
                  </a:lnTo>
                  <a:close/>
                </a:path>
                <a:path w="40640" h="20955">
                  <a:moveTo>
                    <a:pt x="28473" y="2984"/>
                  </a:moveTo>
                  <a:lnTo>
                    <a:pt x="24765" y="2984"/>
                  </a:lnTo>
                  <a:lnTo>
                    <a:pt x="24765" y="3708"/>
                  </a:lnTo>
                  <a:lnTo>
                    <a:pt x="28473" y="3708"/>
                  </a:lnTo>
                  <a:lnTo>
                    <a:pt x="28473" y="2984"/>
                  </a:lnTo>
                  <a:close/>
                </a:path>
                <a:path w="40640" h="20955">
                  <a:moveTo>
                    <a:pt x="38633" y="660"/>
                  </a:moveTo>
                  <a:lnTo>
                    <a:pt x="37973" y="0"/>
                  </a:lnTo>
                  <a:lnTo>
                    <a:pt x="38023" y="660"/>
                  </a:lnTo>
                  <a:lnTo>
                    <a:pt x="38633" y="660"/>
                  </a:lnTo>
                  <a:close/>
                </a:path>
                <a:path w="40640" h="20955">
                  <a:moveTo>
                    <a:pt x="38658" y="2222"/>
                  </a:moveTo>
                  <a:lnTo>
                    <a:pt x="38061" y="863"/>
                  </a:lnTo>
                  <a:lnTo>
                    <a:pt x="37553" y="2806"/>
                  </a:lnTo>
                  <a:lnTo>
                    <a:pt x="38658" y="2222"/>
                  </a:lnTo>
                  <a:close/>
                </a:path>
                <a:path w="40640" h="20955">
                  <a:moveTo>
                    <a:pt x="39039" y="3048"/>
                  </a:moveTo>
                  <a:lnTo>
                    <a:pt x="38938" y="2806"/>
                  </a:lnTo>
                  <a:lnTo>
                    <a:pt x="38760" y="2425"/>
                  </a:lnTo>
                  <a:lnTo>
                    <a:pt x="39039" y="3048"/>
                  </a:lnTo>
                  <a:close/>
                </a:path>
                <a:path w="40640" h="20955">
                  <a:moveTo>
                    <a:pt x="40182" y="2209"/>
                  </a:moveTo>
                  <a:lnTo>
                    <a:pt x="38633" y="660"/>
                  </a:lnTo>
                  <a:lnTo>
                    <a:pt x="38265" y="863"/>
                  </a:lnTo>
                  <a:lnTo>
                    <a:pt x="40182" y="2209"/>
                  </a:lnTo>
                  <a:close/>
                </a:path>
              </a:pathLst>
            </a:custGeom>
            <a:solidFill>
              <a:srgbClr val="7C25F4"/>
            </a:solidFill>
          </p:spPr>
          <p:txBody>
            <a:bodyPr wrap="square" lIns="0" tIns="0" rIns="0" bIns="0" rtlCol="0"/>
            <a:lstStyle/>
            <a:p>
              <a:endParaRPr/>
            </a:p>
          </p:txBody>
        </p:sp>
        <p:sp>
          <p:nvSpPr>
            <p:cNvPr id="1199" name="object 1199"/>
            <p:cNvSpPr/>
            <p:nvPr/>
          </p:nvSpPr>
          <p:spPr>
            <a:xfrm>
              <a:off x="14241502" y="2078997"/>
              <a:ext cx="2540" cy="1905"/>
            </a:xfrm>
            <a:custGeom>
              <a:avLst/>
              <a:gdLst/>
              <a:ahLst/>
              <a:cxnLst/>
              <a:rect l="l" t="t" r="r" b="b"/>
              <a:pathLst>
                <a:path w="2540" h="1905">
                  <a:moveTo>
                    <a:pt x="2209" y="1672"/>
                  </a:moveTo>
                  <a:lnTo>
                    <a:pt x="0" y="1672"/>
                  </a:lnTo>
                  <a:lnTo>
                    <a:pt x="238" y="597"/>
                  </a:lnTo>
                  <a:lnTo>
                    <a:pt x="1194" y="0"/>
                  </a:lnTo>
                  <a:lnTo>
                    <a:pt x="2209" y="238"/>
                  </a:lnTo>
                  <a:lnTo>
                    <a:pt x="2209" y="1672"/>
                  </a:lnTo>
                  <a:close/>
                </a:path>
              </a:pathLst>
            </a:custGeom>
            <a:solidFill>
              <a:srgbClr val="7221F4"/>
            </a:solidFill>
          </p:spPr>
          <p:txBody>
            <a:bodyPr wrap="square" lIns="0" tIns="0" rIns="0" bIns="0" rtlCol="0"/>
            <a:lstStyle/>
            <a:p>
              <a:endParaRPr/>
            </a:p>
          </p:txBody>
        </p:sp>
      </p:grpSp>
      <p:grpSp>
        <p:nvGrpSpPr>
          <p:cNvPr id="1200" name="object 1200"/>
          <p:cNvGrpSpPr/>
          <p:nvPr/>
        </p:nvGrpSpPr>
        <p:grpSpPr>
          <a:xfrm>
            <a:off x="14650158" y="3090465"/>
            <a:ext cx="108585" cy="93345"/>
            <a:chOff x="14650158" y="3090465"/>
            <a:chExt cx="108585" cy="93345"/>
          </a:xfrm>
        </p:grpSpPr>
        <p:sp>
          <p:nvSpPr>
            <p:cNvPr id="1201" name="object 1201"/>
            <p:cNvSpPr/>
            <p:nvPr/>
          </p:nvSpPr>
          <p:spPr>
            <a:xfrm>
              <a:off x="14709766" y="3127637"/>
              <a:ext cx="6350" cy="5715"/>
            </a:xfrm>
            <a:custGeom>
              <a:avLst/>
              <a:gdLst/>
              <a:ahLst/>
              <a:cxnLst/>
              <a:rect l="l" t="t" r="r" b="b"/>
              <a:pathLst>
                <a:path w="6350" h="5714">
                  <a:moveTo>
                    <a:pt x="0" y="5375"/>
                  </a:moveTo>
                  <a:lnTo>
                    <a:pt x="238" y="358"/>
                  </a:lnTo>
                  <a:lnTo>
                    <a:pt x="4300" y="0"/>
                  </a:lnTo>
                  <a:lnTo>
                    <a:pt x="5972" y="238"/>
                  </a:lnTo>
                  <a:lnTo>
                    <a:pt x="5375" y="4778"/>
                  </a:lnTo>
                  <a:lnTo>
                    <a:pt x="3523" y="776"/>
                  </a:lnTo>
                  <a:lnTo>
                    <a:pt x="0" y="5375"/>
                  </a:lnTo>
                  <a:close/>
                </a:path>
              </a:pathLst>
            </a:custGeom>
            <a:solidFill>
              <a:srgbClr val="F4C141"/>
            </a:solidFill>
          </p:spPr>
          <p:txBody>
            <a:bodyPr wrap="square" lIns="0" tIns="0" rIns="0" bIns="0" rtlCol="0"/>
            <a:lstStyle/>
            <a:p>
              <a:endParaRPr/>
            </a:p>
          </p:txBody>
        </p:sp>
        <p:sp>
          <p:nvSpPr>
            <p:cNvPr id="1202" name="object 1202"/>
            <p:cNvSpPr/>
            <p:nvPr/>
          </p:nvSpPr>
          <p:spPr>
            <a:xfrm>
              <a:off x="14687129" y="3118976"/>
              <a:ext cx="5080" cy="5715"/>
            </a:xfrm>
            <a:custGeom>
              <a:avLst/>
              <a:gdLst/>
              <a:ahLst/>
              <a:cxnLst/>
              <a:rect l="l" t="t" r="r" b="b"/>
              <a:pathLst>
                <a:path w="5080" h="5714">
                  <a:moveTo>
                    <a:pt x="0" y="3738"/>
                  </a:moveTo>
                  <a:lnTo>
                    <a:pt x="0" y="0"/>
                  </a:lnTo>
                  <a:lnTo>
                    <a:pt x="2783" y="3225"/>
                  </a:lnTo>
                  <a:lnTo>
                    <a:pt x="1254" y="3225"/>
                  </a:lnTo>
                  <a:lnTo>
                    <a:pt x="0" y="3738"/>
                  </a:lnTo>
                  <a:close/>
                </a:path>
                <a:path w="5080" h="5714">
                  <a:moveTo>
                    <a:pt x="4735" y="4360"/>
                  </a:moveTo>
                  <a:lnTo>
                    <a:pt x="3762" y="4360"/>
                  </a:lnTo>
                  <a:lnTo>
                    <a:pt x="2973" y="358"/>
                  </a:lnTo>
                  <a:lnTo>
                    <a:pt x="5076" y="358"/>
                  </a:lnTo>
                  <a:lnTo>
                    <a:pt x="4832" y="3225"/>
                  </a:lnTo>
                  <a:lnTo>
                    <a:pt x="4735" y="4360"/>
                  </a:lnTo>
                  <a:close/>
                </a:path>
                <a:path w="5080" h="5714">
                  <a:moveTo>
                    <a:pt x="4658" y="5256"/>
                  </a:moveTo>
                  <a:lnTo>
                    <a:pt x="3105" y="5256"/>
                  </a:lnTo>
                  <a:lnTo>
                    <a:pt x="1254" y="3225"/>
                  </a:lnTo>
                  <a:lnTo>
                    <a:pt x="2783" y="3225"/>
                  </a:lnTo>
                  <a:lnTo>
                    <a:pt x="3762" y="4360"/>
                  </a:lnTo>
                  <a:lnTo>
                    <a:pt x="4735" y="4360"/>
                  </a:lnTo>
                  <a:lnTo>
                    <a:pt x="4658" y="5256"/>
                  </a:lnTo>
                  <a:close/>
                </a:path>
              </a:pathLst>
            </a:custGeom>
            <a:solidFill>
              <a:srgbClr val="F5C644"/>
            </a:solidFill>
          </p:spPr>
          <p:txBody>
            <a:bodyPr wrap="square" lIns="0" tIns="0" rIns="0" bIns="0" rtlCol="0"/>
            <a:lstStyle/>
            <a:p>
              <a:endParaRPr/>
            </a:p>
          </p:txBody>
        </p:sp>
        <p:sp>
          <p:nvSpPr>
            <p:cNvPr id="1203" name="object 1203"/>
            <p:cNvSpPr/>
            <p:nvPr/>
          </p:nvSpPr>
          <p:spPr>
            <a:xfrm>
              <a:off x="14700389" y="3112765"/>
              <a:ext cx="6985" cy="5080"/>
            </a:xfrm>
            <a:custGeom>
              <a:avLst/>
              <a:gdLst/>
              <a:ahLst/>
              <a:cxnLst/>
              <a:rect l="l" t="t" r="r" b="b"/>
              <a:pathLst>
                <a:path w="6984" h="5080">
                  <a:moveTo>
                    <a:pt x="5614" y="4837"/>
                  </a:moveTo>
                  <a:lnTo>
                    <a:pt x="1911" y="3703"/>
                  </a:lnTo>
                  <a:lnTo>
                    <a:pt x="0" y="4121"/>
                  </a:lnTo>
                  <a:lnTo>
                    <a:pt x="836" y="0"/>
                  </a:lnTo>
                  <a:lnTo>
                    <a:pt x="3464" y="3165"/>
                  </a:lnTo>
                  <a:lnTo>
                    <a:pt x="6629" y="2687"/>
                  </a:lnTo>
                  <a:lnTo>
                    <a:pt x="5614" y="4837"/>
                  </a:lnTo>
                  <a:close/>
                </a:path>
              </a:pathLst>
            </a:custGeom>
            <a:solidFill>
              <a:srgbClr val="F4C141"/>
            </a:solidFill>
          </p:spPr>
          <p:txBody>
            <a:bodyPr wrap="square" lIns="0" tIns="0" rIns="0" bIns="0" rtlCol="0"/>
            <a:lstStyle/>
            <a:p>
              <a:endParaRPr/>
            </a:p>
          </p:txBody>
        </p:sp>
        <p:sp>
          <p:nvSpPr>
            <p:cNvPr id="1204" name="object 1204"/>
            <p:cNvSpPr/>
            <p:nvPr/>
          </p:nvSpPr>
          <p:spPr>
            <a:xfrm>
              <a:off x="14658213" y="3098799"/>
              <a:ext cx="100330" cy="84455"/>
            </a:xfrm>
            <a:custGeom>
              <a:avLst/>
              <a:gdLst/>
              <a:ahLst/>
              <a:cxnLst/>
              <a:rect l="l" t="t" r="r" b="b"/>
              <a:pathLst>
                <a:path w="100330" h="84455">
                  <a:moveTo>
                    <a:pt x="4178" y="3403"/>
                  </a:moveTo>
                  <a:lnTo>
                    <a:pt x="4064" y="0"/>
                  </a:lnTo>
                  <a:lnTo>
                    <a:pt x="2032" y="469"/>
                  </a:lnTo>
                  <a:lnTo>
                    <a:pt x="0" y="952"/>
                  </a:lnTo>
                  <a:lnTo>
                    <a:pt x="2209" y="3403"/>
                  </a:lnTo>
                  <a:lnTo>
                    <a:pt x="4178" y="3403"/>
                  </a:lnTo>
                  <a:close/>
                </a:path>
                <a:path w="100330" h="84455">
                  <a:moveTo>
                    <a:pt x="19354" y="10744"/>
                  </a:moveTo>
                  <a:lnTo>
                    <a:pt x="14935" y="12598"/>
                  </a:lnTo>
                  <a:lnTo>
                    <a:pt x="16611" y="15100"/>
                  </a:lnTo>
                  <a:lnTo>
                    <a:pt x="18453" y="12179"/>
                  </a:lnTo>
                  <a:lnTo>
                    <a:pt x="19354" y="10744"/>
                  </a:lnTo>
                  <a:close/>
                </a:path>
                <a:path w="100330" h="84455">
                  <a:moveTo>
                    <a:pt x="84213" y="61569"/>
                  </a:moveTo>
                  <a:lnTo>
                    <a:pt x="83921" y="60147"/>
                  </a:lnTo>
                  <a:lnTo>
                    <a:pt x="83324" y="60325"/>
                  </a:lnTo>
                  <a:lnTo>
                    <a:pt x="82727" y="61569"/>
                  </a:lnTo>
                  <a:lnTo>
                    <a:pt x="81648" y="63423"/>
                  </a:lnTo>
                  <a:lnTo>
                    <a:pt x="80213" y="63423"/>
                  </a:lnTo>
                  <a:lnTo>
                    <a:pt x="83439" y="65278"/>
                  </a:lnTo>
                  <a:lnTo>
                    <a:pt x="83019" y="63906"/>
                  </a:lnTo>
                  <a:lnTo>
                    <a:pt x="84035" y="62585"/>
                  </a:lnTo>
                  <a:lnTo>
                    <a:pt x="84162" y="61569"/>
                  </a:lnTo>
                  <a:close/>
                </a:path>
                <a:path w="100330" h="84455">
                  <a:moveTo>
                    <a:pt x="92278" y="72618"/>
                  </a:moveTo>
                  <a:lnTo>
                    <a:pt x="91262" y="73406"/>
                  </a:lnTo>
                  <a:lnTo>
                    <a:pt x="86728" y="72148"/>
                  </a:lnTo>
                  <a:lnTo>
                    <a:pt x="87147" y="74472"/>
                  </a:lnTo>
                  <a:lnTo>
                    <a:pt x="87439" y="76441"/>
                  </a:lnTo>
                  <a:lnTo>
                    <a:pt x="92100" y="73520"/>
                  </a:lnTo>
                  <a:lnTo>
                    <a:pt x="92278" y="72618"/>
                  </a:lnTo>
                  <a:close/>
                </a:path>
                <a:path w="100330" h="84455">
                  <a:moveTo>
                    <a:pt x="100164" y="82842"/>
                  </a:moveTo>
                  <a:lnTo>
                    <a:pt x="94437" y="80454"/>
                  </a:lnTo>
                  <a:lnTo>
                    <a:pt x="95211" y="83680"/>
                  </a:lnTo>
                  <a:lnTo>
                    <a:pt x="98907" y="84391"/>
                  </a:lnTo>
                  <a:lnTo>
                    <a:pt x="100164" y="82842"/>
                  </a:lnTo>
                  <a:close/>
                </a:path>
              </a:pathLst>
            </a:custGeom>
            <a:solidFill>
              <a:srgbClr val="F5C644"/>
            </a:solidFill>
          </p:spPr>
          <p:txBody>
            <a:bodyPr wrap="square" lIns="0" tIns="0" rIns="0" bIns="0" rtlCol="0"/>
            <a:lstStyle/>
            <a:p>
              <a:endParaRPr/>
            </a:p>
          </p:txBody>
        </p:sp>
        <p:sp>
          <p:nvSpPr>
            <p:cNvPr id="1205" name="object 1205"/>
            <p:cNvSpPr/>
            <p:nvPr/>
          </p:nvSpPr>
          <p:spPr>
            <a:xfrm>
              <a:off x="14650148" y="3090468"/>
              <a:ext cx="84455" cy="55244"/>
            </a:xfrm>
            <a:custGeom>
              <a:avLst/>
              <a:gdLst/>
              <a:ahLst/>
              <a:cxnLst/>
              <a:rect l="l" t="t" r="r" b="b"/>
              <a:pathLst>
                <a:path w="84455" h="55244">
                  <a:moveTo>
                    <a:pt x="3492" y="1155"/>
                  </a:moveTo>
                  <a:lnTo>
                    <a:pt x="3149" y="0"/>
                  </a:lnTo>
                  <a:lnTo>
                    <a:pt x="1092" y="0"/>
                  </a:lnTo>
                  <a:lnTo>
                    <a:pt x="190" y="1155"/>
                  </a:lnTo>
                  <a:lnTo>
                    <a:pt x="3492" y="1155"/>
                  </a:lnTo>
                  <a:close/>
                </a:path>
                <a:path w="84455" h="55244">
                  <a:moveTo>
                    <a:pt x="3644" y="1701"/>
                  </a:moveTo>
                  <a:lnTo>
                    <a:pt x="3556" y="1397"/>
                  </a:lnTo>
                  <a:lnTo>
                    <a:pt x="0" y="1397"/>
                  </a:lnTo>
                  <a:lnTo>
                    <a:pt x="1739" y="3543"/>
                  </a:lnTo>
                  <a:lnTo>
                    <a:pt x="3111" y="2171"/>
                  </a:lnTo>
                  <a:lnTo>
                    <a:pt x="3644" y="1701"/>
                  </a:lnTo>
                  <a:close/>
                </a:path>
                <a:path w="84455" h="55244">
                  <a:moveTo>
                    <a:pt x="77647" y="50495"/>
                  </a:moveTo>
                  <a:lnTo>
                    <a:pt x="77406" y="49123"/>
                  </a:lnTo>
                  <a:lnTo>
                    <a:pt x="77470" y="48526"/>
                  </a:lnTo>
                  <a:lnTo>
                    <a:pt x="74549" y="50012"/>
                  </a:lnTo>
                  <a:lnTo>
                    <a:pt x="74422" y="51689"/>
                  </a:lnTo>
                  <a:lnTo>
                    <a:pt x="77177" y="51155"/>
                  </a:lnTo>
                  <a:lnTo>
                    <a:pt x="77470" y="50736"/>
                  </a:lnTo>
                  <a:lnTo>
                    <a:pt x="77647" y="50495"/>
                  </a:lnTo>
                  <a:close/>
                </a:path>
                <a:path w="84455" h="55244">
                  <a:moveTo>
                    <a:pt x="84099" y="53187"/>
                  </a:moveTo>
                  <a:lnTo>
                    <a:pt x="79743" y="51155"/>
                  </a:lnTo>
                  <a:lnTo>
                    <a:pt x="79743" y="54076"/>
                  </a:lnTo>
                  <a:lnTo>
                    <a:pt x="82194" y="54914"/>
                  </a:lnTo>
                  <a:lnTo>
                    <a:pt x="82664" y="54432"/>
                  </a:lnTo>
                  <a:lnTo>
                    <a:pt x="84099" y="53187"/>
                  </a:lnTo>
                  <a:close/>
                </a:path>
              </a:pathLst>
            </a:custGeom>
            <a:solidFill>
              <a:srgbClr val="F4C141"/>
            </a:solidFill>
          </p:spPr>
          <p:txBody>
            <a:bodyPr wrap="square" lIns="0" tIns="0" rIns="0" bIns="0" rtlCol="0"/>
            <a:lstStyle/>
            <a:p>
              <a:endParaRPr/>
            </a:p>
          </p:txBody>
        </p:sp>
        <p:sp>
          <p:nvSpPr>
            <p:cNvPr id="1206" name="object 1206"/>
            <p:cNvSpPr/>
            <p:nvPr/>
          </p:nvSpPr>
          <p:spPr>
            <a:xfrm>
              <a:off x="14676132" y="3105124"/>
              <a:ext cx="63500" cy="57150"/>
            </a:xfrm>
            <a:custGeom>
              <a:avLst/>
              <a:gdLst/>
              <a:ahLst/>
              <a:cxnLst/>
              <a:rect l="l" t="t" r="r" b="b"/>
              <a:pathLst>
                <a:path w="63500" h="57150">
                  <a:moveTo>
                    <a:pt x="3644" y="2209"/>
                  </a:moveTo>
                  <a:lnTo>
                    <a:pt x="1435" y="0"/>
                  </a:lnTo>
                  <a:lnTo>
                    <a:pt x="0" y="1549"/>
                  </a:lnTo>
                  <a:lnTo>
                    <a:pt x="2146" y="3759"/>
                  </a:lnTo>
                  <a:lnTo>
                    <a:pt x="2933" y="2984"/>
                  </a:lnTo>
                  <a:lnTo>
                    <a:pt x="3644" y="2209"/>
                  </a:lnTo>
                  <a:close/>
                </a:path>
                <a:path w="63500" h="57150">
                  <a:moveTo>
                    <a:pt x="31292" y="18872"/>
                  </a:moveTo>
                  <a:lnTo>
                    <a:pt x="30886" y="18453"/>
                  </a:lnTo>
                  <a:lnTo>
                    <a:pt x="29451" y="18453"/>
                  </a:lnTo>
                  <a:lnTo>
                    <a:pt x="29451" y="21386"/>
                  </a:lnTo>
                  <a:lnTo>
                    <a:pt x="29806" y="22275"/>
                  </a:lnTo>
                  <a:lnTo>
                    <a:pt x="31292" y="18872"/>
                  </a:lnTo>
                  <a:close/>
                </a:path>
                <a:path w="63500" h="57150">
                  <a:moveTo>
                    <a:pt x="43243" y="30162"/>
                  </a:moveTo>
                  <a:lnTo>
                    <a:pt x="42646" y="29502"/>
                  </a:lnTo>
                  <a:lnTo>
                    <a:pt x="41567" y="28371"/>
                  </a:lnTo>
                  <a:lnTo>
                    <a:pt x="40259" y="31178"/>
                  </a:lnTo>
                  <a:lnTo>
                    <a:pt x="40436" y="32435"/>
                  </a:lnTo>
                  <a:lnTo>
                    <a:pt x="41452" y="32258"/>
                  </a:lnTo>
                  <a:lnTo>
                    <a:pt x="43243" y="30162"/>
                  </a:lnTo>
                  <a:close/>
                </a:path>
                <a:path w="63500" h="57150">
                  <a:moveTo>
                    <a:pt x="46113" y="38163"/>
                  </a:moveTo>
                  <a:lnTo>
                    <a:pt x="45631" y="35356"/>
                  </a:lnTo>
                  <a:lnTo>
                    <a:pt x="44373" y="34112"/>
                  </a:lnTo>
                  <a:lnTo>
                    <a:pt x="41871" y="36550"/>
                  </a:lnTo>
                  <a:lnTo>
                    <a:pt x="44564" y="37566"/>
                  </a:lnTo>
                  <a:lnTo>
                    <a:pt x="46113" y="38163"/>
                  </a:lnTo>
                  <a:close/>
                </a:path>
                <a:path w="63500" h="57150">
                  <a:moveTo>
                    <a:pt x="50469" y="39179"/>
                  </a:moveTo>
                  <a:lnTo>
                    <a:pt x="48196" y="38341"/>
                  </a:lnTo>
                  <a:lnTo>
                    <a:pt x="46647" y="37807"/>
                  </a:lnTo>
                  <a:lnTo>
                    <a:pt x="47129" y="40551"/>
                  </a:lnTo>
                  <a:lnTo>
                    <a:pt x="47840" y="41338"/>
                  </a:lnTo>
                  <a:lnTo>
                    <a:pt x="50469" y="39179"/>
                  </a:lnTo>
                  <a:close/>
                </a:path>
                <a:path w="63500" h="57150">
                  <a:moveTo>
                    <a:pt x="55905" y="44919"/>
                  </a:moveTo>
                  <a:lnTo>
                    <a:pt x="55549" y="43484"/>
                  </a:lnTo>
                  <a:lnTo>
                    <a:pt x="54356" y="43307"/>
                  </a:lnTo>
                  <a:lnTo>
                    <a:pt x="52984" y="43484"/>
                  </a:lnTo>
                  <a:lnTo>
                    <a:pt x="53340" y="44919"/>
                  </a:lnTo>
                  <a:lnTo>
                    <a:pt x="54533" y="45097"/>
                  </a:lnTo>
                  <a:lnTo>
                    <a:pt x="55905" y="44919"/>
                  </a:lnTo>
                  <a:close/>
                </a:path>
                <a:path w="63500" h="57150">
                  <a:moveTo>
                    <a:pt x="60337" y="44564"/>
                  </a:moveTo>
                  <a:lnTo>
                    <a:pt x="58889" y="44564"/>
                  </a:lnTo>
                  <a:lnTo>
                    <a:pt x="60159" y="45821"/>
                  </a:lnTo>
                  <a:lnTo>
                    <a:pt x="60337" y="44564"/>
                  </a:lnTo>
                  <a:close/>
                </a:path>
                <a:path w="63500" h="57150">
                  <a:moveTo>
                    <a:pt x="60502" y="46164"/>
                  </a:moveTo>
                  <a:lnTo>
                    <a:pt x="60121" y="46164"/>
                  </a:lnTo>
                  <a:lnTo>
                    <a:pt x="60032" y="47002"/>
                  </a:lnTo>
                  <a:lnTo>
                    <a:pt x="60502" y="46164"/>
                  </a:lnTo>
                  <a:close/>
                </a:path>
                <a:path w="63500" h="57150">
                  <a:moveTo>
                    <a:pt x="61823" y="44856"/>
                  </a:moveTo>
                  <a:lnTo>
                    <a:pt x="61226" y="44856"/>
                  </a:lnTo>
                  <a:lnTo>
                    <a:pt x="60502" y="46164"/>
                  </a:lnTo>
                  <a:lnTo>
                    <a:pt x="61341" y="47002"/>
                  </a:lnTo>
                  <a:lnTo>
                    <a:pt x="61480" y="47002"/>
                  </a:lnTo>
                  <a:lnTo>
                    <a:pt x="61823" y="44856"/>
                  </a:lnTo>
                  <a:close/>
                </a:path>
                <a:path w="63500" h="57150">
                  <a:moveTo>
                    <a:pt x="63309" y="54533"/>
                  </a:moveTo>
                  <a:lnTo>
                    <a:pt x="61163" y="54292"/>
                  </a:lnTo>
                  <a:lnTo>
                    <a:pt x="59436" y="55372"/>
                  </a:lnTo>
                  <a:lnTo>
                    <a:pt x="61455" y="56743"/>
                  </a:lnTo>
                  <a:lnTo>
                    <a:pt x="63309" y="54533"/>
                  </a:lnTo>
                  <a:close/>
                </a:path>
              </a:pathLst>
            </a:custGeom>
            <a:solidFill>
              <a:srgbClr val="F5C644"/>
            </a:solidFill>
          </p:spPr>
          <p:txBody>
            <a:bodyPr wrap="square" lIns="0" tIns="0" rIns="0" bIns="0" rtlCol="0"/>
            <a:lstStyle/>
            <a:p>
              <a:endParaRPr/>
            </a:p>
          </p:txBody>
        </p:sp>
        <p:sp>
          <p:nvSpPr>
            <p:cNvPr id="1207" name="object 1207"/>
            <p:cNvSpPr/>
            <p:nvPr/>
          </p:nvSpPr>
          <p:spPr>
            <a:xfrm>
              <a:off x="14659952" y="3092640"/>
              <a:ext cx="89535" cy="78740"/>
            </a:xfrm>
            <a:custGeom>
              <a:avLst/>
              <a:gdLst/>
              <a:ahLst/>
              <a:cxnLst/>
              <a:rect l="l" t="t" r="r" b="b"/>
              <a:pathLst>
                <a:path w="89534" h="78739">
                  <a:moveTo>
                    <a:pt x="1663" y="1016"/>
                  </a:moveTo>
                  <a:lnTo>
                    <a:pt x="1422" y="0"/>
                  </a:lnTo>
                  <a:lnTo>
                    <a:pt x="0" y="0"/>
                  </a:lnTo>
                  <a:lnTo>
                    <a:pt x="0" y="2209"/>
                  </a:lnTo>
                  <a:lnTo>
                    <a:pt x="1016" y="1968"/>
                  </a:lnTo>
                  <a:lnTo>
                    <a:pt x="1663" y="1016"/>
                  </a:lnTo>
                  <a:close/>
                </a:path>
                <a:path w="89534" h="78739">
                  <a:moveTo>
                    <a:pt x="12890" y="4838"/>
                  </a:moveTo>
                  <a:lnTo>
                    <a:pt x="12484" y="4419"/>
                  </a:lnTo>
                  <a:lnTo>
                    <a:pt x="11404" y="3352"/>
                  </a:lnTo>
                  <a:lnTo>
                    <a:pt x="9372" y="6629"/>
                  </a:lnTo>
                  <a:lnTo>
                    <a:pt x="11887" y="6629"/>
                  </a:lnTo>
                  <a:lnTo>
                    <a:pt x="12890" y="4838"/>
                  </a:lnTo>
                  <a:close/>
                </a:path>
                <a:path w="89534" h="78739">
                  <a:moveTo>
                    <a:pt x="82537" y="67017"/>
                  </a:moveTo>
                  <a:lnTo>
                    <a:pt x="82423" y="66243"/>
                  </a:lnTo>
                  <a:lnTo>
                    <a:pt x="82423" y="65519"/>
                  </a:lnTo>
                  <a:lnTo>
                    <a:pt x="80987" y="65582"/>
                  </a:lnTo>
                  <a:lnTo>
                    <a:pt x="81280" y="67132"/>
                  </a:lnTo>
                  <a:lnTo>
                    <a:pt x="80924" y="67729"/>
                  </a:lnTo>
                  <a:lnTo>
                    <a:pt x="82423" y="67729"/>
                  </a:lnTo>
                  <a:lnTo>
                    <a:pt x="82537" y="67017"/>
                  </a:lnTo>
                  <a:close/>
                </a:path>
                <a:path w="89534" h="78739">
                  <a:moveTo>
                    <a:pt x="89052" y="75742"/>
                  </a:moveTo>
                  <a:lnTo>
                    <a:pt x="87261" y="74726"/>
                  </a:lnTo>
                  <a:lnTo>
                    <a:pt x="86842" y="75145"/>
                  </a:lnTo>
                  <a:lnTo>
                    <a:pt x="85763" y="76212"/>
                  </a:lnTo>
                  <a:lnTo>
                    <a:pt x="89052" y="78244"/>
                  </a:lnTo>
                  <a:lnTo>
                    <a:pt x="89052" y="75742"/>
                  </a:lnTo>
                  <a:close/>
                </a:path>
              </a:pathLst>
            </a:custGeom>
            <a:solidFill>
              <a:srgbClr val="F4C141"/>
            </a:solidFill>
          </p:spPr>
          <p:txBody>
            <a:bodyPr wrap="square" lIns="0" tIns="0" rIns="0" bIns="0" rtlCol="0"/>
            <a:lstStyle/>
            <a:p>
              <a:endParaRPr/>
            </a:p>
          </p:txBody>
        </p:sp>
      </p:grpSp>
      <p:sp>
        <p:nvSpPr>
          <p:cNvPr id="1208" name="object 1208"/>
          <p:cNvSpPr/>
          <p:nvPr/>
        </p:nvSpPr>
        <p:spPr>
          <a:xfrm>
            <a:off x="14268260" y="2013536"/>
            <a:ext cx="13970" cy="15240"/>
          </a:xfrm>
          <a:custGeom>
            <a:avLst/>
            <a:gdLst/>
            <a:ahLst/>
            <a:cxnLst/>
            <a:rect l="l" t="t" r="r" b="b"/>
            <a:pathLst>
              <a:path w="13969" h="15239">
                <a:moveTo>
                  <a:pt x="1739" y="6211"/>
                </a:moveTo>
                <a:lnTo>
                  <a:pt x="1304" y="6211"/>
                </a:lnTo>
                <a:lnTo>
                  <a:pt x="0" y="4001"/>
                </a:lnTo>
                <a:lnTo>
                  <a:pt x="395" y="836"/>
                </a:lnTo>
                <a:lnTo>
                  <a:pt x="477" y="179"/>
                </a:lnTo>
                <a:lnTo>
                  <a:pt x="656" y="0"/>
                </a:lnTo>
                <a:lnTo>
                  <a:pt x="1732" y="597"/>
                </a:lnTo>
                <a:lnTo>
                  <a:pt x="4920" y="597"/>
                </a:lnTo>
                <a:lnTo>
                  <a:pt x="5196" y="836"/>
                </a:lnTo>
                <a:lnTo>
                  <a:pt x="4419" y="2926"/>
                </a:lnTo>
                <a:lnTo>
                  <a:pt x="3583" y="3762"/>
                </a:lnTo>
                <a:lnTo>
                  <a:pt x="7085" y="3762"/>
                </a:lnTo>
                <a:lnTo>
                  <a:pt x="8114" y="5315"/>
                </a:lnTo>
                <a:lnTo>
                  <a:pt x="4479" y="5315"/>
                </a:lnTo>
                <a:lnTo>
                  <a:pt x="1739" y="6211"/>
                </a:lnTo>
                <a:close/>
              </a:path>
              <a:path w="13969" h="15239">
                <a:moveTo>
                  <a:pt x="4920" y="597"/>
                </a:moveTo>
                <a:lnTo>
                  <a:pt x="3225" y="597"/>
                </a:lnTo>
                <a:lnTo>
                  <a:pt x="4180" y="0"/>
                </a:lnTo>
                <a:lnTo>
                  <a:pt x="4920" y="597"/>
                </a:lnTo>
                <a:close/>
              </a:path>
              <a:path w="13969" h="15239">
                <a:moveTo>
                  <a:pt x="10695" y="8122"/>
                </a:moveTo>
                <a:lnTo>
                  <a:pt x="9974" y="8122"/>
                </a:lnTo>
                <a:lnTo>
                  <a:pt x="8003" y="2329"/>
                </a:lnTo>
                <a:lnTo>
                  <a:pt x="10930" y="2329"/>
                </a:lnTo>
                <a:lnTo>
                  <a:pt x="10232" y="4479"/>
                </a:lnTo>
                <a:lnTo>
                  <a:pt x="13916" y="4897"/>
                </a:lnTo>
                <a:lnTo>
                  <a:pt x="10989" y="5972"/>
                </a:lnTo>
                <a:lnTo>
                  <a:pt x="10989" y="7585"/>
                </a:lnTo>
                <a:lnTo>
                  <a:pt x="9922" y="7585"/>
                </a:lnTo>
                <a:lnTo>
                  <a:pt x="10695" y="8122"/>
                </a:lnTo>
                <a:close/>
              </a:path>
              <a:path w="13969" h="15239">
                <a:moveTo>
                  <a:pt x="7085" y="3762"/>
                </a:moveTo>
                <a:lnTo>
                  <a:pt x="3583" y="3762"/>
                </a:lnTo>
                <a:lnTo>
                  <a:pt x="6689" y="3165"/>
                </a:lnTo>
                <a:lnTo>
                  <a:pt x="7085" y="3762"/>
                </a:lnTo>
                <a:close/>
              </a:path>
              <a:path w="13969" h="15239">
                <a:moveTo>
                  <a:pt x="5375" y="11826"/>
                </a:moveTo>
                <a:lnTo>
                  <a:pt x="2269" y="9795"/>
                </a:lnTo>
                <a:lnTo>
                  <a:pt x="5196" y="6211"/>
                </a:lnTo>
                <a:lnTo>
                  <a:pt x="4479" y="5315"/>
                </a:lnTo>
                <a:lnTo>
                  <a:pt x="8114" y="5315"/>
                </a:lnTo>
                <a:lnTo>
                  <a:pt x="9420" y="7286"/>
                </a:lnTo>
                <a:lnTo>
                  <a:pt x="5136" y="7286"/>
                </a:lnTo>
                <a:lnTo>
                  <a:pt x="5098" y="8421"/>
                </a:lnTo>
                <a:lnTo>
                  <a:pt x="4360" y="8421"/>
                </a:lnTo>
                <a:lnTo>
                  <a:pt x="4856" y="9023"/>
                </a:lnTo>
                <a:lnTo>
                  <a:pt x="5131" y="9323"/>
                </a:lnTo>
                <a:lnTo>
                  <a:pt x="5253" y="10571"/>
                </a:lnTo>
                <a:lnTo>
                  <a:pt x="5375" y="11826"/>
                </a:lnTo>
                <a:close/>
              </a:path>
              <a:path w="13969" h="15239">
                <a:moveTo>
                  <a:pt x="13169" y="8122"/>
                </a:moveTo>
                <a:lnTo>
                  <a:pt x="12811" y="8122"/>
                </a:lnTo>
                <a:lnTo>
                  <a:pt x="9317" y="7585"/>
                </a:lnTo>
                <a:lnTo>
                  <a:pt x="10989" y="7585"/>
                </a:lnTo>
                <a:lnTo>
                  <a:pt x="13020" y="6749"/>
                </a:lnTo>
                <a:lnTo>
                  <a:pt x="13379" y="7286"/>
                </a:lnTo>
                <a:lnTo>
                  <a:pt x="13243" y="7585"/>
                </a:lnTo>
                <a:lnTo>
                  <a:pt x="13169" y="8122"/>
                </a:lnTo>
                <a:close/>
              </a:path>
              <a:path w="13969" h="15239">
                <a:moveTo>
                  <a:pt x="10615" y="10571"/>
                </a:moveTo>
                <a:lnTo>
                  <a:pt x="6928" y="10571"/>
                </a:lnTo>
                <a:lnTo>
                  <a:pt x="8660" y="7286"/>
                </a:lnTo>
                <a:lnTo>
                  <a:pt x="9420" y="7286"/>
                </a:lnTo>
                <a:lnTo>
                  <a:pt x="9974" y="8122"/>
                </a:lnTo>
                <a:lnTo>
                  <a:pt x="10695" y="8122"/>
                </a:lnTo>
                <a:lnTo>
                  <a:pt x="11467" y="8660"/>
                </a:lnTo>
                <a:lnTo>
                  <a:pt x="10981" y="9795"/>
                </a:lnTo>
                <a:lnTo>
                  <a:pt x="10615" y="10571"/>
                </a:lnTo>
                <a:close/>
              </a:path>
              <a:path w="13969" h="15239">
                <a:moveTo>
                  <a:pt x="5102" y="9023"/>
                </a:moveTo>
                <a:lnTo>
                  <a:pt x="4360" y="8421"/>
                </a:lnTo>
                <a:lnTo>
                  <a:pt x="5098" y="8421"/>
                </a:lnTo>
                <a:lnTo>
                  <a:pt x="5102" y="9023"/>
                </a:lnTo>
                <a:close/>
              </a:path>
              <a:path w="13969" h="15239">
                <a:moveTo>
                  <a:pt x="5131" y="9323"/>
                </a:moveTo>
                <a:lnTo>
                  <a:pt x="4557" y="8660"/>
                </a:lnTo>
                <a:lnTo>
                  <a:pt x="5078" y="9023"/>
                </a:lnTo>
                <a:lnTo>
                  <a:pt x="5131" y="9323"/>
                </a:lnTo>
                <a:close/>
              </a:path>
              <a:path w="13969" h="15239">
                <a:moveTo>
                  <a:pt x="9855" y="14931"/>
                </a:moveTo>
                <a:lnTo>
                  <a:pt x="7297" y="11826"/>
                </a:lnTo>
                <a:lnTo>
                  <a:pt x="7167" y="11826"/>
                </a:lnTo>
                <a:lnTo>
                  <a:pt x="5492" y="9795"/>
                </a:lnTo>
                <a:lnTo>
                  <a:pt x="5131" y="9323"/>
                </a:lnTo>
                <a:lnTo>
                  <a:pt x="5102" y="9023"/>
                </a:lnTo>
                <a:lnTo>
                  <a:pt x="6928" y="10571"/>
                </a:lnTo>
                <a:lnTo>
                  <a:pt x="10615" y="10571"/>
                </a:lnTo>
                <a:lnTo>
                  <a:pt x="9556" y="12781"/>
                </a:lnTo>
                <a:lnTo>
                  <a:pt x="9855" y="14931"/>
                </a:lnTo>
                <a:close/>
              </a:path>
            </a:pathLst>
          </a:custGeom>
          <a:solidFill>
            <a:srgbClr val="6A21F4"/>
          </a:solidFill>
        </p:spPr>
        <p:txBody>
          <a:bodyPr wrap="square" lIns="0" tIns="0" rIns="0" bIns="0" rtlCol="0"/>
          <a:lstStyle/>
          <a:p>
            <a:endParaRPr/>
          </a:p>
        </p:txBody>
      </p:sp>
      <p:grpSp>
        <p:nvGrpSpPr>
          <p:cNvPr id="1209" name="object 1209"/>
          <p:cNvGrpSpPr/>
          <p:nvPr/>
        </p:nvGrpSpPr>
        <p:grpSpPr>
          <a:xfrm>
            <a:off x="14238037" y="1986838"/>
            <a:ext cx="122555" cy="42545"/>
            <a:chOff x="14238037" y="1986838"/>
            <a:chExt cx="122555" cy="42545"/>
          </a:xfrm>
        </p:grpSpPr>
        <p:sp>
          <p:nvSpPr>
            <p:cNvPr id="1210" name="object 1210"/>
            <p:cNvSpPr/>
            <p:nvPr/>
          </p:nvSpPr>
          <p:spPr>
            <a:xfrm>
              <a:off x="14346913" y="1986838"/>
              <a:ext cx="13970" cy="10795"/>
            </a:xfrm>
            <a:custGeom>
              <a:avLst/>
              <a:gdLst/>
              <a:ahLst/>
              <a:cxnLst/>
              <a:rect l="l" t="t" r="r" b="b"/>
              <a:pathLst>
                <a:path w="13969" h="10794">
                  <a:moveTo>
                    <a:pt x="13268" y="10571"/>
                  </a:moveTo>
                  <a:lnTo>
                    <a:pt x="9564" y="10571"/>
                  </a:lnTo>
                  <a:lnTo>
                    <a:pt x="11058" y="9138"/>
                  </a:lnTo>
                  <a:lnTo>
                    <a:pt x="8489" y="8361"/>
                  </a:lnTo>
                  <a:lnTo>
                    <a:pt x="8678" y="8361"/>
                  </a:lnTo>
                  <a:lnTo>
                    <a:pt x="8737" y="7585"/>
                  </a:lnTo>
                  <a:lnTo>
                    <a:pt x="8848" y="6151"/>
                  </a:lnTo>
                  <a:lnTo>
                    <a:pt x="7109" y="5699"/>
                  </a:lnTo>
                  <a:lnTo>
                    <a:pt x="7898" y="4837"/>
                  </a:lnTo>
                  <a:lnTo>
                    <a:pt x="5384" y="836"/>
                  </a:lnTo>
                  <a:lnTo>
                    <a:pt x="5921" y="238"/>
                  </a:lnTo>
                  <a:lnTo>
                    <a:pt x="7534" y="0"/>
                  </a:lnTo>
                  <a:lnTo>
                    <a:pt x="8967" y="1791"/>
                  </a:lnTo>
                  <a:lnTo>
                    <a:pt x="8848" y="3165"/>
                  </a:lnTo>
                  <a:lnTo>
                    <a:pt x="7857" y="3822"/>
                  </a:lnTo>
                  <a:lnTo>
                    <a:pt x="8071" y="4658"/>
                  </a:lnTo>
                  <a:lnTo>
                    <a:pt x="12130" y="4658"/>
                  </a:lnTo>
                  <a:lnTo>
                    <a:pt x="10341" y="6988"/>
                  </a:lnTo>
                  <a:lnTo>
                    <a:pt x="11297" y="8779"/>
                  </a:lnTo>
                  <a:lnTo>
                    <a:pt x="11834" y="9914"/>
                  </a:lnTo>
                  <a:lnTo>
                    <a:pt x="13333" y="9914"/>
                  </a:lnTo>
                  <a:lnTo>
                    <a:pt x="13268" y="10571"/>
                  </a:lnTo>
                  <a:close/>
                </a:path>
                <a:path w="13969" h="10794">
                  <a:moveTo>
                    <a:pt x="725" y="7585"/>
                  </a:moveTo>
                  <a:lnTo>
                    <a:pt x="670" y="6988"/>
                  </a:lnTo>
                  <a:lnTo>
                    <a:pt x="561" y="6151"/>
                  </a:lnTo>
                  <a:lnTo>
                    <a:pt x="395" y="5699"/>
                  </a:lnTo>
                  <a:lnTo>
                    <a:pt x="275" y="5375"/>
                  </a:lnTo>
                  <a:lnTo>
                    <a:pt x="187" y="5136"/>
                  </a:lnTo>
                  <a:lnTo>
                    <a:pt x="119" y="4658"/>
                  </a:lnTo>
                  <a:lnTo>
                    <a:pt x="0" y="3822"/>
                  </a:lnTo>
                  <a:lnTo>
                    <a:pt x="187" y="3822"/>
                  </a:lnTo>
                  <a:lnTo>
                    <a:pt x="2158" y="3165"/>
                  </a:lnTo>
                  <a:lnTo>
                    <a:pt x="2875" y="3165"/>
                  </a:lnTo>
                  <a:lnTo>
                    <a:pt x="4846" y="3822"/>
                  </a:lnTo>
                  <a:lnTo>
                    <a:pt x="5861" y="4121"/>
                  </a:lnTo>
                  <a:lnTo>
                    <a:pt x="6003" y="4658"/>
                  </a:lnTo>
                  <a:lnTo>
                    <a:pt x="6050" y="4837"/>
                  </a:lnTo>
                  <a:lnTo>
                    <a:pt x="4010" y="4837"/>
                  </a:lnTo>
                  <a:lnTo>
                    <a:pt x="725" y="7585"/>
                  </a:lnTo>
                  <a:close/>
                </a:path>
                <a:path w="13969" h="10794">
                  <a:moveTo>
                    <a:pt x="12130" y="4658"/>
                  </a:moveTo>
                  <a:lnTo>
                    <a:pt x="8071" y="4658"/>
                  </a:lnTo>
                  <a:lnTo>
                    <a:pt x="12909" y="3643"/>
                  </a:lnTo>
                  <a:lnTo>
                    <a:pt x="12130" y="4658"/>
                  </a:lnTo>
                  <a:close/>
                </a:path>
                <a:path w="13969" h="10794">
                  <a:moveTo>
                    <a:pt x="2887" y="10571"/>
                  </a:moveTo>
                  <a:lnTo>
                    <a:pt x="2911" y="9914"/>
                  </a:lnTo>
                  <a:lnTo>
                    <a:pt x="3725" y="6151"/>
                  </a:lnTo>
                  <a:lnTo>
                    <a:pt x="3823" y="5699"/>
                  </a:lnTo>
                  <a:lnTo>
                    <a:pt x="3893" y="5375"/>
                  </a:lnTo>
                  <a:lnTo>
                    <a:pt x="4010" y="4837"/>
                  </a:lnTo>
                  <a:lnTo>
                    <a:pt x="6050" y="4837"/>
                  </a:lnTo>
                  <a:lnTo>
                    <a:pt x="6129" y="5136"/>
                  </a:lnTo>
                  <a:lnTo>
                    <a:pt x="6191" y="5375"/>
                  </a:lnTo>
                  <a:lnTo>
                    <a:pt x="5861" y="5375"/>
                  </a:lnTo>
                  <a:lnTo>
                    <a:pt x="5794" y="6151"/>
                  </a:lnTo>
                  <a:lnTo>
                    <a:pt x="5669" y="7585"/>
                  </a:lnTo>
                  <a:lnTo>
                    <a:pt x="5565" y="8779"/>
                  </a:lnTo>
                  <a:lnTo>
                    <a:pt x="5513" y="9377"/>
                  </a:lnTo>
                  <a:lnTo>
                    <a:pt x="2887" y="10571"/>
                  </a:lnTo>
                  <a:close/>
                </a:path>
                <a:path w="13969" h="10794">
                  <a:moveTo>
                    <a:pt x="6683" y="6151"/>
                  </a:moveTo>
                  <a:lnTo>
                    <a:pt x="6396" y="6151"/>
                  </a:lnTo>
                  <a:lnTo>
                    <a:pt x="6277" y="5699"/>
                  </a:lnTo>
                  <a:lnTo>
                    <a:pt x="6191" y="5375"/>
                  </a:lnTo>
                  <a:lnTo>
                    <a:pt x="5861" y="5375"/>
                  </a:lnTo>
                  <a:lnTo>
                    <a:pt x="7109" y="5699"/>
                  </a:lnTo>
                  <a:lnTo>
                    <a:pt x="6683" y="6151"/>
                  </a:lnTo>
                  <a:close/>
                </a:path>
                <a:path w="13969" h="10794">
                  <a:moveTo>
                    <a:pt x="8848" y="10571"/>
                  </a:moveTo>
                  <a:lnTo>
                    <a:pt x="6638" y="10571"/>
                  </a:lnTo>
                  <a:lnTo>
                    <a:pt x="6513" y="9138"/>
                  </a:lnTo>
                  <a:lnTo>
                    <a:pt x="6399" y="7824"/>
                  </a:lnTo>
                  <a:lnTo>
                    <a:pt x="8256" y="8361"/>
                  </a:lnTo>
                  <a:lnTo>
                    <a:pt x="8489" y="8361"/>
                  </a:lnTo>
                  <a:lnTo>
                    <a:pt x="8615" y="9138"/>
                  </a:lnTo>
                  <a:lnTo>
                    <a:pt x="8741" y="9914"/>
                  </a:lnTo>
                  <a:lnTo>
                    <a:pt x="8848" y="10571"/>
                  </a:lnTo>
                  <a:close/>
                </a:path>
                <a:path w="13969" h="10794">
                  <a:moveTo>
                    <a:pt x="13333" y="9914"/>
                  </a:moveTo>
                  <a:lnTo>
                    <a:pt x="11834" y="9914"/>
                  </a:lnTo>
                  <a:lnTo>
                    <a:pt x="13387" y="9377"/>
                  </a:lnTo>
                  <a:lnTo>
                    <a:pt x="13333" y="9914"/>
                  </a:lnTo>
                  <a:close/>
                </a:path>
              </a:pathLst>
            </a:custGeom>
            <a:solidFill>
              <a:srgbClr val="6E1DF2"/>
            </a:solidFill>
          </p:spPr>
          <p:txBody>
            <a:bodyPr wrap="square" lIns="0" tIns="0" rIns="0" bIns="0" rtlCol="0"/>
            <a:lstStyle/>
            <a:p>
              <a:endParaRPr/>
            </a:p>
          </p:txBody>
        </p:sp>
        <p:sp>
          <p:nvSpPr>
            <p:cNvPr id="1211" name="object 1211"/>
            <p:cNvSpPr/>
            <p:nvPr/>
          </p:nvSpPr>
          <p:spPr>
            <a:xfrm>
              <a:off x="14297765" y="1996573"/>
              <a:ext cx="8255" cy="5715"/>
            </a:xfrm>
            <a:custGeom>
              <a:avLst/>
              <a:gdLst/>
              <a:ahLst/>
              <a:cxnLst/>
              <a:rect l="l" t="t" r="r" b="b"/>
              <a:pathLst>
                <a:path w="8255" h="5714">
                  <a:moveTo>
                    <a:pt x="1254" y="5256"/>
                  </a:moveTo>
                  <a:lnTo>
                    <a:pt x="358" y="3344"/>
                  </a:lnTo>
                  <a:lnTo>
                    <a:pt x="0" y="0"/>
                  </a:lnTo>
                  <a:lnTo>
                    <a:pt x="2747" y="1552"/>
                  </a:lnTo>
                  <a:lnTo>
                    <a:pt x="2150" y="2687"/>
                  </a:lnTo>
                  <a:lnTo>
                    <a:pt x="2448" y="3285"/>
                  </a:lnTo>
                  <a:lnTo>
                    <a:pt x="7764" y="3464"/>
                  </a:lnTo>
                  <a:close/>
                </a:path>
              </a:pathLst>
            </a:custGeom>
            <a:solidFill>
              <a:srgbClr val="641CF4"/>
            </a:solidFill>
          </p:spPr>
          <p:txBody>
            <a:bodyPr wrap="square" lIns="0" tIns="0" rIns="0" bIns="0" rtlCol="0"/>
            <a:lstStyle/>
            <a:p>
              <a:endParaRPr/>
            </a:p>
          </p:txBody>
        </p:sp>
        <p:sp>
          <p:nvSpPr>
            <p:cNvPr id="1212" name="object 1212"/>
            <p:cNvSpPr/>
            <p:nvPr/>
          </p:nvSpPr>
          <p:spPr>
            <a:xfrm>
              <a:off x="14287014" y="2014671"/>
              <a:ext cx="3175" cy="4445"/>
            </a:xfrm>
            <a:custGeom>
              <a:avLst/>
              <a:gdLst/>
              <a:ahLst/>
              <a:cxnLst/>
              <a:rect l="l" t="t" r="r" b="b"/>
              <a:pathLst>
                <a:path w="3175" h="4444">
                  <a:moveTo>
                    <a:pt x="3105" y="4061"/>
                  </a:moveTo>
                  <a:lnTo>
                    <a:pt x="179" y="4061"/>
                  </a:lnTo>
                  <a:lnTo>
                    <a:pt x="0" y="2807"/>
                  </a:lnTo>
                  <a:lnTo>
                    <a:pt x="1254" y="0"/>
                  </a:lnTo>
                  <a:lnTo>
                    <a:pt x="2389" y="1134"/>
                  </a:lnTo>
                  <a:lnTo>
                    <a:pt x="2389" y="3344"/>
                  </a:lnTo>
                  <a:lnTo>
                    <a:pt x="3105" y="4061"/>
                  </a:lnTo>
                  <a:close/>
                </a:path>
              </a:pathLst>
            </a:custGeom>
            <a:solidFill>
              <a:srgbClr val="6A21F4"/>
            </a:solidFill>
          </p:spPr>
          <p:txBody>
            <a:bodyPr wrap="square" lIns="0" tIns="0" rIns="0" bIns="0" rtlCol="0"/>
            <a:lstStyle/>
            <a:p>
              <a:endParaRPr/>
            </a:p>
          </p:txBody>
        </p:sp>
        <p:sp>
          <p:nvSpPr>
            <p:cNvPr id="1213" name="object 1213"/>
            <p:cNvSpPr/>
            <p:nvPr/>
          </p:nvSpPr>
          <p:spPr>
            <a:xfrm>
              <a:off x="14243771" y="2017956"/>
              <a:ext cx="5080" cy="3175"/>
            </a:xfrm>
            <a:custGeom>
              <a:avLst/>
              <a:gdLst/>
              <a:ahLst/>
              <a:cxnLst/>
              <a:rect l="l" t="t" r="r" b="b"/>
              <a:pathLst>
                <a:path w="5080" h="3175">
                  <a:moveTo>
                    <a:pt x="0" y="2687"/>
                  </a:moveTo>
                  <a:lnTo>
                    <a:pt x="0" y="0"/>
                  </a:lnTo>
                  <a:lnTo>
                    <a:pt x="2508" y="298"/>
                  </a:lnTo>
                  <a:lnTo>
                    <a:pt x="2926" y="776"/>
                  </a:lnTo>
                  <a:lnTo>
                    <a:pt x="4539" y="2628"/>
                  </a:lnTo>
                  <a:lnTo>
                    <a:pt x="0" y="2687"/>
                  </a:lnTo>
                  <a:close/>
                </a:path>
              </a:pathLst>
            </a:custGeom>
            <a:solidFill>
              <a:srgbClr val="6620F4"/>
            </a:solidFill>
          </p:spPr>
          <p:txBody>
            <a:bodyPr wrap="square" lIns="0" tIns="0" rIns="0" bIns="0" rtlCol="0"/>
            <a:lstStyle/>
            <a:p>
              <a:endParaRPr/>
            </a:p>
          </p:txBody>
        </p:sp>
        <p:sp>
          <p:nvSpPr>
            <p:cNvPr id="1214" name="object 1214"/>
            <p:cNvSpPr/>
            <p:nvPr/>
          </p:nvSpPr>
          <p:spPr>
            <a:xfrm>
              <a:off x="14273217" y="2026855"/>
              <a:ext cx="3175" cy="2540"/>
            </a:xfrm>
            <a:custGeom>
              <a:avLst/>
              <a:gdLst/>
              <a:ahLst/>
              <a:cxnLst/>
              <a:rect l="l" t="t" r="r" b="b"/>
              <a:pathLst>
                <a:path w="3175" h="2539">
                  <a:moveTo>
                    <a:pt x="2926" y="2209"/>
                  </a:moveTo>
                  <a:lnTo>
                    <a:pt x="0" y="2209"/>
                  </a:lnTo>
                  <a:lnTo>
                    <a:pt x="238" y="238"/>
                  </a:lnTo>
                  <a:lnTo>
                    <a:pt x="895" y="776"/>
                  </a:lnTo>
                  <a:lnTo>
                    <a:pt x="1493" y="0"/>
                  </a:lnTo>
                  <a:close/>
                </a:path>
              </a:pathLst>
            </a:custGeom>
            <a:solidFill>
              <a:srgbClr val="6A21F4"/>
            </a:solidFill>
          </p:spPr>
          <p:txBody>
            <a:bodyPr wrap="square" lIns="0" tIns="0" rIns="0" bIns="0" rtlCol="0"/>
            <a:lstStyle/>
            <a:p>
              <a:endParaRPr/>
            </a:p>
          </p:txBody>
        </p:sp>
        <p:sp>
          <p:nvSpPr>
            <p:cNvPr id="1215" name="object 1215"/>
            <p:cNvSpPr/>
            <p:nvPr/>
          </p:nvSpPr>
          <p:spPr>
            <a:xfrm>
              <a:off x="14303380" y="1996693"/>
              <a:ext cx="2540" cy="3175"/>
            </a:xfrm>
            <a:custGeom>
              <a:avLst/>
              <a:gdLst/>
              <a:ahLst/>
              <a:cxnLst/>
              <a:rect l="l" t="t" r="r" b="b"/>
              <a:pathLst>
                <a:path w="2540" h="3175">
                  <a:moveTo>
                    <a:pt x="0" y="2926"/>
                  </a:moveTo>
                  <a:lnTo>
                    <a:pt x="836" y="1015"/>
                  </a:lnTo>
                  <a:lnTo>
                    <a:pt x="2209" y="0"/>
                  </a:lnTo>
                  <a:lnTo>
                    <a:pt x="0" y="2926"/>
                  </a:lnTo>
                  <a:close/>
                </a:path>
              </a:pathLst>
            </a:custGeom>
            <a:solidFill>
              <a:srgbClr val="641CF4"/>
            </a:solidFill>
          </p:spPr>
          <p:txBody>
            <a:bodyPr wrap="square" lIns="0" tIns="0" rIns="0" bIns="0" rtlCol="0"/>
            <a:lstStyle/>
            <a:p>
              <a:endParaRPr/>
            </a:p>
          </p:txBody>
        </p:sp>
        <p:sp>
          <p:nvSpPr>
            <p:cNvPr id="1216" name="object 1216"/>
            <p:cNvSpPr/>
            <p:nvPr/>
          </p:nvSpPr>
          <p:spPr>
            <a:xfrm>
              <a:off x="14245981" y="2016403"/>
              <a:ext cx="3175" cy="1905"/>
            </a:xfrm>
            <a:custGeom>
              <a:avLst/>
              <a:gdLst/>
              <a:ahLst/>
              <a:cxnLst/>
              <a:rect l="l" t="t" r="r" b="b"/>
              <a:pathLst>
                <a:path w="3175" h="1905">
                  <a:moveTo>
                    <a:pt x="2926" y="1612"/>
                  </a:moveTo>
                  <a:lnTo>
                    <a:pt x="0" y="1612"/>
                  </a:lnTo>
                  <a:lnTo>
                    <a:pt x="0" y="179"/>
                  </a:lnTo>
                  <a:lnTo>
                    <a:pt x="1373" y="0"/>
                  </a:lnTo>
                  <a:lnTo>
                    <a:pt x="2568" y="179"/>
                  </a:lnTo>
                  <a:lnTo>
                    <a:pt x="2926" y="1612"/>
                  </a:lnTo>
                  <a:close/>
                </a:path>
              </a:pathLst>
            </a:custGeom>
            <a:solidFill>
              <a:srgbClr val="6620F4"/>
            </a:solidFill>
          </p:spPr>
          <p:txBody>
            <a:bodyPr wrap="square" lIns="0" tIns="0" rIns="0" bIns="0" rtlCol="0"/>
            <a:lstStyle/>
            <a:p>
              <a:endParaRPr/>
            </a:p>
          </p:txBody>
        </p:sp>
        <p:sp>
          <p:nvSpPr>
            <p:cNvPr id="1217" name="object 1217"/>
            <p:cNvSpPr/>
            <p:nvPr/>
          </p:nvSpPr>
          <p:spPr>
            <a:xfrm>
              <a:off x="14238389" y="2016225"/>
              <a:ext cx="53975" cy="9525"/>
            </a:xfrm>
            <a:custGeom>
              <a:avLst/>
              <a:gdLst/>
              <a:ahLst/>
              <a:cxnLst/>
              <a:rect l="l" t="t" r="r" b="b"/>
              <a:pathLst>
                <a:path w="53975" h="9525">
                  <a:moveTo>
                    <a:pt x="2692" y="7708"/>
                  </a:moveTo>
                  <a:lnTo>
                    <a:pt x="2387" y="6210"/>
                  </a:lnTo>
                  <a:lnTo>
                    <a:pt x="0" y="6997"/>
                  </a:lnTo>
                  <a:lnTo>
                    <a:pt x="1549" y="8191"/>
                  </a:lnTo>
                  <a:lnTo>
                    <a:pt x="1676" y="9144"/>
                  </a:lnTo>
                  <a:lnTo>
                    <a:pt x="2273" y="8064"/>
                  </a:lnTo>
                  <a:lnTo>
                    <a:pt x="2692" y="7708"/>
                  </a:lnTo>
                  <a:close/>
                </a:path>
                <a:path w="53975" h="9525">
                  <a:moveTo>
                    <a:pt x="53936" y="1079"/>
                  </a:moveTo>
                  <a:lnTo>
                    <a:pt x="53213" y="838"/>
                  </a:lnTo>
                  <a:lnTo>
                    <a:pt x="52793" y="0"/>
                  </a:lnTo>
                  <a:lnTo>
                    <a:pt x="51727" y="368"/>
                  </a:lnTo>
                  <a:lnTo>
                    <a:pt x="52438" y="2578"/>
                  </a:lnTo>
                  <a:lnTo>
                    <a:pt x="53340" y="2628"/>
                  </a:lnTo>
                  <a:lnTo>
                    <a:pt x="53581" y="1371"/>
                  </a:lnTo>
                  <a:lnTo>
                    <a:pt x="53936" y="1079"/>
                  </a:lnTo>
                  <a:close/>
                </a:path>
              </a:pathLst>
            </a:custGeom>
            <a:solidFill>
              <a:srgbClr val="6A21F4"/>
            </a:solidFill>
          </p:spPr>
          <p:txBody>
            <a:bodyPr wrap="square" lIns="0" tIns="0" rIns="0" bIns="0" rtlCol="0"/>
            <a:lstStyle/>
            <a:p>
              <a:endParaRPr/>
            </a:p>
          </p:txBody>
        </p:sp>
        <p:sp>
          <p:nvSpPr>
            <p:cNvPr id="1218" name="object 1218"/>
            <p:cNvSpPr/>
            <p:nvPr/>
          </p:nvSpPr>
          <p:spPr>
            <a:xfrm>
              <a:off x="14238037" y="2025362"/>
              <a:ext cx="2540" cy="2540"/>
            </a:xfrm>
            <a:custGeom>
              <a:avLst/>
              <a:gdLst/>
              <a:ahLst/>
              <a:cxnLst/>
              <a:rect l="l" t="t" r="r" b="b"/>
              <a:pathLst>
                <a:path w="2540" h="2539">
                  <a:moveTo>
                    <a:pt x="2030" y="2209"/>
                  </a:moveTo>
                  <a:lnTo>
                    <a:pt x="537" y="2209"/>
                  </a:lnTo>
                  <a:lnTo>
                    <a:pt x="0" y="657"/>
                  </a:lnTo>
                  <a:lnTo>
                    <a:pt x="1672" y="537"/>
                  </a:lnTo>
                  <a:lnTo>
                    <a:pt x="2030" y="0"/>
                  </a:lnTo>
                  <a:lnTo>
                    <a:pt x="2090" y="716"/>
                  </a:lnTo>
                  <a:lnTo>
                    <a:pt x="2030" y="1493"/>
                  </a:lnTo>
                  <a:lnTo>
                    <a:pt x="2030" y="2209"/>
                  </a:lnTo>
                  <a:close/>
                </a:path>
              </a:pathLst>
            </a:custGeom>
            <a:solidFill>
              <a:srgbClr val="6620F4"/>
            </a:solidFill>
          </p:spPr>
          <p:txBody>
            <a:bodyPr wrap="square" lIns="0" tIns="0" rIns="0" bIns="0" rtlCol="0"/>
            <a:lstStyle/>
            <a:p>
              <a:endParaRPr/>
            </a:p>
          </p:txBody>
        </p:sp>
        <p:sp>
          <p:nvSpPr>
            <p:cNvPr id="1219" name="object 1219"/>
            <p:cNvSpPr/>
            <p:nvPr/>
          </p:nvSpPr>
          <p:spPr>
            <a:xfrm>
              <a:off x="14294540" y="1999380"/>
              <a:ext cx="2540" cy="1905"/>
            </a:xfrm>
            <a:custGeom>
              <a:avLst/>
              <a:gdLst/>
              <a:ahLst/>
              <a:cxnLst/>
              <a:rect l="l" t="t" r="r" b="b"/>
              <a:pathLst>
                <a:path w="2540" h="1905">
                  <a:moveTo>
                    <a:pt x="2209" y="1672"/>
                  </a:moveTo>
                  <a:lnTo>
                    <a:pt x="0" y="1672"/>
                  </a:lnTo>
                  <a:lnTo>
                    <a:pt x="0" y="238"/>
                  </a:lnTo>
                  <a:lnTo>
                    <a:pt x="1015" y="0"/>
                  </a:lnTo>
                  <a:lnTo>
                    <a:pt x="1971" y="657"/>
                  </a:lnTo>
                  <a:lnTo>
                    <a:pt x="2209" y="1672"/>
                  </a:lnTo>
                  <a:close/>
                </a:path>
              </a:pathLst>
            </a:custGeom>
            <a:solidFill>
              <a:srgbClr val="641CF4"/>
            </a:solidFill>
          </p:spPr>
          <p:txBody>
            <a:bodyPr wrap="square" lIns="0" tIns="0" rIns="0" bIns="0" rtlCol="0"/>
            <a:lstStyle/>
            <a:p>
              <a:endParaRPr/>
            </a:p>
          </p:txBody>
        </p:sp>
      </p:grpSp>
      <p:grpSp>
        <p:nvGrpSpPr>
          <p:cNvPr id="1220" name="object 1220"/>
          <p:cNvGrpSpPr/>
          <p:nvPr/>
        </p:nvGrpSpPr>
        <p:grpSpPr>
          <a:xfrm>
            <a:off x="15217871" y="2772974"/>
            <a:ext cx="36830" cy="76200"/>
            <a:chOff x="15217871" y="2772974"/>
            <a:chExt cx="36830" cy="76200"/>
          </a:xfrm>
        </p:grpSpPr>
        <p:sp>
          <p:nvSpPr>
            <p:cNvPr id="1221" name="object 1221"/>
            <p:cNvSpPr/>
            <p:nvPr/>
          </p:nvSpPr>
          <p:spPr>
            <a:xfrm>
              <a:off x="15234885" y="2784083"/>
              <a:ext cx="6350" cy="8255"/>
            </a:xfrm>
            <a:custGeom>
              <a:avLst/>
              <a:gdLst/>
              <a:ahLst/>
              <a:cxnLst/>
              <a:rect l="l" t="t" r="r" b="b"/>
              <a:pathLst>
                <a:path w="6350" h="8255">
                  <a:moveTo>
                    <a:pt x="5860" y="5435"/>
                  </a:moveTo>
                  <a:lnTo>
                    <a:pt x="508" y="5435"/>
                  </a:lnTo>
                  <a:lnTo>
                    <a:pt x="1022" y="3703"/>
                  </a:lnTo>
                  <a:lnTo>
                    <a:pt x="3232" y="3703"/>
                  </a:lnTo>
                  <a:lnTo>
                    <a:pt x="0" y="0"/>
                  </a:lnTo>
                  <a:lnTo>
                    <a:pt x="3949" y="0"/>
                  </a:lnTo>
                  <a:lnTo>
                    <a:pt x="2874" y="1493"/>
                  </a:lnTo>
                  <a:lnTo>
                    <a:pt x="5860" y="5435"/>
                  </a:lnTo>
                  <a:close/>
                </a:path>
                <a:path w="6350" h="8255">
                  <a:moveTo>
                    <a:pt x="3710" y="7645"/>
                  </a:moveTo>
                  <a:lnTo>
                    <a:pt x="2516" y="7346"/>
                  </a:lnTo>
                  <a:lnTo>
                    <a:pt x="2417" y="6390"/>
                  </a:lnTo>
                  <a:lnTo>
                    <a:pt x="2336" y="5614"/>
                  </a:lnTo>
                  <a:lnTo>
                    <a:pt x="4188" y="5614"/>
                  </a:lnTo>
                  <a:lnTo>
                    <a:pt x="2993" y="6390"/>
                  </a:lnTo>
                  <a:lnTo>
                    <a:pt x="3710" y="7645"/>
                  </a:lnTo>
                  <a:close/>
                </a:path>
              </a:pathLst>
            </a:custGeom>
            <a:solidFill>
              <a:srgbClr val="E43269"/>
            </a:solidFill>
          </p:spPr>
          <p:txBody>
            <a:bodyPr wrap="square" lIns="0" tIns="0" rIns="0" bIns="0" rtlCol="0"/>
            <a:lstStyle/>
            <a:p>
              <a:endParaRPr/>
            </a:p>
          </p:txBody>
        </p:sp>
        <p:sp>
          <p:nvSpPr>
            <p:cNvPr id="1222" name="object 1222"/>
            <p:cNvSpPr/>
            <p:nvPr/>
          </p:nvSpPr>
          <p:spPr>
            <a:xfrm>
              <a:off x="15245166" y="2789757"/>
              <a:ext cx="5715" cy="8255"/>
            </a:xfrm>
            <a:custGeom>
              <a:avLst/>
              <a:gdLst/>
              <a:ahLst/>
              <a:cxnLst/>
              <a:rect l="l" t="t" r="r" b="b"/>
              <a:pathLst>
                <a:path w="5715" h="8255">
                  <a:moveTo>
                    <a:pt x="2628" y="7884"/>
                  </a:moveTo>
                  <a:lnTo>
                    <a:pt x="0" y="5733"/>
                  </a:lnTo>
                  <a:lnTo>
                    <a:pt x="1433" y="537"/>
                  </a:lnTo>
                  <a:lnTo>
                    <a:pt x="2150" y="0"/>
                  </a:lnTo>
                  <a:lnTo>
                    <a:pt x="3942" y="716"/>
                  </a:lnTo>
                  <a:lnTo>
                    <a:pt x="4718" y="119"/>
                  </a:lnTo>
                  <a:lnTo>
                    <a:pt x="5315" y="2150"/>
                  </a:lnTo>
                  <a:lnTo>
                    <a:pt x="3523" y="1194"/>
                  </a:lnTo>
                  <a:lnTo>
                    <a:pt x="2508" y="3583"/>
                  </a:lnTo>
                  <a:lnTo>
                    <a:pt x="2628" y="7884"/>
                  </a:lnTo>
                  <a:close/>
                </a:path>
              </a:pathLst>
            </a:custGeom>
            <a:solidFill>
              <a:srgbClr val="E43273"/>
            </a:solidFill>
          </p:spPr>
          <p:txBody>
            <a:bodyPr wrap="square" lIns="0" tIns="0" rIns="0" bIns="0" rtlCol="0"/>
            <a:lstStyle/>
            <a:p>
              <a:endParaRPr/>
            </a:p>
          </p:txBody>
        </p:sp>
        <p:sp>
          <p:nvSpPr>
            <p:cNvPr id="1223" name="object 1223"/>
            <p:cNvSpPr/>
            <p:nvPr/>
          </p:nvSpPr>
          <p:spPr>
            <a:xfrm>
              <a:off x="15223067" y="2820159"/>
              <a:ext cx="5715" cy="10795"/>
            </a:xfrm>
            <a:custGeom>
              <a:avLst/>
              <a:gdLst/>
              <a:ahLst/>
              <a:cxnLst/>
              <a:rect l="l" t="t" r="r" b="b"/>
              <a:pathLst>
                <a:path w="5715" h="10794">
                  <a:moveTo>
                    <a:pt x="4718" y="10512"/>
                  </a:moveTo>
                  <a:lnTo>
                    <a:pt x="2866" y="10273"/>
                  </a:lnTo>
                  <a:lnTo>
                    <a:pt x="0" y="7943"/>
                  </a:lnTo>
                  <a:lnTo>
                    <a:pt x="4001" y="0"/>
                  </a:lnTo>
                  <a:lnTo>
                    <a:pt x="5435" y="5853"/>
                  </a:lnTo>
                  <a:lnTo>
                    <a:pt x="2030" y="5494"/>
                  </a:lnTo>
                  <a:lnTo>
                    <a:pt x="3404" y="6450"/>
                  </a:lnTo>
                  <a:lnTo>
                    <a:pt x="3643" y="8779"/>
                  </a:lnTo>
                  <a:lnTo>
                    <a:pt x="3762" y="9795"/>
                  </a:lnTo>
                  <a:lnTo>
                    <a:pt x="4718" y="10512"/>
                  </a:lnTo>
                  <a:close/>
                </a:path>
              </a:pathLst>
            </a:custGeom>
            <a:solidFill>
              <a:srgbClr val="E43469"/>
            </a:solidFill>
          </p:spPr>
          <p:txBody>
            <a:bodyPr wrap="square" lIns="0" tIns="0" rIns="0" bIns="0" rtlCol="0"/>
            <a:lstStyle/>
            <a:p>
              <a:endParaRPr/>
            </a:p>
          </p:txBody>
        </p:sp>
        <p:sp>
          <p:nvSpPr>
            <p:cNvPr id="1224" name="object 1224"/>
            <p:cNvSpPr/>
            <p:nvPr/>
          </p:nvSpPr>
          <p:spPr>
            <a:xfrm>
              <a:off x="15251258" y="2772974"/>
              <a:ext cx="3175" cy="3810"/>
            </a:xfrm>
            <a:custGeom>
              <a:avLst/>
              <a:gdLst/>
              <a:ahLst/>
              <a:cxnLst/>
              <a:rect l="l" t="t" r="r" b="b"/>
              <a:pathLst>
                <a:path w="3175" h="3810">
                  <a:moveTo>
                    <a:pt x="1971" y="3643"/>
                  </a:moveTo>
                  <a:lnTo>
                    <a:pt x="59" y="2986"/>
                  </a:lnTo>
                  <a:lnTo>
                    <a:pt x="1134" y="955"/>
                  </a:lnTo>
                  <a:lnTo>
                    <a:pt x="0" y="238"/>
                  </a:lnTo>
                  <a:lnTo>
                    <a:pt x="2269" y="59"/>
                  </a:lnTo>
                  <a:lnTo>
                    <a:pt x="2986" y="1493"/>
                  </a:lnTo>
                  <a:lnTo>
                    <a:pt x="2389" y="1911"/>
                  </a:lnTo>
                  <a:close/>
                </a:path>
              </a:pathLst>
            </a:custGeom>
            <a:solidFill>
              <a:srgbClr val="E43269"/>
            </a:solidFill>
          </p:spPr>
          <p:txBody>
            <a:bodyPr wrap="square" lIns="0" tIns="0" rIns="0" bIns="0" rtlCol="0"/>
            <a:lstStyle/>
            <a:p>
              <a:endParaRPr/>
            </a:p>
          </p:txBody>
        </p:sp>
        <p:sp>
          <p:nvSpPr>
            <p:cNvPr id="1225" name="object 1225"/>
            <p:cNvSpPr/>
            <p:nvPr/>
          </p:nvSpPr>
          <p:spPr>
            <a:xfrm>
              <a:off x="15217864" y="2829419"/>
              <a:ext cx="10160" cy="19685"/>
            </a:xfrm>
            <a:custGeom>
              <a:avLst/>
              <a:gdLst/>
              <a:ahLst/>
              <a:cxnLst/>
              <a:rect l="l" t="t" r="r" b="b"/>
              <a:pathLst>
                <a:path w="10159" h="19685">
                  <a:moveTo>
                    <a:pt x="3289" y="15709"/>
                  </a:moveTo>
                  <a:lnTo>
                    <a:pt x="2324" y="15887"/>
                  </a:lnTo>
                  <a:lnTo>
                    <a:pt x="1257" y="15773"/>
                  </a:lnTo>
                  <a:lnTo>
                    <a:pt x="355" y="16433"/>
                  </a:lnTo>
                  <a:lnTo>
                    <a:pt x="0" y="19354"/>
                  </a:lnTo>
                  <a:lnTo>
                    <a:pt x="2324" y="17627"/>
                  </a:lnTo>
                  <a:lnTo>
                    <a:pt x="3289" y="15709"/>
                  </a:lnTo>
                  <a:close/>
                </a:path>
                <a:path w="10159" h="19685">
                  <a:moveTo>
                    <a:pt x="4305" y="5499"/>
                  </a:moveTo>
                  <a:lnTo>
                    <a:pt x="1790" y="4838"/>
                  </a:lnTo>
                  <a:lnTo>
                    <a:pt x="1790" y="3949"/>
                  </a:lnTo>
                  <a:lnTo>
                    <a:pt x="304" y="3225"/>
                  </a:lnTo>
                  <a:lnTo>
                    <a:pt x="304" y="5435"/>
                  </a:lnTo>
                  <a:lnTo>
                    <a:pt x="4305" y="5499"/>
                  </a:lnTo>
                  <a:close/>
                </a:path>
                <a:path w="10159" h="19685">
                  <a:moveTo>
                    <a:pt x="6934" y="6870"/>
                  </a:moveTo>
                  <a:lnTo>
                    <a:pt x="6756" y="4064"/>
                  </a:lnTo>
                  <a:lnTo>
                    <a:pt x="5549" y="4546"/>
                  </a:lnTo>
                  <a:lnTo>
                    <a:pt x="4000" y="6515"/>
                  </a:lnTo>
                  <a:lnTo>
                    <a:pt x="6934" y="6870"/>
                  </a:lnTo>
                  <a:close/>
                </a:path>
                <a:path w="10159" h="19685">
                  <a:moveTo>
                    <a:pt x="9321" y="0"/>
                  </a:moveTo>
                  <a:lnTo>
                    <a:pt x="3289" y="1739"/>
                  </a:lnTo>
                  <a:lnTo>
                    <a:pt x="3162" y="1917"/>
                  </a:lnTo>
                  <a:lnTo>
                    <a:pt x="3403" y="2273"/>
                  </a:lnTo>
                  <a:lnTo>
                    <a:pt x="3289" y="2451"/>
                  </a:lnTo>
                  <a:lnTo>
                    <a:pt x="7581" y="3886"/>
                  </a:lnTo>
                  <a:lnTo>
                    <a:pt x="9321" y="0"/>
                  </a:lnTo>
                  <a:close/>
                </a:path>
                <a:path w="10159" h="19685">
                  <a:moveTo>
                    <a:pt x="9918" y="4660"/>
                  </a:moveTo>
                  <a:lnTo>
                    <a:pt x="8420" y="4660"/>
                  </a:lnTo>
                  <a:lnTo>
                    <a:pt x="8420" y="6870"/>
                  </a:lnTo>
                  <a:lnTo>
                    <a:pt x="9918" y="6870"/>
                  </a:lnTo>
                  <a:lnTo>
                    <a:pt x="9918" y="4660"/>
                  </a:lnTo>
                  <a:close/>
                </a:path>
              </a:pathLst>
            </a:custGeom>
            <a:solidFill>
              <a:srgbClr val="E43469"/>
            </a:solidFill>
          </p:spPr>
          <p:txBody>
            <a:bodyPr wrap="square" lIns="0" tIns="0" rIns="0" bIns="0" rtlCol="0"/>
            <a:lstStyle/>
            <a:p>
              <a:endParaRPr/>
            </a:p>
          </p:txBody>
        </p:sp>
      </p:grpSp>
      <p:grpSp>
        <p:nvGrpSpPr>
          <p:cNvPr id="1226" name="object 1226"/>
          <p:cNvGrpSpPr/>
          <p:nvPr/>
        </p:nvGrpSpPr>
        <p:grpSpPr>
          <a:xfrm>
            <a:off x="14272859" y="2009892"/>
            <a:ext cx="43180" cy="24130"/>
            <a:chOff x="14272859" y="2009892"/>
            <a:chExt cx="43180" cy="24130"/>
          </a:xfrm>
        </p:grpSpPr>
        <p:sp>
          <p:nvSpPr>
            <p:cNvPr id="1227" name="object 1227"/>
            <p:cNvSpPr/>
            <p:nvPr/>
          </p:nvSpPr>
          <p:spPr>
            <a:xfrm>
              <a:off x="14311562" y="2009892"/>
              <a:ext cx="4445" cy="6350"/>
            </a:xfrm>
            <a:custGeom>
              <a:avLst/>
              <a:gdLst/>
              <a:ahLst/>
              <a:cxnLst/>
              <a:rect l="l" t="t" r="r" b="b"/>
              <a:pathLst>
                <a:path w="4444" h="6350">
                  <a:moveTo>
                    <a:pt x="0" y="5913"/>
                  </a:moveTo>
                  <a:lnTo>
                    <a:pt x="2926" y="0"/>
                  </a:lnTo>
                  <a:lnTo>
                    <a:pt x="4180" y="0"/>
                  </a:lnTo>
                  <a:lnTo>
                    <a:pt x="3762" y="4957"/>
                  </a:lnTo>
                  <a:lnTo>
                    <a:pt x="3643" y="5136"/>
                  </a:lnTo>
                  <a:lnTo>
                    <a:pt x="955" y="4957"/>
                  </a:lnTo>
                  <a:lnTo>
                    <a:pt x="0" y="5913"/>
                  </a:lnTo>
                  <a:close/>
                </a:path>
              </a:pathLst>
            </a:custGeom>
            <a:solidFill>
              <a:srgbClr val="691DF4"/>
            </a:solidFill>
          </p:spPr>
          <p:txBody>
            <a:bodyPr wrap="square" lIns="0" tIns="0" rIns="0" bIns="0" rtlCol="0"/>
            <a:lstStyle/>
            <a:p>
              <a:endParaRPr/>
            </a:p>
          </p:txBody>
        </p:sp>
        <p:sp>
          <p:nvSpPr>
            <p:cNvPr id="1228" name="object 1228"/>
            <p:cNvSpPr/>
            <p:nvPr/>
          </p:nvSpPr>
          <p:spPr>
            <a:xfrm>
              <a:off x="14292330" y="2027154"/>
              <a:ext cx="4445" cy="6350"/>
            </a:xfrm>
            <a:custGeom>
              <a:avLst/>
              <a:gdLst/>
              <a:ahLst/>
              <a:cxnLst/>
              <a:rect l="l" t="t" r="r" b="b"/>
              <a:pathLst>
                <a:path w="4444" h="6350">
                  <a:moveTo>
                    <a:pt x="1493" y="6331"/>
                  </a:moveTo>
                  <a:lnTo>
                    <a:pt x="0" y="1911"/>
                  </a:lnTo>
                  <a:lnTo>
                    <a:pt x="4061" y="0"/>
                  </a:lnTo>
                  <a:lnTo>
                    <a:pt x="1254" y="3464"/>
                  </a:lnTo>
                  <a:lnTo>
                    <a:pt x="1493" y="6331"/>
                  </a:lnTo>
                  <a:close/>
                </a:path>
              </a:pathLst>
            </a:custGeom>
            <a:solidFill>
              <a:srgbClr val="7320F4"/>
            </a:solidFill>
          </p:spPr>
          <p:txBody>
            <a:bodyPr wrap="square" lIns="0" tIns="0" rIns="0" bIns="0" rtlCol="0"/>
            <a:lstStyle/>
            <a:p>
              <a:endParaRPr/>
            </a:p>
          </p:txBody>
        </p:sp>
        <p:sp>
          <p:nvSpPr>
            <p:cNvPr id="1229" name="object 1229"/>
            <p:cNvSpPr/>
            <p:nvPr/>
          </p:nvSpPr>
          <p:spPr>
            <a:xfrm>
              <a:off x="14283610" y="2022077"/>
              <a:ext cx="4445" cy="3810"/>
            </a:xfrm>
            <a:custGeom>
              <a:avLst/>
              <a:gdLst/>
              <a:ahLst/>
              <a:cxnLst/>
              <a:rect l="l" t="t" r="r" b="b"/>
              <a:pathLst>
                <a:path w="4444" h="3810">
                  <a:moveTo>
                    <a:pt x="1851" y="3762"/>
                  </a:moveTo>
                  <a:lnTo>
                    <a:pt x="1373" y="3285"/>
                  </a:lnTo>
                  <a:lnTo>
                    <a:pt x="0" y="1971"/>
                  </a:lnTo>
                  <a:lnTo>
                    <a:pt x="4300" y="0"/>
                  </a:lnTo>
                  <a:lnTo>
                    <a:pt x="4300" y="2986"/>
                  </a:lnTo>
                  <a:lnTo>
                    <a:pt x="1851" y="3762"/>
                  </a:lnTo>
                  <a:close/>
                </a:path>
              </a:pathLst>
            </a:custGeom>
            <a:solidFill>
              <a:srgbClr val="691DF4"/>
            </a:solidFill>
          </p:spPr>
          <p:txBody>
            <a:bodyPr wrap="square" lIns="0" tIns="0" rIns="0" bIns="0" rtlCol="0"/>
            <a:lstStyle/>
            <a:p>
              <a:endParaRPr/>
            </a:p>
          </p:txBody>
        </p:sp>
        <p:sp>
          <p:nvSpPr>
            <p:cNvPr id="1230" name="object 1230"/>
            <p:cNvSpPr/>
            <p:nvPr/>
          </p:nvSpPr>
          <p:spPr>
            <a:xfrm>
              <a:off x="14272857" y="2026855"/>
              <a:ext cx="11430" cy="7620"/>
            </a:xfrm>
            <a:custGeom>
              <a:avLst/>
              <a:gdLst/>
              <a:ahLst/>
              <a:cxnLst/>
              <a:rect l="l" t="t" r="r" b="b"/>
              <a:pathLst>
                <a:path w="11430" h="7619">
                  <a:moveTo>
                    <a:pt x="2565" y="4483"/>
                  </a:moveTo>
                  <a:lnTo>
                    <a:pt x="355" y="5207"/>
                  </a:lnTo>
                  <a:lnTo>
                    <a:pt x="0" y="5499"/>
                  </a:lnTo>
                  <a:lnTo>
                    <a:pt x="1663" y="7112"/>
                  </a:lnTo>
                  <a:lnTo>
                    <a:pt x="2565" y="6629"/>
                  </a:lnTo>
                  <a:lnTo>
                    <a:pt x="2565" y="4483"/>
                  </a:lnTo>
                  <a:close/>
                </a:path>
                <a:path w="11430" h="7619">
                  <a:moveTo>
                    <a:pt x="10807" y="1498"/>
                  </a:moveTo>
                  <a:lnTo>
                    <a:pt x="10629" y="0"/>
                  </a:lnTo>
                  <a:lnTo>
                    <a:pt x="7696" y="2933"/>
                  </a:lnTo>
                  <a:lnTo>
                    <a:pt x="9258" y="3111"/>
                  </a:lnTo>
                  <a:lnTo>
                    <a:pt x="10807" y="1498"/>
                  </a:lnTo>
                  <a:close/>
                </a:path>
              </a:pathLst>
            </a:custGeom>
            <a:solidFill>
              <a:srgbClr val="6A21F4"/>
            </a:solidFill>
          </p:spPr>
          <p:txBody>
            <a:bodyPr wrap="square" lIns="0" tIns="0" rIns="0" bIns="0" rtlCol="0"/>
            <a:lstStyle/>
            <a:p>
              <a:endParaRPr/>
            </a:p>
          </p:txBody>
        </p:sp>
        <p:sp>
          <p:nvSpPr>
            <p:cNvPr id="1231" name="object 1231"/>
            <p:cNvSpPr/>
            <p:nvPr/>
          </p:nvSpPr>
          <p:spPr>
            <a:xfrm>
              <a:off x="14306067" y="2010675"/>
              <a:ext cx="5715" cy="6985"/>
            </a:xfrm>
            <a:custGeom>
              <a:avLst/>
              <a:gdLst/>
              <a:ahLst/>
              <a:cxnLst/>
              <a:rect l="l" t="t" r="r" b="b"/>
              <a:pathLst>
                <a:path w="5715" h="6985">
                  <a:moveTo>
                    <a:pt x="1663" y="6629"/>
                  </a:moveTo>
                  <a:lnTo>
                    <a:pt x="1308" y="4419"/>
                  </a:lnTo>
                  <a:lnTo>
                    <a:pt x="533" y="5080"/>
                  </a:lnTo>
                  <a:lnTo>
                    <a:pt x="0" y="5549"/>
                  </a:lnTo>
                  <a:lnTo>
                    <a:pt x="228" y="6629"/>
                  </a:lnTo>
                  <a:lnTo>
                    <a:pt x="1663" y="6629"/>
                  </a:lnTo>
                  <a:close/>
                </a:path>
                <a:path w="5715" h="6985">
                  <a:moveTo>
                    <a:pt x="5422" y="0"/>
                  </a:moveTo>
                  <a:lnTo>
                    <a:pt x="4000" y="0"/>
                  </a:lnTo>
                  <a:lnTo>
                    <a:pt x="3759" y="1079"/>
                  </a:lnTo>
                  <a:lnTo>
                    <a:pt x="4292" y="1549"/>
                  </a:lnTo>
                  <a:lnTo>
                    <a:pt x="5067" y="2209"/>
                  </a:lnTo>
                  <a:lnTo>
                    <a:pt x="5422" y="0"/>
                  </a:lnTo>
                  <a:close/>
                </a:path>
              </a:pathLst>
            </a:custGeom>
            <a:solidFill>
              <a:srgbClr val="691DF4"/>
            </a:solidFill>
          </p:spPr>
          <p:txBody>
            <a:bodyPr wrap="square" lIns="0" tIns="0" rIns="0" bIns="0" rtlCol="0"/>
            <a:lstStyle/>
            <a:p>
              <a:endParaRPr/>
            </a:p>
          </p:txBody>
        </p:sp>
      </p:grpSp>
      <p:grpSp>
        <p:nvGrpSpPr>
          <p:cNvPr id="1232" name="object 1232"/>
          <p:cNvGrpSpPr/>
          <p:nvPr/>
        </p:nvGrpSpPr>
        <p:grpSpPr>
          <a:xfrm>
            <a:off x="15182870" y="2240382"/>
            <a:ext cx="71755" cy="64135"/>
            <a:chOff x="15182870" y="2240382"/>
            <a:chExt cx="71755" cy="64135"/>
          </a:xfrm>
        </p:grpSpPr>
        <p:sp>
          <p:nvSpPr>
            <p:cNvPr id="1233" name="object 1233"/>
            <p:cNvSpPr/>
            <p:nvPr/>
          </p:nvSpPr>
          <p:spPr>
            <a:xfrm>
              <a:off x="15216733" y="2240393"/>
              <a:ext cx="25400" cy="20320"/>
            </a:xfrm>
            <a:custGeom>
              <a:avLst/>
              <a:gdLst/>
              <a:ahLst/>
              <a:cxnLst/>
              <a:rect l="l" t="t" r="r" b="b"/>
              <a:pathLst>
                <a:path w="25400" h="20319">
                  <a:moveTo>
                    <a:pt x="5613" y="10388"/>
                  </a:moveTo>
                  <a:lnTo>
                    <a:pt x="4597" y="8293"/>
                  </a:lnTo>
                  <a:lnTo>
                    <a:pt x="1435" y="8178"/>
                  </a:lnTo>
                  <a:lnTo>
                    <a:pt x="1435" y="11099"/>
                  </a:lnTo>
                  <a:lnTo>
                    <a:pt x="3644" y="11823"/>
                  </a:lnTo>
                  <a:lnTo>
                    <a:pt x="0" y="12179"/>
                  </a:lnTo>
                  <a:lnTo>
                    <a:pt x="596" y="13258"/>
                  </a:lnTo>
                  <a:lnTo>
                    <a:pt x="2260" y="13436"/>
                  </a:lnTo>
                  <a:lnTo>
                    <a:pt x="2921" y="14033"/>
                  </a:lnTo>
                  <a:lnTo>
                    <a:pt x="3695" y="14084"/>
                  </a:lnTo>
                  <a:lnTo>
                    <a:pt x="4533" y="13436"/>
                  </a:lnTo>
                  <a:lnTo>
                    <a:pt x="5130" y="13309"/>
                  </a:lnTo>
                  <a:lnTo>
                    <a:pt x="5613" y="10388"/>
                  </a:lnTo>
                  <a:close/>
                </a:path>
                <a:path w="25400" h="20319">
                  <a:moveTo>
                    <a:pt x="22656" y="15379"/>
                  </a:moveTo>
                  <a:lnTo>
                    <a:pt x="22174" y="15036"/>
                  </a:lnTo>
                  <a:lnTo>
                    <a:pt x="22631" y="15582"/>
                  </a:lnTo>
                  <a:lnTo>
                    <a:pt x="22656" y="15379"/>
                  </a:lnTo>
                  <a:close/>
                </a:path>
                <a:path w="25400" h="20319">
                  <a:moveTo>
                    <a:pt x="22936" y="17500"/>
                  </a:moveTo>
                  <a:lnTo>
                    <a:pt x="20662" y="17018"/>
                  </a:lnTo>
                  <a:lnTo>
                    <a:pt x="20599" y="18275"/>
                  </a:lnTo>
                  <a:lnTo>
                    <a:pt x="21678" y="19519"/>
                  </a:lnTo>
                  <a:lnTo>
                    <a:pt x="22872" y="19939"/>
                  </a:lnTo>
                  <a:lnTo>
                    <a:pt x="22936" y="17500"/>
                  </a:lnTo>
                  <a:close/>
                </a:path>
                <a:path w="25400" h="20319">
                  <a:moveTo>
                    <a:pt x="24549" y="7404"/>
                  </a:moveTo>
                  <a:lnTo>
                    <a:pt x="23355" y="5016"/>
                  </a:lnTo>
                  <a:lnTo>
                    <a:pt x="23482" y="5016"/>
                  </a:lnTo>
                  <a:lnTo>
                    <a:pt x="23583" y="3035"/>
                  </a:lnTo>
                  <a:lnTo>
                    <a:pt x="21551" y="2743"/>
                  </a:lnTo>
                  <a:lnTo>
                    <a:pt x="20205" y="5016"/>
                  </a:lnTo>
                  <a:lnTo>
                    <a:pt x="18567" y="5016"/>
                  </a:lnTo>
                  <a:lnTo>
                    <a:pt x="18148" y="3517"/>
                  </a:lnTo>
                  <a:lnTo>
                    <a:pt x="13500" y="2565"/>
                  </a:lnTo>
                  <a:lnTo>
                    <a:pt x="16306" y="5016"/>
                  </a:lnTo>
                  <a:lnTo>
                    <a:pt x="13157" y="5016"/>
                  </a:lnTo>
                  <a:lnTo>
                    <a:pt x="12141" y="3759"/>
                  </a:lnTo>
                  <a:lnTo>
                    <a:pt x="9080" y="0"/>
                  </a:lnTo>
                  <a:lnTo>
                    <a:pt x="9588" y="5016"/>
                  </a:lnTo>
                  <a:lnTo>
                    <a:pt x="9994" y="5016"/>
                  </a:lnTo>
                  <a:lnTo>
                    <a:pt x="12001" y="3759"/>
                  </a:lnTo>
                  <a:lnTo>
                    <a:pt x="11506" y="5016"/>
                  </a:lnTo>
                  <a:lnTo>
                    <a:pt x="10985" y="5016"/>
                  </a:lnTo>
                  <a:lnTo>
                    <a:pt x="13309" y="6324"/>
                  </a:lnTo>
                  <a:lnTo>
                    <a:pt x="11582" y="8775"/>
                  </a:lnTo>
                  <a:lnTo>
                    <a:pt x="11468" y="8293"/>
                  </a:lnTo>
                  <a:lnTo>
                    <a:pt x="11163" y="7048"/>
                  </a:lnTo>
                  <a:lnTo>
                    <a:pt x="10871" y="5842"/>
                  </a:lnTo>
                  <a:lnTo>
                    <a:pt x="8864" y="5842"/>
                  </a:lnTo>
                  <a:lnTo>
                    <a:pt x="8978" y="6324"/>
                  </a:lnTo>
                  <a:lnTo>
                    <a:pt x="9588" y="8775"/>
                  </a:lnTo>
                  <a:lnTo>
                    <a:pt x="10871" y="8775"/>
                  </a:lnTo>
                  <a:lnTo>
                    <a:pt x="9613" y="7048"/>
                  </a:lnTo>
                  <a:lnTo>
                    <a:pt x="11049" y="7404"/>
                  </a:lnTo>
                  <a:lnTo>
                    <a:pt x="11036" y="8775"/>
                  </a:lnTo>
                  <a:lnTo>
                    <a:pt x="10871" y="8775"/>
                  </a:lnTo>
                  <a:lnTo>
                    <a:pt x="10452" y="12115"/>
                  </a:lnTo>
                  <a:lnTo>
                    <a:pt x="13855" y="8293"/>
                  </a:lnTo>
                  <a:lnTo>
                    <a:pt x="16357" y="8293"/>
                  </a:lnTo>
                  <a:lnTo>
                    <a:pt x="17322" y="10744"/>
                  </a:lnTo>
                  <a:lnTo>
                    <a:pt x="17678" y="11823"/>
                  </a:lnTo>
                  <a:lnTo>
                    <a:pt x="17805" y="12115"/>
                  </a:lnTo>
                  <a:lnTo>
                    <a:pt x="18567" y="14566"/>
                  </a:lnTo>
                  <a:lnTo>
                    <a:pt x="16776" y="16179"/>
                  </a:lnTo>
                  <a:lnTo>
                    <a:pt x="20662" y="17018"/>
                  </a:lnTo>
                  <a:lnTo>
                    <a:pt x="20777" y="14033"/>
                  </a:lnTo>
                  <a:lnTo>
                    <a:pt x="21526" y="14566"/>
                  </a:lnTo>
                  <a:lnTo>
                    <a:pt x="21983" y="14808"/>
                  </a:lnTo>
                  <a:lnTo>
                    <a:pt x="21323" y="14033"/>
                  </a:lnTo>
                  <a:lnTo>
                    <a:pt x="20129" y="12598"/>
                  </a:lnTo>
                  <a:lnTo>
                    <a:pt x="23164" y="11404"/>
                  </a:lnTo>
                  <a:lnTo>
                    <a:pt x="24231" y="8293"/>
                  </a:lnTo>
                  <a:lnTo>
                    <a:pt x="24549" y="7404"/>
                  </a:lnTo>
                  <a:close/>
                </a:path>
                <a:path w="25400" h="20319">
                  <a:moveTo>
                    <a:pt x="25082" y="14808"/>
                  </a:moveTo>
                  <a:lnTo>
                    <a:pt x="23228" y="12598"/>
                  </a:lnTo>
                  <a:lnTo>
                    <a:pt x="22923" y="12598"/>
                  </a:lnTo>
                  <a:lnTo>
                    <a:pt x="22656" y="15379"/>
                  </a:lnTo>
                  <a:lnTo>
                    <a:pt x="22936" y="15582"/>
                  </a:lnTo>
                  <a:lnTo>
                    <a:pt x="25082" y="14808"/>
                  </a:lnTo>
                  <a:close/>
                </a:path>
              </a:pathLst>
            </a:custGeom>
            <a:solidFill>
              <a:srgbClr val="E63291"/>
            </a:solidFill>
          </p:spPr>
          <p:txBody>
            <a:bodyPr wrap="square" lIns="0" tIns="0" rIns="0" bIns="0" rtlCol="0"/>
            <a:lstStyle/>
            <a:p>
              <a:endParaRPr/>
            </a:p>
          </p:txBody>
        </p:sp>
        <p:sp>
          <p:nvSpPr>
            <p:cNvPr id="1234" name="object 1234"/>
            <p:cNvSpPr/>
            <p:nvPr/>
          </p:nvSpPr>
          <p:spPr>
            <a:xfrm>
              <a:off x="15190216" y="2266009"/>
              <a:ext cx="43815" cy="36830"/>
            </a:xfrm>
            <a:custGeom>
              <a:avLst/>
              <a:gdLst/>
              <a:ahLst/>
              <a:cxnLst/>
              <a:rect l="l" t="t" r="r" b="b"/>
              <a:pathLst>
                <a:path w="43815" h="36830">
                  <a:moveTo>
                    <a:pt x="3632" y="36322"/>
                  </a:moveTo>
                  <a:lnTo>
                    <a:pt x="0" y="34112"/>
                  </a:lnTo>
                  <a:lnTo>
                    <a:pt x="711" y="36728"/>
                  </a:lnTo>
                  <a:lnTo>
                    <a:pt x="3632" y="36322"/>
                  </a:lnTo>
                  <a:close/>
                </a:path>
                <a:path w="43815" h="36830">
                  <a:moveTo>
                    <a:pt x="37261" y="6756"/>
                  </a:moveTo>
                  <a:lnTo>
                    <a:pt x="36461" y="3619"/>
                  </a:lnTo>
                  <a:lnTo>
                    <a:pt x="35356" y="4241"/>
                  </a:lnTo>
                  <a:lnTo>
                    <a:pt x="37261" y="6756"/>
                  </a:lnTo>
                  <a:close/>
                </a:path>
                <a:path w="43815" h="36830">
                  <a:moveTo>
                    <a:pt x="37312" y="3136"/>
                  </a:moveTo>
                  <a:lnTo>
                    <a:pt x="36334" y="3136"/>
                  </a:lnTo>
                  <a:lnTo>
                    <a:pt x="36461" y="3619"/>
                  </a:lnTo>
                  <a:lnTo>
                    <a:pt x="37312" y="3136"/>
                  </a:lnTo>
                  <a:close/>
                </a:path>
                <a:path w="43815" h="36830">
                  <a:moveTo>
                    <a:pt x="39776" y="3886"/>
                  </a:moveTo>
                  <a:lnTo>
                    <a:pt x="37439" y="0"/>
                  </a:lnTo>
                  <a:lnTo>
                    <a:pt x="38100" y="2692"/>
                  </a:lnTo>
                  <a:lnTo>
                    <a:pt x="37312" y="3136"/>
                  </a:lnTo>
                  <a:lnTo>
                    <a:pt x="39776" y="3886"/>
                  </a:lnTo>
                  <a:close/>
                </a:path>
                <a:path w="43815" h="36830">
                  <a:moveTo>
                    <a:pt x="43421" y="6515"/>
                  </a:moveTo>
                  <a:lnTo>
                    <a:pt x="42646" y="5372"/>
                  </a:lnTo>
                  <a:lnTo>
                    <a:pt x="41859" y="5194"/>
                  </a:lnTo>
                  <a:lnTo>
                    <a:pt x="40487" y="5372"/>
                  </a:lnTo>
                  <a:lnTo>
                    <a:pt x="40487" y="7581"/>
                  </a:lnTo>
                  <a:lnTo>
                    <a:pt x="43421" y="7581"/>
                  </a:lnTo>
                  <a:lnTo>
                    <a:pt x="43421" y="6515"/>
                  </a:lnTo>
                  <a:close/>
                </a:path>
              </a:pathLst>
            </a:custGeom>
            <a:solidFill>
              <a:srgbClr val="E8338B"/>
            </a:solidFill>
          </p:spPr>
          <p:txBody>
            <a:bodyPr wrap="square" lIns="0" tIns="0" rIns="0" bIns="0" rtlCol="0"/>
            <a:lstStyle/>
            <a:p>
              <a:endParaRPr/>
            </a:p>
          </p:txBody>
        </p:sp>
        <p:sp>
          <p:nvSpPr>
            <p:cNvPr id="1235" name="object 1235"/>
            <p:cNvSpPr/>
            <p:nvPr/>
          </p:nvSpPr>
          <p:spPr>
            <a:xfrm>
              <a:off x="15182870" y="2277234"/>
              <a:ext cx="6985" cy="8890"/>
            </a:xfrm>
            <a:custGeom>
              <a:avLst/>
              <a:gdLst/>
              <a:ahLst/>
              <a:cxnLst/>
              <a:rect l="l" t="t" r="r" b="b"/>
              <a:pathLst>
                <a:path w="6984" h="8889">
                  <a:moveTo>
                    <a:pt x="4240" y="8361"/>
                  </a:moveTo>
                  <a:lnTo>
                    <a:pt x="1493" y="7525"/>
                  </a:lnTo>
                  <a:lnTo>
                    <a:pt x="0" y="5853"/>
                  </a:lnTo>
                  <a:lnTo>
                    <a:pt x="3583" y="5913"/>
                  </a:lnTo>
                  <a:lnTo>
                    <a:pt x="4061" y="5256"/>
                  </a:lnTo>
                  <a:lnTo>
                    <a:pt x="4479" y="4718"/>
                  </a:lnTo>
                  <a:lnTo>
                    <a:pt x="2926" y="0"/>
                  </a:lnTo>
                  <a:lnTo>
                    <a:pt x="6570" y="4121"/>
                  </a:lnTo>
                  <a:lnTo>
                    <a:pt x="6570" y="4658"/>
                  </a:lnTo>
                  <a:lnTo>
                    <a:pt x="4778" y="4957"/>
                  </a:lnTo>
                  <a:lnTo>
                    <a:pt x="4539" y="5375"/>
                  </a:lnTo>
                  <a:lnTo>
                    <a:pt x="4061" y="6271"/>
                  </a:lnTo>
                  <a:lnTo>
                    <a:pt x="4539" y="7943"/>
                  </a:lnTo>
                  <a:lnTo>
                    <a:pt x="4240" y="8361"/>
                  </a:lnTo>
                  <a:close/>
                </a:path>
              </a:pathLst>
            </a:custGeom>
            <a:solidFill>
              <a:srgbClr val="E83395"/>
            </a:solidFill>
          </p:spPr>
          <p:txBody>
            <a:bodyPr wrap="square" lIns="0" tIns="0" rIns="0" bIns="0" rtlCol="0"/>
            <a:lstStyle/>
            <a:p>
              <a:endParaRPr/>
            </a:p>
          </p:txBody>
        </p:sp>
        <p:sp>
          <p:nvSpPr>
            <p:cNvPr id="1236" name="object 1236"/>
            <p:cNvSpPr/>
            <p:nvPr/>
          </p:nvSpPr>
          <p:spPr>
            <a:xfrm>
              <a:off x="15185669" y="2253652"/>
              <a:ext cx="69215" cy="50800"/>
            </a:xfrm>
            <a:custGeom>
              <a:avLst/>
              <a:gdLst/>
              <a:ahLst/>
              <a:cxnLst/>
              <a:rect l="l" t="t" r="r" b="b"/>
              <a:pathLst>
                <a:path w="69215" h="50800">
                  <a:moveTo>
                    <a:pt x="3759" y="50165"/>
                  </a:moveTo>
                  <a:lnTo>
                    <a:pt x="3289" y="48488"/>
                  </a:lnTo>
                  <a:lnTo>
                    <a:pt x="1676" y="45923"/>
                  </a:lnTo>
                  <a:lnTo>
                    <a:pt x="0" y="50698"/>
                  </a:lnTo>
                  <a:lnTo>
                    <a:pt x="1854" y="50292"/>
                  </a:lnTo>
                  <a:lnTo>
                    <a:pt x="3759" y="50165"/>
                  </a:lnTo>
                  <a:close/>
                </a:path>
                <a:path w="69215" h="50800">
                  <a:moveTo>
                    <a:pt x="68872" y="1612"/>
                  </a:moveTo>
                  <a:lnTo>
                    <a:pt x="68630" y="114"/>
                  </a:lnTo>
                  <a:lnTo>
                    <a:pt x="67906" y="0"/>
                  </a:lnTo>
                  <a:lnTo>
                    <a:pt x="67081" y="228"/>
                  </a:lnTo>
                  <a:lnTo>
                    <a:pt x="66421" y="114"/>
                  </a:lnTo>
                  <a:lnTo>
                    <a:pt x="65697" y="469"/>
                  </a:lnTo>
                  <a:lnTo>
                    <a:pt x="65290" y="2146"/>
                  </a:lnTo>
                  <a:lnTo>
                    <a:pt x="66713" y="1485"/>
                  </a:lnTo>
                  <a:lnTo>
                    <a:pt x="68275" y="1549"/>
                  </a:lnTo>
                  <a:lnTo>
                    <a:pt x="68872" y="1612"/>
                  </a:lnTo>
                  <a:close/>
                </a:path>
              </a:pathLst>
            </a:custGeom>
            <a:solidFill>
              <a:srgbClr val="E8338B"/>
            </a:solidFill>
          </p:spPr>
          <p:txBody>
            <a:bodyPr wrap="square" lIns="0" tIns="0" rIns="0" bIns="0" rtlCol="0"/>
            <a:lstStyle/>
            <a:p>
              <a:endParaRPr/>
            </a:p>
          </p:txBody>
        </p:sp>
        <p:sp>
          <p:nvSpPr>
            <p:cNvPr id="1237" name="object 1237"/>
            <p:cNvSpPr/>
            <p:nvPr/>
          </p:nvSpPr>
          <p:spPr>
            <a:xfrm>
              <a:off x="15223363" y="2252153"/>
              <a:ext cx="27305" cy="5715"/>
            </a:xfrm>
            <a:custGeom>
              <a:avLst/>
              <a:gdLst/>
              <a:ahLst/>
              <a:cxnLst/>
              <a:rect l="l" t="t" r="r" b="b"/>
              <a:pathLst>
                <a:path w="27305" h="5714">
                  <a:moveTo>
                    <a:pt x="1968" y="1257"/>
                  </a:moveTo>
                  <a:lnTo>
                    <a:pt x="1485" y="63"/>
                  </a:lnTo>
                  <a:lnTo>
                    <a:pt x="596" y="0"/>
                  </a:lnTo>
                  <a:lnTo>
                    <a:pt x="355" y="1371"/>
                  </a:lnTo>
                  <a:lnTo>
                    <a:pt x="0" y="1549"/>
                  </a:lnTo>
                  <a:lnTo>
                    <a:pt x="711" y="2273"/>
                  </a:lnTo>
                  <a:lnTo>
                    <a:pt x="889" y="1727"/>
                  </a:lnTo>
                  <a:lnTo>
                    <a:pt x="1968" y="1257"/>
                  </a:lnTo>
                  <a:close/>
                </a:path>
                <a:path w="27305" h="5714">
                  <a:moveTo>
                    <a:pt x="26809" y="2870"/>
                  </a:moveTo>
                  <a:lnTo>
                    <a:pt x="26162" y="2984"/>
                  </a:lnTo>
                  <a:lnTo>
                    <a:pt x="25082" y="3937"/>
                  </a:lnTo>
                  <a:lnTo>
                    <a:pt x="23114" y="3644"/>
                  </a:lnTo>
                  <a:lnTo>
                    <a:pt x="22809" y="5194"/>
                  </a:lnTo>
                  <a:lnTo>
                    <a:pt x="23114" y="5435"/>
                  </a:lnTo>
                  <a:lnTo>
                    <a:pt x="26517" y="4483"/>
                  </a:lnTo>
                  <a:lnTo>
                    <a:pt x="26581" y="4356"/>
                  </a:lnTo>
                  <a:lnTo>
                    <a:pt x="26809" y="2870"/>
                  </a:lnTo>
                  <a:close/>
                </a:path>
              </a:pathLst>
            </a:custGeom>
            <a:solidFill>
              <a:srgbClr val="E63291"/>
            </a:solidFill>
          </p:spPr>
          <p:txBody>
            <a:bodyPr wrap="square" lIns="0" tIns="0" rIns="0" bIns="0" rtlCol="0"/>
            <a:lstStyle/>
            <a:p>
              <a:endParaRPr/>
            </a:p>
          </p:txBody>
        </p:sp>
      </p:grpSp>
      <p:grpSp>
        <p:nvGrpSpPr>
          <p:cNvPr id="1238" name="object 1238"/>
          <p:cNvGrpSpPr/>
          <p:nvPr/>
        </p:nvGrpSpPr>
        <p:grpSpPr>
          <a:xfrm>
            <a:off x="14568620" y="1981163"/>
            <a:ext cx="205104" cy="71755"/>
            <a:chOff x="14568620" y="1981163"/>
            <a:chExt cx="205104" cy="71755"/>
          </a:xfrm>
        </p:grpSpPr>
        <p:sp>
          <p:nvSpPr>
            <p:cNvPr id="1239" name="object 1239"/>
            <p:cNvSpPr/>
            <p:nvPr/>
          </p:nvSpPr>
          <p:spPr>
            <a:xfrm>
              <a:off x="14581771" y="2013655"/>
              <a:ext cx="116839" cy="39370"/>
            </a:xfrm>
            <a:custGeom>
              <a:avLst/>
              <a:gdLst/>
              <a:ahLst/>
              <a:cxnLst/>
              <a:rect l="l" t="t" r="r" b="b"/>
              <a:pathLst>
                <a:path w="116840" h="39369">
                  <a:moveTo>
                    <a:pt x="113668" y="2539"/>
                  </a:moveTo>
                  <a:lnTo>
                    <a:pt x="109802" y="2539"/>
                  </a:lnTo>
                  <a:lnTo>
                    <a:pt x="111988" y="634"/>
                  </a:lnTo>
                  <a:lnTo>
                    <a:pt x="112227" y="0"/>
                  </a:lnTo>
                  <a:lnTo>
                    <a:pt x="112466" y="0"/>
                  </a:lnTo>
                  <a:lnTo>
                    <a:pt x="112705" y="634"/>
                  </a:lnTo>
                  <a:lnTo>
                    <a:pt x="113541" y="2031"/>
                  </a:lnTo>
                  <a:lnTo>
                    <a:pt x="113668" y="2539"/>
                  </a:lnTo>
                  <a:close/>
                </a:path>
                <a:path w="116840" h="39369">
                  <a:moveTo>
                    <a:pt x="113676" y="6857"/>
                  </a:moveTo>
                  <a:lnTo>
                    <a:pt x="100700" y="6857"/>
                  </a:lnTo>
                  <a:lnTo>
                    <a:pt x="102970" y="5206"/>
                  </a:lnTo>
                  <a:lnTo>
                    <a:pt x="101082" y="2031"/>
                  </a:lnTo>
                  <a:lnTo>
                    <a:pt x="104881" y="3936"/>
                  </a:lnTo>
                  <a:lnTo>
                    <a:pt x="114016" y="3936"/>
                  </a:lnTo>
                  <a:lnTo>
                    <a:pt x="113422" y="5714"/>
                  </a:lnTo>
                  <a:lnTo>
                    <a:pt x="114059" y="5968"/>
                  </a:lnTo>
                  <a:lnTo>
                    <a:pt x="113676" y="6857"/>
                  </a:lnTo>
                  <a:close/>
                </a:path>
                <a:path w="116840" h="39369">
                  <a:moveTo>
                    <a:pt x="114016" y="3936"/>
                  </a:moveTo>
                  <a:lnTo>
                    <a:pt x="104881" y="3936"/>
                  </a:lnTo>
                  <a:lnTo>
                    <a:pt x="106195" y="3682"/>
                  </a:lnTo>
                  <a:lnTo>
                    <a:pt x="106732" y="3682"/>
                  </a:lnTo>
                  <a:lnTo>
                    <a:pt x="106673" y="2539"/>
                  </a:lnTo>
                  <a:lnTo>
                    <a:pt x="108584" y="2031"/>
                  </a:lnTo>
                  <a:lnTo>
                    <a:pt x="109444" y="2539"/>
                  </a:lnTo>
                  <a:lnTo>
                    <a:pt x="113668" y="2539"/>
                  </a:lnTo>
                  <a:lnTo>
                    <a:pt x="113952" y="3682"/>
                  </a:lnTo>
                  <a:lnTo>
                    <a:pt x="114016" y="3936"/>
                  </a:lnTo>
                  <a:close/>
                </a:path>
                <a:path w="116840" h="39369">
                  <a:moveTo>
                    <a:pt x="113228" y="7619"/>
                  </a:moveTo>
                  <a:lnTo>
                    <a:pt x="92935" y="7619"/>
                  </a:lnTo>
                  <a:lnTo>
                    <a:pt x="94947" y="4698"/>
                  </a:lnTo>
                  <a:lnTo>
                    <a:pt x="97176" y="4698"/>
                  </a:lnTo>
                  <a:lnTo>
                    <a:pt x="100700" y="6857"/>
                  </a:lnTo>
                  <a:lnTo>
                    <a:pt x="113676" y="6857"/>
                  </a:lnTo>
                  <a:lnTo>
                    <a:pt x="113228" y="7619"/>
                  </a:lnTo>
                  <a:close/>
                </a:path>
                <a:path w="116840" h="39369">
                  <a:moveTo>
                    <a:pt x="116511" y="6476"/>
                  </a:moveTo>
                  <a:lnTo>
                    <a:pt x="114915" y="6476"/>
                  </a:lnTo>
                  <a:lnTo>
                    <a:pt x="115778" y="5206"/>
                  </a:lnTo>
                  <a:lnTo>
                    <a:pt x="115512" y="5206"/>
                  </a:lnTo>
                  <a:lnTo>
                    <a:pt x="116587" y="5968"/>
                  </a:lnTo>
                  <a:lnTo>
                    <a:pt x="116511" y="6476"/>
                  </a:lnTo>
                  <a:close/>
                </a:path>
                <a:path w="116840" h="39369">
                  <a:moveTo>
                    <a:pt x="72568" y="7619"/>
                  </a:moveTo>
                  <a:lnTo>
                    <a:pt x="70889" y="7619"/>
                  </a:lnTo>
                  <a:lnTo>
                    <a:pt x="71022" y="7111"/>
                  </a:lnTo>
                  <a:lnTo>
                    <a:pt x="71088" y="6857"/>
                  </a:lnTo>
                  <a:lnTo>
                    <a:pt x="71188" y="6476"/>
                  </a:lnTo>
                  <a:lnTo>
                    <a:pt x="71314" y="5968"/>
                  </a:lnTo>
                  <a:lnTo>
                    <a:pt x="73834" y="7111"/>
                  </a:lnTo>
                  <a:lnTo>
                    <a:pt x="69343" y="7111"/>
                  </a:lnTo>
                  <a:lnTo>
                    <a:pt x="72568" y="7619"/>
                  </a:lnTo>
                  <a:close/>
                </a:path>
                <a:path w="116840" h="39369">
                  <a:moveTo>
                    <a:pt x="108113" y="12318"/>
                  </a:moveTo>
                  <a:lnTo>
                    <a:pt x="87739" y="12318"/>
                  </a:lnTo>
                  <a:lnTo>
                    <a:pt x="87865" y="11048"/>
                  </a:lnTo>
                  <a:lnTo>
                    <a:pt x="87977" y="9905"/>
                  </a:lnTo>
                  <a:lnTo>
                    <a:pt x="88097" y="8381"/>
                  </a:lnTo>
                  <a:lnTo>
                    <a:pt x="85568" y="6095"/>
                  </a:lnTo>
                  <a:lnTo>
                    <a:pt x="85858" y="6095"/>
                  </a:lnTo>
                  <a:lnTo>
                    <a:pt x="86007" y="5968"/>
                  </a:lnTo>
                  <a:lnTo>
                    <a:pt x="87726" y="5968"/>
                  </a:lnTo>
                  <a:lnTo>
                    <a:pt x="87838" y="6476"/>
                  </a:lnTo>
                  <a:lnTo>
                    <a:pt x="87922" y="6857"/>
                  </a:lnTo>
                  <a:lnTo>
                    <a:pt x="87978" y="7111"/>
                  </a:lnTo>
                  <a:lnTo>
                    <a:pt x="92039" y="7619"/>
                  </a:lnTo>
                  <a:lnTo>
                    <a:pt x="113228" y="7619"/>
                  </a:lnTo>
                  <a:lnTo>
                    <a:pt x="114929" y="7746"/>
                  </a:lnTo>
                  <a:lnTo>
                    <a:pt x="114250" y="9397"/>
                  </a:lnTo>
                  <a:lnTo>
                    <a:pt x="108285" y="9397"/>
                  </a:lnTo>
                  <a:lnTo>
                    <a:pt x="108160" y="11556"/>
                  </a:lnTo>
                  <a:lnTo>
                    <a:pt x="108113" y="12318"/>
                  </a:lnTo>
                  <a:close/>
                </a:path>
                <a:path w="116840" h="39369">
                  <a:moveTo>
                    <a:pt x="113775" y="7746"/>
                  </a:moveTo>
                  <a:lnTo>
                    <a:pt x="113153" y="7746"/>
                  </a:lnTo>
                  <a:lnTo>
                    <a:pt x="113306" y="7619"/>
                  </a:lnTo>
                  <a:lnTo>
                    <a:pt x="113752" y="6857"/>
                  </a:lnTo>
                  <a:lnTo>
                    <a:pt x="114124" y="6095"/>
                  </a:lnTo>
                  <a:lnTo>
                    <a:pt x="114377" y="6095"/>
                  </a:lnTo>
                  <a:lnTo>
                    <a:pt x="113821" y="7619"/>
                  </a:lnTo>
                  <a:close/>
                </a:path>
                <a:path w="116840" h="39369">
                  <a:moveTo>
                    <a:pt x="114975" y="7746"/>
                  </a:moveTo>
                  <a:lnTo>
                    <a:pt x="113775" y="7746"/>
                  </a:lnTo>
                  <a:lnTo>
                    <a:pt x="114382" y="6095"/>
                  </a:lnTo>
                  <a:lnTo>
                    <a:pt x="114915" y="6476"/>
                  </a:lnTo>
                  <a:lnTo>
                    <a:pt x="116511" y="6476"/>
                  </a:lnTo>
                  <a:lnTo>
                    <a:pt x="116425" y="7111"/>
                  </a:lnTo>
                  <a:lnTo>
                    <a:pt x="116767" y="7111"/>
                  </a:lnTo>
                  <a:lnTo>
                    <a:pt x="114975" y="7746"/>
                  </a:lnTo>
                  <a:close/>
                </a:path>
                <a:path w="116840" h="39369">
                  <a:moveTo>
                    <a:pt x="73129" y="9397"/>
                  </a:moveTo>
                  <a:lnTo>
                    <a:pt x="72429" y="9397"/>
                  </a:lnTo>
                  <a:lnTo>
                    <a:pt x="72503" y="8381"/>
                  </a:lnTo>
                  <a:lnTo>
                    <a:pt x="72568" y="7619"/>
                  </a:lnTo>
                  <a:lnTo>
                    <a:pt x="69343" y="7111"/>
                  </a:lnTo>
                  <a:lnTo>
                    <a:pt x="73834" y="7111"/>
                  </a:lnTo>
                  <a:lnTo>
                    <a:pt x="75234" y="7746"/>
                  </a:lnTo>
                  <a:lnTo>
                    <a:pt x="76278" y="7746"/>
                  </a:lnTo>
                  <a:lnTo>
                    <a:pt x="73129" y="9397"/>
                  </a:lnTo>
                  <a:close/>
                </a:path>
                <a:path w="116840" h="39369">
                  <a:moveTo>
                    <a:pt x="87254" y="7619"/>
                  </a:moveTo>
                  <a:lnTo>
                    <a:pt x="74954" y="7619"/>
                  </a:lnTo>
                  <a:lnTo>
                    <a:pt x="73834" y="7111"/>
                  </a:lnTo>
                  <a:lnTo>
                    <a:pt x="86692" y="7111"/>
                  </a:lnTo>
                  <a:lnTo>
                    <a:pt x="87254" y="7619"/>
                  </a:lnTo>
                  <a:close/>
                </a:path>
                <a:path w="116840" h="39369">
                  <a:moveTo>
                    <a:pt x="92935" y="7619"/>
                  </a:moveTo>
                  <a:lnTo>
                    <a:pt x="92039" y="7619"/>
                  </a:lnTo>
                  <a:lnTo>
                    <a:pt x="87978" y="7111"/>
                  </a:lnTo>
                  <a:lnTo>
                    <a:pt x="87082" y="7111"/>
                  </a:lnTo>
                  <a:lnTo>
                    <a:pt x="92935" y="7619"/>
                  </a:lnTo>
                  <a:close/>
                </a:path>
                <a:path w="116840" h="39369">
                  <a:moveTo>
                    <a:pt x="72393" y="9905"/>
                  </a:moveTo>
                  <a:lnTo>
                    <a:pt x="72160" y="9905"/>
                  </a:lnTo>
                  <a:lnTo>
                    <a:pt x="73129" y="9397"/>
                  </a:lnTo>
                  <a:lnTo>
                    <a:pt x="72429" y="9397"/>
                  </a:lnTo>
                  <a:lnTo>
                    <a:pt x="72393" y="9905"/>
                  </a:lnTo>
                  <a:close/>
                </a:path>
                <a:path w="116840" h="39369">
                  <a:moveTo>
                    <a:pt x="80432" y="12318"/>
                  </a:moveTo>
                  <a:lnTo>
                    <a:pt x="76139" y="12318"/>
                  </a:lnTo>
                  <a:lnTo>
                    <a:pt x="77625" y="11810"/>
                  </a:lnTo>
                  <a:lnTo>
                    <a:pt x="80168" y="9397"/>
                  </a:lnTo>
                  <a:lnTo>
                    <a:pt x="79910" y="9397"/>
                  </a:lnTo>
                  <a:lnTo>
                    <a:pt x="81271" y="10794"/>
                  </a:lnTo>
                  <a:lnTo>
                    <a:pt x="79317" y="10794"/>
                  </a:lnTo>
                  <a:lnTo>
                    <a:pt x="80432" y="12318"/>
                  </a:lnTo>
                  <a:close/>
                </a:path>
                <a:path w="116840" h="39369">
                  <a:moveTo>
                    <a:pt x="87739" y="12318"/>
                  </a:moveTo>
                  <a:lnTo>
                    <a:pt x="80907" y="12318"/>
                  </a:lnTo>
                  <a:lnTo>
                    <a:pt x="82423" y="11810"/>
                  </a:lnTo>
                  <a:lnTo>
                    <a:pt x="82662" y="11810"/>
                  </a:lnTo>
                  <a:lnTo>
                    <a:pt x="83737" y="11048"/>
                  </a:lnTo>
                  <a:lnTo>
                    <a:pt x="83642" y="10286"/>
                  </a:lnTo>
                  <a:lnTo>
                    <a:pt x="83524" y="9397"/>
                  </a:lnTo>
                  <a:lnTo>
                    <a:pt x="84534" y="9397"/>
                  </a:lnTo>
                  <a:lnTo>
                    <a:pt x="87739" y="12318"/>
                  </a:lnTo>
                  <a:close/>
                </a:path>
                <a:path w="116840" h="39369">
                  <a:moveTo>
                    <a:pt x="87984" y="9905"/>
                  </a:moveTo>
                  <a:lnTo>
                    <a:pt x="85091" y="9905"/>
                  </a:lnTo>
                  <a:lnTo>
                    <a:pt x="84534" y="9397"/>
                  </a:lnTo>
                  <a:lnTo>
                    <a:pt x="88022" y="9397"/>
                  </a:lnTo>
                  <a:lnTo>
                    <a:pt x="87984" y="9905"/>
                  </a:lnTo>
                  <a:close/>
                </a:path>
                <a:path w="116840" h="39369">
                  <a:moveTo>
                    <a:pt x="108576" y="9905"/>
                  </a:moveTo>
                  <a:lnTo>
                    <a:pt x="108257" y="9905"/>
                  </a:lnTo>
                  <a:lnTo>
                    <a:pt x="108285" y="9397"/>
                  </a:lnTo>
                  <a:lnTo>
                    <a:pt x="108576" y="9905"/>
                  </a:lnTo>
                  <a:close/>
                </a:path>
                <a:path w="116840" h="39369">
                  <a:moveTo>
                    <a:pt x="112378" y="20446"/>
                  </a:moveTo>
                  <a:lnTo>
                    <a:pt x="111936" y="19938"/>
                  </a:lnTo>
                  <a:lnTo>
                    <a:pt x="108744" y="15620"/>
                  </a:lnTo>
                  <a:lnTo>
                    <a:pt x="110734" y="13080"/>
                  </a:lnTo>
                  <a:lnTo>
                    <a:pt x="108835" y="10286"/>
                  </a:lnTo>
                  <a:lnTo>
                    <a:pt x="108522" y="9905"/>
                  </a:lnTo>
                  <a:lnTo>
                    <a:pt x="108285" y="9397"/>
                  </a:lnTo>
                  <a:lnTo>
                    <a:pt x="114250" y="9397"/>
                  </a:lnTo>
                  <a:lnTo>
                    <a:pt x="113900" y="10286"/>
                  </a:lnTo>
                  <a:lnTo>
                    <a:pt x="113518" y="11556"/>
                  </a:lnTo>
                  <a:lnTo>
                    <a:pt x="113459" y="17017"/>
                  </a:lnTo>
                  <a:lnTo>
                    <a:pt x="112378" y="20446"/>
                  </a:lnTo>
                  <a:close/>
                </a:path>
                <a:path w="116840" h="39369">
                  <a:moveTo>
                    <a:pt x="80930" y="15239"/>
                  </a:moveTo>
                  <a:lnTo>
                    <a:pt x="69821" y="15239"/>
                  </a:lnTo>
                  <a:lnTo>
                    <a:pt x="70956" y="14096"/>
                  </a:lnTo>
                  <a:lnTo>
                    <a:pt x="72396" y="9905"/>
                  </a:lnTo>
                  <a:lnTo>
                    <a:pt x="72543" y="10286"/>
                  </a:lnTo>
                  <a:lnTo>
                    <a:pt x="73351" y="12826"/>
                  </a:lnTo>
                  <a:lnTo>
                    <a:pt x="73466" y="13080"/>
                  </a:lnTo>
                  <a:lnTo>
                    <a:pt x="73524" y="13334"/>
                  </a:lnTo>
                  <a:lnTo>
                    <a:pt x="74778" y="13588"/>
                  </a:lnTo>
                  <a:lnTo>
                    <a:pt x="79459" y="13588"/>
                  </a:lnTo>
                  <a:lnTo>
                    <a:pt x="79524" y="14096"/>
                  </a:lnTo>
                  <a:lnTo>
                    <a:pt x="79164" y="14096"/>
                  </a:lnTo>
                  <a:lnTo>
                    <a:pt x="80930" y="15239"/>
                  </a:lnTo>
                  <a:close/>
                </a:path>
                <a:path w="116840" h="39369">
                  <a:moveTo>
                    <a:pt x="108672" y="15239"/>
                  </a:moveTo>
                  <a:lnTo>
                    <a:pt x="80930" y="15239"/>
                  </a:lnTo>
                  <a:lnTo>
                    <a:pt x="82762" y="14731"/>
                  </a:lnTo>
                  <a:lnTo>
                    <a:pt x="82210" y="14731"/>
                  </a:lnTo>
                  <a:lnTo>
                    <a:pt x="79317" y="10794"/>
                  </a:lnTo>
                  <a:lnTo>
                    <a:pt x="81826" y="11556"/>
                  </a:lnTo>
                  <a:lnTo>
                    <a:pt x="81958" y="11556"/>
                  </a:lnTo>
                  <a:lnTo>
                    <a:pt x="82187" y="11810"/>
                  </a:lnTo>
                  <a:lnTo>
                    <a:pt x="82423" y="11810"/>
                  </a:lnTo>
                  <a:lnTo>
                    <a:pt x="80801" y="12318"/>
                  </a:lnTo>
                  <a:lnTo>
                    <a:pt x="108094" y="12318"/>
                  </a:lnTo>
                  <a:lnTo>
                    <a:pt x="108193" y="12826"/>
                  </a:lnTo>
                  <a:lnTo>
                    <a:pt x="108293" y="13334"/>
                  </a:lnTo>
                  <a:lnTo>
                    <a:pt x="108342" y="13588"/>
                  </a:lnTo>
                  <a:lnTo>
                    <a:pt x="108442" y="14096"/>
                  </a:lnTo>
                  <a:lnTo>
                    <a:pt x="108566" y="14731"/>
                  </a:lnTo>
                  <a:lnTo>
                    <a:pt x="108672" y="15239"/>
                  </a:lnTo>
                  <a:close/>
                </a:path>
                <a:path w="116840" h="39369">
                  <a:moveTo>
                    <a:pt x="81958" y="11556"/>
                  </a:moveTo>
                  <a:lnTo>
                    <a:pt x="81826" y="11556"/>
                  </a:lnTo>
                  <a:lnTo>
                    <a:pt x="79317" y="10794"/>
                  </a:lnTo>
                  <a:lnTo>
                    <a:pt x="81271" y="10794"/>
                  </a:lnTo>
                  <a:lnTo>
                    <a:pt x="81958" y="11556"/>
                  </a:lnTo>
                  <a:close/>
                </a:path>
                <a:path w="116840" h="39369">
                  <a:moveTo>
                    <a:pt x="79459" y="13588"/>
                  </a:moveTo>
                  <a:lnTo>
                    <a:pt x="74778" y="13588"/>
                  </a:lnTo>
                  <a:lnTo>
                    <a:pt x="73942" y="12318"/>
                  </a:lnTo>
                  <a:lnTo>
                    <a:pt x="74778" y="11556"/>
                  </a:lnTo>
                  <a:lnTo>
                    <a:pt x="75913" y="12318"/>
                  </a:lnTo>
                  <a:lnTo>
                    <a:pt x="80928" y="12318"/>
                  </a:lnTo>
                  <a:lnTo>
                    <a:pt x="79377" y="12826"/>
                  </a:lnTo>
                  <a:lnTo>
                    <a:pt x="79459" y="13588"/>
                  </a:lnTo>
                  <a:close/>
                </a:path>
                <a:path w="116840" h="39369">
                  <a:moveTo>
                    <a:pt x="82662" y="11810"/>
                  </a:moveTo>
                  <a:lnTo>
                    <a:pt x="82187" y="11810"/>
                  </a:lnTo>
                  <a:lnTo>
                    <a:pt x="81958" y="11556"/>
                  </a:lnTo>
                  <a:lnTo>
                    <a:pt x="81826" y="11556"/>
                  </a:lnTo>
                  <a:lnTo>
                    <a:pt x="82662" y="11810"/>
                  </a:lnTo>
                  <a:close/>
                </a:path>
                <a:path w="116840" h="39369">
                  <a:moveTo>
                    <a:pt x="92294" y="22859"/>
                  </a:moveTo>
                  <a:lnTo>
                    <a:pt x="91932" y="22478"/>
                  </a:lnTo>
                  <a:lnTo>
                    <a:pt x="89770" y="19938"/>
                  </a:lnTo>
                  <a:lnTo>
                    <a:pt x="58379" y="19938"/>
                  </a:lnTo>
                  <a:lnTo>
                    <a:pt x="62321" y="19049"/>
                  </a:lnTo>
                  <a:lnTo>
                    <a:pt x="61658" y="19049"/>
                  </a:lnTo>
                  <a:lnTo>
                    <a:pt x="60264" y="17271"/>
                  </a:lnTo>
                  <a:lnTo>
                    <a:pt x="62474" y="16636"/>
                  </a:lnTo>
                  <a:lnTo>
                    <a:pt x="59548" y="14731"/>
                  </a:lnTo>
                  <a:lnTo>
                    <a:pt x="63231" y="14096"/>
                  </a:lnTo>
                  <a:lnTo>
                    <a:pt x="61399" y="14096"/>
                  </a:lnTo>
                  <a:lnTo>
                    <a:pt x="63012" y="15239"/>
                  </a:lnTo>
                  <a:lnTo>
                    <a:pt x="64326" y="17017"/>
                  </a:lnTo>
                  <a:lnTo>
                    <a:pt x="93532" y="17017"/>
                  </a:lnTo>
                  <a:lnTo>
                    <a:pt x="93631" y="17779"/>
                  </a:lnTo>
                  <a:lnTo>
                    <a:pt x="93713" y="18414"/>
                  </a:lnTo>
                  <a:lnTo>
                    <a:pt x="93795" y="19049"/>
                  </a:lnTo>
                  <a:lnTo>
                    <a:pt x="93910" y="19938"/>
                  </a:lnTo>
                  <a:lnTo>
                    <a:pt x="93762" y="20446"/>
                  </a:lnTo>
                  <a:lnTo>
                    <a:pt x="92294" y="22859"/>
                  </a:lnTo>
                  <a:close/>
                </a:path>
                <a:path w="116840" h="39369">
                  <a:moveTo>
                    <a:pt x="99741" y="17017"/>
                  </a:moveTo>
                  <a:lnTo>
                    <a:pt x="64326" y="17017"/>
                  </a:lnTo>
                  <a:lnTo>
                    <a:pt x="64950" y="14096"/>
                  </a:lnTo>
                  <a:lnTo>
                    <a:pt x="64811" y="14096"/>
                  </a:lnTo>
                  <a:lnTo>
                    <a:pt x="66723" y="16255"/>
                  </a:lnTo>
                  <a:lnTo>
                    <a:pt x="102271" y="16255"/>
                  </a:lnTo>
                  <a:lnTo>
                    <a:pt x="99741" y="17017"/>
                  </a:lnTo>
                  <a:close/>
                </a:path>
                <a:path w="116840" h="39369">
                  <a:moveTo>
                    <a:pt x="96636" y="16255"/>
                  </a:moveTo>
                  <a:lnTo>
                    <a:pt x="67671" y="16255"/>
                  </a:lnTo>
                  <a:lnTo>
                    <a:pt x="68387" y="16001"/>
                  </a:lnTo>
                  <a:lnTo>
                    <a:pt x="68387" y="15112"/>
                  </a:lnTo>
                  <a:lnTo>
                    <a:pt x="68566" y="15112"/>
                  </a:lnTo>
                  <a:lnTo>
                    <a:pt x="69462" y="14731"/>
                  </a:lnTo>
                  <a:lnTo>
                    <a:pt x="68638" y="14731"/>
                  </a:lnTo>
                  <a:lnTo>
                    <a:pt x="69821" y="15239"/>
                  </a:lnTo>
                  <a:lnTo>
                    <a:pt x="108672" y="15239"/>
                  </a:lnTo>
                  <a:lnTo>
                    <a:pt x="108747" y="15620"/>
                  </a:lnTo>
                  <a:lnTo>
                    <a:pt x="108825" y="16001"/>
                  </a:lnTo>
                  <a:lnTo>
                    <a:pt x="96636" y="16255"/>
                  </a:lnTo>
                  <a:close/>
                </a:path>
                <a:path w="116840" h="39369">
                  <a:moveTo>
                    <a:pt x="58823" y="18414"/>
                  </a:moveTo>
                  <a:lnTo>
                    <a:pt x="56621" y="18414"/>
                  </a:lnTo>
                  <a:lnTo>
                    <a:pt x="56979" y="18160"/>
                  </a:lnTo>
                  <a:lnTo>
                    <a:pt x="55128" y="16255"/>
                  </a:lnTo>
                  <a:lnTo>
                    <a:pt x="56979" y="15493"/>
                  </a:lnTo>
                  <a:lnTo>
                    <a:pt x="59265" y="17271"/>
                  </a:lnTo>
                  <a:lnTo>
                    <a:pt x="59504" y="17271"/>
                  </a:lnTo>
                  <a:lnTo>
                    <a:pt x="58823" y="18414"/>
                  </a:lnTo>
                  <a:close/>
                </a:path>
                <a:path w="116840" h="39369">
                  <a:moveTo>
                    <a:pt x="67671" y="16255"/>
                  </a:moveTo>
                  <a:lnTo>
                    <a:pt x="67088" y="16255"/>
                  </a:lnTo>
                  <a:lnTo>
                    <a:pt x="68970" y="16001"/>
                  </a:lnTo>
                  <a:lnTo>
                    <a:pt x="68387" y="16001"/>
                  </a:lnTo>
                  <a:lnTo>
                    <a:pt x="67671" y="16255"/>
                  </a:lnTo>
                  <a:close/>
                </a:path>
                <a:path w="116840" h="39369">
                  <a:moveTo>
                    <a:pt x="102271" y="16255"/>
                  </a:moveTo>
                  <a:lnTo>
                    <a:pt x="96636" y="16255"/>
                  </a:lnTo>
                  <a:lnTo>
                    <a:pt x="108825" y="16001"/>
                  </a:lnTo>
                  <a:lnTo>
                    <a:pt x="103190" y="16001"/>
                  </a:lnTo>
                  <a:lnTo>
                    <a:pt x="102271" y="16255"/>
                  </a:lnTo>
                  <a:close/>
                </a:path>
                <a:path w="116840" h="39369">
                  <a:moveTo>
                    <a:pt x="106712" y="19938"/>
                  </a:moveTo>
                  <a:lnTo>
                    <a:pt x="106488" y="19938"/>
                  </a:lnTo>
                  <a:lnTo>
                    <a:pt x="102605" y="16001"/>
                  </a:lnTo>
                  <a:lnTo>
                    <a:pt x="108827" y="16001"/>
                  </a:lnTo>
                  <a:lnTo>
                    <a:pt x="108936" y="16636"/>
                  </a:lnTo>
                  <a:lnTo>
                    <a:pt x="109002" y="17017"/>
                  </a:lnTo>
                  <a:lnTo>
                    <a:pt x="106712" y="19938"/>
                  </a:lnTo>
                  <a:close/>
                </a:path>
                <a:path w="116840" h="39369">
                  <a:moveTo>
                    <a:pt x="109213" y="16255"/>
                  </a:moveTo>
                  <a:lnTo>
                    <a:pt x="108871" y="16255"/>
                  </a:lnTo>
                  <a:lnTo>
                    <a:pt x="108827" y="16001"/>
                  </a:lnTo>
                  <a:lnTo>
                    <a:pt x="109026" y="16001"/>
                  </a:lnTo>
                  <a:lnTo>
                    <a:pt x="109213" y="16255"/>
                  </a:lnTo>
                  <a:close/>
                </a:path>
                <a:path w="116840" h="39369">
                  <a:moveTo>
                    <a:pt x="75448" y="24510"/>
                  </a:moveTo>
                  <a:lnTo>
                    <a:pt x="48677" y="24510"/>
                  </a:lnTo>
                  <a:lnTo>
                    <a:pt x="50767" y="23621"/>
                  </a:lnTo>
                  <a:lnTo>
                    <a:pt x="49596" y="18414"/>
                  </a:lnTo>
                  <a:lnTo>
                    <a:pt x="49539" y="18160"/>
                  </a:lnTo>
                  <a:lnTo>
                    <a:pt x="49453" y="17779"/>
                  </a:lnTo>
                  <a:lnTo>
                    <a:pt x="52842" y="16255"/>
                  </a:lnTo>
                  <a:lnTo>
                    <a:pt x="52596" y="16255"/>
                  </a:lnTo>
                  <a:lnTo>
                    <a:pt x="52151" y="17779"/>
                  </a:lnTo>
                  <a:lnTo>
                    <a:pt x="52039" y="18160"/>
                  </a:lnTo>
                  <a:lnTo>
                    <a:pt x="51803" y="18160"/>
                  </a:lnTo>
                  <a:lnTo>
                    <a:pt x="52679" y="18414"/>
                  </a:lnTo>
                  <a:lnTo>
                    <a:pt x="58825" y="18414"/>
                  </a:lnTo>
                  <a:lnTo>
                    <a:pt x="57893" y="19938"/>
                  </a:lnTo>
                  <a:lnTo>
                    <a:pt x="86647" y="19938"/>
                  </a:lnTo>
                  <a:lnTo>
                    <a:pt x="86728" y="20827"/>
                  </a:lnTo>
                  <a:lnTo>
                    <a:pt x="86830" y="21970"/>
                  </a:lnTo>
                  <a:lnTo>
                    <a:pt x="79556" y="21970"/>
                  </a:lnTo>
                  <a:lnTo>
                    <a:pt x="79639" y="22859"/>
                  </a:lnTo>
                  <a:lnTo>
                    <a:pt x="79764" y="24129"/>
                  </a:lnTo>
                  <a:lnTo>
                    <a:pt x="75518" y="24129"/>
                  </a:lnTo>
                  <a:lnTo>
                    <a:pt x="75448" y="24510"/>
                  </a:lnTo>
                  <a:close/>
                </a:path>
                <a:path w="116840" h="39369">
                  <a:moveTo>
                    <a:pt x="96638" y="19049"/>
                  </a:moveTo>
                  <a:lnTo>
                    <a:pt x="95064" y="18160"/>
                  </a:lnTo>
                  <a:lnTo>
                    <a:pt x="93532" y="17017"/>
                  </a:lnTo>
                  <a:lnTo>
                    <a:pt x="99281" y="17017"/>
                  </a:lnTo>
                  <a:lnTo>
                    <a:pt x="98361" y="17271"/>
                  </a:lnTo>
                  <a:lnTo>
                    <a:pt x="98185" y="17271"/>
                  </a:lnTo>
                  <a:lnTo>
                    <a:pt x="96638" y="19049"/>
                  </a:lnTo>
                  <a:close/>
                </a:path>
                <a:path w="116840" h="39369">
                  <a:moveTo>
                    <a:pt x="88754" y="20446"/>
                  </a:moveTo>
                  <a:lnTo>
                    <a:pt x="87336" y="20446"/>
                  </a:lnTo>
                  <a:lnTo>
                    <a:pt x="86261" y="19938"/>
                  </a:lnTo>
                  <a:lnTo>
                    <a:pt x="89770" y="19938"/>
                  </a:lnTo>
                  <a:lnTo>
                    <a:pt x="88754" y="20446"/>
                  </a:lnTo>
                  <a:close/>
                </a:path>
                <a:path w="116840" h="39369">
                  <a:moveTo>
                    <a:pt x="27878" y="24129"/>
                  </a:moveTo>
                  <a:lnTo>
                    <a:pt x="24292" y="24129"/>
                  </a:lnTo>
                  <a:lnTo>
                    <a:pt x="25742" y="22478"/>
                  </a:lnTo>
                  <a:lnTo>
                    <a:pt x="27653" y="20446"/>
                  </a:lnTo>
                  <a:lnTo>
                    <a:pt x="27714" y="22478"/>
                  </a:lnTo>
                  <a:lnTo>
                    <a:pt x="27822" y="23621"/>
                  </a:lnTo>
                  <a:lnTo>
                    <a:pt x="27878" y="24129"/>
                  </a:lnTo>
                  <a:close/>
                </a:path>
                <a:path w="116840" h="39369">
                  <a:moveTo>
                    <a:pt x="48325" y="24510"/>
                  </a:moveTo>
                  <a:lnTo>
                    <a:pt x="45100" y="24510"/>
                  </a:lnTo>
                  <a:lnTo>
                    <a:pt x="41973" y="21970"/>
                  </a:lnTo>
                  <a:lnTo>
                    <a:pt x="42914" y="21970"/>
                  </a:lnTo>
                  <a:lnTo>
                    <a:pt x="44496" y="21335"/>
                  </a:lnTo>
                  <a:lnTo>
                    <a:pt x="45870" y="20827"/>
                  </a:lnTo>
                  <a:lnTo>
                    <a:pt x="45601" y="21970"/>
                  </a:lnTo>
                  <a:lnTo>
                    <a:pt x="45482" y="22478"/>
                  </a:lnTo>
                  <a:lnTo>
                    <a:pt x="45392" y="22859"/>
                  </a:lnTo>
                  <a:lnTo>
                    <a:pt x="47859" y="22859"/>
                  </a:lnTo>
                  <a:lnTo>
                    <a:pt x="48250" y="24129"/>
                  </a:lnTo>
                  <a:lnTo>
                    <a:pt x="48325" y="24510"/>
                  </a:lnTo>
                  <a:close/>
                </a:path>
                <a:path w="116840" h="39369">
                  <a:moveTo>
                    <a:pt x="42393" y="22859"/>
                  </a:moveTo>
                  <a:lnTo>
                    <a:pt x="40912" y="22859"/>
                  </a:lnTo>
                  <a:lnTo>
                    <a:pt x="41808" y="21335"/>
                  </a:lnTo>
                  <a:lnTo>
                    <a:pt x="42052" y="21970"/>
                  </a:lnTo>
                  <a:lnTo>
                    <a:pt x="42914" y="21970"/>
                  </a:lnTo>
                  <a:lnTo>
                    <a:pt x="41648" y="22478"/>
                  </a:lnTo>
                  <a:lnTo>
                    <a:pt x="42247" y="22478"/>
                  </a:lnTo>
                  <a:lnTo>
                    <a:pt x="42393" y="22859"/>
                  </a:lnTo>
                  <a:close/>
                </a:path>
                <a:path w="116840" h="39369">
                  <a:moveTo>
                    <a:pt x="21620" y="25399"/>
                  </a:moveTo>
                  <a:lnTo>
                    <a:pt x="21208" y="25399"/>
                  </a:lnTo>
                  <a:lnTo>
                    <a:pt x="21268" y="24129"/>
                  </a:lnTo>
                  <a:lnTo>
                    <a:pt x="28022" y="24129"/>
                  </a:lnTo>
                  <a:lnTo>
                    <a:pt x="30232" y="21970"/>
                  </a:lnTo>
                  <a:lnTo>
                    <a:pt x="30324" y="23621"/>
                  </a:lnTo>
                  <a:lnTo>
                    <a:pt x="30398" y="24129"/>
                  </a:lnTo>
                  <a:lnTo>
                    <a:pt x="30460" y="24510"/>
                  </a:lnTo>
                  <a:lnTo>
                    <a:pt x="31774" y="25018"/>
                  </a:lnTo>
                  <a:lnTo>
                    <a:pt x="22875" y="25018"/>
                  </a:lnTo>
                  <a:lnTo>
                    <a:pt x="21620" y="25399"/>
                  </a:lnTo>
                  <a:close/>
                </a:path>
                <a:path w="116840" h="39369">
                  <a:moveTo>
                    <a:pt x="38353" y="24510"/>
                  </a:moveTo>
                  <a:lnTo>
                    <a:pt x="38232" y="21970"/>
                  </a:lnTo>
                  <a:lnTo>
                    <a:pt x="37777" y="21970"/>
                  </a:lnTo>
                  <a:lnTo>
                    <a:pt x="40912" y="22859"/>
                  </a:lnTo>
                  <a:lnTo>
                    <a:pt x="42393" y="22859"/>
                  </a:lnTo>
                  <a:lnTo>
                    <a:pt x="42908" y="24129"/>
                  </a:lnTo>
                  <a:lnTo>
                    <a:pt x="38343" y="24129"/>
                  </a:lnTo>
                  <a:lnTo>
                    <a:pt x="38353" y="24510"/>
                  </a:lnTo>
                  <a:close/>
                </a:path>
                <a:path w="116840" h="39369">
                  <a:moveTo>
                    <a:pt x="42247" y="22478"/>
                  </a:moveTo>
                  <a:lnTo>
                    <a:pt x="41648" y="22478"/>
                  </a:lnTo>
                  <a:lnTo>
                    <a:pt x="42914" y="21970"/>
                  </a:lnTo>
                  <a:lnTo>
                    <a:pt x="42052" y="21970"/>
                  </a:lnTo>
                  <a:lnTo>
                    <a:pt x="42247" y="22478"/>
                  </a:lnTo>
                  <a:close/>
                </a:path>
                <a:path w="116840" h="39369">
                  <a:moveTo>
                    <a:pt x="47841" y="22859"/>
                  </a:moveTo>
                  <a:lnTo>
                    <a:pt x="46467" y="22859"/>
                  </a:lnTo>
                  <a:lnTo>
                    <a:pt x="47303" y="21970"/>
                  </a:lnTo>
                  <a:lnTo>
                    <a:pt x="47590" y="21970"/>
                  </a:lnTo>
                  <a:lnTo>
                    <a:pt x="47733" y="22478"/>
                  </a:lnTo>
                  <a:lnTo>
                    <a:pt x="47841" y="22859"/>
                  </a:lnTo>
                  <a:close/>
                </a:path>
                <a:path w="116840" h="39369">
                  <a:moveTo>
                    <a:pt x="50510" y="22478"/>
                  </a:moveTo>
                  <a:lnTo>
                    <a:pt x="47733" y="22478"/>
                  </a:lnTo>
                  <a:lnTo>
                    <a:pt x="47590" y="21970"/>
                  </a:lnTo>
                  <a:lnTo>
                    <a:pt x="50396" y="21970"/>
                  </a:lnTo>
                  <a:lnTo>
                    <a:pt x="50510" y="22478"/>
                  </a:lnTo>
                  <a:close/>
                </a:path>
                <a:path w="116840" h="39369">
                  <a:moveTo>
                    <a:pt x="79918" y="22478"/>
                  </a:moveTo>
                  <a:lnTo>
                    <a:pt x="79603" y="22478"/>
                  </a:lnTo>
                  <a:lnTo>
                    <a:pt x="79556" y="21970"/>
                  </a:lnTo>
                  <a:lnTo>
                    <a:pt x="79918" y="22478"/>
                  </a:lnTo>
                  <a:close/>
                </a:path>
                <a:path w="116840" h="39369">
                  <a:moveTo>
                    <a:pt x="87196" y="25907"/>
                  </a:moveTo>
                  <a:lnTo>
                    <a:pt x="82363" y="25907"/>
                  </a:lnTo>
                  <a:lnTo>
                    <a:pt x="79556" y="21970"/>
                  </a:lnTo>
                  <a:lnTo>
                    <a:pt x="86830" y="21970"/>
                  </a:lnTo>
                  <a:lnTo>
                    <a:pt x="86911" y="22859"/>
                  </a:lnTo>
                  <a:lnTo>
                    <a:pt x="87027" y="24129"/>
                  </a:lnTo>
                  <a:lnTo>
                    <a:pt x="87147" y="25399"/>
                  </a:lnTo>
                  <a:lnTo>
                    <a:pt x="87196" y="25907"/>
                  </a:lnTo>
                  <a:close/>
                </a:path>
                <a:path w="116840" h="39369">
                  <a:moveTo>
                    <a:pt x="91932" y="22478"/>
                  </a:moveTo>
                  <a:lnTo>
                    <a:pt x="86876" y="22478"/>
                  </a:lnTo>
                  <a:lnTo>
                    <a:pt x="86830" y="21970"/>
                  </a:lnTo>
                  <a:lnTo>
                    <a:pt x="91499" y="21970"/>
                  </a:lnTo>
                  <a:lnTo>
                    <a:pt x="91932" y="22478"/>
                  </a:lnTo>
                  <a:close/>
                </a:path>
                <a:path w="116840" h="39369">
                  <a:moveTo>
                    <a:pt x="38338" y="28066"/>
                  </a:moveTo>
                  <a:lnTo>
                    <a:pt x="38035" y="27685"/>
                  </a:lnTo>
                  <a:lnTo>
                    <a:pt x="36015" y="23621"/>
                  </a:lnTo>
                  <a:lnTo>
                    <a:pt x="37687" y="24129"/>
                  </a:lnTo>
                  <a:lnTo>
                    <a:pt x="38021" y="24129"/>
                  </a:lnTo>
                  <a:lnTo>
                    <a:pt x="38273" y="24510"/>
                  </a:lnTo>
                  <a:lnTo>
                    <a:pt x="38338" y="28066"/>
                  </a:lnTo>
                  <a:close/>
                </a:path>
                <a:path w="116840" h="39369">
                  <a:moveTo>
                    <a:pt x="34218" y="25399"/>
                  </a:moveTo>
                  <a:lnTo>
                    <a:pt x="32431" y="25399"/>
                  </a:lnTo>
                  <a:lnTo>
                    <a:pt x="34754" y="24129"/>
                  </a:lnTo>
                  <a:lnTo>
                    <a:pt x="34555" y="24129"/>
                  </a:lnTo>
                  <a:lnTo>
                    <a:pt x="34319" y="25018"/>
                  </a:lnTo>
                  <a:lnTo>
                    <a:pt x="34218" y="25399"/>
                  </a:lnTo>
                  <a:close/>
                </a:path>
                <a:path w="116840" h="39369">
                  <a:moveTo>
                    <a:pt x="58950" y="35432"/>
                  </a:moveTo>
                  <a:lnTo>
                    <a:pt x="56322" y="28701"/>
                  </a:lnTo>
                  <a:lnTo>
                    <a:pt x="38464" y="28701"/>
                  </a:lnTo>
                  <a:lnTo>
                    <a:pt x="41151" y="26923"/>
                  </a:lnTo>
                  <a:lnTo>
                    <a:pt x="39359" y="25907"/>
                  </a:lnTo>
                  <a:lnTo>
                    <a:pt x="38657" y="25018"/>
                  </a:lnTo>
                  <a:lnTo>
                    <a:pt x="38353" y="24510"/>
                  </a:lnTo>
                  <a:lnTo>
                    <a:pt x="38343" y="24129"/>
                  </a:lnTo>
                  <a:lnTo>
                    <a:pt x="42356" y="24129"/>
                  </a:lnTo>
                  <a:lnTo>
                    <a:pt x="44297" y="24510"/>
                  </a:lnTo>
                  <a:lnTo>
                    <a:pt x="75424" y="24510"/>
                  </a:lnTo>
                  <a:lnTo>
                    <a:pt x="75235" y="25018"/>
                  </a:lnTo>
                  <a:lnTo>
                    <a:pt x="69094" y="25018"/>
                  </a:lnTo>
                  <a:lnTo>
                    <a:pt x="69169" y="26415"/>
                  </a:lnTo>
                  <a:lnTo>
                    <a:pt x="62892" y="26415"/>
                  </a:lnTo>
                  <a:lnTo>
                    <a:pt x="60682" y="27685"/>
                  </a:lnTo>
                  <a:lnTo>
                    <a:pt x="61135" y="28701"/>
                  </a:lnTo>
                  <a:lnTo>
                    <a:pt x="61448" y="29082"/>
                  </a:lnTo>
                  <a:lnTo>
                    <a:pt x="64505" y="35178"/>
                  </a:lnTo>
                  <a:lnTo>
                    <a:pt x="58950" y="35432"/>
                  </a:lnTo>
                  <a:close/>
                </a:path>
                <a:path w="116840" h="39369">
                  <a:moveTo>
                    <a:pt x="78075" y="25018"/>
                  </a:moveTo>
                  <a:lnTo>
                    <a:pt x="77338" y="25018"/>
                  </a:lnTo>
                  <a:lnTo>
                    <a:pt x="75188" y="24129"/>
                  </a:lnTo>
                  <a:lnTo>
                    <a:pt x="79770" y="24129"/>
                  </a:lnTo>
                  <a:lnTo>
                    <a:pt x="79795" y="24510"/>
                  </a:lnTo>
                  <a:lnTo>
                    <a:pt x="78075" y="25018"/>
                  </a:lnTo>
                  <a:close/>
                </a:path>
                <a:path w="116840" h="39369">
                  <a:moveTo>
                    <a:pt x="27996" y="37845"/>
                  </a:moveTo>
                  <a:lnTo>
                    <a:pt x="8301" y="37845"/>
                  </a:lnTo>
                  <a:lnTo>
                    <a:pt x="7437" y="31622"/>
                  </a:lnTo>
                  <a:lnTo>
                    <a:pt x="7332" y="30860"/>
                  </a:lnTo>
                  <a:lnTo>
                    <a:pt x="7243" y="30225"/>
                  </a:lnTo>
                  <a:lnTo>
                    <a:pt x="7155" y="29590"/>
                  </a:lnTo>
                  <a:lnTo>
                    <a:pt x="7032" y="28701"/>
                  </a:lnTo>
                  <a:lnTo>
                    <a:pt x="6944" y="28066"/>
                  </a:lnTo>
                  <a:lnTo>
                    <a:pt x="8122" y="27177"/>
                  </a:lnTo>
                  <a:lnTo>
                    <a:pt x="12529" y="24510"/>
                  </a:lnTo>
                  <a:lnTo>
                    <a:pt x="12020" y="25018"/>
                  </a:lnTo>
                  <a:lnTo>
                    <a:pt x="8042" y="30098"/>
                  </a:lnTo>
                  <a:lnTo>
                    <a:pt x="9137" y="31622"/>
                  </a:lnTo>
                  <a:lnTo>
                    <a:pt x="11646" y="34289"/>
                  </a:lnTo>
                  <a:lnTo>
                    <a:pt x="33705" y="34289"/>
                  </a:lnTo>
                  <a:lnTo>
                    <a:pt x="34247" y="35178"/>
                  </a:lnTo>
                  <a:lnTo>
                    <a:pt x="46077" y="35178"/>
                  </a:lnTo>
                  <a:lnTo>
                    <a:pt x="32296" y="35432"/>
                  </a:lnTo>
                  <a:lnTo>
                    <a:pt x="34402" y="35432"/>
                  </a:lnTo>
                  <a:lnTo>
                    <a:pt x="34318" y="35935"/>
                  </a:lnTo>
                  <a:lnTo>
                    <a:pt x="30828" y="35935"/>
                  </a:lnTo>
                  <a:lnTo>
                    <a:pt x="28250" y="37464"/>
                  </a:lnTo>
                  <a:lnTo>
                    <a:pt x="27996" y="37845"/>
                  </a:lnTo>
                  <a:close/>
                </a:path>
                <a:path w="116840" h="39369">
                  <a:moveTo>
                    <a:pt x="33154" y="29082"/>
                  </a:moveTo>
                  <a:lnTo>
                    <a:pt x="18574" y="29082"/>
                  </a:lnTo>
                  <a:lnTo>
                    <a:pt x="28094" y="28066"/>
                  </a:lnTo>
                  <a:lnTo>
                    <a:pt x="27498" y="28066"/>
                  </a:lnTo>
                  <a:lnTo>
                    <a:pt x="22875" y="25018"/>
                  </a:lnTo>
                  <a:lnTo>
                    <a:pt x="31774" y="25018"/>
                  </a:lnTo>
                  <a:lnTo>
                    <a:pt x="32431" y="25399"/>
                  </a:lnTo>
                  <a:lnTo>
                    <a:pt x="34218" y="25399"/>
                  </a:lnTo>
                  <a:lnTo>
                    <a:pt x="33264" y="28701"/>
                  </a:lnTo>
                  <a:lnTo>
                    <a:pt x="33154" y="29082"/>
                  </a:lnTo>
                  <a:close/>
                </a:path>
                <a:path w="116840" h="39369">
                  <a:moveTo>
                    <a:pt x="54186" y="29844"/>
                  </a:moveTo>
                  <a:lnTo>
                    <a:pt x="32969" y="29844"/>
                  </a:lnTo>
                  <a:lnTo>
                    <a:pt x="35152" y="25018"/>
                  </a:lnTo>
                  <a:lnTo>
                    <a:pt x="35507" y="25399"/>
                  </a:lnTo>
                  <a:lnTo>
                    <a:pt x="38225" y="28066"/>
                  </a:lnTo>
                  <a:lnTo>
                    <a:pt x="38446" y="28066"/>
                  </a:lnTo>
                  <a:lnTo>
                    <a:pt x="38464" y="28701"/>
                  </a:lnTo>
                  <a:lnTo>
                    <a:pt x="56322" y="28701"/>
                  </a:lnTo>
                  <a:lnTo>
                    <a:pt x="54186" y="29844"/>
                  </a:lnTo>
                  <a:close/>
                </a:path>
                <a:path w="116840" h="39369">
                  <a:moveTo>
                    <a:pt x="72449" y="26923"/>
                  </a:moveTo>
                  <a:lnTo>
                    <a:pt x="68737" y="25018"/>
                  </a:lnTo>
                  <a:lnTo>
                    <a:pt x="75216" y="25018"/>
                  </a:lnTo>
                  <a:lnTo>
                    <a:pt x="74650" y="26415"/>
                  </a:lnTo>
                  <a:lnTo>
                    <a:pt x="75316" y="26415"/>
                  </a:lnTo>
                  <a:lnTo>
                    <a:pt x="72449" y="26923"/>
                  </a:lnTo>
                  <a:close/>
                </a:path>
                <a:path w="116840" h="39369">
                  <a:moveTo>
                    <a:pt x="33036" y="29590"/>
                  </a:moveTo>
                  <a:lnTo>
                    <a:pt x="14453" y="29590"/>
                  </a:lnTo>
                  <a:lnTo>
                    <a:pt x="17994" y="28066"/>
                  </a:lnTo>
                  <a:lnTo>
                    <a:pt x="17843" y="28066"/>
                  </a:lnTo>
                  <a:lnTo>
                    <a:pt x="17750" y="27685"/>
                  </a:lnTo>
                  <a:lnTo>
                    <a:pt x="17689" y="27431"/>
                  </a:lnTo>
                  <a:lnTo>
                    <a:pt x="17566" y="26923"/>
                  </a:lnTo>
                  <a:lnTo>
                    <a:pt x="17443" y="26415"/>
                  </a:lnTo>
                  <a:lnTo>
                    <a:pt x="17320" y="25907"/>
                  </a:lnTo>
                  <a:lnTo>
                    <a:pt x="17200" y="25399"/>
                  </a:lnTo>
                  <a:lnTo>
                    <a:pt x="15827" y="25399"/>
                  </a:lnTo>
                  <a:lnTo>
                    <a:pt x="18694" y="25907"/>
                  </a:lnTo>
                  <a:lnTo>
                    <a:pt x="18000" y="25907"/>
                  </a:lnTo>
                  <a:lnTo>
                    <a:pt x="18092" y="26415"/>
                  </a:lnTo>
                  <a:lnTo>
                    <a:pt x="18184" y="26923"/>
                  </a:lnTo>
                  <a:lnTo>
                    <a:pt x="18276" y="27431"/>
                  </a:lnTo>
                  <a:lnTo>
                    <a:pt x="18390" y="28066"/>
                  </a:lnTo>
                  <a:lnTo>
                    <a:pt x="18505" y="28701"/>
                  </a:lnTo>
                  <a:lnTo>
                    <a:pt x="18574" y="29082"/>
                  </a:lnTo>
                  <a:lnTo>
                    <a:pt x="33154" y="29082"/>
                  </a:lnTo>
                  <a:lnTo>
                    <a:pt x="33036" y="29590"/>
                  </a:lnTo>
                  <a:close/>
                </a:path>
                <a:path w="116840" h="39369">
                  <a:moveTo>
                    <a:pt x="46111" y="31622"/>
                  </a:moveTo>
                  <a:lnTo>
                    <a:pt x="13915" y="31622"/>
                  </a:lnTo>
                  <a:lnTo>
                    <a:pt x="14229" y="30860"/>
                  </a:lnTo>
                  <a:lnTo>
                    <a:pt x="14334" y="30606"/>
                  </a:lnTo>
                  <a:lnTo>
                    <a:pt x="13070" y="27685"/>
                  </a:lnTo>
                  <a:lnTo>
                    <a:pt x="12960" y="27431"/>
                  </a:lnTo>
                  <a:lnTo>
                    <a:pt x="14448" y="25907"/>
                  </a:lnTo>
                  <a:lnTo>
                    <a:pt x="14453" y="29590"/>
                  </a:lnTo>
                  <a:lnTo>
                    <a:pt x="33036" y="29590"/>
                  </a:lnTo>
                  <a:lnTo>
                    <a:pt x="32969" y="29844"/>
                  </a:lnTo>
                  <a:lnTo>
                    <a:pt x="54186" y="29844"/>
                  </a:lnTo>
                  <a:lnTo>
                    <a:pt x="52049" y="30860"/>
                  </a:lnTo>
                  <a:lnTo>
                    <a:pt x="46049" y="30860"/>
                  </a:lnTo>
                  <a:lnTo>
                    <a:pt x="46111" y="31622"/>
                  </a:lnTo>
                  <a:close/>
                </a:path>
                <a:path w="116840" h="39369">
                  <a:moveTo>
                    <a:pt x="69343" y="29590"/>
                  </a:moveTo>
                  <a:lnTo>
                    <a:pt x="64768" y="29590"/>
                  </a:lnTo>
                  <a:lnTo>
                    <a:pt x="62892" y="26415"/>
                  </a:lnTo>
                  <a:lnTo>
                    <a:pt x="69169" y="26415"/>
                  </a:lnTo>
                  <a:lnTo>
                    <a:pt x="69293" y="28701"/>
                  </a:lnTo>
                  <a:lnTo>
                    <a:pt x="69343" y="29590"/>
                  </a:lnTo>
                  <a:close/>
                </a:path>
                <a:path w="116840" h="39369">
                  <a:moveTo>
                    <a:pt x="33705" y="34289"/>
                  </a:moveTo>
                  <a:lnTo>
                    <a:pt x="11646" y="34289"/>
                  </a:lnTo>
                  <a:lnTo>
                    <a:pt x="12063" y="31622"/>
                  </a:lnTo>
                  <a:lnTo>
                    <a:pt x="12182" y="30860"/>
                  </a:lnTo>
                  <a:lnTo>
                    <a:pt x="12303" y="30098"/>
                  </a:lnTo>
                  <a:lnTo>
                    <a:pt x="13915" y="31622"/>
                  </a:lnTo>
                  <a:lnTo>
                    <a:pt x="46111" y="31622"/>
                  </a:lnTo>
                  <a:lnTo>
                    <a:pt x="46225" y="33019"/>
                  </a:lnTo>
                  <a:lnTo>
                    <a:pt x="46267" y="33527"/>
                  </a:lnTo>
                  <a:lnTo>
                    <a:pt x="35119" y="33527"/>
                  </a:lnTo>
                  <a:lnTo>
                    <a:pt x="33566" y="34035"/>
                  </a:lnTo>
                  <a:lnTo>
                    <a:pt x="33705" y="34289"/>
                  </a:lnTo>
                  <a:close/>
                </a:path>
                <a:path w="116840" h="39369">
                  <a:moveTo>
                    <a:pt x="52673" y="38099"/>
                  </a:moveTo>
                  <a:lnTo>
                    <a:pt x="45389" y="38099"/>
                  </a:lnTo>
                  <a:lnTo>
                    <a:pt x="45806" y="36321"/>
                  </a:lnTo>
                  <a:lnTo>
                    <a:pt x="46813" y="35935"/>
                  </a:lnTo>
                  <a:lnTo>
                    <a:pt x="46468" y="35935"/>
                  </a:lnTo>
                  <a:lnTo>
                    <a:pt x="46480" y="33019"/>
                  </a:lnTo>
                  <a:lnTo>
                    <a:pt x="46049" y="30860"/>
                  </a:lnTo>
                  <a:lnTo>
                    <a:pt x="52049" y="30860"/>
                  </a:lnTo>
                  <a:lnTo>
                    <a:pt x="50415" y="31622"/>
                  </a:lnTo>
                  <a:lnTo>
                    <a:pt x="52585" y="37845"/>
                  </a:lnTo>
                  <a:lnTo>
                    <a:pt x="52673" y="38099"/>
                  </a:lnTo>
                  <a:close/>
                </a:path>
                <a:path w="116840" h="39369">
                  <a:moveTo>
                    <a:pt x="7894" y="37464"/>
                  </a:moveTo>
                  <a:lnTo>
                    <a:pt x="1715" y="37464"/>
                  </a:lnTo>
                  <a:lnTo>
                    <a:pt x="2962" y="35935"/>
                  </a:lnTo>
                  <a:lnTo>
                    <a:pt x="3075" y="35178"/>
                  </a:lnTo>
                  <a:lnTo>
                    <a:pt x="2939" y="34289"/>
                  </a:lnTo>
                  <a:lnTo>
                    <a:pt x="2926" y="33019"/>
                  </a:lnTo>
                  <a:lnTo>
                    <a:pt x="7894" y="37464"/>
                  </a:lnTo>
                  <a:close/>
                </a:path>
                <a:path w="116840" h="39369">
                  <a:moveTo>
                    <a:pt x="37483" y="38099"/>
                  </a:moveTo>
                  <a:lnTo>
                    <a:pt x="36756" y="38099"/>
                  </a:lnTo>
                  <a:lnTo>
                    <a:pt x="34462" y="37083"/>
                  </a:lnTo>
                  <a:lnTo>
                    <a:pt x="34978" y="34289"/>
                  </a:lnTo>
                  <a:lnTo>
                    <a:pt x="35030" y="34035"/>
                  </a:lnTo>
                  <a:lnTo>
                    <a:pt x="35119" y="33527"/>
                  </a:lnTo>
                  <a:lnTo>
                    <a:pt x="46267" y="33527"/>
                  </a:lnTo>
                  <a:lnTo>
                    <a:pt x="46250" y="34289"/>
                  </a:lnTo>
                  <a:lnTo>
                    <a:pt x="46065" y="35178"/>
                  </a:lnTo>
                  <a:lnTo>
                    <a:pt x="45982" y="35432"/>
                  </a:lnTo>
                  <a:lnTo>
                    <a:pt x="39103" y="35432"/>
                  </a:lnTo>
                  <a:lnTo>
                    <a:pt x="37483" y="38099"/>
                  </a:lnTo>
                  <a:close/>
                </a:path>
                <a:path w="116840" h="39369">
                  <a:moveTo>
                    <a:pt x="0" y="38861"/>
                  </a:moveTo>
                  <a:lnTo>
                    <a:pt x="736" y="34289"/>
                  </a:lnTo>
                  <a:lnTo>
                    <a:pt x="1014" y="34289"/>
                  </a:lnTo>
                  <a:lnTo>
                    <a:pt x="1612" y="34035"/>
                  </a:lnTo>
                  <a:lnTo>
                    <a:pt x="1612" y="37464"/>
                  </a:lnTo>
                  <a:lnTo>
                    <a:pt x="7903" y="37464"/>
                  </a:lnTo>
                  <a:lnTo>
                    <a:pt x="8301" y="37845"/>
                  </a:lnTo>
                  <a:lnTo>
                    <a:pt x="27954" y="37845"/>
                  </a:lnTo>
                  <a:lnTo>
                    <a:pt x="27770" y="38099"/>
                  </a:lnTo>
                  <a:lnTo>
                    <a:pt x="54988" y="38099"/>
                  </a:lnTo>
                  <a:lnTo>
                    <a:pt x="0" y="38861"/>
                  </a:lnTo>
                  <a:close/>
                </a:path>
                <a:path w="116840" h="39369">
                  <a:moveTo>
                    <a:pt x="45806" y="36321"/>
                  </a:moveTo>
                  <a:lnTo>
                    <a:pt x="46289" y="34289"/>
                  </a:lnTo>
                  <a:lnTo>
                    <a:pt x="46400" y="35178"/>
                  </a:lnTo>
                  <a:lnTo>
                    <a:pt x="46457" y="35935"/>
                  </a:lnTo>
                  <a:lnTo>
                    <a:pt x="45806" y="36321"/>
                  </a:lnTo>
                  <a:close/>
                </a:path>
                <a:path w="116840" h="39369">
                  <a:moveTo>
                    <a:pt x="34402" y="35432"/>
                  </a:moveTo>
                  <a:lnTo>
                    <a:pt x="32296" y="35432"/>
                  </a:lnTo>
                  <a:lnTo>
                    <a:pt x="46077" y="35178"/>
                  </a:lnTo>
                  <a:lnTo>
                    <a:pt x="34247" y="35178"/>
                  </a:lnTo>
                  <a:lnTo>
                    <a:pt x="34402" y="35432"/>
                  </a:lnTo>
                  <a:close/>
                </a:path>
                <a:path w="116840" h="39369">
                  <a:moveTo>
                    <a:pt x="34765" y="35432"/>
                  </a:moveTo>
                  <a:lnTo>
                    <a:pt x="34402" y="35432"/>
                  </a:lnTo>
                  <a:lnTo>
                    <a:pt x="34247" y="35178"/>
                  </a:lnTo>
                  <a:lnTo>
                    <a:pt x="34812" y="35178"/>
                  </a:lnTo>
                  <a:lnTo>
                    <a:pt x="34765" y="35432"/>
                  </a:lnTo>
                  <a:close/>
                </a:path>
                <a:path w="116840" h="39369">
                  <a:moveTo>
                    <a:pt x="43864" y="37083"/>
                  </a:moveTo>
                  <a:lnTo>
                    <a:pt x="43250" y="37083"/>
                  </a:lnTo>
                  <a:lnTo>
                    <a:pt x="39471" y="35432"/>
                  </a:lnTo>
                  <a:lnTo>
                    <a:pt x="45982" y="35432"/>
                  </a:lnTo>
                  <a:lnTo>
                    <a:pt x="45882" y="35935"/>
                  </a:lnTo>
                  <a:lnTo>
                    <a:pt x="45806" y="36321"/>
                  </a:lnTo>
                  <a:lnTo>
                    <a:pt x="43864" y="37083"/>
                  </a:lnTo>
                  <a:close/>
                </a:path>
                <a:path w="116840" h="39369">
                  <a:moveTo>
                    <a:pt x="33924" y="38099"/>
                  </a:moveTo>
                  <a:lnTo>
                    <a:pt x="31953" y="37845"/>
                  </a:lnTo>
                  <a:lnTo>
                    <a:pt x="30815" y="35935"/>
                  </a:lnTo>
                  <a:lnTo>
                    <a:pt x="34318" y="35935"/>
                  </a:lnTo>
                  <a:lnTo>
                    <a:pt x="34115" y="37083"/>
                  </a:lnTo>
                  <a:lnTo>
                    <a:pt x="34044" y="37464"/>
                  </a:lnTo>
                  <a:lnTo>
                    <a:pt x="33924" y="38099"/>
                  </a:lnTo>
                  <a:close/>
                </a:path>
              </a:pathLst>
            </a:custGeom>
            <a:solidFill>
              <a:srgbClr val="AE24D1"/>
            </a:solidFill>
          </p:spPr>
          <p:txBody>
            <a:bodyPr wrap="square" lIns="0" tIns="0" rIns="0" bIns="0" rtlCol="0"/>
            <a:lstStyle/>
            <a:p>
              <a:endParaRPr/>
            </a:p>
          </p:txBody>
        </p:sp>
        <p:sp>
          <p:nvSpPr>
            <p:cNvPr id="1240" name="object 1240"/>
            <p:cNvSpPr/>
            <p:nvPr/>
          </p:nvSpPr>
          <p:spPr>
            <a:xfrm>
              <a:off x="14607273" y="2023274"/>
              <a:ext cx="143510" cy="28575"/>
            </a:xfrm>
            <a:custGeom>
              <a:avLst/>
              <a:gdLst/>
              <a:ahLst/>
              <a:cxnLst/>
              <a:rect l="l" t="t" r="r" b="b"/>
              <a:pathLst>
                <a:path w="143509" h="28575">
                  <a:moveTo>
                    <a:pt x="22453" y="23622"/>
                  </a:moveTo>
                  <a:lnTo>
                    <a:pt x="19342" y="23622"/>
                  </a:lnTo>
                  <a:lnTo>
                    <a:pt x="20701" y="26162"/>
                  </a:lnTo>
                  <a:lnTo>
                    <a:pt x="12750" y="25273"/>
                  </a:lnTo>
                  <a:lnTo>
                    <a:pt x="14782" y="25273"/>
                  </a:lnTo>
                  <a:lnTo>
                    <a:pt x="13906" y="24422"/>
                  </a:lnTo>
                  <a:lnTo>
                    <a:pt x="14147" y="24384"/>
                  </a:lnTo>
                  <a:lnTo>
                    <a:pt x="13881" y="24384"/>
                  </a:lnTo>
                  <a:lnTo>
                    <a:pt x="13119" y="23622"/>
                  </a:lnTo>
                  <a:lnTo>
                    <a:pt x="12763" y="23622"/>
                  </a:lnTo>
                  <a:lnTo>
                    <a:pt x="12471" y="24384"/>
                  </a:lnTo>
                  <a:lnTo>
                    <a:pt x="12382" y="24638"/>
                  </a:lnTo>
                  <a:lnTo>
                    <a:pt x="11811" y="26162"/>
                  </a:lnTo>
                  <a:lnTo>
                    <a:pt x="11531" y="26162"/>
                  </a:lnTo>
                  <a:lnTo>
                    <a:pt x="9398" y="24892"/>
                  </a:lnTo>
                  <a:lnTo>
                    <a:pt x="10515" y="24892"/>
                  </a:lnTo>
                  <a:lnTo>
                    <a:pt x="12382" y="24638"/>
                  </a:lnTo>
                  <a:lnTo>
                    <a:pt x="12382" y="24384"/>
                  </a:lnTo>
                  <a:lnTo>
                    <a:pt x="11912" y="24384"/>
                  </a:lnTo>
                  <a:lnTo>
                    <a:pt x="12001" y="23622"/>
                  </a:lnTo>
                  <a:lnTo>
                    <a:pt x="7200" y="23622"/>
                  </a:lnTo>
                  <a:lnTo>
                    <a:pt x="6032" y="24384"/>
                  </a:lnTo>
                  <a:lnTo>
                    <a:pt x="5054" y="23622"/>
                  </a:lnTo>
                  <a:lnTo>
                    <a:pt x="4648" y="23622"/>
                  </a:lnTo>
                  <a:lnTo>
                    <a:pt x="4533" y="24003"/>
                  </a:lnTo>
                  <a:lnTo>
                    <a:pt x="4419" y="24384"/>
                  </a:lnTo>
                  <a:lnTo>
                    <a:pt x="4152" y="25273"/>
                  </a:lnTo>
                  <a:lnTo>
                    <a:pt x="3987" y="25793"/>
                  </a:lnTo>
                  <a:lnTo>
                    <a:pt x="4953" y="25273"/>
                  </a:lnTo>
                  <a:lnTo>
                    <a:pt x="6527" y="24447"/>
                  </a:lnTo>
                  <a:lnTo>
                    <a:pt x="6858" y="24892"/>
                  </a:lnTo>
                  <a:lnTo>
                    <a:pt x="6921" y="27051"/>
                  </a:lnTo>
                  <a:lnTo>
                    <a:pt x="6502" y="27559"/>
                  </a:lnTo>
                  <a:lnTo>
                    <a:pt x="0" y="25273"/>
                  </a:lnTo>
                  <a:lnTo>
                    <a:pt x="1435" y="28575"/>
                  </a:lnTo>
                  <a:lnTo>
                    <a:pt x="20358" y="28575"/>
                  </a:lnTo>
                  <a:lnTo>
                    <a:pt x="20002" y="28181"/>
                  </a:lnTo>
                  <a:lnTo>
                    <a:pt x="20447" y="28575"/>
                  </a:lnTo>
                  <a:lnTo>
                    <a:pt x="20675" y="28575"/>
                  </a:lnTo>
                  <a:lnTo>
                    <a:pt x="21043" y="28575"/>
                  </a:lnTo>
                  <a:lnTo>
                    <a:pt x="21336" y="27813"/>
                  </a:lnTo>
                  <a:lnTo>
                    <a:pt x="21424" y="27559"/>
                  </a:lnTo>
                  <a:lnTo>
                    <a:pt x="21882" y="26162"/>
                  </a:lnTo>
                  <a:lnTo>
                    <a:pt x="22364" y="24892"/>
                  </a:lnTo>
                  <a:lnTo>
                    <a:pt x="22453" y="23622"/>
                  </a:lnTo>
                  <a:close/>
                </a:path>
                <a:path w="143509" h="28575">
                  <a:moveTo>
                    <a:pt x="23355" y="22606"/>
                  </a:moveTo>
                  <a:lnTo>
                    <a:pt x="23152" y="22098"/>
                  </a:lnTo>
                  <a:lnTo>
                    <a:pt x="22250" y="22098"/>
                  </a:lnTo>
                  <a:lnTo>
                    <a:pt x="22453" y="22606"/>
                  </a:lnTo>
                  <a:lnTo>
                    <a:pt x="23355" y="22606"/>
                  </a:lnTo>
                  <a:close/>
                </a:path>
                <a:path w="143509" h="28575">
                  <a:moveTo>
                    <a:pt x="23761" y="20066"/>
                  </a:moveTo>
                  <a:lnTo>
                    <a:pt x="21894" y="20066"/>
                  </a:lnTo>
                  <a:lnTo>
                    <a:pt x="22098" y="18669"/>
                  </a:lnTo>
                  <a:lnTo>
                    <a:pt x="22339" y="18669"/>
                  </a:lnTo>
                  <a:lnTo>
                    <a:pt x="21132" y="18034"/>
                  </a:lnTo>
                  <a:lnTo>
                    <a:pt x="21691" y="18034"/>
                  </a:lnTo>
                  <a:lnTo>
                    <a:pt x="21755" y="17653"/>
                  </a:lnTo>
                  <a:lnTo>
                    <a:pt x="21856" y="17145"/>
                  </a:lnTo>
                  <a:lnTo>
                    <a:pt x="21932" y="16764"/>
                  </a:lnTo>
                  <a:lnTo>
                    <a:pt x="22009" y="16395"/>
                  </a:lnTo>
                  <a:lnTo>
                    <a:pt x="22212" y="16395"/>
                  </a:lnTo>
                  <a:lnTo>
                    <a:pt x="22098" y="16002"/>
                  </a:lnTo>
                  <a:lnTo>
                    <a:pt x="22174" y="15621"/>
                  </a:lnTo>
                  <a:lnTo>
                    <a:pt x="22275" y="15113"/>
                  </a:lnTo>
                  <a:lnTo>
                    <a:pt x="22339" y="14859"/>
                  </a:lnTo>
                  <a:lnTo>
                    <a:pt x="20294" y="16002"/>
                  </a:lnTo>
                  <a:lnTo>
                    <a:pt x="20370" y="15621"/>
                  </a:lnTo>
                  <a:lnTo>
                    <a:pt x="19989" y="16002"/>
                  </a:lnTo>
                  <a:lnTo>
                    <a:pt x="17157" y="16002"/>
                  </a:lnTo>
                  <a:lnTo>
                    <a:pt x="14770" y="16002"/>
                  </a:lnTo>
                  <a:lnTo>
                    <a:pt x="17221" y="16141"/>
                  </a:lnTo>
                  <a:lnTo>
                    <a:pt x="18084" y="17653"/>
                  </a:lnTo>
                  <a:lnTo>
                    <a:pt x="18275" y="17653"/>
                  </a:lnTo>
                  <a:lnTo>
                    <a:pt x="19177" y="16764"/>
                  </a:lnTo>
                  <a:lnTo>
                    <a:pt x="19443" y="16395"/>
                  </a:lnTo>
                  <a:lnTo>
                    <a:pt x="19723" y="16268"/>
                  </a:lnTo>
                  <a:lnTo>
                    <a:pt x="19608" y="16395"/>
                  </a:lnTo>
                  <a:lnTo>
                    <a:pt x="20396" y="16395"/>
                  </a:lnTo>
                  <a:lnTo>
                    <a:pt x="20459" y="16764"/>
                  </a:lnTo>
                  <a:lnTo>
                    <a:pt x="20548" y="17145"/>
                  </a:lnTo>
                  <a:lnTo>
                    <a:pt x="20662" y="17653"/>
                  </a:lnTo>
                  <a:lnTo>
                    <a:pt x="20751" y="18034"/>
                  </a:lnTo>
                  <a:lnTo>
                    <a:pt x="20904" y="18669"/>
                  </a:lnTo>
                  <a:lnTo>
                    <a:pt x="18224" y="18669"/>
                  </a:lnTo>
                  <a:lnTo>
                    <a:pt x="19710" y="20066"/>
                  </a:lnTo>
                  <a:lnTo>
                    <a:pt x="17767" y="20066"/>
                  </a:lnTo>
                  <a:lnTo>
                    <a:pt x="17589" y="20218"/>
                  </a:lnTo>
                  <a:lnTo>
                    <a:pt x="16789" y="20891"/>
                  </a:lnTo>
                  <a:lnTo>
                    <a:pt x="15824" y="21717"/>
                  </a:lnTo>
                  <a:lnTo>
                    <a:pt x="18516" y="22098"/>
                  </a:lnTo>
                  <a:lnTo>
                    <a:pt x="22250" y="22098"/>
                  </a:lnTo>
                  <a:lnTo>
                    <a:pt x="21793" y="20955"/>
                  </a:lnTo>
                  <a:lnTo>
                    <a:pt x="21869" y="20294"/>
                  </a:lnTo>
                  <a:lnTo>
                    <a:pt x="23761" y="20066"/>
                  </a:lnTo>
                  <a:close/>
                </a:path>
                <a:path w="143509" h="28575">
                  <a:moveTo>
                    <a:pt x="25019" y="17653"/>
                  </a:moveTo>
                  <a:lnTo>
                    <a:pt x="24498" y="17653"/>
                  </a:lnTo>
                  <a:lnTo>
                    <a:pt x="22720" y="15621"/>
                  </a:lnTo>
                  <a:lnTo>
                    <a:pt x="22390" y="15113"/>
                  </a:lnTo>
                  <a:lnTo>
                    <a:pt x="22504" y="17399"/>
                  </a:lnTo>
                  <a:lnTo>
                    <a:pt x="22567" y="18669"/>
                  </a:lnTo>
                  <a:lnTo>
                    <a:pt x="23075" y="18669"/>
                  </a:lnTo>
                  <a:lnTo>
                    <a:pt x="25019" y="17653"/>
                  </a:lnTo>
                  <a:close/>
                </a:path>
                <a:path w="143509" h="28575">
                  <a:moveTo>
                    <a:pt x="35356" y="12827"/>
                  </a:moveTo>
                  <a:lnTo>
                    <a:pt x="34582" y="13081"/>
                  </a:lnTo>
                  <a:lnTo>
                    <a:pt x="34163" y="13081"/>
                  </a:lnTo>
                  <a:lnTo>
                    <a:pt x="34277" y="13589"/>
                  </a:lnTo>
                  <a:lnTo>
                    <a:pt x="34340" y="13843"/>
                  </a:lnTo>
                  <a:lnTo>
                    <a:pt x="34658" y="15113"/>
                  </a:lnTo>
                  <a:lnTo>
                    <a:pt x="34861" y="15621"/>
                  </a:lnTo>
                  <a:lnTo>
                    <a:pt x="35052" y="15113"/>
                  </a:lnTo>
                  <a:lnTo>
                    <a:pt x="35128" y="14478"/>
                  </a:lnTo>
                  <a:lnTo>
                    <a:pt x="35255" y="13589"/>
                  </a:lnTo>
                  <a:lnTo>
                    <a:pt x="35356" y="12827"/>
                  </a:lnTo>
                  <a:close/>
                </a:path>
                <a:path w="143509" h="28575">
                  <a:moveTo>
                    <a:pt x="35420" y="22098"/>
                  </a:moveTo>
                  <a:lnTo>
                    <a:pt x="34137" y="22098"/>
                  </a:lnTo>
                  <a:lnTo>
                    <a:pt x="34417" y="22606"/>
                  </a:lnTo>
                  <a:lnTo>
                    <a:pt x="35179" y="22606"/>
                  </a:lnTo>
                  <a:lnTo>
                    <a:pt x="35420" y="22098"/>
                  </a:lnTo>
                  <a:close/>
                </a:path>
                <a:path w="143509" h="28575">
                  <a:moveTo>
                    <a:pt x="54571" y="23622"/>
                  </a:moveTo>
                  <a:lnTo>
                    <a:pt x="53187" y="23469"/>
                  </a:lnTo>
                  <a:lnTo>
                    <a:pt x="53200" y="23622"/>
                  </a:lnTo>
                  <a:lnTo>
                    <a:pt x="54571" y="23622"/>
                  </a:lnTo>
                  <a:close/>
                </a:path>
                <a:path w="143509" h="28575">
                  <a:moveTo>
                    <a:pt x="57035" y="27178"/>
                  </a:moveTo>
                  <a:lnTo>
                    <a:pt x="55714" y="26758"/>
                  </a:lnTo>
                  <a:lnTo>
                    <a:pt x="55003" y="25920"/>
                  </a:lnTo>
                  <a:lnTo>
                    <a:pt x="53428" y="25920"/>
                  </a:lnTo>
                  <a:lnTo>
                    <a:pt x="53936" y="27178"/>
                  </a:lnTo>
                  <a:lnTo>
                    <a:pt x="57035" y="27178"/>
                  </a:lnTo>
                  <a:close/>
                </a:path>
                <a:path w="143509" h="28575">
                  <a:moveTo>
                    <a:pt x="57569" y="8763"/>
                  </a:moveTo>
                  <a:lnTo>
                    <a:pt x="54762" y="9398"/>
                  </a:lnTo>
                  <a:lnTo>
                    <a:pt x="56095" y="11303"/>
                  </a:lnTo>
                  <a:lnTo>
                    <a:pt x="57569" y="8763"/>
                  </a:lnTo>
                  <a:close/>
                </a:path>
                <a:path w="143509" h="28575">
                  <a:moveTo>
                    <a:pt x="62992" y="22098"/>
                  </a:moveTo>
                  <a:lnTo>
                    <a:pt x="60477" y="22098"/>
                  </a:lnTo>
                  <a:lnTo>
                    <a:pt x="59664" y="22606"/>
                  </a:lnTo>
                  <a:lnTo>
                    <a:pt x="62953" y="22606"/>
                  </a:lnTo>
                  <a:lnTo>
                    <a:pt x="62992" y="22098"/>
                  </a:lnTo>
                  <a:close/>
                </a:path>
                <a:path w="143509" h="28575">
                  <a:moveTo>
                    <a:pt x="67449" y="22606"/>
                  </a:moveTo>
                  <a:lnTo>
                    <a:pt x="67005" y="22098"/>
                  </a:lnTo>
                  <a:lnTo>
                    <a:pt x="66217" y="22098"/>
                  </a:lnTo>
                  <a:lnTo>
                    <a:pt x="66255" y="22606"/>
                  </a:lnTo>
                  <a:lnTo>
                    <a:pt x="67449" y="22606"/>
                  </a:lnTo>
                  <a:close/>
                </a:path>
                <a:path w="143509" h="28575">
                  <a:moveTo>
                    <a:pt x="69761" y="22606"/>
                  </a:moveTo>
                  <a:lnTo>
                    <a:pt x="69011" y="22098"/>
                  </a:lnTo>
                  <a:lnTo>
                    <a:pt x="68478" y="22098"/>
                  </a:lnTo>
                  <a:lnTo>
                    <a:pt x="68529" y="22606"/>
                  </a:lnTo>
                  <a:lnTo>
                    <a:pt x="69761" y="22606"/>
                  </a:lnTo>
                  <a:close/>
                </a:path>
                <a:path w="143509" h="28575">
                  <a:moveTo>
                    <a:pt x="86575" y="13081"/>
                  </a:moveTo>
                  <a:lnTo>
                    <a:pt x="86029" y="12827"/>
                  </a:lnTo>
                  <a:lnTo>
                    <a:pt x="84467" y="12827"/>
                  </a:lnTo>
                  <a:lnTo>
                    <a:pt x="84734" y="13081"/>
                  </a:lnTo>
                  <a:lnTo>
                    <a:pt x="79971" y="13081"/>
                  </a:lnTo>
                  <a:lnTo>
                    <a:pt x="79971" y="14859"/>
                  </a:lnTo>
                  <a:lnTo>
                    <a:pt x="77800" y="17653"/>
                  </a:lnTo>
                  <a:lnTo>
                    <a:pt x="77647" y="17653"/>
                  </a:lnTo>
                  <a:lnTo>
                    <a:pt x="77520" y="17399"/>
                  </a:lnTo>
                  <a:lnTo>
                    <a:pt x="77406" y="17145"/>
                  </a:lnTo>
                  <a:lnTo>
                    <a:pt x="77381" y="20066"/>
                  </a:lnTo>
                  <a:lnTo>
                    <a:pt x="76835" y="20955"/>
                  </a:lnTo>
                  <a:lnTo>
                    <a:pt x="71158" y="20955"/>
                  </a:lnTo>
                  <a:lnTo>
                    <a:pt x="70954" y="20066"/>
                  </a:lnTo>
                  <a:lnTo>
                    <a:pt x="70764" y="19316"/>
                  </a:lnTo>
                  <a:lnTo>
                    <a:pt x="69164" y="20066"/>
                  </a:lnTo>
                  <a:lnTo>
                    <a:pt x="69519" y="18669"/>
                  </a:lnTo>
                  <a:lnTo>
                    <a:pt x="69735" y="18669"/>
                  </a:lnTo>
                  <a:lnTo>
                    <a:pt x="70408" y="18034"/>
                  </a:lnTo>
                  <a:lnTo>
                    <a:pt x="74206" y="18669"/>
                  </a:lnTo>
                  <a:lnTo>
                    <a:pt x="75463" y="18669"/>
                  </a:lnTo>
                  <a:lnTo>
                    <a:pt x="76949" y="20066"/>
                  </a:lnTo>
                  <a:lnTo>
                    <a:pt x="77381" y="20066"/>
                  </a:lnTo>
                  <a:lnTo>
                    <a:pt x="77381" y="17043"/>
                  </a:lnTo>
                  <a:lnTo>
                    <a:pt x="77317" y="16764"/>
                  </a:lnTo>
                  <a:lnTo>
                    <a:pt x="77228" y="16395"/>
                  </a:lnTo>
                  <a:lnTo>
                    <a:pt x="77139" y="16002"/>
                  </a:lnTo>
                  <a:lnTo>
                    <a:pt x="77050" y="15621"/>
                  </a:lnTo>
                  <a:lnTo>
                    <a:pt x="76936" y="15113"/>
                  </a:lnTo>
                  <a:lnTo>
                    <a:pt x="76885" y="14859"/>
                  </a:lnTo>
                  <a:lnTo>
                    <a:pt x="76809" y="14478"/>
                  </a:lnTo>
                  <a:lnTo>
                    <a:pt x="79971" y="14859"/>
                  </a:lnTo>
                  <a:lnTo>
                    <a:pt x="79971" y="13081"/>
                  </a:lnTo>
                  <a:lnTo>
                    <a:pt x="63119" y="13081"/>
                  </a:lnTo>
                  <a:lnTo>
                    <a:pt x="63119" y="20459"/>
                  </a:lnTo>
                  <a:lnTo>
                    <a:pt x="63080" y="20955"/>
                  </a:lnTo>
                  <a:lnTo>
                    <a:pt x="62318" y="20955"/>
                  </a:lnTo>
                  <a:lnTo>
                    <a:pt x="63119" y="20459"/>
                  </a:lnTo>
                  <a:lnTo>
                    <a:pt x="63119" y="13081"/>
                  </a:lnTo>
                  <a:lnTo>
                    <a:pt x="60299" y="13081"/>
                  </a:lnTo>
                  <a:lnTo>
                    <a:pt x="60439" y="13589"/>
                  </a:lnTo>
                  <a:lnTo>
                    <a:pt x="58826" y="13843"/>
                  </a:lnTo>
                  <a:lnTo>
                    <a:pt x="56654" y="13081"/>
                  </a:lnTo>
                  <a:lnTo>
                    <a:pt x="56426" y="13081"/>
                  </a:lnTo>
                  <a:lnTo>
                    <a:pt x="56654" y="13081"/>
                  </a:lnTo>
                  <a:lnTo>
                    <a:pt x="60299" y="13081"/>
                  </a:lnTo>
                  <a:lnTo>
                    <a:pt x="60223" y="12827"/>
                  </a:lnTo>
                  <a:lnTo>
                    <a:pt x="56210" y="12827"/>
                  </a:lnTo>
                  <a:lnTo>
                    <a:pt x="55575" y="12065"/>
                  </a:lnTo>
                  <a:lnTo>
                    <a:pt x="55829" y="11696"/>
                  </a:lnTo>
                  <a:lnTo>
                    <a:pt x="56730" y="12065"/>
                  </a:lnTo>
                  <a:lnTo>
                    <a:pt x="56095" y="11303"/>
                  </a:lnTo>
                  <a:lnTo>
                    <a:pt x="56007" y="11430"/>
                  </a:lnTo>
                  <a:lnTo>
                    <a:pt x="55346" y="11430"/>
                  </a:lnTo>
                  <a:lnTo>
                    <a:pt x="54063" y="10782"/>
                  </a:lnTo>
                  <a:lnTo>
                    <a:pt x="54063" y="18669"/>
                  </a:lnTo>
                  <a:lnTo>
                    <a:pt x="53543" y="20955"/>
                  </a:lnTo>
                  <a:lnTo>
                    <a:pt x="52895" y="20955"/>
                  </a:lnTo>
                  <a:lnTo>
                    <a:pt x="53479" y="20066"/>
                  </a:lnTo>
                  <a:lnTo>
                    <a:pt x="53238" y="20066"/>
                  </a:lnTo>
                  <a:lnTo>
                    <a:pt x="52616" y="18669"/>
                  </a:lnTo>
                  <a:lnTo>
                    <a:pt x="54063" y="18669"/>
                  </a:lnTo>
                  <a:lnTo>
                    <a:pt x="54063" y="10782"/>
                  </a:lnTo>
                  <a:lnTo>
                    <a:pt x="53098" y="10287"/>
                  </a:lnTo>
                  <a:lnTo>
                    <a:pt x="52311" y="11049"/>
                  </a:lnTo>
                  <a:lnTo>
                    <a:pt x="52374" y="11430"/>
                  </a:lnTo>
                  <a:lnTo>
                    <a:pt x="52489" y="12065"/>
                  </a:lnTo>
                  <a:lnTo>
                    <a:pt x="52552" y="13843"/>
                  </a:lnTo>
                  <a:lnTo>
                    <a:pt x="46634" y="12382"/>
                  </a:lnTo>
                  <a:lnTo>
                    <a:pt x="48755" y="15113"/>
                  </a:lnTo>
                  <a:lnTo>
                    <a:pt x="49987" y="15113"/>
                  </a:lnTo>
                  <a:lnTo>
                    <a:pt x="45453" y="15621"/>
                  </a:lnTo>
                  <a:lnTo>
                    <a:pt x="45326" y="15113"/>
                  </a:lnTo>
                  <a:lnTo>
                    <a:pt x="45262" y="14859"/>
                  </a:lnTo>
                  <a:lnTo>
                    <a:pt x="45173" y="14478"/>
                  </a:lnTo>
                  <a:lnTo>
                    <a:pt x="45021" y="13843"/>
                  </a:lnTo>
                  <a:lnTo>
                    <a:pt x="44996" y="13081"/>
                  </a:lnTo>
                  <a:lnTo>
                    <a:pt x="41656" y="14478"/>
                  </a:lnTo>
                  <a:lnTo>
                    <a:pt x="41490" y="14478"/>
                  </a:lnTo>
                  <a:lnTo>
                    <a:pt x="41579" y="14859"/>
                  </a:lnTo>
                  <a:lnTo>
                    <a:pt x="41643" y="15113"/>
                  </a:lnTo>
                  <a:lnTo>
                    <a:pt x="41770" y="15621"/>
                  </a:lnTo>
                  <a:lnTo>
                    <a:pt x="41859" y="16002"/>
                  </a:lnTo>
                  <a:lnTo>
                    <a:pt x="41948" y="16395"/>
                  </a:lnTo>
                  <a:lnTo>
                    <a:pt x="42049" y="16764"/>
                  </a:lnTo>
                  <a:lnTo>
                    <a:pt x="42138" y="17145"/>
                  </a:lnTo>
                  <a:lnTo>
                    <a:pt x="42202" y="17399"/>
                  </a:lnTo>
                  <a:lnTo>
                    <a:pt x="43510" y="17399"/>
                  </a:lnTo>
                  <a:lnTo>
                    <a:pt x="40906" y="17653"/>
                  </a:lnTo>
                  <a:lnTo>
                    <a:pt x="38887" y="17653"/>
                  </a:lnTo>
                  <a:lnTo>
                    <a:pt x="38798" y="17145"/>
                  </a:lnTo>
                  <a:lnTo>
                    <a:pt x="38696" y="16764"/>
                  </a:lnTo>
                  <a:lnTo>
                    <a:pt x="38595" y="16395"/>
                  </a:lnTo>
                  <a:lnTo>
                    <a:pt x="38519" y="16002"/>
                  </a:lnTo>
                  <a:lnTo>
                    <a:pt x="40411" y="15113"/>
                  </a:lnTo>
                  <a:lnTo>
                    <a:pt x="39776" y="15113"/>
                  </a:lnTo>
                  <a:lnTo>
                    <a:pt x="38328" y="13982"/>
                  </a:lnTo>
                  <a:lnTo>
                    <a:pt x="34620" y="16319"/>
                  </a:lnTo>
                  <a:lnTo>
                    <a:pt x="34861" y="15621"/>
                  </a:lnTo>
                  <a:lnTo>
                    <a:pt x="32156" y="15621"/>
                  </a:lnTo>
                  <a:lnTo>
                    <a:pt x="30772" y="17653"/>
                  </a:lnTo>
                  <a:lnTo>
                    <a:pt x="30035" y="18034"/>
                  </a:lnTo>
                  <a:lnTo>
                    <a:pt x="28625" y="18669"/>
                  </a:lnTo>
                  <a:lnTo>
                    <a:pt x="23342" y="20955"/>
                  </a:lnTo>
                  <a:lnTo>
                    <a:pt x="22936" y="21463"/>
                  </a:lnTo>
                  <a:lnTo>
                    <a:pt x="22999" y="21717"/>
                  </a:lnTo>
                  <a:lnTo>
                    <a:pt x="23152" y="22098"/>
                  </a:lnTo>
                  <a:lnTo>
                    <a:pt x="34137" y="22098"/>
                  </a:lnTo>
                  <a:lnTo>
                    <a:pt x="32283" y="18669"/>
                  </a:lnTo>
                  <a:lnTo>
                    <a:pt x="32029" y="18034"/>
                  </a:lnTo>
                  <a:lnTo>
                    <a:pt x="32080" y="17653"/>
                  </a:lnTo>
                  <a:lnTo>
                    <a:pt x="32194" y="17145"/>
                  </a:lnTo>
                  <a:lnTo>
                    <a:pt x="32308" y="16764"/>
                  </a:lnTo>
                  <a:lnTo>
                    <a:pt x="34239" y="16560"/>
                  </a:lnTo>
                  <a:lnTo>
                    <a:pt x="33324" y="17145"/>
                  </a:lnTo>
                  <a:lnTo>
                    <a:pt x="33375" y="18669"/>
                  </a:lnTo>
                  <a:lnTo>
                    <a:pt x="32778" y="18669"/>
                  </a:lnTo>
                  <a:lnTo>
                    <a:pt x="35547" y="20955"/>
                  </a:lnTo>
                  <a:lnTo>
                    <a:pt x="35979" y="20955"/>
                  </a:lnTo>
                  <a:lnTo>
                    <a:pt x="35852" y="21209"/>
                  </a:lnTo>
                  <a:lnTo>
                    <a:pt x="35420" y="22098"/>
                  </a:lnTo>
                  <a:lnTo>
                    <a:pt x="50838" y="22098"/>
                  </a:lnTo>
                  <a:lnTo>
                    <a:pt x="50558" y="22606"/>
                  </a:lnTo>
                  <a:lnTo>
                    <a:pt x="53174" y="22606"/>
                  </a:lnTo>
                  <a:lnTo>
                    <a:pt x="53289" y="22098"/>
                  </a:lnTo>
                  <a:lnTo>
                    <a:pt x="52082" y="22098"/>
                  </a:lnTo>
                  <a:lnTo>
                    <a:pt x="52400" y="21717"/>
                  </a:lnTo>
                  <a:lnTo>
                    <a:pt x="52565" y="21463"/>
                  </a:lnTo>
                  <a:lnTo>
                    <a:pt x="53428" y="21463"/>
                  </a:lnTo>
                  <a:lnTo>
                    <a:pt x="53289" y="22098"/>
                  </a:lnTo>
                  <a:lnTo>
                    <a:pt x="60477" y="22098"/>
                  </a:lnTo>
                  <a:lnTo>
                    <a:pt x="61493" y="21463"/>
                  </a:lnTo>
                  <a:lnTo>
                    <a:pt x="63042" y="21463"/>
                  </a:lnTo>
                  <a:lnTo>
                    <a:pt x="62992" y="22098"/>
                  </a:lnTo>
                  <a:lnTo>
                    <a:pt x="66205" y="22098"/>
                  </a:lnTo>
                  <a:lnTo>
                    <a:pt x="66103" y="21094"/>
                  </a:lnTo>
                  <a:lnTo>
                    <a:pt x="66154" y="21463"/>
                  </a:lnTo>
                  <a:lnTo>
                    <a:pt x="66433" y="21463"/>
                  </a:lnTo>
                  <a:lnTo>
                    <a:pt x="67005" y="22098"/>
                  </a:lnTo>
                  <a:lnTo>
                    <a:pt x="68478" y="22098"/>
                  </a:lnTo>
                  <a:lnTo>
                    <a:pt x="68440" y="21717"/>
                  </a:lnTo>
                  <a:lnTo>
                    <a:pt x="69011" y="22098"/>
                  </a:lnTo>
                  <a:lnTo>
                    <a:pt x="71412" y="22098"/>
                  </a:lnTo>
                  <a:lnTo>
                    <a:pt x="71323" y="21717"/>
                  </a:lnTo>
                  <a:lnTo>
                    <a:pt x="71272" y="21463"/>
                  </a:lnTo>
                  <a:lnTo>
                    <a:pt x="76504" y="21463"/>
                  </a:lnTo>
                  <a:lnTo>
                    <a:pt x="76123" y="22098"/>
                  </a:lnTo>
                  <a:lnTo>
                    <a:pt x="71412" y="22098"/>
                  </a:lnTo>
                  <a:lnTo>
                    <a:pt x="71526" y="22606"/>
                  </a:lnTo>
                  <a:lnTo>
                    <a:pt x="74803" y="22606"/>
                  </a:lnTo>
                  <a:lnTo>
                    <a:pt x="75958" y="22364"/>
                  </a:lnTo>
                  <a:lnTo>
                    <a:pt x="77139" y="22098"/>
                  </a:lnTo>
                  <a:lnTo>
                    <a:pt x="78879" y="21717"/>
                  </a:lnTo>
                  <a:lnTo>
                    <a:pt x="78295" y="21717"/>
                  </a:lnTo>
                  <a:lnTo>
                    <a:pt x="78282" y="20066"/>
                  </a:lnTo>
                  <a:lnTo>
                    <a:pt x="78143" y="18669"/>
                  </a:lnTo>
                  <a:lnTo>
                    <a:pt x="77939" y="18034"/>
                  </a:lnTo>
                  <a:lnTo>
                    <a:pt x="81229" y="17399"/>
                  </a:lnTo>
                  <a:lnTo>
                    <a:pt x="81153" y="17145"/>
                  </a:lnTo>
                  <a:lnTo>
                    <a:pt x="81038" y="16764"/>
                  </a:lnTo>
                  <a:lnTo>
                    <a:pt x="80937" y="16395"/>
                  </a:lnTo>
                  <a:lnTo>
                    <a:pt x="80822" y="16002"/>
                  </a:lnTo>
                  <a:lnTo>
                    <a:pt x="80708" y="15621"/>
                  </a:lnTo>
                  <a:lnTo>
                    <a:pt x="80581" y="15189"/>
                  </a:lnTo>
                  <a:lnTo>
                    <a:pt x="82067" y="16002"/>
                  </a:lnTo>
                  <a:lnTo>
                    <a:pt x="82397" y="16002"/>
                  </a:lnTo>
                  <a:lnTo>
                    <a:pt x="83223" y="15113"/>
                  </a:lnTo>
                  <a:lnTo>
                    <a:pt x="83756" y="14478"/>
                  </a:lnTo>
                  <a:lnTo>
                    <a:pt x="84340" y="13843"/>
                  </a:lnTo>
                  <a:lnTo>
                    <a:pt x="84963" y="13081"/>
                  </a:lnTo>
                  <a:lnTo>
                    <a:pt x="86575" y="13081"/>
                  </a:lnTo>
                  <a:close/>
                </a:path>
                <a:path w="143509" h="28575">
                  <a:moveTo>
                    <a:pt x="90004" y="7874"/>
                  </a:moveTo>
                  <a:lnTo>
                    <a:pt x="88861" y="7874"/>
                  </a:lnTo>
                  <a:lnTo>
                    <a:pt x="88392" y="7493"/>
                  </a:lnTo>
                  <a:lnTo>
                    <a:pt x="88290" y="7112"/>
                  </a:lnTo>
                  <a:lnTo>
                    <a:pt x="88214" y="6858"/>
                  </a:lnTo>
                  <a:lnTo>
                    <a:pt x="88150" y="6604"/>
                  </a:lnTo>
                  <a:lnTo>
                    <a:pt x="88036" y="6223"/>
                  </a:lnTo>
                  <a:lnTo>
                    <a:pt x="87845" y="5715"/>
                  </a:lnTo>
                  <a:lnTo>
                    <a:pt x="87249" y="3556"/>
                  </a:lnTo>
                  <a:lnTo>
                    <a:pt x="87045" y="3835"/>
                  </a:lnTo>
                  <a:lnTo>
                    <a:pt x="87045" y="6223"/>
                  </a:lnTo>
                  <a:lnTo>
                    <a:pt x="84302" y="6223"/>
                  </a:lnTo>
                  <a:lnTo>
                    <a:pt x="84899" y="5715"/>
                  </a:lnTo>
                  <a:lnTo>
                    <a:pt x="84747" y="5715"/>
                  </a:lnTo>
                  <a:lnTo>
                    <a:pt x="84797" y="4445"/>
                  </a:lnTo>
                  <a:lnTo>
                    <a:pt x="84975" y="4191"/>
                  </a:lnTo>
                  <a:lnTo>
                    <a:pt x="85788" y="4826"/>
                  </a:lnTo>
                  <a:lnTo>
                    <a:pt x="86995" y="5702"/>
                  </a:lnTo>
                  <a:lnTo>
                    <a:pt x="87045" y="6223"/>
                  </a:lnTo>
                  <a:lnTo>
                    <a:pt x="87045" y="3835"/>
                  </a:lnTo>
                  <a:lnTo>
                    <a:pt x="86601" y="4445"/>
                  </a:lnTo>
                  <a:lnTo>
                    <a:pt x="86715" y="4826"/>
                  </a:lnTo>
                  <a:lnTo>
                    <a:pt x="86855" y="5270"/>
                  </a:lnTo>
                  <a:lnTo>
                    <a:pt x="86690" y="4826"/>
                  </a:lnTo>
                  <a:lnTo>
                    <a:pt x="86474" y="4191"/>
                  </a:lnTo>
                  <a:lnTo>
                    <a:pt x="86067" y="3048"/>
                  </a:lnTo>
                  <a:lnTo>
                    <a:pt x="83616" y="0"/>
                  </a:lnTo>
                  <a:lnTo>
                    <a:pt x="79743" y="0"/>
                  </a:lnTo>
                  <a:lnTo>
                    <a:pt x="81457" y="6223"/>
                  </a:lnTo>
                  <a:lnTo>
                    <a:pt x="80886" y="6604"/>
                  </a:lnTo>
                  <a:lnTo>
                    <a:pt x="79133" y="7874"/>
                  </a:lnTo>
                  <a:lnTo>
                    <a:pt x="78765" y="6858"/>
                  </a:lnTo>
                  <a:lnTo>
                    <a:pt x="78663" y="6604"/>
                  </a:lnTo>
                  <a:lnTo>
                    <a:pt x="78016" y="4826"/>
                  </a:lnTo>
                  <a:lnTo>
                    <a:pt x="76415" y="4826"/>
                  </a:lnTo>
                  <a:lnTo>
                    <a:pt x="73164" y="6858"/>
                  </a:lnTo>
                  <a:lnTo>
                    <a:pt x="70916" y="5842"/>
                  </a:lnTo>
                  <a:lnTo>
                    <a:pt x="71666" y="7112"/>
                  </a:lnTo>
                  <a:lnTo>
                    <a:pt x="68986" y="7874"/>
                  </a:lnTo>
                  <a:lnTo>
                    <a:pt x="69100" y="4826"/>
                  </a:lnTo>
                  <a:lnTo>
                    <a:pt x="66471" y="4254"/>
                  </a:lnTo>
                  <a:lnTo>
                    <a:pt x="66471" y="10795"/>
                  </a:lnTo>
                  <a:lnTo>
                    <a:pt x="65544" y="9398"/>
                  </a:lnTo>
                  <a:lnTo>
                    <a:pt x="64262" y="7493"/>
                  </a:lnTo>
                  <a:lnTo>
                    <a:pt x="64020" y="7112"/>
                  </a:lnTo>
                  <a:lnTo>
                    <a:pt x="64084" y="9398"/>
                  </a:lnTo>
                  <a:lnTo>
                    <a:pt x="61391" y="9398"/>
                  </a:lnTo>
                  <a:lnTo>
                    <a:pt x="61277" y="6604"/>
                  </a:lnTo>
                  <a:lnTo>
                    <a:pt x="59194" y="8636"/>
                  </a:lnTo>
                  <a:lnTo>
                    <a:pt x="59029" y="8636"/>
                  </a:lnTo>
                  <a:lnTo>
                    <a:pt x="60223" y="12827"/>
                  </a:lnTo>
                  <a:lnTo>
                    <a:pt x="84467" y="12827"/>
                  </a:lnTo>
                  <a:lnTo>
                    <a:pt x="83019" y="11430"/>
                  </a:lnTo>
                  <a:lnTo>
                    <a:pt x="86029" y="12827"/>
                  </a:lnTo>
                  <a:lnTo>
                    <a:pt x="86321" y="12827"/>
                  </a:lnTo>
                  <a:lnTo>
                    <a:pt x="86728" y="11518"/>
                  </a:lnTo>
                  <a:lnTo>
                    <a:pt x="89293" y="12319"/>
                  </a:lnTo>
                  <a:lnTo>
                    <a:pt x="89255" y="12065"/>
                  </a:lnTo>
                  <a:lnTo>
                    <a:pt x="89115" y="11430"/>
                  </a:lnTo>
                  <a:lnTo>
                    <a:pt x="88988" y="10795"/>
                  </a:lnTo>
                  <a:lnTo>
                    <a:pt x="87922" y="7962"/>
                  </a:lnTo>
                  <a:lnTo>
                    <a:pt x="90004" y="8636"/>
                  </a:lnTo>
                  <a:lnTo>
                    <a:pt x="90004" y="7874"/>
                  </a:lnTo>
                  <a:close/>
                </a:path>
                <a:path w="143509" h="28575">
                  <a:moveTo>
                    <a:pt x="90779" y="3302"/>
                  </a:moveTo>
                  <a:lnTo>
                    <a:pt x="87795" y="1905"/>
                  </a:lnTo>
                  <a:lnTo>
                    <a:pt x="87249" y="3556"/>
                  </a:lnTo>
                  <a:lnTo>
                    <a:pt x="87744" y="3556"/>
                  </a:lnTo>
                  <a:lnTo>
                    <a:pt x="90779" y="3302"/>
                  </a:lnTo>
                  <a:close/>
                </a:path>
                <a:path w="143509" h="28575">
                  <a:moveTo>
                    <a:pt x="143510" y="23114"/>
                  </a:moveTo>
                  <a:lnTo>
                    <a:pt x="71640" y="23114"/>
                  </a:lnTo>
                  <a:lnTo>
                    <a:pt x="71526" y="22606"/>
                  </a:lnTo>
                  <a:lnTo>
                    <a:pt x="69761" y="22606"/>
                  </a:lnTo>
                  <a:lnTo>
                    <a:pt x="70510" y="23114"/>
                  </a:lnTo>
                  <a:lnTo>
                    <a:pt x="68592" y="23114"/>
                  </a:lnTo>
                  <a:lnTo>
                    <a:pt x="68529" y="22606"/>
                  </a:lnTo>
                  <a:lnTo>
                    <a:pt x="67449" y="22606"/>
                  </a:lnTo>
                  <a:lnTo>
                    <a:pt x="67894" y="23114"/>
                  </a:lnTo>
                  <a:lnTo>
                    <a:pt x="66306" y="23114"/>
                  </a:lnTo>
                  <a:lnTo>
                    <a:pt x="66255" y="22606"/>
                  </a:lnTo>
                  <a:lnTo>
                    <a:pt x="63906" y="22606"/>
                  </a:lnTo>
                  <a:lnTo>
                    <a:pt x="64465" y="23114"/>
                  </a:lnTo>
                  <a:lnTo>
                    <a:pt x="63525" y="23114"/>
                  </a:lnTo>
                  <a:lnTo>
                    <a:pt x="63906" y="22606"/>
                  </a:lnTo>
                  <a:lnTo>
                    <a:pt x="62953" y="22606"/>
                  </a:lnTo>
                  <a:lnTo>
                    <a:pt x="62915" y="23114"/>
                  </a:lnTo>
                  <a:lnTo>
                    <a:pt x="58851" y="23114"/>
                  </a:lnTo>
                  <a:lnTo>
                    <a:pt x="59664" y="22606"/>
                  </a:lnTo>
                  <a:lnTo>
                    <a:pt x="53174" y="22606"/>
                  </a:lnTo>
                  <a:lnTo>
                    <a:pt x="53060" y="23114"/>
                  </a:lnTo>
                  <a:lnTo>
                    <a:pt x="50292" y="23114"/>
                  </a:lnTo>
                  <a:lnTo>
                    <a:pt x="50558" y="22606"/>
                  </a:lnTo>
                  <a:lnTo>
                    <a:pt x="35179" y="22606"/>
                  </a:lnTo>
                  <a:lnTo>
                    <a:pt x="34925" y="23114"/>
                  </a:lnTo>
                  <a:lnTo>
                    <a:pt x="34696" y="23114"/>
                  </a:lnTo>
                  <a:lnTo>
                    <a:pt x="34810" y="23342"/>
                  </a:lnTo>
                  <a:lnTo>
                    <a:pt x="34683" y="23114"/>
                  </a:lnTo>
                  <a:lnTo>
                    <a:pt x="34417" y="22606"/>
                  </a:lnTo>
                  <a:lnTo>
                    <a:pt x="23355" y="22606"/>
                  </a:lnTo>
                  <a:lnTo>
                    <a:pt x="23545" y="23114"/>
                  </a:lnTo>
                  <a:lnTo>
                    <a:pt x="22453" y="23114"/>
                  </a:lnTo>
                  <a:lnTo>
                    <a:pt x="22453" y="22606"/>
                  </a:lnTo>
                  <a:lnTo>
                    <a:pt x="18783" y="22606"/>
                  </a:lnTo>
                  <a:lnTo>
                    <a:pt x="19062" y="23114"/>
                  </a:lnTo>
                  <a:lnTo>
                    <a:pt x="12954" y="23114"/>
                  </a:lnTo>
                  <a:lnTo>
                    <a:pt x="12598" y="23114"/>
                  </a:lnTo>
                  <a:lnTo>
                    <a:pt x="12090" y="23114"/>
                  </a:lnTo>
                  <a:lnTo>
                    <a:pt x="12141" y="22606"/>
                  </a:lnTo>
                  <a:lnTo>
                    <a:pt x="18783" y="22606"/>
                  </a:lnTo>
                  <a:lnTo>
                    <a:pt x="18516" y="22098"/>
                  </a:lnTo>
                  <a:lnTo>
                    <a:pt x="12217" y="22098"/>
                  </a:lnTo>
                  <a:lnTo>
                    <a:pt x="12280" y="21717"/>
                  </a:lnTo>
                  <a:lnTo>
                    <a:pt x="12382" y="20955"/>
                  </a:lnTo>
                  <a:lnTo>
                    <a:pt x="12471" y="20193"/>
                  </a:lnTo>
                  <a:lnTo>
                    <a:pt x="7988" y="23114"/>
                  </a:lnTo>
                  <a:lnTo>
                    <a:pt x="4813" y="23114"/>
                  </a:lnTo>
                  <a:lnTo>
                    <a:pt x="4406" y="23114"/>
                  </a:lnTo>
                  <a:lnTo>
                    <a:pt x="4724" y="23368"/>
                  </a:lnTo>
                  <a:lnTo>
                    <a:pt x="4686" y="23507"/>
                  </a:lnTo>
                  <a:lnTo>
                    <a:pt x="4889" y="23507"/>
                  </a:lnTo>
                  <a:lnTo>
                    <a:pt x="5054" y="23622"/>
                  </a:lnTo>
                  <a:lnTo>
                    <a:pt x="7200" y="23622"/>
                  </a:lnTo>
                  <a:lnTo>
                    <a:pt x="7391" y="23495"/>
                  </a:lnTo>
                  <a:lnTo>
                    <a:pt x="12014" y="23482"/>
                  </a:lnTo>
                  <a:lnTo>
                    <a:pt x="12001" y="23622"/>
                  </a:lnTo>
                  <a:lnTo>
                    <a:pt x="12763" y="23622"/>
                  </a:lnTo>
                  <a:lnTo>
                    <a:pt x="12814" y="23482"/>
                  </a:lnTo>
                  <a:lnTo>
                    <a:pt x="12966" y="23482"/>
                  </a:lnTo>
                  <a:lnTo>
                    <a:pt x="13119" y="23622"/>
                  </a:lnTo>
                  <a:lnTo>
                    <a:pt x="19342" y="23622"/>
                  </a:lnTo>
                  <a:lnTo>
                    <a:pt x="19253" y="23469"/>
                  </a:lnTo>
                  <a:lnTo>
                    <a:pt x="22453" y="23456"/>
                  </a:lnTo>
                  <a:lnTo>
                    <a:pt x="22453" y="23622"/>
                  </a:lnTo>
                  <a:lnTo>
                    <a:pt x="23749" y="23622"/>
                  </a:lnTo>
                  <a:lnTo>
                    <a:pt x="23672" y="23456"/>
                  </a:lnTo>
                  <a:lnTo>
                    <a:pt x="34772" y="23418"/>
                  </a:lnTo>
                  <a:lnTo>
                    <a:pt x="34683" y="23622"/>
                  </a:lnTo>
                  <a:lnTo>
                    <a:pt x="23749" y="23622"/>
                  </a:lnTo>
                  <a:lnTo>
                    <a:pt x="24752" y="26162"/>
                  </a:lnTo>
                  <a:lnTo>
                    <a:pt x="24168" y="26162"/>
                  </a:lnTo>
                  <a:lnTo>
                    <a:pt x="23114" y="27051"/>
                  </a:lnTo>
                  <a:lnTo>
                    <a:pt x="21475" y="28575"/>
                  </a:lnTo>
                  <a:lnTo>
                    <a:pt x="56718" y="28092"/>
                  </a:lnTo>
                  <a:lnTo>
                    <a:pt x="56603" y="28219"/>
                  </a:lnTo>
                  <a:lnTo>
                    <a:pt x="57251" y="28219"/>
                  </a:lnTo>
                  <a:lnTo>
                    <a:pt x="57226" y="28092"/>
                  </a:lnTo>
                  <a:lnTo>
                    <a:pt x="58331" y="28067"/>
                  </a:lnTo>
                  <a:lnTo>
                    <a:pt x="57226" y="28067"/>
                  </a:lnTo>
                  <a:lnTo>
                    <a:pt x="57175" y="27597"/>
                  </a:lnTo>
                  <a:lnTo>
                    <a:pt x="56743" y="28067"/>
                  </a:lnTo>
                  <a:lnTo>
                    <a:pt x="49060" y="28067"/>
                  </a:lnTo>
                  <a:lnTo>
                    <a:pt x="48958" y="27813"/>
                  </a:lnTo>
                  <a:lnTo>
                    <a:pt x="48856" y="27559"/>
                  </a:lnTo>
                  <a:lnTo>
                    <a:pt x="48069" y="25666"/>
                  </a:lnTo>
                  <a:lnTo>
                    <a:pt x="49568" y="26670"/>
                  </a:lnTo>
                  <a:lnTo>
                    <a:pt x="54000" y="25273"/>
                  </a:lnTo>
                  <a:lnTo>
                    <a:pt x="53213" y="25273"/>
                  </a:lnTo>
                  <a:lnTo>
                    <a:pt x="53187" y="23469"/>
                  </a:lnTo>
                  <a:lnTo>
                    <a:pt x="52984" y="23444"/>
                  </a:lnTo>
                  <a:lnTo>
                    <a:pt x="52425" y="23368"/>
                  </a:lnTo>
                  <a:lnTo>
                    <a:pt x="52997" y="23368"/>
                  </a:lnTo>
                  <a:lnTo>
                    <a:pt x="53187" y="23368"/>
                  </a:lnTo>
                  <a:lnTo>
                    <a:pt x="55892" y="23368"/>
                  </a:lnTo>
                  <a:lnTo>
                    <a:pt x="56921" y="27051"/>
                  </a:lnTo>
                  <a:lnTo>
                    <a:pt x="59728" y="28067"/>
                  </a:lnTo>
                  <a:lnTo>
                    <a:pt x="61163" y="28067"/>
                  </a:lnTo>
                  <a:lnTo>
                    <a:pt x="58153" y="25273"/>
                  </a:lnTo>
                  <a:lnTo>
                    <a:pt x="58305" y="25273"/>
                  </a:lnTo>
                  <a:lnTo>
                    <a:pt x="58369" y="24892"/>
                  </a:lnTo>
                  <a:lnTo>
                    <a:pt x="58445" y="24384"/>
                  </a:lnTo>
                  <a:lnTo>
                    <a:pt x="58496" y="24003"/>
                  </a:lnTo>
                  <a:lnTo>
                    <a:pt x="58572" y="23622"/>
                  </a:lnTo>
                  <a:lnTo>
                    <a:pt x="62890" y="23622"/>
                  </a:lnTo>
                  <a:lnTo>
                    <a:pt x="62877" y="24003"/>
                  </a:lnTo>
                  <a:lnTo>
                    <a:pt x="63157" y="23622"/>
                  </a:lnTo>
                  <a:lnTo>
                    <a:pt x="65036" y="23622"/>
                  </a:lnTo>
                  <a:lnTo>
                    <a:pt x="66471" y="24892"/>
                  </a:lnTo>
                  <a:lnTo>
                    <a:pt x="66357" y="23622"/>
                  </a:lnTo>
                  <a:lnTo>
                    <a:pt x="68338" y="23622"/>
                  </a:lnTo>
                  <a:lnTo>
                    <a:pt x="68681" y="24003"/>
                  </a:lnTo>
                  <a:lnTo>
                    <a:pt x="68643" y="23622"/>
                  </a:lnTo>
                  <a:lnTo>
                    <a:pt x="71272" y="23622"/>
                  </a:lnTo>
                  <a:lnTo>
                    <a:pt x="71843" y="24003"/>
                  </a:lnTo>
                  <a:lnTo>
                    <a:pt x="71755" y="23622"/>
                  </a:lnTo>
                  <a:lnTo>
                    <a:pt x="71678" y="23317"/>
                  </a:lnTo>
                  <a:lnTo>
                    <a:pt x="143510" y="23114"/>
                  </a:lnTo>
                  <a:close/>
                </a:path>
              </a:pathLst>
            </a:custGeom>
            <a:solidFill>
              <a:srgbClr val="B425D1"/>
            </a:solidFill>
          </p:spPr>
          <p:txBody>
            <a:bodyPr wrap="square" lIns="0" tIns="0" rIns="0" bIns="0" rtlCol="0"/>
            <a:lstStyle/>
            <a:p>
              <a:endParaRPr/>
            </a:p>
          </p:txBody>
        </p:sp>
        <p:sp>
          <p:nvSpPr>
            <p:cNvPr id="1241" name="object 1241"/>
            <p:cNvSpPr/>
            <p:nvPr/>
          </p:nvSpPr>
          <p:spPr>
            <a:xfrm>
              <a:off x="14693581" y="2008519"/>
              <a:ext cx="13970" cy="13970"/>
            </a:xfrm>
            <a:custGeom>
              <a:avLst/>
              <a:gdLst/>
              <a:ahLst/>
              <a:cxnLst/>
              <a:rect l="l" t="t" r="r" b="b"/>
              <a:pathLst>
                <a:path w="13969" h="13969">
                  <a:moveTo>
                    <a:pt x="12841" y="2150"/>
                  </a:moveTo>
                  <a:lnTo>
                    <a:pt x="11145" y="2150"/>
                  </a:lnTo>
                  <a:lnTo>
                    <a:pt x="12124" y="657"/>
                  </a:lnTo>
                  <a:lnTo>
                    <a:pt x="13080" y="0"/>
                  </a:lnTo>
                  <a:lnTo>
                    <a:pt x="13883" y="1433"/>
                  </a:lnTo>
                  <a:lnTo>
                    <a:pt x="12841" y="2150"/>
                  </a:lnTo>
                  <a:close/>
                </a:path>
                <a:path w="13969" h="13969">
                  <a:moveTo>
                    <a:pt x="2866" y="3882"/>
                  </a:moveTo>
                  <a:lnTo>
                    <a:pt x="2722" y="3523"/>
                  </a:lnTo>
                  <a:lnTo>
                    <a:pt x="2089" y="1433"/>
                  </a:lnTo>
                  <a:lnTo>
                    <a:pt x="2866" y="2510"/>
                  </a:lnTo>
                  <a:lnTo>
                    <a:pt x="2866" y="3882"/>
                  </a:lnTo>
                  <a:close/>
                </a:path>
                <a:path w="13969" h="13969">
                  <a:moveTo>
                    <a:pt x="5554" y="13737"/>
                  </a:moveTo>
                  <a:lnTo>
                    <a:pt x="8720" y="10691"/>
                  </a:lnTo>
                  <a:lnTo>
                    <a:pt x="8302" y="10273"/>
                  </a:lnTo>
                  <a:lnTo>
                    <a:pt x="5375" y="8779"/>
                  </a:lnTo>
                  <a:lnTo>
                    <a:pt x="2807" y="8361"/>
                  </a:lnTo>
                  <a:lnTo>
                    <a:pt x="1314" y="7346"/>
                  </a:lnTo>
                  <a:lnTo>
                    <a:pt x="941" y="5793"/>
                  </a:lnTo>
                  <a:lnTo>
                    <a:pt x="3046" y="5793"/>
                  </a:lnTo>
                  <a:lnTo>
                    <a:pt x="4001" y="3882"/>
                  </a:lnTo>
                  <a:lnTo>
                    <a:pt x="3855" y="3882"/>
                  </a:lnTo>
                  <a:lnTo>
                    <a:pt x="2866" y="2510"/>
                  </a:lnTo>
                  <a:lnTo>
                    <a:pt x="2866" y="2209"/>
                  </a:lnTo>
                  <a:lnTo>
                    <a:pt x="4658" y="1433"/>
                  </a:lnTo>
                  <a:lnTo>
                    <a:pt x="5375" y="3523"/>
                  </a:lnTo>
                  <a:lnTo>
                    <a:pt x="6335" y="4180"/>
                  </a:lnTo>
                  <a:lnTo>
                    <a:pt x="6566" y="4180"/>
                  </a:lnTo>
                  <a:lnTo>
                    <a:pt x="5435" y="6570"/>
                  </a:lnTo>
                  <a:lnTo>
                    <a:pt x="7704" y="6868"/>
                  </a:lnTo>
                  <a:lnTo>
                    <a:pt x="8455" y="6868"/>
                  </a:lnTo>
                  <a:lnTo>
                    <a:pt x="8259" y="7107"/>
                  </a:lnTo>
                  <a:lnTo>
                    <a:pt x="6629" y="7107"/>
                  </a:lnTo>
                  <a:lnTo>
                    <a:pt x="10417" y="8779"/>
                  </a:lnTo>
                  <a:lnTo>
                    <a:pt x="9018" y="8779"/>
                  </a:lnTo>
                  <a:lnTo>
                    <a:pt x="10512" y="12124"/>
                  </a:lnTo>
                  <a:lnTo>
                    <a:pt x="5554" y="13737"/>
                  </a:lnTo>
                  <a:close/>
                </a:path>
                <a:path w="13969" h="13969">
                  <a:moveTo>
                    <a:pt x="8455" y="6868"/>
                  </a:moveTo>
                  <a:lnTo>
                    <a:pt x="7704" y="6868"/>
                  </a:lnTo>
                  <a:lnTo>
                    <a:pt x="8122" y="4778"/>
                  </a:lnTo>
                  <a:lnTo>
                    <a:pt x="8242" y="4180"/>
                  </a:lnTo>
                  <a:lnTo>
                    <a:pt x="9675" y="2687"/>
                  </a:lnTo>
                  <a:lnTo>
                    <a:pt x="10347" y="2866"/>
                  </a:lnTo>
                  <a:lnTo>
                    <a:pt x="10512" y="2866"/>
                  </a:lnTo>
                  <a:lnTo>
                    <a:pt x="10377" y="3046"/>
                  </a:lnTo>
                  <a:lnTo>
                    <a:pt x="10508" y="3523"/>
                  </a:lnTo>
                  <a:lnTo>
                    <a:pt x="10606" y="3882"/>
                  </a:lnTo>
                  <a:lnTo>
                    <a:pt x="10646" y="4180"/>
                  </a:lnTo>
                  <a:lnTo>
                    <a:pt x="8455" y="6868"/>
                  </a:lnTo>
                  <a:close/>
                </a:path>
                <a:path w="13969" h="13969">
                  <a:moveTo>
                    <a:pt x="3046" y="5793"/>
                  </a:moveTo>
                  <a:lnTo>
                    <a:pt x="225" y="5793"/>
                  </a:lnTo>
                  <a:lnTo>
                    <a:pt x="0" y="4778"/>
                  </a:lnTo>
                  <a:lnTo>
                    <a:pt x="1075" y="3882"/>
                  </a:lnTo>
                  <a:lnTo>
                    <a:pt x="3046" y="5793"/>
                  </a:lnTo>
                  <a:close/>
                </a:path>
                <a:path w="13969" h="13969">
                  <a:moveTo>
                    <a:pt x="8063" y="7346"/>
                  </a:moveTo>
                  <a:lnTo>
                    <a:pt x="6629" y="7107"/>
                  </a:lnTo>
                  <a:lnTo>
                    <a:pt x="8259" y="7107"/>
                  </a:lnTo>
                  <a:lnTo>
                    <a:pt x="8063" y="7346"/>
                  </a:lnTo>
                  <a:close/>
                </a:path>
                <a:path w="13969" h="13969">
                  <a:moveTo>
                    <a:pt x="11228" y="9138"/>
                  </a:moveTo>
                  <a:lnTo>
                    <a:pt x="9018" y="8779"/>
                  </a:lnTo>
                  <a:lnTo>
                    <a:pt x="10417" y="8779"/>
                  </a:lnTo>
                  <a:lnTo>
                    <a:pt x="11228" y="9138"/>
                  </a:lnTo>
                  <a:close/>
                </a:path>
              </a:pathLst>
            </a:custGeom>
            <a:solidFill>
              <a:srgbClr val="AE24D8"/>
            </a:solidFill>
          </p:spPr>
          <p:txBody>
            <a:bodyPr wrap="square" lIns="0" tIns="0" rIns="0" bIns="0" rtlCol="0"/>
            <a:lstStyle/>
            <a:p>
              <a:endParaRPr/>
            </a:p>
          </p:txBody>
        </p:sp>
        <p:sp>
          <p:nvSpPr>
            <p:cNvPr id="1242" name="object 1242"/>
            <p:cNvSpPr/>
            <p:nvPr/>
          </p:nvSpPr>
          <p:spPr>
            <a:xfrm>
              <a:off x="14693222" y="2014253"/>
              <a:ext cx="6985" cy="7620"/>
            </a:xfrm>
            <a:custGeom>
              <a:avLst/>
              <a:gdLst/>
              <a:ahLst/>
              <a:cxnLst/>
              <a:rect l="l" t="t" r="r" b="b"/>
              <a:pathLst>
                <a:path w="6984" h="7619">
                  <a:moveTo>
                    <a:pt x="2508" y="7346"/>
                  </a:moveTo>
                  <a:lnTo>
                    <a:pt x="1476" y="6689"/>
                  </a:lnTo>
                  <a:lnTo>
                    <a:pt x="1877" y="6689"/>
                  </a:lnTo>
                  <a:lnTo>
                    <a:pt x="1928" y="6211"/>
                  </a:lnTo>
                  <a:lnTo>
                    <a:pt x="2030" y="5256"/>
                  </a:lnTo>
                  <a:lnTo>
                    <a:pt x="537" y="3822"/>
                  </a:lnTo>
                  <a:lnTo>
                    <a:pt x="0" y="1851"/>
                  </a:lnTo>
                  <a:lnTo>
                    <a:pt x="1404" y="0"/>
                  </a:lnTo>
                  <a:lnTo>
                    <a:pt x="1041" y="0"/>
                  </a:lnTo>
                  <a:lnTo>
                    <a:pt x="2329" y="1015"/>
                  </a:lnTo>
                  <a:lnTo>
                    <a:pt x="5304" y="1015"/>
                  </a:lnTo>
                  <a:lnTo>
                    <a:pt x="5712" y="2508"/>
                  </a:lnTo>
                  <a:lnTo>
                    <a:pt x="2269" y="2508"/>
                  </a:lnTo>
                  <a:lnTo>
                    <a:pt x="6377" y="5972"/>
                  </a:lnTo>
                  <a:lnTo>
                    <a:pt x="3523" y="5972"/>
                  </a:lnTo>
                  <a:lnTo>
                    <a:pt x="2508" y="7346"/>
                  </a:lnTo>
                  <a:close/>
                </a:path>
                <a:path w="6984" h="7619">
                  <a:moveTo>
                    <a:pt x="5304" y="1015"/>
                  </a:moveTo>
                  <a:lnTo>
                    <a:pt x="2329" y="1015"/>
                  </a:lnTo>
                  <a:lnTo>
                    <a:pt x="4837" y="0"/>
                  </a:lnTo>
                  <a:lnTo>
                    <a:pt x="4978" y="0"/>
                  </a:lnTo>
                  <a:lnTo>
                    <a:pt x="5304" y="1015"/>
                  </a:lnTo>
                  <a:close/>
                </a:path>
                <a:path w="6984" h="7619">
                  <a:moveTo>
                    <a:pt x="5375" y="4419"/>
                  </a:moveTo>
                  <a:lnTo>
                    <a:pt x="2269" y="2508"/>
                  </a:lnTo>
                  <a:lnTo>
                    <a:pt x="5712" y="2508"/>
                  </a:lnTo>
                  <a:lnTo>
                    <a:pt x="5733" y="2986"/>
                  </a:lnTo>
                  <a:lnTo>
                    <a:pt x="5375" y="4419"/>
                  </a:lnTo>
                  <a:close/>
                </a:path>
                <a:path w="6984" h="7619">
                  <a:moveTo>
                    <a:pt x="6943" y="6450"/>
                  </a:moveTo>
                  <a:lnTo>
                    <a:pt x="4539" y="6450"/>
                  </a:lnTo>
                  <a:lnTo>
                    <a:pt x="4001" y="6211"/>
                  </a:lnTo>
                  <a:lnTo>
                    <a:pt x="3523" y="5972"/>
                  </a:lnTo>
                  <a:lnTo>
                    <a:pt x="6377" y="5972"/>
                  </a:lnTo>
                  <a:lnTo>
                    <a:pt x="6943" y="6450"/>
                  </a:lnTo>
                  <a:close/>
                </a:path>
              </a:pathLst>
            </a:custGeom>
            <a:solidFill>
              <a:srgbClr val="A623D4"/>
            </a:solidFill>
          </p:spPr>
          <p:txBody>
            <a:bodyPr wrap="square" lIns="0" tIns="0" rIns="0" bIns="0" rtlCol="0"/>
            <a:lstStyle/>
            <a:p>
              <a:endParaRPr/>
            </a:p>
          </p:txBody>
        </p:sp>
        <p:sp>
          <p:nvSpPr>
            <p:cNvPr id="1243" name="object 1243"/>
            <p:cNvSpPr/>
            <p:nvPr/>
          </p:nvSpPr>
          <p:spPr>
            <a:xfrm>
              <a:off x="14762268" y="2018254"/>
              <a:ext cx="4445" cy="6985"/>
            </a:xfrm>
            <a:custGeom>
              <a:avLst/>
              <a:gdLst/>
              <a:ahLst/>
              <a:cxnLst/>
              <a:rect l="l" t="t" r="r" b="b"/>
              <a:pathLst>
                <a:path w="4444" h="6985">
                  <a:moveTo>
                    <a:pt x="0" y="6868"/>
                  </a:moveTo>
                  <a:lnTo>
                    <a:pt x="59" y="3046"/>
                  </a:lnTo>
                  <a:lnTo>
                    <a:pt x="59" y="0"/>
                  </a:lnTo>
                  <a:lnTo>
                    <a:pt x="2627" y="2568"/>
                  </a:lnTo>
                  <a:lnTo>
                    <a:pt x="4419" y="2747"/>
                  </a:lnTo>
                  <a:lnTo>
                    <a:pt x="3643" y="5913"/>
                  </a:lnTo>
                  <a:lnTo>
                    <a:pt x="0" y="6868"/>
                  </a:lnTo>
                  <a:close/>
                </a:path>
              </a:pathLst>
            </a:custGeom>
            <a:solidFill>
              <a:srgbClr val="BC28D5"/>
            </a:solidFill>
          </p:spPr>
          <p:txBody>
            <a:bodyPr wrap="square" lIns="0" tIns="0" rIns="0" bIns="0" rtlCol="0"/>
            <a:lstStyle/>
            <a:p>
              <a:endParaRPr/>
            </a:p>
          </p:txBody>
        </p:sp>
        <p:sp>
          <p:nvSpPr>
            <p:cNvPr id="1244" name="object 1244"/>
            <p:cNvSpPr/>
            <p:nvPr/>
          </p:nvSpPr>
          <p:spPr>
            <a:xfrm>
              <a:off x="14768300" y="2001411"/>
              <a:ext cx="5080" cy="6350"/>
            </a:xfrm>
            <a:custGeom>
              <a:avLst/>
              <a:gdLst/>
              <a:ahLst/>
              <a:cxnLst/>
              <a:rect l="l" t="t" r="r" b="b"/>
              <a:pathLst>
                <a:path w="5080" h="6350">
                  <a:moveTo>
                    <a:pt x="0" y="4061"/>
                  </a:moveTo>
                  <a:lnTo>
                    <a:pt x="500" y="955"/>
                  </a:lnTo>
                  <a:lnTo>
                    <a:pt x="597" y="358"/>
                  </a:lnTo>
                  <a:lnTo>
                    <a:pt x="3822" y="0"/>
                  </a:lnTo>
                  <a:lnTo>
                    <a:pt x="4897" y="955"/>
                  </a:lnTo>
                  <a:lnTo>
                    <a:pt x="4263" y="2389"/>
                  </a:lnTo>
                  <a:lnTo>
                    <a:pt x="2687" y="2389"/>
                  </a:lnTo>
                  <a:lnTo>
                    <a:pt x="0" y="4061"/>
                  </a:lnTo>
                  <a:close/>
                </a:path>
                <a:path w="5080" h="6350">
                  <a:moveTo>
                    <a:pt x="3682" y="3703"/>
                  </a:moveTo>
                  <a:lnTo>
                    <a:pt x="2807" y="2568"/>
                  </a:lnTo>
                  <a:lnTo>
                    <a:pt x="2399" y="2568"/>
                  </a:lnTo>
                  <a:lnTo>
                    <a:pt x="2687" y="2389"/>
                  </a:lnTo>
                  <a:lnTo>
                    <a:pt x="4263" y="2389"/>
                  </a:lnTo>
                  <a:lnTo>
                    <a:pt x="3682" y="3703"/>
                  </a:lnTo>
                  <a:close/>
                </a:path>
                <a:path w="5080" h="6350">
                  <a:moveTo>
                    <a:pt x="1373" y="5853"/>
                  </a:moveTo>
                  <a:lnTo>
                    <a:pt x="1732" y="4778"/>
                  </a:lnTo>
                  <a:lnTo>
                    <a:pt x="1314" y="4778"/>
                  </a:lnTo>
                  <a:lnTo>
                    <a:pt x="1971" y="4360"/>
                  </a:lnTo>
                  <a:lnTo>
                    <a:pt x="3643" y="3703"/>
                  </a:lnTo>
                  <a:lnTo>
                    <a:pt x="3523" y="4061"/>
                  </a:lnTo>
                  <a:lnTo>
                    <a:pt x="1373" y="5853"/>
                  </a:lnTo>
                  <a:close/>
                </a:path>
              </a:pathLst>
            </a:custGeom>
            <a:solidFill>
              <a:srgbClr val="B325DA"/>
            </a:solidFill>
          </p:spPr>
          <p:txBody>
            <a:bodyPr wrap="square" lIns="0" tIns="0" rIns="0" bIns="0" rtlCol="0"/>
            <a:lstStyle/>
            <a:p>
              <a:endParaRPr/>
            </a:p>
          </p:txBody>
        </p:sp>
        <p:sp>
          <p:nvSpPr>
            <p:cNvPr id="1245" name="object 1245"/>
            <p:cNvSpPr/>
            <p:nvPr/>
          </p:nvSpPr>
          <p:spPr>
            <a:xfrm>
              <a:off x="14703675" y="2017299"/>
              <a:ext cx="5715" cy="3175"/>
            </a:xfrm>
            <a:custGeom>
              <a:avLst/>
              <a:gdLst/>
              <a:ahLst/>
              <a:cxnLst/>
              <a:rect l="l" t="t" r="r" b="b"/>
              <a:pathLst>
                <a:path w="5715" h="3175">
                  <a:moveTo>
                    <a:pt x="0" y="2628"/>
                  </a:moveTo>
                  <a:lnTo>
                    <a:pt x="2508" y="1552"/>
                  </a:lnTo>
                  <a:lnTo>
                    <a:pt x="2627" y="0"/>
                  </a:lnTo>
                  <a:lnTo>
                    <a:pt x="3344" y="0"/>
                  </a:lnTo>
                  <a:lnTo>
                    <a:pt x="3583" y="477"/>
                  </a:lnTo>
                  <a:lnTo>
                    <a:pt x="5375" y="657"/>
                  </a:lnTo>
                  <a:lnTo>
                    <a:pt x="4837" y="2209"/>
                  </a:lnTo>
                  <a:lnTo>
                    <a:pt x="0" y="2628"/>
                  </a:lnTo>
                  <a:close/>
                </a:path>
              </a:pathLst>
            </a:custGeom>
            <a:solidFill>
              <a:srgbClr val="AE24D8"/>
            </a:solidFill>
          </p:spPr>
          <p:txBody>
            <a:bodyPr wrap="square" lIns="0" tIns="0" rIns="0" bIns="0" rtlCol="0"/>
            <a:lstStyle/>
            <a:p>
              <a:endParaRPr/>
            </a:p>
          </p:txBody>
        </p:sp>
        <p:sp>
          <p:nvSpPr>
            <p:cNvPr id="1246" name="object 1246"/>
            <p:cNvSpPr/>
            <p:nvPr/>
          </p:nvSpPr>
          <p:spPr>
            <a:xfrm>
              <a:off x="14697812" y="2029192"/>
              <a:ext cx="13970" cy="6350"/>
            </a:xfrm>
            <a:custGeom>
              <a:avLst/>
              <a:gdLst/>
              <a:ahLst/>
              <a:cxnLst/>
              <a:rect l="l" t="t" r="r" b="b"/>
              <a:pathLst>
                <a:path w="13969" h="6350">
                  <a:moveTo>
                    <a:pt x="4064" y="4292"/>
                  </a:moveTo>
                  <a:lnTo>
                    <a:pt x="1790" y="2032"/>
                  </a:lnTo>
                  <a:lnTo>
                    <a:pt x="1079" y="2806"/>
                  </a:lnTo>
                  <a:lnTo>
                    <a:pt x="0" y="4064"/>
                  </a:lnTo>
                  <a:lnTo>
                    <a:pt x="2032" y="6146"/>
                  </a:lnTo>
                  <a:lnTo>
                    <a:pt x="3289" y="5016"/>
                  </a:lnTo>
                  <a:lnTo>
                    <a:pt x="4064" y="4292"/>
                  </a:lnTo>
                  <a:close/>
                </a:path>
                <a:path w="13969" h="6350">
                  <a:moveTo>
                    <a:pt x="13919" y="1079"/>
                  </a:moveTo>
                  <a:lnTo>
                    <a:pt x="12903" y="596"/>
                  </a:lnTo>
                  <a:lnTo>
                    <a:pt x="11709" y="0"/>
                  </a:lnTo>
                  <a:lnTo>
                    <a:pt x="7467" y="1549"/>
                  </a:lnTo>
                  <a:lnTo>
                    <a:pt x="8483" y="2032"/>
                  </a:lnTo>
                  <a:lnTo>
                    <a:pt x="9563" y="2565"/>
                  </a:lnTo>
                  <a:lnTo>
                    <a:pt x="13919" y="1079"/>
                  </a:lnTo>
                  <a:close/>
                </a:path>
              </a:pathLst>
            </a:custGeom>
            <a:solidFill>
              <a:srgbClr val="BC28D5"/>
            </a:solidFill>
          </p:spPr>
          <p:txBody>
            <a:bodyPr wrap="square" lIns="0" tIns="0" rIns="0" bIns="0" rtlCol="0"/>
            <a:lstStyle/>
            <a:p>
              <a:endParaRPr/>
            </a:p>
          </p:txBody>
        </p:sp>
        <p:sp>
          <p:nvSpPr>
            <p:cNvPr id="1247" name="object 1247"/>
            <p:cNvSpPr/>
            <p:nvPr/>
          </p:nvSpPr>
          <p:spPr>
            <a:xfrm>
              <a:off x="14672556" y="1981163"/>
              <a:ext cx="74295" cy="32384"/>
            </a:xfrm>
            <a:custGeom>
              <a:avLst/>
              <a:gdLst/>
              <a:ahLst/>
              <a:cxnLst/>
              <a:rect l="l" t="t" r="r" b="b"/>
              <a:pathLst>
                <a:path w="74294" h="32385">
                  <a:moveTo>
                    <a:pt x="64821" y="4952"/>
                  </a:moveTo>
                  <a:lnTo>
                    <a:pt x="64588" y="4952"/>
                  </a:lnTo>
                  <a:lnTo>
                    <a:pt x="63132" y="0"/>
                  </a:lnTo>
                  <a:lnTo>
                    <a:pt x="66515" y="3857"/>
                  </a:lnTo>
                  <a:lnTo>
                    <a:pt x="64821" y="4952"/>
                  </a:lnTo>
                  <a:close/>
                </a:path>
                <a:path w="74294" h="32385">
                  <a:moveTo>
                    <a:pt x="48618" y="5714"/>
                  </a:moveTo>
                  <a:lnTo>
                    <a:pt x="47566" y="2031"/>
                  </a:lnTo>
                  <a:lnTo>
                    <a:pt x="48648" y="2031"/>
                  </a:lnTo>
                  <a:lnTo>
                    <a:pt x="53874" y="1396"/>
                  </a:lnTo>
                  <a:lnTo>
                    <a:pt x="53531" y="2793"/>
                  </a:lnTo>
                  <a:lnTo>
                    <a:pt x="52321" y="2793"/>
                  </a:lnTo>
                  <a:lnTo>
                    <a:pt x="48618" y="5714"/>
                  </a:lnTo>
                  <a:close/>
                </a:path>
                <a:path w="74294" h="32385">
                  <a:moveTo>
                    <a:pt x="63862" y="3857"/>
                  </a:moveTo>
                  <a:lnTo>
                    <a:pt x="58478" y="3857"/>
                  </a:lnTo>
                  <a:lnTo>
                    <a:pt x="61340" y="2031"/>
                  </a:lnTo>
                  <a:lnTo>
                    <a:pt x="63862" y="3857"/>
                  </a:lnTo>
                  <a:close/>
                </a:path>
                <a:path w="74294" h="32385">
                  <a:moveTo>
                    <a:pt x="57234" y="6476"/>
                  </a:moveTo>
                  <a:lnTo>
                    <a:pt x="50589" y="6476"/>
                  </a:lnTo>
                  <a:lnTo>
                    <a:pt x="49742" y="4952"/>
                  </a:lnTo>
                  <a:lnTo>
                    <a:pt x="53449" y="4952"/>
                  </a:lnTo>
                  <a:lnTo>
                    <a:pt x="52321" y="2793"/>
                  </a:lnTo>
                  <a:lnTo>
                    <a:pt x="53531" y="2793"/>
                  </a:lnTo>
                  <a:lnTo>
                    <a:pt x="53360" y="3555"/>
                  </a:lnTo>
                  <a:lnTo>
                    <a:pt x="53269" y="3857"/>
                  </a:lnTo>
                  <a:lnTo>
                    <a:pt x="55003" y="3857"/>
                  </a:lnTo>
                  <a:lnTo>
                    <a:pt x="56015" y="5714"/>
                  </a:lnTo>
                  <a:lnTo>
                    <a:pt x="57515" y="5714"/>
                  </a:lnTo>
                  <a:lnTo>
                    <a:pt x="57234" y="6476"/>
                  </a:lnTo>
                  <a:close/>
                </a:path>
                <a:path w="74294" h="32385">
                  <a:moveTo>
                    <a:pt x="44168" y="16890"/>
                  </a:moveTo>
                  <a:lnTo>
                    <a:pt x="31496" y="16890"/>
                  </a:lnTo>
                  <a:lnTo>
                    <a:pt x="31944" y="16128"/>
                  </a:lnTo>
                  <a:lnTo>
                    <a:pt x="33686" y="11683"/>
                  </a:lnTo>
                  <a:lnTo>
                    <a:pt x="28609" y="6857"/>
                  </a:lnTo>
                  <a:lnTo>
                    <a:pt x="33985" y="3555"/>
                  </a:lnTo>
                  <a:lnTo>
                    <a:pt x="37031" y="9651"/>
                  </a:lnTo>
                  <a:lnTo>
                    <a:pt x="43758" y="9651"/>
                  </a:lnTo>
                  <a:lnTo>
                    <a:pt x="42490" y="11017"/>
                  </a:lnTo>
                  <a:lnTo>
                    <a:pt x="42596" y="12318"/>
                  </a:lnTo>
                  <a:lnTo>
                    <a:pt x="42705" y="13334"/>
                  </a:lnTo>
                  <a:lnTo>
                    <a:pt x="58804" y="13334"/>
                  </a:lnTo>
                  <a:lnTo>
                    <a:pt x="57646" y="15112"/>
                  </a:lnTo>
                  <a:lnTo>
                    <a:pt x="57409" y="15112"/>
                  </a:lnTo>
                  <a:lnTo>
                    <a:pt x="58650" y="16128"/>
                  </a:lnTo>
                  <a:lnTo>
                    <a:pt x="60340" y="16128"/>
                  </a:lnTo>
                  <a:lnTo>
                    <a:pt x="56866" y="16763"/>
                  </a:lnTo>
                  <a:lnTo>
                    <a:pt x="44258" y="16763"/>
                  </a:lnTo>
                  <a:close/>
                </a:path>
                <a:path w="74294" h="32385">
                  <a:moveTo>
                    <a:pt x="54975" y="3857"/>
                  </a:moveTo>
                  <a:lnTo>
                    <a:pt x="53849" y="3857"/>
                  </a:lnTo>
                  <a:lnTo>
                    <a:pt x="54770" y="3555"/>
                  </a:lnTo>
                  <a:lnTo>
                    <a:pt x="54975" y="3857"/>
                  </a:lnTo>
                  <a:close/>
                </a:path>
                <a:path w="74294" h="32385">
                  <a:moveTo>
                    <a:pt x="69017" y="8889"/>
                  </a:moveTo>
                  <a:lnTo>
                    <a:pt x="59249" y="8889"/>
                  </a:lnTo>
                  <a:lnTo>
                    <a:pt x="61711" y="6857"/>
                  </a:lnTo>
                  <a:lnTo>
                    <a:pt x="61151" y="6857"/>
                  </a:lnTo>
                  <a:lnTo>
                    <a:pt x="57492" y="6476"/>
                  </a:lnTo>
                  <a:lnTo>
                    <a:pt x="58695" y="6476"/>
                  </a:lnTo>
                  <a:lnTo>
                    <a:pt x="58592" y="5714"/>
                  </a:lnTo>
                  <a:lnTo>
                    <a:pt x="58489" y="4952"/>
                  </a:lnTo>
                  <a:lnTo>
                    <a:pt x="58404" y="4317"/>
                  </a:lnTo>
                  <a:lnTo>
                    <a:pt x="58343" y="3857"/>
                  </a:lnTo>
                  <a:lnTo>
                    <a:pt x="64168" y="3857"/>
                  </a:lnTo>
                  <a:lnTo>
                    <a:pt x="64059" y="4952"/>
                  </a:lnTo>
                  <a:lnTo>
                    <a:pt x="63948" y="6095"/>
                  </a:lnTo>
                  <a:lnTo>
                    <a:pt x="63861" y="6984"/>
                  </a:lnTo>
                  <a:lnTo>
                    <a:pt x="67456" y="6984"/>
                  </a:lnTo>
                  <a:lnTo>
                    <a:pt x="69017" y="8889"/>
                  </a:lnTo>
                  <a:close/>
                </a:path>
                <a:path w="74294" h="32385">
                  <a:moveTo>
                    <a:pt x="67407" y="6984"/>
                  </a:moveTo>
                  <a:lnTo>
                    <a:pt x="64595" y="6984"/>
                  </a:lnTo>
                  <a:lnTo>
                    <a:pt x="67582" y="6476"/>
                  </a:lnTo>
                  <a:lnTo>
                    <a:pt x="66763" y="6476"/>
                  </a:lnTo>
                  <a:lnTo>
                    <a:pt x="66189" y="5460"/>
                  </a:lnTo>
                  <a:lnTo>
                    <a:pt x="66025" y="4952"/>
                  </a:lnTo>
                  <a:lnTo>
                    <a:pt x="66469" y="3857"/>
                  </a:lnTo>
                  <a:lnTo>
                    <a:pt x="66601" y="3857"/>
                  </a:lnTo>
                  <a:lnTo>
                    <a:pt x="67492" y="5460"/>
                  </a:lnTo>
                  <a:lnTo>
                    <a:pt x="67407" y="6984"/>
                  </a:lnTo>
                  <a:close/>
                </a:path>
                <a:path w="74294" h="32385">
                  <a:moveTo>
                    <a:pt x="58804" y="13334"/>
                  </a:moveTo>
                  <a:lnTo>
                    <a:pt x="42705" y="13334"/>
                  </a:lnTo>
                  <a:lnTo>
                    <a:pt x="46814" y="12318"/>
                  </a:lnTo>
                  <a:lnTo>
                    <a:pt x="45512" y="12318"/>
                  </a:lnTo>
                  <a:lnTo>
                    <a:pt x="44739" y="11017"/>
                  </a:lnTo>
                  <a:lnTo>
                    <a:pt x="44855" y="10032"/>
                  </a:lnTo>
                  <a:lnTo>
                    <a:pt x="44973" y="9143"/>
                  </a:lnTo>
                  <a:lnTo>
                    <a:pt x="45092" y="8254"/>
                  </a:lnTo>
                  <a:lnTo>
                    <a:pt x="45210" y="7365"/>
                  </a:lnTo>
                  <a:lnTo>
                    <a:pt x="45328" y="6476"/>
                  </a:lnTo>
                  <a:lnTo>
                    <a:pt x="45430" y="5714"/>
                  </a:lnTo>
                  <a:lnTo>
                    <a:pt x="45531" y="4952"/>
                  </a:lnTo>
                  <a:lnTo>
                    <a:pt x="45615" y="4317"/>
                  </a:lnTo>
                  <a:lnTo>
                    <a:pt x="48080" y="8254"/>
                  </a:lnTo>
                  <a:lnTo>
                    <a:pt x="58439" y="8254"/>
                  </a:lnTo>
                  <a:lnTo>
                    <a:pt x="59249" y="8889"/>
                  </a:lnTo>
                  <a:lnTo>
                    <a:pt x="69017" y="8889"/>
                  </a:lnTo>
                  <a:lnTo>
                    <a:pt x="69607" y="9651"/>
                  </a:lnTo>
                  <a:lnTo>
                    <a:pt x="69154" y="10540"/>
                  </a:lnTo>
                  <a:lnTo>
                    <a:pt x="60623" y="10540"/>
                  </a:lnTo>
                  <a:lnTo>
                    <a:pt x="58804" y="13334"/>
                  </a:lnTo>
                  <a:close/>
                </a:path>
                <a:path w="74294" h="32385">
                  <a:moveTo>
                    <a:pt x="57543" y="5714"/>
                  </a:moveTo>
                  <a:lnTo>
                    <a:pt x="56238" y="5714"/>
                  </a:lnTo>
                  <a:lnTo>
                    <a:pt x="57935" y="4317"/>
                  </a:lnTo>
                  <a:lnTo>
                    <a:pt x="57614" y="5460"/>
                  </a:lnTo>
                  <a:lnTo>
                    <a:pt x="57543" y="5714"/>
                  </a:lnTo>
                  <a:close/>
                </a:path>
                <a:path w="74294" h="32385">
                  <a:moveTo>
                    <a:pt x="29336" y="12318"/>
                  </a:moveTo>
                  <a:lnTo>
                    <a:pt x="19292" y="12318"/>
                  </a:lnTo>
                  <a:lnTo>
                    <a:pt x="22726" y="11683"/>
                  </a:lnTo>
                  <a:lnTo>
                    <a:pt x="22106" y="11683"/>
                  </a:lnTo>
                  <a:lnTo>
                    <a:pt x="22459" y="11017"/>
                  </a:lnTo>
                  <a:lnTo>
                    <a:pt x="22577" y="10794"/>
                  </a:lnTo>
                  <a:lnTo>
                    <a:pt x="20942" y="8254"/>
                  </a:lnTo>
                  <a:lnTo>
                    <a:pt x="21120" y="8254"/>
                  </a:lnTo>
                  <a:lnTo>
                    <a:pt x="23234" y="5460"/>
                  </a:lnTo>
                  <a:lnTo>
                    <a:pt x="26339" y="7619"/>
                  </a:lnTo>
                  <a:lnTo>
                    <a:pt x="27474" y="10032"/>
                  </a:lnTo>
                  <a:lnTo>
                    <a:pt x="27594" y="10286"/>
                  </a:lnTo>
                  <a:lnTo>
                    <a:pt x="27713" y="10540"/>
                  </a:lnTo>
                  <a:lnTo>
                    <a:pt x="29336" y="12318"/>
                  </a:lnTo>
                  <a:close/>
                </a:path>
                <a:path w="74294" h="32385">
                  <a:moveTo>
                    <a:pt x="58439" y="8254"/>
                  </a:moveTo>
                  <a:lnTo>
                    <a:pt x="48080" y="8254"/>
                  </a:lnTo>
                  <a:lnTo>
                    <a:pt x="48379" y="8000"/>
                  </a:lnTo>
                  <a:lnTo>
                    <a:pt x="48296" y="6476"/>
                  </a:lnTo>
                  <a:lnTo>
                    <a:pt x="48180" y="5714"/>
                  </a:lnTo>
                  <a:lnTo>
                    <a:pt x="47722" y="5714"/>
                  </a:lnTo>
                  <a:lnTo>
                    <a:pt x="50589" y="6476"/>
                  </a:lnTo>
                  <a:lnTo>
                    <a:pt x="57234" y="6476"/>
                  </a:lnTo>
                  <a:lnTo>
                    <a:pt x="57137" y="6857"/>
                  </a:lnTo>
                  <a:lnTo>
                    <a:pt x="58439" y="8254"/>
                  </a:lnTo>
                  <a:close/>
                </a:path>
                <a:path w="74294" h="32385">
                  <a:moveTo>
                    <a:pt x="43758" y="9651"/>
                  </a:moveTo>
                  <a:lnTo>
                    <a:pt x="37031" y="9651"/>
                  </a:lnTo>
                  <a:lnTo>
                    <a:pt x="40555" y="9143"/>
                  </a:lnTo>
                  <a:lnTo>
                    <a:pt x="41570" y="6984"/>
                  </a:lnTo>
                  <a:lnTo>
                    <a:pt x="43959" y="6095"/>
                  </a:lnTo>
                  <a:lnTo>
                    <a:pt x="43907" y="9143"/>
                  </a:lnTo>
                  <a:lnTo>
                    <a:pt x="43758" y="9651"/>
                  </a:lnTo>
                  <a:close/>
                </a:path>
                <a:path w="74294" h="32385">
                  <a:moveTo>
                    <a:pt x="74181" y="10286"/>
                  </a:moveTo>
                  <a:lnTo>
                    <a:pt x="70406" y="9143"/>
                  </a:lnTo>
                  <a:lnTo>
                    <a:pt x="69475" y="8889"/>
                  </a:lnTo>
                  <a:lnTo>
                    <a:pt x="69748" y="8889"/>
                  </a:lnTo>
                  <a:lnTo>
                    <a:pt x="69613" y="8254"/>
                  </a:lnTo>
                  <a:lnTo>
                    <a:pt x="69556" y="8000"/>
                  </a:lnTo>
                  <a:lnTo>
                    <a:pt x="69476" y="7619"/>
                  </a:lnTo>
                  <a:lnTo>
                    <a:pt x="70239" y="7365"/>
                  </a:lnTo>
                  <a:lnTo>
                    <a:pt x="71046" y="6984"/>
                  </a:lnTo>
                  <a:lnTo>
                    <a:pt x="70379" y="6984"/>
                  </a:lnTo>
                  <a:lnTo>
                    <a:pt x="73166" y="7873"/>
                  </a:lnTo>
                  <a:lnTo>
                    <a:pt x="74181" y="7873"/>
                  </a:lnTo>
                  <a:lnTo>
                    <a:pt x="74181" y="8889"/>
                  </a:lnTo>
                  <a:lnTo>
                    <a:pt x="69998" y="8889"/>
                  </a:lnTo>
                  <a:lnTo>
                    <a:pt x="69884" y="9143"/>
                  </a:lnTo>
                  <a:lnTo>
                    <a:pt x="74181" y="9143"/>
                  </a:lnTo>
                  <a:lnTo>
                    <a:pt x="74181" y="10286"/>
                  </a:lnTo>
                  <a:close/>
                </a:path>
                <a:path w="74294" h="32385">
                  <a:moveTo>
                    <a:pt x="74181" y="7873"/>
                  </a:moveTo>
                  <a:lnTo>
                    <a:pt x="73166" y="7873"/>
                  </a:lnTo>
                  <a:lnTo>
                    <a:pt x="74181" y="7365"/>
                  </a:lnTo>
                  <a:lnTo>
                    <a:pt x="74181" y="7873"/>
                  </a:lnTo>
                  <a:close/>
                </a:path>
                <a:path w="74294" h="32385">
                  <a:moveTo>
                    <a:pt x="69988" y="10032"/>
                  </a:moveTo>
                  <a:lnTo>
                    <a:pt x="69564" y="9651"/>
                  </a:lnTo>
                  <a:lnTo>
                    <a:pt x="69736" y="9651"/>
                  </a:lnTo>
                  <a:lnTo>
                    <a:pt x="69858" y="9143"/>
                  </a:lnTo>
                  <a:lnTo>
                    <a:pt x="69907" y="9651"/>
                  </a:lnTo>
                  <a:lnTo>
                    <a:pt x="69988" y="10032"/>
                  </a:lnTo>
                  <a:close/>
                </a:path>
                <a:path w="74294" h="32385">
                  <a:moveTo>
                    <a:pt x="61161" y="18033"/>
                  </a:moveTo>
                  <a:lnTo>
                    <a:pt x="58667" y="16128"/>
                  </a:lnTo>
                  <a:lnTo>
                    <a:pt x="57532" y="15112"/>
                  </a:lnTo>
                  <a:lnTo>
                    <a:pt x="57751" y="15112"/>
                  </a:lnTo>
                  <a:lnTo>
                    <a:pt x="58831" y="13334"/>
                  </a:lnTo>
                  <a:lnTo>
                    <a:pt x="60623" y="10540"/>
                  </a:lnTo>
                  <a:lnTo>
                    <a:pt x="60887" y="10794"/>
                  </a:lnTo>
                  <a:lnTo>
                    <a:pt x="61044" y="11017"/>
                  </a:lnTo>
                  <a:lnTo>
                    <a:pt x="60495" y="11017"/>
                  </a:lnTo>
                  <a:lnTo>
                    <a:pt x="58592" y="14477"/>
                  </a:lnTo>
                  <a:lnTo>
                    <a:pt x="59535" y="16128"/>
                  </a:lnTo>
                  <a:lnTo>
                    <a:pt x="63373" y="16128"/>
                  </a:lnTo>
                  <a:lnTo>
                    <a:pt x="61161" y="18033"/>
                  </a:lnTo>
                  <a:close/>
                </a:path>
                <a:path w="74294" h="32385">
                  <a:moveTo>
                    <a:pt x="69264" y="12318"/>
                  </a:moveTo>
                  <a:lnTo>
                    <a:pt x="62300" y="12318"/>
                  </a:lnTo>
                  <a:lnTo>
                    <a:pt x="61117" y="11017"/>
                  </a:lnTo>
                  <a:lnTo>
                    <a:pt x="60847" y="10794"/>
                  </a:lnTo>
                  <a:lnTo>
                    <a:pt x="60623" y="10540"/>
                  </a:lnTo>
                  <a:lnTo>
                    <a:pt x="69154" y="10540"/>
                  </a:lnTo>
                  <a:lnTo>
                    <a:pt x="68268" y="12064"/>
                  </a:lnTo>
                  <a:lnTo>
                    <a:pt x="69264" y="12318"/>
                  </a:lnTo>
                  <a:close/>
                </a:path>
                <a:path w="74294" h="32385">
                  <a:moveTo>
                    <a:pt x="63373" y="16128"/>
                  </a:moveTo>
                  <a:lnTo>
                    <a:pt x="59535" y="16128"/>
                  </a:lnTo>
                  <a:lnTo>
                    <a:pt x="58592" y="14477"/>
                  </a:lnTo>
                  <a:lnTo>
                    <a:pt x="60495" y="11017"/>
                  </a:lnTo>
                  <a:lnTo>
                    <a:pt x="60313" y="11017"/>
                  </a:lnTo>
                  <a:lnTo>
                    <a:pt x="61816" y="12064"/>
                  </a:lnTo>
                  <a:lnTo>
                    <a:pt x="62092" y="12318"/>
                  </a:lnTo>
                  <a:lnTo>
                    <a:pt x="62455" y="12318"/>
                  </a:lnTo>
                  <a:lnTo>
                    <a:pt x="62297" y="13334"/>
                  </a:lnTo>
                  <a:lnTo>
                    <a:pt x="62177" y="14096"/>
                  </a:lnTo>
                  <a:lnTo>
                    <a:pt x="62117" y="14477"/>
                  </a:lnTo>
                  <a:lnTo>
                    <a:pt x="62017" y="15112"/>
                  </a:lnTo>
                  <a:lnTo>
                    <a:pt x="61957" y="15493"/>
                  </a:lnTo>
                  <a:lnTo>
                    <a:pt x="61578" y="15493"/>
                  </a:lnTo>
                  <a:lnTo>
                    <a:pt x="63373" y="16128"/>
                  </a:lnTo>
                  <a:close/>
                </a:path>
                <a:path w="74294" h="32385">
                  <a:moveTo>
                    <a:pt x="62192" y="12318"/>
                  </a:moveTo>
                  <a:lnTo>
                    <a:pt x="61769" y="12064"/>
                  </a:lnTo>
                  <a:lnTo>
                    <a:pt x="60438" y="11017"/>
                  </a:lnTo>
                  <a:lnTo>
                    <a:pt x="61044" y="11017"/>
                  </a:lnTo>
                  <a:lnTo>
                    <a:pt x="62192" y="12318"/>
                  </a:lnTo>
                  <a:close/>
                </a:path>
                <a:path w="74294" h="32385">
                  <a:moveTo>
                    <a:pt x="31857" y="15493"/>
                  </a:moveTo>
                  <a:lnTo>
                    <a:pt x="10663" y="15493"/>
                  </a:lnTo>
                  <a:lnTo>
                    <a:pt x="13976" y="13842"/>
                  </a:lnTo>
                  <a:lnTo>
                    <a:pt x="18706" y="12318"/>
                  </a:lnTo>
                  <a:lnTo>
                    <a:pt x="29000" y="12318"/>
                  </a:lnTo>
                  <a:lnTo>
                    <a:pt x="32193" y="14096"/>
                  </a:lnTo>
                  <a:lnTo>
                    <a:pt x="31949" y="15112"/>
                  </a:lnTo>
                  <a:lnTo>
                    <a:pt x="31857" y="15493"/>
                  </a:lnTo>
                  <a:close/>
                </a:path>
                <a:path w="74294" h="32385">
                  <a:moveTo>
                    <a:pt x="63373" y="16128"/>
                  </a:moveTo>
                  <a:lnTo>
                    <a:pt x="61578" y="15493"/>
                  </a:lnTo>
                  <a:lnTo>
                    <a:pt x="61958" y="15493"/>
                  </a:lnTo>
                  <a:lnTo>
                    <a:pt x="62457" y="12318"/>
                  </a:lnTo>
                  <a:lnTo>
                    <a:pt x="61660" y="12318"/>
                  </a:lnTo>
                  <a:lnTo>
                    <a:pt x="65096" y="14096"/>
                  </a:lnTo>
                  <a:lnTo>
                    <a:pt x="65473" y="14096"/>
                  </a:lnTo>
                  <a:lnTo>
                    <a:pt x="63373" y="16128"/>
                  </a:lnTo>
                  <a:close/>
                </a:path>
                <a:path w="74294" h="32385">
                  <a:moveTo>
                    <a:pt x="63750" y="13334"/>
                  </a:moveTo>
                  <a:lnTo>
                    <a:pt x="61660" y="12318"/>
                  </a:lnTo>
                  <a:lnTo>
                    <a:pt x="61930" y="12318"/>
                  </a:lnTo>
                  <a:lnTo>
                    <a:pt x="63750" y="13334"/>
                  </a:lnTo>
                  <a:close/>
                </a:path>
                <a:path w="74294" h="32385">
                  <a:moveTo>
                    <a:pt x="70180" y="18033"/>
                  </a:moveTo>
                  <a:lnTo>
                    <a:pt x="63373" y="16128"/>
                  </a:lnTo>
                  <a:lnTo>
                    <a:pt x="65473" y="14096"/>
                  </a:lnTo>
                  <a:lnTo>
                    <a:pt x="65114" y="14096"/>
                  </a:lnTo>
                  <a:lnTo>
                    <a:pt x="61930" y="12318"/>
                  </a:lnTo>
                  <a:lnTo>
                    <a:pt x="69834" y="12318"/>
                  </a:lnTo>
                  <a:lnTo>
                    <a:pt x="69258" y="13334"/>
                  </a:lnTo>
                  <a:lnTo>
                    <a:pt x="69076" y="13842"/>
                  </a:lnTo>
                  <a:lnTo>
                    <a:pt x="68985" y="14096"/>
                  </a:lnTo>
                  <a:lnTo>
                    <a:pt x="67462" y="14477"/>
                  </a:lnTo>
                  <a:lnTo>
                    <a:pt x="68089" y="14477"/>
                  </a:lnTo>
                  <a:lnTo>
                    <a:pt x="69045" y="15493"/>
                  </a:lnTo>
                  <a:lnTo>
                    <a:pt x="70180" y="18033"/>
                  </a:lnTo>
                  <a:close/>
                </a:path>
                <a:path w="74294" h="32385">
                  <a:moveTo>
                    <a:pt x="8556" y="25905"/>
                  </a:moveTo>
                  <a:lnTo>
                    <a:pt x="8390" y="25653"/>
                  </a:lnTo>
                  <a:lnTo>
                    <a:pt x="6233" y="22859"/>
                  </a:lnTo>
                  <a:lnTo>
                    <a:pt x="3489" y="22859"/>
                  </a:lnTo>
                  <a:lnTo>
                    <a:pt x="507" y="20319"/>
                  </a:lnTo>
                  <a:lnTo>
                    <a:pt x="211" y="16890"/>
                  </a:lnTo>
                  <a:lnTo>
                    <a:pt x="122" y="16128"/>
                  </a:lnTo>
                  <a:lnTo>
                    <a:pt x="0" y="15112"/>
                  </a:lnTo>
                  <a:lnTo>
                    <a:pt x="5020" y="17271"/>
                  </a:lnTo>
                  <a:lnTo>
                    <a:pt x="43889" y="17271"/>
                  </a:lnTo>
                  <a:lnTo>
                    <a:pt x="43982" y="18414"/>
                  </a:lnTo>
                  <a:lnTo>
                    <a:pt x="29565" y="18414"/>
                  </a:lnTo>
                  <a:lnTo>
                    <a:pt x="29223" y="19557"/>
                  </a:lnTo>
                  <a:lnTo>
                    <a:pt x="29109" y="19938"/>
                  </a:lnTo>
                  <a:lnTo>
                    <a:pt x="28995" y="20319"/>
                  </a:lnTo>
                  <a:lnTo>
                    <a:pt x="28885" y="20700"/>
                  </a:lnTo>
                  <a:lnTo>
                    <a:pt x="12244" y="20827"/>
                  </a:lnTo>
                  <a:lnTo>
                    <a:pt x="12244" y="21843"/>
                  </a:lnTo>
                  <a:lnTo>
                    <a:pt x="10963" y="21843"/>
                  </a:lnTo>
                  <a:lnTo>
                    <a:pt x="10751" y="22859"/>
                  </a:lnTo>
                  <a:lnTo>
                    <a:pt x="10655" y="23367"/>
                  </a:lnTo>
                  <a:lnTo>
                    <a:pt x="10595" y="23621"/>
                  </a:lnTo>
                  <a:lnTo>
                    <a:pt x="8556" y="25905"/>
                  </a:lnTo>
                  <a:close/>
                </a:path>
                <a:path w="74294" h="32385">
                  <a:moveTo>
                    <a:pt x="43999" y="17271"/>
                  </a:moveTo>
                  <a:lnTo>
                    <a:pt x="5332" y="17271"/>
                  </a:lnTo>
                  <a:lnTo>
                    <a:pt x="5383" y="16890"/>
                  </a:lnTo>
                  <a:lnTo>
                    <a:pt x="5490" y="16128"/>
                  </a:lnTo>
                  <a:lnTo>
                    <a:pt x="5614" y="15112"/>
                  </a:lnTo>
                  <a:lnTo>
                    <a:pt x="7839" y="15112"/>
                  </a:lnTo>
                  <a:lnTo>
                    <a:pt x="9227" y="15493"/>
                  </a:lnTo>
                  <a:lnTo>
                    <a:pt x="31833" y="15493"/>
                  </a:lnTo>
                  <a:lnTo>
                    <a:pt x="31486" y="16763"/>
                  </a:lnTo>
                  <a:lnTo>
                    <a:pt x="44118" y="16890"/>
                  </a:lnTo>
                  <a:lnTo>
                    <a:pt x="43999" y="17271"/>
                  </a:lnTo>
                  <a:close/>
                </a:path>
                <a:path w="74294" h="32385">
                  <a:moveTo>
                    <a:pt x="56562" y="16890"/>
                  </a:moveTo>
                  <a:lnTo>
                    <a:pt x="46398" y="16890"/>
                  </a:lnTo>
                  <a:lnTo>
                    <a:pt x="44258" y="16763"/>
                  </a:lnTo>
                  <a:lnTo>
                    <a:pt x="56866" y="16763"/>
                  </a:lnTo>
                  <a:lnTo>
                    <a:pt x="56562" y="16890"/>
                  </a:lnTo>
                  <a:close/>
                </a:path>
                <a:path w="74294" h="32385">
                  <a:moveTo>
                    <a:pt x="50529" y="17271"/>
                  </a:moveTo>
                  <a:lnTo>
                    <a:pt x="48260" y="16890"/>
                  </a:lnTo>
                  <a:lnTo>
                    <a:pt x="59667" y="16890"/>
                  </a:lnTo>
                  <a:lnTo>
                    <a:pt x="50529" y="17271"/>
                  </a:lnTo>
                  <a:close/>
                </a:path>
                <a:path w="74294" h="32385">
                  <a:moveTo>
                    <a:pt x="33463" y="21208"/>
                  </a:moveTo>
                  <a:lnTo>
                    <a:pt x="33208" y="21208"/>
                  </a:lnTo>
                  <a:lnTo>
                    <a:pt x="32984" y="20827"/>
                  </a:lnTo>
                  <a:lnTo>
                    <a:pt x="30520" y="19557"/>
                  </a:lnTo>
                  <a:lnTo>
                    <a:pt x="29565" y="18414"/>
                  </a:lnTo>
                  <a:lnTo>
                    <a:pt x="43982" y="18414"/>
                  </a:lnTo>
                  <a:lnTo>
                    <a:pt x="44069" y="19557"/>
                  </a:lnTo>
                  <a:lnTo>
                    <a:pt x="44736" y="19938"/>
                  </a:lnTo>
                  <a:lnTo>
                    <a:pt x="44915" y="20319"/>
                  </a:lnTo>
                  <a:lnTo>
                    <a:pt x="45213" y="20700"/>
                  </a:lnTo>
                  <a:lnTo>
                    <a:pt x="33626" y="20700"/>
                  </a:lnTo>
                  <a:lnTo>
                    <a:pt x="33529" y="21081"/>
                  </a:lnTo>
                  <a:close/>
                </a:path>
                <a:path w="74294" h="32385">
                  <a:moveTo>
                    <a:pt x="35567" y="21208"/>
                  </a:moveTo>
                  <a:lnTo>
                    <a:pt x="33797" y="21208"/>
                  </a:lnTo>
                  <a:lnTo>
                    <a:pt x="33677" y="20827"/>
                  </a:lnTo>
                  <a:lnTo>
                    <a:pt x="45213" y="20700"/>
                  </a:lnTo>
                  <a:lnTo>
                    <a:pt x="45512" y="21081"/>
                  </a:lnTo>
                  <a:lnTo>
                    <a:pt x="36015" y="21081"/>
                  </a:lnTo>
                  <a:lnTo>
                    <a:pt x="35567" y="21208"/>
                  </a:lnTo>
                  <a:close/>
                </a:path>
                <a:path w="74294" h="32385">
                  <a:moveTo>
                    <a:pt x="14101" y="25018"/>
                  </a:moveTo>
                  <a:lnTo>
                    <a:pt x="13930" y="24891"/>
                  </a:lnTo>
                  <a:lnTo>
                    <a:pt x="12402" y="21208"/>
                  </a:lnTo>
                  <a:lnTo>
                    <a:pt x="12244" y="20827"/>
                  </a:lnTo>
                  <a:lnTo>
                    <a:pt x="28830" y="20827"/>
                  </a:lnTo>
                  <a:lnTo>
                    <a:pt x="28775" y="21081"/>
                  </a:lnTo>
                  <a:lnTo>
                    <a:pt x="16126" y="21081"/>
                  </a:lnTo>
                  <a:lnTo>
                    <a:pt x="14166" y="24891"/>
                  </a:lnTo>
                  <a:close/>
                </a:path>
                <a:path w="74294" h="32385">
                  <a:moveTo>
                    <a:pt x="18575" y="24891"/>
                  </a:moveTo>
                  <a:lnTo>
                    <a:pt x="15768" y="23367"/>
                  </a:lnTo>
                  <a:lnTo>
                    <a:pt x="15845" y="22859"/>
                  </a:lnTo>
                  <a:lnTo>
                    <a:pt x="15942" y="22224"/>
                  </a:lnTo>
                  <a:lnTo>
                    <a:pt x="16064" y="21208"/>
                  </a:lnTo>
                  <a:lnTo>
                    <a:pt x="28738" y="21081"/>
                  </a:lnTo>
                  <a:lnTo>
                    <a:pt x="28554" y="21843"/>
                  </a:lnTo>
                  <a:lnTo>
                    <a:pt x="28154" y="21843"/>
                  </a:lnTo>
                  <a:lnTo>
                    <a:pt x="26335" y="22859"/>
                  </a:lnTo>
                  <a:lnTo>
                    <a:pt x="24010" y="22859"/>
                  </a:lnTo>
                  <a:lnTo>
                    <a:pt x="24090" y="23367"/>
                  </a:lnTo>
                  <a:lnTo>
                    <a:pt x="24140" y="23621"/>
                  </a:lnTo>
                  <a:lnTo>
                    <a:pt x="24219" y="24129"/>
                  </a:lnTo>
                  <a:lnTo>
                    <a:pt x="19793" y="24129"/>
                  </a:lnTo>
                  <a:lnTo>
                    <a:pt x="18575" y="24891"/>
                  </a:lnTo>
                  <a:close/>
                </a:path>
                <a:path w="74294" h="32385">
                  <a:moveTo>
                    <a:pt x="39337" y="24637"/>
                  </a:moveTo>
                  <a:lnTo>
                    <a:pt x="36971" y="22859"/>
                  </a:lnTo>
                  <a:lnTo>
                    <a:pt x="36113" y="21208"/>
                  </a:lnTo>
                  <a:lnTo>
                    <a:pt x="45502" y="21081"/>
                  </a:lnTo>
                  <a:lnTo>
                    <a:pt x="45826" y="21208"/>
                  </a:lnTo>
                  <a:lnTo>
                    <a:pt x="43959" y="21843"/>
                  </a:lnTo>
                  <a:lnTo>
                    <a:pt x="42406" y="22097"/>
                  </a:lnTo>
                  <a:lnTo>
                    <a:pt x="40794" y="22224"/>
                  </a:lnTo>
                  <a:lnTo>
                    <a:pt x="39337" y="24637"/>
                  </a:lnTo>
                  <a:close/>
                </a:path>
                <a:path w="74294" h="32385">
                  <a:moveTo>
                    <a:pt x="34582" y="22097"/>
                  </a:moveTo>
                  <a:lnTo>
                    <a:pt x="33579" y="21208"/>
                  </a:lnTo>
                  <a:lnTo>
                    <a:pt x="35209" y="21208"/>
                  </a:lnTo>
                  <a:lnTo>
                    <a:pt x="34582" y="22097"/>
                  </a:lnTo>
                  <a:close/>
                </a:path>
                <a:path w="74294" h="32385">
                  <a:moveTo>
                    <a:pt x="12244" y="25905"/>
                  </a:moveTo>
                  <a:lnTo>
                    <a:pt x="11822" y="25905"/>
                  </a:lnTo>
                  <a:lnTo>
                    <a:pt x="11774" y="25653"/>
                  </a:lnTo>
                  <a:lnTo>
                    <a:pt x="11651" y="25018"/>
                  </a:lnTo>
                  <a:lnTo>
                    <a:pt x="11577" y="24637"/>
                  </a:lnTo>
                  <a:lnTo>
                    <a:pt x="11478" y="24129"/>
                  </a:lnTo>
                  <a:lnTo>
                    <a:pt x="11380" y="23621"/>
                  </a:lnTo>
                  <a:lnTo>
                    <a:pt x="11330" y="23367"/>
                  </a:lnTo>
                  <a:lnTo>
                    <a:pt x="11232" y="22859"/>
                  </a:lnTo>
                  <a:lnTo>
                    <a:pt x="11109" y="22224"/>
                  </a:lnTo>
                  <a:lnTo>
                    <a:pt x="11019" y="21843"/>
                  </a:lnTo>
                  <a:lnTo>
                    <a:pt x="12244" y="21843"/>
                  </a:lnTo>
                  <a:lnTo>
                    <a:pt x="12244" y="25905"/>
                  </a:lnTo>
                  <a:close/>
                </a:path>
                <a:path w="74294" h="32385">
                  <a:moveTo>
                    <a:pt x="7047" y="28066"/>
                  </a:moveTo>
                  <a:lnTo>
                    <a:pt x="4121" y="28066"/>
                  </a:lnTo>
                  <a:lnTo>
                    <a:pt x="4837" y="26542"/>
                  </a:lnTo>
                  <a:lnTo>
                    <a:pt x="2673" y="26542"/>
                  </a:lnTo>
                  <a:lnTo>
                    <a:pt x="3198" y="25018"/>
                  </a:lnTo>
                  <a:lnTo>
                    <a:pt x="3864" y="22859"/>
                  </a:lnTo>
                  <a:lnTo>
                    <a:pt x="6313" y="22859"/>
                  </a:lnTo>
                  <a:lnTo>
                    <a:pt x="7047" y="28066"/>
                  </a:lnTo>
                  <a:close/>
                </a:path>
                <a:path w="74294" h="32385">
                  <a:moveTo>
                    <a:pt x="23293" y="26542"/>
                  </a:moveTo>
                  <a:lnTo>
                    <a:pt x="22931" y="26542"/>
                  </a:lnTo>
                  <a:lnTo>
                    <a:pt x="25742" y="23621"/>
                  </a:lnTo>
                  <a:lnTo>
                    <a:pt x="24010" y="22859"/>
                  </a:lnTo>
                  <a:lnTo>
                    <a:pt x="25898" y="22859"/>
                  </a:lnTo>
                  <a:lnTo>
                    <a:pt x="26014" y="24129"/>
                  </a:lnTo>
                  <a:lnTo>
                    <a:pt x="26140" y="25653"/>
                  </a:lnTo>
                  <a:lnTo>
                    <a:pt x="26161" y="25905"/>
                  </a:lnTo>
                  <a:lnTo>
                    <a:pt x="24026" y="25905"/>
                  </a:lnTo>
                  <a:lnTo>
                    <a:pt x="23293" y="26542"/>
                  </a:lnTo>
                  <a:close/>
                </a:path>
                <a:path w="74294" h="32385">
                  <a:moveTo>
                    <a:pt x="16664" y="31876"/>
                  </a:moveTo>
                  <a:lnTo>
                    <a:pt x="20485" y="25905"/>
                  </a:lnTo>
                  <a:lnTo>
                    <a:pt x="20275" y="25653"/>
                  </a:lnTo>
                  <a:lnTo>
                    <a:pt x="19625" y="24383"/>
                  </a:lnTo>
                  <a:lnTo>
                    <a:pt x="24095" y="24129"/>
                  </a:lnTo>
                  <a:lnTo>
                    <a:pt x="21988" y="24129"/>
                  </a:lnTo>
                  <a:lnTo>
                    <a:pt x="20446" y="25653"/>
                  </a:lnTo>
                  <a:lnTo>
                    <a:pt x="17747" y="25653"/>
                  </a:lnTo>
                  <a:lnTo>
                    <a:pt x="23532" y="25905"/>
                  </a:lnTo>
                  <a:lnTo>
                    <a:pt x="22915" y="26542"/>
                  </a:lnTo>
                  <a:lnTo>
                    <a:pt x="23352" y="26542"/>
                  </a:lnTo>
                  <a:lnTo>
                    <a:pt x="16664" y="31876"/>
                  </a:lnTo>
                  <a:close/>
                </a:path>
                <a:path w="74294" h="32385">
                  <a:moveTo>
                    <a:pt x="24368" y="25018"/>
                  </a:moveTo>
                  <a:lnTo>
                    <a:pt x="22039" y="24129"/>
                  </a:lnTo>
                  <a:lnTo>
                    <a:pt x="24219" y="24129"/>
                  </a:lnTo>
                  <a:lnTo>
                    <a:pt x="24309" y="24637"/>
                  </a:lnTo>
                  <a:lnTo>
                    <a:pt x="24368" y="25018"/>
                  </a:lnTo>
                  <a:close/>
                </a:path>
                <a:path w="74294" h="32385">
                  <a:moveTo>
                    <a:pt x="26220" y="26542"/>
                  </a:moveTo>
                  <a:lnTo>
                    <a:pt x="23293" y="26542"/>
                  </a:lnTo>
                  <a:lnTo>
                    <a:pt x="24026" y="25905"/>
                  </a:lnTo>
                  <a:lnTo>
                    <a:pt x="26161" y="25905"/>
                  </a:lnTo>
                  <a:lnTo>
                    <a:pt x="26220" y="26542"/>
                  </a:lnTo>
                  <a:close/>
                </a:path>
              </a:pathLst>
            </a:custGeom>
            <a:solidFill>
              <a:srgbClr val="A321D6"/>
            </a:solidFill>
          </p:spPr>
          <p:txBody>
            <a:bodyPr wrap="square" lIns="0" tIns="0" rIns="0" bIns="0" rtlCol="0"/>
            <a:lstStyle/>
            <a:p>
              <a:endParaRPr/>
            </a:p>
          </p:txBody>
        </p:sp>
        <p:sp>
          <p:nvSpPr>
            <p:cNvPr id="1248" name="object 1248"/>
            <p:cNvSpPr/>
            <p:nvPr/>
          </p:nvSpPr>
          <p:spPr>
            <a:xfrm>
              <a:off x="14704746" y="1988933"/>
              <a:ext cx="59690" cy="19685"/>
            </a:xfrm>
            <a:custGeom>
              <a:avLst/>
              <a:gdLst/>
              <a:ahLst/>
              <a:cxnLst/>
              <a:rect l="l" t="t" r="r" b="b"/>
              <a:pathLst>
                <a:path w="59690" h="19685">
                  <a:moveTo>
                    <a:pt x="23088" y="7404"/>
                  </a:moveTo>
                  <a:lnTo>
                    <a:pt x="22999" y="6870"/>
                  </a:lnTo>
                  <a:lnTo>
                    <a:pt x="22669" y="5067"/>
                  </a:lnTo>
                  <a:lnTo>
                    <a:pt x="22580" y="4597"/>
                  </a:lnTo>
                  <a:lnTo>
                    <a:pt x="22504" y="4178"/>
                  </a:lnTo>
                  <a:lnTo>
                    <a:pt x="22352" y="3759"/>
                  </a:lnTo>
                  <a:lnTo>
                    <a:pt x="21920" y="3289"/>
                  </a:lnTo>
                  <a:lnTo>
                    <a:pt x="19824" y="4597"/>
                  </a:lnTo>
                  <a:lnTo>
                    <a:pt x="19799" y="4178"/>
                  </a:lnTo>
                  <a:lnTo>
                    <a:pt x="19685" y="2514"/>
                  </a:lnTo>
                  <a:lnTo>
                    <a:pt x="19583" y="1130"/>
                  </a:lnTo>
                  <a:lnTo>
                    <a:pt x="17843" y="1498"/>
                  </a:lnTo>
                  <a:lnTo>
                    <a:pt x="17767" y="2514"/>
                  </a:lnTo>
                  <a:lnTo>
                    <a:pt x="17678" y="3759"/>
                  </a:lnTo>
                  <a:lnTo>
                    <a:pt x="17551" y="5372"/>
                  </a:lnTo>
                  <a:lnTo>
                    <a:pt x="17437" y="6870"/>
                  </a:lnTo>
                  <a:lnTo>
                    <a:pt x="18694" y="7404"/>
                  </a:lnTo>
                  <a:lnTo>
                    <a:pt x="21450" y="5105"/>
                  </a:lnTo>
                  <a:lnTo>
                    <a:pt x="21551" y="5372"/>
                  </a:lnTo>
                  <a:lnTo>
                    <a:pt x="21767" y="6146"/>
                  </a:lnTo>
                  <a:lnTo>
                    <a:pt x="22085" y="7404"/>
                  </a:lnTo>
                  <a:lnTo>
                    <a:pt x="23088" y="7404"/>
                  </a:lnTo>
                  <a:close/>
                </a:path>
                <a:path w="59690" h="19685">
                  <a:moveTo>
                    <a:pt x="26657" y="7404"/>
                  </a:moveTo>
                  <a:close/>
                </a:path>
                <a:path w="59690" h="19685">
                  <a:moveTo>
                    <a:pt x="28740" y="13436"/>
                  </a:moveTo>
                  <a:lnTo>
                    <a:pt x="27559" y="13436"/>
                  </a:lnTo>
                  <a:lnTo>
                    <a:pt x="28321" y="15951"/>
                  </a:lnTo>
                  <a:lnTo>
                    <a:pt x="28562" y="16598"/>
                  </a:lnTo>
                  <a:lnTo>
                    <a:pt x="28625" y="15532"/>
                  </a:lnTo>
                  <a:lnTo>
                    <a:pt x="28740" y="13436"/>
                  </a:lnTo>
                  <a:close/>
                </a:path>
                <a:path w="59690" h="19685">
                  <a:moveTo>
                    <a:pt x="30632" y="3289"/>
                  </a:moveTo>
                  <a:lnTo>
                    <a:pt x="28727" y="3289"/>
                  </a:lnTo>
                  <a:lnTo>
                    <a:pt x="28625" y="3467"/>
                  </a:lnTo>
                  <a:lnTo>
                    <a:pt x="27520" y="5372"/>
                  </a:lnTo>
                  <a:lnTo>
                    <a:pt x="27228" y="5372"/>
                  </a:lnTo>
                  <a:lnTo>
                    <a:pt x="26035" y="4178"/>
                  </a:lnTo>
                  <a:lnTo>
                    <a:pt x="27952" y="2514"/>
                  </a:lnTo>
                  <a:lnTo>
                    <a:pt x="28422" y="0"/>
                  </a:lnTo>
                  <a:lnTo>
                    <a:pt x="27000" y="0"/>
                  </a:lnTo>
                  <a:lnTo>
                    <a:pt x="26454" y="533"/>
                  </a:lnTo>
                  <a:lnTo>
                    <a:pt x="25247" y="4597"/>
                  </a:lnTo>
                  <a:lnTo>
                    <a:pt x="25146" y="5067"/>
                  </a:lnTo>
                  <a:lnTo>
                    <a:pt x="25082" y="5372"/>
                  </a:lnTo>
                  <a:lnTo>
                    <a:pt x="27000" y="5969"/>
                  </a:lnTo>
                  <a:lnTo>
                    <a:pt x="26949" y="6146"/>
                  </a:lnTo>
                  <a:lnTo>
                    <a:pt x="26657" y="7404"/>
                  </a:lnTo>
                  <a:lnTo>
                    <a:pt x="26949" y="7404"/>
                  </a:lnTo>
                  <a:lnTo>
                    <a:pt x="27178" y="7404"/>
                  </a:lnTo>
                  <a:lnTo>
                    <a:pt x="28346" y="5372"/>
                  </a:lnTo>
                  <a:lnTo>
                    <a:pt x="29260" y="3759"/>
                  </a:lnTo>
                  <a:lnTo>
                    <a:pt x="30175" y="4597"/>
                  </a:lnTo>
                  <a:lnTo>
                    <a:pt x="30467" y="3759"/>
                  </a:lnTo>
                  <a:lnTo>
                    <a:pt x="30581" y="3467"/>
                  </a:lnTo>
                  <a:lnTo>
                    <a:pt x="30632" y="3289"/>
                  </a:lnTo>
                  <a:close/>
                </a:path>
                <a:path w="59690" h="19685">
                  <a:moveTo>
                    <a:pt x="36309" y="15532"/>
                  </a:moveTo>
                  <a:lnTo>
                    <a:pt x="36258" y="15290"/>
                  </a:lnTo>
                  <a:lnTo>
                    <a:pt x="36169" y="14935"/>
                  </a:lnTo>
                  <a:lnTo>
                    <a:pt x="35814" y="13436"/>
                  </a:lnTo>
                  <a:lnTo>
                    <a:pt x="33185" y="13436"/>
                  </a:lnTo>
                  <a:lnTo>
                    <a:pt x="33299" y="14935"/>
                  </a:lnTo>
                  <a:lnTo>
                    <a:pt x="33324" y="15290"/>
                  </a:lnTo>
                  <a:lnTo>
                    <a:pt x="34963" y="16598"/>
                  </a:lnTo>
                  <a:lnTo>
                    <a:pt x="35242" y="16598"/>
                  </a:lnTo>
                  <a:lnTo>
                    <a:pt x="36309" y="15532"/>
                  </a:lnTo>
                  <a:close/>
                </a:path>
                <a:path w="59690" h="19685">
                  <a:moveTo>
                    <a:pt x="36753" y="11950"/>
                  </a:moveTo>
                  <a:lnTo>
                    <a:pt x="35115" y="10528"/>
                  </a:lnTo>
                  <a:lnTo>
                    <a:pt x="35217" y="10934"/>
                  </a:lnTo>
                  <a:lnTo>
                    <a:pt x="35306" y="11290"/>
                  </a:lnTo>
                  <a:lnTo>
                    <a:pt x="35458" y="11950"/>
                  </a:lnTo>
                  <a:lnTo>
                    <a:pt x="35953" y="11950"/>
                  </a:lnTo>
                  <a:lnTo>
                    <a:pt x="36753" y="11950"/>
                  </a:lnTo>
                  <a:close/>
                </a:path>
                <a:path w="59690" h="19685">
                  <a:moveTo>
                    <a:pt x="59143" y="8775"/>
                  </a:moveTo>
                  <a:lnTo>
                    <a:pt x="39776" y="8775"/>
                  </a:lnTo>
                  <a:lnTo>
                    <a:pt x="39611" y="8547"/>
                  </a:lnTo>
                  <a:lnTo>
                    <a:pt x="45656" y="8547"/>
                  </a:lnTo>
                  <a:lnTo>
                    <a:pt x="36588" y="8204"/>
                  </a:lnTo>
                  <a:lnTo>
                    <a:pt x="31686" y="8001"/>
                  </a:lnTo>
                  <a:lnTo>
                    <a:pt x="36017" y="8001"/>
                  </a:lnTo>
                  <a:lnTo>
                    <a:pt x="34823" y="7404"/>
                  </a:lnTo>
                  <a:lnTo>
                    <a:pt x="35166" y="7404"/>
                  </a:lnTo>
                  <a:lnTo>
                    <a:pt x="34861" y="6870"/>
                  </a:lnTo>
                  <a:lnTo>
                    <a:pt x="34455" y="6146"/>
                  </a:lnTo>
                  <a:lnTo>
                    <a:pt x="33528" y="5549"/>
                  </a:lnTo>
                  <a:lnTo>
                    <a:pt x="32905" y="6870"/>
                  </a:lnTo>
                  <a:lnTo>
                    <a:pt x="32397" y="5067"/>
                  </a:lnTo>
                  <a:lnTo>
                    <a:pt x="30568" y="5067"/>
                  </a:lnTo>
                  <a:lnTo>
                    <a:pt x="30988" y="5372"/>
                  </a:lnTo>
                  <a:lnTo>
                    <a:pt x="28867" y="8001"/>
                  </a:lnTo>
                  <a:lnTo>
                    <a:pt x="28803" y="12369"/>
                  </a:lnTo>
                  <a:lnTo>
                    <a:pt x="28778" y="12674"/>
                  </a:lnTo>
                  <a:lnTo>
                    <a:pt x="28079" y="12369"/>
                  </a:lnTo>
                  <a:lnTo>
                    <a:pt x="28803" y="12369"/>
                  </a:lnTo>
                  <a:lnTo>
                    <a:pt x="28803" y="8001"/>
                  </a:lnTo>
                  <a:lnTo>
                    <a:pt x="28448" y="8001"/>
                  </a:lnTo>
                  <a:lnTo>
                    <a:pt x="28448" y="9969"/>
                  </a:lnTo>
                  <a:lnTo>
                    <a:pt x="26555" y="9969"/>
                  </a:lnTo>
                  <a:lnTo>
                    <a:pt x="26644" y="10274"/>
                  </a:lnTo>
                  <a:lnTo>
                    <a:pt x="26708" y="10528"/>
                  </a:lnTo>
                  <a:lnTo>
                    <a:pt x="26835" y="10934"/>
                  </a:lnTo>
                  <a:lnTo>
                    <a:pt x="26936" y="11290"/>
                  </a:lnTo>
                  <a:lnTo>
                    <a:pt x="27241" y="12369"/>
                  </a:lnTo>
                  <a:lnTo>
                    <a:pt x="25565" y="12369"/>
                  </a:lnTo>
                  <a:lnTo>
                    <a:pt x="25374" y="12369"/>
                  </a:lnTo>
                  <a:lnTo>
                    <a:pt x="25311" y="11290"/>
                  </a:lnTo>
                  <a:lnTo>
                    <a:pt x="25196" y="9677"/>
                  </a:lnTo>
                  <a:lnTo>
                    <a:pt x="28448" y="9969"/>
                  </a:lnTo>
                  <a:lnTo>
                    <a:pt x="28448" y="8001"/>
                  </a:lnTo>
                  <a:lnTo>
                    <a:pt x="28206" y="8001"/>
                  </a:lnTo>
                  <a:lnTo>
                    <a:pt x="27343" y="7708"/>
                  </a:lnTo>
                  <a:lnTo>
                    <a:pt x="26644" y="7467"/>
                  </a:lnTo>
                  <a:lnTo>
                    <a:pt x="26492" y="7404"/>
                  </a:lnTo>
                  <a:lnTo>
                    <a:pt x="25336" y="7404"/>
                  </a:lnTo>
                  <a:lnTo>
                    <a:pt x="26085" y="8001"/>
                  </a:lnTo>
                  <a:lnTo>
                    <a:pt x="24663" y="6870"/>
                  </a:lnTo>
                  <a:lnTo>
                    <a:pt x="24130" y="7404"/>
                  </a:lnTo>
                  <a:lnTo>
                    <a:pt x="23952" y="7404"/>
                  </a:lnTo>
                  <a:lnTo>
                    <a:pt x="23152" y="7543"/>
                  </a:lnTo>
                  <a:lnTo>
                    <a:pt x="23380" y="8001"/>
                  </a:lnTo>
                  <a:lnTo>
                    <a:pt x="24434" y="8001"/>
                  </a:lnTo>
                  <a:lnTo>
                    <a:pt x="24853" y="8775"/>
                  </a:lnTo>
                  <a:lnTo>
                    <a:pt x="24701" y="8775"/>
                  </a:lnTo>
                  <a:lnTo>
                    <a:pt x="24434" y="8775"/>
                  </a:lnTo>
                  <a:lnTo>
                    <a:pt x="24384" y="12369"/>
                  </a:lnTo>
                  <a:lnTo>
                    <a:pt x="23482" y="12369"/>
                  </a:lnTo>
                  <a:lnTo>
                    <a:pt x="23291" y="12369"/>
                  </a:lnTo>
                  <a:lnTo>
                    <a:pt x="23291" y="13004"/>
                  </a:lnTo>
                  <a:lnTo>
                    <a:pt x="23253" y="13169"/>
                  </a:lnTo>
                  <a:lnTo>
                    <a:pt x="23253" y="13004"/>
                  </a:lnTo>
                  <a:lnTo>
                    <a:pt x="23291" y="12369"/>
                  </a:lnTo>
                  <a:lnTo>
                    <a:pt x="23355" y="11290"/>
                  </a:lnTo>
                  <a:lnTo>
                    <a:pt x="24384" y="12369"/>
                  </a:lnTo>
                  <a:lnTo>
                    <a:pt x="24384" y="8763"/>
                  </a:lnTo>
                  <a:lnTo>
                    <a:pt x="23647" y="8547"/>
                  </a:lnTo>
                  <a:lnTo>
                    <a:pt x="23152" y="7543"/>
                  </a:lnTo>
                  <a:lnTo>
                    <a:pt x="22199" y="7708"/>
                  </a:lnTo>
                  <a:lnTo>
                    <a:pt x="22199" y="9144"/>
                  </a:lnTo>
                  <a:lnTo>
                    <a:pt x="21196" y="11290"/>
                  </a:lnTo>
                  <a:lnTo>
                    <a:pt x="21018" y="11290"/>
                  </a:lnTo>
                  <a:lnTo>
                    <a:pt x="22136" y="12369"/>
                  </a:lnTo>
                  <a:lnTo>
                    <a:pt x="18872" y="12369"/>
                  </a:lnTo>
                  <a:lnTo>
                    <a:pt x="15824" y="12369"/>
                  </a:lnTo>
                  <a:lnTo>
                    <a:pt x="15316" y="12369"/>
                  </a:lnTo>
                  <a:lnTo>
                    <a:pt x="11899" y="12369"/>
                  </a:lnTo>
                  <a:lnTo>
                    <a:pt x="12941" y="11950"/>
                  </a:lnTo>
                  <a:lnTo>
                    <a:pt x="12725" y="11950"/>
                  </a:lnTo>
                  <a:lnTo>
                    <a:pt x="12776" y="11290"/>
                  </a:lnTo>
                  <a:lnTo>
                    <a:pt x="15748" y="11290"/>
                  </a:lnTo>
                  <a:lnTo>
                    <a:pt x="18694" y="11290"/>
                  </a:lnTo>
                  <a:lnTo>
                    <a:pt x="18630" y="10934"/>
                  </a:lnTo>
                  <a:lnTo>
                    <a:pt x="18567" y="10528"/>
                  </a:lnTo>
                  <a:lnTo>
                    <a:pt x="18478" y="9969"/>
                  </a:lnTo>
                  <a:lnTo>
                    <a:pt x="17640" y="9969"/>
                  </a:lnTo>
                  <a:lnTo>
                    <a:pt x="21463" y="9144"/>
                  </a:lnTo>
                  <a:lnTo>
                    <a:pt x="22199" y="9144"/>
                  </a:lnTo>
                  <a:lnTo>
                    <a:pt x="22199" y="7708"/>
                  </a:lnTo>
                  <a:lnTo>
                    <a:pt x="20370" y="8001"/>
                  </a:lnTo>
                  <a:lnTo>
                    <a:pt x="19964" y="8001"/>
                  </a:lnTo>
                  <a:lnTo>
                    <a:pt x="17640" y="8547"/>
                  </a:lnTo>
                  <a:lnTo>
                    <a:pt x="17310" y="8547"/>
                  </a:lnTo>
                  <a:lnTo>
                    <a:pt x="15519" y="6870"/>
                  </a:lnTo>
                  <a:lnTo>
                    <a:pt x="15354" y="6705"/>
                  </a:lnTo>
                  <a:lnTo>
                    <a:pt x="15354" y="10934"/>
                  </a:lnTo>
                  <a:lnTo>
                    <a:pt x="14224" y="9029"/>
                  </a:lnTo>
                  <a:lnTo>
                    <a:pt x="15138" y="9144"/>
                  </a:lnTo>
                  <a:lnTo>
                    <a:pt x="15113" y="9017"/>
                  </a:lnTo>
                  <a:lnTo>
                    <a:pt x="15138" y="9144"/>
                  </a:lnTo>
                  <a:lnTo>
                    <a:pt x="15201" y="9613"/>
                  </a:lnTo>
                  <a:lnTo>
                    <a:pt x="15303" y="10528"/>
                  </a:lnTo>
                  <a:lnTo>
                    <a:pt x="15354" y="10934"/>
                  </a:lnTo>
                  <a:lnTo>
                    <a:pt x="15354" y="6705"/>
                  </a:lnTo>
                  <a:lnTo>
                    <a:pt x="14808" y="6146"/>
                  </a:lnTo>
                  <a:lnTo>
                    <a:pt x="14884" y="6870"/>
                  </a:lnTo>
                  <a:lnTo>
                    <a:pt x="14947" y="7404"/>
                  </a:lnTo>
                  <a:lnTo>
                    <a:pt x="15011" y="8001"/>
                  </a:lnTo>
                  <a:lnTo>
                    <a:pt x="15100" y="8775"/>
                  </a:lnTo>
                  <a:lnTo>
                    <a:pt x="14084" y="8775"/>
                  </a:lnTo>
                  <a:lnTo>
                    <a:pt x="12534" y="6146"/>
                  </a:lnTo>
                  <a:lnTo>
                    <a:pt x="9309" y="8001"/>
                  </a:lnTo>
                  <a:lnTo>
                    <a:pt x="9931" y="8001"/>
                  </a:lnTo>
                  <a:lnTo>
                    <a:pt x="10604" y="8775"/>
                  </a:lnTo>
                  <a:lnTo>
                    <a:pt x="10820" y="9042"/>
                  </a:lnTo>
                  <a:lnTo>
                    <a:pt x="11645" y="9969"/>
                  </a:lnTo>
                  <a:lnTo>
                    <a:pt x="9982" y="12369"/>
                  </a:lnTo>
                  <a:lnTo>
                    <a:pt x="9855" y="12369"/>
                  </a:lnTo>
                  <a:lnTo>
                    <a:pt x="9855" y="12560"/>
                  </a:lnTo>
                  <a:lnTo>
                    <a:pt x="9448" y="13144"/>
                  </a:lnTo>
                  <a:lnTo>
                    <a:pt x="7467" y="12903"/>
                  </a:lnTo>
                  <a:lnTo>
                    <a:pt x="7112" y="15113"/>
                  </a:lnTo>
                  <a:lnTo>
                    <a:pt x="6007" y="12433"/>
                  </a:lnTo>
                  <a:lnTo>
                    <a:pt x="9855" y="12560"/>
                  </a:lnTo>
                  <a:lnTo>
                    <a:pt x="9855" y="12369"/>
                  </a:lnTo>
                  <a:lnTo>
                    <a:pt x="5981" y="12369"/>
                  </a:lnTo>
                  <a:lnTo>
                    <a:pt x="5905" y="12179"/>
                  </a:lnTo>
                  <a:lnTo>
                    <a:pt x="5715" y="12369"/>
                  </a:lnTo>
                  <a:lnTo>
                    <a:pt x="4267" y="12369"/>
                  </a:lnTo>
                  <a:lnTo>
                    <a:pt x="5664" y="12420"/>
                  </a:lnTo>
                  <a:lnTo>
                    <a:pt x="3937" y="14211"/>
                  </a:lnTo>
                  <a:lnTo>
                    <a:pt x="3403" y="10693"/>
                  </a:lnTo>
                  <a:lnTo>
                    <a:pt x="2806" y="10693"/>
                  </a:lnTo>
                  <a:lnTo>
                    <a:pt x="2921" y="13081"/>
                  </a:lnTo>
                  <a:lnTo>
                    <a:pt x="3048" y="13614"/>
                  </a:lnTo>
                  <a:lnTo>
                    <a:pt x="3695" y="15227"/>
                  </a:lnTo>
                  <a:lnTo>
                    <a:pt x="1968" y="13741"/>
                  </a:lnTo>
                  <a:lnTo>
                    <a:pt x="1485" y="12903"/>
                  </a:lnTo>
                  <a:lnTo>
                    <a:pt x="1257" y="12839"/>
                  </a:lnTo>
                  <a:lnTo>
                    <a:pt x="952" y="12966"/>
                  </a:lnTo>
                  <a:lnTo>
                    <a:pt x="774" y="12903"/>
                  </a:lnTo>
                  <a:lnTo>
                    <a:pt x="0" y="16789"/>
                  </a:lnTo>
                  <a:lnTo>
                    <a:pt x="1968" y="15290"/>
                  </a:lnTo>
                  <a:lnTo>
                    <a:pt x="3340" y="16598"/>
                  </a:lnTo>
                  <a:lnTo>
                    <a:pt x="3937" y="17145"/>
                  </a:lnTo>
                  <a:lnTo>
                    <a:pt x="5016" y="19532"/>
                  </a:lnTo>
                  <a:lnTo>
                    <a:pt x="5613" y="19532"/>
                  </a:lnTo>
                  <a:lnTo>
                    <a:pt x="6096" y="19469"/>
                  </a:lnTo>
                  <a:lnTo>
                    <a:pt x="7112" y="17208"/>
                  </a:lnTo>
                  <a:lnTo>
                    <a:pt x="7823" y="16548"/>
                  </a:lnTo>
                  <a:lnTo>
                    <a:pt x="11226" y="14033"/>
                  </a:lnTo>
                  <a:lnTo>
                    <a:pt x="11887" y="15113"/>
                  </a:lnTo>
                  <a:lnTo>
                    <a:pt x="11938" y="14516"/>
                  </a:lnTo>
                  <a:lnTo>
                    <a:pt x="13195" y="14516"/>
                  </a:lnTo>
                  <a:lnTo>
                    <a:pt x="13373" y="13614"/>
                  </a:lnTo>
                  <a:lnTo>
                    <a:pt x="9855" y="13195"/>
                  </a:lnTo>
                  <a:lnTo>
                    <a:pt x="11315" y="12611"/>
                  </a:lnTo>
                  <a:lnTo>
                    <a:pt x="15506" y="12750"/>
                  </a:lnTo>
                  <a:lnTo>
                    <a:pt x="14935" y="13436"/>
                  </a:lnTo>
                  <a:lnTo>
                    <a:pt x="13881" y="15951"/>
                  </a:lnTo>
                  <a:lnTo>
                    <a:pt x="14135" y="16598"/>
                  </a:lnTo>
                  <a:lnTo>
                    <a:pt x="14871" y="18161"/>
                  </a:lnTo>
                  <a:lnTo>
                    <a:pt x="17018" y="19227"/>
                  </a:lnTo>
                  <a:lnTo>
                    <a:pt x="19050" y="17500"/>
                  </a:lnTo>
                  <a:lnTo>
                    <a:pt x="22186" y="17018"/>
                  </a:lnTo>
                  <a:lnTo>
                    <a:pt x="22301" y="16598"/>
                  </a:lnTo>
                  <a:lnTo>
                    <a:pt x="23177" y="13436"/>
                  </a:lnTo>
                  <a:lnTo>
                    <a:pt x="19443" y="13436"/>
                  </a:lnTo>
                  <a:lnTo>
                    <a:pt x="18084" y="17322"/>
                  </a:lnTo>
                  <a:lnTo>
                    <a:pt x="16484" y="17018"/>
                  </a:lnTo>
                  <a:lnTo>
                    <a:pt x="16002" y="15951"/>
                  </a:lnTo>
                  <a:lnTo>
                    <a:pt x="15887" y="15532"/>
                  </a:lnTo>
                  <a:lnTo>
                    <a:pt x="15824" y="15290"/>
                  </a:lnTo>
                  <a:lnTo>
                    <a:pt x="15735" y="14935"/>
                  </a:lnTo>
                  <a:lnTo>
                    <a:pt x="15341" y="13436"/>
                  </a:lnTo>
                  <a:lnTo>
                    <a:pt x="16535" y="13436"/>
                  </a:lnTo>
                  <a:lnTo>
                    <a:pt x="20815" y="12928"/>
                  </a:lnTo>
                  <a:lnTo>
                    <a:pt x="22771" y="12992"/>
                  </a:lnTo>
                  <a:lnTo>
                    <a:pt x="23190" y="13398"/>
                  </a:lnTo>
                  <a:lnTo>
                    <a:pt x="23952" y="13436"/>
                  </a:lnTo>
                  <a:lnTo>
                    <a:pt x="25425" y="13436"/>
                  </a:lnTo>
                  <a:lnTo>
                    <a:pt x="27559" y="13436"/>
                  </a:lnTo>
                  <a:lnTo>
                    <a:pt x="27470" y="13144"/>
                  </a:lnTo>
                  <a:lnTo>
                    <a:pt x="28752" y="13195"/>
                  </a:lnTo>
                  <a:lnTo>
                    <a:pt x="28740" y="13436"/>
                  </a:lnTo>
                  <a:lnTo>
                    <a:pt x="30035" y="13436"/>
                  </a:lnTo>
                  <a:lnTo>
                    <a:pt x="30759" y="14935"/>
                  </a:lnTo>
                  <a:lnTo>
                    <a:pt x="32435" y="14274"/>
                  </a:lnTo>
                  <a:lnTo>
                    <a:pt x="31953" y="13436"/>
                  </a:lnTo>
                  <a:lnTo>
                    <a:pt x="30594" y="13436"/>
                  </a:lnTo>
                  <a:lnTo>
                    <a:pt x="30099" y="13233"/>
                  </a:lnTo>
                  <a:lnTo>
                    <a:pt x="31864" y="13296"/>
                  </a:lnTo>
                  <a:lnTo>
                    <a:pt x="31953" y="13436"/>
                  </a:lnTo>
                  <a:lnTo>
                    <a:pt x="33185" y="13436"/>
                  </a:lnTo>
                  <a:lnTo>
                    <a:pt x="35801" y="13423"/>
                  </a:lnTo>
                  <a:lnTo>
                    <a:pt x="35560" y="12369"/>
                  </a:lnTo>
                  <a:lnTo>
                    <a:pt x="35483" y="12090"/>
                  </a:lnTo>
                  <a:lnTo>
                    <a:pt x="34544" y="12369"/>
                  </a:lnTo>
                  <a:lnTo>
                    <a:pt x="33629" y="12369"/>
                  </a:lnTo>
                  <a:lnTo>
                    <a:pt x="33121" y="12369"/>
                  </a:lnTo>
                  <a:lnTo>
                    <a:pt x="31343" y="12369"/>
                  </a:lnTo>
                  <a:lnTo>
                    <a:pt x="31102" y="11950"/>
                  </a:lnTo>
                  <a:lnTo>
                    <a:pt x="32054" y="11950"/>
                  </a:lnTo>
                  <a:lnTo>
                    <a:pt x="33629" y="12369"/>
                  </a:lnTo>
                  <a:lnTo>
                    <a:pt x="33604" y="11950"/>
                  </a:lnTo>
                  <a:lnTo>
                    <a:pt x="33528" y="9613"/>
                  </a:lnTo>
                  <a:lnTo>
                    <a:pt x="33502" y="9144"/>
                  </a:lnTo>
                  <a:lnTo>
                    <a:pt x="34823" y="10274"/>
                  </a:lnTo>
                  <a:lnTo>
                    <a:pt x="34988" y="10274"/>
                  </a:lnTo>
                  <a:lnTo>
                    <a:pt x="35090" y="9969"/>
                  </a:lnTo>
                  <a:lnTo>
                    <a:pt x="35204" y="9613"/>
                  </a:lnTo>
                  <a:lnTo>
                    <a:pt x="35356" y="9144"/>
                  </a:lnTo>
                  <a:lnTo>
                    <a:pt x="36728" y="9613"/>
                  </a:lnTo>
                  <a:lnTo>
                    <a:pt x="38481" y="10274"/>
                  </a:lnTo>
                  <a:lnTo>
                    <a:pt x="38684" y="10274"/>
                  </a:lnTo>
                  <a:lnTo>
                    <a:pt x="39687" y="8890"/>
                  </a:lnTo>
                  <a:lnTo>
                    <a:pt x="59143" y="8775"/>
                  </a:lnTo>
                  <a:close/>
                </a:path>
              </a:pathLst>
            </a:custGeom>
            <a:solidFill>
              <a:srgbClr val="A723D9"/>
            </a:solidFill>
          </p:spPr>
          <p:txBody>
            <a:bodyPr wrap="square" lIns="0" tIns="0" rIns="0" bIns="0" rtlCol="0"/>
            <a:lstStyle/>
            <a:p>
              <a:endParaRPr/>
            </a:p>
          </p:txBody>
        </p:sp>
        <p:sp>
          <p:nvSpPr>
            <p:cNvPr id="1249" name="object 1249"/>
            <p:cNvSpPr/>
            <p:nvPr/>
          </p:nvSpPr>
          <p:spPr>
            <a:xfrm>
              <a:off x="14729086" y="2007802"/>
              <a:ext cx="7620" cy="6985"/>
            </a:xfrm>
            <a:custGeom>
              <a:avLst/>
              <a:gdLst/>
              <a:ahLst/>
              <a:cxnLst/>
              <a:rect l="l" t="t" r="r" b="b"/>
              <a:pathLst>
                <a:path w="7619" h="6985">
                  <a:moveTo>
                    <a:pt x="4989" y="3762"/>
                  </a:moveTo>
                  <a:lnTo>
                    <a:pt x="3897" y="3437"/>
                  </a:lnTo>
                  <a:lnTo>
                    <a:pt x="4225" y="3165"/>
                  </a:lnTo>
                  <a:lnTo>
                    <a:pt x="2984" y="3165"/>
                  </a:lnTo>
                  <a:lnTo>
                    <a:pt x="2182" y="2926"/>
                  </a:lnTo>
                  <a:lnTo>
                    <a:pt x="4818" y="2926"/>
                  </a:lnTo>
                  <a:lnTo>
                    <a:pt x="4367" y="716"/>
                  </a:lnTo>
                  <a:lnTo>
                    <a:pt x="4708" y="716"/>
                  </a:lnTo>
                  <a:lnTo>
                    <a:pt x="6602" y="0"/>
                  </a:lnTo>
                  <a:lnTo>
                    <a:pt x="7129" y="2926"/>
                  </a:lnTo>
                  <a:lnTo>
                    <a:pt x="4899" y="3165"/>
                  </a:lnTo>
                  <a:lnTo>
                    <a:pt x="4989" y="3762"/>
                  </a:lnTo>
                  <a:close/>
                </a:path>
                <a:path w="7619" h="6985">
                  <a:moveTo>
                    <a:pt x="1823" y="6510"/>
                  </a:moveTo>
                  <a:lnTo>
                    <a:pt x="735" y="6510"/>
                  </a:lnTo>
                  <a:lnTo>
                    <a:pt x="101" y="3762"/>
                  </a:lnTo>
                  <a:lnTo>
                    <a:pt x="0" y="3437"/>
                  </a:lnTo>
                  <a:lnTo>
                    <a:pt x="2182" y="2926"/>
                  </a:lnTo>
                  <a:lnTo>
                    <a:pt x="1465" y="716"/>
                  </a:lnTo>
                  <a:lnTo>
                    <a:pt x="2182" y="2926"/>
                  </a:lnTo>
                  <a:lnTo>
                    <a:pt x="3897" y="3437"/>
                  </a:lnTo>
                  <a:lnTo>
                    <a:pt x="2493" y="4599"/>
                  </a:lnTo>
                  <a:lnTo>
                    <a:pt x="1883" y="5076"/>
                  </a:lnTo>
                  <a:lnTo>
                    <a:pt x="1823" y="6510"/>
                  </a:lnTo>
                  <a:close/>
                </a:path>
              </a:pathLst>
            </a:custGeom>
            <a:solidFill>
              <a:srgbClr val="B425D5"/>
            </a:solidFill>
          </p:spPr>
          <p:txBody>
            <a:bodyPr wrap="square" lIns="0" tIns="0" rIns="0" bIns="0" rtlCol="0"/>
            <a:lstStyle/>
            <a:p>
              <a:endParaRPr/>
            </a:p>
          </p:txBody>
        </p:sp>
        <p:sp>
          <p:nvSpPr>
            <p:cNvPr id="1250" name="object 1250"/>
            <p:cNvSpPr/>
            <p:nvPr/>
          </p:nvSpPr>
          <p:spPr>
            <a:xfrm>
              <a:off x="14733538" y="2003681"/>
              <a:ext cx="3175" cy="3175"/>
            </a:xfrm>
            <a:custGeom>
              <a:avLst/>
              <a:gdLst/>
              <a:ahLst/>
              <a:cxnLst/>
              <a:rect l="l" t="t" r="r" b="b"/>
              <a:pathLst>
                <a:path w="3175" h="3175">
                  <a:moveTo>
                    <a:pt x="2150" y="2568"/>
                  </a:moveTo>
                  <a:lnTo>
                    <a:pt x="0" y="2568"/>
                  </a:lnTo>
                  <a:lnTo>
                    <a:pt x="716" y="358"/>
                  </a:lnTo>
                  <a:lnTo>
                    <a:pt x="1015" y="0"/>
                  </a:lnTo>
                  <a:lnTo>
                    <a:pt x="2628" y="1672"/>
                  </a:lnTo>
                  <a:lnTo>
                    <a:pt x="2150" y="2568"/>
                  </a:lnTo>
                  <a:close/>
                </a:path>
              </a:pathLst>
            </a:custGeom>
            <a:solidFill>
              <a:srgbClr val="A723D9"/>
            </a:solidFill>
          </p:spPr>
          <p:txBody>
            <a:bodyPr wrap="square" lIns="0" tIns="0" rIns="0" bIns="0" rtlCol="0"/>
            <a:lstStyle/>
            <a:p>
              <a:endParaRPr/>
            </a:p>
          </p:txBody>
        </p:sp>
        <p:sp>
          <p:nvSpPr>
            <p:cNvPr id="1251" name="object 1251"/>
            <p:cNvSpPr/>
            <p:nvPr/>
          </p:nvSpPr>
          <p:spPr>
            <a:xfrm>
              <a:off x="14715142" y="2007205"/>
              <a:ext cx="3175" cy="3175"/>
            </a:xfrm>
            <a:custGeom>
              <a:avLst/>
              <a:gdLst/>
              <a:ahLst/>
              <a:cxnLst/>
              <a:rect l="l" t="t" r="r" b="b"/>
              <a:pathLst>
                <a:path w="3175" h="3175">
                  <a:moveTo>
                    <a:pt x="0" y="2687"/>
                  </a:moveTo>
                  <a:lnTo>
                    <a:pt x="0" y="477"/>
                  </a:lnTo>
                  <a:lnTo>
                    <a:pt x="895" y="0"/>
                  </a:lnTo>
                  <a:lnTo>
                    <a:pt x="2568" y="1612"/>
                  </a:lnTo>
                  <a:lnTo>
                    <a:pt x="2209" y="1911"/>
                  </a:lnTo>
                  <a:lnTo>
                    <a:pt x="0" y="2687"/>
                  </a:lnTo>
                  <a:close/>
                </a:path>
              </a:pathLst>
            </a:custGeom>
            <a:solidFill>
              <a:srgbClr val="A623D4"/>
            </a:solidFill>
          </p:spPr>
          <p:txBody>
            <a:bodyPr wrap="square" lIns="0" tIns="0" rIns="0" bIns="0" rtlCol="0"/>
            <a:lstStyle/>
            <a:p>
              <a:endParaRPr/>
            </a:p>
          </p:txBody>
        </p:sp>
        <p:sp>
          <p:nvSpPr>
            <p:cNvPr id="1252" name="object 1252"/>
            <p:cNvSpPr/>
            <p:nvPr/>
          </p:nvSpPr>
          <p:spPr>
            <a:xfrm>
              <a:off x="14741661" y="2008459"/>
              <a:ext cx="2540" cy="1905"/>
            </a:xfrm>
            <a:custGeom>
              <a:avLst/>
              <a:gdLst/>
              <a:ahLst/>
              <a:cxnLst/>
              <a:rect l="l" t="t" r="r" b="b"/>
              <a:pathLst>
                <a:path w="2540" h="1905">
                  <a:moveTo>
                    <a:pt x="1134" y="1732"/>
                  </a:moveTo>
                  <a:lnTo>
                    <a:pt x="657" y="1194"/>
                  </a:lnTo>
                  <a:lnTo>
                    <a:pt x="0" y="418"/>
                  </a:lnTo>
                  <a:lnTo>
                    <a:pt x="2209" y="59"/>
                  </a:lnTo>
                  <a:lnTo>
                    <a:pt x="2209" y="1493"/>
                  </a:lnTo>
                  <a:close/>
                </a:path>
              </a:pathLst>
            </a:custGeom>
            <a:solidFill>
              <a:srgbClr val="B425D5"/>
            </a:solidFill>
          </p:spPr>
          <p:txBody>
            <a:bodyPr wrap="square" lIns="0" tIns="0" rIns="0" bIns="0" rtlCol="0"/>
            <a:lstStyle/>
            <a:p>
              <a:endParaRPr/>
            </a:p>
          </p:txBody>
        </p:sp>
      </p:grpSp>
      <p:sp>
        <p:nvSpPr>
          <p:cNvPr id="1253" name="object 1253"/>
          <p:cNvSpPr/>
          <p:nvPr/>
        </p:nvSpPr>
        <p:spPr>
          <a:xfrm>
            <a:off x="14819607" y="2015865"/>
            <a:ext cx="10160" cy="8890"/>
          </a:xfrm>
          <a:custGeom>
            <a:avLst/>
            <a:gdLst/>
            <a:ahLst/>
            <a:cxnLst/>
            <a:rect l="l" t="t" r="r" b="b"/>
            <a:pathLst>
              <a:path w="10159" h="8889">
                <a:moveTo>
                  <a:pt x="5806" y="2474"/>
                </a:moveTo>
                <a:lnTo>
                  <a:pt x="5733" y="1075"/>
                </a:lnTo>
                <a:lnTo>
                  <a:pt x="6032" y="537"/>
                </a:lnTo>
                <a:lnTo>
                  <a:pt x="7237" y="537"/>
                </a:lnTo>
                <a:lnTo>
                  <a:pt x="8899" y="0"/>
                </a:lnTo>
                <a:lnTo>
                  <a:pt x="8094" y="1612"/>
                </a:lnTo>
                <a:lnTo>
                  <a:pt x="5806" y="2474"/>
                </a:lnTo>
                <a:close/>
              </a:path>
              <a:path w="10159" h="8889">
                <a:moveTo>
                  <a:pt x="179" y="2926"/>
                </a:moveTo>
                <a:lnTo>
                  <a:pt x="107" y="2474"/>
                </a:lnTo>
                <a:lnTo>
                  <a:pt x="0" y="1791"/>
                </a:lnTo>
                <a:lnTo>
                  <a:pt x="2926" y="1254"/>
                </a:lnTo>
                <a:lnTo>
                  <a:pt x="3285" y="1612"/>
                </a:lnTo>
                <a:lnTo>
                  <a:pt x="3240" y="2150"/>
                </a:lnTo>
                <a:lnTo>
                  <a:pt x="3785" y="2150"/>
                </a:lnTo>
                <a:lnTo>
                  <a:pt x="179" y="2926"/>
                </a:lnTo>
                <a:close/>
              </a:path>
              <a:path w="10159" h="8889">
                <a:moveTo>
                  <a:pt x="9284" y="2474"/>
                </a:moveTo>
                <a:lnTo>
                  <a:pt x="8562" y="2474"/>
                </a:lnTo>
                <a:lnTo>
                  <a:pt x="9002" y="1254"/>
                </a:lnTo>
                <a:lnTo>
                  <a:pt x="9082" y="1791"/>
                </a:lnTo>
                <a:lnTo>
                  <a:pt x="9188" y="2150"/>
                </a:lnTo>
                <a:lnTo>
                  <a:pt x="9284" y="2474"/>
                </a:lnTo>
                <a:close/>
              </a:path>
              <a:path w="10159" h="8889">
                <a:moveTo>
                  <a:pt x="3126" y="4001"/>
                </a:moveTo>
                <a:lnTo>
                  <a:pt x="3217" y="2474"/>
                </a:lnTo>
                <a:lnTo>
                  <a:pt x="2277" y="2474"/>
                </a:lnTo>
                <a:lnTo>
                  <a:pt x="3785" y="2150"/>
                </a:lnTo>
                <a:lnTo>
                  <a:pt x="3615" y="2150"/>
                </a:lnTo>
                <a:lnTo>
                  <a:pt x="3126" y="4001"/>
                </a:lnTo>
                <a:close/>
              </a:path>
              <a:path w="10159" h="8889">
                <a:moveTo>
                  <a:pt x="8453" y="2779"/>
                </a:moveTo>
                <a:lnTo>
                  <a:pt x="5594" y="2779"/>
                </a:lnTo>
                <a:lnTo>
                  <a:pt x="5699" y="2628"/>
                </a:lnTo>
                <a:lnTo>
                  <a:pt x="5806" y="2474"/>
                </a:lnTo>
                <a:lnTo>
                  <a:pt x="8562" y="2474"/>
                </a:lnTo>
                <a:lnTo>
                  <a:pt x="8453" y="2779"/>
                </a:lnTo>
                <a:close/>
              </a:path>
              <a:path w="10159" h="8889">
                <a:moveTo>
                  <a:pt x="3643" y="5641"/>
                </a:moveTo>
                <a:lnTo>
                  <a:pt x="3824" y="5315"/>
                </a:lnTo>
                <a:lnTo>
                  <a:pt x="5491" y="2926"/>
                </a:lnTo>
                <a:lnTo>
                  <a:pt x="5594" y="2779"/>
                </a:lnTo>
                <a:lnTo>
                  <a:pt x="7884" y="4360"/>
                </a:lnTo>
                <a:lnTo>
                  <a:pt x="9833" y="4360"/>
                </a:lnTo>
                <a:lnTo>
                  <a:pt x="9979" y="4897"/>
                </a:lnTo>
                <a:lnTo>
                  <a:pt x="8779" y="4897"/>
                </a:lnTo>
                <a:lnTo>
                  <a:pt x="8660" y="5136"/>
                </a:lnTo>
                <a:lnTo>
                  <a:pt x="4419" y="5136"/>
                </a:lnTo>
                <a:lnTo>
                  <a:pt x="3643" y="5641"/>
                </a:lnTo>
                <a:close/>
              </a:path>
              <a:path w="10159" h="8889">
                <a:moveTo>
                  <a:pt x="9833" y="4360"/>
                </a:moveTo>
                <a:lnTo>
                  <a:pt x="7884" y="4360"/>
                </a:lnTo>
                <a:lnTo>
                  <a:pt x="8400" y="2926"/>
                </a:lnTo>
                <a:lnTo>
                  <a:pt x="8453" y="2779"/>
                </a:lnTo>
                <a:lnTo>
                  <a:pt x="9374" y="2779"/>
                </a:lnTo>
                <a:lnTo>
                  <a:pt x="9735" y="4001"/>
                </a:lnTo>
                <a:lnTo>
                  <a:pt x="9833" y="4360"/>
                </a:lnTo>
                <a:close/>
              </a:path>
              <a:path w="10159" h="8889">
                <a:moveTo>
                  <a:pt x="2953" y="5641"/>
                </a:moveTo>
                <a:lnTo>
                  <a:pt x="2627" y="5315"/>
                </a:lnTo>
                <a:lnTo>
                  <a:pt x="2778" y="5315"/>
                </a:lnTo>
                <a:lnTo>
                  <a:pt x="2889" y="4897"/>
                </a:lnTo>
                <a:lnTo>
                  <a:pt x="2953" y="5641"/>
                </a:lnTo>
                <a:close/>
              </a:path>
              <a:path w="10159" h="8889">
                <a:moveTo>
                  <a:pt x="10093" y="5315"/>
                </a:moveTo>
                <a:lnTo>
                  <a:pt x="8779" y="4897"/>
                </a:lnTo>
                <a:lnTo>
                  <a:pt x="9979" y="4897"/>
                </a:lnTo>
                <a:lnTo>
                  <a:pt x="10093" y="5315"/>
                </a:lnTo>
                <a:close/>
              </a:path>
              <a:path w="10159" h="8889">
                <a:moveTo>
                  <a:pt x="8541" y="8660"/>
                </a:moveTo>
                <a:lnTo>
                  <a:pt x="5853" y="6928"/>
                </a:lnTo>
                <a:lnTo>
                  <a:pt x="5920" y="5315"/>
                </a:lnTo>
                <a:lnTo>
                  <a:pt x="5166" y="5315"/>
                </a:lnTo>
                <a:lnTo>
                  <a:pt x="4419" y="5136"/>
                </a:lnTo>
                <a:lnTo>
                  <a:pt x="8660" y="5136"/>
                </a:lnTo>
                <a:lnTo>
                  <a:pt x="8370" y="5641"/>
                </a:lnTo>
                <a:lnTo>
                  <a:pt x="8003" y="6211"/>
                </a:lnTo>
                <a:lnTo>
                  <a:pt x="8541" y="8660"/>
                </a:lnTo>
                <a:close/>
              </a:path>
              <a:path w="10159" h="8889">
                <a:moveTo>
                  <a:pt x="2866" y="6689"/>
                </a:moveTo>
                <a:lnTo>
                  <a:pt x="2953" y="5641"/>
                </a:lnTo>
                <a:lnTo>
                  <a:pt x="3225" y="5913"/>
                </a:lnTo>
                <a:lnTo>
                  <a:pt x="3408" y="5913"/>
                </a:lnTo>
                <a:lnTo>
                  <a:pt x="2866" y="6689"/>
                </a:lnTo>
                <a:close/>
              </a:path>
              <a:path w="10159" h="8889">
                <a:moveTo>
                  <a:pt x="3408" y="5913"/>
                </a:moveTo>
                <a:lnTo>
                  <a:pt x="3225" y="5913"/>
                </a:lnTo>
                <a:lnTo>
                  <a:pt x="3643" y="5641"/>
                </a:lnTo>
                <a:lnTo>
                  <a:pt x="3408" y="5913"/>
                </a:lnTo>
                <a:close/>
              </a:path>
            </a:pathLst>
          </a:custGeom>
          <a:solidFill>
            <a:srgbClr val="C229D6"/>
          </a:solidFill>
        </p:spPr>
        <p:txBody>
          <a:bodyPr wrap="square" lIns="0" tIns="0" rIns="0" bIns="0" rtlCol="0"/>
          <a:lstStyle/>
          <a:p>
            <a:endParaRPr/>
          </a:p>
        </p:txBody>
      </p:sp>
      <p:sp>
        <p:nvSpPr>
          <p:cNvPr id="1254" name="object 1254"/>
          <p:cNvSpPr/>
          <p:nvPr/>
        </p:nvSpPr>
        <p:spPr>
          <a:xfrm>
            <a:off x="14883813" y="1993706"/>
            <a:ext cx="11430" cy="4445"/>
          </a:xfrm>
          <a:custGeom>
            <a:avLst/>
            <a:gdLst/>
            <a:ahLst/>
            <a:cxnLst/>
            <a:rect l="l" t="t" r="r" b="b"/>
            <a:pathLst>
              <a:path w="11430" h="4444">
                <a:moveTo>
                  <a:pt x="1612" y="4001"/>
                </a:moveTo>
                <a:lnTo>
                  <a:pt x="0" y="3703"/>
                </a:lnTo>
                <a:lnTo>
                  <a:pt x="776" y="0"/>
                </a:lnTo>
                <a:lnTo>
                  <a:pt x="2671" y="1493"/>
                </a:lnTo>
                <a:lnTo>
                  <a:pt x="6988" y="1493"/>
                </a:lnTo>
                <a:lnTo>
                  <a:pt x="6871" y="2209"/>
                </a:lnTo>
                <a:lnTo>
                  <a:pt x="2568" y="2209"/>
                </a:lnTo>
                <a:lnTo>
                  <a:pt x="1612" y="4001"/>
                </a:lnTo>
                <a:close/>
              </a:path>
              <a:path w="11430" h="4444">
                <a:moveTo>
                  <a:pt x="6689" y="955"/>
                </a:moveTo>
                <a:lnTo>
                  <a:pt x="3842" y="955"/>
                </a:lnTo>
                <a:lnTo>
                  <a:pt x="3523" y="0"/>
                </a:lnTo>
                <a:lnTo>
                  <a:pt x="4778" y="0"/>
                </a:lnTo>
                <a:lnTo>
                  <a:pt x="6689" y="955"/>
                </a:lnTo>
                <a:close/>
              </a:path>
              <a:path w="11430" h="4444">
                <a:moveTo>
                  <a:pt x="7779" y="4360"/>
                </a:moveTo>
                <a:lnTo>
                  <a:pt x="7602" y="4001"/>
                </a:lnTo>
                <a:lnTo>
                  <a:pt x="7163" y="2209"/>
                </a:lnTo>
                <a:lnTo>
                  <a:pt x="6961" y="1493"/>
                </a:lnTo>
                <a:lnTo>
                  <a:pt x="2889" y="1493"/>
                </a:lnTo>
                <a:lnTo>
                  <a:pt x="4165" y="955"/>
                </a:lnTo>
                <a:lnTo>
                  <a:pt x="6689" y="955"/>
                </a:lnTo>
                <a:lnTo>
                  <a:pt x="8122" y="0"/>
                </a:lnTo>
                <a:lnTo>
                  <a:pt x="7936" y="955"/>
                </a:lnTo>
                <a:lnTo>
                  <a:pt x="7865" y="1493"/>
                </a:lnTo>
                <a:lnTo>
                  <a:pt x="7771" y="2209"/>
                </a:lnTo>
                <a:lnTo>
                  <a:pt x="7644" y="3165"/>
                </a:lnTo>
                <a:lnTo>
                  <a:pt x="9266" y="3165"/>
                </a:lnTo>
                <a:lnTo>
                  <a:pt x="7779" y="4360"/>
                </a:lnTo>
                <a:close/>
              </a:path>
              <a:path w="11430" h="4444">
                <a:moveTo>
                  <a:pt x="9266" y="3165"/>
                </a:moveTo>
                <a:lnTo>
                  <a:pt x="7644" y="3165"/>
                </a:lnTo>
                <a:lnTo>
                  <a:pt x="11348" y="1493"/>
                </a:lnTo>
                <a:lnTo>
                  <a:pt x="9266" y="3165"/>
                </a:lnTo>
                <a:close/>
              </a:path>
              <a:path w="11430" h="4444">
                <a:moveTo>
                  <a:pt x="4061" y="4360"/>
                </a:moveTo>
                <a:lnTo>
                  <a:pt x="4360" y="2209"/>
                </a:lnTo>
                <a:lnTo>
                  <a:pt x="6871" y="2209"/>
                </a:lnTo>
                <a:lnTo>
                  <a:pt x="6716" y="3165"/>
                </a:lnTo>
                <a:lnTo>
                  <a:pt x="6629" y="3703"/>
                </a:lnTo>
                <a:lnTo>
                  <a:pt x="4061" y="4360"/>
                </a:lnTo>
                <a:close/>
              </a:path>
            </a:pathLst>
          </a:custGeom>
          <a:solidFill>
            <a:srgbClr val="B926D9"/>
          </a:solidFill>
        </p:spPr>
        <p:txBody>
          <a:bodyPr wrap="square" lIns="0" tIns="0" rIns="0" bIns="0" rtlCol="0"/>
          <a:lstStyle/>
          <a:p>
            <a:endParaRPr/>
          </a:p>
        </p:txBody>
      </p:sp>
      <p:sp>
        <p:nvSpPr>
          <p:cNvPr id="1255" name="object 1255"/>
          <p:cNvSpPr/>
          <p:nvPr/>
        </p:nvSpPr>
        <p:spPr>
          <a:xfrm>
            <a:off x="14795535" y="2022734"/>
            <a:ext cx="4445" cy="6985"/>
          </a:xfrm>
          <a:custGeom>
            <a:avLst/>
            <a:gdLst/>
            <a:ahLst/>
            <a:cxnLst/>
            <a:rect l="l" t="t" r="r" b="b"/>
            <a:pathLst>
              <a:path w="4444" h="6985">
                <a:moveTo>
                  <a:pt x="0" y="3942"/>
                </a:moveTo>
                <a:lnTo>
                  <a:pt x="1433" y="0"/>
                </a:lnTo>
                <a:lnTo>
                  <a:pt x="3105" y="2090"/>
                </a:lnTo>
                <a:lnTo>
                  <a:pt x="4300" y="2687"/>
                </a:lnTo>
                <a:lnTo>
                  <a:pt x="4107" y="3165"/>
                </a:lnTo>
                <a:lnTo>
                  <a:pt x="1552" y="3165"/>
                </a:lnTo>
                <a:lnTo>
                  <a:pt x="0" y="3942"/>
                </a:lnTo>
                <a:close/>
              </a:path>
              <a:path w="4444" h="6985">
                <a:moveTo>
                  <a:pt x="3828" y="3942"/>
                </a:moveTo>
                <a:lnTo>
                  <a:pt x="3455" y="3942"/>
                </a:lnTo>
                <a:lnTo>
                  <a:pt x="2090" y="3404"/>
                </a:lnTo>
                <a:lnTo>
                  <a:pt x="1075" y="3404"/>
                </a:lnTo>
                <a:lnTo>
                  <a:pt x="1552" y="3165"/>
                </a:lnTo>
                <a:lnTo>
                  <a:pt x="4107" y="3165"/>
                </a:lnTo>
                <a:lnTo>
                  <a:pt x="3828" y="3942"/>
                </a:lnTo>
                <a:close/>
              </a:path>
              <a:path w="4444" h="6985">
                <a:moveTo>
                  <a:pt x="4419" y="6988"/>
                </a:moveTo>
                <a:lnTo>
                  <a:pt x="1373" y="6331"/>
                </a:lnTo>
                <a:lnTo>
                  <a:pt x="1672" y="5196"/>
                </a:lnTo>
                <a:lnTo>
                  <a:pt x="3685" y="4340"/>
                </a:lnTo>
                <a:lnTo>
                  <a:pt x="3576" y="5196"/>
                </a:lnTo>
                <a:lnTo>
                  <a:pt x="4419" y="6988"/>
                </a:lnTo>
                <a:close/>
              </a:path>
            </a:pathLst>
          </a:custGeom>
          <a:solidFill>
            <a:srgbClr val="BC28D5"/>
          </a:solidFill>
        </p:spPr>
        <p:txBody>
          <a:bodyPr wrap="square" lIns="0" tIns="0" rIns="0" bIns="0" rtlCol="0"/>
          <a:lstStyle/>
          <a:p>
            <a:endParaRPr/>
          </a:p>
        </p:txBody>
      </p:sp>
      <p:sp>
        <p:nvSpPr>
          <p:cNvPr id="1256" name="object 1256"/>
          <p:cNvSpPr/>
          <p:nvPr/>
        </p:nvSpPr>
        <p:spPr>
          <a:xfrm>
            <a:off x="14868284" y="2005532"/>
            <a:ext cx="7620" cy="3810"/>
          </a:xfrm>
          <a:custGeom>
            <a:avLst/>
            <a:gdLst/>
            <a:ahLst/>
            <a:cxnLst/>
            <a:rect l="l" t="t" r="r" b="b"/>
            <a:pathLst>
              <a:path w="7619" h="3810">
                <a:moveTo>
                  <a:pt x="4539" y="3703"/>
                </a:moveTo>
                <a:lnTo>
                  <a:pt x="4061" y="3643"/>
                </a:lnTo>
                <a:lnTo>
                  <a:pt x="2866" y="3523"/>
                </a:lnTo>
                <a:lnTo>
                  <a:pt x="1911" y="1732"/>
                </a:lnTo>
                <a:lnTo>
                  <a:pt x="0" y="2866"/>
                </a:lnTo>
                <a:lnTo>
                  <a:pt x="1552" y="0"/>
                </a:lnTo>
                <a:lnTo>
                  <a:pt x="4897" y="1194"/>
                </a:lnTo>
                <a:lnTo>
                  <a:pt x="7346" y="1433"/>
                </a:lnTo>
                <a:lnTo>
                  <a:pt x="7585" y="2807"/>
                </a:lnTo>
                <a:lnTo>
                  <a:pt x="5972" y="1911"/>
                </a:lnTo>
                <a:lnTo>
                  <a:pt x="4957" y="2150"/>
                </a:lnTo>
                <a:lnTo>
                  <a:pt x="4300" y="2329"/>
                </a:lnTo>
                <a:close/>
              </a:path>
            </a:pathLst>
          </a:custGeom>
          <a:solidFill>
            <a:srgbClr val="C229D6"/>
          </a:solidFill>
        </p:spPr>
        <p:txBody>
          <a:bodyPr wrap="square" lIns="0" tIns="0" rIns="0" bIns="0" rtlCol="0"/>
          <a:lstStyle/>
          <a:p>
            <a:endParaRPr/>
          </a:p>
        </p:txBody>
      </p:sp>
      <p:sp>
        <p:nvSpPr>
          <p:cNvPr id="1257" name="object 1257"/>
          <p:cNvSpPr/>
          <p:nvPr/>
        </p:nvSpPr>
        <p:spPr>
          <a:xfrm>
            <a:off x="14808675" y="2016880"/>
            <a:ext cx="5080" cy="5080"/>
          </a:xfrm>
          <a:custGeom>
            <a:avLst/>
            <a:gdLst/>
            <a:ahLst/>
            <a:cxnLst/>
            <a:rect l="l" t="t" r="r" b="b"/>
            <a:pathLst>
              <a:path w="5080" h="5080">
                <a:moveTo>
                  <a:pt x="1672" y="4479"/>
                </a:moveTo>
                <a:lnTo>
                  <a:pt x="0" y="3344"/>
                </a:lnTo>
                <a:lnTo>
                  <a:pt x="657" y="0"/>
                </a:lnTo>
                <a:lnTo>
                  <a:pt x="1851" y="418"/>
                </a:lnTo>
                <a:lnTo>
                  <a:pt x="4479" y="1373"/>
                </a:lnTo>
                <a:lnTo>
                  <a:pt x="1672" y="4479"/>
                </a:lnTo>
                <a:close/>
              </a:path>
            </a:pathLst>
          </a:custGeom>
          <a:solidFill>
            <a:srgbClr val="B926D9"/>
          </a:solidFill>
        </p:spPr>
        <p:txBody>
          <a:bodyPr wrap="square" lIns="0" tIns="0" rIns="0" bIns="0" rtlCol="0"/>
          <a:lstStyle/>
          <a:p>
            <a:endParaRPr/>
          </a:p>
        </p:txBody>
      </p:sp>
      <p:sp>
        <p:nvSpPr>
          <p:cNvPr id="1258" name="object 1258"/>
          <p:cNvSpPr/>
          <p:nvPr/>
        </p:nvSpPr>
        <p:spPr>
          <a:xfrm>
            <a:off x="14886013" y="1995918"/>
            <a:ext cx="20955" cy="12700"/>
          </a:xfrm>
          <a:custGeom>
            <a:avLst/>
            <a:gdLst/>
            <a:ahLst/>
            <a:cxnLst/>
            <a:rect l="l" t="t" r="r" b="b"/>
            <a:pathLst>
              <a:path w="20955" h="12700">
                <a:moveTo>
                  <a:pt x="3644" y="9613"/>
                </a:moveTo>
                <a:lnTo>
                  <a:pt x="0" y="11772"/>
                </a:lnTo>
                <a:lnTo>
                  <a:pt x="3644" y="12547"/>
                </a:lnTo>
                <a:lnTo>
                  <a:pt x="3644" y="9613"/>
                </a:lnTo>
                <a:close/>
              </a:path>
              <a:path w="20955" h="12700">
                <a:moveTo>
                  <a:pt x="19532" y="1435"/>
                </a:moveTo>
                <a:lnTo>
                  <a:pt x="18516" y="1435"/>
                </a:lnTo>
                <a:lnTo>
                  <a:pt x="16852" y="0"/>
                </a:lnTo>
                <a:lnTo>
                  <a:pt x="16192" y="2209"/>
                </a:lnTo>
                <a:lnTo>
                  <a:pt x="19532" y="1435"/>
                </a:lnTo>
                <a:close/>
              </a:path>
              <a:path w="20955" h="12700">
                <a:moveTo>
                  <a:pt x="20637" y="1435"/>
                </a:moveTo>
                <a:lnTo>
                  <a:pt x="19532" y="1435"/>
                </a:lnTo>
                <a:lnTo>
                  <a:pt x="17500" y="3708"/>
                </a:lnTo>
                <a:lnTo>
                  <a:pt x="19113" y="4419"/>
                </a:lnTo>
                <a:lnTo>
                  <a:pt x="20637" y="1435"/>
                </a:lnTo>
                <a:close/>
              </a:path>
            </a:pathLst>
          </a:custGeom>
          <a:solidFill>
            <a:srgbClr val="C229D6"/>
          </a:solidFill>
        </p:spPr>
        <p:txBody>
          <a:bodyPr wrap="square" lIns="0" tIns="0" rIns="0" bIns="0" rtlCol="0"/>
          <a:lstStyle/>
          <a:p>
            <a:endParaRPr/>
          </a:p>
        </p:txBody>
      </p:sp>
      <p:sp>
        <p:nvSpPr>
          <p:cNvPr id="1259" name="object 1259"/>
          <p:cNvSpPr/>
          <p:nvPr/>
        </p:nvSpPr>
        <p:spPr>
          <a:xfrm>
            <a:off x="14836271" y="2016582"/>
            <a:ext cx="3810" cy="3175"/>
          </a:xfrm>
          <a:custGeom>
            <a:avLst/>
            <a:gdLst/>
            <a:ahLst/>
            <a:cxnLst/>
            <a:rect l="l" t="t" r="r" b="b"/>
            <a:pathLst>
              <a:path w="3809" h="3175">
                <a:moveTo>
                  <a:pt x="418" y="2926"/>
                </a:moveTo>
                <a:lnTo>
                  <a:pt x="0" y="597"/>
                </a:lnTo>
                <a:lnTo>
                  <a:pt x="776" y="776"/>
                </a:lnTo>
                <a:lnTo>
                  <a:pt x="2628" y="0"/>
                </a:lnTo>
                <a:lnTo>
                  <a:pt x="3225" y="776"/>
                </a:lnTo>
                <a:lnTo>
                  <a:pt x="1373" y="2747"/>
                </a:lnTo>
                <a:lnTo>
                  <a:pt x="418" y="2926"/>
                </a:lnTo>
                <a:close/>
              </a:path>
            </a:pathLst>
          </a:custGeom>
          <a:solidFill>
            <a:srgbClr val="C229D6"/>
          </a:solidFill>
        </p:spPr>
        <p:txBody>
          <a:bodyPr wrap="square" lIns="0" tIns="0" rIns="0" bIns="0" rtlCol="0"/>
          <a:lstStyle/>
          <a:p>
            <a:endParaRPr/>
          </a:p>
        </p:txBody>
      </p:sp>
      <p:sp>
        <p:nvSpPr>
          <p:cNvPr id="1260" name="object 1260"/>
          <p:cNvSpPr/>
          <p:nvPr/>
        </p:nvSpPr>
        <p:spPr>
          <a:xfrm>
            <a:off x="14876462" y="1996693"/>
            <a:ext cx="38735" cy="12065"/>
          </a:xfrm>
          <a:custGeom>
            <a:avLst/>
            <a:gdLst/>
            <a:ahLst/>
            <a:cxnLst/>
            <a:rect l="l" t="t" r="r" b="b"/>
            <a:pathLst>
              <a:path w="38734" h="12064">
                <a:moveTo>
                  <a:pt x="2921" y="10998"/>
                </a:moveTo>
                <a:lnTo>
                  <a:pt x="2032" y="9499"/>
                </a:lnTo>
                <a:lnTo>
                  <a:pt x="0" y="9563"/>
                </a:lnTo>
                <a:lnTo>
                  <a:pt x="711" y="11772"/>
                </a:lnTo>
                <a:lnTo>
                  <a:pt x="2921" y="10998"/>
                </a:lnTo>
                <a:close/>
              </a:path>
              <a:path w="38734" h="12064">
                <a:moveTo>
                  <a:pt x="38277" y="0"/>
                </a:moveTo>
                <a:lnTo>
                  <a:pt x="34582" y="0"/>
                </a:lnTo>
                <a:lnTo>
                  <a:pt x="34582" y="723"/>
                </a:lnTo>
                <a:lnTo>
                  <a:pt x="35953" y="1206"/>
                </a:lnTo>
                <a:lnTo>
                  <a:pt x="36906" y="1206"/>
                </a:lnTo>
                <a:lnTo>
                  <a:pt x="38277" y="723"/>
                </a:lnTo>
                <a:lnTo>
                  <a:pt x="38277" y="0"/>
                </a:lnTo>
                <a:close/>
              </a:path>
            </a:pathLst>
          </a:custGeom>
          <a:solidFill>
            <a:srgbClr val="C229D6"/>
          </a:solidFill>
        </p:spPr>
        <p:txBody>
          <a:bodyPr wrap="square" lIns="0" tIns="0" rIns="0" bIns="0" rtlCol="0"/>
          <a:lstStyle/>
          <a:p>
            <a:endParaRPr/>
          </a:p>
        </p:txBody>
      </p:sp>
      <p:sp>
        <p:nvSpPr>
          <p:cNvPr id="1261" name="object 1261"/>
          <p:cNvSpPr/>
          <p:nvPr/>
        </p:nvSpPr>
        <p:spPr>
          <a:xfrm>
            <a:off x="14823608" y="2014372"/>
            <a:ext cx="3175" cy="3810"/>
          </a:xfrm>
          <a:custGeom>
            <a:avLst/>
            <a:gdLst/>
            <a:ahLst/>
            <a:cxnLst/>
            <a:rect l="l" t="t" r="r" b="b"/>
            <a:pathLst>
              <a:path w="3175" h="3810">
                <a:moveTo>
                  <a:pt x="2030" y="3643"/>
                </a:moveTo>
                <a:lnTo>
                  <a:pt x="0" y="0"/>
                </a:lnTo>
                <a:lnTo>
                  <a:pt x="2448" y="2209"/>
                </a:lnTo>
                <a:lnTo>
                  <a:pt x="2747" y="2150"/>
                </a:lnTo>
                <a:lnTo>
                  <a:pt x="2747" y="2807"/>
                </a:lnTo>
                <a:lnTo>
                  <a:pt x="2329" y="3165"/>
                </a:lnTo>
                <a:lnTo>
                  <a:pt x="2030" y="3643"/>
                </a:lnTo>
                <a:close/>
              </a:path>
            </a:pathLst>
          </a:custGeom>
          <a:solidFill>
            <a:srgbClr val="B926D9"/>
          </a:solidFill>
        </p:spPr>
        <p:txBody>
          <a:bodyPr wrap="square" lIns="0" tIns="0" rIns="0" bIns="0" rtlCol="0"/>
          <a:lstStyle/>
          <a:p>
            <a:endParaRPr/>
          </a:p>
        </p:txBody>
      </p:sp>
      <p:sp>
        <p:nvSpPr>
          <p:cNvPr id="1262" name="object 1262"/>
          <p:cNvSpPr/>
          <p:nvPr/>
        </p:nvSpPr>
        <p:spPr>
          <a:xfrm>
            <a:off x="14902206" y="1992997"/>
            <a:ext cx="18415" cy="10160"/>
          </a:xfrm>
          <a:custGeom>
            <a:avLst/>
            <a:gdLst/>
            <a:ahLst/>
            <a:cxnLst/>
            <a:rect l="l" t="t" r="r" b="b"/>
            <a:pathLst>
              <a:path w="18415" h="10160">
                <a:moveTo>
                  <a:pt x="1676" y="8534"/>
                </a:moveTo>
                <a:lnTo>
                  <a:pt x="1079" y="7581"/>
                </a:lnTo>
                <a:lnTo>
                  <a:pt x="0" y="7340"/>
                </a:lnTo>
                <a:lnTo>
                  <a:pt x="0" y="9550"/>
                </a:lnTo>
                <a:lnTo>
                  <a:pt x="1435" y="9550"/>
                </a:lnTo>
                <a:lnTo>
                  <a:pt x="1676" y="8534"/>
                </a:lnTo>
                <a:close/>
              </a:path>
              <a:path w="18415" h="10160">
                <a:moveTo>
                  <a:pt x="14693" y="2921"/>
                </a:moveTo>
                <a:lnTo>
                  <a:pt x="14338" y="711"/>
                </a:lnTo>
                <a:lnTo>
                  <a:pt x="13550" y="1371"/>
                </a:lnTo>
                <a:lnTo>
                  <a:pt x="13017" y="1854"/>
                </a:lnTo>
                <a:lnTo>
                  <a:pt x="13258" y="2921"/>
                </a:lnTo>
                <a:lnTo>
                  <a:pt x="14693" y="2921"/>
                </a:lnTo>
                <a:close/>
              </a:path>
              <a:path w="18415" h="10160">
                <a:moveTo>
                  <a:pt x="17919" y="1016"/>
                </a:moveTo>
                <a:lnTo>
                  <a:pt x="17678" y="0"/>
                </a:lnTo>
                <a:lnTo>
                  <a:pt x="16243" y="0"/>
                </a:lnTo>
                <a:lnTo>
                  <a:pt x="16243" y="2209"/>
                </a:lnTo>
                <a:lnTo>
                  <a:pt x="17259" y="1968"/>
                </a:lnTo>
                <a:lnTo>
                  <a:pt x="17919" y="1016"/>
                </a:lnTo>
                <a:close/>
              </a:path>
            </a:pathLst>
          </a:custGeom>
          <a:solidFill>
            <a:srgbClr val="C229D6"/>
          </a:solidFill>
        </p:spPr>
        <p:txBody>
          <a:bodyPr wrap="square" lIns="0" tIns="0" rIns="0" bIns="0" rtlCol="0"/>
          <a:lstStyle/>
          <a:p>
            <a:endParaRPr/>
          </a:p>
        </p:txBody>
      </p:sp>
      <p:sp>
        <p:nvSpPr>
          <p:cNvPr id="1263" name="object 1263"/>
          <p:cNvSpPr/>
          <p:nvPr/>
        </p:nvSpPr>
        <p:spPr>
          <a:xfrm>
            <a:off x="14679366" y="2042683"/>
            <a:ext cx="3810" cy="6350"/>
          </a:xfrm>
          <a:custGeom>
            <a:avLst/>
            <a:gdLst/>
            <a:ahLst/>
            <a:cxnLst/>
            <a:rect l="l" t="t" r="r" b="b"/>
            <a:pathLst>
              <a:path w="3809" h="6350">
                <a:moveTo>
                  <a:pt x="1552" y="5972"/>
                </a:moveTo>
                <a:lnTo>
                  <a:pt x="0" y="4419"/>
                </a:lnTo>
                <a:lnTo>
                  <a:pt x="895" y="0"/>
                </a:lnTo>
                <a:lnTo>
                  <a:pt x="2628" y="1134"/>
                </a:lnTo>
                <a:lnTo>
                  <a:pt x="3404" y="2508"/>
                </a:lnTo>
                <a:lnTo>
                  <a:pt x="1552" y="5972"/>
                </a:lnTo>
                <a:close/>
              </a:path>
            </a:pathLst>
          </a:custGeom>
          <a:solidFill>
            <a:srgbClr val="B425D1"/>
          </a:solidFill>
        </p:spPr>
        <p:txBody>
          <a:bodyPr wrap="square" lIns="0" tIns="0" rIns="0" bIns="0" rtlCol="0"/>
          <a:lstStyle/>
          <a:p>
            <a:endParaRPr/>
          </a:p>
        </p:txBody>
      </p:sp>
      <p:sp>
        <p:nvSpPr>
          <p:cNvPr id="1264" name="object 1264"/>
          <p:cNvSpPr/>
          <p:nvPr/>
        </p:nvSpPr>
        <p:spPr>
          <a:xfrm>
            <a:off x="14769614" y="2026855"/>
            <a:ext cx="3175" cy="3810"/>
          </a:xfrm>
          <a:custGeom>
            <a:avLst/>
            <a:gdLst/>
            <a:ahLst/>
            <a:cxnLst/>
            <a:rect l="l" t="t" r="r" b="b"/>
            <a:pathLst>
              <a:path w="3175" h="3810">
                <a:moveTo>
                  <a:pt x="2986" y="3703"/>
                </a:moveTo>
                <a:lnTo>
                  <a:pt x="0" y="1851"/>
                </a:lnTo>
                <a:lnTo>
                  <a:pt x="2269" y="0"/>
                </a:lnTo>
                <a:lnTo>
                  <a:pt x="2986" y="3703"/>
                </a:lnTo>
                <a:close/>
              </a:path>
            </a:pathLst>
          </a:custGeom>
          <a:solidFill>
            <a:srgbClr val="C229D6"/>
          </a:solidFill>
        </p:spPr>
        <p:txBody>
          <a:bodyPr wrap="square" lIns="0" tIns="0" rIns="0" bIns="0" rtlCol="0"/>
          <a:lstStyle/>
          <a:p>
            <a:endParaRPr/>
          </a:p>
        </p:txBody>
      </p:sp>
      <p:sp>
        <p:nvSpPr>
          <p:cNvPr id="1265" name="object 1265"/>
          <p:cNvSpPr/>
          <p:nvPr/>
        </p:nvSpPr>
        <p:spPr>
          <a:xfrm>
            <a:off x="14709940" y="2049258"/>
            <a:ext cx="4445" cy="2540"/>
          </a:xfrm>
          <a:custGeom>
            <a:avLst/>
            <a:gdLst/>
            <a:ahLst/>
            <a:cxnLst/>
            <a:rect l="l" t="t" r="r" b="b"/>
            <a:pathLst>
              <a:path w="4444" h="2539">
                <a:moveTo>
                  <a:pt x="3162" y="0"/>
                </a:moveTo>
                <a:lnTo>
                  <a:pt x="0" y="419"/>
                </a:lnTo>
                <a:lnTo>
                  <a:pt x="0" y="2235"/>
                </a:lnTo>
                <a:lnTo>
                  <a:pt x="1816" y="2235"/>
                </a:lnTo>
                <a:lnTo>
                  <a:pt x="2209" y="901"/>
                </a:lnTo>
                <a:lnTo>
                  <a:pt x="3162" y="0"/>
                </a:lnTo>
                <a:close/>
              </a:path>
              <a:path w="4444" h="2539">
                <a:moveTo>
                  <a:pt x="4267" y="2235"/>
                </a:moveTo>
                <a:lnTo>
                  <a:pt x="2514" y="1130"/>
                </a:lnTo>
                <a:lnTo>
                  <a:pt x="2743" y="2235"/>
                </a:lnTo>
                <a:lnTo>
                  <a:pt x="4267" y="2235"/>
                </a:lnTo>
                <a:close/>
              </a:path>
            </a:pathLst>
          </a:custGeom>
          <a:solidFill>
            <a:srgbClr val="C229D6"/>
          </a:solidFill>
        </p:spPr>
        <p:txBody>
          <a:bodyPr wrap="square" lIns="0" tIns="0" rIns="0" bIns="0" rtlCol="0"/>
          <a:lstStyle/>
          <a:p>
            <a:endParaRPr/>
          </a:p>
        </p:txBody>
      </p:sp>
      <p:sp>
        <p:nvSpPr>
          <p:cNvPr id="1266" name="object 1266"/>
          <p:cNvSpPr/>
          <p:nvPr/>
        </p:nvSpPr>
        <p:spPr>
          <a:xfrm>
            <a:off x="14789503" y="2022435"/>
            <a:ext cx="4445" cy="2540"/>
          </a:xfrm>
          <a:custGeom>
            <a:avLst/>
            <a:gdLst/>
            <a:ahLst/>
            <a:cxnLst/>
            <a:rect l="l" t="t" r="r" b="b"/>
            <a:pathLst>
              <a:path w="4444" h="2539">
                <a:moveTo>
                  <a:pt x="4360" y="2389"/>
                </a:moveTo>
                <a:lnTo>
                  <a:pt x="1314" y="1851"/>
                </a:lnTo>
                <a:lnTo>
                  <a:pt x="0" y="358"/>
                </a:lnTo>
                <a:lnTo>
                  <a:pt x="3703" y="0"/>
                </a:lnTo>
                <a:lnTo>
                  <a:pt x="4360" y="2389"/>
                </a:lnTo>
                <a:close/>
              </a:path>
            </a:pathLst>
          </a:custGeom>
          <a:solidFill>
            <a:srgbClr val="B926D9"/>
          </a:solidFill>
        </p:spPr>
        <p:txBody>
          <a:bodyPr wrap="square" lIns="0" tIns="0" rIns="0" bIns="0" rtlCol="0"/>
          <a:lstStyle/>
          <a:p>
            <a:endParaRPr/>
          </a:p>
        </p:txBody>
      </p:sp>
      <p:grpSp>
        <p:nvGrpSpPr>
          <p:cNvPr id="1267" name="object 1267"/>
          <p:cNvGrpSpPr/>
          <p:nvPr/>
        </p:nvGrpSpPr>
        <p:grpSpPr>
          <a:xfrm>
            <a:off x="14698657" y="2028647"/>
            <a:ext cx="43815" cy="22860"/>
            <a:chOff x="14698657" y="2028647"/>
            <a:chExt cx="43815" cy="22860"/>
          </a:xfrm>
        </p:grpSpPr>
        <p:sp>
          <p:nvSpPr>
            <p:cNvPr id="1268" name="object 1268"/>
            <p:cNvSpPr/>
            <p:nvPr/>
          </p:nvSpPr>
          <p:spPr>
            <a:xfrm>
              <a:off x="14730612" y="2028647"/>
              <a:ext cx="4445" cy="3175"/>
            </a:xfrm>
            <a:custGeom>
              <a:avLst/>
              <a:gdLst/>
              <a:ahLst/>
              <a:cxnLst/>
              <a:rect l="l" t="t" r="r" b="b"/>
              <a:pathLst>
                <a:path w="4444" h="3175">
                  <a:moveTo>
                    <a:pt x="3225" y="2986"/>
                  </a:moveTo>
                  <a:lnTo>
                    <a:pt x="716" y="2628"/>
                  </a:lnTo>
                  <a:lnTo>
                    <a:pt x="0" y="2329"/>
                  </a:lnTo>
                  <a:lnTo>
                    <a:pt x="3882" y="0"/>
                  </a:lnTo>
                  <a:lnTo>
                    <a:pt x="4419" y="418"/>
                  </a:lnTo>
                  <a:lnTo>
                    <a:pt x="3703" y="2747"/>
                  </a:lnTo>
                  <a:lnTo>
                    <a:pt x="3225" y="2986"/>
                  </a:lnTo>
                  <a:close/>
                </a:path>
              </a:pathLst>
            </a:custGeom>
            <a:solidFill>
              <a:srgbClr val="B425D5"/>
            </a:solidFill>
          </p:spPr>
          <p:txBody>
            <a:bodyPr wrap="square" lIns="0" tIns="0" rIns="0" bIns="0" rtlCol="0"/>
            <a:lstStyle/>
            <a:p>
              <a:endParaRPr/>
            </a:p>
          </p:txBody>
        </p:sp>
        <p:sp>
          <p:nvSpPr>
            <p:cNvPr id="1269" name="object 1269"/>
            <p:cNvSpPr/>
            <p:nvPr/>
          </p:nvSpPr>
          <p:spPr>
            <a:xfrm>
              <a:off x="14698650" y="2038628"/>
              <a:ext cx="43815" cy="13335"/>
            </a:xfrm>
            <a:custGeom>
              <a:avLst/>
              <a:gdLst/>
              <a:ahLst/>
              <a:cxnLst/>
              <a:rect l="l" t="t" r="r" b="b"/>
              <a:pathLst>
                <a:path w="43815" h="13335">
                  <a:moveTo>
                    <a:pt x="2514" y="12547"/>
                  </a:moveTo>
                  <a:lnTo>
                    <a:pt x="774" y="12484"/>
                  </a:lnTo>
                  <a:lnTo>
                    <a:pt x="0" y="12065"/>
                  </a:lnTo>
                  <a:lnTo>
                    <a:pt x="127" y="12865"/>
                  </a:lnTo>
                  <a:lnTo>
                    <a:pt x="2349" y="12865"/>
                  </a:lnTo>
                  <a:lnTo>
                    <a:pt x="2514" y="12547"/>
                  </a:lnTo>
                  <a:close/>
                </a:path>
                <a:path w="43815" h="13335">
                  <a:moveTo>
                    <a:pt x="8648" y="12865"/>
                  </a:moveTo>
                  <a:lnTo>
                    <a:pt x="8369" y="12179"/>
                  </a:lnTo>
                  <a:lnTo>
                    <a:pt x="6565" y="11645"/>
                  </a:lnTo>
                  <a:lnTo>
                    <a:pt x="6756" y="12865"/>
                  </a:lnTo>
                  <a:lnTo>
                    <a:pt x="8648" y="12865"/>
                  </a:lnTo>
                  <a:close/>
                </a:path>
                <a:path w="43815" h="13335">
                  <a:moveTo>
                    <a:pt x="43726" y="2984"/>
                  </a:moveTo>
                  <a:lnTo>
                    <a:pt x="42887" y="177"/>
                  </a:lnTo>
                  <a:lnTo>
                    <a:pt x="42049" y="0"/>
                  </a:lnTo>
                  <a:lnTo>
                    <a:pt x="41516" y="2984"/>
                  </a:lnTo>
                  <a:lnTo>
                    <a:pt x="43726" y="2984"/>
                  </a:lnTo>
                  <a:close/>
                </a:path>
              </a:pathLst>
            </a:custGeom>
            <a:solidFill>
              <a:srgbClr val="C229D6"/>
            </a:solidFill>
          </p:spPr>
          <p:txBody>
            <a:bodyPr wrap="square" lIns="0" tIns="0" rIns="0" bIns="0" rtlCol="0"/>
            <a:lstStyle/>
            <a:p>
              <a:endParaRPr/>
            </a:p>
          </p:txBody>
        </p:sp>
      </p:grpSp>
      <p:sp>
        <p:nvSpPr>
          <p:cNvPr id="1270" name="object 1270"/>
          <p:cNvSpPr/>
          <p:nvPr/>
        </p:nvSpPr>
        <p:spPr>
          <a:xfrm>
            <a:off x="14839436" y="2004636"/>
            <a:ext cx="5080" cy="2540"/>
          </a:xfrm>
          <a:custGeom>
            <a:avLst/>
            <a:gdLst/>
            <a:ahLst/>
            <a:cxnLst/>
            <a:rect l="l" t="t" r="r" b="b"/>
            <a:pathLst>
              <a:path w="5080" h="2539">
                <a:moveTo>
                  <a:pt x="3583" y="1971"/>
                </a:moveTo>
                <a:lnTo>
                  <a:pt x="0" y="597"/>
                </a:lnTo>
                <a:lnTo>
                  <a:pt x="895" y="179"/>
                </a:lnTo>
                <a:lnTo>
                  <a:pt x="2269" y="59"/>
                </a:lnTo>
                <a:lnTo>
                  <a:pt x="4121" y="0"/>
                </a:lnTo>
                <a:lnTo>
                  <a:pt x="4599" y="1612"/>
                </a:lnTo>
                <a:lnTo>
                  <a:pt x="3583" y="1971"/>
                </a:lnTo>
                <a:close/>
              </a:path>
            </a:pathLst>
          </a:custGeom>
          <a:solidFill>
            <a:srgbClr val="B926D9"/>
          </a:solidFill>
        </p:spPr>
        <p:txBody>
          <a:bodyPr wrap="square" lIns="0" tIns="0" rIns="0" bIns="0" rtlCol="0"/>
          <a:lstStyle/>
          <a:p>
            <a:endParaRPr/>
          </a:p>
        </p:txBody>
      </p:sp>
      <p:grpSp>
        <p:nvGrpSpPr>
          <p:cNvPr id="1271" name="object 1271"/>
          <p:cNvGrpSpPr/>
          <p:nvPr/>
        </p:nvGrpSpPr>
        <p:grpSpPr>
          <a:xfrm>
            <a:off x="14068471" y="2786651"/>
            <a:ext cx="75565" cy="49530"/>
            <a:chOff x="14068471" y="2786651"/>
            <a:chExt cx="75565" cy="49530"/>
          </a:xfrm>
        </p:grpSpPr>
        <p:sp>
          <p:nvSpPr>
            <p:cNvPr id="1272" name="object 1272"/>
            <p:cNvSpPr/>
            <p:nvPr/>
          </p:nvSpPr>
          <p:spPr>
            <a:xfrm>
              <a:off x="14068471" y="2831148"/>
              <a:ext cx="5715" cy="4445"/>
            </a:xfrm>
            <a:custGeom>
              <a:avLst/>
              <a:gdLst/>
              <a:ahLst/>
              <a:cxnLst/>
              <a:rect l="l" t="t" r="r" b="b"/>
              <a:pathLst>
                <a:path w="5715" h="4444">
                  <a:moveTo>
                    <a:pt x="3643" y="4419"/>
                  </a:moveTo>
                  <a:lnTo>
                    <a:pt x="0" y="3643"/>
                  </a:lnTo>
                  <a:lnTo>
                    <a:pt x="3285" y="0"/>
                  </a:lnTo>
                  <a:lnTo>
                    <a:pt x="5256" y="1254"/>
                  </a:lnTo>
                  <a:lnTo>
                    <a:pt x="3882" y="2687"/>
                  </a:lnTo>
                  <a:lnTo>
                    <a:pt x="3643" y="4419"/>
                  </a:lnTo>
                  <a:close/>
                </a:path>
              </a:pathLst>
            </a:custGeom>
            <a:solidFill>
              <a:srgbClr val="E66129"/>
            </a:solidFill>
          </p:spPr>
          <p:txBody>
            <a:bodyPr wrap="square" lIns="0" tIns="0" rIns="0" bIns="0" rtlCol="0"/>
            <a:lstStyle/>
            <a:p>
              <a:endParaRPr/>
            </a:p>
          </p:txBody>
        </p:sp>
        <p:sp>
          <p:nvSpPr>
            <p:cNvPr id="1273" name="object 1273"/>
            <p:cNvSpPr/>
            <p:nvPr/>
          </p:nvSpPr>
          <p:spPr>
            <a:xfrm>
              <a:off x="14117806" y="2786651"/>
              <a:ext cx="4445" cy="4445"/>
            </a:xfrm>
            <a:custGeom>
              <a:avLst/>
              <a:gdLst/>
              <a:ahLst/>
              <a:cxnLst/>
              <a:rect l="l" t="t" r="r" b="b"/>
              <a:pathLst>
                <a:path w="4444" h="4444">
                  <a:moveTo>
                    <a:pt x="1612" y="4001"/>
                  </a:moveTo>
                  <a:lnTo>
                    <a:pt x="0" y="1373"/>
                  </a:lnTo>
                  <a:lnTo>
                    <a:pt x="298" y="836"/>
                  </a:lnTo>
                  <a:lnTo>
                    <a:pt x="2687" y="0"/>
                  </a:lnTo>
                  <a:lnTo>
                    <a:pt x="2926" y="298"/>
                  </a:lnTo>
                  <a:lnTo>
                    <a:pt x="4240" y="1791"/>
                  </a:lnTo>
                  <a:lnTo>
                    <a:pt x="1612" y="4001"/>
                  </a:lnTo>
                  <a:close/>
                </a:path>
              </a:pathLst>
            </a:custGeom>
            <a:solidFill>
              <a:srgbClr val="E65E2A"/>
            </a:solidFill>
          </p:spPr>
          <p:txBody>
            <a:bodyPr wrap="square" lIns="0" tIns="0" rIns="0" bIns="0" rtlCol="0"/>
            <a:lstStyle/>
            <a:p>
              <a:endParaRPr/>
            </a:p>
          </p:txBody>
        </p:sp>
        <p:sp>
          <p:nvSpPr>
            <p:cNvPr id="1274" name="object 1274"/>
            <p:cNvSpPr/>
            <p:nvPr/>
          </p:nvSpPr>
          <p:spPr>
            <a:xfrm>
              <a:off x="14126643" y="2798545"/>
              <a:ext cx="17145" cy="8890"/>
            </a:xfrm>
            <a:custGeom>
              <a:avLst/>
              <a:gdLst/>
              <a:ahLst/>
              <a:cxnLst/>
              <a:rect l="l" t="t" r="r" b="b"/>
              <a:pathLst>
                <a:path w="17144" h="8889">
                  <a:moveTo>
                    <a:pt x="3098" y="6743"/>
                  </a:moveTo>
                  <a:lnTo>
                    <a:pt x="1485" y="5194"/>
                  </a:lnTo>
                  <a:lnTo>
                    <a:pt x="0" y="5372"/>
                  </a:lnTo>
                  <a:lnTo>
                    <a:pt x="2921" y="8305"/>
                  </a:lnTo>
                  <a:lnTo>
                    <a:pt x="3098" y="6743"/>
                  </a:lnTo>
                  <a:close/>
                </a:path>
                <a:path w="17144" h="8889">
                  <a:moveTo>
                    <a:pt x="16865" y="1003"/>
                  </a:moveTo>
                  <a:lnTo>
                    <a:pt x="16840" y="241"/>
                  </a:lnTo>
                  <a:lnTo>
                    <a:pt x="15582" y="0"/>
                  </a:lnTo>
                  <a:lnTo>
                    <a:pt x="14338" y="241"/>
                  </a:lnTo>
                  <a:lnTo>
                    <a:pt x="13970" y="1663"/>
                  </a:lnTo>
                  <a:lnTo>
                    <a:pt x="14935" y="1968"/>
                  </a:lnTo>
                  <a:lnTo>
                    <a:pt x="16865" y="1003"/>
                  </a:lnTo>
                  <a:close/>
                </a:path>
              </a:pathLst>
            </a:custGeom>
            <a:solidFill>
              <a:srgbClr val="EB6A2D"/>
            </a:solidFill>
          </p:spPr>
          <p:txBody>
            <a:bodyPr wrap="square" lIns="0" tIns="0" rIns="0" bIns="0" rtlCol="0"/>
            <a:lstStyle/>
            <a:p>
              <a:endParaRPr/>
            </a:p>
          </p:txBody>
        </p:sp>
      </p:grpSp>
      <p:grpSp>
        <p:nvGrpSpPr>
          <p:cNvPr id="1275" name="object 1275"/>
          <p:cNvGrpSpPr/>
          <p:nvPr/>
        </p:nvGrpSpPr>
        <p:grpSpPr>
          <a:xfrm>
            <a:off x="14484799" y="1964260"/>
            <a:ext cx="70485" cy="40005"/>
            <a:chOff x="14484799" y="1964260"/>
            <a:chExt cx="70485" cy="40005"/>
          </a:xfrm>
        </p:grpSpPr>
        <p:sp>
          <p:nvSpPr>
            <p:cNvPr id="1276" name="object 1276"/>
            <p:cNvSpPr/>
            <p:nvPr/>
          </p:nvSpPr>
          <p:spPr>
            <a:xfrm>
              <a:off x="14484799" y="1964260"/>
              <a:ext cx="70485" cy="40005"/>
            </a:xfrm>
            <a:custGeom>
              <a:avLst/>
              <a:gdLst/>
              <a:ahLst/>
              <a:cxnLst/>
              <a:rect l="l" t="t" r="r" b="b"/>
              <a:pathLst>
                <a:path w="70484" h="40005">
                  <a:moveTo>
                    <a:pt x="65387" y="3301"/>
                  </a:moveTo>
                  <a:lnTo>
                    <a:pt x="65629" y="2954"/>
                  </a:lnTo>
                  <a:lnTo>
                    <a:pt x="68301" y="0"/>
                  </a:lnTo>
                  <a:lnTo>
                    <a:pt x="69018" y="634"/>
                  </a:lnTo>
                  <a:lnTo>
                    <a:pt x="65387" y="3301"/>
                  </a:lnTo>
                  <a:close/>
                </a:path>
                <a:path w="70484" h="40005">
                  <a:moveTo>
                    <a:pt x="57311" y="5841"/>
                  </a:moveTo>
                  <a:lnTo>
                    <a:pt x="56091" y="3682"/>
                  </a:lnTo>
                  <a:lnTo>
                    <a:pt x="57383" y="634"/>
                  </a:lnTo>
                  <a:lnTo>
                    <a:pt x="57490" y="380"/>
                  </a:lnTo>
                  <a:lnTo>
                    <a:pt x="58189" y="2954"/>
                  </a:lnTo>
                  <a:lnTo>
                    <a:pt x="58283" y="3301"/>
                  </a:lnTo>
                  <a:lnTo>
                    <a:pt x="58386" y="3682"/>
                  </a:lnTo>
                  <a:lnTo>
                    <a:pt x="59581" y="3682"/>
                  </a:lnTo>
                  <a:lnTo>
                    <a:pt x="59461" y="4063"/>
                  </a:lnTo>
                  <a:lnTo>
                    <a:pt x="59410" y="4317"/>
                  </a:lnTo>
                  <a:lnTo>
                    <a:pt x="58802" y="4317"/>
                  </a:lnTo>
                  <a:lnTo>
                    <a:pt x="57311" y="5841"/>
                  </a:lnTo>
                  <a:close/>
                </a:path>
                <a:path w="70484" h="40005">
                  <a:moveTo>
                    <a:pt x="66811" y="9143"/>
                  </a:moveTo>
                  <a:lnTo>
                    <a:pt x="62746" y="9143"/>
                  </a:lnTo>
                  <a:lnTo>
                    <a:pt x="64538" y="7492"/>
                  </a:lnTo>
                  <a:lnTo>
                    <a:pt x="61731" y="7111"/>
                  </a:lnTo>
                  <a:lnTo>
                    <a:pt x="61666" y="6603"/>
                  </a:lnTo>
                  <a:lnTo>
                    <a:pt x="61552" y="5587"/>
                  </a:lnTo>
                  <a:lnTo>
                    <a:pt x="62339" y="3301"/>
                  </a:lnTo>
                  <a:lnTo>
                    <a:pt x="62384" y="2954"/>
                  </a:lnTo>
                  <a:lnTo>
                    <a:pt x="61729" y="1523"/>
                  </a:lnTo>
                  <a:lnTo>
                    <a:pt x="64598" y="1396"/>
                  </a:lnTo>
                  <a:lnTo>
                    <a:pt x="64982" y="2954"/>
                  </a:lnTo>
                  <a:lnTo>
                    <a:pt x="65068" y="3301"/>
                  </a:lnTo>
                  <a:lnTo>
                    <a:pt x="65162" y="3682"/>
                  </a:lnTo>
                  <a:lnTo>
                    <a:pt x="65256" y="4063"/>
                  </a:lnTo>
                  <a:lnTo>
                    <a:pt x="65315" y="4317"/>
                  </a:lnTo>
                  <a:lnTo>
                    <a:pt x="66522" y="4317"/>
                  </a:lnTo>
                  <a:lnTo>
                    <a:pt x="67823" y="6222"/>
                  </a:lnTo>
                  <a:lnTo>
                    <a:pt x="67714" y="6857"/>
                  </a:lnTo>
                  <a:lnTo>
                    <a:pt x="67590" y="7619"/>
                  </a:lnTo>
                  <a:lnTo>
                    <a:pt x="67490" y="8254"/>
                  </a:lnTo>
                  <a:lnTo>
                    <a:pt x="67427" y="8635"/>
                  </a:lnTo>
                  <a:lnTo>
                    <a:pt x="67603" y="8635"/>
                  </a:lnTo>
                  <a:lnTo>
                    <a:pt x="66811" y="9143"/>
                  </a:lnTo>
                  <a:close/>
                </a:path>
                <a:path w="70484" h="40005">
                  <a:moveTo>
                    <a:pt x="60039" y="3682"/>
                  </a:moveTo>
                  <a:lnTo>
                    <a:pt x="58386" y="3682"/>
                  </a:lnTo>
                  <a:lnTo>
                    <a:pt x="58907" y="2954"/>
                  </a:lnTo>
                  <a:lnTo>
                    <a:pt x="60298" y="1523"/>
                  </a:lnTo>
                  <a:lnTo>
                    <a:pt x="60955" y="2158"/>
                  </a:lnTo>
                  <a:lnTo>
                    <a:pt x="62260" y="3301"/>
                  </a:lnTo>
                  <a:lnTo>
                    <a:pt x="62786" y="3301"/>
                  </a:lnTo>
                  <a:lnTo>
                    <a:pt x="60039" y="3682"/>
                  </a:lnTo>
                  <a:close/>
                </a:path>
                <a:path w="70484" h="40005">
                  <a:moveTo>
                    <a:pt x="66522" y="4317"/>
                  </a:moveTo>
                  <a:lnTo>
                    <a:pt x="65315" y="4317"/>
                  </a:lnTo>
                  <a:lnTo>
                    <a:pt x="65387" y="3301"/>
                  </a:lnTo>
                  <a:lnTo>
                    <a:pt x="65860" y="2954"/>
                  </a:lnTo>
                  <a:lnTo>
                    <a:pt x="65629" y="2954"/>
                  </a:lnTo>
                  <a:lnTo>
                    <a:pt x="66522" y="4317"/>
                  </a:lnTo>
                  <a:close/>
                </a:path>
                <a:path w="70484" h="40005">
                  <a:moveTo>
                    <a:pt x="58988" y="6222"/>
                  </a:moveTo>
                  <a:lnTo>
                    <a:pt x="58849" y="5841"/>
                  </a:lnTo>
                  <a:lnTo>
                    <a:pt x="58741" y="4317"/>
                  </a:lnTo>
                  <a:lnTo>
                    <a:pt x="59410" y="4317"/>
                  </a:lnTo>
                  <a:lnTo>
                    <a:pt x="59128" y="5587"/>
                  </a:lnTo>
                  <a:lnTo>
                    <a:pt x="59072" y="5841"/>
                  </a:lnTo>
                  <a:lnTo>
                    <a:pt x="58988" y="6222"/>
                  </a:lnTo>
                  <a:close/>
                </a:path>
                <a:path w="70484" h="40005">
                  <a:moveTo>
                    <a:pt x="51756" y="8635"/>
                  </a:moveTo>
                  <a:lnTo>
                    <a:pt x="51903" y="8000"/>
                  </a:lnTo>
                  <a:lnTo>
                    <a:pt x="52027" y="7619"/>
                  </a:lnTo>
                  <a:lnTo>
                    <a:pt x="52139" y="7111"/>
                  </a:lnTo>
                  <a:lnTo>
                    <a:pt x="52473" y="7111"/>
                  </a:lnTo>
                  <a:lnTo>
                    <a:pt x="56057" y="5841"/>
                  </a:lnTo>
                  <a:lnTo>
                    <a:pt x="56894" y="7492"/>
                  </a:lnTo>
                  <a:lnTo>
                    <a:pt x="54265" y="7492"/>
                  </a:lnTo>
                  <a:lnTo>
                    <a:pt x="51756" y="8635"/>
                  </a:lnTo>
                  <a:close/>
                </a:path>
                <a:path w="70484" h="40005">
                  <a:moveTo>
                    <a:pt x="39520" y="10413"/>
                  </a:moveTo>
                  <a:lnTo>
                    <a:pt x="35690" y="10413"/>
                  </a:lnTo>
                  <a:lnTo>
                    <a:pt x="36021" y="9905"/>
                  </a:lnTo>
                  <a:lnTo>
                    <a:pt x="35915" y="9397"/>
                  </a:lnTo>
                  <a:lnTo>
                    <a:pt x="35862" y="9143"/>
                  </a:lnTo>
                  <a:lnTo>
                    <a:pt x="35755" y="8635"/>
                  </a:lnTo>
                  <a:lnTo>
                    <a:pt x="35675" y="8254"/>
                  </a:lnTo>
                  <a:lnTo>
                    <a:pt x="35551" y="7619"/>
                  </a:lnTo>
                  <a:lnTo>
                    <a:pt x="35451" y="7111"/>
                  </a:lnTo>
                  <a:lnTo>
                    <a:pt x="35729" y="7111"/>
                  </a:lnTo>
                  <a:lnTo>
                    <a:pt x="37499" y="6222"/>
                  </a:lnTo>
                  <a:lnTo>
                    <a:pt x="37330" y="6222"/>
                  </a:lnTo>
                  <a:lnTo>
                    <a:pt x="39520" y="10413"/>
                  </a:lnTo>
                  <a:close/>
                </a:path>
                <a:path w="70484" h="40005">
                  <a:moveTo>
                    <a:pt x="51655" y="10413"/>
                  </a:moveTo>
                  <a:lnTo>
                    <a:pt x="49465" y="10413"/>
                  </a:lnTo>
                  <a:lnTo>
                    <a:pt x="48792" y="9905"/>
                  </a:lnTo>
                  <a:lnTo>
                    <a:pt x="49199" y="9905"/>
                  </a:lnTo>
                  <a:lnTo>
                    <a:pt x="49340" y="9397"/>
                  </a:lnTo>
                  <a:lnTo>
                    <a:pt x="49481" y="8889"/>
                  </a:lnTo>
                  <a:lnTo>
                    <a:pt x="49936" y="7111"/>
                  </a:lnTo>
                  <a:lnTo>
                    <a:pt x="49686" y="7111"/>
                  </a:lnTo>
                  <a:lnTo>
                    <a:pt x="51219" y="8000"/>
                  </a:lnTo>
                  <a:lnTo>
                    <a:pt x="51330" y="8635"/>
                  </a:lnTo>
                  <a:lnTo>
                    <a:pt x="51441" y="9270"/>
                  </a:lnTo>
                  <a:lnTo>
                    <a:pt x="51555" y="9905"/>
                  </a:lnTo>
                  <a:lnTo>
                    <a:pt x="51655" y="10413"/>
                  </a:lnTo>
                  <a:close/>
                </a:path>
                <a:path w="70484" h="40005">
                  <a:moveTo>
                    <a:pt x="58965" y="7619"/>
                  </a:moveTo>
                  <a:lnTo>
                    <a:pt x="58685" y="7619"/>
                  </a:lnTo>
                  <a:lnTo>
                    <a:pt x="58806" y="7111"/>
                  </a:lnTo>
                  <a:lnTo>
                    <a:pt x="58949" y="7492"/>
                  </a:lnTo>
                  <a:close/>
                </a:path>
                <a:path w="70484" h="40005">
                  <a:moveTo>
                    <a:pt x="56496" y="12588"/>
                  </a:moveTo>
                  <a:lnTo>
                    <a:pt x="52103" y="12588"/>
                  </a:lnTo>
                  <a:lnTo>
                    <a:pt x="54211" y="7619"/>
                  </a:lnTo>
                  <a:lnTo>
                    <a:pt x="56894" y="7492"/>
                  </a:lnTo>
                  <a:lnTo>
                    <a:pt x="58717" y="10921"/>
                  </a:lnTo>
                  <a:lnTo>
                    <a:pt x="58748" y="12445"/>
                  </a:lnTo>
                  <a:lnTo>
                    <a:pt x="56475" y="12445"/>
                  </a:lnTo>
                  <a:lnTo>
                    <a:pt x="56496" y="12588"/>
                  </a:lnTo>
                  <a:close/>
                </a:path>
                <a:path w="70484" h="40005">
                  <a:moveTo>
                    <a:pt x="62448" y="13080"/>
                  </a:moveTo>
                  <a:lnTo>
                    <a:pt x="60901" y="13080"/>
                  </a:lnTo>
                  <a:lnTo>
                    <a:pt x="59349" y="9397"/>
                  </a:lnTo>
                  <a:lnTo>
                    <a:pt x="59061" y="8889"/>
                  </a:lnTo>
                  <a:lnTo>
                    <a:pt x="58973" y="7619"/>
                  </a:lnTo>
                  <a:lnTo>
                    <a:pt x="58639" y="7619"/>
                  </a:lnTo>
                  <a:lnTo>
                    <a:pt x="62746" y="9143"/>
                  </a:lnTo>
                  <a:lnTo>
                    <a:pt x="66811" y="9143"/>
                  </a:lnTo>
                  <a:lnTo>
                    <a:pt x="65793" y="9905"/>
                  </a:lnTo>
                  <a:lnTo>
                    <a:pt x="66270" y="10413"/>
                  </a:lnTo>
                  <a:lnTo>
                    <a:pt x="66569" y="10921"/>
                  </a:lnTo>
                  <a:lnTo>
                    <a:pt x="70177" y="10921"/>
                  </a:lnTo>
                  <a:lnTo>
                    <a:pt x="70092" y="11683"/>
                  </a:lnTo>
                  <a:lnTo>
                    <a:pt x="63319" y="11683"/>
                  </a:lnTo>
                  <a:lnTo>
                    <a:pt x="62448" y="13080"/>
                  </a:lnTo>
                  <a:close/>
                </a:path>
                <a:path w="70484" h="40005">
                  <a:moveTo>
                    <a:pt x="41424" y="9270"/>
                  </a:moveTo>
                  <a:lnTo>
                    <a:pt x="41530" y="8889"/>
                  </a:lnTo>
                  <a:lnTo>
                    <a:pt x="41635" y="8508"/>
                  </a:lnTo>
                  <a:lnTo>
                    <a:pt x="41749" y="8000"/>
                  </a:lnTo>
                  <a:lnTo>
                    <a:pt x="42558" y="8000"/>
                  </a:lnTo>
                  <a:lnTo>
                    <a:pt x="43712" y="8254"/>
                  </a:lnTo>
                  <a:lnTo>
                    <a:pt x="41424" y="9270"/>
                  </a:lnTo>
                  <a:close/>
                </a:path>
                <a:path w="70484" h="40005">
                  <a:moveTo>
                    <a:pt x="43890" y="8254"/>
                  </a:moveTo>
                  <a:lnTo>
                    <a:pt x="43712" y="8254"/>
                  </a:lnTo>
                  <a:lnTo>
                    <a:pt x="44064" y="8000"/>
                  </a:lnTo>
                  <a:lnTo>
                    <a:pt x="43890" y="8254"/>
                  </a:lnTo>
                  <a:close/>
                </a:path>
                <a:path w="70484" h="40005">
                  <a:moveTo>
                    <a:pt x="56658" y="13969"/>
                  </a:moveTo>
                  <a:lnTo>
                    <a:pt x="41449" y="13969"/>
                  </a:lnTo>
                  <a:lnTo>
                    <a:pt x="43402" y="9397"/>
                  </a:lnTo>
                  <a:lnTo>
                    <a:pt x="43510" y="9143"/>
                  </a:lnTo>
                  <a:lnTo>
                    <a:pt x="43618" y="8889"/>
                  </a:lnTo>
                  <a:lnTo>
                    <a:pt x="43727" y="8635"/>
                  </a:lnTo>
                  <a:lnTo>
                    <a:pt x="43890" y="8254"/>
                  </a:lnTo>
                  <a:lnTo>
                    <a:pt x="43712" y="8254"/>
                  </a:lnTo>
                  <a:lnTo>
                    <a:pt x="46023" y="8508"/>
                  </a:lnTo>
                  <a:lnTo>
                    <a:pt x="46381" y="8889"/>
                  </a:lnTo>
                  <a:lnTo>
                    <a:pt x="44828" y="11302"/>
                  </a:lnTo>
                  <a:lnTo>
                    <a:pt x="46919" y="11683"/>
                  </a:lnTo>
                  <a:lnTo>
                    <a:pt x="51862" y="11683"/>
                  </a:lnTo>
                  <a:lnTo>
                    <a:pt x="51937" y="12064"/>
                  </a:lnTo>
                  <a:lnTo>
                    <a:pt x="52026" y="12588"/>
                  </a:lnTo>
                  <a:lnTo>
                    <a:pt x="56621" y="12588"/>
                  </a:lnTo>
                  <a:lnTo>
                    <a:pt x="56658" y="13969"/>
                  </a:lnTo>
                  <a:close/>
                </a:path>
                <a:path w="70484" h="40005">
                  <a:moveTo>
                    <a:pt x="59282" y="12064"/>
                  </a:moveTo>
                  <a:lnTo>
                    <a:pt x="58909" y="11302"/>
                  </a:lnTo>
                  <a:lnTo>
                    <a:pt x="58859" y="8508"/>
                  </a:lnTo>
                  <a:lnTo>
                    <a:pt x="59004" y="8635"/>
                  </a:lnTo>
                  <a:lnTo>
                    <a:pt x="59123" y="9778"/>
                  </a:lnTo>
                  <a:lnTo>
                    <a:pt x="59228" y="11302"/>
                  </a:lnTo>
                  <a:lnTo>
                    <a:pt x="59282" y="12064"/>
                  </a:lnTo>
                  <a:close/>
                </a:path>
                <a:path w="70484" h="40005">
                  <a:moveTo>
                    <a:pt x="51862" y="11683"/>
                  </a:moveTo>
                  <a:lnTo>
                    <a:pt x="46919" y="11683"/>
                  </a:lnTo>
                  <a:lnTo>
                    <a:pt x="46965" y="11302"/>
                  </a:lnTo>
                  <a:lnTo>
                    <a:pt x="47072" y="10413"/>
                  </a:lnTo>
                  <a:lnTo>
                    <a:pt x="47189" y="9397"/>
                  </a:lnTo>
                  <a:lnTo>
                    <a:pt x="47295" y="8635"/>
                  </a:lnTo>
                  <a:lnTo>
                    <a:pt x="47109" y="8635"/>
                  </a:lnTo>
                  <a:lnTo>
                    <a:pt x="48792" y="9905"/>
                  </a:lnTo>
                  <a:lnTo>
                    <a:pt x="49199" y="9905"/>
                  </a:lnTo>
                  <a:lnTo>
                    <a:pt x="49058" y="10413"/>
                  </a:lnTo>
                  <a:lnTo>
                    <a:pt x="51648" y="10413"/>
                  </a:lnTo>
                  <a:lnTo>
                    <a:pt x="51759" y="11048"/>
                  </a:lnTo>
                  <a:lnTo>
                    <a:pt x="51862" y="11683"/>
                  </a:lnTo>
                  <a:close/>
                </a:path>
                <a:path w="70484" h="40005">
                  <a:moveTo>
                    <a:pt x="70177" y="10921"/>
                  </a:moveTo>
                  <a:lnTo>
                    <a:pt x="66569" y="10921"/>
                  </a:lnTo>
                  <a:lnTo>
                    <a:pt x="70392" y="9143"/>
                  </a:lnTo>
                  <a:lnTo>
                    <a:pt x="70300" y="9905"/>
                  </a:lnTo>
                  <a:lnTo>
                    <a:pt x="70177" y="10921"/>
                  </a:lnTo>
                  <a:close/>
                </a:path>
                <a:path w="70484" h="40005">
                  <a:moveTo>
                    <a:pt x="31539" y="12445"/>
                  </a:moveTo>
                  <a:lnTo>
                    <a:pt x="31314" y="12445"/>
                  </a:lnTo>
                  <a:lnTo>
                    <a:pt x="33121" y="9397"/>
                  </a:lnTo>
                  <a:lnTo>
                    <a:pt x="34256" y="9397"/>
                  </a:lnTo>
                  <a:lnTo>
                    <a:pt x="34973" y="9905"/>
                  </a:lnTo>
                  <a:lnTo>
                    <a:pt x="36287" y="9905"/>
                  </a:lnTo>
                  <a:lnTo>
                    <a:pt x="35331" y="10413"/>
                  </a:lnTo>
                  <a:lnTo>
                    <a:pt x="39520" y="10413"/>
                  </a:lnTo>
                  <a:lnTo>
                    <a:pt x="40389" y="12064"/>
                  </a:lnTo>
                  <a:lnTo>
                    <a:pt x="31091" y="12064"/>
                  </a:lnTo>
                  <a:lnTo>
                    <a:pt x="31539" y="12445"/>
                  </a:lnTo>
                  <a:close/>
                </a:path>
                <a:path w="70484" h="40005">
                  <a:moveTo>
                    <a:pt x="25349" y="17525"/>
                  </a:moveTo>
                  <a:lnTo>
                    <a:pt x="24993" y="17525"/>
                  </a:lnTo>
                  <a:lnTo>
                    <a:pt x="23625" y="14858"/>
                  </a:lnTo>
                  <a:lnTo>
                    <a:pt x="25071" y="13461"/>
                  </a:lnTo>
                  <a:lnTo>
                    <a:pt x="25420" y="13080"/>
                  </a:lnTo>
                  <a:lnTo>
                    <a:pt x="26109" y="12588"/>
                  </a:lnTo>
                  <a:lnTo>
                    <a:pt x="23569" y="12588"/>
                  </a:lnTo>
                  <a:lnTo>
                    <a:pt x="24563" y="9905"/>
                  </a:lnTo>
                  <a:lnTo>
                    <a:pt x="24657" y="10413"/>
                  </a:lnTo>
                  <a:lnTo>
                    <a:pt x="25404" y="12445"/>
                  </a:lnTo>
                  <a:lnTo>
                    <a:pt x="25457" y="12588"/>
                  </a:lnTo>
                  <a:lnTo>
                    <a:pt x="28020" y="12588"/>
                  </a:lnTo>
                  <a:lnTo>
                    <a:pt x="23386" y="13080"/>
                  </a:lnTo>
                  <a:lnTo>
                    <a:pt x="25650" y="13080"/>
                  </a:lnTo>
                  <a:lnTo>
                    <a:pt x="26074" y="14477"/>
                  </a:lnTo>
                  <a:lnTo>
                    <a:pt x="27567" y="15366"/>
                  </a:lnTo>
                  <a:lnTo>
                    <a:pt x="30026" y="16636"/>
                  </a:lnTo>
                  <a:lnTo>
                    <a:pt x="27388" y="16636"/>
                  </a:lnTo>
                  <a:lnTo>
                    <a:pt x="25349" y="17525"/>
                  </a:lnTo>
                  <a:close/>
                </a:path>
                <a:path w="70484" h="40005">
                  <a:moveTo>
                    <a:pt x="35690" y="10413"/>
                  </a:moveTo>
                  <a:lnTo>
                    <a:pt x="35331" y="10413"/>
                  </a:lnTo>
                  <a:lnTo>
                    <a:pt x="36287" y="9905"/>
                  </a:lnTo>
                  <a:lnTo>
                    <a:pt x="34973" y="9905"/>
                  </a:lnTo>
                  <a:lnTo>
                    <a:pt x="35690" y="10413"/>
                  </a:lnTo>
                  <a:close/>
                </a:path>
                <a:path w="70484" h="40005">
                  <a:moveTo>
                    <a:pt x="35690" y="10413"/>
                  </a:moveTo>
                  <a:lnTo>
                    <a:pt x="34973" y="9905"/>
                  </a:lnTo>
                  <a:lnTo>
                    <a:pt x="35929" y="9905"/>
                  </a:lnTo>
                  <a:lnTo>
                    <a:pt x="35690" y="10413"/>
                  </a:lnTo>
                  <a:close/>
                </a:path>
                <a:path w="70484" h="40005">
                  <a:moveTo>
                    <a:pt x="42968" y="10413"/>
                  </a:moveTo>
                  <a:lnTo>
                    <a:pt x="39520" y="10413"/>
                  </a:lnTo>
                  <a:lnTo>
                    <a:pt x="39254" y="9905"/>
                  </a:lnTo>
                  <a:lnTo>
                    <a:pt x="43185" y="9905"/>
                  </a:lnTo>
                  <a:lnTo>
                    <a:pt x="42968" y="10413"/>
                  </a:lnTo>
                  <a:close/>
                </a:path>
                <a:path w="70484" h="40005">
                  <a:moveTo>
                    <a:pt x="47072" y="10413"/>
                  </a:moveTo>
                  <a:lnTo>
                    <a:pt x="45400" y="10413"/>
                  </a:lnTo>
                  <a:lnTo>
                    <a:pt x="45727" y="9905"/>
                  </a:lnTo>
                  <a:lnTo>
                    <a:pt x="47131" y="9905"/>
                  </a:lnTo>
                  <a:lnTo>
                    <a:pt x="47072" y="10413"/>
                  </a:lnTo>
                  <a:close/>
                </a:path>
                <a:path w="70484" h="40005">
                  <a:moveTo>
                    <a:pt x="49465" y="10413"/>
                  </a:moveTo>
                  <a:lnTo>
                    <a:pt x="49058" y="10413"/>
                  </a:lnTo>
                  <a:lnTo>
                    <a:pt x="49199" y="9905"/>
                  </a:lnTo>
                  <a:lnTo>
                    <a:pt x="48792" y="9905"/>
                  </a:lnTo>
                  <a:lnTo>
                    <a:pt x="49465" y="10413"/>
                  </a:lnTo>
                  <a:close/>
                </a:path>
                <a:path w="70484" h="40005">
                  <a:moveTo>
                    <a:pt x="53025" y="10413"/>
                  </a:moveTo>
                  <a:lnTo>
                    <a:pt x="51648" y="10413"/>
                  </a:lnTo>
                  <a:lnTo>
                    <a:pt x="51562" y="9905"/>
                  </a:lnTo>
                  <a:lnTo>
                    <a:pt x="53241" y="9905"/>
                  </a:lnTo>
                  <a:lnTo>
                    <a:pt x="53025" y="10413"/>
                  </a:lnTo>
                  <a:close/>
                </a:path>
                <a:path w="70484" h="40005">
                  <a:moveTo>
                    <a:pt x="58803" y="10413"/>
                  </a:moveTo>
                  <a:lnTo>
                    <a:pt x="58447" y="10413"/>
                  </a:lnTo>
                  <a:lnTo>
                    <a:pt x="58177" y="9905"/>
                  </a:lnTo>
                  <a:lnTo>
                    <a:pt x="58818" y="9905"/>
                  </a:lnTo>
                  <a:lnTo>
                    <a:pt x="58803" y="10413"/>
                  </a:lnTo>
                  <a:close/>
                </a:path>
                <a:path w="70484" h="40005">
                  <a:moveTo>
                    <a:pt x="59777" y="10413"/>
                  </a:moveTo>
                  <a:lnTo>
                    <a:pt x="59170" y="10413"/>
                  </a:lnTo>
                  <a:lnTo>
                    <a:pt x="59136" y="9905"/>
                  </a:lnTo>
                  <a:lnTo>
                    <a:pt x="59563" y="9905"/>
                  </a:lnTo>
                  <a:lnTo>
                    <a:pt x="59777" y="10413"/>
                  </a:lnTo>
                  <a:close/>
                </a:path>
                <a:path w="70484" h="40005">
                  <a:moveTo>
                    <a:pt x="29000" y="13080"/>
                  </a:moveTo>
                  <a:lnTo>
                    <a:pt x="29088" y="12588"/>
                  </a:lnTo>
                  <a:lnTo>
                    <a:pt x="29181" y="12064"/>
                  </a:lnTo>
                  <a:lnTo>
                    <a:pt x="29249" y="11683"/>
                  </a:lnTo>
                  <a:lnTo>
                    <a:pt x="29044" y="11683"/>
                  </a:lnTo>
                  <a:lnTo>
                    <a:pt x="30389" y="12064"/>
                  </a:lnTo>
                  <a:lnTo>
                    <a:pt x="31100" y="12064"/>
                  </a:lnTo>
                  <a:lnTo>
                    <a:pt x="29000" y="13080"/>
                  </a:lnTo>
                  <a:close/>
                </a:path>
                <a:path w="70484" h="40005">
                  <a:moveTo>
                    <a:pt x="68067" y="13969"/>
                  </a:moveTo>
                  <a:lnTo>
                    <a:pt x="64956" y="13969"/>
                  </a:lnTo>
                  <a:lnTo>
                    <a:pt x="69531" y="13715"/>
                  </a:lnTo>
                  <a:lnTo>
                    <a:pt x="64558" y="13715"/>
                  </a:lnTo>
                  <a:lnTo>
                    <a:pt x="64240" y="13461"/>
                  </a:lnTo>
                  <a:lnTo>
                    <a:pt x="64185" y="13080"/>
                  </a:lnTo>
                  <a:lnTo>
                    <a:pt x="64096" y="12445"/>
                  </a:lnTo>
                  <a:lnTo>
                    <a:pt x="63984" y="11683"/>
                  </a:lnTo>
                  <a:lnTo>
                    <a:pt x="70092" y="11683"/>
                  </a:lnTo>
                  <a:lnTo>
                    <a:pt x="69982" y="12588"/>
                  </a:lnTo>
                  <a:lnTo>
                    <a:pt x="69874" y="13461"/>
                  </a:lnTo>
                  <a:lnTo>
                    <a:pt x="69842" y="13715"/>
                  </a:lnTo>
                  <a:lnTo>
                    <a:pt x="69531" y="13715"/>
                  </a:lnTo>
                  <a:lnTo>
                    <a:pt x="64956" y="13969"/>
                  </a:lnTo>
                  <a:lnTo>
                    <a:pt x="68067" y="13969"/>
                  </a:lnTo>
                  <a:close/>
                </a:path>
                <a:path w="70484" h="40005">
                  <a:moveTo>
                    <a:pt x="48127" y="17525"/>
                  </a:moveTo>
                  <a:lnTo>
                    <a:pt x="31921" y="17525"/>
                  </a:lnTo>
                  <a:lnTo>
                    <a:pt x="31816" y="15366"/>
                  </a:lnTo>
                  <a:lnTo>
                    <a:pt x="31724" y="13461"/>
                  </a:lnTo>
                  <a:lnTo>
                    <a:pt x="31600" y="12588"/>
                  </a:lnTo>
                  <a:lnTo>
                    <a:pt x="31489" y="12445"/>
                  </a:lnTo>
                  <a:lnTo>
                    <a:pt x="31941" y="12445"/>
                  </a:lnTo>
                  <a:lnTo>
                    <a:pt x="30286" y="12064"/>
                  </a:lnTo>
                  <a:lnTo>
                    <a:pt x="40389" y="12064"/>
                  </a:lnTo>
                  <a:lnTo>
                    <a:pt x="41392" y="13969"/>
                  </a:lnTo>
                  <a:lnTo>
                    <a:pt x="56658" y="13969"/>
                  </a:lnTo>
                  <a:lnTo>
                    <a:pt x="56994" y="16636"/>
                  </a:lnTo>
                  <a:lnTo>
                    <a:pt x="57016" y="16890"/>
                  </a:lnTo>
                  <a:lnTo>
                    <a:pt x="50562" y="16890"/>
                  </a:lnTo>
                  <a:lnTo>
                    <a:pt x="50806" y="17271"/>
                  </a:lnTo>
                  <a:lnTo>
                    <a:pt x="48412" y="17271"/>
                  </a:lnTo>
                  <a:lnTo>
                    <a:pt x="48127" y="17525"/>
                  </a:lnTo>
                  <a:close/>
                </a:path>
                <a:path w="70484" h="40005">
                  <a:moveTo>
                    <a:pt x="69735" y="14604"/>
                  </a:moveTo>
                  <a:lnTo>
                    <a:pt x="58685" y="14604"/>
                  </a:lnTo>
                  <a:lnTo>
                    <a:pt x="56475" y="12445"/>
                  </a:lnTo>
                  <a:lnTo>
                    <a:pt x="58748" y="12445"/>
                  </a:lnTo>
                  <a:lnTo>
                    <a:pt x="58688" y="14477"/>
                  </a:lnTo>
                  <a:lnTo>
                    <a:pt x="69605" y="14477"/>
                  </a:lnTo>
                  <a:lnTo>
                    <a:pt x="69735" y="14604"/>
                  </a:lnTo>
                  <a:close/>
                </a:path>
                <a:path w="70484" h="40005">
                  <a:moveTo>
                    <a:pt x="41449" y="13969"/>
                  </a:moveTo>
                  <a:lnTo>
                    <a:pt x="41258" y="13715"/>
                  </a:lnTo>
                  <a:lnTo>
                    <a:pt x="41558" y="13715"/>
                  </a:lnTo>
                  <a:lnTo>
                    <a:pt x="41449" y="13969"/>
                  </a:lnTo>
                  <a:close/>
                </a:path>
                <a:path w="70484" h="40005">
                  <a:moveTo>
                    <a:pt x="58035" y="13969"/>
                  </a:moveTo>
                  <a:lnTo>
                    <a:pt x="56658" y="13969"/>
                  </a:lnTo>
                  <a:lnTo>
                    <a:pt x="56632" y="13715"/>
                  </a:lnTo>
                  <a:lnTo>
                    <a:pt x="57775" y="13715"/>
                  </a:lnTo>
                  <a:lnTo>
                    <a:pt x="58035" y="13969"/>
                  </a:lnTo>
                  <a:close/>
                </a:path>
                <a:path w="70484" h="40005">
                  <a:moveTo>
                    <a:pt x="64956" y="13969"/>
                  </a:moveTo>
                  <a:lnTo>
                    <a:pt x="58703" y="13969"/>
                  </a:lnTo>
                  <a:lnTo>
                    <a:pt x="58711" y="13715"/>
                  </a:lnTo>
                  <a:lnTo>
                    <a:pt x="64479" y="13715"/>
                  </a:lnTo>
                  <a:lnTo>
                    <a:pt x="64956" y="13969"/>
                  </a:lnTo>
                  <a:close/>
                </a:path>
                <a:path w="70484" h="40005">
                  <a:moveTo>
                    <a:pt x="69084" y="13969"/>
                  </a:moveTo>
                  <a:lnTo>
                    <a:pt x="68067" y="13969"/>
                  </a:lnTo>
                  <a:lnTo>
                    <a:pt x="69842" y="13715"/>
                  </a:lnTo>
                  <a:lnTo>
                    <a:pt x="68824" y="13715"/>
                  </a:lnTo>
                  <a:lnTo>
                    <a:pt x="69084" y="13969"/>
                  </a:lnTo>
                  <a:close/>
                </a:path>
                <a:path w="70484" h="40005">
                  <a:moveTo>
                    <a:pt x="69749" y="14477"/>
                  </a:moveTo>
                  <a:lnTo>
                    <a:pt x="69605" y="14477"/>
                  </a:lnTo>
                  <a:lnTo>
                    <a:pt x="68824" y="13715"/>
                  </a:lnTo>
                  <a:lnTo>
                    <a:pt x="69842" y="13715"/>
                  </a:lnTo>
                  <a:lnTo>
                    <a:pt x="69749" y="14477"/>
                  </a:lnTo>
                  <a:close/>
                </a:path>
                <a:path w="70484" h="40005">
                  <a:moveTo>
                    <a:pt x="44687" y="19303"/>
                  </a:moveTo>
                  <a:lnTo>
                    <a:pt x="26908" y="19303"/>
                  </a:lnTo>
                  <a:lnTo>
                    <a:pt x="27238" y="17525"/>
                  </a:lnTo>
                  <a:lnTo>
                    <a:pt x="27285" y="17271"/>
                  </a:lnTo>
                  <a:lnTo>
                    <a:pt x="27388" y="16636"/>
                  </a:lnTo>
                  <a:lnTo>
                    <a:pt x="30026" y="16636"/>
                  </a:lnTo>
                  <a:lnTo>
                    <a:pt x="31689" y="17525"/>
                  </a:lnTo>
                  <a:lnTo>
                    <a:pt x="48138" y="17525"/>
                  </a:lnTo>
                  <a:lnTo>
                    <a:pt x="46919" y="18541"/>
                  </a:lnTo>
                  <a:lnTo>
                    <a:pt x="44519" y="18922"/>
                  </a:lnTo>
                  <a:lnTo>
                    <a:pt x="43677" y="18922"/>
                  </a:lnTo>
                  <a:lnTo>
                    <a:pt x="44687" y="19303"/>
                  </a:lnTo>
                  <a:close/>
                </a:path>
                <a:path w="70484" h="40005">
                  <a:moveTo>
                    <a:pt x="24894" y="19303"/>
                  </a:moveTo>
                  <a:lnTo>
                    <a:pt x="24755" y="19303"/>
                  </a:lnTo>
                  <a:lnTo>
                    <a:pt x="24956" y="18922"/>
                  </a:lnTo>
                  <a:lnTo>
                    <a:pt x="22898" y="18922"/>
                  </a:lnTo>
                  <a:lnTo>
                    <a:pt x="22808" y="18287"/>
                  </a:lnTo>
                  <a:lnTo>
                    <a:pt x="22700" y="17525"/>
                  </a:lnTo>
                  <a:lnTo>
                    <a:pt x="22609" y="16890"/>
                  </a:lnTo>
                  <a:lnTo>
                    <a:pt x="24461" y="17525"/>
                  </a:lnTo>
                  <a:lnTo>
                    <a:pt x="24647" y="18287"/>
                  </a:lnTo>
                  <a:lnTo>
                    <a:pt x="24708" y="18541"/>
                  </a:lnTo>
                  <a:lnTo>
                    <a:pt x="24801" y="18922"/>
                  </a:lnTo>
                  <a:lnTo>
                    <a:pt x="24894" y="19303"/>
                  </a:lnTo>
                  <a:close/>
                </a:path>
                <a:path w="70484" h="40005">
                  <a:moveTo>
                    <a:pt x="57192" y="18287"/>
                  </a:moveTo>
                  <a:lnTo>
                    <a:pt x="50562" y="16890"/>
                  </a:lnTo>
                  <a:lnTo>
                    <a:pt x="57016" y="16890"/>
                  </a:lnTo>
                  <a:lnTo>
                    <a:pt x="57096" y="17525"/>
                  </a:lnTo>
                  <a:lnTo>
                    <a:pt x="57192" y="18287"/>
                  </a:lnTo>
                  <a:close/>
                </a:path>
                <a:path w="70484" h="40005">
                  <a:moveTo>
                    <a:pt x="51832" y="19303"/>
                  </a:moveTo>
                  <a:lnTo>
                    <a:pt x="48197" y="19303"/>
                  </a:lnTo>
                  <a:lnTo>
                    <a:pt x="48306" y="18287"/>
                  </a:lnTo>
                  <a:lnTo>
                    <a:pt x="48412" y="17271"/>
                  </a:lnTo>
                  <a:lnTo>
                    <a:pt x="50806" y="17271"/>
                  </a:lnTo>
                  <a:lnTo>
                    <a:pt x="51832" y="19303"/>
                  </a:lnTo>
                  <a:close/>
                </a:path>
                <a:path w="70484" h="40005">
                  <a:moveTo>
                    <a:pt x="36828" y="22732"/>
                  </a:moveTo>
                  <a:lnTo>
                    <a:pt x="13770" y="22732"/>
                  </a:lnTo>
                  <a:lnTo>
                    <a:pt x="13821" y="22478"/>
                  </a:lnTo>
                  <a:lnTo>
                    <a:pt x="13923" y="21970"/>
                  </a:lnTo>
                  <a:lnTo>
                    <a:pt x="14026" y="21462"/>
                  </a:lnTo>
                  <a:lnTo>
                    <a:pt x="14128" y="20954"/>
                  </a:lnTo>
                  <a:lnTo>
                    <a:pt x="15681" y="19303"/>
                  </a:lnTo>
                  <a:lnTo>
                    <a:pt x="17678" y="18922"/>
                  </a:lnTo>
                  <a:lnTo>
                    <a:pt x="17439" y="18922"/>
                  </a:lnTo>
                  <a:lnTo>
                    <a:pt x="17778" y="19303"/>
                  </a:lnTo>
                  <a:lnTo>
                    <a:pt x="18719" y="19303"/>
                  </a:lnTo>
                  <a:lnTo>
                    <a:pt x="18829" y="19811"/>
                  </a:lnTo>
                  <a:lnTo>
                    <a:pt x="18966" y="20446"/>
                  </a:lnTo>
                  <a:lnTo>
                    <a:pt x="24214" y="20446"/>
                  </a:lnTo>
                  <a:lnTo>
                    <a:pt x="24103" y="21208"/>
                  </a:lnTo>
                  <a:lnTo>
                    <a:pt x="25133" y="21462"/>
                  </a:lnTo>
                  <a:lnTo>
                    <a:pt x="36287" y="21462"/>
                  </a:lnTo>
                  <a:lnTo>
                    <a:pt x="36720" y="22478"/>
                  </a:lnTo>
                  <a:lnTo>
                    <a:pt x="36828" y="22732"/>
                  </a:lnTo>
                  <a:close/>
                </a:path>
                <a:path w="70484" h="40005">
                  <a:moveTo>
                    <a:pt x="23356" y="19811"/>
                  </a:moveTo>
                  <a:lnTo>
                    <a:pt x="22434" y="19811"/>
                  </a:lnTo>
                  <a:lnTo>
                    <a:pt x="22555" y="19303"/>
                  </a:lnTo>
                  <a:lnTo>
                    <a:pt x="22630" y="18922"/>
                  </a:lnTo>
                  <a:lnTo>
                    <a:pt x="22898" y="18922"/>
                  </a:lnTo>
                  <a:lnTo>
                    <a:pt x="22943" y="19303"/>
                  </a:lnTo>
                  <a:lnTo>
                    <a:pt x="25327" y="19303"/>
                  </a:lnTo>
                  <a:lnTo>
                    <a:pt x="23356" y="19811"/>
                  </a:lnTo>
                  <a:close/>
                </a:path>
                <a:path w="70484" h="40005">
                  <a:moveTo>
                    <a:pt x="24487" y="19811"/>
                  </a:moveTo>
                  <a:lnTo>
                    <a:pt x="24380" y="19303"/>
                  </a:lnTo>
                  <a:lnTo>
                    <a:pt x="24069" y="19303"/>
                  </a:lnTo>
                  <a:lnTo>
                    <a:pt x="22086" y="18922"/>
                  </a:lnTo>
                  <a:lnTo>
                    <a:pt x="24956" y="18922"/>
                  </a:lnTo>
                  <a:lnTo>
                    <a:pt x="24487" y="19811"/>
                  </a:lnTo>
                  <a:close/>
                </a:path>
                <a:path w="70484" h="40005">
                  <a:moveTo>
                    <a:pt x="24789" y="19303"/>
                  </a:moveTo>
                  <a:lnTo>
                    <a:pt x="24811" y="18922"/>
                  </a:lnTo>
                  <a:lnTo>
                    <a:pt x="24956" y="18922"/>
                  </a:lnTo>
                  <a:lnTo>
                    <a:pt x="24789" y="19303"/>
                  </a:lnTo>
                  <a:close/>
                </a:path>
                <a:path w="70484" h="40005">
                  <a:moveTo>
                    <a:pt x="25453" y="19303"/>
                  </a:moveTo>
                  <a:lnTo>
                    <a:pt x="24789" y="19303"/>
                  </a:lnTo>
                  <a:lnTo>
                    <a:pt x="24956" y="18922"/>
                  </a:lnTo>
                  <a:lnTo>
                    <a:pt x="24811" y="18922"/>
                  </a:lnTo>
                  <a:lnTo>
                    <a:pt x="25453" y="19303"/>
                  </a:lnTo>
                  <a:close/>
                </a:path>
                <a:path w="70484" h="40005">
                  <a:moveTo>
                    <a:pt x="20780" y="19811"/>
                  </a:moveTo>
                  <a:lnTo>
                    <a:pt x="20540" y="19811"/>
                  </a:lnTo>
                  <a:lnTo>
                    <a:pt x="17008" y="19303"/>
                  </a:lnTo>
                  <a:lnTo>
                    <a:pt x="21587" y="19303"/>
                  </a:lnTo>
                  <a:lnTo>
                    <a:pt x="20780" y="19811"/>
                  </a:lnTo>
                  <a:close/>
                </a:path>
                <a:path w="70484" h="40005">
                  <a:moveTo>
                    <a:pt x="26814" y="19811"/>
                  </a:moveTo>
                  <a:lnTo>
                    <a:pt x="26510" y="19811"/>
                  </a:lnTo>
                  <a:lnTo>
                    <a:pt x="25386" y="19303"/>
                  </a:lnTo>
                  <a:lnTo>
                    <a:pt x="26908" y="19303"/>
                  </a:lnTo>
                  <a:lnTo>
                    <a:pt x="26814" y="19811"/>
                  </a:lnTo>
                  <a:close/>
                </a:path>
                <a:path w="70484" h="40005">
                  <a:moveTo>
                    <a:pt x="48143" y="19811"/>
                  </a:moveTo>
                  <a:lnTo>
                    <a:pt x="46034" y="19811"/>
                  </a:lnTo>
                  <a:lnTo>
                    <a:pt x="44687" y="19303"/>
                  </a:lnTo>
                  <a:lnTo>
                    <a:pt x="48197" y="19303"/>
                  </a:lnTo>
                  <a:lnTo>
                    <a:pt x="48143" y="19811"/>
                  </a:lnTo>
                  <a:close/>
                </a:path>
                <a:path w="70484" h="40005">
                  <a:moveTo>
                    <a:pt x="15942" y="32257"/>
                  </a:moveTo>
                  <a:lnTo>
                    <a:pt x="13113" y="32257"/>
                  </a:lnTo>
                  <a:lnTo>
                    <a:pt x="14009" y="30987"/>
                  </a:lnTo>
                  <a:lnTo>
                    <a:pt x="9278" y="26796"/>
                  </a:lnTo>
                  <a:lnTo>
                    <a:pt x="8924" y="26415"/>
                  </a:lnTo>
                  <a:lnTo>
                    <a:pt x="6363" y="21589"/>
                  </a:lnTo>
                  <a:lnTo>
                    <a:pt x="6423" y="20954"/>
                  </a:lnTo>
                  <a:lnTo>
                    <a:pt x="6530" y="19811"/>
                  </a:lnTo>
                  <a:lnTo>
                    <a:pt x="6861" y="19811"/>
                  </a:lnTo>
                  <a:lnTo>
                    <a:pt x="12276" y="21970"/>
                  </a:lnTo>
                  <a:lnTo>
                    <a:pt x="13232" y="22478"/>
                  </a:lnTo>
                  <a:lnTo>
                    <a:pt x="13770" y="22732"/>
                  </a:lnTo>
                  <a:lnTo>
                    <a:pt x="36828" y="22732"/>
                  </a:lnTo>
                  <a:lnTo>
                    <a:pt x="37473" y="24129"/>
                  </a:lnTo>
                  <a:lnTo>
                    <a:pt x="32883" y="24129"/>
                  </a:lnTo>
                  <a:lnTo>
                    <a:pt x="32883" y="26923"/>
                  </a:lnTo>
                  <a:lnTo>
                    <a:pt x="34809" y="26923"/>
                  </a:lnTo>
                  <a:lnTo>
                    <a:pt x="34873" y="27558"/>
                  </a:lnTo>
                  <a:lnTo>
                    <a:pt x="29510" y="27558"/>
                  </a:lnTo>
                  <a:lnTo>
                    <a:pt x="28222" y="29336"/>
                  </a:lnTo>
                  <a:lnTo>
                    <a:pt x="18906" y="29336"/>
                  </a:lnTo>
                  <a:lnTo>
                    <a:pt x="20259" y="31366"/>
                  </a:lnTo>
                  <a:lnTo>
                    <a:pt x="16475" y="31366"/>
                  </a:lnTo>
                  <a:lnTo>
                    <a:pt x="15942" y="32257"/>
                  </a:lnTo>
                  <a:close/>
                </a:path>
                <a:path w="70484" h="40005">
                  <a:moveTo>
                    <a:pt x="24214" y="20446"/>
                  </a:moveTo>
                  <a:lnTo>
                    <a:pt x="19772" y="20446"/>
                  </a:lnTo>
                  <a:lnTo>
                    <a:pt x="20780" y="19811"/>
                  </a:lnTo>
                  <a:lnTo>
                    <a:pt x="22434" y="19811"/>
                  </a:lnTo>
                  <a:lnTo>
                    <a:pt x="24282" y="19938"/>
                  </a:lnTo>
                  <a:lnTo>
                    <a:pt x="24214" y="20446"/>
                  </a:lnTo>
                  <a:close/>
                </a:path>
                <a:path w="70484" h="40005">
                  <a:moveTo>
                    <a:pt x="24284" y="19938"/>
                  </a:moveTo>
                  <a:lnTo>
                    <a:pt x="22863" y="19938"/>
                  </a:lnTo>
                  <a:lnTo>
                    <a:pt x="23356" y="19811"/>
                  </a:lnTo>
                  <a:lnTo>
                    <a:pt x="24303" y="19811"/>
                  </a:lnTo>
                  <a:close/>
                </a:path>
                <a:path w="70484" h="40005">
                  <a:moveTo>
                    <a:pt x="44591" y="24129"/>
                  </a:moveTo>
                  <a:lnTo>
                    <a:pt x="44173" y="24129"/>
                  </a:lnTo>
                  <a:lnTo>
                    <a:pt x="36287" y="21462"/>
                  </a:lnTo>
                  <a:lnTo>
                    <a:pt x="25442" y="21462"/>
                  </a:lnTo>
                  <a:lnTo>
                    <a:pt x="24560" y="19938"/>
                  </a:lnTo>
                  <a:lnTo>
                    <a:pt x="26510" y="19811"/>
                  </a:lnTo>
                  <a:lnTo>
                    <a:pt x="26790" y="19938"/>
                  </a:lnTo>
                  <a:lnTo>
                    <a:pt x="46930" y="19938"/>
                  </a:lnTo>
                  <a:lnTo>
                    <a:pt x="44591" y="24129"/>
                  </a:lnTo>
                  <a:close/>
                </a:path>
                <a:path w="70484" h="40005">
                  <a:moveTo>
                    <a:pt x="46371" y="19938"/>
                  </a:moveTo>
                  <a:lnTo>
                    <a:pt x="26790" y="19938"/>
                  </a:lnTo>
                  <a:lnTo>
                    <a:pt x="46034" y="19811"/>
                  </a:lnTo>
                  <a:lnTo>
                    <a:pt x="46371" y="19938"/>
                  </a:lnTo>
                  <a:close/>
                </a:path>
                <a:path w="70484" h="40005">
                  <a:moveTo>
                    <a:pt x="47994" y="21208"/>
                  </a:moveTo>
                  <a:lnTo>
                    <a:pt x="48021" y="20954"/>
                  </a:lnTo>
                  <a:lnTo>
                    <a:pt x="48143" y="19811"/>
                  </a:lnTo>
                  <a:lnTo>
                    <a:pt x="51689" y="19811"/>
                  </a:lnTo>
                  <a:lnTo>
                    <a:pt x="47994" y="21208"/>
                  </a:lnTo>
                  <a:close/>
                </a:path>
                <a:path w="70484" h="40005">
                  <a:moveTo>
                    <a:pt x="38681" y="26923"/>
                  </a:moveTo>
                  <a:lnTo>
                    <a:pt x="36227" y="26923"/>
                  </a:lnTo>
                  <a:lnTo>
                    <a:pt x="35033" y="25145"/>
                  </a:lnTo>
                  <a:lnTo>
                    <a:pt x="32883" y="24129"/>
                  </a:lnTo>
                  <a:lnTo>
                    <a:pt x="37473" y="24129"/>
                  </a:lnTo>
                  <a:lnTo>
                    <a:pt x="38626" y="26796"/>
                  </a:lnTo>
                  <a:close/>
                </a:path>
                <a:path w="70484" h="40005">
                  <a:moveTo>
                    <a:pt x="4154" y="39623"/>
                  </a:moveTo>
                  <a:lnTo>
                    <a:pt x="3377" y="38099"/>
                  </a:lnTo>
                  <a:lnTo>
                    <a:pt x="1990" y="36702"/>
                  </a:lnTo>
                  <a:lnTo>
                    <a:pt x="1816" y="36702"/>
                  </a:lnTo>
                  <a:lnTo>
                    <a:pt x="749" y="36067"/>
                  </a:lnTo>
                  <a:lnTo>
                    <a:pt x="0" y="34924"/>
                  </a:lnTo>
                  <a:lnTo>
                    <a:pt x="1695" y="26923"/>
                  </a:lnTo>
                  <a:lnTo>
                    <a:pt x="1803" y="26415"/>
                  </a:lnTo>
                  <a:lnTo>
                    <a:pt x="1884" y="26034"/>
                  </a:lnTo>
                  <a:lnTo>
                    <a:pt x="4273" y="26796"/>
                  </a:lnTo>
                  <a:lnTo>
                    <a:pt x="5647" y="27558"/>
                  </a:lnTo>
                  <a:lnTo>
                    <a:pt x="7080" y="27939"/>
                  </a:lnTo>
                  <a:lnTo>
                    <a:pt x="8809" y="27939"/>
                  </a:lnTo>
                  <a:lnTo>
                    <a:pt x="13113" y="32257"/>
                  </a:lnTo>
                  <a:lnTo>
                    <a:pt x="15942" y="32257"/>
                  </a:lnTo>
                  <a:lnTo>
                    <a:pt x="14785" y="34162"/>
                  </a:lnTo>
                  <a:lnTo>
                    <a:pt x="15420" y="36067"/>
                  </a:lnTo>
                  <a:lnTo>
                    <a:pt x="14188" y="36067"/>
                  </a:lnTo>
                  <a:lnTo>
                    <a:pt x="12157" y="36448"/>
                  </a:lnTo>
                  <a:lnTo>
                    <a:pt x="4930" y="39115"/>
                  </a:lnTo>
                  <a:lnTo>
                    <a:pt x="4154" y="39623"/>
                  </a:lnTo>
                  <a:close/>
                </a:path>
                <a:path w="70484" h="40005">
                  <a:moveTo>
                    <a:pt x="34804" y="26923"/>
                  </a:moveTo>
                  <a:lnTo>
                    <a:pt x="33253" y="26923"/>
                  </a:lnTo>
                  <a:lnTo>
                    <a:pt x="34734" y="26415"/>
                  </a:lnTo>
                  <a:lnTo>
                    <a:pt x="34804" y="26923"/>
                  </a:lnTo>
                  <a:close/>
                </a:path>
                <a:path w="70484" h="40005">
                  <a:moveTo>
                    <a:pt x="8809" y="27939"/>
                  </a:moveTo>
                  <a:lnTo>
                    <a:pt x="7080" y="27939"/>
                  </a:lnTo>
                  <a:lnTo>
                    <a:pt x="9320" y="27558"/>
                  </a:lnTo>
                  <a:lnTo>
                    <a:pt x="8455" y="27558"/>
                  </a:lnTo>
                  <a:lnTo>
                    <a:pt x="8809" y="27939"/>
                  </a:lnTo>
                  <a:close/>
                </a:path>
                <a:path w="70484" h="40005">
                  <a:moveTo>
                    <a:pt x="33064" y="31366"/>
                  </a:moveTo>
                  <a:lnTo>
                    <a:pt x="29293" y="27558"/>
                  </a:lnTo>
                  <a:lnTo>
                    <a:pt x="34872" y="27558"/>
                  </a:lnTo>
                  <a:lnTo>
                    <a:pt x="35093" y="29336"/>
                  </a:lnTo>
                  <a:lnTo>
                    <a:pt x="33064" y="31366"/>
                  </a:lnTo>
                  <a:close/>
                </a:path>
                <a:path w="70484" h="40005">
                  <a:moveTo>
                    <a:pt x="29196" y="32257"/>
                  </a:moveTo>
                  <a:lnTo>
                    <a:pt x="25287" y="32257"/>
                  </a:lnTo>
                  <a:lnTo>
                    <a:pt x="18906" y="29336"/>
                  </a:lnTo>
                  <a:lnTo>
                    <a:pt x="28179" y="29336"/>
                  </a:lnTo>
                  <a:lnTo>
                    <a:pt x="27925" y="29717"/>
                  </a:lnTo>
                  <a:lnTo>
                    <a:pt x="32021" y="31876"/>
                  </a:lnTo>
                  <a:lnTo>
                    <a:pt x="31091" y="31876"/>
                  </a:lnTo>
                  <a:lnTo>
                    <a:pt x="29196" y="32257"/>
                  </a:lnTo>
                  <a:close/>
                </a:path>
                <a:path w="70484" h="40005">
                  <a:moveTo>
                    <a:pt x="21176" y="32765"/>
                  </a:moveTo>
                  <a:lnTo>
                    <a:pt x="15912" y="31366"/>
                  </a:lnTo>
                  <a:lnTo>
                    <a:pt x="20327" y="31366"/>
                  </a:lnTo>
                  <a:lnTo>
                    <a:pt x="21176" y="32765"/>
                  </a:lnTo>
                  <a:close/>
                </a:path>
                <a:path w="70484" h="40005">
                  <a:moveTo>
                    <a:pt x="30792" y="33781"/>
                  </a:moveTo>
                  <a:lnTo>
                    <a:pt x="28642" y="33781"/>
                  </a:lnTo>
                  <a:lnTo>
                    <a:pt x="31091" y="31876"/>
                  </a:lnTo>
                  <a:lnTo>
                    <a:pt x="32021" y="31876"/>
                  </a:lnTo>
                  <a:lnTo>
                    <a:pt x="32703" y="32257"/>
                  </a:lnTo>
                  <a:lnTo>
                    <a:pt x="34415" y="32257"/>
                  </a:lnTo>
                  <a:lnTo>
                    <a:pt x="33599" y="33527"/>
                  </a:lnTo>
                  <a:lnTo>
                    <a:pt x="30792" y="33781"/>
                  </a:lnTo>
                  <a:close/>
                </a:path>
                <a:path w="70484" h="40005">
                  <a:moveTo>
                    <a:pt x="27332" y="36067"/>
                  </a:moveTo>
                  <a:lnTo>
                    <a:pt x="24103" y="33781"/>
                  </a:lnTo>
                  <a:lnTo>
                    <a:pt x="25662" y="32257"/>
                  </a:lnTo>
                  <a:lnTo>
                    <a:pt x="28940" y="32257"/>
                  </a:lnTo>
                  <a:lnTo>
                    <a:pt x="26253" y="34924"/>
                  </a:lnTo>
                  <a:lnTo>
                    <a:pt x="27332" y="36067"/>
                  </a:lnTo>
                  <a:close/>
                </a:path>
                <a:path w="70484" h="40005">
                  <a:moveTo>
                    <a:pt x="15203" y="36702"/>
                  </a:moveTo>
                  <a:lnTo>
                    <a:pt x="15034" y="36702"/>
                  </a:lnTo>
                  <a:lnTo>
                    <a:pt x="14188" y="36067"/>
                  </a:lnTo>
                  <a:lnTo>
                    <a:pt x="15440" y="36067"/>
                  </a:lnTo>
                  <a:lnTo>
                    <a:pt x="15402" y="36448"/>
                  </a:lnTo>
                  <a:lnTo>
                    <a:pt x="15203" y="36702"/>
                  </a:lnTo>
                  <a:close/>
                </a:path>
              </a:pathLst>
            </a:custGeom>
            <a:solidFill>
              <a:srgbClr val="791ADE"/>
            </a:solidFill>
          </p:spPr>
          <p:txBody>
            <a:bodyPr wrap="square" lIns="0" tIns="0" rIns="0" bIns="0" rtlCol="0"/>
            <a:lstStyle/>
            <a:p>
              <a:endParaRPr/>
            </a:p>
          </p:txBody>
        </p:sp>
        <p:sp>
          <p:nvSpPr>
            <p:cNvPr id="1277" name="object 1277"/>
            <p:cNvSpPr/>
            <p:nvPr/>
          </p:nvSpPr>
          <p:spPr>
            <a:xfrm>
              <a:off x="14532853" y="1990720"/>
              <a:ext cx="3810" cy="5715"/>
            </a:xfrm>
            <a:custGeom>
              <a:avLst/>
              <a:gdLst/>
              <a:ahLst/>
              <a:cxnLst/>
              <a:rect l="l" t="t" r="r" b="b"/>
              <a:pathLst>
                <a:path w="3809" h="5714">
                  <a:moveTo>
                    <a:pt x="1612" y="5554"/>
                  </a:moveTo>
                  <a:lnTo>
                    <a:pt x="1851" y="4539"/>
                  </a:lnTo>
                  <a:lnTo>
                    <a:pt x="1075" y="3703"/>
                  </a:lnTo>
                  <a:lnTo>
                    <a:pt x="1134" y="2628"/>
                  </a:lnTo>
                  <a:lnTo>
                    <a:pt x="0" y="895"/>
                  </a:lnTo>
                  <a:lnTo>
                    <a:pt x="2568" y="0"/>
                  </a:lnTo>
                  <a:lnTo>
                    <a:pt x="2747" y="3165"/>
                  </a:lnTo>
                  <a:lnTo>
                    <a:pt x="3344" y="3643"/>
                  </a:lnTo>
                  <a:lnTo>
                    <a:pt x="3643" y="5017"/>
                  </a:lnTo>
                  <a:lnTo>
                    <a:pt x="2926" y="5196"/>
                  </a:lnTo>
                  <a:lnTo>
                    <a:pt x="1612" y="5554"/>
                  </a:lnTo>
                  <a:close/>
                </a:path>
              </a:pathLst>
            </a:custGeom>
            <a:solidFill>
              <a:srgbClr val="851BD9"/>
            </a:solidFill>
          </p:spPr>
          <p:txBody>
            <a:bodyPr wrap="square" lIns="0" tIns="0" rIns="0" bIns="0" rtlCol="0"/>
            <a:lstStyle/>
            <a:p>
              <a:endParaRPr/>
            </a:p>
          </p:txBody>
        </p:sp>
      </p:grpSp>
      <p:grpSp>
        <p:nvGrpSpPr>
          <p:cNvPr id="1278" name="object 1278"/>
          <p:cNvGrpSpPr/>
          <p:nvPr/>
        </p:nvGrpSpPr>
        <p:grpSpPr>
          <a:xfrm>
            <a:off x="14531778" y="1963185"/>
            <a:ext cx="106680" cy="63500"/>
            <a:chOff x="14531778" y="1963185"/>
            <a:chExt cx="106680" cy="63500"/>
          </a:xfrm>
        </p:grpSpPr>
        <p:sp>
          <p:nvSpPr>
            <p:cNvPr id="1279" name="object 1279"/>
            <p:cNvSpPr/>
            <p:nvPr/>
          </p:nvSpPr>
          <p:spPr>
            <a:xfrm>
              <a:off x="14610379" y="1964141"/>
              <a:ext cx="6350" cy="4445"/>
            </a:xfrm>
            <a:custGeom>
              <a:avLst/>
              <a:gdLst/>
              <a:ahLst/>
              <a:cxnLst/>
              <a:rect l="l" t="t" r="r" b="b"/>
              <a:pathLst>
                <a:path w="6350" h="4444">
                  <a:moveTo>
                    <a:pt x="6032" y="3822"/>
                  </a:moveTo>
                  <a:lnTo>
                    <a:pt x="0" y="2747"/>
                  </a:lnTo>
                  <a:lnTo>
                    <a:pt x="4837" y="0"/>
                  </a:lnTo>
                  <a:lnTo>
                    <a:pt x="6032" y="1612"/>
                  </a:lnTo>
                  <a:lnTo>
                    <a:pt x="5913" y="3225"/>
                  </a:lnTo>
                  <a:lnTo>
                    <a:pt x="6032" y="3822"/>
                  </a:lnTo>
                  <a:close/>
                </a:path>
              </a:pathLst>
            </a:custGeom>
            <a:solidFill>
              <a:srgbClr val="851BD9"/>
            </a:solidFill>
          </p:spPr>
          <p:txBody>
            <a:bodyPr wrap="square" lIns="0" tIns="0" rIns="0" bIns="0" rtlCol="0"/>
            <a:lstStyle/>
            <a:p>
              <a:endParaRPr/>
            </a:p>
          </p:txBody>
        </p:sp>
        <p:sp>
          <p:nvSpPr>
            <p:cNvPr id="1280" name="object 1280"/>
            <p:cNvSpPr/>
            <p:nvPr/>
          </p:nvSpPr>
          <p:spPr>
            <a:xfrm>
              <a:off x="14599628" y="1963185"/>
              <a:ext cx="4445" cy="3810"/>
            </a:xfrm>
            <a:custGeom>
              <a:avLst/>
              <a:gdLst/>
              <a:ahLst/>
              <a:cxnLst/>
              <a:rect l="l" t="t" r="r" b="b"/>
              <a:pathLst>
                <a:path w="4444" h="3810">
                  <a:moveTo>
                    <a:pt x="0" y="3464"/>
                  </a:moveTo>
                  <a:lnTo>
                    <a:pt x="657" y="298"/>
                  </a:lnTo>
                  <a:lnTo>
                    <a:pt x="1851" y="0"/>
                  </a:lnTo>
                  <a:lnTo>
                    <a:pt x="1134" y="1314"/>
                  </a:lnTo>
                  <a:lnTo>
                    <a:pt x="1493" y="1612"/>
                  </a:lnTo>
                  <a:lnTo>
                    <a:pt x="2568" y="2269"/>
                  </a:lnTo>
                  <a:lnTo>
                    <a:pt x="4419" y="1075"/>
                  </a:lnTo>
                  <a:lnTo>
                    <a:pt x="4300" y="2508"/>
                  </a:lnTo>
                  <a:lnTo>
                    <a:pt x="1672" y="2448"/>
                  </a:lnTo>
                  <a:lnTo>
                    <a:pt x="0" y="3464"/>
                  </a:lnTo>
                  <a:close/>
                </a:path>
              </a:pathLst>
            </a:custGeom>
            <a:solidFill>
              <a:srgbClr val="7818DA"/>
            </a:solidFill>
          </p:spPr>
          <p:txBody>
            <a:bodyPr wrap="square" lIns="0" tIns="0" rIns="0" bIns="0" rtlCol="0"/>
            <a:lstStyle/>
            <a:p>
              <a:endParaRPr/>
            </a:p>
          </p:txBody>
        </p:sp>
        <p:sp>
          <p:nvSpPr>
            <p:cNvPr id="1281" name="object 1281"/>
            <p:cNvSpPr/>
            <p:nvPr/>
          </p:nvSpPr>
          <p:spPr>
            <a:xfrm>
              <a:off x="14577051" y="2002367"/>
              <a:ext cx="27940" cy="19685"/>
            </a:xfrm>
            <a:custGeom>
              <a:avLst/>
              <a:gdLst/>
              <a:ahLst/>
              <a:cxnLst/>
              <a:rect l="l" t="t" r="r" b="b"/>
              <a:pathLst>
                <a:path w="27940" h="19685">
                  <a:moveTo>
                    <a:pt x="16336" y="6808"/>
                  </a:moveTo>
                  <a:lnTo>
                    <a:pt x="15829" y="6808"/>
                  </a:lnTo>
                  <a:lnTo>
                    <a:pt x="18142" y="6092"/>
                  </a:lnTo>
                  <a:lnTo>
                    <a:pt x="15398" y="6092"/>
                  </a:lnTo>
                  <a:lnTo>
                    <a:pt x="15016" y="5594"/>
                  </a:lnTo>
                  <a:lnTo>
                    <a:pt x="14913" y="4639"/>
                  </a:lnTo>
                  <a:lnTo>
                    <a:pt x="14812" y="3703"/>
                  </a:lnTo>
                  <a:lnTo>
                    <a:pt x="14314" y="3165"/>
                  </a:lnTo>
                  <a:lnTo>
                    <a:pt x="14463" y="3165"/>
                  </a:lnTo>
                  <a:lnTo>
                    <a:pt x="16126" y="238"/>
                  </a:lnTo>
                  <a:lnTo>
                    <a:pt x="18754" y="0"/>
                  </a:lnTo>
                  <a:lnTo>
                    <a:pt x="16087" y="3942"/>
                  </a:lnTo>
                  <a:lnTo>
                    <a:pt x="16474" y="4639"/>
                  </a:lnTo>
                  <a:lnTo>
                    <a:pt x="27364" y="4639"/>
                  </a:lnTo>
                  <a:lnTo>
                    <a:pt x="27162" y="5076"/>
                  </a:lnTo>
                  <a:lnTo>
                    <a:pt x="17022" y="5076"/>
                  </a:lnTo>
                  <a:lnTo>
                    <a:pt x="16904" y="5375"/>
                  </a:lnTo>
                  <a:lnTo>
                    <a:pt x="16817" y="5594"/>
                  </a:lnTo>
                  <a:lnTo>
                    <a:pt x="16738" y="5793"/>
                  </a:lnTo>
                  <a:lnTo>
                    <a:pt x="16620" y="6092"/>
                  </a:lnTo>
                  <a:lnTo>
                    <a:pt x="18142" y="6092"/>
                  </a:lnTo>
                  <a:lnTo>
                    <a:pt x="15829" y="6808"/>
                  </a:lnTo>
                  <a:lnTo>
                    <a:pt x="16336" y="6808"/>
                  </a:lnTo>
                  <a:close/>
                </a:path>
                <a:path w="27940" h="19685">
                  <a:moveTo>
                    <a:pt x="27360" y="4639"/>
                  </a:moveTo>
                  <a:lnTo>
                    <a:pt x="22119" y="4639"/>
                  </a:lnTo>
                  <a:lnTo>
                    <a:pt x="24269" y="3165"/>
                  </a:lnTo>
                  <a:lnTo>
                    <a:pt x="25623" y="2150"/>
                  </a:lnTo>
                  <a:lnTo>
                    <a:pt x="24531" y="238"/>
                  </a:lnTo>
                  <a:lnTo>
                    <a:pt x="25145" y="955"/>
                  </a:lnTo>
                  <a:lnTo>
                    <a:pt x="27534" y="3942"/>
                  </a:lnTo>
                  <a:lnTo>
                    <a:pt x="27360" y="4639"/>
                  </a:lnTo>
                  <a:close/>
                </a:path>
                <a:path w="27940" h="19685">
                  <a:moveTo>
                    <a:pt x="15393" y="9078"/>
                  </a:moveTo>
                  <a:lnTo>
                    <a:pt x="9884" y="9078"/>
                  </a:lnTo>
                  <a:lnTo>
                    <a:pt x="9933" y="8779"/>
                  </a:lnTo>
                  <a:lnTo>
                    <a:pt x="10032" y="8178"/>
                  </a:lnTo>
                  <a:lnTo>
                    <a:pt x="10119" y="7645"/>
                  </a:lnTo>
                  <a:lnTo>
                    <a:pt x="10204" y="7047"/>
                  </a:lnTo>
                  <a:lnTo>
                    <a:pt x="10357" y="6808"/>
                  </a:lnTo>
                  <a:lnTo>
                    <a:pt x="8147" y="6092"/>
                  </a:lnTo>
                  <a:lnTo>
                    <a:pt x="12850" y="6092"/>
                  </a:lnTo>
                  <a:lnTo>
                    <a:pt x="13134" y="5793"/>
                  </a:lnTo>
                  <a:lnTo>
                    <a:pt x="12994" y="5793"/>
                  </a:lnTo>
                  <a:lnTo>
                    <a:pt x="11945" y="955"/>
                  </a:lnTo>
                  <a:lnTo>
                    <a:pt x="14274" y="3165"/>
                  </a:lnTo>
                  <a:lnTo>
                    <a:pt x="13834" y="3942"/>
                  </a:lnTo>
                  <a:lnTo>
                    <a:pt x="14285" y="4639"/>
                  </a:lnTo>
                  <a:lnTo>
                    <a:pt x="15016" y="5594"/>
                  </a:lnTo>
                  <a:lnTo>
                    <a:pt x="15070" y="6092"/>
                  </a:lnTo>
                  <a:lnTo>
                    <a:pt x="15174" y="7047"/>
                  </a:lnTo>
                  <a:lnTo>
                    <a:pt x="15296" y="8178"/>
                  </a:lnTo>
                  <a:lnTo>
                    <a:pt x="15393" y="9078"/>
                  </a:lnTo>
                  <a:close/>
                </a:path>
                <a:path w="27940" h="19685">
                  <a:moveTo>
                    <a:pt x="15016" y="5594"/>
                  </a:moveTo>
                  <a:lnTo>
                    <a:pt x="14333" y="4639"/>
                  </a:lnTo>
                  <a:lnTo>
                    <a:pt x="13905" y="3942"/>
                  </a:lnTo>
                  <a:lnTo>
                    <a:pt x="14314" y="3165"/>
                  </a:lnTo>
                  <a:lnTo>
                    <a:pt x="14812" y="3703"/>
                  </a:lnTo>
                  <a:lnTo>
                    <a:pt x="14913" y="4639"/>
                  </a:lnTo>
                  <a:lnTo>
                    <a:pt x="15016" y="5594"/>
                  </a:lnTo>
                  <a:close/>
                </a:path>
                <a:path w="27940" h="19685">
                  <a:moveTo>
                    <a:pt x="20412" y="4639"/>
                  </a:moveTo>
                  <a:lnTo>
                    <a:pt x="16510" y="4639"/>
                  </a:lnTo>
                  <a:lnTo>
                    <a:pt x="18475" y="3165"/>
                  </a:lnTo>
                  <a:lnTo>
                    <a:pt x="17720" y="3165"/>
                  </a:lnTo>
                  <a:lnTo>
                    <a:pt x="20412" y="4639"/>
                  </a:lnTo>
                  <a:close/>
                </a:path>
                <a:path w="27940" h="19685">
                  <a:moveTo>
                    <a:pt x="6538" y="7645"/>
                  </a:moveTo>
                  <a:lnTo>
                    <a:pt x="6328" y="7645"/>
                  </a:lnTo>
                  <a:lnTo>
                    <a:pt x="6283" y="4639"/>
                  </a:lnTo>
                  <a:lnTo>
                    <a:pt x="8919" y="3942"/>
                  </a:lnTo>
                  <a:lnTo>
                    <a:pt x="8351" y="3942"/>
                  </a:lnTo>
                  <a:lnTo>
                    <a:pt x="7348" y="5594"/>
                  </a:lnTo>
                  <a:lnTo>
                    <a:pt x="7227" y="5793"/>
                  </a:lnTo>
                  <a:lnTo>
                    <a:pt x="10357" y="6808"/>
                  </a:lnTo>
                  <a:lnTo>
                    <a:pt x="9443" y="6808"/>
                  </a:lnTo>
                  <a:lnTo>
                    <a:pt x="8613" y="7047"/>
                  </a:lnTo>
                  <a:lnTo>
                    <a:pt x="7406" y="7047"/>
                  </a:lnTo>
                  <a:lnTo>
                    <a:pt x="7468" y="7309"/>
                  </a:lnTo>
                  <a:lnTo>
                    <a:pt x="6538" y="7645"/>
                  </a:lnTo>
                  <a:close/>
                </a:path>
                <a:path w="27940" h="19685">
                  <a:moveTo>
                    <a:pt x="18067" y="6092"/>
                  </a:moveTo>
                  <a:lnTo>
                    <a:pt x="17196" y="6092"/>
                  </a:lnTo>
                  <a:lnTo>
                    <a:pt x="17145" y="5793"/>
                  </a:lnTo>
                  <a:lnTo>
                    <a:pt x="17022" y="5076"/>
                  </a:lnTo>
                  <a:lnTo>
                    <a:pt x="27162" y="5076"/>
                  </a:lnTo>
                  <a:lnTo>
                    <a:pt x="27024" y="5375"/>
                  </a:lnTo>
                  <a:lnTo>
                    <a:pt x="20187" y="5375"/>
                  </a:lnTo>
                  <a:lnTo>
                    <a:pt x="18067" y="6092"/>
                  </a:lnTo>
                  <a:close/>
                </a:path>
                <a:path w="27940" h="19685">
                  <a:moveTo>
                    <a:pt x="22893" y="17440"/>
                  </a:moveTo>
                  <a:lnTo>
                    <a:pt x="22680" y="17440"/>
                  </a:lnTo>
                  <a:lnTo>
                    <a:pt x="18873" y="14095"/>
                  </a:lnTo>
                  <a:lnTo>
                    <a:pt x="18635" y="13737"/>
                  </a:lnTo>
                  <a:lnTo>
                    <a:pt x="18527" y="13558"/>
                  </a:lnTo>
                  <a:lnTo>
                    <a:pt x="18445" y="13379"/>
                  </a:lnTo>
                  <a:lnTo>
                    <a:pt x="18199" y="11945"/>
                  </a:lnTo>
                  <a:lnTo>
                    <a:pt x="18118" y="11467"/>
                  </a:lnTo>
                  <a:lnTo>
                    <a:pt x="18005" y="10810"/>
                  </a:lnTo>
                  <a:lnTo>
                    <a:pt x="17923" y="10332"/>
                  </a:lnTo>
                  <a:lnTo>
                    <a:pt x="17831" y="9795"/>
                  </a:lnTo>
                  <a:lnTo>
                    <a:pt x="17708" y="9078"/>
                  </a:lnTo>
                  <a:lnTo>
                    <a:pt x="17623" y="8178"/>
                  </a:lnTo>
                  <a:lnTo>
                    <a:pt x="20186" y="5375"/>
                  </a:lnTo>
                  <a:lnTo>
                    <a:pt x="27024" y="5375"/>
                  </a:lnTo>
                  <a:lnTo>
                    <a:pt x="26907" y="5793"/>
                  </a:lnTo>
                  <a:lnTo>
                    <a:pt x="26832" y="6092"/>
                  </a:lnTo>
                  <a:lnTo>
                    <a:pt x="26571" y="6808"/>
                  </a:lnTo>
                  <a:lnTo>
                    <a:pt x="26797" y="6808"/>
                  </a:lnTo>
                  <a:lnTo>
                    <a:pt x="27116" y="7645"/>
                  </a:lnTo>
                  <a:lnTo>
                    <a:pt x="26743" y="8178"/>
                  </a:lnTo>
                  <a:lnTo>
                    <a:pt x="26280" y="8779"/>
                  </a:lnTo>
                  <a:lnTo>
                    <a:pt x="24043" y="8779"/>
                  </a:lnTo>
                  <a:lnTo>
                    <a:pt x="23181" y="10332"/>
                  </a:lnTo>
                  <a:lnTo>
                    <a:pt x="23036" y="10332"/>
                  </a:lnTo>
                  <a:lnTo>
                    <a:pt x="24090" y="11945"/>
                  </a:lnTo>
                  <a:lnTo>
                    <a:pt x="23947" y="12781"/>
                  </a:lnTo>
                  <a:lnTo>
                    <a:pt x="23831" y="13379"/>
                  </a:lnTo>
                  <a:lnTo>
                    <a:pt x="21382" y="13558"/>
                  </a:lnTo>
                  <a:lnTo>
                    <a:pt x="22915" y="16783"/>
                  </a:lnTo>
                  <a:lnTo>
                    <a:pt x="23001" y="16962"/>
                  </a:lnTo>
                  <a:lnTo>
                    <a:pt x="23086" y="17141"/>
                  </a:lnTo>
                  <a:lnTo>
                    <a:pt x="22893" y="17440"/>
                  </a:lnTo>
                  <a:close/>
                </a:path>
                <a:path w="27940" h="19685">
                  <a:moveTo>
                    <a:pt x="6296" y="6808"/>
                  </a:moveTo>
                  <a:lnTo>
                    <a:pt x="1522" y="6808"/>
                  </a:lnTo>
                  <a:lnTo>
                    <a:pt x="20516" y="6092"/>
                  </a:lnTo>
                  <a:lnTo>
                    <a:pt x="6267" y="6092"/>
                  </a:lnTo>
                  <a:lnTo>
                    <a:pt x="6296" y="6808"/>
                  </a:lnTo>
                  <a:close/>
                </a:path>
                <a:path w="27940" h="19685">
                  <a:moveTo>
                    <a:pt x="15529" y="10332"/>
                  </a:moveTo>
                  <a:lnTo>
                    <a:pt x="15556" y="8779"/>
                  </a:lnTo>
                  <a:lnTo>
                    <a:pt x="16620" y="6092"/>
                  </a:lnTo>
                  <a:lnTo>
                    <a:pt x="17196" y="6092"/>
                  </a:lnTo>
                  <a:lnTo>
                    <a:pt x="17319" y="6808"/>
                  </a:lnTo>
                  <a:lnTo>
                    <a:pt x="17405" y="7309"/>
                  </a:lnTo>
                  <a:lnTo>
                    <a:pt x="17462" y="7645"/>
                  </a:lnTo>
                  <a:lnTo>
                    <a:pt x="17554" y="8178"/>
                  </a:lnTo>
                  <a:lnTo>
                    <a:pt x="15529" y="10332"/>
                  </a:lnTo>
                  <a:close/>
                </a:path>
                <a:path w="27940" h="19685">
                  <a:moveTo>
                    <a:pt x="16654" y="11467"/>
                  </a:moveTo>
                  <a:lnTo>
                    <a:pt x="7436" y="11467"/>
                  </a:lnTo>
                  <a:lnTo>
                    <a:pt x="9078" y="11169"/>
                  </a:lnTo>
                  <a:lnTo>
                    <a:pt x="8393" y="11169"/>
                  </a:lnTo>
                  <a:lnTo>
                    <a:pt x="7549" y="7645"/>
                  </a:lnTo>
                  <a:lnTo>
                    <a:pt x="7468" y="7309"/>
                  </a:lnTo>
                  <a:lnTo>
                    <a:pt x="7406" y="7047"/>
                  </a:lnTo>
                  <a:lnTo>
                    <a:pt x="9719" y="9078"/>
                  </a:lnTo>
                  <a:lnTo>
                    <a:pt x="15438" y="9078"/>
                  </a:lnTo>
                  <a:lnTo>
                    <a:pt x="14752" y="10810"/>
                  </a:lnTo>
                  <a:lnTo>
                    <a:pt x="16445" y="10810"/>
                  </a:lnTo>
                  <a:lnTo>
                    <a:pt x="16560" y="11169"/>
                  </a:lnTo>
                  <a:lnTo>
                    <a:pt x="16654" y="11467"/>
                  </a:lnTo>
                  <a:close/>
                </a:path>
                <a:path w="27940" h="19685">
                  <a:moveTo>
                    <a:pt x="7704" y="7309"/>
                  </a:moveTo>
                  <a:lnTo>
                    <a:pt x="7406" y="7047"/>
                  </a:lnTo>
                  <a:lnTo>
                    <a:pt x="8613" y="7047"/>
                  </a:lnTo>
                  <a:lnTo>
                    <a:pt x="7704" y="7309"/>
                  </a:lnTo>
                  <a:close/>
                </a:path>
                <a:path w="27940" h="19685">
                  <a:moveTo>
                    <a:pt x="7143" y="11467"/>
                  </a:moveTo>
                  <a:lnTo>
                    <a:pt x="3703" y="11467"/>
                  </a:lnTo>
                  <a:lnTo>
                    <a:pt x="5992" y="11169"/>
                  </a:lnTo>
                  <a:lnTo>
                    <a:pt x="6151" y="11169"/>
                  </a:lnTo>
                  <a:lnTo>
                    <a:pt x="7466" y="9556"/>
                  </a:lnTo>
                  <a:lnTo>
                    <a:pt x="7704" y="9795"/>
                  </a:lnTo>
                  <a:lnTo>
                    <a:pt x="8256" y="9795"/>
                  </a:lnTo>
                  <a:lnTo>
                    <a:pt x="7143" y="11467"/>
                  </a:lnTo>
                  <a:close/>
                </a:path>
                <a:path w="27940" h="19685">
                  <a:moveTo>
                    <a:pt x="7440" y="13737"/>
                  </a:moveTo>
                  <a:lnTo>
                    <a:pt x="2972" y="13737"/>
                  </a:lnTo>
                  <a:lnTo>
                    <a:pt x="3287" y="13379"/>
                  </a:lnTo>
                  <a:lnTo>
                    <a:pt x="4780" y="11945"/>
                  </a:lnTo>
                  <a:lnTo>
                    <a:pt x="358" y="11945"/>
                  </a:lnTo>
                  <a:lnTo>
                    <a:pt x="1971" y="10332"/>
                  </a:lnTo>
                  <a:lnTo>
                    <a:pt x="1811" y="10332"/>
                  </a:lnTo>
                  <a:lnTo>
                    <a:pt x="3703" y="11467"/>
                  </a:lnTo>
                  <a:lnTo>
                    <a:pt x="16654" y="11467"/>
                  </a:lnTo>
                  <a:lnTo>
                    <a:pt x="17069" y="12781"/>
                  </a:lnTo>
                  <a:lnTo>
                    <a:pt x="10925" y="12781"/>
                  </a:lnTo>
                  <a:lnTo>
                    <a:pt x="10818" y="13558"/>
                  </a:lnTo>
                  <a:lnTo>
                    <a:pt x="7585" y="13558"/>
                  </a:lnTo>
                  <a:lnTo>
                    <a:pt x="7440" y="13737"/>
                  </a:lnTo>
                  <a:close/>
                </a:path>
                <a:path w="27940" h="19685">
                  <a:moveTo>
                    <a:pt x="16445" y="10810"/>
                  </a:moveTo>
                  <a:lnTo>
                    <a:pt x="14752" y="10810"/>
                  </a:lnTo>
                  <a:lnTo>
                    <a:pt x="16527" y="10332"/>
                  </a:lnTo>
                  <a:lnTo>
                    <a:pt x="16285" y="10332"/>
                  </a:lnTo>
                  <a:lnTo>
                    <a:pt x="16445" y="10810"/>
                  </a:lnTo>
                  <a:close/>
                </a:path>
                <a:path w="27940" h="19685">
                  <a:moveTo>
                    <a:pt x="4391" y="18037"/>
                  </a:moveTo>
                  <a:lnTo>
                    <a:pt x="3046" y="17141"/>
                  </a:lnTo>
                  <a:lnTo>
                    <a:pt x="3165" y="16783"/>
                  </a:lnTo>
                  <a:lnTo>
                    <a:pt x="1672" y="15768"/>
                  </a:lnTo>
                  <a:lnTo>
                    <a:pt x="657" y="14872"/>
                  </a:lnTo>
                  <a:lnTo>
                    <a:pt x="0" y="14872"/>
                  </a:lnTo>
                  <a:lnTo>
                    <a:pt x="39" y="14633"/>
                  </a:lnTo>
                  <a:lnTo>
                    <a:pt x="129" y="14095"/>
                  </a:lnTo>
                  <a:lnTo>
                    <a:pt x="219" y="13558"/>
                  </a:lnTo>
                  <a:lnTo>
                    <a:pt x="326" y="13020"/>
                  </a:lnTo>
                  <a:lnTo>
                    <a:pt x="832" y="11945"/>
                  </a:lnTo>
                  <a:lnTo>
                    <a:pt x="1669" y="12781"/>
                  </a:lnTo>
                  <a:lnTo>
                    <a:pt x="2733" y="13737"/>
                  </a:lnTo>
                  <a:lnTo>
                    <a:pt x="7440" y="13737"/>
                  </a:lnTo>
                  <a:lnTo>
                    <a:pt x="6092" y="15409"/>
                  </a:lnTo>
                  <a:lnTo>
                    <a:pt x="6589" y="15768"/>
                  </a:lnTo>
                  <a:lnTo>
                    <a:pt x="3882" y="15768"/>
                  </a:lnTo>
                  <a:lnTo>
                    <a:pt x="4957" y="16962"/>
                  </a:lnTo>
                  <a:lnTo>
                    <a:pt x="4391" y="18037"/>
                  </a:lnTo>
                  <a:close/>
                </a:path>
                <a:path w="27940" h="19685">
                  <a:moveTo>
                    <a:pt x="11492" y="17141"/>
                  </a:moveTo>
                  <a:lnTo>
                    <a:pt x="11278" y="17141"/>
                  </a:lnTo>
                  <a:lnTo>
                    <a:pt x="11264" y="16962"/>
                  </a:lnTo>
                  <a:lnTo>
                    <a:pt x="11138" y="15409"/>
                  </a:lnTo>
                  <a:lnTo>
                    <a:pt x="11031" y="14095"/>
                  </a:lnTo>
                  <a:lnTo>
                    <a:pt x="10939" y="12781"/>
                  </a:lnTo>
                  <a:lnTo>
                    <a:pt x="14215" y="12781"/>
                  </a:lnTo>
                  <a:lnTo>
                    <a:pt x="12781" y="14633"/>
                  </a:lnTo>
                  <a:lnTo>
                    <a:pt x="14821" y="16245"/>
                  </a:lnTo>
                  <a:lnTo>
                    <a:pt x="13020" y="16245"/>
                  </a:lnTo>
                  <a:lnTo>
                    <a:pt x="11492" y="17141"/>
                  </a:lnTo>
                  <a:close/>
                </a:path>
                <a:path w="27940" h="19685">
                  <a:moveTo>
                    <a:pt x="17201" y="13199"/>
                  </a:moveTo>
                  <a:lnTo>
                    <a:pt x="14215" y="12781"/>
                  </a:lnTo>
                  <a:lnTo>
                    <a:pt x="17069" y="12781"/>
                  </a:lnTo>
                  <a:lnTo>
                    <a:pt x="17145" y="13020"/>
                  </a:lnTo>
                  <a:lnTo>
                    <a:pt x="17201" y="13199"/>
                  </a:lnTo>
                  <a:close/>
                </a:path>
                <a:path w="27940" h="19685">
                  <a:moveTo>
                    <a:pt x="9914" y="18037"/>
                  </a:moveTo>
                  <a:lnTo>
                    <a:pt x="7678" y="13737"/>
                  </a:lnTo>
                  <a:lnTo>
                    <a:pt x="7585" y="13558"/>
                  </a:lnTo>
                  <a:lnTo>
                    <a:pt x="10818" y="13558"/>
                  </a:lnTo>
                  <a:lnTo>
                    <a:pt x="10734" y="14095"/>
                  </a:lnTo>
                  <a:lnTo>
                    <a:pt x="10613" y="14872"/>
                  </a:lnTo>
                  <a:lnTo>
                    <a:pt x="10529" y="15409"/>
                  </a:lnTo>
                  <a:lnTo>
                    <a:pt x="10474" y="15768"/>
                  </a:lnTo>
                  <a:lnTo>
                    <a:pt x="10362" y="16484"/>
                  </a:lnTo>
                  <a:lnTo>
                    <a:pt x="10259" y="17141"/>
                  </a:lnTo>
                  <a:lnTo>
                    <a:pt x="10213" y="17440"/>
                  </a:lnTo>
                  <a:lnTo>
                    <a:pt x="9914" y="18037"/>
                  </a:lnTo>
                  <a:close/>
                </a:path>
                <a:path w="27940" h="19685">
                  <a:moveTo>
                    <a:pt x="7585" y="16484"/>
                  </a:moveTo>
                  <a:lnTo>
                    <a:pt x="3882" y="15768"/>
                  </a:lnTo>
                  <a:lnTo>
                    <a:pt x="6589" y="15768"/>
                  </a:lnTo>
                  <a:lnTo>
                    <a:pt x="7585" y="16484"/>
                  </a:lnTo>
                  <a:close/>
                </a:path>
                <a:path w="27940" h="19685">
                  <a:moveTo>
                    <a:pt x="14872" y="19590"/>
                  </a:moveTo>
                  <a:lnTo>
                    <a:pt x="13020" y="16245"/>
                  </a:lnTo>
                  <a:lnTo>
                    <a:pt x="14821" y="16245"/>
                  </a:lnTo>
                  <a:lnTo>
                    <a:pt x="17918" y="18694"/>
                  </a:lnTo>
                  <a:lnTo>
                    <a:pt x="14872" y="19590"/>
                  </a:lnTo>
                  <a:close/>
                </a:path>
              </a:pathLst>
            </a:custGeom>
            <a:solidFill>
              <a:srgbClr val="9720D8"/>
            </a:solidFill>
          </p:spPr>
          <p:txBody>
            <a:bodyPr wrap="square" lIns="0" tIns="0" rIns="0" bIns="0" rtlCol="0"/>
            <a:lstStyle/>
            <a:p>
              <a:endParaRPr/>
            </a:p>
          </p:txBody>
        </p:sp>
        <p:sp>
          <p:nvSpPr>
            <p:cNvPr id="1282" name="object 1282"/>
            <p:cNvSpPr/>
            <p:nvPr/>
          </p:nvSpPr>
          <p:spPr>
            <a:xfrm>
              <a:off x="14531778" y="2019090"/>
              <a:ext cx="8890" cy="7620"/>
            </a:xfrm>
            <a:custGeom>
              <a:avLst/>
              <a:gdLst/>
              <a:ahLst/>
              <a:cxnLst/>
              <a:rect l="l" t="t" r="r" b="b"/>
              <a:pathLst>
                <a:path w="8890" h="7619">
                  <a:moveTo>
                    <a:pt x="8217" y="2628"/>
                  </a:moveTo>
                  <a:lnTo>
                    <a:pt x="2986" y="2628"/>
                  </a:lnTo>
                  <a:lnTo>
                    <a:pt x="3583" y="716"/>
                  </a:lnTo>
                  <a:lnTo>
                    <a:pt x="5913" y="0"/>
                  </a:lnTo>
                  <a:lnTo>
                    <a:pt x="6034" y="1134"/>
                  </a:lnTo>
                  <a:lnTo>
                    <a:pt x="6079" y="1552"/>
                  </a:lnTo>
                  <a:lnTo>
                    <a:pt x="7943" y="1552"/>
                  </a:lnTo>
                  <a:lnTo>
                    <a:pt x="8217" y="2628"/>
                  </a:lnTo>
                  <a:close/>
                </a:path>
                <a:path w="8890" h="7619">
                  <a:moveTo>
                    <a:pt x="7943" y="1552"/>
                  </a:moveTo>
                  <a:lnTo>
                    <a:pt x="6420" y="1552"/>
                  </a:lnTo>
                  <a:lnTo>
                    <a:pt x="7570" y="1134"/>
                  </a:lnTo>
                  <a:lnTo>
                    <a:pt x="8063" y="1134"/>
                  </a:lnTo>
                  <a:lnTo>
                    <a:pt x="7943" y="1552"/>
                  </a:lnTo>
                  <a:close/>
                </a:path>
                <a:path w="8890" h="7619">
                  <a:moveTo>
                    <a:pt x="3643" y="7047"/>
                  </a:moveTo>
                  <a:lnTo>
                    <a:pt x="0" y="3344"/>
                  </a:lnTo>
                  <a:lnTo>
                    <a:pt x="1134" y="2807"/>
                  </a:lnTo>
                  <a:lnTo>
                    <a:pt x="1732" y="1971"/>
                  </a:lnTo>
                  <a:lnTo>
                    <a:pt x="2150" y="1971"/>
                  </a:lnTo>
                  <a:lnTo>
                    <a:pt x="2747" y="2628"/>
                  </a:lnTo>
                  <a:lnTo>
                    <a:pt x="8217" y="2628"/>
                  </a:lnTo>
                  <a:lnTo>
                    <a:pt x="8399" y="3344"/>
                  </a:lnTo>
                  <a:lnTo>
                    <a:pt x="8445" y="3523"/>
                  </a:lnTo>
                  <a:lnTo>
                    <a:pt x="3643" y="3523"/>
                  </a:lnTo>
                  <a:lnTo>
                    <a:pt x="3643" y="7047"/>
                  </a:lnTo>
                  <a:close/>
                </a:path>
                <a:path w="8890" h="7619">
                  <a:moveTo>
                    <a:pt x="7884" y="5733"/>
                  </a:moveTo>
                  <a:lnTo>
                    <a:pt x="3643" y="3523"/>
                  </a:lnTo>
                  <a:lnTo>
                    <a:pt x="8445" y="3523"/>
                  </a:lnTo>
                  <a:lnTo>
                    <a:pt x="8779" y="4837"/>
                  </a:lnTo>
                  <a:lnTo>
                    <a:pt x="7884" y="5733"/>
                  </a:lnTo>
                  <a:close/>
                </a:path>
              </a:pathLst>
            </a:custGeom>
            <a:solidFill>
              <a:srgbClr val="9120DD"/>
            </a:solidFill>
          </p:spPr>
          <p:txBody>
            <a:bodyPr wrap="square" lIns="0" tIns="0" rIns="0" bIns="0" rtlCol="0"/>
            <a:lstStyle/>
            <a:p>
              <a:endParaRPr/>
            </a:p>
          </p:txBody>
        </p:sp>
        <p:sp>
          <p:nvSpPr>
            <p:cNvPr id="1283" name="object 1283"/>
            <p:cNvSpPr/>
            <p:nvPr/>
          </p:nvSpPr>
          <p:spPr>
            <a:xfrm>
              <a:off x="14633374" y="1986897"/>
              <a:ext cx="5080" cy="5715"/>
            </a:xfrm>
            <a:custGeom>
              <a:avLst/>
              <a:gdLst/>
              <a:ahLst/>
              <a:cxnLst/>
              <a:rect l="l" t="t" r="r" b="b"/>
              <a:pathLst>
                <a:path w="5080" h="5714">
                  <a:moveTo>
                    <a:pt x="1672" y="5674"/>
                  </a:moveTo>
                  <a:lnTo>
                    <a:pt x="716" y="4599"/>
                  </a:lnTo>
                  <a:lnTo>
                    <a:pt x="0" y="3703"/>
                  </a:lnTo>
                  <a:lnTo>
                    <a:pt x="3046" y="0"/>
                  </a:lnTo>
                  <a:lnTo>
                    <a:pt x="4419" y="2747"/>
                  </a:lnTo>
                  <a:lnTo>
                    <a:pt x="4718" y="4539"/>
                  </a:lnTo>
                  <a:lnTo>
                    <a:pt x="1672" y="5674"/>
                  </a:lnTo>
                  <a:close/>
                </a:path>
              </a:pathLst>
            </a:custGeom>
            <a:solidFill>
              <a:srgbClr val="971FD6"/>
            </a:solidFill>
          </p:spPr>
          <p:txBody>
            <a:bodyPr wrap="square" lIns="0" tIns="0" rIns="0" bIns="0" rtlCol="0"/>
            <a:lstStyle/>
            <a:p>
              <a:endParaRPr/>
            </a:p>
          </p:txBody>
        </p:sp>
        <p:sp>
          <p:nvSpPr>
            <p:cNvPr id="1284" name="object 1284"/>
            <p:cNvSpPr/>
            <p:nvPr/>
          </p:nvSpPr>
          <p:spPr>
            <a:xfrm>
              <a:off x="14575916" y="2009177"/>
              <a:ext cx="7620" cy="5715"/>
            </a:xfrm>
            <a:custGeom>
              <a:avLst/>
              <a:gdLst/>
              <a:ahLst/>
              <a:cxnLst/>
              <a:rect l="l" t="t" r="r" b="b"/>
              <a:pathLst>
                <a:path w="7619" h="5714">
                  <a:moveTo>
                    <a:pt x="2209" y="5143"/>
                  </a:moveTo>
                  <a:lnTo>
                    <a:pt x="1663" y="1257"/>
                  </a:lnTo>
                  <a:lnTo>
                    <a:pt x="469" y="1257"/>
                  </a:lnTo>
                  <a:lnTo>
                    <a:pt x="0" y="5143"/>
                  </a:lnTo>
                  <a:lnTo>
                    <a:pt x="2209" y="5143"/>
                  </a:lnTo>
                  <a:close/>
                </a:path>
                <a:path w="7619" h="5714">
                  <a:moveTo>
                    <a:pt x="7340" y="0"/>
                  </a:moveTo>
                  <a:lnTo>
                    <a:pt x="4775" y="596"/>
                  </a:lnTo>
                  <a:lnTo>
                    <a:pt x="4711" y="4419"/>
                  </a:lnTo>
                  <a:lnTo>
                    <a:pt x="6629" y="2933"/>
                  </a:lnTo>
                  <a:lnTo>
                    <a:pt x="7340" y="546"/>
                  </a:lnTo>
                  <a:lnTo>
                    <a:pt x="7340" y="0"/>
                  </a:lnTo>
                  <a:close/>
                </a:path>
              </a:pathLst>
            </a:custGeom>
            <a:solidFill>
              <a:srgbClr val="9720D8"/>
            </a:solidFill>
          </p:spPr>
          <p:txBody>
            <a:bodyPr wrap="square" lIns="0" tIns="0" rIns="0" bIns="0" rtlCol="0"/>
            <a:lstStyle/>
            <a:p>
              <a:endParaRPr/>
            </a:p>
          </p:txBody>
        </p:sp>
        <p:sp>
          <p:nvSpPr>
            <p:cNvPr id="1285" name="object 1285"/>
            <p:cNvSpPr/>
            <p:nvPr/>
          </p:nvSpPr>
          <p:spPr>
            <a:xfrm>
              <a:off x="14541872" y="2017717"/>
              <a:ext cx="3810" cy="3175"/>
            </a:xfrm>
            <a:custGeom>
              <a:avLst/>
              <a:gdLst/>
              <a:ahLst/>
              <a:cxnLst/>
              <a:rect l="l" t="t" r="r" b="b"/>
              <a:pathLst>
                <a:path w="3809" h="3175">
                  <a:moveTo>
                    <a:pt x="2329" y="3165"/>
                  </a:moveTo>
                  <a:lnTo>
                    <a:pt x="0" y="358"/>
                  </a:lnTo>
                  <a:lnTo>
                    <a:pt x="238" y="238"/>
                  </a:lnTo>
                  <a:lnTo>
                    <a:pt x="895" y="298"/>
                  </a:lnTo>
                  <a:lnTo>
                    <a:pt x="1971" y="0"/>
                  </a:lnTo>
                  <a:lnTo>
                    <a:pt x="2389" y="298"/>
                  </a:lnTo>
                  <a:lnTo>
                    <a:pt x="3225" y="2389"/>
                  </a:lnTo>
                  <a:lnTo>
                    <a:pt x="2329" y="3165"/>
                  </a:lnTo>
                  <a:close/>
                </a:path>
              </a:pathLst>
            </a:custGeom>
            <a:solidFill>
              <a:srgbClr val="8E1DD9"/>
            </a:solidFill>
          </p:spPr>
          <p:txBody>
            <a:bodyPr wrap="square" lIns="0" tIns="0" rIns="0" bIns="0" rtlCol="0"/>
            <a:lstStyle/>
            <a:p>
              <a:endParaRPr/>
            </a:p>
          </p:txBody>
        </p:sp>
        <p:sp>
          <p:nvSpPr>
            <p:cNvPr id="1286" name="object 1286"/>
            <p:cNvSpPr/>
            <p:nvPr/>
          </p:nvSpPr>
          <p:spPr>
            <a:xfrm>
              <a:off x="14591864" y="1996633"/>
              <a:ext cx="2540" cy="2540"/>
            </a:xfrm>
            <a:custGeom>
              <a:avLst/>
              <a:gdLst/>
              <a:ahLst/>
              <a:cxnLst/>
              <a:rect l="l" t="t" r="r" b="b"/>
              <a:pathLst>
                <a:path w="2540" h="2539">
                  <a:moveTo>
                    <a:pt x="1134" y="2448"/>
                  </a:moveTo>
                  <a:lnTo>
                    <a:pt x="0" y="1373"/>
                  </a:lnTo>
                  <a:lnTo>
                    <a:pt x="238" y="0"/>
                  </a:lnTo>
                  <a:lnTo>
                    <a:pt x="2448" y="2209"/>
                  </a:lnTo>
                  <a:lnTo>
                    <a:pt x="1134" y="2448"/>
                  </a:lnTo>
                  <a:close/>
                </a:path>
              </a:pathLst>
            </a:custGeom>
            <a:solidFill>
              <a:srgbClr val="8B1BD8"/>
            </a:solidFill>
          </p:spPr>
          <p:txBody>
            <a:bodyPr wrap="square" lIns="0" tIns="0" rIns="0" bIns="0" rtlCol="0"/>
            <a:lstStyle/>
            <a:p>
              <a:endParaRPr/>
            </a:p>
          </p:txBody>
        </p:sp>
      </p:grpSp>
      <p:grpSp>
        <p:nvGrpSpPr>
          <p:cNvPr id="1287" name="object 1287"/>
          <p:cNvGrpSpPr/>
          <p:nvPr/>
        </p:nvGrpSpPr>
        <p:grpSpPr>
          <a:xfrm>
            <a:off x="14411726" y="1977460"/>
            <a:ext cx="205740" cy="67310"/>
            <a:chOff x="14411726" y="1977460"/>
            <a:chExt cx="205740" cy="67310"/>
          </a:xfrm>
        </p:grpSpPr>
        <p:sp>
          <p:nvSpPr>
            <p:cNvPr id="1288" name="object 1288"/>
            <p:cNvSpPr/>
            <p:nvPr/>
          </p:nvSpPr>
          <p:spPr>
            <a:xfrm>
              <a:off x="14414653" y="1995617"/>
              <a:ext cx="64135" cy="41910"/>
            </a:xfrm>
            <a:custGeom>
              <a:avLst/>
              <a:gdLst/>
              <a:ahLst/>
              <a:cxnLst/>
              <a:rect l="l" t="t" r="r" b="b"/>
              <a:pathLst>
                <a:path w="64134" h="41910">
                  <a:moveTo>
                    <a:pt x="56276" y="9974"/>
                  </a:moveTo>
                  <a:lnTo>
                    <a:pt x="46647" y="9974"/>
                  </a:lnTo>
                  <a:lnTo>
                    <a:pt x="49132" y="9018"/>
                  </a:lnTo>
                  <a:lnTo>
                    <a:pt x="48893" y="9018"/>
                  </a:lnTo>
                  <a:lnTo>
                    <a:pt x="43864" y="5401"/>
                  </a:lnTo>
                  <a:lnTo>
                    <a:pt x="43296" y="3568"/>
                  </a:lnTo>
                  <a:lnTo>
                    <a:pt x="49872" y="0"/>
                  </a:lnTo>
                  <a:lnTo>
                    <a:pt x="53396" y="6928"/>
                  </a:lnTo>
                  <a:lnTo>
                    <a:pt x="55726" y="7406"/>
                  </a:lnTo>
                  <a:lnTo>
                    <a:pt x="56628" y="8839"/>
                  </a:lnTo>
                  <a:lnTo>
                    <a:pt x="56741" y="9018"/>
                  </a:lnTo>
                  <a:lnTo>
                    <a:pt x="56276" y="9974"/>
                  </a:lnTo>
                  <a:close/>
                </a:path>
                <a:path w="64134" h="41910">
                  <a:moveTo>
                    <a:pt x="59465" y="14215"/>
                  </a:moveTo>
                  <a:lnTo>
                    <a:pt x="39838" y="14215"/>
                  </a:lnTo>
                  <a:lnTo>
                    <a:pt x="40704" y="9018"/>
                  </a:lnTo>
                  <a:lnTo>
                    <a:pt x="40734" y="8839"/>
                  </a:lnTo>
                  <a:lnTo>
                    <a:pt x="39838" y="4718"/>
                  </a:lnTo>
                  <a:lnTo>
                    <a:pt x="41212" y="3344"/>
                  </a:lnTo>
                  <a:lnTo>
                    <a:pt x="43004" y="2628"/>
                  </a:lnTo>
                  <a:lnTo>
                    <a:pt x="43226" y="3344"/>
                  </a:lnTo>
                  <a:lnTo>
                    <a:pt x="43296" y="3568"/>
                  </a:lnTo>
                  <a:lnTo>
                    <a:pt x="42167" y="4180"/>
                  </a:lnTo>
                  <a:lnTo>
                    <a:pt x="43864" y="5401"/>
                  </a:lnTo>
                  <a:lnTo>
                    <a:pt x="44616" y="7824"/>
                  </a:lnTo>
                  <a:lnTo>
                    <a:pt x="46647" y="9974"/>
                  </a:lnTo>
                  <a:lnTo>
                    <a:pt x="56276" y="9974"/>
                  </a:lnTo>
                  <a:lnTo>
                    <a:pt x="55840" y="10870"/>
                  </a:lnTo>
                  <a:lnTo>
                    <a:pt x="55753" y="11049"/>
                  </a:lnTo>
                  <a:lnTo>
                    <a:pt x="55666" y="11228"/>
                  </a:lnTo>
                  <a:lnTo>
                    <a:pt x="58533" y="11527"/>
                  </a:lnTo>
                  <a:lnTo>
                    <a:pt x="59154" y="13319"/>
                  </a:lnTo>
                  <a:lnTo>
                    <a:pt x="59237" y="13558"/>
                  </a:lnTo>
                  <a:lnTo>
                    <a:pt x="59362" y="13916"/>
                  </a:lnTo>
                  <a:lnTo>
                    <a:pt x="59465" y="14215"/>
                  </a:lnTo>
                  <a:close/>
                </a:path>
                <a:path w="64134" h="41910">
                  <a:moveTo>
                    <a:pt x="43864" y="5401"/>
                  </a:moveTo>
                  <a:lnTo>
                    <a:pt x="42167" y="4180"/>
                  </a:lnTo>
                  <a:lnTo>
                    <a:pt x="43296" y="3568"/>
                  </a:lnTo>
                  <a:lnTo>
                    <a:pt x="43864" y="5401"/>
                  </a:lnTo>
                  <a:close/>
                </a:path>
                <a:path w="64134" h="41910">
                  <a:moveTo>
                    <a:pt x="48267" y="16544"/>
                  </a:moveTo>
                  <a:lnTo>
                    <a:pt x="26638" y="16544"/>
                  </a:lnTo>
                  <a:lnTo>
                    <a:pt x="27947" y="15827"/>
                  </a:lnTo>
                  <a:lnTo>
                    <a:pt x="27892" y="15111"/>
                  </a:lnTo>
                  <a:lnTo>
                    <a:pt x="27773" y="13558"/>
                  </a:lnTo>
                  <a:lnTo>
                    <a:pt x="32312" y="10452"/>
                  </a:lnTo>
                  <a:lnTo>
                    <a:pt x="34940" y="10870"/>
                  </a:lnTo>
                  <a:lnTo>
                    <a:pt x="39838" y="14215"/>
                  </a:lnTo>
                  <a:lnTo>
                    <a:pt x="59465" y="14215"/>
                  </a:lnTo>
                  <a:lnTo>
                    <a:pt x="59548" y="14454"/>
                  </a:lnTo>
                  <a:lnTo>
                    <a:pt x="57000" y="14931"/>
                  </a:lnTo>
                  <a:lnTo>
                    <a:pt x="56670" y="14931"/>
                  </a:lnTo>
                  <a:lnTo>
                    <a:pt x="56788" y="15588"/>
                  </a:lnTo>
                  <a:lnTo>
                    <a:pt x="56831" y="15827"/>
                  </a:lnTo>
                  <a:lnTo>
                    <a:pt x="48688" y="15827"/>
                  </a:lnTo>
                  <a:lnTo>
                    <a:pt x="48267" y="16544"/>
                  </a:lnTo>
                  <a:close/>
                </a:path>
                <a:path w="64134" h="41910">
                  <a:moveTo>
                    <a:pt x="47074" y="18575"/>
                  </a:moveTo>
                  <a:lnTo>
                    <a:pt x="16066" y="18575"/>
                  </a:lnTo>
                  <a:lnTo>
                    <a:pt x="18515" y="17141"/>
                  </a:lnTo>
                  <a:lnTo>
                    <a:pt x="20008" y="15588"/>
                  </a:lnTo>
                  <a:lnTo>
                    <a:pt x="20049" y="15409"/>
                  </a:lnTo>
                  <a:lnTo>
                    <a:pt x="20156" y="14931"/>
                  </a:lnTo>
                  <a:lnTo>
                    <a:pt x="20263" y="14454"/>
                  </a:lnTo>
                  <a:lnTo>
                    <a:pt x="20384" y="13916"/>
                  </a:lnTo>
                  <a:lnTo>
                    <a:pt x="20464" y="13558"/>
                  </a:lnTo>
                  <a:lnTo>
                    <a:pt x="20518" y="13319"/>
                  </a:lnTo>
                  <a:lnTo>
                    <a:pt x="20638" y="12781"/>
                  </a:lnTo>
                  <a:lnTo>
                    <a:pt x="22278" y="11049"/>
                  </a:lnTo>
                  <a:lnTo>
                    <a:pt x="24094" y="11527"/>
                  </a:lnTo>
                  <a:lnTo>
                    <a:pt x="24598" y="11527"/>
                  </a:lnTo>
                  <a:lnTo>
                    <a:pt x="23843" y="13319"/>
                  </a:lnTo>
                  <a:lnTo>
                    <a:pt x="23777" y="14454"/>
                  </a:lnTo>
                  <a:lnTo>
                    <a:pt x="23941" y="14931"/>
                  </a:lnTo>
                  <a:lnTo>
                    <a:pt x="24003" y="15111"/>
                  </a:lnTo>
                  <a:lnTo>
                    <a:pt x="24105" y="15409"/>
                  </a:lnTo>
                  <a:lnTo>
                    <a:pt x="24167" y="15588"/>
                  </a:lnTo>
                  <a:lnTo>
                    <a:pt x="24249" y="15827"/>
                  </a:lnTo>
                  <a:lnTo>
                    <a:pt x="26638" y="16544"/>
                  </a:lnTo>
                  <a:lnTo>
                    <a:pt x="48267" y="16544"/>
                  </a:lnTo>
                  <a:lnTo>
                    <a:pt x="47074" y="18575"/>
                  </a:lnTo>
                  <a:close/>
                </a:path>
                <a:path w="64134" h="41910">
                  <a:moveTo>
                    <a:pt x="60708" y="22397"/>
                  </a:moveTo>
                  <a:lnTo>
                    <a:pt x="60430" y="22397"/>
                  </a:lnTo>
                  <a:lnTo>
                    <a:pt x="56681" y="21681"/>
                  </a:lnTo>
                  <a:lnTo>
                    <a:pt x="58413" y="19530"/>
                  </a:lnTo>
                  <a:lnTo>
                    <a:pt x="58592" y="19112"/>
                  </a:lnTo>
                  <a:lnTo>
                    <a:pt x="56288" y="17141"/>
                  </a:lnTo>
                  <a:lnTo>
                    <a:pt x="57458" y="17141"/>
                  </a:lnTo>
                  <a:lnTo>
                    <a:pt x="60922" y="15409"/>
                  </a:lnTo>
                  <a:lnTo>
                    <a:pt x="60987" y="14454"/>
                  </a:lnTo>
                  <a:lnTo>
                    <a:pt x="61101" y="12781"/>
                  </a:lnTo>
                  <a:lnTo>
                    <a:pt x="60504" y="12602"/>
                  </a:lnTo>
                  <a:lnTo>
                    <a:pt x="60504" y="12363"/>
                  </a:lnTo>
                  <a:lnTo>
                    <a:pt x="61101" y="12065"/>
                  </a:lnTo>
                  <a:lnTo>
                    <a:pt x="61997" y="12781"/>
                  </a:lnTo>
                  <a:lnTo>
                    <a:pt x="62750" y="13319"/>
                  </a:lnTo>
                  <a:lnTo>
                    <a:pt x="62435" y="13319"/>
                  </a:lnTo>
                  <a:lnTo>
                    <a:pt x="64028" y="13558"/>
                  </a:lnTo>
                  <a:lnTo>
                    <a:pt x="63552" y="14931"/>
                  </a:lnTo>
                  <a:lnTo>
                    <a:pt x="63551" y="17141"/>
                  </a:lnTo>
                  <a:lnTo>
                    <a:pt x="63226" y="17619"/>
                  </a:lnTo>
                  <a:lnTo>
                    <a:pt x="62567" y="18336"/>
                  </a:lnTo>
                  <a:lnTo>
                    <a:pt x="59249" y="18336"/>
                  </a:lnTo>
                  <a:lnTo>
                    <a:pt x="58891" y="18754"/>
                  </a:lnTo>
                  <a:lnTo>
                    <a:pt x="58815" y="19112"/>
                  </a:lnTo>
                  <a:lnTo>
                    <a:pt x="60605" y="22218"/>
                  </a:lnTo>
                  <a:lnTo>
                    <a:pt x="60708" y="22397"/>
                  </a:lnTo>
                  <a:close/>
                </a:path>
                <a:path w="64134" h="41910">
                  <a:moveTo>
                    <a:pt x="4300" y="41451"/>
                  </a:moveTo>
                  <a:lnTo>
                    <a:pt x="2268" y="37270"/>
                  </a:lnTo>
                  <a:lnTo>
                    <a:pt x="2209" y="36433"/>
                  </a:lnTo>
                  <a:lnTo>
                    <a:pt x="1075" y="35060"/>
                  </a:lnTo>
                  <a:lnTo>
                    <a:pt x="358" y="33566"/>
                  </a:lnTo>
                  <a:lnTo>
                    <a:pt x="0" y="32014"/>
                  </a:lnTo>
                  <a:lnTo>
                    <a:pt x="0" y="31297"/>
                  </a:lnTo>
                  <a:lnTo>
                    <a:pt x="955" y="29983"/>
                  </a:lnTo>
                  <a:lnTo>
                    <a:pt x="1911" y="28729"/>
                  </a:lnTo>
                  <a:lnTo>
                    <a:pt x="2807" y="27415"/>
                  </a:lnTo>
                  <a:lnTo>
                    <a:pt x="1369" y="24727"/>
                  </a:lnTo>
                  <a:lnTo>
                    <a:pt x="1844" y="24727"/>
                  </a:lnTo>
                  <a:lnTo>
                    <a:pt x="5136" y="23771"/>
                  </a:lnTo>
                  <a:lnTo>
                    <a:pt x="7286" y="23473"/>
                  </a:lnTo>
                  <a:lnTo>
                    <a:pt x="10013" y="15827"/>
                  </a:lnTo>
                  <a:lnTo>
                    <a:pt x="10098" y="15588"/>
                  </a:lnTo>
                  <a:lnTo>
                    <a:pt x="10162" y="15409"/>
                  </a:lnTo>
                  <a:lnTo>
                    <a:pt x="10269" y="15111"/>
                  </a:lnTo>
                  <a:lnTo>
                    <a:pt x="10332" y="14931"/>
                  </a:lnTo>
                  <a:lnTo>
                    <a:pt x="13259" y="13319"/>
                  </a:lnTo>
                  <a:lnTo>
                    <a:pt x="16066" y="18575"/>
                  </a:lnTo>
                  <a:lnTo>
                    <a:pt x="47074" y="18575"/>
                  </a:lnTo>
                  <a:lnTo>
                    <a:pt x="45916" y="20546"/>
                  </a:lnTo>
                  <a:lnTo>
                    <a:pt x="45811" y="20725"/>
                  </a:lnTo>
                  <a:lnTo>
                    <a:pt x="49536" y="20725"/>
                  </a:lnTo>
                  <a:lnTo>
                    <a:pt x="47304" y="21501"/>
                  </a:lnTo>
                  <a:lnTo>
                    <a:pt x="48618" y="24727"/>
                  </a:lnTo>
                  <a:lnTo>
                    <a:pt x="49498" y="25264"/>
                  </a:lnTo>
                  <a:lnTo>
                    <a:pt x="44198" y="25264"/>
                  </a:lnTo>
                  <a:lnTo>
                    <a:pt x="42794" y="25802"/>
                  </a:lnTo>
                  <a:lnTo>
                    <a:pt x="33686" y="25802"/>
                  </a:lnTo>
                  <a:lnTo>
                    <a:pt x="34283" y="29983"/>
                  </a:lnTo>
                  <a:lnTo>
                    <a:pt x="34343" y="30401"/>
                  </a:lnTo>
                  <a:lnTo>
                    <a:pt x="30746" y="33865"/>
                  </a:lnTo>
                  <a:lnTo>
                    <a:pt x="24010" y="33865"/>
                  </a:lnTo>
                  <a:lnTo>
                    <a:pt x="23667" y="34403"/>
                  </a:lnTo>
                  <a:lnTo>
                    <a:pt x="18396" y="34403"/>
                  </a:lnTo>
                  <a:lnTo>
                    <a:pt x="18004" y="34582"/>
                  </a:lnTo>
                  <a:lnTo>
                    <a:pt x="7764" y="34582"/>
                  </a:lnTo>
                  <a:lnTo>
                    <a:pt x="7764" y="39539"/>
                  </a:lnTo>
                  <a:lnTo>
                    <a:pt x="4300" y="41451"/>
                  </a:lnTo>
                  <a:close/>
                </a:path>
                <a:path w="64134" h="41910">
                  <a:moveTo>
                    <a:pt x="53754" y="22397"/>
                  </a:moveTo>
                  <a:lnTo>
                    <a:pt x="51963" y="22218"/>
                  </a:lnTo>
                  <a:lnTo>
                    <a:pt x="51126" y="17619"/>
                  </a:lnTo>
                  <a:lnTo>
                    <a:pt x="50436" y="17141"/>
                  </a:lnTo>
                  <a:lnTo>
                    <a:pt x="48436" y="15827"/>
                  </a:lnTo>
                  <a:lnTo>
                    <a:pt x="56831" y="15827"/>
                  </a:lnTo>
                  <a:lnTo>
                    <a:pt x="56960" y="16544"/>
                  </a:lnTo>
                  <a:lnTo>
                    <a:pt x="57067" y="17141"/>
                  </a:lnTo>
                  <a:lnTo>
                    <a:pt x="53754" y="17141"/>
                  </a:lnTo>
                  <a:lnTo>
                    <a:pt x="53754" y="22397"/>
                  </a:lnTo>
                  <a:close/>
                </a:path>
                <a:path w="64134" h="41910">
                  <a:moveTo>
                    <a:pt x="55964" y="20964"/>
                  </a:moveTo>
                  <a:lnTo>
                    <a:pt x="53683" y="17141"/>
                  </a:lnTo>
                  <a:lnTo>
                    <a:pt x="56334" y="17141"/>
                  </a:lnTo>
                  <a:lnTo>
                    <a:pt x="56219" y="18336"/>
                  </a:lnTo>
                  <a:lnTo>
                    <a:pt x="56103" y="19530"/>
                  </a:lnTo>
                  <a:lnTo>
                    <a:pt x="55988" y="20725"/>
                  </a:lnTo>
                  <a:lnTo>
                    <a:pt x="55964" y="20964"/>
                  </a:lnTo>
                  <a:close/>
                </a:path>
                <a:path w="64134" h="41910">
                  <a:moveTo>
                    <a:pt x="60922" y="20128"/>
                  </a:moveTo>
                  <a:lnTo>
                    <a:pt x="59249" y="18336"/>
                  </a:lnTo>
                  <a:lnTo>
                    <a:pt x="62567" y="18336"/>
                  </a:lnTo>
                  <a:lnTo>
                    <a:pt x="60922" y="20128"/>
                  </a:lnTo>
                  <a:close/>
                </a:path>
                <a:path w="64134" h="41910">
                  <a:moveTo>
                    <a:pt x="49536" y="20725"/>
                  </a:moveTo>
                  <a:lnTo>
                    <a:pt x="45811" y="20725"/>
                  </a:lnTo>
                  <a:lnTo>
                    <a:pt x="50051" y="20546"/>
                  </a:lnTo>
                  <a:lnTo>
                    <a:pt x="49536" y="20725"/>
                  </a:lnTo>
                  <a:close/>
                </a:path>
                <a:path w="64134" h="41910">
                  <a:moveTo>
                    <a:pt x="49872" y="29027"/>
                  </a:moveTo>
                  <a:lnTo>
                    <a:pt x="45930" y="26519"/>
                  </a:lnTo>
                  <a:lnTo>
                    <a:pt x="44198" y="25264"/>
                  </a:lnTo>
                  <a:lnTo>
                    <a:pt x="49498" y="25264"/>
                  </a:lnTo>
                  <a:lnTo>
                    <a:pt x="50768" y="26041"/>
                  </a:lnTo>
                  <a:lnTo>
                    <a:pt x="49962" y="28729"/>
                  </a:lnTo>
                  <a:lnTo>
                    <a:pt x="49872" y="29027"/>
                  </a:lnTo>
                  <a:close/>
                </a:path>
                <a:path w="64134" h="41910">
                  <a:moveTo>
                    <a:pt x="36433" y="27713"/>
                  </a:moveTo>
                  <a:lnTo>
                    <a:pt x="33686" y="25802"/>
                  </a:lnTo>
                  <a:lnTo>
                    <a:pt x="42794" y="25802"/>
                  </a:lnTo>
                  <a:lnTo>
                    <a:pt x="41391" y="26339"/>
                  </a:lnTo>
                  <a:lnTo>
                    <a:pt x="36433" y="27713"/>
                  </a:lnTo>
                  <a:close/>
                </a:path>
                <a:path w="64134" h="41910">
                  <a:moveTo>
                    <a:pt x="27892" y="36613"/>
                  </a:moveTo>
                  <a:lnTo>
                    <a:pt x="24010" y="33865"/>
                  </a:lnTo>
                  <a:lnTo>
                    <a:pt x="30746" y="33865"/>
                  </a:lnTo>
                  <a:lnTo>
                    <a:pt x="27892" y="36613"/>
                  </a:lnTo>
                  <a:close/>
                </a:path>
                <a:path w="64134" h="41910">
                  <a:moveTo>
                    <a:pt x="22636" y="36015"/>
                  </a:moveTo>
                  <a:lnTo>
                    <a:pt x="20247" y="35657"/>
                  </a:lnTo>
                  <a:lnTo>
                    <a:pt x="18396" y="34403"/>
                  </a:lnTo>
                  <a:lnTo>
                    <a:pt x="23667" y="34403"/>
                  </a:lnTo>
                  <a:lnTo>
                    <a:pt x="22636" y="36015"/>
                  </a:lnTo>
                  <a:close/>
                </a:path>
                <a:path w="64134" h="41910">
                  <a:moveTo>
                    <a:pt x="8182" y="37270"/>
                  </a:moveTo>
                  <a:lnTo>
                    <a:pt x="8317" y="36792"/>
                  </a:lnTo>
                  <a:lnTo>
                    <a:pt x="8418" y="36433"/>
                  </a:lnTo>
                  <a:lnTo>
                    <a:pt x="8536" y="36015"/>
                  </a:lnTo>
                  <a:lnTo>
                    <a:pt x="8637" y="35657"/>
                  </a:lnTo>
                  <a:lnTo>
                    <a:pt x="8721" y="35358"/>
                  </a:lnTo>
                  <a:lnTo>
                    <a:pt x="8806" y="35060"/>
                  </a:lnTo>
                  <a:lnTo>
                    <a:pt x="7764" y="34582"/>
                  </a:lnTo>
                  <a:lnTo>
                    <a:pt x="18004" y="34582"/>
                  </a:lnTo>
                  <a:lnTo>
                    <a:pt x="16305" y="35358"/>
                  </a:lnTo>
                  <a:lnTo>
                    <a:pt x="14727" y="35657"/>
                  </a:lnTo>
                  <a:lnTo>
                    <a:pt x="11766" y="35657"/>
                  </a:lnTo>
                  <a:lnTo>
                    <a:pt x="10751" y="36792"/>
                  </a:lnTo>
                  <a:lnTo>
                    <a:pt x="8182" y="37270"/>
                  </a:lnTo>
                  <a:close/>
                </a:path>
              </a:pathLst>
            </a:custGeom>
            <a:solidFill>
              <a:srgbClr val="7D1CE6"/>
            </a:solidFill>
          </p:spPr>
          <p:txBody>
            <a:bodyPr wrap="square" lIns="0" tIns="0" rIns="0" bIns="0" rtlCol="0"/>
            <a:lstStyle/>
            <a:p>
              <a:endParaRPr/>
            </a:p>
          </p:txBody>
        </p:sp>
        <p:sp>
          <p:nvSpPr>
            <p:cNvPr id="1289" name="object 1289"/>
            <p:cNvSpPr/>
            <p:nvPr/>
          </p:nvSpPr>
          <p:spPr>
            <a:xfrm>
              <a:off x="14435677" y="1977460"/>
              <a:ext cx="64769" cy="36195"/>
            </a:xfrm>
            <a:custGeom>
              <a:avLst/>
              <a:gdLst/>
              <a:ahLst/>
              <a:cxnLst/>
              <a:rect l="l" t="t" r="r" b="b"/>
              <a:pathLst>
                <a:path w="64769" h="36194">
                  <a:moveTo>
                    <a:pt x="62953" y="2031"/>
                  </a:moveTo>
                  <a:lnTo>
                    <a:pt x="61924" y="2031"/>
                  </a:lnTo>
                  <a:lnTo>
                    <a:pt x="61795" y="761"/>
                  </a:lnTo>
                  <a:lnTo>
                    <a:pt x="61711" y="0"/>
                  </a:lnTo>
                  <a:lnTo>
                    <a:pt x="62953" y="0"/>
                  </a:lnTo>
                  <a:lnTo>
                    <a:pt x="62953" y="2031"/>
                  </a:lnTo>
                  <a:close/>
                </a:path>
                <a:path w="64769" h="36194">
                  <a:moveTo>
                    <a:pt x="58115" y="6730"/>
                  </a:moveTo>
                  <a:lnTo>
                    <a:pt x="57816" y="6476"/>
                  </a:lnTo>
                  <a:lnTo>
                    <a:pt x="58095" y="5968"/>
                  </a:lnTo>
                  <a:lnTo>
                    <a:pt x="58015" y="3936"/>
                  </a:lnTo>
                  <a:lnTo>
                    <a:pt x="58188" y="3936"/>
                  </a:lnTo>
                  <a:lnTo>
                    <a:pt x="59045" y="761"/>
                  </a:lnTo>
                  <a:lnTo>
                    <a:pt x="59249" y="761"/>
                  </a:lnTo>
                  <a:lnTo>
                    <a:pt x="59727" y="380"/>
                  </a:lnTo>
                  <a:lnTo>
                    <a:pt x="60569" y="1904"/>
                  </a:lnTo>
                  <a:lnTo>
                    <a:pt x="62953" y="2031"/>
                  </a:lnTo>
                  <a:lnTo>
                    <a:pt x="62953" y="2793"/>
                  </a:lnTo>
                  <a:lnTo>
                    <a:pt x="63740" y="2793"/>
                  </a:lnTo>
                  <a:lnTo>
                    <a:pt x="64468" y="4698"/>
                  </a:lnTo>
                  <a:lnTo>
                    <a:pt x="64565" y="4952"/>
                  </a:lnTo>
                  <a:lnTo>
                    <a:pt x="64028" y="5206"/>
                  </a:lnTo>
                  <a:lnTo>
                    <a:pt x="58115" y="6730"/>
                  </a:lnTo>
                  <a:close/>
                </a:path>
                <a:path w="64769" h="36194">
                  <a:moveTo>
                    <a:pt x="45762" y="4190"/>
                  </a:moveTo>
                  <a:lnTo>
                    <a:pt x="43910" y="2031"/>
                  </a:lnTo>
                  <a:lnTo>
                    <a:pt x="44795" y="2031"/>
                  </a:lnTo>
                  <a:lnTo>
                    <a:pt x="45572" y="1904"/>
                  </a:lnTo>
                  <a:lnTo>
                    <a:pt x="45660" y="3047"/>
                  </a:lnTo>
                  <a:lnTo>
                    <a:pt x="45762" y="4190"/>
                  </a:lnTo>
                  <a:close/>
                </a:path>
                <a:path w="64769" h="36194">
                  <a:moveTo>
                    <a:pt x="51729" y="5460"/>
                  </a:moveTo>
                  <a:lnTo>
                    <a:pt x="45870" y="5460"/>
                  </a:lnTo>
                  <a:lnTo>
                    <a:pt x="48498" y="3555"/>
                  </a:lnTo>
                  <a:lnTo>
                    <a:pt x="50410" y="1904"/>
                  </a:lnTo>
                  <a:lnTo>
                    <a:pt x="51126" y="2031"/>
                  </a:lnTo>
                  <a:lnTo>
                    <a:pt x="50855" y="2666"/>
                  </a:lnTo>
                  <a:lnTo>
                    <a:pt x="50692" y="3047"/>
                  </a:lnTo>
                  <a:lnTo>
                    <a:pt x="50820" y="3555"/>
                  </a:lnTo>
                  <a:lnTo>
                    <a:pt x="51366" y="4698"/>
                  </a:lnTo>
                  <a:lnTo>
                    <a:pt x="51487" y="4952"/>
                  </a:lnTo>
                  <a:lnTo>
                    <a:pt x="51608" y="5206"/>
                  </a:lnTo>
                  <a:lnTo>
                    <a:pt x="51729" y="5460"/>
                  </a:lnTo>
                  <a:close/>
                </a:path>
                <a:path w="64769" h="36194">
                  <a:moveTo>
                    <a:pt x="63899" y="2793"/>
                  </a:moveTo>
                  <a:lnTo>
                    <a:pt x="63182" y="2793"/>
                  </a:lnTo>
                  <a:lnTo>
                    <a:pt x="64561" y="2031"/>
                  </a:lnTo>
                  <a:lnTo>
                    <a:pt x="64009" y="2666"/>
                  </a:lnTo>
                  <a:close/>
                </a:path>
                <a:path w="64769" h="36194">
                  <a:moveTo>
                    <a:pt x="42585" y="4698"/>
                  </a:moveTo>
                  <a:lnTo>
                    <a:pt x="43221" y="3047"/>
                  </a:lnTo>
                  <a:lnTo>
                    <a:pt x="43327" y="2793"/>
                  </a:lnTo>
                  <a:lnTo>
                    <a:pt x="45225" y="3936"/>
                  </a:lnTo>
                  <a:lnTo>
                    <a:pt x="44676" y="3936"/>
                  </a:lnTo>
                  <a:lnTo>
                    <a:pt x="42585" y="4698"/>
                  </a:lnTo>
                  <a:close/>
                </a:path>
                <a:path w="64769" h="36194">
                  <a:moveTo>
                    <a:pt x="55200" y="3047"/>
                  </a:moveTo>
                  <a:lnTo>
                    <a:pt x="54459" y="2793"/>
                  </a:lnTo>
                  <a:lnTo>
                    <a:pt x="55188" y="2793"/>
                  </a:lnTo>
                  <a:lnTo>
                    <a:pt x="55200" y="3047"/>
                  </a:lnTo>
                  <a:close/>
                </a:path>
                <a:path w="64769" h="36194">
                  <a:moveTo>
                    <a:pt x="55964" y="7619"/>
                  </a:moveTo>
                  <a:lnTo>
                    <a:pt x="55606" y="7619"/>
                  </a:lnTo>
                  <a:lnTo>
                    <a:pt x="55554" y="7111"/>
                  </a:lnTo>
                  <a:lnTo>
                    <a:pt x="55436" y="5968"/>
                  </a:lnTo>
                  <a:lnTo>
                    <a:pt x="55314" y="4698"/>
                  </a:lnTo>
                  <a:lnTo>
                    <a:pt x="55200" y="3047"/>
                  </a:lnTo>
                  <a:lnTo>
                    <a:pt x="57803" y="3936"/>
                  </a:lnTo>
                  <a:lnTo>
                    <a:pt x="56595" y="4698"/>
                  </a:lnTo>
                  <a:lnTo>
                    <a:pt x="56481" y="4952"/>
                  </a:lnTo>
                  <a:lnTo>
                    <a:pt x="56368" y="5206"/>
                  </a:lnTo>
                  <a:lnTo>
                    <a:pt x="56281" y="5714"/>
                  </a:lnTo>
                  <a:lnTo>
                    <a:pt x="56238" y="5968"/>
                  </a:lnTo>
                  <a:lnTo>
                    <a:pt x="56152" y="6476"/>
                  </a:lnTo>
                  <a:lnTo>
                    <a:pt x="56044" y="7111"/>
                  </a:lnTo>
                  <a:lnTo>
                    <a:pt x="55964" y="7619"/>
                  </a:lnTo>
                  <a:close/>
                </a:path>
                <a:path w="64769" h="36194">
                  <a:moveTo>
                    <a:pt x="58015" y="3936"/>
                  </a:moveTo>
                  <a:lnTo>
                    <a:pt x="57808" y="3936"/>
                  </a:lnTo>
                  <a:lnTo>
                    <a:pt x="57995" y="3809"/>
                  </a:lnTo>
                  <a:close/>
                </a:path>
                <a:path w="64769" h="36194">
                  <a:moveTo>
                    <a:pt x="58294" y="10032"/>
                  </a:moveTo>
                  <a:lnTo>
                    <a:pt x="47065" y="10032"/>
                  </a:lnTo>
                  <a:lnTo>
                    <a:pt x="43575" y="7873"/>
                  </a:lnTo>
                  <a:lnTo>
                    <a:pt x="44102" y="7873"/>
                  </a:lnTo>
                  <a:lnTo>
                    <a:pt x="45393" y="7365"/>
                  </a:lnTo>
                  <a:lnTo>
                    <a:pt x="45341" y="7111"/>
                  </a:lnTo>
                  <a:lnTo>
                    <a:pt x="45263" y="6730"/>
                  </a:lnTo>
                  <a:lnTo>
                    <a:pt x="45211" y="6476"/>
                  </a:lnTo>
                  <a:lnTo>
                    <a:pt x="45108" y="5968"/>
                  </a:lnTo>
                  <a:lnTo>
                    <a:pt x="45056" y="5714"/>
                  </a:lnTo>
                  <a:lnTo>
                    <a:pt x="44952" y="5206"/>
                  </a:lnTo>
                  <a:lnTo>
                    <a:pt x="44848" y="4698"/>
                  </a:lnTo>
                  <a:lnTo>
                    <a:pt x="44745" y="4190"/>
                  </a:lnTo>
                  <a:lnTo>
                    <a:pt x="44692" y="3936"/>
                  </a:lnTo>
                  <a:lnTo>
                    <a:pt x="45225" y="3936"/>
                  </a:lnTo>
                  <a:lnTo>
                    <a:pt x="45691" y="4190"/>
                  </a:lnTo>
                  <a:lnTo>
                    <a:pt x="45803" y="4698"/>
                  </a:lnTo>
                  <a:lnTo>
                    <a:pt x="45870" y="5460"/>
                  </a:lnTo>
                  <a:lnTo>
                    <a:pt x="51729" y="5460"/>
                  </a:lnTo>
                  <a:lnTo>
                    <a:pt x="51846" y="5714"/>
                  </a:lnTo>
                  <a:lnTo>
                    <a:pt x="51963" y="5968"/>
                  </a:lnTo>
                  <a:lnTo>
                    <a:pt x="55606" y="7619"/>
                  </a:lnTo>
                  <a:lnTo>
                    <a:pt x="60608" y="7619"/>
                  </a:lnTo>
                  <a:lnTo>
                    <a:pt x="61280" y="7873"/>
                  </a:lnTo>
                  <a:lnTo>
                    <a:pt x="61400" y="8635"/>
                  </a:lnTo>
                  <a:lnTo>
                    <a:pt x="55940" y="8635"/>
                  </a:lnTo>
                  <a:lnTo>
                    <a:pt x="60802" y="9270"/>
                  </a:lnTo>
                  <a:lnTo>
                    <a:pt x="58294" y="10032"/>
                  </a:lnTo>
                  <a:close/>
                </a:path>
                <a:path w="64769" h="36194">
                  <a:moveTo>
                    <a:pt x="60616" y="7619"/>
                  </a:moveTo>
                  <a:lnTo>
                    <a:pt x="55964" y="7619"/>
                  </a:lnTo>
                  <a:lnTo>
                    <a:pt x="59608" y="7111"/>
                  </a:lnTo>
                  <a:lnTo>
                    <a:pt x="60616" y="7619"/>
                  </a:lnTo>
                  <a:close/>
                </a:path>
                <a:path w="64769" h="36194">
                  <a:moveTo>
                    <a:pt x="54949" y="19684"/>
                  </a:moveTo>
                  <a:lnTo>
                    <a:pt x="55057" y="18922"/>
                  </a:lnTo>
                  <a:lnTo>
                    <a:pt x="55138" y="18287"/>
                  </a:lnTo>
                  <a:lnTo>
                    <a:pt x="55209" y="17398"/>
                  </a:lnTo>
                  <a:lnTo>
                    <a:pt x="55311" y="12826"/>
                  </a:lnTo>
                  <a:lnTo>
                    <a:pt x="43939" y="12826"/>
                  </a:lnTo>
                  <a:lnTo>
                    <a:pt x="46527" y="12572"/>
                  </a:lnTo>
                  <a:lnTo>
                    <a:pt x="42287" y="8381"/>
                  </a:lnTo>
                  <a:lnTo>
                    <a:pt x="47065" y="10032"/>
                  </a:lnTo>
                  <a:lnTo>
                    <a:pt x="58294" y="10032"/>
                  </a:lnTo>
                  <a:lnTo>
                    <a:pt x="60398" y="14985"/>
                  </a:lnTo>
                  <a:lnTo>
                    <a:pt x="60560" y="15366"/>
                  </a:lnTo>
                  <a:lnTo>
                    <a:pt x="56382" y="15366"/>
                  </a:lnTo>
                  <a:lnTo>
                    <a:pt x="56713" y="16001"/>
                  </a:lnTo>
                  <a:lnTo>
                    <a:pt x="56593" y="16763"/>
                  </a:lnTo>
                  <a:lnTo>
                    <a:pt x="56438" y="17398"/>
                  </a:lnTo>
                  <a:lnTo>
                    <a:pt x="56263" y="17398"/>
                  </a:lnTo>
                  <a:lnTo>
                    <a:pt x="56681" y="18287"/>
                  </a:lnTo>
                  <a:lnTo>
                    <a:pt x="58049" y="18287"/>
                  </a:lnTo>
                  <a:lnTo>
                    <a:pt x="57923" y="18795"/>
                  </a:lnTo>
                  <a:lnTo>
                    <a:pt x="54949" y="19684"/>
                  </a:lnTo>
                  <a:close/>
                </a:path>
                <a:path w="64769" h="36194">
                  <a:moveTo>
                    <a:pt x="22099" y="25399"/>
                  </a:moveTo>
                  <a:lnTo>
                    <a:pt x="21860" y="25399"/>
                  </a:lnTo>
                  <a:lnTo>
                    <a:pt x="21860" y="23621"/>
                  </a:lnTo>
                  <a:lnTo>
                    <a:pt x="22315" y="22224"/>
                  </a:lnTo>
                  <a:lnTo>
                    <a:pt x="22397" y="21970"/>
                  </a:lnTo>
                  <a:lnTo>
                    <a:pt x="20367" y="21081"/>
                  </a:lnTo>
                  <a:lnTo>
                    <a:pt x="20264" y="18922"/>
                  </a:lnTo>
                  <a:lnTo>
                    <a:pt x="20044" y="17398"/>
                  </a:lnTo>
                  <a:lnTo>
                    <a:pt x="19953" y="16763"/>
                  </a:lnTo>
                  <a:lnTo>
                    <a:pt x="19843" y="16001"/>
                  </a:lnTo>
                  <a:lnTo>
                    <a:pt x="19751" y="15366"/>
                  </a:lnTo>
                  <a:lnTo>
                    <a:pt x="19641" y="14604"/>
                  </a:lnTo>
                  <a:lnTo>
                    <a:pt x="19531" y="13842"/>
                  </a:lnTo>
                  <a:lnTo>
                    <a:pt x="19492" y="13312"/>
                  </a:lnTo>
                  <a:lnTo>
                    <a:pt x="19949" y="12826"/>
                  </a:lnTo>
                  <a:lnTo>
                    <a:pt x="22278" y="12826"/>
                  </a:lnTo>
                  <a:lnTo>
                    <a:pt x="22995" y="12318"/>
                  </a:lnTo>
                  <a:lnTo>
                    <a:pt x="24846" y="8635"/>
                  </a:lnTo>
                  <a:lnTo>
                    <a:pt x="24972" y="12826"/>
                  </a:lnTo>
                  <a:lnTo>
                    <a:pt x="25075" y="15366"/>
                  </a:lnTo>
                  <a:lnTo>
                    <a:pt x="28000" y="15366"/>
                  </a:lnTo>
                  <a:lnTo>
                    <a:pt x="27915" y="16001"/>
                  </a:lnTo>
                  <a:lnTo>
                    <a:pt x="27814" y="16763"/>
                  </a:lnTo>
                  <a:lnTo>
                    <a:pt x="27730" y="17398"/>
                  </a:lnTo>
                  <a:lnTo>
                    <a:pt x="28561" y="17398"/>
                  </a:lnTo>
                  <a:lnTo>
                    <a:pt x="27290" y="18287"/>
                  </a:lnTo>
                  <a:lnTo>
                    <a:pt x="52231" y="18287"/>
                  </a:lnTo>
                  <a:lnTo>
                    <a:pt x="50706" y="21970"/>
                  </a:lnTo>
                  <a:lnTo>
                    <a:pt x="27235" y="21970"/>
                  </a:lnTo>
                  <a:lnTo>
                    <a:pt x="26399" y="22986"/>
                  </a:lnTo>
                  <a:lnTo>
                    <a:pt x="27068" y="24764"/>
                  </a:lnTo>
                  <a:lnTo>
                    <a:pt x="23293" y="24764"/>
                  </a:lnTo>
                  <a:lnTo>
                    <a:pt x="22099" y="25399"/>
                  </a:lnTo>
                  <a:close/>
                </a:path>
                <a:path w="64769" h="36194">
                  <a:moveTo>
                    <a:pt x="63529" y="13588"/>
                  </a:moveTo>
                  <a:lnTo>
                    <a:pt x="61197" y="12572"/>
                  </a:lnTo>
                  <a:lnTo>
                    <a:pt x="61861" y="9270"/>
                  </a:lnTo>
                  <a:lnTo>
                    <a:pt x="61937" y="8889"/>
                  </a:lnTo>
                  <a:lnTo>
                    <a:pt x="63435" y="13312"/>
                  </a:lnTo>
                  <a:lnTo>
                    <a:pt x="63529" y="13588"/>
                  </a:lnTo>
                  <a:close/>
                </a:path>
                <a:path w="64769" h="36194">
                  <a:moveTo>
                    <a:pt x="52231" y="18287"/>
                  </a:moveTo>
                  <a:lnTo>
                    <a:pt x="36532" y="18287"/>
                  </a:lnTo>
                  <a:lnTo>
                    <a:pt x="36405" y="15366"/>
                  </a:lnTo>
                  <a:lnTo>
                    <a:pt x="36293" y="13842"/>
                  </a:lnTo>
                  <a:lnTo>
                    <a:pt x="36219" y="12826"/>
                  </a:lnTo>
                  <a:lnTo>
                    <a:pt x="36117" y="11429"/>
                  </a:lnTo>
                  <a:lnTo>
                    <a:pt x="36015" y="10032"/>
                  </a:lnTo>
                  <a:lnTo>
                    <a:pt x="37568" y="10286"/>
                  </a:lnTo>
                  <a:lnTo>
                    <a:pt x="37090" y="12064"/>
                  </a:lnTo>
                  <a:lnTo>
                    <a:pt x="39380" y="14985"/>
                  </a:lnTo>
                  <a:lnTo>
                    <a:pt x="52634" y="15112"/>
                  </a:lnTo>
                  <a:lnTo>
                    <a:pt x="52366" y="15366"/>
                  </a:lnTo>
                  <a:lnTo>
                    <a:pt x="51901" y="15366"/>
                  </a:lnTo>
                  <a:lnTo>
                    <a:pt x="53485" y="17398"/>
                  </a:lnTo>
                  <a:lnTo>
                    <a:pt x="52597" y="17398"/>
                  </a:lnTo>
                  <a:lnTo>
                    <a:pt x="52231" y="18287"/>
                  </a:lnTo>
                  <a:close/>
                </a:path>
                <a:path w="64769" h="36194">
                  <a:moveTo>
                    <a:pt x="52634" y="15112"/>
                  </a:moveTo>
                  <a:lnTo>
                    <a:pt x="39480" y="15112"/>
                  </a:lnTo>
                  <a:lnTo>
                    <a:pt x="41152" y="11429"/>
                  </a:lnTo>
                  <a:lnTo>
                    <a:pt x="42287" y="10032"/>
                  </a:lnTo>
                  <a:lnTo>
                    <a:pt x="42318" y="10286"/>
                  </a:lnTo>
                  <a:lnTo>
                    <a:pt x="42426" y="11175"/>
                  </a:lnTo>
                  <a:lnTo>
                    <a:pt x="42528" y="12064"/>
                  </a:lnTo>
                  <a:lnTo>
                    <a:pt x="42628" y="12826"/>
                  </a:lnTo>
                  <a:lnTo>
                    <a:pt x="55545" y="12826"/>
                  </a:lnTo>
                  <a:lnTo>
                    <a:pt x="52634" y="15112"/>
                  </a:lnTo>
                  <a:close/>
                </a:path>
                <a:path w="64769" h="36194">
                  <a:moveTo>
                    <a:pt x="61156" y="12826"/>
                  </a:moveTo>
                  <a:lnTo>
                    <a:pt x="61001" y="12572"/>
                  </a:lnTo>
                  <a:lnTo>
                    <a:pt x="61197" y="12572"/>
                  </a:lnTo>
                  <a:lnTo>
                    <a:pt x="61156" y="12826"/>
                  </a:lnTo>
                  <a:close/>
                </a:path>
                <a:path w="64769" h="36194">
                  <a:moveTo>
                    <a:pt x="27967" y="15366"/>
                  </a:moveTo>
                  <a:lnTo>
                    <a:pt x="25193" y="15366"/>
                  </a:lnTo>
                  <a:lnTo>
                    <a:pt x="26273" y="12826"/>
                  </a:lnTo>
                  <a:lnTo>
                    <a:pt x="26591" y="13312"/>
                  </a:lnTo>
                  <a:lnTo>
                    <a:pt x="27871" y="14985"/>
                  </a:lnTo>
                  <a:lnTo>
                    <a:pt x="27967" y="15366"/>
                  </a:lnTo>
                  <a:close/>
                </a:path>
                <a:path w="64769" h="36194">
                  <a:moveTo>
                    <a:pt x="60049" y="20573"/>
                  </a:moveTo>
                  <a:lnTo>
                    <a:pt x="59891" y="20573"/>
                  </a:lnTo>
                  <a:lnTo>
                    <a:pt x="59832" y="20065"/>
                  </a:lnTo>
                  <a:lnTo>
                    <a:pt x="59742" y="19303"/>
                  </a:lnTo>
                  <a:lnTo>
                    <a:pt x="59622" y="18287"/>
                  </a:lnTo>
                  <a:lnTo>
                    <a:pt x="59518" y="17398"/>
                  </a:lnTo>
                  <a:lnTo>
                    <a:pt x="59429" y="16636"/>
                  </a:lnTo>
                  <a:lnTo>
                    <a:pt x="56382" y="15366"/>
                  </a:lnTo>
                  <a:lnTo>
                    <a:pt x="60591" y="15366"/>
                  </a:lnTo>
                  <a:lnTo>
                    <a:pt x="60925" y="13842"/>
                  </a:lnTo>
                  <a:lnTo>
                    <a:pt x="61042" y="13312"/>
                  </a:lnTo>
                  <a:lnTo>
                    <a:pt x="61220" y="13588"/>
                  </a:lnTo>
                  <a:lnTo>
                    <a:pt x="61437" y="14604"/>
                  </a:lnTo>
                  <a:lnTo>
                    <a:pt x="61519" y="15112"/>
                  </a:lnTo>
                  <a:lnTo>
                    <a:pt x="64744" y="16382"/>
                  </a:lnTo>
                  <a:lnTo>
                    <a:pt x="60049" y="20573"/>
                  </a:lnTo>
                  <a:close/>
                </a:path>
                <a:path w="64769" h="36194">
                  <a:moveTo>
                    <a:pt x="36532" y="18287"/>
                  </a:moveTo>
                  <a:lnTo>
                    <a:pt x="32138" y="18287"/>
                  </a:lnTo>
                  <a:lnTo>
                    <a:pt x="33089" y="13842"/>
                  </a:lnTo>
                  <a:lnTo>
                    <a:pt x="33387" y="13588"/>
                  </a:lnTo>
                  <a:lnTo>
                    <a:pt x="36091" y="17398"/>
                  </a:lnTo>
                  <a:lnTo>
                    <a:pt x="36522" y="17398"/>
                  </a:lnTo>
                  <a:lnTo>
                    <a:pt x="36532" y="18287"/>
                  </a:lnTo>
                  <a:close/>
                </a:path>
                <a:path w="64769" h="36194">
                  <a:moveTo>
                    <a:pt x="32234" y="18287"/>
                  </a:moveTo>
                  <a:lnTo>
                    <a:pt x="27623" y="18287"/>
                  </a:lnTo>
                  <a:lnTo>
                    <a:pt x="27730" y="17398"/>
                  </a:lnTo>
                  <a:lnTo>
                    <a:pt x="28561" y="17398"/>
                  </a:lnTo>
                  <a:lnTo>
                    <a:pt x="29505" y="16763"/>
                  </a:lnTo>
                  <a:lnTo>
                    <a:pt x="29613" y="16001"/>
                  </a:lnTo>
                  <a:lnTo>
                    <a:pt x="29701" y="15366"/>
                  </a:lnTo>
                  <a:lnTo>
                    <a:pt x="29804" y="14604"/>
                  </a:lnTo>
                  <a:lnTo>
                    <a:pt x="31058" y="14604"/>
                  </a:lnTo>
                  <a:lnTo>
                    <a:pt x="32041" y="17398"/>
                  </a:lnTo>
                  <a:lnTo>
                    <a:pt x="32234" y="18287"/>
                  </a:lnTo>
                  <a:close/>
                </a:path>
                <a:path w="64769" h="36194">
                  <a:moveTo>
                    <a:pt x="18653" y="19684"/>
                  </a:moveTo>
                  <a:lnTo>
                    <a:pt x="8747" y="19684"/>
                  </a:lnTo>
                  <a:lnTo>
                    <a:pt x="9268" y="18922"/>
                  </a:lnTo>
                  <a:lnTo>
                    <a:pt x="9786" y="18287"/>
                  </a:lnTo>
                  <a:lnTo>
                    <a:pt x="11091" y="17398"/>
                  </a:lnTo>
                  <a:lnTo>
                    <a:pt x="12493" y="16763"/>
                  </a:lnTo>
                  <a:lnTo>
                    <a:pt x="13064" y="15366"/>
                  </a:lnTo>
                  <a:lnTo>
                    <a:pt x="13560" y="15366"/>
                  </a:lnTo>
                  <a:lnTo>
                    <a:pt x="14446" y="16636"/>
                  </a:lnTo>
                  <a:lnTo>
                    <a:pt x="14429" y="18287"/>
                  </a:lnTo>
                  <a:lnTo>
                    <a:pt x="14931" y="18287"/>
                  </a:lnTo>
                  <a:lnTo>
                    <a:pt x="18097" y="19303"/>
                  </a:lnTo>
                  <a:lnTo>
                    <a:pt x="18405" y="19303"/>
                  </a:lnTo>
                  <a:lnTo>
                    <a:pt x="18653" y="19684"/>
                  </a:lnTo>
                  <a:close/>
                </a:path>
                <a:path w="64769" h="36194">
                  <a:moveTo>
                    <a:pt x="18405" y="19303"/>
                  </a:moveTo>
                  <a:lnTo>
                    <a:pt x="18097" y="19303"/>
                  </a:lnTo>
                  <a:lnTo>
                    <a:pt x="15768" y="16382"/>
                  </a:lnTo>
                  <a:lnTo>
                    <a:pt x="16066" y="16001"/>
                  </a:lnTo>
                  <a:lnTo>
                    <a:pt x="18749" y="16763"/>
                  </a:lnTo>
                  <a:lnTo>
                    <a:pt x="19016" y="16763"/>
                  </a:lnTo>
                  <a:lnTo>
                    <a:pt x="18229" y="18795"/>
                  </a:lnTo>
                  <a:lnTo>
                    <a:pt x="18405" y="19303"/>
                  </a:lnTo>
                  <a:close/>
                </a:path>
                <a:path w="64769" h="36194">
                  <a:moveTo>
                    <a:pt x="3105" y="22986"/>
                  </a:moveTo>
                  <a:lnTo>
                    <a:pt x="376" y="18287"/>
                  </a:lnTo>
                  <a:lnTo>
                    <a:pt x="0" y="18287"/>
                  </a:lnTo>
                  <a:lnTo>
                    <a:pt x="3285" y="16763"/>
                  </a:lnTo>
                  <a:lnTo>
                    <a:pt x="6833" y="19684"/>
                  </a:lnTo>
                  <a:lnTo>
                    <a:pt x="19220" y="19684"/>
                  </a:lnTo>
                  <a:lnTo>
                    <a:pt x="16066" y="20065"/>
                  </a:lnTo>
                  <a:lnTo>
                    <a:pt x="17201" y="21589"/>
                  </a:lnTo>
                  <a:lnTo>
                    <a:pt x="20394" y="21589"/>
                  </a:lnTo>
                  <a:lnTo>
                    <a:pt x="20432" y="22224"/>
                  </a:lnTo>
                  <a:lnTo>
                    <a:pt x="6779" y="22224"/>
                  </a:lnTo>
                  <a:lnTo>
                    <a:pt x="3105" y="22986"/>
                  </a:lnTo>
                  <a:close/>
                </a:path>
                <a:path w="64769" h="36194">
                  <a:moveTo>
                    <a:pt x="27623" y="18287"/>
                  </a:moveTo>
                  <a:lnTo>
                    <a:pt x="27290" y="18287"/>
                  </a:lnTo>
                  <a:lnTo>
                    <a:pt x="28561" y="17398"/>
                  </a:lnTo>
                  <a:lnTo>
                    <a:pt x="27730" y="17398"/>
                  </a:lnTo>
                  <a:lnTo>
                    <a:pt x="27623" y="18287"/>
                  </a:lnTo>
                  <a:close/>
                </a:path>
                <a:path w="64769" h="36194">
                  <a:moveTo>
                    <a:pt x="53449" y="18287"/>
                  </a:moveTo>
                  <a:lnTo>
                    <a:pt x="52231" y="18287"/>
                  </a:lnTo>
                  <a:lnTo>
                    <a:pt x="52597" y="17398"/>
                  </a:lnTo>
                  <a:lnTo>
                    <a:pt x="51684" y="17398"/>
                  </a:lnTo>
                  <a:lnTo>
                    <a:pt x="53449" y="18287"/>
                  </a:lnTo>
                  <a:close/>
                </a:path>
                <a:path w="64769" h="36194">
                  <a:moveTo>
                    <a:pt x="54710" y="18922"/>
                  </a:moveTo>
                  <a:lnTo>
                    <a:pt x="51684" y="17398"/>
                  </a:lnTo>
                  <a:lnTo>
                    <a:pt x="53472" y="17398"/>
                  </a:lnTo>
                  <a:lnTo>
                    <a:pt x="54607" y="18795"/>
                  </a:lnTo>
                  <a:close/>
                </a:path>
                <a:path w="64769" h="36194">
                  <a:moveTo>
                    <a:pt x="55138" y="18287"/>
                  </a:moveTo>
                  <a:lnTo>
                    <a:pt x="54194" y="18287"/>
                  </a:lnTo>
                  <a:lnTo>
                    <a:pt x="53472" y="17398"/>
                  </a:lnTo>
                  <a:lnTo>
                    <a:pt x="55248" y="17398"/>
                  </a:lnTo>
                  <a:lnTo>
                    <a:pt x="55138" y="18287"/>
                  </a:lnTo>
                  <a:close/>
                </a:path>
                <a:path w="64769" h="36194">
                  <a:moveTo>
                    <a:pt x="59622" y="18287"/>
                  </a:moveTo>
                  <a:lnTo>
                    <a:pt x="56681" y="18287"/>
                  </a:lnTo>
                  <a:lnTo>
                    <a:pt x="56263" y="17398"/>
                  </a:lnTo>
                  <a:lnTo>
                    <a:pt x="59518" y="17398"/>
                  </a:lnTo>
                  <a:lnTo>
                    <a:pt x="59622" y="18287"/>
                  </a:lnTo>
                  <a:close/>
                </a:path>
                <a:path w="64769" h="36194">
                  <a:moveTo>
                    <a:pt x="20394" y="21589"/>
                  </a:moveTo>
                  <a:lnTo>
                    <a:pt x="17201" y="21589"/>
                  </a:lnTo>
                  <a:lnTo>
                    <a:pt x="19053" y="20573"/>
                  </a:lnTo>
                  <a:lnTo>
                    <a:pt x="20356" y="21081"/>
                  </a:lnTo>
                  <a:lnTo>
                    <a:pt x="20394" y="21589"/>
                  </a:lnTo>
                  <a:close/>
                </a:path>
                <a:path w="64769" h="36194">
                  <a:moveTo>
                    <a:pt x="50247" y="22986"/>
                  </a:moveTo>
                  <a:lnTo>
                    <a:pt x="29416" y="22986"/>
                  </a:lnTo>
                  <a:lnTo>
                    <a:pt x="28340" y="22224"/>
                  </a:lnTo>
                  <a:lnTo>
                    <a:pt x="27967" y="22224"/>
                  </a:lnTo>
                  <a:lnTo>
                    <a:pt x="27235" y="21970"/>
                  </a:lnTo>
                  <a:lnTo>
                    <a:pt x="50681" y="21970"/>
                  </a:lnTo>
                  <a:lnTo>
                    <a:pt x="50247" y="22986"/>
                  </a:lnTo>
                  <a:close/>
                </a:path>
                <a:path w="64769" h="36194">
                  <a:moveTo>
                    <a:pt x="53330" y="24002"/>
                  </a:moveTo>
                  <a:lnTo>
                    <a:pt x="49812" y="24002"/>
                  </a:lnTo>
                  <a:lnTo>
                    <a:pt x="52321" y="21970"/>
                  </a:lnTo>
                  <a:lnTo>
                    <a:pt x="52918" y="22224"/>
                  </a:lnTo>
                  <a:lnTo>
                    <a:pt x="53242" y="23621"/>
                  </a:lnTo>
                  <a:lnTo>
                    <a:pt x="53330" y="24002"/>
                  </a:lnTo>
                  <a:close/>
                </a:path>
                <a:path w="64769" h="36194">
                  <a:moveTo>
                    <a:pt x="4263" y="22986"/>
                  </a:moveTo>
                  <a:lnTo>
                    <a:pt x="3105" y="22986"/>
                  </a:lnTo>
                  <a:lnTo>
                    <a:pt x="6779" y="22224"/>
                  </a:lnTo>
                  <a:lnTo>
                    <a:pt x="4809" y="22224"/>
                  </a:lnTo>
                  <a:lnTo>
                    <a:pt x="4263" y="22986"/>
                  </a:lnTo>
                  <a:close/>
                </a:path>
                <a:path w="64769" h="36194">
                  <a:moveTo>
                    <a:pt x="5136" y="28447"/>
                  </a:moveTo>
                  <a:lnTo>
                    <a:pt x="1672" y="26415"/>
                  </a:lnTo>
                  <a:lnTo>
                    <a:pt x="4813" y="22224"/>
                  </a:lnTo>
                  <a:lnTo>
                    <a:pt x="4650" y="22224"/>
                  </a:lnTo>
                  <a:lnTo>
                    <a:pt x="6349" y="25399"/>
                  </a:lnTo>
                  <a:lnTo>
                    <a:pt x="21179" y="25399"/>
                  </a:lnTo>
                  <a:lnTo>
                    <a:pt x="20638" y="27431"/>
                  </a:lnTo>
                  <a:lnTo>
                    <a:pt x="20537" y="27812"/>
                  </a:lnTo>
                  <a:lnTo>
                    <a:pt x="20436" y="28193"/>
                  </a:lnTo>
                  <a:lnTo>
                    <a:pt x="6749" y="28193"/>
                  </a:lnTo>
                  <a:lnTo>
                    <a:pt x="5136" y="28447"/>
                  </a:lnTo>
                  <a:close/>
                </a:path>
                <a:path w="64769" h="36194">
                  <a:moveTo>
                    <a:pt x="7489" y="22986"/>
                  </a:moveTo>
                  <a:lnTo>
                    <a:pt x="5278" y="22986"/>
                  </a:lnTo>
                  <a:lnTo>
                    <a:pt x="4606" y="22224"/>
                  </a:lnTo>
                  <a:lnTo>
                    <a:pt x="7800" y="22224"/>
                  </a:lnTo>
                  <a:lnTo>
                    <a:pt x="7489" y="22986"/>
                  </a:lnTo>
                  <a:close/>
                </a:path>
                <a:path w="64769" h="36194">
                  <a:moveTo>
                    <a:pt x="21180" y="25399"/>
                  </a:moveTo>
                  <a:lnTo>
                    <a:pt x="6502" y="25399"/>
                  </a:lnTo>
                  <a:lnTo>
                    <a:pt x="7800" y="22224"/>
                  </a:lnTo>
                  <a:lnTo>
                    <a:pt x="20432" y="22224"/>
                  </a:lnTo>
                  <a:lnTo>
                    <a:pt x="20546" y="24256"/>
                  </a:lnTo>
                  <a:lnTo>
                    <a:pt x="21167" y="24764"/>
                  </a:lnTo>
                  <a:lnTo>
                    <a:pt x="21358" y="24764"/>
                  </a:lnTo>
                  <a:lnTo>
                    <a:pt x="21180" y="25399"/>
                  </a:lnTo>
                  <a:close/>
                </a:path>
                <a:path w="64769" h="36194">
                  <a:moveTo>
                    <a:pt x="22067" y="22986"/>
                  </a:moveTo>
                  <a:lnTo>
                    <a:pt x="20474" y="22986"/>
                  </a:lnTo>
                  <a:lnTo>
                    <a:pt x="20432" y="22224"/>
                  </a:lnTo>
                  <a:lnTo>
                    <a:pt x="22315" y="22224"/>
                  </a:lnTo>
                  <a:lnTo>
                    <a:pt x="22067" y="22986"/>
                  </a:lnTo>
                  <a:close/>
                </a:path>
                <a:path w="64769" h="36194">
                  <a:moveTo>
                    <a:pt x="29177" y="22986"/>
                  </a:moveTo>
                  <a:lnTo>
                    <a:pt x="26399" y="22986"/>
                  </a:lnTo>
                  <a:lnTo>
                    <a:pt x="27026" y="22224"/>
                  </a:lnTo>
                  <a:lnTo>
                    <a:pt x="28579" y="22224"/>
                  </a:lnTo>
                  <a:lnTo>
                    <a:pt x="29177" y="22986"/>
                  </a:lnTo>
                  <a:close/>
                </a:path>
                <a:path w="64769" h="36194">
                  <a:moveTo>
                    <a:pt x="31350" y="25780"/>
                  </a:moveTo>
                  <a:lnTo>
                    <a:pt x="30857" y="25399"/>
                  </a:lnTo>
                  <a:lnTo>
                    <a:pt x="30433" y="24764"/>
                  </a:lnTo>
                  <a:lnTo>
                    <a:pt x="29177" y="22986"/>
                  </a:lnTo>
                  <a:lnTo>
                    <a:pt x="28579" y="22224"/>
                  </a:lnTo>
                  <a:lnTo>
                    <a:pt x="28340" y="22224"/>
                  </a:lnTo>
                  <a:lnTo>
                    <a:pt x="29416" y="22986"/>
                  </a:lnTo>
                  <a:lnTo>
                    <a:pt x="50247" y="22986"/>
                  </a:lnTo>
                  <a:lnTo>
                    <a:pt x="49812" y="24002"/>
                  </a:lnTo>
                  <a:lnTo>
                    <a:pt x="53330" y="24002"/>
                  </a:lnTo>
                  <a:lnTo>
                    <a:pt x="53382" y="24256"/>
                  </a:lnTo>
                  <a:lnTo>
                    <a:pt x="30912" y="24256"/>
                  </a:lnTo>
                  <a:lnTo>
                    <a:pt x="30712" y="24764"/>
                  </a:lnTo>
                  <a:lnTo>
                    <a:pt x="31038" y="24764"/>
                  </a:lnTo>
                  <a:lnTo>
                    <a:pt x="31233" y="25399"/>
                  </a:lnTo>
                  <a:lnTo>
                    <a:pt x="31350" y="25780"/>
                  </a:lnTo>
                  <a:close/>
                </a:path>
                <a:path w="64769" h="36194">
                  <a:moveTo>
                    <a:pt x="51067" y="22986"/>
                  </a:moveTo>
                  <a:lnTo>
                    <a:pt x="50247" y="22986"/>
                  </a:lnTo>
                  <a:lnTo>
                    <a:pt x="50573" y="22224"/>
                  </a:lnTo>
                  <a:lnTo>
                    <a:pt x="52007" y="22224"/>
                  </a:lnTo>
                  <a:lnTo>
                    <a:pt x="51067" y="22986"/>
                  </a:lnTo>
                  <a:close/>
                </a:path>
                <a:path w="64769" h="36194">
                  <a:moveTo>
                    <a:pt x="32850" y="26923"/>
                  </a:moveTo>
                  <a:lnTo>
                    <a:pt x="31350" y="25780"/>
                  </a:lnTo>
                  <a:lnTo>
                    <a:pt x="30912" y="24256"/>
                  </a:lnTo>
                  <a:lnTo>
                    <a:pt x="54143" y="24256"/>
                  </a:lnTo>
                  <a:lnTo>
                    <a:pt x="55636" y="24002"/>
                  </a:lnTo>
                  <a:lnTo>
                    <a:pt x="54950" y="24002"/>
                  </a:lnTo>
                  <a:lnTo>
                    <a:pt x="54829" y="24256"/>
                  </a:lnTo>
                  <a:lnTo>
                    <a:pt x="54439" y="24764"/>
                  </a:lnTo>
                  <a:lnTo>
                    <a:pt x="46026" y="24764"/>
                  </a:lnTo>
                  <a:lnTo>
                    <a:pt x="46142" y="25399"/>
                  </a:lnTo>
                  <a:lnTo>
                    <a:pt x="46208" y="25780"/>
                  </a:lnTo>
                  <a:lnTo>
                    <a:pt x="35992" y="25780"/>
                  </a:lnTo>
                  <a:lnTo>
                    <a:pt x="32850" y="26923"/>
                  </a:lnTo>
                  <a:close/>
                </a:path>
                <a:path w="64769" h="36194">
                  <a:moveTo>
                    <a:pt x="32140" y="30733"/>
                  </a:moveTo>
                  <a:lnTo>
                    <a:pt x="31692" y="30733"/>
                  </a:lnTo>
                  <a:lnTo>
                    <a:pt x="29208" y="28955"/>
                  </a:lnTo>
                  <a:lnTo>
                    <a:pt x="29261" y="28701"/>
                  </a:lnTo>
                  <a:lnTo>
                    <a:pt x="29343" y="27812"/>
                  </a:lnTo>
                  <a:lnTo>
                    <a:pt x="29533" y="27431"/>
                  </a:lnTo>
                  <a:lnTo>
                    <a:pt x="30725" y="24764"/>
                  </a:lnTo>
                  <a:lnTo>
                    <a:pt x="30972" y="24256"/>
                  </a:lnTo>
                  <a:lnTo>
                    <a:pt x="31038" y="24764"/>
                  </a:lnTo>
                  <a:lnTo>
                    <a:pt x="30450" y="24764"/>
                  </a:lnTo>
                  <a:lnTo>
                    <a:pt x="30857" y="25399"/>
                  </a:lnTo>
                  <a:lnTo>
                    <a:pt x="31349" y="25780"/>
                  </a:lnTo>
                  <a:lnTo>
                    <a:pt x="32410" y="29590"/>
                  </a:lnTo>
                  <a:lnTo>
                    <a:pt x="32776" y="29590"/>
                  </a:lnTo>
                  <a:lnTo>
                    <a:pt x="32302" y="30225"/>
                  </a:lnTo>
                  <a:lnTo>
                    <a:pt x="35063" y="30225"/>
                  </a:lnTo>
                  <a:lnTo>
                    <a:pt x="32140" y="30733"/>
                  </a:lnTo>
                  <a:close/>
                </a:path>
                <a:path w="64769" h="36194">
                  <a:moveTo>
                    <a:pt x="28802" y="30733"/>
                  </a:moveTo>
                  <a:lnTo>
                    <a:pt x="28609" y="30733"/>
                  </a:lnTo>
                  <a:lnTo>
                    <a:pt x="22517" y="28701"/>
                  </a:lnTo>
                  <a:lnTo>
                    <a:pt x="22695" y="28701"/>
                  </a:lnTo>
                  <a:lnTo>
                    <a:pt x="22774" y="28193"/>
                  </a:lnTo>
                  <a:lnTo>
                    <a:pt x="22893" y="27431"/>
                  </a:lnTo>
                  <a:lnTo>
                    <a:pt x="22972" y="26923"/>
                  </a:lnTo>
                  <a:lnTo>
                    <a:pt x="23049" y="26415"/>
                  </a:lnTo>
                  <a:lnTo>
                    <a:pt x="23143" y="25780"/>
                  </a:lnTo>
                  <a:lnTo>
                    <a:pt x="23203" y="25399"/>
                  </a:lnTo>
                  <a:lnTo>
                    <a:pt x="23293" y="24764"/>
                  </a:lnTo>
                  <a:lnTo>
                    <a:pt x="24585" y="24764"/>
                  </a:lnTo>
                  <a:lnTo>
                    <a:pt x="29983" y="25399"/>
                  </a:lnTo>
                  <a:lnTo>
                    <a:pt x="29899" y="25780"/>
                  </a:lnTo>
                  <a:lnTo>
                    <a:pt x="29786" y="26288"/>
                  </a:lnTo>
                  <a:lnTo>
                    <a:pt x="29646" y="26923"/>
                  </a:lnTo>
                  <a:lnTo>
                    <a:pt x="29533" y="27431"/>
                  </a:lnTo>
                  <a:lnTo>
                    <a:pt x="29431" y="27812"/>
                  </a:lnTo>
                  <a:lnTo>
                    <a:pt x="29146" y="28193"/>
                  </a:lnTo>
                  <a:lnTo>
                    <a:pt x="28885" y="28701"/>
                  </a:lnTo>
                  <a:lnTo>
                    <a:pt x="29208" y="28955"/>
                  </a:lnTo>
                  <a:lnTo>
                    <a:pt x="28918" y="30225"/>
                  </a:lnTo>
                  <a:lnTo>
                    <a:pt x="28802" y="30733"/>
                  </a:lnTo>
                  <a:close/>
                </a:path>
                <a:path w="64769" h="36194">
                  <a:moveTo>
                    <a:pt x="47795" y="26415"/>
                  </a:moveTo>
                  <a:lnTo>
                    <a:pt x="47207" y="26415"/>
                  </a:lnTo>
                  <a:lnTo>
                    <a:pt x="45953" y="24764"/>
                  </a:lnTo>
                  <a:lnTo>
                    <a:pt x="54445" y="24764"/>
                  </a:lnTo>
                  <a:lnTo>
                    <a:pt x="54042" y="25399"/>
                  </a:lnTo>
                  <a:lnTo>
                    <a:pt x="51724" y="25399"/>
                  </a:lnTo>
                  <a:lnTo>
                    <a:pt x="47795" y="26415"/>
                  </a:lnTo>
                  <a:close/>
                </a:path>
                <a:path w="64769" h="36194">
                  <a:moveTo>
                    <a:pt x="53396" y="28193"/>
                  </a:moveTo>
                  <a:lnTo>
                    <a:pt x="52241" y="28193"/>
                  </a:lnTo>
                  <a:lnTo>
                    <a:pt x="51548" y="27431"/>
                  </a:lnTo>
                  <a:lnTo>
                    <a:pt x="51701" y="27431"/>
                  </a:lnTo>
                  <a:lnTo>
                    <a:pt x="51997" y="26415"/>
                  </a:lnTo>
                  <a:lnTo>
                    <a:pt x="52261" y="26288"/>
                  </a:lnTo>
                  <a:lnTo>
                    <a:pt x="51724" y="25399"/>
                  </a:lnTo>
                  <a:lnTo>
                    <a:pt x="54042" y="25399"/>
                  </a:lnTo>
                  <a:lnTo>
                    <a:pt x="53396" y="26288"/>
                  </a:lnTo>
                  <a:lnTo>
                    <a:pt x="53396" y="28193"/>
                  </a:lnTo>
                  <a:close/>
                </a:path>
                <a:path w="64769" h="36194">
                  <a:moveTo>
                    <a:pt x="39376" y="29590"/>
                  </a:moveTo>
                  <a:lnTo>
                    <a:pt x="32776" y="29590"/>
                  </a:lnTo>
                  <a:lnTo>
                    <a:pt x="35617" y="25780"/>
                  </a:lnTo>
                  <a:lnTo>
                    <a:pt x="46228" y="25780"/>
                  </a:lnTo>
                  <a:lnTo>
                    <a:pt x="46328" y="26415"/>
                  </a:lnTo>
                  <a:lnTo>
                    <a:pt x="46408" y="26923"/>
                  </a:lnTo>
                  <a:lnTo>
                    <a:pt x="43343" y="26923"/>
                  </a:lnTo>
                  <a:lnTo>
                    <a:pt x="43419" y="27431"/>
                  </a:lnTo>
                  <a:lnTo>
                    <a:pt x="43529" y="28193"/>
                  </a:lnTo>
                  <a:lnTo>
                    <a:pt x="43640" y="28955"/>
                  </a:lnTo>
                  <a:lnTo>
                    <a:pt x="39578" y="28955"/>
                  </a:lnTo>
                  <a:lnTo>
                    <a:pt x="39376" y="29590"/>
                  </a:lnTo>
                  <a:close/>
                </a:path>
                <a:path w="64769" h="36194">
                  <a:moveTo>
                    <a:pt x="47771" y="28193"/>
                  </a:moveTo>
                  <a:lnTo>
                    <a:pt x="46847" y="28193"/>
                  </a:lnTo>
                  <a:lnTo>
                    <a:pt x="49832" y="26288"/>
                  </a:lnTo>
                  <a:lnTo>
                    <a:pt x="47771" y="28193"/>
                  </a:lnTo>
                  <a:close/>
                </a:path>
                <a:path w="64769" h="36194">
                  <a:moveTo>
                    <a:pt x="46079" y="31622"/>
                  </a:moveTo>
                  <a:lnTo>
                    <a:pt x="44258" y="31622"/>
                  </a:lnTo>
                  <a:lnTo>
                    <a:pt x="43123" y="31495"/>
                  </a:lnTo>
                  <a:lnTo>
                    <a:pt x="43541" y="30225"/>
                  </a:lnTo>
                  <a:lnTo>
                    <a:pt x="45572" y="28955"/>
                  </a:lnTo>
                  <a:lnTo>
                    <a:pt x="45322" y="28955"/>
                  </a:lnTo>
                  <a:lnTo>
                    <a:pt x="44569" y="26923"/>
                  </a:lnTo>
                  <a:lnTo>
                    <a:pt x="46401" y="26923"/>
                  </a:lnTo>
                  <a:lnTo>
                    <a:pt x="46508" y="27431"/>
                  </a:lnTo>
                  <a:lnTo>
                    <a:pt x="46588" y="27812"/>
                  </a:lnTo>
                  <a:lnTo>
                    <a:pt x="46668" y="28193"/>
                  </a:lnTo>
                  <a:lnTo>
                    <a:pt x="47771" y="28193"/>
                  </a:lnTo>
                  <a:lnTo>
                    <a:pt x="46131" y="29590"/>
                  </a:lnTo>
                  <a:lnTo>
                    <a:pt x="45373" y="29590"/>
                  </a:lnTo>
                  <a:lnTo>
                    <a:pt x="52142" y="30225"/>
                  </a:lnTo>
                  <a:lnTo>
                    <a:pt x="50162" y="30225"/>
                  </a:lnTo>
                  <a:lnTo>
                    <a:pt x="50293" y="30733"/>
                  </a:lnTo>
                  <a:lnTo>
                    <a:pt x="50392" y="31114"/>
                  </a:lnTo>
                  <a:lnTo>
                    <a:pt x="48827" y="31114"/>
                  </a:lnTo>
                  <a:lnTo>
                    <a:pt x="46079" y="31622"/>
                  </a:lnTo>
                  <a:close/>
                </a:path>
                <a:path w="64769" h="36194">
                  <a:moveTo>
                    <a:pt x="29208" y="28955"/>
                  </a:moveTo>
                  <a:lnTo>
                    <a:pt x="29210" y="28193"/>
                  </a:lnTo>
                  <a:lnTo>
                    <a:pt x="29372" y="27812"/>
                  </a:lnTo>
                  <a:lnTo>
                    <a:pt x="29260" y="28701"/>
                  </a:lnTo>
                  <a:lnTo>
                    <a:pt x="29208" y="28955"/>
                  </a:lnTo>
                  <a:close/>
                </a:path>
                <a:path w="64769" h="36194">
                  <a:moveTo>
                    <a:pt x="20242" y="28955"/>
                  </a:moveTo>
                  <a:lnTo>
                    <a:pt x="7824" y="28955"/>
                  </a:lnTo>
                  <a:lnTo>
                    <a:pt x="6749" y="28193"/>
                  </a:lnTo>
                  <a:lnTo>
                    <a:pt x="20436" y="28193"/>
                  </a:lnTo>
                  <a:lnTo>
                    <a:pt x="20355" y="28447"/>
                  </a:lnTo>
                  <a:lnTo>
                    <a:pt x="20242" y="28955"/>
                  </a:lnTo>
                  <a:close/>
                </a:path>
                <a:path w="64769" h="36194">
                  <a:moveTo>
                    <a:pt x="45134" y="28447"/>
                  </a:moveTo>
                  <a:lnTo>
                    <a:pt x="43564" y="28447"/>
                  </a:lnTo>
                  <a:lnTo>
                    <a:pt x="43529" y="28193"/>
                  </a:lnTo>
                  <a:lnTo>
                    <a:pt x="45040" y="28193"/>
                  </a:lnTo>
                  <a:lnTo>
                    <a:pt x="45134" y="28447"/>
                  </a:lnTo>
                  <a:close/>
                </a:path>
                <a:path w="64769" h="36194">
                  <a:moveTo>
                    <a:pt x="52472" y="28447"/>
                  </a:moveTo>
                  <a:lnTo>
                    <a:pt x="51994" y="28447"/>
                  </a:lnTo>
                  <a:lnTo>
                    <a:pt x="43258" y="28193"/>
                  </a:lnTo>
                  <a:lnTo>
                    <a:pt x="52241" y="28193"/>
                  </a:lnTo>
                  <a:lnTo>
                    <a:pt x="52472" y="28447"/>
                  </a:lnTo>
                  <a:close/>
                </a:path>
                <a:path w="64769" h="36194">
                  <a:moveTo>
                    <a:pt x="53396" y="29590"/>
                  </a:moveTo>
                  <a:lnTo>
                    <a:pt x="52934" y="28955"/>
                  </a:lnTo>
                  <a:lnTo>
                    <a:pt x="52472" y="28447"/>
                  </a:lnTo>
                  <a:lnTo>
                    <a:pt x="53396" y="28447"/>
                  </a:lnTo>
                  <a:lnTo>
                    <a:pt x="53396" y="29590"/>
                  </a:lnTo>
                  <a:close/>
                </a:path>
                <a:path w="64769" h="36194">
                  <a:moveTo>
                    <a:pt x="7167" y="30225"/>
                  </a:moveTo>
                  <a:lnTo>
                    <a:pt x="5873" y="30225"/>
                  </a:lnTo>
                  <a:lnTo>
                    <a:pt x="8760" y="28955"/>
                  </a:lnTo>
                  <a:lnTo>
                    <a:pt x="19650" y="28955"/>
                  </a:lnTo>
                  <a:lnTo>
                    <a:pt x="18754" y="29590"/>
                  </a:lnTo>
                  <a:lnTo>
                    <a:pt x="5375" y="29590"/>
                  </a:lnTo>
                  <a:lnTo>
                    <a:pt x="7167" y="30225"/>
                  </a:lnTo>
                  <a:close/>
                </a:path>
                <a:path w="64769" h="36194">
                  <a:moveTo>
                    <a:pt x="42599" y="29590"/>
                  </a:moveTo>
                  <a:lnTo>
                    <a:pt x="41160" y="29590"/>
                  </a:lnTo>
                  <a:lnTo>
                    <a:pt x="40179" y="28955"/>
                  </a:lnTo>
                  <a:lnTo>
                    <a:pt x="43926" y="28955"/>
                  </a:lnTo>
                  <a:lnTo>
                    <a:pt x="42599" y="29590"/>
                  </a:lnTo>
                  <a:close/>
                </a:path>
                <a:path w="64769" h="36194">
                  <a:moveTo>
                    <a:pt x="5946" y="35813"/>
                  </a:moveTo>
                  <a:lnTo>
                    <a:pt x="5761" y="35813"/>
                  </a:lnTo>
                  <a:lnTo>
                    <a:pt x="4240" y="34543"/>
                  </a:lnTo>
                  <a:lnTo>
                    <a:pt x="4201" y="33654"/>
                  </a:lnTo>
                  <a:lnTo>
                    <a:pt x="4093" y="31622"/>
                  </a:lnTo>
                  <a:lnTo>
                    <a:pt x="3995" y="31114"/>
                  </a:lnTo>
                  <a:lnTo>
                    <a:pt x="5375" y="29590"/>
                  </a:lnTo>
                  <a:lnTo>
                    <a:pt x="7316" y="29590"/>
                  </a:lnTo>
                  <a:lnTo>
                    <a:pt x="5873" y="30225"/>
                  </a:lnTo>
                  <a:lnTo>
                    <a:pt x="11187" y="30225"/>
                  </a:lnTo>
                  <a:lnTo>
                    <a:pt x="10139" y="31495"/>
                  </a:lnTo>
                  <a:lnTo>
                    <a:pt x="8545" y="33146"/>
                  </a:lnTo>
                  <a:lnTo>
                    <a:pt x="9496" y="33146"/>
                  </a:lnTo>
                  <a:lnTo>
                    <a:pt x="5196" y="33654"/>
                  </a:lnTo>
                  <a:lnTo>
                    <a:pt x="7167" y="33654"/>
                  </a:lnTo>
                  <a:lnTo>
                    <a:pt x="5946" y="35813"/>
                  </a:lnTo>
                  <a:close/>
                </a:path>
                <a:path w="64769" h="36194">
                  <a:moveTo>
                    <a:pt x="20387" y="31622"/>
                  </a:moveTo>
                  <a:lnTo>
                    <a:pt x="19925" y="31622"/>
                  </a:lnTo>
                  <a:lnTo>
                    <a:pt x="15409" y="31114"/>
                  </a:lnTo>
                  <a:lnTo>
                    <a:pt x="14772" y="30225"/>
                  </a:lnTo>
                  <a:lnTo>
                    <a:pt x="7167" y="30225"/>
                  </a:lnTo>
                  <a:lnTo>
                    <a:pt x="5375" y="29590"/>
                  </a:lnTo>
                  <a:lnTo>
                    <a:pt x="18993" y="29590"/>
                  </a:lnTo>
                  <a:lnTo>
                    <a:pt x="20299" y="31495"/>
                  </a:lnTo>
                  <a:close/>
                </a:path>
                <a:path w="64769" h="36194">
                  <a:moveTo>
                    <a:pt x="32557" y="30225"/>
                  </a:moveTo>
                  <a:lnTo>
                    <a:pt x="32302" y="30225"/>
                  </a:lnTo>
                  <a:lnTo>
                    <a:pt x="32776" y="29590"/>
                  </a:lnTo>
                  <a:lnTo>
                    <a:pt x="32393" y="29590"/>
                  </a:lnTo>
                  <a:lnTo>
                    <a:pt x="32557" y="30225"/>
                  </a:lnTo>
                  <a:close/>
                </a:path>
                <a:path w="64769" h="36194">
                  <a:moveTo>
                    <a:pt x="35042" y="30225"/>
                  </a:moveTo>
                  <a:lnTo>
                    <a:pt x="32557" y="30225"/>
                  </a:lnTo>
                  <a:lnTo>
                    <a:pt x="32393" y="29590"/>
                  </a:lnTo>
                  <a:lnTo>
                    <a:pt x="38748" y="29590"/>
                  </a:lnTo>
                  <a:lnTo>
                    <a:pt x="35042" y="30225"/>
                  </a:lnTo>
                  <a:close/>
                </a:path>
                <a:path w="64769" h="36194">
                  <a:moveTo>
                    <a:pt x="40077" y="33146"/>
                  </a:moveTo>
                  <a:lnTo>
                    <a:pt x="35850" y="33146"/>
                  </a:lnTo>
                  <a:lnTo>
                    <a:pt x="35754" y="32892"/>
                  </a:lnTo>
                  <a:lnTo>
                    <a:pt x="38082" y="29590"/>
                  </a:lnTo>
                  <a:lnTo>
                    <a:pt x="40162" y="29590"/>
                  </a:lnTo>
                  <a:lnTo>
                    <a:pt x="40077" y="33146"/>
                  </a:lnTo>
                  <a:close/>
                </a:path>
                <a:path w="64769" h="36194">
                  <a:moveTo>
                    <a:pt x="42142" y="30225"/>
                  </a:moveTo>
                  <a:lnTo>
                    <a:pt x="41183" y="30225"/>
                  </a:lnTo>
                  <a:lnTo>
                    <a:pt x="42599" y="29590"/>
                  </a:lnTo>
                  <a:lnTo>
                    <a:pt x="41160" y="29590"/>
                  </a:lnTo>
                  <a:lnTo>
                    <a:pt x="42142" y="30225"/>
                  </a:lnTo>
                  <a:close/>
                </a:path>
                <a:path w="64769" h="36194">
                  <a:moveTo>
                    <a:pt x="50469" y="31495"/>
                  </a:moveTo>
                  <a:lnTo>
                    <a:pt x="46975" y="31114"/>
                  </a:lnTo>
                  <a:lnTo>
                    <a:pt x="50402" y="31114"/>
                  </a:lnTo>
                  <a:lnTo>
                    <a:pt x="50469" y="31495"/>
                  </a:lnTo>
                  <a:close/>
                </a:path>
                <a:path w="64769" h="36194">
                  <a:moveTo>
                    <a:pt x="36041" y="33654"/>
                  </a:moveTo>
                  <a:lnTo>
                    <a:pt x="7167" y="33654"/>
                  </a:lnTo>
                  <a:lnTo>
                    <a:pt x="7525" y="33146"/>
                  </a:lnTo>
                  <a:lnTo>
                    <a:pt x="35850" y="33146"/>
                  </a:lnTo>
                  <a:lnTo>
                    <a:pt x="36041" y="33654"/>
                  </a:lnTo>
                  <a:close/>
                </a:path>
                <a:path w="64769" h="36194">
                  <a:moveTo>
                    <a:pt x="36851" y="35813"/>
                  </a:moveTo>
                  <a:lnTo>
                    <a:pt x="36041" y="33654"/>
                  </a:lnTo>
                  <a:lnTo>
                    <a:pt x="39462" y="33654"/>
                  </a:lnTo>
                  <a:lnTo>
                    <a:pt x="36851" y="35813"/>
                  </a:lnTo>
                  <a:close/>
                </a:path>
              </a:pathLst>
            </a:custGeom>
            <a:solidFill>
              <a:srgbClr val="781BE3"/>
            </a:solidFill>
          </p:spPr>
          <p:txBody>
            <a:bodyPr wrap="square" lIns="0" tIns="0" rIns="0" bIns="0" rtlCol="0"/>
            <a:lstStyle/>
            <a:p>
              <a:endParaRPr/>
            </a:p>
          </p:txBody>
        </p:sp>
        <p:sp>
          <p:nvSpPr>
            <p:cNvPr id="1290" name="object 1290"/>
            <p:cNvSpPr/>
            <p:nvPr/>
          </p:nvSpPr>
          <p:spPr>
            <a:xfrm>
              <a:off x="14411726" y="2016761"/>
              <a:ext cx="56515" cy="27940"/>
            </a:xfrm>
            <a:custGeom>
              <a:avLst/>
              <a:gdLst/>
              <a:ahLst/>
              <a:cxnLst/>
              <a:rect l="l" t="t" r="r" b="b"/>
              <a:pathLst>
                <a:path w="56515" h="27939">
                  <a:moveTo>
                    <a:pt x="39859" y="2539"/>
                  </a:moveTo>
                  <a:lnTo>
                    <a:pt x="37335" y="757"/>
                  </a:lnTo>
                  <a:lnTo>
                    <a:pt x="38345" y="0"/>
                  </a:lnTo>
                  <a:lnTo>
                    <a:pt x="39898" y="1015"/>
                  </a:lnTo>
                  <a:lnTo>
                    <a:pt x="39859" y="2539"/>
                  </a:lnTo>
                  <a:close/>
                </a:path>
                <a:path w="56515" h="27939">
                  <a:moveTo>
                    <a:pt x="51628" y="5206"/>
                  </a:moveTo>
                  <a:lnTo>
                    <a:pt x="45631" y="5206"/>
                  </a:lnTo>
                  <a:lnTo>
                    <a:pt x="46701" y="1015"/>
                  </a:lnTo>
                  <a:lnTo>
                    <a:pt x="46767" y="757"/>
                  </a:lnTo>
                  <a:lnTo>
                    <a:pt x="46856" y="1015"/>
                  </a:lnTo>
                  <a:lnTo>
                    <a:pt x="46945" y="2539"/>
                  </a:lnTo>
                  <a:lnTo>
                    <a:pt x="50290" y="4952"/>
                  </a:lnTo>
                  <a:lnTo>
                    <a:pt x="51628" y="5206"/>
                  </a:lnTo>
                  <a:close/>
                </a:path>
                <a:path w="56515" h="27939">
                  <a:moveTo>
                    <a:pt x="38048" y="3682"/>
                  </a:moveTo>
                  <a:lnTo>
                    <a:pt x="37508" y="3682"/>
                  </a:lnTo>
                  <a:lnTo>
                    <a:pt x="36087" y="1904"/>
                  </a:lnTo>
                  <a:lnTo>
                    <a:pt x="35723" y="1904"/>
                  </a:lnTo>
                  <a:lnTo>
                    <a:pt x="37429" y="2158"/>
                  </a:lnTo>
                  <a:lnTo>
                    <a:pt x="37493" y="2539"/>
                  </a:lnTo>
                  <a:lnTo>
                    <a:pt x="37599" y="3174"/>
                  </a:lnTo>
                  <a:lnTo>
                    <a:pt x="38048" y="3682"/>
                  </a:lnTo>
                  <a:close/>
                </a:path>
                <a:path w="56515" h="27939">
                  <a:moveTo>
                    <a:pt x="37777" y="2158"/>
                  </a:moveTo>
                  <a:lnTo>
                    <a:pt x="37429" y="2158"/>
                  </a:lnTo>
                  <a:lnTo>
                    <a:pt x="37389" y="1904"/>
                  </a:lnTo>
                  <a:lnTo>
                    <a:pt x="37777" y="2158"/>
                  </a:lnTo>
                  <a:close/>
                </a:path>
                <a:path w="56515" h="27939">
                  <a:moveTo>
                    <a:pt x="39838" y="3174"/>
                  </a:moveTo>
                  <a:lnTo>
                    <a:pt x="39604" y="3174"/>
                  </a:lnTo>
                  <a:lnTo>
                    <a:pt x="37737" y="2158"/>
                  </a:lnTo>
                  <a:lnTo>
                    <a:pt x="37037" y="2158"/>
                  </a:lnTo>
                  <a:lnTo>
                    <a:pt x="39838" y="2539"/>
                  </a:lnTo>
                  <a:lnTo>
                    <a:pt x="39838" y="3174"/>
                  </a:lnTo>
                  <a:close/>
                </a:path>
                <a:path w="56515" h="27939">
                  <a:moveTo>
                    <a:pt x="29042" y="13588"/>
                  </a:moveTo>
                  <a:lnTo>
                    <a:pt x="23766" y="13588"/>
                  </a:lnTo>
                  <a:lnTo>
                    <a:pt x="25682" y="12191"/>
                  </a:lnTo>
                  <a:lnTo>
                    <a:pt x="25643" y="11937"/>
                  </a:lnTo>
                  <a:lnTo>
                    <a:pt x="25525" y="11175"/>
                  </a:lnTo>
                  <a:lnTo>
                    <a:pt x="25407" y="10413"/>
                  </a:lnTo>
                  <a:lnTo>
                    <a:pt x="25288" y="9643"/>
                  </a:lnTo>
                  <a:lnTo>
                    <a:pt x="25230" y="9270"/>
                  </a:lnTo>
                  <a:lnTo>
                    <a:pt x="25136" y="8254"/>
                  </a:lnTo>
                  <a:lnTo>
                    <a:pt x="25025" y="6349"/>
                  </a:lnTo>
                  <a:lnTo>
                    <a:pt x="27373" y="3174"/>
                  </a:lnTo>
                  <a:lnTo>
                    <a:pt x="28980" y="3174"/>
                  </a:lnTo>
                  <a:lnTo>
                    <a:pt x="27367" y="5460"/>
                  </a:lnTo>
                  <a:lnTo>
                    <a:pt x="27429" y="6730"/>
                  </a:lnTo>
                  <a:lnTo>
                    <a:pt x="27594" y="7619"/>
                  </a:lnTo>
                  <a:lnTo>
                    <a:pt x="29147" y="8254"/>
                  </a:lnTo>
                  <a:lnTo>
                    <a:pt x="29445" y="9016"/>
                  </a:lnTo>
                  <a:lnTo>
                    <a:pt x="29742" y="9643"/>
                  </a:lnTo>
                  <a:lnTo>
                    <a:pt x="27291" y="9643"/>
                  </a:lnTo>
                  <a:lnTo>
                    <a:pt x="29042" y="13588"/>
                  </a:lnTo>
                  <a:close/>
                </a:path>
                <a:path w="56515" h="27939">
                  <a:moveTo>
                    <a:pt x="44404" y="9643"/>
                  </a:moveTo>
                  <a:lnTo>
                    <a:pt x="36072" y="9643"/>
                  </a:lnTo>
                  <a:lnTo>
                    <a:pt x="34910" y="6349"/>
                  </a:lnTo>
                  <a:lnTo>
                    <a:pt x="34821" y="6095"/>
                  </a:lnTo>
                  <a:lnTo>
                    <a:pt x="35716" y="3174"/>
                  </a:lnTo>
                  <a:lnTo>
                    <a:pt x="35066" y="3174"/>
                  </a:lnTo>
                  <a:lnTo>
                    <a:pt x="37508" y="3682"/>
                  </a:lnTo>
                  <a:lnTo>
                    <a:pt x="38048" y="3682"/>
                  </a:lnTo>
                  <a:lnTo>
                    <a:pt x="40232" y="5206"/>
                  </a:lnTo>
                  <a:lnTo>
                    <a:pt x="51664" y="5206"/>
                  </a:lnTo>
                  <a:lnTo>
                    <a:pt x="52560" y="5460"/>
                  </a:lnTo>
                  <a:lnTo>
                    <a:pt x="55967" y="5460"/>
                  </a:lnTo>
                  <a:lnTo>
                    <a:pt x="48678" y="5587"/>
                  </a:lnTo>
                  <a:lnTo>
                    <a:pt x="49063" y="7619"/>
                  </a:lnTo>
                  <a:lnTo>
                    <a:pt x="49183" y="8254"/>
                  </a:lnTo>
                  <a:lnTo>
                    <a:pt x="49256" y="8635"/>
                  </a:lnTo>
                  <a:lnTo>
                    <a:pt x="44616" y="8635"/>
                  </a:lnTo>
                  <a:lnTo>
                    <a:pt x="44507" y="9270"/>
                  </a:lnTo>
                  <a:lnTo>
                    <a:pt x="44404" y="9643"/>
                  </a:lnTo>
                  <a:close/>
                </a:path>
                <a:path w="56515" h="27939">
                  <a:moveTo>
                    <a:pt x="45631" y="5206"/>
                  </a:moveTo>
                  <a:lnTo>
                    <a:pt x="40325" y="5206"/>
                  </a:lnTo>
                  <a:lnTo>
                    <a:pt x="40535" y="3936"/>
                  </a:lnTo>
                  <a:lnTo>
                    <a:pt x="47081" y="3174"/>
                  </a:lnTo>
                  <a:lnTo>
                    <a:pt x="46012" y="3174"/>
                  </a:lnTo>
                  <a:lnTo>
                    <a:pt x="45697" y="4952"/>
                  </a:lnTo>
                  <a:lnTo>
                    <a:pt x="45631" y="5206"/>
                  </a:lnTo>
                  <a:close/>
                </a:path>
                <a:path w="56515" h="27939">
                  <a:moveTo>
                    <a:pt x="55967" y="5460"/>
                  </a:moveTo>
                  <a:lnTo>
                    <a:pt x="52560" y="5460"/>
                  </a:lnTo>
                  <a:lnTo>
                    <a:pt x="53277" y="4952"/>
                  </a:lnTo>
                  <a:lnTo>
                    <a:pt x="54352" y="4952"/>
                  </a:lnTo>
                  <a:lnTo>
                    <a:pt x="55381" y="3174"/>
                  </a:lnTo>
                  <a:lnTo>
                    <a:pt x="55428" y="3682"/>
                  </a:lnTo>
                  <a:lnTo>
                    <a:pt x="55830" y="4952"/>
                  </a:lnTo>
                  <a:lnTo>
                    <a:pt x="55911" y="5206"/>
                  </a:lnTo>
                  <a:lnTo>
                    <a:pt x="55967" y="5460"/>
                  </a:lnTo>
                  <a:close/>
                </a:path>
                <a:path w="56515" h="27939">
                  <a:moveTo>
                    <a:pt x="52989" y="9270"/>
                  </a:moveTo>
                  <a:lnTo>
                    <a:pt x="52661" y="9016"/>
                  </a:lnTo>
                  <a:lnTo>
                    <a:pt x="48678" y="5587"/>
                  </a:lnTo>
                  <a:lnTo>
                    <a:pt x="56024" y="5587"/>
                  </a:lnTo>
                  <a:lnTo>
                    <a:pt x="52022" y="6730"/>
                  </a:lnTo>
                  <a:lnTo>
                    <a:pt x="52892" y="9016"/>
                  </a:lnTo>
                  <a:lnTo>
                    <a:pt x="52989" y="9270"/>
                  </a:lnTo>
                  <a:close/>
                </a:path>
                <a:path w="56515" h="27939">
                  <a:moveTo>
                    <a:pt x="43970" y="12826"/>
                  </a:moveTo>
                  <a:lnTo>
                    <a:pt x="33338" y="12826"/>
                  </a:lnTo>
                  <a:lnTo>
                    <a:pt x="31715" y="8635"/>
                  </a:lnTo>
                  <a:lnTo>
                    <a:pt x="36040" y="9643"/>
                  </a:lnTo>
                  <a:lnTo>
                    <a:pt x="44342" y="9643"/>
                  </a:lnTo>
                  <a:lnTo>
                    <a:pt x="44219" y="11175"/>
                  </a:lnTo>
                  <a:lnTo>
                    <a:pt x="44109" y="11937"/>
                  </a:lnTo>
                  <a:lnTo>
                    <a:pt x="44027" y="12445"/>
                  </a:lnTo>
                  <a:lnTo>
                    <a:pt x="43970" y="12826"/>
                  </a:lnTo>
                  <a:close/>
                </a:path>
                <a:path w="56515" h="27939">
                  <a:moveTo>
                    <a:pt x="46468" y="11556"/>
                  </a:moveTo>
                  <a:lnTo>
                    <a:pt x="46348" y="11175"/>
                  </a:lnTo>
                  <a:lnTo>
                    <a:pt x="45363" y="10413"/>
                  </a:lnTo>
                  <a:lnTo>
                    <a:pt x="44458" y="9643"/>
                  </a:lnTo>
                  <a:lnTo>
                    <a:pt x="44541" y="9016"/>
                  </a:lnTo>
                  <a:lnTo>
                    <a:pt x="44616" y="8635"/>
                  </a:lnTo>
                  <a:lnTo>
                    <a:pt x="47961" y="8635"/>
                  </a:lnTo>
                  <a:lnTo>
                    <a:pt x="46468" y="11556"/>
                  </a:lnTo>
                  <a:close/>
                </a:path>
                <a:path w="56515" h="27939">
                  <a:moveTo>
                    <a:pt x="49394" y="9270"/>
                  </a:moveTo>
                  <a:lnTo>
                    <a:pt x="47961" y="8635"/>
                  </a:lnTo>
                  <a:lnTo>
                    <a:pt x="49256" y="8635"/>
                  </a:lnTo>
                  <a:lnTo>
                    <a:pt x="49339" y="9016"/>
                  </a:lnTo>
                  <a:lnTo>
                    <a:pt x="49394" y="9270"/>
                  </a:lnTo>
                  <a:close/>
                </a:path>
                <a:path w="56515" h="27939">
                  <a:moveTo>
                    <a:pt x="30102" y="10413"/>
                  </a:moveTo>
                  <a:lnTo>
                    <a:pt x="27094" y="9643"/>
                  </a:lnTo>
                  <a:lnTo>
                    <a:pt x="29743" y="9643"/>
                  </a:lnTo>
                  <a:lnTo>
                    <a:pt x="30102" y="10413"/>
                  </a:lnTo>
                  <a:close/>
                </a:path>
                <a:path w="56515" h="27939">
                  <a:moveTo>
                    <a:pt x="11049" y="14731"/>
                  </a:moveTo>
                  <a:lnTo>
                    <a:pt x="9229" y="14731"/>
                  </a:lnTo>
                  <a:lnTo>
                    <a:pt x="9300" y="14096"/>
                  </a:lnTo>
                  <a:lnTo>
                    <a:pt x="9356" y="13588"/>
                  </a:lnTo>
                  <a:lnTo>
                    <a:pt x="9443" y="12826"/>
                  </a:lnTo>
                  <a:lnTo>
                    <a:pt x="9556" y="11937"/>
                  </a:lnTo>
                  <a:lnTo>
                    <a:pt x="11079" y="11175"/>
                  </a:lnTo>
                  <a:lnTo>
                    <a:pt x="12692" y="10413"/>
                  </a:lnTo>
                  <a:lnTo>
                    <a:pt x="12459" y="10413"/>
                  </a:lnTo>
                  <a:lnTo>
                    <a:pt x="12351" y="10794"/>
                  </a:lnTo>
                  <a:lnTo>
                    <a:pt x="12243" y="11175"/>
                  </a:lnTo>
                  <a:lnTo>
                    <a:pt x="12135" y="11556"/>
                  </a:lnTo>
                  <a:lnTo>
                    <a:pt x="12027" y="11937"/>
                  </a:lnTo>
                  <a:lnTo>
                    <a:pt x="11955" y="12191"/>
                  </a:lnTo>
                  <a:lnTo>
                    <a:pt x="11885" y="13588"/>
                  </a:lnTo>
                  <a:lnTo>
                    <a:pt x="12431" y="14096"/>
                  </a:lnTo>
                  <a:lnTo>
                    <a:pt x="6570" y="14096"/>
                  </a:lnTo>
                  <a:lnTo>
                    <a:pt x="11049" y="14731"/>
                  </a:lnTo>
                  <a:close/>
                </a:path>
                <a:path w="56515" h="27939">
                  <a:moveTo>
                    <a:pt x="41821" y="14096"/>
                  </a:moveTo>
                  <a:lnTo>
                    <a:pt x="29373" y="14096"/>
                  </a:lnTo>
                  <a:lnTo>
                    <a:pt x="29792" y="12826"/>
                  </a:lnTo>
                  <a:lnTo>
                    <a:pt x="29917" y="12445"/>
                  </a:lnTo>
                  <a:lnTo>
                    <a:pt x="30001" y="12191"/>
                  </a:lnTo>
                  <a:lnTo>
                    <a:pt x="30084" y="11937"/>
                  </a:lnTo>
                  <a:lnTo>
                    <a:pt x="30210" y="11556"/>
                  </a:lnTo>
                  <a:lnTo>
                    <a:pt x="30335" y="11175"/>
                  </a:lnTo>
                  <a:lnTo>
                    <a:pt x="30461" y="10794"/>
                  </a:lnTo>
                  <a:lnTo>
                    <a:pt x="32193" y="10794"/>
                  </a:lnTo>
                  <a:lnTo>
                    <a:pt x="33317" y="12826"/>
                  </a:lnTo>
                  <a:lnTo>
                    <a:pt x="43950" y="12826"/>
                  </a:lnTo>
                  <a:lnTo>
                    <a:pt x="43850" y="13588"/>
                  </a:lnTo>
                  <a:lnTo>
                    <a:pt x="42645" y="13588"/>
                  </a:lnTo>
                  <a:lnTo>
                    <a:pt x="41821" y="14096"/>
                  </a:lnTo>
                  <a:close/>
                </a:path>
                <a:path w="56515" h="27939">
                  <a:moveTo>
                    <a:pt x="23035" y="12826"/>
                  </a:moveTo>
                  <a:lnTo>
                    <a:pt x="17619" y="12826"/>
                  </a:lnTo>
                  <a:lnTo>
                    <a:pt x="20397" y="12445"/>
                  </a:lnTo>
                  <a:lnTo>
                    <a:pt x="20128" y="12445"/>
                  </a:lnTo>
                  <a:lnTo>
                    <a:pt x="20807" y="11556"/>
                  </a:lnTo>
                  <a:lnTo>
                    <a:pt x="22218" y="11556"/>
                  </a:lnTo>
                  <a:lnTo>
                    <a:pt x="23035" y="12826"/>
                  </a:lnTo>
                  <a:close/>
                </a:path>
                <a:path w="56515" h="27939">
                  <a:moveTo>
                    <a:pt x="28669" y="24637"/>
                  </a:moveTo>
                  <a:lnTo>
                    <a:pt x="26817" y="22732"/>
                  </a:lnTo>
                  <a:lnTo>
                    <a:pt x="29326" y="16890"/>
                  </a:lnTo>
                  <a:lnTo>
                    <a:pt x="8421" y="16890"/>
                  </a:lnTo>
                  <a:lnTo>
                    <a:pt x="9339" y="16128"/>
                  </a:lnTo>
                  <a:lnTo>
                    <a:pt x="16006" y="16128"/>
                  </a:lnTo>
                  <a:lnTo>
                    <a:pt x="13976" y="15620"/>
                  </a:lnTo>
                  <a:lnTo>
                    <a:pt x="14965" y="15620"/>
                  </a:lnTo>
                  <a:lnTo>
                    <a:pt x="14899" y="14096"/>
                  </a:lnTo>
                  <a:lnTo>
                    <a:pt x="16206" y="12191"/>
                  </a:lnTo>
                  <a:lnTo>
                    <a:pt x="17619" y="12826"/>
                  </a:lnTo>
                  <a:lnTo>
                    <a:pt x="23035" y="12826"/>
                  </a:lnTo>
                  <a:lnTo>
                    <a:pt x="23512" y="13588"/>
                  </a:lnTo>
                  <a:lnTo>
                    <a:pt x="29039" y="13588"/>
                  </a:lnTo>
                  <a:lnTo>
                    <a:pt x="29275" y="14096"/>
                  </a:lnTo>
                  <a:lnTo>
                    <a:pt x="41799" y="14096"/>
                  </a:lnTo>
                  <a:lnTo>
                    <a:pt x="40511" y="14985"/>
                  </a:lnTo>
                  <a:lnTo>
                    <a:pt x="38948" y="14985"/>
                  </a:lnTo>
                  <a:lnTo>
                    <a:pt x="40644" y="16890"/>
                  </a:lnTo>
                  <a:lnTo>
                    <a:pt x="40821" y="17398"/>
                  </a:lnTo>
                  <a:lnTo>
                    <a:pt x="35418" y="17398"/>
                  </a:lnTo>
                  <a:lnTo>
                    <a:pt x="34036" y="20446"/>
                  </a:lnTo>
                  <a:lnTo>
                    <a:pt x="30270" y="20446"/>
                  </a:lnTo>
                  <a:lnTo>
                    <a:pt x="28766" y="24383"/>
                  </a:lnTo>
                  <a:lnTo>
                    <a:pt x="28669" y="24637"/>
                  </a:lnTo>
                  <a:close/>
                </a:path>
                <a:path w="56515" h="27939">
                  <a:moveTo>
                    <a:pt x="43655" y="16128"/>
                  </a:moveTo>
                  <a:lnTo>
                    <a:pt x="42048" y="16128"/>
                  </a:lnTo>
                  <a:lnTo>
                    <a:pt x="42766" y="14731"/>
                  </a:lnTo>
                  <a:lnTo>
                    <a:pt x="43063" y="14096"/>
                  </a:lnTo>
                  <a:lnTo>
                    <a:pt x="42645" y="13588"/>
                  </a:lnTo>
                  <a:lnTo>
                    <a:pt x="43850" y="13588"/>
                  </a:lnTo>
                  <a:lnTo>
                    <a:pt x="43758" y="14096"/>
                  </a:lnTo>
                  <a:lnTo>
                    <a:pt x="43655" y="16128"/>
                  </a:lnTo>
                  <a:close/>
                </a:path>
                <a:path w="56515" h="27939">
                  <a:moveTo>
                    <a:pt x="44077" y="17779"/>
                  </a:moveTo>
                  <a:lnTo>
                    <a:pt x="43631" y="17779"/>
                  </a:lnTo>
                  <a:lnTo>
                    <a:pt x="43676" y="14731"/>
                  </a:lnTo>
                  <a:lnTo>
                    <a:pt x="46010" y="13588"/>
                  </a:lnTo>
                  <a:lnTo>
                    <a:pt x="45740" y="13588"/>
                  </a:lnTo>
                  <a:lnTo>
                    <a:pt x="45863" y="14985"/>
                  </a:lnTo>
                  <a:lnTo>
                    <a:pt x="45922" y="15620"/>
                  </a:lnTo>
                  <a:lnTo>
                    <a:pt x="43178" y="15620"/>
                  </a:lnTo>
                  <a:lnTo>
                    <a:pt x="44501" y="16128"/>
                  </a:lnTo>
                  <a:lnTo>
                    <a:pt x="45970" y="16128"/>
                  </a:lnTo>
                  <a:lnTo>
                    <a:pt x="46034" y="16890"/>
                  </a:lnTo>
                  <a:lnTo>
                    <a:pt x="46572" y="16890"/>
                  </a:lnTo>
                  <a:lnTo>
                    <a:pt x="44077" y="17779"/>
                  </a:lnTo>
                  <a:close/>
                </a:path>
                <a:path w="56515" h="27939">
                  <a:moveTo>
                    <a:pt x="16006" y="16128"/>
                  </a:moveTo>
                  <a:lnTo>
                    <a:pt x="15018" y="16128"/>
                  </a:lnTo>
                  <a:lnTo>
                    <a:pt x="14965" y="15620"/>
                  </a:lnTo>
                  <a:lnTo>
                    <a:pt x="9925" y="15620"/>
                  </a:lnTo>
                  <a:lnTo>
                    <a:pt x="10658" y="14985"/>
                  </a:lnTo>
                  <a:lnTo>
                    <a:pt x="6689" y="14985"/>
                  </a:lnTo>
                  <a:lnTo>
                    <a:pt x="7595" y="14096"/>
                  </a:lnTo>
                  <a:lnTo>
                    <a:pt x="9300" y="14096"/>
                  </a:lnTo>
                  <a:lnTo>
                    <a:pt x="9229" y="14731"/>
                  </a:lnTo>
                  <a:lnTo>
                    <a:pt x="13093" y="14731"/>
                  </a:lnTo>
                  <a:lnTo>
                    <a:pt x="13850" y="15493"/>
                  </a:lnTo>
                  <a:lnTo>
                    <a:pt x="16006" y="16128"/>
                  </a:lnTo>
                  <a:close/>
                </a:path>
                <a:path w="56515" h="27939">
                  <a:moveTo>
                    <a:pt x="13114" y="14731"/>
                  </a:moveTo>
                  <a:lnTo>
                    <a:pt x="11049" y="14731"/>
                  </a:lnTo>
                  <a:lnTo>
                    <a:pt x="6570" y="14096"/>
                  </a:lnTo>
                  <a:lnTo>
                    <a:pt x="12431" y="14096"/>
                  </a:lnTo>
                  <a:lnTo>
                    <a:pt x="13114" y="14731"/>
                  </a:lnTo>
                  <a:close/>
                </a:path>
                <a:path w="56515" h="27939">
                  <a:moveTo>
                    <a:pt x="39898" y="15493"/>
                  </a:moveTo>
                  <a:lnTo>
                    <a:pt x="38604" y="14985"/>
                  </a:lnTo>
                  <a:lnTo>
                    <a:pt x="40470" y="14985"/>
                  </a:lnTo>
                  <a:lnTo>
                    <a:pt x="39898" y="15493"/>
                  </a:lnTo>
                  <a:close/>
                </a:path>
                <a:path w="56515" h="27939">
                  <a:moveTo>
                    <a:pt x="6272" y="22097"/>
                  </a:moveTo>
                  <a:lnTo>
                    <a:pt x="6132" y="22097"/>
                  </a:lnTo>
                  <a:lnTo>
                    <a:pt x="5789" y="21843"/>
                  </a:lnTo>
                  <a:lnTo>
                    <a:pt x="5638" y="21843"/>
                  </a:lnTo>
                  <a:lnTo>
                    <a:pt x="5095" y="21462"/>
                  </a:lnTo>
                  <a:lnTo>
                    <a:pt x="5347" y="21462"/>
                  </a:lnTo>
                  <a:lnTo>
                    <a:pt x="5623" y="21081"/>
                  </a:lnTo>
                  <a:lnTo>
                    <a:pt x="5960" y="20446"/>
                  </a:lnTo>
                  <a:lnTo>
                    <a:pt x="5563" y="18795"/>
                  </a:lnTo>
                  <a:lnTo>
                    <a:pt x="5441" y="18287"/>
                  </a:lnTo>
                  <a:lnTo>
                    <a:pt x="5319" y="17779"/>
                  </a:lnTo>
                  <a:lnTo>
                    <a:pt x="5202" y="15620"/>
                  </a:lnTo>
                  <a:lnTo>
                    <a:pt x="6420" y="16128"/>
                  </a:lnTo>
                  <a:lnTo>
                    <a:pt x="8421" y="16890"/>
                  </a:lnTo>
                  <a:lnTo>
                    <a:pt x="29326" y="16890"/>
                  </a:lnTo>
                  <a:lnTo>
                    <a:pt x="26996" y="17398"/>
                  </a:lnTo>
                  <a:lnTo>
                    <a:pt x="26638" y="17398"/>
                  </a:lnTo>
                  <a:lnTo>
                    <a:pt x="26011" y="17779"/>
                  </a:lnTo>
                  <a:lnTo>
                    <a:pt x="8161" y="17779"/>
                  </a:lnTo>
                  <a:lnTo>
                    <a:pt x="6089" y="20446"/>
                  </a:lnTo>
                  <a:lnTo>
                    <a:pt x="6210" y="21843"/>
                  </a:lnTo>
                  <a:lnTo>
                    <a:pt x="6272" y="22097"/>
                  </a:lnTo>
                  <a:close/>
                </a:path>
                <a:path w="56515" h="27939">
                  <a:moveTo>
                    <a:pt x="9339" y="16128"/>
                  </a:moveTo>
                  <a:lnTo>
                    <a:pt x="6868" y="16128"/>
                  </a:lnTo>
                  <a:lnTo>
                    <a:pt x="4638" y="15620"/>
                  </a:lnTo>
                  <a:lnTo>
                    <a:pt x="9925" y="15620"/>
                  </a:lnTo>
                  <a:lnTo>
                    <a:pt x="9339" y="16128"/>
                  </a:lnTo>
                  <a:close/>
                </a:path>
                <a:path w="56515" h="27939">
                  <a:moveTo>
                    <a:pt x="15018" y="16128"/>
                  </a:moveTo>
                  <a:lnTo>
                    <a:pt x="13976" y="15620"/>
                  </a:lnTo>
                  <a:lnTo>
                    <a:pt x="14965" y="15620"/>
                  </a:lnTo>
                  <a:lnTo>
                    <a:pt x="15018" y="16128"/>
                  </a:lnTo>
                  <a:close/>
                </a:path>
                <a:path w="56515" h="27939">
                  <a:moveTo>
                    <a:pt x="44248" y="21081"/>
                  </a:moveTo>
                  <a:lnTo>
                    <a:pt x="43123" y="20446"/>
                  </a:lnTo>
                  <a:lnTo>
                    <a:pt x="39360" y="20446"/>
                  </a:lnTo>
                  <a:lnTo>
                    <a:pt x="38166" y="20065"/>
                  </a:lnTo>
                  <a:lnTo>
                    <a:pt x="36254" y="17779"/>
                  </a:lnTo>
                  <a:lnTo>
                    <a:pt x="35418" y="17398"/>
                  </a:lnTo>
                  <a:lnTo>
                    <a:pt x="40821" y="17398"/>
                  </a:lnTo>
                  <a:lnTo>
                    <a:pt x="40894" y="17779"/>
                  </a:lnTo>
                  <a:lnTo>
                    <a:pt x="41016" y="18414"/>
                  </a:lnTo>
                  <a:lnTo>
                    <a:pt x="41070" y="18795"/>
                  </a:lnTo>
                  <a:lnTo>
                    <a:pt x="43541" y="19684"/>
                  </a:lnTo>
                  <a:lnTo>
                    <a:pt x="44014" y="19684"/>
                  </a:lnTo>
                  <a:lnTo>
                    <a:pt x="44090" y="20065"/>
                  </a:lnTo>
                  <a:lnTo>
                    <a:pt x="44156" y="20446"/>
                  </a:lnTo>
                  <a:lnTo>
                    <a:pt x="44248" y="21081"/>
                  </a:lnTo>
                  <a:close/>
                </a:path>
                <a:path w="56515" h="27939">
                  <a:moveTo>
                    <a:pt x="11303" y="22732"/>
                  </a:moveTo>
                  <a:lnTo>
                    <a:pt x="11032" y="22732"/>
                  </a:lnTo>
                  <a:lnTo>
                    <a:pt x="8022" y="17779"/>
                  </a:lnTo>
                  <a:lnTo>
                    <a:pt x="26017" y="17779"/>
                  </a:lnTo>
                  <a:lnTo>
                    <a:pt x="25155" y="18287"/>
                  </a:lnTo>
                  <a:lnTo>
                    <a:pt x="16544" y="18287"/>
                  </a:lnTo>
                  <a:lnTo>
                    <a:pt x="14045" y="20065"/>
                  </a:lnTo>
                  <a:lnTo>
                    <a:pt x="13873" y="20065"/>
                  </a:lnTo>
                  <a:lnTo>
                    <a:pt x="13824" y="20446"/>
                  </a:lnTo>
                  <a:lnTo>
                    <a:pt x="12662" y="20446"/>
                  </a:lnTo>
                  <a:lnTo>
                    <a:pt x="12662" y="21843"/>
                  </a:lnTo>
                  <a:lnTo>
                    <a:pt x="11303" y="22732"/>
                  </a:lnTo>
                  <a:close/>
                </a:path>
                <a:path w="56515" h="27939">
                  <a:moveTo>
                    <a:pt x="44014" y="19684"/>
                  </a:moveTo>
                  <a:lnTo>
                    <a:pt x="43541" y="19684"/>
                  </a:lnTo>
                  <a:lnTo>
                    <a:pt x="43631" y="17779"/>
                  </a:lnTo>
                  <a:lnTo>
                    <a:pt x="43783" y="18287"/>
                  </a:lnTo>
                  <a:lnTo>
                    <a:pt x="44014" y="19684"/>
                  </a:lnTo>
                  <a:close/>
                </a:path>
                <a:path w="56515" h="27939">
                  <a:moveTo>
                    <a:pt x="24418" y="21081"/>
                  </a:moveTo>
                  <a:lnTo>
                    <a:pt x="17962" y="21081"/>
                  </a:lnTo>
                  <a:lnTo>
                    <a:pt x="18817" y="20065"/>
                  </a:lnTo>
                  <a:lnTo>
                    <a:pt x="16544" y="18287"/>
                  </a:lnTo>
                  <a:lnTo>
                    <a:pt x="25155" y="18287"/>
                  </a:lnTo>
                  <a:lnTo>
                    <a:pt x="24418" y="21081"/>
                  </a:lnTo>
                  <a:close/>
                </a:path>
                <a:path w="56515" h="27939">
                  <a:moveTo>
                    <a:pt x="7406" y="22732"/>
                  </a:moveTo>
                  <a:lnTo>
                    <a:pt x="1503" y="22732"/>
                  </a:lnTo>
                  <a:lnTo>
                    <a:pt x="2271" y="18795"/>
                  </a:lnTo>
                  <a:lnTo>
                    <a:pt x="2550" y="18795"/>
                  </a:lnTo>
                  <a:lnTo>
                    <a:pt x="3464" y="18414"/>
                  </a:lnTo>
                  <a:lnTo>
                    <a:pt x="2866" y="19684"/>
                  </a:lnTo>
                  <a:lnTo>
                    <a:pt x="3105" y="20065"/>
                  </a:lnTo>
                  <a:lnTo>
                    <a:pt x="5095" y="21462"/>
                  </a:lnTo>
                  <a:lnTo>
                    <a:pt x="5586" y="21843"/>
                  </a:lnTo>
                  <a:lnTo>
                    <a:pt x="5984" y="22097"/>
                  </a:lnTo>
                  <a:lnTo>
                    <a:pt x="5614" y="22097"/>
                  </a:lnTo>
                  <a:lnTo>
                    <a:pt x="7406" y="22732"/>
                  </a:lnTo>
                  <a:close/>
                </a:path>
                <a:path w="56515" h="27939">
                  <a:moveTo>
                    <a:pt x="36127" y="22732"/>
                  </a:moveTo>
                  <a:lnTo>
                    <a:pt x="34879" y="22732"/>
                  </a:lnTo>
                  <a:lnTo>
                    <a:pt x="35919" y="20446"/>
                  </a:lnTo>
                  <a:lnTo>
                    <a:pt x="34502" y="20446"/>
                  </a:lnTo>
                  <a:lnTo>
                    <a:pt x="36254" y="19684"/>
                  </a:lnTo>
                  <a:lnTo>
                    <a:pt x="36153" y="22097"/>
                  </a:lnTo>
                  <a:lnTo>
                    <a:pt x="36127" y="22732"/>
                  </a:lnTo>
                  <a:close/>
                </a:path>
                <a:path w="56515" h="27939">
                  <a:moveTo>
                    <a:pt x="12662" y="21843"/>
                  </a:moveTo>
                  <a:lnTo>
                    <a:pt x="12662" y="20446"/>
                  </a:lnTo>
                  <a:lnTo>
                    <a:pt x="13821" y="20446"/>
                  </a:lnTo>
                  <a:lnTo>
                    <a:pt x="13751" y="21081"/>
                  </a:lnTo>
                  <a:lnTo>
                    <a:pt x="13952" y="21081"/>
                  </a:lnTo>
                  <a:lnTo>
                    <a:pt x="12662" y="21843"/>
                  </a:lnTo>
                  <a:close/>
                </a:path>
                <a:path w="56515" h="27939">
                  <a:moveTo>
                    <a:pt x="15967" y="21081"/>
                  </a:moveTo>
                  <a:lnTo>
                    <a:pt x="13751" y="21081"/>
                  </a:lnTo>
                  <a:lnTo>
                    <a:pt x="13821" y="20446"/>
                  </a:lnTo>
                  <a:lnTo>
                    <a:pt x="11836" y="20446"/>
                  </a:lnTo>
                  <a:lnTo>
                    <a:pt x="15967" y="21081"/>
                  </a:lnTo>
                  <a:close/>
                </a:path>
                <a:path w="56515" h="27939">
                  <a:moveTo>
                    <a:pt x="34488" y="23113"/>
                  </a:moveTo>
                  <a:lnTo>
                    <a:pt x="32073" y="23113"/>
                  </a:lnTo>
                  <a:lnTo>
                    <a:pt x="31838" y="22097"/>
                  </a:lnTo>
                  <a:lnTo>
                    <a:pt x="31775" y="21843"/>
                  </a:lnTo>
                  <a:lnTo>
                    <a:pt x="30066" y="20446"/>
                  </a:lnTo>
                  <a:lnTo>
                    <a:pt x="36553" y="20446"/>
                  </a:lnTo>
                  <a:lnTo>
                    <a:pt x="35060" y="21081"/>
                  </a:lnTo>
                  <a:lnTo>
                    <a:pt x="34011" y="21462"/>
                  </a:lnTo>
                  <a:lnTo>
                    <a:pt x="33382" y="21462"/>
                  </a:lnTo>
                  <a:lnTo>
                    <a:pt x="34488" y="23113"/>
                  </a:lnTo>
                  <a:close/>
                </a:path>
                <a:path w="56515" h="27939">
                  <a:moveTo>
                    <a:pt x="21297" y="24637"/>
                  </a:moveTo>
                  <a:lnTo>
                    <a:pt x="13841" y="24637"/>
                  </a:lnTo>
                  <a:lnTo>
                    <a:pt x="12899" y="23494"/>
                  </a:lnTo>
                  <a:lnTo>
                    <a:pt x="12662" y="23113"/>
                  </a:lnTo>
                  <a:lnTo>
                    <a:pt x="12662" y="21843"/>
                  </a:lnTo>
                  <a:lnTo>
                    <a:pt x="13952" y="21081"/>
                  </a:lnTo>
                  <a:lnTo>
                    <a:pt x="22239" y="21081"/>
                  </a:lnTo>
                  <a:lnTo>
                    <a:pt x="22339" y="21843"/>
                  </a:lnTo>
                  <a:lnTo>
                    <a:pt x="22458" y="22732"/>
                  </a:lnTo>
                  <a:lnTo>
                    <a:pt x="22574" y="23494"/>
                  </a:lnTo>
                  <a:lnTo>
                    <a:pt x="22636" y="23875"/>
                  </a:lnTo>
                  <a:lnTo>
                    <a:pt x="21297" y="24637"/>
                  </a:lnTo>
                  <a:close/>
                </a:path>
                <a:path w="56515" h="27939">
                  <a:moveTo>
                    <a:pt x="25203" y="24637"/>
                  </a:moveTo>
                  <a:lnTo>
                    <a:pt x="24696" y="24637"/>
                  </a:lnTo>
                  <a:lnTo>
                    <a:pt x="22176" y="21081"/>
                  </a:lnTo>
                  <a:lnTo>
                    <a:pt x="26588" y="21081"/>
                  </a:lnTo>
                  <a:lnTo>
                    <a:pt x="26532" y="21843"/>
                  </a:lnTo>
                  <a:lnTo>
                    <a:pt x="25324" y="24383"/>
                  </a:lnTo>
                  <a:lnTo>
                    <a:pt x="25203" y="24637"/>
                  </a:lnTo>
                  <a:close/>
                </a:path>
                <a:path w="56515" h="27939">
                  <a:moveTo>
                    <a:pt x="33140" y="24637"/>
                  </a:moveTo>
                  <a:lnTo>
                    <a:pt x="30281" y="24637"/>
                  </a:lnTo>
                  <a:lnTo>
                    <a:pt x="30281" y="22097"/>
                  </a:lnTo>
                  <a:lnTo>
                    <a:pt x="32073" y="23113"/>
                  </a:lnTo>
                  <a:lnTo>
                    <a:pt x="34488" y="23113"/>
                  </a:lnTo>
                  <a:lnTo>
                    <a:pt x="34739" y="23494"/>
                  </a:lnTo>
                  <a:lnTo>
                    <a:pt x="34746" y="23875"/>
                  </a:lnTo>
                  <a:lnTo>
                    <a:pt x="34283" y="24383"/>
                  </a:lnTo>
                  <a:lnTo>
                    <a:pt x="33140" y="24637"/>
                  </a:lnTo>
                  <a:close/>
                </a:path>
                <a:path w="56515" h="27939">
                  <a:moveTo>
                    <a:pt x="1921" y="23875"/>
                  </a:moveTo>
                  <a:lnTo>
                    <a:pt x="1585" y="23875"/>
                  </a:lnTo>
                  <a:lnTo>
                    <a:pt x="1683" y="23494"/>
                  </a:lnTo>
                  <a:lnTo>
                    <a:pt x="1493" y="23494"/>
                  </a:lnTo>
                  <a:lnTo>
                    <a:pt x="1970" y="23113"/>
                  </a:lnTo>
                  <a:lnTo>
                    <a:pt x="1720" y="22732"/>
                  </a:lnTo>
                  <a:lnTo>
                    <a:pt x="4111" y="22732"/>
                  </a:lnTo>
                  <a:lnTo>
                    <a:pt x="4847" y="23113"/>
                  </a:lnTo>
                  <a:lnTo>
                    <a:pt x="4131" y="23113"/>
                  </a:lnTo>
                  <a:lnTo>
                    <a:pt x="1921" y="23875"/>
                  </a:lnTo>
                  <a:close/>
                </a:path>
                <a:path w="56515" h="27939">
                  <a:moveTo>
                    <a:pt x="6321" y="23875"/>
                  </a:moveTo>
                  <a:lnTo>
                    <a:pt x="5450" y="23875"/>
                  </a:lnTo>
                  <a:lnTo>
                    <a:pt x="3046" y="23494"/>
                  </a:lnTo>
                  <a:lnTo>
                    <a:pt x="3820" y="23494"/>
                  </a:lnTo>
                  <a:lnTo>
                    <a:pt x="3736" y="23113"/>
                  </a:lnTo>
                  <a:lnTo>
                    <a:pt x="4847" y="23113"/>
                  </a:lnTo>
                  <a:lnTo>
                    <a:pt x="6321" y="23875"/>
                  </a:lnTo>
                  <a:close/>
                </a:path>
                <a:path w="56515" h="27939">
                  <a:moveTo>
                    <a:pt x="4063" y="24637"/>
                  </a:moveTo>
                  <a:lnTo>
                    <a:pt x="2747" y="23494"/>
                  </a:lnTo>
                  <a:lnTo>
                    <a:pt x="3818" y="23494"/>
                  </a:lnTo>
                  <a:lnTo>
                    <a:pt x="3906" y="23875"/>
                  </a:lnTo>
                  <a:lnTo>
                    <a:pt x="4024" y="24383"/>
                  </a:lnTo>
                  <a:lnTo>
                    <a:pt x="4063" y="24637"/>
                  </a:lnTo>
                  <a:close/>
                </a:path>
                <a:path w="56515" h="27939">
                  <a:moveTo>
                    <a:pt x="6331" y="26542"/>
                  </a:moveTo>
                  <a:lnTo>
                    <a:pt x="2269" y="26161"/>
                  </a:lnTo>
                  <a:lnTo>
                    <a:pt x="701" y="25526"/>
                  </a:lnTo>
                  <a:lnTo>
                    <a:pt x="948" y="25526"/>
                  </a:lnTo>
                  <a:lnTo>
                    <a:pt x="873" y="25145"/>
                  </a:lnTo>
                  <a:lnTo>
                    <a:pt x="1779" y="24637"/>
                  </a:lnTo>
                  <a:lnTo>
                    <a:pt x="2030" y="24637"/>
                  </a:lnTo>
                  <a:lnTo>
                    <a:pt x="4180" y="25145"/>
                  </a:lnTo>
                  <a:lnTo>
                    <a:pt x="4569" y="25145"/>
                  </a:lnTo>
                  <a:lnTo>
                    <a:pt x="6331" y="26542"/>
                  </a:lnTo>
                  <a:close/>
                </a:path>
                <a:path w="56515" h="27939">
                  <a:moveTo>
                    <a:pt x="4569" y="25145"/>
                  </a:moveTo>
                  <a:lnTo>
                    <a:pt x="4180" y="25145"/>
                  </a:lnTo>
                  <a:lnTo>
                    <a:pt x="4058" y="24637"/>
                  </a:lnTo>
                  <a:lnTo>
                    <a:pt x="3929" y="24637"/>
                  </a:lnTo>
                  <a:lnTo>
                    <a:pt x="4569" y="25145"/>
                  </a:lnTo>
                  <a:close/>
                </a:path>
                <a:path w="56515" h="27939">
                  <a:moveTo>
                    <a:pt x="14259" y="25145"/>
                  </a:moveTo>
                  <a:lnTo>
                    <a:pt x="6211" y="25145"/>
                  </a:lnTo>
                  <a:lnTo>
                    <a:pt x="0" y="24637"/>
                  </a:lnTo>
                  <a:lnTo>
                    <a:pt x="13841" y="24637"/>
                  </a:lnTo>
                  <a:lnTo>
                    <a:pt x="14259" y="25145"/>
                  </a:lnTo>
                  <a:close/>
                </a:path>
                <a:path w="56515" h="27939">
                  <a:moveTo>
                    <a:pt x="30281" y="25145"/>
                  </a:moveTo>
                  <a:lnTo>
                    <a:pt x="20403" y="25145"/>
                  </a:lnTo>
                  <a:lnTo>
                    <a:pt x="21297" y="24637"/>
                  </a:lnTo>
                  <a:lnTo>
                    <a:pt x="30281" y="24637"/>
                  </a:lnTo>
                  <a:lnTo>
                    <a:pt x="30281" y="25145"/>
                  </a:lnTo>
                  <a:close/>
                </a:path>
                <a:path w="56515" h="27939">
                  <a:moveTo>
                    <a:pt x="15588" y="27050"/>
                  </a:moveTo>
                  <a:lnTo>
                    <a:pt x="15066" y="26161"/>
                  </a:lnTo>
                  <a:lnTo>
                    <a:pt x="14259" y="25145"/>
                  </a:lnTo>
                  <a:lnTo>
                    <a:pt x="20403" y="25145"/>
                  </a:lnTo>
                  <a:lnTo>
                    <a:pt x="19734" y="25526"/>
                  </a:lnTo>
                  <a:lnTo>
                    <a:pt x="18515" y="25526"/>
                  </a:lnTo>
                  <a:lnTo>
                    <a:pt x="15588" y="27050"/>
                  </a:lnTo>
                  <a:close/>
                </a:path>
                <a:path w="56515" h="27939">
                  <a:moveTo>
                    <a:pt x="20008" y="27685"/>
                  </a:moveTo>
                  <a:lnTo>
                    <a:pt x="17612" y="27685"/>
                  </a:lnTo>
                  <a:lnTo>
                    <a:pt x="18515" y="25526"/>
                  </a:lnTo>
                  <a:lnTo>
                    <a:pt x="19734" y="25526"/>
                  </a:lnTo>
                  <a:lnTo>
                    <a:pt x="18873" y="26034"/>
                  </a:lnTo>
                  <a:lnTo>
                    <a:pt x="20008" y="27685"/>
                  </a:lnTo>
                  <a:close/>
                </a:path>
              </a:pathLst>
            </a:custGeom>
            <a:solidFill>
              <a:srgbClr val="831DE4"/>
            </a:solidFill>
          </p:spPr>
          <p:txBody>
            <a:bodyPr wrap="square" lIns="0" tIns="0" rIns="0" bIns="0" rtlCol="0"/>
            <a:lstStyle/>
            <a:p>
              <a:endParaRPr/>
            </a:p>
          </p:txBody>
        </p:sp>
        <p:sp>
          <p:nvSpPr>
            <p:cNvPr id="1291" name="object 1291"/>
            <p:cNvSpPr/>
            <p:nvPr/>
          </p:nvSpPr>
          <p:spPr>
            <a:xfrm>
              <a:off x="14491158" y="1997353"/>
              <a:ext cx="14604" cy="10795"/>
            </a:xfrm>
            <a:custGeom>
              <a:avLst/>
              <a:gdLst/>
              <a:ahLst/>
              <a:cxnLst/>
              <a:rect l="l" t="t" r="r" b="b"/>
              <a:pathLst>
                <a:path w="14605" h="10794">
                  <a:moveTo>
                    <a:pt x="4356" y="8001"/>
                  </a:moveTo>
                  <a:lnTo>
                    <a:pt x="3759" y="7404"/>
                  </a:lnTo>
                  <a:lnTo>
                    <a:pt x="1790" y="6934"/>
                  </a:lnTo>
                  <a:lnTo>
                    <a:pt x="0" y="10337"/>
                  </a:lnTo>
                  <a:lnTo>
                    <a:pt x="2273" y="10337"/>
                  </a:lnTo>
                  <a:lnTo>
                    <a:pt x="4356" y="8001"/>
                  </a:lnTo>
                  <a:close/>
                </a:path>
                <a:path w="14605" h="10794">
                  <a:moveTo>
                    <a:pt x="7353" y="5969"/>
                  </a:moveTo>
                  <a:lnTo>
                    <a:pt x="5918" y="5969"/>
                  </a:lnTo>
                  <a:lnTo>
                    <a:pt x="5867" y="6515"/>
                  </a:lnTo>
                  <a:lnTo>
                    <a:pt x="5676" y="8902"/>
                  </a:lnTo>
                  <a:lnTo>
                    <a:pt x="7353" y="5969"/>
                  </a:lnTo>
                  <a:close/>
                </a:path>
                <a:path w="14605" h="10794">
                  <a:moveTo>
                    <a:pt x="8001" y="4838"/>
                  </a:moveTo>
                  <a:lnTo>
                    <a:pt x="7353" y="5969"/>
                  </a:lnTo>
                  <a:lnTo>
                    <a:pt x="7899" y="5588"/>
                  </a:lnTo>
                  <a:lnTo>
                    <a:pt x="8001" y="4838"/>
                  </a:lnTo>
                  <a:close/>
                </a:path>
                <a:path w="14605" h="10794">
                  <a:moveTo>
                    <a:pt x="9563" y="9436"/>
                  </a:moveTo>
                  <a:lnTo>
                    <a:pt x="9474" y="8902"/>
                  </a:lnTo>
                  <a:lnTo>
                    <a:pt x="9144" y="6515"/>
                  </a:lnTo>
                  <a:lnTo>
                    <a:pt x="9334" y="5969"/>
                  </a:lnTo>
                  <a:lnTo>
                    <a:pt x="7835" y="5969"/>
                  </a:lnTo>
                  <a:lnTo>
                    <a:pt x="7759" y="6515"/>
                  </a:lnTo>
                  <a:lnTo>
                    <a:pt x="7404" y="8902"/>
                  </a:lnTo>
                  <a:lnTo>
                    <a:pt x="9563" y="9436"/>
                  </a:lnTo>
                  <a:close/>
                </a:path>
                <a:path w="14605" h="10794">
                  <a:moveTo>
                    <a:pt x="14097" y="0"/>
                  </a:moveTo>
                  <a:lnTo>
                    <a:pt x="10388" y="1143"/>
                  </a:lnTo>
                  <a:lnTo>
                    <a:pt x="11823" y="1498"/>
                  </a:lnTo>
                  <a:lnTo>
                    <a:pt x="11772" y="7645"/>
                  </a:lnTo>
                  <a:lnTo>
                    <a:pt x="14033" y="3708"/>
                  </a:lnTo>
                  <a:lnTo>
                    <a:pt x="14097" y="0"/>
                  </a:lnTo>
                  <a:close/>
                </a:path>
              </a:pathLst>
            </a:custGeom>
            <a:solidFill>
              <a:srgbClr val="791ADE"/>
            </a:solidFill>
          </p:spPr>
          <p:txBody>
            <a:bodyPr wrap="square" lIns="0" tIns="0" rIns="0" bIns="0" rtlCol="0"/>
            <a:lstStyle/>
            <a:p>
              <a:endParaRPr/>
            </a:p>
          </p:txBody>
        </p:sp>
        <p:sp>
          <p:nvSpPr>
            <p:cNvPr id="1292" name="object 1292"/>
            <p:cNvSpPr/>
            <p:nvPr/>
          </p:nvSpPr>
          <p:spPr>
            <a:xfrm>
              <a:off x="14523536" y="2018553"/>
              <a:ext cx="6985" cy="6985"/>
            </a:xfrm>
            <a:custGeom>
              <a:avLst/>
              <a:gdLst/>
              <a:ahLst/>
              <a:cxnLst/>
              <a:rect l="l" t="t" r="r" b="b"/>
              <a:pathLst>
                <a:path w="6984" h="6985">
                  <a:moveTo>
                    <a:pt x="4539" y="6808"/>
                  </a:moveTo>
                  <a:lnTo>
                    <a:pt x="3822" y="2389"/>
                  </a:lnTo>
                  <a:lnTo>
                    <a:pt x="3523" y="1971"/>
                  </a:lnTo>
                  <a:lnTo>
                    <a:pt x="1971" y="4240"/>
                  </a:lnTo>
                  <a:lnTo>
                    <a:pt x="1612" y="3882"/>
                  </a:lnTo>
                  <a:lnTo>
                    <a:pt x="0" y="1911"/>
                  </a:lnTo>
                  <a:lnTo>
                    <a:pt x="6749" y="0"/>
                  </a:lnTo>
                  <a:lnTo>
                    <a:pt x="6749" y="4599"/>
                  </a:lnTo>
                  <a:lnTo>
                    <a:pt x="6271" y="4897"/>
                  </a:lnTo>
                  <a:lnTo>
                    <a:pt x="5554" y="4658"/>
                  </a:lnTo>
                  <a:lnTo>
                    <a:pt x="5435" y="4837"/>
                  </a:lnTo>
                  <a:lnTo>
                    <a:pt x="5136" y="5196"/>
                  </a:lnTo>
                  <a:lnTo>
                    <a:pt x="5017" y="6211"/>
                  </a:lnTo>
                  <a:lnTo>
                    <a:pt x="4539" y="6808"/>
                  </a:lnTo>
                  <a:close/>
                </a:path>
              </a:pathLst>
            </a:custGeom>
            <a:solidFill>
              <a:srgbClr val="9120DD"/>
            </a:solidFill>
          </p:spPr>
          <p:txBody>
            <a:bodyPr wrap="square" lIns="0" tIns="0" rIns="0" bIns="0" rtlCol="0"/>
            <a:lstStyle/>
            <a:p>
              <a:endParaRPr/>
            </a:p>
          </p:txBody>
        </p:sp>
        <p:sp>
          <p:nvSpPr>
            <p:cNvPr id="1293" name="object 1293"/>
            <p:cNvSpPr/>
            <p:nvPr/>
          </p:nvSpPr>
          <p:spPr>
            <a:xfrm>
              <a:off x="14534693" y="1999385"/>
              <a:ext cx="49530" cy="23495"/>
            </a:xfrm>
            <a:custGeom>
              <a:avLst/>
              <a:gdLst/>
              <a:ahLst/>
              <a:cxnLst/>
              <a:rect l="l" t="t" r="r" b="b"/>
              <a:pathLst>
                <a:path w="49530" h="23494">
                  <a:moveTo>
                    <a:pt x="4838" y="23469"/>
                  </a:moveTo>
                  <a:lnTo>
                    <a:pt x="4432" y="20840"/>
                  </a:lnTo>
                  <a:lnTo>
                    <a:pt x="2514" y="17386"/>
                  </a:lnTo>
                  <a:lnTo>
                    <a:pt x="419" y="18872"/>
                  </a:lnTo>
                  <a:lnTo>
                    <a:pt x="0" y="22275"/>
                  </a:lnTo>
                  <a:lnTo>
                    <a:pt x="241" y="22275"/>
                  </a:lnTo>
                  <a:lnTo>
                    <a:pt x="660" y="21805"/>
                  </a:lnTo>
                  <a:lnTo>
                    <a:pt x="1206" y="21805"/>
                  </a:lnTo>
                  <a:lnTo>
                    <a:pt x="2870" y="21856"/>
                  </a:lnTo>
                  <a:lnTo>
                    <a:pt x="4838" y="23469"/>
                  </a:lnTo>
                  <a:close/>
                </a:path>
                <a:path w="49530" h="23494">
                  <a:moveTo>
                    <a:pt x="48983" y="2743"/>
                  </a:moveTo>
                  <a:lnTo>
                    <a:pt x="44983" y="0"/>
                  </a:lnTo>
                  <a:lnTo>
                    <a:pt x="43434" y="952"/>
                  </a:lnTo>
                  <a:lnTo>
                    <a:pt x="43662" y="1917"/>
                  </a:lnTo>
                  <a:lnTo>
                    <a:pt x="47307" y="4419"/>
                  </a:lnTo>
                  <a:lnTo>
                    <a:pt x="47853" y="3886"/>
                  </a:lnTo>
                  <a:lnTo>
                    <a:pt x="48983" y="2743"/>
                  </a:lnTo>
                  <a:close/>
                </a:path>
              </a:pathLst>
            </a:custGeom>
            <a:solidFill>
              <a:srgbClr val="901DD8"/>
            </a:solidFill>
          </p:spPr>
          <p:txBody>
            <a:bodyPr wrap="square" lIns="0" tIns="0" rIns="0" bIns="0" rtlCol="0"/>
            <a:lstStyle/>
            <a:p>
              <a:endParaRPr/>
            </a:p>
          </p:txBody>
        </p:sp>
        <p:sp>
          <p:nvSpPr>
            <p:cNvPr id="1294" name="object 1294"/>
            <p:cNvSpPr/>
            <p:nvPr/>
          </p:nvSpPr>
          <p:spPr>
            <a:xfrm>
              <a:off x="14519530" y="2013597"/>
              <a:ext cx="7620" cy="5715"/>
            </a:xfrm>
            <a:custGeom>
              <a:avLst/>
              <a:gdLst/>
              <a:ahLst/>
              <a:cxnLst/>
              <a:rect l="l" t="t" r="r" b="b"/>
              <a:pathLst>
                <a:path w="7619" h="5714">
                  <a:moveTo>
                    <a:pt x="2628" y="3644"/>
                  </a:moveTo>
                  <a:lnTo>
                    <a:pt x="419" y="2933"/>
                  </a:lnTo>
                  <a:lnTo>
                    <a:pt x="0" y="5613"/>
                  </a:lnTo>
                  <a:lnTo>
                    <a:pt x="660" y="5435"/>
                  </a:lnTo>
                  <a:lnTo>
                    <a:pt x="2628" y="4419"/>
                  </a:lnTo>
                  <a:lnTo>
                    <a:pt x="2628" y="3708"/>
                  </a:lnTo>
                  <a:close/>
                </a:path>
                <a:path w="7619" h="5714">
                  <a:moveTo>
                    <a:pt x="7048" y="5143"/>
                  </a:moveTo>
                  <a:lnTo>
                    <a:pt x="5321" y="1917"/>
                  </a:lnTo>
                  <a:lnTo>
                    <a:pt x="4902" y="660"/>
                  </a:lnTo>
                  <a:lnTo>
                    <a:pt x="4495" y="2933"/>
                  </a:lnTo>
                  <a:lnTo>
                    <a:pt x="4419" y="1498"/>
                  </a:lnTo>
                  <a:lnTo>
                    <a:pt x="4838" y="0"/>
                  </a:lnTo>
                  <a:lnTo>
                    <a:pt x="4114" y="241"/>
                  </a:lnTo>
                  <a:lnTo>
                    <a:pt x="2628" y="901"/>
                  </a:lnTo>
                  <a:lnTo>
                    <a:pt x="2209" y="1435"/>
                  </a:lnTo>
                  <a:lnTo>
                    <a:pt x="1790" y="2095"/>
                  </a:lnTo>
                  <a:lnTo>
                    <a:pt x="2628" y="2628"/>
                  </a:lnTo>
                  <a:lnTo>
                    <a:pt x="2628" y="2933"/>
                  </a:lnTo>
                  <a:lnTo>
                    <a:pt x="4419" y="3378"/>
                  </a:lnTo>
                  <a:lnTo>
                    <a:pt x="4114" y="5143"/>
                  </a:lnTo>
                  <a:lnTo>
                    <a:pt x="7048" y="5143"/>
                  </a:lnTo>
                  <a:close/>
                </a:path>
              </a:pathLst>
            </a:custGeom>
            <a:solidFill>
              <a:srgbClr val="9120DD"/>
            </a:solidFill>
          </p:spPr>
          <p:txBody>
            <a:bodyPr wrap="square" lIns="0" tIns="0" rIns="0" bIns="0" rtlCol="0"/>
            <a:lstStyle/>
            <a:p>
              <a:endParaRPr/>
            </a:p>
          </p:txBody>
        </p:sp>
        <p:sp>
          <p:nvSpPr>
            <p:cNvPr id="1295" name="object 1295"/>
            <p:cNvSpPr/>
            <p:nvPr/>
          </p:nvSpPr>
          <p:spPr>
            <a:xfrm>
              <a:off x="14608290" y="1981288"/>
              <a:ext cx="8890" cy="9525"/>
            </a:xfrm>
            <a:custGeom>
              <a:avLst/>
              <a:gdLst/>
              <a:ahLst/>
              <a:cxnLst/>
              <a:rect l="l" t="t" r="r" b="b"/>
              <a:pathLst>
                <a:path w="8890" h="9525">
                  <a:moveTo>
                    <a:pt x="7404" y="7353"/>
                  </a:moveTo>
                  <a:lnTo>
                    <a:pt x="4470" y="7708"/>
                  </a:lnTo>
                  <a:lnTo>
                    <a:pt x="5245" y="8775"/>
                  </a:lnTo>
                  <a:lnTo>
                    <a:pt x="6032" y="8966"/>
                  </a:lnTo>
                  <a:lnTo>
                    <a:pt x="7404" y="8775"/>
                  </a:lnTo>
                  <a:lnTo>
                    <a:pt x="7404" y="7353"/>
                  </a:lnTo>
                  <a:close/>
                </a:path>
                <a:path w="8890" h="9525">
                  <a:moveTo>
                    <a:pt x="8890" y="2451"/>
                  </a:moveTo>
                  <a:lnTo>
                    <a:pt x="7404" y="660"/>
                  </a:lnTo>
                  <a:lnTo>
                    <a:pt x="6858" y="0"/>
                  </a:lnTo>
                  <a:lnTo>
                    <a:pt x="4000" y="2984"/>
                  </a:lnTo>
                  <a:lnTo>
                    <a:pt x="3708" y="3556"/>
                  </a:lnTo>
                  <a:lnTo>
                    <a:pt x="3517" y="3403"/>
                  </a:lnTo>
                  <a:lnTo>
                    <a:pt x="596" y="3822"/>
                  </a:lnTo>
                  <a:lnTo>
                    <a:pt x="0" y="5791"/>
                  </a:lnTo>
                  <a:lnTo>
                    <a:pt x="5969" y="6451"/>
                  </a:lnTo>
                  <a:lnTo>
                    <a:pt x="4953" y="4546"/>
                  </a:lnTo>
                  <a:lnTo>
                    <a:pt x="3759" y="3606"/>
                  </a:lnTo>
                  <a:lnTo>
                    <a:pt x="5372" y="4000"/>
                  </a:lnTo>
                  <a:lnTo>
                    <a:pt x="8890" y="2451"/>
                  </a:lnTo>
                  <a:close/>
                </a:path>
              </a:pathLst>
            </a:custGeom>
            <a:solidFill>
              <a:srgbClr val="901DD8"/>
            </a:solidFill>
          </p:spPr>
          <p:txBody>
            <a:bodyPr wrap="square" lIns="0" tIns="0" rIns="0" bIns="0" rtlCol="0"/>
            <a:lstStyle/>
            <a:p>
              <a:endParaRPr/>
            </a:p>
          </p:txBody>
        </p:sp>
        <p:sp>
          <p:nvSpPr>
            <p:cNvPr id="1296" name="object 1296"/>
            <p:cNvSpPr/>
            <p:nvPr/>
          </p:nvSpPr>
          <p:spPr>
            <a:xfrm>
              <a:off x="14479398" y="2028354"/>
              <a:ext cx="11430" cy="7620"/>
            </a:xfrm>
            <a:custGeom>
              <a:avLst/>
              <a:gdLst/>
              <a:ahLst/>
              <a:cxnLst/>
              <a:rect l="l" t="t" r="r" b="b"/>
              <a:pathLst>
                <a:path w="11430" h="7619">
                  <a:moveTo>
                    <a:pt x="5905" y="2209"/>
                  </a:moveTo>
                  <a:lnTo>
                    <a:pt x="5245" y="355"/>
                  </a:lnTo>
                  <a:lnTo>
                    <a:pt x="2616" y="1968"/>
                  </a:lnTo>
                  <a:lnTo>
                    <a:pt x="1485" y="2209"/>
                  </a:lnTo>
                  <a:lnTo>
                    <a:pt x="825" y="3048"/>
                  </a:lnTo>
                  <a:lnTo>
                    <a:pt x="0" y="4000"/>
                  </a:lnTo>
                  <a:lnTo>
                    <a:pt x="0" y="6146"/>
                  </a:lnTo>
                  <a:lnTo>
                    <a:pt x="406" y="7162"/>
                  </a:lnTo>
                  <a:lnTo>
                    <a:pt x="1485" y="7340"/>
                  </a:lnTo>
                  <a:lnTo>
                    <a:pt x="1066" y="5613"/>
                  </a:lnTo>
                  <a:lnTo>
                    <a:pt x="4178" y="2692"/>
                  </a:lnTo>
                  <a:lnTo>
                    <a:pt x="5905" y="2209"/>
                  </a:lnTo>
                  <a:close/>
                </a:path>
                <a:path w="11430" h="7619">
                  <a:moveTo>
                    <a:pt x="10922" y="2514"/>
                  </a:moveTo>
                  <a:lnTo>
                    <a:pt x="9309" y="3111"/>
                  </a:lnTo>
                  <a:lnTo>
                    <a:pt x="8534" y="2324"/>
                  </a:lnTo>
                  <a:lnTo>
                    <a:pt x="10261" y="838"/>
                  </a:lnTo>
                  <a:lnTo>
                    <a:pt x="8470" y="0"/>
                  </a:lnTo>
                  <a:lnTo>
                    <a:pt x="7035" y="660"/>
                  </a:lnTo>
                  <a:lnTo>
                    <a:pt x="7112" y="838"/>
                  </a:lnTo>
                  <a:lnTo>
                    <a:pt x="7696" y="2324"/>
                  </a:lnTo>
                  <a:lnTo>
                    <a:pt x="7581" y="2514"/>
                  </a:lnTo>
                  <a:lnTo>
                    <a:pt x="7340" y="2870"/>
                  </a:lnTo>
                  <a:lnTo>
                    <a:pt x="9017" y="4000"/>
                  </a:lnTo>
                  <a:lnTo>
                    <a:pt x="10261" y="4000"/>
                  </a:lnTo>
                  <a:lnTo>
                    <a:pt x="10655" y="3111"/>
                  </a:lnTo>
                  <a:lnTo>
                    <a:pt x="10769" y="2870"/>
                  </a:lnTo>
                  <a:lnTo>
                    <a:pt x="10922" y="2514"/>
                  </a:lnTo>
                  <a:close/>
                </a:path>
              </a:pathLst>
            </a:custGeom>
            <a:solidFill>
              <a:srgbClr val="851CDF"/>
            </a:solidFill>
          </p:spPr>
          <p:txBody>
            <a:bodyPr wrap="square" lIns="0" tIns="0" rIns="0" bIns="0" rtlCol="0"/>
            <a:lstStyle/>
            <a:p>
              <a:endParaRPr/>
            </a:p>
          </p:txBody>
        </p:sp>
      </p:grpSp>
      <p:grpSp>
        <p:nvGrpSpPr>
          <p:cNvPr id="1297" name="object 1297"/>
          <p:cNvGrpSpPr/>
          <p:nvPr/>
        </p:nvGrpSpPr>
        <p:grpSpPr>
          <a:xfrm>
            <a:off x="14660604" y="1944491"/>
            <a:ext cx="24130" cy="40005"/>
            <a:chOff x="14660604" y="1944491"/>
            <a:chExt cx="24130" cy="40005"/>
          </a:xfrm>
        </p:grpSpPr>
        <p:sp>
          <p:nvSpPr>
            <p:cNvPr id="1298" name="object 1298"/>
            <p:cNvSpPr/>
            <p:nvPr/>
          </p:nvSpPr>
          <p:spPr>
            <a:xfrm>
              <a:off x="14667954" y="1944496"/>
              <a:ext cx="16510" cy="20320"/>
            </a:xfrm>
            <a:custGeom>
              <a:avLst/>
              <a:gdLst/>
              <a:ahLst/>
              <a:cxnLst/>
              <a:rect l="l" t="t" r="r" b="b"/>
              <a:pathLst>
                <a:path w="16509" h="20319">
                  <a:moveTo>
                    <a:pt x="4064" y="4305"/>
                  </a:moveTo>
                  <a:lnTo>
                    <a:pt x="2082" y="0"/>
                  </a:lnTo>
                  <a:lnTo>
                    <a:pt x="774" y="1371"/>
                  </a:lnTo>
                  <a:lnTo>
                    <a:pt x="292" y="1854"/>
                  </a:lnTo>
                  <a:lnTo>
                    <a:pt x="1066" y="4305"/>
                  </a:lnTo>
                  <a:lnTo>
                    <a:pt x="4064" y="4305"/>
                  </a:lnTo>
                  <a:close/>
                </a:path>
                <a:path w="16509" h="20319">
                  <a:moveTo>
                    <a:pt x="8839" y="19050"/>
                  </a:moveTo>
                  <a:lnTo>
                    <a:pt x="8115" y="16840"/>
                  </a:lnTo>
                  <a:lnTo>
                    <a:pt x="7467" y="16243"/>
                  </a:lnTo>
                  <a:lnTo>
                    <a:pt x="4343" y="18224"/>
                  </a:lnTo>
                  <a:lnTo>
                    <a:pt x="3937" y="17856"/>
                  </a:lnTo>
                  <a:lnTo>
                    <a:pt x="952" y="17564"/>
                  </a:lnTo>
                  <a:lnTo>
                    <a:pt x="0" y="17564"/>
                  </a:lnTo>
                  <a:lnTo>
                    <a:pt x="596" y="19418"/>
                  </a:lnTo>
                  <a:lnTo>
                    <a:pt x="2870" y="18999"/>
                  </a:lnTo>
                  <a:lnTo>
                    <a:pt x="4419" y="18999"/>
                  </a:lnTo>
                  <a:lnTo>
                    <a:pt x="4419" y="18808"/>
                  </a:lnTo>
                  <a:lnTo>
                    <a:pt x="6273" y="19773"/>
                  </a:lnTo>
                  <a:lnTo>
                    <a:pt x="6451" y="19888"/>
                  </a:lnTo>
                  <a:lnTo>
                    <a:pt x="6629" y="17259"/>
                  </a:lnTo>
                  <a:lnTo>
                    <a:pt x="8839" y="19050"/>
                  </a:lnTo>
                  <a:close/>
                </a:path>
                <a:path w="16509" h="20319">
                  <a:moveTo>
                    <a:pt x="16484" y="13436"/>
                  </a:moveTo>
                  <a:lnTo>
                    <a:pt x="16243" y="12420"/>
                  </a:lnTo>
                  <a:lnTo>
                    <a:pt x="14808" y="12420"/>
                  </a:lnTo>
                  <a:lnTo>
                    <a:pt x="14808" y="14630"/>
                  </a:lnTo>
                  <a:lnTo>
                    <a:pt x="15824" y="14389"/>
                  </a:lnTo>
                  <a:lnTo>
                    <a:pt x="16484" y="13436"/>
                  </a:lnTo>
                  <a:close/>
                </a:path>
              </a:pathLst>
            </a:custGeom>
            <a:solidFill>
              <a:srgbClr val="851BD9"/>
            </a:solidFill>
          </p:spPr>
          <p:txBody>
            <a:bodyPr wrap="square" lIns="0" tIns="0" rIns="0" bIns="0" rtlCol="0"/>
            <a:lstStyle/>
            <a:p>
              <a:endParaRPr/>
            </a:p>
          </p:txBody>
        </p:sp>
        <p:sp>
          <p:nvSpPr>
            <p:cNvPr id="1299" name="object 1299"/>
            <p:cNvSpPr/>
            <p:nvPr/>
          </p:nvSpPr>
          <p:spPr>
            <a:xfrm>
              <a:off x="14660604" y="1979013"/>
              <a:ext cx="4445" cy="5715"/>
            </a:xfrm>
            <a:custGeom>
              <a:avLst/>
              <a:gdLst/>
              <a:ahLst/>
              <a:cxnLst/>
              <a:rect l="l" t="t" r="r" b="b"/>
              <a:pathLst>
                <a:path w="4444" h="5714">
                  <a:moveTo>
                    <a:pt x="3894" y="2209"/>
                  </a:moveTo>
                  <a:lnTo>
                    <a:pt x="1858" y="2209"/>
                  </a:lnTo>
                  <a:lnTo>
                    <a:pt x="2110" y="657"/>
                  </a:lnTo>
                  <a:lnTo>
                    <a:pt x="2217" y="0"/>
                  </a:lnTo>
                  <a:lnTo>
                    <a:pt x="4247" y="657"/>
                  </a:lnTo>
                  <a:lnTo>
                    <a:pt x="3894" y="2209"/>
                  </a:lnTo>
                  <a:close/>
                </a:path>
                <a:path w="4444" h="5714">
                  <a:moveTo>
                    <a:pt x="3650" y="5136"/>
                  </a:moveTo>
                  <a:lnTo>
                    <a:pt x="812" y="5136"/>
                  </a:lnTo>
                  <a:lnTo>
                    <a:pt x="321" y="3165"/>
                  </a:lnTo>
                  <a:lnTo>
                    <a:pt x="0" y="657"/>
                  </a:lnTo>
                  <a:lnTo>
                    <a:pt x="1858" y="2209"/>
                  </a:lnTo>
                  <a:lnTo>
                    <a:pt x="3894" y="2209"/>
                  </a:lnTo>
                  <a:lnTo>
                    <a:pt x="3677" y="3165"/>
                  </a:lnTo>
                  <a:lnTo>
                    <a:pt x="3650" y="5136"/>
                  </a:lnTo>
                  <a:close/>
                </a:path>
              </a:pathLst>
            </a:custGeom>
            <a:solidFill>
              <a:srgbClr val="971FD6"/>
            </a:solidFill>
          </p:spPr>
          <p:txBody>
            <a:bodyPr wrap="square" lIns="0" tIns="0" rIns="0" bIns="0" rtlCol="0"/>
            <a:lstStyle/>
            <a:p>
              <a:endParaRPr/>
            </a:p>
          </p:txBody>
        </p:sp>
      </p:grpSp>
      <p:sp>
        <p:nvSpPr>
          <p:cNvPr id="1300" name="object 1300"/>
          <p:cNvSpPr/>
          <p:nvPr/>
        </p:nvSpPr>
        <p:spPr>
          <a:xfrm>
            <a:off x="14117088" y="2698553"/>
            <a:ext cx="1905" cy="2540"/>
          </a:xfrm>
          <a:custGeom>
            <a:avLst/>
            <a:gdLst/>
            <a:ahLst/>
            <a:cxnLst/>
            <a:rect l="l" t="t" r="r" b="b"/>
            <a:pathLst>
              <a:path w="1905" h="2539">
                <a:moveTo>
                  <a:pt x="1493" y="2209"/>
                </a:moveTo>
                <a:lnTo>
                  <a:pt x="0" y="2209"/>
                </a:lnTo>
                <a:lnTo>
                  <a:pt x="0" y="0"/>
                </a:lnTo>
                <a:lnTo>
                  <a:pt x="1493" y="0"/>
                </a:lnTo>
                <a:lnTo>
                  <a:pt x="1493" y="2209"/>
                </a:lnTo>
                <a:close/>
              </a:path>
            </a:pathLst>
          </a:custGeom>
          <a:solidFill>
            <a:srgbClr val="E85334"/>
          </a:solidFill>
        </p:spPr>
        <p:txBody>
          <a:bodyPr wrap="square" lIns="0" tIns="0" rIns="0" bIns="0" rtlCol="0"/>
          <a:lstStyle/>
          <a:p>
            <a:endParaRPr/>
          </a:p>
        </p:txBody>
      </p:sp>
      <p:grpSp>
        <p:nvGrpSpPr>
          <p:cNvPr id="1301" name="object 1301"/>
          <p:cNvGrpSpPr/>
          <p:nvPr/>
        </p:nvGrpSpPr>
        <p:grpSpPr>
          <a:xfrm>
            <a:off x="14068232" y="2286133"/>
            <a:ext cx="46355" cy="24130"/>
            <a:chOff x="14068232" y="2286133"/>
            <a:chExt cx="46355" cy="24130"/>
          </a:xfrm>
        </p:grpSpPr>
        <p:sp>
          <p:nvSpPr>
            <p:cNvPr id="1302" name="object 1302"/>
            <p:cNvSpPr/>
            <p:nvPr/>
          </p:nvSpPr>
          <p:spPr>
            <a:xfrm>
              <a:off x="14087578" y="2297962"/>
              <a:ext cx="26670" cy="12065"/>
            </a:xfrm>
            <a:custGeom>
              <a:avLst/>
              <a:gdLst/>
              <a:ahLst/>
              <a:cxnLst/>
              <a:rect l="l" t="t" r="r" b="b"/>
              <a:pathLst>
                <a:path w="26669" h="12064">
                  <a:moveTo>
                    <a:pt x="2984" y="3162"/>
                  </a:moveTo>
                  <a:lnTo>
                    <a:pt x="1854" y="723"/>
                  </a:lnTo>
                  <a:lnTo>
                    <a:pt x="0" y="1435"/>
                  </a:lnTo>
                  <a:lnTo>
                    <a:pt x="1104" y="4000"/>
                  </a:lnTo>
                  <a:lnTo>
                    <a:pt x="1257" y="4000"/>
                  </a:lnTo>
                  <a:lnTo>
                    <a:pt x="2984" y="3162"/>
                  </a:lnTo>
                  <a:close/>
                </a:path>
                <a:path w="26669" h="12064">
                  <a:moveTo>
                    <a:pt x="3937" y="2692"/>
                  </a:moveTo>
                  <a:lnTo>
                    <a:pt x="2984" y="3162"/>
                  </a:lnTo>
                  <a:lnTo>
                    <a:pt x="3302" y="3860"/>
                  </a:lnTo>
                  <a:lnTo>
                    <a:pt x="3937" y="2692"/>
                  </a:lnTo>
                  <a:close/>
                </a:path>
                <a:path w="26669" h="12064">
                  <a:moveTo>
                    <a:pt x="11023" y="6565"/>
                  </a:moveTo>
                  <a:lnTo>
                    <a:pt x="10375" y="4902"/>
                  </a:lnTo>
                  <a:lnTo>
                    <a:pt x="10261" y="4597"/>
                  </a:lnTo>
                  <a:lnTo>
                    <a:pt x="8483" y="0"/>
                  </a:lnTo>
                  <a:lnTo>
                    <a:pt x="8420" y="2387"/>
                  </a:lnTo>
                  <a:lnTo>
                    <a:pt x="7226" y="4000"/>
                  </a:lnTo>
                  <a:lnTo>
                    <a:pt x="3644" y="4597"/>
                  </a:lnTo>
                  <a:lnTo>
                    <a:pt x="3302" y="3860"/>
                  </a:lnTo>
                  <a:lnTo>
                    <a:pt x="3225" y="4000"/>
                  </a:lnTo>
                  <a:lnTo>
                    <a:pt x="2209" y="5854"/>
                  </a:lnTo>
                  <a:lnTo>
                    <a:pt x="5372" y="4902"/>
                  </a:lnTo>
                  <a:lnTo>
                    <a:pt x="7797" y="5854"/>
                  </a:lnTo>
                  <a:lnTo>
                    <a:pt x="7658" y="5854"/>
                  </a:lnTo>
                  <a:lnTo>
                    <a:pt x="11023" y="6565"/>
                  </a:lnTo>
                  <a:close/>
                </a:path>
                <a:path w="26669" h="12064">
                  <a:moveTo>
                    <a:pt x="23596" y="5143"/>
                  </a:moveTo>
                  <a:lnTo>
                    <a:pt x="20662" y="6629"/>
                  </a:lnTo>
                  <a:lnTo>
                    <a:pt x="20574" y="7772"/>
                  </a:lnTo>
                  <a:lnTo>
                    <a:pt x="21742" y="7112"/>
                  </a:lnTo>
                  <a:lnTo>
                    <a:pt x="22161" y="7531"/>
                  </a:lnTo>
                  <a:lnTo>
                    <a:pt x="23012" y="7531"/>
                  </a:lnTo>
                  <a:lnTo>
                    <a:pt x="23114" y="7112"/>
                  </a:lnTo>
                  <a:lnTo>
                    <a:pt x="23228" y="6629"/>
                  </a:lnTo>
                  <a:lnTo>
                    <a:pt x="23596" y="5143"/>
                  </a:lnTo>
                  <a:close/>
                </a:path>
                <a:path w="26669" h="12064">
                  <a:moveTo>
                    <a:pt x="26517" y="5854"/>
                  </a:moveTo>
                  <a:lnTo>
                    <a:pt x="24307" y="5854"/>
                  </a:lnTo>
                  <a:lnTo>
                    <a:pt x="25628" y="7772"/>
                  </a:lnTo>
                  <a:lnTo>
                    <a:pt x="24612" y="7112"/>
                  </a:lnTo>
                  <a:lnTo>
                    <a:pt x="22872" y="8064"/>
                  </a:lnTo>
                  <a:lnTo>
                    <a:pt x="22948" y="7772"/>
                  </a:lnTo>
                  <a:lnTo>
                    <a:pt x="22059" y="7772"/>
                  </a:lnTo>
                  <a:lnTo>
                    <a:pt x="21386" y="9321"/>
                  </a:lnTo>
                  <a:lnTo>
                    <a:pt x="21386" y="11709"/>
                  </a:lnTo>
                  <a:lnTo>
                    <a:pt x="22580" y="11709"/>
                  </a:lnTo>
                  <a:lnTo>
                    <a:pt x="23774" y="11404"/>
                  </a:lnTo>
                  <a:lnTo>
                    <a:pt x="24231" y="10439"/>
                  </a:lnTo>
                  <a:lnTo>
                    <a:pt x="25171" y="10439"/>
                  </a:lnTo>
                  <a:lnTo>
                    <a:pt x="26517" y="10998"/>
                  </a:lnTo>
                  <a:lnTo>
                    <a:pt x="26517" y="10274"/>
                  </a:lnTo>
                  <a:lnTo>
                    <a:pt x="26517" y="8064"/>
                  </a:lnTo>
                  <a:lnTo>
                    <a:pt x="26517" y="7772"/>
                  </a:lnTo>
                  <a:lnTo>
                    <a:pt x="26517" y="5854"/>
                  </a:lnTo>
                  <a:close/>
                </a:path>
              </a:pathLst>
            </a:custGeom>
            <a:solidFill>
              <a:srgbClr val="BD32EF"/>
            </a:solidFill>
          </p:spPr>
          <p:txBody>
            <a:bodyPr wrap="square" lIns="0" tIns="0" rIns="0" bIns="0" rtlCol="0"/>
            <a:lstStyle/>
            <a:p>
              <a:endParaRPr/>
            </a:p>
          </p:txBody>
        </p:sp>
        <p:sp>
          <p:nvSpPr>
            <p:cNvPr id="1303" name="object 1303"/>
            <p:cNvSpPr/>
            <p:nvPr/>
          </p:nvSpPr>
          <p:spPr>
            <a:xfrm>
              <a:off x="14068232" y="2286133"/>
              <a:ext cx="1905" cy="2540"/>
            </a:xfrm>
            <a:custGeom>
              <a:avLst/>
              <a:gdLst/>
              <a:ahLst/>
              <a:cxnLst/>
              <a:rect l="l" t="t" r="r" b="b"/>
              <a:pathLst>
                <a:path w="1905" h="2539">
                  <a:moveTo>
                    <a:pt x="1314" y="2209"/>
                  </a:moveTo>
                  <a:lnTo>
                    <a:pt x="1672" y="0"/>
                  </a:lnTo>
                  <a:lnTo>
                    <a:pt x="238" y="0"/>
                  </a:lnTo>
                  <a:lnTo>
                    <a:pt x="0" y="1075"/>
                  </a:lnTo>
                  <a:lnTo>
                    <a:pt x="537" y="1552"/>
                  </a:lnTo>
                  <a:close/>
                </a:path>
              </a:pathLst>
            </a:custGeom>
            <a:solidFill>
              <a:srgbClr val="AB2EF2"/>
            </a:solidFill>
          </p:spPr>
          <p:txBody>
            <a:bodyPr wrap="square" lIns="0" tIns="0" rIns="0" bIns="0" rtlCol="0"/>
            <a:lstStyle/>
            <a:p>
              <a:endParaRPr/>
            </a:p>
          </p:txBody>
        </p:sp>
      </p:grpSp>
      <p:sp>
        <p:nvSpPr>
          <p:cNvPr id="1304" name="object 1304"/>
          <p:cNvSpPr/>
          <p:nvPr/>
        </p:nvSpPr>
        <p:spPr>
          <a:xfrm>
            <a:off x="11681399" y="2647439"/>
            <a:ext cx="41275" cy="42545"/>
          </a:xfrm>
          <a:custGeom>
            <a:avLst/>
            <a:gdLst/>
            <a:ahLst/>
            <a:cxnLst/>
            <a:rect l="l" t="t" r="r" b="b"/>
            <a:pathLst>
              <a:path w="41275" h="42544">
                <a:moveTo>
                  <a:pt x="2870" y="3708"/>
                </a:moveTo>
                <a:lnTo>
                  <a:pt x="2451" y="1803"/>
                </a:lnTo>
                <a:lnTo>
                  <a:pt x="1435" y="0"/>
                </a:lnTo>
                <a:lnTo>
                  <a:pt x="0" y="1143"/>
                </a:lnTo>
                <a:lnTo>
                  <a:pt x="241" y="2870"/>
                </a:lnTo>
                <a:lnTo>
                  <a:pt x="1308" y="2514"/>
                </a:lnTo>
                <a:lnTo>
                  <a:pt x="2870" y="3708"/>
                </a:lnTo>
                <a:close/>
              </a:path>
              <a:path w="41275" h="42544">
                <a:moveTo>
                  <a:pt x="36309" y="33032"/>
                </a:moveTo>
                <a:lnTo>
                  <a:pt x="31470" y="31661"/>
                </a:lnTo>
                <a:lnTo>
                  <a:pt x="30454" y="32372"/>
                </a:lnTo>
                <a:lnTo>
                  <a:pt x="29857" y="34645"/>
                </a:lnTo>
                <a:lnTo>
                  <a:pt x="34874" y="34594"/>
                </a:lnTo>
                <a:lnTo>
                  <a:pt x="36309" y="33032"/>
                </a:lnTo>
                <a:close/>
              </a:path>
              <a:path w="41275" h="42544">
                <a:moveTo>
                  <a:pt x="37084" y="35306"/>
                </a:moveTo>
                <a:lnTo>
                  <a:pt x="34696" y="35001"/>
                </a:lnTo>
                <a:lnTo>
                  <a:pt x="34696" y="35191"/>
                </a:lnTo>
                <a:lnTo>
                  <a:pt x="34874" y="37515"/>
                </a:lnTo>
                <a:lnTo>
                  <a:pt x="33743" y="36918"/>
                </a:lnTo>
                <a:lnTo>
                  <a:pt x="33388" y="38950"/>
                </a:lnTo>
                <a:lnTo>
                  <a:pt x="34277" y="40017"/>
                </a:lnTo>
                <a:lnTo>
                  <a:pt x="36855" y="35966"/>
                </a:lnTo>
                <a:lnTo>
                  <a:pt x="37084" y="35306"/>
                </a:lnTo>
                <a:close/>
              </a:path>
              <a:path w="41275" h="42544">
                <a:moveTo>
                  <a:pt x="40906" y="40919"/>
                </a:moveTo>
                <a:lnTo>
                  <a:pt x="40309" y="39966"/>
                </a:lnTo>
                <a:lnTo>
                  <a:pt x="39243" y="39725"/>
                </a:lnTo>
                <a:lnTo>
                  <a:pt x="39243" y="41935"/>
                </a:lnTo>
                <a:lnTo>
                  <a:pt x="40678" y="41935"/>
                </a:lnTo>
                <a:lnTo>
                  <a:pt x="40906" y="40919"/>
                </a:lnTo>
                <a:close/>
              </a:path>
            </a:pathLst>
          </a:custGeom>
          <a:solidFill>
            <a:srgbClr val="F4BD40"/>
          </a:solidFill>
        </p:spPr>
        <p:txBody>
          <a:bodyPr wrap="square" lIns="0" tIns="0" rIns="0" bIns="0" rtlCol="0"/>
          <a:lstStyle/>
          <a:p>
            <a:endParaRPr/>
          </a:p>
        </p:txBody>
      </p:sp>
      <p:sp>
        <p:nvSpPr>
          <p:cNvPr id="1305" name="object 1305"/>
          <p:cNvSpPr/>
          <p:nvPr/>
        </p:nvSpPr>
        <p:spPr>
          <a:xfrm>
            <a:off x="15212316" y="2907481"/>
            <a:ext cx="10160" cy="6350"/>
          </a:xfrm>
          <a:custGeom>
            <a:avLst/>
            <a:gdLst/>
            <a:ahLst/>
            <a:cxnLst/>
            <a:rect l="l" t="t" r="r" b="b"/>
            <a:pathLst>
              <a:path w="10159" h="6350">
                <a:moveTo>
                  <a:pt x="5375" y="6092"/>
                </a:moveTo>
                <a:lnTo>
                  <a:pt x="4180" y="5972"/>
                </a:lnTo>
                <a:lnTo>
                  <a:pt x="3225" y="5853"/>
                </a:lnTo>
                <a:lnTo>
                  <a:pt x="418" y="4300"/>
                </a:lnTo>
                <a:lnTo>
                  <a:pt x="0" y="3105"/>
                </a:lnTo>
                <a:lnTo>
                  <a:pt x="3643" y="4180"/>
                </a:lnTo>
                <a:lnTo>
                  <a:pt x="3822" y="3583"/>
                </a:lnTo>
                <a:lnTo>
                  <a:pt x="6629" y="1612"/>
                </a:lnTo>
                <a:lnTo>
                  <a:pt x="4419" y="179"/>
                </a:lnTo>
                <a:lnTo>
                  <a:pt x="5375" y="298"/>
                </a:lnTo>
                <a:lnTo>
                  <a:pt x="6510" y="0"/>
                </a:lnTo>
                <a:lnTo>
                  <a:pt x="7346" y="179"/>
                </a:lnTo>
                <a:lnTo>
                  <a:pt x="7764" y="298"/>
                </a:lnTo>
                <a:lnTo>
                  <a:pt x="8660" y="1254"/>
                </a:lnTo>
                <a:lnTo>
                  <a:pt x="9556" y="955"/>
                </a:lnTo>
                <a:lnTo>
                  <a:pt x="9556" y="1672"/>
                </a:lnTo>
                <a:lnTo>
                  <a:pt x="7525" y="1672"/>
                </a:lnTo>
                <a:lnTo>
                  <a:pt x="5972" y="2448"/>
                </a:lnTo>
                <a:lnTo>
                  <a:pt x="5853" y="4599"/>
                </a:lnTo>
                <a:lnTo>
                  <a:pt x="5375" y="6092"/>
                </a:lnTo>
                <a:close/>
              </a:path>
            </a:pathLst>
          </a:custGeom>
          <a:solidFill>
            <a:srgbClr val="E63473"/>
          </a:solidFill>
        </p:spPr>
        <p:txBody>
          <a:bodyPr wrap="square" lIns="0" tIns="0" rIns="0" bIns="0" rtlCol="0"/>
          <a:lstStyle/>
          <a:p>
            <a:endParaRPr/>
          </a:p>
        </p:txBody>
      </p:sp>
      <p:sp>
        <p:nvSpPr>
          <p:cNvPr id="1306" name="object 1306"/>
          <p:cNvSpPr/>
          <p:nvPr/>
        </p:nvSpPr>
        <p:spPr>
          <a:xfrm>
            <a:off x="15221156" y="2843751"/>
            <a:ext cx="6985" cy="6985"/>
          </a:xfrm>
          <a:custGeom>
            <a:avLst/>
            <a:gdLst/>
            <a:ahLst/>
            <a:cxnLst/>
            <a:rect l="l" t="t" r="r" b="b"/>
            <a:pathLst>
              <a:path w="6984" h="6985">
                <a:moveTo>
                  <a:pt x="6629" y="6928"/>
                </a:moveTo>
                <a:lnTo>
                  <a:pt x="716" y="6569"/>
                </a:lnTo>
                <a:lnTo>
                  <a:pt x="2209" y="4360"/>
                </a:lnTo>
                <a:lnTo>
                  <a:pt x="0" y="4718"/>
                </a:lnTo>
                <a:lnTo>
                  <a:pt x="1552" y="0"/>
                </a:lnTo>
                <a:lnTo>
                  <a:pt x="6629" y="6928"/>
                </a:lnTo>
                <a:close/>
              </a:path>
            </a:pathLst>
          </a:custGeom>
          <a:solidFill>
            <a:srgbClr val="E43469"/>
          </a:solidFill>
        </p:spPr>
        <p:txBody>
          <a:bodyPr wrap="square" lIns="0" tIns="0" rIns="0" bIns="0" rtlCol="0"/>
          <a:lstStyle/>
          <a:p>
            <a:endParaRPr/>
          </a:p>
        </p:txBody>
      </p:sp>
      <p:grpSp>
        <p:nvGrpSpPr>
          <p:cNvPr id="1307" name="object 1307"/>
          <p:cNvGrpSpPr/>
          <p:nvPr/>
        </p:nvGrpSpPr>
        <p:grpSpPr>
          <a:xfrm>
            <a:off x="15207956" y="2875407"/>
            <a:ext cx="30480" cy="45085"/>
            <a:chOff x="15207956" y="2875407"/>
            <a:chExt cx="30480" cy="45085"/>
          </a:xfrm>
        </p:grpSpPr>
        <p:sp>
          <p:nvSpPr>
            <p:cNvPr id="1308" name="object 1308"/>
            <p:cNvSpPr/>
            <p:nvPr/>
          </p:nvSpPr>
          <p:spPr>
            <a:xfrm>
              <a:off x="15207946" y="2883534"/>
              <a:ext cx="11430" cy="36830"/>
            </a:xfrm>
            <a:custGeom>
              <a:avLst/>
              <a:gdLst/>
              <a:ahLst/>
              <a:cxnLst/>
              <a:rect l="l" t="t" r="r" b="b"/>
              <a:pathLst>
                <a:path w="11430" h="36830">
                  <a:moveTo>
                    <a:pt x="5803" y="35242"/>
                  </a:moveTo>
                  <a:lnTo>
                    <a:pt x="5676" y="34163"/>
                  </a:lnTo>
                  <a:lnTo>
                    <a:pt x="1562" y="32854"/>
                  </a:lnTo>
                  <a:lnTo>
                    <a:pt x="1384" y="33032"/>
                  </a:lnTo>
                  <a:lnTo>
                    <a:pt x="0" y="34290"/>
                  </a:lnTo>
                  <a:lnTo>
                    <a:pt x="4724" y="36436"/>
                  </a:lnTo>
                  <a:lnTo>
                    <a:pt x="5803" y="35242"/>
                  </a:lnTo>
                  <a:close/>
                </a:path>
                <a:path w="11430" h="36830">
                  <a:moveTo>
                    <a:pt x="11239" y="1079"/>
                  </a:moveTo>
                  <a:lnTo>
                    <a:pt x="9563" y="0"/>
                  </a:lnTo>
                  <a:lnTo>
                    <a:pt x="8788" y="1790"/>
                  </a:lnTo>
                  <a:lnTo>
                    <a:pt x="8610" y="2146"/>
                  </a:lnTo>
                  <a:lnTo>
                    <a:pt x="10515" y="2451"/>
                  </a:lnTo>
                  <a:lnTo>
                    <a:pt x="10998" y="2870"/>
                  </a:lnTo>
                  <a:lnTo>
                    <a:pt x="11239" y="1079"/>
                  </a:lnTo>
                  <a:close/>
                </a:path>
              </a:pathLst>
            </a:custGeom>
            <a:solidFill>
              <a:srgbClr val="E6376A"/>
            </a:solidFill>
          </p:spPr>
          <p:txBody>
            <a:bodyPr wrap="square" lIns="0" tIns="0" rIns="0" bIns="0" rtlCol="0"/>
            <a:lstStyle/>
            <a:p>
              <a:endParaRPr/>
            </a:p>
          </p:txBody>
        </p:sp>
        <p:sp>
          <p:nvSpPr>
            <p:cNvPr id="1309" name="object 1309"/>
            <p:cNvSpPr/>
            <p:nvPr/>
          </p:nvSpPr>
          <p:spPr>
            <a:xfrm>
              <a:off x="15224023" y="2901568"/>
              <a:ext cx="6985" cy="5715"/>
            </a:xfrm>
            <a:custGeom>
              <a:avLst/>
              <a:gdLst/>
              <a:ahLst/>
              <a:cxnLst/>
              <a:rect l="l" t="t" r="r" b="b"/>
              <a:pathLst>
                <a:path w="6984" h="5714">
                  <a:moveTo>
                    <a:pt x="3105" y="5674"/>
                  </a:moveTo>
                  <a:lnTo>
                    <a:pt x="3941" y="4121"/>
                  </a:lnTo>
                  <a:lnTo>
                    <a:pt x="3703" y="3882"/>
                  </a:lnTo>
                  <a:lnTo>
                    <a:pt x="3523" y="3762"/>
                  </a:lnTo>
                  <a:lnTo>
                    <a:pt x="1134" y="5076"/>
                  </a:lnTo>
                  <a:lnTo>
                    <a:pt x="0" y="5375"/>
                  </a:lnTo>
                  <a:lnTo>
                    <a:pt x="955" y="3703"/>
                  </a:lnTo>
                  <a:lnTo>
                    <a:pt x="895" y="4300"/>
                  </a:lnTo>
                  <a:lnTo>
                    <a:pt x="1791" y="3105"/>
                  </a:lnTo>
                  <a:lnTo>
                    <a:pt x="2627" y="2030"/>
                  </a:lnTo>
                  <a:lnTo>
                    <a:pt x="2448" y="0"/>
                  </a:lnTo>
                  <a:lnTo>
                    <a:pt x="4778" y="179"/>
                  </a:lnTo>
                  <a:lnTo>
                    <a:pt x="5315" y="179"/>
                  </a:lnTo>
                  <a:lnTo>
                    <a:pt x="4778" y="2389"/>
                  </a:lnTo>
                  <a:lnTo>
                    <a:pt x="6629" y="955"/>
                  </a:lnTo>
                  <a:lnTo>
                    <a:pt x="4419" y="5375"/>
                  </a:lnTo>
                  <a:close/>
                </a:path>
              </a:pathLst>
            </a:custGeom>
            <a:solidFill>
              <a:srgbClr val="E73779"/>
            </a:solidFill>
          </p:spPr>
          <p:txBody>
            <a:bodyPr wrap="square" lIns="0" tIns="0" rIns="0" bIns="0" rtlCol="0"/>
            <a:lstStyle/>
            <a:p>
              <a:endParaRPr/>
            </a:p>
          </p:txBody>
        </p:sp>
        <p:sp>
          <p:nvSpPr>
            <p:cNvPr id="1310" name="object 1310"/>
            <p:cNvSpPr/>
            <p:nvPr/>
          </p:nvSpPr>
          <p:spPr>
            <a:xfrm>
              <a:off x="15234476" y="2875407"/>
              <a:ext cx="3810" cy="2540"/>
            </a:xfrm>
            <a:custGeom>
              <a:avLst/>
              <a:gdLst/>
              <a:ahLst/>
              <a:cxnLst/>
              <a:rect l="l" t="t" r="r" b="b"/>
              <a:pathLst>
                <a:path w="3809" h="2539">
                  <a:moveTo>
                    <a:pt x="2628" y="2329"/>
                  </a:moveTo>
                  <a:lnTo>
                    <a:pt x="0" y="1254"/>
                  </a:lnTo>
                  <a:lnTo>
                    <a:pt x="657" y="716"/>
                  </a:lnTo>
                  <a:lnTo>
                    <a:pt x="2866" y="0"/>
                  </a:lnTo>
                  <a:lnTo>
                    <a:pt x="3583" y="2209"/>
                  </a:lnTo>
                  <a:close/>
                </a:path>
              </a:pathLst>
            </a:custGeom>
            <a:solidFill>
              <a:srgbClr val="E63278"/>
            </a:solidFill>
          </p:spPr>
          <p:txBody>
            <a:bodyPr wrap="square" lIns="0" tIns="0" rIns="0" bIns="0" rtlCol="0"/>
            <a:lstStyle/>
            <a:p>
              <a:endParaRPr/>
            </a:p>
          </p:txBody>
        </p:sp>
        <p:sp>
          <p:nvSpPr>
            <p:cNvPr id="1311" name="object 1311"/>
            <p:cNvSpPr/>
            <p:nvPr/>
          </p:nvSpPr>
          <p:spPr>
            <a:xfrm>
              <a:off x="15234953" y="2894520"/>
              <a:ext cx="1905" cy="3175"/>
            </a:xfrm>
            <a:custGeom>
              <a:avLst/>
              <a:gdLst/>
              <a:ahLst/>
              <a:cxnLst/>
              <a:rect l="l" t="t" r="r" b="b"/>
              <a:pathLst>
                <a:path w="1905" h="3175">
                  <a:moveTo>
                    <a:pt x="1672" y="2926"/>
                  </a:moveTo>
                  <a:lnTo>
                    <a:pt x="179" y="2508"/>
                  </a:lnTo>
                  <a:lnTo>
                    <a:pt x="0" y="1373"/>
                  </a:lnTo>
                  <a:lnTo>
                    <a:pt x="238" y="0"/>
                  </a:lnTo>
                  <a:lnTo>
                    <a:pt x="1732" y="418"/>
                  </a:lnTo>
                  <a:lnTo>
                    <a:pt x="1911" y="1552"/>
                  </a:lnTo>
                  <a:lnTo>
                    <a:pt x="1672" y="2926"/>
                  </a:lnTo>
                  <a:close/>
                </a:path>
              </a:pathLst>
            </a:custGeom>
            <a:solidFill>
              <a:srgbClr val="E7347D"/>
            </a:solidFill>
          </p:spPr>
          <p:txBody>
            <a:bodyPr wrap="square" lIns="0" tIns="0" rIns="0" bIns="0" rtlCol="0"/>
            <a:lstStyle/>
            <a:p>
              <a:endParaRPr/>
            </a:p>
          </p:txBody>
        </p:sp>
        <p:sp>
          <p:nvSpPr>
            <p:cNvPr id="1312" name="object 1312"/>
            <p:cNvSpPr/>
            <p:nvPr/>
          </p:nvSpPr>
          <p:spPr>
            <a:xfrm>
              <a:off x="15228800" y="2898710"/>
              <a:ext cx="5080" cy="8255"/>
            </a:xfrm>
            <a:custGeom>
              <a:avLst/>
              <a:gdLst/>
              <a:ahLst/>
              <a:cxnLst/>
              <a:rect l="l" t="t" r="r" b="b"/>
              <a:pathLst>
                <a:path w="5080" h="8255">
                  <a:moveTo>
                    <a:pt x="3403" y="7581"/>
                  </a:moveTo>
                  <a:lnTo>
                    <a:pt x="2679" y="5130"/>
                  </a:lnTo>
                  <a:lnTo>
                    <a:pt x="0" y="6210"/>
                  </a:lnTo>
                  <a:lnTo>
                    <a:pt x="1193" y="7581"/>
                  </a:lnTo>
                  <a:lnTo>
                    <a:pt x="1371" y="7759"/>
                  </a:lnTo>
                  <a:lnTo>
                    <a:pt x="2679" y="7581"/>
                  </a:lnTo>
                  <a:lnTo>
                    <a:pt x="3403" y="7581"/>
                  </a:lnTo>
                  <a:close/>
                </a:path>
                <a:path w="5080" h="8255">
                  <a:moveTo>
                    <a:pt x="4889" y="596"/>
                  </a:moveTo>
                  <a:lnTo>
                    <a:pt x="4114" y="241"/>
                  </a:lnTo>
                  <a:lnTo>
                    <a:pt x="2806" y="0"/>
                  </a:lnTo>
                  <a:lnTo>
                    <a:pt x="1549" y="241"/>
                  </a:lnTo>
                  <a:lnTo>
                    <a:pt x="1193" y="1663"/>
                  </a:lnTo>
                  <a:lnTo>
                    <a:pt x="2146" y="1968"/>
                  </a:lnTo>
                  <a:lnTo>
                    <a:pt x="4889" y="596"/>
                  </a:lnTo>
                  <a:close/>
                </a:path>
              </a:pathLst>
            </a:custGeom>
            <a:solidFill>
              <a:srgbClr val="E73779"/>
            </a:solidFill>
          </p:spPr>
          <p:txBody>
            <a:bodyPr wrap="square" lIns="0" tIns="0" rIns="0" bIns="0" rtlCol="0"/>
            <a:lstStyle/>
            <a:p>
              <a:endParaRPr/>
            </a:p>
          </p:txBody>
        </p:sp>
      </p:grpSp>
      <p:grpSp>
        <p:nvGrpSpPr>
          <p:cNvPr id="1313" name="object 1313"/>
          <p:cNvGrpSpPr/>
          <p:nvPr/>
        </p:nvGrpSpPr>
        <p:grpSpPr>
          <a:xfrm>
            <a:off x="14066977" y="2734688"/>
            <a:ext cx="70485" cy="45085"/>
            <a:chOff x="14066977" y="2734688"/>
            <a:chExt cx="70485" cy="45085"/>
          </a:xfrm>
        </p:grpSpPr>
        <p:sp>
          <p:nvSpPr>
            <p:cNvPr id="1314" name="object 1314"/>
            <p:cNvSpPr/>
            <p:nvPr/>
          </p:nvSpPr>
          <p:spPr>
            <a:xfrm>
              <a:off x="14113560" y="2734690"/>
              <a:ext cx="23495" cy="13970"/>
            </a:xfrm>
            <a:custGeom>
              <a:avLst/>
              <a:gdLst/>
              <a:ahLst/>
              <a:cxnLst/>
              <a:rect l="l" t="t" r="r" b="b"/>
              <a:pathLst>
                <a:path w="23494" h="13969">
                  <a:moveTo>
                    <a:pt x="3517" y="10998"/>
                  </a:moveTo>
                  <a:lnTo>
                    <a:pt x="2743" y="10274"/>
                  </a:lnTo>
                  <a:lnTo>
                    <a:pt x="2451" y="10033"/>
                  </a:lnTo>
                  <a:lnTo>
                    <a:pt x="0" y="9804"/>
                  </a:lnTo>
                  <a:lnTo>
                    <a:pt x="533" y="11353"/>
                  </a:lnTo>
                  <a:lnTo>
                    <a:pt x="1371" y="13627"/>
                  </a:lnTo>
                  <a:lnTo>
                    <a:pt x="3517" y="10998"/>
                  </a:lnTo>
                  <a:close/>
                </a:path>
                <a:path w="23494" h="13969">
                  <a:moveTo>
                    <a:pt x="23355" y="0"/>
                  </a:moveTo>
                  <a:lnTo>
                    <a:pt x="21145" y="0"/>
                  </a:lnTo>
                  <a:lnTo>
                    <a:pt x="21145" y="1498"/>
                  </a:lnTo>
                  <a:lnTo>
                    <a:pt x="23355" y="1498"/>
                  </a:lnTo>
                  <a:lnTo>
                    <a:pt x="23355" y="0"/>
                  </a:lnTo>
                  <a:close/>
                </a:path>
              </a:pathLst>
            </a:custGeom>
            <a:solidFill>
              <a:srgbClr val="E75C2E"/>
            </a:solidFill>
          </p:spPr>
          <p:txBody>
            <a:bodyPr wrap="square" lIns="0" tIns="0" rIns="0" bIns="0" rtlCol="0"/>
            <a:lstStyle/>
            <a:p>
              <a:endParaRPr/>
            </a:p>
          </p:txBody>
        </p:sp>
        <p:sp>
          <p:nvSpPr>
            <p:cNvPr id="1315" name="object 1315"/>
            <p:cNvSpPr/>
            <p:nvPr/>
          </p:nvSpPr>
          <p:spPr>
            <a:xfrm>
              <a:off x="14066977" y="2777274"/>
              <a:ext cx="3175" cy="2540"/>
            </a:xfrm>
            <a:custGeom>
              <a:avLst/>
              <a:gdLst/>
              <a:ahLst/>
              <a:cxnLst/>
              <a:rect l="l" t="t" r="r" b="b"/>
              <a:pathLst>
                <a:path w="3175" h="2539">
                  <a:moveTo>
                    <a:pt x="2926" y="2329"/>
                  </a:moveTo>
                  <a:lnTo>
                    <a:pt x="0" y="2329"/>
                  </a:lnTo>
                  <a:lnTo>
                    <a:pt x="0" y="1254"/>
                  </a:lnTo>
                  <a:lnTo>
                    <a:pt x="776" y="119"/>
                  </a:lnTo>
                  <a:lnTo>
                    <a:pt x="1552" y="0"/>
                  </a:lnTo>
                  <a:lnTo>
                    <a:pt x="2926" y="119"/>
                  </a:lnTo>
                  <a:lnTo>
                    <a:pt x="2926" y="2329"/>
                  </a:lnTo>
                  <a:close/>
                </a:path>
              </a:pathLst>
            </a:custGeom>
            <a:solidFill>
              <a:srgbClr val="E6572E"/>
            </a:solidFill>
          </p:spPr>
          <p:txBody>
            <a:bodyPr wrap="square" lIns="0" tIns="0" rIns="0" bIns="0" rtlCol="0"/>
            <a:lstStyle/>
            <a:p>
              <a:endParaRPr/>
            </a:p>
          </p:txBody>
        </p:sp>
      </p:grpSp>
      <p:grpSp>
        <p:nvGrpSpPr>
          <p:cNvPr id="1316" name="object 1316"/>
          <p:cNvGrpSpPr/>
          <p:nvPr/>
        </p:nvGrpSpPr>
        <p:grpSpPr>
          <a:xfrm>
            <a:off x="15158980" y="2166260"/>
            <a:ext cx="52705" cy="48260"/>
            <a:chOff x="15158980" y="2166260"/>
            <a:chExt cx="52705" cy="48260"/>
          </a:xfrm>
        </p:grpSpPr>
        <p:sp>
          <p:nvSpPr>
            <p:cNvPr id="1317" name="object 1317"/>
            <p:cNvSpPr/>
            <p:nvPr/>
          </p:nvSpPr>
          <p:spPr>
            <a:xfrm>
              <a:off x="15169611" y="2166260"/>
              <a:ext cx="10160" cy="13970"/>
            </a:xfrm>
            <a:custGeom>
              <a:avLst/>
              <a:gdLst/>
              <a:ahLst/>
              <a:cxnLst/>
              <a:rect l="l" t="t" r="r" b="b"/>
              <a:pathLst>
                <a:path w="10159" h="13969">
                  <a:moveTo>
                    <a:pt x="4380" y="7585"/>
                  </a:moveTo>
                  <a:lnTo>
                    <a:pt x="2866" y="7585"/>
                  </a:lnTo>
                  <a:lnTo>
                    <a:pt x="3703" y="5972"/>
                  </a:lnTo>
                  <a:lnTo>
                    <a:pt x="288" y="5554"/>
                  </a:lnTo>
                  <a:lnTo>
                    <a:pt x="800" y="5554"/>
                  </a:lnTo>
                  <a:lnTo>
                    <a:pt x="2269" y="0"/>
                  </a:lnTo>
                  <a:lnTo>
                    <a:pt x="5724" y="5554"/>
                  </a:lnTo>
                  <a:lnTo>
                    <a:pt x="4380" y="7585"/>
                  </a:lnTo>
                  <a:close/>
                </a:path>
                <a:path w="10159" h="13969">
                  <a:moveTo>
                    <a:pt x="4778" y="12901"/>
                  </a:moveTo>
                  <a:lnTo>
                    <a:pt x="5337" y="8600"/>
                  </a:lnTo>
                  <a:lnTo>
                    <a:pt x="5438" y="7824"/>
                  </a:lnTo>
                  <a:lnTo>
                    <a:pt x="5469" y="7585"/>
                  </a:lnTo>
                  <a:lnTo>
                    <a:pt x="5570" y="6808"/>
                  </a:lnTo>
                  <a:lnTo>
                    <a:pt x="5665" y="5554"/>
                  </a:lnTo>
                  <a:lnTo>
                    <a:pt x="9556" y="5554"/>
                  </a:lnTo>
                  <a:lnTo>
                    <a:pt x="9556" y="6331"/>
                  </a:lnTo>
                  <a:lnTo>
                    <a:pt x="8720" y="6808"/>
                  </a:lnTo>
                  <a:lnTo>
                    <a:pt x="8003" y="7286"/>
                  </a:lnTo>
                  <a:lnTo>
                    <a:pt x="7412" y="7824"/>
                  </a:lnTo>
                  <a:lnTo>
                    <a:pt x="7346" y="8600"/>
                  </a:lnTo>
                  <a:lnTo>
                    <a:pt x="6271" y="8600"/>
                  </a:lnTo>
                  <a:lnTo>
                    <a:pt x="4778" y="12901"/>
                  </a:lnTo>
                  <a:close/>
                </a:path>
                <a:path w="10159" h="13969">
                  <a:moveTo>
                    <a:pt x="2866" y="13558"/>
                  </a:moveTo>
                  <a:lnTo>
                    <a:pt x="1493" y="11527"/>
                  </a:lnTo>
                  <a:lnTo>
                    <a:pt x="179" y="10750"/>
                  </a:lnTo>
                  <a:lnTo>
                    <a:pt x="124" y="10093"/>
                  </a:lnTo>
                  <a:lnTo>
                    <a:pt x="0" y="8600"/>
                  </a:lnTo>
                  <a:lnTo>
                    <a:pt x="1493" y="7824"/>
                  </a:lnTo>
                  <a:lnTo>
                    <a:pt x="1493" y="6331"/>
                  </a:lnTo>
                  <a:lnTo>
                    <a:pt x="1851" y="6331"/>
                  </a:lnTo>
                  <a:lnTo>
                    <a:pt x="2866" y="7585"/>
                  </a:lnTo>
                  <a:lnTo>
                    <a:pt x="4380" y="7585"/>
                  </a:lnTo>
                  <a:lnTo>
                    <a:pt x="3703" y="8600"/>
                  </a:lnTo>
                  <a:lnTo>
                    <a:pt x="4360" y="10093"/>
                  </a:lnTo>
                  <a:lnTo>
                    <a:pt x="2866" y="13558"/>
                  </a:lnTo>
                  <a:close/>
                </a:path>
                <a:path w="10159" h="13969">
                  <a:moveTo>
                    <a:pt x="7346" y="10093"/>
                  </a:moveTo>
                  <a:lnTo>
                    <a:pt x="6271" y="8600"/>
                  </a:lnTo>
                  <a:lnTo>
                    <a:pt x="7346" y="8600"/>
                  </a:lnTo>
                  <a:lnTo>
                    <a:pt x="7346" y="10093"/>
                  </a:lnTo>
                  <a:close/>
                </a:path>
              </a:pathLst>
            </a:custGeom>
            <a:solidFill>
              <a:srgbClr val="E331A7"/>
            </a:solidFill>
          </p:spPr>
          <p:txBody>
            <a:bodyPr wrap="square" lIns="0" tIns="0" rIns="0" bIns="0" rtlCol="0"/>
            <a:lstStyle/>
            <a:p>
              <a:endParaRPr/>
            </a:p>
          </p:txBody>
        </p:sp>
        <p:sp>
          <p:nvSpPr>
            <p:cNvPr id="1318" name="object 1318"/>
            <p:cNvSpPr/>
            <p:nvPr/>
          </p:nvSpPr>
          <p:spPr>
            <a:xfrm>
              <a:off x="15194637" y="2188837"/>
              <a:ext cx="5080" cy="4445"/>
            </a:xfrm>
            <a:custGeom>
              <a:avLst/>
              <a:gdLst/>
              <a:ahLst/>
              <a:cxnLst/>
              <a:rect l="l" t="t" r="r" b="b"/>
              <a:pathLst>
                <a:path w="5080" h="4444">
                  <a:moveTo>
                    <a:pt x="716" y="4419"/>
                  </a:moveTo>
                  <a:lnTo>
                    <a:pt x="0" y="0"/>
                  </a:lnTo>
                  <a:lnTo>
                    <a:pt x="657" y="179"/>
                  </a:lnTo>
                  <a:lnTo>
                    <a:pt x="3523" y="597"/>
                  </a:lnTo>
                  <a:lnTo>
                    <a:pt x="3703" y="716"/>
                  </a:lnTo>
                  <a:lnTo>
                    <a:pt x="4957" y="2150"/>
                  </a:lnTo>
                  <a:lnTo>
                    <a:pt x="2627" y="2508"/>
                  </a:lnTo>
                  <a:lnTo>
                    <a:pt x="1433" y="1493"/>
                  </a:lnTo>
                  <a:lnTo>
                    <a:pt x="716" y="4419"/>
                  </a:lnTo>
                  <a:close/>
                </a:path>
              </a:pathLst>
            </a:custGeom>
            <a:solidFill>
              <a:srgbClr val="E331A2"/>
            </a:solidFill>
          </p:spPr>
          <p:txBody>
            <a:bodyPr wrap="square" lIns="0" tIns="0" rIns="0" bIns="0" rtlCol="0"/>
            <a:lstStyle/>
            <a:p>
              <a:endParaRPr/>
            </a:p>
          </p:txBody>
        </p:sp>
        <p:sp>
          <p:nvSpPr>
            <p:cNvPr id="1319" name="object 1319"/>
            <p:cNvSpPr/>
            <p:nvPr/>
          </p:nvSpPr>
          <p:spPr>
            <a:xfrm>
              <a:off x="15188724" y="2210279"/>
              <a:ext cx="3175" cy="3810"/>
            </a:xfrm>
            <a:custGeom>
              <a:avLst/>
              <a:gdLst/>
              <a:ahLst/>
              <a:cxnLst/>
              <a:rect l="l" t="t" r="r" b="b"/>
              <a:pathLst>
                <a:path w="3175" h="3810">
                  <a:moveTo>
                    <a:pt x="2926" y="3643"/>
                  </a:moveTo>
                  <a:lnTo>
                    <a:pt x="0" y="3643"/>
                  </a:lnTo>
                  <a:lnTo>
                    <a:pt x="2568" y="0"/>
                  </a:lnTo>
                  <a:lnTo>
                    <a:pt x="2926" y="3643"/>
                  </a:lnTo>
                  <a:close/>
                </a:path>
              </a:pathLst>
            </a:custGeom>
            <a:solidFill>
              <a:srgbClr val="E733A0"/>
            </a:solidFill>
          </p:spPr>
          <p:txBody>
            <a:bodyPr wrap="square" lIns="0" tIns="0" rIns="0" bIns="0" rtlCol="0"/>
            <a:lstStyle/>
            <a:p>
              <a:endParaRPr/>
            </a:p>
          </p:txBody>
        </p:sp>
        <p:sp>
          <p:nvSpPr>
            <p:cNvPr id="1320" name="object 1320"/>
            <p:cNvSpPr/>
            <p:nvPr/>
          </p:nvSpPr>
          <p:spPr>
            <a:xfrm>
              <a:off x="15200431" y="2192062"/>
              <a:ext cx="3810" cy="5080"/>
            </a:xfrm>
            <a:custGeom>
              <a:avLst/>
              <a:gdLst/>
              <a:ahLst/>
              <a:cxnLst/>
              <a:rect l="l" t="t" r="r" b="b"/>
              <a:pathLst>
                <a:path w="3809" h="5080">
                  <a:moveTo>
                    <a:pt x="836" y="4957"/>
                  </a:moveTo>
                  <a:lnTo>
                    <a:pt x="597" y="4539"/>
                  </a:lnTo>
                  <a:lnTo>
                    <a:pt x="0" y="4180"/>
                  </a:lnTo>
                  <a:lnTo>
                    <a:pt x="119" y="3464"/>
                  </a:lnTo>
                  <a:lnTo>
                    <a:pt x="418" y="3285"/>
                  </a:lnTo>
                  <a:lnTo>
                    <a:pt x="477" y="0"/>
                  </a:lnTo>
                  <a:lnTo>
                    <a:pt x="3762" y="1254"/>
                  </a:lnTo>
                  <a:close/>
                </a:path>
              </a:pathLst>
            </a:custGeom>
            <a:solidFill>
              <a:srgbClr val="E331A2"/>
            </a:solidFill>
          </p:spPr>
          <p:txBody>
            <a:bodyPr wrap="square" lIns="0" tIns="0" rIns="0" bIns="0" rtlCol="0"/>
            <a:lstStyle/>
            <a:p>
              <a:endParaRPr/>
            </a:p>
          </p:txBody>
        </p:sp>
        <p:sp>
          <p:nvSpPr>
            <p:cNvPr id="1321" name="object 1321"/>
            <p:cNvSpPr/>
            <p:nvPr/>
          </p:nvSpPr>
          <p:spPr>
            <a:xfrm>
              <a:off x="15193801" y="2200125"/>
              <a:ext cx="4445" cy="5080"/>
            </a:xfrm>
            <a:custGeom>
              <a:avLst/>
              <a:gdLst/>
              <a:ahLst/>
              <a:cxnLst/>
              <a:rect l="l" t="t" r="r" b="b"/>
              <a:pathLst>
                <a:path w="4444" h="5080">
                  <a:moveTo>
                    <a:pt x="2448" y="3105"/>
                  </a:moveTo>
                  <a:lnTo>
                    <a:pt x="0" y="2508"/>
                  </a:lnTo>
                  <a:lnTo>
                    <a:pt x="1314" y="0"/>
                  </a:lnTo>
                  <a:lnTo>
                    <a:pt x="4240" y="2030"/>
                  </a:lnTo>
                  <a:lnTo>
                    <a:pt x="3882" y="2508"/>
                  </a:lnTo>
                  <a:lnTo>
                    <a:pt x="2846" y="2508"/>
                  </a:lnTo>
                  <a:lnTo>
                    <a:pt x="2448" y="3105"/>
                  </a:lnTo>
                  <a:close/>
                </a:path>
                <a:path w="4444" h="5080">
                  <a:moveTo>
                    <a:pt x="3165" y="4837"/>
                  </a:moveTo>
                  <a:lnTo>
                    <a:pt x="1610" y="4837"/>
                  </a:lnTo>
                  <a:lnTo>
                    <a:pt x="2362" y="3285"/>
                  </a:lnTo>
                  <a:lnTo>
                    <a:pt x="3165" y="4837"/>
                  </a:lnTo>
                  <a:close/>
                </a:path>
              </a:pathLst>
            </a:custGeom>
            <a:solidFill>
              <a:srgbClr val="E733A0"/>
            </a:solidFill>
          </p:spPr>
          <p:txBody>
            <a:bodyPr wrap="square" lIns="0" tIns="0" rIns="0" bIns="0" rtlCol="0"/>
            <a:lstStyle/>
            <a:p>
              <a:endParaRPr/>
            </a:p>
          </p:txBody>
        </p:sp>
        <p:sp>
          <p:nvSpPr>
            <p:cNvPr id="1322" name="object 1322"/>
            <p:cNvSpPr/>
            <p:nvPr/>
          </p:nvSpPr>
          <p:spPr>
            <a:xfrm>
              <a:off x="15209330" y="2191644"/>
              <a:ext cx="2540" cy="1905"/>
            </a:xfrm>
            <a:custGeom>
              <a:avLst/>
              <a:gdLst/>
              <a:ahLst/>
              <a:cxnLst/>
              <a:rect l="l" t="t" r="r" b="b"/>
              <a:pathLst>
                <a:path w="2540" h="1905">
                  <a:moveTo>
                    <a:pt x="2209" y="1672"/>
                  </a:moveTo>
                  <a:lnTo>
                    <a:pt x="0" y="1672"/>
                  </a:lnTo>
                  <a:lnTo>
                    <a:pt x="0" y="238"/>
                  </a:lnTo>
                  <a:lnTo>
                    <a:pt x="1015" y="0"/>
                  </a:lnTo>
                  <a:lnTo>
                    <a:pt x="1971" y="657"/>
                  </a:lnTo>
                  <a:lnTo>
                    <a:pt x="2209" y="1672"/>
                  </a:lnTo>
                  <a:close/>
                </a:path>
              </a:pathLst>
            </a:custGeom>
            <a:solidFill>
              <a:srgbClr val="E4329D"/>
            </a:solidFill>
          </p:spPr>
          <p:txBody>
            <a:bodyPr wrap="square" lIns="0" tIns="0" rIns="0" bIns="0" rtlCol="0"/>
            <a:lstStyle/>
            <a:p>
              <a:endParaRPr/>
            </a:p>
          </p:txBody>
        </p:sp>
        <p:sp>
          <p:nvSpPr>
            <p:cNvPr id="1323" name="object 1323"/>
            <p:cNvSpPr/>
            <p:nvPr/>
          </p:nvSpPr>
          <p:spPr>
            <a:xfrm>
              <a:off x="15158980" y="2181789"/>
              <a:ext cx="5080" cy="7620"/>
            </a:xfrm>
            <a:custGeom>
              <a:avLst/>
              <a:gdLst/>
              <a:ahLst/>
              <a:cxnLst/>
              <a:rect l="l" t="t" r="r" b="b"/>
              <a:pathLst>
                <a:path w="5080" h="7619">
                  <a:moveTo>
                    <a:pt x="4658" y="7107"/>
                  </a:moveTo>
                  <a:lnTo>
                    <a:pt x="3404" y="7107"/>
                  </a:lnTo>
                  <a:lnTo>
                    <a:pt x="3703" y="5076"/>
                  </a:lnTo>
                  <a:lnTo>
                    <a:pt x="2508" y="4539"/>
                  </a:lnTo>
                  <a:lnTo>
                    <a:pt x="1791" y="4240"/>
                  </a:lnTo>
                  <a:lnTo>
                    <a:pt x="597" y="5136"/>
                  </a:lnTo>
                  <a:lnTo>
                    <a:pt x="238" y="4897"/>
                  </a:lnTo>
                  <a:lnTo>
                    <a:pt x="0" y="4718"/>
                  </a:lnTo>
                  <a:lnTo>
                    <a:pt x="895" y="0"/>
                  </a:lnTo>
                  <a:lnTo>
                    <a:pt x="3703" y="2866"/>
                  </a:lnTo>
                  <a:lnTo>
                    <a:pt x="4658" y="3822"/>
                  </a:lnTo>
                  <a:lnTo>
                    <a:pt x="4718" y="5853"/>
                  </a:lnTo>
                  <a:lnTo>
                    <a:pt x="4658" y="7107"/>
                  </a:lnTo>
                  <a:close/>
                </a:path>
              </a:pathLst>
            </a:custGeom>
            <a:solidFill>
              <a:srgbClr val="E332AF"/>
            </a:solidFill>
          </p:spPr>
          <p:txBody>
            <a:bodyPr wrap="square" lIns="0" tIns="0" rIns="0" bIns="0" rtlCol="0"/>
            <a:lstStyle/>
            <a:p>
              <a:endParaRPr/>
            </a:p>
          </p:txBody>
        </p:sp>
        <p:sp>
          <p:nvSpPr>
            <p:cNvPr id="1324" name="object 1324"/>
            <p:cNvSpPr/>
            <p:nvPr/>
          </p:nvSpPr>
          <p:spPr>
            <a:xfrm>
              <a:off x="15171154" y="2172956"/>
              <a:ext cx="15240" cy="10795"/>
            </a:xfrm>
            <a:custGeom>
              <a:avLst/>
              <a:gdLst/>
              <a:ahLst/>
              <a:cxnLst/>
              <a:rect l="l" t="t" r="r" b="b"/>
              <a:pathLst>
                <a:path w="15240" h="10794">
                  <a:moveTo>
                    <a:pt x="5016" y="5676"/>
                  </a:moveTo>
                  <a:lnTo>
                    <a:pt x="2273" y="5918"/>
                  </a:lnTo>
                  <a:lnTo>
                    <a:pt x="3175" y="5676"/>
                  </a:lnTo>
                  <a:lnTo>
                    <a:pt x="2806" y="4178"/>
                  </a:lnTo>
                  <a:lnTo>
                    <a:pt x="1320" y="3886"/>
                  </a:lnTo>
                  <a:lnTo>
                    <a:pt x="0" y="6273"/>
                  </a:lnTo>
                  <a:lnTo>
                    <a:pt x="2032" y="6388"/>
                  </a:lnTo>
                  <a:lnTo>
                    <a:pt x="2095" y="7048"/>
                  </a:lnTo>
                  <a:lnTo>
                    <a:pt x="2692" y="10033"/>
                  </a:lnTo>
                  <a:lnTo>
                    <a:pt x="4241" y="9321"/>
                  </a:lnTo>
                  <a:lnTo>
                    <a:pt x="3530" y="6388"/>
                  </a:lnTo>
                  <a:lnTo>
                    <a:pt x="5016" y="5676"/>
                  </a:lnTo>
                  <a:close/>
                </a:path>
                <a:path w="15240" h="10794">
                  <a:moveTo>
                    <a:pt x="11112" y="2146"/>
                  </a:moveTo>
                  <a:lnTo>
                    <a:pt x="10223" y="1193"/>
                  </a:lnTo>
                  <a:lnTo>
                    <a:pt x="9144" y="0"/>
                  </a:lnTo>
                  <a:lnTo>
                    <a:pt x="5803" y="4838"/>
                  </a:lnTo>
                  <a:lnTo>
                    <a:pt x="6578" y="6324"/>
                  </a:lnTo>
                  <a:lnTo>
                    <a:pt x="7353" y="5727"/>
                  </a:lnTo>
                  <a:lnTo>
                    <a:pt x="11112" y="2146"/>
                  </a:lnTo>
                  <a:close/>
                </a:path>
                <a:path w="15240" h="10794">
                  <a:moveTo>
                    <a:pt x="14643" y="7112"/>
                  </a:moveTo>
                  <a:lnTo>
                    <a:pt x="13919" y="6324"/>
                  </a:lnTo>
                  <a:lnTo>
                    <a:pt x="13385" y="5435"/>
                  </a:lnTo>
                  <a:lnTo>
                    <a:pt x="12433" y="4902"/>
                  </a:lnTo>
                  <a:lnTo>
                    <a:pt x="11468" y="4419"/>
                  </a:lnTo>
                  <a:lnTo>
                    <a:pt x="10693" y="3937"/>
                  </a:lnTo>
                  <a:lnTo>
                    <a:pt x="10223" y="5308"/>
                  </a:lnTo>
                  <a:lnTo>
                    <a:pt x="10096" y="5727"/>
                  </a:lnTo>
                  <a:lnTo>
                    <a:pt x="11049" y="5499"/>
                  </a:lnTo>
                  <a:lnTo>
                    <a:pt x="11836" y="6515"/>
                  </a:lnTo>
                  <a:lnTo>
                    <a:pt x="12611" y="10388"/>
                  </a:lnTo>
                  <a:lnTo>
                    <a:pt x="14643" y="7112"/>
                  </a:lnTo>
                  <a:close/>
                </a:path>
              </a:pathLst>
            </a:custGeom>
            <a:solidFill>
              <a:srgbClr val="E331A7"/>
            </a:solidFill>
          </p:spPr>
          <p:txBody>
            <a:bodyPr wrap="square" lIns="0" tIns="0" rIns="0" bIns="0" rtlCol="0"/>
            <a:lstStyle/>
            <a:p>
              <a:endParaRPr/>
            </a:p>
          </p:txBody>
        </p:sp>
        <p:sp>
          <p:nvSpPr>
            <p:cNvPr id="1325" name="object 1325"/>
            <p:cNvSpPr/>
            <p:nvPr/>
          </p:nvSpPr>
          <p:spPr>
            <a:xfrm>
              <a:off x="15167786" y="2174203"/>
              <a:ext cx="6985" cy="6350"/>
            </a:xfrm>
            <a:custGeom>
              <a:avLst/>
              <a:gdLst/>
              <a:ahLst/>
              <a:cxnLst/>
              <a:rect l="l" t="t" r="r" b="b"/>
              <a:pathLst>
                <a:path w="6984" h="6350">
                  <a:moveTo>
                    <a:pt x="3330" y="3404"/>
                  </a:moveTo>
                  <a:lnTo>
                    <a:pt x="1960" y="3404"/>
                  </a:lnTo>
                  <a:lnTo>
                    <a:pt x="0" y="895"/>
                  </a:lnTo>
                  <a:lnTo>
                    <a:pt x="417" y="895"/>
                  </a:lnTo>
                  <a:lnTo>
                    <a:pt x="1227" y="597"/>
                  </a:lnTo>
                  <a:lnTo>
                    <a:pt x="3258" y="0"/>
                  </a:lnTo>
                  <a:lnTo>
                    <a:pt x="3375" y="895"/>
                  </a:lnTo>
                  <a:lnTo>
                    <a:pt x="3437" y="1373"/>
                  </a:lnTo>
                  <a:lnTo>
                    <a:pt x="3616" y="2209"/>
                  </a:lnTo>
                  <a:lnTo>
                    <a:pt x="3444" y="2926"/>
                  </a:lnTo>
                  <a:lnTo>
                    <a:pt x="3330" y="3404"/>
                  </a:lnTo>
                  <a:close/>
                </a:path>
                <a:path w="6984" h="6350">
                  <a:moveTo>
                    <a:pt x="2780" y="5913"/>
                  </a:moveTo>
                  <a:lnTo>
                    <a:pt x="3569" y="3404"/>
                  </a:lnTo>
                  <a:lnTo>
                    <a:pt x="4930" y="3404"/>
                  </a:lnTo>
                  <a:lnTo>
                    <a:pt x="5030" y="1373"/>
                  </a:lnTo>
                  <a:lnTo>
                    <a:pt x="5348" y="895"/>
                  </a:lnTo>
                  <a:lnTo>
                    <a:pt x="6543" y="895"/>
                  </a:lnTo>
                  <a:lnTo>
                    <a:pt x="6105" y="2209"/>
                  </a:lnTo>
                  <a:lnTo>
                    <a:pt x="6185" y="2926"/>
                  </a:lnTo>
                  <a:lnTo>
                    <a:pt x="5659" y="3404"/>
                  </a:lnTo>
                  <a:lnTo>
                    <a:pt x="5468" y="5136"/>
                  </a:lnTo>
                  <a:lnTo>
                    <a:pt x="2780" y="5913"/>
                  </a:lnTo>
                  <a:close/>
                </a:path>
              </a:pathLst>
            </a:custGeom>
            <a:solidFill>
              <a:srgbClr val="E332AF"/>
            </a:solidFill>
          </p:spPr>
          <p:txBody>
            <a:bodyPr wrap="square" lIns="0" tIns="0" rIns="0" bIns="0" rtlCol="0"/>
            <a:lstStyle/>
            <a:p>
              <a:endParaRPr/>
            </a:p>
          </p:txBody>
        </p:sp>
        <p:sp>
          <p:nvSpPr>
            <p:cNvPr id="1326" name="object 1326"/>
            <p:cNvSpPr/>
            <p:nvPr/>
          </p:nvSpPr>
          <p:spPr>
            <a:xfrm>
              <a:off x="15171814" y="2181491"/>
              <a:ext cx="10795" cy="19050"/>
            </a:xfrm>
            <a:custGeom>
              <a:avLst/>
              <a:gdLst/>
              <a:ahLst/>
              <a:cxnLst/>
              <a:rect l="l" t="t" r="r" b="b"/>
              <a:pathLst>
                <a:path w="10794" h="19050">
                  <a:moveTo>
                    <a:pt x="1790" y="14401"/>
                  </a:moveTo>
                  <a:lnTo>
                    <a:pt x="1435" y="14046"/>
                  </a:lnTo>
                  <a:lnTo>
                    <a:pt x="1371" y="13919"/>
                  </a:lnTo>
                  <a:lnTo>
                    <a:pt x="482" y="14046"/>
                  </a:lnTo>
                  <a:lnTo>
                    <a:pt x="0" y="14046"/>
                  </a:lnTo>
                  <a:lnTo>
                    <a:pt x="0" y="18465"/>
                  </a:lnTo>
                  <a:lnTo>
                    <a:pt x="1130" y="18884"/>
                  </a:lnTo>
                  <a:lnTo>
                    <a:pt x="1790" y="14401"/>
                  </a:lnTo>
                  <a:close/>
                </a:path>
                <a:path w="10794" h="19050">
                  <a:moveTo>
                    <a:pt x="10274" y="1498"/>
                  </a:moveTo>
                  <a:lnTo>
                    <a:pt x="8775" y="0"/>
                  </a:lnTo>
                  <a:lnTo>
                    <a:pt x="5321" y="3822"/>
                  </a:lnTo>
                  <a:lnTo>
                    <a:pt x="10274" y="4419"/>
                  </a:lnTo>
                  <a:lnTo>
                    <a:pt x="10160" y="3708"/>
                  </a:lnTo>
                  <a:lnTo>
                    <a:pt x="10274" y="1498"/>
                  </a:lnTo>
                  <a:close/>
                </a:path>
              </a:pathLst>
            </a:custGeom>
            <a:solidFill>
              <a:srgbClr val="E733A3"/>
            </a:solidFill>
          </p:spPr>
          <p:txBody>
            <a:bodyPr wrap="square" lIns="0" tIns="0" rIns="0" bIns="0" rtlCol="0"/>
            <a:lstStyle/>
            <a:p>
              <a:endParaRPr/>
            </a:p>
          </p:txBody>
        </p:sp>
        <p:sp>
          <p:nvSpPr>
            <p:cNvPr id="1327" name="object 1327"/>
            <p:cNvSpPr/>
            <p:nvPr/>
          </p:nvSpPr>
          <p:spPr>
            <a:xfrm>
              <a:off x="15176301" y="2172591"/>
              <a:ext cx="3175" cy="1905"/>
            </a:xfrm>
            <a:custGeom>
              <a:avLst/>
              <a:gdLst/>
              <a:ahLst/>
              <a:cxnLst/>
              <a:rect l="l" t="t" r="r" b="b"/>
              <a:pathLst>
                <a:path w="3175" h="1905">
                  <a:moveTo>
                    <a:pt x="1732" y="1612"/>
                  </a:moveTo>
                  <a:lnTo>
                    <a:pt x="657" y="1612"/>
                  </a:lnTo>
                  <a:lnTo>
                    <a:pt x="0" y="1373"/>
                  </a:lnTo>
                  <a:lnTo>
                    <a:pt x="238" y="238"/>
                  </a:lnTo>
                  <a:lnTo>
                    <a:pt x="1911" y="0"/>
                  </a:lnTo>
                  <a:lnTo>
                    <a:pt x="2866" y="179"/>
                  </a:lnTo>
                  <a:lnTo>
                    <a:pt x="2568" y="1194"/>
                  </a:lnTo>
                  <a:close/>
                </a:path>
              </a:pathLst>
            </a:custGeom>
            <a:solidFill>
              <a:srgbClr val="E332AF"/>
            </a:solidFill>
          </p:spPr>
          <p:txBody>
            <a:bodyPr wrap="square" lIns="0" tIns="0" rIns="0" bIns="0" rtlCol="0"/>
            <a:lstStyle/>
            <a:p>
              <a:endParaRPr/>
            </a:p>
          </p:txBody>
        </p:sp>
      </p:grpSp>
      <p:grpSp>
        <p:nvGrpSpPr>
          <p:cNvPr id="1328" name="object 1328"/>
          <p:cNvGrpSpPr/>
          <p:nvPr/>
        </p:nvGrpSpPr>
        <p:grpSpPr>
          <a:xfrm>
            <a:off x="14813334" y="2016761"/>
            <a:ext cx="48260" cy="18415"/>
            <a:chOff x="14813334" y="2016761"/>
            <a:chExt cx="48260" cy="18415"/>
          </a:xfrm>
        </p:grpSpPr>
        <p:sp>
          <p:nvSpPr>
            <p:cNvPr id="1329" name="object 1329"/>
            <p:cNvSpPr/>
            <p:nvPr/>
          </p:nvSpPr>
          <p:spPr>
            <a:xfrm>
              <a:off x="14855800" y="2016761"/>
              <a:ext cx="5715" cy="5080"/>
            </a:xfrm>
            <a:custGeom>
              <a:avLst/>
              <a:gdLst/>
              <a:ahLst/>
              <a:cxnLst/>
              <a:rect l="l" t="t" r="r" b="b"/>
              <a:pathLst>
                <a:path w="5715" h="5080">
                  <a:moveTo>
                    <a:pt x="0" y="4957"/>
                  </a:moveTo>
                  <a:lnTo>
                    <a:pt x="2926" y="2747"/>
                  </a:lnTo>
                  <a:lnTo>
                    <a:pt x="716" y="537"/>
                  </a:lnTo>
                  <a:lnTo>
                    <a:pt x="1911" y="0"/>
                  </a:lnTo>
                  <a:lnTo>
                    <a:pt x="5554" y="3046"/>
                  </a:lnTo>
                  <a:lnTo>
                    <a:pt x="5136" y="3464"/>
                  </a:lnTo>
                  <a:lnTo>
                    <a:pt x="0" y="4957"/>
                  </a:lnTo>
                  <a:close/>
                </a:path>
              </a:pathLst>
            </a:custGeom>
            <a:solidFill>
              <a:srgbClr val="BE28D9"/>
            </a:solidFill>
          </p:spPr>
          <p:txBody>
            <a:bodyPr wrap="square" lIns="0" tIns="0" rIns="0" bIns="0" rtlCol="0"/>
            <a:lstStyle/>
            <a:p>
              <a:endParaRPr/>
            </a:p>
          </p:txBody>
        </p:sp>
        <p:sp>
          <p:nvSpPr>
            <p:cNvPr id="1330" name="object 1330"/>
            <p:cNvSpPr/>
            <p:nvPr/>
          </p:nvSpPr>
          <p:spPr>
            <a:xfrm>
              <a:off x="14813330" y="2028290"/>
              <a:ext cx="21590" cy="6985"/>
            </a:xfrm>
            <a:custGeom>
              <a:avLst/>
              <a:gdLst/>
              <a:ahLst/>
              <a:cxnLst/>
              <a:rect l="l" t="t" r="r" b="b"/>
              <a:pathLst>
                <a:path w="21590" h="6985">
                  <a:moveTo>
                    <a:pt x="1968" y="2984"/>
                  </a:moveTo>
                  <a:lnTo>
                    <a:pt x="1257" y="2984"/>
                  </a:lnTo>
                  <a:lnTo>
                    <a:pt x="889" y="4546"/>
                  </a:lnTo>
                  <a:lnTo>
                    <a:pt x="0" y="5257"/>
                  </a:lnTo>
                  <a:lnTo>
                    <a:pt x="1968" y="5918"/>
                  </a:lnTo>
                  <a:lnTo>
                    <a:pt x="1968" y="2984"/>
                  </a:lnTo>
                  <a:close/>
                </a:path>
                <a:path w="21590" h="6985">
                  <a:moveTo>
                    <a:pt x="5676" y="774"/>
                  </a:moveTo>
                  <a:lnTo>
                    <a:pt x="5499" y="660"/>
                  </a:lnTo>
                  <a:lnTo>
                    <a:pt x="3340" y="0"/>
                  </a:lnTo>
                  <a:lnTo>
                    <a:pt x="2743" y="63"/>
                  </a:lnTo>
                  <a:lnTo>
                    <a:pt x="3098" y="1498"/>
                  </a:lnTo>
                  <a:lnTo>
                    <a:pt x="4356" y="1676"/>
                  </a:lnTo>
                  <a:lnTo>
                    <a:pt x="5676" y="1498"/>
                  </a:lnTo>
                  <a:lnTo>
                    <a:pt x="5676" y="774"/>
                  </a:lnTo>
                  <a:close/>
                </a:path>
                <a:path w="21590" h="6985">
                  <a:moveTo>
                    <a:pt x="7112" y="2273"/>
                  </a:moveTo>
                  <a:lnTo>
                    <a:pt x="6210" y="1562"/>
                  </a:lnTo>
                  <a:lnTo>
                    <a:pt x="4178" y="3771"/>
                  </a:lnTo>
                  <a:lnTo>
                    <a:pt x="6032" y="5613"/>
                  </a:lnTo>
                  <a:lnTo>
                    <a:pt x="7112" y="2273"/>
                  </a:lnTo>
                  <a:close/>
                </a:path>
                <a:path w="21590" h="6985">
                  <a:moveTo>
                    <a:pt x="21145" y="6273"/>
                  </a:moveTo>
                  <a:lnTo>
                    <a:pt x="17678" y="2984"/>
                  </a:lnTo>
                  <a:lnTo>
                    <a:pt x="16662" y="3771"/>
                  </a:lnTo>
                  <a:lnTo>
                    <a:pt x="18161" y="6692"/>
                  </a:lnTo>
                  <a:lnTo>
                    <a:pt x="21145" y="6273"/>
                  </a:lnTo>
                  <a:close/>
                </a:path>
              </a:pathLst>
            </a:custGeom>
            <a:solidFill>
              <a:srgbClr val="C82AD6"/>
            </a:solidFill>
          </p:spPr>
          <p:txBody>
            <a:bodyPr wrap="square" lIns="0" tIns="0" rIns="0" bIns="0" rtlCol="0"/>
            <a:lstStyle/>
            <a:p>
              <a:endParaRPr/>
            </a:p>
          </p:txBody>
        </p:sp>
      </p:grpSp>
      <p:sp>
        <p:nvSpPr>
          <p:cNvPr id="1331" name="object 1331"/>
          <p:cNvSpPr/>
          <p:nvPr/>
        </p:nvSpPr>
        <p:spPr>
          <a:xfrm>
            <a:off x="14956683" y="2011266"/>
            <a:ext cx="14604" cy="16510"/>
          </a:xfrm>
          <a:custGeom>
            <a:avLst/>
            <a:gdLst/>
            <a:ahLst/>
            <a:cxnLst/>
            <a:rect l="l" t="t" r="r" b="b"/>
            <a:pathLst>
              <a:path w="14605" h="16510">
                <a:moveTo>
                  <a:pt x="157" y="4539"/>
                </a:moveTo>
                <a:lnTo>
                  <a:pt x="0" y="4539"/>
                </a:lnTo>
                <a:lnTo>
                  <a:pt x="2329" y="0"/>
                </a:lnTo>
                <a:lnTo>
                  <a:pt x="3690" y="836"/>
                </a:lnTo>
                <a:lnTo>
                  <a:pt x="5643" y="2150"/>
                </a:lnTo>
                <a:lnTo>
                  <a:pt x="4537" y="2150"/>
                </a:lnTo>
                <a:lnTo>
                  <a:pt x="157" y="4539"/>
                </a:lnTo>
                <a:close/>
              </a:path>
              <a:path w="14605" h="16510">
                <a:moveTo>
                  <a:pt x="10854" y="5136"/>
                </a:moveTo>
                <a:lnTo>
                  <a:pt x="7703" y="5136"/>
                </a:lnTo>
                <a:lnTo>
                  <a:pt x="9256" y="4837"/>
                </a:lnTo>
                <a:lnTo>
                  <a:pt x="9055" y="3165"/>
                </a:lnTo>
                <a:lnTo>
                  <a:pt x="8932" y="1612"/>
                </a:lnTo>
                <a:lnTo>
                  <a:pt x="9152" y="2150"/>
                </a:lnTo>
                <a:lnTo>
                  <a:pt x="9556" y="4240"/>
                </a:lnTo>
                <a:lnTo>
                  <a:pt x="9614" y="4539"/>
                </a:lnTo>
                <a:lnTo>
                  <a:pt x="11564" y="4539"/>
                </a:lnTo>
                <a:lnTo>
                  <a:pt x="10854" y="5136"/>
                </a:lnTo>
                <a:close/>
              </a:path>
              <a:path w="14605" h="16510">
                <a:moveTo>
                  <a:pt x="11564" y="4539"/>
                </a:moveTo>
                <a:lnTo>
                  <a:pt x="9614" y="4539"/>
                </a:lnTo>
                <a:lnTo>
                  <a:pt x="11824" y="1612"/>
                </a:lnTo>
                <a:lnTo>
                  <a:pt x="13198" y="3165"/>
                </a:lnTo>
                <a:lnTo>
                  <a:pt x="11564" y="4539"/>
                </a:lnTo>
                <a:close/>
              </a:path>
              <a:path w="14605" h="16510">
                <a:moveTo>
                  <a:pt x="10928" y="10452"/>
                </a:moveTo>
                <a:lnTo>
                  <a:pt x="11152" y="8959"/>
                </a:lnTo>
                <a:lnTo>
                  <a:pt x="11093" y="7764"/>
                </a:lnTo>
                <a:lnTo>
                  <a:pt x="9856" y="5853"/>
                </a:lnTo>
                <a:lnTo>
                  <a:pt x="3740" y="5853"/>
                </a:lnTo>
                <a:lnTo>
                  <a:pt x="4319" y="3165"/>
                </a:lnTo>
                <a:lnTo>
                  <a:pt x="4357" y="2986"/>
                </a:lnTo>
                <a:lnTo>
                  <a:pt x="4473" y="2448"/>
                </a:lnTo>
                <a:lnTo>
                  <a:pt x="4537" y="2150"/>
                </a:lnTo>
                <a:lnTo>
                  <a:pt x="5643" y="2150"/>
                </a:lnTo>
                <a:lnTo>
                  <a:pt x="5791" y="2448"/>
                </a:lnTo>
                <a:lnTo>
                  <a:pt x="5971" y="2986"/>
                </a:lnTo>
                <a:lnTo>
                  <a:pt x="4896" y="4240"/>
                </a:lnTo>
                <a:lnTo>
                  <a:pt x="5194" y="4539"/>
                </a:lnTo>
                <a:lnTo>
                  <a:pt x="4716" y="4539"/>
                </a:lnTo>
                <a:lnTo>
                  <a:pt x="7703" y="5136"/>
                </a:lnTo>
                <a:lnTo>
                  <a:pt x="10854" y="5136"/>
                </a:lnTo>
                <a:lnTo>
                  <a:pt x="10570" y="5375"/>
                </a:lnTo>
                <a:lnTo>
                  <a:pt x="10961" y="5853"/>
                </a:lnTo>
                <a:lnTo>
                  <a:pt x="11286" y="6211"/>
                </a:lnTo>
                <a:lnTo>
                  <a:pt x="13242" y="6211"/>
                </a:lnTo>
                <a:lnTo>
                  <a:pt x="12772" y="7465"/>
                </a:lnTo>
                <a:lnTo>
                  <a:pt x="12762" y="7943"/>
                </a:lnTo>
                <a:lnTo>
                  <a:pt x="13036" y="8421"/>
                </a:lnTo>
                <a:lnTo>
                  <a:pt x="13138" y="8600"/>
                </a:lnTo>
                <a:lnTo>
                  <a:pt x="14123" y="8600"/>
                </a:lnTo>
                <a:lnTo>
                  <a:pt x="14034" y="8959"/>
                </a:lnTo>
                <a:lnTo>
                  <a:pt x="10928" y="10452"/>
                </a:lnTo>
                <a:close/>
              </a:path>
              <a:path w="14605" h="16510">
                <a:moveTo>
                  <a:pt x="12959" y="6211"/>
                </a:moveTo>
                <a:lnTo>
                  <a:pt x="11286" y="6211"/>
                </a:lnTo>
                <a:lnTo>
                  <a:pt x="12302" y="5853"/>
                </a:lnTo>
                <a:lnTo>
                  <a:pt x="12959" y="6211"/>
                </a:lnTo>
                <a:close/>
              </a:path>
              <a:path w="14605" h="16510">
                <a:moveTo>
                  <a:pt x="10391" y="16365"/>
                </a:moveTo>
                <a:lnTo>
                  <a:pt x="7046" y="15290"/>
                </a:lnTo>
                <a:lnTo>
                  <a:pt x="6744" y="13259"/>
                </a:lnTo>
                <a:lnTo>
                  <a:pt x="6687" y="8959"/>
                </a:lnTo>
                <a:lnTo>
                  <a:pt x="6030" y="8421"/>
                </a:lnTo>
                <a:lnTo>
                  <a:pt x="5314" y="7943"/>
                </a:lnTo>
                <a:lnTo>
                  <a:pt x="4478" y="7465"/>
                </a:lnTo>
                <a:lnTo>
                  <a:pt x="3761" y="7465"/>
                </a:lnTo>
                <a:lnTo>
                  <a:pt x="2746" y="6808"/>
                </a:lnTo>
                <a:lnTo>
                  <a:pt x="2298" y="6211"/>
                </a:lnTo>
                <a:lnTo>
                  <a:pt x="9151" y="6211"/>
                </a:lnTo>
                <a:lnTo>
                  <a:pt x="7285" y="12184"/>
                </a:lnTo>
                <a:lnTo>
                  <a:pt x="7404" y="13259"/>
                </a:lnTo>
                <a:lnTo>
                  <a:pt x="10639" y="13259"/>
                </a:lnTo>
                <a:lnTo>
                  <a:pt x="10477" y="15290"/>
                </a:lnTo>
                <a:lnTo>
                  <a:pt x="10391" y="16365"/>
                </a:lnTo>
                <a:close/>
              </a:path>
              <a:path w="14605" h="16510">
                <a:moveTo>
                  <a:pt x="14123" y="8600"/>
                </a:moveTo>
                <a:lnTo>
                  <a:pt x="13138" y="8600"/>
                </a:lnTo>
                <a:lnTo>
                  <a:pt x="14333" y="7764"/>
                </a:lnTo>
                <a:lnTo>
                  <a:pt x="14288" y="7943"/>
                </a:lnTo>
                <a:lnTo>
                  <a:pt x="14168" y="8421"/>
                </a:lnTo>
                <a:lnTo>
                  <a:pt x="14123" y="8600"/>
                </a:lnTo>
                <a:close/>
              </a:path>
            </a:pathLst>
          </a:custGeom>
          <a:solidFill>
            <a:srgbClr val="C82AD4"/>
          </a:solidFill>
        </p:spPr>
        <p:txBody>
          <a:bodyPr wrap="square" lIns="0" tIns="0" rIns="0" bIns="0" rtlCol="0"/>
          <a:lstStyle/>
          <a:p>
            <a:endParaRPr/>
          </a:p>
        </p:txBody>
      </p:sp>
      <p:sp>
        <p:nvSpPr>
          <p:cNvPr id="1332" name="object 1332"/>
          <p:cNvSpPr/>
          <p:nvPr/>
        </p:nvSpPr>
        <p:spPr>
          <a:xfrm>
            <a:off x="14905197" y="2026258"/>
            <a:ext cx="5715" cy="4445"/>
          </a:xfrm>
          <a:custGeom>
            <a:avLst/>
            <a:gdLst/>
            <a:ahLst/>
            <a:cxnLst/>
            <a:rect l="l" t="t" r="r" b="b"/>
            <a:pathLst>
              <a:path w="5715" h="4444">
                <a:moveTo>
                  <a:pt x="5136" y="4300"/>
                </a:moveTo>
                <a:lnTo>
                  <a:pt x="0" y="4240"/>
                </a:lnTo>
                <a:lnTo>
                  <a:pt x="2209" y="3165"/>
                </a:lnTo>
                <a:lnTo>
                  <a:pt x="0" y="2090"/>
                </a:lnTo>
                <a:lnTo>
                  <a:pt x="3344" y="1971"/>
                </a:lnTo>
                <a:lnTo>
                  <a:pt x="4778" y="0"/>
                </a:lnTo>
                <a:close/>
              </a:path>
            </a:pathLst>
          </a:custGeom>
          <a:solidFill>
            <a:srgbClr val="CC2AD5"/>
          </a:solidFill>
        </p:spPr>
        <p:txBody>
          <a:bodyPr wrap="square" lIns="0" tIns="0" rIns="0" bIns="0" rtlCol="0"/>
          <a:lstStyle/>
          <a:p>
            <a:endParaRPr/>
          </a:p>
        </p:txBody>
      </p:sp>
      <p:sp>
        <p:nvSpPr>
          <p:cNvPr id="1333" name="object 1333"/>
          <p:cNvSpPr/>
          <p:nvPr/>
        </p:nvSpPr>
        <p:spPr>
          <a:xfrm>
            <a:off x="14573787" y="2049731"/>
            <a:ext cx="6985" cy="3175"/>
          </a:xfrm>
          <a:custGeom>
            <a:avLst/>
            <a:gdLst/>
            <a:ahLst/>
            <a:cxnLst/>
            <a:rect l="l" t="t" r="r" b="b"/>
            <a:pathLst>
              <a:path w="6984" h="3175">
                <a:moveTo>
                  <a:pt x="3024" y="1373"/>
                </a:moveTo>
                <a:lnTo>
                  <a:pt x="1322" y="1373"/>
                </a:lnTo>
                <a:lnTo>
                  <a:pt x="2487" y="0"/>
                </a:lnTo>
                <a:lnTo>
                  <a:pt x="3024" y="1373"/>
                </a:lnTo>
                <a:close/>
              </a:path>
              <a:path w="6984" h="3175">
                <a:moveTo>
                  <a:pt x="6548" y="2932"/>
                </a:moveTo>
                <a:lnTo>
                  <a:pt x="0" y="2932"/>
                </a:lnTo>
                <a:lnTo>
                  <a:pt x="1170" y="1552"/>
                </a:lnTo>
                <a:lnTo>
                  <a:pt x="4936" y="1552"/>
                </a:lnTo>
                <a:lnTo>
                  <a:pt x="6548" y="2932"/>
                </a:lnTo>
                <a:close/>
              </a:path>
            </a:pathLst>
          </a:custGeom>
          <a:solidFill>
            <a:srgbClr val="AE24D1"/>
          </a:solidFill>
        </p:spPr>
        <p:txBody>
          <a:bodyPr wrap="square" lIns="0" tIns="0" rIns="0" bIns="0" rtlCol="0"/>
          <a:lstStyle/>
          <a:p>
            <a:endParaRPr/>
          </a:p>
        </p:txBody>
      </p:sp>
      <p:sp>
        <p:nvSpPr>
          <p:cNvPr id="1334" name="object 1334"/>
          <p:cNvSpPr/>
          <p:nvPr/>
        </p:nvSpPr>
        <p:spPr>
          <a:xfrm>
            <a:off x="14760855" y="2048954"/>
            <a:ext cx="3810" cy="2540"/>
          </a:xfrm>
          <a:custGeom>
            <a:avLst/>
            <a:gdLst/>
            <a:ahLst/>
            <a:cxnLst/>
            <a:rect l="l" t="t" r="r" b="b"/>
            <a:pathLst>
              <a:path w="3809" h="2539">
                <a:moveTo>
                  <a:pt x="3312" y="2534"/>
                </a:moveTo>
                <a:lnTo>
                  <a:pt x="0" y="2534"/>
                </a:lnTo>
                <a:lnTo>
                  <a:pt x="695" y="0"/>
                </a:lnTo>
                <a:lnTo>
                  <a:pt x="3621" y="1493"/>
                </a:lnTo>
                <a:lnTo>
                  <a:pt x="3312" y="2534"/>
                </a:lnTo>
                <a:close/>
              </a:path>
            </a:pathLst>
          </a:custGeom>
          <a:solidFill>
            <a:srgbClr val="C229D6"/>
          </a:solidFill>
        </p:spPr>
        <p:txBody>
          <a:bodyPr wrap="square" lIns="0" tIns="0" rIns="0" bIns="0" rtlCol="0"/>
          <a:lstStyle/>
          <a:p>
            <a:endParaRPr/>
          </a:p>
        </p:txBody>
      </p:sp>
      <p:sp>
        <p:nvSpPr>
          <p:cNvPr id="1335" name="object 1335"/>
          <p:cNvSpPr/>
          <p:nvPr/>
        </p:nvSpPr>
        <p:spPr>
          <a:xfrm>
            <a:off x="14888173" y="2025840"/>
            <a:ext cx="3810" cy="4445"/>
          </a:xfrm>
          <a:custGeom>
            <a:avLst/>
            <a:gdLst/>
            <a:ahLst/>
            <a:cxnLst/>
            <a:rect l="l" t="t" r="r" b="b"/>
            <a:pathLst>
              <a:path w="3809" h="4444">
                <a:moveTo>
                  <a:pt x="3703" y="3942"/>
                </a:moveTo>
                <a:lnTo>
                  <a:pt x="0" y="3225"/>
                </a:lnTo>
                <a:lnTo>
                  <a:pt x="1134" y="1672"/>
                </a:lnTo>
                <a:lnTo>
                  <a:pt x="2209" y="3046"/>
                </a:lnTo>
                <a:lnTo>
                  <a:pt x="716" y="298"/>
                </a:lnTo>
                <a:lnTo>
                  <a:pt x="2926" y="0"/>
                </a:lnTo>
                <a:lnTo>
                  <a:pt x="2926" y="2568"/>
                </a:lnTo>
                <a:lnTo>
                  <a:pt x="3643" y="3942"/>
                </a:lnTo>
                <a:close/>
              </a:path>
            </a:pathLst>
          </a:custGeom>
          <a:solidFill>
            <a:srgbClr val="C229D6"/>
          </a:solidFill>
        </p:spPr>
        <p:txBody>
          <a:bodyPr wrap="square" lIns="0" tIns="0" rIns="0" bIns="0" rtlCol="0"/>
          <a:lstStyle/>
          <a:p>
            <a:endParaRPr/>
          </a:p>
        </p:txBody>
      </p:sp>
      <p:sp>
        <p:nvSpPr>
          <p:cNvPr id="1336" name="object 1336"/>
          <p:cNvSpPr/>
          <p:nvPr/>
        </p:nvSpPr>
        <p:spPr>
          <a:xfrm>
            <a:off x="14969942" y="2015089"/>
            <a:ext cx="4445" cy="4445"/>
          </a:xfrm>
          <a:custGeom>
            <a:avLst/>
            <a:gdLst/>
            <a:ahLst/>
            <a:cxnLst/>
            <a:rect l="l" t="t" r="r" b="b"/>
            <a:pathLst>
              <a:path w="4444" h="4444">
                <a:moveTo>
                  <a:pt x="4344" y="716"/>
                </a:moveTo>
                <a:lnTo>
                  <a:pt x="3811" y="716"/>
                </a:lnTo>
                <a:lnTo>
                  <a:pt x="4419" y="0"/>
                </a:lnTo>
                <a:lnTo>
                  <a:pt x="4344" y="716"/>
                </a:lnTo>
                <a:close/>
              </a:path>
              <a:path w="4444" h="4444">
                <a:moveTo>
                  <a:pt x="3552" y="921"/>
                </a:moveTo>
                <a:lnTo>
                  <a:pt x="1645" y="921"/>
                </a:lnTo>
                <a:lnTo>
                  <a:pt x="1430" y="716"/>
                </a:lnTo>
                <a:lnTo>
                  <a:pt x="3709" y="716"/>
                </a:lnTo>
                <a:lnTo>
                  <a:pt x="3552" y="921"/>
                </a:lnTo>
                <a:close/>
              </a:path>
              <a:path w="4444" h="4444">
                <a:moveTo>
                  <a:pt x="4344" y="716"/>
                </a:moveTo>
                <a:lnTo>
                  <a:pt x="4323" y="921"/>
                </a:lnTo>
                <a:lnTo>
                  <a:pt x="4419" y="0"/>
                </a:lnTo>
                <a:lnTo>
                  <a:pt x="4344" y="716"/>
                </a:lnTo>
                <a:close/>
              </a:path>
              <a:path w="4444" h="4444">
                <a:moveTo>
                  <a:pt x="4001" y="4001"/>
                </a:moveTo>
                <a:lnTo>
                  <a:pt x="2986" y="3165"/>
                </a:lnTo>
                <a:lnTo>
                  <a:pt x="0" y="1493"/>
                </a:lnTo>
                <a:lnTo>
                  <a:pt x="623" y="921"/>
                </a:lnTo>
                <a:lnTo>
                  <a:pt x="1645" y="921"/>
                </a:lnTo>
                <a:lnTo>
                  <a:pt x="2747" y="1971"/>
                </a:lnTo>
                <a:lnTo>
                  <a:pt x="4213" y="1971"/>
                </a:lnTo>
                <a:lnTo>
                  <a:pt x="4089" y="3165"/>
                </a:lnTo>
                <a:lnTo>
                  <a:pt x="4001" y="4001"/>
                </a:lnTo>
                <a:close/>
              </a:path>
              <a:path w="4444" h="4444">
                <a:moveTo>
                  <a:pt x="4213" y="1971"/>
                </a:moveTo>
                <a:lnTo>
                  <a:pt x="2747" y="1971"/>
                </a:lnTo>
                <a:lnTo>
                  <a:pt x="3552" y="921"/>
                </a:lnTo>
                <a:lnTo>
                  <a:pt x="4323" y="921"/>
                </a:lnTo>
                <a:lnTo>
                  <a:pt x="4213" y="1971"/>
                </a:lnTo>
                <a:close/>
              </a:path>
            </a:pathLst>
          </a:custGeom>
          <a:solidFill>
            <a:srgbClr val="C82AD4"/>
          </a:solidFill>
        </p:spPr>
        <p:txBody>
          <a:bodyPr wrap="square" lIns="0" tIns="0" rIns="0" bIns="0" rtlCol="0"/>
          <a:lstStyle/>
          <a:p>
            <a:endParaRPr/>
          </a:p>
        </p:txBody>
      </p:sp>
      <p:sp>
        <p:nvSpPr>
          <p:cNvPr id="1337" name="object 1337"/>
          <p:cNvSpPr/>
          <p:nvPr/>
        </p:nvSpPr>
        <p:spPr>
          <a:xfrm>
            <a:off x="14884410" y="2029782"/>
            <a:ext cx="5715" cy="3810"/>
          </a:xfrm>
          <a:custGeom>
            <a:avLst/>
            <a:gdLst/>
            <a:ahLst/>
            <a:cxnLst/>
            <a:rect l="l" t="t" r="r" b="b"/>
            <a:pathLst>
              <a:path w="5715" h="3810">
                <a:moveTo>
                  <a:pt x="836" y="3703"/>
                </a:moveTo>
                <a:lnTo>
                  <a:pt x="0" y="1075"/>
                </a:lnTo>
                <a:lnTo>
                  <a:pt x="3523" y="716"/>
                </a:lnTo>
                <a:lnTo>
                  <a:pt x="5256" y="0"/>
                </a:lnTo>
                <a:lnTo>
                  <a:pt x="836" y="3703"/>
                </a:lnTo>
                <a:close/>
              </a:path>
            </a:pathLst>
          </a:custGeom>
          <a:solidFill>
            <a:srgbClr val="C229D6"/>
          </a:solidFill>
        </p:spPr>
        <p:txBody>
          <a:bodyPr wrap="square" lIns="0" tIns="0" rIns="0" bIns="0" rtlCol="0"/>
          <a:lstStyle/>
          <a:p>
            <a:endParaRPr/>
          </a:p>
        </p:txBody>
      </p:sp>
      <p:sp>
        <p:nvSpPr>
          <p:cNvPr id="1338" name="object 1338"/>
          <p:cNvSpPr/>
          <p:nvPr/>
        </p:nvSpPr>
        <p:spPr>
          <a:xfrm>
            <a:off x="14784367" y="2045251"/>
            <a:ext cx="3175" cy="3810"/>
          </a:xfrm>
          <a:custGeom>
            <a:avLst/>
            <a:gdLst/>
            <a:ahLst/>
            <a:cxnLst/>
            <a:rect l="l" t="t" r="r" b="b"/>
            <a:pathLst>
              <a:path w="3175" h="3810">
                <a:moveTo>
                  <a:pt x="2209" y="3703"/>
                </a:moveTo>
                <a:lnTo>
                  <a:pt x="597" y="3643"/>
                </a:lnTo>
                <a:lnTo>
                  <a:pt x="0" y="3703"/>
                </a:lnTo>
                <a:lnTo>
                  <a:pt x="0" y="0"/>
                </a:lnTo>
                <a:lnTo>
                  <a:pt x="1313" y="119"/>
                </a:lnTo>
                <a:lnTo>
                  <a:pt x="2926" y="3046"/>
                </a:lnTo>
                <a:lnTo>
                  <a:pt x="2209" y="3703"/>
                </a:lnTo>
                <a:close/>
              </a:path>
            </a:pathLst>
          </a:custGeom>
          <a:solidFill>
            <a:srgbClr val="C229D6"/>
          </a:solidFill>
        </p:spPr>
        <p:txBody>
          <a:bodyPr wrap="square" lIns="0" tIns="0" rIns="0" bIns="0" rtlCol="0"/>
          <a:lstStyle/>
          <a:p>
            <a:endParaRPr/>
          </a:p>
        </p:txBody>
      </p:sp>
      <p:sp>
        <p:nvSpPr>
          <p:cNvPr id="1339" name="object 1339"/>
          <p:cNvSpPr/>
          <p:nvPr/>
        </p:nvSpPr>
        <p:spPr>
          <a:xfrm>
            <a:off x="14836680" y="2034739"/>
            <a:ext cx="4445" cy="3810"/>
          </a:xfrm>
          <a:custGeom>
            <a:avLst/>
            <a:gdLst/>
            <a:ahLst/>
            <a:cxnLst/>
            <a:rect l="l" t="t" r="r" b="b"/>
            <a:pathLst>
              <a:path w="4444" h="3810">
                <a:moveTo>
                  <a:pt x="486" y="3703"/>
                </a:moveTo>
                <a:lnTo>
                  <a:pt x="73" y="1948"/>
                </a:lnTo>
                <a:lnTo>
                  <a:pt x="0" y="1637"/>
                </a:lnTo>
                <a:lnTo>
                  <a:pt x="4428" y="0"/>
                </a:lnTo>
                <a:lnTo>
                  <a:pt x="2516" y="1433"/>
                </a:lnTo>
                <a:lnTo>
                  <a:pt x="2707" y="1433"/>
                </a:lnTo>
                <a:lnTo>
                  <a:pt x="2667" y="1637"/>
                </a:lnTo>
                <a:lnTo>
                  <a:pt x="2240" y="1948"/>
                </a:lnTo>
                <a:lnTo>
                  <a:pt x="486" y="3703"/>
                </a:lnTo>
                <a:close/>
              </a:path>
              <a:path w="4444" h="3810">
                <a:moveTo>
                  <a:pt x="2604" y="1948"/>
                </a:moveTo>
                <a:lnTo>
                  <a:pt x="2240" y="1948"/>
                </a:lnTo>
                <a:lnTo>
                  <a:pt x="2551" y="1637"/>
                </a:lnTo>
                <a:lnTo>
                  <a:pt x="2604" y="1948"/>
                </a:lnTo>
                <a:close/>
              </a:path>
              <a:path w="4444" h="3810">
                <a:moveTo>
                  <a:pt x="2904" y="3703"/>
                </a:moveTo>
                <a:lnTo>
                  <a:pt x="2253" y="3703"/>
                </a:lnTo>
                <a:lnTo>
                  <a:pt x="2604" y="1948"/>
                </a:lnTo>
                <a:lnTo>
                  <a:pt x="2904" y="3703"/>
                </a:lnTo>
                <a:close/>
              </a:path>
            </a:pathLst>
          </a:custGeom>
          <a:solidFill>
            <a:srgbClr val="C229D6"/>
          </a:solidFill>
        </p:spPr>
        <p:txBody>
          <a:bodyPr wrap="square" lIns="0" tIns="0" rIns="0" bIns="0" rtlCol="0"/>
          <a:lstStyle/>
          <a:p>
            <a:endParaRPr/>
          </a:p>
        </p:txBody>
      </p:sp>
      <p:grpSp>
        <p:nvGrpSpPr>
          <p:cNvPr id="1340" name="object 1340"/>
          <p:cNvGrpSpPr/>
          <p:nvPr/>
        </p:nvGrpSpPr>
        <p:grpSpPr>
          <a:xfrm>
            <a:off x="14916246" y="2010549"/>
            <a:ext cx="48260" cy="20320"/>
            <a:chOff x="14916246" y="2010549"/>
            <a:chExt cx="48260" cy="20320"/>
          </a:xfrm>
        </p:grpSpPr>
        <p:sp>
          <p:nvSpPr>
            <p:cNvPr id="1341" name="object 1341"/>
            <p:cNvSpPr/>
            <p:nvPr/>
          </p:nvSpPr>
          <p:spPr>
            <a:xfrm>
              <a:off x="14951425" y="2010549"/>
              <a:ext cx="4445" cy="6350"/>
            </a:xfrm>
            <a:custGeom>
              <a:avLst/>
              <a:gdLst/>
              <a:ahLst/>
              <a:cxnLst/>
              <a:rect l="l" t="t" r="r" b="b"/>
              <a:pathLst>
                <a:path w="4444" h="6350">
                  <a:moveTo>
                    <a:pt x="0" y="5733"/>
                  </a:moveTo>
                  <a:lnTo>
                    <a:pt x="1552" y="0"/>
                  </a:lnTo>
                  <a:lnTo>
                    <a:pt x="3105" y="1552"/>
                  </a:lnTo>
                  <a:lnTo>
                    <a:pt x="3105" y="3762"/>
                  </a:lnTo>
                  <a:lnTo>
                    <a:pt x="3822" y="4479"/>
                  </a:lnTo>
                  <a:lnTo>
                    <a:pt x="0" y="5733"/>
                  </a:lnTo>
                  <a:close/>
                </a:path>
              </a:pathLst>
            </a:custGeom>
            <a:solidFill>
              <a:srgbClr val="C82AD4"/>
            </a:solidFill>
          </p:spPr>
          <p:txBody>
            <a:bodyPr wrap="square" lIns="0" tIns="0" rIns="0" bIns="0" rtlCol="0"/>
            <a:lstStyle/>
            <a:p>
              <a:endParaRPr/>
            </a:p>
          </p:txBody>
        </p:sp>
        <p:sp>
          <p:nvSpPr>
            <p:cNvPr id="1342" name="object 1342"/>
            <p:cNvSpPr/>
            <p:nvPr/>
          </p:nvSpPr>
          <p:spPr>
            <a:xfrm>
              <a:off x="14916239" y="2017546"/>
              <a:ext cx="48260" cy="13335"/>
            </a:xfrm>
            <a:custGeom>
              <a:avLst/>
              <a:gdLst/>
              <a:ahLst/>
              <a:cxnLst/>
              <a:rect l="l" t="t" r="r" b="b"/>
              <a:pathLst>
                <a:path w="48259" h="13335">
                  <a:moveTo>
                    <a:pt x="2933" y="11582"/>
                  </a:moveTo>
                  <a:lnTo>
                    <a:pt x="1549" y="11341"/>
                  </a:lnTo>
                  <a:lnTo>
                    <a:pt x="406" y="11582"/>
                  </a:lnTo>
                  <a:lnTo>
                    <a:pt x="0" y="13017"/>
                  </a:lnTo>
                  <a:lnTo>
                    <a:pt x="2933" y="13017"/>
                  </a:lnTo>
                  <a:lnTo>
                    <a:pt x="2933" y="11582"/>
                  </a:lnTo>
                  <a:close/>
                </a:path>
                <a:path w="48259" h="13335">
                  <a:moveTo>
                    <a:pt x="47840" y="469"/>
                  </a:moveTo>
                  <a:lnTo>
                    <a:pt x="46761" y="0"/>
                  </a:lnTo>
                  <a:lnTo>
                    <a:pt x="45567" y="1193"/>
                  </a:lnTo>
                  <a:lnTo>
                    <a:pt x="44919" y="1193"/>
                  </a:lnTo>
                  <a:lnTo>
                    <a:pt x="45212" y="2260"/>
                  </a:lnTo>
                  <a:lnTo>
                    <a:pt x="46050" y="2679"/>
                  </a:lnTo>
                  <a:lnTo>
                    <a:pt x="47129" y="2679"/>
                  </a:lnTo>
                  <a:lnTo>
                    <a:pt x="47180" y="1854"/>
                  </a:lnTo>
                  <a:lnTo>
                    <a:pt x="47663" y="1257"/>
                  </a:lnTo>
                  <a:lnTo>
                    <a:pt x="47840" y="469"/>
                  </a:lnTo>
                  <a:close/>
                </a:path>
              </a:pathLst>
            </a:custGeom>
            <a:solidFill>
              <a:srgbClr val="CC2AD5"/>
            </a:solidFill>
          </p:spPr>
          <p:txBody>
            <a:bodyPr wrap="square" lIns="0" tIns="0" rIns="0" bIns="0" rtlCol="0"/>
            <a:lstStyle/>
            <a:p>
              <a:endParaRPr/>
            </a:p>
          </p:txBody>
        </p:sp>
      </p:grpSp>
      <p:sp>
        <p:nvSpPr>
          <p:cNvPr id="1343" name="object 1343"/>
          <p:cNvSpPr/>
          <p:nvPr/>
        </p:nvSpPr>
        <p:spPr>
          <a:xfrm>
            <a:off x="14658041" y="2049313"/>
            <a:ext cx="1905" cy="2540"/>
          </a:xfrm>
          <a:custGeom>
            <a:avLst/>
            <a:gdLst/>
            <a:ahLst/>
            <a:cxnLst/>
            <a:rect l="l" t="t" r="r" b="b"/>
            <a:pathLst>
              <a:path w="1905" h="2539">
                <a:moveTo>
                  <a:pt x="0" y="2192"/>
                </a:moveTo>
                <a:lnTo>
                  <a:pt x="538" y="0"/>
                </a:lnTo>
                <a:lnTo>
                  <a:pt x="1852" y="1134"/>
                </a:lnTo>
                <a:lnTo>
                  <a:pt x="993" y="2101"/>
                </a:lnTo>
                <a:lnTo>
                  <a:pt x="0" y="2192"/>
                </a:lnTo>
                <a:close/>
              </a:path>
            </a:pathLst>
          </a:custGeom>
          <a:solidFill>
            <a:srgbClr val="B425D1"/>
          </a:solidFill>
        </p:spPr>
        <p:txBody>
          <a:bodyPr wrap="square" lIns="0" tIns="0" rIns="0" bIns="0" rtlCol="0"/>
          <a:lstStyle/>
          <a:p>
            <a:endParaRPr/>
          </a:p>
        </p:txBody>
      </p:sp>
      <p:grpSp>
        <p:nvGrpSpPr>
          <p:cNvPr id="1344" name="object 1344"/>
          <p:cNvGrpSpPr/>
          <p:nvPr/>
        </p:nvGrpSpPr>
        <p:grpSpPr>
          <a:xfrm>
            <a:off x="14900538" y="2015806"/>
            <a:ext cx="60325" cy="15875"/>
            <a:chOff x="14900538" y="2015806"/>
            <a:chExt cx="60325" cy="15875"/>
          </a:xfrm>
        </p:grpSpPr>
        <p:sp>
          <p:nvSpPr>
            <p:cNvPr id="1345" name="object 1345"/>
            <p:cNvSpPr/>
            <p:nvPr/>
          </p:nvSpPr>
          <p:spPr>
            <a:xfrm>
              <a:off x="14900538" y="2028229"/>
              <a:ext cx="5715" cy="3175"/>
            </a:xfrm>
            <a:custGeom>
              <a:avLst/>
              <a:gdLst/>
              <a:ahLst/>
              <a:cxnLst/>
              <a:rect l="l" t="t" r="r" b="b"/>
              <a:pathLst>
                <a:path w="5715" h="3175">
                  <a:moveTo>
                    <a:pt x="1672" y="3046"/>
                  </a:moveTo>
                  <a:lnTo>
                    <a:pt x="955" y="3046"/>
                  </a:lnTo>
                  <a:lnTo>
                    <a:pt x="0" y="1075"/>
                  </a:lnTo>
                  <a:lnTo>
                    <a:pt x="2150" y="0"/>
                  </a:lnTo>
                  <a:lnTo>
                    <a:pt x="3165" y="836"/>
                  </a:lnTo>
                  <a:lnTo>
                    <a:pt x="5196" y="2628"/>
                  </a:lnTo>
                  <a:lnTo>
                    <a:pt x="597" y="1134"/>
                  </a:lnTo>
                  <a:lnTo>
                    <a:pt x="1672" y="3046"/>
                  </a:lnTo>
                  <a:close/>
                </a:path>
              </a:pathLst>
            </a:custGeom>
            <a:solidFill>
              <a:srgbClr val="CC2AD5"/>
            </a:solidFill>
          </p:spPr>
          <p:txBody>
            <a:bodyPr wrap="square" lIns="0" tIns="0" rIns="0" bIns="0" rtlCol="0"/>
            <a:lstStyle/>
            <a:p>
              <a:endParaRPr/>
            </a:p>
          </p:txBody>
        </p:sp>
        <p:sp>
          <p:nvSpPr>
            <p:cNvPr id="1346" name="object 1346"/>
            <p:cNvSpPr/>
            <p:nvPr/>
          </p:nvSpPr>
          <p:spPr>
            <a:xfrm>
              <a:off x="14915470" y="2019509"/>
              <a:ext cx="2540" cy="1905"/>
            </a:xfrm>
            <a:custGeom>
              <a:avLst/>
              <a:gdLst/>
              <a:ahLst/>
              <a:cxnLst/>
              <a:rect l="l" t="t" r="r" b="b"/>
              <a:pathLst>
                <a:path w="2540" h="1905">
                  <a:moveTo>
                    <a:pt x="2209" y="1493"/>
                  </a:moveTo>
                  <a:lnTo>
                    <a:pt x="0" y="1493"/>
                  </a:lnTo>
                  <a:lnTo>
                    <a:pt x="0" y="0"/>
                  </a:lnTo>
                  <a:lnTo>
                    <a:pt x="2209" y="0"/>
                  </a:lnTo>
                  <a:lnTo>
                    <a:pt x="2209" y="1493"/>
                  </a:lnTo>
                  <a:close/>
                </a:path>
              </a:pathLst>
            </a:custGeom>
            <a:solidFill>
              <a:srgbClr val="C229D6"/>
            </a:solidFill>
          </p:spPr>
          <p:txBody>
            <a:bodyPr wrap="square" lIns="0" tIns="0" rIns="0" bIns="0" rtlCol="0"/>
            <a:lstStyle/>
            <a:p>
              <a:endParaRPr/>
            </a:p>
          </p:txBody>
        </p:sp>
        <p:sp>
          <p:nvSpPr>
            <p:cNvPr id="1347" name="object 1347"/>
            <p:cNvSpPr/>
            <p:nvPr/>
          </p:nvSpPr>
          <p:spPr>
            <a:xfrm>
              <a:off x="14957458" y="2016582"/>
              <a:ext cx="3175" cy="2540"/>
            </a:xfrm>
            <a:custGeom>
              <a:avLst/>
              <a:gdLst/>
              <a:ahLst/>
              <a:cxnLst/>
              <a:rect l="l" t="t" r="r" b="b"/>
              <a:pathLst>
                <a:path w="3175" h="2539">
                  <a:moveTo>
                    <a:pt x="2926" y="2209"/>
                  </a:moveTo>
                  <a:lnTo>
                    <a:pt x="2090" y="2090"/>
                  </a:lnTo>
                  <a:lnTo>
                    <a:pt x="179" y="1015"/>
                  </a:lnTo>
                  <a:lnTo>
                    <a:pt x="0" y="0"/>
                  </a:lnTo>
                  <a:lnTo>
                    <a:pt x="2926" y="716"/>
                  </a:lnTo>
                  <a:lnTo>
                    <a:pt x="2807" y="1134"/>
                  </a:lnTo>
                  <a:lnTo>
                    <a:pt x="2986" y="1732"/>
                  </a:lnTo>
                  <a:lnTo>
                    <a:pt x="2926" y="2209"/>
                  </a:lnTo>
                  <a:close/>
                </a:path>
              </a:pathLst>
            </a:custGeom>
            <a:solidFill>
              <a:srgbClr val="CC2AD5"/>
            </a:solidFill>
          </p:spPr>
          <p:txBody>
            <a:bodyPr wrap="square" lIns="0" tIns="0" rIns="0" bIns="0" rtlCol="0"/>
            <a:lstStyle/>
            <a:p>
              <a:endParaRPr/>
            </a:p>
          </p:txBody>
        </p:sp>
        <p:sp>
          <p:nvSpPr>
            <p:cNvPr id="1348" name="object 1348"/>
            <p:cNvSpPr/>
            <p:nvPr/>
          </p:nvSpPr>
          <p:spPr>
            <a:xfrm>
              <a:off x="14929386" y="2015806"/>
              <a:ext cx="2540" cy="3810"/>
            </a:xfrm>
            <a:custGeom>
              <a:avLst/>
              <a:gdLst/>
              <a:ahLst/>
              <a:cxnLst/>
              <a:rect l="l" t="t" r="r" b="b"/>
              <a:pathLst>
                <a:path w="2540" h="3810">
                  <a:moveTo>
                    <a:pt x="0" y="3464"/>
                  </a:moveTo>
                  <a:lnTo>
                    <a:pt x="358" y="1194"/>
                  </a:lnTo>
                  <a:lnTo>
                    <a:pt x="1911" y="0"/>
                  </a:lnTo>
                  <a:lnTo>
                    <a:pt x="2269" y="2926"/>
                  </a:lnTo>
                  <a:lnTo>
                    <a:pt x="0" y="3464"/>
                  </a:lnTo>
                  <a:close/>
                </a:path>
              </a:pathLst>
            </a:custGeom>
            <a:solidFill>
              <a:srgbClr val="C229D6"/>
            </a:solidFill>
          </p:spPr>
          <p:txBody>
            <a:bodyPr wrap="square" lIns="0" tIns="0" rIns="0" bIns="0" rtlCol="0"/>
            <a:lstStyle/>
            <a:p>
              <a:endParaRPr/>
            </a:p>
          </p:txBody>
        </p:sp>
      </p:grpSp>
      <p:sp>
        <p:nvSpPr>
          <p:cNvPr id="1349" name="object 1349"/>
          <p:cNvSpPr/>
          <p:nvPr/>
        </p:nvSpPr>
        <p:spPr>
          <a:xfrm>
            <a:off x="14794461" y="2040831"/>
            <a:ext cx="1905" cy="2540"/>
          </a:xfrm>
          <a:custGeom>
            <a:avLst/>
            <a:gdLst/>
            <a:ahLst/>
            <a:cxnLst/>
            <a:rect l="l" t="t" r="r" b="b"/>
            <a:pathLst>
              <a:path w="1905" h="2539">
                <a:moveTo>
                  <a:pt x="1314" y="2209"/>
                </a:moveTo>
                <a:lnTo>
                  <a:pt x="537" y="1552"/>
                </a:lnTo>
                <a:lnTo>
                  <a:pt x="0" y="1075"/>
                </a:lnTo>
                <a:lnTo>
                  <a:pt x="238" y="0"/>
                </a:lnTo>
                <a:lnTo>
                  <a:pt x="1672" y="0"/>
                </a:lnTo>
                <a:lnTo>
                  <a:pt x="1314" y="2209"/>
                </a:lnTo>
                <a:close/>
              </a:path>
            </a:pathLst>
          </a:custGeom>
          <a:solidFill>
            <a:srgbClr val="C229D6"/>
          </a:solidFill>
        </p:spPr>
        <p:txBody>
          <a:bodyPr wrap="square" lIns="0" tIns="0" rIns="0" bIns="0" rtlCol="0"/>
          <a:lstStyle/>
          <a:p>
            <a:endParaRPr/>
          </a:p>
        </p:txBody>
      </p:sp>
      <p:sp>
        <p:nvSpPr>
          <p:cNvPr id="1350" name="object 1350"/>
          <p:cNvSpPr/>
          <p:nvPr/>
        </p:nvSpPr>
        <p:spPr>
          <a:xfrm>
            <a:off x="14610689" y="2050985"/>
            <a:ext cx="17780" cy="1270"/>
          </a:xfrm>
          <a:custGeom>
            <a:avLst/>
            <a:gdLst/>
            <a:ahLst/>
            <a:cxnLst/>
            <a:rect l="l" t="t" r="r" b="b"/>
            <a:pathLst>
              <a:path w="17780" h="1269">
                <a:moveTo>
                  <a:pt x="2794" y="190"/>
                </a:moveTo>
                <a:lnTo>
                  <a:pt x="1473" y="0"/>
                </a:lnTo>
                <a:lnTo>
                  <a:pt x="279" y="241"/>
                </a:lnTo>
                <a:lnTo>
                  <a:pt x="0" y="1231"/>
                </a:lnTo>
                <a:lnTo>
                  <a:pt x="2171" y="1193"/>
                </a:lnTo>
                <a:lnTo>
                  <a:pt x="2794" y="901"/>
                </a:lnTo>
                <a:lnTo>
                  <a:pt x="2794" y="190"/>
                </a:lnTo>
                <a:close/>
              </a:path>
              <a:path w="17780" h="1269">
                <a:moveTo>
                  <a:pt x="17754" y="965"/>
                </a:moveTo>
                <a:lnTo>
                  <a:pt x="16408" y="190"/>
                </a:lnTo>
                <a:lnTo>
                  <a:pt x="16598" y="977"/>
                </a:lnTo>
                <a:lnTo>
                  <a:pt x="17754" y="965"/>
                </a:lnTo>
                <a:close/>
              </a:path>
            </a:pathLst>
          </a:custGeom>
          <a:solidFill>
            <a:srgbClr val="AE24D1"/>
          </a:solidFill>
        </p:spPr>
        <p:txBody>
          <a:bodyPr wrap="square" lIns="0" tIns="0" rIns="0" bIns="0" rtlCol="0"/>
          <a:lstStyle/>
          <a:p>
            <a:endParaRPr/>
          </a:p>
        </p:txBody>
      </p:sp>
      <p:sp>
        <p:nvSpPr>
          <p:cNvPr id="1351" name="object 1351"/>
          <p:cNvSpPr/>
          <p:nvPr/>
        </p:nvSpPr>
        <p:spPr>
          <a:xfrm>
            <a:off x="14972920" y="2001062"/>
            <a:ext cx="8890" cy="6985"/>
          </a:xfrm>
          <a:custGeom>
            <a:avLst/>
            <a:gdLst/>
            <a:ahLst/>
            <a:cxnLst/>
            <a:rect l="l" t="t" r="r" b="b"/>
            <a:pathLst>
              <a:path w="8890" h="6985">
                <a:moveTo>
                  <a:pt x="2933" y="5905"/>
                </a:moveTo>
                <a:lnTo>
                  <a:pt x="482" y="2387"/>
                </a:lnTo>
                <a:lnTo>
                  <a:pt x="63" y="2921"/>
                </a:lnTo>
                <a:lnTo>
                  <a:pt x="0" y="6629"/>
                </a:lnTo>
                <a:lnTo>
                  <a:pt x="2933" y="5905"/>
                </a:lnTo>
                <a:close/>
              </a:path>
              <a:path w="8890" h="6985">
                <a:moveTo>
                  <a:pt x="8788" y="1727"/>
                </a:moveTo>
                <a:lnTo>
                  <a:pt x="5143" y="0"/>
                </a:lnTo>
                <a:lnTo>
                  <a:pt x="5321" y="889"/>
                </a:lnTo>
                <a:lnTo>
                  <a:pt x="4241" y="1905"/>
                </a:lnTo>
                <a:lnTo>
                  <a:pt x="4368" y="2565"/>
                </a:lnTo>
                <a:lnTo>
                  <a:pt x="4775" y="5080"/>
                </a:lnTo>
                <a:lnTo>
                  <a:pt x="8788" y="1727"/>
                </a:lnTo>
                <a:close/>
              </a:path>
            </a:pathLst>
          </a:custGeom>
          <a:solidFill>
            <a:srgbClr val="C229D5"/>
          </a:solidFill>
        </p:spPr>
        <p:txBody>
          <a:bodyPr wrap="square" lIns="0" tIns="0" rIns="0" bIns="0" rtlCol="0"/>
          <a:lstStyle/>
          <a:p>
            <a:endParaRPr/>
          </a:p>
        </p:txBody>
      </p:sp>
      <p:grpSp>
        <p:nvGrpSpPr>
          <p:cNvPr id="1352" name="object 1352"/>
          <p:cNvGrpSpPr/>
          <p:nvPr/>
        </p:nvGrpSpPr>
        <p:grpSpPr>
          <a:xfrm>
            <a:off x="14117029" y="2470692"/>
            <a:ext cx="4445" cy="15875"/>
            <a:chOff x="14117029" y="2470692"/>
            <a:chExt cx="4445" cy="15875"/>
          </a:xfrm>
        </p:grpSpPr>
        <p:sp>
          <p:nvSpPr>
            <p:cNvPr id="1353" name="object 1353"/>
            <p:cNvSpPr/>
            <p:nvPr/>
          </p:nvSpPr>
          <p:spPr>
            <a:xfrm>
              <a:off x="14117208" y="2483604"/>
              <a:ext cx="4445" cy="3175"/>
            </a:xfrm>
            <a:custGeom>
              <a:avLst/>
              <a:gdLst/>
              <a:ahLst/>
              <a:cxnLst/>
              <a:rect l="l" t="t" r="r" b="b"/>
              <a:pathLst>
                <a:path w="4444" h="3175">
                  <a:moveTo>
                    <a:pt x="597" y="2855"/>
                  </a:moveTo>
                  <a:lnTo>
                    <a:pt x="0" y="1004"/>
                  </a:lnTo>
                  <a:lnTo>
                    <a:pt x="3138" y="0"/>
                  </a:lnTo>
                  <a:lnTo>
                    <a:pt x="2471" y="645"/>
                  </a:lnTo>
                  <a:lnTo>
                    <a:pt x="597" y="2855"/>
                  </a:lnTo>
                  <a:close/>
                </a:path>
                <a:path w="4444" h="3175">
                  <a:moveTo>
                    <a:pt x="3523" y="645"/>
                  </a:moveTo>
                  <a:lnTo>
                    <a:pt x="2960" y="645"/>
                  </a:lnTo>
                  <a:lnTo>
                    <a:pt x="2870" y="0"/>
                  </a:lnTo>
                  <a:lnTo>
                    <a:pt x="3523" y="645"/>
                  </a:lnTo>
                  <a:close/>
                </a:path>
                <a:path w="4444" h="3175">
                  <a:moveTo>
                    <a:pt x="3165" y="2855"/>
                  </a:moveTo>
                  <a:lnTo>
                    <a:pt x="3114" y="2318"/>
                  </a:lnTo>
                  <a:lnTo>
                    <a:pt x="3010" y="1004"/>
                  </a:lnTo>
                  <a:lnTo>
                    <a:pt x="3831" y="1004"/>
                  </a:lnTo>
                  <a:lnTo>
                    <a:pt x="3404" y="2318"/>
                  </a:lnTo>
                  <a:lnTo>
                    <a:pt x="3165" y="2855"/>
                  </a:lnTo>
                  <a:close/>
                </a:path>
              </a:pathLst>
            </a:custGeom>
            <a:solidFill>
              <a:srgbClr val="E73C8B"/>
            </a:solidFill>
          </p:spPr>
          <p:txBody>
            <a:bodyPr wrap="square" lIns="0" tIns="0" rIns="0" bIns="0" rtlCol="0"/>
            <a:lstStyle/>
            <a:p>
              <a:endParaRPr/>
            </a:p>
          </p:txBody>
        </p:sp>
        <p:sp>
          <p:nvSpPr>
            <p:cNvPr id="1354" name="object 1354"/>
            <p:cNvSpPr/>
            <p:nvPr/>
          </p:nvSpPr>
          <p:spPr>
            <a:xfrm>
              <a:off x="14117029" y="2470692"/>
              <a:ext cx="1905" cy="3810"/>
            </a:xfrm>
            <a:custGeom>
              <a:avLst/>
              <a:gdLst/>
              <a:ahLst/>
              <a:cxnLst/>
              <a:rect l="l" t="t" r="r" b="b"/>
              <a:pathLst>
                <a:path w="1905" h="3810">
                  <a:moveTo>
                    <a:pt x="1911" y="3583"/>
                  </a:moveTo>
                  <a:lnTo>
                    <a:pt x="0" y="3225"/>
                  </a:lnTo>
                  <a:lnTo>
                    <a:pt x="537" y="2329"/>
                  </a:lnTo>
                  <a:lnTo>
                    <a:pt x="298" y="1194"/>
                  </a:lnTo>
                  <a:lnTo>
                    <a:pt x="0" y="298"/>
                  </a:lnTo>
                  <a:lnTo>
                    <a:pt x="895" y="0"/>
                  </a:lnTo>
                  <a:lnTo>
                    <a:pt x="1373" y="1015"/>
                  </a:lnTo>
                  <a:lnTo>
                    <a:pt x="1612" y="2627"/>
                  </a:lnTo>
                  <a:lnTo>
                    <a:pt x="1911" y="3583"/>
                  </a:lnTo>
                  <a:close/>
                </a:path>
              </a:pathLst>
            </a:custGeom>
            <a:solidFill>
              <a:srgbClr val="E73BA2"/>
            </a:solidFill>
          </p:spPr>
          <p:txBody>
            <a:bodyPr wrap="square" lIns="0" tIns="0" rIns="0" bIns="0" rtlCol="0"/>
            <a:lstStyle/>
            <a:p>
              <a:endParaRPr/>
            </a:p>
          </p:txBody>
        </p:sp>
      </p:grpSp>
      <p:grpSp>
        <p:nvGrpSpPr>
          <p:cNvPr id="1355" name="object 1355"/>
          <p:cNvGrpSpPr/>
          <p:nvPr/>
        </p:nvGrpSpPr>
        <p:grpSpPr>
          <a:xfrm>
            <a:off x="15129833" y="2956338"/>
            <a:ext cx="47625" cy="97155"/>
            <a:chOff x="15129833" y="2956338"/>
            <a:chExt cx="47625" cy="97155"/>
          </a:xfrm>
        </p:grpSpPr>
        <p:sp>
          <p:nvSpPr>
            <p:cNvPr id="1356" name="object 1356"/>
            <p:cNvSpPr/>
            <p:nvPr/>
          </p:nvSpPr>
          <p:spPr>
            <a:xfrm>
              <a:off x="15171821" y="2982140"/>
              <a:ext cx="3810" cy="5715"/>
            </a:xfrm>
            <a:custGeom>
              <a:avLst/>
              <a:gdLst/>
              <a:ahLst/>
              <a:cxnLst/>
              <a:rect l="l" t="t" r="r" b="b"/>
              <a:pathLst>
                <a:path w="3809" h="5714">
                  <a:moveTo>
                    <a:pt x="3643" y="5256"/>
                  </a:moveTo>
                  <a:lnTo>
                    <a:pt x="0" y="3643"/>
                  </a:lnTo>
                  <a:lnTo>
                    <a:pt x="1493" y="2568"/>
                  </a:lnTo>
                  <a:lnTo>
                    <a:pt x="0" y="2209"/>
                  </a:lnTo>
                  <a:lnTo>
                    <a:pt x="0" y="0"/>
                  </a:lnTo>
                  <a:lnTo>
                    <a:pt x="2926" y="0"/>
                  </a:lnTo>
                  <a:lnTo>
                    <a:pt x="2448" y="2448"/>
                  </a:lnTo>
                  <a:lnTo>
                    <a:pt x="3643" y="5256"/>
                  </a:lnTo>
                  <a:close/>
                </a:path>
              </a:pathLst>
            </a:custGeom>
            <a:solidFill>
              <a:srgbClr val="E73D65"/>
            </a:solidFill>
          </p:spPr>
          <p:txBody>
            <a:bodyPr wrap="square" lIns="0" tIns="0" rIns="0" bIns="0" rtlCol="0"/>
            <a:lstStyle/>
            <a:p>
              <a:endParaRPr/>
            </a:p>
          </p:txBody>
        </p:sp>
        <p:sp>
          <p:nvSpPr>
            <p:cNvPr id="1357" name="object 1357"/>
            <p:cNvSpPr/>
            <p:nvPr/>
          </p:nvSpPr>
          <p:spPr>
            <a:xfrm>
              <a:off x="15160234" y="2956338"/>
              <a:ext cx="3175" cy="5715"/>
            </a:xfrm>
            <a:custGeom>
              <a:avLst/>
              <a:gdLst/>
              <a:ahLst/>
              <a:cxnLst/>
              <a:rect l="l" t="t" r="r" b="b"/>
              <a:pathLst>
                <a:path w="3175" h="5714">
                  <a:moveTo>
                    <a:pt x="0" y="5554"/>
                  </a:moveTo>
                  <a:lnTo>
                    <a:pt x="298" y="597"/>
                  </a:lnTo>
                  <a:lnTo>
                    <a:pt x="2687" y="0"/>
                  </a:lnTo>
                  <a:lnTo>
                    <a:pt x="2508" y="657"/>
                  </a:lnTo>
                  <a:lnTo>
                    <a:pt x="2090" y="3583"/>
                  </a:lnTo>
                  <a:lnTo>
                    <a:pt x="0" y="5554"/>
                  </a:lnTo>
                  <a:close/>
                </a:path>
              </a:pathLst>
            </a:custGeom>
            <a:solidFill>
              <a:srgbClr val="E63C5E"/>
            </a:solidFill>
          </p:spPr>
          <p:txBody>
            <a:bodyPr wrap="square" lIns="0" tIns="0" rIns="0" bIns="0" rtlCol="0"/>
            <a:lstStyle/>
            <a:p>
              <a:endParaRPr/>
            </a:p>
          </p:txBody>
        </p:sp>
        <p:sp>
          <p:nvSpPr>
            <p:cNvPr id="1358" name="object 1358"/>
            <p:cNvSpPr/>
            <p:nvPr/>
          </p:nvSpPr>
          <p:spPr>
            <a:xfrm>
              <a:off x="15173971" y="3007764"/>
              <a:ext cx="3810" cy="3810"/>
            </a:xfrm>
            <a:custGeom>
              <a:avLst/>
              <a:gdLst/>
              <a:ahLst/>
              <a:cxnLst/>
              <a:rect l="l" t="t" r="r" b="b"/>
              <a:pathLst>
                <a:path w="3809" h="3810">
                  <a:moveTo>
                    <a:pt x="1791" y="3523"/>
                  </a:moveTo>
                  <a:lnTo>
                    <a:pt x="0" y="2508"/>
                  </a:lnTo>
                  <a:lnTo>
                    <a:pt x="0" y="0"/>
                  </a:lnTo>
                  <a:lnTo>
                    <a:pt x="3285" y="2030"/>
                  </a:lnTo>
                  <a:lnTo>
                    <a:pt x="2209" y="3105"/>
                  </a:lnTo>
                  <a:lnTo>
                    <a:pt x="1791" y="3523"/>
                  </a:lnTo>
                  <a:close/>
                </a:path>
              </a:pathLst>
            </a:custGeom>
            <a:solidFill>
              <a:srgbClr val="E73D65"/>
            </a:solidFill>
          </p:spPr>
          <p:txBody>
            <a:bodyPr wrap="square" lIns="0" tIns="0" rIns="0" bIns="0" rtlCol="0"/>
            <a:lstStyle/>
            <a:p>
              <a:endParaRPr/>
            </a:p>
          </p:txBody>
        </p:sp>
        <p:sp>
          <p:nvSpPr>
            <p:cNvPr id="1359" name="object 1359"/>
            <p:cNvSpPr/>
            <p:nvPr/>
          </p:nvSpPr>
          <p:spPr>
            <a:xfrm>
              <a:off x="15146736" y="3035895"/>
              <a:ext cx="5715" cy="5080"/>
            </a:xfrm>
            <a:custGeom>
              <a:avLst/>
              <a:gdLst/>
              <a:ahLst/>
              <a:cxnLst/>
              <a:rect l="l" t="t" r="r" b="b"/>
              <a:pathLst>
                <a:path w="5715" h="5080">
                  <a:moveTo>
                    <a:pt x="3285" y="4897"/>
                  </a:moveTo>
                  <a:lnTo>
                    <a:pt x="0" y="3703"/>
                  </a:lnTo>
                  <a:lnTo>
                    <a:pt x="5136" y="0"/>
                  </a:lnTo>
                  <a:lnTo>
                    <a:pt x="4419" y="3703"/>
                  </a:lnTo>
                  <a:lnTo>
                    <a:pt x="2389" y="3941"/>
                  </a:lnTo>
                  <a:lnTo>
                    <a:pt x="3285" y="4897"/>
                  </a:lnTo>
                  <a:close/>
                </a:path>
              </a:pathLst>
            </a:custGeom>
            <a:solidFill>
              <a:srgbClr val="E84958"/>
            </a:solidFill>
          </p:spPr>
          <p:txBody>
            <a:bodyPr wrap="square" lIns="0" tIns="0" rIns="0" bIns="0" rtlCol="0"/>
            <a:lstStyle/>
            <a:p>
              <a:endParaRPr/>
            </a:p>
          </p:txBody>
        </p:sp>
        <p:sp>
          <p:nvSpPr>
            <p:cNvPr id="1360" name="object 1360"/>
            <p:cNvSpPr/>
            <p:nvPr/>
          </p:nvSpPr>
          <p:spPr>
            <a:xfrm>
              <a:off x="15129828" y="3044024"/>
              <a:ext cx="6350" cy="9525"/>
            </a:xfrm>
            <a:custGeom>
              <a:avLst/>
              <a:gdLst/>
              <a:ahLst/>
              <a:cxnLst/>
              <a:rect l="l" t="t" r="r" b="b"/>
              <a:pathLst>
                <a:path w="6350" h="9525">
                  <a:moveTo>
                    <a:pt x="3517" y="2324"/>
                  </a:moveTo>
                  <a:lnTo>
                    <a:pt x="1676" y="177"/>
                  </a:lnTo>
                  <a:lnTo>
                    <a:pt x="711" y="0"/>
                  </a:lnTo>
                  <a:lnTo>
                    <a:pt x="0" y="1498"/>
                  </a:lnTo>
                  <a:lnTo>
                    <a:pt x="2032" y="3822"/>
                  </a:lnTo>
                  <a:lnTo>
                    <a:pt x="2921" y="2921"/>
                  </a:lnTo>
                  <a:lnTo>
                    <a:pt x="3517" y="2324"/>
                  </a:lnTo>
                  <a:close/>
                </a:path>
                <a:path w="6350" h="9525">
                  <a:moveTo>
                    <a:pt x="5905" y="7708"/>
                  </a:moveTo>
                  <a:lnTo>
                    <a:pt x="5130" y="7340"/>
                  </a:lnTo>
                  <a:lnTo>
                    <a:pt x="3822" y="7112"/>
                  </a:lnTo>
                  <a:lnTo>
                    <a:pt x="2565" y="7340"/>
                  </a:lnTo>
                  <a:lnTo>
                    <a:pt x="2209" y="8775"/>
                  </a:lnTo>
                  <a:lnTo>
                    <a:pt x="3162" y="9080"/>
                  </a:lnTo>
                  <a:lnTo>
                    <a:pt x="5905" y="7708"/>
                  </a:lnTo>
                  <a:close/>
                </a:path>
              </a:pathLst>
            </a:custGeom>
            <a:solidFill>
              <a:srgbClr val="E84E4D"/>
            </a:solidFill>
          </p:spPr>
          <p:txBody>
            <a:bodyPr wrap="square" lIns="0" tIns="0" rIns="0" bIns="0" rtlCol="0"/>
            <a:lstStyle/>
            <a:p>
              <a:endParaRPr/>
            </a:p>
          </p:txBody>
        </p:sp>
        <p:sp>
          <p:nvSpPr>
            <p:cNvPr id="1361" name="object 1361"/>
            <p:cNvSpPr/>
            <p:nvPr/>
          </p:nvSpPr>
          <p:spPr>
            <a:xfrm>
              <a:off x="15154073" y="2968827"/>
              <a:ext cx="6350" cy="46990"/>
            </a:xfrm>
            <a:custGeom>
              <a:avLst/>
              <a:gdLst/>
              <a:ahLst/>
              <a:cxnLst/>
              <a:rect l="l" t="t" r="r" b="b"/>
              <a:pathLst>
                <a:path w="6350" h="46989">
                  <a:moveTo>
                    <a:pt x="3289" y="1371"/>
                  </a:moveTo>
                  <a:lnTo>
                    <a:pt x="2870" y="901"/>
                  </a:lnTo>
                  <a:lnTo>
                    <a:pt x="2806" y="711"/>
                  </a:lnTo>
                  <a:lnTo>
                    <a:pt x="1257" y="355"/>
                  </a:lnTo>
                  <a:lnTo>
                    <a:pt x="774" y="0"/>
                  </a:lnTo>
                  <a:lnTo>
                    <a:pt x="1498" y="3708"/>
                  </a:lnTo>
                  <a:lnTo>
                    <a:pt x="0" y="3340"/>
                  </a:lnTo>
                  <a:lnTo>
                    <a:pt x="0" y="7404"/>
                  </a:lnTo>
                  <a:lnTo>
                    <a:pt x="2755" y="3162"/>
                  </a:lnTo>
                  <a:lnTo>
                    <a:pt x="2984" y="2514"/>
                  </a:lnTo>
                  <a:lnTo>
                    <a:pt x="3289" y="1371"/>
                  </a:lnTo>
                  <a:close/>
                </a:path>
                <a:path w="6350" h="46989">
                  <a:moveTo>
                    <a:pt x="5981" y="44323"/>
                  </a:moveTo>
                  <a:lnTo>
                    <a:pt x="5194" y="43535"/>
                  </a:lnTo>
                  <a:lnTo>
                    <a:pt x="4419" y="42824"/>
                  </a:lnTo>
                  <a:lnTo>
                    <a:pt x="2209" y="45034"/>
                  </a:lnTo>
                  <a:lnTo>
                    <a:pt x="3771" y="46469"/>
                  </a:lnTo>
                  <a:lnTo>
                    <a:pt x="5981" y="44323"/>
                  </a:lnTo>
                  <a:close/>
                </a:path>
              </a:pathLst>
            </a:custGeom>
            <a:solidFill>
              <a:srgbClr val="E7415D"/>
            </a:solidFill>
          </p:spPr>
          <p:txBody>
            <a:bodyPr wrap="square" lIns="0" tIns="0" rIns="0" bIns="0" rtlCol="0"/>
            <a:lstStyle/>
            <a:p>
              <a:endParaRPr/>
            </a:p>
          </p:txBody>
        </p:sp>
        <p:sp>
          <p:nvSpPr>
            <p:cNvPr id="1362" name="object 1362"/>
            <p:cNvSpPr/>
            <p:nvPr/>
          </p:nvSpPr>
          <p:spPr>
            <a:xfrm>
              <a:off x="15149483" y="2995758"/>
              <a:ext cx="3175" cy="4445"/>
            </a:xfrm>
            <a:custGeom>
              <a:avLst/>
              <a:gdLst/>
              <a:ahLst/>
              <a:cxnLst/>
              <a:rect l="l" t="t" r="r" b="b"/>
              <a:pathLst>
                <a:path w="3175" h="4444">
                  <a:moveTo>
                    <a:pt x="179" y="4061"/>
                  </a:moveTo>
                  <a:lnTo>
                    <a:pt x="0" y="2807"/>
                  </a:lnTo>
                  <a:lnTo>
                    <a:pt x="1314" y="0"/>
                  </a:lnTo>
                  <a:lnTo>
                    <a:pt x="2389" y="1134"/>
                  </a:lnTo>
                  <a:lnTo>
                    <a:pt x="2986" y="1791"/>
                  </a:lnTo>
                  <a:lnTo>
                    <a:pt x="1194" y="3882"/>
                  </a:lnTo>
                  <a:lnTo>
                    <a:pt x="179" y="4061"/>
                  </a:lnTo>
                  <a:close/>
                </a:path>
              </a:pathLst>
            </a:custGeom>
            <a:solidFill>
              <a:srgbClr val="E74554"/>
            </a:solidFill>
          </p:spPr>
          <p:txBody>
            <a:bodyPr wrap="square" lIns="0" tIns="0" rIns="0" bIns="0" rtlCol="0"/>
            <a:lstStyle/>
            <a:p>
              <a:endParaRPr/>
            </a:p>
          </p:txBody>
        </p:sp>
        <p:sp>
          <p:nvSpPr>
            <p:cNvPr id="1363" name="object 1363"/>
            <p:cNvSpPr/>
            <p:nvPr/>
          </p:nvSpPr>
          <p:spPr>
            <a:xfrm>
              <a:off x="15159696" y="3000895"/>
              <a:ext cx="3810" cy="3810"/>
            </a:xfrm>
            <a:custGeom>
              <a:avLst/>
              <a:gdLst/>
              <a:ahLst/>
              <a:cxnLst/>
              <a:rect l="l" t="t" r="r" b="b"/>
              <a:pathLst>
                <a:path w="3809" h="3810">
                  <a:moveTo>
                    <a:pt x="3285" y="3523"/>
                  </a:moveTo>
                  <a:lnTo>
                    <a:pt x="0" y="1493"/>
                  </a:lnTo>
                  <a:lnTo>
                    <a:pt x="1075" y="418"/>
                  </a:lnTo>
                  <a:lnTo>
                    <a:pt x="1493" y="0"/>
                  </a:lnTo>
                  <a:lnTo>
                    <a:pt x="3285" y="1015"/>
                  </a:lnTo>
                  <a:lnTo>
                    <a:pt x="3285" y="3523"/>
                  </a:lnTo>
                  <a:close/>
                </a:path>
              </a:pathLst>
            </a:custGeom>
            <a:solidFill>
              <a:srgbClr val="E7415D"/>
            </a:solidFill>
          </p:spPr>
          <p:txBody>
            <a:bodyPr wrap="square" lIns="0" tIns="0" rIns="0" bIns="0" rtlCol="0"/>
            <a:lstStyle/>
            <a:p>
              <a:endParaRPr/>
            </a:p>
          </p:txBody>
        </p:sp>
        <p:sp>
          <p:nvSpPr>
            <p:cNvPr id="1364" name="object 1364"/>
            <p:cNvSpPr/>
            <p:nvPr/>
          </p:nvSpPr>
          <p:spPr>
            <a:xfrm>
              <a:off x="15146019" y="3026876"/>
              <a:ext cx="2540" cy="1905"/>
            </a:xfrm>
            <a:custGeom>
              <a:avLst/>
              <a:gdLst/>
              <a:ahLst/>
              <a:cxnLst/>
              <a:rect l="l" t="t" r="r" b="b"/>
              <a:pathLst>
                <a:path w="2540" h="1905">
                  <a:moveTo>
                    <a:pt x="2209" y="1672"/>
                  </a:moveTo>
                  <a:lnTo>
                    <a:pt x="0" y="1672"/>
                  </a:lnTo>
                  <a:lnTo>
                    <a:pt x="0" y="238"/>
                  </a:lnTo>
                  <a:lnTo>
                    <a:pt x="1015" y="0"/>
                  </a:lnTo>
                  <a:lnTo>
                    <a:pt x="1971" y="657"/>
                  </a:lnTo>
                  <a:lnTo>
                    <a:pt x="2209" y="1672"/>
                  </a:lnTo>
                  <a:close/>
                </a:path>
              </a:pathLst>
            </a:custGeom>
            <a:solidFill>
              <a:srgbClr val="E74952"/>
            </a:solidFill>
          </p:spPr>
          <p:txBody>
            <a:bodyPr wrap="square" lIns="0" tIns="0" rIns="0" bIns="0" rtlCol="0"/>
            <a:lstStyle/>
            <a:p>
              <a:endParaRPr/>
            </a:p>
          </p:txBody>
        </p:sp>
      </p:grpSp>
      <p:grpSp>
        <p:nvGrpSpPr>
          <p:cNvPr id="1365" name="object 1365"/>
          <p:cNvGrpSpPr/>
          <p:nvPr/>
        </p:nvGrpSpPr>
        <p:grpSpPr>
          <a:xfrm>
            <a:off x="15140269" y="2107846"/>
            <a:ext cx="13970" cy="51435"/>
            <a:chOff x="15140269" y="2107846"/>
            <a:chExt cx="13970" cy="51435"/>
          </a:xfrm>
        </p:grpSpPr>
        <p:sp>
          <p:nvSpPr>
            <p:cNvPr id="1366" name="object 1366"/>
            <p:cNvSpPr/>
            <p:nvPr/>
          </p:nvSpPr>
          <p:spPr>
            <a:xfrm>
              <a:off x="15140269" y="2152044"/>
              <a:ext cx="8890" cy="7620"/>
            </a:xfrm>
            <a:custGeom>
              <a:avLst/>
              <a:gdLst/>
              <a:ahLst/>
              <a:cxnLst/>
              <a:rect l="l" t="t" r="r" b="b"/>
              <a:pathLst>
                <a:path w="8890" h="7619">
                  <a:moveTo>
                    <a:pt x="5262" y="3175"/>
                  </a:moveTo>
                  <a:lnTo>
                    <a:pt x="5004" y="3175"/>
                  </a:lnTo>
                  <a:lnTo>
                    <a:pt x="6704" y="2209"/>
                  </a:lnTo>
                  <a:lnTo>
                    <a:pt x="7861" y="1597"/>
                  </a:lnTo>
                  <a:lnTo>
                    <a:pt x="7713" y="1597"/>
                  </a:lnTo>
                  <a:lnTo>
                    <a:pt x="7600" y="238"/>
                  </a:lnTo>
                  <a:lnTo>
                    <a:pt x="8735" y="0"/>
                  </a:lnTo>
                  <a:lnTo>
                    <a:pt x="8735" y="2926"/>
                  </a:lnTo>
                  <a:lnTo>
                    <a:pt x="6406" y="2926"/>
                  </a:lnTo>
                  <a:lnTo>
                    <a:pt x="5262" y="3175"/>
                  </a:lnTo>
                  <a:close/>
                </a:path>
                <a:path w="8890" h="7619">
                  <a:moveTo>
                    <a:pt x="3898" y="3703"/>
                  </a:moveTo>
                  <a:lnTo>
                    <a:pt x="2105" y="3703"/>
                  </a:lnTo>
                  <a:lnTo>
                    <a:pt x="1985" y="2926"/>
                  </a:lnTo>
                  <a:lnTo>
                    <a:pt x="1873" y="2209"/>
                  </a:lnTo>
                  <a:lnTo>
                    <a:pt x="1778" y="1597"/>
                  </a:lnTo>
                  <a:lnTo>
                    <a:pt x="1687" y="1015"/>
                  </a:lnTo>
                  <a:lnTo>
                    <a:pt x="4163" y="3175"/>
                  </a:lnTo>
                  <a:lnTo>
                    <a:pt x="4655" y="3175"/>
                  </a:lnTo>
                  <a:lnTo>
                    <a:pt x="3898" y="3703"/>
                  </a:lnTo>
                  <a:close/>
                </a:path>
                <a:path w="8890" h="7619">
                  <a:moveTo>
                    <a:pt x="971" y="6151"/>
                  </a:moveTo>
                  <a:lnTo>
                    <a:pt x="672" y="5853"/>
                  </a:lnTo>
                  <a:lnTo>
                    <a:pt x="332" y="3703"/>
                  </a:lnTo>
                  <a:lnTo>
                    <a:pt x="210" y="2926"/>
                  </a:lnTo>
                  <a:lnTo>
                    <a:pt x="96" y="2209"/>
                  </a:lnTo>
                  <a:lnTo>
                    <a:pt x="0" y="1597"/>
                  </a:lnTo>
                  <a:lnTo>
                    <a:pt x="2105" y="3703"/>
                  </a:lnTo>
                  <a:lnTo>
                    <a:pt x="3898" y="3703"/>
                  </a:lnTo>
                  <a:lnTo>
                    <a:pt x="971" y="6151"/>
                  </a:lnTo>
                  <a:close/>
                </a:path>
                <a:path w="8890" h="7619">
                  <a:moveTo>
                    <a:pt x="8735" y="7227"/>
                  </a:moveTo>
                  <a:lnTo>
                    <a:pt x="6406" y="2926"/>
                  </a:lnTo>
                  <a:lnTo>
                    <a:pt x="8735" y="2926"/>
                  </a:lnTo>
                  <a:lnTo>
                    <a:pt x="8735" y="7227"/>
                  </a:lnTo>
                  <a:close/>
                </a:path>
              </a:pathLst>
            </a:custGeom>
            <a:solidFill>
              <a:srgbClr val="E332AF"/>
            </a:solidFill>
          </p:spPr>
          <p:txBody>
            <a:bodyPr wrap="square" lIns="0" tIns="0" rIns="0" bIns="0" rtlCol="0"/>
            <a:lstStyle/>
            <a:p>
              <a:endParaRPr/>
            </a:p>
          </p:txBody>
        </p:sp>
        <p:sp>
          <p:nvSpPr>
            <p:cNvPr id="1367" name="object 1367"/>
            <p:cNvSpPr/>
            <p:nvPr/>
          </p:nvSpPr>
          <p:spPr>
            <a:xfrm>
              <a:off x="15148825" y="2107846"/>
              <a:ext cx="5715" cy="8890"/>
            </a:xfrm>
            <a:custGeom>
              <a:avLst/>
              <a:gdLst/>
              <a:ahLst/>
              <a:cxnLst/>
              <a:rect l="l" t="t" r="r" b="b"/>
              <a:pathLst>
                <a:path w="5715" h="8889">
                  <a:moveTo>
                    <a:pt x="3788" y="3225"/>
                  </a:moveTo>
                  <a:lnTo>
                    <a:pt x="3464" y="3225"/>
                  </a:lnTo>
                  <a:lnTo>
                    <a:pt x="1936" y="0"/>
                  </a:lnTo>
                  <a:lnTo>
                    <a:pt x="4539" y="0"/>
                  </a:lnTo>
                  <a:lnTo>
                    <a:pt x="4539" y="2150"/>
                  </a:lnTo>
                  <a:lnTo>
                    <a:pt x="3788" y="3225"/>
                  </a:lnTo>
                  <a:close/>
                </a:path>
                <a:path w="5715" h="8889">
                  <a:moveTo>
                    <a:pt x="0" y="5554"/>
                  </a:moveTo>
                  <a:lnTo>
                    <a:pt x="119" y="1493"/>
                  </a:lnTo>
                  <a:lnTo>
                    <a:pt x="3464" y="3225"/>
                  </a:lnTo>
                  <a:lnTo>
                    <a:pt x="3788" y="3225"/>
                  </a:lnTo>
                  <a:lnTo>
                    <a:pt x="3163" y="4121"/>
                  </a:lnTo>
                  <a:lnTo>
                    <a:pt x="1314" y="4121"/>
                  </a:lnTo>
                  <a:lnTo>
                    <a:pt x="0" y="5554"/>
                  </a:lnTo>
                  <a:close/>
                </a:path>
                <a:path w="5715" h="8889">
                  <a:moveTo>
                    <a:pt x="2483" y="5094"/>
                  </a:moveTo>
                  <a:lnTo>
                    <a:pt x="1314" y="4121"/>
                  </a:lnTo>
                  <a:lnTo>
                    <a:pt x="3163" y="4121"/>
                  </a:lnTo>
                  <a:lnTo>
                    <a:pt x="2483" y="5094"/>
                  </a:lnTo>
                  <a:close/>
                </a:path>
                <a:path w="5715" h="8889">
                  <a:moveTo>
                    <a:pt x="3301" y="5752"/>
                  </a:moveTo>
                  <a:lnTo>
                    <a:pt x="2329" y="5315"/>
                  </a:lnTo>
                  <a:lnTo>
                    <a:pt x="218" y="5315"/>
                  </a:lnTo>
                  <a:lnTo>
                    <a:pt x="421" y="5094"/>
                  </a:lnTo>
                  <a:lnTo>
                    <a:pt x="2483" y="5094"/>
                  </a:lnTo>
                  <a:lnTo>
                    <a:pt x="3301" y="5752"/>
                  </a:lnTo>
                  <a:close/>
                </a:path>
                <a:path w="5715" h="8889">
                  <a:moveTo>
                    <a:pt x="4579" y="8003"/>
                  </a:moveTo>
                  <a:lnTo>
                    <a:pt x="3225" y="8302"/>
                  </a:lnTo>
                  <a:lnTo>
                    <a:pt x="4240" y="8003"/>
                  </a:lnTo>
                  <a:lnTo>
                    <a:pt x="2966" y="8003"/>
                  </a:lnTo>
                  <a:lnTo>
                    <a:pt x="2807" y="7764"/>
                  </a:lnTo>
                  <a:lnTo>
                    <a:pt x="4838" y="6988"/>
                  </a:lnTo>
                  <a:lnTo>
                    <a:pt x="3301" y="5752"/>
                  </a:lnTo>
                  <a:lnTo>
                    <a:pt x="5256" y="6629"/>
                  </a:lnTo>
                  <a:lnTo>
                    <a:pt x="5121" y="6988"/>
                  </a:lnTo>
                  <a:lnTo>
                    <a:pt x="4718" y="7585"/>
                  </a:lnTo>
                  <a:lnTo>
                    <a:pt x="4658" y="7764"/>
                  </a:lnTo>
                  <a:lnTo>
                    <a:pt x="4579" y="8003"/>
                  </a:lnTo>
                  <a:close/>
                </a:path>
              </a:pathLst>
            </a:custGeom>
            <a:solidFill>
              <a:srgbClr val="DD2FB5"/>
            </a:solidFill>
          </p:spPr>
          <p:txBody>
            <a:bodyPr wrap="square" lIns="0" tIns="0" rIns="0" bIns="0" rtlCol="0"/>
            <a:lstStyle/>
            <a:p>
              <a:endParaRPr/>
            </a:p>
          </p:txBody>
        </p:sp>
      </p:grpSp>
      <p:sp>
        <p:nvSpPr>
          <p:cNvPr id="1368" name="object 1368"/>
          <p:cNvSpPr/>
          <p:nvPr/>
        </p:nvSpPr>
        <p:spPr>
          <a:xfrm>
            <a:off x="15253944" y="2867049"/>
            <a:ext cx="9525" cy="20320"/>
          </a:xfrm>
          <a:custGeom>
            <a:avLst/>
            <a:gdLst/>
            <a:ahLst/>
            <a:cxnLst/>
            <a:rect l="l" t="t" r="r" b="b"/>
            <a:pathLst>
              <a:path w="9525" h="20319">
                <a:moveTo>
                  <a:pt x="5486" y="3886"/>
                </a:moveTo>
                <a:lnTo>
                  <a:pt x="5372" y="3708"/>
                </a:lnTo>
                <a:lnTo>
                  <a:pt x="4051" y="4597"/>
                </a:lnTo>
                <a:lnTo>
                  <a:pt x="4114" y="6451"/>
                </a:lnTo>
                <a:lnTo>
                  <a:pt x="2209" y="9613"/>
                </a:lnTo>
                <a:lnTo>
                  <a:pt x="4775" y="9017"/>
                </a:lnTo>
                <a:lnTo>
                  <a:pt x="5486" y="3886"/>
                </a:lnTo>
                <a:close/>
              </a:path>
              <a:path w="9525" h="20319">
                <a:moveTo>
                  <a:pt x="6388" y="18453"/>
                </a:moveTo>
                <a:lnTo>
                  <a:pt x="6146" y="16967"/>
                </a:lnTo>
                <a:lnTo>
                  <a:pt x="6210" y="16370"/>
                </a:lnTo>
                <a:lnTo>
                  <a:pt x="0" y="17614"/>
                </a:lnTo>
                <a:lnTo>
                  <a:pt x="5067" y="19710"/>
                </a:lnTo>
                <a:lnTo>
                  <a:pt x="6210" y="18580"/>
                </a:lnTo>
                <a:lnTo>
                  <a:pt x="6388" y="18453"/>
                </a:lnTo>
                <a:close/>
              </a:path>
              <a:path w="9525" h="20319">
                <a:moveTo>
                  <a:pt x="8953" y="9436"/>
                </a:moveTo>
                <a:lnTo>
                  <a:pt x="6921" y="7886"/>
                </a:lnTo>
                <a:lnTo>
                  <a:pt x="7277" y="5918"/>
                </a:lnTo>
                <a:lnTo>
                  <a:pt x="8242" y="5372"/>
                </a:lnTo>
                <a:lnTo>
                  <a:pt x="8293" y="4838"/>
                </a:lnTo>
                <a:lnTo>
                  <a:pt x="8470" y="3530"/>
                </a:lnTo>
                <a:lnTo>
                  <a:pt x="5613" y="2565"/>
                </a:lnTo>
                <a:lnTo>
                  <a:pt x="8420" y="177"/>
                </a:lnTo>
                <a:lnTo>
                  <a:pt x="7581" y="774"/>
                </a:lnTo>
                <a:lnTo>
                  <a:pt x="4114" y="0"/>
                </a:lnTo>
                <a:lnTo>
                  <a:pt x="4000" y="177"/>
                </a:lnTo>
                <a:lnTo>
                  <a:pt x="2209" y="2565"/>
                </a:lnTo>
                <a:lnTo>
                  <a:pt x="6743" y="2984"/>
                </a:lnTo>
                <a:lnTo>
                  <a:pt x="6921" y="3162"/>
                </a:lnTo>
                <a:lnTo>
                  <a:pt x="7340" y="3759"/>
                </a:lnTo>
                <a:lnTo>
                  <a:pt x="5613" y="7708"/>
                </a:lnTo>
                <a:lnTo>
                  <a:pt x="6210" y="9017"/>
                </a:lnTo>
                <a:lnTo>
                  <a:pt x="8953" y="9436"/>
                </a:lnTo>
                <a:close/>
              </a:path>
            </a:pathLst>
          </a:custGeom>
          <a:solidFill>
            <a:srgbClr val="E73383"/>
          </a:solidFill>
        </p:spPr>
        <p:txBody>
          <a:bodyPr wrap="square" lIns="0" tIns="0" rIns="0" bIns="0" rtlCol="0"/>
          <a:lstStyle/>
          <a:p>
            <a:endParaRPr/>
          </a:p>
        </p:txBody>
      </p:sp>
      <p:grpSp>
        <p:nvGrpSpPr>
          <p:cNvPr id="1369" name="object 1369"/>
          <p:cNvGrpSpPr/>
          <p:nvPr/>
        </p:nvGrpSpPr>
        <p:grpSpPr>
          <a:xfrm>
            <a:off x="14496598" y="1961334"/>
            <a:ext cx="57150" cy="28575"/>
            <a:chOff x="14496598" y="1961334"/>
            <a:chExt cx="57150" cy="28575"/>
          </a:xfrm>
        </p:grpSpPr>
        <p:sp>
          <p:nvSpPr>
            <p:cNvPr id="1370" name="object 1370"/>
            <p:cNvSpPr/>
            <p:nvPr/>
          </p:nvSpPr>
          <p:spPr>
            <a:xfrm>
              <a:off x="14497901" y="1965705"/>
              <a:ext cx="36830" cy="17780"/>
            </a:xfrm>
            <a:custGeom>
              <a:avLst/>
              <a:gdLst/>
              <a:ahLst/>
              <a:cxnLst/>
              <a:rect l="l" t="t" r="r" b="b"/>
              <a:pathLst>
                <a:path w="36830" h="17780">
                  <a:moveTo>
                    <a:pt x="9626" y="17081"/>
                  </a:moveTo>
                  <a:lnTo>
                    <a:pt x="7645" y="13970"/>
                  </a:lnTo>
                  <a:lnTo>
                    <a:pt x="7975" y="13373"/>
                  </a:lnTo>
                  <a:lnTo>
                    <a:pt x="5854" y="13373"/>
                  </a:lnTo>
                  <a:lnTo>
                    <a:pt x="4838" y="12420"/>
                  </a:lnTo>
                  <a:lnTo>
                    <a:pt x="7048" y="4889"/>
                  </a:lnTo>
                  <a:lnTo>
                    <a:pt x="2870" y="8890"/>
                  </a:lnTo>
                  <a:lnTo>
                    <a:pt x="2819" y="8178"/>
                  </a:lnTo>
                  <a:lnTo>
                    <a:pt x="2578" y="7226"/>
                  </a:lnTo>
                  <a:lnTo>
                    <a:pt x="2095" y="6680"/>
                  </a:lnTo>
                  <a:lnTo>
                    <a:pt x="0" y="10083"/>
                  </a:lnTo>
                  <a:lnTo>
                    <a:pt x="3530" y="8953"/>
                  </a:lnTo>
                  <a:lnTo>
                    <a:pt x="4191" y="9728"/>
                  </a:lnTo>
                  <a:lnTo>
                    <a:pt x="4724" y="10274"/>
                  </a:lnTo>
                  <a:lnTo>
                    <a:pt x="3987" y="12890"/>
                  </a:lnTo>
                  <a:lnTo>
                    <a:pt x="4076" y="13373"/>
                  </a:lnTo>
                  <a:lnTo>
                    <a:pt x="4787" y="15341"/>
                  </a:lnTo>
                  <a:lnTo>
                    <a:pt x="7315" y="15341"/>
                  </a:lnTo>
                  <a:lnTo>
                    <a:pt x="6515" y="17729"/>
                  </a:lnTo>
                  <a:lnTo>
                    <a:pt x="9626" y="17081"/>
                  </a:lnTo>
                  <a:close/>
                </a:path>
                <a:path w="36830" h="17780">
                  <a:moveTo>
                    <a:pt x="11061" y="12890"/>
                  </a:moveTo>
                  <a:lnTo>
                    <a:pt x="9499" y="11099"/>
                  </a:lnTo>
                  <a:lnTo>
                    <a:pt x="7772" y="9194"/>
                  </a:lnTo>
                  <a:lnTo>
                    <a:pt x="7861" y="10274"/>
                  </a:lnTo>
                  <a:lnTo>
                    <a:pt x="7937" y="11099"/>
                  </a:lnTo>
                  <a:lnTo>
                    <a:pt x="8064" y="12420"/>
                  </a:lnTo>
                  <a:lnTo>
                    <a:pt x="8128" y="13131"/>
                  </a:lnTo>
                  <a:lnTo>
                    <a:pt x="8534" y="13131"/>
                  </a:lnTo>
                  <a:lnTo>
                    <a:pt x="11061" y="12890"/>
                  </a:lnTo>
                  <a:close/>
                </a:path>
                <a:path w="36830" h="17780">
                  <a:moveTo>
                    <a:pt x="36741" y="0"/>
                  </a:moveTo>
                  <a:lnTo>
                    <a:pt x="35725" y="355"/>
                  </a:lnTo>
                  <a:lnTo>
                    <a:pt x="33756" y="5130"/>
                  </a:lnTo>
                  <a:lnTo>
                    <a:pt x="33807" y="5486"/>
                  </a:lnTo>
                  <a:lnTo>
                    <a:pt x="33985" y="6146"/>
                  </a:lnTo>
                  <a:lnTo>
                    <a:pt x="35191" y="6858"/>
                  </a:lnTo>
                  <a:lnTo>
                    <a:pt x="36017" y="6629"/>
                  </a:lnTo>
                  <a:lnTo>
                    <a:pt x="36741" y="0"/>
                  </a:lnTo>
                  <a:close/>
                </a:path>
              </a:pathLst>
            </a:custGeom>
            <a:solidFill>
              <a:srgbClr val="791ADE"/>
            </a:solidFill>
          </p:spPr>
          <p:txBody>
            <a:bodyPr wrap="square" lIns="0" tIns="0" rIns="0" bIns="0" rtlCol="0"/>
            <a:lstStyle/>
            <a:p>
              <a:endParaRPr/>
            </a:p>
          </p:txBody>
        </p:sp>
        <p:sp>
          <p:nvSpPr>
            <p:cNvPr id="1371" name="object 1371"/>
            <p:cNvSpPr/>
            <p:nvPr/>
          </p:nvSpPr>
          <p:spPr>
            <a:xfrm>
              <a:off x="14496593" y="1981948"/>
              <a:ext cx="8890" cy="7620"/>
            </a:xfrm>
            <a:custGeom>
              <a:avLst/>
              <a:gdLst/>
              <a:ahLst/>
              <a:cxnLst/>
              <a:rect l="l" t="t" r="r" b="b"/>
              <a:pathLst>
                <a:path w="8890" h="7619">
                  <a:moveTo>
                    <a:pt x="3467" y="5854"/>
                  </a:moveTo>
                  <a:lnTo>
                    <a:pt x="3213" y="5308"/>
                  </a:lnTo>
                  <a:lnTo>
                    <a:pt x="2324" y="5308"/>
                  </a:lnTo>
                  <a:lnTo>
                    <a:pt x="3086" y="5854"/>
                  </a:lnTo>
                  <a:lnTo>
                    <a:pt x="3467" y="5854"/>
                  </a:lnTo>
                  <a:close/>
                </a:path>
                <a:path w="8890" h="7619">
                  <a:moveTo>
                    <a:pt x="8597" y="5854"/>
                  </a:moveTo>
                  <a:lnTo>
                    <a:pt x="6388" y="4000"/>
                  </a:lnTo>
                  <a:lnTo>
                    <a:pt x="6337" y="3822"/>
                  </a:lnTo>
                  <a:lnTo>
                    <a:pt x="7531" y="3162"/>
                  </a:lnTo>
                  <a:lnTo>
                    <a:pt x="7886" y="2921"/>
                  </a:lnTo>
                  <a:lnTo>
                    <a:pt x="7162" y="2921"/>
                  </a:lnTo>
                  <a:lnTo>
                    <a:pt x="5168" y="2171"/>
                  </a:lnTo>
                  <a:lnTo>
                    <a:pt x="5613" y="1435"/>
                  </a:lnTo>
                  <a:lnTo>
                    <a:pt x="5080" y="889"/>
                  </a:lnTo>
                  <a:lnTo>
                    <a:pt x="5080" y="0"/>
                  </a:lnTo>
                  <a:lnTo>
                    <a:pt x="4178" y="0"/>
                  </a:lnTo>
                  <a:lnTo>
                    <a:pt x="4864" y="2501"/>
                  </a:lnTo>
                  <a:lnTo>
                    <a:pt x="4800" y="2781"/>
                  </a:lnTo>
                  <a:lnTo>
                    <a:pt x="4508" y="3238"/>
                  </a:lnTo>
                  <a:lnTo>
                    <a:pt x="3784" y="2921"/>
                  </a:lnTo>
                  <a:lnTo>
                    <a:pt x="0" y="1257"/>
                  </a:lnTo>
                  <a:lnTo>
                    <a:pt x="88" y="1435"/>
                  </a:lnTo>
                  <a:lnTo>
                    <a:pt x="1117" y="3467"/>
                  </a:lnTo>
                  <a:lnTo>
                    <a:pt x="2095" y="2921"/>
                  </a:lnTo>
                  <a:lnTo>
                    <a:pt x="3403" y="3238"/>
                  </a:lnTo>
                  <a:lnTo>
                    <a:pt x="2235" y="3238"/>
                  </a:lnTo>
                  <a:lnTo>
                    <a:pt x="2095" y="2921"/>
                  </a:lnTo>
                  <a:lnTo>
                    <a:pt x="1968" y="5130"/>
                  </a:lnTo>
                  <a:lnTo>
                    <a:pt x="2336" y="3467"/>
                  </a:lnTo>
                  <a:lnTo>
                    <a:pt x="2921" y="4724"/>
                  </a:lnTo>
                  <a:lnTo>
                    <a:pt x="2349" y="3467"/>
                  </a:lnTo>
                  <a:lnTo>
                    <a:pt x="4356" y="3467"/>
                  </a:lnTo>
                  <a:lnTo>
                    <a:pt x="4660" y="3467"/>
                  </a:lnTo>
                  <a:lnTo>
                    <a:pt x="3822" y="7467"/>
                  </a:lnTo>
                  <a:lnTo>
                    <a:pt x="5321" y="7340"/>
                  </a:lnTo>
                  <a:lnTo>
                    <a:pt x="8597" y="5854"/>
                  </a:lnTo>
                  <a:close/>
                </a:path>
              </a:pathLst>
            </a:custGeom>
            <a:solidFill>
              <a:srgbClr val="781BE3"/>
            </a:solidFill>
          </p:spPr>
          <p:txBody>
            <a:bodyPr wrap="square" lIns="0" tIns="0" rIns="0" bIns="0" rtlCol="0"/>
            <a:lstStyle/>
            <a:p>
              <a:endParaRPr/>
            </a:p>
          </p:txBody>
        </p:sp>
        <p:sp>
          <p:nvSpPr>
            <p:cNvPr id="1372" name="object 1372"/>
            <p:cNvSpPr/>
            <p:nvPr/>
          </p:nvSpPr>
          <p:spPr>
            <a:xfrm>
              <a:off x="14533740" y="1961336"/>
              <a:ext cx="20320" cy="8890"/>
            </a:xfrm>
            <a:custGeom>
              <a:avLst/>
              <a:gdLst/>
              <a:ahLst/>
              <a:cxnLst/>
              <a:rect l="l" t="t" r="r" b="b"/>
              <a:pathLst>
                <a:path w="20319" h="8889">
                  <a:moveTo>
                    <a:pt x="5321" y="5143"/>
                  </a:moveTo>
                  <a:lnTo>
                    <a:pt x="3175" y="5676"/>
                  </a:lnTo>
                  <a:lnTo>
                    <a:pt x="0" y="6807"/>
                  </a:lnTo>
                  <a:lnTo>
                    <a:pt x="2755" y="8788"/>
                  </a:lnTo>
                  <a:lnTo>
                    <a:pt x="5321" y="5143"/>
                  </a:lnTo>
                  <a:close/>
                </a:path>
                <a:path w="20319" h="8889">
                  <a:moveTo>
                    <a:pt x="20002" y="2908"/>
                  </a:moveTo>
                  <a:lnTo>
                    <a:pt x="18935" y="0"/>
                  </a:lnTo>
                  <a:lnTo>
                    <a:pt x="18161" y="660"/>
                  </a:lnTo>
                  <a:lnTo>
                    <a:pt x="17627" y="1143"/>
                  </a:lnTo>
                  <a:lnTo>
                    <a:pt x="17856" y="2209"/>
                  </a:lnTo>
                  <a:lnTo>
                    <a:pt x="20002" y="2908"/>
                  </a:lnTo>
                  <a:close/>
                </a:path>
              </a:pathLst>
            </a:custGeom>
            <a:solidFill>
              <a:srgbClr val="791ADE"/>
            </a:solidFill>
          </p:spPr>
          <p:txBody>
            <a:bodyPr wrap="square" lIns="0" tIns="0" rIns="0" bIns="0" rtlCol="0"/>
            <a:lstStyle/>
            <a:p>
              <a:endParaRPr/>
            </a:p>
          </p:txBody>
        </p:sp>
      </p:grpSp>
      <p:grpSp>
        <p:nvGrpSpPr>
          <p:cNvPr id="1373" name="object 1373"/>
          <p:cNvGrpSpPr/>
          <p:nvPr/>
        </p:nvGrpSpPr>
        <p:grpSpPr>
          <a:xfrm>
            <a:off x="14358687" y="1962767"/>
            <a:ext cx="96520" cy="60325"/>
            <a:chOff x="14358687" y="1962767"/>
            <a:chExt cx="96520" cy="60325"/>
          </a:xfrm>
        </p:grpSpPr>
        <p:sp>
          <p:nvSpPr>
            <p:cNvPr id="1374" name="object 1374"/>
            <p:cNvSpPr/>
            <p:nvPr/>
          </p:nvSpPr>
          <p:spPr>
            <a:xfrm>
              <a:off x="14389202" y="1974176"/>
              <a:ext cx="62230" cy="48895"/>
            </a:xfrm>
            <a:custGeom>
              <a:avLst/>
              <a:gdLst/>
              <a:ahLst/>
              <a:cxnLst/>
              <a:rect l="l" t="t" r="r" b="b"/>
              <a:pathLst>
                <a:path w="62230" h="48894">
                  <a:moveTo>
                    <a:pt x="9525" y="26797"/>
                  </a:moveTo>
                  <a:lnTo>
                    <a:pt x="9499" y="26543"/>
                  </a:lnTo>
                  <a:lnTo>
                    <a:pt x="8610" y="26543"/>
                  </a:lnTo>
                  <a:lnTo>
                    <a:pt x="8610" y="26797"/>
                  </a:lnTo>
                  <a:lnTo>
                    <a:pt x="9525" y="26797"/>
                  </a:lnTo>
                  <a:close/>
                </a:path>
                <a:path w="62230" h="48894">
                  <a:moveTo>
                    <a:pt x="12090" y="26543"/>
                  </a:moveTo>
                  <a:lnTo>
                    <a:pt x="10985" y="25273"/>
                  </a:lnTo>
                  <a:lnTo>
                    <a:pt x="9499" y="26543"/>
                  </a:lnTo>
                  <a:lnTo>
                    <a:pt x="12090" y="26543"/>
                  </a:lnTo>
                  <a:close/>
                </a:path>
                <a:path w="62230" h="48894">
                  <a:moveTo>
                    <a:pt x="12661" y="26797"/>
                  </a:moveTo>
                  <a:lnTo>
                    <a:pt x="12547" y="26543"/>
                  </a:lnTo>
                  <a:lnTo>
                    <a:pt x="12090" y="26543"/>
                  </a:lnTo>
                  <a:lnTo>
                    <a:pt x="12306" y="26797"/>
                  </a:lnTo>
                  <a:lnTo>
                    <a:pt x="12661" y="26797"/>
                  </a:lnTo>
                  <a:close/>
                </a:path>
                <a:path w="62230" h="48894">
                  <a:moveTo>
                    <a:pt x="23799" y="13208"/>
                  </a:moveTo>
                  <a:lnTo>
                    <a:pt x="22453" y="13208"/>
                  </a:lnTo>
                  <a:lnTo>
                    <a:pt x="22529" y="13462"/>
                  </a:lnTo>
                  <a:lnTo>
                    <a:pt x="23533" y="13462"/>
                  </a:lnTo>
                  <a:lnTo>
                    <a:pt x="23799" y="13208"/>
                  </a:lnTo>
                  <a:close/>
                </a:path>
                <a:path w="62230" h="48894">
                  <a:moveTo>
                    <a:pt x="24866" y="13208"/>
                  </a:moveTo>
                  <a:lnTo>
                    <a:pt x="24307" y="12700"/>
                  </a:lnTo>
                  <a:lnTo>
                    <a:pt x="23799" y="13208"/>
                  </a:lnTo>
                  <a:lnTo>
                    <a:pt x="24866" y="13208"/>
                  </a:lnTo>
                  <a:close/>
                </a:path>
                <a:path w="62230" h="48894">
                  <a:moveTo>
                    <a:pt x="25222" y="11303"/>
                  </a:moveTo>
                  <a:lnTo>
                    <a:pt x="20840" y="10541"/>
                  </a:lnTo>
                  <a:lnTo>
                    <a:pt x="19227" y="10795"/>
                  </a:lnTo>
                  <a:lnTo>
                    <a:pt x="19050" y="10795"/>
                  </a:lnTo>
                  <a:lnTo>
                    <a:pt x="18961" y="10922"/>
                  </a:lnTo>
                  <a:lnTo>
                    <a:pt x="17259" y="13208"/>
                  </a:lnTo>
                  <a:lnTo>
                    <a:pt x="22453" y="13208"/>
                  </a:lnTo>
                  <a:lnTo>
                    <a:pt x="24358" y="11303"/>
                  </a:lnTo>
                  <a:lnTo>
                    <a:pt x="25222" y="11303"/>
                  </a:lnTo>
                  <a:close/>
                </a:path>
                <a:path w="62230" h="48894">
                  <a:moveTo>
                    <a:pt x="25984" y="14224"/>
                  </a:moveTo>
                  <a:lnTo>
                    <a:pt x="25146" y="13462"/>
                  </a:lnTo>
                  <a:lnTo>
                    <a:pt x="23533" y="13462"/>
                  </a:lnTo>
                  <a:lnTo>
                    <a:pt x="22771" y="14224"/>
                  </a:lnTo>
                  <a:lnTo>
                    <a:pt x="25984" y="14224"/>
                  </a:lnTo>
                  <a:close/>
                </a:path>
                <a:path w="62230" h="48894">
                  <a:moveTo>
                    <a:pt x="30543" y="13208"/>
                  </a:moveTo>
                  <a:lnTo>
                    <a:pt x="24866" y="13208"/>
                  </a:lnTo>
                  <a:lnTo>
                    <a:pt x="25146" y="13462"/>
                  </a:lnTo>
                  <a:lnTo>
                    <a:pt x="30226" y="13462"/>
                  </a:lnTo>
                  <a:lnTo>
                    <a:pt x="30543" y="13208"/>
                  </a:lnTo>
                  <a:close/>
                </a:path>
                <a:path w="62230" h="48894">
                  <a:moveTo>
                    <a:pt x="31661" y="12573"/>
                  </a:moveTo>
                  <a:lnTo>
                    <a:pt x="31330" y="12573"/>
                  </a:lnTo>
                  <a:lnTo>
                    <a:pt x="30543" y="13208"/>
                  </a:lnTo>
                  <a:lnTo>
                    <a:pt x="31432" y="13208"/>
                  </a:lnTo>
                  <a:lnTo>
                    <a:pt x="31661" y="12573"/>
                  </a:lnTo>
                  <a:close/>
                </a:path>
                <a:path w="62230" h="48894">
                  <a:moveTo>
                    <a:pt x="33883" y="13208"/>
                  </a:moveTo>
                  <a:lnTo>
                    <a:pt x="31432" y="13208"/>
                  </a:lnTo>
                  <a:lnTo>
                    <a:pt x="31343" y="13462"/>
                  </a:lnTo>
                  <a:lnTo>
                    <a:pt x="33807" y="13462"/>
                  </a:lnTo>
                  <a:lnTo>
                    <a:pt x="33883" y="13208"/>
                  </a:lnTo>
                  <a:close/>
                </a:path>
                <a:path w="62230" h="48894">
                  <a:moveTo>
                    <a:pt x="34467" y="13208"/>
                  </a:moveTo>
                  <a:lnTo>
                    <a:pt x="33972" y="12827"/>
                  </a:lnTo>
                  <a:lnTo>
                    <a:pt x="33883" y="13208"/>
                  </a:lnTo>
                  <a:lnTo>
                    <a:pt x="34467" y="13208"/>
                  </a:lnTo>
                  <a:close/>
                </a:path>
                <a:path w="62230" h="48894">
                  <a:moveTo>
                    <a:pt x="34810" y="13462"/>
                  </a:moveTo>
                  <a:lnTo>
                    <a:pt x="34632" y="13347"/>
                  </a:lnTo>
                  <a:lnTo>
                    <a:pt x="34353" y="13462"/>
                  </a:lnTo>
                  <a:lnTo>
                    <a:pt x="34569" y="13462"/>
                  </a:lnTo>
                  <a:lnTo>
                    <a:pt x="34810" y="13462"/>
                  </a:lnTo>
                  <a:close/>
                </a:path>
                <a:path w="62230" h="48894">
                  <a:moveTo>
                    <a:pt x="35369" y="7874"/>
                  </a:moveTo>
                  <a:lnTo>
                    <a:pt x="30861" y="9906"/>
                  </a:lnTo>
                  <a:lnTo>
                    <a:pt x="30226" y="10287"/>
                  </a:lnTo>
                  <a:lnTo>
                    <a:pt x="33604" y="12573"/>
                  </a:lnTo>
                  <a:lnTo>
                    <a:pt x="34036" y="12573"/>
                  </a:lnTo>
                  <a:lnTo>
                    <a:pt x="34150" y="12192"/>
                  </a:lnTo>
                  <a:lnTo>
                    <a:pt x="34264" y="11811"/>
                  </a:lnTo>
                  <a:lnTo>
                    <a:pt x="35369" y="7874"/>
                  </a:lnTo>
                  <a:close/>
                </a:path>
                <a:path w="62230" h="48894">
                  <a:moveTo>
                    <a:pt x="46774" y="12573"/>
                  </a:moveTo>
                  <a:lnTo>
                    <a:pt x="45834" y="12573"/>
                  </a:lnTo>
                  <a:lnTo>
                    <a:pt x="45859" y="12979"/>
                  </a:lnTo>
                  <a:lnTo>
                    <a:pt x="46774" y="12573"/>
                  </a:lnTo>
                  <a:close/>
                </a:path>
                <a:path w="62230" h="48894">
                  <a:moveTo>
                    <a:pt x="50342" y="26543"/>
                  </a:moveTo>
                  <a:lnTo>
                    <a:pt x="50050" y="26543"/>
                  </a:lnTo>
                  <a:lnTo>
                    <a:pt x="50114" y="26797"/>
                  </a:lnTo>
                  <a:lnTo>
                    <a:pt x="50342" y="26543"/>
                  </a:lnTo>
                  <a:close/>
                </a:path>
                <a:path w="62230" h="48894">
                  <a:moveTo>
                    <a:pt x="53873" y="25768"/>
                  </a:moveTo>
                  <a:lnTo>
                    <a:pt x="53555" y="25476"/>
                  </a:lnTo>
                  <a:lnTo>
                    <a:pt x="51079" y="25768"/>
                  </a:lnTo>
                  <a:lnTo>
                    <a:pt x="50787" y="26035"/>
                  </a:lnTo>
                  <a:lnTo>
                    <a:pt x="50342" y="26543"/>
                  </a:lnTo>
                  <a:lnTo>
                    <a:pt x="53543" y="26543"/>
                  </a:lnTo>
                  <a:lnTo>
                    <a:pt x="53873" y="25768"/>
                  </a:lnTo>
                  <a:close/>
                </a:path>
                <a:path w="62230" h="48894">
                  <a:moveTo>
                    <a:pt x="54825" y="28321"/>
                  </a:moveTo>
                  <a:lnTo>
                    <a:pt x="54571" y="28067"/>
                  </a:lnTo>
                  <a:lnTo>
                    <a:pt x="53746" y="26797"/>
                  </a:lnTo>
                  <a:lnTo>
                    <a:pt x="52781" y="28067"/>
                  </a:lnTo>
                  <a:lnTo>
                    <a:pt x="52920" y="27698"/>
                  </a:lnTo>
                  <a:lnTo>
                    <a:pt x="53428" y="26797"/>
                  </a:lnTo>
                  <a:lnTo>
                    <a:pt x="50114" y="26797"/>
                  </a:lnTo>
                  <a:lnTo>
                    <a:pt x="27825" y="26797"/>
                  </a:lnTo>
                  <a:lnTo>
                    <a:pt x="27825" y="39370"/>
                  </a:lnTo>
                  <a:lnTo>
                    <a:pt x="27546" y="39370"/>
                  </a:lnTo>
                  <a:lnTo>
                    <a:pt x="24587" y="37211"/>
                  </a:lnTo>
                  <a:lnTo>
                    <a:pt x="23774" y="36703"/>
                  </a:lnTo>
                  <a:lnTo>
                    <a:pt x="26695" y="39370"/>
                  </a:lnTo>
                  <a:lnTo>
                    <a:pt x="25831" y="38608"/>
                  </a:lnTo>
                  <a:lnTo>
                    <a:pt x="23279" y="36245"/>
                  </a:lnTo>
                  <a:lnTo>
                    <a:pt x="22948" y="36017"/>
                  </a:lnTo>
                  <a:lnTo>
                    <a:pt x="21628" y="35052"/>
                  </a:lnTo>
                  <a:lnTo>
                    <a:pt x="22948" y="36017"/>
                  </a:lnTo>
                  <a:lnTo>
                    <a:pt x="23355" y="36245"/>
                  </a:lnTo>
                  <a:lnTo>
                    <a:pt x="27825" y="39370"/>
                  </a:lnTo>
                  <a:lnTo>
                    <a:pt x="27825" y="26797"/>
                  </a:lnTo>
                  <a:lnTo>
                    <a:pt x="21069" y="26797"/>
                  </a:lnTo>
                  <a:lnTo>
                    <a:pt x="21069" y="42926"/>
                  </a:lnTo>
                  <a:lnTo>
                    <a:pt x="10934" y="42926"/>
                  </a:lnTo>
                  <a:lnTo>
                    <a:pt x="9563" y="40894"/>
                  </a:lnTo>
                  <a:lnTo>
                    <a:pt x="11226" y="40513"/>
                  </a:lnTo>
                  <a:lnTo>
                    <a:pt x="12661" y="39878"/>
                  </a:lnTo>
                  <a:lnTo>
                    <a:pt x="13741" y="38608"/>
                  </a:lnTo>
                  <a:lnTo>
                    <a:pt x="15468" y="40132"/>
                  </a:lnTo>
                  <a:lnTo>
                    <a:pt x="17475" y="40894"/>
                  </a:lnTo>
                  <a:lnTo>
                    <a:pt x="18821" y="38608"/>
                  </a:lnTo>
                  <a:lnTo>
                    <a:pt x="21069" y="42926"/>
                  </a:lnTo>
                  <a:lnTo>
                    <a:pt x="21069" y="26797"/>
                  </a:lnTo>
                  <a:lnTo>
                    <a:pt x="12661" y="26797"/>
                  </a:lnTo>
                  <a:lnTo>
                    <a:pt x="12788" y="27051"/>
                  </a:lnTo>
                  <a:lnTo>
                    <a:pt x="12903" y="27305"/>
                  </a:lnTo>
                  <a:lnTo>
                    <a:pt x="13246" y="28067"/>
                  </a:lnTo>
                  <a:lnTo>
                    <a:pt x="13817" y="28956"/>
                  </a:lnTo>
                  <a:lnTo>
                    <a:pt x="14211" y="28956"/>
                  </a:lnTo>
                  <a:lnTo>
                    <a:pt x="13614" y="29591"/>
                  </a:lnTo>
                  <a:lnTo>
                    <a:pt x="11569" y="29591"/>
                  </a:lnTo>
                  <a:lnTo>
                    <a:pt x="10033" y="31496"/>
                  </a:lnTo>
                  <a:lnTo>
                    <a:pt x="13208" y="33274"/>
                  </a:lnTo>
                  <a:lnTo>
                    <a:pt x="12865" y="33274"/>
                  </a:lnTo>
                  <a:lnTo>
                    <a:pt x="8356" y="32639"/>
                  </a:lnTo>
                  <a:lnTo>
                    <a:pt x="8293" y="32067"/>
                  </a:lnTo>
                  <a:lnTo>
                    <a:pt x="8483" y="32258"/>
                  </a:lnTo>
                  <a:lnTo>
                    <a:pt x="8585" y="32004"/>
                  </a:lnTo>
                  <a:lnTo>
                    <a:pt x="8801" y="31496"/>
                  </a:lnTo>
                  <a:lnTo>
                    <a:pt x="8724" y="32004"/>
                  </a:lnTo>
                  <a:lnTo>
                    <a:pt x="8966" y="31496"/>
                  </a:lnTo>
                  <a:lnTo>
                    <a:pt x="8902" y="31254"/>
                  </a:lnTo>
                  <a:lnTo>
                    <a:pt x="9601" y="29591"/>
                  </a:lnTo>
                  <a:lnTo>
                    <a:pt x="10375" y="27698"/>
                  </a:lnTo>
                  <a:lnTo>
                    <a:pt x="10883" y="27698"/>
                  </a:lnTo>
                  <a:lnTo>
                    <a:pt x="12903" y="27305"/>
                  </a:lnTo>
                  <a:lnTo>
                    <a:pt x="12738" y="27305"/>
                  </a:lnTo>
                  <a:lnTo>
                    <a:pt x="12306" y="26797"/>
                  </a:lnTo>
                  <a:lnTo>
                    <a:pt x="9525" y="26797"/>
                  </a:lnTo>
                  <a:lnTo>
                    <a:pt x="9626" y="27698"/>
                  </a:lnTo>
                  <a:lnTo>
                    <a:pt x="9740" y="28702"/>
                  </a:lnTo>
                  <a:lnTo>
                    <a:pt x="8661" y="28956"/>
                  </a:lnTo>
                  <a:lnTo>
                    <a:pt x="6692" y="29591"/>
                  </a:lnTo>
                  <a:lnTo>
                    <a:pt x="6083" y="28067"/>
                  </a:lnTo>
                  <a:lnTo>
                    <a:pt x="5499" y="26682"/>
                  </a:lnTo>
                  <a:lnTo>
                    <a:pt x="5816" y="26797"/>
                  </a:lnTo>
                  <a:lnTo>
                    <a:pt x="8610" y="26797"/>
                  </a:lnTo>
                  <a:lnTo>
                    <a:pt x="8509" y="26543"/>
                  </a:lnTo>
                  <a:lnTo>
                    <a:pt x="5448" y="26543"/>
                  </a:lnTo>
                  <a:lnTo>
                    <a:pt x="5168" y="26543"/>
                  </a:lnTo>
                  <a:lnTo>
                    <a:pt x="4660" y="26352"/>
                  </a:lnTo>
                  <a:lnTo>
                    <a:pt x="4660" y="28257"/>
                  </a:lnTo>
                  <a:lnTo>
                    <a:pt x="4483" y="28067"/>
                  </a:lnTo>
                  <a:lnTo>
                    <a:pt x="4660" y="28257"/>
                  </a:lnTo>
                  <a:lnTo>
                    <a:pt x="4660" y="26352"/>
                  </a:lnTo>
                  <a:lnTo>
                    <a:pt x="3886" y="26035"/>
                  </a:lnTo>
                  <a:lnTo>
                    <a:pt x="3759" y="26797"/>
                  </a:lnTo>
                  <a:lnTo>
                    <a:pt x="3683" y="27305"/>
                  </a:lnTo>
                  <a:lnTo>
                    <a:pt x="3556" y="28067"/>
                  </a:lnTo>
                  <a:lnTo>
                    <a:pt x="3454" y="28702"/>
                  </a:lnTo>
                  <a:lnTo>
                    <a:pt x="3416" y="28956"/>
                  </a:lnTo>
                  <a:lnTo>
                    <a:pt x="3314" y="29591"/>
                  </a:lnTo>
                  <a:lnTo>
                    <a:pt x="3162" y="30480"/>
                  </a:lnTo>
                  <a:lnTo>
                    <a:pt x="5372" y="30480"/>
                  </a:lnTo>
                  <a:lnTo>
                    <a:pt x="4800" y="28702"/>
                  </a:lnTo>
                  <a:lnTo>
                    <a:pt x="4724" y="28371"/>
                  </a:lnTo>
                  <a:lnTo>
                    <a:pt x="5092" y="28702"/>
                  </a:lnTo>
                  <a:lnTo>
                    <a:pt x="7518" y="31242"/>
                  </a:lnTo>
                  <a:lnTo>
                    <a:pt x="7785" y="31496"/>
                  </a:lnTo>
                  <a:lnTo>
                    <a:pt x="7518" y="31242"/>
                  </a:lnTo>
                  <a:lnTo>
                    <a:pt x="6870" y="31242"/>
                  </a:lnTo>
                  <a:lnTo>
                    <a:pt x="6870" y="35560"/>
                  </a:lnTo>
                  <a:lnTo>
                    <a:pt x="7010" y="35560"/>
                  </a:lnTo>
                  <a:lnTo>
                    <a:pt x="6502" y="36017"/>
                  </a:lnTo>
                  <a:lnTo>
                    <a:pt x="6350" y="36017"/>
                  </a:lnTo>
                  <a:lnTo>
                    <a:pt x="5422" y="35560"/>
                  </a:lnTo>
                  <a:lnTo>
                    <a:pt x="5422" y="40894"/>
                  </a:lnTo>
                  <a:lnTo>
                    <a:pt x="4965" y="42418"/>
                  </a:lnTo>
                  <a:lnTo>
                    <a:pt x="3937" y="38608"/>
                  </a:lnTo>
                  <a:lnTo>
                    <a:pt x="4838" y="38989"/>
                  </a:lnTo>
                  <a:lnTo>
                    <a:pt x="5372" y="39624"/>
                  </a:lnTo>
                  <a:lnTo>
                    <a:pt x="5422" y="40894"/>
                  </a:lnTo>
                  <a:lnTo>
                    <a:pt x="5422" y="35560"/>
                  </a:lnTo>
                  <a:lnTo>
                    <a:pt x="4419" y="35052"/>
                  </a:lnTo>
                  <a:lnTo>
                    <a:pt x="2692" y="33274"/>
                  </a:lnTo>
                  <a:lnTo>
                    <a:pt x="3225" y="30988"/>
                  </a:lnTo>
                  <a:lnTo>
                    <a:pt x="1727" y="30480"/>
                  </a:lnTo>
                  <a:lnTo>
                    <a:pt x="1841" y="32639"/>
                  </a:lnTo>
                  <a:lnTo>
                    <a:pt x="1968" y="33655"/>
                  </a:lnTo>
                  <a:lnTo>
                    <a:pt x="2222" y="35560"/>
                  </a:lnTo>
                  <a:lnTo>
                    <a:pt x="2311" y="37465"/>
                  </a:lnTo>
                  <a:lnTo>
                    <a:pt x="0" y="41656"/>
                  </a:lnTo>
                  <a:lnTo>
                    <a:pt x="4800" y="42926"/>
                  </a:lnTo>
                  <a:lnTo>
                    <a:pt x="5143" y="43053"/>
                  </a:lnTo>
                  <a:lnTo>
                    <a:pt x="4775" y="43053"/>
                  </a:lnTo>
                  <a:lnTo>
                    <a:pt x="3644" y="46609"/>
                  </a:lnTo>
                  <a:lnTo>
                    <a:pt x="14630" y="48387"/>
                  </a:lnTo>
                  <a:lnTo>
                    <a:pt x="11010" y="43053"/>
                  </a:lnTo>
                  <a:lnTo>
                    <a:pt x="21132" y="43053"/>
                  </a:lnTo>
                  <a:lnTo>
                    <a:pt x="22453" y="45593"/>
                  </a:lnTo>
                  <a:lnTo>
                    <a:pt x="27711" y="39497"/>
                  </a:lnTo>
                  <a:lnTo>
                    <a:pt x="27889" y="39624"/>
                  </a:lnTo>
                  <a:lnTo>
                    <a:pt x="29019" y="39624"/>
                  </a:lnTo>
                  <a:lnTo>
                    <a:pt x="29438" y="39624"/>
                  </a:lnTo>
                  <a:lnTo>
                    <a:pt x="30226" y="39624"/>
                  </a:lnTo>
                  <a:lnTo>
                    <a:pt x="29057" y="39509"/>
                  </a:lnTo>
                  <a:lnTo>
                    <a:pt x="29108" y="39370"/>
                  </a:lnTo>
                  <a:lnTo>
                    <a:pt x="29235" y="38989"/>
                  </a:lnTo>
                  <a:lnTo>
                    <a:pt x="29362" y="38608"/>
                  </a:lnTo>
                  <a:lnTo>
                    <a:pt x="29984" y="36703"/>
                  </a:lnTo>
                  <a:lnTo>
                    <a:pt x="31534" y="37465"/>
                  </a:lnTo>
                  <a:lnTo>
                    <a:pt x="33007" y="36703"/>
                  </a:lnTo>
                  <a:lnTo>
                    <a:pt x="33921" y="35560"/>
                  </a:lnTo>
                  <a:lnTo>
                    <a:pt x="33680" y="34671"/>
                  </a:lnTo>
                  <a:lnTo>
                    <a:pt x="36080" y="33274"/>
                  </a:lnTo>
                  <a:lnTo>
                    <a:pt x="39039" y="31597"/>
                  </a:lnTo>
                  <a:lnTo>
                    <a:pt x="39662" y="32004"/>
                  </a:lnTo>
                  <a:lnTo>
                    <a:pt x="41960" y="35560"/>
                  </a:lnTo>
                  <a:lnTo>
                    <a:pt x="42214" y="35560"/>
                  </a:lnTo>
                  <a:lnTo>
                    <a:pt x="44678" y="33655"/>
                  </a:lnTo>
                  <a:lnTo>
                    <a:pt x="44653" y="33274"/>
                  </a:lnTo>
                  <a:lnTo>
                    <a:pt x="44551" y="31496"/>
                  </a:lnTo>
                  <a:lnTo>
                    <a:pt x="44500" y="29781"/>
                  </a:lnTo>
                  <a:lnTo>
                    <a:pt x="47129" y="32258"/>
                  </a:lnTo>
                  <a:lnTo>
                    <a:pt x="48856" y="30480"/>
                  </a:lnTo>
                  <a:lnTo>
                    <a:pt x="49580" y="29591"/>
                  </a:lnTo>
                  <a:lnTo>
                    <a:pt x="50952" y="28067"/>
                  </a:lnTo>
                  <a:lnTo>
                    <a:pt x="51320" y="27889"/>
                  </a:lnTo>
                  <a:lnTo>
                    <a:pt x="51955" y="28321"/>
                  </a:lnTo>
                  <a:lnTo>
                    <a:pt x="52514" y="28956"/>
                  </a:lnTo>
                  <a:lnTo>
                    <a:pt x="52984" y="28956"/>
                  </a:lnTo>
                  <a:lnTo>
                    <a:pt x="53695" y="28702"/>
                  </a:lnTo>
                  <a:lnTo>
                    <a:pt x="53505" y="28702"/>
                  </a:lnTo>
                  <a:lnTo>
                    <a:pt x="54000" y="28321"/>
                  </a:lnTo>
                  <a:lnTo>
                    <a:pt x="54825" y="28321"/>
                  </a:lnTo>
                  <a:close/>
                </a:path>
                <a:path w="62230" h="48894">
                  <a:moveTo>
                    <a:pt x="54927" y="26797"/>
                  </a:moveTo>
                  <a:lnTo>
                    <a:pt x="54673" y="26543"/>
                  </a:lnTo>
                  <a:lnTo>
                    <a:pt x="53543" y="26543"/>
                  </a:lnTo>
                  <a:lnTo>
                    <a:pt x="53428" y="26797"/>
                  </a:lnTo>
                  <a:lnTo>
                    <a:pt x="53746" y="26797"/>
                  </a:lnTo>
                  <a:lnTo>
                    <a:pt x="54927" y="26797"/>
                  </a:lnTo>
                  <a:close/>
                </a:path>
                <a:path w="62230" h="48894">
                  <a:moveTo>
                    <a:pt x="55156" y="26543"/>
                  </a:moveTo>
                  <a:lnTo>
                    <a:pt x="55105" y="25768"/>
                  </a:lnTo>
                  <a:lnTo>
                    <a:pt x="53962" y="25768"/>
                  </a:lnTo>
                  <a:lnTo>
                    <a:pt x="54140" y="26035"/>
                  </a:lnTo>
                  <a:lnTo>
                    <a:pt x="54673" y="26543"/>
                  </a:lnTo>
                  <a:lnTo>
                    <a:pt x="55156" y="26543"/>
                  </a:lnTo>
                  <a:close/>
                </a:path>
                <a:path w="62230" h="48894">
                  <a:moveTo>
                    <a:pt x="55194" y="27051"/>
                  </a:moveTo>
                  <a:lnTo>
                    <a:pt x="55168" y="26797"/>
                  </a:lnTo>
                  <a:lnTo>
                    <a:pt x="54927" y="26797"/>
                  </a:lnTo>
                  <a:lnTo>
                    <a:pt x="55194" y="27051"/>
                  </a:lnTo>
                  <a:close/>
                </a:path>
                <a:path w="62230" h="48894">
                  <a:moveTo>
                    <a:pt x="57035" y="12446"/>
                  </a:moveTo>
                  <a:lnTo>
                    <a:pt x="56388" y="12192"/>
                  </a:lnTo>
                  <a:lnTo>
                    <a:pt x="54889" y="12192"/>
                  </a:lnTo>
                  <a:lnTo>
                    <a:pt x="53708" y="11303"/>
                  </a:lnTo>
                  <a:lnTo>
                    <a:pt x="51422" y="11303"/>
                  </a:lnTo>
                  <a:lnTo>
                    <a:pt x="50711" y="10922"/>
                  </a:lnTo>
                  <a:lnTo>
                    <a:pt x="50469" y="10922"/>
                  </a:lnTo>
                  <a:lnTo>
                    <a:pt x="49809" y="11811"/>
                  </a:lnTo>
                  <a:lnTo>
                    <a:pt x="49936" y="12573"/>
                  </a:lnTo>
                  <a:lnTo>
                    <a:pt x="50025" y="13208"/>
                  </a:lnTo>
                  <a:lnTo>
                    <a:pt x="50076" y="13462"/>
                  </a:lnTo>
                  <a:lnTo>
                    <a:pt x="50939" y="13462"/>
                  </a:lnTo>
                  <a:lnTo>
                    <a:pt x="55880" y="13462"/>
                  </a:lnTo>
                  <a:lnTo>
                    <a:pt x="56819" y="12573"/>
                  </a:lnTo>
                  <a:lnTo>
                    <a:pt x="57035" y="12573"/>
                  </a:lnTo>
                  <a:lnTo>
                    <a:pt x="57035" y="12446"/>
                  </a:lnTo>
                  <a:close/>
                </a:path>
                <a:path w="62230" h="48894">
                  <a:moveTo>
                    <a:pt x="59969" y="3771"/>
                  </a:moveTo>
                  <a:lnTo>
                    <a:pt x="57175" y="2959"/>
                  </a:lnTo>
                  <a:lnTo>
                    <a:pt x="58166" y="4546"/>
                  </a:lnTo>
                  <a:lnTo>
                    <a:pt x="58445" y="4787"/>
                  </a:lnTo>
                  <a:lnTo>
                    <a:pt x="59969" y="3771"/>
                  </a:lnTo>
                  <a:close/>
                </a:path>
                <a:path w="62230" h="48894">
                  <a:moveTo>
                    <a:pt x="59982" y="7772"/>
                  </a:moveTo>
                  <a:lnTo>
                    <a:pt x="58750" y="5562"/>
                  </a:lnTo>
                  <a:lnTo>
                    <a:pt x="58445" y="4787"/>
                  </a:lnTo>
                  <a:lnTo>
                    <a:pt x="57277" y="5562"/>
                  </a:lnTo>
                  <a:lnTo>
                    <a:pt x="59105" y="7112"/>
                  </a:lnTo>
                  <a:lnTo>
                    <a:pt x="59982" y="7772"/>
                  </a:lnTo>
                  <a:close/>
                </a:path>
                <a:path w="62230" h="48894">
                  <a:moveTo>
                    <a:pt x="61023" y="8547"/>
                  </a:moveTo>
                  <a:lnTo>
                    <a:pt x="60794" y="8547"/>
                  </a:lnTo>
                  <a:lnTo>
                    <a:pt x="60083" y="7950"/>
                  </a:lnTo>
                  <a:lnTo>
                    <a:pt x="53479" y="9740"/>
                  </a:lnTo>
                  <a:lnTo>
                    <a:pt x="53136" y="9740"/>
                  </a:lnTo>
                  <a:lnTo>
                    <a:pt x="53695" y="7772"/>
                  </a:lnTo>
                  <a:lnTo>
                    <a:pt x="54241" y="6032"/>
                  </a:lnTo>
                  <a:lnTo>
                    <a:pt x="54419" y="5562"/>
                  </a:lnTo>
                  <a:lnTo>
                    <a:pt x="54889" y="4787"/>
                  </a:lnTo>
                  <a:lnTo>
                    <a:pt x="52260" y="7772"/>
                  </a:lnTo>
                  <a:lnTo>
                    <a:pt x="50825" y="7112"/>
                  </a:lnTo>
                  <a:lnTo>
                    <a:pt x="51422" y="4787"/>
                  </a:lnTo>
                  <a:lnTo>
                    <a:pt x="51485" y="4546"/>
                  </a:lnTo>
                  <a:lnTo>
                    <a:pt x="50952" y="4064"/>
                  </a:lnTo>
                  <a:lnTo>
                    <a:pt x="47599" y="3225"/>
                  </a:lnTo>
                  <a:lnTo>
                    <a:pt x="47421" y="3225"/>
                  </a:lnTo>
                  <a:lnTo>
                    <a:pt x="46583" y="6032"/>
                  </a:lnTo>
                  <a:lnTo>
                    <a:pt x="46761" y="6273"/>
                  </a:lnTo>
                  <a:lnTo>
                    <a:pt x="48374" y="4787"/>
                  </a:lnTo>
                  <a:lnTo>
                    <a:pt x="50292" y="8547"/>
                  </a:lnTo>
                  <a:lnTo>
                    <a:pt x="50444" y="9740"/>
                  </a:lnTo>
                  <a:lnTo>
                    <a:pt x="52082" y="9740"/>
                  </a:lnTo>
                  <a:lnTo>
                    <a:pt x="53632" y="10401"/>
                  </a:lnTo>
                  <a:lnTo>
                    <a:pt x="55791" y="10401"/>
                  </a:lnTo>
                  <a:lnTo>
                    <a:pt x="55524" y="9740"/>
                  </a:lnTo>
                  <a:lnTo>
                    <a:pt x="57835" y="9740"/>
                  </a:lnTo>
                  <a:lnTo>
                    <a:pt x="61023" y="8547"/>
                  </a:lnTo>
                  <a:close/>
                </a:path>
                <a:path w="62230" h="48894">
                  <a:moveTo>
                    <a:pt x="61277" y="0"/>
                  </a:moveTo>
                  <a:lnTo>
                    <a:pt x="59512" y="0"/>
                  </a:lnTo>
                  <a:lnTo>
                    <a:pt x="56083" y="1079"/>
                  </a:lnTo>
                  <a:lnTo>
                    <a:pt x="57137" y="2882"/>
                  </a:lnTo>
                  <a:lnTo>
                    <a:pt x="58115" y="1498"/>
                  </a:lnTo>
                  <a:lnTo>
                    <a:pt x="60680" y="1917"/>
                  </a:lnTo>
                  <a:lnTo>
                    <a:pt x="60820" y="1498"/>
                  </a:lnTo>
                  <a:lnTo>
                    <a:pt x="61277" y="0"/>
                  </a:lnTo>
                  <a:close/>
                </a:path>
                <a:path w="62230" h="48894">
                  <a:moveTo>
                    <a:pt x="61658" y="18415"/>
                  </a:moveTo>
                  <a:lnTo>
                    <a:pt x="61023" y="18415"/>
                  </a:lnTo>
                  <a:lnTo>
                    <a:pt x="60032" y="16637"/>
                  </a:lnTo>
                  <a:lnTo>
                    <a:pt x="58788" y="14478"/>
                  </a:lnTo>
                  <a:lnTo>
                    <a:pt x="58153" y="14465"/>
                  </a:lnTo>
                  <a:lnTo>
                    <a:pt x="54838" y="14363"/>
                  </a:lnTo>
                  <a:lnTo>
                    <a:pt x="54838" y="23114"/>
                  </a:lnTo>
                  <a:lnTo>
                    <a:pt x="54698" y="22860"/>
                  </a:lnTo>
                  <a:lnTo>
                    <a:pt x="54635" y="22567"/>
                  </a:lnTo>
                  <a:lnTo>
                    <a:pt x="54838" y="23114"/>
                  </a:lnTo>
                  <a:lnTo>
                    <a:pt x="54838" y="14363"/>
                  </a:lnTo>
                  <a:lnTo>
                    <a:pt x="54419" y="14351"/>
                  </a:lnTo>
                  <a:lnTo>
                    <a:pt x="54419" y="21844"/>
                  </a:lnTo>
                  <a:lnTo>
                    <a:pt x="54127" y="20942"/>
                  </a:lnTo>
                  <a:lnTo>
                    <a:pt x="54419" y="21844"/>
                  </a:lnTo>
                  <a:lnTo>
                    <a:pt x="54419" y="14351"/>
                  </a:lnTo>
                  <a:lnTo>
                    <a:pt x="52324" y="14274"/>
                  </a:lnTo>
                  <a:lnTo>
                    <a:pt x="52324" y="15494"/>
                  </a:lnTo>
                  <a:lnTo>
                    <a:pt x="51142" y="15836"/>
                  </a:lnTo>
                  <a:lnTo>
                    <a:pt x="51142" y="23114"/>
                  </a:lnTo>
                  <a:lnTo>
                    <a:pt x="49136" y="23114"/>
                  </a:lnTo>
                  <a:lnTo>
                    <a:pt x="50228" y="22225"/>
                  </a:lnTo>
                  <a:lnTo>
                    <a:pt x="51142" y="23114"/>
                  </a:lnTo>
                  <a:lnTo>
                    <a:pt x="51142" y="15836"/>
                  </a:lnTo>
                  <a:lnTo>
                    <a:pt x="48260" y="16637"/>
                  </a:lnTo>
                  <a:lnTo>
                    <a:pt x="48552" y="16256"/>
                  </a:lnTo>
                  <a:lnTo>
                    <a:pt x="48653" y="16129"/>
                  </a:lnTo>
                  <a:lnTo>
                    <a:pt x="49187" y="15494"/>
                  </a:lnTo>
                  <a:lnTo>
                    <a:pt x="49911" y="14592"/>
                  </a:lnTo>
                  <a:lnTo>
                    <a:pt x="52324" y="15494"/>
                  </a:lnTo>
                  <a:lnTo>
                    <a:pt x="52324" y="14274"/>
                  </a:lnTo>
                  <a:lnTo>
                    <a:pt x="51003" y="14224"/>
                  </a:lnTo>
                  <a:lnTo>
                    <a:pt x="50215" y="14224"/>
                  </a:lnTo>
                  <a:lnTo>
                    <a:pt x="50253" y="14478"/>
                  </a:lnTo>
                  <a:lnTo>
                    <a:pt x="49999" y="14478"/>
                  </a:lnTo>
                  <a:lnTo>
                    <a:pt x="50215" y="14224"/>
                  </a:lnTo>
                  <a:lnTo>
                    <a:pt x="50025" y="13208"/>
                  </a:lnTo>
                  <a:lnTo>
                    <a:pt x="46253" y="13208"/>
                  </a:lnTo>
                  <a:lnTo>
                    <a:pt x="46253" y="14224"/>
                  </a:lnTo>
                  <a:lnTo>
                    <a:pt x="43611" y="15494"/>
                  </a:lnTo>
                  <a:lnTo>
                    <a:pt x="43472" y="15494"/>
                  </a:lnTo>
                  <a:lnTo>
                    <a:pt x="43383" y="15113"/>
                  </a:lnTo>
                  <a:lnTo>
                    <a:pt x="43192" y="14224"/>
                  </a:lnTo>
                  <a:lnTo>
                    <a:pt x="42291" y="14224"/>
                  </a:lnTo>
                  <a:lnTo>
                    <a:pt x="42291" y="15113"/>
                  </a:lnTo>
                  <a:lnTo>
                    <a:pt x="41503" y="15113"/>
                  </a:lnTo>
                  <a:lnTo>
                    <a:pt x="41567" y="14859"/>
                  </a:lnTo>
                  <a:lnTo>
                    <a:pt x="42291" y="15113"/>
                  </a:lnTo>
                  <a:lnTo>
                    <a:pt x="42291" y="14224"/>
                  </a:lnTo>
                  <a:lnTo>
                    <a:pt x="43116" y="13944"/>
                  </a:lnTo>
                  <a:lnTo>
                    <a:pt x="43421" y="13843"/>
                  </a:lnTo>
                  <a:lnTo>
                    <a:pt x="43599" y="14224"/>
                  </a:lnTo>
                  <a:lnTo>
                    <a:pt x="45986" y="14224"/>
                  </a:lnTo>
                  <a:lnTo>
                    <a:pt x="46253" y="14224"/>
                  </a:lnTo>
                  <a:lnTo>
                    <a:pt x="46253" y="13208"/>
                  </a:lnTo>
                  <a:lnTo>
                    <a:pt x="45897" y="13208"/>
                  </a:lnTo>
                  <a:lnTo>
                    <a:pt x="45910" y="13462"/>
                  </a:lnTo>
                  <a:lnTo>
                    <a:pt x="45631" y="13462"/>
                  </a:lnTo>
                  <a:lnTo>
                    <a:pt x="45339" y="13208"/>
                  </a:lnTo>
                  <a:lnTo>
                    <a:pt x="44869" y="12573"/>
                  </a:lnTo>
                  <a:lnTo>
                    <a:pt x="44754" y="12446"/>
                  </a:lnTo>
                  <a:lnTo>
                    <a:pt x="42887" y="10426"/>
                  </a:lnTo>
                  <a:lnTo>
                    <a:pt x="45910" y="11303"/>
                  </a:lnTo>
                  <a:lnTo>
                    <a:pt x="46570" y="11303"/>
                  </a:lnTo>
                  <a:lnTo>
                    <a:pt x="46659" y="10922"/>
                  </a:lnTo>
                  <a:lnTo>
                    <a:pt x="46761" y="10287"/>
                  </a:lnTo>
                  <a:lnTo>
                    <a:pt x="46837" y="9652"/>
                  </a:lnTo>
                  <a:lnTo>
                    <a:pt x="46951" y="8509"/>
                  </a:lnTo>
                  <a:lnTo>
                    <a:pt x="47040" y="7747"/>
                  </a:lnTo>
                  <a:lnTo>
                    <a:pt x="43726" y="6604"/>
                  </a:lnTo>
                  <a:lnTo>
                    <a:pt x="45275" y="4191"/>
                  </a:lnTo>
                  <a:lnTo>
                    <a:pt x="43065" y="4191"/>
                  </a:lnTo>
                  <a:lnTo>
                    <a:pt x="43065" y="8509"/>
                  </a:lnTo>
                  <a:lnTo>
                    <a:pt x="44907" y="7874"/>
                  </a:lnTo>
                  <a:lnTo>
                    <a:pt x="46647" y="9652"/>
                  </a:lnTo>
                  <a:lnTo>
                    <a:pt x="41211" y="8890"/>
                  </a:lnTo>
                  <a:lnTo>
                    <a:pt x="41325" y="9144"/>
                  </a:lnTo>
                  <a:lnTo>
                    <a:pt x="42849" y="12573"/>
                  </a:lnTo>
                  <a:lnTo>
                    <a:pt x="43421" y="12573"/>
                  </a:lnTo>
                  <a:lnTo>
                    <a:pt x="42951" y="12788"/>
                  </a:lnTo>
                  <a:lnTo>
                    <a:pt x="43141" y="13208"/>
                  </a:lnTo>
                  <a:lnTo>
                    <a:pt x="42938" y="13208"/>
                  </a:lnTo>
                  <a:lnTo>
                    <a:pt x="42837" y="12839"/>
                  </a:lnTo>
                  <a:lnTo>
                    <a:pt x="41998" y="13208"/>
                  </a:lnTo>
                  <a:lnTo>
                    <a:pt x="41910" y="13462"/>
                  </a:lnTo>
                  <a:lnTo>
                    <a:pt x="41668" y="14478"/>
                  </a:lnTo>
                  <a:lnTo>
                    <a:pt x="40500" y="14478"/>
                  </a:lnTo>
                  <a:lnTo>
                    <a:pt x="39776" y="14224"/>
                  </a:lnTo>
                  <a:lnTo>
                    <a:pt x="40195" y="14224"/>
                  </a:lnTo>
                  <a:lnTo>
                    <a:pt x="40538" y="13462"/>
                  </a:lnTo>
                  <a:lnTo>
                    <a:pt x="41910" y="13462"/>
                  </a:lnTo>
                  <a:lnTo>
                    <a:pt x="41910" y="13208"/>
                  </a:lnTo>
                  <a:lnTo>
                    <a:pt x="40652" y="13208"/>
                  </a:lnTo>
                  <a:lnTo>
                    <a:pt x="40944" y="12573"/>
                  </a:lnTo>
                  <a:lnTo>
                    <a:pt x="40995" y="12446"/>
                  </a:lnTo>
                  <a:lnTo>
                    <a:pt x="41097" y="12192"/>
                  </a:lnTo>
                  <a:lnTo>
                    <a:pt x="41656" y="10922"/>
                  </a:lnTo>
                  <a:lnTo>
                    <a:pt x="40335" y="12573"/>
                  </a:lnTo>
                  <a:lnTo>
                    <a:pt x="39611" y="12573"/>
                  </a:lnTo>
                  <a:lnTo>
                    <a:pt x="38823" y="12192"/>
                  </a:lnTo>
                  <a:lnTo>
                    <a:pt x="38519" y="12192"/>
                  </a:lnTo>
                  <a:lnTo>
                    <a:pt x="38646" y="11811"/>
                  </a:lnTo>
                  <a:lnTo>
                    <a:pt x="39484" y="9144"/>
                  </a:lnTo>
                  <a:lnTo>
                    <a:pt x="36703" y="9144"/>
                  </a:lnTo>
                  <a:lnTo>
                    <a:pt x="36588" y="9652"/>
                  </a:lnTo>
                  <a:lnTo>
                    <a:pt x="36525" y="9906"/>
                  </a:lnTo>
                  <a:lnTo>
                    <a:pt x="36398" y="12192"/>
                  </a:lnTo>
                  <a:lnTo>
                    <a:pt x="36372" y="13208"/>
                  </a:lnTo>
                  <a:lnTo>
                    <a:pt x="34937" y="13208"/>
                  </a:lnTo>
                  <a:lnTo>
                    <a:pt x="34645" y="13335"/>
                  </a:lnTo>
                  <a:lnTo>
                    <a:pt x="34810" y="13462"/>
                  </a:lnTo>
                  <a:lnTo>
                    <a:pt x="36372" y="13462"/>
                  </a:lnTo>
                  <a:lnTo>
                    <a:pt x="36537" y="13462"/>
                  </a:lnTo>
                  <a:lnTo>
                    <a:pt x="37947" y="13462"/>
                  </a:lnTo>
                  <a:lnTo>
                    <a:pt x="37973" y="13208"/>
                  </a:lnTo>
                  <a:lnTo>
                    <a:pt x="36868" y="13208"/>
                  </a:lnTo>
                  <a:lnTo>
                    <a:pt x="38112" y="12242"/>
                  </a:lnTo>
                  <a:lnTo>
                    <a:pt x="38163" y="13462"/>
                  </a:lnTo>
                  <a:lnTo>
                    <a:pt x="33096" y="16256"/>
                  </a:lnTo>
                  <a:lnTo>
                    <a:pt x="33197" y="15875"/>
                  </a:lnTo>
                  <a:lnTo>
                    <a:pt x="33299" y="15494"/>
                  </a:lnTo>
                  <a:lnTo>
                    <a:pt x="33401" y="15113"/>
                  </a:lnTo>
                  <a:lnTo>
                    <a:pt x="33553" y="14478"/>
                  </a:lnTo>
                  <a:lnTo>
                    <a:pt x="33616" y="14224"/>
                  </a:lnTo>
                  <a:lnTo>
                    <a:pt x="33743" y="13728"/>
                  </a:lnTo>
                  <a:lnTo>
                    <a:pt x="31343" y="14478"/>
                  </a:lnTo>
                  <a:lnTo>
                    <a:pt x="30988" y="14478"/>
                  </a:lnTo>
                  <a:lnTo>
                    <a:pt x="31064" y="14224"/>
                  </a:lnTo>
                  <a:lnTo>
                    <a:pt x="31343" y="13462"/>
                  </a:lnTo>
                  <a:lnTo>
                    <a:pt x="30226" y="13462"/>
                  </a:lnTo>
                  <a:lnTo>
                    <a:pt x="27838" y="14414"/>
                  </a:lnTo>
                  <a:lnTo>
                    <a:pt x="27838" y="19939"/>
                  </a:lnTo>
                  <a:lnTo>
                    <a:pt x="27051" y="19558"/>
                  </a:lnTo>
                  <a:lnTo>
                    <a:pt x="22339" y="17399"/>
                  </a:lnTo>
                  <a:lnTo>
                    <a:pt x="19824" y="19558"/>
                  </a:lnTo>
                  <a:lnTo>
                    <a:pt x="17322" y="18415"/>
                  </a:lnTo>
                  <a:lnTo>
                    <a:pt x="16370" y="17907"/>
                  </a:lnTo>
                  <a:lnTo>
                    <a:pt x="16243" y="18415"/>
                  </a:lnTo>
                  <a:lnTo>
                    <a:pt x="14782" y="18415"/>
                  </a:lnTo>
                  <a:lnTo>
                    <a:pt x="19113" y="14795"/>
                  </a:lnTo>
                  <a:lnTo>
                    <a:pt x="19532" y="15113"/>
                  </a:lnTo>
                  <a:lnTo>
                    <a:pt x="20612" y="17907"/>
                  </a:lnTo>
                  <a:lnTo>
                    <a:pt x="20929" y="17907"/>
                  </a:lnTo>
                  <a:lnTo>
                    <a:pt x="24599" y="16129"/>
                  </a:lnTo>
                  <a:lnTo>
                    <a:pt x="25082" y="15875"/>
                  </a:lnTo>
                  <a:lnTo>
                    <a:pt x="27838" y="19939"/>
                  </a:lnTo>
                  <a:lnTo>
                    <a:pt x="27838" y="14414"/>
                  </a:lnTo>
                  <a:lnTo>
                    <a:pt x="23533" y="16129"/>
                  </a:lnTo>
                  <a:lnTo>
                    <a:pt x="21894" y="14478"/>
                  </a:lnTo>
                  <a:lnTo>
                    <a:pt x="21767" y="14224"/>
                  </a:lnTo>
                  <a:lnTo>
                    <a:pt x="22707" y="14224"/>
                  </a:lnTo>
                  <a:lnTo>
                    <a:pt x="22529" y="13462"/>
                  </a:lnTo>
                  <a:lnTo>
                    <a:pt x="16548" y="13462"/>
                  </a:lnTo>
                  <a:lnTo>
                    <a:pt x="17259" y="13208"/>
                  </a:lnTo>
                  <a:lnTo>
                    <a:pt x="16065" y="13208"/>
                  </a:lnTo>
                  <a:lnTo>
                    <a:pt x="14935" y="9906"/>
                  </a:lnTo>
                  <a:lnTo>
                    <a:pt x="12065" y="12192"/>
                  </a:lnTo>
                  <a:lnTo>
                    <a:pt x="12166" y="12446"/>
                  </a:lnTo>
                  <a:lnTo>
                    <a:pt x="12217" y="12573"/>
                  </a:lnTo>
                  <a:lnTo>
                    <a:pt x="12954" y="14478"/>
                  </a:lnTo>
                  <a:lnTo>
                    <a:pt x="14579" y="18415"/>
                  </a:lnTo>
                  <a:lnTo>
                    <a:pt x="14122" y="18415"/>
                  </a:lnTo>
                  <a:lnTo>
                    <a:pt x="14122" y="23114"/>
                  </a:lnTo>
                  <a:lnTo>
                    <a:pt x="11468" y="23114"/>
                  </a:lnTo>
                  <a:lnTo>
                    <a:pt x="9499" y="23114"/>
                  </a:lnTo>
                  <a:lnTo>
                    <a:pt x="10274" y="22479"/>
                  </a:lnTo>
                  <a:lnTo>
                    <a:pt x="11468" y="23114"/>
                  </a:lnTo>
                  <a:lnTo>
                    <a:pt x="11823" y="22860"/>
                  </a:lnTo>
                  <a:lnTo>
                    <a:pt x="12052" y="22479"/>
                  </a:lnTo>
                  <a:lnTo>
                    <a:pt x="11607" y="21844"/>
                  </a:lnTo>
                  <a:lnTo>
                    <a:pt x="11823" y="21844"/>
                  </a:lnTo>
                  <a:lnTo>
                    <a:pt x="13792" y="21221"/>
                  </a:lnTo>
                  <a:lnTo>
                    <a:pt x="14122" y="23114"/>
                  </a:lnTo>
                  <a:lnTo>
                    <a:pt x="14122" y="18415"/>
                  </a:lnTo>
                  <a:lnTo>
                    <a:pt x="10287" y="18415"/>
                  </a:lnTo>
                  <a:lnTo>
                    <a:pt x="9601" y="17399"/>
                  </a:lnTo>
                  <a:lnTo>
                    <a:pt x="9499" y="17145"/>
                  </a:lnTo>
                  <a:lnTo>
                    <a:pt x="9144" y="16129"/>
                  </a:lnTo>
                  <a:lnTo>
                    <a:pt x="6667" y="16637"/>
                  </a:lnTo>
                  <a:lnTo>
                    <a:pt x="6807" y="17145"/>
                  </a:lnTo>
                  <a:lnTo>
                    <a:pt x="8915" y="19558"/>
                  </a:lnTo>
                  <a:lnTo>
                    <a:pt x="9156" y="19558"/>
                  </a:lnTo>
                  <a:lnTo>
                    <a:pt x="7810" y="20828"/>
                  </a:lnTo>
                  <a:lnTo>
                    <a:pt x="6870" y="22225"/>
                  </a:lnTo>
                  <a:lnTo>
                    <a:pt x="4724" y="23876"/>
                  </a:lnTo>
                  <a:lnTo>
                    <a:pt x="3035" y="23304"/>
                  </a:lnTo>
                  <a:lnTo>
                    <a:pt x="3098" y="24511"/>
                  </a:lnTo>
                  <a:lnTo>
                    <a:pt x="5194" y="24511"/>
                  </a:lnTo>
                  <a:lnTo>
                    <a:pt x="6642" y="25273"/>
                  </a:lnTo>
                  <a:lnTo>
                    <a:pt x="6972" y="23876"/>
                  </a:lnTo>
                  <a:lnTo>
                    <a:pt x="7035" y="23622"/>
                  </a:lnTo>
                  <a:lnTo>
                    <a:pt x="7150" y="23114"/>
                  </a:lnTo>
                  <a:lnTo>
                    <a:pt x="8305" y="26035"/>
                  </a:lnTo>
                  <a:lnTo>
                    <a:pt x="8610" y="26543"/>
                  </a:lnTo>
                  <a:lnTo>
                    <a:pt x="8724" y="23622"/>
                  </a:lnTo>
                  <a:lnTo>
                    <a:pt x="14147" y="23622"/>
                  </a:lnTo>
                  <a:lnTo>
                    <a:pt x="14211" y="24511"/>
                  </a:lnTo>
                  <a:lnTo>
                    <a:pt x="11315" y="23876"/>
                  </a:lnTo>
                  <a:lnTo>
                    <a:pt x="12547" y="26543"/>
                  </a:lnTo>
                  <a:lnTo>
                    <a:pt x="50050" y="26543"/>
                  </a:lnTo>
                  <a:lnTo>
                    <a:pt x="49403" y="24511"/>
                  </a:lnTo>
                  <a:lnTo>
                    <a:pt x="48933" y="23114"/>
                  </a:lnTo>
                  <a:lnTo>
                    <a:pt x="49098" y="23622"/>
                  </a:lnTo>
                  <a:lnTo>
                    <a:pt x="51663" y="23622"/>
                  </a:lnTo>
                  <a:lnTo>
                    <a:pt x="53365" y="25273"/>
                  </a:lnTo>
                  <a:lnTo>
                    <a:pt x="54165" y="25273"/>
                  </a:lnTo>
                  <a:lnTo>
                    <a:pt x="55067" y="25273"/>
                  </a:lnTo>
                  <a:lnTo>
                    <a:pt x="55016" y="24511"/>
                  </a:lnTo>
                  <a:lnTo>
                    <a:pt x="54902" y="23622"/>
                  </a:lnTo>
                  <a:lnTo>
                    <a:pt x="54978" y="23114"/>
                  </a:lnTo>
                  <a:lnTo>
                    <a:pt x="55219" y="23114"/>
                  </a:lnTo>
                  <a:lnTo>
                    <a:pt x="58661" y="20828"/>
                  </a:lnTo>
                  <a:lnTo>
                    <a:pt x="58534" y="20828"/>
                  </a:lnTo>
                  <a:lnTo>
                    <a:pt x="58610" y="20701"/>
                  </a:lnTo>
                  <a:lnTo>
                    <a:pt x="58267" y="19939"/>
                  </a:lnTo>
                  <a:lnTo>
                    <a:pt x="58534" y="20320"/>
                  </a:lnTo>
                  <a:lnTo>
                    <a:pt x="59016" y="20828"/>
                  </a:lnTo>
                  <a:lnTo>
                    <a:pt x="59944" y="20828"/>
                  </a:lnTo>
                  <a:lnTo>
                    <a:pt x="60744" y="20320"/>
                  </a:lnTo>
                  <a:lnTo>
                    <a:pt x="61188" y="19304"/>
                  </a:lnTo>
                  <a:lnTo>
                    <a:pt x="61658" y="18415"/>
                  </a:lnTo>
                  <a:close/>
                </a:path>
              </a:pathLst>
            </a:custGeom>
            <a:solidFill>
              <a:srgbClr val="721BEB"/>
            </a:solidFill>
          </p:spPr>
          <p:txBody>
            <a:bodyPr wrap="square" lIns="0" tIns="0" rIns="0" bIns="0" rtlCol="0"/>
            <a:lstStyle/>
            <a:p>
              <a:endParaRPr/>
            </a:p>
          </p:txBody>
        </p:sp>
        <p:sp>
          <p:nvSpPr>
            <p:cNvPr id="1375" name="object 1375"/>
            <p:cNvSpPr/>
            <p:nvPr/>
          </p:nvSpPr>
          <p:spPr>
            <a:xfrm>
              <a:off x="14394285" y="1984448"/>
              <a:ext cx="7620" cy="6985"/>
            </a:xfrm>
            <a:custGeom>
              <a:avLst/>
              <a:gdLst/>
              <a:ahLst/>
              <a:cxnLst/>
              <a:rect l="l" t="t" r="r" b="b"/>
              <a:pathLst>
                <a:path w="7619" h="6985">
                  <a:moveTo>
                    <a:pt x="0" y="6450"/>
                  </a:moveTo>
                  <a:lnTo>
                    <a:pt x="716" y="0"/>
                  </a:lnTo>
                  <a:lnTo>
                    <a:pt x="7107" y="2628"/>
                  </a:lnTo>
                  <a:lnTo>
                    <a:pt x="7107" y="3344"/>
                  </a:lnTo>
                  <a:lnTo>
                    <a:pt x="6749" y="3165"/>
                  </a:lnTo>
                  <a:lnTo>
                    <a:pt x="0" y="6450"/>
                  </a:lnTo>
                  <a:close/>
                </a:path>
              </a:pathLst>
            </a:custGeom>
            <a:solidFill>
              <a:srgbClr val="721CF0"/>
            </a:solidFill>
          </p:spPr>
          <p:txBody>
            <a:bodyPr wrap="square" lIns="0" tIns="0" rIns="0" bIns="0" rtlCol="0"/>
            <a:lstStyle/>
            <a:p>
              <a:endParaRPr/>
            </a:p>
          </p:txBody>
        </p:sp>
        <p:sp>
          <p:nvSpPr>
            <p:cNvPr id="1376" name="object 1376"/>
            <p:cNvSpPr/>
            <p:nvPr/>
          </p:nvSpPr>
          <p:spPr>
            <a:xfrm>
              <a:off x="14452938" y="1962767"/>
              <a:ext cx="2540" cy="4445"/>
            </a:xfrm>
            <a:custGeom>
              <a:avLst/>
              <a:gdLst/>
              <a:ahLst/>
              <a:cxnLst/>
              <a:rect l="l" t="t" r="r" b="b"/>
              <a:pathLst>
                <a:path w="2540" h="4444">
                  <a:moveTo>
                    <a:pt x="298" y="4360"/>
                  </a:moveTo>
                  <a:lnTo>
                    <a:pt x="0" y="0"/>
                  </a:lnTo>
                  <a:lnTo>
                    <a:pt x="2209" y="0"/>
                  </a:lnTo>
                  <a:lnTo>
                    <a:pt x="955" y="4180"/>
                  </a:lnTo>
                  <a:lnTo>
                    <a:pt x="298" y="4360"/>
                  </a:lnTo>
                  <a:close/>
                </a:path>
              </a:pathLst>
            </a:custGeom>
            <a:solidFill>
              <a:srgbClr val="6917E7"/>
            </a:solidFill>
          </p:spPr>
          <p:txBody>
            <a:bodyPr wrap="square" lIns="0" tIns="0" rIns="0" bIns="0" rtlCol="0"/>
            <a:lstStyle/>
            <a:p>
              <a:endParaRPr/>
            </a:p>
          </p:txBody>
        </p:sp>
        <p:sp>
          <p:nvSpPr>
            <p:cNvPr id="1377" name="object 1377"/>
            <p:cNvSpPr/>
            <p:nvPr/>
          </p:nvSpPr>
          <p:spPr>
            <a:xfrm>
              <a:off x="14413876" y="1984687"/>
              <a:ext cx="2540" cy="1905"/>
            </a:xfrm>
            <a:custGeom>
              <a:avLst/>
              <a:gdLst/>
              <a:ahLst/>
              <a:cxnLst/>
              <a:rect l="l" t="t" r="r" b="b"/>
              <a:pathLst>
                <a:path w="2540" h="1905">
                  <a:moveTo>
                    <a:pt x="2209" y="1672"/>
                  </a:moveTo>
                  <a:lnTo>
                    <a:pt x="0" y="1672"/>
                  </a:lnTo>
                  <a:lnTo>
                    <a:pt x="0" y="238"/>
                  </a:lnTo>
                  <a:lnTo>
                    <a:pt x="1015" y="0"/>
                  </a:lnTo>
                  <a:lnTo>
                    <a:pt x="1971" y="657"/>
                  </a:lnTo>
                  <a:lnTo>
                    <a:pt x="2209" y="1672"/>
                  </a:lnTo>
                  <a:close/>
                </a:path>
              </a:pathLst>
            </a:custGeom>
            <a:solidFill>
              <a:srgbClr val="721BEB"/>
            </a:solidFill>
          </p:spPr>
          <p:txBody>
            <a:bodyPr wrap="square" lIns="0" tIns="0" rIns="0" bIns="0" rtlCol="0"/>
            <a:lstStyle/>
            <a:p>
              <a:endParaRPr/>
            </a:p>
          </p:txBody>
        </p:sp>
        <p:sp>
          <p:nvSpPr>
            <p:cNvPr id="1378" name="object 1378"/>
            <p:cNvSpPr/>
            <p:nvPr/>
          </p:nvSpPr>
          <p:spPr>
            <a:xfrm>
              <a:off x="14431555" y="1964738"/>
              <a:ext cx="4445" cy="1905"/>
            </a:xfrm>
            <a:custGeom>
              <a:avLst/>
              <a:gdLst/>
              <a:ahLst/>
              <a:cxnLst/>
              <a:rect l="l" t="t" r="r" b="b"/>
              <a:pathLst>
                <a:path w="4444" h="1905">
                  <a:moveTo>
                    <a:pt x="2926" y="1791"/>
                  </a:moveTo>
                  <a:lnTo>
                    <a:pt x="716" y="1732"/>
                  </a:lnTo>
                  <a:lnTo>
                    <a:pt x="0" y="1314"/>
                  </a:lnTo>
                  <a:lnTo>
                    <a:pt x="2687" y="0"/>
                  </a:lnTo>
                  <a:lnTo>
                    <a:pt x="3643" y="298"/>
                  </a:lnTo>
                  <a:lnTo>
                    <a:pt x="3942" y="477"/>
                  </a:lnTo>
                  <a:lnTo>
                    <a:pt x="2986" y="1314"/>
                  </a:lnTo>
                  <a:lnTo>
                    <a:pt x="2926" y="1791"/>
                  </a:lnTo>
                  <a:close/>
                </a:path>
              </a:pathLst>
            </a:custGeom>
            <a:solidFill>
              <a:srgbClr val="6917E7"/>
            </a:solidFill>
          </p:spPr>
          <p:txBody>
            <a:bodyPr wrap="square" lIns="0" tIns="0" rIns="0" bIns="0" rtlCol="0"/>
            <a:lstStyle/>
            <a:p>
              <a:endParaRPr/>
            </a:p>
          </p:txBody>
        </p:sp>
        <p:sp>
          <p:nvSpPr>
            <p:cNvPr id="1379" name="object 1379"/>
            <p:cNvSpPr/>
            <p:nvPr/>
          </p:nvSpPr>
          <p:spPr>
            <a:xfrm>
              <a:off x="14358687" y="1989764"/>
              <a:ext cx="4445" cy="5715"/>
            </a:xfrm>
            <a:custGeom>
              <a:avLst/>
              <a:gdLst/>
              <a:ahLst/>
              <a:cxnLst/>
              <a:rect l="l" t="t" r="r" b="b"/>
              <a:pathLst>
                <a:path w="4444" h="5714">
                  <a:moveTo>
                    <a:pt x="2269" y="5256"/>
                  </a:moveTo>
                  <a:lnTo>
                    <a:pt x="0" y="3165"/>
                  </a:lnTo>
                  <a:lnTo>
                    <a:pt x="0" y="0"/>
                  </a:lnTo>
                  <a:lnTo>
                    <a:pt x="1552" y="2747"/>
                  </a:lnTo>
                  <a:lnTo>
                    <a:pt x="1732" y="2866"/>
                  </a:lnTo>
                  <a:lnTo>
                    <a:pt x="4180" y="3523"/>
                  </a:lnTo>
                  <a:lnTo>
                    <a:pt x="2269" y="5256"/>
                  </a:lnTo>
                  <a:close/>
                </a:path>
              </a:pathLst>
            </a:custGeom>
            <a:solidFill>
              <a:srgbClr val="6E1DF2"/>
            </a:solidFill>
          </p:spPr>
          <p:txBody>
            <a:bodyPr wrap="square" lIns="0" tIns="0" rIns="0" bIns="0" rtlCol="0"/>
            <a:lstStyle/>
            <a:p>
              <a:endParaRPr/>
            </a:p>
          </p:txBody>
        </p:sp>
        <p:sp>
          <p:nvSpPr>
            <p:cNvPr id="1380" name="object 1380"/>
            <p:cNvSpPr/>
            <p:nvPr/>
          </p:nvSpPr>
          <p:spPr>
            <a:xfrm>
              <a:off x="14377442" y="1977281"/>
              <a:ext cx="4445" cy="5715"/>
            </a:xfrm>
            <a:custGeom>
              <a:avLst/>
              <a:gdLst/>
              <a:ahLst/>
              <a:cxnLst/>
              <a:rect l="l" t="t" r="r" b="b"/>
              <a:pathLst>
                <a:path w="4444" h="5714">
                  <a:moveTo>
                    <a:pt x="298" y="5375"/>
                  </a:moveTo>
                  <a:lnTo>
                    <a:pt x="0" y="4300"/>
                  </a:lnTo>
                  <a:lnTo>
                    <a:pt x="2986" y="0"/>
                  </a:lnTo>
                  <a:lnTo>
                    <a:pt x="4001" y="955"/>
                  </a:lnTo>
                  <a:lnTo>
                    <a:pt x="298" y="5375"/>
                  </a:lnTo>
                  <a:close/>
                </a:path>
              </a:pathLst>
            </a:custGeom>
            <a:solidFill>
              <a:srgbClr val="661AF0"/>
            </a:solidFill>
          </p:spPr>
          <p:txBody>
            <a:bodyPr wrap="square" lIns="0" tIns="0" rIns="0" bIns="0" rtlCol="0"/>
            <a:lstStyle/>
            <a:p>
              <a:endParaRPr/>
            </a:p>
          </p:txBody>
        </p:sp>
        <p:sp>
          <p:nvSpPr>
            <p:cNvPr id="1381" name="object 1381"/>
            <p:cNvSpPr/>
            <p:nvPr/>
          </p:nvSpPr>
          <p:spPr>
            <a:xfrm>
              <a:off x="14385735" y="1984869"/>
              <a:ext cx="16510" cy="10795"/>
            </a:xfrm>
            <a:custGeom>
              <a:avLst/>
              <a:gdLst/>
              <a:ahLst/>
              <a:cxnLst/>
              <a:rect l="l" t="t" r="r" b="b"/>
              <a:pathLst>
                <a:path w="16509" h="10794">
                  <a:moveTo>
                    <a:pt x="6807" y="1320"/>
                  </a:moveTo>
                  <a:lnTo>
                    <a:pt x="4241" y="0"/>
                  </a:lnTo>
                  <a:lnTo>
                    <a:pt x="3403" y="482"/>
                  </a:lnTo>
                  <a:lnTo>
                    <a:pt x="4241" y="1854"/>
                  </a:lnTo>
                  <a:lnTo>
                    <a:pt x="3467" y="3111"/>
                  </a:lnTo>
                  <a:lnTo>
                    <a:pt x="0" y="3949"/>
                  </a:lnTo>
                  <a:lnTo>
                    <a:pt x="5321" y="4419"/>
                  </a:lnTo>
                  <a:lnTo>
                    <a:pt x="5410" y="3949"/>
                  </a:lnTo>
                  <a:lnTo>
                    <a:pt x="5461" y="3644"/>
                  </a:lnTo>
                  <a:lnTo>
                    <a:pt x="5562" y="3111"/>
                  </a:lnTo>
                  <a:lnTo>
                    <a:pt x="4000" y="3644"/>
                  </a:lnTo>
                  <a:lnTo>
                    <a:pt x="3581" y="3352"/>
                  </a:lnTo>
                  <a:lnTo>
                    <a:pt x="6807" y="1320"/>
                  </a:lnTo>
                  <a:close/>
                </a:path>
                <a:path w="16509" h="10794">
                  <a:moveTo>
                    <a:pt x="16370" y="8128"/>
                  </a:moveTo>
                  <a:lnTo>
                    <a:pt x="15646" y="8128"/>
                  </a:lnTo>
                  <a:lnTo>
                    <a:pt x="15176" y="8191"/>
                  </a:lnTo>
                  <a:lnTo>
                    <a:pt x="14643" y="8128"/>
                  </a:lnTo>
                  <a:lnTo>
                    <a:pt x="14160" y="8128"/>
                  </a:lnTo>
                  <a:lnTo>
                    <a:pt x="14516" y="8547"/>
                  </a:lnTo>
                  <a:lnTo>
                    <a:pt x="14274" y="10337"/>
                  </a:lnTo>
                  <a:lnTo>
                    <a:pt x="15646" y="10337"/>
                  </a:lnTo>
                  <a:lnTo>
                    <a:pt x="16370" y="8128"/>
                  </a:lnTo>
                  <a:close/>
                </a:path>
              </a:pathLst>
            </a:custGeom>
            <a:solidFill>
              <a:srgbClr val="721CF0"/>
            </a:solidFill>
          </p:spPr>
          <p:txBody>
            <a:bodyPr wrap="square" lIns="0" tIns="0" rIns="0" bIns="0" rtlCol="0"/>
            <a:lstStyle/>
            <a:p>
              <a:endParaRPr/>
            </a:p>
          </p:txBody>
        </p:sp>
        <p:sp>
          <p:nvSpPr>
            <p:cNvPr id="1382" name="object 1382"/>
            <p:cNvSpPr/>
            <p:nvPr/>
          </p:nvSpPr>
          <p:spPr>
            <a:xfrm>
              <a:off x="14404797" y="1976624"/>
              <a:ext cx="2540" cy="2540"/>
            </a:xfrm>
            <a:custGeom>
              <a:avLst/>
              <a:gdLst/>
              <a:ahLst/>
              <a:cxnLst/>
              <a:rect l="l" t="t" r="r" b="b"/>
              <a:pathLst>
                <a:path w="2540" h="2539">
                  <a:moveTo>
                    <a:pt x="238" y="2389"/>
                  </a:moveTo>
                  <a:lnTo>
                    <a:pt x="0" y="0"/>
                  </a:lnTo>
                  <a:lnTo>
                    <a:pt x="2448" y="179"/>
                  </a:lnTo>
                  <a:lnTo>
                    <a:pt x="238" y="2389"/>
                  </a:lnTo>
                  <a:close/>
                </a:path>
              </a:pathLst>
            </a:custGeom>
            <a:solidFill>
              <a:srgbClr val="661AF0"/>
            </a:solidFill>
          </p:spPr>
          <p:txBody>
            <a:bodyPr wrap="square" lIns="0" tIns="0" rIns="0" bIns="0" rtlCol="0"/>
            <a:lstStyle/>
            <a:p>
              <a:endParaRPr/>
            </a:p>
          </p:txBody>
        </p:sp>
      </p:grpSp>
      <p:sp>
        <p:nvSpPr>
          <p:cNvPr id="1383" name="object 1383"/>
          <p:cNvSpPr/>
          <p:nvPr/>
        </p:nvSpPr>
        <p:spPr>
          <a:xfrm>
            <a:off x="15203475" y="2244152"/>
            <a:ext cx="7620" cy="6985"/>
          </a:xfrm>
          <a:custGeom>
            <a:avLst/>
            <a:gdLst/>
            <a:ahLst/>
            <a:cxnLst/>
            <a:rect l="l" t="t" r="r" b="b"/>
            <a:pathLst>
              <a:path w="7619" h="6985">
                <a:moveTo>
                  <a:pt x="2209" y="2209"/>
                </a:moveTo>
                <a:lnTo>
                  <a:pt x="1968" y="1193"/>
                </a:lnTo>
                <a:lnTo>
                  <a:pt x="1016" y="533"/>
                </a:lnTo>
                <a:lnTo>
                  <a:pt x="0" y="774"/>
                </a:lnTo>
                <a:lnTo>
                  <a:pt x="0" y="2209"/>
                </a:lnTo>
                <a:lnTo>
                  <a:pt x="2209" y="2209"/>
                </a:lnTo>
                <a:close/>
              </a:path>
              <a:path w="7619" h="6985">
                <a:moveTo>
                  <a:pt x="2324" y="5016"/>
                </a:moveTo>
                <a:lnTo>
                  <a:pt x="2146" y="3695"/>
                </a:lnTo>
                <a:lnTo>
                  <a:pt x="1790" y="2921"/>
                </a:lnTo>
                <a:lnTo>
                  <a:pt x="419" y="5676"/>
                </a:lnTo>
                <a:lnTo>
                  <a:pt x="711" y="6629"/>
                </a:lnTo>
                <a:lnTo>
                  <a:pt x="2146" y="6273"/>
                </a:lnTo>
                <a:lnTo>
                  <a:pt x="2324" y="5016"/>
                </a:lnTo>
                <a:close/>
              </a:path>
              <a:path w="7619" h="6985">
                <a:moveTo>
                  <a:pt x="7162" y="1193"/>
                </a:moveTo>
                <a:lnTo>
                  <a:pt x="6629" y="711"/>
                </a:lnTo>
                <a:lnTo>
                  <a:pt x="4419" y="0"/>
                </a:lnTo>
                <a:lnTo>
                  <a:pt x="2260" y="4292"/>
                </a:lnTo>
                <a:lnTo>
                  <a:pt x="7162" y="1193"/>
                </a:lnTo>
                <a:close/>
              </a:path>
            </a:pathLst>
          </a:custGeom>
          <a:solidFill>
            <a:srgbClr val="E8339A"/>
          </a:solidFill>
        </p:spPr>
        <p:txBody>
          <a:bodyPr wrap="square" lIns="0" tIns="0" rIns="0" bIns="0" rtlCol="0"/>
          <a:lstStyle/>
          <a:p>
            <a:endParaRPr/>
          </a:p>
        </p:txBody>
      </p:sp>
      <p:grpSp>
        <p:nvGrpSpPr>
          <p:cNvPr id="1384" name="object 1384"/>
          <p:cNvGrpSpPr/>
          <p:nvPr/>
        </p:nvGrpSpPr>
        <p:grpSpPr>
          <a:xfrm>
            <a:off x="15188365" y="2925399"/>
            <a:ext cx="46355" cy="81915"/>
            <a:chOff x="15188365" y="2925399"/>
            <a:chExt cx="46355" cy="81915"/>
          </a:xfrm>
        </p:grpSpPr>
        <p:sp>
          <p:nvSpPr>
            <p:cNvPr id="1385" name="object 1385"/>
            <p:cNvSpPr/>
            <p:nvPr/>
          </p:nvSpPr>
          <p:spPr>
            <a:xfrm>
              <a:off x="15207120" y="2925482"/>
              <a:ext cx="11430" cy="11430"/>
            </a:xfrm>
            <a:custGeom>
              <a:avLst/>
              <a:gdLst/>
              <a:ahLst/>
              <a:cxnLst/>
              <a:rect l="l" t="t" r="r" b="b"/>
              <a:pathLst>
                <a:path w="11430" h="11430">
                  <a:moveTo>
                    <a:pt x="10566" y="1473"/>
                  </a:moveTo>
                  <a:lnTo>
                    <a:pt x="7759" y="698"/>
                  </a:lnTo>
                  <a:lnTo>
                    <a:pt x="7429" y="0"/>
                  </a:lnTo>
                  <a:lnTo>
                    <a:pt x="5486" y="698"/>
                  </a:lnTo>
                  <a:lnTo>
                    <a:pt x="6261" y="1714"/>
                  </a:lnTo>
                  <a:lnTo>
                    <a:pt x="5969" y="2908"/>
                  </a:lnTo>
                  <a:lnTo>
                    <a:pt x="6438" y="2794"/>
                  </a:lnTo>
                  <a:lnTo>
                    <a:pt x="7035" y="1955"/>
                  </a:lnTo>
                  <a:lnTo>
                    <a:pt x="7581" y="2489"/>
                  </a:lnTo>
                  <a:lnTo>
                    <a:pt x="7035" y="3746"/>
                  </a:lnTo>
                  <a:lnTo>
                    <a:pt x="7759" y="3632"/>
                  </a:lnTo>
                  <a:lnTo>
                    <a:pt x="10566" y="1473"/>
                  </a:lnTo>
                  <a:close/>
                </a:path>
                <a:path w="11430" h="11430">
                  <a:moveTo>
                    <a:pt x="11341" y="7391"/>
                  </a:moveTo>
                  <a:lnTo>
                    <a:pt x="8597" y="5295"/>
                  </a:lnTo>
                  <a:lnTo>
                    <a:pt x="7937" y="4826"/>
                  </a:lnTo>
                  <a:lnTo>
                    <a:pt x="6743" y="4876"/>
                  </a:lnTo>
                  <a:lnTo>
                    <a:pt x="5905" y="4343"/>
                  </a:lnTo>
                  <a:lnTo>
                    <a:pt x="4889" y="6845"/>
                  </a:lnTo>
                  <a:lnTo>
                    <a:pt x="889" y="4940"/>
                  </a:lnTo>
                  <a:lnTo>
                    <a:pt x="0" y="5778"/>
                  </a:lnTo>
                  <a:lnTo>
                    <a:pt x="1968" y="6794"/>
                  </a:lnTo>
                  <a:lnTo>
                    <a:pt x="2209" y="8051"/>
                  </a:lnTo>
                  <a:lnTo>
                    <a:pt x="3581" y="7213"/>
                  </a:lnTo>
                  <a:lnTo>
                    <a:pt x="5969" y="8229"/>
                  </a:lnTo>
                  <a:lnTo>
                    <a:pt x="7759" y="7861"/>
                  </a:lnTo>
                  <a:lnTo>
                    <a:pt x="6807" y="6248"/>
                  </a:lnTo>
                  <a:lnTo>
                    <a:pt x="8051" y="6553"/>
                  </a:lnTo>
                  <a:lnTo>
                    <a:pt x="9131" y="10858"/>
                  </a:lnTo>
                  <a:lnTo>
                    <a:pt x="11341" y="7391"/>
                  </a:lnTo>
                  <a:close/>
                </a:path>
              </a:pathLst>
            </a:custGeom>
            <a:solidFill>
              <a:srgbClr val="E4346F"/>
            </a:solidFill>
          </p:spPr>
          <p:txBody>
            <a:bodyPr wrap="square" lIns="0" tIns="0" rIns="0" bIns="0" rtlCol="0"/>
            <a:lstStyle/>
            <a:p>
              <a:endParaRPr/>
            </a:p>
          </p:txBody>
        </p:sp>
        <p:sp>
          <p:nvSpPr>
            <p:cNvPr id="1386" name="object 1386"/>
            <p:cNvSpPr/>
            <p:nvPr/>
          </p:nvSpPr>
          <p:spPr>
            <a:xfrm>
              <a:off x="15225516" y="2929819"/>
              <a:ext cx="4445" cy="5715"/>
            </a:xfrm>
            <a:custGeom>
              <a:avLst/>
              <a:gdLst/>
              <a:ahLst/>
              <a:cxnLst/>
              <a:rect l="l" t="t" r="r" b="b"/>
              <a:pathLst>
                <a:path w="4444" h="5714">
                  <a:moveTo>
                    <a:pt x="2986" y="5136"/>
                  </a:moveTo>
                  <a:lnTo>
                    <a:pt x="1134" y="5017"/>
                  </a:lnTo>
                  <a:lnTo>
                    <a:pt x="0" y="0"/>
                  </a:lnTo>
                  <a:lnTo>
                    <a:pt x="2209" y="1194"/>
                  </a:lnTo>
                  <a:lnTo>
                    <a:pt x="2209" y="1672"/>
                  </a:lnTo>
                  <a:lnTo>
                    <a:pt x="2508" y="1911"/>
                  </a:lnTo>
                  <a:lnTo>
                    <a:pt x="2926" y="2209"/>
                  </a:lnTo>
                  <a:lnTo>
                    <a:pt x="3284" y="2329"/>
                  </a:lnTo>
                  <a:lnTo>
                    <a:pt x="3703" y="2209"/>
                  </a:lnTo>
                  <a:lnTo>
                    <a:pt x="4001" y="3464"/>
                  </a:lnTo>
                  <a:lnTo>
                    <a:pt x="3046" y="2687"/>
                  </a:lnTo>
                  <a:lnTo>
                    <a:pt x="2687" y="2926"/>
                  </a:lnTo>
                  <a:lnTo>
                    <a:pt x="1851" y="3524"/>
                  </a:lnTo>
                  <a:lnTo>
                    <a:pt x="3165" y="4300"/>
                  </a:lnTo>
                  <a:close/>
                </a:path>
              </a:pathLst>
            </a:custGeom>
            <a:solidFill>
              <a:srgbClr val="E73779"/>
            </a:solidFill>
          </p:spPr>
          <p:txBody>
            <a:bodyPr wrap="square" lIns="0" tIns="0" rIns="0" bIns="0" rtlCol="0"/>
            <a:lstStyle/>
            <a:p>
              <a:endParaRPr/>
            </a:p>
          </p:txBody>
        </p:sp>
        <p:sp>
          <p:nvSpPr>
            <p:cNvPr id="1387" name="object 1387"/>
            <p:cNvSpPr/>
            <p:nvPr/>
          </p:nvSpPr>
          <p:spPr>
            <a:xfrm>
              <a:off x="15213391" y="2960638"/>
              <a:ext cx="3810" cy="5080"/>
            </a:xfrm>
            <a:custGeom>
              <a:avLst/>
              <a:gdLst/>
              <a:ahLst/>
              <a:cxnLst/>
              <a:rect l="l" t="t" r="r" b="b"/>
              <a:pathLst>
                <a:path w="3809" h="5080">
                  <a:moveTo>
                    <a:pt x="3225" y="4897"/>
                  </a:moveTo>
                  <a:lnTo>
                    <a:pt x="0" y="1791"/>
                  </a:lnTo>
                  <a:lnTo>
                    <a:pt x="1254" y="0"/>
                  </a:lnTo>
                  <a:lnTo>
                    <a:pt x="2568" y="1254"/>
                  </a:lnTo>
                  <a:lnTo>
                    <a:pt x="3344" y="895"/>
                  </a:lnTo>
                  <a:lnTo>
                    <a:pt x="3225" y="4897"/>
                  </a:lnTo>
                  <a:close/>
                </a:path>
              </a:pathLst>
            </a:custGeom>
            <a:solidFill>
              <a:srgbClr val="E73C6D"/>
            </a:solidFill>
          </p:spPr>
          <p:txBody>
            <a:bodyPr wrap="square" lIns="0" tIns="0" rIns="0" bIns="0" rtlCol="0"/>
            <a:lstStyle/>
            <a:p>
              <a:endParaRPr/>
            </a:p>
          </p:txBody>
        </p:sp>
        <p:sp>
          <p:nvSpPr>
            <p:cNvPr id="1388" name="object 1388"/>
            <p:cNvSpPr/>
            <p:nvPr/>
          </p:nvSpPr>
          <p:spPr>
            <a:xfrm>
              <a:off x="15195831" y="2995698"/>
              <a:ext cx="11430" cy="12065"/>
            </a:xfrm>
            <a:custGeom>
              <a:avLst/>
              <a:gdLst/>
              <a:ahLst/>
              <a:cxnLst/>
              <a:rect l="l" t="t" r="r" b="b"/>
              <a:pathLst>
                <a:path w="11430" h="12064">
                  <a:moveTo>
                    <a:pt x="4718" y="11467"/>
                  </a:moveTo>
                  <a:lnTo>
                    <a:pt x="1672" y="10093"/>
                  </a:lnTo>
                  <a:lnTo>
                    <a:pt x="3523" y="7585"/>
                  </a:lnTo>
                  <a:lnTo>
                    <a:pt x="0" y="7047"/>
                  </a:lnTo>
                  <a:lnTo>
                    <a:pt x="179" y="6808"/>
                  </a:lnTo>
                  <a:lnTo>
                    <a:pt x="1314" y="5017"/>
                  </a:lnTo>
                  <a:lnTo>
                    <a:pt x="3762" y="7107"/>
                  </a:lnTo>
                  <a:lnTo>
                    <a:pt x="895" y="2747"/>
                  </a:lnTo>
                  <a:lnTo>
                    <a:pt x="1493" y="2807"/>
                  </a:lnTo>
                  <a:lnTo>
                    <a:pt x="2926" y="2568"/>
                  </a:lnTo>
                  <a:lnTo>
                    <a:pt x="3105" y="2747"/>
                  </a:lnTo>
                  <a:lnTo>
                    <a:pt x="2807" y="4180"/>
                  </a:lnTo>
                  <a:lnTo>
                    <a:pt x="3583" y="4121"/>
                  </a:lnTo>
                  <a:lnTo>
                    <a:pt x="5136" y="1612"/>
                  </a:lnTo>
                  <a:lnTo>
                    <a:pt x="6629" y="0"/>
                  </a:lnTo>
                  <a:lnTo>
                    <a:pt x="9855" y="477"/>
                  </a:lnTo>
                  <a:lnTo>
                    <a:pt x="8361" y="1911"/>
                  </a:lnTo>
                  <a:lnTo>
                    <a:pt x="11288" y="1194"/>
                  </a:lnTo>
                  <a:lnTo>
                    <a:pt x="11288" y="4897"/>
                  </a:lnTo>
                  <a:lnTo>
                    <a:pt x="6868" y="1971"/>
                  </a:lnTo>
                  <a:lnTo>
                    <a:pt x="7645" y="4957"/>
                  </a:lnTo>
                  <a:lnTo>
                    <a:pt x="5136" y="3762"/>
                  </a:lnTo>
                  <a:lnTo>
                    <a:pt x="4001" y="5674"/>
                  </a:lnTo>
                  <a:lnTo>
                    <a:pt x="4718" y="11467"/>
                  </a:lnTo>
                  <a:close/>
                </a:path>
              </a:pathLst>
            </a:custGeom>
            <a:solidFill>
              <a:srgbClr val="E8406D"/>
            </a:solidFill>
          </p:spPr>
          <p:txBody>
            <a:bodyPr wrap="square" lIns="0" tIns="0" rIns="0" bIns="0" rtlCol="0"/>
            <a:lstStyle/>
            <a:p>
              <a:endParaRPr/>
            </a:p>
          </p:txBody>
        </p:sp>
        <p:sp>
          <p:nvSpPr>
            <p:cNvPr id="1389" name="object 1389"/>
            <p:cNvSpPr/>
            <p:nvPr/>
          </p:nvSpPr>
          <p:spPr>
            <a:xfrm>
              <a:off x="15188365" y="2991696"/>
              <a:ext cx="6985" cy="8255"/>
            </a:xfrm>
            <a:custGeom>
              <a:avLst/>
              <a:gdLst/>
              <a:ahLst/>
              <a:cxnLst/>
              <a:rect l="l" t="t" r="r" b="b"/>
              <a:pathLst>
                <a:path w="6984" h="8255">
                  <a:moveTo>
                    <a:pt x="3876" y="716"/>
                  </a:moveTo>
                  <a:lnTo>
                    <a:pt x="3185" y="716"/>
                  </a:lnTo>
                  <a:lnTo>
                    <a:pt x="3464" y="298"/>
                  </a:lnTo>
                  <a:lnTo>
                    <a:pt x="4121" y="0"/>
                  </a:lnTo>
                  <a:lnTo>
                    <a:pt x="3876" y="716"/>
                  </a:lnTo>
                  <a:close/>
                </a:path>
                <a:path w="6984" h="8255">
                  <a:moveTo>
                    <a:pt x="3066" y="895"/>
                  </a:moveTo>
                  <a:lnTo>
                    <a:pt x="758" y="895"/>
                  </a:lnTo>
                  <a:lnTo>
                    <a:pt x="418" y="716"/>
                  </a:lnTo>
                  <a:lnTo>
                    <a:pt x="3185" y="716"/>
                  </a:lnTo>
                  <a:lnTo>
                    <a:pt x="3066" y="895"/>
                  </a:lnTo>
                  <a:close/>
                </a:path>
                <a:path w="6984" h="8255">
                  <a:moveTo>
                    <a:pt x="3643" y="7883"/>
                  </a:moveTo>
                  <a:lnTo>
                    <a:pt x="1851" y="7346"/>
                  </a:lnTo>
                  <a:lnTo>
                    <a:pt x="1612" y="6988"/>
                  </a:lnTo>
                  <a:lnTo>
                    <a:pt x="0" y="6629"/>
                  </a:lnTo>
                  <a:lnTo>
                    <a:pt x="12" y="3225"/>
                  </a:lnTo>
                  <a:lnTo>
                    <a:pt x="157" y="1732"/>
                  </a:lnTo>
                  <a:lnTo>
                    <a:pt x="238" y="895"/>
                  </a:lnTo>
                  <a:lnTo>
                    <a:pt x="758" y="895"/>
                  </a:lnTo>
                  <a:lnTo>
                    <a:pt x="1552" y="1314"/>
                  </a:lnTo>
                  <a:lnTo>
                    <a:pt x="3672" y="1314"/>
                  </a:lnTo>
                  <a:lnTo>
                    <a:pt x="3105" y="3225"/>
                  </a:lnTo>
                  <a:lnTo>
                    <a:pt x="6473" y="3225"/>
                  </a:lnTo>
                  <a:lnTo>
                    <a:pt x="6602" y="3643"/>
                  </a:lnTo>
                  <a:lnTo>
                    <a:pt x="4061" y="3643"/>
                  </a:lnTo>
                  <a:lnTo>
                    <a:pt x="3464" y="4300"/>
                  </a:lnTo>
                  <a:lnTo>
                    <a:pt x="3344" y="5853"/>
                  </a:lnTo>
                  <a:lnTo>
                    <a:pt x="3212" y="5853"/>
                  </a:lnTo>
                  <a:lnTo>
                    <a:pt x="3377" y="6629"/>
                  </a:lnTo>
                  <a:lnTo>
                    <a:pt x="3453" y="6988"/>
                  </a:lnTo>
                  <a:lnTo>
                    <a:pt x="3529" y="7346"/>
                  </a:lnTo>
                  <a:lnTo>
                    <a:pt x="3643" y="7883"/>
                  </a:lnTo>
                  <a:close/>
                </a:path>
                <a:path w="6984" h="8255">
                  <a:moveTo>
                    <a:pt x="3672" y="1314"/>
                  </a:moveTo>
                  <a:lnTo>
                    <a:pt x="1552" y="1314"/>
                  </a:lnTo>
                  <a:lnTo>
                    <a:pt x="3559" y="895"/>
                  </a:lnTo>
                  <a:lnTo>
                    <a:pt x="3815" y="895"/>
                  </a:lnTo>
                  <a:lnTo>
                    <a:pt x="3672" y="1314"/>
                  </a:lnTo>
                  <a:close/>
                </a:path>
                <a:path w="6984" h="8255">
                  <a:moveTo>
                    <a:pt x="6473" y="3225"/>
                  </a:moveTo>
                  <a:lnTo>
                    <a:pt x="3105" y="3225"/>
                  </a:lnTo>
                  <a:lnTo>
                    <a:pt x="6032" y="1732"/>
                  </a:lnTo>
                  <a:lnTo>
                    <a:pt x="6473" y="3225"/>
                  </a:lnTo>
                  <a:close/>
                </a:path>
                <a:path w="6984" h="8255">
                  <a:moveTo>
                    <a:pt x="6749" y="4121"/>
                  </a:moveTo>
                  <a:lnTo>
                    <a:pt x="5178" y="3643"/>
                  </a:lnTo>
                  <a:lnTo>
                    <a:pt x="6602" y="3643"/>
                  </a:lnTo>
                  <a:lnTo>
                    <a:pt x="6749" y="4121"/>
                  </a:lnTo>
                  <a:close/>
                </a:path>
              </a:pathLst>
            </a:custGeom>
            <a:solidFill>
              <a:srgbClr val="E84166"/>
            </a:solidFill>
          </p:spPr>
          <p:txBody>
            <a:bodyPr wrap="square" lIns="0" tIns="0" rIns="0" bIns="0" rtlCol="0"/>
            <a:lstStyle/>
            <a:p>
              <a:endParaRPr/>
            </a:p>
          </p:txBody>
        </p:sp>
        <p:sp>
          <p:nvSpPr>
            <p:cNvPr id="1390" name="object 1390"/>
            <p:cNvSpPr/>
            <p:nvPr/>
          </p:nvSpPr>
          <p:spPr>
            <a:xfrm>
              <a:off x="15189679" y="2993906"/>
              <a:ext cx="5080" cy="5715"/>
            </a:xfrm>
            <a:custGeom>
              <a:avLst/>
              <a:gdLst/>
              <a:ahLst/>
              <a:cxnLst/>
              <a:rect l="l" t="t" r="r" b="b"/>
              <a:pathLst>
                <a:path w="5080" h="5714">
                  <a:moveTo>
                    <a:pt x="4121" y="5256"/>
                  </a:moveTo>
                  <a:lnTo>
                    <a:pt x="4957" y="3344"/>
                  </a:lnTo>
                  <a:lnTo>
                    <a:pt x="4240" y="2687"/>
                  </a:lnTo>
                  <a:lnTo>
                    <a:pt x="3464" y="2150"/>
                  </a:lnTo>
                  <a:lnTo>
                    <a:pt x="2747" y="1493"/>
                  </a:lnTo>
                  <a:lnTo>
                    <a:pt x="2389" y="1134"/>
                  </a:lnTo>
                  <a:lnTo>
                    <a:pt x="2209" y="0"/>
                  </a:lnTo>
                  <a:lnTo>
                    <a:pt x="1314" y="0"/>
                  </a:lnTo>
                  <a:lnTo>
                    <a:pt x="1314" y="1612"/>
                  </a:lnTo>
                  <a:lnTo>
                    <a:pt x="0" y="3105"/>
                  </a:lnTo>
                  <a:lnTo>
                    <a:pt x="2150" y="3643"/>
                  </a:lnTo>
                  <a:close/>
                </a:path>
              </a:pathLst>
            </a:custGeom>
            <a:solidFill>
              <a:srgbClr val="E73D65"/>
            </a:solidFill>
          </p:spPr>
          <p:txBody>
            <a:bodyPr wrap="square" lIns="0" tIns="0" rIns="0" bIns="0" rtlCol="0"/>
            <a:lstStyle/>
            <a:p>
              <a:endParaRPr/>
            </a:p>
          </p:txBody>
        </p:sp>
        <p:sp>
          <p:nvSpPr>
            <p:cNvPr id="1391" name="object 1391"/>
            <p:cNvSpPr/>
            <p:nvPr/>
          </p:nvSpPr>
          <p:spPr>
            <a:xfrm>
              <a:off x="15192427" y="2947677"/>
              <a:ext cx="4445" cy="5715"/>
            </a:xfrm>
            <a:custGeom>
              <a:avLst/>
              <a:gdLst/>
              <a:ahLst/>
              <a:cxnLst/>
              <a:rect l="l" t="t" r="r" b="b"/>
              <a:pathLst>
                <a:path w="4444" h="5714">
                  <a:moveTo>
                    <a:pt x="358" y="5614"/>
                  </a:moveTo>
                  <a:lnTo>
                    <a:pt x="1791" y="4180"/>
                  </a:lnTo>
                  <a:lnTo>
                    <a:pt x="2926" y="5017"/>
                  </a:lnTo>
                  <a:lnTo>
                    <a:pt x="2926" y="4658"/>
                  </a:lnTo>
                  <a:lnTo>
                    <a:pt x="3941" y="3404"/>
                  </a:lnTo>
                  <a:lnTo>
                    <a:pt x="3703" y="2448"/>
                  </a:lnTo>
                  <a:lnTo>
                    <a:pt x="3046" y="0"/>
                  </a:lnTo>
                  <a:lnTo>
                    <a:pt x="955" y="3165"/>
                  </a:lnTo>
                  <a:lnTo>
                    <a:pt x="0" y="4300"/>
                  </a:lnTo>
                  <a:close/>
                </a:path>
              </a:pathLst>
            </a:custGeom>
            <a:solidFill>
              <a:srgbClr val="E6376A"/>
            </a:solidFill>
          </p:spPr>
          <p:txBody>
            <a:bodyPr wrap="square" lIns="0" tIns="0" rIns="0" bIns="0" rtlCol="0"/>
            <a:lstStyle/>
            <a:p>
              <a:endParaRPr/>
            </a:p>
          </p:txBody>
        </p:sp>
        <p:sp>
          <p:nvSpPr>
            <p:cNvPr id="1392" name="object 1392"/>
            <p:cNvSpPr/>
            <p:nvPr/>
          </p:nvSpPr>
          <p:spPr>
            <a:xfrm>
              <a:off x="15203475" y="2970796"/>
              <a:ext cx="7620" cy="24130"/>
            </a:xfrm>
            <a:custGeom>
              <a:avLst/>
              <a:gdLst/>
              <a:ahLst/>
              <a:cxnLst/>
              <a:rect l="l" t="t" r="r" b="b"/>
              <a:pathLst>
                <a:path w="7619" h="24130">
                  <a:moveTo>
                    <a:pt x="2209" y="1016"/>
                  </a:moveTo>
                  <a:lnTo>
                    <a:pt x="952" y="0"/>
                  </a:lnTo>
                  <a:lnTo>
                    <a:pt x="0" y="3225"/>
                  </a:lnTo>
                  <a:lnTo>
                    <a:pt x="1244" y="4241"/>
                  </a:lnTo>
                  <a:lnTo>
                    <a:pt x="2209" y="1016"/>
                  </a:lnTo>
                  <a:close/>
                </a:path>
                <a:path w="7619" h="24130">
                  <a:moveTo>
                    <a:pt x="7340" y="21678"/>
                  </a:moveTo>
                  <a:lnTo>
                    <a:pt x="5130" y="21678"/>
                  </a:lnTo>
                  <a:lnTo>
                    <a:pt x="6985" y="23888"/>
                  </a:lnTo>
                  <a:lnTo>
                    <a:pt x="7340" y="21678"/>
                  </a:lnTo>
                  <a:close/>
                </a:path>
              </a:pathLst>
            </a:custGeom>
            <a:solidFill>
              <a:srgbClr val="E83D74"/>
            </a:solidFill>
          </p:spPr>
          <p:txBody>
            <a:bodyPr wrap="square" lIns="0" tIns="0" rIns="0" bIns="0" rtlCol="0"/>
            <a:lstStyle/>
            <a:p>
              <a:endParaRPr/>
            </a:p>
          </p:txBody>
        </p:sp>
        <p:sp>
          <p:nvSpPr>
            <p:cNvPr id="1393" name="object 1393"/>
            <p:cNvSpPr/>
            <p:nvPr/>
          </p:nvSpPr>
          <p:spPr>
            <a:xfrm>
              <a:off x="15228920" y="2969119"/>
              <a:ext cx="6350" cy="6350"/>
            </a:xfrm>
            <a:custGeom>
              <a:avLst/>
              <a:gdLst/>
              <a:ahLst/>
              <a:cxnLst/>
              <a:rect l="l" t="t" r="r" b="b"/>
              <a:pathLst>
                <a:path w="6350" h="6350">
                  <a:moveTo>
                    <a:pt x="3464" y="5913"/>
                  </a:moveTo>
                  <a:lnTo>
                    <a:pt x="1791" y="4180"/>
                  </a:lnTo>
                  <a:lnTo>
                    <a:pt x="238" y="4957"/>
                  </a:lnTo>
                  <a:lnTo>
                    <a:pt x="0" y="4180"/>
                  </a:lnTo>
                  <a:lnTo>
                    <a:pt x="1075" y="1971"/>
                  </a:lnTo>
                  <a:lnTo>
                    <a:pt x="1493" y="1194"/>
                  </a:lnTo>
                  <a:lnTo>
                    <a:pt x="119" y="0"/>
                  </a:lnTo>
                  <a:lnTo>
                    <a:pt x="3285" y="477"/>
                  </a:lnTo>
                  <a:lnTo>
                    <a:pt x="2389" y="3822"/>
                  </a:lnTo>
                  <a:lnTo>
                    <a:pt x="4599" y="3225"/>
                  </a:lnTo>
                  <a:lnTo>
                    <a:pt x="4718" y="3464"/>
                  </a:lnTo>
                  <a:lnTo>
                    <a:pt x="5793" y="4718"/>
                  </a:lnTo>
                  <a:lnTo>
                    <a:pt x="3464" y="5913"/>
                  </a:lnTo>
                  <a:close/>
                </a:path>
              </a:pathLst>
            </a:custGeom>
            <a:solidFill>
              <a:srgbClr val="E83A81"/>
            </a:solidFill>
          </p:spPr>
          <p:txBody>
            <a:bodyPr wrap="square" lIns="0" tIns="0" rIns="0" bIns="0" rtlCol="0"/>
            <a:lstStyle/>
            <a:p>
              <a:endParaRPr/>
            </a:p>
          </p:txBody>
        </p:sp>
        <p:sp>
          <p:nvSpPr>
            <p:cNvPr id="1394" name="object 1394"/>
            <p:cNvSpPr/>
            <p:nvPr/>
          </p:nvSpPr>
          <p:spPr>
            <a:xfrm>
              <a:off x="15227009" y="2967447"/>
              <a:ext cx="3810" cy="7620"/>
            </a:xfrm>
            <a:custGeom>
              <a:avLst/>
              <a:gdLst/>
              <a:ahLst/>
              <a:cxnLst/>
              <a:rect l="l" t="t" r="r" b="b"/>
              <a:pathLst>
                <a:path w="3809" h="7619">
                  <a:moveTo>
                    <a:pt x="1493" y="7346"/>
                  </a:moveTo>
                  <a:lnTo>
                    <a:pt x="0" y="0"/>
                  </a:lnTo>
                  <a:lnTo>
                    <a:pt x="1493" y="5136"/>
                  </a:lnTo>
                  <a:lnTo>
                    <a:pt x="2209" y="5315"/>
                  </a:lnTo>
                  <a:lnTo>
                    <a:pt x="2628" y="4240"/>
                  </a:lnTo>
                  <a:lnTo>
                    <a:pt x="2986" y="3643"/>
                  </a:lnTo>
                  <a:lnTo>
                    <a:pt x="3165" y="4300"/>
                  </a:lnTo>
                  <a:lnTo>
                    <a:pt x="3285" y="5375"/>
                  </a:lnTo>
                  <a:lnTo>
                    <a:pt x="3703" y="5853"/>
                  </a:lnTo>
                  <a:lnTo>
                    <a:pt x="1493" y="7346"/>
                  </a:lnTo>
                  <a:close/>
                </a:path>
              </a:pathLst>
            </a:custGeom>
            <a:solidFill>
              <a:srgbClr val="E73874"/>
            </a:solidFill>
          </p:spPr>
          <p:txBody>
            <a:bodyPr wrap="square" lIns="0" tIns="0" rIns="0" bIns="0" rtlCol="0"/>
            <a:lstStyle/>
            <a:p>
              <a:endParaRPr/>
            </a:p>
          </p:txBody>
        </p:sp>
      </p:grpSp>
      <p:grpSp>
        <p:nvGrpSpPr>
          <p:cNvPr id="1395" name="object 1395"/>
          <p:cNvGrpSpPr/>
          <p:nvPr/>
        </p:nvGrpSpPr>
        <p:grpSpPr>
          <a:xfrm>
            <a:off x="15193681" y="2211712"/>
            <a:ext cx="35560" cy="22860"/>
            <a:chOff x="15193681" y="2211712"/>
            <a:chExt cx="35560" cy="22860"/>
          </a:xfrm>
        </p:grpSpPr>
        <p:sp>
          <p:nvSpPr>
            <p:cNvPr id="1396" name="object 1396"/>
            <p:cNvSpPr/>
            <p:nvPr/>
          </p:nvSpPr>
          <p:spPr>
            <a:xfrm>
              <a:off x="15196070" y="2225629"/>
              <a:ext cx="3810" cy="9525"/>
            </a:xfrm>
            <a:custGeom>
              <a:avLst/>
              <a:gdLst/>
              <a:ahLst/>
              <a:cxnLst/>
              <a:rect l="l" t="t" r="r" b="b"/>
              <a:pathLst>
                <a:path w="3809" h="9525">
                  <a:moveTo>
                    <a:pt x="716" y="8899"/>
                  </a:moveTo>
                  <a:lnTo>
                    <a:pt x="0" y="59"/>
                  </a:lnTo>
                  <a:lnTo>
                    <a:pt x="716" y="0"/>
                  </a:lnTo>
                  <a:lnTo>
                    <a:pt x="2269" y="2807"/>
                  </a:lnTo>
                  <a:lnTo>
                    <a:pt x="2150" y="2986"/>
                  </a:lnTo>
                  <a:lnTo>
                    <a:pt x="776" y="2866"/>
                  </a:lnTo>
                  <a:lnTo>
                    <a:pt x="716" y="3404"/>
                  </a:lnTo>
                  <a:lnTo>
                    <a:pt x="657" y="4957"/>
                  </a:lnTo>
                  <a:lnTo>
                    <a:pt x="3464" y="8003"/>
                  </a:lnTo>
                  <a:close/>
                </a:path>
              </a:pathLst>
            </a:custGeom>
            <a:solidFill>
              <a:srgbClr val="E733A0"/>
            </a:solidFill>
          </p:spPr>
          <p:txBody>
            <a:bodyPr wrap="square" lIns="0" tIns="0" rIns="0" bIns="0" rtlCol="0"/>
            <a:lstStyle/>
            <a:p>
              <a:endParaRPr/>
            </a:p>
          </p:txBody>
        </p:sp>
        <p:sp>
          <p:nvSpPr>
            <p:cNvPr id="1397" name="object 1397"/>
            <p:cNvSpPr/>
            <p:nvPr/>
          </p:nvSpPr>
          <p:spPr>
            <a:xfrm>
              <a:off x="15226293" y="2213982"/>
              <a:ext cx="3175" cy="5715"/>
            </a:xfrm>
            <a:custGeom>
              <a:avLst/>
              <a:gdLst/>
              <a:ahLst/>
              <a:cxnLst/>
              <a:rect l="l" t="t" r="r" b="b"/>
              <a:pathLst>
                <a:path w="3175" h="5714">
                  <a:moveTo>
                    <a:pt x="2687" y="5196"/>
                  </a:moveTo>
                  <a:lnTo>
                    <a:pt x="477" y="4658"/>
                  </a:lnTo>
                  <a:lnTo>
                    <a:pt x="0" y="716"/>
                  </a:lnTo>
                  <a:lnTo>
                    <a:pt x="716" y="716"/>
                  </a:lnTo>
                  <a:lnTo>
                    <a:pt x="1672" y="597"/>
                  </a:lnTo>
                  <a:lnTo>
                    <a:pt x="1373" y="0"/>
                  </a:lnTo>
                  <a:lnTo>
                    <a:pt x="2150" y="0"/>
                  </a:lnTo>
                  <a:lnTo>
                    <a:pt x="2150" y="716"/>
                  </a:lnTo>
                  <a:lnTo>
                    <a:pt x="2687" y="5196"/>
                  </a:lnTo>
                  <a:close/>
                </a:path>
              </a:pathLst>
            </a:custGeom>
            <a:solidFill>
              <a:srgbClr val="E43299"/>
            </a:solidFill>
          </p:spPr>
          <p:txBody>
            <a:bodyPr wrap="square" lIns="0" tIns="0" rIns="0" bIns="0" rtlCol="0"/>
            <a:lstStyle/>
            <a:p>
              <a:endParaRPr/>
            </a:p>
          </p:txBody>
        </p:sp>
        <p:sp>
          <p:nvSpPr>
            <p:cNvPr id="1398" name="object 1398"/>
            <p:cNvSpPr/>
            <p:nvPr/>
          </p:nvSpPr>
          <p:spPr>
            <a:xfrm>
              <a:off x="15217453" y="2211712"/>
              <a:ext cx="3810" cy="2540"/>
            </a:xfrm>
            <a:custGeom>
              <a:avLst/>
              <a:gdLst/>
              <a:ahLst/>
              <a:cxnLst/>
              <a:rect l="l" t="t" r="r" b="b"/>
              <a:pathLst>
                <a:path w="3809" h="2539">
                  <a:moveTo>
                    <a:pt x="2209" y="2209"/>
                  </a:moveTo>
                  <a:lnTo>
                    <a:pt x="0" y="1433"/>
                  </a:lnTo>
                  <a:lnTo>
                    <a:pt x="0" y="895"/>
                  </a:lnTo>
                  <a:lnTo>
                    <a:pt x="776" y="179"/>
                  </a:lnTo>
                  <a:lnTo>
                    <a:pt x="716" y="0"/>
                  </a:lnTo>
                  <a:lnTo>
                    <a:pt x="2926" y="0"/>
                  </a:lnTo>
                  <a:lnTo>
                    <a:pt x="3225" y="1254"/>
                  </a:lnTo>
                  <a:lnTo>
                    <a:pt x="2807" y="1433"/>
                  </a:lnTo>
                  <a:lnTo>
                    <a:pt x="2209" y="2209"/>
                  </a:lnTo>
                  <a:close/>
                </a:path>
              </a:pathLst>
            </a:custGeom>
            <a:solidFill>
              <a:srgbClr val="E4329D"/>
            </a:solidFill>
          </p:spPr>
          <p:txBody>
            <a:bodyPr wrap="square" lIns="0" tIns="0" rIns="0" bIns="0" rtlCol="0"/>
            <a:lstStyle/>
            <a:p>
              <a:endParaRPr/>
            </a:p>
          </p:txBody>
        </p:sp>
        <p:sp>
          <p:nvSpPr>
            <p:cNvPr id="1399" name="object 1399"/>
            <p:cNvSpPr/>
            <p:nvPr/>
          </p:nvSpPr>
          <p:spPr>
            <a:xfrm>
              <a:off x="15193681" y="2226405"/>
              <a:ext cx="1905" cy="3810"/>
            </a:xfrm>
            <a:custGeom>
              <a:avLst/>
              <a:gdLst/>
              <a:ahLst/>
              <a:cxnLst/>
              <a:rect l="l" t="t" r="r" b="b"/>
              <a:pathLst>
                <a:path w="1905" h="3810">
                  <a:moveTo>
                    <a:pt x="955" y="3703"/>
                  </a:moveTo>
                  <a:lnTo>
                    <a:pt x="238" y="3703"/>
                  </a:lnTo>
                  <a:lnTo>
                    <a:pt x="119" y="2389"/>
                  </a:lnTo>
                  <a:lnTo>
                    <a:pt x="0" y="477"/>
                  </a:lnTo>
                  <a:lnTo>
                    <a:pt x="1672" y="0"/>
                  </a:lnTo>
                  <a:lnTo>
                    <a:pt x="955" y="3703"/>
                  </a:lnTo>
                  <a:close/>
                </a:path>
              </a:pathLst>
            </a:custGeom>
            <a:solidFill>
              <a:srgbClr val="E733A0"/>
            </a:solidFill>
          </p:spPr>
          <p:txBody>
            <a:bodyPr wrap="square" lIns="0" tIns="0" rIns="0" bIns="0" rtlCol="0"/>
            <a:lstStyle/>
            <a:p>
              <a:endParaRPr/>
            </a:p>
          </p:txBody>
        </p:sp>
      </p:grpSp>
      <p:grpSp>
        <p:nvGrpSpPr>
          <p:cNvPr id="1400" name="object 1400"/>
          <p:cNvGrpSpPr/>
          <p:nvPr/>
        </p:nvGrpSpPr>
        <p:grpSpPr>
          <a:xfrm>
            <a:off x="14106159" y="2450384"/>
            <a:ext cx="22225" cy="22225"/>
            <a:chOff x="14106159" y="2450384"/>
            <a:chExt cx="22225" cy="22225"/>
          </a:xfrm>
        </p:grpSpPr>
        <p:sp>
          <p:nvSpPr>
            <p:cNvPr id="1401" name="object 1401"/>
            <p:cNvSpPr/>
            <p:nvPr/>
          </p:nvSpPr>
          <p:spPr>
            <a:xfrm>
              <a:off x="14106159" y="2450384"/>
              <a:ext cx="7620" cy="8890"/>
            </a:xfrm>
            <a:custGeom>
              <a:avLst/>
              <a:gdLst/>
              <a:ahLst/>
              <a:cxnLst/>
              <a:rect l="l" t="t" r="r" b="b"/>
              <a:pathLst>
                <a:path w="7619" h="8889">
                  <a:moveTo>
                    <a:pt x="2269" y="8720"/>
                  </a:moveTo>
                  <a:lnTo>
                    <a:pt x="597" y="6629"/>
                  </a:lnTo>
                  <a:lnTo>
                    <a:pt x="776" y="3942"/>
                  </a:lnTo>
                  <a:lnTo>
                    <a:pt x="1314" y="5375"/>
                  </a:lnTo>
                  <a:lnTo>
                    <a:pt x="1373" y="4718"/>
                  </a:lnTo>
                  <a:lnTo>
                    <a:pt x="1433" y="3762"/>
                  </a:lnTo>
                  <a:lnTo>
                    <a:pt x="0" y="1493"/>
                  </a:lnTo>
                  <a:lnTo>
                    <a:pt x="597" y="0"/>
                  </a:lnTo>
                  <a:lnTo>
                    <a:pt x="2568" y="836"/>
                  </a:lnTo>
                  <a:lnTo>
                    <a:pt x="1493" y="4240"/>
                  </a:lnTo>
                  <a:lnTo>
                    <a:pt x="2090" y="5913"/>
                  </a:lnTo>
                  <a:lnTo>
                    <a:pt x="3165" y="2209"/>
                  </a:lnTo>
                  <a:lnTo>
                    <a:pt x="7227" y="5913"/>
                  </a:lnTo>
                  <a:lnTo>
                    <a:pt x="5136" y="6808"/>
                  </a:lnTo>
                  <a:lnTo>
                    <a:pt x="2269" y="8720"/>
                  </a:lnTo>
                  <a:close/>
                </a:path>
              </a:pathLst>
            </a:custGeom>
            <a:solidFill>
              <a:srgbClr val="E73BAB"/>
            </a:solidFill>
          </p:spPr>
          <p:txBody>
            <a:bodyPr wrap="square" lIns="0" tIns="0" rIns="0" bIns="0" rtlCol="0"/>
            <a:lstStyle/>
            <a:p>
              <a:endParaRPr/>
            </a:p>
          </p:txBody>
        </p:sp>
        <p:sp>
          <p:nvSpPr>
            <p:cNvPr id="1402" name="object 1402"/>
            <p:cNvSpPr/>
            <p:nvPr/>
          </p:nvSpPr>
          <p:spPr>
            <a:xfrm>
              <a:off x="14124376" y="2467467"/>
              <a:ext cx="3810" cy="5080"/>
            </a:xfrm>
            <a:custGeom>
              <a:avLst/>
              <a:gdLst/>
              <a:ahLst/>
              <a:cxnLst/>
              <a:rect l="l" t="t" r="r" b="b"/>
              <a:pathLst>
                <a:path w="3809" h="5080">
                  <a:moveTo>
                    <a:pt x="1493" y="5017"/>
                  </a:moveTo>
                  <a:lnTo>
                    <a:pt x="1134" y="4061"/>
                  </a:lnTo>
                  <a:lnTo>
                    <a:pt x="1911" y="3762"/>
                  </a:lnTo>
                  <a:lnTo>
                    <a:pt x="0" y="3165"/>
                  </a:lnTo>
                  <a:lnTo>
                    <a:pt x="2986" y="0"/>
                  </a:lnTo>
                  <a:lnTo>
                    <a:pt x="3762" y="3404"/>
                  </a:lnTo>
                  <a:lnTo>
                    <a:pt x="1493" y="5017"/>
                  </a:lnTo>
                  <a:close/>
                </a:path>
              </a:pathLst>
            </a:custGeom>
            <a:solidFill>
              <a:srgbClr val="E73BA2"/>
            </a:solidFill>
          </p:spPr>
          <p:txBody>
            <a:bodyPr wrap="square" lIns="0" tIns="0" rIns="0" bIns="0" rtlCol="0"/>
            <a:lstStyle/>
            <a:p>
              <a:endParaRPr/>
            </a:p>
          </p:txBody>
        </p:sp>
      </p:grpSp>
      <p:grpSp>
        <p:nvGrpSpPr>
          <p:cNvPr id="1403" name="object 1403"/>
          <p:cNvGrpSpPr/>
          <p:nvPr/>
        </p:nvGrpSpPr>
        <p:grpSpPr>
          <a:xfrm>
            <a:off x="15051589" y="2018015"/>
            <a:ext cx="139065" cy="90170"/>
            <a:chOff x="15051589" y="2018015"/>
            <a:chExt cx="139065" cy="90170"/>
          </a:xfrm>
        </p:grpSpPr>
        <p:sp>
          <p:nvSpPr>
            <p:cNvPr id="1404" name="object 1404"/>
            <p:cNvSpPr/>
            <p:nvPr/>
          </p:nvSpPr>
          <p:spPr>
            <a:xfrm>
              <a:off x="15051584" y="2026855"/>
              <a:ext cx="32384" cy="20320"/>
            </a:xfrm>
            <a:custGeom>
              <a:avLst/>
              <a:gdLst/>
              <a:ahLst/>
              <a:cxnLst/>
              <a:rect l="l" t="t" r="r" b="b"/>
              <a:pathLst>
                <a:path w="32384" h="20319">
                  <a:moveTo>
                    <a:pt x="5321" y="4419"/>
                  </a:moveTo>
                  <a:lnTo>
                    <a:pt x="4902" y="3708"/>
                  </a:lnTo>
                  <a:lnTo>
                    <a:pt x="3759" y="3467"/>
                  </a:lnTo>
                  <a:lnTo>
                    <a:pt x="533" y="5499"/>
                  </a:lnTo>
                  <a:lnTo>
                    <a:pt x="177" y="6273"/>
                  </a:lnTo>
                  <a:lnTo>
                    <a:pt x="0" y="6692"/>
                  </a:lnTo>
                  <a:lnTo>
                    <a:pt x="2032" y="6819"/>
                  </a:lnTo>
                  <a:lnTo>
                    <a:pt x="2387" y="8128"/>
                  </a:lnTo>
                  <a:lnTo>
                    <a:pt x="5016" y="8305"/>
                  </a:lnTo>
                  <a:lnTo>
                    <a:pt x="4724" y="5143"/>
                  </a:lnTo>
                  <a:lnTo>
                    <a:pt x="5321" y="4419"/>
                  </a:lnTo>
                  <a:close/>
                </a:path>
                <a:path w="32384" h="20319">
                  <a:moveTo>
                    <a:pt x="11137" y="3429"/>
                  </a:moveTo>
                  <a:lnTo>
                    <a:pt x="9017" y="4064"/>
                  </a:lnTo>
                  <a:lnTo>
                    <a:pt x="10274" y="4419"/>
                  </a:lnTo>
                  <a:lnTo>
                    <a:pt x="10680" y="5715"/>
                  </a:lnTo>
                  <a:lnTo>
                    <a:pt x="10807" y="5918"/>
                  </a:lnTo>
                  <a:lnTo>
                    <a:pt x="10909" y="5143"/>
                  </a:lnTo>
                  <a:lnTo>
                    <a:pt x="11010" y="4419"/>
                  </a:lnTo>
                  <a:lnTo>
                    <a:pt x="11112" y="3708"/>
                  </a:lnTo>
                  <a:lnTo>
                    <a:pt x="11137" y="3429"/>
                  </a:lnTo>
                  <a:close/>
                </a:path>
                <a:path w="32384" h="20319">
                  <a:moveTo>
                    <a:pt x="12700" y="6273"/>
                  </a:moveTo>
                  <a:lnTo>
                    <a:pt x="12166" y="6273"/>
                  </a:lnTo>
                  <a:lnTo>
                    <a:pt x="10795" y="6273"/>
                  </a:lnTo>
                  <a:lnTo>
                    <a:pt x="11049" y="7175"/>
                  </a:lnTo>
                  <a:lnTo>
                    <a:pt x="12484" y="8483"/>
                  </a:lnTo>
                  <a:lnTo>
                    <a:pt x="12700" y="6273"/>
                  </a:lnTo>
                  <a:close/>
                </a:path>
                <a:path w="32384" h="20319">
                  <a:moveTo>
                    <a:pt x="13360" y="3225"/>
                  </a:moveTo>
                  <a:lnTo>
                    <a:pt x="13195" y="2806"/>
                  </a:lnTo>
                  <a:lnTo>
                    <a:pt x="12661" y="1498"/>
                  </a:lnTo>
                  <a:lnTo>
                    <a:pt x="9740" y="1498"/>
                  </a:lnTo>
                  <a:lnTo>
                    <a:pt x="10185" y="3352"/>
                  </a:lnTo>
                  <a:lnTo>
                    <a:pt x="11150" y="3352"/>
                  </a:lnTo>
                  <a:lnTo>
                    <a:pt x="11226" y="2806"/>
                  </a:lnTo>
                  <a:lnTo>
                    <a:pt x="12738" y="3225"/>
                  </a:lnTo>
                  <a:lnTo>
                    <a:pt x="13360" y="3225"/>
                  </a:lnTo>
                  <a:close/>
                </a:path>
                <a:path w="32384" h="20319">
                  <a:moveTo>
                    <a:pt x="13716" y="5715"/>
                  </a:moveTo>
                  <a:lnTo>
                    <a:pt x="12166" y="6273"/>
                  </a:lnTo>
                  <a:lnTo>
                    <a:pt x="13652" y="5918"/>
                  </a:lnTo>
                  <a:lnTo>
                    <a:pt x="13716" y="5715"/>
                  </a:lnTo>
                  <a:close/>
                </a:path>
                <a:path w="32384" h="20319">
                  <a:moveTo>
                    <a:pt x="14071" y="3911"/>
                  </a:moveTo>
                  <a:lnTo>
                    <a:pt x="14008" y="3708"/>
                  </a:lnTo>
                  <a:lnTo>
                    <a:pt x="13906" y="3352"/>
                  </a:lnTo>
                  <a:lnTo>
                    <a:pt x="13881" y="3225"/>
                  </a:lnTo>
                  <a:lnTo>
                    <a:pt x="12839" y="3708"/>
                  </a:lnTo>
                  <a:lnTo>
                    <a:pt x="14071" y="3911"/>
                  </a:lnTo>
                  <a:close/>
                </a:path>
                <a:path w="32384" h="20319">
                  <a:moveTo>
                    <a:pt x="17513" y="1498"/>
                  </a:moveTo>
                  <a:lnTo>
                    <a:pt x="17030" y="1498"/>
                  </a:lnTo>
                  <a:lnTo>
                    <a:pt x="14135" y="0"/>
                  </a:lnTo>
                  <a:lnTo>
                    <a:pt x="13919" y="304"/>
                  </a:lnTo>
                  <a:lnTo>
                    <a:pt x="13614" y="546"/>
                  </a:lnTo>
                  <a:lnTo>
                    <a:pt x="13373" y="787"/>
                  </a:lnTo>
                  <a:lnTo>
                    <a:pt x="13423" y="1498"/>
                  </a:lnTo>
                  <a:lnTo>
                    <a:pt x="13601" y="2209"/>
                  </a:lnTo>
                  <a:lnTo>
                    <a:pt x="13881" y="3225"/>
                  </a:lnTo>
                  <a:lnTo>
                    <a:pt x="17513" y="1498"/>
                  </a:lnTo>
                  <a:close/>
                </a:path>
                <a:path w="32384" h="20319">
                  <a:moveTo>
                    <a:pt x="20129" y="14401"/>
                  </a:moveTo>
                  <a:lnTo>
                    <a:pt x="18567" y="14401"/>
                  </a:lnTo>
                  <a:lnTo>
                    <a:pt x="18580" y="14693"/>
                  </a:lnTo>
                  <a:lnTo>
                    <a:pt x="19113" y="14998"/>
                  </a:lnTo>
                  <a:lnTo>
                    <a:pt x="20129" y="14401"/>
                  </a:lnTo>
                  <a:close/>
                </a:path>
                <a:path w="32384" h="20319">
                  <a:moveTo>
                    <a:pt x="20650" y="5143"/>
                  </a:moveTo>
                  <a:lnTo>
                    <a:pt x="20396" y="4419"/>
                  </a:lnTo>
                  <a:lnTo>
                    <a:pt x="20281" y="4064"/>
                  </a:lnTo>
                  <a:lnTo>
                    <a:pt x="20154" y="3708"/>
                  </a:lnTo>
                  <a:lnTo>
                    <a:pt x="20040" y="3352"/>
                  </a:lnTo>
                  <a:lnTo>
                    <a:pt x="19989" y="3225"/>
                  </a:lnTo>
                  <a:lnTo>
                    <a:pt x="19646" y="2209"/>
                  </a:lnTo>
                  <a:lnTo>
                    <a:pt x="16370" y="2209"/>
                  </a:lnTo>
                  <a:lnTo>
                    <a:pt x="17081" y="4419"/>
                  </a:lnTo>
                  <a:lnTo>
                    <a:pt x="14071" y="3911"/>
                  </a:lnTo>
                  <a:lnTo>
                    <a:pt x="14097" y="4419"/>
                  </a:lnTo>
                  <a:lnTo>
                    <a:pt x="13716" y="5715"/>
                  </a:lnTo>
                  <a:lnTo>
                    <a:pt x="15176" y="5143"/>
                  </a:lnTo>
                  <a:lnTo>
                    <a:pt x="20650" y="5143"/>
                  </a:lnTo>
                  <a:close/>
                </a:path>
                <a:path w="32384" h="20319">
                  <a:moveTo>
                    <a:pt x="21513" y="13804"/>
                  </a:moveTo>
                  <a:lnTo>
                    <a:pt x="19773" y="11887"/>
                  </a:lnTo>
                  <a:lnTo>
                    <a:pt x="18516" y="12661"/>
                  </a:lnTo>
                  <a:lnTo>
                    <a:pt x="18554" y="13804"/>
                  </a:lnTo>
                  <a:lnTo>
                    <a:pt x="21513" y="13804"/>
                  </a:lnTo>
                  <a:close/>
                </a:path>
                <a:path w="32384" h="20319">
                  <a:moveTo>
                    <a:pt x="22225" y="10693"/>
                  </a:moveTo>
                  <a:lnTo>
                    <a:pt x="20002" y="10337"/>
                  </a:lnTo>
                  <a:lnTo>
                    <a:pt x="21539" y="13804"/>
                  </a:lnTo>
                  <a:lnTo>
                    <a:pt x="22225" y="10693"/>
                  </a:lnTo>
                  <a:close/>
                </a:path>
                <a:path w="32384" h="20319">
                  <a:moveTo>
                    <a:pt x="31775" y="15417"/>
                  </a:moveTo>
                  <a:lnTo>
                    <a:pt x="31661" y="14998"/>
                  </a:lnTo>
                  <a:lnTo>
                    <a:pt x="31419" y="14693"/>
                  </a:lnTo>
                  <a:lnTo>
                    <a:pt x="31064" y="14693"/>
                  </a:lnTo>
                  <a:lnTo>
                    <a:pt x="29387" y="12192"/>
                  </a:lnTo>
                  <a:lnTo>
                    <a:pt x="27711" y="11950"/>
                  </a:lnTo>
                  <a:lnTo>
                    <a:pt x="25666" y="14401"/>
                  </a:lnTo>
                  <a:lnTo>
                    <a:pt x="20129" y="14401"/>
                  </a:lnTo>
                  <a:lnTo>
                    <a:pt x="22517" y="16306"/>
                  </a:lnTo>
                  <a:lnTo>
                    <a:pt x="22796" y="17500"/>
                  </a:lnTo>
                  <a:lnTo>
                    <a:pt x="22872" y="19837"/>
                  </a:lnTo>
                  <a:lnTo>
                    <a:pt x="25679" y="19304"/>
                  </a:lnTo>
                  <a:lnTo>
                    <a:pt x="24193" y="16306"/>
                  </a:lnTo>
                  <a:lnTo>
                    <a:pt x="24904" y="15659"/>
                  </a:lnTo>
                  <a:lnTo>
                    <a:pt x="27533" y="17983"/>
                  </a:lnTo>
                  <a:lnTo>
                    <a:pt x="29324" y="17500"/>
                  </a:lnTo>
                  <a:lnTo>
                    <a:pt x="30683" y="15417"/>
                  </a:lnTo>
                  <a:lnTo>
                    <a:pt x="31775" y="15417"/>
                  </a:lnTo>
                  <a:close/>
                </a:path>
              </a:pathLst>
            </a:custGeom>
            <a:solidFill>
              <a:srgbClr val="D52ECC"/>
            </a:solidFill>
          </p:spPr>
          <p:txBody>
            <a:bodyPr wrap="square" lIns="0" tIns="0" rIns="0" bIns="0" rtlCol="0"/>
            <a:lstStyle/>
            <a:p>
              <a:endParaRPr/>
            </a:p>
          </p:txBody>
        </p:sp>
        <p:sp>
          <p:nvSpPr>
            <p:cNvPr id="1405" name="object 1405"/>
            <p:cNvSpPr/>
            <p:nvPr/>
          </p:nvSpPr>
          <p:spPr>
            <a:xfrm>
              <a:off x="15077504" y="2028240"/>
              <a:ext cx="20320" cy="13970"/>
            </a:xfrm>
            <a:custGeom>
              <a:avLst/>
              <a:gdLst/>
              <a:ahLst/>
              <a:cxnLst/>
              <a:rect l="l" t="t" r="r" b="b"/>
              <a:pathLst>
                <a:path w="20319" h="13969">
                  <a:moveTo>
                    <a:pt x="5143" y="13373"/>
                  </a:moveTo>
                  <a:lnTo>
                    <a:pt x="4775" y="9664"/>
                  </a:lnTo>
                  <a:lnTo>
                    <a:pt x="4064" y="11887"/>
                  </a:lnTo>
                  <a:lnTo>
                    <a:pt x="2209" y="9664"/>
                  </a:lnTo>
                  <a:lnTo>
                    <a:pt x="0" y="12598"/>
                  </a:lnTo>
                  <a:lnTo>
                    <a:pt x="952" y="12598"/>
                  </a:lnTo>
                  <a:lnTo>
                    <a:pt x="1917" y="11696"/>
                  </a:lnTo>
                  <a:lnTo>
                    <a:pt x="2984" y="11938"/>
                  </a:lnTo>
                  <a:lnTo>
                    <a:pt x="2209" y="13373"/>
                  </a:lnTo>
                  <a:lnTo>
                    <a:pt x="3162" y="13487"/>
                  </a:lnTo>
                  <a:lnTo>
                    <a:pt x="4178" y="13258"/>
                  </a:lnTo>
                  <a:lnTo>
                    <a:pt x="5143" y="13373"/>
                  </a:lnTo>
                  <a:close/>
                </a:path>
                <a:path w="20319" h="13969">
                  <a:moveTo>
                    <a:pt x="19951" y="0"/>
                  </a:moveTo>
                  <a:lnTo>
                    <a:pt x="14935" y="3517"/>
                  </a:lnTo>
                  <a:lnTo>
                    <a:pt x="13258" y="3098"/>
                  </a:lnTo>
                  <a:lnTo>
                    <a:pt x="12839" y="5435"/>
                  </a:lnTo>
                  <a:lnTo>
                    <a:pt x="17678" y="8115"/>
                  </a:lnTo>
                  <a:lnTo>
                    <a:pt x="17678" y="5308"/>
                  </a:lnTo>
                  <a:lnTo>
                    <a:pt x="15951" y="4292"/>
                  </a:lnTo>
                  <a:lnTo>
                    <a:pt x="16306" y="3695"/>
                  </a:lnTo>
                  <a:lnTo>
                    <a:pt x="17437" y="3632"/>
                  </a:lnTo>
                  <a:lnTo>
                    <a:pt x="19951" y="0"/>
                  </a:lnTo>
                  <a:close/>
                </a:path>
              </a:pathLst>
            </a:custGeom>
            <a:solidFill>
              <a:srgbClr val="D62EC6"/>
            </a:solidFill>
          </p:spPr>
          <p:txBody>
            <a:bodyPr wrap="square" lIns="0" tIns="0" rIns="0" bIns="0" rtlCol="0"/>
            <a:lstStyle/>
            <a:p>
              <a:endParaRPr/>
            </a:p>
          </p:txBody>
        </p:sp>
        <p:sp>
          <p:nvSpPr>
            <p:cNvPr id="1406" name="object 1406"/>
            <p:cNvSpPr/>
            <p:nvPr/>
          </p:nvSpPr>
          <p:spPr>
            <a:xfrm>
              <a:off x="15071598" y="2020942"/>
              <a:ext cx="5080" cy="3175"/>
            </a:xfrm>
            <a:custGeom>
              <a:avLst/>
              <a:gdLst/>
              <a:ahLst/>
              <a:cxnLst/>
              <a:rect l="l" t="t" r="r" b="b"/>
              <a:pathLst>
                <a:path w="5080" h="3175">
                  <a:moveTo>
                    <a:pt x="4658" y="2747"/>
                  </a:moveTo>
                  <a:lnTo>
                    <a:pt x="0" y="2150"/>
                  </a:lnTo>
                  <a:lnTo>
                    <a:pt x="119" y="0"/>
                  </a:lnTo>
                  <a:lnTo>
                    <a:pt x="2568" y="298"/>
                  </a:lnTo>
                  <a:lnTo>
                    <a:pt x="2986" y="776"/>
                  </a:lnTo>
                  <a:lnTo>
                    <a:pt x="4658" y="2747"/>
                  </a:lnTo>
                  <a:close/>
                </a:path>
              </a:pathLst>
            </a:custGeom>
            <a:solidFill>
              <a:srgbClr val="CC2BCC"/>
            </a:solidFill>
          </p:spPr>
          <p:txBody>
            <a:bodyPr wrap="square" lIns="0" tIns="0" rIns="0" bIns="0" rtlCol="0"/>
            <a:lstStyle/>
            <a:p>
              <a:endParaRPr/>
            </a:p>
          </p:txBody>
        </p:sp>
        <p:sp>
          <p:nvSpPr>
            <p:cNvPr id="1407" name="object 1407"/>
            <p:cNvSpPr/>
            <p:nvPr/>
          </p:nvSpPr>
          <p:spPr>
            <a:xfrm>
              <a:off x="15057622" y="2027572"/>
              <a:ext cx="3175" cy="1905"/>
            </a:xfrm>
            <a:custGeom>
              <a:avLst/>
              <a:gdLst/>
              <a:ahLst/>
              <a:cxnLst/>
              <a:rect l="l" t="t" r="r" b="b"/>
              <a:pathLst>
                <a:path w="3175" h="1905">
                  <a:moveTo>
                    <a:pt x="2209" y="1493"/>
                  </a:moveTo>
                  <a:lnTo>
                    <a:pt x="0" y="1134"/>
                  </a:lnTo>
                  <a:lnTo>
                    <a:pt x="2926" y="0"/>
                  </a:lnTo>
                  <a:lnTo>
                    <a:pt x="2747" y="477"/>
                  </a:lnTo>
                  <a:lnTo>
                    <a:pt x="2448" y="1075"/>
                  </a:lnTo>
                  <a:lnTo>
                    <a:pt x="2209" y="1493"/>
                  </a:lnTo>
                  <a:close/>
                </a:path>
              </a:pathLst>
            </a:custGeom>
            <a:solidFill>
              <a:srgbClr val="D52ECC"/>
            </a:solidFill>
          </p:spPr>
          <p:txBody>
            <a:bodyPr wrap="square" lIns="0" tIns="0" rIns="0" bIns="0" rtlCol="0"/>
            <a:lstStyle/>
            <a:p>
              <a:endParaRPr/>
            </a:p>
          </p:txBody>
        </p:sp>
        <p:sp>
          <p:nvSpPr>
            <p:cNvPr id="1408" name="object 1408"/>
            <p:cNvSpPr/>
            <p:nvPr/>
          </p:nvSpPr>
          <p:spPr>
            <a:xfrm>
              <a:off x="15063833" y="2018015"/>
              <a:ext cx="3810" cy="2540"/>
            </a:xfrm>
            <a:custGeom>
              <a:avLst/>
              <a:gdLst/>
              <a:ahLst/>
              <a:cxnLst/>
              <a:rect l="l" t="t" r="r" b="b"/>
              <a:pathLst>
                <a:path w="3809" h="2539">
                  <a:moveTo>
                    <a:pt x="1971" y="2090"/>
                  </a:moveTo>
                  <a:lnTo>
                    <a:pt x="0" y="358"/>
                  </a:lnTo>
                  <a:lnTo>
                    <a:pt x="418" y="0"/>
                  </a:lnTo>
                  <a:lnTo>
                    <a:pt x="2628" y="0"/>
                  </a:lnTo>
                  <a:lnTo>
                    <a:pt x="3344" y="716"/>
                  </a:lnTo>
                  <a:lnTo>
                    <a:pt x="2926" y="1433"/>
                  </a:lnTo>
                  <a:lnTo>
                    <a:pt x="1971" y="2090"/>
                  </a:lnTo>
                  <a:close/>
                </a:path>
              </a:pathLst>
            </a:custGeom>
            <a:solidFill>
              <a:srgbClr val="CC2BCC"/>
            </a:solidFill>
          </p:spPr>
          <p:txBody>
            <a:bodyPr wrap="square" lIns="0" tIns="0" rIns="0" bIns="0" rtlCol="0"/>
            <a:lstStyle/>
            <a:p>
              <a:endParaRPr/>
            </a:p>
          </p:txBody>
        </p:sp>
        <p:sp>
          <p:nvSpPr>
            <p:cNvPr id="1409" name="object 1409"/>
            <p:cNvSpPr/>
            <p:nvPr/>
          </p:nvSpPr>
          <p:spPr>
            <a:xfrm>
              <a:off x="15077511" y="2043818"/>
              <a:ext cx="8890" cy="11430"/>
            </a:xfrm>
            <a:custGeom>
              <a:avLst/>
              <a:gdLst/>
              <a:ahLst/>
              <a:cxnLst/>
              <a:rect l="l" t="t" r="r" b="b"/>
              <a:pathLst>
                <a:path w="8890" h="11430">
                  <a:moveTo>
                    <a:pt x="8196" y="2866"/>
                  </a:moveTo>
                  <a:lnTo>
                    <a:pt x="4360" y="2866"/>
                  </a:lnTo>
                  <a:lnTo>
                    <a:pt x="6570" y="0"/>
                  </a:lnTo>
                  <a:lnTo>
                    <a:pt x="8196" y="2866"/>
                  </a:lnTo>
                  <a:close/>
                </a:path>
                <a:path w="8890" h="11430">
                  <a:moveTo>
                    <a:pt x="4981" y="7167"/>
                  </a:moveTo>
                  <a:lnTo>
                    <a:pt x="693" y="7167"/>
                  </a:lnTo>
                  <a:lnTo>
                    <a:pt x="150" y="4360"/>
                  </a:lnTo>
                  <a:lnTo>
                    <a:pt x="80" y="4001"/>
                  </a:lnTo>
                  <a:lnTo>
                    <a:pt x="0" y="3643"/>
                  </a:lnTo>
                  <a:lnTo>
                    <a:pt x="1493" y="3285"/>
                  </a:lnTo>
                  <a:lnTo>
                    <a:pt x="0" y="1791"/>
                  </a:lnTo>
                  <a:lnTo>
                    <a:pt x="955" y="418"/>
                  </a:lnTo>
                  <a:lnTo>
                    <a:pt x="2628" y="2628"/>
                  </a:lnTo>
                  <a:lnTo>
                    <a:pt x="4360" y="2866"/>
                  </a:lnTo>
                  <a:lnTo>
                    <a:pt x="8196" y="2866"/>
                  </a:lnTo>
                  <a:lnTo>
                    <a:pt x="8839" y="4001"/>
                  </a:lnTo>
                  <a:lnTo>
                    <a:pt x="8337" y="4360"/>
                  </a:lnTo>
                  <a:lnTo>
                    <a:pt x="1433" y="4360"/>
                  </a:lnTo>
                  <a:lnTo>
                    <a:pt x="1732" y="6271"/>
                  </a:lnTo>
                  <a:lnTo>
                    <a:pt x="4360" y="6689"/>
                  </a:lnTo>
                  <a:lnTo>
                    <a:pt x="4981" y="7167"/>
                  </a:lnTo>
                  <a:close/>
                </a:path>
                <a:path w="8890" h="11430">
                  <a:moveTo>
                    <a:pt x="5662" y="6271"/>
                  </a:moveTo>
                  <a:lnTo>
                    <a:pt x="5255" y="6271"/>
                  </a:lnTo>
                  <a:lnTo>
                    <a:pt x="1433" y="4360"/>
                  </a:lnTo>
                  <a:lnTo>
                    <a:pt x="8337" y="4360"/>
                  </a:lnTo>
                  <a:lnTo>
                    <a:pt x="5662" y="6271"/>
                  </a:lnTo>
                  <a:close/>
                </a:path>
                <a:path w="8890" h="11430">
                  <a:moveTo>
                    <a:pt x="358" y="11109"/>
                  </a:moveTo>
                  <a:lnTo>
                    <a:pt x="1027" y="8003"/>
                  </a:lnTo>
                  <a:lnTo>
                    <a:pt x="1098" y="7671"/>
                  </a:lnTo>
                  <a:lnTo>
                    <a:pt x="1207" y="7167"/>
                  </a:lnTo>
                  <a:lnTo>
                    <a:pt x="1061" y="7167"/>
                  </a:lnTo>
                  <a:lnTo>
                    <a:pt x="2926" y="8003"/>
                  </a:lnTo>
                  <a:lnTo>
                    <a:pt x="4677" y="8003"/>
                  </a:lnTo>
                  <a:lnTo>
                    <a:pt x="2508" y="10034"/>
                  </a:lnTo>
                  <a:lnTo>
                    <a:pt x="2568" y="10930"/>
                  </a:lnTo>
                  <a:lnTo>
                    <a:pt x="358" y="11109"/>
                  </a:lnTo>
                  <a:close/>
                </a:path>
                <a:path w="8890" h="11430">
                  <a:moveTo>
                    <a:pt x="4677" y="8003"/>
                  </a:moveTo>
                  <a:lnTo>
                    <a:pt x="2926" y="8003"/>
                  </a:lnTo>
                  <a:lnTo>
                    <a:pt x="2926" y="7167"/>
                  </a:lnTo>
                  <a:lnTo>
                    <a:pt x="5440" y="7167"/>
                  </a:lnTo>
                  <a:lnTo>
                    <a:pt x="4677" y="8003"/>
                  </a:lnTo>
                  <a:close/>
                </a:path>
              </a:pathLst>
            </a:custGeom>
            <a:solidFill>
              <a:srgbClr val="D92EC7"/>
            </a:solidFill>
          </p:spPr>
          <p:txBody>
            <a:bodyPr wrap="square" lIns="0" tIns="0" rIns="0" bIns="0" rtlCol="0"/>
            <a:lstStyle/>
            <a:p>
              <a:endParaRPr/>
            </a:p>
          </p:txBody>
        </p:sp>
        <p:sp>
          <p:nvSpPr>
            <p:cNvPr id="1410" name="object 1410"/>
            <p:cNvSpPr/>
            <p:nvPr/>
          </p:nvSpPr>
          <p:spPr>
            <a:xfrm>
              <a:off x="15117763" y="2032774"/>
              <a:ext cx="5715" cy="4445"/>
            </a:xfrm>
            <a:custGeom>
              <a:avLst/>
              <a:gdLst/>
              <a:ahLst/>
              <a:cxnLst/>
              <a:rect l="l" t="t" r="r" b="b"/>
              <a:pathLst>
                <a:path w="5715" h="4444">
                  <a:moveTo>
                    <a:pt x="2374" y="4406"/>
                  </a:moveTo>
                  <a:lnTo>
                    <a:pt x="1308" y="1498"/>
                  </a:lnTo>
                  <a:lnTo>
                    <a:pt x="533" y="2146"/>
                  </a:lnTo>
                  <a:lnTo>
                    <a:pt x="0" y="2628"/>
                  </a:lnTo>
                  <a:lnTo>
                    <a:pt x="241" y="3708"/>
                  </a:lnTo>
                  <a:lnTo>
                    <a:pt x="2374" y="4406"/>
                  </a:lnTo>
                  <a:close/>
                </a:path>
                <a:path w="5715" h="4444">
                  <a:moveTo>
                    <a:pt x="5435" y="2209"/>
                  </a:moveTo>
                  <a:lnTo>
                    <a:pt x="3225" y="0"/>
                  </a:lnTo>
                  <a:lnTo>
                    <a:pt x="2984" y="1371"/>
                  </a:lnTo>
                  <a:lnTo>
                    <a:pt x="4064" y="2451"/>
                  </a:lnTo>
                  <a:lnTo>
                    <a:pt x="5435" y="2209"/>
                  </a:lnTo>
                  <a:close/>
                </a:path>
              </a:pathLst>
            </a:custGeom>
            <a:solidFill>
              <a:srgbClr val="D32DC4"/>
            </a:solidFill>
          </p:spPr>
          <p:txBody>
            <a:bodyPr wrap="square" lIns="0" tIns="0" rIns="0" bIns="0" rtlCol="0"/>
            <a:lstStyle/>
            <a:p>
              <a:endParaRPr/>
            </a:p>
          </p:txBody>
        </p:sp>
        <p:sp>
          <p:nvSpPr>
            <p:cNvPr id="1411" name="object 1411"/>
            <p:cNvSpPr/>
            <p:nvPr/>
          </p:nvSpPr>
          <p:spPr>
            <a:xfrm>
              <a:off x="15149483" y="2095602"/>
              <a:ext cx="13335" cy="8890"/>
            </a:xfrm>
            <a:custGeom>
              <a:avLst/>
              <a:gdLst/>
              <a:ahLst/>
              <a:cxnLst/>
              <a:rect l="l" t="t" r="r" b="b"/>
              <a:pathLst>
                <a:path w="13334" h="8889">
                  <a:moveTo>
                    <a:pt x="8937" y="1672"/>
                  </a:moveTo>
                  <a:lnTo>
                    <a:pt x="4837" y="1672"/>
                  </a:lnTo>
                  <a:lnTo>
                    <a:pt x="6461" y="298"/>
                  </a:lnTo>
                  <a:lnTo>
                    <a:pt x="6589" y="298"/>
                  </a:lnTo>
                  <a:lnTo>
                    <a:pt x="7585" y="0"/>
                  </a:lnTo>
                  <a:lnTo>
                    <a:pt x="8421" y="597"/>
                  </a:lnTo>
                  <a:lnTo>
                    <a:pt x="8937" y="1672"/>
                  </a:lnTo>
                  <a:close/>
                </a:path>
                <a:path w="13334" h="8889">
                  <a:moveTo>
                    <a:pt x="6538" y="4897"/>
                  </a:moveTo>
                  <a:lnTo>
                    <a:pt x="238" y="4897"/>
                  </a:lnTo>
                  <a:lnTo>
                    <a:pt x="0" y="4180"/>
                  </a:lnTo>
                  <a:lnTo>
                    <a:pt x="298" y="2807"/>
                  </a:lnTo>
                  <a:lnTo>
                    <a:pt x="351" y="1969"/>
                  </a:lnTo>
                  <a:lnTo>
                    <a:pt x="1075" y="298"/>
                  </a:lnTo>
                  <a:lnTo>
                    <a:pt x="3401" y="298"/>
                  </a:lnTo>
                  <a:lnTo>
                    <a:pt x="4837" y="1672"/>
                  </a:lnTo>
                  <a:lnTo>
                    <a:pt x="8937" y="1672"/>
                  </a:lnTo>
                  <a:lnTo>
                    <a:pt x="9080" y="1969"/>
                  </a:lnTo>
                  <a:lnTo>
                    <a:pt x="6538" y="4897"/>
                  </a:lnTo>
                  <a:close/>
                </a:path>
                <a:path w="13334" h="8889">
                  <a:moveTo>
                    <a:pt x="12035" y="5674"/>
                  </a:moveTo>
                  <a:lnTo>
                    <a:pt x="6868" y="5674"/>
                  </a:lnTo>
                  <a:lnTo>
                    <a:pt x="11288" y="3464"/>
                  </a:lnTo>
                  <a:lnTo>
                    <a:pt x="12035" y="5674"/>
                  </a:lnTo>
                  <a:close/>
                </a:path>
                <a:path w="13334" h="8889">
                  <a:moveTo>
                    <a:pt x="8003" y="8302"/>
                  </a:moveTo>
                  <a:lnTo>
                    <a:pt x="5255" y="7525"/>
                  </a:lnTo>
                  <a:lnTo>
                    <a:pt x="5493" y="5674"/>
                  </a:lnTo>
                  <a:lnTo>
                    <a:pt x="5592" y="4897"/>
                  </a:lnTo>
                  <a:lnTo>
                    <a:pt x="6237" y="4897"/>
                  </a:lnTo>
                  <a:lnTo>
                    <a:pt x="6868" y="5674"/>
                  </a:lnTo>
                  <a:lnTo>
                    <a:pt x="12035" y="5674"/>
                  </a:lnTo>
                  <a:lnTo>
                    <a:pt x="12378" y="6689"/>
                  </a:lnTo>
                  <a:lnTo>
                    <a:pt x="9377" y="6689"/>
                  </a:lnTo>
                  <a:lnTo>
                    <a:pt x="8003" y="8302"/>
                  </a:lnTo>
                  <a:close/>
                </a:path>
                <a:path w="13334" h="8889">
                  <a:moveTo>
                    <a:pt x="11631" y="8302"/>
                  </a:moveTo>
                  <a:lnTo>
                    <a:pt x="11450" y="8302"/>
                  </a:lnTo>
                  <a:lnTo>
                    <a:pt x="10989" y="6689"/>
                  </a:lnTo>
                  <a:lnTo>
                    <a:pt x="12378" y="6689"/>
                  </a:lnTo>
                  <a:lnTo>
                    <a:pt x="12660" y="7525"/>
                  </a:lnTo>
                  <a:lnTo>
                    <a:pt x="12781" y="7884"/>
                  </a:lnTo>
                  <a:lnTo>
                    <a:pt x="11631" y="8302"/>
                  </a:lnTo>
                  <a:close/>
                </a:path>
              </a:pathLst>
            </a:custGeom>
            <a:solidFill>
              <a:srgbClr val="E131B9"/>
            </a:solidFill>
          </p:spPr>
          <p:txBody>
            <a:bodyPr wrap="square" lIns="0" tIns="0" rIns="0" bIns="0" rtlCol="0"/>
            <a:lstStyle/>
            <a:p>
              <a:endParaRPr/>
            </a:p>
          </p:txBody>
        </p:sp>
        <p:sp>
          <p:nvSpPr>
            <p:cNvPr id="1412" name="object 1412"/>
            <p:cNvSpPr/>
            <p:nvPr/>
          </p:nvSpPr>
          <p:spPr>
            <a:xfrm>
              <a:off x="15162982" y="2083416"/>
              <a:ext cx="7620" cy="8890"/>
            </a:xfrm>
            <a:custGeom>
              <a:avLst/>
              <a:gdLst/>
              <a:ahLst/>
              <a:cxnLst/>
              <a:rect l="l" t="t" r="r" b="b"/>
              <a:pathLst>
                <a:path w="7619" h="8889">
                  <a:moveTo>
                    <a:pt x="3220" y="300"/>
                  </a:moveTo>
                  <a:lnTo>
                    <a:pt x="2270" y="300"/>
                  </a:lnTo>
                  <a:lnTo>
                    <a:pt x="2117" y="0"/>
                  </a:lnTo>
                  <a:lnTo>
                    <a:pt x="3208" y="0"/>
                  </a:lnTo>
                  <a:lnTo>
                    <a:pt x="3220" y="300"/>
                  </a:lnTo>
                  <a:close/>
                </a:path>
                <a:path w="7619" h="8889">
                  <a:moveTo>
                    <a:pt x="1970" y="4540"/>
                  </a:moveTo>
                  <a:lnTo>
                    <a:pt x="1493" y="4540"/>
                  </a:lnTo>
                  <a:lnTo>
                    <a:pt x="179" y="3465"/>
                  </a:lnTo>
                  <a:lnTo>
                    <a:pt x="358" y="3107"/>
                  </a:lnTo>
                  <a:lnTo>
                    <a:pt x="477" y="2868"/>
                  </a:lnTo>
                  <a:lnTo>
                    <a:pt x="0" y="1614"/>
                  </a:lnTo>
                  <a:lnTo>
                    <a:pt x="548" y="1196"/>
                  </a:lnTo>
                  <a:lnTo>
                    <a:pt x="1075" y="300"/>
                  </a:lnTo>
                  <a:lnTo>
                    <a:pt x="2270" y="300"/>
                  </a:lnTo>
                  <a:lnTo>
                    <a:pt x="3581" y="2868"/>
                  </a:lnTo>
                  <a:lnTo>
                    <a:pt x="3703" y="3107"/>
                  </a:lnTo>
                  <a:lnTo>
                    <a:pt x="4078" y="3107"/>
                  </a:lnTo>
                  <a:lnTo>
                    <a:pt x="4761" y="4302"/>
                  </a:lnTo>
                  <a:lnTo>
                    <a:pt x="2568" y="4302"/>
                  </a:lnTo>
                  <a:lnTo>
                    <a:pt x="1970" y="4540"/>
                  </a:lnTo>
                  <a:close/>
                </a:path>
                <a:path w="7619" h="8889">
                  <a:moveTo>
                    <a:pt x="7406" y="3107"/>
                  </a:moveTo>
                  <a:lnTo>
                    <a:pt x="2986" y="1196"/>
                  </a:lnTo>
                  <a:lnTo>
                    <a:pt x="3257" y="1196"/>
                  </a:lnTo>
                  <a:lnTo>
                    <a:pt x="3220" y="300"/>
                  </a:lnTo>
                  <a:lnTo>
                    <a:pt x="3738" y="300"/>
                  </a:lnTo>
                  <a:lnTo>
                    <a:pt x="4792" y="897"/>
                  </a:lnTo>
                  <a:lnTo>
                    <a:pt x="7406" y="897"/>
                  </a:lnTo>
                  <a:lnTo>
                    <a:pt x="7406" y="3107"/>
                  </a:lnTo>
                  <a:close/>
                </a:path>
                <a:path w="7619" h="8889">
                  <a:moveTo>
                    <a:pt x="3518" y="2126"/>
                  </a:moveTo>
                  <a:lnTo>
                    <a:pt x="2986" y="1196"/>
                  </a:lnTo>
                  <a:lnTo>
                    <a:pt x="3224" y="1196"/>
                  </a:lnTo>
                  <a:lnTo>
                    <a:pt x="3518" y="2126"/>
                  </a:lnTo>
                  <a:close/>
                </a:path>
                <a:path w="7619" h="8889">
                  <a:moveTo>
                    <a:pt x="4078" y="3107"/>
                  </a:moveTo>
                  <a:lnTo>
                    <a:pt x="3703" y="3107"/>
                  </a:lnTo>
                  <a:lnTo>
                    <a:pt x="3518" y="2126"/>
                  </a:lnTo>
                  <a:lnTo>
                    <a:pt x="4078" y="3107"/>
                  </a:lnTo>
                  <a:close/>
                </a:path>
                <a:path w="7619" h="8889">
                  <a:moveTo>
                    <a:pt x="2448" y="8662"/>
                  </a:moveTo>
                  <a:lnTo>
                    <a:pt x="3363" y="5377"/>
                  </a:lnTo>
                  <a:lnTo>
                    <a:pt x="2767" y="4540"/>
                  </a:lnTo>
                  <a:lnTo>
                    <a:pt x="2568" y="4302"/>
                  </a:lnTo>
                  <a:lnTo>
                    <a:pt x="4761" y="4302"/>
                  </a:lnTo>
                  <a:lnTo>
                    <a:pt x="5375" y="5377"/>
                  </a:lnTo>
                  <a:lnTo>
                    <a:pt x="5196" y="8244"/>
                  </a:lnTo>
                  <a:lnTo>
                    <a:pt x="2448" y="8662"/>
                  </a:lnTo>
                  <a:close/>
                </a:path>
              </a:pathLst>
            </a:custGeom>
            <a:solidFill>
              <a:srgbClr val="D92EB9"/>
            </a:solidFill>
          </p:spPr>
          <p:txBody>
            <a:bodyPr wrap="square" lIns="0" tIns="0" rIns="0" bIns="0" rtlCol="0"/>
            <a:lstStyle/>
            <a:p>
              <a:endParaRPr/>
            </a:p>
          </p:txBody>
        </p:sp>
        <p:sp>
          <p:nvSpPr>
            <p:cNvPr id="1413" name="object 1413"/>
            <p:cNvSpPr/>
            <p:nvPr/>
          </p:nvSpPr>
          <p:spPr>
            <a:xfrm>
              <a:off x="15168656" y="2099365"/>
              <a:ext cx="5715" cy="8890"/>
            </a:xfrm>
            <a:custGeom>
              <a:avLst/>
              <a:gdLst/>
              <a:ahLst/>
              <a:cxnLst/>
              <a:rect l="l" t="t" r="r" b="b"/>
              <a:pathLst>
                <a:path w="5715" h="8889">
                  <a:moveTo>
                    <a:pt x="1433" y="8600"/>
                  </a:moveTo>
                  <a:lnTo>
                    <a:pt x="4598" y="8481"/>
                  </a:lnTo>
                  <a:lnTo>
                    <a:pt x="5256" y="6331"/>
                  </a:lnTo>
                  <a:lnTo>
                    <a:pt x="3643" y="4897"/>
                  </a:lnTo>
                  <a:lnTo>
                    <a:pt x="3046" y="2150"/>
                  </a:lnTo>
                  <a:lnTo>
                    <a:pt x="4897" y="0"/>
                  </a:lnTo>
                  <a:lnTo>
                    <a:pt x="895" y="358"/>
                  </a:lnTo>
                  <a:lnTo>
                    <a:pt x="1971" y="1433"/>
                  </a:lnTo>
                  <a:lnTo>
                    <a:pt x="0" y="3046"/>
                  </a:lnTo>
                  <a:lnTo>
                    <a:pt x="238" y="3344"/>
                  </a:lnTo>
                  <a:lnTo>
                    <a:pt x="1433" y="3344"/>
                  </a:lnTo>
                  <a:lnTo>
                    <a:pt x="2030" y="4061"/>
                  </a:lnTo>
                  <a:lnTo>
                    <a:pt x="3464" y="5733"/>
                  </a:lnTo>
                  <a:close/>
                </a:path>
              </a:pathLst>
            </a:custGeom>
            <a:solidFill>
              <a:srgbClr val="E131B4"/>
            </a:solidFill>
          </p:spPr>
          <p:txBody>
            <a:bodyPr wrap="square" lIns="0" tIns="0" rIns="0" bIns="0" rtlCol="0"/>
            <a:lstStyle/>
            <a:p>
              <a:endParaRPr/>
            </a:p>
          </p:txBody>
        </p:sp>
        <p:sp>
          <p:nvSpPr>
            <p:cNvPr id="1414" name="object 1414"/>
            <p:cNvSpPr/>
            <p:nvPr/>
          </p:nvSpPr>
          <p:spPr>
            <a:xfrm>
              <a:off x="15186514" y="2068366"/>
              <a:ext cx="3810" cy="4445"/>
            </a:xfrm>
            <a:custGeom>
              <a:avLst/>
              <a:gdLst/>
              <a:ahLst/>
              <a:cxnLst/>
              <a:rect l="l" t="t" r="r" b="b"/>
              <a:pathLst>
                <a:path w="3809" h="4444">
                  <a:moveTo>
                    <a:pt x="0" y="4121"/>
                  </a:moveTo>
                  <a:lnTo>
                    <a:pt x="0" y="0"/>
                  </a:lnTo>
                  <a:lnTo>
                    <a:pt x="1134" y="1732"/>
                  </a:lnTo>
                  <a:lnTo>
                    <a:pt x="3703" y="2687"/>
                  </a:lnTo>
                  <a:lnTo>
                    <a:pt x="0" y="4121"/>
                  </a:lnTo>
                  <a:close/>
                </a:path>
              </a:pathLst>
            </a:custGeom>
            <a:solidFill>
              <a:srgbClr val="D92EB9"/>
            </a:solidFill>
          </p:spPr>
          <p:txBody>
            <a:bodyPr wrap="square" lIns="0" tIns="0" rIns="0" bIns="0" rtlCol="0"/>
            <a:lstStyle/>
            <a:p>
              <a:endParaRPr/>
            </a:p>
          </p:txBody>
        </p:sp>
      </p:grpSp>
      <p:sp>
        <p:nvSpPr>
          <p:cNvPr id="1415" name="object 1415"/>
          <p:cNvSpPr/>
          <p:nvPr/>
        </p:nvSpPr>
        <p:spPr>
          <a:xfrm>
            <a:off x="15227785" y="2957055"/>
            <a:ext cx="3175" cy="3175"/>
          </a:xfrm>
          <a:custGeom>
            <a:avLst/>
            <a:gdLst/>
            <a:ahLst/>
            <a:cxnLst/>
            <a:rect l="l" t="t" r="r" b="b"/>
            <a:pathLst>
              <a:path w="3175" h="3175">
                <a:moveTo>
                  <a:pt x="895" y="2687"/>
                </a:moveTo>
                <a:lnTo>
                  <a:pt x="2568" y="1075"/>
                </a:lnTo>
                <a:lnTo>
                  <a:pt x="2209" y="776"/>
                </a:lnTo>
                <a:lnTo>
                  <a:pt x="0" y="0"/>
                </a:lnTo>
                <a:lnTo>
                  <a:pt x="0" y="2209"/>
                </a:lnTo>
                <a:close/>
              </a:path>
            </a:pathLst>
          </a:custGeom>
          <a:solidFill>
            <a:srgbClr val="E73874"/>
          </a:solidFill>
        </p:spPr>
        <p:txBody>
          <a:bodyPr wrap="square" lIns="0" tIns="0" rIns="0" bIns="0" rtlCol="0"/>
          <a:lstStyle/>
          <a:p>
            <a:endParaRPr/>
          </a:p>
        </p:txBody>
      </p:sp>
      <p:grpSp>
        <p:nvGrpSpPr>
          <p:cNvPr id="1416" name="object 1416"/>
          <p:cNvGrpSpPr/>
          <p:nvPr/>
        </p:nvGrpSpPr>
        <p:grpSpPr>
          <a:xfrm>
            <a:off x="15077988" y="2061198"/>
            <a:ext cx="85090" cy="45720"/>
            <a:chOff x="15077988" y="2061198"/>
            <a:chExt cx="85090" cy="45720"/>
          </a:xfrm>
        </p:grpSpPr>
        <p:sp>
          <p:nvSpPr>
            <p:cNvPr id="1417" name="object 1417"/>
            <p:cNvSpPr/>
            <p:nvPr/>
          </p:nvSpPr>
          <p:spPr>
            <a:xfrm>
              <a:off x="15104985" y="2087240"/>
              <a:ext cx="8255" cy="7620"/>
            </a:xfrm>
            <a:custGeom>
              <a:avLst/>
              <a:gdLst/>
              <a:ahLst/>
              <a:cxnLst/>
              <a:rect l="l" t="t" r="r" b="b"/>
              <a:pathLst>
                <a:path w="8255" h="7619">
                  <a:moveTo>
                    <a:pt x="3882" y="7167"/>
                  </a:moveTo>
                  <a:lnTo>
                    <a:pt x="2150" y="6868"/>
                  </a:lnTo>
                  <a:lnTo>
                    <a:pt x="0" y="836"/>
                  </a:lnTo>
                  <a:lnTo>
                    <a:pt x="2926" y="3105"/>
                  </a:lnTo>
                  <a:lnTo>
                    <a:pt x="2030" y="5076"/>
                  </a:lnTo>
                  <a:lnTo>
                    <a:pt x="4181" y="4419"/>
                  </a:lnTo>
                  <a:lnTo>
                    <a:pt x="4181" y="0"/>
                  </a:lnTo>
                  <a:lnTo>
                    <a:pt x="5913" y="537"/>
                  </a:lnTo>
                  <a:lnTo>
                    <a:pt x="4300" y="3643"/>
                  </a:lnTo>
                  <a:lnTo>
                    <a:pt x="5136" y="5017"/>
                  </a:lnTo>
                  <a:lnTo>
                    <a:pt x="7824" y="5375"/>
                  </a:lnTo>
                  <a:lnTo>
                    <a:pt x="6390" y="6629"/>
                  </a:lnTo>
                  <a:lnTo>
                    <a:pt x="3882" y="7167"/>
                  </a:lnTo>
                  <a:close/>
                </a:path>
              </a:pathLst>
            </a:custGeom>
            <a:solidFill>
              <a:srgbClr val="DE2FBE"/>
            </a:solidFill>
          </p:spPr>
          <p:txBody>
            <a:bodyPr wrap="square" lIns="0" tIns="0" rIns="0" bIns="0" rtlCol="0"/>
            <a:lstStyle/>
            <a:p>
              <a:endParaRPr/>
            </a:p>
          </p:txBody>
        </p:sp>
        <p:sp>
          <p:nvSpPr>
            <p:cNvPr id="1418" name="object 1418"/>
            <p:cNvSpPr/>
            <p:nvPr/>
          </p:nvSpPr>
          <p:spPr>
            <a:xfrm>
              <a:off x="15097519" y="2067291"/>
              <a:ext cx="8890" cy="4445"/>
            </a:xfrm>
            <a:custGeom>
              <a:avLst/>
              <a:gdLst/>
              <a:ahLst/>
              <a:cxnLst/>
              <a:rect l="l" t="t" r="r" b="b"/>
              <a:pathLst>
                <a:path w="8890" h="4444">
                  <a:moveTo>
                    <a:pt x="2568" y="4180"/>
                  </a:moveTo>
                  <a:lnTo>
                    <a:pt x="6032" y="2150"/>
                  </a:lnTo>
                  <a:lnTo>
                    <a:pt x="6928" y="1672"/>
                  </a:lnTo>
                  <a:lnTo>
                    <a:pt x="8361" y="2030"/>
                  </a:lnTo>
                  <a:lnTo>
                    <a:pt x="8003" y="59"/>
                  </a:lnTo>
                  <a:lnTo>
                    <a:pt x="6629" y="298"/>
                  </a:lnTo>
                  <a:lnTo>
                    <a:pt x="0" y="1552"/>
                  </a:lnTo>
                  <a:close/>
                </a:path>
              </a:pathLst>
            </a:custGeom>
            <a:solidFill>
              <a:srgbClr val="D62EC6"/>
            </a:solidFill>
          </p:spPr>
          <p:txBody>
            <a:bodyPr wrap="square" lIns="0" tIns="0" rIns="0" bIns="0" rtlCol="0"/>
            <a:lstStyle/>
            <a:p>
              <a:endParaRPr/>
            </a:p>
          </p:txBody>
        </p:sp>
        <p:sp>
          <p:nvSpPr>
            <p:cNvPr id="1419" name="object 1419"/>
            <p:cNvSpPr/>
            <p:nvPr/>
          </p:nvSpPr>
          <p:spPr>
            <a:xfrm>
              <a:off x="15077986" y="2083358"/>
              <a:ext cx="14604" cy="5080"/>
            </a:xfrm>
            <a:custGeom>
              <a:avLst/>
              <a:gdLst/>
              <a:ahLst/>
              <a:cxnLst/>
              <a:rect l="l" t="t" r="r" b="b"/>
              <a:pathLst>
                <a:path w="14605" h="5080">
                  <a:moveTo>
                    <a:pt x="4660" y="3467"/>
                  </a:moveTo>
                  <a:lnTo>
                    <a:pt x="1371" y="1676"/>
                  </a:lnTo>
                  <a:lnTo>
                    <a:pt x="0" y="2095"/>
                  </a:lnTo>
                  <a:lnTo>
                    <a:pt x="1016" y="4610"/>
                  </a:lnTo>
                  <a:lnTo>
                    <a:pt x="1193" y="4660"/>
                  </a:lnTo>
                  <a:lnTo>
                    <a:pt x="4660" y="4305"/>
                  </a:lnTo>
                  <a:lnTo>
                    <a:pt x="4660" y="3467"/>
                  </a:lnTo>
                  <a:close/>
                </a:path>
                <a:path w="14605" h="5080">
                  <a:moveTo>
                    <a:pt x="14274" y="2451"/>
                  </a:moveTo>
                  <a:lnTo>
                    <a:pt x="14211" y="241"/>
                  </a:lnTo>
                  <a:lnTo>
                    <a:pt x="13970" y="0"/>
                  </a:lnTo>
                  <a:lnTo>
                    <a:pt x="10985" y="660"/>
                  </a:lnTo>
                  <a:lnTo>
                    <a:pt x="10566" y="1384"/>
                  </a:lnTo>
                  <a:lnTo>
                    <a:pt x="11468" y="2578"/>
                  </a:lnTo>
                  <a:lnTo>
                    <a:pt x="12903" y="2578"/>
                  </a:lnTo>
                  <a:lnTo>
                    <a:pt x="14274" y="2451"/>
                  </a:lnTo>
                  <a:close/>
                </a:path>
              </a:pathLst>
            </a:custGeom>
            <a:solidFill>
              <a:srgbClr val="D92EC7"/>
            </a:solidFill>
          </p:spPr>
          <p:txBody>
            <a:bodyPr wrap="square" lIns="0" tIns="0" rIns="0" bIns="0" rtlCol="0"/>
            <a:lstStyle/>
            <a:p>
              <a:endParaRPr/>
            </a:p>
          </p:txBody>
        </p:sp>
        <p:sp>
          <p:nvSpPr>
            <p:cNvPr id="1420" name="object 1420"/>
            <p:cNvSpPr/>
            <p:nvPr/>
          </p:nvSpPr>
          <p:spPr>
            <a:xfrm>
              <a:off x="15092920" y="2098110"/>
              <a:ext cx="4445" cy="5080"/>
            </a:xfrm>
            <a:custGeom>
              <a:avLst/>
              <a:gdLst/>
              <a:ahLst/>
              <a:cxnLst/>
              <a:rect l="l" t="t" r="r" b="b"/>
              <a:pathLst>
                <a:path w="4444" h="5080">
                  <a:moveTo>
                    <a:pt x="3762" y="4599"/>
                  </a:moveTo>
                  <a:lnTo>
                    <a:pt x="3404" y="4240"/>
                  </a:lnTo>
                  <a:lnTo>
                    <a:pt x="0" y="1612"/>
                  </a:lnTo>
                  <a:lnTo>
                    <a:pt x="836" y="895"/>
                  </a:lnTo>
                  <a:lnTo>
                    <a:pt x="1911" y="0"/>
                  </a:lnTo>
                  <a:lnTo>
                    <a:pt x="4180" y="3344"/>
                  </a:lnTo>
                  <a:lnTo>
                    <a:pt x="3762" y="4599"/>
                  </a:lnTo>
                  <a:close/>
                </a:path>
              </a:pathLst>
            </a:custGeom>
            <a:solidFill>
              <a:srgbClr val="DE2FBE"/>
            </a:solidFill>
          </p:spPr>
          <p:txBody>
            <a:bodyPr wrap="square" lIns="0" tIns="0" rIns="0" bIns="0" rtlCol="0"/>
            <a:lstStyle/>
            <a:p>
              <a:endParaRPr/>
            </a:p>
          </p:txBody>
        </p:sp>
        <p:sp>
          <p:nvSpPr>
            <p:cNvPr id="1421" name="object 1421"/>
            <p:cNvSpPr/>
            <p:nvPr/>
          </p:nvSpPr>
          <p:spPr>
            <a:xfrm>
              <a:off x="15085752" y="2084970"/>
              <a:ext cx="3810" cy="3175"/>
            </a:xfrm>
            <a:custGeom>
              <a:avLst/>
              <a:gdLst/>
              <a:ahLst/>
              <a:cxnLst/>
              <a:rect l="l" t="t" r="r" b="b"/>
              <a:pathLst>
                <a:path w="3809" h="3175">
                  <a:moveTo>
                    <a:pt x="597" y="3046"/>
                  </a:moveTo>
                  <a:lnTo>
                    <a:pt x="0" y="179"/>
                  </a:lnTo>
                  <a:lnTo>
                    <a:pt x="1732" y="0"/>
                  </a:lnTo>
                  <a:lnTo>
                    <a:pt x="3523" y="1971"/>
                  </a:lnTo>
                  <a:lnTo>
                    <a:pt x="597" y="3046"/>
                  </a:lnTo>
                  <a:close/>
                </a:path>
              </a:pathLst>
            </a:custGeom>
            <a:solidFill>
              <a:srgbClr val="D92EC7"/>
            </a:solidFill>
          </p:spPr>
          <p:txBody>
            <a:bodyPr wrap="square" lIns="0" tIns="0" rIns="0" bIns="0" rtlCol="0"/>
            <a:lstStyle/>
            <a:p>
              <a:endParaRPr/>
            </a:p>
          </p:txBody>
        </p:sp>
        <p:sp>
          <p:nvSpPr>
            <p:cNvPr id="1422" name="object 1422"/>
            <p:cNvSpPr/>
            <p:nvPr/>
          </p:nvSpPr>
          <p:spPr>
            <a:xfrm>
              <a:off x="15130548" y="2061198"/>
              <a:ext cx="3810" cy="2540"/>
            </a:xfrm>
            <a:custGeom>
              <a:avLst/>
              <a:gdLst/>
              <a:ahLst/>
              <a:cxnLst/>
              <a:rect l="l" t="t" r="r" b="b"/>
              <a:pathLst>
                <a:path w="3809" h="2539">
                  <a:moveTo>
                    <a:pt x="3225" y="2209"/>
                  </a:moveTo>
                  <a:lnTo>
                    <a:pt x="1314" y="1493"/>
                  </a:lnTo>
                  <a:lnTo>
                    <a:pt x="0" y="1791"/>
                  </a:lnTo>
                  <a:lnTo>
                    <a:pt x="0" y="1075"/>
                  </a:lnTo>
                  <a:lnTo>
                    <a:pt x="1134" y="955"/>
                  </a:lnTo>
                  <a:lnTo>
                    <a:pt x="2389" y="0"/>
                  </a:lnTo>
                  <a:lnTo>
                    <a:pt x="3703" y="298"/>
                  </a:lnTo>
                  <a:close/>
                </a:path>
              </a:pathLst>
            </a:custGeom>
            <a:solidFill>
              <a:srgbClr val="D52EC1"/>
            </a:solidFill>
          </p:spPr>
          <p:txBody>
            <a:bodyPr wrap="square" lIns="0" tIns="0" rIns="0" bIns="0" rtlCol="0"/>
            <a:lstStyle/>
            <a:p>
              <a:endParaRPr/>
            </a:p>
          </p:txBody>
        </p:sp>
        <p:sp>
          <p:nvSpPr>
            <p:cNvPr id="1423" name="object 1423"/>
            <p:cNvSpPr/>
            <p:nvPr/>
          </p:nvSpPr>
          <p:spPr>
            <a:xfrm>
              <a:off x="15084916" y="2082581"/>
              <a:ext cx="5080" cy="3175"/>
            </a:xfrm>
            <a:custGeom>
              <a:avLst/>
              <a:gdLst/>
              <a:ahLst/>
              <a:cxnLst/>
              <a:rect l="l" t="t" r="r" b="b"/>
              <a:pathLst>
                <a:path w="5080" h="3175">
                  <a:moveTo>
                    <a:pt x="4479" y="2866"/>
                  </a:moveTo>
                  <a:lnTo>
                    <a:pt x="0" y="2866"/>
                  </a:lnTo>
                  <a:lnTo>
                    <a:pt x="0" y="1134"/>
                  </a:lnTo>
                  <a:lnTo>
                    <a:pt x="1194" y="0"/>
                  </a:lnTo>
                  <a:lnTo>
                    <a:pt x="1433" y="238"/>
                  </a:lnTo>
                  <a:lnTo>
                    <a:pt x="1254" y="1254"/>
                  </a:lnTo>
                  <a:lnTo>
                    <a:pt x="1552" y="1552"/>
                  </a:lnTo>
                  <a:lnTo>
                    <a:pt x="2807" y="895"/>
                  </a:lnTo>
                  <a:lnTo>
                    <a:pt x="4479" y="2866"/>
                  </a:lnTo>
                  <a:close/>
                </a:path>
              </a:pathLst>
            </a:custGeom>
            <a:solidFill>
              <a:srgbClr val="D92EC7"/>
            </a:solidFill>
          </p:spPr>
          <p:txBody>
            <a:bodyPr wrap="square" lIns="0" tIns="0" rIns="0" bIns="0" rtlCol="0"/>
            <a:lstStyle/>
            <a:p>
              <a:endParaRPr/>
            </a:p>
          </p:txBody>
        </p:sp>
        <p:sp>
          <p:nvSpPr>
            <p:cNvPr id="1424" name="object 1424"/>
            <p:cNvSpPr/>
            <p:nvPr/>
          </p:nvSpPr>
          <p:spPr>
            <a:xfrm>
              <a:off x="15105522" y="2069381"/>
              <a:ext cx="2540" cy="1905"/>
            </a:xfrm>
            <a:custGeom>
              <a:avLst/>
              <a:gdLst/>
              <a:ahLst/>
              <a:cxnLst/>
              <a:rect l="l" t="t" r="r" b="b"/>
              <a:pathLst>
                <a:path w="2540" h="1905">
                  <a:moveTo>
                    <a:pt x="2209" y="1672"/>
                  </a:moveTo>
                  <a:lnTo>
                    <a:pt x="0" y="1672"/>
                  </a:lnTo>
                  <a:lnTo>
                    <a:pt x="0" y="238"/>
                  </a:lnTo>
                  <a:lnTo>
                    <a:pt x="1015" y="0"/>
                  </a:lnTo>
                  <a:lnTo>
                    <a:pt x="1971" y="657"/>
                  </a:lnTo>
                  <a:lnTo>
                    <a:pt x="2209" y="1672"/>
                  </a:lnTo>
                  <a:close/>
                </a:path>
              </a:pathLst>
            </a:custGeom>
            <a:solidFill>
              <a:srgbClr val="D62EC6"/>
            </a:solidFill>
          </p:spPr>
          <p:txBody>
            <a:bodyPr wrap="square" lIns="0" tIns="0" rIns="0" bIns="0" rtlCol="0"/>
            <a:lstStyle/>
            <a:p>
              <a:endParaRPr/>
            </a:p>
          </p:txBody>
        </p:sp>
        <p:sp>
          <p:nvSpPr>
            <p:cNvPr id="1425" name="object 1425"/>
            <p:cNvSpPr/>
            <p:nvPr/>
          </p:nvSpPr>
          <p:spPr>
            <a:xfrm>
              <a:off x="15143150" y="2086344"/>
              <a:ext cx="18415" cy="13970"/>
            </a:xfrm>
            <a:custGeom>
              <a:avLst/>
              <a:gdLst/>
              <a:ahLst/>
              <a:cxnLst/>
              <a:rect l="l" t="t" r="r" b="b"/>
              <a:pathLst>
                <a:path w="18415" h="13969">
                  <a:moveTo>
                    <a:pt x="16938" y="5375"/>
                  </a:moveTo>
                  <a:lnTo>
                    <a:pt x="14633" y="5375"/>
                  </a:lnTo>
                  <a:lnTo>
                    <a:pt x="15051" y="5076"/>
                  </a:lnTo>
                  <a:lnTo>
                    <a:pt x="15648" y="0"/>
                  </a:lnTo>
                  <a:lnTo>
                    <a:pt x="16843" y="1672"/>
                  </a:lnTo>
                  <a:lnTo>
                    <a:pt x="17082" y="1971"/>
                  </a:lnTo>
                  <a:lnTo>
                    <a:pt x="16618" y="3882"/>
                  </a:lnTo>
                  <a:lnTo>
                    <a:pt x="16843" y="4897"/>
                  </a:lnTo>
                  <a:lnTo>
                    <a:pt x="16938" y="5375"/>
                  </a:lnTo>
                  <a:close/>
                </a:path>
                <a:path w="18415" h="13969">
                  <a:moveTo>
                    <a:pt x="11706" y="13498"/>
                  </a:moveTo>
                  <a:lnTo>
                    <a:pt x="10286" y="11587"/>
                  </a:lnTo>
                  <a:lnTo>
                    <a:pt x="15768" y="8003"/>
                  </a:lnTo>
                  <a:lnTo>
                    <a:pt x="10990" y="6450"/>
                  </a:lnTo>
                  <a:lnTo>
                    <a:pt x="13140" y="5793"/>
                  </a:lnTo>
                  <a:lnTo>
                    <a:pt x="12170" y="5793"/>
                  </a:lnTo>
                  <a:lnTo>
                    <a:pt x="11706" y="3882"/>
                  </a:lnTo>
                  <a:lnTo>
                    <a:pt x="14633" y="5375"/>
                  </a:lnTo>
                  <a:lnTo>
                    <a:pt x="18219" y="5375"/>
                  </a:lnTo>
                  <a:lnTo>
                    <a:pt x="18105" y="8302"/>
                  </a:lnTo>
                  <a:lnTo>
                    <a:pt x="18074" y="9018"/>
                  </a:lnTo>
                  <a:lnTo>
                    <a:pt x="16962" y="9018"/>
                  </a:lnTo>
                  <a:lnTo>
                    <a:pt x="13319" y="10213"/>
                  </a:lnTo>
                  <a:lnTo>
                    <a:pt x="11866" y="11945"/>
                  </a:lnTo>
                  <a:lnTo>
                    <a:pt x="11706" y="13498"/>
                  </a:lnTo>
                  <a:close/>
                </a:path>
                <a:path w="18415" h="13969">
                  <a:moveTo>
                    <a:pt x="11342" y="9018"/>
                  </a:moveTo>
                  <a:lnTo>
                    <a:pt x="8257" y="9018"/>
                  </a:lnTo>
                  <a:lnTo>
                    <a:pt x="8899" y="8720"/>
                  </a:lnTo>
                  <a:lnTo>
                    <a:pt x="8123" y="6928"/>
                  </a:lnTo>
                  <a:lnTo>
                    <a:pt x="11706" y="8302"/>
                  </a:lnTo>
                  <a:lnTo>
                    <a:pt x="11342" y="9018"/>
                  </a:lnTo>
                  <a:close/>
                </a:path>
                <a:path w="18415" h="13969">
                  <a:moveTo>
                    <a:pt x="11099" y="9496"/>
                  </a:moveTo>
                  <a:lnTo>
                    <a:pt x="7764" y="9496"/>
                  </a:lnTo>
                  <a:lnTo>
                    <a:pt x="6331" y="8302"/>
                  </a:lnTo>
                  <a:lnTo>
                    <a:pt x="7466" y="8302"/>
                  </a:lnTo>
                  <a:lnTo>
                    <a:pt x="8072" y="9018"/>
                  </a:lnTo>
                  <a:lnTo>
                    <a:pt x="11342" y="9018"/>
                  </a:lnTo>
                  <a:lnTo>
                    <a:pt x="11099" y="9496"/>
                  </a:lnTo>
                  <a:close/>
                </a:path>
                <a:path w="18415" h="13969">
                  <a:moveTo>
                    <a:pt x="4300" y="13737"/>
                  </a:moveTo>
                  <a:lnTo>
                    <a:pt x="1301" y="11945"/>
                  </a:lnTo>
                  <a:lnTo>
                    <a:pt x="0" y="10870"/>
                  </a:lnTo>
                  <a:lnTo>
                    <a:pt x="1433" y="9496"/>
                  </a:lnTo>
                  <a:lnTo>
                    <a:pt x="3071" y="9018"/>
                  </a:lnTo>
                  <a:lnTo>
                    <a:pt x="2866" y="9018"/>
                  </a:lnTo>
                  <a:lnTo>
                    <a:pt x="7764" y="9496"/>
                  </a:lnTo>
                  <a:lnTo>
                    <a:pt x="11099" y="9496"/>
                  </a:lnTo>
                  <a:lnTo>
                    <a:pt x="10401" y="10870"/>
                  </a:lnTo>
                  <a:lnTo>
                    <a:pt x="10310" y="11049"/>
                  </a:lnTo>
                  <a:lnTo>
                    <a:pt x="4838" y="11049"/>
                  </a:lnTo>
                  <a:lnTo>
                    <a:pt x="3165" y="11587"/>
                  </a:lnTo>
                  <a:lnTo>
                    <a:pt x="4174" y="13498"/>
                  </a:lnTo>
                  <a:lnTo>
                    <a:pt x="4300" y="13737"/>
                  </a:lnTo>
                  <a:close/>
                </a:path>
                <a:path w="18415" h="13969">
                  <a:moveTo>
                    <a:pt x="17988" y="11049"/>
                  </a:moveTo>
                  <a:lnTo>
                    <a:pt x="17791" y="10870"/>
                  </a:lnTo>
                  <a:lnTo>
                    <a:pt x="16962" y="9018"/>
                  </a:lnTo>
                  <a:lnTo>
                    <a:pt x="18074" y="9018"/>
                  </a:lnTo>
                  <a:lnTo>
                    <a:pt x="17988" y="11049"/>
                  </a:lnTo>
                  <a:close/>
                </a:path>
                <a:path w="18415" h="13969">
                  <a:moveTo>
                    <a:pt x="6570" y="11288"/>
                  </a:moveTo>
                  <a:lnTo>
                    <a:pt x="5793" y="11288"/>
                  </a:lnTo>
                  <a:lnTo>
                    <a:pt x="4838" y="11049"/>
                  </a:lnTo>
                  <a:lnTo>
                    <a:pt x="10310" y="11049"/>
                  </a:lnTo>
                  <a:lnTo>
                    <a:pt x="6570" y="11288"/>
                  </a:lnTo>
                  <a:close/>
                </a:path>
                <a:path w="18415" h="13969">
                  <a:moveTo>
                    <a:pt x="10189" y="11288"/>
                  </a:moveTo>
                  <a:lnTo>
                    <a:pt x="9819" y="11288"/>
                  </a:lnTo>
                  <a:lnTo>
                    <a:pt x="9150" y="11049"/>
                  </a:lnTo>
                  <a:lnTo>
                    <a:pt x="10310" y="11049"/>
                  </a:lnTo>
                  <a:lnTo>
                    <a:pt x="10189" y="11288"/>
                  </a:lnTo>
                  <a:close/>
                </a:path>
                <a:path w="18415" h="13969">
                  <a:moveTo>
                    <a:pt x="9855" y="11945"/>
                  </a:moveTo>
                  <a:lnTo>
                    <a:pt x="10189" y="11288"/>
                  </a:lnTo>
                  <a:lnTo>
                    <a:pt x="10039" y="11288"/>
                  </a:lnTo>
                  <a:lnTo>
                    <a:pt x="10286" y="11587"/>
                  </a:lnTo>
                  <a:lnTo>
                    <a:pt x="9855" y="11945"/>
                  </a:lnTo>
                  <a:close/>
                </a:path>
              </a:pathLst>
            </a:custGeom>
            <a:solidFill>
              <a:srgbClr val="DD2FB5"/>
            </a:solidFill>
          </p:spPr>
          <p:txBody>
            <a:bodyPr wrap="square" lIns="0" tIns="0" rIns="0" bIns="0" rtlCol="0"/>
            <a:lstStyle/>
            <a:p>
              <a:endParaRPr/>
            </a:p>
          </p:txBody>
        </p:sp>
        <p:sp>
          <p:nvSpPr>
            <p:cNvPr id="1426" name="object 1426"/>
            <p:cNvSpPr/>
            <p:nvPr/>
          </p:nvSpPr>
          <p:spPr>
            <a:xfrm>
              <a:off x="15129115" y="2093033"/>
              <a:ext cx="14604" cy="13335"/>
            </a:xfrm>
            <a:custGeom>
              <a:avLst/>
              <a:gdLst/>
              <a:ahLst/>
              <a:cxnLst/>
              <a:rect l="l" t="t" r="r" b="b"/>
              <a:pathLst>
                <a:path w="14605" h="13335">
                  <a:moveTo>
                    <a:pt x="13120" y="5913"/>
                  </a:moveTo>
                  <a:lnTo>
                    <a:pt x="9436" y="5913"/>
                  </a:lnTo>
                  <a:lnTo>
                    <a:pt x="9299" y="5375"/>
                  </a:lnTo>
                  <a:lnTo>
                    <a:pt x="10065" y="5375"/>
                  </a:lnTo>
                  <a:lnTo>
                    <a:pt x="11885" y="3762"/>
                  </a:lnTo>
                  <a:lnTo>
                    <a:pt x="11945" y="3046"/>
                  </a:lnTo>
                  <a:lnTo>
                    <a:pt x="12722" y="2687"/>
                  </a:lnTo>
                  <a:lnTo>
                    <a:pt x="12861" y="2269"/>
                  </a:lnTo>
                  <a:lnTo>
                    <a:pt x="12960" y="1971"/>
                  </a:lnTo>
                  <a:lnTo>
                    <a:pt x="11917" y="1735"/>
                  </a:lnTo>
                  <a:lnTo>
                    <a:pt x="11945" y="0"/>
                  </a:lnTo>
                  <a:lnTo>
                    <a:pt x="14095" y="3046"/>
                  </a:lnTo>
                  <a:lnTo>
                    <a:pt x="13120" y="5913"/>
                  </a:lnTo>
                  <a:close/>
                </a:path>
                <a:path w="14605" h="13335">
                  <a:moveTo>
                    <a:pt x="933" y="5913"/>
                  </a:moveTo>
                  <a:lnTo>
                    <a:pt x="657" y="5913"/>
                  </a:lnTo>
                  <a:lnTo>
                    <a:pt x="517" y="5375"/>
                  </a:lnTo>
                  <a:lnTo>
                    <a:pt x="1976" y="2687"/>
                  </a:lnTo>
                  <a:lnTo>
                    <a:pt x="1729" y="2687"/>
                  </a:lnTo>
                  <a:lnTo>
                    <a:pt x="0" y="1552"/>
                  </a:lnTo>
                  <a:lnTo>
                    <a:pt x="931" y="776"/>
                  </a:lnTo>
                  <a:lnTo>
                    <a:pt x="401" y="776"/>
                  </a:lnTo>
                  <a:lnTo>
                    <a:pt x="8491" y="5375"/>
                  </a:lnTo>
                  <a:lnTo>
                    <a:pt x="1911" y="5375"/>
                  </a:lnTo>
                  <a:lnTo>
                    <a:pt x="933" y="5913"/>
                  </a:lnTo>
                  <a:close/>
                </a:path>
                <a:path w="14605" h="13335">
                  <a:moveTo>
                    <a:pt x="9404" y="5375"/>
                  </a:moveTo>
                  <a:lnTo>
                    <a:pt x="8953" y="3762"/>
                  </a:lnTo>
                  <a:lnTo>
                    <a:pt x="8215" y="776"/>
                  </a:lnTo>
                  <a:lnTo>
                    <a:pt x="9085" y="1552"/>
                  </a:lnTo>
                  <a:lnTo>
                    <a:pt x="9974" y="2269"/>
                  </a:lnTo>
                  <a:lnTo>
                    <a:pt x="11909" y="2269"/>
                  </a:lnTo>
                  <a:lnTo>
                    <a:pt x="11897" y="3046"/>
                  </a:lnTo>
                  <a:lnTo>
                    <a:pt x="10392" y="3762"/>
                  </a:lnTo>
                  <a:lnTo>
                    <a:pt x="9404" y="5375"/>
                  </a:lnTo>
                  <a:close/>
                </a:path>
                <a:path w="14605" h="13335">
                  <a:moveTo>
                    <a:pt x="11909" y="2269"/>
                  </a:moveTo>
                  <a:lnTo>
                    <a:pt x="9974" y="2269"/>
                  </a:lnTo>
                  <a:lnTo>
                    <a:pt x="10585" y="776"/>
                  </a:lnTo>
                  <a:lnTo>
                    <a:pt x="10870" y="776"/>
                  </a:lnTo>
                  <a:lnTo>
                    <a:pt x="11049" y="1552"/>
                  </a:lnTo>
                  <a:lnTo>
                    <a:pt x="11917" y="1735"/>
                  </a:lnTo>
                  <a:lnTo>
                    <a:pt x="11909" y="2269"/>
                  </a:lnTo>
                  <a:close/>
                </a:path>
                <a:path w="14605" h="13335">
                  <a:moveTo>
                    <a:pt x="11945" y="3046"/>
                  </a:moveTo>
                  <a:lnTo>
                    <a:pt x="11917" y="1735"/>
                  </a:lnTo>
                  <a:lnTo>
                    <a:pt x="12960" y="1971"/>
                  </a:lnTo>
                  <a:lnTo>
                    <a:pt x="12722" y="2687"/>
                  </a:lnTo>
                  <a:lnTo>
                    <a:pt x="11945" y="3046"/>
                  </a:lnTo>
                  <a:close/>
                </a:path>
                <a:path w="14605" h="13335">
                  <a:moveTo>
                    <a:pt x="3643" y="8541"/>
                  </a:moveTo>
                  <a:lnTo>
                    <a:pt x="2568" y="7465"/>
                  </a:lnTo>
                  <a:lnTo>
                    <a:pt x="2926" y="6211"/>
                  </a:lnTo>
                  <a:lnTo>
                    <a:pt x="1911" y="5375"/>
                  </a:lnTo>
                  <a:lnTo>
                    <a:pt x="8491" y="5375"/>
                  </a:lnTo>
                  <a:lnTo>
                    <a:pt x="9436" y="5913"/>
                  </a:lnTo>
                  <a:lnTo>
                    <a:pt x="13120" y="5913"/>
                  </a:lnTo>
                  <a:lnTo>
                    <a:pt x="13197" y="6211"/>
                  </a:lnTo>
                  <a:lnTo>
                    <a:pt x="13319" y="8182"/>
                  </a:lnTo>
                  <a:lnTo>
                    <a:pt x="5494" y="8182"/>
                  </a:lnTo>
                  <a:lnTo>
                    <a:pt x="3643" y="8541"/>
                  </a:lnTo>
                  <a:close/>
                </a:path>
                <a:path w="14605" h="13335">
                  <a:moveTo>
                    <a:pt x="7406" y="13319"/>
                  </a:moveTo>
                  <a:lnTo>
                    <a:pt x="5256" y="11885"/>
                  </a:lnTo>
                  <a:lnTo>
                    <a:pt x="5136" y="11587"/>
                  </a:lnTo>
                  <a:lnTo>
                    <a:pt x="6151" y="10392"/>
                  </a:lnTo>
                  <a:lnTo>
                    <a:pt x="5601" y="8541"/>
                  </a:lnTo>
                  <a:lnTo>
                    <a:pt x="5494" y="8182"/>
                  </a:lnTo>
                  <a:lnTo>
                    <a:pt x="12602" y="8182"/>
                  </a:lnTo>
                  <a:lnTo>
                    <a:pt x="12400" y="8541"/>
                  </a:lnTo>
                  <a:lnTo>
                    <a:pt x="9974" y="8541"/>
                  </a:lnTo>
                  <a:lnTo>
                    <a:pt x="8929" y="9138"/>
                  </a:lnTo>
                  <a:lnTo>
                    <a:pt x="8753" y="9138"/>
                  </a:lnTo>
                  <a:lnTo>
                    <a:pt x="8182" y="11169"/>
                  </a:lnTo>
                  <a:lnTo>
                    <a:pt x="7848" y="11169"/>
                  </a:lnTo>
                  <a:lnTo>
                    <a:pt x="7406" y="13319"/>
                  </a:lnTo>
                  <a:close/>
                </a:path>
                <a:path w="14605" h="13335">
                  <a:moveTo>
                    <a:pt x="12064" y="9138"/>
                  </a:moveTo>
                  <a:lnTo>
                    <a:pt x="9974" y="8541"/>
                  </a:lnTo>
                  <a:lnTo>
                    <a:pt x="12400" y="8541"/>
                  </a:lnTo>
                  <a:lnTo>
                    <a:pt x="12064" y="9138"/>
                  </a:lnTo>
                  <a:close/>
                </a:path>
              </a:pathLst>
            </a:custGeom>
            <a:solidFill>
              <a:srgbClr val="DE2FBE"/>
            </a:solidFill>
          </p:spPr>
          <p:txBody>
            <a:bodyPr wrap="square" lIns="0" tIns="0" rIns="0" bIns="0" rtlCol="0"/>
            <a:lstStyle/>
            <a:p>
              <a:endParaRPr/>
            </a:p>
          </p:txBody>
        </p:sp>
        <p:sp>
          <p:nvSpPr>
            <p:cNvPr id="1427" name="object 1427"/>
            <p:cNvSpPr/>
            <p:nvPr/>
          </p:nvSpPr>
          <p:spPr>
            <a:xfrm>
              <a:off x="15157844" y="2083596"/>
              <a:ext cx="5715" cy="6985"/>
            </a:xfrm>
            <a:custGeom>
              <a:avLst/>
              <a:gdLst/>
              <a:ahLst/>
              <a:cxnLst/>
              <a:rect l="l" t="t" r="r" b="b"/>
              <a:pathLst>
                <a:path w="5715" h="6985">
                  <a:moveTo>
                    <a:pt x="5076" y="6629"/>
                  </a:moveTo>
                  <a:lnTo>
                    <a:pt x="657" y="1851"/>
                  </a:lnTo>
                  <a:lnTo>
                    <a:pt x="0" y="0"/>
                  </a:lnTo>
                  <a:lnTo>
                    <a:pt x="3225" y="1552"/>
                  </a:lnTo>
                  <a:lnTo>
                    <a:pt x="3404" y="1672"/>
                  </a:lnTo>
                  <a:lnTo>
                    <a:pt x="4181" y="2329"/>
                  </a:lnTo>
                  <a:lnTo>
                    <a:pt x="5136" y="5435"/>
                  </a:lnTo>
                  <a:lnTo>
                    <a:pt x="5076" y="6629"/>
                  </a:lnTo>
                  <a:close/>
                </a:path>
              </a:pathLst>
            </a:custGeom>
            <a:solidFill>
              <a:srgbClr val="DD2FB5"/>
            </a:solidFill>
          </p:spPr>
          <p:txBody>
            <a:bodyPr wrap="square" lIns="0" tIns="0" rIns="0" bIns="0" rtlCol="0"/>
            <a:lstStyle/>
            <a:p>
              <a:endParaRPr/>
            </a:p>
          </p:txBody>
        </p:sp>
        <p:sp>
          <p:nvSpPr>
            <p:cNvPr id="1428" name="object 1428"/>
            <p:cNvSpPr/>
            <p:nvPr/>
          </p:nvSpPr>
          <p:spPr>
            <a:xfrm>
              <a:off x="15139327" y="2093099"/>
              <a:ext cx="6985" cy="6985"/>
            </a:xfrm>
            <a:custGeom>
              <a:avLst/>
              <a:gdLst/>
              <a:ahLst/>
              <a:cxnLst/>
              <a:rect l="l" t="t" r="r" b="b"/>
              <a:pathLst>
                <a:path w="6984" h="6985">
                  <a:moveTo>
                    <a:pt x="6680" y="2273"/>
                  </a:moveTo>
                  <a:lnTo>
                    <a:pt x="5613" y="2146"/>
                  </a:lnTo>
                  <a:lnTo>
                    <a:pt x="3695" y="2514"/>
                  </a:lnTo>
                  <a:lnTo>
                    <a:pt x="3695" y="0"/>
                  </a:lnTo>
                  <a:lnTo>
                    <a:pt x="2501" y="1130"/>
                  </a:lnTo>
                  <a:lnTo>
                    <a:pt x="774" y="1549"/>
                  </a:lnTo>
                  <a:lnTo>
                    <a:pt x="774" y="2387"/>
                  </a:lnTo>
                  <a:lnTo>
                    <a:pt x="292" y="3048"/>
                  </a:lnTo>
                  <a:lnTo>
                    <a:pt x="0" y="3759"/>
                  </a:lnTo>
                  <a:lnTo>
                    <a:pt x="177" y="4419"/>
                  </a:lnTo>
                  <a:lnTo>
                    <a:pt x="647" y="4419"/>
                  </a:lnTo>
                  <a:lnTo>
                    <a:pt x="1549" y="3759"/>
                  </a:lnTo>
                  <a:lnTo>
                    <a:pt x="1549" y="2870"/>
                  </a:lnTo>
                  <a:lnTo>
                    <a:pt x="2209" y="3048"/>
                  </a:lnTo>
                  <a:lnTo>
                    <a:pt x="2387" y="6210"/>
                  </a:lnTo>
                  <a:lnTo>
                    <a:pt x="2984" y="6692"/>
                  </a:lnTo>
                  <a:lnTo>
                    <a:pt x="2984" y="5016"/>
                  </a:lnTo>
                  <a:lnTo>
                    <a:pt x="3695" y="3937"/>
                  </a:lnTo>
                  <a:lnTo>
                    <a:pt x="3695" y="3708"/>
                  </a:lnTo>
                  <a:lnTo>
                    <a:pt x="3759" y="4356"/>
                  </a:lnTo>
                  <a:lnTo>
                    <a:pt x="4648" y="4902"/>
                  </a:lnTo>
                  <a:lnTo>
                    <a:pt x="5194" y="5194"/>
                  </a:lnTo>
                  <a:lnTo>
                    <a:pt x="6680" y="2273"/>
                  </a:lnTo>
                  <a:close/>
                </a:path>
              </a:pathLst>
            </a:custGeom>
            <a:solidFill>
              <a:srgbClr val="E131B9"/>
            </a:solidFill>
          </p:spPr>
          <p:txBody>
            <a:bodyPr wrap="square" lIns="0" tIns="0" rIns="0" bIns="0" rtlCol="0"/>
            <a:lstStyle/>
            <a:p>
              <a:endParaRPr/>
            </a:p>
          </p:txBody>
        </p:sp>
      </p:grpSp>
      <p:grpSp>
        <p:nvGrpSpPr>
          <p:cNvPr id="1429" name="object 1429"/>
          <p:cNvGrpSpPr/>
          <p:nvPr/>
        </p:nvGrpSpPr>
        <p:grpSpPr>
          <a:xfrm>
            <a:off x="14604227" y="1975012"/>
            <a:ext cx="117475" cy="41910"/>
            <a:chOff x="14604227" y="1975012"/>
            <a:chExt cx="117475" cy="41910"/>
          </a:xfrm>
        </p:grpSpPr>
        <p:sp>
          <p:nvSpPr>
            <p:cNvPr id="1430" name="object 1430"/>
            <p:cNvSpPr/>
            <p:nvPr/>
          </p:nvSpPr>
          <p:spPr>
            <a:xfrm>
              <a:off x="14631941" y="1978954"/>
              <a:ext cx="90170" cy="38100"/>
            </a:xfrm>
            <a:custGeom>
              <a:avLst/>
              <a:gdLst/>
              <a:ahLst/>
              <a:cxnLst/>
              <a:rect l="l" t="t" r="r" b="b"/>
              <a:pathLst>
                <a:path w="90169" h="38100">
                  <a:moveTo>
                    <a:pt x="66207" y="4825"/>
                  </a:moveTo>
                  <a:lnTo>
                    <a:pt x="65108" y="4825"/>
                  </a:lnTo>
                  <a:lnTo>
                    <a:pt x="66954" y="4190"/>
                  </a:lnTo>
                  <a:lnTo>
                    <a:pt x="66109" y="1269"/>
                  </a:lnTo>
                  <a:lnTo>
                    <a:pt x="65999" y="888"/>
                  </a:lnTo>
                  <a:lnTo>
                    <a:pt x="67982" y="0"/>
                  </a:lnTo>
                  <a:lnTo>
                    <a:pt x="72808" y="888"/>
                  </a:lnTo>
                  <a:lnTo>
                    <a:pt x="73046" y="1142"/>
                  </a:lnTo>
                  <a:lnTo>
                    <a:pt x="72830" y="1269"/>
                  </a:lnTo>
                  <a:lnTo>
                    <a:pt x="73166" y="1904"/>
                  </a:lnTo>
                  <a:lnTo>
                    <a:pt x="72995" y="2793"/>
                  </a:lnTo>
                  <a:lnTo>
                    <a:pt x="72927" y="3047"/>
                  </a:lnTo>
                  <a:lnTo>
                    <a:pt x="74002" y="3555"/>
                  </a:lnTo>
                  <a:lnTo>
                    <a:pt x="75820" y="3555"/>
                  </a:lnTo>
                  <a:lnTo>
                    <a:pt x="75685" y="4190"/>
                  </a:lnTo>
                  <a:lnTo>
                    <a:pt x="89667" y="4190"/>
                  </a:lnTo>
                  <a:lnTo>
                    <a:pt x="66207" y="4825"/>
                  </a:lnTo>
                  <a:close/>
                </a:path>
                <a:path w="90169" h="38100">
                  <a:moveTo>
                    <a:pt x="64935" y="4825"/>
                  </a:moveTo>
                  <a:lnTo>
                    <a:pt x="62849" y="4825"/>
                  </a:lnTo>
                  <a:lnTo>
                    <a:pt x="68152" y="4190"/>
                  </a:lnTo>
                  <a:lnTo>
                    <a:pt x="62097" y="4190"/>
                  </a:lnTo>
                  <a:lnTo>
                    <a:pt x="62058" y="3301"/>
                  </a:lnTo>
                  <a:lnTo>
                    <a:pt x="61937" y="380"/>
                  </a:lnTo>
                  <a:lnTo>
                    <a:pt x="63430" y="3301"/>
                  </a:lnTo>
                  <a:lnTo>
                    <a:pt x="65217" y="3301"/>
                  </a:lnTo>
                  <a:lnTo>
                    <a:pt x="65170" y="3555"/>
                  </a:lnTo>
                  <a:lnTo>
                    <a:pt x="65053" y="4190"/>
                  </a:lnTo>
                  <a:lnTo>
                    <a:pt x="64935" y="4825"/>
                  </a:lnTo>
                  <a:close/>
                </a:path>
                <a:path w="90169" h="38100">
                  <a:moveTo>
                    <a:pt x="65217" y="3301"/>
                  </a:moveTo>
                  <a:lnTo>
                    <a:pt x="63430" y="3301"/>
                  </a:lnTo>
                  <a:lnTo>
                    <a:pt x="65510" y="1269"/>
                  </a:lnTo>
                  <a:lnTo>
                    <a:pt x="65499" y="1904"/>
                  </a:lnTo>
                  <a:lnTo>
                    <a:pt x="65335" y="2793"/>
                  </a:lnTo>
                  <a:lnTo>
                    <a:pt x="65217" y="3301"/>
                  </a:lnTo>
                  <a:close/>
                </a:path>
                <a:path w="90169" h="38100">
                  <a:moveTo>
                    <a:pt x="75820" y="3555"/>
                  </a:moveTo>
                  <a:lnTo>
                    <a:pt x="74002" y="3555"/>
                  </a:lnTo>
                  <a:lnTo>
                    <a:pt x="74268" y="1904"/>
                  </a:lnTo>
                  <a:lnTo>
                    <a:pt x="74370" y="1269"/>
                  </a:lnTo>
                  <a:lnTo>
                    <a:pt x="76332" y="1269"/>
                  </a:lnTo>
                  <a:lnTo>
                    <a:pt x="75985" y="2793"/>
                  </a:lnTo>
                  <a:lnTo>
                    <a:pt x="75874" y="3301"/>
                  </a:lnTo>
                  <a:lnTo>
                    <a:pt x="75820" y="3555"/>
                  </a:lnTo>
                  <a:close/>
                </a:path>
                <a:path w="90169" h="38100">
                  <a:moveTo>
                    <a:pt x="62125" y="4825"/>
                  </a:moveTo>
                  <a:lnTo>
                    <a:pt x="56741" y="4825"/>
                  </a:lnTo>
                  <a:lnTo>
                    <a:pt x="56741" y="3555"/>
                  </a:lnTo>
                  <a:lnTo>
                    <a:pt x="57547" y="3301"/>
                  </a:lnTo>
                  <a:lnTo>
                    <a:pt x="59488" y="2793"/>
                  </a:lnTo>
                  <a:lnTo>
                    <a:pt x="61489" y="4190"/>
                  </a:lnTo>
                  <a:lnTo>
                    <a:pt x="62097" y="4190"/>
                  </a:lnTo>
                  <a:lnTo>
                    <a:pt x="62125" y="4825"/>
                  </a:lnTo>
                  <a:close/>
                </a:path>
                <a:path w="90169" h="38100">
                  <a:moveTo>
                    <a:pt x="82076" y="5206"/>
                  </a:moveTo>
                  <a:lnTo>
                    <a:pt x="78945" y="5206"/>
                  </a:lnTo>
                  <a:lnTo>
                    <a:pt x="83200" y="2793"/>
                  </a:lnTo>
                  <a:lnTo>
                    <a:pt x="82549" y="4190"/>
                  </a:lnTo>
                  <a:lnTo>
                    <a:pt x="86141" y="4190"/>
                  </a:lnTo>
                  <a:lnTo>
                    <a:pt x="79834" y="4825"/>
                  </a:lnTo>
                  <a:lnTo>
                    <a:pt x="82253" y="4825"/>
                  </a:lnTo>
                  <a:lnTo>
                    <a:pt x="82076" y="5206"/>
                  </a:lnTo>
                  <a:close/>
                </a:path>
                <a:path w="90169" h="38100">
                  <a:moveTo>
                    <a:pt x="65147" y="12191"/>
                  </a:moveTo>
                  <a:lnTo>
                    <a:pt x="55248" y="12191"/>
                  </a:lnTo>
                  <a:lnTo>
                    <a:pt x="54949" y="10921"/>
                  </a:lnTo>
                  <a:lnTo>
                    <a:pt x="54829" y="10413"/>
                  </a:lnTo>
                  <a:lnTo>
                    <a:pt x="53993" y="8127"/>
                  </a:lnTo>
                  <a:lnTo>
                    <a:pt x="52321" y="7365"/>
                  </a:lnTo>
                  <a:lnTo>
                    <a:pt x="53814" y="6984"/>
                  </a:lnTo>
                  <a:lnTo>
                    <a:pt x="54601" y="5206"/>
                  </a:lnTo>
                  <a:lnTo>
                    <a:pt x="54714" y="4952"/>
                  </a:lnTo>
                  <a:lnTo>
                    <a:pt x="55591" y="4190"/>
                  </a:lnTo>
                  <a:lnTo>
                    <a:pt x="57637" y="4190"/>
                  </a:lnTo>
                  <a:lnTo>
                    <a:pt x="55845" y="4825"/>
                  </a:lnTo>
                  <a:lnTo>
                    <a:pt x="71808" y="4825"/>
                  </a:lnTo>
                  <a:lnTo>
                    <a:pt x="71919" y="5587"/>
                  </a:lnTo>
                  <a:lnTo>
                    <a:pt x="71993" y="6095"/>
                  </a:lnTo>
                  <a:lnTo>
                    <a:pt x="72117" y="6984"/>
                  </a:lnTo>
                  <a:lnTo>
                    <a:pt x="72151" y="7238"/>
                  </a:lnTo>
                  <a:lnTo>
                    <a:pt x="79000" y="7238"/>
                  </a:lnTo>
                  <a:lnTo>
                    <a:pt x="80812" y="8853"/>
                  </a:lnTo>
                  <a:lnTo>
                    <a:pt x="75568" y="8853"/>
                  </a:lnTo>
                  <a:lnTo>
                    <a:pt x="73584" y="9397"/>
                  </a:lnTo>
                  <a:lnTo>
                    <a:pt x="73547" y="9778"/>
                  </a:lnTo>
                  <a:lnTo>
                    <a:pt x="66417" y="9778"/>
                  </a:lnTo>
                  <a:lnTo>
                    <a:pt x="65103" y="10159"/>
                  </a:lnTo>
                  <a:lnTo>
                    <a:pt x="62799" y="10921"/>
                  </a:lnTo>
                  <a:lnTo>
                    <a:pt x="64494" y="10921"/>
                  </a:lnTo>
                  <a:lnTo>
                    <a:pt x="65147" y="12191"/>
                  </a:lnTo>
                  <a:close/>
                </a:path>
                <a:path w="90169" h="38100">
                  <a:moveTo>
                    <a:pt x="56458" y="4825"/>
                  </a:moveTo>
                  <a:lnTo>
                    <a:pt x="55845" y="4825"/>
                  </a:lnTo>
                  <a:lnTo>
                    <a:pt x="57637" y="4190"/>
                  </a:lnTo>
                  <a:lnTo>
                    <a:pt x="55606" y="4190"/>
                  </a:lnTo>
                  <a:lnTo>
                    <a:pt x="56458" y="4825"/>
                  </a:lnTo>
                  <a:close/>
                </a:path>
                <a:path w="90169" h="38100">
                  <a:moveTo>
                    <a:pt x="56741" y="4825"/>
                  </a:moveTo>
                  <a:lnTo>
                    <a:pt x="56458" y="4825"/>
                  </a:lnTo>
                  <a:lnTo>
                    <a:pt x="55606" y="4190"/>
                  </a:lnTo>
                  <a:lnTo>
                    <a:pt x="56741" y="4190"/>
                  </a:lnTo>
                  <a:lnTo>
                    <a:pt x="56741" y="4825"/>
                  </a:lnTo>
                  <a:close/>
                </a:path>
                <a:path w="90169" h="38100">
                  <a:moveTo>
                    <a:pt x="62398" y="4825"/>
                  </a:moveTo>
                  <a:lnTo>
                    <a:pt x="62125" y="4825"/>
                  </a:lnTo>
                  <a:lnTo>
                    <a:pt x="62097" y="4190"/>
                  </a:lnTo>
                  <a:lnTo>
                    <a:pt x="61489" y="4190"/>
                  </a:lnTo>
                  <a:lnTo>
                    <a:pt x="62398" y="4825"/>
                  </a:lnTo>
                  <a:close/>
                </a:path>
                <a:path w="90169" h="38100">
                  <a:moveTo>
                    <a:pt x="62601" y="4825"/>
                  </a:moveTo>
                  <a:lnTo>
                    <a:pt x="62398" y="4825"/>
                  </a:lnTo>
                  <a:lnTo>
                    <a:pt x="61489" y="4190"/>
                  </a:lnTo>
                  <a:lnTo>
                    <a:pt x="62601" y="4825"/>
                  </a:lnTo>
                  <a:close/>
                </a:path>
                <a:path w="90169" h="38100">
                  <a:moveTo>
                    <a:pt x="62849" y="4825"/>
                  </a:moveTo>
                  <a:lnTo>
                    <a:pt x="62601" y="4825"/>
                  </a:lnTo>
                  <a:lnTo>
                    <a:pt x="61382" y="4190"/>
                  </a:lnTo>
                  <a:lnTo>
                    <a:pt x="68152" y="4190"/>
                  </a:lnTo>
                  <a:lnTo>
                    <a:pt x="62849" y="4825"/>
                  </a:lnTo>
                  <a:close/>
                </a:path>
                <a:path w="90169" h="38100">
                  <a:moveTo>
                    <a:pt x="64923" y="4825"/>
                  </a:moveTo>
                  <a:lnTo>
                    <a:pt x="65053" y="4190"/>
                  </a:lnTo>
                  <a:lnTo>
                    <a:pt x="66770" y="4190"/>
                  </a:lnTo>
                  <a:lnTo>
                    <a:pt x="64923" y="4825"/>
                  </a:lnTo>
                  <a:close/>
                </a:path>
                <a:path w="90169" h="38100">
                  <a:moveTo>
                    <a:pt x="65108" y="4825"/>
                  </a:moveTo>
                  <a:lnTo>
                    <a:pt x="64923" y="4825"/>
                  </a:lnTo>
                  <a:lnTo>
                    <a:pt x="66770" y="4190"/>
                  </a:lnTo>
                  <a:lnTo>
                    <a:pt x="66954" y="4190"/>
                  </a:lnTo>
                  <a:lnTo>
                    <a:pt x="65108" y="4825"/>
                  </a:lnTo>
                  <a:close/>
                </a:path>
                <a:path w="90169" h="38100">
                  <a:moveTo>
                    <a:pt x="71808" y="4825"/>
                  </a:moveTo>
                  <a:lnTo>
                    <a:pt x="66207" y="4825"/>
                  </a:lnTo>
                  <a:lnTo>
                    <a:pt x="89667" y="4190"/>
                  </a:lnTo>
                  <a:lnTo>
                    <a:pt x="71724" y="4190"/>
                  </a:lnTo>
                  <a:lnTo>
                    <a:pt x="71808" y="4825"/>
                  </a:lnTo>
                  <a:close/>
                </a:path>
                <a:path w="90169" h="38100">
                  <a:moveTo>
                    <a:pt x="72757" y="4825"/>
                  </a:moveTo>
                  <a:lnTo>
                    <a:pt x="71808" y="4825"/>
                  </a:lnTo>
                  <a:lnTo>
                    <a:pt x="71724" y="4190"/>
                  </a:lnTo>
                  <a:lnTo>
                    <a:pt x="72757" y="4825"/>
                  </a:lnTo>
                  <a:close/>
                </a:path>
                <a:path w="90169" h="38100">
                  <a:moveTo>
                    <a:pt x="75077" y="5841"/>
                  </a:moveTo>
                  <a:lnTo>
                    <a:pt x="74571" y="5841"/>
                  </a:lnTo>
                  <a:lnTo>
                    <a:pt x="71623" y="4190"/>
                  </a:lnTo>
                  <a:lnTo>
                    <a:pt x="75672" y="4190"/>
                  </a:lnTo>
                  <a:lnTo>
                    <a:pt x="75537" y="4825"/>
                  </a:lnTo>
                  <a:lnTo>
                    <a:pt x="75448" y="5206"/>
                  </a:lnTo>
                  <a:lnTo>
                    <a:pt x="75376" y="5587"/>
                  </a:lnTo>
                  <a:lnTo>
                    <a:pt x="75077" y="5841"/>
                  </a:lnTo>
                  <a:close/>
                </a:path>
                <a:path w="90169" h="38100">
                  <a:moveTo>
                    <a:pt x="79658" y="4825"/>
                  </a:moveTo>
                  <a:lnTo>
                    <a:pt x="75537" y="4825"/>
                  </a:lnTo>
                  <a:lnTo>
                    <a:pt x="75672" y="4190"/>
                  </a:lnTo>
                  <a:lnTo>
                    <a:pt x="80700" y="4190"/>
                  </a:lnTo>
                  <a:lnTo>
                    <a:pt x="79658" y="4825"/>
                  </a:lnTo>
                  <a:close/>
                </a:path>
                <a:path w="90169" h="38100">
                  <a:moveTo>
                    <a:pt x="82253" y="4825"/>
                  </a:moveTo>
                  <a:lnTo>
                    <a:pt x="79834" y="4825"/>
                  </a:lnTo>
                  <a:lnTo>
                    <a:pt x="86141" y="4190"/>
                  </a:lnTo>
                  <a:lnTo>
                    <a:pt x="82549" y="4190"/>
                  </a:lnTo>
                  <a:lnTo>
                    <a:pt x="82253" y="4825"/>
                  </a:lnTo>
                  <a:close/>
                </a:path>
                <a:path w="90169" h="38100">
                  <a:moveTo>
                    <a:pt x="83135" y="4825"/>
                  </a:moveTo>
                  <a:lnTo>
                    <a:pt x="82253" y="4825"/>
                  </a:lnTo>
                  <a:lnTo>
                    <a:pt x="82549" y="4190"/>
                  </a:lnTo>
                  <a:lnTo>
                    <a:pt x="83940" y="4190"/>
                  </a:lnTo>
                  <a:lnTo>
                    <a:pt x="83135" y="4825"/>
                  </a:lnTo>
                  <a:close/>
                </a:path>
                <a:path w="90169" h="38100">
                  <a:moveTo>
                    <a:pt x="84634" y="10921"/>
                  </a:moveTo>
                  <a:lnTo>
                    <a:pt x="83968" y="10413"/>
                  </a:lnTo>
                  <a:lnTo>
                    <a:pt x="83853" y="9778"/>
                  </a:lnTo>
                  <a:lnTo>
                    <a:pt x="83737" y="9143"/>
                  </a:lnTo>
                  <a:lnTo>
                    <a:pt x="83620" y="8508"/>
                  </a:lnTo>
                  <a:lnTo>
                    <a:pt x="83550" y="8127"/>
                  </a:lnTo>
                  <a:lnTo>
                    <a:pt x="83480" y="7746"/>
                  </a:lnTo>
                  <a:lnTo>
                    <a:pt x="83386" y="7238"/>
                  </a:lnTo>
                  <a:lnTo>
                    <a:pt x="83270" y="6603"/>
                  </a:lnTo>
                  <a:lnTo>
                    <a:pt x="83176" y="6095"/>
                  </a:lnTo>
                  <a:lnTo>
                    <a:pt x="83130" y="5841"/>
                  </a:lnTo>
                  <a:lnTo>
                    <a:pt x="83021" y="5206"/>
                  </a:lnTo>
                  <a:lnTo>
                    <a:pt x="82652" y="5206"/>
                  </a:lnTo>
                  <a:lnTo>
                    <a:pt x="83940" y="4190"/>
                  </a:lnTo>
                  <a:lnTo>
                    <a:pt x="83529" y="4190"/>
                  </a:lnTo>
                  <a:lnTo>
                    <a:pt x="84022" y="5587"/>
                  </a:lnTo>
                  <a:lnTo>
                    <a:pt x="84111" y="5841"/>
                  </a:lnTo>
                  <a:lnTo>
                    <a:pt x="84808" y="10413"/>
                  </a:lnTo>
                  <a:lnTo>
                    <a:pt x="84634" y="10921"/>
                  </a:lnTo>
                  <a:close/>
                </a:path>
                <a:path w="90169" h="38100">
                  <a:moveTo>
                    <a:pt x="47492" y="9778"/>
                  </a:moveTo>
                  <a:lnTo>
                    <a:pt x="42745" y="9778"/>
                  </a:lnTo>
                  <a:lnTo>
                    <a:pt x="43242" y="9143"/>
                  </a:lnTo>
                  <a:lnTo>
                    <a:pt x="43331" y="8853"/>
                  </a:lnTo>
                  <a:lnTo>
                    <a:pt x="43436" y="8508"/>
                  </a:lnTo>
                  <a:lnTo>
                    <a:pt x="43553" y="8127"/>
                  </a:lnTo>
                  <a:lnTo>
                    <a:pt x="43669" y="7746"/>
                  </a:lnTo>
                  <a:lnTo>
                    <a:pt x="43786" y="7365"/>
                  </a:lnTo>
                  <a:lnTo>
                    <a:pt x="43902" y="6984"/>
                  </a:lnTo>
                  <a:lnTo>
                    <a:pt x="44019" y="6603"/>
                  </a:lnTo>
                  <a:lnTo>
                    <a:pt x="46229" y="4952"/>
                  </a:lnTo>
                  <a:lnTo>
                    <a:pt x="44168" y="8853"/>
                  </a:lnTo>
                  <a:lnTo>
                    <a:pt x="45316" y="8853"/>
                  </a:lnTo>
                  <a:lnTo>
                    <a:pt x="44974" y="9143"/>
                  </a:lnTo>
                  <a:lnTo>
                    <a:pt x="47087" y="9143"/>
                  </a:lnTo>
                  <a:lnTo>
                    <a:pt x="47492" y="9778"/>
                  </a:lnTo>
                  <a:close/>
                </a:path>
                <a:path w="90169" h="38100">
                  <a:moveTo>
                    <a:pt x="81847" y="5841"/>
                  </a:moveTo>
                  <a:lnTo>
                    <a:pt x="81907" y="5587"/>
                  </a:lnTo>
                  <a:lnTo>
                    <a:pt x="82076" y="5206"/>
                  </a:lnTo>
                  <a:lnTo>
                    <a:pt x="82652" y="5206"/>
                  </a:lnTo>
                  <a:lnTo>
                    <a:pt x="81847" y="5841"/>
                  </a:lnTo>
                  <a:close/>
                </a:path>
                <a:path w="90169" h="38100">
                  <a:moveTo>
                    <a:pt x="75226" y="6095"/>
                  </a:moveTo>
                  <a:lnTo>
                    <a:pt x="74719" y="6095"/>
                  </a:lnTo>
                  <a:lnTo>
                    <a:pt x="75077" y="5841"/>
                  </a:lnTo>
                  <a:lnTo>
                    <a:pt x="74571" y="5841"/>
                  </a:lnTo>
                  <a:lnTo>
                    <a:pt x="75226" y="6095"/>
                  </a:lnTo>
                  <a:close/>
                </a:path>
                <a:path w="90169" h="38100">
                  <a:moveTo>
                    <a:pt x="79000" y="7238"/>
                  </a:moveTo>
                  <a:lnTo>
                    <a:pt x="73942" y="7238"/>
                  </a:lnTo>
                  <a:lnTo>
                    <a:pt x="75688" y="5841"/>
                  </a:lnTo>
                  <a:lnTo>
                    <a:pt x="75257" y="5841"/>
                  </a:lnTo>
                  <a:lnTo>
                    <a:pt x="77407" y="6095"/>
                  </a:lnTo>
                  <a:lnTo>
                    <a:pt x="77765" y="6095"/>
                  </a:lnTo>
                  <a:lnTo>
                    <a:pt x="79000" y="7238"/>
                  </a:lnTo>
                  <a:close/>
                </a:path>
                <a:path w="90169" h="38100">
                  <a:moveTo>
                    <a:pt x="45307" y="8853"/>
                  </a:moveTo>
                  <a:lnTo>
                    <a:pt x="44131" y="8853"/>
                  </a:lnTo>
                  <a:lnTo>
                    <a:pt x="46348" y="7746"/>
                  </a:lnTo>
                  <a:lnTo>
                    <a:pt x="45307" y="8853"/>
                  </a:lnTo>
                  <a:close/>
                </a:path>
                <a:path w="90169" h="38100">
                  <a:moveTo>
                    <a:pt x="42174" y="13013"/>
                  </a:moveTo>
                  <a:lnTo>
                    <a:pt x="41358" y="13013"/>
                  </a:lnTo>
                  <a:lnTo>
                    <a:pt x="41332" y="12191"/>
                  </a:lnTo>
                  <a:lnTo>
                    <a:pt x="41212" y="8508"/>
                  </a:lnTo>
                  <a:lnTo>
                    <a:pt x="42515" y="9778"/>
                  </a:lnTo>
                  <a:lnTo>
                    <a:pt x="47494" y="9778"/>
                  </a:lnTo>
                  <a:lnTo>
                    <a:pt x="48203" y="10921"/>
                  </a:lnTo>
                  <a:lnTo>
                    <a:pt x="50434" y="10921"/>
                  </a:lnTo>
                  <a:lnTo>
                    <a:pt x="51186" y="12191"/>
                  </a:lnTo>
                  <a:lnTo>
                    <a:pt x="65147" y="12191"/>
                  </a:lnTo>
                  <a:lnTo>
                    <a:pt x="65493" y="12826"/>
                  </a:lnTo>
                  <a:lnTo>
                    <a:pt x="42950" y="12826"/>
                  </a:lnTo>
                  <a:lnTo>
                    <a:pt x="42174" y="13013"/>
                  </a:lnTo>
                  <a:close/>
                </a:path>
                <a:path w="90169" h="38100">
                  <a:moveTo>
                    <a:pt x="50432" y="10921"/>
                  </a:moveTo>
                  <a:lnTo>
                    <a:pt x="48366" y="10921"/>
                  </a:lnTo>
                  <a:lnTo>
                    <a:pt x="48495" y="10413"/>
                  </a:lnTo>
                  <a:lnTo>
                    <a:pt x="48559" y="10159"/>
                  </a:lnTo>
                  <a:lnTo>
                    <a:pt x="48655" y="9778"/>
                  </a:lnTo>
                  <a:lnTo>
                    <a:pt x="48751" y="9397"/>
                  </a:lnTo>
                  <a:lnTo>
                    <a:pt x="48816" y="9143"/>
                  </a:lnTo>
                  <a:lnTo>
                    <a:pt x="48889" y="8853"/>
                  </a:lnTo>
                  <a:lnTo>
                    <a:pt x="48976" y="8508"/>
                  </a:lnTo>
                  <a:lnTo>
                    <a:pt x="50432" y="10921"/>
                  </a:lnTo>
                  <a:close/>
                </a:path>
                <a:path w="90169" h="38100">
                  <a:moveTo>
                    <a:pt x="77885" y="13013"/>
                  </a:moveTo>
                  <a:lnTo>
                    <a:pt x="76351" y="13013"/>
                  </a:lnTo>
                  <a:lnTo>
                    <a:pt x="76272" y="12826"/>
                  </a:lnTo>
                  <a:lnTo>
                    <a:pt x="75710" y="12572"/>
                  </a:lnTo>
                  <a:lnTo>
                    <a:pt x="75662" y="11937"/>
                  </a:lnTo>
                  <a:lnTo>
                    <a:pt x="75549" y="10413"/>
                  </a:lnTo>
                  <a:lnTo>
                    <a:pt x="75433" y="8853"/>
                  </a:lnTo>
                  <a:lnTo>
                    <a:pt x="80809" y="8853"/>
                  </a:lnTo>
                  <a:lnTo>
                    <a:pt x="82726" y="10413"/>
                  </a:lnTo>
                  <a:lnTo>
                    <a:pt x="82862" y="10413"/>
                  </a:lnTo>
                  <a:lnTo>
                    <a:pt x="82940" y="10921"/>
                  </a:lnTo>
                  <a:lnTo>
                    <a:pt x="83047" y="11683"/>
                  </a:lnTo>
                  <a:lnTo>
                    <a:pt x="83081" y="11937"/>
                  </a:lnTo>
                  <a:lnTo>
                    <a:pt x="81408" y="12445"/>
                  </a:lnTo>
                  <a:lnTo>
                    <a:pt x="77885" y="13013"/>
                  </a:lnTo>
                  <a:close/>
                </a:path>
                <a:path w="90169" h="38100">
                  <a:moveTo>
                    <a:pt x="55248" y="12191"/>
                  </a:moveTo>
                  <a:lnTo>
                    <a:pt x="51186" y="12191"/>
                  </a:lnTo>
                  <a:lnTo>
                    <a:pt x="53113" y="9143"/>
                  </a:lnTo>
                  <a:lnTo>
                    <a:pt x="52947" y="9143"/>
                  </a:lnTo>
                  <a:lnTo>
                    <a:pt x="55248" y="12191"/>
                  </a:lnTo>
                  <a:close/>
                </a:path>
                <a:path w="90169" h="38100">
                  <a:moveTo>
                    <a:pt x="84226" y="11683"/>
                  </a:moveTo>
                  <a:lnTo>
                    <a:pt x="83323" y="10921"/>
                  </a:lnTo>
                  <a:lnTo>
                    <a:pt x="82860" y="10413"/>
                  </a:lnTo>
                  <a:lnTo>
                    <a:pt x="82754" y="9778"/>
                  </a:lnTo>
                  <a:lnTo>
                    <a:pt x="82653" y="9143"/>
                  </a:lnTo>
                  <a:lnTo>
                    <a:pt x="84090" y="10413"/>
                  </a:lnTo>
                  <a:lnTo>
                    <a:pt x="84053" y="10921"/>
                  </a:lnTo>
                  <a:lnTo>
                    <a:pt x="84226" y="11683"/>
                  </a:lnTo>
                  <a:close/>
                </a:path>
                <a:path w="90169" h="38100">
                  <a:moveTo>
                    <a:pt x="55022" y="18033"/>
                  </a:moveTo>
                  <a:lnTo>
                    <a:pt x="29445" y="18033"/>
                  </a:lnTo>
                  <a:lnTo>
                    <a:pt x="31663" y="15747"/>
                  </a:lnTo>
                  <a:lnTo>
                    <a:pt x="31160" y="15747"/>
                  </a:lnTo>
                  <a:lnTo>
                    <a:pt x="29762" y="14350"/>
                  </a:lnTo>
                  <a:lnTo>
                    <a:pt x="28359" y="13013"/>
                  </a:lnTo>
                  <a:lnTo>
                    <a:pt x="28500" y="13013"/>
                  </a:lnTo>
                  <a:lnTo>
                    <a:pt x="29874" y="11683"/>
                  </a:lnTo>
                  <a:lnTo>
                    <a:pt x="32329" y="9397"/>
                  </a:lnTo>
                  <a:lnTo>
                    <a:pt x="32127" y="9778"/>
                  </a:lnTo>
                  <a:lnTo>
                    <a:pt x="31147" y="13588"/>
                  </a:lnTo>
                  <a:lnTo>
                    <a:pt x="33984" y="15747"/>
                  </a:lnTo>
                  <a:lnTo>
                    <a:pt x="36116" y="16689"/>
                  </a:lnTo>
                  <a:lnTo>
                    <a:pt x="36364" y="16689"/>
                  </a:lnTo>
                  <a:lnTo>
                    <a:pt x="36679" y="17017"/>
                  </a:lnTo>
                  <a:lnTo>
                    <a:pt x="55402" y="17017"/>
                  </a:lnTo>
                  <a:lnTo>
                    <a:pt x="55117" y="17779"/>
                  </a:lnTo>
                  <a:lnTo>
                    <a:pt x="55022" y="18033"/>
                  </a:lnTo>
                  <a:close/>
                </a:path>
                <a:path w="90169" h="38100">
                  <a:moveTo>
                    <a:pt x="76595" y="13588"/>
                  </a:moveTo>
                  <a:lnTo>
                    <a:pt x="66715" y="13588"/>
                  </a:lnTo>
                  <a:lnTo>
                    <a:pt x="66628" y="12445"/>
                  </a:lnTo>
                  <a:lnTo>
                    <a:pt x="66508" y="10921"/>
                  </a:lnTo>
                  <a:lnTo>
                    <a:pt x="66417" y="9778"/>
                  </a:lnTo>
                  <a:lnTo>
                    <a:pt x="73547" y="9778"/>
                  </a:lnTo>
                  <a:lnTo>
                    <a:pt x="73421" y="10921"/>
                  </a:lnTo>
                  <a:lnTo>
                    <a:pt x="73345" y="11683"/>
                  </a:lnTo>
                  <a:lnTo>
                    <a:pt x="75710" y="12572"/>
                  </a:lnTo>
                  <a:lnTo>
                    <a:pt x="75726" y="12826"/>
                  </a:lnTo>
                  <a:lnTo>
                    <a:pt x="74420" y="12826"/>
                  </a:lnTo>
                  <a:lnTo>
                    <a:pt x="76351" y="13013"/>
                  </a:lnTo>
                  <a:lnTo>
                    <a:pt x="76595" y="13588"/>
                  </a:lnTo>
                  <a:close/>
                </a:path>
                <a:path w="90169" h="38100">
                  <a:moveTo>
                    <a:pt x="48495" y="10413"/>
                  </a:moveTo>
                  <a:lnTo>
                    <a:pt x="47888" y="10413"/>
                  </a:lnTo>
                  <a:lnTo>
                    <a:pt x="47730" y="10159"/>
                  </a:lnTo>
                  <a:lnTo>
                    <a:pt x="48559" y="10159"/>
                  </a:lnTo>
                  <a:lnTo>
                    <a:pt x="48495" y="10413"/>
                  </a:lnTo>
                  <a:close/>
                </a:path>
                <a:path w="90169" h="38100">
                  <a:moveTo>
                    <a:pt x="52310" y="10413"/>
                  </a:moveTo>
                  <a:lnTo>
                    <a:pt x="50126" y="10413"/>
                  </a:lnTo>
                  <a:lnTo>
                    <a:pt x="49972" y="10159"/>
                  </a:lnTo>
                  <a:lnTo>
                    <a:pt x="52471" y="10159"/>
                  </a:lnTo>
                  <a:lnTo>
                    <a:pt x="52310" y="10413"/>
                  </a:lnTo>
                  <a:close/>
                </a:path>
                <a:path w="90169" h="38100">
                  <a:moveTo>
                    <a:pt x="54829" y="10413"/>
                  </a:moveTo>
                  <a:lnTo>
                    <a:pt x="53906" y="10413"/>
                  </a:lnTo>
                  <a:lnTo>
                    <a:pt x="53714" y="10159"/>
                  </a:lnTo>
                  <a:lnTo>
                    <a:pt x="54737" y="10159"/>
                  </a:lnTo>
                  <a:lnTo>
                    <a:pt x="54829" y="10413"/>
                  </a:lnTo>
                  <a:close/>
                </a:path>
                <a:path w="90169" h="38100">
                  <a:moveTo>
                    <a:pt x="66467" y="10413"/>
                  </a:moveTo>
                  <a:lnTo>
                    <a:pt x="64335" y="10413"/>
                  </a:lnTo>
                  <a:lnTo>
                    <a:pt x="65103" y="10159"/>
                  </a:lnTo>
                  <a:lnTo>
                    <a:pt x="66447" y="10159"/>
                  </a:lnTo>
                  <a:lnTo>
                    <a:pt x="66467" y="10413"/>
                  </a:lnTo>
                  <a:close/>
                </a:path>
                <a:path w="90169" h="38100">
                  <a:moveTo>
                    <a:pt x="75549" y="10413"/>
                  </a:moveTo>
                  <a:lnTo>
                    <a:pt x="73473" y="10413"/>
                  </a:lnTo>
                  <a:lnTo>
                    <a:pt x="73503" y="10159"/>
                  </a:lnTo>
                  <a:lnTo>
                    <a:pt x="75530" y="10159"/>
                  </a:lnTo>
                  <a:lnTo>
                    <a:pt x="75549" y="10413"/>
                  </a:lnTo>
                  <a:close/>
                </a:path>
                <a:path w="90169" h="38100">
                  <a:moveTo>
                    <a:pt x="82860" y="10413"/>
                  </a:moveTo>
                  <a:lnTo>
                    <a:pt x="82726" y="10413"/>
                  </a:lnTo>
                  <a:lnTo>
                    <a:pt x="82414" y="10159"/>
                  </a:lnTo>
                  <a:lnTo>
                    <a:pt x="82817" y="10159"/>
                  </a:lnTo>
                  <a:lnTo>
                    <a:pt x="82860" y="10413"/>
                  </a:lnTo>
                  <a:close/>
                </a:path>
                <a:path w="90169" h="38100">
                  <a:moveTo>
                    <a:pt x="39597" y="11683"/>
                  </a:moveTo>
                  <a:lnTo>
                    <a:pt x="31632" y="11683"/>
                  </a:lnTo>
                  <a:lnTo>
                    <a:pt x="31830" y="10921"/>
                  </a:lnTo>
                  <a:lnTo>
                    <a:pt x="40556" y="10921"/>
                  </a:lnTo>
                  <a:lnTo>
                    <a:pt x="39597" y="11683"/>
                  </a:lnTo>
                  <a:close/>
                </a:path>
                <a:path w="90169" h="38100">
                  <a:moveTo>
                    <a:pt x="36604" y="14350"/>
                  </a:moveTo>
                  <a:lnTo>
                    <a:pt x="36236" y="14350"/>
                  </a:lnTo>
                  <a:lnTo>
                    <a:pt x="40556" y="10921"/>
                  </a:lnTo>
                  <a:lnTo>
                    <a:pt x="39893" y="10921"/>
                  </a:lnTo>
                  <a:lnTo>
                    <a:pt x="40260" y="11683"/>
                  </a:lnTo>
                  <a:lnTo>
                    <a:pt x="40383" y="11937"/>
                  </a:lnTo>
                  <a:lnTo>
                    <a:pt x="40505" y="12191"/>
                  </a:lnTo>
                  <a:lnTo>
                    <a:pt x="40628" y="12445"/>
                  </a:lnTo>
                  <a:lnTo>
                    <a:pt x="40812" y="12826"/>
                  </a:lnTo>
                  <a:lnTo>
                    <a:pt x="40902" y="13013"/>
                  </a:lnTo>
                  <a:lnTo>
                    <a:pt x="41664" y="13013"/>
                  </a:lnTo>
                  <a:lnTo>
                    <a:pt x="39685" y="13588"/>
                  </a:lnTo>
                  <a:lnTo>
                    <a:pt x="36604" y="14350"/>
                  </a:lnTo>
                  <a:close/>
                </a:path>
                <a:path w="90169" h="38100">
                  <a:moveTo>
                    <a:pt x="41315" y="11683"/>
                  </a:moveTo>
                  <a:lnTo>
                    <a:pt x="40260" y="11683"/>
                  </a:lnTo>
                  <a:lnTo>
                    <a:pt x="39893" y="10921"/>
                  </a:lnTo>
                  <a:lnTo>
                    <a:pt x="41290" y="10921"/>
                  </a:lnTo>
                  <a:lnTo>
                    <a:pt x="41315" y="11683"/>
                  </a:lnTo>
                  <a:close/>
                </a:path>
                <a:path w="90169" h="38100">
                  <a:moveTo>
                    <a:pt x="51507" y="11683"/>
                  </a:moveTo>
                  <a:lnTo>
                    <a:pt x="50885" y="11683"/>
                  </a:lnTo>
                  <a:lnTo>
                    <a:pt x="50434" y="10921"/>
                  </a:lnTo>
                  <a:lnTo>
                    <a:pt x="51989" y="10921"/>
                  </a:lnTo>
                  <a:lnTo>
                    <a:pt x="51507" y="11683"/>
                  </a:lnTo>
                  <a:close/>
                </a:path>
                <a:path w="90169" h="38100">
                  <a:moveTo>
                    <a:pt x="55128" y="11683"/>
                  </a:moveTo>
                  <a:lnTo>
                    <a:pt x="54864" y="11683"/>
                  </a:lnTo>
                  <a:lnTo>
                    <a:pt x="54289" y="10921"/>
                  </a:lnTo>
                  <a:lnTo>
                    <a:pt x="54949" y="10921"/>
                  </a:lnTo>
                  <a:lnTo>
                    <a:pt x="55128" y="11683"/>
                  </a:lnTo>
                  <a:close/>
                </a:path>
                <a:path w="90169" h="38100">
                  <a:moveTo>
                    <a:pt x="66568" y="11683"/>
                  </a:moveTo>
                  <a:lnTo>
                    <a:pt x="64886" y="11683"/>
                  </a:lnTo>
                  <a:lnTo>
                    <a:pt x="64494" y="10921"/>
                  </a:lnTo>
                  <a:lnTo>
                    <a:pt x="66508" y="10921"/>
                  </a:lnTo>
                  <a:lnTo>
                    <a:pt x="66568" y="11683"/>
                  </a:lnTo>
                  <a:close/>
                </a:path>
                <a:path w="90169" h="38100">
                  <a:moveTo>
                    <a:pt x="75643" y="11683"/>
                  </a:moveTo>
                  <a:lnTo>
                    <a:pt x="73345" y="11683"/>
                  </a:lnTo>
                  <a:lnTo>
                    <a:pt x="73421" y="10921"/>
                  </a:lnTo>
                  <a:lnTo>
                    <a:pt x="75586" y="10921"/>
                  </a:lnTo>
                  <a:lnTo>
                    <a:pt x="75643" y="11683"/>
                  </a:lnTo>
                  <a:close/>
                </a:path>
                <a:path w="90169" h="38100">
                  <a:moveTo>
                    <a:pt x="84205" y="11683"/>
                  </a:moveTo>
                  <a:lnTo>
                    <a:pt x="83047" y="11683"/>
                  </a:lnTo>
                  <a:lnTo>
                    <a:pt x="82945" y="10921"/>
                  </a:lnTo>
                  <a:lnTo>
                    <a:pt x="83323" y="10921"/>
                  </a:lnTo>
                  <a:lnTo>
                    <a:pt x="84205" y="11683"/>
                  </a:lnTo>
                  <a:close/>
                </a:path>
                <a:path w="90169" h="38100">
                  <a:moveTo>
                    <a:pt x="76351" y="13013"/>
                  </a:moveTo>
                  <a:lnTo>
                    <a:pt x="74420" y="12826"/>
                  </a:lnTo>
                  <a:lnTo>
                    <a:pt x="75726" y="12826"/>
                  </a:lnTo>
                  <a:lnTo>
                    <a:pt x="75710" y="12572"/>
                  </a:lnTo>
                  <a:lnTo>
                    <a:pt x="76272" y="12826"/>
                  </a:lnTo>
                  <a:lnTo>
                    <a:pt x="76351" y="13013"/>
                  </a:lnTo>
                  <a:close/>
                </a:path>
                <a:path w="90169" h="38100">
                  <a:moveTo>
                    <a:pt x="61676" y="18668"/>
                  </a:moveTo>
                  <a:lnTo>
                    <a:pt x="60336" y="18668"/>
                  </a:lnTo>
                  <a:lnTo>
                    <a:pt x="57559" y="18033"/>
                  </a:lnTo>
                  <a:lnTo>
                    <a:pt x="58115" y="18033"/>
                  </a:lnTo>
                  <a:lnTo>
                    <a:pt x="58899" y="15747"/>
                  </a:lnTo>
                  <a:lnTo>
                    <a:pt x="42705" y="15747"/>
                  </a:lnTo>
                  <a:lnTo>
                    <a:pt x="42705" y="12826"/>
                  </a:lnTo>
                  <a:lnTo>
                    <a:pt x="65493" y="12826"/>
                  </a:lnTo>
                  <a:lnTo>
                    <a:pt x="65585" y="13013"/>
                  </a:lnTo>
                  <a:lnTo>
                    <a:pt x="64780" y="13013"/>
                  </a:lnTo>
                  <a:lnTo>
                    <a:pt x="64079" y="14350"/>
                  </a:lnTo>
                  <a:lnTo>
                    <a:pt x="60284" y="14350"/>
                  </a:lnTo>
                  <a:lnTo>
                    <a:pt x="61623" y="18506"/>
                  </a:lnTo>
                  <a:lnTo>
                    <a:pt x="61676" y="18668"/>
                  </a:lnTo>
                  <a:close/>
                </a:path>
                <a:path w="90169" h="38100">
                  <a:moveTo>
                    <a:pt x="41378" y="13588"/>
                  </a:moveTo>
                  <a:lnTo>
                    <a:pt x="40374" y="13588"/>
                  </a:lnTo>
                  <a:lnTo>
                    <a:pt x="41870" y="13013"/>
                  </a:lnTo>
                  <a:lnTo>
                    <a:pt x="41358" y="13013"/>
                  </a:lnTo>
                  <a:lnTo>
                    <a:pt x="41378" y="13588"/>
                  </a:lnTo>
                  <a:close/>
                </a:path>
                <a:path w="90169" h="38100">
                  <a:moveTo>
                    <a:pt x="64560" y="16689"/>
                  </a:moveTo>
                  <a:lnTo>
                    <a:pt x="64583" y="14731"/>
                  </a:lnTo>
                  <a:lnTo>
                    <a:pt x="64692" y="13588"/>
                  </a:lnTo>
                  <a:lnTo>
                    <a:pt x="64751" y="13013"/>
                  </a:lnTo>
                  <a:lnTo>
                    <a:pt x="65582" y="13013"/>
                  </a:lnTo>
                  <a:lnTo>
                    <a:pt x="65891" y="13588"/>
                  </a:lnTo>
                  <a:lnTo>
                    <a:pt x="65755" y="13588"/>
                  </a:lnTo>
                  <a:lnTo>
                    <a:pt x="66571" y="14350"/>
                  </a:lnTo>
                  <a:lnTo>
                    <a:pt x="66790" y="14731"/>
                  </a:lnTo>
                  <a:lnTo>
                    <a:pt x="67057" y="14731"/>
                  </a:lnTo>
                  <a:lnTo>
                    <a:pt x="64560" y="16689"/>
                  </a:lnTo>
                  <a:close/>
                </a:path>
                <a:path w="90169" h="38100">
                  <a:moveTo>
                    <a:pt x="21766" y="18668"/>
                  </a:moveTo>
                  <a:lnTo>
                    <a:pt x="17964" y="18668"/>
                  </a:lnTo>
                  <a:lnTo>
                    <a:pt x="18204" y="18506"/>
                  </a:lnTo>
                  <a:lnTo>
                    <a:pt x="18034" y="18506"/>
                  </a:lnTo>
                  <a:lnTo>
                    <a:pt x="20123" y="14350"/>
                  </a:lnTo>
                  <a:lnTo>
                    <a:pt x="20334" y="13588"/>
                  </a:lnTo>
                  <a:lnTo>
                    <a:pt x="20184" y="13588"/>
                  </a:lnTo>
                  <a:lnTo>
                    <a:pt x="21500" y="17779"/>
                  </a:lnTo>
                  <a:lnTo>
                    <a:pt x="21193" y="18033"/>
                  </a:lnTo>
                  <a:lnTo>
                    <a:pt x="21598" y="18033"/>
                  </a:lnTo>
                  <a:lnTo>
                    <a:pt x="21723" y="18506"/>
                  </a:lnTo>
                  <a:lnTo>
                    <a:pt x="21766" y="18668"/>
                  </a:lnTo>
                  <a:close/>
                </a:path>
                <a:path w="90169" h="38100">
                  <a:moveTo>
                    <a:pt x="47901" y="21843"/>
                  </a:moveTo>
                  <a:lnTo>
                    <a:pt x="45430" y="21843"/>
                  </a:lnTo>
                  <a:lnTo>
                    <a:pt x="44660" y="19557"/>
                  </a:lnTo>
                  <a:lnTo>
                    <a:pt x="28728" y="19557"/>
                  </a:lnTo>
                  <a:lnTo>
                    <a:pt x="28470" y="18923"/>
                  </a:lnTo>
                  <a:lnTo>
                    <a:pt x="28351" y="18506"/>
                  </a:lnTo>
                  <a:lnTo>
                    <a:pt x="28241" y="18033"/>
                  </a:lnTo>
                  <a:lnTo>
                    <a:pt x="28182" y="17779"/>
                  </a:lnTo>
                  <a:lnTo>
                    <a:pt x="28063" y="17271"/>
                  </a:lnTo>
                  <a:lnTo>
                    <a:pt x="27987" y="16689"/>
                  </a:lnTo>
                  <a:lnTo>
                    <a:pt x="29425" y="13588"/>
                  </a:lnTo>
                  <a:lnTo>
                    <a:pt x="29445" y="18033"/>
                  </a:lnTo>
                  <a:lnTo>
                    <a:pt x="54205" y="18033"/>
                  </a:lnTo>
                  <a:lnTo>
                    <a:pt x="50411" y="18506"/>
                  </a:lnTo>
                  <a:lnTo>
                    <a:pt x="50630" y="18506"/>
                  </a:lnTo>
                  <a:lnTo>
                    <a:pt x="49487" y="18668"/>
                  </a:lnTo>
                  <a:lnTo>
                    <a:pt x="46804" y="18668"/>
                  </a:lnTo>
                  <a:lnTo>
                    <a:pt x="47570" y="19557"/>
                  </a:lnTo>
                  <a:lnTo>
                    <a:pt x="47737" y="20065"/>
                  </a:lnTo>
                  <a:lnTo>
                    <a:pt x="47843" y="21081"/>
                  </a:lnTo>
                  <a:lnTo>
                    <a:pt x="47901" y="21843"/>
                  </a:lnTo>
                  <a:close/>
                </a:path>
                <a:path w="90169" h="38100">
                  <a:moveTo>
                    <a:pt x="29785" y="14350"/>
                  </a:moveTo>
                  <a:lnTo>
                    <a:pt x="29492" y="14350"/>
                  </a:lnTo>
                  <a:lnTo>
                    <a:pt x="29503" y="13588"/>
                  </a:lnTo>
                  <a:lnTo>
                    <a:pt x="28917" y="13588"/>
                  </a:lnTo>
                  <a:lnTo>
                    <a:pt x="29785" y="14350"/>
                  </a:lnTo>
                  <a:close/>
                </a:path>
                <a:path w="90169" h="38100">
                  <a:moveTo>
                    <a:pt x="55402" y="17017"/>
                  </a:moveTo>
                  <a:lnTo>
                    <a:pt x="36820" y="17017"/>
                  </a:lnTo>
                  <a:lnTo>
                    <a:pt x="36128" y="16689"/>
                  </a:lnTo>
                  <a:lnTo>
                    <a:pt x="36364" y="16689"/>
                  </a:lnTo>
                  <a:lnTo>
                    <a:pt x="33386" y="13588"/>
                  </a:lnTo>
                  <a:lnTo>
                    <a:pt x="37201" y="13588"/>
                  </a:lnTo>
                  <a:lnTo>
                    <a:pt x="36236" y="14350"/>
                  </a:lnTo>
                  <a:lnTo>
                    <a:pt x="39244" y="14350"/>
                  </a:lnTo>
                  <a:lnTo>
                    <a:pt x="39309" y="14731"/>
                  </a:lnTo>
                  <a:lnTo>
                    <a:pt x="39375" y="15112"/>
                  </a:lnTo>
                  <a:lnTo>
                    <a:pt x="39484" y="15747"/>
                  </a:lnTo>
                  <a:lnTo>
                    <a:pt x="60982" y="15747"/>
                  </a:lnTo>
                  <a:lnTo>
                    <a:pt x="55606" y="16382"/>
                  </a:lnTo>
                  <a:lnTo>
                    <a:pt x="55508" y="16689"/>
                  </a:lnTo>
                  <a:lnTo>
                    <a:pt x="55402" y="17017"/>
                  </a:lnTo>
                  <a:close/>
                </a:path>
                <a:path w="90169" h="38100">
                  <a:moveTo>
                    <a:pt x="39263" y="14350"/>
                  </a:moveTo>
                  <a:lnTo>
                    <a:pt x="36604" y="14350"/>
                  </a:lnTo>
                  <a:lnTo>
                    <a:pt x="39778" y="13588"/>
                  </a:lnTo>
                  <a:lnTo>
                    <a:pt x="39246" y="13588"/>
                  </a:lnTo>
                  <a:lnTo>
                    <a:pt x="39263" y="14350"/>
                  </a:lnTo>
                  <a:close/>
                </a:path>
                <a:path w="90169" h="38100">
                  <a:moveTo>
                    <a:pt x="41604" y="14350"/>
                  </a:moveTo>
                  <a:lnTo>
                    <a:pt x="41404" y="14350"/>
                  </a:lnTo>
                  <a:lnTo>
                    <a:pt x="41378" y="13588"/>
                  </a:lnTo>
                  <a:lnTo>
                    <a:pt x="41177" y="13588"/>
                  </a:lnTo>
                  <a:lnTo>
                    <a:pt x="41604" y="14350"/>
                  </a:lnTo>
                  <a:close/>
                </a:path>
                <a:path w="90169" h="38100">
                  <a:moveTo>
                    <a:pt x="68697" y="14350"/>
                  </a:moveTo>
                  <a:lnTo>
                    <a:pt x="66476" y="14350"/>
                  </a:lnTo>
                  <a:lnTo>
                    <a:pt x="65849" y="13588"/>
                  </a:lnTo>
                  <a:lnTo>
                    <a:pt x="68679" y="13588"/>
                  </a:lnTo>
                  <a:lnTo>
                    <a:pt x="68697" y="14350"/>
                  </a:lnTo>
                  <a:close/>
                </a:path>
                <a:path w="90169" h="38100">
                  <a:moveTo>
                    <a:pt x="63378" y="15747"/>
                  </a:moveTo>
                  <a:lnTo>
                    <a:pt x="62763" y="15747"/>
                  </a:lnTo>
                  <a:lnTo>
                    <a:pt x="60081" y="14350"/>
                  </a:lnTo>
                  <a:lnTo>
                    <a:pt x="64076" y="14350"/>
                  </a:lnTo>
                  <a:lnTo>
                    <a:pt x="63378" y="15747"/>
                  </a:lnTo>
                  <a:close/>
                </a:path>
                <a:path w="90169" h="38100">
                  <a:moveTo>
                    <a:pt x="69188" y="16382"/>
                  </a:moveTo>
                  <a:lnTo>
                    <a:pt x="68743" y="16382"/>
                  </a:lnTo>
                  <a:lnTo>
                    <a:pt x="68697" y="14350"/>
                  </a:lnTo>
                  <a:lnTo>
                    <a:pt x="75495" y="14350"/>
                  </a:lnTo>
                  <a:lnTo>
                    <a:pt x="74724" y="15747"/>
                  </a:lnTo>
                  <a:lnTo>
                    <a:pt x="71398" y="15747"/>
                  </a:lnTo>
                  <a:lnTo>
                    <a:pt x="69188" y="16382"/>
                  </a:lnTo>
                  <a:close/>
                </a:path>
                <a:path w="90169" h="38100">
                  <a:moveTo>
                    <a:pt x="77108" y="14731"/>
                  </a:moveTo>
                  <a:lnTo>
                    <a:pt x="75495" y="14350"/>
                  </a:lnTo>
                  <a:lnTo>
                    <a:pt x="76918" y="14350"/>
                  </a:lnTo>
                  <a:lnTo>
                    <a:pt x="77108" y="14731"/>
                  </a:lnTo>
                  <a:close/>
                </a:path>
                <a:path w="90169" h="38100">
                  <a:moveTo>
                    <a:pt x="25693" y="18668"/>
                  </a:moveTo>
                  <a:lnTo>
                    <a:pt x="25050" y="18668"/>
                  </a:lnTo>
                  <a:lnTo>
                    <a:pt x="24631" y="18506"/>
                  </a:lnTo>
                  <a:lnTo>
                    <a:pt x="24383" y="18506"/>
                  </a:lnTo>
                  <a:lnTo>
                    <a:pt x="25023" y="18033"/>
                  </a:lnTo>
                  <a:lnTo>
                    <a:pt x="21554" y="18033"/>
                  </a:lnTo>
                  <a:lnTo>
                    <a:pt x="21500" y="17779"/>
                  </a:lnTo>
                  <a:lnTo>
                    <a:pt x="22547" y="17017"/>
                  </a:lnTo>
                  <a:lnTo>
                    <a:pt x="26548" y="14731"/>
                  </a:lnTo>
                  <a:lnTo>
                    <a:pt x="25921" y="14731"/>
                  </a:lnTo>
                  <a:lnTo>
                    <a:pt x="26519" y="15112"/>
                  </a:lnTo>
                  <a:lnTo>
                    <a:pt x="26092" y="15747"/>
                  </a:lnTo>
                  <a:lnTo>
                    <a:pt x="25790" y="15747"/>
                  </a:lnTo>
                  <a:lnTo>
                    <a:pt x="26578" y="17271"/>
                  </a:lnTo>
                  <a:lnTo>
                    <a:pt x="26114" y="18033"/>
                  </a:lnTo>
                  <a:lnTo>
                    <a:pt x="25801" y="18506"/>
                  </a:lnTo>
                  <a:lnTo>
                    <a:pt x="25693" y="18668"/>
                  </a:lnTo>
                  <a:close/>
                </a:path>
                <a:path w="90169" h="38100">
                  <a:moveTo>
                    <a:pt x="74590" y="18506"/>
                  </a:moveTo>
                  <a:lnTo>
                    <a:pt x="61623" y="18506"/>
                  </a:lnTo>
                  <a:lnTo>
                    <a:pt x="61471" y="18033"/>
                  </a:lnTo>
                  <a:lnTo>
                    <a:pt x="71451" y="18033"/>
                  </a:lnTo>
                  <a:lnTo>
                    <a:pt x="72067" y="17017"/>
                  </a:lnTo>
                  <a:lnTo>
                    <a:pt x="71667" y="16689"/>
                  </a:lnTo>
                  <a:lnTo>
                    <a:pt x="70845" y="15747"/>
                  </a:lnTo>
                  <a:lnTo>
                    <a:pt x="74733" y="15747"/>
                  </a:lnTo>
                  <a:lnTo>
                    <a:pt x="74336" y="16382"/>
                  </a:lnTo>
                  <a:lnTo>
                    <a:pt x="75166" y="18033"/>
                  </a:lnTo>
                  <a:lnTo>
                    <a:pt x="74590" y="18506"/>
                  </a:lnTo>
                  <a:close/>
                </a:path>
                <a:path w="90169" h="38100">
                  <a:moveTo>
                    <a:pt x="36861" y="17017"/>
                  </a:moveTo>
                  <a:lnTo>
                    <a:pt x="36670" y="17017"/>
                  </a:lnTo>
                  <a:lnTo>
                    <a:pt x="36366" y="16689"/>
                  </a:lnTo>
                  <a:lnTo>
                    <a:pt x="36116" y="16689"/>
                  </a:lnTo>
                  <a:lnTo>
                    <a:pt x="36861" y="17017"/>
                  </a:lnTo>
                  <a:close/>
                </a:path>
                <a:path w="90169" h="38100">
                  <a:moveTo>
                    <a:pt x="21554" y="18033"/>
                  </a:moveTo>
                  <a:lnTo>
                    <a:pt x="21193" y="18033"/>
                  </a:lnTo>
                  <a:lnTo>
                    <a:pt x="21500" y="17779"/>
                  </a:lnTo>
                  <a:lnTo>
                    <a:pt x="21554" y="18033"/>
                  </a:lnTo>
                  <a:close/>
                </a:path>
                <a:path w="90169" h="38100">
                  <a:moveTo>
                    <a:pt x="41247" y="24002"/>
                  </a:moveTo>
                  <a:lnTo>
                    <a:pt x="13932" y="24002"/>
                  </a:lnTo>
                  <a:lnTo>
                    <a:pt x="15257" y="18923"/>
                  </a:lnTo>
                  <a:lnTo>
                    <a:pt x="15369" y="18506"/>
                  </a:lnTo>
                  <a:lnTo>
                    <a:pt x="15484" y="18033"/>
                  </a:lnTo>
                  <a:lnTo>
                    <a:pt x="16425" y="18033"/>
                  </a:lnTo>
                  <a:lnTo>
                    <a:pt x="17112" y="18668"/>
                  </a:lnTo>
                  <a:lnTo>
                    <a:pt x="21797" y="18668"/>
                  </a:lnTo>
                  <a:lnTo>
                    <a:pt x="22517" y="20573"/>
                  </a:lnTo>
                  <a:lnTo>
                    <a:pt x="42546" y="20573"/>
                  </a:lnTo>
                  <a:lnTo>
                    <a:pt x="41510" y="21081"/>
                  </a:lnTo>
                  <a:lnTo>
                    <a:pt x="44795" y="22097"/>
                  </a:lnTo>
                  <a:lnTo>
                    <a:pt x="43282" y="22097"/>
                  </a:lnTo>
                  <a:lnTo>
                    <a:pt x="39659" y="22605"/>
                  </a:lnTo>
                  <a:lnTo>
                    <a:pt x="39317" y="23748"/>
                  </a:lnTo>
                  <a:lnTo>
                    <a:pt x="41212" y="23748"/>
                  </a:lnTo>
                  <a:lnTo>
                    <a:pt x="41247" y="24002"/>
                  </a:lnTo>
                  <a:close/>
                </a:path>
                <a:path w="90169" h="38100">
                  <a:moveTo>
                    <a:pt x="52775" y="18506"/>
                  </a:moveTo>
                  <a:lnTo>
                    <a:pt x="51485" y="18033"/>
                  </a:lnTo>
                  <a:lnTo>
                    <a:pt x="53873" y="18033"/>
                  </a:lnTo>
                  <a:lnTo>
                    <a:pt x="52775" y="18506"/>
                  </a:lnTo>
                  <a:close/>
                </a:path>
                <a:path w="90169" h="38100">
                  <a:moveTo>
                    <a:pt x="59625" y="18506"/>
                  </a:moveTo>
                  <a:lnTo>
                    <a:pt x="53275" y="18506"/>
                  </a:lnTo>
                  <a:lnTo>
                    <a:pt x="51038" y="18033"/>
                  </a:lnTo>
                  <a:lnTo>
                    <a:pt x="57559" y="18033"/>
                  </a:lnTo>
                  <a:lnTo>
                    <a:pt x="59625" y="18506"/>
                  </a:lnTo>
                  <a:close/>
                </a:path>
                <a:path w="90169" h="38100">
                  <a:moveTo>
                    <a:pt x="6092" y="31241"/>
                  </a:moveTo>
                  <a:lnTo>
                    <a:pt x="5972" y="29082"/>
                  </a:lnTo>
                  <a:lnTo>
                    <a:pt x="3555" y="28320"/>
                  </a:lnTo>
                  <a:lnTo>
                    <a:pt x="3072" y="28320"/>
                  </a:lnTo>
                  <a:lnTo>
                    <a:pt x="3006" y="27685"/>
                  </a:lnTo>
                  <a:lnTo>
                    <a:pt x="2926" y="26923"/>
                  </a:lnTo>
                  <a:lnTo>
                    <a:pt x="2090" y="26415"/>
                  </a:lnTo>
                  <a:lnTo>
                    <a:pt x="1564" y="25399"/>
                  </a:lnTo>
                  <a:lnTo>
                    <a:pt x="0" y="25399"/>
                  </a:lnTo>
                  <a:lnTo>
                    <a:pt x="1102" y="23113"/>
                  </a:lnTo>
                  <a:lnTo>
                    <a:pt x="1189" y="22902"/>
                  </a:lnTo>
                  <a:lnTo>
                    <a:pt x="1269" y="22605"/>
                  </a:lnTo>
                  <a:lnTo>
                    <a:pt x="1363" y="21462"/>
                  </a:lnTo>
                  <a:lnTo>
                    <a:pt x="1478" y="20065"/>
                  </a:lnTo>
                  <a:lnTo>
                    <a:pt x="1602" y="18506"/>
                  </a:lnTo>
                  <a:lnTo>
                    <a:pt x="1758" y="18668"/>
                  </a:lnTo>
                  <a:lnTo>
                    <a:pt x="5076" y="24002"/>
                  </a:lnTo>
                  <a:lnTo>
                    <a:pt x="4001" y="26415"/>
                  </a:lnTo>
                  <a:lnTo>
                    <a:pt x="38083" y="26415"/>
                  </a:lnTo>
                  <a:lnTo>
                    <a:pt x="38167" y="26923"/>
                  </a:lnTo>
                  <a:lnTo>
                    <a:pt x="38279" y="27685"/>
                  </a:lnTo>
                  <a:lnTo>
                    <a:pt x="17833" y="27685"/>
                  </a:lnTo>
                  <a:lnTo>
                    <a:pt x="16675" y="29590"/>
                  </a:lnTo>
                  <a:lnTo>
                    <a:pt x="7465" y="29590"/>
                  </a:lnTo>
                  <a:lnTo>
                    <a:pt x="7585" y="30225"/>
                  </a:lnTo>
                  <a:lnTo>
                    <a:pt x="7657" y="30606"/>
                  </a:lnTo>
                  <a:lnTo>
                    <a:pt x="7712" y="30860"/>
                  </a:lnTo>
                  <a:lnTo>
                    <a:pt x="8564" y="30860"/>
                  </a:lnTo>
                  <a:lnTo>
                    <a:pt x="6092" y="31241"/>
                  </a:lnTo>
                  <a:close/>
                </a:path>
                <a:path w="90169" h="38100">
                  <a:moveTo>
                    <a:pt x="42546" y="20573"/>
                  </a:moveTo>
                  <a:lnTo>
                    <a:pt x="22517" y="20573"/>
                  </a:lnTo>
                  <a:lnTo>
                    <a:pt x="24403" y="18668"/>
                  </a:lnTo>
                  <a:lnTo>
                    <a:pt x="24226" y="18668"/>
                  </a:lnTo>
                  <a:lnTo>
                    <a:pt x="24159" y="18506"/>
                  </a:lnTo>
                  <a:lnTo>
                    <a:pt x="24506" y="18506"/>
                  </a:lnTo>
                  <a:lnTo>
                    <a:pt x="24378" y="18668"/>
                  </a:lnTo>
                  <a:lnTo>
                    <a:pt x="24309" y="19557"/>
                  </a:lnTo>
                  <a:lnTo>
                    <a:pt x="44616" y="19557"/>
                  </a:lnTo>
                  <a:lnTo>
                    <a:pt x="42546" y="20573"/>
                  </a:lnTo>
                  <a:close/>
                </a:path>
                <a:path w="90169" h="38100">
                  <a:moveTo>
                    <a:pt x="52025" y="18923"/>
                  </a:moveTo>
                  <a:lnTo>
                    <a:pt x="51834" y="18668"/>
                  </a:lnTo>
                  <a:lnTo>
                    <a:pt x="51726" y="18506"/>
                  </a:lnTo>
                  <a:lnTo>
                    <a:pt x="52869" y="18506"/>
                  </a:lnTo>
                  <a:lnTo>
                    <a:pt x="52025" y="18923"/>
                  </a:lnTo>
                  <a:close/>
                </a:path>
                <a:path w="90169" h="38100">
                  <a:moveTo>
                    <a:pt x="54832" y="18668"/>
                  </a:moveTo>
                  <a:lnTo>
                    <a:pt x="53346" y="18668"/>
                  </a:lnTo>
                  <a:lnTo>
                    <a:pt x="52869" y="18506"/>
                  </a:lnTo>
                  <a:lnTo>
                    <a:pt x="54876" y="18506"/>
                  </a:lnTo>
                  <a:lnTo>
                    <a:pt x="54832" y="18668"/>
                  </a:lnTo>
                  <a:close/>
                </a:path>
                <a:path w="90169" h="38100">
                  <a:moveTo>
                    <a:pt x="8003" y="25907"/>
                  </a:moveTo>
                  <a:lnTo>
                    <a:pt x="6592" y="25907"/>
                  </a:lnTo>
                  <a:lnTo>
                    <a:pt x="5780" y="23113"/>
                  </a:lnTo>
                  <a:lnTo>
                    <a:pt x="5807" y="22097"/>
                  </a:lnTo>
                  <a:lnTo>
                    <a:pt x="5932" y="21081"/>
                  </a:lnTo>
                  <a:lnTo>
                    <a:pt x="6011" y="20573"/>
                  </a:lnTo>
                  <a:lnTo>
                    <a:pt x="6086" y="20065"/>
                  </a:lnTo>
                  <a:lnTo>
                    <a:pt x="6161" y="19557"/>
                  </a:lnTo>
                  <a:lnTo>
                    <a:pt x="6402" y="19557"/>
                  </a:lnTo>
                  <a:lnTo>
                    <a:pt x="10500" y="18668"/>
                  </a:lnTo>
                  <a:lnTo>
                    <a:pt x="9879" y="18668"/>
                  </a:lnTo>
                  <a:lnTo>
                    <a:pt x="10272" y="20065"/>
                  </a:lnTo>
                  <a:lnTo>
                    <a:pt x="10748" y="20065"/>
                  </a:lnTo>
                  <a:lnTo>
                    <a:pt x="7227" y="21081"/>
                  </a:lnTo>
                  <a:lnTo>
                    <a:pt x="7350" y="21843"/>
                  </a:lnTo>
                  <a:lnTo>
                    <a:pt x="7474" y="22605"/>
                  </a:lnTo>
                  <a:lnTo>
                    <a:pt x="7556" y="23113"/>
                  </a:lnTo>
                  <a:lnTo>
                    <a:pt x="7660" y="23748"/>
                  </a:lnTo>
                  <a:lnTo>
                    <a:pt x="7701" y="24002"/>
                  </a:lnTo>
                  <a:lnTo>
                    <a:pt x="7804" y="24637"/>
                  </a:lnTo>
                  <a:lnTo>
                    <a:pt x="7923" y="25399"/>
                  </a:lnTo>
                  <a:lnTo>
                    <a:pt x="8003" y="25907"/>
                  </a:lnTo>
                  <a:close/>
                </a:path>
                <a:path w="90169" h="38100">
                  <a:moveTo>
                    <a:pt x="51520" y="22605"/>
                  </a:moveTo>
                  <a:lnTo>
                    <a:pt x="51391" y="22605"/>
                  </a:lnTo>
                  <a:lnTo>
                    <a:pt x="48200" y="20573"/>
                  </a:lnTo>
                  <a:lnTo>
                    <a:pt x="52025" y="18923"/>
                  </a:lnTo>
                  <a:lnTo>
                    <a:pt x="52978" y="20065"/>
                  </a:lnTo>
                  <a:lnTo>
                    <a:pt x="51520" y="22605"/>
                  </a:lnTo>
                  <a:close/>
                </a:path>
                <a:path w="90169" h="38100">
                  <a:moveTo>
                    <a:pt x="12483" y="25399"/>
                  </a:moveTo>
                  <a:lnTo>
                    <a:pt x="9173" y="25399"/>
                  </a:lnTo>
                  <a:lnTo>
                    <a:pt x="9681" y="23113"/>
                  </a:lnTo>
                  <a:lnTo>
                    <a:pt x="9728" y="22902"/>
                  </a:lnTo>
                  <a:lnTo>
                    <a:pt x="9850" y="22351"/>
                  </a:lnTo>
                  <a:lnTo>
                    <a:pt x="9963" y="21843"/>
                  </a:lnTo>
                  <a:lnTo>
                    <a:pt x="10048" y="21462"/>
                  </a:lnTo>
                  <a:lnTo>
                    <a:pt x="10133" y="21081"/>
                  </a:lnTo>
                  <a:lnTo>
                    <a:pt x="10246" y="20573"/>
                  </a:lnTo>
                  <a:lnTo>
                    <a:pt x="10359" y="20065"/>
                  </a:lnTo>
                  <a:lnTo>
                    <a:pt x="10583" y="20573"/>
                  </a:lnTo>
                  <a:lnTo>
                    <a:pt x="12266" y="22351"/>
                  </a:lnTo>
                  <a:lnTo>
                    <a:pt x="12038" y="22605"/>
                  </a:lnTo>
                  <a:lnTo>
                    <a:pt x="9696" y="24637"/>
                  </a:lnTo>
                  <a:lnTo>
                    <a:pt x="12483" y="25399"/>
                  </a:lnTo>
                  <a:close/>
                </a:path>
                <a:path w="90169" h="38100">
                  <a:moveTo>
                    <a:pt x="12945" y="23113"/>
                  </a:moveTo>
                  <a:lnTo>
                    <a:pt x="12487" y="22605"/>
                  </a:lnTo>
                  <a:lnTo>
                    <a:pt x="12309" y="22351"/>
                  </a:lnTo>
                  <a:lnTo>
                    <a:pt x="13259" y="21462"/>
                  </a:lnTo>
                  <a:lnTo>
                    <a:pt x="13138" y="22097"/>
                  </a:lnTo>
                  <a:lnTo>
                    <a:pt x="13041" y="22605"/>
                  </a:lnTo>
                  <a:lnTo>
                    <a:pt x="12945" y="23113"/>
                  </a:lnTo>
                  <a:close/>
                </a:path>
                <a:path w="90169" h="38100">
                  <a:moveTo>
                    <a:pt x="42301" y="25653"/>
                  </a:moveTo>
                  <a:lnTo>
                    <a:pt x="42108" y="25399"/>
                  </a:lnTo>
                  <a:lnTo>
                    <a:pt x="41849" y="24637"/>
                  </a:lnTo>
                  <a:lnTo>
                    <a:pt x="41749" y="24002"/>
                  </a:lnTo>
                  <a:lnTo>
                    <a:pt x="41709" y="23748"/>
                  </a:lnTo>
                  <a:lnTo>
                    <a:pt x="41609" y="23113"/>
                  </a:lnTo>
                  <a:lnTo>
                    <a:pt x="41533" y="22605"/>
                  </a:lnTo>
                  <a:lnTo>
                    <a:pt x="42024" y="22605"/>
                  </a:lnTo>
                  <a:lnTo>
                    <a:pt x="42884" y="22097"/>
                  </a:lnTo>
                  <a:lnTo>
                    <a:pt x="44795" y="22097"/>
                  </a:lnTo>
                  <a:lnTo>
                    <a:pt x="45174" y="23748"/>
                  </a:lnTo>
                  <a:lnTo>
                    <a:pt x="45258" y="24637"/>
                  </a:lnTo>
                  <a:lnTo>
                    <a:pt x="42944" y="24637"/>
                  </a:lnTo>
                  <a:lnTo>
                    <a:pt x="42301" y="25653"/>
                  </a:lnTo>
                  <a:close/>
                </a:path>
                <a:path w="90169" h="38100">
                  <a:moveTo>
                    <a:pt x="41092" y="22902"/>
                  </a:moveTo>
                  <a:lnTo>
                    <a:pt x="41050" y="22605"/>
                  </a:lnTo>
                  <a:lnTo>
                    <a:pt x="41680" y="22605"/>
                  </a:lnTo>
                  <a:lnTo>
                    <a:pt x="41092" y="22902"/>
                  </a:lnTo>
                  <a:close/>
                </a:path>
                <a:path w="90169" h="38100">
                  <a:moveTo>
                    <a:pt x="41212" y="23748"/>
                  </a:moveTo>
                  <a:lnTo>
                    <a:pt x="39412" y="23748"/>
                  </a:lnTo>
                  <a:lnTo>
                    <a:pt x="41092" y="22902"/>
                  </a:lnTo>
                  <a:lnTo>
                    <a:pt x="41212" y="23748"/>
                  </a:lnTo>
                  <a:close/>
                </a:path>
                <a:path w="90169" h="38100">
                  <a:moveTo>
                    <a:pt x="41782" y="26415"/>
                  </a:moveTo>
                  <a:lnTo>
                    <a:pt x="40319" y="26415"/>
                  </a:lnTo>
                  <a:lnTo>
                    <a:pt x="39718" y="25399"/>
                  </a:lnTo>
                  <a:lnTo>
                    <a:pt x="12483" y="25399"/>
                  </a:lnTo>
                  <a:lnTo>
                    <a:pt x="12945" y="23113"/>
                  </a:lnTo>
                  <a:lnTo>
                    <a:pt x="13861" y="24002"/>
                  </a:lnTo>
                  <a:lnTo>
                    <a:pt x="41247" y="24002"/>
                  </a:lnTo>
                  <a:lnTo>
                    <a:pt x="41317" y="24637"/>
                  </a:lnTo>
                  <a:lnTo>
                    <a:pt x="40829" y="25399"/>
                  </a:lnTo>
                  <a:lnTo>
                    <a:pt x="40528" y="25653"/>
                  </a:lnTo>
                  <a:lnTo>
                    <a:pt x="40328" y="25907"/>
                  </a:lnTo>
                  <a:lnTo>
                    <a:pt x="42128" y="25907"/>
                  </a:lnTo>
                  <a:lnTo>
                    <a:pt x="41782" y="26415"/>
                  </a:lnTo>
                  <a:close/>
                </a:path>
                <a:path w="90169" h="38100">
                  <a:moveTo>
                    <a:pt x="8985" y="25399"/>
                  </a:moveTo>
                  <a:lnTo>
                    <a:pt x="8818" y="25399"/>
                  </a:lnTo>
                  <a:lnTo>
                    <a:pt x="9696" y="24637"/>
                  </a:lnTo>
                  <a:lnTo>
                    <a:pt x="10458" y="24637"/>
                  </a:lnTo>
                  <a:lnTo>
                    <a:pt x="8985" y="25399"/>
                  </a:lnTo>
                  <a:close/>
                </a:path>
                <a:path w="90169" h="38100">
                  <a:moveTo>
                    <a:pt x="42649" y="25907"/>
                  </a:moveTo>
                  <a:lnTo>
                    <a:pt x="42479" y="25907"/>
                  </a:lnTo>
                  <a:lnTo>
                    <a:pt x="42301" y="25653"/>
                  </a:lnTo>
                  <a:lnTo>
                    <a:pt x="42944" y="24637"/>
                  </a:lnTo>
                  <a:lnTo>
                    <a:pt x="45108" y="24637"/>
                  </a:lnTo>
                  <a:lnTo>
                    <a:pt x="42649" y="25907"/>
                  </a:lnTo>
                  <a:close/>
                </a:path>
                <a:path w="90169" h="38100">
                  <a:moveTo>
                    <a:pt x="45333" y="25907"/>
                  </a:moveTo>
                  <a:lnTo>
                    <a:pt x="42649" y="25907"/>
                  </a:lnTo>
                  <a:lnTo>
                    <a:pt x="45108" y="24637"/>
                  </a:lnTo>
                  <a:lnTo>
                    <a:pt x="45258" y="24637"/>
                  </a:lnTo>
                  <a:lnTo>
                    <a:pt x="45333" y="25907"/>
                  </a:lnTo>
                  <a:close/>
                </a:path>
                <a:path w="90169" h="38100">
                  <a:moveTo>
                    <a:pt x="38083" y="26415"/>
                  </a:moveTo>
                  <a:lnTo>
                    <a:pt x="4001" y="26415"/>
                  </a:lnTo>
                  <a:lnTo>
                    <a:pt x="7505" y="25907"/>
                  </a:lnTo>
                  <a:lnTo>
                    <a:pt x="8003" y="25907"/>
                  </a:lnTo>
                  <a:lnTo>
                    <a:pt x="8985" y="25399"/>
                  </a:lnTo>
                  <a:lnTo>
                    <a:pt x="37927" y="25399"/>
                  </a:lnTo>
                  <a:lnTo>
                    <a:pt x="37985" y="25907"/>
                  </a:lnTo>
                  <a:lnTo>
                    <a:pt x="38083" y="26415"/>
                  </a:lnTo>
                  <a:close/>
                </a:path>
                <a:path w="90169" h="38100">
                  <a:moveTo>
                    <a:pt x="42770" y="28320"/>
                  </a:moveTo>
                  <a:lnTo>
                    <a:pt x="41945" y="28320"/>
                  </a:lnTo>
                  <a:lnTo>
                    <a:pt x="41931" y="26669"/>
                  </a:lnTo>
                  <a:lnTo>
                    <a:pt x="41782" y="26415"/>
                  </a:lnTo>
                  <a:lnTo>
                    <a:pt x="42301" y="25653"/>
                  </a:lnTo>
                  <a:lnTo>
                    <a:pt x="42479" y="25907"/>
                  </a:lnTo>
                  <a:lnTo>
                    <a:pt x="45333" y="25907"/>
                  </a:lnTo>
                  <a:lnTo>
                    <a:pt x="45385" y="26669"/>
                  </a:lnTo>
                  <a:lnTo>
                    <a:pt x="44138" y="26669"/>
                  </a:lnTo>
                  <a:lnTo>
                    <a:pt x="42265" y="27685"/>
                  </a:lnTo>
                  <a:lnTo>
                    <a:pt x="43296" y="27685"/>
                  </a:lnTo>
                  <a:lnTo>
                    <a:pt x="42770" y="28320"/>
                  </a:lnTo>
                  <a:close/>
                </a:path>
                <a:path w="90169" h="38100">
                  <a:moveTo>
                    <a:pt x="40898" y="30606"/>
                  </a:moveTo>
                  <a:lnTo>
                    <a:pt x="40656" y="30606"/>
                  </a:lnTo>
                  <a:lnTo>
                    <a:pt x="39218" y="29280"/>
                  </a:lnTo>
                  <a:lnTo>
                    <a:pt x="39382" y="29280"/>
                  </a:lnTo>
                  <a:lnTo>
                    <a:pt x="44138" y="26669"/>
                  </a:lnTo>
                  <a:lnTo>
                    <a:pt x="43296" y="27685"/>
                  </a:lnTo>
                  <a:lnTo>
                    <a:pt x="42052" y="27685"/>
                  </a:lnTo>
                  <a:lnTo>
                    <a:pt x="41945" y="28320"/>
                  </a:lnTo>
                  <a:lnTo>
                    <a:pt x="42770" y="28320"/>
                  </a:lnTo>
                  <a:lnTo>
                    <a:pt x="40898" y="30606"/>
                  </a:lnTo>
                  <a:close/>
                </a:path>
                <a:path w="90169" h="38100">
                  <a:moveTo>
                    <a:pt x="43362" y="28447"/>
                  </a:moveTo>
                  <a:lnTo>
                    <a:pt x="42770" y="28320"/>
                  </a:lnTo>
                  <a:lnTo>
                    <a:pt x="44138" y="26669"/>
                  </a:lnTo>
                  <a:lnTo>
                    <a:pt x="45385" y="26669"/>
                  </a:lnTo>
                  <a:lnTo>
                    <a:pt x="45449" y="27685"/>
                  </a:lnTo>
                  <a:lnTo>
                    <a:pt x="45627" y="27685"/>
                  </a:lnTo>
                  <a:lnTo>
                    <a:pt x="43362" y="28447"/>
                  </a:lnTo>
                  <a:close/>
                </a:path>
                <a:path w="90169" h="38100">
                  <a:moveTo>
                    <a:pt x="19794" y="34543"/>
                  </a:moveTo>
                  <a:lnTo>
                    <a:pt x="18207" y="34543"/>
                  </a:lnTo>
                  <a:lnTo>
                    <a:pt x="20001" y="32130"/>
                  </a:lnTo>
                  <a:lnTo>
                    <a:pt x="19767" y="32130"/>
                  </a:lnTo>
                  <a:lnTo>
                    <a:pt x="17552" y="27685"/>
                  </a:lnTo>
                  <a:lnTo>
                    <a:pt x="37788" y="27685"/>
                  </a:lnTo>
                  <a:lnTo>
                    <a:pt x="37666" y="28447"/>
                  </a:lnTo>
                  <a:lnTo>
                    <a:pt x="31536" y="28447"/>
                  </a:lnTo>
                  <a:lnTo>
                    <a:pt x="29523" y="29280"/>
                  </a:lnTo>
                  <a:lnTo>
                    <a:pt x="24637" y="29280"/>
                  </a:lnTo>
                  <a:lnTo>
                    <a:pt x="22099" y="29844"/>
                  </a:lnTo>
                  <a:lnTo>
                    <a:pt x="20115" y="33908"/>
                  </a:lnTo>
                  <a:lnTo>
                    <a:pt x="19794" y="34543"/>
                  </a:lnTo>
                  <a:close/>
                </a:path>
                <a:path w="90169" h="38100">
                  <a:moveTo>
                    <a:pt x="38417" y="28447"/>
                  </a:moveTo>
                  <a:lnTo>
                    <a:pt x="38264" y="28447"/>
                  </a:lnTo>
                  <a:lnTo>
                    <a:pt x="37231" y="27685"/>
                  </a:lnTo>
                  <a:lnTo>
                    <a:pt x="38297" y="27685"/>
                  </a:lnTo>
                  <a:lnTo>
                    <a:pt x="38417" y="28447"/>
                  </a:lnTo>
                  <a:close/>
                </a:path>
                <a:path w="90169" h="38100">
                  <a:moveTo>
                    <a:pt x="37270" y="30860"/>
                  </a:moveTo>
                  <a:lnTo>
                    <a:pt x="32730" y="30606"/>
                  </a:lnTo>
                  <a:lnTo>
                    <a:pt x="33394" y="30606"/>
                  </a:lnTo>
                  <a:lnTo>
                    <a:pt x="31536" y="28447"/>
                  </a:lnTo>
                  <a:lnTo>
                    <a:pt x="37666" y="28447"/>
                  </a:lnTo>
                  <a:lnTo>
                    <a:pt x="37557" y="29082"/>
                  </a:lnTo>
                  <a:lnTo>
                    <a:pt x="37470" y="29590"/>
                  </a:lnTo>
                  <a:lnTo>
                    <a:pt x="37361" y="30225"/>
                  </a:lnTo>
                  <a:lnTo>
                    <a:pt x="37270" y="30860"/>
                  </a:lnTo>
                  <a:close/>
                </a:path>
                <a:path w="90169" h="38100">
                  <a:moveTo>
                    <a:pt x="38999" y="29082"/>
                  </a:moveTo>
                  <a:lnTo>
                    <a:pt x="38464" y="28828"/>
                  </a:lnTo>
                  <a:lnTo>
                    <a:pt x="38423" y="28447"/>
                  </a:lnTo>
                  <a:lnTo>
                    <a:pt x="38718" y="28828"/>
                  </a:lnTo>
                  <a:lnTo>
                    <a:pt x="38999" y="29082"/>
                  </a:lnTo>
                  <a:close/>
                </a:path>
                <a:path w="90169" h="38100">
                  <a:moveTo>
                    <a:pt x="29326" y="34035"/>
                  </a:moveTo>
                  <a:lnTo>
                    <a:pt x="27235" y="33400"/>
                  </a:lnTo>
                  <a:lnTo>
                    <a:pt x="23899" y="29280"/>
                  </a:lnTo>
                  <a:lnTo>
                    <a:pt x="29523" y="29280"/>
                  </a:lnTo>
                  <a:lnTo>
                    <a:pt x="30879" y="30225"/>
                  </a:lnTo>
                  <a:lnTo>
                    <a:pt x="30700" y="30606"/>
                  </a:lnTo>
                  <a:lnTo>
                    <a:pt x="30580" y="30860"/>
                  </a:lnTo>
                  <a:lnTo>
                    <a:pt x="29421" y="30860"/>
                  </a:lnTo>
                  <a:lnTo>
                    <a:pt x="28848" y="31622"/>
                  </a:lnTo>
                  <a:lnTo>
                    <a:pt x="28418" y="32130"/>
                  </a:lnTo>
                  <a:lnTo>
                    <a:pt x="28238" y="32130"/>
                  </a:lnTo>
                  <a:lnTo>
                    <a:pt x="29253" y="33908"/>
                  </a:lnTo>
                  <a:close/>
                </a:path>
                <a:path w="90169" h="38100">
                  <a:moveTo>
                    <a:pt x="16922" y="34924"/>
                  </a:moveTo>
                  <a:lnTo>
                    <a:pt x="16689" y="34543"/>
                  </a:lnTo>
                  <a:lnTo>
                    <a:pt x="15409" y="32130"/>
                  </a:lnTo>
                  <a:lnTo>
                    <a:pt x="11130" y="32130"/>
                  </a:lnTo>
                  <a:lnTo>
                    <a:pt x="8779" y="30606"/>
                  </a:lnTo>
                  <a:lnTo>
                    <a:pt x="7465" y="29590"/>
                  </a:lnTo>
                  <a:lnTo>
                    <a:pt x="16675" y="29590"/>
                  </a:lnTo>
                  <a:lnTo>
                    <a:pt x="15959" y="30860"/>
                  </a:lnTo>
                  <a:lnTo>
                    <a:pt x="15776" y="30860"/>
                  </a:lnTo>
                  <a:lnTo>
                    <a:pt x="16664" y="31876"/>
                  </a:lnTo>
                  <a:lnTo>
                    <a:pt x="17944" y="31876"/>
                  </a:lnTo>
                  <a:lnTo>
                    <a:pt x="16922" y="34924"/>
                  </a:lnTo>
                  <a:close/>
                </a:path>
                <a:path w="90169" h="38100">
                  <a:moveTo>
                    <a:pt x="17944" y="31876"/>
                  </a:moveTo>
                  <a:lnTo>
                    <a:pt x="16664" y="31876"/>
                  </a:lnTo>
                  <a:lnTo>
                    <a:pt x="18455" y="30225"/>
                  </a:lnTo>
                  <a:lnTo>
                    <a:pt x="18337" y="30606"/>
                  </a:lnTo>
                  <a:lnTo>
                    <a:pt x="18259" y="30860"/>
                  </a:lnTo>
                  <a:lnTo>
                    <a:pt x="18141" y="31241"/>
                  </a:lnTo>
                  <a:lnTo>
                    <a:pt x="18023" y="31622"/>
                  </a:lnTo>
                  <a:lnTo>
                    <a:pt x="17944" y="31876"/>
                  </a:lnTo>
                  <a:close/>
                </a:path>
                <a:path w="90169" h="38100">
                  <a:moveTo>
                    <a:pt x="20785" y="34035"/>
                  </a:moveTo>
                  <a:lnTo>
                    <a:pt x="24269" y="30860"/>
                  </a:lnTo>
                  <a:lnTo>
                    <a:pt x="24286" y="33908"/>
                  </a:lnTo>
                  <a:lnTo>
                    <a:pt x="20785" y="34035"/>
                  </a:lnTo>
                  <a:close/>
                </a:path>
                <a:path w="90169" h="38100">
                  <a:moveTo>
                    <a:pt x="10291" y="34543"/>
                  </a:moveTo>
                  <a:lnTo>
                    <a:pt x="9940" y="34543"/>
                  </a:lnTo>
                  <a:lnTo>
                    <a:pt x="11402" y="32130"/>
                  </a:lnTo>
                  <a:lnTo>
                    <a:pt x="15409" y="32130"/>
                  </a:lnTo>
                  <a:lnTo>
                    <a:pt x="12483" y="32765"/>
                  </a:lnTo>
                  <a:lnTo>
                    <a:pt x="13519" y="33908"/>
                  </a:lnTo>
                  <a:lnTo>
                    <a:pt x="9896" y="34035"/>
                  </a:lnTo>
                  <a:lnTo>
                    <a:pt x="10291" y="34543"/>
                  </a:lnTo>
                  <a:close/>
                </a:path>
                <a:path w="90169" h="38100">
                  <a:moveTo>
                    <a:pt x="21681" y="37210"/>
                  </a:moveTo>
                  <a:lnTo>
                    <a:pt x="21181" y="34924"/>
                  </a:lnTo>
                  <a:lnTo>
                    <a:pt x="21098" y="34543"/>
                  </a:lnTo>
                  <a:lnTo>
                    <a:pt x="20987" y="34035"/>
                  </a:lnTo>
                  <a:lnTo>
                    <a:pt x="21587" y="34035"/>
                  </a:lnTo>
                  <a:lnTo>
                    <a:pt x="21979" y="33908"/>
                  </a:lnTo>
                  <a:lnTo>
                    <a:pt x="24286" y="33908"/>
                  </a:lnTo>
                  <a:lnTo>
                    <a:pt x="24203" y="34543"/>
                  </a:lnTo>
                  <a:lnTo>
                    <a:pt x="23174" y="36956"/>
                  </a:lnTo>
                  <a:lnTo>
                    <a:pt x="21681" y="37210"/>
                  </a:lnTo>
                  <a:close/>
                </a:path>
                <a:path w="90169" h="38100">
                  <a:moveTo>
                    <a:pt x="14226" y="34924"/>
                  </a:moveTo>
                  <a:lnTo>
                    <a:pt x="10586" y="34924"/>
                  </a:lnTo>
                  <a:lnTo>
                    <a:pt x="9896" y="34035"/>
                  </a:lnTo>
                  <a:lnTo>
                    <a:pt x="13634" y="34035"/>
                  </a:lnTo>
                  <a:lnTo>
                    <a:pt x="14095" y="34543"/>
                  </a:lnTo>
                  <a:lnTo>
                    <a:pt x="14226" y="34924"/>
                  </a:lnTo>
                  <a:close/>
                </a:path>
                <a:path w="90169" h="38100">
                  <a:moveTo>
                    <a:pt x="15148" y="34543"/>
                  </a:moveTo>
                  <a:lnTo>
                    <a:pt x="14095" y="34543"/>
                  </a:lnTo>
                  <a:lnTo>
                    <a:pt x="13634" y="34035"/>
                  </a:lnTo>
                  <a:lnTo>
                    <a:pt x="21643" y="34035"/>
                  </a:lnTo>
                  <a:lnTo>
                    <a:pt x="15148" y="34543"/>
                  </a:lnTo>
                  <a:close/>
                </a:path>
                <a:path w="90169" h="38100">
                  <a:moveTo>
                    <a:pt x="19658" y="34924"/>
                  </a:moveTo>
                  <a:lnTo>
                    <a:pt x="19794" y="34543"/>
                  </a:lnTo>
                  <a:lnTo>
                    <a:pt x="20095" y="34035"/>
                  </a:lnTo>
                  <a:lnTo>
                    <a:pt x="20785" y="34035"/>
                  </a:lnTo>
                  <a:lnTo>
                    <a:pt x="19658" y="34924"/>
                  </a:lnTo>
                  <a:close/>
                </a:path>
                <a:path w="90169" h="38100">
                  <a:moveTo>
                    <a:pt x="21098" y="34543"/>
                  </a:moveTo>
                  <a:lnTo>
                    <a:pt x="20141" y="34543"/>
                  </a:lnTo>
                  <a:lnTo>
                    <a:pt x="20785" y="34035"/>
                  </a:lnTo>
                  <a:lnTo>
                    <a:pt x="20987" y="34035"/>
                  </a:lnTo>
                  <a:lnTo>
                    <a:pt x="21098" y="34543"/>
                  </a:lnTo>
                  <a:close/>
                </a:path>
                <a:path w="90169" h="38100">
                  <a:moveTo>
                    <a:pt x="12848" y="36067"/>
                  </a:moveTo>
                  <a:lnTo>
                    <a:pt x="11527" y="36067"/>
                  </a:lnTo>
                  <a:lnTo>
                    <a:pt x="13498" y="34924"/>
                  </a:lnTo>
                  <a:lnTo>
                    <a:pt x="12848" y="36067"/>
                  </a:lnTo>
                  <a:close/>
                </a:path>
                <a:path w="90169" h="38100">
                  <a:moveTo>
                    <a:pt x="11766" y="37972"/>
                  </a:moveTo>
                  <a:lnTo>
                    <a:pt x="12848" y="36067"/>
                  </a:lnTo>
                  <a:lnTo>
                    <a:pt x="14641" y="36067"/>
                  </a:lnTo>
                  <a:lnTo>
                    <a:pt x="15230" y="37718"/>
                  </a:lnTo>
                  <a:lnTo>
                    <a:pt x="11766" y="37972"/>
                  </a:lnTo>
                  <a:close/>
                </a:path>
              </a:pathLst>
            </a:custGeom>
            <a:solidFill>
              <a:srgbClr val="9D20D5"/>
            </a:solidFill>
          </p:spPr>
          <p:txBody>
            <a:bodyPr wrap="square" lIns="0" tIns="0" rIns="0" bIns="0" rtlCol="0"/>
            <a:lstStyle/>
            <a:p>
              <a:endParaRPr/>
            </a:p>
          </p:txBody>
        </p:sp>
        <p:sp>
          <p:nvSpPr>
            <p:cNvPr id="1431" name="object 1431"/>
            <p:cNvSpPr/>
            <p:nvPr/>
          </p:nvSpPr>
          <p:spPr>
            <a:xfrm>
              <a:off x="14604227" y="2003621"/>
              <a:ext cx="10795" cy="11430"/>
            </a:xfrm>
            <a:custGeom>
              <a:avLst/>
              <a:gdLst/>
              <a:ahLst/>
              <a:cxnLst/>
              <a:rect l="l" t="t" r="r" b="b"/>
              <a:pathLst>
                <a:path w="10794" h="11430">
                  <a:moveTo>
                    <a:pt x="6331" y="10810"/>
                  </a:moveTo>
                  <a:lnTo>
                    <a:pt x="3822" y="8302"/>
                  </a:lnTo>
                  <a:lnTo>
                    <a:pt x="4838" y="5733"/>
                  </a:lnTo>
                  <a:lnTo>
                    <a:pt x="4419" y="5435"/>
                  </a:lnTo>
                  <a:lnTo>
                    <a:pt x="3404" y="5793"/>
                  </a:lnTo>
                  <a:lnTo>
                    <a:pt x="2568" y="4897"/>
                  </a:lnTo>
                  <a:lnTo>
                    <a:pt x="2807" y="4061"/>
                  </a:lnTo>
                  <a:lnTo>
                    <a:pt x="2628" y="3762"/>
                  </a:lnTo>
                  <a:lnTo>
                    <a:pt x="2269" y="2986"/>
                  </a:lnTo>
                  <a:lnTo>
                    <a:pt x="1373" y="4419"/>
                  </a:lnTo>
                  <a:lnTo>
                    <a:pt x="0" y="2448"/>
                  </a:lnTo>
                  <a:lnTo>
                    <a:pt x="2269" y="2687"/>
                  </a:lnTo>
                  <a:lnTo>
                    <a:pt x="2448" y="2508"/>
                  </a:lnTo>
                  <a:lnTo>
                    <a:pt x="2866" y="2150"/>
                  </a:lnTo>
                  <a:lnTo>
                    <a:pt x="657" y="0"/>
                  </a:lnTo>
                  <a:lnTo>
                    <a:pt x="2926" y="418"/>
                  </a:lnTo>
                  <a:lnTo>
                    <a:pt x="3762" y="1015"/>
                  </a:lnTo>
                  <a:lnTo>
                    <a:pt x="4658" y="4658"/>
                  </a:lnTo>
                  <a:lnTo>
                    <a:pt x="4957" y="5076"/>
                  </a:lnTo>
                  <a:lnTo>
                    <a:pt x="9078" y="2687"/>
                  </a:lnTo>
                  <a:lnTo>
                    <a:pt x="10631" y="4121"/>
                  </a:lnTo>
                  <a:lnTo>
                    <a:pt x="10452" y="6271"/>
                  </a:lnTo>
                  <a:lnTo>
                    <a:pt x="6450" y="4718"/>
                  </a:lnTo>
                  <a:lnTo>
                    <a:pt x="6211" y="4837"/>
                  </a:lnTo>
                  <a:lnTo>
                    <a:pt x="5972" y="5017"/>
                  </a:lnTo>
                  <a:lnTo>
                    <a:pt x="6331" y="5913"/>
                  </a:lnTo>
                  <a:lnTo>
                    <a:pt x="5913" y="7286"/>
                  </a:lnTo>
                  <a:close/>
                </a:path>
              </a:pathLst>
            </a:custGeom>
            <a:solidFill>
              <a:srgbClr val="901DD8"/>
            </a:solidFill>
          </p:spPr>
          <p:txBody>
            <a:bodyPr wrap="square" lIns="0" tIns="0" rIns="0" bIns="0" rtlCol="0"/>
            <a:lstStyle/>
            <a:p>
              <a:endParaRPr/>
            </a:p>
          </p:txBody>
        </p:sp>
        <p:sp>
          <p:nvSpPr>
            <p:cNvPr id="1432" name="object 1432"/>
            <p:cNvSpPr/>
            <p:nvPr/>
          </p:nvSpPr>
          <p:spPr>
            <a:xfrm>
              <a:off x="14704749" y="1975012"/>
              <a:ext cx="3175" cy="5080"/>
            </a:xfrm>
            <a:custGeom>
              <a:avLst/>
              <a:gdLst/>
              <a:ahLst/>
              <a:cxnLst/>
              <a:rect l="l" t="t" r="r" b="b"/>
              <a:pathLst>
                <a:path w="3175" h="5080">
                  <a:moveTo>
                    <a:pt x="1552" y="4479"/>
                  </a:moveTo>
                  <a:lnTo>
                    <a:pt x="119" y="657"/>
                  </a:lnTo>
                  <a:lnTo>
                    <a:pt x="0" y="0"/>
                  </a:lnTo>
                  <a:lnTo>
                    <a:pt x="1552" y="238"/>
                  </a:lnTo>
                  <a:lnTo>
                    <a:pt x="3165" y="1851"/>
                  </a:lnTo>
                  <a:lnTo>
                    <a:pt x="1552" y="4479"/>
                  </a:lnTo>
                  <a:close/>
                </a:path>
              </a:pathLst>
            </a:custGeom>
            <a:solidFill>
              <a:srgbClr val="9D20D9"/>
            </a:solidFill>
          </p:spPr>
          <p:txBody>
            <a:bodyPr wrap="square" lIns="0" tIns="0" rIns="0" bIns="0" rtlCol="0"/>
            <a:lstStyle/>
            <a:p>
              <a:endParaRPr/>
            </a:p>
          </p:txBody>
        </p:sp>
      </p:grpSp>
      <p:grpSp>
        <p:nvGrpSpPr>
          <p:cNvPr id="1433" name="object 1433"/>
          <p:cNvGrpSpPr/>
          <p:nvPr/>
        </p:nvGrpSpPr>
        <p:grpSpPr>
          <a:xfrm>
            <a:off x="14970717" y="1998723"/>
            <a:ext cx="94615" cy="40005"/>
            <a:chOff x="14970717" y="1998723"/>
            <a:chExt cx="94615" cy="40005"/>
          </a:xfrm>
        </p:grpSpPr>
        <p:sp>
          <p:nvSpPr>
            <p:cNvPr id="1434" name="object 1434"/>
            <p:cNvSpPr/>
            <p:nvPr/>
          </p:nvSpPr>
          <p:spPr>
            <a:xfrm>
              <a:off x="15045137" y="1998723"/>
              <a:ext cx="19685" cy="19050"/>
            </a:xfrm>
            <a:custGeom>
              <a:avLst/>
              <a:gdLst/>
              <a:ahLst/>
              <a:cxnLst/>
              <a:rect l="l" t="t" r="r" b="b"/>
              <a:pathLst>
                <a:path w="19684" h="19050">
                  <a:moveTo>
                    <a:pt x="7524" y="2641"/>
                  </a:moveTo>
                  <a:lnTo>
                    <a:pt x="7081" y="2329"/>
                  </a:lnTo>
                  <a:lnTo>
                    <a:pt x="7238" y="1015"/>
                  </a:lnTo>
                  <a:lnTo>
                    <a:pt x="7360" y="0"/>
                  </a:lnTo>
                  <a:lnTo>
                    <a:pt x="10571" y="0"/>
                  </a:lnTo>
                  <a:lnTo>
                    <a:pt x="7524" y="2641"/>
                  </a:lnTo>
                  <a:close/>
                </a:path>
                <a:path w="19684" h="19050">
                  <a:moveTo>
                    <a:pt x="11146" y="3822"/>
                  </a:moveTo>
                  <a:lnTo>
                    <a:pt x="9556" y="3822"/>
                  </a:lnTo>
                  <a:lnTo>
                    <a:pt x="10511" y="0"/>
                  </a:lnTo>
                  <a:lnTo>
                    <a:pt x="10918" y="0"/>
                  </a:lnTo>
                  <a:lnTo>
                    <a:pt x="11527" y="1015"/>
                  </a:lnTo>
                  <a:lnTo>
                    <a:pt x="11374" y="2140"/>
                  </a:lnTo>
                  <a:lnTo>
                    <a:pt x="11260" y="2986"/>
                  </a:lnTo>
                  <a:lnTo>
                    <a:pt x="11146" y="3822"/>
                  </a:lnTo>
                  <a:close/>
                </a:path>
                <a:path w="19684" h="19050">
                  <a:moveTo>
                    <a:pt x="2759" y="9735"/>
                  </a:moveTo>
                  <a:lnTo>
                    <a:pt x="1672" y="9735"/>
                  </a:lnTo>
                  <a:lnTo>
                    <a:pt x="2030" y="9496"/>
                  </a:lnTo>
                  <a:lnTo>
                    <a:pt x="2329" y="9257"/>
                  </a:lnTo>
                  <a:lnTo>
                    <a:pt x="3244" y="6619"/>
                  </a:lnTo>
                  <a:lnTo>
                    <a:pt x="3404" y="6397"/>
                  </a:lnTo>
                  <a:lnTo>
                    <a:pt x="4897" y="5733"/>
                  </a:lnTo>
                  <a:lnTo>
                    <a:pt x="6988" y="2329"/>
                  </a:lnTo>
                  <a:lnTo>
                    <a:pt x="7002" y="2986"/>
                  </a:lnTo>
                  <a:lnTo>
                    <a:pt x="8118" y="2986"/>
                  </a:lnTo>
                  <a:lnTo>
                    <a:pt x="9556" y="3822"/>
                  </a:lnTo>
                  <a:lnTo>
                    <a:pt x="11146" y="3822"/>
                  </a:lnTo>
                  <a:lnTo>
                    <a:pt x="11049" y="4539"/>
                  </a:lnTo>
                  <a:lnTo>
                    <a:pt x="17400" y="4539"/>
                  </a:lnTo>
                  <a:lnTo>
                    <a:pt x="18536" y="6397"/>
                  </a:lnTo>
                  <a:lnTo>
                    <a:pt x="3184" y="6397"/>
                  </a:lnTo>
                  <a:lnTo>
                    <a:pt x="3604" y="6619"/>
                  </a:lnTo>
                  <a:lnTo>
                    <a:pt x="4419" y="7525"/>
                  </a:lnTo>
                  <a:lnTo>
                    <a:pt x="4598" y="7764"/>
                  </a:lnTo>
                  <a:lnTo>
                    <a:pt x="2759" y="9735"/>
                  </a:lnTo>
                  <a:close/>
                </a:path>
                <a:path w="19684" h="19050">
                  <a:moveTo>
                    <a:pt x="7125" y="2986"/>
                  </a:moveTo>
                  <a:lnTo>
                    <a:pt x="7081" y="2329"/>
                  </a:lnTo>
                  <a:lnTo>
                    <a:pt x="7524" y="2641"/>
                  </a:lnTo>
                  <a:lnTo>
                    <a:pt x="7125" y="2986"/>
                  </a:lnTo>
                  <a:close/>
                </a:path>
                <a:path w="19684" h="19050">
                  <a:moveTo>
                    <a:pt x="8118" y="2986"/>
                  </a:moveTo>
                  <a:lnTo>
                    <a:pt x="7125" y="2986"/>
                  </a:lnTo>
                  <a:lnTo>
                    <a:pt x="7524" y="2641"/>
                  </a:lnTo>
                  <a:lnTo>
                    <a:pt x="8118" y="2986"/>
                  </a:lnTo>
                  <a:close/>
                </a:path>
                <a:path w="19684" h="19050">
                  <a:moveTo>
                    <a:pt x="17400" y="4539"/>
                  </a:moveTo>
                  <a:lnTo>
                    <a:pt x="11049" y="4539"/>
                  </a:lnTo>
                  <a:lnTo>
                    <a:pt x="12841" y="2986"/>
                  </a:lnTo>
                  <a:lnTo>
                    <a:pt x="14752" y="3344"/>
                  </a:lnTo>
                  <a:lnTo>
                    <a:pt x="16962" y="3822"/>
                  </a:lnTo>
                  <a:lnTo>
                    <a:pt x="17400" y="4539"/>
                  </a:lnTo>
                  <a:close/>
                </a:path>
                <a:path w="19684" h="19050">
                  <a:moveTo>
                    <a:pt x="3604" y="6619"/>
                  </a:moveTo>
                  <a:lnTo>
                    <a:pt x="3184" y="6397"/>
                  </a:lnTo>
                  <a:lnTo>
                    <a:pt x="3404" y="6397"/>
                  </a:lnTo>
                  <a:lnTo>
                    <a:pt x="3604" y="6619"/>
                  </a:lnTo>
                  <a:close/>
                </a:path>
                <a:path w="19684" h="19050">
                  <a:moveTo>
                    <a:pt x="17105" y="10452"/>
                  </a:moveTo>
                  <a:lnTo>
                    <a:pt x="6808" y="10452"/>
                  </a:lnTo>
                  <a:lnTo>
                    <a:pt x="5080" y="8600"/>
                  </a:lnTo>
                  <a:lnTo>
                    <a:pt x="7346" y="8600"/>
                  </a:lnTo>
                  <a:lnTo>
                    <a:pt x="3604" y="6619"/>
                  </a:lnTo>
                  <a:lnTo>
                    <a:pt x="3404" y="6397"/>
                  </a:lnTo>
                  <a:lnTo>
                    <a:pt x="18536" y="6397"/>
                  </a:lnTo>
                  <a:lnTo>
                    <a:pt x="19590" y="8122"/>
                  </a:lnTo>
                  <a:lnTo>
                    <a:pt x="17105" y="10452"/>
                  </a:lnTo>
                  <a:close/>
                </a:path>
                <a:path w="19684" h="19050">
                  <a:moveTo>
                    <a:pt x="8361" y="18873"/>
                  </a:moveTo>
                  <a:lnTo>
                    <a:pt x="2926" y="18575"/>
                  </a:lnTo>
                  <a:lnTo>
                    <a:pt x="1945" y="18575"/>
                  </a:lnTo>
                  <a:lnTo>
                    <a:pt x="1602" y="18097"/>
                  </a:lnTo>
                  <a:lnTo>
                    <a:pt x="1548" y="17773"/>
                  </a:lnTo>
                  <a:lnTo>
                    <a:pt x="1433" y="16365"/>
                  </a:lnTo>
                  <a:lnTo>
                    <a:pt x="546" y="15409"/>
                  </a:lnTo>
                  <a:lnTo>
                    <a:pt x="691" y="15409"/>
                  </a:lnTo>
                  <a:lnTo>
                    <a:pt x="793" y="15051"/>
                  </a:lnTo>
                  <a:lnTo>
                    <a:pt x="895" y="14693"/>
                  </a:lnTo>
                  <a:lnTo>
                    <a:pt x="1022" y="14155"/>
                  </a:lnTo>
                  <a:lnTo>
                    <a:pt x="1120" y="13737"/>
                  </a:lnTo>
                  <a:lnTo>
                    <a:pt x="1247" y="13199"/>
                  </a:lnTo>
                  <a:lnTo>
                    <a:pt x="1345" y="12781"/>
                  </a:lnTo>
                  <a:lnTo>
                    <a:pt x="4061" y="11945"/>
                  </a:lnTo>
                  <a:lnTo>
                    <a:pt x="0" y="10093"/>
                  </a:lnTo>
                  <a:lnTo>
                    <a:pt x="537" y="8899"/>
                  </a:lnTo>
                  <a:lnTo>
                    <a:pt x="1672" y="9735"/>
                  </a:lnTo>
                  <a:lnTo>
                    <a:pt x="2759" y="9735"/>
                  </a:lnTo>
                  <a:lnTo>
                    <a:pt x="2090" y="10452"/>
                  </a:lnTo>
                  <a:lnTo>
                    <a:pt x="17105" y="10452"/>
                  </a:lnTo>
                  <a:lnTo>
                    <a:pt x="16405" y="11109"/>
                  </a:lnTo>
                  <a:lnTo>
                    <a:pt x="12064" y="11109"/>
                  </a:lnTo>
                  <a:lnTo>
                    <a:pt x="8003" y="12781"/>
                  </a:lnTo>
                  <a:lnTo>
                    <a:pt x="7689" y="13199"/>
                  </a:lnTo>
                  <a:lnTo>
                    <a:pt x="6092" y="13199"/>
                  </a:lnTo>
                  <a:lnTo>
                    <a:pt x="4419" y="14155"/>
                  </a:lnTo>
                  <a:lnTo>
                    <a:pt x="3583" y="15051"/>
                  </a:lnTo>
                  <a:lnTo>
                    <a:pt x="6823" y="17643"/>
                  </a:lnTo>
                  <a:lnTo>
                    <a:pt x="6844" y="17773"/>
                  </a:lnTo>
                  <a:lnTo>
                    <a:pt x="6985" y="17773"/>
                  </a:lnTo>
                  <a:lnTo>
                    <a:pt x="8361" y="18873"/>
                  </a:lnTo>
                  <a:close/>
                </a:path>
                <a:path w="19684" h="19050">
                  <a:moveTo>
                    <a:pt x="7869" y="17643"/>
                  </a:moveTo>
                  <a:lnTo>
                    <a:pt x="7943" y="17380"/>
                  </a:lnTo>
                  <a:lnTo>
                    <a:pt x="10371" y="13737"/>
                  </a:lnTo>
                  <a:lnTo>
                    <a:pt x="12064" y="11109"/>
                  </a:lnTo>
                  <a:lnTo>
                    <a:pt x="16405" y="11109"/>
                  </a:lnTo>
                  <a:lnTo>
                    <a:pt x="14812" y="12602"/>
                  </a:lnTo>
                  <a:lnTo>
                    <a:pt x="15309" y="14155"/>
                  </a:lnTo>
                  <a:lnTo>
                    <a:pt x="12542" y="14155"/>
                  </a:lnTo>
                  <a:lnTo>
                    <a:pt x="11902" y="15409"/>
                  </a:lnTo>
                  <a:lnTo>
                    <a:pt x="9854" y="15409"/>
                  </a:lnTo>
                  <a:lnTo>
                    <a:pt x="7869" y="17643"/>
                  </a:lnTo>
                  <a:close/>
                </a:path>
                <a:path w="19684" h="19050">
                  <a:moveTo>
                    <a:pt x="6985" y="17773"/>
                  </a:moveTo>
                  <a:lnTo>
                    <a:pt x="6823" y="17643"/>
                  </a:lnTo>
                  <a:lnTo>
                    <a:pt x="6730" y="17082"/>
                  </a:lnTo>
                  <a:lnTo>
                    <a:pt x="6613" y="16365"/>
                  </a:lnTo>
                  <a:lnTo>
                    <a:pt x="6534" y="15887"/>
                  </a:lnTo>
                  <a:lnTo>
                    <a:pt x="6455" y="15409"/>
                  </a:lnTo>
                  <a:lnTo>
                    <a:pt x="6337" y="14693"/>
                  </a:lnTo>
                  <a:lnTo>
                    <a:pt x="6249" y="14155"/>
                  </a:lnTo>
                  <a:lnTo>
                    <a:pt x="6180" y="13737"/>
                  </a:lnTo>
                  <a:lnTo>
                    <a:pt x="6092" y="13199"/>
                  </a:lnTo>
                  <a:lnTo>
                    <a:pt x="7689" y="13199"/>
                  </a:lnTo>
                  <a:lnTo>
                    <a:pt x="7286" y="13737"/>
                  </a:lnTo>
                  <a:lnTo>
                    <a:pt x="8540" y="15887"/>
                  </a:lnTo>
                  <a:lnTo>
                    <a:pt x="8122" y="16365"/>
                  </a:lnTo>
                  <a:lnTo>
                    <a:pt x="7090" y="17643"/>
                  </a:lnTo>
                  <a:lnTo>
                    <a:pt x="6985" y="17773"/>
                  </a:lnTo>
                  <a:close/>
                </a:path>
                <a:path w="19684" h="19050">
                  <a:moveTo>
                    <a:pt x="13617" y="17380"/>
                  </a:moveTo>
                  <a:lnTo>
                    <a:pt x="12423" y="16902"/>
                  </a:lnTo>
                  <a:lnTo>
                    <a:pt x="12542" y="14155"/>
                  </a:lnTo>
                  <a:lnTo>
                    <a:pt x="15309" y="14155"/>
                  </a:lnTo>
                  <a:lnTo>
                    <a:pt x="16188" y="16902"/>
                  </a:lnTo>
                  <a:lnTo>
                    <a:pt x="16245" y="17082"/>
                  </a:lnTo>
                  <a:lnTo>
                    <a:pt x="13617" y="17380"/>
                  </a:lnTo>
                  <a:close/>
                </a:path>
                <a:path w="19684" h="19050">
                  <a:moveTo>
                    <a:pt x="9795" y="17380"/>
                  </a:moveTo>
                  <a:lnTo>
                    <a:pt x="10345" y="16365"/>
                  </a:lnTo>
                  <a:lnTo>
                    <a:pt x="10492" y="15887"/>
                  </a:lnTo>
                  <a:lnTo>
                    <a:pt x="9854" y="15409"/>
                  </a:lnTo>
                  <a:lnTo>
                    <a:pt x="11902" y="15409"/>
                  </a:lnTo>
                  <a:lnTo>
                    <a:pt x="11140" y="16902"/>
                  </a:lnTo>
                  <a:lnTo>
                    <a:pt x="11049" y="17082"/>
                  </a:lnTo>
                  <a:lnTo>
                    <a:pt x="9795" y="17380"/>
                  </a:lnTo>
                  <a:close/>
                </a:path>
              </a:pathLst>
            </a:custGeom>
            <a:solidFill>
              <a:srgbClr val="CC2BCC"/>
            </a:solidFill>
          </p:spPr>
          <p:txBody>
            <a:bodyPr wrap="square" lIns="0" tIns="0" rIns="0" bIns="0" rtlCol="0"/>
            <a:lstStyle/>
            <a:p>
              <a:endParaRPr/>
            </a:p>
          </p:txBody>
        </p:sp>
        <p:sp>
          <p:nvSpPr>
            <p:cNvPr id="1435" name="object 1435"/>
            <p:cNvSpPr/>
            <p:nvPr/>
          </p:nvSpPr>
          <p:spPr>
            <a:xfrm>
              <a:off x="15000879" y="2030498"/>
              <a:ext cx="10795" cy="8255"/>
            </a:xfrm>
            <a:custGeom>
              <a:avLst/>
              <a:gdLst/>
              <a:ahLst/>
              <a:cxnLst/>
              <a:rect l="l" t="t" r="r" b="b"/>
              <a:pathLst>
                <a:path w="10794" h="8255">
                  <a:moveTo>
                    <a:pt x="3105" y="7764"/>
                  </a:moveTo>
                  <a:lnTo>
                    <a:pt x="716" y="6629"/>
                  </a:lnTo>
                  <a:lnTo>
                    <a:pt x="0" y="5136"/>
                  </a:lnTo>
                  <a:lnTo>
                    <a:pt x="2926" y="4419"/>
                  </a:lnTo>
                  <a:lnTo>
                    <a:pt x="1194" y="2269"/>
                  </a:lnTo>
                  <a:lnTo>
                    <a:pt x="1015" y="1851"/>
                  </a:lnTo>
                  <a:lnTo>
                    <a:pt x="3285" y="0"/>
                  </a:lnTo>
                  <a:lnTo>
                    <a:pt x="2807" y="4001"/>
                  </a:lnTo>
                  <a:lnTo>
                    <a:pt x="4419" y="2329"/>
                  </a:lnTo>
                  <a:lnTo>
                    <a:pt x="6570" y="2926"/>
                  </a:lnTo>
                  <a:lnTo>
                    <a:pt x="8063" y="1552"/>
                  </a:lnTo>
                  <a:lnTo>
                    <a:pt x="8720" y="2150"/>
                  </a:lnTo>
                  <a:lnTo>
                    <a:pt x="9616" y="3703"/>
                  </a:lnTo>
                  <a:lnTo>
                    <a:pt x="9795" y="3703"/>
                  </a:lnTo>
                  <a:lnTo>
                    <a:pt x="10094" y="4300"/>
                  </a:lnTo>
                  <a:lnTo>
                    <a:pt x="10332" y="4419"/>
                  </a:lnTo>
                  <a:lnTo>
                    <a:pt x="7645" y="6570"/>
                  </a:lnTo>
                  <a:lnTo>
                    <a:pt x="7047" y="4658"/>
                  </a:lnTo>
                  <a:lnTo>
                    <a:pt x="5913" y="5494"/>
                  </a:lnTo>
                  <a:lnTo>
                    <a:pt x="5375" y="5913"/>
                  </a:lnTo>
                  <a:lnTo>
                    <a:pt x="5375" y="7227"/>
                  </a:lnTo>
                  <a:lnTo>
                    <a:pt x="3105" y="7764"/>
                  </a:lnTo>
                  <a:close/>
                </a:path>
              </a:pathLst>
            </a:custGeom>
            <a:solidFill>
              <a:srgbClr val="D12DD1"/>
            </a:solidFill>
          </p:spPr>
          <p:txBody>
            <a:bodyPr wrap="square" lIns="0" tIns="0" rIns="0" bIns="0" rtlCol="0"/>
            <a:lstStyle/>
            <a:p>
              <a:endParaRPr/>
            </a:p>
          </p:txBody>
        </p:sp>
        <p:sp>
          <p:nvSpPr>
            <p:cNvPr id="1436" name="object 1436"/>
            <p:cNvSpPr/>
            <p:nvPr/>
          </p:nvSpPr>
          <p:spPr>
            <a:xfrm>
              <a:off x="14970717" y="2022973"/>
              <a:ext cx="16510" cy="10160"/>
            </a:xfrm>
            <a:custGeom>
              <a:avLst/>
              <a:gdLst/>
              <a:ahLst/>
              <a:cxnLst/>
              <a:rect l="l" t="t" r="r" b="b"/>
              <a:pathLst>
                <a:path w="16509" h="10160">
                  <a:moveTo>
                    <a:pt x="5889" y="1619"/>
                  </a:moveTo>
                  <a:lnTo>
                    <a:pt x="3721" y="1619"/>
                  </a:lnTo>
                  <a:lnTo>
                    <a:pt x="7465" y="0"/>
                  </a:lnTo>
                  <a:lnTo>
                    <a:pt x="5889" y="1619"/>
                  </a:lnTo>
                  <a:close/>
                </a:path>
                <a:path w="16509" h="10160">
                  <a:moveTo>
                    <a:pt x="5375" y="9018"/>
                  </a:moveTo>
                  <a:lnTo>
                    <a:pt x="3882" y="9018"/>
                  </a:lnTo>
                  <a:lnTo>
                    <a:pt x="836" y="8182"/>
                  </a:lnTo>
                  <a:lnTo>
                    <a:pt x="42" y="7465"/>
                  </a:lnTo>
                  <a:lnTo>
                    <a:pt x="183" y="7268"/>
                  </a:lnTo>
                  <a:lnTo>
                    <a:pt x="269" y="4407"/>
                  </a:lnTo>
                  <a:lnTo>
                    <a:pt x="0" y="3822"/>
                  </a:lnTo>
                  <a:lnTo>
                    <a:pt x="1493" y="3822"/>
                  </a:lnTo>
                  <a:lnTo>
                    <a:pt x="1573" y="3310"/>
                  </a:lnTo>
                  <a:lnTo>
                    <a:pt x="1661" y="2747"/>
                  </a:lnTo>
                  <a:lnTo>
                    <a:pt x="1735" y="2269"/>
                  </a:lnTo>
                  <a:lnTo>
                    <a:pt x="1791" y="1911"/>
                  </a:lnTo>
                  <a:lnTo>
                    <a:pt x="2508" y="1194"/>
                  </a:lnTo>
                  <a:lnTo>
                    <a:pt x="3612" y="1619"/>
                  </a:lnTo>
                  <a:lnTo>
                    <a:pt x="5889" y="1619"/>
                  </a:lnTo>
                  <a:lnTo>
                    <a:pt x="5255" y="2269"/>
                  </a:lnTo>
                  <a:lnTo>
                    <a:pt x="5850" y="3092"/>
                  </a:lnTo>
                  <a:lnTo>
                    <a:pt x="5692" y="3092"/>
                  </a:lnTo>
                  <a:lnTo>
                    <a:pt x="6019" y="3310"/>
                  </a:lnTo>
                  <a:lnTo>
                    <a:pt x="6084" y="3822"/>
                  </a:lnTo>
                  <a:lnTo>
                    <a:pt x="6599" y="5315"/>
                  </a:lnTo>
                  <a:lnTo>
                    <a:pt x="2508" y="6092"/>
                  </a:lnTo>
                  <a:lnTo>
                    <a:pt x="4778" y="8779"/>
                  </a:lnTo>
                  <a:lnTo>
                    <a:pt x="5306" y="8779"/>
                  </a:lnTo>
                  <a:lnTo>
                    <a:pt x="5375" y="9018"/>
                  </a:lnTo>
                  <a:close/>
                </a:path>
                <a:path w="16509" h="10160">
                  <a:moveTo>
                    <a:pt x="6981" y="4407"/>
                  </a:moveTo>
                  <a:lnTo>
                    <a:pt x="6019" y="3310"/>
                  </a:lnTo>
                  <a:lnTo>
                    <a:pt x="5860" y="3092"/>
                  </a:lnTo>
                  <a:lnTo>
                    <a:pt x="6034" y="3092"/>
                  </a:lnTo>
                  <a:lnTo>
                    <a:pt x="7569" y="2269"/>
                  </a:lnTo>
                  <a:lnTo>
                    <a:pt x="7266" y="2269"/>
                  </a:lnTo>
                  <a:lnTo>
                    <a:pt x="7585" y="2747"/>
                  </a:lnTo>
                  <a:lnTo>
                    <a:pt x="6981" y="4407"/>
                  </a:lnTo>
                  <a:close/>
                </a:path>
                <a:path w="16509" h="10160">
                  <a:moveTo>
                    <a:pt x="5908" y="3310"/>
                  </a:moveTo>
                  <a:lnTo>
                    <a:pt x="5692" y="3092"/>
                  </a:lnTo>
                  <a:lnTo>
                    <a:pt x="5850" y="3092"/>
                  </a:lnTo>
                  <a:lnTo>
                    <a:pt x="5908" y="3310"/>
                  </a:lnTo>
                  <a:close/>
                </a:path>
                <a:path w="16509" h="10160">
                  <a:moveTo>
                    <a:pt x="15138" y="8182"/>
                  </a:moveTo>
                  <a:lnTo>
                    <a:pt x="12960" y="8182"/>
                  </a:lnTo>
                  <a:lnTo>
                    <a:pt x="12920" y="7465"/>
                  </a:lnTo>
                  <a:lnTo>
                    <a:pt x="12799" y="5315"/>
                  </a:lnTo>
                  <a:lnTo>
                    <a:pt x="12715" y="3822"/>
                  </a:lnTo>
                  <a:lnTo>
                    <a:pt x="12529" y="3822"/>
                  </a:lnTo>
                  <a:lnTo>
                    <a:pt x="14935" y="5315"/>
                  </a:lnTo>
                  <a:lnTo>
                    <a:pt x="9446" y="5315"/>
                  </a:lnTo>
                  <a:lnTo>
                    <a:pt x="15803" y="6092"/>
                  </a:lnTo>
                  <a:lnTo>
                    <a:pt x="16186" y="6092"/>
                  </a:lnTo>
                  <a:lnTo>
                    <a:pt x="16305" y="7465"/>
                  </a:lnTo>
                  <a:lnTo>
                    <a:pt x="15138" y="8182"/>
                  </a:lnTo>
                  <a:close/>
                </a:path>
                <a:path w="16509" h="10160">
                  <a:moveTo>
                    <a:pt x="7751" y="5315"/>
                  </a:moveTo>
                  <a:lnTo>
                    <a:pt x="6595" y="5315"/>
                  </a:lnTo>
                  <a:lnTo>
                    <a:pt x="6911" y="4599"/>
                  </a:lnTo>
                  <a:lnTo>
                    <a:pt x="6981" y="4407"/>
                  </a:lnTo>
                  <a:lnTo>
                    <a:pt x="7751" y="5315"/>
                  </a:lnTo>
                  <a:close/>
                </a:path>
                <a:path w="16509" h="10160">
                  <a:moveTo>
                    <a:pt x="6867" y="6092"/>
                  </a:moveTo>
                  <a:lnTo>
                    <a:pt x="6607" y="6092"/>
                  </a:lnTo>
                  <a:lnTo>
                    <a:pt x="6629" y="5315"/>
                  </a:lnTo>
                  <a:lnTo>
                    <a:pt x="6867" y="6092"/>
                  </a:lnTo>
                  <a:close/>
                </a:path>
                <a:path w="16509" h="10160">
                  <a:moveTo>
                    <a:pt x="12901" y="9556"/>
                  </a:moveTo>
                  <a:lnTo>
                    <a:pt x="11348" y="9556"/>
                  </a:lnTo>
                  <a:lnTo>
                    <a:pt x="7751" y="5315"/>
                  </a:lnTo>
                  <a:lnTo>
                    <a:pt x="12799" y="5315"/>
                  </a:lnTo>
                  <a:lnTo>
                    <a:pt x="12843" y="6092"/>
                  </a:lnTo>
                  <a:lnTo>
                    <a:pt x="12426" y="6092"/>
                  </a:lnTo>
                  <a:lnTo>
                    <a:pt x="10930" y="7465"/>
                  </a:lnTo>
                  <a:lnTo>
                    <a:pt x="12960" y="8182"/>
                  </a:lnTo>
                  <a:lnTo>
                    <a:pt x="15138" y="8182"/>
                  </a:lnTo>
                  <a:lnTo>
                    <a:pt x="12901" y="9556"/>
                  </a:lnTo>
                  <a:close/>
                </a:path>
                <a:path w="16509" h="10160">
                  <a:moveTo>
                    <a:pt x="16186" y="6092"/>
                  </a:moveTo>
                  <a:lnTo>
                    <a:pt x="15803" y="6092"/>
                  </a:lnTo>
                  <a:lnTo>
                    <a:pt x="9446" y="5315"/>
                  </a:lnTo>
                  <a:lnTo>
                    <a:pt x="14935" y="5315"/>
                  </a:lnTo>
                  <a:lnTo>
                    <a:pt x="16186" y="6092"/>
                  </a:lnTo>
                  <a:close/>
                </a:path>
                <a:path w="16509" h="10160">
                  <a:moveTo>
                    <a:pt x="8122" y="9735"/>
                  </a:moveTo>
                  <a:lnTo>
                    <a:pt x="5913" y="9735"/>
                  </a:lnTo>
                  <a:lnTo>
                    <a:pt x="6649" y="7465"/>
                  </a:lnTo>
                  <a:lnTo>
                    <a:pt x="6482" y="7465"/>
                  </a:lnTo>
                  <a:lnTo>
                    <a:pt x="5995" y="7268"/>
                  </a:lnTo>
                  <a:lnTo>
                    <a:pt x="6812" y="6227"/>
                  </a:lnTo>
                  <a:lnTo>
                    <a:pt x="7052" y="6629"/>
                  </a:lnTo>
                  <a:lnTo>
                    <a:pt x="8061" y="9556"/>
                  </a:lnTo>
                  <a:lnTo>
                    <a:pt x="8122" y="9735"/>
                  </a:lnTo>
                  <a:close/>
                </a:path>
                <a:path w="16509" h="10160">
                  <a:moveTo>
                    <a:pt x="5259" y="8182"/>
                  </a:moveTo>
                  <a:lnTo>
                    <a:pt x="4925" y="7465"/>
                  </a:lnTo>
                  <a:lnTo>
                    <a:pt x="4683" y="6629"/>
                  </a:lnTo>
                  <a:lnTo>
                    <a:pt x="4424" y="6629"/>
                  </a:lnTo>
                  <a:lnTo>
                    <a:pt x="5995" y="7268"/>
                  </a:lnTo>
                  <a:lnTo>
                    <a:pt x="5259" y="8182"/>
                  </a:lnTo>
                  <a:close/>
                </a:path>
                <a:path w="16509" h="10160">
                  <a:moveTo>
                    <a:pt x="5306" y="8779"/>
                  </a:moveTo>
                  <a:lnTo>
                    <a:pt x="4778" y="8779"/>
                  </a:lnTo>
                  <a:lnTo>
                    <a:pt x="5259" y="8182"/>
                  </a:lnTo>
                  <a:lnTo>
                    <a:pt x="5306" y="8779"/>
                  </a:lnTo>
                  <a:close/>
                </a:path>
              </a:pathLst>
            </a:custGeom>
            <a:solidFill>
              <a:srgbClr val="CF2BD5"/>
            </a:solidFill>
          </p:spPr>
          <p:txBody>
            <a:bodyPr wrap="square" lIns="0" tIns="0" rIns="0" bIns="0" rtlCol="0"/>
            <a:lstStyle/>
            <a:p>
              <a:endParaRPr/>
            </a:p>
          </p:txBody>
        </p:sp>
        <p:sp>
          <p:nvSpPr>
            <p:cNvPr id="1437" name="object 1437"/>
            <p:cNvSpPr/>
            <p:nvPr/>
          </p:nvSpPr>
          <p:spPr>
            <a:xfrm>
              <a:off x="15007569" y="2029782"/>
              <a:ext cx="3175" cy="4445"/>
            </a:xfrm>
            <a:custGeom>
              <a:avLst/>
              <a:gdLst/>
              <a:ahLst/>
              <a:cxnLst/>
              <a:rect l="l" t="t" r="r" b="b"/>
              <a:pathLst>
                <a:path w="3175" h="4444">
                  <a:moveTo>
                    <a:pt x="2986" y="4419"/>
                  </a:moveTo>
                  <a:lnTo>
                    <a:pt x="2030" y="4180"/>
                  </a:lnTo>
                  <a:lnTo>
                    <a:pt x="1015" y="3942"/>
                  </a:lnTo>
                  <a:lnTo>
                    <a:pt x="59" y="3703"/>
                  </a:lnTo>
                  <a:lnTo>
                    <a:pt x="1493" y="0"/>
                  </a:lnTo>
                  <a:close/>
                </a:path>
              </a:pathLst>
            </a:custGeom>
            <a:solidFill>
              <a:srgbClr val="D02DCF"/>
            </a:solidFill>
          </p:spPr>
          <p:txBody>
            <a:bodyPr wrap="square" lIns="0" tIns="0" rIns="0" bIns="0" rtlCol="0"/>
            <a:lstStyle/>
            <a:p>
              <a:endParaRPr/>
            </a:p>
          </p:txBody>
        </p:sp>
        <p:sp>
          <p:nvSpPr>
            <p:cNvPr id="1438" name="object 1438"/>
            <p:cNvSpPr/>
            <p:nvPr/>
          </p:nvSpPr>
          <p:spPr>
            <a:xfrm>
              <a:off x="14991382" y="2019508"/>
              <a:ext cx="2540" cy="3175"/>
            </a:xfrm>
            <a:custGeom>
              <a:avLst/>
              <a:gdLst/>
              <a:ahLst/>
              <a:cxnLst/>
              <a:rect l="l" t="t" r="r" b="b"/>
              <a:pathLst>
                <a:path w="2540" h="3175">
                  <a:moveTo>
                    <a:pt x="716" y="2926"/>
                  </a:moveTo>
                  <a:lnTo>
                    <a:pt x="0" y="0"/>
                  </a:lnTo>
                  <a:lnTo>
                    <a:pt x="1433" y="0"/>
                  </a:lnTo>
                  <a:lnTo>
                    <a:pt x="2448" y="1314"/>
                  </a:lnTo>
                  <a:lnTo>
                    <a:pt x="1732" y="2030"/>
                  </a:lnTo>
                  <a:lnTo>
                    <a:pt x="716" y="2926"/>
                  </a:lnTo>
                  <a:close/>
                </a:path>
              </a:pathLst>
            </a:custGeom>
            <a:solidFill>
              <a:srgbClr val="C82AD4"/>
            </a:solidFill>
          </p:spPr>
          <p:txBody>
            <a:bodyPr wrap="square" lIns="0" tIns="0" rIns="0" bIns="0" rtlCol="0"/>
            <a:lstStyle/>
            <a:p>
              <a:endParaRPr/>
            </a:p>
          </p:txBody>
        </p:sp>
        <p:sp>
          <p:nvSpPr>
            <p:cNvPr id="1439" name="object 1439"/>
            <p:cNvSpPr/>
            <p:nvPr/>
          </p:nvSpPr>
          <p:spPr>
            <a:xfrm>
              <a:off x="14971433" y="2031932"/>
              <a:ext cx="3175" cy="2540"/>
            </a:xfrm>
            <a:custGeom>
              <a:avLst/>
              <a:gdLst/>
              <a:ahLst/>
              <a:cxnLst/>
              <a:rect l="l" t="t" r="r" b="b"/>
              <a:pathLst>
                <a:path w="3175" h="2539">
                  <a:moveTo>
                    <a:pt x="1075" y="2508"/>
                  </a:moveTo>
                  <a:lnTo>
                    <a:pt x="537" y="2209"/>
                  </a:lnTo>
                  <a:lnTo>
                    <a:pt x="0" y="836"/>
                  </a:lnTo>
                  <a:lnTo>
                    <a:pt x="358" y="836"/>
                  </a:lnTo>
                  <a:lnTo>
                    <a:pt x="1075" y="0"/>
                  </a:lnTo>
                  <a:lnTo>
                    <a:pt x="1791" y="59"/>
                  </a:lnTo>
                  <a:lnTo>
                    <a:pt x="2568" y="59"/>
                  </a:lnTo>
                  <a:lnTo>
                    <a:pt x="2150" y="1493"/>
                  </a:lnTo>
                  <a:lnTo>
                    <a:pt x="1075" y="2508"/>
                  </a:lnTo>
                  <a:close/>
                </a:path>
              </a:pathLst>
            </a:custGeom>
            <a:solidFill>
              <a:srgbClr val="CC2AD5"/>
            </a:solidFill>
          </p:spPr>
          <p:txBody>
            <a:bodyPr wrap="square" lIns="0" tIns="0" rIns="0" bIns="0" rtlCol="0"/>
            <a:lstStyle/>
            <a:p>
              <a:endParaRPr/>
            </a:p>
          </p:txBody>
        </p:sp>
      </p:grpSp>
      <p:grpSp>
        <p:nvGrpSpPr>
          <p:cNvPr id="1440" name="object 1440"/>
          <p:cNvGrpSpPr/>
          <p:nvPr/>
        </p:nvGrpSpPr>
        <p:grpSpPr>
          <a:xfrm>
            <a:off x="14441171" y="1980925"/>
            <a:ext cx="50165" cy="6350"/>
            <a:chOff x="14441171" y="1980925"/>
            <a:chExt cx="50165" cy="6350"/>
          </a:xfrm>
        </p:grpSpPr>
        <p:sp>
          <p:nvSpPr>
            <p:cNvPr id="1441" name="object 1441"/>
            <p:cNvSpPr/>
            <p:nvPr/>
          </p:nvSpPr>
          <p:spPr>
            <a:xfrm>
              <a:off x="14482323" y="1980925"/>
              <a:ext cx="9525" cy="4445"/>
            </a:xfrm>
            <a:custGeom>
              <a:avLst/>
              <a:gdLst/>
              <a:ahLst/>
              <a:cxnLst/>
              <a:rect l="l" t="t" r="r" b="b"/>
              <a:pathLst>
                <a:path w="9525" h="4444">
                  <a:moveTo>
                    <a:pt x="5674" y="4121"/>
                  </a:moveTo>
                  <a:lnTo>
                    <a:pt x="3344" y="2329"/>
                  </a:lnTo>
                  <a:lnTo>
                    <a:pt x="0" y="3165"/>
                  </a:lnTo>
                  <a:lnTo>
                    <a:pt x="3703" y="238"/>
                  </a:lnTo>
                  <a:lnTo>
                    <a:pt x="5017" y="0"/>
                  </a:lnTo>
                  <a:lnTo>
                    <a:pt x="5733" y="418"/>
                  </a:lnTo>
                  <a:lnTo>
                    <a:pt x="6331" y="836"/>
                  </a:lnTo>
                  <a:lnTo>
                    <a:pt x="6331" y="2389"/>
                  </a:lnTo>
                  <a:lnTo>
                    <a:pt x="7406" y="2448"/>
                  </a:lnTo>
                  <a:lnTo>
                    <a:pt x="8122" y="238"/>
                  </a:lnTo>
                  <a:lnTo>
                    <a:pt x="9018" y="2986"/>
                  </a:lnTo>
                  <a:lnTo>
                    <a:pt x="8839" y="3165"/>
                  </a:lnTo>
                  <a:close/>
                </a:path>
              </a:pathLst>
            </a:custGeom>
            <a:solidFill>
              <a:srgbClr val="7317DF"/>
            </a:solidFill>
          </p:spPr>
          <p:txBody>
            <a:bodyPr wrap="square" lIns="0" tIns="0" rIns="0" bIns="0" rtlCol="0"/>
            <a:lstStyle/>
            <a:p>
              <a:endParaRPr/>
            </a:p>
          </p:txBody>
        </p:sp>
        <p:sp>
          <p:nvSpPr>
            <p:cNvPr id="1442" name="object 1442"/>
            <p:cNvSpPr/>
            <p:nvPr/>
          </p:nvSpPr>
          <p:spPr>
            <a:xfrm>
              <a:off x="14441170" y="1984158"/>
              <a:ext cx="8255" cy="3175"/>
            </a:xfrm>
            <a:custGeom>
              <a:avLst/>
              <a:gdLst/>
              <a:ahLst/>
              <a:cxnLst/>
              <a:rect l="l" t="t" r="r" b="b"/>
              <a:pathLst>
                <a:path w="8255" h="3175">
                  <a:moveTo>
                    <a:pt x="2921" y="2209"/>
                  </a:moveTo>
                  <a:lnTo>
                    <a:pt x="2387" y="1308"/>
                  </a:lnTo>
                  <a:lnTo>
                    <a:pt x="355" y="0"/>
                  </a:lnTo>
                  <a:lnTo>
                    <a:pt x="0" y="1485"/>
                  </a:lnTo>
                  <a:lnTo>
                    <a:pt x="1066" y="1968"/>
                  </a:lnTo>
                  <a:lnTo>
                    <a:pt x="1663" y="2209"/>
                  </a:lnTo>
                  <a:lnTo>
                    <a:pt x="2921" y="2209"/>
                  </a:lnTo>
                  <a:close/>
                </a:path>
                <a:path w="8255" h="3175">
                  <a:moveTo>
                    <a:pt x="8064" y="2921"/>
                  </a:moveTo>
                  <a:lnTo>
                    <a:pt x="7162" y="241"/>
                  </a:lnTo>
                  <a:lnTo>
                    <a:pt x="5257" y="2209"/>
                  </a:lnTo>
                  <a:lnTo>
                    <a:pt x="4356" y="2209"/>
                  </a:lnTo>
                  <a:lnTo>
                    <a:pt x="4356" y="2921"/>
                  </a:lnTo>
                  <a:lnTo>
                    <a:pt x="8064" y="2921"/>
                  </a:lnTo>
                  <a:close/>
                </a:path>
              </a:pathLst>
            </a:custGeom>
            <a:solidFill>
              <a:srgbClr val="6B1AEB"/>
            </a:solidFill>
          </p:spPr>
          <p:txBody>
            <a:bodyPr wrap="square" lIns="0" tIns="0" rIns="0" bIns="0" rtlCol="0"/>
            <a:lstStyle/>
            <a:p>
              <a:endParaRPr/>
            </a:p>
          </p:txBody>
        </p:sp>
      </p:grpSp>
      <p:sp>
        <p:nvSpPr>
          <p:cNvPr id="1443" name="object 1443"/>
          <p:cNvSpPr/>
          <p:nvPr/>
        </p:nvSpPr>
        <p:spPr>
          <a:xfrm>
            <a:off x="14754921" y="1971905"/>
            <a:ext cx="4445" cy="3810"/>
          </a:xfrm>
          <a:custGeom>
            <a:avLst/>
            <a:gdLst/>
            <a:ahLst/>
            <a:cxnLst/>
            <a:rect l="l" t="t" r="r" b="b"/>
            <a:pathLst>
              <a:path w="4444" h="3810">
                <a:moveTo>
                  <a:pt x="0" y="3344"/>
                </a:moveTo>
                <a:lnTo>
                  <a:pt x="895" y="1254"/>
                </a:lnTo>
                <a:lnTo>
                  <a:pt x="3404" y="0"/>
                </a:lnTo>
                <a:lnTo>
                  <a:pt x="4419" y="2628"/>
                </a:lnTo>
                <a:lnTo>
                  <a:pt x="0" y="3344"/>
                </a:lnTo>
                <a:close/>
              </a:path>
            </a:pathLst>
          </a:custGeom>
          <a:solidFill>
            <a:srgbClr val="A723D9"/>
          </a:solidFill>
        </p:spPr>
        <p:txBody>
          <a:bodyPr wrap="square" lIns="0" tIns="0" rIns="0" bIns="0" rtlCol="0"/>
          <a:lstStyle/>
          <a:p>
            <a:endParaRPr/>
          </a:p>
        </p:txBody>
      </p:sp>
      <p:grpSp>
        <p:nvGrpSpPr>
          <p:cNvPr id="1444" name="object 1444"/>
          <p:cNvGrpSpPr/>
          <p:nvPr/>
        </p:nvGrpSpPr>
        <p:grpSpPr>
          <a:xfrm>
            <a:off x="14999983" y="2015387"/>
            <a:ext cx="55880" cy="26034"/>
            <a:chOff x="14999983" y="2015387"/>
            <a:chExt cx="55880" cy="26034"/>
          </a:xfrm>
        </p:grpSpPr>
        <p:sp>
          <p:nvSpPr>
            <p:cNvPr id="1445" name="object 1445"/>
            <p:cNvSpPr/>
            <p:nvPr/>
          </p:nvSpPr>
          <p:spPr>
            <a:xfrm>
              <a:off x="14999983" y="2037905"/>
              <a:ext cx="3175" cy="3175"/>
            </a:xfrm>
            <a:custGeom>
              <a:avLst/>
              <a:gdLst/>
              <a:ahLst/>
              <a:cxnLst/>
              <a:rect l="l" t="t" r="r" b="b"/>
              <a:pathLst>
                <a:path w="3175" h="3175">
                  <a:moveTo>
                    <a:pt x="3105" y="2926"/>
                  </a:moveTo>
                  <a:lnTo>
                    <a:pt x="2269" y="2807"/>
                  </a:lnTo>
                  <a:lnTo>
                    <a:pt x="1134" y="2807"/>
                  </a:lnTo>
                  <a:lnTo>
                    <a:pt x="238" y="2866"/>
                  </a:lnTo>
                  <a:lnTo>
                    <a:pt x="0" y="2209"/>
                  </a:lnTo>
                  <a:lnTo>
                    <a:pt x="238" y="1373"/>
                  </a:lnTo>
                  <a:lnTo>
                    <a:pt x="179" y="716"/>
                  </a:lnTo>
                  <a:lnTo>
                    <a:pt x="537" y="0"/>
                  </a:lnTo>
                  <a:lnTo>
                    <a:pt x="2090" y="597"/>
                  </a:lnTo>
                  <a:lnTo>
                    <a:pt x="2747" y="1314"/>
                  </a:lnTo>
                  <a:lnTo>
                    <a:pt x="3105" y="2926"/>
                  </a:lnTo>
                  <a:close/>
                </a:path>
              </a:pathLst>
            </a:custGeom>
            <a:solidFill>
              <a:srgbClr val="CC2BD1"/>
            </a:solidFill>
          </p:spPr>
          <p:txBody>
            <a:bodyPr wrap="square" lIns="0" tIns="0" rIns="0" bIns="0" rtlCol="0"/>
            <a:lstStyle/>
            <a:p>
              <a:endParaRPr/>
            </a:p>
          </p:txBody>
        </p:sp>
        <p:sp>
          <p:nvSpPr>
            <p:cNvPr id="1446" name="object 1446"/>
            <p:cNvSpPr/>
            <p:nvPr/>
          </p:nvSpPr>
          <p:spPr>
            <a:xfrm>
              <a:off x="15012645" y="2038621"/>
              <a:ext cx="4445" cy="2540"/>
            </a:xfrm>
            <a:custGeom>
              <a:avLst/>
              <a:gdLst/>
              <a:ahLst/>
              <a:cxnLst/>
              <a:rect l="l" t="t" r="r" b="b"/>
              <a:pathLst>
                <a:path w="4444" h="2539">
                  <a:moveTo>
                    <a:pt x="3703" y="2209"/>
                  </a:moveTo>
                  <a:lnTo>
                    <a:pt x="0" y="1493"/>
                  </a:lnTo>
                  <a:lnTo>
                    <a:pt x="716" y="0"/>
                  </a:lnTo>
                  <a:lnTo>
                    <a:pt x="1672" y="0"/>
                  </a:lnTo>
                  <a:lnTo>
                    <a:pt x="2747" y="119"/>
                  </a:lnTo>
                  <a:lnTo>
                    <a:pt x="3643" y="0"/>
                  </a:lnTo>
                  <a:lnTo>
                    <a:pt x="4360" y="238"/>
                  </a:lnTo>
                  <a:lnTo>
                    <a:pt x="4360" y="477"/>
                  </a:lnTo>
                  <a:lnTo>
                    <a:pt x="3703" y="716"/>
                  </a:lnTo>
                  <a:lnTo>
                    <a:pt x="2807" y="1134"/>
                  </a:lnTo>
                  <a:lnTo>
                    <a:pt x="3404" y="1552"/>
                  </a:lnTo>
                  <a:close/>
                </a:path>
              </a:pathLst>
            </a:custGeom>
            <a:solidFill>
              <a:srgbClr val="D52ECC"/>
            </a:solidFill>
          </p:spPr>
          <p:txBody>
            <a:bodyPr wrap="square" lIns="0" tIns="0" rIns="0" bIns="0" rtlCol="0"/>
            <a:lstStyle/>
            <a:p>
              <a:endParaRPr/>
            </a:p>
          </p:txBody>
        </p:sp>
        <p:sp>
          <p:nvSpPr>
            <p:cNvPr id="1447" name="object 1447"/>
            <p:cNvSpPr/>
            <p:nvPr/>
          </p:nvSpPr>
          <p:spPr>
            <a:xfrm>
              <a:off x="15045197" y="2015387"/>
              <a:ext cx="4445" cy="4445"/>
            </a:xfrm>
            <a:custGeom>
              <a:avLst/>
              <a:gdLst/>
              <a:ahLst/>
              <a:cxnLst/>
              <a:rect l="l" t="t" r="r" b="b"/>
              <a:pathLst>
                <a:path w="4444" h="4444">
                  <a:moveTo>
                    <a:pt x="4300" y="4240"/>
                  </a:moveTo>
                  <a:lnTo>
                    <a:pt x="0" y="2807"/>
                  </a:lnTo>
                  <a:lnTo>
                    <a:pt x="1493" y="1194"/>
                  </a:lnTo>
                  <a:lnTo>
                    <a:pt x="1433" y="477"/>
                  </a:lnTo>
                  <a:lnTo>
                    <a:pt x="3523" y="0"/>
                  </a:lnTo>
                  <a:lnTo>
                    <a:pt x="2568" y="1134"/>
                  </a:lnTo>
                  <a:lnTo>
                    <a:pt x="2866" y="1911"/>
                  </a:lnTo>
                  <a:lnTo>
                    <a:pt x="3285" y="3046"/>
                  </a:lnTo>
                  <a:lnTo>
                    <a:pt x="4300" y="4240"/>
                  </a:lnTo>
                  <a:close/>
                </a:path>
              </a:pathLst>
            </a:custGeom>
            <a:solidFill>
              <a:srgbClr val="CC2BD1"/>
            </a:solidFill>
          </p:spPr>
          <p:txBody>
            <a:bodyPr wrap="square" lIns="0" tIns="0" rIns="0" bIns="0" rtlCol="0"/>
            <a:lstStyle/>
            <a:p>
              <a:endParaRPr/>
            </a:p>
          </p:txBody>
        </p:sp>
        <p:sp>
          <p:nvSpPr>
            <p:cNvPr id="1448" name="object 1448"/>
            <p:cNvSpPr/>
            <p:nvPr/>
          </p:nvSpPr>
          <p:spPr>
            <a:xfrm>
              <a:off x="15016349" y="2037487"/>
              <a:ext cx="3810" cy="3810"/>
            </a:xfrm>
            <a:custGeom>
              <a:avLst/>
              <a:gdLst/>
              <a:ahLst/>
              <a:cxnLst/>
              <a:rect l="l" t="t" r="r" b="b"/>
              <a:pathLst>
                <a:path w="3809" h="3810">
                  <a:moveTo>
                    <a:pt x="3344" y="3703"/>
                  </a:moveTo>
                  <a:lnTo>
                    <a:pt x="2269" y="2568"/>
                  </a:lnTo>
                  <a:lnTo>
                    <a:pt x="0" y="1911"/>
                  </a:lnTo>
                  <a:lnTo>
                    <a:pt x="0" y="1194"/>
                  </a:lnTo>
                  <a:lnTo>
                    <a:pt x="657" y="1075"/>
                  </a:lnTo>
                  <a:lnTo>
                    <a:pt x="1791" y="0"/>
                  </a:lnTo>
                  <a:lnTo>
                    <a:pt x="2926" y="418"/>
                  </a:lnTo>
                  <a:close/>
                </a:path>
              </a:pathLst>
            </a:custGeom>
            <a:solidFill>
              <a:srgbClr val="D12DD1"/>
            </a:solidFill>
          </p:spPr>
          <p:txBody>
            <a:bodyPr wrap="square" lIns="0" tIns="0" rIns="0" bIns="0" rtlCol="0"/>
            <a:lstStyle/>
            <a:p>
              <a:endParaRPr/>
            </a:p>
          </p:txBody>
        </p:sp>
        <p:sp>
          <p:nvSpPr>
            <p:cNvPr id="1449" name="object 1449"/>
            <p:cNvSpPr/>
            <p:nvPr/>
          </p:nvSpPr>
          <p:spPr>
            <a:xfrm>
              <a:off x="15051707" y="2018553"/>
              <a:ext cx="4445" cy="2540"/>
            </a:xfrm>
            <a:custGeom>
              <a:avLst/>
              <a:gdLst/>
              <a:ahLst/>
              <a:cxnLst/>
              <a:rect l="l" t="t" r="r" b="b"/>
              <a:pathLst>
                <a:path w="4444" h="2539">
                  <a:moveTo>
                    <a:pt x="3703" y="2389"/>
                  </a:moveTo>
                  <a:lnTo>
                    <a:pt x="2448" y="1672"/>
                  </a:lnTo>
                  <a:lnTo>
                    <a:pt x="477" y="1791"/>
                  </a:lnTo>
                  <a:lnTo>
                    <a:pt x="0" y="179"/>
                  </a:lnTo>
                  <a:lnTo>
                    <a:pt x="1851" y="0"/>
                  </a:lnTo>
                  <a:lnTo>
                    <a:pt x="3882" y="119"/>
                  </a:lnTo>
                  <a:lnTo>
                    <a:pt x="3703" y="2389"/>
                  </a:lnTo>
                  <a:close/>
                </a:path>
              </a:pathLst>
            </a:custGeom>
            <a:solidFill>
              <a:srgbClr val="CC2BCC"/>
            </a:solidFill>
          </p:spPr>
          <p:txBody>
            <a:bodyPr wrap="square" lIns="0" tIns="0" rIns="0" bIns="0" rtlCol="0"/>
            <a:lstStyle/>
            <a:p>
              <a:endParaRPr/>
            </a:p>
          </p:txBody>
        </p:sp>
      </p:grpSp>
      <p:grpSp>
        <p:nvGrpSpPr>
          <p:cNvPr id="1450" name="object 1450"/>
          <p:cNvGrpSpPr/>
          <p:nvPr/>
        </p:nvGrpSpPr>
        <p:grpSpPr>
          <a:xfrm>
            <a:off x="14057720" y="2307516"/>
            <a:ext cx="83820" cy="131445"/>
            <a:chOff x="14057720" y="2307516"/>
            <a:chExt cx="83820" cy="131445"/>
          </a:xfrm>
        </p:grpSpPr>
        <p:sp>
          <p:nvSpPr>
            <p:cNvPr id="1451" name="object 1451"/>
            <p:cNvSpPr/>
            <p:nvPr/>
          </p:nvSpPr>
          <p:spPr>
            <a:xfrm>
              <a:off x="14090032" y="2356851"/>
              <a:ext cx="12065" cy="13335"/>
            </a:xfrm>
            <a:custGeom>
              <a:avLst/>
              <a:gdLst/>
              <a:ahLst/>
              <a:cxnLst/>
              <a:rect l="l" t="t" r="r" b="b"/>
              <a:pathLst>
                <a:path w="12065" h="13335">
                  <a:moveTo>
                    <a:pt x="2091" y="2938"/>
                  </a:moveTo>
                  <a:lnTo>
                    <a:pt x="3822" y="179"/>
                  </a:lnTo>
                  <a:lnTo>
                    <a:pt x="6092" y="0"/>
                  </a:lnTo>
                  <a:lnTo>
                    <a:pt x="7525" y="2209"/>
                  </a:lnTo>
                  <a:lnTo>
                    <a:pt x="2091" y="2938"/>
                  </a:lnTo>
                  <a:close/>
                </a:path>
                <a:path w="12065" h="13335">
                  <a:moveTo>
                    <a:pt x="1919" y="3211"/>
                  </a:moveTo>
                  <a:lnTo>
                    <a:pt x="1691" y="2938"/>
                  </a:lnTo>
                  <a:lnTo>
                    <a:pt x="2091" y="2938"/>
                  </a:lnTo>
                  <a:lnTo>
                    <a:pt x="1919" y="3211"/>
                  </a:lnTo>
                  <a:close/>
                </a:path>
                <a:path w="12065" h="13335">
                  <a:moveTo>
                    <a:pt x="1791" y="7704"/>
                  </a:moveTo>
                  <a:lnTo>
                    <a:pt x="1314" y="7346"/>
                  </a:lnTo>
                  <a:lnTo>
                    <a:pt x="0" y="6271"/>
                  </a:lnTo>
                  <a:lnTo>
                    <a:pt x="1919" y="3211"/>
                  </a:lnTo>
                  <a:lnTo>
                    <a:pt x="3523" y="5136"/>
                  </a:lnTo>
                  <a:lnTo>
                    <a:pt x="3643" y="5315"/>
                  </a:lnTo>
                  <a:lnTo>
                    <a:pt x="6711" y="5315"/>
                  </a:lnTo>
                  <a:lnTo>
                    <a:pt x="7406" y="6032"/>
                  </a:lnTo>
                  <a:lnTo>
                    <a:pt x="7316" y="6510"/>
                  </a:lnTo>
                  <a:lnTo>
                    <a:pt x="4419" y="6510"/>
                  </a:lnTo>
                  <a:lnTo>
                    <a:pt x="1791" y="7704"/>
                  </a:lnTo>
                  <a:close/>
                </a:path>
                <a:path w="12065" h="13335">
                  <a:moveTo>
                    <a:pt x="6711" y="5315"/>
                  </a:moveTo>
                  <a:lnTo>
                    <a:pt x="3643" y="5315"/>
                  </a:lnTo>
                  <a:lnTo>
                    <a:pt x="5494" y="4061"/>
                  </a:lnTo>
                  <a:lnTo>
                    <a:pt x="6711" y="5315"/>
                  </a:lnTo>
                  <a:close/>
                </a:path>
                <a:path w="12065" h="13335">
                  <a:moveTo>
                    <a:pt x="8242" y="7943"/>
                  </a:moveTo>
                  <a:lnTo>
                    <a:pt x="4254" y="7943"/>
                  </a:lnTo>
                  <a:lnTo>
                    <a:pt x="4323" y="7346"/>
                  </a:lnTo>
                  <a:lnTo>
                    <a:pt x="4419" y="6510"/>
                  </a:lnTo>
                  <a:lnTo>
                    <a:pt x="7316" y="6510"/>
                  </a:lnTo>
                  <a:lnTo>
                    <a:pt x="7227" y="6988"/>
                  </a:lnTo>
                  <a:lnTo>
                    <a:pt x="7645" y="7346"/>
                  </a:lnTo>
                  <a:lnTo>
                    <a:pt x="8242" y="7943"/>
                  </a:lnTo>
                  <a:close/>
                </a:path>
                <a:path w="12065" h="13335">
                  <a:moveTo>
                    <a:pt x="3942" y="11826"/>
                  </a:moveTo>
                  <a:lnTo>
                    <a:pt x="1732" y="11646"/>
                  </a:lnTo>
                  <a:lnTo>
                    <a:pt x="537" y="10989"/>
                  </a:lnTo>
                  <a:lnTo>
                    <a:pt x="537" y="9556"/>
                  </a:lnTo>
                  <a:lnTo>
                    <a:pt x="4536" y="7943"/>
                  </a:lnTo>
                  <a:lnTo>
                    <a:pt x="10989" y="7943"/>
                  </a:lnTo>
                  <a:lnTo>
                    <a:pt x="11527" y="9556"/>
                  </a:lnTo>
                  <a:lnTo>
                    <a:pt x="11646" y="9914"/>
                  </a:lnTo>
                  <a:lnTo>
                    <a:pt x="11467" y="10273"/>
                  </a:lnTo>
                  <a:lnTo>
                    <a:pt x="4240" y="10273"/>
                  </a:lnTo>
                  <a:lnTo>
                    <a:pt x="4160" y="10691"/>
                  </a:lnTo>
                  <a:lnTo>
                    <a:pt x="4102" y="10989"/>
                  </a:lnTo>
                  <a:lnTo>
                    <a:pt x="3976" y="11646"/>
                  </a:lnTo>
                  <a:lnTo>
                    <a:pt x="3942" y="11826"/>
                  </a:lnTo>
                  <a:close/>
                </a:path>
                <a:path w="12065" h="13335">
                  <a:moveTo>
                    <a:pt x="8839" y="13199"/>
                  </a:moveTo>
                  <a:lnTo>
                    <a:pt x="5614" y="13199"/>
                  </a:lnTo>
                  <a:lnTo>
                    <a:pt x="6544" y="10989"/>
                  </a:lnTo>
                  <a:lnTo>
                    <a:pt x="4240" y="10273"/>
                  </a:lnTo>
                  <a:lnTo>
                    <a:pt x="11467" y="10273"/>
                  </a:lnTo>
                  <a:lnTo>
                    <a:pt x="11258" y="10691"/>
                  </a:lnTo>
                  <a:lnTo>
                    <a:pt x="8779" y="10691"/>
                  </a:lnTo>
                  <a:lnTo>
                    <a:pt x="8132" y="10989"/>
                  </a:lnTo>
                  <a:lnTo>
                    <a:pt x="7857" y="10989"/>
                  </a:lnTo>
                  <a:lnTo>
                    <a:pt x="8839" y="13199"/>
                  </a:lnTo>
                  <a:close/>
                </a:path>
                <a:path w="12065" h="13335">
                  <a:moveTo>
                    <a:pt x="10870" y="11467"/>
                  </a:moveTo>
                  <a:lnTo>
                    <a:pt x="8779" y="10691"/>
                  </a:lnTo>
                  <a:lnTo>
                    <a:pt x="11258" y="10691"/>
                  </a:lnTo>
                  <a:lnTo>
                    <a:pt x="10870" y="11467"/>
                  </a:lnTo>
                  <a:close/>
                </a:path>
              </a:pathLst>
            </a:custGeom>
            <a:solidFill>
              <a:srgbClr val="D336DF"/>
            </a:solidFill>
          </p:spPr>
          <p:txBody>
            <a:bodyPr wrap="square" lIns="0" tIns="0" rIns="0" bIns="0" rtlCol="0"/>
            <a:lstStyle/>
            <a:p>
              <a:endParaRPr/>
            </a:p>
          </p:txBody>
        </p:sp>
        <p:sp>
          <p:nvSpPr>
            <p:cNvPr id="1452" name="object 1452"/>
            <p:cNvSpPr/>
            <p:nvPr/>
          </p:nvSpPr>
          <p:spPr>
            <a:xfrm>
              <a:off x="14086942" y="2366657"/>
              <a:ext cx="9525" cy="12700"/>
            </a:xfrm>
            <a:custGeom>
              <a:avLst/>
              <a:gdLst/>
              <a:ahLst/>
              <a:cxnLst/>
              <a:rect l="l" t="t" r="r" b="b"/>
              <a:pathLst>
                <a:path w="9525" h="12700">
                  <a:moveTo>
                    <a:pt x="8458" y="3644"/>
                  </a:moveTo>
                  <a:lnTo>
                    <a:pt x="7264" y="469"/>
                  </a:lnTo>
                  <a:lnTo>
                    <a:pt x="5588" y="0"/>
                  </a:lnTo>
                  <a:lnTo>
                    <a:pt x="5295" y="952"/>
                  </a:lnTo>
                  <a:lnTo>
                    <a:pt x="3568" y="1193"/>
                  </a:lnTo>
                  <a:lnTo>
                    <a:pt x="4699" y="2857"/>
                  </a:lnTo>
                  <a:lnTo>
                    <a:pt x="8458" y="3644"/>
                  </a:lnTo>
                  <a:close/>
                </a:path>
                <a:path w="9525" h="12700">
                  <a:moveTo>
                    <a:pt x="9232" y="4838"/>
                  </a:moveTo>
                  <a:lnTo>
                    <a:pt x="7327" y="4178"/>
                  </a:lnTo>
                  <a:lnTo>
                    <a:pt x="6921" y="4178"/>
                  </a:lnTo>
                  <a:lnTo>
                    <a:pt x="6819" y="4648"/>
                  </a:lnTo>
                  <a:lnTo>
                    <a:pt x="6781" y="4838"/>
                  </a:lnTo>
                  <a:lnTo>
                    <a:pt x="6311" y="7099"/>
                  </a:lnTo>
                  <a:lnTo>
                    <a:pt x="5308" y="5664"/>
                  </a:lnTo>
                  <a:lnTo>
                    <a:pt x="4699" y="4838"/>
                  </a:lnTo>
                  <a:lnTo>
                    <a:pt x="4521" y="4648"/>
                  </a:lnTo>
                  <a:lnTo>
                    <a:pt x="5207" y="3276"/>
                  </a:lnTo>
                  <a:lnTo>
                    <a:pt x="2959" y="3276"/>
                  </a:lnTo>
                  <a:lnTo>
                    <a:pt x="1511" y="2679"/>
                  </a:lnTo>
                  <a:lnTo>
                    <a:pt x="0" y="4838"/>
                  </a:lnTo>
                  <a:lnTo>
                    <a:pt x="254" y="5664"/>
                  </a:lnTo>
                  <a:lnTo>
                    <a:pt x="1104" y="7874"/>
                  </a:lnTo>
                  <a:lnTo>
                    <a:pt x="1003" y="8661"/>
                  </a:lnTo>
                  <a:lnTo>
                    <a:pt x="901" y="9372"/>
                  </a:lnTo>
                  <a:lnTo>
                    <a:pt x="812" y="10033"/>
                  </a:lnTo>
                  <a:lnTo>
                    <a:pt x="3327" y="5664"/>
                  </a:lnTo>
                  <a:lnTo>
                    <a:pt x="4165" y="7277"/>
                  </a:lnTo>
                  <a:lnTo>
                    <a:pt x="5791" y="7277"/>
                  </a:lnTo>
                  <a:lnTo>
                    <a:pt x="5168" y="9372"/>
                  </a:lnTo>
                  <a:lnTo>
                    <a:pt x="3327" y="8661"/>
                  </a:lnTo>
                  <a:lnTo>
                    <a:pt x="3238" y="9372"/>
                  </a:lnTo>
                  <a:lnTo>
                    <a:pt x="3136" y="10210"/>
                  </a:lnTo>
                  <a:lnTo>
                    <a:pt x="2959" y="11582"/>
                  </a:lnTo>
                  <a:lnTo>
                    <a:pt x="5537" y="12115"/>
                  </a:lnTo>
                  <a:lnTo>
                    <a:pt x="3568" y="10210"/>
                  </a:lnTo>
                  <a:lnTo>
                    <a:pt x="3797" y="10033"/>
                  </a:lnTo>
                  <a:lnTo>
                    <a:pt x="6134" y="9372"/>
                  </a:lnTo>
                  <a:lnTo>
                    <a:pt x="6604" y="9372"/>
                  </a:lnTo>
                  <a:lnTo>
                    <a:pt x="6604" y="7874"/>
                  </a:lnTo>
                  <a:lnTo>
                    <a:pt x="7708" y="7099"/>
                  </a:lnTo>
                  <a:lnTo>
                    <a:pt x="8039" y="6858"/>
                  </a:lnTo>
                  <a:lnTo>
                    <a:pt x="9232" y="4838"/>
                  </a:lnTo>
                  <a:close/>
                </a:path>
              </a:pathLst>
            </a:custGeom>
            <a:solidFill>
              <a:srgbClr val="D937DB"/>
            </a:solidFill>
          </p:spPr>
          <p:txBody>
            <a:bodyPr wrap="square" lIns="0" tIns="0" rIns="0" bIns="0" rtlCol="0"/>
            <a:lstStyle/>
            <a:p>
              <a:endParaRPr/>
            </a:p>
          </p:txBody>
        </p:sp>
        <p:sp>
          <p:nvSpPr>
            <p:cNvPr id="1453" name="object 1453"/>
            <p:cNvSpPr/>
            <p:nvPr/>
          </p:nvSpPr>
          <p:spPr>
            <a:xfrm>
              <a:off x="14093497" y="2370409"/>
              <a:ext cx="3810" cy="4445"/>
            </a:xfrm>
            <a:custGeom>
              <a:avLst/>
              <a:gdLst/>
              <a:ahLst/>
              <a:cxnLst/>
              <a:rect l="l" t="t" r="r" b="b"/>
              <a:pathLst>
                <a:path w="3809" h="4444">
                  <a:moveTo>
                    <a:pt x="0" y="4121"/>
                  </a:moveTo>
                  <a:lnTo>
                    <a:pt x="238" y="2866"/>
                  </a:lnTo>
                  <a:lnTo>
                    <a:pt x="776" y="1732"/>
                  </a:lnTo>
                  <a:lnTo>
                    <a:pt x="716" y="418"/>
                  </a:lnTo>
                  <a:lnTo>
                    <a:pt x="3703" y="0"/>
                  </a:lnTo>
                  <a:lnTo>
                    <a:pt x="3404" y="3523"/>
                  </a:lnTo>
                  <a:lnTo>
                    <a:pt x="0" y="4121"/>
                  </a:lnTo>
                  <a:close/>
                </a:path>
              </a:pathLst>
            </a:custGeom>
            <a:solidFill>
              <a:srgbClr val="D637D5"/>
            </a:solidFill>
          </p:spPr>
          <p:txBody>
            <a:bodyPr wrap="square" lIns="0" tIns="0" rIns="0" bIns="0" rtlCol="0"/>
            <a:lstStyle/>
            <a:p>
              <a:endParaRPr/>
            </a:p>
          </p:txBody>
        </p:sp>
        <p:sp>
          <p:nvSpPr>
            <p:cNvPr id="1454" name="object 1454"/>
            <p:cNvSpPr/>
            <p:nvPr/>
          </p:nvSpPr>
          <p:spPr>
            <a:xfrm>
              <a:off x="14097140" y="2374769"/>
              <a:ext cx="2540" cy="3810"/>
            </a:xfrm>
            <a:custGeom>
              <a:avLst/>
              <a:gdLst/>
              <a:ahLst/>
              <a:cxnLst/>
              <a:rect l="l" t="t" r="r" b="b"/>
              <a:pathLst>
                <a:path w="2540" h="3810">
                  <a:moveTo>
                    <a:pt x="0" y="3404"/>
                  </a:moveTo>
                  <a:lnTo>
                    <a:pt x="0" y="1194"/>
                  </a:lnTo>
                  <a:lnTo>
                    <a:pt x="418" y="1134"/>
                  </a:lnTo>
                  <a:lnTo>
                    <a:pt x="1075" y="0"/>
                  </a:lnTo>
                  <a:lnTo>
                    <a:pt x="2209" y="1194"/>
                  </a:lnTo>
                  <a:lnTo>
                    <a:pt x="1791" y="2687"/>
                  </a:lnTo>
                  <a:lnTo>
                    <a:pt x="1971" y="2747"/>
                  </a:lnTo>
                  <a:lnTo>
                    <a:pt x="0" y="3404"/>
                  </a:lnTo>
                  <a:close/>
                </a:path>
              </a:pathLst>
            </a:custGeom>
            <a:solidFill>
              <a:srgbClr val="D937DB"/>
            </a:solidFill>
          </p:spPr>
          <p:txBody>
            <a:bodyPr wrap="square" lIns="0" tIns="0" rIns="0" bIns="0" rtlCol="0"/>
            <a:lstStyle/>
            <a:p>
              <a:endParaRPr/>
            </a:p>
          </p:txBody>
        </p:sp>
        <p:sp>
          <p:nvSpPr>
            <p:cNvPr id="1455" name="object 1455"/>
            <p:cNvSpPr/>
            <p:nvPr/>
          </p:nvSpPr>
          <p:spPr>
            <a:xfrm>
              <a:off x="14105979" y="2376690"/>
              <a:ext cx="19685" cy="3810"/>
            </a:xfrm>
            <a:custGeom>
              <a:avLst/>
              <a:gdLst/>
              <a:ahLst/>
              <a:cxnLst/>
              <a:rect l="l" t="t" r="r" b="b"/>
              <a:pathLst>
                <a:path w="19684" h="3810">
                  <a:moveTo>
                    <a:pt x="3937" y="1485"/>
                  </a:moveTo>
                  <a:lnTo>
                    <a:pt x="3695" y="50"/>
                  </a:lnTo>
                  <a:lnTo>
                    <a:pt x="0" y="0"/>
                  </a:lnTo>
                  <a:lnTo>
                    <a:pt x="1841" y="3695"/>
                  </a:lnTo>
                  <a:lnTo>
                    <a:pt x="2921" y="3225"/>
                  </a:lnTo>
                  <a:lnTo>
                    <a:pt x="1066" y="1066"/>
                  </a:lnTo>
                  <a:lnTo>
                    <a:pt x="1905" y="469"/>
                  </a:lnTo>
                  <a:lnTo>
                    <a:pt x="3937" y="1485"/>
                  </a:lnTo>
                  <a:close/>
                </a:path>
                <a:path w="19684" h="3810">
                  <a:moveTo>
                    <a:pt x="19113" y="2984"/>
                  </a:moveTo>
                  <a:lnTo>
                    <a:pt x="18097" y="2857"/>
                  </a:lnTo>
                  <a:lnTo>
                    <a:pt x="17970" y="1308"/>
                  </a:lnTo>
                  <a:lnTo>
                    <a:pt x="16179" y="2984"/>
                  </a:lnTo>
                  <a:lnTo>
                    <a:pt x="18694" y="3581"/>
                  </a:lnTo>
                  <a:lnTo>
                    <a:pt x="19113" y="2984"/>
                  </a:lnTo>
                  <a:close/>
                </a:path>
              </a:pathLst>
            </a:custGeom>
            <a:solidFill>
              <a:srgbClr val="D034D9"/>
            </a:solidFill>
          </p:spPr>
          <p:txBody>
            <a:bodyPr wrap="square" lIns="0" tIns="0" rIns="0" bIns="0" rtlCol="0"/>
            <a:lstStyle/>
            <a:p>
              <a:endParaRPr/>
            </a:p>
          </p:txBody>
        </p:sp>
        <p:sp>
          <p:nvSpPr>
            <p:cNvPr id="1456" name="object 1456"/>
            <p:cNvSpPr/>
            <p:nvPr/>
          </p:nvSpPr>
          <p:spPr>
            <a:xfrm>
              <a:off x="14113565" y="2384505"/>
              <a:ext cx="5080" cy="4445"/>
            </a:xfrm>
            <a:custGeom>
              <a:avLst/>
              <a:gdLst/>
              <a:ahLst/>
              <a:cxnLst/>
              <a:rect l="l" t="t" r="r" b="b"/>
              <a:pathLst>
                <a:path w="5080" h="4444">
                  <a:moveTo>
                    <a:pt x="4240" y="4001"/>
                  </a:moveTo>
                  <a:lnTo>
                    <a:pt x="537" y="4001"/>
                  </a:lnTo>
                  <a:lnTo>
                    <a:pt x="0" y="3762"/>
                  </a:lnTo>
                  <a:lnTo>
                    <a:pt x="4539" y="0"/>
                  </a:lnTo>
                  <a:lnTo>
                    <a:pt x="4240" y="4001"/>
                  </a:lnTo>
                  <a:close/>
                </a:path>
              </a:pathLst>
            </a:custGeom>
            <a:solidFill>
              <a:srgbClr val="D637D5"/>
            </a:solidFill>
          </p:spPr>
          <p:txBody>
            <a:bodyPr wrap="square" lIns="0" tIns="0" rIns="0" bIns="0" rtlCol="0"/>
            <a:lstStyle/>
            <a:p>
              <a:endParaRPr/>
            </a:p>
          </p:txBody>
        </p:sp>
        <p:sp>
          <p:nvSpPr>
            <p:cNvPr id="1457" name="object 1457"/>
            <p:cNvSpPr/>
            <p:nvPr/>
          </p:nvSpPr>
          <p:spPr>
            <a:xfrm>
              <a:off x="14057719" y="2402013"/>
              <a:ext cx="8890" cy="6985"/>
            </a:xfrm>
            <a:custGeom>
              <a:avLst/>
              <a:gdLst/>
              <a:ahLst/>
              <a:cxnLst/>
              <a:rect l="l" t="t" r="r" b="b"/>
              <a:pathLst>
                <a:path w="8890" h="6985">
                  <a:moveTo>
                    <a:pt x="5842" y="5308"/>
                  </a:moveTo>
                  <a:lnTo>
                    <a:pt x="4229" y="1193"/>
                  </a:lnTo>
                  <a:lnTo>
                    <a:pt x="3695" y="469"/>
                  </a:lnTo>
                  <a:lnTo>
                    <a:pt x="0" y="2032"/>
                  </a:lnTo>
                  <a:lnTo>
                    <a:pt x="4178" y="6985"/>
                  </a:lnTo>
                  <a:lnTo>
                    <a:pt x="5549" y="5613"/>
                  </a:lnTo>
                  <a:lnTo>
                    <a:pt x="5842" y="5308"/>
                  </a:lnTo>
                  <a:close/>
                </a:path>
                <a:path w="8890" h="6985">
                  <a:moveTo>
                    <a:pt x="8534" y="1193"/>
                  </a:moveTo>
                  <a:lnTo>
                    <a:pt x="7759" y="469"/>
                  </a:lnTo>
                  <a:lnTo>
                    <a:pt x="7454" y="241"/>
                  </a:lnTo>
                  <a:lnTo>
                    <a:pt x="5016" y="0"/>
                  </a:lnTo>
                  <a:lnTo>
                    <a:pt x="5549" y="1549"/>
                  </a:lnTo>
                  <a:lnTo>
                    <a:pt x="6388" y="3822"/>
                  </a:lnTo>
                  <a:lnTo>
                    <a:pt x="8534" y="1193"/>
                  </a:lnTo>
                  <a:close/>
                </a:path>
              </a:pathLst>
            </a:custGeom>
            <a:solidFill>
              <a:srgbClr val="DE37D3"/>
            </a:solidFill>
          </p:spPr>
          <p:txBody>
            <a:bodyPr wrap="square" lIns="0" tIns="0" rIns="0" bIns="0" rtlCol="0"/>
            <a:lstStyle/>
            <a:p>
              <a:endParaRPr/>
            </a:p>
          </p:txBody>
        </p:sp>
        <p:sp>
          <p:nvSpPr>
            <p:cNvPr id="1458" name="object 1458"/>
            <p:cNvSpPr/>
            <p:nvPr/>
          </p:nvSpPr>
          <p:spPr>
            <a:xfrm>
              <a:off x="14097200" y="2435632"/>
              <a:ext cx="1905" cy="3175"/>
            </a:xfrm>
            <a:custGeom>
              <a:avLst/>
              <a:gdLst/>
              <a:ahLst/>
              <a:cxnLst/>
              <a:rect l="l" t="t" r="r" b="b"/>
              <a:pathLst>
                <a:path w="1905" h="3175">
                  <a:moveTo>
                    <a:pt x="1433" y="2926"/>
                  </a:moveTo>
                  <a:lnTo>
                    <a:pt x="0" y="2926"/>
                  </a:lnTo>
                  <a:lnTo>
                    <a:pt x="0" y="0"/>
                  </a:lnTo>
                  <a:lnTo>
                    <a:pt x="716" y="0"/>
                  </a:lnTo>
                  <a:lnTo>
                    <a:pt x="1433" y="2926"/>
                  </a:lnTo>
                  <a:close/>
                </a:path>
              </a:pathLst>
            </a:custGeom>
            <a:solidFill>
              <a:srgbClr val="DF38B4"/>
            </a:solidFill>
          </p:spPr>
          <p:txBody>
            <a:bodyPr wrap="square" lIns="0" tIns="0" rIns="0" bIns="0" rtlCol="0"/>
            <a:lstStyle/>
            <a:p>
              <a:endParaRPr/>
            </a:p>
          </p:txBody>
        </p:sp>
        <p:sp>
          <p:nvSpPr>
            <p:cNvPr id="1459" name="object 1459"/>
            <p:cNvSpPr/>
            <p:nvPr/>
          </p:nvSpPr>
          <p:spPr>
            <a:xfrm>
              <a:off x="14097916" y="2326628"/>
              <a:ext cx="6350" cy="4445"/>
            </a:xfrm>
            <a:custGeom>
              <a:avLst/>
              <a:gdLst/>
              <a:ahLst/>
              <a:cxnLst/>
              <a:rect l="l" t="t" r="r" b="b"/>
              <a:pathLst>
                <a:path w="6350" h="4444">
                  <a:moveTo>
                    <a:pt x="2926" y="4419"/>
                  </a:moveTo>
                  <a:lnTo>
                    <a:pt x="2448" y="4180"/>
                  </a:lnTo>
                  <a:lnTo>
                    <a:pt x="1075" y="4360"/>
                  </a:lnTo>
                  <a:lnTo>
                    <a:pt x="0" y="3703"/>
                  </a:lnTo>
                  <a:lnTo>
                    <a:pt x="179" y="3225"/>
                  </a:lnTo>
                  <a:lnTo>
                    <a:pt x="597" y="2747"/>
                  </a:lnTo>
                  <a:lnTo>
                    <a:pt x="716" y="2209"/>
                  </a:lnTo>
                  <a:lnTo>
                    <a:pt x="2209" y="716"/>
                  </a:lnTo>
                  <a:lnTo>
                    <a:pt x="2687" y="179"/>
                  </a:lnTo>
                  <a:lnTo>
                    <a:pt x="2926" y="0"/>
                  </a:lnTo>
                  <a:lnTo>
                    <a:pt x="5196" y="1314"/>
                  </a:lnTo>
                  <a:lnTo>
                    <a:pt x="6271" y="4240"/>
                  </a:lnTo>
                  <a:lnTo>
                    <a:pt x="2926" y="4419"/>
                  </a:lnTo>
                  <a:close/>
                </a:path>
              </a:pathLst>
            </a:custGeom>
            <a:solidFill>
              <a:srgbClr val="C733E9"/>
            </a:solidFill>
          </p:spPr>
          <p:txBody>
            <a:bodyPr wrap="square" lIns="0" tIns="0" rIns="0" bIns="0" rtlCol="0"/>
            <a:lstStyle/>
            <a:p>
              <a:endParaRPr/>
            </a:p>
          </p:txBody>
        </p:sp>
        <p:sp>
          <p:nvSpPr>
            <p:cNvPr id="1460" name="object 1460"/>
            <p:cNvSpPr/>
            <p:nvPr/>
          </p:nvSpPr>
          <p:spPr>
            <a:xfrm>
              <a:off x="14108966" y="2307516"/>
              <a:ext cx="5080" cy="5715"/>
            </a:xfrm>
            <a:custGeom>
              <a:avLst/>
              <a:gdLst/>
              <a:ahLst/>
              <a:cxnLst/>
              <a:rect l="l" t="t" r="r" b="b"/>
              <a:pathLst>
                <a:path w="5080" h="5714">
                  <a:moveTo>
                    <a:pt x="119" y="5435"/>
                  </a:moveTo>
                  <a:lnTo>
                    <a:pt x="0" y="2209"/>
                  </a:lnTo>
                  <a:lnTo>
                    <a:pt x="716" y="0"/>
                  </a:lnTo>
                  <a:lnTo>
                    <a:pt x="1433" y="238"/>
                  </a:lnTo>
                  <a:lnTo>
                    <a:pt x="2150" y="597"/>
                  </a:lnTo>
                  <a:lnTo>
                    <a:pt x="2926" y="716"/>
                  </a:lnTo>
                  <a:lnTo>
                    <a:pt x="4837" y="3583"/>
                  </a:lnTo>
                  <a:lnTo>
                    <a:pt x="119" y="5435"/>
                  </a:lnTo>
                  <a:close/>
                </a:path>
              </a:pathLst>
            </a:custGeom>
            <a:solidFill>
              <a:srgbClr val="B831EC"/>
            </a:solidFill>
          </p:spPr>
          <p:txBody>
            <a:bodyPr wrap="square" lIns="0" tIns="0" rIns="0" bIns="0" rtlCol="0"/>
            <a:lstStyle/>
            <a:p>
              <a:endParaRPr/>
            </a:p>
          </p:txBody>
        </p:sp>
        <p:sp>
          <p:nvSpPr>
            <p:cNvPr id="1461" name="object 1461"/>
            <p:cNvSpPr/>
            <p:nvPr/>
          </p:nvSpPr>
          <p:spPr>
            <a:xfrm>
              <a:off x="14092721" y="2319946"/>
              <a:ext cx="8255" cy="12700"/>
            </a:xfrm>
            <a:custGeom>
              <a:avLst/>
              <a:gdLst/>
              <a:ahLst/>
              <a:cxnLst/>
              <a:rect l="l" t="t" r="r" b="b"/>
              <a:pathLst>
                <a:path w="8255" h="12700">
                  <a:moveTo>
                    <a:pt x="4114" y="11290"/>
                  </a:moveTo>
                  <a:lnTo>
                    <a:pt x="3695" y="8902"/>
                  </a:lnTo>
                  <a:lnTo>
                    <a:pt x="1485" y="7112"/>
                  </a:lnTo>
                  <a:lnTo>
                    <a:pt x="2857" y="8356"/>
                  </a:lnTo>
                  <a:lnTo>
                    <a:pt x="1485" y="8128"/>
                  </a:lnTo>
                  <a:lnTo>
                    <a:pt x="0" y="8178"/>
                  </a:lnTo>
                  <a:lnTo>
                    <a:pt x="406" y="10096"/>
                  </a:lnTo>
                  <a:lnTo>
                    <a:pt x="1485" y="10337"/>
                  </a:lnTo>
                  <a:lnTo>
                    <a:pt x="1968" y="10147"/>
                  </a:lnTo>
                  <a:lnTo>
                    <a:pt x="2806" y="9436"/>
                  </a:lnTo>
                  <a:lnTo>
                    <a:pt x="2984" y="9613"/>
                  </a:lnTo>
                  <a:lnTo>
                    <a:pt x="2857" y="12242"/>
                  </a:lnTo>
                  <a:lnTo>
                    <a:pt x="4114" y="11290"/>
                  </a:lnTo>
                  <a:close/>
                </a:path>
                <a:path w="8255" h="12700">
                  <a:moveTo>
                    <a:pt x="8242" y="0"/>
                  </a:moveTo>
                  <a:lnTo>
                    <a:pt x="6680" y="0"/>
                  </a:lnTo>
                  <a:lnTo>
                    <a:pt x="6502" y="2806"/>
                  </a:lnTo>
                  <a:lnTo>
                    <a:pt x="2616" y="2743"/>
                  </a:lnTo>
                  <a:lnTo>
                    <a:pt x="2984" y="5918"/>
                  </a:lnTo>
                  <a:lnTo>
                    <a:pt x="3695" y="5676"/>
                  </a:lnTo>
                  <a:lnTo>
                    <a:pt x="6680" y="5194"/>
                  </a:lnTo>
                  <a:lnTo>
                    <a:pt x="8242" y="3708"/>
                  </a:lnTo>
                  <a:lnTo>
                    <a:pt x="4775" y="4000"/>
                  </a:lnTo>
                  <a:lnTo>
                    <a:pt x="5194" y="2984"/>
                  </a:lnTo>
                  <a:lnTo>
                    <a:pt x="5791" y="2921"/>
                  </a:lnTo>
                  <a:lnTo>
                    <a:pt x="6743" y="3162"/>
                  </a:lnTo>
                  <a:lnTo>
                    <a:pt x="7226" y="2870"/>
                  </a:lnTo>
                  <a:lnTo>
                    <a:pt x="8051" y="2324"/>
                  </a:lnTo>
                  <a:lnTo>
                    <a:pt x="8242" y="0"/>
                  </a:lnTo>
                  <a:close/>
                </a:path>
              </a:pathLst>
            </a:custGeom>
            <a:solidFill>
              <a:srgbClr val="C733E9"/>
            </a:solidFill>
          </p:spPr>
          <p:txBody>
            <a:bodyPr wrap="square" lIns="0" tIns="0" rIns="0" bIns="0" rtlCol="0"/>
            <a:lstStyle/>
            <a:p>
              <a:endParaRPr/>
            </a:p>
          </p:txBody>
        </p:sp>
        <p:sp>
          <p:nvSpPr>
            <p:cNvPr id="1462" name="object 1462"/>
            <p:cNvSpPr/>
            <p:nvPr/>
          </p:nvSpPr>
          <p:spPr>
            <a:xfrm>
              <a:off x="14092003" y="2328062"/>
              <a:ext cx="2540" cy="3175"/>
            </a:xfrm>
            <a:custGeom>
              <a:avLst/>
              <a:gdLst/>
              <a:ahLst/>
              <a:cxnLst/>
              <a:rect l="l" t="t" r="r" b="b"/>
              <a:pathLst>
                <a:path w="2540" h="3175">
                  <a:moveTo>
                    <a:pt x="2090" y="3046"/>
                  </a:moveTo>
                  <a:lnTo>
                    <a:pt x="1851" y="2986"/>
                  </a:lnTo>
                  <a:lnTo>
                    <a:pt x="1254" y="2926"/>
                  </a:lnTo>
                  <a:lnTo>
                    <a:pt x="477" y="1015"/>
                  </a:lnTo>
                  <a:lnTo>
                    <a:pt x="0" y="418"/>
                  </a:lnTo>
                  <a:lnTo>
                    <a:pt x="716" y="59"/>
                  </a:lnTo>
                  <a:lnTo>
                    <a:pt x="1194" y="59"/>
                  </a:lnTo>
                  <a:lnTo>
                    <a:pt x="1732" y="0"/>
                  </a:lnTo>
                  <a:lnTo>
                    <a:pt x="2209" y="59"/>
                  </a:lnTo>
                  <a:lnTo>
                    <a:pt x="2209" y="2269"/>
                  </a:lnTo>
                  <a:lnTo>
                    <a:pt x="2090" y="3046"/>
                  </a:lnTo>
                  <a:close/>
                </a:path>
              </a:pathLst>
            </a:custGeom>
            <a:solidFill>
              <a:srgbClr val="C233EC"/>
            </a:solidFill>
          </p:spPr>
          <p:txBody>
            <a:bodyPr wrap="square" lIns="0" tIns="0" rIns="0" bIns="0" rtlCol="0"/>
            <a:lstStyle/>
            <a:p>
              <a:endParaRPr/>
            </a:p>
          </p:txBody>
        </p:sp>
        <p:sp>
          <p:nvSpPr>
            <p:cNvPr id="1463" name="object 1463"/>
            <p:cNvSpPr/>
            <p:nvPr/>
          </p:nvSpPr>
          <p:spPr>
            <a:xfrm>
              <a:off x="14132499" y="2309845"/>
              <a:ext cx="5715" cy="4445"/>
            </a:xfrm>
            <a:custGeom>
              <a:avLst/>
              <a:gdLst/>
              <a:ahLst/>
              <a:cxnLst/>
              <a:rect l="l" t="t" r="r" b="b"/>
              <a:pathLst>
                <a:path w="5715" h="4444">
                  <a:moveTo>
                    <a:pt x="298" y="2269"/>
                  </a:moveTo>
                  <a:lnTo>
                    <a:pt x="89" y="1851"/>
                  </a:lnTo>
                  <a:lnTo>
                    <a:pt x="0" y="1672"/>
                  </a:lnTo>
                  <a:lnTo>
                    <a:pt x="701" y="0"/>
                  </a:lnTo>
                  <a:lnTo>
                    <a:pt x="2687" y="0"/>
                  </a:lnTo>
                  <a:lnTo>
                    <a:pt x="1572" y="1672"/>
                  </a:lnTo>
                  <a:lnTo>
                    <a:pt x="1453" y="1851"/>
                  </a:lnTo>
                  <a:lnTo>
                    <a:pt x="298" y="2269"/>
                  </a:lnTo>
                  <a:close/>
                </a:path>
                <a:path w="5715" h="4444">
                  <a:moveTo>
                    <a:pt x="477" y="4240"/>
                  </a:moveTo>
                  <a:lnTo>
                    <a:pt x="2209" y="2747"/>
                  </a:lnTo>
                  <a:lnTo>
                    <a:pt x="1732" y="2269"/>
                  </a:lnTo>
                  <a:lnTo>
                    <a:pt x="2254" y="2269"/>
                  </a:lnTo>
                  <a:lnTo>
                    <a:pt x="4240" y="1851"/>
                  </a:lnTo>
                  <a:lnTo>
                    <a:pt x="5196" y="1851"/>
                  </a:lnTo>
                  <a:lnTo>
                    <a:pt x="5196" y="2747"/>
                  </a:lnTo>
                  <a:lnTo>
                    <a:pt x="477" y="4240"/>
                  </a:lnTo>
                  <a:close/>
                </a:path>
              </a:pathLst>
            </a:custGeom>
            <a:solidFill>
              <a:srgbClr val="B831EC"/>
            </a:solidFill>
          </p:spPr>
          <p:txBody>
            <a:bodyPr wrap="square" lIns="0" tIns="0" rIns="0" bIns="0" rtlCol="0"/>
            <a:lstStyle/>
            <a:p>
              <a:endParaRPr/>
            </a:p>
          </p:txBody>
        </p:sp>
        <p:sp>
          <p:nvSpPr>
            <p:cNvPr id="1464" name="object 1464"/>
            <p:cNvSpPr/>
            <p:nvPr/>
          </p:nvSpPr>
          <p:spPr>
            <a:xfrm>
              <a:off x="14091287" y="2316475"/>
              <a:ext cx="4445" cy="3175"/>
            </a:xfrm>
            <a:custGeom>
              <a:avLst/>
              <a:gdLst/>
              <a:ahLst/>
              <a:cxnLst/>
              <a:rect l="l" t="t" r="r" b="b"/>
              <a:pathLst>
                <a:path w="4444" h="3175">
                  <a:moveTo>
                    <a:pt x="1254" y="2986"/>
                  </a:moveTo>
                  <a:lnTo>
                    <a:pt x="0" y="2807"/>
                  </a:lnTo>
                  <a:lnTo>
                    <a:pt x="179" y="1791"/>
                  </a:lnTo>
                  <a:lnTo>
                    <a:pt x="2269" y="0"/>
                  </a:lnTo>
                  <a:lnTo>
                    <a:pt x="2926" y="597"/>
                  </a:lnTo>
                  <a:lnTo>
                    <a:pt x="4061" y="1672"/>
                  </a:lnTo>
                  <a:lnTo>
                    <a:pt x="1254" y="2986"/>
                  </a:lnTo>
                  <a:close/>
                </a:path>
              </a:pathLst>
            </a:custGeom>
            <a:solidFill>
              <a:srgbClr val="C233EC"/>
            </a:solidFill>
          </p:spPr>
          <p:txBody>
            <a:bodyPr wrap="square" lIns="0" tIns="0" rIns="0" bIns="0" rtlCol="0"/>
            <a:lstStyle/>
            <a:p>
              <a:endParaRPr/>
            </a:p>
          </p:txBody>
        </p:sp>
        <p:sp>
          <p:nvSpPr>
            <p:cNvPr id="1465" name="object 1465"/>
            <p:cNvSpPr/>
            <p:nvPr/>
          </p:nvSpPr>
          <p:spPr>
            <a:xfrm>
              <a:off x="14091824" y="2319043"/>
              <a:ext cx="4445" cy="2540"/>
            </a:xfrm>
            <a:custGeom>
              <a:avLst/>
              <a:gdLst/>
              <a:ahLst/>
              <a:cxnLst/>
              <a:rect l="l" t="t" r="r" b="b"/>
              <a:pathLst>
                <a:path w="4444" h="2539">
                  <a:moveTo>
                    <a:pt x="2030" y="2448"/>
                  </a:moveTo>
                  <a:lnTo>
                    <a:pt x="0" y="1075"/>
                  </a:lnTo>
                  <a:lnTo>
                    <a:pt x="1732" y="0"/>
                  </a:lnTo>
                  <a:lnTo>
                    <a:pt x="3882" y="238"/>
                  </a:lnTo>
                  <a:lnTo>
                    <a:pt x="2030" y="2448"/>
                  </a:lnTo>
                  <a:close/>
                </a:path>
              </a:pathLst>
            </a:custGeom>
            <a:solidFill>
              <a:srgbClr val="C733E9"/>
            </a:solidFill>
          </p:spPr>
          <p:txBody>
            <a:bodyPr wrap="square" lIns="0" tIns="0" rIns="0" bIns="0" rtlCol="0"/>
            <a:lstStyle/>
            <a:p>
              <a:endParaRPr/>
            </a:p>
          </p:txBody>
        </p:sp>
        <p:sp>
          <p:nvSpPr>
            <p:cNvPr id="1466" name="object 1466"/>
            <p:cNvSpPr/>
            <p:nvPr/>
          </p:nvSpPr>
          <p:spPr>
            <a:xfrm>
              <a:off x="14098633" y="2326210"/>
              <a:ext cx="2540" cy="3810"/>
            </a:xfrm>
            <a:custGeom>
              <a:avLst/>
              <a:gdLst/>
              <a:ahLst/>
              <a:cxnLst/>
              <a:rect l="l" t="t" r="r" b="b"/>
              <a:pathLst>
                <a:path w="2540" h="3810">
                  <a:moveTo>
                    <a:pt x="2209" y="3344"/>
                  </a:moveTo>
                  <a:lnTo>
                    <a:pt x="0" y="2628"/>
                  </a:lnTo>
                  <a:lnTo>
                    <a:pt x="836" y="0"/>
                  </a:lnTo>
                  <a:lnTo>
                    <a:pt x="955" y="1672"/>
                  </a:lnTo>
                  <a:lnTo>
                    <a:pt x="1493" y="1134"/>
                  </a:lnTo>
                  <a:lnTo>
                    <a:pt x="2209" y="3344"/>
                  </a:lnTo>
                  <a:close/>
                </a:path>
              </a:pathLst>
            </a:custGeom>
            <a:solidFill>
              <a:srgbClr val="CA33E4"/>
            </a:solidFill>
          </p:spPr>
          <p:txBody>
            <a:bodyPr wrap="square" lIns="0" tIns="0" rIns="0" bIns="0" rtlCol="0"/>
            <a:lstStyle/>
            <a:p>
              <a:endParaRPr/>
            </a:p>
          </p:txBody>
        </p:sp>
        <p:sp>
          <p:nvSpPr>
            <p:cNvPr id="1467" name="object 1467"/>
            <p:cNvSpPr/>
            <p:nvPr/>
          </p:nvSpPr>
          <p:spPr>
            <a:xfrm>
              <a:off x="14097140" y="2410014"/>
              <a:ext cx="44450" cy="11430"/>
            </a:xfrm>
            <a:custGeom>
              <a:avLst/>
              <a:gdLst/>
              <a:ahLst/>
              <a:cxnLst/>
              <a:rect l="l" t="t" r="r" b="b"/>
              <a:pathLst>
                <a:path w="44450" h="11430">
                  <a:moveTo>
                    <a:pt x="4597" y="0"/>
                  </a:moveTo>
                  <a:lnTo>
                    <a:pt x="0" y="5372"/>
                  </a:lnTo>
                  <a:lnTo>
                    <a:pt x="3340" y="6210"/>
                  </a:lnTo>
                  <a:lnTo>
                    <a:pt x="1485" y="8661"/>
                  </a:lnTo>
                  <a:lnTo>
                    <a:pt x="3822" y="11290"/>
                  </a:lnTo>
                  <a:lnTo>
                    <a:pt x="4597" y="0"/>
                  </a:lnTo>
                  <a:close/>
                </a:path>
                <a:path w="44450" h="11430">
                  <a:moveTo>
                    <a:pt x="43878" y="1257"/>
                  </a:moveTo>
                  <a:lnTo>
                    <a:pt x="38938" y="2806"/>
                  </a:lnTo>
                  <a:lnTo>
                    <a:pt x="40551" y="4241"/>
                  </a:lnTo>
                  <a:lnTo>
                    <a:pt x="41021" y="4724"/>
                  </a:lnTo>
                  <a:lnTo>
                    <a:pt x="43840" y="4191"/>
                  </a:lnTo>
                  <a:lnTo>
                    <a:pt x="43878" y="1257"/>
                  </a:lnTo>
                  <a:close/>
                </a:path>
              </a:pathLst>
            </a:custGeom>
            <a:solidFill>
              <a:srgbClr val="DA37C7"/>
            </a:solidFill>
          </p:spPr>
          <p:txBody>
            <a:bodyPr wrap="square" lIns="0" tIns="0" rIns="0" bIns="0" rtlCol="0"/>
            <a:lstStyle/>
            <a:p>
              <a:endParaRPr/>
            </a:p>
          </p:txBody>
        </p:sp>
        <p:sp>
          <p:nvSpPr>
            <p:cNvPr id="1468" name="object 1468"/>
            <p:cNvSpPr/>
            <p:nvPr/>
          </p:nvSpPr>
          <p:spPr>
            <a:xfrm>
              <a:off x="14097737" y="2418739"/>
              <a:ext cx="13335" cy="5715"/>
            </a:xfrm>
            <a:custGeom>
              <a:avLst/>
              <a:gdLst/>
              <a:ahLst/>
              <a:cxnLst/>
              <a:rect l="l" t="t" r="r" b="b"/>
              <a:pathLst>
                <a:path w="13334" h="5714">
                  <a:moveTo>
                    <a:pt x="2565" y="2209"/>
                  </a:moveTo>
                  <a:lnTo>
                    <a:pt x="1244" y="2209"/>
                  </a:lnTo>
                  <a:lnTo>
                    <a:pt x="0" y="2209"/>
                  </a:lnTo>
                  <a:lnTo>
                    <a:pt x="0" y="5130"/>
                  </a:lnTo>
                  <a:lnTo>
                    <a:pt x="2501" y="5130"/>
                  </a:lnTo>
                  <a:lnTo>
                    <a:pt x="2565" y="2209"/>
                  </a:lnTo>
                  <a:close/>
                </a:path>
                <a:path w="13334" h="5714">
                  <a:moveTo>
                    <a:pt x="12890" y="1485"/>
                  </a:moveTo>
                  <a:lnTo>
                    <a:pt x="10871" y="0"/>
                  </a:lnTo>
                  <a:lnTo>
                    <a:pt x="8293" y="3276"/>
                  </a:lnTo>
                  <a:lnTo>
                    <a:pt x="9664" y="4838"/>
                  </a:lnTo>
                  <a:lnTo>
                    <a:pt x="9664" y="2806"/>
                  </a:lnTo>
                  <a:lnTo>
                    <a:pt x="10033" y="2438"/>
                  </a:lnTo>
                  <a:lnTo>
                    <a:pt x="11049" y="1549"/>
                  </a:lnTo>
                  <a:lnTo>
                    <a:pt x="12890" y="1485"/>
                  </a:lnTo>
                  <a:close/>
                </a:path>
              </a:pathLst>
            </a:custGeom>
            <a:solidFill>
              <a:srgbClr val="DF38BD"/>
            </a:solidFill>
          </p:spPr>
          <p:txBody>
            <a:bodyPr wrap="square" lIns="0" tIns="0" rIns="0" bIns="0" rtlCol="0"/>
            <a:lstStyle/>
            <a:p>
              <a:endParaRPr/>
            </a:p>
          </p:txBody>
        </p:sp>
        <p:sp>
          <p:nvSpPr>
            <p:cNvPr id="1469" name="object 1469"/>
            <p:cNvSpPr/>
            <p:nvPr/>
          </p:nvSpPr>
          <p:spPr>
            <a:xfrm>
              <a:off x="14136202" y="2410606"/>
              <a:ext cx="3175" cy="2540"/>
            </a:xfrm>
            <a:custGeom>
              <a:avLst/>
              <a:gdLst/>
              <a:ahLst/>
              <a:cxnLst/>
              <a:rect l="l" t="t" r="r" b="b"/>
              <a:pathLst>
                <a:path w="3175" h="2539">
                  <a:moveTo>
                    <a:pt x="1134" y="1971"/>
                  </a:moveTo>
                  <a:lnTo>
                    <a:pt x="0" y="358"/>
                  </a:lnTo>
                  <a:lnTo>
                    <a:pt x="2926" y="0"/>
                  </a:lnTo>
                  <a:lnTo>
                    <a:pt x="2269" y="1791"/>
                  </a:lnTo>
                  <a:lnTo>
                    <a:pt x="1134" y="1971"/>
                  </a:lnTo>
                  <a:close/>
                </a:path>
              </a:pathLst>
            </a:custGeom>
            <a:solidFill>
              <a:srgbClr val="DA37C7"/>
            </a:solidFill>
          </p:spPr>
          <p:txBody>
            <a:bodyPr wrap="square" lIns="0" tIns="0" rIns="0" bIns="0" rtlCol="0"/>
            <a:lstStyle/>
            <a:p>
              <a:endParaRPr/>
            </a:p>
          </p:txBody>
        </p:sp>
        <p:sp>
          <p:nvSpPr>
            <p:cNvPr id="1470" name="object 1470"/>
            <p:cNvSpPr/>
            <p:nvPr/>
          </p:nvSpPr>
          <p:spPr>
            <a:xfrm>
              <a:off x="14090712" y="2331705"/>
              <a:ext cx="8255" cy="6985"/>
            </a:xfrm>
            <a:custGeom>
              <a:avLst/>
              <a:gdLst/>
              <a:ahLst/>
              <a:cxnLst/>
              <a:rect l="l" t="t" r="r" b="b"/>
              <a:pathLst>
                <a:path w="8255" h="6985">
                  <a:moveTo>
                    <a:pt x="6763" y="1314"/>
                  </a:moveTo>
                  <a:lnTo>
                    <a:pt x="5744" y="1314"/>
                  </a:lnTo>
                  <a:lnTo>
                    <a:pt x="5771" y="0"/>
                  </a:lnTo>
                  <a:lnTo>
                    <a:pt x="6763" y="1314"/>
                  </a:lnTo>
                  <a:close/>
                </a:path>
                <a:path w="8255" h="6985">
                  <a:moveTo>
                    <a:pt x="5741" y="1493"/>
                  </a:moveTo>
                  <a:lnTo>
                    <a:pt x="3844" y="1493"/>
                  </a:lnTo>
                  <a:lnTo>
                    <a:pt x="3621" y="1314"/>
                  </a:lnTo>
                  <a:lnTo>
                    <a:pt x="5744" y="1314"/>
                  </a:lnTo>
                  <a:lnTo>
                    <a:pt x="5741" y="1493"/>
                  </a:lnTo>
                  <a:close/>
                </a:path>
                <a:path w="8255" h="6985">
                  <a:moveTo>
                    <a:pt x="3919" y="6689"/>
                  </a:moveTo>
                  <a:lnTo>
                    <a:pt x="0" y="5196"/>
                  </a:lnTo>
                  <a:lnTo>
                    <a:pt x="3465" y="5196"/>
                  </a:lnTo>
                  <a:lnTo>
                    <a:pt x="3561" y="4718"/>
                  </a:lnTo>
                  <a:lnTo>
                    <a:pt x="3800" y="3762"/>
                  </a:lnTo>
                  <a:lnTo>
                    <a:pt x="3322" y="1971"/>
                  </a:lnTo>
                  <a:lnTo>
                    <a:pt x="3561" y="1493"/>
                  </a:lnTo>
                  <a:lnTo>
                    <a:pt x="3844" y="1493"/>
                  </a:lnTo>
                  <a:lnTo>
                    <a:pt x="5636" y="2926"/>
                  </a:lnTo>
                  <a:lnTo>
                    <a:pt x="4954" y="2926"/>
                  </a:lnTo>
                  <a:lnTo>
                    <a:pt x="6165" y="4718"/>
                  </a:lnTo>
                  <a:lnTo>
                    <a:pt x="6286" y="4897"/>
                  </a:lnTo>
                  <a:lnTo>
                    <a:pt x="4875" y="4897"/>
                  </a:lnTo>
                  <a:lnTo>
                    <a:pt x="4651" y="5196"/>
                  </a:lnTo>
                  <a:lnTo>
                    <a:pt x="3919" y="6689"/>
                  </a:lnTo>
                  <a:close/>
                </a:path>
                <a:path w="8255" h="6985">
                  <a:moveTo>
                    <a:pt x="7981" y="2926"/>
                  </a:moveTo>
                  <a:lnTo>
                    <a:pt x="5712" y="2926"/>
                  </a:lnTo>
                  <a:lnTo>
                    <a:pt x="5741" y="1493"/>
                  </a:lnTo>
                  <a:lnTo>
                    <a:pt x="6898" y="1493"/>
                  </a:lnTo>
                  <a:lnTo>
                    <a:pt x="7981" y="2926"/>
                  </a:lnTo>
                  <a:close/>
                </a:path>
                <a:path w="8255" h="6985">
                  <a:moveTo>
                    <a:pt x="6487" y="5196"/>
                  </a:moveTo>
                  <a:lnTo>
                    <a:pt x="4875" y="4897"/>
                  </a:lnTo>
                  <a:lnTo>
                    <a:pt x="6286" y="4897"/>
                  </a:lnTo>
                  <a:lnTo>
                    <a:pt x="6487" y="5196"/>
                  </a:lnTo>
                  <a:close/>
                </a:path>
              </a:pathLst>
            </a:custGeom>
            <a:solidFill>
              <a:srgbClr val="C733E9"/>
            </a:solidFill>
          </p:spPr>
          <p:txBody>
            <a:bodyPr wrap="square" lIns="0" tIns="0" rIns="0" bIns="0" rtlCol="0"/>
            <a:lstStyle/>
            <a:p>
              <a:endParaRPr/>
            </a:p>
          </p:txBody>
        </p:sp>
        <p:sp>
          <p:nvSpPr>
            <p:cNvPr id="1471" name="object 1471"/>
            <p:cNvSpPr/>
            <p:nvPr/>
          </p:nvSpPr>
          <p:spPr>
            <a:xfrm>
              <a:off x="14107999" y="2333268"/>
              <a:ext cx="7620" cy="8255"/>
            </a:xfrm>
            <a:custGeom>
              <a:avLst/>
              <a:gdLst/>
              <a:ahLst/>
              <a:cxnLst/>
              <a:rect l="l" t="t" r="r" b="b"/>
              <a:pathLst>
                <a:path w="7619" h="8255">
                  <a:moveTo>
                    <a:pt x="2400" y="1435"/>
                  </a:moveTo>
                  <a:lnTo>
                    <a:pt x="546" y="0"/>
                  </a:lnTo>
                  <a:lnTo>
                    <a:pt x="190" y="711"/>
                  </a:lnTo>
                  <a:lnTo>
                    <a:pt x="304" y="1130"/>
                  </a:lnTo>
                  <a:lnTo>
                    <a:pt x="0" y="2032"/>
                  </a:lnTo>
                  <a:lnTo>
                    <a:pt x="304" y="2324"/>
                  </a:lnTo>
                  <a:lnTo>
                    <a:pt x="1739" y="1485"/>
                  </a:lnTo>
                  <a:lnTo>
                    <a:pt x="2400" y="1485"/>
                  </a:lnTo>
                  <a:close/>
                </a:path>
                <a:path w="7619" h="8255">
                  <a:moveTo>
                    <a:pt x="4965" y="3937"/>
                  </a:moveTo>
                  <a:lnTo>
                    <a:pt x="4660" y="3695"/>
                  </a:lnTo>
                  <a:lnTo>
                    <a:pt x="4483" y="3517"/>
                  </a:lnTo>
                  <a:lnTo>
                    <a:pt x="3594" y="3822"/>
                  </a:lnTo>
                  <a:lnTo>
                    <a:pt x="3175" y="3695"/>
                  </a:lnTo>
                  <a:lnTo>
                    <a:pt x="2273" y="3403"/>
                  </a:lnTo>
                  <a:lnTo>
                    <a:pt x="1498" y="2679"/>
                  </a:lnTo>
                  <a:lnTo>
                    <a:pt x="304" y="2984"/>
                  </a:lnTo>
                  <a:lnTo>
                    <a:pt x="304" y="8115"/>
                  </a:lnTo>
                  <a:lnTo>
                    <a:pt x="1016" y="5194"/>
                  </a:lnTo>
                  <a:lnTo>
                    <a:pt x="3175" y="6870"/>
                  </a:lnTo>
                  <a:lnTo>
                    <a:pt x="1739" y="3403"/>
                  </a:lnTo>
                  <a:lnTo>
                    <a:pt x="3949" y="5194"/>
                  </a:lnTo>
                  <a:lnTo>
                    <a:pt x="4013" y="4775"/>
                  </a:lnTo>
                  <a:lnTo>
                    <a:pt x="4965" y="3937"/>
                  </a:lnTo>
                  <a:close/>
                </a:path>
                <a:path w="7619" h="8255">
                  <a:moveTo>
                    <a:pt x="7239" y="2628"/>
                  </a:moveTo>
                  <a:lnTo>
                    <a:pt x="4838" y="1612"/>
                  </a:lnTo>
                  <a:lnTo>
                    <a:pt x="3886" y="1485"/>
                  </a:lnTo>
                  <a:lnTo>
                    <a:pt x="3886" y="2209"/>
                  </a:lnTo>
                  <a:lnTo>
                    <a:pt x="5740" y="3695"/>
                  </a:lnTo>
                  <a:lnTo>
                    <a:pt x="7239" y="2628"/>
                  </a:lnTo>
                  <a:close/>
                </a:path>
              </a:pathLst>
            </a:custGeom>
            <a:solidFill>
              <a:srgbClr val="C733DF"/>
            </a:solidFill>
          </p:spPr>
          <p:txBody>
            <a:bodyPr wrap="square" lIns="0" tIns="0" rIns="0" bIns="0" rtlCol="0"/>
            <a:lstStyle/>
            <a:p>
              <a:endParaRPr/>
            </a:p>
          </p:txBody>
        </p:sp>
      </p:grpSp>
      <p:grpSp>
        <p:nvGrpSpPr>
          <p:cNvPr id="1472" name="object 1472"/>
          <p:cNvGrpSpPr/>
          <p:nvPr/>
        </p:nvGrpSpPr>
        <p:grpSpPr>
          <a:xfrm>
            <a:off x="14691013" y="2263257"/>
            <a:ext cx="170815" cy="80010"/>
            <a:chOff x="14691013" y="2263257"/>
            <a:chExt cx="170815" cy="80010"/>
          </a:xfrm>
        </p:grpSpPr>
        <p:sp>
          <p:nvSpPr>
            <p:cNvPr id="1473" name="object 1473"/>
            <p:cNvSpPr/>
            <p:nvPr/>
          </p:nvSpPr>
          <p:spPr>
            <a:xfrm>
              <a:off x="14740886" y="2306321"/>
              <a:ext cx="121285" cy="36830"/>
            </a:xfrm>
            <a:custGeom>
              <a:avLst/>
              <a:gdLst/>
              <a:ahLst/>
              <a:cxnLst/>
              <a:rect l="l" t="t" r="r" b="b"/>
              <a:pathLst>
                <a:path w="121284" h="36830">
                  <a:moveTo>
                    <a:pt x="13677" y="6476"/>
                  </a:moveTo>
                  <a:lnTo>
                    <a:pt x="6347" y="4571"/>
                  </a:lnTo>
                  <a:lnTo>
                    <a:pt x="7047" y="4571"/>
                  </a:lnTo>
                  <a:lnTo>
                    <a:pt x="8750" y="4317"/>
                  </a:lnTo>
                  <a:lnTo>
                    <a:pt x="10750" y="4190"/>
                  </a:lnTo>
                  <a:lnTo>
                    <a:pt x="15887" y="0"/>
                  </a:lnTo>
                  <a:lnTo>
                    <a:pt x="18034" y="3301"/>
                  </a:lnTo>
                  <a:lnTo>
                    <a:pt x="15170" y="3301"/>
                  </a:lnTo>
                  <a:lnTo>
                    <a:pt x="13976" y="3809"/>
                  </a:lnTo>
                  <a:lnTo>
                    <a:pt x="14089" y="4571"/>
                  </a:lnTo>
                  <a:lnTo>
                    <a:pt x="14145" y="4952"/>
                  </a:lnTo>
                  <a:lnTo>
                    <a:pt x="14242" y="5714"/>
                  </a:lnTo>
                  <a:lnTo>
                    <a:pt x="14274" y="5968"/>
                  </a:lnTo>
                  <a:lnTo>
                    <a:pt x="14035" y="6222"/>
                  </a:lnTo>
                  <a:lnTo>
                    <a:pt x="13677" y="6476"/>
                  </a:lnTo>
                  <a:close/>
                </a:path>
                <a:path w="121284" h="36830">
                  <a:moveTo>
                    <a:pt x="6226" y="5968"/>
                  </a:moveTo>
                  <a:lnTo>
                    <a:pt x="2329" y="5968"/>
                  </a:lnTo>
                  <a:lnTo>
                    <a:pt x="4001" y="4952"/>
                  </a:lnTo>
                  <a:lnTo>
                    <a:pt x="4061" y="3555"/>
                  </a:lnTo>
                  <a:lnTo>
                    <a:pt x="6151" y="2920"/>
                  </a:lnTo>
                  <a:lnTo>
                    <a:pt x="7047" y="4571"/>
                  </a:lnTo>
                  <a:lnTo>
                    <a:pt x="6584" y="4571"/>
                  </a:lnTo>
                  <a:lnTo>
                    <a:pt x="6286" y="5714"/>
                  </a:lnTo>
                  <a:lnTo>
                    <a:pt x="6226" y="5968"/>
                  </a:lnTo>
                  <a:close/>
                </a:path>
                <a:path w="121284" h="36830">
                  <a:moveTo>
                    <a:pt x="15887" y="5714"/>
                  </a:moveTo>
                  <a:lnTo>
                    <a:pt x="15661" y="4952"/>
                  </a:lnTo>
                  <a:lnTo>
                    <a:pt x="15548" y="4571"/>
                  </a:lnTo>
                  <a:lnTo>
                    <a:pt x="15434" y="4190"/>
                  </a:lnTo>
                  <a:lnTo>
                    <a:pt x="15321" y="3809"/>
                  </a:lnTo>
                  <a:lnTo>
                    <a:pt x="15246" y="3555"/>
                  </a:lnTo>
                  <a:lnTo>
                    <a:pt x="15170" y="3301"/>
                  </a:lnTo>
                  <a:lnTo>
                    <a:pt x="18034" y="3301"/>
                  </a:lnTo>
                  <a:lnTo>
                    <a:pt x="18371" y="3809"/>
                  </a:lnTo>
                  <a:lnTo>
                    <a:pt x="19132" y="3809"/>
                  </a:lnTo>
                  <a:lnTo>
                    <a:pt x="16425" y="4317"/>
                  </a:lnTo>
                  <a:lnTo>
                    <a:pt x="15887" y="5714"/>
                  </a:lnTo>
                  <a:close/>
                </a:path>
                <a:path w="121284" h="36830">
                  <a:moveTo>
                    <a:pt x="1731" y="9905"/>
                  </a:moveTo>
                  <a:lnTo>
                    <a:pt x="417" y="9016"/>
                  </a:lnTo>
                  <a:lnTo>
                    <a:pt x="317" y="8508"/>
                  </a:lnTo>
                  <a:lnTo>
                    <a:pt x="242" y="8127"/>
                  </a:lnTo>
                  <a:lnTo>
                    <a:pt x="166" y="7746"/>
                  </a:lnTo>
                  <a:lnTo>
                    <a:pt x="0" y="7746"/>
                  </a:lnTo>
                  <a:lnTo>
                    <a:pt x="619" y="4952"/>
                  </a:lnTo>
                  <a:lnTo>
                    <a:pt x="703" y="4571"/>
                  </a:lnTo>
                  <a:lnTo>
                    <a:pt x="2329" y="5968"/>
                  </a:lnTo>
                  <a:lnTo>
                    <a:pt x="6211" y="5968"/>
                  </a:lnTo>
                  <a:lnTo>
                    <a:pt x="6092" y="6476"/>
                  </a:lnTo>
                  <a:lnTo>
                    <a:pt x="5974" y="6978"/>
                  </a:lnTo>
                  <a:lnTo>
                    <a:pt x="9209" y="6978"/>
                  </a:lnTo>
                  <a:lnTo>
                    <a:pt x="11014" y="8508"/>
                  </a:lnTo>
                  <a:lnTo>
                    <a:pt x="2388" y="8508"/>
                  </a:lnTo>
                  <a:lnTo>
                    <a:pt x="1910" y="9524"/>
                  </a:lnTo>
                  <a:lnTo>
                    <a:pt x="1731" y="9905"/>
                  </a:lnTo>
                  <a:close/>
                </a:path>
                <a:path w="121284" h="36830">
                  <a:moveTo>
                    <a:pt x="32796" y="12699"/>
                  </a:moveTo>
                  <a:lnTo>
                    <a:pt x="20349" y="12699"/>
                  </a:lnTo>
                  <a:lnTo>
                    <a:pt x="19074" y="8508"/>
                  </a:lnTo>
                  <a:lnTo>
                    <a:pt x="19232" y="8508"/>
                  </a:lnTo>
                  <a:lnTo>
                    <a:pt x="19949" y="7746"/>
                  </a:lnTo>
                  <a:lnTo>
                    <a:pt x="24488" y="9651"/>
                  </a:lnTo>
                  <a:lnTo>
                    <a:pt x="30870" y="9651"/>
                  </a:lnTo>
                  <a:lnTo>
                    <a:pt x="32715" y="12572"/>
                  </a:lnTo>
                  <a:close/>
                </a:path>
                <a:path w="121284" h="36830">
                  <a:moveTo>
                    <a:pt x="30870" y="9651"/>
                  </a:moveTo>
                  <a:lnTo>
                    <a:pt x="25443" y="9651"/>
                  </a:lnTo>
                  <a:lnTo>
                    <a:pt x="27594" y="7746"/>
                  </a:lnTo>
                  <a:lnTo>
                    <a:pt x="29624" y="7746"/>
                  </a:lnTo>
                  <a:lnTo>
                    <a:pt x="30787" y="9524"/>
                  </a:lnTo>
                  <a:close/>
                </a:path>
                <a:path w="121284" h="36830">
                  <a:moveTo>
                    <a:pt x="59624" y="13969"/>
                  </a:moveTo>
                  <a:lnTo>
                    <a:pt x="50907" y="13969"/>
                  </a:lnTo>
                  <a:lnTo>
                    <a:pt x="52500" y="12699"/>
                  </a:lnTo>
                  <a:lnTo>
                    <a:pt x="55367" y="11810"/>
                  </a:lnTo>
                  <a:lnTo>
                    <a:pt x="58439" y="10794"/>
                  </a:lnTo>
                  <a:lnTo>
                    <a:pt x="57930" y="10794"/>
                  </a:lnTo>
                  <a:lnTo>
                    <a:pt x="58600" y="8508"/>
                  </a:lnTo>
                  <a:lnTo>
                    <a:pt x="58712" y="8127"/>
                  </a:lnTo>
                  <a:lnTo>
                    <a:pt x="61399" y="10413"/>
                  </a:lnTo>
                  <a:lnTo>
                    <a:pt x="58652" y="12572"/>
                  </a:lnTo>
                  <a:lnTo>
                    <a:pt x="59624" y="13969"/>
                  </a:lnTo>
                  <a:close/>
                </a:path>
                <a:path w="121284" h="36830">
                  <a:moveTo>
                    <a:pt x="5753" y="17144"/>
                  </a:moveTo>
                  <a:lnTo>
                    <a:pt x="2205" y="17144"/>
                  </a:lnTo>
                  <a:lnTo>
                    <a:pt x="1569" y="16375"/>
                  </a:lnTo>
                  <a:lnTo>
                    <a:pt x="1341" y="16001"/>
                  </a:lnTo>
                  <a:lnTo>
                    <a:pt x="1269" y="15620"/>
                  </a:lnTo>
                  <a:lnTo>
                    <a:pt x="1165" y="14477"/>
                  </a:lnTo>
                  <a:lnTo>
                    <a:pt x="1055" y="13334"/>
                  </a:lnTo>
                  <a:lnTo>
                    <a:pt x="951" y="12191"/>
                  </a:lnTo>
                  <a:lnTo>
                    <a:pt x="824" y="10794"/>
                  </a:lnTo>
                  <a:lnTo>
                    <a:pt x="3881" y="10794"/>
                  </a:lnTo>
                  <a:lnTo>
                    <a:pt x="5315" y="10159"/>
                  </a:lnTo>
                  <a:lnTo>
                    <a:pt x="4885" y="9651"/>
                  </a:lnTo>
                  <a:lnTo>
                    <a:pt x="2388" y="8508"/>
                  </a:lnTo>
                  <a:lnTo>
                    <a:pt x="11014" y="8508"/>
                  </a:lnTo>
                  <a:lnTo>
                    <a:pt x="11568" y="9016"/>
                  </a:lnTo>
                  <a:lnTo>
                    <a:pt x="11221" y="9016"/>
                  </a:lnTo>
                  <a:lnTo>
                    <a:pt x="15588" y="10159"/>
                  </a:lnTo>
                  <a:lnTo>
                    <a:pt x="18726" y="10159"/>
                  </a:lnTo>
                  <a:lnTo>
                    <a:pt x="18674" y="10413"/>
                  </a:lnTo>
                  <a:lnTo>
                    <a:pt x="18598" y="10794"/>
                  </a:lnTo>
                  <a:lnTo>
                    <a:pt x="18498" y="11175"/>
                  </a:lnTo>
                  <a:lnTo>
                    <a:pt x="20286" y="12699"/>
                  </a:lnTo>
                  <a:lnTo>
                    <a:pt x="32796" y="12699"/>
                  </a:lnTo>
                  <a:lnTo>
                    <a:pt x="33626" y="13969"/>
                  </a:lnTo>
                  <a:lnTo>
                    <a:pt x="35588" y="13969"/>
                  </a:lnTo>
                  <a:lnTo>
                    <a:pt x="35467" y="15620"/>
                  </a:lnTo>
                  <a:lnTo>
                    <a:pt x="35434" y="16001"/>
                  </a:lnTo>
                  <a:lnTo>
                    <a:pt x="6091" y="16001"/>
                  </a:lnTo>
                  <a:lnTo>
                    <a:pt x="6091" y="16890"/>
                  </a:lnTo>
                  <a:lnTo>
                    <a:pt x="6430" y="16890"/>
                  </a:lnTo>
                  <a:lnTo>
                    <a:pt x="5753" y="17144"/>
                  </a:lnTo>
                  <a:close/>
                </a:path>
                <a:path w="121284" h="36830">
                  <a:moveTo>
                    <a:pt x="19576" y="10159"/>
                  </a:moveTo>
                  <a:lnTo>
                    <a:pt x="15588" y="10159"/>
                  </a:lnTo>
                  <a:lnTo>
                    <a:pt x="17022" y="9651"/>
                  </a:lnTo>
                  <a:lnTo>
                    <a:pt x="18177" y="9905"/>
                  </a:lnTo>
                  <a:lnTo>
                    <a:pt x="19499" y="9905"/>
                  </a:lnTo>
                  <a:lnTo>
                    <a:pt x="19576" y="10159"/>
                  </a:lnTo>
                  <a:close/>
                </a:path>
                <a:path w="121284" h="36830">
                  <a:moveTo>
                    <a:pt x="58116" y="10159"/>
                  </a:moveTo>
                  <a:lnTo>
                    <a:pt x="31191" y="10159"/>
                  </a:lnTo>
                  <a:lnTo>
                    <a:pt x="31031" y="9905"/>
                  </a:lnTo>
                  <a:lnTo>
                    <a:pt x="58191" y="9905"/>
                  </a:lnTo>
                  <a:lnTo>
                    <a:pt x="58116" y="10159"/>
                  </a:lnTo>
                  <a:close/>
                </a:path>
                <a:path w="121284" h="36830">
                  <a:moveTo>
                    <a:pt x="35597" y="13969"/>
                  </a:moveTo>
                  <a:lnTo>
                    <a:pt x="33626" y="13969"/>
                  </a:lnTo>
                  <a:lnTo>
                    <a:pt x="37138" y="11302"/>
                  </a:lnTo>
                  <a:lnTo>
                    <a:pt x="37150" y="12953"/>
                  </a:lnTo>
                  <a:lnTo>
                    <a:pt x="35597" y="13969"/>
                  </a:lnTo>
                  <a:close/>
                </a:path>
                <a:path w="121284" h="36830">
                  <a:moveTo>
                    <a:pt x="41696" y="13969"/>
                  </a:moveTo>
                  <a:lnTo>
                    <a:pt x="38464" y="13207"/>
                  </a:lnTo>
                  <a:lnTo>
                    <a:pt x="42630" y="11302"/>
                  </a:lnTo>
                  <a:lnTo>
                    <a:pt x="42391" y="11302"/>
                  </a:lnTo>
                  <a:lnTo>
                    <a:pt x="42237" y="11810"/>
                  </a:lnTo>
                  <a:lnTo>
                    <a:pt x="42121" y="12191"/>
                  </a:lnTo>
                  <a:lnTo>
                    <a:pt x="42006" y="12572"/>
                  </a:lnTo>
                  <a:lnTo>
                    <a:pt x="41890" y="12953"/>
                  </a:lnTo>
                  <a:lnTo>
                    <a:pt x="41813" y="13334"/>
                  </a:lnTo>
                  <a:lnTo>
                    <a:pt x="41696" y="13969"/>
                  </a:lnTo>
                  <a:close/>
                </a:path>
                <a:path w="121284" h="36830">
                  <a:moveTo>
                    <a:pt x="72270" y="18541"/>
                  </a:moveTo>
                  <a:lnTo>
                    <a:pt x="68372" y="18541"/>
                  </a:lnTo>
                  <a:lnTo>
                    <a:pt x="67178" y="16890"/>
                  </a:lnTo>
                  <a:lnTo>
                    <a:pt x="65327" y="16890"/>
                  </a:lnTo>
                  <a:lnTo>
                    <a:pt x="65825" y="16375"/>
                  </a:lnTo>
                  <a:lnTo>
                    <a:pt x="69711" y="11302"/>
                  </a:lnTo>
                  <a:lnTo>
                    <a:pt x="69593" y="15112"/>
                  </a:lnTo>
                  <a:lnTo>
                    <a:pt x="69550" y="16375"/>
                  </a:lnTo>
                  <a:lnTo>
                    <a:pt x="71705" y="16375"/>
                  </a:lnTo>
                  <a:lnTo>
                    <a:pt x="71852" y="16890"/>
                  </a:lnTo>
                  <a:lnTo>
                    <a:pt x="71937" y="17144"/>
                  </a:lnTo>
                  <a:lnTo>
                    <a:pt x="72270" y="18541"/>
                  </a:lnTo>
                  <a:close/>
                </a:path>
                <a:path w="121284" h="36830">
                  <a:moveTo>
                    <a:pt x="111890" y="16890"/>
                  </a:moveTo>
                  <a:lnTo>
                    <a:pt x="100408" y="16890"/>
                  </a:lnTo>
                  <a:lnTo>
                    <a:pt x="100543" y="16375"/>
                  </a:lnTo>
                  <a:lnTo>
                    <a:pt x="100640" y="16001"/>
                  </a:lnTo>
                  <a:lnTo>
                    <a:pt x="98474" y="13969"/>
                  </a:lnTo>
                  <a:lnTo>
                    <a:pt x="98759" y="13969"/>
                  </a:lnTo>
                  <a:lnTo>
                    <a:pt x="98991" y="13715"/>
                  </a:lnTo>
                  <a:lnTo>
                    <a:pt x="99491" y="12953"/>
                  </a:lnTo>
                  <a:lnTo>
                    <a:pt x="99844" y="12953"/>
                  </a:lnTo>
                  <a:lnTo>
                    <a:pt x="105419" y="12191"/>
                  </a:lnTo>
                  <a:lnTo>
                    <a:pt x="107449" y="14350"/>
                  </a:lnTo>
                  <a:lnTo>
                    <a:pt x="104762" y="14477"/>
                  </a:lnTo>
                  <a:lnTo>
                    <a:pt x="104762" y="16001"/>
                  </a:lnTo>
                  <a:lnTo>
                    <a:pt x="104403" y="16001"/>
                  </a:lnTo>
                  <a:lnTo>
                    <a:pt x="105458" y="16375"/>
                  </a:lnTo>
                  <a:lnTo>
                    <a:pt x="100335" y="16375"/>
                  </a:lnTo>
                  <a:lnTo>
                    <a:pt x="111890" y="16890"/>
                  </a:lnTo>
                  <a:close/>
                </a:path>
                <a:path w="121284" h="36830">
                  <a:moveTo>
                    <a:pt x="71300" y="14985"/>
                  </a:moveTo>
                  <a:lnTo>
                    <a:pt x="71151" y="14985"/>
                  </a:lnTo>
                  <a:lnTo>
                    <a:pt x="72807" y="12953"/>
                  </a:lnTo>
                  <a:lnTo>
                    <a:pt x="73887" y="14731"/>
                  </a:lnTo>
                  <a:lnTo>
                    <a:pt x="71209" y="14731"/>
                  </a:lnTo>
                  <a:lnTo>
                    <a:pt x="71300" y="14985"/>
                  </a:lnTo>
                  <a:close/>
                </a:path>
                <a:path w="121284" h="36830">
                  <a:moveTo>
                    <a:pt x="43333" y="16375"/>
                  </a:moveTo>
                  <a:lnTo>
                    <a:pt x="42295" y="16375"/>
                  </a:lnTo>
                  <a:lnTo>
                    <a:pt x="42594" y="15620"/>
                  </a:lnTo>
                  <a:lnTo>
                    <a:pt x="42695" y="15366"/>
                  </a:lnTo>
                  <a:lnTo>
                    <a:pt x="42796" y="15112"/>
                  </a:lnTo>
                  <a:lnTo>
                    <a:pt x="42939" y="14731"/>
                  </a:lnTo>
                  <a:lnTo>
                    <a:pt x="43023" y="14477"/>
                  </a:lnTo>
                  <a:lnTo>
                    <a:pt x="42830" y="14350"/>
                  </a:lnTo>
                  <a:lnTo>
                    <a:pt x="44795" y="13334"/>
                  </a:lnTo>
                  <a:lnTo>
                    <a:pt x="47363" y="13715"/>
                  </a:lnTo>
                  <a:lnTo>
                    <a:pt x="47298" y="13969"/>
                  </a:lnTo>
                  <a:lnTo>
                    <a:pt x="47192" y="14477"/>
                  </a:lnTo>
                  <a:lnTo>
                    <a:pt x="47082" y="14985"/>
                  </a:lnTo>
                  <a:lnTo>
                    <a:pt x="46005" y="15112"/>
                  </a:lnTo>
                  <a:lnTo>
                    <a:pt x="43333" y="16375"/>
                  </a:lnTo>
                  <a:close/>
                </a:path>
                <a:path w="121284" h="36830">
                  <a:moveTo>
                    <a:pt x="79746" y="16001"/>
                  </a:moveTo>
                  <a:lnTo>
                    <a:pt x="76027" y="16001"/>
                  </a:lnTo>
                  <a:lnTo>
                    <a:pt x="74981" y="13969"/>
                  </a:lnTo>
                  <a:lnTo>
                    <a:pt x="75148" y="13969"/>
                  </a:lnTo>
                  <a:lnTo>
                    <a:pt x="75656" y="13334"/>
                  </a:lnTo>
                  <a:lnTo>
                    <a:pt x="75268" y="13334"/>
                  </a:lnTo>
                  <a:lnTo>
                    <a:pt x="79855" y="15366"/>
                  </a:lnTo>
                  <a:lnTo>
                    <a:pt x="80393" y="15366"/>
                  </a:lnTo>
                  <a:lnTo>
                    <a:pt x="79746" y="16001"/>
                  </a:lnTo>
                  <a:close/>
                </a:path>
                <a:path w="121284" h="36830">
                  <a:moveTo>
                    <a:pt x="48648" y="15366"/>
                  </a:moveTo>
                  <a:lnTo>
                    <a:pt x="48520" y="15366"/>
                  </a:lnTo>
                  <a:lnTo>
                    <a:pt x="49791" y="13715"/>
                  </a:lnTo>
                  <a:lnTo>
                    <a:pt x="51226" y="13715"/>
                  </a:lnTo>
                  <a:lnTo>
                    <a:pt x="50907" y="13969"/>
                  </a:lnTo>
                  <a:lnTo>
                    <a:pt x="59624" y="13969"/>
                  </a:lnTo>
                  <a:lnTo>
                    <a:pt x="60331" y="14985"/>
                  </a:lnTo>
                  <a:lnTo>
                    <a:pt x="48588" y="15112"/>
                  </a:lnTo>
                  <a:lnTo>
                    <a:pt x="48648" y="15366"/>
                  </a:lnTo>
                  <a:close/>
                </a:path>
                <a:path w="121284" h="36830">
                  <a:moveTo>
                    <a:pt x="61373" y="13969"/>
                  </a:moveTo>
                  <a:lnTo>
                    <a:pt x="59624" y="13969"/>
                  </a:lnTo>
                  <a:lnTo>
                    <a:pt x="59447" y="13715"/>
                  </a:lnTo>
                  <a:lnTo>
                    <a:pt x="61426" y="13715"/>
                  </a:lnTo>
                  <a:lnTo>
                    <a:pt x="61373" y="13969"/>
                  </a:lnTo>
                  <a:close/>
                </a:path>
                <a:path w="121284" h="36830">
                  <a:moveTo>
                    <a:pt x="61784" y="16890"/>
                  </a:moveTo>
                  <a:lnTo>
                    <a:pt x="61024" y="16890"/>
                  </a:lnTo>
                  <a:lnTo>
                    <a:pt x="61144" y="15112"/>
                  </a:lnTo>
                  <a:lnTo>
                    <a:pt x="61268" y="14477"/>
                  </a:lnTo>
                  <a:lnTo>
                    <a:pt x="61373" y="13969"/>
                  </a:lnTo>
                  <a:lnTo>
                    <a:pt x="61426" y="13715"/>
                  </a:lnTo>
                  <a:lnTo>
                    <a:pt x="61242" y="13715"/>
                  </a:lnTo>
                  <a:lnTo>
                    <a:pt x="63609" y="15620"/>
                  </a:lnTo>
                  <a:lnTo>
                    <a:pt x="63729" y="16001"/>
                  </a:lnTo>
                  <a:lnTo>
                    <a:pt x="61458" y="16001"/>
                  </a:lnTo>
                  <a:lnTo>
                    <a:pt x="61565" y="16375"/>
                  </a:lnTo>
                  <a:lnTo>
                    <a:pt x="61784" y="16890"/>
                  </a:lnTo>
                  <a:close/>
                </a:path>
                <a:path w="121284" h="36830">
                  <a:moveTo>
                    <a:pt x="67668" y="13969"/>
                  </a:moveTo>
                  <a:lnTo>
                    <a:pt x="61557" y="13969"/>
                  </a:lnTo>
                  <a:lnTo>
                    <a:pt x="61242" y="13715"/>
                  </a:lnTo>
                  <a:lnTo>
                    <a:pt x="67862" y="13715"/>
                  </a:lnTo>
                  <a:lnTo>
                    <a:pt x="67668" y="13969"/>
                  </a:lnTo>
                  <a:close/>
                </a:path>
                <a:path w="121284" h="36830">
                  <a:moveTo>
                    <a:pt x="71979" y="13969"/>
                  </a:moveTo>
                  <a:lnTo>
                    <a:pt x="69642" y="13969"/>
                  </a:lnTo>
                  <a:lnTo>
                    <a:pt x="69653" y="13715"/>
                  </a:lnTo>
                  <a:lnTo>
                    <a:pt x="72186" y="13715"/>
                  </a:lnTo>
                  <a:lnTo>
                    <a:pt x="71979" y="13969"/>
                  </a:lnTo>
                  <a:close/>
                </a:path>
                <a:path w="121284" h="36830">
                  <a:moveTo>
                    <a:pt x="75148" y="13969"/>
                  </a:moveTo>
                  <a:lnTo>
                    <a:pt x="73425" y="13969"/>
                  </a:lnTo>
                  <a:lnTo>
                    <a:pt x="73270" y="13715"/>
                  </a:lnTo>
                  <a:lnTo>
                    <a:pt x="75351" y="13715"/>
                  </a:lnTo>
                  <a:lnTo>
                    <a:pt x="75148" y="13969"/>
                  </a:lnTo>
                  <a:close/>
                </a:path>
                <a:path w="121284" h="36830">
                  <a:moveTo>
                    <a:pt x="83152" y="13969"/>
                  </a:moveTo>
                  <a:lnTo>
                    <a:pt x="76702" y="13969"/>
                  </a:lnTo>
                  <a:lnTo>
                    <a:pt x="76128" y="13715"/>
                  </a:lnTo>
                  <a:lnTo>
                    <a:pt x="85159" y="13715"/>
                  </a:lnTo>
                  <a:lnTo>
                    <a:pt x="83152" y="13969"/>
                  </a:lnTo>
                  <a:close/>
                </a:path>
                <a:path w="121284" h="36830">
                  <a:moveTo>
                    <a:pt x="80067" y="19049"/>
                  </a:moveTo>
                  <a:lnTo>
                    <a:pt x="79808" y="19049"/>
                  </a:lnTo>
                  <a:lnTo>
                    <a:pt x="79617" y="18541"/>
                  </a:lnTo>
                  <a:lnTo>
                    <a:pt x="79488" y="18541"/>
                  </a:lnTo>
                  <a:lnTo>
                    <a:pt x="79199" y="17144"/>
                  </a:lnTo>
                  <a:lnTo>
                    <a:pt x="79151" y="16890"/>
                  </a:lnTo>
                  <a:lnTo>
                    <a:pt x="82742" y="16890"/>
                  </a:lnTo>
                  <a:lnTo>
                    <a:pt x="82761" y="14350"/>
                  </a:lnTo>
                  <a:lnTo>
                    <a:pt x="82932" y="13969"/>
                  </a:lnTo>
                  <a:lnTo>
                    <a:pt x="83152" y="13969"/>
                  </a:lnTo>
                  <a:lnTo>
                    <a:pt x="85159" y="13715"/>
                  </a:lnTo>
                  <a:lnTo>
                    <a:pt x="84215" y="13715"/>
                  </a:lnTo>
                  <a:lnTo>
                    <a:pt x="84096" y="13969"/>
                  </a:lnTo>
                  <a:lnTo>
                    <a:pt x="83976" y="14477"/>
                  </a:lnTo>
                  <a:lnTo>
                    <a:pt x="83929" y="15112"/>
                  </a:lnTo>
                  <a:lnTo>
                    <a:pt x="84542" y="16001"/>
                  </a:lnTo>
                  <a:lnTo>
                    <a:pt x="84860" y="16001"/>
                  </a:lnTo>
                  <a:lnTo>
                    <a:pt x="84181" y="16375"/>
                  </a:lnTo>
                  <a:lnTo>
                    <a:pt x="82638" y="17144"/>
                  </a:lnTo>
                  <a:lnTo>
                    <a:pt x="82255" y="17144"/>
                  </a:lnTo>
                  <a:lnTo>
                    <a:pt x="80702" y="18541"/>
                  </a:lnTo>
                  <a:lnTo>
                    <a:pt x="80067" y="19049"/>
                  </a:lnTo>
                  <a:close/>
                </a:path>
                <a:path w="121284" h="36830">
                  <a:moveTo>
                    <a:pt x="98825" y="13969"/>
                  </a:moveTo>
                  <a:lnTo>
                    <a:pt x="84096" y="13969"/>
                  </a:lnTo>
                  <a:lnTo>
                    <a:pt x="84215" y="13715"/>
                  </a:lnTo>
                  <a:lnTo>
                    <a:pt x="98991" y="13715"/>
                  </a:lnTo>
                  <a:lnTo>
                    <a:pt x="98825" y="13969"/>
                  </a:lnTo>
                  <a:close/>
                </a:path>
                <a:path w="121284" h="36830">
                  <a:moveTo>
                    <a:pt x="41451" y="14985"/>
                  </a:moveTo>
                  <a:lnTo>
                    <a:pt x="41567" y="14477"/>
                  </a:lnTo>
                  <a:lnTo>
                    <a:pt x="41670" y="13969"/>
                  </a:lnTo>
                  <a:lnTo>
                    <a:pt x="42830" y="14350"/>
                  </a:lnTo>
                  <a:lnTo>
                    <a:pt x="41451" y="14985"/>
                  </a:lnTo>
                  <a:close/>
                </a:path>
                <a:path w="121284" h="36830">
                  <a:moveTo>
                    <a:pt x="80323" y="15366"/>
                  </a:moveTo>
                  <a:lnTo>
                    <a:pt x="79855" y="15366"/>
                  </a:lnTo>
                  <a:lnTo>
                    <a:pt x="81229" y="14477"/>
                  </a:lnTo>
                  <a:lnTo>
                    <a:pt x="80323" y="15366"/>
                  </a:lnTo>
                  <a:close/>
                </a:path>
                <a:path w="121284" h="36830">
                  <a:moveTo>
                    <a:pt x="48813" y="14985"/>
                  </a:moveTo>
                  <a:lnTo>
                    <a:pt x="47082" y="14985"/>
                  </a:lnTo>
                  <a:lnTo>
                    <a:pt x="47143" y="14731"/>
                  </a:lnTo>
                  <a:lnTo>
                    <a:pt x="49009" y="14731"/>
                  </a:lnTo>
                  <a:lnTo>
                    <a:pt x="48813" y="14985"/>
                  </a:lnTo>
                  <a:close/>
                </a:path>
                <a:path w="121284" h="36830">
                  <a:moveTo>
                    <a:pt x="61167" y="14985"/>
                  </a:moveTo>
                  <a:lnTo>
                    <a:pt x="60331" y="14985"/>
                  </a:lnTo>
                  <a:lnTo>
                    <a:pt x="60154" y="14731"/>
                  </a:lnTo>
                  <a:lnTo>
                    <a:pt x="61214" y="14731"/>
                  </a:lnTo>
                  <a:lnTo>
                    <a:pt x="61167" y="14985"/>
                  </a:lnTo>
                  <a:close/>
                </a:path>
                <a:path w="121284" h="36830">
                  <a:moveTo>
                    <a:pt x="66889" y="14985"/>
                  </a:moveTo>
                  <a:lnTo>
                    <a:pt x="62820" y="14985"/>
                  </a:lnTo>
                  <a:lnTo>
                    <a:pt x="62504" y="14731"/>
                  </a:lnTo>
                  <a:lnTo>
                    <a:pt x="67084" y="14731"/>
                  </a:lnTo>
                  <a:lnTo>
                    <a:pt x="66889" y="14985"/>
                  </a:lnTo>
                  <a:close/>
                </a:path>
                <a:path w="121284" h="36830">
                  <a:moveTo>
                    <a:pt x="71151" y="14985"/>
                  </a:moveTo>
                  <a:lnTo>
                    <a:pt x="69598" y="14985"/>
                  </a:lnTo>
                  <a:lnTo>
                    <a:pt x="69609" y="14731"/>
                  </a:lnTo>
                  <a:lnTo>
                    <a:pt x="71358" y="14731"/>
                  </a:lnTo>
                  <a:lnTo>
                    <a:pt x="71151" y="14985"/>
                  </a:lnTo>
                  <a:close/>
                </a:path>
                <a:path w="121284" h="36830">
                  <a:moveTo>
                    <a:pt x="75309" y="16890"/>
                  </a:moveTo>
                  <a:lnTo>
                    <a:pt x="71852" y="16890"/>
                  </a:lnTo>
                  <a:lnTo>
                    <a:pt x="71674" y="16375"/>
                  </a:lnTo>
                  <a:lnTo>
                    <a:pt x="71583" y="16001"/>
                  </a:lnTo>
                  <a:lnTo>
                    <a:pt x="71490" y="15620"/>
                  </a:lnTo>
                  <a:lnTo>
                    <a:pt x="71399" y="15366"/>
                  </a:lnTo>
                  <a:lnTo>
                    <a:pt x="71300" y="14985"/>
                  </a:lnTo>
                  <a:lnTo>
                    <a:pt x="71209" y="14731"/>
                  </a:lnTo>
                  <a:lnTo>
                    <a:pt x="73887" y="14731"/>
                  </a:lnTo>
                  <a:lnTo>
                    <a:pt x="74659" y="16001"/>
                  </a:lnTo>
                  <a:lnTo>
                    <a:pt x="79646" y="16001"/>
                  </a:lnTo>
                  <a:lnTo>
                    <a:pt x="79383" y="16375"/>
                  </a:lnTo>
                  <a:lnTo>
                    <a:pt x="64315" y="16375"/>
                  </a:lnTo>
                  <a:lnTo>
                    <a:pt x="75309" y="16890"/>
                  </a:lnTo>
                  <a:close/>
                </a:path>
                <a:path w="121284" h="36830">
                  <a:moveTo>
                    <a:pt x="75504" y="14985"/>
                  </a:moveTo>
                  <a:lnTo>
                    <a:pt x="74042" y="14985"/>
                  </a:lnTo>
                  <a:lnTo>
                    <a:pt x="73887" y="14731"/>
                  </a:lnTo>
                  <a:lnTo>
                    <a:pt x="75373" y="14731"/>
                  </a:lnTo>
                  <a:lnTo>
                    <a:pt x="75504" y="14985"/>
                  </a:lnTo>
                  <a:close/>
                </a:path>
                <a:path w="121284" h="36830">
                  <a:moveTo>
                    <a:pt x="80444" y="14985"/>
                  </a:moveTo>
                  <a:lnTo>
                    <a:pt x="78995" y="14985"/>
                  </a:lnTo>
                  <a:lnTo>
                    <a:pt x="78422" y="14731"/>
                  </a:lnTo>
                  <a:lnTo>
                    <a:pt x="80836" y="14731"/>
                  </a:lnTo>
                  <a:lnTo>
                    <a:pt x="80444" y="14985"/>
                  </a:lnTo>
                  <a:close/>
                </a:path>
                <a:path w="121284" h="36830">
                  <a:moveTo>
                    <a:pt x="82477" y="14985"/>
                  </a:moveTo>
                  <a:lnTo>
                    <a:pt x="80711" y="14985"/>
                  </a:lnTo>
                  <a:lnTo>
                    <a:pt x="80970" y="14731"/>
                  </a:lnTo>
                  <a:lnTo>
                    <a:pt x="82590" y="14731"/>
                  </a:lnTo>
                  <a:lnTo>
                    <a:pt x="82477" y="14985"/>
                  </a:lnTo>
                  <a:close/>
                </a:path>
                <a:path w="121284" h="36830">
                  <a:moveTo>
                    <a:pt x="99557" y="14985"/>
                  </a:moveTo>
                  <a:lnTo>
                    <a:pt x="83842" y="14985"/>
                  </a:lnTo>
                  <a:lnTo>
                    <a:pt x="83917" y="14731"/>
                  </a:lnTo>
                  <a:lnTo>
                    <a:pt x="99287" y="14731"/>
                  </a:lnTo>
                  <a:lnTo>
                    <a:pt x="99557" y="14985"/>
                  </a:lnTo>
                  <a:close/>
                </a:path>
                <a:path w="121284" h="36830">
                  <a:moveTo>
                    <a:pt x="46427" y="18541"/>
                  </a:moveTo>
                  <a:lnTo>
                    <a:pt x="46134" y="17144"/>
                  </a:lnTo>
                  <a:lnTo>
                    <a:pt x="46097" y="16890"/>
                  </a:lnTo>
                  <a:lnTo>
                    <a:pt x="45979" y="16001"/>
                  </a:lnTo>
                  <a:lnTo>
                    <a:pt x="45862" y="15112"/>
                  </a:lnTo>
                  <a:lnTo>
                    <a:pt x="47058" y="15112"/>
                  </a:lnTo>
                  <a:lnTo>
                    <a:pt x="46967" y="15620"/>
                  </a:lnTo>
                  <a:lnTo>
                    <a:pt x="46899" y="16001"/>
                  </a:lnTo>
                  <a:lnTo>
                    <a:pt x="46815" y="16375"/>
                  </a:lnTo>
                  <a:lnTo>
                    <a:pt x="46706" y="16890"/>
                  </a:lnTo>
                  <a:lnTo>
                    <a:pt x="46427" y="18541"/>
                  </a:lnTo>
                  <a:close/>
                </a:path>
                <a:path w="121284" h="36830">
                  <a:moveTo>
                    <a:pt x="55405" y="17144"/>
                  </a:moveTo>
                  <a:lnTo>
                    <a:pt x="55048" y="17144"/>
                  </a:lnTo>
                  <a:lnTo>
                    <a:pt x="56372" y="16890"/>
                  </a:lnTo>
                  <a:lnTo>
                    <a:pt x="49006" y="16890"/>
                  </a:lnTo>
                  <a:lnTo>
                    <a:pt x="48859" y="16375"/>
                  </a:lnTo>
                  <a:lnTo>
                    <a:pt x="48784" y="16001"/>
                  </a:lnTo>
                  <a:lnTo>
                    <a:pt x="48707" y="15620"/>
                  </a:lnTo>
                  <a:lnTo>
                    <a:pt x="48588" y="15112"/>
                  </a:lnTo>
                  <a:lnTo>
                    <a:pt x="56304" y="15112"/>
                  </a:lnTo>
                  <a:lnTo>
                    <a:pt x="55806" y="16375"/>
                  </a:lnTo>
                  <a:lnTo>
                    <a:pt x="55502" y="16890"/>
                  </a:lnTo>
                  <a:lnTo>
                    <a:pt x="55405" y="17144"/>
                  </a:lnTo>
                  <a:close/>
                </a:path>
                <a:path w="121284" h="36830">
                  <a:moveTo>
                    <a:pt x="57352" y="15366"/>
                  </a:moveTo>
                  <a:lnTo>
                    <a:pt x="56204" y="15366"/>
                  </a:lnTo>
                  <a:lnTo>
                    <a:pt x="56304" y="15112"/>
                  </a:lnTo>
                  <a:lnTo>
                    <a:pt x="55900" y="15112"/>
                  </a:lnTo>
                  <a:lnTo>
                    <a:pt x="57352" y="15366"/>
                  </a:lnTo>
                  <a:close/>
                </a:path>
                <a:path w="121284" h="36830">
                  <a:moveTo>
                    <a:pt x="60941" y="16001"/>
                  </a:moveTo>
                  <a:lnTo>
                    <a:pt x="55900" y="15112"/>
                  </a:lnTo>
                  <a:lnTo>
                    <a:pt x="60419" y="15112"/>
                  </a:lnTo>
                  <a:lnTo>
                    <a:pt x="60941" y="16001"/>
                  </a:lnTo>
                  <a:close/>
                </a:path>
                <a:path w="121284" h="36830">
                  <a:moveTo>
                    <a:pt x="61098" y="15366"/>
                  </a:moveTo>
                  <a:lnTo>
                    <a:pt x="60568" y="15366"/>
                  </a:lnTo>
                  <a:lnTo>
                    <a:pt x="60419" y="15112"/>
                  </a:lnTo>
                  <a:lnTo>
                    <a:pt x="61144" y="15112"/>
                  </a:lnTo>
                  <a:lnTo>
                    <a:pt x="61098" y="15366"/>
                  </a:lnTo>
                  <a:close/>
                </a:path>
                <a:path w="121284" h="36830">
                  <a:moveTo>
                    <a:pt x="66597" y="15366"/>
                  </a:moveTo>
                  <a:lnTo>
                    <a:pt x="63294" y="15366"/>
                  </a:lnTo>
                  <a:lnTo>
                    <a:pt x="62978" y="15112"/>
                  </a:lnTo>
                  <a:lnTo>
                    <a:pt x="66792" y="15112"/>
                  </a:lnTo>
                  <a:lnTo>
                    <a:pt x="66597" y="15366"/>
                  </a:lnTo>
                  <a:close/>
                </a:path>
                <a:path w="121284" h="36830">
                  <a:moveTo>
                    <a:pt x="71399" y="15366"/>
                  </a:moveTo>
                  <a:lnTo>
                    <a:pt x="69582" y="15366"/>
                  </a:lnTo>
                  <a:lnTo>
                    <a:pt x="69593" y="15112"/>
                  </a:lnTo>
                  <a:lnTo>
                    <a:pt x="71345" y="15112"/>
                  </a:lnTo>
                  <a:lnTo>
                    <a:pt x="71399" y="15366"/>
                  </a:lnTo>
                  <a:close/>
                </a:path>
                <a:path w="121284" h="36830">
                  <a:moveTo>
                    <a:pt x="75700" y="15366"/>
                  </a:moveTo>
                  <a:lnTo>
                    <a:pt x="74273" y="15366"/>
                  </a:lnTo>
                  <a:lnTo>
                    <a:pt x="74119" y="15112"/>
                  </a:lnTo>
                  <a:lnTo>
                    <a:pt x="75569" y="15112"/>
                  </a:lnTo>
                  <a:lnTo>
                    <a:pt x="75700" y="15366"/>
                  </a:lnTo>
                  <a:close/>
                </a:path>
                <a:path w="121284" h="36830">
                  <a:moveTo>
                    <a:pt x="79855" y="15366"/>
                  </a:moveTo>
                  <a:lnTo>
                    <a:pt x="79282" y="15112"/>
                  </a:lnTo>
                  <a:lnTo>
                    <a:pt x="80248" y="15112"/>
                  </a:lnTo>
                  <a:lnTo>
                    <a:pt x="79855" y="15366"/>
                  </a:lnTo>
                  <a:close/>
                </a:path>
                <a:path w="121284" h="36830">
                  <a:moveTo>
                    <a:pt x="82515" y="15366"/>
                  </a:moveTo>
                  <a:lnTo>
                    <a:pt x="80323" y="15366"/>
                  </a:lnTo>
                  <a:lnTo>
                    <a:pt x="80582" y="15112"/>
                  </a:lnTo>
                  <a:lnTo>
                    <a:pt x="82489" y="15112"/>
                  </a:lnTo>
                  <a:lnTo>
                    <a:pt x="82515" y="15366"/>
                  </a:lnTo>
                  <a:close/>
                </a:path>
                <a:path w="121284" h="36830">
                  <a:moveTo>
                    <a:pt x="99964" y="15366"/>
                  </a:moveTo>
                  <a:lnTo>
                    <a:pt x="84104" y="15366"/>
                  </a:lnTo>
                  <a:lnTo>
                    <a:pt x="83929" y="15112"/>
                  </a:lnTo>
                  <a:lnTo>
                    <a:pt x="99693" y="15112"/>
                  </a:lnTo>
                  <a:lnTo>
                    <a:pt x="99964" y="15366"/>
                  </a:lnTo>
                  <a:close/>
                </a:path>
                <a:path w="121284" h="36830">
                  <a:moveTo>
                    <a:pt x="35328" y="16890"/>
                  </a:moveTo>
                  <a:lnTo>
                    <a:pt x="9078" y="16890"/>
                  </a:lnTo>
                  <a:lnTo>
                    <a:pt x="8347" y="16001"/>
                  </a:lnTo>
                  <a:lnTo>
                    <a:pt x="35434" y="16001"/>
                  </a:lnTo>
                  <a:lnTo>
                    <a:pt x="35328" y="16890"/>
                  </a:lnTo>
                  <a:close/>
                </a:path>
                <a:path w="121284" h="36830">
                  <a:moveTo>
                    <a:pt x="41704" y="16890"/>
                  </a:moveTo>
                  <a:lnTo>
                    <a:pt x="38345" y="16890"/>
                  </a:lnTo>
                  <a:lnTo>
                    <a:pt x="39599" y="16001"/>
                  </a:lnTo>
                  <a:lnTo>
                    <a:pt x="40984" y="16375"/>
                  </a:lnTo>
                  <a:lnTo>
                    <a:pt x="43522" y="16375"/>
                  </a:lnTo>
                  <a:lnTo>
                    <a:pt x="41704" y="16890"/>
                  </a:lnTo>
                  <a:close/>
                </a:path>
                <a:path w="121284" h="36830">
                  <a:moveTo>
                    <a:pt x="64022" y="16890"/>
                  </a:moveTo>
                  <a:lnTo>
                    <a:pt x="63157" y="16890"/>
                  </a:lnTo>
                  <a:lnTo>
                    <a:pt x="61815" y="16375"/>
                  </a:lnTo>
                  <a:lnTo>
                    <a:pt x="61132" y="16001"/>
                  </a:lnTo>
                  <a:lnTo>
                    <a:pt x="63759" y="16001"/>
                  </a:lnTo>
                  <a:lnTo>
                    <a:pt x="63847" y="16375"/>
                  </a:lnTo>
                  <a:lnTo>
                    <a:pt x="64022" y="16890"/>
                  </a:lnTo>
                  <a:close/>
                </a:path>
                <a:path w="121284" h="36830">
                  <a:moveTo>
                    <a:pt x="85295" y="16890"/>
                  </a:moveTo>
                  <a:lnTo>
                    <a:pt x="84326" y="16890"/>
                  </a:lnTo>
                  <a:lnTo>
                    <a:pt x="84464" y="16375"/>
                  </a:lnTo>
                  <a:lnTo>
                    <a:pt x="84540" y="16001"/>
                  </a:lnTo>
                  <a:lnTo>
                    <a:pt x="85295" y="16890"/>
                  </a:lnTo>
                  <a:close/>
                </a:path>
                <a:path w="121284" h="36830">
                  <a:moveTo>
                    <a:pt x="42895" y="16890"/>
                  </a:moveTo>
                  <a:lnTo>
                    <a:pt x="42090" y="16890"/>
                  </a:lnTo>
                  <a:lnTo>
                    <a:pt x="42295" y="16375"/>
                  </a:lnTo>
                  <a:lnTo>
                    <a:pt x="40984" y="16375"/>
                  </a:lnTo>
                  <a:lnTo>
                    <a:pt x="42895" y="16890"/>
                  </a:lnTo>
                  <a:close/>
                </a:path>
                <a:path w="121284" h="36830">
                  <a:moveTo>
                    <a:pt x="79151" y="16890"/>
                  </a:moveTo>
                  <a:lnTo>
                    <a:pt x="75309" y="16890"/>
                  </a:lnTo>
                  <a:lnTo>
                    <a:pt x="64315" y="16375"/>
                  </a:lnTo>
                  <a:lnTo>
                    <a:pt x="79053" y="16375"/>
                  </a:lnTo>
                  <a:lnTo>
                    <a:pt x="79151" y="16890"/>
                  </a:lnTo>
                  <a:close/>
                </a:path>
                <a:path w="121284" h="36830">
                  <a:moveTo>
                    <a:pt x="9526" y="17144"/>
                  </a:moveTo>
                  <a:lnTo>
                    <a:pt x="6091" y="17144"/>
                  </a:lnTo>
                  <a:lnTo>
                    <a:pt x="6091" y="16890"/>
                  </a:lnTo>
                  <a:lnTo>
                    <a:pt x="9078" y="16890"/>
                  </a:lnTo>
                  <a:lnTo>
                    <a:pt x="9526" y="17144"/>
                  </a:lnTo>
                  <a:close/>
                </a:path>
                <a:path w="121284" h="36830">
                  <a:moveTo>
                    <a:pt x="37986" y="17144"/>
                  </a:moveTo>
                  <a:lnTo>
                    <a:pt x="36997" y="17144"/>
                  </a:lnTo>
                  <a:lnTo>
                    <a:pt x="36809" y="16890"/>
                  </a:lnTo>
                  <a:lnTo>
                    <a:pt x="38345" y="16890"/>
                  </a:lnTo>
                  <a:lnTo>
                    <a:pt x="37986" y="17144"/>
                  </a:lnTo>
                  <a:close/>
                </a:path>
                <a:path w="121284" h="36830">
                  <a:moveTo>
                    <a:pt x="41338" y="17144"/>
                  </a:moveTo>
                  <a:lnTo>
                    <a:pt x="38245" y="17144"/>
                  </a:lnTo>
                  <a:lnTo>
                    <a:pt x="38086" y="16890"/>
                  </a:lnTo>
                  <a:lnTo>
                    <a:pt x="41969" y="16890"/>
                  </a:lnTo>
                  <a:lnTo>
                    <a:pt x="41338" y="17144"/>
                  </a:lnTo>
                  <a:close/>
                </a:path>
                <a:path w="121284" h="36830">
                  <a:moveTo>
                    <a:pt x="49744" y="18541"/>
                  </a:moveTo>
                  <a:lnTo>
                    <a:pt x="46385" y="18541"/>
                  </a:lnTo>
                  <a:lnTo>
                    <a:pt x="46651" y="17144"/>
                  </a:lnTo>
                  <a:lnTo>
                    <a:pt x="46706" y="16890"/>
                  </a:lnTo>
                  <a:lnTo>
                    <a:pt x="49006" y="16890"/>
                  </a:lnTo>
                  <a:lnTo>
                    <a:pt x="49172" y="17144"/>
                  </a:lnTo>
                  <a:lnTo>
                    <a:pt x="57253" y="17144"/>
                  </a:lnTo>
                  <a:lnTo>
                    <a:pt x="49744" y="18541"/>
                  </a:lnTo>
                  <a:close/>
                </a:path>
                <a:path w="121284" h="36830">
                  <a:moveTo>
                    <a:pt x="60942" y="19049"/>
                  </a:moveTo>
                  <a:lnTo>
                    <a:pt x="60012" y="19049"/>
                  </a:lnTo>
                  <a:lnTo>
                    <a:pt x="110688" y="18541"/>
                  </a:lnTo>
                  <a:lnTo>
                    <a:pt x="56216" y="18541"/>
                  </a:lnTo>
                  <a:lnTo>
                    <a:pt x="55405" y="17144"/>
                  </a:lnTo>
                  <a:lnTo>
                    <a:pt x="55502" y="16890"/>
                  </a:lnTo>
                  <a:lnTo>
                    <a:pt x="57696" y="16890"/>
                  </a:lnTo>
                  <a:lnTo>
                    <a:pt x="57696" y="17144"/>
                  </a:lnTo>
                  <a:lnTo>
                    <a:pt x="61040" y="17144"/>
                  </a:lnTo>
                  <a:lnTo>
                    <a:pt x="61088" y="18541"/>
                  </a:lnTo>
                  <a:lnTo>
                    <a:pt x="56513" y="18541"/>
                  </a:lnTo>
                  <a:lnTo>
                    <a:pt x="56747" y="19049"/>
                  </a:lnTo>
                  <a:lnTo>
                    <a:pt x="60942" y="19049"/>
                  </a:lnTo>
                  <a:close/>
                </a:path>
                <a:path w="121284" h="36830">
                  <a:moveTo>
                    <a:pt x="61035" y="17144"/>
                  </a:moveTo>
                  <a:lnTo>
                    <a:pt x="57696" y="17144"/>
                  </a:lnTo>
                  <a:lnTo>
                    <a:pt x="57696" y="16890"/>
                  </a:lnTo>
                  <a:lnTo>
                    <a:pt x="61024" y="16890"/>
                  </a:lnTo>
                  <a:lnTo>
                    <a:pt x="61035" y="17144"/>
                  </a:lnTo>
                  <a:close/>
                </a:path>
                <a:path w="121284" h="36830">
                  <a:moveTo>
                    <a:pt x="64980" y="18541"/>
                  </a:moveTo>
                  <a:lnTo>
                    <a:pt x="62352" y="18541"/>
                  </a:lnTo>
                  <a:lnTo>
                    <a:pt x="61897" y="17144"/>
                  </a:lnTo>
                  <a:lnTo>
                    <a:pt x="61784" y="16890"/>
                  </a:lnTo>
                  <a:lnTo>
                    <a:pt x="63157" y="16890"/>
                  </a:lnTo>
                  <a:lnTo>
                    <a:pt x="63838" y="17144"/>
                  </a:lnTo>
                  <a:lnTo>
                    <a:pt x="64589" y="17144"/>
                  </a:lnTo>
                  <a:lnTo>
                    <a:pt x="64980" y="18541"/>
                  </a:lnTo>
                  <a:close/>
                </a:path>
                <a:path w="121284" h="36830">
                  <a:moveTo>
                    <a:pt x="65128" y="17144"/>
                  </a:moveTo>
                  <a:lnTo>
                    <a:pt x="64112" y="17144"/>
                  </a:lnTo>
                  <a:lnTo>
                    <a:pt x="64022" y="16890"/>
                  </a:lnTo>
                  <a:lnTo>
                    <a:pt x="65327" y="16890"/>
                  </a:lnTo>
                  <a:lnTo>
                    <a:pt x="65128" y="17144"/>
                  </a:lnTo>
                  <a:close/>
                </a:path>
                <a:path w="121284" h="36830">
                  <a:moveTo>
                    <a:pt x="83053" y="17144"/>
                  </a:moveTo>
                  <a:lnTo>
                    <a:pt x="82638" y="17144"/>
                  </a:lnTo>
                  <a:lnTo>
                    <a:pt x="83157" y="16890"/>
                  </a:lnTo>
                  <a:lnTo>
                    <a:pt x="82742" y="16890"/>
                  </a:lnTo>
                  <a:lnTo>
                    <a:pt x="83053" y="17144"/>
                  </a:lnTo>
                  <a:close/>
                </a:path>
                <a:path w="121284" h="36830">
                  <a:moveTo>
                    <a:pt x="84241" y="17144"/>
                  </a:moveTo>
                  <a:lnTo>
                    <a:pt x="83053" y="17144"/>
                  </a:lnTo>
                  <a:lnTo>
                    <a:pt x="82742" y="16890"/>
                  </a:lnTo>
                  <a:lnTo>
                    <a:pt x="84326" y="16890"/>
                  </a:lnTo>
                  <a:lnTo>
                    <a:pt x="84241" y="17144"/>
                  </a:lnTo>
                  <a:close/>
                </a:path>
                <a:path w="121284" h="36830">
                  <a:moveTo>
                    <a:pt x="100088" y="18541"/>
                  </a:moveTo>
                  <a:lnTo>
                    <a:pt x="85350" y="18541"/>
                  </a:lnTo>
                  <a:lnTo>
                    <a:pt x="85295" y="16890"/>
                  </a:lnTo>
                  <a:lnTo>
                    <a:pt x="100408" y="16890"/>
                  </a:lnTo>
                  <a:lnTo>
                    <a:pt x="100327" y="17144"/>
                  </a:lnTo>
                  <a:lnTo>
                    <a:pt x="100088" y="18541"/>
                  </a:lnTo>
                  <a:close/>
                </a:path>
                <a:path w="121284" h="36830">
                  <a:moveTo>
                    <a:pt x="3360" y="18541"/>
                  </a:moveTo>
                  <a:lnTo>
                    <a:pt x="2030" y="18541"/>
                  </a:lnTo>
                  <a:lnTo>
                    <a:pt x="5753" y="17144"/>
                  </a:lnTo>
                  <a:lnTo>
                    <a:pt x="2205" y="17144"/>
                  </a:lnTo>
                  <a:lnTo>
                    <a:pt x="3360" y="18541"/>
                  </a:lnTo>
                  <a:close/>
                </a:path>
                <a:path w="121284" h="36830">
                  <a:moveTo>
                    <a:pt x="20904" y="24637"/>
                  </a:moveTo>
                  <a:lnTo>
                    <a:pt x="18646" y="23748"/>
                  </a:lnTo>
                  <a:lnTo>
                    <a:pt x="19322" y="23748"/>
                  </a:lnTo>
                  <a:lnTo>
                    <a:pt x="19367" y="23367"/>
                  </a:lnTo>
                  <a:lnTo>
                    <a:pt x="19470" y="22351"/>
                  </a:lnTo>
                  <a:lnTo>
                    <a:pt x="20212" y="21081"/>
                  </a:lnTo>
                  <a:lnTo>
                    <a:pt x="20123" y="19430"/>
                  </a:lnTo>
                  <a:lnTo>
                    <a:pt x="20037" y="19049"/>
                  </a:lnTo>
                  <a:lnTo>
                    <a:pt x="20196" y="19049"/>
                  </a:lnTo>
                  <a:lnTo>
                    <a:pt x="19445" y="18541"/>
                  </a:lnTo>
                  <a:lnTo>
                    <a:pt x="11252" y="18541"/>
                  </a:lnTo>
                  <a:lnTo>
                    <a:pt x="10288" y="17144"/>
                  </a:lnTo>
                  <a:lnTo>
                    <a:pt x="37084" y="17144"/>
                  </a:lnTo>
                  <a:lnTo>
                    <a:pt x="37201" y="19430"/>
                  </a:lnTo>
                  <a:lnTo>
                    <a:pt x="37273" y="20827"/>
                  </a:lnTo>
                  <a:lnTo>
                    <a:pt x="55569" y="20827"/>
                  </a:lnTo>
                  <a:lnTo>
                    <a:pt x="58298" y="21843"/>
                  </a:lnTo>
                  <a:lnTo>
                    <a:pt x="58476" y="21843"/>
                  </a:lnTo>
                  <a:lnTo>
                    <a:pt x="58436" y="22605"/>
                  </a:lnTo>
                  <a:lnTo>
                    <a:pt x="22497" y="22605"/>
                  </a:lnTo>
                  <a:lnTo>
                    <a:pt x="20904" y="24637"/>
                  </a:lnTo>
                  <a:close/>
                </a:path>
                <a:path w="121284" h="36830">
                  <a:moveTo>
                    <a:pt x="55397" y="20827"/>
                  </a:moveTo>
                  <a:lnTo>
                    <a:pt x="37241" y="20827"/>
                  </a:lnTo>
                  <a:lnTo>
                    <a:pt x="37482" y="20319"/>
                  </a:lnTo>
                  <a:lnTo>
                    <a:pt x="37663" y="19938"/>
                  </a:lnTo>
                  <a:lnTo>
                    <a:pt x="37783" y="19684"/>
                  </a:lnTo>
                  <a:lnTo>
                    <a:pt x="37904" y="19430"/>
                  </a:lnTo>
                  <a:lnTo>
                    <a:pt x="38024" y="19176"/>
                  </a:lnTo>
                  <a:lnTo>
                    <a:pt x="38413" y="18541"/>
                  </a:lnTo>
                  <a:lnTo>
                    <a:pt x="38835" y="17144"/>
                  </a:lnTo>
                  <a:lnTo>
                    <a:pt x="40693" y="17144"/>
                  </a:lnTo>
                  <a:lnTo>
                    <a:pt x="43031" y="18541"/>
                  </a:lnTo>
                  <a:lnTo>
                    <a:pt x="49745" y="18541"/>
                  </a:lnTo>
                  <a:lnTo>
                    <a:pt x="39726" y="19049"/>
                  </a:lnTo>
                  <a:lnTo>
                    <a:pt x="42438" y="19049"/>
                  </a:lnTo>
                  <a:lnTo>
                    <a:pt x="43421" y="20192"/>
                  </a:lnTo>
                  <a:lnTo>
                    <a:pt x="54539" y="20192"/>
                  </a:lnTo>
                  <a:lnTo>
                    <a:pt x="55397" y="20827"/>
                  </a:lnTo>
                  <a:close/>
                </a:path>
                <a:path w="121284" h="36830">
                  <a:moveTo>
                    <a:pt x="47853" y="19049"/>
                  </a:moveTo>
                  <a:lnTo>
                    <a:pt x="45895" y="19049"/>
                  </a:lnTo>
                  <a:lnTo>
                    <a:pt x="45557" y="18541"/>
                  </a:lnTo>
                  <a:lnTo>
                    <a:pt x="44703" y="17144"/>
                  </a:lnTo>
                  <a:lnTo>
                    <a:pt x="46134" y="17144"/>
                  </a:lnTo>
                  <a:lnTo>
                    <a:pt x="46334" y="18541"/>
                  </a:lnTo>
                  <a:lnTo>
                    <a:pt x="65554" y="18541"/>
                  </a:lnTo>
                  <a:lnTo>
                    <a:pt x="47853" y="19049"/>
                  </a:lnTo>
                  <a:close/>
                </a:path>
                <a:path w="121284" h="36830">
                  <a:moveTo>
                    <a:pt x="60876" y="19049"/>
                  </a:moveTo>
                  <a:lnTo>
                    <a:pt x="61088" y="18541"/>
                  </a:lnTo>
                  <a:lnTo>
                    <a:pt x="61040" y="17144"/>
                  </a:lnTo>
                  <a:lnTo>
                    <a:pt x="61953" y="17144"/>
                  </a:lnTo>
                  <a:lnTo>
                    <a:pt x="62352" y="18541"/>
                  </a:lnTo>
                  <a:lnTo>
                    <a:pt x="64189" y="18541"/>
                  </a:lnTo>
                  <a:lnTo>
                    <a:pt x="60876" y="19049"/>
                  </a:lnTo>
                  <a:close/>
                </a:path>
                <a:path w="121284" h="36830">
                  <a:moveTo>
                    <a:pt x="68372" y="18541"/>
                  </a:moveTo>
                  <a:lnTo>
                    <a:pt x="64980" y="18541"/>
                  </a:lnTo>
                  <a:lnTo>
                    <a:pt x="64589" y="17144"/>
                  </a:lnTo>
                  <a:lnTo>
                    <a:pt x="67362" y="17144"/>
                  </a:lnTo>
                  <a:lnTo>
                    <a:pt x="68372" y="18541"/>
                  </a:lnTo>
                  <a:close/>
                </a:path>
                <a:path w="121284" h="36830">
                  <a:moveTo>
                    <a:pt x="79488" y="18541"/>
                  </a:moveTo>
                  <a:lnTo>
                    <a:pt x="72270" y="18541"/>
                  </a:lnTo>
                  <a:lnTo>
                    <a:pt x="71953" y="17144"/>
                  </a:lnTo>
                  <a:lnTo>
                    <a:pt x="79264" y="17144"/>
                  </a:lnTo>
                  <a:lnTo>
                    <a:pt x="79488" y="18541"/>
                  </a:lnTo>
                  <a:close/>
                </a:path>
                <a:path w="121284" h="36830">
                  <a:moveTo>
                    <a:pt x="84892" y="19176"/>
                  </a:moveTo>
                  <a:lnTo>
                    <a:pt x="79855" y="19176"/>
                  </a:lnTo>
                  <a:lnTo>
                    <a:pt x="80702" y="18541"/>
                  </a:lnTo>
                  <a:lnTo>
                    <a:pt x="82255" y="17144"/>
                  </a:lnTo>
                  <a:lnTo>
                    <a:pt x="85350" y="17144"/>
                  </a:lnTo>
                  <a:lnTo>
                    <a:pt x="85350" y="18541"/>
                  </a:lnTo>
                  <a:lnTo>
                    <a:pt x="85655" y="18541"/>
                  </a:lnTo>
                  <a:lnTo>
                    <a:pt x="84892" y="19176"/>
                  </a:lnTo>
                  <a:close/>
                </a:path>
                <a:path w="121284" h="36830">
                  <a:moveTo>
                    <a:pt x="82842" y="26288"/>
                  </a:moveTo>
                  <a:lnTo>
                    <a:pt x="79702" y="26288"/>
                  </a:lnTo>
                  <a:lnTo>
                    <a:pt x="79599" y="26034"/>
                  </a:lnTo>
                  <a:lnTo>
                    <a:pt x="83477" y="26034"/>
                  </a:lnTo>
                  <a:lnTo>
                    <a:pt x="83372" y="25399"/>
                  </a:lnTo>
                  <a:lnTo>
                    <a:pt x="83245" y="24637"/>
                  </a:lnTo>
                  <a:lnTo>
                    <a:pt x="83203" y="24383"/>
                  </a:lnTo>
                  <a:lnTo>
                    <a:pt x="83098" y="23748"/>
                  </a:lnTo>
                  <a:lnTo>
                    <a:pt x="92069" y="23748"/>
                  </a:lnTo>
                  <a:lnTo>
                    <a:pt x="91980" y="23367"/>
                  </a:lnTo>
                  <a:lnTo>
                    <a:pt x="94488" y="23367"/>
                  </a:lnTo>
                  <a:lnTo>
                    <a:pt x="97415" y="22605"/>
                  </a:lnTo>
                  <a:lnTo>
                    <a:pt x="100103" y="20319"/>
                  </a:lnTo>
                  <a:lnTo>
                    <a:pt x="97415" y="19430"/>
                  </a:lnTo>
                  <a:lnTo>
                    <a:pt x="97957" y="18541"/>
                  </a:lnTo>
                  <a:lnTo>
                    <a:pt x="100088" y="18541"/>
                  </a:lnTo>
                  <a:lnTo>
                    <a:pt x="100293" y="17144"/>
                  </a:lnTo>
                  <a:lnTo>
                    <a:pt x="106217" y="17144"/>
                  </a:lnTo>
                  <a:lnTo>
                    <a:pt x="106343" y="19684"/>
                  </a:lnTo>
                  <a:lnTo>
                    <a:pt x="106371" y="20319"/>
                  </a:lnTo>
                  <a:lnTo>
                    <a:pt x="106582" y="20319"/>
                  </a:lnTo>
                  <a:lnTo>
                    <a:pt x="102471" y="21462"/>
                  </a:lnTo>
                  <a:lnTo>
                    <a:pt x="101990" y="21462"/>
                  </a:lnTo>
                  <a:lnTo>
                    <a:pt x="102062" y="21843"/>
                  </a:lnTo>
                  <a:lnTo>
                    <a:pt x="102158" y="22351"/>
                  </a:lnTo>
                  <a:lnTo>
                    <a:pt x="102280" y="23113"/>
                  </a:lnTo>
                  <a:lnTo>
                    <a:pt x="102390" y="23748"/>
                  </a:lnTo>
                  <a:lnTo>
                    <a:pt x="102528" y="24383"/>
                  </a:lnTo>
                  <a:lnTo>
                    <a:pt x="102576" y="24637"/>
                  </a:lnTo>
                  <a:lnTo>
                    <a:pt x="101916" y="24637"/>
                  </a:lnTo>
                  <a:lnTo>
                    <a:pt x="104783" y="25399"/>
                  </a:lnTo>
                  <a:lnTo>
                    <a:pt x="87440" y="25399"/>
                  </a:lnTo>
                  <a:lnTo>
                    <a:pt x="82842" y="26288"/>
                  </a:lnTo>
                  <a:close/>
                </a:path>
                <a:path w="121284" h="36830">
                  <a:moveTo>
                    <a:pt x="10415" y="23748"/>
                  </a:moveTo>
                  <a:lnTo>
                    <a:pt x="10273" y="23748"/>
                  </a:lnTo>
                  <a:lnTo>
                    <a:pt x="9324" y="22351"/>
                  </a:lnTo>
                  <a:lnTo>
                    <a:pt x="8903" y="21843"/>
                  </a:lnTo>
                  <a:lnTo>
                    <a:pt x="7525" y="21081"/>
                  </a:lnTo>
                  <a:lnTo>
                    <a:pt x="8182" y="19938"/>
                  </a:lnTo>
                  <a:lnTo>
                    <a:pt x="10388" y="18541"/>
                  </a:lnTo>
                  <a:lnTo>
                    <a:pt x="18808" y="18541"/>
                  </a:lnTo>
                  <a:lnTo>
                    <a:pt x="19023" y="19049"/>
                  </a:lnTo>
                  <a:lnTo>
                    <a:pt x="19184" y="19430"/>
                  </a:lnTo>
                  <a:lnTo>
                    <a:pt x="19291" y="19684"/>
                  </a:lnTo>
                  <a:lnTo>
                    <a:pt x="18575" y="20319"/>
                  </a:lnTo>
                  <a:lnTo>
                    <a:pt x="15680" y="20319"/>
                  </a:lnTo>
                  <a:lnTo>
                    <a:pt x="14742" y="21335"/>
                  </a:lnTo>
                  <a:lnTo>
                    <a:pt x="15025" y="21843"/>
                  </a:lnTo>
                  <a:lnTo>
                    <a:pt x="10199" y="21843"/>
                  </a:lnTo>
                  <a:lnTo>
                    <a:pt x="10325" y="22986"/>
                  </a:lnTo>
                  <a:lnTo>
                    <a:pt x="10415" y="23748"/>
                  </a:lnTo>
                  <a:close/>
                </a:path>
                <a:path w="121284" h="36830">
                  <a:moveTo>
                    <a:pt x="40674" y="19049"/>
                  </a:moveTo>
                  <a:lnTo>
                    <a:pt x="39726" y="19049"/>
                  </a:lnTo>
                  <a:lnTo>
                    <a:pt x="49745" y="18541"/>
                  </a:lnTo>
                  <a:lnTo>
                    <a:pt x="48797" y="18541"/>
                  </a:lnTo>
                  <a:lnTo>
                    <a:pt x="40674" y="19049"/>
                  </a:lnTo>
                  <a:close/>
                </a:path>
                <a:path w="121284" h="36830">
                  <a:moveTo>
                    <a:pt x="42254" y="19049"/>
                  </a:moveTo>
                  <a:lnTo>
                    <a:pt x="40674" y="19049"/>
                  </a:lnTo>
                  <a:lnTo>
                    <a:pt x="48797" y="18541"/>
                  </a:lnTo>
                  <a:lnTo>
                    <a:pt x="42185" y="18541"/>
                  </a:lnTo>
                  <a:lnTo>
                    <a:pt x="42254" y="19049"/>
                  </a:lnTo>
                  <a:close/>
                </a:path>
                <a:path w="121284" h="36830">
                  <a:moveTo>
                    <a:pt x="43741" y="19049"/>
                  </a:moveTo>
                  <a:lnTo>
                    <a:pt x="42438" y="19049"/>
                  </a:lnTo>
                  <a:lnTo>
                    <a:pt x="42001" y="18541"/>
                  </a:lnTo>
                  <a:lnTo>
                    <a:pt x="43679" y="18541"/>
                  </a:lnTo>
                  <a:lnTo>
                    <a:pt x="43741" y="19049"/>
                  </a:lnTo>
                  <a:close/>
                </a:path>
                <a:path w="121284" h="36830">
                  <a:moveTo>
                    <a:pt x="54539" y="20192"/>
                  </a:moveTo>
                  <a:lnTo>
                    <a:pt x="43959" y="20192"/>
                  </a:lnTo>
                  <a:lnTo>
                    <a:pt x="43855" y="19684"/>
                  </a:lnTo>
                  <a:lnTo>
                    <a:pt x="43764" y="19176"/>
                  </a:lnTo>
                  <a:lnTo>
                    <a:pt x="43679" y="18541"/>
                  </a:lnTo>
                  <a:lnTo>
                    <a:pt x="45607" y="18541"/>
                  </a:lnTo>
                  <a:lnTo>
                    <a:pt x="45895" y="19049"/>
                  </a:lnTo>
                  <a:lnTo>
                    <a:pt x="52225" y="19049"/>
                  </a:lnTo>
                  <a:lnTo>
                    <a:pt x="54539" y="20192"/>
                  </a:lnTo>
                  <a:close/>
                </a:path>
                <a:path w="121284" h="36830">
                  <a:moveTo>
                    <a:pt x="52225" y="19049"/>
                  </a:moveTo>
                  <a:lnTo>
                    <a:pt x="47853" y="19049"/>
                  </a:lnTo>
                  <a:lnTo>
                    <a:pt x="65554" y="18541"/>
                  </a:lnTo>
                  <a:lnTo>
                    <a:pt x="51196" y="18541"/>
                  </a:lnTo>
                  <a:lnTo>
                    <a:pt x="52225" y="19049"/>
                  </a:lnTo>
                  <a:close/>
                </a:path>
                <a:path w="121284" h="36830">
                  <a:moveTo>
                    <a:pt x="56410" y="19049"/>
                  </a:moveTo>
                  <a:lnTo>
                    <a:pt x="52225" y="19049"/>
                  </a:lnTo>
                  <a:lnTo>
                    <a:pt x="51196" y="18541"/>
                  </a:lnTo>
                  <a:lnTo>
                    <a:pt x="56850" y="18541"/>
                  </a:lnTo>
                  <a:lnTo>
                    <a:pt x="56410" y="19049"/>
                  </a:lnTo>
                  <a:close/>
                </a:path>
                <a:path w="121284" h="36830">
                  <a:moveTo>
                    <a:pt x="56649" y="19049"/>
                  </a:moveTo>
                  <a:lnTo>
                    <a:pt x="56410" y="19049"/>
                  </a:lnTo>
                  <a:lnTo>
                    <a:pt x="56850" y="18541"/>
                  </a:lnTo>
                  <a:lnTo>
                    <a:pt x="56281" y="18541"/>
                  </a:lnTo>
                  <a:lnTo>
                    <a:pt x="56649" y="19049"/>
                  </a:lnTo>
                  <a:close/>
                </a:path>
                <a:path w="121284" h="36830">
                  <a:moveTo>
                    <a:pt x="60012" y="19049"/>
                  </a:moveTo>
                  <a:lnTo>
                    <a:pt x="56747" y="19049"/>
                  </a:lnTo>
                  <a:lnTo>
                    <a:pt x="56513" y="18541"/>
                  </a:lnTo>
                  <a:lnTo>
                    <a:pt x="110688" y="18541"/>
                  </a:lnTo>
                  <a:lnTo>
                    <a:pt x="60012" y="19049"/>
                  </a:lnTo>
                  <a:close/>
                </a:path>
                <a:path w="121284" h="36830">
                  <a:moveTo>
                    <a:pt x="82143" y="24383"/>
                  </a:moveTo>
                  <a:lnTo>
                    <a:pt x="58592" y="24383"/>
                  </a:lnTo>
                  <a:lnTo>
                    <a:pt x="58742" y="23748"/>
                  </a:lnTo>
                  <a:lnTo>
                    <a:pt x="58832" y="23367"/>
                  </a:lnTo>
                  <a:lnTo>
                    <a:pt x="58892" y="23113"/>
                  </a:lnTo>
                  <a:lnTo>
                    <a:pt x="59012" y="22605"/>
                  </a:lnTo>
                  <a:lnTo>
                    <a:pt x="59072" y="22351"/>
                  </a:lnTo>
                  <a:lnTo>
                    <a:pt x="59192" y="21843"/>
                  </a:lnTo>
                  <a:lnTo>
                    <a:pt x="59423" y="21843"/>
                  </a:lnTo>
                  <a:lnTo>
                    <a:pt x="60205" y="21462"/>
                  </a:lnTo>
                  <a:lnTo>
                    <a:pt x="60559" y="20319"/>
                  </a:lnTo>
                  <a:lnTo>
                    <a:pt x="60677" y="19938"/>
                  </a:lnTo>
                  <a:lnTo>
                    <a:pt x="60756" y="19684"/>
                  </a:lnTo>
                  <a:lnTo>
                    <a:pt x="60876" y="19049"/>
                  </a:lnTo>
                  <a:lnTo>
                    <a:pt x="64189" y="18541"/>
                  </a:lnTo>
                  <a:lnTo>
                    <a:pt x="63563" y="18541"/>
                  </a:lnTo>
                  <a:lnTo>
                    <a:pt x="62755" y="19049"/>
                  </a:lnTo>
                  <a:lnTo>
                    <a:pt x="64923" y="19049"/>
                  </a:lnTo>
                  <a:lnTo>
                    <a:pt x="64804" y="20319"/>
                  </a:lnTo>
                  <a:lnTo>
                    <a:pt x="64756" y="20827"/>
                  </a:lnTo>
                  <a:lnTo>
                    <a:pt x="84043" y="20827"/>
                  </a:lnTo>
                  <a:lnTo>
                    <a:pt x="84136" y="21843"/>
                  </a:lnTo>
                  <a:lnTo>
                    <a:pt x="84257" y="22986"/>
                  </a:lnTo>
                  <a:lnTo>
                    <a:pt x="84304" y="23367"/>
                  </a:lnTo>
                  <a:lnTo>
                    <a:pt x="112677" y="23367"/>
                  </a:lnTo>
                  <a:lnTo>
                    <a:pt x="81750" y="23748"/>
                  </a:lnTo>
                  <a:lnTo>
                    <a:pt x="83805" y="23748"/>
                  </a:lnTo>
                  <a:lnTo>
                    <a:pt x="82143" y="24383"/>
                  </a:lnTo>
                  <a:close/>
                </a:path>
                <a:path w="121284" h="36830">
                  <a:moveTo>
                    <a:pt x="63397" y="19049"/>
                  </a:moveTo>
                  <a:lnTo>
                    <a:pt x="62755" y="19049"/>
                  </a:lnTo>
                  <a:lnTo>
                    <a:pt x="63563" y="18541"/>
                  </a:lnTo>
                  <a:lnTo>
                    <a:pt x="60230" y="18541"/>
                  </a:lnTo>
                  <a:lnTo>
                    <a:pt x="63397" y="19049"/>
                  </a:lnTo>
                  <a:close/>
                </a:path>
                <a:path w="121284" h="36830">
                  <a:moveTo>
                    <a:pt x="64923" y="19049"/>
                  </a:moveTo>
                  <a:lnTo>
                    <a:pt x="63397" y="19049"/>
                  </a:lnTo>
                  <a:lnTo>
                    <a:pt x="60230" y="18541"/>
                  </a:lnTo>
                  <a:lnTo>
                    <a:pt x="64286" y="18541"/>
                  </a:lnTo>
                  <a:lnTo>
                    <a:pt x="64923" y="19049"/>
                  </a:lnTo>
                  <a:close/>
                </a:path>
                <a:path w="121284" h="36830">
                  <a:moveTo>
                    <a:pt x="65646" y="19049"/>
                  </a:moveTo>
                  <a:lnTo>
                    <a:pt x="64923" y="19049"/>
                  </a:lnTo>
                  <a:lnTo>
                    <a:pt x="64286" y="18541"/>
                  </a:lnTo>
                  <a:lnTo>
                    <a:pt x="65301" y="18541"/>
                  </a:lnTo>
                  <a:lnTo>
                    <a:pt x="65646" y="19049"/>
                  </a:lnTo>
                  <a:close/>
                </a:path>
                <a:path w="121284" h="36830">
                  <a:moveTo>
                    <a:pt x="84045" y="20827"/>
                  </a:moveTo>
                  <a:lnTo>
                    <a:pt x="65207" y="20827"/>
                  </a:lnTo>
                  <a:lnTo>
                    <a:pt x="67059" y="20319"/>
                  </a:lnTo>
                  <a:lnTo>
                    <a:pt x="66509" y="20319"/>
                  </a:lnTo>
                  <a:lnTo>
                    <a:pt x="65301" y="18541"/>
                  </a:lnTo>
                  <a:lnTo>
                    <a:pt x="63459" y="18541"/>
                  </a:lnTo>
                  <a:lnTo>
                    <a:pt x="67406" y="19049"/>
                  </a:lnTo>
                  <a:lnTo>
                    <a:pt x="69463" y="19049"/>
                  </a:lnTo>
                  <a:lnTo>
                    <a:pt x="70299" y="19176"/>
                  </a:lnTo>
                  <a:lnTo>
                    <a:pt x="84892" y="19176"/>
                  </a:lnTo>
                  <a:lnTo>
                    <a:pt x="83976" y="19938"/>
                  </a:lnTo>
                  <a:lnTo>
                    <a:pt x="84045" y="20827"/>
                  </a:lnTo>
                  <a:close/>
                </a:path>
                <a:path w="121284" h="36830">
                  <a:moveTo>
                    <a:pt x="68489" y="19049"/>
                  </a:moveTo>
                  <a:lnTo>
                    <a:pt x="67406" y="19049"/>
                  </a:lnTo>
                  <a:lnTo>
                    <a:pt x="63459" y="18541"/>
                  </a:lnTo>
                  <a:lnTo>
                    <a:pt x="68206" y="18541"/>
                  </a:lnTo>
                  <a:lnTo>
                    <a:pt x="68489" y="19049"/>
                  </a:lnTo>
                  <a:close/>
                </a:path>
                <a:path w="121284" h="36830">
                  <a:moveTo>
                    <a:pt x="70998" y="19049"/>
                  </a:moveTo>
                  <a:lnTo>
                    <a:pt x="68489" y="19049"/>
                  </a:lnTo>
                  <a:lnTo>
                    <a:pt x="68206" y="18541"/>
                  </a:lnTo>
                  <a:lnTo>
                    <a:pt x="73797" y="18541"/>
                  </a:lnTo>
                  <a:lnTo>
                    <a:pt x="70998" y="19049"/>
                  </a:lnTo>
                  <a:close/>
                </a:path>
                <a:path w="121284" h="36830">
                  <a:moveTo>
                    <a:pt x="79855" y="19176"/>
                  </a:moveTo>
                  <a:lnTo>
                    <a:pt x="70299" y="19176"/>
                  </a:lnTo>
                  <a:lnTo>
                    <a:pt x="73797" y="18541"/>
                  </a:lnTo>
                  <a:lnTo>
                    <a:pt x="59168" y="18541"/>
                  </a:lnTo>
                  <a:lnTo>
                    <a:pt x="71779" y="19049"/>
                  </a:lnTo>
                  <a:lnTo>
                    <a:pt x="79808" y="19049"/>
                  </a:lnTo>
                  <a:close/>
                </a:path>
                <a:path w="121284" h="36830">
                  <a:moveTo>
                    <a:pt x="78156" y="19049"/>
                  </a:moveTo>
                  <a:lnTo>
                    <a:pt x="71779" y="19049"/>
                  </a:lnTo>
                  <a:lnTo>
                    <a:pt x="59168" y="18541"/>
                  </a:lnTo>
                  <a:lnTo>
                    <a:pt x="81269" y="18541"/>
                  </a:lnTo>
                  <a:lnTo>
                    <a:pt x="78156" y="19049"/>
                  </a:lnTo>
                  <a:close/>
                </a:path>
                <a:path w="121284" h="36830">
                  <a:moveTo>
                    <a:pt x="79808" y="19049"/>
                  </a:moveTo>
                  <a:lnTo>
                    <a:pt x="78156" y="19049"/>
                  </a:lnTo>
                  <a:lnTo>
                    <a:pt x="81269" y="18541"/>
                  </a:lnTo>
                  <a:lnTo>
                    <a:pt x="79617" y="18541"/>
                  </a:lnTo>
                  <a:lnTo>
                    <a:pt x="79808" y="19049"/>
                  </a:lnTo>
                  <a:close/>
                </a:path>
                <a:path w="121284" h="36830">
                  <a:moveTo>
                    <a:pt x="97647" y="19049"/>
                  </a:moveTo>
                  <a:lnTo>
                    <a:pt x="85045" y="19049"/>
                  </a:lnTo>
                  <a:lnTo>
                    <a:pt x="85655" y="18541"/>
                  </a:lnTo>
                  <a:lnTo>
                    <a:pt x="97957" y="18541"/>
                  </a:lnTo>
                  <a:lnTo>
                    <a:pt x="97647" y="19049"/>
                  </a:lnTo>
                  <a:close/>
                </a:path>
                <a:path w="121284" h="36830">
                  <a:moveTo>
                    <a:pt x="18001" y="20827"/>
                  </a:moveTo>
                  <a:lnTo>
                    <a:pt x="17172" y="20827"/>
                  </a:lnTo>
                  <a:lnTo>
                    <a:pt x="15385" y="20319"/>
                  </a:lnTo>
                  <a:lnTo>
                    <a:pt x="18575" y="20319"/>
                  </a:lnTo>
                  <a:lnTo>
                    <a:pt x="18001" y="20827"/>
                  </a:lnTo>
                  <a:close/>
                </a:path>
                <a:path w="121284" h="36830">
                  <a:moveTo>
                    <a:pt x="97601" y="27177"/>
                  </a:moveTo>
                  <a:lnTo>
                    <a:pt x="97047" y="27177"/>
                  </a:lnTo>
                  <a:lnTo>
                    <a:pt x="94026" y="25399"/>
                  </a:lnTo>
                  <a:lnTo>
                    <a:pt x="105005" y="25399"/>
                  </a:lnTo>
                  <a:lnTo>
                    <a:pt x="105059" y="24637"/>
                  </a:lnTo>
                  <a:lnTo>
                    <a:pt x="105180" y="22986"/>
                  </a:lnTo>
                  <a:lnTo>
                    <a:pt x="105299" y="21335"/>
                  </a:lnTo>
                  <a:lnTo>
                    <a:pt x="105538" y="21081"/>
                  </a:lnTo>
                  <a:lnTo>
                    <a:pt x="105956" y="20827"/>
                  </a:lnTo>
                  <a:lnTo>
                    <a:pt x="107283" y="21843"/>
                  </a:lnTo>
                  <a:lnTo>
                    <a:pt x="107681" y="21843"/>
                  </a:lnTo>
                  <a:lnTo>
                    <a:pt x="108823" y="22986"/>
                  </a:lnTo>
                  <a:lnTo>
                    <a:pt x="110163" y="25780"/>
                  </a:lnTo>
                  <a:lnTo>
                    <a:pt x="110285" y="26034"/>
                  </a:lnTo>
                  <a:lnTo>
                    <a:pt x="99924" y="26034"/>
                  </a:lnTo>
                  <a:lnTo>
                    <a:pt x="99326" y="26415"/>
                  </a:lnTo>
                  <a:lnTo>
                    <a:pt x="98072" y="26415"/>
                  </a:lnTo>
                  <a:lnTo>
                    <a:pt x="98013" y="26669"/>
                  </a:lnTo>
                  <a:lnTo>
                    <a:pt x="97683" y="27050"/>
                  </a:lnTo>
                  <a:close/>
                </a:path>
                <a:path w="121284" h="36830">
                  <a:moveTo>
                    <a:pt x="13612" y="22351"/>
                  </a:moveTo>
                  <a:lnTo>
                    <a:pt x="12497" y="22351"/>
                  </a:lnTo>
                  <a:lnTo>
                    <a:pt x="9451" y="21843"/>
                  </a:lnTo>
                  <a:lnTo>
                    <a:pt x="15025" y="21843"/>
                  </a:lnTo>
                  <a:lnTo>
                    <a:pt x="13612" y="22351"/>
                  </a:lnTo>
                  <a:close/>
                </a:path>
                <a:path w="121284" h="36830">
                  <a:moveTo>
                    <a:pt x="20068" y="27177"/>
                  </a:moveTo>
                  <a:lnTo>
                    <a:pt x="14871" y="26288"/>
                  </a:lnTo>
                  <a:lnTo>
                    <a:pt x="14871" y="21843"/>
                  </a:lnTo>
                  <a:lnTo>
                    <a:pt x="15025" y="21843"/>
                  </a:lnTo>
                  <a:lnTo>
                    <a:pt x="19948" y="27050"/>
                  </a:lnTo>
                  <a:close/>
                </a:path>
                <a:path w="121284" h="36830">
                  <a:moveTo>
                    <a:pt x="14020" y="22605"/>
                  </a:moveTo>
                  <a:lnTo>
                    <a:pt x="12906" y="22605"/>
                  </a:lnTo>
                  <a:lnTo>
                    <a:pt x="13612" y="22351"/>
                  </a:lnTo>
                  <a:lnTo>
                    <a:pt x="12497" y="22351"/>
                  </a:lnTo>
                  <a:lnTo>
                    <a:pt x="14020" y="22605"/>
                  </a:lnTo>
                  <a:close/>
                </a:path>
                <a:path w="121284" h="36830">
                  <a:moveTo>
                    <a:pt x="27199" y="23748"/>
                  </a:moveTo>
                  <a:lnTo>
                    <a:pt x="25085" y="23748"/>
                  </a:lnTo>
                  <a:lnTo>
                    <a:pt x="24428" y="22605"/>
                  </a:lnTo>
                  <a:lnTo>
                    <a:pt x="58436" y="22605"/>
                  </a:lnTo>
                  <a:lnTo>
                    <a:pt x="58399" y="23367"/>
                  </a:lnTo>
                  <a:lnTo>
                    <a:pt x="27773" y="23367"/>
                  </a:lnTo>
                  <a:lnTo>
                    <a:pt x="27199" y="23748"/>
                  </a:lnTo>
                  <a:close/>
                </a:path>
                <a:path w="121284" h="36830">
                  <a:moveTo>
                    <a:pt x="92069" y="23748"/>
                  </a:moveTo>
                  <a:lnTo>
                    <a:pt x="84350" y="23748"/>
                  </a:lnTo>
                  <a:lnTo>
                    <a:pt x="84304" y="23367"/>
                  </a:lnTo>
                  <a:lnTo>
                    <a:pt x="85983" y="23367"/>
                  </a:lnTo>
                  <a:lnTo>
                    <a:pt x="88456" y="22986"/>
                  </a:lnTo>
                  <a:lnTo>
                    <a:pt x="91980" y="23367"/>
                  </a:lnTo>
                  <a:lnTo>
                    <a:pt x="92069" y="23748"/>
                  </a:lnTo>
                  <a:close/>
                </a:path>
                <a:path w="121284" h="36830">
                  <a:moveTo>
                    <a:pt x="39891" y="28955"/>
                  </a:moveTo>
                  <a:lnTo>
                    <a:pt x="38477" y="28955"/>
                  </a:lnTo>
                  <a:lnTo>
                    <a:pt x="38525" y="28066"/>
                  </a:lnTo>
                  <a:lnTo>
                    <a:pt x="38649" y="26669"/>
                  </a:lnTo>
                  <a:lnTo>
                    <a:pt x="38722" y="26288"/>
                  </a:lnTo>
                  <a:lnTo>
                    <a:pt x="38822" y="25780"/>
                  </a:lnTo>
                  <a:lnTo>
                    <a:pt x="38262" y="25399"/>
                  </a:lnTo>
                  <a:lnTo>
                    <a:pt x="37070" y="24637"/>
                  </a:lnTo>
                  <a:lnTo>
                    <a:pt x="35258" y="23748"/>
                  </a:lnTo>
                  <a:lnTo>
                    <a:pt x="29417" y="23748"/>
                  </a:lnTo>
                  <a:lnTo>
                    <a:pt x="27936" y="23367"/>
                  </a:lnTo>
                  <a:lnTo>
                    <a:pt x="58399" y="23367"/>
                  </a:lnTo>
                  <a:lnTo>
                    <a:pt x="58353" y="24383"/>
                  </a:lnTo>
                  <a:lnTo>
                    <a:pt x="82143" y="24383"/>
                  </a:lnTo>
                  <a:lnTo>
                    <a:pt x="79318" y="25399"/>
                  </a:lnTo>
                  <a:lnTo>
                    <a:pt x="57995" y="25399"/>
                  </a:lnTo>
                  <a:lnTo>
                    <a:pt x="57995" y="27050"/>
                  </a:lnTo>
                  <a:lnTo>
                    <a:pt x="43362" y="27050"/>
                  </a:lnTo>
                  <a:lnTo>
                    <a:pt x="42517" y="27685"/>
                  </a:lnTo>
                  <a:lnTo>
                    <a:pt x="42167" y="27685"/>
                  </a:lnTo>
                  <a:lnTo>
                    <a:pt x="41570" y="28320"/>
                  </a:lnTo>
                  <a:lnTo>
                    <a:pt x="43459" y="28320"/>
                  </a:lnTo>
                  <a:lnTo>
                    <a:pt x="39891" y="28955"/>
                  </a:lnTo>
                  <a:close/>
                </a:path>
                <a:path w="121284" h="36830">
                  <a:moveTo>
                    <a:pt x="83510" y="23748"/>
                  </a:moveTo>
                  <a:lnTo>
                    <a:pt x="81711" y="23748"/>
                  </a:lnTo>
                  <a:lnTo>
                    <a:pt x="112696" y="23367"/>
                  </a:lnTo>
                  <a:lnTo>
                    <a:pt x="85983" y="23367"/>
                  </a:lnTo>
                  <a:lnTo>
                    <a:pt x="83510" y="23748"/>
                  </a:lnTo>
                  <a:close/>
                </a:path>
                <a:path w="121284" h="36830">
                  <a:moveTo>
                    <a:pt x="84350" y="23748"/>
                  </a:moveTo>
                  <a:lnTo>
                    <a:pt x="83510" y="23748"/>
                  </a:lnTo>
                  <a:lnTo>
                    <a:pt x="85983" y="23367"/>
                  </a:lnTo>
                  <a:lnTo>
                    <a:pt x="84304" y="23367"/>
                  </a:lnTo>
                  <a:lnTo>
                    <a:pt x="84350" y="23748"/>
                  </a:lnTo>
                  <a:close/>
                </a:path>
                <a:path w="121284" h="36830">
                  <a:moveTo>
                    <a:pt x="32849" y="27177"/>
                  </a:moveTo>
                  <a:lnTo>
                    <a:pt x="31248" y="27177"/>
                  </a:lnTo>
                  <a:lnTo>
                    <a:pt x="29951" y="23748"/>
                  </a:lnTo>
                  <a:lnTo>
                    <a:pt x="35713" y="23748"/>
                  </a:lnTo>
                  <a:lnTo>
                    <a:pt x="36122" y="25399"/>
                  </a:lnTo>
                  <a:lnTo>
                    <a:pt x="36216" y="25780"/>
                  </a:lnTo>
                  <a:lnTo>
                    <a:pt x="36340" y="26288"/>
                  </a:lnTo>
                  <a:lnTo>
                    <a:pt x="36442" y="26669"/>
                  </a:lnTo>
                  <a:lnTo>
                    <a:pt x="38583" y="26669"/>
                  </a:lnTo>
                  <a:lnTo>
                    <a:pt x="32849" y="27177"/>
                  </a:lnTo>
                  <a:close/>
                </a:path>
                <a:path w="121284" h="36830">
                  <a:moveTo>
                    <a:pt x="79702" y="26288"/>
                  </a:moveTo>
                  <a:lnTo>
                    <a:pt x="60155" y="26288"/>
                  </a:lnTo>
                  <a:lnTo>
                    <a:pt x="57995" y="25399"/>
                  </a:lnTo>
                  <a:lnTo>
                    <a:pt x="79343" y="25399"/>
                  </a:lnTo>
                  <a:lnTo>
                    <a:pt x="79497" y="25780"/>
                  </a:lnTo>
                  <a:lnTo>
                    <a:pt x="79599" y="26034"/>
                  </a:lnTo>
                  <a:lnTo>
                    <a:pt x="79702" y="26288"/>
                  </a:lnTo>
                  <a:close/>
                </a:path>
                <a:path w="121284" h="36830">
                  <a:moveTo>
                    <a:pt x="88686" y="28320"/>
                  </a:moveTo>
                  <a:lnTo>
                    <a:pt x="84952" y="28320"/>
                  </a:lnTo>
                  <a:lnTo>
                    <a:pt x="87440" y="25399"/>
                  </a:lnTo>
                  <a:lnTo>
                    <a:pt x="94154" y="25399"/>
                  </a:lnTo>
                  <a:lnTo>
                    <a:pt x="94006" y="25780"/>
                  </a:lnTo>
                  <a:lnTo>
                    <a:pt x="93907" y="26034"/>
                  </a:lnTo>
                  <a:lnTo>
                    <a:pt x="93809" y="26288"/>
                  </a:lnTo>
                  <a:lnTo>
                    <a:pt x="93661" y="26669"/>
                  </a:lnTo>
                  <a:lnTo>
                    <a:pt x="90119" y="26669"/>
                  </a:lnTo>
                  <a:lnTo>
                    <a:pt x="88686" y="28320"/>
                  </a:lnTo>
                  <a:close/>
                </a:path>
                <a:path w="121284" h="36830">
                  <a:moveTo>
                    <a:pt x="61811" y="28320"/>
                  </a:moveTo>
                  <a:lnTo>
                    <a:pt x="60472" y="28320"/>
                  </a:lnTo>
                  <a:lnTo>
                    <a:pt x="60131" y="27177"/>
                  </a:lnTo>
                  <a:lnTo>
                    <a:pt x="59971" y="26669"/>
                  </a:lnTo>
                  <a:lnTo>
                    <a:pt x="59909" y="26415"/>
                  </a:lnTo>
                  <a:lnTo>
                    <a:pt x="59815" y="26034"/>
                  </a:lnTo>
                  <a:lnTo>
                    <a:pt x="59538" y="26034"/>
                  </a:lnTo>
                  <a:lnTo>
                    <a:pt x="60155" y="26288"/>
                  </a:lnTo>
                  <a:lnTo>
                    <a:pt x="79702" y="26288"/>
                  </a:lnTo>
                  <a:lnTo>
                    <a:pt x="79855" y="26669"/>
                  </a:lnTo>
                  <a:lnTo>
                    <a:pt x="79140" y="28066"/>
                  </a:lnTo>
                  <a:lnTo>
                    <a:pt x="62728" y="28066"/>
                  </a:lnTo>
                  <a:lnTo>
                    <a:pt x="61811" y="28320"/>
                  </a:lnTo>
                  <a:close/>
                </a:path>
                <a:path w="121284" h="36830">
                  <a:moveTo>
                    <a:pt x="86683" y="26288"/>
                  </a:moveTo>
                  <a:lnTo>
                    <a:pt x="83520" y="26288"/>
                  </a:lnTo>
                  <a:lnTo>
                    <a:pt x="83477" y="26034"/>
                  </a:lnTo>
                  <a:lnTo>
                    <a:pt x="86900" y="26034"/>
                  </a:lnTo>
                  <a:lnTo>
                    <a:pt x="86683" y="26288"/>
                  </a:lnTo>
                  <a:close/>
                </a:path>
                <a:path w="121284" h="36830">
                  <a:moveTo>
                    <a:pt x="95536" y="26288"/>
                  </a:moveTo>
                  <a:lnTo>
                    <a:pt x="93809" y="26288"/>
                  </a:lnTo>
                  <a:lnTo>
                    <a:pt x="93907" y="26034"/>
                  </a:lnTo>
                  <a:lnTo>
                    <a:pt x="95105" y="26034"/>
                  </a:lnTo>
                  <a:lnTo>
                    <a:pt x="95536" y="26288"/>
                  </a:lnTo>
                  <a:close/>
                </a:path>
                <a:path w="121284" h="36830">
                  <a:moveTo>
                    <a:pt x="100401" y="26288"/>
                  </a:moveTo>
                  <a:lnTo>
                    <a:pt x="99525" y="26288"/>
                  </a:lnTo>
                  <a:lnTo>
                    <a:pt x="99924" y="26034"/>
                  </a:lnTo>
                  <a:lnTo>
                    <a:pt x="100401" y="26288"/>
                  </a:lnTo>
                  <a:close/>
                </a:path>
                <a:path w="121284" h="36830">
                  <a:moveTo>
                    <a:pt x="103309" y="26669"/>
                  </a:moveTo>
                  <a:lnTo>
                    <a:pt x="101118" y="26669"/>
                  </a:lnTo>
                  <a:lnTo>
                    <a:pt x="99924" y="26034"/>
                  </a:lnTo>
                  <a:lnTo>
                    <a:pt x="104109" y="26034"/>
                  </a:lnTo>
                  <a:lnTo>
                    <a:pt x="103309" y="26669"/>
                  </a:lnTo>
                  <a:close/>
                </a:path>
                <a:path w="121284" h="36830">
                  <a:moveTo>
                    <a:pt x="104523" y="26288"/>
                  </a:moveTo>
                  <a:lnTo>
                    <a:pt x="103789" y="26288"/>
                  </a:lnTo>
                  <a:lnTo>
                    <a:pt x="104109" y="26034"/>
                  </a:lnTo>
                  <a:lnTo>
                    <a:pt x="103567" y="26034"/>
                  </a:lnTo>
                  <a:lnTo>
                    <a:pt x="104523" y="26288"/>
                  </a:lnTo>
                  <a:close/>
                </a:path>
                <a:path w="121284" h="36830">
                  <a:moveTo>
                    <a:pt x="106580" y="28955"/>
                  </a:moveTo>
                  <a:lnTo>
                    <a:pt x="99479" y="28955"/>
                  </a:lnTo>
                  <a:lnTo>
                    <a:pt x="99444" y="28320"/>
                  </a:lnTo>
                  <a:lnTo>
                    <a:pt x="107260" y="28320"/>
                  </a:lnTo>
                  <a:lnTo>
                    <a:pt x="106075" y="26669"/>
                  </a:lnTo>
                  <a:lnTo>
                    <a:pt x="105000" y="26415"/>
                  </a:lnTo>
                  <a:lnTo>
                    <a:pt x="103567" y="26034"/>
                  </a:lnTo>
                  <a:lnTo>
                    <a:pt x="103887" y="26034"/>
                  </a:lnTo>
                  <a:lnTo>
                    <a:pt x="104690" y="26288"/>
                  </a:lnTo>
                  <a:lnTo>
                    <a:pt x="110425" y="26288"/>
                  </a:lnTo>
                  <a:lnTo>
                    <a:pt x="111044" y="27685"/>
                  </a:lnTo>
                  <a:lnTo>
                    <a:pt x="111212" y="28066"/>
                  </a:lnTo>
                  <a:lnTo>
                    <a:pt x="106580" y="28955"/>
                  </a:lnTo>
                  <a:close/>
                </a:path>
                <a:path w="121284" h="36830">
                  <a:moveTo>
                    <a:pt x="110425" y="26288"/>
                  </a:moveTo>
                  <a:lnTo>
                    <a:pt x="104690" y="26288"/>
                  </a:lnTo>
                  <a:lnTo>
                    <a:pt x="103887" y="26034"/>
                  </a:lnTo>
                  <a:lnTo>
                    <a:pt x="110313" y="26034"/>
                  </a:lnTo>
                  <a:lnTo>
                    <a:pt x="110425" y="26288"/>
                  </a:lnTo>
                  <a:close/>
                </a:path>
                <a:path w="121284" h="36830">
                  <a:moveTo>
                    <a:pt x="120814" y="26288"/>
                  </a:moveTo>
                  <a:lnTo>
                    <a:pt x="110425" y="26288"/>
                  </a:lnTo>
                  <a:lnTo>
                    <a:pt x="110313" y="26034"/>
                  </a:lnTo>
                  <a:lnTo>
                    <a:pt x="99924" y="26034"/>
                  </a:lnTo>
                  <a:lnTo>
                    <a:pt x="120814" y="26288"/>
                  </a:lnTo>
                  <a:close/>
                </a:path>
                <a:path w="121284" h="36830">
                  <a:moveTo>
                    <a:pt x="99444" y="28320"/>
                  </a:moveTo>
                  <a:lnTo>
                    <a:pt x="97461" y="28320"/>
                  </a:lnTo>
                  <a:lnTo>
                    <a:pt x="97836" y="27177"/>
                  </a:lnTo>
                  <a:lnTo>
                    <a:pt x="97960" y="26669"/>
                  </a:lnTo>
                  <a:lnTo>
                    <a:pt x="98072" y="26415"/>
                  </a:lnTo>
                  <a:lnTo>
                    <a:pt x="99330" y="26415"/>
                  </a:lnTo>
                  <a:lnTo>
                    <a:pt x="99444" y="28320"/>
                  </a:lnTo>
                  <a:close/>
                </a:path>
                <a:path w="121284" h="36830">
                  <a:moveTo>
                    <a:pt x="92920" y="28320"/>
                  </a:moveTo>
                  <a:lnTo>
                    <a:pt x="89421" y="28320"/>
                  </a:lnTo>
                  <a:lnTo>
                    <a:pt x="90317" y="26669"/>
                  </a:lnTo>
                  <a:lnTo>
                    <a:pt x="93659" y="26669"/>
                  </a:lnTo>
                  <a:lnTo>
                    <a:pt x="93281" y="27685"/>
                  </a:lnTo>
                  <a:lnTo>
                    <a:pt x="92920" y="28320"/>
                  </a:lnTo>
                  <a:close/>
                </a:path>
                <a:path w="121284" h="36830">
                  <a:moveTo>
                    <a:pt x="49528" y="28320"/>
                  </a:moveTo>
                  <a:lnTo>
                    <a:pt x="46707" y="28320"/>
                  </a:lnTo>
                  <a:lnTo>
                    <a:pt x="46587" y="27685"/>
                  </a:lnTo>
                  <a:lnTo>
                    <a:pt x="43362" y="27050"/>
                  </a:lnTo>
                  <a:lnTo>
                    <a:pt x="57995" y="27050"/>
                  </a:lnTo>
                  <a:lnTo>
                    <a:pt x="57995" y="27685"/>
                  </a:lnTo>
                  <a:lnTo>
                    <a:pt x="51425" y="27685"/>
                  </a:lnTo>
                  <a:lnTo>
                    <a:pt x="49573" y="28066"/>
                  </a:lnTo>
                  <a:lnTo>
                    <a:pt x="49528" y="28320"/>
                  </a:lnTo>
                  <a:close/>
                </a:path>
                <a:path w="121284" h="36830">
                  <a:moveTo>
                    <a:pt x="85493" y="27685"/>
                  </a:moveTo>
                  <a:lnTo>
                    <a:pt x="79335" y="27685"/>
                  </a:lnTo>
                  <a:lnTo>
                    <a:pt x="79595" y="27177"/>
                  </a:lnTo>
                  <a:lnTo>
                    <a:pt x="85926" y="27177"/>
                  </a:lnTo>
                  <a:lnTo>
                    <a:pt x="85493" y="27685"/>
                  </a:lnTo>
                  <a:close/>
                </a:path>
                <a:path w="121284" h="36830">
                  <a:moveTo>
                    <a:pt x="89765" y="27685"/>
                  </a:moveTo>
                  <a:lnTo>
                    <a:pt x="89237" y="27685"/>
                  </a:lnTo>
                  <a:lnTo>
                    <a:pt x="89678" y="27177"/>
                  </a:lnTo>
                  <a:lnTo>
                    <a:pt x="90041" y="27177"/>
                  </a:lnTo>
                  <a:lnTo>
                    <a:pt x="89765" y="27685"/>
                  </a:lnTo>
                  <a:close/>
                </a:path>
                <a:path w="121284" h="36830">
                  <a:moveTo>
                    <a:pt x="97679" y="27685"/>
                  </a:moveTo>
                  <a:lnTo>
                    <a:pt x="93281" y="27685"/>
                  </a:lnTo>
                  <a:lnTo>
                    <a:pt x="93470" y="27177"/>
                  </a:lnTo>
                  <a:lnTo>
                    <a:pt x="97836" y="27177"/>
                  </a:lnTo>
                  <a:lnTo>
                    <a:pt x="97679" y="27685"/>
                  </a:lnTo>
                  <a:close/>
                </a:path>
                <a:path w="121284" h="36830">
                  <a:moveTo>
                    <a:pt x="106804" y="27685"/>
                  </a:moveTo>
                  <a:lnTo>
                    <a:pt x="99406" y="27685"/>
                  </a:lnTo>
                  <a:lnTo>
                    <a:pt x="99375" y="27177"/>
                  </a:lnTo>
                  <a:lnTo>
                    <a:pt x="106440" y="27177"/>
                  </a:lnTo>
                  <a:lnTo>
                    <a:pt x="106804" y="27685"/>
                  </a:lnTo>
                  <a:close/>
                </a:path>
                <a:path w="121284" h="36830">
                  <a:moveTo>
                    <a:pt x="41808" y="28320"/>
                  </a:moveTo>
                  <a:lnTo>
                    <a:pt x="41894" y="28066"/>
                  </a:lnTo>
                  <a:lnTo>
                    <a:pt x="42076" y="27812"/>
                  </a:lnTo>
                  <a:lnTo>
                    <a:pt x="42366" y="27812"/>
                  </a:lnTo>
                  <a:lnTo>
                    <a:pt x="41808" y="28320"/>
                  </a:lnTo>
                  <a:close/>
                </a:path>
                <a:path w="121284" h="36830">
                  <a:moveTo>
                    <a:pt x="42366" y="27812"/>
                  </a:moveTo>
                  <a:lnTo>
                    <a:pt x="42167" y="27685"/>
                  </a:lnTo>
                  <a:lnTo>
                    <a:pt x="42517" y="27685"/>
                  </a:lnTo>
                  <a:lnTo>
                    <a:pt x="42366" y="27812"/>
                  </a:lnTo>
                  <a:close/>
                </a:path>
                <a:path w="121284" h="36830">
                  <a:moveTo>
                    <a:pt x="58300" y="28320"/>
                  </a:moveTo>
                  <a:lnTo>
                    <a:pt x="52639" y="28320"/>
                  </a:lnTo>
                  <a:lnTo>
                    <a:pt x="51425" y="27685"/>
                  </a:lnTo>
                  <a:lnTo>
                    <a:pt x="57995" y="27685"/>
                  </a:lnTo>
                  <a:lnTo>
                    <a:pt x="58088" y="28066"/>
                  </a:lnTo>
                  <a:lnTo>
                    <a:pt x="58300" y="28320"/>
                  </a:lnTo>
                  <a:close/>
                </a:path>
                <a:path w="121284" h="36830">
                  <a:moveTo>
                    <a:pt x="43132" y="28320"/>
                  </a:moveTo>
                  <a:lnTo>
                    <a:pt x="41808" y="28320"/>
                  </a:lnTo>
                  <a:lnTo>
                    <a:pt x="42366" y="27812"/>
                  </a:lnTo>
                  <a:lnTo>
                    <a:pt x="43132" y="28320"/>
                  </a:lnTo>
                  <a:close/>
                </a:path>
                <a:path w="121284" h="36830">
                  <a:moveTo>
                    <a:pt x="62710" y="28320"/>
                  </a:moveTo>
                  <a:lnTo>
                    <a:pt x="62865" y="28066"/>
                  </a:lnTo>
                  <a:lnTo>
                    <a:pt x="64147" y="28066"/>
                  </a:lnTo>
                  <a:lnTo>
                    <a:pt x="62710" y="28320"/>
                  </a:lnTo>
                  <a:close/>
                </a:path>
                <a:path w="121284" h="36830">
                  <a:moveTo>
                    <a:pt x="78969" y="28320"/>
                  </a:moveTo>
                  <a:lnTo>
                    <a:pt x="64111" y="28320"/>
                  </a:lnTo>
                  <a:lnTo>
                    <a:pt x="64147" y="28066"/>
                  </a:lnTo>
                  <a:lnTo>
                    <a:pt x="79109" y="28066"/>
                  </a:lnTo>
                  <a:lnTo>
                    <a:pt x="78969" y="28320"/>
                  </a:lnTo>
                  <a:close/>
                </a:path>
                <a:path w="121284" h="36830">
                  <a:moveTo>
                    <a:pt x="46972" y="29463"/>
                  </a:moveTo>
                  <a:lnTo>
                    <a:pt x="44853" y="29463"/>
                  </a:lnTo>
                  <a:lnTo>
                    <a:pt x="43132" y="28320"/>
                  </a:lnTo>
                  <a:lnTo>
                    <a:pt x="46707" y="28320"/>
                  </a:lnTo>
                  <a:lnTo>
                    <a:pt x="46852" y="28955"/>
                  </a:lnTo>
                  <a:lnTo>
                    <a:pt x="46972" y="29463"/>
                  </a:lnTo>
                  <a:close/>
                </a:path>
                <a:path w="121284" h="36830">
                  <a:moveTo>
                    <a:pt x="51987" y="29463"/>
                  </a:moveTo>
                  <a:lnTo>
                    <a:pt x="49330" y="29463"/>
                  </a:lnTo>
                  <a:lnTo>
                    <a:pt x="49409" y="28955"/>
                  </a:lnTo>
                  <a:lnTo>
                    <a:pt x="49533" y="28320"/>
                  </a:lnTo>
                  <a:lnTo>
                    <a:pt x="52639" y="28320"/>
                  </a:lnTo>
                  <a:lnTo>
                    <a:pt x="51987" y="29463"/>
                  </a:lnTo>
                  <a:close/>
                </a:path>
                <a:path w="121284" h="36830">
                  <a:moveTo>
                    <a:pt x="58511" y="28955"/>
                  </a:moveTo>
                  <a:lnTo>
                    <a:pt x="62432" y="28320"/>
                  </a:lnTo>
                  <a:lnTo>
                    <a:pt x="62577" y="28320"/>
                  </a:lnTo>
                  <a:lnTo>
                    <a:pt x="58511" y="28955"/>
                  </a:lnTo>
                  <a:close/>
                </a:path>
                <a:path w="121284" h="36830">
                  <a:moveTo>
                    <a:pt x="58831" y="28955"/>
                  </a:moveTo>
                  <a:lnTo>
                    <a:pt x="58300" y="28320"/>
                  </a:lnTo>
                  <a:lnTo>
                    <a:pt x="58950" y="28320"/>
                  </a:lnTo>
                  <a:lnTo>
                    <a:pt x="58831" y="28955"/>
                  </a:lnTo>
                  <a:close/>
                </a:path>
                <a:path w="121284" h="36830">
                  <a:moveTo>
                    <a:pt x="60461" y="29463"/>
                  </a:moveTo>
                  <a:lnTo>
                    <a:pt x="58721" y="29463"/>
                  </a:lnTo>
                  <a:lnTo>
                    <a:pt x="58906" y="28955"/>
                  </a:lnTo>
                  <a:lnTo>
                    <a:pt x="62091" y="28320"/>
                  </a:lnTo>
                  <a:lnTo>
                    <a:pt x="58862" y="28320"/>
                  </a:lnTo>
                  <a:lnTo>
                    <a:pt x="59713" y="28955"/>
                  </a:lnTo>
                  <a:lnTo>
                    <a:pt x="60461" y="29463"/>
                  </a:lnTo>
                  <a:close/>
                </a:path>
                <a:path w="121284" h="36830">
                  <a:moveTo>
                    <a:pt x="63933" y="29463"/>
                  </a:moveTo>
                  <a:lnTo>
                    <a:pt x="62366" y="29463"/>
                  </a:lnTo>
                  <a:lnTo>
                    <a:pt x="62663" y="28320"/>
                  </a:lnTo>
                  <a:lnTo>
                    <a:pt x="64111" y="28320"/>
                  </a:lnTo>
                  <a:lnTo>
                    <a:pt x="64021" y="28955"/>
                  </a:lnTo>
                  <a:lnTo>
                    <a:pt x="63933" y="29463"/>
                  </a:lnTo>
                  <a:close/>
                </a:path>
                <a:path w="121284" h="36830">
                  <a:moveTo>
                    <a:pt x="84983" y="29463"/>
                  </a:moveTo>
                  <a:lnTo>
                    <a:pt x="78362" y="29463"/>
                  </a:lnTo>
                  <a:lnTo>
                    <a:pt x="78969" y="28320"/>
                  </a:lnTo>
                  <a:lnTo>
                    <a:pt x="84952" y="28320"/>
                  </a:lnTo>
                  <a:lnTo>
                    <a:pt x="84411" y="28955"/>
                  </a:lnTo>
                  <a:lnTo>
                    <a:pt x="84790" y="28955"/>
                  </a:lnTo>
                  <a:lnTo>
                    <a:pt x="84983" y="29463"/>
                  </a:lnTo>
                  <a:close/>
                </a:path>
                <a:path w="121284" h="36830">
                  <a:moveTo>
                    <a:pt x="91104" y="29463"/>
                  </a:moveTo>
                  <a:lnTo>
                    <a:pt x="87867" y="29463"/>
                  </a:lnTo>
                  <a:lnTo>
                    <a:pt x="88686" y="28320"/>
                  </a:lnTo>
                  <a:lnTo>
                    <a:pt x="89133" y="28320"/>
                  </a:lnTo>
                  <a:lnTo>
                    <a:pt x="91104" y="29463"/>
                  </a:lnTo>
                  <a:close/>
                </a:path>
                <a:path w="121284" h="36830">
                  <a:moveTo>
                    <a:pt x="97080" y="29463"/>
                  </a:moveTo>
                  <a:lnTo>
                    <a:pt x="92269" y="29463"/>
                  </a:lnTo>
                  <a:lnTo>
                    <a:pt x="92920" y="28320"/>
                  </a:lnTo>
                  <a:lnTo>
                    <a:pt x="97461" y="28320"/>
                  </a:lnTo>
                  <a:lnTo>
                    <a:pt x="97080" y="29463"/>
                  </a:lnTo>
                  <a:close/>
                </a:path>
                <a:path w="121284" h="36830">
                  <a:moveTo>
                    <a:pt x="38450" y="29463"/>
                  </a:moveTo>
                  <a:lnTo>
                    <a:pt x="37037" y="29463"/>
                  </a:lnTo>
                  <a:lnTo>
                    <a:pt x="39891" y="28955"/>
                  </a:lnTo>
                  <a:lnTo>
                    <a:pt x="38477" y="28955"/>
                  </a:lnTo>
                  <a:lnTo>
                    <a:pt x="38450" y="29463"/>
                  </a:lnTo>
                  <a:close/>
                </a:path>
                <a:path w="121284" h="36830">
                  <a:moveTo>
                    <a:pt x="43302" y="32892"/>
                  </a:moveTo>
                  <a:lnTo>
                    <a:pt x="41656" y="28955"/>
                  </a:lnTo>
                  <a:lnTo>
                    <a:pt x="89856" y="28955"/>
                  </a:lnTo>
                  <a:lnTo>
                    <a:pt x="44626" y="29463"/>
                  </a:lnTo>
                  <a:lnTo>
                    <a:pt x="44853" y="29463"/>
                  </a:lnTo>
                  <a:lnTo>
                    <a:pt x="45809" y="30098"/>
                  </a:lnTo>
                  <a:lnTo>
                    <a:pt x="44616" y="30098"/>
                  </a:lnTo>
                  <a:lnTo>
                    <a:pt x="43302" y="32892"/>
                  </a:lnTo>
                  <a:close/>
                </a:path>
                <a:path w="121284" h="36830">
                  <a:moveTo>
                    <a:pt x="44853" y="29463"/>
                  </a:moveTo>
                  <a:lnTo>
                    <a:pt x="44626" y="29463"/>
                  </a:lnTo>
                  <a:lnTo>
                    <a:pt x="89856" y="28955"/>
                  </a:lnTo>
                  <a:lnTo>
                    <a:pt x="44088" y="28955"/>
                  </a:lnTo>
                  <a:lnTo>
                    <a:pt x="44853" y="29463"/>
                  </a:lnTo>
                  <a:close/>
                </a:path>
                <a:path w="121284" h="36830">
                  <a:moveTo>
                    <a:pt x="48199" y="30987"/>
                  </a:moveTo>
                  <a:lnTo>
                    <a:pt x="47304" y="30987"/>
                  </a:lnTo>
                  <a:lnTo>
                    <a:pt x="47192" y="30479"/>
                  </a:lnTo>
                  <a:lnTo>
                    <a:pt x="47080" y="29971"/>
                  </a:lnTo>
                  <a:lnTo>
                    <a:pt x="46968" y="29463"/>
                  </a:lnTo>
                  <a:lnTo>
                    <a:pt x="46857" y="28955"/>
                  </a:lnTo>
                  <a:lnTo>
                    <a:pt x="49402" y="28955"/>
                  </a:lnTo>
                  <a:lnTo>
                    <a:pt x="49294" y="29717"/>
                  </a:lnTo>
                  <a:lnTo>
                    <a:pt x="49220" y="30098"/>
                  </a:lnTo>
                  <a:lnTo>
                    <a:pt x="49155" y="30479"/>
                  </a:lnTo>
                  <a:lnTo>
                    <a:pt x="48199" y="30987"/>
                  </a:lnTo>
                  <a:close/>
                </a:path>
                <a:path w="121284" h="36830">
                  <a:moveTo>
                    <a:pt x="56143" y="33019"/>
                  </a:moveTo>
                  <a:lnTo>
                    <a:pt x="56203" y="31622"/>
                  </a:lnTo>
                  <a:lnTo>
                    <a:pt x="54248" y="30098"/>
                  </a:lnTo>
                  <a:lnTo>
                    <a:pt x="52291" y="30098"/>
                  </a:lnTo>
                  <a:lnTo>
                    <a:pt x="51843" y="29717"/>
                  </a:lnTo>
                  <a:lnTo>
                    <a:pt x="52277" y="28955"/>
                  </a:lnTo>
                  <a:lnTo>
                    <a:pt x="58831" y="28955"/>
                  </a:lnTo>
                  <a:lnTo>
                    <a:pt x="58721" y="29463"/>
                  </a:lnTo>
                  <a:lnTo>
                    <a:pt x="58610" y="29971"/>
                  </a:lnTo>
                  <a:lnTo>
                    <a:pt x="58500" y="30479"/>
                  </a:lnTo>
                  <a:lnTo>
                    <a:pt x="58390" y="30987"/>
                  </a:lnTo>
                  <a:lnTo>
                    <a:pt x="58307" y="31368"/>
                  </a:lnTo>
                  <a:lnTo>
                    <a:pt x="58224" y="31749"/>
                  </a:lnTo>
                  <a:lnTo>
                    <a:pt x="58142" y="32130"/>
                  </a:lnTo>
                  <a:lnTo>
                    <a:pt x="58443" y="32130"/>
                  </a:lnTo>
                  <a:lnTo>
                    <a:pt x="56143" y="33019"/>
                  </a:lnTo>
                  <a:close/>
                </a:path>
                <a:path w="121284" h="36830">
                  <a:moveTo>
                    <a:pt x="62103" y="30479"/>
                  </a:moveTo>
                  <a:lnTo>
                    <a:pt x="61931" y="30479"/>
                  </a:lnTo>
                  <a:lnTo>
                    <a:pt x="59726" y="28955"/>
                  </a:lnTo>
                  <a:lnTo>
                    <a:pt x="62498" y="28955"/>
                  </a:lnTo>
                  <a:lnTo>
                    <a:pt x="62366" y="29463"/>
                  </a:lnTo>
                  <a:lnTo>
                    <a:pt x="62300" y="29717"/>
                  </a:lnTo>
                  <a:lnTo>
                    <a:pt x="62202" y="30098"/>
                  </a:lnTo>
                  <a:lnTo>
                    <a:pt x="62103" y="30479"/>
                  </a:lnTo>
                  <a:close/>
                </a:path>
                <a:path w="121284" h="36830">
                  <a:moveTo>
                    <a:pt x="63549" y="32130"/>
                  </a:moveTo>
                  <a:lnTo>
                    <a:pt x="64018" y="28955"/>
                  </a:lnTo>
                  <a:lnTo>
                    <a:pt x="67429" y="28955"/>
                  </a:lnTo>
                  <a:lnTo>
                    <a:pt x="63549" y="32130"/>
                  </a:lnTo>
                  <a:close/>
                </a:path>
                <a:path w="121284" h="36830">
                  <a:moveTo>
                    <a:pt x="67183" y="29463"/>
                  </a:moveTo>
                  <a:lnTo>
                    <a:pt x="66808" y="29463"/>
                  </a:lnTo>
                  <a:lnTo>
                    <a:pt x="67429" y="28955"/>
                  </a:lnTo>
                  <a:lnTo>
                    <a:pt x="67299" y="28955"/>
                  </a:lnTo>
                  <a:lnTo>
                    <a:pt x="67183" y="29463"/>
                  </a:lnTo>
                  <a:close/>
                </a:path>
                <a:path w="121284" h="36830">
                  <a:moveTo>
                    <a:pt x="73667" y="32130"/>
                  </a:moveTo>
                  <a:lnTo>
                    <a:pt x="66675" y="32130"/>
                  </a:lnTo>
                  <a:lnTo>
                    <a:pt x="66771" y="31622"/>
                  </a:lnTo>
                  <a:lnTo>
                    <a:pt x="66892" y="30987"/>
                  </a:lnTo>
                  <a:lnTo>
                    <a:pt x="66992" y="30479"/>
                  </a:lnTo>
                  <a:lnTo>
                    <a:pt x="67079" y="30098"/>
                  </a:lnTo>
                  <a:lnTo>
                    <a:pt x="67183" y="29463"/>
                  </a:lnTo>
                  <a:lnTo>
                    <a:pt x="67299" y="28955"/>
                  </a:lnTo>
                  <a:lnTo>
                    <a:pt x="78611" y="28955"/>
                  </a:lnTo>
                  <a:lnTo>
                    <a:pt x="78362" y="29463"/>
                  </a:lnTo>
                  <a:lnTo>
                    <a:pt x="82005" y="30987"/>
                  </a:lnTo>
                  <a:lnTo>
                    <a:pt x="81686" y="31368"/>
                  </a:lnTo>
                  <a:lnTo>
                    <a:pt x="74181" y="31368"/>
                  </a:lnTo>
                  <a:lnTo>
                    <a:pt x="73667" y="32130"/>
                  </a:lnTo>
                  <a:close/>
                </a:path>
                <a:path w="121284" h="36830">
                  <a:moveTo>
                    <a:pt x="86229" y="31749"/>
                  </a:moveTo>
                  <a:lnTo>
                    <a:pt x="86027" y="31622"/>
                  </a:lnTo>
                  <a:lnTo>
                    <a:pt x="85708" y="31368"/>
                  </a:lnTo>
                  <a:lnTo>
                    <a:pt x="84790" y="28955"/>
                  </a:lnTo>
                  <a:lnTo>
                    <a:pt x="88231" y="28955"/>
                  </a:lnTo>
                  <a:lnTo>
                    <a:pt x="86320" y="31622"/>
                  </a:lnTo>
                  <a:close/>
                </a:path>
                <a:path w="121284" h="36830">
                  <a:moveTo>
                    <a:pt x="91980" y="29971"/>
                  </a:moveTo>
                  <a:lnTo>
                    <a:pt x="90228" y="28955"/>
                  </a:lnTo>
                  <a:lnTo>
                    <a:pt x="92558" y="28955"/>
                  </a:lnTo>
                  <a:lnTo>
                    <a:pt x="91980" y="29971"/>
                  </a:lnTo>
                  <a:close/>
                </a:path>
                <a:path w="121284" h="36830">
                  <a:moveTo>
                    <a:pt x="99625" y="31368"/>
                  </a:moveTo>
                  <a:lnTo>
                    <a:pt x="96210" y="30479"/>
                  </a:lnTo>
                  <a:lnTo>
                    <a:pt x="96741" y="30479"/>
                  </a:lnTo>
                  <a:lnTo>
                    <a:pt x="97249" y="28955"/>
                  </a:lnTo>
                  <a:lnTo>
                    <a:pt x="99479" y="28955"/>
                  </a:lnTo>
                  <a:lnTo>
                    <a:pt x="99600" y="30987"/>
                  </a:lnTo>
                  <a:lnTo>
                    <a:pt x="99625" y="31368"/>
                  </a:lnTo>
                  <a:close/>
                </a:path>
                <a:path w="121284" h="36830">
                  <a:moveTo>
                    <a:pt x="46766" y="31749"/>
                  </a:moveTo>
                  <a:lnTo>
                    <a:pt x="44616" y="30098"/>
                  </a:lnTo>
                  <a:lnTo>
                    <a:pt x="45809" y="30098"/>
                  </a:lnTo>
                  <a:lnTo>
                    <a:pt x="47304" y="30987"/>
                  </a:lnTo>
                  <a:lnTo>
                    <a:pt x="48199" y="30987"/>
                  </a:lnTo>
                  <a:lnTo>
                    <a:pt x="46766" y="31749"/>
                  </a:lnTo>
                  <a:close/>
                </a:path>
                <a:path w="121284" h="36830">
                  <a:moveTo>
                    <a:pt x="78123" y="35305"/>
                  </a:moveTo>
                  <a:lnTo>
                    <a:pt x="78047" y="34162"/>
                  </a:lnTo>
                  <a:lnTo>
                    <a:pt x="77970" y="33019"/>
                  </a:lnTo>
                  <a:lnTo>
                    <a:pt x="77884" y="31749"/>
                  </a:lnTo>
                  <a:lnTo>
                    <a:pt x="74181" y="31368"/>
                  </a:lnTo>
                  <a:lnTo>
                    <a:pt x="81633" y="31368"/>
                  </a:lnTo>
                  <a:lnTo>
                    <a:pt x="78123" y="35305"/>
                  </a:lnTo>
                  <a:close/>
                </a:path>
                <a:path w="121284" h="36830">
                  <a:moveTo>
                    <a:pt x="69243" y="32892"/>
                  </a:moveTo>
                  <a:lnTo>
                    <a:pt x="66536" y="32892"/>
                  </a:lnTo>
                  <a:lnTo>
                    <a:pt x="68973" y="32130"/>
                  </a:lnTo>
                  <a:lnTo>
                    <a:pt x="68431" y="32130"/>
                  </a:lnTo>
                  <a:lnTo>
                    <a:pt x="69243" y="32892"/>
                  </a:lnTo>
                  <a:close/>
                </a:path>
                <a:path w="121284" h="36830">
                  <a:moveTo>
                    <a:pt x="73166" y="36575"/>
                  </a:moveTo>
                  <a:lnTo>
                    <a:pt x="69243" y="32892"/>
                  </a:lnTo>
                  <a:lnTo>
                    <a:pt x="73153" y="32892"/>
                  </a:lnTo>
                  <a:lnTo>
                    <a:pt x="72210" y="34162"/>
                  </a:lnTo>
                  <a:lnTo>
                    <a:pt x="73166" y="36575"/>
                  </a:lnTo>
                  <a:close/>
                </a:path>
              </a:pathLst>
            </a:custGeom>
            <a:solidFill>
              <a:srgbClr val="E833B0"/>
            </a:solidFill>
          </p:spPr>
          <p:txBody>
            <a:bodyPr wrap="square" lIns="0" tIns="0" rIns="0" bIns="0" rtlCol="0"/>
            <a:lstStyle/>
            <a:p>
              <a:endParaRPr/>
            </a:p>
          </p:txBody>
        </p:sp>
        <p:sp>
          <p:nvSpPr>
            <p:cNvPr id="1474" name="object 1474"/>
            <p:cNvSpPr/>
            <p:nvPr/>
          </p:nvSpPr>
          <p:spPr>
            <a:xfrm>
              <a:off x="14732464" y="2314086"/>
              <a:ext cx="22860" cy="29209"/>
            </a:xfrm>
            <a:custGeom>
              <a:avLst/>
              <a:gdLst/>
              <a:ahLst/>
              <a:cxnLst/>
              <a:rect l="l" t="t" r="r" b="b"/>
              <a:pathLst>
                <a:path w="22859" h="29210">
                  <a:moveTo>
                    <a:pt x="4419" y="8481"/>
                  </a:moveTo>
                  <a:lnTo>
                    <a:pt x="6390" y="4539"/>
                  </a:lnTo>
                  <a:lnTo>
                    <a:pt x="9914" y="2628"/>
                  </a:lnTo>
                  <a:lnTo>
                    <a:pt x="7124" y="179"/>
                  </a:lnTo>
                  <a:lnTo>
                    <a:pt x="7536" y="179"/>
                  </a:lnTo>
                  <a:lnTo>
                    <a:pt x="8003" y="0"/>
                  </a:lnTo>
                  <a:lnTo>
                    <a:pt x="8421" y="0"/>
                  </a:lnTo>
                  <a:lnTo>
                    <a:pt x="9181" y="597"/>
                  </a:lnTo>
                  <a:lnTo>
                    <a:pt x="12064" y="597"/>
                  </a:lnTo>
                  <a:lnTo>
                    <a:pt x="12662" y="1612"/>
                  </a:lnTo>
                  <a:lnTo>
                    <a:pt x="12246" y="2628"/>
                  </a:lnTo>
                  <a:lnTo>
                    <a:pt x="12124" y="2926"/>
                  </a:lnTo>
                  <a:lnTo>
                    <a:pt x="11030" y="6689"/>
                  </a:lnTo>
                  <a:lnTo>
                    <a:pt x="9914" y="6689"/>
                  </a:lnTo>
                  <a:lnTo>
                    <a:pt x="4419" y="8481"/>
                  </a:lnTo>
                  <a:close/>
                </a:path>
                <a:path w="22859" h="29210">
                  <a:moveTo>
                    <a:pt x="10631" y="8063"/>
                  </a:moveTo>
                  <a:lnTo>
                    <a:pt x="8879" y="8063"/>
                  </a:lnTo>
                  <a:lnTo>
                    <a:pt x="9198" y="7824"/>
                  </a:lnTo>
                  <a:lnTo>
                    <a:pt x="9914" y="6689"/>
                  </a:lnTo>
                  <a:lnTo>
                    <a:pt x="11030" y="6689"/>
                  </a:lnTo>
                  <a:lnTo>
                    <a:pt x="10700" y="7824"/>
                  </a:lnTo>
                  <a:lnTo>
                    <a:pt x="10631" y="8063"/>
                  </a:lnTo>
                  <a:close/>
                </a:path>
                <a:path w="22859" h="29210">
                  <a:moveTo>
                    <a:pt x="12787" y="16245"/>
                  </a:moveTo>
                  <a:lnTo>
                    <a:pt x="5972" y="16245"/>
                  </a:lnTo>
                  <a:lnTo>
                    <a:pt x="7465" y="14872"/>
                  </a:lnTo>
                  <a:lnTo>
                    <a:pt x="8376" y="11288"/>
                  </a:lnTo>
                  <a:lnTo>
                    <a:pt x="8421" y="11109"/>
                  </a:lnTo>
                  <a:lnTo>
                    <a:pt x="7585" y="10452"/>
                  </a:lnTo>
                  <a:lnTo>
                    <a:pt x="7495" y="10273"/>
                  </a:lnTo>
                  <a:lnTo>
                    <a:pt x="7406" y="10093"/>
                  </a:lnTo>
                  <a:lnTo>
                    <a:pt x="7787" y="9914"/>
                  </a:lnTo>
                  <a:lnTo>
                    <a:pt x="8434" y="9556"/>
                  </a:lnTo>
                  <a:lnTo>
                    <a:pt x="8533" y="9078"/>
                  </a:lnTo>
                  <a:lnTo>
                    <a:pt x="8658" y="8481"/>
                  </a:lnTo>
                  <a:lnTo>
                    <a:pt x="8745" y="8063"/>
                  </a:lnTo>
                  <a:lnTo>
                    <a:pt x="11126" y="8063"/>
                  </a:lnTo>
                  <a:lnTo>
                    <a:pt x="13737" y="9078"/>
                  </a:lnTo>
                  <a:lnTo>
                    <a:pt x="16723" y="9078"/>
                  </a:lnTo>
                  <a:lnTo>
                    <a:pt x="14334" y="9556"/>
                  </a:lnTo>
                  <a:lnTo>
                    <a:pt x="13378" y="10093"/>
                  </a:lnTo>
                  <a:lnTo>
                    <a:pt x="13737" y="10273"/>
                  </a:lnTo>
                  <a:lnTo>
                    <a:pt x="15827" y="10273"/>
                  </a:lnTo>
                  <a:lnTo>
                    <a:pt x="16245" y="10631"/>
                  </a:lnTo>
                  <a:lnTo>
                    <a:pt x="20367" y="10631"/>
                  </a:lnTo>
                  <a:lnTo>
                    <a:pt x="18575" y="11288"/>
                  </a:lnTo>
                  <a:lnTo>
                    <a:pt x="17559" y="13319"/>
                  </a:lnTo>
                  <a:lnTo>
                    <a:pt x="17085" y="14633"/>
                  </a:lnTo>
                  <a:lnTo>
                    <a:pt x="14454" y="14633"/>
                  </a:lnTo>
                  <a:lnTo>
                    <a:pt x="12787" y="16245"/>
                  </a:lnTo>
                  <a:close/>
                </a:path>
                <a:path w="22859" h="29210">
                  <a:moveTo>
                    <a:pt x="15827" y="9078"/>
                  </a:moveTo>
                  <a:lnTo>
                    <a:pt x="13737" y="9078"/>
                  </a:lnTo>
                  <a:lnTo>
                    <a:pt x="14334" y="8063"/>
                  </a:lnTo>
                  <a:lnTo>
                    <a:pt x="15827" y="8063"/>
                  </a:lnTo>
                  <a:lnTo>
                    <a:pt x="15827" y="9078"/>
                  </a:lnTo>
                  <a:close/>
                </a:path>
                <a:path w="22859" h="29210">
                  <a:moveTo>
                    <a:pt x="21322" y="13319"/>
                  </a:moveTo>
                  <a:lnTo>
                    <a:pt x="20367" y="10631"/>
                  </a:lnTo>
                  <a:lnTo>
                    <a:pt x="16962" y="10631"/>
                  </a:lnTo>
                  <a:lnTo>
                    <a:pt x="18037" y="10273"/>
                  </a:lnTo>
                  <a:lnTo>
                    <a:pt x="16909" y="9078"/>
                  </a:lnTo>
                  <a:lnTo>
                    <a:pt x="17141" y="9078"/>
                  </a:lnTo>
                  <a:lnTo>
                    <a:pt x="17440" y="8779"/>
                  </a:lnTo>
                  <a:lnTo>
                    <a:pt x="18754" y="9556"/>
                  </a:lnTo>
                  <a:lnTo>
                    <a:pt x="22063" y="9556"/>
                  </a:lnTo>
                  <a:lnTo>
                    <a:pt x="22457" y="9914"/>
                  </a:lnTo>
                  <a:lnTo>
                    <a:pt x="21322" y="13319"/>
                  </a:lnTo>
                  <a:close/>
                </a:path>
                <a:path w="22859" h="29210">
                  <a:moveTo>
                    <a:pt x="22063" y="9556"/>
                  </a:moveTo>
                  <a:lnTo>
                    <a:pt x="18754" y="9556"/>
                  </a:lnTo>
                  <a:lnTo>
                    <a:pt x="17945" y="9078"/>
                  </a:lnTo>
                  <a:lnTo>
                    <a:pt x="21537" y="9078"/>
                  </a:lnTo>
                  <a:lnTo>
                    <a:pt x="22063" y="9556"/>
                  </a:lnTo>
                  <a:close/>
                </a:path>
                <a:path w="22859" h="29210">
                  <a:moveTo>
                    <a:pt x="15827" y="19112"/>
                  </a:moveTo>
                  <a:lnTo>
                    <a:pt x="14334" y="19112"/>
                  </a:lnTo>
                  <a:lnTo>
                    <a:pt x="15469" y="17141"/>
                  </a:lnTo>
                  <a:lnTo>
                    <a:pt x="14550" y="14872"/>
                  </a:lnTo>
                  <a:lnTo>
                    <a:pt x="14454" y="14633"/>
                  </a:lnTo>
                  <a:lnTo>
                    <a:pt x="17085" y="14633"/>
                  </a:lnTo>
                  <a:lnTo>
                    <a:pt x="16066" y="17559"/>
                  </a:lnTo>
                  <a:lnTo>
                    <a:pt x="15827" y="19112"/>
                  </a:lnTo>
                  <a:close/>
                </a:path>
                <a:path w="22859" h="29210">
                  <a:moveTo>
                    <a:pt x="10380" y="23771"/>
                  </a:moveTo>
                  <a:lnTo>
                    <a:pt x="358" y="23771"/>
                  </a:lnTo>
                  <a:lnTo>
                    <a:pt x="256" y="21681"/>
                  </a:lnTo>
                  <a:lnTo>
                    <a:pt x="131" y="19112"/>
                  </a:lnTo>
                  <a:lnTo>
                    <a:pt x="55" y="17559"/>
                  </a:lnTo>
                  <a:lnTo>
                    <a:pt x="0" y="16425"/>
                  </a:lnTo>
                  <a:lnTo>
                    <a:pt x="4061" y="15290"/>
                  </a:lnTo>
                  <a:lnTo>
                    <a:pt x="5972" y="16245"/>
                  </a:lnTo>
                  <a:lnTo>
                    <a:pt x="12787" y="16245"/>
                  </a:lnTo>
                  <a:lnTo>
                    <a:pt x="12705" y="17559"/>
                  </a:lnTo>
                  <a:lnTo>
                    <a:pt x="13053" y="21382"/>
                  </a:lnTo>
                  <a:lnTo>
                    <a:pt x="9914" y="21382"/>
                  </a:lnTo>
                  <a:lnTo>
                    <a:pt x="10380" y="23771"/>
                  </a:lnTo>
                  <a:close/>
                </a:path>
                <a:path w="22859" h="29210">
                  <a:moveTo>
                    <a:pt x="13080" y="21681"/>
                  </a:moveTo>
                  <a:lnTo>
                    <a:pt x="9914" y="21382"/>
                  </a:lnTo>
                  <a:lnTo>
                    <a:pt x="13053" y="21382"/>
                  </a:lnTo>
                  <a:lnTo>
                    <a:pt x="13080" y="21681"/>
                  </a:lnTo>
                  <a:close/>
                </a:path>
                <a:path w="22859" h="29210">
                  <a:moveTo>
                    <a:pt x="7585" y="25682"/>
                  </a:moveTo>
                  <a:lnTo>
                    <a:pt x="5537" y="25682"/>
                  </a:lnTo>
                  <a:lnTo>
                    <a:pt x="5256" y="23771"/>
                  </a:lnTo>
                  <a:lnTo>
                    <a:pt x="10468" y="23771"/>
                  </a:lnTo>
                  <a:lnTo>
                    <a:pt x="13514" y="21382"/>
                  </a:lnTo>
                  <a:lnTo>
                    <a:pt x="13357" y="21382"/>
                  </a:lnTo>
                  <a:lnTo>
                    <a:pt x="14334" y="22099"/>
                  </a:lnTo>
                  <a:lnTo>
                    <a:pt x="13080" y="24727"/>
                  </a:lnTo>
                  <a:lnTo>
                    <a:pt x="12106" y="25264"/>
                  </a:lnTo>
                  <a:lnTo>
                    <a:pt x="9436" y="25264"/>
                  </a:lnTo>
                  <a:lnTo>
                    <a:pt x="7585" y="25682"/>
                  </a:lnTo>
                  <a:close/>
                </a:path>
                <a:path w="22859" h="29210">
                  <a:moveTo>
                    <a:pt x="10337" y="27176"/>
                  </a:moveTo>
                  <a:lnTo>
                    <a:pt x="9787" y="27176"/>
                  </a:lnTo>
                  <a:lnTo>
                    <a:pt x="9377" y="26877"/>
                  </a:lnTo>
                  <a:lnTo>
                    <a:pt x="9436" y="25264"/>
                  </a:lnTo>
                  <a:lnTo>
                    <a:pt x="12106" y="25264"/>
                  </a:lnTo>
                  <a:lnTo>
                    <a:pt x="11348" y="25682"/>
                  </a:lnTo>
                  <a:lnTo>
                    <a:pt x="15051" y="26160"/>
                  </a:lnTo>
                  <a:lnTo>
                    <a:pt x="14902" y="26578"/>
                  </a:lnTo>
                  <a:lnTo>
                    <a:pt x="11348" y="26578"/>
                  </a:lnTo>
                  <a:lnTo>
                    <a:pt x="10337" y="27176"/>
                  </a:lnTo>
                  <a:close/>
                </a:path>
                <a:path w="22859" h="29210">
                  <a:moveTo>
                    <a:pt x="11826" y="29087"/>
                  </a:moveTo>
                  <a:lnTo>
                    <a:pt x="10989" y="28490"/>
                  </a:lnTo>
                  <a:lnTo>
                    <a:pt x="11236" y="27176"/>
                  </a:lnTo>
                  <a:lnTo>
                    <a:pt x="11348" y="26578"/>
                  </a:lnTo>
                  <a:lnTo>
                    <a:pt x="14902" y="26578"/>
                  </a:lnTo>
                  <a:lnTo>
                    <a:pt x="14795" y="26877"/>
                  </a:lnTo>
                  <a:lnTo>
                    <a:pt x="12901" y="27176"/>
                  </a:lnTo>
                  <a:lnTo>
                    <a:pt x="11826" y="29087"/>
                  </a:lnTo>
                  <a:close/>
                </a:path>
              </a:pathLst>
            </a:custGeom>
            <a:solidFill>
              <a:srgbClr val="E833AC"/>
            </a:solidFill>
          </p:spPr>
          <p:txBody>
            <a:bodyPr wrap="square" lIns="0" tIns="0" rIns="0" bIns="0" rtlCol="0"/>
            <a:lstStyle/>
            <a:p>
              <a:endParaRPr/>
            </a:p>
          </p:txBody>
        </p:sp>
        <p:sp>
          <p:nvSpPr>
            <p:cNvPr id="1475" name="object 1475"/>
            <p:cNvSpPr/>
            <p:nvPr/>
          </p:nvSpPr>
          <p:spPr>
            <a:xfrm>
              <a:off x="14691005" y="2263266"/>
              <a:ext cx="17780" cy="12700"/>
            </a:xfrm>
            <a:custGeom>
              <a:avLst/>
              <a:gdLst/>
              <a:ahLst/>
              <a:cxnLst/>
              <a:rect l="l" t="t" r="r" b="b"/>
              <a:pathLst>
                <a:path w="17780" h="12700">
                  <a:moveTo>
                    <a:pt x="6388" y="8839"/>
                  </a:moveTo>
                  <a:lnTo>
                    <a:pt x="6032" y="6807"/>
                  </a:lnTo>
                  <a:lnTo>
                    <a:pt x="4965" y="7404"/>
                  </a:lnTo>
                  <a:lnTo>
                    <a:pt x="5143" y="6032"/>
                  </a:lnTo>
                  <a:lnTo>
                    <a:pt x="2806" y="2565"/>
                  </a:lnTo>
                  <a:lnTo>
                    <a:pt x="5676" y="4483"/>
                  </a:lnTo>
                  <a:lnTo>
                    <a:pt x="5321" y="0"/>
                  </a:lnTo>
                  <a:lnTo>
                    <a:pt x="0" y="2451"/>
                  </a:lnTo>
                  <a:lnTo>
                    <a:pt x="1854" y="6921"/>
                  </a:lnTo>
                  <a:lnTo>
                    <a:pt x="6388" y="8839"/>
                  </a:lnTo>
                  <a:close/>
                </a:path>
                <a:path w="17780" h="12700">
                  <a:moveTo>
                    <a:pt x="17741" y="11049"/>
                  </a:moveTo>
                  <a:lnTo>
                    <a:pt x="16192" y="4597"/>
                  </a:lnTo>
                  <a:lnTo>
                    <a:pt x="13804" y="7404"/>
                  </a:lnTo>
                  <a:lnTo>
                    <a:pt x="13436" y="5194"/>
                  </a:lnTo>
                  <a:lnTo>
                    <a:pt x="9740" y="8115"/>
                  </a:lnTo>
                  <a:lnTo>
                    <a:pt x="10388" y="8356"/>
                  </a:lnTo>
                  <a:lnTo>
                    <a:pt x="11595" y="12534"/>
                  </a:lnTo>
                  <a:lnTo>
                    <a:pt x="12306" y="8115"/>
                  </a:lnTo>
                  <a:lnTo>
                    <a:pt x="15113" y="7696"/>
                  </a:lnTo>
                  <a:lnTo>
                    <a:pt x="12839" y="9436"/>
                  </a:lnTo>
                  <a:lnTo>
                    <a:pt x="13208" y="10210"/>
                  </a:lnTo>
                  <a:lnTo>
                    <a:pt x="13322" y="10515"/>
                  </a:lnTo>
                  <a:lnTo>
                    <a:pt x="15887" y="12420"/>
                  </a:lnTo>
                  <a:lnTo>
                    <a:pt x="16725" y="11823"/>
                  </a:lnTo>
                  <a:lnTo>
                    <a:pt x="17741" y="11049"/>
                  </a:lnTo>
                  <a:close/>
                </a:path>
              </a:pathLst>
            </a:custGeom>
            <a:solidFill>
              <a:srgbClr val="E833B5"/>
            </a:solidFill>
          </p:spPr>
          <p:txBody>
            <a:bodyPr wrap="square" lIns="0" tIns="0" rIns="0" bIns="0" rtlCol="0"/>
            <a:lstStyle/>
            <a:p>
              <a:endParaRPr/>
            </a:p>
          </p:txBody>
        </p:sp>
        <p:sp>
          <p:nvSpPr>
            <p:cNvPr id="1476" name="object 1476"/>
            <p:cNvSpPr/>
            <p:nvPr/>
          </p:nvSpPr>
          <p:spPr>
            <a:xfrm>
              <a:off x="14782575" y="2325135"/>
              <a:ext cx="3175" cy="3175"/>
            </a:xfrm>
            <a:custGeom>
              <a:avLst/>
              <a:gdLst/>
              <a:ahLst/>
              <a:cxnLst/>
              <a:rect l="l" t="t" r="r" b="b"/>
              <a:pathLst>
                <a:path w="3175" h="3175">
                  <a:moveTo>
                    <a:pt x="2747" y="2986"/>
                  </a:moveTo>
                  <a:lnTo>
                    <a:pt x="716" y="2209"/>
                  </a:lnTo>
                  <a:lnTo>
                    <a:pt x="0" y="1911"/>
                  </a:lnTo>
                  <a:lnTo>
                    <a:pt x="418" y="716"/>
                  </a:lnTo>
                  <a:lnTo>
                    <a:pt x="358" y="0"/>
                  </a:lnTo>
                  <a:lnTo>
                    <a:pt x="1791" y="0"/>
                  </a:lnTo>
                  <a:lnTo>
                    <a:pt x="3105" y="1433"/>
                  </a:lnTo>
                  <a:lnTo>
                    <a:pt x="2747" y="2986"/>
                  </a:lnTo>
                  <a:close/>
                </a:path>
              </a:pathLst>
            </a:custGeom>
            <a:solidFill>
              <a:srgbClr val="E833AB"/>
            </a:solidFill>
          </p:spPr>
          <p:txBody>
            <a:bodyPr wrap="square" lIns="0" tIns="0" rIns="0" bIns="0" rtlCol="0"/>
            <a:lstStyle/>
            <a:p>
              <a:endParaRPr/>
            </a:p>
          </p:txBody>
        </p:sp>
      </p:grpSp>
      <p:sp>
        <p:nvSpPr>
          <p:cNvPr id="1477" name="object 1477"/>
          <p:cNvSpPr/>
          <p:nvPr/>
        </p:nvSpPr>
        <p:spPr>
          <a:xfrm>
            <a:off x="14627045" y="2250058"/>
            <a:ext cx="3175" cy="3810"/>
          </a:xfrm>
          <a:custGeom>
            <a:avLst/>
            <a:gdLst/>
            <a:ahLst/>
            <a:cxnLst/>
            <a:rect l="l" t="t" r="r" b="b"/>
            <a:pathLst>
              <a:path w="3175" h="3810">
                <a:moveTo>
                  <a:pt x="1493" y="3285"/>
                </a:moveTo>
                <a:lnTo>
                  <a:pt x="0" y="1612"/>
                </a:lnTo>
                <a:lnTo>
                  <a:pt x="477" y="716"/>
                </a:lnTo>
                <a:lnTo>
                  <a:pt x="2687" y="0"/>
                </a:lnTo>
                <a:lnTo>
                  <a:pt x="1971" y="2926"/>
                </a:lnTo>
                <a:lnTo>
                  <a:pt x="1493" y="3285"/>
                </a:lnTo>
                <a:close/>
              </a:path>
            </a:pathLst>
          </a:custGeom>
          <a:solidFill>
            <a:srgbClr val="E833B0"/>
          </a:solidFill>
        </p:spPr>
        <p:txBody>
          <a:bodyPr wrap="square" lIns="0" tIns="0" rIns="0" bIns="0" rtlCol="0"/>
          <a:lstStyle/>
          <a:p>
            <a:endParaRPr/>
          </a:p>
        </p:txBody>
      </p:sp>
      <p:sp>
        <p:nvSpPr>
          <p:cNvPr id="1478" name="object 1478"/>
          <p:cNvSpPr/>
          <p:nvPr/>
        </p:nvSpPr>
        <p:spPr>
          <a:xfrm>
            <a:off x="14798332" y="2328074"/>
            <a:ext cx="40005" cy="3810"/>
          </a:xfrm>
          <a:custGeom>
            <a:avLst/>
            <a:gdLst/>
            <a:ahLst/>
            <a:cxnLst/>
            <a:rect l="l" t="t" r="r" b="b"/>
            <a:pathLst>
              <a:path w="40005" h="3810">
                <a:moveTo>
                  <a:pt x="2578" y="3581"/>
                </a:moveTo>
                <a:lnTo>
                  <a:pt x="1016" y="1244"/>
                </a:lnTo>
                <a:lnTo>
                  <a:pt x="1498" y="50"/>
                </a:lnTo>
                <a:lnTo>
                  <a:pt x="723" y="50"/>
                </a:lnTo>
                <a:lnTo>
                  <a:pt x="0" y="2984"/>
                </a:lnTo>
                <a:lnTo>
                  <a:pt x="2578" y="3581"/>
                </a:lnTo>
                <a:close/>
              </a:path>
              <a:path w="40005" h="3810">
                <a:moveTo>
                  <a:pt x="39789" y="711"/>
                </a:moveTo>
                <a:lnTo>
                  <a:pt x="39420" y="0"/>
                </a:lnTo>
                <a:lnTo>
                  <a:pt x="36855" y="1485"/>
                </a:lnTo>
                <a:lnTo>
                  <a:pt x="37807" y="1485"/>
                </a:lnTo>
                <a:lnTo>
                  <a:pt x="37452" y="2806"/>
                </a:lnTo>
                <a:lnTo>
                  <a:pt x="39789" y="774"/>
                </a:lnTo>
                <a:close/>
              </a:path>
            </a:pathLst>
          </a:custGeom>
          <a:solidFill>
            <a:srgbClr val="E833AB"/>
          </a:solidFill>
        </p:spPr>
        <p:txBody>
          <a:bodyPr wrap="square" lIns="0" tIns="0" rIns="0" bIns="0" rtlCol="0"/>
          <a:lstStyle/>
          <a:p>
            <a:endParaRPr/>
          </a:p>
        </p:txBody>
      </p:sp>
      <p:grpSp>
        <p:nvGrpSpPr>
          <p:cNvPr id="1479" name="object 1479"/>
          <p:cNvGrpSpPr/>
          <p:nvPr/>
        </p:nvGrpSpPr>
        <p:grpSpPr>
          <a:xfrm>
            <a:off x="14570840" y="2250058"/>
            <a:ext cx="335915" cy="194945"/>
            <a:chOff x="14570840" y="2250058"/>
            <a:chExt cx="335915" cy="194945"/>
          </a:xfrm>
        </p:grpSpPr>
        <p:sp>
          <p:nvSpPr>
            <p:cNvPr id="1480" name="object 1480"/>
            <p:cNvSpPr/>
            <p:nvPr/>
          </p:nvSpPr>
          <p:spPr>
            <a:xfrm>
              <a:off x="14617428" y="2250058"/>
              <a:ext cx="2540" cy="3175"/>
            </a:xfrm>
            <a:custGeom>
              <a:avLst/>
              <a:gdLst/>
              <a:ahLst/>
              <a:cxnLst/>
              <a:rect l="l" t="t" r="r" b="b"/>
              <a:pathLst>
                <a:path w="2540" h="3175">
                  <a:moveTo>
                    <a:pt x="1971" y="2926"/>
                  </a:moveTo>
                  <a:lnTo>
                    <a:pt x="179" y="2269"/>
                  </a:lnTo>
                  <a:lnTo>
                    <a:pt x="0" y="1134"/>
                  </a:lnTo>
                  <a:lnTo>
                    <a:pt x="1612" y="0"/>
                  </a:lnTo>
                  <a:lnTo>
                    <a:pt x="1971" y="2926"/>
                  </a:lnTo>
                  <a:close/>
                </a:path>
              </a:pathLst>
            </a:custGeom>
            <a:solidFill>
              <a:srgbClr val="E833B0"/>
            </a:solidFill>
          </p:spPr>
          <p:txBody>
            <a:bodyPr wrap="square" lIns="0" tIns="0" rIns="0" bIns="0" rtlCol="0"/>
            <a:lstStyle/>
            <a:p>
              <a:endParaRPr/>
            </a:p>
          </p:txBody>
        </p:sp>
        <p:sp>
          <p:nvSpPr>
            <p:cNvPr id="1481" name="object 1481"/>
            <p:cNvSpPr/>
            <p:nvPr/>
          </p:nvSpPr>
          <p:spPr>
            <a:xfrm>
              <a:off x="14570840" y="2286372"/>
              <a:ext cx="317500" cy="100965"/>
            </a:xfrm>
            <a:custGeom>
              <a:avLst/>
              <a:gdLst/>
              <a:ahLst/>
              <a:cxnLst/>
              <a:rect l="l" t="t" r="r" b="b"/>
              <a:pathLst>
                <a:path w="317500" h="100964">
                  <a:moveTo>
                    <a:pt x="24428" y="5968"/>
                  </a:moveTo>
                  <a:lnTo>
                    <a:pt x="15051" y="5968"/>
                  </a:lnTo>
                  <a:lnTo>
                    <a:pt x="15469" y="4698"/>
                  </a:lnTo>
                  <a:lnTo>
                    <a:pt x="15947" y="3555"/>
                  </a:lnTo>
                  <a:lnTo>
                    <a:pt x="16544" y="2920"/>
                  </a:lnTo>
                  <a:lnTo>
                    <a:pt x="16126" y="2920"/>
                  </a:lnTo>
                  <a:lnTo>
                    <a:pt x="19172" y="0"/>
                  </a:lnTo>
                  <a:lnTo>
                    <a:pt x="22577" y="507"/>
                  </a:lnTo>
                  <a:lnTo>
                    <a:pt x="24428" y="5968"/>
                  </a:lnTo>
                  <a:close/>
                </a:path>
                <a:path w="317500" h="100964">
                  <a:moveTo>
                    <a:pt x="48887" y="5333"/>
                  </a:moveTo>
                  <a:lnTo>
                    <a:pt x="43123" y="5333"/>
                  </a:lnTo>
                  <a:lnTo>
                    <a:pt x="46528" y="0"/>
                  </a:lnTo>
                  <a:lnTo>
                    <a:pt x="50649" y="2920"/>
                  </a:lnTo>
                  <a:lnTo>
                    <a:pt x="48887" y="5333"/>
                  </a:lnTo>
                  <a:close/>
                </a:path>
                <a:path w="317500" h="100964">
                  <a:moveTo>
                    <a:pt x="47565" y="7111"/>
                  </a:moveTo>
                  <a:lnTo>
                    <a:pt x="34045" y="7111"/>
                  </a:lnTo>
                  <a:lnTo>
                    <a:pt x="37150" y="4698"/>
                  </a:lnTo>
                  <a:lnTo>
                    <a:pt x="38285" y="1142"/>
                  </a:lnTo>
                  <a:lnTo>
                    <a:pt x="40256" y="1142"/>
                  </a:lnTo>
                  <a:lnTo>
                    <a:pt x="43123" y="5333"/>
                  </a:lnTo>
                  <a:lnTo>
                    <a:pt x="48887" y="5333"/>
                  </a:lnTo>
                  <a:lnTo>
                    <a:pt x="47565" y="7111"/>
                  </a:lnTo>
                  <a:close/>
                </a:path>
                <a:path w="317500" h="100964">
                  <a:moveTo>
                    <a:pt x="32940" y="5968"/>
                  </a:moveTo>
                  <a:lnTo>
                    <a:pt x="24428" y="5968"/>
                  </a:lnTo>
                  <a:lnTo>
                    <a:pt x="28609" y="4698"/>
                  </a:lnTo>
                  <a:lnTo>
                    <a:pt x="31835" y="4698"/>
                  </a:lnTo>
                  <a:lnTo>
                    <a:pt x="32940" y="5968"/>
                  </a:lnTo>
                  <a:close/>
                </a:path>
                <a:path w="317500" h="100964">
                  <a:moveTo>
                    <a:pt x="59867" y="13080"/>
                  </a:moveTo>
                  <a:lnTo>
                    <a:pt x="15768" y="13080"/>
                  </a:lnTo>
                  <a:lnTo>
                    <a:pt x="17261" y="11302"/>
                  </a:lnTo>
                  <a:lnTo>
                    <a:pt x="13498" y="11302"/>
                  </a:lnTo>
                  <a:lnTo>
                    <a:pt x="12483" y="10032"/>
                  </a:lnTo>
                  <a:lnTo>
                    <a:pt x="12542" y="8254"/>
                  </a:lnTo>
                  <a:lnTo>
                    <a:pt x="11348" y="7746"/>
                  </a:lnTo>
                  <a:lnTo>
                    <a:pt x="13080" y="7746"/>
                  </a:lnTo>
                  <a:lnTo>
                    <a:pt x="13174" y="7111"/>
                  </a:lnTo>
                  <a:lnTo>
                    <a:pt x="13269" y="6476"/>
                  </a:lnTo>
                  <a:lnTo>
                    <a:pt x="13344" y="5968"/>
                  </a:lnTo>
                  <a:lnTo>
                    <a:pt x="13438" y="5333"/>
                  </a:lnTo>
                  <a:lnTo>
                    <a:pt x="15051" y="5968"/>
                  </a:lnTo>
                  <a:lnTo>
                    <a:pt x="32940" y="5968"/>
                  </a:lnTo>
                  <a:lnTo>
                    <a:pt x="34045" y="7111"/>
                  </a:lnTo>
                  <a:lnTo>
                    <a:pt x="47565" y="7111"/>
                  </a:lnTo>
                  <a:lnTo>
                    <a:pt x="47125" y="7746"/>
                  </a:lnTo>
                  <a:lnTo>
                    <a:pt x="47483" y="9524"/>
                  </a:lnTo>
                  <a:lnTo>
                    <a:pt x="59070" y="9524"/>
                  </a:lnTo>
                  <a:lnTo>
                    <a:pt x="58712" y="11302"/>
                  </a:lnTo>
                  <a:lnTo>
                    <a:pt x="59867" y="13080"/>
                  </a:lnTo>
                  <a:close/>
                </a:path>
                <a:path w="317500" h="100964">
                  <a:moveTo>
                    <a:pt x="59070" y="9524"/>
                  </a:moveTo>
                  <a:lnTo>
                    <a:pt x="52978" y="9524"/>
                  </a:lnTo>
                  <a:lnTo>
                    <a:pt x="54113" y="5968"/>
                  </a:lnTo>
                  <a:lnTo>
                    <a:pt x="58115" y="6476"/>
                  </a:lnTo>
                  <a:lnTo>
                    <a:pt x="59070" y="9524"/>
                  </a:lnTo>
                  <a:close/>
                </a:path>
                <a:path w="317500" h="100964">
                  <a:moveTo>
                    <a:pt x="52978" y="9524"/>
                  </a:moveTo>
                  <a:lnTo>
                    <a:pt x="47483" y="9524"/>
                  </a:lnTo>
                  <a:lnTo>
                    <a:pt x="49514" y="7746"/>
                  </a:lnTo>
                  <a:lnTo>
                    <a:pt x="50947" y="8254"/>
                  </a:lnTo>
                  <a:lnTo>
                    <a:pt x="52978" y="9524"/>
                  </a:lnTo>
                  <a:close/>
                </a:path>
                <a:path w="317500" h="100964">
                  <a:moveTo>
                    <a:pt x="6187" y="17398"/>
                  </a:moveTo>
                  <a:lnTo>
                    <a:pt x="6211" y="16001"/>
                  </a:lnTo>
                  <a:lnTo>
                    <a:pt x="9138" y="15493"/>
                  </a:lnTo>
                  <a:lnTo>
                    <a:pt x="7171" y="10032"/>
                  </a:lnTo>
                  <a:lnTo>
                    <a:pt x="7672" y="10667"/>
                  </a:lnTo>
                  <a:lnTo>
                    <a:pt x="9496" y="13715"/>
                  </a:lnTo>
                  <a:lnTo>
                    <a:pt x="60252" y="13715"/>
                  </a:lnTo>
                  <a:lnTo>
                    <a:pt x="61791" y="16001"/>
                  </a:lnTo>
                  <a:lnTo>
                    <a:pt x="62124" y="16551"/>
                  </a:lnTo>
                  <a:lnTo>
                    <a:pt x="9470" y="16551"/>
                  </a:lnTo>
                  <a:lnTo>
                    <a:pt x="6187" y="17398"/>
                  </a:lnTo>
                  <a:close/>
                </a:path>
                <a:path w="317500" h="100964">
                  <a:moveTo>
                    <a:pt x="65879" y="18414"/>
                  </a:moveTo>
                  <a:lnTo>
                    <a:pt x="6151" y="18414"/>
                  </a:lnTo>
                  <a:lnTo>
                    <a:pt x="9470" y="16551"/>
                  </a:lnTo>
                  <a:lnTo>
                    <a:pt x="62215" y="16551"/>
                  </a:lnTo>
                  <a:lnTo>
                    <a:pt x="63490" y="13715"/>
                  </a:lnTo>
                  <a:lnTo>
                    <a:pt x="68507" y="10032"/>
                  </a:lnTo>
                  <a:lnTo>
                    <a:pt x="68596" y="11302"/>
                  </a:lnTo>
                  <a:lnTo>
                    <a:pt x="68721" y="13080"/>
                  </a:lnTo>
                  <a:lnTo>
                    <a:pt x="68806" y="14223"/>
                  </a:lnTo>
                  <a:lnTo>
                    <a:pt x="66835" y="17271"/>
                  </a:lnTo>
                  <a:lnTo>
                    <a:pt x="65879" y="18414"/>
                  </a:lnTo>
                  <a:close/>
                </a:path>
                <a:path w="317500" h="100964">
                  <a:moveTo>
                    <a:pt x="60252" y="13715"/>
                  </a:moveTo>
                  <a:lnTo>
                    <a:pt x="9496" y="13715"/>
                  </a:lnTo>
                  <a:lnTo>
                    <a:pt x="11109" y="10667"/>
                  </a:lnTo>
                  <a:lnTo>
                    <a:pt x="15529" y="13080"/>
                  </a:lnTo>
                  <a:lnTo>
                    <a:pt x="59867" y="13080"/>
                  </a:lnTo>
                  <a:lnTo>
                    <a:pt x="60252" y="13715"/>
                  </a:lnTo>
                  <a:close/>
                </a:path>
                <a:path w="317500" h="100964">
                  <a:moveTo>
                    <a:pt x="6742" y="17271"/>
                  </a:moveTo>
                  <a:lnTo>
                    <a:pt x="9470" y="16551"/>
                  </a:lnTo>
                  <a:lnTo>
                    <a:pt x="9889" y="16551"/>
                  </a:lnTo>
                  <a:lnTo>
                    <a:pt x="6742" y="17271"/>
                  </a:lnTo>
                  <a:close/>
                </a:path>
                <a:path w="317500" h="100964">
                  <a:moveTo>
                    <a:pt x="6151" y="18414"/>
                  </a:moveTo>
                  <a:lnTo>
                    <a:pt x="6187" y="17398"/>
                  </a:lnTo>
                  <a:lnTo>
                    <a:pt x="9889" y="16551"/>
                  </a:lnTo>
                  <a:lnTo>
                    <a:pt x="9470" y="16551"/>
                  </a:lnTo>
                  <a:lnTo>
                    <a:pt x="6151" y="18414"/>
                  </a:lnTo>
                  <a:close/>
                </a:path>
                <a:path w="317500" h="100964">
                  <a:moveTo>
                    <a:pt x="66915" y="20827"/>
                  </a:moveTo>
                  <a:lnTo>
                    <a:pt x="5972" y="20827"/>
                  </a:lnTo>
                  <a:lnTo>
                    <a:pt x="4240" y="17906"/>
                  </a:lnTo>
                  <a:lnTo>
                    <a:pt x="6187" y="17398"/>
                  </a:lnTo>
                  <a:lnTo>
                    <a:pt x="6151" y="18414"/>
                  </a:lnTo>
                  <a:lnTo>
                    <a:pt x="65879" y="18414"/>
                  </a:lnTo>
                  <a:lnTo>
                    <a:pt x="66915" y="20827"/>
                  </a:lnTo>
                  <a:close/>
                </a:path>
                <a:path w="317500" h="100964">
                  <a:moveTo>
                    <a:pt x="75794" y="23875"/>
                  </a:moveTo>
                  <a:lnTo>
                    <a:pt x="68209" y="23875"/>
                  </a:lnTo>
                  <a:lnTo>
                    <a:pt x="69344" y="20192"/>
                  </a:lnTo>
                  <a:lnTo>
                    <a:pt x="70717" y="19684"/>
                  </a:lnTo>
                  <a:lnTo>
                    <a:pt x="72449" y="22605"/>
                  </a:lnTo>
                  <a:lnTo>
                    <a:pt x="74241" y="22605"/>
                  </a:lnTo>
                  <a:lnTo>
                    <a:pt x="75794" y="23875"/>
                  </a:lnTo>
                  <a:close/>
                </a:path>
                <a:path w="317500" h="100964">
                  <a:moveTo>
                    <a:pt x="5375" y="26796"/>
                  </a:moveTo>
                  <a:lnTo>
                    <a:pt x="836" y="25653"/>
                  </a:lnTo>
                  <a:lnTo>
                    <a:pt x="97" y="20827"/>
                  </a:lnTo>
                  <a:lnTo>
                    <a:pt x="0" y="20192"/>
                  </a:lnTo>
                  <a:lnTo>
                    <a:pt x="5972" y="20827"/>
                  </a:lnTo>
                  <a:lnTo>
                    <a:pt x="66915" y="20827"/>
                  </a:lnTo>
                  <a:lnTo>
                    <a:pt x="68209" y="23875"/>
                  </a:lnTo>
                  <a:lnTo>
                    <a:pt x="75794" y="23875"/>
                  </a:lnTo>
                  <a:lnTo>
                    <a:pt x="76630" y="25018"/>
                  </a:lnTo>
                  <a:lnTo>
                    <a:pt x="9974" y="25018"/>
                  </a:lnTo>
                  <a:lnTo>
                    <a:pt x="7227" y="25653"/>
                  </a:lnTo>
                  <a:lnTo>
                    <a:pt x="5375" y="26796"/>
                  </a:lnTo>
                  <a:close/>
                </a:path>
                <a:path w="317500" h="100964">
                  <a:moveTo>
                    <a:pt x="14812" y="26796"/>
                  </a:moveTo>
                  <a:lnTo>
                    <a:pt x="11467" y="26796"/>
                  </a:lnTo>
                  <a:lnTo>
                    <a:pt x="9974" y="25018"/>
                  </a:lnTo>
                  <a:lnTo>
                    <a:pt x="76630" y="25018"/>
                  </a:lnTo>
                  <a:lnTo>
                    <a:pt x="77048" y="25653"/>
                  </a:lnTo>
                  <a:lnTo>
                    <a:pt x="21442" y="25653"/>
                  </a:lnTo>
                  <a:lnTo>
                    <a:pt x="14812" y="26796"/>
                  </a:lnTo>
                  <a:close/>
                </a:path>
                <a:path w="317500" h="100964">
                  <a:moveTo>
                    <a:pt x="26638" y="34543"/>
                  </a:moveTo>
                  <a:lnTo>
                    <a:pt x="25085" y="34543"/>
                  </a:lnTo>
                  <a:lnTo>
                    <a:pt x="24249" y="30987"/>
                  </a:lnTo>
                  <a:lnTo>
                    <a:pt x="20964" y="29844"/>
                  </a:lnTo>
                  <a:lnTo>
                    <a:pt x="20996" y="28066"/>
                  </a:lnTo>
                  <a:lnTo>
                    <a:pt x="21113" y="27431"/>
                  </a:lnTo>
                  <a:lnTo>
                    <a:pt x="21231" y="26796"/>
                  </a:lnTo>
                  <a:lnTo>
                    <a:pt x="21348" y="26161"/>
                  </a:lnTo>
                  <a:lnTo>
                    <a:pt x="21442" y="25653"/>
                  </a:lnTo>
                  <a:lnTo>
                    <a:pt x="79497" y="25653"/>
                  </a:lnTo>
                  <a:lnTo>
                    <a:pt x="80692" y="26161"/>
                  </a:lnTo>
                  <a:lnTo>
                    <a:pt x="79783" y="28066"/>
                  </a:lnTo>
                  <a:lnTo>
                    <a:pt x="79662" y="28320"/>
                  </a:lnTo>
                  <a:lnTo>
                    <a:pt x="78269" y="29844"/>
                  </a:lnTo>
                  <a:lnTo>
                    <a:pt x="39121" y="29844"/>
                  </a:lnTo>
                  <a:lnTo>
                    <a:pt x="35896" y="30352"/>
                  </a:lnTo>
                  <a:lnTo>
                    <a:pt x="32491" y="31622"/>
                  </a:lnTo>
                  <a:lnTo>
                    <a:pt x="29863" y="33400"/>
                  </a:lnTo>
                  <a:lnTo>
                    <a:pt x="26638" y="34543"/>
                  </a:lnTo>
                  <a:close/>
                </a:path>
                <a:path w="317500" h="100964">
                  <a:moveTo>
                    <a:pt x="87322" y="31622"/>
                  </a:moveTo>
                  <a:lnTo>
                    <a:pt x="76630" y="31622"/>
                  </a:lnTo>
                  <a:lnTo>
                    <a:pt x="79497" y="28574"/>
                  </a:lnTo>
                  <a:lnTo>
                    <a:pt x="79662" y="28320"/>
                  </a:lnTo>
                  <a:lnTo>
                    <a:pt x="80453" y="27431"/>
                  </a:lnTo>
                  <a:lnTo>
                    <a:pt x="80692" y="27431"/>
                  </a:lnTo>
                  <a:lnTo>
                    <a:pt x="82543" y="26796"/>
                  </a:lnTo>
                  <a:lnTo>
                    <a:pt x="83559" y="28066"/>
                  </a:lnTo>
                  <a:lnTo>
                    <a:pt x="84156" y="29844"/>
                  </a:lnTo>
                  <a:lnTo>
                    <a:pt x="86127" y="29844"/>
                  </a:lnTo>
                  <a:lnTo>
                    <a:pt x="87441" y="30352"/>
                  </a:lnTo>
                  <a:lnTo>
                    <a:pt x="87322" y="31622"/>
                  </a:lnTo>
                  <a:close/>
                </a:path>
                <a:path w="317500" h="100964">
                  <a:moveTo>
                    <a:pt x="41749" y="34543"/>
                  </a:moveTo>
                  <a:lnTo>
                    <a:pt x="39181" y="32765"/>
                  </a:lnTo>
                  <a:lnTo>
                    <a:pt x="39121" y="29844"/>
                  </a:lnTo>
                  <a:lnTo>
                    <a:pt x="78269" y="29844"/>
                  </a:lnTo>
                  <a:lnTo>
                    <a:pt x="77777" y="30352"/>
                  </a:lnTo>
                  <a:lnTo>
                    <a:pt x="76630" y="31622"/>
                  </a:lnTo>
                  <a:lnTo>
                    <a:pt x="87322" y="31622"/>
                  </a:lnTo>
                  <a:lnTo>
                    <a:pt x="87202" y="32765"/>
                  </a:lnTo>
                  <a:lnTo>
                    <a:pt x="90786" y="32765"/>
                  </a:lnTo>
                  <a:lnTo>
                    <a:pt x="90860" y="33400"/>
                  </a:lnTo>
                  <a:lnTo>
                    <a:pt x="90935" y="34035"/>
                  </a:lnTo>
                  <a:lnTo>
                    <a:pt x="46886" y="34035"/>
                  </a:lnTo>
                  <a:lnTo>
                    <a:pt x="41749" y="34543"/>
                  </a:lnTo>
                  <a:close/>
                </a:path>
                <a:path w="317500" h="100964">
                  <a:moveTo>
                    <a:pt x="90786" y="32765"/>
                  </a:moveTo>
                  <a:lnTo>
                    <a:pt x="87202" y="32765"/>
                  </a:lnTo>
                  <a:lnTo>
                    <a:pt x="89711" y="31622"/>
                  </a:lnTo>
                  <a:lnTo>
                    <a:pt x="90786" y="32765"/>
                  </a:lnTo>
                  <a:close/>
                </a:path>
                <a:path w="317500" h="100964">
                  <a:moveTo>
                    <a:pt x="96530" y="35178"/>
                  </a:moveTo>
                  <a:lnTo>
                    <a:pt x="91084" y="35178"/>
                  </a:lnTo>
                  <a:lnTo>
                    <a:pt x="94549" y="31622"/>
                  </a:lnTo>
                  <a:lnTo>
                    <a:pt x="96281" y="34543"/>
                  </a:lnTo>
                  <a:lnTo>
                    <a:pt x="96530" y="35178"/>
                  </a:lnTo>
                  <a:close/>
                </a:path>
                <a:path w="317500" h="100964">
                  <a:moveTo>
                    <a:pt x="51963" y="41782"/>
                  </a:moveTo>
                  <a:lnTo>
                    <a:pt x="44377" y="36956"/>
                  </a:lnTo>
                  <a:lnTo>
                    <a:pt x="46886" y="34035"/>
                  </a:lnTo>
                  <a:lnTo>
                    <a:pt x="90935" y="34035"/>
                  </a:lnTo>
                  <a:lnTo>
                    <a:pt x="91001" y="34543"/>
                  </a:lnTo>
                  <a:lnTo>
                    <a:pt x="91084" y="35178"/>
                  </a:lnTo>
                  <a:lnTo>
                    <a:pt x="96530" y="35178"/>
                  </a:lnTo>
                  <a:lnTo>
                    <a:pt x="97263" y="36956"/>
                  </a:lnTo>
                  <a:lnTo>
                    <a:pt x="97368" y="37210"/>
                  </a:lnTo>
                  <a:lnTo>
                    <a:pt x="97487" y="37500"/>
                  </a:lnTo>
                  <a:lnTo>
                    <a:pt x="75206" y="37500"/>
                  </a:lnTo>
                  <a:lnTo>
                    <a:pt x="75144" y="38099"/>
                  </a:lnTo>
                  <a:lnTo>
                    <a:pt x="75077" y="38734"/>
                  </a:lnTo>
                  <a:lnTo>
                    <a:pt x="53934" y="38734"/>
                  </a:lnTo>
                  <a:lnTo>
                    <a:pt x="51963" y="41782"/>
                  </a:lnTo>
                  <a:close/>
                </a:path>
                <a:path w="317500" h="100964">
                  <a:moveTo>
                    <a:pt x="105598" y="41782"/>
                  </a:moveTo>
                  <a:lnTo>
                    <a:pt x="102254" y="38734"/>
                  </a:lnTo>
                  <a:lnTo>
                    <a:pt x="102194" y="36956"/>
                  </a:lnTo>
                  <a:lnTo>
                    <a:pt x="100581" y="36321"/>
                  </a:lnTo>
                  <a:lnTo>
                    <a:pt x="100269" y="36321"/>
                  </a:lnTo>
                  <a:lnTo>
                    <a:pt x="100999" y="34035"/>
                  </a:lnTo>
                  <a:lnTo>
                    <a:pt x="103986" y="34543"/>
                  </a:lnTo>
                  <a:lnTo>
                    <a:pt x="106494" y="35813"/>
                  </a:lnTo>
                  <a:lnTo>
                    <a:pt x="106405" y="36321"/>
                  </a:lnTo>
                  <a:lnTo>
                    <a:pt x="100581" y="36321"/>
                  </a:lnTo>
                  <a:lnTo>
                    <a:pt x="100156" y="36956"/>
                  </a:lnTo>
                  <a:lnTo>
                    <a:pt x="106310" y="36956"/>
                  </a:lnTo>
                  <a:lnTo>
                    <a:pt x="106230" y="37500"/>
                  </a:lnTo>
                  <a:lnTo>
                    <a:pt x="106141" y="38099"/>
                  </a:lnTo>
                  <a:lnTo>
                    <a:pt x="106046" y="38734"/>
                  </a:lnTo>
                  <a:lnTo>
                    <a:pt x="104105" y="38734"/>
                  </a:lnTo>
                  <a:lnTo>
                    <a:pt x="103748" y="39368"/>
                  </a:lnTo>
                  <a:lnTo>
                    <a:pt x="105028" y="39368"/>
                  </a:lnTo>
                  <a:lnTo>
                    <a:pt x="105875" y="39877"/>
                  </a:lnTo>
                  <a:lnTo>
                    <a:pt x="105779" y="40512"/>
                  </a:lnTo>
                  <a:lnTo>
                    <a:pt x="105683" y="41147"/>
                  </a:lnTo>
                  <a:lnTo>
                    <a:pt x="105598" y="41782"/>
                  </a:lnTo>
                  <a:close/>
                </a:path>
                <a:path w="317500" h="100964">
                  <a:moveTo>
                    <a:pt x="102212" y="37500"/>
                  </a:moveTo>
                  <a:lnTo>
                    <a:pt x="99893" y="37500"/>
                  </a:lnTo>
                  <a:lnTo>
                    <a:pt x="99985" y="37210"/>
                  </a:lnTo>
                  <a:lnTo>
                    <a:pt x="100581" y="36321"/>
                  </a:lnTo>
                  <a:lnTo>
                    <a:pt x="102194" y="36956"/>
                  </a:lnTo>
                  <a:lnTo>
                    <a:pt x="102212" y="37500"/>
                  </a:lnTo>
                  <a:close/>
                </a:path>
                <a:path w="317500" h="100964">
                  <a:moveTo>
                    <a:pt x="102254" y="38734"/>
                  </a:moveTo>
                  <a:lnTo>
                    <a:pt x="101059" y="38099"/>
                  </a:lnTo>
                  <a:lnTo>
                    <a:pt x="99751" y="37500"/>
                  </a:lnTo>
                  <a:lnTo>
                    <a:pt x="99985" y="37210"/>
                  </a:lnTo>
                  <a:lnTo>
                    <a:pt x="99893" y="37500"/>
                  </a:lnTo>
                  <a:lnTo>
                    <a:pt x="102212" y="37500"/>
                  </a:lnTo>
                  <a:lnTo>
                    <a:pt x="102254" y="38734"/>
                  </a:lnTo>
                  <a:close/>
                </a:path>
                <a:path w="317500" h="100964">
                  <a:moveTo>
                    <a:pt x="76905" y="47116"/>
                  </a:moveTo>
                  <a:lnTo>
                    <a:pt x="75256" y="47116"/>
                  </a:lnTo>
                  <a:lnTo>
                    <a:pt x="73352" y="44068"/>
                  </a:lnTo>
                  <a:lnTo>
                    <a:pt x="75376" y="40512"/>
                  </a:lnTo>
                  <a:lnTo>
                    <a:pt x="75376" y="37500"/>
                  </a:lnTo>
                  <a:lnTo>
                    <a:pt x="97480" y="37500"/>
                  </a:lnTo>
                  <a:lnTo>
                    <a:pt x="97774" y="38099"/>
                  </a:lnTo>
                  <a:lnTo>
                    <a:pt x="100926" y="38099"/>
                  </a:lnTo>
                  <a:lnTo>
                    <a:pt x="102254" y="38734"/>
                  </a:lnTo>
                  <a:lnTo>
                    <a:pt x="105598" y="41782"/>
                  </a:lnTo>
                  <a:lnTo>
                    <a:pt x="107748" y="41782"/>
                  </a:lnTo>
                  <a:lnTo>
                    <a:pt x="109600" y="42925"/>
                  </a:lnTo>
                  <a:lnTo>
                    <a:pt x="113482" y="42925"/>
                  </a:lnTo>
                  <a:lnTo>
                    <a:pt x="116234" y="45338"/>
                  </a:lnTo>
                  <a:lnTo>
                    <a:pt x="116110" y="45973"/>
                  </a:lnTo>
                  <a:lnTo>
                    <a:pt x="78960" y="45973"/>
                  </a:lnTo>
                  <a:lnTo>
                    <a:pt x="76905" y="47116"/>
                  </a:lnTo>
                  <a:close/>
                </a:path>
                <a:path w="317500" h="100964">
                  <a:moveTo>
                    <a:pt x="100926" y="38099"/>
                  </a:moveTo>
                  <a:lnTo>
                    <a:pt x="99267" y="38099"/>
                  </a:lnTo>
                  <a:lnTo>
                    <a:pt x="99751" y="37500"/>
                  </a:lnTo>
                  <a:lnTo>
                    <a:pt x="100926" y="38099"/>
                  </a:lnTo>
                  <a:close/>
                </a:path>
                <a:path w="317500" h="100964">
                  <a:moveTo>
                    <a:pt x="102254" y="38734"/>
                  </a:moveTo>
                  <a:lnTo>
                    <a:pt x="100926" y="38099"/>
                  </a:lnTo>
                  <a:lnTo>
                    <a:pt x="99751" y="37500"/>
                  </a:lnTo>
                  <a:lnTo>
                    <a:pt x="101059" y="38099"/>
                  </a:lnTo>
                  <a:lnTo>
                    <a:pt x="102254" y="38734"/>
                  </a:lnTo>
                  <a:close/>
                </a:path>
                <a:path w="317500" h="100964">
                  <a:moveTo>
                    <a:pt x="57643" y="39368"/>
                  </a:moveTo>
                  <a:lnTo>
                    <a:pt x="55720" y="39368"/>
                  </a:lnTo>
                  <a:lnTo>
                    <a:pt x="53934" y="38734"/>
                  </a:lnTo>
                  <a:lnTo>
                    <a:pt x="59668" y="38734"/>
                  </a:lnTo>
                  <a:lnTo>
                    <a:pt x="57643" y="39368"/>
                  </a:lnTo>
                  <a:close/>
                </a:path>
                <a:path w="317500" h="100964">
                  <a:moveTo>
                    <a:pt x="62236" y="41147"/>
                  </a:moveTo>
                  <a:lnTo>
                    <a:pt x="60683" y="41147"/>
                  </a:lnTo>
                  <a:lnTo>
                    <a:pt x="59668" y="38734"/>
                  </a:lnTo>
                  <a:lnTo>
                    <a:pt x="75077" y="38734"/>
                  </a:lnTo>
                  <a:lnTo>
                    <a:pt x="74963" y="39877"/>
                  </a:lnTo>
                  <a:lnTo>
                    <a:pt x="64169" y="39877"/>
                  </a:lnTo>
                  <a:lnTo>
                    <a:pt x="62236" y="41147"/>
                  </a:lnTo>
                  <a:close/>
                </a:path>
                <a:path w="317500" h="100964">
                  <a:moveTo>
                    <a:pt x="105028" y="39368"/>
                  </a:moveTo>
                  <a:lnTo>
                    <a:pt x="103748" y="39368"/>
                  </a:lnTo>
                  <a:lnTo>
                    <a:pt x="104105" y="38734"/>
                  </a:lnTo>
                  <a:lnTo>
                    <a:pt x="105028" y="39368"/>
                  </a:lnTo>
                  <a:close/>
                </a:path>
                <a:path w="317500" h="100964">
                  <a:moveTo>
                    <a:pt x="105875" y="39877"/>
                  </a:moveTo>
                  <a:lnTo>
                    <a:pt x="104105" y="38734"/>
                  </a:lnTo>
                  <a:lnTo>
                    <a:pt x="106046" y="38734"/>
                  </a:lnTo>
                  <a:lnTo>
                    <a:pt x="105951" y="39368"/>
                  </a:lnTo>
                  <a:lnTo>
                    <a:pt x="105875" y="39877"/>
                  </a:lnTo>
                  <a:close/>
                </a:path>
                <a:path w="317500" h="100964">
                  <a:moveTo>
                    <a:pt x="113482" y="42925"/>
                  </a:moveTo>
                  <a:lnTo>
                    <a:pt x="109600" y="42925"/>
                  </a:lnTo>
                  <a:lnTo>
                    <a:pt x="113186" y="39368"/>
                  </a:lnTo>
                  <a:lnTo>
                    <a:pt x="115113" y="42671"/>
                  </a:lnTo>
                  <a:lnTo>
                    <a:pt x="113482" y="42925"/>
                  </a:lnTo>
                  <a:close/>
                </a:path>
                <a:path w="317500" h="100964">
                  <a:moveTo>
                    <a:pt x="63311" y="52450"/>
                  </a:moveTo>
                  <a:lnTo>
                    <a:pt x="57816" y="45973"/>
                  </a:lnTo>
                  <a:lnTo>
                    <a:pt x="64505" y="43560"/>
                  </a:lnTo>
                  <a:lnTo>
                    <a:pt x="64403" y="42671"/>
                  </a:lnTo>
                  <a:lnTo>
                    <a:pt x="64301" y="41782"/>
                  </a:lnTo>
                  <a:lnTo>
                    <a:pt x="64271" y="41528"/>
                  </a:lnTo>
                  <a:lnTo>
                    <a:pt x="64154" y="40512"/>
                  </a:lnTo>
                  <a:lnTo>
                    <a:pt x="64081" y="39877"/>
                  </a:lnTo>
                  <a:lnTo>
                    <a:pt x="74963" y="39877"/>
                  </a:lnTo>
                  <a:lnTo>
                    <a:pt x="74838" y="41147"/>
                  </a:lnTo>
                  <a:lnTo>
                    <a:pt x="74797" y="41528"/>
                  </a:lnTo>
                  <a:lnTo>
                    <a:pt x="74693" y="41782"/>
                  </a:lnTo>
                  <a:lnTo>
                    <a:pt x="72628" y="42925"/>
                  </a:lnTo>
                  <a:lnTo>
                    <a:pt x="73352" y="44068"/>
                  </a:lnTo>
                  <a:lnTo>
                    <a:pt x="72987" y="44703"/>
                  </a:lnTo>
                  <a:lnTo>
                    <a:pt x="73115" y="45338"/>
                  </a:lnTo>
                  <a:lnTo>
                    <a:pt x="73240" y="45973"/>
                  </a:lnTo>
                  <a:lnTo>
                    <a:pt x="73342" y="46481"/>
                  </a:lnTo>
                  <a:lnTo>
                    <a:pt x="67850" y="46481"/>
                  </a:lnTo>
                  <a:lnTo>
                    <a:pt x="63311" y="52450"/>
                  </a:lnTo>
                  <a:close/>
                </a:path>
                <a:path w="317500" h="100964">
                  <a:moveTo>
                    <a:pt x="107748" y="41782"/>
                  </a:moveTo>
                  <a:lnTo>
                    <a:pt x="105598" y="41782"/>
                  </a:lnTo>
                  <a:lnTo>
                    <a:pt x="105691" y="41147"/>
                  </a:lnTo>
                  <a:lnTo>
                    <a:pt x="105783" y="40512"/>
                  </a:lnTo>
                  <a:lnTo>
                    <a:pt x="105875" y="39877"/>
                  </a:lnTo>
                  <a:lnTo>
                    <a:pt x="106554" y="40512"/>
                  </a:lnTo>
                  <a:lnTo>
                    <a:pt x="107748" y="41782"/>
                  </a:lnTo>
                  <a:close/>
                </a:path>
                <a:path w="317500" h="100964">
                  <a:moveTo>
                    <a:pt x="130385" y="47751"/>
                  </a:moveTo>
                  <a:lnTo>
                    <a:pt x="119037" y="47751"/>
                  </a:lnTo>
                  <a:lnTo>
                    <a:pt x="116234" y="45338"/>
                  </a:lnTo>
                  <a:lnTo>
                    <a:pt x="116349" y="44703"/>
                  </a:lnTo>
                  <a:lnTo>
                    <a:pt x="115113" y="42671"/>
                  </a:lnTo>
                  <a:lnTo>
                    <a:pt x="126145" y="40512"/>
                  </a:lnTo>
                  <a:lnTo>
                    <a:pt x="126025" y="47116"/>
                  </a:lnTo>
                  <a:lnTo>
                    <a:pt x="130057" y="47116"/>
                  </a:lnTo>
                  <a:lnTo>
                    <a:pt x="130385" y="47751"/>
                  </a:lnTo>
                  <a:close/>
                </a:path>
                <a:path w="317500" h="100964">
                  <a:moveTo>
                    <a:pt x="116234" y="45338"/>
                  </a:moveTo>
                  <a:lnTo>
                    <a:pt x="113482" y="42925"/>
                  </a:lnTo>
                  <a:lnTo>
                    <a:pt x="115113" y="42671"/>
                  </a:lnTo>
                  <a:lnTo>
                    <a:pt x="116349" y="44703"/>
                  </a:lnTo>
                  <a:lnTo>
                    <a:pt x="116234" y="45338"/>
                  </a:lnTo>
                  <a:close/>
                </a:path>
                <a:path w="317500" h="100964">
                  <a:moveTo>
                    <a:pt x="73823" y="48894"/>
                  </a:moveTo>
                  <a:lnTo>
                    <a:pt x="73113" y="45338"/>
                  </a:lnTo>
                  <a:lnTo>
                    <a:pt x="72987" y="44703"/>
                  </a:lnTo>
                  <a:lnTo>
                    <a:pt x="73352" y="44068"/>
                  </a:lnTo>
                  <a:lnTo>
                    <a:pt x="75256" y="47116"/>
                  </a:lnTo>
                  <a:lnTo>
                    <a:pt x="76905" y="47116"/>
                  </a:lnTo>
                  <a:lnTo>
                    <a:pt x="73823" y="48894"/>
                  </a:lnTo>
                  <a:close/>
                </a:path>
                <a:path w="317500" h="100964">
                  <a:moveTo>
                    <a:pt x="130057" y="47116"/>
                  </a:moveTo>
                  <a:lnTo>
                    <a:pt x="126025" y="47116"/>
                  </a:lnTo>
                  <a:lnTo>
                    <a:pt x="128448" y="44068"/>
                  </a:lnTo>
                  <a:lnTo>
                    <a:pt x="128743" y="44703"/>
                  </a:lnTo>
                  <a:lnTo>
                    <a:pt x="130057" y="47116"/>
                  </a:lnTo>
                  <a:close/>
                </a:path>
                <a:path w="317500" h="100964">
                  <a:moveTo>
                    <a:pt x="83141" y="56641"/>
                  </a:moveTo>
                  <a:lnTo>
                    <a:pt x="78303" y="55498"/>
                  </a:lnTo>
                  <a:lnTo>
                    <a:pt x="82006" y="50672"/>
                  </a:lnTo>
                  <a:lnTo>
                    <a:pt x="80094" y="50164"/>
                  </a:lnTo>
                  <a:lnTo>
                    <a:pt x="79079" y="48894"/>
                  </a:lnTo>
                  <a:lnTo>
                    <a:pt x="78960" y="45973"/>
                  </a:lnTo>
                  <a:lnTo>
                    <a:pt x="116110" y="45973"/>
                  </a:lnTo>
                  <a:lnTo>
                    <a:pt x="115752" y="47751"/>
                  </a:lnTo>
                  <a:lnTo>
                    <a:pt x="130385" y="47751"/>
                  </a:lnTo>
                  <a:lnTo>
                    <a:pt x="130505" y="50164"/>
                  </a:lnTo>
                  <a:lnTo>
                    <a:pt x="96161" y="50164"/>
                  </a:lnTo>
                  <a:lnTo>
                    <a:pt x="92936" y="52450"/>
                  </a:lnTo>
                  <a:lnTo>
                    <a:pt x="93796" y="54228"/>
                  </a:lnTo>
                  <a:lnTo>
                    <a:pt x="87142" y="54228"/>
                  </a:lnTo>
                  <a:lnTo>
                    <a:pt x="83141" y="56641"/>
                  </a:lnTo>
                  <a:close/>
                </a:path>
                <a:path w="317500" h="100964">
                  <a:moveTo>
                    <a:pt x="73468" y="47116"/>
                  </a:moveTo>
                  <a:lnTo>
                    <a:pt x="71195" y="47116"/>
                  </a:lnTo>
                  <a:lnTo>
                    <a:pt x="67850" y="46481"/>
                  </a:lnTo>
                  <a:lnTo>
                    <a:pt x="73342" y="46481"/>
                  </a:lnTo>
                  <a:lnTo>
                    <a:pt x="73468" y="47116"/>
                  </a:lnTo>
                  <a:close/>
                </a:path>
                <a:path w="317500" h="100964">
                  <a:moveTo>
                    <a:pt x="95624" y="61467"/>
                  </a:moveTo>
                  <a:lnTo>
                    <a:pt x="95899" y="59054"/>
                  </a:lnTo>
                  <a:lnTo>
                    <a:pt x="95971" y="58419"/>
                  </a:lnTo>
                  <a:lnTo>
                    <a:pt x="96029" y="57911"/>
                  </a:lnTo>
                  <a:lnTo>
                    <a:pt x="96101" y="57276"/>
                  </a:lnTo>
                  <a:lnTo>
                    <a:pt x="96758" y="54228"/>
                  </a:lnTo>
                  <a:lnTo>
                    <a:pt x="96236" y="50672"/>
                  </a:lnTo>
                  <a:lnTo>
                    <a:pt x="96161" y="50164"/>
                  </a:lnTo>
                  <a:lnTo>
                    <a:pt x="130505" y="50164"/>
                  </a:lnTo>
                  <a:lnTo>
                    <a:pt x="128534" y="52450"/>
                  </a:lnTo>
                  <a:lnTo>
                    <a:pt x="129609" y="53720"/>
                  </a:lnTo>
                  <a:lnTo>
                    <a:pt x="133790" y="53720"/>
                  </a:lnTo>
                  <a:lnTo>
                    <a:pt x="133790" y="55498"/>
                  </a:lnTo>
                  <a:lnTo>
                    <a:pt x="135164" y="56641"/>
                  </a:lnTo>
                  <a:lnTo>
                    <a:pt x="138278" y="56641"/>
                  </a:lnTo>
                  <a:lnTo>
                    <a:pt x="139984" y="59054"/>
                  </a:lnTo>
                  <a:lnTo>
                    <a:pt x="102134" y="59054"/>
                  </a:lnTo>
                  <a:lnTo>
                    <a:pt x="98670" y="60197"/>
                  </a:lnTo>
                  <a:lnTo>
                    <a:pt x="98806" y="60832"/>
                  </a:lnTo>
                  <a:lnTo>
                    <a:pt x="99635" y="60832"/>
                  </a:lnTo>
                  <a:lnTo>
                    <a:pt x="95624" y="61467"/>
                  </a:lnTo>
                  <a:close/>
                </a:path>
                <a:path w="317500" h="100964">
                  <a:moveTo>
                    <a:pt x="93414" y="60832"/>
                  </a:moveTo>
                  <a:lnTo>
                    <a:pt x="91025" y="60197"/>
                  </a:lnTo>
                  <a:lnTo>
                    <a:pt x="87142" y="54228"/>
                  </a:lnTo>
                  <a:lnTo>
                    <a:pt x="93796" y="54228"/>
                  </a:lnTo>
                  <a:lnTo>
                    <a:pt x="94369" y="55498"/>
                  </a:lnTo>
                  <a:lnTo>
                    <a:pt x="93527" y="60197"/>
                  </a:lnTo>
                  <a:lnTo>
                    <a:pt x="93414" y="60832"/>
                  </a:lnTo>
                  <a:close/>
                </a:path>
                <a:path w="317500" h="100964">
                  <a:moveTo>
                    <a:pt x="138278" y="56641"/>
                  </a:moveTo>
                  <a:lnTo>
                    <a:pt x="135164" y="56641"/>
                  </a:lnTo>
                  <a:lnTo>
                    <a:pt x="137851" y="56133"/>
                  </a:lnTo>
                  <a:lnTo>
                    <a:pt x="138278" y="56641"/>
                  </a:lnTo>
                  <a:close/>
                </a:path>
                <a:path w="317500" h="100964">
                  <a:moveTo>
                    <a:pt x="161284" y="62102"/>
                  </a:moveTo>
                  <a:lnTo>
                    <a:pt x="155351" y="62102"/>
                  </a:lnTo>
                  <a:lnTo>
                    <a:pt x="155248" y="60197"/>
                  </a:lnTo>
                  <a:lnTo>
                    <a:pt x="155150" y="58419"/>
                  </a:lnTo>
                  <a:lnTo>
                    <a:pt x="155053" y="56641"/>
                  </a:lnTo>
                  <a:lnTo>
                    <a:pt x="160369" y="56133"/>
                  </a:lnTo>
                  <a:lnTo>
                    <a:pt x="160488" y="61467"/>
                  </a:lnTo>
                  <a:lnTo>
                    <a:pt x="161284" y="62102"/>
                  </a:lnTo>
                  <a:close/>
                </a:path>
                <a:path w="317500" h="100964">
                  <a:moveTo>
                    <a:pt x="155172" y="61467"/>
                  </a:moveTo>
                  <a:lnTo>
                    <a:pt x="143107" y="61467"/>
                  </a:lnTo>
                  <a:lnTo>
                    <a:pt x="144780" y="58419"/>
                  </a:lnTo>
                  <a:lnTo>
                    <a:pt x="146094" y="57911"/>
                  </a:lnTo>
                  <a:lnTo>
                    <a:pt x="154814" y="60197"/>
                  </a:lnTo>
                  <a:lnTo>
                    <a:pt x="155172" y="61467"/>
                  </a:lnTo>
                  <a:close/>
                </a:path>
                <a:path w="317500" h="100964">
                  <a:moveTo>
                    <a:pt x="100103" y="66801"/>
                  </a:moveTo>
                  <a:lnTo>
                    <a:pt x="98670" y="60197"/>
                  </a:lnTo>
                  <a:lnTo>
                    <a:pt x="102134" y="59054"/>
                  </a:lnTo>
                  <a:lnTo>
                    <a:pt x="103090" y="59054"/>
                  </a:lnTo>
                  <a:lnTo>
                    <a:pt x="100820" y="60832"/>
                  </a:lnTo>
                  <a:lnTo>
                    <a:pt x="141972" y="60832"/>
                  </a:lnTo>
                  <a:lnTo>
                    <a:pt x="143107" y="61467"/>
                  </a:lnTo>
                  <a:lnTo>
                    <a:pt x="155172" y="61467"/>
                  </a:lnTo>
                  <a:lnTo>
                    <a:pt x="155351" y="62102"/>
                  </a:lnTo>
                  <a:lnTo>
                    <a:pt x="161284" y="62102"/>
                  </a:lnTo>
                  <a:lnTo>
                    <a:pt x="162081" y="62610"/>
                  </a:lnTo>
                  <a:lnTo>
                    <a:pt x="105061" y="62610"/>
                  </a:lnTo>
                  <a:lnTo>
                    <a:pt x="100103" y="66801"/>
                  </a:lnTo>
                  <a:close/>
                </a:path>
                <a:path w="317500" h="100964">
                  <a:moveTo>
                    <a:pt x="141972" y="60832"/>
                  </a:moveTo>
                  <a:lnTo>
                    <a:pt x="100820" y="60832"/>
                  </a:lnTo>
                  <a:lnTo>
                    <a:pt x="103090" y="59054"/>
                  </a:lnTo>
                  <a:lnTo>
                    <a:pt x="139984" y="59054"/>
                  </a:lnTo>
                  <a:lnTo>
                    <a:pt x="140838" y="60197"/>
                  </a:lnTo>
                  <a:lnTo>
                    <a:pt x="141972" y="60832"/>
                  </a:lnTo>
                  <a:close/>
                </a:path>
                <a:path w="317500" h="100964">
                  <a:moveTo>
                    <a:pt x="167755" y="63118"/>
                  </a:moveTo>
                  <a:lnTo>
                    <a:pt x="162937" y="63118"/>
                  </a:lnTo>
                  <a:lnTo>
                    <a:pt x="163713" y="61467"/>
                  </a:lnTo>
                  <a:lnTo>
                    <a:pt x="167417" y="60832"/>
                  </a:lnTo>
                  <a:lnTo>
                    <a:pt x="167978" y="62102"/>
                  </a:lnTo>
                  <a:lnTo>
                    <a:pt x="167925" y="62610"/>
                  </a:lnTo>
                  <a:lnTo>
                    <a:pt x="167755" y="63118"/>
                  </a:lnTo>
                  <a:close/>
                </a:path>
                <a:path w="317500" h="100964">
                  <a:moveTo>
                    <a:pt x="168488" y="63118"/>
                  </a:moveTo>
                  <a:lnTo>
                    <a:pt x="168229" y="62610"/>
                  </a:lnTo>
                  <a:lnTo>
                    <a:pt x="168071" y="62102"/>
                  </a:lnTo>
                  <a:lnTo>
                    <a:pt x="168253" y="61467"/>
                  </a:lnTo>
                  <a:lnTo>
                    <a:pt x="168432" y="61467"/>
                  </a:lnTo>
                  <a:lnTo>
                    <a:pt x="168790" y="62610"/>
                  </a:lnTo>
                  <a:lnTo>
                    <a:pt x="168488" y="63118"/>
                  </a:lnTo>
                  <a:close/>
                </a:path>
                <a:path w="317500" h="100964">
                  <a:moveTo>
                    <a:pt x="168186" y="63626"/>
                  </a:moveTo>
                  <a:lnTo>
                    <a:pt x="167558" y="63118"/>
                  </a:lnTo>
                  <a:lnTo>
                    <a:pt x="167780" y="63118"/>
                  </a:lnTo>
                  <a:lnTo>
                    <a:pt x="168074" y="62102"/>
                  </a:lnTo>
                  <a:lnTo>
                    <a:pt x="168229" y="62610"/>
                  </a:lnTo>
                  <a:lnTo>
                    <a:pt x="168488" y="63118"/>
                  </a:lnTo>
                  <a:lnTo>
                    <a:pt x="168186" y="63626"/>
                  </a:lnTo>
                  <a:close/>
                </a:path>
                <a:path w="317500" h="100964">
                  <a:moveTo>
                    <a:pt x="110376" y="71627"/>
                  </a:moveTo>
                  <a:lnTo>
                    <a:pt x="105299" y="68579"/>
                  </a:lnTo>
                  <a:lnTo>
                    <a:pt x="107569" y="64388"/>
                  </a:lnTo>
                  <a:lnTo>
                    <a:pt x="105061" y="62610"/>
                  </a:lnTo>
                  <a:lnTo>
                    <a:pt x="162081" y="62610"/>
                  </a:lnTo>
                  <a:lnTo>
                    <a:pt x="162718" y="63118"/>
                  </a:lnTo>
                  <a:lnTo>
                    <a:pt x="167549" y="63118"/>
                  </a:lnTo>
                  <a:lnTo>
                    <a:pt x="168186" y="63626"/>
                  </a:lnTo>
                  <a:lnTo>
                    <a:pt x="168074" y="63880"/>
                  </a:lnTo>
                  <a:lnTo>
                    <a:pt x="168477" y="63880"/>
                  </a:lnTo>
                  <a:lnTo>
                    <a:pt x="169089" y="64388"/>
                  </a:lnTo>
                  <a:lnTo>
                    <a:pt x="171777" y="64388"/>
                  </a:lnTo>
                  <a:lnTo>
                    <a:pt x="173210" y="68071"/>
                  </a:lnTo>
                  <a:lnTo>
                    <a:pt x="113064" y="68071"/>
                  </a:lnTo>
                  <a:lnTo>
                    <a:pt x="110376" y="71627"/>
                  </a:lnTo>
                  <a:close/>
                </a:path>
                <a:path w="317500" h="100964">
                  <a:moveTo>
                    <a:pt x="169089" y="64388"/>
                  </a:moveTo>
                  <a:lnTo>
                    <a:pt x="168186" y="63626"/>
                  </a:lnTo>
                  <a:lnTo>
                    <a:pt x="168514" y="63118"/>
                  </a:lnTo>
                  <a:lnTo>
                    <a:pt x="168359" y="63118"/>
                  </a:lnTo>
                  <a:lnTo>
                    <a:pt x="169089" y="64388"/>
                  </a:lnTo>
                  <a:close/>
                </a:path>
                <a:path w="317500" h="100964">
                  <a:moveTo>
                    <a:pt x="171777" y="64388"/>
                  </a:moveTo>
                  <a:lnTo>
                    <a:pt x="169089" y="64388"/>
                  </a:lnTo>
                  <a:lnTo>
                    <a:pt x="168797" y="63880"/>
                  </a:lnTo>
                  <a:lnTo>
                    <a:pt x="167901" y="63880"/>
                  </a:lnTo>
                  <a:lnTo>
                    <a:pt x="171777" y="64388"/>
                  </a:lnTo>
                  <a:close/>
                </a:path>
                <a:path w="317500" h="100964">
                  <a:moveTo>
                    <a:pt x="308741" y="69722"/>
                  </a:moveTo>
                  <a:lnTo>
                    <a:pt x="302067" y="69722"/>
                  </a:lnTo>
                  <a:lnTo>
                    <a:pt x="302760" y="68071"/>
                  </a:lnTo>
                  <a:lnTo>
                    <a:pt x="305328" y="67436"/>
                  </a:lnTo>
                  <a:lnTo>
                    <a:pt x="307179" y="66801"/>
                  </a:lnTo>
                  <a:lnTo>
                    <a:pt x="307598" y="67436"/>
                  </a:lnTo>
                  <a:lnTo>
                    <a:pt x="310883" y="67436"/>
                  </a:lnTo>
                  <a:lnTo>
                    <a:pt x="310584" y="68579"/>
                  </a:lnTo>
                  <a:lnTo>
                    <a:pt x="308741" y="69722"/>
                  </a:lnTo>
                  <a:close/>
                </a:path>
                <a:path w="317500" h="100964">
                  <a:moveTo>
                    <a:pt x="309568" y="67436"/>
                  </a:moveTo>
                  <a:lnTo>
                    <a:pt x="307598" y="67436"/>
                  </a:lnTo>
                  <a:lnTo>
                    <a:pt x="308792" y="66801"/>
                  </a:lnTo>
                  <a:lnTo>
                    <a:pt x="309389" y="66801"/>
                  </a:lnTo>
                  <a:lnTo>
                    <a:pt x="309568" y="67436"/>
                  </a:lnTo>
                  <a:close/>
                </a:path>
                <a:path w="317500" h="100964">
                  <a:moveTo>
                    <a:pt x="310883" y="67436"/>
                  </a:moveTo>
                  <a:lnTo>
                    <a:pt x="309568" y="67436"/>
                  </a:lnTo>
                  <a:lnTo>
                    <a:pt x="311002" y="66801"/>
                  </a:lnTo>
                  <a:lnTo>
                    <a:pt x="310883" y="67436"/>
                  </a:lnTo>
                  <a:close/>
                </a:path>
                <a:path w="317500" h="100964">
                  <a:moveTo>
                    <a:pt x="299803" y="74548"/>
                  </a:moveTo>
                  <a:lnTo>
                    <a:pt x="293084" y="74548"/>
                  </a:lnTo>
                  <a:lnTo>
                    <a:pt x="292966" y="73405"/>
                  </a:lnTo>
                  <a:lnTo>
                    <a:pt x="292845" y="72262"/>
                  </a:lnTo>
                  <a:lnTo>
                    <a:pt x="294696" y="67436"/>
                  </a:lnTo>
                  <a:lnTo>
                    <a:pt x="296847" y="70992"/>
                  </a:lnTo>
                  <a:lnTo>
                    <a:pt x="297085" y="71627"/>
                  </a:lnTo>
                  <a:lnTo>
                    <a:pt x="299458" y="71627"/>
                  </a:lnTo>
                  <a:lnTo>
                    <a:pt x="300975" y="74040"/>
                  </a:lnTo>
                  <a:lnTo>
                    <a:pt x="301469" y="74040"/>
                  </a:lnTo>
                  <a:lnTo>
                    <a:pt x="299803" y="74548"/>
                  </a:lnTo>
                  <a:close/>
                </a:path>
                <a:path w="317500" h="100964">
                  <a:moveTo>
                    <a:pt x="307805" y="74802"/>
                  </a:moveTo>
                  <a:lnTo>
                    <a:pt x="306925" y="74802"/>
                  </a:lnTo>
                  <a:lnTo>
                    <a:pt x="304916" y="73659"/>
                  </a:lnTo>
                  <a:lnTo>
                    <a:pt x="299393" y="70357"/>
                  </a:lnTo>
                  <a:lnTo>
                    <a:pt x="298367" y="69722"/>
                  </a:lnTo>
                  <a:lnTo>
                    <a:pt x="297862" y="68071"/>
                  </a:lnTo>
                  <a:lnTo>
                    <a:pt x="299236" y="67436"/>
                  </a:lnTo>
                  <a:lnTo>
                    <a:pt x="300550" y="69214"/>
                  </a:lnTo>
                  <a:lnTo>
                    <a:pt x="301386" y="69214"/>
                  </a:lnTo>
                  <a:lnTo>
                    <a:pt x="301977" y="69722"/>
                  </a:lnTo>
                  <a:lnTo>
                    <a:pt x="308741" y="69722"/>
                  </a:lnTo>
                  <a:lnTo>
                    <a:pt x="306702" y="70992"/>
                  </a:lnTo>
                  <a:lnTo>
                    <a:pt x="307956" y="74548"/>
                  </a:lnTo>
                  <a:lnTo>
                    <a:pt x="307805" y="74802"/>
                  </a:lnTo>
                  <a:close/>
                </a:path>
                <a:path w="317500" h="100964">
                  <a:moveTo>
                    <a:pt x="114438" y="68579"/>
                  </a:moveTo>
                  <a:lnTo>
                    <a:pt x="113721" y="68071"/>
                  </a:lnTo>
                  <a:lnTo>
                    <a:pt x="115155" y="68071"/>
                  </a:lnTo>
                  <a:lnTo>
                    <a:pt x="114438" y="68579"/>
                  </a:lnTo>
                  <a:close/>
                </a:path>
                <a:path w="317500" h="100964">
                  <a:moveTo>
                    <a:pt x="122083" y="75818"/>
                  </a:moveTo>
                  <a:lnTo>
                    <a:pt x="114677" y="74548"/>
                  </a:lnTo>
                  <a:lnTo>
                    <a:pt x="114715" y="74040"/>
                  </a:lnTo>
                  <a:lnTo>
                    <a:pt x="114812" y="72770"/>
                  </a:lnTo>
                  <a:lnTo>
                    <a:pt x="114937" y="70992"/>
                  </a:lnTo>
                  <a:lnTo>
                    <a:pt x="115028" y="69722"/>
                  </a:lnTo>
                  <a:lnTo>
                    <a:pt x="115155" y="68071"/>
                  </a:lnTo>
                  <a:lnTo>
                    <a:pt x="126503" y="68071"/>
                  </a:lnTo>
                  <a:lnTo>
                    <a:pt x="125069" y="69214"/>
                  </a:lnTo>
                  <a:lnTo>
                    <a:pt x="121306" y="69214"/>
                  </a:lnTo>
                  <a:lnTo>
                    <a:pt x="121366" y="69722"/>
                  </a:lnTo>
                  <a:lnTo>
                    <a:pt x="121441" y="70357"/>
                  </a:lnTo>
                  <a:lnTo>
                    <a:pt x="121516" y="70992"/>
                  </a:lnTo>
                  <a:lnTo>
                    <a:pt x="121592" y="71627"/>
                  </a:lnTo>
                  <a:lnTo>
                    <a:pt x="121667" y="72262"/>
                  </a:lnTo>
                  <a:lnTo>
                    <a:pt x="121727" y="72770"/>
                  </a:lnTo>
                  <a:lnTo>
                    <a:pt x="121832" y="73659"/>
                  </a:lnTo>
                  <a:lnTo>
                    <a:pt x="121942" y="74548"/>
                  </a:lnTo>
                  <a:lnTo>
                    <a:pt x="122038" y="75437"/>
                  </a:lnTo>
                  <a:lnTo>
                    <a:pt x="122083" y="75818"/>
                  </a:lnTo>
                  <a:close/>
                </a:path>
                <a:path w="317500" h="100964">
                  <a:moveTo>
                    <a:pt x="157979" y="84200"/>
                  </a:moveTo>
                  <a:lnTo>
                    <a:pt x="151868" y="81787"/>
                  </a:lnTo>
                  <a:lnTo>
                    <a:pt x="145556" y="80009"/>
                  </a:lnTo>
                  <a:lnTo>
                    <a:pt x="139199" y="78739"/>
                  </a:lnTo>
                  <a:lnTo>
                    <a:pt x="132953" y="76961"/>
                  </a:lnTo>
                  <a:lnTo>
                    <a:pt x="133076" y="76326"/>
                  </a:lnTo>
                  <a:lnTo>
                    <a:pt x="133492" y="75437"/>
                  </a:lnTo>
                  <a:lnTo>
                    <a:pt x="133610" y="75183"/>
                  </a:lnTo>
                  <a:lnTo>
                    <a:pt x="134566" y="74040"/>
                  </a:lnTo>
                  <a:lnTo>
                    <a:pt x="133292" y="73659"/>
                  </a:lnTo>
                  <a:lnTo>
                    <a:pt x="130027" y="72770"/>
                  </a:lnTo>
                  <a:lnTo>
                    <a:pt x="126622" y="72770"/>
                  </a:lnTo>
                  <a:lnTo>
                    <a:pt x="123278" y="72262"/>
                  </a:lnTo>
                  <a:lnTo>
                    <a:pt x="126503" y="68071"/>
                  </a:lnTo>
                  <a:lnTo>
                    <a:pt x="173210" y="68071"/>
                  </a:lnTo>
                  <a:lnTo>
                    <a:pt x="169343" y="69722"/>
                  </a:lnTo>
                  <a:lnTo>
                    <a:pt x="172620" y="69722"/>
                  </a:lnTo>
                  <a:lnTo>
                    <a:pt x="174225" y="71627"/>
                  </a:lnTo>
                  <a:lnTo>
                    <a:pt x="174140" y="72770"/>
                  </a:lnTo>
                  <a:lnTo>
                    <a:pt x="174014" y="74548"/>
                  </a:lnTo>
                  <a:lnTo>
                    <a:pt x="173927" y="75818"/>
                  </a:lnTo>
                  <a:lnTo>
                    <a:pt x="177391" y="80009"/>
                  </a:lnTo>
                  <a:lnTo>
                    <a:pt x="207942" y="80009"/>
                  </a:lnTo>
                  <a:lnTo>
                    <a:pt x="208275" y="80517"/>
                  </a:lnTo>
                  <a:lnTo>
                    <a:pt x="214163" y="80517"/>
                  </a:lnTo>
                  <a:lnTo>
                    <a:pt x="214124" y="82930"/>
                  </a:lnTo>
                  <a:lnTo>
                    <a:pt x="159532" y="82930"/>
                  </a:lnTo>
                  <a:lnTo>
                    <a:pt x="157979" y="84200"/>
                  </a:lnTo>
                  <a:close/>
                </a:path>
                <a:path w="317500" h="100964">
                  <a:moveTo>
                    <a:pt x="221554" y="78993"/>
                  </a:moveTo>
                  <a:lnTo>
                    <a:pt x="216214" y="78993"/>
                  </a:lnTo>
                  <a:lnTo>
                    <a:pt x="216453" y="78739"/>
                  </a:lnTo>
                  <a:lnTo>
                    <a:pt x="218663" y="76961"/>
                  </a:lnTo>
                  <a:lnTo>
                    <a:pt x="221470" y="75183"/>
                  </a:lnTo>
                  <a:lnTo>
                    <a:pt x="223620" y="68071"/>
                  </a:lnTo>
                  <a:lnTo>
                    <a:pt x="228074" y="73659"/>
                  </a:lnTo>
                  <a:lnTo>
                    <a:pt x="228339" y="74040"/>
                  </a:lnTo>
                  <a:lnTo>
                    <a:pt x="223262" y="77596"/>
                  </a:lnTo>
                  <a:lnTo>
                    <a:pt x="223142" y="78231"/>
                  </a:lnTo>
                  <a:lnTo>
                    <a:pt x="223038" y="78485"/>
                  </a:lnTo>
                  <a:lnTo>
                    <a:pt x="222933" y="78739"/>
                  </a:lnTo>
                  <a:lnTo>
                    <a:pt x="221769" y="78739"/>
                  </a:lnTo>
                  <a:lnTo>
                    <a:pt x="221554" y="78993"/>
                  </a:lnTo>
                  <a:close/>
                </a:path>
                <a:path w="317500" h="100964">
                  <a:moveTo>
                    <a:pt x="124425" y="69722"/>
                  </a:moveTo>
                  <a:lnTo>
                    <a:pt x="122488" y="69722"/>
                  </a:lnTo>
                  <a:lnTo>
                    <a:pt x="121306" y="69214"/>
                  </a:lnTo>
                  <a:lnTo>
                    <a:pt x="125069" y="69214"/>
                  </a:lnTo>
                  <a:lnTo>
                    <a:pt x="124425" y="69722"/>
                  </a:lnTo>
                  <a:close/>
                </a:path>
                <a:path w="317500" h="100964">
                  <a:moveTo>
                    <a:pt x="299458" y="71627"/>
                  </a:moveTo>
                  <a:lnTo>
                    <a:pt x="297563" y="71627"/>
                  </a:lnTo>
                  <a:lnTo>
                    <a:pt x="298367" y="69722"/>
                  </a:lnTo>
                  <a:lnTo>
                    <a:pt x="298684" y="70357"/>
                  </a:lnTo>
                  <a:lnTo>
                    <a:pt x="299458" y="71627"/>
                  </a:lnTo>
                  <a:close/>
                </a:path>
                <a:path w="317500" h="100964">
                  <a:moveTo>
                    <a:pt x="313869" y="73405"/>
                  </a:moveTo>
                  <a:lnTo>
                    <a:pt x="311002" y="73405"/>
                  </a:lnTo>
                  <a:lnTo>
                    <a:pt x="311599" y="72770"/>
                  </a:lnTo>
                  <a:lnTo>
                    <a:pt x="312017" y="72262"/>
                  </a:lnTo>
                  <a:lnTo>
                    <a:pt x="311898" y="71627"/>
                  </a:lnTo>
                  <a:lnTo>
                    <a:pt x="311778" y="70992"/>
                  </a:lnTo>
                  <a:lnTo>
                    <a:pt x="311659" y="70357"/>
                  </a:lnTo>
                  <a:lnTo>
                    <a:pt x="312908" y="69722"/>
                  </a:lnTo>
                  <a:lnTo>
                    <a:pt x="312770" y="69722"/>
                  </a:lnTo>
                  <a:lnTo>
                    <a:pt x="313271" y="70992"/>
                  </a:lnTo>
                  <a:lnTo>
                    <a:pt x="313391" y="72262"/>
                  </a:lnTo>
                  <a:lnTo>
                    <a:pt x="313869" y="73405"/>
                  </a:lnTo>
                  <a:close/>
                </a:path>
                <a:path w="317500" h="100964">
                  <a:moveTo>
                    <a:pt x="213745" y="78993"/>
                  </a:moveTo>
                  <a:lnTo>
                    <a:pt x="208271" y="78993"/>
                  </a:lnTo>
                  <a:lnTo>
                    <a:pt x="208151" y="75818"/>
                  </a:lnTo>
                  <a:lnTo>
                    <a:pt x="211235" y="73659"/>
                  </a:lnTo>
                  <a:lnTo>
                    <a:pt x="213347" y="72262"/>
                  </a:lnTo>
                  <a:lnTo>
                    <a:pt x="213231" y="73659"/>
                  </a:lnTo>
                  <a:lnTo>
                    <a:pt x="213108" y="75183"/>
                  </a:lnTo>
                  <a:lnTo>
                    <a:pt x="213013" y="76326"/>
                  </a:lnTo>
                  <a:lnTo>
                    <a:pt x="212912" y="77596"/>
                  </a:lnTo>
                  <a:lnTo>
                    <a:pt x="212869" y="78231"/>
                  </a:lnTo>
                  <a:lnTo>
                    <a:pt x="213745" y="78993"/>
                  </a:lnTo>
                  <a:close/>
                </a:path>
                <a:path w="317500" h="100964">
                  <a:moveTo>
                    <a:pt x="287169" y="78485"/>
                  </a:moveTo>
                  <a:lnTo>
                    <a:pt x="284793" y="76961"/>
                  </a:lnTo>
                  <a:lnTo>
                    <a:pt x="283850" y="76326"/>
                  </a:lnTo>
                  <a:lnTo>
                    <a:pt x="286868" y="73659"/>
                  </a:lnTo>
                  <a:lnTo>
                    <a:pt x="288485" y="72262"/>
                  </a:lnTo>
                  <a:lnTo>
                    <a:pt x="293084" y="74548"/>
                  </a:lnTo>
                  <a:lnTo>
                    <a:pt x="299803" y="74548"/>
                  </a:lnTo>
                  <a:lnTo>
                    <a:pt x="298101" y="75183"/>
                  </a:lnTo>
                  <a:lnTo>
                    <a:pt x="297922" y="75183"/>
                  </a:lnTo>
                  <a:lnTo>
                    <a:pt x="297324" y="75818"/>
                  </a:lnTo>
                  <a:lnTo>
                    <a:pt x="286334" y="75818"/>
                  </a:lnTo>
                  <a:lnTo>
                    <a:pt x="285116" y="76961"/>
                  </a:lnTo>
                  <a:lnTo>
                    <a:pt x="286692" y="76961"/>
                  </a:lnTo>
                  <a:lnTo>
                    <a:pt x="287090" y="78231"/>
                  </a:lnTo>
                  <a:lnTo>
                    <a:pt x="287169" y="78485"/>
                  </a:lnTo>
                  <a:close/>
                </a:path>
                <a:path w="317500" h="100964">
                  <a:moveTo>
                    <a:pt x="308732" y="74548"/>
                  </a:moveTo>
                  <a:lnTo>
                    <a:pt x="308553" y="74548"/>
                  </a:lnTo>
                  <a:lnTo>
                    <a:pt x="308553" y="73405"/>
                  </a:lnTo>
                  <a:lnTo>
                    <a:pt x="308852" y="72770"/>
                  </a:lnTo>
                  <a:lnTo>
                    <a:pt x="309329" y="72770"/>
                  </a:lnTo>
                  <a:lnTo>
                    <a:pt x="311002" y="73405"/>
                  </a:lnTo>
                  <a:lnTo>
                    <a:pt x="313869" y="73405"/>
                  </a:lnTo>
                  <a:lnTo>
                    <a:pt x="308732" y="74548"/>
                  </a:lnTo>
                  <a:close/>
                </a:path>
                <a:path w="317500" h="100964">
                  <a:moveTo>
                    <a:pt x="207942" y="80009"/>
                  </a:moveTo>
                  <a:lnTo>
                    <a:pt x="177391" y="80009"/>
                  </a:lnTo>
                  <a:lnTo>
                    <a:pt x="177526" y="79247"/>
                  </a:lnTo>
                  <a:lnTo>
                    <a:pt x="177616" y="78739"/>
                  </a:lnTo>
                  <a:lnTo>
                    <a:pt x="177706" y="78231"/>
                  </a:lnTo>
                  <a:lnTo>
                    <a:pt x="177819" y="77596"/>
                  </a:lnTo>
                  <a:lnTo>
                    <a:pt x="177931" y="76961"/>
                  </a:lnTo>
                  <a:lnTo>
                    <a:pt x="178044" y="76326"/>
                  </a:lnTo>
                  <a:lnTo>
                    <a:pt x="178134" y="75818"/>
                  </a:lnTo>
                  <a:lnTo>
                    <a:pt x="178244" y="75183"/>
                  </a:lnTo>
                  <a:lnTo>
                    <a:pt x="178347" y="74548"/>
                  </a:lnTo>
                  <a:lnTo>
                    <a:pt x="183364" y="73405"/>
                  </a:lnTo>
                  <a:lnTo>
                    <a:pt x="187298" y="76326"/>
                  </a:lnTo>
                  <a:lnTo>
                    <a:pt x="193100" y="76326"/>
                  </a:lnTo>
                  <a:lnTo>
                    <a:pt x="192980" y="77596"/>
                  </a:lnTo>
                  <a:lnTo>
                    <a:pt x="192861" y="78739"/>
                  </a:lnTo>
                  <a:lnTo>
                    <a:pt x="192812" y="79247"/>
                  </a:lnTo>
                  <a:lnTo>
                    <a:pt x="207476" y="79247"/>
                  </a:lnTo>
                  <a:lnTo>
                    <a:pt x="207942" y="80009"/>
                  </a:lnTo>
                  <a:close/>
                </a:path>
                <a:path w="317500" h="100964">
                  <a:moveTo>
                    <a:pt x="193100" y="76326"/>
                  </a:moveTo>
                  <a:lnTo>
                    <a:pt x="187314" y="76326"/>
                  </a:lnTo>
                  <a:lnTo>
                    <a:pt x="190412" y="74040"/>
                  </a:lnTo>
                  <a:lnTo>
                    <a:pt x="193219" y="75183"/>
                  </a:lnTo>
                  <a:lnTo>
                    <a:pt x="193100" y="76326"/>
                  </a:lnTo>
                  <a:close/>
                </a:path>
                <a:path w="317500" h="100964">
                  <a:moveTo>
                    <a:pt x="203633" y="79247"/>
                  </a:moveTo>
                  <a:lnTo>
                    <a:pt x="193159" y="79247"/>
                  </a:lnTo>
                  <a:lnTo>
                    <a:pt x="194593" y="78739"/>
                  </a:lnTo>
                  <a:lnTo>
                    <a:pt x="196564" y="78231"/>
                  </a:lnTo>
                  <a:lnTo>
                    <a:pt x="198714" y="78231"/>
                  </a:lnTo>
                  <a:lnTo>
                    <a:pt x="200506" y="74040"/>
                  </a:lnTo>
                  <a:lnTo>
                    <a:pt x="204806" y="74040"/>
                  </a:lnTo>
                  <a:lnTo>
                    <a:pt x="203859" y="78231"/>
                  </a:lnTo>
                  <a:lnTo>
                    <a:pt x="203744" y="78739"/>
                  </a:lnTo>
                  <a:lnTo>
                    <a:pt x="203633" y="79247"/>
                  </a:lnTo>
                  <a:close/>
                </a:path>
                <a:path w="317500" h="100964">
                  <a:moveTo>
                    <a:pt x="301352" y="74548"/>
                  </a:moveTo>
                  <a:lnTo>
                    <a:pt x="300967" y="74040"/>
                  </a:lnTo>
                  <a:lnTo>
                    <a:pt x="301505" y="74040"/>
                  </a:lnTo>
                  <a:lnTo>
                    <a:pt x="301352" y="74548"/>
                  </a:lnTo>
                  <a:close/>
                </a:path>
                <a:path w="317500" h="100964">
                  <a:moveTo>
                    <a:pt x="258680" y="78231"/>
                  </a:moveTo>
                  <a:lnTo>
                    <a:pt x="254141" y="78231"/>
                  </a:lnTo>
                  <a:lnTo>
                    <a:pt x="252588" y="75818"/>
                  </a:lnTo>
                  <a:lnTo>
                    <a:pt x="252469" y="74548"/>
                  </a:lnTo>
                  <a:lnTo>
                    <a:pt x="255634" y="75818"/>
                  </a:lnTo>
                  <a:lnTo>
                    <a:pt x="256351" y="75818"/>
                  </a:lnTo>
                  <a:lnTo>
                    <a:pt x="257888" y="76326"/>
                  </a:lnTo>
                  <a:lnTo>
                    <a:pt x="258680" y="78231"/>
                  </a:lnTo>
                  <a:close/>
                </a:path>
                <a:path w="317500" h="100964">
                  <a:moveTo>
                    <a:pt x="283228" y="84200"/>
                  </a:moveTo>
                  <a:lnTo>
                    <a:pt x="278450" y="84200"/>
                  </a:lnTo>
                  <a:lnTo>
                    <a:pt x="278988" y="82930"/>
                  </a:lnTo>
                  <a:lnTo>
                    <a:pt x="278988" y="82422"/>
                  </a:lnTo>
                  <a:lnTo>
                    <a:pt x="278450" y="81787"/>
                  </a:lnTo>
                  <a:lnTo>
                    <a:pt x="276718" y="80517"/>
                  </a:lnTo>
                  <a:lnTo>
                    <a:pt x="277196" y="80009"/>
                  </a:lnTo>
                  <a:lnTo>
                    <a:pt x="279167" y="80009"/>
                  </a:lnTo>
                  <a:lnTo>
                    <a:pt x="278880" y="79247"/>
                  </a:lnTo>
                  <a:lnTo>
                    <a:pt x="280669" y="79247"/>
                  </a:lnTo>
                  <a:lnTo>
                    <a:pt x="280725" y="78485"/>
                  </a:lnTo>
                  <a:lnTo>
                    <a:pt x="280837" y="76961"/>
                  </a:lnTo>
                  <a:lnTo>
                    <a:pt x="280924" y="75818"/>
                  </a:lnTo>
                  <a:lnTo>
                    <a:pt x="281018" y="74548"/>
                  </a:lnTo>
                  <a:lnTo>
                    <a:pt x="283850" y="76326"/>
                  </a:lnTo>
                  <a:lnTo>
                    <a:pt x="281855" y="78231"/>
                  </a:lnTo>
                  <a:lnTo>
                    <a:pt x="283050" y="78485"/>
                  </a:lnTo>
                  <a:lnTo>
                    <a:pt x="283549" y="78485"/>
                  </a:lnTo>
                  <a:lnTo>
                    <a:pt x="281377" y="80517"/>
                  </a:lnTo>
                  <a:lnTo>
                    <a:pt x="283400" y="81533"/>
                  </a:lnTo>
                  <a:lnTo>
                    <a:pt x="282153" y="82422"/>
                  </a:lnTo>
                  <a:lnTo>
                    <a:pt x="283228" y="84200"/>
                  </a:lnTo>
                  <a:close/>
                </a:path>
                <a:path w="317500" h="100964">
                  <a:moveTo>
                    <a:pt x="301565" y="78231"/>
                  </a:moveTo>
                  <a:lnTo>
                    <a:pt x="300430" y="78231"/>
                  </a:lnTo>
                  <a:lnTo>
                    <a:pt x="300620" y="77596"/>
                  </a:lnTo>
                  <a:lnTo>
                    <a:pt x="300927" y="76326"/>
                  </a:lnTo>
                  <a:lnTo>
                    <a:pt x="301050" y="75818"/>
                  </a:lnTo>
                  <a:lnTo>
                    <a:pt x="301142" y="75437"/>
                  </a:lnTo>
                  <a:lnTo>
                    <a:pt x="301199" y="75183"/>
                  </a:lnTo>
                  <a:lnTo>
                    <a:pt x="301288" y="74802"/>
                  </a:lnTo>
                  <a:lnTo>
                    <a:pt x="301352" y="74548"/>
                  </a:lnTo>
                  <a:lnTo>
                    <a:pt x="301458" y="74802"/>
                  </a:lnTo>
                  <a:lnTo>
                    <a:pt x="303167" y="77596"/>
                  </a:lnTo>
                  <a:lnTo>
                    <a:pt x="301207" y="77596"/>
                  </a:lnTo>
                  <a:lnTo>
                    <a:pt x="301565" y="78231"/>
                  </a:lnTo>
                  <a:close/>
                </a:path>
                <a:path w="317500" h="100964">
                  <a:moveTo>
                    <a:pt x="308553" y="75183"/>
                  </a:moveTo>
                  <a:lnTo>
                    <a:pt x="307538" y="75183"/>
                  </a:lnTo>
                  <a:lnTo>
                    <a:pt x="307805" y="74802"/>
                  </a:lnTo>
                  <a:lnTo>
                    <a:pt x="308732" y="74548"/>
                  </a:lnTo>
                  <a:lnTo>
                    <a:pt x="308553" y="74548"/>
                  </a:lnTo>
                  <a:lnTo>
                    <a:pt x="308553" y="75183"/>
                  </a:lnTo>
                  <a:close/>
                </a:path>
                <a:path w="317500" h="100964">
                  <a:moveTo>
                    <a:pt x="308356" y="75437"/>
                  </a:moveTo>
                  <a:lnTo>
                    <a:pt x="306164" y="75183"/>
                  </a:lnTo>
                  <a:lnTo>
                    <a:pt x="307641" y="74802"/>
                  </a:lnTo>
                  <a:lnTo>
                    <a:pt x="306954" y="74802"/>
                  </a:lnTo>
                  <a:lnTo>
                    <a:pt x="307538" y="75183"/>
                  </a:lnTo>
                  <a:lnTo>
                    <a:pt x="308553" y="75183"/>
                  </a:lnTo>
                  <a:lnTo>
                    <a:pt x="308356" y="75437"/>
                  </a:lnTo>
                  <a:close/>
                </a:path>
                <a:path w="317500" h="100964">
                  <a:moveTo>
                    <a:pt x="256351" y="75818"/>
                  </a:moveTo>
                  <a:lnTo>
                    <a:pt x="255634" y="75818"/>
                  </a:lnTo>
                  <a:lnTo>
                    <a:pt x="255778" y="75437"/>
                  </a:lnTo>
                  <a:lnTo>
                    <a:pt x="255873" y="75183"/>
                  </a:lnTo>
                  <a:lnTo>
                    <a:pt x="256112" y="75183"/>
                  </a:lnTo>
                  <a:lnTo>
                    <a:pt x="256351" y="75818"/>
                  </a:lnTo>
                  <a:close/>
                </a:path>
                <a:path w="317500" h="100964">
                  <a:moveTo>
                    <a:pt x="308983" y="81152"/>
                  </a:moveTo>
                  <a:lnTo>
                    <a:pt x="306522" y="81152"/>
                  </a:lnTo>
                  <a:lnTo>
                    <a:pt x="304910" y="77596"/>
                  </a:lnTo>
                  <a:lnTo>
                    <a:pt x="307120" y="77596"/>
                  </a:lnTo>
                  <a:lnTo>
                    <a:pt x="308015" y="75818"/>
                  </a:lnTo>
                  <a:lnTo>
                    <a:pt x="308356" y="75437"/>
                  </a:lnTo>
                  <a:lnTo>
                    <a:pt x="312137" y="75818"/>
                  </a:lnTo>
                  <a:lnTo>
                    <a:pt x="312794" y="76961"/>
                  </a:lnTo>
                  <a:lnTo>
                    <a:pt x="313092" y="78231"/>
                  </a:lnTo>
                  <a:lnTo>
                    <a:pt x="312137" y="80009"/>
                  </a:lnTo>
                  <a:lnTo>
                    <a:pt x="308434" y="80009"/>
                  </a:lnTo>
                  <a:lnTo>
                    <a:pt x="308983" y="81152"/>
                  </a:lnTo>
                  <a:close/>
                </a:path>
                <a:path w="317500" h="100964">
                  <a:moveTo>
                    <a:pt x="286692" y="76961"/>
                  </a:moveTo>
                  <a:lnTo>
                    <a:pt x="285116" y="76961"/>
                  </a:lnTo>
                  <a:lnTo>
                    <a:pt x="286334" y="75818"/>
                  </a:lnTo>
                  <a:lnTo>
                    <a:pt x="286692" y="76961"/>
                  </a:lnTo>
                  <a:close/>
                </a:path>
                <a:path w="317500" h="100964">
                  <a:moveTo>
                    <a:pt x="298260" y="84200"/>
                  </a:moveTo>
                  <a:lnTo>
                    <a:pt x="283228" y="84200"/>
                  </a:lnTo>
                  <a:lnTo>
                    <a:pt x="283826" y="83565"/>
                  </a:lnTo>
                  <a:lnTo>
                    <a:pt x="285080" y="82422"/>
                  </a:lnTo>
                  <a:lnTo>
                    <a:pt x="283400" y="81533"/>
                  </a:lnTo>
                  <a:lnTo>
                    <a:pt x="285689" y="80009"/>
                  </a:lnTo>
                  <a:lnTo>
                    <a:pt x="286721" y="79247"/>
                  </a:lnTo>
                  <a:lnTo>
                    <a:pt x="287328" y="78993"/>
                  </a:lnTo>
                  <a:lnTo>
                    <a:pt x="287648" y="78739"/>
                  </a:lnTo>
                  <a:lnTo>
                    <a:pt x="287169" y="78485"/>
                  </a:lnTo>
                  <a:lnTo>
                    <a:pt x="286334" y="75818"/>
                  </a:lnTo>
                  <a:lnTo>
                    <a:pt x="297324" y="75818"/>
                  </a:lnTo>
                  <a:lnTo>
                    <a:pt x="295532" y="77596"/>
                  </a:lnTo>
                  <a:lnTo>
                    <a:pt x="294875" y="78739"/>
                  </a:lnTo>
                  <a:lnTo>
                    <a:pt x="290575" y="78739"/>
                  </a:lnTo>
                  <a:lnTo>
                    <a:pt x="290503" y="78993"/>
                  </a:lnTo>
                  <a:lnTo>
                    <a:pt x="286636" y="78993"/>
                  </a:lnTo>
                  <a:lnTo>
                    <a:pt x="287413" y="79247"/>
                  </a:lnTo>
                  <a:lnTo>
                    <a:pt x="287809" y="80517"/>
                  </a:lnTo>
                  <a:lnTo>
                    <a:pt x="287888" y="80771"/>
                  </a:lnTo>
                  <a:lnTo>
                    <a:pt x="288007" y="81152"/>
                  </a:lnTo>
                  <a:lnTo>
                    <a:pt x="297026" y="81152"/>
                  </a:lnTo>
                  <a:lnTo>
                    <a:pt x="298101" y="82422"/>
                  </a:lnTo>
                  <a:lnTo>
                    <a:pt x="299893" y="82422"/>
                  </a:lnTo>
                  <a:lnTo>
                    <a:pt x="297742" y="82930"/>
                  </a:lnTo>
                  <a:lnTo>
                    <a:pt x="298260" y="84200"/>
                  </a:lnTo>
                  <a:close/>
                </a:path>
                <a:path w="317500" h="100964">
                  <a:moveTo>
                    <a:pt x="299065" y="85978"/>
                  </a:moveTo>
                  <a:lnTo>
                    <a:pt x="298527" y="85343"/>
                  </a:lnTo>
                  <a:lnTo>
                    <a:pt x="298101" y="84708"/>
                  </a:lnTo>
                  <a:lnTo>
                    <a:pt x="244286" y="84708"/>
                  </a:lnTo>
                  <a:lnTo>
                    <a:pt x="246377" y="83565"/>
                  </a:lnTo>
                  <a:lnTo>
                    <a:pt x="248288" y="82930"/>
                  </a:lnTo>
                  <a:lnTo>
                    <a:pt x="259218" y="82930"/>
                  </a:lnTo>
                  <a:lnTo>
                    <a:pt x="260114" y="81787"/>
                  </a:lnTo>
                  <a:lnTo>
                    <a:pt x="260592" y="78739"/>
                  </a:lnTo>
                  <a:lnTo>
                    <a:pt x="265191" y="78739"/>
                  </a:lnTo>
                  <a:lnTo>
                    <a:pt x="265789" y="76326"/>
                  </a:lnTo>
                  <a:lnTo>
                    <a:pt x="267819" y="76961"/>
                  </a:lnTo>
                  <a:lnTo>
                    <a:pt x="268954" y="78739"/>
                  </a:lnTo>
                  <a:lnTo>
                    <a:pt x="278450" y="84200"/>
                  </a:lnTo>
                  <a:lnTo>
                    <a:pt x="298260" y="84200"/>
                  </a:lnTo>
                  <a:lnTo>
                    <a:pt x="299065" y="85978"/>
                  </a:lnTo>
                  <a:close/>
                </a:path>
                <a:path w="317500" h="100964">
                  <a:moveTo>
                    <a:pt x="289619" y="81152"/>
                  </a:moveTo>
                  <a:lnTo>
                    <a:pt x="288617" y="80771"/>
                  </a:lnTo>
                  <a:lnTo>
                    <a:pt x="288843" y="80517"/>
                  </a:lnTo>
                  <a:lnTo>
                    <a:pt x="288246" y="80517"/>
                  </a:lnTo>
                  <a:lnTo>
                    <a:pt x="287980" y="79247"/>
                  </a:lnTo>
                  <a:lnTo>
                    <a:pt x="287755" y="79247"/>
                  </a:lnTo>
                  <a:lnTo>
                    <a:pt x="286636" y="78993"/>
                  </a:lnTo>
                  <a:lnTo>
                    <a:pt x="286295" y="78993"/>
                  </a:lnTo>
                  <a:lnTo>
                    <a:pt x="281855" y="78231"/>
                  </a:lnTo>
                  <a:lnTo>
                    <a:pt x="283850" y="76326"/>
                  </a:lnTo>
                  <a:lnTo>
                    <a:pt x="284793" y="76961"/>
                  </a:lnTo>
                  <a:lnTo>
                    <a:pt x="285108" y="76961"/>
                  </a:lnTo>
                  <a:lnTo>
                    <a:pt x="283579" y="78485"/>
                  </a:lnTo>
                  <a:lnTo>
                    <a:pt x="287169" y="78485"/>
                  </a:lnTo>
                  <a:lnTo>
                    <a:pt x="287249" y="78739"/>
                  </a:lnTo>
                  <a:lnTo>
                    <a:pt x="287328" y="78993"/>
                  </a:lnTo>
                  <a:lnTo>
                    <a:pt x="287413" y="79247"/>
                  </a:lnTo>
                  <a:lnTo>
                    <a:pt x="290503" y="78993"/>
                  </a:lnTo>
                  <a:lnTo>
                    <a:pt x="290217" y="80009"/>
                  </a:lnTo>
                  <a:lnTo>
                    <a:pt x="289961" y="80517"/>
                  </a:lnTo>
                  <a:lnTo>
                    <a:pt x="288843" y="80517"/>
                  </a:lnTo>
                  <a:lnTo>
                    <a:pt x="288617" y="80771"/>
                  </a:lnTo>
                  <a:lnTo>
                    <a:pt x="289799" y="80771"/>
                  </a:lnTo>
                  <a:lnTo>
                    <a:pt x="289619" y="81152"/>
                  </a:lnTo>
                  <a:close/>
                </a:path>
                <a:path w="317500" h="100964">
                  <a:moveTo>
                    <a:pt x="244923" y="82422"/>
                  </a:moveTo>
                  <a:lnTo>
                    <a:pt x="235805" y="82422"/>
                  </a:lnTo>
                  <a:lnTo>
                    <a:pt x="237602" y="76961"/>
                  </a:lnTo>
                  <a:lnTo>
                    <a:pt x="237107" y="76961"/>
                  </a:lnTo>
                  <a:lnTo>
                    <a:pt x="245266" y="79247"/>
                  </a:lnTo>
                  <a:lnTo>
                    <a:pt x="245753" y="79247"/>
                  </a:lnTo>
                  <a:lnTo>
                    <a:pt x="244923" y="82422"/>
                  </a:lnTo>
                  <a:close/>
                </a:path>
                <a:path w="317500" h="100964">
                  <a:moveTo>
                    <a:pt x="283400" y="81533"/>
                  </a:moveTo>
                  <a:lnTo>
                    <a:pt x="281377" y="80517"/>
                  </a:lnTo>
                  <a:lnTo>
                    <a:pt x="283278" y="78739"/>
                  </a:lnTo>
                  <a:lnTo>
                    <a:pt x="283579" y="78485"/>
                  </a:lnTo>
                  <a:lnTo>
                    <a:pt x="285108" y="76961"/>
                  </a:lnTo>
                  <a:lnTo>
                    <a:pt x="284782" y="76961"/>
                  </a:lnTo>
                  <a:lnTo>
                    <a:pt x="287169" y="78485"/>
                  </a:lnTo>
                  <a:lnTo>
                    <a:pt x="283332" y="78485"/>
                  </a:lnTo>
                  <a:lnTo>
                    <a:pt x="286286" y="78993"/>
                  </a:lnTo>
                  <a:lnTo>
                    <a:pt x="287216" y="78993"/>
                  </a:lnTo>
                  <a:lnTo>
                    <a:pt x="283400" y="81533"/>
                  </a:lnTo>
                  <a:close/>
                </a:path>
                <a:path w="317500" h="100964">
                  <a:moveTo>
                    <a:pt x="259178" y="79247"/>
                  </a:moveTo>
                  <a:lnTo>
                    <a:pt x="253385" y="79247"/>
                  </a:lnTo>
                  <a:lnTo>
                    <a:pt x="253305" y="78993"/>
                  </a:lnTo>
                  <a:lnTo>
                    <a:pt x="253225" y="78739"/>
                  </a:lnTo>
                  <a:lnTo>
                    <a:pt x="253146" y="78485"/>
                  </a:lnTo>
                  <a:lnTo>
                    <a:pt x="253066" y="78231"/>
                  </a:lnTo>
                  <a:lnTo>
                    <a:pt x="253305" y="77596"/>
                  </a:lnTo>
                  <a:lnTo>
                    <a:pt x="254141" y="78231"/>
                  </a:lnTo>
                  <a:lnTo>
                    <a:pt x="258680" y="78231"/>
                  </a:lnTo>
                  <a:lnTo>
                    <a:pt x="258805" y="78485"/>
                  </a:lnTo>
                  <a:lnTo>
                    <a:pt x="258929" y="78739"/>
                  </a:lnTo>
                  <a:lnTo>
                    <a:pt x="259053" y="78993"/>
                  </a:lnTo>
                  <a:lnTo>
                    <a:pt x="259178" y="79247"/>
                  </a:lnTo>
                  <a:close/>
                </a:path>
                <a:path w="317500" h="100964">
                  <a:moveTo>
                    <a:pt x="302640" y="79247"/>
                  </a:moveTo>
                  <a:lnTo>
                    <a:pt x="296886" y="79247"/>
                  </a:lnTo>
                  <a:lnTo>
                    <a:pt x="299116" y="78231"/>
                  </a:lnTo>
                  <a:lnTo>
                    <a:pt x="300889" y="77596"/>
                  </a:lnTo>
                  <a:lnTo>
                    <a:pt x="300560" y="77596"/>
                  </a:lnTo>
                  <a:lnTo>
                    <a:pt x="300430" y="78231"/>
                  </a:lnTo>
                  <a:lnTo>
                    <a:pt x="301565" y="78231"/>
                  </a:lnTo>
                  <a:lnTo>
                    <a:pt x="301923" y="78739"/>
                  </a:lnTo>
                  <a:lnTo>
                    <a:pt x="302640" y="79247"/>
                  </a:lnTo>
                  <a:close/>
                </a:path>
                <a:path w="317500" h="100964">
                  <a:moveTo>
                    <a:pt x="303536" y="78231"/>
                  </a:moveTo>
                  <a:lnTo>
                    <a:pt x="301565" y="78231"/>
                  </a:lnTo>
                  <a:lnTo>
                    <a:pt x="301207" y="77596"/>
                  </a:lnTo>
                  <a:lnTo>
                    <a:pt x="303223" y="77596"/>
                  </a:lnTo>
                  <a:lnTo>
                    <a:pt x="303536" y="78231"/>
                  </a:lnTo>
                  <a:close/>
                </a:path>
                <a:path w="317500" h="100964">
                  <a:moveTo>
                    <a:pt x="259218" y="82930"/>
                  </a:moveTo>
                  <a:lnTo>
                    <a:pt x="250080" y="82930"/>
                  </a:lnTo>
                  <a:lnTo>
                    <a:pt x="249184" y="80009"/>
                  </a:lnTo>
                  <a:lnTo>
                    <a:pt x="250856" y="78231"/>
                  </a:lnTo>
                  <a:lnTo>
                    <a:pt x="253139" y="79247"/>
                  </a:lnTo>
                  <a:lnTo>
                    <a:pt x="259146" y="79247"/>
                  </a:lnTo>
                  <a:lnTo>
                    <a:pt x="259457" y="80009"/>
                  </a:lnTo>
                  <a:lnTo>
                    <a:pt x="257904" y="81152"/>
                  </a:lnTo>
                  <a:lnTo>
                    <a:pt x="259218" y="82930"/>
                  </a:lnTo>
                  <a:close/>
                </a:path>
                <a:path w="317500" h="100964">
                  <a:moveTo>
                    <a:pt x="287328" y="78993"/>
                  </a:moveTo>
                  <a:lnTo>
                    <a:pt x="287249" y="78739"/>
                  </a:lnTo>
                  <a:lnTo>
                    <a:pt x="287169" y="78485"/>
                  </a:lnTo>
                  <a:lnTo>
                    <a:pt x="287648" y="78739"/>
                  </a:lnTo>
                  <a:lnTo>
                    <a:pt x="287328" y="78993"/>
                  </a:lnTo>
                  <a:close/>
                </a:path>
                <a:path w="317500" h="100964">
                  <a:moveTo>
                    <a:pt x="206586" y="78993"/>
                  </a:moveTo>
                  <a:lnTo>
                    <a:pt x="205009" y="78993"/>
                  </a:lnTo>
                  <a:lnTo>
                    <a:pt x="205941" y="78739"/>
                  </a:lnTo>
                  <a:lnTo>
                    <a:pt x="206586" y="78993"/>
                  </a:lnTo>
                  <a:close/>
                </a:path>
                <a:path w="317500" h="100964">
                  <a:moveTo>
                    <a:pt x="222839" y="78993"/>
                  </a:moveTo>
                  <a:lnTo>
                    <a:pt x="222151" y="78993"/>
                  </a:lnTo>
                  <a:lnTo>
                    <a:pt x="221769" y="78739"/>
                  </a:lnTo>
                  <a:lnTo>
                    <a:pt x="222933" y="78739"/>
                  </a:lnTo>
                  <a:lnTo>
                    <a:pt x="222839" y="78993"/>
                  </a:lnTo>
                  <a:close/>
                </a:path>
                <a:path w="317500" h="100964">
                  <a:moveTo>
                    <a:pt x="297026" y="81152"/>
                  </a:moveTo>
                  <a:lnTo>
                    <a:pt x="289619" y="81152"/>
                  </a:lnTo>
                  <a:lnTo>
                    <a:pt x="289824" y="80771"/>
                  </a:lnTo>
                  <a:lnTo>
                    <a:pt x="289918" y="80517"/>
                  </a:lnTo>
                  <a:lnTo>
                    <a:pt x="290933" y="80009"/>
                  </a:lnTo>
                  <a:lnTo>
                    <a:pt x="290814" y="78739"/>
                  </a:lnTo>
                  <a:lnTo>
                    <a:pt x="294875" y="78739"/>
                  </a:lnTo>
                  <a:lnTo>
                    <a:pt x="297026" y="81152"/>
                  </a:lnTo>
                  <a:close/>
                </a:path>
                <a:path w="317500" h="100964">
                  <a:moveTo>
                    <a:pt x="204077" y="79247"/>
                  </a:moveTo>
                  <a:lnTo>
                    <a:pt x="203624" y="79247"/>
                  </a:lnTo>
                  <a:lnTo>
                    <a:pt x="203684" y="78993"/>
                  </a:lnTo>
                  <a:lnTo>
                    <a:pt x="205009" y="78993"/>
                  </a:lnTo>
                  <a:lnTo>
                    <a:pt x="204077" y="79247"/>
                  </a:lnTo>
                  <a:close/>
                </a:path>
                <a:path w="317500" h="100964">
                  <a:moveTo>
                    <a:pt x="208281" y="79247"/>
                  </a:moveTo>
                  <a:lnTo>
                    <a:pt x="207231" y="79247"/>
                  </a:lnTo>
                  <a:lnTo>
                    <a:pt x="206586" y="78993"/>
                  </a:lnTo>
                  <a:lnTo>
                    <a:pt x="208271" y="78993"/>
                  </a:lnTo>
                  <a:lnTo>
                    <a:pt x="208281" y="79247"/>
                  </a:lnTo>
                  <a:close/>
                </a:path>
                <a:path w="317500" h="100964">
                  <a:moveTo>
                    <a:pt x="215975" y="79247"/>
                  </a:moveTo>
                  <a:lnTo>
                    <a:pt x="214037" y="79247"/>
                  </a:lnTo>
                  <a:lnTo>
                    <a:pt x="213745" y="78993"/>
                  </a:lnTo>
                  <a:lnTo>
                    <a:pt x="216214" y="78993"/>
                  </a:lnTo>
                  <a:lnTo>
                    <a:pt x="215975" y="79247"/>
                  </a:lnTo>
                  <a:close/>
                </a:path>
                <a:path w="317500" h="100964">
                  <a:moveTo>
                    <a:pt x="222533" y="79247"/>
                  </a:moveTo>
                  <a:lnTo>
                    <a:pt x="221339" y="79247"/>
                  </a:lnTo>
                  <a:lnTo>
                    <a:pt x="221554" y="78993"/>
                  </a:lnTo>
                  <a:lnTo>
                    <a:pt x="222151" y="78993"/>
                  </a:lnTo>
                  <a:lnTo>
                    <a:pt x="222533" y="79247"/>
                  </a:lnTo>
                  <a:close/>
                </a:path>
                <a:path w="317500" h="100964">
                  <a:moveTo>
                    <a:pt x="236850" y="79247"/>
                  </a:moveTo>
                  <a:lnTo>
                    <a:pt x="222744" y="79247"/>
                  </a:lnTo>
                  <a:lnTo>
                    <a:pt x="222839" y="78993"/>
                  </a:lnTo>
                  <a:lnTo>
                    <a:pt x="236933" y="78993"/>
                  </a:lnTo>
                  <a:lnTo>
                    <a:pt x="236850" y="79247"/>
                  </a:lnTo>
                  <a:close/>
                </a:path>
                <a:path w="317500" h="100964">
                  <a:moveTo>
                    <a:pt x="249900" y="79247"/>
                  </a:moveTo>
                  <a:lnTo>
                    <a:pt x="245266" y="79247"/>
                  </a:lnTo>
                  <a:lnTo>
                    <a:pt x="244360" y="78993"/>
                  </a:lnTo>
                  <a:lnTo>
                    <a:pt x="250139" y="78993"/>
                  </a:lnTo>
                  <a:lnTo>
                    <a:pt x="249900" y="79247"/>
                  </a:lnTo>
                  <a:close/>
                </a:path>
                <a:path w="317500" h="100964">
                  <a:moveTo>
                    <a:pt x="253385" y="79247"/>
                  </a:moveTo>
                  <a:lnTo>
                    <a:pt x="253139" y="79247"/>
                  </a:lnTo>
                  <a:lnTo>
                    <a:pt x="252568" y="78993"/>
                  </a:lnTo>
                  <a:lnTo>
                    <a:pt x="253305" y="78993"/>
                  </a:lnTo>
                  <a:lnTo>
                    <a:pt x="253385" y="79247"/>
                  </a:lnTo>
                  <a:close/>
                </a:path>
                <a:path w="317500" h="100964">
                  <a:moveTo>
                    <a:pt x="260515" y="79247"/>
                  </a:moveTo>
                  <a:lnTo>
                    <a:pt x="259157" y="79247"/>
                  </a:lnTo>
                  <a:lnTo>
                    <a:pt x="259074" y="78993"/>
                  </a:lnTo>
                  <a:lnTo>
                    <a:pt x="260553" y="78993"/>
                  </a:lnTo>
                  <a:lnTo>
                    <a:pt x="260515" y="79247"/>
                  </a:lnTo>
                  <a:close/>
                </a:path>
                <a:path w="317500" h="100964">
                  <a:moveTo>
                    <a:pt x="280669" y="79247"/>
                  </a:moveTo>
                  <a:lnTo>
                    <a:pt x="269837" y="79247"/>
                  </a:lnTo>
                  <a:lnTo>
                    <a:pt x="269395" y="78993"/>
                  </a:lnTo>
                  <a:lnTo>
                    <a:pt x="280688" y="78993"/>
                  </a:lnTo>
                  <a:lnTo>
                    <a:pt x="280669" y="79247"/>
                  </a:lnTo>
                  <a:close/>
                </a:path>
                <a:path w="317500" h="100964">
                  <a:moveTo>
                    <a:pt x="287763" y="79247"/>
                  </a:moveTo>
                  <a:lnTo>
                    <a:pt x="287413" y="79247"/>
                  </a:lnTo>
                  <a:lnTo>
                    <a:pt x="287328" y="78993"/>
                  </a:lnTo>
                  <a:lnTo>
                    <a:pt x="286286" y="78993"/>
                  </a:lnTo>
                  <a:lnTo>
                    <a:pt x="287763" y="79247"/>
                  </a:lnTo>
                  <a:close/>
                </a:path>
                <a:path w="317500" h="100964">
                  <a:moveTo>
                    <a:pt x="290862" y="79247"/>
                  </a:moveTo>
                  <a:lnTo>
                    <a:pt x="290432" y="79247"/>
                  </a:lnTo>
                  <a:lnTo>
                    <a:pt x="290503" y="78993"/>
                  </a:lnTo>
                  <a:lnTo>
                    <a:pt x="290838" y="78993"/>
                  </a:lnTo>
                  <a:lnTo>
                    <a:pt x="290862" y="79247"/>
                  </a:lnTo>
                  <a:close/>
                </a:path>
                <a:path w="317500" h="100964">
                  <a:moveTo>
                    <a:pt x="296886" y="79247"/>
                  </a:moveTo>
                  <a:lnTo>
                    <a:pt x="295328" y="79247"/>
                  </a:lnTo>
                  <a:lnTo>
                    <a:pt x="295102" y="78993"/>
                  </a:lnTo>
                  <a:lnTo>
                    <a:pt x="297444" y="78993"/>
                  </a:lnTo>
                  <a:lnTo>
                    <a:pt x="296886" y="79247"/>
                  </a:lnTo>
                  <a:close/>
                </a:path>
                <a:path w="317500" h="100964">
                  <a:moveTo>
                    <a:pt x="305658" y="79247"/>
                  </a:moveTo>
                  <a:lnTo>
                    <a:pt x="302640" y="79247"/>
                  </a:lnTo>
                  <a:lnTo>
                    <a:pt x="302282" y="78993"/>
                  </a:lnTo>
                  <a:lnTo>
                    <a:pt x="305543" y="78993"/>
                  </a:lnTo>
                  <a:lnTo>
                    <a:pt x="305658" y="79247"/>
                  </a:lnTo>
                  <a:close/>
                </a:path>
                <a:path w="317500" h="100964">
                  <a:moveTo>
                    <a:pt x="214163" y="80517"/>
                  </a:moveTo>
                  <a:lnTo>
                    <a:pt x="208330" y="80517"/>
                  </a:lnTo>
                  <a:lnTo>
                    <a:pt x="208281" y="79247"/>
                  </a:lnTo>
                  <a:lnTo>
                    <a:pt x="214186" y="79247"/>
                  </a:lnTo>
                  <a:lnTo>
                    <a:pt x="214163" y="80517"/>
                  </a:lnTo>
                  <a:close/>
                </a:path>
                <a:path w="317500" h="100964">
                  <a:moveTo>
                    <a:pt x="228219" y="84708"/>
                  </a:moveTo>
                  <a:lnTo>
                    <a:pt x="217170" y="84708"/>
                  </a:lnTo>
                  <a:lnTo>
                    <a:pt x="214781" y="80517"/>
                  </a:lnTo>
                  <a:lnTo>
                    <a:pt x="215975" y="79247"/>
                  </a:lnTo>
                  <a:lnTo>
                    <a:pt x="221064" y="79247"/>
                  </a:lnTo>
                  <a:lnTo>
                    <a:pt x="222067" y="80009"/>
                  </a:lnTo>
                  <a:lnTo>
                    <a:pt x="224337" y="80517"/>
                  </a:lnTo>
                  <a:lnTo>
                    <a:pt x="228219" y="84708"/>
                  </a:lnTo>
                  <a:close/>
                </a:path>
                <a:path w="317500" h="100964">
                  <a:moveTo>
                    <a:pt x="244286" y="84708"/>
                  </a:moveTo>
                  <a:lnTo>
                    <a:pt x="228219" y="84708"/>
                  </a:lnTo>
                  <a:lnTo>
                    <a:pt x="229772" y="82422"/>
                  </a:lnTo>
                  <a:lnTo>
                    <a:pt x="233505" y="79247"/>
                  </a:lnTo>
                  <a:lnTo>
                    <a:pt x="233254" y="79247"/>
                  </a:lnTo>
                  <a:lnTo>
                    <a:pt x="235805" y="82422"/>
                  </a:lnTo>
                  <a:lnTo>
                    <a:pt x="244923" y="82422"/>
                  </a:lnTo>
                  <a:lnTo>
                    <a:pt x="244286" y="84708"/>
                  </a:lnTo>
                  <a:close/>
                </a:path>
                <a:path w="317500" h="100964">
                  <a:moveTo>
                    <a:pt x="307060" y="84200"/>
                  </a:moveTo>
                  <a:lnTo>
                    <a:pt x="305865" y="82422"/>
                  </a:lnTo>
                  <a:lnTo>
                    <a:pt x="298101" y="82422"/>
                  </a:lnTo>
                  <a:lnTo>
                    <a:pt x="301386" y="80009"/>
                  </a:lnTo>
                  <a:lnTo>
                    <a:pt x="295652" y="79247"/>
                  </a:lnTo>
                  <a:lnTo>
                    <a:pt x="302952" y="79247"/>
                  </a:lnTo>
                  <a:lnTo>
                    <a:pt x="301625" y="80517"/>
                  </a:lnTo>
                  <a:lnTo>
                    <a:pt x="305268" y="80517"/>
                  </a:lnTo>
                  <a:lnTo>
                    <a:pt x="306283" y="81152"/>
                  </a:lnTo>
                  <a:lnTo>
                    <a:pt x="308983" y="81152"/>
                  </a:lnTo>
                  <a:lnTo>
                    <a:pt x="309807" y="82930"/>
                  </a:lnTo>
                  <a:lnTo>
                    <a:pt x="308075" y="83565"/>
                  </a:lnTo>
                  <a:lnTo>
                    <a:pt x="307060" y="84200"/>
                  </a:lnTo>
                  <a:close/>
                </a:path>
                <a:path w="317500" h="100964">
                  <a:moveTo>
                    <a:pt x="310225" y="85343"/>
                  </a:moveTo>
                  <a:lnTo>
                    <a:pt x="311719" y="81787"/>
                  </a:lnTo>
                  <a:lnTo>
                    <a:pt x="308434" y="80009"/>
                  </a:lnTo>
                  <a:lnTo>
                    <a:pt x="312137" y="80009"/>
                  </a:lnTo>
                  <a:lnTo>
                    <a:pt x="312555" y="81152"/>
                  </a:lnTo>
                  <a:lnTo>
                    <a:pt x="313152" y="83565"/>
                  </a:lnTo>
                  <a:lnTo>
                    <a:pt x="317453" y="84200"/>
                  </a:lnTo>
                  <a:lnTo>
                    <a:pt x="310225" y="85343"/>
                  </a:lnTo>
                  <a:close/>
                </a:path>
                <a:path w="317500" h="100964">
                  <a:moveTo>
                    <a:pt x="289619" y="81152"/>
                  </a:moveTo>
                  <a:lnTo>
                    <a:pt x="288007" y="81152"/>
                  </a:lnTo>
                  <a:lnTo>
                    <a:pt x="288617" y="80771"/>
                  </a:lnTo>
                  <a:lnTo>
                    <a:pt x="289619" y="81152"/>
                  </a:lnTo>
                  <a:close/>
                </a:path>
                <a:path w="317500" h="100964">
                  <a:moveTo>
                    <a:pt x="304671" y="85343"/>
                  </a:moveTo>
                  <a:lnTo>
                    <a:pt x="300609" y="85343"/>
                  </a:lnTo>
                  <a:lnTo>
                    <a:pt x="300017" y="82930"/>
                  </a:lnTo>
                  <a:lnTo>
                    <a:pt x="299893" y="82422"/>
                  </a:lnTo>
                  <a:lnTo>
                    <a:pt x="304969" y="82422"/>
                  </a:lnTo>
                  <a:lnTo>
                    <a:pt x="304852" y="83565"/>
                  </a:lnTo>
                  <a:lnTo>
                    <a:pt x="304736" y="84708"/>
                  </a:lnTo>
                  <a:lnTo>
                    <a:pt x="304671" y="85343"/>
                  </a:lnTo>
                  <a:close/>
                </a:path>
                <a:path w="317500" h="100964">
                  <a:moveTo>
                    <a:pt x="168969" y="87756"/>
                  </a:moveTo>
                  <a:lnTo>
                    <a:pt x="165326" y="86486"/>
                  </a:lnTo>
                  <a:lnTo>
                    <a:pt x="163653" y="85978"/>
                  </a:lnTo>
                  <a:lnTo>
                    <a:pt x="161682" y="85343"/>
                  </a:lnTo>
                  <a:lnTo>
                    <a:pt x="160189" y="84708"/>
                  </a:lnTo>
                  <a:lnTo>
                    <a:pt x="160189" y="82930"/>
                  </a:lnTo>
                  <a:lnTo>
                    <a:pt x="214124" y="82930"/>
                  </a:lnTo>
                  <a:lnTo>
                    <a:pt x="216154" y="84200"/>
                  </a:lnTo>
                  <a:lnTo>
                    <a:pt x="169268" y="84200"/>
                  </a:lnTo>
                  <a:lnTo>
                    <a:pt x="170283" y="86486"/>
                  </a:lnTo>
                  <a:lnTo>
                    <a:pt x="168969" y="87756"/>
                  </a:lnTo>
                  <a:close/>
                </a:path>
                <a:path w="317500" h="100964">
                  <a:moveTo>
                    <a:pt x="183005" y="94360"/>
                  </a:moveTo>
                  <a:lnTo>
                    <a:pt x="179481" y="92455"/>
                  </a:lnTo>
                  <a:lnTo>
                    <a:pt x="175539" y="90677"/>
                  </a:lnTo>
                  <a:lnTo>
                    <a:pt x="171956" y="88899"/>
                  </a:lnTo>
                  <a:lnTo>
                    <a:pt x="170582" y="87756"/>
                  </a:lnTo>
                  <a:lnTo>
                    <a:pt x="171478" y="86486"/>
                  </a:lnTo>
                  <a:lnTo>
                    <a:pt x="173090" y="85978"/>
                  </a:lnTo>
                  <a:lnTo>
                    <a:pt x="169268" y="84200"/>
                  </a:lnTo>
                  <a:lnTo>
                    <a:pt x="216154" y="84200"/>
                  </a:lnTo>
                  <a:lnTo>
                    <a:pt x="217170" y="84708"/>
                  </a:lnTo>
                  <a:lnTo>
                    <a:pt x="298101" y="84708"/>
                  </a:lnTo>
                  <a:lnTo>
                    <a:pt x="297294" y="85343"/>
                  </a:lnTo>
                  <a:lnTo>
                    <a:pt x="186649" y="85343"/>
                  </a:lnTo>
                  <a:lnTo>
                    <a:pt x="181512" y="90677"/>
                  </a:lnTo>
                  <a:lnTo>
                    <a:pt x="180019" y="90677"/>
                  </a:lnTo>
                  <a:lnTo>
                    <a:pt x="179925" y="91312"/>
                  </a:lnTo>
                  <a:lnTo>
                    <a:pt x="179849" y="91820"/>
                  </a:lnTo>
                  <a:lnTo>
                    <a:pt x="183086" y="91820"/>
                  </a:lnTo>
                  <a:lnTo>
                    <a:pt x="182468" y="93725"/>
                  </a:lnTo>
                  <a:lnTo>
                    <a:pt x="183005" y="94360"/>
                  </a:lnTo>
                  <a:close/>
                </a:path>
                <a:path w="317500" h="100964">
                  <a:moveTo>
                    <a:pt x="186471" y="91820"/>
                  </a:moveTo>
                  <a:lnTo>
                    <a:pt x="186528" y="89534"/>
                  </a:lnTo>
                  <a:lnTo>
                    <a:pt x="186649" y="85343"/>
                  </a:lnTo>
                  <a:lnTo>
                    <a:pt x="262443" y="85343"/>
                  </a:lnTo>
                  <a:lnTo>
                    <a:pt x="260353" y="85978"/>
                  </a:lnTo>
                  <a:lnTo>
                    <a:pt x="259337" y="86486"/>
                  </a:lnTo>
                  <a:lnTo>
                    <a:pt x="226188" y="86486"/>
                  </a:lnTo>
                  <a:lnTo>
                    <a:pt x="225113" y="87629"/>
                  </a:lnTo>
                  <a:lnTo>
                    <a:pt x="225994" y="89534"/>
                  </a:lnTo>
                  <a:lnTo>
                    <a:pt x="197340" y="89534"/>
                  </a:lnTo>
                  <a:lnTo>
                    <a:pt x="198953" y="90677"/>
                  </a:lnTo>
                  <a:lnTo>
                    <a:pt x="191248" y="90677"/>
                  </a:lnTo>
                  <a:lnTo>
                    <a:pt x="190994" y="91312"/>
                  </a:lnTo>
                  <a:lnTo>
                    <a:pt x="187485" y="91312"/>
                  </a:lnTo>
                  <a:lnTo>
                    <a:pt x="186471" y="91820"/>
                  </a:lnTo>
                  <a:close/>
                </a:path>
                <a:path w="317500" h="100964">
                  <a:moveTo>
                    <a:pt x="266326" y="90169"/>
                  </a:moveTo>
                  <a:lnTo>
                    <a:pt x="266863" y="88391"/>
                  </a:lnTo>
                  <a:lnTo>
                    <a:pt x="262802" y="88391"/>
                  </a:lnTo>
                  <a:lnTo>
                    <a:pt x="262264" y="87121"/>
                  </a:lnTo>
                  <a:lnTo>
                    <a:pt x="262331" y="86486"/>
                  </a:lnTo>
                  <a:lnTo>
                    <a:pt x="262443" y="85343"/>
                  </a:lnTo>
                  <a:lnTo>
                    <a:pt x="297294" y="85343"/>
                  </a:lnTo>
                  <a:lnTo>
                    <a:pt x="296488" y="85978"/>
                  </a:lnTo>
                  <a:lnTo>
                    <a:pt x="294607" y="87121"/>
                  </a:lnTo>
                  <a:lnTo>
                    <a:pt x="293323" y="87121"/>
                  </a:lnTo>
                  <a:lnTo>
                    <a:pt x="292546" y="87756"/>
                  </a:lnTo>
                  <a:lnTo>
                    <a:pt x="292427" y="88899"/>
                  </a:lnTo>
                  <a:lnTo>
                    <a:pt x="292068" y="89534"/>
                  </a:lnTo>
                  <a:lnTo>
                    <a:pt x="269551" y="89534"/>
                  </a:lnTo>
                  <a:lnTo>
                    <a:pt x="266326" y="90169"/>
                  </a:lnTo>
                  <a:close/>
                </a:path>
                <a:path w="317500" h="100964">
                  <a:moveTo>
                    <a:pt x="229115" y="90169"/>
                  </a:moveTo>
                  <a:lnTo>
                    <a:pt x="226188" y="86486"/>
                  </a:lnTo>
                  <a:lnTo>
                    <a:pt x="259337" y="86486"/>
                  </a:lnTo>
                  <a:lnTo>
                    <a:pt x="258382" y="87121"/>
                  </a:lnTo>
                  <a:lnTo>
                    <a:pt x="231624" y="87121"/>
                  </a:lnTo>
                  <a:lnTo>
                    <a:pt x="231504" y="87629"/>
                  </a:lnTo>
                  <a:lnTo>
                    <a:pt x="231415" y="88010"/>
                  </a:lnTo>
                  <a:lnTo>
                    <a:pt x="231325" y="88391"/>
                  </a:lnTo>
                  <a:lnTo>
                    <a:pt x="231206" y="88899"/>
                  </a:lnTo>
                  <a:lnTo>
                    <a:pt x="232340" y="88899"/>
                  </a:lnTo>
                  <a:lnTo>
                    <a:pt x="232579" y="89534"/>
                  </a:lnTo>
                  <a:lnTo>
                    <a:pt x="230907" y="89534"/>
                  </a:lnTo>
                  <a:lnTo>
                    <a:pt x="229115" y="90169"/>
                  </a:lnTo>
                  <a:close/>
                </a:path>
                <a:path w="317500" h="100964">
                  <a:moveTo>
                    <a:pt x="231863" y="88899"/>
                  </a:moveTo>
                  <a:lnTo>
                    <a:pt x="231206" y="88899"/>
                  </a:lnTo>
                  <a:lnTo>
                    <a:pt x="231325" y="88391"/>
                  </a:lnTo>
                  <a:lnTo>
                    <a:pt x="231415" y="88010"/>
                  </a:lnTo>
                  <a:lnTo>
                    <a:pt x="231504" y="87629"/>
                  </a:lnTo>
                  <a:lnTo>
                    <a:pt x="231624" y="87121"/>
                  </a:lnTo>
                  <a:lnTo>
                    <a:pt x="232142" y="88391"/>
                  </a:lnTo>
                  <a:lnTo>
                    <a:pt x="232304" y="88391"/>
                  </a:lnTo>
                  <a:lnTo>
                    <a:pt x="231863" y="88899"/>
                  </a:lnTo>
                  <a:close/>
                </a:path>
                <a:path w="317500" h="100964">
                  <a:moveTo>
                    <a:pt x="232878" y="88391"/>
                  </a:moveTo>
                  <a:lnTo>
                    <a:pt x="232142" y="88391"/>
                  </a:lnTo>
                  <a:lnTo>
                    <a:pt x="231624" y="87121"/>
                  </a:lnTo>
                  <a:lnTo>
                    <a:pt x="232161" y="87121"/>
                  </a:lnTo>
                  <a:lnTo>
                    <a:pt x="232878" y="88391"/>
                  </a:lnTo>
                  <a:close/>
                </a:path>
                <a:path w="317500" h="100964">
                  <a:moveTo>
                    <a:pt x="234282" y="93090"/>
                  </a:moveTo>
                  <a:lnTo>
                    <a:pt x="233893" y="93090"/>
                  </a:lnTo>
                  <a:lnTo>
                    <a:pt x="233822" y="92836"/>
                  </a:lnTo>
                  <a:lnTo>
                    <a:pt x="233714" y="92455"/>
                  </a:lnTo>
                  <a:lnTo>
                    <a:pt x="234051" y="92201"/>
                  </a:lnTo>
                  <a:lnTo>
                    <a:pt x="234397" y="91820"/>
                  </a:lnTo>
                  <a:lnTo>
                    <a:pt x="234610" y="91312"/>
                  </a:lnTo>
                  <a:lnTo>
                    <a:pt x="236402" y="90169"/>
                  </a:lnTo>
                  <a:lnTo>
                    <a:pt x="236282" y="89534"/>
                  </a:lnTo>
                  <a:lnTo>
                    <a:pt x="236163" y="88899"/>
                  </a:lnTo>
                  <a:lnTo>
                    <a:pt x="233893" y="87756"/>
                  </a:lnTo>
                  <a:lnTo>
                    <a:pt x="232161" y="87121"/>
                  </a:lnTo>
                  <a:lnTo>
                    <a:pt x="258382" y="87121"/>
                  </a:lnTo>
                  <a:lnTo>
                    <a:pt x="258000" y="87629"/>
                  </a:lnTo>
                  <a:lnTo>
                    <a:pt x="253783" y="87756"/>
                  </a:lnTo>
                  <a:lnTo>
                    <a:pt x="253783" y="91312"/>
                  </a:lnTo>
                  <a:lnTo>
                    <a:pt x="248467" y="91312"/>
                  </a:lnTo>
                  <a:lnTo>
                    <a:pt x="248965" y="91820"/>
                  </a:lnTo>
                  <a:lnTo>
                    <a:pt x="235068" y="91820"/>
                  </a:lnTo>
                  <a:lnTo>
                    <a:pt x="234282" y="93090"/>
                  </a:lnTo>
                  <a:close/>
                </a:path>
                <a:path w="317500" h="100964">
                  <a:moveTo>
                    <a:pt x="293860" y="87629"/>
                  </a:moveTo>
                  <a:lnTo>
                    <a:pt x="293323" y="87121"/>
                  </a:lnTo>
                  <a:lnTo>
                    <a:pt x="294607" y="87121"/>
                  </a:lnTo>
                  <a:lnTo>
                    <a:pt x="293860" y="87629"/>
                  </a:lnTo>
                  <a:close/>
                </a:path>
                <a:path w="317500" h="100964">
                  <a:moveTo>
                    <a:pt x="295055" y="93090"/>
                  </a:moveTo>
                  <a:lnTo>
                    <a:pt x="294023" y="91820"/>
                  </a:lnTo>
                  <a:lnTo>
                    <a:pt x="293382" y="91312"/>
                  </a:lnTo>
                  <a:lnTo>
                    <a:pt x="295413" y="90169"/>
                  </a:lnTo>
                  <a:lnTo>
                    <a:pt x="295353" y="88899"/>
                  </a:lnTo>
                  <a:lnTo>
                    <a:pt x="294246" y="88010"/>
                  </a:lnTo>
                  <a:lnTo>
                    <a:pt x="297503" y="87121"/>
                  </a:lnTo>
                  <a:lnTo>
                    <a:pt x="297921" y="87121"/>
                  </a:lnTo>
                  <a:lnTo>
                    <a:pt x="297921" y="88899"/>
                  </a:lnTo>
                  <a:lnTo>
                    <a:pt x="298937" y="88899"/>
                  </a:lnTo>
                  <a:lnTo>
                    <a:pt x="299893" y="89534"/>
                  </a:lnTo>
                  <a:lnTo>
                    <a:pt x="298160" y="89534"/>
                  </a:lnTo>
                  <a:lnTo>
                    <a:pt x="297563" y="90677"/>
                  </a:lnTo>
                  <a:lnTo>
                    <a:pt x="295055" y="93090"/>
                  </a:lnTo>
                  <a:close/>
                </a:path>
                <a:path w="317500" h="100964">
                  <a:moveTo>
                    <a:pt x="292725" y="88391"/>
                  </a:moveTo>
                  <a:lnTo>
                    <a:pt x="293860" y="87629"/>
                  </a:lnTo>
                  <a:lnTo>
                    <a:pt x="294246" y="88010"/>
                  </a:lnTo>
                  <a:lnTo>
                    <a:pt x="292725" y="88391"/>
                  </a:lnTo>
                  <a:close/>
                </a:path>
                <a:path w="317500" h="100964">
                  <a:moveTo>
                    <a:pt x="256112" y="89534"/>
                  </a:moveTo>
                  <a:lnTo>
                    <a:pt x="254499" y="88899"/>
                  </a:lnTo>
                  <a:lnTo>
                    <a:pt x="253783" y="87756"/>
                  </a:lnTo>
                  <a:lnTo>
                    <a:pt x="257904" y="87756"/>
                  </a:lnTo>
                  <a:lnTo>
                    <a:pt x="257426" y="88391"/>
                  </a:lnTo>
                  <a:lnTo>
                    <a:pt x="258083" y="88391"/>
                  </a:lnTo>
                  <a:lnTo>
                    <a:pt x="258083" y="88899"/>
                  </a:lnTo>
                  <a:lnTo>
                    <a:pt x="256232" y="88899"/>
                  </a:lnTo>
                  <a:lnTo>
                    <a:pt x="256112" y="89534"/>
                  </a:lnTo>
                  <a:close/>
                </a:path>
                <a:path w="317500" h="100964">
                  <a:moveTo>
                    <a:pt x="232340" y="88899"/>
                  </a:moveTo>
                  <a:lnTo>
                    <a:pt x="231863" y="88899"/>
                  </a:lnTo>
                  <a:lnTo>
                    <a:pt x="232304" y="88391"/>
                  </a:lnTo>
                  <a:lnTo>
                    <a:pt x="232144" y="88391"/>
                  </a:lnTo>
                  <a:lnTo>
                    <a:pt x="232340" y="88899"/>
                  </a:lnTo>
                  <a:close/>
                </a:path>
                <a:path w="317500" h="100964">
                  <a:moveTo>
                    <a:pt x="297683" y="92455"/>
                  </a:moveTo>
                  <a:lnTo>
                    <a:pt x="299594" y="90169"/>
                  </a:lnTo>
                  <a:lnTo>
                    <a:pt x="298160" y="89534"/>
                  </a:lnTo>
                  <a:lnTo>
                    <a:pt x="299893" y="89534"/>
                  </a:lnTo>
                  <a:lnTo>
                    <a:pt x="301864" y="88391"/>
                  </a:lnTo>
                  <a:lnTo>
                    <a:pt x="302162" y="88391"/>
                  </a:lnTo>
                  <a:lnTo>
                    <a:pt x="303177" y="89534"/>
                  </a:lnTo>
                  <a:lnTo>
                    <a:pt x="300908" y="91312"/>
                  </a:lnTo>
                  <a:lnTo>
                    <a:pt x="297683" y="92455"/>
                  </a:lnTo>
                  <a:close/>
                </a:path>
                <a:path w="317500" h="100964">
                  <a:moveTo>
                    <a:pt x="199610" y="90169"/>
                  </a:moveTo>
                  <a:lnTo>
                    <a:pt x="197340" y="89534"/>
                  </a:lnTo>
                  <a:lnTo>
                    <a:pt x="199908" y="89534"/>
                  </a:lnTo>
                  <a:lnTo>
                    <a:pt x="199610" y="90169"/>
                  </a:lnTo>
                  <a:close/>
                </a:path>
                <a:path w="317500" h="100964">
                  <a:moveTo>
                    <a:pt x="203791" y="91312"/>
                  </a:moveTo>
                  <a:lnTo>
                    <a:pt x="201640" y="90677"/>
                  </a:lnTo>
                  <a:lnTo>
                    <a:pt x="199908" y="89534"/>
                  </a:lnTo>
                  <a:lnTo>
                    <a:pt x="205821" y="89534"/>
                  </a:lnTo>
                  <a:lnTo>
                    <a:pt x="205821" y="90677"/>
                  </a:lnTo>
                  <a:lnTo>
                    <a:pt x="203791" y="91312"/>
                  </a:lnTo>
                  <a:close/>
                </a:path>
                <a:path w="317500" h="100964">
                  <a:moveTo>
                    <a:pt x="208091" y="90169"/>
                  </a:moveTo>
                  <a:lnTo>
                    <a:pt x="208031" y="89534"/>
                  </a:lnTo>
                  <a:lnTo>
                    <a:pt x="208927" y="89534"/>
                  </a:lnTo>
                  <a:lnTo>
                    <a:pt x="208091" y="90169"/>
                  </a:lnTo>
                  <a:close/>
                </a:path>
                <a:path w="317500" h="100964">
                  <a:moveTo>
                    <a:pt x="222844" y="91312"/>
                  </a:moveTo>
                  <a:lnTo>
                    <a:pt x="220813" y="90677"/>
                  </a:lnTo>
                  <a:lnTo>
                    <a:pt x="208748" y="90677"/>
                  </a:lnTo>
                  <a:lnTo>
                    <a:pt x="208828" y="90169"/>
                  </a:lnTo>
                  <a:lnTo>
                    <a:pt x="208927" y="89534"/>
                  </a:lnTo>
                  <a:lnTo>
                    <a:pt x="225994" y="89534"/>
                  </a:lnTo>
                  <a:lnTo>
                    <a:pt x="226368" y="90169"/>
                  </a:lnTo>
                  <a:lnTo>
                    <a:pt x="223501" y="90169"/>
                  </a:lnTo>
                  <a:lnTo>
                    <a:pt x="223142" y="90677"/>
                  </a:lnTo>
                  <a:lnTo>
                    <a:pt x="222844" y="91312"/>
                  </a:lnTo>
                  <a:close/>
                </a:path>
                <a:path w="317500" h="100964">
                  <a:moveTo>
                    <a:pt x="272239" y="91312"/>
                  </a:moveTo>
                  <a:lnTo>
                    <a:pt x="269193" y="91312"/>
                  </a:lnTo>
                  <a:lnTo>
                    <a:pt x="269551" y="89534"/>
                  </a:lnTo>
                  <a:lnTo>
                    <a:pt x="272478" y="89534"/>
                  </a:lnTo>
                  <a:lnTo>
                    <a:pt x="272392" y="90169"/>
                  </a:lnTo>
                  <a:lnTo>
                    <a:pt x="272324" y="90677"/>
                  </a:lnTo>
                  <a:lnTo>
                    <a:pt x="272239" y="91312"/>
                  </a:lnTo>
                  <a:close/>
                </a:path>
                <a:path w="317500" h="100964">
                  <a:moveTo>
                    <a:pt x="273971" y="92455"/>
                  </a:moveTo>
                  <a:lnTo>
                    <a:pt x="272478" y="89534"/>
                  </a:lnTo>
                  <a:lnTo>
                    <a:pt x="292068" y="89534"/>
                  </a:lnTo>
                  <a:lnTo>
                    <a:pt x="291665" y="90169"/>
                  </a:lnTo>
                  <a:lnTo>
                    <a:pt x="274508" y="90169"/>
                  </a:lnTo>
                  <a:lnTo>
                    <a:pt x="274240" y="91312"/>
                  </a:lnTo>
                  <a:lnTo>
                    <a:pt x="274120" y="91820"/>
                  </a:lnTo>
                  <a:lnTo>
                    <a:pt x="274031" y="92201"/>
                  </a:lnTo>
                  <a:lnTo>
                    <a:pt x="273971" y="92455"/>
                  </a:lnTo>
                  <a:close/>
                </a:path>
                <a:path w="317500" h="100964">
                  <a:moveTo>
                    <a:pt x="185215" y="92455"/>
                  </a:moveTo>
                  <a:lnTo>
                    <a:pt x="183563" y="91820"/>
                  </a:lnTo>
                  <a:lnTo>
                    <a:pt x="183737" y="91820"/>
                  </a:lnTo>
                  <a:lnTo>
                    <a:pt x="184259" y="90169"/>
                  </a:lnTo>
                  <a:lnTo>
                    <a:pt x="186391" y="91820"/>
                  </a:lnTo>
                  <a:lnTo>
                    <a:pt x="185717" y="92201"/>
                  </a:lnTo>
                  <a:lnTo>
                    <a:pt x="185215" y="92455"/>
                  </a:lnTo>
                  <a:close/>
                </a:path>
                <a:path w="317500" h="100964">
                  <a:moveTo>
                    <a:pt x="208210" y="96138"/>
                  </a:moveTo>
                  <a:lnTo>
                    <a:pt x="206896" y="94360"/>
                  </a:lnTo>
                  <a:lnTo>
                    <a:pt x="206777" y="90169"/>
                  </a:lnTo>
                  <a:lnTo>
                    <a:pt x="208748" y="90677"/>
                  </a:lnTo>
                  <a:lnTo>
                    <a:pt x="220036" y="90677"/>
                  </a:lnTo>
                  <a:lnTo>
                    <a:pt x="220545" y="91820"/>
                  </a:lnTo>
                  <a:lnTo>
                    <a:pt x="216983" y="91820"/>
                  </a:lnTo>
                  <a:lnTo>
                    <a:pt x="218304" y="92455"/>
                  </a:lnTo>
                  <a:lnTo>
                    <a:pt x="208270" y="92455"/>
                  </a:lnTo>
                  <a:lnTo>
                    <a:pt x="208210" y="96138"/>
                  </a:lnTo>
                  <a:close/>
                </a:path>
                <a:path w="317500" h="100964">
                  <a:moveTo>
                    <a:pt x="228137" y="96646"/>
                  </a:moveTo>
                  <a:lnTo>
                    <a:pt x="227701" y="96138"/>
                  </a:lnTo>
                  <a:lnTo>
                    <a:pt x="226487" y="94360"/>
                  </a:lnTo>
                  <a:lnTo>
                    <a:pt x="225890" y="93725"/>
                  </a:lnTo>
                  <a:lnTo>
                    <a:pt x="225173" y="93090"/>
                  </a:lnTo>
                  <a:lnTo>
                    <a:pt x="224277" y="93090"/>
                  </a:lnTo>
                  <a:lnTo>
                    <a:pt x="223381" y="92455"/>
                  </a:lnTo>
                  <a:lnTo>
                    <a:pt x="223501" y="90169"/>
                  </a:lnTo>
                  <a:lnTo>
                    <a:pt x="226726" y="90169"/>
                  </a:lnTo>
                  <a:lnTo>
                    <a:pt x="228742" y="91820"/>
                  </a:lnTo>
                  <a:lnTo>
                    <a:pt x="231683" y="91820"/>
                  </a:lnTo>
                  <a:lnTo>
                    <a:pt x="231683" y="92836"/>
                  </a:lnTo>
                  <a:lnTo>
                    <a:pt x="229055" y="96138"/>
                  </a:lnTo>
                  <a:lnTo>
                    <a:pt x="228137" y="96646"/>
                  </a:lnTo>
                  <a:close/>
                </a:path>
                <a:path w="317500" h="100964">
                  <a:moveTo>
                    <a:pt x="276539" y="94360"/>
                  </a:moveTo>
                  <a:lnTo>
                    <a:pt x="276815" y="93090"/>
                  </a:lnTo>
                  <a:lnTo>
                    <a:pt x="276870" y="92836"/>
                  </a:lnTo>
                  <a:lnTo>
                    <a:pt x="276986" y="91820"/>
                  </a:lnTo>
                  <a:lnTo>
                    <a:pt x="274508" y="90169"/>
                  </a:lnTo>
                  <a:lnTo>
                    <a:pt x="291665" y="90169"/>
                  </a:lnTo>
                  <a:lnTo>
                    <a:pt x="290859" y="91312"/>
                  </a:lnTo>
                  <a:lnTo>
                    <a:pt x="281317" y="91312"/>
                  </a:lnTo>
                  <a:lnTo>
                    <a:pt x="281214" y="91820"/>
                  </a:lnTo>
                  <a:lnTo>
                    <a:pt x="278133" y="91820"/>
                  </a:lnTo>
                  <a:lnTo>
                    <a:pt x="276539" y="94360"/>
                  </a:lnTo>
                  <a:close/>
                </a:path>
                <a:path w="317500" h="100964">
                  <a:moveTo>
                    <a:pt x="194652" y="95503"/>
                  </a:moveTo>
                  <a:lnTo>
                    <a:pt x="194548" y="94360"/>
                  </a:lnTo>
                  <a:lnTo>
                    <a:pt x="194443" y="93090"/>
                  </a:lnTo>
                  <a:lnTo>
                    <a:pt x="194333" y="91820"/>
                  </a:lnTo>
                  <a:lnTo>
                    <a:pt x="194234" y="90677"/>
                  </a:lnTo>
                  <a:lnTo>
                    <a:pt x="198953" y="90677"/>
                  </a:lnTo>
                  <a:lnTo>
                    <a:pt x="199550" y="91312"/>
                  </a:lnTo>
                  <a:lnTo>
                    <a:pt x="194652" y="95503"/>
                  </a:lnTo>
                  <a:close/>
                </a:path>
                <a:path w="317500" h="100964">
                  <a:moveTo>
                    <a:pt x="182887" y="91820"/>
                  </a:moveTo>
                  <a:lnTo>
                    <a:pt x="180005" y="91820"/>
                  </a:lnTo>
                  <a:lnTo>
                    <a:pt x="181393" y="91312"/>
                  </a:lnTo>
                  <a:lnTo>
                    <a:pt x="182887" y="91820"/>
                  </a:lnTo>
                  <a:close/>
                </a:path>
                <a:path w="317500" h="100964">
                  <a:moveTo>
                    <a:pt x="190232" y="93090"/>
                  </a:moveTo>
                  <a:lnTo>
                    <a:pt x="188918" y="92455"/>
                  </a:lnTo>
                  <a:lnTo>
                    <a:pt x="188918" y="91312"/>
                  </a:lnTo>
                  <a:lnTo>
                    <a:pt x="190994" y="91312"/>
                  </a:lnTo>
                  <a:lnTo>
                    <a:pt x="190341" y="92836"/>
                  </a:lnTo>
                  <a:lnTo>
                    <a:pt x="190232" y="93090"/>
                  </a:lnTo>
                  <a:close/>
                </a:path>
                <a:path w="317500" h="100964">
                  <a:moveTo>
                    <a:pt x="252555" y="91820"/>
                  </a:moveTo>
                  <a:lnTo>
                    <a:pt x="251990" y="91820"/>
                  </a:lnTo>
                  <a:lnTo>
                    <a:pt x="248467" y="91312"/>
                  </a:lnTo>
                  <a:lnTo>
                    <a:pt x="253783" y="91312"/>
                  </a:lnTo>
                  <a:lnTo>
                    <a:pt x="252555" y="91820"/>
                  </a:lnTo>
                  <a:close/>
                </a:path>
                <a:path w="317500" h="100964">
                  <a:moveTo>
                    <a:pt x="286454" y="94868"/>
                  </a:moveTo>
                  <a:lnTo>
                    <a:pt x="285498" y="94360"/>
                  </a:lnTo>
                  <a:lnTo>
                    <a:pt x="283647" y="91312"/>
                  </a:lnTo>
                  <a:lnTo>
                    <a:pt x="290859" y="91312"/>
                  </a:lnTo>
                  <a:lnTo>
                    <a:pt x="290498" y="91820"/>
                  </a:lnTo>
                  <a:lnTo>
                    <a:pt x="290381" y="92201"/>
                  </a:lnTo>
                  <a:lnTo>
                    <a:pt x="290303" y="92455"/>
                  </a:lnTo>
                  <a:lnTo>
                    <a:pt x="287171" y="92455"/>
                  </a:lnTo>
                  <a:lnTo>
                    <a:pt x="286454" y="94868"/>
                  </a:lnTo>
                  <a:close/>
                </a:path>
                <a:path w="317500" h="100964">
                  <a:moveTo>
                    <a:pt x="231683" y="92836"/>
                  </a:moveTo>
                  <a:lnTo>
                    <a:pt x="231683" y="91820"/>
                  </a:lnTo>
                  <a:lnTo>
                    <a:pt x="232223" y="92201"/>
                  </a:lnTo>
                  <a:lnTo>
                    <a:pt x="231683" y="92836"/>
                  </a:lnTo>
                  <a:close/>
                </a:path>
                <a:path w="317500" h="100964">
                  <a:moveTo>
                    <a:pt x="232223" y="92201"/>
                  </a:moveTo>
                  <a:lnTo>
                    <a:pt x="231683" y="91820"/>
                  </a:lnTo>
                  <a:lnTo>
                    <a:pt x="232512" y="91820"/>
                  </a:lnTo>
                  <a:lnTo>
                    <a:pt x="232223" y="92201"/>
                  </a:lnTo>
                  <a:close/>
                </a:path>
                <a:path w="317500" h="100964">
                  <a:moveTo>
                    <a:pt x="242196" y="99694"/>
                  </a:moveTo>
                  <a:lnTo>
                    <a:pt x="239064" y="91820"/>
                  </a:lnTo>
                  <a:lnTo>
                    <a:pt x="244644" y="94360"/>
                  </a:lnTo>
                  <a:lnTo>
                    <a:pt x="245361" y="95503"/>
                  </a:lnTo>
                  <a:lnTo>
                    <a:pt x="247004" y="95503"/>
                  </a:lnTo>
                  <a:lnTo>
                    <a:pt x="242196" y="99694"/>
                  </a:lnTo>
                  <a:close/>
                </a:path>
                <a:path w="317500" h="100964">
                  <a:moveTo>
                    <a:pt x="247004" y="95503"/>
                  </a:moveTo>
                  <a:lnTo>
                    <a:pt x="246018" y="95503"/>
                  </a:lnTo>
                  <a:lnTo>
                    <a:pt x="246914" y="93725"/>
                  </a:lnTo>
                  <a:lnTo>
                    <a:pt x="246436" y="93090"/>
                  </a:lnTo>
                  <a:lnTo>
                    <a:pt x="245241" y="91820"/>
                  </a:lnTo>
                  <a:lnTo>
                    <a:pt x="248965" y="91820"/>
                  </a:lnTo>
                  <a:lnTo>
                    <a:pt x="251812" y="94868"/>
                  </a:lnTo>
                  <a:lnTo>
                    <a:pt x="247690" y="94868"/>
                  </a:lnTo>
                  <a:lnTo>
                    <a:pt x="247004" y="95503"/>
                  </a:lnTo>
                  <a:close/>
                </a:path>
                <a:path w="317500" h="100964">
                  <a:moveTo>
                    <a:pt x="280302" y="93725"/>
                  </a:moveTo>
                  <a:lnTo>
                    <a:pt x="278014" y="91820"/>
                  </a:lnTo>
                  <a:lnTo>
                    <a:pt x="281214" y="91820"/>
                  </a:lnTo>
                  <a:lnTo>
                    <a:pt x="281136" y="92201"/>
                  </a:lnTo>
                  <a:lnTo>
                    <a:pt x="281085" y="92455"/>
                  </a:lnTo>
                  <a:lnTo>
                    <a:pt x="280959" y="93090"/>
                  </a:lnTo>
                  <a:lnTo>
                    <a:pt x="280302" y="93725"/>
                  </a:lnTo>
                  <a:close/>
                </a:path>
                <a:path w="317500" h="100964">
                  <a:moveTo>
                    <a:pt x="231781" y="96646"/>
                  </a:moveTo>
                  <a:lnTo>
                    <a:pt x="231683" y="92836"/>
                  </a:lnTo>
                  <a:lnTo>
                    <a:pt x="232223" y="92201"/>
                  </a:lnTo>
                  <a:lnTo>
                    <a:pt x="233893" y="93090"/>
                  </a:lnTo>
                  <a:lnTo>
                    <a:pt x="234282" y="93090"/>
                  </a:lnTo>
                  <a:lnTo>
                    <a:pt x="233535" y="94360"/>
                  </a:lnTo>
                  <a:lnTo>
                    <a:pt x="231781" y="96646"/>
                  </a:lnTo>
                  <a:close/>
                </a:path>
                <a:path w="317500" h="100964">
                  <a:moveTo>
                    <a:pt x="211376" y="94360"/>
                  </a:moveTo>
                  <a:lnTo>
                    <a:pt x="210838" y="94360"/>
                  </a:lnTo>
                  <a:lnTo>
                    <a:pt x="210122" y="93725"/>
                  </a:lnTo>
                  <a:lnTo>
                    <a:pt x="210181" y="92455"/>
                  </a:lnTo>
                  <a:lnTo>
                    <a:pt x="217050" y="92455"/>
                  </a:lnTo>
                  <a:lnTo>
                    <a:pt x="213944" y="93090"/>
                  </a:lnTo>
                  <a:lnTo>
                    <a:pt x="213765" y="93725"/>
                  </a:lnTo>
                  <a:lnTo>
                    <a:pt x="212391" y="93725"/>
                  </a:lnTo>
                  <a:lnTo>
                    <a:pt x="211376" y="94360"/>
                  </a:lnTo>
                  <a:close/>
                </a:path>
                <a:path w="317500" h="100964">
                  <a:moveTo>
                    <a:pt x="218364" y="98424"/>
                  </a:moveTo>
                  <a:lnTo>
                    <a:pt x="217190" y="93090"/>
                  </a:lnTo>
                  <a:lnTo>
                    <a:pt x="217134" y="92836"/>
                  </a:lnTo>
                  <a:lnTo>
                    <a:pt x="217050" y="92455"/>
                  </a:lnTo>
                  <a:lnTo>
                    <a:pt x="218304" y="92455"/>
                  </a:lnTo>
                  <a:lnTo>
                    <a:pt x="220694" y="93725"/>
                  </a:lnTo>
                  <a:lnTo>
                    <a:pt x="218364" y="98424"/>
                  </a:lnTo>
                  <a:close/>
                </a:path>
                <a:path w="317500" h="100964">
                  <a:moveTo>
                    <a:pt x="288246" y="98424"/>
                  </a:moveTo>
                  <a:lnTo>
                    <a:pt x="285976" y="97281"/>
                  </a:lnTo>
                  <a:lnTo>
                    <a:pt x="288246" y="97281"/>
                  </a:lnTo>
                  <a:lnTo>
                    <a:pt x="287312" y="93090"/>
                  </a:lnTo>
                  <a:lnTo>
                    <a:pt x="287255" y="92836"/>
                  </a:lnTo>
                  <a:lnTo>
                    <a:pt x="287171" y="92455"/>
                  </a:lnTo>
                  <a:lnTo>
                    <a:pt x="290303" y="92455"/>
                  </a:lnTo>
                  <a:lnTo>
                    <a:pt x="289082" y="97281"/>
                  </a:lnTo>
                  <a:lnTo>
                    <a:pt x="288783" y="97916"/>
                  </a:lnTo>
                  <a:lnTo>
                    <a:pt x="288246" y="98424"/>
                  </a:lnTo>
                  <a:close/>
                </a:path>
                <a:path w="317500" h="100964">
                  <a:moveTo>
                    <a:pt x="213586" y="94360"/>
                  </a:moveTo>
                  <a:lnTo>
                    <a:pt x="212391" y="93725"/>
                  </a:lnTo>
                  <a:lnTo>
                    <a:pt x="213765" y="93725"/>
                  </a:lnTo>
                  <a:lnTo>
                    <a:pt x="213586" y="94360"/>
                  </a:lnTo>
                  <a:close/>
                </a:path>
                <a:path w="317500" h="100964">
                  <a:moveTo>
                    <a:pt x="213228" y="95503"/>
                  </a:moveTo>
                  <a:lnTo>
                    <a:pt x="213586" y="94360"/>
                  </a:lnTo>
                  <a:lnTo>
                    <a:pt x="213618" y="95249"/>
                  </a:lnTo>
                  <a:lnTo>
                    <a:pt x="213228" y="95503"/>
                  </a:lnTo>
                  <a:close/>
                </a:path>
                <a:path w="317500" h="100964">
                  <a:moveTo>
                    <a:pt x="215446" y="96646"/>
                  </a:moveTo>
                  <a:lnTo>
                    <a:pt x="214362" y="96138"/>
                  </a:lnTo>
                  <a:lnTo>
                    <a:pt x="213646" y="96138"/>
                  </a:lnTo>
                  <a:lnTo>
                    <a:pt x="213618" y="95249"/>
                  </a:lnTo>
                  <a:lnTo>
                    <a:pt x="215258" y="94360"/>
                  </a:lnTo>
                  <a:lnTo>
                    <a:pt x="215856" y="95503"/>
                  </a:lnTo>
                  <a:lnTo>
                    <a:pt x="215446" y="96646"/>
                  </a:lnTo>
                  <a:close/>
                </a:path>
                <a:path w="317500" h="100964">
                  <a:moveTo>
                    <a:pt x="254500" y="100837"/>
                  </a:moveTo>
                  <a:lnTo>
                    <a:pt x="250976" y="100837"/>
                  </a:lnTo>
                  <a:lnTo>
                    <a:pt x="252170" y="97916"/>
                  </a:lnTo>
                  <a:lnTo>
                    <a:pt x="247690" y="94868"/>
                  </a:lnTo>
                  <a:lnTo>
                    <a:pt x="253365" y="94868"/>
                  </a:lnTo>
                  <a:lnTo>
                    <a:pt x="253290" y="95503"/>
                  </a:lnTo>
                  <a:lnTo>
                    <a:pt x="253215" y="96138"/>
                  </a:lnTo>
                  <a:lnTo>
                    <a:pt x="253156" y="96646"/>
                  </a:lnTo>
                  <a:lnTo>
                    <a:pt x="253081" y="97281"/>
                  </a:lnTo>
                  <a:lnTo>
                    <a:pt x="253006" y="97916"/>
                  </a:lnTo>
                  <a:lnTo>
                    <a:pt x="255873" y="97916"/>
                  </a:lnTo>
                  <a:lnTo>
                    <a:pt x="255933" y="99059"/>
                  </a:lnTo>
                  <a:lnTo>
                    <a:pt x="253544" y="99059"/>
                  </a:lnTo>
                  <a:lnTo>
                    <a:pt x="252529" y="99694"/>
                  </a:lnTo>
                  <a:lnTo>
                    <a:pt x="254500" y="100837"/>
                  </a:lnTo>
                  <a:close/>
                </a:path>
                <a:path w="317500" h="100964">
                  <a:moveTo>
                    <a:pt x="286752" y="100329"/>
                  </a:moveTo>
                  <a:lnTo>
                    <a:pt x="283408" y="100329"/>
                  </a:lnTo>
                  <a:lnTo>
                    <a:pt x="285498" y="94868"/>
                  </a:lnTo>
                  <a:lnTo>
                    <a:pt x="288246" y="97281"/>
                  </a:lnTo>
                  <a:lnTo>
                    <a:pt x="285976" y="97281"/>
                  </a:lnTo>
                  <a:lnTo>
                    <a:pt x="286752" y="100329"/>
                  </a:lnTo>
                  <a:close/>
                </a:path>
                <a:path w="317500" h="100964">
                  <a:moveTo>
                    <a:pt x="255873" y="97916"/>
                  </a:moveTo>
                  <a:lnTo>
                    <a:pt x="253006" y="97916"/>
                  </a:lnTo>
                  <a:lnTo>
                    <a:pt x="255754" y="95503"/>
                  </a:lnTo>
                  <a:lnTo>
                    <a:pt x="255873" y="97916"/>
                  </a:lnTo>
                  <a:close/>
                </a:path>
                <a:path w="317500" h="100964">
                  <a:moveTo>
                    <a:pt x="231683" y="97916"/>
                  </a:moveTo>
                  <a:lnTo>
                    <a:pt x="231683" y="96646"/>
                  </a:lnTo>
                  <a:lnTo>
                    <a:pt x="232078" y="96646"/>
                  </a:lnTo>
                  <a:lnTo>
                    <a:pt x="233654" y="96138"/>
                  </a:lnTo>
                  <a:lnTo>
                    <a:pt x="235386" y="96138"/>
                  </a:lnTo>
                  <a:lnTo>
                    <a:pt x="231683" y="97916"/>
                  </a:lnTo>
                  <a:close/>
                </a:path>
              </a:pathLst>
            </a:custGeom>
            <a:solidFill>
              <a:srgbClr val="E833A6"/>
            </a:solidFill>
          </p:spPr>
          <p:txBody>
            <a:bodyPr wrap="square" lIns="0" tIns="0" rIns="0" bIns="0" rtlCol="0"/>
            <a:lstStyle/>
            <a:p>
              <a:endParaRPr/>
            </a:p>
          </p:txBody>
        </p:sp>
        <p:sp>
          <p:nvSpPr>
            <p:cNvPr id="1482" name="object 1482"/>
            <p:cNvSpPr/>
            <p:nvPr/>
          </p:nvSpPr>
          <p:spPr>
            <a:xfrm>
              <a:off x="14770380" y="2370708"/>
              <a:ext cx="64135" cy="9525"/>
            </a:xfrm>
            <a:custGeom>
              <a:avLst/>
              <a:gdLst/>
              <a:ahLst/>
              <a:cxnLst/>
              <a:rect l="l" t="t" r="r" b="b"/>
              <a:pathLst>
                <a:path w="64134" h="9525">
                  <a:moveTo>
                    <a:pt x="5918" y="6756"/>
                  </a:moveTo>
                  <a:lnTo>
                    <a:pt x="1917" y="5321"/>
                  </a:lnTo>
                  <a:lnTo>
                    <a:pt x="3530" y="4241"/>
                  </a:lnTo>
                  <a:lnTo>
                    <a:pt x="0" y="6032"/>
                  </a:lnTo>
                  <a:lnTo>
                    <a:pt x="723" y="8966"/>
                  </a:lnTo>
                  <a:lnTo>
                    <a:pt x="1016" y="9080"/>
                  </a:lnTo>
                  <a:lnTo>
                    <a:pt x="5676" y="7112"/>
                  </a:lnTo>
                  <a:lnTo>
                    <a:pt x="5854" y="6756"/>
                  </a:lnTo>
                  <a:close/>
                </a:path>
                <a:path w="64134" h="9525">
                  <a:moveTo>
                    <a:pt x="9258" y="2514"/>
                  </a:moveTo>
                  <a:lnTo>
                    <a:pt x="6223" y="3048"/>
                  </a:lnTo>
                  <a:lnTo>
                    <a:pt x="5435" y="3175"/>
                  </a:lnTo>
                  <a:lnTo>
                    <a:pt x="5981" y="5143"/>
                  </a:lnTo>
                  <a:lnTo>
                    <a:pt x="5854" y="5981"/>
                  </a:lnTo>
                  <a:lnTo>
                    <a:pt x="8064" y="5981"/>
                  </a:lnTo>
                  <a:lnTo>
                    <a:pt x="6934" y="3771"/>
                  </a:lnTo>
                  <a:lnTo>
                    <a:pt x="9258" y="2514"/>
                  </a:lnTo>
                  <a:close/>
                </a:path>
                <a:path w="64134" h="9525">
                  <a:moveTo>
                    <a:pt x="22821" y="7467"/>
                  </a:moveTo>
                  <a:lnTo>
                    <a:pt x="22466" y="7353"/>
                  </a:lnTo>
                  <a:lnTo>
                    <a:pt x="22161" y="6223"/>
                  </a:lnTo>
                  <a:lnTo>
                    <a:pt x="18288" y="5080"/>
                  </a:lnTo>
                  <a:lnTo>
                    <a:pt x="18465" y="7708"/>
                  </a:lnTo>
                  <a:lnTo>
                    <a:pt x="20612" y="8191"/>
                  </a:lnTo>
                  <a:lnTo>
                    <a:pt x="21209" y="8369"/>
                  </a:lnTo>
                  <a:lnTo>
                    <a:pt x="22758" y="8369"/>
                  </a:lnTo>
                  <a:lnTo>
                    <a:pt x="22821" y="7467"/>
                  </a:lnTo>
                  <a:close/>
                </a:path>
                <a:path w="64134" h="9525">
                  <a:moveTo>
                    <a:pt x="33934" y="6692"/>
                  </a:moveTo>
                  <a:lnTo>
                    <a:pt x="32372" y="4546"/>
                  </a:lnTo>
                  <a:lnTo>
                    <a:pt x="32194" y="4610"/>
                  </a:lnTo>
                  <a:lnTo>
                    <a:pt x="31356" y="3822"/>
                  </a:lnTo>
                  <a:lnTo>
                    <a:pt x="30886" y="3822"/>
                  </a:lnTo>
                  <a:lnTo>
                    <a:pt x="30886" y="6032"/>
                  </a:lnTo>
                  <a:lnTo>
                    <a:pt x="33032" y="7531"/>
                  </a:lnTo>
                  <a:lnTo>
                    <a:pt x="33934" y="6692"/>
                  </a:lnTo>
                  <a:close/>
                </a:path>
                <a:path w="64134" h="9525">
                  <a:moveTo>
                    <a:pt x="37338" y="5981"/>
                  </a:moveTo>
                  <a:lnTo>
                    <a:pt x="36385" y="4368"/>
                  </a:lnTo>
                  <a:lnTo>
                    <a:pt x="33870" y="3822"/>
                  </a:lnTo>
                  <a:lnTo>
                    <a:pt x="35306" y="6400"/>
                  </a:lnTo>
                  <a:lnTo>
                    <a:pt x="33985" y="6934"/>
                  </a:lnTo>
                  <a:lnTo>
                    <a:pt x="33807" y="7289"/>
                  </a:lnTo>
                  <a:lnTo>
                    <a:pt x="34582" y="7531"/>
                  </a:lnTo>
                  <a:lnTo>
                    <a:pt x="36080" y="8242"/>
                  </a:lnTo>
                  <a:lnTo>
                    <a:pt x="37338" y="5981"/>
                  </a:lnTo>
                  <a:close/>
                </a:path>
                <a:path w="64134" h="9525">
                  <a:moveTo>
                    <a:pt x="64096" y="4546"/>
                  </a:moveTo>
                  <a:lnTo>
                    <a:pt x="63919" y="2159"/>
                  </a:lnTo>
                  <a:lnTo>
                    <a:pt x="63728" y="0"/>
                  </a:lnTo>
                  <a:lnTo>
                    <a:pt x="60871" y="838"/>
                  </a:lnTo>
                  <a:lnTo>
                    <a:pt x="60096" y="1079"/>
                  </a:lnTo>
                  <a:lnTo>
                    <a:pt x="60388" y="2336"/>
                  </a:lnTo>
                  <a:lnTo>
                    <a:pt x="61518" y="2692"/>
                  </a:lnTo>
                  <a:lnTo>
                    <a:pt x="60693" y="3048"/>
                  </a:lnTo>
                  <a:lnTo>
                    <a:pt x="57937" y="3352"/>
                  </a:lnTo>
                  <a:lnTo>
                    <a:pt x="57467" y="4546"/>
                  </a:lnTo>
                  <a:lnTo>
                    <a:pt x="57467" y="5257"/>
                  </a:lnTo>
                  <a:lnTo>
                    <a:pt x="59436" y="5143"/>
                  </a:lnTo>
                  <a:lnTo>
                    <a:pt x="62064" y="4368"/>
                  </a:lnTo>
                  <a:lnTo>
                    <a:pt x="64096" y="4546"/>
                  </a:lnTo>
                  <a:close/>
                </a:path>
              </a:pathLst>
            </a:custGeom>
            <a:solidFill>
              <a:srgbClr val="E833AA"/>
            </a:solidFill>
          </p:spPr>
          <p:txBody>
            <a:bodyPr wrap="square" lIns="0" tIns="0" rIns="0" bIns="0" rtlCol="0"/>
            <a:lstStyle/>
            <a:p>
              <a:endParaRPr/>
            </a:p>
          </p:txBody>
        </p:sp>
        <p:sp>
          <p:nvSpPr>
            <p:cNvPr id="1483" name="object 1483"/>
            <p:cNvSpPr/>
            <p:nvPr/>
          </p:nvSpPr>
          <p:spPr>
            <a:xfrm>
              <a:off x="14877901" y="2397346"/>
              <a:ext cx="3810" cy="2540"/>
            </a:xfrm>
            <a:custGeom>
              <a:avLst/>
              <a:gdLst/>
              <a:ahLst/>
              <a:cxnLst/>
              <a:rect l="l" t="t" r="r" b="b"/>
              <a:pathLst>
                <a:path w="3809" h="2539">
                  <a:moveTo>
                    <a:pt x="3703" y="2209"/>
                  </a:moveTo>
                  <a:lnTo>
                    <a:pt x="0" y="1433"/>
                  </a:lnTo>
                  <a:lnTo>
                    <a:pt x="0" y="716"/>
                  </a:lnTo>
                  <a:lnTo>
                    <a:pt x="3703" y="0"/>
                  </a:lnTo>
                  <a:lnTo>
                    <a:pt x="3703" y="2209"/>
                  </a:lnTo>
                  <a:close/>
                </a:path>
              </a:pathLst>
            </a:custGeom>
            <a:solidFill>
              <a:srgbClr val="E8339D"/>
            </a:solidFill>
          </p:spPr>
          <p:txBody>
            <a:bodyPr wrap="square" lIns="0" tIns="0" rIns="0" bIns="0" rtlCol="0"/>
            <a:lstStyle/>
            <a:p>
              <a:endParaRPr/>
            </a:p>
          </p:txBody>
        </p:sp>
        <p:sp>
          <p:nvSpPr>
            <p:cNvPr id="1484" name="object 1484"/>
            <p:cNvSpPr/>
            <p:nvPr/>
          </p:nvSpPr>
          <p:spPr>
            <a:xfrm>
              <a:off x="14794700" y="2375953"/>
              <a:ext cx="30480" cy="5715"/>
            </a:xfrm>
            <a:custGeom>
              <a:avLst/>
              <a:gdLst/>
              <a:ahLst/>
              <a:cxnLst/>
              <a:rect l="l" t="t" r="r" b="b"/>
              <a:pathLst>
                <a:path w="30480" h="5714">
                  <a:moveTo>
                    <a:pt x="3098" y="3187"/>
                  </a:moveTo>
                  <a:lnTo>
                    <a:pt x="355" y="3721"/>
                  </a:lnTo>
                  <a:lnTo>
                    <a:pt x="0" y="4432"/>
                  </a:lnTo>
                  <a:lnTo>
                    <a:pt x="711" y="5270"/>
                  </a:lnTo>
                  <a:lnTo>
                    <a:pt x="1193" y="5334"/>
                  </a:lnTo>
                  <a:lnTo>
                    <a:pt x="2209" y="5207"/>
                  </a:lnTo>
                  <a:lnTo>
                    <a:pt x="1841" y="4610"/>
                  </a:lnTo>
                  <a:lnTo>
                    <a:pt x="3098" y="3187"/>
                  </a:lnTo>
                  <a:close/>
                </a:path>
                <a:path w="30480" h="5714">
                  <a:moveTo>
                    <a:pt x="30276" y="1574"/>
                  </a:moveTo>
                  <a:lnTo>
                    <a:pt x="30149" y="0"/>
                  </a:lnTo>
                  <a:lnTo>
                    <a:pt x="28892" y="0"/>
                  </a:lnTo>
                  <a:lnTo>
                    <a:pt x="29273" y="1574"/>
                  </a:lnTo>
                  <a:lnTo>
                    <a:pt x="30276" y="1574"/>
                  </a:lnTo>
                  <a:close/>
                </a:path>
              </a:pathLst>
            </a:custGeom>
            <a:solidFill>
              <a:srgbClr val="E833AA"/>
            </a:solidFill>
          </p:spPr>
          <p:txBody>
            <a:bodyPr wrap="square" lIns="0" tIns="0" rIns="0" bIns="0" rtlCol="0"/>
            <a:lstStyle/>
            <a:p>
              <a:endParaRPr/>
            </a:p>
          </p:txBody>
        </p:sp>
        <p:sp>
          <p:nvSpPr>
            <p:cNvPr id="1485" name="object 1485"/>
            <p:cNvSpPr/>
            <p:nvPr/>
          </p:nvSpPr>
          <p:spPr>
            <a:xfrm>
              <a:off x="14886024" y="2393882"/>
              <a:ext cx="8890" cy="10795"/>
            </a:xfrm>
            <a:custGeom>
              <a:avLst/>
              <a:gdLst/>
              <a:ahLst/>
              <a:cxnLst/>
              <a:rect l="l" t="t" r="r" b="b"/>
              <a:pathLst>
                <a:path w="8890" h="10794">
                  <a:moveTo>
                    <a:pt x="8839" y="4897"/>
                  </a:moveTo>
                  <a:lnTo>
                    <a:pt x="4405" y="3404"/>
                  </a:lnTo>
                  <a:lnTo>
                    <a:pt x="5136" y="3404"/>
                  </a:lnTo>
                  <a:lnTo>
                    <a:pt x="7764" y="0"/>
                  </a:lnTo>
                  <a:lnTo>
                    <a:pt x="8839" y="4897"/>
                  </a:lnTo>
                  <a:close/>
                </a:path>
                <a:path w="8890" h="10794">
                  <a:moveTo>
                    <a:pt x="4590" y="9076"/>
                  </a:moveTo>
                  <a:lnTo>
                    <a:pt x="0" y="2389"/>
                  </a:lnTo>
                  <a:lnTo>
                    <a:pt x="895" y="1075"/>
                  </a:lnTo>
                  <a:lnTo>
                    <a:pt x="3464" y="238"/>
                  </a:lnTo>
                  <a:lnTo>
                    <a:pt x="3643" y="418"/>
                  </a:lnTo>
                  <a:lnTo>
                    <a:pt x="3693" y="2926"/>
                  </a:lnTo>
                  <a:lnTo>
                    <a:pt x="2986" y="2926"/>
                  </a:lnTo>
                  <a:lnTo>
                    <a:pt x="4590" y="9076"/>
                  </a:lnTo>
                  <a:close/>
                </a:path>
                <a:path w="8890" h="10794">
                  <a:moveTo>
                    <a:pt x="3698" y="3166"/>
                  </a:moveTo>
                  <a:lnTo>
                    <a:pt x="2986" y="2926"/>
                  </a:lnTo>
                  <a:lnTo>
                    <a:pt x="3693" y="2926"/>
                  </a:lnTo>
                  <a:lnTo>
                    <a:pt x="3698" y="3166"/>
                  </a:lnTo>
                  <a:close/>
                </a:path>
                <a:path w="8890" h="10794">
                  <a:moveTo>
                    <a:pt x="4405" y="3404"/>
                  </a:moveTo>
                  <a:lnTo>
                    <a:pt x="3703" y="3404"/>
                  </a:lnTo>
                  <a:lnTo>
                    <a:pt x="3698" y="3166"/>
                  </a:lnTo>
                  <a:lnTo>
                    <a:pt x="4405" y="3404"/>
                  </a:lnTo>
                  <a:close/>
                </a:path>
                <a:path w="8890" h="10794">
                  <a:moveTo>
                    <a:pt x="3524" y="10751"/>
                  </a:moveTo>
                  <a:lnTo>
                    <a:pt x="238" y="9436"/>
                  </a:lnTo>
                  <a:lnTo>
                    <a:pt x="0" y="7824"/>
                  </a:lnTo>
                  <a:lnTo>
                    <a:pt x="4590" y="9076"/>
                  </a:lnTo>
                  <a:lnTo>
                    <a:pt x="4684" y="9436"/>
                  </a:lnTo>
                  <a:lnTo>
                    <a:pt x="4778" y="9795"/>
                  </a:lnTo>
                  <a:lnTo>
                    <a:pt x="4419" y="10034"/>
                  </a:lnTo>
                  <a:lnTo>
                    <a:pt x="3524" y="10751"/>
                  </a:lnTo>
                  <a:close/>
                </a:path>
              </a:pathLst>
            </a:custGeom>
            <a:solidFill>
              <a:srgbClr val="E833A5"/>
            </a:solidFill>
          </p:spPr>
          <p:txBody>
            <a:bodyPr wrap="square" lIns="0" tIns="0" rIns="0" bIns="0" rtlCol="0"/>
            <a:lstStyle/>
            <a:p>
              <a:endParaRPr/>
            </a:p>
          </p:txBody>
        </p:sp>
        <p:sp>
          <p:nvSpPr>
            <p:cNvPr id="1486" name="object 1486"/>
            <p:cNvSpPr/>
            <p:nvPr/>
          </p:nvSpPr>
          <p:spPr>
            <a:xfrm>
              <a:off x="14900000" y="2420879"/>
              <a:ext cx="6985" cy="3810"/>
            </a:xfrm>
            <a:custGeom>
              <a:avLst/>
              <a:gdLst/>
              <a:ahLst/>
              <a:cxnLst/>
              <a:rect l="l" t="t" r="r" b="b"/>
              <a:pathLst>
                <a:path w="6984" h="3810">
                  <a:moveTo>
                    <a:pt x="6629" y="3703"/>
                  </a:moveTo>
                  <a:lnTo>
                    <a:pt x="3822" y="3703"/>
                  </a:lnTo>
                  <a:lnTo>
                    <a:pt x="238" y="1552"/>
                  </a:lnTo>
                  <a:lnTo>
                    <a:pt x="0" y="776"/>
                  </a:lnTo>
                  <a:lnTo>
                    <a:pt x="895" y="1015"/>
                  </a:lnTo>
                  <a:lnTo>
                    <a:pt x="2389" y="0"/>
                  </a:lnTo>
                  <a:lnTo>
                    <a:pt x="2807" y="179"/>
                  </a:lnTo>
                  <a:lnTo>
                    <a:pt x="2926" y="895"/>
                  </a:lnTo>
                  <a:lnTo>
                    <a:pt x="3225" y="1194"/>
                  </a:lnTo>
                  <a:lnTo>
                    <a:pt x="3523" y="1493"/>
                  </a:lnTo>
                  <a:lnTo>
                    <a:pt x="6629" y="3703"/>
                  </a:lnTo>
                  <a:close/>
                </a:path>
              </a:pathLst>
            </a:custGeom>
            <a:solidFill>
              <a:srgbClr val="E83395"/>
            </a:solidFill>
          </p:spPr>
          <p:txBody>
            <a:bodyPr wrap="square" lIns="0" tIns="0" rIns="0" bIns="0" rtlCol="0"/>
            <a:lstStyle/>
            <a:p>
              <a:endParaRPr/>
            </a:p>
          </p:txBody>
        </p:sp>
        <p:sp>
          <p:nvSpPr>
            <p:cNvPr id="1487" name="object 1487"/>
            <p:cNvSpPr/>
            <p:nvPr/>
          </p:nvSpPr>
          <p:spPr>
            <a:xfrm>
              <a:off x="14867383" y="2405176"/>
              <a:ext cx="11430" cy="5080"/>
            </a:xfrm>
            <a:custGeom>
              <a:avLst/>
              <a:gdLst/>
              <a:ahLst/>
              <a:cxnLst/>
              <a:rect l="l" t="t" r="r" b="b"/>
              <a:pathLst>
                <a:path w="11430" h="5080">
                  <a:moveTo>
                    <a:pt x="1676" y="2451"/>
                  </a:moveTo>
                  <a:lnTo>
                    <a:pt x="241" y="2451"/>
                  </a:lnTo>
                  <a:lnTo>
                    <a:pt x="0" y="3530"/>
                  </a:lnTo>
                  <a:lnTo>
                    <a:pt x="533" y="4000"/>
                  </a:lnTo>
                  <a:lnTo>
                    <a:pt x="1320" y="4660"/>
                  </a:lnTo>
                  <a:lnTo>
                    <a:pt x="1676" y="2451"/>
                  </a:lnTo>
                  <a:close/>
                </a:path>
                <a:path w="11430" h="5080">
                  <a:moveTo>
                    <a:pt x="5372" y="241"/>
                  </a:moveTo>
                  <a:lnTo>
                    <a:pt x="4000" y="114"/>
                  </a:lnTo>
                  <a:lnTo>
                    <a:pt x="2095" y="0"/>
                  </a:lnTo>
                  <a:lnTo>
                    <a:pt x="1676" y="1676"/>
                  </a:lnTo>
                  <a:lnTo>
                    <a:pt x="3759" y="2387"/>
                  </a:lnTo>
                  <a:lnTo>
                    <a:pt x="5372" y="2933"/>
                  </a:lnTo>
                  <a:lnTo>
                    <a:pt x="5372" y="241"/>
                  </a:lnTo>
                  <a:close/>
                </a:path>
                <a:path w="11430" h="5080">
                  <a:moveTo>
                    <a:pt x="11404" y="2921"/>
                  </a:moveTo>
                  <a:lnTo>
                    <a:pt x="10807" y="1968"/>
                  </a:lnTo>
                  <a:lnTo>
                    <a:pt x="9740" y="1727"/>
                  </a:lnTo>
                  <a:lnTo>
                    <a:pt x="9740" y="3937"/>
                  </a:lnTo>
                  <a:lnTo>
                    <a:pt x="11163" y="3937"/>
                  </a:lnTo>
                  <a:lnTo>
                    <a:pt x="11404" y="2921"/>
                  </a:lnTo>
                  <a:close/>
                </a:path>
              </a:pathLst>
            </a:custGeom>
            <a:solidFill>
              <a:srgbClr val="E833A5"/>
            </a:solidFill>
          </p:spPr>
          <p:txBody>
            <a:bodyPr wrap="square" lIns="0" tIns="0" rIns="0" bIns="0" rtlCol="0"/>
            <a:lstStyle/>
            <a:p>
              <a:endParaRPr/>
            </a:p>
          </p:txBody>
        </p:sp>
        <p:sp>
          <p:nvSpPr>
            <p:cNvPr id="1488" name="object 1488"/>
            <p:cNvSpPr/>
            <p:nvPr/>
          </p:nvSpPr>
          <p:spPr>
            <a:xfrm>
              <a:off x="14867329" y="2442261"/>
              <a:ext cx="1905" cy="2540"/>
            </a:xfrm>
            <a:custGeom>
              <a:avLst/>
              <a:gdLst/>
              <a:ahLst/>
              <a:cxnLst/>
              <a:rect l="l" t="t" r="r" b="b"/>
              <a:pathLst>
                <a:path w="1905" h="2539">
                  <a:moveTo>
                    <a:pt x="1672" y="2209"/>
                  </a:moveTo>
                  <a:lnTo>
                    <a:pt x="238" y="2209"/>
                  </a:lnTo>
                  <a:lnTo>
                    <a:pt x="0" y="1134"/>
                  </a:lnTo>
                  <a:lnTo>
                    <a:pt x="537" y="657"/>
                  </a:lnTo>
                  <a:lnTo>
                    <a:pt x="1313" y="0"/>
                  </a:lnTo>
                  <a:lnTo>
                    <a:pt x="1672" y="2209"/>
                  </a:lnTo>
                  <a:close/>
                </a:path>
              </a:pathLst>
            </a:custGeom>
            <a:solidFill>
              <a:srgbClr val="E83395"/>
            </a:solidFill>
          </p:spPr>
          <p:txBody>
            <a:bodyPr wrap="square" lIns="0" tIns="0" rIns="0" bIns="0" rtlCol="0"/>
            <a:lstStyle/>
            <a:p>
              <a:endParaRPr/>
            </a:p>
          </p:txBody>
        </p:sp>
      </p:grpSp>
      <p:grpSp>
        <p:nvGrpSpPr>
          <p:cNvPr id="1489" name="object 1489"/>
          <p:cNvGrpSpPr/>
          <p:nvPr/>
        </p:nvGrpSpPr>
        <p:grpSpPr>
          <a:xfrm>
            <a:off x="14956741" y="2195705"/>
            <a:ext cx="107950" cy="97155"/>
            <a:chOff x="14956741" y="2195705"/>
            <a:chExt cx="107950" cy="97155"/>
          </a:xfrm>
        </p:grpSpPr>
        <p:sp>
          <p:nvSpPr>
            <p:cNvPr id="1490" name="object 1490"/>
            <p:cNvSpPr/>
            <p:nvPr/>
          </p:nvSpPr>
          <p:spPr>
            <a:xfrm>
              <a:off x="15000630" y="2230538"/>
              <a:ext cx="26670" cy="19050"/>
            </a:xfrm>
            <a:custGeom>
              <a:avLst/>
              <a:gdLst/>
              <a:ahLst/>
              <a:cxnLst/>
              <a:rect l="l" t="t" r="r" b="b"/>
              <a:pathLst>
                <a:path w="26669" h="19050">
                  <a:moveTo>
                    <a:pt x="1739" y="16903"/>
                  </a:moveTo>
                  <a:lnTo>
                    <a:pt x="317" y="16903"/>
                  </a:lnTo>
                  <a:lnTo>
                    <a:pt x="139" y="17373"/>
                  </a:lnTo>
                  <a:lnTo>
                    <a:pt x="711" y="17373"/>
                  </a:lnTo>
                  <a:lnTo>
                    <a:pt x="1739" y="16903"/>
                  </a:lnTo>
                  <a:close/>
                </a:path>
                <a:path w="26669" h="19050">
                  <a:moveTo>
                    <a:pt x="1866" y="17564"/>
                  </a:moveTo>
                  <a:lnTo>
                    <a:pt x="1828" y="17373"/>
                  </a:lnTo>
                  <a:lnTo>
                    <a:pt x="711" y="17373"/>
                  </a:lnTo>
                  <a:lnTo>
                    <a:pt x="292" y="17564"/>
                  </a:lnTo>
                  <a:lnTo>
                    <a:pt x="1866" y="17564"/>
                  </a:lnTo>
                  <a:close/>
                </a:path>
                <a:path w="26669" h="19050">
                  <a:moveTo>
                    <a:pt x="1866" y="17564"/>
                  </a:moveTo>
                  <a:lnTo>
                    <a:pt x="1193" y="18072"/>
                  </a:lnTo>
                  <a:lnTo>
                    <a:pt x="292" y="17564"/>
                  </a:lnTo>
                  <a:lnTo>
                    <a:pt x="0" y="17564"/>
                  </a:lnTo>
                  <a:lnTo>
                    <a:pt x="304" y="18745"/>
                  </a:lnTo>
                  <a:lnTo>
                    <a:pt x="698" y="18453"/>
                  </a:lnTo>
                  <a:lnTo>
                    <a:pt x="1854" y="18453"/>
                  </a:lnTo>
                  <a:lnTo>
                    <a:pt x="1866" y="17564"/>
                  </a:lnTo>
                  <a:close/>
                </a:path>
                <a:path w="26669" h="19050">
                  <a:moveTo>
                    <a:pt x="2044" y="16535"/>
                  </a:moveTo>
                  <a:lnTo>
                    <a:pt x="901" y="15290"/>
                  </a:lnTo>
                  <a:lnTo>
                    <a:pt x="444" y="16535"/>
                  </a:lnTo>
                  <a:lnTo>
                    <a:pt x="2044" y="16535"/>
                  </a:lnTo>
                  <a:close/>
                </a:path>
                <a:path w="26669" h="19050">
                  <a:moveTo>
                    <a:pt x="2755" y="16903"/>
                  </a:moveTo>
                  <a:lnTo>
                    <a:pt x="1739" y="16903"/>
                  </a:lnTo>
                  <a:lnTo>
                    <a:pt x="1828" y="17373"/>
                  </a:lnTo>
                  <a:lnTo>
                    <a:pt x="2120" y="17373"/>
                  </a:lnTo>
                  <a:lnTo>
                    <a:pt x="2755" y="16903"/>
                  </a:lnTo>
                  <a:close/>
                </a:path>
                <a:path w="26669" h="19050">
                  <a:moveTo>
                    <a:pt x="26111" y="1790"/>
                  </a:moveTo>
                  <a:lnTo>
                    <a:pt x="25323" y="1066"/>
                  </a:lnTo>
                  <a:lnTo>
                    <a:pt x="24079" y="0"/>
                  </a:lnTo>
                  <a:lnTo>
                    <a:pt x="21983" y="2019"/>
                  </a:lnTo>
                  <a:lnTo>
                    <a:pt x="23114" y="3276"/>
                  </a:lnTo>
                  <a:lnTo>
                    <a:pt x="23837" y="4051"/>
                  </a:lnTo>
                  <a:lnTo>
                    <a:pt x="26111" y="1790"/>
                  </a:lnTo>
                  <a:close/>
                </a:path>
              </a:pathLst>
            </a:custGeom>
            <a:solidFill>
              <a:srgbClr val="E833B8"/>
            </a:solidFill>
          </p:spPr>
          <p:txBody>
            <a:bodyPr wrap="square" lIns="0" tIns="0" rIns="0" bIns="0" rtlCol="0"/>
            <a:lstStyle/>
            <a:p>
              <a:endParaRPr/>
            </a:p>
          </p:txBody>
        </p:sp>
        <p:sp>
          <p:nvSpPr>
            <p:cNvPr id="1491" name="object 1491"/>
            <p:cNvSpPr/>
            <p:nvPr/>
          </p:nvSpPr>
          <p:spPr>
            <a:xfrm>
              <a:off x="14991861" y="2277293"/>
              <a:ext cx="4445" cy="2540"/>
            </a:xfrm>
            <a:custGeom>
              <a:avLst/>
              <a:gdLst/>
              <a:ahLst/>
              <a:cxnLst/>
              <a:rect l="l" t="t" r="r" b="b"/>
              <a:pathLst>
                <a:path w="4444" h="2539">
                  <a:moveTo>
                    <a:pt x="1791" y="2508"/>
                  </a:moveTo>
                  <a:lnTo>
                    <a:pt x="0" y="1433"/>
                  </a:lnTo>
                  <a:lnTo>
                    <a:pt x="2030" y="0"/>
                  </a:lnTo>
                  <a:lnTo>
                    <a:pt x="3882" y="2209"/>
                  </a:lnTo>
                  <a:lnTo>
                    <a:pt x="1791" y="2508"/>
                  </a:lnTo>
                  <a:close/>
                </a:path>
              </a:pathLst>
            </a:custGeom>
            <a:solidFill>
              <a:srgbClr val="E833AB"/>
            </a:solidFill>
          </p:spPr>
          <p:txBody>
            <a:bodyPr wrap="square" lIns="0" tIns="0" rIns="0" bIns="0" rtlCol="0"/>
            <a:lstStyle/>
            <a:p>
              <a:endParaRPr/>
            </a:p>
          </p:txBody>
        </p:sp>
        <p:sp>
          <p:nvSpPr>
            <p:cNvPr id="1492" name="object 1492"/>
            <p:cNvSpPr/>
            <p:nvPr/>
          </p:nvSpPr>
          <p:spPr>
            <a:xfrm>
              <a:off x="14998431" y="2243368"/>
              <a:ext cx="5080" cy="3810"/>
            </a:xfrm>
            <a:custGeom>
              <a:avLst/>
              <a:gdLst/>
              <a:ahLst/>
              <a:cxnLst/>
              <a:rect l="l" t="t" r="r" b="b"/>
              <a:pathLst>
                <a:path w="5080" h="3810">
                  <a:moveTo>
                    <a:pt x="1612" y="1134"/>
                  </a:moveTo>
                  <a:lnTo>
                    <a:pt x="704" y="1134"/>
                  </a:lnTo>
                  <a:lnTo>
                    <a:pt x="1015" y="0"/>
                  </a:lnTo>
                  <a:lnTo>
                    <a:pt x="1732" y="0"/>
                  </a:lnTo>
                  <a:lnTo>
                    <a:pt x="1612" y="1134"/>
                  </a:lnTo>
                  <a:close/>
                </a:path>
                <a:path w="5080" h="3810">
                  <a:moveTo>
                    <a:pt x="0" y="3703"/>
                  </a:moveTo>
                  <a:lnTo>
                    <a:pt x="638" y="1373"/>
                  </a:lnTo>
                  <a:lnTo>
                    <a:pt x="1851" y="1373"/>
                  </a:lnTo>
                  <a:lnTo>
                    <a:pt x="3165" y="657"/>
                  </a:lnTo>
                  <a:lnTo>
                    <a:pt x="4539" y="2329"/>
                  </a:lnTo>
                  <a:lnTo>
                    <a:pt x="0" y="3703"/>
                  </a:lnTo>
                  <a:close/>
                </a:path>
              </a:pathLst>
            </a:custGeom>
            <a:solidFill>
              <a:srgbClr val="E833B8"/>
            </a:solidFill>
          </p:spPr>
          <p:txBody>
            <a:bodyPr wrap="square" lIns="0" tIns="0" rIns="0" bIns="0" rtlCol="0"/>
            <a:lstStyle/>
            <a:p>
              <a:endParaRPr/>
            </a:p>
          </p:txBody>
        </p:sp>
        <p:sp>
          <p:nvSpPr>
            <p:cNvPr id="1493" name="object 1493"/>
            <p:cNvSpPr/>
            <p:nvPr/>
          </p:nvSpPr>
          <p:spPr>
            <a:xfrm>
              <a:off x="14956741" y="2290553"/>
              <a:ext cx="3175" cy="2540"/>
            </a:xfrm>
            <a:custGeom>
              <a:avLst/>
              <a:gdLst/>
              <a:ahLst/>
              <a:cxnLst/>
              <a:rect l="l" t="t" r="r" b="b"/>
              <a:pathLst>
                <a:path w="3175" h="2539">
                  <a:moveTo>
                    <a:pt x="1134" y="1971"/>
                  </a:moveTo>
                  <a:lnTo>
                    <a:pt x="0" y="358"/>
                  </a:lnTo>
                  <a:lnTo>
                    <a:pt x="2926" y="0"/>
                  </a:lnTo>
                  <a:lnTo>
                    <a:pt x="2269" y="1791"/>
                  </a:lnTo>
                  <a:lnTo>
                    <a:pt x="1134" y="1971"/>
                  </a:lnTo>
                  <a:close/>
                </a:path>
              </a:pathLst>
            </a:custGeom>
            <a:solidFill>
              <a:srgbClr val="E833AB"/>
            </a:solidFill>
          </p:spPr>
          <p:txBody>
            <a:bodyPr wrap="square" lIns="0" tIns="0" rIns="0" bIns="0" rtlCol="0"/>
            <a:lstStyle/>
            <a:p>
              <a:endParaRPr/>
            </a:p>
          </p:txBody>
        </p:sp>
        <p:sp>
          <p:nvSpPr>
            <p:cNvPr id="1494" name="object 1494"/>
            <p:cNvSpPr/>
            <p:nvPr/>
          </p:nvSpPr>
          <p:spPr>
            <a:xfrm>
              <a:off x="14974710" y="2195715"/>
              <a:ext cx="89535" cy="61594"/>
            </a:xfrm>
            <a:custGeom>
              <a:avLst/>
              <a:gdLst/>
              <a:ahLst/>
              <a:cxnLst/>
              <a:rect l="l" t="t" r="r" b="b"/>
              <a:pathLst>
                <a:path w="89534" h="61594">
                  <a:moveTo>
                    <a:pt x="5981" y="59182"/>
                  </a:moveTo>
                  <a:lnTo>
                    <a:pt x="5562" y="58762"/>
                  </a:lnTo>
                  <a:lnTo>
                    <a:pt x="4483" y="57696"/>
                  </a:lnTo>
                  <a:lnTo>
                    <a:pt x="2603" y="60718"/>
                  </a:lnTo>
                  <a:lnTo>
                    <a:pt x="2273" y="56502"/>
                  </a:lnTo>
                  <a:lnTo>
                    <a:pt x="0" y="57937"/>
                  </a:lnTo>
                  <a:lnTo>
                    <a:pt x="355" y="59664"/>
                  </a:lnTo>
                  <a:lnTo>
                    <a:pt x="2514" y="60871"/>
                  </a:lnTo>
                  <a:lnTo>
                    <a:pt x="4965" y="60972"/>
                  </a:lnTo>
                  <a:lnTo>
                    <a:pt x="5981" y="59182"/>
                  </a:lnTo>
                  <a:close/>
                </a:path>
                <a:path w="89534" h="61594">
                  <a:moveTo>
                    <a:pt x="39370" y="38912"/>
                  </a:moveTo>
                  <a:lnTo>
                    <a:pt x="39344" y="38163"/>
                  </a:lnTo>
                  <a:lnTo>
                    <a:pt x="39243" y="35775"/>
                  </a:lnTo>
                  <a:lnTo>
                    <a:pt x="37693" y="37680"/>
                  </a:lnTo>
                  <a:lnTo>
                    <a:pt x="37757" y="38163"/>
                  </a:lnTo>
                  <a:lnTo>
                    <a:pt x="37858" y="38912"/>
                  </a:lnTo>
                  <a:lnTo>
                    <a:pt x="37934" y="41084"/>
                  </a:lnTo>
                  <a:lnTo>
                    <a:pt x="39001" y="41452"/>
                  </a:lnTo>
                  <a:lnTo>
                    <a:pt x="38950" y="41084"/>
                  </a:lnTo>
                  <a:lnTo>
                    <a:pt x="38836" y="40259"/>
                  </a:lnTo>
                  <a:lnTo>
                    <a:pt x="38735" y="39585"/>
                  </a:lnTo>
                  <a:lnTo>
                    <a:pt x="38633" y="38912"/>
                  </a:lnTo>
                  <a:lnTo>
                    <a:pt x="38531" y="38163"/>
                  </a:lnTo>
                  <a:lnTo>
                    <a:pt x="39370" y="38912"/>
                  </a:lnTo>
                  <a:close/>
                </a:path>
                <a:path w="89534" h="61594">
                  <a:moveTo>
                    <a:pt x="40119" y="39585"/>
                  </a:moveTo>
                  <a:lnTo>
                    <a:pt x="39370" y="38912"/>
                  </a:lnTo>
                  <a:lnTo>
                    <a:pt x="39420" y="40259"/>
                  </a:lnTo>
                  <a:lnTo>
                    <a:pt x="40119" y="39585"/>
                  </a:lnTo>
                  <a:close/>
                </a:path>
                <a:path w="89534" h="61594">
                  <a:moveTo>
                    <a:pt x="41630" y="41808"/>
                  </a:moveTo>
                  <a:lnTo>
                    <a:pt x="40576" y="40259"/>
                  </a:lnTo>
                  <a:lnTo>
                    <a:pt x="40373" y="39916"/>
                  </a:lnTo>
                  <a:lnTo>
                    <a:pt x="40373" y="41808"/>
                  </a:lnTo>
                  <a:lnTo>
                    <a:pt x="41630" y="41808"/>
                  </a:lnTo>
                  <a:close/>
                </a:path>
                <a:path w="89534" h="61594">
                  <a:moveTo>
                    <a:pt x="44983" y="36245"/>
                  </a:moveTo>
                  <a:lnTo>
                    <a:pt x="43789" y="35229"/>
                  </a:lnTo>
                  <a:lnTo>
                    <a:pt x="43243" y="34696"/>
                  </a:lnTo>
                  <a:lnTo>
                    <a:pt x="41986" y="34937"/>
                  </a:lnTo>
                  <a:lnTo>
                    <a:pt x="41033" y="36842"/>
                  </a:lnTo>
                  <a:lnTo>
                    <a:pt x="40982" y="38760"/>
                  </a:lnTo>
                  <a:lnTo>
                    <a:pt x="40119" y="39585"/>
                  </a:lnTo>
                  <a:lnTo>
                    <a:pt x="40347" y="39916"/>
                  </a:lnTo>
                  <a:lnTo>
                    <a:pt x="44983" y="36245"/>
                  </a:lnTo>
                  <a:close/>
                </a:path>
                <a:path w="89534" h="61594">
                  <a:moveTo>
                    <a:pt x="56388" y="29260"/>
                  </a:moveTo>
                  <a:lnTo>
                    <a:pt x="55308" y="26390"/>
                  </a:lnTo>
                  <a:lnTo>
                    <a:pt x="52463" y="26797"/>
                  </a:lnTo>
                  <a:lnTo>
                    <a:pt x="52743" y="25615"/>
                  </a:lnTo>
                  <a:lnTo>
                    <a:pt x="51968" y="24841"/>
                  </a:lnTo>
                  <a:lnTo>
                    <a:pt x="50596" y="23469"/>
                  </a:lnTo>
                  <a:lnTo>
                    <a:pt x="48018" y="26581"/>
                  </a:lnTo>
                  <a:lnTo>
                    <a:pt x="51904" y="29260"/>
                  </a:lnTo>
                  <a:lnTo>
                    <a:pt x="52184" y="28028"/>
                  </a:lnTo>
                  <a:lnTo>
                    <a:pt x="52679" y="29984"/>
                  </a:lnTo>
                  <a:lnTo>
                    <a:pt x="56388" y="29260"/>
                  </a:lnTo>
                  <a:close/>
                </a:path>
                <a:path w="89534" h="61594">
                  <a:moveTo>
                    <a:pt x="89535" y="4953"/>
                  </a:moveTo>
                  <a:lnTo>
                    <a:pt x="86487" y="4356"/>
                  </a:lnTo>
                  <a:lnTo>
                    <a:pt x="86614" y="3098"/>
                  </a:lnTo>
                  <a:lnTo>
                    <a:pt x="85293" y="2984"/>
                  </a:lnTo>
                  <a:lnTo>
                    <a:pt x="85115" y="1308"/>
                  </a:lnTo>
                  <a:lnTo>
                    <a:pt x="83146" y="0"/>
                  </a:lnTo>
                  <a:lnTo>
                    <a:pt x="83807" y="3340"/>
                  </a:lnTo>
                  <a:lnTo>
                    <a:pt x="83502" y="3644"/>
                  </a:lnTo>
                  <a:lnTo>
                    <a:pt x="78968" y="2565"/>
                  </a:lnTo>
                  <a:lnTo>
                    <a:pt x="80695" y="4953"/>
                  </a:lnTo>
                  <a:lnTo>
                    <a:pt x="81229" y="5676"/>
                  </a:lnTo>
                  <a:lnTo>
                    <a:pt x="86156" y="5562"/>
                  </a:lnTo>
                  <a:lnTo>
                    <a:pt x="86550" y="7937"/>
                  </a:lnTo>
                  <a:lnTo>
                    <a:pt x="88455" y="9372"/>
                  </a:lnTo>
                  <a:lnTo>
                    <a:pt x="89535" y="4953"/>
                  </a:lnTo>
                  <a:close/>
                </a:path>
              </a:pathLst>
            </a:custGeom>
            <a:solidFill>
              <a:srgbClr val="E833B0"/>
            </a:solidFill>
          </p:spPr>
          <p:txBody>
            <a:bodyPr wrap="square" lIns="0" tIns="0" rIns="0" bIns="0" rtlCol="0"/>
            <a:lstStyle/>
            <a:p>
              <a:endParaRPr/>
            </a:p>
          </p:txBody>
        </p:sp>
      </p:grpSp>
      <p:sp>
        <p:nvSpPr>
          <p:cNvPr id="1495" name="object 1495"/>
          <p:cNvSpPr/>
          <p:nvPr/>
        </p:nvSpPr>
        <p:spPr>
          <a:xfrm>
            <a:off x="14945692" y="2439932"/>
            <a:ext cx="5715" cy="6350"/>
          </a:xfrm>
          <a:custGeom>
            <a:avLst/>
            <a:gdLst/>
            <a:ahLst/>
            <a:cxnLst/>
            <a:rect l="l" t="t" r="r" b="b"/>
            <a:pathLst>
              <a:path w="5715" h="6350">
                <a:moveTo>
                  <a:pt x="1254" y="5913"/>
                </a:moveTo>
                <a:lnTo>
                  <a:pt x="3165" y="4718"/>
                </a:lnTo>
                <a:lnTo>
                  <a:pt x="0" y="2687"/>
                </a:lnTo>
                <a:lnTo>
                  <a:pt x="1493" y="2150"/>
                </a:lnTo>
                <a:lnTo>
                  <a:pt x="1672" y="1791"/>
                </a:lnTo>
                <a:lnTo>
                  <a:pt x="1493" y="119"/>
                </a:lnTo>
                <a:lnTo>
                  <a:pt x="2866" y="0"/>
                </a:lnTo>
                <a:lnTo>
                  <a:pt x="2329" y="2389"/>
                </a:lnTo>
                <a:lnTo>
                  <a:pt x="3105" y="2926"/>
                </a:lnTo>
                <a:lnTo>
                  <a:pt x="3822" y="3404"/>
                </a:lnTo>
                <a:lnTo>
                  <a:pt x="5375" y="2448"/>
                </a:lnTo>
                <a:lnTo>
                  <a:pt x="5136" y="3762"/>
                </a:lnTo>
                <a:lnTo>
                  <a:pt x="1254" y="5913"/>
                </a:lnTo>
                <a:close/>
              </a:path>
            </a:pathLst>
          </a:custGeom>
          <a:solidFill>
            <a:srgbClr val="E8338F"/>
          </a:solidFill>
        </p:spPr>
        <p:txBody>
          <a:bodyPr wrap="square" lIns="0" tIns="0" rIns="0" bIns="0" rtlCol="0"/>
          <a:lstStyle/>
          <a:p>
            <a:endParaRPr/>
          </a:p>
        </p:txBody>
      </p:sp>
      <p:sp>
        <p:nvSpPr>
          <p:cNvPr id="1496" name="object 1496"/>
          <p:cNvSpPr/>
          <p:nvPr/>
        </p:nvSpPr>
        <p:spPr>
          <a:xfrm>
            <a:off x="14860998" y="2588057"/>
            <a:ext cx="89535" cy="55880"/>
          </a:xfrm>
          <a:custGeom>
            <a:avLst/>
            <a:gdLst/>
            <a:ahLst/>
            <a:cxnLst/>
            <a:rect l="l" t="t" r="r" b="b"/>
            <a:pathLst>
              <a:path w="89534" h="55880">
                <a:moveTo>
                  <a:pt x="34940" y="3703"/>
                </a:moveTo>
                <a:lnTo>
                  <a:pt x="40256" y="1254"/>
                </a:lnTo>
                <a:lnTo>
                  <a:pt x="41451" y="0"/>
                </a:lnTo>
                <a:lnTo>
                  <a:pt x="42884" y="0"/>
                </a:lnTo>
                <a:lnTo>
                  <a:pt x="43524" y="2747"/>
                </a:lnTo>
                <a:lnTo>
                  <a:pt x="37867" y="2747"/>
                </a:lnTo>
                <a:lnTo>
                  <a:pt x="34940" y="3703"/>
                </a:lnTo>
                <a:close/>
              </a:path>
              <a:path w="89534" h="55880">
                <a:moveTo>
                  <a:pt x="32737" y="6629"/>
                </a:moveTo>
                <a:lnTo>
                  <a:pt x="31775" y="6629"/>
                </a:lnTo>
                <a:lnTo>
                  <a:pt x="33174" y="1254"/>
                </a:lnTo>
                <a:lnTo>
                  <a:pt x="33080" y="2926"/>
                </a:lnTo>
                <a:lnTo>
                  <a:pt x="33008" y="3703"/>
                </a:lnTo>
                <a:lnTo>
                  <a:pt x="32892" y="4957"/>
                </a:lnTo>
                <a:lnTo>
                  <a:pt x="32798" y="5972"/>
                </a:lnTo>
                <a:lnTo>
                  <a:pt x="32737" y="6629"/>
                </a:lnTo>
                <a:close/>
              </a:path>
              <a:path w="89534" h="55880">
                <a:moveTo>
                  <a:pt x="40766" y="7346"/>
                </a:moveTo>
                <a:lnTo>
                  <a:pt x="32670" y="7346"/>
                </a:lnTo>
                <a:lnTo>
                  <a:pt x="33426" y="5972"/>
                </a:lnTo>
                <a:lnTo>
                  <a:pt x="35660" y="5972"/>
                </a:lnTo>
                <a:lnTo>
                  <a:pt x="37744" y="2926"/>
                </a:lnTo>
                <a:lnTo>
                  <a:pt x="37867" y="2747"/>
                </a:lnTo>
                <a:lnTo>
                  <a:pt x="43524" y="2747"/>
                </a:lnTo>
                <a:lnTo>
                  <a:pt x="43566" y="2926"/>
                </a:lnTo>
                <a:lnTo>
                  <a:pt x="39718" y="2926"/>
                </a:lnTo>
                <a:lnTo>
                  <a:pt x="40029" y="3703"/>
                </a:lnTo>
                <a:lnTo>
                  <a:pt x="40137" y="5972"/>
                </a:lnTo>
                <a:lnTo>
                  <a:pt x="40766" y="7346"/>
                </a:lnTo>
                <a:close/>
              </a:path>
              <a:path w="89534" h="55880">
                <a:moveTo>
                  <a:pt x="49799" y="9138"/>
                </a:moveTo>
                <a:lnTo>
                  <a:pt x="21800" y="9138"/>
                </a:lnTo>
                <a:lnTo>
                  <a:pt x="21050" y="7763"/>
                </a:lnTo>
                <a:lnTo>
                  <a:pt x="25913" y="7763"/>
                </a:lnTo>
                <a:lnTo>
                  <a:pt x="24219" y="4360"/>
                </a:lnTo>
                <a:lnTo>
                  <a:pt x="24474" y="4360"/>
                </a:lnTo>
                <a:lnTo>
                  <a:pt x="29897" y="2926"/>
                </a:lnTo>
                <a:lnTo>
                  <a:pt x="29469" y="2926"/>
                </a:lnTo>
                <a:lnTo>
                  <a:pt x="28728" y="6629"/>
                </a:lnTo>
                <a:lnTo>
                  <a:pt x="32737" y="6629"/>
                </a:lnTo>
                <a:lnTo>
                  <a:pt x="32670" y="7346"/>
                </a:lnTo>
                <a:lnTo>
                  <a:pt x="40766" y="7346"/>
                </a:lnTo>
                <a:lnTo>
                  <a:pt x="44198" y="8063"/>
                </a:lnTo>
                <a:lnTo>
                  <a:pt x="45135" y="8779"/>
                </a:lnTo>
                <a:lnTo>
                  <a:pt x="49846" y="8779"/>
                </a:lnTo>
                <a:lnTo>
                  <a:pt x="49799" y="9138"/>
                </a:lnTo>
                <a:close/>
              </a:path>
              <a:path w="89534" h="55880">
                <a:moveTo>
                  <a:pt x="43899" y="4360"/>
                </a:moveTo>
                <a:lnTo>
                  <a:pt x="39718" y="2926"/>
                </a:lnTo>
                <a:lnTo>
                  <a:pt x="43566" y="2926"/>
                </a:lnTo>
                <a:lnTo>
                  <a:pt x="43899" y="4360"/>
                </a:lnTo>
                <a:close/>
              </a:path>
              <a:path w="89534" h="55880">
                <a:moveTo>
                  <a:pt x="9556" y="55726"/>
                </a:moveTo>
                <a:lnTo>
                  <a:pt x="597" y="55546"/>
                </a:lnTo>
                <a:lnTo>
                  <a:pt x="0" y="52381"/>
                </a:lnTo>
                <a:lnTo>
                  <a:pt x="3046" y="42765"/>
                </a:lnTo>
                <a:lnTo>
                  <a:pt x="5619" y="33089"/>
                </a:lnTo>
                <a:lnTo>
                  <a:pt x="5718" y="32715"/>
                </a:lnTo>
                <a:lnTo>
                  <a:pt x="7869" y="22815"/>
                </a:lnTo>
                <a:lnTo>
                  <a:pt x="7945" y="22463"/>
                </a:lnTo>
                <a:lnTo>
                  <a:pt x="9439" y="13319"/>
                </a:lnTo>
                <a:lnTo>
                  <a:pt x="9639" y="12542"/>
                </a:lnTo>
                <a:lnTo>
                  <a:pt x="12711" y="10332"/>
                </a:lnTo>
                <a:lnTo>
                  <a:pt x="15588" y="10332"/>
                </a:lnTo>
                <a:lnTo>
                  <a:pt x="19112" y="9496"/>
                </a:lnTo>
                <a:lnTo>
                  <a:pt x="18990" y="7763"/>
                </a:lnTo>
                <a:lnTo>
                  <a:pt x="18864" y="5972"/>
                </a:lnTo>
                <a:lnTo>
                  <a:pt x="18750" y="4360"/>
                </a:lnTo>
                <a:lnTo>
                  <a:pt x="18979" y="4957"/>
                </a:lnTo>
                <a:lnTo>
                  <a:pt x="20580" y="8779"/>
                </a:lnTo>
                <a:lnTo>
                  <a:pt x="20367" y="8779"/>
                </a:lnTo>
                <a:lnTo>
                  <a:pt x="21800" y="9138"/>
                </a:lnTo>
                <a:lnTo>
                  <a:pt x="49799" y="9138"/>
                </a:lnTo>
                <a:lnTo>
                  <a:pt x="49753" y="9496"/>
                </a:lnTo>
                <a:lnTo>
                  <a:pt x="51604" y="9675"/>
                </a:lnTo>
                <a:lnTo>
                  <a:pt x="57518" y="9675"/>
                </a:lnTo>
                <a:lnTo>
                  <a:pt x="54292" y="9914"/>
                </a:lnTo>
                <a:lnTo>
                  <a:pt x="60802" y="12542"/>
                </a:lnTo>
                <a:lnTo>
                  <a:pt x="61351" y="12542"/>
                </a:lnTo>
                <a:lnTo>
                  <a:pt x="61041" y="15469"/>
                </a:lnTo>
                <a:lnTo>
                  <a:pt x="64326" y="16006"/>
                </a:lnTo>
                <a:lnTo>
                  <a:pt x="66058" y="16006"/>
                </a:lnTo>
                <a:lnTo>
                  <a:pt x="66238" y="16245"/>
                </a:lnTo>
                <a:lnTo>
                  <a:pt x="66536" y="16544"/>
                </a:lnTo>
                <a:lnTo>
                  <a:pt x="74858" y="16544"/>
                </a:lnTo>
                <a:lnTo>
                  <a:pt x="76451" y="17141"/>
                </a:lnTo>
                <a:lnTo>
                  <a:pt x="76750" y="19053"/>
                </a:lnTo>
                <a:lnTo>
                  <a:pt x="79855" y="19232"/>
                </a:lnTo>
                <a:lnTo>
                  <a:pt x="84036" y="19530"/>
                </a:lnTo>
                <a:lnTo>
                  <a:pt x="87743" y="19530"/>
                </a:lnTo>
                <a:lnTo>
                  <a:pt x="88715" y="20904"/>
                </a:lnTo>
                <a:lnTo>
                  <a:pt x="79437" y="20904"/>
                </a:lnTo>
                <a:lnTo>
                  <a:pt x="77888" y="24727"/>
                </a:lnTo>
                <a:lnTo>
                  <a:pt x="77767" y="25025"/>
                </a:lnTo>
                <a:lnTo>
                  <a:pt x="77646" y="25324"/>
                </a:lnTo>
                <a:lnTo>
                  <a:pt x="75251" y="26399"/>
                </a:lnTo>
                <a:lnTo>
                  <a:pt x="72509" y="26399"/>
                </a:lnTo>
                <a:lnTo>
                  <a:pt x="68806" y="27474"/>
                </a:lnTo>
                <a:lnTo>
                  <a:pt x="68398" y="28729"/>
                </a:lnTo>
                <a:lnTo>
                  <a:pt x="59548" y="28729"/>
                </a:lnTo>
                <a:lnTo>
                  <a:pt x="59667" y="28967"/>
                </a:lnTo>
                <a:lnTo>
                  <a:pt x="52859" y="28967"/>
                </a:lnTo>
                <a:lnTo>
                  <a:pt x="49467" y="29386"/>
                </a:lnTo>
                <a:lnTo>
                  <a:pt x="48402" y="29386"/>
                </a:lnTo>
                <a:lnTo>
                  <a:pt x="50290" y="31715"/>
                </a:lnTo>
                <a:lnTo>
                  <a:pt x="49316" y="33089"/>
                </a:lnTo>
                <a:lnTo>
                  <a:pt x="43183" y="33089"/>
                </a:lnTo>
                <a:lnTo>
                  <a:pt x="40674" y="36374"/>
                </a:lnTo>
                <a:lnTo>
                  <a:pt x="42843" y="38584"/>
                </a:lnTo>
                <a:lnTo>
                  <a:pt x="32611" y="38584"/>
                </a:lnTo>
                <a:lnTo>
                  <a:pt x="34522" y="41988"/>
                </a:lnTo>
                <a:lnTo>
                  <a:pt x="30207" y="41988"/>
                </a:lnTo>
                <a:lnTo>
                  <a:pt x="25742" y="42765"/>
                </a:lnTo>
                <a:lnTo>
                  <a:pt x="25981" y="43720"/>
                </a:lnTo>
                <a:lnTo>
                  <a:pt x="26056" y="44019"/>
                </a:lnTo>
                <a:lnTo>
                  <a:pt x="26130" y="44318"/>
                </a:lnTo>
                <a:lnTo>
                  <a:pt x="20486" y="44318"/>
                </a:lnTo>
                <a:lnTo>
                  <a:pt x="20578" y="44795"/>
                </a:lnTo>
                <a:lnTo>
                  <a:pt x="16367" y="44795"/>
                </a:lnTo>
                <a:lnTo>
                  <a:pt x="16292" y="46707"/>
                </a:lnTo>
                <a:lnTo>
                  <a:pt x="16186" y="49394"/>
                </a:lnTo>
                <a:lnTo>
                  <a:pt x="15588" y="50231"/>
                </a:lnTo>
                <a:lnTo>
                  <a:pt x="15967" y="51365"/>
                </a:lnTo>
                <a:lnTo>
                  <a:pt x="7884" y="51365"/>
                </a:lnTo>
                <a:lnTo>
                  <a:pt x="9487" y="55546"/>
                </a:lnTo>
                <a:lnTo>
                  <a:pt x="9556" y="55726"/>
                </a:lnTo>
                <a:close/>
              </a:path>
              <a:path w="89534" h="55880">
                <a:moveTo>
                  <a:pt x="49846" y="8779"/>
                </a:moveTo>
                <a:lnTo>
                  <a:pt x="45300" y="8779"/>
                </a:lnTo>
                <a:lnTo>
                  <a:pt x="46766" y="7763"/>
                </a:lnTo>
                <a:lnTo>
                  <a:pt x="45512" y="4957"/>
                </a:lnTo>
                <a:lnTo>
                  <a:pt x="49799" y="6629"/>
                </a:lnTo>
                <a:lnTo>
                  <a:pt x="50127" y="6629"/>
                </a:lnTo>
                <a:lnTo>
                  <a:pt x="50002" y="7585"/>
                </a:lnTo>
                <a:lnTo>
                  <a:pt x="49909" y="8302"/>
                </a:lnTo>
                <a:lnTo>
                  <a:pt x="49846" y="8779"/>
                </a:lnTo>
                <a:close/>
              </a:path>
              <a:path w="89534" h="55880">
                <a:moveTo>
                  <a:pt x="57496" y="9138"/>
                </a:moveTo>
                <a:lnTo>
                  <a:pt x="54901" y="9138"/>
                </a:lnTo>
                <a:lnTo>
                  <a:pt x="54400" y="8779"/>
                </a:lnTo>
                <a:lnTo>
                  <a:pt x="54927" y="8779"/>
                </a:lnTo>
                <a:lnTo>
                  <a:pt x="55666" y="8302"/>
                </a:lnTo>
                <a:lnTo>
                  <a:pt x="55588" y="7346"/>
                </a:lnTo>
                <a:lnTo>
                  <a:pt x="55477" y="5972"/>
                </a:lnTo>
                <a:lnTo>
                  <a:pt x="55062" y="5972"/>
                </a:lnTo>
                <a:lnTo>
                  <a:pt x="57398" y="6629"/>
                </a:lnTo>
                <a:lnTo>
                  <a:pt x="57496" y="9138"/>
                </a:lnTo>
                <a:close/>
              </a:path>
              <a:path w="89534" h="55880">
                <a:moveTo>
                  <a:pt x="25927" y="7763"/>
                </a:moveTo>
                <a:lnTo>
                  <a:pt x="21186" y="7763"/>
                </a:lnTo>
                <a:lnTo>
                  <a:pt x="21501" y="7585"/>
                </a:lnTo>
                <a:lnTo>
                  <a:pt x="23617" y="6629"/>
                </a:lnTo>
                <a:lnTo>
                  <a:pt x="23050" y="6629"/>
                </a:lnTo>
                <a:lnTo>
                  <a:pt x="25927" y="7763"/>
                </a:lnTo>
                <a:close/>
              </a:path>
              <a:path w="89534" h="55880">
                <a:moveTo>
                  <a:pt x="57517" y="9675"/>
                </a:moveTo>
                <a:lnTo>
                  <a:pt x="51604" y="9675"/>
                </a:lnTo>
                <a:lnTo>
                  <a:pt x="52381" y="8779"/>
                </a:lnTo>
                <a:lnTo>
                  <a:pt x="54019" y="8302"/>
                </a:lnTo>
                <a:lnTo>
                  <a:pt x="53731" y="8302"/>
                </a:lnTo>
                <a:lnTo>
                  <a:pt x="54400" y="8779"/>
                </a:lnTo>
                <a:lnTo>
                  <a:pt x="54927" y="8779"/>
                </a:lnTo>
                <a:lnTo>
                  <a:pt x="54374" y="9138"/>
                </a:lnTo>
                <a:lnTo>
                  <a:pt x="57496" y="9138"/>
                </a:lnTo>
                <a:lnTo>
                  <a:pt x="57517" y="9675"/>
                </a:lnTo>
                <a:close/>
              </a:path>
              <a:path w="89534" h="55880">
                <a:moveTo>
                  <a:pt x="54901" y="9138"/>
                </a:moveTo>
                <a:lnTo>
                  <a:pt x="54374" y="9138"/>
                </a:lnTo>
                <a:lnTo>
                  <a:pt x="54927" y="8779"/>
                </a:lnTo>
                <a:lnTo>
                  <a:pt x="54400" y="8779"/>
                </a:lnTo>
                <a:lnTo>
                  <a:pt x="54901" y="9138"/>
                </a:lnTo>
                <a:close/>
              </a:path>
              <a:path w="89534" h="55880">
                <a:moveTo>
                  <a:pt x="61351" y="12542"/>
                </a:moveTo>
                <a:lnTo>
                  <a:pt x="60802" y="12542"/>
                </a:lnTo>
                <a:lnTo>
                  <a:pt x="61600" y="10332"/>
                </a:lnTo>
                <a:lnTo>
                  <a:pt x="61351" y="12542"/>
                </a:lnTo>
                <a:close/>
              </a:path>
              <a:path w="89534" h="55880">
                <a:moveTo>
                  <a:pt x="66058" y="16006"/>
                </a:moveTo>
                <a:lnTo>
                  <a:pt x="64326" y="16006"/>
                </a:lnTo>
                <a:lnTo>
                  <a:pt x="62475" y="11288"/>
                </a:lnTo>
                <a:lnTo>
                  <a:pt x="66715" y="13319"/>
                </a:lnTo>
                <a:lnTo>
                  <a:pt x="66058" y="16006"/>
                </a:lnTo>
                <a:close/>
              </a:path>
              <a:path w="89534" h="55880">
                <a:moveTo>
                  <a:pt x="74858" y="16544"/>
                </a:moveTo>
                <a:lnTo>
                  <a:pt x="66536" y="16544"/>
                </a:lnTo>
                <a:lnTo>
                  <a:pt x="71852" y="15469"/>
                </a:lnTo>
                <a:lnTo>
                  <a:pt x="74858" y="16544"/>
                </a:lnTo>
                <a:close/>
              </a:path>
              <a:path w="89534" h="55880">
                <a:moveTo>
                  <a:pt x="87743" y="19530"/>
                </a:moveTo>
                <a:lnTo>
                  <a:pt x="84036" y="19530"/>
                </a:lnTo>
                <a:lnTo>
                  <a:pt x="85118" y="16544"/>
                </a:lnTo>
                <a:lnTo>
                  <a:pt x="85226" y="16245"/>
                </a:lnTo>
                <a:lnTo>
                  <a:pt x="85312" y="16006"/>
                </a:lnTo>
                <a:lnTo>
                  <a:pt x="85418" y="16245"/>
                </a:lnTo>
                <a:lnTo>
                  <a:pt x="87743" y="19530"/>
                </a:lnTo>
                <a:close/>
              </a:path>
              <a:path w="89534" h="55880">
                <a:moveTo>
                  <a:pt x="84524" y="25025"/>
                </a:moveTo>
                <a:lnTo>
                  <a:pt x="82424" y="25025"/>
                </a:lnTo>
                <a:lnTo>
                  <a:pt x="82965" y="22815"/>
                </a:lnTo>
                <a:lnTo>
                  <a:pt x="83051" y="22463"/>
                </a:lnTo>
                <a:lnTo>
                  <a:pt x="83140" y="22099"/>
                </a:lnTo>
                <a:lnTo>
                  <a:pt x="79437" y="20904"/>
                </a:lnTo>
                <a:lnTo>
                  <a:pt x="88715" y="20904"/>
                </a:lnTo>
                <a:lnTo>
                  <a:pt x="89053" y="21382"/>
                </a:lnTo>
                <a:lnTo>
                  <a:pt x="88934" y="22815"/>
                </a:lnTo>
                <a:lnTo>
                  <a:pt x="87978" y="23592"/>
                </a:lnTo>
                <a:lnTo>
                  <a:pt x="86664" y="24727"/>
                </a:lnTo>
                <a:lnTo>
                  <a:pt x="84524" y="25025"/>
                </a:lnTo>
                <a:close/>
              </a:path>
              <a:path w="89534" h="55880">
                <a:moveTo>
                  <a:pt x="74301" y="26817"/>
                </a:moveTo>
                <a:lnTo>
                  <a:pt x="72509" y="26399"/>
                </a:lnTo>
                <a:lnTo>
                  <a:pt x="75251" y="26399"/>
                </a:lnTo>
                <a:lnTo>
                  <a:pt x="74301" y="26817"/>
                </a:lnTo>
                <a:close/>
              </a:path>
              <a:path w="89534" h="55880">
                <a:moveTo>
                  <a:pt x="66443" y="30043"/>
                </a:moveTo>
                <a:lnTo>
                  <a:pt x="64509" y="30043"/>
                </a:lnTo>
                <a:lnTo>
                  <a:pt x="64066" y="28967"/>
                </a:lnTo>
                <a:lnTo>
                  <a:pt x="63968" y="28729"/>
                </a:lnTo>
                <a:lnTo>
                  <a:pt x="68398" y="28729"/>
                </a:lnTo>
                <a:lnTo>
                  <a:pt x="68185" y="29386"/>
                </a:lnTo>
                <a:lnTo>
                  <a:pt x="65275" y="29386"/>
                </a:lnTo>
                <a:lnTo>
                  <a:pt x="66443" y="30043"/>
                </a:lnTo>
                <a:close/>
              </a:path>
              <a:path w="89534" h="55880">
                <a:moveTo>
                  <a:pt x="57259" y="30043"/>
                </a:moveTo>
                <a:lnTo>
                  <a:pt x="51063" y="30043"/>
                </a:lnTo>
                <a:lnTo>
                  <a:pt x="52859" y="28967"/>
                </a:lnTo>
                <a:lnTo>
                  <a:pt x="59667" y="28967"/>
                </a:lnTo>
                <a:lnTo>
                  <a:pt x="59877" y="29386"/>
                </a:lnTo>
                <a:lnTo>
                  <a:pt x="74306" y="29386"/>
                </a:lnTo>
                <a:lnTo>
                  <a:pt x="57259" y="30043"/>
                </a:lnTo>
                <a:close/>
              </a:path>
              <a:path w="89534" h="55880">
                <a:moveTo>
                  <a:pt x="61673" y="30043"/>
                </a:moveTo>
                <a:lnTo>
                  <a:pt x="60205" y="30043"/>
                </a:lnTo>
                <a:lnTo>
                  <a:pt x="59877" y="29386"/>
                </a:lnTo>
                <a:lnTo>
                  <a:pt x="61041" y="29386"/>
                </a:lnTo>
                <a:lnTo>
                  <a:pt x="61673" y="30043"/>
                </a:lnTo>
                <a:close/>
              </a:path>
              <a:path w="89534" h="55880">
                <a:moveTo>
                  <a:pt x="67173" y="30043"/>
                </a:moveTo>
                <a:lnTo>
                  <a:pt x="66443" y="30043"/>
                </a:lnTo>
                <a:lnTo>
                  <a:pt x="65275" y="29386"/>
                </a:lnTo>
                <a:lnTo>
                  <a:pt x="61041" y="29386"/>
                </a:lnTo>
                <a:lnTo>
                  <a:pt x="67173" y="30043"/>
                </a:lnTo>
                <a:close/>
              </a:path>
              <a:path w="89534" h="55880">
                <a:moveTo>
                  <a:pt x="67971" y="30043"/>
                </a:moveTo>
                <a:lnTo>
                  <a:pt x="67173" y="30043"/>
                </a:lnTo>
                <a:lnTo>
                  <a:pt x="61041" y="29386"/>
                </a:lnTo>
                <a:lnTo>
                  <a:pt x="68185" y="29386"/>
                </a:lnTo>
                <a:lnTo>
                  <a:pt x="67971" y="30043"/>
                </a:lnTo>
                <a:close/>
              </a:path>
              <a:path w="89534" h="55880">
                <a:moveTo>
                  <a:pt x="54710" y="36911"/>
                </a:moveTo>
                <a:lnTo>
                  <a:pt x="52918" y="36135"/>
                </a:lnTo>
                <a:lnTo>
                  <a:pt x="52827" y="35179"/>
                </a:lnTo>
                <a:lnTo>
                  <a:pt x="52752" y="34821"/>
                </a:lnTo>
                <a:lnTo>
                  <a:pt x="51963" y="33805"/>
                </a:lnTo>
                <a:lnTo>
                  <a:pt x="50828" y="30043"/>
                </a:lnTo>
                <a:lnTo>
                  <a:pt x="60205" y="30043"/>
                </a:lnTo>
                <a:lnTo>
                  <a:pt x="61728" y="33089"/>
                </a:lnTo>
                <a:lnTo>
                  <a:pt x="60193" y="34164"/>
                </a:lnTo>
                <a:lnTo>
                  <a:pt x="56860" y="34164"/>
                </a:lnTo>
                <a:lnTo>
                  <a:pt x="54113" y="34821"/>
                </a:lnTo>
                <a:lnTo>
                  <a:pt x="54710" y="36911"/>
                </a:lnTo>
                <a:close/>
              </a:path>
              <a:path w="89534" h="55880">
                <a:moveTo>
                  <a:pt x="62773" y="31237"/>
                </a:moveTo>
                <a:lnTo>
                  <a:pt x="62534" y="30938"/>
                </a:lnTo>
                <a:lnTo>
                  <a:pt x="61673" y="30043"/>
                </a:lnTo>
                <a:lnTo>
                  <a:pt x="63859" y="30043"/>
                </a:lnTo>
                <a:lnTo>
                  <a:pt x="62773" y="31237"/>
                </a:lnTo>
                <a:close/>
              </a:path>
              <a:path w="89534" h="55880">
                <a:moveTo>
                  <a:pt x="45930" y="35179"/>
                </a:moveTo>
                <a:lnTo>
                  <a:pt x="45631" y="35179"/>
                </a:lnTo>
                <a:lnTo>
                  <a:pt x="43183" y="33089"/>
                </a:lnTo>
                <a:lnTo>
                  <a:pt x="49316" y="33089"/>
                </a:lnTo>
                <a:lnTo>
                  <a:pt x="47961" y="35000"/>
                </a:lnTo>
                <a:lnTo>
                  <a:pt x="45930" y="35179"/>
                </a:lnTo>
                <a:close/>
              </a:path>
              <a:path w="89534" h="55880">
                <a:moveTo>
                  <a:pt x="59548" y="34582"/>
                </a:moveTo>
                <a:lnTo>
                  <a:pt x="56860" y="34164"/>
                </a:lnTo>
                <a:lnTo>
                  <a:pt x="60193" y="34164"/>
                </a:lnTo>
                <a:lnTo>
                  <a:pt x="59548" y="34582"/>
                </a:lnTo>
                <a:close/>
              </a:path>
              <a:path w="89534" h="55880">
                <a:moveTo>
                  <a:pt x="37628" y="40316"/>
                </a:moveTo>
                <a:lnTo>
                  <a:pt x="32611" y="38584"/>
                </a:lnTo>
                <a:lnTo>
                  <a:pt x="42843" y="38584"/>
                </a:lnTo>
                <a:lnTo>
                  <a:pt x="43840" y="39599"/>
                </a:lnTo>
                <a:lnTo>
                  <a:pt x="39061" y="40137"/>
                </a:lnTo>
                <a:lnTo>
                  <a:pt x="37628" y="40316"/>
                </a:lnTo>
                <a:close/>
              </a:path>
              <a:path w="89534" h="55880">
                <a:moveTo>
                  <a:pt x="30520" y="46707"/>
                </a:moveTo>
                <a:lnTo>
                  <a:pt x="28792" y="44795"/>
                </a:lnTo>
                <a:lnTo>
                  <a:pt x="28131" y="44019"/>
                </a:lnTo>
                <a:lnTo>
                  <a:pt x="29916" y="41988"/>
                </a:lnTo>
                <a:lnTo>
                  <a:pt x="34625" y="41988"/>
                </a:lnTo>
                <a:lnTo>
                  <a:pt x="35657" y="41391"/>
                </a:lnTo>
                <a:lnTo>
                  <a:pt x="39002" y="43720"/>
                </a:lnTo>
                <a:lnTo>
                  <a:pt x="30520" y="46707"/>
                </a:lnTo>
                <a:close/>
              </a:path>
              <a:path w="89534" h="55880">
                <a:moveTo>
                  <a:pt x="27116" y="48260"/>
                </a:moveTo>
                <a:lnTo>
                  <a:pt x="20486" y="44318"/>
                </a:lnTo>
                <a:lnTo>
                  <a:pt x="26130" y="44318"/>
                </a:lnTo>
                <a:lnTo>
                  <a:pt x="27116" y="48260"/>
                </a:lnTo>
                <a:close/>
              </a:path>
              <a:path w="89534" h="55880">
                <a:moveTo>
                  <a:pt x="20708" y="49394"/>
                </a:moveTo>
                <a:lnTo>
                  <a:pt x="20497" y="49394"/>
                </a:lnTo>
                <a:lnTo>
                  <a:pt x="16311" y="44795"/>
                </a:lnTo>
                <a:lnTo>
                  <a:pt x="20578" y="44795"/>
                </a:lnTo>
                <a:lnTo>
                  <a:pt x="21242" y="48260"/>
                </a:lnTo>
                <a:lnTo>
                  <a:pt x="21322" y="48678"/>
                </a:lnTo>
                <a:lnTo>
                  <a:pt x="20708" y="49394"/>
                </a:lnTo>
                <a:close/>
              </a:path>
              <a:path w="89534" h="55880">
                <a:moveTo>
                  <a:pt x="14215" y="54173"/>
                </a:moveTo>
                <a:lnTo>
                  <a:pt x="7884" y="51365"/>
                </a:lnTo>
                <a:lnTo>
                  <a:pt x="15967" y="51365"/>
                </a:lnTo>
                <a:lnTo>
                  <a:pt x="16783" y="53814"/>
                </a:lnTo>
                <a:lnTo>
                  <a:pt x="14215" y="54173"/>
                </a:lnTo>
                <a:close/>
              </a:path>
            </a:pathLst>
          </a:custGeom>
          <a:solidFill>
            <a:srgbClr val="E83774"/>
          </a:solidFill>
        </p:spPr>
        <p:txBody>
          <a:bodyPr wrap="square" lIns="0" tIns="0" rIns="0" bIns="0" rtlCol="0"/>
          <a:lstStyle/>
          <a:p>
            <a:endParaRPr/>
          </a:p>
        </p:txBody>
      </p:sp>
      <p:grpSp>
        <p:nvGrpSpPr>
          <p:cNvPr id="1497" name="object 1497"/>
          <p:cNvGrpSpPr/>
          <p:nvPr/>
        </p:nvGrpSpPr>
        <p:grpSpPr>
          <a:xfrm>
            <a:off x="14938883" y="2479113"/>
            <a:ext cx="43815" cy="71755"/>
            <a:chOff x="14938883" y="2479113"/>
            <a:chExt cx="43815" cy="71755"/>
          </a:xfrm>
        </p:grpSpPr>
        <p:sp>
          <p:nvSpPr>
            <p:cNvPr id="1498" name="object 1498"/>
            <p:cNvSpPr/>
            <p:nvPr/>
          </p:nvSpPr>
          <p:spPr>
            <a:xfrm>
              <a:off x="14975138" y="2519609"/>
              <a:ext cx="4445" cy="3810"/>
            </a:xfrm>
            <a:custGeom>
              <a:avLst/>
              <a:gdLst/>
              <a:ahLst/>
              <a:cxnLst/>
              <a:rect l="l" t="t" r="r" b="b"/>
              <a:pathLst>
                <a:path w="4444" h="3810">
                  <a:moveTo>
                    <a:pt x="955" y="3464"/>
                  </a:moveTo>
                  <a:lnTo>
                    <a:pt x="0" y="716"/>
                  </a:lnTo>
                  <a:lnTo>
                    <a:pt x="1851" y="0"/>
                  </a:lnTo>
                  <a:lnTo>
                    <a:pt x="4180" y="1672"/>
                  </a:lnTo>
                  <a:lnTo>
                    <a:pt x="955" y="3464"/>
                  </a:lnTo>
                  <a:close/>
                </a:path>
              </a:pathLst>
            </a:custGeom>
            <a:solidFill>
              <a:srgbClr val="E83382"/>
            </a:solidFill>
          </p:spPr>
          <p:txBody>
            <a:bodyPr wrap="square" lIns="0" tIns="0" rIns="0" bIns="0" rtlCol="0"/>
            <a:lstStyle/>
            <a:p>
              <a:endParaRPr/>
            </a:p>
          </p:txBody>
        </p:sp>
        <p:sp>
          <p:nvSpPr>
            <p:cNvPr id="1499" name="object 1499"/>
            <p:cNvSpPr/>
            <p:nvPr/>
          </p:nvSpPr>
          <p:spPr>
            <a:xfrm>
              <a:off x="14981051" y="2548338"/>
              <a:ext cx="1905" cy="2540"/>
            </a:xfrm>
            <a:custGeom>
              <a:avLst/>
              <a:gdLst/>
              <a:ahLst/>
              <a:cxnLst/>
              <a:rect l="l" t="t" r="r" b="b"/>
              <a:pathLst>
                <a:path w="1905" h="2539">
                  <a:moveTo>
                    <a:pt x="1493" y="2209"/>
                  </a:moveTo>
                  <a:lnTo>
                    <a:pt x="0" y="2209"/>
                  </a:lnTo>
                  <a:lnTo>
                    <a:pt x="0" y="0"/>
                  </a:lnTo>
                  <a:lnTo>
                    <a:pt x="1493" y="0"/>
                  </a:lnTo>
                  <a:lnTo>
                    <a:pt x="1493" y="2209"/>
                  </a:lnTo>
                  <a:close/>
                </a:path>
              </a:pathLst>
            </a:custGeom>
            <a:solidFill>
              <a:srgbClr val="E83474"/>
            </a:solidFill>
          </p:spPr>
          <p:txBody>
            <a:bodyPr wrap="square" lIns="0" tIns="0" rIns="0" bIns="0" rtlCol="0"/>
            <a:lstStyle/>
            <a:p>
              <a:endParaRPr/>
            </a:p>
          </p:txBody>
        </p:sp>
        <p:sp>
          <p:nvSpPr>
            <p:cNvPr id="1500" name="object 1500"/>
            <p:cNvSpPr/>
            <p:nvPr/>
          </p:nvSpPr>
          <p:spPr>
            <a:xfrm>
              <a:off x="14938883" y="2479113"/>
              <a:ext cx="9525" cy="4445"/>
            </a:xfrm>
            <a:custGeom>
              <a:avLst/>
              <a:gdLst/>
              <a:ahLst/>
              <a:cxnLst/>
              <a:rect l="l" t="t" r="r" b="b"/>
              <a:pathLst>
                <a:path w="9525" h="4444">
                  <a:moveTo>
                    <a:pt x="0" y="4061"/>
                  </a:moveTo>
                  <a:lnTo>
                    <a:pt x="179" y="0"/>
                  </a:lnTo>
                  <a:lnTo>
                    <a:pt x="6808" y="716"/>
                  </a:lnTo>
                  <a:lnTo>
                    <a:pt x="9138" y="2448"/>
                  </a:lnTo>
                  <a:lnTo>
                    <a:pt x="0" y="4061"/>
                  </a:lnTo>
                  <a:close/>
                </a:path>
              </a:pathLst>
            </a:custGeom>
            <a:solidFill>
              <a:srgbClr val="E8338F"/>
            </a:solidFill>
          </p:spPr>
          <p:txBody>
            <a:bodyPr wrap="square" lIns="0" tIns="0" rIns="0" bIns="0" rtlCol="0"/>
            <a:lstStyle/>
            <a:p>
              <a:endParaRPr/>
            </a:p>
          </p:txBody>
        </p:sp>
      </p:grpSp>
      <p:sp>
        <p:nvSpPr>
          <p:cNvPr id="1501" name="object 1501"/>
          <p:cNvSpPr/>
          <p:nvPr/>
        </p:nvSpPr>
        <p:spPr>
          <a:xfrm>
            <a:off x="14871270" y="2542962"/>
            <a:ext cx="4445" cy="5715"/>
          </a:xfrm>
          <a:custGeom>
            <a:avLst/>
            <a:gdLst/>
            <a:ahLst/>
            <a:cxnLst/>
            <a:rect l="l" t="t" r="r" b="b"/>
            <a:pathLst>
              <a:path w="4444" h="5714">
                <a:moveTo>
                  <a:pt x="537" y="5136"/>
                </a:moveTo>
                <a:lnTo>
                  <a:pt x="0" y="179"/>
                </a:lnTo>
                <a:lnTo>
                  <a:pt x="716" y="298"/>
                </a:lnTo>
                <a:lnTo>
                  <a:pt x="2747" y="0"/>
                </a:lnTo>
                <a:lnTo>
                  <a:pt x="2926" y="179"/>
                </a:lnTo>
                <a:lnTo>
                  <a:pt x="4419" y="1672"/>
                </a:lnTo>
                <a:lnTo>
                  <a:pt x="537" y="5136"/>
                </a:lnTo>
                <a:close/>
              </a:path>
            </a:pathLst>
          </a:custGeom>
          <a:solidFill>
            <a:srgbClr val="E83382"/>
          </a:solidFill>
        </p:spPr>
        <p:txBody>
          <a:bodyPr wrap="square" lIns="0" tIns="0" rIns="0" bIns="0" rtlCol="0"/>
          <a:lstStyle/>
          <a:p>
            <a:endParaRPr/>
          </a:p>
        </p:txBody>
      </p:sp>
      <p:sp>
        <p:nvSpPr>
          <p:cNvPr id="1502" name="object 1502"/>
          <p:cNvSpPr/>
          <p:nvPr/>
        </p:nvSpPr>
        <p:spPr>
          <a:xfrm>
            <a:off x="14991503" y="2205859"/>
            <a:ext cx="17145" cy="10160"/>
          </a:xfrm>
          <a:custGeom>
            <a:avLst/>
            <a:gdLst/>
            <a:ahLst/>
            <a:cxnLst/>
            <a:rect l="l" t="t" r="r" b="b"/>
            <a:pathLst>
              <a:path w="17144" h="10160">
                <a:moveTo>
                  <a:pt x="11408" y="9675"/>
                </a:moveTo>
                <a:lnTo>
                  <a:pt x="6689" y="8660"/>
                </a:lnTo>
                <a:lnTo>
                  <a:pt x="5674" y="7764"/>
                </a:lnTo>
                <a:lnTo>
                  <a:pt x="5793" y="6032"/>
                </a:lnTo>
                <a:lnTo>
                  <a:pt x="4718" y="5136"/>
                </a:lnTo>
                <a:lnTo>
                  <a:pt x="0" y="6510"/>
                </a:lnTo>
                <a:lnTo>
                  <a:pt x="2628" y="3882"/>
                </a:lnTo>
                <a:lnTo>
                  <a:pt x="6092" y="3882"/>
                </a:lnTo>
                <a:lnTo>
                  <a:pt x="6868" y="3165"/>
                </a:lnTo>
                <a:lnTo>
                  <a:pt x="6032" y="238"/>
                </a:lnTo>
                <a:lnTo>
                  <a:pt x="7943" y="0"/>
                </a:lnTo>
                <a:lnTo>
                  <a:pt x="6988" y="3046"/>
                </a:lnTo>
                <a:lnTo>
                  <a:pt x="6868" y="4001"/>
                </a:lnTo>
                <a:lnTo>
                  <a:pt x="10153" y="5136"/>
                </a:lnTo>
                <a:lnTo>
                  <a:pt x="10153" y="3583"/>
                </a:lnTo>
                <a:lnTo>
                  <a:pt x="11169" y="1732"/>
                </a:lnTo>
                <a:lnTo>
                  <a:pt x="12781" y="1433"/>
                </a:lnTo>
                <a:lnTo>
                  <a:pt x="13020" y="1433"/>
                </a:lnTo>
                <a:lnTo>
                  <a:pt x="14036" y="4479"/>
                </a:lnTo>
                <a:lnTo>
                  <a:pt x="16066" y="3643"/>
                </a:lnTo>
                <a:lnTo>
                  <a:pt x="17022" y="4539"/>
                </a:lnTo>
                <a:lnTo>
                  <a:pt x="12005" y="6928"/>
                </a:lnTo>
                <a:lnTo>
                  <a:pt x="11049" y="8600"/>
                </a:lnTo>
                <a:lnTo>
                  <a:pt x="11706" y="9496"/>
                </a:lnTo>
                <a:lnTo>
                  <a:pt x="11408" y="9675"/>
                </a:lnTo>
                <a:close/>
              </a:path>
            </a:pathLst>
          </a:custGeom>
          <a:solidFill>
            <a:srgbClr val="E833B8"/>
          </a:solidFill>
        </p:spPr>
        <p:txBody>
          <a:bodyPr wrap="square" lIns="0" tIns="0" rIns="0" bIns="0" rtlCol="0"/>
          <a:lstStyle/>
          <a:p>
            <a:endParaRPr/>
          </a:p>
        </p:txBody>
      </p:sp>
      <p:sp>
        <p:nvSpPr>
          <p:cNvPr id="1503" name="object 1503"/>
          <p:cNvSpPr/>
          <p:nvPr/>
        </p:nvSpPr>
        <p:spPr>
          <a:xfrm>
            <a:off x="14923385" y="2236081"/>
            <a:ext cx="5715" cy="5715"/>
          </a:xfrm>
          <a:custGeom>
            <a:avLst/>
            <a:gdLst/>
            <a:ahLst/>
            <a:cxnLst/>
            <a:rect l="l" t="t" r="r" b="b"/>
            <a:pathLst>
              <a:path w="5715" h="5714">
                <a:moveTo>
                  <a:pt x="136" y="5641"/>
                </a:moveTo>
                <a:lnTo>
                  <a:pt x="0" y="4981"/>
                </a:lnTo>
                <a:lnTo>
                  <a:pt x="802" y="657"/>
                </a:lnTo>
                <a:lnTo>
                  <a:pt x="924" y="0"/>
                </a:lnTo>
                <a:lnTo>
                  <a:pt x="1581" y="657"/>
                </a:lnTo>
                <a:lnTo>
                  <a:pt x="3791" y="657"/>
                </a:lnTo>
                <a:lnTo>
                  <a:pt x="5702" y="2687"/>
                </a:lnTo>
                <a:lnTo>
                  <a:pt x="136" y="5641"/>
                </a:lnTo>
                <a:close/>
              </a:path>
            </a:pathLst>
          </a:custGeom>
          <a:solidFill>
            <a:srgbClr val="E833B8"/>
          </a:solidFill>
        </p:spPr>
        <p:txBody>
          <a:bodyPr wrap="square" lIns="0" tIns="0" rIns="0" bIns="0" rtlCol="0"/>
          <a:lstStyle/>
          <a:p>
            <a:endParaRPr/>
          </a:p>
        </p:txBody>
      </p:sp>
      <p:sp>
        <p:nvSpPr>
          <p:cNvPr id="1504" name="object 1504"/>
          <p:cNvSpPr/>
          <p:nvPr/>
        </p:nvSpPr>
        <p:spPr>
          <a:xfrm>
            <a:off x="15030794" y="2166809"/>
            <a:ext cx="5080" cy="9525"/>
          </a:xfrm>
          <a:custGeom>
            <a:avLst/>
            <a:gdLst/>
            <a:ahLst/>
            <a:cxnLst/>
            <a:rect l="l" t="t" r="r" b="b"/>
            <a:pathLst>
              <a:path w="5080" h="9525">
                <a:moveTo>
                  <a:pt x="1917" y="2082"/>
                </a:moveTo>
                <a:lnTo>
                  <a:pt x="1739" y="774"/>
                </a:lnTo>
                <a:lnTo>
                  <a:pt x="1384" y="0"/>
                </a:lnTo>
                <a:lnTo>
                  <a:pt x="0" y="2743"/>
                </a:lnTo>
                <a:lnTo>
                  <a:pt x="304" y="3695"/>
                </a:lnTo>
                <a:lnTo>
                  <a:pt x="1739" y="3340"/>
                </a:lnTo>
                <a:lnTo>
                  <a:pt x="1917" y="2082"/>
                </a:lnTo>
                <a:close/>
              </a:path>
              <a:path w="5080" h="9525">
                <a:moveTo>
                  <a:pt x="4724" y="5194"/>
                </a:moveTo>
                <a:lnTo>
                  <a:pt x="1079" y="4419"/>
                </a:lnTo>
                <a:lnTo>
                  <a:pt x="2578" y="6146"/>
                </a:lnTo>
                <a:lnTo>
                  <a:pt x="3949" y="5905"/>
                </a:lnTo>
                <a:lnTo>
                  <a:pt x="3289" y="8839"/>
                </a:lnTo>
                <a:lnTo>
                  <a:pt x="4483" y="9017"/>
                </a:lnTo>
                <a:lnTo>
                  <a:pt x="4724" y="5194"/>
                </a:lnTo>
                <a:close/>
              </a:path>
            </a:pathLst>
          </a:custGeom>
          <a:solidFill>
            <a:srgbClr val="E833C2"/>
          </a:solidFill>
        </p:spPr>
        <p:txBody>
          <a:bodyPr wrap="square" lIns="0" tIns="0" rIns="0" bIns="0" rtlCol="0"/>
          <a:lstStyle/>
          <a:p>
            <a:endParaRPr/>
          </a:p>
        </p:txBody>
      </p:sp>
      <p:grpSp>
        <p:nvGrpSpPr>
          <p:cNvPr id="1505" name="object 1505"/>
          <p:cNvGrpSpPr/>
          <p:nvPr/>
        </p:nvGrpSpPr>
        <p:grpSpPr>
          <a:xfrm>
            <a:off x="14856459" y="2451818"/>
            <a:ext cx="110489" cy="62865"/>
            <a:chOff x="14856459" y="2451818"/>
            <a:chExt cx="110489" cy="62865"/>
          </a:xfrm>
        </p:grpSpPr>
        <p:sp>
          <p:nvSpPr>
            <p:cNvPr id="1506" name="object 1506"/>
            <p:cNvSpPr/>
            <p:nvPr/>
          </p:nvSpPr>
          <p:spPr>
            <a:xfrm>
              <a:off x="14902157" y="2467944"/>
              <a:ext cx="7620" cy="6985"/>
            </a:xfrm>
            <a:custGeom>
              <a:avLst/>
              <a:gdLst/>
              <a:ahLst/>
              <a:cxnLst/>
              <a:rect l="l" t="t" r="r" b="b"/>
              <a:pathLst>
                <a:path w="7619" h="6985">
                  <a:moveTo>
                    <a:pt x="2129" y="1433"/>
                  </a:moveTo>
                  <a:lnTo>
                    <a:pt x="1393" y="1433"/>
                  </a:lnTo>
                  <a:lnTo>
                    <a:pt x="1368" y="0"/>
                  </a:lnTo>
                  <a:lnTo>
                    <a:pt x="2129" y="1433"/>
                  </a:lnTo>
                  <a:close/>
                </a:path>
                <a:path w="7619" h="6985">
                  <a:moveTo>
                    <a:pt x="4592" y="6450"/>
                  </a:moveTo>
                  <a:lnTo>
                    <a:pt x="2129" y="1433"/>
                  </a:lnTo>
                  <a:lnTo>
                    <a:pt x="2740" y="1433"/>
                  </a:lnTo>
                  <a:lnTo>
                    <a:pt x="5607" y="0"/>
                  </a:lnTo>
                  <a:lnTo>
                    <a:pt x="7399" y="2687"/>
                  </a:lnTo>
                  <a:lnTo>
                    <a:pt x="4592" y="6450"/>
                  </a:lnTo>
                  <a:close/>
                </a:path>
                <a:path w="7619" h="6985">
                  <a:moveTo>
                    <a:pt x="1481" y="6450"/>
                  </a:moveTo>
                  <a:lnTo>
                    <a:pt x="0" y="1433"/>
                  </a:lnTo>
                  <a:lnTo>
                    <a:pt x="1393" y="1433"/>
                  </a:lnTo>
                  <a:lnTo>
                    <a:pt x="1481" y="6450"/>
                  </a:lnTo>
                  <a:close/>
                </a:path>
              </a:pathLst>
            </a:custGeom>
            <a:solidFill>
              <a:srgbClr val="E83395"/>
            </a:solidFill>
          </p:spPr>
          <p:txBody>
            <a:bodyPr wrap="square" lIns="0" tIns="0" rIns="0" bIns="0" rtlCol="0"/>
            <a:lstStyle/>
            <a:p>
              <a:endParaRPr/>
            </a:p>
          </p:txBody>
        </p:sp>
        <p:sp>
          <p:nvSpPr>
            <p:cNvPr id="1507" name="object 1507"/>
            <p:cNvSpPr/>
            <p:nvPr/>
          </p:nvSpPr>
          <p:spPr>
            <a:xfrm>
              <a:off x="14868344" y="2507842"/>
              <a:ext cx="4445" cy="6985"/>
            </a:xfrm>
            <a:custGeom>
              <a:avLst/>
              <a:gdLst/>
              <a:ahLst/>
              <a:cxnLst/>
              <a:rect l="l" t="t" r="r" b="b"/>
              <a:pathLst>
                <a:path w="4444" h="6985">
                  <a:moveTo>
                    <a:pt x="2030" y="6749"/>
                  </a:moveTo>
                  <a:lnTo>
                    <a:pt x="0" y="5136"/>
                  </a:lnTo>
                  <a:lnTo>
                    <a:pt x="2926" y="0"/>
                  </a:lnTo>
                  <a:lnTo>
                    <a:pt x="3942" y="1493"/>
                  </a:lnTo>
                  <a:lnTo>
                    <a:pt x="2030" y="6749"/>
                  </a:lnTo>
                  <a:close/>
                </a:path>
              </a:pathLst>
            </a:custGeom>
            <a:solidFill>
              <a:srgbClr val="E83389"/>
            </a:solidFill>
          </p:spPr>
          <p:txBody>
            <a:bodyPr wrap="square" lIns="0" tIns="0" rIns="0" bIns="0" rtlCol="0"/>
            <a:lstStyle/>
            <a:p>
              <a:endParaRPr/>
            </a:p>
          </p:txBody>
        </p:sp>
        <p:sp>
          <p:nvSpPr>
            <p:cNvPr id="1508" name="object 1508"/>
            <p:cNvSpPr/>
            <p:nvPr/>
          </p:nvSpPr>
          <p:spPr>
            <a:xfrm>
              <a:off x="14943422" y="2451818"/>
              <a:ext cx="4445" cy="3175"/>
            </a:xfrm>
            <a:custGeom>
              <a:avLst/>
              <a:gdLst/>
              <a:ahLst/>
              <a:cxnLst/>
              <a:rect l="l" t="t" r="r" b="b"/>
              <a:pathLst>
                <a:path w="4444" h="3175">
                  <a:moveTo>
                    <a:pt x="358" y="3165"/>
                  </a:moveTo>
                  <a:lnTo>
                    <a:pt x="0" y="2926"/>
                  </a:lnTo>
                  <a:lnTo>
                    <a:pt x="0" y="895"/>
                  </a:lnTo>
                  <a:lnTo>
                    <a:pt x="537" y="477"/>
                  </a:lnTo>
                  <a:lnTo>
                    <a:pt x="2866" y="238"/>
                  </a:lnTo>
                  <a:lnTo>
                    <a:pt x="3703" y="0"/>
                  </a:lnTo>
                  <a:lnTo>
                    <a:pt x="4360" y="1732"/>
                  </a:lnTo>
                  <a:lnTo>
                    <a:pt x="358" y="3165"/>
                  </a:lnTo>
                  <a:close/>
                </a:path>
              </a:pathLst>
            </a:custGeom>
            <a:solidFill>
              <a:srgbClr val="E83395"/>
            </a:solidFill>
          </p:spPr>
          <p:txBody>
            <a:bodyPr wrap="square" lIns="0" tIns="0" rIns="0" bIns="0" rtlCol="0"/>
            <a:lstStyle/>
            <a:p>
              <a:endParaRPr/>
            </a:p>
          </p:txBody>
        </p:sp>
        <p:sp>
          <p:nvSpPr>
            <p:cNvPr id="1509" name="object 1509"/>
            <p:cNvSpPr/>
            <p:nvPr/>
          </p:nvSpPr>
          <p:spPr>
            <a:xfrm>
              <a:off x="14963371" y="2458448"/>
              <a:ext cx="2540" cy="3175"/>
            </a:xfrm>
            <a:custGeom>
              <a:avLst/>
              <a:gdLst/>
              <a:ahLst/>
              <a:cxnLst/>
              <a:rect l="l" t="t" r="r" b="b"/>
              <a:pathLst>
                <a:path w="2540" h="3175">
                  <a:moveTo>
                    <a:pt x="2228" y="2926"/>
                  </a:moveTo>
                  <a:lnTo>
                    <a:pt x="0" y="2926"/>
                  </a:lnTo>
                  <a:lnTo>
                    <a:pt x="0" y="0"/>
                  </a:lnTo>
                  <a:lnTo>
                    <a:pt x="1106" y="0"/>
                  </a:lnTo>
                  <a:lnTo>
                    <a:pt x="2228" y="2926"/>
                  </a:lnTo>
                  <a:close/>
                </a:path>
              </a:pathLst>
            </a:custGeom>
            <a:solidFill>
              <a:srgbClr val="E83389"/>
            </a:solidFill>
          </p:spPr>
          <p:txBody>
            <a:bodyPr wrap="square" lIns="0" tIns="0" rIns="0" bIns="0" rtlCol="0"/>
            <a:lstStyle/>
            <a:p>
              <a:endParaRPr/>
            </a:p>
          </p:txBody>
        </p:sp>
        <p:sp>
          <p:nvSpPr>
            <p:cNvPr id="1510" name="object 1510"/>
            <p:cNvSpPr/>
            <p:nvPr/>
          </p:nvSpPr>
          <p:spPr>
            <a:xfrm>
              <a:off x="14856459" y="2485516"/>
              <a:ext cx="6985" cy="2540"/>
            </a:xfrm>
            <a:custGeom>
              <a:avLst/>
              <a:gdLst/>
              <a:ahLst/>
              <a:cxnLst/>
              <a:rect l="l" t="t" r="r" b="b"/>
              <a:pathLst>
                <a:path w="6984" h="2539">
                  <a:moveTo>
                    <a:pt x="4702" y="226"/>
                  </a:moveTo>
                  <a:lnTo>
                    <a:pt x="4245" y="226"/>
                  </a:lnTo>
                  <a:lnTo>
                    <a:pt x="4543" y="0"/>
                  </a:lnTo>
                  <a:lnTo>
                    <a:pt x="4702" y="226"/>
                  </a:lnTo>
                  <a:close/>
                </a:path>
                <a:path w="6984" h="2539">
                  <a:moveTo>
                    <a:pt x="3165" y="2138"/>
                  </a:moveTo>
                  <a:lnTo>
                    <a:pt x="2172" y="2138"/>
                  </a:lnTo>
                  <a:lnTo>
                    <a:pt x="0" y="1660"/>
                  </a:lnTo>
                  <a:lnTo>
                    <a:pt x="836" y="226"/>
                  </a:lnTo>
                  <a:lnTo>
                    <a:pt x="4245" y="226"/>
                  </a:lnTo>
                  <a:lnTo>
                    <a:pt x="3225" y="1003"/>
                  </a:lnTo>
                  <a:lnTo>
                    <a:pt x="3165" y="2138"/>
                  </a:lnTo>
                  <a:close/>
                </a:path>
                <a:path w="6984" h="2539">
                  <a:moveTo>
                    <a:pt x="5912" y="1421"/>
                  </a:moveTo>
                  <a:lnTo>
                    <a:pt x="4702" y="226"/>
                  </a:lnTo>
                  <a:lnTo>
                    <a:pt x="6510" y="226"/>
                  </a:lnTo>
                  <a:lnTo>
                    <a:pt x="5912" y="1421"/>
                  </a:lnTo>
                  <a:close/>
                </a:path>
              </a:pathLst>
            </a:custGeom>
            <a:solidFill>
              <a:srgbClr val="E83395"/>
            </a:solidFill>
          </p:spPr>
          <p:txBody>
            <a:bodyPr wrap="square" lIns="0" tIns="0" rIns="0" bIns="0" rtlCol="0"/>
            <a:lstStyle/>
            <a:p>
              <a:endParaRPr/>
            </a:p>
          </p:txBody>
        </p:sp>
        <p:sp>
          <p:nvSpPr>
            <p:cNvPr id="1511" name="object 1511"/>
            <p:cNvSpPr/>
            <p:nvPr/>
          </p:nvSpPr>
          <p:spPr>
            <a:xfrm>
              <a:off x="14962595" y="2462151"/>
              <a:ext cx="3810" cy="3810"/>
            </a:xfrm>
            <a:custGeom>
              <a:avLst/>
              <a:gdLst/>
              <a:ahLst/>
              <a:cxnLst/>
              <a:rect l="l" t="t" r="r" b="b"/>
              <a:pathLst>
                <a:path w="3809" h="3810">
                  <a:moveTo>
                    <a:pt x="1612" y="3344"/>
                  </a:moveTo>
                  <a:lnTo>
                    <a:pt x="0" y="2209"/>
                  </a:lnTo>
                  <a:lnTo>
                    <a:pt x="1075" y="776"/>
                  </a:lnTo>
                  <a:lnTo>
                    <a:pt x="716" y="0"/>
                  </a:lnTo>
                  <a:lnTo>
                    <a:pt x="3332" y="78"/>
                  </a:lnTo>
                  <a:lnTo>
                    <a:pt x="3738" y="1137"/>
                  </a:lnTo>
                  <a:lnTo>
                    <a:pt x="1612" y="3344"/>
                  </a:lnTo>
                  <a:close/>
                </a:path>
              </a:pathLst>
            </a:custGeom>
            <a:solidFill>
              <a:srgbClr val="E83389"/>
            </a:solidFill>
          </p:spPr>
          <p:txBody>
            <a:bodyPr wrap="square" lIns="0" tIns="0" rIns="0" bIns="0" rtlCol="0"/>
            <a:lstStyle/>
            <a:p>
              <a:endParaRPr/>
            </a:p>
          </p:txBody>
        </p:sp>
      </p:grpSp>
      <p:sp>
        <p:nvSpPr>
          <p:cNvPr id="1512" name="object 1512"/>
          <p:cNvSpPr/>
          <p:nvPr/>
        </p:nvSpPr>
        <p:spPr>
          <a:xfrm>
            <a:off x="14765185" y="2281719"/>
            <a:ext cx="33020" cy="13335"/>
          </a:xfrm>
          <a:custGeom>
            <a:avLst/>
            <a:gdLst/>
            <a:ahLst/>
            <a:cxnLst/>
            <a:rect l="l" t="t" r="r" b="b"/>
            <a:pathLst>
              <a:path w="33019" h="13335">
                <a:moveTo>
                  <a:pt x="2933" y="711"/>
                </a:moveTo>
                <a:lnTo>
                  <a:pt x="2451" y="241"/>
                </a:lnTo>
                <a:lnTo>
                  <a:pt x="825" y="711"/>
                </a:lnTo>
                <a:lnTo>
                  <a:pt x="469" y="711"/>
                </a:lnTo>
                <a:lnTo>
                  <a:pt x="0" y="1790"/>
                </a:lnTo>
                <a:lnTo>
                  <a:pt x="2578" y="3670"/>
                </a:lnTo>
                <a:lnTo>
                  <a:pt x="1854" y="2209"/>
                </a:lnTo>
                <a:lnTo>
                  <a:pt x="2933" y="711"/>
                </a:lnTo>
                <a:close/>
              </a:path>
              <a:path w="33019" h="13335">
                <a:moveTo>
                  <a:pt x="3289" y="4178"/>
                </a:moveTo>
                <a:lnTo>
                  <a:pt x="2578" y="3670"/>
                </a:lnTo>
                <a:lnTo>
                  <a:pt x="2971" y="4445"/>
                </a:lnTo>
                <a:lnTo>
                  <a:pt x="3289" y="4178"/>
                </a:lnTo>
                <a:close/>
              </a:path>
              <a:path w="33019" h="13335">
                <a:moveTo>
                  <a:pt x="5918" y="5499"/>
                </a:moveTo>
                <a:lnTo>
                  <a:pt x="4470" y="5499"/>
                </a:lnTo>
                <a:lnTo>
                  <a:pt x="3937" y="6210"/>
                </a:lnTo>
                <a:lnTo>
                  <a:pt x="2971" y="4445"/>
                </a:lnTo>
                <a:lnTo>
                  <a:pt x="1917" y="5321"/>
                </a:lnTo>
                <a:lnTo>
                  <a:pt x="1790" y="5499"/>
                </a:lnTo>
                <a:lnTo>
                  <a:pt x="0" y="8064"/>
                </a:lnTo>
                <a:lnTo>
                  <a:pt x="4279" y="6210"/>
                </a:lnTo>
                <a:lnTo>
                  <a:pt x="5918" y="5499"/>
                </a:lnTo>
                <a:close/>
              </a:path>
              <a:path w="33019" h="13335">
                <a:moveTo>
                  <a:pt x="6159" y="3225"/>
                </a:moveTo>
                <a:lnTo>
                  <a:pt x="4597" y="5321"/>
                </a:lnTo>
                <a:lnTo>
                  <a:pt x="5930" y="5321"/>
                </a:lnTo>
                <a:lnTo>
                  <a:pt x="6057" y="4178"/>
                </a:lnTo>
                <a:lnTo>
                  <a:pt x="6159" y="3225"/>
                </a:lnTo>
                <a:close/>
              </a:path>
              <a:path w="33019" h="13335">
                <a:moveTo>
                  <a:pt x="17627" y="660"/>
                </a:moveTo>
                <a:lnTo>
                  <a:pt x="16967" y="0"/>
                </a:lnTo>
                <a:lnTo>
                  <a:pt x="12661" y="177"/>
                </a:lnTo>
                <a:lnTo>
                  <a:pt x="15290" y="1968"/>
                </a:lnTo>
                <a:lnTo>
                  <a:pt x="14033" y="5130"/>
                </a:lnTo>
                <a:lnTo>
                  <a:pt x="16306" y="5791"/>
                </a:lnTo>
                <a:lnTo>
                  <a:pt x="17627" y="660"/>
                </a:lnTo>
                <a:close/>
              </a:path>
              <a:path w="33019" h="13335">
                <a:moveTo>
                  <a:pt x="21704" y="9918"/>
                </a:moveTo>
                <a:lnTo>
                  <a:pt x="21272" y="9918"/>
                </a:lnTo>
                <a:lnTo>
                  <a:pt x="21399" y="8064"/>
                </a:lnTo>
                <a:lnTo>
                  <a:pt x="20789" y="8064"/>
                </a:lnTo>
                <a:lnTo>
                  <a:pt x="19215" y="7581"/>
                </a:lnTo>
                <a:lnTo>
                  <a:pt x="19342" y="7226"/>
                </a:lnTo>
                <a:lnTo>
                  <a:pt x="19634" y="6350"/>
                </a:lnTo>
                <a:lnTo>
                  <a:pt x="19735" y="6096"/>
                </a:lnTo>
                <a:lnTo>
                  <a:pt x="19837" y="5791"/>
                </a:lnTo>
                <a:lnTo>
                  <a:pt x="18605" y="6350"/>
                </a:lnTo>
                <a:lnTo>
                  <a:pt x="18275" y="6096"/>
                </a:lnTo>
                <a:lnTo>
                  <a:pt x="18821" y="4953"/>
                </a:lnTo>
                <a:lnTo>
                  <a:pt x="18186" y="4953"/>
                </a:lnTo>
                <a:lnTo>
                  <a:pt x="16611" y="7226"/>
                </a:lnTo>
                <a:lnTo>
                  <a:pt x="17449" y="7581"/>
                </a:lnTo>
                <a:lnTo>
                  <a:pt x="14757" y="6565"/>
                </a:lnTo>
                <a:lnTo>
                  <a:pt x="15595" y="10388"/>
                </a:lnTo>
                <a:lnTo>
                  <a:pt x="16789" y="7581"/>
                </a:lnTo>
                <a:lnTo>
                  <a:pt x="17678" y="8064"/>
                </a:lnTo>
                <a:lnTo>
                  <a:pt x="17907" y="8064"/>
                </a:lnTo>
                <a:lnTo>
                  <a:pt x="16903" y="9372"/>
                </a:lnTo>
                <a:lnTo>
                  <a:pt x="17678" y="9918"/>
                </a:lnTo>
                <a:lnTo>
                  <a:pt x="18872" y="10693"/>
                </a:lnTo>
                <a:lnTo>
                  <a:pt x="21704" y="9918"/>
                </a:lnTo>
                <a:close/>
              </a:path>
              <a:path w="33019" h="13335">
                <a:moveTo>
                  <a:pt x="32613" y="10210"/>
                </a:moveTo>
                <a:lnTo>
                  <a:pt x="31724" y="9550"/>
                </a:lnTo>
                <a:lnTo>
                  <a:pt x="29984" y="8305"/>
                </a:lnTo>
                <a:lnTo>
                  <a:pt x="27241" y="11772"/>
                </a:lnTo>
                <a:lnTo>
                  <a:pt x="32499" y="13195"/>
                </a:lnTo>
                <a:lnTo>
                  <a:pt x="32613" y="10210"/>
                </a:lnTo>
                <a:close/>
              </a:path>
            </a:pathLst>
          </a:custGeom>
          <a:solidFill>
            <a:srgbClr val="E833B1"/>
          </a:solidFill>
        </p:spPr>
        <p:txBody>
          <a:bodyPr wrap="square" lIns="0" tIns="0" rIns="0" bIns="0" rtlCol="0"/>
          <a:lstStyle/>
          <a:p>
            <a:endParaRPr/>
          </a:p>
        </p:txBody>
      </p:sp>
      <p:sp>
        <p:nvSpPr>
          <p:cNvPr id="1513" name="object 1513"/>
          <p:cNvSpPr/>
          <p:nvPr/>
        </p:nvSpPr>
        <p:spPr>
          <a:xfrm>
            <a:off x="14716157" y="2264751"/>
            <a:ext cx="4445" cy="4445"/>
          </a:xfrm>
          <a:custGeom>
            <a:avLst/>
            <a:gdLst/>
            <a:ahLst/>
            <a:cxnLst/>
            <a:rect l="l" t="t" r="r" b="b"/>
            <a:pathLst>
              <a:path w="4444" h="4444">
                <a:moveTo>
                  <a:pt x="3404" y="4419"/>
                </a:moveTo>
                <a:lnTo>
                  <a:pt x="0" y="2568"/>
                </a:lnTo>
                <a:lnTo>
                  <a:pt x="1015" y="1194"/>
                </a:lnTo>
                <a:lnTo>
                  <a:pt x="4121" y="0"/>
                </a:lnTo>
                <a:lnTo>
                  <a:pt x="3404" y="4419"/>
                </a:lnTo>
                <a:close/>
              </a:path>
            </a:pathLst>
          </a:custGeom>
          <a:solidFill>
            <a:srgbClr val="E833B1"/>
          </a:solidFill>
        </p:spPr>
        <p:txBody>
          <a:bodyPr wrap="square" lIns="0" tIns="0" rIns="0" bIns="0" rtlCol="0"/>
          <a:lstStyle/>
          <a:p>
            <a:endParaRPr/>
          </a:p>
        </p:txBody>
      </p:sp>
      <p:sp>
        <p:nvSpPr>
          <p:cNvPr id="1514" name="object 1514"/>
          <p:cNvSpPr/>
          <p:nvPr/>
        </p:nvSpPr>
        <p:spPr>
          <a:xfrm>
            <a:off x="14730781" y="2271622"/>
            <a:ext cx="92710" cy="20955"/>
          </a:xfrm>
          <a:custGeom>
            <a:avLst/>
            <a:gdLst/>
            <a:ahLst/>
            <a:cxnLst/>
            <a:rect l="l" t="t" r="r" b="b"/>
            <a:pathLst>
              <a:path w="92709" h="20955">
                <a:moveTo>
                  <a:pt x="3530" y="1193"/>
                </a:moveTo>
                <a:lnTo>
                  <a:pt x="2755" y="482"/>
                </a:lnTo>
                <a:lnTo>
                  <a:pt x="2451" y="241"/>
                </a:lnTo>
                <a:lnTo>
                  <a:pt x="0" y="0"/>
                </a:lnTo>
                <a:lnTo>
                  <a:pt x="546" y="1549"/>
                </a:lnTo>
                <a:lnTo>
                  <a:pt x="1384" y="3822"/>
                </a:lnTo>
                <a:lnTo>
                  <a:pt x="3530" y="1193"/>
                </a:lnTo>
                <a:close/>
              </a:path>
              <a:path w="92709" h="20955">
                <a:moveTo>
                  <a:pt x="24130" y="7886"/>
                </a:moveTo>
                <a:lnTo>
                  <a:pt x="21031" y="8001"/>
                </a:lnTo>
                <a:lnTo>
                  <a:pt x="21386" y="9080"/>
                </a:lnTo>
                <a:lnTo>
                  <a:pt x="21209" y="11595"/>
                </a:lnTo>
                <a:lnTo>
                  <a:pt x="23418" y="11049"/>
                </a:lnTo>
                <a:lnTo>
                  <a:pt x="23533" y="9804"/>
                </a:lnTo>
                <a:lnTo>
                  <a:pt x="24130" y="7886"/>
                </a:lnTo>
                <a:close/>
              </a:path>
              <a:path w="92709" h="20955">
                <a:moveTo>
                  <a:pt x="27774" y="10096"/>
                </a:moveTo>
                <a:lnTo>
                  <a:pt x="24853" y="10096"/>
                </a:lnTo>
                <a:lnTo>
                  <a:pt x="25806" y="13258"/>
                </a:lnTo>
                <a:lnTo>
                  <a:pt x="26758" y="13258"/>
                </a:lnTo>
                <a:lnTo>
                  <a:pt x="27774" y="10096"/>
                </a:lnTo>
                <a:close/>
              </a:path>
              <a:path w="92709" h="20955">
                <a:moveTo>
                  <a:pt x="33566" y="11226"/>
                </a:moveTo>
                <a:lnTo>
                  <a:pt x="31064" y="10515"/>
                </a:lnTo>
                <a:lnTo>
                  <a:pt x="30581" y="9982"/>
                </a:lnTo>
                <a:lnTo>
                  <a:pt x="31127" y="9144"/>
                </a:lnTo>
                <a:lnTo>
                  <a:pt x="30048" y="9385"/>
                </a:lnTo>
                <a:lnTo>
                  <a:pt x="28498" y="11290"/>
                </a:lnTo>
                <a:lnTo>
                  <a:pt x="30937" y="13385"/>
                </a:lnTo>
                <a:lnTo>
                  <a:pt x="33566" y="11226"/>
                </a:lnTo>
                <a:close/>
              </a:path>
              <a:path w="92709" h="20955">
                <a:moveTo>
                  <a:pt x="71970" y="18224"/>
                </a:moveTo>
                <a:lnTo>
                  <a:pt x="66662" y="17627"/>
                </a:lnTo>
                <a:lnTo>
                  <a:pt x="68097" y="20370"/>
                </a:lnTo>
                <a:lnTo>
                  <a:pt x="68872" y="20370"/>
                </a:lnTo>
                <a:lnTo>
                  <a:pt x="71970" y="18999"/>
                </a:lnTo>
                <a:lnTo>
                  <a:pt x="71970" y="18224"/>
                </a:lnTo>
                <a:close/>
              </a:path>
              <a:path w="92709" h="20955">
                <a:moveTo>
                  <a:pt x="75742" y="17500"/>
                </a:moveTo>
                <a:lnTo>
                  <a:pt x="74066" y="13982"/>
                </a:lnTo>
                <a:lnTo>
                  <a:pt x="72631" y="15354"/>
                </a:lnTo>
                <a:lnTo>
                  <a:pt x="74066" y="17627"/>
                </a:lnTo>
                <a:lnTo>
                  <a:pt x="72758" y="18580"/>
                </a:lnTo>
                <a:lnTo>
                  <a:pt x="72631" y="19240"/>
                </a:lnTo>
                <a:lnTo>
                  <a:pt x="74180" y="18935"/>
                </a:lnTo>
                <a:lnTo>
                  <a:pt x="75742" y="17500"/>
                </a:lnTo>
                <a:close/>
              </a:path>
              <a:path w="92709" h="20955">
                <a:moveTo>
                  <a:pt x="92646" y="19646"/>
                </a:moveTo>
                <a:lnTo>
                  <a:pt x="92379" y="18910"/>
                </a:lnTo>
                <a:lnTo>
                  <a:pt x="90081" y="17678"/>
                </a:lnTo>
                <a:lnTo>
                  <a:pt x="88938" y="19291"/>
                </a:lnTo>
                <a:lnTo>
                  <a:pt x="92646" y="19646"/>
                </a:lnTo>
                <a:close/>
              </a:path>
            </a:pathLst>
          </a:custGeom>
          <a:solidFill>
            <a:srgbClr val="E833B1"/>
          </a:solidFill>
        </p:spPr>
        <p:txBody>
          <a:bodyPr wrap="square" lIns="0" tIns="0" rIns="0" bIns="0" rtlCol="0"/>
          <a:lstStyle/>
          <a:p>
            <a:endParaRPr/>
          </a:p>
        </p:txBody>
      </p:sp>
      <p:sp>
        <p:nvSpPr>
          <p:cNvPr id="1515" name="object 1515"/>
          <p:cNvSpPr/>
          <p:nvPr/>
        </p:nvSpPr>
        <p:spPr>
          <a:xfrm>
            <a:off x="14670586" y="2251491"/>
            <a:ext cx="3175" cy="5080"/>
          </a:xfrm>
          <a:custGeom>
            <a:avLst/>
            <a:gdLst/>
            <a:ahLst/>
            <a:cxnLst/>
            <a:rect l="l" t="t" r="r" b="b"/>
            <a:pathLst>
              <a:path w="3175" h="5080">
                <a:moveTo>
                  <a:pt x="0" y="4479"/>
                </a:moveTo>
                <a:lnTo>
                  <a:pt x="358" y="1314"/>
                </a:lnTo>
                <a:lnTo>
                  <a:pt x="1075" y="0"/>
                </a:lnTo>
                <a:lnTo>
                  <a:pt x="2687" y="0"/>
                </a:lnTo>
                <a:lnTo>
                  <a:pt x="2389" y="2448"/>
                </a:lnTo>
                <a:lnTo>
                  <a:pt x="1791" y="2926"/>
                </a:lnTo>
                <a:lnTo>
                  <a:pt x="0" y="4479"/>
                </a:lnTo>
                <a:close/>
              </a:path>
            </a:pathLst>
          </a:custGeom>
          <a:solidFill>
            <a:srgbClr val="E833B1"/>
          </a:solidFill>
        </p:spPr>
        <p:txBody>
          <a:bodyPr wrap="square" lIns="0" tIns="0" rIns="0" bIns="0" rtlCol="0"/>
          <a:lstStyle/>
          <a:p>
            <a:endParaRPr/>
          </a:p>
        </p:txBody>
      </p:sp>
      <p:sp>
        <p:nvSpPr>
          <p:cNvPr id="1516" name="object 1516"/>
          <p:cNvSpPr/>
          <p:nvPr/>
        </p:nvSpPr>
        <p:spPr>
          <a:xfrm>
            <a:off x="14733537" y="2275090"/>
            <a:ext cx="83820" cy="22860"/>
          </a:xfrm>
          <a:custGeom>
            <a:avLst/>
            <a:gdLst/>
            <a:ahLst/>
            <a:cxnLst/>
            <a:rect l="l" t="t" r="r" b="b"/>
            <a:pathLst>
              <a:path w="83819" h="22860">
                <a:moveTo>
                  <a:pt x="2209" y="0"/>
                </a:moveTo>
                <a:lnTo>
                  <a:pt x="0" y="0"/>
                </a:lnTo>
                <a:lnTo>
                  <a:pt x="0" y="1498"/>
                </a:lnTo>
                <a:lnTo>
                  <a:pt x="2209" y="1498"/>
                </a:lnTo>
                <a:lnTo>
                  <a:pt x="2209" y="0"/>
                </a:lnTo>
                <a:close/>
              </a:path>
              <a:path w="83819" h="22860">
                <a:moveTo>
                  <a:pt x="40487" y="6692"/>
                </a:moveTo>
                <a:lnTo>
                  <a:pt x="38277" y="7048"/>
                </a:lnTo>
                <a:lnTo>
                  <a:pt x="38938" y="7823"/>
                </a:lnTo>
                <a:lnTo>
                  <a:pt x="39420" y="8356"/>
                </a:lnTo>
                <a:lnTo>
                  <a:pt x="40487" y="8128"/>
                </a:lnTo>
                <a:lnTo>
                  <a:pt x="40487" y="6692"/>
                </a:lnTo>
                <a:close/>
              </a:path>
              <a:path w="83819" h="22860">
                <a:moveTo>
                  <a:pt x="83439" y="21805"/>
                </a:moveTo>
                <a:lnTo>
                  <a:pt x="82842" y="20840"/>
                </a:lnTo>
                <a:lnTo>
                  <a:pt x="81762" y="20612"/>
                </a:lnTo>
                <a:lnTo>
                  <a:pt x="81762" y="22821"/>
                </a:lnTo>
                <a:lnTo>
                  <a:pt x="83197" y="22821"/>
                </a:lnTo>
                <a:lnTo>
                  <a:pt x="83439" y="21805"/>
                </a:lnTo>
                <a:close/>
              </a:path>
            </a:pathLst>
          </a:custGeom>
          <a:solidFill>
            <a:srgbClr val="E833B1"/>
          </a:solidFill>
        </p:spPr>
        <p:txBody>
          <a:bodyPr wrap="square" lIns="0" tIns="0" rIns="0" bIns="0" rtlCol="0"/>
          <a:lstStyle/>
          <a:p>
            <a:endParaRPr/>
          </a:p>
        </p:txBody>
      </p:sp>
      <p:grpSp>
        <p:nvGrpSpPr>
          <p:cNvPr id="1517" name="object 1517"/>
          <p:cNvGrpSpPr/>
          <p:nvPr/>
        </p:nvGrpSpPr>
        <p:grpSpPr>
          <a:xfrm>
            <a:off x="14454252" y="2763298"/>
            <a:ext cx="238125" cy="113664"/>
            <a:chOff x="14454252" y="2763298"/>
            <a:chExt cx="238125" cy="113664"/>
          </a:xfrm>
        </p:grpSpPr>
        <p:sp>
          <p:nvSpPr>
            <p:cNvPr id="1518" name="object 1518"/>
            <p:cNvSpPr/>
            <p:nvPr/>
          </p:nvSpPr>
          <p:spPr>
            <a:xfrm>
              <a:off x="14480109" y="2785579"/>
              <a:ext cx="129539" cy="57150"/>
            </a:xfrm>
            <a:custGeom>
              <a:avLst/>
              <a:gdLst/>
              <a:ahLst/>
              <a:cxnLst/>
              <a:rect l="l" t="t" r="r" b="b"/>
              <a:pathLst>
                <a:path w="129540" h="57150">
                  <a:moveTo>
                    <a:pt x="45593" y="42164"/>
                  </a:moveTo>
                  <a:lnTo>
                    <a:pt x="44869" y="42164"/>
                  </a:lnTo>
                  <a:lnTo>
                    <a:pt x="44970" y="42672"/>
                  </a:lnTo>
                  <a:lnTo>
                    <a:pt x="45021" y="42926"/>
                  </a:lnTo>
                  <a:lnTo>
                    <a:pt x="45097" y="43307"/>
                  </a:lnTo>
                  <a:lnTo>
                    <a:pt x="45199" y="43815"/>
                  </a:lnTo>
                  <a:lnTo>
                    <a:pt x="45288" y="44196"/>
                  </a:lnTo>
                  <a:lnTo>
                    <a:pt x="45364" y="43561"/>
                  </a:lnTo>
                  <a:lnTo>
                    <a:pt x="45466" y="42926"/>
                  </a:lnTo>
                  <a:lnTo>
                    <a:pt x="45593" y="42164"/>
                  </a:lnTo>
                  <a:close/>
                </a:path>
                <a:path w="129540" h="57150">
                  <a:moveTo>
                    <a:pt x="54317" y="40894"/>
                  </a:moveTo>
                  <a:lnTo>
                    <a:pt x="54203" y="40640"/>
                  </a:lnTo>
                  <a:lnTo>
                    <a:pt x="53086" y="40640"/>
                  </a:lnTo>
                  <a:lnTo>
                    <a:pt x="53086" y="40894"/>
                  </a:lnTo>
                  <a:lnTo>
                    <a:pt x="54317" y="40894"/>
                  </a:lnTo>
                  <a:close/>
                </a:path>
                <a:path w="129540" h="57150">
                  <a:moveTo>
                    <a:pt x="56591" y="40640"/>
                  </a:moveTo>
                  <a:lnTo>
                    <a:pt x="53111" y="38354"/>
                  </a:lnTo>
                  <a:lnTo>
                    <a:pt x="54203" y="40640"/>
                  </a:lnTo>
                  <a:lnTo>
                    <a:pt x="56591" y="40640"/>
                  </a:lnTo>
                  <a:close/>
                </a:path>
                <a:path w="129540" h="57150">
                  <a:moveTo>
                    <a:pt x="57442" y="40640"/>
                  </a:moveTo>
                  <a:lnTo>
                    <a:pt x="56591" y="40640"/>
                  </a:lnTo>
                  <a:lnTo>
                    <a:pt x="56984" y="40894"/>
                  </a:lnTo>
                  <a:lnTo>
                    <a:pt x="57442" y="40894"/>
                  </a:lnTo>
                  <a:lnTo>
                    <a:pt x="57442" y="40640"/>
                  </a:lnTo>
                  <a:close/>
                </a:path>
                <a:path w="129540" h="57150">
                  <a:moveTo>
                    <a:pt x="62560" y="40894"/>
                  </a:moveTo>
                  <a:lnTo>
                    <a:pt x="62458" y="40640"/>
                  </a:lnTo>
                  <a:lnTo>
                    <a:pt x="58369" y="40640"/>
                  </a:lnTo>
                  <a:lnTo>
                    <a:pt x="58140" y="40894"/>
                  </a:lnTo>
                  <a:lnTo>
                    <a:pt x="62560" y="40894"/>
                  </a:lnTo>
                  <a:close/>
                </a:path>
                <a:path w="129540" h="57150">
                  <a:moveTo>
                    <a:pt x="66319" y="40894"/>
                  </a:moveTo>
                  <a:lnTo>
                    <a:pt x="62560" y="40894"/>
                  </a:lnTo>
                  <a:lnTo>
                    <a:pt x="62649" y="41148"/>
                  </a:lnTo>
                  <a:lnTo>
                    <a:pt x="63715" y="41783"/>
                  </a:lnTo>
                  <a:lnTo>
                    <a:pt x="56146" y="41783"/>
                  </a:lnTo>
                  <a:lnTo>
                    <a:pt x="58775" y="41402"/>
                  </a:lnTo>
                  <a:lnTo>
                    <a:pt x="57632" y="41402"/>
                  </a:lnTo>
                  <a:lnTo>
                    <a:pt x="57848" y="41148"/>
                  </a:lnTo>
                  <a:lnTo>
                    <a:pt x="58140" y="40894"/>
                  </a:lnTo>
                  <a:lnTo>
                    <a:pt x="57442" y="40894"/>
                  </a:lnTo>
                  <a:lnTo>
                    <a:pt x="57454" y="41148"/>
                  </a:lnTo>
                  <a:lnTo>
                    <a:pt x="56984" y="40894"/>
                  </a:lnTo>
                  <a:lnTo>
                    <a:pt x="54317" y="40894"/>
                  </a:lnTo>
                  <a:lnTo>
                    <a:pt x="54444" y="41148"/>
                  </a:lnTo>
                  <a:lnTo>
                    <a:pt x="54559" y="41402"/>
                  </a:lnTo>
                  <a:lnTo>
                    <a:pt x="54737" y="41783"/>
                  </a:lnTo>
                  <a:lnTo>
                    <a:pt x="53098" y="41783"/>
                  </a:lnTo>
                  <a:lnTo>
                    <a:pt x="53086" y="40894"/>
                  </a:lnTo>
                  <a:lnTo>
                    <a:pt x="49314" y="40894"/>
                  </a:lnTo>
                  <a:lnTo>
                    <a:pt x="50711" y="43307"/>
                  </a:lnTo>
                  <a:lnTo>
                    <a:pt x="51600" y="45085"/>
                  </a:lnTo>
                  <a:lnTo>
                    <a:pt x="51485" y="46482"/>
                  </a:lnTo>
                  <a:lnTo>
                    <a:pt x="51422" y="47244"/>
                  </a:lnTo>
                  <a:lnTo>
                    <a:pt x="52349" y="48260"/>
                  </a:lnTo>
                  <a:lnTo>
                    <a:pt x="52679" y="48539"/>
                  </a:lnTo>
                  <a:lnTo>
                    <a:pt x="52920" y="48260"/>
                  </a:lnTo>
                  <a:lnTo>
                    <a:pt x="53479" y="47752"/>
                  </a:lnTo>
                  <a:lnTo>
                    <a:pt x="53314" y="47752"/>
                  </a:lnTo>
                  <a:lnTo>
                    <a:pt x="53213" y="47244"/>
                  </a:lnTo>
                  <a:lnTo>
                    <a:pt x="53111" y="42164"/>
                  </a:lnTo>
                  <a:lnTo>
                    <a:pt x="64350" y="42164"/>
                  </a:lnTo>
                  <a:lnTo>
                    <a:pt x="65646" y="42926"/>
                  </a:lnTo>
                  <a:lnTo>
                    <a:pt x="65722" y="42672"/>
                  </a:lnTo>
                  <a:lnTo>
                    <a:pt x="66319" y="40894"/>
                  </a:lnTo>
                  <a:close/>
                </a:path>
                <a:path w="129540" h="57150">
                  <a:moveTo>
                    <a:pt x="68580" y="40640"/>
                  </a:moveTo>
                  <a:lnTo>
                    <a:pt x="66408" y="40640"/>
                  </a:lnTo>
                  <a:lnTo>
                    <a:pt x="66319" y="40894"/>
                  </a:lnTo>
                  <a:lnTo>
                    <a:pt x="68478" y="40894"/>
                  </a:lnTo>
                  <a:lnTo>
                    <a:pt x="68580" y="40640"/>
                  </a:lnTo>
                  <a:close/>
                </a:path>
                <a:path w="129540" h="57150">
                  <a:moveTo>
                    <a:pt x="71285" y="41148"/>
                  </a:moveTo>
                  <a:lnTo>
                    <a:pt x="71183" y="40894"/>
                  </a:lnTo>
                  <a:lnTo>
                    <a:pt x="68478" y="40894"/>
                  </a:lnTo>
                  <a:lnTo>
                    <a:pt x="68389" y="41148"/>
                  </a:lnTo>
                  <a:lnTo>
                    <a:pt x="71285" y="41148"/>
                  </a:lnTo>
                  <a:close/>
                </a:path>
                <a:path w="129540" h="57150">
                  <a:moveTo>
                    <a:pt x="72809" y="40640"/>
                  </a:moveTo>
                  <a:lnTo>
                    <a:pt x="71081" y="40640"/>
                  </a:lnTo>
                  <a:lnTo>
                    <a:pt x="71183" y="40894"/>
                  </a:lnTo>
                  <a:lnTo>
                    <a:pt x="72809" y="40894"/>
                  </a:lnTo>
                  <a:lnTo>
                    <a:pt x="72809" y="40640"/>
                  </a:lnTo>
                  <a:close/>
                </a:path>
                <a:path w="129540" h="57150">
                  <a:moveTo>
                    <a:pt x="78066" y="42926"/>
                  </a:moveTo>
                  <a:lnTo>
                    <a:pt x="77838" y="42926"/>
                  </a:lnTo>
                  <a:lnTo>
                    <a:pt x="77152" y="42164"/>
                  </a:lnTo>
                  <a:lnTo>
                    <a:pt x="76504" y="41402"/>
                  </a:lnTo>
                  <a:lnTo>
                    <a:pt x="76073" y="40894"/>
                  </a:lnTo>
                  <a:lnTo>
                    <a:pt x="72809" y="40894"/>
                  </a:lnTo>
                  <a:lnTo>
                    <a:pt x="72809" y="41783"/>
                  </a:lnTo>
                  <a:lnTo>
                    <a:pt x="66052" y="41783"/>
                  </a:lnTo>
                  <a:lnTo>
                    <a:pt x="65925" y="42164"/>
                  </a:lnTo>
                  <a:lnTo>
                    <a:pt x="72809" y="42164"/>
                  </a:lnTo>
                  <a:lnTo>
                    <a:pt x="72809" y="42672"/>
                  </a:lnTo>
                  <a:lnTo>
                    <a:pt x="74244" y="41440"/>
                  </a:lnTo>
                  <a:lnTo>
                    <a:pt x="74358" y="41783"/>
                  </a:lnTo>
                  <a:lnTo>
                    <a:pt x="73875" y="41783"/>
                  </a:lnTo>
                  <a:lnTo>
                    <a:pt x="73444" y="42164"/>
                  </a:lnTo>
                  <a:lnTo>
                    <a:pt x="74460" y="42164"/>
                  </a:lnTo>
                  <a:lnTo>
                    <a:pt x="74574" y="42672"/>
                  </a:lnTo>
                  <a:lnTo>
                    <a:pt x="74637" y="42926"/>
                  </a:lnTo>
                  <a:lnTo>
                    <a:pt x="74726" y="43307"/>
                  </a:lnTo>
                  <a:lnTo>
                    <a:pt x="74841" y="43815"/>
                  </a:lnTo>
                  <a:lnTo>
                    <a:pt x="76873" y="44196"/>
                  </a:lnTo>
                  <a:lnTo>
                    <a:pt x="78066" y="42926"/>
                  </a:lnTo>
                  <a:close/>
                </a:path>
                <a:path w="129540" h="57150">
                  <a:moveTo>
                    <a:pt x="80556" y="41402"/>
                  </a:moveTo>
                  <a:lnTo>
                    <a:pt x="79908" y="41275"/>
                  </a:lnTo>
                  <a:lnTo>
                    <a:pt x="78003" y="41402"/>
                  </a:lnTo>
                  <a:lnTo>
                    <a:pt x="80556" y="41402"/>
                  </a:lnTo>
                  <a:close/>
                </a:path>
                <a:path w="129540" h="57150">
                  <a:moveTo>
                    <a:pt x="98094" y="47625"/>
                  </a:moveTo>
                  <a:lnTo>
                    <a:pt x="97790" y="47625"/>
                  </a:lnTo>
                  <a:lnTo>
                    <a:pt x="97853" y="48260"/>
                  </a:lnTo>
                  <a:lnTo>
                    <a:pt x="98094" y="47625"/>
                  </a:lnTo>
                  <a:close/>
                </a:path>
                <a:path w="129540" h="57150">
                  <a:moveTo>
                    <a:pt x="98475" y="48260"/>
                  </a:moveTo>
                  <a:lnTo>
                    <a:pt x="98298" y="48260"/>
                  </a:lnTo>
                  <a:lnTo>
                    <a:pt x="97929" y="48539"/>
                  </a:lnTo>
                  <a:lnTo>
                    <a:pt x="98475" y="48260"/>
                  </a:lnTo>
                  <a:close/>
                </a:path>
                <a:path w="129540" h="57150">
                  <a:moveTo>
                    <a:pt x="103771" y="53213"/>
                  </a:moveTo>
                  <a:lnTo>
                    <a:pt x="103251" y="51689"/>
                  </a:lnTo>
                  <a:lnTo>
                    <a:pt x="100228" y="51689"/>
                  </a:lnTo>
                  <a:lnTo>
                    <a:pt x="100101" y="51435"/>
                  </a:lnTo>
                  <a:lnTo>
                    <a:pt x="99682" y="51054"/>
                  </a:lnTo>
                  <a:lnTo>
                    <a:pt x="100418" y="49784"/>
                  </a:lnTo>
                  <a:lnTo>
                    <a:pt x="100520" y="49530"/>
                  </a:lnTo>
                  <a:lnTo>
                    <a:pt x="100888" y="48691"/>
                  </a:lnTo>
                  <a:lnTo>
                    <a:pt x="100723" y="48539"/>
                  </a:lnTo>
                  <a:lnTo>
                    <a:pt x="100545" y="48260"/>
                  </a:lnTo>
                  <a:lnTo>
                    <a:pt x="100076" y="47625"/>
                  </a:lnTo>
                  <a:lnTo>
                    <a:pt x="99733" y="47625"/>
                  </a:lnTo>
                  <a:lnTo>
                    <a:pt x="98475" y="48260"/>
                  </a:lnTo>
                  <a:lnTo>
                    <a:pt x="99644" y="48260"/>
                  </a:lnTo>
                  <a:lnTo>
                    <a:pt x="97929" y="48539"/>
                  </a:lnTo>
                  <a:lnTo>
                    <a:pt x="97624" y="48691"/>
                  </a:lnTo>
                  <a:lnTo>
                    <a:pt x="96977" y="48691"/>
                  </a:lnTo>
                  <a:lnTo>
                    <a:pt x="95770" y="48691"/>
                  </a:lnTo>
                  <a:lnTo>
                    <a:pt x="92951" y="48348"/>
                  </a:lnTo>
                  <a:lnTo>
                    <a:pt x="93027" y="48691"/>
                  </a:lnTo>
                  <a:lnTo>
                    <a:pt x="93472" y="50800"/>
                  </a:lnTo>
                  <a:lnTo>
                    <a:pt x="94970" y="51054"/>
                  </a:lnTo>
                  <a:lnTo>
                    <a:pt x="96761" y="49784"/>
                  </a:lnTo>
                  <a:lnTo>
                    <a:pt x="98107" y="50038"/>
                  </a:lnTo>
                  <a:lnTo>
                    <a:pt x="98742" y="50038"/>
                  </a:lnTo>
                  <a:lnTo>
                    <a:pt x="100876" y="55626"/>
                  </a:lnTo>
                  <a:lnTo>
                    <a:pt x="103771" y="53213"/>
                  </a:lnTo>
                  <a:close/>
                </a:path>
                <a:path w="129540" h="57150">
                  <a:moveTo>
                    <a:pt x="126022" y="47244"/>
                  </a:moveTo>
                  <a:lnTo>
                    <a:pt x="125793" y="47244"/>
                  </a:lnTo>
                  <a:lnTo>
                    <a:pt x="125704" y="46990"/>
                  </a:lnTo>
                  <a:lnTo>
                    <a:pt x="125653" y="46863"/>
                  </a:lnTo>
                  <a:lnTo>
                    <a:pt x="125234" y="45859"/>
                  </a:lnTo>
                  <a:lnTo>
                    <a:pt x="122085" y="47244"/>
                  </a:lnTo>
                  <a:lnTo>
                    <a:pt x="121437" y="47244"/>
                  </a:lnTo>
                  <a:lnTo>
                    <a:pt x="119875" y="46863"/>
                  </a:lnTo>
                  <a:lnTo>
                    <a:pt x="118427" y="44196"/>
                  </a:lnTo>
                  <a:lnTo>
                    <a:pt x="117944" y="44196"/>
                  </a:lnTo>
                  <a:lnTo>
                    <a:pt x="117729" y="44831"/>
                  </a:lnTo>
                  <a:lnTo>
                    <a:pt x="115862" y="45326"/>
                  </a:lnTo>
                  <a:lnTo>
                    <a:pt x="115862" y="45796"/>
                  </a:lnTo>
                  <a:lnTo>
                    <a:pt x="115633" y="46050"/>
                  </a:lnTo>
                  <a:lnTo>
                    <a:pt x="115836" y="45796"/>
                  </a:lnTo>
                  <a:lnTo>
                    <a:pt x="115824" y="45491"/>
                  </a:lnTo>
                  <a:lnTo>
                    <a:pt x="115862" y="45796"/>
                  </a:lnTo>
                  <a:lnTo>
                    <a:pt x="115862" y="45326"/>
                  </a:lnTo>
                  <a:lnTo>
                    <a:pt x="114668" y="45593"/>
                  </a:lnTo>
                  <a:lnTo>
                    <a:pt x="114668" y="47244"/>
                  </a:lnTo>
                  <a:lnTo>
                    <a:pt x="113766" y="46482"/>
                  </a:lnTo>
                  <a:lnTo>
                    <a:pt x="113614" y="46316"/>
                  </a:lnTo>
                  <a:lnTo>
                    <a:pt x="113817" y="46482"/>
                  </a:lnTo>
                  <a:lnTo>
                    <a:pt x="114668" y="47244"/>
                  </a:lnTo>
                  <a:lnTo>
                    <a:pt x="114668" y="45593"/>
                  </a:lnTo>
                  <a:lnTo>
                    <a:pt x="113753" y="45796"/>
                  </a:lnTo>
                  <a:lnTo>
                    <a:pt x="115811" y="45326"/>
                  </a:lnTo>
                  <a:lnTo>
                    <a:pt x="113360" y="41148"/>
                  </a:lnTo>
                  <a:lnTo>
                    <a:pt x="113207" y="40995"/>
                  </a:lnTo>
                  <a:lnTo>
                    <a:pt x="113207" y="45948"/>
                  </a:lnTo>
                  <a:lnTo>
                    <a:pt x="113042" y="45796"/>
                  </a:lnTo>
                  <a:lnTo>
                    <a:pt x="113207" y="45948"/>
                  </a:lnTo>
                  <a:lnTo>
                    <a:pt x="113207" y="40995"/>
                  </a:lnTo>
                  <a:lnTo>
                    <a:pt x="113017" y="41783"/>
                  </a:lnTo>
                  <a:lnTo>
                    <a:pt x="112966" y="42164"/>
                  </a:lnTo>
                  <a:lnTo>
                    <a:pt x="112915" y="42672"/>
                  </a:lnTo>
                  <a:lnTo>
                    <a:pt x="112801" y="43561"/>
                  </a:lnTo>
                  <a:lnTo>
                    <a:pt x="112725" y="44196"/>
                  </a:lnTo>
                  <a:lnTo>
                    <a:pt x="112649" y="44831"/>
                  </a:lnTo>
                  <a:lnTo>
                    <a:pt x="111353" y="44196"/>
                  </a:lnTo>
                  <a:lnTo>
                    <a:pt x="110959" y="43815"/>
                  </a:lnTo>
                  <a:lnTo>
                    <a:pt x="110934" y="43561"/>
                  </a:lnTo>
                  <a:lnTo>
                    <a:pt x="110820" y="42672"/>
                  </a:lnTo>
                  <a:lnTo>
                    <a:pt x="110756" y="42164"/>
                  </a:lnTo>
                  <a:lnTo>
                    <a:pt x="112966" y="42164"/>
                  </a:lnTo>
                  <a:lnTo>
                    <a:pt x="112966" y="41783"/>
                  </a:lnTo>
                  <a:lnTo>
                    <a:pt x="110718" y="41783"/>
                  </a:lnTo>
                  <a:lnTo>
                    <a:pt x="110197" y="41783"/>
                  </a:lnTo>
                  <a:lnTo>
                    <a:pt x="108597" y="41402"/>
                  </a:lnTo>
                  <a:lnTo>
                    <a:pt x="106730" y="40970"/>
                  </a:lnTo>
                  <a:lnTo>
                    <a:pt x="104648" y="41402"/>
                  </a:lnTo>
                  <a:lnTo>
                    <a:pt x="103809" y="41402"/>
                  </a:lnTo>
                  <a:lnTo>
                    <a:pt x="103352" y="41148"/>
                  </a:lnTo>
                  <a:lnTo>
                    <a:pt x="102362" y="40386"/>
                  </a:lnTo>
                  <a:lnTo>
                    <a:pt x="102336" y="40259"/>
                  </a:lnTo>
                  <a:lnTo>
                    <a:pt x="102209" y="39624"/>
                  </a:lnTo>
                  <a:lnTo>
                    <a:pt x="102146" y="39243"/>
                  </a:lnTo>
                  <a:lnTo>
                    <a:pt x="102057" y="38735"/>
                  </a:lnTo>
                  <a:lnTo>
                    <a:pt x="101955" y="38227"/>
                  </a:lnTo>
                  <a:lnTo>
                    <a:pt x="101841" y="37592"/>
                  </a:lnTo>
                  <a:lnTo>
                    <a:pt x="101727" y="36957"/>
                  </a:lnTo>
                  <a:lnTo>
                    <a:pt x="101625" y="36449"/>
                  </a:lnTo>
                  <a:lnTo>
                    <a:pt x="101523" y="35877"/>
                  </a:lnTo>
                  <a:lnTo>
                    <a:pt x="101409" y="36449"/>
                  </a:lnTo>
                  <a:lnTo>
                    <a:pt x="101307" y="36957"/>
                  </a:lnTo>
                  <a:lnTo>
                    <a:pt x="101231" y="37338"/>
                  </a:lnTo>
                  <a:lnTo>
                    <a:pt x="101130" y="37846"/>
                  </a:lnTo>
                  <a:lnTo>
                    <a:pt x="101079" y="38100"/>
                  </a:lnTo>
                  <a:lnTo>
                    <a:pt x="101053" y="38227"/>
                  </a:lnTo>
                  <a:lnTo>
                    <a:pt x="100952" y="38735"/>
                  </a:lnTo>
                  <a:lnTo>
                    <a:pt x="100850" y="39243"/>
                  </a:lnTo>
                  <a:lnTo>
                    <a:pt x="100774" y="39624"/>
                  </a:lnTo>
                  <a:lnTo>
                    <a:pt x="100672" y="40132"/>
                  </a:lnTo>
                  <a:lnTo>
                    <a:pt x="100558" y="40640"/>
                  </a:lnTo>
                  <a:lnTo>
                    <a:pt x="100457" y="41148"/>
                  </a:lnTo>
                  <a:lnTo>
                    <a:pt x="98793" y="40640"/>
                  </a:lnTo>
                  <a:lnTo>
                    <a:pt x="97828" y="40386"/>
                  </a:lnTo>
                  <a:lnTo>
                    <a:pt x="97739" y="40132"/>
                  </a:lnTo>
                  <a:lnTo>
                    <a:pt x="97256" y="38735"/>
                  </a:lnTo>
                  <a:lnTo>
                    <a:pt x="96431" y="38049"/>
                  </a:lnTo>
                  <a:lnTo>
                    <a:pt x="98259" y="38100"/>
                  </a:lnTo>
                  <a:lnTo>
                    <a:pt x="101079" y="38100"/>
                  </a:lnTo>
                  <a:lnTo>
                    <a:pt x="101079" y="37846"/>
                  </a:lnTo>
                  <a:lnTo>
                    <a:pt x="96227" y="37846"/>
                  </a:lnTo>
                  <a:lnTo>
                    <a:pt x="95681" y="37338"/>
                  </a:lnTo>
                  <a:lnTo>
                    <a:pt x="95186" y="37846"/>
                  </a:lnTo>
                  <a:lnTo>
                    <a:pt x="94932" y="37846"/>
                  </a:lnTo>
                  <a:lnTo>
                    <a:pt x="94932" y="38100"/>
                  </a:lnTo>
                  <a:lnTo>
                    <a:pt x="94310" y="38735"/>
                  </a:lnTo>
                  <a:lnTo>
                    <a:pt x="93916" y="38100"/>
                  </a:lnTo>
                  <a:lnTo>
                    <a:pt x="94932" y="38100"/>
                  </a:lnTo>
                  <a:lnTo>
                    <a:pt x="94932" y="37846"/>
                  </a:lnTo>
                  <a:lnTo>
                    <a:pt x="93776" y="37846"/>
                  </a:lnTo>
                  <a:lnTo>
                    <a:pt x="92748" y="35877"/>
                  </a:lnTo>
                  <a:lnTo>
                    <a:pt x="93332" y="35877"/>
                  </a:lnTo>
                  <a:lnTo>
                    <a:pt x="92278" y="35433"/>
                  </a:lnTo>
                  <a:lnTo>
                    <a:pt x="91084" y="34671"/>
                  </a:lnTo>
                  <a:lnTo>
                    <a:pt x="89827" y="34417"/>
                  </a:lnTo>
                  <a:lnTo>
                    <a:pt x="89738" y="34671"/>
                  </a:lnTo>
                  <a:lnTo>
                    <a:pt x="89496" y="35433"/>
                  </a:lnTo>
                  <a:lnTo>
                    <a:pt x="89420" y="37846"/>
                  </a:lnTo>
                  <a:lnTo>
                    <a:pt x="87845" y="37338"/>
                  </a:lnTo>
                  <a:lnTo>
                    <a:pt x="87617" y="37338"/>
                  </a:lnTo>
                  <a:lnTo>
                    <a:pt x="87553" y="36703"/>
                  </a:lnTo>
                  <a:lnTo>
                    <a:pt x="87515" y="36449"/>
                  </a:lnTo>
                  <a:lnTo>
                    <a:pt x="87401" y="35433"/>
                  </a:lnTo>
                  <a:lnTo>
                    <a:pt x="87274" y="34417"/>
                  </a:lnTo>
                  <a:lnTo>
                    <a:pt x="87122" y="33147"/>
                  </a:lnTo>
                  <a:lnTo>
                    <a:pt x="87020" y="32258"/>
                  </a:lnTo>
                  <a:lnTo>
                    <a:pt x="86931" y="31369"/>
                  </a:lnTo>
                  <a:lnTo>
                    <a:pt x="86842" y="30734"/>
                  </a:lnTo>
                  <a:lnTo>
                    <a:pt x="85521" y="31369"/>
                  </a:lnTo>
                  <a:lnTo>
                    <a:pt x="86334" y="29210"/>
                  </a:lnTo>
                  <a:lnTo>
                    <a:pt x="85940" y="29210"/>
                  </a:lnTo>
                  <a:lnTo>
                    <a:pt x="84099" y="28956"/>
                  </a:lnTo>
                  <a:lnTo>
                    <a:pt x="81584" y="29337"/>
                  </a:lnTo>
                  <a:lnTo>
                    <a:pt x="82423" y="31369"/>
                  </a:lnTo>
                  <a:lnTo>
                    <a:pt x="77889" y="30480"/>
                  </a:lnTo>
                  <a:lnTo>
                    <a:pt x="74066" y="29718"/>
                  </a:lnTo>
                  <a:lnTo>
                    <a:pt x="76149" y="28702"/>
                  </a:lnTo>
                  <a:lnTo>
                    <a:pt x="76923" y="28321"/>
                  </a:lnTo>
                  <a:lnTo>
                    <a:pt x="77711" y="27940"/>
                  </a:lnTo>
                  <a:lnTo>
                    <a:pt x="75501" y="27051"/>
                  </a:lnTo>
                  <a:lnTo>
                    <a:pt x="73939" y="26454"/>
                  </a:lnTo>
                  <a:lnTo>
                    <a:pt x="73939" y="28956"/>
                  </a:lnTo>
                  <a:lnTo>
                    <a:pt x="73698" y="29210"/>
                  </a:lnTo>
                  <a:lnTo>
                    <a:pt x="72809" y="29972"/>
                  </a:lnTo>
                  <a:lnTo>
                    <a:pt x="72809" y="36703"/>
                  </a:lnTo>
                  <a:lnTo>
                    <a:pt x="72809" y="37846"/>
                  </a:lnTo>
                  <a:lnTo>
                    <a:pt x="71183" y="37846"/>
                  </a:lnTo>
                  <a:lnTo>
                    <a:pt x="72809" y="36703"/>
                  </a:lnTo>
                  <a:lnTo>
                    <a:pt x="72809" y="29972"/>
                  </a:lnTo>
                  <a:lnTo>
                    <a:pt x="72212" y="30480"/>
                  </a:lnTo>
                  <a:lnTo>
                    <a:pt x="72212" y="29210"/>
                  </a:lnTo>
                  <a:lnTo>
                    <a:pt x="72212" y="28702"/>
                  </a:lnTo>
                  <a:lnTo>
                    <a:pt x="73837" y="28702"/>
                  </a:lnTo>
                  <a:lnTo>
                    <a:pt x="73939" y="28956"/>
                  </a:lnTo>
                  <a:lnTo>
                    <a:pt x="73939" y="26454"/>
                  </a:lnTo>
                  <a:lnTo>
                    <a:pt x="73812" y="26416"/>
                  </a:lnTo>
                  <a:lnTo>
                    <a:pt x="73812" y="28625"/>
                  </a:lnTo>
                  <a:lnTo>
                    <a:pt x="72212" y="28587"/>
                  </a:lnTo>
                  <a:lnTo>
                    <a:pt x="69926" y="28511"/>
                  </a:lnTo>
                  <a:lnTo>
                    <a:pt x="69926" y="36957"/>
                  </a:lnTo>
                  <a:lnTo>
                    <a:pt x="69596" y="37846"/>
                  </a:lnTo>
                  <a:lnTo>
                    <a:pt x="67373" y="37846"/>
                  </a:lnTo>
                  <a:lnTo>
                    <a:pt x="68186" y="36703"/>
                  </a:lnTo>
                  <a:lnTo>
                    <a:pt x="68351" y="36449"/>
                  </a:lnTo>
                  <a:lnTo>
                    <a:pt x="68732" y="36004"/>
                  </a:lnTo>
                  <a:lnTo>
                    <a:pt x="69748" y="36957"/>
                  </a:lnTo>
                  <a:lnTo>
                    <a:pt x="69926" y="36957"/>
                  </a:lnTo>
                  <a:lnTo>
                    <a:pt x="69926" y="28511"/>
                  </a:lnTo>
                  <a:lnTo>
                    <a:pt x="69735" y="28498"/>
                  </a:lnTo>
                  <a:lnTo>
                    <a:pt x="72212" y="28575"/>
                  </a:lnTo>
                  <a:lnTo>
                    <a:pt x="73812" y="28625"/>
                  </a:lnTo>
                  <a:lnTo>
                    <a:pt x="73812" y="26416"/>
                  </a:lnTo>
                  <a:lnTo>
                    <a:pt x="72847" y="26035"/>
                  </a:lnTo>
                  <a:lnTo>
                    <a:pt x="73698" y="28321"/>
                  </a:lnTo>
                  <a:lnTo>
                    <a:pt x="72212" y="28321"/>
                  </a:lnTo>
                  <a:lnTo>
                    <a:pt x="72212" y="27686"/>
                  </a:lnTo>
                  <a:lnTo>
                    <a:pt x="70713" y="27559"/>
                  </a:lnTo>
                  <a:lnTo>
                    <a:pt x="69913" y="28321"/>
                  </a:lnTo>
                  <a:lnTo>
                    <a:pt x="68567" y="28321"/>
                  </a:lnTo>
                  <a:lnTo>
                    <a:pt x="69570" y="26035"/>
                  </a:lnTo>
                  <a:lnTo>
                    <a:pt x="70358" y="24257"/>
                  </a:lnTo>
                  <a:lnTo>
                    <a:pt x="67487" y="26035"/>
                  </a:lnTo>
                  <a:lnTo>
                    <a:pt x="65163" y="23368"/>
                  </a:lnTo>
                  <a:lnTo>
                    <a:pt x="65049" y="26035"/>
                  </a:lnTo>
                  <a:lnTo>
                    <a:pt x="61874" y="25019"/>
                  </a:lnTo>
                  <a:lnTo>
                    <a:pt x="60833" y="26035"/>
                  </a:lnTo>
                  <a:lnTo>
                    <a:pt x="60934" y="26416"/>
                  </a:lnTo>
                  <a:lnTo>
                    <a:pt x="61582" y="28956"/>
                  </a:lnTo>
                  <a:lnTo>
                    <a:pt x="59664" y="29210"/>
                  </a:lnTo>
                  <a:lnTo>
                    <a:pt x="59651" y="28956"/>
                  </a:lnTo>
                  <a:lnTo>
                    <a:pt x="59537" y="27178"/>
                  </a:lnTo>
                  <a:lnTo>
                    <a:pt x="59423" y="25527"/>
                  </a:lnTo>
                  <a:lnTo>
                    <a:pt x="61468" y="24003"/>
                  </a:lnTo>
                  <a:lnTo>
                    <a:pt x="63906" y="22225"/>
                  </a:lnTo>
                  <a:lnTo>
                    <a:pt x="58178" y="24003"/>
                  </a:lnTo>
                  <a:lnTo>
                    <a:pt x="57721" y="22860"/>
                  </a:lnTo>
                  <a:lnTo>
                    <a:pt x="59131" y="20066"/>
                  </a:lnTo>
                  <a:lnTo>
                    <a:pt x="58889" y="19685"/>
                  </a:lnTo>
                  <a:lnTo>
                    <a:pt x="58712" y="19431"/>
                  </a:lnTo>
                  <a:lnTo>
                    <a:pt x="57404" y="19685"/>
                  </a:lnTo>
                  <a:lnTo>
                    <a:pt x="57315" y="37846"/>
                  </a:lnTo>
                  <a:lnTo>
                    <a:pt x="55778" y="37846"/>
                  </a:lnTo>
                  <a:lnTo>
                    <a:pt x="57277" y="36766"/>
                  </a:lnTo>
                  <a:lnTo>
                    <a:pt x="57315" y="37846"/>
                  </a:lnTo>
                  <a:lnTo>
                    <a:pt x="57315" y="19672"/>
                  </a:lnTo>
                  <a:lnTo>
                    <a:pt x="54292" y="18923"/>
                  </a:lnTo>
                  <a:lnTo>
                    <a:pt x="53390" y="20066"/>
                  </a:lnTo>
                  <a:lnTo>
                    <a:pt x="52311" y="20066"/>
                  </a:lnTo>
                  <a:lnTo>
                    <a:pt x="51549" y="19685"/>
                  </a:lnTo>
                  <a:lnTo>
                    <a:pt x="50825" y="19685"/>
                  </a:lnTo>
                  <a:lnTo>
                    <a:pt x="49631" y="20066"/>
                  </a:lnTo>
                  <a:lnTo>
                    <a:pt x="49657" y="19812"/>
                  </a:lnTo>
                  <a:lnTo>
                    <a:pt x="49758" y="18161"/>
                  </a:lnTo>
                  <a:lnTo>
                    <a:pt x="49872" y="16129"/>
                  </a:lnTo>
                  <a:lnTo>
                    <a:pt x="44970" y="19431"/>
                  </a:lnTo>
                  <a:lnTo>
                    <a:pt x="44881" y="18161"/>
                  </a:lnTo>
                  <a:lnTo>
                    <a:pt x="44704" y="16891"/>
                  </a:lnTo>
                  <a:lnTo>
                    <a:pt x="43954" y="16383"/>
                  </a:lnTo>
                  <a:lnTo>
                    <a:pt x="41694" y="16383"/>
                  </a:lnTo>
                  <a:lnTo>
                    <a:pt x="41592" y="16129"/>
                  </a:lnTo>
                  <a:lnTo>
                    <a:pt x="40995" y="14478"/>
                  </a:lnTo>
                  <a:lnTo>
                    <a:pt x="40513" y="12954"/>
                  </a:lnTo>
                  <a:lnTo>
                    <a:pt x="39992" y="12700"/>
                  </a:lnTo>
                  <a:lnTo>
                    <a:pt x="38938" y="11811"/>
                  </a:lnTo>
                  <a:lnTo>
                    <a:pt x="37325" y="12700"/>
                  </a:lnTo>
                  <a:lnTo>
                    <a:pt x="37211" y="11811"/>
                  </a:lnTo>
                  <a:lnTo>
                    <a:pt x="37084" y="10922"/>
                  </a:lnTo>
                  <a:lnTo>
                    <a:pt x="37045" y="10668"/>
                  </a:lnTo>
                  <a:lnTo>
                    <a:pt x="37007" y="10439"/>
                  </a:lnTo>
                  <a:lnTo>
                    <a:pt x="36906" y="9652"/>
                  </a:lnTo>
                  <a:lnTo>
                    <a:pt x="36791" y="8890"/>
                  </a:lnTo>
                  <a:lnTo>
                    <a:pt x="33870" y="8890"/>
                  </a:lnTo>
                  <a:lnTo>
                    <a:pt x="31000" y="10668"/>
                  </a:lnTo>
                  <a:lnTo>
                    <a:pt x="29679" y="9652"/>
                  </a:lnTo>
                  <a:lnTo>
                    <a:pt x="27889" y="9398"/>
                  </a:lnTo>
                  <a:lnTo>
                    <a:pt x="25628" y="9652"/>
                  </a:lnTo>
                  <a:lnTo>
                    <a:pt x="25527" y="9525"/>
                  </a:lnTo>
                  <a:lnTo>
                    <a:pt x="25438" y="9398"/>
                  </a:lnTo>
                  <a:lnTo>
                    <a:pt x="23177" y="6350"/>
                  </a:lnTo>
                  <a:lnTo>
                    <a:pt x="20485" y="5842"/>
                  </a:lnTo>
                  <a:lnTo>
                    <a:pt x="17678" y="8128"/>
                  </a:lnTo>
                  <a:lnTo>
                    <a:pt x="18808" y="8763"/>
                  </a:lnTo>
                  <a:lnTo>
                    <a:pt x="18732" y="8890"/>
                  </a:lnTo>
                  <a:lnTo>
                    <a:pt x="16243" y="12954"/>
                  </a:lnTo>
                  <a:lnTo>
                    <a:pt x="15875" y="12954"/>
                  </a:lnTo>
                  <a:lnTo>
                    <a:pt x="15951" y="12700"/>
                  </a:lnTo>
                  <a:lnTo>
                    <a:pt x="16725" y="10033"/>
                  </a:lnTo>
                  <a:lnTo>
                    <a:pt x="15709" y="8509"/>
                  </a:lnTo>
                  <a:lnTo>
                    <a:pt x="12903" y="7239"/>
                  </a:lnTo>
                  <a:lnTo>
                    <a:pt x="12827" y="6350"/>
                  </a:lnTo>
                  <a:lnTo>
                    <a:pt x="12763" y="5588"/>
                  </a:lnTo>
                  <a:lnTo>
                    <a:pt x="12306" y="0"/>
                  </a:lnTo>
                  <a:lnTo>
                    <a:pt x="7048" y="5588"/>
                  </a:lnTo>
                  <a:lnTo>
                    <a:pt x="7112" y="5842"/>
                  </a:lnTo>
                  <a:lnTo>
                    <a:pt x="7239" y="6350"/>
                  </a:lnTo>
                  <a:lnTo>
                    <a:pt x="8255" y="10439"/>
                  </a:lnTo>
                  <a:lnTo>
                    <a:pt x="10464" y="12954"/>
                  </a:lnTo>
                  <a:lnTo>
                    <a:pt x="10198" y="12954"/>
                  </a:lnTo>
                  <a:lnTo>
                    <a:pt x="9232" y="12065"/>
                  </a:lnTo>
                  <a:lnTo>
                    <a:pt x="7581" y="10439"/>
                  </a:lnTo>
                  <a:lnTo>
                    <a:pt x="7251" y="10033"/>
                  </a:lnTo>
                  <a:lnTo>
                    <a:pt x="6985" y="9525"/>
                  </a:lnTo>
                  <a:lnTo>
                    <a:pt x="6731" y="9652"/>
                  </a:lnTo>
                  <a:lnTo>
                    <a:pt x="6667" y="10033"/>
                  </a:lnTo>
                  <a:lnTo>
                    <a:pt x="5829" y="10033"/>
                  </a:lnTo>
                  <a:lnTo>
                    <a:pt x="177" y="10922"/>
                  </a:lnTo>
                  <a:lnTo>
                    <a:pt x="685" y="12954"/>
                  </a:lnTo>
                  <a:lnTo>
                    <a:pt x="0" y="12954"/>
                  </a:lnTo>
                  <a:lnTo>
                    <a:pt x="1422" y="13220"/>
                  </a:lnTo>
                  <a:lnTo>
                    <a:pt x="1714" y="12954"/>
                  </a:lnTo>
                  <a:lnTo>
                    <a:pt x="2870" y="12065"/>
                  </a:lnTo>
                  <a:lnTo>
                    <a:pt x="4533" y="13335"/>
                  </a:lnTo>
                  <a:lnTo>
                    <a:pt x="4419" y="14478"/>
                  </a:lnTo>
                  <a:lnTo>
                    <a:pt x="4305" y="15621"/>
                  </a:lnTo>
                  <a:lnTo>
                    <a:pt x="6515" y="16383"/>
                  </a:lnTo>
                  <a:lnTo>
                    <a:pt x="6794" y="16383"/>
                  </a:lnTo>
                  <a:lnTo>
                    <a:pt x="10033" y="14478"/>
                  </a:lnTo>
                  <a:lnTo>
                    <a:pt x="9194" y="16891"/>
                  </a:lnTo>
                  <a:lnTo>
                    <a:pt x="8661" y="18161"/>
                  </a:lnTo>
                  <a:lnTo>
                    <a:pt x="7289" y="18415"/>
                  </a:lnTo>
                  <a:lnTo>
                    <a:pt x="10401" y="21844"/>
                  </a:lnTo>
                  <a:lnTo>
                    <a:pt x="10833" y="22225"/>
                  </a:lnTo>
                  <a:lnTo>
                    <a:pt x="10896" y="21844"/>
                  </a:lnTo>
                  <a:lnTo>
                    <a:pt x="10998" y="21336"/>
                  </a:lnTo>
                  <a:lnTo>
                    <a:pt x="11341" y="19494"/>
                  </a:lnTo>
                  <a:lnTo>
                    <a:pt x="13195" y="19812"/>
                  </a:lnTo>
                  <a:lnTo>
                    <a:pt x="13106" y="20066"/>
                  </a:lnTo>
                  <a:lnTo>
                    <a:pt x="11645" y="24003"/>
                  </a:lnTo>
                  <a:lnTo>
                    <a:pt x="16598" y="25273"/>
                  </a:lnTo>
                  <a:lnTo>
                    <a:pt x="16510" y="25019"/>
                  </a:lnTo>
                  <a:lnTo>
                    <a:pt x="15405" y="21844"/>
                  </a:lnTo>
                  <a:lnTo>
                    <a:pt x="13563" y="21336"/>
                  </a:lnTo>
                  <a:lnTo>
                    <a:pt x="15773" y="19812"/>
                  </a:lnTo>
                  <a:lnTo>
                    <a:pt x="15849" y="20066"/>
                  </a:lnTo>
                  <a:lnTo>
                    <a:pt x="17614" y="26416"/>
                  </a:lnTo>
                  <a:lnTo>
                    <a:pt x="19646" y="27051"/>
                  </a:lnTo>
                  <a:lnTo>
                    <a:pt x="19748" y="26416"/>
                  </a:lnTo>
                  <a:lnTo>
                    <a:pt x="19812" y="26035"/>
                  </a:lnTo>
                  <a:lnTo>
                    <a:pt x="19900" y="25527"/>
                  </a:lnTo>
                  <a:lnTo>
                    <a:pt x="19977" y="25019"/>
                  </a:lnTo>
                  <a:lnTo>
                    <a:pt x="20104" y="24257"/>
                  </a:lnTo>
                  <a:lnTo>
                    <a:pt x="20142" y="24003"/>
                  </a:lnTo>
                  <a:lnTo>
                    <a:pt x="20243" y="23368"/>
                  </a:lnTo>
                  <a:lnTo>
                    <a:pt x="20307" y="23012"/>
                  </a:lnTo>
                  <a:lnTo>
                    <a:pt x="22098" y="25273"/>
                  </a:lnTo>
                  <a:lnTo>
                    <a:pt x="19113" y="28321"/>
                  </a:lnTo>
                  <a:lnTo>
                    <a:pt x="21475" y="28321"/>
                  </a:lnTo>
                  <a:lnTo>
                    <a:pt x="21551" y="28702"/>
                  </a:lnTo>
                  <a:lnTo>
                    <a:pt x="21678" y="29210"/>
                  </a:lnTo>
                  <a:lnTo>
                    <a:pt x="21805" y="29718"/>
                  </a:lnTo>
                  <a:lnTo>
                    <a:pt x="22186" y="31369"/>
                  </a:lnTo>
                  <a:lnTo>
                    <a:pt x="22491" y="32131"/>
                  </a:lnTo>
                  <a:lnTo>
                    <a:pt x="24155" y="29718"/>
                  </a:lnTo>
                  <a:lnTo>
                    <a:pt x="24015" y="29718"/>
                  </a:lnTo>
                  <a:lnTo>
                    <a:pt x="23533" y="28702"/>
                  </a:lnTo>
                  <a:lnTo>
                    <a:pt x="24155" y="28321"/>
                  </a:lnTo>
                  <a:lnTo>
                    <a:pt x="25146" y="28321"/>
                  </a:lnTo>
                  <a:lnTo>
                    <a:pt x="28727" y="27940"/>
                  </a:lnTo>
                  <a:lnTo>
                    <a:pt x="28346" y="27940"/>
                  </a:lnTo>
                  <a:lnTo>
                    <a:pt x="29387" y="27178"/>
                  </a:lnTo>
                  <a:lnTo>
                    <a:pt x="29260" y="27686"/>
                  </a:lnTo>
                  <a:lnTo>
                    <a:pt x="29197" y="27940"/>
                  </a:lnTo>
                  <a:lnTo>
                    <a:pt x="29108" y="28321"/>
                  </a:lnTo>
                  <a:lnTo>
                    <a:pt x="29019" y="28702"/>
                  </a:lnTo>
                  <a:lnTo>
                    <a:pt x="28892" y="29210"/>
                  </a:lnTo>
                  <a:lnTo>
                    <a:pt x="28778" y="29718"/>
                  </a:lnTo>
                  <a:lnTo>
                    <a:pt x="28194" y="32131"/>
                  </a:lnTo>
                  <a:lnTo>
                    <a:pt x="28308" y="32258"/>
                  </a:lnTo>
                  <a:lnTo>
                    <a:pt x="30226" y="34417"/>
                  </a:lnTo>
                  <a:lnTo>
                    <a:pt x="35293" y="32385"/>
                  </a:lnTo>
                  <a:lnTo>
                    <a:pt x="34937" y="34544"/>
                  </a:lnTo>
                  <a:lnTo>
                    <a:pt x="37871" y="33147"/>
                  </a:lnTo>
                  <a:lnTo>
                    <a:pt x="39484" y="35179"/>
                  </a:lnTo>
                  <a:lnTo>
                    <a:pt x="40754" y="35877"/>
                  </a:lnTo>
                  <a:lnTo>
                    <a:pt x="41084" y="35877"/>
                  </a:lnTo>
                  <a:lnTo>
                    <a:pt x="41198" y="38735"/>
                  </a:lnTo>
                  <a:lnTo>
                    <a:pt x="39598" y="38735"/>
                  </a:lnTo>
                  <a:lnTo>
                    <a:pt x="42824" y="39243"/>
                  </a:lnTo>
                  <a:lnTo>
                    <a:pt x="42875" y="37020"/>
                  </a:lnTo>
                  <a:lnTo>
                    <a:pt x="43103" y="37338"/>
                  </a:lnTo>
                  <a:lnTo>
                    <a:pt x="43192" y="37592"/>
                  </a:lnTo>
                  <a:lnTo>
                    <a:pt x="43294" y="37846"/>
                  </a:lnTo>
                  <a:lnTo>
                    <a:pt x="43383" y="38100"/>
                  </a:lnTo>
                  <a:lnTo>
                    <a:pt x="43434" y="38227"/>
                  </a:lnTo>
                  <a:lnTo>
                    <a:pt x="44132" y="40132"/>
                  </a:lnTo>
                  <a:lnTo>
                    <a:pt x="44132" y="41148"/>
                  </a:lnTo>
                  <a:lnTo>
                    <a:pt x="40017" y="40259"/>
                  </a:lnTo>
                  <a:lnTo>
                    <a:pt x="41656" y="41783"/>
                  </a:lnTo>
                  <a:lnTo>
                    <a:pt x="44792" y="41783"/>
                  </a:lnTo>
                  <a:lnTo>
                    <a:pt x="45656" y="41783"/>
                  </a:lnTo>
                  <a:lnTo>
                    <a:pt x="45593" y="42164"/>
                  </a:lnTo>
                  <a:lnTo>
                    <a:pt x="49999" y="42164"/>
                  </a:lnTo>
                  <a:lnTo>
                    <a:pt x="49796" y="41783"/>
                  </a:lnTo>
                  <a:lnTo>
                    <a:pt x="45669" y="41783"/>
                  </a:lnTo>
                  <a:lnTo>
                    <a:pt x="45745" y="41148"/>
                  </a:lnTo>
                  <a:lnTo>
                    <a:pt x="45783" y="40894"/>
                  </a:lnTo>
                  <a:lnTo>
                    <a:pt x="49314" y="40894"/>
                  </a:lnTo>
                  <a:lnTo>
                    <a:pt x="49161" y="40640"/>
                  </a:lnTo>
                  <a:lnTo>
                    <a:pt x="45821" y="40640"/>
                  </a:lnTo>
                  <a:lnTo>
                    <a:pt x="45885" y="40259"/>
                  </a:lnTo>
                  <a:lnTo>
                    <a:pt x="48945" y="40259"/>
                  </a:lnTo>
                  <a:lnTo>
                    <a:pt x="49022" y="40386"/>
                  </a:lnTo>
                  <a:lnTo>
                    <a:pt x="49161" y="40640"/>
                  </a:lnTo>
                  <a:lnTo>
                    <a:pt x="53086" y="40640"/>
                  </a:lnTo>
                  <a:lnTo>
                    <a:pt x="53073" y="40259"/>
                  </a:lnTo>
                  <a:lnTo>
                    <a:pt x="53035" y="39243"/>
                  </a:lnTo>
                  <a:lnTo>
                    <a:pt x="52324" y="36957"/>
                  </a:lnTo>
                  <a:lnTo>
                    <a:pt x="52247" y="36703"/>
                  </a:lnTo>
                  <a:lnTo>
                    <a:pt x="52501" y="36703"/>
                  </a:lnTo>
                  <a:lnTo>
                    <a:pt x="53454" y="36449"/>
                  </a:lnTo>
                  <a:lnTo>
                    <a:pt x="53530" y="36703"/>
                  </a:lnTo>
                  <a:lnTo>
                    <a:pt x="53606" y="37592"/>
                  </a:lnTo>
                  <a:lnTo>
                    <a:pt x="54419" y="37846"/>
                  </a:lnTo>
                  <a:lnTo>
                    <a:pt x="54825" y="37973"/>
                  </a:lnTo>
                  <a:lnTo>
                    <a:pt x="55232" y="38100"/>
                  </a:lnTo>
                  <a:lnTo>
                    <a:pt x="55422" y="38100"/>
                  </a:lnTo>
                  <a:lnTo>
                    <a:pt x="57327" y="38100"/>
                  </a:lnTo>
                  <a:lnTo>
                    <a:pt x="57391" y="39624"/>
                  </a:lnTo>
                  <a:lnTo>
                    <a:pt x="57442" y="40640"/>
                  </a:lnTo>
                  <a:lnTo>
                    <a:pt x="58369" y="40640"/>
                  </a:lnTo>
                  <a:lnTo>
                    <a:pt x="59309" y="39624"/>
                  </a:lnTo>
                  <a:lnTo>
                    <a:pt x="61455" y="38227"/>
                  </a:lnTo>
                  <a:lnTo>
                    <a:pt x="62458" y="40640"/>
                  </a:lnTo>
                  <a:lnTo>
                    <a:pt x="66408" y="40640"/>
                  </a:lnTo>
                  <a:lnTo>
                    <a:pt x="66484" y="40386"/>
                  </a:lnTo>
                  <a:lnTo>
                    <a:pt x="66573" y="40132"/>
                  </a:lnTo>
                  <a:lnTo>
                    <a:pt x="66865" y="39243"/>
                  </a:lnTo>
                  <a:lnTo>
                    <a:pt x="65455" y="38227"/>
                  </a:lnTo>
                  <a:lnTo>
                    <a:pt x="67106" y="38227"/>
                  </a:lnTo>
                  <a:lnTo>
                    <a:pt x="67195" y="38100"/>
                  </a:lnTo>
                  <a:lnTo>
                    <a:pt x="69507" y="38100"/>
                  </a:lnTo>
                  <a:lnTo>
                    <a:pt x="68580" y="40640"/>
                  </a:lnTo>
                  <a:lnTo>
                    <a:pt x="71081" y="40640"/>
                  </a:lnTo>
                  <a:lnTo>
                    <a:pt x="70980" y="40386"/>
                  </a:lnTo>
                  <a:lnTo>
                    <a:pt x="70878" y="40132"/>
                  </a:lnTo>
                  <a:lnTo>
                    <a:pt x="70294" y="38735"/>
                  </a:lnTo>
                  <a:lnTo>
                    <a:pt x="70637" y="38227"/>
                  </a:lnTo>
                  <a:lnTo>
                    <a:pt x="70827" y="38100"/>
                  </a:lnTo>
                  <a:lnTo>
                    <a:pt x="72809" y="38100"/>
                  </a:lnTo>
                  <a:lnTo>
                    <a:pt x="72809" y="40640"/>
                  </a:lnTo>
                  <a:lnTo>
                    <a:pt x="75844" y="40640"/>
                  </a:lnTo>
                  <a:lnTo>
                    <a:pt x="74968" y="39624"/>
                  </a:lnTo>
                  <a:lnTo>
                    <a:pt x="75184" y="39624"/>
                  </a:lnTo>
                  <a:lnTo>
                    <a:pt x="76530" y="38100"/>
                  </a:lnTo>
                  <a:lnTo>
                    <a:pt x="76809" y="38100"/>
                  </a:lnTo>
                  <a:lnTo>
                    <a:pt x="76847" y="38227"/>
                  </a:lnTo>
                  <a:lnTo>
                    <a:pt x="77406" y="40386"/>
                  </a:lnTo>
                  <a:lnTo>
                    <a:pt x="78066" y="40779"/>
                  </a:lnTo>
                  <a:lnTo>
                    <a:pt x="77762" y="40640"/>
                  </a:lnTo>
                  <a:lnTo>
                    <a:pt x="75844" y="40640"/>
                  </a:lnTo>
                  <a:lnTo>
                    <a:pt x="76073" y="40894"/>
                  </a:lnTo>
                  <a:lnTo>
                    <a:pt x="78282" y="40894"/>
                  </a:lnTo>
                  <a:lnTo>
                    <a:pt x="78955" y="41148"/>
                  </a:lnTo>
                  <a:lnTo>
                    <a:pt x="79273" y="41148"/>
                  </a:lnTo>
                  <a:lnTo>
                    <a:pt x="80886" y="41148"/>
                  </a:lnTo>
                  <a:lnTo>
                    <a:pt x="81000" y="40386"/>
                  </a:lnTo>
                  <a:lnTo>
                    <a:pt x="81127" y="39624"/>
                  </a:lnTo>
                  <a:lnTo>
                    <a:pt x="81191" y="39243"/>
                  </a:lnTo>
                  <a:lnTo>
                    <a:pt x="81254" y="38735"/>
                  </a:lnTo>
                  <a:lnTo>
                    <a:pt x="81343" y="38227"/>
                  </a:lnTo>
                  <a:lnTo>
                    <a:pt x="81407" y="37846"/>
                  </a:lnTo>
                  <a:lnTo>
                    <a:pt x="81978" y="37338"/>
                  </a:lnTo>
                  <a:lnTo>
                    <a:pt x="85953" y="37338"/>
                  </a:lnTo>
                  <a:lnTo>
                    <a:pt x="86067" y="37592"/>
                  </a:lnTo>
                  <a:lnTo>
                    <a:pt x="86258" y="37846"/>
                  </a:lnTo>
                  <a:lnTo>
                    <a:pt x="81407" y="37846"/>
                  </a:lnTo>
                  <a:lnTo>
                    <a:pt x="81368" y="38100"/>
                  </a:lnTo>
                  <a:lnTo>
                    <a:pt x="86448" y="38100"/>
                  </a:lnTo>
                  <a:lnTo>
                    <a:pt x="87617" y="39624"/>
                  </a:lnTo>
                  <a:lnTo>
                    <a:pt x="83921" y="40640"/>
                  </a:lnTo>
                  <a:lnTo>
                    <a:pt x="82423" y="39763"/>
                  </a:lnTo>
                  <a:lnTo>
                    <a:pt x="83146" y="40894"/>
                  </a:lnTo>
                  <a:lnTo>
                    <a:pt x="83210" y="41148"/>
                  </a:lnTo>
                  <a:lnTo>
                    <a:pt x="83273" y="41402"/>
                  </a:lnTo>
                  <a:lnTo>
                    <a:pt x="83375" y="41783"/>
                  </a:lnTo>
                  <a:lnTo>
                    <a:pt x="76847" y="41783"/>
                  </a:lnTo>
                  <a:lnTo>
                    <a:pt x="77177" y="42164"/>
                  </a:lnTo>
                  <a:lnTo>
                    <a:pt x="83477" y="42164"/>
                  </a:lnTo>
                  <a:lnTo>
                    <a:pt x="84480" y="45796"/>
                  </a:lnTo>
                  <a:lnTo>
                    <a:pt x="84810" y="46228"/>
                  </a:lnTo>
                  <a:lnTo>
                    <a:pt x="85051" y="46482"/>
                  </a:lnTo>
                  <a:lnTo>
                    <a:pt x="88836" y="48260"/>
                  </a:lnTo>
                  <a:lnTo>
                    <a:pt x="89814" y="48260"/>
                  </a:lnTo>
                  <a:lnTo>
                    <a:pt x="93294" y="47625"/>
                  </a:lnTo>
                  <a:lnTo>
                    <a:pt x="91020" y="43561"/>
                  </a:lnTo>
                  <a:lnTo>
                    <a:pt x="91795" y="43065"/>
                  </a:lnTo>
                  <a:lnTo>
                    <a:pt x="95808" y="44831"/>
                  </a:lnTo>
                  <a:lnTo>
                    <a:pt x="96659" y="42926"/>
                  </a:lnTo>
                  <a:lnTo>
                    <a:pt x="96837" y="42672"/>
                  </a:lnTo>
                  <a:lnTo>
                    <a:pt x="97193" y="41922"/>
                  </a:lnTo>
                  <a:lnTo>
                    <a:pt x="97243" y="42164"/>
                  </a:lnTo>
                  <a:lnTo>
                    <a:pt x="98412" y="45085"/>
                  </a:lnTo>
                  <a:lnTo>
                    <a:pt x="98679" y="45085"/>
                  </a:lnTo>
                  <a:lnTo>
                    <a:pt x="95681" y="45796"/>
                  </a:lnTo>
                  <a:lnTo>
                    <a:pt x="95796" y="47244"/>
                  </a:lnTo>
                  <a:lnTo>
                    <a:pt x="95148" y="47244"/>
                  </a:lnTo>
                  <a:lnTo>
                    <a:pt x="98120" y="47536"/>
                  </a:lnTo>
                  <a:lnTo>
                    <a:pt x="98234" y="47244"/>
                  </a:lnTo>
                  <a:lnTo>
                    <a:pt x="98336" y="46990"/>
                  </a:lnTo>
                  <a:lnTo>
                    <a:pt x="98386" y="46863"/>
                  </a:lnTo>
                  <a:lnTo>
                    <a:pt x="99390" y="44196"/>
                  </a:lnTo>
                  <a:lnTo>
                    <a:pt x="100647" y="44196"/>
                  </a:lnTo>
                  <a:lnTo>
                    <a:pt x="100533" y="46482"/>
                  </a:lnTo>
                  <a:lnTo>
                    <a:pt x="100457" y="47752"/>
                  </a:lnTo>
                  <a:lnTo>
                    <a:pt x="102311" y="47752"/>
                  </a:lnTo>
                  <a:lnTo>
                    <a:pt x="102412" y="47625"/>
                  </a:lnTo>
                  <a:lnTo>
                    <a:pt x="103987" y="45593"/>
                  </a:lnTo>
                  <a:lnTo>
                    <a:pt x="106870" y="45593"/>
                  </a:lnTo>
                  <a:lnTo>
                    <a:pt x="107937" y="47244"/>
                  </a:lnTo>
                  <a:lnTo>
                    <a:pt x="108102" y="47510"/>
                  </a:lnTo>
                  <a:lnTo>
                    <a:pt x="109016" y="47244"/>
                  </a:lnTo>
                  <a:lnTo>
                    <a:pt x="109918" y="46990"/>
                  </a:lnTo>
                  <a:lnTo>
                    <a:pt x="109753" y="46863"/>
                  </a:lnTo>
                  <a:lnTo>
                    <a:pt x="109855" y="46228"/>
                  </a:lnTo>
                  <a:lnTo>
                    <a:pt x="109956" y="45593"/>
                  </a:lnTo>
                  <a:lnTo>
                    <a:pt x="110083" y="44831"/>
                  </a:lnTo>
                  <a:lnTo>
                    <a:pt x="110172" y="45085"/>
                  </a:lnTo>
                  <a:lnTo>
                    <a:pt x="110248" y="45326"/>
                  </a:lnTo>
                  <a:lnTo>
                    <a:pt x="110350" y="45593"/>
                  </a:lnTo>
                  <a:lnTo>
                    <a:pt x="110413" y="45796"/>
                  </a:lnTo>
                  <a:lnTo>
                    <a:pt x="111925" y="50038"/>
                  </a:lnTo>
                  <a:lnTo>
                    <a:pt x="105524" y="48260"/>
                  </a:lnTo>
                  <a:lnTo>
                    <a:pt x="109118" y="53467"/>
                  </a:lnTo>
                  <a:lnTo>
                    <a:pt x="112699" y="52705"/>
                  </a:lnTo>
                  <a:lnTo>
                    <a:pt x="112585" y="51689"/>
                  </a:lnTo>
                  <a:lnTo>
                    <a:pt x="112496" y="51054"/>
                  </a:lnTo>
                  <a:lnTo>
                    <a:pt x="112369" y="50038"/>
                  </a:lnTo>
                  <a:lnTo>
                    <a:pt x="112318" y="49530"/>
                  </a:lnTo>
                  <a:lnTo>
                    <a:pt x="112217" y="48780"/>
                  </a:lnTo>
                  <a:lnTo>
                    <a:pt x="114744" y="51689"/>
                  </a:lnTo>
                  <a:lnTo>
                    <a:pt x="114909" y="51689"/>
                  </a:lnTo>
                  <a:lnTo>
                    <a:pt x="115011" y="51435"/>
                  </a:lnTo>
                  <a:lnTo>
                    <a:pt x="115570" y="50038"/>
                  </a:lnTo>
                  <a:lnTo>
                    <a:pt x="116293" y="52197"/>
                  </a:lnTo>
                  <a:lnTo>
                    <a:pt x="120662" y="50038"/>
                  </a:lnTo>
                  <a:lnTo>
                    <a:pt x="118681" y="53213"/>
                  </a:lnTo>
                  <a:lnTo>
                    <a:pt x="118554" y="55626"/>
                  </a:lnTo>
                  <a:lnTo>
                    <a:pt x="118503" y="56642"/>
                  </a:lnTo>
                  <a:lnTo>
                    <a:pt x="120713" y="56642"/>
                  </a:lnTo>
                  <a:lnTo>
                    <a:pt x="119278" y="55118"/>
                  </a:lnTo>
                  <a:lnTo>
                    <a:pt x="121729" y="50038"/>
                  </a:lnTo>
                  <a:lnTo>
                    <a:pt x="121424" y="50038"/>
                  </a:lnTo>
                  <a:lnTo>
                    <a:pt x="121069" y="49530"/>
                  </a:lnTo>
                  <a:lnTo>
                    <a:pt x="118541" y="50038"/>
                  </a:lnTo>
                  <a:lnTo>
                    <a:pt x="117894" y="50038"/>
                  </a:lnTo>
                  <a:lnTo>
                    <a:pt x="117868" y="49784"/>
                  </a:lnTo>
                  <a:lnTo>
                    <a:pt x="117741" y="48691"/>
                  </a:lnTo>
                  <a:lnTo>
                    <a:pt x="117830" y="48539"/>
                  </a:lnTo>
                  <a:lnTo>
                    <a:pt x="117906" y="48260"/>
                  </a:lnTo>
                  <a:lnTo>
                    <a:pt x="118186" y="48260"/>
                  </a:lnTo>
                  <a:lnTo>
                    <a:pt x="120523" y="47307"/>
                  </a:lnTo>
                  <a:lnTo>
                    <a:pt x="121551" y="49784"/>
                  </a:lnTo>
                  <a:lnTo>
                    <a:pt x="122148" y="50038"/>
                  </a:lnTo>
                  <a:lnTo>
                    <a:pt x="126022" y="47244"/>
                  </a:lnTo>
                  <a:close/>
                </a:path>
                <a:path w="129540" h="57150">
                  <a:moveTo>
                    <a:pt x="128955" y="48501"/>
                  </a:moveTo>
                  <a:lnTo>
                    <a:pt x="127038" y="48615"/>
                  </a:lnTo>
                  <a:lnTo>
                    <a:pt x="124828" y="49225"/>
                  </a:lnTo>
                  <a:lnTo>
                    <a:pt x="123037" y="49999"/>
                  </a:lnTo>
                  <a:lnTo>
                    <a:pt x="127520" y="51485"/>
                  </a:lnTo>
                  <a:lnTo>
                    <a:pt x="128955" y="48501"/>
                  </a:lnTo>
                  <a:close/>
                </a:path>
              </a:pathLst>
            </a:custGeom>
            <a:solidFill>
              <a:srgbClr val="EC783C"/>
            </a:solidFill>
          </p:spPr>
          <p:txBody>
            <a:bodyPr wrap="square" lIns="0" tIns="0" rIns="0" bIns="0" rtlCol="0"/>
            <a:lstStyle/>
            <a:p>
              <a:endParaRPr/>
            </a:p>
          </p:txBody>
        </p:sp>
        <p:sp>
          <p:nvSpPr>
            <p:cNvPr id="1519" name="object 1519"/>
            <p:cNvSpPr/>
            <p:nvPr/>
          </p:nvSpPr>
          <p:spPr>
            <a:xfrm>
              <a:off x="14625968" y="2855822"/>
              <a:ext cx="51435" cy="21590"/>
            </a:xfrm>
            <a:custGeom>
              <a:avLst/>
              <a:gdLst/>
              <a:ahLst/>
              <a:cxnLst/>
              <a:rect l="l" t="t" r="r" b="b"/>
              <a:pathLst>
                <a:path w="51434" h="21589">
                  <a:moveTo>
                    <a:pt x="5905" y="2565"/>
                  </a:moveTo>
                  <a:lnTo>
                    <a:pt x="4775" y="0"/>
                  </a:lnTo>
                  <a:lnTo>
                    <a:pt x="1905" y="1371"/>
                  </a:lnTo>
                  <a:lnTo>
                    <a:pt x="0" y="1854"/>
                  </a:lnTo>
                  <a:lnTo>
                    <a:pt x="825" y="3822"/>
                  </a:lnTo>
                  <a:lnTo>
                    <a:pt x="4356" y="2387"/>
                  </a:lnTo>
                  <a:lnTo>
                    <a:pt x="5905" y="2565"/>
                  </a:lnTo>
                  <a:close/>
                </a:path>
                <a:path w="51434" h="21589">
                  <a:moveTo>
                    <a:pt x="50825" y="21018"/>
                  </a:moveTo>
                  <a:lnTo>
                    <a:pt x="50698" y="20307"/>
                  </a:lnTo>
                  <a:lnTo>
                    <a:pt x="50101" y="17322"/>
                  </a:lnTo>
                  <a:lnTo>
                    <a:pt x="48260" y="15646"/>
                  </a:lnTo>
                  <a:lnTo>
                    <a:pt x="47955" y="20421"/>
                  </a:lnTo>
                  <a:lnTo>
                    <a:pt x="50825" y="21018"/>
                  </a:lnTo>
                  <a:close/>
                </a:path>
              </a:pathLst>
            </a:custGeom>
            <a:solidFill>
              <a:srgbClr val="EC813C"/>
            </a:solidFill>
          </p:spPr>
          <p:txBody>
            <a:bodyPr wrap="square" lIns="0" tIns="0" rIns="0" bIns="0" rtlCol="0"/>
            <a:lstStyle/>
            <a:p>
              <a:endParaRPr/>
            </a:p>
          </p:txBody>
        </p:sp>
        <p:sp>
          <p:nvSpPr>
            <p:cNvPr id="1520" name="object 1520"/>
            <p:cNvSpPr/>
            <p:nvPr/>
          </p:nvSpPr>
          <p:spPr>
            <a:xfrm>
              <a:off x="14534646" y="2828282"/>
              <a:ext cx="2540" cy="1905"/>
            </a:xfrm>
            <a:custGeom>
              <a:avLst/>
              <a:gdLst/>
              <a:ahLst/>
              <a:cxnLst/>
              <a:rect l="l" t="t" r="r" b="b"/>
              <a:pathLst>
                <a:path w="2540" h="1905">
                  <a:moveTo>
                    <a:pt x="1134" y="1672"/>
                  </a:moveTo>
                  <a:lnTo>
                    <a:pt x="657" y="1134"/>
                  </a:lnTo>
                  <a:lnTo>
                    <a:pt x="0" y="358"/>
                  </a:lnTo>
                  <a:lnTo>
                    <a:pt x="2209" y="0"/>
                  </a:lnTo>
                  <a:lnTo>
                    <a:pt x="2209" y="1433"/>
                  </a:lnTo>
                  <a:lnTo>
                    <a:pt x="1134" y="1672"/>
                  </a:lnTo>
                  <a:close/>
                </a:path>
              </a:pathLst>
            </a:custGeom>
            <a:solidFill>
              <a:srgbClr val="EC813A"/>
            </a:solidFill>
          </p:spPr>
          <p:txBody>
            <a:bodyPr wrap="square" lIns="0" tIns="0" rIns="0" bIns="0" rtlCol="0"/>
            <a:lstStyle/>
            <a:p>
              <a:endParaRPr/>
            </a:p>
          </p:txBody>
        </p:sp>
        <p:sp>
          <p:nvSpPr>
            <p:cNvPr id="1521" name="object 1521"/>
            <p:cNvSpPr/>
            <p:nvPr/>
          </p:nvSpPr>
          <p:spPr>
            <a:xfrm>
              <a:off x="14454252" y="2763303"/>
              <a:ext cx="90170" cy="44450"/>
            </a:xfrm>
            <a:custGeom>
              <a:avLst/>
              <a:gdLst/>
              <a:ahLst/>
              <a:cxnLst/>
              <a:rect l="l" t="t" r="r" b="b"/>
              <a:pathLst>
                <a:path w="90169" h="44450">
                  <a:moveTo>
                    <a:pt x="47129" y="35179"/>
                  </a:moveTo>
                  <a:lnTo>
                    <a:pt x="46380" y="33401"/>
                  </a:lnTo>
                  <a:lnTo>
                    <a:pt x="46228" y="33147"/>
                  </a:lnTo>
                  <a:lnTo>
                    <a:pt x="46151" y="33782"/>
                  </a:lnTo>
                  <a:lnTo>
                    <a:pt x="46062" y="34417"/>
                  </a:lnTo>
                  <a:lnTo>
                    <a:pt x="45961" y="35179"/>
                  </a:lnTo>
                  <a:lnTo>
                    <a:pt x="45923" y="35433"/>
                  </a:lnTo>
                  <a:lnTo>
                    <a:pt x="47129" y="35179"/>
                  </a:lnTo>
                  <a:close/>
                </a:path>
                <a:path w="90169" h="44450">
                  <a:moveTo>
                    <a:pt x="64973" y="36576"/>
                  </a:moveTo>
                  <a:lnTo>
                    <a:pt x="64338" y="35687"/>
                  </a:lnTo>
                  <a:lnTo>
                    <a:pt x="63588" y="36068"/>
                  </a:lnTo>
                  <a:lnTo>
                    <a:pt x="63449" y="36068"/>
                  </a:lnTo>
                  <a:lnTo>
                    <a:pt x="58293" y="34417"/>
                  </a:lnTo>
                  <a:lnTo>
                    <a:pt x="58166" y="36576"/>
                  </a:lnTo>
                  <a:lnTo>
                    <a:pt x="58051" y="38862"/>
                  </a:lnTo>
                  <a:lnTo>
                    <a:pt x="63525" y="36106"/>
                  </a:lnTo>
                  <a:lnTo>
                    <a:pt x="64973" y="36576"/>
                  </a:lnTo>
                  <a:close/>
                </a:path>
                <a:path w="90169" h="44450">
                  <a:moveTo>
                    <a:pt x="83375" y="42049"/>
                  </a:moveTo>
                  <a:lnTo>
                    <a:pt x="81699" y="41211"/>
                  </a:lnTo>
                  <a:lnTo>
                    <a:pt x="79971" y="40614"/>
                  </a:lnTo>
                  <a:lnTo>
                    <a:pt x="79311" y="39128"/>
                  </a:lnTo>
                  <a:lnTo>
                    <a:pt x="78232" y="40614"/>
                  </a:lnTo>
                  <a:lnTo>
                    <a:pt x="80149" y="42049"/>
                  </a:lnTo>
                  <a:lnTo>
                    <a:pt x="77457" y="42049"/>
                  </a:lnTo>
                  <a:lnTo>
                    <a:pt x="77635" y="42113"/>
                  </a:lnTo>
                  <a:lnTo>
                    <a:pt x="77939" y="43357"/>
                  </a:lnTo>
                  <a:lnTo>
                    <a:pt x="78651" y="43484"/>
                  </a:lnTo>
                  <a:lnTo>
                    <a:pt x="78892" y="43548"/>
                  </a:lnTo>
                  <a:lnTo>
                    <a:pt x="82181" y="41871"/>
                  </a:lnTo>
                  <a:lnTo>
                    <a:pt x="83375" y="42049"/>
                  </a:lnTo>
                  <a:close/>
                </a:path>
                <a:path w="90169" h="44450">
                  <a:moveTo>
                    <a:pt x="89865" y="32512"/>
                  </a:moveTo>
                  <a:lnTo>
                    <a:pt x="89827" y="30988"/>
                  </a:lnTo>
                  <a:lnTo>
                    <a:pt x="87795" y="32512"/>
                  </a:lnTo>
                  <a:lnTo>
                    <a:pt x="86283" y="31496"/>
                  </a:lnTo>
                  <a:lnTo>
                    <a:pt x="86220" y="31242"/>
                  </a:lnTo>
                  <a:lnTo>
                    <a:pt x="86156" y="30988"/>
                  </a:lnTo>
                  <a:lnTo>
                    <a:pt x="86029" y="30480"/>
                  </a:lnTo>
                  <a:lnTo>
                    <a:pt x="85940" y="30099"/>
                  </a:lnTo>
                  <a:lnTo>
                    <a:pt x="85813" y="30099"/>
                  </a:lnTo>
                  <a:lnTo>
                    <a:pt x="85483" y="29832"/>
                  </a:lnTo>
                  <a:lnTo>
                    <a:pt x="84810" y="29337"/>
                  </a:lnTo>
                  <a:lnTo>
                    <a:pt x="83197" y="28194"/>
                  </a:lnTo>
                  <a:lnTo>
                    <a:pt x="80441" y="28067"/>
                  </a:lnTo>
                  <a:lnTo>
                    <a:pt x="80416" y="27686"/>
                  </a:lnTo>
                  <a:lnTo>
                    <a:pt x="80365" y="27051"/>
                  </a:lnTo>
                  <a:lnTo>
                    <a:pt x="80264" y="25654"/>
                  </a:lnTo>
                  <a:lnTo>
                    <a:pt x="78943" y="25387"/>
                  </a:lnTo>
                  <a:lnTo>
                    <a:pt x="79794" y="27051"/>
                  </a:lnTo>
                  <a:lnTo>
                    <a:pt x="78955" y="27686"/>
                  </a:lnTo>
                  <a:lnTo>
                    <a:pt x="78232" y="27051"/>
                  </a:lnTo>
                  <a:lnTo>
                    <a:pt x="77762" y="26797"/>
                  </a:lnTo>
                  <a:lnTo>
                    <a:pt x="77343" y="26035"/>
                  </a:lnTo>
                  <a:lnTo>
                    <a:pt x="77470" y="26035"/>
                  </a:lnTo>
                  <a:lnTo>
                    <a:pt x="79908" y="24892"/>
                  </a:lnTo>
                  <a:lnTo>
                    <a:pt x="79857" y="24130"/>
                  </a:lnTo>
                  <a:lnTo>
                    <a:pt x="79781" y="23495"/>
                  </a:lnTo>
                  <a:lnTo>
                    <a:pt x="79692" y="22606"/>
                  </a:lnTo>
                  <a:lnTo>
                    <a:pt x="79552" y="21336"/>
                  </a:lnTo>
                  <a:lnTo>
                    <a:pt x="79870" y="20955"/>
                  </a:lnTo>
                  <a:lnTo>
                    <a:pt x="82892" y="17526"/>
                  </a:lnTo>
                  <a:lnTo>
                    <a:pt x="76390" y="14986"/>
                  </a:lnTo>
                  <a:lnTo>
                    <a:pt x="76263" y="18161"/>
                  </a:lnTo>
                  <a:lnTo>
                    <a:pt x="76149" y="20955"/>
                  </a:lnTo>
                  <a:lnTo>
                    <a:pt x="67843" y="17018"/>
                  </a:lnTo>
                  <a:lnTo>
                    <a:pt x="68846" y="14732"/>
                  </a:lnTo>
                  <a:lnTo>
                    <a:pt x="69164" y="13970"/>
                  </a:lnTo>
                  <a:lnTo>
                    <a:pt x="69697" y="12827"/>
                  </a:lnTo>
                  <a:lnTo>
                    <a:pt x="62712" y="10668"/>
                  </a:lnTo>
                  <a:lnTo>
                    <a:pt x="60617" y="13970"/>
                  </a:lnTo>
                  <a:lnTo>
                    <a:pt x="60083" y="11430"/>
                  </a:lnTo>
                  <a:lnTo>
                    <a:pt x="59817" y="11049"/>
                  </a:lnTo>
                  <a:lnTo>
                    <a:pt x="59728" y="10922"/>
                  </a:lnTo>
                  <a:lnTo>
                    <a:pt x="58293" y="8890"/>
                  </a:lnTo>
                  <a:lnTo>
                    <a:pt x="57099" y="11049"/>
                  </a:lnTo>
                  <a:lnTo>
                    <a:pt x="55956" y="10756"/>
                  </a:lnTo>
                  <a:lnTo>
                    <a:pt x="55956" y="12827"/>
                  </a:lnTo>
                  <a:lnTo>
                    <a:pt x="55778" y="12573"/>
                  </a:lnTo>
                  <a:lnTo>
                    <a:pt x="55308" y="11684"/>
                  </a:lnTo>
                  <a:lnTo>
                    <a:pt x="55956" y="12827"/>
                  </a:lnTo>
                  <a:lnTo>
                    <a:pt x="55956" y="10756"/>
                  </a:lnTo>
                  <a:lnTo>
                    <a:pt x="53149" y="10033"/>
                  </a:lnTo>
                  <a:lnTo>
                    <a:pt x="51117" y="12573"/>
                  </a:lnTo>
                  <a:lnTo>
                    <a:pt x="50647" y="12065"/>
                  </a:lnTo>
                  <a:lnTo>
                    <a:pt x="49149" y="10668"/>
                  </a:lnTo>
                  <a:lnTo>
                    <a:pt x="44538" y="9461"/>
                  </a:lnTo>
                  <a:lnTo>
                    <a:pt x="42875" y="12065"/>
                  </a:lnTo>
                  <a:lnTo>
                    <a:pt x="43002" y="11430"/>
                  </a:lnTo>
                  <a:lnTo>
                    <a:pt x="43078" y="11049"/>
                  </a:lnTo>
                  <a:lnTo>
                    <a:pt x="43205" y="10287"/>
                  </a:lnTo>
                  <a:lnTo>
                    <a:pt x="43268" y="10033"/>
                  </a:lnTo>
                  <a:lnTo>
                    <a:pt x="43357" y="9398"/>
                  </a:lnTo>
                  <a:lnTo>
                    <a:pt x="43446" y="8890"/>
                  </a:lnTo>
                  <a:lnTo>
                    <a:pt x="41922" y="8890"/>
                  </a:lnTo>
                  <a:lnTo>
                    <a:pt x="38823" y="9398"/>
                  </a:lnTo>
                  <a:lnTo>
                    <a:pt x="38760" y="8890"/>
                  </a:lnTo>
                  <a:lnTo>
                    <a:pt x="38684" y="8255"/>
                  </a:lnTo>
                  <a:lnTo>
                    <a:pt x="38633" y="7747"/>
                  </a:lnTo>
                  <a:lnTo>
                    <a:pt x="38531" y="6858"/>
                  </a:lnTo>
                  <a:lnTo>
                    <a:pt x="38404" y="5842"/>
                  </a:lnTo>
                  <a:lnTo>
                    <a:pt x="34340" y="2032"/>
                  </a:lnTo>
                  <a:lnTo>
                    <a:pt x="32397" y="6604"/>
                  </a:lnTo>
                  <a:lnTo>
                    <a:pt x="32727" y="6604"/>
                  </a:lnTo>
                  <a:lnTo>
                    <a:pt x="30810" y="6858"/>
                  </a:lnTo>
                  <a:lnTo>
                    <a:pt x="28981" y="6858"/>
                  </a:lnTo>
                  <a:lnTo>
                    <a:pt x="27228" y="6604"/>
                  </a:lnTo>
                  <a:lnTo>
                    <a:pt x="24485" y="5334"/>
                  </a:lnTo>
                  <a:lnTo>
                    <a:pt x="21501" y="8255"/>
                  </a:lnTo>
                  <a:lnTo>
                    <a:pt x="19291" y="10287"/>
                  </a:lnTo>
                  <a:lnTo>
                    <a:pt x="19151" y="10287"/>
                  </a:lnTo>
                  <a:lnTo>
                    <a:pt x="17437" y="7493"/>
                  </a:lnTo>
                  <a:lnTo>
                    <a:pt x="16357" y="5842"/>
                  </a:lnTo>
                  <a:lnTo>
                    <a:pt x="14871" y="4445"/>
                  </a:lnTo>
                  <a:lnTo>
                    <a:pt x="13373" y="5080"/>
                  </a:lnTo>
                  <a:lnTo>
                    <a:pt x="12357" y="6858"/>
                  </a:lnTo>
                  <a:lnTo>
                    <a:pt x="8420" y="7493"/>
                  </a:lnTo>
                  <a:lnTo>
                    <a:pt x="4000" y="0"/>
                  </a:lnTo>
                  <a:lnTo>
                    <a:pt x="0" y="7747"/>
                  </a:lnTo>
                  <a:lnTo>
                    <a:pt x="6743" y="10287"/>
                  </a:lnTo>
                  <a:lnTo>
                    <a:pt x="7048" y="10922"/>
                  </a:lnTo>
                  <a:lnTo>
                    <a:pt x="7073" y="11049"/>
                  </a:lnTo>
                  <a:lnTo>
                    <a:pt x="7175" y="11430"/>
                  </a:lnTo>
                  <a:lnTo>
                    <a:pt x="7239" y="11684"/>
                  </a:lnTo>
                  <a:lnTo>
                    <a:pt x="7340" y="12065"/>
                  </a:lnTo>
                  <a:lnTo>
                    <a:pt x="7404" y="12319"/>
                  </a:lnTo>
                  <a:lnTo>
                    <a:pt x="7759" y="12573"/>
                  </a:lnTo>
                  <a:lnTo>
                    <a:pt x="8788" y="11506"/>
                  </a:lnTo>
                  <a:lnTo>
                    <a:pt x="9664" y="12065"/>
                  </a:lnTo>
                  <a:lnTo>
                    <a:pt x="10604" y="12827"/>
                  </a:lnTo>
                  <a:lnTo>
                    <a:pt x="10731" y="12827"/>
                  </a:lnTo>
                  <a:lnTo>
                    <a:pt x="9664" y="14097"/>
                  </a:lnTo>
                  <a:lnTo>
                    <a:pt x="10274" y="15367"/>
                  </a:lnTo>
                  <a:lnTo>
                    <a:pt x="12420" y="14732"/>
                  </a:lnTo>
                  <a:lnTo>
                    <a:pt x="12534" y="16383"/>
                  </a:lnTo>
                  <a:lnTo>
                    <a:pt x="11226" y="18161"/>
                  </a:lnTo>
                  <a:lnTo>
                    <a:pt x="11874" y="19050"/>
                  </a:lnTo>
                  <a:lnTo>
                    <a:pt x="12115" y="19304"/>
                  </a:lnTo>
                  <a:lnTo>
                    <a:pt x="13728" y="19304"/>
                  </a:lnTo>
                  <a:lnTo>
                    <a:pt x="14274" y="19812"/>
                  </a:lnTo>
                  <a:lnTo>
                    <a:pt x="15671" y="20955"/>
                  </a:lnTo>
                  <a:lnTo>
                    <a:pt x="15824" y="20955"/>
                  </a:lnTo>
                  <a:lnTo>
                    <a:pt x="15824" y="23495"/>
                  </a:lnTo>
                  <a:lnTo>
                    <a:pt x="20002" y="23495"/>
                  </a:lnTo>
                  <a:lnTo>
                    <a:pt x="21374" y="22606"/>
                  </a:lnTo>
                  <a:lnTo>
                    <a:pt x="22631" y="22733"/>
                  </a:lnTo>
                  <a:lnTo>
                    <a:pt x="23266" y="24892"/>
                  </a:lnTo>
                  <a:lnTo>
                    <a:pt x="23558" y="24892"/>
                  </a:lnTo>
                  <a:lnTo>
                    <a:pt x="25082" y="24130"/>
                  </a:lnTo>
                  <a:lnTo>
                    <a:pt x="23888" y="26035"/>
                  </a:lnTo>
                  <a:lnTo>
                    <a:pt x="22453" y="23495"/>
                  </a:lnTo>
                  <a:lnTo>
                    <a:pt x="22529" y="24130"/>
                  </a:lnTo>
                  <a:lnTo>
                    <a:pt x="22618" y="24892"/>
                  </a:lnTo>
                  <a:lnTo>
                    <a:pt x="22707" y="25654"/>
                  </a:lnTo>
                  <a:lnTo>
                    <a:pt x="22745" y="26035"/>
                  </a:lnTo>
                  <a:lnTo>
                    <a:pt x="22872" y="27051"/>
                  </a:lnTo>
                  <a:lnTo>
                    <a:pt x="23825" y="28321"/>
                  </a:lnTo>
                  <a:lnTo>
                    <a:pt x="24358" y="28321"/>
                  </a:lnTo>
                  <a:lnTo>
                    <a:pt x="24358" y="27051"/>
                  </a:lnTo>
                  <a:lnTo>
                    <a:pt x="26568" y="27559"/>
                  </a:lnTo>
                  <a:lnTo>
                    <a:pt x="26466" y="28067"/>
                  </a:lnTo>
                  <a:lnTo>
                    <a:pt x="26339" y="28321"/>
                  </a:lnTo>
                  <a:lnTo>
                    <a:pt x="27711" y="30099"/>
                  </a:lnTo>
                  <a:lnTo>
                    <a:pt x="29133" y="30480"/>
                  </a:lnTo>
                  <a:lnTo>
                    <a:pt x="29552" y="30480"/>
                  </a:lnTo>
                  <a:lnTo>
                    <a:pt x="28486" y="28321"/>
                  </a:lnTo>
                  <a:lnTo>
                    <a:pt x="28549" y="28067"/>
                  </a:lnTo>
                  <a:lnTo>
                    <a:pt x="28879" y="27711"/>
                  </a:lnTo>
                  <a:lnTo>
                    <a:pt x="31470" y="28829"/>
                  </a:lnTo>
                  <a:lnTo>
                    <a:pt x="32486" y="27813"/>
                  </a:lnTo>
                  <a:lnTo>
                    <a:pt x="32486" y="32258"/>
                  </a:lnTo>
                  <a:lnTo>
                    <a:pt x="33197" y="32258"/>
                  </a:lnTo>
                  <a:lnTo>
                    <a:pt x="33324" y="32512"/>
                  </a:lnTo>
                  <a:lnTo>
                    <a:pt x="33439" y="32766"/>
                  </a:lnTo>
                  <a:lnTo>
                    <a:pt x="33680" y="32766"/>
                  </a:lnTo>
                  <a:lnTo>
                    <a:pt x="33794" y="32512"/>
                  </a:lnTo>
                  <a:lnTo>
                    <a:pt x="33921" y="32258"/>
                  </a:lnTo>
                  <a:lnTo>
                    <a:pt x="36410" y="29832"/>
                  </a:lnTo>
                  <a:lnTo>
                    <a:pt x="34340" y="27686"/>
                  </a:lnTo>
                  <a:lnTo>
                    <a:pt x="34188" y="27559"/>
                  </a:lnTo>
                  <a:lnTo>
                    <a:pt x="34099" y="27432"/>
                  </a:lnTo>
                  <a:lnTo>
                    <a:pt x="37566" y="27051"/>
                  </a:lnTo>
                  <a:lnTo>
                    <a:pt x="36410" y="29832"/>
                  </a:lnTo>
                  <a:lnTo>
                    <a:pt x="35826" y="31242"/>
                  </a:lnTo>
                  <a:lnTo>
                    <a:pt x="39166" y="30670"/>
                  </a:lnTo>
                  <a:lnTo>
                    <a:pt x="40906" y="33401"/>
                  </a:lnTo>
                  <a:lnTo>
                    <a:pt x="38976" y="36068"/>
                  </a:lnTo>
                  <a:lnTo>
                    <a:pt x="38722" y="36068"/>
                  </a:lnTo>
                  <a:lnTo>
                    <a:pt x="43713" y="37465"/>
                  </a:lnTo>
                  <a:lnTo>
                    <a:pt x="43675" y="37084"/>
                  </a:lnTo>
                  <a:lnTo>
                    <a:pt x="43561" y="36068"/>
                  </a:lnTo>
                  <a:lnTo>
                    <a:pt x="43484" y="35433"/>
                  </a:lnTo>
                  <a:lnTo>
                    <a:pt x="43370" y="34417"/>
                  </a:lnTo>
                  <a:lnTo>
                    <a:pt x="43294" y="33782"/>
                  </a:lnTo>
                  <a:lnTo>
                    <a:pt x="43180" y="32766"/>
                  </a:lnTo>
                  <a:lnTo>
                    <a:pt x="46228" y="33147"/>
                  </a:lnTo>
                  <a:lnTo>
                    <a:pt x="46189" y="33020"/>
                  </a:lnTo>
                  <a:lnTo>
                    <a:pt x="46113" y="32766"/>
                  </a:lnTo>
                  <a:lnTo>
                    <a:pt x="45427" y="31496"/>
                  </a:lnTo>
                  <a:lnTo>
                    <a:pt x="45326" y="31242"/>
                  </a:lnTo>
                  <a:lnTo>
                    <a:pt x="45237" y="30988"/>
                  </a:lnTo>
                  <a:lnTo>
                    <a:pt x="45034" y="30480"/>
                  </a:lnTo>
                  <a:lnTo>
                    <a:pt x="44894" y="30099"/>
                  </a:lnTo>
                  <a:lnTo>
                    <a:pt x="44843" y="29933"/>
                  </a:lnTo>
                  <a:lnTo>
                    <a:pt x="44958" y="30099"/>
                  </a:lnTo>
                  <a:lnTo>
                    <a:pt x="45542" y="31496"/>
                  </a:lnTo>
                  <a:lnTo>
                    <a:pt x="48475" y="29972"/>
                  </a:lnTo>
                  <a:lnTo>
                    <a:pt x="48679" y="30099"/>
                  </a:lnTo>
                  <a:lnTo>
                    <a:pt x="48907" y="30099"/>
                  </a:lnTo>
                  <a:lnTo>
                    <a:pt x="47840" y="32766"/>
                  </a:lnTo>
                  <a:lnTo>
                    <a:pt x="51600" y="33401"/>
                  </a:lnTo>
                  <a:lnTo>
                    <a:pt x="53390" y="33782"/>
                  </a:lnTo>
                  <a:lnTo>
                    <a:pt x="54102" y="33020"/>
                  </a:lnTo>
                  <a:lnTo>
                    <a:pt x="54889" y="33020"/>
                  </a:lnTo>
                  <a:lnTo>
                    <a:pt x="55460" y="33147"/>
                  </a:lnTo>
                  <a:lnTo>
                    <a:pt x="55397" y="33401"/>
                  </a:lnTo>
                  <a:lnTo>
                    <a:pt x="55308" y="33782"/>
                  </a:lnTo>
                  <a:lnTo>
                    <a:pt x="55003" y="35179"/>
                  </a:lnTo>
                  <a:lnTo>
                    <a:pt x="56794" y="33782"/>
                  </a:lnTo>
                  <a:lnTo>
                    <a:pt x="56794" y="35941"/>
                  </a:lnTo>
                  <a:lnTo>
                    <a:pt x="52374" y="35941"/>
                  </a:lnTo>
                  <a:lnTo>
                    <a:pt x="52260" y="37465"/>
                  </a:lnTo>
                  <a:lnTo>
                    <a:pt x="52209" y="38100"/>
                  </a:lnTo>
                  <a:lnTo>
                    <a:pt x="54940" y="38100"/>
                  </a:lnTo>
                  <a:lnTo>
                    <a:pt x="56438" y="39624"/>
                  </a:lnTo>
                  <a:lnTo>
                    <a:pt x="57937" y="38100"/>
                  </a:lnTo>
                  <a:lnTo>
                    <a:pt x="57772" y="38100"/>
                  </a:lnTo>
                  <a:lnTo>
                    <a:pt x="57175" y="36068"/>
                  </a:lnTo>
                  <a:lnTo>
                    <a:pt x="57175" y="35687"/>
                  </a:lnTo>
                  <a:lnTo>
                    <a:pt x="58356" y="33782"/>
                  </a:lnTo>
                  <a:lnTo>
                    <a:pt x="58826" y="33020"/>
                  </a:lnTo>
                  <a:lnTo>
                    <a:pt x="60312" y="30492"/>
                  </a:lnTo>
                  <a:lnTo>
                    <a:pt x="64338" y="35687"/>
                  </a:lnTo>
                  <a:lnTo>
                    <a:pt x="64922" y="35433"/>
                  </a:lnTo>
                  <a:lnTo>
                    <a:pt x="65811" y="36068"/>
                  </a:lnTo>
                  <a:lnTo>
                    <a:pt x="64795" y="37084"/>
                  </a:lnTo>
                  <a:lnTo>
                    <a:pt x="64897" y="37338"/>
                  </a:lnTo>
                  <a:lnTo>
                    <a:pt x="64947" y="37465"/>
                  </a:lnTo>
                  <a:lnTo>
                    <a:pt x="65811" y="39624"/>
                  </a:lnTo>
                  <a:lnTo>
                    <a:pt x="67843" y="40767"/>
                  </a:lnTo>
                  <a:lnTo>
                    <a:pt x="69253" y="39636"/>
                  </a:lnTo>
                  <a:lnTo>
                    <a:pt x="68503" y="44069"/>
                  </a:lnTo>
                  <a:lnTo>
                    <a:pt x="72466" y="44069"/>
                  </a:lnTo>
                  <a:lnTo>
                    <a:pt x="72580" y="43815"/>
                  </a:lnTo>
                  <a:lnTo>
                    <a:pt x="74053" y="40386"/>
                  </a:lnTo>
                  <a:lnTo>
                    <a:pt x="74104" y="40767"/>
                  </a:lnTo>
                  <a:lnTo>
                    <a:pt x="74231" y="41783"/>
                  </a:lnTo>
                  <a:lnTo>
                    <a:pt x="74307" y="42418"/>
                  </a:lnTo>
                  <a:lnTo>
                    <a:pt x="74409" y="43307"/>
                  </a:lnTo>
                  <a:lnTo>
                    <a:pt x="77406" y="43815"/>
                  </a:lnTo>
                  <a:lnTo>
                    <a:pt x="76212" y="42418"/>
                  </a:lnTo>
                  <a:lnTo>
                    <a:pt x="76631" y="41783"/>
                  </a:lnTo>
                  <a:lnTo>
                    <a:pt x="77063" y="40386"/>
                  </a:lnTo>
                  <a:lnTo>
                    <a:pt x="77304" y="39624"/>
                  </a:lnTo>
                  <a:lnTo>
                    <a:pt x="77381" y="39370"/>
                  </a:lnTo>
                  <a:lnTo>
                    <a:pt x="77762" y="38100"/>
                  </a:lnTo>
                  <a:lnTo>
                    <a:pt x="80327" y="37338"/>
                  </a:lnTo>
                  <a:lnTo>
                    <a:pt x="80441" y="39624"/>
                  </a:lnTo>
                  <a:lnTo>
                    <a:pt x="82804" y="39624"/>
                  </a:lnTo>
                  <a:lnTo>
                    <a:pt x="82892" y="39370"/>
                  </a:lnTo>
                  <a:lnTo>
                    <a:pt x="83629" y="37338"/>
                  </a:lnTo>
                  <a:lnTo>
                    <a:pt x="83731" y="37084"/>
                  </a:lnTo>
                  <a:lnTo>
                    <a:pt x="84340" y="35433"/>
                  </a:lnTo>
                  <a:lnTo>
                    <a:pt x="84455" y="35179"/>
                  </a:lnTo>
                  <a:lnTo>
                    <a:pt x="87312" y="39624"/>
                  </a:lnTo>
                  <a:lnTo>
                    <a:pt x="88150" y="39370"/>
                  </a:lnTo>
                  <a:lnTo>
                    <a:pt x="88226" y="38862"/>
                  </a:lnTo>
                  <a:lnTo>
                    <a:pt x="88328" y="38100"/>
                  </a:lnTo>
                  <a:lnTo>
                    <a:pt x="88417" y="37465"/>
                  </a:lnTo>
                  <a:lnTo>
                    <a:pt x="88531" y="37084"/>
                  </a:lnTo>
                  <a:lnTo>
                    <a:pt x="89242" y="35179"/>
                  </a:lnTo>
                  <a:lnTo>
                    <a:pt x="89865" y="33401"/>
                  </a:lnTo>
                  <a:lnTo>
                    <a:pt x="89865" y="32512"/>
                  </a:lnTo>
                  <a:close/>
                </a:path>
              </a:pathLst>
            </a:custGeom>
            <a:solidFill>
              <a:srgbClr val="EC723C"/>
            </a:solidFill>
          </p:spPr>
          <p:txBody>
            <a:bodyPr wrap="square" lIns="0" tIns="0" rIns="0" bIns="0" rtlCol="0"/>
            <a:lstStyle/>
            <a:p>
              <a:endParaRPr/>
            </a:p>
          </p:txBody>
        </p:sp>
        <p:sp>
          <p:nvSpPr>
            <p:cNvPr id="1522" name="object 1522"/>
            <p:cNvSpPr/>
            <p:nvPr/>
          </p:nvSpPr>
          <p:spPr>
            <a:xfrm>
              <a:off x="14570177" y="2821355"/>
              <a:ext cx="122555" cy="46355"/>
            </a:xfrm>
            <a:custGeom>
              <a:avLst/>
              <a:gdLst/>
              <a:ahLst/>
              <a:cxnLst/>
              <a:rect l="l" t="t" r="r" b="b"/>
              <a:pathLst>
                <a:path w="122555" h="46355">
                  <a:moveTo>
                    <a:pt x="7289" y="8191"/>
                  </a:moveTo>
                  <a:lnTo>
                    <a:pt x="5270" y="1854"/>
                  </a:lnTo>
                  <a:lnTo>
                    <a:pt x="5219" y="1701"/>
                  </a:lnTo>
                  <a:lnTo>
                    <a:pt x="4724" y="1854"/>
                  </a:lnTo>
                  <a:lnTo>
                    <a:pt x="4419" y="1562"/>
                  </a:lnTo>
                  <a:lnTo>
                    <a:pt x="5016" y="241"/>
                  </a:lnTo>
                  <a:lnTo>
                    <a:pt x="3530" y="241"/>
                  </a:lnTo>
                  <a:lnTo>
                    <a:pt x="0" y="0"/>
                  </a:lnTo>
                  <a:lnTo>
                    <a:pt x="4305" y="2933"/>
                  </a:lnTo>
                  <a:lnTo>
                    <a:pt x="5321" y="4191"/>
                  </a:lnTo>
                  <a:lnTo>
                    <a:pt x="5016" y="5384"/>
                  </a:lnTo>
                  <a:lnTo>
                    <a:pt x="7289" y="8191"/>
                  </a:lnTo>
                  <a:close/>
                </a:path>
                <a:path w="122555" h="46355">
                  <a:moveTo>
                    <a:pt x="28663" y="12369"/>
                  </a:moveTo>
                  <a:lnTo>
                    <a:pt x="27622" y="9918"/>
                  </a:lnTo>
                  <a:lnTo>
                    <a:pt x="27749" y="9436"/>
                  </a:lnTo>
                  <a:lnTo>
                    <a:pt x="27851" y="9029"/>
                  </a:lnTo>
                  <a:lnTo>
                    <a:pt x="27114" y="9029"/>
                  </a:lnTo>
                  <a:lnTo>
                    <a:pt x="26873" y="8369"/>
                  </a:lnTo>
                  <a:lnTo>
                    <a:pt x="24663" y="9677"/>
                  </a:lnTo>
                  <a:lnTo>
                    <a:pt x="24168" y="9918"/>
                  </a:lnTo>
                  <a:lnTo>
                    <a:pt x="23888" y="9918"/>
                  </a:lnTo>
                  <a:lnTo>
                    <a:pt x="24193" y="11290"/>
                  </a:lnTo>
                  <a:lnTo>
                    <a:pt x="27063" y="9436"/>
                  </a:lnTo>
                  <a:lnTo>
                    <a:pt x="26962" y="9677"/>
                  </a:lnTo>
                  <a:lnTo>
                    <a:pt x="26860" y="9918"/>
                  </a:lnTo>
                  <a:lnTo>
                    <a:pt x="26047" y="11887"/>
                  </a:lnTo>
                  <a:lnTo>
                    <a:pt x="28663" y="12369"/>
                  </a:lnTo>
                  <a:close/>
                </a:path>
                <a:path w="122555" h="46355">
                  <a:moveTo>
                    <a:pt x="117360" y="42291"/>
                  </a:moveTo>
                  <a:lnTo>
                    <a:pt x="116941" y="40017"/>
                  </a:lnTo>
                  <a:lnTo>
                    <a:pt x="114731" y="40017"/>
                  </a:lnTo>
                  <a:lnTo>
                    <a:pt x="114731" y="42951"/>
                  </a:lnTo>
                  <a:lnTo>
                    <a:pt x="116586" y="42176"/>
                  </a:lnTo>
                  <a:lnTo>
                    <a:pt x="117360" y="42291"/>
                  </a:lnTo>
                  <a:close/>
                </a:path>
                <a:path w="122555" h="46355">
                  <a:moveTo>
                    <a:pt x="122148" y="44437"/>
                  </a:moveTo>
                  <a:lnTo>
                    <a:pt x="119938" y="44437"/>
                  </a:lnTo>
                  <a:lnTo>
                    <a:pt x="119938" y="45935"/>
                  </a:lnTo>
                  <a:lnTo>
                    <a:pt x="122148" y="45935"/>
                  </a:lnTo>
                  <a:lnTo>
                    <a:pt x="122148" y="44437"/>
                  </a:lnTo>
                  <a:close/>
                </a:path>
              </a:pathLst>
            </a:custGeom>
            <a:solidFill>
              <a:srgbClr val="EC7C3D"/>
            </a:solidFill>
          </p:spPr>
          <p:txBody>
            <a:bodyPr wrap="square" lIns="0" tIns="0" rIns="0" bIns="0" rtlCol="0"/>
            <a:lstStyle/>
            <a:p>
              <a:endParaRPr/>
            </a:p>
          </p:txBody>
        </p:sp>
      </p:grpSp>
      <p:grpSp>
        <p:nvGrpSpPr>
          <p:cNvPr id="1523" name="object 1523"/>
          <p:cNvGrpSpPr/>
          <p:nvPr/>
        </p:nvGrpSpPr>
        <p:grpSpPr>
          <a:xfrm>
            <a:off x="14635824" y="2290852"/>
            <a:ext cx="243204" cy="85090"/>
            <a:chOff x="14635824" y="2290852"/>
            <a:chExt cx="243204" cy="85090"/>
          </a:xfrm>
        </p:grpSpPr>
        <p:sp>
          <p:nvSpPr>
            <p:cNvPr id="1524" name="object 1524"/>
            <p:cNvSpPr/>
            <p:nvPr/>
          </p:nvSpPr>
          <p:spPr>
            <a:xfrm>
              <a:off x="14635824" y="2290852"/>
              <a:ext cx="243204" cy="85090"/>
            </a:xfrm>
            <a:custGeom>
              <a:avLst/>
              <a:gdLst/>
              <a:ahLst/>
              <a:cxnLst/>
              <a:rect l="l" t="t" r="r" b="b"/>
              <a:pathLst>
                <a:path w="243205" h="85089">
                  <a:moveTo>
                    <a:pt x="30221" y="9524"/>
                  </a:moveTo>
                  <a:lnTo>
                    <a:pt x="24965" y="9524"/>
                  </a:lnTo>
                  <a:lnTo>
                    <a:pt x="25085" y="3555"/>
                  </a:lnTo>
                  <a:lnTo>
                    <a:pt x="29385" y="0"/>
                  </a:lnTo>
                  <a:lnTo>
                    <a:pt x="30221" y="9524"/>
                  </a:lnTo>
                  <a:close/>
                </a:path>
                <a:path w="243205" h="85089">
                  <a:moveTo>
                    <a:pt x="15648" y="4063"/>
                  </a:moveTo>
                  <a:lnTo>
                    <a:pt x="8481" y="4063"/>
                  </a:lnTo>
                  <a:lnTo>
                    <a:pt x="9257" y="507"/>
                  </a:lnTo>
                  <a:lnTo>
                    <a:pt x="11586" y="507"/>
                  </a:lnTo>
                  <a:lnTo>
                    <a:pt x="15648" y="4063"/>
                  </a:lnTo>
                  <a:close/>
                </a:path>
                <a:path w="243205" h="85089">
                  <a:moveTo>
                    <a:pt x="11375" y="23621"/>
                  </a:moveTo>
                  <a:lnTo>
                    <a:pt x="9735" y="20192"/>
                  </a:lnTo>
                  <a:lnTo>
                    <a:pt x="6501" y="20192"/>
                  </a:lnTo>
                  <a:lnTo>
                    <a:pt x="7525" y="17906"/>
                  </a:lnTo>
                  <a:lnTo>
                    <a:pt x="68" y="17906"/>
                  </a:lnTo>
                  <a:lnTo>
                    <a:pt x="563" y="14223"/>
                  </a:lnTo>
                  <a:lnTo>
                    <a:pt x="631" y="13715"/>
                  </a:lnTo>
                  <a:lnTo>
                    <a:pt x="716" y="13080"/>
                  </a:lnTo>
                  <a:lnTo>
                    <a:pt x="1194" y="13080"/>
                  </a:lnTo>
                  <a:lnTo>
                    <a:pt x="2090" y="12445"/>
                  </a:lnTo>
                  <a:lnTo>
                    <a:pt x="2030" y="11937"/>
                  </a:lnTo>
                  <a:lnTo>
                    <a:pt x="2508" y="10667"/>
                  </a:lnTo>
                  <a:lnTo>
                    <a:pt x="3284" y="9524"/>
                  </a:lnTo>
                  <a:lnTo>
                    <a:pt x="417" y="4698"/>
                  </a:lnTo>
                  <a:lnTo>
                    <a:pt x="2806" y="1142"/>
                  </a:lnTo>
                  <a:lnTo>
                    <a:pt x="8481" y="4063"/>
                  </a:lnTo>
                  <a:lnTo>
                    <a:pt x="15648" y="4063"/>
                  </a:lnTo>
                  <a:lnTo>
                    <a:pt x="18694" y="7746"/>
                  </a:lnTo>
                  <a:lnTo>
                    <a:pt x="24965" y="9524"/>
                  </a:lnTo>
                  <a:lnTo>
                    <a:pt x="30221" y="9524"/>
                  </a:lnTo>
                  <a:lnTo>
                    <a:pt x="28549" y="11302"/>
                  </a:lnTo>
                  <a:lnTo>
                    <a:pt x="25204" y="12445"/>
                  </a:lnTo>
                  <a:lnTo>
                    <a:pt x="24129" y="13715"/>
                  </a:lnTo>
                  <a:lnTo>
                    <a:pt x="25324" y="16001"/>
                  </a:lnTo>
                  <a:lnTo>
                    <a:pt x="28280" y="16001"/>
                  </a:lnTo>
                  <a:lnTo>
                    <a:pt x="29803" y="17906"/>
                  </a:lnTo>
                  <a:lnTo>
                    <a:pt x="2030" y="17906"/>
                  </a:lnTo>
                  <a:lnTo>
                    <a:pt x="0" y="18414"/>
                  </a:lnTo>
                  <a:lnTo>
                    <a:pt x="26996" y="18414"/>
                  </a:lnTo>
                  <a:lnTo>
                    <a:pt x="28011" y="19049"/>
                  </a:lnTo>
                  <a:lnTo>
                    <a:pt x="28907" y="19684"/>
                  </a:lnTo>
                  <a:lnTo>
                    <a:pt x="27713" y="20827"/>
                  </a:lnTo>
                  <a:lnTo>
                    <a:pt x="28310" y="22097"/>
                  </a:lnTo>
                  <a:lnTo>
                    <a:pt x="13856" y="22097"/>
                  </a:lnTo>
                  <a:lnTo>
                    <a:pt x="12264" y="23240"/>
                  </a:lnTo>
                  <a:lnTo>
                    <a:pt x="12065" y="23240"/>
                  </a:lnTo>
                  <a:lnTo>
                    <a:pt x="11375" y="23621"/>
                  </a:lnTo>
                  <a:close/>
                </a:path>
                <a:path w="243205" h="85089">
                  <a:moveTo>
                    <a:pt x="32849" y="16001"/>
                  </a:moveTo>
                  <a:lnTo>
                    <a:pt x="26160" y="14223"/>
                  </a:lnTo>
                  <a:lnTo>
                    <a:pt x="35239" y="5333"/>
                  </a:lnTo>
                  <a:lnTo>
                    <a:pt x="38524" y="10667"/>
                  </a:lnTo>
                  <a:lnTo>
                    <a:pt x="39144" y="13715"/>
                  </a:lnTo>
                  <a:lnTo>
                    <a:pt x="34522" y="13715"/>
                  </a:lnTo>
                  <a:lnTo>
                    <a:pt x="32849" y="16001"/>
                  </a:lnTo>
                  <a:close/>
                </a:path>
                <a:path w="243205" h="85089">
                  <a:moveTo>
                    <a:pt x="43222" y="20827"/>
                  </a:moveTo>
                  <a:lnTo>
                    <a:pt x="34820" y="20827"/>
                  </a:lnTo>
                  <a:lnTo>
                    <a:pt x="34721" y="18414"/>
                  </a:lnTo>
                  <a:lnTo>
                    <a:pt x="34618" y="16001"/>
                  </a:lnTo>
                  <a:lnTo>
                    <a:pt x="34522" y="13715"/>
                  </a:lnTo>
                  <a:lnTo>
                    <a:pt x="39144" y="13715"/>
                  </a:lnTo>
                  <a:lnTo>
                    <a:pt x="40029" y="17906"/>
                  </a:lnTo>
                  <a:lnTo>
                    <a:pt x="40136" y="18414"/>
                  </a:lnTo>
                  <a:lnTo>
                    <a:pt x="42107" y="19049"/>
                  </a:lnTo>
                  <a:lnTo>
                    <a:pt x="43182" y="20192"/>
                  </a:lnTo>
                  <a:lnTo>
                    <a:pt x="43222" y="20827"/>
                  </a:lnTo>
                  <a:close/>
                </a:path>
                <a:path w="243205" h="85089">
                  <a:moveTo>
                    <a:pt x="28280" y="16001"/>
                  </a:moveTo>
                  <a:lnTo>
                    <a:pt x="25324" y="16001"/>
                  </a:lnTo>
                  <a:lnTo>
                    <a:pt x="27773" y="15493"/>
                  </a:lnTo>
                  <a:lnTo>
                    <a:pt x="28280" y="16001"/>
                  </a:lnTo>
                  <a:close/>
                </a:path>
                <a:path w="243205" h="85089">
                  <a:moveTo>
                    <a:pt x="58606" y="23240"/>
                  </a:moveTo>
                  <a:lnTo>
                    <a:pt x="53396" y="23240"/>
                  </a:lnTo>
                  <a:lnTo>
                    <a:pt x="52022" y="19049"/>
                  </a:lnTo>
                  <a:lnTo>
                    <a:pt x="55606" y="17271"/>
                  </a:lnTo>
                  <a:lnTo>
                    <a:pt x="58114" y="20827"/>
                  </a:lnTo>
                  <a:lnTo>
                    <a:pt x="58293" y="21462"/>
                  </a:lnTo>
                  <a:lnTo>
                    <a:pt x="58405" y="22097"/>
                  </a:lnTo>
                  <a:lnTo>
                    <a:pt x="58495" y="22605"/>
                  </a:lnTo>
                  <a:lnTo>
                    <a:pt x="58606" y="23240"/>
                  </a:lnTo>
                  <a:close/>
                </a:path>
                <a:path w="243205" h="85089">
                  <a:moveTo>
                    <a:pt x="5017" y="21462"/>
                  </a:moveTo>
                  <a:lnTo>
                    <a:pt x="1493" y="20192"/>
                  </a:lnTo>
                  <a:lnTo>
                    <a:pt x="1373" y="19684"/>
                  </a:lnTo>
                  <a:lnTo>
                    <a:pt x="1194" y="19684"/>
                  </a:lnTo>
                  <a:lnTo>
                    <a:pt x="2030" y="18414"/>
                  </a:lnTo>
                  <a:lnTo>
                    <a:pt x="2030" y="17906"/>
                  </a:lnTo>
                  <a:lnTo>
                    <a:pt x="5017" y="17906"/>
                  </a:lnTo>
                  <a:lnTo>
                    <a:pt x="5017" y="21462"/>
                  </a:lnTo>
                  <a:close/>
                </a:path>
                <a:path w="243205" h="85089">
                  <a:moveTo>
                    <a:pt x="52751" y="22097"/>
                  </a:moveTo>
                  <a:lnTo>
                    <a:pt x="43302" y="22097"/>
                  </a:lnTo>
                  <a:lnTo>
                    <a:pt x="48379" y="19684"/>
                  </a:lnTo>
                  <a:lnTo>
                    <a:pt x="51783" y="20192"/>
                  </a:lnTo>
                  <a:lnTo>
                    <a:pt x="52751" y="22097"/>
                  </a:lnTo>
                  <a:close/>
                </a:path>
                <a:path w="243205" h="85089">
                  <a:moveTo>
                    <a:pt x="6368" y="20573"/>
                  </a:moveTo>
                  <a:lnTo>
                    <a:pt x="6151" y="20192"/>
                  </a:lnTo>
                  <a:lnTo>
                    <a:pt x="6501" y="20192"/>
                  </a:lnTo>
                  <a:lnTo>
                    <a:pt x="6368" y="20573"/>
                  </a:lnTo>
                  <a:close/>
                </a:path>
                <a:path w="243205" h="85089">
                  <a:moveTo>
                    <a:pt x="19036" y="28574"/>
                  </a:moveTo>
                  <a:lnTo>
                    <a:pt x="18515" y="28574"/>
                  </a:lnTo>
                  <a:lnTo>
                    <a:pt x="18461" y="28066"/>
                  </a:lnTo>
                  <a:lnTo>
                    <a:pt x="18335" y="26796"/>
                  </a:lnTo>
                  <a:lnTo>
                    <a:pt x="18217" y="25653"/>
                  </a:lnTo>
                  <a:lnTo>
                    <a:pt x="17380" y="24383"/>
                  </a:lnTo>
                  <a:lnTo>
                    <a:pt x="16484" y="23875"/>
                  </a:lnTo>
                  <a:lnTo>
                    <a:pt x="29206" y="23875"/>
                  </a:lnTo>
                  <a:lnTo>
                    <a:pt x="30341" y="23240"/>
                  </a:lnTo>
                  <a:lnTo>
                    <a:pt x="31296" y="22605"/>
                  </a:lnTo>
                  <a:lnTo>
                    <a:pt x="32133" y="22097"/>
                  </a:lnTo>
                  <a:lnTo>
                    <a:pt x="32451" y="20827"/>
                  </a:lnTo>
                  <a:lnTo>
                    <a:pt x="32515" y="20573"/>
                  </a:lnTo>
                  <a:lnTo>
                    <a:pt x="32611" y="20192"/>
                  </a:lnTo>
                  <a:lnTo>
                    <a:pt x="34820" y="20827"/>
                  </a:lnTo>
                  <a:lnTo>
                    <a:pt x="43222" y="20827"/>
                  </a:lnTo>
                  <a:lnTo>
                    <a:pt x="43302" y="22097"/>
                  </a:lnTo>
                  <a:lnTo>
                    <a:pt x="52751" y="22097"/>
                  </a:lnTo>
                  <a:lnTo>
                    <a:pt x="53396" y="23240"/>
                  </a:lnTo>
                  <a:lnTo>
                    <a:pt x="58606" y="23240"/>
                  </a:lnTo>
                  <a:lnTo>
                    <a:pt x="58720" y="23875"/>
                  </a:lnTo>
                  <a:lnTo>
                    <a:pt x="58810" y="24383"/>
                  </a:lnTo>
                  <a:lnTo>
                    <a:pt x="58924" y="25018"/>
                  </a:lnTo>
                  <a:lnTo>
                    <a:pt x="59037" y="25653"/>
                  </a:lnTo>
                  <a:lnTo>
                    <a:pt x="59128" y="26161"/>
                  </a:lnTo>
                  <a:lnTo>
                    <a:pt x="20187" y="26161"/>
                  </a:lnTo>
                  <a:lnTo>
                    <a:pt x="19430" y="27431"/>
                  </a:lnTo>
                  <a:lnTo>
                    <a:pt x="19175" y="27431"/>
                  </a:lnTo>
                  <a:lnTo>
                    <a:pt x="19098" y="28066"/>
                  </a:lnTo>
                  <a:lnTo>
                    <a:pt x="19036" y="28574"/>
                  </a:lnTo>
                  <a:close/>
                </a:path>
                <a:path w="243205" h="85089">
                  <a:moveTo>
                    <a:pt x="76992" y="35785"/>
                  </a:moveTo>
                  <a:lnTo>
                    <a:pt x="67954" y="35785"/>
                  </a:lnTo>
                  <a:lnTo>
                    <a:pt x="64684" y="29844"/>
                  </a:lnTo>
                  <a:lnTo>
                    <a:pt x="66357" y="29209"/>
                  </a:lnTo>
                  <a:lnTo>
                    <a:pt x="67315" y="27431"/>
                  </a:lnTo>
                  <a:lnTo>
                    <a:pt x="67439" y="26161"/>
                  </a:lnTo>
                  <a:lnTo>
                    <a:pt x="67551" y="25018"/>
                  </a:lnTo>
                  <a:lnTo>
                    <a:pt x="70478" y="20192"/>
                  </a:lnTo>
                  <a:lnTo>
                    <a:pt x="78302" y="24383"/>
                  </a:lnTo>
                  <a:lnTo>
                    <a:pt x="72807" y="28066"/>
                  </a:lnTo>
                  <a:lnTo>
                    <a:pt x="74300" y="28574"/>
                  </a:lnTo>
                  <a:lnTo>
                    <a:pt x="77705" y="29209"/>
                  </a:lnTo>
                  <a:lnTo>
                    <a:pt x="77812" y="29844"/>
                  </a:lnTo>
                  <a:lnTo>
                    <a:pt x="77897" y="30352"/>
                  </a:lnTo>
                  <a:lnTo>
                    <a:pt x="78004" y="30987"/>
                  </a:lnTo>
                  <a:lnTo>
                    <a:pt x="77351" y="34035"/>
                  </a:lnTo>
                  <a:lnTo>
                    <a:pt x="77242" y="34543"/>
                  </a:lnTo>
                  <a:lnTo>
                    <a:pt x="77134" y="35051"/>
                  </a:lnTo>
                  <a:lnTo>
                    <a:pt x="77025" y="35559"/>
                  </a:lnTo>
                  <a:lnTo>
                    <a:pt x="76992" y="35785"/>
                  </a:lnTo>
                  <a:close/>
                </a:path>
                <a:path w="243205" h="85089">
                  <a:moveTo>
                    <a:pt x="8720" y="25018"/>
                  </a:moveTo>
                  <a:lnTo>
                    <a:pt x="7645" y="25018"/>
                  </a:lnTo>
                  <a:lnTo>
                    <a:pt x="6331" y="24383"/>
                  </a:lnTo>
                  <a:lnTo>
                    <a:pt x="6410" y="23875"/>
                  </a:lnTo>
                  <a:lnTo>
                    <a:pt x="6523" y="23240"/>
                  </a:lnTo>
                  <a:lnTo>
                    <a:pt x="4419" y="23240"/>
                  </a:lnTo>
                  <a:lnTo>
                    <a:pt x="4897" y="22605"/>
                  </a:lnTo>
                  <a:lnTo>
                    <a:pt x="5733" y="22097"/>
                  </a:lnTo>
                  <a:lnTo>
                    <a:pt x="6263" y="20827"/>
                  </a:lnTo>
                  <a:lnTo>
                    <a:pt x="6368" y="20573"/>
                  </a:lnTo>
                  <a:lnTo>
                    <a:pt x="9078" y="24383"/>
                  </a:lnTo>
                  <a:lnTo>
                    <a:pt x="8720" y="25018"/>
                  </a:lnTo>
                  <a:close/>
                </a:path>
                <a:path w="243205" h="85089">
                  <a:moveTo>
                    <a:pt x="6331" y="25653"/>
                  </a:moveTo>
                  <a:lnTo>
                    <a:pt x="3942" y="24383"/>
                  </a:lnTo>
                  <a:lnTo>
                    <a:pt x="3285" y="24383"/>
                  </a:lnTo>
                  <a:lnTo>
                    <a:pt x="2389" y="22605"/>
                  </a:lnTo>
                  <a:lnTo>
                    <a:pt x="3046" y="22097"/>
                  </a:lnTo>
                  <a:lnTo>
                    <a:pt x="4419" y="23240"/>
                  </a:lnTo>
                  <a:lnTo>
                    <a:pt x="5256" y="23240"/>
                  </a:lnTo>
                  <a:lnTo>
                    <a:pt x="6331" y="25653"/>
                  </a:lnTo>
                  <a:close/>
                </a:path>
                <a:path w="243205" h="85089">
                  <a:moveTo>
                    <a:pt x="16305" y="25018"/>
                  </a:moveTo>
                  <a:lnTo>
                    <a:pt x="14394" y="25018"/>
                  </a:lnTo>
                  <a:lnTo>
                    <a:pt x="14277" y="24383"/>
                  </a:lnTo>
                  <a:lnTo>
                    <a:pt x="14184" y="23875"/>
                  </a:lnTo>
                  <a:lnTo>
                    <a:pt x="14067" y="23240"/>
                  </a:lnTo>
                  <a:lnTo>
                    <a:pt x="13950" y="22605"/>
                  </a:lnTo>
                  <a:lnTo>
                    <a:pt x="13856" y="22097"/>
                  </a:lnTo>
                  <a:lnTo>
                    <a:pt x="28310" y="22097"/>
                  </a:lnTo>
                  <a:lnTo>
                    <a:pt x="29206" y="23875"/>
                  </a:lnTo>
                  <a:lnTo>
                    <a:pt x="16484" y="23875"/>
                  </a:lnTo>
                  <a:lnTo>
                    <a:pt x="16405" y="24383"/>
                  </a:lnTo>
                  <a:lnTo>
                    <a:pt x="16305" y="25018"/>
                  </a:lnTo>
                  <a:close/>
                </a:path>
                <a:path w="243205" h="85089">
                  <a:moveTo>
                    <a:pt x="11467" y="23875"/>
                  </a:moveTo>
                  <a:lnTo>
                    <a:pt x="11375" y="23621"/>
                  </a:lnTo>
                  <a:lnTo>
                    <a:pt x="12065" y="23240"/>
                  </a:lnTo>
                  <a:lnTo>
                    <a:pt x="11467" y="23875"/>
                  </a:lnTo>
                  <a:close/>
                </a:path>
                <a:path w="243205" h="85089">
                  <a:moveTo>
                    <a:pt x="16126" y="26161"/>
                  </a:moveTo>
                  <a:lnTo>
                    <a:pt x="9974" y="26161"/>
                  </a:lnTo>
                  <a:lnTo>
                    <a:pt x="10810" y="23875"/>
                  </a:lnTo>
                  <a:lnTo>
                    <a:pt x="11467" y="23875"/>
                  </a:lnTo>
                  <a:lnTo>
                    <a:pt x="12249" y="23240"/>
                  </a:lnTo>
                  <a:lnTo>
                    <a:pt x="12015" y="23240"/>
                  </a:lnTo>
                  <a:lnTo>
                    <a:pt x="14394" y="25018"/>
                  </a:lnTo>
                  <a:lnTo>
                    <a:pt x="16305" y="25018"/>
                  </a:lnTo>
                  <a:lnTo>
                    <a:pt x="16206" y="25653"/>
                  </a:lnTo>
                  <a:lnTo>
                    <a:pt x="16126" y="26161"/>
                  </a:lnTo>
                  <a:close/>
                </a:path>
                <a:path w="243205" h="85089">
                  <a:moveTo>
                    <a:pt x="11467" y="23875"/>
                  </a:moveTo>
                  <a:lnTo>
                    <a:pt x="11049" y="23875"/>
                  </a:lnTo>
                  <a:lnTo>
                    <a:pt x="11375" y="23621"/>
                  </a:lnTo>
                  <a:lnTo>
                    <a:pt x="11467" y="23875"/>
                  </a:lnTo>
                  <a:close/>
                </a:path>
                <a:path w="243205" h="85089">
                  <a:moveTo>
                    <a:pt x="14665" y="26796"/>
                  </a:moveTo>
                  <a:lnTo>
                    <a:pt x="10213" y="26796"/>
                  </a:lnTo>
                  <a:lnTo>
                    <a:pt x="13379" y="26161"/>
                  </a:lnTo>
                  <a:lnTo>
                    <a:pt x="14665" y="26796"/>
                  </a:lnTo>
                  <a:close/>
                </a:path>
                <a:path w="243205" h="85089">
                  <a:moveTo>
                    <a:pt x="20456" y="30987"/>
                  </a:moveTo>
                  <a:lnTo>
                    <a:pt x="19769" y="30987"/>
                  </a:lnTo>
                  <a:lnTo>
                    <a:pt x="19232" y="29844"/>
                  </a:lnTo>
                  <a:lnTo>
                    <a:pt x="21203" y="28066"/>
                  </a:lnTo>
                  <a:lnTo>
                    <a:pt x="21236" y="27431"/>
                  </a:lnTo>
                  <a:lnTo>
                    <a:pt x="20187" y="26161"/>
                  </a:lnTo>
                  <a:lnTo>
                    <a:pt x="59128" y="26161"/>
                  </a:lnTo>
                  <a:lnTo>
                    <a:pt x="59230" y="26796"/>
                  </a:lnTo>
                  <a:lnTo>
                    <a:pt x="59332" y="27431"/>
                  </a:lnTo>
                  <a:lnTo>
                    <a:pt x="58370" y="28574"/>
                  </a:lnTo>
                  <a:lnTo>
                    <a:pt x="23472" y="28574"/>
                  </a:lnTo>
                  <a:lnTo>
                    <a:pt x="23577" y="29209"/>
                  </a:lnTo>
                  <a:lnTo>
                    <a:pt x="23682" y="29844"/>
                  </a:lnTo>
                  <a:lnTo>
                    <a:pt x="21322" y="29844"/>
                  </a:lnTo>
                  <a:lnTo>
                    <a:pt x="20665" y="30352"/>
                  </a:lnTo>
                  <a:lnTo>
                    <a:pt x="20367" y="30352"/>
                  </a:lnTo>
                  <a:lnTo>
                    <a:pt x="20456" y="30987"/>
                  </a:lnTo>
                  <a:close/>
                </a:path>
                <a:path w="243205" h="85089">
                  <a:moveTo>
                    <a:pt x="15951" y="27431"/>
                  </a:moveTo>
                  <a:lnTo>
                    <a:pt x="14665" y="26796"/>
                  </a:lnTo>
                  <a:lnTo>
                    <a:pt x="16036" y="26796"/>
                  </a:lnTo>
                  <a:lnTo>
                    <a:pt x="15951" y="27431"/>
                  </a:lnTo>
                  <a:close/>
                </a:path>
                <a:path w="243205" h="85089">
                  <a:moveTo>
                    <a:pt x="18831" y="30352"/>
                  </a:moveTo>
                  <a:lnTo>
                    <a:pt x="16248" y="28955"/>
                  </a:lnTo>
                  <a:lnTo>
                    <a:pt x="15409" y="28066"/>
                  </a:lnTo>
                  <a:lnTo>
                    <a:pt x="18515" y="28574"/>
                  </a:lnTo>
                  <a:lnTo>
                    <a:pt x="19036" y="28574"/>
                  </a:lnTo>
                  <a:lnTo>
                    <a:pt x="18962" y="29209"/>
                  </a:lnTo>
                  <a:lnTo>
                    <a:pt x="18889" y="29844"/>
                  </a:lnTo>
                  <a:lnTo>
                    <a:pt x="18831" y="30352"/>
                  </a:lnTo>
                  <a:close/>
                </a:path>
                <a:path w="243205" h="85089">
                  <a:moveTo>
                    <a:pt x="32194" y="35178"/>
                  </a:moveTo>
                  <a:lnTo>
                    <a:pt x="18503" y="35178"/>
                  </a:lnTo>
                  <a:lnTo>
                    <a:pt x="14812" y="34035"/>
                  </a:lnTo>
                  <a:lnTo>
                    <a:pt x="14917" y="33400"/>
                  </a:lnTo>
                  <a:lnTo>
                    <a:pt x="15022" y="32765"/>
                  </a:lnTo>
                  <a:lnTo>
                    <a:pt x="15126" y="32130"/>
                  </a:lnTo>
                  <a:lnTo>
                    <a:pt x="15210" y="31622"/>
                  </a:lnTo>
                  <a:lnTo>
                    <a:pt x="15315" y="30987"/>
                  </a:lnTo>
                  <a:lnTo>
                    <a:pt x="15420" y="30352"/>
                  </a:lnTo>
                  <a:lnTo>
                    <a:pt x="15504" y="29844"/>
                  </a:lnTo>
                  <a:lnTo>
                    <a:pt x="15608" y="29209"/>
                  </a:lnTo>
                  <a:lnTo>
                    <a:pt x="15708" y="28574"/>
                  </a:lnTo>
                  <a:lnTo>
                    <a:pt x="16248" y="28955"/>
                  </a:lnTo>
                  <a:lnTo>
                    <a:pt x="18694" y="31622"/>
                  </a:lnTo>
                  <a:lnTo>
                    <a:pt x="20546" y="31622"/>
                  </a:lnTo>
                  <a:lnTo>
                    <a:pt x="20128" y="32130"/>
                  </a:lnTo>
                  <a:lnTo>
                    <a:pt x="18157" y="32130"/>
                  </a:lnTo>
                  <a:lnTo>
                    <a:pt x="18267" y="32765"/>
                  </a:lnTo>
                  <a:lnTo>
                    <a:pt x="18376" y="33400"/>
                  </a:lnTo>
                  <a:lnTo>
                    <a:pt x="18486" y="34035"/>
                  </a:lnTo>
                  <a:lnTo>
                    <a:pt x="18574" y="34543"/>
                  </a:lnTo>
                  <a:lnTo>
                    <a:pt x="18662" y="35051"/>
                  </a:lnTo>
                  <a:lnTo>
                    <a:pt x="31322" y="35051"/>
                  </a:lnTo>
                  <a:lnTo>
                    <a:pt x="32194" y="35178"/>
                  </a:lnTo>
                  <a:close/>
                </a:path>
                <a:path w="243205" h="85089">
                  <a:moveTo>
                    <a:pt x="26160" y="34543"/>
                  </a:moveTo>
                  <a:lnTo>
                    <a:pt x="24189" y="34035"/>
                  </a:lnTo>
                  <a:lnTo>
                    <a:pt x="23831" y="33400"/>
                  </a:lnTo>
                  <a:lnTo>
                    <a:pt x="26041" y="29209"/>
                  </a:lnTo>
                  <a:lnTo>
                    <a:pt x="23472" y="28574"/>
                  </a:lnTo>
                  <a:lnTo>
                    <a:pt x="58370" y="28574"/>
                  </a:lnTo>
                  <a:lnTo>
                    <a:pt x="56962" y="30352"/>
                  </a:lnTo>
                  <a:lnTo>
                    <a:pt x="28430" y="30352"/>
                  </a:lnTo>
                  <a:lnTo>
                    <a:pt x="28520" y="30987"/>
                  </a:lnTo>
                  <a:lnTo>
                    <a:pt x="28609" y="31622"/>
                  </a:lnTo>
                  <a:lnTo>
                    <a:pt x="27892" y="32130"/>
                  </a:lnTo>
                  <a:lnTo>
                    <a:pt x="26339" y="32130"/>
                  </a:lnTo>
                  <a:lnTo>
                    <a:pt x="25503" y="32765"/>
                  </a:lnTo>
                  <a:lnTo>
                    <a:pt x="26160" y="34543"/>
                  </a:lnTo>
                  <a:close/>
                </a:path>
                <a:path w="243205" h="85089">
                  <a:moveTo>
                    <a:pt x="18694" y="31622"/>
                  </a:moveTo>
                  <a:lnTo>
                    <a:pt x="16248" y="28955"/>
                  </a:lnTo>
                  <a:lnTo>
                    <a:pt x="18754" y="30352"/>
                  </a:lnTo>
                  <a:lnTo>
                    <a:pt x="18694" y="31622"/>
                  </a:lnTo>
                  <a:close/>
                </a:path>
                <a:path w="243205" h="85089">
                  <a:moveTo>
                    <a:pt x="23891" y="30987"/>
                  </a:moveTo>
                  <a:lnTo>
                    <a:pt x="21322" y="29844"/>
                  </a:lnTo>
                  <a:lnTo>
                    <a:pt x="23682" y="29844"/>
                  </a:lnTo>
                  <a:lnTo>
                    <a:pt x="23774" y="30352"/>
                  </a:lnTo>
                  <a:lnTo>
                    <a:pt x="23891" y="30987"/>
                  </a:lnTo>
                  <a:close/>
                </a:path>
                <a:path w="243205" h="85089">
                  <a:moveTo>
                    <a:pt x="20546" y="31622"/>
                  </a:moveTo>
                  <a:lnTo>
                    <a:pt x="18694" y="31622"/>
                  </a:lnTo>
                  <a:lnTo>
                    <a:pt x="18763" y="30987"/>
                  </a:lnTo>
                  <a:lnTo>
                    <a:pt x="18831" y="30352"/>
                  </a:lnTo>
                  <a:lnTo>
                    <a:pt x="19769" y="30987"/>
                  </a:lnTo>
                  <a:lnTo>
                    <a:pt x="20456" y="30987"/>
                  </a:lnTo>
                  <a:lnTo>
                    <a:pt x="20546" y="31622"/>
                  </a:lnTo>
                  <a:close/>
                </a:path>
                <a:path w="243205" h="85089">
                  <a:moveTo>
                    <a:pt x="32788" y="35178"/>
                  </a:moveTo>
                  <a:lnTo>
                    <a:pt x="32194" y="35178"/>
                  </a:lnTo>
                  <a:lnTo>
                    <a:pt x="27833" y="34543"/>
                  </a:lnTo>
                  <a:lnTo>
                    <a:pt x="31536" y="34035"/>
                  </a:lnTo>
                  <a:lnTo>
                    <a:pt x="29684" y="30352"/>
                  </a:lnTo>
                  <a:lnTo>
                    <a:pt x="39300" y="30352"/>
                  </a:lnTo>
                  <a:lnTo>
                    <a:pt x="37449" y="31622"/>
                  </a:lnTo>
                  <a:lnTo>
                    <a:pt x="38106" y="32765"/>
                  </a:lnTo>
                  <a:lnTo>
                    <a:pt x="37449" y="33400"/>
                  </a:lnTo>
                  <a:lnTo>
                    <a:pt x="36195" y="33400"/>
                  </a:lnTo>
                  <a:lnTo>
                    <a:pt x="35956" y="34035"/>
                  </a:lnTo>
                  <a:lnTo>
                    <a:pt x="35060" y="34035"/>
                  </a:lnTo>
                  <a:lnTo>
                    <a:pt x="32788" y="35178"/>
                  </a:lnTo>
                  <a:close/>
                </a:path>
                <a:path w="243205" h="85089">
                  <a:moveTo>
                    <a:pt x="39659" y="40512"/>
                  </a:moveTo>
                  <a:lnTo>
                    <a:pt x="38166" y="40004"/>
                  </a:lnTo>
                  <a:lnTo>
                    <a:pt x="41271" y="38099"/>
                  </a:lnTo>
                  <a:lnTo>
                    <a:pt x="41092" y="36321"/>
                  </a:lnTo>
                  <a:lnTo>
                    <a:pt x="41033" y="35785"/>
                  </a:lnTo>
                  <a:lnTo>
                    <a:pt x="40913" y="34543"/>
                  </a:lnTo>
                  <a:lnTo>
                    <a:pt x="40018" y="34543"/>
                  </a:lnTo>
                  <a:lnTo>
                    <a:pt x="39931" y="34035"/>
                  </a:lnTo>
                  <a:lnTo>
                    <a:pt x="39822" y="33400"/>
                  </a:lnTo>
                  <a:lnTo>
                    <a:pt x="39714" y="32765"/>
                  </a:lnTo>
                  <a:lnTo>
                    <a:pt x="39605" y="32130"/>
                  </a:lnTo>
                  <a:lnTo>
                    <a:pt x="39518" y="31622"/>
                  </a:lnTo>
                  <a:lnTo>
                    <a:pt x="39409" y="30987"/>
                  </a:lnTo>
                  <a:lnTo>
                    <a:pt x="39300" y="30352"/>
                  </a:lnTo>
                  <a:lnTo>
                    <a:pt x="56962" y="30352"/>
                  </a:lnTo>
                  <a:lnTo>
                    <a:pt x="56024" y="31622"/>
                  </a:lnTo>
                  <a:lnTo>
                    <a:pt x="57338" y="32765"/>
                  </a:lnTo>
                  <a:lnTo>
                    <a:pt x="63336" y="32765"/>
                  </a:lnTo>
                  <a:lnTo>
                    <a:pt x="65256" y="34543"/>
                  </a:lnTo>
                  <a:lnTo>
                    <a:pt x="40913" y="34543"/>
                  </a:lnTo>
                  <a:lnTo>
                    <a:pt x="40105" y="35051"/>
                  </a:lnTo>
                  <a:lnTo>
                    <a:pt x="65768" y="35051"/>
                  </a:lnTo>
                  <a:lnTo>
                    <a:pt x="66507" y="35785"/>
                  </a:lnTo>
                  <a:lnTo>
                    <a:pt x="76988" y="35785"/>
                  </a:lnTo>
                  <a:lnTo>
                    <a:pt x="76988" y="37591"/>
                  </a:lnTo>
                  <a:lnTo>
                    <a:pt x="47065" y="37591"/>
                  </a:lnTo>
                  <a:lnTo>
                    <a:pt x="46751" y="38099"/>
                  </a:lnTo>
                  <a:lnTo>
                    <a:pt x="41164" y="38099"/>
                  </a:lnTo>
                  <a:lnTo>
                    <a:pt x="39659" y="40512"/>
                  </a:lnTo>
                  <a:close/>
                </a:path>
                <a:path w="243205" h="85089">
                  <a:moveTo>
                    <a:pt x="63336" y="32765"/>
                  </a:moveTo>
                  <a:lnTo>
                    <a:pt x="57338" y="32765"/>
                  </a:lnTo>
                  <a:lnTo>
                    <a:pt x="62056" y="31622"/>
                  </a:lnTo>
                  <a:lnTo>
                    <a:pt x="63336" y="32765"/>
                  </a:lnTo>
                  <a:close/>
                </a:path>
                <a:path w="243205" h="85089">
                  <a:moveTo>
                    <a:pt x="19112" y="34035"/>
                  </a:moveTo>
                  <a:lnTo>
                    <a:pt x="18157" y="32130"/>
                  </a:lnTo>
                  <a:lnTo>
                    <a:pt x="20128" y="32130"/>
                  </a:lnTo>
                  <a:lnTo>
                    <a:pt x="19112" y="34035"/>
                  </a:lnTo>
                  <a:close/>
                </a:path>
                <a:path w="243205" h="85089">
                  <a:moveTo>
                    <a:pt x="37449" y="34543"/>
                  </a:moveTo>
                  <a:lnTo>
                    <a:pt x="37031" y="34543"/>
                  </a:lnTo>
                  <a:lnTo>
                    <a:pt x="36195" y="33400"/>
                  </a:lnTo>
                  <a:lnTo>
                    <a:pt x="37449" y="33400"/>
                  </a:lnTo>
                  <a:lnTo>
                    <a:pt x="37449" y="34543"/>
                  </a:lnTo>
                  <a:close/>
                </a:path>
                <a:path w="243205" h="85089">
                  <a:moveTo>
                    <a:pt x="35497" y="35559"/>
                  </a:moveTo>
                  <a:lnTo>
                    <a:pt x="35060" y="34035"/>
                  </a:lnTo>
                  <a:lnTo>
                    <a:pt x="35956" y="34035"/>
                  </a:lnTo>
                  <a:lnTo>
                    <a:pt x="35650" y="35051"/>
                  </a:lnTo>
                  <a:lnTo>
                    <a:pt x="35497" y="35559"/>
                  </a:lnTo>
                  <a:close/>
                </a:path>
                <a:path w="243205" h="85089">
                  <a:moveTo>
                    <a:pt x="85987" y="40004"/>
                  </a:moveTo>
                  <a:lnTo>
                    <a:pt x="76988" y="40004"/>
                  </a:lnTo>
                  <a:lnTo>
                    <a:pt x="81825" y="35178"/>
                  </a:lnTo>
                  <a:lnTo>
                    <a:pt x="82049" y="35178"/>
                  </a:lnTo>
                  <a:lnTo>
                    <a:pt x="87500" y="34035"/>
                  </a:lnTo>
                  <a:lnTo>
                    <a:pt x="85987" y="40004"/>
                  </a:lnTo>
                  <a:close/>
                </a:path>
                <a:path w="243205" h="85089">
                  <a:moveTo>
                    <a:pt x="37449" y="36321"/>
                  </a:moveTo>
                  <a:lnTo>
                    <a:pt x="37449" y="34543"/>
                  </a:lnTo>
                  <a:lnTo>
                    <a:pt x="39872" y="35178"/>
                  </a:lnTo>
                  <a:lnTo>
                    <a:pt x="37449" y="36321"/>
                  </a:lnTo>
                  <a:close/>
                </a:path>
                <a:path w="243205" h="85089">
                  <a:moveTo>
                    <a:pt x="35388" y="35178"/>
                  </a:moveTo>
                  <a:lnTo>
                    <a:pt x="32788" y="35178"/>
                  </a:lnTo>
                  <a:lnTo>
                    <a:pt x="33041" y="35051"/>
                  </a:lnTo>
                  <a:lnTo>
                    <a:pt x="35351" y="35051"/>
                  </a:lnTo>
                  <a:close/>
                </a:path>
                <a:path w="243205" h="85089">
                  <a:moveTo>
                    <a:pt x="37449" y="35178"/>
                  </a:moveTo>
                  <a:lnTo>
                    <a:pt x="35612" y="35178"/>
                  </a:lnTo>
                  <a:lnTo>
                    <a:pt x="37449" y="35051"/>
                  </a:lnTo>
                  <a:close/>
                </a:path>
                <a:path w="243205" h="85089">
                  <a:moveTo>
                    <a:pt x="39872" y="35178"/>
                  </a:moveTo>
                  <a:lnTo>
                    <a:pt x="39387" y="35051"/>
                  </a:lnTo>
                  <a:lnTo>
                    <a:pt x="40105" y="35051"/>
                  </a:lnTo>
                  <a:lnTo>
                    <a:pt x="39872" y="35178"/>
                  </a:lnTo>
                  <a:close/>
                </a:path>
                <a:path w="243205" h="85089">
                  <a:moveTo>
                    <a:pt x="40967" y="35178"/>
                  </a:moveTo>
                  <a:lnTo>
                    <a:pt x="39872" y="35178"/>
                  </a:lnTo>
                  <a:lnTo>
                    <a:pt x="40105" y="35051"/>
                  </a:lnTo>
                  <a:lnTo>
                    <a:pt x="40956" y="35051"/>
                  </a:lnTo>
                  <a:close/>
                </a:path>
                <a:path w="243205" h="85089">
                  <a:moveTo>
                    <a:pt x="67620" y="35178"/>
                  </a:moveTo>
                  <a:lnTo>
                    <a:pt x="65896" y="35178"/>
                  </a:lnTo>
                  <a:lnTo>
                    <a:pt x="65768" y="35051"/>
                  </a:lnTo>
                  <a:lnTo>
                    <a:pt x="67550" y="35051"/>
                  </a:lnTo>
                  <a:close/>
                </a:path>
                <a:path w="243205" h="85089">
                  <a:moveTo>
                    <a:pt x="82049" y="35178"/>
                  </a:moveTo>
                  <a:lnTo>
                    <a:pt x="77106" y="35178"/>
                  </a:lnTo>
                  <a:lnTo>
                    <a:pt x="82654" y="35051"/>
                  </a:lnTo>
                  <a:lnTo>
                    <a:pt x="82049" y="35178"/>
                  </a:lnTo>
                  <a:close/>
                </a:path>
                <a:path w="243205" h="85089">
                  <a:moveTo>
                    <a:pt x="36027" y="37591"/>
                  </a:moveTo>
                  <a:lnTo>
                    <a:pt x="34940" y="37591"/>
                  </a:lnTo>
                  <a:lnTo>
                    <a:pt x="35456" y="35785"/>
                  </a:lnTo>
                  <a:lnTo>
                    <a:pt x="35696" y="36321"/>
                  </a:lnTo>
                  <a:lnTo>
                    <a:pt x="36027" y="37591"/>
                  </a:lnTo>
                  <a:close/>
                </a:path>
                <a:path w="243205" h="85089">
                  <a:moveTo>
                    <a:pt x="36672" y="40004"/>
                  </a:moveTo>
                  <a:lnTo>
                    <a:pt x="36027" y="37591"/>
                  </a:lnTo>
                  <a:lnTo>
                    <a:pt x="40435" y="37591"/>
                  </a:lnTo>
                  <a:lnTo>
                    <a:pt x="36672" y="40004"/>
                  </a:lnTo>
                  <a:close/>
                </a:path>
                <a:path w="243205" h="85089">
                  <a:moveTo>
                    <a:pt x="50768" y="46481"/>
                  </a:moveTo>
                  <a:lnTo>
                    <a:pt x="49574" y="44195"/>
                  </a:lnTo>
                  <a:lnTo>
                    <a:pt x="49036" y="43560"/>
                  </a:lnTo>
                  <a:lnTo>
                    <a:pt x="49992" y="42290"/>
                  </a:lnTo>
                  <a:lnTo>
                    <a:pt x="49992" y="41147"/>
                  </a:lnTo>
                  <a:lnTo>
                    <a:pt x="49096" y="41147"/>
                  </a:lnTo>
                  <a:lnTo>
                    <a:pt x="48618" y="40512"/>
                  </a:lnTo>
                  <a:lnTo>
                    <a:pt x="48319" y="40512"/>
                  </a:lnTo>
                  <a:lnTo>
                    <a:pt x="48618" y="39369"/>
                  </a:lnTo>
                  <a:lnTo>
                    <a:pt x="47065" y="37591"/>
                  </a:lnTo>
                  <a:lnTo>
                    <a:pt x="76988" y="37591"/>
                  </a:lnTo>
                  <a:lnTo>
                    <a:pt x="76988" y="39369"/>
                  </a:lnTo>
                  <a:lnTo>
                    <a:pt x="53934" y="39369"/>
                  </a:lnTo>
                  <a:lnTo>
                    <a:pt x="53820" y="40512"/>
                  </a:lnTo>
                  <a:lnTo>
                    <a:pt x="53695" y="41782"/>
                  </a:lnTo>
                  <a:lnTo>
                    <a:pt x="57547" y="41782"/>
                  </a:lnTo>
                  <a:lnTo>
                    <a:pt x="58294" y="44703"/>
                  </a:lnTo>
                  <a:lnTo>
                    <a:pt x="53336" y="44703"/>
                  </a:lnTo>
                  <a:lnTo>
                    <a:pt x="53725" y="45849"/>
                  </a:lnTo>
                  <a:lnTo>
                    <a:pt x="54497" y="45849"/>
                  </a:lnTo>
                  <a:lnTo>
                    <a:pt x="50768" y="46481"/>
                  </a:lnTo>
                  <a:close/>
                </a:path>
                <a:path w="243205" h="85089">
                  <a:moveTo>
                    <a:pt x="96579" y="42925"/>
                  </a:moveTo>
                  <a:lnTo>
                    <a:pt x="85231" y="42925"/>
                  </a:lnTo>
                  <a:lnTo>
                    <a:pt x="85968" y="40004"/>
                  </a:lnTo>
                  <a:lnTo>
                    <a:pt x="87321" y="38099"/>
                  </a:lnTo>
                  <a:lnTo>
                    <a:pt x="90905" y="37591"/>
                  </a:lnTo>
                  <a:lnTo>
                    <a:pt x="96579" y="42925"/>
                  </a:lnTo>
                  <a:close/>
                </a:path>
                <a:path w="243205" h="85089">
                  <a:moveTo>
                    <a:pt x="44079" y="42290"/>
                  </a:moveTo>
                  <a:lnTo>
                    <a:pt x="44079" y="38734"/>
                  </a:lnTo>
                  <a:lnTo>
                    <a:pt x="42108" y="38099"/>
                  </a:lnTo>
                  <a:lnTo>
                    <a:pt x="46751" y="38099"/>
                  </a:lnTo>
                  <a:lnTo>
                    <a:pt x="45572" y="40004"/>
                  </a:lnTo>
                  <a:lnTo>
                    <a:pt x="46289" y="41782"/>
                  </a:lnTo>
                  <a:lnTo>
                    <a:pt x="44079" y="42290"/>
                  </a:lnTo>
                  <a:close/>
                </a:path>
                <a:path w="243205" h="85089">
                  <a:moveTo>
                    <a:pt x="59640" y="45849"/>
                  </a:moveTo>
                  <a:lnTo>
                    <a:pt x="57485" y="45849"/>
                  </a:lnTo>
                  <a:lnTo>
                    <a:pt x="58831" y="44703"/>
                  </a:lnTo>
                  <a:lnTo>
                    <a:pt x="60444" y="41782"/>
                  </a:lnTo>
                  <a:lnTo>
                    <a:pt x="58533" y="40004"/>
                  </a:lnTo>
                  <a:lnTo>
                    <a:pt x="53934" y="39369"/>
                  </a:lnTo>
                  <a:lnTo>
                    <a:pt x="76988" y="39369"/>
                  </a:lnTo>
                  <a:lnTo>
                    <a:pt x="76988" y="40004"/>
                  </a:lnTo>
                  <a:lnTo>
                    <a:pt x="85968" y="40004"/>
                  </a:lnTo>
                  <a:lnTo>
                    <a:pt x="85589" y="40512"/>
                  </a:lnTo>
                  <a:lnTo>
                    <a:pt x="83379" y="41782"/>
                  </a:lnTo>
                  <a:lnTo>
                    <a:pt x="80512" y="41782"/>
                  </a:lnTo>
                  <a:lnTo>
                    <a:pt x="82609" y="42290"/>
                  </a:lnTo>
                  <a:lnTo>
                    <a:pt x="63968" y="42290"/>
                  </a:lnTo>
                  <a:lnTo>
                    <a:pt x="59640" y="45849"/>
                  </a:lnTo>
                  <a:close/>
                </a:path>
                <a:path w="243205" h="85089">
                  <a:moveTo>
                    <a:pt x="85231" y="42925"/>
                  </a:moveTo>
                  <a:lnTo>
                    <a:pt x="82871" y="42290"/>
                  </a:lnTo>
                  <a:lnTo>
                    <a:pt x="80512" y="41782"/>
                  </a:lnTo>
                  <a:lnTo>
                    <a:pt x="83379" y="41782"/>
                  </a:lnTo>
                  <a:lnTo>
                    <a:pt x="85589" y="40512"/>
                  </a:lnTo>
                  <a:lnTo>
                    <a:pt x="85987" y="40004"/>
                  </a:lnTo>
                  <a:lnTo>
                    <a:pt x="85840" y="40512"/>
                  </a:lnTo>
                  <a:lnTo>
                    <a:pt x="85231" y="42925"/>
                  </a:lnTo>
                  <a:close/>
                </a:path>
                <a:path w="243205" h="85089">
                  <a:moveTo>
                    <a:pt x="57547" y="41782"/>
                  </a:moveTo>
                  <a:lnTo>
                    <a:pt x="53695" y="41782"/>
                  </a:lnTo>
                  <a:lnTo>
                    <a:pt x="57398" y="41147"/>
                  </a:lnTo>
                  <a:lnTo>
                    <a:pt x="57547" y="41782"/>
                  </a:lnTo>
                  <a:close/>
                </a:path>
                <a:path w="243205" h="85089">
                  <a:moveTo>
                    <a:pt x="85231" y="42925"/>
                  </a:moveTo>
                  <a:lnTo>
                    <a:pt x="80512" y="41782"/>
                  </a:lnTo>
                  <a:lnTo>
                    <a:pt x="82871" y="42290"/>
                  </a:lnTo>
                  <a:lnTo>
                    <a:pt x="85231" y="42925"/>
                  </a:lnTo>
                  <a:close/>
                </a:path>
                <a:path w="243205" h="85089">
                  <a:moveTo>
                    <a:pt x="64386" y="51307"/>
                  </a:moveTo>
                  <a:lnTo>
                    <a:pt x="63550" y="49529"/>
                  </a:lnTo>
                  <a:lnTo>
                    <a:pt x="62534" y="46481"/>
                  </a:lnTo>
                  <a:lnTo>
                    <a:pt x="66895" y="45338"/>
                  </a:lnTo>
                  <a:lnTo>
                    <a:pt x="62176" y="44703"/>
                  </a:lnTo>
                  <a:lnTo>
                    <a:pt x="63968" y="42290"/>
                  </a:lnTo>
                  <a:lnTo>
                    <a:pt x="82609" y="42290"/>
                  </a:lnTo>
                  <a:lnTo>
                    <a:pt x="85231" y="42925"/>
                  </a:lnTo>
                  <a:lnTo>
                    <a:pt x="96579" y="42925"/>
                  </a:lnTo>
                  <a:lnTo>
                    <a:pt x="92626" y="45849"/>
                  </a:lnTo>
                  <a:lnTo>
                    <a:pt x="98096" y="45849"/>
                  </a:lnTo>
                  <a:lnTo>
                    <a:pt x="100282" y="47116"/>
                  </a:lnTo>
                  <a:lnTo>
                    <a:pt x="102492" y="47116"/>
                  </a:lnTo>
                  <a:lnTo>
                    <a:pt x="103567" y="48894"/>
                  </a:lnTo>
                  <a:lnTo>
                    <a:pt x="104941" y="48894"/>
                  </a:lnTo>
                  <a:lnTo>
                    <a:pt x="105180" y="49529"/>
                  </a:lnTo>
                  <a:lnTo>
                    <a:pt x="104284" y="50164"/>
                  </a:lnTo>
                  <a:lnTo>
                    <a:pt x="68388" y="50164"/>
                  </a:lnTo>
                  <a:lnTo>
                    <a:pt x="64386" y="51307"/>
                  </a:lnTo>
                  <a:close/>
                </a:path>
                <a:path w="243205" h="85089">
                  <a:moveTo>
                    <a:pt x="98190" y="45849"/>
                  </a:moveTo>
                  <a:lnTo>
                    <a:pt x="94639" y="45849"/>
                  </a:lnTo>
                  <a:lnTo>
                    <a:pt x="95743" y="45338"/>
                  </a:lnTo>
                  <a:lnTo>
                    <a:pt x="96579" y="44195"/>
                  </a:lnTo>
                  <a:lnTo>
                    <a:pt x="98190" y="45849"/>
                  </a:lnTo>
                  <a:close/>
                </a:path>
                <a:path w="243205" h="85089">
                  <a:moveTo>
                    <a:pt x="56945" y="45849"/>
                  </a:moveTo>
                  <a:lnTo>
                    <a:pt x="54162" y="45849"/>
                  </a:lnTo>
                  <a:lnTo>
                    <a:pt x="55785" y="45338"/>
                  </a:lnTo>
                  <a:lnTo>
                    <a:pt x="53552" y="45338"/>
                  </a:lnTo>
                  <a:lnTo>
                    <a:pt x="53336" y="44703"/>
                  </a:lnTo>
                  <a:lnTo>
                    <a:pt x="55337" y="45338"/>
                  </a:lnTo>
                  <a:lnTo>
                    <a:pt x="55785" y="45338"/>
                  </a:lnTo>
                  <a:lnTo>
                    <a:pt x="53721" y="45849"/>
                  </a:lnTo>
                  <a:lnTo>
                    <a:pt x="56945" y="45849"/>
                  </a:lnTo>
                  <a:close/>
                </a:path>
                <a:path w="243205" h="85089">
                  <a:moveTo>
                    <a:pt x="55785" y="45338"/>
                  </a:moveTo>
                  <a:lnTo>
                    <a:pt x="55337" y="45338"/>
                  </a:lnTo>
                  <a:lnTo>
                    <a:pt x="53336" y="44703"/>
                  </a:lnTo>
                  <a:lnTo>
                    <a:pt x="58294" y="44703"/>
                  </a:lnTo>
                  <a:lnTo>
                    <a:pt x="55785" y="45338"/>
                  </a:lnTo>
                  <a:close/>
                </a:path>
                <a:path w="243205" h="85089">
                  <a:moveTo>
                    <a:pt x="54411" y="47751"/>
                  </a:moveTo>
                  <a:lnTo>
                    <a:pt x="53726" y="45849"/>
                  </a:lnTo>
                  <a:lnTo>
                    <a:pt x="59844" y="45849"/>
                  </a:lnTo>
                  <a:lnTo>
                    <a:pt x="54411" y="47751"/>
                  </a:lnTo>
                  <a:close/>
                </a:path>
                <a:path w="243205" h="85089">
                  <a:moveTo>
                    <a:pt x="68456" y="54855"/>
                  </a:moveTo>
                  <a:lnTo>
                    <a:pt x="67671" y="53720"/>
                  </a:lnTo>
                  <a:lnTo>
                    <a:pt x="68388" y="50164"/>
                  </a:lnTo>
                  <a:lnTo>
                    <a:pt x="104284" y="50164"/>
                  </a:lnTo>
                  <a:lnTo>
                    <a:pt x="105538" y="49529"/>
                  </a:lnTo>
                  <a:lnTo>
                    <a:pt x="107987" y="49529"/>
                  </a:lnTo>
                  <a:lnTo>
                    <a:pt x="109480" y="50164"/>
                  </a:lnTo>
                  <a:lnTo>
                    <a:pt x="110257" y="51307"/>
                  </a:lnTo>
                  <a:lnTo>
                    <a:pt x="110077" y="51307"/>
                  </a:lnTo>
                  <a:lnTo>
                    <a:pt x="109600" y="51942"/>
                  </a:lnTo>
                  <a:lnTo>
                    <a:pt x="71553" y="51942"/>
                  </a:lnTo>
                  <a:lnTo>
                    <a:pt x="68456" y="54855"/>
                  </a:lnTo>
                  <a:close/>
                </a:path>
                <a:path w="243205" h="85089">
                  <a:moveTo>
                    <a:pt x="123576" y="57911"/>
                  </a:moveTo>
                  <a:lnTo>
                    <a:pt x="123010" y="56006"/>
                  </a:lnTo>
                  <a:lnTo>
                    <a:pt x="123098" y="54609"/>
                  </a:lnTo>
                  <a:lnTo>
                    <a:pt x="124293" y="50164"/>
                  </a:lnTo>
                  <a:lnTo>
                    <a:pt x="124830" y="51942"/>
                  </a:lnTo>
                  <a:lnTo>
                    <a:pt x="125248" y="53085"/>
                  </a:lnTo>
                  <a:lnTo>
                    <a:pt x="124293" y="54228"/>
                  </a:lnTo>
                  <a:lnTo>
                    <a:pt x="133329" y="54228"/>
                  </a:lnTo>
                  <a:lnTo>
                    <a:pt x="133710" y="54609"/>
                  </a:lnTo>
                  <a:lnTo>
                    <a:pt x="133151" y="54855"/>
                  </a:lnTo>
                  <a:lnTo>
                    <a:pt x="134307" y="55498"/>
                  </a:lnTo>
                  <a:lnTo>
                    <a:pt x="126503" y="55498"/>
                  </a:lnTo>
                  <a:lnTo>
                    <a:pt x="123576" y="57911"/>
                  </a:lnTo>
                  <a:close/>
                </a:path>
                <a:path w="243205" h="85089">
                  <a:moveTo>
                    <a:pt x="106583" y="53085"/>
                  </a:moveTo>
                  <a:lnTo>
                    <a:pt x="72808" y="53085"/>
                  </a:lnTo>
                  <a:lnTo>
                    <a:pt x="71553" y="51942"/>
                  </a:lnTo>
                  <a:lnTo>
                    <a:pt x="109600" y="51942"/>
                  </a:lnTo>
                  <a:lnTo>
                    <a:pt x="106613" y="52450"/>
                  </a:lnTo>
                  <a:lnTo>
                    <a:pt x="106583" y="53085"/>
                  </a:lnTo>
                  <a:close/>
                </a:path>
                <a:path w="243205" h="85089">
                  <a:moveTo>
                    <a:pt x="133329" y="54228"/>
                  </a:moveTo>
                  <a:lnTo>
                    <a:pt x="124293" y="54228"/>
                  </a:lnTo>
                  <a:lnTo>
                    <a:pt x="130803" y="51942"/>
                  </a:lnTo>
                  <a:lnTo>
                    <a:pt x="133329" y="54228"/>
                  </a:lnTo>
                  <a:close/>
                </a:path>
                <a:path w="243205" h="85089">
                  <a:moveTo>
                    <a:pt x="73170" y="53339"/>
                  </a:moveTo>
                  <a:lnTo>
                    <a:pt x="73015" y="53339"/>
                  </a:lnTo>
                  <a:lnTo>
                    <a:pt x="72987" y="53085"/>
                  </a:lnTo>
                  <a:lnTo>
                    <a:pt x="73170" y="53339"/>
                  </a:lnTo>
                  <a:close/>
                </a:path>
                <a:path w="243205" h="85089">
                  <a:moveTo>
                    <a:pt x="232280" y="62102"/>
                  </a:moveTo>
                  <a:lnTo>
                    <a:pt x="231086" y="61467"/>
                  </a:lnTo>
                  <a:lnTo>
                    <a:pt x="230966" y="60832"/>
                  </a:lnTo>
                  <a:lnTo>
                    <a:pt x="231324" y="59689"/>
                  </a:lnTo>
                  <a:lnTo>
                    <a:pt x="231555" y="59049"/>
                  </a:lnTo>
                  <a:lnTo>
                    <a:pt x="230743" y="56006"/>
                  </a:lnTo>
                  <a:lnTo>
                    <a:pt x="230860" y="54228"/>
                  </a:lnTo>
                  <a:lnTo>
                    <a:pt x="230960" y="53720"/>
                  </a:lnTo>
                  <a:lnTo>
                    <a:pt x="231086" y="53085"/>
                  </a:lnTo>
                  <a:lnTo>
                    <a:pt x="235326" y="53720"/>
                  </a:lnTo>
                  <a:lnTo>
                    <a:pt x="233073" y="54855"/>
                  </a:lnTo>
                  <a:lnTo>
                    <a:pt x="232955" y="55498"/>
                  </a:lnTo>
                  <a:lnTo>
                    <a:pt x="232873" y="56006"/>
                  </a:lnTo>
                  <a:lnTo>
                    <a:pt x="232771" y="56641"/>
                  </a:lnTo>
                  <a:lnTo>
                    <a:pt x="232720" y="56895"/>
                  </a:lnTo>
                  <a:lnTo>
                    <a:pt x="232643" y="57276"/>
                  </a:lnTo>
                  <a:lnTo>
                    <a:pt x="232549" y="58419"/>
                  </a:lnTo>
                  <a:lnTo>
                    <a:pt x="232459" y="59689"/>
                  </a:lnTo>
                  <a:lnTo>
                    <a:pt x="232334" y="61340"/>
                  </a:lnTo>
                  <a:lnTo>
                    <a:pt x="232280" y="62102"/>
                  </a:lnTo>
                  <a:close/>
                </a:path>
                <a:path w="243205" h="85089">
                  <a:moveTo>
                    <a:pt x="73210" y="55117"/>
                  </a:moveTo>
                  <a:lnTo>
                    <a:pt x="73111" y="54228"/>
                  </a:lnTo>
                  <a:lnTo>
                    <a:pt x="73015" y="53339"/>
                  </a:lnTo>
                  <a:lnTo>
                    <a:pt x="74226" y="54855"/>
                  </a:lnTo>
                  <a:lnTo>
                    <a:pt x="73210" y="55117"/>
                  </a:lnTo>
                  <a:close/>
                </a:path>
                <a:path w="243205" h="85089">
                  <a:moveTo>
                    <a:pt x="77347" y="57911"/>
                  </a:moveTo>
                  <a:lnTo>
                    <a:pt x="76017" y="57276"/>
                  </a:lnTo>
                  <a:lnTo>
                    <a:pt x="73170" y="53339"/>
                  </a:lnTo>
                  <a:lnTo>
                    <a:pt x="106571" y="53339"/>
                  </a:lnTo>
                  <a:lnTo>
                    <a:pt x="106553" y="53720"/>
                  </a:lnTo>
                  <a:lnTo>
                    <a:pt x="107629" y="54228"/>
                  </a:lnTo>
                  <a:lnTo>
                    <a:pt x="114139" y="54228"/>
                  </a:lnTo>
                  <a:lnTo>
                    <a:pt x="114049" y="54609"/>
                  </a:lnTo>
                  <a:lnTo>
                    <a:pt x="113991" y="54855"/>
                  </a:lnTo>
                  <a:lnTo>
                    <a:pt x="80513" y="54855"/>
                  </a:lnTo>
                  <a:lnTo>
                    <a:pt x="80415" y="56006"/>
                  </a:lnTo>
                  <a:lnTo>
                    <a:pt x="80359" y="56641"/>
                  </a:lnTo>
                  <a:lnTo>
                    <a:pt x="78243" y="56641"/>
                  </a:lnTo>
                  <a:lnTo>
                    <a:pt x="77347" y="57911"/>
                  </a:lnTo>
                  <a:close/>
                </a:path>
                <a:path w="243205" h="85089">
                  <a:moveTo>
                    <a:pt x="114139" y="54228"/>
                  </a:moveTo>
                  <a:lnTo>
                    <a:pt x="107629" y="54228"/>
                  </a:lnTo>
                  <a:lnTo>
                    <a:pt x="113601" y="53720"/>
                  </a:lnTo>
                  <a:lnTo>
                    <a:pt x="114139" y="54228"/>
                  </a:lnTo>
                  <a:close/>
                </a:path>
                <a:path w="243205" h="85089">
                  <a:moveTo>
                    <a:pt x="136503" y="56641"/>
                  </a:moveTo>
                  <a:lnTo>
                    <a:pt x="134922" y="55752"/>
                  </a:lnTo>
                  <a:lnTo>
                    <a:pt x="133710" y="54609"/>
                  </a:lnTo>
                  <a:lnTo>
                    <a:pt x="136059" y="53720"/>
                  </a:lnTo>
                  <a:lnTo>
                    <a:pt x="136405" y="54609"/>
                  </a:lnTo>
                  <a:lnTo>
                    <a:pt x="136503" y="56641"/>
                  </a:lnTo>
                  <a:close/>
                </a:path>
                <a:path w="243205" h="85089">
                  <a:moveTo>
                    <a:pt x="134922" y="55752"/>
                  </a:moveTo>
                  <a:lnTo>
                    <a:pt x="133602" y="55117"/>
                  </a:lnTo>
                  <a:lnTo>
                    <a:pt x="133151" y="54855"/>
                  </a:lnTo>
                  <a:lnTo>
                    <a:pt x="133710" y="54609"/>
                  </a:lnTo>
                  <a:lnTo>
                    <a:pt x="134922" y="55752"/>
                  </a:lnTo>
                  <a:close/>
                </a:path>
                <a:path w="243205" h="85089">
                  <a:moveTo>
                    <a:pt x="92637" y="63245"/>
                  </a:moveTo>
                  <a:lnTo>
                    <a:pt x="87501" y="62102"/>
                  </a:lnTo>
                  <a:lnTo>
                    <a:pt x="89651" y="60197"/>
                  </a:lnTo>
                  <a:lnTo>
                    <a:pt x="90022" y="58419"/>
                  </a:lnTo>
                  <a:lnTo>
                    <a:pt x="90129" y="57911"/>
                  </a:lnTo>
                  <a:lnTo>
                    <a:pt x="87142" y="56641"/>
                  </a:lnTo>
                  <a:lnTo>
                    <a:pt x="84843" y="56006"/>
                  </a:lnTo>
                  <a:lnTo>
                    <a:pt x="81169" y="55498"/>
                  </a:lnTo>
                  <a:lnTo>
                    <a:pt x="80504" y="54855"/>
                  </a:lnTo>
                  <a:lnTo>
                    <a:pt x="90903" y="54855"/>
                  </a:lnTo>
                  <a:lnTo>
                    <a:pt x="90955" y="55117"/>
                  </a:lnTo>
                  <a:lnTo>
                    <a:pt x="91081" y="55752"/>
                  </a:lnTo>
                  <a:lnTo>
                    <a:pt x="91131" y="56006"/>
                  </a:lnTo>
                  <a:lnTo>
                    <a:pt x="91257" y="56641"/>
                  </a:lnTo>
                  <a:lnTo>
                    <a:pt x="91383" y="57276"/>
                  </a:lnTo>
                  <a:lnTo>
                    <a:pt x="91508" y="57911"/>
                  </a:lnTo>
                  <a:lnTo>
                    <a:pt x="91609" y="58419"/>
                  </a:lnTo>
                  <a:lnTo>
                    <a:pt x="91734" y="59049"/>
                  </a:lnTo>
                  <a:lnTo>
                    <a:pt x="91860" y="59689"/>
                  </a:lnTo>
                  <a:lnTo>
                    <a:pt x="91961" y="60197"/>
                  </a:lnTo>
                  <a:lnTo>
                    <a:pt x="92087" y="60832"/>
                  </a:lnTo>
                  <a:lnTo>
                    <a:pt x="92187" y="61340"/>
                  </a:lnTo>
                  <a:lnTo>
                    <a:pt x="92279" y="61721"/>
                  </a:lnTo>
                  <a:lnTo>
                    <a:pt x="92371" y="62102"/>
                  </a:lnTo>
                  <a:lnTo>
                    <a:pt x="92494" y="62610"/>
                  </a:lnTo>
                  <a:lnTo>
                    <a:pt x="92586" y="62991"/>
                  </a:lnTo>
                  <a:lnTo>
                    <a:pt x="92637" y="63245"/>
                  </a:lnTo>
                  <a:close/>
                </a:path>
                <a:path w="243205" h="85089">
                  <a:moveTo>
                    <a:pt x="96639" y="63245"/>
                  </a:moveTo>
                  <a:lnTo>
                    <a:pt x="95564" y="62610"/>
                  </a:lnTo>
                  <a:lnTo>
                    <a:pt x="97117" y="60832"/>
                  </a:lnTo>
                  <a:lnTo>
                    <a:pt x="96632" y="59049"/>
                  </a:lnTo>
                  <a:lnTo>
                    <a:pt x="94460" y="59049"/>
                  </a:lnTo>
                  <a:lnTo>
                    <a:pt x="93832" y="58419"/>
                  </a:lnTo>
                  <a:lnTo>
                    <a:pt x="93919" y="57911"/>
                  </a:lnTo>
                  <a:lnTo>
                    <a:pt x="94027" y="57276"/>
                  </a:lnTo>
                  <a:lnTo>
                    <a:pt x="94136" y="56641"/>
                  </a:lnTo>
                  <a:lnTo>
                    <a:pt x="94245" y="56006"/>
                  </a:lnTo>
                  <a:lnTo>
                    <a:pt x="94332" y="55498"/>
                  </a:lnTo>
                  <a:lnTo>
                    <a:pt x="94430" y="54855"/>
                  </a:lnTo>
                  <a:lnTo>
                    <a:pt x="113992" y="54855"/>
                  </a:lnTo>
                  <a:lnTo>
                    <a:pt x="113930" y="55117"/>
                  </a:lnTo>
                  <a:lnTo>
                    <a:pt x="113840" y="55498"/>
                  </a:lnTo>
                  <a:lnTo>
                    <a:pt x="114302" y="56006"/>
                  </a:lnTo>
                  <a:lnTo>
                    <a:pt x="98350" y="56006"/>
                  </a:lnTo>
                  <a:lnTo>
                    <a:pt x="100581" y="62102"/>
                  </a:lnTo>
                  <a:lnTo>
                    <a:pt x="96639" y="63245"/>
                  </a:lnTo>
                  <a:close/>
                </a:path>
                <a:path w="243205" h="85089">
                  <a:moveTo>
                    <a:pt x="228200" y="59049"/>
                  </a:moveTo>
                  <a:lnTo>
                    <a:pt x="225705" y="59049"/>
                  </a:lnTo>
                  <a:lnTo>
                    <a:pt x="225602" y="56641"/>
                  </a:lnTo>
                  <a:lnTo>
                    <a:pt x="225795" y="56006"/>
                  </a:lnTo>
                  <a:lnTo>
                    <a:pt x="225872" y="55752"/>
                  </a:lnTo>
                  <a:lnTo>
                    <a:pt x="225949" y="55498"/>
                  </a:lnTo>
                  <a:lnTo>
                    <a:pt x="229156" y="54855"/>
                  </a:lnTo>
                  <a:lnTo>
                    <a:pt x="229055" y="56641"/>
                  </a:lnTo>
                  <a:lnTo>
                    <a:pt x="228200" y="59049"/>
                  </a:lnTo>
                  <a:close/>
                </a:path>
                <a:path w="243205" h="85089">
                  <a:moveTo>
                    <a:pt x="73524" y="57911"/>
                  </a:moveTo>
                  <a:lnTo>
                    <a:pt x="70939" y="56006"/>
                  </a:lnTo>
                  <a:lnTo>
                    <a:pt x="67921" y="56006"/>
                  </a:lnTo>
                  <a:lnTo>
                    <a:pt x="73210" y="55117"/>
                  </a:lnTo>
                  <a:lnTo>
                    <a:pt x="73315" y="56006"/>
                  </a:lnTo>
                  <a:lnTo>
                    <a:pt x="73410" y="56895"/>
                  </a:lnTo>
                  <a:lnTo>
                    <a:pt x="73524" y="57911"/>
                  </a:lnTo>
                  <a:close/>
                </a:path>
                <a:path w="243205" h="85089">
                  <a:moveTo>
                    <a:pt x="209823" y="58419"/>
                  </a:moveTo>
                  <a:lnTo>
                    <a:pt x="208150" y="58419"/>
                  </a:lnTo>
                  <a:lnTo>
                    <a:pt x="208257" y="56895"/>
                  </a:lnTo>
                  <a:lnTo>
                    <a:pt x="208373" y="55117"/>
                  </a:lnTo>
                  <a:lnTo>
                    <a:pt x="208645" y="55498"/>
                  </a:lnTo>
                  <a:lnTo>
                    <a:pt x="209823" y="58419"/>
                  </a:lnTo>
                  <a:close/>
                </a:path>
                <a:path w="243205" h="85089">
                  <a:moveTo>
                    <a:pt x="134245" y="57911"/>
                  </a:moveTo>
                  <a:lnTo>
                    <a:pt x="127279" y="57911"/>
                  </a:lnTo>
                  <a:lnTo>
                    <a:pt x="127301" y="56006"/>
                  </a:lnTo>
                  <a:lnTo>
                    <a:pt x="126503" y="55498"/>
                  </a:lnTo>
                  <a:lnTo>
                    <a:pt x="134307" y="55498"/>
                  </a:lnTo>
                  <a:lnTo>
                    <a:pt x="134922" y="55752"/>
                  </a:lnTo>
                  <a:lnTo>
                    <a:pt x="135171" y="56006"/>
                  </a:lnTo>
                  <a:lnTo>
                    <a:pt x="134917" y="56641"/>
                  </a:lnTo>
                  <a:lnTo>
                    <a:pt x="134245" y="57911"/>
                  </a:lnTo>
                  <a:close/>
                </a:path>
                <a:path w="243205" h="85089">
                  <a:moveTo>
                    <a:pt x="142522" y="65023"/>
                  </a:moveTo>
                  <a:lnTo>
                    <a:pt x="142476" y="64388"/>
                  </a:lnTo>
                  <a:lnTo>
                    <a:pt x="142394" y="63245"/>
                  </a:lnTo>
                  <a:lnTo>
                    <a:pt x="142286" y="61721"/>
                  </a:lnTo>
                  <a:lnTo>
                    <a:pt x="142174" y="60197"/>
                  </a:lnTo>
                  <a:lnTo>
                    <a:pt x="142074" y="59049"/>
                  </a:lnTo>
                  <a:lnTo>
                    <a:pt x="140479" y="56641"/>
                  </a:lnTo>
                  <a:lnTo>
                    <a:pt x="141554" y="55498"/>
                  </a:lnTo>
                  <a:lnTo>
                    <a:pt x="144978" y="61721"/>
                  </a:lnTo>
                  <a:lnTo>
                    <a:pt x="143337" y="64388"/>
                  </a:lnTo>
                  <a:lnTo>
                    <a:pt x="142522" y="65023"/>
                  </a:lnTo>
                  <a:close/>
                </a:path>
                <a:path w="243205" h="85089">
                  <a:moveTo>
                    <a:pt x="68388" y="58419"/>
                  </a:moveTo>
                  <a:lnTo>
                    <a:pt x="67543" y="56006"/>
                  </a:lnTo>
                  <a:lnTo>
                    <a:pt x="71029" y="56006"/>
                  </a:lnTo>
                  <a:lnTo>
                    <a:pt x="70598" y="57911"/>
                  </a:lnTo>
                  <a:lnTo>
                    <a:pt x="68388" y="58419"/>
                  </a:lnTo>
                  <a:close/>
                </a:path>
                <a:path w="243205" h="85089">
                  <a:moveTo>
                    <a:pt x="85291" y="56641"/>
                  </a:moveTo>
                  <a:lnTo>
                    <a:pt x="85035" y="56006"/>
                  </a:lnTo>
                  <a:lnTo>
                    <a:pt x="85291" y="56006"/>
                  </a:lnTo>
                  <a:lnTo>
                    <a:pt x="85291" y="56641"/>
                  </a:lnTo>
                  <a:close/>
                </a:path>
                <a:path w="243205" h="85089">
                  <a:moveTo>
                    <a:pt x="102781" y="59562"/>
                  </a:moveTo>
                  <a:lnTo>
                    <a:pt x="98297" y="56006"/>
                  </a:lnTo>
                  <a:lnTo>
                    <a:pt x="114311" y="56006"/>
                  </a:lnTo>
                  <a:lnTo>
                    <a:pt x="115375" y="57276"/>
                  </a:lnTo>
                  <a:lnTo>
                    <a:pt x="103593" y="57276"/>
                  </a:lnTo>
                  <a:lnTo>
                    <a:pt x="103414" y="57911"/>
                  </a:lnTo>
                  <a:lnTo>
                    <a:pt x="102781" y="59562"/>
                  </a:lnTo>
                  <a:close/>
                </a:path>
                <a:path w="243205" h="85089">
                  <a:moveTo>
                    <a:pt x="122560" y="62102"/>
                  </a:moveTo>
                  <a:lnTo>
                    <a:pt x="117663" y="62102"/>
                  </a:lnTo>
                  <a:lnTo>
                    <a:pt x="120589" y="58419"/>
                  </a:lnTo>
                  <a:lnTo>
                    <a:pt x="117588" y="56006"/>
                  </a:lnTo>
                  <a:lnTo>
                    <a:pt x="121323" y="56006"/>
                  </a:lnTo>
                  <a:lnTo>
                    <a:pt x="122381" y="56641"/>
                  </a:lnTo>
                  <a:lnTo>
                    <a:pt x="123130" y="57276"/>
                  </a:lnTo>
                  <a:lnTo>
                    <a:pt x="123055" y="57911"/>
                  </a:lnTo>
                  <a:lnTo>
                    <a:pt x="122995" y="58419"/>
                  </a:lnTo>
                  <a:lnTo>
                    <a:pt x="122921" y="59049"/>
                  </a:lnTo>
                  <a:lnTo>
                    <a:pt x="122845" y="59689"/>
                  </a:lnTo>
                  <a:lnTo>
                    <a:pt x="122785" y="60197"/>
                  </a:lnTo>
                  <a:lnTo>
                    <a:pt x="122710" y="60832"/>
                  </a:lnTo>
                  <a:lnTo>
                    <a:pt x="122598" y="61721"/>
                  </a:lnTo>
                  <a:lnTo>
                    <a:pt x="122560" y="62102"/>
                  </a:lnTo>
                  <a:close/>
                </a:path>
                <a:path w="243205" h="85089">
                  <a:moveTo>
                    <a:pt x="80156" y="59049"/>
                  </a:moveTo>
                  <a:lnTo>
                    <a:pt x="78970" y="59049"/>
                  </a:lnTo>
                  <a:lnTo>
                    <a:pt x="79437" y="57911"/>
                  </a:lnTo>
                  <a:lnTo>
                    <a:pt x="78704" y="57276"/>
                  </a:lnTo>
                  <a:lnTo>
                    <a:pt x="78243" y="56641"/>
                  </a:lnTo>
                  <a:lnTo>
                    <a:pt x="80359" y="56641"/>
                  </a:lnTo>
                  <a:lnTo>
                    <a:pt x="80256" y="57911"/>
                  </a:lnTo>
                  <a:lnTo>
                    <a:pt x="80156" y="59049"/>
                  </a:lnTo>
                  <a:close/>
                </a:path>
                <a:path w="243205" h="85089">
                  <a:moveTo>
                    <a:pt x="136770" y="62102"/>
                  </a:moveTo>
                  <a:lnTo>
                    <a:pt x="136532" y="62102"/>
                  </a:lnTo>
                  <a:lnTo>
                    <a:pt x="135163" y="61467"/>
                  </a:lnTo>
                  <a:lnTo>
                    <a:pt x="135068" y="60832"/>
                  </a:lnTo>
                  <a:lnTo>
                    <a:pt x="134973" y="60197"/>
                  </a:lnTo>
                  <a:lnTo>
                    <a:pt x="134896" y="59689"/>
                  </a:lnTo>
                  <a:lnTo>
                    <a:pt x="134800" y="59049"/>
                  </a:lnTo>
                  <a:lnTo>
                    <a:pt x="134694" y="58419"/>
                  </a:lnTo>
                  <a:lnTo>
                    <a:pt x="134607" y="57911"/>
                  </a:lnTo>
                  <a:lnTo>
                    <a:pt x="134500" y="57276"/>
                  </a:lnTo>
                  <a:lnTo>
                    <a:pt x="134877" y="57276"/>
                  </a:lnTo>
                  <a:lnTo>
                    <a:pt x="136656" y="56641"/>
                  </a:lnTo>
                  <a:lnTo>
                    <a:pt x="136501" y="56641"/>
                  </a:lnTo>
                  <a:lnTo>
                    <a:pt x="136417" y="60832"/>
                  </a:lnTo>
                  <a:lnTo>
                    <a:pt x="136558" y="61340"/>
                  </a:lnTo>
                  <a:lnTo>
                    <a:pt x="136664" y="61721"/>
                  </a:lnTo>
                  <a:lnTo>
                    <a:pt x="136770" y="62102"/>
                  </a:lnTo>
                  <a:close/>
                </a:path>
                <a:path w="243205" h="85089">
                  <a:moveTo>
                    <a:pt x="86784" y="62102"/>
                  </a:moveTo>
                  <a:lnTo>
                    <a:pt x="83857" y="61467"/>
                  </a:lnTo>
                  <a:lnTo>
                    <a:pt x="82902" y="59689"/>
                  </a:lnTo>
                  <a:lnTo>
                    <a:pt x="84689" y="57911"/>
                  </a:lnTo>
                  <a:lnTo>
                    <a:pt x="85222" y="57276"/>
                  </a:lnTo>
                  <a:lnTo>
                    <a:pt x="85291" y="56895"/>
                  </a:lnTo>
                  <a:lnTo>
                    <a:pt x="86565" y="61340"/>
                  </a:lnTo>
                  <a:lnTo>
                    <a:pt x="86675" y="61721"/>
                  </a:lnTo>
                  <a:lnTo>
                    <a:pt x="86784" y="62102"/>
                  </a:lnTo>
                  <a:close/>
                </a:path>
                <a:path w="243205" h="85089">
                  <a:moveTo>
                    <a:pt x="103388" y="64388"/>
                  </a:moveTo>
                  <a:lnTo>
                    <a:pt x="101417" y="63245"/>
                  </a:lnTo>
                  <a:lnTo>
                    <a:pt x="102743" y="59689"/>
                  </a:lnTo>
                  <a:lnTo>
                    <a:pt x="102910" y="59689"/>
                  </a:lnTo>
                  <a:lnTo>
                    <a:pt x="103270" y="58419"/>
                  </a:lnTo>
                  <a:lnTo>
                    <a:pt x="103397" y="57911"/>
                  </a:lnTo>
                  <a:lnTo>
                    <a:pt x="103633" y="57276"/>
                  </a:lnTo>
                  <a:lnTo>
                    <a:pt x="115304" y="57276"/>
                  </a:lnTo>
                  <a:lnTo>
                    <a:pt x="117902" y="57911"/>
                  </a:lnTo>
                  <a:lnTo>
                    <a:pt x="118380" y="58419"/>
                  </a:lnTo>
                  <a:lnTo>
                    <a:pt x="118437" y="59049"/>
                  </a:lnTo>
                  <a:lnTo>
                    <a:pt x="115735" y="59049"/>
                  </a:lnTo>
                  <a:lnTo>
                    <a:pt x="117179" y="61340"/>
                  </a:lnTo>
                  <a:lnTo>
                    <a:pt x="103149" y="61467"/>
                  </a:lnTo>
                  <a:lnTo>
                    <a:pt x="103275" y="62991"/>
                  </a:lnTo>
                  <a:lnTo>
                    <a:pt x="103388" y="64388"/>
                  </a:lnTo>
                  <a:close/>
                </a:path>
                <a:path w="243205" h="85089">
                  <a:moveTo>
                    <a:pt x="219200" y="62610"/>
                  </a:moveTo>
                  <a:lnTo>
                    <a:pt x="209166" y="62610"/>
                  </a:lnTo>
                  <a:lnTo>
                    <a:pt x="213406" y="62102"/>
                  </a:lnTo>
                  <a:lnTo>
                    <a:pt x="213430" y="61340"/>
                  </a:lnTo>
                  <a:lnTo>
                    <a:pt x="212809" y="60197"/>
                  </a:lnTo>
                  <a:lnTo>
                    <a:pt x="212929" y="57276"/>
                  </a:lnTo>
                  <a:lnTo>
                    <a:pt x="214399" y="59049"/>
                  </a:lnTo>
                  <a:lnTo>
                    <a:pt x="215497" y="59689"/>
                  </a:lnTo>
                  <a:lnTo>
                    <a:pt x="217886" y="59689"/>
                  </a:lnTo>
                  <a:lnTo>
                    <a:pt x="219439" y="60197"/>
                  </a:lnTo>
                  <a:lnTo>
                    <a:pt x="219315" y="61467"/>
                  </a:lnTo>
                  <a:lnTo>
                    <a:pt x="219200" y="62610"/>
                  </a:lnTo>
                  <a:close/>
                </a:path>
                <a:path w="243205" h="85089">
                  <a:moveTo>
                    <a:pt x="228876" y="63245"/>
                  </a:moveTo>
                  <a:lnTo>
                    <a:pt x="221529" y="63245"/>
                  </a:lnTo>
                  <a:lnTo>
                    <a:pt x="223752" y="57276"/>
                  </a:lnTo>
                  <a:lnTo>
                    <a:pt x="224408" y="57911"/>
                  </a:lnTo>
                  <a:lnTo>
                    <a:pt x="225681" y="59049"/>
                  </a:lnTo>
                  <a:lnTo>
                    <a:pt x="231570" y="59049"/>
                  </a:lnTo>
                  <a:lnTo>
                    <a:pt x="230010" y="59689"/>
                  </a:lnTo>
                  <a:lnTo>
                    <a:pt x="228637" y="60197"/>
                  </a:lnTo>
                  <a:lnTo>
                    <a:pt x="227920" y="62610"/>
                  </a:lnTo>
                  <a:lnTo>
                    <a:pt x="228876" y="63245"/>
                  </a:lnTo>
                  <a:close/>
                </a:path>
                <a:path w="243205" h="85089">
                  <a:moveTo>
                    <a:pt x="129054" y="58419"/>
                  </a:moveTo>
                  <a:lnTo>
                    <a:pt x="127996" y="58419"/>
                  </a:lnTo>
                  <a:lnTo>
                    <a:pt x="129190" y="57911"/>
                  </a:lnTo>
                  <a:lnTo>
                    <a:pt x="129054" y="58419"/>
                  </a:lnTo>
                  <a:close/>
                </a:path>
                <a:path w="243205" h="85089">
                  <a:moveTo>
                    <a:pt x="232579" y="67436"/>
                  </a:moveTo>
                  <a:lnTo>
                    <a:pt x="231704" y="66241"/>
                  </a:lnTo>
                  <a:lnTo>
                    <a:pt x="201676" y="66241"/>
                  </a:lnTo>
                  <a:lnTo>
                    <a:pt x="207135" y="63245"/>
                  </a:lnTo>
                  <a:lnTo>
                    <a:pt x="207060" y="62610"/>
                  </a:lnTo>
                  <a:lnTo>
                    <a:pt x="206956" y="61721"/>
                  </a:lnTo>
                  <a:lnTo>
                    <a:pt x="206851" y="60832"/>
                  </a:lnTo>
                  <a:lnTo>
                    <a:pt x="206776" y="60197"/>
                  </a:lnTo>
                  <a:lnTo>
                    <a:pt x="206478" y="59689"/>
                  </a:lnTo>
                  <a:lnTo>
                    <a:pt x="202596" y="59689"/>
                  </a:lnTo>
                  <a:lnTo>
                    <a:pt x="204507" y="58419"/>
                  </a:lnTo>
                  <a:lnTo>
                    <a:pt x="204805" y="57911"/>
                  </a:lnTo>
                  <a:lnTo>
                    <a:pt x="206776" y="58419"/>
                  </a:lnTo>
                  <a:lnTo>
                    <a:pt x="209823" y="58419"/>
                  </a:lnTo>
                  <a:lnTo>
                    <a:pt x="210953" y="61340"/>
                  </a:lnTo>
                  <a:lnTo>
                    <a:pt x="209166" y="62610"/>
                  </a:lnTo>
                  <a:lnTo>
                    <a:pt x="219200" y="62610"/>
                  </a:lnTo>
                  <a:lnTo>
                    <a:pt x="219140" y="63245"/>
                  </a:lnTo>
                  <a:lnTo>
                    <a:pt x="228876" y="63245"/>
                  </a:lnTo>
                  <a:lnTo>
                    <a:pt x="229473" y="63880"/>
                  </a:lnTo>
                  <a:lnTo>
                    <a:pt x="235207" y="63880"/>
                  </a:lnTo>
                  <a:lnTo>
                    <a:pt x="235436" y="65023"/>
                  </a:lnTo>
                  <a:lnTo>
                    <a:pt x="234009" y="65023"/>
                  </a:lnTo>
                  <a:lnTo>
                    <a:pt x="233236" y="65658"/>
                  </a:lnTo>
                  <a:lnTo>
                    <a:pt x="233144" y="66241"/>
                  </a:lnTo>
                  <a:lnTo>
                    <a:pt x="233057" y="66801"/>
                  </a:lnTo>
                  <a:lnTo>
                    <a:pt x="232579" y="67436"/>
                  </a:lnTo>
                  <a:close/>
                </a:path>
                <a:path w="243205" h="85089">
                  <a:moveTo>
                    <a:pt x="131965" y="62102"/>
                  </a:moveTo>
                  <a:lnTo>
                    <a:pt x="122560" y="62102"/>
                  </a:lnTo>
                  <a:lnTo>
                    <a:pt x="126741" y="60197"/>
                  </a:lnTo>
                  <a:lnTo>
                    <a:pt x="125786" y="58419"/>
                  </a:lnTo>
                  <a:lnTo>
                    <a:pt x="128712" y="59689"/>
                  </a:lnTo>
                  <a:lnTo>
                    <a:pt x="133268" y="59689"/>
                  </a:lnTo>
                  <a:lnTo>
                    <a:pt x="131965" y="62102"/>
                  </a:lnTo>
                  <a:close/>
                </a:path>
                <a:path w="243205" h="85089">
                  <a:moveTo>
                    <a:pt x="134896" y="59689"/>
                  </a:moveTo>
                  <a:lnTo>
                    <a:pt x="128712" y="59689"/>
                  </a:lnTo>
                  <a:lnTo>
                    <a:pt x="129054" y="58419"/>
                  </a:lnTo>
                  <a:lnTo>
                    <a:pt x="133920" y="58419"/>
                  </a:lnTo>
                  <a:lnTo>
                    <a:pt x="133324" y="59562"/>
                  </a:lnTo>
                  <a:lnTo>
                    <a:pt x="134877" y="59562"/>
                  </a:lnTo>
                  <a:close/>
                </a:path>
                <a:path w="243205" h="85089">
                  <a:moveTo>
                    <a:pt x="153937" y="63880"/>
                  </a:moveTo>
                  <a:lnTo>
                    <a:pt x="151887" y="63880"/>
                  </a:lnTo>
                  <a:lnTo>
                    <a:pt x="150035" y="60197"/>
                  </a:lnTo>
                  <a:lnTo>
                    <a:pt x="151887" y="58419"/>
                  </a:lnTo>
                  <a:lnTo>
                    <a:pt x="151290" y="60832"/>
                  </a:lnTo>
                  <a:lnTo>
                    <a:pt x="151947" y="62102"/>
                  </a:lnTo>
                  <a:lnTo>
                    <a:pt x="153081" y="63245"/>
                  </a:lnTo>
                  <a:lnTo>
                    <a:pt x="153937" y="63880"/>
                  </a:lnTo>
                  <a:close/>
                </a:path>
                <a:path w="243205" h="85089">
                  <a:moveTo>
                    <a:pt x="160637" y="66241"/>
                  </a:moveTo>
                  <a:lnTo>
                    <a:pt x="157078" y="66241"/>
                  </a:lnTo>
                  <a:lnTo>
                    <a:pt x="158994" y="64388"/>
                  </a:lnTo>
                  <a:lnTo>
                    <a:pt x="155530" y="63245"/>
                  </a:lnTo>
                  <a:lnTo>
                    <a:pt x="155948" y="62102"/>
                  </a:lnTo>
                  <a:lnTo>
                    <a:pt x="160308" y="58419"/>
                  </a:lnTo>
                  <a:lnTo>
                    <a:pt x="160201" y="59689"/>
                  </a:lnTo>
                  <a:lnTo>
                    <a:pt x="160093" y="60832"/>
                  </a:lnTo>
                  <a:lnTo>
                    <a:pt x="159986" y="62102"/>
                  </a:lnTo>
                  <a:lnTo>
                    <a:pt x="159878" y="63245"/>
                  </a:lnTo>
                  <a:lnTo>
                    <a:pt x="159771" y="64388"/>
                  </a:lnTo>
                  <a:lnTo>
                    <a:pt x="159936" y="65023"/>
                  </a:lnTo>
                  <a:lnTo>
                    <a:pt x="160637" y="66241"/>
                  </a:lnTo>
                  <a:close/>
                </a:path>
                <a:path w="243205" h="85089">
                  <a:moveTo>
                    <a:pt x="195893" y="64388"/>
                  </a:moveTo>
                  <a:lnTo>
                    <a:pt x="190710" y="64388"/>
                  </a:lnTo>
                  <a:lnTo>
                    <a:pt x="187604" y="63245"/>
                  </a:lnTo>
                  <a:lnTo>
                    <a:pt x="191904" y="58419"/>
                  </a:lnTo>
                  <a:lnTo>
                    <a:pt x="197220" y="62102"/>
                  </a:lnTo>
                  <a:lnTo>
                    <a:pt x="195893" y="64388"/>
                  </a:lnTo>
                  <a:close/>
                </a:path>
                <a:path w="243205" h="85089">
                  <a:moveTo>
                    <a:pt x="240561" y="66241"/>
                  </a:moveTo>
                  <a:lnTo>
                    <a:pt x="240320" y="66241"/>
                  </a:lnTo>
                  <a:lnTo>
                    <a:pt x="237413" y="65658"/>
                  </a:lnTo>
                  <a:lnTo>
                    <a:pt x="237511" y="65023"/>
                  </a:lnTo>
                  <a:lnTo>
                    <a:pt x="237610" y="64388"/>
                  </a:lnTo>
                  <a:lnTo>
                    <a:pt x="237689" y="63880"/>
                  </a:lnTo>
                  <a:lnTo>
                    <a:pt x="237788" y="63245"/>
                  </a:lnTo>
                  <a:lnTo>
                    <a:pt x="237887" y="62610"/>
                  </a:lnTo>
                  <a:lnTo>
                    <a:pt x="237965" y="62102"/>
                  </a:lnTo>
                  <a:lnTo>
                    <a:pt x="238064" y="61467"/>
                  </a:lnTo>
                  <a:lnTo>
                    <a:pt x="238163" y="60832"/>
                  </a:lnTo>
                  <a:lnTo>
                    <a:pt x="238262" y="60197"/>
                  </a:lnTo>
                  <a:lnTo>
                    <a:pt x="238341" y="59689"/>
                  </a:lnTo>
                  <a:lnTo>
                    <a:pt x="238461" y="59049"/>
                  </a:lnTo>
                  <a:lnTo>
                    <a:pt x="239089" y="58419"/>
                  </a:lnTo>
                  <a:lnTo>
                    <a:pt x="241837" y="62610"/>
                  </a:lnTo>
                  <a:lnTo>
                    <a:pt x="242135" y="62610"/>
                  </a:lnTo>
                  <a:lnTo>
                    <a:pt x="242243" y="62991"/>
                  </a:lnTo>
                  <a:lnTo>
                    <a:pt x="242314" y="63245"/>
                  </a:lnTo>
                  <a:lnTo>
                    <a:pt x="239328" y="63245"/>
                  </a:lnTo>
                  <a:lnTo>
                    <a:pt x="240561" y="66241"/>
                  </a:lnTo>
                  <a:close/>
                </a:path>
                <a:path w="243205" h="85089">
                  <a:moveTo>
                    <a:pt x="102910" y="59689"/>
                  </a:moveTo>
                  <a:lnTo>
                    <a:pt x="102781" y="59562"/>
                  </a:lnTo>
                  <a:lnTo>
                    <a:pt x="102975" y="59049"/>
                  </a:lnTo>
                  <a:lnTo>
                    <a:pt x="102910" y="59689"/>
                  </a:lnTo>
                  <a:close/>
                </a:path>
                <a:path w="243205" h="85089">
                  <a:moveTo>
                    <a:pt x="145711" y="61340"/>
                  </a:moveTo>
                  <a:lnTo>
                    <a:pt x="145614" y="59049"/>
                  </a:lnTo>
                  <a:lnTo>
                    <a:pt x="147065" y="59049"/>
                  </a:lnTo>
                  <a:lnTo>
                    <a:pt x="145711" y="61340"/>
                  </a:lnTo>
                  <a:close/>
                </a:path>
                <a:path w="243205" h="85089">
                  <a:moveTo>
                    <a:pt x="119580" y="59689"/>
                  </a:moveTo>
                  <a:lnTo>
                    <a:pt x="116134" y="59689"/>
                  </a:lnTo>
                  <a:lnTo>
                    <a:pt x="119681" y="59562"/>
                  </a:lnTo>
                  <a:close/>
                </a:path>
                <a:path w="243205" h="85089">
                  <a:moveTo>
                    <a:pt x="126468" y="59689"/>
                  </a:moveTo>
                  <a:lnTo>
                    <a:pt x="122845" y="59689"/>
                  </a:lnTo>
                  <a:lnTo>
                    <a:pt x="126400" y="59562"/>
                  </a:lnTo>
                  <a:close/>
                </a:path>
                <a:path w="243205" h="85089">
                  <a:moveTo>
                    <a:pt x="128712" y="59689"/>
                  </a:moveTo>
                  <a:lnTo>
                    <a:pt x="128420" y="59562"/>
                  </a:lnTo>
                  <a:lnTo>
                    <a:pt x="128747" y="59562"/>
                  </a:lnTo>
                  <a:close/>
                </a:path>
                <a:path w="243205" h="85089">
                  <a:moveTo>
                    <a:pt x="142135" y="59689"/>
                  </a:moveTo>
                  <a:lnTo>
                    <a:pt x="136440" y="59689"/>
                  </a:lnTo>
                  <a:lnTo>
                    <a:pt x="142123" y="59562"/>
                  </a:lnTo>
                  <a:close/>
                </a:path>
                <a:path w="243205" h="85089">
                  <a:moveTo>
                    <a:pt x="145641" y="59689"/>
                  </a:moveTo>
                  <a:lnTo>
                    <a:pt x="143860" y="59689"/>
                  </a:lnTo>
                  <a:lnTo>
                    <a:pt x="145636" y="59562"/>
                  </a:lnTo>
                  <a:close/>
                </a:path>
                <a:path w="243205" h="85089">
                  <a:moveTo>
                    <a:pt x="150564" y="59689"/>
                  </a:moveTo>
                  <a:lnTo>
                    <a:pt x="146686" y="59689"/>
                  </a:lnTo>
                  <a:lnTo>
                    <a:pt x="150696" y="59562"/>
                  </a:lnTo>
                  <a:lnTo>
                    <a:pt x="150564" y="59689"/>
                  </a:lnTo>
                  <a:close/>
                </a:path>
                <a:path w="243205" h="85089">
                  <a:moveTo>
                    <a:pt x="158805" y="59689"/>
                  </a:moveTo>
                  <a:lnTo>
                    <a:pt x="151572" y="59689"/>
                  </a:lnTo>
                  <a:lnTo>
                    <a:pt x="158955" y="59562"/>
                  </a:lnTo>
                  <a:lnTo>
                    <a:pt x="158805" y="59689"/>
                  </a:lnTo>
                  <a:close/>
                </a:path>
                <a:path w="243205" h="85089">
                  <a:moveTo>
                    <a:pt x="190773" y="59689"/>
                  </a:moveTo>
                  <a:lnTo>
                    <a:pt x="160201" y="59689"/>
                  </a:lnTo>
                  <a:lnTo>
                    <a:pt x="190886" y="59562"/>
                  </a:lnTo>
                  <a:close/>
                </a:path>
                <a:path w="243205" h="85089">
                  <a:moveTo>
                    <a:pt x="202596" y="59689"/>
                  </a:moveTo>
                  <a:lnTo>
                    <a:pt x="193737" y="59689"/>
                  </a:lnTo>
                  <a:lnTo>
                    <a:pt x="193554" y="59562"/>
                  </a:lnTo>
                  <a:lnTo>
                    <a:pt x="202787" y="59562"/>
                  </a:lnTo>
                  <a:lnTo>
                    <a:pt x="202596" y="59689"/>
                  </a:lnTo>
                  <a:close/>
                </a:path>
                <a:path w="243205" h="85089">
                  <a:moveTo>
                    <a:pt x="212830" y="59689"/>
                  </a:moveTo>
                  <a:lnTo>
                    <a:pt x="210314" y="59689"/>
                  </a:lnTo>
                  <a:lnTo>
                    <a:pt x="212835" y="59562"/>
                  </a:lnTo>
                  <a:close/>
                </a:path>
                <a:path w="243205" h="85089">
                  <a:moveTo>
                    <a:pt x="222854" y="59689"/>
                  </a:moveTo>
                  <a:lnTo>
                    <a:pt x="215497" y="59689"/>
                  </a:lnTo>
                  <a:lnTo>
                    <a:pt x="215278" y="59562"/>
                  </a:lnTo>
                  <a:lnTo>
                    <a:pt x="222901" y="59562"/>
                  </a:lnTo>
                  <a:close/>
                </a:path>
                <a:path w="243205" h="85089">
                  <a:moveTo>
                    <a:pt x="231324" y="59689"/>
                  </a:moveTo>
                  <a:lnTo>
                    <a:pt x="230010" y="59689"/>
                  </a:lnTo>
                  <a:lnTo>
                    <a:pt x="230320" y="59562"/>
                  </a:lnTo>
                  <a:lnTo>
                    <a:pt x="231371" y="59562"/>
                  </a:lnTo>
                  <a:close/>
                </a:path>
                <a:path w="243205" h="85089">
                  <a:moveTo>
                    <a:pt x="238341" y="59689"/>
                  </a:moveTo>
                  <a:lnTo>
                    <a:pt x="232459" y="59689"/>
                  </a:lnTo>
                  <a:lnTo>
                    <a:pt x="238363" y="59562"/>
                  </a:lnTo>
                  <a:close/>
                </a:path>
                <a:path w="243205" h="85089">
                  <a:moveTo>
                    <a:pt x="147178" y="62610"/>
                  </a:moveTo>
                  <a:lnTo>
                    <a:pt x="145730" y="61721"/>
                  </a:lnTo>
                  <a:lnTo>
                    <a:pt x="145714" y="61340"/>
                  </a:lnTo>
                  <a:lnTo>
                    <a:pt x="147825" y="59689"/>
                  </a:lnTo>
                  <a:lnTo>
                    <a:pt x="147572" y="60832"/>
                  </a:lnTo>
                  <a:lnTo>
                    <a:pt x="147460" y="61340"/>
                  </a:lnTo>
                  <a:lnTo>
                    <a:pt x="147375" y="61721"/>
                  </a:lnTo>
                  <a:lnTo>
                    <a:pt x="147291" y="62102"/>
                  </a:lnTo>
                  <a:lnTo>
                    <a:pt x="147178" y="62610"/>
                  </a:lnTo>
                  <a:close/>
                </a:path>
                <a:path w="243205" h="85089">
                  <a:moveTo>
                    <a:pt x="134566" y="64388"/>
                  </a:moveTo>
                  <a:lnTo>
                    <a:pt x="103388" y="64388"/>
                  </a:lnTo>
                  <a:lnTo>
                    <a:pt x="103340" y="63880"/>
                  </a:lnTo>
                  <a:lnTo>
                    <a:pt x="104822" y="63880"/>
                  </a:lnTo>
                  <a:lnTo>
                    <a:pt x="105051" y="63245"/>
                  </a:lnTo>
                  <a:lnTo>
                    <a:pt x="105156" y="62610"/>
                  </a:lnTo>
                  <a:lnTo>
                    <a:pt x="105240" y="62102"/>
                  </a:lnTo>
                  <a:lnTo>
                    <a:pt x="104224" y="61467"/>
                  </a:lnTo>
                  <a:lnTo>
                    <a:pt x="117281" y="61467"/>
                  </a:lnTo>
                  <a:lnTo>
                    <a:pt x="117663" y="62102"/>
                  </a:lnTo>
                  <a:lnTo>
                    <a:pt x="131965" y="62102"/>
                  </a:lnTo>
                  <a:lnTo>
                    <a:pt x="131639" y="62610"/>
                  </a:lnTo>
                  <a:lnTo>
                    <a:pt x="134566" y="62610"/>
                  </a:lnTo>
                  <a:lnTo>
                    <a:pt x="134566" y="64388"/>
                  </a:lnTo>
                  <a:close/>
                </a:path>
                <a:path w="243205" h="85089">
                  <a:moveTo>
                    <a:pt x="145795" y="63245"/>
                  </a:moveTo>
                  <a:lnTo>
                    <a:pt x="144948" y="61721"/>
                  </a:lnTo>
                  <a:lnTo>
                    <a:pt x="145098" y="61721"/>
                  </a:lnTo>
                  <a:lnTo>
                    <a:pt x="145257" y="61467"/>
                  </a:lnTo>
                  <a:lnTo>
                    <a:pt x="145730" y="61721"/>
                  </a:lnTo>
                  <a:lnTo>
                    <a:pt x="145795" y="63245"/>
                  </a:lnTo>
                  <a:close/>
                </a:path>
                <a:path w="243205" h="85089">
                  <a:moveTo>
                    <a:pt x="236646" y="65404"/>
                  </a:moveTo>
                  <a:lnTo>
                    <a:pt x="235207" y="63880"/>
                  </a:lnTo>
                  <a:lnTo>
                    <a:pt x="229473" y="63880"/>
                  </a:lnTo>
                  <a:lnTo>
                    <a:pt x="234490" y="61467"/>
                  </a:lnTo>
                  <a:lnTo>
                    <a:pt x="236043" y="61467"/>
                  </a:lnTo>
                  <a:lnTo>
                    <a:pt x="236141" y="62102"/>
                  </a:lnTo>
                  <a:lnTo>
                    <a:pt x="236219" y="62610"/>
                  </a:lnTo>
                  <a:lnTo>
                    <a:pt x="236316" y="63245"/>
                  </a:lnTo>
                  <a:lnTo>
                    <a:pt x="236414" y="63880"/>
                  </a:lnTo>
                  <a:lnTo>
                    <a:pt x="236492" y="64388"/>
                  </a:lnTo>
                  <a:lnTo>
                    <a:pt x="236590" y="65023"/>
                  </a:lnTo>
                  <a:lnTo>
                    <a:pt x="236646" y="65404"/>
                  </a:lnTo>
                  <a:close/>
                </a:path>
                <a:path w="243205" h="85089">
                  <a:moveTo>
                    <a:pt x="134566" y="62610"/>
                  </a:moveTo>
                  <a:lnTo>
                    <a:pt x="131639" y="62610"/>
                  </a:lnTo>
                  <a:lnTo>
                    <a:pt x="134566" y="62102"/>
                  </a:lnTo>
                  <a:lnTo>
                    <a:pt x="134566" y="62610"/>
                  </a:lnTo>
                  <a:close/>
                </a:path>
                <a:path w="243205" h="85089">
                  <a:moveTo>
                    <a:pt x="136955" y="63245"/>
                  </a:moveTo>
                  <a:lnTo>
                    <a:pt x="136861" y="62610"/>
                  </a:lnTo>
                  <a:lnTo>
                    <a:pt x="136787" y="62102"/>
                  </a:lnTo>
                  <a:lnTo>
                    <a:pt x="136527" y="62102"/>
                  </a:lnTo>
                  <a:lnTo>
                    <a:pt x="137640" y="62610"/>
                  </a:lnTo>
                  <a:lnTo>
                    <a:pt x="138159" y="62610"/>
                  </a:lnTo>
                  <a:lnTo>
                    <a:pt x="136955" y="63245"/>
                  </a:lnTo>
                  <a:close/>
                </a:path>
                <a:path w="243205" h="85089">
                  <a:moveTo>
                    <a:pt x="198653" y="77596"/>
                  </a:moveTo>
                  <a:lnTo>
                    <a:pt x="195966" y="76326"/>
                  </a:lnTo>
                  <a:lnTo>
                    <a:pt x="191785" y="76326"/>
                  </a:lnTo>
                  <a:lnTo>
                    <a:pt x="193278" y="74548"/>
                  </a:lnTo>
                  <a:lnTo>
                    <a:pt x="190531" y="74548"/>
                  </a:lnTo>
                  <a:lnTo>
                    <a:pt x="190531" y="73405"/>
                  </a:lnTo>
                  <a:lnTo>
                    <a:pt x="191307" y="72770"/>
                  </a:lnTo>
                  <a:lnTo>
                    <a:pt x="191188" y="71627"/>
                  </a:lnTo>
                  <a:lnTo>
                    <a:pt x="189993" y="69849"/>
                  </a:lnTo>
                  <a:lnTo>
                    <a:pt x="184498" y="69849"/>
                  </a:lnTo>
                  <a:lnTo>
                    <a:pt x="182857" y="65658"/>
                  </a:lnTo>
                  <a:lnTo>
                    <a:pt x="183516" y="65023"/>
                  </a:lnTo>
                  <a:lnTo>
                    <a:pt x="185633" y="62102"/>
                  </a:lnTo>
                  <a:lnTo>
                    <a:pt x="184995" y="65023"/>
                  </a:lnTo>
                  <a:lnTo>
                    <a:pt x="184912" y="65404"/>
                  </a:lnTo>
                  <a:lnTo>
                    <a:pt x="184856" y="65658"/>
                  </a:lnTo>
                  <a:lnTo>
                    <a:pt x="185036" y="65658"/>
                  </a:lnTo>
                  <a:lnTo>
                    <a:pt x="188619" y="67436"/>
                  </a:lnTo>
                  <a:lnTo>
                    <a:pt x="197101" y="67436"/>
                  </a:lnTo>
                  <a:lnTo>
                    <a:pt x="199370" y="69214"/>
                  </a:lnTo>
                  <a:lnTo>
                    <a:pt x="229422" y="69214"/>
                  </a:lnTo>
                  <a:lnTo>
                    <a:pt x="229526" y="69849"/>
                  </a:lnTo>
                  <a:lnTo>
                    <a:pt x="229609" y="70357"/>
                  </a:lnTo>
                  <a:lnTo>
                    <a:pt x="227024" y="70357"/>
                  </a:lnTo>
                  <a:lnTo>
                    <a:pt x="224814" y="70992"/>
                  </a:lnTo>
                  <a:lnTo>
                    <a:pt x="223978" y="70992"/>
                  </a:lnTo>
                  <a:lnTo>
                    <a:pt x="220932" y="72770"/>
                  </a:lnTo>
                  <a:lnTo>
                    <a:pt x="221609" y="73405"/>
                  </a:lnTo>
                  <a:lnTo>
                    <a:pt x="199072" y="73405"/>
                  </a:lnTo>
                  <a:lnTo>
                    <a:pt x="200147" y="74548"/>
                  </a:lnTo>
                  <a:lnTo>
                    <a:pt x="199888" y="75183"/>
                  </a:lnTo>
                  <a:lnTo>
                    <a:pt x="195700" y="75183"/>
                  </a:lnTo>
                  <a:lnTo>
                    <a:pt x="198653" y="77596"/>
                  </a:lnTo>
                  <a:close/>
                </a:path>
                <a:path w="243205" h="85089">
                  <a:moveTo>
                    <a:pt x="229422" y="69214"/>
                  </a:moveTo>
                  <a:lnTo>
                    <a:pt x="199370" y="69214"/>
                  </a:lnTo>
                  <a:lnTo>
                    <a:pt x="200736" y="63245"/>
                  </a:lnTo>
                  <a:lnTo>
                    <a:pt x="200787" y="62991"/>
                  </a:lnTo>
                  <a:lnTo>
                    <a:pt x="200863" y="62610"/>
                  </a:lnTo>
                  <a:lnTo>
                    <a:pt x="203969" y="62102"/>
                  </a:lnTo>
                  <a:lnTo>
                    <a:pt x="201549" y="66241"/>
                  </a:lnTo>
                  <a:lnTo>
                    <a:pt x="230352" y="66241"/>
                  </a:lnTo>
                  <a:lnTo>
                    <a:pt x="229891" y="66801"/>
                  </a:lnTo>
                  <a:lnTo>
                    <a:pt x="229234" y="68071"/>
                  </a:lnTo>
                  <a:lnTo>
                    <a:pt x="229317" y="68579"/>
                  </a:lnTo>
                  <a:lnTo>
                    <a:pt x="229422" y="69214"/>
                  </a:lnTo>
                  <a:close/>
                </a:path>
                <a:path w="243205" h="85089">
                  <a:moveTo>
                    <a:pt x="138445" y="62991"/>
                  </a:moveTo>
                  <a:lnTo>
                    <a:pt x="137655" y="62610"/>
                  </a:lnTo>
                  <a:lnTo>
                    <a:pt x="138209" y="62610"/>
                  </a:lnTo>
                  <a:lnTo>
                    <a:pt x="138445" y="62991"/>
                  </a:lnTo>
                  <a:close/>
                </a:path>
                <a:path w="243205" h="85089">
                  <a:moveTo>
                    <a:pt x="148124" y="63245"/>
                  </a:moveTo>
                  <a:lnTo>
                    <a:pt x="147049" y="63245"/>
                  </a:lnTo>
                  <a:lnTo>
                    <a:pt x="147101" y="62991"/>
                  </a:lnTo>
                  <a:lnTo>
                    <a:pt x="147178" y="62610"/>
                  </a:lnTo>
                  <a:lnTo>
                    <a:pt x="148124" y="63245"/>
                  </a:lnTo>
                  <a:close/>
                </a:path>
                <a:path w="243205" h="85089">
                  <a:moveTo>
                    <a:pt x="180914" y="65658"/>
                  </a:moveTo>
                  <a:lnTo>
                    <a:pt x="179600" y="65658"/>
                  </a:lnTo>
                  <a:lnTo>
                    <a:pt x="179481" y="62610"/>
                  </a:lnTo>
                  <a:lnTo>
                    <a:pt x="181153" y="63245"/>
                  </a:lnTo>
                  <a:lnTo>
                    <a:pt x="181034" y="64388"/>
                  </a:lnTo>
                  <a:lnTo>
                    <a:pt x="180914" y="65658"/>
                  </a:lnTo>
                  <a:close/>
                </a:path>
                <a:path w="243205" h="85089">
                  <a:moveTo>
                    <a:pt x="138866" y="63245"/>
                  </a:moveTo>
                  <a:lnTo>
                    <a:pt x="138542" y="63245"/>
                  </a:lnTo>
                  <a:lnTo>
                    <a:pt x="138445" y="62991"/>
                  </a:lnTo>
                  <a:lnTo>
                    <a:pt x="138866" y="63245"/>
                  </a:lnTo>
                  <a:close/>
                </a:path>
                <a:path w="243205" h="85089">
                  <a:moveTo>
                    <a:pt x="138523" y="64388"/>
                  </a:moveTo>
                  <a:lnTo>
                    <a:pt x="134566" y="64388"/>
                  </a:lnTo>
                  <a:lnTo>
                    <a:pt x="139094" y="63245"/>
                  </a:lnTo>
                  <a:lnTo>
                    <a:pt x="138551" y="63245"/>
                  </a:lnTo>
                  <a:lnTo>
                    <a:pt x="138747" y="63880"/>
                  </a:lnTo>
                  <a:lnTo>
                    <a:pt x="138523" y="64388"/>
                  </a:lnTo>
                  <a:close/>
                </a:path>
                <a:path w="243205" h="85089">
                  <a:moveTo>
                    <a:pt x="104702" y="68579"/>
                  </a:moveTo>
                  <a:lnTo>
                    <a:pt x="103969" y="66241"/>
                  </a:lnTo>
                  <a:lnTo>
                    <a:pt x="137931" y="66241"/>
                  </a:lnTo>
                  <a:lnTo>
                    <a:pt x="139209" y="65404"/>
                  </a:lnTo>
                  <a:lnTo>
                    <a:pt x="139721" y="65023"/>
                  </a:lnTo>
                  <a:lnTo>
                    <a:pt x="139941" y="64388"/>
                  </a:lnTo>
                  <a:lnTo>
                    <a:pt x="139344" y="63880"/>
                  </a:lnTo>
                  <a:lnTo>
                    <a:pt x="141853" y="63245"/>
                  </a:lnTo>
                  <a:lnTo>
                    <a:pt x="140922" y="65023"/>
                  </a:lnTo>
                  <a:lnTo>
                    <a:pt x="142522" y="65023"/>
                  </a:lnTo>
                  <a:lnTo>
                    <a:pt x="142569" y="65658"/>
                  </a:lnTo>
                  <a:lnTo>
                    <a:pt x="144879" y="65658"/>
                  </a:lnTo>
                  <a:lnTo>
                    <a:pt x="144142" y="66801"/>
                  </a:lnTo>
                  <a:lnTo>
                    <a:pt x="105180" y="66801"/>
                  </a:lnTo>
                  <a:lnTo>
                    <a:pt x="104702" y="68579"/>
                  </a:lnTo>
                  <a:close/>
                </a:path>
                <a:path w="243205" h="85089">
                  <a:moveTo>
                    <a:pt x="159084" y="68071"/>
                  </a:moveTo>
                  <a:lnTo>
                    <a:pt x="143405" y="68071"/>
                  </a:lnTo>
                  <a:lnTo>
                    <a:pt x="147049" y="67436"/>
                  </a:lnTo>
                  <a:lnTo>
                    <a:pt x="148137" y="63245"/>
                  </a:lnTo>
                  <a:lnTo>
                    <a:pt x="146615" y="63245"/>
                  </a:lnTo>
                  <a:lnTo>
                    <a:pt x="151887" y="63880"/>
                  </a:lnTo>
                  <a:lnTo>
                    <a:pt x="153937" y="63880"/>
                  </a:lnTo>
                  <a:lnTo>
                    <a:pt x="155583" y="65023"/>
                  </a:lnTo>
                  <a:lnTo>
                    <a:pt x="156964" y="66241"/>
                  </a:lnTo>
                  <a:lnTo>
                    <a:pt x="163711" y="66241"/>
                  </a:lnTo>
                  <a:lnTo>
                    <a:pt x="163737" y="66801"/>
                  </a:lnTo>
                  <a:lnTo>
                    <a:pt x="160070" y="66801"/>
                  </a:lnTo>
                  <a:lnTo>
                    <a:pt x="159084" y="68071"/>
                  </a:lnTo>
                  <a:close/>
                </a:path>
                <a:path w="243205" h="85089">
                  <a:moveTo>
                    <a:pt x="242838" y="65023"/>
                  </a:moveTo>
                  <a:lnTo>
                    <a:pt x="239328" y="63245"/>
                  </a:lnTo>
                  <a:lnTo>
                    <a:pt x="242314" y="63245"/>
                  </a:lnTo>
                  <a:lnTo>
                    <a:pt x="242838" y="65023"/>
                  </a:lnTo>
                  <a:close/>
                </a:path>
                <a:path w="243205" h="85089">
                  <a:moveTo>
                    <a:pt x="100581" y="69214"/>
                  </a:moveTo>
                  <a:lnTo>
                    <a:pt x="99924" y="66801"/>
                  </a:lnTo>
                  <a:lnTo>
                    <a:pt x="102846" y="63880"/>
                  </a:lnTo>
                  <a:lnTo>
                    <a:pt x="102496" y="63880"/>
                  </a:lnTo>
                  <a:lnTo>
                    <a:pt x="103388" y="64388"/>
                  </a:lnTo>
                  <a:lnTo>
                    <a:pt x="138523" y="64388"/>
                  </a:lnTo>
                  <a:lnTo>
                    <a:pt x="137869" y="66241"/>
                  </a:lnTo>
                  <a:lnTo>
                    <a:pt x="104047" y="66241"/>
                  </a:lnTo>
                  <a:lnTo>
                    <a:pt x="100581" y="69214"/>
                  </a:lnTo>
                  <a:close/>
                </a:path>
                <a:path w="243205" h="85089">
                  <a:moveTo>
                    <a:pt x="144879" y="65658"/>
                  </a:moveTo>
                  <a:lnTo>
                    <a:pt x="142569" y="65658"/>
                  </a:lnTo>
                  <a:lnTo>
                    <a:pt x="143376" y="64388"/>
                  </a:lnTo>
                  <a:lnTo>
                    <a:pt x="144301" y="63880"/>
                  </a:lnTo>
                  <a:lnTo>
                    <a:pt x="145615" y="64388"/>
                  </a:lnTo>
                  <a:lnTo>
                    <a:pt x="144879" y="65658"/>
                  </a:lnTo>
                  <a:close/>
                </a:path>
                <a:path w="243205" h="85089">
                  <a:moveTo>
                    <a:pt x="194234" y="67436"/>
                  </a:moveTo>
                  <a:lnTo>
                    <a:pt x="188619" y="67436"/>
                  </a:lnTo>
                  <a:lnTo>
                    <a:pt x="187066" y="65658"/>
                  </a:lnTo>
                  <a:lnTo>
                    <a:pt x="188141" y="63880"/>
                  </a:lnTo>
                  <a:lnTo>
                    <a:pt x="190710" y="64388"/>
                  </a:lnTo>
                  <a:lnTo>
                    <a:pt x="195893" y="64388"/>
                  </a:lnTo>
                  <a:lnTo>
                    <a:pt x="194234" y="67436"/>
                  </a:lnTo>
                  <a:close/>
                </a:path>
                <a:path w="243205" h="85089">
                  <a:moveTo>
                    <a:pt x="142569" y="65658"/>
                  </a:moveTo>
                  <a:lnTo>
                    <a:pt x="142522" y="65023"/>
                  </a:lnTo>
                  <a:lnTo>
                    <a:pt x="143376" y="64388"/>
                  </a:lnTo>
                  <a:lnTo>
                    <a:pt x="142569" y="65658"/>
                  </a:lnTo>
                  <a:close/>
                </a:path>
                <a:path w="243205" h="85089">
                  <a:moveTo>
                    <a:pt x="180676" y="68071"/>
                  </a:moveTo>
                  <a:lnTo>
                    <a:pt x="178644" y="68071"/>
                  </a:lnTo>
                  <a:lnTo>
                    <a:pt x="177032" y="64388"/>
                  </a:lnTo>
                  <a:lnTo>
                    <a:pt x="179600" y="65658"/>
                  </a:lnTo>
                  <a:lnTo>
                    <a:pt x="180914" y="65658"/>
                  </a:lnTo>
                  <a:lnTo>
                    <a:pt x="180801" y="66801"/>
                  </a:lnTo>
                  <a:lnTo>
                    <a:pt x="180676" y="68071"/>
                  </a:lnTo>
                  <a:close/>
                </a:path>
                <a:path w="243205" h="85089">
                  <a:moveTo>
                    <a:pt x="163664" y="66241"/>
                  </a:moveTo>
                  <a:lnTo>
                    <a:pt x="160744" y="66241"/>
                  </a:lnTo>
                  <a:lnTo>
                    <a:pt x="162529" y="65023"/>
                  </a:lnTo>
                  <a:lnTo>
                    <a:pt x="163664" y="66241"/>
                  </a:lnTo>
                  <a:close/>
                </a:path>
                <a:path w="243205" h="85089">
                  <a:moveTo>
                    <a:pt x="168493" y="66241"/>
                  </a:moveTo>
                  <a:lnTo>
                    <a:pt x="165407" y="66241"/>
                  </a:lnTo>
                  <a:lnTo>
                    <a:pt x="165447" y="65023"/>
                  </a:lnTo>
                  <a:lnTo>
                    <a:pt x="169921" y="65023"/>
                  </a:lnTo>
                  <a:lnTo>
                    <a:pt x="168493" y="66241"/>
                  </a:lnTo>
                  <a:close/>
                </a:path>
                <a:path w="243205" h="85089">
                  <a:moveTo>
                    <a:pt x="237058" y="68071"/>
                  </a:moveTo>
                  <a:lnTo>
                    <a:pt x="236964" y="67436"/>
                  </a:lnTo>
                  <a:lnTo>
                    <a:pt x="236870" y="66801"/>
                  </a:lnTo>
                  <a:lnTo>
                    <a:pt x="236787" y="66241"/>
                  </a:lnTo>
                  <a:lnTo>
                    <a:pt x="236701" y="65658"/>
                  </a:lnTo>
                  <a:lnTo>
                    <a:pt x="236646" y="65404"/>
                  </a:lnTo>
                  <a:lnTo>
                    <a:pt x="236939" y="65658"/>
                  </a:lnTo>
                  <a:lnTo>
                    <a:pt x="237413" y="65658"/>
                  </a:lnTo>
                  <a:lnTo>
                    <a:pt x="237327" y="66241"/>
                  </a:lnTo>
                  <a:lnTo>
                    <a:pt x="237245" y="66801"/>
                  </a:lnTo>
                  <a:lnTo>
                    <a:pt x="237152" y="67436"/>
                  </a:lnTo>
                  <a:lnTo>
                    <a:pt x="237058" y="68071"/>
                  </a:lnTo>
                  <a:close/>
                </a:path>
                <a:path w="243205" h="85089">
                  <a:moveTo>
                    <a:pt x="189336" y="72770"/>
                  </a:moveTo>
                  <a:lnTo>
                    <a:pt x="168431" y="72770"/>
                  </a:lnTo>
                  <a:lnTo>
                    <a:pt x="173031" y="72262"/>
                  </a:lnTo>
                  <a:lnTo>
                    <a:pt x="170462" y="71627"/>
                  </a:lnTo>
                  <a:lnTo>
                    <a:pt x="171059" y="69849"/>
                  </a:lnTo>
                  <a:lnTo>
                    <a:pt x="173508" y="66801"/>
                  </a:lnTo>
                  <a:lnTo>
                    <a:pt x="173791" y="66241"/>
                  </a:lnTo>
                  <a:lnTo>
                    <a:pt x="174942" y="65658"/>
                  </a:lnTo>
                  <a:lnTo>
                    <a:pt x="178585" y="68071"/>
                  </a:lnTo>
                  <a:lnTo>
                    <a:pt x="180676" y="68071"/>
                  </a:lnTo>
                  <a:lnTo>
                    <a:pt x="180556" y="69214"/>
                  </a:lnTo>
                  <a:lnTo>
                    <a:pt x="184498" y="69849"/>
                  </a:lnTo>
                  <a:lnTo>
                    <a:pt x="189754" y="69849"/>
                  </a:lnTo>
                  <a:lnTo>
                    <a:pt x="190232" y="70992"/>
                  </a:lnTo>
                  <a:lnTo>
                    <a:pt x="188380" y="70992"/>
                  </a:lnTo>
                  <a:lnTo>
                    <a:pt x="189694" y="71627"/>
                  </a:lnTo>
                  <a:lnTo>
                    <a:pt x="189336" y="72770"/>
                  </a:lnTo>
                  <a:close/>
                </a:path>
                <a:path w="243205" h="85089">
                  <a:moveTo>
                    <a:pt x="197101" y="67436"/>
                  </a:moveTo>
                  <a:lnTo>
                    <a:pt x="194234" y="67436"/>
                  </a:lnTo>
                  <a:lnTo>
                    <a:pt x="197758" y="65658"/>
                  </a:lnTo>
                  <a:lnTo>
                    <a:pt x="197101" y="67436"/>
                  </a:lnTo>
                  <a:close/>
                </a:path>
                <a:path w="243205" h="85089">
                  <a:moveTo>
                    <a:pt x="166905" y="66801"/>
                  </a:moveTo>
                  <a:lnTo>
                    <a:pt x="165385" y="66801"/>
                  </a:lnTo>
                  <a:lnTo>
                    <a:pt x="166901" y="66241"/>
                  </a:lnTo>
                  <a:lnTo>
                    <a:pt x="166744" y="66241"/>
                  </a:lnTo>
                  <a:lnTo>
                    <a:pt x="166905" y="66801"/>
                  </a:lnTo>
                  <a:close/>
                </a:path>
                <a:path w="243205" h="85089">
                  <a:moveTo>
                    <a:pt x="111332" y="80009"/>
                  </a:moveTo>
                  <a:lnTo>
                    <a:pt x="111929" y="77596"/>
                  </a:lnTo>
                  <a:lnTo>
                    <a:pt x="111033" y="76326"/>
                  </a:lnTo>
                  <a:lnTo>
                    <a:pt x="108465" y="73405"/>
                  </a:lnTo>
                  <a:lnTo>
                    <a:pt x="106375" y="72262"/>
                  </a:lnTo>
                  <a:lnTo>
                    <a:pt x="106487" y="71627"/>
                  </a:lnTo>
                  <a:lnTo>
                    <a:pt x="106598" y="70992"/>
                  </a:lnTo>
                  <a:lnTo>
                    <a:pt x="106710" y="70357"/>
                  </a:lnTo>
                  <a:lnTo>
                    <a:pt x="106800" y="69849"/>
                  </a:lnTo>
                  <a:lnTo>
                    <a:pt x="106912" y="69214"/>
                  </a:lnTo>
                  <a:lnTo>
                    <a:pt x="107022" y="68579"/>
                  </a:lnTo>
                  <a:lnTo>
                    <a:pt x="107110" y="68071"/>
                  </a:lnTo>
                  <a:lnTo>
                    <a:pt x="107220" y="67436"/>
                  </a:lnTo>
                  <a:lnTo>
                    <a:pt x="107330" y="66801"/>
                  </a:lnTo>
                  <a:lnTo>
                    <a:pt x="144142" y="66801"/>
                  </a:lnTo>
                  <a:lnTo>
                    <a:pt x="143405" y="68071"/>
                  </a:lnTo>
                  <a:lnTo>
                    <a:pt x="159084" y="68071"/>
                  </a:lnTo>
                  <a:lnTo>
                    <a:pt x="158099" y="69214"/>
                  </a:lnTo>
                  <a:lnTo>
                    <a:pt x="158099" y="69849"/>
                  </a:lnTo>
                  <a:lnTo>
                    <a:pt x="144839" y="69849"/>
                  </a:lnTo>
                  <a:lnTo>
                    <a:pt x="144761" y="71627"/>
                  </a:lnTo>
                  <a:lnTo>
                    <a:pt x="117364" y="71627"/>
                  </a:lnTo>
                  <a:lnTo>
                    <a:pt x="114677" y="73405"/>
                  </a:lnTo>
                  <a:lnTo>
                    <a:pt x="114378" y="74040"/>
                  </a:lnTo>
                  <a:lnTo>
                    <a:pt x="113184" y="75818"/>
                  </a:lnTo>
                  <a:lnTo>
                    <a:pt x="114199" y="78739"/>
                  </a:lnTo>
                  <a:lnTo>
                    <a:pt x="111332" y="80009"/>
                  </a:lnTo>
                  <a:close/>
                </a:path>
                <a:path w="243205" h="85089">
                  <a:moveTo>
                    <a:pt x="186648" y="76961"/>
                  </a:moveTo>
                  <a:lnTo>
                    <a:pt x="186084" y="75818"/>
                  </a:lnTo>
                  <a:lnTo>
                    <a:pt x="154873" y="75818"/>
                  </a:lnTo>
                  <a:lnTo>
                    <a:pt x="156128" y="74548"/>
                  </a:lnTo>
                  <a:lnTo>
                    <a:pt x="156605" y="74548"/>
                  </a:lnTo>
                  <a:lnTo>
                    <a:pt x="158218" y="73405"/>
                  </a:lnTo>
                  <a:lnTo>
                    <a:pt x="158696" y="73405"/>
                  </a:lnTo>
                  <a:lnTo>
                    <a:pt x="158099" y="72770"/>
                  </a:lnTo>
                  <a:lnTo>
                    <a:pt x="159293" y="71627"/>
                  </a:lnTo>
                  <a:lnTo>
                    <a:pt x="159397" y="70992"/>
                  </a:lnTo>
                  <a:lnTo>
                    <a:pt x="159501" y="70357"/>
                  </a:lnTo>
                  <a:lnTo>
                    <a:pt x="159584" y="69849"/>
                  </a:lnTo>
                  <a:lnTo>
                    <a:pt x="159687" y="69214"/>
                  </a:lnTo>
                  <a:lnTo>
                    <a:pt x="159788" y="68579"/>
                  </a:lnTo>
                  <a:lnTo>
                    <a:pt x="159868" y="68071"/>
                  </a:lnTo>
                  <a:lnTo>
                    <a:pt x="159969" y="67436"/>
                  </a:lnTo>
                  <a:lnTo>
                    <a:pt x="160070" y="66801"/>
                  </a:lnTo>
                  <a:lnTo>
                    <a:pt x="163737" y="66801"/>
                  </a:lnTo>
                  <a:lnTo>
                    <a:pt x="163832" y="69214"/>
                  </a:lnTo>
                  <a:lnTo>
                    <a:pt x="166580" y="69849"/>
                  </a:lnTo>
                  <a:lnTo>
                    <a:pt x="168193" y="70357"/>
                  </a:lnTo>
                  <a:lnTo>
                    <a:pt x="169387" y="70357"/>
                  </a:lnTo>
                  <a:lnTo>
                    <a:pt x="168431" y="72770"/>
                  </a:lnTo>
                  <a:lnTo>
                    <a:pt x="189336" y="72770"/>
                  </a:lnTo>
                  <a:lnTo>
                    <a:pt x="188978" y="74040"/>
                  </a:lnTo>
                  <a:lnTo>
                    <a:pt x="188440" y="74040"/>
                  </a:lnTo>
                  <a:lnTo>
                    <a:pt x="188201" y="74548"/>
                  </a:lnTo>
                  <a:lnTo>
                    <a:pt x="188259" y="75183"/>
                  </a:lnTo>
                  <a:lnTo>
                    <a:pt x="186648" y="76961"/>
                  </a:lnTo>
                  <a:close/>
                </a:path>
                <a:path w="243205" h="85089">
                  <a:moveTo>
                    <a:pt x="169387" y="70357"/>
                  </a:moveTo>
                  <a:lnTo>
                    <a:pt x="168193" y="70357"/>
                  </a:lnTo>
                  <a:lnTo>
                    <a:pt x="167595" y="69214"/>
                  </a:lnTo>
                  <a:lnTo>
                    <a:pt x="166905" y="66801"/>
                  </a:lnTo>
                  <a:lnTo>
                    <a:pt x="168957" y="66801"/>
                  </a:lnTo>
                  <a:lnTo>
                    <a:pt x="171059" y="69214"/>
                  </a:lnTo>
                  <a:lnTo>
                    <a:pt x="169387" y="70357"/>
                  </a:lnTo>
                  <a:close/>
                </a:path>
                <a:path w="243205" h="85089">
                  <a:moveTo>
                    <a:pt x="150752" y="77596"/>
                  </a:moveTo>
                  <a:lnTo>
                    <a:pt x="146810" y="77596"/>
                  </a:lnTo>
                  <a:lnTo>
                    <a:pt x="148721" y="75818"/>
                  </a:lnTo>
                  <a:lnTo>
                    <a:pt x="144600" y="74548"/>
                  </a:lnTo>
                  <a:lnTo>
                    <a:pt x="147049" y="72262"/>
                  </a:lnTo>
                  <a:lnTo>
                    <a:pt x="144839" y="69849"/>
                  </a:lnTo>
                  <a:lnTo>
                    <a:pt x="158099" y="69849"/>
                  </a:lnTo>
                  <a:lnTo>
                    <a:pt x="158099" y="70992"/>
                  </a:lnTo>
                  <a:lnTo>
                    <a:pt x="156358" y="73405"/>
                  </a:lnTo>
                  <a:lnTo>
                    <a:pt x="152006" y="73405"/>
                  </a:lnTo>
                  <a:lnTo>
                    <a:pt x="151132" y="76326"/>
                  </a:lnTo>
                  <a:lnTo>
                    <a:pt x="151056" y="76580"/>
                  </a:lnTo>
                  <a:lnTo>
                    <a:pt x="150942" y="76961"/>
                  </a:lnTo>
                  <a:lnTo>
                    <a:pt x="150866" y="77215"/>
                  </a:lnTo>
                  <a:lnTo>
                    <a:pt x="150752" y="77596"/>
                  </a:lnTo>
                  <a:close/>
                </a:path>
                <a:path w="243205" h="85089">
                  <a:moveTo>
                    <a:pt x="229891" y="72262"/>
                  </a:moveTo>
                  <a:lnTo>
                    <a:pt x="228278" y="72262"/>
                  </a:lnTo>
                  <a:lnTo>
                    <a:pt x="227024" y="70357"/>
                  </a:lnTo>
                  <a:lnTo>
                    <a:pt x="229609" y="70357"/>
                  </a:lnTo>
                  <a:lnTo>
                    <a:pt x="229703" y="70992"/>
                  </a:lnTo>
                  <a:lnTo>
                    <a:pt x="229797" y="71627"/>
                  </a:lnTo>
                  <a:lnTo>
                    <a:pt x="229891" y="72262"/>
                  </a:lnTo>
                  <a:close/>
                </a:path>
                <a:path w="243205" h="85089">
                  <a:moveTo>
                    <a:pt x="190471" y="71627"/>
                  </a:moveTo>
                  <a:lnTo>
                    <a:pt x="188380" y="70992"/>
                  </a:lnTo>
                  <a:lnTo>
                    <a:pt x="190232" y="70992"/>
                  </a:lnTo>
                  <a:lnTo>
                    <a:pt x="190471" y="71627"/>
                  </a:lnTo>
                  <a:close/>
                </a:path>
                <a:path w="243205" h="85089">
                  <a:moveTo>
                    <a:pt x="119096" y="73405"/>
                  </a:moveTo>
                  <a:lnTo>
                    <a:pt x="118320" y="72770"/>
                  </a:lnTo>
                  <a:lnTo>
                    <a:pt x="118400" y="72262"/>
                  </a:lnTo>
                  <a:lnTo>
                    <a:pt x="118499" y="71627"/>
                  </a:lnTo>
                  <a:lnTo>
                    <a:pt x="124054" y="71627"/>
                  </a:lnTo>
                  <a:lnTo>
                    <a:pt x="124173" y="72262"/>
                  </a:lnTo>
                  <a:lnTo>
                    <a:pt x="119933" y="72262"/>
                  </a:lnTo>
                  <a:lnTo>
                    <a:pt x="119096" y="73405"/>
                  </a:lnTo>
                  <a:close/>
                </a:path>
                <a:path w="243205" h="85089">
                  <a:moveTo>
                    <a:pt x="127339" y="80009"/>
                  </a:moveTo>
                  <a:lnTo>
                    <a:pt x="126556" y="77596"/>
                  </a:lnTo>
                  <a:lnTo>
                    <a:pt x="126433" y="77215"/>
                  </a:lnTo>
                  <a:lnTo>
                    <a:pt x="126350" y="76961"/>
                  </a:lnTo>
                  <a:lnTo>
                    <a:pt x="126227" y="76580"/>
                  </a:lnTo>
                  <a:lnTo>
                    <a:pt x="126144" y="76326"/>
                  </a:lnTo>
                  <a:lnTo>
                    <a:pt x="125825" y="75818"/>
                  </a:lnTo>
                  <a:lnTo>
                    <a:pt x="127458" y="73405"/>
                  </a:lnTo>
                  <a:lnTo>
                    <a:pt x="124054" y="71627"/>
                  </a:lnTo>
                  <a:lnTo>
                    <a:pt x="135402" y="71627"/>
                  </a:lnTo>
                  <a:lnTo>
                    <a:pt x="135402" y="74548"/>
                  </a:lnTo>
                  <a:lnTo>
                    <a:pt x="134136" y="75183"/>
                  </a:lnTo>
                  <a:lnTo>
                    <a:pt x="133768" y="75183"/>
                  </a:lnTo>
                  <a:lnTo>
                    <a:pt x="129310" y="75818"/>
                  </a:lnTo>
                  <a:lnTo>
                    <a:pt x="128832" y="75818"/>
                  </a:lnTo>
                  <a:lnTo>
                    <a:pt x="128593" y="76326"/>
                  </a:lnTo>
                  <a:lnTo>
                    <a:pt x="127339" y="80009"/>
                  </a:lnTo>
                  <a:close/>
                </a:path>
                <a:path w="243205" h="85089">
                  <a:moveTo>
                    <a:pt x="138090" y="76961"/>
                  </a:moveTo>
                  <a:lnTo>
                    <a:pt x="136776" y="75818"/>
                  </a:lnTo>
                  <a:lnTo>
                    <a:pt x="137390" y="72770"/>
                  </a:lnTo>
                  <a:lnTo>
                    <a:pt x="137493" y="72262"/>
                  </a:lnTo>
                  <a:lnTo>
                    <a:pt x="135402" y="71627"/>
                  </a:lnTo>
                  <a:lnTo>
                    <a:pt x="144761" y="71627"/>
                  </a:lnTo>
                  <a:lnTo>
                    <a:pt x="144634" y="74548"/>
                  </a:lnTo>
                  <a:lnTo>
                    <a:pt x="144578" y="75818"/>
                  </a:lnTo>
                  <a:lnTo>
                    <a:pt x="141733" y="75818"/>
                  </a:lnTo>
                  <a:lnTo>
                    <a:pt x="138090" y="76961"/>
                  </a:lnTo>
                  <a:close/>
                </a:path>
                <a:path w="243205" h="85089">
                  <a:moveTo>
                    <a:pt x="120829" y="74548"/>
                  </a:moveTo>
                  <a:lnTo>
                    <a:pt x="120739" y="73405"/>
                  </a:lnTo>
                  <a:lnTo>
                    <a:pt x="120649" y="72262"/>
                  </a:lnTo>
                  <a:lnTo>
                    <a:pt x="124173" y="72262"/>
                  </a:lnTo>
                  <a:lnTo>
                    <a:pt x="124412" y="73405"/>
                  </a:lnTo>
                  <a:lnTo>
                    <a:pt x="123934" y="73405"/>
                  </a:lnTo>
                  <a:lnTo>
                    <a:pt x="120829" y="74548"/>
                  </a:lnTo>
                  <a:close/>
                </a:path>
                <a:path w="243205" h="85089">
                  <a:moveTo>
                    <a:pt x="155068" y="75183"/>
                  </a:moveTo>
                  <a:lnTo>
                    <a:pt x="154037" y="74548"/>
                  </a:lnTo>
                  <a:lnTo>
                    <a:pt x="152006" y="73405"/>
                  </a:lnTo>
                  <a:lnTo>
                    <a:pt x="156358" y="73405"/>
                  </a:lnTo>
                  <a:lnTo>
                    <a:pt x="155068" y="75183"/>
                  </a:lnTo>
                  <a:close/>
                </a:path>
                <a:path w="243205" h="85089">
                  <a:moveTo>
                    <a:pt x="216120" y="75183"/>
                  </a:moveTo>
                  <a:lnTo>
                    <a:pt x="215533" y="75183"/>
                  </a:lnTo>
                  <a:lnTo>
                    <a:pt x="213346" y="74548"/>
                  </a:lnTo>
                  <a:lnTo>
                    <a:pt x="200147" y="74548"/>
                  </a:lnTo>
                  <a:lnTo>
                    <a:pt x="199072" y="73405"/>
                  </a:lnTo>
                  <a:lnTo>
                    <a:pt x="221609" y="73405"/>
                  </a:lnTo>
                  <a:lnTo>
                    <a:pt x="222286" y="74040"/>
                  </a:lnTo>
                  <a:lnTo>
                    <a:pt x="217527" y="74040"/>
                  </a:lnTo>
                  <a:lnTo>
                    <a:pt x="216120" y="75183"/>
                  </a:lnTo>
                  <a:close/>
                </a:path>
                <a:path w="243205" h="85089">
                  <a:moveTo>
                    <a:pt x="220215" y="80009"/>
                  </a:moveTo>
                  <a:lnTo>
                    <a:pt x="217288" y="80009"/>
                  </a:lnTo>
                  <a:lnTo>
                    <a:pt x="217229" y="79374"/>
                  </a:lnTo>
                  <a:lnTo>
                    <a:pt x="217109" y="77596"/>
                  </a:lnTo>
                  <a:lnTo>
                    <a:pt x="216560" y="76580"/>
                  </a:lnTo>
                  <a:lnTo>
                    <a:pt x="216512" y="75818"/>
                  </a:lnTo>
                  <a:lnTo>
                    <a:pt x="219140" y="75818"/>
                  </a:lnTo>
                  <a:lnTo>
                    <a:pt x="217826" y="74548"/>
                  </a:lnTo>
                  <a:lnTo>
                    <a:pt x="217527" y="74040"/>
                  </a:lnTo>
                  <a:lnTo>
                    <a:pt x="222286" y="74040"/>
                  </a:lnTo>
                  <a:lnTo>
                    <a:pt x="222963" y="74548"/>
                  </a:lnTo>
                  <a:lnTo>
                    <a:pt x="222912" y="75183"/>
                  </a:lnTo>
                  <a:lnTo>
                    <a:pt x="221137" y="75183"/>
                  </a:lnTo>
                  <a:lnTo>
                    <a:pt x="219677" y="76326"/>
                  </a:lnTo>
                  <a:lnTo>
                    <a:pt x="220155" y="76961"/>
                  </a:lnTo>
                  <a:lnTo>
                    <a:pt x="220215" y="80009"/>
                  </a:lnTo>
                  <a:close/>
                </a:path>
                <a:path w="243205" h="85089">
                  <a:moveTo>
                    <a:pt x="203282" y="76326"/>
                  </a:moveTo>
                  <a:lnTo>
                    <a:pt x="203073" y="76326"/>
                  </a:lnTo>
                  <a:lnTo>
                    <a:pt x="202357" y="74548"/>
                  </a:lnTo>
                  <a:lnTo>
                    <a:pt x="213346" y="74548"/>
                  </a:lnTo>
                  <a:lnTo>
                    <a:pt x="212886" y="75183"/>
                  </a:lnTo>
                  <a:lnTo>
                    <a:pt x="214123" y="75818"/>
                  </a:lnTo>
                  <a:lnTo>
                    <a:pt x="203372" y="75818"/>
                  </a:lnTo>
                  <a:lnTo>
                    <a:pt x="203282" y="76326"/>
                  </a:lnTo>
                  <a:close/>
                </a:path>
                <a:path w="243205" h="85089">
                  <a:moveTo>
                    <a:pt x="175599" y="82930"/>
                  </a:moveTo>
                  <a:lnTo>
                    <a:pt x="178167" y="77596"/>
                  </a:lnTo>
                  <a:lnTo>
                    <a:pt x="177928" y="77596"/>
                  </a:lnTo>
                  <a:lnTo>
                    <a:pt x="177806" y="77215"/>
                  </a:lnTo>
                  <a:lnTo>
                    <a:pt x="177749" y="76961"/>
                  </a:lnTo>
                  <a:lnTo>
                    <a:pt x="173687" y="76326"/>
                  </a:lnTo>
                  <a:lnTo>
                    <a:pt x="154182" y="76326"/>
                  </a:lnTo>
                  <a:lnTo>
                    <a:pt x="153669" y="75183"/>
                  </a:lnTo>
                  <a:lnTo>
                    <a:pt x="154873" y="75818"/>
                  </a:lnTo>
                  <a:lnTo>
                    <a:pt x="186051" y="75818"/>
                  </a:lnTo>
                  <a:lnTo>
                    <a:pt x="185633" y="76326"/>
                  </a:lnTo>
                  <a:lnTo>
                    <a:pt x="154873" y="76326"/>
                  </a:lnTo>
                  <a:lnTo>
                    <a:pt x="154297" y="76580"/>
                  </a:lnTo>
                  <a:lnTo>
                    <a:pt x="185815" y="76580"/>
                  </a:lnTo>
                  <a:lnTo>
                    <a:pt x="187365" y="78739"/>
                  </a:lnTo>
                  <a:lnTo>
                    <a:pt x="186449" y="79374"/>
                  </a:lnTo>
                  <a:lnTo>
                    <a:pt x="183065" y="79374"/>
                  </a:lnTo>
                  <a:lnTo>
                    <a:pt x="182348" y="80517"/>
                  </a:lnTo>
                  <a:lnTo>
                    <a:pt x="182698" y="81152"/>
                  </a:lnTo>
                  <a:lnTo>
                    <a:pt x="181572" y="81152"/>
                  </a:lnTo>
                  <a:lnTo>
                    <a:pt x="175599" y="82930"/>
                  </a:lnTo>
                  <a:close/>
                </a:path>
                <a:path w="243205" h="85089">
                  <a:moveTo>
                    <a:pt x="199609" y="75818"/>
                  </a:moveTo>
                  <a:lnTo>
                    <a:pt x="196761" y="75183"/>
                  </a:lnTo>
                  <a:lnTo>
                    <a:pt x="199888" y="75183"/>
                  </a:lnTo>
                  <a:lnTo>
                    <a:pt x="199609" y="75818"/>
                  </a:lnTo>
                  <a:close/>
                </a:path>
                <a:path w="243205" h="85089">
                  <a:moveTo>
                    <a:pt x="224456" y="76326"/>
                  </a:moveTo>
                  <a:lnTo>
                    <a:pt x="222306" y="76326"/>
                  </a:lnTo>
                  <a:lnTo>
                    <a:pt x="221649" y="75818"/>
                  </a:lnTo>
                  <a:lnTo>
                    <a:pt x="221091" y="75183"/>
                  </a:lnTo>
                  <a:lnTo>
                    <a:pt x="222912" y="75183"/>
                  </a:lnTo>
                  <a:lnTo>
                    <a:pt x="224336" y="75818"/>
                  </a:lnTo>
                  <a:lnTo>
                    <a:pt x="224456" y="76326"/>
                  </a:lnTo>
                  <a:close/>
                </a:path>
                <a:path w="243205" h="85089">
                  <a:moveTo>
                    <a:pt x="141315" y="80009"/>
                  </a:moveTo>
                  <a:lnTo>
                    <a:pt x="141911" y="77596"/>
                  </a:lnTo>
                  <a:lnTo>
                    <a:pt x="142005" y="77215"/>
                  </a:lnTo>
                  <a:lnTo>
                    <a:pt x="142068" y="76961"/>
                  </a:lnTo>
                  <a:lnTo>
                    <a:pt x="142162" y="76580"/>
                  </a:lnTo>
                  <a:lnTo>
                    <a:pt x="142211" y="76326"/>
                  </a:lnTo>
                  <a:lnTo>
                    <a:pt x="141786" y="75818"/>
                  </a:lnTo>
                  <a:lnTo>
                    <a:pt x="144540" y="75818"/>
                  </a:lnTo>
                  <a:lnTo>
                    <a:pt x="144421" y="79374"/>
                  </a:lnTo>
                  <a:lnTo>
                    <a:pt x="144122" y="79374"/>
                  </a:lnTo>
                  <a:lnTo>
                    <a:pt x="141315" y="80009"/>
                  </a:lnTo>
                  <a:close/>
                </a:path>
                <a:path w="243205" h="85089">
                  <a:moveTo>
                    <a:pt x="148423" y="80517"/>
                  </a:moveTo>
                  <a:lnTo>
                    <a:pt x="147049" y="80517"/>
                  </a:lnTo>
                  <a:lnTo>
                    <a:pt x="144575" y="75818"/>
                  </a:lnTo>
                  <a:lnTo>
                    <a:pt x="145297" y="76326"/>
                  </a:lnTo>
                  <a:lnTo>
                    <a:pt x="146810" y="77596"/>
                  </a:lnTo>
                  <a:lnTo>
                    <a:pt x="154396" y="77596"/>
                  </a:lnTo>
                  <a:lnTo>
                    <a:pt x="153918" y="78739"/>
                  </a:lnTo>
                  <a:lnTo>
                    <a:pt x="147348" y="78739"/>
                  </a:lnTo>
                  <a:lnTo>
                    <a:pt x="148423" y="80517"/>
                  </a:lnTo>
                  <a:close/>
                </a:path>
                <a:path w="243205" h="85089">
                  <a:moveTo>
                    <a:pt x="195070" y="79374"/>
                  </a:moveTo>
                  <a:lnTo>
                    <a:pt x="194293" y="79374"/>
                  </a:lnTo>
                  <a:lnTo>
                    <a:pt x="189993" y="77596"/>
                  </a:lnTo>
                  <a:lnTo>
                    <a:pt x="189037" y="77596"/>
                  </a:lnTo>
                  <a:lnTo>
                    <a:pt x="189157" y="75818"/>
                  </a:lnTo>
                  <a:lnTo>
                    <a:pt x="191785" y="76326"/>
                  </a:lnTo>
                  <a:lnTo>
                    <a:pt x="195966" y="76326"/>
                  </a:lnTo>
                  <a:lnTo>
                    <a:pt x="195070" y="79374"/>
                  </a:lnTo>
                  <a:close/>
                </a:path>
                <a:path w="243205" h="85089">
                  <a:moveTo>
                    <a:pt x="202834" y="79374"/>
                  </a:moveTo>
                  <a:lnTo>
                    <a:pt x="201998" y="79374"/>
                  </a:lnTo>
                  <a:lnTo>
                    <a:pt x="201461" y="78739"/>
                  </a:lnTo>
                  <a:lnTo>
                    <a:pt x="199908" y="78231"/>
                  </a:lnTo>
                  <a:lnTo>
                    <a:pt x="200030" y="77596"/>
                  </a:lnTo>
                  <a:lnTo>
                    <a:pt x="200152" y="76961"/>
                  </a:lnTo>
                  <a:lnTo>
                    <a:pt x="200275" y="76326"/>
                  </a:lnTo>
                  <a:lnTo>
                    <a:pt x="200373" y="75818"/>
                  </a:lnTo>
                  <a:lnTo>
                    <a:pt x="203073" y="76326"/>
                  </a:lnTo>
                  <a:lnTo>
                    <a:pt x="203002" y="78231"/>
                  </a:lnTo>
                  <a:lnTo>
                    <a:pt x="202928" y="78739"/>
                  </a:lnTo>
                  <a:lnTo>
                    <a:pt x="202834" y="79374"/>
                  </a:lnTo>
                  <a:close/>
                </a:path>
                <a:path w="243205" h="85089">
                  <a:moveTo>
                    <a:pt x="209345" y="81787"/>
                  </a:moveTo>
                  <a:lnTo>
                    <a:pt x="206214" y="75818"/>
                  </a:lnTo>
                  <a:lnTo>
                    <a:pt x="214123" y="75818"/>
                  </a:lnTo>
                  <a:lnTo>
                    <a:pt x="213944" y="76326"/>
                  </a:lnTo>
                  <a:lnTo>
                    <a:pt x="213466" y="76961"/>
                  </a:lnTo>
                  <a:lnTo>
                    <a:pt x="213406" y="77596"/>
                  </a:lnTo>
                  <a:lnTo>
                    <a:pt x="214660" y="77596"/>
                  </a:lnTo>
                  <a:lnTo>
                    <a:pt x="214183" y="78739"/>
                  </a:lnTo>
                  <a:lnTo>
                    <a:pt x="213406" y="79374"/>
                  </a:lnTo>
                  <a:lnTo>
                    <a:pt x="209345" y="81787"/>
                  </a:lnTo>
                  <a:close/>
                </a:path>
                <a:path w="243205" h="85089">
                  <a:moveTo>
                    <a:pt x="154559" y="77215"/>
                  </a:moveTo>
                  <a:lnTo>
                    <a:pt x="154297" y="76580"/>
                  </a:lnTo>
                  <a:lnTo>
                    <a:pt x="154873" y="76326"/>
                  </a:lnTo>
                  <a:lnTo>
                    <a:pt x="154649" y="76961"/>
                  </a:lnTo>
                  <a:lnTo>
                    <a:pt x="154559" y="77215"/>
                  </a:lnTo>
                  <a:close/>
                </a:path>
                <a:path w="243205" h="85089">
                  <a:moveTo>
                    <a:pt x="156068" y="80517"/>
                  </a:moveTo>
                  <a:lnTo>
                    <a:pt x="154733" y="77596"/>
                  </a:lnTo>
                  <a:lnTo>
                    <a:pt x="154649" y="76961"/>
                  </a:lnTo>
                  <a:lnTo>
                    <a:pt x="154784" y="76580"/>
                  </a:lnTo>
                  <a:lnTo>
                    <a:pt x="154873" y="76326"/>
                  </a:lnTo>
                  <a:lnTo>
                    <a:pt x="155889" y="76326"/>
                  </a:lnTo>
                  <a:lnTo>
                    <a:pt x="155991" y="78739"/>
                  </a:lnTo>
                  <a:lnTo>
                    <a:pt x="156068" y="80517"/>
                  </a:lnTo>
                  <a:close/>
                </a:path>
                <a:path w="243205" h="85089">
                  <a:moveTo>
                    <a:pt x="165863" y="82422"/>
                  </a:moveTo>
                  <a:lnTo>
                    <a:pt x="169686" y="78739"/>
                  </a:lnTo>
                  <a:lnTo>
                    <a:pt x="169088" y="78231"/>
                  </a:lnTo>
                  <a:lnTo>
                    <a:pt x="167834" y="76961"/>
                  </a:lnTo>
                  <a:lnTo>
                    <a:pt x="157680" y="76961"/>
                  </a:lnTo>
                  <a:lnTo>
                    <a:pt x="155889" y="76326"/>
                  </a:lnTo>
                  <a:lnTo>
                    <a:pt x="173508" y="76326"/>
                  </a:lnTo>
                  <a:lnTo>
                    <a:pt x="172433" y="76961"/>
                  </a:lnTo>
                  <a:lnTo>
                    <a:pt x="171358" y="81152"/>
                  </a:lnTo>
                  <a:lnTo>
                    <a:pt x="165863" y="82422"/>
                  </a:lnTo>
                  <a:close/>
                </a:path>
                <a:path w="243205" h="85089">
                  <a:moveTo>
                    <a:pt x="154396" y="77596"/>
                  </a:moveTo>
                  <a:lnTo>
                    <a:pt x="151349" y="77596"/>
                  </a:lnTo>
                  <a:lnTo>
                    <a:pt x="154297" y="76580"/>
                  </a:lnTo>
                  <a:lnTo>
                    <a:pt x="154454" y="76961"/>
                  </a:lnTo>
                  <a:lnTo>
                    <a:pt x="154559" y="77215"/>
                  </a:lnTo>
                  <a:lnTo>
                    <a:pt x="154396" y="77596"/>
                  </a:lnTo>
                  <a:close/>
                </a:path>
                <a:path w="243205" h="85089">
                  <a:moveTo>
                    <a:pt x="164370" y="82422"/>
                  </a:moveTo>
                  <a:lnTo>
                    <a:pt x="162279" y="82422"/>
                  </a:lnTo>
                  <a:lnTo>
                    <a:pt x="158218" y="76961"/>
                  </a:lnTo>
                  <a:lnTo>
                    <a:pt x="167834" y="76961"/>
                  </a:lnTo>
                  <a:lnTo>
                    <a:pt x="167754" y="77596"/>
                  </a:lnTo>
                  <a:lnTo>
                    <a:pt x="167674" y="78231"/>
                  </a:lnTo>
                  <a:lnTo>
                    <a:pt x="167610" y="78739"/>
                  </a:lnTo>
                  <a:lnTo>
                    <a:pt x="165445" y="78739"/>
                  </a:lnTo>
                  <a:lnTo>
                    <a:pt x="164370" y="82422"/>
                  </a:lnTo>
                  <a:close/>
                </a:path>
                <a:path w="243205" h="85089">
                  <a:moveTo>
                    <a:pt x="152484" y="82422"/>
                  </a:moveTo>
                  <a:lnTo>
                    <a:pt x="149259" y="78739"/>
                  </a:lnTo>
                  <a:lnTo>
                    <a:pt x="153918" y="78739"/>
                  </a:lnTo>
                  <a:lnTo>
                    <a:pt x="152484" y="82422"/>
                  </a:lnTo>
                  <a:close/>
                </a:path>
                <a:path w="243205" h="85089">
                  <a:moveTo>
                    <a:pt x="167535" y="79374"/>
                  </a:moveTo>
                  <a:lnTo>
                    <a:pt x="166759" y="79374"/>
                  </a:lnTo>
                  <a:lnTo>
                    <a:pt x="166102" y="78739"/>
                  </a:lnTo>
                  <a:lnTo>
                    <a:pt x="167610" y="78739"/>
                  </a:lnTo>
                  <a:lnTo>
                    <a:pt x="167535" y="79374"/>
                  </a:lnTo>
                  <a:close/>
                </a:path>
                <a:path w="243205" h="85089">
                  <a:moveTo>
                    <a:pt x="184618" y="80517"/>
                  </a:moveTo>
                  <a:lnTo>
                    <a:pt x="183304" y="79374"/>
                  </a:lnTo>
                  <a:lnTo>
                    <a:pt x="186449" y="79374"/>
                  </a:lnTo>
                  <a:lnTo>
                    <a:pt x="184618" y="80517"/>
                  </a:lnTo>
                  <a:close/>
                </a:path>
                <a:path w="243205" h="85089">
                  <a:moveTo>
                    <a:pt x="184797" y="84708"/>
                  </a:moveTo>
                  <a:lnTo>
                    <a:pt x="180138" y="84708"/>
                  </a:lnTo>
                  <a:lnTo>
                    <a:pt x="181572" y="81152"/>
                  </a:lnTo>
                  <a:lnTo>
                    <a:pt x="182698" y="81152"/>
                  </a:lnTo>
                  <a:lnTo>
                    <a:pt x="184797" y="84708"/>
                  </a:lnTo>
                  <a:close/>
                </a:path>
              </a:pathLst>
            </a:custGeom>
            <a:solidFill>
              <a:srgbClr val="E833AA"/>
            </a:solidFill>
          </p:spPr>
          <p:txBody>
            <a:bodyPr wrap="square" lIns="0" tIns="0" rIns="0" bIns="0" rtlCol="0"/>
            <a:lstStyle/>
            <a:p>
              <a:endParaRPr/>
            </a:p>
          </p:txBody>
        </p:sp>
        <p:sp>
          <p:nvSpPr>
            <p:cNvPr id="1525" name="object 1525"/>
            <p:cNvSpPr/>
            <p:nvPr/>
          </p:nvSpPr>
          <p:spPr>
            <a:xfrm>
              <a:off x="14756354" y="2322627"/>
              <a:ext cx="4445" cy="3810"/>
            </a:xfrm>
            <a:custGeom>
              <a:avLst/>
              <a:gdLst/>
              <a:ahLst/>
              <a:cxnLst/>
              <a:rect l="l" t="t" r="r" b="b"/>
              <a:pathLst>
                <a:path w="4444" h="3810">
                  <a:moveTo>
                    <a:pt x="3703" y="3225"/>
                  </a:moveTo>
                  <a:lnTo>
                    <a:pt x="0" y="298"/>
                  </a:lnTo>
                  <a:lnTo>
                    <a:pt x="1672" y="0"/>
                  </a:lnTo>
                  <a:lnTo>
                    <a:pt x="4001" y="657"/>
                  </a:lnTo>
                  <a:lnTo>
                    <a:pt x="4419" y="2508"/>
                  </a:lnTo>
                  <a:lnTo>
                    <a:pt x="3703" y="3225"/>
                  </a:lnTo>
                  <a:close/>
                </a:path>
              </a:pathLst>
            </a:custGeom>
            <a:solidFill>
              <a:srgbClr val="E833B1"/>
            </a:solidFill>
          </p:spPr>
          <p:txBody>
            <a:bodyPr wrap="square" lIns="0" tIns="0" rIns="0" bIns="0" rtlCol="0"/>
            <a:lstStyle/>
            <a:p>
              <a:endParaRPr/>
            </a:p>
          </p:txBody>
        </p:sp>
        <p:sp>
          <p:nvSpPr>
            <p:cNvPr id="1526" name="object 1526"/>
            <p:cNvSpPr/>
            <p:nvPr/>
          </p:nvSpPr>
          <p:spPr>
            <a:xfrm>
              <a:off x="14747634" y="2333268"/>
              <a:ext cx="6350" cy="13335"/>
            </a:xfrm>
            <a:custGeom>
              <a:avLst/>
              <a:gdLst/>
              <a:ahLst/>
              <a:cxnLst/>
              <a:rect l="l" t="t" r="r" b="b"/>
              <a:pathLst>
                <a:path w="6350" h="13335">
                  <a:moveTo>
                    <a:pt x="2146" y="0"/>
                  </a:moveTo>
                  <a:lnTo>
                    <a:pt x="647" y="0"/>
                  </a:lnTo>
                  <a:lnTo>
                    <a:pt x="533" y="774"/>
                  </a:lnTo>
                  <a:lnTo>
                    <a:pt x="914" y="774"/>
                  </a:lnTo>
                  <a:lnTo>
                    <a:pt x="2146" y="0"/>
                  </a:lnTo>
                  <a:close/>
                </a:path>
                <a:path w="6350" h="13335">
                  <a:moveTo>
                    <a:pt x="3098" y="4838"/>
                  </a:moveTo>
                  <a:lnTo>
                    <a:pt x="1422" y="4419"/>
                  </a:lnTo>
                  <a:lnTo>
                    <a:pt x="1308" y="5791"/>
                  </a:lnTo>
                  <a:lnTo>
                    <a:pt x="1193" y="7696"/>
                  </a:lnTo>
                  <a:lnTo>
                    <a:pt x="2857" y="8115"/>
                  </a:lnTo>
                  <a:lnTo>
                    <a:pt x="2984" y="6743"/>
                  </a:lnTo>
                  <a:lnTo>
                    <a:pt x="3098" y="4838"/>
                  </a:lnTo>
                  <a:close/>
                </a:path>
                <a:path w="6350" h="13335">
                  <a:moveTo>
                    <a:pt x="4292" y="2324"/>
                  </a:moveTo>
                  <a:lnTo>
                    <a:pt x="419" y="1168"/>
                  </a:lnTo>
                  <a:lnTo>
                    <a:pt x="0" y="2565"/>
                  </a:lnTo>
                  <a:lnTo>
                    <a:pt x="673" y="3644"/>
                  </a:lnTo>
                  <a:lnTo>
                    <a:pt x="2857" y="3644"/>
                  </a:lnTo>
                  <a:lnTo>
                    <a:pt x="4292" y="2324"/>
                  </a:lnTo>
                  <a:close/>
                </a:path>
                <a:path w="6350" h="13335">
                  <a:moveTo>
                    <a:pt x="5791" y="12484"/>
                  </a:moveTo>
                  <a:lnTo>
                    <a:pt x="2082" y="10325"/>
                  </a:lnTo>
                  <a:lnTo>
                    <a:pt x="3517" y="11341"/>
                  </a:lnTo>
                  <a:lnTo>
                    <a:pt x="2857" y="13258"/>
                  </a:lnTo>
                  <a:lnTo>
                    <a:pt x="5791" y="12484"/>
                  </a:lnTo>
                  <a:close/>
                </a:path>
              </a:pathLst>
            </a:custGeom>
            <a:solidFill>
              <a:srgbClr val="E833AA"/>
            </a:solidFill>
          </p:spPr>
          <p:txBody>
            <a:bodyPr wrap="square" lIns="0" tIns="0" rIns="0" bIns="0" rtlCol="0"/>
            <a:lstStyle/>
            <a:p>
              <a:endParaRPr/>
            </a:p>
          </p:txBody>
        </p:sp>
        <p:sp>
          <p:nvSpPr>
            <p:cNvPr id="1527" name="object 1527"/>
            <p:cNvSpPr/>
            <p:nvPr/>
          </p:nvSpPr>
          <p:spPr>
            <a:xfrm>
              <a:off x="14829282" y="2332064"/>
              <a:ext cx="3175" cy="3175"/>
            </a:xfrm>
            <a:custGeom>
              <a:avLst/>
              <a:gdLst/>
              <a:ahLst/>
              <a:cxnLst/>
              <a:rect l="l" t="t" r="r" b="b"/>
              <a:pathLst>
                <a:path w="3175" h="3175">
                  <a:moveTo>
                    <a:pt x="776" y="2687"/>
                  </a:moveTo>
                  <a:lnTo>
                    <a:pt x="0" y="2687"/>
                  </a:lnTo>
                  <a:lnTo>
                    <a:pt x="537" y="2030"/>
                  </a:lnTo>
                  <a:lnTo>
                    <a:pt x="477" y="657"/>
                  </a:lnTo>
                  <a:lnTo>
                    <a:pt x="1134" y="477"/>
                  </a:lnTo>
                  <a:lnTo>
                    <a:pt x="2986" y="0"/>
                  </a:lnTo>
                  <a:lnTo>
                    <a:pt x="2448" y="2150"/>
                  </a:lnTo>
                  <a:lnTo>
                    <a:pt x="776" y="2687"/>
                  </a:lnTo>
                  <a:close/>
                </a:path>
              </a:pathLst>
            </a:custGeom>
            <a:solidFill>
              <a:srgbClr val="E833B1"/>
            </a:solidFill>
          </p:spPr>
          <p:txBody>
            <a:bodyPr wrap="square" lIns="0" tIns="0" rIns="0" bIns="0" rtlCol="0"/>
            <a:lstStyle/>
            <a:p>
              <a:endParaRPr/>
            </a:p>
          </p:txBody>
        </p:sp>
        <p:sp>
          <p:nvSpPr>
            <p:cNvPr id="1528" name="object 1528"/>
            <p:cNvSpPr/>
            <p:nvPr/>
          </p:nvSpPr>
          <p:spPr>
            <a:xfrm>
              <a:off x="14754144" y="2343591"/>
              <a:ext cx="2540" cy="3810"/>
            </a:xfrm>
            <a:custGeom>
              <a:avLst/>
              <a:gdLst/>
              <a:ahLst/>
              <a:cxnLst/>
              <a:rect l="l" t="t" r="r" b="b"/>
              <a:pathLst>
                <a:path w="2540" h="3810">
                  <a:moveTo>
                    <a:pt x="2030" y="3404"/>
                  </a:moveTo>
                  <a:lnTo>
                    <a:pt x="1075" y="3105"/>
                  </a:lnTo>
                  <a:lnTo>
                    <a:pt x="0" y="0"/>
                  </a:lnTo>
                  <a:lnTo>
                    <a:pt x="2209" y="0"/>
                  </a:lnTo>
                  <a:lnTo>
                    <a:pt x="2030" y="3404"/>
                  </a:lnTo>
                  <a:close/>
                </a:path>
              </a:pathLst>
            </a:custGeom>
            <a:solidFill>
              <a:srgbClr val="E833AA"/>
            </a:solidFill>
          </p:spPr>
          <p:txBody>
            <a:bodyPr wrap="square" lIns="0" tIns="0" rIns="0" bIns="0" rtlCol="0"/>
            <a:lstStyle/>
            <a:p>
              <a:endParaRPr/>
            </a:p>
          </p:txBody>
        </p:sp>
      </p:grpSp>
      <p:sp>
        <p:nvSpPr>
          <p:cNvPr id="1529" name="object 1529"/>
          <p:cNvSpPr/>
          <p:nvPr/>
        </p:nvSpPr>
        <p:spPr>
          <a:xfrm>
            <a:off x="14967373" y="2191106"/>
            <a:ext cx="2540" cy="5080"/>
          </a:xfrm>
          <a:custGeom>
            <a:avLst/>
            <a:gdLst/>
            <a:ahLst/>
            <a:cxnLst/>
            <a:rect l="l" t="t" r="r" b="b"/>
            <a:pathLst>
              <a:path w="2540" h="5080">
                <a:moveTo>
                  <a:pt x="1433" y="4599"/>
                </a:moveTo>
                <a:lnTo>
                  <a:pt x="0" y="1075"/>
                </a:lnTo>
                <a:lnTo>
                  <a:pt x="418" y="0"/>
                </a:lnTo>
                <a:lnTo>
                  <a:pt x="2090" y="418"/>
                </a:lnTo>
                <a:lnTo>
                  <a:pt x="1970" y="2329"/>
                </a:lnTo>
                <a:lnTo>
                  <a:pt x="1851" y="3703"/>
                </a:lnTo>
                <a:lnTo>
                  <a:pt x="1433" y="4599"/>
                </a:lnTo>
                <a:close/>
              </a:path>
            </a:pathLst>
          </a:custGeom>
          <a:solidFill>
            <a:srgbClr val="E833BE"/>
          </a:solidFill>
        </p:spPr>
        <p:txBody>
          <a:bodyPr wrap="square" lIns="0" tIns="0" rIns="0" bIns="0" rtlCol="0"/>
          <a:lstStyle/>
          <a:p>
            <a:endParaRPr/>
          </a:p>
        </p:txBody>
      </p:sp>
      <p:grpSp>
        <p:nvGrpSpPr>
          <p:cNvPr id="1530" name="object 1530"/>
          <p:cNvGrpSpPr/>
          <p:nvPr/>
        </p:nvGrpSpPr>
        <p:grpSpPr>
          <a:xfrm>
            <a:off x="14445308" y="2724535"/>
            <a:ext cx="316865" cy="147320"/>
            <a:chOff x="14445308" y="2724535"/>
            <a:chExt cx="316865" cy="147320"/>
          </a:xfrm>
        </p:grpSpPr>
        <p:sp>
          <p:nvSpPr>
            <p:cNvPr id="1531" name="object 1531"/>
            <p:cNvSpPr/>
            <p:nvPr/>
          </p:nvSpPr>
          <p:spPr>
            <a:xfrm>
              <a:off x="14516070" y="2742341"/>
              <a:ext cx="245745" cy="104139"/>
            </a:xfrm>
            <a:custGeom>
              <a:avLst/>
              <a:gdLst/>
              <a:ahLst/>
              <a:cxnLst/>
              <a:rect l="l" t="t" r="r" b="b"/>
              <a:pathLst>
                <a:path w="245744" h="104139">
                  <a:moveTo>
                    <a:pt x="16532" y="3047"/>
                  </a:moveTo>
                  <a:lnTo>
                    <a:pt x="12005" y="3047"/>
                  </a:lnTo>
                  <a:lnTo>
                    <a:pt x="12124" y="0"/>
                  </a:lnTo>
                  <a:lnTo>
                    <a:pt x="17679" y="1269"/>
                  </a:lnTo>
                  <a:lnTo>
                    <a:pt x="16532" y="3047"/>
                  </a:lnTo>
                  <a:close/>
                </a:path>
                <a:path w="245744" h="104139">
                  <a:moveTo>
                    <a:pt x="29147" y="9651"/>
                  </a:moveTo>
                  <a:lnTo>
                    <a:pt x="26220" y="9651"/>
                  </a:lnTo>
                  <a:lnTo>
                    <a:pt x="22517" y="4825"/>
                  </a:lnTo>
                  <a:lnTo>
                    <a:pt x="22407" y="3682"/>
                  </a:lnTo>
                  <a:lnTo>
                    <a:pt x="22284" y="2412"/>
                  </a:lnTo>
                  <a:lnTo>
                    <a:pt x="22174" y="1269"/>
                  </a:lnTo>
                  <a:lnTo>
                    <a:pt x="22051" y="0"/>
                  </a:lnTo>
                  <a:lnTo>
                    <a:pt x="30563" y="5460"/>
                  </a:lnTo>
                  <a:lnTo>
                    <a:pt x="30811" y="5460"/>
                  </a:lnTo>
                  <a:lnTo>
                    <a:pt x="29147" y="9651"/>
                  </a:lnTo>
                  <a:close/>
                </a:path>
                <a:path w="245744" h="104139">
                  <a:moveTo>
                    <a:pt x="19889" y="6603"/>
                  </a:moveTo>
                  <a:lnTo>
                    <a:pt x="10691" y="6603"/>
                  </a:lnTo>
                  <a:lnTo>
                    <a:pt x="10034" y="5460"/>
                  </a:lnTo>
                  <a:lnTo>
                    <a:pt x="10290" y="4190"/>
                  </a:lnTo>
                  <a:lnTo>
                    <a:pt x="10392" y="3682"/>
                  </a:lnTo>
                  <a:lnTo>
                    <a:pt x="11826" y="2412"/>
                  </a:lnTo>
                  <a:lnTo>
                    <a:pt x="12005" y="3047"/>
                  </a:lnTo>
                  <a:lnTo>
                    <a:pt x="16532" y="3047"/>
                  </a:lnTo>
                  <a:lnTo>
                    <a:pt x="15768" y="4190"/>
                  </a:lnTo>
                  <a:lnTo>
                    <a:pt x="19889" y="6603"/>
                  </a:lnTo>
                  <a:close/>
                </a:path>
                <a:path w="245744" h="104139">
                  <a:moveTo>
                    <a:pt x="0" y="13842"/>
                  </a:moveTo>
                  <a:lnTo>
                    <a:pt x="5017" y="5968"/>
                  </a:lnTo>
                  <a:lnTo>
                    <a:pt x="10691" y="6603"/>
                  </a:lnTo>
                  <a:lnTo>
                    <a:pt x="19889" y="6603"/>
                  </a:lnTo>
                  <a:lnTo>
                    <a:pt x="24010" y="9016"/>
                  </a:lnTo>
                  <a:lnTo>
                    <a:pt x="26220" y="9651"/>
                  </a:lnTo>
                  <a:lnTo>
                    <a:pt x="36999" y="9651"/>
                  </a:lnTo>
                  <a:lnTo>
                    <a:pt x="42540" y="13207"/>
                  </a:lnTo>
                  <a:lnTo>
                    <a:pt x="8361" y="13207"/>
                  </a:lnTo>
                  <a:lnTo>
                    <a:pt x="0" y="13842"/>
                  </a:lnTo>
                  <a:close/>
                </a:path>
                <a:path w="245744" h="104139">
                  <a:moveTo>
                    <a:pt x="36999" y="9651"/>
                  </a:moveTo>
                  <a:lnTo>
                    <a:pt x="29147" y="9651"/>
                  </a:lnTo>
                  <a:lnTo>
                    <a:pt x="31237" y="8381"/>
                  </a:lnTo>
                  <a:lnTo>
                    <a:pt x="34057" y="7746"/>
                  </a:lnTo>
                  <a:lnTo>
                    <a:pt x="36999" y="9651"/>
                  </a:lnTo>
                  <a:close/>
                </a:path>
                <a:path w="245744" h="104139">
                  <a:moveTo>
                    <a:pt x="12960" y="20954"/>
                  </a:moveTo>
                  <a:lnTo>
                    <a:pt x="12124" y="19176"/>
                  </a:lnTo>
                  <a:lnTo>
                    <a:pt x="11885" y="18541"/>
                  </a:lnTo>
                  <a:lnTo>
                    <a:pt x="13259" y="17398"/>
                  </a:lnTo>
                  <a:lnTo>
                    <a:pt x="9257" y="13207"/>
                  </a:lnTo>
                  <a:lnTo>
                    <a:pt x="42540" y="13207"/>
                  </a:lnTo>
                  <a:lnTo>
                    <a:pt x="51547" y="19049"/>
                  </a:lnTo>
                  <a:lnTo>
                    <a:pt x="53720" y="19811"/>
                  </a:lnTo>
                  <a:lnTo>
                    <a:pt x="15588" y="19811"/>
                  </a:lnTo>
                  <a:lnTo>
                    <a:pt x="12960" y="20954"/>
                  </a:lnTo>
                  <a:close/>
                </a:path>
                <a:path w="245744" h="104139">
                  <a:moveTo>
                    <a:pt x="16365" y="23875"/>
                  </a:moveTo>
                  <a:lnTo>
                    <a:pt x="15588" y="23367"/>
                  </a:lnTo>
                  <a:lnTo>
                    <a:pt x="15588" y="19811"/>
                  </a:lnTo>
                  <a:lnTo>
                    <a:pt x="19650" y="19811"/>
                  </a:lnTo>
                  <a:lnTo>
                    <a:pt x="16365" y="23875"/>
                  </a:lnTo>
                  <a:close/>
                </a:path>
                <a:path w="245744" h="104139">
                  <a:moveTo>
                    <a:pt x="32491" y="29336"/>
                  </a:moveTo>
                  <a:lnTo>
                    <a:pt x="28848" y="29336"/>
                  </a:lnTo>
                  <a:lnTo>
                    <a:pt x="26937" y="24510"/>
                  </a:lnTo>
                  <a:lnTo>
                    <a:pt x="24787" y="23367"/>
                  </a:lnTo>
                  <a:lnTo>
                    <a:pt x="23592" y="22097"/>
                  </a:lnTo>
                  <a:lnTo>
                    <a:pt x="22218" y="22097"/>
                  </a:lnTo>
                  <a:lnTo>
                    <a:pt x="21203" y="21589"/>
                  </a:lnTo>
                  <a:lnTo>
                    <a:pt x="20546" y="21589"/>
                  </a:lnTo>
                  <a:lnTo>
                    <a:pt x="20658" y="20954"/>
                  </a:lnTo>
                  <a:lnTo>
                    <a:pt x="20771" y="20319"/>
                  </a:lnTo>
                  <a:lnTo>
                    <a:pt x="19650" y="19811"/>
                  </a:lnTo>
                  <a:lnTo>
                    <a:pt x="53720" y="19811"/>
                  </a:lnTo>
                  <a:lnTo>
                    <a:pt x="65926" y="23875"/>
                  </a:lnTo>
                  <a:lnTo>
                    <a:pt x="32073" y="23875"/>
                  </a:lnTo>
                  <a:lnTo>
                    <a:pt x="32445" y="28701"/>
                  </a:lnTo>
                  <a:lnTo>
                    <a:pt x="32491" y="29336"/>
                  </a:lnTo>
                  <a:close/>
                </a:path>
                <a:path w="245744" h="104139">
                  <a:moveTo>
                    <a:pt x="39420" y="29336"/>
                  </a:moveTo>
                  <a:lnTo>
                    <a:pt x="38106" y="28701"/>
                  </a:lnTo>
                  <a:lnTo>
                    <a:pt x="36911" y="28701"/>
                  </a:lnTo>
                  <a:lnTo>
                    <a:pt x="32073" y="23875"/>
                  </a:lnTo>
                  <a:lnTo>
                    <a:pt x="65926" y="23875"/>
                  </a:lnTo>
                  <a:lnTo>
                    <a:pt x="74644" y="26923"/>
                  </a:lnTo>
                  <a:lnTo>
                    <a:pt x="40137" y="26923"/>
                  </a:lnTo>
                  <a:lnTo>
                    <a:pt x="39420" y="29336"/>
                  </a:lnTo>
                  <a:close/>
                </a:path>
                <a:path w="245744" h="104139">
                  <a:moveTo>
                    <a:pt x="83363" y="29971"/>
                  </a:moveTo>
                  <a:lnTo>
                    <a:pt x="39888" y="29971"/>
                  </a:lnTo>
                  <a:lnTo>
                    <a:pt x="40137" y="26923"/>
                  </a:lnTo>
                  <a:lnTo>
                    <a:pt x="74644" y="26923"/>
                  </a:lnTo>
                  <a:lnTo>
                    <a:pt x="83363" y="29971"/>
                  </a:lnTo>
                  <a:close/>
                </a:path>
                <a:path w="245744" h="104139">
                  <a:moveTo>
                    <a:pt x="45870" y="30479"/>
                  </a:moveTo>
                  <a:lnTo>
                    <a:pt x="39838" y="30479"/>
                  </a:lnTo>
                  <a:lnTo>
                    <a:pt x="45751" y="29971"/>
                  </a:lnTo>
                  <a:lnTo>
                    <a:pt x="45870" y="30479"/>
                  </a:lnTo>
                  <a:close/>
                </a:path>
                <a:path w="245744" h="104139">
                  <a:moveTo>
                    <a:pt x="56741" y="36448"/>
                  </a:moveTo>
                  <a:lnTo>
                    <a:pt x="54471" y="35940"/>
                  </a:lnTo>
                  <a:lnTo>
                    <a:pt x="52859" y="35305"/>
                  </a:lnTo>
                  <a:lnTo>
                    <a:pt x="52545" y="33527"/>
                  </a:lnTo>
                  <a:lnTo>
                    <a:pt x="52433" y="32892"/>
                  </a:lnTo>
                  <a:lnTo>
                    <a:pt x="52321" y="32257"/>
                  </a:lnTo>
                  <a:lnTo>
                    <a:pt x="46289" y="32257"/>
                  </a:lnTo>
                  <a:lnTo>
                    <a:pt x="45870" y="30479"/>
                  </a:lnTo>
                  <a:lnTo>
                    <a:pt x="85107" y="30479"/>
                  </a:lnTo>
                  <a:lnTo>
                    <a:pt x="93825" y="33527"/>
                  </a:lnTo>
                  <a:lnTo>
                    <a:pt x="60145" y="33527"/>
                  </a:lnTo>
                  <a:lnTo>
                    <a:pt x="56741" y="36448"/>
                  </a:lnTo>
                  <a:close/>
                </a:path>
                <a:path w="245744" h="104139">
                  <a:moveTo>
                    <a:pt x="46348" y="35305"/>
                  </a:moveTo>
                  <a:lnTo>
                    <a:pt x="44736" y="35305"/>
                  </a:lnTo>
                  <a:lnTo>
                    <a:pt x="42526" y="34670"/>
                  </a:lnTo>
                  <a:lnTo>
                    <a:pt x="40674" y="33527"/>
                  </a:lnTo>
                  <a:lnTo>
                    <a:pt x="42824" y="31749"/>
                  </a:lnTo>
                  <a:lnTo>
                    <a:pt x="44019" y="31114"/>
                  </a:lnTo>
                  <a:lnTo>
                    <a:pt x="46289" y="32257"/>
                  </a:lnTo>
                  <a:lnTo>
                    <a:pt x="52321" y="32257"/>
                  </a:lnTo>
                  <a:lnTo>
                    <a:pt x="50231" y="32892"/>
                  </a:lnTo>
                  <a:lnTo>
                    <a:pt x="50179" y="33527"/>
                  </a:lnTo>
                  <a:lnTo>
                    <a:pt x="47364" y="33527"/>
                  </a:lnTo>
                  <a:lnTo>
                    <a:pt x="46348" y="35305"/>
                  </a:lnTo>
                  <a:close/>
                </a:path>
                <a:path w="245744" h="104139">
                  <a:moveTo>
                    <a:pt x="49872" y="37083"/>
                  </a:moveTo>
                  <a:lnTo>
                    <a:pt x="47483" y="36448"/>
                  </a:lnTo>
                  <a:lnTo>
                    <a:pt x="48618" y="35305"/>
                  </a:lnTo>
                  <a:lnTo>
                    <a:pt x="47364" y="33527"/>
                  </a:lnTo>
                  <a:lnTo>
                    <a:pt x="50179" y="33527"/>
                  </a:lnTo>
                  <a:lnTo>
                    <a:pt x="50077" y="34670"/>
                  </a:lnTo>
                  <a:lnTo>
                    <a:pt x="49975" y="35940"/>
                  </a:lnTo>
                  <a:lnTo>
                    <a:pt x="49872" y="37083"/>
                  </a:lnTo>
                  <a:close/>
                </a:path>
                <a:path w="245744" h="104139">
                  <a:moveTo>
                    <a:pt x="58354" y="38226"/>
                  </a:moveTo>
                  <a:lnTo>
                    <a:pt x="60145" y="33527"/>
                  </a:lnTo>
                  <a:lnTo>
                    <a:pt x="93825" y="33527"/>
                  </a:lnTo>
                  <a:lnTo>
                    <a:pt x="96040" y="34289"/>
                  </a:lnTo>
                  <a:lnTo>
                    <a:pt x="107688" y="35813"/>
                  </a:lnTo>
                  <a:lnTo>
                    <a:pt x="108704" y="36448"/>
                  </a:lnTo>
                  <a:lnTo>
                    <a:pt x="109898" y="37083"/>
                  </a:lnTo>
                  <a:lnTo>
                    <a:pt x="110297" y="37718"/>
                  </a:lnTo>
                  <a:lnTo>
                    <a:pt x="61161" y="37718"/>
                  </a:lnTo>
                  <a:lnTo>
                    <a:pt x="58354" y="38226"/>
                  </a:lnTo>
                  <a:close/>
                </a:path>
                <a:path w="245744" h="104139">
                  <a:moveTo>
                    <a:pt x="60563" y="41274"/>
                  </a:moveTo>
                  <a:lnTo>
                    <a:pt x="60683" y="38226"/>
                  </a:lnTo>
                  <a:lnTo>
                    <a:pt x="61161" y="37718"/>
                  </a:lnTo>
                  <a:lnTo>
                    <a:pt x="68806" y="37718"/>
                  </a:lnTo>
                  <a:lnTo>
                    <a:pt x="68169" y="40004"/>
                  </a:lnTo>
                  <a:lnTo>
                    <a:pt x="63848" y="40004"/>
                  </a:lnTo>
                  <a:lnTo>
                    <a:pt x="61459" y="40639"/>
                  </a:lnTo>
                  <a:lnTo>
                    <a:pt x="60563" y="41274"/>
                  </a:lnTo>
                  <a:close/>
                </a:path>
                <a:path w="245744" h="104139">
                  <a:moveTo>
                    <a:pt x="74181" y="44195"/>
                  </a:moveTo>
                  <a:lnTo>
                    <a:pt x="70120" y="42417"/>
                  </a:lnTo>
                  <a:lnTo>
                    <a:pt x="71613" y="38861"/>
                  </a:lnTo>
                  <a:lnTo>
                    <a:pt x="68806" y="37718"/>
                  </a:lnTo>
                  <a:lnTo>
                    <a:pt x="110297" y="37718"/>
                  </a:lnTo>
                  <a:lnTo>
                    <a:pt x="111093" y="38861"/>
                  </a:lnTo>
                  <a:lnTo>
                    <a:pt x="114216" y="38861"/>
                  </a:lnTo>
                  <a:lnTo>
                    <a:pt x="115155" y="41909"/>
                  </a:lnTo>
                  <a:lnTo>
                    <a:pt x="119419" y="41909"/>
                  </a:lnTo>
                  <a:lnTo>
                    <a:pt x="119527" y="42417"/>
                  </a:lnTo>
                  <a:lnTo>
                    <a:pt x="81170" y="42417"/>
                  </a:lnTo>
                  <a:lnTo>
                    <a:pt x="76989" y="43052"/>
                  </a:lnTo>
                  <a:lnTo>
                    <a:pt x="74181" y="44195"/>
                  </a:lnTo>
                  <a:close/>
                </a:path>
                <a:path w="245744" h="104139">
                  <a:moveTo>
                    <a:pt x="114216" y="38861"/>
                  </a:moveTo>
                  <a:lnTo>
                    <a:pt x="111093" y="38861"/>
                  </a:lnTo>
                  <a:lnTo>
                    <a:pt x="113841" y="37718"/>
                  </a:lnTo>
                  <a:lnTo>
                    <a:pt x="114216" y="38861"/>
                  </a:lnTo>
                  <a:close/>
                </a:path>
                <a:path w="245744" h="104139">
                  <a:moveTo>
                    <a:pt x="119419" y="41909"/>
                  </a:moveTo>
                  <a:lnTo>
                    <a:pt x="115155" y="41909"/>
                  </a:lnTo>
                  <a:lnTo>
                    <a:pt x="116887" y="39496"/>
                  </a:lnTo>
                  <a:lnTo>
                    <a:pt x="119097" y="40004"/>
                  </a:lnTo>
                  <a:lnTo>
                    <a:pt x="119204" y="40639"/>
                  </a:lnTo>
                  <a:lnTo>
                    <a:pt x="119312" y="41274"/>
                  </a:lnTo>
                  <a:lnTo>
                    <a:pt x="119419" y="41909"/>
                  </a:lnTo>
                  <a:close/>
                </a:path>
                <a:path w="245744" h="104139">
                  <a:moveTo>
                    <a:pt x="65999" y="41909"/>
                  </a:moveTo>
                  <a:lnTo>
                    <a:pt x="64625" y="41909"/>
                  </a:lnTo>
                  <a:lnTo>
                    <a:pt x="65163" y="40639"/>
                  </a:lnTo>
                  <a:lnTo>
                    <a:pt x="63848" y="40004"/>
                  </a:lnTo>
                  <a:lnTo>
                    <a:pt x="68169" y="40004"/>
                  </a:lnTo>
                  <a:lnTo>
                    <a:pt x="67850" y="41274"/>
                  </a:lnTo>
                  <a:lnTo>
                    <a:pt x="65999" y="41909"/>
                  </a:lnTo>
                  <a:close/>
                </a:path>
                <a:path w="245744" h="104139">
                  <a:moveTo>
                    <a:pt x="127404" y="43052"/>
                  </a:moveTo>
                  <a:lnTo>
                    <a:pt x="119634" y="43052"/>
                  </a:lnTo>
                  <a:lnTo>
                    <a:pt x="125428" y="41274"/>
                  </a:lnTo>
                  <a:lnTo>
                    <a:pt x="127458" y="41909"/>
                  </a:lnTo>
                  <a:lnTo>
                    <a:pt x="127404" y="43052"/>
                  </a:lnTo>
                  <a:close/>
                </a:path>
                <a:path w="245744" h="104139">
                  <a:moveTo>
                    <a:pt x="127350" y="44195"/>
                  </a:moveTo>
                  <a:lnTo>
                    <a:pt x="81707" y="44195"/>
                  </a:lnTo>
                  <a:lnTo>
                    <a:pt x="81170" y="42417"/>
                  </a:lnTo>
                  <a:lnTo>
                    <a:pt x="119527" y="42417"/>
                  </a:lnTo>
                  <a:lnTo>
                    <a:pt x="119634" y="43052"/>
                  </a:lnTo>
                  <a:lnTo>
                    <a:pt x="127404" y="43052"/>
                  </a:lnTo>
                  <a:lnTo>
                    <a:pt x="127350" y="44195"/>
                  </a:lnTo>
                  <a:close/>
                </a:path>
                <a:path w="245744" h="104139">
                  <a:moveTo>
                    <a:pt x="127160" y="48386"/>
                  </a:moveTo>
                  <a:lnTo>
                    <a:pt x="87859" y="48386"/>
                  </a:lnTo>
                  <a:lnTo>
                    <a:pt x="87023" y="47878"/>
                  </a:lnTo>
                  <a:lnTo>
                    <a:pt x="86246" y="47243"/>
                  </a:lnTo>
                  <a:lnTo>
                    <a:pt x="86545" y="46100"/>
                  </a:lnTo>
                  <a:lnTo>
                    <a:pt x="86007" y="45465"/>
                  </a:lnTo>
                  <a:lnTo>
                    <a:pt x="77765" y="45465"/>
                  </a:lnTo>
                  <a:lnTo>
                    <a:pt x="80572" y="43687"/>
                  </a:lnTo>
                  <a:lnTo>
                    <a:pt x="81707" y="44195"/>
                  </a:lnTo>
                  <a:lnTo>
                    <a:pt x="127339" y="44195"/>
                  </a:lnTo>
                  <a:lnTo>
                    <a:pt x="127262" y="46100"/>
                  </a:lnTo>
                  <a:lnTo>
                    <a:pt x="127160" y="48386"/>
                  </a:lnTo>
                  <a:close/>
                </a:path>
                <a:path w="245744" h="104139">
                  <a:moveTo>
                    <a:pt x="132237" y="48386"/>
                  </a:moveTo>
                  <a:lnTo>
                    <a:pt x="127160" y="48386"/>
                  </a:lnTo>
                  <a:lnTo>
                    <a:pt x="127268" y="46100"/>
                  </a:lnTo>
                  <a:lnTo>
                    <a:pt x="127350" y="44195"/>
                  </a:lnTo>
                  <a:lnTo>
                    <a:pt x="131580" y="44830"/>
                  </a:lnTo>
                  <a:lnTo>
                    <a:pt x="132025" y="47243"/>
                  </a:lnTo>
                  <a:lnTo>
                    <a:pt x="132143" y="47878"/>
                  </a:lnTo>
                  <a:lnTo>
                    <a:pt x="132237" y="48386"/>
                  </a:lnTo>
                  <a:close/>
                </a:path>
                <a:path w="245744" h="104139">
                  <a:moveTo>
                    <a:pt x="95863" y="52577"/>
                  </a:moveTo>
                  <a:lnTo>
                    <a:pt x="94429" y="51434"/>
                  </a:lnTo>
                  <a:lnTo>
                    <a:pt x="94378" y="50799"/>
                  </a:lnTo>
                  <a:lnTo>
                    <a:pt x="94286" y="49656"/>
                  </a:lnTo>
                  <a:lnTo>
                    <a:pt x="94190" y="48386"/>
                  </a:lnTo>
                  <a:lnTo>
                    <a:pt x="132237" y="48386"/>
                  </a:lnTo>
                  <a:lnTo>
                    <a:pt x="133969" y="47878"/>
                  </a:lnTo>
                  <a:lnTo>
                    <a:pt x="135163" y="49021"/>
                  </a:lnTo>
                  <a:lnTo>
                    <a:pt x="135820" y="50799"/>
                  </a:lnTo>
                  <a:lnTo>
                    <a:pt x="141614" y="50799"/>
                  </a:lnTo>
                  <a:lnTo>
                    <a:pt x="142589" y="51434"/>
                  </a:lnTo>
                  <a:lnTo>
                    <a:pt x="97117" y="51434"/>
                  </a:lnTo>
                  <a:lnTo>
                    <a:pt x="95863" y="52577"/>
                  </a:lnTo>
                  <a:close/>
                </a:path>
                <a:path w="245744" h="104139">
                  <a:moveTo>
                    <a:pt x="151065" y="55625"/>
                  </a:moveTo>
                  <a:lnTo>
                    <a:pt x="105897" y="55625"/>
                  </a:lnTo>
                  <a:lnTo>
                    <a:pt x="104523" y="54990"/>
                  </a:lnTo>
                  <a:lnTo>
                    <a:pt x="101835" y="53212"/>
                  </a:lnTo>
                  <a:lnTo>
                    <a:pt x="101298" y="53212"/>
                  </a:lnTo>
                  <a:lnTo>
                    <a:pt x="100402" y="52577"/>
                  </a:lnTo>
                  <a:lnTo>
                    <a:pt x="144541" y="52577"/>
                  </a:lnTo>
                  <a:lnTo>
                    <a:pt x="147228" y="47878"/>
                  </a:lnTo>
                  <a:lnTo>
                    <a:pt x="149498" y="49021"/>
                  </a:lnTo>
                  <a:lnTo>
                    <a:pt x="151065" y="55625"/>
                  </a:lnTo>
                  <a:close/>
                </a:path>
                <a:path w="245744" h="104139">
                  <a:moveTo>
                    <a:pt x="92398" y="49656"/>
                  </a:moveTo>
                  <a:lnTo>
                    <a:pt x="90726" y="49656"/>
                  </a:lnTo>
                  <a:lnTo>
                    <a:pt x="90816" y="49021"/>
                  </a:lnTo>
                  <a:lnTo>
                    <a:pt x="90905" y="48386"/>
                  </a:lnTo>
                  <a:lnTo>
                    <a:pt x="93175" y="48386"/>
                  </a:lnTo>
                  <a:lnTo>
                    <a:pt x="92398" y="49656"/>
                  </a:lnTo>
                  <a:close/>
                </a:path>
                <a:path w="245744" h="104139">
                  <a:moveTo>
                    <a:pt x="141614" y="50799"/>
                  </a:moveTo>
                  <a:lnTo>
                    <a:pt x="135820" y="50799"/>
                  </a:lnTo>
                  <a:lnTo>
                    <a:pt x="138508" y="48386"/>
                  </a:lnTo>
                  <a:lnTo>
                    <a:pt x="140479" y="48386"/>
                  </a:lnTo>
                  <a:lnTo>
                    <a:pt x="141614" y="50799"/>
                  </a:lnTo>
                  <a:close/>
                </a:path>
                <a:path w="245744" h="104139">
                  <a:moveTo>
                    <a:pt x="99207" y="53847"/>
                  </a:moveTo>
                  <a:lnTo>
                    <a:pt x="98968" y="53212"/>
                  </a:lnTo>
                  <a:lnTo>
                    <a:pt x="98670" y="53212"/>
                  </a:lnTo>
                  <a:lnTo>
                    <a:pt x="98730" y="52069"/>
                  </a:lnTo>
                  <a:lnTo>
                    <a:pt x="97714" y="51434"/>
                  </a:lnTo>
                  <a:lnTo>
                    <a:pt x="142589" y="51434"/>
                  </a:lnTo>
                  <a:lnTo>
                    <a:pt x="144541" y="52577"/>
                  </a:lnTo>
                  <a:lnTo>
                    <a:pt x="100402" y="52577"/>
                  </a:lnTo>
                  <a:lnTo>
                    <a:pt x="99207" y="53847"/>
                  </a:lnTo>
                  <a:close/>
                </a:path>
                <a:path w="245744" h="104139">
                  <a:moveTo>
                    <a:pt x="162280" y="56768"/>
                  </a:moveTo>
                  <a:lnTo>
                    <a:pt x="151350" y="56768"/>
                  </a:lnTo>
                  <a:lnTo>
                    <a:pt x="152186" y="53847"/>
                  </a:lnTo>
                  <a:lnTo>
                    <a:pt x="162280" y="56768"/>
                  </a:lnTo>
                  <a:close/>
                </a:path>
                <a:path w="245744" h="104139">
                  <a:moveTo>
                    <a:pt x="108047" y="56133"/>
                  </a:moveTo>
                  <a:lnTo>
                    <a:pt x="107032" y="56133"/>
                  </a:lnTo>
                  <a:lnTo>
                    <a:pt x="107748" y="55625"/>
                  </a:lnTo>
                  <a:lnTo>
                    <a:pt x="108047" y="56133"/>
                  </a:lnTo>
                  <a:close/>
                </a:path>
                <a:path w="245744" h="104139">
                  <a:moveTo>
                    <a:pt x="108047" y="59181"/>
                  </a:moveTo>
                  <a:lnTo>
                    <a:pt x="107450" y="58546"/>
                  </a:lnTo>
                  <a:lnTo>
                    <a:pt x="108047" y="56133"/>
                  </a:lnTo>
                  <a:lnTo>
                    <a:pt x="151207" y="56133"/>
                  </a:lnTo>
                  <a:lnTo>
                    <a:pt x="151350" y="56768"/>
                  </a:lnTo>
                  <a:lnTo>
                    <a:pt x="162280" y="56768"/>
                  </a:lnTo>
                  <a:lnTo>
                    <a:pt x="162519" y="57403"/>
                  </a:lnTo>
                  <a:lnTo>
                    <a:pt x="162578" y="58038"/>
                  </a:lnTo>
                  <a:lnTo>
                    <a:pt x="114796" y="58038"/>
                  </a:lnTo>
                  <a:lnTo>
                    <a:pt x="108047" y="59181"/>
                  </a:lnTo>
                  <a:close/>
                </a:path>
                <a:path w="245744" h="104139">
                  <a:moveTo>
                    <a:pt x="115155" y="61594"/>
                  </a:moveTo>
                  <a:lnTo>
                    <a:pt x="115769" y="58546"/>
                  </a:lnTo>
                  <a:lnTo>
                    <a:pt x="115871" y="58038"/>
                  </a:lnTo>
                  <a:lnTo>
                    <a:pt x="162578" y="58038"/>
                  </a:lnTo>
                  <a:lnTo>
                    <a:pt x="162698" y="59181"/>
                  </a:lnTo>
                  <a:lnTo>
                    <a:pt x="124950" y="59181"/>
                  </a:lnTo>
                  <a:lnTo>
                    <a:pt x="121008" y="60324"/>
                  </a:lnTo>
                  <a:lnTo>
                    <a:pt x="121307" y="60959"/>
                  </a:lnTo>
                  <a:lnTo>
                    <a:pt x="118081" y="60959"/>
                  </a:lnTo>
                  <a:lnTo>
                    <a:pt x="115155" y="61594"/>
                  </a:lnTo>
                  <a:close/>
                </a:path>
                <a:path w="245744" h="104139">
                  <a:moveTo>
                    <a:pt x="171060" y="60324"/>
                  </a:moveTo>
                  <a:lnTo>
                    <a:pt x="163176" y="60324"/>
                  </a:lnTo>
                  <a:lnTo>
                    <a:pt x="163773" y="58546"/>
                  </a:lnTo>
                  <a:lnTo>
                    <a:pt x="168611" y="59181"/>
                  </a:lnTo>
                  <a:lnTo>
                    <a:pt x="171060" y="60324"/>
                  </a:lnTo>
                  <a:close/>
                </a:path>
                <a:path w="245744" h="104139">
                  <a:moveTo>
                    <a:pt x="126144" y="64515"/>
                  </a:moveTo>
                  <a:lnTo>
                    <a:pt x="128115" y="60324"/>
                  </a:lnTo>
                  <a:lnTo>
                    <a:pt x="124950" y="59181"/>
                  </a:lnTo>
                  <a:lnTo>
                    <a:pt x="162698" y="59181"/>
                  </a:lnTo>
                  <a:lnTo>
                    <a:pt x="163176" y="60324"/>
                  </a:lnTo>
                  <a:lnTo>
                    <a:pt x="171060" y="60324"/>
                  </a:lnTo>
                  <a:lnTo>
                    <a:pt x="172212" y="63372"/>
                  </a:lnTo>
                  <a:lnTo>
                    <a:pt x="128653" y="63372"/>
                  </a:lnTo>
                  <a:lnTo>
                    <a:pt x="126144" y="64515"/>
                  </a:lnTo>
                  <a:close/>
                </a:path>
                <a:path w="245744" h="104139">
                  <a:moveTo>
                    <a:pt x="118081" y="64007"/>
                  </a:moveTo>
                  <a:lnTo>
                    <a:pt x="118081" y="60959"/>
                  </a:lnTo>
                  <a:lnTo>
                    <a:pt x="121307" y="60959"/>
                  </a:lnTo>
                  <a:lnTo>
                    <a:pt x="122501" y="63372"/>
                  </a:lnTo>
                  <a:lnTo>
                    <a:pt x="118081" y="64007"/>
                  </a:lnTo>
                  <a:close/>
                </a:path>
                <a:path w="245744" h="104139">
                  <a:moveTo>
                    <a:pt x="182050" y="64515"/>
                  </a:moveTo>
                  <a:lnTo>
                    <a:pt x="172672" y="64515"/>
                  </a:lnTo>
                  <a:lnTo>
                    <a:pt x="174643" y="60959"/>
                  </a:lnTo>
                  <a:lnTo>
                    <a:pt x="182050" y="64515"/>
                  </a:lnTo>
                  <a:close/>
                </a:path>
                <a:path w="245744" h="104139">
                  <a:moveTo>
                    <a:pt x="181763" y="65785"/>
                  </a:moveTo>
                  <a:lnTo>
                    <a:pt x="131998" y="65785"/>
                  </a:lnTo>
                  <a:lnTo>
                    <a:pt x="129907" y="65150"/>
                  </a:lnTo>
                  <a:lnTo>
                    <a:pt x="128653" y="63372"/>
                  </a:lnTo>
                  <a:lnTo>
                    <a:pt x="172212" y="63372"/>
                  </a:lnTo>
                  <a:lnTo>
                    <a:pt x="172672" y="64515"/>
                  </a:lnTo>
                  <a:lnTo>
                    <a:pt x="182050" y="64515"/>
                  </a:lnTo>
                  <a:lnTo>
                    <a:pt x="181763" y="65785"/>
                  </a:lnTo>
                  <a:close/>
                </a:path>
                <a:path w="245744" h="104139">
                  <a:moveTo>
                    <a:pt x="136059" y="66293"/>
                  </a:moveTo>
                  <a:lnTo>
                    <a:pt x="133133" y="66293"/>
                  </a:lnTo>
                  <a:lnTo>
                    <a:pt x="134984" y="65785"/>
                  </a:lnTo>
                  <a:lnTo>
                    <a:pt x="136059" y="66293"/>
                  </a:lnTo>
                  <a:close/>
                </a:path>
                <a:path w="245744" h="104139">
                  <a:moveTo>
                    <a:pt x="137851" y="69976"/>
                  </a:moveTo>
                  <a:lnTo>
                    <a:pt x="136477" y="69976"/>
                  </a:lnTo>
                  <a:lnTo>
                    <a:pt x="136059" y="66293"/>
                  </a:lnTo>
                  <a:lnTo>
                    <a:pt x="181620" y="66293"/>
                  </a:lnTo>
                  <a:lnTo>
                    <a:pt x="181333" y="67563"/>
                  </a:lnTo>
                  <a:lnTo>
                    <a:pt x="183304" y="67563"/>
                  </a:lnTo>
                  <a:lnTo>
                    <a:pt x="184379" y="68198"/>
                  </a:lnTo>
                  <a:lnTo>
                    <a:pt x="141674" y="68198"/>
                  </a:lnTo>
                  <a:lnTo>
                    <a:pt x="137851" y="69976"/>
                  </a:lnTo>
                  <a:close/>
                </a:path>
                <a:path w="245744" h="104139">
                  <a:moveTo>
                    <a:pt x="147408" y="73532"/>
                  </a:moveTo>
                  <a:lnTo>
                    <a:pt x="146213" y="73532"/>
                  </a:lnTo>
                  <a:lnTo>
                    <a:pt x="146150" y="72262"/>
                  </a:lnTo>
                  <a:lnTo>
                    <a:pt x="146034" y="69976"/>
                  </a:lnTo>
                  <a:lnTo>
                    <a:pt x="144899" y="69976"/>
                  </a:lnTo>
                  <a:lnTo>
                    <a:pt x="143967" y="69595"/>
                  </a:lnTo>
                  <a:lnTo>
                    <a:pt x="143107" y="68198"/>
                  </a:lnTo>
                  <a:lnTo>
                    <a:pt x="184379" y="68198"/>
                  </a:lnTo>
                  <a:lnTo>
                    <a:pt x="185454" y="68706"/>
                  </a:lnTo>
                  <a:lnTo>
                    <a:pt x="187604" y="71119"/>
                  </a:lnTo>
                  <a:lnTo>
                    <a:pt x="150394" y="71119"/>
                  </a:lnTo>
                  <a:lnTo>
                    <a:pt x="147408" y="73532"/>
                  </a:lnTo>
                  <a:close/>
                </a:path>
                <a:path w="245744" h="104139">
                  <a:moveTo>
                    <a:pt x="163474" y="78866"/>
                  </a:moveTo>
                  <a:lnTo>
                    <a:pt x="162937" y="78231"/>
                  </a:lnTo>
                  <a:lnTo>
                    <a:pt x="163022" y="77723"/>
                  </a:lnTo>
                  <a:lnTo>
                    <a:pt x="163129" y="77088"/>
                  </a:lnTo>
                  <a:lnTo>
                    <a:pt x="163235" y="76453"/>
                  </a:lnTo>
                  <a:lnTo>
                    <a:pt x="162339" y="75945"/>
                  </a:lnTo>
                  <a:lnTo>
                    <a:pt x="156187" y="75945"/>
                  </a:lnTo>
                  <a:lnTo>
                    <a:pt x="155232" y="75310"/>
                  </a:lnTo>
                  <a:lnTo>
                    <a:pt x="153619" y="71754"/>
                  </a:lnTo>
                  <a:lnTo>
                    <a:pt x="151469" y="71754"/>
                  </a:lnTo>
                  <a:lnTo>
                    <a:pt x="150394" y="71119"/>
                  </a:lnTo>
                  <a:lnTo>
                    <a:pt x="187604" y="71119"/>
                  </a:lnTo>
                  <a:lnTo>
                    <a:pt x="188859" y="69341"/>
                  </a:lnTo>
                  <a:lnTo>
                    <a:pt x="190173" y="68706"/>
                  </a:lnTo>
                  <a:lnTo>
                    <a:pt x="191666" y="69341"/>
                  </a:lnTo>
                  <a:lnTo>
                    <a:pt x="192621" y="69341"/>
                  </a:lnTo>
                  <a:lnTo>
                    <a:pt x="192621" y="69976"/>
                  </a:lnTo>
                  <a:lnTo>
                    <a:pt x="192263" y="70357"/>
                  </a:lnTo>
                  <a:lnTo>
                    <a:pt x="189607" y="70357"/>
                  </a:lnTo>
                  <a:lnTo>
                    <a:pt x="190173" y="72897"/>
                  </a:lnTo>
                  <a:lnTo>
                    <a:pt x="197268" y="72897"/>
                  </a:lnTo>
                  <a:lnTo>
                    <a:pt x="197949" y="74675"/>
                  </a:lnTo>
                  <a:lnTo>
                    <a:pt x="171418" y="74675"/>
                  </a:lnTo>
                  <a:lnTo>
                    <a:pt x="169216" y="77723"/>
                  </a:lnTo>
                  <a:lnTo>
                    <a:pt x="165206" y="77723"/>
                  </a:lnTo>
                  <a:lnTo>
                    <a:pt x="163474" y="78866"/>
                  </a:lnTo>
                  <a:close/>
                </a:path>
                <a:path w="245744" h="104139">
                  <a:moveTo>
                    <a:pt x="144459" y="70357"/>
                  </a:moveTo>
                  <a:lnTo>
                    <a:pt x="142801" y="70357"/>
                  </a:lnTo>
                  <a:lnTo>
                    <a:pt x="143346" y="69341"/>
                  </a:lnTo>
                  <a:lnTo>
                    <a:pt x="143967" y="69595"/>
                  </a:lnTo>
                  <a:lnTo>
                    <a:pt x="144459" y="70357"/>
                  </a:lnTo>
                  <a:close/>
                </a:path>
                <a:path w="245744" h="104139">
                  <a:moveTo>
                    <a:pt x="141733" y="72262"/>
                  </a:moveTo>
                  <a:lnTo>
                    <a:pt x="138926" y="69976"/>
                  </a:lnTo>
                  <a:lnTo>
                    <a:pt x="142801" y="70357"/>
                  </a:lnTo>
                  <a:lnTo>
                    <a:pt x="141733" y="72262"/>
                  </a:lnTo>
                  <a:close/>
                </a:path>
                <a:path w="245744" h="104139">
                  <a:moveTo>
                    <a:pt x="191307" y="71754"/>
                  </a:moveTo>
                  <a:lnTo>
                    <a:pt x="189468" y="70357"/>
                  </a:lnTo>
                  <a:lnTo>
                    <a:pt x="192239" y="70357"/>
                  </a:lnTo>
                  <a:lnTo>
                    <a:pt x="191666" y="71119"/>
                  </a:lnTo>
                  <a:lnTo>
                    <a:pt x="191307" y="71754"/>
                  </a:lnTo>
                  <a:close/>
                </a:path>
                <a:path w="245744" h="104139">
                  <a:moveTo>
                    <a:pt x="197268" y="72897"/>
                  </a:moveTo>
                  <a:lnTo>
                    <a:pt x="192442" y="72897"/>
                  </a:lnTo>
                  <a:lnTo>
                    <a:pt x="193876" y="71119"/>
                  </a:lnTo>
                  <a:lnTo>
                    <a:pt x="196265" y="72262"/>
                  </a:lnTo>
                  <a:lnTo>
                    <a:pt x="197041" y="72262"/>
                  </a:lnTo>
                  <a:lnTo>
                    <a:pt x="197268" y="72897"/>
                  </a:lnTo>
                  <a:close/>
                </a:path>
                <a:path w="245744" h="104139">
                  <a:moveTo>
                    <a:pt x="207613" y="81279"/>
                  </a:moveTo>
                  <a:lnTo>
                    <a:pt x="202417" y="81279"/>
                  </a:lnTo>
                  <a:lnTo>
                    <a:pt x="203253" y="78866"/>
                  </a:lnTo>
                  <a:lnTo>
                    <a:pt x="205403" y="74167"/>
                  </a:lnTo>
                  <a:lnTo>
                    <a:pt x="206633" y="79501"/>
                  </a:lnTo>
                  <a:lnTo>
                    <a:pt x="206691" y="79755"/>
                  </a:lnTo>
                  <a:lnTo>
                    <a:pt x="206779" y="80136"/>
                  </a:lnTo>
                  <a:lnTo>
                    <a:pt x="206896" y="80644"/>
                  </a:lnTo>
                  <a:lnTo>
                    <a:pt x="207195" y="80644"/>
                  </a:lnTo>
                  <a:lnTo>
                    <a:pt x="207613" y="81279"/>
                  </a:lnTo>
                  <a:close/>
                </a:path>
                <a:path w="245744" h="104139">
                  <a:moveTo>
                    <a:pt x="171657" y="81279"/>
                  </a:moveTo>
                  <a:lnTo>
                    <a:pt x="170403" y="80644"/>
                  </a:lnTo>
                  <a:lnTo>
                    <a:pt x="170489" y="80136"/>
                  </a:lnTo>
                  <a:lnTo>
                    <a:pt x="170597" y="79501"/>
                  </a:lnTo>
                  <a:lnTo>
                    <a:pt x="170705" y="78866"/>
                  </a:lnTo>
                  <a:lnTo>
                    <a:pt x="170813" y="78231"/>
                  </a:lnTo>
                  <a:lnTo>
                    <a:pt x="170900" y="77723"/>
                  </a:lnTo>
                  <a:lnTo>
                    <a:pt x="171008" y="77088"/>
                  </a:lnTo>
                  <a:lnTo>
                    <a:pt x="171116" y="76453"/>
                  </a:lnTo>
                  <a:lnTo>
                    <a:pt x="171202" y="75945"/>
                  </a:lnTo>
                  <a:lnTo>
                    <a:pt x="171310" y="75310"/>
                  </a:lnTo>
                  <a:lnTo>
                    <a:pt x="171418" y="74675"/>
                  </a:lnTo>
                  <a:lnTo>
                    <a:pt x="197949" y="74675"/>
                  </a:lnTo>
                  <a:lnTo>
                    <a:pt x="199311" y="78231"/>
                  </a:lnTo>
                  <a:lnTo>
                    <a:pt x="174703" y="78231"/>
                  </a:lnTo>
                  <a:lnTo>
                    <a:pt x="171657" y="81279"/>
                  </a:lnTo>
                  <a:close/>
                </a:path>
                <a:path w="245744" h="104139">
                  <a:moveTo>
                    <a:pt x="219290" y="85470"/>
                  </a:moveTo>
                  <a:lnTo>
                    <a:pt x="216333" y="85470"/>
                  </a:lnTo>
                  <a:lnTo>
                    <a:pt x="220932" y="76453"/>
                  </a:lnTo>
                  <a:lnTo>
                    <a:pt x="220817" y="77088"/>
                  </a:lnTo>
                  <a:lnTo>
                    <a:pt x="220701" y="77723"/>
                  </a:lnTo>
                  <a:lnTo>
                    <a:pt x="220608" y="78231"/>
                  </a:lnTo>
                  <a:lnTo>
                    <a:pt x="220493" y="78866"/>
                  </a:lnTo>
                  <a:lnTo>
                    <a:pt x="220377" y="79501"/>
                  </a:lnTo>
                  <a:lnTo>
                    <a:pt x="220261" y="80136"/>
                  </a:lnTo>
                  <a:lnTo>
                    <a:pt x="220169" y="80644"/>
                  </a:lnTo>
                  <a:lnTo>
                    <a:pt x="220053" y="81279"/>
                  </a:lnTo>
                  <a:lnTo>
                    <a:pt x="219938" y="81914"/>
                  </a:lnTo>
                  <a:lnTo>
                    <a:pt x="219845" y="82422"/>
                  </a:lnTo>
                  <a:lnTo>
                    <a:pt x="219729" y="83057"/>
                  </a:lnTo>
                  <a:lnTo>
                    <a:pt x="219614" y="83692"/>
                  </a:lnTo>
                  <a:lnTo>
                    <a:pt x="219521" y="84200"/>
                  </a:lnTo>
                  <a:lnTo>
                    <a:pt x="219405" y="84835"/>
                  </a:lnTo>
                  <a:lnTo>
                    <a:pt x="219290" y="85470"/>
                  </a:lnTo>
                  <a:close/>
                </a:path>
                <a:path w="245744" h="104139">
                  <a:moveTo>
                    <a:pt x="174524" y="84200"/>
                  </a:moveTo>
                  <a:lnTo>
                    <a:pt x="172792" y="82422"/>
                  </a:lnTo>
                  <a:lnTo>
                    <a:pt x="176853" y="80644"/>
                  </a:lnTo>
                  <a:lnTo>
                    <a:pt x="175539" y="79501"/>
                  </a:lnTo>
                  <a:lnTo>
                    <a:pt x="174703" y="78231"/>
                  </a:lnTo>
                  <a:lnTo>
                    <a:pt x="199311" y="78231"/>
                  </a:lnTo>
                  <a:lnTo>
                    <a:pt x="202715" y="77088"/>
                  </a:lnTo>
                  <a:lnTo>
                    <a:pt x="199789" y="78866"/>
                  </a:lnTo>
                  <a:lnTo>
                    <a:pt x="199669" y="79501"/>
                  </a:lnTo>
                  <a:lnTo>
                    <a:pt x="199550" y="80136"/>
                  </a:lnTo>
                  <a:lnTo>
                    <a:pt x="201805" y="80136"/>
                  </a:lnTo>
                  <a:lnTo>
                    <a:pt x="201177" y="81279"/>
                  </a:lnTo>
                  <a:lnTo>
                    <a:pt x="177809" y="81279"/>
                  </a:lnTo>
                  <a:lnTo>
                    <a:pt x="174524" y="84200"/>
                  </a:lnTo>
                  <a:close/>
                </a:path>
                <a:path w="245744" h="104139">
                  <a:moveTo>
                    <a:pt x="167894" y="79501"/>
                  </a:moveTo>
                  <a:lnTo>
                    <a:pt x="165804" y="79501"/>
                  </a:lnTo>
                  <a:lnTo>
                    <a:pt x="165889" y="78866"/>
                  </a:lnTo>
                  <a:lnTo>
                    <a:pt x="165974" y="78231"/>
                  </a:lnTo>
                  <a:lnTo>
                    <a:pt x="166043" y="77723"/>
                  </a:lnTo>
                  <a:lnTo>
                    <a:pt x="169216" y="77723"/>
                  </a:lnTo>
                  <a:lnTo>
                    <a:pt x="167894" y="79501"/>
                  </a:lnTo>
                  <a:close/>
                </a:path>
                <a:path w="245744" h="104139">
                  <a:moveTo>
                    <a:pt x="201805" y="80136"/>
                  </a:moveTo>
                  <a:lnTo>
                    <a:pt x="199550" y="80136"/>
                  </a:lnTo>
                  <a:lnTo>
                    <a:pt x="201581" y="79501"/>
                  </a:lnTo>
                  <a:lnTo>
                    <a:pt x="202118" y="79501"/>
                  </a:lnTo>
                  <a:lnTo>
                    <a:pt x="201805" y="80136"/>
                  </a:lnTo>
                  <a:close/>
                </a:path>
                <a:path w="245744" h="104139">
                  <a:moveTo>
                    <a:pt x="215736" y="83692"/>
                  </a:moveTo>
                  <a:lnTo>
                    <a:pt x="212882" y="79501"/>
                  </a:lnTo>
                  <a:lnTo>
                    <a:pt x="215617" y="79501"/>
                  </a:lnTo>
                  <a:lnTo>
                    <a:pt x="217349" y="81914"/>
                  </a:lnTo>
                  <a:lnTo>
                    <a:pt x="216751" y="82422"/>
                  </a:lnTo>
                  <a:lnTo>
                    <a:pt x="215736" y="83692"/>
                  </a:lnTo>
                  <a:close/>
                </a:path>
                <a:path w="245744" h="104139">
                  <a:moveTo>
                    <a:pt x="212351" y="81914"/>
                  </a:moveTo>
                  <a:lnTo>
                    <a:pt x="210480" y="81914"/>
                  </a:lnTo>
                  <a:lnTo>
                    <a:pt x="211376" y="81279"/>
                  </a:lnTo>
                  <a:lnTo>
                    <a:pt x="212800" y="79755"/>
                  </a:lnTo>
                  <a:lnTo>
                    <a:pt x="212351" y="81914"/>
                  </a:lnTo>
                  <a:close/>
                </a:path>
                <a:path w="245744" h="104139">
                  <a:moveTo>
                    <a:pt x="212222" y="82422"/>
                  </a:moveTo>
                  <a:lnTo>
                    <a:pt x="201282" y="82422"/>
                  </a:lnTo>
                  <a:lnTo>
                    <a:pt x="204686" y="81279"/>
                  </a:lnTo>
                  <a:lnTo>
                    <a:pt x="207613" y="81279"/>
                  </a:lnTo>
                  <a:lnTo>
                    <a:pt x="209047" y="80136"/>
                  </a:lnTo>
                  <a:lnTo>
                    <a:pt x="210181" y="80136"/>
                  </a:lnTo>
                  <a:lnTo>
                    <a:pt x="210062" y="81914"/>
                  </a:lnTo>
                  <a:lnTo>
                    <a:pt x="212351" y="81914"/>
                  </a:lnTo>
                  <a:lnTo>
                    <a:pt x="212222" y="82422"/>
                  </a:lnTo>
                  <a:close/>
                </a:path>
                <a:path w="245744" h="104139">
                  <a:moveTo>
                    <a:pt x="179063" y="86105"/>
                  </a:moveTo>
                  <a:lnTo>
                    <a:pt x="176973" y="85470"/>
                  </a:lnTo>
                  <a:lnTo>
                    <a:pt x="177099" y="84835"/>
                  </a:lnTo>
                  <a:lnTo>
                    <a:pt x="177226" y="84200"/>
                  </a:lnTo>
                  <a:lnTo>
                    <a:pt x="177328" y="83692"/>
                  </a:lnTo>
                  <a:lnTo>
                    <a:pt x="177454" y="83057"/>
                  </a:lnTo>
                  <a:lnTo>
                    <a:pt x="177581" y="82422"/>
                  </a:lnTo>
                  <a:lnTo>
                    <a:pt x="177682" y="81914"/>
                  </a:lnTo>
                  <a:lnTo>
                    <a:pt x="177809" y="81279"/>
                  </a:lnTo>
                  <a:lnTo>
                    <a:pt x="179840" y="81279"/>
                  </a:lnTo>
                  <a:lnTo>
                    <a:pt x="179738" y="81914"/>
                  </a:lnTo>
                  <a:lnTo>
                    <a:pt x="179656" y="82422"/>
                  </a:lnTo>
                  <a:lnTo>
                    <a:pt x="179554" y="83057"/>
                  </a:lnTo>
                  <a:lnTo>
                    <a:pt x="179451" y="83692"/>
                  </a:lnTo>
                  <a:lnTo>
                    <a:pt x="179370" y="84200"/>
                  </a:lnTo>
                  <a:lnTo>
                    <a:pt x="179268" y="84835"/>
                  </a:lnTo>
                  <a:lnTo>
                    <a:pt x="179165" y="85470"/>
                  </a:lnTo>
                  <a:lnTo>
                    <a:pt x="179063" y="86105"/>
                  </a:lnTo>
                  <a:close/>
                </a:path>
                <a:path w="245744" h="104139">
                  <a:moveTo>
                    <a:pt x="190710" y="87883"/>
                  </a:moveTo>
                  <a:lnTo>
                    <a:pt x="184678" y="86613"/>
                  </a:lnTo>
                  <a:lnTo>
                    <a:pt x="184080" y="86613"/>
                  </a:lnTo>
                  <a:lnTo>
                    <a:pt x="182468" y="86105"/>
                  </a:lnTo>
                  <a:lnTo>
                    <a:pt x="182344" y="84835"/>
                  </a:lnTo>
                  <a:lnTo>
                    <a:pt x="182233" y="83692"/>
                  </a:lnTo>
                  <a:lnTo>
                    <a:pt x="182109" y="82422"/>
                  </a:lnTo>
                  <a:lnTo>
                    <a:pt x="180258" y="81914"/>
                  </a:lnTo>
                  <a:lnTo>
                    <a:pt x="179840" y="81279"/>
                  </a:lnTo>
                  <a:lnTo>
                    <a:pt x="201177" y="81279"/>
                  </a:lnTo>
                  <a:lnTo>
                    <a:pt x="200864" y="81914"/>
                  </a:lnTo>
                  <a:lnTo>
                    <a:pt x="201282" y="82422"/>
                  </a:lnTo>
                  <a:lnTo>
                    <a:pt x="212222" y="82422"/>
                  </a:lnTo>
                  <a:lnTo>
                    <a:pt x="212252" y="84200"/>
                  </a:lnTo>
                  <a:lnTo>
                    <a:pt x="190113" y="84200"/>
                  </a:lnTo>
                  <a:lnTo>
                    <a:pt x="191367" y="87248"/>
                  </a:lnTo>
                  <a:lnTo>
                    <a:pt x="190949" y="87248"/>
                  </a:lnTo>
                  <a:lnTo>
                    <a:pt x="190710" y="87883"/>
                  </a:lnTo>
                  <a:close/>
                </a:path>
                <a:path w="245744" h="104139">
                  <a:moveTo>
                    <a:pt x="216333" y="85470"/>
                  </a:moveTo>
                  <a:lnTo>
                    <a:pt x="213705" y="85470"/>
                  </a:lnTo>
                  <a:lnTo>
                    <a:pt x="213646" y="81914"/>
                  </a:lnTo>
                  <a:lnTo>
                    <a:pt x="216333" y="85470"/>
                  </a:lnTo>
                  <a:close/>
                </a:path>
                <a:path w="245744" h="104139">
                  <a:moveTo>
                    <a:pt x="192323" y="94995"/>
                  </a:moveTo>
                  <a:lnTo>
                    <a:pt x="192442" y="85470"/>
                  </a:lnTo>
                  <a:lnTo>
                    <a:pt x="190113" y="84200"/>
                  </a:lnTo>
                  <a:lnTo>
                    <a:pt x="212252" y="84200"/>
                  </a:lnTo>
                  <a:lnTo>
                    <a:pt x="212332" y="84835"/>
                  </a:lnTo>
                  <a:lnTo>
                    <a:pt x="213407" y="85470"/>
                  </a:lnTo>
                  <a:lnTo>
                    <a:pt x="219290" y="85470"/>
                  </a:lnTo>
                  <a:lnTo>
                    <a:pt x="219173" y="86105"/>
                  </a:lnTo>
                  <a:lnTo>
                    <a:pt x="219079" y="86613"/>
                  </a:lnTo>
                  <a:lnTo>
                    <a:pt x="218961" y="87248"/>
                  </a:lnTo>
                  <a:lnTo>
                    <a:pt x="219917" y="88391"/>
                  </a:lnTo>
                  <a:lnTo>
                    <a:pt x="207852" y="88391"/>
                  </a:lnTo>
                  <a:lnTo>
                    <a:pt x="207354" y="89026"/>
                  </a:lnTo>
                  <a:lnTo>
                    <a:pt x="194592" y="89026"/>
                  </a:lnTo>
                  <a:lnTo>
                    <a:pt x="192323" y="94995"/>
                  </a:lnTo>
                  <a:close/>
                </a:path>
                <a:path w="245744" h="104139">
                  <a:moveTo>
                    <a:pt x="225054" y="90296"/>
                  </a:moveTo>
                  <a:lnTo>
                    <a:pt x="223083" y="90296"/>
                  </a:lnTo>
                  <a:lnTo>
                    <a:pt x="224277" y="89026"/>
                  </a:lnTo>
                  <a:lnTo>
                    <a:pt x="222724" y="89026"/>
                  </a:lnTo>
                  <a:lnTo>
                    <a:pt x="222366" y="87883"/>
                  </a:lnTo>
                  <a:lnTo>
                    <a:pt x="222306" y="84835"/>
                  </a:lnTo>
                  <a:lnTo>
                    <a:pt x="222963" y="84835"/>
                  </a:lnTo>
                  <a:lnTo>
                    <a:pt x="229115" y="85470"/>
                  </a:lnTo>
                  <a:lnTo>
                    <a:pt x="224874" y="86613"/>
                  </a:lnTo>
                  <a:lnTo>
                    <a:pt x="224865" y="89026"/>
                  </a:lnTo>
                  <a:lnTo>
                    <a:pt x="225054" y="90296"/>
                  </a:lnTo>
                  <a:close/>
                </a:path>
                <a:path w="245744" h="104139">
                  <a:moveTo>
                    <a:pt x="211913" y="98043"/>
                  </a:moveTo>
                  <a:lnTo>
                    <a:pt x="207255" y="96773"/>
                  </a:lnTo>
                  <a:lnTo>
                    <a:pt x="206896" y="96265"/>
                  </a:lnTo>
                  <a:lnTo>
                    <a:pt x="206767" y="95630"/>
                  </a:lnTo>
                  <a:lnTo>
                    <a:pt x="206717" y="92582"/>
                  </a:lnTo>
                  <a:lnTo>
                    <a:pt x="207374" y="92074"/>
                  </a:lnTo>
                  <a:lnTo>
                    <a:pt x="207673" y="90804"/>
                  </a:lnTo>
                  <a:lnTo>
                    <a:pt x="207711" y="90296"/>
                  </a:lnTo>
                  <a:lnTo>
                    <a:pt x="207807" y="89026"/>
                  </a:lnTo>
                  <a:lnTo>
                    <a:pt x="207852" y="88391"/>
                  </a:lnTo>
                  <a:lnTo>
                    <a:pt x="219917" y="88391"/>
                  </a:lnTo>
                  <a:lnTo>
                    <a:pt x="221112" y="87883"/>
                  </a:lnTo>
                  <a:lnTo>
                    <a:pt x="222187" y="89026"/>
                  </a:lnTo>
                  <a:lnTo>
                    <a:pt x="222485" y="90296"/>
                  </a:lnTo>
                  <a:lnTo>
                    <a:pt x="225949" y="90296"/>
                  </a:lnTo>
                  <a:lnTo>
                    <a:pt x="228876" y="91439"/>
                  </a:lnTo>
                  <a:lnTo>
                    <a:pt x="231564" y="91439"/>
                  </a:lnTo>
                  <a:lnTo>
                    <a:pt x="233774" y="92074"/>
                  </a:lnTo>
                  <a:lnTo>
                    <a:pt x="236252" y="92074"/>
                  </a:lnTo>
                  <a:lnTo>
                    <a:pt x="236999" y="92582"/>
                  </a:lnTo>
                  <a:lnTo>
                    <a:pt x="236979" y="93217"/>
                  </a:lnTo>
                  <a:lnTo>
                    <a:pt x="210062" y="93217"/>
                  </a:lnTo>
                  <a:lnTo>
                    <a:pt x="210599" y="93852"/>
                  </a:lnTo>
                  <a:lnTo>
                    <a:pt x="211077" y="94995"/>
                  </a:lnTo>
                  <a:lnTo>
                    <a:pt x="210779" y="95630"/>
                  </a:lnTo>
                  <a:lnTo>
                    <a:pt x="211913" y="98043"/>
                  </a:lnTo>
                  <a:close/>
                </a:path>
                <a:path w="245744" h="104139">
                  <a:moveTo>
                    <a:pt x="231564" y="91439"/>
                  </a:moveTo>
                  <a:lnTo>
                    <a:pt x="228876" y="91439"/>
                  </a:lnTo>
                  <a:lnTo>
                    <a:pt x="228458" y="89026"/>
                  </a:lnTo>
                  <a:lnTo>
                    <a:pt x="231026" y="88391"/>
                  </a:lnTo>
                  <a:lnTo>
                    <a:pt x="231362" y="90296"/>
                  </a:lnTo>
                  <a:lnTo>
                    <a:pt x="231452" y="90804"/>
                  </a:lnTo>
                  <a:lnTo>
                    <a:pt x="231564" y="91439"/>
                  </a:lnTo>
                  <a:close/>
                </a:path>
                <a:path w="245744" h="104139">
                  <a:moveTo>
                    <a:pt x="201342" y="92582"/>
                  </a:moveTo>
                  <a:lnTo>
                    <a:pt x="200864" y="92582"/>
                  </a:lnTo>
                  <a:lnTo>
                    <a:pt x="199251" y="92074"/>
                  </a:lnTo>
                  <a:lnTo>
                    <a:pt x="201222" y="91439"/>
                  </a:lnTo>
                  <a:lnTo>
                    <a:pt x="196683" y="90296"/>
                  </a:lnTo>
                  <a:lnTo>
                    <a:pt x="195847" y="90296"/>
                  </a:lnTo>
                  <a:lnTo>
                    <a:pt x="195070" y="89026"/>
                  </a:lnTo>
                  <a:lnTo>
                    <a:pt x="207354" y="89026"/>
                  </a:lnTo>
                  <a:lnTo>
                    <a:pt x="206359" y="90296"/>
                  </a:lnTo>
                  <a:lnTo>
                    <a:pt x="206448" y="90804"/>
                  </a:lnTo>
                  <a:lnTo>
                    <a:pt x="201939" y="90804"/>
                  </a:lnTo>
                  <a:lnTo>
                    <a:pt x="201401" y="91439"/>
                  </a:lnTo>
                  <a:lnTo>
                    <a:pt x="201342" y="92582"/>
                  </a:lnTo>
                  <a:close/>
                </a:path>
                <a:path w="245744" h="104139">
                  <a:moveTo>
                    <a:pt x="204866" y="93217"/>
                  </a:moveTo>
                  <a:lnTo>
                    <a:pt x="202715" y="92582"/>
                  </a:lnTo>
                  <a:lnTo>
                    <a:pt x="201939" y="90804"/>
                  </a:lnTo>
                  <a:lnTo>
                    <a:pt x="204866" y="90804"/>
                  </a:lnTo>
                  <a:lnTo>
                    <a:pt x="204866" y="93217"/>
                  </a:lnTo>
                  <a:close/>
                </a:path>
                <a:path w="245744" h="104139">
                  <a:moveTo>
                    <a:pt x="205582" y="92074"/>
                  </a:moveTo>
                  <a:lnTo>
                    <a:pt x="204866" y="90804"/>
                  </a:lnTo>
                  <a:lnTo>
                    <a:pt x="206448" y="90804"/>
                  </a:lnTo>
                  <a:lnTo>
                    <a:pt x="206538" y="91439"/>
                  </a:lnTo>
                  <a:lnTo>
                    <a:pt x="205582" y="92074"/>
                  </a:lnTo>
                  <a:close/>
                </a:path>
                <a:path w="245744" h="104139">
                  <a:moveTo>
                    <a:pt x="236252" y="92074"/>
                  </a:moveTo>
                  <a:lnTo>
                    <a:pt x="233774" y="92074"/>
                  </a:lnTo>
                  <a:lnTo>
                    <a:pt x="235506" y="91439"/>
                  </a:lnTo>
                  <a:lnTo>
                    <a:pt x="236252" y="92074"/>
                  </a:lnTo>
                  <a:close/>
                </a:path>
                <a:path w="245744" h="104139">
                  <a:moveTo>
                    <a:pt x="242255" y="94995"/>
                  </a:moveTo>
                  <a:lnTo>
                    <a:pt x="241240" y="94995"/>
                  </a:lnTo>
                  <a:lnTo>
                    <a:pt x="243808" y="92582"/>
                  </a:lnTo>
                  <a:lnTo>
                    <a:pt x="245301" y="94360"/>
                  </a:lnTo>
                  <a:lnTo>
                    <a:pt x="242255" y="94995"/>
                  </a:lnTo>
                  <a:close/>
                </a:path>
                <a:path w="245744" h="104139">
                  <a:moveTo>
                    <a:pt x="224337" y="94995"/>
                  </a:moveTo>
                  <a:lnTo>
                    <a:pt x="222605" y="93852"/>
                  </a:lnTo>
                  <a:lnTo>
                    <a:pt x="214183" y="93852"/>
                  </a:lnTo>
                  <a:lnTo>
                    <a:pt x="213765" y="93217"/>
                  </a:lnTo>
                  <a:lnTo>
                    <a:pt x="226248" y="93217"/>
                  </a:lnTo>
                  <a:lnTo>
                    <a:pt x="224337" y="94995"/>
                  </a:lnTo>
                  <a:close/>
                </a:path>
                <a:path w="245744" h="104139">
                  <a:moveTo>
                    <a:pt x="235805" y="103377"/>
                  </a:moveTo>
                  <a:lnTo>
                    <a:pt x="235148" y="102742"/>
                  </a:lnTo>
                  <a:lnTo>
                    <a:pt x="235745" y="102234"/>
                  </a:lnTo>
                  <a:lnTo>
                    <a:pt x="235389" y="101155"/>
                  </a:lnTo>
                  <a:lnTo>
                    <a:pt x="233475" y="96265"/>
                  </a:lnTo>
                  <a:lnTo>
                    <a:pt x="225412" y="96265"/>
                  </a:lnTo>
                  <a:lnTo>
                    <a:pt x="226248" y="93217"/>
                  </a:lnTo>
                  <a:lnTo>
                    <a:pt x="236979" y="93217"/>
                  </a:lnTo>
                  <a:lnTo>
                    <a:pt x="236939" y="94360"/>
                  </a:lnTo>
                  <a:lnTo>
                    <a:pt x="239209" y="94995"/>
                  </a:lnTo>
                  <a:lnTo>
                    <a:pt x="242255" y="94995"/>
                  </a:lnTo>
                  <a:lnTo>
                    <a:pt x="241777" y="96265"/>
                  </a:lnTo>
                  <a:lnTo>
                    <a:pt x="245480" y="96773"/>
                  </a:lnTo>
                  <a:lnTo>
                    <a:pt x="244724" y="98043"/>
                  </a:lnTo>
                  <a:lnTo>
                    <a:pt x="239926" y="98043"/>
                  </a:lnTo>
                  <a:lnTo>
                    <a:pt x="235922" y="100329"/>
                  </a:lnTo>
                  <a:lnTo>
                    <a:pt x="237755" y="102742"/>
                  </a:lnTo>
                  <a:lnTo>
                    <a:pt x="240284" y="102742"/>
                  </a:lnTo>
                  <a:lnTo>
                    <a:pt x="237229" y="102996"/>
                  </a:lnTo>
                  <a:lnTo>
                    <a:pt x="237948" y="102996"/>
                  </a:lnTo>
                  <a:lnTo>
                    <a:pt x="235805" y="103377"/>
                  </a:lnTo>
                  <a:close/>
                </a:path>
                <a:path w="245744" h="104139">
                  <a:moveTo>
                    <a:pt x="215557" y="97408"/>
                  </a:moveTo>
                  <a:lnTo>
                    <a:pt x="215450" y="96773"/>
                  </a:lnTo>
                  <a:lnTo>
                    <a:pt x="215365" y="96265"/>
                  </a:lnTo>
                  <a:lnTo>
                    <a:pt x="215258" y="95630"/>
                  </a:lnTo>
                  <a:lnTo>
                    <a:pt x="213407" y="95630"/>
                  </a:lnTo>
                  <a:lnTo>
                    <a:pt x="213407" y="94995"/>
                  </a:lnTo>
                  <a:lnTo>
                    <a:pt x="215258" y="93852"/>
                  </a:lnTo>
                  <a:lnTo>
                    <a:pt x="222605" y="93852"/>
                  </a:lnTo>
                  <a:lnTo>
                    <a:pt x="222724" y="96265"/>
                  </a:lnTo>
                  <a:lnTo>
                    <a:pt x="217110" y="96265"/>
                  </a:lnTo>
                  <a:lnTo>
                    <a:pt x="215557" y="97408"/>
                  </a:lnTo>
                  <a:close/>
                </a:path>
                <a:path w="245744" h="104139">
                  <a:moveTo>
                    <a:pt x="221888" y="99821"/>
                  </a:moveTo>
                  <a:lnTo>
                    <a:pt x="220873" y="99186"/>
                  </a:lnTo>
                  <a:lnTo>
                    <a:pt x="219439" y="97408"/>
                  </a:lnTo>
                  <a:lnTo>
                    <a:pt x="217110" y="96265"/>
                  </a:lnTo>
                  <a:lnTo>
                    <a:pt x="222724" y="96265"/>
                  </a:lnTo>
                  <a:lnTo>
                    <a:pt x="223740" y="98043"/>
                  </a:lnTo>
                  <a:lnTo>
                    <a:pt x="221888" y="99821"/>
                  </a:lnTo>
                  <a:close/>
                </a:path>
                <a:path w="245744" h="104139">
                  <a:moveTo>
                    <a:pt x="229414" y="99821"/>
                  </a:moveTo>
                  <a:lnTo>
                    <a:pt x="228518" y="99186"/>
                  </a:lnTo>
                  <a:lnTo>
                    <a:pt x="228339" y="99186"/>
                  </a:lnTo>
                  <a:lnTo>
                    <a:pt x="228219" y="97408"/>
                  </a:lnTo>
                  <a:lnTo>
                    <a:pt x="227741" y="96773"/>
                  </a:lnTo>
                  <a:lnTo>
                    <a:pt x="227204" y="96265"/>
                  </a:lnTo>
                  <a:lnTo>
                    <a:pt x="233475" y="96265"/>
                  </a:lnTo>
                  <a:lnTo>
                    <a:pt x="229414" y="99821"/>
                  </a:lnTo>
                  <a:close/>
                </a:path>
                <a:path w="245744" h="104139">
                  <a:moveTo>
                    <a:pt x="241061" y="100075"/>
                  </a:moveTo>
                  <a:lnTo>
                    <a:pt x="239926" y="98043"/>
                  </a:lnTo>
                  <a:lnTo>
                    <a:pt x="244724" y="98043"/>
                  </a:lnTo>
                  <a:lnTo>
                    <a:pt x="244346" y="98551"/>
                  </a:lnTo>
                  <a:lnTo>
                    <a:pt x="242912" y="99186"/>
                  </a:lnTo>
                  <a:lnTo>
                    <a:pt x="241061" y="99821"/>
                  </a:lnTo>
                  <a:lnTo>
                    <a:pt x="241061" y="100075"/>
                  </a:lnTo>
                  <a:close/>
                </a:path>
                <a:path w="245744" h="104139">
                  <a:moveTo>
                    <a:pt x="240284" y="102742"/>
                  </a:moveTo>
                  <a:lnTo>
                    <a:pt x="238766" y="102742"/>
                  </a:lnTo>
                  <a:lnTo>
                    <a:pt x="238851" y="101599"/>
                  </a:lnTo>
                  <a:lnTo>
                    <a:pt x="238943" y="100329"/>
                  </a:lnTo>
                  <a:lnTo>
                    <a:pt x="239030" y="99186"/>
                  </a:lnTo>
                  <a:lnTo>
                    <a:pt x="240284" y="100964"/>
                  </a:lnTo>
                  <a:lnTo>
                    <a:pt x="240284" y="102742"/>
                  </a:lnTo>
                  <a:close/>
                </a:path>
                <a:path w="245744" h="104139">
                  <a:moveTo>
                    <a:pt x="242136" y="103377"/>
                  </a:moveTo>
                  <a:lnTo>
                    <a:pt x="240702" y="102742"/>
                  </a:lnTo>
                  <a:lnTo>
                    <a:pt x="241837" y="101599"/>
                  </a:lnTo>
                  <a:lnTo>
                    <a:pt x="241182" y="100329"/>
                  </a:lnTo>
                  <a:lnTo>
                    <a:pt x="243211" y="99821"/>
                  </a:lnTo>
                  <a:lnTo>
                    <a:pt x="243987" y="99821"/>
                  </a:lnTo>
                  <a:lnTo>
                    <a:pt x="242136" y="103377"/>
                  </a:lnTo>
                  <a:close/>
                </a:path>
                <a:path w="245744" h="104139">
                  <a:moveTo>
                    <a:pt x="237948" y="102996"/>
                  </a:moveTo>
                  <a:lnTo>
                    <a:pt x="237755" y="102742"/>
                  </a:lnTo>
                  <a:lnTo>
                    <a:pt x="239565" y="102742"/>
                  </a:lnTo>
                  <a:lnTo>
                    <a:pt x="237948" y="102996"/>
                  </a:lnTo>
                  <a:close/>
                </a:path>
                <a:path w="245744" h="104139">
                  <a:moveTo>
                    <a:pt x="238671" y="104012"/>
                  </a:moveTo>
                  <a:lnTo>
                    <a:pt x="237948" y="102996"/>
                  </a:lnTo>
                  <a:lnTo>
                    <a:pt x="238747" y="102996"/>
                  </a:lnTo>
                  <a:lnTo>
                    <a:pt x="238671" y="104012"/>
                  </a:lnTo>
                  <a:close/>
                </a:path>
              </a:pathLst>
            </a:custGeom>
            <a:solidFill>
              <a:srgbClr val="EB6945"/>
            </a:solidFill>
          </p:spPr>
          <p:txBody>
            <a:bodyPr wrap="square" lIns="0" tIns="0" rIns="0" bIns="0" rtlCol="0"/>
            <a:lstStyle/>
            <a:p>
              <a:endParaRPr/>
            </a:p>
          </p:txBody>
        </p:sp>
        <p:sp>
          <p:nvSpPr>
            <p:cNvPr id="1532" name="object 1532"/>
            <p:cNvSpPr/>
            <p:nvPr/>
          </p:nvSpPr>
          <p:spPr>
            <a:xfrm>
              <a:off x="14445308" y="2724535"/>
              <a:ext cx="86995" cy="47625"/>
            </a:xfrm>
            <a:custGeom>
              <a:avLst/>
              <a:gdLst/>
              <a:ahLst/>
              <a:cxnLst/>
              <a:rect l="l" t="t" r="r" b="b"/>
              <a:pathLst>
                <a:path w="86994" h="47625">
                  <a:moveTo>
                    <a:pt x="17459" y="2747"/>
                  </a:moveTo>
                  <a:lnTo>
                    <a:pt x="12766" y="2747"/>
                  </a:lnTo>
                  <a:lnTo>
                    <a:pt x="14617" y="0"/>
                  </a:lnTo>
                  <a:lnTo>
                    <a:pt x="16768" y="1075"/>
                  </a:lnTo>
                  <a:lnTo>
                    <a:pt x="16972" y="1075"/>
                  </a:lnTo>
                  <a:lnTo>
                    <a:pt x="17459" y="2747"/>
                  </a:lnTo>
                  <a:close/>
                </a:path>
                <a:path w="86994" h="47625">
                  <a:moveTo>
                    <a:pt x="27419" y="4001"/>
                  </a:moveTo>
                  <a:lnTo>
                    <a:pt x="17901" y="4001"/>
                  </a:lnTo>
                  <a:lnTo>
                    <a:pt x="21605" y="238"/>
                  </a:lnTo>
                  <a:lnTo>
                    <a:pt x="26862" y="2747"/>
                  </a:lnTo>
                  <a:lnTo>
                    <a:pt x="27419" y="4001"/>
                  </a:lnTo>
                  <a:close/>
                </a:path>
                <a:path w="86994" h="47625">
                  <a:moveTo>
                    <a:pt x="50434" y="13618"/>
                  </a:moveTo>
                  <a:lnTo>
                    <a:pt x="1448" y="13618"/>
                  </a:lnTo>
                  <a:lnTo>
                    <a:pt x="6196" y="9556"/>
                  </a:lnTo>
                  <a:lnTo>
                    <a:pt x="9453" y="8839"/>
                  </a:lnTo>
                  <a:lnTo>
                    <a:pt x="9130" y="8839"/>
                  </a:lnTo>
                  <a:lnTo>
                    <a:pt x="7868" y="7406"/>
                  </a:lnTo>
                  <a:lnTo>
                    <a:pt x="7868" y="6331"/>
                  </a:lnTo>
                  <a:lnTo>
                    <a:pt x="9182" y="5674"/>
                  </a:lnTo>
                  <a:lnTo>
                    <a:pt x="8979" y="5674"/>
                  </a:lnTo>
                  <a:lnTo>
                    <a:pt x="5539" y="3225"/>
                  </a:lnTo>
                  <a:lnTo>
                    <a:pt x="9959" y="1075"/>
                  </a:lnTo>
                  <a:lnTo>
                    <a:pt x="12766" y="2747"/>
                  </a:lnTo>
                  <a:lnTo>
                    <a:pt x="17459" y="2747"/>
                  </a:lnTo>
                  <a:lnTo>
                    <a:pt x="17825" y="4001"/>
                  </a:lnTo>
                  <a:lnTo>
                    <a:pt x="27419" y="4001"/>
                  </a:lnTo>
                  <a:lnTo>
                    <a:pt x="28720" y="6928"/>
                  </a:lnTo>
                  <a:lnTo>
                    <a:pt x="31162" y="7167"/>
                  </a:lnTo>
                  <a:lnTo>
                    <a:pt x="36012" y="7167"/>
                  </a:lnTo>
                  <a:lnTo>
                    <a:pt x="36657" y="9317"/>
                  </a:lnTo>
                  <a:lnTo>
                    <a:pt x="36728" y="9556"/>
                  </a:lnTo>
                  <a:lnTo>
                    <a:pt x="36818" y="9855"/>
                  </a:lnTo>
                  <a:lnTo>
                    <a:pt x="43229" y="9855"/>
                  </a:lnTo>
                  <a:lnTo>
                    <a:pt x="43824" y="10571"/>
                  </a:lnTo>
                  <a:lnTo>
                    <a:pt x="45765" y="10870"/>
                  </a:lnTo>
                  <a:lnTo>
                    <a:pt x="48393" y="10870"/>
                  </a:lnTo>
                  <a:lnTo>
                    <a:pt x="50056" y="11092"/>
                  </a:lnTo>
                  <a:lnTo>
                    <a:pt x="50122" y="11408"/>
                  </a:lnTo>
                  <a:lnTo>
                    <a:pt x="50222" y="11885"/>
                  </a:lnTo>
                  <a:lnTo>
                    <a:pt x="48841" y="12423"/>
                  </a:lnTo>
                  <a:lnTo>
                    <a:pt x="50434" y="13618"/>
                  </a:lnTo>
                  <a:close/>
                </a:path>
                <a:path w="86994" h="47625">
                  <a:moveTo>
                    <a:pt x="63881" y="13618"/>
                  </a:moveTo>
                  <a:lnTo>
                    <a:pt x="50960" y="13618"/>
                  </a:lnTo>
                  <a:lnTo>
                    <a:pt x="50428" y="12602"/>
                  </a:lnTo>
                  <a:lnTo>
                    <a:pt x="50334" y="12423"/>
                  </a:lnTo>
                  <a:lnTo>
                    <a:pt x="50222" y="11885"/>
                  </a:lnTo>
                  <a:lnTo>
                    <a:pt x="50122" y="11408"/>
                  </a:lnTo>
                  <a:lnTo>
                    <a:pt x="50056" y="11092"/>
                  </a:lnTo>
                  <a:lnTo>
                    <a:pt x="49947" y="10571"/>
                  </a:lnTo>
                  <a:lnTo>
                    <a:pt x="49834" y="10034"/>
                  </a:lnTo>
                  <a:lnTo>
                    <a:pt x="49797" y="4001"/>
                  </a:lnTo>
                  <a:lnTo>
                    <a:pt x="54217" y="8839"/>
                  </a:lnTo>
                  <a:lnTo>
                    <a:pt x="56666" y="10034"/>
                  </a:lnTo>
                  <a:lnTo>
                    <a:pt x="59114" y="10870"/>
                  </a:lnTo>
                  <a:lnTo>
                    <a:pt x="60124" y="11092"/>
                  </a:lnTo>
                  <a:lnTo>
                    <a:pt x="50640" y="11092"/>
                  </a:lnTo>
                  <a:lnTo>
                    <a:pt x="50573" y="11885"/>
                  </a:lnTo>
                  <a:lnTo>
                    <a:pt x="62065" y="11885"/>
                  </a:lnTo>
                  <a:lnTo>
                    <a:pt x="63881" y="13618"/>
                  </a:lnTo>
                  <a:close/>
                </a:path>
                <a:path w="86994" h="47625">
                  <a:moveTo>
                    <a:pt x="36012" y="7167"/>
                  </a:moveTo>
                  <a:lnTo>
                    <a:pt x="31162" y="7167"/>
                  </a:lnTo>
                  <a:lnTo>
                    <a:pt x="34029" y="4181"/>
                  </a:lnTo>
                  <a:lnTo>
                    <a:pt x="35940" y="6928"/>
                  </a:lnTo>
                  <a:lnTo>
                    <a:pt x="36012" y="7167"/>
                  </a:lnTo>
                  <a:close/>
                </a:path>
                <a:path w="86994" h="47625">
                  <a:moveTo>
                    <a:pt x="43229" y="9855"/>
                  </a:moveTo>
                  <a:lnTo>
                    <a:pt x="36924" y="9855"/>
                  </a:lnTo>
                  <a:lnTo>
                    <a:pt x="39643" y="8003"/>
                  </a:lnTo>
                  <a:lnTo>
                    <a:pt x="41495" y="7764"/>
                  </a:lnTo>
                  <a:lnTo>
                    <a:pt x="43229" y="9855"/>
                  </a:lnTo>
                  <a:close/>
                </a:path>
                <a:path w="86994" h="47625">
                  <a:moveTo>
                    <a:pt x="48813" y="10870"/>
                  </a:moveTo>
                  <a:lnTo>
                    <a:pt x="46186" y="10870"/>
                  </a:lnTo>
                  <a:lnTo>
                    <a:pt x="47022" y="9317"/>
                  </a:lnTo>
                  <a:lnTo>
                    <a:pt x="48065" y="9317"/>
                  </a:lnTo>
                  <a:lnTo>
                    <a:pt x="48813" y="10870"/>
                  </a:lnTo>
                  <a:close/>
                </a:path>
                <a:path w="86994" h="47625">
                  <a:moveTo>
                    <a:pt x="62065" y="11885"/>
                  </a:moveTo>
                  <a:lnTo>
                    <a:pt x="50573" y="11885"/>
                  </a:lnTo>
                  <a:lnTo>
                    <a:pt x="50640" y="11092"/>
                  </a:lnTo>
                  <a:lnTo>
                    <a:pt x="60124" y="11092"/>
                  </a:lnTo>
                  <a:lnTo>
                    <a:pt x="61563" y="11408"/>
                  </a:lnTo>
                  <a:lnTo>
                    <a:pt x="62065" y="11885"/>
                  </a:lnTo>
                  <a:close/>
                </a:path>
                <a:path w="86994" h="47625">
                  <a:moveTo>
                    <a:pt x="9401" y="21621"/>
                  </a:moveTo>
                  <a:lnTo>
                    <a:pt x="9235" y="21621"/>
                  </a:lnTo>
                  <a:lnTo>
                    <a:pt x="4702" y="17559"/>
                  </a:lnTo>
                  <a:lnTo>
                    <a:pt x="6196" y="14513"/>
                  </a:lnTo>
                  <a:lnTo>
                    <a:pt x="0" y="13618"/>
                  </a:lnTo>
                  <a:lnTo>
                    <a:pt x="64746" y="13618"/>
                  </a:lnTo>
                  <a:lnTo>
                    <a:pt x="67357" y="12602"/>
                  </a:lnTo>
                  <a:lnTo>
                    <a:pt x="69806" y="13618"/>
                  </a:lnTo>
                  <a:lnTo>
                    <a:pt x="68190" y="17022"/>
                  </a:lnTo>
                  <a:lnTo>
                    <a:pt x="71886" y="17022"/>
                  </a:lnTo>
                  <a:lnTo>
                    <a:pt x="72971" y="18873"/>
                  </a:lnTo>
                  <a:lnTo>
                    <a:pt x="77929" y="18873"/>
                  </a:lnTo>
                  <a:lnTo>
                    <a:pt x="77771" y="19710"/>
                  </a:lnTo>
                  <a:lnTo>
                    <a:pt x="12586" y="19710"/>
                  </a:lnTo>
                  <a:lnTo>
                    <a:pt x="9401" y="21621"/>
                  </a:lnTo>
                  <a:close/>
                </a:path>
                <a:path w="86994" h="47625">
                  <a:moveTo>
                    <a:pt x="77929" y="18873"/>
                  </a:moveTo>
                  <a:lnTo>
                    <a:pt x="72971" y="18873"/>
                  </a:lnTo>
                  <a:lnTo>
                    <a:pt x="74345" y="17022"/>
                  </a:lnTo>
                  <a:lnTo>
                    <a:pt x="76794" y="16484"/>
                  </a:lnTo>
                  <a:lnTo>
                    <a:pt x="77929" y="18873"/>
                  </a:lnTo>
                  <a:close/>
                </a:path>
                <a:path w="86994" h="47625">
                  <a:moveTo>
                    <a:pt x="15394" y="22278"/>
                  </a:moveTo>
                  <a:lnTo>
                    <a:pt x="14386" y="21621"/>
                  </a:lnTo>
                  <a:lnTo>
                    <a:pt x="13918" y="21263"/>
                  </a:lnTo>
                  <a:lnTo>
                    <a:pt x="12586" y="19710"/>
                  </a:lnTo>
                  <a:lnTo>
                    <a:pt x="77771" y="19710"/>
                  </a:lnTo>
                  <a:lnTo>
                    <a:pt x="77478" y="21263"/>
                  </a:lnTo>
                  <a:lnTo>
                    <a:pt x="77410" y="21621"/>
                  </a:lnTo>
                  <a:lnTo>
                    <a:pt x="17723" y="21621"/>
                  </a:lnTo>
                  <a:lnTo>
                    <a:pt x="15394" y="22278"/>
                  </a:lnTo>
                  <a:close/>
                </a:path>
                <a:path w="86994" h="47625">
                  <a:moveTo>
                    <a:pt x="82077" y="22278"/>
                  </a:moveTo>
                  <a:lnTo>
                    <a:pt x="79135" y="22278"/>
                  </a:lnTo>
                  <a:lnTo>
                    <a:pt x="81035" y="20546"/>
                  </a:lnTo>
                  <a:lnTo>
                    <a:pt x="82707" y="21263"/>
                  </a:lnTo>
                  <a:lnTo>
                    <a:pt x="82077" y="22278"/>
                  </a:lnTo>
                  <a:close/>
                </a:path>
                <a:path w="86994" h="47625">
                  <a:moveTo>
                    <a:pt x="22979" y="27235"/>
                  </a:moveTo>
                  <a:lnTo>
                    <a:pt x="16349" y="25563"/>
                  </a:lnTo>
                  <a:lnTo>
                    <a:pt x="17723" y="21621"/>
                  </a:lnTo>
                  <a:lnTo>
                    <a:pt x="77410" y="21621"/>
                  </a:lnTo>
                  <a:lnTo>
                    <a:pt x="77331" y="22039"/>
                  </a:lnTo>
                  <a:lnTo>
                    <a:pt x="78446" y="22278"/>
                  </a:lnTo>
                  <a:lnTo>
                    <a:pt x="82077" y="22278"/>
                  </a:lnTo>
                  <a:lnTo>
                    <a:pt x="80631" y="24607"/>
                  </a:lnTo>
                  <a:lnTo>
                    <a:pt x="84857" y="24607"/>
                  </a:lnTo>
                  <a:lnTo>
                    <a:pt x="84890" y="26399"/>
                  </a:lnTo>
                  <a:lnTo>
                    <a:pt x="80437" y="26399"/>
                  </a:lnTo>
                  <a:lnTo>
                    <a:pt x="79004" y="26937"/>
                  </a:lnTo>
                  <a:lnTo>
                    <a:pt x="28355" y="26937"/>
                  </a:lnTo>
                  <a:lnTo>
                    <a:pt x="22979" y="27235"/>
                  </a:lnTo>
                  <a:close/>
                </a:path>
                <a:path w="86994" h="47625">
                  <a:moveTo>
                    <a:pt x="84917" y="27892"/>
                  </a:moveTo>
                  <a:lnTo>
                    <a:pt x="82767" y="26937"/>
                  </a:lnTo>
                  <a:lnTo>
                    <a:pt x="80437" y="26399"/>
                  </a:lnTo>
                  <a:lnTo>
                    <a:pt x="84890" y="26399"/>
                  </a:lnTo>
                  <a:lnTo>
                    <a:pt x="84917" y="27892"/>
                  </a:lnTo>
                  <a:close/>
                </a:path>
                <a:path w="86994" h="47625">
                  <a:moveTo>
                    <a:pt x="33133" y="33328"/>
                  </a:moveTo>
                  <a:lnTo>
                    <a:pt x="27100" y="29326"/>
                  </a:lnTo>
                  <a:lnTo>
                    <a:pt x="26275" y="27235"/>
                  </a:lnTo>
                  <a:lnTo>
                    <a:pt x="26157" y="26937"/>
                  </a:lnTo>
                  <a:lnTo>
                    <a:pt x="78992" y="26937"/>
                  </a:lnTo>
                  <a:lnTo>
                    <a:pt x="77152" y="27653"/>
                  </a:lnTo>
                  <a:lnTo>
                    <a:pt x="76228" y="29326"/>
                  </a:lnTo>
                  <a:lnTo>
                    <a:pt x="34327" y="29326"/>
                  </a:lnTo>
                  <a:lnTo>
                    <a:pt x="33133" y="33328"/>
                  </a:lnTo>
                  <a:close/>
                </a:path>
                <a:path w="86994" h="47625">
                  <a:moveTo>
                    <a:pt x="40195" y="33686"/>
                  </a:moveTo>
                  <a:lnTo>
                    <a:pt x="39959" y="33686"/>
                  </a:lnTo>
                  <a:lnTo>
                    <a:pt x="36239" y="32312"/>
                  </a:lnTo>
                  <a:lnTo>
                    <a:pt x="34327" y="29326"/>
                  </a:lnTo>
                  <a:lnTo>
                    <a:pt x="76228" y="29326"/>
                  </a:lnTo>
                  <a:lnTo>
                    <a:pt x="75898" y="29923"/>
                  </a:lnTo>
                  <a:lnTo>
                    <a:pt x="77391" y="31416"/>
                  </a:lnTo>
                  <a:lnTo>
                    <a:pt x="42988" y="31416"/>
                  </a:lnTo>
                  <a:lnTo>
                    <a:pt x="40195" y="33686"/>
                  </a:lnTo>
                  <a:close/>
                </a:path>
                <a:path w="86994" h="47625">
                  <a:moveTo>
                    <a:pt x="44935" y="35657"/>
                  </a:moveTo>
                  <a:lnTo>
                    <a:pt x="44242" y="35657"/>
                  </a:lnTo>
                  <a:lnTo>
                    <a:pt x="41853" y="35418"/>
                  </a:lnTo>
                  <a:lnTo>
                    <a:pt x="42895" y="31416"/>
                  </a:lnTo>
                  <a:lnTo>
                    <a:pt x="77500" y="31416"/>
                  </a:lnTo>
                  <a:lnTo>
                    <a:pt x="79232" y="29326"/>
                  </a:lnTo>
                  <a:lnTo>
                    <a:pt x="79883" y="29326"/>
                  </a:lnTo>
                  <a:lnTo>
                    <a:pt x="80361" y="31058"/>
                  </a:lnTo>
                  <a:lnTo>
                    <a:pt x="82647" y="32850"/>
                  </a:lnTo>
                  <a:lnTo>
                    <a:pt x="83414" y="32850"/>
                  </a:lnTo>
                  <a:lnTo>
                    <a:pt x="83047" y="33686"/>
                  </a:lnTo>
                  <a:lnTo>
                    <a:pt x="82943" y="33925"/>
                  </a:lnTo>
                  <a:lnTo>
                    <a:pt x="47706" y="33925"/>
                  </a:lnTo>
                  <a:lnTo>
                    <a:pt x="44935" y="35657"/>
                  </a:lnTo>
                  <a:close/>
                </a:path>
                <a:path w="86994" h="47625">
                  <a:moveTo>
                    <a:pt x="83414" y="32850"/>
                  </a:moveTo>
                  <a:lnTo>
                    <a:pt x="82647" y="32850"/>
                  </a:lnTo>
                  <a:lnTo>
                    <a:pt x="84200" y="31058"/>
                  </a:lnTo>
                  <a:lnTo>
                    <a:pt x="83414" y="32850"/>
                  </a:lnTo>
                  <a:close/>
                </a:path>
                <a:path w="86994" h="47625">
                  <a:moveTo>
                    <a:pt x="85967" y="34403"/>
                  </a:moveTo>
                  <a:lnTo>
                    <a:pt x="82959" y="34403"/>
                  </a:lnTo>
                  <a:lnTo>
                    <a:pt x="85992" y="33686"/>
                  </a:lnTo>
                  <a:lnTo>
                    <a:pt x="85967" y="34403"/>
                  </a:lnTo>
                  <a:close/>
                </a:path>
                <a:path w="86994" h="47625">
                  <a:moveTo>
                    <a:pt x="50693" y="37031"/>
                  </a:moveTo>
                  <a:lnTo>
                    <a:pt x="48304" y="35657"/>
                  </a:lnTo>
                  <a:lnTo>
                    <a:pt x="47871" y="34403"/>
                  </a:lnTo>
                  <a:lnTo>
                    <a:pt x="47789" y="34164"/>
                  </a:lnTo>
                  <a:lnTo>
                    <a:pt x="47706" y="33925"/>
                  </a:lnTo>
                  <a:lnTo>
                    <a:pt x="82943" y="33925"/>
                  </a:lnTo>
                  <a:lnTo>
                    <a:pt x="82838" y="34164"/>
                  </a:lnTo>
                  <a:lnTo>
                    <a:pt x="77809" y="34164"/>
                  </a:lnTo>
                  <a:lnTo>
                    <a:pt x="77092" y="34403"/>
                  </a:lnTo>
                  <a:lnTo>
                    <a:pt x="75360" y="35836"/>
                  </a:lnTo>
                  <a:lnTo>
                    <a:pt x="52328" y="35836"/>
                  </a:lnTo>
                  <a:lnTo>
                    <a:pt x="50693" y="37031"/>
                  </a:lnTo>
                  <a:close/>
                </a:path>
                <a:path w="86994" h="47625">
                  <a:moveTo>
                    <a:pt x="78645" y="45273"/>
                  </a:moveTo>
                  <a:lnTo>
                    <a:pt x="77266" y="43483"/>
                  </a:lnTo>
                  <a:lnTo>
                    <a:pt x="79004" y="41928"/>
                  </a:lnTo>
                  <a:lnTo>
                    <a:pt x="75584" y="37667"/>
                  </a:lnTo>
                  <a:lnTo>
                    <a:pt x="77570" y="36553"/>
                  </a:lnTo>
                  <a:lnTo>
                    <a:pt x="77570" y="35119"/>
                  </a:lnTo>
                  <a:lnTo>
                    <a:pt x="77749" y="34403"/>
                  </a:lnTo>
                  <a:lnTo>
                    <a:pt x="77809" y="34164"/>
                  </a:lnTo>
                  <a:lnTo>
                    <a:pt x="82838" y="34164"/>
                  </a:lnTo>
                  <a:lnTo>
                    <a:pt x="82733" y="34403"/>
                  </a:lnTo>
                  <a:lnTo>
                    <a:pt x="85967" y="34403"/>
                  </a:lnTo>
                  <a:lnTo>
                    <a:pt x="85875" y="37031"/>
                  </a:lnTo>
                  <a:lnTo>
                    <a:pt x="81880" y="37031"/>
                  </a:lnTo>
                  <a:lnTo>
                    <a:pt x="78128" y="38763"/>
                  </a:lnTo>
                  <a:lnTo>
                    <a:pt x="77710" y="38763"/>
                  </a:lnTo>
                  <a:lnTo>
                    <a:pt x="79621" y="40196"/>
                  </a:lnTo>
                  <a:lnTo>
                    <a:pt x="79739" y="40495"/>
                  </a:lnTo>
                  <a:lnTo>
                    <a:pt x="78645" y="45273"/>
                  </a:lnTo>
                  <a:close/>
                </a:path>
                <a:path w="86994" h="47625">
                  <a:moveTo>
                    <a:pt x="57561" y="40196"/>
                  </a:moveTo>
                  <a:lnTo>
                    <a:pt x="56708" y="40196"/>
                  </a:lnTo>
                  <a:lnTo>
                    <a:pt x="52305" y="39121"/>
                  </a:lnTo>
                  <a:lnTo>
                    <a:pt x="52340" y="38763"/>
                  </a:lnTo>
                  <a:lnTo>
                    <a:pt x="52444" y="37667"/>
                  </a:lnTo>
                  <a:lnTo>
                    <a:pt x="52519" y="36553"/>
                  </a:lnTo>
                  <a:lnTo>
                    <a:pt x="52221" y="35836"/>
                  </a:lnTo>
                  <a:lnTo>
                    <a:pt x="75360" y="35836"/>
                  </a:lnTo>
                  <a:lnTo>
                    <a:pt x="75224" y="36553"/>
                  </a:lnTo>
                  <a:lnTo>
                    <a:pt x="75133" y="37031"/>
                  </a:lnTo>
                  <a:lnTo>
                    <a:pt x="64434" y="37031"/>
                  </a:lnTo>
                  <a:lnTo>
                    <a:pt x="63995" y="37667"/>
                  </a:lnTo>
                  <a:lnTo>
                    <a:pt x="59248" y="37667"/>
                  </a:lnTo>
                  <a:lnTo>
                    <a:pt x="57561" y="40196"/>
                  </a:lnTo>
                  <a:close/>
                </a:path>
                <a:path w="86994" h="47625">
                  <a:moveTo>
                    <a:pt x="68372" y="45930"/>
                  </a:moveTo>
                  <a:lnTo>
                    <a:pt x="66103" y="42108"/>
                  </a:lnTo>
                  <a:lnTo>
                    <a:pt x="66852" y="37667"/>
                  </a:lnTo>
                  <a:lnTo>
                    <a:pt x="66899" y="37389"/>
                  </a:lnTo>
                  <a:lnTo>
                    <a:pt x="66361" y="37389"/>
                  </a:lnTo>
                  <a:lnTo>
                    <a:pt x="63973" y="37031"/>
                  </a:lnTo>
                  <a:lnTo>
                    <a:pt x="75074" y="37031"/>
                  </a:lnTo>
                  <a:lnTo>
                    <a:pt x="75584" y="37667"/>
                  </a:lnTo>
                  <a:lnTo>
                    <a:pt x="73628" y="38763"/>
                  </a:lnTo>
                  <a:lnTo>
                    <a:pt x="74963" y="40495"/>
                  </a:lnTo>
                  <a:lnTo>
                    <a:pt x="71597" y="40495"/>
                  </a:lnTo>
                  <a:lnTo>
                    <a:pt x="68372" y="45930"/>
                  </a:lnTo>
                  <a:close/>
                </a:path>
                <a:path w="86994" h="47625">
                  <a:moveTo>
                    <a:pt x="82707" y="37389"/>
                  </a:moveTo>
                  <a:lnTo>
                    <a:pt x="81560" y="37031"/>
                  </a:lnTo>
                  <a:lnTo>
                    <a:pt x="86504" y="37031"/>
                  </a:lnTo>
                  <a:lnTo>
                    <a:pt x="82707" y="37389"/>
                  </a:lnTo>
                  <a:close/>
                </a:path>
                <a:path w="86994" h="47625">
                  <a:moveTo>
                    <a:pt x="62041" y="40196"/>
                  </a:moveTo>
                  <a:lnTo>
                    <a:pt x="59210" y="37667"/>
                  </a:lnTo>
                  <a:lnTo>
                    <a:pt x="63995" y="37667"/>
                  </a:lnTo>
                  <a:lnTo>
                    <a:pt x="62579" y="39718"/>
                  </a:lnTo>
                  <a:lnTo>
                    <a:pt x="62041" y="40196"/>
                  </a:lnTo>
                  <a:close/>
                </a:path>
                <a:path w="86994" h="47625">
                  <a:moveTo>
                    <a:pt x="77266" y="43483"/>
                  </a:moveTo>
                  <a:lnTo>
                    <a:pt x="73628" y="38763"/>
                  </a:lnTo>
                  <a:lnTo>
                    <a:pt x="75584" y="37667"/>
                  </a:lnTo>
                  <a:lnTo>
                    <a:pt x="79004" y="41928"/>
                  </a:lnTo>
                  <a:lnTo>
                    <a:pt x="77266" y="43483"/>
                  </a:lnTo>
                  <a:close/>
                </a:path>
                <a:path w="86994" h="47625">
                  <a:moveTo>
                    <a:pt x="73330" y="47005"/>
                  </a:moveTo>
                  <a:lnTo>
                    <a:pt x="71597" y="40495"/>
                  </a:lnTo>
                  <a:lnTo>
                    <a:pt x="74963" y="40495"/>
                  </a:lnTo>
                  <a:lnTo>
                    <a:pt x="77266" y="43483"/>
                  </a:lnTo>
                  <a:lnTo>
                    <a:pt x="73330" y="47005"/>
                  </a:lnTo>
                  <a:close/>
                </a:path>
              </a:pathLst>
            </a:custGeom>
            <a:solidFill>
              <a:srgbClr val="EB6640"/>
            </a:solidFill>
          </p:spPr>
          <p:txBody>
            <a:bodyPr wrap="square" lIns="0" tIns="0" rIns="0" bIns="0" rtlCol="0"/>
            <a:lstStyle/>
            <a:p>
              <a:endParaRPr/>
            </a:p>
          </p:txBody>
        </p:sp>
        <p:sp>
          <p:nvSpPr>
            <p:cNvPr id="1533" name="object 1533"/>
            <p:cNvSpPr/>
            <p:nvPr/>
          </p:nvSpPr>
          <p:spPr>
            <a:xfrm>
              <a:off x="14587031" y="2794535"/>
              <a:ext cx="118745" cy="53340"/>
            </a:xfrm>
            <a:custGeom>
              <a:avLst/>
              <a:gdLst/>
              <a:ahLst/>
              <a:cxnLst/>
              <a:rect l="l" t="t" r="r" b="b"/>
              <a:pathLst>
                <a:path w="118744" h="53339">
                  <a:moveTo>
                    <a:pt x="12834" y="3428"/>
                  </a:moveTo>
                  <a:lnTo>
                    <a:pt x="12617" y="3428"/>
                  </a:lnTo>
                  <a:lnTo>
                    <a:pt x="9910" y="0"/>
                  </a:lnTo>
                  <a:lnTo>
                    <a:pt x="12120" y="507"/>
                  </a:lnTo>
                  <a:lnTo>
                    <a:pt x="12834" y="3428"/>
                  </a:lnTo>
                  <a:close/>
                </a:path>
                <a:path w="118744" h="53339">
                  <a:moveTo>
                    <a:pt x="13150" y="4698"/>
                  </a:moveTo>
                  <a:lnTo>
                    <a:pt x="3520" y="4698"/>
                  </a:lnTo>
                  <a:lnTo>
                    <a:pt x="6207" y="4190"/>
                  </a:lnTo>
                  <a:lnTo>
                    <a:pt x="7402" y="2793"/>
                  </a:lnTo>
                  <a:lnTo>
                    <a:pt x="7581" y="2793"/>
                  </a:lnTo>
                  <a:lnTo>
                    <a:pt x="7999" y="1777"/>
                  </a:lnTo>
                  <a:lnTo>
                    <a:pt x="9791" y="2285"/>
                  </a:lnTo>
                  <a:lnTo>
                    <a:pt x="10567" y="3428"/>
                  </a:lnTo>
                  <a:lnTo>
                    <a:pt x="12877" y="3428"/>
                  </a:lnTo>
                  <a:lnTo>
                    <a:pt x="12986" y="3936"/>
                  </a:lnTo>
                  <a:lnTo>
                    <a:pt x="13041" y="4190"/>
                  </a:lnTo>
                  <a:lnTo>
                    <a:pt x="13150" y="4698"/>
                  </a:lnTo>
                  <a:close/>
                </a:path>
                <a:path w="118744" h="53339">
                  <a:moveTo>
                    <a:pt x="2206" y="10032"/>
                  </a:moveTo>
                  <a:lnTo>
                    <a:pt x="0" y="8083"/>
                  </a:lnTo>
                  <a:lnTo>
                    <a:pt x="571" y="6603"/>
                  </a:lnTo>
                  <a:lnTo>
                    <a:pt x="669" y="6349"/>
                  </a:lnTo>
                  <a:lnTo>
                    <a:pt x="848" y="5968"/>
                  </a:lnTo>
                  <a:lnTo>
                    <a:pt x="967" y="5714"/>
                  </a:lnTo>
                  <a:lnTo>
                    <a:pt x="1568" y="4190"/>
                  </a:lnTo>
                  <a:lnTo>
                    <a:pt x="1668" y="3936"/>
                  </a:lnTo>
                  <a:lnTo>
                    <a:pt x="3520" y="4698"/>
                  </a:lnTo>
                  <a:lnTo>
                    <a:pt x="13231" y="4698"/>
                  </a:lnTo>
                  <a:lnTo>
                    <a:pt x="12658" y="5460"/>
                  </a:lnTo>
                  <a:lnTo>
                    <a:pt x="13195" y="5714"/>
                  </a:lnTo>
                  <a:lnTo>
                    <a:pt x="17631" y="5714"/>
                  </a:lnTo>
                  <a:lnTo>
                    <a:pt x="18332" y="6349"/>
                  </a:lnTo>
                  <a:lnTo>
                    <a:pt x="20542" y="6349"/>
                  </a:lnTo>
                  <a:lnTo>
                    <a:pt x="20619" y="6603"/>
                  </a:lnTo>
                  <a:lnTo>
                    <a:pt x="18878" y="6603"/>
                  </a:lnTo>
                  <a:lnTo>
                    <a:pt x="19029" y="7238"/>
                  </a:lnTo>
                  <a:lnTo>
                    <a:pt x="19116" y="7619"/>
                  </a:lnTo>
                  <a:lnTo>
                    <a:pt x="19221" y="8083"/>
                  </a:lnTo>
                  <a:lnTo>
                    <a:pt x="19347" y="8635"/>
                  </a:lnTo>
                  <a:lnTo>
                    <a:pt x="20031" y="9111"/>
                  </a:lnTo>
                  <a:lnTo>
                    <a:pt x="2825" y="9111"/>
                  </a:lnTo>
                  <a:lnTo>
                    <a:pt x="2206" y="10032"/>
                  </a:lnTo>
                  <a:close/>
                </a:path>
                <a:path w="118744" h="53339">
                  <a:moveTo>
                    <a:pt x="17631" y="5714"/>
                  </a:moveTo>
                  <a:lnTo>
                    <a:pt x="13195" y="5714"/>
                  </a:lnTo>
                  <a:lnTo>
                    <a:pt x="17615" y="5460"/>
                  </a:lnTo>
                  <a:lnTo>
                    <a:pt x="15744" y="5460"/>
                  </a:lnTo>
                  <a:lnTo>
                    <a:pt x="16421" y="5206"/>
                  </a:lnTo>
                  <a:lnTo>
                    <a:pt x="17376" y="5460"/>
                  </a:lnTo>
                  <a:lnTo>
                    <a:pt x="17631" y="5714"/>
                  </a:lnTo>
                  <a:close/>
                </a:path>
                <a:path w="118744" h="53339">
                  <a:moveTo>
                    <a:pt x="24936" y="6603"/>
                  </a:moveTo>
                  <a:lnTo>
                    <a:pt x="26376" y="5460"/>
                  </a:lnTo>
                  <a:lnTo>
                    <a:pt x="25738" y="5460"/>
                  </a:lnTo>
                  <a:lnTo>
                    <a:pt x="28605" y="6222"/>
                  </a:lnTo>
                  <a:lnTo>
                    <a:pt x="25738" y="6222"/>
                  </a:lnTo>
                  <a:lnTo>
                    <a:pt x="24936" y="6603"/>
                  </a:lnTo>
                  <a:close/>
                </a:path>
                <a:path w="118744" h="53339">
                  <a:moveTo>
                    <a:pt x="21617" y="7873"/>
                  </a:moveTo>
                  <a:lnTo>
                    <a:pt x="21525" y="7619"/>
                  </a:lnTo>
                  <a:lnTo>
                    <a:pt x="21450" y="7238"/>
                  </a:lnTo>
                  <a:lnTo>
                    <a:pt x="21325" y="6603"/>
                  </a:lnTo>
                  <a:lnTo>
                    <a:pt x="21270" y="6349"/>
                  </a:lnTo>
                  <a:lnTo>
                    <a:pt x="22513" y="5968"/>
                  </a:lnTo>
                  <a:lnTo>
                    <a:pt x="21737" y="7619"/>
                  </a:lnTo>
                  <a:lnTo>
                    <a:pt x="21617" y="7873"/>
                  </a:lnTo>
                  <a:close/>
                </a:path>
                <a:path w="118744" h="53339">
                  <a:moveTo>
                    <a:pt x="28262" y="7619"/>
                  </a:moveTo>
                  <a:lnTo>
                    <a:pt x="25738" y="6222"/>
                  </a:lnTo>
                  <a:lnTo>
                    <a:pt x="28605" y="6222"/>
                  </a:lnTo>
                  <a:lnTo>
                    <a:pt x="28355" y="7238"/>
                  </a:lnTo>
                  <a:lnTo>
                    <a:pt x="28262" y="7619"/>
                  </a:lnTo>
                  <a:close/>
                </a:path>
                <a:path w="118744" h="53339">
                  <a:moveTo>
                    <a:pt x="20900" y="7619"/>
                  </a:moveTo>
                  <a:lnTo>
                    <a:pt x="18776" y="6603"/>
                  </a:lnTo>
                  <a:lnTo>
                    <a:pt x="20619" y="6603"/>
                  </a:lnTo>
                  <a:lnTo>
                    <a:pt x="20795" y="7238"/>
                  </a:lnTo>
                  <a:lnTo>
                    <a:pt x="20900" y="7619"/>
                  </a:lnTo>
                  <a:close/>
                </a:path>
                <a:path w="118744" h="53339">
                  <a:moveTo>
                    <a:pt x="28831" y="10032"/>
                  </a:moveTo>
                  <a:lnTo>
                    <a:pt x="21975" y="10032"/>
                  </a:lnTo>
                  <a:lnTo>
                    <a:pt x="21904" y="9651"/>
                  </a:lnTo>
                  <a:lnTo>
                    <a:pt x="21802" y="9111"/>
                  </a:lnTo>
                  <a:lnTo>
                    <a:pt x="21713" y="8635"/>
                  </a:lnTo>
                  <a:lnTo>
                    <a:pt x="21608" y="7873"/>
                  </a:lnTo>
                  <a:lnTo>
                    <a:pt x="24126" y="7238"/>
                  </a:lnTo>
                  <a:lnTo>
                    <a:pt x="24936" y="6603"/>
                  </a:lnTo>
                  <a:lnTo>
                    <a:pt x="24719" y="7238"/>
                  </a:lnTo>
                  <a:lnTo>
                    <a:pt x="24187" y="9111"/>
                  </a:lnTo>
                  <a:lnTo>
                    <a:pt x="28276" y="9111"/>
                  </a:lnTo>
                  <a:lnTo>
                    <a:pt x="28831" y="10032"/>
                  </a:lnTo>
                  <a:close/>
                </a:path>
                <a:path w="118744" h="53339">
                  <a:moveTo>
                    <a:pt x="28273" y="9111"/>
                  </a:moveTo>
                  <a:lnTo>
                    <a:pt x="24444" y="9111"/>
                  </a:lnTo>
                  <a:lnTo>
                    <a:pt x="27948" y="8635"/>
                  </a:lnTo>
                  <a:lnTo>
                    <a:pt x="28273" y="9111"/>
                  </a:lnTo>
                  <a:close/>
                </a:path>
                <a:path w="118744" h="53339">
                  <a:moveTo>
                    <a:pt x="6433" y="14604"/>
                  </a:moveTo>
                  <a:lnTo>
                    <a:pt x="6294" y="14350"/>
                  </a:lnTo>
                  <a:lnTo>
                    <a:pt x="4953" y="12699"/>
                  </a:lnTo>
                  <a:lnTo>
                    <a:pt x="2206" y="10032"/>
                  </a:lnTo>
                  <a:lnTo>
                    <a:pt x="2825" y="9111"/>
                  </a:lnTo>
                  <a:lnTo>
                    <a:pt x="20032" y="9111"/>
                  </a:lnTo>
                  <a:lnTo>
                    <a:pt x="20781" y="9651"/>
                  </a:lnTo>
                  <a:lnTo>
                    <a:pt x="21975" y="10032"/>
                  </a:lnTo>
                  <a:lnTo>
                    <a:pt x="28831" y="10032"/>
                  </a:lnTo>
                  <a:lnTo>
                    <a:pt x="29434" y="10921"/>
                  </a:lnTo>
                  <a:lnTo>
                    <a:pt x="9910" y="10921"/>
                  </a:lnTo>
                  <a:lnTo>
                    <a:pt x="6560" y="14350"/>
                  </a:lnTo>
                  <a:lnTo>
                    <a:pt x="6433" y="14604"/>
                  </a:lnTo>
                  <a:close/>
                </a:path>
                <a:path w="118744" h="53339">
                  <a:moveTo>
                    <a:pt x="11045" y="15239"/>
                  </a:moveTo>
                  <a:lnTo>
                    <a:pt x="11060" y="13588"/>
                  </a:lnTo>
                  <a:lnTo>
                    <a:pt x="11282" y="12699"/>
                  </a:lnTo>
                  <a:lnTo>
                    <a:pt x="11377" y="12318"/>
                  </a:lnTo>
                  <a:lnTo>
                    <a:pt x="11463" y="11937"/>
                  </a:lnTo>
                  <a:lnTo>
                    <a:pt x="9910" y="10921"/>
                  </a:lnTo>
                  <a:lnTo>
                    <a:pt x="29434" y="10921"/>
                  </a:lnTo>
                  <a:lnTo>
                    <a:pt x="30397" y="12318"/>
                  </a:lnTo>
                  <a:lnTo>
                    <a:pt x="30367" y="12699"/>
                  </a:lnTo>
                  <a:lnTo>
                    <a:pt x="22214" y="12699"/>
                  </a:lnTo>
                  <a:lnTo>
                    <a:pt x="20406" y="13842"/>
                  </a:lnTo>
                  <a:lnTo>
                    <a:pt x="14689" y="13842"/>
                  </a:lnTo>
                  <a:lnTo>
                    <a:pt x="11045" y="15239"/>
                  </a:lnTo>
                  <a:close/>
                </a:path>
                <a:path w="118744" h="53339">
                  <a:moveTo>
                    <a:pt x="40635" y="14604"/>
                  </a:moveTo>
                  <a:lnTo>
                    <a:pt x="36051" y="14604"/>
                  </a:lnTo>
                  <a:lnTo>
                    <a:pt x="36728" y="14350"/>
                  </a:lnTo>
                  <a:lnTo>
                    <a:pt x="37742" y="12699"/>
                  </a:lnTo>
                  <a:lnTo>
                    <a:pt x="37931" y="12318"/>
                  </a:lnTo>
                  <a:lnTo>
                    <a:pt x="38042" y="11556"/>
                  </a:lnTo>
                  <a:lnTo>
                    <a:pt x="42700" y="11302"/>
                  </a:lnTo>
                  <a:lnTo>
                    <a:pt x="41158" y="11302"/>
                  </a:lnTo>
                  <a:lnTo>
                    <a:pt x="40795" y="13588"/>
                  </a:lnTo>
                  <a:lnTo>
                    <a:pt x="40673" y="14350"/>
                  </a:lnTo>
                  <a:lnTo>
                    <a:pt x="40635" y="14604"/>
                  </a:lnTo>
                  <a:close/>
                </a:path>
                <a:path w="118744" h="53339">
                  <a:moveTo>
                    <a:pt x="50705" y="15493"/>
                  </a:moveTo>
                  <a:lnTo>
                    <a:pt x="46973" y="15493"/>
                  </a:lnTo>
                  <a:lnTo>
                    <a:pt x="46862" y="14604"/>
                  </a:lnTo>
                  <a:lnTo>
                    <a:pt x="46736" y="13588"/>
                  </a:lnTo>
                  <a:lnTo>
                    <a:pt x="46626" y="12699"/>
                  </a:lnTo>
                  <a:lnTo>
                    <a:pt x="46582" y="12318"/>
                  </a:lnTo>
                  <a:lnTo>
                    <a:pt x="46464" y="11302"/>
                  </a:lnTo>
                  <a:lnTo>
                    <a:pt x="50705" y="15493"/>
                  </a:lnTo>
                  <a:close/>
                </a:path>
                <a:path w="118744" h="53339">
                  <a:moveTo>
                    <a:pt x="40995" y="15874"/>
                  </a:moveTo>
                  <a:lnTo>
                    <a:pt x="40431" y="15874"/>
                  </a:lnTo>
                  <a:lnTo>
                    <a:pt x="44075" y="12064"/>
                  </a:lnTo>
                  <a:lnTo>
                    <a:pt x="44146" y="12699"/>
                  </a:lnTo>
                  <a:lnTo>
                    <a:pt x="44246" y="13588"/>
                  </a:lnTo>
                  <a:lnTo>
                    <a:pt x="44331" y="14350"/>
                  </a:lnTo>
                  <a:lnTo>
                    <a:pt x="43477" y="14350"/>
                  </a:lnTo>
                  <a:lnTo>
                    <a:pt x="43159" y="14604"/>
                  </a:lnTo>
                  <a:lnTo>
                    <a:pt x="42777" y="14858"/>
                  </a:lnTo>
                  <a:lnTo>
                    <a:pt x="40995" y="15874"/>
                  </a:lnTo>
                  <a:close/>
                </a:path>
                <a:path w="118744" h="53339">
                  <a:moveTo>
                    <a:pt x="22214" y="18795"/>
                  </a:moveTo>
                  <a:lnTo>
                    <a:pt x="22061" y="18795"/>
                  </a:lnTo>
                  <a:lnTo>
                    <a:pt x="20945" y="16890"/>
                  </a:lnTo>
                  <a:lnTo>
                    <a:pt x="20995" y="15874"/>
                  </a:lnTo>
                  <a:lnTo>
                    <a:pt x="22214" y="12699"/>
                  </a:lnTo>
                  <a:lnTo>
                    <a:pt x="30367" y="12699"/>
                  </a:lnTo>
                  <a:lnTo>
                    <a:pt x="30245" y="14604"/>
                  </a:lnTo>
                  <a:lnTo>
                    <a:pt x="30173" y="16763"/>
                  </a:lnTo>
                  <a:lnTo>
                    <a:pt x="26395" y="16763"/>
                  </a:lnTo>
                  <a:lnTo>
                    <a:pt x="22214" y="18795"/>
                  </a:lnTo>
                  <a:close/>
                </a:path>
                <a:path w="118744" h="53339">
                  <a:moveTo>
                    <a:pt x="41719" y="18033"/>
                  </a:moveTo>
                  <a:lnTo>
                    <a:pt x="30278" y="18033"/>
                  </a:lnTo>
                  <a:lnTo>
                    <a:pt x="32894" y="15493"/>
                  </a:lnTo>
                  <a:lnTo>
                    <a:pt x="33081" y="15239"/>
                  </a:lnTo>
                  <a:lnTo>
                    <a:pt x="33691" y="13842"/>
                  </a:lnTo>
                  <a:lnTo>
                    <a:pt x="33802" y="13588"/>
                  </a:lnTo>
                  <a:lnTo>
                    <a:pt x="34518" y="13588"/>
                  </a:lnTo>
                  <a:lnTo>
                    <a:pt x="34928" y="14350"/>
                  </a:lnTo>
                  <a:lnTo>
                    <a:pt x="35451" y="14604"/>
                  </a:lnTo>
                  <a:lnTo>
                    <a:pt x="40636" y="14604"/>
                  </a:lnTo>
                  <a:lnTo>
                    <a:pt x="40531" y="15239"/>
                  </a:lnTo>
                  <a:lnTo>
                    <a:pt x="40431" y="15874"/>
                  </a:lnTo>
                  <a:lnTo>
                    <a:pt x="40995" y="15874"/>
                  </a:lnTo>
                  <a:lnTo>
                    <a:pt x="39834" y="16509"/>
                  </a:lnTo>
                  <a:lnTo>
                    <a:pt x="41719" y="18033"/>
                  </a:lnTo>
                  <a:close/>
                </a:path>
                <a:path w="118744" h="53339">
                  <a:moveTo>
                    <a:pt x="18663" y="15874"/>
                  </a:moveTo>
                  <a:lnTo>
                    <a:pt x="15292" y="15874"/>
                  </a:lnTo>
                  <a:lnTo>
                    <a:pt x="14689" y="13842"/>
                  </a:lnTo>
                  <a:lnTo>
                    <a:pt x="20406" y="13842"/>
                  </a:lnTo>
                  <a:lnTo>
                    <a:pt x="18272" y="15112"/>
                  </a:lnTo>
                  <a:lnTo>
                    <a:pt x="18663" y="15874"/>
                  </a:lnTo>
                  <a:close/>
                </a:path>
                <a:path w="118744" h="53339">
                  <a:moveTo>
                    <a:pt x="44546" y="16128"/>
                  </a:moveTo>
                  <a:lnTo>
                    <a:pt x="44310" y="15874"/>
                  </a:lnTo>
                  <a:lnTo>
                    <a:pt x="43477" y="14350"/>
                  </a:lnTo>
                  <a:lnTo>
                    <a:pt x="44338" y="14350"/>
                  </a:lnTo>
                  <a:lnTo>
                    <a:pt x="44463" y="15493"/>
                  </a:lnTo>
                  <a:lnTo>
                    <a:pt x="44546" y="16128"/>
                  </a:lnTo>
                  <a:close/>
                </a:path>
                <a:path w="118744" h="53339">
                  <a:moveTo>
                    <a:pt x="20064" y="18414"/>
                  </a:moveTo>
                  <a:lnTo>
                    <a:pt x="13733" y="16890"/>
                  </a:lnTo>
                  <a:lnTo>
                    <a:pt x="12911" y="16890"/>
                  </a:lnTo>
                  <a:lnTo>
                    <a:pt x="13058" y="16255"/>
                  </a:lnTo>
                  <a:lnTo>
                    <a:pt x="13146" y="15874"/>
                  </a:lnTo>
                  <a:lnTo>
                    <a:pt x="13234" y="15493"/>
                  </a:lnTo>
                  <a:lnTo>
                    <a:pt x="13290" y="15239"/>
                  </a:lnTo>
                  <a:lnTo>
                    <a:pt x="13375" y="14858"/>
                  </a:lnTo>
                  <a:lnTo>
                    <a:pt x="15230" y="15874"/>
                  </a:lnTo>
                  <a:lnTo>
                    <a:pt x="18663" y="15874"/>
                  </a:lnTo>
                  <a:lnTo>
                    <a:pt x="20064" y="18414"/>
                  </a:lnTo>
                  <a:close/>
                </a:path>
                <a:path w="118744" h="53339">
                  <a:moveTo>
                    <a:pt x="40796" y="15493"/>
                  </a:moveTo>
                  <a:lnTo>
                    <a:pt x="40489" y="15493"/>
                  </a:lnTo>
                  <a:lnTo>
                    <a:pt x="40531" y="15239"/>
                  </a:lnTo>
                  <a:lnTo>
                    <a:pt x="41039" y="15239"/>
                  </a:lnTo>
                  <a:lnTo>
                    <a:pt x="40796" y="15493"/>
                  </a:lnTo>
                  <a:close/>
                </a:path>
                <a:path w="118744" h="53339">
                  <a:moveTo>
                    <a:pt x="44102" y="15493"/>
                  </a:moveTo>
                  <a:lnTo>
                    <a:pt x="41663" y="15493"/>
                  </a:lnTo>
                  <a:lnTo>
                    <a:pt x="42109" y="15239"/>
                  </a:lnTo>
                  <a:lnTo>
                    <a:pt x="43963" y="15239"/>
                  </a:lnTo>
                  <a:lnTo>
                    <a:pt x="44102" y="15493"/>
                  </a:lnTo>
                  <a:close/>
                </a:path>
                <a:path w="118744" h="53339">
                  <a:moveTo>
                    <a:pt x="46973" y="15493"/>
                  </a:moveTo>
                  <a:lnTo>
                    <a:pt x="44463" y="15493"/>
                  </a:lnTo>
                  <a:lnTo>
                    <a:pt x="44435" y="15239"/>
                  </a:lnTo>
                  <a:lnTo>
                    <a:pt x="46941" y="15239"/>
                  </a:lnTo>
                  <a:lnTo>
                    <a:pt x="46973" y="15493"/>
                  </a:lnTo>
                  <a:close/>
                </a:path>
                <a:path w="118744" h="53339">
                  <a:moveTo>
                    <a:pt x="53512" y="20065"/>
                  </a:moveTo>
                  <a:lnTo>
                    <a:pt x="44433" y="20065"/>
                  </a:lnTo>
                  <a:lnTo>
                    <a:pt x="46849" y="16509"/>
                  </a:lnTo>
                  <a:lnTo>
                    <a:pt x="46973" y="15493"/>
                  </a:lnTo>
                  <a:lnTo>
                    <a:pt x="47491" y="15874"/>
                  </a:lnTo>
                  <a:lnTo>
                    <a:pt x="52019" y="19811"/>
                  </a:lnTo>
                  <a:lnTo>
                    <a:pt x="53512" y="20065"/>
                  </a:lnTo>
                  <a:close/>
                </a:path>
                <a:path w="118744" h="53339">
                  <a:moveTo>
                    <a:pt x="24553" y="20319"/>
                  </a:moveTo>
                  <a:lnTo>
                    <a:pt x="24280" y="20319"/>
                  </a:lnTo>
                  <a:lnTo>
                    <a:pt x="26320" y="16890"/>
                  </a:lnTo>
                  <a:lnTo>
                    <a:pt x="30173" y="16763"/>
                  </a:lnTo>
                  <a:lnTo>
                    <a:pt x="30278" y="18033"/>
                  </a:lnTo>
                  <a:lnTo>
                    <a:pt x="41719" y="18033"/>
                  </a:lnTo>
                  <a:lnTo>
                    <a:pt x="43905" y="19684"/>
                  </a:lnTo>
                  <a:lnTo>
                    <a:pt x="27948" y="19684"/>
                  </a:lnTo>
                  <a:lnTo>
                    <a:pt x="24553" y="20319"/>
                  </a:lnTo>
                  <a:close/>
                </a:path>
                <a:path w="118744" h="53339">
                  <a:moveTo>
                    <a:pt x="59564" y="24129"/>
                  </a:moveTo>
                  <a:lnTo>
                    <a:pt x="56190" y="24129"/>
                  </a:lnTo>
                  <a:lnTo>
                    <a:pt x="61575" y="17779"/>
                  </a:lnTo>
                  <a:lnTo>
                    <a:pt x="64681" y="18795"/>
                  </a:lnTo>
                  <a:lnTo>
                    <a:pt x="64472" y="19684"/>
                  </a:lnTo>
                  <a:lnTo>
                    <a:pt x="62304" y="19811"/>
                  </a:lnTo>
                  <a:lnTo>
                    <a:pt x="57514" y="22986"/>
                  </a:lnTo>
                  <a:lnTo>
                    <a:pt x="59564" y="24129"/>
                  </a:lnTo>
                  <a:close/>
                </a:path>
                <a:path w="118744" h="53339">
                  <a:moveTo>
                    <a:pt x="56438" y="20319"/>
                  </a:moveTo>
                  <a:lnTo>
                    <a:pt x="54826" y="20319"/>
                  </a:lnTo>
                  <a:lnTo>
                    <a:pt x="54826" y="18668"/>
                  </a:lnTo>
                  <a:lnTo>
                    <a:pt x="56558" y="18795"/>
                  </a:lnTo>
                  <a:lnTo>
                    <a:pt x="56438" y="20319"/>
                  </a:lnTo>
                  <a:close/>
                </a:path>
                <a:path w="118744" h="53339">
                  <a:moveTo>
                    <a:pt x="27342" y="23367"/>
                  </a:moveTo>
                  <a:lnTo>
                    <a:pt x="27775" y="20573"/>
                  </a:lnTo>
                  <a:lnTo>
                    <a:pt x="27867" y="20065"/>
                  </a:lnTo>
                  <a:lnTo>
                    <a:pt x="27948" y="19684"/>
                  </a:lnTo>
                  <a:lnTo>
                    <a:pt x="43905" y="19684"/>
                  </a:lnTo>
                  <a:lnTo>
                    <a:pt x="44433" y="20065"/>
                  </a:lnTo>
                  <a:lnTo>
                    <a:pt x="53512" y="20065"/>
                  </a:lnTo>
                  <a:lnTo>
                    <a:pt x="54826" y="20319"/>
                  </a:lnTo>
                  <a:lnTo>
                    <a:pt x="56438" y="20319"/>
                  </a:lnTo>
                  <a:lnTo>
                    <a:pt x="56351" y="21462"/>
                  </a:lnTo>
                  <a:lnTo>
                    <a:pt x="35713" y="21462"/>
                  </a:lnTo>
                  <a:lnTo>
                    <a:pt x="28665" y="22605"/>
                  </a:lnTo>
                  <a:lnTo>
                    <a:pt x="27342" y="23367"/>
                  </a:lnTo>
                  <a:close/>
                </a:path>
                <a:path w="118744" h="53339">
                  <a:moveTo>
                    <a:pt x="64263" y="20573"/>
                  </a:moveTo>
                  <a:lnTo>
                    <a:pt x="61682" y="19811"/>
                  </a:lnTo>
                  <a:lnTo>
                    <a:pt x="64449" y="19811"/>
                  </a:lnTo>
                  <a:lnTo>
                    <a:pt x="64384" y="20065"/>
                  </a:lnTo>
                  <a:lnTo>
                    <a:pt x="64263" y="20573"/>
                  </a:lnTo>
                  <a:close/>
                </a:path>
                <a:path w="118744" h="53339">
                  <a:moveTo>
                    <a:pt x="38721" y="24129"/>
                  </a:moveTo>
                  <a:lnTo>
                    <a:pt x="37266" y="24129"/>
                  </a:lnTo>
                  <a:lnTo>
                    <a:pt x="37325" y="22732"/>
                  </a:lnTo>
                  <a:lnTo>
                    <a:pt x="36788" y="22224"/>
                  </a:lnTo>
                  <a:lnTo>
                    <a:pt x="35713" y="21462"/>
                  </a:lnTo>
                  <a:lnTo>
                    <a:pt x="56351" y="21462"/>
                  </a:lnTo>
                  <a:lnTo>
                    <a:pt x="56236" y="22986"/>
                  </a:lnTo>
                  <a:lnTo>
                    <a:pt x="40376" y="22986"/>
                  </a:lnTo>
                  <a:lnTo>
                    <a:pt x="38721" y="24129"/>
                  </a:lnTo>
                  <a:close/>
                </a:path>
                <a:path w="118744" h="53339">
                  <a:moveTo>
                    <a:pt x="45449" y="28955"/>
                  </a:moveTo>
                  <a:lnTo>
                    <a:pt x="42163" y="26542"/>
                  </a:lnTo>
                  <a:lnTo>
                    <a:pt x="42250" y="25018"/>
                  </a:lnTo>
                  <a:lnTo>
                    <a:pt x="42350" y="23367"/>
                  </a:lnTo>
                  <a:lnTo>
                    <a:pt x="41447" y="23367"/>
                  </a:lnTo>
                  <a:lnTo>
                    <a:pt x="39565" y="22986"/>
                  </a:lnTo>
                  <a:lnTo>
                    <a:pt x="56226" y="22986"/>
                  </a:lnTo>
                  <a:lnTo>
                    <a:pt x="56144" y="24129"/>
                  </a:lnTo>
                  <a:lnTo>
                    <a:pt x="59564" y="24129"/>
                  </a:lnTo>
                  <a:lnTo>
                    <a:pt x="62949" y="26161"/>
                  </a:lnTo>
                  <a:lnTo>
                    <a:pt x="63479" y="26161"/>
                  </a:lnTo>
                  <a:lnTo>
                    <a:pt x="63416" y="26542"/>
                  </a:lnTo>
                  <a:lnTo>
                    <a:pt x="63303" y="27304"/>
                  </a:lnTo>
                  <a:lnTo>
                    <a:pt x="49510" y="27304"/>
                  </a:lnTo>
                  <a:lnTo>
                    <a:pt x="45449" y="28955"/>
                  </a:lnTo>
                  <a:close/>
                </a:path>
                <a:path w="118744" h="53339">
                  <a:moveTo>
                    <a:pt x="63479" y="26161"/>
                  </a:moveTo>
                  <a:lnTo>
                    <a:pt x="62949" y="26161"/>
                  </a:lnTo>
                  <a:lnTo>
                    <a:pt x="63579" y="23367"/>
                  </a:lnTo>
                  <a:lnTo>
                    <a:pt x="64561" y="24129"/>
                  </a:lnTo>
                  <a:lnTo>
                    <a:pt x="63785" y="24129"/>
                  </a:lnTo>
                  <a:lnTo>
                    <a:pt x="63525" y="25907"/>
                  </a:lnTo>
                  <a:lnTo>
                    <a:pt x="63479" y="26161"/>
                  </a:lnTo>
                  <a:close/>
                </a:path>
                <a:path w="118744" h="53339">
                  <a:moveTo>
                    <a:pt x="71689" y="28955"/>
                  </a:moveTo>
                  <a:lnTo>
                    <a:pt x="67010" y="28955"/>
                  </a:lnTo>
                  <a:lnTo>
                    <a:pt x="66704" y="27653"/>
                  </a:lnTo>
                  <a:lnTo>
                    <a:pt x="66622" y="27304"/>
                  </a:lnTo>
                  <a:lnTo>
                    <a:pt x="66532" y="24002"/>
                  </a:lnTo>
                  <a:lnTo>
                    <a:pt x="69877" y="25907"/>
                  </a:lnTo>
                  <a:lnTo>
                    <a:pt x="67818" y="27653"/>
                  </a:lnTo>
                  <a:lnTo>
                    <a:pt x="71259" y="27653"/>
                  </a:lnTo>
                  <a:lnTo>
                    <a:pt x="71490" y="28320"/>
                  </a:lnTo>
                  <a:lnTo>
                    <a:pt x="71609" y="28701"/>
                  </a:lnTo>
                  <a:lnTo>
                    <a:pt x="71689" y="28955"/>
                  </a:lnTo>
                  <a:close/>
                </a:path>
                <a:path w="118744" h="53339">
                  <a:moveTo>
                    <a:pt x="65288" y="27050"/>
                  </a:moveTo>
                  <a:lnTo>
                    <a:pt x="64967" y="26542"/>
                  </a:lnTo>
                  <a:lnTo>
                    <a:pt x="63785" y="24129"/>
                  </a:lnTo>
                  <a:lnTo>
                    <a:pt x="64561" y="24129"/>
                  </a:lnTo>
                  <a:lnTo>
                    <a:pt x="65457" y="25018"/>
                  </a:lnTo>
                  <a:lnTo>
                    <a:pt x="65361" y="26161"/>
                  </a:lnTo>
                  <a:lnTo>
                    <a:pt x="65288" y="27050"/>
                  </a:lnTo>
                  <a:close/>
                </a:path>
                <a:path w="118744" h="53339">
                  <a:moveTo>
                    <a:pt x="71261" y="27653"/>
                  </a:moveTo>
                  <a:lnTo>
                    <a:pt x="67778" y="27653"/>
                  </a:lnTo>
                  <a:lnTo>
                    <a:pt x="71117" y="26161"/>
                  </a:lnTo>
                  <a:lnTo>
                    <a:pt x="70793" y="26161"/>
                  </a:lnTo>
                  <a:lnTo>
                    <a:pt x="71072" y="27050"/>
                  </a:lnTo>
                  <a:lnTo>
                    <a:pt x="71151" y="27304"/>
                  </a:lnTo>
                  <a:lnTo>
                    <a:pt x="71261" y="27653"/>
                  </a:lnTo>
                  <a:close/>
                </a:path>
                <a:path w="118744" h="53339">
                  <a:moveTo>
                    <a:pt x="75703" y="29717"/>
                  </a:moveTo>
                  <a:lnTo>
                    <a:pt x="71968" y="29717"/>
                  </a:lnTo>
                  <a:lnTo>
                    <a:pt x="75014" y="27050"/>
                  </a:lnTo>
                  <a:lnTo>
                    <a:pt x="75312" y="27304"/>
                  </a:lnTo>
                  <a:lnTo>
                    <a:pt x="75368" y="27653"/>
                  </a:lnTo>
                  <a:lnTo>
                    <a:pt x="75474" y="28320"/>
                  </a:lnTo>
                  <a:lnTo>
                    <a:pt x="75591" y="29082"/>
                  </a:lnTo>
                  <a:lnTo>
                    <a:pt x="75703" y="29717"/>
                  </a:lnTo>
                  <a:close/>
                </a:path>
                <a:path w="118744" h="53339">
                  <a:moveTo>
                    <a:pt x="50884" y="29590"/>
                  </a:moveTo>
                  <a:lnTo>
                    <a:pt x="50081" y="29590"/>
                  </a:lnTo>
                  <a:lnTo>
                    <a:pt x="49597" y="27653"/>
                  </a:lnTo>
                  <a:lnTo>
                    <a:pt x="49510" y="27304"/>
                  </a:lnTo>
                  <a:lnTo>
                    <a:pt x="63303" y="27304"/>
                  </a:lnTo>
                  <a:lnTo>
                    <a:pt x="63252" y="27653"/>
                  </a:lnTo>
                  <a:lnTo>
                    <a:pt x="65935" y="28574"/>
                  </a:lnTo>
                  <a:lnTo>
                    <a:pt x="52795" y="28574"/>
                  </a:lnTo>
                  <a:lnTo>
                    <a:pt x="50913" y="29082"/>
                  </a:lnTo>
                  <a:lnTo>
                    <a:pt x="47897" y="29082"/>
                  </a:lnTo>
                  <a:lnTo>
                    <a:pt x="50884" y="29590"/>
                  </a:lnTo>
                  <a:close/>
                </a:path>
                <a:path w="118744" h="53339">
                  <a:moveTo>
                    <a:pt x="86965" y="28320"/>
                  </a:moveTo>
                  <a:lnTo>
                    <a:pt x="86207" y="28320"/>
                  </a:lnTo>
                  <a:lnTo>
                    <a:pt x="86960" y="27653"/>
                  </a:lnTo>
                  <a:lnTo>
                    <a:pt x="86722" y="27653"/>
                  </a:lnTo>
                  <a:lnTo>
                    <a:pt x="86965" y="28320"/>
                  </a:lnTo>
                  <a:close/>
                </a:path>
                <a:path w="118744" h="53339">
                  <a:moveTo>
                    <a:pt x="83017" y="34289"/>
                  </a:moveTo>
                  <a:lnTo>
                    <a:pt x="76479" y="34289"/>
                  </a:lnTo>
                  <a:lnTo>
                    <a:pt x="78777" y="29971"/>
                  </a:lnTo>
                  <a:lnTo>
                    <a:pt x="78717" y="28320"/>
                  </a:lnTo>
                  <a:lnTo>
                    <a:pt x="81737" y="28320"/>
                  </a:lnTo>
                  <a:lnTo>
                    <a:pt x="77642" y="33908"/>
                  </a:lnTo>
                  <a:lnTo>
                    <a:pt x="83085" y="33908"/>
                  </a:lnTo>
                  <a:lnTo>
                    <a:pt x="83017" y="34289"/>
                  </a:lnTo>
                  <a:close/>
                </a:path>
                <a:path w="118744" h="53339">
                  <a:moveTo>
                    <a:pt x="85920" y="28574"/>
                  </a:moveTo>
                  <a:lnTo>
                    <a:pt x="84570" y="28574"/>
                  </a:lnTo>
                  <a:lnTo>
                    <a:pt x="78717" y="28320"/>
                  </a:lnTo>
                  <a:lnTo>
                    <a:pt x="86207" y="28320"/>
                  </a:lnTo>
                  <a:lnTo>
                    <a:pt x="85920" y="28574"/>
                  </a:lnTo>
                  <a:close/>
                </a:path>
                <a:path w="118744" h="53339">
                  <a:moveTo>
                    <a:pt x="67010" y="28955"/>
                  </a:moveTo>
                  <a:lnTo>
                    <a:pt x="54647" y="28955"/>
                  </a:lnTo>
                  <a:lnTo>
                    <a:pt x="53213" y="28701"/>
                  </a:lnTo>
                  <a:lnTo>
                    <a:pt x="52795" y="28574"/>
                  </a:lnTo>
                  <a:lnTo>
                    <a:pt x="65935" y="28574"/>
                  </a:lnTo>
                  <a:lnTo>
                    <a:pt x="67010" y="28955"/>
                  </a:lnTo>
                  <a:close/>
                </a:path>
                <a:path w="118744" h="53339">
                  <a:moveTo>
                    <a:pt x="94067" y="35178"/>
                  </a:moveTo>
                  <a:lnTo>
                    <a:pt x="89883" y="35178"/>
                  </a:lnTo>
                  <a:lnTo>
                    <a:pt x="84630" y="29717"/>
                  </a:lnTo>
                  <a:lnTo>
                    <a:pt x="85920" y="28574"/>
                  </a:lnTo>
                  <a:lnTo>
                    <a:pt x="87058" y="28574"/>
                  </a:lnTo>
                  <a:lnTo>
                    <a:pt x="87752" y="30479"/>
                  </a:lnTo>
                  <a:lnTo>
                    <a:pt x="90484" y="30479"/>
                  </a:lnTo>
                  <a:lnTo>
                    <a:pt x="89272" y="31495"/>
                  </a:lnTo>
                  <a:lnTo>
                    <a:pt x="89062" y="31495"/>
                  </a:lnTo>
                  <a:lnTo>
                    <a:pt x="89827" y="33146"/>
                  </a:lnTo>
                  <a:lnTo>
                    <a:pt x="92215" y="33527"/>
                  </a:lnTo>
                  <a:lnTo>
                    <a:pt x="93298" y="34543"/>
                  </a:lnTo>
                  <a:lnTo>
                    <a:pt x="94067" y="35178"/>
                  </a:lnTo>
                  <a:close/>
                </a:path>
                <a:path w="118744" h="53339">
                  <a:moveTo>
                    <a:pt x="58170" y="33146"/>
                  </a:moveTo>
                  <a:lnTo>
                    <a:pt x="56379" y="32765"/>
                  </a:lnTo>
                  <a:lnTo>
                    <a:pt x="53851" y="28701"/>
                  </a:lnTo>
                  <a:lnTo>
                    <a:pt x="53213" y="28701"/>
                  </a:lnTo>
                  <a:lnTo>
                    <a:pt x="54647" y="28955"/>
                  </a:lnTo>
                  <a:lnTo>
                    <a:pt x="71689" y="28955"/>
                  </a:lnTo>
                  <a:lnTo>
                    <a:pt x="71908" y="29590"/>
                  </a:lnTo>
                  <a:lnTo>
                    <a:pt x="75703" y="29717"/>
                  </a:lnTo>
                  <a:lnTo>
                    <a:pt x="75961" y="31368"/>
                  </a:lnTo>
                  <a:lnTo>
                    <a:pt x="59902" y="31368"/>
                  </a:lnTo>
                  <a:lnTo>
                    <a:pt x="58170" y="33146"/>
                  </a:lnTo>
                  <a:close/>
                </a:path>
                <a:path w="118744" h="53339">
                  <a:moveTo>
                    <a:pt x="67010" y="28955"/>
                  </a:moveTo>
                  <a:lnTo>
                    <a:pt x="66293" y="28701"/>
                  </a:lnTo>
                  <a:lnTo>
                    <a:pt x="66950" y="28701"/>
                  </a:lnTo>
                  <a:lnTo>
                    <a:pt x="67010" y="28955"/>
                  </a:lnTo>
                  <a:close/>
                </a:path>
                <a:path w="118744" h="53339">
                  <a:moveTo>
                    <a:pt x="72838" y="28955"/>
                  </a:moveTo>
                  <a:lnTo>
                    <a:pt x="71689" y="28955"/>
                  </a:lnTo>
                  <a:lnTo>
                    <a:pt x="71609" y="28701"/>
                  </a:lnTo>
                  <a:lnTo>
                    <a:pt x="73128" y="28701"/>
                  </a:lnTo>
                  <a:lnTo>
                    <a:pt x="72838" y="28955"/>
                  </a:lnTo>
                  <a:close/>
                </a:path>
                <a:path w="118744" h="53339">
                  <a:moveTo>
                    <a:pt x="78740" y="28955"/>
                  </a:moveTo>
                  <a:lnTo>
                    <a:pt x="75570" y="28955"/>
                  </a:lnTo>
                  <a:lnTo>
                    <a:pt x="75532" y="28701"/>
                  </a:lnTo>
                  <a:lnTo>
                    <a:pt x="78731" y="28701"/>
                  </a:lnTo>
                  <a:lnTo>
                    <a:pt x="78740" y="28955"/>
                  </a:lnTo>
                  <a:close/>
                </a:path>
                <a:path w="118744" h="53339">
                  <a:moveTo>
                    <a:pt x="85490" y="28955"/>
                  </a:moveTo>
                  <a:lnTo>
                    <a:pt x="81271" y="28955"/>
                  </a:lnTo>
                  <a:lnTo>
                    <a:pt x="81457" y="28701"/>
                  </a:lnTo>
                  <a:lnTo>
                    <a:pt x="85777" y="28701"/>
                  </a:lnTo>
                  <a:lnTo>
                    <a:pt x="85490" y="28955"/>
                  </a:lnTo>
                  <a:close/>
                </a:path>
                <a:path w="118744" h="53339">
                  <a:moveTo>
                    <a:pt x="51063" y="33527"/>
                  </a:moveTo>
                  <a:lnTo>
                    <a:pt x="46703" y="30479"/>
                  </a:lnTo>
                  <a:lnTo>
                    <a:pt x="47897" y="29082"/>
                  </a:lnTo>
                  <a:lnTo>
                    <a:pt x="50586" y="29082"/>
                  </a:lnTo>
                  <a:lnTo>
                    <a:pt x="48195" y="29590"/>
                  </a:lnTo>
                  <a:lnTo>
                    <a:pt x="50081" y="29590"/>
                  </a:lnTo>
                  <a:lnTo>
                    <a:pt x="50746" y="32257"/>
                  </a:lnTo>
                  <a:lnTo>
                    <a:pt x="50873" y="32765"/>
                  </a:lnTo>
                  <a:lnTo>
                    <a:pt x="50999" y="33273"/>
                  </a:lnTo>
                  <a:lnTo>
                    <a:pt x="51063" y="33527"/>
                  </a:lnTo>
                  <a:close/>
                </a:path>
                <a:path w="118744" h="53339">
                  <a:moveTo>
                    <a:pt x="50081" y="29590"/>
                  </a:moveTo>
                  <a:lnTo>
                    <a:pt x="48195" y="29590"/>
                  </a:lnTo>
                  <a:lnTo>
                    <a:pt x="50586" y="29082"/>
                  </a:lnTo>
                  <a:lnTo>
                    <a:pt x="49954" y="29082"/>
                  </a:lnTo>
                  <a:lnTo>
                    <a:pt x="50081" y="29590"/>
                  </a:lnTo>
                  <a:close/>
                </a:path>
                <a:path w="118744" h="53339">
                  <a:moveTo>
                    <a:pt x="54404" y="29590"/>
                  </a:moveTo>
                  <a:lnTo>
                    <a:pt x="50884" y="29590"/>
                  </a:lnTo>
                  <a:lnTo>
                    <a:pt x="47897" y="29082"/>
                  </a:lnTo>
                  <a:lnTo>
                    <a:pt x="54088" y="29082"/>
                  </a:lnTo>
                  <a:lnTo>
                    <a:pt x="54404" y="29590"/>
                  </a:lnTo>
                  <a:close/>
                </a:path>
                <a:path w="118744" h="53339">
                  <a:moveTo>
                    <a:pt x="72113" y="29590"/>
                  </a:moveTo>
                  <a:lnTo>
                    <a:pt x="71908" y="29590"/>
                  </a:lnTo>
                  <a:lnTo>
                    <a:pt x="71775" y="29082"/>
                  </a:lnTo>
                  <a:lnTo>
                    <a:pt x="72693" y="29082"/>
                  </a:lnTo>
                  <a:lnTo>
                    <a:pt x="72113" y="29590"/>
                  </a:lnTo>
                  <a:close/>
                </a:path>
                <a:path w="118744" h="53339">
                  <a:moveTo>
                    <a:pt x="78763" y="29590"/>
                  </a:moveTo>
                  <a:lnTo>
                    <a:pt x="75675" y="29590"/>
                  </a:lnTo>
                  <a:lnTo>
                    <a:pt x="75591" y="29082"/>
                  </a:lnTo>
                  <a:lnTo>
                    <a:pt x="78744" y="29082"/>
                  </a:lnTo>
                  <a:lnTo>
                    <a:pt x="78763" y="29590"/>
                  </a:lnTo>
                  <a:close/>
                </a:path>
                <a:path w="118744" h="53339">
                  <a:moveTo>
                    <a:pt x="84773" y="29590"/>
                  </a:moveTo>
                  <a:lnTo>
                    <a:pt x="80806" y="29590"/>
                  </a:lnTo>
                  <a:lnTo>
                    <a:pt x="81178" y="29082"/>
                  </a:lnTo>
                  <a:lnTo>
                    <a:pt x="85347" y="29082"/>
                  </a:lnTo>
                  <a:lnTo>
                    <a:pt x="84773" y="29590"/>
                  </a:lnTo>
                  <a:close/>
                </a:path>
                <a:path w="118744" h="53339">
                  <a:moveTo>
                    <a:pt x="90475" y="30479"/>
                  </a:moveTo>
                  <a:lnTo>
                    <a:pt x="89027" y="30479"/>
                  </a:lnTo>
                  <a:lnTo>
                    <a:pt x="90125" y="29590"/>
                  </a:lnTo>
                  <a:lnTo>
                    <a:pt x="90976" y="29717"/>
                  </a:lnTo>
                  <a:lnTo>
                    <a:pt x="91331" y="29717"/>
                  </a:lnTo>
                  <a:lnTo>
                    <a:pt x="90475" y="30479"/>
                  </a:lnTo>
                  <a:close/>
                </a:path>
                <a:path w="118744" h="53339">
                  <a:moveTo>
                    <a:pt x="79732" y="41909"/>
                  </a:moveTo>
                  <a:lnTo>
                    <a:pt x="74954" y="39877"/>
                  </a:lnTo>
                  <a:lnTo>
                    <a:pt x="71549" y="37083"/>
                  </a:lnTo>
                  <a:lnTo>
                    <a:pt x="68085" y="35559"/>
                  </a:lnTo>
                  <a:lnTo>
                    <a:pt x="64502" y="35559"/>
                  </a:lnTo>
                  <a:lnTo>
                    <a:pt x="62769" y="34543"/>
                  </a:lnTo>
                  <a:lnTo>
                    <a:pt x="62713" y="34289"/>
                  </a:lnTo>
                  <a:lnTo>
                    <a:pt x="62629" y="33908"/>
                  </a:lnTo>
                  <a:lnTo>
                    <a:pt x="62545" y="33527"/>
                  </a:lnTo>
                  <a:lnTo>
                    <a:pt x="62488" y="33273"/>
                  </a:lnTo>
                  <a:lnTo>
                    <a:pt x="62376" y="32765"/>
                  </a:lnTo>
                  <a:lnTo>
                    <a:pt x="62263" y="32257"/>
                  </a:lnTo>
                  <a:lnTo>
                    <a:pt x="61993" y="32257"/>
                  </a:lnTo>
                  <a:lnTo>
                    <a:pt x="59902" y="31368"/>
                  </a:lnTo>
                  <a:lnTo>
                    <a:pt x="75961" y="31368"/>
                  </a:lnTo>
                  <a:lnTo>
                    <a:pt x="76106" y="32257"/>
                  </a:lnTo>
                  <a:lnTo>
                    <a:pt x="76189" y="32765"/>
                  </a:lnTo>
                  <a:lnTo>
                    <a:pt x="76313" y="33527"/>
                  </a:lnTo>
                  <a:lnTo>
                    <a:pt x="76438" y="34289"/>
                  </a:lnTo>
                  <a:lnTo>
                    <a:pt x="83017" y="34289"/>
                  </a:lnTo>
                  <a:lnTo>
                    <a:pt x="83126" y="34924"/>
                  </a:lnTo>
                  <a:lnTo>
                    <a:pt x="81764" y="34924"/>
                  </a:lnTo>
                  <a:lnTo>
                    <a:pt x="87258" y="35178"/>
                  </a:lnTo>
                  <a:lnTo>
                    <a:pt x="94129" y="35178"/>
                  </a:lnTo>
                  <a:lnTo>
                    <a:pt x="94330" y="37083"/>
                  </a:lnTo>
                  <a:lnTo>
                    <a:pt x="89766" y="37083"/>
                  </a:lnTo>
                  <a:lnTo>
                    <a:pt x="89126" y="38099"/>
                  </a:lnTo>
                  <a:lnTo>
                    <a:pt x="77164" y="38099"/>
                  </a:lnTo>
                  <a:lnTo>
                    <a:pt x="79732" y="41909"/>
                  </a:lnTo>
                  <a:close/>
                </a:path>
                <a:path w="118744" h="53339">
                  <a:moveTo>
                    <a:pt x="83085" y="33908"/>
                  </a:moveTo>
                  <a:lnTo>
                    <a:pt x="77642" y="33908"/>
                  </a:lnTo>
                  <a:lnTo>
                    <a:pt x="82539" y="31495"/>
                  </a:lnTo>
                  <a:lnTo>
                    <a:pt x="83316" y="32257"/>
                  </a:lnTo>
                  <a:lnTo>
                    <a:pt x="83248" y="32765"/>
                  </a:lnTo>
                  <a:lnTo>
                    <a:pt x="83128" y="33527"/>
                  </a:lnTo>
                  <a:lnTo>
                    <a:pt x="83085" y="33908"/>
                  </a:lnTo>
                  <a:close/>
                </a:path>
                <a:path w="118744" h="53339">
                  <a:moveTo>
                    <a:pt x="88154" y="45211"/>
                  </a:moveTo>
                  <a:lnTo>
                    <a:pt x="91030" y="41909"/>
                  </a:lnTo>
                  <a:lnTo>
                    <a:pt x="91140" y="41655"/>
                  </a:lnTo>
                  <a:lnTo>
                    <a:pt x="89116" y="39623"/>
                  </a:lnTo>
                  <a:lnTo>
                    <a:pt x="90005" y="37083"/>
                  </a:lnTo>
                  <a:lnTo>
                    <a:pt x="94244" y="37083"/>
                  </a:lnTo>
                  <a:lnTo>
                    <a:pt x="96423" y="38607"/>
                  </a:lnTo>
                  <a:lnTo>
                    <a:pt x="102568" y="38607"/>
                  </a:lnTo>
                  <a:lnTo>
                    <a:pt x="101336" y="40258"/>
                  </a:lnTo>
                  <a:lnTo>
                    <a:pt x="102668" y="40893"/>
                  </a:lnTo>
                  <a:lnTo>
                    <a:pt x="109173" y="40893"/>
                  </a:lnTo>
                  <a:lnTo>
                    <a:pt x="109552" y="41655"/>
                  </a:lnTo>
                  <a:lnTo>
                    <a:pt x="93708" y="41655"/>
                  </a:lnTo>
                  <a:lnTo>
                    <a:pt x="93603" y="42544"/>
                  </a:lnTo>
                  <a:lnTo>
                    <a:pt x="93497" y="43433"/>
                  </a:lnTo>
                  <a:lnTo>
                    <a:pt x="93407" y="44195"/>
                  </a:lnTo>
                  <a:lnTo>
                    <a:pt x="93350" y="44703"/>
                  </a:lnTo>
                  <a:lnTo>
                    <a:pt x="93529" y="44703"/>
                  </a:lnTo>
                  <a:lnTo>
                    <a:pt x="88154" y="45211"/>
                  </a:lnTo>
                  <a:close/>
                </a:path>
                <a:path w="118744" h="53339">
                  <a:moveTo>
                    <a:pt x="81650" y="41020"/>
                  </a:moveTo>
                  <a:lnTo>
                    <a:pt x="81416" y="41020"/>
                  </a:lnTo>
                  <a:lnTo>
                    <a:pt x="79177" y="38226"/>
                  </a:lnTo>
                  <a:lnTo>
                    <a:pt x="89126" y="38099"/>
                  </a:lnTo>
                  <a:lnTo>
                    <a:pt x="88818" y="38607"/>
                  </a:lnTo>
                  <a:lnTo>
                    <a:pt x="86641" y="38607"/>
                  </a:lnTo>
                  <a:lnTo>
                    <a:pt x="87556" y="39496"/>
                  </a:lnTo>
                  <a:lnTo>
                    <a:pt x="86123" y="39623"/>
                  </a:lnTo>
                  <a:lnTo>
                    <a:pt x="81650" y="41020"/>
                  </a:lnTo>
                  <a:close/>
                </a:path>
                <a:path w="118744" h="53339">
                  <a:moveTo>
                    <a:pt x="102127" y="38607"/>
                  </a:moveTo>
                  <a:lnTo>
                    <a:pt x="98378" y="38607"/>
                  </a:lnTo>
                  <a:lnTo>
                    <a:pt x="101593" y="38226"/>
                  </a:lnTo>
                  <a:lnTo>
                    <a:pt x="102127" y="38607"/>
                  </a:lnTo>
                  <a:close/>
                </a:path>
                <a:path w="118744" h="53339">
                  <a:moveTo>
                    <a:pt x="88273" y="39496"/>
                  </a:moveTo>
                  <a:lnTo>
                    <a:pt x="87556" y="39496"/>
                  </a:lnTo>
                  <a:lnTo>
                    <a:pt x="86641" y="38607"/>
                  </a:lnTo>
                  <a:lnTo>
                    <a:pt x="88818" y="38607"/>
                  </a:lnTo>
                  <a:lnTo>
                    <a:pt x="88273" y="39496"/>
                  </a:lnTo>
                  <a:close/>
                </a:path>
                <a:path w="118744" h="53339">
                  <a:moveTo>
                    <a:pt x="84994" y="44957"/>
                  </a:moveTo>
                  <a:lnTo>
                    <a:pt x="84809" y="44957"/>
                  </a:lnTo>
                  <a:lnTo>
                    <a:pt x="84092" y="44195"/>
                  </a:lnTo>
                  <a:lnTo>
                    <a:pt x="83853" y="43941"/>
                  </a:lnTo>
                  <a:lnTo>
                    <a:pt x="86123" y="39623"/>
                  </a:lnTo>
                  <a:lnTo>
                    <a:pt x="87556" y="39623"/>
                  </a:lnTo>
                  <a:lnTo>
                    <a:pt x="87556" y="40004"/>
                  </a:lnTo>
                  <a:lnTo>
                    <a:pt x="84994" y="44957"/>
                  </a:lnTo>
                  <a:close/>
                </a:path>
                <a:path w="118744" h="53339">
                  <a:moveTo>
                    <a:pt x="109173" y="40893"/>
                  </a:moveTo>
                  <a:lnTo>
                    <a:pt x="102668" y="40893"/>
                  </a:lnTo>
                  <a:lnTo>
                    <a:pt x="104079" y="40385"/>
                  </a:lnTo>
                  <a:lnTo>
                    <a:pt x="104212" y="40385"/>
                  </a:lnTo>
                  <a:lnTo>
                    <a:pt x="107983" y="39623"/>
                  </a:lnTo>
                  <a:lnTo>
                    <a:pt x="108820" y="40258"/>
                  </a:lnTo>
                  <a:lnTo>
                    <a:pt x="109173" y="40893"/>
                  </a:lnTo>
                  <a:close/>
                </a:path>
                <a:path w="118744" h="53339">
                  <a:moveTo>
                    <a:pt x="95918" y="46100"/>
                  </a:moveTo>
                  <a:lnTo>
                    <a:pt x="94545" y="44957"/>
                  </a:lnTo>
                  <a:lnTo>
                    <a:pt x="94784" y="44195"/>
                  </a:lnTo>
                  <a:lnTo>
                    <a:pt x="94903" y="43179"/>
                  </a:lnTo>
                  <a:lnTo>
                    <a:pt x="93708" y="41655"/>
                  </a:lnTo>
                  <a:lnTo>
                    <a:pt x="109552" y="41655"/>
                  </a:lnTo>
                  <a:lnTo>
                    <a:pt x="110309" y="43179"/>
                  </a:lnTo>
                  <a:lnTo>
                    <a:pt x="110372" y="44068"/>
                  </a:lnTo>
                  <a:lnTo>
                    <a:pt x="97471" y="44068"/>
                  </a:lnTo>
                  <a:lnTo>
                    <a:pt x="95918" y="46100"/>
                  </a:lnTo>
                  <a:close/>
                </a:path>
                <a:path w="118744" h="53339">
                  <a:moveTo>
                    <a:pt x="118200" y="46100"/>
                  </a:moveTo>
                  <a:lnTo>
                    <a:pt x="115883" y="46100"/>
                  </a:lnTo>
                  <a:lnTo>
                    <a:pt x="116823" y="42544"/>
                  </a:lnTo>
                  <a:lnTo>
                    <a:pt x="118495" y="43179"/>
                  </a:lnTo>
                  <a:lnTo>
                    <a:pt x="118378" y="44703"/>
                  </a:lnTo>
                  <a:lnTo>
                    <a:pt x="118316" y="45465"/>
                  </a:lnTo>
                  <a:lnTo>
                    <a:pt x="118200" y="46100"/>
                  </a:lnTo>
                  <a:close/>
                </a:path>
                <a:path w="118744" h="53339">
                  <a:moveTo>
                    <a:pt x="104579" y="52958"/>
                  </a:moveTo>
                  <a:lnTo>
                    <a:pt x="100816" y="49783"/>
                  </a:lnTo>
                  <a:lnTo>
                    <a:pt x="100159" y="49783"/>
                  </a:lnTo>
                  <a:lnTo>
                    <a:pt x="99584" y="49148"/>
                  </a:lnTo>
                  <a:lnTo>
                    <a:pt x="99398" y="48513"/>
                  </a:lnTo>
                  <a:lnTo>
                    <a:pt x="99323" y="48259"/>
                  </a:lnTo>
                  <a:lnTo>
                    <a:pt x="97527" y="44195"/>
                  </a:lnTo>
                  <a:lnTo>
                    <a:pt x="110372" y="44068"/>
                  </a:lnTo>
                  <a:lnTo>
                    <a:pt x="105974" y="44195"/>
                  </a:lnTo>
                  <a:lnTo>
                    <a:pt x="109297" y="46862"/>
                  </a:lnTo>
                  <a:lnTo>
                    <a:pt x="111149" y="46862"/>
                  </a:lnTo>
                  <a:lnTo>
                    <a:pt x="112343" y="47243"/>
                  </a:lnTo>
                  <a:lnTo>
                    <a:pt x="117998" y="47243"/>
                  </a:lnTo>
                  <a:lnTo>
                    <a:pt x="117892" y="47878"/>
                  </a:lnTo>
                  <a:lnTo>
                    <a:pt x="106729" y="47878"/>
                  </a:lnTo>
                  <a:lnTo>
                    <a:pt x="104579" y="52958"/>
                  </a:lnTo>
                  <a:close/>
                </a:path>
                <a:path w="118744" h="53339">
                  <a:moveTo>
                    <a:pt x="111149" y="46862"/>
                  </a:moveTo>
                  <a:lnTo>
                    <a:pt x="109297" y="46862"/>
                  </a:lnTo>
                  <a:lnTo>
                    <a:pt x="109417" y="45211"/>
                  </a:lnTo>
                  <a:lnTo>
                    <a:pt x="111388" y="44195"/>
                  </a:lnTo>
                  <a:lnTo>
                    <a:pt x="111274" y="45465"/>
                  </a:lnTo>
                  <a:lnTo>
                    <a:pt x="111149" y="46862"/>
                  </a:lnTo>
                  <a:close/>
                </a:path>
                <a:path w="118744" h="53339">
                  <a:moveTo>
                    <a:pt x="85048" y="45211"/>
                  </a:moveTo>
                  <a:lnTo>
                    <a:pt x="84863" y="45211"/>
                  </a:lnTo>
                  <a:lnTo>
                    <a:pt x="84994" y="44957"/>
                  </a:lnTo>
                  <a:lnTo>
                    <a:pt x="84809" y="44957"/>
                  </a:lnTo>
                  <a:lnTo>
                    <a:pt x="85048" y="45211"/>
                  </a:lnTo>
                  <a:close/>
                </a:path>
                <a:path w="118744" h="53339">
                  <a:moveTo>
                    <a:pt x="117998" y="47243"/>
                  </a:moveTo>
                  <a:lnTo>
                    <a:pt x="112343" y="47243"/>
                  </a:lnTo>
                  <a:lnTo>
                    <a:pt x="111612" y="45465"/>
                  </a:lnTo>
                  <a:lnTo>
                    <a:pt x="111507" y="45211"/>
                  </a:lnTo>
                  <a:lnTo>
                    <a:pt x="113838" y="45465"/>
                  </a:lnTo>
                  <a:lnTo>
                    <a:pt x="113129" y="45465"/>
                  </a:lnTo>
                  <a:lnTo>
                    <a:pt x="113879" y="46100"/>
                  </a:lnTo>
                  <a:lnTo>
                    <a:pt x="118200" y="46100"/>
                  </a:lnTo>
                  <a:lnTo>
                    <a:pt x="118065" y="46862"/>
                  </a:lnTo>
                  <a:lnTo>
                    <a:pt x="117998" y="47243"/>
                  </a:lnTo>
                  <a:close/>
                </a:path>
                <a:path w="118744" h="53339">
                  <a:moveTo>
                    <a:pt x="109954" y="50672"/>
                  </a:moveTo>
                  <a:lnTo>
                    <a:pt x="109417" y="50291"/>
                  </a:lnTo>
                  <a:lnTo>
                    <a:pt x="109302" y="49148"/>
                  </a:lnTo>
                  <a:lnTo>
                    <a:pt x="109238" y="48513"/>
                  </a:lnTo>
                  <a:lnTo>
                    <a:pt x="108521" y="48259"/>
                  </a:lnTo>
                  <a:lnTo>
                    <a:pt x="106729" y="47878"/>
                  </a:lnTo>
                  <a:lnTo>
                    <a:pt x="117892" y="47878"/>
                  </a:lnTo>
                  <a:lnTo>
                    <a:pt x="117776" y="48513"/>
                  </a:lnTo>
                  <a:lnTo>
                    <a:pt x="117696" y="49783"/>
                  </a:lnTo>
                  <a:lnTo>
                    <a:pt x="111209" y="49783"/>
                  </a:lnTo>
                  <a:lnTo>
                    <a:pt x="109954" y="50672"/>
                  </a:lnTo>
                  <a:close/>
                </a:path>
                <a:path w="118744" h="53339">
                  <a:moveTo>
                    <a:pt x="115449" y="51942"/>
                  </a:moveTo>
                  <a:lnTo>
                    <a:pt x="113837" y="50418"/>
                  </a:lnTo>
                  <a:lnTo>
                    <a:pt x="111209" y="49783"/>
                  </a:lnTo>
                  <a:lnTo>
                    <a:pt x="117696" y="49783"/>
                  </a:lnTo>
                  <a:lnTo>
                    <a:pt x="117779" y="51307"/>
                  </a:lnTo>
                  <a:lnTo>
                    <a:pt x="115449" y="51942"/>
                  </a:lnTo>
                  <a:close/>
                </a:path>
              </a:pathLst>
            </a:custGeom>
            <a:solidFill>
              <a:srgbClr val="EC6F42"/>
            </a:solidFill>
          </p:spPr>
          <p:txBody>
            <a:bodyPr wrap="square" lIns="0" tIns="0" rIns="0" bIns="0" rtlCol="0"/>
            <a:lstStyle/>
            <a:p>
              <a:endParaRPr/>
            </a:p>
          </p:txBody>
        </p:sp>
        <p:sp>
          <p:nvSpPr>
            <p:cNvPr id="1534" name="object 1534"/>
            <p:cNvSpPr/>
            <p:nvPr/>
          </p:nvSpPr>
          <p:spPr>
            <a:xfrm>
              <a:off x="14495099" y="2758348"/>
              <a:ext cx="78740" cy="40005"/>
            </a:xfrm>
            <a:custGeom>
              <a:avLst/>
              <a:gdLst/>
              <a:ahLst/>
              <a:cxnLst/>
              <a:rect l="l" t="t" r="r" b="b"/>
              <a:pathLst>
                <a:path w="78740" h="40005">
                  <a:moveTo>
                    <a:pt x="16953" y="3047"/>
                  </a:moveTo>
                  <a:lnTo>
                    <a:pt x="16664" y="3047"/>
                  </a:lnTo>
                  <a:lnTo>
                    <a:pt x="16753" y="2158"/>
                  </a:lnTo>
                  <a:lnTo>
                    <a:pt x="16867" y="1015"/>
                  </a:lnTo>
                  <a:lnTo>
                    <a:pt x="16969" y="0"/>
                  </a:lnTo>
                  <a:lnTo>
                    <a:pt x="18585" y="1777"/>
                  </a:lnTo>
                  <a:lnTo>
                    <a:pt x="18713" y="2158"/>
                  </a:lnTo>
                  <a:lnTo>
                    <a:pt x="18737" y="2666"/>
                  </a:lnTo>
                  <a:lnTo>
                    <a:pt x="15387" y="2666"/>
                  </a:lnTo>
                  <a:lnTo>
                    <a:pt x="16953" y="3047"/>
                  </a:lnTo>
                  <a:close/>
                </a:path>
                <a:path w="78740" h="40005">
                  <a:moveTo>
                    <a:pt x="27242" y="3555"/>
                  </a:moveTo>
                  <a:lnTo>
                    <a:pt x="25848" y="2666"/>
                  </a:lnTo>
                  <a:lnTo>
                    <a:pt x="26073" y="2666"/>
                  </a:lnTo>
                  <a:lnTo>
                    <a:pt x="26171" y="2158"/>
                  </a:lnTo>
                  <a:lnTo>
                    <a:pt x="26257" y="1777"/>
                  </a:lnTo>
                  <a:lnTo>
                    <a:pt x="26362" y="1269"/>
                  </a:lnTo>
                  <a:lnTo>
                    <a:pt x="27379" y="0"/>
                  </a:lnTo>
                  <a:lnTo>
                    <a:pt x="27405" y="1015"/>
                  </a:lnTo>
                  <a:lnTo>
                    <a:pt x="26405" y="1015"/>
                  </a:lnTo>
                  <a:lnTo>
                    <a:pt x="27260" y="1269"/>
                  </a:lnTo>
                  <a:lnTo>
                    <a:pt x="27242" y="3555"/>
                  </a:lnTo>
                  <a:close/>
                </a:path>
                <a:path w="78740" h="40005">
                  <a:moveTo>
                    <a:pt x="18836" y="4825"/>
                  </a:moveTo>
                  <a:lnTo>
                    <a:pt x="11354" y="4825"/>
                  </a:lnTo>
                  <a:lnTo>
                    <a:pt x="13334" y="4317"/>
                  </a:lnTo>
                  <a:lnTo>
                    <a:pt x="13086" y="4317"/>
                  </a:lnTo>
                  <a:lnTo>
                    <a:pt x="13086" y="1396"/>
                  </a:lnTo>
                  <a:lnTo>
                    <a:pt x="13291" y="1396"/>
                  </a:lnTo>
                  <a:lnTo>
                    <a:pt x="14520" y="1015"/>
                  </a:lnTo>
                  <a:lnTo>
                    <a:pt x="15477" y="2539"/>
                  </a:lnTo>
                  <a:lnTo>
                    <a:pt x="16702" y="2666"/>
                  </a:lnTo>
                  <a:lnTo>
                    <a:pt x="16664" y="3047"/>
                  </a:lnTo>
                  <a:lnTo>
                    <a:pt x="18754" y="3047"/>
                  </a:lnTo>
                  <a:lnTo>
                    <a:pt x="18836" y="4825"/>
                  </a:lnTo>
                  <a:close/>
                </a:path>
                <a:path w="78740" h="40005">
                  <a:moveTo>
                    <a:pt x="27391" y="1269"/>
                  </a:moveTo>
                  <a:lnTo>
                    <a:pt x="27260" y="1269"/>
                  </a:lnTo>
                  <a:lnTo>
                    <a:pt x="26405" y="1015"/>
                  </a:lnTo>
                  <a:lnTo>
                    <a:pt x="27405" y="1015"/>
                  </a:lnTo>
                  <a:lnTo>
                    <a:pt x="27391" y="1269"/>
                  </a:lnTo>
                  <a:close/>
                </a:path>
                <a:path w="78740" h="40005">
                  <a:moveTo>
                    <a:pt x="27809" y="3555"/>
                  </a:moveTo>
                  <a:lnTo>
                    <a:pt x="27242" y="3555"/>
                  </a:lnTo>
                  <a:lnTo>
                    <a:pt x="27275" y="3047"/>
                  </a:lnTo>
                  <a:lnTo>
                    <a:pt x="27391" y="1269"/>
                  </a:lnTo>
                  <a:lnTo>
                    <a:pt x="27260" y="1269"/>
                  </a:lnTo>
                  <a:lnTo>
                    <a:pt x="27839" y="1396"/>
                  </a:lnTo>
                  <a:lnTo>
                    <a:pt x="29441" y="3047"/>
                  </a:lnTo>
                  <a:lnTo>
                    <a:pt x="27818" y="3047"/>
                  </a:lnTo>
                  <a:lnTo>
                    <a:pt x="27809" y="3555"/>
                  </a:lnTo>
                  <a:close/>
                </a:path>
                <a:path w="78740" h="40005">
                  <a:moveTo>
                    <a:pt x="26177" y="2158"/>
                  </a:moveTo>
                  <a:lnTo>
                    <a:pt x="25616" y="2158"/>
                  </a:lnTo>
                  <a:lnTo>
                    <a:pt x="26255" y="1396"/>
                  </a:lnTo>
                  <a:lnTo>
                    <a:pt x="26177" y="2158"/>
                  </a:lnTo>
                  <a:close/>
                </a:path>
                <a:path w="78740" h="40005">
                  <a:moveTo>
                    <a:pt x="11225" y="4317"/>
                  </a:moveTo>
                  <a:lnTo>
                    <a:pt x="7771" y="4317"/>
                  </a:lnTo>
                  <a:lnTo>
                    <a:pt x="8933" y="1777"/>
                  </a:lnTo>
                  <a:lnTo>
                    <a:pt x="8766" y="1777"/>
                  </a:lnTo>
                  <a:lnTo>
                    <a:pt x="10613" y="2539"/>
                  </a:lnTo>
                  <a:lnTo>
                    <a:pt x="10741" y="2539"/>
                  </a:lnTo>
                  <a:lnTo>
                    <a:pt x="11023" y="3555"/>
                  </a:lnTo>
                  <a:lnTo>
                    <a:pt x="11128" y="3936"/>
                  </a:lnTo>
                  <a:lnTo>
                    <a:pt x="11225" y="4317"/>
                  </a:lnTo>
                  <a:close/>
                </a:path>
                <a:path w="78740" h="40005">
                  <a:moveTo>
                    <a:pt x="35774" y="8762"/>
                  </a:moveTo>
                  <a:lnTo>
                    <a:pt x="23778" y="8762"/>
                  </a:lnTo>
                  <a:lnTo>
                    <a:pt x="25424" y="7746"/>
                  </a:lnTo>
                  <a:lnTo>
                    <a:pt x="25390" y="6095"/>
                  </a:lnTo>
                  <a:lnTo>
                    <a:pt x="23929" y="4063"/>
                  </a:lnTo>
                  <a:lnTo>
                    <a:pt x="23983" y="3047"/>
                  </a:lnTo>
                  <a:lnTo>
                    <a:pt x="24085" y="2539"/>
                  </a:lnTo>
                  <a:lnTo>
                    <a:pt x="24196" y="1777"/>
                  </a:lnTo>
                  <a:lnTo>
                    <a:pt x="25181" y="2158"/>
                  </a:lnTo>
                  <a:lnTo>
                    <a:pt x="26171" y="2158"/>
                  </a:lnTo>
                  <a:lnTo>
                    <a:pt x="26072" y="2666"/>
                  </a:lnTo>
                  <a:lnTo>
                    <a:pt x="25848" y="2666"/>
                  </a:lnTo>
                  <a:lnTo>
                    <a:pt x="27242" y="3555"/>
                  </a:lnTo>
                  <a:lnTo>
                    <a:pt x="27809" y="3555"/>
                  </a:lnTo>
                  <a:lnTo>
                    <a:pt x="27700" y="4825"/>
                  </a:lnTo>
                  <a:lnTo>
                    <a:pt x="27587" y="6095"/>
                  </a:lnTo>
                  <a:lnTo>
                    <a:pt x="27501" y="6984"/>
                  </a:lnTo>
                  <a:lnTo>
                    <a:pt x="27400" y="8000"/>
                  </a:lnTo>
                  <a:lnTo>
                    <a:pt x="27361" y="8508"/>
                  </a:lnTo>
                  <a:lnTo>
                    <a:pt x="35561" y="8508"/>
                  </a:lnTo>
                  <a:lnTo>
                    <a:pt x="35774" y="8762"/>
                  </a:lnTo>
                  <a:close/>
                </a:path>
                <a:path w="78740" h="40005">
                  <a:moveTo>
                    <a:pt x="5740" y="4063"/>
                  </a:moveTo>
                  <a:lnTo>
                    <a:pt x="3231" y="4063"/>
                  </a:lnTo>
                  <a:lnTo>
                    <a:pt x="4782" y="2539"/>
                  </a:lnTo>
                  <a:lnTo>
                    <a:pt x="4606" y="2539"/>
                  </a:lnTo>
                  <a:lnTo>
                    <a:pt x="5740" y="3047"/>
                  </a:lnTo>
                  <a:lnTo>
                    <a:pt x="5740" y="4063"/>
                  </a:lnTo>
                  <a:close/>
                </a:path>
                <a:path w="78740" h="40005">
                  <a:moveTo>
                    <a:pt x="2059" y="10921"/>
                  </a:moveTo>
                  <a:lnTo>
                    <a:pt x="0" y="9016"/>
                  </a:lnTo>
                  <a:lnTo>
                    <a:pt x="744" y="4825"/>
                  </a:lnTo>
                  <a:lnTo>
                    <a:pt x="789" y="4571"/>
                  </a:lnTo>
                  <a:lnTo>
                    <a:pt x="879" y="4063"/>
                  </a:lnTo>
                  <a:lnTo>
                    <a:pt x="969" y="3555"/>
                  </a:lnTo>
                  <a:lnTo>
                    <a:pt x="1060" y="3047"/>
                  </a:lnTo>
                  <a:lnTo>
                    <a:pt x="1226" y="2666"/>
                  </a:lnTo>
                  <a:lnTo>
                    <a:pt x="2682" y="2666"/>
                  </a:lnTo>
                  <a:lnTo>
                    <a:pt x="3181" y="3936"/>
                  </a:lnTo>
                  <a:lnTo>
                    <a:pt x="5740" y="4063"/>
                  </a:lnTo>
                  <a:lnTo>
                    <a:pt x="5740" y="4317"/>
                  </a:lnTo>
                  <a:lnTo>
                    <a:pt x="11225" y="4317"/>
                  </a:lnTo>
                  <a:lnTo>
                    <a:pt x="11290" y="4571"/>
                  </a:lnTo>
                  <a:lnTo>
                    <a:pt x="11354" y="4825"/>
                  </a:lnTo>
                  <a:lnTo>
                    <a:pt x="18836" y="4825"/>
                  </a:lnTo>
                  <a:lnTo>
                    <a:pt x="18940" y="6984"/>
                  </a:lnTo>
                  <a:lnTo>
                    <a:pt x="18575" y="7619"/>
                  </a:lnTo>
                  <a:lnTo>
                    <a:pt x="11414" y="7746"/>
                  </a:lnTo>
                  <a:lnTo>
                    <a:pt x="6213" y="10032"/>
                  </a:lnTo>
                  <a:lnTo>
                    <a:pt x="2059" y="10921"/>
                  </a:lnTo>
                  <a:close/>
                </a:path>
                <a:path w="78740" h="40005">
                  <a:moveTo>
                    <a:pt x="18755" y="3047"/>
                  </a:moveTo>
                  <a:lnTo>
                    <a:pt x="16953" y="3047"/>
                  </a:lnTo>
                  <a:lnTo>
                    <a:pt x="15387" y="2666"/>
                  </a:lnTo>
                  <a:lnTo>
                    <a:pt x="18737" y="2666"/>
                  </a:lnTo>
                  <a:lnTo>
                    <a:pt x="18755" y="3047"/>
                  </a:lnTo>
                  <a:close/>
                </a:path>
                <a:path w="78740" h="40005">
                  <a:moveTo>
                    <a:pt x="30766" y="4571"/>
                  </a:moveTo>
                  <a:lnTo>
                    <a:pt x="27712" y="3047"/>
                  </a:lnTo>
                  <a:lnTo>
                    <a:pt x="29441" y="3047"/>
                  </a:lnTo>
                  <a:lnTo>
                    <a:pt x="30766" y="4571"/>
                  </a:lnTo>
                  <a:close/>
                </a:path>
                <a:path w="78740" h="40005">
                  <a:moveTo>
                    <a:pt x="23778" y="8762"/>
                  </a:moveTo>
                  <a:lnTo>
                    <a:pt x="20493" y="8762"/>
                  </a:lnTo>
                  <a:lnTo>
                    <a:pt x="20615" y="4317"/>
                  </a:lnTo>
                  <a:lnTo>
                    <a:pt x="21628" y="4317"/>
                  </a:lnTo>
                  <a:lnTo>
                    <a:pt x="23121" y="5841"/>
                  </a:lnTo>
                  <a:lnTo>
                    <a:pt x="23521" y="7619"/>
                  </a:lnTo>
                  <a:lnTo>
                    <a:pt x="23606" y="8000"/>
                  </a:lnTo>
                  <a:lnTo>
                    <a:pt x="23721" y="8508"/>
                  </a:lnTo>
                  <a:lnTo>
                    <a:pt x="23778" y="8762"/>
                  </a:lnTo>
                  <a:close/>
                </a:path>
                <a:path w="78740" h="40005">
                  <a:moveTo>
                    <a:pt x="35546" y="8508"/>
                  </a:moveTo>
                  <a:lnTo>
                    <a:pt x="27361" y="8508"/>
                  </a:lnTo>
                  <a:lnTo>
                    <a:pt x="29810" y="6476"/>
                  </a:lnTo>
                  <a:lnTo>
                    <a:pt x="30049" y="6476"/>
                  </a:lnTo>
                  <a:lnTo>
                    <a:pt x="33991" y="6857"/>
                  </a:lnTo>
                  <a:lnTo>
                    <a:pt x="35546" y="8508"/>
                  </a:lnTo>
                  <a:close/>
                </a:path>
                <a:path w="78740" h="40005">
                  <a:moveTo>
                    <a:pt x="12250" y="15874"/>
                  </a:moveTo>
                  <a:lnTo>
                    <a:pt x="9025" y="10159"/>
                  </a:lnTo>
                  <a:lnTo>
                    <a:pt x="13690" y="7746"/>
                  </a:lnTo>
                  <a:lnTo>
                    <a:pt x="18502" y="7746"/>
                  </a:lnTo>
                  <a:lnTo>
                    <a:pt x="18283" y="8000"/>
                  </a:lnTo>
                  <a:lnTo>
                    <a:pt x="20493" y="8762"/>
                  </a:lnTo>
                  <a:lnTo>
                    <a:pt x="35774" y="8762"/>
                  </a:lnTo>
                  <a:lnTo>
                    <a:pt x="37814" y="11683"/>
                  </a:lnTo>
                  <a:lnTo>
                    <a:pt x="41113" y="11683"/>
                  </a:lnTo>
                  <a:lnTo>
                    <a:pt x="40595" y="12699"/>
                  </a:lnTo>
                  <a:lnTo>
                    <a:pt x="15655" y="12699"/>
                  </a:lnTo>
                  <a:lnTo>
                    <a:pt x="12250" y="15874"/>
                  </a:lnTo>
                  <a:close/>
                </a:path>
                <a:path w="78740" h="40005">
                  <a:moveTo>
                    <a:pt x="41113" y="11683"/>
                  </a:moveTo>
                  <a:lnTo>
                    <a:pt x="37814" y="11683"/>
                  </a:lnTo>
                  <a:lnTo>
                    <a:pt x="38158" y="10159"/>
                  </a:lnTo>
                  <a:lnTo>
                    <a:pt x="41875" y="10159"/>
                  </a:lnTo>
                  <a:lnTo>
                    <a:pt x="41113" y="11683"/>
                  </a:lnTo>
                  <a:close/>
                </a:path>
                <a:path w="78740" h="40005">
                  <a:moveTo>
                    <a:pt x="48036" y="13080"/>
                  </a:moveTo>
                  <a:lnTo>
                    <a:pt x="40382" y="13080"/>
                  </a:lnTo>
                  <a:lnTo>
                    <a:pt x="42711" y="12318"/>
                  </a:lnTo>
                  <a:lnTo>
                    <a:pt x="46474" y="11937"/>
                  </a:lnTo>
                  <a:lnTo>
                    <a:pt x="48036" y="13080"/>
                  </a:lnTo>
                  <a:close/>
                </a:path>
                <a:path w="78740" h="40005">
                  <a:moveTo>
                    <a:pt x="17685" y="16509"/>
                  </a:moveTo>
                  <a:lnTo>
                    <a:pt x="15864" y="16509"/>
                  </a:lnTo>
                  <a:lnTo>
                    <a:pt x="14878" y="16128"/>
                  </a:lnTo>
                  <a:lnTo>
                    <a:pt x="14771" y="15366"/>
                  </a:lnTo>
                  <a:lnTo>
                    <a:pt x="14699" y="14858"/>
                  </a:lnTo>
                  <a:lnTo>
                    <a:pt x="15655" y="12699"/>
                  </a:lnTo>
                  <a:lnTo>
                    <a:pt x="40595" y="12699"/>
                  </a:lnTo>
                  <a:lnTo>
                    <a:pt x="40382" y="13080"/>
                  </a:lnTo>
                  <a:lnTo>
                    <a:pt x="48036" y="13080"/>
                  </a:lnTo>
                  <a:lnTo>
                    <a:pt x="49341" y="14096"/>
                  </a:lnTo>
                  <a:lnTo>
                    <a:pt x="48326" y="15366"/>
                  </a:lnTo>
                  <a:lnTo>
                    <a:pt x="49007" y="16382"/>
                  </a:lnTo>
                  <a:lnTo>
                    <a:pt x="19179" y="16382"/>
                  </a:lnTo>
                  <a:lnTo>
                    <a:pt x="17685" y="16509"/>
                  </a:lnTo>
                  <a:close/>
                </a:path>
                <a:path w="78740" h="40005">
                  <a:moveTo>
                    <a:pt x="18581" y="20446"/>
                  </a:moveTo>
                  <a:lnTo>
                    <a:pt x="18223" y="20192"/>
                  </a:lnTo>
                  <a:lnTo>
                    <a:pt x="19037" y="16890"/>
                  </a:lnTo>
                  <a:lnTo>
                    <a:pt x="19142" y="16509"/>
                  </a:lnTo>
                  <a:lnTo>
                    <a:pt x="49007" y="16382"/>
                  </a:lnTo>
                  <a:lnTo>
                    <a:pt x="49401" y="16890"/>
                  </a:lnTo>
                  <a:lnTo>
                    <a:pt x="51830" y="16890"/>
                  </a:lnTo>
                  <a:lnTo>
                    <a:pt x="52746" y="17398"/>
                  </a:lnTo>
                  <a:lnTo>
                    <a:pt x="52467" y="18160"/>
                  </a:lnTo>
                  <a:lnTo>
                    <a:pt x="25332" y="18160"/>
                  </a:lnTo>
                  <a:lnTo>
                    <a:pt x="21329" y="18922"/>
                  </a:lnTo>
                  <a:lnTo>
                    <a:pt x="22035" y="20192"/>
                  </a:lnTo>
                  <a:lnTo>
                    <a:pt x="18581" y="20446"/>
                  </a:lnTo>
                  <a:close/>
                </a:path>
                <a:path w="78740" h="40005">
                  <a:moveTo>
                    <a:pt x="51830" y="16890"/>
                  </a:moveTo>
                  <a:lnTo>
                    <a:pt x="49401" y="16890"/>
                  </a:lnTo>
                  <a:lnTo>
                    <a:pt x="51193" y="16509"/>
                  </a:lnTo>
                  <a:lnTo>
                    <a:pt x="51830" y="16890"/>
                  </a:lnTo>
                  <a:close/>
                </a:path>
                <a:path w="78740" h="40005">
                  <a:moveTo>
                    <a:pt x="27142" y="23875"/>
                  </a:moveTo>
                  <a:lnTo>
                    <a:pt x="26674" y="23875"/>
                  </a:lnTo>
                  <a:lnTo>
                    <a:pt x="26227" y="23748"/>
                  </a:lnTo>
                  <a:lnTo>
                    <a:pt x="26426" y="23113"/>
                  </a:lnTo>
                  <a:lnTo>
                    <a:pt x="24305" y="22097"/>
                  </a:lnTo>
                  <a:lnTo>
                    <a:pt x="29633" y="22097"/>
                  </a:lnTo>
                  <a:lnTo>
                    <a:pt x="25330" y="18160"/>
                  </a:lnTo>
                  <a:lnTo>
                    <a:pt x="52467" y="18160"/>
                  </a:lnTo>
                  <a:lnTo>
                    <a:pt x="51909" y="19557"/>
                  </a:lnTo>
                  <a:lnTo>
                    <a:pt x="55911" y="21081"/>
                  </a:lnTo>
                  <a:lnTo>
                    <a:pt x="59228" y="21081"/>
                  </a:lnTo>
                  <a:lnTo>
                    <a:pt x="59300" y="22097"/>
                  </a:lnTo>
                  <a:lnTo>
                    <a:pt x="59372" y="23113"/>
                  </a:lnTo>
                  <a:lnTo>
                    <a:pt x="27979" y="23113"/>
                  </a:lnTo>
                  <a:lnTo>
                    <a:pt x="27142" y="23875"/>
                  </a:lnTo>
                  <a:close/>
                </a:path>
                <a:path w="78740" h="40005">
                  <a:moveTo>
                    <a:pt x="59228" y="21081"/>
                  </a:moveTo>
                  <a:lnTo>
                    <a:pt x="55911" y="21081"/>
                  </a:lnTo>
                  <a:lnTo>
                    <a:pt x="59017" y="18160"/>
                  </a:lnTo>
                  <a:lnTo>
                    <a:pt x="59118" y="19557"/>
                  </a:lnTo>
                  <a:lnTo>
                    <a:pt x="59228" y="21081"/>
                  </a:lnTo>
                  <a:close/>
                </a:path>
                <a:path w="78740" h="40005">
                  <a:moveTo>
                    <a:pt x="63736" y="24510"/>
                  </a:moveTo>
                  <a:lnTo>
                    <a:pt x="61346" y="24510"/>
                  </a:lnTo>
                  <a:lnTo>
                    <a:pt x="62184" y="20446"/>
                  </a:lnTo>
                  <a:lnTo>
                    <a:pt x="62242" y="20192"/>
                  </a:lnTo>
                  <a:lnTo>
                    <a:pt x="63497" y="20319"/>
                  </a:lnTo>
                  <a:lnTo>
                    <a:pt x="64183" y="20446"/>
                  </a:lnTo>
                  <a:lnTo>
                    <a:pt x="64907" y="20446"/>
                  </a:lnTo>
                  <a:lnTo>
                    <a:pt x="63955" y="23748"/>
                  </a:lnTo>
                  <a:lnTo>
                    <a:pt x="63845" y="24129"/>
                  </a:lnTo>
                  <a:lnTo>
                    <a:pt x="63736" y="24510"/>
                  </a:lnTo>
                  <a:close/>
                </a:path>
                <a:path w="78740" h="40005">
                  <a:moveTo>
                    <a:pt x="23070" y="23748"/>
                  </a:moveTo>
                  <a:lnTo>
                    <a:pt x="23094" y="22986"/>
                  </a:lnTo>
                  <a:lnTo>
                    <a:pt x="23421" y="21081"/>
                  </a:lnTo>
                  <a:lnTo>
                    <a:pt x="23530" y="20446"/>
                  </a:lnTo>
                  <a:lnTo>
                    <a:pt x="23753" y="20446"/>
                  </a:lnTo>
                  <a:lnTo>
                    <a:pt x="29750" y="22097"/>
                  </a:lnTo>
                  <a:lnTo>
                    <a:pt x="24743" y="22097"/>
                  </a:lnTo>
                  <a:lnTo>
                    <a:pt x="23070" y="23748"/>
                  </a:lnTo>
                  <a:close/>
                </a:path>
                <a:path w="78740" h="40005">
                  <a:moveTo>
                    <a:pt x="29036" y="27050"/>
                  </a:moveTo>
                  <a:lnTo>
                    <a:pt x="27899" y="27050"/>
                  </a:lnTo>
                  <a:lnTo>
                    <a:pt x="28138" y="26288"/>
                  </a:lnTo>
                  <a:lnTo>
                    <a:pt x="28192" y="25526"/>
                  </a:lnTo>
                  <a:lnTo>
                    <a:pt x="28317" y="23748"/>
                  </a:lnTo>
                  <a:lnTo>
                    <a:pt x="27707" y="23113"/>
                  </a:lnTo>
                  <a:lnTo>
                    <a:pt x="37487" y="23113"/>
                  </a:lnTo>
                  <a:lnTo>
                    <a:pt x="37360" y="24129"/>
                  </a:lnTo>
                  <a:lnTo>
                    <a:pt x="37257" y="24891"/>
                  </a:lnTo>
                  <a:lnTo>
                    <a:pt x="29153" y="24891"/>
                  </a:lnTo>
                  <a:lnTo>
                    <a:pt x="29036" y="27050"/>
                  </a:lnTo>
                  <a:close/>
                </a:path>
                <a:path w="78740" h="40005">
                  <a:moveTo>
                    <a:pt x="50237" y="31622"/>
                  </a:moveTo>
                  <a:lnTo>
                    <a:pt x="49769" y="31622"/>
                  </a:lnTo>
                  <a:lnTo>
                    <a:pt x="48027" y="30352"/>
                  </a:lnTo>
                  <a:lnTo>
                    <a:pt x="51432" y="28193"/>
                  </a:lnTo>
                  <a:lnTo>
                    <a:pt x="50715" y="27050"/>
                  </a:lnTo>
                  <a:lnTo>
                    <a:pt x="39941" y="27050"/>
                  </a:lnTo>
                  <a:lnTo>
                    <a:pt x="38949" y="26288"/>
                  </a:lnTo>
                  <a:lnTo>
                    <a:pt x="38859" y="25526"/>
                  </a:lnTo>
                  <a:lnTo>
                    <a:pt x="38290" y="23113"/>
                  </a:lnTo>
                  <a:lnTo>
                    <a:pt x="59372" y="23113"/>
                  </a:lnTo>
                  <a:lnTo>
                    <a:pt x="59439" y="24129"/>
                  </a:lnTo>
                  <a:lnTo>
                    <a:pt x="59708" y="24129"/>
                  </a:lnTo>
                  <a:lnTo>
                    <a:pt x="61346" y="24510"/>
                  </a:lnTo>
                  <a:lnTo>
                    <a:pt x="63736" y="24510"/>
                  </a:lnTo>
                  <a:lnTo>
                    <a:pt x="64631" y="25526"/>
                  </a:lnTo>
                  <a:lnTo>
                    <a:pt x="66184" y="26034"/>
                  </a:lnTo>
                  <a:lnTo>
                    <a:pt x="71590" y="26034"/>
                  </a:lnTo>
                  <a:lnTo>
                    <a:pt x="72516" y="26796"/>
                  </a:lnTo>
                  <a:lnTo>
                    <a:pt x="52507" y="26796"/>
                  </a:lnTo>
                  <a:lnTo>
                    <a:pt x="50237" y="31622"/>
                  </a:lnTo>
                  <a:close/>
                </a:path>
                <a:path w="78740" h="40005">
                  <a:moveTo>
                    <a:pt x="27361" y="24129"/>
                  </a:moveTo>
                  <a:lnTo>
                    <a:pt x="26864" y="24129"/>
                  </a:lnTo>
                  <a:lnTo>
                    <a:pt x="27142" y="23875"/>
                  </a:lnTo>
                  <a:lnTo>
                    <a:pt x="26644" y="23875"/>
                  </a:lnTo>
                  <a:lnTo>
                    <a:pt x="27361" y="24129"/>
                  </a:lnTo>
                  <a:close/>
                </a:path>
                <a:path w="78740" h="40005">
                  <a:moveTo>
                    <a:pt x="71590" y="26034"/>
                  </a:moveTo>
                  <a:lnTo>
                    <a:pt x="66184" y="26034"/>
                  </a:lnTo>
                  <a:lnTo>
                    <a:pt x="67658" y="23875"/>
                  </a:lnTo>
                  <a:lnTo>
                    <a:pt x="67300" y="23875"/>
                  </a:lnTo>
                  <a:lnTo>
                    <a:pt x="68574" y="24129"/>
                  </a:lnTo>
                  <a:lnTo>
                    <a:pt x="68812" y="24129"/>
                  </a:lnTo>
                  <a:lnTo>
                    <a:pt x="71590" y="26034"/>
                  </a:lnTo>
                  <a:close/>
                </a:path>
                <a:path w="78740" h="40005">
                  <a:moveTo>
                    <a:pt x="35872" y="29463"/>
                  </a:moveTo>
                  <a:lnTo>
                    <a:pt x="35621" y="29463"/>
                  </a:lnTo>
                  <a:lnTo>
                    <a:pt x="35691" y="29209"/>
                  </a:lnTo>
                  <a:lnTo>
                    <a:pt x="35795" y="28828"/>
                  </a:lnTo>
                  <a:lnTo>
                    <a:pt x="35900" y="28447"/>
                  </a:lnTo>
                  <a:lnTo>
                    <a:pt x="36022" y="28066"/>
                  </a:lnTo>
                  <a:lnTo>
                    <a:pt x="35186" y="27558"/>
                  </a:lnTo>
                  <a:lnTo>
                    <a:pt x="34464" y="27050"/>
                  </a:lnTo>
                  <a:lnTo>
                    <a:pt x="29989" y="24891"/>
                  </a:lnTo>
                  <a:lnTo>
                    <a:pt x="37257" y="24891"/>
                  </a:lnTo>
                  <a:lnTo>
                    <a:pt x="37173" y="25526"/>
                  </a:lnTo>
                  <a:lnTo>
                    <a:pt x="37073" y="26288"/>
                  </a:lnTo>
                  <a:lnTo>
                    <a:pt x="36972" y="27050"/>
                  </a:lnTo>
                  <a:lnTo>
                    <a:pt x="36905" y="27558"/>
                  </a:lnTo>
                  <a:lnTo>
                    <a:pt x="36786" y="28447"/>
                  </a:lnTo>
                  <a:lnTo>
                    <a:pt x="36679" y="29209"/>
                  </a:lnTo>
                  <a:lnTo>
                    <a:pt x="35872" y="29463"/>
                  </a:lnTo>
                  <a:close/>
                </a:path>
                <a:path w="78740" h="40005">
                  <a:moveTo>
                    <a:pt x="56070" y="32130"/>
                  </a:moveTo>
                  <a:lnTo>
                    <a:pt x="53173" y="30860"/>
                  </a:lnTo>
                  <a:lnTo>
                    <a:pt x="52828" y="30860"/>
                  </a:lnTo>
                  <a:lnTo>
                    <a:pt x="54418" y="28828"/>
                  </a:lnTo>
                  <a:lnTo>
                    <a:pt x="52507" y="26796"/>
                  </a:lnTo>
                  <a:lnTo>
                    <a:pt x="72692" y="26796"/>
                  </a:lnTo>
                  <a:lnTo>
                    <a:pt x="73315" y="28066"/>
                  </a:lnTo>
                  <a:lnTo>
                    <a:pt x="73502" y="28447"/>
                  </a:lnTo>
                  <a:lnTo>
                    <a:pt x="73626" y="29209"/>
                  </a:lnTo>
                  <a:lnTo>
                    <a:pt x="73730" y="29971"/>
                  </a:lnTo>
                  <a:lnTo>
                    <a:pt x="59555" y="29971"/>
                  </a:lnTo>
                  <a:lnTo>
                    <a:pt x="56927" y="30860"/>
                  </a:lnTo>
                  <a:lnTo>
                    <a:pt x="56070" y="32130"/>
                  </a:lnTo>
                  <a:close/>
                </a:path>
                <a:path w="78740" h="40005">
                  <a:moveTo>
                    <a:pt x="46000" y="28066"/>
                  </a:moveTo>
                  <a:lnTo>
                    <a:pt x="44862" y="27431"/>
                  </a:lnTo>
                  <a:lnTo>
                    <a:pt x="44324" y="27050"/>
                  </a:lnTo>
                  <a:lnTo>
                    <a:pt x="46295" y="27050"/>
                  </a:lnTo>
                  <a:lnTo>
                    <a:pt x="46000" y="28066"/>
                  </a:lnTo>
                  <a:close/>
                </a:path>
                <a:path w="78740" h="40005">
                  <a:moveTo>
                    <a:pt x="45872" y="28828"/>
                  </a:moveTo>
                  <a:lnTo>
                    <a:pt x="45918" y="28447"/>
                  </a:lnTo>
                  <a:lnTo>
                    <a:pt x="46000" y="28066"/>
                  </a:lnTo>
                  <a:lnTo>
                    <a:pt x="46559" y="28447"/>
                  </a:lnTo>
                  <a:lnTo>
                    <a:pt x="45872" y="28828"/>
                  </a:lnTo>
                  <a:close/>
                </a:path>
                <a:path w="78740" h="40005">
                  <a:moveTo>
                    <a:pt x="51079" y="33527"/>
                  </a:moveTo>
                  <a:lnTo>
                    <a:pt x="48087" y="33527"/>
                  </a:lnTo>
                  <a:lnTo>
                    <a:pt x="44981" y="33400"/>
                  </a:lnTo>
                  <a:lnTo>
                    <a:pt x="44682" y="32130"/>
                  </a:lnTo>
                  <a:lnTo>
                    <a:pt x="44563" y="31622"/>
                  </a:lnTo>
                  <a:lnTo>
                    <a:pt x="44474" y="31245"/>
                  </a:lnTo>
                  <a:lnTo>
                    <a:pt x="44384" y="30860"/>
                  </a:lnTo>
                  <a:lnTo>
                    <a:pt x="44264" y="30352"/>
                  </a:lnTo>
                  <a:lnTo>
                    <a:pt x="44175" y="29971"/>
                  </a:lnTo>
                  <a:lnTo>
                    <a:pt x="44085" y="29463"/>
                  </a:lnTo>
                  <a:lnTo>
                    <a:pt x="48116" y="28828"/>
                  </a:lnTo>
                  <a:lnTo>
                    <a:pt x="47122" y="28828"/>
                  </a:lnTo>
                  <a:lnTo>
                    <a:pt x="46559" y="28447"/>
                  </a:lnTo>
                  <a:lnTo>
                    <a:pt x="47366" y="28066"/>
                  </a:lnTo>
                  <a:lnTo>
                    <a:pt x="47933" y="29463"/>
                  </a:lnTo>
                  <a:lnTo>
                    <a:pt x="47621" y="30352"/>
                  </a:lnTo>
                  <a:lnTo>
                    <a:pt x="47522" y="30606"/>
                  </a:lnTo>
                  <a:lnTo>
                    <a:pt x="48206" y="31622"/>
                  </a:lnTo>
                  <a:lnTo>
                    <a:pt x="49376" y="31622"/>
                  </a:lnTo>
                  <a:lnTo>
                    <a:pt x="50966" y="33400"/>
                  </a:lnTo>
                  <a:close/>
                </a:path>
                <a:path w="78740" h="40005">
                  <a:moveTo>
                    <a:pt x="59793" y="30352"/>
                  </a:moveTo>
                  <a:lnTo>
                    <a:pt x="58898" y="30352"/>
                  </a:lnTo>
                  <a:lnTo>
                    <a:pt x="64273" y="29971"/>
                  </a:lnTo>
                  <a:lnTo>
                    <a:pt x="62482" y="29971"/>
                  </a:lnTo>
                  <a:lnTo>
                    <a:pt x="59793" y="30352"/>
                  </a:lnTo>
                  <a:close/>
                </a:path>
                <a:path w="78740" h="40005">
                  <a:moveTo>
                    <a:pt x="60407" y="30606"/>
                  </a:moveTo>
                  <a:lnTo>
                    <a:pt x="59555" y="29971"/>
                  </a:lnTo>
                  <a:lnTo>
                    <a:pt x="62481" y="29971"/>
                  </a:lnTo>
                  <a:lnTo>
                    <a:pt x="62468" y="30352"/>
                  </a:lnTo>
                  <a:lnTo>
                    <a:pt x="60595" y="30352"/>
                  </a:lnTo>
                  <a:lnTo>
                    <a:pt x="60407" y="30606"/>
                  </a:lnTo>
                  <a:close/>
                </a:path>
                <a:path w="78740" h="40005">
                  <a:moveTo>
                    <a:pt x="73352" y="31622"/>
                  </a:moveTo>
                  <a:lnTo>
                    <a:pt x="62424" y="31622"/>
                  </a:lnTo>
                  <a:lnTo>
                    <a:pt x="62481" y="29971"/>
                  </a:lnTo>
                  <a:lnTo>
                    <a:pt x="73747" y="29971"/>
                  </a:lnTo>
                  <a:lnTo>
                    <a:pt x="73846" y="30860"/>
                  </a:lnTo>
                  <a:lnTo>
                    <a:pt x="73352" y="31622"/>
                  </a:lnTo>
                  <a:close/>
                </a:path>
                <a:path w="78740" h="40005">
                  <a:moveTo>
                    <a:pt x="62424" y="31622"/>
                  </a:moveTo>
                  <a:lnTo>
                    <a:pt x="62192" y="31622"/>
                  </a:lnTo>
                  <a:lnTo>
                    <a:pt x="60818" y="30860"/>
                  </a:lnTo>
                  <a:lnTo>
                    <a:pt x="60407" y="30606"/>
                  </a:lnTo>
                  <a:lnTo>
                    <a:pt x="60595" y="30352"/>
                  </a:lnTo>
                  <a:lnTo>
                    <a:pt x="62468" y="30352"/>
                  </a:lnTo>
                  <a:lnTo>
                    <a:pt x="62424" y="31622"/>
                  </a:lnTo>
                  <a:close/>
                </a:path>
                <a:path w="78740" h="40005">
                  <a:moveTo>
                    <a:pt x="61705" y="35686"/>
                  </a:moveTo>
                  <a:lnTo>
                    <a:pt x="60271" y="34543"/>
                  </a:lnTo>
                  <a:lnTo>
                    <a:pt x="59555" y="34416"/>
                  </a:lnTo>
                  <a:lnTo>
                    <a:pt x="59676" y="33527"/>
                  </a:lnTo>
                  <a:lnTo>
                    <a:pt x="59734" y="33146"/>
                  </a:lnTo>
                  <a:lnTo>
                    <a:pt x="59829" y="32130"/>
                  </a:lnTo>
                  <a:lnTo>
                    <a:pt x="59947" y="31622"/>
                  </a:lnTo>
                  <a:lnTo>
                    <a:pt x="60229" y="30860"/>
                  </a:lnTo>
                  <a:lnTo>
                    <a:pt x="60407" y="30606"/>
                  </a:lnTo>
                  <a:lnTo>
                    <a:pt x="60818" y="30860"/>
                  </a:lnTo>
                  <a:lnTo>
                    <a:pt x="62191" y="31622"/>
                  </a:lnTo>
                  <a:lnTo>
                    <a:pt x="73329" y="31622"/>
                  </a:lnTo>
                  <a:lnTo>
                    <a:pt x="73113" y="32130"/>
                  </a:lnTo>
                  <a:lnTo>
                    <a:pt x="62840" y="32130"/>
                  </a:lnTo>
                  <a:lnTo>
                    <a:pt x="62840" y="34924"/>
                  </a:lnTo>
                  <a:lnTo>
                    <a:pt x="61705" y="35686"/>
                  </a:lnTo>
                  <a:close/>
                </a:path>
                <a:path w="78740" h="40005">
                  <a:moveTo>
                    <a:pt x="49376" y="31622"/>
                  </a:moveTo>
                  <a:lnTo>
                    <a:pt x="48206" y="31622"/>
                  </a:lnTo>
                  <a:lnTo>
                    <a:pt x="49252" y="31245"/>
                  </a:lnTo>
                  <a:lnTo>
                    <a:pt x="49376" y="31622"/>
                  </a:lnTo>
                  <a:close/>
                </a:path>
                <a:path w="78740" h="40005">
                  <a:moveTo>
                    <a:pt x="63974" y="34416"/>
                  </a:moveTo>
                  <a:lnTo>
                    <a:pt x="63974" y="33400"/>
                  </a:lnTo>
                  <a:lnTo>
                    <a:pt x="65826" y="32130"/>
                  </a:lnTo>
                  <a:lnTo>
                    <a:pt x="73194" y="32130"/>
                  </a:lnTo>
                  <a:lnTo>
                    <a:pt x="75058" y="33527"/>
                  </a:lnTo>
                  <a:lnTo>
                    <a:pt x="65468" y="33527"/>
                  </a:lnTo>
                  <a:lnTo>
                    <a:pt x="63974" y="34416"/>
                  </a:lnTo>
                  <a:close/>
                </a:path>
                <a:path w="78740" h="40005">
                  <a:moveTo>
                    <a:pt x="71802" y="39496"/>
                  </a:moveTo>
                  <a:lnTo>
                    <a:pt x="71321" y="39496"/>
                  </a:lnTo>
                  <a:lnTo>
                    <a:pt x="71210" y="38353"/>
                  </a:lnTo>
                  <a:lnTo>
                    <a:pt x="70544" y="37591"/>
                  </a:lnTo>
                  <a:lnTo>
                    <a:pt x="70604" y="36575"/>
                  </a:lnTo>
                  <a:lnTo>
                    <a:pt x="69589" y="35940"/>
                  </a:lnTo>
                  <a:lnTo>
                    <a:pt x="68394" y="34924"/>
                  </a:lnTo>
                  <a:lnTo>
                    <a:pt x="67678" y="34416"/>
                  </a:lnTo>
                  <a:lnTo>
                    <a:pt x="66722" y="34416"/>
                  </a:lnTo>
                  <a:lnTo>
                    <a:pt x="65468" y="33527"/>
                  </a:lnTo>
                  <a:lnTo>
                    <a:pt x="75058" y="33527"/>
                  </a:lnTo>
                  <a:lnTo>
                    <a:pt x="77652" y="35432"/>
                  </a:lnTo>
                  <a:lnTo>
                    <a:pt x="76696" y="36956"/>
                  </a:lnTo>
                  <a:lnTo>
                    <a:pt x="77412" y="37972"/>
                  </a:lnTo>
                  <a:lnTo>
                    <a:pt x="73531" y="37972"/>
                  </a:lnTo>
                  <a:lnTo>
                    <a:pt x="72934" y="38353"/>
                  </a:lnTo>
                  <a:lnTo>
                    <a:pt x="71802" y="39496"/>
                  </a:lnTo>
                  <a:close/>
                </a:path>
                <a:path w="78740" h="40005">
                  <a:moveTo>
                    <a:pt x="78350" y="39496"/>
                  </a:moveTo>
                  <a:lnTo>
                    <a:pt x="78052" y="39496"/>
                  </a:lnTo>
                  <a:lnTo>
                    <a:pt x="73531" y="37972"/>
                  </a:lnTo>
                  <a:lnTo>
                    <a:pt x="77412" y="37972"/>
                  </a:lnTo>
                  <a:lnTo>
                    <a:pt x="78350" y="39496"/>
                  </a:lnTo>
                  <a:close/>
                </a:path>
              </a:pathLst>
            </a:custGeom>
            <a:solidFill>
              <a:srgbClr val="EC6B42"/>
            </a:solidFill>
          </p:spPr>
          <p:txBody>
            <a:bodyPr wrap="square" lIns="0" tIns="0" rIns="0" bIns="0" rtlCol="0"/>
            <a:lstStyle/>
            <a:p>
              <a:endParaRPr/>
            </a:p>
          </p:txBody>
        </p:sp>
        <p:sp>
          <p:nvSpPr>
            <p:cNvPr id="1535" name="object 1535"/>
            <p:cNvSpPr/>
            <p:nvPr/>
          </p:nvSpPr>
          <p:spPr>
            <a:xfrm>
              <a:off x="14564145" y="2785541"/>
              <a:ext cx="26034" cy="19050"/>
            </a:xfrm>
            <a:custGeom>
              <a:avLst/>
              <a:gdLst/>
              <a:ahLst/>
              <a:cxnLst/>
              <a:rect l="l" t="t" r="r" b="b"/>
              <a:pathLst>
                <a:path w="26034" h="19050">
                  <a:moveTo>
                    <a:pt x="25565" y="15506"/>
                  </a:moveTo>
                  <a:lnTo>
                    <a:pt x="24434" y="11214"/>
                  </a:lnTo>
                  <a:lnTo>
                    <a:pt x="20548" y="12166"/>
                  </a:lnTo>
                  <a:lnTo>
                    <a:pt x="24193" y="6845"/>
                  </a:lnTo>
                  <a:lnTo>
                    <a:pt x="20370" y="8039"/>
                  </a:lnTo>
                  <a:lnTo>
                    <a:pt x="16421" y="9601"/>
                  </a:lnTo>
                  <a:lnTo>
                    <a:pt x="15532" y="9537"/>
                  </a:lnTo>
                  <a:lnTo>
                    <a:pt x="14935" y="9055"/>
                  </a:lnTo>
                  <a:lnTo>
                    <a:pt x="14693" y="8039"/>
                  </a:lnTo>
                  <a:lnTo>
                    <a:pt x="14452" y="7213"/>
                  </a:lnTo>
                  <a:lnTo>
                    <a:pt x="13919" y="6731"/>
                  </a:lnTo>
                  <a:lnTo>
                    <a:pt x="13919" y="6553"/>
                  </a:lnTo>
                  <a:lnTo>
                    <a:pt x="13335" y="6794"/>
                  </a:lnTo>
                  <a:lnTo>
                    <a:pt x="13500" y="6197"/>
                  </a:lnTo>
                  <a:lnTo>
                    <a:pt x="12433" y="5003"/>
                  </a:lnTo>
                  <a:lnTo>
                    <a:pt x="11188" y="5003"/>
                  </a:lnTo>
                  <a:lnTo>
                    <a:pt x="10693" y="5003"/>
                  </a:lnTo>
                  <a:lnTo>
                    <a:pt x="9677" y="5003"/>
                  </a:lnTo>
                  <a:lnTo>
                    <a:pt x="9740" y="4457"/>
                  </a:lnTo>
                  <a:lnTo>
                    <a:pt x="9652" y="5219"/>
                  </a:lnTo>
                  <a:lnTo>
                    <a:pt x="8382" y="5473"/>
                  </a:lnTo>
                  <a:lnTo>
                    <a:pt x="8356" y="7442"/>
                  </a:lnTo>
                  <a:lnTo>
                    <a:pt x="7886" y="5892"/>
                  </a:lnTo>
                  <a:lnTo>
                    <a:pt x="7988" y="6197"/>
                  </a:lnTo>
                  <a:lnTo>
                    <a:pt x="8356" y="7442"/>
                  </a:lnTo>
                  <a:lnTo>
                    <a:pt x="8356" y="5473"/>
                  </a:lnTo>
                  <a:lnTo>
                    <a:pt x="7759" y="5473"/>
                  </a:lnTo>
                  <a:lnTo>
                    <a:pt x="9652" y="5219"/>
                  </a:lnTo>
                  <a:lnTo>
                    <a:pt x="9652" y="4457"/>
                  </a:lnTo>
                  <a:lnTo>
                    <a:pt x="8483" y="4279"/>
                  </a:lnTo>
                  <a:lnTo>
                    <a:pt x="7404" y="4102"/>
                  </a:lnTo>
                  <a:lnTo>
                    <a:pt x="5257" y="4457"/>
                  </a:lnTo>
                  <a:lnTo>
                    <a:pt x="4978" y="4102"/>
                  </a:lnTo>
                  <a:lnTo>
                    <a:pt x="5549" y="1714"/>
                  </a:lnTo>
                  <a:lnTo>
                    <a:pt x="3721" y="0"/>
                  </a:lnTo>
                  <a:lnTo>
                    <a:pt x="4064" y="2247"/>
                  </a:lnTo>
                  <a:lnTo>
                    <a:pt x="3467" y="5892"/>
                  </a:lnTo>
                  <a:lnTo>
                    <a:pt x="1854" y="2070"/>
                  </a:lnTo>
                  <a:lnTo>
                    <a:pt x="0" y="4279"/>
                  </a:lnTo>
                  <a:lnTo>
                    <a:pt x="1079" y="5003"/>
                  </a:lnTo>
                  <a:lnTo>
                    <a:pt x="7226" y="8699"/>
                  </a:lnTo>
                  <a:lnTo>
                    <a:pt x="7848" y="10972"/>
                  </a:lnTo>
                  <a:lnTo>
                    <a:pt x="6883" y="10972"/>
                  </a:lnTo>
                  <a:lnTo>
                    <a:pt x="4889" y="10731"/>
                  </a:lnTo>
                  <a:lnTo>
                    <a:pt x="4419" y="10972"/>
                  </a:lnTo>
                  <a:lnTo>
                    <a:pt x="5969" y="11264"/>
                  </a:lnTo>
                  <a:lnTo>
                    <a:pt x="8178" y="14490"/>
                  </a:lnTo>
                  <a:lnTo>
                    <a:pt x="9855" y="14490"/>
                  </a:lnTo>
                  <a:lnTo>
                    <a:pt x="10210" y="13182"/>
                  </a:lnTo>
                  <a:lnTo>
                    <a:pt x="10337" y="13182"/>
                  </a:lnTo>
                  <a:lnTo>
                    <a:pt x="11645" y="13716"/>
                  </a:lnTo>
                  <a:lnTo>
                    <a:pt x="11912" y="13182"/>
                  </a:lnTo>
                  <a:lnTo>
                    <a:pt x="12395" y="12179"/>
                  </a:lnTo>
                  <a:lnTo>
                    <a:pt x="13919" y="11747"/>
                  </a:lnTo>
                  <a:lnTo>
                    <a:pt x="15887" y="13893"/>
                  </a:lnTo>
                  <a:lnTo>
                    <a:pt x="14211" y="13716"/>
                  </a:lnTo>
                  <a:lnTo>
                    <a:pt x="16725" y="19037"/>
                  </a:lnTo>
                  <a:lnTo>
                    <a:pt x="18999" y="13474"/>
                  </a:lnTo>
                  <a:lnTo>
                    <a:pt x="22034" y="15392"/>
                  </a:lnTo>
                  <a:lnTo>
                    <a:pt x="25565" y="15506"/>
                  </a:lnTo>
                  <a:close/>
                </a:path>
              </a:pathLst>
            </a:custGeom>
            <a:solidFill>
              <a:srgbClr val="EC6F42"/>
            </a:solidFill>
          </p:spPr>
          <p:txBody>
            <a:bodyPr wrap="square" lIns="0" tIns="0" rIns="0" bIns="0" rtlCol="0"/>
            <a:lstStyle/>
            <a:p>
              <a:endParaRPr/>
            </a:p>
          </p:txBody>
        </p:sp>
        <p:sp>
          <p:nvSpPr>
            <p:cNvPr id="1536" name="object 1536"/>
            <p:cNvSpPr/>
            <p:nvPr/>
          </p:nvSpPr>
          <p:spPr>
            <a:xfrm>
              <a:off x="14577769" y="2792087"/>
              <a:ext cx="19050" cy="10795"/>
            </a:xfrm>
            <a:custGeom>
              <a:avLst/>
              <a:gdLst/>
              <a:ahLst/>
              <a:cxnLst/>
              <a:rect l="l" t="t" r="r" b="b"/>
              <a:pathLst>
                <a:path w="19050" h="10794">
                  <a:moveTo>
                    <a:pt x="11337" y="6271"/>
                  </a:moveTo>
                  <a:lnTo>
                    <a:pt x="5226" y="6271"/>
                  </a:lnTo>
                  <a:lnTo>
                    <a:pt x="5494" y="5913"/>
                  </a:lnTo>
                  <a:lnTo>
                    <a:pt x="5427" y="5136"/>
                  </a:lnTo>
                  <a:lnTo>
                    <a:pt x="8182" y="3344"/>
                  </a:lnTo>
                  <a:lnTo>
                    <a:pt x="6125" y="1493"/>
                  </a:lnTo>
                  <a:lnTo>
                    <a:pt x="5807" y="1170"/>
                  </a:lnTo>
                  <a:lnTo>
                    <a:pt x="7704" y="0"/>
                  </a:lnTo>
                  <a:lnTo>
                    <a:pt x="8084" y="1170"/>
                  </a:lnTo>
                  <a:lnTo>
                    <a:pt x="8189" y="1493"/>
                  </a:lnTo>
                  <a:lnTo>
                    <a:pt x="8266" y="1732"/>
                  </a:lnTo>
                  <a:lnTo>
                    <a:pt x="8382" y="2090"/>
                  </a:lnTo>
                  <a:lnTo>
                    <a:pt x="9061" y="2090"/>
                  </a:lnTo>
                  <a:lnTo>
                    <a:pt x="11045" y="5733"/>
                  </a:lnTo>
                  <a:lnTo>
                    <a:pt x="11142" y="5913"/>
                  </a:lnTo>
                  <a:lnTo>
                    <a:pt x="11240" y="6092"/>
                  </a:lnTo>
                  <a:lnTo>
                    <a:pt x="11337" y="6271"/>
                  </a:lnTo>
                  <a:close/>
                </a:path>
                <a:path w="19050" h="10794">
                  <a:moveTo>
                    <a:pt x="9061" y="2090"/>
                  </a:moveTo>
                  <a:lnTo>
                    <a:pt x="8460" y="2090"/>
                  </a:lnTo>
                  <a:lnTo>
                    <a:pt x="9138" y="0"/>
                  </a:lnTo>
                  <a:lnTo>
                    <a:pt x="8982" y="1170"/>
                  </a:lnTo>
                  <a:lnTo>
                    <a:pt x="8907" y="1732"/>
                  </a:lnTo>
                  <a:lnTo>
                    <a:pt x="9061" y="2090"/>
                  </a:lnTo>
                  <a:close/>
                </a:path>
                <a:path w="19050" h="10794">
                  <a:moveTo>
                    <a:pt x="4800" y="2926"/>
                  </a:moveTo>
                  <a:lnTo>
                    <a:pt x="4897" y="1732"/>
                  </a:lnTo>
                  <a:lnTo>
                    <a:pt x="5807" y="1170"/>
                  </a:lnTo>
                  <a:lnTo>
                    <a:pt x="4800" y="2926"/>
                  </a:lnTo>
                  <a:close/>
                </a:path>
                <a:path w="19050" h="10794">
                  <a:moveTo>
                    <a:pt x="2986" y="6092"/>
                  </a:moveTo>
                  <a:lnTo>
                    <a:pt x="597" y="2926"/>
                  </a:lnTo>
                  <a:lnTo>
                    <a:pt x="0" y="2090"/>
                  </a:lnTo>
                  <a:lnTo>
                    <a:pt x="1116" y="1493"/>
                  </a:lnTo>
                  <a:lnTo>
                    <a:pt x="4687" y="3124"/>
                  </a:lnTo>
                  <a:lnTo>
                    <a:pt x="4321" y="3762"/>
                  </a:lnTo>
                  <a:lnTo>
                    <a:pt x="4218" y="3942"/>
                  </a:lnTo>
                  <a:lnTo>
                    <a:pt x="2866" y="3942"/>
                  </a:lnTo>
                  <a:lnTo>
                    <a:pt x="2986" y="6092"/>
                  </a:lnTo>
                  <a:close/>
                </a:path>
                <a:path w="19050" h="10794">
                  <a:moveTo>
                    <a:pt x="3191" y="5733"/>
                  </a:moveTo>
                  <a:lnTo>
                    <a:pt x="3126" y="5375"/>
                  </a:lnTo>
                  <a:lnTo>
                    <a:pt x="3018" y="4778"/>
                  </a:lnTo>
                  <a:lnTo>
                    <a:pt x="2931" y="4300"/>
                  </a:lnTo>
                  <a:lnTo>
                    <a:pt x="2866" y="3942"/>
                  </a:lnTo>
                  <a:lnTo>
                    <a:pt x="3641" y="4778"/>
                  </a:lnTo>
                  <a:lnTo>
                    <a:pt x="3534" y="5136"/>
                  </a:lnTo>
                  <a:lnTo>
                    <a:pt x="3191" y="5733"/>
                  </a:lnTo>
                  <a:close/>
                </a:path>
                <a:path w="19050" h="10794">
                  <a:moveTo>
                    <a:pt x="3739" y="4778"/>
                  </a:moveTo>
                  <a:lnTo>
                    <a:pt x="3199" y="4300"/>
                  </a:lnTo>
                  <a:lnTo>
                    <a:pt x="2866" y="3942"/>
                  </a:lnTo>
                  <a:lnTo>
                    <a:pt x="4218" y="3942"/>
                  </a:lnTo>
                  <a:lnTo>
                    <a:pt x="3739" y="4778"/>
                  </a:lnTo>
                  <a:close/>
                </a:path>
                <a:path w="19050" h="10794">
                  <a:moveTo>
                    <a:pt x="4300" y="7943"/>
                  </a:moveTo>
                  <a:lnTo>
                    <a:pt x="3284" y="6271"/>
                  </a:lnTo>
                  <a:lnTo>
                    <a:pt x="3191" y="5733"/>
                  </a:lnTo>
                  <a:lnTo>
                    <a:pt x="3739" y="4778"/>
                  </a:lnTo>
                  <a:lnTo>
                    <a:pt x="3974" y="5136"/>
                  </a:lnTo>
                  <a:lnTo>
                    <a:pt x="5025" y="6271"/>
                  </a:lnTo>
                  <a:lnTo>
                    <a:pt x="7933" y="6271"/>
                  </a:lnTo>
                  <a:lnTo>
                    <a:pt x="8132" y="6868"/>
                  </a:lnTo>
                  <a:lnTo>
                    <a:pt x="5674" y="6868"/>
                  </a:lnTo>
                  <a:lnTo>
                    <a:pt x="4300" y="7943"/>
                  </a:lnTo>
                  <a:close/>
                </a:path>
                <a:path w="19050" h="10794">
                  <a:moveTo>
                    <a:pt x="11348" y="7406"/>
                  </a:moveTo>
                  <a:lnTo>
                    <a:pt x="9500" y="7406"/>
                  </a:lnTo>
                  <a:lnTo>
                    <a:pt x="9361" y="7107"/>
                  </a:lnTo>
                  <a:lnTo>
                    <a:pt x="9249" y="6868"/>
                  </a:lnTo>
                  <a:lnTo>
                    <a:pt x="13509" y="6868"/>
                  </a:lnTo>
                  <a:lnTo>
                    <a:pt x="13438" y="5375"/>
                  </a:lnTo>
                  <a:lnTo>
                    <a:pt x="14095" y="5136"/>
                  </a:lnTo>
                  <a:lnTo>
                    <a:pt x="15260" y="4778"/>
                  </a:lnTo>
                  <a:lnTo>
                    <a:pt x="14513" y="4778"/>
                  </a:lnTo>
                  <a:lnTo>
                    <a:pt x="15588" y="5136"/>
                  </a:lnTo>
                  <a:lnTo>
                    <a:pt x="16484" y="5136"/>
                  </a:lnTo>
                  <a:lnTo>
                    <a:pt x="17661" y="7107"/>
                  </a:lnTo>
                  <a:lnTo>
                    <a:pt x="11945" y="7107"/>
                  </a:lnTo>
                  <a:lnTo>
                    <a:pt x="11348" y="7406"/>
                  </a:lnTo>
                  <a:close/>
                </a:path>
                <a:path w="19050" h="10794">
                  <a:moveTo>
                    <a:pt x="8744" y="8337"/>
                  </a:moveTo>
                  <a:lnTo>
                    <a:pt x="8575" y="8337"/>
                  </a:lnTo>
                  <a:lnTo>
                    <a:pt x="7619" y="7943"/>
                  </a:lnTo>
                  <a:lnTo>
                    <a:pt x="7504" y="7406"/>
                  </a:lnTo>
                  <a:lnTo>
                    <a:pt x="7440" y="7107"/>
                  </a:lnTo>
                  <a:lnTo>
                    <a:pt x="6988" y="7107"/>
                  </a:lnTo>
                  <a:lnTo>
                    <a:pt x="5674" y="6868"/>
                  </a:lnTo>
                  <a:lnTo>
                    <a:pt x="8132" y="6868"/>
                  </a:lnTo>
                  <a:lnTo>
                    <a:pt x="8744" y="8337"/>
                  </a:lnTo>
                  <a:close/>
                </a:path>
                <a:path w="19050" h="10794">
                  <a:moveTo>
                    <a:pt x="16604" y="9735"/>
                  </a:moveTo>
                  <a:lnTo>
                    <a:pt x="16542" y="7406"/>
                  </a:lnTo>
                  <a:lnTo>
                    <a:pt x="16007" y="7406"/>
                  </a:lnTo>
                  <a:lnTo>
                    <a:pt x="14216" y="7107"/>
                  </a:lnTo>
                  <a:lnTo>
                    <a:pt x="17661" y="7107"/>
                  </a:lnTo>
                  <a:lnTo>
                    <a:pt x="18587" y="8660"/>
                  </a:lnTo>
                  <a:lnTo>
                    <a:pt x="18694" y="8839"/>
                  </a:lnTo>
                  <a:lnTo>
                    <a:pt x="16604" y="9735"/>
                  </a:lnTo>
                  <a:close/>
                </a:path>
                <a:path w="19050" h="10794">
                  <a:moveTo>
                    <a:pt x="9138" y="10332"/>
                  </a:moveTo>
                  <a:lnTo>
                    <a:pt x="8959" y="10034"/>
                  </a:lnTo>
                  <a:lnTo>
                    <a:pt x="8421" y="9018"/>
                  </a:lnTo>
                  <a:lnTo>
                    <a:pt x="8421" y="8660"/>
                  </a:lnTo>
                  <a:lnTo>
                    <a:pt x="9675" y="7406"/>
                  </a:lnTo>
                  <a:lnTo>
                    <a:pt x="11088" y="7406"/>
                  </a:lnTo>
                  <a:lnTo>
                    <a:pt x="12662" y="9735"/>
                  </a:lnTo>
                  <a:lnTo>
                    <a:pt x="9138" y="10332"/>
                  </a:lnTo>
                  <a:close/>
                </a:path>
              </a:pathLst>
            </a:custGeom>
            <a:solidFill>
              <a:srgbClr val="EC6B42"/>
            </a:solidFill>
          </p:spPr>
          <p:txBody>
            <a:bodyPr wrap="square" lIns="0" tIns="0" rIns="0" bIns="0" rtlCol="0"/>
            <a:lstStyle/>
            <a:p>
              <a:endParaRPr/>
            </a:p>
          </p:txBody>
        </p:sp>
        <p:sp>
          <p:nvSpPr>
            <p:cNvPr id="1537" name="object 1537"/>
            <p:cNvSpPr/>
            <p:nvPr/>
          </p:nvSpPr>
          <p:spPr>
            <a:xfrm>
              <a:off x="14718129" y="2831328"/>
              <a:ext cx="13970" cy="10160"/>
            </a:xfrm>
            <a:custGeom>
              <a:avLst/>
              <a:gdLst/>
              <a:ahLst/>
              <a:cxnLst/>
              <a:rect l="l" t="t" r="r" b="b"/>
              <a:pathLst>
                <a:path w="13969" h="10160">
                  <a:moveTo>
                    <a:pt x="8541" y="9914"/>
                  </a:moveTo>
                  <a:lnTo>
                    <a:pt x="6570" y="8959"/>
                  </a:lnTo>
                  <a:lnTo>
                    <a:pt x="2866" y="8182"/>
                  </a:lnTo>
                  <a:lnTo>
                    <a:pt x="2448" y="9855"/>
                  </a:lnTo>
                  <a:lnTo>
                    <a:pt x="2209" y="7167"/>
                  </a:lnTo>
                  <a:lnTo>
                    <a:pt x="2807" y="6749"/>
                  </a:lnTo>
                  <a:lnTo>
                    <a:pt x="2747" y="6271"/>
                  </a:lnTo>
                  <a:lnTo>
                    <a:pt x="2209" y="5674"/>
                  </a:lnTo>
                  <a:lnTo>
                    <a:pt x="895" y="5017"/>
                  </a:lnTo>
                  <a:lnTo>
                    <a:pt x="59" y="4240"/>
                  </a:lnTo>
                  <a:lnTo>
                    <a:pt x="0" y="2747"/>
                  </a:lnTo>
                  <a:lnTo>
                    <a:pt x="298" y="2627"/>
                  </a:lnTo>
                  <a:lnTo>
                    <a:pt x="2807" y="2627"/>
                  </a:lnTo>
                  <a:lnTo>
                    <a:pt x="3643" y="2986"/>
                  </a:lnTo>
                  <a:lnTo>
                    <a:pt x="4180" y="2747"/>
                  </a:lnTo>
                  <a:lnTo>
                    <a:pt x="4419" y="2030"/>
                  </a:lnTo>
                  <a:lnTo>
                    <a:pt x="4718" y="1433"/>
                  </a:lnTo>
                  <a:lnTo>
                    <a:pt x="3523" y="0"/>
                  </a:lnTo>
                  <a:lnTo>
                    <a:pt x="6570" y="537"/>
                  </a:lnTo>
                  <a:lnTo>
                    <a:pt x="5913" y="7107"/>
                  </a:lnTo>
                  <a:lnTo>
                    <a:pt x="7107" y="7346"/>
                  </a:lnTo>
                  <a:lnTo>
                    <a:pt x="7645" y="8302"/>
                  </a:lnTo>
                  <a:lnTo>
                    <a:pt x="8779" y="7167"/>
                  </a:lnTo>
                  <a:lnTo>
                    <a:pt x="8720" y="6271"/>
                  </a:lnTo>
                  <a:lnTo>
                    <a:pt x="8541" y="5853"/>
                  </a:lnTo>
                  <a:lnTo>
                    <a:pt x="8063" y="4957"/>
                  </a:lnTo>
                  <a:lnTo>
                    <a:pt x="8302" y="4300"/>
                  </a:lnTo>
                  <a:lnTo>
                    <a:pt x="10691" y="3404"/>
                  </a:lnTo>
                  <a:lnTo>
                    <a:pt x="12005" y="3523"/>
                  </a:lnTo>
                  <a:lnTo>
                    <a:pt x="11706" y="4957"/>
                  </a:lnTo>
                  <a:lnTo>
                    <a:pt x="11885" y="5435"/>
                  </a:lnTo>
                  <a:lnTo>
                    <a:pt x="12363" y="5674"/>
                  </a:lnTo>
                  <a:lnTo>
                    <a:pt x="13259" y="5674"/>
                  </a:lnTo>
                  <a:lnTo>
                    <a:pt x="13259" y="6092"/>
                  </a:lnTo>
                  <a:lnTo>
                    <a:pt x="13378" y="6928"/>
                  </a:lnTo>
                  <a:lnTo>
                    <a:pt x="13140" y="7406"/>
                  </a:lnTo>
                  <a:lnTo>
                    <a:pt x="9496" y="9795"/>
                  </a:lnTo>
                  <a:lnTo>
                    <a:pt x="9198" y="9855"/>
                  </a:lnTo>
                  <a:lnTo>
                    <a:pt x="8541" y="9914"/>
                  </a:lnTo>
                  <a:close/>
                </a:path>
              </a:pathLst>
            </a:custGeom>
            <a:solidFill>
              <a:srgbClr val="EB6942"/>
            </a:solidFill>
          </p:spPr>
          <p:txBody>
            <a:bodyPr wrap="square" lIns="0" tIns="0" rIns="0" bIns="0" rtlCol="0"/>
            <a:lstStyle/>
            <a:p>
              <a:endParaRPr/>
            </a:p>
          </p:txBody>
        </p:sp>
        <p:sp>
          <p:nvSpPr>
            <p:cNvPr id="1538" name="object 1538"/>
            <p:cNvSpPr/>
            <p:nvPr/>
          </p:nvSpPr>
          <p:spPr>
            <a:xfrm>
              <a:off x="14570355" y="2789579"/>
              <a:ext cx="50800" cy="23495"/>
            </a:xfrm>
            <a:custGeom>
              <a:avLst/>
              <a:gdLst/>
              <a:ahLst/>
              <a:cxnLst/>
              <a:rect l="l" t="t" r="r" b="b"/>
              <a:pathLst>
                <a:path w="50800" h="23494">
                  <a:moveTo>
                    <a:pt x="4064" y="3289"/>
                  </a:moveTo>
                  <a:lnTo>
                    <a:pt x="3949" y="1079"/>
                  </a:lnTo>
                  <a:lnTo>
                    <a:pt x="3352" y="482"/>
                  </a:lnTo>
                  <a:lnTo>
                    <a:pt x="2628" y="368"/>
                  </a:lnTo>
                  <a:lnTo>
                    <a:pt x="1143" y="2578"/>
                  </a:lnTo>
                  <a:lnTo>
                    <a:pt x="4064" y="3289"/>
                  </a:lnTo>
                  <a:close/>
                </a:path>
                <a:path w="50800" h="23494">
                  <a:moveTo>
                    <a:pt x="7708" y="7708"/>
                  </a:moveTo>
                  <a:lnTo>
                    <a:pt x="7112" y="6997"/>
                  </a:lnTo>
                  <a:lnTo>
                    <a:pt x="7112" y="5918"/>
                  </a:lnTo>
                  <a:lnTo>
                    <a:pt x="5562" y="6273"/>
                  </a:lnTo>
                  <a:lnTo>
                    <a:pt x="4064" y="9207"/>
                  </a:lnTo>
                  <a:lnTo>
                    <a:pt x="4597" y="9029"/>
                  </a:lnTo>
                  <a:lnTo>
                    <a:pt x="5613" y="9918"/>
                  </a:lnTo>
                  <a:lnTo>
                    <a:pt x="6273" y="9918"/>
                  </a:lnTo>
                  <a:lnTo>
                    <a:pt x="6807" y="9144"/>
                  </a:lnTo>
                  <a:lnTo>
                    <a:pt x="5194" y="7531"/>
                  </a:lnTo>
                  <a:lnTo>
                    <a:pt x="7708" y="7708"/>
                  </a:lnTo>
                  <a:close/>
                </a:path>
                <a:path w="50800" h="23494">
                  <a:moveTo>
                    <a:pt x="7886" y="1079"/>
                  </a:moveTo>
                  <a:lnTo>
                    <a:pt x="7772" y="368"/>
                  </a:lnTo>
                  <a:lnTo>
                    <a:pt x="6870" y="0"/>
                  </a:lnTo>
                  <a:lnTo>
                    <a:pt x="6273" y="1079"/>
                  </a:lnTo>
                  <a:lnTo>
                    <a:pt x="6515" y="3175"/>
                  </a:lnTo>
                  <a:lnTo>
                    <a:pt x="2273" y="5016"/>
                  </a:lnTo>
                  <a:lnTo>
                    <a:pt x="0" y="7594"/>
                  </a:lnTo>
                  <a:lnTo>
                    <a:pt x="5194" y="6515"/>
                  </a:lnTo>
                  <a:lnTo>
                    <a:pt x="5562" y="6210"/>
                  </a:lnTo>
                  <a:lnTo>
                    <a:pt x="5791" y="6032"/>
                  </a:lnTo>
                  <a:lnTo>
                    <a:pt x="4902" y="4000"/>
                  </a:lnTo>
                  <a:lnTo>
                    <a:pt x="7048" y="5499"/>
                  </a:lnTo>
                  <a:lnTo>
                    <a:pt x="7772" y="2578"/>
                  </a:lnTo>
                  <a:lnTo>
                    <a:pt x="7645" y="1981"/>
                  </a:lnTo>
                  <a:lnTo>
                    <a:pt x="7886" y="1079"/>
                  </a:lnTo>
                  <a:close/>
                </a:path>
                <a:path w="50800" h="23494">
                  <a:moveTo>
                    <a:pt x="31356" y="10629"/>
                  </a:moveTo>
                  <a:lnTo>
                    <a:pt x="30937" y="10160"/>
                  </a:lnTo>
                  <a:lnTo>
                    <a:pt x="30403" y="10096"/>
                  </a:lnTo>
                  <a:lnTo>
                    <a:pt x="29870" y="9918"/>
                  </a:lnTo>
                  <a:lnTo>
                    <a:pt x="28016" y="9258"/>
                  </a:lnTo>
                  <a:lnTo>
                    <a:pt x="27000" y="9144"/>
                  </a:lnTo>
                  <a:lnTo>
                    <a:pt x="26162" y="11112"/>
                  </a:lnTo>
                  <a:lnTo>
                    <a:pt x="28486" y="10401"/>
                  </a:lnTo>
                  <a:lnTo>
                    <a:pt x="28486" y="10998"/>
                  </a:lnTo>
                  <a:lnTo>
                    <a:pt x="28435" y="11709"/>
                  </a:lnTo>
                  <a:lnTo>
                    <a:pt x="25920" y="14274"/>
                  </a:lnTo>
                  <a:lnTo>
                    <a:pt x="28257" y="14274"/>
                  </a:lnTo>
                  <a:lnTo>
                    <a:pt x="30467" y="12788"/>
                  </a:lnTo>
                  <a:lnTo>
                    <a:pt x="30645" y="12433"/>
                  </a:lnTo>
                  <a:lnTo>
                    <a:pt x="29146" y="11353"/>
                  </a:lnTo>
                  <a:lnTo>
                    <a:pt x="30048" y="11709"/>
                  </a:lnTo>
                  <a:lnTo>
                    <a:pt x="31178" y="10629"/>
                  </a:lnTo>
                  <a:lnTo>
                    <a:pt x="31356" y="10629"/>
                  </a:lnTo>
                  <a:close/>
                </a:path>
                <a:path w="50800" h="23494">
                  <a:moveTo>
                    <a:pt x="36499" y="9677"/>
                  </a:moveTo>
                  <a:lnTo>
                    <a:pt x="34518" y="9499"/>
                  </a:lnTo>
                  <a:lnTo>
                    <a:pt x="33147" y="8420"/>
                  </a:lnTo>
                  <a:lnTo>
                    <a:pt x="32080" y="10629"/>
                  </a:lnTo>
                  <a:lnTo>
                    <a:pt x="32258" y="10756"/>
                  </a:lnTo>
                  <a:lnTo>
                    <a:pt x="32435" y="11772"/>
                  </a:lnTo>
                  <a:lnTo>
                    <a:pt x="33324" y="12014"/>
                  </a:lnTo>
                  <a:lnTo>
                    <a:pt x="34404" y="12306"/>
                  </a:lnTo>
                  <a:lnTo>
                    <a:pt x="35001" y="11353"/>
                  </a:lnTo>
                  <a:lnTo>
                    <a:pt x="36499" y="9677"/>
                  </a:lnTo>
                  <a:close/>
                </a:path>
                <a:path w="50800" h="23494">
                  <a:moveTo>
                    <a:pt x="50469" y="18846"/>
                  </a:moveTo>
                  <a:lnTo>
                    <a:pt x="49276" y="19177"/>
                  </a:lnTo>
                  <a:lnTo>
                    <a:pt x="48856" y="20789"/>
                  </a:lnTo>
                  <a:lnTo>
                    <a:pt x="46824" y="21031"/>
                  </a:lnTo>
                  <a:lnTo>
                    <a:pt x="44437" y="21272"/>
                  </a:lnTo>
                  <a:lnTo>
                    <a:pt x="44538" y="21031"/>
                  </a:lnTo>
                  <a:lnTo>
                    <a:pt x="44640" y="20789"/>
                  </a:lnTo>
                  <a:lnTo>
                    <a:pt x="45504" y="18757"/>
                  </a:lnTo>
                  <a:lnTo>
                    <a:pt x="43103" y="18757"/>
                  </a:lnTo>
                  <a:lnTo>
                    <a:pt x="44742" y="22466"/>
                  </a:lnTo>
                  <a:lnTo>
                    <a:pt x="46469" y="22936"/>
                  </a:lnTo>
                  <a:lnTo>
                    <a:pt x="50469" y="22466"/>
                  </a:lnTo>
                  <a:lnTo>
                    <a:pt x="50469" y="21272"/>
                  </a:lnTo>
                  <a:lnTo>
                    <a:pt x="50469" y="18846"/>
                  </a:lnTo>
                  <a:close/>
                </a:path>
              </a:pathLst>
            </a:custGeom>
            <a:solidFill>
              <a:srgbClr val="EC6B42"/>
            </a:solidFill>
          </p:spPr>
          <p:txBody>
            <a:bodyPr wrap="square" lIns="0" tIns="0" rIns="0" bIns="0" rtlCol="0"/>
            <a:lstStyle/>
            <a:p>
              <a:endParaRPr/>
            </a:p>
          </p:txBody>
        </p:sp>
        <p:sp>
          <p:nvSpPr>
            <p:cNvPr id="1539" name="object 1539"/>
            <p:cNvSpPr/>
            <p:nvPr/>
          </p:nvSpPr>
          <p:spPr>
            <a:xfrm>
              <a:off x="14567485" y="2779966"/>
              <a:ext cx="21590" cy="10795"/>
            </a:xfrm>
            <a:custGeom>
              <a:avLst/>
              <a:gdLst/>
              <a:ahLst/>
              <a:cxnLst/>
              <a:rect l="l" t="t" r="r" b="b"/>
              <a:pathLst>
                <a:path w="21590" h="10794">
                  <a:moveTo>
                    <a:pt x="4724" y="1143"/>
                  </a:moveTo>
                  <a:lnTo>
                    <a:pt x="3111" y="0"/>
                  </a:lnTo>
                  <a:lnTo>
                    <a:pt x="0" y="3225"/>
                  </a:lnTo>
                  <a:lnTo>
                    <a:pt x="4013" y="3352"/>
                  </a:lnTo>
                  <a:lnTo>
                    <a:pt x="3644" y="2565"/>
                  </a:lnTo>
                  <a:lnTo>
                    <a:pt x="4724" y="1143"/>
                  </a:lnTo>
                  <a:close/>
                </a:path>
                <a:path w="21590" h="10794">
                  <a:moveTo>
                    <a:pt x="21272" y="10629"/>
                  </a:moveTo>
                  <a:lnTo>
                    <a:pt x="20967" y="6985"/>
                  </a:lnTo>
                  <a:lnTo>
                    <a:pt x="20256" y="7112"/>
                  </a:lnTo>
                  <a:lnTo>
                    <a:pt x="18288" y="6807"/>
                  </a:lnTo>
                  <a:lnTo>
                    <a:pt x="18046" y="6985"/>
                  </a:lnTo>
                  <a:lnTo>
                    <a:pt x="16675" y="8178"/>
                  </a:lnTo>
                  <a:lnTo>
                    <a:pt x="21272" y="10629"/>
                  </a:lnTo>
                  <a:close/>
                </a:path>
              </a:pathLst>
            </a:custGeom>
            <a:solidFill>
              <a:srgbClr val="EB6945"/>
            </a:solidFill>
          </p:spPr>
          <p:txBody>
            <a:bodyPr wrap="square" lIns="0" tIns="0" rIns="0" bIns="0" rtlCol="0"/>
            <a:lstStyle/>
            <a:p>
              <a:endParaRPr/>
            </a:p>
          </p:txBody>
        </p:sp>
        <p:sp>
          <p:nvSpPr>
            <p:cNvPr id="1540" name="object 1540"/>
            <p:cNvSpPr/>
            <p:nvPr/>
          </p:nvSpPr>
          <p:spPr>
            <a:xfrm>
              <a:off x="14642992" y="2811140"/>
              <a:ext cx="3175" cy="1905"/>
            </a:xfrm>
            <a:custGeom>
              <a:avLst/>
              <a:gdLst/>
              <a:ahLst/>
              <a:cxnLst/>
              <a:rect l="l" t="t" r="r" b="b"/>
              <a:pathLst>
                <a:path w="3175" h="1905">
                  <a:moveTo>
                    <a:pt x="2926" y="1612"/>
                  </a:moveTo>
                  <a:lnTo>
                    <a:pt x="0" y="1612"/>
                  </a:lnTo>
                  <a:lnTo>
                    <a:pt x="0" y="179"/>
                  </a:lnTo>
                  <a:lnTo>
                    <a:pt x="1373" y="0"/>
                  </a:lnTo>
                  <a:lnTo>
                    <a:pt x="2568" y="179"/>
                  </a:lnTo>
                  <a:lnTo>
                    <a:pt x="2926" y="1612"/>
                  </a:lnTo>
                  <a:close/>
                </a:path>
              </a:pathLst>
            </a:custGeom>
            <a:solidFill>
              <a:srgbClr val="EC6F42"/>
            </a:solidFill>
          </p:spPr>
          <p:txBody>
            <a:bodyPr wrap="square" lIns="0" tIns="0" rIns="0" bIns="0" rtlCol="0"/>
            <a:lstStyle/>
            <a:p>
              <a:endParaRPr/>
            </a:p>
          </p:txBody>
        </p:sp>
        <p:sp>
          <p:nvSpPr>
            <p:cNvPr id="1541" name="object 1541"/>
            <p:cNvSpPr/>
            <p:nvPr/>
          </p:nvSpPr>
          <p:spPr>
            <a:xfrm>
              <a:off x="14665808" y="2817240"/>
              <a:ext cx="57150" cy="22225"/>
            </a:xfrm>
            <a:custGeom>
              <a:avLst/>
              <a:gdLst/>
              <a:ahLst/>
              <a:cxnLst/>
              <a:rect l="l" t="t" r="r" b="b"/>
              <a:pathLst>
                <a:path w="57150" h="22225">
                  <a:moveTo>
                    <a:pt x="2209" y="0"/>
                  </a:moveTo>
                  <a:lnTo>
                    <a:pt x="0" y="355"/>
                  </a:lnTo>
                  <a:lnTo>
                    <a:pt x="647" y="1130"/>
                  </a:lnTo>
                  <a:lnTo>
                    <a:pt x="1130" y="1676"/>
                  </a:lnTo>
                  <a:lnTo>
                    <a:pt x="2209" y="1435"/>
                  </a:lnTo>
                  <a:lnTo>
                    <a:pt x="2209" y="0"/>
                  </a:lnTo>
                  <a:close/>
                </a:path>
                <a:path w="57150" h="22225">
                  <a:moveTo>
                    <a:pt x="56730" y="19354"/>
                  </a:moveTo>
                  <a:lnTo>
                    <a:pt x="55727" y="19773"/>
                  </a:lnTo>
                  <a:lnTo>
                    <a:pt x="54470" y="19773"/>
                  </a:lnTo>
                  <a:lnTo>
                    <a:pt x="54470" y="21259"/>
                  </a:lnTo>
                  <a:lnTo>
                    <a:pt x="55029" y="21793"/>
                  </a:lnTo>
                  <a:lnTo>
                    <a:pt x="56502" y="21793"/>
                  </a:lnTo>
                  <a:lnTo>
                    <a:pt x="56553" y="21259"/>
                  </a:lnTo>
                  <a:lnTo>
                    <a:pt x="56692" y="20066"/>
                  </a:lnTo>
                  <a:lnTo>
                    <a:pt x="56705" y="19773"/>
                  </a:lnTo>
                  <a:lnTo>
                    <a:pt x="56730" y="19354"/>
                  </a:lnTo>
                  <a:close/>
                </a:path>
              </a:pathLst>
            </a:custGeom>
            <a:solidFill>
              <a:srgbClr val="EB6945"/>
            </a:solidFill>
          </p:spPr>
          <p:txBody>
            <a:bodyPr wrap="square" lIns="0" tIns="0" rIns="0" bIns="0" rtlCol="0"/>
            <a:lstStyle/>
            <a:p>
              <a:endParaRPr/>
            </a:p>
          </p:txBody>
        </p:sp>
        <p:sp>
          <p:nvSpPr>
            <p:cNvPr id="1542" name="object 1542"/>
            <p:cNvSpPr/>
            <p:nvPr/>
          </p:nvSpPr>
          <p:spPr>
            <a:xfrm>
              <a:off x="14639826" y="2808273"/>
              <a:ext cx="2540" cy="3810"/>
            </a:xfrm>
            <a:custGeom>
              <a:avLst/>
              <a:gdLst/>
              <a:ahLst/>
              <a:cxnLst/>
              <a:rect l="l" t="t" r="r" b="b"/>
              <a:pathLst>
                <a:path w="2540" h="3810">
                  <a:moveTo>
                    <a:pt x="1672" y="3703"/>
                  </a:moveTo>
                  <a:lnTo>
                    <a:pt x="238" y="3344"/>
                  </a:lnTo>
                  <a:lnTo>
                    <a:pt x="0" y="2090"/>
                  </a:lnTo>
                  <a:lnTo>
                    <a:pt x="238" y="776"/>
                  </a:lnTo>
                  <a:lnTo>
                    <a:pt x="597" y="0"/>
                  </a:lnTo>
                  <a:lnTo>
                    <a:pt x="1971" y="2747"/>
                  </a:lnTo>
                  <a:lnTo>
                    <a:pt x="1672" y="3703"/>
                  </a:lnTo>
                  <a:close/>
                </a:path>
              </a:pathLst>
            </a:custGeom>
            <a:solidFill>
              <a:srgbClr val="EC6F42"/>
            </a:solidFill>
          </p:spPr>
          <p:txBody>
            <a:bodyPr wrap="square" lIns="0" tIns="0" rIns="0" bIns="0" rtlCol="0"/>
            <a:lstStyle/>
            <a:p>
              <a:endParaRPr/>
            </a:p>
          </p:txBody>
        </p:sp>
        <p:sp>
          <p:nvSpPr>
            <p:cNvPr id="1543" name="object 1543"/>
            <p:cNvSpPr/>
            <p:nvPr/>
          </p:nvSpPr>
          <p:spPr>
            <a:xfrm>
              <a:off x="14617663" y="2806128"/>
              <a:ext cx="119380" cy="56515"/>
            </a:xfrm>
            <a:custGeom>
              <a:avLst/>
              <a:gdLst/>
              <a:ahLst/>
              <a:cxnLst/>
              <a:rect l="l" t="t" r="r" b="b"/>
              <a:pathLst>
                <a:path w="119380" h="56514">
                  <a:moveTo>
                    <a:pt x="1676" y="2209"/>
                  </a:moveTo>
                  <a:lnTo>
                    <a:pt x="1308" y="0"/>
                  </a:lnTo>
                  <a:lnTo>
                    <a:pt x="533" y="660"/>
                  </a:lnTo>
                  <a:lnTo>
                    <a:pt x="0" y="1130"/>
                  </a:lnTo>
                  <a:lnTo>
                    <a:pt x="241" y="2209"/>
                  </a:lnTo>
                  <a:lnTo>
                    <a:pt x="1676" y="2209"/>
                  </a:lnTo>
                  <a:close/>
                </a:path>
                <a:path w="119380" h="56514">
                  <a:moveTo>
                    <a:pt x="6146" y="2933"/>
                  </a:moveTo>
                  <a:lnTo>
                    <a:pt x="4597" y="2146"/>
                  </a:lnTo>
                  <a:lnTo>
                    <a:pt x="3937" y="2209"/>
                  </a:lnTo>
                  <a:lnTo>
                    <a:pt x="3403" y="4064"/>
                  </a:lnTo>
                  <a:lnTo>
                    <a:pt x="5257" y="4356"/>
                  </a:lnTo>
                  <a:lnTo>
                    <a:pt x="6146" y="2933"/>
                  </a:lnTo>
                  <a:close/>
                </a:path>
                <a:path w="119380" h="56514">
                  <a:moveTo>
                    <a:pt x="119100" y="56019"/>
                  </a:moveTo>
                  <a:lnTo>
                    <a:pt x="118795" y="53035"/>
                  </a:lnTo>
                  <a:lnTo>
                    <a:pt x="117665" y="52197"/>
                  </a:lnTo>
                  <a:lnTo>
                    <a:pt x="113665" y="52984"/>
                  </a:lnTo>
                  <a:lnTo>
                    <a:pt x="113665" y="56388"/>
                  </a:lnTo>
                  <a:lnTo>
                    <a:pt x="119100" y="56019"/>
                  </a:lnTo>
                  <a:close/>
                </a:path>
              </a:pathLst>
            </a:custGeom>
            <a:solidFill>
              <a:srgbClr val="EC6B42"/>
            </a:solidFill>
          </p:spPr>
          <p:txBody>
            <a:bodyPr wrap="square" lIns="0" tIns="0" rIns="0" bIns="0" rtlCol="0"/>
            <a:lstStyle/>
            <a:p>
              <a:endParaRPr/>
            </a:p>
          </p:txBody>
        </p:sp>
        <p:sp>
          <p:nvSpPr>
            <p:cNvPr id="1544" name="object 1544"/>
            <p:cNvSpPr/>
            <p:nvPr/>
          </p:nvSpPr>
          <p:spPr>
            <a:xfrm>
              <a:off x="14665808" y="2840466"/>
              <a:ext cx="6350" cy="3175"/>
            </a:xfrm>
            <a:custGeom>
              <a:avLst/>
              <a:gdLst/>
              <a:ahLst/>
              <a:cxnLst/>
              <a:rect l="l" t="t" r="r" b="b"/>
              <a:pathLst>
                <a:path w="6350" h="3175">
                  <a:moveTo>
                    <a:pt x="5853" y="3165"/>
                  </a:moveTo>
                  <a:lnTo>
                    <a:pt x="716" y="3165"/>
                  </a:lnTo>
                  <a:lnTo>
                    <a:pt x="0" y="1314"/>
                  </a:lnTo>
                  <a:lnTo>
                    <a:pt x="5674" y="0"/>
                  </a:lnTo>
                  <a:lnTo>
                    <a:pt x="5853" y="238"/>
                  </a:lnTo>
                  <a:lnTo>
                    <a:pt x="5853" y="3165"/>
                  </a:lnTo>
                  <a:close/>
                </a:path>
              </a:pathLst>
            </a:custGeom>
            <a:solidFill>
              <a:srgbClr val="EC7440"/>
            </a:solidFill>
          </p:spPr>
          <p:txBody>
            <a:bodyPr wrap="square" lIns="0" tIns="0" rIns="0" bIns="0" rtlCol="0"/>
            <a:lstStyle/>
            <a:p>
              <a:endParaRPr/>
            </a:p>
          </p:txBody>
        </p:sp>
        <p:sp>
          <p:nvSpPr>
            <p:cNvPr id="1545" name="object 1545"/>
            <p:cNvSpPr/>
            <p:nvPr/>
          </p:nvSpPr>
          <p:spPr>
            <a:xfrm>
              <a:off x="14553639" y="2784561"/>
              <a:ext cx="6985" cy="6350"/>
            </a:xfrm>
            <a:custGeom>
              <a:avLst/>
              <a:gdLst/>
              <a:ahLst/>
              <a:cxnLst/>
              <a:rect l="l" t="t" r="r" b="b"/>
              <a:pathLst>
                <a:path w="6984" h="6350">
                  <a:moveTo>
                    <a:pt x="2747" y="6092"/>
                  </a:moveTo>
                  <a:lnTo>
                    <a:pt x="2568" y="6092"/>
                  </a:lnTo>
                  <a:lnTo>
                    <a:pt x="1911" y="4957"/>
                  </a:lnTo>
                  <a:lnTo>
                    <a:pt x="1493" y="4419"/>
                  </a:lnTo>
                  <a:lnTo>
                    <a:pt x="1134" y="4180"/>
                  </a:lnTo>
                  <a:lnTo>
                    <a:pt x="955" y="3942"/>
                  </a:lnTo>
                  <a:lnTo>
                    <a:pt x="1493" y="3703"/>
                  </a:lnTo>
                  <a:lnTo>
                    <a:pt x="2508" y="4001"/>
                  </a:lnTo>
                  <a:lnTo>
                    <a:pt x="3165" y="3882"/>
                  </a:lnTo>
                  <a:lnTo>
                    <a:pt x="3643" y="2986"/>
                  </a:lnTo>
                  <a:lnTo>
                    <a:pt x="0" y="2986"/>
                  </a:lnTo>
                  <a:lnTo>
                    <a:pt x="3822" y="0"/>
                  </a:lnTo>
                  <a:lnTo>
                    <a:pt x="6450" y="5733"/>
                  </a:lnTo>
                  <a:lnTo>
                    <a:pt x="2747" y="6092"/>
                  </a:lnTo>
                  <a:close/>
                </a:path>
              </a:pathLst>
            </a:custGeom>
            <a:solidFill>
              <a:srgbClr val="EC6F42"/>
            </a:solidFill>
          </p:spPr>
          <p:txBody>
            <a:bodyPr wrap="square" lIns="0" tIns="0" rIns="0" bIns="0" rtlCol="0"/>
            <a:lstStyle/>
            <a:p>
              <a:endParaRPr/>
            </a:p>
          </p:txBody>
        </p:sp>
        <p:sp>
          <p:nvSpPr>
            <p:cNvPr id="1546" name="object 1546"/>
            <p:cNvSpPr/>
            <p:nvPr/>
          </p:nvSpPr>
          <p:spPr>
            <a:xfrm>
              <a:off x="14675364" y="2826788"/>
              <a:ext cx="5715" cy="7620"/>
            </a:xfrm>
            <a:custGeom>
              <a:avLst/>
              <a:gdLst/>
              <a:ahLst/>
              <a:cxnLst/>
              <a:rect l="l" t="t" r="r" b="b"/>
              <a:pathLst>
                <a:path w="5715" h="7619">
                  <a:moveTo>
                    <a:pt x="716" y="7286"/>
                  </a:moveTo>
                  <a:lnTo>
                    <a:pt x="0" y="7286"/>
                  </a:lnTo>
                  <a:lnTo>
                    <a:pt x="179" y="0"/>
                  </a:lnTo>
                  <a:lnTo>
                    <a:pt x="5614" y="5494"/>
                  </a:lnTo>
                  <a:lnTo>
                    <a:pt x="716" y="7286"/>
                  </a:lnTo>
                  <a:close/>
                </a:path>
              </a:pathLst>
            </a:custGeom>
            <a:solidFill>
              <a:srgbClr val="EC6B42"/>
            </a:solidFill>
          </p:spPr>
          <p:txBody>
            <a:bodyPr wrap="square" lIns="0" tIns="0" rIns="0" bIns="0" rtlCol="0"/>
            <a:lstStyle/>
            <a:p>
              <a:endParaRPr/>
            </a:p>
          </p:txBody>
        </p:sp>
        <p:sp>
          <p:nvSpPr>
            <p:cNvPr id="1547" name="object 1547"/>
            <p:cNvSpPr/>
            <p:nvPr/>
          </p:nvSpPr>
          <p:spPr>
            <a:xfrm>
              <a:off x="14561941" y="2792206"/>
              <a:ext cx="2540" cy="3810"/>
            </a:xfrm>
            <a:custGeom>
              <a:avLst/>
              <a:gdLst/>
              <a:ahLst/>
              <a:cxnLst/>
              <a:rect l="l" t="t" r="r" b="b"/>
              <a:pathLst>
                <a:path w="2540" h="3810">
                  <a:moveTo>
                    <a:pt x="1022" y="2866"/>
                  </a:moveTo>
                  <a:lnTo>
                    <a:pt x="0" y="2866"/>
                  </a:lnTo>
                  <a:lnTo>
                    <a:pt x="716" y="657"/>
                  </a:lnTo>
                  <a:lnTo>
                    <a:pt x="1493" y="0"/>
                  </a:lnTo>
                  <a:lnTo>
                    <a:pt x="2269" y="0"/>
                  </a:lnTo>
                  <a:lnTo>
                    <a:pt x="1849" y="1819"/>
                  </a:lnTo>
                  <a:lnTo>
                    <a:pt x="1745" y="2269"/>
                  </a:lnTo>
                  <a:lnTo>
                    <a:pt x="1022" y="2866"/>
                  </a:lnTo>
                  <a:close/>
                </a:path>
                <a:path w="2540" h="3810">
                  <a:moveTo>
                    <a:pt x="1022" y="2866"/>
                  </a:moveTo>
                  <a:lnTo>
                    <a:pt x="537" y="3225"/>
                  </a:lnTo>
                  <a:lnTo>
                    <a:pt x="1830" y="2269"/>
                  </a:lnTo>
                  <a:lnTo>
                    <a:pt x="1022" y="2866"/>
                  </a:lnTo>
                  <a:close/>
                </a:path>
              </a:pathLst>
            </a:custGeom>
            <a:solidFill>
              <a:srgbClr val="EC6F42"/>
            </a:solidFill>
          </p:spPr>
          <p:txBody>
            <a:bodyPr wrap="square" lIns="0" tIns="0" rIns="0" bIns="0" rtlCol="0"/>
            <a:lstStyle/>
            <a:p>
              <a:endParaRPr/>
            </a:p>
          </p:txBody>
        </p:sp>
        <p:sp>
          <p:nvSpPr>
            <p:cNvPr id="1548" name="object 1548"/>
            <p:cNvSpPr/>
            <p:nvPr/>
          </p:nvSpPr>
          <p:spPr>
            <a:xfrm>
              <a:off x="14743872" y="2867642"/>
              <a:ext cx="3810" cy="4445"/>
            </a:xfrm>
            <a:custGeom>
              <a:avLst/>
              <a:gdLst/>
              <a:ahLst/>
              <a:cxnLst/>
              <a:rect l="l" t="t" r="r" b="b"/>
              <a:pathLst>
                <a:path w="3809" h="4444">
                  <a:moveTo>
                    <a:pt x="2568" y="3942"/>
                  </a:moveTo>
                  <a:lnTo>
                    <a:pt x="1791" y="2389"/>
                  </a:lnTo>
                  <a:lnTo>
                    <a:pt x="0" y="2508"/>
                  </a:lnTo>
                  <a:lnTo>
                    <a:pt x="716" y="298"/>
                  </a:lnTo>
                  <a:lnTo>
                    <a:pt x="2090" y="0"/>
                  </a:lnTo>
                  <a:lnTo>
                    <a:pt x="2687" y="1254"/>
                  </a:lnTo>
                  <a:lnTo>
                    <a:pt x="3643" y="2150"/>
                  </a:lnTo>
                  <a:lnTo>
                    <a:pt x="2568" y="3942"/>
                  </a:lnTo>
                  <a:close/>
                </a:path>
              </a:pathLst>
            </a:custGeom>
            <a:solidFill>
              <a:srgbClr val="EC6B42"/>
            </a:solidFill>
          </p:spPr>
          <p:txBody>
            <a:bodyPr wrap="square" lIns="0" tIns="0" rIns="0" bIns="0" rtlCol="0"/>
            <a:lstStyle/>
            <a:p>
              <a:endParaRPr/>
            </a:p>
          </p:txBody>
        </p:sp>
        <p:sp>
          <p:nvSpPr>
            <p:cNvPr id="1549" name="object 1549"/>
            <p:cNvSpPr/>
            <p:nvPr/>
          </p:nvSpPr>
          <p:spPr>
            <a:xfrm>
              <a:off x="14544262" y="2799254"/>
              <a:ext cx="3810" cy="4445"/>
            </a:xfrm>
            <a:custGeom>
              <a:avLst/>
              <a:gdLst/>
              <a:ahLst/>
              <a:cxnLst/>
              <a:rect l="l" t="t" r="r" b="b"/>
              <a:pathLst>
                <a:path w="3809" h="4444">
                  <a:moveTo>
                    <a:pt x="3344" y="4001"/>
                  </a:moveTo>
                  <a:lnTo>
                    <a:pt x="1911" y="1971"/>
                  </a:lnTo>
                  <a:lnTo>
                    <a:pt x="0" y="1672"/>
                  </a:lnTo>
                  <a:lnTo>
                    <a:pt x="179" y="238"/>
                  </a:lnTo>
                  <a:lnTo>
                    <a:pt x="1672" y="0"/>
                  </a:lnTo>
                  <a:lnTo>
                    <a:pt x="2926" y="179"/>
                  </a:lnTo>
                  <a:lnTo>
                    <a:pt x="3344" y="4001"/>
                  </a:lnTo>
                  <a:close/>
                </a:path>
              </a:pathLst>
            </a:custGeom>
            <a:solidFill>
              <a:srgbClr val="EC723C"/>
            </a:solidFill>
          </p:spPr>
          <p:txBody>
            <a:bodyPr wrap="square" lIns="0" tIns="0" rIns="0" bIns="0" rtlCol="0"/>
            <a:lstStyle/>
            <a:p>
              <a:endParaRPr/>
            </a:p>
          </p:txBody>
        </p:sp>
        <p:sp>
          <p:nvSpPr>
            <p:cNvPr id="1550" name="object 1550"/>
            <p:cNvSpPr/>
            <p:nvPr/>
          </p:nvSpPr>
          <p:spPr>
            <a:xfrm>
              <a:off x="14553102" y="2792803"/>
              <a:ext cx="2540" cy="3810"/>
            </a:xfrm>
            <a:custGeom>
              <a:avLst/>
              <a:gdLst/>
              <a:ahLst/>
              <a:cxnLst/>
              <a:rect l="l" t="t" r="r" b="b"/>
              <a:pathLst>
                <a:path w="2540" h="3810">
                  <a:moveTo>
                    <a:pt x="2389" y="3523"/>
                  </a:moveTo>
                  <a:lnTo>
                    <a:pt x="0" y="2986"/>
                  </a:lnTo>
                  <a:lnTo>
                    <a:pt x="0" y="59"/>
                  </a:lnTo>
                  <a:lnTo>
                    <a:pt x="477" y="59"/>
                  </a:lnTo>
                  <a:lnTo>
                    <a:pt x="1015" y="0"/>
                  </a:lnTo>
                  <a:lnTo>
                    <a:pt x="1493" y="59"/>
                  </a:lnTo>
                  <a:lnTo>
                    <a:pt x="1194" y="1791"/>
                  </a:lnTo>
                  <a:lnTo>
                    <a:pt x="2389" y="3523"/>
                  </a:lnTo>
                  <a:close/>
                </a:path>
              </a:pathLst>
            </a:custGeom>
            <a:solidFill>
              <a:srgbClr val="EC6F42"/>
            </a:solidFill>
          </p:spPr>
          <p:txBody>
            <a:bodyPr wrap="square" lIns="0" tIns="0" rIns="0" bIns="0" rtlCol="0"/>
            <a:lstStyle/>
            <a:p>
              <a:endParaRPr/>
            </a:p>
          </p:txBody>
        </p:sp>
        <p:sp>
          <p:nvSpPr>
            <p:cNvPr id="1551" name="object 1551"/>
            <p:cNvSpPr/>
            <p:nvPr/>
          </p:nvSpPr>
          <p:spPr>
            <a:xfrm>
              <a:off x="14737959" y="2865014"/>
              <a:ext cx="3175" cy="3810"/>
            </a:xfrm>
            <a:custGeom>
              <a:avLst/>
              <a:gdLst/>
              <a:ahLst/>
              <a:cxnLst/>
              <a:rect l="l" t="t" r="r" b="b"/>
              <a:pathLst>
                <a:path w="3175" h="3810">
                  <a:moveTo>
                    <a:pt x="358" y="3344"/>
                  </a:moveTo>
                  <a:lnTo>
                    <a:pt x="477" y="2807"/>
                  </a:lnTo>
                  <a:lnTo>
                    <a:pt x="0" y="0"/>
                  </a:lnTo>
                  <a:lnTo>
                    <a:pt x="597" y="597"/>
                  </a:lnTo>
                  <a:lnTo>
                    <a:pt x="2807" y="1314"/>
                  </a:lnTo>
                  <a:lnTo>
                    <a:pt x="2926" y="1493"/>
                  </a:lnTo>
                  <a:lnTo>
                    <a:pt x="2926" y="2209"/>
                  </a:lnTo>
                  <a:lnTo>
                    <a:pt x="358" y="3344"/>
                  </a:lnTo>
                  <a:close/>
                </a:path>
              </a:pathLst>
            </a:custGeom>
            <a:solidFill>
              <a:srgbClr val="EC6B42"/>
            </a:solidFill>
          </p:spPr>
          <p:txBody>
            <a:bodyPr wrap="square" lIns="0" tIns="0" rIns="0" bIns="0" rtlCol="0"/>
            <a:lstStyle/>
            <a:p>
              <a:endParaRPr/>
            </a:p>
          </p:txBody>
        </p:sp>
        <p:sp>
          <p:nvSpPr>
            <p:cNvPr id="1552" name="object 1552"/>
            <p:cNvSpPr/>
            <p:nvPr/>
          </p:nvSpPr>
          <p:spPr>
            <a:xfrm>
              <a:off x="14584757" y="2805886"/>
              <a:ext cx="103505" cy="42545"/>
            </a:xfrm>
            <a:custGeom>
              <a:avLst/>
              <a:gdLst/>
              <a:ahLst/>
              <a:cxnLst/>
              <a:rect l="l" t="t" r="r" b="b"/>
              <a:pathLst>
                <a:path w="103505" h="42544">
                  <a:moveTo>
                    <a:pt x="2438" y="1079"/>
                  </a:moveTo>
                  <a:lnTo>
                    <a:pt x="1308" y="0"/>
                  </a:lnTo>
                  <a:lnTo>
                    <a:pt x="0" y="241"/>
                  </a:lnTo>
                  <a:lnTo>
                    <a:pt x="2209" y="2451"/>
                  </a:lnTo>
                  <a:lnTo>
                    <a:pt x="2438" y="1079"/>
                  </a:lnTo>
                  <a:close/>
                </a:path>
                <a:path w="103505" h="42544">
                  <a:moveTo>
                    <a:pt x="9613" y="6096"/>
                  </a:moveTo>
                  <a:lnTo>
                    <a:pt x="8115" y="6096"/>
                  </a:lnTo>
                  <a:lnTo>
                    <a:pt x="8115" y="8305"/>
                  </a:lnTo>
                  <a:lnTo>
                    <a:pt x="9613" y="8305"/>
                  </a:lnTo>
                  <a:lnTo>
                    <a:pt x="9613" y="6096"/>
                  </a:lnTo>
                  <a:close/>
                </a:path>
                <a:path w="103505" h="42544">
                  <a:moveTo>
                    <a:pt x="20599" y="10579"/>
                  </a:moveTo>
                  <a:lnTo>
                    <a:pt x="19583" y="10337"/>
                  </a:lnTo>
                  <a:lnTo>
                    <a:pt x="18630" y="10934"/>
                  </a:lnTo>
                  <a:lnTo>
                    <a:pt x="18389" y="12014"/>
                  </a:lnTo>
                  <a:lnTo>
                    <a:pt x="20599" y="12014"/>
                  </a:lnTo>
                  <a:lnTo>
                    <a:pt x="20599" y="10579"/>
                  </a:lnTo>
                  <a:close/>
                </a:path>
                <a:path w="103505" h="42544">
                  <a:moveTo>
                    <a:pt x="93941" y="37452"/>
                  </a:moveTo>
                  <a:lnTo>
                    <a:pt x="93522" y="37033"/>
                  </a:lnTo>
                  <a:lnTo>
                    <a:pt x="92456" y="35953"/>
                  </a:lnTo>
                  <a:lnTo>
                    <a:pt x="90424" y="39243"/>
                  </a:lnTo>
                  <a:lnTo>
                    <a:pt x="92925" y="39243"/>
                  </a:lnTo>
                  <a:lnTo>
                    <a:pt x="93941" y="37452"/>
                  </a:lnTo>
                  <a:close/>
                </a:path>
                <a:path w="103505" h="42544">
                  <a:moveTo>
                    <a:pt x="103149" y="38531"/>
                  </a:moveTo>
                  <a:lnTo>
                    <a:pt x="102603" y="38049"/>
                  </a:lnTo>
                  <a:lnTo>
                    <a:pt x="102133" y="37515"/>
                  </a:lnTo>
                  <a:lnTo>
                    <a:pt x="101650" y="37033"/>
                  </a:lnTo>
                  <a:lnTo>
                    <a:pt x="102133" y="38112"/>
                  </a:lnTo>
                  <a:lnTo>
                    <a:pt x="102603" y="42354"/>
                  </a:lnTo>
                  <a:lnTo>
                    <a:pt x="103149" y="38531"/>
                  </a:lnTo>
                  <a:close/>
                </a:path>
              </a:pathLst>
            </a:custGeom>
            <a:solidFill>
              <a:srgbClr val="EC7440"/>
            </a:solidFill>
          </p:spPr>
          <p:txBody>
            <a:bodyPr wrap="square" lIns="0" tIns="0" rIns="0" bIns="0" rtlCol="0"/>
            <a:lstStyle/>
            <a:p>
              <a:endParaRPr/>
            </a:p>
          </p:txBody>
        </p:sp>
        <p:sp>
          <p:nvSpPr>
            <p:cNvPr id="1553" name="object 1553"/>
            <p:cNvSpPr/>
            <p:nvPr/>
          </p:nvSpPr>
          <p:spPr>
            <a:xfrm>
              <a:off x="14557521" y="2802360"/>
              <a:ext cx="2540" cy="1905"/>
            </a:xfrm>
            <a:custGeom>
              <a:avLst/>
              <a:gdLst/>
              <a:ahLst/>
              <a:cxnLst/>
              <a:rect l="l" t="t" r="r" b="b"/>
              <a:pathLst>
                <a:path w="2540" h="1905">
                  <a:moveTo>
                    <a:pt x="1015" y="1732"/>
                  </a:moveTo>
                  <a:lnTo>
                    <a:pt x="1971" y="1134"/>
                  </a:lnTo>
                  <a:lnTo>
                    <a:pt x="2209" y="59"/>
                  </a:lnTo>
                  <a:lnTo>
                    <a:pt x="0" y="0"/>
                  </a:lnTo>
                  <a:lnTo>
                    <a:pt x="0" y="1493"/>
                  </a:lnTo>
                  <a:close/>
                </a:path>
              </a:pathLst>
            </a:custGeom>
            <a:solidFill>
              <a:srgbClr val="EC723C"/>
            </a:solidFill>
          </p:spPr>
          <p:txBody>
            <a:bodyPr wrap="square" lIns="0" tIns="0" rIns="0" bIns="0" rtlCol="0"/>
            <a:lstStyle/>
            <a:p>
              <a:endParaRPr/>
            </a:p>
          </p:txBody>
        </p:sp>
      </p:grpSp>
      <p:grpSp>
        <p:nvGrpSpPr>
          <p:cNvPr id="1554" name="object 1554"/>
          <p:cNvGrpSpPr/>
          <p:nvPr/>
        </p:nvGrpSpPr>
        <p:grpSpPr>
          <a:xfrm>
            <a:off x="14400795" y="2526955"/>
            <a:ext cx="41910" cy="33655"/>
            <a:chOff x="14400795" y="2526955"/>
            <a:chExt cx="41910" cy="33655"/>
          </a:xfrm>
        </p:grpSpPr>
        <p:sp>
          <p:nvSpPr>
            <p:cNvPr id="1555" name="object 1555"/>
            <p:cNvSpPr/>
            <p:nvPr/>
          </p:nvSpPr>
          <p:spPr>
            <a:xfrm>
              <a:off x="14400795" y="2526955"/>
              <a:ext cx="6350" cy="5715"/>
            </a:xfrm>
            <a:custGeom>
              <a:avLst/>
              <a:gdLst/>
              <a:ahLst/>
              <a:cxnLst/>
              <a:rect l="l" t="t" r="r" b="b"/>
              <a:pathLst>
                <a:path w="6350" h="5714">
                  <a:moveTo>
                    <a:pt x="6211" y="5315"/>
                  </a:moveTo>
                  <a:lnTo>
                    <a:pt x="0" y="1433"/>
                  </a:lnTo>
                  <a:lnTo>
                    <a:pt x="1313" y="0"/>
                  </a:lnTo>
                  <a:lnTo>
                    <a:pt x="2926" y="836"/>
                  </a:lnTo>
                  <a:lnTo>
                    <a:pt x="3703" y="2448"/>
                  </a:lnTo>
                  <a:lnTo>
                    <a:pt x="5733" y="1493"/>
                  </a:lnTo>
                  <a:lnTo>
                    <a:pt x="6211" y="5315"/>
                  </a:lnTo>
                  <a:close/>
                </a:path>
              </a:pathLst>
            </a:custGeom>
            <a:solidFill>
              <a:srgbClr val="E84066"/>
            </a:solidFill>
          </p:spPr>
          <p:txBody>
            <a:bodyPr wrap="square" lIns="0" tIns="0" rIns="0" bIns="0" rtlCol="0"/>
            <a:lstStyle/>
            <a:p>
              <a:endParaRPr/>
            </a:p>
          </p:txBody>
        </p:sp>
        <p:sp>
          <p:nvSpPr>
            <p:cNvPr id="1556" name="object 1556"/>
            <p:cNvSpPr/>
            <p:nvPr/>
          </p:nvSpPr>
          <p:spPr>
            <a:xfrm>
              <a:off x="14437229" y="2556401"/>
              <a:ext cx="5715" cy="4445"/>
            </a:xfrm>
            <a:custGeom>
              <a:avLst/>
              <a:gdLst/>
              <a:ahLst/>
              <a:cxnLst/>
              <a:rect l="l" t="t" r="r" b="b"/>
              <a:pathLst>
                <a:path w="5715" h="4444">
                  <a:moveTo>
                    <a:pt x="3404" y="4180"/>
                  </a:moveTo>
                  <a:lnTo>
                    <a:pt x="1314" y="3523"/>
                  </a:lnTo>
                  <a:lnTo>
                    <a:pt x="0" y="0"/>
                  </a:lnTo>
                  <a:lnTo>
                    <a:pt x="5375" y="2269"/>
                  </a:lnTo>
                  <a:lnTo>
                    <a:pt x="3882" y="3703"/>
                  </a:lnTo>
                  <a:lnTo>
                    <a:pt x="3404" y="4180"/>
                  </a:lnTo>
                  <a:close/>
                </a:path>
              </a:pathLst>
            </a:custGeom>
            <a:solidFill>
              <a:srgbClr val="E94458"/>
            </a:solidFill>
          </p:spPr>
          <p:txBody>
            <a:bodyPr wrap="square" lIns="0" tIns="0" rIns="0" bIns="0" rtlCol="0"/>
            <a:lstStyle/>
            <a:p>
              <a:endParaRPr/>
            </a:p>
          </p:txBody>
        </p:sp>
        <p:sp>
          <p:nvSpPr>
            <p:cNvPr id="1557" name="object 1557"/>
            <p:cNvSpPr/>
            <p:nvPr/>
          </p:nvSpPr>
          <p:spPr>
            <a:xfrm>
              <a:off x="14429166" y="2531256"/>
              <a:ext cx="3810" cy="5715"/>
            </a:xfrm>
            <a:custGeom>
              <a:avLst/>
              <a:gdLst/>
              <a:ahLst/>
              <a:cxnLst/>
              <a:rect l="l" t="t" r="r" b="b"/>
              <a:pathLst>
                <a:path w="3809" h="5714">
                  <a:moveTo>
                    <a:pt x="1194" y="5136"/>
                  </a:moveTo>
                  <a:lnTo>
                    <a:pt x="0" y="1015"/>
                  </a:lnTo>
                  <a:lnTo>
                    <a:pt x="179" y="895"/>
                  </a:lnTo>
                  <a:lnTo>
                    <a:pt x="1314" y="0"/>
                  </a:lnTo>
                  <a:lnTo>
                    <a:pt x="3225" y="2866"/>
                  </a:lnTo>
                  <a:lnTo>
                    <a:pt x="2389" y="3822"/>
                  </a:lnTo>
                  <a:lnTo>
                    <a:pt x="1194" y="5136"/>
                  </a:lnTo>
                  <a:close/>
                </a:path>
              </a:pathLst>
            </a:custGeom>
            <a:solidFill>
              <a:srgbClr val="E84066"/>
            </a:solidFill>
          </p:spPr>
          <p:txBody>
            <a:bodyPr wrap="square" lIns="0" tIns="0" rIns="0" bIns="0" rtlCol="0"/>
            <a:lstStyle/>
            <a:p>
              <a:endParaRPr/>
            </a:p>
          </p:txBody>
        </p:sp>
      </p:grpSp>
      <p:sp>
        <p:nvSpPr>
          <p:cNvPr id="1558" name="object 1558"/>
          <p:cNvSpPr/>
          <p:nvPr/>
        </p:nvSpPr>
        <p:spPr>
          <a:xfrm>
            <a:off x="14349310" y="2538961"/>
            <a:ext cx="4445" cy="3810"/>
          </a:xfrm>
          <a:custGeom>
            <a:avLst/>
            <a:gdLst/>
            <a:ahLst/>
            <a:cxnLst/>
            <a:rect l="l" t="t" r="r" b="b"/>
            <a:pathLst>
              <a:path w="4444" h="3810">
                <a:moveTo>
                  <a:pt x="1194" y="3523"/>
                </a:moveTo>
                <a:lnTo>
                  <a:pt x="477" y="2747"/>
                </a:lnTo>
                <a:lnTo>
                  <a:pt x="0" y="0"/>
                </a:lnTo>
                <a:lnTo>
                  <a:pt x="1552" y="537"/>
                </a:lnTo>
                <a:lnTo>
                  <a:pt x="3822" y="1373"/>
                </a:lnTo>
                <a:lnTo>
                  <a:pt x="1194" y="3523"/>
                </a:lnTo>
                <a:close/>
              </a:path>
            </a:pathLst>
          </a:custGeom>
          <a:solidFill>
            <a:srgbClr val="E94458"/>
          </a:solidFill>
        </p:spPr>
        <p:txBody>
          <a:bodyPr wrap="square" lIns="0" tIns="0" rIns="0" bIns="0" rtlCol="0"/>
          <a:lstStyle/>
          <a:p>
            <a:endParaRPr/>
          </a:p>
        </p:txBody>
      </p:sp>
      <p:grpSp>
        <p:nvGrpSpPr>
          <p:cNvPr id="1559" name="object 1559"/>
          <p:cNvGrpSpPr/>
          <p:nvPr/>
        </p:nvGrpSpPr>
        <p:grpSpPr>
          <a:xfrm>
            <a:off x="14403602" y="2502646"/>
            <a:ext cx="54610" cy="49530"/>
            <a:chOff x="14403602" y="2502646"/>
            <a:chExt cx="54610" cy="49530"/>
          </a:xfrm>
        </p:grpSpPr>
        <p:sp>
          <p:nvSpPr>
            <p:cNvPr id="1560" name="object 1560"/>
            <p:cNvSpPr/>
            <p:nvPr/>
          </p:nvSpPr>
          <p:spPr>
            <a:xfrm>
              <a:off x="14423193" y="2549652"/>
              <a:ext cx="2540" cy="2540"/>
            </a:xfrm>
            <a:custGeom>
              <a:avLst/>
              <a:gdLst/>
              <a:ahLst/>
              <a:cxnLst/>
              <a:rect l="l" t="t" r="r" b="b"/>
              <a:pathLst>
                <a:path w="2540" h="2539">
                  <a:moveTo>
                    <a:pt x="238" y="2389"/>
                  </a:moveTo>
                  <a:lnTo>
                    <a:pt x="0" y="0"/>
                  </a:lnTo>
                  <a:lnTo>
                    <a:pt x="2448" y="179"/>
                  </a:lnTo>
                  <a:lnTo>
                    <a:pt x="238" y="2389"/>
                  </a:lnTo>
                  <a:close/>
                </a:path>
              </a:pathLst>
            </a:custGeom>
            <a:solidFill>
              <a:srgbClr val="E94458"/>
            </a:solidFill>
          </p:spPr>
          <p:txBody>
            <a:bodyPr wrap="square" lIns="0" tIns="0" rIns="0" bIns="0" rtlCol="0"/>
            <a:lstStyle/>
            <a:p>
              <a:endParaRPr/>
            </a:p>
          </p:txBody>
        </p:sp>
        <p:sp>
          <p:nvSpPr>
            <p:cNvPr id="1561" name="object 1561"/>
            <p:cNvSpPr/>
            <p:nvPr/>
          </p:nvSpPr>
          <p:spPr>
            <a:xfrm>
              <a:off x="14403591" y="2502648"/>
              <a:ext cx="54610" cy="13970"/>
            </a:xfrm>
            <a:custGeom>
              <a:avLst/>
              <a:gdLst/>
              <a:ahLst/>
              <a:cxnLst/>
              <a:rect l="l" t="t" r="r" b="b"/>
              <a:pathLst>
                <a:path w="54609" h="13969">
                  <a:moveTo>
                    <a:pt x="1498" y="2209"/>
                  </a:moveTo>
                  <a:lnTo>
                    <a:pt x="0" y="2209"/>
                  </a:lnTo>
                  <a:lnTo>
                    <a:pt x="0" y="4419"/>
                  </a:lnTo>
                  <a:lnTo>
                    <a:pt x="1498" y="4419"/>
                  </a:lnTo>
                  <a:lnTo>
                    <a:pt x="1498" y="2209"/>
                  </a:lnTo>
                  <a:close/>
                </a:path>
                <a:path w="54609" h="13969">
                  <a:moveTo>
                    <a:pt x="12484" y="2209"/>
                  </a:moveTo>
                  <a:lnTo>
                    <a:pt x="10274" y="0"/>
                  </a:lnTo>
                  <a:lnTo>
                    <a:pt x="10096" y="2451"/>
                  </a:lnTo>
                  <a:lnTo>
                    <a:pt x="12484" y="2209"/>
                  </a:lnTo>
                  <a:close/>
                </a:path>
                <a:path w="54609" h="13969">
                  <a:moveTo>
                    <a:pt x="15417" y="2984"/>
                  </a:moveTo>
                  <a:lnTo>
                    <a:pt x="12433" y="3644"/>
                  </a:lnTo>
                  <a:lnTo>
                    <a:pt x="12306" y="5435"/>
                  </a:lnTo>
                  <a:lnTo>
                    <a:pt x="15417" y="5918"/>
                  </a:lnTo>
                  <a:lnTo>
                    <a:pt x="15417" y="2984"/>
                  </a:lnTo>
                  <a:close/>
                </a:path>
                <a:path w="54609" h="13969">
                  <a:moveTo>
                    <a:pt x="19304" y="6972"/>
                  </a:moveTo>
                  <a:lnTo>
                    <a:pt x="19215" y="6578"/>
                  </a:lnTo>
                  <a:lnTo>
                    <a:pt x="18338" y="2984"/>
                  </a:lnTo>
                  <a:lnTo>
                    <a:pt x="17627" y="8128"/>
                  </a:lnTo>
                  <a:lnTo>
                    <a:pt x="19304" y="6972"/>
                  </a:lnTo>
                  <a:close/>
                </a:path>
                <a:path w="54609" h="13969">
                  <a:moveTo>
                    <a:pt x="19697" y="8610"/>
                  </a:moveTo>
                  <a:lnTo>
                    <a:pt x="19583" y="8128"/>
                  </a:lnTo>
                  <a:lnTo>
                    <a:pt x="19380" y="7251"/>
                  </a:lnTo>
                  <a:lnTo>
                    <a:pt x="18338" y="8610"/>
                  </a:lnTo>
                  <a:lnTo>
                    <a:pt x="19697" y="8610"/>
                  </a:lnTo>
                  <a:close/>
                </a:path>
                <a:path w="54609" h="13969">
                  <a:moveTo>
                    <a:pt x="27178" y="12788"/>
                  </a:moveTo>
                  <a:lnTo>
                    <a:pt x="27000" y="6997"/>
                  </a:lnTo>
                  <a:lnTo>
                    <a:pt x="23533" y="7353"/>
                  </a:lnTo>
                  <a:lnTo>
                    <a:pt x="22529" y="8547"/>
                  </a:lnTo>
                  <a:lnTo>
                    <a:pt x="23241" y="11176"/>
                  </a:lnTo>
                  <a:lnTo>
                    <a:pt x="24371" y="11645"/>
                  </a:lnTo>
                  <a:lnTo>
                    <a:pt x="27178" y="12788"/>
                  </a:lnTo>
                  <a:close/>
                </a:path>
                <a:path w="54609" h="13969">
                  <a:moveTo>
                    <a:pt x="53987" y="12255"/>
                  </a:moveTo>
                  <a:lnTo>
                    <a:pt x="52679" y="11950"/>
                  </a:lnTo>
                  <a:lnTo>
                    <a:pt x="53454" y="13779"/>
                  </a:lnTo>
                  <a:lnTo>
                    <a:pt x="53987" y="12255"/>
                  </a:lnTo>
                  <a:close/>
                </a:path>
              </a:pathLst>
            </a:custGeom>
            <a:solidFill>
              <a:srgbClr val="E83D6E"/>
            </a:solidFill>
          </p:spPr>
          <p:txBody>
            <a:bodyPr wrap="square" lIns="0" tIns="0" rIns="0" bIns="0" rtlCol="0"/>
            <a:lstStyle/>
            <a:p>
              <a:endParaRPr/>
            </a:p>
          </p:txBody>
        </p:sp>
      </p:grpSp>
      <p:grpSp>
        <p:nvGrpSpPr>
          <p:cNvPr id="1562" name="object 1562"/>
          <p:cNvGrpSpPr/>
          <p:nvPr/>
        </p:nvGrpSpPr>
        <p:grpSpPr>
          <a:xfrm>
            <a:off x="14071913" y="2262421"/>
            <a:ext cx="890269" cy="179705"/>
            <a:chOff x="14071913" y="2262421"/>
            <a:chExt cx="890269" cy="179705"/>
          </a:xfrm>
        </p:grpSpPr>
        <p:sp>
          <p:nvSpPr>
            <p:cNvPr id="1563" name="object 1563"/>
            <p:cNvSpPr/>
            <p:nvPr/>
          </p:nvSpPr>
          <p:spPr>
            <a:xfrm>
              <a:off x="14531836" y="2262428"/>
              <a:ext cx="210820" cy="76835"/>
            </a:xfrm>
            <a:custGeom>
              <a:avLst/>
              <a:gdLst/>
              <a:ahLst/>
              <a:cxnLst/>
              <a:rect l="l" t="t" r="r" b="b"/>
              <a:pathLst>
                <a:path w="210819" h="76835">
                  <a:moveTo>
                    <a:pt x="17551" y="27432"/>
                  </a:moveTo>
                  <a:lnTo>
                    <a:pt x="17005" y="27686"/>
                  </a:lnTo>
                  <a:lnTo>
                    <a:pt x="15875" y="27686"/>
                  </a:lnTo>
                  <a:lnTo>
                    <a:pt x="15875" y="28194"/>
                  </a:lnTo>
                  <a:lnTo>
                    <a:pt x="15049" y="28575"/>
                  </a:lnTo>
                  <a:lnTo>
                    <a:pt x="14693" y="28575"/>
                  </a:lnTo>
                  <a:lnTo>
                    <a:pt x="14363" y="28194"/>
                  </a:lnTo>
                  <a:lnTo>
                    <a:pt x="15875" y="28194"/>
                  </a:lnTo>
                  <a:lnTo>
                    <a:pt x="15875" y="27686"/>
                  </a:lnTo>
                  <a:lnTo>
                    <a:pt x="13970" y="27686"/>
                  </a:lnTo>
                  <a:lnTo>
                    <a:pt x="14173" y="27965"/>
                  </a:lnTo>
                  <a:lnTo>
                    <a:pt x="13944" y="27686"/>
                  </a:lnTo>
                  <a:lnTo>
                    <a:pt x="13322" y="26797"/>
                  </a:lnTo>
                  <a:lnTo>
                    <a:pt x="16179" y="26797"/>
                  </a:lnTo>
                  <a:lnTo>
                    <a:pt x="16281" y="26162"/>
                  </a:lnTo>
                  <a:lnTo>
                    <a:pt x="16383" y="25654"/>
                  </a:lnTo>
                  <a:lnTo>
                    <a:pt x="16484" y="25019"/>
                  </a:lnTo>
                  <a:lnTo>
                    <a:pt x="15113" y="25654"/>
                  </a:lnTo>
                  <a:lnTo>
                    <a:pt x="14935" y="25654"/>
                  </a:lnTo>
                  <a:lnTo>
                    <a:pt x="14528" y="25019"/>
                  </a:lnTo>
                  <a:lnTo>
                    <a:pt x="8953" y="25019"/>
                  </a:lnTo>
                  <a:lnTo>
                    <a:pt x="9080" y="28575"/>
                  </a:lnTo>
                  <a:lnTo>
                    <a:pt x="9461" y="29083"/>
                  </a:lnTo>
                  <a:lnTo>
                    <a:pt x="9829" y="29083"/>
                  </a:lnTo>
                  <a:lnTo>
                    <a:pt x="12115" y="28041"/>
                  </a:lnTo>
                  <a:lnTo>
                    <a:pt x="12153" y="28194"/>
                  </a:lnTo>
                  <a:lnTo>
                    <a:pt x="12230" y="28575"/>
                  </a:lnTo>
                  <a:lnTo>
                    <a:pt x="12331" y="29083"/>
                  </a:lnTo>
                  <a:lnTo>
                    <a:pt x="12484" y="29845"/>
                  </a:lnTo>
                  <a:lnTo>
                    <a:pt x="14147" y="29845"/>
                  </a:lnTo>
                  <a:lnTo>
                    <a:pt x="15278" y="29222"/>
                  </a:lnTo>
                  <a:lnTo>
                    <a:pt x="16903" y="29845"/>
                  </a:lnTo>
                  <a:lnTo>
                    <a:pt x="17094" y="29083"/>
                  </a:lnTo>
                  <a:lnTo>
                    <a:pt x="17233" y="28575"/>
                  </a:lnTo>
                  <a:lnTo>
                    <a:pt x="17335" y="28194"/>
                  </a:lnTo>
                  <a:lnTo>
                    <a:pt x="17551" y="27432"/>
                  </a:lnTo>
                  <a:close/>
                </a:path>
                <a:path w="210819" h="76835">
                  <a:moveTo>
                    <a:pt x="27114" y="8890"/>
                  </a:moveTo>
                  <a:lnTo>
                    <a:pt x="25260" y="6477"/>
                  </a:lnTo>
                  <a:lnTo>
                    <a:pt x="24079" y="9309"/>
                  </a:lnTo>
                  <a:lnTo>
                    <a:pt x="24993" y="9309"/>
                  </a:lnTo>
                  <a:lnTo>
                    <a:pt x="27114" y="8890"/>
                  </a:lnTo>
                  <a:close/>
                </a:path>
                <a:path w="210819" h="76835">
                  <a:moveTo>
                    <a:pt x="44729" y="0"/>
                  </a:moveTo>
                  <a:lnTo>
                    <a:pt x="41084" y="508"/>
                  </a:lnTo>
                  <a:lnTo>
                    <a:pt x="40373" y="2921"/>
                  </a:lnTo>
                  <a:lnTo>
                    <a:pt x="39293" y="0"/>
                  </a:lnTo>
                  <a:lnTo>
                    <a:pt x="35953" y="3556"/>
                  </a:lnTo>
                  <a:lnTo>
                    <a:pt x="41224" y="4699"/>
                  </a:lnTo>
                  <a:lnTo>
                    <a:pt x="43599" y="3556"/>
                  </a:lnTo>
                  <a:lnTo>
                    <a:pt x="43789" y="2921"/>
                  </a:lnTo>
                  <a:lnTo>
                    <a:pt x="44729" y="0"/>
                  </a:lnTo>
                  <a:close/>
                </a:path>
                <a:path w="210819" h="76835">
                  <a:moveTo>
                    <a:pt x="44792" y="7112"/>
                  </a:moveTo>
                  <a:lnTo>
                    <a:pt x="41325" y="4775"/>
                  </a:lnTo>
                  <a:lnTo>
                    <a:pt x="38100" y="6477"/>
                  </a:lnTo>
                  <a:lnTo>
                    <a:pt x="39598" y="8890"/>
                  </a:lnTo>
                  <a:lnTo>
                    <a:pt x="40487" y="10033"/>
                  </a:lnTo>
                  <a:lnTo>
                    <a:pt x="42760" y="10668"/>
                  </a:lnTo>
                  <a:lnTo>
                    <a:pt x="44792" y="7112"/>
                  </a:lnTo>
                  <a:close/>
                </a:path>
                <a:path w="210819" h="76835">
                  <a:moveTo>
                    <a:pt x="45110" y="12446"/>
                  </a:moveTo>
                  <a:lnTo>
                    <a:pt x="45021" y="11049"/>
                  </a:lnTo>
                  <a:lnTo>
                    <a:pt x="42760" y="10668"/>
                  </a:lnTo>
                  <a:lnTo>
                    <a:pt x="44983" y="12954"/>
                  </a:lnTo>
                  <a:lnTo>
                    <a:pt x="45110" y="12446"/>
                  </a:lnTo>
                  <a:close/>
                </a:path>
                <a:path w="210819" h="76835">
                  <a:moveTo>
                    <a:pt x="57569" y="6350"/>
                  </a:moveTo>
                  <a:lnTo>
                    <a:pt x="56616" y="5969"/>
                  </a:lnTo>
                  <a:lnTo>
                    <a:pt x="56502" y="6477"/>
                  </a:lnTo>
                  <a:lnTo>
                    <a:pt x="56375" y="7112"/>
                  </a:lnTo>
                  <a:lnTo>
                    <a:pt x="57569" y="6350"/>
                  </a:lnTo>
                  <a:close/>
                </a:path>
                <a:path w="210819" h="76835">
                  <a:moveTo>
                    <a:pt x="63728" y="4064"/>
                  </a:moveTo>
                  <a:lnTo>
                    <a:pt x="61188" y="2921"/>
                  </a:lnTo>
                  <a:lnTo>
                    <a:pt x="57391" y="1143"/>
                  </a:lnTo>
                  <a:lnTo>
                    <a:pt x="56553" y="3556"/>
                  </a:lnTo>
                  <a:lnTo>
                    <a:pt x="58826" y="2921"/>
                  </a:lnTo>
                  <a:lnTo>
                    <a:pt x="58762" y="4064"/>
                  </a:lnTo>
                  <a:lnTo>
                    <a:pt x="58013" y="5969"/>
                  </a:lnTo>
                  <a:lnTo>
                    <a:pt x="58356" y="5969"/>
                  </a:lnTo>
                  <a:lnTo>
                    <a:pt x="62915" y="5969"/>
                  </a:lnTo>
                  <a:lnTo>
                    <a:pt x="63728" y="4064"/>
                  </a:lnTo>
                  <a:close/>
                </a:path>
                <a:path w="210819" h="76835">
                  <a:moveTo>
                    <a:pt x="68592" y="8509"/>
                  </a:moveTo>
                  <a:lnTo>
                    <a:pt x="68554" y="8255"/>
                  </a:lnTo>
                  <a:lnTo>
                    <a:pt x="68440" y="7493"/>
                  </a:lnTo>
                  <a:lnTo>
                    <a:pt x="67906" y="7747"/>
                  </a:lnTo>
                  <a:lnTo>
                    <a:pt x="68592" y="8509"/>
                  </a:lnTo>
                  <a:close/>
                </a:path>
                <a:path w="210819" h="76835">
                  <a:moveTo>
                    <a:pt x="70599" y="6477"/>
                  </a:moveTo>
                  <a:lnTo>
                    <a:pt x="69786" y="6858"/>
                  </a:lnTo>
                  <a:lnTo>
                    <a:pt x="70116" y="7112"/>
                  </a:lnTo>
                  <a:lnTo>
                    <a:pt x="70599" y="6477"/>
                  </a:lnTo>
                  <a:close/>
                </a:path>
                <a:path w="210819" h="76835">
                  <a:moveTo>
                    <a:pt x="71970" y="10668"/>
                  </a:moveTo>
                  <a:lnTo>
                    <a:pt x="71145" y="11303"/>
                  </a:lnTo>
                  <a:lnTo>
                    <a:pt x="70891" y="11303"/>
                  </a:lnTo>
                  <a:lnTo>
                    <a:pt x="68592" y="8509"/>
                  </a:lnTo>
                  <a:lnTo>
                    <a:pt x="68643" y="8890"/>
                  </a:lnTo>
                  <a:lnTo>
                    <a:pt x="68719" y="9309"/>
                  </a:lnTo>
                  <a:lnTo>
                    <a:pt x="69100" y="11303"/>
                  </a:lnTo>
                  <a:lnTo>
                    <a:pt x="69697" y="12446"/>
                  </a:lnTo>
                  <a:lnTo>
                    <a:pt x="70980" y="11430"/>
                  </a:lnTo>
                  <a:lnTo>
                    <a:pt x="71589" y="12192"/>
                  </a:lnTo>
                  <a:lnTo>
                    <a:pt x="71653" y="11938"/>
                  </a:lnTo>
                  <a:lnTo>
                    <a:pt x="71970" y="10668"/>
                  </a:lnTo>
                  <a:close/>
                </a:path>
                <a:path w="210819" h="76835">
                  <a:moveTo>
                    <a:pt x="73164" y="35814"/>
                  </a:moveTo>
                  <a:lnTo>
                    <a:pt x="70777" y="36322"/>
                  </a:lnTo>
                  <a:lnTo>
                    <a:pt x="72847" y="36322"/>
                  </a:lnTo>
                  <a:lnTo>
                    <a:pt x="73164" y="35814"/>
                  </a:lnTo>
                  <a:close/>
                </a:path>
                <a:path w="210819" h="76835">
                  <a:moveTo>
                    <a:pt x="78473" y="37592"/>
                  </a:moveTo>
                  <a:lnTo>
                    <a:pt x="78320" y="36957"/>
                  </a:lnTo>
                  <a:lnTo>
                    <a:pt x="78155" y="36322"/>
                  </a:lnTo>
                  <a:lnTo>
                    <a:pt x="78003" y="35814"/>
                  </a:lnTo>
                  <a:lnTo>
                    <a:pt x="76212" y="36322"/>
                  </a:lnTo>
                  <a:lnTo>
                    <a:pt x="72847" y="36322"/>
                  </a:lnTo>
                  <a:lnTo>
                    <a:pt x="72771" y="36449"/>
                  </a:lnTo>
                  <a:lnTo>
                    <a:pt x="71374" y="38735"/>
                  </a:lnTo>
                  <a:lnTo>
                    <a:pt x="73621" y="39243"/>
                  </a:lnTo>
                  <a:lnTo>
                    <a:pt x="74193" y="39243"/>
                  </a:lnTo>
                  <a:lnTo>
                    <a:pt x="74256" y="38354"/>
                  </a:lnTo>
                  <a:lnTo>
                    <a:pt x="74358" y="36957"/>
                  </a:lnTo>
                  <a:lnTo>
                    <a:pt x="76390" y="36957"/>
                  </a:lnTo>
                  <a:lnTo>
                    <a:pt x="75615" y="38100"/>
                  </a:lnTo>
                  <a:lnTo>
                    <a:pt x="75971" y="38100"/>
                  </a:lnTo>
                  <a:lnTo>
                    <a:pt x="77749" y="39243"/>
                  </a:lnTo>
                  <a:lnTo>
                    <a:pt x="77965" y="39243"/>
                  </a:lnTo>
                  <a:lnTo>
                    <a:pt x="78473" y="37592"/>
                  </a:lnTo>
                  <a:close/>
                </a:path>
                <a:path w="210819" h="76835">
                  <a:moveTo>
                    <a:pt x="87083" y="34544"/>
                  </a:moveTo>
                  <a:lnTo>
                    <a:pt x="86283" y="34036"/>
                  </a:lnTo>
                  <a:lnTo>
                    <a:pt x="84632" y="38100"/>
                  </a:lnTo>
                  <a:lnTo>
                    <a:pt x="85534" y="38354"/>
                  </a:lnTo>
                  <a:lnTo>
                    <a:pt x="85636" y="38100"/>
                  </a:lnTo>
                  <a:lnTo>
                    <a:pt x="87083" y="34544"/>
                  </a:lnTo>
                  <a:close/>
                </a:path>
                <a:path w="210819" h="76835">
                  <a:moveTo>
                    <a:pt x="92138" y="39243"/>
                  </a:moveTo>
                  <a:lnTo>
                    <a:pt x="91160" y="39243"/>
                  </a:lnTo>
                  <a:lnTo>
                    <a:pt x="85534" y="38354"/>
                  </a:lnTo>
                  <a:lnTo>
                    <a:pt x="85344" y="38735"/>
                  </a:lnTo>
                  <a:lnTo>
                    <a:pt x="88328" y="41656"/>
                  </a:lnTo>
                  <a:lnTo>
                    <a:pt x="88633" y="41656"/>
                  </a:lnTo>
                  <a:lnTo>
                    <a:pt x="92138" y="39243"/>
                  </a:lnTo>
                  <a:close/>
                </a:path>
                <a:path w="210819" h="76835">
                  <a:moveTo>
                    <a:pt x="97637" y="9309"/>
                  </a:moveTo>
                  <a:lnTo>
                    <a:pt x="97421" y="8890"/>
                  </a:lnTo>
                  <a:lnTo>
                    <a:pt x="96989" y="8890"/>
                  </a:lnTo>
                  <a:lnTo>
                    <a:pt x="97612" y="9309"/>
                  </a:lnTo>
                  <a:close/>
                </a:path>
                <a:path w="210819" h="76835">
                  <a:moveTo>
                    <a:pt x="102971" y="13703"/>
                  </a:moveTo>
                  <a:lnTo>
                    <a:pt x="102870" y="13081"/>
                  </a:lnTo>
                  <a:lnTo>
                    <a:pt x="102781" y="12446"/>
                  </a:lnTo>
                  <a:lnTo>
                    <a:pt x="102704" y="11938"/>
                  </a:lnTo>
                  <a:lnTo>
                    <a:pt x="102603" y="11303"/>
                  </a:lnTo>
                  <a:lnTo>
                    <a:pt x="102514" y="10668"/>
                  </a:lnTo>
                  <a:lnTo>
                    <a:pt x="102412" y="10033"/>
                  </a:lnTo>
                  <a:lnTo>
                    <a:pt x="102311" y="9309"/>
                  </a:lnTo>
                  <a:lnTo>
                    <a:pt x="102247" y="8890"/>
                  </a:lnTo>
                  <a:lnTo>
                    <a:pt x="98780" y="10668"/>
                  </a:lnTo>
                  <a:lnTo>
                    <a:pt x="98552" y="10033"/>
                  </a:lnTo>
                  <a:lnTo>
                    <a:pt x="97713" y="9398"/>
                  </a:lnTo>
                  <a:lnTo>
                    <a:pt x="97586" y="10033"/>
                  </a:lnTo>
                  <a:lnTo>
                    <a:pt x="97409" y="10668"/>
                  </a:lnTo>
                  <a:lnTo>
                    <a:pt x="95504" y="10668"/>
                  </a:lnTo>
                  <a:lnTo>
                    <a:pt x="95504" y="13081"/>
                  </a:lnTo>
                  <a:lnTo>
                    <a:pt x="98488" y="16383"/>
                  </a:lnTo>
                  <a:lnTo>
                    <a:pt x="98450" y="16002"/>
                  </a:lnTo>
                  <a:lnTo>
                    <a:pt x="98361" y="15494"/>
                  </a:lnTo>
                  <a:lnTo>
                    <a:pt x="98247" y="14859"/>
                  </a:lnTo>
                  <a:lnTo>
                    <a:pt x="98132" y="14224"/>
                  </a:lnTo>
                  <a:lnTo>
                    <a:pt x="98044" y="13703"/>
                  </a:lnTo>
                  <a:lnTo>
                    <a:pt x="97942" y="13081"/>
                  </a:lnTo>
                  <a:lnTo>
                    <a:pt x="97828" y="12446"/>
                  </a:lnTo>
                  <a:lnTo>
                    <a:pt x="98552" y="11938"/>
                  </a:lnTo>
                  <a:lnTo>
                    <a:pt x="101777" y="14859"/>
                  </a:lnTo>
                  <a:lnTo>
                    <a:pt x="102971" y="13703"/>
                  </a:lnTo>
                  <a:close/>
                </a:path>
                <a:path w="210819" h="76835">
                  <a:moveTo>
                    <a:pt x="108508" y="40132"/>
                  </a:moveTo>
                  <a:lnTo>
                    <a:pt x="108153" y="40386"/>
                  </a:lnTo>
                  <a:lnTo>
                    <a:pt x="108165" y="40513"/>
                  </a:lnTo>
                  <a:lnTo>
                    <a:pt x="108280" y="40386"/>
                  </a:lnTo>
                  <a:lnTo>
                    <a:pt x="108508" y="40132"/>
                  </a:lnTo>
                  <a:close/>
                </a:path>
                <a:path w="210819" h="76835">
                  <a:moveTo>
                    <a:pt x="110566" y="39243"/>
                  </a:moveTo>
                  <a:lnTo>
                    <a:pt x="110439" y="38735"/>
                  </a:lnTo>
                  <a:lnTo>
                    <a:pt x="109778" y="36957"/>
                  </a:lnTo>
                  <a:lnTo>
                    <a:pt x="109105" y="39243"/>
                  </a:lnTo>
                  <a:lnTo>
                    <a:pt x="109499" y="39243"/>
                  </a:lnTo>
                  <a:lnTo>
                    <a:pt x="109588" y="39382"/>
                  </a:lnTo>
                  <a:lnTo>
                    <a:pt x="109804" y="39243"/>
                  </a:lnTo>
                  <a:lnTo>
                    <a:pt x="110566" y="39243"/>
                  </a:lnTo>
                  <a:close/>
                </a:path>
                <a:path w="210819" h="76835">
                  <a:moveTo>
                    <a:pt x="111290" y="41656"/>
                  </a:moveTo>
                  <a:lnTo>
                    <a:pt x="110807" y="40005"/>
                  </a:lnTo>
                  <a:lnTo>
                    <a:pt x="110045" y="40005"/>
                  </a:lnTo>
                  <a:lnTo>
                    <a:pt x="110883" y="41148"/>
                  </a:lnTo>
                  <a:lnTo>
                    <a:pt x="111290" y="41656"/>
                  </a:lnTo>
                  <a:close/>
                </a:path>
                <a:path w="210819" h="76835">
                  <a:moveTo>
                    <a:pt x="112776" y="17018"/>
                  </a:moveTo>
                  <a:lnTo>
                    <a:pt x="110134" y="15494"/>
                  </a:lnTo>
                  <a:lnTo>
                    <a:pt x="110261" y="17907"/>
                  </a:lnTo>
                  <a:lnTo>
                    <a:pt x="110312" y="19050"/>
                  </a:lnTo>
                  <a:lnTo>
                    <a:pt x="112331" y="19558"/>
                  </a:lnTo>
                  <a:lnTo>
                    <a:pt x="111569" y="17907"/>
                  </a:lnTo>
                  <a:lnTo>
                    <a:pt x="111810" y="17907"/>
                  </a:lnTo>
                  <a:lnTo>
                    <a:pt x="112776" y="17018"/>
                  </a:lnTo>
                  <a:close/>
                </a:path>
                <a:path w="210819" h="76835">
                  <a:moveTo>
                    <a:pt x="113245" y="16637"/>
                  </a:moveTo>
                  <a:lnTo>
                    <a:pt x="112776" y="17018"/>
                  </a:lnTo>
                  <a:lnTo>
                    <a:pt x="113245" y="17272"/>
                  </a:lnTo>
                  <a:lnTo>
                    <a:pt x="113245" y="16637"/>
                  </a:lnTo>
                  <a:close/>
                </a:path>
                <a:path w="210819" h="76835">
                  <a:moveTo>
                    <a:pt x="117449" y="36957"/>
                  </a:moveTo>
                  <a:lnTo>
                    <a:pt x="116865" y="36449"/>
                  </a:lnTo>
                  <a:lnTo>
                    <a:pt x="117068" y="36957"/>
                  </a:lnTo>
                  <a:lnTo>
                    <a:pt x="117449" y="36957"/>
                  </a:lnTo>
                  <a:close/>
                </a:path>
                <a:path w="210819" h="76835">
                  <a:moveTo>
                    <a:pt x="117538" y="40513"/>
                  </a:moveTo>
                  <a:lnTo>
                    <a:pt x="117487" y="40132"/>
                  </a:lnTo>
                  <a:lnTo>
                    <a:pt x="117360" y="39243"/>
                  </a:lnTo>
                  <a:lnTo>
                    <a:pt x="117246" y="38354"/>
                  </a:lnTo>
                  <a:lnTo>
                    <a:pt x="117144" y="37592"/>
                  </a:lnTo>
                  <a:lnTo>
                    <a:pt x="116319" y="38354"/>
                  </a:lnTo>
                  <a:lnTo>
                    <a:pt x="116370" y="39243"/>
                  </a:lnTo>
                  <a:lnTo>
                    <a:pt x="116471" y="40005"/>
                  </a:lnTo>
                  <a:lnTo>
                    <a:pt x="117538" y="40513"/>
                  </a:lnTo>
                  <a:close/>
                </a:path>
                <a:path w="210819" h="76835">
                  <a:moveTo>
                    <a:pt x="117640" y="37592"/>
                  </a:moveTo>
                  <a:lnTo>
                    <a:pt x="117068" y="36957"/>
                  </a:lnTo>
                  <a:lnTo>
                    <a:pt x="117144" y="37592"/>
                  </a:lnTo>
                  <a:lnTo>
                    <a:pt x="117640" y="37592"/>
                  </a:lnTo>
                  <a:close/>
                </a:path>
                <a:path w="210819" h="76835">
                  <a:moveTo>
                    <a:pt x="122085" y="21717"/>
                  </a:moveTo>
                  <a:lnTo>
                    <a:pt x="121958" y="21463"/>
                  </a:lnTo>
                  <a:lnTo>
                    <a:pt x="121754" y="21717"/>
                  </a:lnTo>
                  <a:lnTo>
                    <a:pt x="122021" y="21717"/>
                  </a:lnTo>
                  <a:close/>
                </a:path>
                <a:path w="210819" h="76835">
                  <a:moveTo>
                    <a:pt x="122974" y="38100"/>
                  </a:moveTo>
                  <a:lnTo>
                    <a:pt x="118973" y="38100"/>
                  </a:lnTo>
                  <a:lnTo>
                    <a:pt x="118198" y="37592"/>
                  </a:lnTo>
                  <a:lnTo>
                    <a:pt x="117640" y="37592"/>
                  </a:lnTo>
                  <a:lnTo>
                    <a:pt x="118681" y="38735"/>
                  </a:lnTo>
                  <a:lnTo>
                    <a:pt x="118859" y="38735"/>
                  </a:lnTo>
                  <a:lnTo>
                    <a:pt x="118973" y="40005"/>
                  </a:lnTo>
                  <a:lnTo>
                    <a:pt x="119087" y="41148"/>
                  </a:lnTo>
                  <a:lnTo>
                    <a:pt x="120053" y="41148"/>
                  </a:lnTo>
                  <a:lnTo>
                    <a:pt x="121780" y="38735"/>
                  </a:lnTo>
                  <a:lnTo>
                    <a:pt x="122974" y="38100"/>
                  </a:lnTo>
                  <a:close/>
                </a:path>
                <a:path w="210819" h="76835">
                  <a:moveTo>
                    <a:pt x="125069" y="38100"/>
                  </a:moveTo>
                  <a:lnTo>
                    <a:pt x="124193" y="37592"/>
                  </a:lnTo>
                  <a:lnTo>
                    <a:pt x="122974" y="38100"/>
                  </a:lnTo>
                  <a:lnTo>
                    <a:pt x="125069" y="38100"/>
                  </a:lnTo>
                  <a:close/>
                </a:path>
                <a:path w="210819" h="76835">
                  <a:moveTo>
                    <a:pt x="125958" y="20193"/>
                  </a:moveTo>
                  <a:lnTo>
                    <a:pt x="125425" y="19558"/>
                  </a:lnTo>
                  <a:lnTo>
                    <a:pt x="125387" y="19939"/>
                  </a:lnTo>
                  <a:lnTo>
                    <a:pt x="125958" y="20193"/>
                  </a:lnTo>
                  <a:close/>
                </a:path>
                <a:path w="210819" h="76835">
                  <a:moveTo>
                    <a:pt x="128828" y="18415"/>
                  </a:moveTo>
                  <a:lnTo>
                    <a:pt x="128739" y="17907"/>
                  </a:lnTo>
                  <a:lnTo>
                    <a:pt x="128638" y="17272"/>
                  </a:lnTo>
                  <a:lnTo>
                    <a:pt x="128587" y="17018"/>
                  </a:lnTo>
                  <a:lnTo>
                    <a:pt x="128498" y="16510"/>
                  </a:lnTo>
                  <a:lnTo>
                    <a:pt x="128422" y="16002"/>
                  </a:lnTo>
                  <a:lnTo>
                    <a:pt x="128333" y="15494"/>
                  </a:lnTo>
                  <a:lnTo>
                    <a:pt x="128219" y="14859"/>
                  </a:lnTo>
                  <a:lnTo>
                    <a:pt x="128117" y="14224"/>
                  </a:lnTo>
                  <a:lnTo>
                    <a:pt x="126022" y="16002"/>
                  </a:lnTo>
                  <a:lnTo>
                    <a:pt x="123532" y="16510"/>
                  </a:lnTo>
                  <a:lnTo>
                    <a:pt x="122809" y="16510"/>
                  </a:lnTo>
                  <a:lnTo>
                    <a:pt x="125425" y="19558"/>
                  </a:lnTo>
                  <a:lnTo>
                    <a:pt x="126314" y="16649"/>
                  </a:lnTo>
                  <a:lnTo>
                    <a:pt x="128828" y="18415"/>
                  </a:lnTo>
                  <a:close/>
                </a:path>
                <a:path w="210819" h="76835">
                  <a:moveTo>
                    <a:pt x="130784" y="26416"/>
                  </a:moveTo>
                  <a:lnTo>
                    <a:pt x="130263" y="26162"/>
                  </a:lnTo>
                  <a:lnTo>
                    <a:pt x="130263" y="26416"/>
                  </a:lnTo>
                  <a:lnTo>
                    <a:pt x="130619" y="26797"/>
                  </a:lnTo>
                  <a:lnTo>
                    <a:pt x="130784" y="26416"/>
                  </a:lnTo>
                  <a:close/>
                </a:path>
                <a:path w="210819" h="76835">
                  <a:moveTo>
                    <a:pt x="131394" y="46482"/>
                  </a:moveTo>
                  <a:lnTo>
                    <a:pt x="130975" y="45974"/>
                  </a:lnTo>
                  <a:lnTo>
                    <a:pt x="128117" y="46482"/>
                  </a:lnTo>
                  <a:lnTo>
                    <a:pt x="131394" y="46482"/>
                  </a:lnTo>
                  <a:close/>
                </a:path>
                <a:path w="210819" h="76835">
                  <a:moveTo>
                    <a:pt x="146507" y="48895"/>
                  </a:moveTo>
                  <a:lnTo>
                    <a:pt x="145021" y="49530"/>
                  </a:lnTo>
                  <a:lnTo>
                    <a:pt x="146380" y="49530"/>
                  </a:lnTo>
                  <a:lnTo>
                    <a:pt x="146507" y="48895"/>
                  </a:lnTo>
                  <a:close/>
                </a:path>
                <a:path w="210819" h="76835">
                  <a:moveTo>
                    <a:pt x="159296" y="51308"/>
                  </a:moveTo>
                  <a:lnTo>
                    <a:pt x="158648" y="50165"/>
                  </a:lnTo>
                  <a:lnTo>
                    <a:pt x="158330" y="49530"/>
                  </a:lnTo>
                  <a:lnTo>
                    <a:pt x="146380" y="49530"/>
                  </a:lnTo>
                  <a:lnTo>
                    <a:pt x="146265" y="50165"/>
                  </a:lnTo>
                  <a:lnTo>
                    <a:pt x="146164" y="50673"/>
                  </a:lnTo>
                  <a:lnTo>
                    <a:pt x="146037" y="51308"/>
                  </a:lnTo>
                  <a:lnTo>
                    <a:pt x="145910" y="51943"/>
                  </a:lnTo>
                  <a:lnTo>
                    <a:pt x="143637" y="52451"/>
                  </a:lnTo>
                  <a:lnTo>
                    <a:pt x="143535" y="51943"/>
                  </a:lnTo>
                  <a:lnTo>
                    <a:pt x="143167" y="50165"/>
                  </a:lnTo>
                  <a:lnTo>
                    <a:pt x="143040" y="49530"/>
                  </a:lnTo>
                  <a:lnTo>
                    <a:pt x="140779" y="49530"/>
                  </a:lnTo>
                  <a:lnTo>
                    <a:pt x="140779" y="48895"/>
                  </a:lnTo>
                  <a:lnTo>
                    <a:pt x="139217" y="47752"/>
                  </a:lnTo>
                  <a:lnTo>
                    <a:pt x="139319" y="47117"/>
                  </a:lnTo>
                  <a:lnTo>
                    <a:pt x="139420" y="46482"/>
                  </a:lnTo>
                  <a:lnTo>
                    <a:pt x="131394" y="46482"/>
                  </a:lnTo>
                  <a:lnTo>
                    <a:pt x="131102" y="47117"/>
                  </a:lnTo>
                  <a:lnTo>
                    <a:pt x="131216" y="47752"/>
                  </a:lnTo>
                  <a:lnTo>
                    <a:pt x="131940" y="48260"/>
                  </a:lnTo>
                  <a:lnTo>
                    <a:pt x="131940" y="49530"/>
                  </a:lnTo>
                  <a:lnTo>
                    <a:pt x="129908" y="53086"/>
                  </a:lnTo>
                  <a:lnTo>
                    <a:pt x="131216" y="52451"/>
                  </a:lnTo>
                  <a:lnTo>
                    <a:pt x="134264" y="52451"/>
                  </a:lnTo>
                  <a:lnTo>
                    <a:pt x="135280" y="51943"/>
                  </a:lnTo>
                  <a:lnTo>
                    <a:pt x="136359" y="51308"/>
                  </a:lnTo>
                  <a:lnTo>
                    <a:pt x="140601" y="50215"/>
                  </a:lnTo>
                  <a:lnTo>
                    <a:pt x="141554" y="51943"/>
                  </a:lnTo>
                  <a:lnTo>
                    <a:pt x="140779" y="53086"/>
                  </a:lnTo>
                  <a:lnTo>
                    <a:pt x="144475" y="52451"/>
                  </a:lnTo>
                  <a:lnTo>
                    <a:pt x="144576" y="53086"/>
                  </a:lnTo>
                  <a:lnTo>
                    <a:pt x="144665" y="53721"/>
                  </a:lnTo>
                  <a:lnTo>
                    <a:pt x="144741" y="54229"/>
                  </a:lnTo>
                  <a:lnTo>
                    <a:pt x="144830" y="54864"/>
                  </a:lnTo>
                  <a:lnTo>
                    <a:pt x="145846" y="52451"/>
                  </a:lnTo>
                  <a:lnTo>
                    <a:pt x="154089" y="50165"/>
                  </a:lnTo>
                  <a:lnTo>
                    <a:pt x="156362" y="51943"/>
                  </a:lnTo>
                  <a:lnTo>
                    <a:pt x="156451" y="53086"/>
                  </a:lnTo>
                  <a:lnTo>
                    <a:pt x="156540" y="54229"/>
                  </a:lnTo>
                  <a:lnTo>
                    <a:pt x="154876" y="56134"/>
                  </a:lnTo>
                  <a:lnTo>
                    <a:pt x="154927" y="54864"/>
                  </a:lnTo>
                  <a:lnTo>
                    <a:pt x="155054" y="52451"/>
                  </a:lnTo>
                  <a:lnTo>
                    <a:pt x="151231" y="54229"/>
                  </a:lnTo>
                  <a:lnTo>
                    <a:pt x="152666" y="57277"/>
                  </a:lnTo>
                  <a:lnTo>
                    <a:pt x="153974" y="58420"/>
                  </a:lnTo>
                  <a:lnTo>
                    <a:pt x="155829" y="60833"/>
                  </a:lnTo>
                  <a:lnTo>
                    <a:pt x="158038" y="56134"/>
                  </a:lnTo>
                  <a:lnTo>
                    <a:pt x="158877" y="54229"/>
                  </a:lnTo>
                  <a:lnTo>
                    <a:pt x="158927" y="53721"/>
                  </a:lnTo>
                  <a:lnTo>
                    <a:pt x="159054" y="52451"/>
                  </a:lnTo>
                  <a:lnTo>
                    <a:pt x="159156" y="51943"/>
                  </a:lnTo>
                  <a:lnTo>
                    <a:pt x="159296" y="51308"/>
                  </a:lnTo>
                  <a:close/>
                </a:path>
                <a:path w="210819" h="76835">
                  <a:moveTo>
                    <a:pt x="175958" y="47117"/>
                  </a:moveTo>
                  <a:lnTo>
                    <a:pt x="174345" y="44196"/>
                  </a:lnTo>
                  <a:lnTo>
                    <a:pt x="174104" y="43561"/>
                  </a:lnTo>
                  <a:lnTo>
                    <a:pt x="172732" y="43561"/>
                  </a:lnTo>
                  <a:lnTo>
                    <a:pt x="172491" y="42291"/>
                  </a:lnTo>
                  <a:lnTo>
                    <a:pt x="172262" y="41656"/>
                  </a:lnTo>
                  <a:lnTo>
                    <a:pt x="172440" y="41656"/>
                  </a:lnTo>
                  <a:lnTo>
                    <a:pt x="173570" y="40513"/>
                  </a:lnTo>
                  <a:lnTo>
                    <a:pt x="172224" y="39243"/>
                  </a:lnTo>
                  <a:lnTo>
                    <a:pt x="169291" y="39243"/>
                  </a:lnTo>
                  <a:lnTo>
                    <a:pt x="170103" y="40513"/>
                  </a:lnTo>
                  <a:lnTo>
                    <a:pt x="168846" y="40513"/>
                  </a:lnTo>
                  <a:lnTo>
                    <a:pt x="167347" y="41656"/>
                  </a:lnTo>
                  <a:lnTo>
                    <a:pt x="166700" y="41656"/>
                  </a:lnTo>
                  <a:lnTo>
                    <a:pt x="164782" y="41148"/>
                  </a:lnTo>
                  <a:lnTo>
                    <a:pt x="166217" y="36957"/>
                  </a:lnTo>
                  <a:lnTo>
                    <a:pt x="161264" y="42291"/>
                  </a:lnTo>
                  <a:lnTo>
                    <a:pt x="162217" y="41148"/>
                  </a:lnTo>
                  <a:lnTo>
                    <a:pt x="162153" y="40513"/>
                  </a:lnTo>
                  <a:lnTo>
                    <a:pt x="162026" y="39243"/>
                  </a:lnTo>
                  <a:lnTo>
                    <a:pt x="161975" y="37592"/>
                  </a:lnTo>
                  <a:lnTo>
                    <a:pt x="161861" y="36957"/>
                  </a:lnTo>
                  <a:lnTo>
                    <a:pt x="161734" y="36322"/>
                  </a:lnTo>
                  <a:lnTo>
                    <a:pt x="161620" y="36449"/>
                  </a:lnTo>
                  <a:lnTo>
                    <a:pt x="161137" y="36957"/>
                  </a:lnTo>
                  <a:lnTo>
                    <a:pt x="160489" y="37592"/>
                  </a:lnTo>
                  <a:lnTo>
                    <a:pt x="160248" y="37592"/>
                  </a:lnTo>
                  <a:lnTo>
                    <a:pt x="159524" y="38735"/>
                  </a:lnTo>
                  <a:lnTo>
                    <a:pt x="158762" y="38100"/>
                  </a:lnTo>
                  <a:lnTo>
                    <a:pt x="157251" y="36957"/>
                  </a:lnTo>
                  <a:lnTo>
                    <a:pt x="156489" y="36322"/>
                  </a:lnTo>
                  <a:lnTo>
                    <a:pt x="157327" y="34544"/>
                  </a:lnTo>
                  <a:lnTo>
                    <a:pt x="160718" y="27444"/>
                  </a:lnTo>
                  <a:lnTo>
                    <a:pt x="160845" y="27178"/>
                  </a:lnTo>
                  <a:lnTo>
                    <a:pt x="159816" y="27178"/>
                  </a:lnTo>
                  <a:lnTo>
                    <a:pt x="159816" y="28194"/>
                  </a:lnTo>
                  <a:lnTo>
                    <a:pt x="152361" y="34544"/>
                  </a:lnTo>
                  <a:lnTo>
                    <a:pt x="152412" y="34036"/>
                  </a:lnTo>
                  <a:lnTo>
                    <a:pt x="152450" y="33401"/>
                  </a:lnTo>
                  <a:lnTo>
                    <a:pt x="152539" y="32131"/>
                  </a:lnTo>
                  <a:lnTo>
                    <a:pt x="153733" y="30988"/>
                  </a:lnTo>
                  <a:lnTo>
                    <a:pt x="153390" y="30353"/>
                  </a:lnTo>
                  <a:lnTo>
                    <a:pt x="152361" y="28575"/>
                  </a:lnTo>
                  <a:lnTo>
                    <a:pt x="151879" y="27444"/>
                  </a:lnTo>
                  <a:lnTo>
                    <a:pt x="152209" y="28194"/>
                  </a:lnTo>
                  <a:lnTo>
                    <a:pt x="159816" y="28194"/>
                  </a:lnTo>
                  <a:lnTo>
                    <a:pt x="159816" y="27178"/>
                  </a:lnTo>
                  <a:lnTo>
                    <a:pt x="152311" y="27178"/>
                  </a:lnTo>
                  <a:lnTo>
                    <a:pt x="150990" y="26809"/>
                  </a:lnTo>
                  <a:lnTo>
                    <a:pt x="151650" y="25654"/>
                  </a:lnTo>
                  <a:lnTo>
                    <a:pt x="150609" y="26022"/>
                  </a:lnTo>
                  <a:lnTo>
                    <a:pt x="150609" y="28194"/>
                  </a:lnTo>
                  <a:lnTo>
                    <a:pt x="149974" y="28575"/>
                  </a:lnTo>
                  <a:lnTo>
                    <a:pt x="150190" y="28194"/>
                  </a:lnTo>
                  <a:lnTo>
                    <a:pt x="150609" y="28194"/>
                  </a:lnTo>
                  <a:lnTo>
                    <a:pt x="150609" y="26022"/>
                  </a:lnTo>
                  <a:lnTo>
                    <a:pt x="148717" y="26670"/>
                  </a:lnTo>
                  <a:lnTo>
                    <a:pt x="148717" y="30353"/>
                  </a:lnTo>
                  <a:lnTo>
                    <a:pt x="146088" y="29845"/>
                  </a:lnTo>
                  <a:lnTo>
                    <a:pt x="147701" y="34036"/>
                  </a:lnTo>
                  <a:lnTo>
                    <a:pt x="145072" y="33401"/>
                  </a:lnTo>
                  <a:lnTo>
                    <a:pt x="144995" y="32766"/>
                  </a:lnTo>
                  <a:lnTo>
                    <a:pt x="144932" y="32131"/>
                  </a:lnTo>
                  <a:lnTo>
                    <a:pt x="144868" y="31623"/>
                  </a:lnTo>
                  <a:lnTo>
                    <a:pt x="144792" y="30988"/>
                  </a:lnTo>
                  <a:lnTo>
                    <a:pt x="144716" y="30353"/>
                  </a:lnTo>
                  <a:lnTo>
                    <a:pt x="144653" y="29845"/>
                  </a:lnTo>
                  <a:lnTo>
                    <a:pt x="144564" y="29083"/>
                  </a:lnTo>
                  <a:lnTo>
                    <a:pt x="144513" y="28575"/>
                  </a:lnTo>
                  <a:lnTo>
                    <a:pt x="144462" y="28194"/>
                  </a:lnTo>
                  <a:lnTo>
                    <a:pt x="144399" y="27686"/>
                  </a:lnTo>
                  <a:lnTo>
                    <a:pt x="145389" y="27686"/>
                  </a:lnTo>
                  <a:lnTo>
                    <a:pt x="145770" y="27686"/>
                  </a:lnTo>
                  <a:lnTo>
                    <a:pt x="146697" y="27686"/>
                  </a:lnTo>
                  <a:lnTo>
                    <a:pt x="146812" y="27851"/>
                  </a:lnTo>
                  <a:lnTo>
                    <a:pt x="147078" y="28194"/>
                  </a:lnTo>
                  <a:lnTo>
                    <a:pt x="148717" y="30353"/>
                  </a:lnTo>
                  <a:lnTo>
                    <a:pt x="148717" y="26670"/>
                  </a:lnTo>
                  <a:lnTo>
                    <a:pt x="147243" y="27178"/>
                  </a:lnTo>
                  <a:lnTo>
                    <a:pt x="146316" y="27178"/>
                  </a:lnTo>
                  <a:lnTo>
                    <a:pt x="144348" y="27178"/>
                  </a:lnTo>
                  <a:lnTo>
                    <a:pt x="144297" y="26797"/>
                  </a:lnTo>
                  <a:lnTo>
                    <a:pt x="141732" y="26797"/>
                  </a:lnTo>
                  <a:lnTo>
                    <a:pt x="141732" y="42291"/>
                  </a:lnTo>
                  <a:lnTo>
                    <a:pt x="137972" y="42291"/>
                  </a:lnTo>
                  <a:lnTo>
                    <a:pt x="136588" y="44196"/>
                  </a:lnTo>
                  <a:lnTo>
                    <a:pt x="136359" y="43561"/>
                  </a:lnTo>
                  <a:lnTo>
                    <a:pt x="136067" y="41656"/>
                  </a:lnTo>
                  <a:lnTo>
                    <a:pt x="135966" y="41148"/>
                  </a:lnTo>
                  <a:lnTo>
                    <a:pt x="135877" y="40513"/>
                  </a:lnTo>
                  <a:lnTo>
                    <a:pt x="135801" y="40005"/>
                  </a:lnTo>
                  <a:lnTo>
                    <a:pt x="135686" y="39243"/>
                  </a:lnTo>
                  <a:lnTo>
                    <a:pt x="135610" y="38735"/>
                  </a:lnTo>
                  <a:lnTo>
                    <a:pt x="135521" y="38100"/>
                  </a:lnTo>
                  <a:lnTo>
                    <a:pt x="139585" y="40513"/>
                  </a:lnTo>
                  <a:lnTo>
                    <a:pt x="140182" y="40513"/>
                  </a:lnTo>
                  <a:lnTo>
                    <a:pt x="140119" y="40386"/>
                  </a:lnTo>
                  <a:lnTo>
                    <a:pt x="140030" y="40005"/>
                  </a:lnTo>
                  <a:lnTo>
                    <a:pt x="139700" y="38735"/>
                  </a:lnTo>
                  <a:lnTo>
                    <a:pt x="140817" y="39243"/>
                  </a:lnTo>
                  <a:lnTo>
                    <a:pt x="141071" y="39243"/>
                  </a:lnTo>
                  <a:lnTo>
                    <a:pt x="141376" y="40513"/>
                  </a:lnTo>
                  <a:lnTo>
                    <a:pt x="141732" y="42291"/>
                  </a:lnTo>
                  <a:lnTo>
                    <a:pt x="141732" y="26797"/>
                  </a:lnTo>
                  <a:lnTo>
                    <a:pt x="141071" y="26797"/>
                  </a:lnTo>
                  <a:lnTo>
                    <a:pt x="140601" y="27178"/>
                  </a:lnTo>
                  <a:lnTo>
                    <a:pt x="140233" y="27178"/>
                  </a:lnTo>
                  <a:lnTo>
                    <a:pt x="140233" y="35179"/>
                  </a:lnTo>
                  <a:lnTo>
                    <a:pt x="139522" y="36957"/>
                  </a:lnTo>
                  <a:lnTo>
                    <a:pt x="137426" y="36322"/>
                  </a:lnTo>
                  <a:lnTo>
                    <a:pt x="137553" y="35814"/>
                  </a:lnTo>
                  <a:lnTo>
                    <a:pt x="137845" y="34544"/>
                  </a:lnTo>
                  <a:lnTo>
                    <a:pt x="136359" y="32766"/>
                  </a:lnTo>
                  <a:lnTo>
                    <a:pt x="135166" y="32766"/>
                  </a:lnTo>
                  <a:lnTo>
                    <a:pt x="133667" y="30988"/>
                  </a:lnTo>
                  <a:lnTo>
                    <a:pt x="133184" y="30353"/>
                  </a:lnTo>
                  <a:lnTo>
                    <a:pt x="133400" y="29845"/>
                  </a:lnTo>
                  <a:lnTo>
                    <a:pt x="133591" y="29083"/>
                  </a:lnTo>
                  <a:lnTo>
                    <a:pt x="138391" y="28575"/>
                  </a:lnTo>
                  <a:lnTo>
                    <a:pt x="139522" y="31623"/>
                  </a:lnTo>
                  <a:lnTo>
                    <a:pt x="140055" y="32766"/>
                  </a:lnTo>
                  <a:lnTo>
                    <a:pt x="140157" y="34036"/>
                  </a:lnTo>
                  <a:lnTo>
                    <a:pt x="140233" y="35179"/>
                  </a:lnTo>
                  <a:lnTo>
                    <a:pt x="140233" y="27178"/>
                  </a:lnTo>
                  <a:lnTo>
                    <a:pt x="139331" y="27178"/>
                  </a:lnTo>
                  <a:lnTo>
                    <a:pt x="139331" y="28194"/>
                  </a:lnTo>
                  <a:lnTo>
                    <a:pt x="138861" y="28575"/>
                  </a:lnTo>
                  <a:lnTo>
                    <a:pt x="138696" y="28194"/>
                  </a:lnTo>
                  <a:lnTo>
                    <a:pt x="139331" y="28194"/>
                  </a:lnTo>
                  <a:lnTo>
                    <a:pt x="139331" y="27178"/>
                  </a:lnTo>
                  <a:lnTo>
                    <a:pt x="138468" y="27178"/>
                  </a:lnTo>
                  <a:lnTo>
                    <a:pt x="138468" y="27686"/>
                  </a:lnTo>
                  <a:lnTo>
                    <a:pt x="134454" y="28181"/>
                  </a:lnTo>
                  <a:lnTo>
                    <a:pt x="134124" y="28067"/>
                  </a:lnTo>
                  <a:lnTo>
                    <a:pt x="134073" y="27940"/>
                  </a:lnTo>
                  <a:lnTo>
                    <a:pt x="134213" y="27686"/>
                  </a:lnTo>
                  <a:lnTo>
                    <a:pt x="134353" y="27686"/>
                  </a:lnTo>
                  <a:lnTo>
                    <a:pt x="138468" y="27686"/>
                  </a:lnTo>
                  <a:lnTo>
                    <a:pt x="138468" y="27178"/>
                  </a:lnTo>
                  <a:lnTo>
                    <a:pt x="138252" y="27178"/>
                  </a:lnTo>
                  <a:lnTo>
                    <a:pt x="137312" y="25019"/>
                  </a:lnTo>
                  <a:lnTo>
                    <a:pt x="134924" y="27178"/>
                  </a:lnTo>
                  <a:lnTo>
                    <a:pt x="134289" y="27178"/>
                  </a:lnTo>
                  <a:lnTo>
                    <a:pt x="134416" y="26797"/>
                  </a:lnTo>
                  <a:lnTo>
                    <a:pt x="134543" y="26416"/>
                  </a:lnTo>
                  <a:lnTo>
                    <a:pt x="134620" y="26162"/>
                  </a:lnTo>
                  <a:lnTo>
                    <a:pt x="134124" y="26466"/>
                  </a:lnTo>
                  <a:lnTo>
                    <a:pt x="134124" y="27686"/>
                  </a:lnTo>
                  <a:lnTo>
                    <a:pt x="133997" y="27876"/>
                  </a:lnTo>
                  <a:lnTo>
                    <a:pt x="133642" y="28194"/>
                  </a:lnTo>
                  <a:lnTo>
                    <a:pt x="133261" y="28575"/>
                  </a:lnTo>
                  <a:lnTo>
                    <a:pt x="132626" y="29083"/>
                  </a:lnTo>
                  <a:lnTo>
                    <a:pt x="133642" y="28194"/>
                  </a:lnTo>
                  <a:lnTo>
                    <a:pt x="133896" y="27952"/>
                  </a:lnTo>
                  <a:lnTo>
                    <a:pt x="133375" y="27686"/>
                  </a:lnTo>
                  <a:lnTo>
                    <a:pt x="133921" y="27940"/>
                  </a:lnTo>
                  <a:lnTo>
                    <a:pt x="133426" y="27686"/>
                  </a:lnTo>
                  <a:lnTo>
                    <a:pt x="133616" y="27686"/>
                  </a:lnTo>
                  <a:lnTo>
                    <a:pt x="134124" y="27686"/>
                  </a:lnTo>
                  <a:lnTo>
                    <a:pt x="134124" y="26466"/>
                  </a:lnTo>
                  <a:lnTo>
                    <a:pt x="132943" y="27178"/>
                  </a:lnTo>
                  <a:lnTo>
                    <a:pt x="132537" y="26797"/>
                  </a:lnTo>
                  <a:lnTo>
                    <a:pt x="133248" y="25654"/>
                  </a:lnTo>
                  <a:lnTo>
                    <a:pt x="133489" y="25019"/>
                  </a:lnTo>
                  <a:lnTo>
                    <a:pt x="135991" y="24384"/>
                  </a:lnTo>
                  <a:lnTo>
                    <a:pt x="134670" y="23863"/>
                  </a:lnTo>
                  <a:lnTo>
                    <a:pt x="132829" y="22098"/>
                  </a:lnTo>
                  <a:lnTo>
                    <a:pt x="130784" y="26416"/>
                  </a:lnTo>
                  <a:lnTo>
                    <a:pt x="132346" y="27178"/>
                  </a:lnTo>
                  <a:lnTo>
                    <a:pt x="130962" y="27178"/>
                  </a:lnTo>
                  <a:lnTo>
                    <a:pt x="130962" y="28194"/>
                  </a:lnTo>
                  <a:lnTo>
                    <a:pt x="130263" y="28575"/>
                  </a:lnTo>
                  <a:lnTo>
                    <a:pt x="130263" y="28194"/>
                  </a:lnTo>
                  <a:lnTo>
                    <a:pt x="130962" y="28194"/>
                  </a:lnTo>
                  <a:lnTo>
                    <a:pt x="130962" y="27178"/>
                  </a:lnTo>
                  <a:lnTo>
                    <a:pt x="130263" y="27178"/>
                  </a:lnTo>
                  <a:lnTo>
                    <a:pt x="130263" y="27432"/>
                  </a:lnTo>
                  <a:lnTo>
                    <a:pt x="130263" y="27686"/>
                  </a:lnTo>
                  <a:lnTo>
                    <a:pt x="130251" y="27432"/>
                  </a:lnTo>
                  <a:lnTo>
                    <a:pt x="130263" y="27178"/>
                  </a:lnTo>
                  <a:lnTo>
                    <a:pt x="130251" y="26416"/>
                  </a:lnTo>
                  <a:lnTo>
                    <a:pt x="128765" y="25019"/>
                  </a:lnTo>
                  <a:lnTo>
                    <a:pt x="127698" y="23241"/>
                  </a:lnTo>
                  <a:lnTo>
                    <a:pt x="131876" y="23241"/>
                  </a:lnTo>
                  <a:lnTo>
                    <a:pt x="130263" y="22098"/>
                  </a:lnTo>
                  <a:lnTo>
                    <a:pt x="130022" y="22098"/>
                  </a:lnTo>
                  <a:lnTo>
                    <a:pt x="126263" y="23241"/>
                  </a:lnTo>
                  <a:lnTo>
                    <a:pt x="125120" y="22098"/>
                  </a:lnTo>
                  <a:lnTo>
                    <a:pt x="125171" y="21717"/>
                  </a:lnTo>
                  <a:lnTo>
                    <a:pt x="125272" y="20828"/>
                  </a:lnTo>
                  <a:lnTo>
                    <a:pt x="125387" y="19939"/>
                  </a:lnTo>
                  <a:lnTo>
                    <a:pt x="121843" y="17907"/>
                  </a:lnTo>
                  <a:lnTo>
                    <a:pt x="123634" y="21463"/>
                  </a:lnTo>
                  <a:lnTo>
                    <a:pt x="122631" y="21717"/>
                  </a:lnTo>
                  <a:lnTo>
                    <a:pt x="122085" y="21717"/>
                  </a:lnTo>
                  <a:lnTo>
                    <a:pt x="123926" y="26162"/>
                  </a:lnTo>
                  <a:lnTo>
                    <a:pt x="122986" y="27178"/>
                  </a:lnTo>
                  <a:lnTo>
                    <a:pt x="122656" y="27178"/>
                  </a:lnTo>
                  <a:lnTo>
                    <a:pt x="122516" y="26797"/>
                  </a:lnTo>
                  <a:lnTo>
                    <a:pt x="122288" y="26162"/>
                  </a:lnTo>
                  <a:lnTo>
                    <a:pt x="121831" y="25019"/>
                  </a:lnTo>
                  <a:lnTo>
                    <a:pt x="121602" y="24384"/>
                  </a:lnTo>
                  <a:lnTo>
                    <a:pt x="120294" y="25019"/>
                  </a:lnTo>
                  <a:lnTo>
                    <a:pt x="119811" y="24384"/>
                  </a:lnTo>
                  <a:lnTo>
                    <a:pt x="119329" y="23863"/>
                  </a:lnTo>
                  <a:lnTo>
                    <a:pt x="119329" y="21463"/>
                  </a:lnTo>
                  <a:lnTo>
                    <a:pt x="118973" y="20828"/>
                  </a:lnTo>
                  <a:lnTo>
                    <a:pt x="118745" y="20828"/>
                  </a:lnTo>
                  <a:lnTo>
                    <a:pt x="119456" y="19050"/>
                  </a:lnTo>
                  <a:lnTo>
                    <a:pt x="120167" y="17272"/>
                  </a:lnTo>
                  <a:lnTo>
                    <a:pt x="120269" y="18542"/>
                  </a:lnTo>
                  <a:lnTo>
                    <a:pt x="120383" y="19939"/>
                  </a:lnTo>
                  <a:lnTo>
                    <a:pt x="120497" y="21463"/>
                  </a:lnTo>
                  <a:lnTo>
                    <a:pt x="120599" y="22606"/>
                  </a:lnTo>
                  <a:lnTo>
                    <a:pt x="120650" y="23241"/>
                  </a:lnTo>
                  <a:lnTo>
                    <a:pt x="121526" y="22098"/>
                  </a:lnTo>
                  <a:lnTo>
                    <a:pt x="121640" y="21844"/>
                  </a:lnTo>
                  <a:lnTo>
                    <a:pt x="120891" y="22098"/>
                  </a:lnTo>
                  <a:lnTo>
                    <a:pt x="120967" y="21717"/>
                  </a:lnTo>
                  <a:lnTo>
                    <a:pt x="121043" y="21463"/>
                  </a:lnTo>
                  <a:lnTo>
                    <a:pt x="121246" y="20828"/>
                  </a:lnTo>
                  <a:lnTo>
                    <a:pt x="121183" y="17272"/>
                  </a:lnTo>
                  <a:lnTo>
                    <a:pt x="120650" y="17272"/>
                  </a:lnTo>
                  <a:lnTo>
                    <a:pt x="119214" y="16002"/>
                  </a:lnTo>
                  <a:lnTo>
                    <a:pt x="119214" y="14859"/>
                  </a:lnTo>
                  <a:lnTo>
                    <a:pt x="118427" y="15201"/>
                  </a:lnTo>
                  <a:lnTo>
                    <a:pt x="118427" y="20828"/>
                  </a:lnTo>
                  <a:lnTo>
                    <a:pt x="117551" y="20955"/>
                  </a:lnTo>
                  <a:lnTo>
                    <a:pt x="117322" y="20828"/>
                  </a:lnTo>
                  <a:lnTo>
                    <a:pt x="118427" y="20828"/>
                  </a:lnTo>
                  <a:lnTo>
                    <a:pt x="118427" y="15201"/>
                  </a:lnTo>
                  <a:lnTo>
                    <a:pt x="117703" y="15494"/>
                  </a:lnTo>
                  <a:lnTo>
                    <a:pt x="117716" y="17907"/>
                  </a:lnTo>
                  <a:lnTo>
                    <a:pt x="116230" y="19050"/>
                  </a:lnTo>
                  <a:lnTo>
                    <a:pt x="116281" y="17907"/>
                  </a:lnTo>
                  <a:lnTo>
                    <a:pt x="116230" y="16002"/>
                  </a:lnTo>
                  <a:lnTo>
                    <a:pt x="114617" y="14859"/>
                  </a:lnTo>
                  <a:lnTo>
                    <a:pt x="114719" y="17272"/>
                  </a:lnTo>
                  <a:lnTo>
                    <a:pt x="114134" y="17907"/>
                  </a:lnTo>
                  <a:lnTo>
                    <a:pt x="113245" y="17272"/>
                  </a:lnTo>
                  <a:lnTo>
                    <a:pt x="113245" y="19050"/>
                  </a:lnTo>
                  <a:lnTo>
                    <a:pt x="117271" y="20828"/>
                  </a:lnTo>
                  <a:lnTo>
                    <a:pt x="117513" y="20967"/>
                  </a:lnTo>
                  <a:lnTo>
                    <a:pt x="114071" y="21463"/>
                  </a:lnTo>
                  <a:lnTo>
                    <a:pt x="112649" y="22098"/>
                  </a:lnTo>
                  <a:lnTo>
                    <a:pt x="111988" y="24384"/>
                  </a:lnTo>
                  <a:lnTo>
                    <a:pt x="111493" y="23863"/>
                  </a:lnTo>
                  <a:lnTo>
                    <a:pt x="111036" y="23241"/>
                  </a:lnTo>
                  <a:lnTo>
                    <a:pt x="110731" y="23241"/>
                  </a:lnTo>
                  <a:lnTo>
                    <a:pt x="111861" y="21463"/>
                  </a:lnTo>
                  <a:lnTo>
                    <a:pt x="111683" y="20828"/>
                  </a:lnTo>
                  <a:lnTo>
                    <a:pt x="111455" y="20193"/>
                  </a:lnTo>
                  <a:lnTo>
                    <a:pt x="108178" y="19558"/>
                  </a:lnTo>
                  <a:lnTo>
                    <a:pt x="108356" y="19558"/>
                  </a:lnTo>
                  <a:lnTo>
                    <a:pt x="108585" y="19050"/>
                  </a:lnTo>
                  <a:lnTo>
                    <a:pt x="108826" y="18415"/>
                  </a:lnTo>
                  <a:lnTo>
                    <a:pt x="106934" y="17424"/>
                  </a:lnTo>
                  <a:lnTo>
                    <a:pt x="106934" y="39243"/>
                  </a:lnTo>
                  <a:lnTo>
                    <a:pt x="103835" y="39243"/>
                  </a:lnTo>
                  <a:lnTo>
                    <a:pt x="103682" y="38735"/>
                  </a:lnTo>
                  <a:lnTo>
                    <a:pt x="103860" y="38735"/>
                  </a:lnTo>
                  <a:lnTo>
                    <a:pt x="104279" y="38100"/>
                  </a:lnTo>
                  <a:lnTo>
                    <a:pt x="106184" y="37604"/>
                  </a:lnTo>
                  <a:lnTo>
                    <a:pt x="106794" y="38735"/>
                  </a:lnTo>
                  <a:lnTo>
                    <a:pt x="106934" y="39243"/>
                  </a:lnTo>
                  <a:lnTo>
                    <a:pt x="106934" y="17424"/>
                  </a:lnTo>
                  <a:lnTo>
                    <a:pt x="105232" y="16510"/>
                  </a:lnTo>
                  <a:lnTo>
                    <a:pt x="108559" y="16510"/>
                  </a:lnTo>
                  <a:lnTo>
                    <a:pt x="108597" y="16383"/>
                  </a:lnTo>
                  <a:lnTo>
                    <a:pt x="108699" y="16002"/>
                  </a:lnTo>
                  <a:lnTo>
                    <a:pt x="108826" y="15494"/>
                  </a:lnTo>
                  <a:lnTo>
                    <a:pt x="109118" y="14859"/>
                  </a:lnTo>
                  <a:lnTo>
                    <a:pt x="109118" y="13703"/>
                  </a:lnTo>
                  <a:lnTo>
                    <a:pt x="109601" y="12446"/>
                  </a:lnTo>
                  <a:lnTo>
                    <a:pt x="110667" y="12446"/>
                  </a:lnTo>
                  <a:lnTo>
                    <a:pt x="111391" y="11938"/>
                  </a:lnTo>
                  <a:lnTo>
                    <a:pt x="111810" y="11303"/>
                  </a:lnTo>
                  <a:lnTo>
                    <a:pt x="111747" y="11049"/>
                  </a:lnTo>
                  <a:lnTo>
                    <a:pt x="111607" y="10668"/>
                  </a:lnTo>
                  <a:lnTo>
                    <a:pt x="111163" y="9309"/>
                  </a:lnTo>
                  <a:lnTo>
                    <a:pt x="109601" y="8890"/>
                  </a:lnTo>
                  <a:lnTo>
                    <a:pt x="108826" y="8890"/>
                  </a:lnTo>
                  <a:lnTo>
                    <a:pt x="108953" y="9309"/>
                  </a:lnTo>
                  <a:lnTo>
                    <a:pt x="109359" y="10668"/>
                  </a:lnTo>
                  <a:lnTo>
                    <a:pt x="108826" y="8890"/>
                  </a:lnTo>
                  <a:lnTo>
                    <a:pt x="107848" y="10668"/>
                  </a:lnTo>
                  <a:lnTo>
                    <a:pt x="108826" y="8890"/>
                  </a:lnTo>
                  <a:lnTo>
                    <a:pt x="108102" y="8890"/>
                  </a:lnTo>
                  <a:lnTo>
                    <a:pt x="106845" y="6477"/>
                  </a:lnTo>
                  <a:lnTo>
                    <a:pt x="106667" y="6858"/>
                  </a:lnTo>
                  <a:lnTo>
                    <a:pt x="106794" y="10668"/>
                  </a:lnTo>
                  <a:lnTo>
                    <a:pt x="106908" y="11049"/>
                  </a:lnTo>
                  <a:lnTo>
                    <a:pt x="106984" y="11303"/>
                  </a:lnTo>
                  <a:lnTo>
                    <a:pt x="107861" y="14224"/>
                  </a:lnTo>
                  <a:lnTo>
                    <a:pt x="106616" y="15494"/>
                  </a:lnTo>
                  <a:lnTo>
                    <a:pt x="100634" y="15494"/>
                  </a:lnTo>
                  <a:lnTo>
                    <a:pt x="100050" y="13703"/>
                  </a:lnTo>
                  <a:lnTo>
                    <a:pt x="98628" y="16510"/>
                  </a:lnTo>
                  <a:lnTo>
                    <a:pt x="98856" y="16510"/>
                  </a:lnTo>
                  <a:lnTo>
                    <a:pt x="97409" y="19050"/>
                  </a:lnTo>
                  <a:lnTo>
                    <a:pt x="97256" y="18415"/>
                  </a:lnTo>
                  <a:lnTo>
                    <a:pt x="96456" y="15494"/>
                  </a:lnTo>
                  <a:lnTo>
                    <a:pt x="92519" y="18415"/>
                  </a:lnTo>
                  <a:lnTo>
                    <a:pt x="92646" y="17907"/>
                  </a:lnTo>
                  <a:lnTo>
                    <a:pt x="93065" y="16002"/>
                  </a:lnTo>
                  <a:lnTo>
                    <a:pt x="93179" y="15494"/>
                  </a:lnTo>
                  <a:lnTo>
                    <a:pt x="93472" y="14224"/>
                  </a:lnTo>
                  <a:lnTo>
                    <a:pt x="95618" y="14859"/>
                  </a:lnTo>
                  <a:lnTo>
                    <a:pt x="94843" y="13081"/>
                  </a:lnTo>
                  <a:lnTo>
                    <a:pt x="90906" y="14224"/>
                  </a:lnTo>
                  <a:lnTo>
                    <a:pt x="87376" y="9474"/>
                  </a:lnTo>
                  <a:lnTo>
                    <a:pt x="82664" y="13081"/>
                  </a:lnTo>
                  <a:lnTo>
                    <a:pt x="83312" y="16002"/>
                  </a:lnTo>
                  <a:lnTo>
                    <a:pt x="80505" y="15494"/>
                  </a:lnTo>
                  <a:lnTo>
                    <a:pt x="79616" y="15494"/>
                  </a:lnTo>
                  <a:lnTo>
                    <a:pt x="79578" y="14859"/>
                  </a:lnTo>
                  <a:lnTo>
                    <a:pt x="79540" y="14224"/>
                  </a:lnTo>
                  <a:lnTo>
                    <a:pt x="79616" y="12446"/>
                  </a:lnTo>
                  <a:lnTo>
                    <a:pt x="79730" y="11938"/>
                  </a:lnTo>
                  <a:lnTo>
                    <a:pt x="79857" y="11303"/>
                  </a:lnTo>
                  <a:lnTo>
                    <a:pt x="79971" y="10668"/>
                  </a:lnTo>
                  <a:lnTo>
                    <a:pt x="80086" y="10033"/>
                  </a:lnTo>
                  <a:lnTo>
                    <a:pt x="82994" y="9309"/>
                  </a:lnTo>
                  <a:lnTo>
                    <a:pt x="82359" y="9309"/>
                  </a:lnTo>
                  <a:lnTo>
                    <a:pt x="82321" y="8890"/>
                  </a:lnTo>
                  <a:lnTo>
                    <a:pt x="82207" y="7747"/>
                  </a:lnTo>
                  <a:lnTo>
                    <a:pt x="82092" y="6858"/>
                  </a:lnTo>
                  <a:lnTo>
                    <a:pt x="82042" y="6477"/>
                  </a:lnTo>
                  <a:lnTo>
                    <a:pt x="96837" y="6477"/>
                  </a:lnTo>
                  <a:lnTo>
                    <a:pt x="96685" y="6858"/>
                  </a:lnTo>
                  <a:lnTo>
                    <a:pt x="96761" y="7493"/>
                  </a:lnTo>
                  <a:lnTo>
                    <a:pt x="96875" y="7747"/>
                  </a:lnTo>
                  <a:lnTo>
                    <a:pt x="97421" y="8890"/>
                  </a:lnTo>
                  <a:lnTo>
                    <a:pt x="100761" y="8890"/>
                  </a:lnTo>
                  <a:lnTo>
                    <a:pt x="99987" y="8255"/>
                  </a:lnTo>
                  <a:lnTo>
                    <a:pt x="97053" y="5969"/>
                  </a:lnTo>
                  <a:lnTo>
                    <a:pt x="97002" y="6096"/>
                  </a:lnTo>
                  <a:lnTo>
                    <a:pt x="96901" y="6350"/>
                  </a:lnTo>
                  <a:lnTo>
                    <a:pt x="82016" y="6350"/>
                  </a:lnTo>
                  <a:lnTo>
                    <a:pt x="81991" y="6096"/>
                  </a:lnTo>
                  <a:lnTo>
                    <a:pt x="81889" y="5334"/>
                  </a:lnTo>
                  <a:lnTo>
                    <a:pt x="79971" y="6350"/>
                  </a:lnTo>
                  <a:lnTo>
                    <a:pt x="79730" y="6350"/>
                  </a:lnTo>
                  <a:lnTo>
                    <a:pt x="79730" y="6477"/>
                  </a:lnTo>
                  <a:lnTo>
                    <a:pt x="77343" y="7747"/>
                  </a:lnTo>
                  <a:lnTo>
                    <a:pt x="78663" y="11938"/>
                  </a:lnTo>
                  <a:lnTo>
                    <a:pt x="75133" y="11303"/>
                  </a:lnTo>
                  <a:lnTo>
                    <a:pt x="74002" y="11303"/>
                  </a:lnTo>
                  <a:lnTo>
                    <a:pt x="74117" y="11049"/>
                  </a:lnTo>
                  <a:lnTo>
                    <a:pt x="75120" y="8890"/>
                  </a:lnTo>
                  <a:lnTo>
                    <a:pt x="75387" y="8255"/>
                  </a:lnTo>
                  <a:lnTo>
                    <a:pt x="75666" y="7747"/>
                  </a:lnTo>
                  <a:lnTo>
                    <a:pt x="75780" y="7493"/>
                  </a:lnTo>
                  <a:lnTo>
                    <a:pt x="76200" y="6477"/>
                  </a:lnTo>
                  <a:lnTo>
                    <a:pt x="79375" y="6477"/>
                  </a:lnTo>
                  <a:lnTo>
                    <a:pt x="79730" y="6477"/>
                  </a:lnTo>
                  <a:lnTo>
                    <a:pt x="79730" y="6350"/>
                  </a:lnTo>
                  <a:lnTo>
                    <a:pt x="79375" y="6350"/>
                  </a:lnTo>
                  <a:lnTo>
                    <a:pt x="79375" y="3556"/>
                  </a:lnTo>
                  <a:lnTo>
                    <a:pt x="78181" y="2921"/>
                  </a:lnTo>
                  <a:lnTo>
                    <a:pt x="77127" y="4699"/>
                  </a:lnTo>
                  <a:lnTo>
                    <a:pt x="76873" y="4699"/>
                  </a:lnTo>
                  <a:lnTo>
                    <a:pt x="77038" y="4826"/>
                  </a:lnTo>
                  <a:lnTo>
                    <a:pt x="76669" y="5334"/>
                  </a:lnTo>
                  <a:lnTo>
                    <a:pt x="76860" y="5334"/>
                  </a:lnTo>
                  <a:lnTo>
                    <a:pt x="77063" y="4851"/>
                  </a:lnTo>
                  <a:lnTo>
                    <a:pt x="79184" y="6350"/>
                  </a:lnTo>
                  <a:lnTo>
                    <a:pt x="76250" y="6350"/>
                  </a:lnTo>
                  <a:lnTo>
                    <a:pt x="76669" y="5334"/>
                  </a:lnTo>
                  <a:lnTo>
                    <a:pt x="76454" y="5334"/>
                  </a:lnTo>
                  <a:lnTo>
                    <a:pt x="76200" y="4699"/>
                  </a:lnTo>
                  <a:lnTo>
                    <a:pt x="76327" y="4699"/>
                  </a:lnTo>
                  <a:lnTo>
                    <a:pt x="77050" y="3556"/>
                  </a:lnTo>
                  <a:lnTo>
                    <a:pt x="75730" y="3556"/>
                  </a:lnTo>
                  <a:lnTo>
                    <a:pt x="74980" y="6350"/>
                  </a:lnTo>
                  <a:lnTo>
                    <a:pt x="74333" y="6350"/>
                  </a:lnTo>
                  <a:lnTo>
                    <a:pt x="74206" y="4699"/>
                  </a:lnTo>
                  <a:lnTo>
                    <a:pt x="74117" y="3556"/>
                  </a:lnTo>
                  <a:lnTo>
                    <a:pt x="71615" y="3556"/>
                  </a:lnTo>
                  <a:lnTo>
                    <a:pt x="70815" y="6350"/>
                  </a:lnTo>
                  <a:lnTo>
                    <a:pt x="69024" y="6350"/>
                  </a:lnTo>
                  <a:lnTo>
                    <a:pt x="69215" y="6477"/>
                  </a:lnTo>
                  <a:lnTo>
                    <a:pt x="70599" y="6477"/>
                  </a:lnTo>
                  <a:lnTo>
                    <a:pt x="70777" y="6477"/>
                  </a:lnTo>
                  <a:lnTo>
                    <a:pt x="74244" y="6477"/>
                  </a:lnTo>
                  <a:lnTo>
                    <a:pt x="74942" y="6477"/>
                  </a:lnTo>
                  <a:lnTo>
                    <a:pt x="74472" y="8255"/>
                  </a:lnTo>
                  <a:lnTo>
                    <a:pt x="74371" y="6858"/>
                  </a:lnTo>
                  <a:lnTo>
                    <a:pt x="74244" y="6477"/>
                  </a:lnTo>
                  <a:lnTo>
                    <a:pt x="73164" y="8890"/>
                  </a:lnTo>
                  <a:lnTo>
                    <a:pt x="71310" y="7112"/>
                  </a:lnTo>
                  <a:lnTo>
                    <a:pt x="71412" y="7493"/>
                  </a:lnTo>
                  <a:lnTo>
                    <a:pt x="71488" y="7747"/>
                  </a:lnTo>
                  <a:lnTo>
                    <a:pt x="73279" y="14224"/>
                  </a:lnTo>
                  <a:lnTo>
                    <a:pt x="71589" y="12192"/>
                  </a:lnTo>
                  <a:lnTo>
                    <a:pt x="71526" y="12446"/>
                  </a:lnTo>
                  <a:lnTo>
                    <a:pt x="71399" y="12954"/>
                  </a:lnTo>
                  <a:lnTo>
                    <a:pt x="71374" y="13081"/>
                  </a:lnTo>
                  <a:lnTo>
                    <a:pt x="70116" y="13081"/>
                  </a:lnTo>
                  <a:lnTo>
                    <a:pt x="65582" y="14859"/>
                  </a:lnTo>
                  <a:lnTo>
                    <a:pt x="64503" y="14859"/>
                  </a:lnTo>
                  <a:lnTo>
                    <a:pt x="64109" y="13081"/>
                  </a:lnTo>
                  <a:lnTo>
                    <a:pt x="64071" y="12954"/>
                  </a:lnTo>
                  <a:lnTo>
                    <a:pt x="63969" y="12446"/>
                  </a:lnTo>
                  <a:lnTo>
                    <a:pt x="63855" y="11938"/>
                  </a:lnTo>
                  <a:lnTo>
                    <a:pt x="63461" y="10033"/>
                  </a:lnTo>
                  <a:lnTo>
                    <a:pt x="63296" y="9309"/>
                  </a:lnTo>
                  <a:lnTo>
                    <a:pt x="63195" y="8890"/>
                  </a:lnTo>
                  <a:lnTo>
                    <a:pt x="63119" y="8509"/>
                  </a:lnTo>
                  <a:lnTo>
                    <a:pt x="63068" y="8255"/>
                  </a:lnTo>
                  <a:lnTo>
                    <a:pt x="63309" y="8255"/>
                  </a:lnTo>
                  <a:lnTo>
                    <a:pt x="63842" y="7747"/>
                  </a:lnTo>
                  <a:lnTo>
                    <a:pt x="64198" y="7747"/>
                  </a:lnTo>
                  <a:lnTo>
                    <a:pt x="62839" y="6477"/>
                  </a:lnTo>
                  <a:lnTo>
                    <a:pt x="65519" y="6477"/>
                  </a:lnTo>
                  <a:lnTo>
                    <a:pt x="64198" y="7747"/>
                  </a:lnTo>
                  <a:lnTo>
                    <a:pt x="67906" y="7747"/>
                  </a:lnTo>
                  <a:lnTo>
                    <a:pt x="67843" y="7493"/>
                  </a:lnTo>
                  <a:lnTo>
                    <a:pt x="67754" y="7112"/>
                  </a:lnTo>
                  <a:lnTo>
                    <a:pt x="67691" y="6858"/>
                  </a:lnTo>
                  <a:lnTo>
                    <a:pt x="67602" y="6477"/>
                  </a:lnTo>
                  <a:lnTo>
                    <a:pt x="68440" y="6477"/>
                  </a:lnTo>
                  <a:lnTo>
                    <a:pt x="68440" y="7493"/>
                  </a:lnTo>
                  <a:lnTo>
                    <a:pt x="69786" y="6858"/>
                  </a:lnTo>
                  <a:lnTo>
                    <a:pt x="68440" y="5969"/>
                  </a:lnTo>
                  <a:lnTo>
                    <a:pt x="68440" y="6350"/>
                  </a:lnTo>
                  <a:lnTo>
                    <a:pt x="67564" y="6350"/>
                  </a:lnTo>
                  <a:lnTo>
                    <a:pt x="67475" y="5969"/>
                  </a:lnTo>
                  <a:lnTo>
                    <a:pt x="67005" y="4064"/>
                  </a:lnTo>
                  <a:lnTo>
                    <a:pt x="64566" y="3556"/>
                  </a:lnTo>
                  <a:lnTo>
                    <a:pt x="65811" y="6350"/>
                  </a:lnTo>
                  <a:lnTo>
                    <a:pt x="62712" y="6350"/>
                  </a:lnTo>
                  <a:lnTo>
                    <a:pt x="62852" y="6096"/>
                  </a:lnTo>
                  <a:lnTo>
                    <a:pt x="59778" y="6096"/>
                  </a:lnTo>
                  <a:lnTo>
                    <a:pt x="59778" y="27178"/>
                  </a:lnTo>
                  <a:lnTo>
                    <a:pt x="58026" y="27178"/>
                  </a:lnTo>
                  <a:lnTo>
                    <a:pt x="58127" y="26797"/>
                  </a:lnTo>
                  <a:lnTo>
                    <a:pt x="58229" y="26416"/>
                  </a:lnTo>
                  <a:lnTo>
                    <a:pt x="58293" y="26162"/>
                  </a:lnTo>
                  <a:lnTo>
                    <a:pt x="59778" y="27178"/>
                  </a:lnTo>
                  <a:lnTo>
                    <a:pt x="59778" y="6096"/>
                  </a:lnTo>
                  <a:lnTo>
                    <a:pt x="58470" y="6096"/>
                  </a:lnTo>
                  <a:lnTo>
                    <a:pt x="58699" y="6350"/>
                  </a:lnTo>
                  <a:lnTo>
                    <a:pt x="57861" y="6350"/>
                  </a:lnTo>
                  <a:lnTo>
                    <a:pt x="57962" y="6096"/>
                  </a:lnTo>
                  <a:lnTo>
                    <a:pt x="57569" y="6350"/>
                  </a:lnTo>
                  <a:lnTo>
                    <a:pt x="57810" y="6477"/>
                  </a:lnTo>
                  <a:lnTo>
                    <a:pt x="58826" y="6477"/>
                  </a:lnTo>
                  <a:lnTo>
                    <a:pt x="59004" y="6477"/>
                  </a:lnTo>
                  <a:lnTo>
                    <a:pt x="57632" y="7747"/>
                  </a:lnTo>
                  <a:lnTo>
                    <a:pt x="58051" y="8890"/>
                  </a:lnTo>
                  <a:lnTo>
                    <a:pt x="55905" y="8255"/>
                  </a:lnTo>
                  <a:lnTo>
                    <a:pt x="55956" y="7493"/>
                  </a:lnTo>
                  <a:lnTo>
                    <a:pt x="56083" y="5969"/>
                  </a:lnTo>
                  <a:lnTo>
                    <a:pt x="55486" y="4064"/>
                  </a:lnTo>
                  <a:lnTo>
                    <a:pt x="55079" y="4394"/>
                  </a:lnTo>
                  <a:lnTo>
                    <a:pt x="55079" y="27178"/>
                  </a:lnTo>
                  <a:lnTo>
                    <a:pt x="53238" y="27178"/>
                  </a:lnTo>
                  <a:lnTo>
                    <a:pt x="53073" y="27686"/>
                  </a:lnTo>
                  <a:lnTo>
                    <a:pt x="22796" y="27686"/>
                  </a:lnTo>
                  <a:lnTo>
                    <a:pt x="23533" y="26797"/>
                  </a:lnTo>
                  <a:lnTo>
                    <a:pt x="23888" y="26797"/>
                  </a:lnTo>
                  <a:lnTo>
                    <a:pt x="22517" y="24384"/>
                  </a:lnTo>
                  <a:lnTo>
                    <a:pt x="22847" y="23863"/>
                  </a:lnTo>
                  <a:lnTo>
                    <a:pt x="24726" y="23241"/>
                  </a:lnTo>
                  <a:lnTo>
                    <a:pt x="25019" y="23863"/>
                  </a:lnTo>
                  <a:lnTo>
                    <a:pt x="26517" y="25019"/>
                  </a:lnTo>
                  <a:lnTo>
                    <a:pt x="26987" y="23876"/>
                  </a:lnTo>
                  <a:lnTo>
                    <a:pt x="28067" y="25019"/>
                  </a:lnTo>
                  <a:lnTo>
                    <a:pt x="27825" y="25654"/>
                  </a:lnTo>
                  <a:lnTo>
                    <a:pt x="24968" y="25654"/>
                  </a:lnTo>
                  <a:lnTo>
                    <a:pt x="28549" y="26797"/>
                  </a:lnTo>
                  <a:lnTo>
                    <a:pt x="30162" y="25654"/>
                  </a:lnTo>
                  <a:lnTo>
                    <a:pt x="31648" y="26797"/>
                  </a:lnTo>
                  <a:lnTo>
                    <a:pt x="27609" y="22606"/>
                  </a:lnTo>
                  <a:lnTo>
                    <a:pt x="26454" y="21463"/>
                  </a:lnTo>
                  <a:lnTo>
                    <a:pt x="26390" y="19558"/>
                  </a:lnTo>
                  <a:lnTo>
                    <a:pt x="27292" y="19050"/>
                  </a:lnTo>
                  <a:lnTo>
                    <a:pt x="28422" y="17907"/>
                  </a:lnTo>
                  <a:lnTo>
                    <a:pt x="32258" y="19558"/>
                  </a:lnTo>
                  <a:lnTo>
                    <a:pt x="28270" y="18542"/>
                  </a:lnTo>
                  <a:lnTo>
                    <a:pt x="28371" y="19050"/>
                  </a:lnTo>
                  <a:lnTo>
                    <a:pt x="28473" y="19558"/>
                  </a:lnTo>
                  <a:lnTo>
                    <a:pt x="28600" y="20193"/>
                  </a:lnTo>
                  <a:lnTo>
                    <a:pt x="28727" y="20828"/>
                  </a:lnTo>
                  <a:lnTo>
                    <a:pt x="33439" y="19596"/>
                  </a:lnTo>
                  <a:lnTo>
                    <a:pt x="30695" y="21463"/>
                  </a:lnTo>
                  <a:lnTo>
                    <a:pt x="33629" y="25019"/>
                  </a:lnTo>
                  <a:lnTo>
                    <a:pt x="35115" y="25654"/>
                  </a:lnTo>
                  <a:lnTo>
                    <a:pt x="36436" y="25654"/>
                  </a:lnTo>
                  <a:lnTo>
                    <a:pt x="37553" y="23863"/>
                  </a:lnTo>
                  <a:lnTo>
                    <a:pt x="37922" y="23241"/>
                  </a:lnTo>
                  <a:lnTo>
                    <a:pt x="35115" y="23863"/>
                  </a:lnTo>
                  <a:lnTo>
                    <a:pt x="32842" y="22098"/>
                  </a:lnTo>
                  <a:lnTo>
                    <a:pt x="36309" y="20193"/>
                  </a:lnTo>
                  <a:lnTo>
                    <a:pt x="36715" y="19939"/>
                  </a:lnTo>
                  <a:lnTo>
                    <a:pt x="37426" y="19558"/>
                  </a:lnTo>
                  <a:lnTo>
                    <a:pt x="40309" y="19050"/>
                  </a:lnTo>
                  <a:lnTo>
                    <a:pt x="38823" y="22098"/>
                  </a:lnTo>
                  <a:lnTo>
                    <a:pt x="39293" y="22606"/>
                  </a:lnTo>
                  <a:lnTo>
                    <a:pt x="40068" y="23241"/>
                  </a:lnTo>
                  <a:lnTo>
                    <a:pt x="40855" y="23241"/>
                  </a:lnTo>
                  <a:lnTo>
                    <a:pt x="43891" y="21463"/>
                  </a:lnTo>
                  <a:lnTo>
                    <a:pt x="44081" y="21463"/>
                  </a:lnTo>
                  <a:lnTo>
                    <a:pt x="44170" y="21717"/>
                  </a:lnTo>
                  <a:lnTo>
                    <a:pt x="44310" y="22098"/>
                  </a:lnTo>
                  <a:lnTo>
                    <a:pt x="42646" y="24384"/>
                  </a:lnTo>
                  <a:lnTo>
                    <a:pt x="44792" y="24384"/>
                  </a:lnTo>
                  <a:lnTo>
                    <a:pt x="45567" y="22098"/>
                  </a:lnTo>
                  <a:lnTo>
                    <a:pt x="45516" y="21463"/>
                  </a:lnTo>
                  <a:lnTo>
                    <a:pt x="45415" y="20193"/>
                  </a:lnTo>
                  <a:lnTo>
                    <a:pt x="45313" y="19050"/>
                  </a:lnTo>
                  <a:lnTo>
                    <a:pt x="45212" y="17907"/>
                  </a:lnTo>
                  <a:lnTo>
                    <a:pt x="48501" y="20828"/>
                  </a:lnTo>
                  <a:lnTo>
                    <a:pt x="49631" y="17907"/>
                  </a:lnTo>
                  <a:lnTo>
                    <a:pt x="52273" y="19558"/>
                  </a:lnTo>
                  <a:lnTo>
                    <a:pt x="52171" y="20193"/>
                  </a:lnTo>
                  <a:lnTo>
                    <a:pt x="51308" y="23241"/>
                  </a:lnTo>
                  <a:lnTo>
                    <a:pt x="53873" y="26797"/>
                  </a:lnTo>
                  <a:lnTo>
                    <a:pt x="53759" y="26416"/>
                  </a:lnTo>
                  <a:lnTo>
                    <a:pt x="53682" y="26162"/>
                  </a:lnTo>
                  <a:lnTo>
                    <a:pt x="53149" y="24384"/>
                  </a:lnTo>
                  <a:lnTo>
                    <a:pt x="54394" y="23888"/>
                  </a:lnTo>
                  <a:lnTo>
                    <a:pt x="54343" y="25019"/>
                  </a:lnTo>
                  <a:lnTo>
                    <a:pt x="54952" y="26162"/>
                  </a:lnTo>
                  <a:lnTo>
                    <a:pt x="55041" y="26797"/>
                  </a:lnTo>
                  <a:lnTo>
                    <a:pt x="55079" y="27178"/>
                  </a:lnTo>
                  <a:lnTo>
                    <a:pt x="55079" y="4394"/>
                  </a:lnTo>
                  <a:lnTo>
                    <a:pt x="53098" y="5969"/>
                  </a:lnTo>
                  <a:lnTo>
                    <a:pt x="53200" y="6096"/>
                  </a:lnTo>
                  <a:lnTo>
                    <a:pt x="53987" y="7112"/>
                  </a:lnTo>
                  <a:lnTo>
                    <a:pt x="54076" y="7747"/>
                  </a:lnTo>
                  <a:lnTo>
                    <a:pt x="54203" y="8509"/>
                  </a:lnTo>
                  <a:lnTo>
                    <a:pt x="54330" y="9309"/>
                  </a:lnTo>
                  <a:lnTo>
                    <a:pt x="49885" y="9309"/>
                  </a:lnTo>
                  <a:lnTo>
                    <a:pt x="52374" y="6477"/>
                  </a:lnTo>
                  <a:lnTo>
                    <a:pt x="49936" y="4699"/>
                  </a:lnTo>
                  <a:lnTo>
                    <a:pt x="48729" y="10033"/>
                  </a:lnTo>
                  <a:lnTo>
                    <a:pt x="48082" y="10033"/>
                  </a:lnTo>
                  <a:lnTo>
                    <a:pt x="44792" y="7747"/>
                  </a:lnTo>
                  <a:lnTo>
                    <a:pt x="44907" y="9309"/>
                  </a:lnTo>
                  <a:lnTo>
                    <a:pt x="45021" y="11049"/>
                  </a:lnTo>
                  <a:lnTo>
                    <a:pt x="45808" y="11303"/>
                  </a:lnTo>
                  <a:lnTo>
                    <a:pt x="45186" y="12446"/>
                  </a:lnTo>
                  <a:lnTo>
                    <a:pt x="45148" y="13081"/>
                  </a:lnTo>
                  <a:lnTo>
                    <a:pt x="44983" y="12954"/>
                  </a:lnTo>
                  <a:lnTo>
                    <a:pt x="44907" y="13081"/>
                  </a:lnTo>
                  <a:lnTo>
                    <a:pt x="43357" y="16002"/>
                  </a:lnTo>
                  <a:lnTo>
                    <a:pt x="41389" y="14859"/>
                  </a:lnTo>
                  <a:lnTo>
                    <a:pt x="41325" y="13703"/>
                  </a:lnTo>
                  <a:lnTo>
                    <a:pt x="41211" y="11303"/>
                  </a:lnTo>
                  <a:lnTo>
                    <a:pt x="37147" y="10909"/>
                  </a:lnTo>
                  <a:lnTo>
                    <a:pt x="37147" y="14224"/>
                  </a:lnTo>
                  <a:lnTo>
                    <a:pt x="34036" y="14224"/>
                  </a:lnTo>
                  <a:lnTo>
                    <a:pt x="32854" y="12446"/>
                  </a:lnTo>
                  <a:lnTo>
                    <a:pt x="32029" y="11239"/>
                  </a:lnTo>
                  <a:lnTo>
                    <a:pt x="34632" y="11582"/>
                  </a:lnTo>
                  <a:lnTo>
                    <a:pt x="34518" y="13373"/>
                  </a:lnTo>
                  <a:lnTo>
                    <a:pt x="35077" y="11074"/>
                  </a:lnTo>
                  <a:lnTo>
                    <a:pt x="37147" y="14224"/>
                  </a:lnTo>
                  <a:lnTo>
                    <a:pt x="37147" y="10909"/>
                  </a:lnTo>
                  <a:lnTo>
                    <a:pt x="35166" y="10706"/>
                  </a:lnTo>
                  <a:lnTo>
                    <a:pt x="36017" y="7289"/>
                  </a:lnTo>
                  <a:lnTo>
                    <a:pt x="37680" y="6807"/>
                  </a:lnTo>
                  <a:lnTo>
                    <a:pt x="37985" y="5194"/>
                  </a:lnTo>
                  <a:lnTo>
                    <a:pt x="36309" y="4533"/>
                  </a:lnTo>
                  <a:lnTo>
                    <a:pt x="35648" y="4305"/>
                  </a:lnTo>
                  <a:lnTo>
                    <a:pt x="36131" y="5549"/>
                  </a:lnTo>
                  <a:lnTo>
                    <a:pt x="35890" y="5791"/>
                  </a:lnTo>
                  <a:lnTo>
                    <a:pt x="34518" y="6985"/>
                  </a:lnTo>
                  <a:lnTo>
                    <a:pt x="31711" y="3225"/>
                  </a:lnTo>
                  <a:lnTo>
                    <a:pt x="30873" y="5613"/>
                  </a:lnTo>
                  <a:lnTo>
                    <a:pt x="30695" y="6210"/>
                  </a:lnTo>
                  <a:lnTo>
                    <a:pt x="32905" y="6273"/>
                  </a:lnTo>
                  <a:lnTo>
                    <a:pt x="33083" y="7112"/>
                  </a:lnTo>
                  <a:lnTo>
                    <a:pt x="33210" y="7886"/>
                  </a:lnTo>
                  <a:lnTo>
                    <a:pt x="31775" y="8661"/>
                  </a:lnTo>
                  <a:lnTo>
                    <a:pt x="31889" y="9740"/>
                  </a:lnTo>
                  <a:lnTo>
                    <a:pt x="32004" y="11214"/>
                  </a:lnTo>
                  <a:lnTo>
                    <a:pt x="29679" y="7747"/>
                  </a:lnTo>
                  <a:lnTo>
                    <a:pt x="27241" y="9309"/>
                  </a:lnTo>
                  <a:lnTo>
                    <a:pt x="27089" y="9309"/>
                  </a:lnTo>
                  <a:lnTo>
                    <a:pt x="27178" y="10033"/>
                  </a:lnTo>
                  <a:lnTo>
                    <a:pt x="27305" y="11049"/>
                  </a:lnTo>
                  <a:lnTo>
                    <a:pt x="27406" y="11938"/>
                  </a:lnTo>
                  <a:lnTo>
                    <a:pt x="27470" y="12446"/>
                  </a:lnTo>
                  <a:lnTo>
                    <a:pt x="26162" y="11303"/>
                  </a:lnTo>
                  <a:lnTo>
                    <a:pt x="24015" y="9309"/>
                  </a:lnTo>
                  <a:lnTo>
                    <a:pt x="23761" y="9309"/>
                  </a:lnTo>
                  <a:lnTo>
                    <a:pt x="23114" y="8890"/>
                  </a:lnTo>
                  <a:lnTo>
                    <a:pt x="22352" y="8559"/>
                  </a:lnTo>
                  <a:lnTo>
                    <a:pt x="22352" y="27686"/>
                  </a:lnTo>
                  <a:lnTo>
                    <a:pt x="22148" y="27686"/>
                  </a:lnTo>
                  <a:lnTo>
                    <a:pt x="21323" y="25654"/>
                  </a:lnTo>
                  <a:lnTo>
                    <a:pt x="22275" y="25019"/>
                  </a:lnTo>
                  <a:lnTo>
                    <a:pt x="22352" y="27686"/>
                  </a:lnTo>
                  <a:lnTo>
                    <a:pt x="22352" y="8559"/>
                  </a:lnTo>
                  <a:lnTo>
                    <a:pt x="20485" y="7747"/>
                  </a:lnTo>
                  <a:lnTo>
                    <a:pt x="22212" y="11303"/>
                  </a:lnTo>
                  <a:lnTo>
                    <a:pt x="21374" y="10998"/>
                  </a:lnTo>
                  <a:lnTo>
                    <a:pt x="21374" y="14859"/>
                  </a:lnTo>
                  <a:lnTo>
                    <a:pt x="21323" y="15494"/>
                  </a:lnTo>
                  <a:lnTo>
                    <a:pt x="20662" y="14859"/>
                  </a:lnTo>
                  <a:lnTo>
                    <a:pt x="21196" y="14224"/>
                  </a:lnTo>
                  <a:lnTo>
                    <a:pt x="21374" y="14859"/>
                  </a:lnTo>
                  <a:lnTo>
                    <a:pt x="21374" y="10998"/>
                  </a:lnTo>
                  <a:lnTo>
                    <a:pt x="18745" y="10033"/>
                  </a:lnTo>
                  <a:lnTo>
                    <a:pt x="17856" y="11303"/>
                  </a:lnTo>
                  <a:lnTo>
                    <a:pt x="17259" y="12446"/>
                  </a:lnTo>
                  <a:lnTo>
                    <a:pt x="19951" y="14224"/>
                  </a:lnTo>
                  <a:lnTo>
                    <a:pt x="16052" y="13703"/>
                  </a:lnTo>
                  <a:lnTo>
                    <a:pt x="17487" y="16510"/>
                  </a:lnTo>
                  <a:lnTo>
                    <a:pt x="17767" y="17272"/>
                  </a:lnTo>
                  <a:lnTo>
                    <a:pt x="18389" y="18542"/>
                  </a:lnTo>
                  <a:lnTo>
                    <a:pt x="17678" y="19050"/>
                  </a:lnTo>
                  <a:lnTo>
                    <a:pt x="16243" y="17272"/>
                  </a:lnTo>
                  <a:lnTo>
                    <a:pt x="16192" y="16510"/>
                  </a:lnTo>
                  <a:lnTo>
                    <a:pt x="16065" y="14859"/>
                  </a:lnTo>
                  <a:lnTo>
                    <a:pt x="15976" y="13703"/>
                  </a:lnTo>
                  <a:lnTo>
                    <a:pt x="15875" y="12446"/>
                  </a:lnTo>
                  <a:lnTo>
                    <a:pt x="14668" y="16510"/>
                  </a:lnTo>
                  <a:lnTo>
                    <a:pt x="11912" y="16510"/>
                  </a:lnTo>
                  <a:lnTo>
                    <a:pt x="12001" y="16383"/>
                  </a:lnTo>
                  <a:lnTo>
                    <a:pt x="13500" y="14224"/>
                  </a:lnTo>
                  <a:lnTo>
                    <a:pt x="13131" y="14224"/>
                  </a:lnTo>
                  <a:lnTo>
                    <a:pt x="12890" y="13703"/>
                  </a:lnTo>
                  <a:lnTo>
                    <a:pt x="11760" y="13703"/>
                  </a:lnTo>
                  <a:lnTo>
                    <a:pt x="10744" y="11938"/>
                  </a:lnTo>
                  <a:lnTo>
                    <a:pt x="11226" y="10033"/>
                  </a:lnTo>
                  <a:lnTo>
                    <a:pt x="9550" y="9474"/>
                  </a:lnTo>
                  <a:lnTo>
                    <a:pt x="9194" y="11303"/>
                  </a:lnTo>
                  <a:lnTo>
                    <a:pt x="7581" y="12446"/>
                  </a:lnTo>
                  <a:lnTo>
                    <a:pt x="10274" y="11938"/>
                  </a:lnTo>
                  <a:lnTo>
                    <a:pt x="10350" y="12446"/>
                  </a:lnTo>
                  <a:lnTo>
                    <a:pt x="10439" y="13081"/>
                  </a:lnTo>
                  <a:lnTo>
                    <a:pt x="10528" y="13703"/>
                  </a:lnTo>
                  <a:lnTo>
                    <a:pt x="10604" y="14224"/>
                  </a:lnTo>
                  <a:lnTo>
                    <a:pt x="10706" y="14859"/>
                  </a:lnTo>
                  <a:lnTo>
                    <a:pt x="10795" y="15494"/>
                  </a:lnTo>
                  <a:lnTo>
                    <a:pt x="10871" y="16002"/>
                  </a:lnTo>
                  <a:lnTo>
                    <a:pt x="7759" y="18415"/>
                  </a:lnTo>
                  <a:lnTo>
                    <a:pt x="3644" y="19050"/>
                  </a:lnTo>
                  <a:lnTo>
                    <a:pt x="1968" y="18415"/>
                  </a:lnTo>
                  <a:lnTo>
                    <a:pt x="1854" y="18542"/>
                  </a:lnTo>
                  <a:lnTo>
                    <a:pt x="977" y="19558"/>
                  </a:lnTo>
                  <a:lnTo>
                    <a:pt x="889" y="20193"/>
                  </a:lnTo>
                  <a:lnTo>
                    <a:pt x="762" y="21463"/>
                  </a:lnTo>
                  <a:lnTo>
                    <a:pt x="660" y="22606"/>
                  </a:lnTo>
                  <a:lnTo>
                    <a:pt x="355" y="23241"/>
                  </a:lnTo>
                  <a:lnTo>
                    <a:pt x="0" y="23863"/>
                  </a:lnTo>
                  <a:lnTo>
                    <a:pt x="685" y="24384"/>
                  </a:lnTo>
                  <a:lnTo>
                    <a:pt x="8483" y="24384"/>
                  </a:lnTo>
                  <a:lnTo>
                    <a:pt x="14135" y="24384"/>
                  </a:lnTo>
                  <a:lnTo>
                    <a:pt x="12954" y="22606"/>
                  </a:lnTo>
                  <a:lnTo>
                    <a:pt x="17919" y="23241"/>
                  </a:lnTo>
                  <a:lnTo>
                    <a:pt x="19824" y="23241"/>
                  </a:lnTo>
                  <a:lnTo>
                    <a:pt x="20485" y="25019"/>
                  </a:lnTo>
                  <a:lnTo>
                    <a:pt x="17551" y="25019"/>
                  </a:lnTo>
                  <a:lnTo>
                    <a:pt x="17678" y="26162"/>
                  </a:lnTo>
                  <a:lnTo>
                    <a:pt x="18808" y="26162"/>
                  </a:lnTo>
                  <a:lnTo>
                    <a:pt x="19939" y="27686"/>
                  </a:lnTo>
                  <a:lnTo>
                    <a:pt x="17487" y="27686"/>
                  </a:lnTo>
                  <a:lnTo>
                    <a:pt x="17335" y="28194"/>
                  </a:lnTo>
                  <a:lnTo>
                    <a:pt x="20307" y="28194"/>
                  </a:lnTo>
                  <a:lnTo>
                    <a:pt x="20599" y="28575"/>
                  </a:lnTo>
                  <a:lnTo>
                    <a:pt x="18935" y="29083"/>
                  </a:lnTo>
                  <a:lnTo>
                    <a:pt x="22707" y="29083"/>
                  </a:lnTo>
                  <a:lnTo>
                    <a:pt x="22517" y="28575"/>
                  </a:lnTo>
                  <a:lnTo>
                    <a:pt x="22377" y="28194"/>
                  </a:lnTo>
                  <a:lnTo>
                    <a:pt x="52920" y="28194"/>
                  </a:lnTo>
                  <a:lnTo>
                    <a:pt x="53035" y="29083"/>
                  </a:lnTo>
                  <a:lnTo>
                    <a:pt x="53632" y="30353"/>
                  </a:lnTo>
                  <a:lnTo>
                    <a:pt x="53987" y="30353"/>
                  </a:lnTo>
                  <a:lnTo>
                    <a:pt x="54889" y="31623"/>
                  </a:lnTo>
                  <a:lnTo>
                    <a:pt x="55727" y="30353"/>
                  </a:lnTo>
                  <a:lnTo>
                    <a:pt x="55245" y="28575"/>
                  </a:lnTo>
                  <a:lnTo>
                    <a:pt x="55206" y="28194"/>
                  </a:lnTo>
                  <a:lnTo>
                    <a:pt x="55105" y="27292"/>
                  </a:lnTo>
                  <a:lnTo>
                    <a:pt x="55156" y="27686"/>
                  </a:lnTo>
                  <a:lnTo>
                    <a:pt x="55206" y="28194"/>
                  </a:lnTo>
                  <a:lnTo>
                    <a:pt x="56451" y="28194"/>
                  </a:lnTo>
                  <a:lnTo>
                    <a:pt x="60972" y="28194"/>
                  </a:lnTo>
                  <a:lnTo>
                    <a:pt x="62293" y="32131"/>
                  </a:lnTo>
                  <a:lnTo>
                    <a:pt x="63601" y="32131"/>
                  </a:lnTo>
                  <a:lnTo>
                    <a:pt x="64439" y="31623"/>
                  </a:lnTo>
                  <a:lnTo>
                    <a:pt x="65874" y="31623"/>
                  </a:lnTo>
                  <a:lnTo>
                    <a:pt x="66535" y="32766"/>
                  </a:lnTo>
                  <a:lnTo>
                    <a:pt x="67017" y="32766"/>
                  </a:lnTo>
                  <a:lnTo>
                    <a:pt x="66713" y="31623"/>
                  </a:lnTo>
                  <a:lnTo>
                    <a:pt x="69278" y="30988"/>
                  </a:lnTo>
                  <a:lnTo>
                    <a:pt x="72212" y="30988"/>
                  </a:lnTo>
                  <a:lnTo>
                    <a:pt x="72148" y="34036"/>
                  </a:lnTo>
                  <a:lnTo>
                    <a:pt x="70040" y="34036"/>
                  </a:lnTo>
                  <a:lnTo>
                    <a:pt x="70599" y="35814"/>
                  </a:lnTo>
                  <a:lnTo>
                    <a:pt x="73164" y="35814"/>
                  </a:lnTo>
                  <a:lnTo>
                    <a:pt x="74244" y="35814"/>
                  </a:lnTo>
                  <a:lnTo>
                    <a:pt x="72859" y="34544"/>
                  </a:lnTo>
                  <a:lnTo>
                    <a:pt x="73939" y="32766"/>
                  </a:lnTo>
                  <a:lnTo>
                    <a:pt x="75793" y="31623"/>
                  </a:lnTo>
                  <a:lnTo>
                    <a:pt x="76542" y="30988"/>
                  </a:lnTo>
                  <a:lnTo>
                    <a:pt x="77876" y="29845"/>
                  </a:lnTo>
                  <a:lnTo>
                    <a:pt x="78003" y="28575"/>
                  </a:lnTo>
                  <a:lnTo>
                    <a:pt x="78473" y="28194"/>
                  </a:lnTo>
                  <a:lnTo>
                    <a:pt x="79590" y="28194"/>
                  </a:lnTo>
                  <a:lnTo>
                    <a:pt x="79679" y="28575"/>
                  </a:lnTo>
                  <a:lnTo>
                    <a:pt x="79781" y="29083"/>
                  </a:lnTo>
                  <a:lnTo>
                    <a:pt x="80327" y="31623"/>
                  </a:lnTo>
                  <a:lnTo>
                    <a:pt x="83616" y="31623"/>
                  </a:lnTo>
                  <a:lnTo>
                    <a:pt x="84607" y="28194"/>
                  </a:lnTo>
                  <a:lnTo>
                    <a:pt x="84861" y="27317"/>
                  </a:lnTo>
                  <a:lnTo>
                    <a:pt x="84899" y="27178"/>
                  </a:lnTo>
                  <a:lnTo>
                    <a:pt x="85051" y="26797"/>
                  </a:lnTo>
                  <a:lnTo>
                    <a:pt x="85280" y="27178"/>
                  </a:lnTo>
                  <a:lnTo>
                    <a:pt x="84937" y="27178"/>
                  </a:lnTo>
                  <a:lnTo>
                    <a:pt x="84899" y="27305"/>
                  </a:lnTo>
                  <a:lnTo>
                    <a:pt x="84785" y="27686"/>
                  </a:lnTo>
                  <a:lnTo>
                    <a:pt x="84607" y="28194"/>
                  </a:lnTo>
                  <a:lnTo>
                    <a:pt x="85890" y="28194"/>
                  </a:lnTo>
                  <a:lnTo>
                    <a:pt x="86118" y="28575"/>
                  </a:lnTo>
                  <a:lnTo>
                    <a:pt x="86537" y="28575"/>
                  </a:lnTo>
                  <a:lnTo>
                    <a:pt x="85293" y="32766"/>
                  </a:lnTo>
                  <a:lnTo>
                    <a:pt x="83197" y="32131"/>
                  </a:lnTo>
                  <a:lnTo>
                    <a:pt x="85255" y="33401"/>
                  </a:lnTo>
                  <a:lnTo>
                    <a:pt x="86334" y="34036"/>
                  </a:lnTo>
                  <a:lnTo>
                    <a:pt x="86817" y="32766"/>
                  </a:lnTo>
                  <a:lnTo>
                    <a:pt x="88036" y="29845"/>
                  </a:lnTo>
                  <a:lnTo>
                    <a:pt x="92392" y="36957"/>
                  </a:lnTo>
                  <a:lnTo>
                    <a:pt x="94310" y="35179"/>
                  </a:lnTo>
                  <a:lnTo>
                    <a:pt x="92341" y="32131"/>
                  </a:lnTo>
                  <a:lnTo>
                    <a:pt x="98005" y="34036"/>
                  </a:lnTo>
                  <a:lnTo>
                    <a:pt x="95567" y="38100"/>
                  </a:lnTo>
                  <a:lnTo>
                    <a:pt x="95605" y="38354"/>
                  </a:lnTo>
                  <a:lnTo>
                    <a:pt x="95745" y="38735"/>
                  </a:lnTo>
                  <a:lnTo>
                    <a:pt x="96989" y="40005"/>
                  </a:lnTo>
                  <a:lnTo>
                    <a:pt x="97066" y="39243"/>
                  </a:lnTo>
                  <a:lnTo>
                    <a:pt x="97180" y="38100"/>
                  </a:lnTo>
                  <a:lnTo>
                    <a:pt x="97294" y="36957"/>
                  </a:lnTo>
                  <a:lnTo>
                    <a:pt x="97586" y="36957"/>
                  </a:lnTo>
                  <a:lnTo>
                    <a:pt x="99568" y="38735"/>
                  </a:lnTo>
                  <a:lnTo>
                    <a:pt x="99466" y="40513"/>
                  </a:lnTo>
                  <a:lnTo>
                    <a:pt x="99390" y="41656"/>
                  </a:lnTo>
                  <a:lnTo>
                    <a:pt x="99593" y="41656"/>
                  </a:lnTo>
                  <a:lnTo>
                    <a:pt x="102374" y="40005"/>
                  </a:lnTo>
                  <a:lnTo>
                    <a:pt x="102247" y="41148"/>
                  </a:lnTo>
                  <a:lnTo>
                    <a:pt x="102133" y="42291"/>
                  </a:lnTo>
                  <a:lnTo>
                    <a:pt x="102006" y="43561"/>
                  </a:lnTo>
                  <a:lnTo>
                    <a:pt x="104813" y="42291"/>
                  </a:lnTo>
                  <a:lnTo>
                    <a:pt x="104063" y="40005"/>
                  </a:lnTo>
                  <a:lnTo>
                    <a:pt x="103847" y="39319"/>
                  </a:lnTo>
                  <a:lnTo>
                    <a:pt x="105956" y="41656"/>
                  </a:lnTo>
                  <a:lnTo>
                    <a:pt x="106260" y="41656"/>
                  </a:lnTo>
                  <a:lnTo>
                    <a:pt x="108153" y="40386"/>
                  </a:lnTo>
                  <a:lnTo>
                    <a:pt x="108077" y="39243"/>
                  </a:lnTo>
                  <a:lnTo>
                    <a:pt x="107962" y="37592"/>
                  </a:lnTo>
                  <a:lnTo>
                    <a:pt x="107924" y="36957"/>
                  </a:lnTo>
                  <a:lnTo>
                    <a:pt x="107886" y="32131"/>
                  </a:lnTo>
                  <a:lnTo>
                    <a:pt x="107924" y="30988"/>
                  </a:lnTo>
                  <a:lnTo>
                    <a:pt x="110972" y="35179"/>
                  </a:lnTo>
                  <a:lnTo>
                    <a:pt x="113538" y="34036"/>
                  </a:lnTo>
                  <a:lnTo>
                    <a:pt x="112280" y="35814"/>
                  </a:lnTo>
                  <a:lnTo>
                    <a:pt x="114617" y="38100"/>
                  </a:lnTo>
                  <a:lnTo>
                    <a:pt x="114134" y="38735"/>
                  </a:lnTo>
                  <a:lnTo>
                    <a:pt x="111340" y="39243"/>
                  </a:lnTo>
                  <a:lnTo>
                    <a:pt x="110604" y="39243"/>
                  </a:lnTo>
                  <a:lnTo>
                    <a:pt x="111302" y="41148"/>
                  </a:lnTo>
                  <a:lnTo>
                    <a:pt x="110959" y="40513"/>
                  </a:lnTo>
                  <a:lnTo>
                    <a:pt x="111290" y="41656"/>
                  </a:lnTo>
                  <a:lnTo>
                    <a:pt x="111747" y="42291"/>
                  </a:lnTo>
                  <a:lnTo>
                    <a:pt x="111493" y="41656"/>
                  </a:lnTo>
                  <a:lnTo>
                    <a:pt x="113842" y="40513"/>
                  </a:lnTo>
                  <a:lnTo>
                    <a:pt x="116255" y="38354"/>
                  </a:lnTo>
                  <a:lnTo>
                    <a:pt x="116217" y="38125"/>
                  </a:lnTo>
                  <a:lnTo>
                    <a:pt x="116319" y="38354"/>
                  </a:lnTo>
                  <a:lnTo>
                    <a:pt x="117119" y="37592"/>
                  </a:lnTo>
                  <a:lnTo>
                    <a:pt x="116865" y="36449"/>
                  </a:lnTo>
                  <a:lnTo>
                    <a:pt x="116827" y="36322"/>
                  </a:lnTo>
                  <a:lnTo>
                    <a:pt x="116662" y="35814"/>
                  </a:lnTo>
                  <a:lnTo>
                    <a:pt x="116344" y="34544"/>
                  </a:lnTo>
                  <a:lnTo>
                    <a:pt x="116166" y="34036"/>
                  </a:lnTo>
                  <a:lnTo>
                    <a:pt x="115989" y="33401"/>
                  </a:lnTo>
                  <a:lnTo>
                    <a:pt x="113893" y="32766"/>
                  </a:lnTo>
                  <a:lnTo>
                    <a:pt x="114261" y="31623"/>
                  </a:lnTo>
                  <a:lnTo>
                    <a:pt x="114668" y="30988"/>
                  </a:lnTo>
                  <a:lnTo>
                    <a:pt x="124193" y="37592"/>
                  </a:lnTo>
                  <a:lnTo>
                    <a:pt x="125361" y="36957"/>
                  </a:lnTo>
                  <a:lnTo>
                    <a:pt x="128765" y="38735"/>
                  </a:lnTo>
                  <a:lnTo>
                    <a:pt x="129590" y="36957"/>
                  </a:lnTo>
                  <a:lnTo>
                    <a:pt x="130149" y="35814"/>
                  </a:lnTo>
                  <a:lnTo>
                    <a:pt x="130746" y="34036"/>
                  </a:lnTo>
                  <a:lnTo>
                    <a:pt x="128473" y="34036"/>
                  </a:lnTo>
                  <a:lnTo>
                    <a:pt x="131940" y="32766"/>
                  </a:lnTo>
                  <a:lnTo>
                    <a:pt x="131470" y="34036"/>
                  </a:lnTo>
                  <a:lnTo>
                    <a:pt x="131546" y="34544"/>
                  </a:lnTo>
                  <a:lnTo>
                    <a:pt x="131635" y="35179"/>
                  </a:lnTo>
                  <a:lnTo>
                    <a:pt x="131724" y="35814"/>
                  </a:lnTo>
                  <a:lnTo>
                    <a:pt x="131813" y="36449"/>
                  </a:lnTo>
                  <a:lnTo>
                    <a:pt x="131889" y="36957"/>
                  </a:lnTo>
                  <a:lnTo>
                    <a:pt x="131978" y="37592"/>
                  </a:lnTo>
                  <a:lnTo>
                    <a:pt x="132092" y="38354"/>
                  </a:lnTo>
                  <a:lnTo>
                    <a:pt x="132219" y="39243"/>
                  </a:lnTo>
                  <a:lnTo>
                    <a:pt x="131102" y="39243"/>
                  </a:lnTo>
                  <a:lnTo>
                    <a:pt x="129184" y="38735"/>
                  </a:lnTo>
                  <a:lnTo>
                    <a:pt x="128435" y="39243"/>
                  </a:lnTo>
                  <a:lnTo>
                    <a:pt x="128295" y="39243"/>
                  </a:lnTo>
                  <a:lnTo>
                    <a:pt x="127876" y="40513"/>
                  </a:lnTo>
                  <a:lnTo>
                    <a:pt x="130022" y="40005"/>
                  </a:lnTo>
                  <a:lnTo>
                    <a:pt x="129946" y="40132"/>
                  </a:lnTo>
                  <a:lnTo>
                    <a:pt x="129730" y="40513"/>
                  </a:lnTo>
                  <a:lnTo>
                    <a:pt x="129349" y="41656"/>
                  </a:lnTo>
                  <a:lnTo>
                    <a:pt x="129070" y="41656"/>
                  </a:lnTo>
                  <a:lnTo>
                    <a:pt x="126974" y="40513"/>
                  </a:lnTo>
                  <a:lnTo>
                    <a:pt x="126885" y="41148"/>
                  </a:lnTo>
                  <a:lnTo>
                    <a:pt x="126822" y="41656"/>
                  </a:lnTo>
                  <a:lnTo>
                    <a:pt x="126682" y="42291"/>
                  </a:lnTo>
                  <a:lnTo>
                    <a:pt x="127698" y="43561"/>
                  </a:lnTo>
                  <a:lnTo>
                    <a:pt x="127990" y="44704"/>
                  </a:lnTo>
                  <a:lnTo>
                    <a:pt x="127520" y="45974"/>
                  </a:lnTo>
                  <a:lnTo>
                    <a:pt x="130975" y="45974"/>
                  </a:lnTo>
                  <a:lnTo>
                    <a:pt x="139534" y="45847"/>
                  </a:lnTo>
                  <a:lnTo>
                    <a:pt x="139649" y="44704"/>
                  </a:lnTo>
                  <a:lnTo>
                    <a:pt x="139700" y="44196"/>
                  </a:lnTo>
                  <a:lnTo>
                    <a:pt x="141744" y="42341"/>
                  </a:lnTo>
                  <a:lnTo>
                    <a:pt x="143103" y="48895"/>
                  </a:lnTo>
                  <a:lnTo>
                    <a:pt x="146507" y="48895"/>
                  </a:lnTo>
                  <a:lnTo>
                    <a:pt x="175501" y="48895"/>
                  </a:lnTo>
                  <a:lnTo>
                    <a:pt x="175958" y="47117"/>
                  </a:lnTo>
                  <a:close/>
                </a:path>
                <a:path w="210819" h="76835">
                  <a:moveTo>
                    <a:pt x="188353" y="70993"/>
                  </a:moveTo>
                  <a:lnTo>
                    <a:pt x="188315" y="70358"/>
                  </a:lnTo>
                  <a:lnTo>
                    <a:pt x="188188" y="68199"/>
                  </a:lnTo>
                  <a:lnTo>
                    <a:pt x="186829" y="69850"/>
                  </a:lnTo>
                  <a:lnTo>
                    <a:pt x="184251" y="70358"/>
                  </a:lnTo>
                  <a:lnTo>
                    <a:pt x="184162" y="70993"/>
                  </a:lnTo>
                  <a:lnTo>
                    <a:pt x="186055" y="70993"/>
                  </a:lnTo>
                  <a:lnTo>
                    <a:pt x="188353" y="70993"/>
                  </a:lnTo>
                  <a:close/>
                </a:path>
                <a:path w="210819" h="76835">
                  <a:moveTo>
                    <a:pt x="188379" y="68072"/>
                  </a:moveTo>
                  <a:lnTo>
                    <a:pt x="188302" y="67564"/>
                  </a:lnTo>
                  <a:lnTo>
                    <a:pt x="188137" y="67437"/>
                  </a:lnTo>
                  <a:lnTo>
                    <a:pt x="188188" y="68199"/>
                  </a:lnTo>
                  <a:lnTo>
                    <a:pt x="188379" y="68072"/>
                  </a:lnTo>
                  <a:close/>
                </a:path>
                <a:path w="210819" h="76835">
                  <a:moveTo>
                    <a:pt x="188493" y="73406"/>
                  </a:moveTo>
                  <a:lnTo>
                    <a:pt x="188391" y="71628"/>
                  </a:lnTo>
                  <a:lnTo>
                    <a:pt x="186220" y="71628"/>
                  </a:lnTo>
                  <a:lnTo>
                    <a:pt x="186702" y="73406"/>
                  </a:lnTo>
                  <a:lnTo>
                    <a:pt x="185394" y="74549"/>
                  </a:lnTo>
                  <a:lnTo>
                    <a:pt x="185686" y="76327"/>
                  </a:lnTo>
                  <a:lnTo>
                    <a:pt x="188493" y="73406"/>
                  </a:lnTo>
                  <a:close/>
                </a:path>
                <a:path w="210819" h="76835">
                  <a:moveTo>
                    <a:pt x="210654" y="66802"/>
                  </a:moveTo>
                  <a:lnTo>
                    <a:pt x="208153" y="62611"/>
                  </a:lnTo>
                  <a:lnTo>
                    <a:pt x="207784" y="62103"/>
                  </a:lnTo>
                  <a:lnTo>
                    <a:pt x="208445" y="62103"/>
                  </a:lnTo>
                  <a:lnTo>
                    <a:pt x="208445" y="61468"/>
                  </a:lnTo>
                  <a:lnTo>
                    <a:pt x="206654" y="60833"/>
                  </a:lnTo>
                  <a:lnTo>
                    <a:pt x="206298" y="60833"/>
                  </a:lnTo>
                  <a:lnTo>
                    <a:pt x="204863" y="62611"/>
                  </a:lnTo>
                  <a:lnTo>
                    <a:pt x="204622" y="62611"/>
                  </a:lnTo>
                  <a:lnTo>
                    <a:pt x="204787" y="62103"/>
                  </a:lnTo>
                  <a:lnTo>
                    <a:pt x="205574" y="59055"/>
                  </a:lnTo>
                  <a:lnTo>
                    <a:pt x="203784" y="58420"/>
                  </a:lnTo>
                  <a:lnTo>
                    <a:pt x="201942" y="62103"/>
                  </a:lnTo>
                  <a:lnTo>
                    <a:pt x="200799" y="59055"/>
                  </a:lnTo>
                  <a:lnTo>
                    <a:pt x="200621" y="59055"/>
                  </a:lnTo>
                  <a:lnTo>
                    <a:pt x="201104" y="57277"/>
                  </a:lnTo>
                  <a:lnTo>
                    <a:pt x="201155" y="56642"/>
                  </a:lnTo>
                  <a:lnTo>
                    <a:pt x="201282" y="56642"/>
                  </a:lnTo>
                  <a:lnTo>
                    <a:pt x="203542" y="58420"/>
                  </a:lnTo>
                  <a:lnTo>
                    <a:pt x="204089" y="57277"/>
                  </a:lnTo>
                  <a:lnTo>
                    <a:pt x="202260" y="56134"/>
                  </a:lnTo>
                  <a:lnTo>
                    <a:pt x="201333" y="55499"/>
                  </a:lnTo>
                  <a:lnTo>
                    <a:pt x="198297" y="56134"/>
                  </a:lnTo>
                  <a:lnTo>
                    <a:pt x="197459" y="51943"/>
                  </a:lnTo>
                  <a:lnTo>
                    <a:pt x="199669" y="51943"/>
                  </a:lnTo>
                  <a:lnTo>
                    <a:pt x="201523" y="51308"/>
                  </a:lnTo>
                  <a:lnTo>
                    <a:pt x="201637" y="50673"/>
                  </a:lnTo>
                  <a:lnTo>
                    <a:pt x="199669" y="50165"/>
                  </a:lnTo>
                  <a:lnTo>
                    <a:pt x="197751" y="47117"/>
                  </a:lnTo>
                  <a:lnTo>
                    <a:pt x="198894" y="51308"/>
                  </a:lnTo>
                  <a:lnTo>
                    <a:pt x="196316" y="50165"/>
                  </a:lnTo>
                  <a:lnTo>
                    <a:pt x="196138" y="50165"/>
                  </a:lnTo>
                  <a:lnTo>
                    <a:pt x="196011" y="49530"/>
                  </a:lnTo>
                  <a:lnTo>
                    <a:pt x="195897" y="48895"/>
                  </a:lnTo>
                  <a:lnTo>
                    <a:pt x="195770" y="48260"/>
                  </a:lnTo>
                  <a:lnTo>
                    <a:pt x="195668" y="47752"/>
                  </a:lnTo>
                  <a:lnTo>
                    <a:pt x="194475" y="48895"/>
                  </a:lnTo>
                  <a:lnTo>
                    <a:pt x="194259" y="48895"/>
                  </a:lnTo>
                  <a:lnTo>
                    <a:pt x="195541" y="50673"/>
                  </a:lnTo>
                  <a:lnTo>
                    <a:pt x="195186" y="51308"/>
                  </a:lnTo>
                  <a:lnTo>
                    <a:pt x="193687" y="51308"/>
                  </a:lnTo>
                  <a:lnTo>
                    <a:pt x="192087" y="50673"/>
                  </a:lnTo>
                  <a:lnTo>
                    <a:pt x="189217" y="50673"/>
                  </a:lnTo>
                  <a:lnTo>
                    <a:pt x="186410" y="56642"/>
                  </a:lnTo>
                  <a:lnTo>
                    <a:pt x="185369" y="53086"/>
                  </a:lnTo>
                  <a:lnTo>
                    <a:pt x="185204" y="52451"/>
                  </a:lnTo>
                  <a:lnTo>
                    <a:pt x="184848" y="51308"/>
                  </a:lnTo>
                  <a:lnTo>
                    <a:pt x="187058" y="51943"/>
                  </a:lnTo>
                  <a:lnTo>
                    <a:pt x="187058" y="51308"/>
                  </a:lnTo>
                  <a:lnTo>
                    <a:pt x="187058" y="50673"/>
                  </a:lnTo>
                  <a:lnTo>
                    <a:pt x="187058" y="49530"/>
                  </a:lnTo>
                  <a:lnTo>
                    <a:pt x="185686" y="50673"/>
                  </a:lnTo>
                  <a:lnTo>
                    <a:pt x="183959" y="49530"/>
                  </a:lnTo>
                  <a:lnTo>
                    <a:pt x="182168" y="49530"/>
                  </a:lnTo>
                  <a:lnTo>
                    <a:pt x="182270" y="51308"/>
                  </a:lnTo>
                  <a:lnTo>
                    <a:pt x="182346" y="52451"/>
                  </a:lnTo>
                  <a:lnTo>
                    <a:pt x="180428" y="51943"/>
                  </a:lnTo>
                  <a:lnTo>
                    <a:pt x="180733" y="50673"/>
                  </a:lnTo>
                  <a:lnTo>
                    <a:pt x="181508" y="49530"/>
                  </a:lnTo>
                  <a:lnTo>
                    <a:pt x="180022" y="48895"/>
                  </a:lnTo>
                  <a:lnTo>
                    <a:pt x="175056" y="50673"/>
                  </a:lnTo>
                  <a:lnTo>
                    <a:pt x="175361" y="49530"/>
                  </a:lnTo>
                  <a:lnTo>
                    <a:pt x="160959" y="49530"/>
                  </a:lnTo>
                  <a:lnTo>
                    <a:pt x="161061" y="50165"/>
                  </a:lnTo>
                  <a:lnTo>
                    <a:pt x="161137" y="50673"/>
                  </a:lnTo>
                  <a:lnTo>
                    <a:pt x="161239" y="51308"/>
                  </a:lnTo>
                  <a:lnTo>
                    <a:pt x="161328" y="51943"/>
                  </a:lnTo>
                  <a:lnTo>
                    <a:pt x="161417" y="52451"/>
                  </a:lnTo>
                  <a:lnTo>
                    <a:pt x="161505" y="53086"/>
                  </a:lnTo>
                  <a:lnTo>
                    <a:pt x="161607" y="53721"/>
                  </a:lnTo>
                  <a:lnTo>
                    <a:pt x="161683" y="54229"/>
                  </a:lnTo>
                  <a:lnTo>
                    <a:pt x="161785" y="54864"/>
                  </a:lnTo>
                  <a:lnTo>
                    <a:pt x="161886" y="55499"/>
                  </a:lnTo>
                  <a:lnTo>
                    <a:pt x="161975" y="56134"/>
                  </a:lnTo>
                  <a:lnTo>
                    <a:pt x="162153" y="56642"/>
                  </a:lnTo>
                  <a:lnTo>
                    <a:pt x="159943" y="56134"/>
                  </a:lnTo>
                  <a:lnTo>
                    <a:pt x="160007" y="59055"/>
                  </a:lnTo>
                  <a:lnTo>
                    <a:pt x="162153" y="59690"/>
                  </a:lnTo>
                  <a:lnTo>
                    <a:pt x="158457" y="60198"/>
                  </a:lnTo>
                  <a:lnTo>
                    <a:pt x="159410" y="61468"/>
                  </a:lnTo>
                  <a:lnTo>
                    <a:pt x="160959" y="61468"/>
                  </a:lnTo>
                  <a:lnTo>
                    <a:pt x="162928" y="63246"/>
                  </a:lnTo>
                  <a:lnTo>
                    <a:pt x="162521" y="64389"/>
                  </a:lnTo>
                  <a:lnTo>
                    <a:pt x="163588" y="64389"/>
                  </a:lnTo>
                  <a:lnTo>
                    <a:pt x="165328" y="60198"/>
                  </a:lnTo>
                  <a:lnTo>
                    <a:pt x="166039" y="62611"/>
                  </a:lnTo>
                  <a:lnTo>
                    <a:pt x="168554" y="65024"/>
                  </a:lnTo>
                  <a:lnTo>
                    <a:pt x="169862" y="63881"/>
                  </a:lnTo>
                  <a:lnTo>
                    <a:pt x="169862" y="66802"/>
                  </a:lnTo>
                  <a:lnTo>
                    <a:pt x="172910" y="67437"/>
                  </a:lnTo>
                  <a:lnTo>
                    <a:pt x="171323" y="63881"/>
                  </a:lnTo>
                  <a:lnTo>
                    <a:pt x="171056" y="63246"/>
                  </a:lnTo>
                  <a:lnTo>
                    <a:pt x="173151" y="62103"/>
                  </a:lnTo>
                  <a:lnTo>
                    <a:pt x="170967" y="60198"/>
                  </a:lnTo>
                  <a:lnTo>
                    <a:pt x="169506" y="59055"/>
                  </a:lnTo>
                  <a:lnTo>
                    <a:pt x="173685" y="59690"/>
                  </a:lnTo>
                  <a:lnTo>
                    <a:pt x="173316" y="59055"/>
                  </a:lnTo>
                  <a:lnTo>
                    <a:pt x="171843" y="56642"/>
                  </a:lnTo>
                  <a:lnTo>
                    <a:pt x="171475" y="56134"/>
                  </a:lnTo>
                  <a:lnTo>
                    <a:pt x="173507" y="53721"/>
                  </a:lnTo>
                  <a:lnTo>
                    <a:pt x="174396" y="53086"/>
                  </a:lnTo>
                  <a:lnTo>
                    <a:pt x="178219" y="53086"/>
                  </a:lnTo>
                  <a:lnTo>
                    <a:pt x="177571" y="55499"/>
                  </a:lnTo>
                  <a:lnTo>
                    <a:pt x="174637" y="55499"/>
                  </a:lnTo>
                  <a:lnTo>
                    <a:pt x="174523" y="60198"/>
                  </a:lnTo>
                  <a:lnTo>
                    <a:pt x="179298" y="57277"/>
                  </a:lnTo>
                  <a:lnTo>
                    <a:pt x="181267" y="60833"/>
                  </a:lnTo>
                  <a:lnTo>
                    <a:pt x="178409" y="61468"/>
                  </a:lnTo>
                  <a:lnTo>
                    <a:pt x="180797" y="62611"/>
                  </a:lnTo>
                  <a:lnTo>
                    <a:pt x="180670" y="63881"/>
                  </a:lnTo>
                  <a:lnTo>
                    <a:pt x="180555" y="65024"/>
                  </a:lnTo>
                  <a:lnTo>
                    <a:pt x="178219" y="65024"/>
                  </a:lnTo>
                  <a:lnTo>
                    <a:pt x="179057" y="66802"/>
                  </a:lnTo>
                  <a:lnTo>
                    <a:pt x="180428" y="66802"/>
                  </a:lnTo>
                  <a:lnTo>
                    <a:pt x="181864" y="68072"/>
                  </a:lnTo>
                  <a:lnTo>
                    <a:pt x="183121" y="68072"/>
                  </a:lnTo>
                  <a:lnTo>
                    <a:pt x="185686" y="67437"/>
                  </a:lnTo>
                  <a:lnTo>
                    <a:pt x="185737" y="66802"/>
                  </a:lnTo>
                  <a:lnTo>
                    <a:pt x="185864" y="65024"/>
                  </a:lnTo>
                  <a:lnTo>
                    <a:pt x="187896" y="65024"/>
                  </a:lnTo>
                  <a:lnTo>
                    <a:pt x="188302" y="67564"/>
                  </a:lnTo>
                  <a:lnTo>
                    <a:pt x="193040" y="71628"/>
                  </a:lnTo>
                  <a:lnTo>
                    <a:pt x="191604" y="68072"/>
                  </a:lnTo>
                  <a:lnTo>
                    <a:pt x="192265" y="67437"/>
                  </a:lnTo>
                  <a:lnTo>
                    <a:pt x="196913" y="70358"/>
                  </a:lnTo>
                  <a:lnTo>
                    <a:pt x="196024" y="72263"/>
                  </a:lnTo>
                  <a:lnTo>
                    <a:pt x="197459" y="71628"/>
                  </a:lnTo>
                  <a:lnTo>
                    <a:pt x="197751" y="72771"/>
                  </a:lnTo>
                  <a:lnTo>
                    <a:pt x="196557" y="74041"/>
                  </a:lnTo>
                  <a:lnTo>
                    <a:pt x="196735" y="74549"/>
                  </a:lnTo>
                  <a:lnTo>
                    <a:pt x="200025" y="76327"/>
                  </a:lnTo>
                  <a:lnTo>
                    <a:pt x="203250" y="71628"/>
                  </a:lnTo>
                  <a:lnTo>
                    <a:pt x="200088" y="69215"/>
                  </a:lnTo>
                  <a:lnTo>
                    <a:pt x="201218" y="68072"/>
                  </a:lnTo>
                  <a:lnTo>
                    <a:pt x="201485" y="67437"/>
                  </a:lnTo>
                  <a:lnTo>
                    <a:pt x="201752" y="66802"/>
                  </a:lnTo>
                  <a:lnTo>
                    <a:pt x="202120" y="65024"/>
                  </a:lnTo>
                  <a:lnTo>
                    <a:pt x="204927" y="69850"/>
                  </a:lnTo>
                  <a:lnTo>
                    <a:pt x="210654" y="66802"/>
                  </a:lnTo>
                  <a:close/>
                </a:path>
              </a:pathLst>
            </a:custGeom>
            <a:solidFill>
              <a:srgbClr val="E833AC"/>
            </a:solidFill>
          </p:spPr>
          <p:txBody>
            <a:bodyPr wrap="square" lIns="0" tIns="0" rIns="0" bIns="0" rtlCol="0"/>
            <a:lstStyle/>
            <a:p>
              <a:endParaRPr/>
            </a:p>
          </p:txBody>
        </p:sp>
        <p:sp>
          <p:nvSpPr>
            <p:cNvPr id="1564" name="object 1564"/>
            <p:cNvSpPr/>
            <p:nvPr/>
          </p:nvSpPr>
          <p:spPr>
            <a:xfrm>
              <a:off x="14633372" y="2266962"/>
              <a:ext cx="43815" cy="18415"/>
            </a:xfrm>
            <a:custGeom>
              <a:avLst/>
              <a:gdLst/>
              <a:ahLst/>
              <a:cxnLst/>
              <a:rect l="l" t="t" r="r" b="b"/>
              <a:pathLst>
                <a:path w="43815" h="18414">
                  <a:moveTo>
                    <a:pt x="3695" y="0"/>
                  </a:moveTo>
                  <a:lnTo>
                    <a:pt x="0" y="368"/>
                  </a:lnTo>
                  <a:lnTo>
                    <a:pt x="1485" y="3708"/>
                  </a:lnTo>
                  <a:lnTo>
                    <a:pt x="2984" y="3289"/>
                  </a:lnTo>
                  <a:lnTo>
                    <a:pt x="3695" y="0"/>
                  </a:lnTo>
                  <a:close/>
                </a:path>
                <a:path w="43815" h="18414">
                  <a:moveTo>
                    <a:pt x="40449" y="12547"/>
                  </a:moveTo>
                  <a:lnTo>
                    <a:pt x="37630" y="12547"/>
                  </a:lnTo>
                  <a:lnTo>
                    <a:pt x="40271" y="14020"/>
                  </a:lnTo>
                  <a:lnTo>
                    <a:pt x="40449" y="12547"/>
                  </a:lnTo>
                  <a:close/>
                </a:path>
                <a:path w="43815" h="18414">
                  <a:moveTo>
                    <a:pt x="43561" y="14097"/>
                  </a:moveTo>
                  <a:lnTo>
                    <a:pt x="41287" y="15062"/>
                  </a:lnTo>
                  <a:lnTo>
                    <a:pt x="41084" y="15062"/>
                  </a:lnTo>
                  <a:lnTo>
                    <a:pt x="40233" y="14211"/>
                  </a:lnTo>
                  <a:lnTo>
                    <a:pt x="36195" y="16548"/>
                  </a:lnTo>
                  <a:lnTo>
                    <a:pt x="39852" y="18161"/>
                  </a:lnTo>
                  <a:lnTo>
                    <a:pt x="40220" y="18161"/>
                  </a:lnTo>
                  <a:lnTo>
                    <a:pt x="39890" y="16548"/>
                  </a:lnTo>
                  <a:lnTo>
                    <a:pt x="39839" y="15468"/>
                  </a:lnTo>
                  <a:lnTo>
                    <a:pt x="40132" y="15062"/>
                  </a:lnTo>
                  <a:lnTo>
                    <a:pt x="41871" y="18161"/>
                  </a:lnTo>
                  <a:lnTo>
                    <a:pt x="43065" y="15062"/>
                  </a:lnTo>
                  <a:lnTo>
                    <a:pt x="43561" y="14097"/>
                  </a:lnTo>
                  <a:close/>
                </a:path>
              </a:pathLst>
            </a:custGeom>
            <a:solidFill>
              <a:srgbClr val="E833B1"/>
            </a:solidFill>
          </p:spPr>
          <p:txBody>
            <a:bodyPr wrap="square" lIns="0" tIns="0" rIns="0" bIns="0" rtlCol="0"/>
            <a:lstStyle/>
            <a:p>
              <a:endParaRPr/>
            </a:p>
          </p:txBody>
        </p:sp>
        <p:sp>
          <p:nvSpPr>
            <p:cNvPr id="1565" name="object 1565"/>
            <p:cNvSpPr/>
            <p:nvPr/>
          </p:nvSpPr>
          <p:spPr>
            <a:xfrm>
              <a:off x="14532435" y="2280160"/>
              <a:ext cx="3175" cy="3810"/>
            </a:xfrm>
            <a:custGeom>
              <a:avLst/>
              <a:gdLst/>
              <a:ahLst/>
              <a:cxnLst/>
              <a:rect l="l" t="t" r="r" b="b"/>
              <a:pathLst>
                <a:path w="3175" h="3810">
                  <a:moveTo>
                    <a:pt x="59" y="3703"/>
                  </a:moveTo>
                  <a:lnTo>
                    <a:pt x="2986" y="776"/>
                  </a:lnTo>
                  <a:lnTo>
                    <a:pt x="2508" y="776"/>
                  </a:lnTo>
                  <a:lnTo>
                    <a:pt x="59" y="0"/>
                  </a:lnTo>
                  <a:lnTo>
                    <a:pt x="0" y="1254"/>
                  </a:lnTo>
                  <a:lnTo>
                    <a:pt x="179" y="2508"/>
                  </a:lnTo>
                  <a:close/>
                </a:path>
              </a:pathLst>
            </a:custGeom>
            <a:solidFill>
              <a:srgbClr val="E834AA"/>
            </a:solidFill>
          </p:spPr>
          <p:txBody>
            <a:bodyPr wrap="square" lIns="0" tIns="0" rIns="0" bIns="0" rtlCol="0"/>
            <a:lstStyle/>
            <a:p>
              <a:endParaRPr/>
            </a:p>
          </p:txBody>
        </p:sp>
        <p:sp>
          <p:nvSpPr>
            <p:cNvPr id="1566" name="object 1566"/>
            <p:cNvSpPr/>
            <p:nvPr/>
          </p:nvSpPr>
          <p:spPr>
            <a:xfrm>
              <a:off x="14632648" y="2262542"/>
              <a:ext cx="19685" cy="15240"/>
            </a:xfrm>
            <a:custGeom>
              <a:avLst/>
              <a:gdLst/>
              <a:ahLst/>
              <a:cxnLst/>
              <a:rect l="l" t="t" r="r" b="b"/>
              <a:pathLst>
                <a:path w="19684" h="15239">
                  <a:moveTo>
                    <a:pt x="2387" y="1384"/>
                  </a:moveTo>
                  <a:lnTo>
                    <a:pt x="2209" y="0"/>
                  </a:lnTo>
                  <a:lnTo>
                    <a:pt x="0" y="0"/>
                  </a:lnTo>
                  <a:lnTo>
                    <a:pt x="0" y="2933"/>
                  </a:lnTo>
                  <a:lnTo>
                    <a:pt x="1079" y="2933"/>
                  </a:lnTo>
                  <a:lnTo>
                    <a:pt x="2209" y="2159"/>
                  </a:lnTo>
                  <a:lnTo>
                    <a:pt x="2387" y="1384"/>
                  </a:lnTo>
                  <a:close/>
                </a:path>
                <a:path w="19684" h="15239">
                  <a:moveTo>
                    <a:pt x="7289" y="8839"/>
                  </a:moveTo>
                  <a:lnTo>
                    <a:pt x="7175" y="5981"/>
                  </a:lnTo>
                  <a:lnTo>
                    <a:pt x="6210" y="5143"/>
                  </a:lnTo>
                  <a:lnTo>
                    <a:pt x="4660" y="6159"/>
                  </a:lnTo>
                  <a:lnTo>
                    <a:pt x="5740" y="8242"/>
                  </a:lnTo>
                  <a:lnTo>
                    <a:pt x="5791" y="8839"/>
                  </a:lnTo>
                  <a:lnTo>
                    <a:pt x="5880" y="9499"/>
                  </a:lnTo>
                  <a:lnTo>
                    <a:pt x="6096" y="8839"/>
                  </a:lnTo>
                  <a:lnTo>
                    <a:pt x="7289" y="8839"/>
                  </a:lnTo>
                  <a:close/>
                </a:path>
                <a:path w="19684" h="15239">
                  <a:moveTo>
                    <a:pt x="11887" y="13500"/>
                  </a:moveTo>
                  <a:lnTo>
                    <a:pt x="11049" y="11049"/>
                  </a:lnTo>
                  <a:lnTo>
                    <a:pt x="8521" y="10744"/>
                  </a:lnTo>
                  <a:lnTo>
                    <a:pt x="8788" y="9804"/>
                  </a:lnTo>
                  <a:lnTo>
                    <a:pt x="7353" y="9804"/>
                  </a:lnTo>
                  <a:lnTo>
                    <a:pt x="7353" y="10871"/>
                  </a:lnTo>
                  <a:lnTo>
                    <a:pt x="8445" y="10871"/>
                  </a:lnTo>
                  <a:lnTo>
                    <a:pt x="9258" y="11417"/>
                  </a:lnTo>
                  <a:lnTo>
                    <a:pt x="8839" y="12547"/>
                  </a:lnTo>
                  <a:lnTo>
                    <a:pt x="9804" y="14935"/>
                  </a:lnTo>
                  <a:lnTo>
                    <a:pt x="11887" y="13500"/>
                  </a:lnTo>
                  <a:close/>
                </a:path>
                <a:path w="19684" h="15239">
                  <a:moveTo>
                    <a:pt x="19596" y="14097"/>
                  </a:moveTo>
                  <a:lnTo>
                    <a:pt x="17678" y="11836"/>
                  </a:lnTo>
                  <a:lnTo>
                    <a:pt x="17449" y="11595"/>
                  </a:lnTo>
                  <a:lnTo>
                    <a:pt x="12192" y="9855"/>
                  </a:lnTo>
                  <a:lnTo>
                    <a:pt x="13258" y="12547"/>
                  </a:lnTo>
                  <a:lnTo>
                    <a:pt x="14516" y="12242"/>
                  </a:lnTo>
                  <a:lnTo>
                    <a:pt x="19596" y="14097"/>
                  </a:lnTo>
                  <a:close/>
                </a:path>
              </a:pathLst>
            </a:custGeom>
            <a:solidFill>
              <a:srgbClr val="E833B1"/>
            </a:solidFill>
          </p:spPr>
          <p:txBody>
            <a:bodyPr wrap="square" lIns="0" tIns="0" rIns="0" bIns="0" rtlCol="0"/>
            <a:lstStyle/>
            <a:p>
              <a:endParaRPr/>
            </a:p>
          </p:txBody>
        </p:sp>
        <p:sp>
          <p:nvSpPr>
            <p:cNvPr id="1567" name="object 1567"/>
            <p:cNvSpPr/>
            <p:nvPr/>
          </p:nvSpPr>
          <p:spPr>
            <a:xfrm>
              <a:off x="14501437" y="2295510"/>
              <a:ext cx="4445" cy="4445"/>
            </a:xfrm>
            <a:custGeom>
              <a:avLst/>
              <a:gdLst/>
              <a:ahLst/>
              <a:cxnLst/>
              <a:rect l="l" t="t" r="r" b="b"/>
              <a:pathLst>
                <a:path w="4444" h="4444">
                  <a:moveTo>
                    <a:pt x="0" y="3942"/>
                  </a:moveTo>
                  <a:lnTo>
                    <a:pt x="119" y="179"/>
                  </a:lnTo>
                  <a:lnTo>
                    <a:pt x="298" y="0"/>
                  </a:lnTo>
                  <a:lnTo>
                    <a:pt x="2986" y="776"/>
                  </a:lnTo>
                  <a:lnTo>
                    <a:pt x="4360" y="2747"/>
                  </a:lnTo>
                  <a:lnTo>
                    <a:pt x="0" y="3942"/>
                  </a:lnTo>
                  <a:close/>
                </a:path>
              </a:pathLst>
            </a:custGeom>
            <a:solidFill>
              <a:srgbClr val="E834AA"/>
            </a:solidFill>
          </p:spPr>
          <p:txBody>
            <a:bodyPr wrap="square" lIns="0" tIns="0" rIns="0" bIns="0" rtlCol="0"/>
            <a:lstStyle/>
            <a:p>
              <a:endParaRPr/>
            </a:p>
          </p:txBody>
        </p:sp>
        <p:sp>
          <p:nvSpPr>
            <p:cNvPr id="1568" name="object 1568"/>
            <p:cNvSpPr/>
            <p:nvPr/>
          </p:nvSpPr>
          <p:spPr>
            <a:xfrm>
              <a:off x="14651165" y="2277541"/>
              <a:ext cx="15875" cy="4445"/>
            </a:xfrm>
            <a:custGeom>
              <a:avLst/>
              <a:gdLst/>
              <a:ahLst/>
              <a:cxnLst/>
              <a:rect l="l" t="t" r="r" b="b"/>
              <a:pathLst>
                <a:path w="15875" h="4444">
                  <a:moveTo>
                    <a:pt x="2806" y="469"/>
                  </a:moveTo>
                  <a:lnTo>
                    <a:pt x="1016" y="419"/>
                  </a:lnTo>
                  <a:lnTo>
                    <a:pt x="304" y="0"/>
                  </a:lnTo>
                  <a:lnTo>
                    <a:pt x="596" y="1968"/>
                  </a:lnTo>
                  <a:lnTo>
                    <a:pt x="838" y="2273"/>
                  </a:lnTo>
                  <a:lnTo>
                    <a:pt x="0" y="3886"/>
                  </a:lnTo>
                  <a:lnTo>
                    <a:pt x="2095" y="3403"/>
                  </a:lnTo>
                  <a:lnTo>
                    <a:pt x="2159" y="2273"/>
                  </a:lnTo>
                  <a:lnTo>
                    <a:pt x="2273" y="1485"/>
                  </a:lnTo>
                  <a:lnTo>
                    <a:pt x="2806" y="469"/>
                  </a:lnTo>
                  <a:close/>
                </a:path>
                <a:path w="15875" h="4444">
                  <a:moveTo>
                    <a:pt x="15354" y="1905"/>
                  </a:moveTo>
                  <a:lnTo>
                    <a:pt x="14643" y="1193"/>
                  </a:lnTo>
                  <a:lnTo>
                    <a:pt x="13500" y="63"/>
                  </a:lnTo>
                  <a:lnTo>
                    <a:pt x="12433" y="3403"/>
                  </a:lnTo>
                  <a:lnTo>
                    <a:pt x="13322" y="4114"/>
                  </a:lnTo>
                  <a:lnTo>
                    <a:pt x="15354" y="1905"/>
                  </a:lnTo>
                  <a:close/>
                </a:path>
              </a:pathLst>
            </a:custGeom>
            <a:solidFill>
              <a:srgbClr val="E833B1"/>
            </a:solidFill>
          </p:spPr>
          <p:txBody>
            <a:bodyPr wrap="square" lIns="0" tIns="0" rIns="0" bIns="0" rtlCol="0"/>
            <a:lstStyle/>
            <a:p>
              <a:endParaRPr/>
            </a:p>
          </p:txBody>
        </p:sp>
        <p:sp>
          <p:nvSpPr>
            <p:cNvPr id="1569" name="object 1569"/>
            <p:cNvSpPr/>
            <p:nvPr/>
          </p:nvSpPr>
          <p:spPr>
            <a:xfrm>
              <a:off x="14503109" y="2292763"/>
              <a:ext cx="3810" cy="3175"/>
            </a:xfrm>
            <a:custGeom>
              <a:avLst/>
              <a:gdLst/>
              <a:ahLst/>
              <a:cxnLst/>
              <a:rect l="l" t="t" r="r" b="b"/>
              <a:pathLst>
                <a:path w="3809" h="3175">
                  <a:moveTo>
                    <a:pt x="1373" y="2926"/>
                  </a:moveTo>
                  <a:lnTo>
                    <a:pt x="1194" y="1314"/>
                  </a:lnTo>
                  <a:lnTo>
                    <a:pt x="0" y="657"/>
                  </a:lnTo>
                  <a:lnTo>
                    <a:pt x="2090" y="0"/>
                  </a:lnTo>
                  <a:lnTo>
                    <a:pt x="2269" y="1612"/>
                  </a:lnTo>
                  <a:lnTo>
                    <a:pt x="3464" y="2269"/>
                  </a:lnTo>
                  <a:lnTo>
                    <a:pt x="1373" y="2926"/>
                  </a:lnTo>
                  <a:close/>
                </a:path>
              </a:pathLst>
            </a:custGeom>
            <a:solidFill>
              <a:srgbClr val="E834AA"/>
            </a:solidFill>
          </p:spPr>
          <p:txBody>
            <a:bodyPr wrap="square" lIns="0" tIns="0" rIns="0" bIns="0" rtlCol="0"/>
            <a:lstStyle/>
            <a:p>
              <a:endParaRPr/>
            </a:p>
          </p:txBody>
        </p:sp>
        <p:sp>
          <p:nvSpPr>
            <p:cNvPr id="1570" name="object 1570"/>
            <p:cNvSpPr/>
            <p:nvPr/>
          </p:nvSpPr>
          <p:spPr>
            <a:xfrm>
              <a:off x="14071913" y="2379547"/>
              <a:ext cx="890269" cy="44450"/>
            </a:xfrm>
            <a:custGeom>
              <a:avLst/>
              <a:gdLst/>
              <a:ahLst/>
              <a:cxnLst/>
              <a:rect l="l" t="t" r="r" b="b"/>
              <a:pathLst>
                <a:path w="890269" h="44450">
                  <a:moveTo>
                    <a:pt x="468072" y="6729"/>
                  </a:moveTo>
                  <a:lnTo>
                    <a:pt x="459510" y="6729"/>
                  </a:lnTo>
                  <a:lnTo>
                    <a:pt x="459985" y="5714"/>
                  </a:lnTo>
                  <a:lnTo>
                    <a:pt x="460009" y="4190"/>
                  </a:lnTo>
                  <a:lnTo>
                    <a:pt x="460679" y="1142"/>
                  </a:lnTo>
                  <a:lnTo>
                    <a:pt x="460735" y="888"/>
                  </a:lnTo>
                  <a:lnTo>
                    <a:pt x="463807" y="0"/>
                  </a:lnTo>
                  <a:lnTo>
                    <a:pt x="466164" y="4952"/>
                  </a:lnTo>
                  <a:lnTo>
                    <a:pt x="466285" y="5206"/>
                  </a:lnTo>
                  <a:lnTo>
                    <a:pt x="466405" y="5460"/>
                  </a:lnTo>
                  <a:lnTo>
                    <a:pt x="466526" y="5714"/>
                  </a:lnTo>
                  <a:lnTo>
                    <a:pt x="467749" y="6476"/>
                  </a:lnTo>
                  <a:lnTo>
                    <a:pt x="468072" y="6729"/>
                  </a:lnTo>
                  <a:close/>
                </a:path>
                <a:path w="890269" h="44450">
                  <a:moveTo>
                    <a:pt x="453086" y="3682"/>
                  </a:moveTo>
                  <a:lnTo>
                    <a:pt x="450968" y="3682"/>
                  </a:lnTo>
                  <a:lnTo>
                    <a:pt x="451025" y="888"/>
                  </a:lnTo>
                  <a:lnTo>
                    <a:pt x="452996" y="1142"/>
                  </a:lnTo>
                  <a:lnTo>
                    <a:pt x="453086" y="3682"/>
                  </a:lnTo>
                  <a:close/>
                </a:path>
                <a:path w="890269" h="44450">
                  <a:moveTo>
                    <a:pt x="459500" y="6476"/>
                  </a:moveTo>
                  <a:lnTo>
                    <a:pt x="456700" y="6476"/>
                  </a:lnTo>
                  <a:lnTo>
                    <a:pt x="455266" y="5714"/>
                  </a:lnTo>
                  <a:lnTo>
                    <a:pt x="455851" y="5714"/>
                  </a:lnTo>
                  <a:lnTo>
                    <a:pt x="454490" y="1777"/>
                  </a:lnTo>
                  <a:lnTo>
                    <a:pt x="457595" y="2920"/>
                  </a:lnTo>
                  <a:lnTo>
                    <a:pt x="459507" y="4190"/>
                  </a:lnTo>
                  <a:lnTo>
                    <a:pt x="459664" y="5714"/>
                  </a:lnTo>
                  <a:lnTo>
                    <a:pt x="459500" y="6476"/>
                  </a:lnTo>
                  <a:close/>
                </a:path>
                <a:path w="890269" h="44450">
                  <a:moveTo>
                    <a:pt x="469824" y="8000"/>
                  </a:moveTo>
                  <a:lnTo>
                    <a:pt x="449997" y="8000"/>
                  </a:lnTo>
                  <a:lnTo>
                    <a:pt x="448218" y="3301"/>
                  </a:lnTo>
                  <a:lnTo>
                    <a:pt x="448815" y="2285"/>
                  </a:lnTo>
                  <a:lnTo>
                    <a:pt x="450786" y="3682"/>
                  </a:lnTo>
                  <a:lnTo>
                    <a:pt x="453087" y="3682"/>
                  </a:lnTo>
                  <a:lnTo>
                    <a:pt x="453116" y="4571"/>
                  </a:lnTo>
                  <a:lnTo>
                    <a:pt x="455266" y="5714"/>
                  </a:lnTo>
                  <a:lnTo>
                    <a:pt x="455851" y="5714"/>
                  </a:lnTo>
                  <a:lnTo>
                    <a:pt x="456115" y="6476"/>
                  </a:lnTo>
                  <a:lnTo>
                    <a:pt x="459500" y="6476"/>
                  </a:lnTo>
                  <a:lnTo>
                    <a:pt x="459444" y="6729"/>
                  </a:lnTo>
                  <a:lnTo>
                    <a:pt x="468071" y="6729"/>
                  </a:lnTo>
                  <a:lnTo>
                    <a:pt x="469824" y="8000"/>
                  </a:lnTo>
                  <a:close/>
                </a:path>
                <a:path w="890269" h="44450">
                  <a:moveTo>
                    <a:pt x="415069" y="7492"/>
                  </a:moveTo>
                  <a:lnTo>
                    <a:pt x="414711" y="7111"/>
                  </a:lnTo>
                  <a:lnTo>
                    <a:pt x="414811" y="6476"/>
                  </a:lnTo>
                  <a:lnTo>
                    <a:pt x="414930" y="5714"/>
                  </a:lnTo>
                  <a:lnTo>
                    <a:pt x="415050" y="4952"/>
                  </a:lnTo>
                  <a:lnTo>
                    <a:pt x="415150" y="4317"/>
                  </a:lnTo>
                  <a:lnTo>
                    <a:pt x="415250" y="3682"/>
                  </a:lnTo>
                  <a:lnTo>
                    <a:pt x="415368" y="2920"/>
                  </a:lnTo>
                  <a:lnTo>
                    <a:pt x="416742" y="3682"/>
                  </a:lnTo>
                  <a:lnTo>
                    <a:pt x="419250" y="4952"/>
                  </a:lnTo>
                  <a:lnTo>
                    <a:pt x="418790" y="6476"/>
                  </a:lnTo>
                  <a:lnTo>
                    <a:pt x="418702" y="6729"/>
                  </a:lnTo>
                  <a:lnTo>
                    <a:pt x="418649" y="6984"/>
                  </a:lnTo>
                  <a:lnTo>
                    <a:pt x="416861" y="6984"/>
                  </a:lnTo>
                  <a:lnTo>
                    <a:pt x="415069" y="7492"/>
                  </a:lnTo>
                  <a:close/>
                </a:path>
                <a:path w="890269" h="44450">
                  <a:moveTo>
                    <a:pt x="441977" y="6729"/>
                  </a:moveTo>
                  <a:lnTo>
                    <a:pt x="435617" y="6729"/>
                  </a:lnTo>
                  <a:lnTo>
                    <a:pt x="438303" y="4317"/>
                  </a:lnTo>
                  <a:lnTo>
                    <a:pt x="438542" y="4571"/>
                  </a:lnTo>
                  <a:lnTo>
                    <a:pt x="438459" y="4952"/>
                  </a:lnTo>
                  <a:lnTo>
                    <a:pt x="438354" y="5460"/>
                  </a:lnTo>
                  <a:lnTo>
                    <a:pt x="438303" y="5714"/>
                  </a:lnTo>
                  <a:lnTo>
                    <a:pt x="440872" y="5714"/>
                  </a:lnTo>
                  <a:lnTo>
                    <a:pt x="438602" y="6476"/>
                  </a:lnTo>
                  <a:lnTo>
                    <a:pt x="441756" y="6476"/>
                  </a:lnTo>
                  <a:lnTo>
                    <a:pt x="441977" y="6729"/>
                  </a:lnTo>
                  <a:close/>
                </a:path>
                <a:path w="890269" h="44450">
                  <a:moveTo>
                    <a:pt x="459576" y="6476"/>
                  </a:moveTo>
                  <a:lnTo>
                    <a:pt x="459699" y="5714"/>
                  </a:lnTo>
                  <a:lnTo>
                    <a:pt x="459746" y="5460"/>
                  </a:lnTo>
                  <a:lnTo>
                    <a:pt x="459841" y="4952"/>
                  </a:lnTo>
                  <a:lnTo>
                    <a:pt x="460104" y="5460"/>
                  </a:lnTo>
                  <a:lnTo>
                    <a:pt x="459576" y="6476"/>
                  </a:lnTo>
                  <a:close/>
                </a:path>
                <a:path w="890269" h="44450">
                  <a:moveTo>
                    <a:pt x="427761" y="8000"/>
                  </a:moveTo>
                  <a:lnTo>
                    <a:pt x="427280" y="8000"/>
                  </a:lnTo>
                  <a:lnTo>
                    <a:pt x="426680" y="5714"/>
                  </a:lnTo>
                  <a:lnTo>
                    <a:pt x="428187" y="5714"/>
                  </a:lnTo>
                  <a:lnTo>
                    <a:pt x="428075" y="6476"/>
                  </a:lnTo>
                  <a:lnTo>
                    <a:pt x="427990" y="7111"/>
                  </a:lnTo>
                  <a:lnTo>
                    <a:pt x="427911" y="7746"/>
                  </a:lnTo>
                  <a:lnTo>
                    <a:pt x="427761" y="8000"/>
                  </a:lnTo>
                  <a:close/>
                </a:path>
                <a:path w="890269" h="44450">
                  <a:moveTo>
                    <a:pt x="429744" y="10286"/>
                  </a:moveTo>
                  <a:lnTo>
                    <a:pt x="429556" y="9790"/>
                  </a:lnTo>
                  <a:lnTo>
                    <a:pt x="429261" y="8000"/>
                  </a:lnTo>
                  <a:lnTo>
                    <a:pt x="429219" y="7746"/>
                  </a:lnTo>
                  <a:lnTo>
                    <a:pt x="429115" y="7111"/>
                  </a:lnTo>
                  <a:lnTo>
                    <a:pt x="429010" y="6476"/>
                  </a:lnTo>
                  <a:lnTo>
                    <a:pt x="428884" y="5714"/>
                  </a:lnTo>
                  <a:lnTo>
                    <a:pt x="430358" y="5714"/>
                  </a:lnTo>
                  <a:lnTo>
                    <a:pt x="429547" y="7492"/>
                  </a:lnTo>
                  <a:lnTo>
                    <a:pt x="429431" y="7746"/>
                  </a:lnTo>
                  <a:lnTo>
                    <a:pt x="429741" y="8000"/>
                  </a:lnTo>
                  <a:lnTo>
                    <a:pt x="433140" y="8000"/>
                  </a:lnTo>
                  <a:lnTo>
                    <a:pt x="430468" y="9524"/>
                  </a:lnTo>
                  <a:lnTo>
                    <a:pt x="431047" y="9524"/>
                  </a:lnTo>
                  <a:lnTo>
                    <a:pt x="429744" y="10286"/>
                  </a:lnTo>
                  <a:close/>
                </a:path>
                <a:path w="890269" h="44450">
                  <a:moveTo>
                    <a:pt x="444271" y="18160"/>
                  </a:moveTo>
                  <a:lnTo>
                    <a:pt x="396304" y="18160"/>
                  </a:lnTo>
                  <a:lnTo>
                    <a:pt x="398943" y="17017"/>
                  </a:lnTo>
                  <a:lnTo>
                    <a:pt x="398167" y="16382"/>
                  </a:lnTo>
                  <a:lnTo>
                    <a:pt x="397683" y="15879"/>
                  </a:lnTo>
                  <a:lnTo>
                    <a:pt x="397557" y="15747"/>
                  </a:lnTo>
                  <a:lnTo>
                    <a:pt x="435123" y="15747"/>
                  </a:lnTo>
                  <a:lnTo>
                    <a:pt x="435182" y="15239"/>
                  </a:lnTo>
                  <a:lnTo>
                    <a:pt x="435285" y="14350"/>
                  </a:lnTo>
                  <a:lnTo>
                    <a:pt x="435403" y="13334"/>
                  </a:lnTo>
                  <a:lnTo>
                    <a:pt x="435496" y="12572"/>
                  </a:lnTo>
                  <a:lnTo>
                    <a:pt x="435067" y="12318"/>
                  </a:lnTo>
                  <a:lnTo>
                    <a:pt x="434578" y="12318"/>
                  </a:lnTo>
                  <a:lnTo>
                    <a:pt x="432788" y="11175"/>
                  </a:lnTo>
                  <a:lnTo>
                    <a:pt x="432464" y="11175"/>
                  </a:lnTo>
                  <a:lnTo>
                    <a:pt x="434093" y="9524"/>
                  </a:lnTo>
                  <a:lnTo>
                    <a:pt x="439116" y="9524"/>
                  </a:lnTo>
                  <a:lnTo>
                    <a:pt x="429655" y="8000"/>
                  </a:lnTo>
                  <a:lnTo>
                    <a:pt x="434797" y="8000"/>
                  </a:lnTo>
                  <a:lnTo>
                    <a:pt x="434038" y="5714"/>
                  </a:lnTo>
                  <a:lnTo>
                    <a:pt x="433625" y="5714"/>
                  </a:lnTo>
                  <a:lnTo>
                    <a:pt x="435613" y="6729"/>
                  </a:lnTo>
                  <a:lnTo>
                    <a:pt x="441979" y="6729"/>
                  </a:lnTo>
                  <a:lnTo>
                    <a:pt x="441557" y="9524"/>
                  </a:lnTo>
                  <a:lnTo>
                    <a:pt x="441499" y="9790"/>
                  </a:lnTo>
                  <a:lnTo>
                    <a:pt x="441378" y="10540"/>
                  </a:lnTo>
                  <a:lnTo>
                    <a:pt x="441349" y="10794"/>
                  </a:lnTo>
                  <a:lnTo>
                    <a:pt x="474443" y="10794"/>
                  </a:lnTo>
                  <a:lnTo>
                    <a:pt x="474808" y="12318"/>
                  </a:lnTo>
                  <a:lnTo>
                    <a:pt x="474924" y="12572"/>
                  </a:lnTo>
                  <a:lnTo>
                    <a:pt x="475012" y="13080"/>
                  </a:lnTo>
                  <a:lnTo>
                    <a:pt x="475055" y="13334"/>
                  </a:lnTo>
                  <a:lnTo>
                    <a:pt x="475165" y="13969"/>
                  </a:lnTo>
                  <a:lnTo>
                    <a:pt x="475281" y="14604"/>
                  </a:lnTo>
                  <a:lnTo>
                    <a:pt x="475305" y="14858"/>
                  </a:lnTo>
                  <a:lnTo>
                    <a:pt x="471950" y="17017"/>
                  </a:lnTo>
                  <a:lnTo>
                    <a:pt x="443798" y="17017"/>
                  </a:lnTo>
                  <a:lnTo>
                    <a:pt x="444166" y="17906"/>
                  </a:lnTo>
                  <a:lnTo>
                    <a:pt x="444271" y="18160"/>
                  </a:lnTo>
                  <a:close/>
                </a:path>
                <a:path w="890269" h="44450">
                  <a:moveTo>
                    <a:pt x="441170" y="6476"/>
                  </a:moveTo>
                  <a:lnTo>
                    <a:pt x="438602" y="6476"/>
                  </a:lnTo>
                  <a:lnTo>
                    <a:pt x="440872" y="5714"/>
                  </a:lnTo>
                  <a:lnTo>
                    <a:pt x="438303" y="5714"/>
                  </a:lnTo>
                  <a:lnTo>
                    <a:pt x="441170" y="6476"/>
                  </a:lnTo>
                  <a:close/>
                </a:path>
                <a:path w="890269" h="44450">
                  <a:moveTo>
                    <a:pt x="441756" y="6476"/>
                  </a:moveTo>
                  <a:lnTo>
                    <a:pt x="441170" y="6476"/>
                  </a:lnTo>
                  <a:lnTo>
                    <a:pt x="438303" y="5714"/>
                  </a:lnTo>
                  <a:lnTo>
                    <a:pt x="441089" y="5714"/>
                  </a:lnTo>
                  <a:lnTo>
                    <a:pt x="441756" y="6476"/>
                  </a:lnTo>
                  <a:close/>
                </a:path>
                <a:path w="890269" h="44450">
                  <a:moveTo>
                    <a:pt x="441973" y="6476"/>
                  </a:moveTo>
                  <a:lnTo>
                    <a:pt x="441756" y="6476"/>
                  </a:lnTo>
                  <a:lnTo>
                    <a:pt x="441089" y="5714"/>
                  </a:lnTo>
                  <a:lnTo>
                    <a:pt x="440872" y="5714"/>
                  </a:lnTo>
                  <a:lnTo>
                    <a:pt x="441973" y="6476"/>
                  </a:lnTo>
                  <a:close/>
                </a:path>
                <a:path w="890269" h="44450">
                  <a:moveTo>
                    <a:pt x="449420" y="6476"/>
                  </a:moveTo>
                  <a:lnTo>
                    <a:pt x="441973" y="6476"/>
                  </a:lnTo>
                  <a:lnTo>
                    <a:pt x="440872" y="5714"/>
                  </a:lnTo>
                  <a:lnTo>
                    <a:pt x="449132" y="5714"/>
                  </a:lnTo>
                  <a:lnTo>
                    <a:pt x="449420" y="6476"/>
                  </a:lnTo>
                  <a:close/>
                </a:path>
                <a:path w="890269" h="44450">
                  <a:moveTo>
                    <a:pt x="456700" y="6476"/>
                  </a:moveTo>
                  <a:lnTo>
                    <a:pt x="456115" y="6476"/>
                  </a:lnTo>
                  <a:lnTo>
                    <a:pt x="455851" y="5714"/>
                  </a:lnTo>
                  <a:lnTo>
                    <a:pt x="455266" y="5714"/>
                  </a:lnTo>
                  <a:lnTo>
                    <a:pt x="456700" y="6476"/>
                  </a:lnTo>
                  <a:close/>
                </a:path>
                <a:path w="890269" h="44450">
                  <a:moveTo>
                    <a:pt x="418312" y="8000"/>
                  </a:moveTo>
                  <a:lnTo>
                    <a:pt x="417579" y="8000"/>
                  </a:lnTo>
                  <a:lnTo>
                    <a:pt x="416951" y="7111"/>
                  </a:lnTo>
                  <a:lnTo>
                    <a:pt x="418613" y="6984"/>
                  </a:lnTo>
                  <a:lnTo>
                    <a:pt x="418463" y="7492"/>
                  </a:lnTo>
                  <a:lnTo>
                    <a:pt x="418388" y="7746"/>
                  </a:lnTo>
                  <a:lnTo>
                    <a:pt x="418312" y="8000"/>
                  </a:lnTo>
                  <a:close/>
                </a:path>
                <a:path w="890269" h="44450">
                  <a:moveTo>
                    <a:pt x="473939" y="9524"/>
                  </a:moveTo>
                  <a:lnTo>
                    <a:pt x="445889" y="9524"/>
                  </a:lnTo>
                  <a:lnTo>
                    <a:pt x="445889" y="6984"/>
                  </a:lnTo>
                  <a:lnTo>
                    <a:pt x="446072" y="7111"/>
                  </a:lnTo>
                  <a:lnTo>
                    <a:pt x="446548" y="8000"/>
                  </a:lnTo>
                  <a:lnTo>
                    <a:pt x="473515" y="8000"/>
                  </a:lnTo>
                  <a:lnTo>
                    <a:pt x="473939" y="9524"/>
                  </a:lnTo>
                  <a:close/>
                </a:path>
                <a:path w="890269" h="44450">
                  <a:moveTo>
                    <a:pt x="473457" y="8000"/>
                  </a:moveTo>
                  <a:lnTo>
                    <a:pt x="470546" y="8000"/>
                  </a:lnTo>
                  <a:lnTo>
                    <a:pt x="473125" y="6984"/>
                  </a:lnTo>
                  <a:lnTo>
                    <a:pt x="473291" y="7492"/>
                  </a:lnTo>
                  <a:lnTo>
                    <a:pt x="473374" y="7746"/>
                  </a:lnTo>
                  <a:lnTo>
                    <a:pt x="473457" y="8000"/>
                  </a:lnTo>
                  <a:close/>
                </a:path>
                <a:path w="890269" h="44450">
                  <a:moveTo>
                    <a:pt x="401117" y="8000"/>
                  </a:moveTo>
                  <a:lnTo>
                    <a:pt x="397020" y="8000"/>
                  </a:lnTo>
                  <a:lnTo>
                    <a:pt x="398107" y="7111"/>
                  </a:lnTo>
                  <a:lnTo>
                    <a:pt x="401117" y="8000"/>
                  </a:lnTo>
                  <a:close/>
                </a:path>
                <a:path w="890269" h="44450">
                  <a:moveTo>
                    <a:pt x="434788" y="15239"/>
                  </a:moveTo>
                  <a:lnTo>
                    <a:pt x="422457" y="15239"/>
                  </a:lnTo>
                  <a:lnTo>
                    <a:pt x="422363" y="14604"/>
                  </a:lnTo>
                  <a:lnTo>
                    <a:pt x="422268" y="13969"/>
                  </a:lnTo>
                  <a:lnTo>
                    <a:pt x="422174" y="13334"/>
                  </a:lnTo>
                  <a:lnTo>
                    <a:pt x="422061" y="12572"/>
                  </a:lnTo>
                  <a:lnTo>
                    <a:pt x="421994" y="12318"/>
                  </a:lnTo>
                  <a:lnTo>
                    <a:pt x="421860" y="11175"/>
                  </a:lnTo>
                  <a:lnTo>
                    <a:pt x="421773" y="10540"/>
                  </a:lnTo>
                  <a:lnTo>
                    <a:pt x="421666" y="9524"/>
                  </a:lnTo>
                  <a:lnTo>
                    <a:pt x="421356" y="8000"/>
                  </a:lnTo>
                  <a:lnTo>
                    <a:pt x="421527" y="8000"/>
                  </a:lnTo>
                  <a:lnTo>
                    <a:pt x="423413" y="7111"/>
                  </a:lnTo>
                  <a:lnTo>
                    <a:pt x="423264" y="7111"/>
                  </a:lnTo>
                  <a:lnTo>
                    <a:pt x="423298" y="11175"/>
                  </a:lnTo>
                  <a:lnTo>
                    <a:pt x="425528" y="11175"/>
                  </a:lnTo>
                  <a:lnTo>
                    <a:pt x="426146" y="12318"/>
                  </a:lnTo>
                  <a:lnTo>
                    <a:pt x="430666" y="12318"/>
                  </a:lnTo>
                  <a:lnTo>
                    <a:pt x="434788" y="15239"/>
                  </a:lnTo>
                  <a:close/>
                </a:path>
                <a:path w="890269" h="44450">
                  <a:moveTo>
                    <a:pt x="474384" y="10794"/>
                  </a:moveTo>
                  <a:lnTo>
                    <a:pt x="441349" y="10794"/>
                  </a:lnTo>
                  <a:lnTo>
                    <a:pt x="443989" y="7492"/>
                  </a:lnTo>
                  <a:lnTo>
                    <a:pt x="445777" y="9524"/>
                  </a:lnTo>
                  <a:lnTo>
                    <a:pt x="473973" y="9524"/>
                  </a:lnTo>
                  <a:lnTo>
                    <a:pt x="474222" y="10286"/>
                  </a:lnTo>
                  <a:lnTo>
                    <a:pt x="474306" y="10540"/>
                  </a:lnTo>
                  <a:lnTo>
                    <a:pt x="474384" y="10794"/>
                  </a:lnTo>
                  <a:close/>
                </a:path>
                <a:path w="890269" h="44450">
                  <a:moveTo>
                    <a:pt x="431034" y="9524"/>
                  </a:moveTo>
                  <a:lnTo>
                    <a:pt x="430468" y="9524"/>
                  </a:lnTo>
                  <a:lnTo>
                    <a:pt x="433585" y="7746"/>
                  </a:lnTo>
                  <a:lnTo>
                    <a:pt x="434421" y="8000"/>
                  </a:lnTo>
                  <a:lnTo>
                    <a:pt x="433696" y="8000"/>
                  </a:lnTo>
                  <a:lnTo>
                    <a:pt x="431034" y="9524"/>
                  </a:lnTo>
                  <a:close/>
                </a:path>
                <a:path w="890269" h="44450">
                  <a:moveTo>
                    <a:pt x="398764" y="10540"/>
                  </a:moveTo>
                  <a:lnTo>
                    <a:pt x="396554" y="10540"/>
                  </a:lnTo>
                  <a:lnTo>
                    <a:pt x="397388" y="9790"/>
                  </a:lnTo>
                  <a:lnTo>
                    <a:pt x="397206" y="9790"/>
                  </a:lnTo>
                  <a:lnTo>
                    <a:pt x="396377" y="8000"/>
                  </a:lnTo>
                  <a:lnTo>
                    <a:pt x="398360" y="8000"/>
                  </a:lnTo>
                  <a:lnTo>
                    <a:pt x="398629" y="9524"/>
                  </a:lnTo>
                  <a:lnTo>
                    <a:pt x="398728" y="10286"/>
                  </a:lnTo>
                  <a:lnTo>
                    <a:pt x="398764" y="10540"/>
                  </a:lnTo>
                  <a:close/>
                </a:path>
                <a:path w="890269" h="44450">
                  <a:moveTo>
                    <a:pt x="404160" y="10794"/>
                  </a:moveTo>
                  <a:lnTo>
                    <a:pt x="401310" y="10794"/>
                  </a:lnTo>
                  <a:lnTo>
                    <a:pt x="401614" y="10286"/>
                  </a:lnTo>
                  <a:lnTo>
                    <a:pt x="401800" y="10286"/>
                  </a:lnTo>
                  <a:lnTo>
                    <a:pt x="399829" y="8000"/>
                  </a:lnTo>
                  <a:lnTo>
                    <a:pt x="402532" y="8000"/>
                  </a:lnTo>
                  <a:lnTo>
                    <a:pt x="404160" y="10794"/>
                  </a:lnTo>
                  <a:close/>
                </a:path>
                <a:path w="890269" h="44450">
                  <a:moveTo>
                    <a:pt x="406163" y="9524"/>
                  </a:moveTo>
                  <a:lnTo>
                    <a:pt x="405569" y="9524"/>
                  </a:lnTo>
                  <a:lnTo>
                    <a:pt x="401940" y="8000"/>
                  </a:lnTo>
                  <a:lnTo>
                    <a:pt x="401346" y="8000"/>
                  </a:lnTo>
                  <a:lnTo>
                    <a:pt x="406163" y="9524"/>
                  </a:lnTo>
                  <a:close/>
                </a:path>
                <a:path w="890269" h="44450">
                  <a:moveTo>
                    <a:pt x="418290" y="9524"/>
                  </a:moveTo>
                  <a:lnTo>
                    <a:pt x="417338" y="9524"/>
                  </a:lnTo>
                  <a:lnTo>
                    <a:pt x="426302" y="8000"/>
                  </a:lnTo>
                  <a:lnTo>
                    <a:pt x="417945" y="8000"/>
                  </a:lnTo>
                  <a:lnTo>
                    <a:pt x="418290" y="9524"/>
                  </a:lnTo>
                  <a:close/>
                </a:path>
                <a:path w="890269" h="44450">
                  <a:moveTo>
                    <a:pt x="418293" y="9524"/>
                  </a:moveTo>
                  <a:lnTo>
                    <a:pt x="418019" y="8000"/>
                  </a:lnTo>
                  <a:lnTo>
                    <a:pt x="421527" y="8000"/>
                  </a:lnTo>
                  <a:lnTo>
                    <a:pt x="418293" y="9524"/>
                  </a:lnTo>
                  <a:close/>
                </a:path>
                <a:path w="890269" h="44450">
                  <a:moveTo>
                    <a:pt x="424865" y="9524"/>
                  </a:moveTo>
                  <a:lnTo>
                    <a:pt x="423822" y="9524"/>
                  </a:lnTo>
                  <a:lnTo>
                    <a:pt x="425439" y="8000"/>
                  </a:lnTo>
                  <a:lnTo>
                    <a:pt x="428090" y="8000"/>
                  </a:lnTo>
                  <a:lnTo>
                    <a:pt x="424865" y="9524"/>
                  </a:lnTo>
                  <a:close/>
                </a:path>
                <a:path w="890269" h="44450">
                  <a:moveTo>
                    <a:pt x="430289" y="12318"/>
                  </a:moveTo>
                  <a:lnTo>
                    <a:pt x="426146" y="12318"/>
                  </a:lnTo>
                  <a:lnTo>
                    <a:pt x="424635" y="9524"/>
                  </a:lnTo>
                  <a:lnTo>
                    <a:pt x="424865" y="9524"/>
                  </a:lnTo>
                  <a:lnTo>
                    <a:pt x="428090" y="8000"/>
                  </a:lnTo>
                  <a:lnTo>
                    <a:pt x="422117" y="8000"/>
                  </a:lnTo>
                  <a:lnTo>
                    <a:pt x="427851" y="9524"/>
                  </a:lnTo>
                  <a:lnTo>
                    <a:pt x="428179" y="9790"/>
                  </a:lnTo>
                  <a:lnTo>
                    <a:pt x="429233" y="11175"/>
                  </a:lnTo>
                  <a:lnTo>
                    <a:pt x="430289" y="12318"/>
                  </a:lnTo>
                  <a:close/>
                </a:path>
                <a:path w="890269" h="44450">
                  <a:moveTo>
                    <a:pt x="428142" y="9524"/>
                  </a:moveTo>
                  <a:lnTo>
                    <a:pt x="427851" y="9524"/>
                  </a:lnTo>
                  <a:lnTo>
                    <a:pt x="422117" y="8000"/>
                  </a:lnTo>
                  <a:lnTo>
                    <a:pt x="426485" y="8000"/>
                  </a:lnTo>
                  <a:lnTo>
                    <a:pt x="428142" y="9524"/>
                  </a:lnTo>
                  <a:close/>
                </a:path>
                <a:path w="890269" h="44450">
                  <a:moveTo>
                    <a:pt x="431601" y="9524"/>
                  </a:moveTo>
                  <a:lnTo>
                    <a:pt x="431034" y="9524"/>
                  </a:lnTo>
                  <a:lnTo>
                    <a:pt x="433696" y="8000"/>
                  </a:lnTo>
                  <a:lnTo>
                    <a:pt x="429741" y="8000"/>
                  </a:lnTo>
                  <a:lnTo>
                    <a:pt x="431601" y="9524"/>
                  </a:lnTo>
                  <a:close/>
                </a:path>
                <a:path w="890269" h="44450">
                  <a:moveTo>
                    <a:pt x="381646" y="12318"/>
                  </a:moveTo>
                  <a:lnTo>
                    <a:pt x="377479" y="12318"/>
                  </a:lnTo>
                  <a:lnTo>
                    <a:pt x="380348" y="9524"/>
                  </a:lnTo>
                  <a:lnTo>
                    <a:pt x="380748" y="9524"/>
                  </a:lnTo>
                  <a:lnTo>
                    <a:pt x="381030" y="9790"/>
                  </a:lnTo>
                  <a:lnTo>
                    <a:pt x="381204" y="10286"/>
                  </a:lnTo>
                  <a:lnTo>
                    <a:pt x="381646" y="12318"/>
                  </a:lnTo>
                  <a:close/>
                </a:path>
                <a:path w="890269" h="44450">
                  <a:moveTo>
                    <a:pt x="384728" y="11175"/>
                  </a:moveTo>
                  <a:lnTo>
                    <a:pt x="383885" y="11175"/>
                  </a:lnTo>
                  <a:lnTo>
                    <a:pt x="382504" y="9790"/>
                  </a:lnTo>
                  <a:lnTo>
                    <a:pt x="382790" y="9524"/>
                  </a:lnTo>
                  <a:lnTo>
                    <a:pt x="386850" y="9524"/>
                  </a:lnTo>
                  <a:lnTo>
                    <a:pt x="388120" y="9790"/>
                  </a:lnTo>
                  <a:lnTo>
                    <a:pt x="389418" y="9790"/>
                  </a:lnTo>
                  <a:lnTo>
                    <a:pt x="388929" y="10540"/>
                  </a:lnTo>
                  <a:lnTo>
                    <a:pt x="385504" y="10540"/>
                  </a:lnTo>
                  <a:lnTo>
                    <a:pt x="384728" y="11175"/>
                  </a:lnTo>
                  <a:close/>
                </a:path>
                <a:path w="890269" h="44450">
                  <a:moveTo>
                    <a:pt x="389418" y="9790"/>
                  </a:moveTo>
                  <a:lnTo>
                    <a:pt x="388867" y="9790"/>
                  </a:lnTo>
                  <a:lnTo>
                    <a:pt x="389323" y="9524"/>
                  </a:lnTo>
                  <a:lnTo>
                    <a:pt x="389592" y="9524"/>
                  </a:lnTo>
                  <a:lnTo>
                    <a:pt x="389418" y="9790"/>
                  </a:lnTo>
                  <a:close/>
                </a:path>
                <a:path w="890269" h="44450">
                  <a:moveTo>
                    <a:pt x="408869" y="13334"/>
                  </a:moveTo>
                  <a:lnTo>
                    <a:pt x="405453" y="13334"/>
                  </a:lnTo>
                  <a:lnTo>
                    <a:pt x="406422" y="12318"/>
                  </a:lnTo>
                  <a:lnTo>
                    <a:pt x="406867" y="12318"/>
                  </a:lnTo>
                  <a:lnTo>
                    <a:pt x="406956" y="11175"/>
                  </a:lnTo>
                  <a:lnTo>
                    <a:pt x="406271" y="9790"/>
                  </a:lnTo>
                  <a:lnTo>
                    <a:pt x="405906" y="9524"/>
                  </a:lnTo>
                  <a:lnTo>
                    <a:pt x="407096" y="9524"/>
                  </a:lnTo>
                  <a:lnTo>
                    <a:pt x="407315" y="9790"/>
                  </a:lnTo>
                  <a:lnTo>
                    <a:pt x="407446" y="9790"/>
                  </a:lnTo>
                  <a:lnTo>
                    <a:pt x="408773" y="13080"/>
                  </a:lnTo>
                  <a:lnTo>
                    <a:pt x="408869" y="13334"/>
                  </a:lnTo>
                  <a:close/>
                </a:path>
                <a:path w="890269" h="44450">
                  <a:moveTo>
                    <a:pt x="417415" y="11175"/>
                  </a:moveTo>
                  <a:lnTo>
                    <a:pt x="416555" y="11175"/>
                  </a:lnTo>
                  <a:lnTo>
                    <a:pt x="415739" y="9790"/>
                  </a:lnTo>
                  <a:lnTo>
                    <a:pt x="415554" y="9524"/>
                  </a:lnTo>
                  <a:lnTo>
                    <a:pt x="416712" y="9524"/>
                  </a:lnTo>
                  <a:lnTo>
                    <a:pt x="415946" y="9790"/>
                  </a:lnTo>
                  <a:lnTo>
                    <a:pt x="416628" y="9790"/>
                  </a:lnTo>
                  <a:lnTo>
                    <a:pt x="418534" y="10286"/>
                  </a:lnTo>
                  <a:lnTo>
                    <a:pt x="418626" y="10540"/>
                  </a:lnTo>
                  <a:lnTo>
                    <a:pt x="418719" y="10794"/>
                  </a:lnTo>
                  <a:lnTo>
                    <a:pt x="414613" y="10794"/>
                  </a:lnTo>
                  <a:lnTo>
                    <a:pt x="417415" y="11175"/>
                  </a:lnTo>
                  <a:close/>
                </a:path>
                <a:path w="890269" h="44450">
                  <a:moveTo>
                    <a:pt x="416811" y="9790"/>
                  </a:moveTo>
                  <a:lnTo>
                    <a:pt x="416550" y="9790"/>
                  </a:lnTo>
                  <a:lnTo>
                    <a:pt x="418060" y="9524"/>
                  </a:lnTo>
                  <a:lnTo>
                    <a:pt x="417822" y="9524"/>
                  </a:lnTo>
                  <a:lnTo>
                    <a:pt x="416811" y="9790"/>
                  </a:lnTo>
                  <a:close/>
                </a:path>
                <a:path w="890269" h="44450">
                  <a:moveTo>
                    <a:pt x="421331" y="13334"/>
                  </a:moveTo>
                  <a:lnTo>
                    <a:pt x="419310" y="13334"/>
                  </a:lnTo>
                  <a:lnTo>
                    <a:pt x="419369" y="9790"/>
                  </a:lnTo>
                  <a:lnTo>
                    <a:pt x="419689" y="10286"/>
                  </a:lnTo>
                  <a:lnTo>
                    <a:pt x="420702" y="12318"/>
                  </a:lnTo>
                  <a:lnTo>
                    <a:pt x="420903" y="12572"/>
                  </a:lnTo>
                  <a:lnTo>
                    <a:pt x="421331" y="13334"/>
                  </a:lnTo>
                  <a:close/>
                </a:path>
                <a:path w="890269" h="44450">
                  <a:moveTo>
                    <a:pt x="388472" y="11175"/>
                  </a:moveTo>
                  <a:lnTo>
                    <a:pt x="385286" y="11175"/>
                  </a:lnTo>
                  <a:lnTo>
                    <a:pt x="385417" y="10794"/>
                  </a:lnTo>
                  <a:lnTo>
                    <a:pt x="385504" y="10540"/>
                  </a:lnTo>
                  <a:lnTo>
                    <a:pt x="388887" y="10540"/>
                  </a:lnTo>
                  <a:lnTo>
                    <a:pt x="388472" y="11175"/>
                  </a:lnTo>
                  <a:close/>
                </a:path>
                <a:path w="890269" h="44450">
                  <a:moveTo>
                    <a:pt x="404412" y="11175"/>
                  </a:moveTo>
                  <a:lnTo>
                    <a:pt x="398861" y="11175"/>
                  </a:lnTo>
                  <a:lnTo>
                    <a:pt x="398764" y="10540"/>
                  </a:lnTo>
                  <a:lnTo>
                    <a:pt x="399540" y="10540"/>
                  </a:lnTo>
                  <a:lnTo>
                    <a:pt x="400926" y="10794"/>
                  </a:lnTo>
                  <a:lnTo>
                    <a:pt x="404160" y="10794"/>
                  </a:lnTo>
                  <a:lnTo>
                    <a:pt x="404412" y="11175"/>
                  </a:lnTo>
                  <a:close/>
                </a:path>
                <a:path w="890269" h="44450">
                  <a:moveTo>
                    <a:pt x="417697" y="13080"/>
                  </a:moveTo>
                  <a:lnTo>
                    <a:pt x="415570" y="12572"/>
                  </a:lnTo>
                  <a:lnTo>
                    <a:pt x="417156" y="12572"/>
                  </a:lnTo>
                  <a:lnTo>
                    <a:pt x="415423" y="10794"/>
                  </a:lnTo>
                  <a:lnTo>
                    <a:pt x="416333" y="10794"/>
                  </a:lnTo>
                  <a:lnTo>
                    <a:pt x="417429" y="12572"/>
                  </a:lnTo>
                  <a:lnTo>
                    <a:pt x="417697" y="13080"/>
                  </a:lnTo>
                  <a:close/>
                </a:path>
                <a:path w="890269" h="44450">
                  <a:moveTo>
                    <a:pt x="418850" y="11175"/>
                  </a:moveTo>
                  <a:lnTo>
                    <a:pt x="417415" y="11175"/>
                  </a:lnTo>
                  <a:lnTo>
                    <a:pt x="414613" y="10794"/>
                  </a:lnTo>
                  <a:lnTo>
                    <a:pt x="418723" y="10794"/>
                  </a:lnTo>
                  <a:lnTo>
                    <a:pt x="418850" y="11175"/>
                  </a:lnTo>
                  <a:close/>
                </a:path>
                <a:path w="890269" h="44450">
                  <a:moveTo>
                    <a:pt x="376549" y="15747"/>
                  </a:moveTo>
                  <a:lnTo>
                    <a:pt x="374096" y="14858"/>
                  </a:lnTo>
                  <a:lnTo>
                    <a:pt x="374820" y="12572"/>
                  </a:lnTo>
                  <a:lnTo>
                    <a:pt x="374942" y="12318"/>
                  </a:lnTo>
                  <a:lnTo>
                    <a:pt x="375289" y="11175"/>
                  </a:lnTo>
                  <a:lnTo>
                    <a:pt x="376724" y="11175"/>
                  </a:lnTo>
                  <a:lnTo>
                    <a:pt x="376604" y="14350"/>
                  </a:lnTo>
                  <a:lnTo>
                    <a:pt x="376549" y="15747"/>
                  </a:lnTo>
                  <a:close/>
                </a:path>
                <a:path w="890269" h="44450">
                  <a:moveTo>
                    <a:pt x="386913" y="14858"/>
                  </a:moveTo>
                  <a:lnTo>
                    <a:pt x="384020" y="14858"/>
                  </a:lnTo>
                  <a:lnTo>
                    <a:pt x="385286" y="11175"/>
                  </a:lnTo>
                  <a:lnTo>
                    <a:pt x="386687" y="14350"/>
                  </a:lnTo>
                  <a:lnTo>
                    <a:pt x="386800" y="14604"/>
                  </a:lnTo>
                  <a:lnTo>
                    <a:pt x="386913" y="14858"/>
                  </a:lnTo>
                  <a:close/>
                </a:path>
                <a:path w="890269" h="44450">
                  <a:moveTo>
                    <a:pt x="398585" y="14350"/>
                  </a:moveTo>
                  <a:lnTo>
                    <a:pt x="395031" y="13334"/>
                  </a:lnTo>
                  <a:lnTo>
                    <a:pt x="395389" y="13334"/>
                  </a:lnTo>
                  <a:lnTo>
                    <a:pt x="395538" y="13080"/>
                  </a:lnTo>
                  <a:lnTo>
                    <a:pt x="394339" y="11175"/>
                  </a:lnTo>
                  <a:lnTo>
                    <a:pt x="395725" y="11175"/>
                  </a:lnTo>
                  <a:lnTo>
                    <a:pt x="397633" y="13334"/>
                  </a:lnTo>
                  <a:lnTo>
                    <a:pt x="398585" y="14350"/>
                  </a:lnTo>
                  <a:close/>
                </a:path>
                <a:path w="890269" h="44450">
                  <a:moveTo>
                    <a:pt x="422407" y="15239"/>
                  </a:moveTo>
                  <a:lnTo>
                    <a:pt x="400002" y="15239"/>
                  </a:lnTo>
                  <a:lnTo>
                    <a:pt x="398047" y="12318"/>
                  </a:lnTo>
                  <a:lnTo>
                    <a:pt x="401720" y="11175"/>
                  </a:lnTo>
                  <a:lnTo>
                    <a:pt x="402788" y="11175"/>
                  </a:lnTo>
                  <a:lnTo>
                    <a:pt x="403063" y="12318"/>
                  </a:lnTo>
                  <a:lnTo>
                    <a:pt x="403097" y="12572"/>
                  </a:lnTo>
                  <a:lnTo>
                    <a:pt x="404994" y="13334"/>
                  </a:lnTo>
                  <a:lnTo>
                    <a:pt x="408678" y="13334"/>
                  </a:lnTo>
                  <a:lnTo>
                    <a:pt x="410112" y="13969"/>
                  </a:lnTo>
                  <a:lnTo>
                    <a:pt x="421724" y="13969"/>
                  </a:lnTo>
                  <a:lnTo>
                    <a:pt x="422407" y="15239"/>
                  </a:lnTo>
                  <a:close/>
                </a:path>
                <a:path w="890269" h="44450">
                  <a:moveTo>
                    <a:pt x="404709" y="12318"/>
                  </a:moveTo>
                  <a:lnTo>
                    <a:pt x="404288" y="12318"/>
                  </a:lnTo>
                  <a:lnTo>
                    <a:pt x="405095" y="11175"/>
                  </a:lnTo>
                  <a:lnTo>
                    <a:pt x="402470" y="11175"/>
                  </a:lnTo>
                  <a:lnTo>
                    <a:pt x="404709" y="12318"/>
                  </a:lnTo>
                  <a:close/>
                </a:path>
                <a:path w="890269" h="44450">
                  <a:moveTo>
                    <a:pt x="418251" y="13080"/>
                  </a:moveTo>
                  <a:lnTo>
                    <a:pt x="417697" y="13080"/>
                  </a:lnTo>
                  <a:lnTo>
                    <a:pt x="417372" y="12572"/>
                  </a:lnTo>
                  <a:lnTo>
                    <a:pt x="417556" y="12572"/>
                  </a:lnTo>
                  <a:lnTo>
                    <a:pt x="418717" y="11175"/>
                  </a:lnTo>
                  <a:lnTo>
                    <a:pt x="417757" y="11175"/>
                  </a:lnTo>
                  <a:lnTo>
                    <a:pt x="418967" y="12318"/>
                  </a:lnTo>
                  <a:lnTo>
                    <a:pt x="418687" y="12318"/>
                  </a:lnTo>
                  <a:lnTo>
                    <a:pt x="418251" y="13080"/>
                  </a:lnTo>
                  <a:close/>
                </a:path>
                <a:path w="890269" h="44450">
                  <a:moveTo>
                    <a:pt x="431023" y="12318"/>
                  </a:moveTo>
                  <a:lnTo>
                    <a:pt x="430289" y="12318"/>
                  </a:lnTo>
                  <a:lnTo>
                    <a:pt x="429141" y="11175"/>
                  </a:lnTo>
                  <a:lnTo>
                    <a:pt x="419585" y="11175"/>
                  </a:lnTo>
                  <a:lnTo>
                    <a:pt x="431023" y="12318"/>
                  </a:lnTo>
                  <a:close/>
                </a:path>
                <a:path w="890269" h="44450">
                  <a:moveTo>
                    <a:pt x="377607" y="13080"/>
                  </a:moveTo>
                  <a:lnTo>
                    <a:pt x="377262" y="13080"/>
                  </a:lnTo>
                  <a:lnTo>
                    <a:pt x="377501" y="12572"/>
                  </a:lnTo>
                  <a:lnTo>
                    <a:pt x="377620" y="12318"/>
                  </a:lnTo>
                  <a:lnTo>
                    <a:pt x="381927" y="12318"/>
                  </a:lnTo>
                  <a:lnTo>
                    <a:pt x="382124" y="12572"/>
                  </a:lnTo>
                  <a:lnTo>
                    <a:pt x="377155" y="12572"/>
                  </a:lnTo>
                  <a:lnTo>
                    <a:pt x="377607" y="13080"/>
                  </a:lnTo>
                  <a:close/>
                </a:path>
                <a:path w="890269" h="44450">
                  <a:moveTo>
                    <a:pt x="391775" y="14858"/>
                  </a:moveTo>
                  <a:lnTo>
                    <a:pt x="387121" y="14858"/>
                  </a:lnTo>
                  <a:lnTo>
                    <a:pt x="389292" y="12318"/>
                  </a:lnTo>
                  <a:lnTo>
                    <a:pt x="389899" y="12318"/>
                  </a:lnTo>
                  <a:lnTo>
                    <a:pt x="391775" y="14858"/>
                  </a:lnTo>
                  <a:close/>
                </a:path>
                <a:path w="890269" h="44450">
                  <a:moveTo>
                    <a:pt x="421724" y="13969"/>
                  </a:moveTo>
                  <a:lnTo>
                    <a:pt x="410112" y="13969"/>
                  </a:lnTo>
                  <a:lnTo>
                    <a:pt x="412082" y="12318"/>
                  </a:lnTo>
                  <a:lnTo>
                    <a:pt x="414506" y="12318"/>
                  </a:lnTo>
                  <a:lnTo>
                    <a:pt x="417697" y="13080"/>
                  </a:lnTo>
                  <a:lnTo>
                    <a:pt x="418251" y="13080"/>
                  </a:lnTo>
                  <a:lnTo>
                    <a:pt x="418105" y="13334"/>
                  </a:lnTo>
                  <a:lnTo>
                    <a:pt x="421331" y="13334"/>
                  </a:lnTo>
                  <a:lnTo>
                    <a:pt x="421724" y="13969"/>
                  </a:lnTo>
                  <a:close/>
                </a:path>
                <a:path w="890269" h="44450">
                  <a:moveTo>
                    <a:pt x="395673" y="18160"/>
                  </a:moveTo>
                  <a:lnTo>
                    <a:pt x="380506" y="18160"/>
                  </a:lnTo>
                  <a:lnTo>
                    <a:pt x="380445" y="17906"/>
                  </a:lnTo>
                  <a:lnTo>
                    <a:pt x="380355" y="17525"/>
                  </a:lnTo>
                  <a:lnTo>
                    <a:pt x="380234" y="17017"/>
                  </a:lnTo>
                  <a:lnTo>
                    <a:pt x="380086" y="17017"/>
                  </a:lnTo>
                  <a:lnTo>
                    <a:pt x="376549" y="15747"/>
                  </a:lnTo>
                  <a:lnTo>
                    <a:pt x="378038" y="14350"/>
                  </a:lnTo>
                  <a:lnTo>
                    <a:pt x="378396" y="13969"/>
                  </a:lnTo>
                  <a:lnTo>
                    <a:pt x="377155" y="12572"/>
                  </a:lnTo>
                  <a:lnTo>
                    <a:pt x="382124" y="12572"/>
                  </a:lnTo>
                  <a:lnTo>
                    <a:pt x="383895" y="14858"/>
                  </a:lnTo>
                  <a:lnTo>
                    <a:pt x="391863" y="14858"/>
                  </a:lnTo>
                  <a:lnTo>
                    <a:pt x="392178" y="15239"/>
                  </a:lnTo>
                  <a:lnTo>
                    <a:pt x="392724" y="15239"/>
                  </a:lnTo>
                  <a:lnTo>
                    <a:pt x="392415" y="15747"/>
                  </a:lnTo>
                  <a:lnTo>
                    <a:pt x="395249" y="15747"/>
                  </a:lnTo>
                  <a:lnTo>
                    <a:pt x="395254" y="16382"/>
                  </a:lnTo>
                  <a:lnTo>
                    <a:pt x="395383" y="17017"/>
                  </a:lnTo>
                  <a:lnTo>
                    <a:pt x="395512" y="17525"/>
                  </a:lnTo>
                  <a:lnTo>
                    <a:pt x="395608" y="17906"/>
                  </a:lnTo>
                  <a:lnTo>
                    <a:pt x="395673" y="18160"/>
                  </a:lnTo>
                  <a:close/>
                </a:path>
                <a:path w="890269" h="44450">
                  <a:moveTo>
                    <a:pt x="384631" y="13080"/>
                  </a:moveTo>
                  <a:lnTo>
                    <a:pt x="382518" y="13080"/>
                  </a:lnTo>
                  <a:lnTo>
                    <a:pt x="382124" y="12572"/>
                  </a:lnTo>
                  <a:lnTo>
                    <a:pt x="384806" y="12572"/>
                  </a:lnTo>
                  <a:lnTo>
                    <a:pt x="384631" y="13080"/>
                  </a:lnTo>
                  <a:close/>
                </a:path>
                <a:path w="890269" h="44450">
                  <a:moveTo>
                    <a:pt x="388641" y="13080"/>
                  </a:moveTo>
                  <a:lnTo>
                    <a:pt x="386122" y="13080"/>
                  </a:lnTo>
                  <a:lnTo>
                    <a:pt x="385896" y="12572"/>
                  </a:lnTo>
                  <a:lnTo>
                    <a:pt x="389075" y="12572"/>
                  </a:lnTo>
                  <a:lnTo>
                    <a:pt x="388641" y="13080"/>
                  </a:lnTo>
                  <a:close/>
                </a:path>
                <a:path w="890269" h="44450">
                  <a:moveTo>
                    <a:pt x="395538" y="13080"/>
                  </a:moveTo>
                  <a:lnTo>
                    <a:pt x="390462" y="13080"/>
                  </a:lnTo>
                  <a:lnTo>
                    <a:pt x="390087" y="12572"/>
                  </a:lnTo>
                  <a:lnTo>
                    <a:pt x="395218" y="12572"/>
                  </a:lnTo>
                  <a:lnTo>
                    <a:pt x="395538" y="13080"/>
                  </a:lnTo>
                  <a:close/>
                </a:path>
                <a:path w="890269" h="44450">
                  <a:moveTo>
                    <a:pt x="398557" y="13080"/>
                  </a:moveTo>
                  <a:lnTo>
                    <a:pt x="397409" y="13080"/>
                  </a:lnTo>
                  <a:lnTo>
                    <a:pt x="396960" y="12572"/>
                  </a:lnTo>
                  <a:lnTo>
                    <a:pt x="398217" y="12572"/>
                  </a:lnTo>
                  <a:lnTo>
                    <a:pt x="398557" y="13080"/>
                  </a:lnTo>
                  <a:close/>
                </a:path>
                <a:path w="890269" h="44450">
                  <a:moveTo>
                    <a:pt x="405695" y="13080"/>
                  </a:moveTo>
                  <a:lnTo>
                    <a:pt x="404361" y="13080"/>
                  </a:lnTo>
                  <a:lnTo>
                    <a:pt x="403097" y="12572"/>
                  </a:lnTo>
                  <a:lnTo>
                    <a:pt x="406180" y="12572"/>
                  </a:lnTo>
                  <a:lnTo>
                    <a:pt x="405695" y="13080"/>
                  </a:lnTo>
                  <a:close/>
                </a:path>
                <a:path w="890269" h="44450">
                  <a:moveTo>
                    <a:pt x="411173" y="13080"/>
                  </a:moveTo>
                  <a:lnTo>
                    <a:pt x="408773" y="13080"/>
                  </a:lnTo>
                  <a:lnTo>
                    <a:pt x="408568" y="12572"/>
                  </a:lnTo>
                  <a:lnTo>
                    <a:pt x="411779" y="12572"/>
                  </a:lnTo>
                  <a:lnTo>
                    <a:pt x="411173" y="13080"/>
                  </a:lnTo>
                  <a:close/>
                </a:path>
                <a:path w="890269" h="44450">
                  <a:moveTo>
                    <a:pt x="419314" y="13080"/>
                  </a:moveTo>
                  <a:lnTo>
                    <a:pt x="418251" y="13080"/>
                  </a:lnTo>
                  <a:lnTo>
                    <a:pt x="418541" y="12572"/>
                  </a:lnTo>
                  <a:lnTo>
                    <a:pt x="419322" y="12572"/>
                  </a:lnTo>
                  <a:lnTo>
                    <a:pt x="419314" y="13080"/>
                  </a:lnTo>
                  <a:close/>
                </a:path>
                <a:path w="890269" h="44450">
                  <a:moveTo>
                    <a:pt x="422136" y="13080"/>
                  </a:moveTo>
                  <a:lnTo>
                    <a:pt x="421189" y="13080"/>
                  </a:lnTo>
                  <a:lnTo>
                    <a:pt x="420903" y="12572"/>
                  </a:lnTo>
                  <a:lnTo>
                    <a:pt x="422061" y="12572"/>
                  </a:lnTo>
                  <a:lnTo>
                    <a:pt x="422136" y="13080"/>
                  </a:lnTo>
                  <a:close/>
                </a:path>
                <a:path w="890269" h="44450">
                  <a:moveTo>
                    <a:pt x="435434" y="13080"/>
                  </a:moveTo>
                  <a:lnTo>
                    <a:pt x="431741" y="13080"/>
                  </a:lnTo>
                  <a:lnTo>
                    <a:pt x="431024" y="12572"/>
                  </a:lnTo>
                  <a:lnTo>
                    <a:pt x="435496" y="12572"/>
                  </a:lnTo>
                  <a:lnTo>
                    <a:pt x="435434" y="13080"/>
                  </a:lnTo>
                  <a:close/>
                </a:path>
                <a:path w="890269" h="44450">
                  <a:moveTo>
                    <a:pt x="367194" y="18160"/>
                  </a:moveTo>
                  <a:lnTo>
                    <a:pt x="364130" y="18160"/>
                  </a:lnTo>
                  <a:lnTo>
                    <a:pt x="364026" y="17525"/>
                  </a:lnTo>
                  <a:lnTo>
                    <a:pt x="363943" y="17017"/>
                  </a:lnTo>
                  <a:lnTo>
                    <a:pt x="363840" y="16382"/>
                  </a:lnTo>
                  <a:lnTo>
                    <a:pt x="363759" y="15879"/>
                  </a:lnTo>
                  <a:lnTo>
                    <a:pt x="363661" y="15239"/>
                  </a:lnTo>
                  <a:lnTo>
                    <a:pt x="363553" y="14604"/>
                  </a:lnTo>
                  <a:lnTo>
                    <a:pt x="363453" y="13334"/>
                  </a:lnTo>
                  <a:lnTo>
                    <a:pt x="363106" y="13334"/>
                  </a:lnTo>
                  <a:lnTo>
                    <a:pt x="365615" y="14604"/>
                  </a:lnTo>
                  <a:lnTo>
                    <a:pt x="369019" y="15239"/>
                  </a:lnTo>
                  <a:lnTo>
                    <a:pt x="371585" y="15239"/>
                  </a:lnTo>
                  <a:lnTo>
                    <a:pt x="371718" y="15747"/>
                  </a:lnTo>
                  <a:lnTo>
                    <a:pt x="371726" y="15879"/>
                  </a:lnTo>
                  <a:lnTo>
                    <a:pt x="368566" y="15879"/>
                  </a:lnTo>
                  <a:lnTo>
                    <a:pt x="367974" y="16382"/>
                  </a:lnTo>
                  <a:lnTo>
                    <a:pt x="367631" y="17017"/>
                  </a:lnTo>
                  <a:lnTo>
                    <a:pt x="367291" y="17906"/>
                  </a:lnTo>
                  <a:lnTo>
                    <a:pt x="367194" y="18160"/>
                  </a:lnTo>
                  <a:close/>
                </a:path>
                <a:path w="890269" h="44450">
                  <a:moveTo>
                    <a:pt x="395245" y="15747"/>
                  </a:moveTo>
                  <a:lnTo>
                    <a:pt x="392597" y="15747"/>
                  </a:lnTo>
                  <a:lnTo>
                    <a:pt x="392178" y="15239"/>
                  </a:lnTo>
                  <a:lnTo>
                    <a:pt x="392724" y="15239"/>
                  </a:lnTo>
                  <a:lnTo>
                    <a:pt x="392955" y="14858"/>
                  </a:lnTo>
                  <a:lnTo>
                    <a:pt x="393243" y="14858"/>
                  </a:lnTo>
                  <a:lnTo>
                    <a:pt x="394702" y="14350"/>
                  </a:lnTo>
                  <a:lnTo>
                    <a:pt x="395016" y="13969"/>
                  </a:lnTo>
                  <a:lnTo>
                    <a:pt x="395389" y="13334"/>
                  </a:lnTo>
                  <a:lnTo>
                    <a:pt x="395269" y="14858"/>
                  </a:lnTo>
                  <a:lnTo>
                    <a:pt x="395245" y="15747"/>
                  </a:lnTo>
                  <a:close/>
                </a:path>
                <a:path w="890269" h="44450">
                  <a:moveTo>
                    <a:pt x="400536" y="15747"/>
                  </a:moveTo>
                  <a:lnTo>
                    <a:pt x="400342" y="15747"/>
                  </a:lnTo>
                  <a:lnTo>
                    <a:pt x="400002" y="15239"/>
                  </a:lnTo>
                  <a:lnTo>
                    <a:pt x="397069" y="15239"/>
                  </a:lnTo>
                  <a:lnTo>
                    <a:pt x="395240" y="13334"/>
                  </a:lnTo>
                  <a:lnTo>
                    <a:pt x="400536" y="15747"/>
                  </a:lnTo>
                  <a:close/>
                </a:path>
                <a:path w="890269" h="44450">
                  <a:moveTo>
                    <a:pt x="371585" y="15239"/>
                  </a:moveTo>
                  <a:lnTo>
                    <a:pt x="369019" y="15239"/>
                  </a:lnTo>
                  <a:lnTo>
                    <a:pt x="373723" y="14858"/>
                  </a:lnTo>
                  <a:lnTo>
                    <a:pt x="371478" y="14858"/>
                  </a:lnTo>
                  <a:lnTo>
                    <a:pt x="371585" y="15239"/>
                  </a:lnTo>
                  <a:close/>
                </a:path>
                <a:path w="890269" h="44450">
                  <a:moveTo>
                    <a:pt x="392597" y="15747"/>
                  </a:moveTo>
                  <a:lnTo>
                    <a:pt x="392415" y="15747"/>
                  </a:lnTo>
                  <a:lnTo>
                    <a:pt x="392724" y="15239"/>
                  </a:lnTo>
                  <a:lnTo>
                    <a:pt x="392178" y="15239"/>
                  </a:lnTo>
                  <a:lnTo>
                    <a:pt x="392597" y="15747"/>
                  </a:lnTo>
                  <a:close/>
                </a:path>
                <a:path w="890269" h="44450">
                  <a:moveTo>
                    <a:pt x="397557" y="15747"/>
                  </a:moveTo>
                  <a:lnTo>
                    <a:pt x="395968" y="15747"/>
                  </a:lnTo>
                  <a:lnTo>
                    <a:pt x="552648" y="15239"/>
                  </a:lnTo>
                  <a:lnTo>
                    <a:pt x="397069" y="15239"/>
                  </a:lnTo>
                  <a:lnTo>
                    <a:pt x="397557" y="15747"/>
                  </a:lnTo>
                  <a:close/>
                </a:path>
                <a:path w="890269" h="44450">
                  <a:moveTo>
                    <a:pt x="435123" y="15747"/>
                  </a:moveTo>
                  <a:lnTo>
                    <a:pt x="400536" y="15747"/>
                  </a:lnTo>
                  <a:lnTo>
                    <a:pt x="399421" y="15239"/>
                  </a:lnTo>
                  <a:lnTo>
                    <a:pt x="435182" y="15239"/>
                  </a:lnTo>
                  <a:lnTo>
                    <a:pt x="435123" y="15747"/>
                  </a:lnTo>
                  <a:close/>
                </a:path>
                <a:path w="890269" h="44450">
                  <a:moveTo>
                    <a:pt x="370661" y="19176"/>
                  </a:moveTo>
                  <a:lnTo>
                    <a:pt x="367581" y="19176"/>
                  </a:lnTo>
                  <a:lnTo>
                    <a:pt x="366728" y="18160"/>
                  </a:lnTo>
                  <a:lnTo>
                    <a:pt x="371251" y="18160"/>
                  </a:lnTo>
                  <a:lnTo>
                    <a:pt x="368261" y="15879"/>
                  </a:lnTo>
                  <a:lnTo>
                    <a:pt x="371726" y="15879"/>
                  </a:lnTo>
                  <a:lnTo>
                    <a:pt x="372142" y="17525"/>
                  </a:lnTo>
                  <a:lnTo>
                    <a:pt x="371538" y="18160"/>
                  </a:lnTo>
                  <a:lnTo>
                    <a:pt x="370661" y="19176"/>
                  </a:lnTo>
                  <a:close/>
                </a:path>
                <a:path w="890269" h="44450">
                  <a:moveTo>
                    <a:pt x="377052" y="18160"/>
                  </a:moveTo>
                  <a:lnTo>
                    <a:pt x="372296" y="18160"/>
                  </a:lnTo>
                  <a:lnTo>
                    <a:pt x="372235" y="17906"/>
                  </a:lnTo>
                  <a:lnTo>
                    <a:pt x="372142" y="17525"/>
                  </a:lnTo>
                  <a:lnTo>
                    <a:pt x="373200" y="16382"/>
                  </a:lnTo>
                  <a:lnTo>
                    <a:pt x="374769" y="16382"/>
                  </a:lnTo>
                  <a:lnTo>
                    <a:pt x="377052" y="18160"/>
                  </a:lnTo>
                  <a:close/>
                </a:path>
                <a:path w="890269" h="44450">
                  <a:moveTo>
                    <a:pt x="340374" y="24383"/>
                  </a:moveTo>
                  <a:lnTo>
                    <a:pt x="339932" y="24383"/>
                  </a:lnTo>
                  <a:lnTo>
                    <a:pt x="339932" y="22605"/>
                  </a:lnTo>
                  <a:lnTo>
                    <a:pt x="345545" y="22605"/>
                  </a:lnTo>
                  <a:lnTo>
                    <a:pt x="344233" y="22097"/>
                  </a:lnTo>
                  <a:lnTo>
                    <a:pt x="345825" y="22097"/>
                  </a:lnTo>
                  <a:lnTo>
                    <a:pt x="347716" y="21462"/>
                  </a:lnTo>
                  <a:lnTo>
                    <a:pt x="348285" y="21462"/>
                  </a:lnTo>
                  <a:lnTo>
                    <a:pt x="348825" y="20700"/>
                  </a:lnTo>
                  <a:lnTo>
                    <a:pt x="350683" y="17017"/>
                  </a:lnTo>
                  <a:lnTo>
                    <a:pt x="350808" y="19938"/>
                  </a:lnTo>
                  <a:lnTo>
                    <a:pt x="350931" y="22605"/>
                  </a:lnTo>
                  <a:lnTo>
                    <a:pt x="350973" y="23621"/>
                  </a:lnTo>
                  <a:lnTo>
                    <a:pt x="343026" y="23621"/>
                  </a:lnTo>
                  <a:lnTo>
                    <a:pt x="340374" y="24383"/>
                  </a:lnTo>
                  <a:close/>
                </a:path>
                <a:path w="890269" h="44450">
                  <a:moveTo>
                    <a:pt x="470173" y="18160"/>
                  </a:moveTo>
                  <a:lnTo>
                    <a:pt x="446404" y="18160"/>
                  </a:lnTo>
                  <a:lnTo>
                    <a:pt x="446566" y="17906"/>
                  </a:lnTo>
                  <a:lnTo>
                    <a:pt x="443798" y="17017"/>
                  </a:lnTo>
                  <a:lnTo>
                    <a:pt x="471950" y="17017"/>
                  </a:lnTo>
                  <a:lnTo>
                    <a:pt x="470173" y="18160"/>
                  </a:lnTo>
                  <a:close/>
                </a:path>
                <a:path w="890269" h="44450">
                  <a:moveTo>
                    <a:pt x="393766" y="24129"/>
                  </a:moveTo>
                  <a:lnTo>
                    <a:pt x="348443" y="24129"/>
                  </a:lnTo>
                  <a:lnTo>
                    <a:pt x="352505" y="23621"/>
                  </a:lnTo>
                  <a:lnTo>
                    <a:pt x="351997" y="23621"/>
                  </a:lnTo>
                  <a:lnTo>
                    <a:pt x="352116" y="22986"/>
                  </a:lnTo>
                  <a:lnTo>
                    <a:pt x="352176" y="22605"/>
                  </a:lnTo>
                  <a:lnTo>
                    <a:pt x="352256" y="22097"/>
                  </a:lnTo>
                  <a:lnTo>
                    <a:pt x="357432" y="22097"/>
                  </a:lnTo>
                  <a:lnTo>
                    <a:pt x="359011" y="21462"/>
                  </a:lnTo>
                  <a:lnTo>
                    <a:pt x="359667" y="21462"/>
                  </a:lnTo>
                  <a:lnTo>
                    <a:pt x="359541" y="20192"/>
                  </a:lnTo>
                  <a:lnTo>
                    <a:pt x="359457" y="19303"/>
                  </a:lnTo>
                  <a:lnTo>
                    <a:pt x="359343" y="18160"/>
                  </a:lnTo>
                  <a:lnTo>
                    <a:pt x="362456" y="17525"/>
                  </a:lnTo>
                  <a:lnTo>
                    <a:pt x="362517" y="18160"/>
                  </a:lnTo>
                  <a:lnTo>
                    <a:pt x="362627" y="19303"/>
                  </a:lnTo>
                  <a:lnTo>
                    <a:pt x="362720" y="20192"/>
                  </a:lnTo>
                  <a:lnTo>
                    <a:pt x="362775" y="20700"/>
                  </a:lnTo>
                  <a:lnTo>
                    <a:pt x="362861" y="21589"/>
                  </a:lnTo>
                  <a:lnTo>
                    <a:pt x="395481" y="21589"/>
                  </a:lnTo>
                  <a:lnTo>
                    <a:pt x="394860" y="22097"/>
                  </a:lnTo>
                  <a:lnTo>
                    <a:pt x="393741" y="23367"/>
                  </a:lnTo>
                  <a:lnTo>
                    <a:pt x="393766" y="24129"/>
                  </a:lnTo>
                  <a:close/>
                </a:path>
                <a:path w="890269" h="44450">
                  <a:moveTo>
                    <a:pt x="372296" y="18160"/>
                  </a:moveTo>
                  <a:lnTo>
                    <a:pt x="371587" y="18160"/>
                  </a:lnTo>
                  <a:lnTo>
                    <a:pt x="372142" y="17525"/>
                  </a:lnTo>
                  <a:lnTo>
                    <a:pt x="372235" y="17906"/>
                  </a:lnTo>
                  <a:lnTo>
                    <a:pt x="372296" y="18160"/>
                  </a:lnTo>
                  <a:close/>
                </a:path>
                <a:path w="890269" h="44450">
                  <a:moveTo>
                    <a:pt x="353191" y="21589"/>
                  </a:moveTo>
                  <a:lnTo>
                    <a:pt x="351698" y="21589"/>
                  </a:lnTo>
                  <a:lnTo>
                    <a:pt x="351698" y="19303"/>
                  </a:lnTo>
                  <a:lnTo>
                    <a:pt x="353515" y="18160"/>
                  </a:lnTo>
                  <a:lnTo>
                    <a:pt x="353296" y="18160"/>
                  </a:lnTo>
                  <a:lnTo>
                    <a:pt x="353433" y="19176"/>
                  </a:lnTo>
                  <a:lnTo>
                    <a:pt x="353558" y="20192"/>
                  </a:lnTo>
                  <a:lnTo>
                    <a:pt x="353629" y="20700"/>
                  </a:lnTo>
                  <a:lnTo>
                    <a:pt x="354004" y="20700"/>
                  </a:lnTo>
                  <a:lnTo>
                    <a:pt x="353239" y="21462"/>
                  </a:lnTo>
                  <a:lnTo>
                    <a:pt x="353371" y="21462"/>
                  </a:lnTo>
                  <a:lnTo>
                    <a:pt x="353191" y="21589"/>
                  </a:lnTo>
                  <a:close/>
                </a:path>
                <a:path w="890269" h="44450">
                  <a:moveTo>
                    <a:pt x="364296" y="19176"/>
                  </a:moveTo>
                  <a:lnTo>
                    <a:pt x="362615" y="19176"/>
                  </a:lnTo>
                  <a:lnTo>
                    <a:pt x="362517" y="18160"/>
                  </a:lnTo>
                  <a:lnTo>
                    <a:pt x="364130" y="18160"/>
                  </a:lnTo>
                  <a:lnTo>
                    <a:pt x="364296" y="19176"/>
                  </a:lnTo>
                  <a:close/>
                </a:path>
                <a:path w="890269" h="44450">
                  <a:moveTo>
                    <a:pt x="380748" y="19176"/>
                  </a:moveTo>
                  <a:lnTo>
                    <a:pt x="378356" y="19176"/>
                  </a:lnTo>
                  <a:lnTo>
                    <a:pt x="377052" y="18160"/>
                  </a:lnTo>
                  <a:lnTo>
                    <a:pt x="380506" y="18160"/>
                  </a:lnTo>
                  <a:lnTo>
                    <a:pt x="380748" y="19176"/>
                  </a:lnTo>
                  <a:close/>
                </a:path>
                <a:path w="890269" h="44450">
                  <a:moveTo>
                    <a:pt x="422125" y="19176"/>
                  </a:moveTo>
                  <a:lnTo>
                    <a:pt x="421095" y="19176"/>
                  </a:lnTo>
                  <a:lnTo>
                    <a:pt x="421422" y="18160"/>
                  </a:lnTo>
                  <a:lnTo>
                    <a:pt x="420870" y="18160"/>
                  </a:lnTo>
                  <a:lnTo>
                    <a:pt x="422125" y="19176"/>
                  </a:lnTo>
                  <a:close/>
                </a:path>
                <a:path w="890269" h="44450">
                  <a:moveTo>
                    <a:pt x="445757" y="19176"/>
                  </a:moveTo>
                  <a:lnTo>
                    <a:pt x="444694" y="19176"/>
                  </a:lnTo>
                  <a:lnTo>
                    <a:pt x="444296" y="18160"/>
                  </a:lnTo>
                  <a:lnTo>
                    <a:pt x="446404" y="18160"/>
                  </a:lnTo>
                  <a:lnTo>
                    <a:pt x="445757" y="19176"/>
                  </a:lnTo>
                  <a:close/>
                </a:path>
                <a:path w="890269" h="44450">
                  <a:moveTo>
                    <a:pt x="381323" y="21589"/>
                  </a:moveTo>
                  <a:lnTo>
                    <a:pt x="362920" y="21589"/>
                  </a:lnTo>
                  <a:lnTo>
                    <a:pt x="364131" y="20192"/>
                  </a:lnTo>
                  <a:lnTo>
                    <a:pt x="364420" y="19938"/>
                  </a:lnTo>
                  <a:lnTo>
                    <a:pt x="364296" y="19176"/>
                  </a:lnTo>
                  <a:lnTo>
                    <a:pt x="367581" y="19176"/>
                  </a:lnTo>
                  <a:lnTo>
                    <a:pt x="368861" y="20700"/>
                  </a:lnTo>
                  <a:lnTo>
                    <a:pt x="380151" y="20700"/>
                  </a:lnTo>
                  <a:lnTo>
                    <a:pt x="381323" y="21589"/>
                  </a:lnTo>
                  <a:close/>
                </a:path>
                <a:path w="890269" h="44450">
                  <a:moveTo>
                    <a:pt x="380182" y="20700"/>
                  </a:moveTo>
                  <a:lnTo>
                    <a:pt x="369260" y="20700"/>
                  </a:lnTo>
                  <a:lnTo>
                    <a:pt x="370544" y="19303"/>
                  </a:lnTo>
                  <a:lnTo>
                    <a:pt x="378356" y="19176"/>
                  </a:lnTo>
                  <a:lnTo>
                    <a:pt x="380182" y="20700"/>
                  </a:lnTo>
                  <a:close/>
                </a:path>
                <a:path w="890269" h="44450">
                  <a:moveTo>
                    <a:pt x="395058" y="30733"/>
                  </a:moveTo>
                  <a:lnTo>
                    <a:pt x="390809" y="30733"/>
                  </a:lnTo>
                  <a:lnTo>
                    <a:pt x="390528" y="29971"/>
                  </a:lnTo>
                  <a:lnTo>
                    <a:pt x="394915" y="29971"/>
                  </a:lnTo>
                  <a:lnTo>
                    <a:pt x="394182" y="29336"/>
                  </a:lnTo>
                  <a:lnTo>
                    <a:pt x="392445" y="27939"/>
                  </a:lnTo>
                  <a:lnTo>
                    <a:pt x="393941" y="27431"/>
                  </a:lnTo>
                  <a:lnTo>
                    <a:pt x="393582" y="27431"/>
                  </a:lnTo>
                  <a:lnTo>
                    <a:pt x="395777" y="26542"/>
                  </a:lnTo>
                  <a:lnTo>
                    <a:pt x="395852" y="24764"/>
                  </a:lnTo>
                  <a:lnTo>
                    <a:pt x="395345" y="23621"/>
                  </a:lnTo>
                  <a:lnTo>
                    <a:pt x="395431" y="21589"/>
                  </a:lnTo>
                  <a:lnTo>
                    <a:pt x="381323" y="21589"/>
                  </a:lnTo>
                  <a:lnTo>
                    <a:pt x="380778" y="19303"/>
                  </a:lnTo>
                  <a:lnTo>
                    <a:pt x="421095" y="19176"/>
                  </a:lnTo>
                  <a:lnTo>
                    <a:pt x="420605" y="20700"/>
                  </a:lnTo>
                  <a:lnTo>
                    <a:pt x="416598" y="20700"/>
                  </a:lnTo>
                  <a:lnTo>
                    <a:pt x="414890" y="22097"/>
                  </a:lnTo>
                  <a:lnTo>
                    <a:pt x="415454" y="24129"/>
                  </a:lnTo>
                  <a:lnTo>
                    <a:pt x="415519" y="24383"/>
                  </a:lnTo>
                  <a:lnTo>
                    <a:pt x="406110" y="24383"/>
                  </a:lnTo>
                  <a:lnTo>
                    <a:pt x="406110" y="25653"/>
                  </a:lnTo>
                  <a:lnTo>
                    <a:pt x="398412" y="25653"/>
                  </a:lnTo>
                  <a:lnTo>
                    <a:pt x="395314" y="27939"/>
                  </a:lnTo>
                  <a:lnTo>
                    <a:pt x="395495" y="27939"/>
                  </a:lnTo>
                  <a:lnTo>
                    <a:pt x="394599" y="29336"/>
                  </a:lnTo>
                  <a:lnTo>
                    <a:pt x="396700" y="29336"/>
                  </a:lnTo>
                  <a:lnTo>
                    <a:pt x="395058" y="30733"/>
                  </a:lnTo>
                  <a:close/>
                </a:path>
                <a:path w="890269" h="44450">
                  <a:moveTo>
                    <a:pt x="422774" y="22097"/>
                  </a:moveTo>
                  <a:lnTo>
                    <a:pt x="422675" y="20700"/>
                  </a:lnTo>
                  <a:lnTo>
                    <a:pt x="422577" y="19303"/>
                  </a:lnTo>
                  <a:lnTo>
                    <a:pt x="422281" y="19303"/>
                  </a:lnTo>
                  <a:lnTo>
                    <a:pt x="422125" y="19176"/>
                  </a:lnTo>
                  <a:lnTo>
                    <a:pt x="444694" y="19176"/>
                  </a:lnTo>
                  <a:lnTo>
                    <a:pt x="445291" y="20700"/>
                  </a:lnTo>
                  <a:lnTo>
                    <a:pt x="441911" y="20700"/>
                  </a:lnTo>
                  <a:lnTo>
                    <a:pt x="440692" y="21462"/>
                  </a:lnTo>
                  <a:lnTo>
                    <a:pt x="427672" y="21589"/>
                  </a:lnTo>
                  <a:lnTo>
                    <a:pt x="422774" y="22097"/>
                  </a:lnTo>
                  <a:close/>
                </a:path>
                <a:path w="890269" h="44450">
                  <a:moveTo>
                    <a:pt x="445622" y="22986"/>
                  </a:moveTo>
                  <a:lnTo>
                    <a:pt x="443619" y="22986"/>
                  </a:lnTo>
                  <a:lnTo>
                    <a:pt x="447939" y="22097"/>
                  </a:lnTo>
                  <a:lnTo>
                    <a:pt x="447319" y="22097"/>
                  </a:lnTo>
                  <a:lnTo>
                    <a:pt x="447263" y="20192"/>
                  </a:lnTo>
                  <a:lnTo>
                    <a:pt x="444826" y="19938"/>
                  </a:lnTo>
                  <a:lnTo>
                    <a:pt x="445271" y="19938"/>
                  </a:lnTo>
                  <a:lnTo>
                    <a:pt x="445676" y="19303"/>
                  </a:lnTo>
                  <a:lnTo>
                    <a:pt x="468593" y="19176"/>
                  </a:lnTo>
                  <a:lnTo>
                    <a:pt x="463263" y="22605"/>
                  </a:lnTo>
                  <a:lnTo>
                    <a:pt x="447621" y="22605"/>
                  </a:lnTo>
                  <a:lnTo>
                    <a:pt x="445622" y="22986"/>
                  </a:lnTo>
                  <a:close/>
                </a:path>
                <a:path w="890269" h="44450">
                  <a:moveTo>
                    <a:pt x="357485" y="21589"/>
                  </a:moveTo>
                  <a:lnTo>
                    <a:pt x="354625" y="21589"/>
                  </a:lnTo>
                  <a:lnTo>
                    <a:pt x="354824" y="21462"/>
                  </a:lnTo>
                  <a:lnTo>
                    <a:pt x="355222" y="21462"/>
                  </a:lnTo>
                  <a:lnTo>
                    <a:pt x="355222" y="19303"/>
                  </a:lnTo>
                  <a:lnTo>
                    <a:pt x="354816" y="19303"/>
                  </a:lnTo>
                  <a:lnTo>
                    <a:pt x="356847" y="19938"/>
                  </a:lnTo>
                  <a:lnTo>
                    <a:pt x="357628" y="19938"/>
                  </a:lnTo>
                  <a:lnTo>
                    <a:pt x="357561" y="20700"/>
                  </a:lnTo>
                  <a:lnTo>
                    <a:pt x="357485" y="21589"/>
                  </a:lnTo>
                  <a:close/>
                </a:path>
                <a:path w="890269" h="44450">
                  <a:moveTo>
                    <a:pt x="345545" y="22605"/>
                  </a:moveTo>
                  <a:lnTo>
                    <a:pt x="344013" y="22605"/>
                  </a:lnTo>
                  <a:lnTo>
                    <a:pt x="345765" y="22097"/>
                  </a:lnTo>
                  <a:lnTo>
                    <a:pt x="339932" y="22097"/>
                  </a:lnTo>
                  <a:lnTo>
                    <a:pt x="339932" y="20700"/>
                  </a:lnTo>
                  <a:lnTo>
                    <a:pt x="340625" y="20700"/>
                  </a:lnTo>
                  <a:lnTo>
                    <a:pt x="345545" y="22605"/>
                  </a:lnTo>
                  <a:close/>
                </a:path>
                <a:path w="890269" h="44450">
                  <a:moveTo>
                    <a:pt x="357432" y="22097"/>
                  </a:moveTo>
                  <a:lnTo>
                    <a:pt x="352427" y="22097"/>
                  </a:lnTo>
                  <a:lnTo>
                    <a:pt x="353191" y="21589"/>
                  </a:lnTo>
                  <a:lnTo>
                    <a:pt x="354446" y="20700"/>
                  </a:lnTo>
                  <a:lnTo>
                    <a:pt x="353371" y="20700"/>
                  </a:lnTo>
                  <a:lnTo>
                    <a:pt x="354625" y="21589"/>
                  </a:lnTo>
                  <a:lnTo>
                    <a:pt x="357485" y="21589"/>
                  </a:lnTo>
                  <a:lnTo>
                    <a:pt x="357432" y="22097"/>
                  </a:lnTo>
                  <a:close/>
                </a:path>
                <a:path w="890269" h="44450">
                  <a:moveTo>
                    <a:pt x="417487" y="23621"/>
                  </a:moveTo>
                  <a:lnTo>
                    <a:pt x="417233" y="23621"/>
                  </a:lnTo>
                  <a:lnTo>
                    <a:pt x="416642" y="21589"/>
                  </a:lnTo>
                  <a:lnTo>
                    <a:pt x="416414" y="20700"/>
                  </a:lnTo>
                  <a:lnTo>
                    <a:pt x="420608" y="20700"/>
                  </a:lnTo>
                  <a:lnTo>
                    <a:pt x="420345" y="21462"/>
                  </a:lnTo>
                  <a:lnTo>
                    <a:pt x="420058" y="21589"/>
                  </a:lnTo>
                  <a:lnTo>
                    <a:pt x="421716" y="22605"/>
                  </a:lnTo>
                  <a:lnTo>
                    <a:pt x="417697" y="22605"/>
                  </a:lnTo>
                  <a:lnTo>
                    <a:pt x="417961" y="22986"/>
                  </a:lnTo>
                  <a:lnTo>
                    <a:pt x="418593" y="22986"/>
                  </a:lnTo>
                  <a:lnTo>
                    <a:pt x="417487" y="23621"/>
                  </a:lnTo>
                  <a:close/>
                </a:path>
                <a:path w="890269" h="44450">
                  <a:moveTo>
                    <a:pt x="354625" y="21589"/>
                  </a:moveTo>
                  <a:lnTo>
                    <a:pt x="354446" y="21462"/>
                  </a:lnTo>
                  <a:lnTo>
                    <a:pt x="354824" y="21462"/>
                  </a:lnTo>
                  <a:lnTo>
                    <a:pt x="354625" y="21589"/>
                  </a:lnTo>
                  <a:close/>
                </a:path>
                <a:path w="890269" h="44450">
                  <a:moveTo>
                    <a:pt x="358695" y="21589"/>
                  </a:moveTo>
                  <a:lnTo>
                    <a:pt x="357485" y="21589"/>
                  </a:lnTo>
                  <a:lnTo>
                    <a:pt x="359011" y="21462"/>
                  </a:lnTo>
                  <a:lnTo>
                    <a:pt x="358695" y="21589"/>
                  </a:lnTo>
                  <a:close/>
                </a:path>
                <a:path w="890269" h="44450">
                  <a:moveTo>
                    <a:pt x="381323" y="21589"/>
                  </a:moveTo>
                  <a:lnTo>
                    <a:pt x="381156" y="21462"/>
                  </a:lnTo>
                  <a:lnTo>
                    <a:pt x="381293" y="21462"/>
                  </a:lnTo>
                  <a:close/>
                </a:path>
                <a:path w="890269" h="44450">
                  <a:moveTo>
                    <a:pt x="416642" y="21589"/>
                  </a:moveTo>
                  <a:lnTo>
                    <a:pt x="415511" y="21589"/>
                  </a:lnTo>
                  <a:lnTo>
                    <a:pt x="415667" y="21462"/>
                  </a:lnTo>
                  <a:lnTo>
                    <a:pt x="416605" y="21462"/>
                  </a:lnTo>
                  <a:close/>
                </a:path>
                <a:path w="890269" h="44450">
                  <a:moveTo>
                    <a:pt x="422738" y="21589"/>
                  </a:moveTo>
                  <a:lnTo>
                    <a:pt x="420305" y="21589"/>
                  </a:lnTo>
                  <a:lnTo>
                    <a:pt x="422729" y="21462"/>
                  </a:lnTo>
                  <a:close/>
                </a:path>
                <a:path w="890269" h="44450">
                  <a:moveTo>
                    <a:pt x="447304" y="21589"/>
                  </a:moveTo>
                  <a:lnTo>
                    <a:pt x="440658" y="21589"/>
                  </a:lnTo>
                  <a:lnTo>
                    <a:pt x="447300" y="21462"/>
                  </a:lnTo>
                  <a:close/>
                </a:path>
                <a:path w="890269" h="44450">
                  <a:moveTo>
                    <a:pt x="339193" y="27050"/>
                  </a:moveTo>
                  <a:lnTo>
                    <a:pt x="338711" y="27050"/>
                  </a:lnTo>
                  <a:lnTo>
                    <a:pt x="338397" y="26542"/>
                  </a:lnTo>
                  <a:lnTo>
                    <a:pt x="335865" y="21589"/>
                  </a:lnTo>
                  <a:lnTo>
                    <a:pt x="335500" y="21589"/>
                  </a:lnTo>
                  <a:lnTo>
                    <a:pt x="337220" y="22097"/>
                  </a:lnTo>
                  <a:lnTo>
                    <a:pt x="337884" y="22097"/>
                  </a:lnTo>
                  <a:lnTo>
                    <a:pt x="339454" y="24129"/>
                  </a:lnTo>
                  <a:lnTo>
                    <a:pt x="339539" y="24764"/>
                  </a:lnTo>
                  <a:lnTo>
                    <a:pt x="339655" y="25526"/>
                  </a:lnTo>
                  <a:lnTo>
                    <a:pt x="339744" y="26161"/>
                  </a:lnTo>
                  <a:lnTo>
                    <a:pt x="339795" y="26542"/>
                  </a:lnTo>
                  <a:lnTo>
                    <a:pt x="335957" y="26542"/>
                  </a:lnTo>
                  <a:lnTo>
                    <a:pt x="339193" y="27050"/>
                  </a:lnTo>
                  <a:close/>
                </a:path>
                <a:path w="890269" h="44450">
                  <a:moveTo>
                    <a:pt x="426537" y="25653"/>
                  </a:moveTo>
                  <a:lnTo>
                    <a:pt x="424267" y="25653"/>
                  </a:lnTo>
                  <a:lnTo>
                    <a:pt x="424499" y="24764"/>
                  </a:lnTo>
                  <a:lnTo>
                    <a:pt x="424598" y="24383"/>
                  </a:lnTo>
                  <a:lnTo>
                    <a:pt x="424664" y="24129"/>
                  </a:lnTo>
                  <a:lnTo>
                    <a:pt x="424781" y="23621"/>
                  </a:lnTo>
                  <a:lnTo>
                    <a:pt x="424832" y="23367"/>
                  </a:lnTo>
                  <a:lnTo>
                    <a:pt x="424949" y="22986"/>
                  </a:lnTo>
                  <a:lnTo>
                    <a:pt x="424999" y="22605"/>
                  </a:lnTo>
                  <a:lnTo>
                    <a:pt x="425178" y="22097"/>
                  </a:lnTo>
                  <a:lnTo>
                    <a:pt x="425268" y="21589"/>
                  </a:lnTo>
                  <a:lnTo>
                    <a:pt x="440658" y="21589"/>
                  </a:lnTo>
                  <a:lnTo>
                    <a:pt x="440522" y="22097"/>
                  </a:lnTo>
                  <a:lnTo>
                    <a:pt x="436387" y="22097"/>
                  </a:lnTo>
                  <a:lnTo>
                    <a:pt x="436425" y="22986"/>
                  </a:lnTo>
                  <a:lnTo>
                    <a:pt x="434275" y="22986"/>
                  </a:lnTo>
                  <a:lnTo>
                    <a:pt x="433137" y="25272"/>
                  </a:lnTo>
                  <a:lnTo>
                    <a:pt x="433010" y="25526"/>
                  </a:lnTo>
                  <a:lnTo>
                    <a:pt x="426537" y="25653"/>
                  </a:lnTo>
                  <a:close/>
                </a:path>
                <a:path w="890269" h="44450">
                  <a:moveTo>
                    <a:pt x="442257" y="22605"/>
                  </a:moveTo>
                  <a:lnTo>
                    <a:pt x="440572" y="22605"/>
                  </a:lnTo>
                  <a:lnTo>
                    <a:pt x="442476" y="21589"/>
                  </a:lnTo>
                  <a:lnTo>
                    <a:pt x="442235" y="21589"/>
                  </a:lnTo>
                  <a:lnTo>
                    <a:pt x="442257" y="22605"/>
                  </a:lnTo>
                  <a:close/>
                </a:path>
                <a:path w="890269" h="44450">
                  <a:moveTo>
                    <a:pt x="339932" y="22605"/>
                  </a:moveTo>
                  <a:lnTo>
                    <a:pt x="338940" y="22605"/>
                  </a:lnTo>
                  <a:lnTo>
                    <a:pt x="337220" y="22097"/>
                  </a:lnTo>
                  <a:lnTo>
                    <a:pt x="339932" y="22097"/>
                  </a:lnTo>
                  <a:lnTo>
                    <a:pt x="339932" y="22605"/>
                  </a:lnTo>
                  <a:close/>
                </a:path>
                <a:path w="890269" h="44450">
                  <a:moveTo>
                    <a:pt x="437870" y="22605"/>
                  </a:moveTo>
                  <a:lnTo>
                    <a:pt x="436408" y="22605"/>
                  </a:lnTo>
                  <a:lnTo>
                    <a:pt x="436387" y="22097"/>
                  </a:lnTo>
                  <a:lnTo>
                    <a:pt x="437731" y="22097"/>
                  </a:lnTo>
                  <a:lnTo>
                    <a:pt x="437870" y="22605"/>
                  </a:lnTo>
                  <a:close/>
                </a:path>
                <a:path w="890269" h="44450">
                  <a:moveTo>
                    <a:pt x="438484" y="23621"/>
                  </a:moveTo>
                  <a:lnTo>
                    <a:pt x="438149" y="23621"/>
                  </a:lnTo>
                  <a:lnTo>
                    <a:pt x="437731" y="22097"/>
                  </a:lnTo>
                  <a:lnTo>
                    <a:pt x="440528" y="22097"/>
                  </a:lnTo>
                  <a:lnTo>
                    <a:pt x="440368" y="22605"/>
                  </a:lnTo>
                  <a:lnTo>
                    <a:pt x="442249" y="22605"/>
                  </a:lnTo>
                  <a:lnTo>
                    <a:pt x="442281" y="22986"/>
                  </a:lnTo>
                  <a:lnTo>
                    <a:pt x="439986" y="22986"/>
                  </a:lnTo>
                  <a:lnTo>
                    <a:pt x="438484" y="23621"/>
                  </a:lnTo>
                  <a:close/>
                </a:path>
                <a:path w="890269" h="44450">
                  <a:moveTo>
                    <a:pt x="440572" y="22605"/>
                  </a:moveTo>
                  <a:lnTo>
                    <a:pt x="440368" y="22605"/>
                  </a:lnTo>
                  <a:lnTo>
                    <a:pt x="440528" y="22097"/>
                  </a:lnTo>
                  <a:lnTo>
                    <a:pt x="441524" y="22097"/>
                  </a:lnTo>
                  <a:lnTo>
                    <a:pt x="440572" y="22605"/>
                  </a:lnTo>
                  <a:close/>
                </a:path>
                <a:path w="890269" h="44450">
                  <a:moveTo>
                    <a:pt x="445471" y="22605"/>
                  </a:moveTo>
                  <a:lnTo>
                    <a:pt x="442257" y="22605"/>
                  </a:lnTo>
                  <a:lnTo>
                    <a:pt x="442246" y="22097"/>
                  </a:lnTo>
                  <a:lnTo>
                    <a:pt x="447939" y="22097"/>
                  </a:lnTo>
                  <a:lnTo>
                    <a:pt x="445471" y="22605"/>
                  </a:lnTo>
                  <a:close/>
                </a:path>
                <a:path w="890269" h="44450">
                  <a:moveTo>
                    <a:pt x="422296" y="22986"/>
                  </a:moveTo>
                  <a:lnTo>
                    <a:pt x="417697" y="22605"/>
                  </a:lnTo>
                  <a:lnTo>
                    <a:pt x="421716" y="22605"/>
                  </a:lnTo>
                  <a:lnTo>
                    <a:pt x="422296" y="22986"/>
                  </a:lnTo>
                  <a:close/>
                </a:path>
                <a:path w="890269" h="44450">
                  <a:moveTo>
                    <a:pt x="450407" y="32892"/>
                  </a:moveTo>
                  <a:lnTo>
                    <a:pt x="448891" y="32511"/>
                  </a:lnTo>
                  <a:lnTo>
                    <a:pt x="442652" y="30733"/>
                  </a:lnTo>
                  <a:lnTo>
                    <a:pt x="443410" y="30733"/>
                  </a:lnTo>
                  <a:lnTo>
                    <a:pt x="443768" y="29971"/>
                  </a:lnTo>
                  <a:lnTo>
                    <a:pt x="444114" y="29336"/>
                  </a:lnTo>
                  <a:lnTo>
                    <a:pt x="444485" y="28447"/>
                  </a:lnTo>
                  <a:lnTo>
                    <a:pt x="444814" y="27939"/>
                  </a:lnTo>
                  <a:lnTo>
                    <a:pt x="445471" y="26542"/>
                  </a:lnTo>
                  <a:lnTo>
                    <a:pt x="445670" y="26161"/>
                  </a:lnTo>
                  <a:lnTo>
                    <a:pt x="445988" y="25653"/>
                  </a:lnTo>
                  <a:lnTo>
                    <a:pt x="447759" y="25653"/>
                  </a:lnTo>
                  <a:lnTo>
                    <a:pt x="447523" y="24764"/>
                  </a:lnTo>
                  <a:lnTo>
                    <a:pt x="447425" y="24129"/>
                  </a:lnTo>
                  <a:lnTo>
                    <a:pt x="448299" y="22986"/>
                  </a:lnTo>
                  <a:lnTo>
                    <a:pt x="448056" y="22986"/>
                  </a:lnTo>
                  <a:lnTo>
                    <a:pt x="447621" y="22605"/>
                  </a:lnTo>
                  <a:lnTo>
                    <a:pt x="463263" y="22605"/>
                  </a:lnTo>
                  <a:lnTo>
                    <a:pt x="459201" y="25272"/>
                  </a:lnTo>
                  <a:lnTo>
                    <a:pt x="453604" y="25272"/>
                  </a:lnTo>
                  <a:lnTo>
                    <a:pt x="446148" y="26161"/>
                  </a:lnTo>
                  <a:lnTo>
                    <a:pt x="446340" y="26161"/>
                  </a:lnTo>
                  <a:lnTo>
                    <a:pt x="448639" y="27304"/>
                  </a:lnTo>
                  <a:lnTo>
                    <a:pt x="450966" y="27304"/>
                  </a:lnTo>
                  <a:lnTo>
                    <a:pt x="450895" y="32511"/>
                  </a:lnTo>
                  <a:lnTo>
                    <a:pt x="450407" y="32892"/>
                  </a:lnTo>
                  <a:close/>
                </a:path>
                <a:path w="890269" h="44450">
                  <a:moveTo>
                    <a:pt x="418225" y="23367"/>
                  </a:moveTo>
                  <a:lnTo>
                    <a:pt x="417909" y="23367"/>
                  </a:lnTo>
                  <a:lnTo>
                    <a:pt x="418593" y="22986"/>
                  </a:lnTo>
                  <a:lnTo>
                    <a:pt x="417961" y="22986"/>
                  </a:lnTo>
                  <a:lnTo>
                    <a:pt x="418225" y="23367"/>
                  </a:lnTo>
                  <a:close/>
                </a:path>
                <a:path w="890269" h="44450">
                  <a:moveTo>
                    <a:pt x="418268" y="23367"/>
                  </a:moveTo>
                  <a:lnTo>
                    <a:pt x="417961" y="22986"/>
                  </a:lnTo>
                  <a:lnTo>
                    <a:pt x="418593" y="22986"/>
                  </a:lnTo>
                  <a:lnTo>
                    <a:pt x="418268" y="23367"/>
                  </a:lnTo>
                  <a:close/>
                </a:path>
                <a:path w="890269" h="44450">
                  <a:moveTo>
                    <a:pt x="436246" y="26161"/>
                  </a:moveTo>
                  <a:lnTo>
                    <a:pt x="436034" y="26161"/>
                  </a:lnTo>
                  <a:lnTo>
                    <a:pt x="436538" y="25653"/>
                  </a:lnTo>
                  <a:lnTo>
                    <a:pt x="435719" y="25653"/>
                  </a:lnTo>
                  <a:lnTo>
                    <a:pt x="434068" y="22986"/>
                  </a:lnTo>
                  <a:lnTo>
                    <a:pt x="436435" y="22986"/>
                  </a:lnTo>
                  <a:lnTo>
                    <a:pt x="436326" y="25653"/>
                  </a:lnTo>
                  <a:lnTo>
                    <a:pt x="436538" y="25653"/>
                  </a:lnTo>
                  <a:lnTo>
                    <a:pt x="436034" y="26161"/>
                  </a:lnTo>
                  <a:lnTo>
                    <a:pt x="436246" y="26161"/>
                  </a:lnTo>
                  <a:close/>
                </a:path>
                <a:path w="890269" h="44450">
                  <a:moveTo>
                    <a:pt x="443513" y="27050"/>
                  </a:moveTo>
                  <a:lnTo>
                    <a:pt x="440416" y="27050"/>
                  </a:lnTo>
                  <a:lnTo>
                    <a:pt x="438960" y="25272"/>
                  </a:lnTo>
                  <a:lnTo>
                    <a:pt x="439982" y="22986"/>
                  </a:lnTo>
                  <a:lnTo>
                    <a:pt x="442281" y="22986"/>
                  </a:lnTo>
                  <a:lnTo>
                    <a:pt x="442306" y="23621"/>
                  </a:lnTo>
                  <a:lnTo>
                    <a:pt x="441971" y="24129"/>
                  </a:lnTo>
                  <a:lnTo>
                    <a:pt x="441403" y="24764"/>
                  </a:lnTo>
                  <a:lnTo>
                    <a:pt x="441411" y="26161"/>
                  </a:lnTo>
                  <a:lnTo>
                    <a:pt x="444664" y="26161"/>
                  </a:lnTo>
                  <a:lnTo>
                    <a:pt x="443513" y="27050"/>
                  </a:lnTo>
                  <a:close/>
                </a:path>
                <a:path w="890269" h="44450">
                  <a:moveTo>
                    <a:pt x="418944" y="27939"/>
                  </a:moveTo>
                  <a:lnTo>
                    <a:pt x="418574" y="27939"/>
                  </a:lnTo>
                  <a:lnTo>
                    <a:pt x="418443" y="27431"/>
                  </a:lnTo>
                  <a:lnTo>
                    <a:pt x="418345" y="27050"/>
                  </a:lnTo>
                  <a:lnTo>
                    <a:pt x="418222" y="26542"/>
                  </a:lnTo>
                  <a:lnTo>
                    <a:pt x="418150" y="26161"/>
                  </a:lnTo>
                  <a:lnTo>
                    <a:pt x="417781" y="24764"/>
                  </a:lnTo>
                  <a:lnTo>
                    <a:pt x="417729" y="24129"/>
                  </a:lnTo>
                  <a:lnTo>
                    <a:pt x="418268" y="23367"/>
                  </a:lnTo>
                  <a:lnTo>
                    <a:pt x="420293" y="26161"/>
                  </a:lnTo>
                  <a:lnTo>
                    <a:pt x="420468" y="26161"/>
                  </a:lnTo>
                  <a:lnTo>
                    <a:pt x="420219" y="26542"/>
                  </a:lnTo>
                  <a:lnTo>
                    <a:pt x="418944" y="27939"/>
                  </a:lnTo>
                  <a:close/>
                </a:path>
                <a:path w="890269" h="44450">
                  <a:moveTo>
                    <a:pt x="426714" y="29336"/>
                  </a:moveTo>
                  <a:lnTo>
                    <a:pt x="421005" y="29336"/>
                  </a:lnTo>
                  <a:lnTo>
                    <a:pt x="421455" y="28447"/>
                  </a:lnTo>
                  <a:lnTo>
                    <a:pt x="421858" y="27939"/>
                  </a:lnTo>
                  <a:lnTo>
                    <a:pt x="422936" y="26161"/>
                  </a:lnTo>
                  <a:lnTo>
                    <a:pt x="423197" y="26161"/>
                  </a:lnTo>
                  <a:lnTo>
                    <a:pt x="420619" y="24383"/>
                  </a:lnTo>
                  <a:lnTo>
                    <a:pt x="421179" y="24383"/>
                  </a:lnTo>
                  <a:lnTo>
                    <a:pt x="424189" y="23367"/>
                  </a:lnTo>
                  <a:lnTo>
                    <a:pt x="424237" y="24764"/>
                  </a:lnTo>
                  <a:lnTo>
                    <a:pt x="395443" y="24764"/>
                  </a:lnTo>
                  <a:lnTo>
                    <a:pt x="422512" y="25272"/>
                  </a:lnTo>
                  <a:lnTo>
                    <a:pt x="424254" y="25272"/>
                  </a:lnTo>
                  <a:lnTo>
                    <a:pt x="424267" y="25653"/>
                  </a:lnTo>
                  <a:lnTo>
                    <a:pt x="426541" y="25653"/>
                  </a:lnTo>
                  <a:lnTo>
                    <a:pt x="426649" y="27431"/>
                  </a:lnTo>
                  <a:lnTo>
                    <a:pt x="426714" y="29336"/>
                  </a:lnTo>
                  <a:close/>
                </a:path>
                <a:path w="890269" h="44450">
                  <a:moveTo>
                    <a:pt x="344798" y="27431"/>
                  </a:moveTo>
                  <a:lnTo>
                    <a:pt x="342142" y="27431"/>
                  </a:lnTo>
                  <a:lnTo>
                    <a:pt x="342142" y="23621"/>
                  </a:lnTo>
                  <a:lnTo>
                    <a:pt x="352505" y="23621"/>
                  </a:lnTo>
                  <a:lnTo>
                    <a:pt x="348443" y="24129"/>
                  </a:lnTo>
                  <a:lnTo>
                    <a:pt x="393766" y="24129"/>
                  </a:lnTo>
                  <a:lnTo>
                    <a:pt x="393740" y="24383"/>
                  </a:lnTo>
                  <a:lnTo>
                    <a:pt x="387774" y="24383"/>
                  </a:lnTo>
                  <a:lnTo>
                    <a:pt x="389573" y="26542"/>
                  </a:lnTo>
                  <a:lnTo>
                    <a:pt x="344650" y="26542"/>
                  </a:lnTo>
                  <a:lnTo>
                    <a:pt x="344776" y="27304"/>
                  </a:lnTo>
                  <a:close/>
                </a:path>
                <a:path w="890269" h="44450">
                  <a:moveTo>
                    <a:pt x="395570" y="24129"/>
                  </a:moveTo>
                  <a:lnTo>
                    <a:pt x="393766" y="24129"/>
                  </a:lnTo>
                  <a:lnTo>
                    <a:pt x="393816" y="23621"/>
                  </a:lnTo>
                  <a:lnTo>
                    <a:pt x="395345" y="23621"/>
                  </a:lnTo>
                  <a:lnTo>
                    <a:pt x="395570" y="24129"/>
                  </a:lnTo>
                  <a:close/>
                </a:path>
                <a:path w="890269" h="44450">
                  <a:moveTo>
                    <a:pt x="417729" y="24129"/>
                  </a:moveTo>
                  <a:lnTo>
                    <a:pt x="415454" y="24129"/>
                  </a:lnTo>
                  <a:lnTo>
                    <a:pt x="415313" y="23621"/>
                  </a:lnTo>
                  <a:lnTo>
                    <a:pt x="418088" y="23621"/>
                  </a:lnTo>
                  <a:lnTo>
                    <a:pt x="417729" y="24129"/>
                  </a:lnTo>
                  <a:close/>
                </a:path>
                <a:path w="890269" h="44450">
                  <a:moveTo>
                    <a:pt x="421932" y="24129"/>
                  </a:moveTo>
                  <a:lnTo>
                    <a:pt x="418820" y="24129"/>
                  </a:lnTo>
                  <a:lnTo>
                    <a:pt x="418452" y="23621"/>
                  </a:lnTo>
                  <a:lnTo>
                    <a:pt x="423436" y="23621"/>
                  </a:lnTo>
                  <a:lnTo>
                    <a:pt x="421932" y="24129"/>
                  </a:lnTo>
                  <a:close/>
                </a:path>
                <a:path w="890269" h="44450">
                  <a:moveTo>
                    <a:pt x="424679" y="24129"/>
                  </a:moveTo>
                  <a:lnTo>
                    <a:pt x="424215" y="24129"/>
                  </a:lnTo>
                  <a:lnTo>
                    <a:pt x="424197" y="23621"/>
                  </a:lnTo>
                  <a:lnTo>
                    <a:pt x="424781" y="23621"/>
                  </a:lnTo>
                  <a:lnTo>
                    <a:pt x="424679" y="24129"/>
                  </a:lnTo>
                  <a:close/>
                </a:path>
                <a:path w="890269" h="44450">
                  <a:moveTo>
                    <a:pt x="434776" y="24129"/>
                  </a:moveTo>
                  <a:lnTo>
                    <a:pt x="433706" y="24129"/>
                  </a:lnTo>
                  <a:lnTo>
                    <a:pt x="433959" y="23621"/>
                  </a:lnTo>
                  <a:lnTo>
                    <a:pt x="434461" y="23621"/>
                  </a:lnTo>
                  <a:lnTo>
                    <a:pt x="434776" y="24129"/>
                  </a:lnTo>
                  <a:close/>
                </a:path>
                <a:path w="890269" h="44450">
                  <a:moveTo>
                    <a:pt x="439471" y="24129"/>
                  </a:moveTo>
                  <a:lnTo>
                    <a:pt x="436388" y="24129"/>
                  </a:lnTo>
                  <a:lnTo>
                    <a:pt x="436409" y="23621"/>
                  </a:lnTo>
                  <a:lnTo>
                    <a:pt x="439698" y="23621"/>
                  </a:lnTo>
                  <a:lnTo>
                    <a:pt x="439471" y="24129"/>
                  </a:lnTo>
                  <a:close/>
                </a:path>
                <a:path w="890269" h="44450">
                  <a:moveTo>
                    <a:pt x="447425" y="24129"/>
                  </a:moveTo>
                  <a:lnTo>
                    <a:pt x="441971" y="24129"/>
                  </a:lnTo>
                  <a:lnTo>
                    <a:pt x="442425" y="23621"/>
                  </a:lnTo>
                  <a:lnTo>
                    <a:pt x="447813" y="23621"/>
                  </a:lnTo>
                  <a:lnTo>
                    <a:pt x="447425" y="24129"/>
                  </a:lnTo>
                  <a:close/>
                </a:path>
                <a:path w="890269" h="44450">
                  <a:moveTo>
                    <a:pt x="391652" y="27939"/>
                  </a:moveTo>
                  <a:lnTo>
                    <a:pt x="391716" y="25526"/>
                  </a:lnTo>
                  <a:lnTo>
                    <a:pt x="390999" y="25272"/>
                  </a:lnTo>
                  <a:lnTo>
                    <a:pt x="387774" y="24383"/>
                  </a:lnTo>
                  <a:lnTo>
                    <a:pt x="393740" y="24383"/>
                  </a:lnTo>
                  <a:lnTo>
                    <a:pt x="393614" y="26161"/>
                  </a:lnTo>
                  <a:lnTo>
                    <a:pt x="393574" y="27304"/>
                  </a:lnTo>
                  <a:lnTo>
                    <a:pt x="391652" y="27939"/>
                  </a:lnTo>
                  <a:close/>
                </a:path>
                <a:path w="890269" h="44450">
                  <a:moveTo>
                    <a:pt x="408000" y="26161"/>
                  </a:moveTo>
                  <a:lnTo>
                    <a:pt x="407761" y="26161"/>
                  </a:lnTo>
                  <a:lnTo>
                    <a:pt x="406327" y="24764"/>
                  </a:lnTo>
                  <a:lnTo>
                    <a:pt x="406002" y="24383"/>
                  </a:lnTo>
                  <a:lnTo>
                    <a:pt x="415519" y="24383"/>
                  </a:lnTo>
                  <a:lnTo>
                    <a:pt x="415615" y="24764"/>
                  </a:lnTo>
                  <a:lnTo>
                    <a:pt x="409194" y="24764"/>
                  </a:lnTo>
                  <a:lnTo>
                    <a:pt x="408000" y="26161"/>
                  </a:lnTo>
                  <a:close/>
                </a:path>
                <a:path w="890269" h="44450">
                  <a:moveTo>
                    <a:pt x="415598" y="26161"/>
                  </a:moveTo>
                  <a:lnTo>
                    <a:pt x="414647" y="26161"/>
                  </a:lnTo>
                  <a:lnTo>
                    <a:pt x="411784" y="25272"/>
                  </a:lnTo>
                  <a:lnTo>
                    <a:pt x="412680" y="25272"/>
                  </a:lnTo>
                  <a:lnTo>
                    <a:pt x="405274" y="24764"/>
                  </a:lnTo>
                  <a:lnTo>
                    <a:pt x="415615" y="24764"/>
                  </a:lnTo>
                  <a:lnTo>
                    <a:pt x="415777" y="25272"/>
                  </a:lnTo>
                  <a:lnTo>
                    <a:pt x="415873" y="25653"/>
                  </a:lnTo>
                  <a:lnTo>
                    <a:pt x="415598" y="26161"/>
                  </a:lnTo>
                  <a:close/>
                </a:path>
                <a:path w="890269" h="44450">
                  <a:moveTo>
                    <a:pt x="424254" y="25272"/>
                  </a:moveTo>
                  <a:lnTo>
                    <a:pt x="393905" y="24764"/>
                  </a:lnTo>
                  <a:lnTo>
                    <a:pt x="424237" y="24764"/>
                  </a:lnTo>
                  <a:lnTo>
                    <a:pt x="424254" y="25272"/>
                  </a:lnTo>
                  <a:close/>
                </a:path>
                <a:path w="890269" h="44450">
                  <a:moveTo>
                    <a:pt x="454807" y="28447"/>
                  </a:moveTo>
                  <a:lnTo>
                    <a:pt x="451299" y="28447"/>
                  </a:lnTo>
                  <a:lnTo>
                    <a:pt x="451642" y="27939"/>
                  </a:lnTo>
                  <a:lnTo>
                    <a:pt x="452343" y="26542"/>
                  </a:lnTo>
                  <a:lnTo>
                    <a:pt x="454430" y="26542"/>
                  </a:lnTo>
                  <a:lnTo>
                    <a:pt x="454498" y="26161"/>
                  </a:lnTo>
                  <a:lnTo>
                    <a:pt x="454586" y="25653"/>
                  </a:lnTo>
                  <a:lnTo>
                    <a:pt x="454648" y="25272"/>
                  </a:lnTo>
                  <a:lnTo>
                    <a:pt x="459194" y="25272"/>
                  </a:lnTo>
                  <a:lnTo>
                    <a:pt x="455791" y="27431"/>
                  </a:lnTo>
                  <a:lnTo>
                    <a:pt x="455371" y="27939"/>
                  </a:lnTo>
                  <a:lnTo>
                    <a:pt x="455238" y="27939"/>
                  </a:lnTo>
                  <a:lnTo>
                    <a:pt x="454807" y="28447"/>
                  </a:lnTo>
                  <a:close/>
                </a:path>
                <a:path w="890269" h="44450">
                  <a:moveTo>
                    <a:pt x="401236" y="28447"/>
                  </a:moveTo>
                  <a:lnTo>
                    <a:pt x="399847" y="28447"/>
                  </a:lnTo>
                  <a:lnTo>
                    <a:pt x="399745" y="27939"/>
                  </a:lnTo>
                  <a:lnTo>
                    <a:pt x="399644" y="27431"/>
                  </a:lnTo>
                  <a:lnTo>
                    <a:pt x="399567" y="27050"/>
                  </a:lnTo>
                  <a:lnTo>
                    <a:pt x="399483" y="26542"/>
                  </a:lnTo>
                  <a:lnTo>
                    <a:pt x="399410" y="26161"/>
                  </a:lnTo>
                  <a:lnTo>
                    <a:pt x="399288" y="25653"/>
                  </a:lnTo>
                  <a:lnTo>
                    <a:pt x="406110" y="25653"/>
                  </a:lnTo>
                  <a:lnTo>
                    <a:pt x="406068" y="26542"/>
                  </a:lnTo>
                  <a:lnTo>
                    <a:pt x="405898" y="27050"/>
                  </a:lnTo>
                  <a:lnTo>
                    <a:pt x="405790" y="27304"/>
                  </a:lnTo>
                  <a:lnTo>
                    <a:pt x="406292" y="27431"/>
                  </a:lnTo>
                  <a:lnTo>
                    <a:pt x="403853" y="27939"/>
                  </a:lnTo>
                  <a:lnTo>
                    <a:pt x="401236" y="28447"/>
                  </a:lnTo>
                  <a:close/>
                </a:path>
                <a:path w="890269" h="44450">
                  <a:moveTo>
                    <a:pt x="407761" y="26161"/>
                  </a:moveTo>
                  <a:lnTo>
                    <a:pt x="406093" y="26161"/>
                  </a:lnTo>
                  <a:lnTo>
                    <a:pt x="406127" y="25653"/>
                  </a:lnTo>
                  <a:lnTo>
                    <a:pt x="407240" y="25653"/>
                  </a:lnTo>
                  <a:lnTo>
                    <a:pt x="407761" y="26161"/>
                  </a:lnTo>
                  <a:close/>
                </a:path>
                <a:path w="890269" h="44450">
                  <a:moveTo>
                    <a:pt x="414647" y="26161"/>
                  </a:moveTo>
                  <a:lnTo>
                    <a:pt x="408000" y="26161"/>
                  </a:lnTo>
                  <a:lnTo>
                    <a:pt x="408434" y="25653"/>
                  </a:lnTo>
                  <a:lnTo>
                    <a:pt x="413011" y="25653"/>
                  </a:lnTo>
                  <a:lnTo>
                    <a:pt x="414647" y="26161"/>
                  </a:lnTo>
                  <a:close/>
                </a:path>
                <a:path w="890269" h="44450">
                  <a:moveTo>
                    <a:pt x="418150" y="26161"/>
                  </a:moveTo>
                  <a:lnTo>
                    <a:pt x="415598" y="26161"/>
                  </a:lnTo>
                  <a:lnTo>
                    <a:pt x="415873" y="25653"/>
                  </a:lnTo>
                  <a:lnTo>
                    <a:pt x="418007" y="25653"/>
                  </a:lnTo>
                  <a:lnTo>
                    <a:pt x="418150" y="26161"/>
                  </a:lnTo>
                  <a:close/>
                </a:path>
                <a:path w="890269" h="44450">
                  <a:moveTo>
                    <a:pt x="423197" y="26161"/>
                  </a:moveTo>
                  <a:lnTo>
                    <a:pt x="420293" y="26161"/>
                  </a:lnTo>
                  <a:lnTo>
                    <a:pt x="419925" y="25653"/>
                  </a:lnTo>
                  <a:lnTo>
                    <a:pt x="422461" y="25653"/>
                  </a:lnTo>
                  <a:lnTo>
                    <a:pt x="423197" y="26161"/>
                  </a:lnTo>
                  <a:close/>
                </a:path>
                <a:path w="890269" h="44450">
                  <a:moveTo>
                    <a:pt x="427250" y="26161"/>
                  </a:moveTo>
                  <a:lnTo>
                    <a:pt x="426572" y="26161"/>
                  </a:lnTo>
                  <a:lnTo>
                    <a:pt x="426541" y="25653"/>
                  </a:lnTo>
                  <a:lnTo>
                    <a:pt x="427250" y="26161"/>
                  </a:lnTo>
                  <a:close/>
                </a:path>
                <a:path w="890269" h="44450">
                  <a:moveTo>
                    <a:pt x="437858" y="29336"/>
                  </a:moveTo>
                  <a:lnTo>
                    <a:pt x="431894" y="29336"/>
                  </a:lnTo>
                  <a:lnTo>
                    <a:pt x="429910" y="27939"/>
                  </a:lnTo>
                  <a:lnTo>
                    <a:pt x="429743" y="27939"/>
                  </a:lnTo>
                  <a:lnTo>
                    <a:pt x="426537" y="25653"/>
                  </a:lnTo>
                  <a:lnTo>
                    <a:pt x="432908" y="25653"/>
                  </a:lnTo>
                  <a:lnTo>
                    <a:pt x="432732" y="26161"/>
                  </a:lnTo>
                  <a:lnTo>
                    <a:pt x="432941" y="26542"/>
                  </a:lnTo>
                  <a:lnTo>
                    <a:pt x="433978" y="27939"/>
                  </a:lnTo>
                  <a:lnTo>
                    <a:pt x="434441" y="28447"/>
                  </a:lnTo>
                  <a:lnTo>
                    <a:pt x="438070" y="28447"/>
                  </a:lnTo>
                  <a:lnTo>
                    <a:pt x="437858" y="29336"/>
                  </a:lnTo>
                  <a:close/>
                </a:path>
                <a:path w="890269" h="44450">
                  <a:moveTo>
                    <a:pt x="436034" y="26161"/>
                  </a:moveTo>
                  <a:lnTo>
                    <a:pt x="432732" y="26161"/>
                  </a:lnTo>
                  <a:lnTo>
                    <a:pt x="432908" y="25653"/>
                  </a:lnTo>
                  <a:lnTo>
                    <a:pt x="435719" y="25653"/>
                  </a:lnTo>
                  <a:lnTo>
                    <a:pt x="436034" y="26161"/>
                  </a:lnTo>
                  <a:close/>
                </a:path>
                <a:path w="890269" h="44450">
                  <a:moveTo>
                    <a:pt x="437015" y="26161"/>
                  </a:moveTo>
                  <a:lnTo>
                    <a:pt x="436246" y="26161"/>
                  </a:lnTo>
                  <a:lnTo>
                    <a:pt x="436326" y="25653"/>
                  </a:lnTo>
                  <a:lnTo>
                    <a:pt x="437424" y="25653"/>
                  </a:lnTo>
                  <a:lnTo>
                    <a:pt x="437015" y="26161"/>
                  </a:lnTo>
                  <a:close/>
                </a:path>
                <a:path w="890269" h="44450">
                  <a:moveTo>
                    <a:pt x="438070" y="28447"/>
                  </a:moveTo>
                  <a:lnTo>
                    <a:pt x="435046" y="28447"/>
                  </a:lnTo>
                  <a:lnTo>
                    <a:pt x="435414" y="27939"/>
                  </a:lnTo>
                  <a:lnTo>
                    <a:pt x="435587" y="27939"/>
                  </a:lnTo>
                  <a:lnTo>
                    <a:pt x="437424" y="25653"/>
                  </a:lnTo>
                  <a:lnTo>
                    <a:pt x="438802" y="25653"/>
                  </a:lnTo>
                  <a:lnTo>
                    <a:pt x="438070" y="28447"/>
                  </a:lnTo>
                  <a:close/>
                </a:path>
                <a:path w="890269" h="44450">
                  <a:moveTo>
                    <a:pt x="439688" y="26161"/>
                  </a:moveTo>
                  <a:lnTo>
                    <a:pt x="438671" y="26161"/>
                  </a:lnTo>
                  <a:lnTo>
                    <a:pt x="438802" y="25653"/>
                  </a:lnTo>
                  <a:lnTo>
                    <a:pt x="439272" y="25653"/>
                  </a:lnTo>
                  <a:lnTo>
                    <a:pt x="439688" y="26161"/>
                  </a:lnTo>
                  <a:close/>
                </a:path>
                <a:path w="890269" h="44450">
                  <a:moveTo>
                    <a:pt x="442902" y="26161"/>
                  </a:moveTo>
                  <a:lnTo>
                    <a:pt x="441411" y="26161"/>
                  </a:lnTo>
                  <a:lnTo>
                    <a:pt x="441408" y="25653"/>
                  </a:lnTo>
                  <a:lnTo>
                    <a:pt x="453653" y="25653"/>
                  </a:lnTo>
                  <a:lnTo>
                    <a:pt x="442902" y="26161"/>
                  </a:lnTo>
                  <a:close/>
                </a:path>
                <a:path w="890269" h="44450">
                  <a:moveTo>
                    <a:pt x="444664" y="26161"/>
                  </a:moveTo>
                  <a:lnTo>
                    <a:pt x="442902" y="26161"/>
                  </a:lnTo>
                  <a:lnTo>
                    <a:pt x="453653" y="25653"/>
                  </a:lnTo>
                  <a:lnTo>
                    <a:pt x="445322" y="25653"/>
                  </a:lnTo>
                  <a:lnTo>
                    <a:pt x="444664" y="26161"/>
                  </a:lnTo>
                  <a:close/>
                </a:path>
                <a:path w="890269" h="44450">
                  <a:moveTo>
                    <a:pt x="445670" y="26161"/>
                  </a:moveTo>
                  <a:lnTo>
                    <a:pt x="444664" y="26161"/>
                  </a:lnTo>
                  <a:lnTo>
                    <a:pt x="445322" y="25653"/>
                  </a:lnTo>
                  <a:lnTo>
                    <a:pt x="445988" y="25653"/>
                  </a:lnTo>
                  <a:lnTo>
                    <a:pt x="445670" y="26161"/>
                  </a:lnTo>
                  <a:close/>
                </a:path>
                <a:path w="890269" h="44450">
                  <a:moveTo>
                    <a:pt x="446340" y="26161"/>
                  </a:moveTo>
                  <a:lnTo>
                    <a:pt x="446148" y="26161"/>
                  </a:lnTo>
                  <a:lnTo>
                    <a:pt x="450408" y="25653"/>
                  </a:lnTo>
                  <a:lnTo>
                    <a:pt x="445318" y="25653"/>
                  </a:lnTo>
                  <a:lnTo>
                    <a:pt x="446340" y="26161"/>
                  </a:lnTo>
                  <a:close/>
                </a:path>
                <a:path w="890269" h="44450">
                  <a:moveTo>
                    <a:pt x="449234" y="26161"/>
                  </a:moveTo>
                  <a:lnTo>
                    <a:pt x="446340" y="26161"/>
                  </a:lnTo>
                  <a:lnTo>
                    <a:pt x="445318" y="25653"/>
                  </a:lnTo>
                  <a:lnTo>
                    <a:pt x="447322" y="25653"/>
                  </a:lnTo>
                  <a:lnTo>
                    <a:pt x="449234" y="26161"/>
                  </a:lnTo>
                  <a:close/>
                </a:path>
                <a:path w="890269" h="44450">
                  <a:moveTo>
                    <a:pt x="449888" y="26161"/>
                  </a:moveTo>
                  <a:lnTo>
                    <a:pt x="449234" y="26161"/>
                  </a:lnTo>
                  <a:lnTo>
                    <a:pt x="447322" y="25653"/>
                  </a:lnTo>
                  <a:lnTo>
                    <a:pt x="446668" y="25653"/>
                  </a:lnTo>
                  <a:lnTo>
                    <a:pt x="449888" y="26161"/>
                  </a:lnTo>
                  <a:close/>
                </a:path>
                <a:path w="890269" h="44450">
                  <a:moveTo>
                    <a:pt x="450966" y="27304"/>
                  </a:moveTo>
                  <a:lnTo>
                    <a:pt x="448771" y="27304"/>
                  </a:lnTo>
                  <a:lnTo>
                    <a:pt x="448849" y="27050"/>
                  </a:lnTo>
                  <a:lnTo>
                    <a:pt x="448974" y="26542"/>
                  </a:lnTo>
                  <a:lnTo>
                    <a:pt x="449056" y="26161"/>
                  </a:lnTo>
                  <a:lnTo>
                    <a:pt x="449888" y="26161"/>
                  </a:lnTo>
                  <a:lnTo>
                    <a:pt x="446668" y="25653"/>
                  </a:lnTo>
                  <a:lnTo>
                    <a:pt x="450966" y="25653"/>
                  </a:lnTo>
                  <a:lnTo>
                    <a:pt x="450966" y="27304"/>
                  </a:lnTo>
                  <a:close/>
                </a:path>
                <a:path w="890269" h="44450">
                  <a:moveTo>
                    <a:pt x="454503" y="26161"/>
                  </a:moveTo>
                  <a:lnTo>
                    <a:pt x="450966" y="26161"/>
                  </a:lnTo>
                  <a:lnTo>
                    <a:pt x="450966" y="25653"/>
                  </a:lnTo>
                  <a:lnTo>
                    <a:pt x="454586" y="25653"/>
                  </a:lnTo>
                  <a:lnTo>
                    <a:pt x="454503" y="26161"/>
                  </a:lnTo>
                  <a:close/>
                </a:path>
                <a:path w="890269" h="44450">
                  <a:moveTo>
                    <a:pt x="341048" y="30733"/>
                  </a:moveTo>
                  <a:lnTo>
                    <a:pt x="336474" y="30733"/>
                  </a:lnTo>
                  <a:lnTo>
                    <a:pt x="335795" y="29336"/>
                  </a:lnTo>
                  <a:lnTo>
                    <a:pt x="335954" y="29336"/>
                  </a:lnTo>
                  <a:lnTo>
                    <a:pt x="336106" y="28447"/>
                  </a:lnTo>
                  <a:lnTo>
                    <a:pt x="336259" y="28447"/>
                  </a:lnTo>
                  <a:lnTo>
                    <a:pt x="337043" y="27431"/>
                  </a:lnTo>
                  <a:lnTo>
                    <a:pt x="337304" y="27431"/>
                  </a:lnTo>
                  <a:lnTo>
                    <a:pt x="337662" y="27304"/>
                  </a:lnTo>
                  <a:lnTo>
                    <a:pt x="337358" y="27304"/>
                  </a:lnTo>
                  <a:lnTo>
                    <a:pt x="337494" y="27050"/>
                  </a:lnTo>
                  <a:lnTo>
                    <a:pt x="337657" y="26542"/>
                  </a:lnTo>
                  <a:lnTo>
                    <a:pt x="338374" y="26542"/>
                  </a:lnTo>
                  <a:lnTo>
                    <a:pt x="339339" y="28447"/>
                  </a:lnTo>
                  <a:lnTo>
                    <a:pt x="340021" y="29336"/>
                  </a:lnTo>
                  <a:lnTo>
                    <a:pt x="341048" y="30733"/>
                  </a:lnTo>
                  <a:close/>
                </a:path>
                <a:path w="890269" h="44450">
                  <a:moveTo>
                    <a:pt x="344965" y="28447"/>
                  </a:moveTo>
                  <a:lnTo>
                    <a:pt x="342169" y="28447"/>
                  </a:lnTo>
                  <a:lnTo>
                    <a:pt x="340064" y="27050"/>
                  </a:lnTo>
                  <a:lnTo>
                    <a:pt x="339193" y="27050"/>
                  </a:lnTo>
                  <a:lnTo>
                    <a:pt x="335957" y="26542"/>
                  </a:lnTo>
                  <a:lnTo>
                    <a:pt x="337057" y="26542"/>
                  </a:lnTo>
                  <a:lnTo>
                    <a:pt x="340810" y="27050"/>
                  </a:lnTo>
                  <a:lnTo>
                    <a:pt x="341831" y="27431"/>
                  </a:lnTo>
                  <a:lnTo>
                    <a:pt x="344800" y="27431"/>
                  </a:lnTo>
                  <a:lnTo>
                    <a:pt x="344879" y="27939"/>
                  </a:lnTo>
                  <a:lnTo>
                    <a:pt x="344965" y="28447"/>
                  </a:lnTo>
                  <a:close/>
                </a:path>
                <a:path w="890269" h="44450">
                  <a:moveTo>
                    <a:pt x="340899" y="27050"/>
                  </a:moveTo>
                  <a:lnTo>
                    <a:pt x="337057" y="26542"/>
                  </a:lnTo>
                  <a:lnTo>
                    <a:pt x="339657" y="26542"/>
                  </a:lnTo>
                  <a:lnTo>
                    <a:pt x="340899" y="27050"/>
                  </a:lnTo>
                  <a:close/>
                </a:path>
                <a:path w="890269" h="44450">
                  <a:moveTo>
                    <a:pt x="342142" y="27050"/>
                  </a:moveTo>
                  <a:lnTo>
                    <a:pt x="340899" y="27050"/>
                  </a:lnTo>
                  <a:lnTo>
                    <a:pt x="339657" y="26542"/>
                  </a:lnTo>
                  <a:lnTo>
                    <a:pt x="342142" y="26542"/>
                  </a:lnTo>
                  <a:lnTo>
                    <a:pt x="342142" y="27050"/>
                  </a:lnTo>
                  <a:close/>
                </a:path>
                <a:path w="890269" h="44450">
                  <a:moveTo>
                    <a:pt x="345798" y="27050"/>
                  </a:moveTo>
                  <a:lnTo>
                    <a:pt x="344730" y="27050"/>
                  </a:lnTo>
                  <a:lnTo>
                    <a:pt x="344650" y="26542"/>
                  </a:lnTo>
                  <a:lnTo>
                    <a:pt x="345861" y="26542"/>
                  </a:lnTo>
                  <a:lnTo>
                    <a:pt x="345798" y="27050"/>
                  </a:lnTo>
                  <a:close/>
                </a:path>
                <a:path w="890269" h="44450">
                  <a:moveTo>
                    <a:pt x="345176" y="32511"/>
                  </a:moveTo>
                  <a:lnTo>
                    <a:pt x="345251" y="31241"/>
                  </a:lnTo>
                  <a:lnTo>
                    <a:pt x="345395" y="30733"/>
                  </a:lnTo>
                  <a:lnTo>
                    <a:pt x="345495" y="29336"/>
                  </a:lnTo>
                  <a:lnTo>
                    <a:pt x="345610" y="28447"/>
                  </a:lnTo>
                  <a:lnTo>
                    <a:pt x="345675" y="27939"/>
                  </a:lnTo>
                  <a:lnTo>
                    <a:pt x="345748" y="27431"/>
                  </a:lnTo>
                  <a:lnTo>
                    <a:pt x="345861" y="26542"/>
                  </a:lnTo>
                  <a:lnTo>
                    <a:pt x="364374" y="26542"/>
                  </a:lnTo>
                  <a:lnTo>
                    <a:pt x="364265" y="27304"/>
                  </a:lnTo>
                  <a:lnTo>
                    <a:pt x="349846" y="27431"/>
                  </a:lnTo>
                  <a:lnTo>
                    <a:pt x="346758" y="30733"/>
                  </a:lnTo>
                  <a:lnTo>
                    <a:pt x="345033" y="30733"/>
                  </a:lnTo>
                  <a:lnTo>
                    <a:pt x="345543" y="31241"/>
                  </a:lnTo>
                  <a:lnTo>
                    <a:pt x="346248" y="31241"/>
                  </a:lnTo>
                  <a:lnTo>
                    <a:pt x="345176" y="32511"/>
                  </a:lnTo>
                  <a:close/>
                </a:path>
                <a:path w="890269" h="44450">
                  <a:moveTo>
                    <a:pt x="364727" y="27050"/>
                  </a:moveTo>
                  <a:lnTo>
                    <a:pt x="364301" y="27050"/>
                  </a:lnTo>
                  <a:lnTo>
                    <a:pt x="364374" y="26542"/>
                  </a:lnTo>
                  <a:lnTo>
                    <a:pt x="364727" y="27050"/>
                  </a:lnTo>
                  <a:close/>
                </a:path>
                <a:path w="890269" h="44450">
                  <a:moveTo>
                    <a:pt x="367907" y="33781"/>
                  </a:moveTo>
                  <a:lnTo>
                    <a:pt x="367761" y="33781"/>
                  </a:lnTo>
                  <a:lnTo>
                    <a:pt x="367659" y="30733"/>
                  </a:lnTo>
                  <a:lnTo>
                    <a:pt x="367098" y="29971"/>
                  </a:lnTo>
                  <a:lnTo>
                    <a:pt x="366507" y="29336"/>
                  </a:lnTo>
                  <a:lnTo>
                    <a:pt x="365859" y="28447"/>
                  </a:lnTo>
                  <a:lnTo>
                    <a:pt x="364315" y="26542"/>
                  </a:lnTo>
                  <a:lnTo>
                    <a:pt x="389573" y="26542"/>
                  </a:lnTo>
                  <a:lnTo>
                    <a:pt x="389973" y="27050"/>
                  </a:lnTo>
                  <a:lnTo>
                    <a:pt x="374693" y="27050"/>
                  </a:lnTo>
                  <a:lnTo>
                    <a:pt x="371842" y="29336"/>
                  </a:lnTo>
                  <a:lnTo>
                    <a:pt x="371680" y="29336"/>
                  </a:lnTo>
                  <a:lnTo>
                    <a:pt x="369584" y="31241"/>
                  </a:lnTo>
                  <a:lnTo>
                    <a:pt x="369316" y="31241"/>
                  </a:lnTo>
                  <a:lnTo>
                    <a:pt x="369261" y="32511"/>
                  </a:lnTo>
                  <a:lnTo>
                    <a:pt x="368903" y="32892"/>
                  </a:lnTo>
                  <a:lnTo>
                    <a:pt x="367907" y="33781"/>
                  </a:lnTo>
                  <a:close/>
                </a:path>
                <a:path w="890269" h="44450">
                  <a:moveTo>
                    <a:pt x="391716" y="27050"/>
                  </a:moveTo>
                  <a:lnTo>
                    <a:pt x="389973" y="27050"/>
                  </a:lnTo>
                  <a:lnTo>
                    <a:pt x="389573" y="26542"/>
                  </a:lnTo>
                  <a:lnTo>
                    <a:pt x="391716" y="26542"/>
                  </a:lnTo>
                  <a:lnTo>
                    <a:pt x="391716" y="27050"/>
                  </a:lnTo>
                  <a:close/>
                </a:path>
                <a:path w="890269" h="44450">
                  <a:moveTo>
                    <a:pt x="394323" y="27050"/>
                  </a:moveTo>
                  <a:lnTo>
                    <a:pt x="393583" y="27050"/>
                  </a:lnTo>
                  <a:lnTo>
                    <a:pt x="393601" y="26542"/>
                  </a:lnTo>
                  <a:lnTo>
                    <a:pt x="395777" y="26542"/>
                  </a:lnTo>
                  <a:lnTo>
                    <a:pt x="394323" y="27050"/>
                  </a:lnTo>
                  <a:close/>
                </a:path>
                <a:path w="890269" h="44450">
                  <a:moveTo>
                    <a:pt x="399567" y="27050"/>
                  </a:moveTo>
                  <a:lnTo>
                    <a:pt x="396518" y="27050"/>
                  </a:lnTo>
                  <a:lnTo>
                    <a:pt x="397207" y="26542"/>
                  </a:lnTo>
                  <a:lnTo>
                    <a:pt x="399483" y="26542"/>
                  </a:lnTo>
                  <a:lnTo>
                    <a:pt x="399567" y="27050"/>
                  </a:lnTo>
                  <a:close/>
                </a:path>
                <a:path w="890269" h="44450">
                  <a:moveTo>
                    <a:pt x="418345" y="27050"/>
                  </a:moveTo>
                  <a:lnTo>
                    <a:pt x="405898" y="27050"/>
                  </a:lnTo>
                  <a:lnTo>
                    <a:pt x="406114" y="26542"/>
                  </a:lnTo>
                  <a:lnTo>
                    <a:pt x="418222" y="26542"/>
                  </a:lnTo>
                  <a:lnTo>
                    <a:pt x="418345" y="27050"/>
                  </a:lnTo>
                  <a:close/>
                </a:path>
                <a:path w="890269" h="44450">
                  <a:moveTo>
                    <a:pt x="422397" y="27050"/>
                  </a:moveTo>
                  <a:lnTo>
                    <a:pt x="419779" y="27050"/>
                  </a:lnTo>
                  <a:lnTo>
                    <a:pt x="420255" y="26542"/>
                  </a:lnTo>
                  <a:lnTo>
                    <a:pt x="422705" y="26542"/>
                  </a:lnTo>
                  <a:lnTo>
                    <a:pt x="422397" y="27050"/>
                  </a:lnTo>
                  <a:close/>
                </a:path>
                <a:path w="890269" h="44450">
                  <a:moveTo>
                    <a:pt x="428496" y="27050"/>
                  </a:moveTo>
                  <a:lnTo>
                    <a:pt x="426626" y="27050"/>
                  </a:lnTo>
                  <a:lnTo>
                    <a:pt x="426595" y="26542"/>
                  </a:lnTo>
                  <a:lnTo>
                    <a:pt x="427784" y="26542"/>
                  </a:lnTo>
                  <a:lnTo>
                    <a:pt x="428496" y="27050"/>
                  </a:lnTo>
                  <a:close/>
                </a:path>
                <a:path w="890269" h="44450">
                  <a:moveTo>
                    <a:pt x="436301" y="27050"/>
                  </a:moveTo>
                  <a:lnTo>
                    <a:pt x="433318" y="27050"/>
                  </a:lnTo>
                  <a:lnTo>
                    <a:pt x="432941" y="26542"/>
                  </a:lnTo>
                  <a:lnTo>
                    <a:pt x="436709" y="26542"/>
                  </a:lnTo>
                  <a:lnTo>
                    <a:pt x="436301" y="27050"/>
                  </a:lnTo>
                  <a:close/>
                </a:path>
                <a:path w="890269" h="44450">
                  <a:moveTo>
                    <a:pt x="440288" y="27050"/>
                  </a:moveTo>
                  <a:lnTo>
                    <a:pt x="438443" y="27050"/>
                  </a:lnTo>
                  <a:lnTo>
                    <a:pt x="438574" y="26542"/>
                  </a:lnTo>
                  <a:lnTo>
                    <a:pt x="440128" y="26542"/>
                  </a:lnTo>
                  <a:lnTo>
                    <a:pt x="440288" y="27050"/>
                  </a:lnTo>
                  <a:close/>
                </a:path>
                <a:path w="890269" h="44450">
                  <a:moveTo>
                    <a:pt x="441576" y="28447"/>
                  </a:moveTo>
                  <a:lnTo>
                    <a:pt x="440965" y="28447"/>
                  </a:lnTo>
                  <a:lnTo>
                    <a:pt x="440683" y="27939"/>
                  </a:lnTo>
                  <a:lnTo>
                    <a:pt x="440457" y="27431"/>
                  </a:lnTo>
                  <a:lnTo>
                    <a:pt x="440288" y="27050"/>
                  </a:lnTo>
                  <a:lnTo>
                    <a:pt x="440128" y="26542"/>
                  </a:lnTo>
                  <a:lnTo>
                    <a:pt x="440000" y="26542"/>
                  </a:lnTo>
                  <a:lnTo>
                    <a:pt x="440416" y="27050"/>
                  </a:lnTo>
                  <a:lnTo>
                    <a:pt x="443513" y="27050"/>
                  </a:lnTo>
                  <a:lnTo>
                    <a:pt x="442362" y="27939"/>
                  </a:lnTo>
                  <a:lnTo>
                    <a:pt x="442198" y="27939"/>
                  </a:lnTo>
                  <a:lnTo>
                    <a:pt x="441576" y="28447"/>
                  </a:lnTo>
                  <a:close/>
                </a:path>
                <a:path w="890269" h="44450">
                  <a:moveTo>
                    <a:pt x="445232" y="27050"/>
                  </a:moveTo>
                  <a:lnTo>
                    <a:pt x="443513" y="27050"/>
                  </a:lnTo>
                  <a:lnTo>
                    <a:pt x="444171" y="26542"/>
                  </a:lnTo>
                  <a:lnTo>
                    <a:pt x="445471" y="26542"/>
                  </a:lnTo>
                  <a:lnTo>
                    <a:pt x="445232" y="27050"/>
                  </a:lnTo>
                  <a:close/>
                </a:path>
                <a:path w="890269" h="44450">
                  <a:moveTo>
                    <a:pt x="448849" y="27050"/>
                  </a:moveTo>
                  <a:lnTo>
                    <a:pt x="448128" y="27050"/>
                  </a:lnTo>
                  <a:lnTo>
                    <a:pt x="447106" y="26542"/>
                  </a:lnTo>
                  <a:lnTo>
                    <a:pt x="448974" y="26542"/>
                  </a:lnTo>
                  <a:lnTo>
                    <a:pt x="448849" y="27050"/>
                  </a:lnTo>
                  <a:close/>
                </a:path>
                <a:path w="890269" h="44450">
                  <a:moveTo>
                    <a:pt x="452088" y="27050"/>
                  </a:moveTo>
                  <a:lnTo>
                    <a:pt x="450966" y="27050"/>
                  </a:lnTo>
                  <a:lnTo>
                    <a:pt x="450966" y="26542"/>
                  </a:lnTo>
                  <a:lnTo>
                    <a:pt x="452343" y="26542"/>
                  </a:lnTo>
                  <a:lnTo>
                    <a:pt x="452088" y="27050"/>
                  </a:lnTo>
                  <a:close/>
                </a:path>
                <a:path w="890269" h="44450">
                  <a:moveTo>
                    <a:pt x="376719" y="31241"/>
                  </a:moveTo>
                  <a:lnTo>
                    <a:pt x="376031" y="31241"/>
                  </a:lnTo>
                  <a:lnTo>
                    <a:pt x="375654" y="29971"/>
                  </a:lnTo>
                  <a:lnTo>
                    <a:pt x="375411" y="29336"/>
                  </a:lnTo>
                  <a:lnTo>
                    <a:pt x="375150" y="28447"/>
                  </a:lnTo>
                  <a:lnTo>
                    <a:pt x="374818" y="27431"/>
                  </a:lnTo>
                  <a:lnTo>
                    <a:pt x="374693" y="27050"/>
                  </a:lnTo>
                  <a:lnTo>
                    <a:pt x="389973" y="27050"/>
                  </a:lnTo>
                  <a:lnTo>
                    <a:pt x="390223" y="27304"/>
                  </a:lnTo>
                  <a:lnTo>
                    <a:pt x="390073" y="27431"/>
                  </a:lnTo>
                  <a:lnTo>
                    <a:pt x="385414" y="27431"/>
                  </a:lnTo>
                  <a:lnTo>
                    <a:pt x="385775" y="27939"/>
                  </a:lnTo>
                  <a:lnTo>
                    <a:pt x="380547" y="27939"/>
                  </a:lnTo>
                  <a:lnTo>
                    <a:pt x="381200" y="29336"/>
                  </a:lnTo>
                  <a:lnTo>
                    <a:pt x="381520" y="29971"/>
                  </a:lnTo>
                  <a:lnTo>
                    <a:pt x="383233" y="29971"/>
                  </a:lnTo>
                  <a:lnTo>
                    <a:pt x="376719" y="31241"/>
                  </a:lnTo>
                  <a:close/>
                </a:path>
                <a:path w="890269" h="44450">
                  <a:moveTo>
                    <a:pt x="392445" y="27939"/>
                  </a:moveTo>
                  <a:lnTo>
                    <a:pt x="391638" y="27939"/>
                  </a:lnTo>
                  <a:lnTo>
                    <a:pt x="393596" y="27304"/>
                  </a:lnTo>
                  <a:lnTo>
                    <a:pt x="391918" y="27431"/>
                  </a:lnTo>
                  <a:lnTo>
                    <a:pt x="392445" y="27939"/>
                  </a:lnTo>
                  <a:close/>
                </a:path>
                <a:path w="890269" h="44450">
                  <a:moveTo>
                    <a:pt x="352862" y="31241"/>
                  </a:moveTo>
                  <a:lnTo>
                    <a:pt x="350185" y="31241"/>
                  </a:lnTo>
                  <a:lnTo>
                    <a:pt x="350122" y="30733"/>
                  </a:lnTo>
                  <a:lnTo>
                    <a:pt x="350026" y="29971"/>
                  </a:lnTo>
                  <a:lnTo>
                    <a:pt x="349951" y="29336"/>
                  </a:lnTo>
                  <a:lnTo>
                    <a:pt x="349847" y="28447"/>
                  </a:lnTo>
                  <a:lnTo>
                    <a:pt x="349778" y="27939"/>
                  </a:lnTo>
                  <a:lnTo>
                    <a:pt x="349710" y="27431"/>
                  </a:lnTo>
                  <a:lnTo>
                    <a:pt x="364246" y="27431"/>
                  </a:lnTo>
                  <a:lnTo>
                    <a:pt x="364116" y="27939"/>
                  </a:lnTo>
                  <a:lnTo>
                    <a:pt x="351390" y="27939"/>
                  </a:lnTo>
                  <a:lnTo>
                    <a:pt x="350842" y="29336"/>
                  </a:lnTo>
                  <a:lnTo>
                    <a:pt x="350388" y="29336"/>
                  </a:lnTo>
                  <a:lnTo>
                    <a:pt x="352862" y="31241"/>
                  </a:lnTo>
                  <a:close/>
                </a:path>
                <a:path w="890269" h="44450">
                  <a:moveTo>
                    <a:pt x="392445" y="27939"/>
                  </a:moveTo>
                  <a:lnTo>
                    <a:pt x="391918" y="27431"/>
                  </a:lnTo>
                  <a:lnTo>
                    <a:pt x="393941" y="27431"/>
                  </a:lnTo>
                  <a:lnTo>
                    <a:pt x="392445" y="27939"/>
                  </a:lnTo>
                  <a:close/>
                </a:path>
                <a:path w="890269" h="44450">
                  <a:moveTo>
                    <a:pt x="395495" y="27939"/>
                  </a:moveTo>
                  <a:lnTo>
                    <a:pt x="395314" y="27939"/>
                  </a:lnTo>
                  <a:lnTo>
                    <a:pt x="396002" y="27431"/>
                  </a:lnTo>
                  <a:lnTo>
                    <a:pt x="395821" y="27431"/>
                  </a:lnTo>
                  <a:lnTo>
                    <a:pt x="395495" y="27939"/>
                  </a:lnTo>
                  <a:close/>
                </a:path>
                <a:path w="890269" h="44450">
                  <a:moveTo>
                    <a:pt x="399745" y="27939"/>
                  </a:moveTo>
                  <a:lnTo>
                    <a:pt x="395495" y="27939"/>
                  </a:lnTo>
                  <a:lnTo>
                    <a:pt x="395821" y="27431"/>
                  </a:lnTo>
                  <a:lnTo>
                    <a:pt x="399645" y="27431"/>
                  </a:lnTo>
                  <a:lnTo>
                    <a:pt x="399745" y="27939"/>
                  </a:lnTo>
                  <a:close/>
                </a:path>
                <a:path w="890269" h="44450">
                  <a:moveTo>
                    <a:pt x="418574" y="27939"/>
                  </a:moveTo>
                  <a:lnTo>
                    <a:pt x="403853" y="27939"/>
                  </a:lnTo>
                  <a:lnTo>
                    <a:pt x="406292" y="27431"/>
                  </a:lnTo>
                  <a:lnTo>
                    <a:pt x="418443" y="27431"/>
                  </a:lnTo>
                  <a:lnTo>
                    <a:pt x="418574" y="27939"/>
                  </a:lnTo>
                  <a:close/>
                </a:path>
                <a:path w="890269" h="44450">
                  <a:moveTo>
                    <a:pt x="421858" y="27939"/>
                  </a:moveTo>
                  <a:lnTo>
                    <a:pt x="418944" y="27939"/>
                  </a:lnTo>
                  <a:lnTo>
                    <a:pt x="419421" y="27431"/>
                  </a:lnTo>
                  <a:lnTo>
                    <a:pt x="422166" y="27431"/>
                  </a:lnTo>
                  <a:lnTo>
                    <a:pt x="421858" y="27939"/>
                  </a:lnTo>
                  <a:close/>
                </a:path>
                <a:path w="890269" h="44450">
                  <a:moveTo>
                    <a:pt x="429743" y="27939"/>
                  </a:moveTo>
                  <a:lnTo>
                    <a:pt x="426679" y="27939"/>
                  </a:lnTo>
                  <a:lnTo>
                    <a:pt x="426649" y="27431"/>
                  </a:lnTo>
                  <a:lnTo>
                    <a:pt x="429031" y="27431"/>
                  </a:lnTo>
                  <a:lnTo>
                    <a:pt x="429743" y="27939"/>
                  </a:lnTo>
                  <a:close/>
                </a:path>
                <a:path w="890269" h="44450">
                  <a:moveTo>
                    <a:pt x="435587" y="27939"/>
                  </a:moveTo>
                  <a:lnTo>
                    <a:pt x="433978" y="27939"/>
                  </a:lnTo>
                  <a:lnTo>
                    <a:pt x="433601" y="27431"/>
                  </a:lnTo>
                  <a:lnTo>
                    <a:pt x="435995" y="27431"/>
                  </a:lnTo>
                  <a:lnTo>
                    <a:pt x="435587" y="27939"/>
                  </a:lnTo>
                  <a:close/>
                </a:path>
                <a:path w="890269" h="44450">
                  <a:moveTo>
                    <a:pt x="440683" y="27939"/>
                  </a:moveTo>
                  <a:lnTo>
                    <a:pt x="438212" y="27939"/>
                  </a:lnTo>
                  <a:lnTo>
                    <a:pt x="438346" y="27431"/>
                  </a:lnTo>
                  <a:lnTo>
                    <a:pt x="440457" y="27431"/>
                  </a:lnTo>
                  <a:lnTo>
                    <a:pt x="440683" y="27939"/>
                  </a:lnTo>
                  <a:close/>
                </a:path>
                <a:path w="890269" h="44450">
                  <a:moveTo>
                    <a:pt x="444814" y="27939"/>
                  </a:moveTo>
                  <a:lnTo>
                    <a:pt x="442362" y="27939"/>
                  </a:lnTo>
                  <a:lnTo>
                    <a:pt x="443020" y="27431"/>
                  </a:lnTo>
                  <a:lnTo>
                    <a:pt x="445053" y="27431"/>
                  </a:lnTo>
                  <a:lnTo>
                    <a:pt x="444814" y="27939"/>
                  </a:lnTo>
                  <a:close/>
                </a:path>
                <a:path w="890269" h="44450">
                  <a:moveTo>
                    <a:pt x="451642" y="27939"/>
                  </a:moveTo>
                  <a:lnTo>
                    <a:pt x="450966" y="27939"/>
                  </a:lnTo>
                  <a:lnTo>
                    <a:pt x="450966" y="27431"/>
                  </a:lnTo>
                  <a:lnTo>
                    <a:pt x="451897" y="27431"/>
                  </a:lnTo>
                  <a:lnTo>
                    <a:pt x="451642" y="27939"/>
                  </a:lnTo>
                  <a:close/>
                </a:path>
                <a:path w="890269" h="44450">
                  <a:moveTo>
                    <a:pt x="353992" y="30733"/>
                  </a:moveTo>
                  <a:lnTo>
                    <a:pt x="353500" y="30733"/>
                  </a:lnTo>
                  <a:lnTo>
                    <a:pt x="353278" y="29971"/>
                  </a:lnTo>
                  <a:lnTo>
                    <a:pt x="353037" y="29336"/>
                  </a:lnTo>
                  <a:lnTo>
                    <a:pt x="352842" y="28447"/>
                  </a:lnTo>
                  <a:lnTo>
                    <a:pt x="352460" y="28447"/>
                  </a:lnTo>
                  <a:lnTo>
                    <a:pt x="350967" y="27939"/>
                  </a:lnTo>
                  <a:lnTo>
                    <a:pt x="364106" y="27939"/>
                  </a:lnTo>
                  <a:lnTo>
                    <a:pt x="363838" y="29336"/>
                  </a:lnTo>
                  <a:lnTo>
                    <a:pt x="363678" y="29971"/>
                  </a:lnTo>
                  <a:lnTo>
                    <a:pt x="352787" y="29971"/>
                  </a:lnTo>
                  <a:lnTo>
                    <a:pt x="353992" y="30733"/>
                  </a:lnTo>
                  <a:close/>
                </a:path>
                <a:path w="890269" h="44450">
                  <a:moveTo>
                    <a:pt x="387388" y="29971"/>
                  </a:moveTo>
                  <a:lnTo>
                    <a:pt x="386643" y="29971"/>
                  </a:lnTo>
                  <a:lnTo>
                    <a:pt x="384413" y="29336"/>
                  </a:lnTo>
                  <a:lnTo>
                    <a:pt x="383942" y="29336"/>
                  </a:lnTo>
                  <a:lnTo>
                    <a:pt x="384425" y="28447"/>
                  </a:lnTo>
                  <a:lnTo>
                    <a:pt x="382568" y="28447"/>
                  </a:lnTo>
                  <a:lnTo>
                    <a:pt x="379952" y="27939"/>
                  </a:lnTo>
                  <a:lnTo>
                    <a:pt x="385760" y="27939"/>
                  </a:lnTo>
                  <a:lnTo>
                    <a:pt x="386181" y="28447"/>
                  </a:lnTo>
                  <a:lnTo>
                    <a:pt x="386858" y="29336"/>
                  </a:lnTo>
                  <a:lnTo>
                    <a:pt x="387388" y="29971"/>
                  </a:lnTo>
                  <a:close/>
                </a:path>
                <a:path w="890269" h="44450">
                  <a:moveTo>
                    <a:pt x="443410" y="30733"/>
                  </a:moveTo>
                  <a:lnTo>
                    <a:pt x="440669" y="30733"/>
                  </a:lnTo>
                  <a:lnTo>
                    <a:pt x="439442" y="29336"/>
                  </a:lnTo>
                  <a:lnTo>
                    <a:pt x="438564" y="29336"/>
                  </a:lnTo>
                  <a:lnTo>
                    <a:pt x="439594" y="28447"/>
                  </a:lnTo>
                  <a:lnTo>
                    <a:pt x="440310" y="27939"/>
                  </a:lnTo>
                  <a:lnTo>
                    <a:pt x="439957" y="27939"/>
                  </a:lnTo>
                  <a:lnTo>
                    <a:pt x="440030" y="28447"/>
                  </a:lnTo>
                  <a:lnTo>
                    <a:pt x="440152" y="29336"/>
                  </a:lnTo>
                  <a:lnTo>
                    <a:pt x="440274" y="29971"/>
                  </a:lnTo>
                  <a:lnTo>
                    <a:pt x="443768" y="29971"/>
                  </a:lnTo>
                  <a:lnTo>
                    <a:pt x="443410" y="30733"/>
                  </a:lnTo>
                  <a:close/>
                </a:path>
                <a:path w="890269" h="44450">
                  <a:moveTo>
                    <a:pt x="343509" y="29336"/>
                  </a:moveTo>
                  <a:lnTo>
                    <a:pt x="342449" y="29336"/>
                  </a:lnTo>
                  <a:lnTo>
                    <a:pt x="346033" y="28447"/>
                  </a:lnTo>
                  <a:lnTo>
                    <a:pt x="342169" y="28447"/>
                  </a:lnTo>
                  <a:lnTo>
                    <a:pt x="343509" y="29336"/>
                  </a:lnTo>
                  <a:close/>
                </a:path>
                <a:path w="890269" h="44450">
                  <a:moveTo>
                    <a:pt x="394182" y="29336"/>
                  </a:moveTo>
                  <a:lnTo>
                    <a:pt x="393089" y="29336"/>
                  </a:lnTo>
                  <a:lnTo>
                    <a:pt x="398943" y="28447"/>
                  </a:lnTo>
                  <a:lnTo>
                    <a:pt x="393077" y="28447"/>
                  </a:lnTo>
                  <a:lnTo>
                    <a:pt x="394182" y="29336"/>
                  </a:lnTo>
                  <a:close/>
                </a:path>
                <a:path w="890269" h="44450">
                  <a:moveTo>
                    <a:pt x="397066" y="29336"/>
                  </a:moveTo>
                  <a:lnTo>
                    <a:pt x="394599" y="29336"/>
                  </a:lnTo>
                  <a:lnTo>
                    <a:pt x="395169" y="28447"/>
                  </a:lnTo>
                  <a:lnTo>
                    <a:pt x="398280" y="28447"/>
                  </a:lnTo>
                  <a:lnTo>
                    <a:pt x="397066" y="29336"/>
                  </a:lnTo>
                  <a:close/>
                </a:path>
                <a:path w="890269" h="44450">
                  <a:moveTo>
                    <a:pt x="464149" y="29336"/>
                  </a:moveTo>
                  <a:lnTo>
                    <a:pt x="454053" y="29336"/>
                  </a:lnTo>
                  <a:lnTo>
                    <a:pt x="454807" y="28447"/>
                  </a:lnTo>
                  <a:lnTo>
                    <a:pt x="441344" y="28447"/>
                  </a:lnTo>
                  <a:lnTo>
                    <a:pt x="464149" y="29336"/>
                  </a:lnTo>
                  <a:close/>
                </a:path>
                <a:path w="890269" h="44450">
                  <a:moveTo>
                    <a:pt x="344872" y="30733"/>
                  </a:moveTo>
                  <a:lnTo>
                    <a:pt x="344247" y="30733"/>
                  </a:lnTo>
                  <a:lnTo>
                    <a:pt x="344576" y="29336"/>
                  </a:lnTo>
                  <a:lnTo>
                    <a:pt x="345053" y="29336"/>
                  </a:lnTo>
                  <a:lnTo>
                    <a:pt x="344971" y="29971"/>
                  </a:lnTo>
                  <a:lnTo>
                    <a:pt x="344872" y="30733"/>
                  </a:lnTo>
                  <a:close/>
                </a:path>
                <a:path w="890269" h="44450">
                  <a:moveTo>
                    <a:pt x="385694" y="33146"/>
                  </a:moveTo>
                  <a:lnTo>
                    <a:pt x="385455" y="33146"/>
                  </a:lnTo>
                  <a:lnTo>
                    <a:pt x="384013" y="32511"/>
                  </a:lnTo>
                  <a:lnTo>
                    <a:pt x="383537" y="32003"/>
                  </a:lnTo>
                  <a:lnTo>
                    <a:pt x="382659" y="30733"/>
                  </a:lnTo>
                  <a:lnTo>
                    <a:pt x="382983" y="30733"/>
                  </a:lnTo>
                  <a:lnTo>
                    <a:pt x="383800" y="29336"/>
                  </a:lnTo>
                  <a:lnTo>
                    <a:pt x="384209" y="29336"/>
                  </a:lnTo>
                  <a:lnTo>
                    <a:pt x="385266" y="32003"/>
                  </a:lnTo>
                  <a:lnTo>
                    <a:pt x="385366" y="32255"/>
                  </a:lnTo>
                  <a:lnTo>
                    <a:pt x="383640" y="32255"/>
                  </a:lnTo>
                  <a:lnTo>
                    <a:pt x="384157" y="32511"/>
                  </a:lnTo>
                  <a:lnTo>
                    <a:pt x="385430" y="32511"/>
                  </a:lnTo>
                  <a:lnTo>
                    <a:pt x="385588" y="32892"/>
                  </a:lnTo>
                  <a:lnTo>
                    <a:pt x="385694" y="33146"/>
                  </a:lnTo>
                  <a:close/>
                </a:path>
                <a:path w="890269" h="44450">
                  <a:moveTo>
                    <a:pt x="391464" y="32511"/>
                  </a:moveTo>
                  <a:lnTo>
                    <a:pt x="388094" y="32511"/>
                  </a:lnTo>
                  <a:lnTo>
                    <a:pt x="390340" y="29336"/>
                  </a:lnTo>
                  <a:lnTo>
                    <a:pt x="390528" y="29971"/>
                  </a:lnTo>
                  <a:lnTo>
                    <a:pt x="391277" y="32003"/>
                  </a:lnTo>
                  <a:lnTo>
                    <a:pt x="391370" y="32255"/>
                  </a:lnTo>
                  <a:lnTo>
                    <a:pt x="391464" y="32511"/>
                  </a:lnTo>
                  <a:close/>
                </a:path>
                <a:path w="890269" h="44450">
                  <a:moveTo>
                    <a:pt x="440669" y="30733"/>
                  </a:moveTo>
                  <a:lnTo>
                    <a:pt x="432407" y="30733"/>
                  </a:lnTo>
                  <a:lnTo>
                    <a:pt x="419643" y="29336"/>
                  </a:lnTo>
                  <a:lnTo>
                    <a:pt x="429004" y="29336"/>
                  </a:lnTo>
                  <a:lnTo>
                    <a:pt x="428954" y="29971"/>
                  </a:lnTo>
                  <a:lnTo>
                    <a:pt x="440000" y="29971"/>
                  </a:lnTo>
                  <a:lnTo>
                    <a:pt x="440669" y="30733"/>
                  </a:lnTo>
                  <a:close/>
                </a:path>
                <a:path w="890269" h="44450">
                  <a:moveTo>
                    <a:pt x="436870" y="29971"/>
                  </a:moveTo>
                  <a:lnTo>
                    <a:pt x="432166" y="29336"/>
                  </a:lnTo>
                  <a:lnTo>
                    <a:pt x="439483" y="29336"/>
                  </a:lnTo>
                  <a:lnTo>
                    <a:pt x="436870" y="29971"/>
                  </a:lnTo>
                  <a:close/>
                </a:path>
                <a:path w="890269" h="44450">
                  <a:moveTo>
                    <a:pt x="437802" y="29971"/>
                  </a:moveTo>
                  <a:lnTo>
                    <a:pt x="437674" y="29971"/>
                  </a:lnTo>
                  <a:lnTo>
                    <a:pt x="437810" y="29336"/>
                  </a:lnTo>
                  <a:lnTo>
                    <a:pt x="438578" y="29336"/>
                  </a:lnTo>
                  <a:lnTo>
                    <a:pt x="437802" y="29971"/>
                  </a:lnTo>
                  <a:close/>
                </a:path>
                <a:path w="890269" h="44450">
                  <a:moveTo>
                    <a:pt x="337901" y="38480"/>
                  </a:moveTo>
                  <a:lnTo>
                    <a:pt x="337304" y="37845"/>
                  </a:lnTo>
                  <a:lnTo>
                    <a:pt x="335774" y="33400"/>
                  </a:lnTo>
                  <a:lnTo>
                    <a:pt x="335687" y="33146"/>
                  </a:lnTo>
                  <a:lnTo>
                    <a:pt x="335599" y="32892"/>
                  </a:lnTo>
                  <a:lnTo>
                    <a:pt x="335357" y="32511"/>
                  </a:lnTo>
                  <a:lnTo>
                    <a:pt x="334735" y="32003"/>
                  </a:lnTo>
                  <a:lnTo>
                    <a:pt x="335406" y="31241"/>
                  </a:lnTo>
                  <a:lnTo>
                    <a:pt x="336667" y="29971"/>
                  </a:lnTo>
                  <a:lnTo>
                    <a:pt x="336103" y="29971"/>
                  </a:lnTo>
                  <a:lnTo>
                    <a:pt x="336474" y="30733"/>
                  </a:lnTo>
                  <a:lnTo>
                    <a:pt x="345305" y="30733"/>
                  </a:lnTo>
                  <a:lnTo>
                    <a:pt x="343436" y="33400"/>
                  </a:lnTo>
                  <a:lnTo>
                    <a:pt x="341843" y="35940"/>
                  </a:lnTo>
                  <a:lnTo>
                    <a:pt x="343396" y="37464"/>
                  </a:lnTo>
                  <a:lnTo>
                    <a:pt x="342727" y="38099"/>
                  </a:lnTo>
                  <a:lnTo>
                    <a:pt x="340828" y="38099"/>
                  </a:lnTo>
                  <a:lnTo>
                    <a:pt x="337901" y="38480"/>
                  </a:lnTo>
                  <a:close/>
                </a:path>
                <a:path w="890269" h="44450">
                  <a:moveTo>
                    <a:pt x="342625" y="30733"/>
                  </a:moveTo>
                  <a:lnTo>
                    <a:pt x="341048" y="30733"/>
                  </a:lnTo>
                  <a:lnTo>
                    <a:pt x="340488" y="29971"/>
                  </a:lnTo>
                  <a:lnTo>
                    <a:pt x="338911" y="29971"/>
                  </a:lnTo>
                  <a:lnTo>
                    <a:pt x="342625" y="30733"/>
                  </a:lnTo>
                  <a:close/>
                </a:path>
                <a:path w="890269" h="44450">
                  <a:moveTo>
                    <a:pt x="353500" y="30733"/>
                  </a:moveTo>
                  <a:lnTo>
                    <a:pt x="352692" y="30733"/>
                  </a:lnTo>
                  <a:lnTo>
                    <a:pt x="374518" y="29971"/>
                  </a:lnTo>
                  <a:lnTo>
                    <a:pt x="353278" y="29971"/>
                  </a:lnTo>
                  <a:lnTo>
                    <a:pt x="353500" y="30733"/>
                  </a:lnTo>
                  <a:close/>
                </a:path>
                <a:path w="890269" h="44450">
                  <a:moveTo>
                    <a:pt x="355476" y="31241"/>
                  </a:moveTo>
                  <a:lnTo>
                    <a:pt x="354594" y="31241"/>
                  </a:lnTo>
                  <a:lnTo>
                    <a:pt x="353992" y="30733"/>
                  </a:lnTo>
                  <a:lnTo>
                    <a:pt x="352787" y="29971"/>
                  </a:lnTo>
                  <a:lnTo>
                    <a:pt x="385769" y="29971"/>
                  </a:lnTo>
                  <a:lnTo>
                    <a:pt x="355590" y="30733"/>
                  </a:lnTo>
                  <a:lnTo>
                    <a:pt x="356939" y="30733"/>
                  </a:lnTo>
                  <a:lnTo>
                    <a:pt x="355476" y="31241"/>
                  </a:lnTo>
                  <a:close/>
                </a:path>
                <a:path w="890269" h="44450">
                  <a:moveTo>
                    <a:pt x="358393" y="36321"/>
                  </a:moveTo>
                  <a:lnTo>
                    <a:pt x="358222" y="36321"/>
                  </a:lnTo>
                  <a:lnTo>
                    <a:pt x="355580" y="33146"/>
                  </a:lnTo>
                  <a:lnTo>
                    <a:pt x="355521" y="32892"/>
                  </a:lnTo>
                  <a:lnTo>
                    <a:pt x="355309" y="32511"/>
                  </a:lnTo>
                  <a:lnTo>
                    <a:pt x="355677" y="32003"/>
                  </a:lnTo>
                  <a:lnTo>
                    <a:pt x="356287" y="31241"/>
                  </a:lnTo>
                  <a:lnTo>
                    <a:pt x="355590" y="30733"/>
                  </a:lnTo>
                  <a:lnTo>
                    <a:pt x="385769" y="29971"/>
                  </a:lnTo>
                  <a:lnTo>
                    <a:pt x="363678" y="29971"/>
                  </a:lnTo>
                  <a:lnTo>
                    <a:pt x="363237" y="32003"/>
                  </a:lnTo>
                  <a:lnTo>
                    <a:pt x="363139" y="32511"/>
                  </a:lnTo>
                  <a:lnTo>
                    <a:pt x="360404" y="32511"/>
                  </a:lnTo>
                  <a:lnTo>
                    <a:pt x="358985" y="33146"/>
                  </a:lnTo>
                  <a:lnTo>
                    <a:pt x="359343" y="34416"/>
                  </a:lnTo>
                  <a:lnTo>
                    <a:pt x="358393" y="36321"/>
                  </a:lnTo>
                  <a:close/>
                </a:path>
                <a:path w="890269" h="44450">
                  <a:moveTo>
                    <a:pt x="367659" y="30733"/>
                  </a:moveTo>
                  <a:lnTo>
                    <a:pt x="363514" y="30733"/>
                  </a:lnTo>
                  <a:lnTo>
                    <a:pt x="363678" y="29971"/>
                  </a:lnTo>
                  <a:lnTo>
                    <a:pt x="367132" y="29971"/>
                  </a:lnTo>
                  <a:lnTo>
                    <a:pt x="367659" y="30733"/>
                  </a:lnTo>
                  <a:close/>
                </a:path>
                <a:path w="890269" h="44450">
                  <a:moveTo>
                    <a:pt x="375885" y="30733"/>
                  </a:moveTo>
                  <a:lnTo>
                    <a:pt x="370140" y="30733"/>
                  </a:lnTo>
                  <a:lnTo>
                    <a:pt x="370980" y="29971"/>
                  </a:lnTo>
                  <a:lnTo>
                    <a:pt x="375667" y="29971"/>
                  </a:lnTo>
                  <a:lnTo>
                    <a:pt x="375885" y="30733"/>
                  </a:lnTo>
                  <a:close/>
                </a:path>
                <a:path w="890269" h="44450">
                  <a:moveTo>
                    <a:pt x="379462" y="30733"/>
                  </a:moveTo>
                  <a:lnTo>
                    <a:pt x="379324" y="30733"/>
                  </a:lnTo>
                  <a:lnTo>
                    <a:pt x="383233" y="29971"/>
                  </a:lnTo>
                  <a:lnTo>
                    <a:pt x="379462" y="30733"/>
                  </a:lnTo>
                  <a:close/>
                </a:path>
                <a:path w="890269" h="44450">
                  <a:moveTo>
                    <a:pt x="382983" y="30733"/>
                  </a:moveTo>
                  <a:lnTo>
                    <a:pt x="379462" y="30733"/>
                  </a:lnTo>
                  <a:lnTo>
                    <a:pt x="383165" y="29971"/>
                  </a:lnTo>
                  <a:lnTo>
                    <a:pt x="383429" y="29971"/>
                  </a:lnTo>
                  <a:lnTo>
                    <a:pt x="382983" y="30733"/>
                  </a:lnTo>
                  <a:close/>
                </a:path>
                <a:path w="890269" h="44450">
                  <a:moveTo>
                    <a:pt x="389352" y="30733"/>
                  </a:moveTo>
                  <a:lnTo>
                    <a:pt x="384763" y="30733"/>
                  </a:lnTo>
                  <a:lnTo>
                    <a:pt x="384461" y="29971"/>
                  </a:lnTo>
                  <a:lnTo>
                    <a:pt x="389891" y="29971"/>
                  </a:lnTo>
                  <a:lnTo>
                    <a:pt x="389352" y="30733"/>
                  </a:lnTo>
                  <a:close/>
                </a:path>
                <a:path w="890269" h="44450">
                  <a:moveTo>
                    <a:pt x="395779" y="30733"/>
                  </a:moveTo>
                  <a:lnTo>
                    <a:pt x="395058" y="30733"/>
                  </a:lnTo>
                  <a:lnTo>
                    <a:pt x="395954" y="29971"/>
                  </a:lnTo>
                  <a:lnTo>
                    <a:pt x="394915" y="29971"/>
                  </a:lnTo>
                  <a:lnTo>
                    <a:pt x="395779" y="30733"/>
                  </a:lnTo>
                  <a:close/>
                </a:path>
                <a:path w="890269" h="44450">
                  <a:moveTo>
                    <a:pt x="432407" y="30733"/>
                  </a:moveTo>
                  <a:lnTo>
                    <a:pt x="395779" y="30733"/>
                  </a:lnTo>
                  <a:lnTo>
                    <a:pt x="394915" y="29971"/>
                  </a:lnTo>
                  <a:lnTo>
                    <a:pt x="425445" y="29971"/>
                  </a:lnTo>
                  <a:lnTo>
                    <a:pt x="432407" y="30733"/>
                  </a:lnTo>
                  <a:close/>
                </a:path>
                <a:path w="890269" h="44450">
                  <a:moveTo>
                    <a:pt x="347312" y="33146"/>
                  </a:moveTo>
                  <a:lnTo>
                    <a:pt x="347017" y="33146"/>
                  </a:lnTo>
                  <a:lnTo>
                    <a:pt x="346199" y="32003"/>
                  </a:lnTo>
                  <a:lnTo>
                    <a:pt x="345599" y="31241"/>
                  </a:lnTo>
                  <a:lnTo>
                    <a:pt x="345162" y="30733"/>
                  </a:lnTo>
                  <a:lnTo>
                    <a:pt x="343319" y="30733"/>
                  </a:lnTo>
                  <a:lnTo>
                    <a:pt x="346340" y="31241"/>
                  </a:lnTo>
                  <a:lnTo>
                    <a:pt x="348294" y="31241"/>
                  </a:lnTo>
                  <a:lnTo>
                    <a:pt x="350802" y="32511"/>
                  </a:lnTo>
                  <a:lnTo>
                    <a:pt x="347312" y="33146"/>
                  </a:lnTo>
                  <a:close/>
                </a:path>
                <a:path w="890269" h="44450">
                  <a:moveTo>
                    <a:pt x="346283" y="31241"/>
                  </a:moveTo>
                  <a:lnTo>
                    <a:pt x="343376" y="30733"/>
                  </a:lnTo>
                  <a:lnTo>
                    <a:pt x="346758" y="30733"/>
                  </a:lnTo>
                  <a:lnTo>
                    <a:pt x="346283" y="31241"/>
                  </a:lnTo>
                  <a:close/>
                </a:path>
                <a:path w="890269" h="44450">
                  <a:moveTo>
                    <a:pt x="348289" y="31241"/>
                  </a:moveTo>
                  <a:lnTo>
                    <a:pt x="346864" y="31241"/>
                  </a:lnTo>
                  <a:lnTo>
                    <a:pt x="348073" y="30733"/>
                  </a:lnTo>
                  <a:lnTo>
                    <a:pt x="347268" y="30733"/>
                  </a:lnTo>
                  <a:lnTo>
                    <a:pt x="348289" y="31241"/>
                  </a:lnTo>
                  <a:close/>
                </a:path>
                <a:path w="890269" h="44450">
                  <a:moveTo>
                    <a:pt x="350281" y="32003"/>
                  </a:moveTo>
                  <a:lnTo>
                    <a:pt x="349900" y="32003"/>
                  </a:lnTo>
                  <a:lnTo>
                    <a:pt x="352089" y="31241"/>
                  </a:lnTo>
                  <a:lnTo>
                    <a:pt x="350185" y="31241"/>
                  </a:lnTo>
                  <a:lnTo>
                    <a:pt x="350281" y="32003"/>
                  </a:lnTo>
                  <a:close/>
                </a:path>
                <a:path w="890269" h="44450">
                  <a:moveTo>
                    <a:pt x="384013" y="32511"/>
                  </a:moveTo>
                  <a:lnTo>
                    <a:pt x="383641" y="32255"/>
                  </a:lnTo>
                  <a:lnTo>
                    <a:pt x="383786" y="32255"/>
                  </a:lnTo>
                  <a:lnTo>
                    <a:pt x="384013" y="32511"/>
                  </a:lnTo>
                  <a:close/>
                </a:path>
                <a:path w="890269" h="44450">
                  <a:moveTo>
                    <a:pt x="385436" y="32511"/>
                  </a:moveTo>
                  <a:lnTo>
                    <a:pt x="384157" y="32511"/>
                  </a:lnTo>
                  <a:lnTo>
                    <a:pt x="383640" y="32255"/>
                  </a:lnTo>
                  <a:lnTo>
                    <a:pt x="385366" y="32255"/>
                  </a:lnTo>
                  <a:lnTo>
                    <a:pt x="385436" y="32511"/>
                  </a:lnTo>
                  <a:close/>
                </a:path>
                <a:path w="890269" h="44450">
                  <a:moveTo>
                    <a:pt x="388094" y="32511"/>
                  </a:moveTo>
                  <a:lnTo>
                    <a:pt x="385436" y="32511"/>
                  </a:lnTo>
                  <a:lnTo>
                    <a:pt x="385366" y="32255"/>
                  </a:lnTo>
                  <a:lnTo>
                    <a:pt x="388275" y="32255"/>
                  </a:lnTo>
                  <a:lnTo>
                    <a:pt x="388094" y="32511"/>
                  </a:lnTo>
                  <a:close/>
                </a:path>
                <a:path w="890269" h="44450">
                  <a:moveTo>
                    <a:pt x="448891" y="32511"/>
                  </a:moveTo>
                  <a:lnTo>
                    <a:pt x="391464" y="32511"/>
                  </a:lnTo>
                  <a:lnTo>
                    <a:pt x="391370" y="32255"/>
                  </a:lnTo>
                  <a:lnTo>
                    <a:pt x="447992" y="32255"/>
                  </a:lnTo>
                  <a:lnTo>
                    <a:pt x="448891" y="32511"/>
                  </a:lnTo>
                  <a:close/>
                </a:path>
                <a:path w="890269" h="44450">
                  <a:moveTo>
                    <a:pt x="890134" y="32511"/>
                  </a:moveTo>
                  <a:lnTo>
                    <a:pt x="450895" y="32511"/>
                  </a:lnTo>
                  <a:lnTo>
                    <a:pt x="450906" y="32255"/>
                  </a:lnTo>
                  <a:lnTo>
                    <a:pt x="0" y="32255"/>
                  </a:lnTo>
                  <a:lnTo>
                    <a:pt x="890134" y="32511"/>
                  </a:lnTo>
                  <a:close/>
                </a:path>
                <a:path w="890269" h="44450">
                  <a:moveTo>
                    <a:pt x="351192" y="35559"/>
                  </a:moveTo>
                  <a:lnTo>
                    <a:pt x="347278" y="35559"/>
                  </a:lnTo>
                  <a:lnTo>
                    <a:pt x="351890" y="32511"/>
                  </a:lnTo>
                  <a:lnTo>
                    <a:pt x="351719" y="32511"/>
                  </a:lnTo>
                  <a:lnTo>
                    <a:pt x="351614" y="33146"/>
                  </a:lnTo>
                  <a:lnTo>
                    <a:pt x="351508" y="33781"/>
                  </a:lnTo>
                  <a:lnTo>
                    <a:pt x="351402" y="34416"/>
                  </a:lnTo>
                  <a:lnTo>
                    <a:pt x="351280" y="35178"/>
                  </a:lnTo>
                  <a:lnTo>
                    <a:pt x="351192" y="35559"/>
                  </a:lnTo>
                  <a:close/>
                </a:path>
                <a:path w="890269" h="44450">
                  <a:moveTo>
                    <a:pt x="360837" y="34797"/>
                  </a:moveTo>
                  <a:lnTo>
                    <a:pt x="360508" y="33781"/>
                  </a:lnTo>
                  <a:lnTo>
                    <a:pt x="360385" y="33400"/>
                  </a:lnTo>
                  <a:lnTo>
                    <a:pt x="360303" y="33146"/>
                  </a:lnTo>
                  <a:lnTo>
                    <a:pt x="360221" y="32892"/>
                  </a:lnTo>
                  <a:lnTo>
                    <a:pt x="360098" y="32511"/>
                  </a:lnTo>
                  <a:lnTo>
                    <a:pt x="363139" y="32511"/>
                  </a:lnTo>
                  <a:lnTo>
                    <a:pt x="363061" y="32892"/>
                  </a:lnTo>
                  <a:lnTo>
                    <a:pt x="362949" y="33400"/>
                  </a:lnTo>
                  <a:lnTo>
                    <a:pt x="362867" y="33781"/>
                  </a:lnTo>
                  <a:lnTo>
                    <a:pt x="360837" y="34797"/>
                  </a:lnTo>
                  <a:close/>
                </a:path>
                <a:path w="890269" h="44450">
                  <a:moveTo>
                    <a:pt x="389311" y="34416"/>
                  </a:moveTo>
                  <a:lnTo>
                    <a:pt x="388132" y="34416"/>
                  </a:lnTo>
                  <a:lnTo>
                    <a:pt x="386689" y="33781"/>
                  </a:lnTo>
                  <a:lnTo>
                    <a:pt x="387067" y="33781"/>
                  </a:lnTo>
                  <a:lnTo>
                    <a:pt x="387958" y="32511"/>
                  </a:lnTo>
                  <a:lnTo>
                    <a:pt x="391219" y="32511"/>
                  </a:lnTo>
                  <a:lnTo>
                    <a:pt x="389311" y="34416"/>
                  </a:lnTo>
                  <a:close/>
                </a:path>
                <a:path w="890269" h="44450">
                  <a:moveTo>
                    <a:pt x="346487" y="34416"/>
                  </a:moveTo>
                  <a:lnTo>
                    <a:pt x="345947" y="33781"/>
                  </a:lnTo>
                  <a:lnTo>
                    <a:pt x="345681" y="33400"/>
                  </a:lnTo>
                  <a:lnTo>
                    <a:pt x="346284" y="33400"/>
                  </a:lnTo>
                  <a:lnTo>
                    <a:pt x="347312" y="33146"/>
                  </a:lnTo>
                  <a:lnTo>
                    <a:pt x="347017" y="33146"/>
                  </a:lnTo>
                  <a:lnTo>
                    <a:pt x="347460" y="33781"/>
                  </a:lnTo>
                  <a:lnTo>
                    <a:pt x="348403" y="33781"/>
                  </a:lnTo>
                  <a:lnTo>
                    <a:pt x="346487" y="34416"/>
                  </a:lnTo>
                  <a:close/>
                </a:path>
                <a:path w="890269" h="44450">
                  <a:moveTo>
                    <a:pt x="386340" y="34797"/>
                  </a:moveTo>
                  <a:lnTo>
                    <a:pt x="385796" y="33400"/>
                  </a:lnTo>
                  <a:lnTo>
                    <a:pt x="385993" y="33400"/>
                  </a:lnTo>
                  <a:lnTo>
                    <a:pt x="386732" y="33781"/>
                  </a:lnTo>
                  <a:lnTo>
                    <a:pt x="387069" y="33781"/>
                  </a:lnTo>
                  <a:lnTo>
                    <a:pt x="386340" y="34797"/>
                  </a:lnTo>
                  <a:close/>
                </a:path>
                <a:path w="890269" h="44450">
                  <a:moveTo>
                    <a:pt x="346621" y="37083"/>
                  </a:moveTo>
                  <a:lnTo>
                    <a:pt x="345785" y="37083"/>
                  </a:lnTo>
                  <a:lnTo>
                    <a:pt x="344352" y="35178"/>
                  </a:lnTo>
                  <a:lnTo>
                    <a:pt x="346487" y="34416"/>
                  </a:lnTo>
                  <a:lnTo>
                    <a:pt x="347278" y="35559"/>
                  </a:lnTo>
                  <a:lnTo>
                    <a:pt x="351192" y="35559"/>
                  </a:lnTo>
                  <a:lnTo>
                    <a:pt x="351096" y="35940"/>
                  </a:lnTo>
                  <a:lnTo>
                    <a:pt x="351000" y="36321"/>
                  </a:lnTo>
                  <a:lnTo>
                    <a:pt x="348772" y="36321"/>
                  </a:lnTo>
                  <a:lnTo>
                    <a:pt x="346621" y="37083"/>
                  </a:lnTo>
                  <a:close/>
                </a:path>
                <a:path w="890269" h="44450">
                  <a:moveTo>
                    <a:pt x="349130" y="43941"/>
                  </a:moveTo>
                  <a:lnTo>
                    <a:pt x="348910" y="39242"/>
                  </a:lnTo>
                  <a:lnTo>
                    <a:pt x="348874" y="38480"/>
                  </a:lnTo>
                  <a:lnTo>
                    <a:pt x="348772" y="36321"/>
                  </a:lnTo>
                  <a:lnTo>
                    <a:pt x="351000" y="36321"/>
                  </a:lnTo>
                  <a:lnTo>
                    <a:pt x="349130" y="43941"/>
                  </a:lnTo>
                  <a:close/>
                </a:path>
                <a:path w="890269" h="44450">
                  <a:moveTo>
                    <a:pt x="341724" y="39242"/>
                  </a:moveTo>
                  <a:lnTo>
                    <a:pt x="340828" y="38099"/>
                  </a:lnTo>
                  <a:lnTo>
                    <a:pt x="342727" y="38099"/>
                  </a:lnTo>
                  <a:lnTo>
                    <a:pt x="341724" y="39242"/>
                  </a:lnTo>
                  <a:close/>
                </a:path>
              </a:pathLst>
            </a:custGeom>
            <a:solidFill>
              <a:srgbClr val="E83790"/>
            </a:solidFill>
          </p:spPr>
          <p:txBody>
            <a:bodyPr wrap="square" lIns="0" tIns="0" rIns="0" bIns="0" rtlCol="0"/>
            <a:lstStyle/>
            <a:p>
              <a:endParaRPr/>
            </a:p>
          </p:txBody>
        </p:sp>
        <p:sp>
          <p:nvSpPr>
            <p:cNvPr id="1571" name="object 1571"/>
            <p:cNvSpPr/>
            <p:nvPr/>
          </p:nvSpPr>
          <p:spPr>
            <a:xfrm>
              <a:off x="14434840" y="2416459"/>
              <a:ext cx="71755" cy="26034"/>
            </a:xfrm>
            <a:custGeom>
              <a:avLst/>
              <a:gdLst/>
              <a:ahLst/>
              <a:cxnLst/>
              <a:rect l="l" t="t" r="r" b="b"/>
              <a:pathLst>
                <a:path w="71755" h="26035">
                  <a:moveTo>
                    <a:pt x="22681" y="3428"/>
                  </a:moveTo>
                  <a:lnTo>
                    <a:pt x="20915" y="3428"/>
                  </a:lnTo>
                  <a:lnTo>
                    <a:pt x="20840" y="3047"/>
                  </a:lnTo>
                  <a:lnTo>
                    <a:pt x="20717" y="2412"/>
                  </a:lnTo>
                  <a:lnTo>
                    <a:pt x="20593" y="1777"/>
                  </a:lnTo>
                  <a:lnTo>
                    <a:pt x="20494" y="1269"/>
                  </a:lnTo>
                  <a:lnTo>
                    <a:pt x="20371" y="634"/>
                  </a:lnTo>
                  <a:lnTo>
                    <a:pt x="20247" y="0"/>
                  </a:lnTo>
                  <a:lnTo>
                    <a:pt x="22039" y="761"/>
                  </a:lnTo>
                  <a:lnTo>
                    <a:pt x="22311" y="761"/>
                  </a:lnTo>
                  <a:lnTo>
                    <a:pt x="22661" y="2412"/>
                  </a:lnTo>
                  <a:lnTo>
                    <a:pt x="22681" y="3428"/>
                  </a:lnTo>
                  <a:close/>
                </a:path>
                <a:path w="71755" h="26035">
                  <a:moveTo>
                    <a:pt x="28328" y="8000"/>
                  </a:moveTo>
                  <a:lnTo>
                    <a:pt x="17428" y="8000"/>
                  </a:lnTo>
                  <a:lnTo>
                    <a:pt x="18959" y="7492"/>
                  </a:lnTo>
                  <a:lnTo>
                    <a:pt x="19538" y="7492"/>
                  </a:lnTo>
                  <a:lnTo>
                    <a:pt x="19416" y="4444"/>
                  </a:lnTo>
                  <a:lnTo>
                    <a:pt x="18855" y="3428"/>
                  </a:lnTo>
                  <a:lnTo>
                    <a:pt x="18691" y="3047"/>
                  </a:lnTo>
                  <a:lnTo>
                    <a:pt x="16604" y="761"/>
                  </a:lnTo>
                  <a:lnTo>
                    <a:pt x="19531" y="761"/>
                  </a:lnTo>
                  <a:lnTo>
                    <a:pt x="18396" y="1777"/>
                  </a:lnTo>
                  <a:lnTo>
                    <a:pt x="19889" y="3047"/>
                  </a:lnTo>
                  <a:lnTo>
                    <a:pt x="20534" y="3428"/>
                  </a:lnTo>
                  <a:lnTo>
                    <a:pt x="22693" y="3428"/>
                  </a:lnTo>
                  <a:lnTo>
                    <a:pt x="21594" y="5333"/>
                  </a:lnTo>
                  <a:lnTo>
                    <a:pt x="25621" y="5333"/>
                  </a:lnTo>
                  <a:lnTo>
                    <a:pt x="25679" y="6349"/>
                  </a:lnTo>
                  <a:lnTo>
                    <a:pt x="28897" y="6349"/>
                  </a:lnTo>
                  <a:lnTo>
                    <a:pt x="28328" y="8000"/>
                  </a:lnTo>
                  <a:close/>
                </a:path>
                <a:path w="71755" h="26035">
                  <a:moveTo>
                    <a:pt x="31428" y="4444"/>
                  </a:moveTo>
                  <a:lnTo>
                    <a:pt x="30573" y="4444"/>
                  </a:lnTo>
                  <a:lnTo>
                    <a:pt x="31311" y="2666"/>
                  </a:lnTo>
                  <a:lnTo>
                    <a:pt x="31361" y="761"/>
                  </a:lnTo>
                  <a:lnTo>
                    <a:pt x="32007" y="1269"/>
                  </a:lnTo>
                  <a:lnTo>
                    <a:pt x="33437" y="2666"/>
                  </a:lnTo>
                  <a:lnTo>
                    <a:pt x="33688" y="2666"/>
                  </a:lnTo>
                  <a:lnTo>
                    <a:pt x="32356" y="4063"/>
                  </a:lnTo>
                  <a:lnTo>
                    <a:pt x="34152" y="4063"/>
                  </a:lnTo>
                  <a:lnTo>
                    <a:pt x="31428" y="4444"/>
                  </a:lnTo>
                  <a:close/>
                </a:path>
                <a:path w="71755" h="26035">
                  <a:moveTo>
                    <a:pt x="25621" y="5333"/>
                  </a:moveTo>
                  <a:lnTo>
                    <a:pt x="23652" y="5333"/>
                  </a:lnTo>
                  <a:lnTo>
                    <a:pt x="24891" y="3428"/>
                  </a:lnTo>
                  <a:lnTo>
                    <a:pt x="24846" y="3047"/>
                  </a:lnTo>
                  <a:lnTo>
                    <a:pt x="23950" y="1269"/>
                  </a:lnTo>
                  <a:lnTo>
                    <a:pt x="25376" y="1269"/>
                  </a:lnTo>
                  <a:lnTo>
                    <a:pt x="25503" y="3428"/>
                  </a:lnTo>
                  <a:lnTo>
                    <a:pt x="25621" y="5333"/>
                  </a:lnTo>
                  <a:close/>
                </a:path>
                <a:path w="71755" h="26035">
                  <a:moveTo>
                    <a:pt x="51170" y="8508"/>
                  </a:moveTo>
                  <a:lnTo>
                    <a:pt x="50623" y="8508"/>
                  </a:lnTo>
                  <a:lnTo>
                    <a:pt x="47555" y="4444"/>
                  </a:lnTo>
                  <a:lnTo>
                    <a:pt x="47050" y="4444"/>
                  </a:lnTo>
                  <a:lnTo>
                    <a:pt x="52146" y="1777"/>
                  </a:lnTo>
                  <a:lnTo>
                    <a:pt x="51938" y="1777"/>
                  </a:lnTo>
                  <a:lnTo>
                    <a:pt x="50654" y="6349"/>
                  </a:lnTo>
                  <a:lnTo>
                    <a:pt x="52151" y="6349"/>
                  </a:lnTo>
                  <a:lnTo>
                    <a:pt x="50873" y="7492"/>
                  </a:lnTo>
                  <a:lnTo>
                    <a:pt x="49481" y="7492"/>
                  </a:lnTo>
                  <a:lnTo>
                    <a:pt x="51697" y="8000"/>
                  </a:lnTo>
                  <a:lnTo>
                    <a:pt x="53523" y="8000"/>
                  </a:lnTo>
                  <a:lnTo>
                    <a:pt x="51170" y="8508"/>
                  </a:lnTo>
                  <a:close/>
                </a:path>
                <a:path w="71755" h="26035">
                  <a:moveTo>
                    <a:pt x="42642" y="4063"/>
                  </a:moveTo>
                  <a:lnTo>
                    <a:pt x="40330" y="4063"/>
                  </a:lnTo>
                  <a:lnTo>
                    <a:pt x="43004" y="2666"/>
                  </a:lnTo>
                  <a:lnTo>
                    <a:pt x="42938" y="3047"/>
                  </a:lnTo>
                  <a:lnTo>
                    <a:pt x="42873" y="3428"/>
                  </a:lnTo>
                  <a:lnTo>
                    <a:pt x="42642" y="4063"/>
                  </a:lnTo>
                  <a:close/>
                </a:path>
                <a:path w="71755" h="26035">
                  <a:moveTo>
                    <a:pt x="11350" y="12572"/>
                  </a:moveTo>
                  <a:lnTo>
                    <a:pt x="10190" y="12572"/>
                  </a:lnTo>
                  <a:lnTo>
                    <a:pt x="12758" y="10286"/>
                  </a:lnTo>
                  <a:lnTo>
                    <a:pt x="37506" y="10286"/>
                  </a:lnTo>
                  <a:lnTo>
                    <a:pt x="34821" y="7492"/>
                  </a:lnTo>
                  <a:lnTo>
                    <a:pt x="35029" y="7492"/>
                  </a:lnTo>
                  <a:lnTo>
                    <a:pt x="35124" y="6772"/>
                  </a:lnTo>
                  <a:lnTo>
                    <a:pt x="35179" y="6349"/>
                  </a:lnTo>
                  <a:lnTo>
                    <a:pt x="36331" y="5714"/>
                  </a:lnTo>
                  <a:lnTo>
                    <a:pt x="36933" y="5333"/>
                  </a:lnTo>
                  <a:lnTo>
                    <a:pt x="37921" y="4444"/>
                  </a:lnTo>
                  <a:lnTo>
                    <a:pt x="38093" y="4444"/>
                  </a:lnTo>
                  <a:lnTo>
                    <a:pt x="37499" y="3047"/>
                  </a:lnTo>
                  <a:lnTo>
                    <a:pt x="37831" y="3047"/>
                  </a:lnTo>
                  <a:lnTo>
                    <a:pt x="38978" y="3428"/>
                  </a:lnTo>
                  <a:lnTo>
                    <a:pt x="39402" y="3428"/>
                  </a:lnTo>
                  <a:lnTo>
                    <a:pt x="38770" y="5333"/>
                  </a:lnTo>
                  <a:lnTo>
                    <a:pt x="38643" y="5714"/>
                  </a:lnTo>
                  <a:lnTo>
                    <a:pt x="41365" y="5714"/>
                  </a:lnTo>
                  <a:lnTo>
                    <a:pt x="41877" y="6349"/>
                  </a:lnTo>
                  <a:lnTo>
                    <a:pt x="42036" y="6772"/>
                  </a:lnTo>
                  <a:lnTo>
                    <a:pt x="42423" y="7492"/>
                  </a:lnTo>
                  <a:lnTo>
                    <a:pt x="47429" y="8000"/>
                  </a:lnTo>
                  <a:lnTo>
                    <a:pt x="50239" y="8000"/>
                  </a:lnTo>
                  <a:lnTo>
                    <a:pt x="50623" y="8508"/>
                  </a:lnTo>
                  <a:lnTo>
                    <a:pt x="53418" y="8508"/>
                  </a:lnTo>
                  <a:lnTo>
                    <a:pt x="53495" y="8762"/>
                  </a:lnTo>
                  <a:lnTo>
                    <a:pt x="53615" y="9270"/>
                  </a:lnTo>
                  <a:lnTo>
                    <a:pt x="51425" y="9270"/>
                  </a:lnTo>
                  <a:lnTo>
                    <a:pt x="51542" y="9905"/>
                  </a:lnTo>
                  <a:lnTo>
                    <a:pt x="51629" y="10286"/>
                  </a:lnTo>
                  <a:lnTo>
                    <a:pt x="51751" y="10921"/>
                  </a:lnTo>
                  <a:lnTo>
                    <a:pt x="51798" y="11175"/>
                  </a:lnTo>
                  <a:lnTo>
                    <a:pt x="51891" y="11683"/>
                  </a:lnTo>
                  <a:lnTo>
                    <a:pt x="52978" y="11683"/>
                  </a:lnTo>
                  <a:lnTo>
                    <a:pt x="53695" y="11937"/>
                  </a:lnTo>
                  <a:lnTo>
                    <a:pt x="55963" y="11937"/>
                  </a:lnTo>
                  <a:lnTo>
                    <a:pt x="11348" y="12064"/>
                  </a:lnTo>
                  <a:lnTo>
                    <a:pt x="11350" y="12572"/>
                  </a:lnTo>
                  <a:close/>
                </a:path>
                <a:path w="71755" h="26035">
                  <a:moveTo>
                    <a:pt x="33905" y="4825"/>
                  </a:moveTo>
                  <a:lnTo>
                    <a:pt x="32790" y="4825"/>
                  </a:lnTo>
                  <a:lnTo>
                    <a:pt x="32790" y="4063"/>
                  </a:lnTo>
                  <a:lnTo>
                    <a:pt x="33531" y="4063"/>
                  </a:lnTo>
                  <a:lnTo>
                    <a:pt x="37234" y="3428"/>
                  </a:lnTo>
                  <a:lnTo>
                    <a:pt x="36752" y="3428"/>
                  </a:lnTo>
                  <a:lnTo>
                    <a:pt x="33905" y="4825"/>
                  </a:lnTo>
                  <a:close/>
                </a:path>
                <a:path w="71755" h="26035">
                  <a:moveTo>
                    <a:pt x="70275" y="7492"/>
                  </a:moveTo>
                  <a:lnTo>
                    <a:pt x="69990" y="7492"/>
                  </a:lnTo>
                  <a:lnTo>
                    <a:pt x="65080" y="5714"/>
                  </a:lnTo>
                  <a:lnTo>
                    <a:pt x="65648" y="5714"/>
                  </a:lnTo>
                  <a:lnTo>
                    <a:pt x="65774" y="4825"/>
                  </a:lnTo>
                  <a:lnTo>
                    <a:pt x="65898" y="4063"/>
                  </a:lnTo>
                  <a:lnTo>
                    <a:pt x="65999" y="3428"/>
                  </a:lnTo>
                  <a:lnTo>
                    <a:pt x="69031" y="4825"/>
                  </a:lnTo>
                  <a:lnTo>
                    <a:pt x="69509" y="4825"/>
                  </a:lnTo>
                  <a:lnTo>
                    <a:pt x="70275" y="7492"/>
                  </a:lnTo>
                  <a:close/>
                </a:path>
                <a:path w="71755" h="26035">
                  <a:moveTo>
                    <a:pt x="28918" y="6349"/>
                  </a:moveTo>
                  <a:lnTo>
                    <a:pt x="25683" y="6349"/>
                  </a:lnTo>
                  <a:lnTo>
                    <a:pt x="28908" y="4063"/>
                  </a:lnTo>
                  <a:lnTo>
                    <a:pt x="29445" y="4825"/>
                  </a:lnTo>
                  <a:lnTo>
                    <a:pt x="28918" y="6349"/>
                  </a:lnTo>
                  <a:close/>
                </a:path>
                <a:path w="71755" h="26035">
                  <a:moveTo>
                    <a:pt x="31999" y="4444"/>
                  </a:moveTo>
                  <a:lnTo>
                    <a:pt x="31674" y="4444"/>
                  </a:lnTo>
                  <a:lnTo>
                    <a:pt x="33448" y="4063"/>
                  </a:lnTo>
                  <a:lnTo>
                    <a:pt x="32353" y="4063"/>
                  </a:lnTo>
                  <a:lnTo>
                    <a:pt x="31999" y="4444"/>
                  </a:lnTo>
                  <a:close/>
                </a:path>
                <a:path w="71755" h="26035">
                  <a:moveTo>
                    <a:pt x="43720" y="5714"/>
                  </a:moveTo>
                  <a:lnTo>
                    <a:pt x="42725" y="5714"/>
                  </a:lnTo>
                  <a:lnTo>
                    <a:pt x="39738" y="5333"/>
                  </a:lnTo>
                  <a:lnTo>
                    <a:pt x="40705" y="5333"/>
                  </a:lnTo>
                  <a:lnTo>
                    <a:pt x="39867" y="4825"/>
                  </a:lnTo>
                  <a:lnTo>
                    <a:pt x="40159" y="4825"/>
                  </a:lnTo>
                  <a:lnTo>
                    <a:pt x="40652" y="4063"/>
                  </a:lnTo>
                  <a:lnTo>
                    <a:pt x="42947" y="4063"/>
                  </a:lnTo>
                  <a:lnTo>
                    <a:pt x="43610" y="4825"/>
                  </a:lnTo>
                  <a:lnTo>
                    <a:pt x="43720" y="5333"/>
                  </a:lnTo>
                  <a:lnTo>
                    <a:pt x="41229" y="5333"/>
                  </a:lnTo>
                  <a:lnTo>
                    <a:pt x="41434" y="5714"/>
                  </a:lnTo>
                  <a:lnTo>
                    <a:pt x="43720" y="5714"/>
                  </a:lnTo>
                  <a:close/>
                </a:path>
                <a:path w="71755" h="26035">
                  <a:moveTo>
                    <a:pt x="34588" y="8762"/>
                  </a:moveTo>
                  <a:lnTo>
                    <a:pt x="30222" y="8762"/>
                  </a:lnTo>
                  <a:lnTo>
                    <a:pt x="30939" y="8000"/>
                  </a:lnTo>
                  <a:lnTo>
                    <a:pt x="31294" y="7492"/>
                  </a:lnTo>
                  <a:lnTo>
                    <a:pt x="31235" y="4444"/>
                  </a:lnTo>
                  <a:lnTo>
                    <a:pt x="30794" y="4444"/>
                  </a:lnTo>
                  <a:lnTo>
                    <a:pt x="32125" y="4825"/>
                  </a:lnTo>
                  <a:lnTo>
                    <a:pt x="33905" y="4825"/>
                  </a:lnTo>
                  <a:lnTo>
                    <a:pt x="32870" y="5333"/>
                  </a:lnTo>
                  <a:lnTo>
                    <a:pt x="32990" y="5714"/>
                  </a:lnTo>
                  <a:lnTo>
                    <a:pt x="34588" y="8762"/>
                  </a:lnTo>
                  <a:close/>
                </a:path>
                <a:path w="71755" h="26035">
                  <a:moveTo>
                    <a:pt x="30222" y="8762"/>
                  </a:moveTo>
                  <a:lnTo>
                    <a:pt x="10631" y="8762"/>
                  </a:lnTo>
                  <a:lnTo>
                    <a:pt x="11617" y="7492"/>
                  </a:lnTo>
                  <a:lnTo>
                    <a:pt x="12125" y="6772"/>
                  </a:lnTo>
                  <a:lnTo>
                    <a:pt x="12119" y="5333"/>
                  </a:lnTo>
                  <a:lnTo>
                    <a:pt x="12249" y="4825"/>
                  </a:lnTo>
                  <a:lnTo>
                    <a:pt x="11723" y="4825"/>
                  </a:lnTo>
                  <a:lnTo>
                    <a:pt x="13336" y="5714"/>
                  </a:lnTo>
                  <a:lnTo>
                    <a:pt x="13980" y="5714"/>
                  </a:lnTo>
                  <a:lnTo>
                    <a:pt x="11966" y="8508"/>
                  </a:lnTo>
                  <a:lnTo>
                    <a:pt x="29630" y="8508"/>
                  </a:lnTo>
                  <a:lnTo>
                    <a:pt x="30222" y="8762"/>
                  </a:lnTo>
                  <a:close/>
                </a:path>
                <a:path w="71755" h="26035">
                  <a:moveTo>
                    <a:pt x="29630" y="8508"/>
                  </a:moveTo>
                  <a:lnTo>
                    <a:pt x="12030" y="8508"/>
                  </a:lnTo>
                  <a:lnTo>
                    <a:pt x="16999" y="6772"/>
                  </a:lnTo>
                  <a:lnTo>
                    <a:pt x="16321" y="6772"/>
                  </a:lnTo>
                  <a:lnTo>
                    <a:pt x="16243" y="6349"/>
                  </a:lnTo>
                  <a:lnTo>
                    <a:pt x="16091" y="5714"/>
                  </a:lnTo>
                  <a:lnTo>
                    <a:pt x="16012" y="5333"/>
                  </a:lnTo>
                  <a:lnTo>
                    <a:pt x="15908" y="4825"/>
                  </a:lnTo>
                  <a:lnTo>
                    <a:pt x="18764" y="4825"/>
                  </a:lnTo>
                  <a:lnTo>
                    <a:pt x="17144" y="8000"/>
                  </a:lnTo>
                  <a:lnTo>
                    <a:pt x="28509" y="8000"/>
                  </a:lnTo>
                  <a:lnTo>
                    <a:pt x="29630" y="8508"/>
                  </a:lnTo>
                  <a:close/>
                </a:path>
                <a:path w="71755" h="26035">
                  <a:moveTo>
                    <a:pt x="19451" y="5333"/>
                  </a:moveTo>
                  <a:lnTo>
                    <a:pt x="18505" y="5333"/>
                  </a:lnTo>
                  <a:lnTo>
                    <a:pt x="18764" y="4825"/>
                  </a:lnTo>
                  <a:lnTo>
                    <a:pt x="19431" y="4825"/>
                  </a:lnTo>
                  <a:lnTo>
                    <a:pt x="19451" y="5333"/>
                  </a:lnTo>
                  <a:close/>
                </a:path>
                <a:path w="71755" h="26035">
                  <a:moveTo>
                    <a:pt x="23652" y="5333"/>
                  </a:moveTo>
                  <a:lnTo>
                    <a:pt x="21594" y="5333"/>
                  </a:lnTo>
                  <a:lnTo>
                    <a:pt x="21887" y="4825"/>
                  </a:lnTo>
                  <a:lnTo>
                    <a:pt x="23652" y="5333"/>
                  </a:lnTo>
                  <a:close/>
                </a:path>
                <a:path w="71755" h="26035">
                  <a:moveTo>
                    <a:pt x="23652" y="5333"/>
                  </a:moveTo>
                  <a:lnTo>
                    <a:pt x="21860" y="4825"/>
                  </a:lnTo>
                  <a:lnTo>
                    <a:pt x="23982" y="4825"/>
                  </a:lnTo>
                  <a:lnTo>
                    <a:pt x="23652" y="5333"/>
                  </a:lnTo>
                  <a:close/>
                </a:path>
                <a:path w="71755" h="26035">
                  <a:moveTo>
                    <a:pt x="27116" y="5333"/>
                  </a:moveTo>
                  <a:lnTo>
                    <a:pt x="25621" y="5333"/>
                  </a:lnTo>
                  <a:lnTo>
                    <a:pt x="25590" y="4825"/>
                  </a:lnTo>
                  <a:lnTo>
                    <a:pt x="27833" y="4825"/>
                  </a:lnTo>
                  <a:lnTo>
                    <a:pt x="27116" y="5333"/>
                  </a:lnTo>
                  <a:close/>
                </a:path>
                <a:path w="71755" h="26035">
                  <a:moveTo>
                    <a:pt x="31252" y="5333"/>
                  </a:moveTo>
                  <a:lnTo>
                    <a:pt x="29270" y="5333"/>
                  </a:lnTo>
                  <a:lnTo>
                    <a:pt x="29445" y="4825"/>
                  </a:lnTo>
                  <a:lnTo>
                    <a:pt x="31242" y="4825"/>
                  </a:lnTo>
                  <a:lnTo>
                    <a:pt x="31252" y="5333"/>
                  </a:lnTo>
                  <a:close/>
                </a:path>
                <a:path w="71755" h="26035">
                  <a:moveTo>
                    <a:pt x="70134" y="5333"/>
                  </a:moveTo>
                  <a:lnTo>
                    <a:pt x="69655" y="5333"/>
                  </a:lnTo>
                  <a:lnTo>
                    <a:pt x="69509" y="4825"/>
                  </a:lnTo>
                  <a:lnTo>
                    <a:pt x="69031" y="4825"/>
                  </a:lnTo>
                  <a:lnTo>
                    <a:pt x="70134" y="5333"/>
                  </a:lnTo>
                  <a:close/>
                </a:path>
                <a:path w="71755" h="26035">
                  <a:moveTo>
                    <a:pt x="42553" y="6349"/>
                  </a:moveTo>
                  <a:lnTo>
                    <a:pt x="41877" y="6349"/>
                  </a:lnTo>
                  <a:lnTo>
                    <a:pt x="41365" y="5714"/>
                  </a:lnTo>
                  <a:lnTo>
                    <a:pt x="41196" y="5714"/>
                  </a:lnTo>
                  <a:lnTo>
                    <a:pt x="42553" y="6349"/>
                  </a:lnTo>
                  <a:close/>
                </a:path>
                <a:path w="71755" h="26035">
                  <a:moveTo>
                    <a:pt x="43692" y="6349"/>
                  </a:moveTo>
                  <a:lnTo>
                    <a:pt x="42553" y="6349"/>
                  </a:lnTo>
                  <a:lnTo>
                    <a:pt x="41196" y="5714"/>
                  </a:lnTo>
                  <a:lnTo>
                    <a:pt x="38643" y="5714"/>
                  </a:lnTo>
                  <a:lnTo>
                    <a:pt x="43692" y="6349"/>
                  </a:lnTo>
                  <a:close/>
                </a:path>
                <a:path w="71755" h="26035">
                  <a:moveTo>
                    <a:pt x="53974" y="7492"/>
                  </a:moveTo>
                  <a:lnTo>
                    <a:pt x="52776" y="6349"/>
                  </a:lnTo>
                  <a:lnTo>
                    <a:pt x="51485" y="6349"/>
                  </a:lnTo>
                  <a:lnTo>
                    <a:pt x="55666" y="5714"/>
                  </a:lnTo>
                  <a:lnTo>
                    <a:pt x="54797" y="5714"/>
                  </a:lnTo>
                  <a:lnTo>
                    <a:pt x="54959" y="6349"/>
                  </a:lnTo>
                  <a:lnTo>
                    <a:pt x="54999" y="6772"/>
                  </a:lnTo>
                  <a:lnTo>
                    <a:pt x="55824" y="6772"/>
                  </a:lnTo>
                  <a:lnTo>
                    <a:pt x="53974" y="7492"/>
                  </a:lnTo>
                  <a:close/>
                </a:path>
                <a:path w="71755" h="26035">
                  <a:moveTo>
                    <a:pt x="61622" y="9524"/>
                  </a:moveTo>
                  <a:lnTo>
                    <a:pt x="58234" y="9524"/>
                  </a:lnTo>
                  <a:lnTo>
                    <a:pt x="59223" y="5714"/>
                  </a:lnTo>
                  <a:lnTo>
                    <a:pt x="59525" y="6349"/>
                  </a:lnTo>
                  <a:lnTo>
                    <a:pt x="61622" y="9524"/>
                  </a:lnTo>
                  <a:close/>
                </a:path>
                <a:path w="71755" h="26035">
                  <a:moveTo>
                    <a:pt x="65550" y="6349"/>
                  </a:moveTo>
                  <a:lnTo>
                    <a:pt x="65273" y="5714"/>
                  </a:lnTo>
                  <a:lnTo>
                    <a:pt x="65651" y="5714"/>
                  </a:lnTo>
                  <a:lnTo>
                    <a:pt x="65550" y="6349"/>
                  </a:lnTo>
                  <a:close/>
                </a:path>
                <a:path w="71755" h="26035">
                  <a:moveTo>
                    <a:pt x="8701" y="8000"/>
                  </a:moveTo>
                  <a:lnTo>
                    <a:pt x="8407" y="7492"/>
                  </a:lnTo>
                  <a:lnTo>
                    <a:pt x="8071" y="6772"/>
                  </a:lnTo>
                  <a:lnTo>
                    <a:pt x="8284" y="6772"/>
                  </a:lnTo>
                  <a:lnTo>
                    <a:pt x="8273" y="6349"/>
                  </a:lnTo>
                  <a:lnTo>
                    <a:pt x="8417" y="6772"/>
                  </a:lnTo>
                  <a:lnTo>
                    <a:pt x="8611" y="7492"/>
                  </a:lnTo>
                  <a:lnTo>
                    <a:pt x="8701" y="8000"/>
                  </a:lnTo>
                  <a:close/>
                </a:path>
                <a:path w="71755" h="26035">
                  <a:moveTo>
                    <a:pt x="57042" y="8762"/>
                  </a:moveTo>
                  <a:lnTo>
                    <a:pt x="55367" y="8762"/>
                  </a:lnTo>
                  <a:lnTo>
                    <a:pt x="55308" y="8508"/>
                  </a:lnTo>
                  <a:lnTo>
                    <a:pt x="55227" y="8000"/>
                  </a:lnTo>
                  <a:lnTo>
                    <a:pt x="55131" y="7492"/>
                  </a:lnTo>
                  <a:lnTo>
                    <a:pt x="55009" y="6772"/>
                  </a:lnTo>
                  <a:lnTo>
                    <a:pt x="55800" y="6772"/>
                  </a:lnTo>
                  <a:lnTo>
                    <a:pt x="56762" y="6349"/>
                  </a:lnTo>
                  <a:lnTo>
                    <a:pt x="56262" y="6349"/>
                  </a:lnTo>
                  <a:lnTo>
                    <a:pt x="56796" y="8000"/>
                  </a:lnTo>
                  <a:lnTo>
                    <a:pt x="51411" y="8000"/>
                  </a:lnTo>
                  <a:lnTo>
                    <a:pt x="56168" y="8508"/>
                  </a:lnTo>
                  <a:lnTo>
                    <a:pt x="56960" y="8508"/>
                  </a:lnTo>
                  <a:lnTo>
                    <a:pt x="57042" y="8762"/>
                  </a:lnTo>
                  <a:close/>
                </a:path>
                <a:path w="71755" h="26035">
                  <a:moveTo>
                    <a:pt x="66812" y="7492"/>
                  </a:moveTo>
                  <a:lnTo>
                    <a:pt x="65741" y="7492"/>
                  </a:lnTo>
                  <a:lnTo>
                    <a:pt x="65565" y="6772"/>
                  </a:lnTo>
                  <a:lnTo>
                    <a:pt x="65431" y="6349"/>
                  </a:lnTo>
                  <a:lnTo>
                    <a:pt x="66833" y="6349"/>
                  </a:lnTo>
                  <a:lnTo>
                    <a:pt x="68000" y="6772"/>
                  </a:lnTo>
                  <a:lnTo>
                    <a:pt x="62810" y="6772"/>
                  </a:lnTo>
                  <a:lnTo>
                    <a:pt x="66812" y="7492"/>
                  </a:lnTo>
                  <a:close/>
                </a:path>
                <a:path w="71755" h="26035">
                  <a:moveTo>
                    <a:pt x="9566" y="11683"/>
                  </a:moveTo>
                  <a:lnTo>
                    <a:pt x="7764" y="11683"/>
                  </a:lnTo>
                  <a:lnTo>
                    <a:pt x="7868" y="10286"/>
                  </a:lnTo>
                  <a:lnTo>
                    <a:pt x="7976" y="8762"/>
                  </a:lnTo>
                  <a:lnTo>
                    <a:pt x="8103" y="7492"/>
                  </a:lnTo>
                  <a:lnTo>
                    <a:pt x="8180" y="6772"/>
                  </a:lnTo>
                  <a:lnTo>
                    <a:pt x="8645" y="8000"/>
                  </a:lnTo>
                  <a:lnTo>
                    <a:pt x="8882" y="8508"/>
                  </a:lnTo>
                  <a:lnTo>
                    <a:pt x="9001" y="9270"/>
                  </a:lnTo>
                  <a:lnTo>
                    <a:pt x="9061" y="9524"/>
                  </a:lnTo>
                  <a:lnTo>
                    <a:pt x="9150" y="9905"/>
                  </a:lnTo>
                  <a:lnTo>
                    <a:pt x="9239" y="10286"/>
                  </a:lnTo>
                  <a:lnTo>
                    <a:pt x="9328" y="10667"/>
                  </a:lnTo>
                  <a:lnTo>
                    <a:pt x="9447" y="11175"/>
                  </a:lnTo>
                  <a:lnTo>
                    <a:pt x="9566" y="11683"/>
                  </a:lnTo>
                  <a:close/>
                </a:path>
                <a:path w="71755" h="26035">
                  <a:moveTo>
                    <a:pt x="11228" y="11175"/>
                  </a:moveTo>
                  <a:lnTo>
                    <a:pt x="9974" y="10921"/>
                  </a:lnTo>
                  <a:lnTo>
                    <a:pt x="9340" y="9524"/>
                  </a:lnTo>
                  <a:lnTo>
                    <a:pt x="9225" y="9270"/>
                  </a:lnTo>
                  <a:lnTo>
                    <a:pt x="9109" y="9016"/>
                  </a:lnTo>
                  <a:lnTo>
                    <a:pt x="8994" y="8762"/>
                  </a:lnTo>
                  <a:lnTo>
                    <a:pt x="8823" y="8508"/>
                  </a:lnTo>
                  <a:lnTo>
                    <a:pt x="8401" y="6772"/>
                  </a:lnTo>
                  <a:lnTo>
                    <a:pt x="8180" y="6772"/>
                  </a:lnTo>
                  <a:lnTo>
                    <a:pt x="10631" y="8762"/>
                  </a:lnTo>
                  <a:lnTo>
                    <a:pt x="34620" y="8762"/>
                  </a:lnTo>
                  <a:lnTo>
                    <a:pt x="34877" y="9270"/>
                  </a:lnTo>
                  <a:lnTo>
                    <a:pt x="11122" y="9270"/>
                  </a:lnTo>
                  <a:lnTo>
                    <a:pt x="10392" y="9905"/>
                  </a:lnTo>
                  <a:lnTo>
                    <a:pt x="11228" y="11175"/>
                  </a:lnTo>
                  <a:close/>
                </a:path>
                <a:path w="71755" h="26035">
                  <a:moveTo>
                    <a:pt x="55356" y="8762"/>
                  </a:moveTo>
                  <a:lnTo>
                    <a:pt x="53974" y="7492"/>
                  </a:lnTo>
                  <a:lnTo>
                    <a:pt x="55824" y="6772"/>
                  </a:lnTo>
                  <a:lnTo>
                    <a:pt x="54993" y="6772"/>
                  </a:lnTo>
                  <a:lnTo>
                    <a:pt x="55156" y="7492"/>
                  </a:lnTo>
                  <a:lnTo>
                    <a:pt x="55224" y="8000"/>
                  </a:lnTo>
                  <a:lnTo>
                    <a:pt x="55320" y="8508"/>
                  </a:lnTo>
                  <a:lnTo>
                    <a:pt x="55356" y="8762"/>
                  </a:lnTo>
                  <a:close/>
                </a:path>
                <a:path w="71755" h="26035">
                  <a:moveTo>
                    <a:pt x="62276" y="7492"/>
                  </a:moveTo>
                  <a:lnTo>
                    <a:pt x="62024" y="7492"/>
                  </a:lnTo>
                  <a:lnTo>
                    <a:pt x="62179" y="6772"/>
                  </a:lnTo>
                  <a:lnTo>
                    <a:pt x="63860" y="6772"/>
                  </a:lnTo>
                  <a:lnTo>
                    <a:pt x="62276" y="7492"/>
                  </a:lnTo>
                  <a:close/>
                </a:path>
                <a:path w="71755" h="26035">
                  <a:moveTo>
                    <a:pt x="70790" y="12953"/>
                  </a:moveTo>
                  <a:lnTo>
                    <a:pt x="64983" y="12826"/>
                  </a:lnTo>
                  <a:lnTo>
                    <a:pt x="63251" y="12064"/>
                  </a:lnTo>
                  <a:lnTo>
                    <a:pt x="63251" y="9270"/>
                  </a:lnTo>
                  <a:lnTo>
                    <a:pt x="63587" y="8762"/>
                  </a:lnTo>
                  <a:lnTo>
                    <a:pt x="63665" y="6772"/>
                  </a:lnTo>
                  <a:lnTo>
                    <a:pt x="65492" y="6772"/>
                  </a:lnTo>
                  <a:lnTo>
                    <a:pt x="65352" y="7492"/>
                  </a:lnTo>
                  <a:lnTo>
                    <a:pt x="65691" y="7492"/>
                  </a:lnTo>
                  <a:lnTo>
                    <a:pt x="65802" y="8000"/>
                  </a:lnTo>
                  <a:lnTo>
                    <a:pt x="65913" y="8508"/>
                  </a:lnTo>
                  <a:lnTo>
                    <a:pt x="66024" y="9016"/>
                  </a:lnTo>
                  <a:lnTo>
                    <a:pt x="66135" y="9524"/>
                  </a:lnTo>
                  <a:lnTo>
                    <a:pt x="66219" y="9905"/>
                  </a:lnTo>
                  <a:lnTo>
                    <a:pt x="66341" y="10286"/>
                  </a:lnTo>
                  <a:lnTo>
                    <a:pt x="66428" y="11175"/>
                  </a:lnTo>
                  <a:lnTo>
                    <a:pt x="68507" y="11175"/>
                  </a:lnTo>
                  <a:lnTo>
                    <a:pt x="68507" y="11937"/>
                  </a:lnTo>
                  <a:lnTo>
                    <a:pt x="71138" y="12572"/>
                  </a:lnTo>
                  <a:lnTo>
                    <a:pt x="70906" y="12826"/>
                  </a:lnTo>
                  <a:close/>
                </a:path>
                <a:path w="71755" h="26035">
                  <a:moveTo>
                    <a:pt x="65741" y="7492"/>
                  </a:moveTo>
                  <a:lnTo>
                    <a:pt x="65352" y="7492"/>
                  </a:lnTo>
                  <a:lnTo>
                    <a:pt x="65492" y="6772"/>
                  </a:lnTo>
                  <a:lnTo>
                    <a:pt x="65741" y="7492"/>
                  </a:lnTo>
                  <a:close/>
                </a:path>
                <a:path w="71755" h="26035">
                  <a:moveTo>
                    <a:pt x="1681" y="13588"/>
                  </a:moveTo>
                  <a:lnTo>
                    <a:pt x="1784" y="12318"/>
                  </a:lnTo>
                  <a:lnTo>
                    <a:pt x="1889" y="12064"/>
                  </a:lnTo>
                  <a:lnTo>
                    <a:pt x="1941" y="11683"/>
                  </a:lnTo>
                  <a:lnTo>
                    <a:pt x="2038" y="10921"/>
                  </a:lnTo>
                  <a:lnTo>
                    <a:pt x="2162" y="9905"/>
                  </a:lnTo>
                  <a:lnTo>
                    <a:pt x="2242" y="9270"/>
                  </a:lnTo>
                  <a:lnTo>
                    <a:pt x="2342" y="8508"/>
                  </a:lnTo>
                  <a:lnTo>
                    <a:pt x="2462" y="7492"/>
                  </a:lnTo>
                  <a:lnTo>
                    <a:pt x="2709" y="8000"/>
                  </a:lnTo>
                  <a:lnTo>
                    <a:pt x="4273" y="10286"/>
                  </a:lnTo>
                  <a:lnTo>
                    <a:pt x="4019" y="10286"/>
                  </a:lnTo>
                  <a:lnTo>
                    <a:pt x="7764" y="11683"/>
                  </a:lnTo>
                  <a:lnTo>
                    <a:pt x="9580" y="11683"/>
                  </a:lnTo>
                  <a:lnTo>
                    <a:pt x="9636" y="11937"/>
                  </a:lnTo>
                  <a:lnTo>
                    <a:pt x="8106" y="11937"/>
                  </a:lnTo>
                  <a:lnTo>
                    <a:pt x="8065" y="12572"/>
                  </a:lnTo>
                  <a:lnTo>
                    <a:pt x="2926" y="12572"/>
                  </a:lnTo>
                  <a:lnTo>
                    <a:pt x="1681" y="13588"/>
                  </a:lnTo>
                  <a:close/>
                </a:path>
                <a:path w="71755" h="26035">
                  <a:moveTo>
                    <a:pt x="55012" y="8508"/>
                  </a:moveTo>
                  <a:lnTo>
                    <a:pt x="53850" y="8508"/>
                  </a:lnTo>
                  <a:lnTo>
                    <a:pt x="51866" y="8000"/>
                  </a:lnTo>
                  <a:lnTo>
                    <a:pt x="53070" y="8000"/>
                  </a:lnTo>
                  <a:lnTo>
                    <a:pt x="53974" y="7492"/>
                  </a:lnTo>
                  <a:lnTo>
                    <a:pt x="55012" y="8508"/>
                  </a:lnTo>
                  <a:close/>
                </a:path>
                <a:path w="71755" h="26035">
                  <a:moveTo>
                    <a:pt x="51737" y="8508"/>
                  </a:moveTo>
                  <a:lnTo>
                    <a:pt x="51170" y="8508"/>
                  </a:lnTo>
                  <a:lnTo>
                    <a:pt x="53523" y="8000"/>
                  </a:lnTo>
                  <a:lnTo>
                    <a:pt x="52956" y="8000"/>
                  </a:lnTo>
                  <a:lnTo>
                    <a:pt x="51737" y="8508"/>
                  </a:lnTo>
                  <a:close/>
                </a:path>
                <a:path w="71755" h="26035">
                  <a:moveTo>
                    <a:pt x="52390" y="8508"/>
                  </a:moveTo>
                  <a:lnTo>
                    <a:pt x="51737" y="8508"/>
                  </a:lnTo>
                  <a:lnTo>
                    <a:pt x="52956" y="8000"/>
                  </a:lnTo>
                  <a:lnTo>
                    <a:pt x="47429" y="8000"/>
                  </a:lnTo>
                  <a:lnTo>
                    <a:pt x="52390" y="8508"/>
                  </a:lnTo>
                  <a:close/>
                </a:path>
                <a:path w="71755" h="26035">
                  <a:moveTo>
                    <a:pt x="53427" y="8508"/>
                  </a:moveTo>
                  <a:lnTo>
                    <a:pt x="52390" y="8508"/>
                  </a:lnTo>
                  <a:lnTo>
                    <a:pt x="47429" y="8000"/>
                  </a:lnTo>
                  <a:lnTo>
                    <a:pt x="52007" y="8000"/>
                  </a:lnTo>
                  <a:lnTo>
                    <a:pt x="53427" y="8508"/>
                  </a:lnTo>
                  <a:close/>
                </a:path>
                <a:path w="71755" h="26035">
                  <a:moveTo>
                    <a:pt x="53418" y="8508"/>
                  </a:moveTo>
                  <a:lnTo>
                    <a:pt x="52007" y="8000"/>
                  </a:lnTo>
                  <a:lnTo>
                    <a:pt x="52298" y="8000"/>
                  </a:lnTo>
                  <a:lnTo>
                    <a:pt x="53418" y="8508"/>
                  </a:lnTo>
                  <a:close/>
                </a:path>
                <a:path w="71755" h="26035">
                  <a:moveTo>
                    <a:pt x="53427" y="8508"/>
                  </a:moveTo>
                  <a:lnTo>
                    <a:pt x="52298" y="8000"/>
                  </a:lnTo>
                  <a:lnTo>
                    <a:pt x="53292" y="8000"/>
                  </a:lnTo>
                  <a:lnTo>
                    <a:pt x="53427" y="8508"/>
                  </a:lnTo>
                  <a:close/>
                </a:path>
                <a:path w="71755" h="26035">
                  <a:moveTo>
                    <a:pt x="29744" y="22097"/>
                  </a:moveTo>
                  <a:lnTo>
                    <a:pt x="25563" y="21208"/>
                  </a:lnTo>
                  <a:lnTo>
                    <a:pt x="26011" y="21208"/>
                  </a:lnTo>
                  <a:lnTo>
                    <a:pt x="25712" y="20954"/>
                  </a:lnTo>
                  <a:lnTo>
                    <a:pt x="25947" y="20954"/>
                  </a:lnTo>
                  <a:lnTo>
                    <a:pt x="26715" y="19811"/>
                  </a:lnTo>
                  <a:lnTo>
                    <a:pt x="26328" y="18922"/>
                  </a:lnTo>
                  <a:lnTo>
                    <a:pt x="26041" y="18414"/>
                  </a:lnTo>
                  <a:lnTo>
                    <a:pt x="23353" y="17144"/>
                  </a:lnTo>
                  <a:lnTo>
                    <a:pt x="23027" y="15747"/>
                  </a:lnTo>
                  <a:lnTo>
                    <a:pt x="24219" y="15747"/>
                  </a:lnTo>
                  <a:lnTo>
                    <a:pt x="27902" y="14477"/>
                  </a:lnTo>
                  <a:lnTo>
                    <a:pt x="26220" y="14477"/>
                  </a:lnTo>
                  <a:lnTo>
                    <a:pt x="25384" y="13842"/>
                  </a:lnTo>
                  <a:lnTo>
                    <a:pt x="57556" y="13842"/>
                  </a:lnTo>
                  <a:lnTo>
                    <a:pt x="57595" y="13588"/>
                  </a:lnTo>
                  <a:lnTo>
                    <a:pt x="57693" y="12953"/>
                  </a:lnTo>
                  <a:lnTo>
                    <a:pt x="57815" y="9905"/>
                  </a:lnTo>
                  <a:lnTo>
                    <a:pt x="57298" y="9905"/>
                  </a:lnTo>
                  <a:lnTo>
                    <a:pt x="53427" y="8508"/>
                  </a:lnTo>
                  <a:lnTo>
                    <a:pt x="53292" y="8000"/>
                  </a:lnTo>
                  <a:lnTo>
                    <a:pt x="51866" y="8000"/>
                  </a:lnTo>
                  <a:lnTo>
                    <a:pt x="53850" y="8508"/>
                  </a:lnTo>
                  <a:lnTo>
                    <a:pt x="55012" y="8508"/>
                  </a:lnTo>
                  <a:lnTo>
                    <a:pt x="55356" y="8762"/>
                  </a:lnTo>
                  <a:lnTo>
                    <a:pt x="57062" y="8762"/>
                  </a:lnTo>
                  <a:lnTo>
                    <a:pt x="57159" y="9016"/>
                  </a:lnTo>
                  <a:lnTo>
                    <a:pt x="58234" y="9524"/>
                  </a:lnTo>
                  <a:lnTo>
                    <a:pt x="61622" y="9524"/>
                  </a:lnTo>
                  <a:lnTo>
                    <a:pt x="62355" y="10667"/>
                  </a:lnTo>
                  <a:lnTo>
                    <a:pt x="61859" y="11683"/>
                  </a:lnTo>
                  <a:lnTo>
                    <a:pt x="61734" y="11937"/>
                  </a:lnTo>
                  <a:lnTo>
                    <a:pt x="61548" y="12318"/>
                  </a:lnTo>
                  <a:lnTo>
                    <a:pt x="64983" y="12826"/>
                  </a:lnTo>
                  <a:lnTo>
                    <a:pt x="70790" y="12953"/>
                  </a:lnTo>
                  <a:lnTo>
                    <a:pt x="69811" y="13842"/>
                  </a:lnTo>
                  <a:lnTo>
                    <a:pt x="68002" y="15747"/>
                  </a:lnTo>
                  <a:lnTo>
                    <a:pt x="66491" y="16636"/>
                  </a:lnTo>
                  <a:lnTo>
                    <a:pt x="43816" y="16636"/>
                  </a:lnTo>
                  <a:lnTo>
                    <a:pt x="43689" y="17144"/>
                  </a:lnTo>
                  <a:lnTo>
                    <a:pt x="28873" y="17144"/>
                  </a:lnTo>
                  <a:lnTo>
                    <a:pt x="29850" y="20700"/>
                  </a:lnTo>
                  <a:lnTo>
                    <a:pt x="29917" y="20954"/>
                  </a:lnTo>
                  <a:lnTo>
                    <a:pt x="30001" y="21208"/>
                  </a:lnTo>
                  <a:lnTo>
                    <a:pt x="30102" y="21589"/>
                  </a:lnTo>
                  <a:lnTo>
                    <a:pt x="29834" y="21970"/>
                  </a:lnTo>
                  <a:close/>
                </a:path>
                <a:path w="71755" h="26035">
                  <a:moveTo>
                    <a:pt x="56644" y="8508"/>
                  </a:moveTo>
                  <a:lnTo>
                    <a:pt x="56168" y="8508"/>
                  </a:lnTo>
                  <a:lnTo>
                    <a:pt x="51411" y="8000"/>
                  </a:lnTo>
                  <a:lnTo>
                    <a:pt x="50935" y="8000"/>
                  </a:lnTo>
                  <a:lnTo>
                    <a:pt x="56644" y="8508"/>
                  </a:lnTo>
                  <a:close/>
                </a:path>
                <a:path w="71755" h="26035">
                  <a:moveTo>
                    <a:pt x="56960" y="8508"/>
                  </a:moveTo>
                  <a:lnTo>
                    <a:pt x="56644" y="8508"/>
                  </a:lnTo>
                  <a:lnTo>
                    <a:pt x="50935" y="8000"/>
                  </a:lnTo>
                  <a:lnTo>
                    <a:pt x="56796" y="8000"/>
                  </a:lnTo>
                  <a:lnTo>
                    <a:pt x="56960" y="8508"/>
                  </a:lnTo>
                  <a:close/>
                </a:path>
                <a:path w="71755" h="26035">
                  <a:moveTo>
                    <a:pt x="58498" y="8508"/>
                  </a:moveTo>
                  <a:lnTo>
                    <a:pt x="56960" y="8508"/>
                  </a:lnTo>
                  <a:lnTo>
                    <a:pt x="56796" y="8000"/>
                  </a:lnTo>
                  <a:lnTo>
                    <a:pt x="58630" y="8000"/>
                  </a:lnTo>
                  <a:lnTo>
                    <a:pt x="58498" y="8508"/>
                  </a:lnTo>
                  <a:close/>
                </a:path>
                <a:path w="71755" h="26035">
                  <a:moveTo>
                    <a:pt x="63754" y="8508"/>
                  </a:moveTo>
                  <a:lnTo>
                    <a:pt x="60951" y="8508"/>
                  </a:lnTo>
                  <a:lnTo>
                    <a:pt x="60616" y="8000"/>
                  </a:lnTo>
                  <a:lnTo>
                    <a:pt x="63728" y="8000"/>
                  </a:lnTo>
                  <a:lnTo>
                    <a:pt x="63754" y="8508"/>
                  </a:lnTo>
                  <a:close/>
                </a:path>
                <a:path w="71755" h="26035">
                  <a:moveTo>
                    <a:pt x="67190" y="8508"/>
                  </a:moveTo>
                  <a:lnTo>
                    <a:pt x="65913" y="8508"/>
                  </a:lnTo>
                  <a:lnTo>
                    <a:pt x="65802" y="8000"/>
                  </a:lnTo>
                  <a:lnTo>
                    <a:pt x="68089" y="8000"/>
                  </a:lnTo>
                  <a:lnTo>
                    <a:pt x="67190" y="8508"/>
                  </a:lnTo>
                  <a:close/>
                </a:path>
                <a:path w="71755" h="26035">
                  <a:moveTo>
                    <a:pt x="68517" y="11175"/>
                  </a:moveTo>
                  <a:lnTo>
                    <a:pt x="66428" y="11175"/>
                  </a:lnTo>
                  <a:lnTo>
                    <a:pt x="66494" y="10921"/>
                  </a:lnTo>
                  <a:lnTo>
                    <a:pt x="66560" y="10667"/>
                  </a:lnTo>
                  <a:lnTo>
                    <a:pt x="66659" y="10286"/>
                  </a:lnTo>
                  <a:lnTo>
                    <a:pt x="66758" y="9905"/>
                  </a:lnTo>
                  <a:lnTo>
                    <a:pt x="66857" y="9524"/>
                  </a:lnTo>
                  <a:lnTo>
                    <a:pt x="66923" y="9270"/>
                  </a:lnTo>
                  <a:lnTo>
                    <a:pt x="66989" y="9016"/>
                  </a:lnTo>
                  <a:lnTo>
                    <a:pt x="67055" y="8762"/>
                  </a:lnTo>
                  <a:lnTo>
                    <a:pt x="67190" y="8508"/>
                  </a:lnTo>
                  <a:lnTo>
                    <a:pt x="68089" y="8000"/>
                  </a:lnTo>
                  <a:lnTo>
                    <a:pt x="68177" y="8508"/>
                  </a:lnTo>
                  <a:lnTo>
                    <a:pt x="68298" y="9016"/>
                  </a:lnTo>
                  <a:lnTo>
                    <a:pt x="68420" y="9905"/>
                  </a:lnTo>
                  <a:lnTo>
                    <a:pt x="68517" y="11175"/>
                  </a:lnTo>
                  <a:close/>
                </a:path>
                <a:path w="71755" h="26035">
                  <a:moveTo>
                    <a:pt x="35427" y="10286"/>
                  </a:moveTo>
                  <a:lnTo>
                    <a:pt x="11805" y="10286"/>
                  </a:lnTo>
                  <a:lnTo>
                    <a:pt x="11004" y="9270"/>
                  </a:lnTo>
                  <a:lnTo>
                    <a:pt x="34877" y="9270"/>
                  </a:lnTo>
                  <a:lnTo>
                    <a:pt x="35427" y="10286"/>
                  </a:lnTo>
                  <a:close/>
                </a:path>
                <a:path w="71755" h="26035">
                  <a:moveTo>
                    <a:pt x="55051" y="11175"/>
                  </a:moveTo>
                  <a:lnTo>
                    <a:pt x="54241" y="11175"/>
                  </a:lnTo>
                  <a:lnTo>
                    <a:pt x="51425" y="9270"/>
                  </a:lnTo>
                  <a:lnTo>
                    <a:pt x="53615" y="9270"/>
                  </a:lnTo>
                  <a:lnTo>
                    <a:pt x="53674" y="9524"/>
                  </a:lnTo>
                  <a:lnTo>
                    <a:pt x="53761" y="9905"/>
                  </a:lnTo>
                  <a:lnTo>
                    <a:pt x="53893" y="10286"/>
                  </a:lnTo>
                  <a:lnTo>
                    <a:pt x="53966" y="10667"/>
                  </a:lnTo>
                  <a:lnTo>
                    <a:pt x="54024" y="10921"/>
                  </a:lnTo>
                  <a:lnTo>
                    <a:pt x="54895" y="10921"/>
                  </a:lnTo>
                  <a:lnTo>
                    <a:pt x="55051" y="11175"/>
                  </a:lnTo>
                  <a:close/>
                </a:path>
                <a:path w="71755" h="26035">
                  <a:moveTo>
                    <a:pt x="55963" y="11937"/>
                  </a:moveTo>
                  <a:lnTo>
                    <a:pt x="53979" y="11937"/>
                  </a:lnTo>
                  <a:lnTo>
                    <a:pt x="55358" y="11175"/>
                  </a:lnTo>
                  <a:lnTo>
                    <a:pt x="55051" y="11175"/>
                  </a:lnTo>
                  <a:lnTo>
                    <a:pt x="54274" y="9905"/>
                  </a:lnTo>
                  <a:lnTo>
                    <a:pt x="53725" y="9905"/>
                  </a:lnTo>
                  <a:lnTo>
                    <a:pt x="55606" y="10286"/>
                  </a:lnTo>
                  <a:lnTo>
                    <a:pt x="55686" y="10667"/>
                  </a:lnTo>
                  <a:lnTo>
                    <a:pt x="55792" y="11175"/>
                  </a:lnTo>
                  <a:lnTo>
                    <a:pt x="55899" y="11683"/>
                  </a:lnTo>
                  <a:lnTo>
                    <a:pt x="55963" y="11937"/>
                  </a:lnTo>
                  <a:close/>
                </a:path>
                <a:path w="71755" h="26035">
                  <a:moveTo>
                    <a:pt x="12105" y="10667"/>
                  </a:moveTo>
                  <a:lnTo>
                    <a:pt x="11706" y="10667"/>
                  </a:lnTo>
                  <a:lnTo>
                    <a:pt x="12602" y="10286"/>
                  </a:lnTo>
                  <a:lnTo>
                    <a:pt x="11805" y="10286"/>
                  </a:lnTo>
                  <a:lnTo>
                    <a:pt x="12105" y="10667"/>
                  </a:lnTo>
                  <a:close/>
                </a:path>
                <a:path w="71755" h="26035">
                  <a:moveTo>
                    <a:pt x="7802" y="11175"/>
                  </a:moveTo>
                  <a:lnTo>
                    <a:pt x="6402" y="11175"/>
                  </a:lnTo>
                  <a:lnTo>
                    <a:pt x="5722" y="10921"/>
                  </a:lnTo>
                  <a:lnTo>
                    <a:pt x="7821" y="10921"/>
                  </a:lnTo>
                  <a:lnTo>
                    <a:pt x="7802" y="11175"/>
                  </a:lnTo>
                  <a:close/>
                </a:path>
                <a:path w="71755" h="26035">
                  <a:moveTo>
                    <a:pt x="11228" y="11175"/>
                  </a:moveTo>
                  <a:lnTo>
                    <a:pt x="9447" y="11175"/>
                  </a:lnTo>
                  <a:lnTo>
                    <a:pt x="9387" y="10921"/>
                  </a:lnTo>
                  <a:lnTo>
                    <a:pt x="9974" y="10921"/>
                  </a:lnTo>
                  <a:lnTo>
                    <a:pt x="11228" y="11175"/>
                  </a:lnTo>
                  <a:close/>
                </a:path>
                <a:path w="71755" h="26035">
                  <a:moveTo>
                    <a:pt x="11759" y="11175"/>
                  </a:moveTo>
                  <a:lnTo>
                    <a:pt x="11228" y="11175"/>
                  </a:lnTo>
                  <a:lnTo>
                    <a:pt x="11061" y="10921"/>
                  </a:lnTo>
                  <a:lnTo>
                    <a:pt x="12045" y="10921"/>
                  </a:lnTo>
                  <a:lnTo>
                    <a:pt x="11759" y="11175"/>
                  </a:lnTo>
                  <a:close/>
                </a:path>
                <a:path w="71755" h="26035">
                  <a:moveTo>
                    <a:pt x="54241" y="11175"/>
                  </a:moveTo>
                  <a:lnTo>
                    <a:pt x="51798" y="11175"/>
                  </a:lnTo>
                  <a:lnTo>
                    <a:pt x="51751" y="10921"/>
                  </a:lnTo>
                  <a:lnTo>
                    <a:pt x="53865" y="10921"/>
                  </a:lnTo>
                  <a:lnTo>
                    <a:pt x="54241" y="11175"/>
                  </a:lnTo>
                  <a:close/>
                </a:path>
                <a:path w="71755" h="26035">
                  <a:moveTo>
                    <a:pt x="57770" y="11175"/>
                  </a:moveTo>
                  <a:lnTo>
                    <a:pt x="55792" y="11175"/>
                  </a:lnTo>
                  <a:lnTo>
                    <a:pt x="55739" y="10921"/>
                  </a:lnTo>
                  <a:lnTo>
                    <a:pt x="57779" y="10921"/>
                  </a:lnTo>
                  <a:lnTo>
                    <a:pt x="57770" y="11175"/>
                  </a:lnTo>
                  <a:close/>
                </a:path>
                <a:path w="71755" h="26035">
                  <a:moveTo>
                    <a:pt x="63251" y="11175"/>
                  </a:moveTo>
                  <a:lnTo>
                    <a:pt x="62107" y="11175"/>
                  </a:lnTo>
                  <a:lnTo>
                    <a:pt x="62231" y="10921"/>
                  </a:lnTo>
                  <a:lnTo>
                    <a:pt x="63251" y="10921"/>
                  </a:lnTo>
                  <a:lnTo>
                    <a:pt x="63251" y="11175"/>
                  </a:lnTo>
                  <a:close/>
                </a:path>
                <a:path w="71755" h="26035">
                  <a:moveTo>
                    <a:pt x="70552" y="11175"/>
                  </a:moveTo>
                  <a:lnTo>
                    <a:pt x="68507" y="11175"/>
                  </a:lnTo>
                  <a:lnTo>
                    <a:pt x="68507" y="10921"/>
                  </a:lnTo>
                  <a:lnTo>
                    <a:pt x="66463" y="10921"/>
                  </a:lnTo>
                  <a:lnTo>
                    <a:pt x="70552" y="11175"/>
                  </a:lnTo>
                  <a:close/>
                </a:path>
                <a:path w="71755" h="26035">
                  <a:moveTo>
                    <a:pt x="11364" y="15747"/>
                  </a:moveTo>
                  <a:lnTo>
                    <a:pt x="9138" y="15747"/>
                  </a:lnTo>
                  <a:lnTo>
                    <a:pt x="8373" y="12953"/>
                  </a:lnTo>
                  <a:lnTo>
                    <a:pt x="8220" y="12318"/>
                  </a:lnTo>
                  <a:lnTo>
                    <a:pt x="8129" y="11937"/>
                  </a:lnTo>
                  <a:lnTo>
                    <a:pt x="9636" y="11937"/>
                  </a:lnTo>
                  <a:lnTo>
                    <a:pt x="9735" y="12318"/>
                  </a:lnTo>
                  <a:lnTo>
                    <a:pt x="10475" y="12318"/>
                  </a:lnTo>
                  <a:lnTo>
                    <a:pt x="10190" y="12572"/>
                  </a:lnTo>
                  <a:lnTo>
                    <a:pt x="11350" y="12572"/>
                  </a:lnTo>
                  <a:lnTo>
                    <a:pt x="11364" y="15747"/>
                  </a:lnTo>
                  <a:close/>
                </a:path>
                <a:path w="71755" h="26035">
                  <a:moveTo>
                    <a:pt x="56107" y="12572"/>
                  </a:moveTo>
                  <a:lnTo>
                    <a:pt x="12963" y="12572"/>
                  </a:lnTo>
                  <a:lnTo>
                    <a:pt x="9735" y="12318"/>
                  </a:lnTo>
                  <a:lnTo>
                    <a:pt x="11474" y="12318"/>
                  </a:lnTo>
                  <a:lnTo>
                    <a:pt x="11348" y="12064"/>
                  </a:lnTo>
                  <a:lnTo>
                    <a:pt x="56001" y="12064"/>
                  </a:lnTo>
                  <a:lnTo>
                    <a:pt x="56107" y="12572"/>
                  </a:lnTo>
                  <a:close/>
                </a:path>
                <a:path w="71755" h="26035">
                  <a:moveTo>
                    <a:pt x="8268" y="12572"/>
                  </a:moveTo>
                  <a:lnTo>
                    <a:pt x="8065" y="12572"/>
                  </a:lnTo>
                  <a:lnTo>
                    <a:pt x="8082" y="12318"/>
                  </a:lnTo>
                  <a:lnTo>
                    <a:pt x="8220" y="12318"/>
                  </a:lnTo>
                  <a:lnTo>
                    <a:pt x="8268" y="12572"/>
                  </a:lnTo>
                  <a:close/>
                </a:path>
                <a:path w="71755" h="26035">
                  <a:moveTo>
                    <a:pt x="11600" y="12572"/>
                  </a:moveTo>
                  <a:lnTo>
                    <a:pt x="11350" y="12572"/>
                  </a:lnTo>
                  <a:lnTo>
                    <a:pt x="11349" y="12318"/>
                  </a:lnTo>
                  <a:lnTo>
                    <a:pt x="11600" y="12572"/>
                  </a:lnTo>
                  <a:close/>
                </a:path>
                <a:path w="71755" h="26035">
                  <a:moveTo>
                    <a:pt x="20128" y="16636"/>
                  </a:moveTo>
                  <a:lnTo>
                    <a:pt x="13617" y="16636"/>
                  </a:lnTo>
                  <a:lnTo>
                    <a:pt x="11789" y="12953"/>
                  </a:lnTo>
                  <a:lnTo>
                    <a:pt x="11600" y="12572"/>
                  </a:lnTo>
                  <a:lnTo>
                    <a:pt x="11474" y="12318"/>
                  </a:lnTo>
                  <a:lnTo>
                    <a:pt x="9735" y="12318"/>
                  </a:lnTo>
                  <a:lnTo>
                    <a:pt x="12963" y="12572"/>
                  </a:lnTo>
                  <a:lnTo>
                    <a:pt x="56107" y="12572"/>
                  </a:lnTo>
                  <a:lnTo>
                    <a:pt x="56319" y="13588"/>
                  </a:lnTo>
                  <a:lnTo>
                    <a:pt x="24966" y="13588"/>
                  </a:lnTo>
                  <a:lnTo>
                    <a:pt x="23592" y="13842"/>
                  </a:lnTo>
                  <a:lnTo>
                    <a:pt x="23054" y="13842"/>
                  </a:lnTo>
                  <a:lnTo>
                    <a:pt x="23054" y="14985"/>
                  </a:lnTo>
                  <a:lnTo>
                    <a:pt x="20128" y="14985"/>
                  </a:lnTo>
                  <a:lnTo>
                    <a:pt x="20128" y="16636"/>
                  </a:lnTo>
                  <a:close/>
                </a:path>
                <a:path w="71755" h="26035">
                  <a:moveTo>
                    <a:pt x="57721" y="12572"/>
                  </a:moveTo>
                  <a:lnTo>
                    <a:pt x="56107" y="12572"/>
                  </a:lnTo>
                  <a:lnTo>
                    <a:pt x="56054" y="12318"/>
                  </a:lnTo>
                  <a:lnTo>
                    <a:pt x="57730" y="12318"/>
                  </a:lnTo>
                  <a:lnTo>
                    <a:pt x="57721" y="12572"/>
                  </a:lnTo>
                  <a:close/>
                </a:path>
                <a:path w="71755" h="26035">
                  <a:moveTo>
                    <a:pt x="64406" y="12572"/>
                  </a:moveTo>
                  <a:lnTo>
                    <a:pt x="63266" y="12572"/>
                  </a:lnTo>
                  <a:lnTo>
                    <a:pt x="61548" y="12318"/>
                  </a:lnTo>
                  <a:lnTo>
                    <a:pt x="63829" y="12318"/>
                  </a:lnTo>
                  <a:lnTo>
                    <a:pt x="64406" y="12572"/>
                  </a:lnTo>
                  <a:close/>
                </a:path>
                <a:path w="71755" h="26035">
                  <a:moveTo>
                    <a:pt x="2556" y="16636"/>
                  </a:moveTo>
                  <a:lnTo>
                    <a:pt x="0" y="16636"/>
                  </a:lnTo>
                  <a:lnTo>
                    <a:pt x="597" y="15747"/>
                  </a:lnTo>
                  <a:lnTo>
                    <a:pt x="716" y="14985"/>
                  </a:lnTo>
                  <a:lnTo>
                    <a:pt x="1240" y="14477"/>
                  </a:lnTo>
                  <a:lnTo>
                    <a:pt x="2926" y="12572"/>
                  </a:lnTo>
                  <a:lnTo>
                    <a:pt x="8065" y="12572"/>
                  </a:lnTo>
                  <a:lnTo>
                    <a:pt x="7950" y="13588"/>
                  </a:lnTo>
                  <a:lnTo>
                    <a:pt x="7855" y="14477"/>
                  </a:lnTo>
                  <a:lnTo>
                    <a:pt x="7766" y="15366"/>
                  </a:lnTo>
                  <a:lnTo>
                    <a:pt x="4718" y="15366"/>
                  </a:lnTo>
                  <a:lnTo>
                    <a:pt x="5059" y="15747"/>
                  </a:lnTo>
                  <a:lnTo>
                    <a:pt x="4729" y="15747"/>
                  </a:lnTo>
                  <a:lnTo>
                    <a:pt x="2556" y="16636"/>
                  </a:lnTo>
                  <a:close/>
                </a:path>
                <a:path w="71755" h="26035">
                  <a:moveTo>
                    <a:pt x="56353" y="13842"/>
                  </a:moveTo>
                  <a:lnTo>
                    <a:pt x="25244" y="13842"/>
                  </a:lnTo>
                  <a:lnTo>
                    <a:pt x="24966" y="13588"/>
                  </a:lnTo>
                  <a:lnTo>
                    <a:pt x="56319" y="13588"/>
                  </a:lnTo>
                  <a:lnTo>
                    <a:pt x="56353" y="13842"/>
                  </a:lnTo>
                  <a:close/>
                </a:path>
                <a:path w="71755" h="26035">
                  <a:moveTo>
                    <a:pt x="20724" y="16636"/>
                  </a:moveTo>
                  <a:lnTo>
                    <a:pt x="20514" y="16636"/>
                  </a:lnTo>
                  <a:lnTo>
                    <a:pt x="20289" y="15747"/>
                  </a:lnTo>
                  <a:lnTo>
                    <a:pt x="20128" y="15366"/>
                  </a:lnTo>
                  <a:lnTo>
                    <a:pt x="20128" y="14985"/>
                  </a:lnTo>
                  <a:lnTo>
                    <a:pt x="23042" y="14985"/>
                  </a:lnTo>
                  <a:lnTo>
                    <a:pt x="20724" y="16636"/>
                  </a:lnTo>
                  <a:close/>
                </a:path>
                <a:path w="71755" h="26035">
                  <a:moveTo>
                    <a:pt x="7724" y="15747"/>
                  </a:moveTo>
                  <a:lnTo>
                    <a:pt x="5075" y="15747"/>
                  </a:lnTo>
                  <a:lnTo>
                    <a:pt x="4718" y="15366"/>
                  </a:lnTo>
                  <a:lnTo>
                    <a:pt x="7766" y="15366"/>
                  </a:lnTo>
                  <a:lnTo>
                    <a:pt x="7724" y="15747"/>
                  </a:lnTo>
                  <a:close/>
                </a:path>
                <a:path w="71755" h="26035">
                  <a:moveTo>
                    <a:pt x="4017" y="16636"/>
                  </a:moveTo>
                  <a:lnTo>
                    <a:pt x="2964" y="16636"/>
                  </a:lnTo>
                  <a:lnTo>
                    <a:pt x="16105" y="15747"/>
                  </a:lnTo>
                  <a:lnTo>
                    <a:pt x="3899" y="15747"/>
                  </a:lnTo>
                  <a:lnTo>
                    <a:pt x="4017" y="16636"/>
                  </a:lnTo>
                  <a:close/>
                </a:path>
                <a:path w="71755" h="26035">
                  <a:moveTo>
                    <a:pt x="6885" y="16636"/>
                  </a:moveTo>
                  <a:lnTo>
                    <a:pt x="6111" y="16636"/>
                  </a:lnTo>
                  <a:lnTo>
                    <a:pt x="4567" y="15747"/>
                  </a:lnTo>
                  <a:lnTo>
                    <a:pt x="4079" y="15747"/>
                  </a:lnTo>
                  <a:lnTo>
                    <a:pt x="6885" y="16636"/>
                  </a:lnTo>
                  <a:close/>
                </a:path>
                <a:path w="71755" h="26035">
                  <a:moveTo>
                    <a:pt x="9372" y="16636"/>
                  </a:moveTo>
                  <a:lnTo>
                    <a:pt x="7632" y="16636"/>
                  </a:lnTo>
                  <a:lnTo>
                    <a:pt x="7722" y="15747"/>
                  </a:lnTo>
                  <a:lnTo>
                    <a:pt x="9142" y="15747"/>
                  </a:lnTo>
                  <a:lnTo>
                    <a:pt x="9372" y="16636"/>
                  </a:lnTo>
                  <a:close/>
                </a:path>
                <a:path w="71755" h="26035">
                  <a:moveTo>
                    <a:pt x="20725" y="22097"/>
                  </a:moveTo>
                  <a:lnTo>
                    <a:pt x="11097" y="22097"/>
                  </a:lnTo>
                  <a:lnTo>
                    <a:pt x="11288" y="21589"/>
                  </a:lnTo>
                  <a:lnTo>
                    <a:pt x="11390" y="21208"/>
                  </a:lnTo>
                  <a:lnTo>
                    <a:pt x="11509" y="20700"/>
                  </a:lnTo>
                  <a:lnTo>
                    <a:pt x="10822" y="18414"/>
                  </a:lnTo>
                  <a:lnTo>
                    <a:pt x="10746" y="18160"/>
                  </a:lnTo>
                  <a:lnTo>
                    <a:pt x="10670" y="17906"/>
                  </a:lnTo>
                  <a:lnTo>
                    <a:pt x="10555" y="17525"/>
                  </a:lnTo>
                  <a:lnTo>
                    <a:pt x="10441" y="17144"/>
                  </a:lnTo>
                  <a:lnTo>
                    <a:pt x="10233" y="16636"/>
                  </a:lnTo>
                  <a:lnTo>
                    <a:pt x="10790" y="15747"/>
                  </a:lnTo>
                  <a:lnTo>
                    <a:pt x="10546" y="15747"/>
                  </a:lnTo>
                  <a:lnTo>
                    <a:pt x="13617" y="16636"/>
                  </a:lnTo>
                  <a:lnTo>
                    <a:pt x="20128" y="16636"/>
                  </a:lnTo>
                  <a:lnTo>
                    <a:pt x="20128" y="18160"/>
                  </a:lnTo>
                  <a:lnTo>
                    <a:pt x="17995" y="18160"/>
                  </a:lnTo>
                  <a:lnTo>
                    <a:pt x="16843" y="20065"/>
                  </a:lnTo>
                  <a:lnTo>
                    <a:pt x="20812" y="21589"/>
                  </a:lnTo>
                  <a:lnTo>
                    <a:pt x="21282" y="21589"/>
                  </a:lnTo>
                  <a:lnTo>
                    <a:pt x="20725" y="22097"/>
                  </a:lnTo>
                  <a:close/>
                </a:path>
                <a:path w="71755" h="26035">
                  <a:moveTo>
                    <a:pt x="6219" y="18922"/>
                  </a:moveTo>
                  <a:lnTo>
                    <a:pt x="4343" y="18922"/>
                  </a:lnTo>
                  <a:lnTo>
                    <a:pt x="4276" y="18414"/>
                  </a:lnTo>
                  <a:lnTo>
                    <a:pt x="4205" y="17906"/>
                  </a:lnTo>
                  <a:lnTo>
                    <a:pt x="4092" y="17144"/>
                  </a:lnTo>
                  <a:lnTo>
                    <a:pt x="4014" y="16636"/>
                  </a:lnTo>
                  <a:lnTo>
                    <a:pt x="5965" y="16636"/>
                  </a:lnTo>
                  <a:lnTo>
                    <a:pt x="6689" y="17144"/>
                  </a:lnTo>
                  <a:lnTo>
                    <a:pt x="6219" y="18922"/>
                  </a:lnTo>
                  <a:close/>
                </a:path>
                <a:path w="71755" h="26035">
                  <a:moveTo>
                    <a:pt x="46965" y="18160"/>
                  </a:moveTo>
                  <a:lnTo>
                    <a:pt x="43334" y="16636"/>
                  </a:lnTo>
                  <a:lnTo>
                    <a:pt x="67049" y="16636"/>
                  </a:lnTo>
                  <a:lnTo>
                    <a:pt x="65823" y="17906"/>
                  </a:lnTo>
                  <a:lnTo>
                    <a:pt x="47185" y="17906"/>
                  </a:lnTo>
                  <a:lnTo>
                    <a:pt x="46965" y="18160"/>
                  </a:lnTo>
                  <a:close/>
                </a:path>
                <a:path w="71755" h="26035">
                  <a:moveTo>
                    <a:pt x="30892" y="23494"/>
                  </a:moveTo>
                  <a:lnTo>
                    <a:pt x="30540" y="23494"/>
                  </a:lnTo>
                  <a:lnTo>
                    <a:pt x="30461" y="20065"/>
                  </a:lnTo>
                  <a:lnTo>
                    <a:pt x="30939" y="19430"/>
                  </a:lnTo>
                  <a:lnTo>
                    <a:pt x="32671" y="19430"/>
                  </a:lnTo>
                  <a:lnTo>
                    <a:pt x="32671" y="18160"/>
                  </a:lnTo>
                  <a:lnTo>
                    <a:pt x="32200" y="18160"/>
                  </a:lnTo>
                  <a:lnTo>
                    <a:pt x="28437" y="17144"/>
                  </a:lnTo>
                  <a:lnTo>
                    <a:pt x="43684" y="17144"/>
                  </a:lnTo>
                  <a:lnTo>
                    <a:pt x="43603" y="17525"/>
                  </a:lnTo>
                  <a:lnTo>
                    <a:pt x="38905" y="17525"/>
                  </a:lnTo>
                  <a:lnTo>
                    <a:pt x="36685" y="18922"/>
                  </a:lnTo>
                  <a:lnTo>
                    <a:pt x="34124" y="18922"/>
                  </a:lnTo>
                  <a:lnTo>
                    <a:pt x="34283" y="19430"/>
                  </a:lnTo>
                  <a:lnTo>
                    <a:pt x="34403" y="19811"/>
                  </a:lnTo>
                  <a:lnTo>
                    <a:pt x="34570" y="20065"/>
                  </a:lnTo>
                  <a:lnTo>
                    <a:pt x="32926" y="20192"/>
                  </a:lnTo>
                  <a:lnTo>
                    <a:pt x="31776" y="21589"/>
                  </a:lnTo>
                  <a:lnTo>
                    <a:pt x="32009" y="21589"/>
                  </a:lnTo>
                  <a:lnTo>
                    <a:pt x="32904" y="22478"/>
                  </a:lnTo>
                  <a:lnTo>
                    <a:pt x="30892" y="23494"/>
                  </a:lnTo>
                  <a:close/>
                </a:path>
                <a:path w="71755" h="26035">
                  <a:moveTo>
                    <a:pt x="40615" y="20700"/>
                  </a:moveTo>
                  <a:lnTo>
                    <a:pt x="40535" y="19811"/>
                  </a:lnTo>
                  <a:lnTo>
                    <a:pt x="40413" y="18414"/>
                  </a:lnTo>
                  <a:lnTo>
                    <a:pt x="39898" y="18414"/>
                  </a:lnTo>
                  <a:lnTo>
                    <a:pt x="38504" y="17525"/>
                  </a:lnTo>
                  <a:lnTo>
                    <a:pt x="43571" y="17525"/>
                  </a:lnTo>
                  <a:lnTo>
                    <a:pt x="43492" y="17906"/>
                  </a:lnTo>
                  <a:lnTo>
                    <a:pt x="43386" y="18414"/>
                  </a:lnTo>
                  <a:lnTo>
                    <a:pt x="43280" y="18922"/>
                  </a:lnTo>
                  <a:lnTo>
                    <a:pt x="43174" y="19430"/>
                  </a:lnTo>
                  <a:lnTo>
                    <a:pt x="43095" y="19811"/>
                  </a:lnTo>
                  <a:lnTo>
                    <a:pt x="42986" y="20192"/>
                  </a:lnTo>
                  <a:lnTo>
                    <a:pt x="45273" y="20192"/>
                  </a:lnTo>
                  <a:lnTo>
                    <a:pt x="40615" y="20700"/>
                  </a:lnTo>
                  <a:close/>
                </a:path>
                <a:path w="71755" h="26035">
                  <a:moveTo>
                    <a:pt x="63539" y="20192"/>
                  </a:moveTo>
                  <a:lnTo>
                    <a:pt x="63366" y="20192"/>
                  </a:lnTo>
                  <a:lnTo>
                    <a:pt x="62718" y="18414"/>
                  </a:lnTo>
                  <a:lnTo>
                    <a:pt x="51672" y="18414"/>
                  </a:lnTo>
                  <a:lnTo>
                    <a:pt x="47185" y="17906"/>
                  </a:lnTo>
                  <a:lnTo>
                    <a:pt x="65823" y="17906"/>
                  </a:lnTo>
                  <a:lnTo>
                    <a:pt x="63666" y="20065"/>
                  </a:lnTo>
                  <a:close/>
                </a:path>
                <a:path w="71755" h="26035">
                  <a:moveTo>
                    <a:pt x="20128" y="18922"/>
                  </a:moveTo>
                  <a:lnTo>
                    <a:pt x="19759" y="18922"/>
                  </a:lnTo>
                  <a:lnTo>
                    <a:pt x="17549" y="18160"/>
                  </a:lnTo>
                  <a:lnTo>
                    <a:pt x="20128" y="18160"/>
                  </a:lnTo>
                  <a:lnTo>
                    <a:pt x="20128" y="18922"/>
                  </a:lnTo>
                  <a:close/>
                </a:path>
                <a:path w="71755" h="26035">
                  <a:moveTo>
                    <a:pt x="47062" y="18414"/>
                  </a:moveTo>
                  <a:lnTo>
                    <a:pt x="46733" y="18414"/>
                  </a:lnTo>
                  <a:lnTo>
                    <a:pt x="46680" y="18160"/>
                  </a:lnTo>
                  <a:lnTo>
                    <a:pt x="47666" y="18160"/>
                  </a:lnTo>
                  <a:lnTo>
                    <a:pt x="47062" y="18414"/>
                  </a:lnTo>
                  <a:close/>
                </a:path>
                <a:path w="71755" h="26035">
                  <a:moveTo>
                    <a:pt x="44915" y="24891"/>
                  </a:moveTo>
                  <a:lnTo>
                    <a:pt x="42287" y="24129"/>
                  </a:lnTo>
                  <a:lnTo>
                    <a:pt x="42226" y="23875"/>
                  </a:lnTo>
                  <a:lnTo>
                    <a:pt x="42134" y="23494"/>
                  </a:lnTo>
                  <a:lnTo>
                    <a:pt x="42041" y="23113"/>
                  </a:lnTo>
                  <a:lnTo>
                    <a:pt x="41949" y="22732"/>
                  </a:lnTo>
                  <a:lnTo>
                    <a:pt x="41888" y="22478"/>
                  </a:lnTo>
                  <a:lnTo>
                    <a:pt x="41798" y="22097"/>
                  </a:lnTo>
                  <a:lnTo>
                    <a:pt x="41683" y="21589"/>
                  </a:lnTo>
                  <a:lnTo>
                    <a:pt x="41582" y="21208"/>
                  </a:lnTo>
                  <a:lnTo>
                    <a:pt x="41496" y="20954"/>
                  </a:lnTo>
                  <a:lnTo>
                    <a:pt x="41746" y="20954"/>
                  </a:lnTo>
                  <a:lnTo>
                    <a:pt x="42986" y="20192"/>
                  </a:lnTo>
                  <a:lnTo>
                    <a:pt x="47050" y="18414"/>
                  </a:lnTo>
                  <a:lnTo>
                    <a:pt x="46729" y="18414"/>
                  </a:lnTo>
                  <a:lnTo>
                    <a:pt x="46851" y="18922"/>
                  </a:lnTo>
                  <a:lnTo>
                    <a:pt x="46973" y="19430"/>
                  </a:lnTo>
                  <a:lnTo>
                    <a:pt x="47065" y="19811"/>
                  </a:lnTo>
                  <a:lnTo>
                    <a:pt x="45214" y="19811"/>
                  </a:lnTo>
                  <a:lnTo>
                    <a:pt x="45941" y="21208"/>
                  </a:lnTo>
                  <a:lnTo>
                    <a:pt x="43780" y="21208"/>
                  </a:lnTo>
                  <a:lnTo>
                    <a:pt x="43422" y="21589"/>
                  </a:lnTo>
                  <a:lnTo>
                    <a:pt x="43238" y="21589"/>
                  </a:lnTo>
                  <a:lnTo>
                    <a:pt x="44915" y="24891"/>
                  </a:lnTo>
                  <a:close/>
                </a:path>
                <a:path w="71755" h="26035">
                  <a:moveTo>
                    <a:pt x="57178" y="24129"/>
                  </a:moveTo>
                  <a:lnTo>
                    <a:pt x="54949" y="24129"/>
                  </a:lnTo>
                  <a:lnTo>
                    <a:pt x="51365" y="23113"/>
                  </a:lnTo>
                  <a:lnTo>
                    <a:pt x="53575" y="19430"/>
                  </a:lnTo>
                  <a:lnTo>
                    <a:pt x="52941" y="18414"/>
                  </a:lnTo>
                  <a:lnTo>
                    <a:pt x="62953" y="18414"/>
                  </a:lnTo>
                  <a:lnTo>
                    <a:pt x="62379" y="18922"/>
                  </a:lnTo>
                  <a:lnTo>
                    <a:pt x="55649" y="18922"/>
                  </a:lnTo>
                  <a:lnTo>
                    <a:pt x="54113" y="23494"/>
                  </a:lnTo>
                  <a:lnTo>
                    <a:pt x="57040" y="23494"/>
                  </a:lnTo>
                  <a:lnTo>
                    <a:pt x="57128" y="23875"/>
                  </a:lnTo>
                  <a:lnTo>
                    <a:pt x="57178" y="24129"/>
                  </a:lnTo>
                  <a:close/>
                </a:path>
                <a:path w="71755" h="26035">
                  <a:moveTo>
                    <a:pt x="9735" y="19430"/>
                  </a:moveTo>
                  <a:lnTo>
                    <a:pt x="6084" y="19430"/>
                  </a:lnTo>
                  <a:lnTo>
                    <a:pt x="6219" y="18922"/>
                  </a:lnTo>
                  <a:lnTo>
                    <a:pt x="2568" y="18922"/>
                  </a:lnTo>
                  <a:lnTo>
                    <a:pt x="9735" y="19430"/>
                  </a:lnTo>
                  <a:close/>
                </a:path>
                <a:path w="71755" h="26035">
                  <a:moveTo>
                    <a:pt x="35777" y="19430"/>
                  </a:moveTo>
                  <a:lnTo>
                    <a:pt x="33626" y="18922"/>
                  </a:lnTo>
                  <a:lnTo>
                    <a:pt x="36718" y="18922"/>
                  </a:lnTo>
                  <a:lnTo>
                    <a:pt x="35777" y="19430"/>
                  </a:lnTo>
                  <a:close/>
                </a:path>
                <a:path w="71755" h="26035">
                  <a:moveTo>
                    <a:pt x="58831" y="21589"/>
                  </a:moveTo>
                  <a:lnTo>
                    <a:pt x="56323" y="20954"/>
                  </a:lnTo>
                  <a:lnTo>
                    <a:pt x="56381" y="20700"/>
                  </a:lnTo>
                  <a:lnTo>
                    <a:pt x="56499" y="20192"/>
                  </a:lnTo>
                  <a:lnTo>
                    <a:pt x="56586" y="19811"/>
                  </a:lnTo>
                  <a:lnTo>
                    <a:pt x="56674" y="19430"/>
                  </a:lnTo>
                  <a:lnTo>
                    <a:pt x="56801" y="18922"/>
                  </a:lnTo>
                  <a:lnTo>
                    <a:pt x="62379" y="18922"/>
                  </a:lnTo>
                  <a:lnTo>
                    <a:pt x="58831" y="21589"/>
                  </a:lnTo>
                  <a:close/>
                </a:path>
                <a:path w="71755" h="26035">
                  <a:moveTo>
                    <a:pt x="47423" y="21208"/>
                  </a:moveTo>
                  <a:lnTo>
                    <a:pt x="45214" y="19811"/>
                  </a:lnTo>
                  <a:lnTo>
                    <a:pt x="47080" y="19811"/>
                  </a:lnTo>
                  <a:lnTo>
                    <a:pt x="47170" y="20192"/>
                  </a:lnTo>
                  <a:lnTo>
                    <a:pt x="47289" y="20700"/>
                  </a:lnTo>
                  <a:lnTo>
                    <a:pt x="47349" y="20954"/>
                  </a:lnTo>
                  <a:lnTo>
                    <a:pt x="47423" y="21208"/>
                  </a:lnTo>
                  <a:close/>
                </a:path>
                <a:path w="71755" h="26035">
                  <a:moveTo>
                    <a:pt x="34881" y="21208"/>
                  </a:moveTo>
                  <a:lnTo>
                    <a:pt x="34104" y="21208"/>
                  </a:lnTo>
                  <a:lnTo>
                    <a:pt x="33447" y="20700"/>
                  </a:lnTo>
                  <a:lnTo>
                    <a:pt x="31377" y="20192"/>
                  </a:lnTo>
                  <a:lnTo>
                    <a:pt x="34801" y="20192"/>
                  </a:lnTo>
                  <a:lnTo>
                    <a:pt x="34881" y="21208"/>
                  </a:lnTo>
                  <a:close/>
                </a:path>
                <a:path w="71755" h="26035">
                  <a:moveTo>
                    <a:pt x="35590" y="24129"/>
                  </a:moveTo>
                  <a:lnTo>
                    <a:pt x="35200" y="24129"/>
                  </a:lnTo>
                  <a:lnTo>
                    <a:pt x="35085" y="23113"/>
                  </a:lnTo>
                  <a:lnTo>
                    <a:pt x="34977" y="22097"/>
                  </a:lnTo>
                  <a:lnTo>
                    <a:pt x="34881" y="21208"/>
                  </a:lnTo>
                  <a:lnTo>
                    <a:pt x="35777" y="21208"/>
                  </a:lnTo>
                  <a:lnTo>
                    <a:pt x="37130" y="20192"/>
                  </a:lnTo>
                  <a:lnTo>
                    <a:pt x="37529" y="20192"/>
                  </a:lnTo>
                  <a:lnTo>
                    <a:pt x="38777" y="21589"/>
                  </a:lnTo>
                  <a:lnTo>
                    <a:pt x="39207" y="21589"/>
                  </a:lnTo>
                  <a:lnTo>
                    <a:pt x="35590" y="24129"/>
                  </a:lnTo>
                  <a:close/>
                </a:path>
                <a:path w="71755" h="26035">
                  <a:moveTo>
                    <a:pt x="46758" y="22732"/>
                  </a:moveTo>
                  <a:lnTo>
                    <a:pt x="46592" y="22732"/>
                  </a:lnTo>
                  <a:lnTo>
                    <a:pt x="43780" y="21208"/>
                  </a:lnTo>
                  <a:lnTo>
                    <a:pt x="45941" y="21208"/>
                  </a:lnTo>
                  <a:lnTo>
                    <a:pt x="46758" y="22732"/>
                  </a:lnTo>
                  <a:close/>
                </a:path>
                <a:path w="71755" h="26035">
                  <a:moveTo>
                    <a:pt x="10623" y="24891"/>
                  </a:moveTo>
                  <a:lnTo>
                    <a:pt x="9221" y="21589"/>
                  </a:lnTo>
                  <a:lnTo>
                    <a:pt x="10684" y="22097"/>
                  </a:lnTo>
                  <a:lnTo>
                    <a:pt x="20700" y="22097"/>
                  </a:lnTo>
                  <a:lnTo>
                    <a:pt x="20187" y="22732"/>
                  </a:lnTo>
                  <a:lnTo>
                    <a:pt x="12542" y="22732"/>
                  </a:lnTo>
                  <a:lnTo>
                    <a:pt x="10623" y="24891"/>
                  </a:lnTo>
                  <a:close/>
                </a:path>
                <a:path w="71755" h="26035">
                  <a:moveTo>
                    <a:pt x="34097" y="23494"/>
                  </a:moveTo>
                  <a:lnTo>
                    <a:pt x="32904" y="22478"/>
                  </a:lnTo>
                  <a:lnTo>
                    <a:pt x="34044" y="21970"/>
                  </a:lnTo>
                  <a:lnTo>
                    <a:pt x="34097" y="23494"/>
                  </a:lnTo>
                  <a:close/>
                </a:path>
                <a:path w="71755" h="26035">
                  <a:moveTo>
                    <a:pt x="15389" y="24129"/>
                  </a:moveTo>
                  <a:lnTo>
                    <a:pt x="14459" y="24129"/>
                  </a:lnTo>
                  <a:lnTo>
                    <a:pt x="12542" y="22732"/>
                  </a:lnTo>
                  <a:lnTo>
                    <a:pt x="20397" y="22732"/>
                  </a:lnTo>
                  <a:lnTo>
                    <a:pt x="16902" y="23875"/>
                  </a:lnTo>
                  <a:lnTo>
                    <a:pt x="15389" y="24129"/>
                  </a:lnTo>
                  <a:close/>
                </a:path>
                <a:path w="71755" h="26035">
                  <a:moveTo>
                    <a:pt x="34164" y="25653"/>
                  </a:moveTo>
                  <a:lnTo>
                    <a:pt x="34097" y="23494"/>
                  </a:lnTo>
                  <a:lnTo>
                    <a:pt x="34817" y="24129"/>
                  </a:lnTo>
                  <a:lnTo>
                    <a:pt x="35590" y="24129"/>
                  </a:lnTo>
                  <a:lnTo>
                    <a:pt x="34505" y="24891"/>
                  </a:lnTo>
                  <a:lnTo>
                    <a:pt x="34741" y="24891"/>
                  </a:lnTo>
                  <a:lnTo>
                    <a:pt x="34164" y="25653"/>
                  </a:lnTo>
                  <a:close/>
                </a:path>
                <a:path w="71755" h="26035">
                  <a:moveTo>
                    <a:pt x="34741" y="24891"/>
                  </a:moveTo>
                  <a:lnTo>
                    <a:pt x="34505" y="24891"/>
                  </a:lnTo>
                  <a:lnTo>
                    <a:pt x="35590" y="24129"/>
                  </a:lnTo>
                  <a:lnTo>
                    <a:pt x="35318" y="24129"/>
                  </a:lnTo>
                  <a:lnTo>
                    <a:pt x="34741" y="24891"/>
                  </a:lnTo>
                  <a:close/>
                </a:path>
              </a:pathLst>
            </a:custGeom>
            <a:solidFill>
              <a:srgbClr val="E83886"/>
            </a:solidFill>
          </p:spPr>
          <p:txBody>
            <a:bodyPr wrap="square" lIns="0" tIns="0" rIns="0" bIns="0" rtlCol="0"/>
            <a:lstStyle/>
            <a:p>
              <a:endParaRPr/>
            </a:p>
          </p:txBody>
        </p:sp>
        <p:sp>
          <p:nvSpPr>
            <p:cNvPr id="1572" name="object 1572"/>
            <p:cNvSpPr/>
            <p:nvPr/>
          </p:nvSpPr>
          <p:spPr>
            <a:xfrm>
              <a:off x="14459560" y="2406789"/>
              <a:ext cx="24130" cy="6350"/>
            </a:xfrm>
            <a:custGeom>
              <a:avLst/>
              <a:gdLst/>
              <a:ahLst/>
              <a:cxnLst/>
              <a:rect l="l" t="t" r="r" b="b"/>
              <a:pathLst>
                <a:path w="24130" h="6350">
                  <a:moveTo>
                    <a:pt x="2209" y="901"/>
                  </a:moveTo>
                  <a:lnTo>
                    <a:pt x="1193" y="660"/>
                  </a:lnTo>
                  <a:lnTo>
                    <a:pt x="241" y="1257"/>
                  </a:lnTo>
                  <a:lnTo>
                    <a:pt x="0" y="2324"/>
                  </a:lnTo>
                  <a:lnTo>
                    <a:pt x="2209" y="2324"/>
                  </a:lnTo>
                  <a:lnTo>
                    <a:pt x="2209" y="901"/>
                  </a:lnTo>
                  <a:close/>
                </a:path>
                <a:path w="24130" h="6350">
                  <a:moveTo>
                    <a:pt x="5854" y="3048"/>
                  </a:moveTo>
                  <a:lnTo>
                    <a:pt x="5613" y="2032"/>
                  </a:lnTo>
                  <a:lnTo>
                    <a:pt x="4660" y="1371"/>
                  </a:lnTo>
                  <a:lnTo>
                    <a:pt x="3644" y="1612"/>
                  </a:lnTo>
                  <a:lnTo>
                    <a:pt x="3644" y="3048"/>
                  </a:lnTo>
                  <a:lnTo>
                    <a:pt x="5854" y="3048"/>
                  </a:lnTo>
                  <a:close/>
                </a:path>
                <a:path w="24130" h="6350">
                  <a:moveTo>
                    <a:pt x="19177" y="4533"/>
                  </a:moveTo>
                  <a:lnTo>
                    <a:pt x="19050" y="4178"/>
                  </a:lnTo>
                  <a:lnTo>
                    <a:pt x="17500" y="2565"/>
                  </a:lnTo>
                  <a:lnTo>
                    <a:pt x="16789" y="2273"/>
                  </a:lnTo>
                  <a:lnTo>
                    <a:pt x="16192" y="2387"/>
                  </a:lnTo>
                  <a:lnTo>
                    <a:pt x="15468" y="2387"/>
                  </a:lnTo>
                  <a:lnTo>
                    <a:pt x="15227" y="3581"/>
                  </a:lnTo>
                  <a:lnTo>
                    <a:pt x="16243" y="2692"/>
                  </a:lnTo>
                  <a:lnTo>
                    <a:pt x="16789" y="3467"/>
                  </a:lnTo>
                  <a:lnTo>
                    <a:pt x="17030" y="3759"/>
                  </a:lnTo>
                  <a:lnTo>
                    <a:pt x="15646" y="6032"/>
                  </a:lnTo>
                  <a:lnTo>
                    <a:pt x="19177" y="4533"/>
                  </a:lnTo>
                  <a:close/>
                </a:path>
                <a:path w="24130" h="6350">
                  <a:moveTo>
                    <a:pt x="23596" y="3467"/>
                  </a:moveTo>
                  <a:lnTo>
                    <a:pt x="22821" y="3111"/>
                  </a:lnTo>
                  <a:lnTo>
                    <a:pt x="21501" y="2870"/>
                  </a:lnTo>
                  <a:lnTo>
                    <a:pt x="20243" y="3111"/>
                  </a:lnTo>
                  <a:lnTo>
                    <a:pt x="19888" y="4533"/>
                  </a:lnTo>
                  <a:lnTo>
                    <a:pt x="20840" y="4838"/>
                  </a:lnTo>
                  <a:lnTo>
                    <a:pt x="23596" y="3467"/>
                  </a:lnTo>
                  <a:close/>
                </a:path>
                <a:path w="24130" h="6350">
                  <a:moveTo>
                    <a:pt x="23837" y="2870"/>
                  </a:moveTo>
                  <a:lnTo>
                    <a:pt x="22098" y="901"/>
                  </a:lnTo>
                  <a:lnTo>
                    <a:pt x="21628" y="304"/>
                  </a:lnTo>
                  <a:lnTo>
                    <a:pt x="19177" y="0"/>
                  </a:lnTo>
                  <a:lnTo>
                    <a:pt x="19177" y="1612"/>
                  </a:lnTo>
                  <a:lnTo>
                    <a:pt x="20307" y="1790"/>
                  </a:lnTo>
                  <a:lnTo>
                    <a:pt x="23837" y="2870"/>
                  </a:lnTo>
                  <a:close/>
                </a:path>
              </a:pathLst>
            </a:custGeom>
            <a:solidFill>
              <a:srgbClr val="E83790"/>
            </a:solidFill>
          </p:spPr>
          <p:txBody>
            <a:bodyPr wrap="square" lIns="0" tIns="0" rIns="0" bIns="0" rtlCol="0"/>
            <a:lstStyle/>
            <a:p>
              <a:endParaRPr/>
            </a:p>
          </p:txBody>
        </p:sp>
      </p:grpSp>
      <p:sp>
        <p:nvSpPr>
          <p:cNvPr id="1573" name="object 1573"/>
          <p:cNvSpPr/>
          <p:nvPr/>
        </p:nvSpPr>
        <p:spPr>
          <a:xfrm>
            <a:off x="14943112" y="2503245"/>
            <a:ext cx="28575" cy="19685"/>
          </a:xfrm>
          <a:custGeom>
            <a:avLst/>
            <a:gdLst/>
            <a:ahLst/>
            <a:cxnLst/>
            <a:rect l="l" t="t" r="r" b="b"/>
            <a:pathLst>
              <a:path w="28575" h="19685">
                <a:moveTo>
                  <a:pt x="4241" y="18999"/>
                </a:moveTo>
                <a:lnTo>
                  <a:pt x="1917" y="15773"/>
                </a:lnTo>
                <a:lnTo>
                  <a:pt x="0" y="14160"/>
                </a:lnTo>
                <a:lnTo>
                  <a:pt x="368" y="19291"/>
                </a:lnTo>
                <a:lnTo>
                  <a:pt x="4241" y="18999"/>
                </a:lnTo>
                <a:close/>
              </a:path>
              <a:path w="28575" h="19685">
                <a:moveTo>
                  <a:pt x="28321" y="3111"/>
                </a:moveTo>
                <a:lnTo>
                  <a:pt x="26822" y="177"/>
                </a:lnTo>
                <a:lnTo>
                  <a:pt x="23482" y="0"/>
                </a:lnTo>
                <a:lnTo>
                  <a:pt x="25920" y="4064"/>
                </a:lnTo>
                <a:lnTo>
                  <a:pt x="28321" y="3111"/>
                </a:lnTo>
                <a:close/>
              </a:path>
            </a:pathLst>
          </a:custGeom>
          <a:solidFill>
            <a:srgbClr val="E83389"/>
          </a:solidFill>
        </p:spPr>
        <p:txBody>
          <a:bodyPr wrap="square" lIns="0" tIns="0" rIns="0" bIns="0" rtlCol="0"/>
          <a:lstStyle/>
          <a:p>
            <a:endParaRPr/>
          </a:p>
        </p:txBody>
      </p:sp>
      <p:sp>
        <p:nvSpPr>
          <p:cNvPr id="1574" name="object 1574"/>
          <p:cNvSpPr/>
          <p:nvPr/>
        </p:nvSpPr>
        <p:spPr>
          <a:xfrm>
            <a:off x="14884530" y="2558432"/>
            <a:ext cx="5715" cy="3175"/>
          </a:xfrm>
          <a:custGeom>
            <a:avLst/>
            <a:gdLst/>
            <a:ahLst/>
            <a:cxnLst/>
            <a:rect l="l" t="t" r="r" b="b"/>
            <a:pathLst>
              <a:path w="5715" h="3175">
                <a:moveTo>
                  <a:pt x="5375" y="2926"/>
                </a:moveTo>
                <a:lnTo>
                  <a:pt x="0" y="2866"/>
                </a:lnTo>
                <a:lnTo>
                  <a:pt x="59" y="1314"/>
                </a:lnTo>
                <a:lnTo>
                  <a:pt x="59" y="0"/>
                </a:lnTo>
                <a:lnTo>
                  <a:pt x="3284" y="418"/>
                </a:lnTo>
                <a:lnTo>
                  <a:pt x="3703" y="955"/>
                </a:lnTo>
                <a:lnTo>
                  <a:pt x="5375" y="2926"/>
                </a:lnTo>
                <a:close/>
              </a:path>
            </a:pathLst>
          </a:custGeom>
          <a:solidFill>
            <a:srgbClr val="E8337D"/>
          </a:solidFill>
        </p:spPr>
        <p:txBody>
          <a:bodyPr wrap="square" lIns="0" tIns="0" rIns="0" bIns="0" rtlCol="0"/>
          <a:lstStyle/>
          <a:p>
            <a:endParaRPr/>
          </a:p>
        </p:txBody>
      </p:sp>
      <p:grpSp>
        <p:nvGrpSpPr>
          <p:cNvPr id="1575" name="object 1575"/>
          <p:cNvGrpSpPr/>
          <p:nvPr/>
        </p:nvGrpSpPr>
        <p:grpSpPr>
          <a:xfrm>
            <a:off x="14912184" y="2515189"/>
            <a:ext cx="40640" cy="18415"/>
            <a:chOff x="14912184" y="2515189"/>
            <a:chExt cx="40640" cy="18415"/>
          </a:xfrm>
        </p:grpSpPr>
        <p:sp>
          <p:nvSpPr>
            <p:cNvPr id="1576" name="object 1576"/>
            <p:cNvSpPr/>
            <p:nvPr/>
          </p:nvSpPr>
          <p:spPr>
            <a:xfrm>
              <a:off x="14912175" y="2517698"/>
              <a:ext cx="39370" cy="16510"/>
            </a:xfrm>
            <a:custGeom>
              <a:avLst/>
              <a:gdLst/>
              <a:ahLst/>
              <a:cxnLst/>
              <a:rect l="l" t="t" r="r" b="b"/>
              <a:pathLst>
                <a:path w="39369" h="16510">
                  <a:moveTo>
                    <a:pt x="2565" y="12966"/>
                  </a:moveTo>
                  <a:lnTo>
                    <a:pt x="1079" y="12966"/>
                  </a:lnTo>
                  <a:lnTo>
                    <a:pt x="0" y="12433"/>
                  </a:lnTo>
                  <a:lnTo>
                    <a:pt x="355" y="14046"/>
                  </a:lnTo>
                  <a:lnTo>
                    <a:pt x="2209" y="15887"/>
                  </a:lnTo>
                  <a:lnTo>
                    <a:pt x="2565" y="12966"/>
                  </a:lnTo>
                  <a:close/>
                </a:path>
                <a:path w="39369" h="16510">
                  <a:moveTo>
                    <a:pt x="38823" y="1320"/>
                  </a:moveTo>
                  <a:lnTo>
                    <a:pt x="37934" y="419"/>
                  </a:lnTo>
                  <a:lnTo>
                    <a:pt x="37566" y="0"/>
                  </a:lnTo>
                  <a:lnTo>
                    <a:pt x="33934" y="1257"/>
                  </a:lnTo>
                  <a:lnTo>
                    <a:pt x="35001" y="2628"/>
                  </a:lnTo>
                  <a:lnTo>
                    <a:pt x="36436" y="3352"/>
                  </a:lnTo>
                  <a:lnTo>
                    <a:pt x="38823" y="1320"/>
                  </a:lnTo>
                  <a:close/>
                </a:path>
              </a:pathLst>
            </a:custGeom>
            <a:solidFill>
              <a:srgbClr val="E83389"/>
            </a:solidFill>
          </p:spPr>
          <p:txBody>
            <a:bodyPr wrap="square" lIns="0" tIns="0" rIns="0" bIns="0" rtlCol="0"/>
            <a:lstStyle/>
            <a:p>
              <a:endParaRPr/>
            </a:p>
          </p:txBody>
        </p:sp>
        <p:sp>
          <p:nvSpPr>
            <p:cNvPr id="1577" name="object 1577"/>
            <p:cNvSpPr/>
            <p:nvPr/>
          </p:nvSpPr>
          <p:spPr>
            <a:xfrm>
              <a:off x="14941928" y="2528389"/>
              <a:ext cx="4445" cy="4445"/>
            </a:xfrm>
            <a:custGeom>
              <a:avLst/>
              <a:gdLst/>
              <a:ahLst/>
              <a:cxnLst/>
              <a:rect l="l" t="t" r="r" b="b"/>
              <a:pathLst>
                <a:path w="4444" h="4444">
                  <a:moveTo>
                    <a:pt x="2030" y="4061"/>
                  </a:moveTo>
                  <a:lnTo>
                    <a:pt x="776" y="2986"/>
                  </a:lnTo>
                  <a:lnTo>
                    <a:pt x="0" y="2269"/>
                  </a:lnTo>
                  <a:lnTo>
                    <a:pt x="2269" y="0"/>
                  </a:lnTo>
                  <a:lnTo>
                    <a:pt x="2986" y="776"/>
                  </a:lnTo>
                  <a:lnTo>
                    <a:pt x="4121" y="2030"/>
                  </a:lnTo>
                  <a:lnTo>
                    <a:pt x="2030" y="4061"/>
                  </a:lnTo>
                  <a:close/>
                </a:path>
              </a:pathLst>
            </a:custGeom>
            <a:solidFill>
              <a:srgbClr val="E8337D"/>
            </a:solidFill>
          </p:spPr>
          <p:txBody>
            <a:bodyPr wrap="square" lIns="0" tIns="0" rIns="0" bIns="0" rtlCol="0"/>
            <a:lstStyle/>
            <a:p>
              <a:endParaRPr/>
            </a:p>
          </p:txBody>
        </p:sp>
        <p:sp>
          <p:nvSpPr>
            <p:cNvPr id="1578" name="object 1578"/>
            <p:cNvSpPr/>
            <p:nvPr/>
          </p:nvSpPr>
          <p:spPr>
            <a:xfrm>
              <a:off x="14919884" y="2515196"/>
              <a:ext cx="33020" cy="13335"/>
            </a:xfrm>
            <a:custGeom>
              <a:avLst/>
              <a:gdLst/>
              <a:ahLst/>
              <a:cxnLst/>
              <a:rect l="l" t="t" r="r" b="b"/>
              <a:pathLst>
                <a:path w="33019" h="13335">
                  <a:moveTo>
                    <a:pt x="2451" y="11582"/>
                  </a:moveTo>
                  <a:lnTo>
                    <a:pt x="2209" y="10274"/>
                  </a:lnTo>
                  <a:lnTo>
                    <a:pt x="0" y="12484"/>
                  </a:lnTo>
                  <a:lnTo>
                    <a:pt x="1371" y="12725"/>
                  </a:lnTo>
                  <a:lnTo>
                    <a:pt x="2451" y="11582"/>
                  </a:lnTo>
                  <a:close/>
                </a:path>
                <a:path w="33019" h="13335">
                  <a:moveTo>
                    <a:pt x="32905" y="2387"/>
                  </a:moveTo>
                  <a:lnTo>
                    <a:pt x="32067" y="0"/>
                  </a:lnTo>
                  <a:lnTo>
                    <a:pt x="29502" y="0"/>
                  </a:lnTo>
                  <a:lnTo>
                    <a:pt x="31115" y="4419"/>
                  </a:lnTo>
                  <a:lnTo>
                    <a:pt x="32435" y="2921"/>
                  </a:lnTo>
                  <a:lnTo>
                    <a:pt x="32905" y="2387"/>
                  </a:lnTo>
                  <a:close/>
                </a:path>
              </a:pathLst>
            </a:custGeom>
            <a:solidFill>
              <a:srgbClr val="E83389"/>
            </a:solidFill>
          </p:spPr>
          <p:txBody>
            <a:bodyPr wrap="square" lIns="0" tIns="0" rIns="0" bIns="0" rtlCol="0"/>
            <a:lstStyle/>
            <a:p>
              <a:endParaRPr/>
            </a:p>
          </p:txBody>
        </p:sp>
      </p:grpSp>
      <p:sp>
        <p:nvSpPr>
          <p:cNvPr id="1579" name="object 1579"/>
          <p:cNvSpPr/>
          <p:nvPr/>
        </p:nvSpPr>
        <p:spPr>
          <a:xfrm>
            <a:off x="14564390" y="2859878"/>
            <a:ext cx="4445" cy="3810"/>
          </a:xfrm>
          <a:custGeom>
            <a:avLst/>
            <a:gdLst/>
            <a:ahLst/>
            <a:cxnLst/>
            <a:rect l="l" t="t" r="r" b="b"/>
            <a:pathLst>
              <a:path w="4444" h="3810">
                <a:moveTo>
                  <a:pt x="3404" y="3703"/>
                </a:moveTo>
                <a:lnTo>
                  <a:pt x="1314" y="2448"/>
                </a:lnTo>
                <a:lnTo>
                  <a:pt x="0" y="1194"/>
                </a:lnTo>
                <a:lnTo>
                  <a:pt x="2687" y="0"/>
                </a:lnTo>
                <a:lnTo>
                  <a:pt x="3284" y="1254"/>
                </a:lnTo>
                <a:lnTo>
                  <a:pt x="3822" y="1971"/>
                </a:lnTo>
                <a:lnTo>
                  <a:pt x="3404" y="3703"/>
                </a:lnTo>
                <a:close/>
              </a:path>
            </a:pathLst>
          </a:custGeom>
          <a:solidFill>
            <a:srgbClr val="EC813A"/>
          </a:solidFill>
        </p:spPr>
        <p:txBody>
          <a:bodyPr wrap="square" lIns="0" tIns="0" rIns="0" bIns="0" rtlCol="0"/>
          <a:lstStyle/>
          <a:p>
            <a:endParaRPr/>
          </a:p>
        </p:txBody>
      </p:sp>
      <p:grpSp>
        <p:nvGrpSpPr>
          <p:cNvPr id="1580" name="object 1580"/>
          <p:cNvGrpSpPr/>
          <p:nvPr/>
        </p:nvGrpSpPr>
        <p:grpSpPr>
          <a:xfrm>
            <a:off x="14445293" y="2284879"/>
            <a:ext cx="262255" cy="78740"/>
            <a:chOff x="14445293" y="2284879"/>
            <a:chExt cx="262255" cy="78740"/>
          </a:xfrm>
        </p:grpSpPr>
        <p:sp>
          <p:nvSpPr>
            <p:cNvPr id="1581" name="object 1581"/>
            <p:cNvSpPr/>
            <p:nvPr/>
          </p:nvSpPr>
          <p:spPr>
            <a:xfrm>
              <a:off x="14497076" y="2300896"/>
              <a:ext cx="210820" cy="62865"/>
            </a:xfrm>
            <a:custGeom>
              <a:avLst/>
              <a:gdLst/>
              <a:ahLst/>
              <a:cxnLst/>
              <a:rect l="l" t="t" r="r" b="b"/>
              <a:pathLst>
                <a:path w="210819" h="62864">
                  <a:moveTo>
                    <a:pt x="64973" y="2286"/>
                  </a:moveTo>
                  <a:lnTo>
                    <a:pt x="63906" y="1143"/>
                  </a:lnTo>
                  <a:lnTo>
                    <a:pt x="63182" y="1778"/>
                  </a:lnTo>
                  <a:lnTo>
                    <a:pt x="62407" y="1778"/>
                  </a:lnTo>
                  <a:lnTo>
                    <a:pt x="60667" y="5715"/>
                  </a:lnTo>
                  <a:lnTo>
                    <a:pt x="64973" y="3556"/>
                  </a:lnTo>
                  <a:lnTo>
                    <a:pt x="64973" y="2286"/>
                  </a:lnTo>
                  <a:close/>
                </a:path>
                <a:path w="210819" h="62864">
                  <a:moveTo>
                    <a:pt x="89852" y="8128"/>
                  </a:moveTo>
                  <a:lnTo>
                    <a:pt x="89763" y="7747"/>
                  </a:lnTo>
                  <a:lnTo>
                    <a:pt x="89662" y="7239"/>
                  </a:lnTo>
                  <a:lnTo>
                    <a:pt x="88455" y="6477"/>
                  </a:lnTo>
                  <a:lnTo>
                    <a:pt x="88265" y="7239"/>
                  </a:lnTo>
                  <a:lnTo>
                    <a:pt x="89687" y="8128"/>
                  </a:lnTo>
                  <a:lnTo>
                    <a:pt x="89852" y="8128"/>
                  </a:lnTo>
                  <a:close/>
                </a:path>
                <a:path w="210819" h="62864">
                  <a:moveTo>
                    <a:pt x="91084" y="4064"/>
                  </a:moveTo>
                  <a:lnTo>
                    <a:pt x="89166" y="4699"/>
                  </a:lnTo>
                  <a:lnTo>
                    <a:pt x="89293" y="5334"/>
                  </a:lnTo>
                  <a:lnTo>
                    <a:pt x="89369" y="5715"/>
                  </a:lnTo>
                  <a:lnTo>
                    <a:pt x="89662" y="7239"/>
                  </a:lnTo>
                  <a:lnTo>
                    <a:pt x="90665" y="7747"/>
                  </a:lnTo>
                  <a:lnTo>
                    <a:pt x="91020" y="7112"/>
                  </a:lnTo>
                  <a:lnTo>
                    <a:pt x="91084" y="4064"/>
                  </a:lnTo>
                  <a:close/>
                </a:path>
                <a:path w="210819" h="62864">
                  <a:moveTo>
                    <a:pt x="95084" y="5334"/>
                  </a:moveTo>
                  <a:lnTo>
                    <a:pt x="92519" y="4699"/>
                  </a:lnTo>
                  <a:lnTo>
                    <a:pt x="93637" y="8128"/>
                  </a:lnTo>
                  <a:lnTo>
                    <a:pt x="93675" y="8509"/>
                  </a:lnTo>
                  <a:lnTo>
                    <a:pt x="95084" y="5334"/>
                  </a:lnTo>
                  <a:close/>
                </a:path>
                <a:path w="210819" h="62864">
                  <a:moveTo>
                    <a:pt x="97561" y="8128"/>
                  </a:moveTo>
                  <a:lnTo>
                    <a:pt x="97193" y="8128"/>
                  </a:lnTo>
                  <a:lnTo>
                    <a:pt x="95529" y="5842"/>
                  </a:lnTo>
                  <a:lnTo>
                    <a:pt x="93700" y="8509"/>
                  </a:lnTo>
                  <a:lnTo>
                    <a:pt x="93751" y="8890"/>
                  </a:lnTo>
                  <a:lnTo>
                    <a:pt x="94081" y="9779"/>
                  </a:lnTo>
                  <a:lnTo>
                    <a:pt x="97561" y="8128"/>
                  </a:lnTo>
                  <a:close/>
                </a:path>
                <a:path w="210819" h="62864">
                  <a:moveTo>
                    <a:pt x="100368" y="12319"/>
                  </a:moveTo>
                  <a:lnTo>
                    <a:pt x="100266" y="11684"/>
                  </a:lnTo>
                  <a:lnTo>
                    <a:pt x="99148" y="11938"/>
                  </a:lnTo>
                  <a:lnTo>
                    <a:pt x="100368" y="12319"/>
                  </a:lnTo>
                  <a:close/>
                </a:path>
                <a:path w="210819" h="62864">
                  <a:moveTo>
                    <a:pt x="103924" y="11303"/>
                  </a:moveTo>
                  <a:lnTo>
                    <a:pt x="103149" y="7747"/>
                  </a:lnTo>
                  <a:lnTo>
                    <a:pt x="102082" y="9779"/>
                  </a:lnTo>
                  <a:lnTo>
                    <a:pt x="98552" y="9779"/>
                  </a:lnTo>
                  <a:lnTo>
                    <a:pt x="100266" y="11684"/>
                  </a:lnTo>
                  <a:lnTo>
                    <a:pt x="103924" y="11303"/>
                  </a:lnTo>
                  <a:close/>
                </a:path>
                <a:path w="210819" h="62864">
                  <a:moveTo>
                    <a:pt x="126733" y="20828"/>
                  </a:moveTo>
                  <a:lnTo>
                    <a:pt x="124891" y="17272"/>
                  </a:lnTo>
                  <a:lnTo>
                    <a:pt x="123990" y="20828"/>
                  </a:lnTo>
                  <a:lnTo>
                    <a:pt x="123494" y="20828"/>
                  </a:lnTo>
                  <a:lnTo>
                    <a:pt x="121907" y="19939"/>
                  </a:lnTo>
                  <a:lnTo>
                    <a:pt x="122682" y="21463"/>
                  </a:lnTo>
                  <a:lnTo>
                    <a:pt x="123698" y="20955"/>
                  </a:lnTo>
                  <a:lnTo>
                    <a:pt x="125539" y="22098"/>
                  </a:lnTo>
                  <a:lnTo>
                    <a:pt x="126733" y="20828"/>
                  </a:lnTo>
                  <a:close/>
                </a:path>
                <a:path w="210819" h="62864">
                  <a:moveTo>
                    <a:pt x="151409" y="19050"/>
                  </a:moveTo>
                  <a:lnTo>
                    <a:pt x="147942" y="23876"/>
                  </a:lnTo>
                  <a:lnTo>
                    <a:pt x="147345" y="23241"/>
                  </a:lnTo>
                  <a:lnTo>
                    <a:pt x="147104" y="22606"/>
                  </a:lnTo>
                  <a:lnTo>
                    <a:pt x="147167" y="22098"/>
                  </a:lnTo>
                  <a:lnTo>
                    <a:pt x="147256" y="21463"/>
                  </a:lnTo>
                  <a:lnTo>
                    <a:pt x="147345" y="20828"/>
                  </a:lnTo>
                  <a:lnTo>
                    <a:pt x="146265" y="19685"/>
                  </a:lnTo>
                  <a:lnTo>
                    <a:pt x="146164" y="19939"/>
                  </a:lnTo>
                  <a:lnTo>
                    <a:pt x="145249" y="22098"/>
                  </a:lnTo>
                  <a:lnTo>
                    <a:pt x="145364" y="23241"/>
                  </a:lnTo>
                  <a:lnTo>
                    <a:pt x="145465" y="24384"/>
                  </a:lnTo>
                  <a:lnTo>
                    <a:pt x="145567" y="25654"/>
                  </a:lnTo>
                  <a:lnTo>
                    <a:pt x="145605" y="26162"/>
                  </a:lnTo>
                  <a:lnTo>
                    <a:pt x="150215" y="25666"/>
                  </a:lnTo>
                  <a:lnTo>
                    <a:pt x="150202" y="25908"/>
                  </a:lnTo>
                  <a:lnTo>
                    <a:pt x="150926" y="25654"/>
                  </a:lnTo>
                  <a:lnTo>
                    <a:pt x="150241" y="25654"/>
                  </a:lnTo>
                  <a:lnTo>
                    <a:pt x="150355" y="25019"/>
                  </a:lnTo>
                  <a:lnTo>
                    <a:pt x="150469" y="24384"/>
                  </a:lnTo>
                  <a:lnTo>
                    <a:pt x="150558" y="23876"/>
                  </a:lnTo>
                  <a:lnTo>
                    <a:pt x="150672" y="23241"/>
                  </a:lnTo>
                  <a:lnTo>
                    <a:pt x="150787" y="22606"/>
                  </a:lnTo>
                  <a:lnTo>
                    <a:pt x="150876" y="22098"/>
                  </a:lnTo>
                  <a:lnTo>
                    <a:pt x="150977" y="21463"/>
                  </a:lnTo>
                  <a:lnTo>
                    <a:pt x="151091" y="20828"/>
                  </a:lnTo>
                  <a:lnTo>
                    <a:pt x="151409" y="19050"/>
                  </a:lnTo>
                  <a:close/>
                </a:path>
                <a:path w="210819" h="62864">
                  <a:moveTo>
                    <a:pt x="200202" y="61468"/>
                  </a:moveTo>
                  <a:lnTo>
                    <a:pt x="199491" y="60833"/>
                  </a:lnTo>
                  <a:lnTo>
                    <a:pt x="198297" y="61468"/>
                  </a:lnTo>
                  <a:lnTo>
                    <a:pt x="200202" y="61468"/>
                  </a:lnTo>
                  <a:close/>
                </a:path>
                <a:path w="210819" h="62864">
                  <a:moveTo>
                    <a:pt x="210058" y="55499"/>
                  </a:moveTo>
                  <a:lnTo>
                    <a:pt x="208622" y="56134"/>
                  </a:lnTo>
                  <a:lnTo>
                    <a:pt x="209727" y="53721"/>
                  </a:lnTo>
                  <a:lnTo>
                    <a:pt x="210019" y="53086"/>
                  </a:lnTo>
                  <a:lnTo>
                    <a:pt x="209791" y="53086"/>
                  </a:lnTo>
                  <a:lnTo>
                    <a:pt x="208559" y="52768"/>
                  </a:lnTo>
                  <a:lnTo>
                    <a:pt x="208559" y="58420"/>
                  </a:lnTo>
                  <a:lnTo>
                    <a:pt x="205816" y="57277"/>
                  </a:lnTo>
                  <a:lnTo>
                    <a:pt x="204139" y="56642"/>
                  </a:lnTo>
                  <a:lnTo>
                    <a:pt x="202476" y="56134"/>
                  </a:lnTo>
                  <a:lnTo>
                    <a:pt x="199720" y="56642"/>
                  </a:lnTo>
                  <a:lnTo>
                    <a:pt x="200304" y="54864"/>
                  </a:lnTo>
                  <a:lnTo>
                    <a:pt x="200507" y="54229"/>
                  </a:lnTo>
                  <a:lnTo>
                    <a:pt x="201396" y="54864"/>
                  </a:lnTo>
                  <a:lnTo>
                    <a:pt x="202107" y="54229"/>
                  </a:lnTo>
                  <a:lnTo>
                    <a:pt x="202831" y="53721"/>
                  </a:lnTo>
                  <a:lnTo>
                    <a:pt x="204101" y="53086"/>
                  </a:lnTo>
                  <a:lnTo>
                    <a:pt x="204927" y="54229"/>
                  </a:lnTo>
                  <a:lnTo>
                    <a:pt x="205879" y="53721"/>
                  </a:lnTo>
                  <a:lnTo>
                    <a:pt x="206349" y="54229"/>
                  </a:lnTo>
                  <a:lnTo>
                    <a:pt x="207187" y="55499"/>
                  </a:lnTo>
                  <a:lnTo>
                    <a:pt x="207848" y="57277"/>
                  </a:lnTo>
                  <a:lnTo>
                    <a:pt x="208559" y="58420"/>
                  </a:lnTo>
                  <a:lnTo>
                    <a:pt x="208559" y="52768"/>
                  </a:lnTo>
                  <a:lnTo>
                    <a:pt x="202946" y="51308"/>
                  </a:lnTo>
                  <a:lnTo>
                    <a:pt x="203390" y="51943"/>
                  </a:lnTo>
                  <a:lnTo>
                    <a:pt x="202920" y="51943"/>
                  </a:lnTo>
                  <a:lnTo>
                    <a:pt x="199961" y="51308"/>
                  </a:lnTo>
                  <a:lnTo>
                    <a:pt x="198945" y="50165"/>
                  </a:lnTo>
                  <a:lnTo>
                    <a:pt x="199072" y="50673"/>
                  </a:lnTo>
                  <a:lnTo>
                    <a:pt x="199656" y="53086"/>
                  </a:lnTo>
                  <a:lnTo>
                    <a:pt x="197751" y="50673"/>
                  </a:lnTo>
                  <a:lnTo>
                    <a:pt x="197650" y="51308"/>
                  </a:lnTo>
                  <a:lnTo>
                    <a:pt x="197535" y="51943"/>
                  </a:lnTo>
                  <a:lnTo>
                    <a:pt x="197446" y="52451"/>
                  </a:lnTo>
                  <a:lnTo>
                    <a:pt x="197345" y="53086"/>
                  </a:lnTo>
                  <a:lnTo>
                    <a:pt x="197231" y="53721"/>
                  </a:lnTo>
                  <a:lnTo>
                    <a:pt x="197142" y="54229"/>
                  </a:lnTo>
                  <a:lnTo>
                    <a:pt x="197040" y="54864"/>
                  </a:lnTo>
                  <a:lnTo>
                    <a:pt x="196494" y="54229"/>
                  </a:lnTo>
                  <a:lnTo>
                    <a:pt x="195961" y="53721"/>
                  </a:lnTo>
                  <a:lnTo>
                    <a:pt x="195783" y="53721"/>
                  </a:lnTo>
                  <a:lnTo>
                    <a:pt x="196977" y="51943"/>
                  </a:lnTo>
                  <a:lnTo>
                    <a:pt x="197091" y="51308"/>
                  </a:lnTo>
                  <a:lnTo>
                    <a:pt x="197205" y="50673"/>
                  </a:lnTo>
                  <a:lnTo>
                    <a:pt x="197294" y="50165"/>
                  </a:lnTo>
                  <a:lnTo>
                    <a:pt x="197396" y="49530"/>
                  </a:lnTo>
                  <a:lnTo>
                    <a:pt x="197497" y="48895"/>
                  </a:lnTo>
                  <a:lnTo>
                    <a:pt x="197612" y="48260"/>
                  </a:lnTo>
                  <a:lnTo>
                    <a:pt x="197688" y="47752"/>
                  </a:lnTo>
                  <a:lnTo>
                    <a:pt x="194475" y="49530"/>
                  </a:lnTo>
                  <a:lnTo>
                    <a:pt x="194589" y="50673"/>
                  </a:lnTo>
                  <a:lnTo>
                    <a:pt x="194665" y="51308"/>
                  </a:lnTo>
                  <a:lnTo>
                    <a:pt x="194741" y="51943"/>
                  </a:lnTo>
                  <a:lnTo>
                    <a:pt x="194792" y="52451"/>
                  </a:lnTo>
                  <a:lnTo>
                    <a:pt x="194868" y="53086"/>
                  </a:lnTo>
                  <a:lnTo>
                    <a:pt x="194945" y="53721"/>
                  </a:lnTo>
                  <a:lnTo>
                    <a:pt x="195008" y="54229"/>
                  </a:lnTo>
                  <a:lnTo>
                    <a:pt x="193636" y="52451"/>
                  </a:lnTo>
                  <a:lnTo>
                    <a:pt x="193090" y="54229"/>
                  </a:lnTo>
                  <a:lnTo>
                    <a:pt x="193001" y="54864"/>
                  </a:lnTo>
                  <a:lnTo>
                    <a:pt x="192913" y="55499"/>
                  </a:lnTo>
                  <a:lnTo>
                    <a:pt x="194652" y="58420"/>
                  </a:lnTo>
                  <a:lnTo>
                    <a:pt x="189039" y="57277"/>
                  </a:lnTo>
                  <a:lnTo>
                    <a:pt x="190398" y="53721"/>
                  </a:lnTo>
                  <a:lnTo>
                    <a:pt x="190639" y="53086"/>
                  </a:lnTo>
                  <a:lnTo>
                    <a:pt x="191300" y="51308"/>
                  </a:lnTo>
                  <a:lnTo>
                    <a:pt x="187833" y="51943"/>
                  </a:lnTo>
                  <a:lnTo>
                    <a:pt x="187159" y="53086"/>
                  </a:lnTo>
                  <a:lnTo>
                    <a:pt x="186982" y="52451"/>
                  </a:lnTo>
                  <a:lnTo>
                    <a:pt x="186893" y="51943"/>
                  </a:lnTo>
                  <a:lnTo>
                    <a:pt x="186766" y="51308"/>
                  </a:lnTo>
                  <a:lnTo>
                    <a:pt x="188976" y="48895"/>
                  </a:lnTo>
                  <a:lnTo>
                    <a:pt x="186766" y="47117"/>
                  </a:lnTo>
                  <a:lnTo>
                    <a:pt x="184619" y="47117"/>
                  </a:lnTo>
                  <a:lnTo>
                    <a:pt x="186105" y="50673"/>
                  </a:lnTo>
                  <a:lnTo>
                    <a:pt x="185000" y="53086"/>
                  </a:lnTo>
                  <a:lnTo>
                    <a:pt x="183718" y="53721"/>
                  </a:lnTo>
                  <a:lnTo>
                    <a:pt x="179476" y="52451"/>
                  </a:lnTo>
                  <a:lnTo>
                    <a:pt x="180606" y="51943"/>
                  </a:lnTo>
                  <a:lnTo>
                    <a:pt x="182880" y="50673"/>
                  </a:lnTo>
                  <a:lnTo>
                    <a:pt x="182702" y="50165"/>
                  </a:lnTo>
                  <a:lnTo>
                    <a:pt x="182702" y="49530"/>
                  </a:lnTo>
                  <a:lnTo>
                    <a:pt x="181851" y="48895"/>
                  </a:lnTo>
                  <a:lnTo>
                    <a:pt x="179298" y="47117"/>
                  </a:lnTo>
                  <a:lnTo>
                    <a:pt x="176796" y="46088"/>
                  </a:lnTo>
                  <a:lnTo>
                    <a:pt x="177050" y="45974"/>
                  </a:lnTo>
                  <a:lnTo>
                    <a:pt x="177203" y="45974"/>
                  </a:lnTo>
                  <a:lnTo>
                    <a:pt x="176784" y="45339"/>
                  </a:lnTo>
                  <a:lnTo>
                    <a:pt x="176479" y="45199"/>
                  </a:lnTo>
                  <a:lnTo>
                    <a:pt x="176479" y="46228"/>
                  </a:lnTo>
                  <a:lnTo>
                    <a:pt x="176428" y="46482"/>
                  </a:lnTo>
                  <a:lnTo>
                    <a:pt x="175895" y="48895"/>
                  </a:lnTo>
                  <a:lnTo>
                    <a:pt x="173088" y="47752"/>
                  </a:lnTo>
                  <a:lnTo>
                    <a:pt x="176479" y="46228"/>
                  </a:lnTo>
                  <a:lnTo>
                    <a:pt x="176479" y="45199"/>
                  </a:lnTo>
                  <a:lnTo>
                    <a:pt x="173088" y="43561"/>
                  </a:lnTo>
                  <a:lnTo>
                    <a:pt x="172986" y="44196"/>
                  </a:lnTo>
                  <a:lnTo>
                    <a:pt x="172935" y="44526"/>
                  </a:lnTo>
                  <a:lnTo>
                    <a:pt x="172821" y="45339"/>
                  </a:lnTo>
                  <a:lnTo>
                    <a:pt x="172732" y="45974"/>
                  </a:lnTo>
                  <a:lnTo>
                    <a:pt x="170421" y="44526"/>
                  </a:lnTo>
                  <a:lnTo>
                    <a:pt x="169684" y="44196"/>
                  </a:lnTo>
                  <a:lnTo>
                    <a:pt x="171704" y="41656"/>
                  </a:lnTo>
                  <a:lnTo>
                    <a:pt x="171665" y="41148"/>
                  </a:lnTo>
                  <a:lnTo>
                    <a:pt x="171577" y="40005"/>
                  </a:lnTo>
                  <a:lnTo>
                    <a:pt x="171462" y="37998"/>
                  </a:lnTo>
                  <a:lnTo>
                    <a:pt x="171284" y="37998"/>
                  </a:lnTo>
                  <a:lnTo>
                    <a:pt x="170573" y="37592"/>
                  </a:lnTo>
                  <a:lnTo>
                    <a:pt x="170459" y="36957"/>
                  </a:lnTo>
                  <a:lnTo>
                    <a:pt x="170192" y="35687"/>
                  </a:lnTo>
                  <a:lnTo>
                    <a:pt x="170180" y="35153"/>
                  </a:lnTo>
                  <a:lnTo>
                    <a:pt x="172491" y="34036"/>
                  </a:lnTo>
                  <a:lnTo>
                    <a:pt x="168008" y="33401"/>
                  </a:lnTo>
                  <a:lnTo>
                    <a:pt x="169862" y="37592"/>
                  </a:lnTo>
                  <a:lnTo>
                    <a:pt x="165620" y="37592"/>
                  </a:lnTo>
                  <a:lnTo>
                    <a:pt x="165049" y="37998"/>
                  </a:lnTo>
                  <a:lnTo>
                    <a:pt x="164833" y="37998"/>
                  </a:lnTo>
                  <a:lnTo>
                    <a:pt x="167398" y="41656"/>
                  </a:lnTo>
                  <a:lnTo>
                    <a:pt x="165798" y="42926"/>
                  </a:lnTo>
                  <a:lnTo>
                    <a:pt x="164071" y="44526"/>
                  </a:lnTo>
                  <a:lnTo>
                    <a:pt x="163868" y="44526"/>
                  </a:lnTo>
                  <a:lnTo>
                    <a:pt x="163842" y="44196"/>
                  </a:lnTo>
                  <a:lnTo>
                    <a:pt x="163791" y="43561"/>
                  </a:lnTo>
                  <a:lnTo>
                    <a:pt x="163690" y="42291"/>
                  </a:lnTo>
                  <a:lnTo>
                    <a:pt x="163588" y="41148"/>
                  </a:lnTo>
                  <a:lnTo>
                    <a:pt x="163347" y="41148"/>
                  </a:lnTo>
                  <a:lnTo>
                    <a:pt x="162953" y="40513"/>
                  </a:lnTo>
                  <a:lnTo>
                    <a:pt x="160121" y="36322"/>
                  </a:lnTo>
                  <a:lnTo>
                    <a:pt x="158572" y="40513"/>
                  </a:lnTo>
                  <a:lnTo>
                    <a:pt x="156603" y="40005"/>
                  </a:lnTo>
                  <a:lnTo>
                    <a:pt x="153073" y="39370"/>
                  </a:lnTo>
                  <a:lnTo>
                    <a:pt x="154051" y="38735"/>
                  </a:lnTo>
                  <a:lnTo>
                    <a:pt x="157911" y="36322"/>
                  </a:lnTo>
                  <a:lnTo>
                    <a:pt x="158216" y="36322"/>
                  </a:lnTo>
                  <a:lnTo>
                    <a:pt x="158711" y="35687"/>
                  </a:lnTo>
                  <a:lnTo>
                    <a:pt x="159423" y="34544"/>
                  </a:lnTo>
                  <a:lnTo>
                    <a:pt x="159829" y="34036"/>
                  </a:lnTo>
                  <a:lnTo>
                    <a:pt x="158572" y="30988"/>
                  </a:lnTo>
                  <a:lnTo>
                    <a:pt x="158483" y="31242"/>
                  </a:lnTo>
                  <a:lnTo>
                    <a:pt x="157314" y="34544"/>
                  </a:lnTo>
                  <a:lnTo>
                    <a:pt x="155460" y="33401"/>
                  </a:lnTo>
                  <a:lnTo>
                    <a:pt x="155371" y="34036"/>
                  </a:lnTo>
                  <a:lnTo>
                    <a:pt x="155295" y="34544"/>
                  </a:lnTo>
                  <a:lnTo>
                    <a:pt x="155206" y="35153"/>
                  </a:lnTo>
                  <a:lnTo>
                    <a:pt x="155130" y="35687"/>
                  </a:lnTo>
                  <a:lnTo>
                    <a:pt x="154940" y="35687"/>
                  </a:lnTo>
                  <a:lnTo>
                    <a:pt x="153377" y="34544"/>
                  </a:lnTo>
                  <a:lnTo>
                    <a:pt x="154228" y="34036"/>
                  </a:lnTo>
                  <a:lnTo>
                    <a:pt x="156070" y="32639"/>
                  </a:lnTo>
                  <a:lnTo>
                    <a:pt x="155549" y="32639"/>
                  </a:lnTo>
                  <a:lnTo>
                    <a:pt x="153250" y="32131"/>
                  </a:lnTo>
                  <a:lnTo>
                    <a:pt x="154393" y="31623"/>
                  </a:lnTo>
                  <a:lnTo>
                    <a:pt x="154863" y="30607"/>
                  </a:lnTo>
                  <a:lnTo>
                    <a:pt x="154749" y="29210"/>
                  </a:lnTo>
                  <a:lnTo>
                    <a:pt x="154038" y="30353"/>
                  </a:lnTo>
                  <a:lnTo>
                    <a:pt x="151345" y="29210"/>
                  </a:lnTo>
                  <a:lnTo>
                    <a:pt x="151447" y="29464"/>
                  </a:lnTo>
                  <a:lnTo>
                    <a:pt x="151511" y="29591"/>
                  </a:lnTo>
                  <a:lnTo>
                    <a:pt x="151612" y="29845"/>
                  </a:lnTo>
                  <a:lnTo>
                    <a:pt x="151828" y="30353"/>
                  </a:lnTo>
                  <a:lnTo>
                    <a:pt x="150990" y="30353"/>
                  </a:lnTo>
                  <a:lnTo>
                    <a:pt x="146799" y="32639"/>
                  </a:lnTo>
                  <a:lnTo>
                    <a:pt x="147561" y="31623"/>
                  </a:lnTo>
                  <a:lnTo>
                    <a:pt x="149733" y="28575"/>
                  </a:lnTo>
                  <a:lnTo>
                    <a:pt x="149821" y="28067"/>
                  </a:lnTo>
                  <a:lnTo>
                    <a:pt x="149936" y="27432"/>
                  </a:lnTo>
                  <a:lnTo>
                    <a:pt x="150050" y="26797"/>
                  </a:lnTo>
                  <a:lnTo>
                    <a:pt x="150152" y="26162"/>
                  </a:lnTo>
                  <a:lnTo>
                    <a:pt x="150202" y="25908"/>
                  </a:lnTo>
                  <a:lnTo>
                    <a:pt x="143700" y="28067"/>
                  </a:lnTo>
                  <a:lnTo>
                    <a:pt x="145910" y="30988"/>
                  </a:lnTo>
                  <a:lnTo>
                    <a:pt x="145808" y="31242"/>
                  </a:lnTo>
                  <a:lnTo>
                    <a:pt x="145669" y="31623"/>
                  </a:lnTo>
                  <a:lnTo>
                    <a:pt x="141071" y="30353"/>
                  </a:lnTo>
                  <a:lnTo>
                    <a:pt x="140233" y="30353"/>
                  </a:lnTo>
                  <a:lnTo>
                    <a:pt x="138023" y="34036"/>
                  </a:lnTo>
                  <a:lnTo>
                    <a:pt x="136359" y="33401"/>
                  </a:lnTo>
                  <a:lnTo>
                    <a:pt x="136245" y="32131"/>
                  </a:lnTo>
                  <a:lnTo>
                    <a:pt x="136194" y="31623"/>
                  </a:lnTo>
                  <a:lnTo>
                    <a:pt x="136093" y="30353"/>
                  </a:lnTo>
                  <a:lnTo>
                    <a:pt x="135978" y="29210"/>
                  </a:lnTo>
                  <a:lnTo>
                    <a:pt x="135877" y="28067"/>
                  </a:lnTo>
                  <a:lnTo>
                    <a:pt x="138569" y="32131"/>
                  </a:lnTo>
                  <a:lnTo>
                    <a:pt x="139573" y="28575"/>
                  </a:lnTo>
                  <a:lnTo>
                    <a:pt x="139357" y="28067"/>
                  </a:lnTo>
                  <a:lnTo>
                    <a:pt x="138442" y="25654"/>
                  </a:lnTo>
                  <a:lnTo>
                    <a:pt x="139217" y="23876"/>
                  </a:lnTo>
                  <a:lnTo>
                    <a:pt x="137909" y="23241"/>
                  </a:lnTo>
                  <a:lnTo>
                    <a:pt x="135039" y="25654"/>
                  </a:lnTo>
                  <a:lnTo>
                    <a:pt x="134797" y="25654"/>
                  </a:lnTo>
                  <a:lnTo>
                    <a:pt x="134683" y="25019"/>
                  </a:lnTo>
                  <a:lnTo>
                    <a:pt x="134747" y="23876"/>
                  </a:lnTo>
                  <a:lnTo>
                    <a:pt x="132473" y="22606"/>
                  </a:lnTo>
                  <a:lnTo>
                    <a:pt x="130797" y="23876"/>
                  </a:lnTo>
                  <a:lnTo>
                    <a:pt x="128473" y="23876"/>
                  </a:lnTo>
                  <a:lnTo>
                    <a:pt x="127330" y="23241"/>
                  </a:lnTo>
                  <a:lnTo>
                    <a:pt x="125666" y="23241"/>
                  </a:lnTo>
                  <a:lnTo>
                    <a:pt x="126619" y="25019"/>
                  </a:lnTo>
                  <a:lnTo>
                    <a:pt x="124891" y="24384"/>
                  </a:lnTo>
                  <a:lnTo>
                    <a:pt x="124472" y="24384"/>
                  </a:lnTo>
                  <a:lnTo>
                    <a:pt x="124409" y="22606"/>
                  </a:lnTo>
                  <a:lnTo>
                    <a:pt x="122313" y="23241"/>
                  </a:lnTo>
                  <a:lnTo>
                    <a:pt x="122974" y="22098"/>
                  </a:lnTo>
                  <a:lnTo>
                    <a:pt x="120878" y="22606"/>
                  </a:lnTo>
                  <a:lnTo>
                    <a:pt x="120802" y="22098"/>
                  </a:lnTo>
                  <a:lnTo>
                    <a:pt x="120713" y="21463"/>
                  </a:lnTo>
                  <a:lnTo>
                    <a:pt x="120611" y="20828"/>
                  </a:lnTo>
                  <a:lnTo>
                    <a:pt x="120345" y="19050"/>
                  </a:lnTo>
                  <a:lnTo>
                    <a:pt x="121907" y="19939"/>
                  </a:lnTo>
                  <a:lnTo>
                    <a:pt x="121132" y="18415"/>
                  </a:lnTo>
                  <a:lnTo>
                    <a:pt x="120827" y="17907"/>
                  </a:lnTo>
                  <a:lnTo>
                    <a:pt x="122313" y="16637"/>
                  </a:lnTo>
                  <a:lnTo>
                    <a:pt x="119926" y="15494"/>
                  </a:lnTo>
                  <a:lnTo>
                    <a:pt x="120523" y="17907"/>
                  </a:lnTo>
                  <a:lnTo>
                    <a:pt x="119037" y="17907"/>
                  </a:lnTo>
                  <a:lnTo>
                    <a:pt x="116878" y="18122"/>
                  </a:lnTo>
                  <a:lnTo>
                    <a:pt x="116878" y="41656"/>
                  </a:lnTo>
                  <a:lnTo>
                    <a:pt x="115862" y="41148"/>
                  </a:lnTo>
                  <a:lnTo>
                    <a:pt x="114071" y="38735"/>
                  </a:lnTo>
                  <a:lnTo>
                    <a:pt x="116878" y="41656"/>
                  </a:lnTo>
                  <a:lnTo>
                    <a:pt x="116878" y="18122"/>
                  </a:lnTo>
                  <a:lnTo>
                    <a:pt x="113893" y="18415"/>
                  </a:lnTo>
                  <a:lnTo>
                    <a:pt x="110490" y="14859"/>
                  </a:lnTo>
                  <a:lnTo>
                    <a:pt x="116408" y="16637"/>
                  </a:lnTo>
                  <a:lnTo>
                    <a:pt x="116700" y="14859"/>
                  </a:lnTo>
                  <a:lnTo>
                    <a:pt x="115443" y="14859"/>
                  </a:lnTo>
                  <a:lnTo>
                    <a:pt x="114668" y="11938"/>
                  </a:lnTo>
                  <a:lnTo>
                    <a:pt x="117182" y="9525"/>
                  </a:lnTo>
                  <a:lnTo>
                    <a:pt x="115265" y="8890"/>
                  </a:lnTo>
                  <a:lnTo>
                    <a:pt x="113715" y="8255"/>
                  </a:lnTo>
                  <a:lnTo>
                    <a:pt x="113779" y="8509"/>
                  </a:lnTo>
                  <a:lnTo>
                    <a:pt x="113893" y="8890"/>
                  </a:lnTo>
                  <a:lnTo>
                    <a:pt x="114668" y="11303"/>
                  </a:lnTo>
                  <a:lnTo>
                    <a:pt x="112826" y="11938"/>
                  </a:lnTo>
                  <a:lnTo>
                    <a:pt x="112928" y="12319"/>
                  </a:lnTo>
                  <a:lnTo>
                    <a:pt x="112966" y="12446"/>
                  </a:lnTo>
                  <a:lnTo>
                    <a:pt x="113474" y="14224"/>
                  </a:lnTo>
                  <a:lnTo>
                    <a:pt x="109893" y="14224"/>
                  </a:lnTo>
                  <a:lnTo>
                    <a:pt x="109118" y="14859"/>
                  </a:lnTo>
                  <a:lnTo>
                    <a:pt x="106845" y="15494"/>
                  </a:lnTo>
                  <a:lnTo>
                    <a:pt x="108343" y="17907"/>
                  </a:lnTo>
                  <a:lnTo>
                    <a:pt x="104635" y="14224"/>
                  </a:lnTo>
                  <a:lnTo>
                    <a:pt x="104762" y="17907"/>
                  </a:lnTo>
                  <a:lnTo>
                    <a:pt x="102184" y="17907"/>
                  </a:lnTo>
                  <a:lnTo>
                    <a:pt x="99504" y="18415"/>
                  </a:lnTo>
                  <a:lnTo>
                    <a:pt x="98729" y="17907"/>
                  </a:lnTo>
                  <a:lnTo>
                    <a:pt x="100114" y="16637"/>
                  </a:lnTo>
                  <a:lnTo>
                    <a:pt x="102184" y="14859"/>
                  </a:lnTo>
                  <a:lnTo>
                    <a:pt x="102184" y="13081"/>
                  </a:lnTo>
                  <a:lnTo>
                    <a:pt x="100368" y="12319"/>
                  </a:lnTo>
                  <a:lnTo>
                    <a:pt x="100253" y="13716"/>
                  </a:lnTo>
                  <a:lnTo>
                    <a:pt x="100215" y="14224"/>
                  </a:lnTo>
                  <a:lnTo>
                    <a:pt x="98425" y="16637"/>
                  </a:lnTo>
                  <a:lnTo>
                    <a:pt x="98552" y="15494"/>
                  </a:lnTo>
                  <a:lnTo>
                    <a:pt x="98602" y="14859"/>
                  </a:lnTo>
                  <a:lnTo>
                    <a:pt x="98666" y="14224"/>
                  </a:lnTo>
                  <a:lnTo>
                    <a:pt x="98780" y="13081"/>
                  </a:lnTo>
                  <a:lnTo>
                    <a:pt x="95859" y="14859"/>
                  </a:lnTo>
                  <a:lnTo>
                    <a:pt x="95732" y="13716"/>
                  </a:lnTo>
                  <a:lnTo>
                    <a:pt x="96520" y="13081"/>
                  </a:lnTo>
                  <a:lnTo>
                    <a:pt x="96456" y="12446"/>
                  </a:lnTo>
                  <a:lnTo>
                    <a:pt x="96393" y="11938"/>
                  </a:lnTo>
                  <a:lnTo>
                    <a:pt x="96342" y="11303"/>
                  </a:lnTo>
                  <a:lnTo>
                    <a:pt x="96278" y="10668"/>
                  </a:lnTo>
                  <a:lnTo>
                    <a:pt x="96151" y="9525"/>
                  </a:lnTo>
                  <a:lnTo>
                    <a:pt x="94107" y="9779"/>
                  </a:lnTo>
                  <a:lnTo>
                    <a:pt x="94361" y="10668"/>
                  </a:lnTo>
                  <a:lnTo>
                    <a:pt x="92875" y="11303"/>
                  </a:lnTo>
                  <a:lnTo>
                    <a:pt x="90868" y="9779"/>
                  </a:lnTo>
                  <a:lnTo>
                    <a:pt x="89763" y="9779"/>
                  </a:lnTo>
                  <a:lnTo>
                    <a:pt x="90309" y="11938"/>
                  </a:lnTo>
                  <a:lnTo>
                    <a:pt x="88455" y="11303"/>
                  </a:lnTo>
                  <a:lnTo>
                    <a:pt x="89700" y="9779"/>
                  </a:lnTo>
                  <a:lnTo>
                    <a:pt x="90004" y="9525"/>
                  </a:lnTo>
                  <a:lnTo>
                    <a:pt x="88811" y="9779"/>
                  </a:lnTo>
                  <a:lnTo>
                    <a:pt x="87680" y="9779"/>
                  </a:lnTo>
                  <a:lnTo>
                    <a:pt x="87731" y="9525"/>
                  </a:lnTo>
                  <a:lnTo>
                    <a:pt x="88163" y="7747"/>
                  </a:lnTo>
                  <a:lnTo>
                    <a:pt x="88265" y="7239"/>
                  </a:lnTo>
                  <a:lnTo>
                    <a:pt x="87020" y="6477"/>
                  </a:lnTo>
                  <a:lnTo>
                    <a:pt x="85572" y="8128"/>
                  </a:lnTo>
                  <a:lnTo>
                    <a:pt x="85940" y="8128"/>
                  </a:lnTo>
                  <a:lnTo>
                    <a:pt x="87376" y="7747"/>
                  </a:lnTo>
                  <a:lnTo>
                    <a:pt x="87287" y="8509"/>
                  </a:lnTo>
                  <a:lnTo>
                    <a:pt x="87160" y="9525"/>
                  </a:lnTo>
                  <a:lnTo>
                    <a:pt x="87122" y="9779"/>
                  </a:lnTo>
                  <a:lnTo>
                    <a:pt x="87020" y="10668"/>
                  </a:lnTo>
                  <a:lnTo>
                    <a:pt x="86182" y="11303"/>
                  </a:lnTo>
                  <a:lnTo>
                    <a:pt x="84874" y="12446"/>
                  </a:lnTo>
                  <a:lnTo>
                    <a:pt x="84823" y="11938"/>
                  </a:lnTo>
                  <a:lnTo>
                    <a:pt x="84772" y="11303"/>
                  </a:lnTo>
                  <a:lnTo>
                    <a:pt x="84670" y="9779"/>
                  </a:lnTo>
                  <a:lnTo>
                    <a:pt x="80340" y="9779"/>
                  </a:lnTo>
                  <a:lnTo>
                    <a:pt x="79489" y="9258"/>
                  </a:lnTo>
                  <a:lnTo>
                    <a:pt x="79489" y="11938"/>
                  </a:lnTo>
                  <a:lnTo>
                    <a:pt x="79311" y="11861"/>
                  </a:lnTo>
                  <a:lnTo>
                    <a:pt x="79311" y="34036"/>
                  </a:lnTo>
                  <a:lnTo>
                    <a:pt x="78486" y="35687"/>
                  </a:lnTo>
                  <a:lnTo>
                    <a:pt x="78600" y="36322"/>
                  </a:lnTo>
                  <a:lnTo>
                    <a:pt x="78714" y="36957"/>
                  </a:lnTo>
                  <a:lnTo>
                    <a:pt x="78562" y="36322"/>
                  </a:lnTo>
                  <a:lnTo>
                    <a:pt x="78486" y="35687"/>
                  </a:lnTo>
                  <a:lnTo>
                    <a:pt x="75857" y="40894"/>
                  </a:lnTo>
                  <a:lnTo>
                    <a:pt x="78117" y="36322"/>
                  </a:lnTo>
                  <a:lnTo>
                    <a:pt x="78486" y="35687"/>
                  </a:lnTo>
                  <a:lnTo>
                    <a:pt x="78397" y="35153"/>
                  </a:lnTo>
                  <a:lnTo>
                    <a:pt x="78295" y="34544"/>
                  </a:lnTo>
                  <a:lnTo>
                    <a:pt x="78206" y="34036"/>
                  </a:lnTo>
                  <a:lnTo>
                    <a:pt x="78105" y="33401"/>
                  </a:lnTo>
                  <a:lnTo>
                    <a:pt x="78003" y="32753"/>
                  </a:lnTo>
                  <a:lnTo>
                    <a:pt x="79311" y="34036"/>
                  </a:lnTo>
                  <a:lnTo>
                    <a:pt x="79311" y="11861"/>
                  </a:lnTo>
                  <a:lnTo>
                    <a:pt x="78054" y="11303"/>
                  </a:lnTo>
                  <a:lnTo>
                    <a:pt x="78638" y="9918"/>
                  </a:lnTo>
                  <a:lnTo>
                    <a:pt x="79489" y="11938"/>
                  </a:lnTo>
                  <a:lnTo>
                    <a:pt x="79489" y="9258"/>
                  </a:lnTo>
                  <a:lnTo>
                    <a:pt x="78892" y="8890"/>
                  </a:lnTo>
                  <a:lnTo>
                    <a:pt x="78778" y="9525"/>
                  </a:lnTo>
                  <a:lnTo>
                    <a:pt x="78473" y="9525"/>
                  </a:lnTo>
                  <a:lnTo>
                    <a:pt x="78587" y="9779"/>
                  </a:lnTo>
                  <a:lnTo>
                    <a:pt x="76987" y="9779"/>
                  </a:lnTo>
                  <a:lnTo>
                    <a:pt x="75374" y="9525"/>
                  </a:lnTo>
                  <a:lnTo>
                    <a:pt x="77101" y="7747"/>
                  </a:lnTo>
                  <a:lnTo>
                    <a:pt x="81280" y="8890"/>
                  </a:lnTo>
                  <a:lnTo>
                    <a:pt x="81216" y="8509"/>
                  </a:lnTo>
                  <a:lnTo>
                    <a:pt x="81140" y="8128"/>
                  </a:lnTo>
                  <a:lnTo>
                    <a:pt x="81051" y="7747"/>
                  </a:lnTo>
                  <a:lnTo>
                    <a:pt x="80924" y="7112"/>
                  </a:lnTo>
                  <a:lnTo>
                    <a:pt x="80797" y="6477"/>
                  </a:lnTo>
                  <a:lnTo>
                    <a:pt x="80657" y="5715"/>
                  </a:lnTo>
                  <a:lnTo>
                    <a:pt x="80568" y="5334"/>
                  </a:lnTo>
                  <a:lnTo>
                    <a:pt x="80454" y="4699"/>
                  </a:lnTo>
                  <a:lnTo>
                    <a:pt x="78320" y="5715"/>
                  </a:lnTo>
                  <a:lnTo>
                    <a:pt x="82143" y="3556"/>
                  </a:lnTo>
                  <a:lnTo>
                    <a:pt x="83197" y="2921"/>
                  </a:lnTo>
                  <a:lnTo>
                    <a:pt x="82423" y="1778"/>
                  </a:lnTo>
                  <a:lnTo>
                    <a:pt x="80810" y="2286"/>
                  </a:lnTo>
                  <a:lnTo>
                    <a:pt x="79019" y="2921"/>
                  </a:lnTo>
                  <a:lnTo>
                    <a:pt x="78473" y="2921"/>
                  </a:lnTo>
                  <a:lnTo>
                    <a:pt x="77343" y="3556"/>
                  </a:lnTo>
                  <a:lnTo>
                    <a:pt x="76441" y="1778"/>
                  </a:lnTo>
                  <a:lnTo>
                    <a:pt x="74777" y="1143"/>
                  </a:lnTo>
                  <a:lnTo>
                    <a:pt x="73901" y="1143"/>
                  </a:lnTo>
                  <a:lnTo>
                    <a:pt x="73901" y="8128"/>
                  </a:lnTo>
                  <a:lnTo>
                    <a:pt x="70535" y="8890"/>
                  </a:lnTo>
                  <a:lnTo>
                    <a:pt x="68567" y="9525"/>
                  </a:lnTo>
                  <a:lnTo>
                    <a:pt x="68656" y="8890"/>
                  </a:lnTo>
                  <a:lnTo>
                    <a:pt x="68783" y="8128"/>
                  </a:lnTo>
                  <a:lnTo>
                    <a:pt x="68859" y="7747"/>
                  </a:lnTo>
                  <a:lnTo>
                    <a:pt x="68948" y="7239"/>
                  </a:lnTo>
                  <a:lnTo>
                    <a:pt x="69062" y="6477"/>
                  </a:lnTo>
                  <a:lnTo>
                    <a:pt x="69189" y="5715"/>
                  </a:lnTo>
                  <a:lnTo>
                    <a:pt x="69253" y="5334"/>
                  </a:lnTo>
                  <a:lnTo>
                    <a:pt x="69354" y="4699"/>
                  </a:lnTo>
                  <a:lnTo>
                    <a:pt x="69456" y="4064"/>
                  </a:lnTo>
                  <a:lnTo>
                    <a:pt x="68732" y="3695"/>
                  </a:lnTo>
                  <a:lnTo>
                    <a:pt x="72263" y="4064"/>
                  </a:lnTo>
                  <a:lnTo>
                    <a:pt x="72504" y="4699"/>
                  </a:lnTo>
                  <a:lnTo>
                    <a:pt x="71907" y="5334"/>
                  </a:lnTo>
                  <a:lnTo>
                    <a:pt x="71907" y="7747"/>
                  </a:lnTo>
                  <a:lnTo>
                    <a:pt x="72986" y="8128"/>
                  </a:lnTo>
                  <a:lnTo>
                    <a:pt x="73901" y="8128"/>
                  </a:lnTo>
                  <a:lnTo>
                    <a:pt x="73901" y="1143"/>
                  </a:lnTo>
                  <a:lnTo>
                    <a:pt x="72212" y="1143"/>
                  </a:lnTo>
                  <a:lnTo>
                    <a:pt x="71793" y="0"/>
                  </a:lnTo>
                  <a:lnTo>
                    <a:pt x="71132" y="0"/>
                  </a:lnTo>
                  <a:lnTo>
                    <a:pt x="70929" y="520"/>
                  </a:lnTo>
                  <a:lnTo>
                    <a:pt x="70294" y="1143"/>
                  </a:lnTo>
                  <a:lnTo>
                    <a:pt x="69456" y="508"/>
                  </a:lnTo>
                  <a:lnTo>
                    <a:pt x="68745" y="508"/>
                  </a:lnTo>
                  <a:lnTo>
                    <a:pt x="68008" y="3175"/>
                  </a:lnTo>
                  <a:lnTo>
                    <a:pt x="67665" y="2921"/>
                  </a:lnTo>
                  <a:lnTo>
                    <a:pt x="67741" y="3556"/>
                  </a:lnTo>
                  <a:lnTo>
                    <a:pt x="67551" y="3556"/>
                  </a:lnTo>
                  <a:lnTo>
                    <a:pt x="67741" y="3581"/>
                  </a:lnTo>
                  <a:lnTo>
                    <a:pt x="67805" y="4064"/>
                  </a:lnTo>
                  <a:lnTo>
                    <a:pt x="67881" y="4699"/>
                  </a:lnTo>
                  <a:lnTo>
                    <a:pt x="68008" y="5715"/>
                  </a:lnTo>
                  <a:lnTo>
                    <a:pt x="66840" y="5715"/>
                  </a:lnTo>
                  <a:lnTo>
                    <a:pt x="64325" y="5334"/>
                  </a:lnTo>
                  <a:lnTo>
                    <a:pt x="64414" y="5715"/>
                  </a:lnTo>
                  <a:lnTo>
                    <a:pt x="65011" y="8128"/>
                  </a:lnTo>
                  <a:lnTo>
                    <a:pt x="61277" y="8128"/>
                  </a:lnTo>
                  <a:lnTo>
                    <a:pt x="60553" y="6477"/>
                  </a:lnTo>
                  <a:lnTo>
                    <a:pt x="60172" y="5715"/>
                  </a:lnTo>
                  <a:lnTo>
                    <a:pt x="59588" y="5715"/>
                  </a:lnTo>
                  <a:lnTo>
                    <a:pt x="57632" y="5334"/>
                  </a:lnTo>
                  <a:lnTo>
                    <a:pt x="59055" y="8128"/>
                  </a:lnTo>
                  <a:lnTo>
                    <a:pt x="57873" y="8128"/>
                  </a:lnTo>
                  <a:lnTo>
                    <a:pt x="56197" y="7962"/>
                  </a:lnTo>
                  <a:lnTo>
                    <a:pt x="56197" y="8890"/>
                  </a:lnTo>
                  <a:lnTo>
                    <a:pt x="54343" y="11938"/>
                  </a:lnTo>
                  <a:lnTo>
                    <a:pt x="53035" y="10668"/>
                  </a:lnTo>
                  <a:lnTo>
                    <a:pt x="51714" y="9525"/>
                  </a:lnTo>
                  <a:lnTo>
                    <a:pt x="51066" y="8890"/>
                  </a:lnTo>
                  <a:lnTo>
                    <a:pt x="54343" y="7886"/>
                  </a:lnTo>
                  <a:lnTo>
                    <a:pt x="56197" y="8890"/>
                  </a:lnTo>
                  <a:lnTo>
                    <a:pt x="56197" y="7962"/>
                  </a:lnTo>
                  <a:lnTo>
                    <a:pt x="54597" y="7797"/>
                  </a:lnTo>
                  <a:lnTo>
                    <a:pt x="54762" y="7747"/>
                  </a:lnTo>
                  <a:lnTo>
                    <a:pt x="51600" y="6477"/>
                  </a:lnTo>
                  <a:lnTo>
                    <a:pt x="51041" y="7378"/>
                  </a:lnTo>
                  <a:lnTo>
                    <a:pt x="51041" y="35687"/>
                  </a:lnTo>
                  <a:lnTo>
                    <a:pt x="50927" y="35433"/>
                  </a:lnTo>
                  <a:lnTo>
                    <a:pt x="51041" y="35687"/>
                  </a:lnTo>
                  <a:lnTo>
                    <a:pt x="51041" y="7378"/>
                  </a:lnTo>
                  <a:lnTo>
                    <a:pt x="50101" y="8890"/>
                  </a:lnTo>
                  <a:lnTo>
                    <a:pt x="49695" y="8991"/>
                  </a:lnTo>
                  <a:lnTo>
                    <a:pt x="49695" y="30988"/>
                  </a:lnTo>
                  <a:lnTo>
                    <a:pt x="49364" y="31242"/>
                  </a:lnTo>
                  <a:lnTo>
                    <a:pt x="49263" y="30988"/>
                  </a:lnTo>
                  <a:lnTo>
                    <a:pt x="49123" y="30607"/>
                  </a:lnTo>
                  <a:lnTo>
                    <a:pt x="49695" y="30988"/>
                  </a:lnTo>
                  <a:lnTo>
                    <a:pt x="49695" y="8991"/>
                  </a:lnTo>
                  <a:lnTo>
                    <a:pt x="49022" y="9156"/>
                  </a:lnTo>
                  <a:lnTo>
                    <a:pt x="49022" y="30353"/>
                  </a:lnTo>
                  <a:lnTo>
                    <a:pt x="48920" y="30162"/>
                  </a:lnTo>
                  <a:lnTo>
                    <a:pt x="48920" y="31623"/>
                  </a:lnTo>
                  <a:lnTo>
                    <a:pt x="48488" y="32016"/>
                  </a:lnTo>
                  <a:lnTo>
                    <a:pt x="48488" y="36957"/>
                  </a:lnTo>
                  <a:lnTo>
                    <a:pt x="48094" y="35153"/>
                  </a:lnTo>
                  <a:lnTo>
                    <a:pt x="47980" y="34544"/>
                  </a:lnTo>
                  <a:lnTo>
                    <a:pt x="47879" y="34036"/>
                  </a:lnTo>
                  <a:lnTo>
                    <a:pt x="47752" y="33401"/>
                  </a:lnTo>
                  <a:lnTo>
                    <a:pt x="47879" y="34036"/>
                  </a:lnTo>
                  <a:lnTo>
                    <a:pt x="48488" y="36957"/>
                  </a:lnTo>
                  <a:lnTo>
                    <a:pt x="48488" y="32016"/>
                  </a:lnTo>
                  <a:lnTo>
                    <a:pt x="48348" y="32131"/>
                  </a:lnTo>
                  <a:lnTo>
                    <a:pt x="47701" y="32639"/>
                  </a:lnTo>
                  <a:lnTo>
                    <a:pt x="48907" y="31623"/>
                  </a:lnTo>
                  <a:lnTo>
                    <a:pt x="48920" y="30162"/>
                  </a:lnTo>
                  <a:lnTo>
                    <a:pt x="48755" y="29845"/>
                  </a:lnTo>
                  <a:lnTo>
                    <a:pt x="48793" y="30353"/>
                  </a:lnTo>
                  <a:lnTo>
                    <a:pt x="48704" y="29591"/>
                  </a:lnTo>
                  <a:lnTo>
                    <a:pt x="48590" y="29210"/>
                  </a:lnTo>
                  <a:lnTo>
                    <a:pt x="48133" y="28067"/>
                  </a:lnTo>
                  <a:lnTo>
                    <a:pt x="46939" y="29464"/>
                  </a:lnTo>
                  <a:lnTo>
                    <a:pt x="46875" y="31623"/>
                  </a:lnTo>
                  <a:lnTo>
                    <a:pt x="46837" y="29591"/>
                  </a:lnTo>
                  <a:lnTo>
                    <a:pt x="46939" y="29464"/>
                  </a:lnTo>
                  <a:lnTo>
                    <a:pt x="47002" y="27432"/>
                  </a:lnTo>
                  <a:lnTo>
                    <a:pt x="48260" y="23241"/>
                  </a:lnTo>
                  <a:lnTo>
                    <a:pt x="48348" y="24384"/>
                  </a:lnTo>
                  <a:lnTo>
                    <a:pt x="48463" y="25908"/>
                  </a:lnTo>
                  <a:lnTo>
                    <a:pt x="48564" y="27432"/>
                  </a:lnTo>
                  <a:lnTo>
                    <a:pt x="48653" y="28575"/>
                  </a:lnTo>
                  <a:lnTo>
                    <a:pt x="48729" y="29591"/>
                  </a:lnTo>
                  <a:lnTo>
                    <a:pt x="48831" y="29845"/>
                  </a:lnTo>
                  <a:lnTo>
                    <a:pt x="49022" y="30353"/>
                  </a:lnTo>
                  <a:lnTo>
                    <a:pt x="49022" y="9156"/>
                  </a:lnTo>
                  <a:lnTo>
                    <a:pt x="47421" y="9525"/>
                  </a:lnTo>
                  <a:lnTo>
                    <a:pt x="47421" y="7747"/>
                  </a:lnTo>
                  <a:lnTo>
                    <a:pt x="44310" y="10668"/>
                  </a:lnTo>
                  <a:lnTo>
                    <a:pt x="44589" y="9525"/>
                  </a:lnTo>
                  <a:lnTo>
                    <a:pt x="45148" y="7112"/>
                  </a:lnTo>
                  <a:lnTo>
                    <a:pt x="43192" y="5854"/>
                  </a:lnTo>
                  <a:lnTo>
                    <a:pt x="41859" y="9525"/>
                  </a:lnTo>
                  <a:lnTo>
                    <a:pt x="40068" y="8890"/>
                  </a:lnTo>
                  <a:lnTo>
                    <a:pt x="41211" y="5715"/>
                  </a:lnTo>
                  <a:lnTo>
                    <a:pt x="40462" y="5715"/>
                  </a:lnTo>
                  <a:lnTo>
                    <a:pt x="39001" y="5334"/>
                  </a:lnTo>
                  <a:lnTo>
                    <a:pt x="38963" y="5715"/>
                  </a:lnTo>
                  <a:lnTo>
                    <a:pt x="38747" y="5715"/>
                  </a:lnTo>
                  <a:lnTo>
                    <a:pt x="38747" y="8128"/>
                  </a:lnTo>
                  <a:lnTo>
                    <a:pt x="38658" y="8890"/>
                  </a:lnTo>
                  <a:lnTo>
                    <a:pt x="38582" y="9779"/>
                  </a:lnTo>
                  <a:lnTo>
                    <a:pt x="38493" y="10668"/>
                  </a:lnTo>
                  <a:lnTo>
                    <a:pt x="38379" y="11938"/>
                  </a:lnTo>
                  <a:lnTo>
                    <a:pt x="38277" y="13081"/>
                  </a:lnTo>
                  <a:lnTo>
                    <a:pt x="38227" y="13716"/>
                  </a:lnTo>
                  <a:lnTo>
                    <a:pt x="36068" y="11938"/>
                  </a:lnTo>
                  <a:lnTo>
                    <a:pt x="38747" y="8128"/>
                  </a:lnTo>
                  <a:lnTo>
                    <a:pt x="38747" y="5715"/>
                  </a:lnTo>
                  <a:lnTo>
                    <a:pt x="38366" y="5715"/>
                  </a:lnTo>
                  <a:lnTo>
                    <a:pt x="36055" y="5473"/>
                  </a:lnTo>
                  <a:lnTo>
                    <a:pt x="36055" y="35153"/>
                  </a:lnTo>
                  <a:lnTo>
                    <a:pt x="34569" y="33401"/>
                  </a:lnTo>
                  <a:lnTo>
                    <a:pt x="34163" y="33401"/>
                  </a:lnTo>
                  <a:lnTo>
                    <a:pt x="34137" y="32740"/>
                  </a:lnTo>
                  <a:lnTo>
                    <a:pt x="34569" y="33401"/>
                  </a:lnTo>
                  <a:lnTo>
                    <a:pt x="36055" y="35153"/>
                  </a:lnTo>
                  <a:lnTo>
                    <a:pt x="36055" y="5473"/>
                  </a:lnTo>
                  <a:lnTo>
                    <a:pt x="34874" y="5334"/>
                  </a:lnTo>
                  <a:lnTo>
                    <a:pt x="34975" y="5715"/>
                  </a:lnTo>
                  <a:lnTo>
                    <a:pt x="35826" y="8890"/>
                  </a:lnTo>
                  <a:lnTo>
                    <a:pt x="34099" y="11938"/>
                  </a:lnTo>
                  <a:lnTo>
                    <a:pt x="30454" y="11303"/>
                  </a:lnTo>
                  <a:lnTo>
                    <a:pt x="30886" y="9779"/>
                  </a:lnTo>
                  <a:lnTo>
                    <a:pt x="26454" y="9779"/>
                  </a:lnTo>
                  <a:lnTo>
                    <a:pt x="28244" y="11303"/>
                  </a:lnTo>
                  <a:lnTo>
                    <a:pt x="27114" y="11061"/>
                  </a:lnTo>
                  <a:lnTo>
                    <a:pt x="27114" y="40513"/>
                  </a:lnTo>
                  <a:lnTo>
                    <a:pt x="26047" y="37998"/>
                  </a:lnTo>
                  <a:lnTo>
                    <a:pt x="26441" y="38696"/>
                  </a:lnTo>
                  <a:lnTo>
                    <a:pt x="27114" y="40513"/>
                  </a:lnTo>
                  <a:lnTo>
                    <a:pt x="27114" y="11061"/>
                  </a:lnTo>
                  <a:lnTo>
                    <a:pt x="25323" y="10668"/>
                  </a:lnTo>
                  <a:lnTo>
                    <a:pt x="25412" y="11303"/>
                  </a:lnTo>
                  <a:lnTo>
                    <a:pt x="25514" y="11938"/>
                  </a:lnTo>
                  <a:lnTo>
                    <a:pt x="25577" y="12446"/>
                  </a:lnTo>
                  <a:lnTo>
                    <a:pt x="25679" y="13081"/>
                  </a:lnTo>
                  <a:lnTo>
                    <a:pt x="25768" y="13716"/>
                  </a:lnTo>
                  <a:lnTo>
                    <a:pt x="25844" y="14224"/>
                  </a:lnTo>
                  <a:lnTo>
                    <a:pt x="25946" y="14859"/>
                  </a:lnTo>
                  <a:lnTo>
                    <a:pt x="26035" y="15494"/>
                  </a:lnTo>
                  <a:lnTo>
                    <a:pt x="25984" y="37846"/>
                  </a:lnTo>
                  <a:lnTo>
                    <a:pt x="25298" y="37338"/>
                  </a:lnTo>
                  <a:lnTo>
                    <a:pt x="25615" y="36957"/>
                  </a:lnTo>
                  <a:lnTo>
                    <a:pt x="25984" y="37846"/>
                  </a:lnTo>
                  <a:lnTo>
                    <a:pt x="25984" y="15430"/>
                  </a:lnTo>
                  <a:lnTo>
                    <a:pt x="25552" y="14859"/>
                  </a:lnTo>
                  <a:lnTo>
                    <a:pt x="24549" y="13639"/>
                  </a:lnTo>
                  <a:lnTo>
                    <a:pt x="24549" y="37998"/>
                  </a:lnTo>
                  <a:lnTo>
                    <a:pt x="23431" y="36957"/>
                  </a:lnTo>
                  <a:lnTo>
                    <a:pt x="22809" y="36322"/>
                  </a:lnTo>
                  <a:lnTo>
                    <a:pt x="22517" y="35433"/>
                  </a:lnTo>
                  <a:lnTo>
                    <a:pt x="22161" y="35153"/>
                  </a:lnTo>
                  <a:lnTo>
                    <a:pt x="22440" y="35153"/>
                  </a:lnTo>
                  <a:lnTo>
                    <a:pt x="22517" y="35433"/>
                  </a:lnTo>
                  <a:lnTo>
                    <a:pt x="22606" y="35687"/>
                  </a:lnTo>
                  <a:lnTo>
                    <a:pt x="22809" y="36322"/>
                  </a:lnTo>
                  <a:lnTo>
                    <a:pt x="24549" y="37998"/>
                  </a:lnTo>
                  <a:lnTo>
                    <a:pt x="24549" y="13639"/>
                  </a:lnTo>
                  <a:lnTo>
                    <a:pt x="24091" y="13081"/>
                  </a:lnTo>
                  <a:lnTo>
                    <a:pt x="23114" y="11938"/>
                  </a:lnTo>
                  <a:lnTo>
                    <a:pt x="23050" y="11684"/>
                  </a:lnTo>
                  <a:lnTo>
                    <a:pt x="22872" y="11303"/>
                  </a:lnTo>
                  <a:lnTo>
                    <a:pt x="22631" y="11303"/>
                  </a:lnTo>
                  <a:lnTo>
                    <a:pt x="22390" y="11938"/>
                  </a:lnTo>
                  <a:lnTo>
                    <a:pt x="18503" y="10045"/>
                  </a:lnTo>
                  <a:lnTo>
                    <a:pt x="19113" y="12446"/>
                  </a:lnTo>
                  <a:lnTo>
                    <a:pt x="20396" y="13589"/>
                  </a:lnTo>
                  <a:lnTo>
                    <a:pt x="20180" y="13716"/>
                  </a:lnTo>
                  <a:lnTo>
                    <a:pt x="17970" y="11938"/>
                  </a:lnTo>
                  <a:lnTo>
                    <a:pt x="16713" y="11938"/>
                  </a:lnTo>
                  <a:lnTo>
                    <a:pt x="16649" y="12446"/>
                  </a:lnTo>
                  <a:lnTo>
                    <a:pt x="16535" y="18415"/>
                  </a:lnTo>
                  <a:lnTo>
                    <a:pt x="14274" y="17907"/>
                  </a:lnTo>
                  <a:lnTo>
                    <a:pt x="14109" y="18186"/>
                  </a:lnTo>
                  <a:lnTo>
                    <a:pt x="14033" y="17614"/>
                  </a:lnTo>
                  <a:lnTo>
                    <a:pt x="13309" y="15824"/>
                  </a:lnTo>
                  <a:lnTo>
                    <a:pt x="13436" y="16484"/>
                  </a:lnTo>
                  <a:lnTo>
                    <a:pt x="13144" y="16141"/>
                  </a:lnTo>
                  <a:lnTo>
                    <a:pt x="13144" y="19050"/>
                  </a:lnTo>
                  <a:lnTo>
                    <a:pt x="13144" y="16141"/>
                  </a:lnTo>
                  <a:lnTo>
                    <a:pt x="12534" y="15405"/>
                  </a:lnTo>
                  <a:lnTo>
                    <a:pt x="12357" y="15468"/>
                  </a:lnTo>
                  <a:lnTo>
                    <a:pt x="12065" y="13716"/>
                  </a:lnTo>
                  <a:lnTo>
                    <a:pt x="7645" y="14859"/>
                  </a:lnTo>
                  <a:lnTo>
                    <a:pt x="8712" y="19050"/>
                  </a:lnTo>
                  <a:lnTo>
                    <a:pt x="1371" y="17272"/>
                  </a:lnTo>
                  <a:lnTo>
                    <a:pt x="1295" y="17907"/>
                  </a:lnTo>
                  <a:lnTo>
                    <a:pt x="1231" y="18415"/>
                  </a:lnTo>
                  <a:lnTo>
                    <a:pt x="1155" y="19050"/>
                  </a:lnTo>
                  <a:lnTo>
                    <a:pt x="1041" y="19939"/>
                  </a:lnTo>
                  <a:lnTo>
                    <a:pt x="939" y="20828"/>
                  </a:lnTo>
                  <a:lnTo>
                    <a:pt x="863" y="21463"/>
                  </a:lnTo>
                  <a:lnTo>
                    <a:pt x="787" y="22098"/>
                  </a:lnTo>
                  <a:lnTo>
                    <a:pt x="723" y="22606"/>
                  </a:lnTo>
                  <a:lnTo>
                    <a:pt x="647" y="23241"/>
                  </a:lnTo>
                  <a:lnTo>
                    <a:pt x="571" y="23876"/>
                  </a:lnTo>
                  <a:lnTo>
                    <a:pt x="508" y="24384"/>
                  </a:lnTo>
                  <a:lnTo>
                    <a:pt x="431" y="25019"/>
                  </a:lnTo>
                  <a:lnTo>
                    <a:pt x="317" y="25908"/>
                  </a:lnTo>
                  <a:lnTo>
                    <a:pt x="215" y="26797"/>
                  </a:lnTo>
                  <a:lnTo>
                    <a:pt x="139" y="27432"/>
                  </a:lnTo>
                  <a:lnTo>
                    <a:pt x="63" y="28067"/>
                  </a:lnTo>
                  <a:lnTo>
                    <a:pt x="0" y="28575"/>
                  </a:lnTo>
                  <a:lnTo>
                    <a:pt x="7467" y="22606"/>
                  </a:lnTo>
                  <a:lnTo>
                    <a:pt x="8293" y="22606"/>
                  </a:lnTo>
                  <a:lnTo>
                    <a:pt x="14986" y="25654"/>
                  </a:lnTo>
                  <a:lnTo>
                    <a:pt x="14986" y="26797"/>
                  </a:lnTo>
                  <a:lnTo>
                    <a:pt x="13131" y="26797"/>
                  </a:lnTo>
                  <a:lnTo>
                    <a:pt x="13220" y="28067"/>
                  </a:lnTo>
                  <a:lnTo>
                    <a:pt x="13347" y="29845"/>
                  </a:lnTo>
                  <a:lnTo>
                    <a:pt x="13436" y="30988"/>
                  </a:lnTo>
                  <a:lnTo>
                    <a:pt x="13614" y="30988"/>
                  </a:lnTo>
                  <a:lnTo>
                    <a:pt x="15582" y="31623"/>
                  </a:lnTo>
                  <a:lnTo>
                    <a:pt x="17081" y="32131"/>
                  </a:lnTo>
                  <a:lnTo>
                    <a:pt x="18694" y="33401"/>
                  </a:lnTo>
                  <a:lnTo>
                    <a:pt x="17132" y="34544"/>
                  </a:lnTo>
                  <a:lnTo>
                    <a:pt x="16916" y="35153"/>
                  </a:lnTo>
                  <a:lnTo>
                    <a:pt x="17284" y="35433"/>
                  </a:lnTo>
                  <a:lnTo>
                    <a:pt x="17741" y="35687"/>
                  </a:lnTo>
                  <a:lnTo>
                    <a:pt x="18275" y="35687"/>
                  </a:lnTo>
                  <a:lnTo>
                    <a:pt x="16776" y="36322"/>
                  </a:lnTo>
                  <a:lnTo>
                    <a:pt x="17284" y="37998"/>
                  </a:lnTo>
                  <a:lnTo>
                    <a:pt x="17437" y="37998"/>
                  </a:lnTo>
                  <a:lnTo>
                    <a:pt x="18694" y="36957"/>
                  </a:lnTo>
                  <a:lnTo>
                    <a:pt x="19532" y="38735"/>
                  </a:lnTo>
                  <a:lnTo>
                    <a:pt x="20599" y="41148"/>
                  </a:lnTo>
                  <a:lnTo>
                    <a:pt x="22212" y="42291"/>
                  </a:lnTo>
                  <a:lnTo>
                    <a:pt x="27139" y="40563"/>
                  </a:lnTo>
                  <a:lnTo>
                    <a:pt x="30213" y="44196"/>
                  </a:lnTo>
                  <a:lnTo>
                    <a:pt x="33921" y="41148"/>
                  </a:lnTo>
                  <a:lnTo>
                    <a:pt x="35852" y="44526"/>
                  </a:lnTo>
                  <a:lnTo>
                    <a:pt x="36652" y="45339"/>
                  </a:lnTo>
                  <a:lnTo>
                    <a:pt x="37922" y="46482"/>
                  </a:lnTo>
                  <a:lnTo>
                    <a:pt x="41211" y="42926"/>
                  </a:lnTo>
                  <a:lnTo>
                    <a:pt x="40271" y="41148"/>
                  </a:lnTo>
                  <a:lnTo>
                    <a:pt x="40144" y="40894"/>
                  </a:lnTo>
                  <a:lnTo>
                    <a:pt x="39954" y="40513"/>
                  </a:lnTo>
                  <a:lnTo>
                    <a:pt x="38938" y="38735"/>
                  </a:lnTo>
                  <a:lnTo>
                    <a:pt x="38493" y="37998"/>
                  </a:lnTo>
                  <a:lnTo>
                    <a:pt x="37579" y="36957"/>
                  </a:lnTo>
                  <a:lnTo>
                    <a:pt x="37084" y="36322"/>
                  </a:lnTo>
                  <a:lnTo>
                    <a:pt x="38100" y="33401"/>
                  </a:lnTo>
                  <a:lnTo>
                    <a:pt x="37719" y="33401"/>
                  </a:lnTo>
                  <a:lnTo>
                    <a:pt x="39179" y="31623"/>
                  </a:lnTo>
                  <a:lnTo>
                    <a:pt x="42951" y="35153"/>
                  </a:lnTo>
                  <a:lnTo>
                    <a:pt x="45034" y="39370"/>
                  </a:lnTo>
                  <a:lnTo>
                    <a:pt x="48260" y="37592"/>
                  </a:lnTo>
                  <a:lnTo>
                    <a:pt x="48564" y="37338"/>
                  </a:lnTo>
                  <a:lnTo>
                    <a:pt x="48615" y="37592"/>
                  </a:lnTo>
                  <a:lnTo>
                    <a:pt x="51650" y="35826"/>
                  </a:lnTo>
                  <a:lnTo>
                    <a:pt x="51600" y="36322"/>
                  </a:lnTo>
                  <a:lnTo>
                    <a:pt x="51485" y="37338"/>
                  </a:lnTo>
                  <a:lnTo>
                    <a:pt x="51409" y="37998"/>
                  </a:lnTo>
                  <a:lnTo>
                    <a:pt x="51333" y="38735"/>
                  </a:lnTo>
                  <a:lnTo>
                    <a:pt x="51257" y="39370"/>
                  </a:lnTo>
                  <a:lnTo>
                    <a:pt x="51193" y="40005"/>
                  </a:lnTo>
                  <a:lnTo>
                    <a:pt x="51092" y="40894"/>
                  </a:lnTo>
                  <a:lnTo>
                    <a:pt x="51066" y="41148"/>
                  </a:lnTo>
                  <a:lnTo>
                    <a:pt x="56324" y="40005"/>
                  </a:lnTo>
                  <a:lnTo>
                    <a:pt x="56438" y="35687"/>
                  </a:lnTo>
                  <a:lnTo>
                    <a:pt x="56578" y="35687"/>
                  </a:lnTo>
                  <a:lnTo>
                    <a:pt x="57124" y="35153"/>
                  </a:lnTo>
                  <a:lnTo>
                    <a:pt x="57569" y="34544"/>
                  </a:lnTo>
                  <a:lnTo>
                    <a:pt x="57746" y="34036"/>
                  </a:lnTo>
                  <a:lnTo>
                    <a:pt x="59016" y="35153"/>
                  </a:lnTo>
                  <a:lnTo>
                    <a:pt x="59537" y="35153"/>
                  </a:lnTo>
                  <a:lnTo>
                    <a:pt x="59436" y="34544"/>
                  </a:lnTo>
                  <a:lnTo>
                    <a:pt x="59347" y="34036"/>
                  </a:lnTo>
                  <a:lnTo>
                    <a:pt x="59245" y="33401"/>
                  </a:lnTo>
                  <a:lnTo>
                    <a:pt x="60375" y="32131"/>
                  </a:lnTo>
                  <a:lnTo>
                    <a:pt x="61912" y="32639"/>
                  </a:lnTo>
                  <a:lnTo>
                    <a:pt x="62077" y="32639"/>
                  </a:lnTo>
                  <a:lnTo>
                    <a:pt x="63982" y="34544"/>
                  </a:lnTo>
                  <a:lnTo>
                    <a:pt x="64643" y="35153"/>
                  </a:lnTo>
                  <a:lnTo>
                    <a:pt x="67068" y="34036"/>
                  </a:lnTo>
                  <a:lnTo>
                    <a:pt x="68326" y="34544"/>
                  </a:lnTo>
                  <a:lnTo>
                    <a:pt x="68427" y="36322"/>
                  </a:lnTo>
                  <a:lnTo>
                    <a:pt x="68503" y="37592"/>
                  </a:lnTo>
                  <a:lnTo>
                    <a:pt x="71361" y="37998"/>
                  </a:lnTo>
                  <a:lnTo>
                    <a:pt x="72148" y="37998"/>
                  </a:lnTo>
                  <a:lnTo>
                    <a:pt x="72237" y="37846"/>
                  </a:lnTo>
                  <a:lnTo>
                    <a:pt x="73164" y="36322"/>
                  </a:lnTo>
                  <a:lnTo>
                    <a:pt x="75311" y="42291"/>
                  </a:lnTo>
                  <a:lnTo>
                    <a:pt x="76073" y="41148"/>
                  </a:lnTo>
                  <a:lnTo>
                    <a:pt x="76200" y="40894"/>
                  </a:lnTo>
                  <a:lnTo>
                    <a:pt x="82956" y="37998"/>
                  </a:lnTo>
                  <a:lnTo>
                    <a:pt x="82778" y="37998"/>
                  </a:lnTo>
                  <a:lnTo>
                    <a:pt x="82867" y="37846"/>
                  </a:lnTo>
                  <a:lnTo>
                    <a:pt x="85166" y="34036"/>
                  </a:lnTo>
                  <a:lnTo>
                    <a:pt x="87858" y="32131"/>
                  </a:lnTo>
                  <a:lnTo>
                    <a:pt x="88671" y="32639"/>
                  </a:lnTo>
                  <a:lnTo>
                    <a:pt x="88849" y="32639"/>
                  </a:lnTo>
                  <a:lnTo>
                    <a:pt x="88036" y="34544"/>
                  </a:lnTo>
                  <a:lnTo>
                    <a:pt x="89052" y="36322"/>
                  </a:lnTo>
                  <a:lnTo>
                    <a:pt x="91440" y="36322"/>
                  </a:lnTo>
                  <a:lnTo>
                    <a:pt x="93827" y="36957"/>
                  </a:lnTo>
                  <a:lnTo>
                    <a:pt x="96215" y="36957"/>
                  </a:lnTo>
                  <a:lnTo>
                    <a:pt x="96342" y="37338"/>
                  </a:lnTo>
                  <a:lnTo>
                    <a:pt x="96418" y="37592"/>
                  </a:lnTo>
                  <a:lnTo>
                    <a:pt x="96494" y="37846"/>
                  </a:lnTo>
                  <a:lnTo>
                    <a:pt x="96545" y="37998"/>
                  </a:lnTo>
                  <a:lnTo>
                    <a:pt x="97345" y="40513"/>
                  </a:lnTo>
                  <a:lnTo>
                    <a:pt x="103327" y="41148"/>
                  </a:lnTo>
                  <a:lnTo>
                    <a:pt x="103339" y="40894"/>
                  </a:lnTo>
                  <a:lnTo>
                    <a:pt x="103466" y="38735"/>
                  </a:lnTo>
                  <a:lnTo>
                    <a:pt x="103568" y="36957"/>
                  </a:lnTo>
                  <a:lnTo>
                    <a:pt x="104216" y="36322"/>
                  </a:lnTo>
                  <a:lnTo>
                    <a:pt x="108635" y="40513"/>
                  </a:lnTo>
                  <a:lnTo>
                    <a:pt x="107988" y="42291"/>
                  </a:lnTo>
                  <a:lnTo>
                    <a:pt x="108165" y="42291"/>
                  </a:lnTo>
                  <a:lnTo>
                    <a:pt x="113093" y="44526"/>
                  </a:lnTo>
                  <a:lnTo>
                    <a:pt x="116484" y="44526"/>
                  </a:lnTo>
                  <a:lnTo>
                    <a:pt x="117779" y="42672"/>
                  </a:lnTo>
                  <a:lnTo>
                    <a:pt x="118618" y="43561"/>
                  </a:lnTo>
                  <a:lnTo>
                    <a:pt x="117779" y="44196"/>
                  </a:lnTo>
                  <a:lnTo>
                    <a:pt x="116763" y="44526"/>
                  </a:lnTo>
                  <a:lnTo>
                    <a:pt x="116484" y="44526"/>
                  </a:lnTo>
                  <a:lnTo>
                    <a:pt x="112636" y="45974"/>
                  </a:lnTo>
                  <a:lnTo>
                    <a:pt x="114668" y="51308"/>
                  </a:lnTo>
                  <a:lnTo>
                    <a:pt x="119087" y="48260"/>
                  </a:lnTo>
                  <a:lnTo>
                    <a:pt x="123456" y="52451"/>
                  </a:lnTo>
                  <a:lnTo>
                    <a:pt x="126263" y="52451"/>
                  </a:lnTo>
                  <a:lnTo>
                    <a:pt x="127635" y="48260"/>
                  </a:lnTo>
                  <a:lnTo>
                    <a:pt x="130860" y="49530"/>
                  </a:lnTo>
                  <a:lnTo>
                    <a:pt x="132295" y="50165"/>
                  </a:lnTo>
                  <a:lnTo>
                    <a:pt x="132168" y="51308"/>
                  </a:lnTo>
                  <a:lnTo>
                    <a:pt x="132054" y="52451"/>
                  </a:lnTo>
                  <a:lnTo>
                    <a:pt x="131940" y="53721"/>
                  </a:lnTo>
                  <a:lnTo>
                    <a:pt x="133667" y="56134"/>
                  </a:lnTo>
                  <a:lnTo>
                    <a:pt x="141732" y="54229"/>
                  </a:lnTo>
                  <a:lnTo>
                    <a:pt x="141846" y="50673"/>
                  </a:lnTo>
                  <a:lnTo>
                    <a:pt x="141198" y="48260"/>
                  </a:lnTo>
                  <a:lnTo>
                    <a:pt x="140411" y="45339"/>
                  </a:lnTo>
                  <a:lnTo>
                    <a:pt x="140144" y="44526"/>
                  </a:lnTo>
                  <a:lnTo>
                    <a:pt x="140055" y="44196"/>
                  </a:lnTo>
                  <a:lnTo>
                    <a:pt x="142506" y="44196"/>
                  </a:lnTo>
                  <a:lnTo>
                    <a:pt x="142392" y="47117"/>
                  </a:lnTo>
                  <a:lnTo>
                    <a:pt x="142290" y="50165"/>
                  </a:lnTo>
                  <a:lnTo>
                    <a:pt x="142265" y="50673"/>
                  </a:lnTo>
                  <a:lnTo>
                    <a:pt x="142913" y="53086"/>
                  </a:lnTo>
                  <a:lnTo>
                    <a:pt x="144970" y="53086"/>
                  </a:lnTo>
                  <a:lnTo>
                    <a:pt x="146685" y="51943"/>
                  </a:lnTo>
                  <a:lnTo>
                    <a:pt x="147878" y="54229"/>
                  </a:lnTo>
                  <a:lnTo>
                    <a:pt x="150152" y="56134"/>
                  </a:lnTo>
                  <a:lnTo>
                    <a:pt x="153619" y="56642"/>
                  </a:lnTo>
                  <a:lnTo>
                    <a:pt x="153492" y="58420"/>
                  </a:lnTo>
                  <a:lnTo>
                    <a:pt x="154863" y="59055"/>
                  </a:lnTo>
                  <a:lnTo>
                    <a:pt x="177685" y="59055"/>
                  </a:lnTo>
                  <a:lnTo>
                    <a:pt x="187058" y="60198"/>
                  </a:lnTo>
                  <a:lnTo>
                    <a:pt x="193395" y="60833"/>
                  </a:lnTo>
                  <a:lnTo>
                    <a:pt x="199491" y="60833"/>
                  </a:lnTo>
                  <a:lnTo>
                    <a:pt x="210019" y="60833"/>
                  </a:lnTo>
                  <a:lnTo>
                    <a:pt x="209905" y="60198"/>
                  </a:lnTo>
                  <a:lnTo>
                    <a:pt x="209575" y="58420"/>
                  </a:lnTo>
                  <a:lnTo>
                    <a:pt x="209956" y="56134"/>
                  </a:lnTo>
                  <a:lnTo>
                    <a:pt x="210058" y="55499"/>
                  </a:lnTo>
                  <a:close/>
                </a:path>
                <a:path w="210819" h="62864">
                  <a:moveTo>
                    <a:pt x="210235" y="62103"/>
                  </a:moveTo>
                  <a:lnTo>
                    <a:pt x="210121" y="61468"/>
                  </a:lnTo>
                  <a:lnTo>
                    <a:pt x="200202" y="61468"/>
                  </a:lnTo>
                  <a:lnTo>
                    <a:pt x="201218" y="62103"/>
                  </a:lnTo>
                  <a:lnTo>
                    <a:pt x="202895" y="62103"/>
                  </a:lnTo>
                  <a:lnTo>
                    <a:pt x="204863" y="62611"/>
                  </a:lnTo>
                  <a:lnTo>
                    <a:pt x="206349" y="62611"/>
                  </a:lnTo>
                  <a:lnTo>
                    <a:pt x="210235" y="62103"/>
                  </a:lnTo>
                  <a:close/>
                </a:path>
              </a:pathLst>
            </a:custGeom>
            <a:solidFill>
              <a:srgbClr val="E834A3"/>
            </a:solidFill>
          </p:spPr>
          <p:txBody>
            <a:bodyPr wrap="square" lIns="0" tIns="0" rIns="0" bIns="0" rtlCol="0"/>
            <a:lstStyle/>
            <a:p>
              <a:endParaRPr/>
            </a:p>
          </p:txBody>
        </p:sp>
        <p:sp>
          <p:nvSpPr>
            <p:cNvPr id="1582" name="object 1582"/>
            <p:cNvSpPr/>
            <p:nvPr/>
          </p:nvSpPr>
          <p:spPr>
            <a:xfrm>
              <a:off x="14460881" y="2304592"/>
              <a:ext cx="64135" cy="42545"/>
            </a:xfrm>
            <a:custGeom>
              <a:avLst/>
              <a:gdLst/>
              <a:ahLst/>
              <a:cxnLst/>
              <a:rect l="l" t="t" r="r" b="b"/>
              <a:pathLst>
                <a:path w="64134" h="42544">
                  <a:moveTo>
                    <a:pt x="10033" y="41097"/>
                  </a:moveTo>
                  <a:lnTo>
                    <a:pt x="8051" y="39484"/>
                  </a:lnTo>
                  <a:lnTo>
                    <a:pt x="7162" y="39484"/>
                  </a:lnTo>
                  <a:lnTo>
                    <a:pt x="7277" y="41986"/>
                  </a:lnTo>
                  <a:lnTo>
                    <a:pt x="7874" y="41808"/>
                  </a:lnTo>
                  <a:lnTo>
                    <a:pt x="10033" y="41097"/>
                  </a:lnTo>
                  <a:close/>
                </a:path>
                <a:path w="64134" h="42544">
                  <a:moveTo>
                    <a:pt x="12788" y="35128"/>
                  </a:moveTo>
                  <a:lnTo>
                    <a:pt x="12357" y="35128"/>
                  </a:lnTo>
                  <a:lnTo>
                    <a:pt x="9664" y="34048"/>
                  </a:lnTo>
                  <a:lnTo>
                    <a:pt x="10871" y="35128"/>
                  </a:lnTo>
                  <a:lnTo>
                    <a:pt x="10452" y="35483"/>
                  </a:lnTo>
                  <a:lnTo>
                    <a:pt x="8051" y="37350"/>
                  </a:lnTo>
                  <a:lnTo>
                    <a:pt x="7848" y="37350"/>
                  </a:lnTo>
                  <a:lnTo>
                    <a:pt x="8597" y="38887"/>
                  </a:lnTo>
                  <a:lnTo>
                    <a:pt x="12788" y="35128"/>
                  </a:lnTo>
                  <a:close/>
                </a:path>
                <a:path w="64134" h="42544">
                  <a:moveTo>
                    <a:pt x="24561" y="13487"/>
                  </a:moveTo>
                  <a:lnTo>
                    <a:pt x="22834" y="13487"/>
                  </a:lnTo>
                  <a:lnTo>
                    <a:pt x="24485" y="13868"/>
                  </a:lnTo>
                  <a:lnTo>
                    <a:pt x="24561" y="13487"/>
                  </a:lnTo>
                  <a:close/>
                </a:path>
                <a:path w="64134" h="42544">
                  <a:moveTo>
                    <a:pt x="24841" y="12090"/>
                  </a:moveTo>
                  <a:lnTo>
                    <a:pt x="24066" y="12090"/>
                  </a:lnTo>
                  <a:lnTo>
                    <a:pt x="22631" y="12344"/>
                  </a:lnTo>
                  <a:lnTo>
                    <a:pt x="20751" y="12725"/>
                  </a:lnTo>
                  <a:lnTo>
                    <a:pt x="20904" y="12979"/>
                  </a:lnTo>
                  <a:lnTo>
                    <a:pt x="20650" y="12979"/>
                  </a:lnTo>
                  <a:lnTo>
                    <a:pt x="21196" y="13119"/>
                  </a:lnTo>
                  <a:lnTo>
                    <a:pt x="21183" y="12979"/>
                  </a:lnTo>
                  <a:lnTo>
                    <a:pt x="24650" y="12979"/>
                  </a:lnTo>
                  <a:lnTo>
                    <a:pt x="24765" y="12471"/>
                  </a:lnTo>
                  <a:lnTo>
                    <a:pt x="24841" y="12090"/>
                  </a:lnTo>
                  <a:close/>
                </a:path>
                <a:path w="64134" h="42544">
                  <a:moveTo>
                    <a:pt x="27622" y="8661"/>
                  </a:moveTo>
                  <a:lnTo>
                    <a:pt x="26720" y="10058"/>
                  </a:lnTo>
                  <a:lnTo>
                    <a:pt x="26822" y="10693"/>
                  </a:lnTo>
                  <a:lnTo>
                    <a:pt x="26885" y="10947"/>
                  </a:lnTo>
                  <a:lnTo>
                    <a:pt x="26974" y="11328"/>
                  </a:lnTo>
                  <a:lnTo>
                    <a:pt x="27051" y="11582"/>
                  </a:lnTo>
                  <a:lnTo>
                    <a:pt x="27279" y="12090"/>
                  </a:lnTo>
                  <a:lnTo>
                    <a:pt x="27343" y="11582"/>
                  </a:lnTo>
                  <a:lnTo>
                    <a:pt x="27419" y="10947"/>
                  </a:lnTo>
                  <a:lnTo>
                    <a:pt x="27520" y="10058"/>
                  </a:lnTo>
                  <a:lnTo>
                    <a:pt x="27622" y="8661"/>
                  </a:lnTo>
                  <a:close/>
                </a:path>
                <a:path w="64134" h="42544">
                  <a:moveTo>
                    <a:pt x="28346" y="12979"/>
                  </a:moveTo>
                  <a:lnTo>
                    <a:pt x="28079" y="13423"/>
                  </a:lnTo>
                  <a:lnTo>
                    <a:pt x="28346" y="12979"/>
                  </a:lnTo>
                  <a:close/>
                </a:path>
                <a:path w="64134" h="42544">
                  <a:moveTo>
                    <a:pt x="37985" y="27203"/>
                  </a:moveTo>
                  <a:lnTo>
                    <a:pt x="37096" y="25171"/>
                  </a:lnTo>
                  <a:lnTo>
                    <a:pt x="31737" y="25171"/>
                  </a:lnTo>
                  <a:lnTo>
                    <a:pt x="31623" y="25933"/>
                  </a:lnTo>
                  <a:lnTo>
                    <a:pt x="31559" y="26314"/>
                  </a:lnTo>
                  <a:lnTo>
                    <a:pt x="31229" y="28333"/>
                  </a:lnTo>
                  <a:lnTo>
                    <a:pt x="30937" y="30124"/>
                  </a:lnTo>
                  <a:lnTo>
                    <a:pt x="37985" y="27203"/>
                  </a:lnTo>
                  <a:close/>
                </a:path>
                <a:path w="64134" h="42544">
                  <a:moveTo>
                    <a:pt x="39230" y="7518"/>
                  </a:moveTo>
                  <a:lnTo>
                    <a:pt x="36131" y="10566"/>
                  </a:lnTo>
                  <a:lnTo>
                    <a:pt x="32385" y="10058"/>
                  </a:lnTo>
                  <a:lnTo>
                    <a:pt x="33388" y="10058"/>
                  </a:lnTo>
                  <a:lnTo>
                    <a:pt x="34163" y="8661"/>
                  </a:lnTo>
                  <a:lnTo>
                    <a:pt x="32854" y="8661"/>
                  </a:lnTo>
                  <a:lnTo>
                    <a:pt x="32969" y="7899"/>
                  </a:lnTo>
                  <a:lnTo>
                    <a:pt x="33032" y="7518"/>
                  </a:lnTo>
                  <a:lnTo>
                    <a:pt x="33324" y="5867"/>
                  </a:lnTo>
                  <a:lnTo>
                    <a:pt x="30772" y="7518"/>
                  </a:lnTo>
                  <a:lnTo>
                    <a:pt x="30607" y="7518"/>
                  </a:lnTo>
                  <a:lnTo>
                    <a:pt x="31534" y="4597"/>
                  </a:lnTo>
                  <a:lnTo>
                    <a:pt x="26809" y="6375"/>
                  </a:lnTo>
                  <a:lnTo>
                    <a:pt x="30759" y="9296"/>
                  </a:lnTo>
                  <a:lnTo>
                    <a:pt x="28905" y="10947"/>
                  </a:lnTo>
                  <a:lnTo>
                    <a:pt x="27266" y="12471"/>
                  </a:lnTo>
                  <a:lnTo>
                    <a:pt x="27368" y="12979"/>
                  </a:lnTo>
                  <a:lnTo>
                    <a:pt x="28308" y="12979"/>
                  </a:lnTo>
                  <a:lnTo>
                    <a:pt x="36957" y="12979"/>
                  </a:lnTo>
                  <a:lnTo>
                    <a:pt x="37020" y="10947"/>
                  </a:lnTo>
                  <a:lnTo>
                    <a:pt x="38341" y="11582"/>
                  </a:lnTo>
                  <a:lnTo>
                    <a:pt x="38468" y="11582"/>
                  </a:lnTo>
                  <a:lnTo>
                    <a:pt x="38595" y="10947"/>
                  </a:lnTo>
                  <a:lnTo>
                    <a:pt x="38671" y="10566"/>
                  </a:lnTo>
                  <a:lnTo>
                    <a:pt x="38773" y="10058"/>
                  </a:lnTo>
                  <a:lnTo>
                    <a:pt x="38862" y="9550"/>
                  </a:lnTo>
                  <a:lnTo>
                    <a:pt x="38976" y="8915"/>
                  </a:lnTo>
                  <a:lnTo>
                    <a:pt x="39077" y="8407"/>
                  </a:lnTo>
                  <a:lnTo>
                    <a:pt x="39166" y="7899"/>
                  </a:lnTo>
                  <a:lnTo>
                    <a:pt x="39230" y="7518"/>
                  </a:lnTo>
                  <a:close/>
                </a:path>
                <a:path w="64134" h="42544">
                  <a:moveTo>
                    <a:pt x="40055" y="25171"/>
                  </a:moveTo>
                  <a:lnTo>
                    <a:pt x="39839" y="24917"/>
                  </a:lnTo>
                  <a:lnTo>
                    <a:pt x="36982" y="24917"/>
                  </a:lnTo>
                  <a:lnTo>
                    <a:pt x="37096" y="25171"/>
                  </a:lnTo>
                  <a:lnTo>
                    <a:pt x="40055" y="25171"/>
                  </a:lnTo>
                  <a:close/>
                </a:path>
                <a:path w="64134" h="42544">
                  <a:moveTo>
                    <a:pt x="42164" y="25171"/>
                  </a:moveTo>
                  <a:lnTo>
                    <a:pt x="40055" y="25171"/>
                  </a:lnTo>
                  <a:lnTo>
                    <a:pt x="40487" y="25679"/>
                  </a:lnTo>
                  <a:lnTo>
                    <a:pt x="42164" y="25171"/>
                  </a:lnTo>
                  <a:close/>
                </a:path>
                <a:path w="64134" h="42544">
                  <a:moveTo>
                    <a:pt x="44843" y="8661"/>
                  </a:moveTo>
                  <a:lnTo>
                    <a:pt x="44488" y="8407"/>
                  </a:lnTo>
                  <a:lnTo>
                    <a:pt x="43700" y="7899"/>
                  </a:lnTo>
                  <a:lnTo>
                    <a:pt x="43294" y="8407"/>
                  </a:lnTo>
                  <a:lnTo>
                    <a:pt x="43472" y="8661"/>
                  </a:lnTo>
                  <a:lnTo>
                    <a:pt x="44843" y="8661"/>
                  </a:lnTo>
                  <a:close/>
                </a:path>
                <a:path w="64134" h="42544">
                  <a:moveTo>
                    <a:pt x="48336" y="25171"/>
                  </a:moveTo>
                  <a:lnTo>
                    <a:pt x="48018" y="24917"/>
                  </a:lnTo>
                  <a:lnTo>
                    <a:pt x="42405" y="24917"/>
                  </a:lnTo>
                  <a:lnTo>
                    <a:pt x="42164" y="25171"/>
                  </a:lnTo>
                  <a:lnTo>
                    <a:pt x="48336" y="25171"/>
                  </a:lnTo>
                  <a:close/>
                </a:path>
                <a:path w="64134" h="42544">
                  <a:moveTo>
                    <a:pt x="50368" y="25171"/>
                  </a:moveTo>
                  <a:lnTo>
                    <a:pt x="48336" y="25171"/>
                  </a:lnTo>
                  <a:lnTo>
                    <a:pt x="49276" y="25933"/>
                  </a:lnTo>
                  <a:lnTo>
                    <a:pt x="50228" y="25552"/>
                  </a:lnTo>
                  <a:lnTo>
                    <a:pt x="50368" y="25171"/>
                  </a:lnTo>
                  <a:close/>
                </a:path>
                <a:path w="64134" h="42544">
                  <a:moveTo>
                    <a:pt x="63601" y="7112"/>
                  </a:moveTo>
                  <a:lnTo>
                    <a:pt x="59842" y="5676"/>
                  </a:lnTo>
                  <a:lnTo>
                    <a:pt x="59728" y="5499"/>
                  </a:lnTo>
                  <a:lnTo>
                    <a:pt x="59359" y="4902"/>
                  </a:lnTo>
                  <a:lnTo>
                    <a:pt x="58762" y="4064"/>
                  </a:lnTo>
                  <a:lnTo>
                    <a:pt x="57873" y="0"/>
                  </a:lnTo>
                  <a:lnTo>
                    <a:pt x="57277" y="0"/>
                  </a:lnTo>
                  <a:lnTo>
                    <a:pt x="55422" y="2806"/>
                  </a:lnTo>
                  <a:lnTo>
                    <a:pt x="52082" y="5676"/>
                  </a:lnTo>
                  <a:lnTo>
                    <a:pt x="53213" y="6248"/>
                  </a:lnTo>
                  <a:lnTo>
                    <a:pt x="56921" y="5499"/>
                  </a:lnTo>
                  <a:lnTo>
                    <a:pt x="56845" y="5676"/>
                  </a:lnTo>
                  <a:lnTo>
                    <a:pt x="56019" y="7645"/>
                  </a:lnTo>
                  <a:lnTo>
                    <a:pt x="54584" y="6934"/>
                  </a:lnTo>
                  <a:lnTo>
                    <a:pt x="53213" y="6248"/>
                  </a:lnTo>
                  <a:lnTo>
                    <a:pt x="51511" y="6248"/>
                  </a:lnTo>
                  <a:lnTo>
                    <a:pt x="51041" y="6654"/>
                  </a:lnTo>
                  <a:lnTo>
                    <a:pt x="51193" y="6654"/>
                  </a:lnTo>
                  <a:lnTo>
                    <a:pt x="50469" y="7645"/>
                  </a:lnTo>
                  <a:lnTo>
                    <a:pt x="53505" y="6934"/>
                  </a:lnTo>
                  <a:lnTo>
                    <a:pt x="53467" y="7112"/>
                  </a:lnTo>
                  <a:lnTo>
                    <a:pt x="53327" y="7645"/>
                  </a:lnTo>
                  <a:lnTo>
                    <a:pt x="53403" y="7950"/>
                  </a:lnTo>
                  <a:lnTo>
                    <a:pt x="52031" y="8788"/>
                  </a:lnTo>
                  <a:lnTo>
                    <a:pt x="51638" y="8788"/>
                  </a:lnTo>
                  <a:lnTo>
                    <a:pt x="50203" y="7950"/>
                  </a:lnTo>
                  <a:lnTo>
                    <a:pt x="49606" y="7950"/>
                  </a:lnTo>
                  <a:lnTo>
                    <a:pt x="49453" y="8788"/>
                  </a:lnTo>
                  <a:lnTo>
                    <a:pt x="48323" y="11214"/>
                  </a:lnTo>
                  <a:lnTo>
                    <a:pt x="48082" y="10947"/>
                  </a:lnTo>
                  <a:lnTo>
                    <a:pt x="45923" y="9169"/>
                  </a:lnTo>
                  <a:lnTo>
                    <a:pt x="45859" y="8915"/>
                  </a:lnTo>
                  <a:lnTo>
                    <a:pt x="45808" y="8788"/>
                  </a:lnTo>
                  <a:lnTo>
                    <a:pt x="46583" y="8788"/>
                  </a:lnTo>
                  <a:lnTo>
                    <a:pt x="48018" y="8191"/>
                  </a:lnTo>
                  <a:lnTo>
                    <a:pt x="49504" y="8064"/>
                  </a:lnTo>
                  <a:lnTo>
                    <a:pt x="49568" y="7594"/>
                  </a:lnTo>
                  <a:lnTo>
                    <a:pt x="49504" y="7048"/>
                  </a:lnTo>
                  <a:lnTo>
                    <a:pt x="49504" y="6578"/>
                  </a:lnTo>
                  <a:lnTo>
                    <a:pt x="48018" y="6629"/>
                  </a:lnTo>
                  <a:lnTo>
                    <a:pt x="45085" y="6807"/>
                  </a:lnTo>
                  <a:lnTo>
                    <a:pt x="45758" y="8661"/>
                  </a:lnTo>
                  <a:lnTo>
                    <a:pt x="44843" y="8661"/>
                  </a:lnTo>
                  <a:lnTo>
                    <a:pt x="45250" y="8915"/>
                  </a:lnTo>
                  <a:lnTo>
                    <a:pt x="43662" y="8915"/>
                  </a:lnTo>
                  <a:lnTo>
                    <a:pt x="43942" y="9296"/>
                  </a:lnTo>
                  <a:lnTo>
                    <a:pt x="45529" y="11582"/>
                  </a:lnTo>
                  <a:lnTo>
                    <a:pt x="41567" y="11582"/>
                  </a:lnTo>
                  <a:lnTo>
                    <a:pt x="43243" y="10058"/>
                  </a:lnTo>
                  <a:lnTo>
                    <a:pt x="42824" y="9550"/>
                  </a:lnTo>
                  <a:lnTo>
                    <a:pt x="41262" y="8915"/>
                  </a:lnTo>
                  <a:lnTo>
                    <a:pt x="40614" y="8915"/>
                  </a:lnTo>
                  <a:lnTo>
                    <a:pt x="38735" y="11582"/>
                  </a:lnTo>
                  <a:lnTo>
                    <a:pt x="37617" y="13487"/>
                  </a:lnTo>
                  <a:lnTo>
                    <a:pt x="37515" y="13868"/>
                  </a:lnTo>
                  <a:lnTo>
                    <a:pt x="40970" y="11582"/>
                  </a:lnTo>
                  <a:lnTo>
                    <a:pt x="39751" y="13868"/>
                  </a:lnTo>
                  <a:lnTo>
                    <a:pt x="38100" y="13868"/>
                  </a:lnTo>
                  <a:lnTo>
                    <a:pt x="38100" y="15900"/>
                  </a:lnTo>
                  <a:lnTo>
                    <a:pt x="37871" y="15900"/>
                  </a:lnTo>
                  <a:lnTo>
                    <a:pt x="36639" y="15011"/>
                  </a:lnTo>
                  <a:lnTo>
                    <a:pt x="36487" y="14884"/>
                  </a:lnTo>
                  <a:lnTo>
                    <a:pt x="36550" y="14630"/>
                  </a:lnTo>
                  <a:lnTo>
                    <a:pt x="36639" y="14249"/>
                  </a:lnTo>
                  <a:lnTo>
                    <a:pt x="36741" y="13868"/>
                  </a:lnTo>
                  <a:lnTo>
                    <a:pt x="36830" y="13487"/>
                  </a:lnTo>
                  <a:lnTo>
                    <a:pt x="29857" y="13487"/>
                  </a:lnTo>
                  <a:lnTo>
                    <a:pt x="29857" y="15011"/>
                  </a:lnTo>
                  <a:lnTo>
                    <a:pt x="29781" y="15392"/>
                  </a:lnTo>
                  <a:lnTo>
                    <a:pt x="29679" y="15900"/>
                  </a:lnTo>
                  <a:lnTo>
                    <a:pt x="29616" y="16205"/>
                  </a:lnTo>
                  <a:lnTo>
                    <a:pt x="29324" y="16205"/>
                  </a:lnTo>
                  <a:lnTo>
                    <a:pt x="27406" y="16535"/>
                  </a:lnTo>
                  <a:lnTo>
                    <a:pt x="26784" y="15900"/>
                  </a:lnTo>
                  <a:lnTo>
                    <a:pt x="26847" y="15773"/>
                  </a:lnTo>
                  <a:lnTo>
                    <a:pt x="27622" y="14249"/>
                  </a:lnTo>
                  <a:lnTo>
                    <a:pt x="27533" y="13614"/>
                  </a:lnTo>
                  <a:lnTo>
                    <a:pt x="28663" y="15773"/>
                  </a:lnTo>
                  <a:lnTo>
                    <a:pt x="29857" y="15011"/>
                  </a:lnTo>
                  <a:lnTo>
                    <a:pt x="29857" y="13487"/>
                  </a:lnTo>
                  <a:lnTo>
                    <a:pt x="28041" y="13487"/>
                  </a:lnTo>
                  <a:lnTo>
                    <a:pt x="27482" y="13487"/>
                  </a:lnTo>
                  <a:lnTo>
                    <a:pt x="24485" y="15011"/>
                  </a:lnTo>
                  <a:lnTo>
                    <a:pt x="22567" y="15900"/>
                  </a:lnTo>
                  <a:lnTo>
                    <a:pt x="22669" y="16205"/>
                  </a:lnTo>
                  <a:lnTo>
                    <a:pt x="22783" y="16535"/>
                  </a:lnTo>
                  <a:lnTo>
                    <a:pt x="23571" y="18948"/>
                  </a:lnTo>
                  <a:lnTo>
                    <a:pt x="23761" y="18948"/>
                  </a:lnTo>
                  <a:lnTo>
                    <a:pt x="21907" y="19596"/>
                  </a:lnTo>
                  <a:lnTo>
                    <a:pt x="21551" y="19596"/>
                  </a:lnTo>
                  <a:lnTo>
                    <a:pt x="21437" y="15011"/>
                  </a:lnTo>
                  <a:lnTo>
                    <a:pt x="21348" y="14249"/>
                  </a:lnTo>
                  <a:lnTo>
                    <a:pt x="20421" y="15392"/>
                  </a:lnTo>
                  <a:lnTo>
                    <a:pt x="19824" y="15900"/>
                  </a:lnTo>
                  <a:lnTo>
                    <a:pt x="18846" y="15900"/>
                  </a:lnTo>
                  <a:lnTo>
                    <a:pt x="18961" y="15392"/>
                  </a:lnTo>
                  <a:lnTo>
                    <a:pt x="19037" y="15011"/>
                  </a:lnTo>
                  <a:lnTo>
                    <a:pt x="19113" y="14630"/>
                  </a:lnTo>
                  <a:lnTo>
                    <a:pt x="19189" y="14249"/>
                  </a:lnTo>
                  <a:lnTo>
                    <a:pt x="19265" y="13868"/>
                  </a:lnTo>
                  <a:lnTo>
                    <a:pt x="19380" y="12471"/>
                  </a:lnTo>
                  <a:lnTo>
                    <a:pt x="17310" y="10693"/>
                  </a:lnTo>
                  <a:lnTo>
                    <a:pt x="17259" y="10947"/>
                  </a:lnTo>
                  <a:lnTo>
                    <a:pt x="17183" y="11328"/>
                  </a:lnTo>
                  <a:lnTo>
                    <a:pt x="17119" y="11582"/>
                  </a:lnTo>
                  <a:lnTo>
                    <a:pt x="17018" y="12090"/>
                  </a:lnTo>
                  <a:lnTo>
                    <a:pt x="16929" y="12471"/>
                  </a:lnTo>
                  <a:lnTo>
                    <a:pt x="16814" y="12979"/>
                  </a:lnTo>
                  <a:lnTo>
                    <a:pt x="16713" y="13487"/>
                  </a:lnTo>
                  <a:lnTo>
                    <a:pt x="16624" y="13868"/>
                  </a:lnTo>
                  <a:lnTo>
                    <a:pt x="16548" y="14249"/>
                  </a:lnTo>
                  <a:lnTo>
                    <a:pt x="16459" y="14630"/>
                  </a:lnTo>
                  <a:lnTo>
                    <a:pt x="16370" y="15011"/>
                  </a:lnTo>
                  <a:lnTo>
                    <a:pt x="16294" y="15392"/>
                  </a:lnTo>
                  <a:lnTo>
                    <a:pt x="16179" y="15900"/>
                  </a:lnTo>
                  <a:lnTo>
                    <a:pt x="16484" y="16205"/>
                  </a:lnTo>
                  <a:lnTo>
                    <a:pt x="18453" y="16205"/>
                  </a:lnTo>
                  <a:lnTo>
                    <a:pt x="18503" y="17932"/>
                  </a:lnTo>
                  <a:lnTo>
                    <a:pt x="17056" y="17932"/>
                  </a:lnTo>
                  <a:lnTo>
                    <a:pt x="20053" y="20599"/>
                  </a:lnTo>
                  <a:lnTo>
                    <a:pt x="20243" y="20599"/>
                  </a:lnTo>
                  <a:lnTo>
                    <a:pt x="17195" y="22123"/>
                  </a:lnTo>
                  <a:lnTo>
                    <a:pt x="17132" y="21869"/>
                  </a:lnTo>
                  <a:lnTo>
                    <a:pt x="17132" y="27965"/>
                  </a:lnTo>
                  <a:lnTo>
                    <a:pt x="17030" y="30251"/>
                  </a:lnTo>
                  <a:lnTo>
                    <a:pt x="14211" y="28854"/>
                  </a:lnTo>
                  <a:lnTo>
                    <a:pt x="17132" y="27965"/>
                  </a:lnTo>
                  <a:lnTo>
                    <a:pt x="17132" y="21869"/>
                  </a:lnTo>
                  <a:lnTo>
                    <a:pt x="16814" y="20599"/>
                  </a:lnTo>
                  <a:lnTo>
                    <a:pt x="16764" y="20472"/>
                  </a:lnTo>
                  <a:lnTo>
                    <a:pt x="16332" y="19329"/>
                  </a:lnTo>
                  <a:lnTo>
                    <a:pt x="15468" y="20599"/>
                  </a:lnTo>
                  <a:lnTo>
                    <a:pt x="13817" y="19964"/>
                  </a:lnTo>
                  <a:lnTo>
                    <a:pt x="13423" y="19964"/>
                  </a:lnTo>
                  <a:lnTo>
                    <a:pt x="13131" y="20472"/>
                  </a:lnTo>
                  <a:lnTo>
                    <a:pt x="13169" y="20599"/>
                  </a:lnTo>
                  <a:lnTo>
                    <a:pt x="13284" y="21107"/>
                  </a:lnTo>
                  <a:lnTo>
                    <a:pt x="13335" y="21361"/>
                  </a:lnTo>
                  <a:lnTo>
                    <a:pt x="13500" y="22123"/>
                  </a:lnTo>
                  <a:lnTo>
                    <a:pt x="13500" y="24282"/>
                  </a:lnTo>
                  <a:lnTo>
                    <a:pt x="12014" y="23012"/>
                  </a:lnTo>
                  <a:lnTo>
                    <a:pt x="11772" y="22631"/>
                  </a:lnTo>
                  <a:lnTo>
                    <a:pt x="11887" y="22123"/>
                  </a:lnTo>
                  <a:lnTo>
                    <a:pt x="12001" y="21424"/>
                  </a:lnTo>
                  <a:lnTo>
                    <a:pt x="9067" y="22123"/>
                  </a:lnTo>
                  <a:lnTo>
                    <a:pt x="8394" y="19697"/>
                  </a:lnTo>
                  <a:lnTo>
                    <a:pt x="9715" y="19964"/>
                  </a:lnTo>
                  <a:lnTo>
                    <a:pt x="10172" y="19964"/>
                  </a:lnTo>
                  <a:lnTo>
                    <a:pt x="10350" y="19596"/>
                  </a:lnTo>
                  <a:lnTo>
                    <a:pt x="11582" y="17424"/>
                  </a:lnTo>
                  <a:lnTo>
                    <a:pt x="9893" y="16205"/>
                  </a:lnTo>
                  <a:lnTo>
                    <a:pt x="7632" y="16205"/>
                  </a:lnTo>
                  <a:lnTo>
                    <a:pt x="9131" y="19202"/>
                  </a:lnTo>
                  <a:lnTo>
                    <a:pt x="7950" y="19596"/>
                  </a:lnTo>
                  <a:lnTo>
                    <a:pt x="6807" y="19964"/>
                  </a:lnTo>
                  <a:lnTo>
                    <a:pt x="5435" y="22504"/>
                  </a:lnTo>
                  <a:lnTo>
                    <a:pt x="5499" y="22631"/>
                  </a:lnTo>
                  <a:lnTo>
                    <a:pt x="6083" y="23647"/>
                  </a:lnTo>
                  <a:lnTo>
                    <a:pt x="7696" y="23139"/>
                  </a:lnTo>
                  <a:lnTo>
                    <a:pt x="9855" y="26314"/>
                  </a:lnTo>
                  <a:lnTo>
                    <a:pt x="7785" y="27203"/>
                  </a:lnTo>
                  <a:lnTo>
                    <a:pt x="7531" y="27203"/>
                  </a:lnTo>
                  <a:lnTo>
                    <a:pt x="6985" y="28854"/>
                  </a:lnTo>
                  <a:lnTo>
                    <a:pt x="7581" y="29489"/>
                  </a:lnTo>
                  <a:lnTo>
                    <a:pt x="9969" y="30505"/>
                  </a:lnTo>
                  <a:lnTo>
                    <a:pt x="10337" y="30505"/>
                  </a:lnTo>
                  <a:lnTo>
                    <a:pt x="9347" y="32270"/>
                  </a:lnTo>
                  <a:lnTo>
                    <a:pt x="6807" y="31483"/>
                  </a:lnTo>
                  <a:lnTo>
                    <a:pt x="5308" y="31127"/>
                  </a:lnTo>
                  <a:lnTo>
                    <a:pt x="3873" y="31483"/>
                  </a:lnTo>
                  <a:lnTo>
                    <a:pt x="3238" y="32550"/>
                  </a:lnTo>
                  <a:lnTo>
                    <a:pt x="3467" y="32550"/>
                  </a:lnTo>
                  <a:lnTo>
                    <a:pt x="2387" y="32969"/>
                  </a:lnTo>
                  <a:lnTo>
                    <a:pt x="889" y="32258"/>
                  </a:lnTo>
                  <a:lnTo>
                    <a:pt x="825" y="32550"/>
                  </a:lnTo>
                  <a:lnTo>
                    <a:pt x="228" y="33147"/>
                  </a:lnTo>
                  <a:lnTo>
                    <a:pt x="127" y="34036"/>
                  </a:lnTo>
                  <a:lnTo>
                    <a:pt x="0" y="35128"/>
                  </a:lnTo>
                  <a:lnTo>
                    <a:pt x="2857" y="38468"/>
                  </a:lnTo>
                  <a:lnTo>
                    <a:pt x="3695" y="38887"/>
                  </a:lnTo>
                  <a:lnTo>
                    <a:pt x="6565" y="38887"/>
                  </a:lnTo>
                  <a:lnTo>
                    <a:pt x="7327" y="38887"/>
                  </a:lnTo>
                  <a:lnTo>
                    <a:pt x="6451" y="38163"/>
                  </a:lnTo>
                  <a:lnTo>
                    <a:pt x="7518" y="36677"/>
                  </a:lnTo>
                  <a:lnTo>
                    <a:pt x="7848" y="37350"/>
                  </a:lnTo>
                  <a:lnTo>
                    <a:pt x="8229" y="36677"/>
                  </a:lnTo>
                  <a:lnTo>
                    <a:pt x="9664" y="34048"/>
                  </a:lnTo>
                  <a:lnTo>
                    <a:pt x="10248" y="32969"/>
                  </a:lnTo>
                  <a:lnTo>
                    <a:pt x="10477" y="32550"/>
                  </a:lnTo>
                  <a:lnTo>
                    <a:pt x="10261" y="32550"/>
                  </a:lnTo>
                  <a:lnTo>
                    <a:pt x="12001" y="31648"/>
                  </a:lnTo>
                  <a:lnTo>
                    <a:pt x="11290" y="32918"/>
                  </a:lnTo>
                  <a:lnTo>
                    <a:pt x="13258" y="32918"/>
                  </a:lnTo>
                  <a:lnTo>
                    <a:pt x="15760" y="33807"/>
                  </a:lnTo>
                  <a:lnTo>
                    <a:pt x="16383" y="32918"/>
                  </a:lnTo>
                  <a:lnTo>
                    <a:pt x="17132" y="31902"/>
                  </a:lnTo>
                  <a:lnTo>
                    <a:pt x="17195" y="31648"/>
                  </a:lnTo>
                  <a:lnTo>
                    <a:pt x="17310" y="31140"/>
                  </a:lnTo>
                  <a:lnTo>
                    <a:pt x="17437" y="30505"/>
                  </a:lnTo>
                  <a:lnTo>
                    <a:pt x="22834" y="30505"/>
                  </a:lnTo>
                  <a:lnTo>
                    <a:pt x="23291" y="31267"/>
                  </a:lnTo>
                  <a:lnTo>
                    <a:pt x="20955" y="34823"/>
                  </a:lnTo>
                  <a:lnTo>
                    <a:pt x="24485" y="34569"/>
                  </a:lnTo>
                  <a:lnTo>
                    <a:pt x="24396" y="31902"/>
                  </a:lnTo>
                  <a:lnTo>
                    <a:pt x="24307" y="28727"/>
                  </a:lnTo>
                  <a:lnTo>
                    <a:pt x="28003" y="31902"/>
                  </a:lnTo>
                  <a:lnTo>
                    <a:pt x="28549" y="31140"/>
                  </a:lnTo>
                  <a:lnTo>
                    <a:pt x="27584" y="29108"/>
                  </a:lnTo>
                  <a:lnTo>
                    <a:pt x="29095" y="28727"/>
                  </a:lnTo>
                  <a:lnTo>
                    <a:pt x="31229" y="28333"/>
                  </a:lnTo>
                  <a:lnTo>
                    <a:pt x="30988" y="28333"/>
                  </a:lnTo>
                  <a:lnTo>
                    <a:pt x="28905" y="27965"/>
                  </a:lnTo>
                  <a:lnTo>
                    <a:pt x="28486" y="26314"/>
                  </a:lnTo>
                  <a:lnTo>
                    <a:pt x="29349" y="25552"/>
                  </a:lnTo>
                  <a:lnTo>
                    <a:pt x="29895" y="25171"/>
                  </a:lnTo>
                  <a:lnTo>
                    <a:pt x="31737" y="25171"/>
                  </a:lnTo>
                  <a:lnTo>
                    <a:pt x="31775" y="24917"/>
                  </a:lnTo>
                  <a:lnTo>
                    <a:pt x="30060" y="24917"/>
                  </a:lnTo>
                  <a:lnTo>
                    <a:pt x="29921" y="25044"/>
                  </a:lnTo>
                  <a:lnTo>
                    <a:pt x="29946" y="24917"/>
                  </a:lnTo>
                  <a:lnTo>
                    <a:pt x="30060" y="24282"/>
                  </a:lnTo>
                  <a:lnTo>
                    <a:pt x="30099" y="24028"/>
                  </a:lnTo>
                  <a:lnTo>
                    <a:pt x="30226" y="23393"/>
                  </a:lnTo>
                  <a:lnTo>
                    <a:pt x="30340" y="22631"/>
                  </a:lnTo>
                  <a:lnTo>
                    <a:pt x="30441" y="22123"/>
                  </a:lnTo>
                  <a:lnTo>
                    <a:pt x="30556" y="21361"/>
                  </a:lnTo>
                  <a:lnTo>
                    <a:pt x="30594" y="21107"/>
                  </a:lnTo>
                  <a:lnTo>
                    <a:pt x="27952" y="21107"/>
                  </a:lnTo>
                  <a:lnTo>
                    <a:pt x="34036" y="20599"/>
                  </a:lnTo>
                  <a:lnTo>
                    <a:pt x="34124" y="21361"/>
                  </a:lnTo>
                  <a:lnTo>
                    <a:pt x="34213" y="22504"/>
                  </a:lnTo>
                  <a:lnTo>
                    <a:pt x="32131" y="22631"/>
                  </a:lnTo>
                  <a:lnTo>
                    <a:pt x="32029" y="23393"/>
                  </a:lnTo>
                  <a:lnTo>
                    <a:pt x="31915" y="24028"/>
                  </a:lnTo>
                  <a:lnTo>
                    <a:pt x="31813" y="24663"/>
                  </a:lnTo>
                  <a:lnTo>
                    <a:pt x="31775" y="24917"/>
                  </a:lnTo>
                  <a:lnTo>
                    <a:pt x="36982" y="24917"/>
                  </a:lnTo>
                  <a:lnTo>
                    <a:pt x="36868" y="24663"/>
                  </a:lnTo>
                  <a:lnTo>
                    <a:pt x="36309" y="23393"/>
                  </a:lnTo>
                  <a:lnTo>
                    <a:pt x="36601" y="23139"/>
                  </a:lnTo>
                  <a:lnTo>
                    <a:pt x="38379" y="24282"/>
                  </a:lnTo>
                  <a:lnTo>
                    <a:pt x="38874" y="24282"/>
                  </a:lnTo>
                  <a:lnTo>
                    <a:pt x="39166" y="24155"/>
                  </a:lnTo>
                  <a:lnTo>
                    <a:pt x="39839" y="24917"/>
                  </a:lnTo>
                  <a:lnTo>
                    <a:pt x="42405" y="24917"/>
                  </a:lnTo>
                  <a:lnTo>
                    <a:pt x="43002" y="24282"/>
                  </a:lnTo>
                  <a:lnTo>
                    <a:pt x="45999" y="24282"/>
                  </a:lnTo>
                  <a:lnTo>
                    <a:pt x="46761" y="24663"/>
                  </a:lnTo>
                  <a:lnTo>
                    <a:pt x="48018" y="24917"/>
                  </a:lnTo>
                  <a:lnTo>
                    <a:pt x="50469" y="24917"/>
                  </a:lnTo>
                  <a:lnTo>
                    <a:pt x="50571" y="24663"/>
                  </a:lnTo>
                  <a:lnTo>
                    <a:pt x="50914" y="23774"/>
                  </a:lnTo>
                  <a:lnTo>
                    <a:pt x="51015" y="23012"/>
                  </a:lnTo>
                  <a:lnTo>
                    <a:pt x="50965" y="22631"/>
                  </a:lnTo>
                  <a:lnTo>
                    <a:pt x="50888" y="22123"/>
                  </a:lnTo>
                  <a:lnTo>
                    <a:pt x="51955" y="21361"/>
                  </a:lnTo>
                  <a:lnTo>
                    <a:pt x="55245" y="21361"/>
                  </a:lnTo>
                  <a:lnTo>
                    <a:pt x="55460" y="21107"/>
                  </a:lnTo>
                  <a:lnTo>
                    <a:pt x="56083" y="20472"/>
                  </a:lnTo>
                  <a:lnTo>
                    <a:pt x="53873" y="18948"/>
                  </a:lnTo>
                  <a:lnTo>
                    <a:pt x="55359" y="17932"/>
                  </a:lnTo>
                  <a:lnTo>
                    <a:pt x="53505" y="15392"/>
                  </a:lnTo>
                  <a:lnTo>
                    <a:pt x="53416" y="15900"/>
                  </a:lnTo>
                  <a:lnTo>
                    <a:pt x="53289" y="16535"/>
                  </a:lnTo>
                  <a:lnTo>
                    <a:pt x="53124" y="17424"/>
                  </a:lnTo>
                  <a:lnTo>
                    <a:pt x="53594" y="17424"/>
                  </a:lnTo>
                  <a:lnTo>
                    <a:pt x="50584" y="18186"/>
                  </a:lnTo>
                  <a:lnTo>
                    <a:pt x="50698" y="18948"/>
                  </a:lnTo>
                  <a:lnTo>
                    <a:pt x="50800" y="19596"/>
                  </a:lnTo>
                  <a:lnTo>
                    <a:pt x="50863" y="19964"/>
                  </a:lnTo>
                  <a:lnTo>
                    <a:pt x="50939" y="20472"/>
                  </a:lnTo>
                  <a:lnTo>
                    <a:pt x="48107" y="19596"/>
                  </a:lnTo>
                  <a:lnTo>
                    <a:pt x="47980" y="19596"/>
                  </a:lnTo>
                  <a:lnTo>
                    <a:pt x="47040" y="19380"/>
                  </a:lnTo>
                  <a:lnTo>
                    <a:pt x="46837" y="19329"/>
                  </a:lnTo>
                  <a:lnTo>
                    <a:pt x="47066" y="19583"/>
                  </a:lnTo>
                  <a:lnTo>
                    <a:pt x="46837" y="19329"/>
                  </a:lnTo>
                  <a:lnTo>
                    <a:pt x="45504" y="18973"/>
                  </a:lnTo>
                  <a:lnTo>
                    <a:pt x="45504" y="24028"/>
                  </a:lnTo>
                  <a:lnTo>
                    <a:pt x="43243" y="24028"/>
                  </a:lnTo>
                  <a:lnTo>
                    <a:pt x="44145" y="23012"/>
                  </a:lnTo>
                  <a:lnTo>
                    <a:pt x="45504" y="24028"/>
                  </a:lnTo>
                  <a:lnTo>
                    <a:pt x="45504" y="18973"/>
                  </a:lnTo>
                  <a:lnTo>
                    <a:pt x="44069" y="18567"/>
                  </a:lnTo>
                  <a:lnTo>
                    <a:pt x="41490" y="18313"/>
                  </a:lnTo>
                  <a:lnTo>
                    <a:pt x="41402" y="19202"/>
                  </a:lnTo>
                  <a:lnTo>
                    <a:pt x="41287" y="19964"/>
                  </a:lnTo>
                  <a:lnTo>
                    <a:pt x="41211" y="20599"/>
                  </a:lnTo>
                  <a:lnTo>
                    <a:pt x="41148" y="21107"/>
                  </a:lnTo>
                  <a:lnTo>
                    <a:pt x="39776" y="19596"/>
                  </a:lnTo>
                  <a:lnTo>
                    <a:pt x="39116" y="18948"/>
                  </a:lnTo>
                  <a:lnTo>
                    <a:pt x="41211" y="17424"/>
                  </a:lnTo>
                  <a:lnTo>
                    <a:pt x="44246" y="16535"/>
                  </a:lnTo>
                  <a:lnTo>
                    <a:pt x="45021" y="16281"/>
                  </a:lnTo>
                  <a:lnTo>
                    <a:pt x="45720" y="17475"/>
                  </a:lnTo>
                  <a:lnTo>
                    <a:pt x="45504" y="17678"/>
                  </a:lnTo>
                  <a:lnTo>
                    <a:pt x="45859" y="17703"/>
                  </a:lnTo>
                  <a:lnTo>
                    <a:pt x="46837" y="19329"/>
                  </a:lnTo>
                  <a:lnTo>
                    <a:pt x="47028" y="19329"/>
                  </a:lnTo>
                  <a:lnTo>
                    <a:pt x="47002" y="19202"/>
                  </a:lnTo>
                  <a:lnTo>
                    <a:pt x="46888" y="18567"/>
                  </a:lnTo>
                  <a:lnTo>
                    <a:pt x="46761" y="17932"/>
                  </a:lnTo>
                  <a:lnTo>
                    <a:pt x="46723" y="17754"/>
                  </a:lnTo>
                  <a:lnTo>
                    <a:pt x="49695" y="17919"/>
                  </a:lnTo>
                  <a:lnTo>
                    <a:pt x="51066" y="16840"/>
                  </a:lnTo>
                  <a:lnTo>
                    <a:pt x="50342" y="15290"/>
                  </a:lnTo>
                  <a:lnTo>
                    <a:pt x="50228" y="14693"/>
                  </a:lnTo>
                  <a:lnTo>
                    <a:pt x="50228" y="14452"/>
                  </a:lnTo>
                  <a:lnTo>
                    <a:pt x="50292" y="14160"/>
                  </a:lnTo>
                  <a:lnTo>
                    <a:pt x="50228" y="13982"/>
                  </a:lnTo>
                  <a:lnTo>
                    <a:pt x="49809" y="14274"/>
                  </a:lnTo>
                  <a:lnTo>
                    <a:pt x="49034" y="14401"/>
                  </a:lnTo>
                  <a:lnTo>
                    <a:pt x="48729" y="14693"/>
                  </a:lnTo>
                  <a:lnTo>
                    <a:pt x="46520" y="16738"/>
                  </a:lnTo>
                  <a:lnTo>
                    <a:pt x="45796" y="13169"/>
                  </a:lnTo>
                  <a:lnTo>
                    <a:pt x="48729" y="14630"/>
                  </a:lnTo>
                  <a:lnTo>
                    <a:pt x="48729" y="12979"/>
                  </a:lnTo>
                  <a:lnTo>
                    <a:pt x="48679" y="11709"/>
                  </a:lnTo>
                  <a:lnTo>
                    <a:pt x="50584" y="11709"/>
                  </a:lnTo>
                  <a:lnTo>
                    <a:pt x="50888" y="9804"/>
                  </a:lnTo>
                  <a:lnTo>
                    <a:pt x="51358" y="9436"/>
                  </a:lnTo>
                  <a:lnTo>
                    <a:pt x="52197" y="10337"/>
                  </a:lnTo>
                  <a:lnTo>
                    <a:pt x="56197" y="10337"/>
                  </a:lnTo>
                  <a:lnTo>
                    <a:pt x="56095" y="9804"/>
                  </a:lnTo>
                  <a:lnTo>
                    <a:pt x="56032" y="9436"/>
                  </a:lnTo>
                  <a:lnTo>
                    <a:pt x="55918" y="8788"/>
                  </a:lnTo>
                  <a:lnTo>
                    <a:pt x="55714" y="7708"/>
                  </a:lnTo>
                  <a:lnTo>
                    <a:pt x="57810" y="7950"/>
                  </a:lnTo>
                  <a:lnTo>
                    <a:pt x="58369" y="8788"/>
                  </a:lnTo>
                  <a:lnTo>
                    <a:pt x="59283" y="8788"/>
                  </a:lnTo>
                  <a:lnTo>
                    <a:pt x="63601" y="7112"/>
                  </a:lnTo>
                  <a:close/>
                </a:path>
              </a:pathLst>
            </a:custGeom>
            <a:solidFill>
              <a:srgbClr val="E836A6"/>
            </a:solidFill>
          </p:spPr>
          <p:txBody>
            <a:bodyPr wrap="square" lIns="0" tIns="0" rIns="0" bIns="0" rtlCol="0"/>
            <a:lstStyle/>
            <a:p>
              <a:endParaRPr/>
            </a:p>
          </p:txBody>
        </p:sp>
        <p:sp>
          <p:nvSpPr>
            <p:cNvPr id="1583" name="object 1583"/>
            <p:cNvSpPr/>
            <p:nvPr/>
          </p:nvSpPr>
          <p:spPr>
            <a:xfrm>
              <a:off x="14564928" y="2293778"/>
              <a:ext cx="10795" cy="12700"/>
            </a:xfrm>
            <a:custGeom>
              <a:avLst/>
              <a:gdLst/>
              <a:ahLst/>
              <a:cxnLst/>
              <a:rect l="l" t="t" r="r" b="b"/>
              <a:pathLst>
                <a:path w="10794" h="12700">
                  <a:moveTo>
                    <a:pt x="6062" y="5017"/>
                  </a:moveTo>
                  <a:lnTo>
                    <a:pt x="4599" y="5017"/>
                  </a:lnTo>
                  <a:lnTo>
                    <a:pt x="2866" y="1552"/>
                  </a:lnTo>
                  <a:lnTo>
                    <a:pt x="6390" y="0"/>
                  </a:lnTo>
                  <a:lnTo>
                    <a:pt x="6289" y="1552"/>
                  </a:lnTo>
                  <a:lnTo>
                    <a:pt x="6172" y="3344"/>
                  </a:lnTo>
                  <a:lnTo>
                    <a:pt x="6062" y="5017"/>
                  </a:lnTo>
                  <a:close/>
                </a:path>
                <a:path w="10794" h="12700">
                  <a:moveTo>
                    <a:pt x="6000" y="5972"/>
                  </a:moveTo>
                  <a:lnTo>
                    <a:pt x="2866" y="5972"/>
                  </a:lnTo>
                  <a:lnTo>
                    <a:pt x="1194" y="3344"/>
                  </a:lnTo>
                  <a:lnTo>
                    <a:pt x="4599" y="5017"/>
                  </a:lnTo>
                  <a:lnTo>
                    <a:pt x="6062" y="5017"/>
                  </a:lnTo>
                  <a:lnTo>
                    <a:pt x="6000" y="5972"/>
                  </a:lnTo>
                  <a:close/>
                </a:path>
                <a:path w="10794" h="12700">
                  <a:moveTo>
                    <a:pt x="4416" y="8418"/>
                  </a:moveTo>
                  <a:lnTo>
                    <a:pt x="2780" y="8418"/>
                  </a:lnTo>
                  <a:lnTo>
                    <a:pt x="1732" y="6928"/>
                  </a:lnTo>
                  <a:lnTo>
                    <a:pt x="0" y="5196"/>
                  </a:lnTo>
                  <a:lnTo>
                    <a:pt x="2866" y="5972"/>
                  </a:lnTo>
                  <a:lnTo>
                    <a:pt x="6000" y="5972"/>
                  </a:lnTo>
                  <a:lnTo>
                    <a:pt x="5976" y="6331"/>
                  </a:lnTo>
                  <a:lnTo>
                    <a:pt x="10213" y="6331"/>
                  </a:lnTo>
                  <a:lnTo>
                    <a:pt x="10313" y="6749"/>
                  </a:lnTo>
                  <a:lnTo>
                    <a:pt x="9138" y="6749"/>
                  </a:lnTo>
                  <a:lnTo>
                    <a:pt x="9010" y="6928"/>
                  </a:lnTo>
                  <a:lnTo>
                    <a:pt x="5104" y="6928"/>
                  </a:lnTo>
                  <a:lnTo>
                    <a:pt x="4416" y="8418"/>
                  </a:lnTo>
                  <a:close/>
                </a:path>
                <a:path w="10794" h="12700">
                  <a:moveTo>
                    <a:pt x="10512" y="7585"/>
                  </a:moveTo>
                  <a:lnTo>
                    <a:pt x="9138" y="6749"/>
                  </a:lnTo>
                  <a:lnTo>
                    <a:pt x="10313" y="6749"/>
                  </a:lnTo>
                  <a:lnTo>
                    <a:pt x="10412" y="7167"/>
                  </a:lnTo>
                  <a:lnTo>
                    <a:pt x="10512" y="7585"/>
                  </a:lnTo>
                  <a:close/>
                </a:path>
                <a:path w="10794" h="12700">
                  <a:moveTo>
                    <a:pt x="4061" y="12602"/>
                  </a:moveTo>
                  <a:lnTo>
                    <a:pt x="3790" y="11169"/>
                  </a:lnTo>
                  <a:lnTo>
                    <a:pt x="3711" y="10750"/>
                  </a:lnTo>
                  <a:lnTo>
                    <a:pt x="3643" y="10392"/>
                  </a:lnTo>
                  <a:lnTo>
                    <a:pt x="4300" y="9257"/>
                  </a:lnTo>
                  <a:lnTo>
                    <a:pt x="4455" y="8418"/>
                  </a:lnTo>
                  <a:lnTo>
                    <a:pt x="5000" y="7167"/>
                  </a:lnTo>
                  <a:lnTo>
                    <a:pt x="5104" y="6928"/>
                  </a:lnTo>
                  <a:lnTo>
                    <a:pt x="9010" y="6928"/>
                  </a:lnTo>
                  <a:lnTo>
                    <a:pt x="8839" y="7167"/>
                  </a:lnTo>
                  <a:lnTo>
                    <a:pt x="8473" y="7585"/>
                  </a:lnTo>
                  <a:lnTo>
                    <a:pt x="9735" y="9795"/>
                  </a:lnTo>
                  <a:lnTo>
                    <a:pt x="9690" y="9974"/>
                  </a:lnTo>
                  <a:lnTo>
                    <a:pt x="7286" y="9974"/>
                  </a:lnTo>
                  <a:lnTo>
                    <a:pt x="6331" y="10153"/>
                  </a:lnTo>
                  <a:lnTo>
                    <a:pt x="5775" y="10153"/>
                  </a:lnTo>
                  <a:lnTo>
                    <a:pt x="4061" y="12602"/>
                  </a:lnTo>
                  <a:close/>
                </a:path>
                <a:path w="10794" h="12700">
                  <a:moveTo>
                    <a:pt x="7107" y="11169"/>
                  </a:moveTo>
                  <a:lnTo>
                    <a:pt x="7170" y="10750"/>
                  </a:lnTo>
                  <a:lnTo>
                    <a:pt x="7286" y="9974"/>
                  </a:lnTo>
                  <a:lnTo>
                    <a:pt x="9690" y="9974"/>
                  </a:lnTo>
                  <a:lnTo>
                    <a:pt x="9586" y="10392"/>
                  </a:lnTo>
                  <a:lnTo>
                    <a:pt x="9496" y="10750"/>
                  </a:lnTo>
                  <a:lnTo>
                    <a:pt x="7107" y="11169"/>
                  </a:lnTo>
                  <a:close/>
                </a:path>
              </a:pathLst>
            </a:custGeom>
            <a:solidFill>
              <a:srgbClr val="E833A6"/>
            </a:solidFill>
          </p:spPr>
          <p:txBody>
            <a:bodyPr wrap="square" lIns="0" tIns="0" rIns="0" bIns="0" rtlCol="0"/>
            <a:lstStyle/>
            <a:p>
              <a:endParaRPr/>
            </a:p>
          </p:txBody>
        </p:sp>
        <p:sp>
          <p:nvSpPr>
            <p:cNvPr id="1584" name="object 1584"/>
            <p:cNvSpPr/>
            <p:nvPr/>
          </p:nvSpPr>
          <p:spPr>
            <a:xfrm>
              <a:off x="14462245" y="2335050"/>
              <a:ext cx="6350" cy="10160"/>
            </a:xfrm>
            <a:custGeom>
              <a:avLst/>
              <a:gdLst/>
              <a:ahLst/>
              <a:cxnLst/>
              <a:rect l="l" t="t" r="r" b="b"/>
              <a:pathLst>
                <a:path w="6350" h="10160">
                  <a:moveTo>
                    <a:pt x="3534" y="9556"/>
                  </a:moveTo>
                  <a:lnTo>
                    <a:pt x="3107" y="6331"/>
                  </a:lnTo>
                  <a:lnTo>
                    <a:pt x="2996" y="5494"/>
                  </a:lnTo>
                  <a:lnTo>
                    <a:pt x="2459" y="5136"/>
                  </a:lnTo>
                  <a:lnTo>
                    <a:pt x="1819" y="4656"/>
                  </a:lnTo>
                  <a:lnTo>
                    <a:pt x="1965" y="4656"/>
                  </a:lnTo>
                  <a:lnTo>
                    <a:pt x="4006" y="3882"/>
                  </a:lnTo>
                  <a:lnTo>
                    <a:pt x="3779" y="3882"/>
                  </a:lnTo>
                  <a:lnTo>
                    <a:pt x="5923" y="0"/>
                  </a:lnTo>
                  <a:lnTo>
                    <a:pt x="5819" y="5494"/>
                  </a:lnTo>
                  <a:lnTo>
                    <a:pt x="5564" y="7585"/>
                  </a:lnTo>
                  <a:lnTo>
                    <a:pt x="3534" y="9556"/>
                  </a:lnTo>
                  <a:close/>
                </a:path>
                <a:path w="6350" h="10160">
                  <a:moveTo>
                    <a:pt x="0" y="5494"/>
                  </a:moveTo>
                  <a:lnTo>
                    <a:pt x="28" y="5136"/>
                  </a:lnTo>
                  <a:lnTo>
                    <a:pt x="965" y="2568"/>
                  </a:lnTo>
                  <a:lnTo>
                    <a:pt x="1085" y="2269"/>
                  </a:lnTo>
                  <a:lnTo>
                    <a:pt x="726" y="1552"/>
                  </a:lnTo>
                  <a:lnTo>
                    <a:pt x="1443" y="836"/>
                  </a:lnTo>
                  <a:lnTo>
                    <a:pt x="1881" y="1075"/>
                  </a:lnTo>
                  <a:lnTo>
                    <a:pt x="2449" y="1075"/>
                  </a:lnTo>
                  <a:lnTo>
                    <a:pt x="2396" y="2568"/>
                  </a:lnTo>
                  <a:lnTo>
                    <a:pt x="2033" y="3882"/>
                  </a:lnTo>
                  <a:lnTo>
                    <a:pt x="786" y="3882"/>
                  </a:lnTo>
                  <a:lnTo>
                    <a:pt x="0" y="5494"/>
                  </a:lnTo>
                  <a:close/>
                </a:path>
                <a:path w="6350" h="10160">
                  <a:moveTo>
                    <a:pt x="1819" y="4656"/>
                  </a:moveTo>
                  <a:lnTo>
                    <a:pt x="786" y="3882"/>
                  </a:lnTo>
                  <a:lnTo>
                    <a:pt x="2033" y="3882"/>
                  </a:lnTo>
                  <a:lnTo>
                    <a:pt x="1819" y="4656"/>
                  </a:lnTo>
                  <a:close/>
                </a:path>
              </a:pathLst>
            </a:custGeom>
            <a:solidFill>
              <a:srgbClr val="E837A2"/>
            </a:solidFill>
          </p:spPr>
          <p:txBody>
            <a:bodyPr wrap="square" lIns="0" tIns="0" rIns="0" bIns="0" rtlCol="0"/>
            <a:lstStyle/>
            <a:p>
              <a:endParaRPr/>
            </a:p>
          </p:txBody>
        </p:sp>
        <p:sp>
          <p:nvSpPr>
            <p:cNvPr id="1585" name="object 1585"/>
            <p:cNvSpPr/>
            <p:nvPr/>
          </p:nvSpPr>
          <p:spPr>
            <a:xfrm>
              <a:off x="14548682" y="2300229"/>
              <a:ext cx="8255" cy="6985"/>
            </a:xfrm>
            <a:custGeom>
              <a:avLst/>
              <a:gdLst/>
              <a:ahLst/>
              <a:cxnLst/>
              <a:rect l="l" t="t" r="r" b="b"/>
              <a:pathLst>
                <a:path w="8255" h="6985">
                  <a:moveTo>
                    <a:pt x="4837" y="6868"/>
                  </a:moveTo>
                  <a:lnTo>
                    <a:pt x="3703" y="6570"/>
                  </a:lnTo>
                  <a:lnTo>
                    <a:pt x="4658" y="3165"/>
                  </a:lnTo>
                  <a:lnTo>
                    <a:pt x="1134" y="5554"/>
                  </a:lnTo>
                  <a:lnTo>
                    <a:pt x="0" y="2926"/>
                  </a:lnTo>
                  <a:lnTo>
                    <a:pt x="2926" y="0"/>
                  </a:lnTo>
                  <a:lnTo>
                    <a:pt x="4599" y="59"/>
                  </a:lnTo>
                  <a:lnTo>
                    <a:pt x="3643" y="1971"/>
                  </a:lnTo>
                  <a:lnTo>
                    <a:pt x="3822" y="2090"/>
                  </a:lnTo>
                  <a:lnTo>
                    <a:pt x="8182" y="3703"/>
                  </a:lnTo>
                  <a:lnTo>
                    <a:pt x="8063" y="3942"/>
                  </a:lnTo>
                  <a:lnTo>
                    <a:pt x="7227" y="5196"/>
                  </a:lnTo>
                  <a:lnTo>
                    <a:pt x="5733" y="4718"/>
                  </a:lnTo>
                  <a:lnTo>
                    <a:pt x="4599" y="5315"/>
                  </a:lnTo>
                  <a:lnTo>
                    <a:pt x="4180" y="5554"/>
                  </a:lnTo>
                  <a:lnTo>
                    <a:pt x="4837" y="6868"/>
                  </a:lnTo>
                  <a:close/>
                </a:path>
              </a:pathLst>
            </a:custGeom>
            <a:solidFill>
              <a:srgbClr val="E834A3"/>
            </a:solidFill>
          </p:spPr>
          <p:txBody>
            <a:bodyPr wrap="square" lIns="0" tIns="0" rIns="0" bIns="0" rtlCol="0"/>
            <a:lstStyle/>
            <a:p>
              <a:endParaRPr/>
            </a:p>
          </p:txBody>
        </p:sp>
        <p:sp>
          <p:nvSpPr>
            <p:cNvPr id="1586" name="object 1586"/>
            <p:cNvSpPr/>
            <p:nvPr/>
          </p:nvSpPr>
          <p:spPr>
            <a:xfrm>
              <a:off x="14575022" y="2291270"/>
              <a:ext cx="8255" cy="6985"/>
            </a:xfrm>
            <a:custGeom>
              <a:avLst/>
              <a:gdLst/>
              <a:ahLst/>
              <a:cxnLst/>
              <a:rect l="l" t="t" r="r" b="b"/>
              <a:pathLst>
                <a:path w="8255" h="6985">
                  <a:moveTo>
                    <a:pt x="8242" y="1851"/>
                  </a:moveTo>
                  <a:lnTo>
                    <a:pt x="6882" y="1851"/>
                  </a:lnTo>
                  <a:lnTo>
                    <a:pt x="5315" y="0"/>
                  </a:lnTo>
                  <a:lnTo>
                    <a:pt x="8242" y="1851"/>
                  </a:lnTo>
                  <a:close/>
                </a:path>
                <a:path w="8255" h="6985">
                  <a:moveTo>
                    <a:pt x="7236" y="2269"/>
                  </a:moveTo>
                  <a:lnTo>
                    <a:pt x="5166" y="2269"/>
                  </a:lnTo>
                  <a:lnTo>
                    <a:pt x="5375" y="1851"/>
                  </a:lnTo>
                  <a:lnTo>
                    <a:pt x="6882" y="1851"/>
                  </a:lnTo>
                  <a:lnTo>
                    <a:pt x="7236" y="2269"/>
                  </a:lnTo>
                  <a:close/>
                </a:path>
                <a:path w="8255" h="6985">
                  <a:moveTo>
                    <a:pt x="2514" y="5733"/>
                  </a:moveTo>
                  <a:lnTo>
                    <a:pt x="0" y="5733"/>
                  </a:lnTo>
                  <a:lnTo>
                    <a:pt x="1016" y="4001"/>
                  </a:lnTo>
                  <a:lnTo>
                    <a:pt x="1714" y="2893"/>
                  </a:lnTo>
                  <a:lnTo>
                    <a:pt x="2687" y="2269"/>
                  </a:lnTo>
                  <a:lnTo>
                    <a:pt x="5166" y="2269"/>
                  </a:lnTo>
                  <a:lnTo>
                    <a:pt x="4300" y="4001"/>
                  </a:lnTo>
                  <a:lnTo>
                    <a:pt x="2514" y="5733"/>
                  </a:lnTo>
                  <a:close/>
                </a:path>
                <a:path w="8255" h="6985">
                  <a:moveTo>
                    <a:pt x="2514" y="5733"/>
                  </a:moveTo>
                  <a:lnTo>
                    <a:pt x="2329" y="5913"/>
                  </a:lnTo>
                  <a:lnTo>
                    <a:pt x="4300" y="4001"/>
                  </a:lnTo>
                  <a:lnTo>
                    <a:pt x="2514" y="5733"/>
                  </a:lnTo>
                  <a:close/>
                </a:path>
                <a:path w="8255" h="6985">
                  <a:moveTo>
                    <a:pt x="238" y="6689"/>
                  </a:moveTo>
                  <a:lnTo>
                    <a:pt x="44" y="5913"/>
                  </a:lnTo>
                  <a:lnTo>
                    <a:pt x="2329" y="5913"/>
                  </a:lnTo>
                  <a:lnTo>
                    <a:pt x="238" y="6689"/>
                  </a:lnTo>
                  <a:close/>
                </a:path>
              </a:pathLst>
            </a:custGeom>
            <a:solidFill>
              <a:srgbClr val="E833AC"/>
            </a:solidFill>
          </p:spPr>
          <p:txBody>
            <a:bodyPr wrap="square" lIns="0" tIns="0" rIns="0" bIns="0" rtlCol="0"/>
            <a:lstStyle/>
            <a:p>
              <a:endParaRPr/>
            </a:p>
          </p:txBody>
        </p:sp>
        <p:sp>
          <p:nvSpPr>
            <p:cNvPr id="1587" name="object 1587"/>
            <p:cNvSpPr/>
            <p:nvPr/>
          </p:nvSpPr>
          <p:spPr>
            <a:xfrm>
              <a:off x="14572453" y="2294137"/>
              <a:ext cx="5715" cy="6350"/>
            </a:xfrm>
            <a:custGeom>
              <a:avLst/>
              <a:gdLst/>
              <a:ahLst/>
              <a:cxnLst/>
              <a:rect l="l" t="t" r="r" b="b"/>
              <a:pathLst>
                <a:path w="5715" h="6350">
                  <a:moveTo>
                    <a:pt x="5674" y="5853"/>
                  </a:moveTo>
                  <a:lnTo>
                    <a:pt x="1493" y="4837"/>
                  </a:lnTo>
                  <a:lnTo>
                    <a:pt x="1254" y="4121"/>
                  </a:lnTo>
                  <a:lnTo>
                    <a:pt x="0" y="0"/>
                  </a:lnTo>
                  <a:lnTo>
                    <a:pt x="3344" y="2508"/>
                  </a:lnTo>
                  <a:lnTo>
                    <a:pt x="3703" y="2150"/>
                  </a:lnTo>
                  <a:lnTo>
                    <a:pt x="3225" y="776"/>
                  </a:lnTo>
                  <a:lnTo>
                    <a:pt x="4240" y="119"/>
                  </a:lnTo>
                  <a:lnTo>
                    <a:pt x="3583" y="1433"/>
                  </a:lnTo>
                  <a:lnTo>
                    <a:pt x="4837" y="2628"/>
                  </a:lnTo>
                  <a:lnTo>
                    <a:pt x="4957" y="3046"/>
                  </a:lnTo>
                  <a:lnTo>
                    <a:pt x="5674" y="5853"/>
                  </a:lnTo>
                  <a:close/>
                </a:path>
              </a:pathLst>
            </a:custGeom>
            <a:solidFill>
              <a:srgbClr val="E833A6"/>
            </a:solidFill>
          </p:spPr>
          <p:txBody>
            <a:bodyPr wrap="square" lIns="0" tIns="0" rIns="0" bIns="0" rtlCol="0"/>
            <a:lstStyle/>
            <a:p>
              <a:endParaRPr/>
            </a:p>
          </p:txBody>
        </p:sp>
        <p:sp>
          <p:nvSpPr>
            <p:cNvPr id="1588" name="object 1588"/>
            <p:cNvSpPr/>
            <p:nvPr/>
          </p:nvSpPr>
          <p:spPr>
            <a:xfrm>
              <a:off x="14525866" y="2306022"/>
              <a:ext cx="3175" cy="4445"/>
            </a:xfrm>
            <a:custGeom>
              <a:avLst/>
              <a:gdLst/>
              <a:ahLst/>
              <a:cxnLst/>
              <a:rect l="l" t="t" r="r" b="b"/>
              <a:pathLst>
                <a:path w="3175" h="4444">
                  <a:moveTo>
                    <a:pt x="2926" y="4419"/>
                  </a:moveTo>
                  <a:lnTo>
                    <a:pt x="0" y="4419"/>
                  </a:lnTo>
                  <a:lnTo>
                    <a:pt x="1075" y="0"/>
                  </a:lnTo>
                  <a:lnTo>
                    <a:pt x="2926" y="4419"/>
                  </a:lnTo>
                  <a:close/>
                </a:path>
              </a:pathLst>
            </a:custGeom>
            <a:solidFill>
              <a:srgbClr val="E834A3"/>
            </a:solidFill>
          </p:spPr>
          <p:txBody>
            <a:bodyPr wrap="square" lIns="0" tIns="0" rIns="0" bIns="0" rtlCol="0"/>
            <a:lstStyle/>
            <a:p>
              <a:endParaRPr/>
            </a:p>
          </p:txBody>
        </p:sp>
        <p:sp>
          <p:nvSpPr>
            <p:cNvPr id="1589" name="object 1589"/>
            <p:cNvSpPr/>
            <p:nvPr/>
          </p:nvSpPr>
          <p:spPr>
            <a:xfrm>
              <a:off x="14579203" y="2284879"/>
              <a:ext cx="5080" cy="5715"/>
            </a:xfrm>
            <a:custGeom>
              <a:avLst/>
              <a:gdLst/>
              <a:ahLst/>
              <a:cxnLst/>
              <a:rect l="l" t="t" r="r" b="b"/>
              <a:pathLst>
                <a:path w="5080" h="5714">
                  <a:moveTo>
                    <a:pt x="1433" y="5674"/>
                  </a:moveTo>
                  <a:lnTo>
                    <a:pt x="0" y="1851"/>
                  </a:lnTo>
                  <a:lnTo>
                    <a:pt x="418" y="477"/>
                  </a:lnTo>
                  <a:lnTo>
                    <a:pt x="2389" y="0"/>
                  </a:lnTo>
                  <a:lnTo>
                    <a:pt x="5076" y="2807"/>
                  </a:lnTo>
                  <a:lnTo>
                    <a:pt x="3344" y="4180"/>
                  </a:lnTo>
                  <a:lnTo>
                    <a:pt x="1433" y="5674"/>
                  </a:lnTo>
                  <a:close/>
                </a:path>
              </a:pathLst>
            </a:custGeom>
            <a:solidFill>
              <a:srgbClr val="E833AC"/>
            </a:solidFill>
          </p:spPr>
          <p:txBody>
            <a:bodyPr wrap="square" lIns="0" tIns="0" rIns="0" bIns="0" rtlCol="0"/>
            <a:lstStyle/>
            <a:p>
              <a:endParaRPr/>
            </a:p>
          </p:txBody>
        </p:sp>
        <p:sp>
          <p:nvSpPr>
            <p:cNvPr id="1590" name="object 1590"/>
            <p:cNvSpPr/>
            <p:nvPr/>
          </p:nvSpPr>
          <p:spPr>
            <a:xfrm>
              <a:off x="14454849" y="2320715"/>
              <a:ext cx="8890" cy="8255"/>
            </a:xfrm>
            <a:custGeom>
              <a:avLst/>
              <a:gdLst/>
              <a:ahLst/>
              <a:cxnLst/>
              <a:rect l="l" t="t" r="r" b="b"/>
              <a:pathLst>
                <a:path w="8890" h="8255">
                  <a:moveTo>
                    <a:pt x="3225" y="7884"/>
                  </a:moveTo>
                  <a:lnTo>
                    <a:pt x="1732" y="6629"/>
                  </a:lnTo>
                  <a:lnTo>
                    <a:pt x="0" y="5136"/>
                  </a:lnTo>
                  <a:lnTo>
                    <a:pt x="2807" y="4180"/>
                  </a:lnTo>
                  <a:lnTo>
                    <a:pt x="2090" y="2926"/>
                  </a:lnTo>
                  <a:lnTo>
                    <a:pt x="3225" y="2209"/>
                  </a:lnTo>
                  <a:lnTo>
                    <a:pt x="3583" y="3703"/>
                  </a:lnTo>
                  <a:lnTo>
                    <a:pt x="8361" y="0"/>
                  </a:lnTo>
                  <a:lnTo>
                    <a:pt x="8779" y="2568"/>
                  </a:lnTo>
                  <a:lnTo>
                    <a:pt x="5733" y="2389"/>
                  </a:lnTo>
                  <a:lnTo>
                    <a:pt x="4897" y="3165"/>
                  </a:lnTo>
                  <a:lnTo>
                    <a:pt x="4479" y="3523"/>
                  </a:lnTo>
                  <a:lnTo>
                    <a:pt x="3225" y="7884"/>
                  </a:lnTo>
                  <a:close/>
                </a:path>
              </a:pathLst>
            </a:custGeom>
            <a:solidFill>
              <a:srgbClr val="E836A6"/>
            </a:solidFill>
          </p:spPr>
          <p:txBody>
            <a:bodyPr wrap="square" lIns="0" tIns="0" rIns="0" bIns="0" rtlCol="0"/>
            <a:lstStyle/>
            <a:p>
              <a:endParaRPr/>
            </a:p>
          </p:txBody>
        </p:sp>
        <p:sp>
          <p:nvSpPr>
            <p:cNvPr id="1591" name="object 1591"/>
            <p:cNvSpPr/>
            <p:nvPr/>
          </p:nvSpPr>
          <p:spPr>
            <a:xfrm>
              <a:off x="14568511" y="2285655"/>
              <a:ext cx="6350" cy="3810"/>
            </a:xfrm>
            <a:custGeom>
              <a:avLst/>
              <a:gdLst/>
              <a:ahLst/>
              <a:cxnLst/>
              <a:rect l="l" t="t" r="r" b="b"/>
              <a:pathLst>
                <a:path w="6350" h="3810">
                  <a:moveTo>
                    <a:pt x="0" y="3404"/>
                  </a:moveTo>
                  <a:lnTo>
                    <a:pt x="955" y="1851"/>
                  </a:lnTo>
                  <a:lnTo>
                    <a:pt x="5136" y="0"/>
                  </a:lnTo>
                  <a:lnTo>
                    <a:pt x="5913" y="2687"/>
                  </a:lnTo>
                  <a:lnTo>
                    <a:pt x="0" y="3404"/>
                  </a:lnTo>
                  <a:close/>
                </a:path>
              </a:pathLst>
            </a:custGeom>
            <a:solidFill>
              <a:srgbClr val="E833AC"/>
            </a:solidFill>
          </p:spPr>
          <p:txBody>
            <a:bodyPr wrap="square" lIns="0" tIns="0" rIns="0" bIns="0" rtlCol="0"/>
            <a:lstStyle/>
            <a:p>
              <a:endParaRPr/>
            </a:p>
          </p:txBody>
        </p:sp>
        <p:sp>
          <p:nvSpPr>
            <p:cNvPr id="1592" name="object 1592"/>
            <p:cNvSpPr/>
            <p:nvPr/>
          </p:nvSpPr>
          <p:spPr>
            <a:xfrm>
              <a:off x="14445285" y="2317800"/>
              <a:ext cx="21590" cy="15240"/>
            </a:xfrm>
            <a:custGeom>
              <a:avLst/>
              <a:gdLst/>
              <a:ahLst/>
              <a:cxnLst/>
              <a:rect l="l" t="t" r="r" b="b"/>
              <a:pathLst>
                <a:path w="21590" h="15239">
                  <a:moveTo>
                    <a:pt x="2451" y="14693"/>
                  </a:moveTo>
                  <a:lnTo>
                    <a:pt x="241" y="12484"/>
                  </a:lnTo>
                  <a:lnTo>
                    <a:pt x="0" y="13855"/>
                  </a:lnTo>
                  <a:lnTo>
                    <a:pt x="1143" y="14922"/>
                  </a:lnTo>
                  <a:lnTo>
                    <a:pt x="2451" y="14693"/>
                  </a:lnTo>
                  <a:close/>
                </a:path>
                <a:path w="21590" h="15239">
                  <a:moveTo>
                    <a:pt x="10579" y="11049"/>
                  </a:moveTo>
                  <a:lnTo>
                    <a:pt x="9918" y="10502"/>
                  </a:lnTo>
                  <a:lnTo>
                    <a:pt x="9080" y="8115"/>
                  </a:lnTo>
                  <a:lnTo>
                    <a:pt x="8128" y="8115"/>
                  </a:lnTo>
                  <a:lnTo>
                    <a:pt x="7645" y="8115"/>
                  </a:lnTo>
                  <a:lnTo>
                    <a:pt x="7289" y="10388"/>
                  </a:lnTo>
                  <a:lnTo>
                    <a:pt x="8305" y="11404"/>
                  </a:lnTo>
                  <a:lnTo>
                    <a:pt x="10579" y="11049"/>
                  </a:lnTo>
                  <a:close/>
                </a:path>
                <a:path w="21590" h="15239">
                  <a:moveTo>
                    <a:pt x="15176" y="1193"/>
                  </a:moveTo>
                  <a:lnTo>
                    <a:pt x="14579" y="228"/>
                  </a:lnTo>
                  <a:lnTo>
                    <a:pt x="13500" y="0"/>
                  </a:lnTo>
                  <a:lnTo>
                    <a:pt x="13500" y="2209"/>
                  </a:lnTo>
                  <a:lnTo>
                    <a:pt x="14998" y="2209"/>
                  </a:lnTo>
                  <a:lnTo>
                    <a:pt x="15176" y="1193"/>
                  </a:lnTo>
                  <a:close/>
                </a:path>
                <a:path w="21590" h="15239">
                  <a:moveTo>
                    <a:pt x="16484" y="11049"/>
                  </a:moveTo>
                  <a:lnTo>
                    <a:pt x="15709" y="10325"/>
                  </a:lnTo>
                  <a:lnTo>
                    <a:pt x="15417" y="10083"/>
                  </a:lnTo>
                  <a:lnTo>
                    <a:pt x="12966" y="9855"/>
                  </a:lnTo>
                  <a:lnTo>
                    <a:pt x="13500" y="11404"/>
                  </a:lnTo>
                  <a:lnTo>
                    <a:pt x="13652" y="11836"/>
                  </a:lnTo>
                  <a:lnTo>
                    <a:pt x="8724" y="12001"/>
                  </a:lnTo>
                  <a:lnTo>
                    <a:pt x="7645" y="12484"/>
                  </a:lnTo>
                  <a:lnTo>
                    <a:pt x="6807" y="15049"/>
                  </a:lnTo>
                  <a:lnTo>
                    <a:pt x="11645" y="14566"/>
                  </a:lnTo>
                  <a:lnTo>
                    <a:pt x="12065" y="13970"/>
                  </a:lnTo>
                  <a:lnTo>
                    <a:pt x="13652" y="11849"/>
                  </a:lnTo>
                  <a:lnTo>
                    <a:pt x="14338" y="13677"/>
                  </a:lnTo>
                  <a:lnTo>
                    <a:pt x="16484" y="11049"/>
                  </a:lnTo>
                  <a:close/>
                </a:path>
                <a:path w="21590" h="15239">
                  <a:moveTo>
                    <a:pt x="21209" y="9258"/>
                  </a:moveTo>
                  <a:lnTo>
                    <a:pt x="17919" y="7226"/>
                  </a:lnTo>
                  <a:lnTo>
                    <a:pt x="17919" y="9728"/>
                  </a:lnTo>
                  <a:lnTo>
                    <a:pt x="19710" y="10744"/>
                  </a:lnTo>
                  <a:lnTo>
                    <a:pt x="20129" y="10325"/>
                  </a:lnTo>
                  <a:lnTo>
                    <a:pt x="21209" y="9258"/>
                  </a:lnTo>
                  <a:close/>
                </a:path>
              </a:pathLst>
            </a:custGeom>
            <a:solidFill>
              <a:srgbClr val="E836A6"/>
            </a:solidFill>
          </p:spPr>
          <p:txBody>
            <a:bodyPr wrap="square" lIns="0" tIns="0" rIns="0" bIns="0" rtlCol="0"/>
            <a:lstStyle/>
            <a:p>
              <a:endParaRPr/>
            </a:p>
          </p:txBody>
        </p:sp>
        <p:sp>
          <p:nvSpPr>
            <p:cNvPr id="1593" name="object 1593"/>
            <p:cNvSpPr/>
            <p:nvPr/>
          </p:nvSpPr>
          <p:spPr>
            <a:xfrm>
              <a:off x="14574962" y="2287567"/>
              <a:ext cx="2540" cy="3810"/>
            </a:xfrm>
            <a:custGeom>
              <a:avLst/>
              <a:gdLst/>
              <a:ahLst/>
              <a:cxnLst/>
              <a:rect l="l" t="t" r="r" b="b"/>
              <a:pathLst>
                <a:path w="2540" h="3810">
                  <a:moveTo>
                    <a:pt x="1672" y="3703"/>
                  </a:moveTo>
                  <a:lnTo>
                    <a:pt x="238" y="3344"/>
                  </a:lnTo>
                  <a:lnTo>
                    <a:pt x="0" y="2090"/>
                  </a:lnTo>
                  <a:lnTo>
                    <a:pt x="238" y="776"/>
                  </a:lnTo>
                  <a:lnTo>
                    <a:pt x="597" y="0"/>
                  </a:lnTo>
                  <a:lnTo>
                    <a:pt x="1971" y="2747"/>
                  </a:lnTo>
                  <a:lnTo>
                    <a:pt x="1672" y="3703"/>
                  </a:lnTo>
                  <a:close/>
                </a:path>
              </a:pathLst>
            </a:custGeom>
            <a:solidFill>
              <a:srgbClr val="E833AC"/>
            </a:solidFill>
          </p:spPr>
          <p:txBody>
            <a:bodyPr wrap="square" lIns="0" tIns="0" rIns="0" bIns="0" rtlCol="0"/>
            <a:lstStyle/>
            <a:p>
              <a:endParaRPr/>
            </a:p>
          </p:txBody>
        </p:sp>
      </p:grpSp>
      <p:sp>
        <p:nvSpPr>
          <p:cNvPr id="1594" name="object 1594"/>
          <p:cNvSpPr/>
          <p:nvPr/>
        </p:nvSpPr>
        <p:spPr>
          <a:xfrm>
            <a:off x="14460343" y="2491256"/>
            <a:ext cx="5715" cy="4445"/>
          </a:xfrm>
          <a:custGeom>
            <a:avLst/>
            <a:gdLst/>
            <a:ahLst/>
            <a:cxnLst/>
            <a:rect l="l" t="t" r="r" b="b"/>
            <a:pathLst>
              <a:path w="5715" h="4444">
                <a:moveTo>
                  <a:pt x="4123" y="4314"/>
                </a:moveTo>
                <a:lnTo>
                  <a:pt x="3643" y="1833"/>
                </a:lnTo>
                <a:lnTo>
                  <a:pt x="0" y="2192"/>
                </a:lnTo>
                <a:lnTo>
                  <a:pt x="5658" y="0"/>
                </a:lnTo>
                <a:lnTo>
                  <a:pt x="4123" y="4314"/>
                </a:lnTo>
                <a:close/>
              </a:path>
            </a:pathLst>
          </a:custGeom>
          <a:solidFill>
            <a:srgbClr val="E83C74"/>
          </a:solidFill>
        </p:spPr>
        <p:txBody>
          <a:bodyPr wrap="square" lIns="0" tIns="0" rIns="0" bIns="0" rtlCol="0"/>
          <a:lstStyle/>
          <a:p>
            <a:endParaRPr/>
          </a:p>
        </p:txBody>
      </p:sp>
      <p:grpSp>
        <p:nvGrpSpPr>
          <p:cNvPr id="1595" name="object 1595"/>
          <p:cNvGrpSpPr/>
          <p:nvPr/>
        </p:nvGrpSpPr>
        <p:grpSpPr>
          <a:xfrm>
            <a:off x="14358449" y="2480547"/>
            <a:ext cx="55244" cy="23495"/>
            <a:chOff x="14358449" y="2480547"/>
            <a:chExt cx="55244" cy="23495"/>
          </a:xfrm>
        </p:grpSpPr>
        <p:sp>
          <p:nvSpPr>
            <p:cNvPr id="1596" name="object 1596"/>
            <p:cNvSpPr/>
            <p:nvPr/>
          </p:nvSpPr>
          <p:spPr>
            <a:xfrm>
              <a:off x="14358443" y="2496019"/>
              <a:ext cx="20320" cy="7620"/>
            </a:xfrm>
            <a:custGeom>
              <a:avLst/>
              <a:gdLst/>
              <a:ahLst/>
              <a:cxnLst/>
              <a:rect l="l" t="t" r="r" b="b"/>
              <a:pathLst>
                <a:path w="20319" h="7619">
                  <a:moveTo>
                    <a:pt x="5372" y="3352"/>
                  </a:moveTo>
                  <a:lnTo>
                    <a:pt x="5016" y="2451"/>
                  </a:lnTo>
                  <a:lnTo>
                    <a:pt x="2921" y="3403"/>
                  </a:lnTo>
                  <a:lnTo>
                    <a:pt x="2451" y="2933"/>
                  </a:lnTo>
                  <a:lnTo>
                    <a:pt x="2095" y="2514"/>
                  </a:lnTo>
                  <a:lnTo>
                    <a:pt x="3162" y="546"/>
                  </a:lnTo>
                  <a:lnTo>
                    <a:pt x="1727" y="774"/>
                  </a:lnTo>
                  <a:lnTo>
                    <a:pt x="0" y="5676"/>
                  </a:lnTo>
                  <a:lnTo>
                    <a:pt x="1917" y="7531"/>
                  </a:lnTo>
                  <a:lnTo>
                    <a:pt x="5372" y="3352"/>
                  </a:lnTo>
                  <a:close/>
                </a:path>
                <a:path w="20319" h="7619">
                  <a:moveTo>
                    <a:pt x="20307" y="3708"/>
                  </a:moveTo>
                  <a:lnTo>
                    <a:pt x="18580" y="1498"/>
                  </a:lnTo>
                  <a:lnTo>
                    <a:pt x="18453" y="1371"/>
                  </a:lnTo>
                  <a:lnTo>
                    <a:pt x="16192" y="660"/>
                  </a:lnTo>
                  <a:lnTo>
                    <a:pt x="15646" y="0"/>
                  </a:lnTo>
                  <a:lnTo>
                    <a:pt x="15176" y="3048"/>
                  </a:lnTo>
                  <a:lnTo>
                    <a:pt x="20307" y="3708"/>
                  </a:lnTo>
                  <a:close/>
                </a:path>
              </a:pathLst>
            </a:custGeom>
            <a:solidFill>
              <a:srgbClr val="E84066"/>
            </a:solidFill>
          </p:spPr>
          <p:txBody>
            <a:bodyPr wrap="square" lIns="0" tIns="0" rIns="0" bIns="0" rtlCol="0"/>
            <a:lstStyle/>
            <a:p>
              <a:endParaRPr/>
            </a:p>
          </p:txBody>
        </p:sp>
        <p:sp>
          <p:nvSpPr>
            <p:cNvPr id="1597" name="object 1597"/>
            <p:cNvSpPr/>
            <p:nvPr/>
          </p:nvSpPr>
          <p:spPr>
            <a:xfrm>
              <a:off x="14382217" y="2480550"/>
              <a:ext cx="31115" cy="10160"/>
            </a:xfrm>
            <a:custGeom>
              <a:avLst/>
              <a:gdLst/>
              <a:ahLst/>
              <a:cxnLst/>
              <a:rect l="l" t="t" r="r" b="b"/>
              <a:pathLst>
                <a:path w="31115" h="10160">
                  <a:moveTo>
                    <a:pt x="3403" y="5016"/>
                  </a:moveTo>
                  <a:lnTo>
                    <a:pt x="2641" y="3162"/>
                  </a:lnTo>
                  <a:lnTo>
                    <a:pt x="1955" y="3162"/>
                  </a:lnTo>
                  <a:lnTo>
                    <a:pt x="596" y="2273"/>
                  </a:lnTo>
                  <a:lnTo>
                    <a:pt x="0" y="2273"/>
                  </a:lnTo>
                  <a:lnTo>
                    <a:pt x="2413" y="5016"/>
                  </a:lnTo>
                  <a:lnTo>
                    <a:pt x="3403" y="5016"/>
                  </a:lnTo>
                  <a:close/>
                </a:path>
                <a:path w="31115" h="10160">
                  <a:moveTo>
                    <a:pt x="6680" y="2806"/>
                  </a:moveTo>
                  <a:lnTo>
                    <a:pt x="3340" y="0"/>
                  </a:lnTo>
                  <a:lnTo>
                    <a:pt x="3022" y="2273"/>
                  </a:lnTo>
                  <a:lnTo>
                    <a:pt x="3048" y="2806"/>
                  </a:lnTo>
                  <a:lnTo>
                    <a:pt x="6680" y="2806"/>
                  </a:lnTo>
                  <a:close/>
                </a:path>
                <a:path w="31115" h="10160">
                  <a:moveTo>
                    <a:pt x="30937" y="5918"/>
                  </a:moveTo>
                  <a:lnTo>
                    <a:pt x="29146" y="4546"/>
                  </a:lnTo>
                  <a:lnTo>
                    <a:pt x="28790" y="8483"/>
                  </a:lnTo>
                  <a:lnTo>
                    <a:pt x="30581" y="9563"/>
                  </a:lnTo>
                  <a:lnTo>
                    <a:pt x="30340" y="8966"/>
                  </a:lnTo>
                  <a:lnTo>
                    <a:pt x="30937" y="5918"/>
                  </a:lnTo>
                  <a:close/>
                </a:path>
              </a:pathLst>
            </a:custGeom>
            <a:solidFill>
              <a:srgbClr val="E83C74"/>
            </a:solidFill>
          </p:spPr>
          <p:txBody>
            <a:bodyPr wrap="square" lIns="0" tIns="0" rIns="0" bIns="0" rtlCol="0"/>
            <a:lstStyle/>
            <a:p>
              <a:endParaRPr/>
            </a:p>
          </p:txBody>
        </p:sp>
        <p:sp>
          <p:nvSpPr>
            <p:cNvPr id="1598" name="object 1598"/>
            <p:cNvSpPr/>
            <p:nvPr/>
          </p:nvSpPr>
          <p:spPr>
            <a:xfrm>
              <a:off x="14367229" y="2493121"/>
              <a:ext cx="6985" cy="5715"/>
            </a:xfrm>
            <a:custGeom>
              <a:avLst/>
              <a:gdLst/>
              <a:ahLst/>
              <a:cxnLst/>
              <a:rect l="l" t="t" r="r" b="b"/>
              <a:pathLst>
                <a:path w="6984" h="5714">
                  <a:moveTo>
                    <a:pt x="4267" y="1932"/>
                  </a:moveTo>
                  <a:lnTo>
                    <a:pt x="3714" y="1932"/>
                  </a:lnTo>
                  <a:lnTo>
                    <a:pt x="2508" y="1580"/>
                  </a:lnTo>
                  <a:lnTo>
                    <a:pt x="3046" y="1580"/>
                  </a:lnTo>
                  <a:lnTo>
                    <a:pt x="6329" y="0"/>
                  </a:lnTo>
                  <a:lnTo>
                    <a:pt x="6868" y="1401"/>
                  </a:lnTo>
                  <a:lnTo>
                    <a:pt x="4267" y="1932"/>
                  </a:lnTo>
                  <a:close/>
                </a:path>
                <a:path w="6984" h="5714">
                  <a:moveTo>
                    <a:pt x="2574" y="1932"/>
                  </a:moveTo>
                  <a:lnTo>
                    <a:pt x="2508" y="1580"/>
                  </a:lnTo>
                  <a:lnTo>
                    <a:pt x="3046" y="1580"/>
                  </a:lnTo>
                  <a:lnTo>
                    <a:pt x="2574" y="1932"/>
                  </a:lnTo>
                  <a:close/>
                </a:path>
                <a:path w="6984" h="5714">
                  <a:moveTo>
                    <a:pt x="3165" y="5104"/>
                  </a:moveTo>
                  <a:lnTo>
                    <a:pt x="0" y="3850"/>
                  </a:lnTo>
                  <a:lnTo>
                    <a:pt x="2574" y="1932"/>
                  </a:lnTo>
                  <a:lnTo>
                    <a:pt x="3165" y="5104"/>
                  </a:lnTo>
                  <a:close/>
                </a:path>
              </a:pathLst>
            </a:custGeom>
            <a:solidFill>
              <a:srgbClr val="E84066"/>
            </a:solidFill>
          </p:spPr>
          <p:txBody>
            <a:bodyPr wrap="square" lIns="0" tIns="0" rIns="0" bIns="0" rtlCol="0"/>
            <a:lstStyle/>
            <a:p>
              <a:endParaRPr/>
            </a:p>
          </p:txBody>
        </p:sp>
      </p:grpSp>
      <p:sp>
        <p:nvSpPr>
          <p:cNvPr id="1599" name="object 1599"/>
          <p:cNvSpPr/>
          <p:nvPr/>
        </p:nvSpPr>
        <p:spPr>
          <a:xfrm>
            <a:off x="14914095" y="2582681"/>
            <a:ext cx="6985" cy="6985"/>
          </a:xfrm>
          <a:custGeom>
            <a:avLst/>
            <a:gdLst/>
            <a:ahLst/>
            <a:cxnLst/>
            <a:rect l="l" t="t" r="r" b="b"/>
            <a:pathLst>
              <a:path w="6984" h="6985">
                <a:moveTo>
                  <a:pt x="6629" y="6868"/>
                </a:moveTo>
                <a:lnTo>
                  <a:pt x="0" y="3942"/>
                </a:lnTo>
                <a:lnTo>
                  <a:pt x="2090" y="238"/>
                </a:lnTo>
                <a:lnTo>
                  <a:pt x="5315" y="0"/>
                </a:lnTo>
                <a:lnTo>
                  <a:pt x="3464" y="2986"/>
                </a:lnTo>
                <a:lnTo>
                  <a:pt x="3583" y="3165"/>
                </a:lnTo>
                <a:lnTo>
                  <a:pt x="6450" y="3284"/>
                </a:lnTo>
                <a:lnTo>
                  <a:pt x="6510" y="4300"/>
                </a:lnTo>
                <a:lnTo>
                  <a:pt x="6629" y="6868"/>
                </a:lnTo>
                <a:close/>
              </a:path>
            </a:pathLst>
          </a:custGeom>
          <a:solidFill>
            <a:srgbClr val="E8337D"/>
          </a:solidFill>
        </p:spPr>
        <p:txBody>
          <a:bodyPr wrap="square" lIns="0" tIns="0" rIns="0" bIns="0" rtlCol="0"/>
          <a:lstStyle/>
          <a:p>
            <a:endParaRPr/>
          </a:p>
        </p:txBody>
      </p:sp>
      <p:grpSp>
        <p:nvGrpSpPr>
          <p:cNvPr id="1600" name="object 1600"/>
          <p:cNvGrpSpPr/>
          <p:nvPr/>
        </p:nvGrpSpPr>
        <p:grpSpPr>
          <a:xfrm>
            <a:off x="14468408" y="2820338"/>
            <a:ext cx="90170" cy="38100"/>
            <a:chOff x="14468408" y="2820338"/>
            <a:chExt cx="90170" cy="38100"/>
          </a:xfrm>
        </p:grpSpPr>
        <p:sp>
          <p:nvSpPr>
            <p:cNvPr id="1601" name="object 1601"/>
            <p:cNvSpPr/>
            <p:nvPr/>
          </p:nvSpPr>
          <p:spPr>
            <a:xfrm>
              <a:off x="14505499" y="2843393"/>
              <a:ext cx="5715" cy="3810"/>
            </a:xfrm>
            <a:custGeom>
              <a:avLst/>
              <a:gdLst/>
              <a:ahLst/>
              <a:cxnLst/>
              <a:rect l="l" t="t" r="r" b="b"/>
              <a:pathLst>
                <a:path w="5715" h="3810">
                  <a:moveTo>
                    <a:pt x="5614" y="3225"/>
                  </a:moveTo>
                  <a:lnTo>
                    <a:pt x="4240" y="1015"/>
                  </a:lnTo>
                  <a:lnTo>
                    <a:pt x="0" y="2926"/>
                  </a:lnTo>
                  <a:lnTo>
                    <a:pt x="477" y="298"/>
                  </a:lnTo>
                  <a:lnTo>
                    <a:pt x="2747" y="0"/>
                  </a:lnTo>
                  <a:lnTo>
                    <a:pt x="5614" y="358"/>
                  </a:lnTo>
                  <a:lnTo>
                    <a:pt x="5614" y="3225"/>
                  </a:lnTo>
                  <a:close/>
                </a:path>
              </a:pathLst>
            </a:custGeom>
            <a:solidFill>
              <a:srgbClr val="ED893B"/>
            </a:solidFill>
          </p:spPr>
          <p:txBody>
            <a:bodyPr wrap="square" lIns="0" tIns="0" rIns="0" bIns="0" rtlCol="0"/>
            <a:lstStyle/>
            <a:p>
              <a:endParaRPr/>
            </a:p>
          </p:txBody>
        </p:sp>
        <p:sp>
          <p:nvSpPr>
            <p:cNvPr id="1602" name="object 1602"/>
            <p:cNvSpPr/>
            <p:nvPr/>
          </p:nvSpPr>
          <p:spPr>
            <a:xfrm>
              <a:off x="14516369" y="2824996"/>
              <a:ext cx="5715" cy="4445"/>
            </a:xfrm>
            <a:custGeom>
              <a:avLst/>
              <a:gdLst/>
              <a:ahLst/>
              <a:cxnLst/>
              <a:rect l="l" t="t" r="r" b="b"/>
              <a:pathLst>
                <a:path w="5715" h="4444">
                  <a:moveTo>
                    <a:pt x="5554" y="4240"/>
                  </a:moveTo>
                  <a:lnTo>
                    <a:pt x="2986" y="2389"/>
                  </a:lnTo>
                  <a:lnTo>
                    <a:pt x="657" y="3225"/>
                  </a:lnTo>
                  <a:lnTo>
                    <a:pt x="0" y="597"/>
                  </a:lnTo>
                  <a:lnTo>
                    <a:pt x="3285" y="1911"/>
                  </a:lnTo>
                  <a:lnTo>
                    <a:pt x="4718" y="1314"/>
                  </a:lnTo>
                  <a:lnTo>
                    <a:pt x="3822" y="0"/>
                  </a:lnTo>
                  <a:lnTo>
                    <a:pt x="5076" y="298"/>
                  </a:lnTo>
                  <a:lnTo>
                    <a:pt x="5554" y="4240"/>
                  </a:lnTo>
                  <a:close/>
                </a:path>
              </a:pathLst>
            </a:custGeom>
            <a:solidFill>
              <a:srgbClr val="EC783C"/>
            </a:solidFill>
          </p:spPr>
          <p:txBody>
            <a:bodyPr wrap="square" lIns="0" tIns="0" rIns="0" bIns="0" rtlCol="0"/>
            <a:lstStyle/>
            <a:p>
              <a:endParaRPr/>
            </a:p>
          </p:txBody>
        </p:sp>
        <p:sp>
          <p:nvSpPr>
            <p:cNvPr id="1603" name="object 1603"/>
            <p:cNvSpPr/>
            <p:nvPr/>
          </p:nvSpPr>
          <p:spPr>
            <a:xfrm>
              <a:off x="14468408" y="2820338"/>
              <a:ext cx="3810" cy="4445"/>
            </a:xfrm>
            <a:custGeom>
              <a:avLst/>
              <a:gdLst/>
              <a:ahLst/>
              <a:cxnLst/>
              <a:rect l="l" t="t" r="r" b="b"/>
              <a:pathLst>
                <a:path w="3809" h="4444">
                  <a:moveTo>
                    <a:pt x="716" y="4180"/>
                  </a:moveTo>
                  <a:lnTo>
                    <a:pt x="0" y="2329"/>
                  </a:lnTo>
                  <a:lnTo>
                    <a:pt x="1672" y="0"/>
                  </a:lnTo>
                  <a:lnTo>
                    <a:pt x="3464" y="3225"/>
                  </a:lnTo>
                  <a:lnTo>
                    <a:pt x="716" y="4180"/>
                  </a:lnTo>
                  <a:close/>
                </a:path>
              </a:pathLst>
            </a:custGeom>
            <a:solidFill>
              <a:srgbClr val="EC7838"/>
            </a:solidFill>
          </p:spPr>
          <p:txBody>
            <a:bodyPr wrap="square" lIns="0" tIns="0" rIns="0" bIns="0" rtlCol="0"/>
            <a:lstStyle/>
            <a:p>
              <a:endParaRPr/>
            </a:p>
          </p:txBody>
        </p:sp>
        <p:sp>
          <p:nvSpPr>
            <p:cNvPr id="1604" name="object 1604"/>
            <p:cNvSpPr/>
            <p:nvPr/>
          </p:nvSpPr>
          <p:spPr>
            <a:xfrm>
              <a:off x="14502867" y="2844418"/>
              <a:ext cx="55880" cy="13970"/>
            </a:xfrm>
            <a:custGeom>
              <a:avLst/>
              <a:gdLst/>
              <a:ahLst/>
              <a:cxnLst/>
              <a:rect l="l" t="t" r="r" b="b"/>
              <a:pathLst>
                <a:path w="55880" h="13969">
                  <a:moveTo>
                    <a:pt x="3048" y="2209"/>
                  </a:moveTo>
                  <a:lnTo>
                    <a:pt x="1016" y="0"/>
                  </a:lnTo>
                  <a:lnTo>
                    <a:pt x="0" y="838"/>
                  </a:lnTo>
                  <a:lnTo>
                    <a:pt x="1193" y="4051"/>
                  </a:lnTo>
                  <a:lnTo>
                    <a:pt x="2324" y="2921"/>
                  </a:lnTo>
                  <a:lnTo>
                    <a:pt x="3048" y="2209"/>
                  </a:lnTo>
                  <a:close/>
                </a:path>
                <a:path w="55880" h="13969">
                  <a:moveTo>
                    <a:pt x="55359" y="13258"/>
                  </a:moveTo>
                  <a:lnTo>
                    <a:pt x="55003" y="11823"/>
                  </a:lnTo>
                  <a:lnTo>
                    <a:pt x="53809" y="11645"/>
                  </a:lnTo>
                  <a:lnTo>
                    <a:pt x="52438" y="11823"/>
                  </a:lnTo>
                  <a:lnTo>
                    <a:pt x="52793" y="13258"/>
                  </a:lnTo>
                  <a:lnTo>
                    <a:pt x="53987" y="13436"/>
                  </a:lnTo>
                  <a:lnTo>
                    <a:pt x="55359" y="13258"/>
                  </a:lnTo>
                  <a:close/>
                </a:path>
              </a:pathLst>
            </a:custGeom>
            <a:solidFill>
              <a:srgbClr val="ED893B"/>
            </a:solidFill>
          </p:spPr>
          <p:txBody>
            <a:bodyPr wrap="square" lIns="0" tIns="0" rIns="0" bIns="0" rtlCol="0"/>
            <a:lstStyle/>
            <a:p>
              <a:endParaRPr/>
            </a:p>
          </p:txBody>
        </p:sp>
        <p:sp>
          <p:nvSpPr>
            <p:cNvPr id="1605" name="object 1605"/>
            <p:cNvSpPr/>
            <p:nvPr/>
          </p:nvSpPr>
          <p:spPr>
            <a:xfrm>
              <a:off x="14473604" y="2821592"/>
              <a:ext cx="1905" cy="2540"/>
            </a:xfrm>
            <a:custGeom>
              <a:avLst/>
              <a:gdLst/>
              <a:ahLst/>
              <a:cxnLst/>
              <a:rect l="l" t="t" r="r" b="b"/>
              <a:pathLst>
                <a:path w="1905" h="2539">
                  <a:moveTo>
                    <a:pt x="0" y="2209"/>
                  </a:moveTo>
                  <a:lnTo>
                    <a:pt x="0" y="0"/>
                  </a:lnTo>
                  <a:lnTo>
                    <a:pt x="1433" y="0"/>
                  </a:lnTo>
                  <a:lnTo>
                    <a:pt x="1672" y="1015"/>
                  </a:lnTo>
                  <a:lnTo>
                    <a:pt x="1015" y="1971"/>
                  </a:lnTo>
                  <a:lnTo>
                    <a:pt x="0" y="2209"/>
                  </a:lnTo>
                  <a:close/>
                </a:path>
              </a:pathLst>
            </a:custGeom>
            <a:solidFill>
              <a:srgbClr val="EC7838"/>
            </a:solidFill>
          </p:spPr>
          <p:txBody>
            <a:bodyPr wrap="square" lIns="0" tIns="0" rIns="0" bIns="0" rtlCol="0"/>
            <a:lstStyle/>
            <a:p>
              <a:endParaRPr/>
            </a:p>
          </p:txBody>
        </p:sp>
      </p:grpSp>
      <p:grpSp>
        <p:nvGrpSpPr>
          <p:cNvPr id="1606" name="object 1606"/>
          <p:cNvGrpSpPr/>
          <p:nvPr/>
        </p:nvGrpSpPr>
        <p:grpSpPr>
          <a:xfrm>
            <a:off x="14320215" y="2332601"/>
            <a:ext cx="462280" cy="77470"/>
            <a:chOff x="14320215" y="2332601"/>
            <a:chExt cx="462280" cy="77470"/>
          </a:xfrm>
        </p:grpSpPr>
        <p:sp>
          <p:nvSpPr>
            <p:cNvPr id="1607" name="object 1607"/>
            <p:cNvSpPr/>
            <p:nvPr/>
          </p:nvSpPr>
          <p:spPr>
            <a:xfrm>
              <a:off x="14320215" y="2332608"/>
              <a:ext cx="300355" cy="44450"/>
            </a:xfrm>
            <a:custGeom>
              <a:avLst/>
              <a:gdLst/>
              <a:ahLst/>
              <a:cxnLst/>
              <a:rect l="l" t="t" r="r" b="b"/>
              <a:pathLst>
                <a:path w="300355" h="44450">
                  <a:moveTo>
                    <a:pt x="153162" y="35052"/>
                  </a:moveTo>
                  <a:lnTo>
                    <a:pt x="151892" y="35052"/>
                  </a:lnTo>
                  <a:lnTo>
                    <a:pt x="151650" y="35179"/>
                  </a:lnTo>
                  <a:lnTo>
                    <a:pt x="148183" y="35052"/>
                  </a:lnTo>
                  <a:lnTo>
                    <a:pt x="148183" y="35433"/>
                  </a:lnTo>
                  <a:lnTo>
                    <a:pt x="153009" y="35433"/>
                  </a:lnTo>
                  <a:lnTo>
                    <a:pt x="153085" y="35179"/>
                  </a:lnTo>
                  <a:lnTo>
                    <a:pt x="153162" y="35052"/>
                  </a:lnTo>
                  <a:close/>
                </a:path>
                <a:path w="300355" h="44450">
                  <a:moveTo>
                    <a:pt x="156083" y="35687"/>
                  </a:moveTo>
                  <a:lnTo>
                    <a:pt x="155473" y="35433"/>
                  </a:lnTo>
                  <a:lnTo>
                    <a:pt x="153009" y="35433"/>
                  </a:lnTo>
                  <a:lnTo>
                    <a:pt x="152946" y="35687"/>
                  </a:lnTo>
                  <a:lnTo>
                    <a:pt x="148183" y="35687"/>
                  </a:lnTo>
                  <a:lnTo>
                    <a:pt x="148183" y="36449"/>
                  </a:lnTo>
                  <a:lnTo>
                    <a:pt x="149504" y="36068"/>
                  </a:lnTo>
                  <a:lnTo>
                    <a:pt x="151041" y="37084"/>
                  </a:lnTo>
                  <a:lnTo>
                    <a:pt x="152463" y="37084"/>
                  </a:lnTo>
                  <a:lnTo>
                    <a:pt x="152552" y="36830"/>
                  </a:lnTo>
                  <a:lnTo>
                    <a:pt x="152679" y="36449"/>
                  </a:lnTo>
                  <a:lnTo>
                    <a:pt x="152793" y="36068"/>
                  </a:lnTo>
                  <a:lnTo>
                    <a:pt x="152971" y="35687"/>
                  </a:lnTo>
                  <a:lnTo>
                    <a:pt x="156083" y="35687"/>
                  </a:lnTo>
                  <a:close/>
                </a:path>
                <a:path w="300355" h="44450">
                  <a:moveTo>
                    <a:pt x="164363" y="35687"/>
                  </a:moveTo>
                  <a:lnTo>
                    <a:pt x="164109" y="35433"/>
                  </a:lnTo>
                  <a:lnTo>
                    <a:pt x="156108" y="35433"/>
                  </a:lnTo>
                  <a:lnTo>
                    <a:pt x="156273" y="35687"/>
                  </a:lnTo>
                  <a:lnTo>
                    <a:pt x="164363" y="35687"/>
                  </a:lnTo>
                  <a:close/>
                </a:path>
                <a:path w="300355" h="44450">
                  <a:moveTo>
                    <a:pt x="164744" y="36068"/>
                  </a:moveTo>
                  <a:lnTo>
                    <a:pt x="164553" y="36068"/>
                  </a:lnTo>
                  <a:lnTo>
                    <a:pt x="164744" y="36068"/>
                  </a:lnTo>
                  <a:close/>
                </a:path>
                <a:path w="300355" h="44450">
                  <a:moveTo>
                    <a:pt x="171754" y="35687"/>
                  </a:moveTo>
                  <a:lnTo>
                    <a:pt x="171640" y="35433"/>
                  </a:lnTo>
                  <a:lnTo>
                    <a:pt x="165658" y="35433"/>
                  </a:lnTo>
                  <a:lnTo>
                    <a:pt x="165214" y="35687"/>
                  </a:lnTo>
                  <a:lnTo>
                    <a:pt x="171754" y="35687"/>
                  </a:lnTo>
                  <a:close/>
                </a:path>
                <a:path w="300355" h="44450">
                  <a:moveTo>
                    <a:pt x="184886" y="5588"/>
                  </a:moveTo>
                  <a:lnTo>
                    <a:pt x="184848" y="5334"/>
                  </a:lnTo>
                  <a:lnTo>
                    <a:pt x="181546" y="5334"/>
                  </a:lnTo>
                  <a:lnTo>
                    <a:pt x="180936" y="5334"/>
                  </a:lnTo>
                  <a:lnTo>
                    <a:pt x="180924" y="4318"/>
                  </a:lnTo>
                  <a:lnTo>
                    <a:pt x="178714" y="4318"/>
                  </a:lnTo>
                  <a:lnTo>
                    <a:pt x="177939" y="4826"/>
                  </a:lnTo>
                  <a:lnTo>
                    <a:pt x="177507" y="5334"/>
                  </a:lnTo>
                  <a:lnTo>
                    <a:pt x="176377" y="7493"/>
                  </a:lnTo>
                  <a:lnTo>
                    <a:pt x="180314" y="5588"/>
                  </a:lnTo>
                  <a:lnTo>
                    <a:pt x="180936" y="5461"/>
                  </a:lnTo>
                  <a:lnTo>
                    <a:pt x="180936" y="5588"/>
                  </a:lnTo>
                  <a:lnTo>
                    <a:pt x="184886" y="5588"/>
                  </a:lnTo>
                  <a:close/>
                </a:path>
                <a:path w="300355" h="44450">
                  <a:moveTo>
                    <a:pt x="187172" y="35687"/>
                  </a:moveTo>
                  <a:lnTo>
                    <a:pt x="186956" y="35433"/>
                  </a:lnTo>
                  <a:lnTo>
                    <a:pt x="178244" y="35433"/>
                  </a:lnTo>
                  <a:lnTo>
                    <a:pt x="178117" y="35687"/>
                  </a:lnTo>
                  <a:lnTo>
                    <a:pt x="187172" y="35687"/>
                  </a:lnTo>
                  <a:close/>
                </a:path>
                <a:path w="300355" h="44450">
                  <a:moveTo>
                    <a:pt x="190296" y="35687"/>
                  </a:moveTo>
                  <a:lnTo>
                    <a:pt x="187172" y="35687"/>
                  </a:lnTo>
                  <a:lnTo>
                    <a:pt x="188379" y="37084"/>
                  </a:lnTo>
                  <a:lnTo>
                    <a:pt x="190296" y="35687"/>
                  </a:lnTo>
                  <a:close/>
                </a:path>
                <a:path w="300355" h="44450">
                  <a:moveTo>
                    <a:pt x="190423" y="9906"/>
                  </a:moveTo>
                  <a:lnTo>
                    <a:pt x="189242" y="9906"/>
                  </a:lnTo>
                  <a:lnTo>
                    <a:pt x="189433" y="10160"/>
                  </a:lnTo>
                  <a:lnTo>
                    <a:pt x="190030" y="10160"/>
                  </a:lnTo>
                  <a:lnTo>
                    <a:pt x="190423" y="9906"/>
                  </a:lnTo>
                  <a:close/>
                </a:path>
                <a:path w="300355" h="44450">
                  <a:moveTo>
                    <a:pt x="191008" y="9525"/>
                  </a:moveTo>
                  <a:lnTo>
                    <a:pt x="190423" y="9906"/>
                  </a:lnTo>
                  <a:lnTo>
                    <a:pt x="190931" y="9906"/>
                  </a:lnTo>
                  <a:lnTo>
                    <a:pt x="191008" y="9525"/>
                  </a:lnTo>
                  <a:close/>
                </a:path>
                <a:path w="300355" h="44450">
                  <a:moveTo>
                    <a:pt x="191681" y="9906"/>
                  </a:moveTo>
                  <a:lnTo>
                    <a:pt x="190931" y="9906"/>
                  </a:lnTo>
                  <a:lnTo>
                    <a:pt x="190881" y="10160"/>
                  </a:lnTo>
                  <a:lnTo>
                    <a:pt x="191655" y="10160"/>
                  </a:lnTo>
                  <a:lnTo>
                    <a:pt x="191681" y="9906"/>
                  </a:lnTo>
                  <a:close/>
                </a:path>
                <a:path w="300355" h="44450">
                  <a:moveTo>
                    <a:pt x="208419" y="9906"/>
                  </a:moveTo>
                  <a:lnTo>
                    <a:pt x="205714" y="9906"/>
                  </a:lnTo>
                  <a:lnTo>
                    <a:pt x="205841" y="10160"/>
                  </a:lnTo>
                  <a:lnTo>
                    <a:pt x="208076" y="10160"/>
                  </a:lnTo>
                  <a:lnTo>
                    <a:pt x="208419" y="9906"/>
                  </a:lnTo>
                  <a:close/>
                </a:path>
                <a:path w="300355" h="44450">
                  <a:moveTo>
                    <a:pt x="225704" y="35687"/>
                  </a:moveTo>
                  <a:lnTo>
                    <a:pt x="225552" y="35433"/>
                  </a:lnTo>
                  <a:lnTo>
                    <a:pt x="190639" y="35433"/>
                  </a:lnTo>
                  <a:lnTo>
                    <a:pt x="190296" y="35687"/>
                  </a:lnTo>
                  <a:lnTo>
                    <a:pt x="225704" y="35687"/>
                  </a:lnTo>
                  <a:close/>
                </a:path>
                <a:path w="300355" h="44450">
                  <a:moveTo>
                    <a:pt x="226352" y="35687"/>
                  </a:moveTo>
                  <a:lnTo>
                    <a:pt x="225704" y="35687"/>
                  </a:lnTo>
                  <a:lnTo>
                    <a:pt x="226060" y="36068"/>
                  </a:lnTo>
                  <a:lnTo>
                    <a:pt x="226352" y="35687"/>
                  </a:lnTo>
                  <a:close/>
                </a:path>
                <a:path w="300355" h="44450">
                  <a:moveTo>
                    <a:pt x="238607" y="1778"/>
                  </a:moveTo>
                  <a:lnTo>
                    <a:pt x="237413" y="508"/>
                  </a:lnTo>
                  <a:lnTo>
                    <a:pt x="237299" y="635"/>
                  </a:lnTo>
                  <a:lnTo>
                    <a:pt x="236169" y="1778"/>
                  </a:lnTo>
                  <a:lnTo>
                    <a:pt x="238607" y="1778"/>
                  </a:lnTo>
                  <a:close/>
                </a:path>
                <a:path w="300355" h="44450">
                  <a:moveTo>
                    <a:pt x="244690" y="35433"/>
                  </a:moveTo>
                  <a:lnTo>
                    <a:pt x="238912" y="35433"/>
                  </a:lnTo>
                  <a:lnTo>
                    <a:pt x="226542" y="35433"/>
                  </a:lnTo>
                  <a:lnTo>
                    <a:pt x="226352" y="35687"/>
                  </a:lnTo>
                  <a:lnTo>
                    <a:pt x="244563" y="35687"/>
                  </a:lnTo>
                  <a:lnTo>
                    <a:pt x="244690" y="35433"/>
                  </a:lnTo>
                  <a:close/>
                </a:path>
                <a:path w="300355" h="44450">
                  <a:moveTo>
                    <a:pt x="256082" y="35433"/>
                  </a:moveTo>
                  <a:lnTo>
                    <a:pt x="254330" y="35433"/>
                  </a:lnTo>
                  <a:lnTo>
                    <a:pt x="253746" y="35687"/>
                  </a:lnTo>
                  <a:lnTo>
                    <a:pt x="256006" y="35687"/>
                  </a:lnTo>
                  <a:lnTo>
                    <a:pt x="256082" y="35433"/>
                  </a:lnTo>
                  <a:close/>
                </a:path>
                <a:path w="300355" h="44450">
                  <a:moveTo>
                    <a:pt x="264439" y="37084"/>
                  </a:moveTo>
                  <a:lnTo>
                    <a:pt x="264350" y="36830"/>
                  </a:lnTo>
                  <a:lnTo>
                    <a:pt x="264172" y="37084"/>
                  </a:lnTo>
                  <a:lnTo>
                    <a:pt x="264439" y="37084"/>
                  </a:lnTo>
                  <a:close/>
                </a:path>
                <a:path w="300355" h="44450">
                  <a:moveTo>
                    <a:pt x="284022" y="35687"/>
                  </a:moveTo>
                  <a:lnTo>
                    <a:pt x="256006" y="35687"/>
                  </a:lnTo>
                  <a:lnTo>
                    <a:pt x="255892" y="36068"/>
                  </a:lnTo>
                  <a:lnTo>
                    <a:pt x="255778" y="36449"/>
                  </a:lnTo>
                  <a:lnTo>
                    <a:pt x="255663" y="36830"/>
                  </a:lnTo>
                  <a:lnTo>
                    <a:pt x="264350" y="36830"/>
                  </a:lnTo>
                  <a:lnTo>
                    <a:pt x="279869" y="36830"/>
                  </a:lnTo>
                  <a:lnTo>
                    <a:pt x="284022" y="35687"/>
                  </a:lnTo>
                  <a:close/>
                </a:path>
                <a:path w="300355" h="44450">
                  <a:moveTo>
                    <a:pt x="300316" y="29845"/>
                  </a:moveTo>
                  <a:lnTo>
                    <a:pt x="297929" y="26162"/>
                  </a:lnTo>
                  <a:lnTo>
                    <a:pt x="295897" y="23114"/>
                  </a:lnTo>
                  <a:lnTo>
                    <a:pt x="293027" y="26162"/>
                  </a:lnTo>
                  <a:lnTo>
                    <a:pt x="292798" y="26162"/>
                  </a:lnTo>
                  <a:lnTo>
                    <a:pt x="292023" y="25425"/>
                  </a:lnTo>
                  <a:lnTo>
                    <a:pt x="291731" y="25425"/>
                  </a:lnTo>
                  <a:lnTo>
                    <a:pt x="291350" y="25273"/>
                  </a:lnTo>
                  <a:lnTo>
                    <a:pt x="290461" y="25654"/>
                  </a:lnTo>
                  <a:lnTo>
                    <a:pt x="290868" y="25273"/>
                  </a:lnTo>
                  <a:lnTo>
                    <a:pt x="294487" y="22098"/>
                  </a:lnTo>
                  <a:lnTo>
                    <a:pt x="293738" y="22098"/>
                  </a:lnTo>
                  <a:lnTo>
                    <a:pt x="290131" y="21336"/>
                  </a:lnTo>
                  <a:lnTo>
                    <a:pt x="289001" y="21107"/>
                  </a:lnTo>
                  <a:lnTo>
                    <a:pt x="287553" y="20802"/>
                  </a:lnTo>
                  <a:lnTo>
                    <a:pt x="287134" y="20701"/>
                  </a:lnTo>
                  <a:lnTo>
                    <a:pt x="283527" y="19951"/>
                  </a:lnTo>
                  <a:lnTo>
                    <a:pt x="282816" y="20701"/>
                  </a:lnTo>
                  <a:lnTo>
                    <a:pt x="282206" y="20701"/>
                  </a:lnTo>
                  <a:lnTo>
                    <a:pt x="282206" y="21336"/>
                  </a:lnTo>
                  <a:lnTo>
                    <a:pt x="281495" y="22098"/>
                  </a:lnTo>
                  <a:lnTo>
                    <a:pt x="275640" y="22098"/>
                  </a:lnTo>
                  <a:lnTo>
                    <a:pt x="276288" y="21717"/>
                  </a:lnTo>
                  <a:lnTo>
                    <a:pt x="276809" y="21336"/>
                  </a:lnTo>
                  <a:lnTo>
                    <a:pt x="282206" y="21336"/>
                  </a:lnTo>
                  <a:lnTo>
                    <a:pt x="282206" y="20701"/>
                  </a:lnTo>
                  <a:lnTo>
                    <a:pt x="278142" y="20701"/>
                  </a:lnTo>
                  <a:lnTo>
                    <a:pt x="278942" y="20193"/>
                  </a:lnTo>
                  <a:lnTo>
                    <a:pt x="280428" y="19304"/>
                  </a:lnTo>
                  <a:lnTo>
                    <a:pt x="280428" y="18415"/>
                  </a:lnTo>
                  <a:lnTo>
                    <a:pt x="280428" y="18288"/>
                  </a:lnTo>
                  <a:lnTo>
                    <a:pt x="280428" y="18034"/>
                  </a:lnTo>
                  <a:lnTo>
                    <a:pt x="280441" y="16510"/>
                  </a:lnTo>
                  <a:lnTo>
                    <a:pt x="280454" y="15367"/>
                  </a:lnTo>
                  <a:lnTo>
                    <a:pt x="280454" y="15113"/>
                  </a:lnTo>
                  <a:lnTo>
                    <a:pt x="280454" y="14859"/>
                  </a:lnTo>
                  <a:lnTo>
                    <a:pt x="280454" y="14732"/>
                  </a:lnTo>
                  <a:lnTo>
                    <a:pt x="280479" y="11684"/>
                  </a:lnTo>
                  <a:lnTo>
                    <a:pt x="273431" y="14732"/>
                  </a:lnTo>
                  <a:lnTo>
                    <a:pt x="270687" y="14478"/>
                  </a:lnTo>
                  <a:lnTo>
                    <a:pt x="267817" y="14478"/>
                  </a:lnTo>
                  <a:lnTo>
                    <a:pt x="264833" y="14859"/>
                  </a:lnTo>
                  <a:lnTo>
                    <a:pt x="264731" y="14732"/>
                  </a:lnTo>
                  <a:lnTo>
                    <a:pt x="263512" y="13220"/>
                  </a:lnTo>
                  <a:lnTo>
                    <a:pt x="261797" y="13716"/>
                  </a:lnTo>
                  <a:lnTo>
                    <a:pt x="260591" y="15113"/>
                  </a:lnTo>
                  <a:lnTo>
                    <a:pt x="260515" y="14859"/>
                  </a:lnTo>
                  <a:lnTo>
                    <a:pt x="260426" y="14478"/>
                  </a:lnTo>
                  <a:lnTo>
                    <a:pt x="260337" y="14097"/>
                  </a:lnTo>
                  <a:lnTo>
                    <a:pt x="260248" y="13716"/>
                  </a:lnTo>
                  <a:lnTo>
                    <a:pt x="260184" y="13462"/>
                  </a:lnTo>
                  <a:lnTo>
                    <a:pt x="259549" y="10922"/>
                  </a:lnTo>
                  <a:lnTo>
                    <a:pt x="259384" y="10922"/>
                  </a:lnTo>
                  <a:lnTo>
                    <a:pt x="258254" y="10160"/>
                  </a:lnTo>
                  <a:lnTo>
                    <a:pt x="257594" y="10160"/>
                  </a:lnTo>
                  <a:lnTo>
                    <a:pt x="257263" y="10414"/>
                  </a:lnTo>
                  <a:lnTo>
                    <a:pt x="256921" y="10414"/>
                  </a:lnTo>
                  <a:lnTo>
                    <a:pt x="256921" y="10668"/>
                  </a:lnTo>
                  <a:lnTo>
                    <a:pt x="255638" y="11633"/>
                  </a:lnTo>
                  <a:lnTo>
                    <a:pt x="255930" y="11176"/>
                  </a:lnTo>
                  <a:lnTo>
                    <a:pt x="256120" y="10922"/>
                  </a:lnTo>
                  <a:lnTo>
                    <a:pt x="256273" y="10668"/>
                  </a:lnTo>
                  <a:lnTo>
                    <a:pt x="256921" y="10668"/>
                  </a:lnTo>
                  <a:lnTo>
                    <a:pt x="256921" y="10414"/>
                  </a:lnTo>
                  <a:lnTo>
                    <a:pt x="256425" y="10414"/>
                  </a:lnTo>
                  <a:lnTo>
                    <a:pt x="256590" y="10160"/>
                  </a:lnTo>
                  <a:lnTo>
                    <a:pt x="246672" y="10160"/>
                  </a:lnTo>
                  <a:lnTo>
                    <a:pt x="246824" y="9906"/>
                  </a:lnTo>
                  <a:lnTo>
                    <a:pt x="246621" y="9906"/>
                  </a:lnTo>
                  <a:lnTo>
                    <a:pt x="246621" y="10160"/>
                  </a:lnTo>
                  <a:lnTo>
                    <a:pt x="246456" y="10414"/>
                  </a:lnTo>
                  <a:lnTo>
                    <a:pt x="246291" y="10414"/>
                  </a:lnTo>
                  <a:lnTo>
                    <a:pt x="246291" y="10668"/>
                  </a:lnTo>
                  <a:lnTo>
                    <a:pt x="246291" y="32639"/>
                  </a:lnTo>
                  <a:lnTo>
                    <a:pt x="245935" y="32893"/>
                  </a:lnTo>
                  <a:lnTo>
                    <a:pt x="245376" y="34036"/>
                  </a:lnTo>
                  <a:lnTo>
                    <a:pt x="243801" y="34036"/>
                  </a:lnTo>
                  <a:lnTo>
                    <a:pt x="246291" y="32639"/>
                  </a:lnTo>
                  <a:lnTo>
                    <a:pt x="246291" y="10668"/>
                  </a:lnTo>
                  <a:lnTo>
                    <a:pt x="246138" y="10922"/>
                  </a:lnTo>
                  <a:lnTo>
                    <a:pt x="244068" y="10922"/>
                  </a:lnTo>
                  <a:lnTo>
                    <a:pt x="240893" y="11366"/>
                  </a:lnTo>
                  <a:lnTo>
                    <a:pt x="240893" y="30365"/>
                  </a:lnTo>
                  <a:lnTo>
                    <a:pt x="240004" y="32639"/>
                  </a:lnTo>
                  <a:lnTo>
                    <a:pt x="239903" y="32893"/>
                  </a:lnTo>
                  <a:lnTo>
                    <a:pt x="239458" y="34036"/>
                  </a:lnTo>
                  <a:lnTo>
                    <a:pt x="235953" y="34036"/>
                  </a:lnTo>
                  <a:lnTo>
                    <a:pt x="234086" y="34036"/>
                  </a:lnTo>
                  <a:lnTo>
                    <a:pt x="233984" y="32893"/>
                  </a:lnTo>
                  <a:lnTo>
                    <a:pt x="239903" y="32893"/>
                  </a:lnTo>
                  <a:lnTo>
                    <a:pt x="239903" y="32639"/>
                  </a:lnTo>
                  <a:lnTo>
                    <a:pt x="233959" y="32639"/>
                  </a:lnTo>
                  <a:lnTo>
                    <a:pt x="233946" y="32385"/>
                  </a:lnTo>
                  <a:lnTo>
                    <a:pt x="233832" y="31115"/>
                  </a:lnTo>
                  <a:lnTo>
                    <a:pt x="240893" y="30365"/>
                  </a:lnTo>
                  <a:lnTo>
                    <a:pt x="240893" y="11366"/>
                  </a:lnTo>
                  <a:lnTo>
                    <a:pt x="238569" y="11684"/>
                  </a:lnTo>
                  <a:lnTo>
                    <a:pt x="239547" y="11684"/>
                  </a:lnTo>
                  <a:lnTo>
                    <a:pt x="239636" y="11938"/>
                  </a:lnTo>
                  <a:lnTo>
                    <a:pt x="240703" y="15113"/>
                  </a:lnTo>
                  <a:lnTo>
                    <a:pt x="237731" y="15113"/>
                  </a:lnTo>
                  <a:lnTo>
                    <a:pt x="236588" y="13716"/>
                  </a:lnTo>
                  <a:lnTo>
                    <a:pt x="235877" y="12700"/>
                  </a:lnTo>
                  <a:lnTo>
                    <a:pt x="235089" y="11684"/>
                  </a:lnTo>
                  <a:lnTo>
                    <a:pt x="236029" y="10668"/>
                  </a:lnTo>
                  <a:lnTo>
                    <a:pt x="246291" y="10668"/>
                  </a:lnTo>
                  <a:lnTo>
                    <a:pt x="246291" y="10414"/>
                  </a:lnTo>
                  <a:lnTo>
                    <a:pt x="236258" y="10414"/>
                  </a:lnTo>
                  <a:lnTo>
                    <a:pt x="236499" y="10160"/>
                  </a:lnTo>
                  <a:lnTo>
                    <a:pt x="232689" y="10160"/>
                  </a:lnTo>
                  <a:lnTo>
                    <a:pt x="232689" y="11684"/>
                  </a:lnTo>
                  <a:lnTo>
                    <a:pt x="230327" y="11684"/>
                  </a:lnTo>
                  <a:lnTo>
                    <a:pt x="230225" y="11861"/>
                  </a:lnTo>
                  <a:lnTo>
                    <a:pt x="230225" y="34036"/>
                  </a:lnTo>
                  <a:lnTo>
                    <a:pt x="227622" y="34036"/>
                  </a:lnTo>
                  <a:lnTo>
                    <a:pt x="228396" y="33032"/>
                  </a:lnTo>
                  <a:lnTo>
                    <a:pt x="230225" y="34036"/>
                  </a:lnTo>
                  <a:lnTo>
                    <a:pt x="230225" y="11861"/>
                  </a:lnTo>
                  <a:lnTo>
                    <a:pt x="229717" y="12700"/>
                  </a:lnTo>
                  <a:lnTo>
                    <a:pt x="229336" y="12319"/>
                  </a:lnTo>
                  <a:lnTo>
                    <a:pt x="228587" y="11684"/>
                  </a:lnTo>
                  <a:lnTo>
                    <a:pt x="230327" y="11684"/>
                  </a:lnTo>
                  <a:lnTo>
                    <a:pt x="232689" y="11684"/>
                  </a:lnTo>
                  <a:lnTo>
                    <a:pt x="232689" y="10160"/>
                  </a:lnTo>
                  <a:lnTo>
                    <a:pt x="231292" y="10160"/>
                  </a:lnTo>
                  <a:lnTo>
                    <a:pt x="231432" y="9906"/>
                  </a:lnTo>
                  <a:lnTo>
                    <a:pt x="222364" y="9906"/>
                  </a:lnTo>
                  <a:lnTo>
                    <a:pt x="222427" y="10160"/>
                  </a:lnTo>
                  <a:lnTo>
                    <a:pt x="226961" y="10160"/>
                  </a:lnTo>
                  <a:lnTo>
                    <a:pt x="231254" y="10160"/>
                  </a:lnTo>
                  <a:lnTo>
                    <a:pt x="231101" y="10414"/>
                  </a:lnTo>
                  <a:lnTo>
                    <a:pt x="230936" y="10414"/>
                  </a:lnTo>
                  <a:lnTo>
                    <a:pt x="230936" y="10668"/>
                  </a:lnTo>
                  <a:lnTo>
                    <a:pt x="230492" y="11417"/>
                  </a:lnTo>
                  <a:lnTo>
                    <a:pt x="228574" y="11417"/>
                  </a:lnTo>
                  <a:lnTo>
                    <a:pt x="228574" y="11684"/>
                  </a:lnTo>
                  <a:lnTo>
                    <a:pt x="224777" y="11684"/>
                  </a:lnTo>
                  <a:lnTo>
                    <a:pt x="224713" y="34036"/>
                  </a:lnTo>
                  <a:lnTo>
                    <a:pt x="192544" y="34036"/>
                  </a:lnTo>
                  <a:lnTo>
                    <a:pt x="192278" y="34036"/>
                  </a:lnTo>
                  <a:lnTo>
                    <a:pt x="193027" y="32893"/>
                  </a:lnTo>
                  <a:lnTo>
                    <a:pt x="202984" y="32893"/>
                  </a:lnTo>
                  <a:lnTo>
                    <a:pt x="203327" y="32893"/>
                  </a:lnTo>
                  <a:lnTo>
                    <a:pt x="224028" y="32893"/>
                  </a:lnTo>
                  <a:lnTo>
                    <a:pt x="224713" y="34036"/>
                  </a:lnTo>
                  <a:lnTo>
                    <a:pt x="224713" y="11684"/>
                  </a:lnTo>
                  <a:lnTo>
                    <a:pt x="224383" y="11557"/>
                  </a:lnTo>
                  <a:lnTo>
                    <a:pt x="224599" y="11442"/>
                  </a:lnTo>
                  <a:lnTo>
                    <a:pt x="228434" y="11557"/>
                  </a:lnTo>
                  <a:lnTo>
                    <a:pt x="228574" y="11684"/>
                  </a:lnTo>
                  <a:lnTo>
                    <a:pt x="228574" y="11417"/>
                  </a:lnTo>
                  <a:lnTo>
                    <a:pt x="228295" y="11417"/>
                  </a:lnTo>
                  <a:lnTo>
                    <a:pt x="227495" y="10668"/>
                  </a:lnTo>
                  <a:lnTo>
                    <a:pt x="230936" y="10668"/>
                  </a:lnTo>
                  <a:lnTo>
                    <a:pt x="230936" y="10414"/>
                  </a:lnTo>
                  <a:lnTo>
                    <a:pt x="227228" y="10414"/>
                  </a:lnTo>
                  <a:lnTo>
                    <a:pt x="226961" y="10160"/>
                  </a:lnTo>
                  <a:lnTo>
                    <a:pt x="226504" y="10414"/>
                  </a:lnTo>
                  <a:lnTo>
                    <a:pt x="226021" y="10414"/>
                  </a:lnTo>
                  <a:lnTo>
                    <a:pt x="226021" y="10668"/>
                  </a:lnTo>
                  <a:lnTo>
                    <a:pt x="224650" y="11417"/>
                  </a:lnTo>
                  <a:lnTo>
                    <a:pt x="224307" y="11506"/>
                  </a:lnTo>
                  <a:lnTo>
                    <a:pt x="224167" y="11430"/>
                  </a:lnTo>
                  <a:lnTo>
                    <a:pt x="224383" y="11430"/>
                  </a:lnTo>
                  <a:lnTo>
                    <a:pt x="224574" y="11442"/>
                  </a:lnTo>
                  <a:lnTo>
                    <a:pt x="224409" y="11417"/>
                  </a:lnTo>
                  <a:lnTo>
                    <a:pt x="224167" y="11417"/>
                  </a:lnTo>
                  <a:lnTo>
                    <a:pt x="223977" y="11417"/>
                  </a:lnTo>
                  <a:lnTo>
                    <a:pt x="223875" y="32639"/>
                  </a:lnTo>
                  <a:lnTo>
                    <a:pt x="203403" y="32639"/>
                  </a:lnTo>
                  <a:lnTo>
                    <a:pt x="203517" y="32131"/>
                  </a:lnTo>
                  <a:lnTo>
                    <a:pt x="203631" y="31750"/>
                  </a:lnTo>
                  <a:lnTo>
                    <a:pt x="203708" y="31496"/>
                  </a:lnTo>
                  <a:lnTo>
                    <a:pt x="203809" y="31115"/>
                  </a:lnTo>
                  <a:lnTo>
                    <a:pt x="204787" y="27686"/>
                  </a:lnTo>
                  <a:lnTo>
                    <a:pt x="204927" y="27686"/>
                  </a:lnTo>
                  <a:lnTo>
                    <a:pt x="205282" y="27432"/>
                  </a:lnTo>
                  <a:lnTo>
                    <a:pt x="207175" y="28956"/>
                  </a:lnTo>
                  <a:lnTo>
                    <a:pt x="206603" y="28956"/>
                  </a:lnTo>
                  <a:lnTo>
                    <a:pt x="209880" y="29210"/>
                  </a:lnTo>
                  <a:lnTo>
                    <a:pt x="213283" y="28067"/>
                  </a:lnTo>
                  <a:lnTo>
                    <a:pt x="215595" y="31115"/>
                  </a:lnTo>
                  <a:lnTo>
                    <a:pt x="215849" y="31115"/>
                  </a:lnTo>
                  <a:lnTo>
                    <a:pt x="218605" y="28956"/>
                  </a:lnTo>
                  <a:lnTo>
                    <a:pt x="219087" y="28067"/>
                  </a:lnTo>
                  <a:lnTo>
                    <a:pt x="219532" y="27305"/>
                  </a:lnTo>
                  <a:lnTo>
                    <a:pt x="220002" y="26543"/>
                  </a:lnTo>
                  <a:lnTo>
                    <a:pt x="220345" y="26162"/>
                  </a:lnTo>
                  <a:lnTo>
                    <a:pt x="221653" y="25273"/>
                  </a:lnTo>
                  <a:lnTo>
                    <a:pt x="222313" y="25654"/>
                  </a:lnTo>
                  <a:lnTo>
                    <a:pt x="222415" y="25908"/>
                  </a:lnTo>
                  <a:lnTo>
                    <a:pt x="222516" y="26162"/>
                  </a:lnTo>
                  <a:lnTo>
                    <a:pt x="222973" y="27305"/>
                  </a:lnTo>
                  <a:lnTo>
                    <a:pt x="222859" y="28067"/>
                  </a:lnTo>
                  <a:lnTo>
                    <a:pt x="222770" y="28448"/>
                  </a:lnTo>
                  <a:lnTo>
                    <a:pt x="222656" y="28956"/>
                  </a:lnTo>
                  <a:lnTo>
                    <a:pt x="222592" y="29210"/>
                  </a:lnTo>
                  <a:lnTo>
                    <a:pt x="222427" y="29845"/>
                  </a:lnTo>
                  <a:lnTo>
                    <a:pt x="222516" y="30353"/>
                  </a:lnTo>
                  <a:lnTo>
                    <a:pt x="223875" y="32639"/>
                  </a:lnTo>
                  <a:lnTo>
                    <a:pt x="223875" y="11353"/>
                  </a:lnTo>
                  <a:lnTo>
                    <a:pt x="222859" y="10668"/>
                  </a:lnTo>
                  <a:lnTo>
                    <a:pt x="226021" y="10668"/>
                  </a:lnTo>
                  <a:lnTo>
                    <a:pt x="226021" y="10414"/>
                  </a:lnTo>
                  <a:lnTo>
                    <a:pt x="222491" y="10414"/>
                  </a:lnTo>
                  <a:lnTo>
                    <a:pt x="222427" y="10160"/>
                  </a:lnTo>
                  <a:lnTo>
                    <a:pt x="218681" y="10160"/>
                  </a:lnTo>
                  <a:lnTo>
                    <a:pt x="218960" y="9906"/>
                  </a:lnTo>
                  <a:lnTo>
                    <a:pt x="222326" y="9779"/>
                  </a:lnTo>
                  <a:lnTo>
                    <a:pt x="222224" y="9271"/>
                  </a:lnTo>
                  <a:lnTo>
                    <a:pt x="231813" y="9271"/>
                  </a:lnTo>
                  <a:lnTo>
                    <a:pt x="231432" y="9906"/>
                  </a:lnTo>
                  <a:lnTo>
                    <a:pt x="236613" y="9906"/>
                  </a:lnTo>
                  <a:lnTo>
                    <a:pt x="236499" y="10160"/>
                  </a:lnTo>
                  <a:lnTo>
                    <a:pt x="246621" y="10160"/>
                  </a:lnTo>
                  <a:lnTo>
                    <a:pt x="246621" y="9906"/>
                  </a:lnTo>
                  <a:lnTo>
                    <a:pt x="236651" y="9906"/>
                  </a:lnTo>
                  <a:lnTo>
                    <a:pt x="236715" y="9779"/>
                  </a:lnTo>
                  <a:lnTo>
                    <a:pt x="236969" y="9271"/>
                  </a:lnTo>
                  <a:lnTo>
                    <a:pt x="247230" y="9271"/>
                  </a:lnTo>
                  <a:lnTo>
                    <a:pt x="246824" y="9906"/>
                  </a:lnTo>
                  <a:lnTo>
                    <a:pt x="256743" y="9906"/>
                  </a:lnTo>
                  <a:lnTo>
                    <a:pt x="256590" y="10160"/>
                  </a:lnTo>
                  <a:lnTo>
                    <a:pt x="257594" y="10160"/>
                  </a:lnTo>
                  <a:lnTo>
                    <a:pt x="257911" y="9906"/>
                  </a:lnTo>
                  <a:lnTo>
                    <a:pt x="256781" y="9906"/>
                  </a:lnTo>
                  <a:lnTo>
                    <a:pt x="256857" y="9779"/>
                  </a:lnTo>
                  <a:lnTo>
                    <a:pt x="257136" y="9271"/>
                  </a:lnTo>
                  <a:lnTo>
                    <a:pt x="258800" y="6731"/>
                  </a:lnTo>
                  <a:lnTo>
                    <a:pt x="256870" y="6731"/>
                  </a:lnTo>
                  <a:lnTo>
                    <a:pt x="256870" y="6985"/>
                  </a:lnTo>
                  <a:lnTo>
                    <a:pt x="250126" y="7874"/>
                  </a:lnTo>
                  <a:lnTo>
                    <a:pt x="249770" y="7874"/>
                  </a:lnTo>
                  <a:lnTo>
                    <a:pt x="249085" y="8255"/>
                  </a:lnTo>
                  <a:lnTo>
                    <a:pt x="248843" y="8255"/>
                  </a:lnTo>
                  <a:lnTo>
                    <a:pt x="248843" y="8382"/>
                  </a:lnTo>
                  <a:lnTo>
                    <a:pt x="247700" y="9017"/>
                  </a:lnTo>
                  <a:lnTo>
                    <a:pt x="247396" y="9017"/>
                  </a:lnTo>
                  <a:lnTo>
                    <a:pt x="237096" y="9017"/>
                  </a:lnTo>
                  <a:lnTo>
                    <a:pt x="237426" y="8382"/>
                  </a:lnTo>
                  <a:lnTo>
                    <a:pt x="248843" y="8382"/>
                  </a:lnTo>
                  <a:lnTo>
                    <a:pt x="248843" y="8255"/>
                  </a:lnTo>
                  <a:lnTo>
                    <a:pt x="237490" y="8255"/>
                  </a:lnTo>
                  <a:lnTo>
                    <a:pt x="238125" y="6985"/>
                  </a:lnTo>
                  <a:lnTo>
                    <a:pt x="256870" y="6985"/>
                  </a:lnTo>
                  <a:lnTo>
                    <a:pt x="256870" y="6731"/>
                  </a:lnTo>
                  <a:lnTo>
                    <a:pt x="238252" y="6731"/>
                  </a:lnTo>
                  <a:lnTo>
                    <a:pt x="238963" y="5334"/>
                  </a:lnTo>
                  <a:lnTo>
                    <a:pt x="239128" y="5334"/>
                  </a:lnTo>
                  <a:lnTo>
                    <a:pt x="239217" y="4826"/>
                  </a:lnTo>
                  <a:lnTo>
                    <a:pt x="239052" y="4826"/>
                  </a:lnTo>
                  <a:lnTo>
                    <a:pt x="239026" y="4572"/>
                  </a:lnTo>
                  <a:lnTo>
                    <a:pt x="238899" y="3556"/>
                  </a:lnTo>
                  <a:lnTo>
                    <a:pt x="238798" y="2921"/>
                  </a:lnTo>
                  <a:lnTo>
                    <a:pt x="238696" y="2286"/>
                  </a:lnTo>
                  <a:lnTo>
                    <a:pt x="245186" y="2286"/>
                  </a:lnTo>
                  <a:lnTo>
                    <a:pt x="238645" y="2032"/>
                  </a:lnTo>
                  <a:lnTo>
                    <a:pt x="236016" y="1930"/>
                  </a:lnTo>
                  <a:lnTo>
                    <a:pt x="235381" y="1905"/>
                  </a:lnTo>
                  <a:lnTo>
                    <a:pt x="234569" y="2667"/>
                  </a:lnTo>
                  <a:lnTo>
                    <a:pt x="234175" y="2667"/>
                  </a:lnTo>
                  <a:lnTo>
                    <a:pt x="234175" y="2921"/>
                  </a:lnTo>
                  <a:lnTo>
                    <a:pt x="233591" y="3213"/>
                  </a:lnTo>
                  <a:lnTo>
                    <a:pt x="233591" y="6350"/>
                  </a:lnTo>
                  <a:lnTo>
                    <a:pt x="233362" y="6731"/>
                  </a:lnTo>
                  <a:lnTo>
                    <a:pt x="233197" y="6731"/>
                  </a:lnTo>
                  <a:lnTo>
                    <a:pt x="233197" y="6985"/>
                  </a:lnTo>
                  <a:lnTo>
                    <a:pt x="232435" y="8255"/>
                  </a:lnTo>
                  <a:lnTo>
                    <a:pt x="232346" y="8382"/>
                  </a:lnTo>
                  <a:lnTo>
                    <a:pt x="231978" y="9017"/>
                  </a:lnTo>
                  <a:lnTo>
                    <a:pt x="222123" y="9017"/>
                  </a:lnTo>
                  <a:lnTo>
                    <a:pt x="222008" y="8509"/>
                  </a:lnTo>
                  <a:lnTo>
                    <a:pt x="221983" y="8382"/>
                  </a:lnTo>
                  <a:lnTo>
                    <a:pt x="232346" y="8382"/>
                  </a:lnTo>
                  <a:lnTo>
                    <a:pt x="232346" y="8255"/>
                  </a:lnTo>
                  <a:lnTo>
                    <a:pt x="221945" y="8255"/>
                  </a:lnTo>
                  <a:lnTo>
                    <a:pt x="221856" y="7874"/>
                  </a:lnTo>
                  <a:lnTo>
                    <a:pt x="221767" y="7493"/>
                  </a:lnTo>
                  <a:lnTo>
                    <a:pt x="221653" y="6985"/>
                  </a:lnTo>
                  <a:lnTo>
                    <a:pt x="219443" y="8382"/>
                  </a:lnTo>
                  <a:lnTo>
                    <a:pt x="218630" y="8178"/>
                  </a:lnTo>
                  <a:lnTo>
                    <a:pt x="218630" y="10160"/>
                  </a:lnTo>
                  <a:lnTo>
                    <a:pt x="218389" y="10414"/>
                  </a:lnTo>
                  <a:lnTo>
                    <a:pt x="218160" y="10414"/>
                  </a:lnTo>
                  <a:lnTo>
                    <a:pt x="218160" y="10668"/>
                  </a:lnTo>
                  <a:lnTo>
                    <a:pt x="216992" y="11938"/>
                  </a:lnTo>
                  <a:lnTo>
                    <a:pt x="213436" y="12319"/>
                  </a:lnTo>
                  <a:lnTo>
                    <a:pt x="213525" y="11938"/>
                  </a:lnTo>
                  <a:lnTo>
                    <a:pt x="213575" y="11684"/>
                  </a:lnTo>
                  <a:lnTo>
                    <a:pt x="213690" y="11176"/>
                  </a:lnTo>
                  <a:lnTo>
                    <a:pt x="213664" y="10668"/>
                  </a:lnTo>
                  <a:lnTo>
                    <a:pt x="218160" y="10668"/>
                  </a:lnTo>
                  <a:lnTo>
                    <a:pt x="218160" y="10414"/>
                  </a:lnTo>
                  <a:lnTo>
                    <a:pt x="212915" y="10414"/>
                  </a:lnTo>
                  <a:lnTo>
                    <a:pt x="212166" y="10160"/>
                  </a:lnTo>
                  <a:lnTo>
                    <a:pt x="213766" y="10160"/>
                  </a:lnTo>
                  <a:lnTo>
                    <a:pt x="213855" y="9906"/>
                  </a:lnTo>
                  <a:lnTo>
                    <a:pt x="211937" y="9906"/>
                  </a:lnTo>
                  <a:lnTo>
                    <a:pt x="211988" y="10160"/>
                  </a:lnTo>
                  <a:lnTo>
                    <a:pt x="208076" y="10160"/>
                  </a:lnTo>
                  <a:lnTo>
                    <a:pt x="207683" y="10414"/>
                  </a:lnTo>
                  <a:lnTo>
                    <a:pt x="205981" y="10414"/>
                  </a:lnTo>
                  <a:lnTo>
                    <a:pt x="206121" y="10668"/>
                  </a:lnTo>
                  <a:lnTo>
                    <a:pt x="207289" y="10668"/>
                  </a:lnTo>
                  <a:lnTo>
                    <a:pt x="206502" y="11176"/>
                  </a:lnTo>
                  <a:lnTo>
                    <a:pt x="205841" y="10160"/>
                  </a:lnTo>
                  <a:lnTo>
                    <a:pt x="202704" y="10160"/>
                  </a:lnTo>
                  <a:lnTo>
                    <a:pt x="202704" y="32639"/>
                  </a:lnTo>
                  <a:lnTo>
                    <a:pt x="200215" y="32639"/>
                  </a:lnTo>
                  <a:lnTo>
                    <a:pt x="200228" y="30353"/>
                  </a:lnTo>
                  <a:lnTo>
                    <a:pt x="200088" y="30213"/>
                  </a:lnTo>
                  <a:lnTo>
                    <a:pt x="200088" y="32639"/>
                  </a:lnTo>
                  <a:lnTo>
                    <a:pt x="193192" y="32639"/>
                  </a:lnTo>
                  <a:lnTo>
                    <a:pt x="193357" y="32385"/>
                  </a:lnTo>
                  <a:lnTo>
                    <a:pt x="194767" y="30353"/>
                  </a:lnTo>
                  <a:lnTo>
                    <a:pt x="194894" y="30099"/>
                  </a:lnTo>
                  <a:lnTo>
                    <a:pt x="200088" y="32639"/>
                  </a:lnTo>
                  <a:lnTo>
                    <a:pt x="200088" y="30213"/>
                  </a:lnTo>
                  <a:lnTo>
                    <a:pt x="198297" y="28448"/>
                  </a:lnTo>
                  <a:lnTo>
                    <a:pt x="200367" y="30353"/>
                  </a:lnTo>
                  <a:lnTo>
                    <a:pt x="200228" y="30353"/>
                  </a:lnTo>
                  <a:lnTo>
                    <a:pt x="202704" y="32639"/>
                  </a:lnTo>
                  <a:lnTo>
                    <a:pt x="202704" y="10160"/>
                  </a:lnTo>
                  <a:lnTo>
                    <a:pt x="199821" y="10160"/>
                  </a:lnTo>
                  <a:lnTo>
                    <a:pt x="198996" y="10414"/>
                  </a:lnTo>
                  <a:lnTo>
                    <a:pt x="198501" y="10414"/>
                  </a:lnTo>
                  <a:lnTo>
                    <a:pt x="198361" y="10414"/>
                  </a:lnTo>
                  <a:lnTo>
                    <a:pt x="198361" y="25019"/>
                  </a:lnTo>
                  <a:lnTo>
                    <a:pt x="198348" y="25184"/>
                  </a:lnTo>
                  <a:lnTo>
                    <a:pt x="198234" y="24968"/>
                  </a:lnTo>
                  <a:lnTo>
                    <a:pt x="198081" y="24409"/>
                  </a:lnTo>
                  <a:lnTo>
                    <a:pt x="198361" y="25019"/>
                  </a:lnTo>
                  <a:lnTo>
                    <a:pt x="198361" y="10414"/>
                  </a:lnTo>
                  <a:lnTo>
                    <a:pt x="198221" y="10414"/>
                  </a:lnTo>
                  <a:lnTo>
                    <a:pt x="198259" y="10160"/>
                  </a:lnTo>
                  <a:lnTo>
                    <a:pt x="199821" y="10160"/>
                  </a:lnTo>
                  <a:lnTo>
                    <a:pt x="200621" y="9906"/>
                  </a:lnTo>
                  <a:lnTo>
                    <a:pt x="198310" y="9906"/>
                  </a:lnTo>
                  <a:lnTo>
                    <a:pt x="197459" y="9906"/>
                  </a:lnTo>
                  <a:lnTo>
                    <a:pt x="197523" y="9779"/>
                  </a:lnTo>
                  <a:lnTo>
                    <a:pt x="197637" y="9525"/>
                  </a:lnTo>
                  <a:lnTo>
                    <a:pt x="197739" y="9271"/>
                  </a:lnTo>
                  <a:lnTo>
                    <a:pt x="200558" y="9271"/>
                  </a:lnTo>
                  <a:lnTo>
                    <a:pt x="200621" y="9906"/>
                  </a:lnTo>
                  <a:lnTo>
                    <a:pt x="205689" y="9906"/>
                  </a:lnTo>
                  <a:lnTo>
                    <a:pt x="205625" y="9779"/>
                  </a:lnTo>
                  <a:lnTo>
                    <a:pt x="205498" y="9525"/>
                  </a:lnTo>
                  <a:lnTo>
                    <a:pt x="205371" y="9271"/>
                  </a:lnTo>
                  <a:lnTo>
                    <a:pt x="209283" y="9271"/>
                  </a:lnTo>
                  <a:lnTo>
                    <a:pt x="208419" y="9906"/>
                  </a:lnTo>
                  <a:lnTo>
                    <a:pt x="211937" y="9906"/>
                  </a:lnTo>
                  <a:lnTo>
                    <a:pt x="211899" y="9779"/>
                  </a:lnTo>
                  <a:lnTo>
                    <a:pt x="211861" y="9271"/>
                  </a:lnTo>
                  <a:lnTo>
                    <a:pt x="211785" y="8255"/>
                  </a:lnTo>
                  <a:lnTo>
                    <a:pt x="212255" y="6985"/>
                  </a:lnTo>
                  <a:lnTo>
                    <a:pt x="214007" y="6985"/>
                  </a:lnTo>
                  <a:lnTo>
                    <a:pt x="214287" y="7874"/>
                  </a:lnTo>
                  <a:lnTo>
                    <a:pt x="214388" y="8509"/>
                  </a:lnTo>
                  <a:lnTo>
                    <a:pt x="214198" y="9017"/>
                  </a:lnTo>
                  <a:lnTo>
                    <a:pt x="211848" y="9017"/>
                  </a:lnTo>
                  <a:lnTo>
                    <a:pt x="211861" y="9271"/>
                  </a:lnTo>
                  <a:lnTo>
                    <a:pt x="214096" y="9271"/>
                  </a:lnTo>
                  <a:lnTo>
                    <a:pt x="213855" y="9906"/>
                  </a:lnTo>
                  <a:lnTo>
                    <a:pt x="217919" y="9906"/>
                  </a:lnTo>
                  <a:lnTo>
                    <a:pt x="213766" y="10160"/>
                  </a:lnTo>
                  <a:lnTo>
                    <a:pt x="218630" y="10160"/>
                  </a:lnTo>
                  <a:lnTo>
                    <a:pt x="218630" y="8178"/>
                  </a:lnTo>
                  <a:lnTo>
                    <a:pt x="217449" y="7874"/>
                  </a:lnTo>
                  <a:lnTo>
                    <a:pt x="217906" y="7874"/>
                  </a:lnTo>
                  <a:lnTo>
                    <a:pt x="217563" y="6985"/>
                  </a:lnTo>
                  <a:lnTo>
                    <a:pt x="221653" y="6985"/>
                  </a:lnTo>
                  <a:lnTo>
                    <a:pt x="233197" y="6985"/>
                  </a:lnTo>
                  <a:lnTo>
                    <a:pt x="233197" y="6731"/>
                  </a:lnTo>
                  <a:lnTo>
                    <a:pt x="217474" y="6731"/>
                  </a:lnTo>
                  <a:lnTo>
                    <a:pt x="217233" y="6096"/>
                  </a:lnTo>
                  <a:lnTo>
                    <a:pt x="218605" y="5969"/>
                  </a:lnTo>
                  <a:lnTo>
                    <a:pt x="220256" y="5588"/>
                  </a:lnTo>
                  <a:lnTo>
                    <a:pt x="233400" y="5588"/>
                  </a:lnTo>
                  <a:lnTo>
                    <a:pt x="233591" y="6350"/>
                  </a:lnTo>
                  <a:lnTo>
                    <a:pt x="233591" y="3213"/>
                  </a:lnTo>
                  <a:lnTo>
                    <a:pt x="233210" y="3403"/>
                  </a:lnTo>
                  <a:lnTo>
                    <a:pt x="233210" y="4826"/>
                  </a:lnTo>
                  <a:lnTo>
                    <a:pt x="220002" y="4826"/>
                  </a:lnTo>
                  <a:lnTo>
                    <a:pt x="220040" y="4064"/>
                  </a:lnTo>
                  <a:lnTo>
                    <a:pt x="233006" y="4064"/>
                  </a:lnTo>
                  <a:lnTo>
                    <a:pt x="233070" y="4318"/>
                  </a:lnTo>
                  <a:lnTo>
                    <a:pt x="233146" y="4572"/>
                  </a:lnTo>
                  <a:lnTo>
                    <a:pt x="233210" y="4826"/>
                  </a:lnTo>
                  <a:lnTo>
                    <a:pt x="233210" y="3403"/>
                  </a:lnTo>
                  <a:lnTo>
                    <a:pt x="232879" y="3556"/>
                  </a:lnTo>
                  <a:lnTo>
                    <a:pt x="232943" y="3810"/>
                  </a:lnTo>
                  <a:lnTo>
                    <a:pt x="220052" y="3810"/>
                  </a:lnTo>
                  <a:lnTo>
                    <a:pt x="220091" y="2921"/>
                  </a:lnTo>
                  <a:lnTo>
                    <a:pt x="234175" y="2921"/>
                  </a:lnTo>
                  <a:lnTo>
                    <a:pt x="234175" y="2667"/>
                  </a:lnTo>
                  <a:lnTo>
                    <a:pt x="220103" y="2667"/>
                  </a:lnTo>
                  <a:lnTo>
                    <a:pt x="220218" y="635"/>
                  </a:lnTo>
                  <a:lnTo>
                    <a:pt x="213956" y="635"/>
                  </a:lnTo>
                  <a:lnTo>
                    <a:pt x="213956" y="6731"/>
                  </a:lnTo>
                  <a:lnTo>
                    <a:pt x="212356" y="6731"/>
                  </a:lnTo>
                  <a:lnTo>
                    <a:pt x="212280" y="6921"/>
                  </a:lnTo>
                  <a:lnTo>
                    <a:pt x="212775" y="5588"/>
                  </a:lnTo>
                  <a:lnTo>
                    <a:pt x="213804" y="5588"/>
                  </a:lnTo>
                  <a:lnTo>
                    <a:pt x="213880" y="6096"/>
                  </a:lnTo>
                  <a:lnTo>
                    <a:pt x="213956" y="6731"/>
                  </a:lnTo>
                  <a:lnTo>
                    <a:pt x="213956" y="635"/>
                  </a:lnTo>
                  <a:lnTo>
                    <a:pt x="213626" y="635"/>
                  </a:lnTo>
                  <a:lnTo>
                    <a:pt x="213626" y="4826"/>
                  </a:lnTo>
                  <a:lnTo>
                    <a:pt x="210223" y="4826"/>
                  </a:lnTo>
                  <a:lnTo>
                    <a:pt x="210223" y="5588"/>
                  </a:lnTo>
                  <a:lnTo>
                    <a:pt x="210121" y="6096"/>
                  </a:lnTo>
                  <a:lnTo>
                    <a:pt x="210019" y="6731"/>
                  </a:lnTo>
                  <a:lnTo>
                    <a:pt x="209981" y="6985"/>
                  </a:lnTo>
                  <a:lnTo>
                    <a:pt x="209905" y="7493"/>
                  </a:lnTo>
                  <a:lnTo>
                    <a:pt x="209791" y="8255"/>
                  </a:lnTo>
                  <a:lnTo>
                    <a:pt x="209689" y="9017"/>
                  </a:lnTo>
                  <a:lnTo>
                    <a:pt x="205244" y="9017"/>
                  </a:lnTo>
                  <a:lnTo>
                    <a:pt x="204228" y="6985"/>
                  </a:lnTo>
                  <a:lnTo>
                    <a:pt x="209981" y="6985"/>
                  </a:lnTo>
                  <a:lnTo>
                    <a:pt x="209981" y="6731"/>
                  </a:lnTo>
                  <a:lnTo>
                    <a:pt x="204101" y="6731"/>
                  </a:lnTo>
                  <a:lnTo>
                    <a:pt x="203530" y="5588"/>
                  </a:lnTo>
                  <a:lnTo>
                    <a:pt x="210223" y="5588"/>
                  </a:lnTo>
                  <a:lnTo>
                    <a:pt x="210223" y="4826"/>
                  </a:lnTo>
                  <a:lnTo>
                    <a:pt x="203492" y="4826"/>
                  </a:lnTo>
                  <a:lnTo>
                    <a:pt x="203492" y="5588"/>
                  </a:lnTo>
                  <a:lnTo>
                    <a:pt x="200545" y="5588"/>
                  </a:lnTo>
                  <a:lnTo>
                    <a:pt x="200545" y="9017"/>
                  </a:lnTo>
                  <a:lnTo>
                    <a:pt x="197853" y="9017"/>
                  </a:lnTo>
                  <a:lnTo>
                    <a:pt x="198742" y="6985"/>
                  </a:lnTo>
                  <a:lnTo>
                    <a:pt x="200342" y="6985"/>
                  </a:lnTo>
                  <a:lnTo>
                    <a:pt x="200431" y="7874"/>
                  </a:lnTo>
                  <a:lnTo>
                    <a:pt x="200545" y="9017"/>
                  </a:lnTo>
                  <a:lnTo>
                    <a:pt x="200545" y="5588"/>
                  </a:lnTo>
                  <a:lnTo>
                    <a:pt x="200190" y="5588"/>
                  </a:lnTo>
                  <a:lnTo>
                    <a:pt x="200317" y="6731"/>
                  </a:lnTo>
                  <a:lnTo>
                    <a:pt x="198856" y="6731"/>
                  </a:lnTo>
                  <a:lnTo>
                    <a:pt x="199009" y="6350"/>
                  </a:lnTo>
                  <a:lnTo>
                    <a:pt x="198069" y="6731"/>
                  </a:lnTo>
                  <a:lnTo>
                    <a:pt x="197573" y="6731"/>
                  </a:lnTo>
                  <a:lnTo>
                    <a:pt x="197358" y="6591"/>
                  </a:lnTo>
                  <a:lnTo>
                    <a:pt x="197358" y="10160"/>
                  </a:lnTo>
                  <a:lnTo>
                    <a:pt x="197243" y="10414"/>
                  </a:lnTo>
                  <a:lnTo>
                    <a:pt x="194373" y="10414"/>
                  </a:lnTo>
                  <a:lnTo>
                    <a:pt x="194564" y="10160"/>
                  </a:lnTo>
                  <a:lnTo>
                    <a:pt x="191655" y="10160"/>
                  </a:lnTo>
                  <a:lnTo>
                    <a:pt x="191630" y="10414"/>
                  </a:lnTo>
                  <a:lnTo>
                    <a:pt x="190817" y="10414"/>
                  </a:lnTo>
                  <a:lnTo>
                    <a:pt x="190881" y="10160"/>
                  </a:lnTo>
                  <a:lnTo>
                    <a:pt x="190030" y="10160"/>
                  </a:lnTo>
                  <a:lnTo>
                    <a:pt x="189636" y="10414"/>
                  </a:lnTo>
                  <a:lnTo>
                    <a:pt x="189725" y="10668"/>
                  </a:lnTo>
                  <a:lnTo>
                    <a:pt x="188785" y="9271"/>
                  </a:lnTo>
                  <a:lnTo>
                    <a:pt x="191719" y="9271"/>
                  </a:lnTo>
                  <a:lnTo>
                    <a:pt x="191681" y="9906"/>
                  </a:lnTo>
                  <a:lnTo>
                    <a:pt x="194741" y="9906"/>
                  </a:lnTo>
                  <a:lnTo>
                    <a:pt x="194564" y="10160"/>
                  </a:lnTo>
                  <a:lnTo>
                    <a:pt x="197358" y="10160"/>
                  </a:lnTo>
                  <a:lnTo>
                    <a:pt x="197358" y="6591"/>
                  </a:lnTo>
                  <a:lnTo>
                    <a:pt x="195897" y="5588"/>
                  </a:lnTo>
                  <a:lnTo>
                    <a:pt x="199961" y="5588"/>
                  </a:lnTo>
                  <a:lnTo>
                    <a:pt x="198462" y="4826"/>
                  </a:lnTo>
                  <a:lnTo>
                    <a:pt x="194398" y="4826"/>
                  </a:lnTo>
                  <a:lnTo>
                    <a:pt x="194437" y="4572"/>
                  </a:lnTo>
                  <a:lnTo>
                    <a:pt x="194551" y="4064"/>
                  </a:lnTo>
                  <a:lnTo>
                    <a:pt x="198882" y="4064"/>
                  </a:lnTo>
                  <a:lnTo>
                    <a:pt x="198831" y="4318"/>
                  </a:lnTo>
                  <a:lnTo>
                    <a:pt x="198742" y="4826"/>
                  </a:lnTo>
                  <a:lnTo>
                    <a:pt x="198462" y="4826"/>
                  </a:lnTo>
                  <a:lnTo>
                    <a:pt x="199466" y="5334"/>
                  </a:lnTo>
                  <a:lnTo>
                    <a:pt x="203441" y="5334"/>
                  </a:lnTo>
                  <a:lnTo>
                    <a:pt x="203492" y="5588"/>
                  </a:lnTo>
                  <a:lnTo>
                    <a:pt x="203492" y="4826"/>
                  </a:lnTo>
                  <a:lnTo>
                    <a:pt x="203352" y="4826"/>
                  </a:lnTo>
                  <a:lnTo>
                    <a:pt x="203250" y="4318"/>
                  </a:lnTo>
                  <a:lnTo>
                    <a:pt x="203200" y="4064"/>
                  </a:lnTo>
                  <a:lnTo>
                    <a:pt x="213055" y="4064"/>
                  </a:lnTo>
                  <a:lnTo>
                    <a:pt x="213626" y="4826"/>
                  </a:lnTo>
                  <a:lnTo>
                    <a:pt x="213626" y="635"/>
                  </a:lnTo>
                  <a:lnTo>
                    <a:pt x="210540" y="635"/>
                  </a:lnTo>
                  <a:lnTo>
                    <a:pt x="212026" y="2667"/>
                  </a:lnTo>
                  <a:lnTo>
                    <a:pt x="202907" y="2667"/>
                  </a:lnTo>
                  <a:lnTo>
                    <a:pt x="202958" y="2921"/>
                  </a:lnTo>
                  <a:lnTo>
                    <a:pt x="212217" y="2921"/>
                  </a:lnTo>
                  <a:lnTo>
                    <a:pt x="212877" y="3810"/>
                  </a:lnTo>
                  <a:lnTo>
                    <a:pt x="203149" y="3810"/>
                  </a:lnTo>
                  <a:lnTo>
                    <a:pt x="203034" y="3302"/>
                  </a:lnTo>
                  <a:lnTo>
                    <a:pt x="202958" y="2921"/>
                  </a:lnTo>
                  <a:lnTo>
                    <a:pt x="202831" y="2413"/>
                  </a:lnTo>
                  <a:lnTo>
                    <a:pt x="205168" y="1397"/>
                  </a:lnTo>
                  <a:lnTo>
                    <a:pt x="203073" y="508"/>
                  </a:lnTo>
                  <a:lnTo>
                    <a:pt x="202361" y="292"/>
                  </a:lnTo>
                  <a:lnTo>
                    <a:pt x="202361" y="4572"/>
                  </a:lnTo>
                  <a:lnTo>
                    <a:pt x="201358" y="4826"/>
                  </a:lnTo>
                  <a:lnTo>
                    <a:pt x="200710" y="4826"/>
                  </a:lnTo>
                  <a:lnTo>
                    <a:pt x="199021" y="3441"/>
                  </a:lnTo>
                  <a:lnTo>
                    <a:pt x="198945" y="3810"/>
                  </a:lnTo>
                  <a:lnTo>
                    <a:pt x="194627" y="3810"/>
                  </a:lnTo>
                  <a:lnTo>
                    <a:pt x="194729" y="3556"/>
                  </a:lnTo>
                  <a:lnTo>
                    <a:pt x="194818" y="3302"/>
                  </a:lnTo>
                  <a:lnTo>
                    <a:pt x="194868" y="3175"/>
                  </a:lnTo>
                  <a:lnTo>
                    <a:pt x="194957" y="2921"/>
                  </a:lnTo>
                  <a:lnTo>
                    <a:pt x="202018" y="2921"/>
                  </a:lnTo>
                  <a:lnTo>
                    <a:pt x="202069" y="3175"/>
                  </a:lnTo>
                  <a:lnTo>
                    <a:pt x="202145" y="3556"/>
                  </a:lnTo>
                  <a:lnTo>
                    <a:pt x="202196" y="3810"/>
                  </a:lnTo>
                  <a:lnTo>
                    <a:pt x="199491" y="3810"/>
                  </a:lnTo>
                  <a:lnTo>
                    <a:pt x="199796" y="4064"/>
                  </a:lnTo>
                  <a:lnTo>
                    <a:pt x="202260" y="4064"/>
                  </a:lnTo>
                  <a:lnTo>
                    <a:pt x="202361" y="4572"/>
                  </a:lnTo>
                  <a:lnTo>
                    <a:pt x="202361" y="292"/>
                  </a:lnTo>
                  <a:lnTo>
                    <a:pt x="201409" y="0"/>
                  </a:lnTo>
                  <a:lnTo>
                    <a:pt x="201523" y="508"/>
                  </a:lnTo>
                  <a:lnTo>
                    <a:pt x="201549" y="635"/>
                  </a:lnTo>
                  <a:lnTo>
                    <a:pt x="201650" y="1143"/>
                  </a:lnTo>
                  <a:lnTo>
                    <a:pt x="201701" y="1397"/>
                  </a:lnTo>
                  <a:lnTo>
                    <a:pt x="201777" y="1778"/>
                  </a:lnTo>
                  <a:lnTo>
                    <a:pt x="201891" y="2286"/>
                  </a:lnTo>
                  <a:lnTo>
                    <a:pt x="201968" y="2667"/>
                  </a:lnTo>
                  <a:lnTo>
                    <a:pt x="195046" y="2667"/>
                  </a:lnTo>
                  <a:lnTo>
                    <a:pt x="195148" y="1778"/>
                  </a:lnTo>
                  <a:lnTo>
                    <a:pt x="193700" y="0"/>
                  </a:lnTo>
                  <a:lnTo>
                    <a:pt x="192481" y="1016"/>
                  </a:lnTo>
                  <a:lnTo>
                    <a:pt x="192481" y="3302"/>
                  </a:lnTo>
                  <a:lnTo>
                    <a:pt x="191833" y="3810"/>
                  </a:lnTo>
                  <a:lnTo>
                    <a:pt x="191503" y="3810"/>
                  </a:lnTo>
                  <a:lnTo>
                    <a:pt x="191503" y="4064"/>
                  </a:lnTo>
                  <a:lnTo>
                    <a:pt x="191185" y="4318"/>
                  </a:lnTo>
                  <a:lnTo>
                    <a:pt x="190906" y="4826"/>
                  </a:lnTo>
                  <a:lnTo>
                    <a:pt x="190614" y="4826"/>
                  </a:lnTo>
                  <a:lnTo>
                    <a:pt x="189331" y="4064"/>
                  </a:lnTo>
                  <a:lnTo>
                    <a:pt x="191503" y="4064"/>
                  </a:lnTo>
                  <a:lnTo>
                    <a:pt x="191503" y="3810"/>
                  </a:lnTo>
                  <a:lnTo>
                    <a:pt x="188899" y="3810"/>
                  </a:lnTo>
                  <a:lnTo>
                    <a:pt x="188048" y="3302"/>
                  </a:lnTo>
                  <a:lnTo>
                    <a:pt x="187121" y="3302"/>
                  </a:lnTo>
                  <a:lnTo>
                    <a:pt x="187121" y="4826"/>
                  </a:lnTo>
                  <a:lnTo>
                    <a:pt x="186372" y="4076"/>
                  </a:lnTo>
                  <a:lnTo>
                    <a:pt x="186563" y="4064"/>
                  </a:lnTo>
                  <a:lnTo>
                    <a:pt x="187083" y="4064"/>
                  </a:lnTo>
                  <a:lnTo>
                    <a:pt x="187121" y="4826"/>
                  </a:lnTo>
                  <a:lnTo>
                    <a:pt x="187121" y="3302"/>
                  </a:lnTo>
                  <a:lnTo>
                    <a:pt x="187071" y="3810"/>
                  </a:lnTo>
                  <a:lnTo>
                    <a:pt x="186131" y="3810"/>
                  </a:lnTo>
                  <a:lnTo>
                    <a:pt x="186372" y="4064"/>
                  </a:lnTo>
                  <a:lnTo>
                    <a:pt x="185521" y="3175"/>
                  </a:lnTo>
                  <a:lnTo>
                    <a:pt x="185013" y="2921"/>
                  </a:lnTo>
                  <a:lnTo>
                    <a:pt x="192328" y="2921"/>
                  </a:lnTo>
                  <a:lnTo>
                    <a:pt x="192328" y="3302"/>
                  </a:lnTo>
                  <a:lnTo>
                    <a:pt x="192481" y="3302"/>
                  </a:lnTo>
                  <a:lnTo>
                    <a:pt x="192481" y="1016"/>
                  </a:lnTo>
                  <a:lnTo>
                    <a:pt x="192328" y="1143"/>
                  </a:lnTo>
                  <a:lnTo>
                    <a:pt x="192328" y="2667"/>
                  </a:lnTo>
                  <a:lnTo>
                    <a:pt x="184518" y="2667"/>
                  </a:lnTo>
                  <a:lnTo>
                    <a:pt x="184023" y="2413"/>
                  </a:lnTo>
                  <a:lnTo>
                    <a:pt x="183108" y="2667"/>
                  </a:lnTo>
                  <a:lnTo>
                    <a:pt x="182664" y="2794"/>
                  </a:lnTo>
                  <a:lnTo>
                    <a:pt x="182206" y="2921"/>
                  </a:lnTo>
                  <a:lnTo>
                    <a:pt x="182473" y="2921"/>
                  </a:lnTo>
                  <a:lnTo>
                    <a:pt x="181190" y="3492"/>
                  </a:lnTo>
                  <a:lnTo>
                    <a:pt x="181190" y="4064"/>
                  </a:lnTo>
                  <a:lnTo>
                    <a:pt x="180924" y="4064"/>
                  </a:lnTo>
                  <a:lnTo>
                    <a:pt x="180911" y="3911"/>
                  </a:lnTo>
                  <a:lnTo>
                    <a:pt x="181190" y="4064"/>
                  </a:lnTo>
                  <a:lnTo>
                    <a:pt x="181190" y="3492"/>
                  </a:lnTo>
                  <a:lnTo>
                    <a:pt x="181038" y="3556"/>
                  </a:lnTo>
                  <a:lnTo>
                    <a:pt x="180632" y="3556"/>
                  </a:lnTo>
                  <a:lnTo>
                    <a:pt x="180987" y="3810"/>
                  </a:lnTo>
                  <a:lnTo>
                    <a:pt x="180263" y="3302"/>
                  </a:lnTo>
                  <a:lnTo>
                    <a:pt x="179095" y="4064"/>
                  </a:lnTo>
                  <a:lnTo>
                    <a:pt x="178816" y="4254"/>
                  </a:lnTo>
                  <a:lnTo>
                    <a:pt x="180924" y="4203"/>
                  </a:lnTo>
                  <a:lnTo>
                    <a:pt x="181241" y="4318"/>
                  </a:lnTo>
                  <a:lnTo>
                    <a:pt x="181216" y="4191"/>
                  </a:lnTo>
                  <a:lnTo>
                    <a:pt x="184619" y="4114"/>
                  </a:lnTo>
                  <a:lnTo>
                    <a:pt x="184708" y="4572"/>
                  </a:lnTo>
                  <a:lnTo>
                    <a:pt x="184759" y="4826"/>
                  </a:lnTo>
                  <a:lnTo>
                    <a:pt x="184848" y="5334"/>
                  </a:lnTo>
                  <a:lnTo>
                    <a:pt x="188950" y="5334"/>
                  </a:lnTo>
                  <a:lnTo>
                    <a:pt x="195110" y="5588"/>
                  </a:lnTo>
                  <a:lnTo>
                    <a:pt x="192011" y="5588"/>
                  </a:lnTo>
                  <a:lnTo>
                    <a:pt x="191909" y="6731"/>
                  </a:lnTo>
                  <a:lnTo>
                    <a:pt x="191897" y="6985"/>
                  </a:lnTo>
                  <a:lnTo>
                    <a:pt x="191782" y="8509"/>
                  </a:lnTo>
                  <a:lnTo>
                    <a:pt x="191744" y="9017"/>
                  </a:lnTo>
                  <a:lnTo>
                    <a:pt x="188620" y="9017"/>
                  </a:lnTo>
                  <a:lnTo>
                    <a:pt x="190131" y="7493"/>
                  </a:lnTo>
                  <a:lnTo>
                    <a:pt x="190601" y="6985"/>
                  </a:lnTo>
                  <a:lnTo>
                    <a:pt x="191897" y="6985"/>
                  </a:lnTo>
                  <a:lnTo>
                    <a:pt x="191897" y="6731"/>
                  </a:lnTo>
                  <a:lnTo>
                    <a:pt x="190842" y="6731"/>
                  </a:lnTo>
                  <a:lnTo>
                    <a:pt x="191909" y="5588"/>
                  </a:lnTo>
                  <a:lnTo>
                    <a:pt x="188264" y="5588"/>
                  </a:lnTo>
                  <a:lnTo>
                    <a:pt x="188264" y="9017"/>
                  </a:lnTo>
                  <a:lnTo>
                    <a:pt x="187401" y="9017"/>
                  </a:lnTo>
                  <a:lnTo>
                    <a:pt x="187350" y="9144"/>
                  </a:lnTo>
                  <a:lnTo>
                    <a:pt x="187388" y="9017"/>
                  </a:lnTo>
                  <a:lnTo>
                    <a:pt x="187629" y="8509"/>
                  </a:lnTo>
                  <a:lnTo>
                    <a:pt x="187744" y="8255"/>
                  </a:lnTo>
                  <a:lnTo>
                    <a:pt x="188087" y="7493"/>
                  </a:lnTo>
                  <a:lnTo>
                    <a:pt x="188214" y="8509"/>
                  </a:lnTo>
                  <a:lnTo>
                    <a:pt x="188264" y="9017"/>
                  </a:lnTo>
                  <a:lnTo>
                    <a:pt x="188264" y="5588"/>
                  </a:lnTo>
                  <a:lnTo>
                    <a:pt x="184886" y="5588"/>
                  </a:lnTo>
                  <a:lnTo>
                    <a:pt x="184988" y="6096"/>
                  </a:lnTo>
                  <a:lnTo>
                    <a:pt x="185102" y="6731"/>
                  </a:lnTo>
                  <a:lnTo>
                    <a:pt x="184467" y="6731"/>
                  </a:lnTo>
                  <a:lnTo>
                    <a:pt x="184467" y="6985"/>
                  </a:lnTo>
                  <a:lnTo>
                    <a:pt x="182295" y="7874"/>
                  </a:lnTo>
                  <a:lnTo>
                    <a:pt x="180594" y="8509"/>
                  </a:lnTo>
                  <a:lnTo>
                    <a:pt x="180454" y="8509"/>
                  </a:lnTo>
                  <a:lnTo>
                    <a:pt x="180492" y="8255"/>
                  </a:lnTo>
                  <a:lnTo>
                    <a:pt x="180619" y="7493"/>
                  </a:lnTo>
                  <a:lnTo>
                    <a:pt x="180695" y="6985"/>
                  </a:lnTo>
                  <a:lnTo>
                    <a:pt x="184467" y="6985"/>
                  </a:lnTo>
                  <a:lnTo>
                    <a:pt x="184467" y="6731"/>
                  </a:lnTo>
                  <a:lnTo>
                    <a:pt x="180733" y="6731"/>
                  </a:lnTo>
                  <a:lnTo>
                    <a:pt x="180797" y="6350"/>
                  </a:lnTo>
                  <a:lnTo>
                    <a:pt x="180911" y="5588"/>
                  </a:lnTo>
                  <a:lnTo>
                    <a:pt x="180314" y="5588"/>
                  </a:lnTo>
                  <a:lnTo>
                    <a:pt x="180632" y="5969"/>
                  </a:lnTo>
                  <a:lnTo>
                    <a:pt x="180517" y="6985"/>
                  </a:lnTo>
                  <a:lnTo>
                    <a:pt x="180428" y="7493"/>
                  </a:lnTo>
                  <a:lnTo>
                    <a:pt x="180314" y="8255"/>
                  </a:lnTo>
                  <a:lnTo>
                    <a:pt x="180200" y="9017"/>
                  </a:lnTo>
                  <a:lnTo>
                    <a:pt x="181927" y="9779"/>
                  </a:lnTo>
                  <a:lnTo>
                    <a:pt x="179717" y="9398"/>
                  </a:lnTo>
                  <a:lnTo>
                    <a:pt x="179717" y="12319"/>
                  </a:lnTo>
                  <a:lnTo>
                    <a:pt x="184619" y="12319"/>
                  </a:lnTo>
                  <a:lnTo>
                    <a:pt x="183235" y="10668"/>
                  </a:lnTo>
                  <a:lnTo>
                    <a:pt x="183007" y="10668"/>
                  </a:lnTo>
                  <a:lnTo>
                    <a:pt x="183235" y="10668"/>
                  </a:lnTo>
                  <a:lnTo>
                    <a:pt x="188468" y="10668"/>
                  </a:lnTo>
                  <a:lnTo>
                    <a:pt x="188442" y="10414"/>
                  </a:lnTo>
                  <a:lnTo>
                    <a:pt x="183248" y="10414"/>
                  </a:lnTo>
                  <a:lnTo>
                    <a:pt x="183870" y="9779"/>
                  </a:lnTo>
                  <a:lnTo>
                    <a:pt x="184378" y="9144"/>
                  </a:lnTo>
                  <a:lnTo>
                    <a:pt x="185458" y="9906"/>
                  </a:lnTo>
                  <a:lnTo>
                    <a:pt x="188023" y="9271"/>
                  </a:lnTo>
                  <a:lnTo>
                    <a:pt x="188290" y="9271"/>
                  </a:lnTo>
                  <a:lnTo>
                    <a:pt x="188328" y="9525"/>
                  </a:lnTo>
                  <a:lnTo>
                    <a:pt x="188442" y="10414"/>
                  </a:lnTo>
                  <a:lnTo>
                    <a:pt x="189217" y="10414"/>
                  </a:lnTo>
                  <a:lnTo>
                    <a:pt x="189395" y="10553"/>
                  </a:lnTo>
                  <a:lnTo>
                    <a:pt x="189572" y="10668"/>
                  </a:lnTo>
                  <a:lnTo>
                    <a:pt x="189941" y="10922"/>
                  </a:lnTo>
                  <a:lnTo>
                    <a:pt x="190715" y="10922"/>
                  </a:lnTo>
                  <a:lnTo>
                    <a:pt x="190754" y="10668"/>
                  </a:lnTo>
                  <a:lnTo>
                    <a:pt x="191617" y="10668"/>
                  </a:lnTo>
                  <a:lnTo>
                    <a:pt x="191541" y="11684"/>
                  </a:lnTo>
                  <a:lnTo>
                    <a:pt x="191490" y="12319"/>
                  </a:lnTo>
                  <a:lnTo>
                    <a:pt x="192925" y="12319"/>
                  </a:lnTo>
                  <a:lnTo>
                    <a:pt x="194183" y="10668"/>
                  </a:lnTo>
                  <a:lnTo>
                    <a:pt x="197142" y="10668"/>
                  </a:lnTo>
                  <a:lnTo>
                    <a:pt x="197040" y="10922"/>
                  </a:lnTo>
                  <a:lnTo>
                    <a:pt x="197294" y="10922"/>
                  </a:lnTo>
                  <a:lnTo>
                    <a:pt x="197891" y="10668"/>
                  </a:lnTo>
                  <a:lnTo>
                    <a:pt x="198183" y="10668"/>
                  </a:lnTo>
                  <a:lnTo>
                    <a:pt x="198081" y="11176"/>
                  </a:lnTo>
                  <a:lnTo>
                    <a:pt x="197993" y="11684"/>
                  </a:lnTo>
                  <a:lnTo>
                    <a:pt x="197866" y="12319"/>
                  </a:lnTo>
                  <a:lnTo>
                    <a:pt x="197764" y="12954"/>
                  </a:lnTo>
                  <a:lnTo>
                    <a:pt x="197662" y="13462"/>
                  </a:lnTo>
                  <a:lnTo>
                    <a:pt x="197548" y="14097"/>
                  </a:lnTo>
                  <a:lnTo>
                    <a:pt x="198018" y="14097"/>
                  </a:lnTo>
                  <a:lnTo>
                    <a:pt x="197256" y="14389"/>
                  </a:lnTo>
                  <a:lnTo>
                    <a:pt x="197256" y="22466"/>
                  </a:lnTo>
                  <a:lnTo>
                    <a:pt x="195643" y="23037"/>
                  </a:lnTo>
                  <a:lnTo>
                    <a:pt x="195567" y="22606"/>
                  </a:lnTo>
                  <a:lnTo>
                    <a:pt x="195478" y="22098"/>
                  </a:lnTo>
                  <a:lnTo>
                    <a:pt x="197104" y="22098"/>
                  </a:lnTo>
                  <a:lnTo>
                    <a:pt x="197256" y="22466"/>
                  </a:lnTo>
                  <a:lnTo>
                    <a:pt x="197256" y="14389"/>
                  </a:lnTo>
                  <a:lnTo>
                    <a:pt x="194640" y="15367"/>
                  </a:lnTo>
                  <a:lnTo>
                    <a:pt x="193484" y="15367"/>
                  </a:lnTo>
                  <a:lnTo>
                    <a:pt x="193522" y="15113"/>
                  </a:lnTo>
                  <a:lnTo>
                    <a:pt x="193598" y="14859"/>
                  </a:lnTo>
                  <a:lnTo>
                    <a:pt x="193687" y="14478"/>
                  </a:lnTo>
                  <a:lnTo>
                    <a:pt x="193789" y="14097"/>
                  </a:lnTo>
                  <a:lnTo>
                    <a:pt x="193903" y="13779"/>
                  </a:lnTo>
                  <a:lnTo>
                    <a:pt x="191185" y="14097"/>
                  </a:lnTo>
                  <a:lnTo>
                    <a:pt x="190334" y="14097"/>
                  </a:lnTo>
                  <a:lnTo>
                    <a:pt x="191020" y="13716"/>
                  </a:lnTo>
                  <a:lnTo>
                    <a:pt x="192100" y="12954"/>
                  </a:lnTo>
                  <a:lnTo>
                    <a:pt x="191211" y="12954"/>
                  </a:lnTo>
                  <a:lnTo>
                    <a:pt x="190754" y="12954"/>
                  </a:lnTo>
                  <a:lnTo>
                    <a:pt x="190614" y="11684"/>
                  </a:lnTo>
                  <a:lnTo>
                    <a:pt x="190373" y="11887"/>
                  </a:lnTo>
                  <a:lnTo>
                    <a:pt x="190373" y="13208"/>
                  </a:lnTo>
                  <a:lnTo>
                    <a:pt x="189039" y="14097"/>
                  </a:lnTo>
                  <a:lnTo>
                    <a:pt x="187845" y="13766"/>
                  </a:lnTo>
                  <a:lnTo>
                    <a:pt x="188556" y="15113"/>
                  </a:lnTo>
                  <a:lnTo>
                    <a:pt x="186690" y="14236"/>
                  </a:lnTo>
                  <a:lnTo>
                    <a:pt x="186436" y="14097"/>
                  </a:lnTo>
                  <a:lnTo>
                    <a:pt x="186715" y="14097"/>
                  </a:lnTo>
                  <a:lnTo>
                    <a:pt x="186855" y="13716"/>
                  </a:lnTo>
                  <a:lnTo>
                    <a:pt x="186893" y="13462"/>
                  </a:lnTo>
                  <a:lnTo>
                    <a:pt x="187007" y="12954"/>
                  </a:lnTo>
                  <a:lnTo>
                    <a:pt x="187058" y="12700"/>
                  </a:lnTo>
                  <a:lnTo>
                    <a:pt x="187147" y="12319"/>
                  </a:lnTo>
                  <a:lnTo>
                    <a:pt x="187985" y="12319"/>
                  </a:lnTo>
                  <a:lnTo>
                    <a:pt x="188442" y="12700"/>
                  </a:lnTo>
                  <a:lnTo>
                    <a:pt x="188772" y="12954"/>
                  </a:lnTo>
                  <a:lnTo>
                    <a:pt x="189522" y="13462"/>
                  </a:lnTo>
                  <a:lnTo>
                    <a:pt x="190373" y="13208"/>
                  </a:lnTo>
                  <a:lnTo>
                    <a:pt x="190373" y="11887"/>
                  </a:lnTo>
                  <a:lnTo>
                    <a:pt x="189026" y="12954"/>
                  </a:lnTo>
                  <a:lnTo>
                    <a:pt x="188785" y="12954"/>
                  </a:lnTo>
                  <a:lnTo>
                    <a:pt x="188849" y="12700"/>
                  </a:lnTo>
                  <a:lnTo>
                    <a:pt x="188937" y="12319"/>
                  </a:lnTo>
                  <a:lnTo>
                    <a:pt x="189039" y="11938"/>
                  </a:lnTo>
                  <a:lnTo>
                    <a:pt x="189103" y="11684"/>
                  </a:lnTo>
                  <a:lnTo>
                    <a:pt x="189166" y="11417"/>
                  </a:lnTo>
                  <a:lnTo>
                    <a:pt x="189230" y="11176"/>
                  </a:lnTo>
                  <a:lnTo>
                    <a:pt x="189306" y="10922"/>
                  </a:lnTo>
                  <a:lnTo>
                    <a:pt x="189369" y="10668"/>
                  </a:lnTo>
                  <a:lnTo>
                    <a:pt x="188468" y="10668"/>
                  </a:lnTo>
                  <a:lnTo>
                    <a:pt x="188506" y="10922"/>
                  </a:lnTo>
                  <a:lnTo>
                    <a:pt x="184696" y="12319"/>
                  </a:lnTo>
                  <a:lnTo>
                    <a:pt x="183362" y="12700"/>
                  </a:lnTo>
                  <a:lnTo>
                    <a:pt x="184772" y="14097"/>
                  </a:lnTo>
                  <a:lnTo>
                    <a:pt x="185166" y="14097"/>
                  </a:lnTo>
                  <a:lnTo>
                    <a:pt x="184899" y="14249"/>
                  </a:lnTo>
                  <a:lnTo>
                    <a:pt x="184467" y="14478"/>
                  </a:lnTo>
                  <a:lnTo>
                    <a:pt x="182994" y="15367"/>
                  </a:lnTo>
                  <a:lnTo>
                    <a:pt x="179197" y="15367"/>
                  </a:lnTo>
                  <a:lnTo>
                    <a:pt x="177634" y="13462"/>
                  </a:lnTo>
                  <a:lnTo>
                    <a:pt x="175729" y="13716"/>
                  </a:lnTo>
                  <a:lnTo>
                    <a:pt x="175247" y="13716"/>
                  </a:lnTo>
                  <a:lnTo>
                    <a:pt x="175247" y="14859"/>
                  </a:lnTo>
                  <a:lnTo>
                    <a:pt x="172554" y="16510"/>
                  </a:lnTo>
                  <a:lnTo>
                    <a:pt x="171005" y="15367"/>
                  </a:lnTo>
                  <a:lnTo>
                    <a:pt x="169900" y="15252"/>
                  </a:lnTo>
                  <a:lnTo>
                    <a:pt x="169900" y="18173"/>
                  </a:lnTo>
                  <a:lnTo>
                    <a:pt x="169100" y="19558"/>
                  </a:lnTo>
                  <a:lnTo>
                    <a:pt x="168948" y="19558"/>
                  </a:lnTo>
                  <a:lnTo>
                    <a:pt x="168948" y="19812"/>
                  </a:lnTo>
                  <a:lnTo>
                    <a:pt x="168732" y="20193"/>
                  </a:lnTo>
                  <a:lnTo>
                    <a:pt x="167843" y="19748"/>
                  </a:lnTo>
                  <a:lnTo>
                    <a:pt x="167982" y="19812"/>
                  </a:lnTo>
                  <a:lnTo>
                    <a:pt x="168948" y="19812"/>
                  </a:lnTo>
                  <a:lnTo>
                    <a:pt x="168948" y="19558"/>
                  </a:lnTo>
                  <a:lnTo>
                    <a:pt x="168198" y="19558"/>
                  </a:lnTo>
                  <a:lnTo>
                    <a:pt x="167474" y="19558"/>
                  </a:lnTo>
                  <a:lnTo>
                    <a:pt x="164160" y="19558"/>
                  </a:lnTo>
                  <a:lnTo>
                    <a:pt x="164414" y="19812"/>
                  </a:lnTo>
                  <a:lnTo>
                    <a:pt x="167716" y="19812"/>
                  </a:lnTo>
                  <a:lnTo>
                    <a:pt x="166077" y="20701"/>
                  </a:lnTo>
                  <a:lnTo>
                    <a:pt x="165811" y="20701"/>
                  </a:lnTo>
                  <a:lnTo>
                    <a:pt x="165900" y="20574"/>
                  </a:lnTo>
                  <a:lnTo>
                    <a:pt x="166103" y="20256"/>
                  </a:lnTo>
                  <a:lnTo>
                    <a:pt x="165290" y="20535"/>
                  </a:lnTo>
                  <a:lnTo>
                    <a:pt x="165290" y="20929"/>
                  </a:lnTo>
                  <a:lnTo>
                    <a:pt x="164109" y="20942"/>
                  </a:lnTo>
                  <a:lnTo>
                    <a:pt x="165290" y="20929"/>
                  </a:lnTo>
                  <a:lnTo>
                    <a:pt x="165290" y="20535"/>
                  </a:lnTo>
                  <a:lnTo>
                    <a:pt x="165163" y="20574"/>
                  </a:lnTo>
                  <a:lnTo>
                    <a:pt x="164719" y="20129"/>
                  </a:lnTo>
                  <a:lnTo>
                    <a:pt x="164719" y="20701"/>
                  </a:lnTo>
                  <a:lnTo>
                    <a:pt x="164058" y="20701"/>
                  </a:lnTo>
                  <a:lnTo>
                    <a:pt x="164058" y="20929"/>
                  </a:lnTo>
                  <a:lnTo>
                    <a:pt x="163258" y="20955"/>
                  </a:lnTo>
                  <a:lnTo>
                    <a:pt x="163258" y="21336"/>
                  </a:lnTo>
                  <a:lnTo>
                    <a:pt x="158534" y="24384"/>
                  </a:lnTo>
                  <a:lnTo>
                    <a:pt x="158394" y="24384"/>
                  </a:lnTo>
                  <a:lnTo>
                    <a:pt x="158496" y="24130"/>
                  </a:lnTo>
                  <a:lnTo>
                    <a:pt x="158584" y="23876"/>
                  </a:lnTo>
                  <a:lnTo>
                    <a:pt x="158635" y="23749"/>
                  </a:lnTo>
                  <a:lnTo>
                    <a:pt x="159588" y="21336"/>
                  </a:lnTo>
                  <a:lnTo>
                    <a:pt x="162877" y="21336"/>
                  </a:lnTo>
                  <a:lnTo>
                    <a:pt x="163258" y="21336"/>
                  </a:lnTo>
                  <a:lnTo>
                    <a:pt x="163258" y="20955"/>
                  </a:lnTo>
                  <a:lnTo>
                    <a:pt x="159740" y="20955"/>
                  </a:lnTo>
                  <a:lnTo>
                    <a:pt x="155117" y="20980"/>
                  </a:lnTo>
                  <a:lnTo>
                    <a:pt x="155117" y="23749"/>
                  </a:lnTo>
                  <a:lnTo>
                    <a:pt x="155028" y="24130"/>
                  </a:lnTo>
                  <a:lnTo>
                    <a:pt x="154978" y="24384"/>
                  </a:lnTo>
                  <a:lnTo>
                    <a:pt x="154635" y="25908"/>
                  </a:lnTo>
                  <a:lnTo>
                    <a:pt x="152908" y="26162"/>
                  </a:lnTo>
                  <a:lnTo>
                    <a:pt x="152844" y="24130"/>
                  </a:lnTo>
                  <a:lnTo>
                    <a:pt x="150558" y="22606"/>
                  </a:lnTo>
                  <a:lnTo>
                    <a:pt x="150787" y="22606"/>
                  </a:lnTo>
                  <a:lnTo>
                    <a:pt x="151117" y="21336"/>
                  </a:lnTo>
                  <a:lnTo>
                    <a:pt x="153276" y="21336"/>
                  </a:lnTo>
                  <a:lnTo>
                    <a:pt x="153263" y="21717"/>
                  </a:lnTo>
                  <a:lnTo>
                    <a:pt x="154482" y="21717"/>
                  </a:lnTo>
                  <a:lnTo>
                    <a:pt x="154647" y="22098"/>
                  </a:lnTo>
                  <a:lnTo>
                    <a:pt x="155117" y="23749"/>
                  </a:lnTo>
                  <a:lnTo>
                    <a:pt x="155117" y="20980"/>
                  </a:lnTo>
                  <a:lnTo>
                    <a:pt x="153289" y="20980"/>
                  </a:lnTo>
                  <a:lnTo>
                    <a:pt x="151904" y="20980"/>
                  </a:lnTo>
                  <a:lnTo>
                    <a:pt x="147967" y="20993"/>
                  </a:lnTo>
                  <a:lnTo>
                    <a:pt x="152031" y="20916"/>
                  </a:lnTo>
                  <a:lnTo>
                    <a:pt x="153289" y="20916"/>
                  </a:lnTo>
                  <a:lnTo>
                    <a:pt x="159753" y="20929"/>
                  </a:lnTo>
                  <a:lnTo>
                    <a:pt x="164058" y="20929"/>
                  </a:lnTo>
                  <a:lnTo>
                    <a:pt x="164058" y="20701"/>
                  </a:lnTo>
                  <a:lnTo>
                    <a:pt x="159842" y="20701"/>
                  </a:lnTo>
                  <a:lnTo>
                    <a:pt x="160197" y="19812"/>
                  </a:lnTo>
                  <a:lnTo>
                    <a:pt x="162471" y="19812"/>
                  </a:lnTo>
                  <a:lnTo>
                    <a:pt x="164719" y="20701"/>
                  </a:lnTo>
                  <a:lnTo>
                    <a:pt x="164719" y="20129"/>
                  </a:lnTo>
                  <a:lnTo>
                    <a:pt x="163525" y="18923"/>
                  </a:lnTo>
                  <a:lnTo>
                    <a:pt x="163360" y="18669"/>
                  </a:lnTo>
                  <a:lnTo>
                    <a:pt x="161823" y="18453"/>
                  </a:lnTo>
                  <a:lnTo>
                    <a:pt x="161823" y="19558"/>
                  </a:lnTo>
                  <a:lnTo>
                    <a:pt x="160350" y="19558"/>
                  </a:lnTo>
                  <a:lnTo>
                    <a:pt x="160451" y="19304"/>
                  </a:lnTo>
                  <a:lnTo>
                    <a:pt x="160540" y="19062"/>
                  </a:lnTo>
                  <a:lnTo>
                    <a:pt x="161823" y="19558"/>
                  </a:lnTo>
                  <a:lnTo>
                    <a:pt x="161823" y="18453"/>
                  </a:lnTo>
                  <a:lnTo>
                    <a:pt x="161607" y="18415"/>
                  </a:lnTo>
                  <a:lnTo>
                    <a:pt x="160794" y="18415"/>
                  </a:lnTo>
                  <a:lnTo>
                    <a:pt x="160655" y="18161"/>
                  </a:lnTo>
                  <a:lnTo>
                    <a:pt x="169786" y="18161"/>
                  </a:lnTo>
                  <a:lnTo>
                    <a:pt x="169900" y="15252"/>
                  </a:lnTo>
                  <a:lnTo>
                    <a:pt x="168668" y="15113"/>
                  </a:lnTo>
                  <a:lnTo>
                    <a:pt x="168630" y="15367"/>
                  </a:lnTo>
                  <a:lnTo>
                    <a:pt x="168440" y="16764"/>
                  </a:lnTo>
                  <a:lnTo>
                    <a:pt x="169672" y="18034"/>
                  </a:lnTo>
                  <a:lnTo>
                    <a:pt x="160604" y="18034"/>
                  </a:lnTo>
                  <a:lnTo>
                    <a:pt x="160134" y="17526"/>
                  </a:lnTo>
                  <a:lnTo>
                    <a:pt x="162737" y="15367"/>
                  </a:lnTo>
                  <a:lnTo>
                    <a:pt x="160439" y="15367"/>
                  </a:lnTo>
                  <a:lnTo>
                    <a:pt x="159448" y="18034"/>
                  </a:lnTo>
                  <a:lnTo>
                    <a:pt x="159397" y="18161"/>
                  </a:lnTo>
                  <a:lnTo>
                    <a:pt x="158788" y="19812"/>
                  </a:lnTo>
                  <a:lnTo>
                    <a:pt x="158699" y="19304"/>
                  </a:lnTo>
                  <a:lnTo>
                    <a:pt x="158584" y="18148"/>
                  </a:lnTo>
                  <a:lnTo>
                    <a:pt x="159397" y="18161"/>
                  </a:lnTo>
                  <a:lnTo>
                    <a:pt x="159397" y="18034"/>
                  </a:lnTo>
                  <a:lnTo>
                    <a:pt x="158584" y="18034"/>
                  </a:lnTo>
                  <a:lnTo>
                    <a:pt x="158254" y="18034"/>
                  </a:lnTo>
                  <a:lnTo>
                    <a:pt x="157505" y="18415"/>
                  </a:lnTo>
                  <a:lnTo>
                    <a:pt x="157683" y="18415"/>
                  </a:lnTo>
                  <a:lnTo>
                    <a:pt x="157734" y="19304"/>
                  </a:lnTo>
                  <a:lnTo>
                    <a:pt x="157937" y="19304"/>
                  </a:lnTo>
                  <a:lnTo>
                    <a:pt x="157162" y="19558"/>
                  </a:lnTo>
                  <a:lnTo>
                    <a:pt x="155028" y="19558"/>
                  </a:lnTo>
                  <a:lnTo>
                    <a:pt x="155676" y="19812"/>
                  </a:lnTo>
                  <a:lnTo>
                    <a:pt x="153377" y="18923"/>
                  </a:lnTo>
                  <a:lnTo>
                    <a:pt x="153314" y="20193"/>
                  </a:lnTo>
                  <a:lnTo>
                    <a:pt x="153314" y="20320"/>
                  </a:lnTo>
                  <a:lnTo>
                    <a:pt x="153301" y="20701"/>
                  </a:lnTo>
                  <a:lnTo>
                    <a:pt x="152488" y="20701"/>
                  </a:lnTo>
                  <a:lnTo>
                    <a:pt x="153314" y="20320"/>
                  </a:lnTo>
                  <a:lnTo>
                    <a:pt x="153314" y="20193"/>
                  </a:lnTo>
                  <a:lnTo>
                    <a:pt x="153289" y="19812"/>
                  </a:lnTo>
                  <a:lnTo>
                    <a:pt x="153200" y="18415"/>
                  </a:lnTo>
                  <a:lnTo>
                    <a:pt x="152031" y="18148"/>
                  </a:lnTo>
                  <a:lnTo>
                    <a:pt x="158254" y="18148"/>
                  </a:lnTo>
                  <a:lnTo>
                    <a:pt x="151587" y="18034"/>
                  </a:lnTo>
                  <a:lnTo>
                    <a:pt x="150380" y="18034"/>
                  </a:lnTo>
                  <a:lnTo>
                    <a:pt x="59372" y="18034"/>
                  </a:lnTo>
                  <a:lnTo>
                    <a:pt x="150380" y="18148"/>
                  </a:lnTo>
                  <a:lnTo>
                    <a:pt x="150507" y="19304"/>
                  </a:lnTo>
                  <a:lnTo>
                    <a:pt x="150736" y="19304"/>
                  </a:lnTo>
                  <a:lnTo>
                    <a:pt x="149860" y="19558"/>
                  </a:lnTo>
                  <a:lnTo>
                    <a:pt x="148297" y="19558"/>
                  </a:lnTo>
                  <a:lnTo>
                    <a:pt x="147713" y="19380"/>
                  </a:lnTo>
                  <a:lnTo>
                    <a:pt x="147497" y="19558"/>
                  </a:lnTo>
                  <a:lnTo>
                    <a:pt x="147345" y="19685"/>
                  </a:lnTo>
                  <a:lnTo>
                    <a:pt x="147193" y="19812"/>
                  </a:lnTo>
                  <a:lnTo>
                    <a:pt x="147434" y="19812"/>
                  </a:lnTo>
                  <a:lnTo>
                    <a:pt x="147929" y="20574"/>
                  </a:lnTo>
                  <a:lnTo>
                    <a:pt x="147916" y="20701"/>
                  </a:lnTo>
                  <a:lnTo>
                    <a:pt x="140665" y="20701"/>
                  </a:lnTo>
                  <a:lnTo>
                    <a:pt x="140068" y="20193"/>
                  </a:lnTo>
                  <a:lnTo>
                    <a:pt x="140182" y="20701"/>
                  </a:lnTo>
                  <a:lnTo>
                    <a:pt x="0" y="20701"/>
                  </a:lnTo>
                  <a:lnTo>
                    <a:pt x="140220" y="20904"/>
                  </a:lnTo>
                  <a:lnTo>
                    <a:pt x="140893" y="20904"/>
                  </a:lnTo>
                  <a:lnTo>
                    <a:pt x="147904" y="20904"/>
                  </a:lnTo>
                  <a:lnTo>
                    <a:pt x="147878" y="21336"/>
                  </a:lnTo>
                  <a:lnTo>
                    <a:pt x="147853" y="21717"/>
                  </a:lnTo>
                  <a:lnTo>
                    <a:pt x="147764" y="22098"/>
                  </a:lnTo>
                  <a:lnTo>
                    <a:pt x="147650" y="22606"/>
                  </a:lnTo>
                  <a:lnTo>
                    <a:pt x="147535" y="23114"/>
                  </a:lnTo>
                  <a:lnTo>
                    <a:pt x="147294" y="24130"/>
                  </a:lnTo>
                  <a:lnTo>
                    <a:pt x="145503" y="26162"/>
                  </a:lnTo>
                  <a:lnTo>
                    <a:pt x="140601" y="24130"/>
                  </a:lnTo>
                  <a:lnTo>
                    <a:pt x="144310" y="23876"/>
                  </a:lnTo>
                  <a:lnTo>
                    <a:pt x="144208" y="23749"/>
                  </a:lnTo>
                  <a:lnTo>
                    <a:pt x="143700" y="23114"/>
                  </a:lnTo>
                  <a:lnTo>
                    <a:pt x="143548" y="23114"/>
                  </a:lnTo>
                  <a:lnTo>
                    <a:pt x="141427" y="21336"/>
                  </a:lnTo>
                  <a:lnTo>
                    <a:pt x="147878" y="21336"/>
                  </a:lnTo>
                  <a:lnTo>
                    <a:pt x="147878" y="21005"/>
                  </a:lnTo>
                  <a:lnTo>
                    <a:pt x="141033" y="21018"/>
                  </a:lnTo>
                  <a:lnTo>
                    <a:pt x="140246" y="21018"/>
                  </a:lnTo>
                  <a:lnTo>
                    <a:pt x="41770" y="21336"/>
                  </a:lnTo>
                  <a:lnTo>
                    <a:pt x="140335" y="21336"/>
                  </a:lnTo>
                  <a:lnTo>
                    <a:pt x="140957" y="23876"/>
                  </a:lnTo>
                  <a:lnTo>
                    <a:pt x="137858" y="22606"/>
                  </a:lnTo>
                  <a:lnTo>
                    <a:pt x="139103" y="24384"/>
                  </a:lnTo>
                  <a:lnTo>
                    <a:pt x="138899" y="24384"/>
                  </a:lnTo>
                  <a:lnTo>
                    <a:pt x="138722" y="24485"/>
                  </a:lnTo>
                  <a:lnTo>
                    <a:pt x="140601" y="25019"/>
                  </a:lnTo>
                  <a:lnTo>
                    <a:pt x="140487" y="25273"/>
                  </a:lnTo>
                  <a:lnTo>
                    <a:pt x="140411" y="25425"/>
                  </a:lnTo>
                  <a:lnTo>
                    <a:pt x="140309" y="25654"/>
                  </a:lnTo>
                  <a:lnTo>
                    <a:pt x="140195" y="25908"/>
                  </a:lnTo>
                  <a:lnTo>
                    <a:pt x="140081" y="26162"/>
                  </a:lnTo>
                  <a:lnTo>
                    <a:pt x="139369" y="27686"/>
                  </a:lnTo>
                  <a:lnTo>
                    <a:pt x="137820" y="27686"/>
                  </a:lnTo>
                  <a:lnTo>
                    <a:pt x="138988" y="25273"/>
                  </a:lnTo>
                  <a:lnTo>
                    <a:pt x="138442" y="24638"/>
                  </a:lnTo>
                  <a:lnTo>
                    <a:pt x="137325" y="25273"/>
                  </a:lnTo>
                  <a:lnTo>
                    <a:pt x="136740" y="25273"/>
                  </a:lnTo>
                  <a:lnTo>
                    <a:pt x="135750" y="25158"/>
                  </a:lnTo>
                  <a:lnTo>
                    <a:pt x="135674" y="25425"/>
                  </a:lnTo>
                  <a:lnTo>
                    <a:pt x="135420" y="25425"/>
                  </a:lnTo>
                  <a:lnTo>
                    <a:pt x="136474" y="25908"/>
                  </a:lnTo>
                  <a:lnTo>
                    <a:pt x="137185" y="25374"/>
                  </a:lnTo>
                  <a:lnTo>
                    <a:pt x="137464" y="25425"/>
                  </a:lnTo>
                  <a:lnTo>
                    <a:pt x="133438" y="27686"/>
                  </a:lnTo>
                  <a:lnTo>
                    <a:pt x="133515" y="26543"/>
                  </a:lnTo>
                  <a:lnTo>
                    <a:pt x="133616" y="25273"/>
                  </a:lnTo>
                  <a:lnTo>
                    <a:pt x="131229" y="25273"/>
                  </a:lnTo>
                  <a:lnTo>
                    <a:pt x="130454" y="24472"/>
                  </a:lnTo>
                  <a:lnTo>
                    <a:pt x="134759" y="25019"/>
                  </a:lnTo>
                  <a:lnTo>
                    <a:pt x="135788" y="25019"/>
                  </a:lnTo>
                  <a:lnTo>
                    <a:pt x="136321" y="23266"/>
                  </a:lnTo>
                  <a:lnTo>
                    <a:pt x="131914" y="24384"/>
                  </a:lnTo>
                  <a:lnTo>
                    <a:pt x="130390" y="24384"/>
                  </a:lnTo>
                  <a:lnTo>
                    <a:pt x="131775" y="23114"/>
                  </a:lnTo>
                  <a:lnTo>
                    <a:pt x="132295" y="22745"/>
                  </a:lnTo>
                  <a:lnTo>
                    <a:pt x="130187" y="23114"/>
                  </a:lnTo>
                  <a:lnTo>
                    <a:pt x="129768" y="23114"/>
                  </a:lnTo>
                  <a:lnTo>
                    <a:pt x="128612" y="25425"/>
                  </a:lnTo>
                  <a:lnTo>
                    <a:pt x="128219" y="25425"/>
                  </a:lnTo>
                  <a:lnTo>
                    <a:pt x="131940" y="25908"/>
                  </a:lnTo>
                  <a:lnTo>
                    <a:pt x="131991" y="26543"/>
                  </a:lnTo>
                  <a:lnTo>
                    <a:pt x="132156" y="26543"/>
                  </a:lnTo>
                  <a:lnTo>
                    <a:pt x="130759" y="27686"/>
                  </a:lnTo>
                  <a:lnTo>
                    <a:pt x="130581" y="28067"/>
                  </a:lnTo>
                  <a:lnTo>
                    <a:pt x="133438" y="28067"/>
                  </a:lnTo>
                  <a:lnTo>
                    <a:pt x="197675" y="28067"/>
                  </a:lnTo>
                  <a:lnTo>
                    <a:pt x="197853" y="28321"/>
                  </a:lnTo>
                  <a:lnTo>
                    <a:pt x="184531" y="28321"/>
                  </a:lnTo>
                  <a:lnTo>
                    <a:pt x="184531" y="32639"/>
                  </a:lnTo>
                  <a:lnTo>
                    <a:pt x="183819" y="32639"/>
                  </a:lnTo>
                  <a:lnTo>
                    <a:pt x="184315" y="32385"/>
                  </a:lnTo>
                  <a:lnTo>
                    <a:pt x="184531" y="32639"/>
                  </a:lnTo>
                  <a:lnTo>
                    <a:pt x="184531" y="28321"/>
                  </a:lnTo>
                  <a:lnTo>
                    <a:pt x="160921" y="28321"/>
                  </a:lnTo>
                  <a:lnTo>
                    <a:pt x="160921" y="30543"/>
                  </a:lnTo>
                  <a:lnTo>
                    <a:pt x="160185" y="32639"/>
                  </a:lnTo>
                  <a:lnTo>
                    <a:pt x="158813" y="32639"/>
                  </a:lnTo>
                  <a:lnTo>
                    <a:pt x="159651" y="31750"/>
                  </a:lnTo>
                  <a:lnTo>
                    <a:pt x="160921" y="30543"/>
                  </a:lnTo>
                  <a:lnTo>
                    <a:pt x="160921" y="28321"/>
                  </a:lnTo>
                  <a:lnTo>
                    <a:pt x="155613" y="28321"/>
                  </a:lnTo>
                  <a:lnTo>
                    <a:pt x="155613" y="32639"/>
                  </a:lnTo>
                  <a:lnTo>
                    <a:pt x="155600" y="32766"/>
                  </a:lnTo>
                  <a:lnTo>
                    <a:pt x="155613" y="32639"/>
                  </a:lnTo>
                  <a:lnTo>
                    <a:pt x="155613" y="28321"/>
                  </a:lnTo>
                  <a:lnTo>
                    <a:pt x="152425" y="28321"/>
                  </a:lnTo>
                  <a:lnTo>
                    <a:pt x="152425" y="31750"/>
                  </a:lnTo>
                  <a:lnTo>
                    <a:pt x="150393" y="31496"/>
                  </a:lnTo>
                  <a:lnTo>
                    <a:pt x="150393" y="32639"/>
                  </a:lnTo>
                  <a:lnTo>
                    <a:pt x="150190" y="32639"/>
                  </a:lnTo>
                  <a:lnTo>
                    <a:pt x="149783" y="32639"/>
                  </a:lnTo>
                  <a:lnTo>
                    <a:pt x="149682" y="32385"/>
                  </a:lnTo>
                  <a:lnTo>
                    <a:pt x="149580" y="32131"/>
                  </a:lnTo>
                  <a:lnTo>
                    <a:pt x="149428" y="31750"/>
                  </a:lnTo>
                  <a:lnTo>
                    <a:pt x="149326" y="31496"/>
                  </a:lnTo>
                  <a:lnTo>
                    <a:pt x="148958" y="30607"/>
                  </a:lnTo>
                  <a:lnTo>
                    <a:pt x="152425" y="31750"/>
                  </a:lnTo>
                  <a:lnTo>
                    <a:pt x="152425" y="28321"/>
                  </a:lnTo>
                  <a:lnTo>
                    <a:pt x="133121" y="28321"/>
                  </a:lnTo>
                  <a:lnTo>
                    <a:pt x="132359" y="28956"/>
                  </a:lnTo>
                  <a:lnTo>
                    <a:pt x="132473" y="29210"/>
                  </a:lnTo>
                  <a:lnTo>
                    <a:pt x="133375" y="31115"/>
                  </a:lnTo>
                  <a:lnTo>
                    <a:pt x="134099" y="31115"/>
                  </a:lnTo>
                  <a:lnTo>
                    <a:pt x="130746" y="31750"/>
                  </a:lnTo>
                  <a:lnTo>
                    <a:pt x="129743" y="31115"/>
                  </a:lnTo>
                  <a:lnTo>
                    <a:pt x="130505" y="28321"/>
                  </a:lnTo>
                  <a:lnTo>
                    <a:pt x="125780" y="28956"/>
                  </a:lnTo>
                  <a:lnTo>
                    <a:pt x="125895" y="29210"/>
                  </a:lnTo>
                  <a:lnTo>
                    <a:pt x="127215" y="32131"/>
                  </a:lnTo>
                  <a:lnTo>
                    <a:pt x="127127" y="32893"/>
                  </a:lnTo>
                  <a:lnTo>
                    <a:pt x="127025" y="33655"/>
                  </a:lnTo>
                  <a:lnTo>
                    <a:pt x="126974" y="34036"/>
                  </a:lnTo>
                  <a:lnTo>
                    <a:pt x="126847" y="34036"/>
                  </a:lnTo>
                  <a:lnTo>
                    <a:pt x="126746" y="35687"/>
                  </a:lnTo>
                  <a:lnTo>
                    <a:pt x="122529" y="36068"/>
                  </a:lnTo>
                  <a:lnTo>
                    <a:pt x="124040" y="36068"/>
                  </a:lnTo>
                  <a:lnTo>
                    <a:pt x="126034" y="38608"/>
                  </a:lnTo>
                  <a:lnTo>
                    <a:pt x="126441" y="39370"/>
                  </a:lnTo>
                  <a:lnTo>
                    <a:pt x="126809" y="39370"/>
                  </a:lnTo>
                  <a:lnTo>
                    <a:pt x="126873" y="38227"/>
                  </a:lnTo>
                  <a:lnTo>
                    <a:pt x="127000" y="36068"/>
                  </a:lnTo>
                  <a:lnTo>
                    <a:pt x="127088" y="34290"/>
                  </a:lnTo>
                  <a:lnTo>
                    <a:pt x="130683" y="37846"/>
                  </a:lnTo>
                  <a:lnTo>
                    <a:pt x="134200" y="36461"/>
                  </a:lnTo>
                  <a:lnTo>
                    <a:pt x="135356" y="39370"/>
                  </a:lnTo>
                  <a:lnTo>
                    <a:pt x="135572" y="39370"/>
                  </a:lnTo>
                  <a:lnTo>
                    <a:pt x="131165" y="42672"/>
                  </a:lnTo>
                  <a:lnTo>
                    <a:pt x="134569" y="43180"/>
                  </a:lnTo>
                  <a:lnTo>
                    <a:pt x="135102" y="41148"/>
                  </a:lnTo>
                  <a:lnTo>
                    <a:pt x="135826" y="41910"/>
                  </a:lnTo>
                  <a:lnTo>
                    <a:pt x="137210" y="41148"/>
                  </a:lnTo>
                  <a:lnTo>
                    <a:pt x="138328" y="40640"/>
                  </a:lnTo>
                  <a:lnTo>
                    <a:pt x="141376" y="39878"/>
                  </a:lnTo>
                  <a:lnTo>
                    <a:pt x="141287" y="39370"/>
                  </a:lnTo>
                  <a:lnTo>
                    <a:pt x="140830" y="37198"/>
                  </a:lnTo>
                  <a:lnTo>
                    <a:pt x="141554" y="37846"/>
                  </a:lnTo>
                  <a:lnTo>
                    <a:pt x="145262" y="40894"/>
                  </a:lnTo>
                  <a:lnTo>
                    <a:pt x="145173" y="40640"/>
                  </a:lnTo>
                  <a:lnTo>
                    <a:pt x="145084" y="40386"/>
                  </a:lnTo>
                  <a:lnTo>
                    <a:pt x="144183" y="37846"/>
                  </a:lnTo>
                  <a:lnTo>
                    <a:pt x="146697" y="37973"/>
                  </a:lnTo>
                  <a:lnTo>
                    <a:pt x="172847" y="37973"/>
                  </a:lnTo>
                  <a:lnTo>
                    <a:pt x="173037" y="38354"/>
                  </a:lnTo>
                  <a:lnTo>
                    <a:pt x="174523" y="37973"/>
                  </a:lnTo>
                  <a:lnTo>
                    <a:pt x="244500" y="37973"/>
                  </a:lnTo>
                  <a:lnTo>
                    <a:pt x="250024" y="44069"/>
                  </a:lnTo>
                  <a:lnTo>
                    <a:pt x="250126" y="43180"/>
                  </a:lnTo>
                  <a:lnTo>
                    <a:pt x="250190" y="42672"/>
                  </a:lnTo>
                  <a:lnTo>
                    <a:pt x="250278" y="41910"/>
                  </a:lnTo>
                  <a:lnTo>
                    <a:pt x="250367" y="41148"/>
                  </a:lnTo>
                  <a:lnTo>
                    <a:pt x="250456" y="40386"/>
                  </a:lnTo>
                  <a:lnTo>
                    <a:pt x="250571" y="39370"/>
                  </a:lnTo>
                  <a:lnTo>
                    <a:pt x="250659" y="38608"/>
                  </a:lnTo>
                  <a:lnTo>
                    <a:pt x="250736" y="37973"/>
                  </a:lnTo>
                  <a:lnTo>
                    <a:pt x="255308" y="37973"/>
                  </a:lnTo>
                  <a:lnTo>
                    <a:pt x="253885" y="42672"/>
                  </a:lnTo>
                  <a:lnTo>
                    <a:pt x="260172" y="42672"/>
                  </a:lnTo>
                  <a:lnTo>
                    <a:pt x="263537" y="37973"/>
                  </a:lnTo>
                  <a:lnTo>
                    <a:pt x="264731" y="37973"/>
                  </a:lnTo>
                  <a:lnTo>
                    <a:pt x="264858" y="38354"/>
                  </a:lnTo>
                  <a:lnTo>
                    <a:pt x="264909" y="38608"/>
                  </a:lnTo>
                  <a:lnTo>
                    <a:pt x="265163" y="39878"/>
                  </a:lnTo>
                  <a:lnTo>
                    <a:pt x="265277" y="40640"/>
                  </a:lnTo>
                  <a:lnTo>
                    <a:pt x="265353" y="41148"/>
                  </a:lnTo>
                  <a:lnTo>
                    <a:pt x="265912" y="41148"/>
                  </a:lnTo>
                  <a:lnTo>
                    <a:pt x="269138" y="40386"/>
                  </a:lnTo>
                  <a:lnTo>
                    <a:pt x="276364" y="37846"/>
                  </a:lnTo>
                  <a:lnTo>
                    <a:pt x="278993" y="37084"/>
                  </a:lnTo>
                  <a:lnTo>
                    <a:pt x="264439" y="37084"/>
                  </a:lnTo>
                  <a:lnTo>
                    <a:pt x="264680" y="37846"/>
                  </a:lnTo>
                  <a:lnTo>
                    <a:pt x="263626" y="37846"/>
                  </a:lnTo>
                  <a:lnTo>
                    <a:pt x="264172" y="37084"/>
                  </a:lnTo>
                  <a:lnTo>
                    <a:pt x="255587" y="37084"/>
                  </a:lnTo>
                  <a:lnTo>
                    <a:pt x="255346" y="37846"/>
                  </a:lnTo>
                  <a:lnTo>
                    <a:pt x="250748" y="37846"/>
                  </a:lnTo>
                  <a:lnTo>
                    <a:pt x="250837" y="37084"/>
                  </a:lnTo>
                  <a:lnTo>
                    <a:pt x="250571" y="37084"/>
                  </a:lnTo>
                  <a:lnTo>
                    <a:pt x="250850" y="36969"/>
                  </a:lnTo>
                  <a:lnTo>
                    <a:pt x="255587" y="37084"/>
                  </a:lnTo>
                  <a:lnTo>
                    <a:pt x="255663" y="36830"/>
                  </a:lnTo>
                  <a:lnTo>
                    <a:pt x="251142" y="36830"/>
                  </a:lnTo>
                  <a:lnTo>
                    <a:pt x="253746" y="35687"/>
                  </a:lnTo>
                  <a:lnTo>
                    <a:pt x="244563" y="35687"/>
                  </a:lnTo>
                  <a:lnTo>
                    <a:pt x="243878" y="37084"/>
                  </a:lnTo>
                  <a:lnTo>
                    <a:pt x="243700" y="37084"/>
                  </a:lnTo>
                  <a:lnTo>
                    <a:pt x="244386" y="37846"/>
                  </a:lnTo>
                  <a:lnTo>
                    <a:pt x="175018" y="37846"/>
                  </a:lnTo>
                  <a:lnTo>
                    <a:pt x="178003" y="37084"/>
                  </a:lnTo>
                  <a:lnTo>
                    <a:pt x="177393" y="37084"/>
                  </a:lnTo>
                  <a:lnTo>
                    <a:pt x="178117" y="35687"/>
                  </a:lnTo>
                  <a:lnTo>
                    <a:pt x="171754" y="35687"/>
                  </a:lnTo>
                  <a:lnTo>
                    <a:pt x="172783" y="37846"/>
                  </a:lnTo>
                  <a:lnTo>
                    <a:pt x="146773" y="37846"/>
                  </a:lnTo>
                  <a:lnTo>
                    <a:pt x="147231" y="37084"/>
                  </a:lnTo>
                  <a:lnTo>
                    <a:pt x="147294" y="36830"/>
                  </a:lnTo>
                  <a:lnTo>
                    <a:pt x="147434" y="36449"/>
                  </a:lnTo>
                  <a:lnTo>
                    <a:pt x="146837" y="35687"/>
                  </a:lnTo>
                  <a:lnTo>
                    <a:pt x="148183" y="35687"/>
                  </a:lnTo>
                  <a:lnTo>
                    <a:pt x="148183" y="35433"/>
                  </a:lnTo>
                  <a:lnTo>
                    <a:pt x="146799" y="35433"/>
                  </a:lnTo>
                  <a:lnTo>
                    <a:pt x="146748" y="35052"/>
                  </a:lnTo>
                  <a:lnTo>
                    <a:pt x="145669" y="35052"/>
                  </a:lnTo>
                  <a:lnTo>
                    <a:pt x="146748" y="34544"/>
                  </a:lnTo>
                  <a:lnTo>
                    <a:pt x="146748" y="35052"/>
                  </a:lnTo>
                  <a:lnTo>
                    <a:pt x="148183" y="35052"/>
                  </a:lnTo>
                  <a:lnTo>
                    <a:pt x="151892" y="35052"/>
                  </a:lnTo>
                  <a:lnTo>
                    <a:pt x="152603" y="34251"/>
                  </a:lnTo>
                  <a:lnTo>
                    <a:pt x="152806" y="34036"/>
                  </a:lnTo>
                  <a:lnTo>
                    <a:pt x="152095" y="34036"/>
                  </a:lnTo>
                  <a:lnTo>
                    <a:pt x="147840" y="34036"/>
                  </a:lnTo>
                  <a:lnTo>
                    <a:pt x="149745" y="32893"/>
                  </a:lnTo>
                  <a:lnTo>
                    <a:pt x="149872" y="32893"/>
                  </a:lnTo>
                  <a:lnTo>
                    <a:pt x="150393" y="32893"/>
                  </a:lnTo>
                  <a:lnTo>
                    <a:pt x="150393" y="33655"/>
                  </a:lnTo>
                  <a:lnTo>
                    <a:pt x="153149" y="33655"/>
                  </a:lnTo>
                  <a:lnTo>
                    <a:pt x="152806" y="34036"/>
                  </a:lnTo>
                  <a:lnTo>
                    <a:pt x="153479" y="34036"/>
                  </a:lnTo>
                  <a:lnTo>
                    <a:pt x="153314" y="34544"/>
                  </a:lnTo>
                  <a:lnTo>
                    <a:pt x="153162" y="35052"/>
                  </a:lnTo>
                  <a:lnTo>
                    <a:pt x="154546" y="35052"/>
                  </a:lnTo>
                  <a:lnTo>
                    <a:pt x="155473" y="35433"/>
                  </a:lnTo>
                  <a:lnTo>
                    <a:pt x="156108" y="35433"/>
                  </a:lnTo>
                  <a:lnTo>
                    <a:pt x="155879" y="35052"/>
                  </a:lnTo>
                  <a:lnTo>
                    <a:pt x="155206" y="34036"/>
                  </a:lnTo>
                  <a:lnTo>
                    <a:pt x="155448" y="34036"/>
                  </a:lnTo>
                  <a:lnTo>
                    <a:pt x="155498" y="33655"/>
                  </a:lnTo>
                  <a:lnTo>
                    <a:pt x="155587" y="32854"/>
                  </a:lnTo>
                  <a:lnTo>
                    <a:pt x="157264" y="32893"/>
                  </a:lnTo>
                  <a:lnTo>
                    <a:pt x="155829" y="34036"/>
                  </a:lnTo>
                  <a:lnTo>
                    <a:pt x="157099" y="34036"/>
                  </a:lnTo>
                  <a:lnTo>
                    <a:pt x="157213" y="33655"/>
                  </a:lnTo>
                  <a:lnTo>
                    <a:pt x="157454" y="32893"/>
                  </a:lnTo>
                  <a:lnTo>
                    <a:pt x="160096" y="32893"/>
                  </a:lnTo>
                  <a:lnTo>
                    <a:pt x="159296" y="35179"/>
                  </a:lnTo>
                  <a:lnTo>
                    <a:pt x="163004" y="35179"/>
                  </a:lnTo>
                  <a:lnTo>
                    <a:pt x="160794" y="34036"/>
                  </a:lnTo>
                  <a:lnTo>
                    <a:pt x="161277" y="32893"/>
                  </a:lnTo>
                  <a:lnTo>
                    <a:pt x="165925" y="32893"/>
                  </a:lnTo>
                  <a:lnTo>
                    <a:pt x="167220" y="34036"/>
                  </a:lnTo>
                  <a:lnTo>
                    <a:pt x="162750" y="34036"/>
                  </a:lnTo>
                  <a:lnTo>
                    <a:pt x="164109" y="35433"/>
                  </a:lnTo>
                  <a:lnTo>
                    <a:pt x="165658" y="35433"/>
                  </a:lnTo>
                  <a:lnTo>
                    <a:pt x="168135" y="34036"/>
                  </a:lnTo>
                  <a:lnTo>
                    <a:pt x="168440" y="33883"/>
                  </a:lnTo>
                  <a:lnTo>
                    <a:pt x="168846" y="34036"/>
                  </a:lnTo>
                  <a:lnTo>
                    <a:pt x="169519" y="34036"/>
                  </a:lnTo>
                  <a:lnTo>
                    <a:pt x="169862" y="35052"/>
                  </a:lnTo>
                  <a:lnTo>
                    <a:pt x="170103" y="35052"/>
                  </a:lnTo>
                  <a:lnTo>
                    <a:pt x="170522" y="33655"/>
                  </a:lnTo>
                  <a:lnTo>
                    <a:pt x="170942" y="34036"/>
                  </a:lnTo>
                  <a:lnTo>
                    <a:pt x="171640" y="35433"/>
                  </a:lnTo>
                  <a:lnTo>
                    <a:pt x="178244" y="35433"/>
                  </a:lnTo>
                  <a:lnTo>
                    <a:pt x="178968" y="34036"/>
                  </a:lnTo>
                  <a:lnTo>
                    <a:pt x="179857" y="34036"/>
                  </a:lnTo>
                  <a:lnTo>
                    <a:pt x="180949" y="33655"/>
                  </a:lnTo>
                  <a:lnTo>
                    <a:pt x="183095" y="32893"/>
                  </a:lnTo>
                  <a:lnTo>
                    <a:pt x="184746" y="32893"/>
                  </a:lnTo>
                  <a:lnTo>
                    <a:pt x="186956" y="35433"/>
                  </a:lnTo>
                  <a:lnTo>
                    <a:pt x="190639" y="35433"/>
                  </a:lnTo>
                  <a:lnTo>
                    <a:pt x="191160" y="35052"/>
                  </a:lnTo>
                  <a:lnTo>
                    <a:pt x="225323" y="35052"/>
                  </a:lnTo>
                  <a:lnTo>
                    <a:pt x="225552" y="35433"/>
                  </a:lnTo>
                  <a:lnTo>
                    <a:pt x="226542" y="35433"/>
                  </a:lnTo>
                  <a:lnTo>
                    <a:pt x="226834" y="35052"/>
                  </a:lnTo>
                  <a:lnTo>
                    <a:pt x="232054" y="35052"/>
                  </a:lnTo>
                  <a:lnTo>
                    <a:pt x="232283" y="35179"/>
                  </a:lnTo>
                  <a:lnTo>
                    <a:pt x="232689" y="35052"/>
                  </a:lnTo>
                  <a:lnTo>
                    <a:pt x="234124" y="34607"/>
                  </a:lnTo>
                  <a:lnTo>
                    <a:pt x="234175" y="35052"/>
                  </a:lnTo>
                  <a:lnTo>
                    <a:pt x="239052" y="35052"/>
                  </a:lnTo>
                  <a:lnTo>
                    <a:pt x="238912" y="35433"/>
                  </a:lnTo>
                  <a:lnTo>
                    <a:pt x="240690" y="35052"/>
                  </a:lnTo>
                  <a:lnTo>
                    <a:pt x="242785" y="34607"/>
                  </a:lnTo>
                  <a:lnTo>
                    <a:pt x="241998" y="35052"/>
                  </a:lnTo>
                  <a:lnTo>
                    <a:pt x="244868" y="35052"/>
                  </a:lnTo>
                  <a:lnTo>
                    <a:pt x="244690" y="35433"/>
                  </a:lnTo>
                  <a:lnTo>
                    <a:pt x="254330" y="35433"/>
                  </a:lnTo>
                  <a:lnTo>
                    <a:pt x="255193" y="35052"/>
                  </a:lnTo>
                  <a:lnTo>
                    <a:pt x="256197" y="35052"/>
                  </a:lnTo>
                  <a:lnTo>
                    <a:pt x="256082" y="35433"/>
                  </a:lnTo>
                  <a:lnTo>
                    <a:pt x="285013" y="35433"/>
                  </a:lnTo>
                  <a:lnTo>
                    <a:pt x="286600" y="35052"/>
                  </a:lnTo>
                  <a:lnTo>
                    <a:pt x="287147" y="35052"/>
                  </a:lnTo>
                  <a:lnTo>
                    <a:pt x="288709" y="34556"/>
                  </a:lnTo>
                  <a:lnTo>
                    <a:pt x="290296" y="34036"/>
                  </a:lnTo>
                  <a:lnTo>
                    <a:pt x="291465" y="33655"/>
                  </a:lnTo>
                  <a:lnTo>
                    <a:pt x="292049" y="33655"/>
                  </a:lnTo>
                  <a:lnTo>
                    <a:pt x="292544" y="32893"/>
                  </a:lnTo>
                  <a:lnTo>
                    <a:pt x="292315" y="32893"/>
                  </a:lnTo>
                  <a:lnTo>
                    <a:pt x="292608" y="32791"/>
                  </a:lnTo>
                  <a:lnTo>
                    <a:pt x="293014" y="32639"/>
                  </a:lnTo>
                  <a:lnTo>
                    <a:pt x="294398" y="32131"/>
                  </a:lnTo>
                  <a:lnTo>
                    <a:pt x="298665" y="32131"/>
                  </a:lnTo>
                  <a:lnTo>
                    <a:pt x="299935" y="30353"/>
                  </a:lnTo>
                  <a:lnTo>
                    <a:pt x="300316" y="29845"/>
                  </a:lnTo>
                  <a:close/>
                </a:path>
              </a:pathLst>
            </a:custGeom>
            <a:solidFill>
              <a:srgbClr val="E8369D"/>
            </a:solidFill>
          </p:spPr>
          <p:txBody>
            <a:bodyPr wrap="square" lIns="0" tIns="0" rIns="0" bIns="0" rtlCol="0"/>
            <a:lstStyle/>
            <a:p>
              <a:endParaRPr/>
            </a:p>
          </p:txBody>
        </p:sp>
        <p:sp>
          <p:nvSpPr>
            <p:cNvPr id="1608" name="object 1608"/>
            <p:cNvSpPr/>
            <p:nvPr/>
          </p:nvSpPr>
          <p:spPr>
            <a:xfrm>
              <a:off x="14488579" y="2353398"/>
              <a:ext cx="100965" cy="42545"/>
            </a:xfrm>
            <a:custGeom>
              <a:avLst/>
              <a:gdLst/>
              <a:ahLst/>
              <a:cxnLst/>
              <a:rect l="l" t="t" r="r" b="b"/>
              <a:pathLst>
                <a:path w="100965" h="42544">
                  <a:moveTo>
                    <a:pt x="10287" y="26720"/>
                  </a:moveTo>
                  <a:lnTo>
                    <a:pt x="10210" y="26339"/>
                  </a:lnTo>
                  <a:lnTo>
                    <a:pt x="10134" y="25958"/>
                  </a:lnTo>
                  <a:lnTo>
                    <a:pt x="10058" y="25323"/>
                  </a:lnTo>
                  <a:lnTo>
                    <a:pt x="9944" y="23291"/>
                  </a:lnTo>
                  <a:lnTo>
                    <a:pt x="9880" y="22402"/>
                  </a:lnTo>
                  <a:lnTo>
                    <a:pt x="9855" y="22275"/>
                  </a:lnTo>
                  <a:lnTo>
                    <a:pt x="8547" y="22402"/>
                  </a:lnTo>
                  <a:lnTo>
                    <a:pt x="7302" y="22402"/>
                  </a:lnTo>
                  <a:lnTo>
                    <a:pt x="7759" y="21513"/>
                  </a:lnTo>
                  <a:lnTo>
                    <a:pt x="9080" y="18973"/>
                  </a:lnTo>
                  <a:lnTo>
                    <a:pt x="5562" y="20116"/>
                  </a:lnTo>
                  <a:lnTo>
                    <a:pt x="4140" y="21513"/>
                  </a:lnTo>
                  <a:lnTo>
                    <a:pt x="3987" y="21513"/>
                  </a:lnTo>
                  <a:lnTo>
                    <a:pt x="3898" y="21005"/>
                  </a:lnTo>
                  <a:lnTo>
                    <a:pt x="3784" y="20370"/>
                  </a:lnTo>
                  <a:lnTo>
                    <a:pt x="3746" y="20116"/>
                  </a:lnTo>
                  <a:lnTo>
                    <a:pt x="3632" y="19481"/>
                  </a:lnTo>
                  <a:lnTo>
                    <a:pt x="3530" y="18846"/>
                  </a:lnTo>
                  <a:lnTo>
                    <a:pt x="3416" y="18211"/>
                  </a:lnTo>
                  <a:lnTo>
                    <a:pt x="3340" y="17703"/>
                  </a:lnTo>
                  <a:lnTo>
                    <a:pt x="3251" y="17195"/>
                  </a:lnTo>
                  <a:lnTo>
                    <a:pt x="3149" y="16560"/>
                  </a:lnTo>
                  <a:lnTo>
                    <a:pt x="4572" y="16560"/>
                  </a:lnTo>
                  <a:lnTo>
                    <a:pt x="5981" y="17703"/>
                  </a:lnTo>
                  <a:lnTo>
                    <a:pt x="9613" y="16560"/>
                  </a:lnTo>
                  <a:lnTo>
                    <a:pt x="9448" y="16052"/>
                  </a:lnTo>
                  <a:lnTo>
                    <a:pt x="9144" y="14922"/>
                  </a:lnTo>
                  <a:lnTo>
                    <a:pt x="5651" y="16052"/>
                  </a:lnTo>
                  <a:lnTo>
                    <a:pt x="4610" y="16052"/>
                  </a:lnTo>
                  <a:lnTo>
                    <a:pt x="3175" y="15290"/>
                  </a:lnTo>
                  <a:lnTo>
                    <a:pt x="3390" y="14782"/>
                  </a:lnTo>
                  <a:lnTo>
                    <a:pt x="673" y="14782"/>
                  </a:lnTo>
                  <a:lnTo>
                    <a:pt x="0" y="17195"/>
                  </a:lnTo>
                  <a:lnTo>
                    <a:pt x="1739" y="18592"/>
                  </a:lnTo>
                  <a:lnTo>
                    <a:pt x="1854" y="18846"/>
                  </a:lnTo>
                  <a:lnTo>
                    <a:pt x="2755" y="21005"/>
                  </a:lnTo>
                  <a:lnTo>
                    <a:pt x="3086" y="21894"/>
                  </a:lnTo>
                  <a:lnTo>
                    <a:pt x="3175" y="24180"/>
                  </a:lnTo>
                  <a:lnTo>
                    <a:pt x="3746" y="24180"/>
                  </a:lnTo>
                  <a:lnTo>
                    <a:pt x="6515" y="23291"/>
                  </a:lnTo>
                  <a:lnTo>
                    <a:pt x="9804" y="25323"/>
                  </a:lnTo>
                  <a:lnTo>
                    <a:pt x="7239" y="27736"/>
                  </a:lnTo>
                  <a:lnTo>
                    <a:pt x="9448" y="27101"/>
                  </a:lnTo>
                  <a:lnTo>
                    <a:pt x="10287" y="26720"/>
                  </a:lnTo>
                  <a:close/>
                </a:path>
                <a:path w="100965" h="42544">
                  <a:moveTo>
                    <a:pt x="26022" y="14782"/>
                  </a:moveTo>
                  <a:lnTo>
                    <a:pt x="10490" y="14782"/>
                  </a:lnTo>
                  <a:lnTo>
                    <a:pt x="10375" y="16052"/>
                  </a:lnTo>
                  <a:lnTo>
                    <a:pt x="10261" y="17195"/>
                  </a:lnTo>
                  <a:lnTo>
                    <a:pt x="10160" y="18211"/>
                  </a:lnTo>
                  <a:lnTo>
                    <a:pt x="10109" y="18846"/>
                  </a:lnTo>
                  <a:lnTo>
                    <a:pt x="17564" y="22402"/>
                  </a:lnTo>
                  <a:lnTo>
                    <a:pt x="17653" y="22148"/>
                  </a:lnTo>
                  <a:lnTo>
                    <a:pt x="17741" y="21894"/>
                  </a:lnTo>
                  <a:lnTo>
                    <a:pt x="18999" y="18211"/>
                  </a:lnTo>
                  <a:lnTo>
                    <a:pt x="19126" y="18592"/>
                  </a:lnTo>
                  <a:lnTo>
                    <a:pt x="19215" y="18846"/>
                  </a:lnTo>
                  <a:lnTo>
                    <a:pt x="20078" y="21513"/>
                  </a:lnTo>
                  <a:lnTo>
                    <a:pt x="20929" y="22402"/>
                  </a:lnTo>
                  <a:lnTo>
                    <a:pt x="22771" y="21005"/>
                  </a:lnTo>
                  <a:lnTo>
                    <a:pt x="23266" y="21513"/>
                  </a:lnTo>
                  <a:lnTo>
                    <a:pt x="22466" y="22910"/>
                  </a:lnTo>
                  <a:lnTo>
                    <a:pt x="25095" y="22402"/>
                  </a:lnTo>
                  <a:lnTo>
                    <a:pt x="23774" y="22402"/>
                  </a:lnTo>
                  <a:lnTo>
                    <a:pt x="23723" y="21005"/>
                  </a:lnTo>
                  <a:lnTo>
                    <a:pt x="23723" y="20878"/>
                  </a:lnTo>
                  <a:lnTo>
                    <a:pt x="22771" y="19481"/>
                  </a:lnTo>
                  <a:lnTo>
                    <a:pt x="23317" y="18211"/>
                  </a:lnTo>
                  <a:lnTo>
                    <a:pt x="23723" y="17195"/>
                  </a:lnTo>
                  <a:lnTo>
                    <a:pt x="26022" y="14782"/>
                  </a:lnTo>
                  <a:close/>
                </a:path>
                <a:path w="100965" h="42544">
                  <a:moveTo>
                    <a:pt x="31013" y="1130"/>
                  </a:moveTo>
                  <a:lnTo>
                    <a:pt x="30594" y="0"/>
                  </a:lnTo>
                  <a:lnTo>
                    <a:pt x="26644" y="1130"/>
                  </a:lnTo>
                  <a:lnTo>
                    <a:pt x="26352" y="1244"/>
                  </a:lnTo>
                  <a:lnTo>
                    <a:pt x="25450" y="4114"/>
                  </a:lnTo>
                  <a:lnTo>
                    <a:pt x="25577" y="4292"/>
                  </a:lnTo>
                  <a:lnTo>
                    <a:pt x="27241" y="4419"/>
                  </a:lnTo>
                  <a:lnTo>
                    <a:pt x="27571" y="4800"/>
                  </a:lnTo>
                  <a:lnTo>
                    <a:pt x="27546" y="4533"/>
                  </a:lnTo>
                  <a:lnTo>
                    <a:pt x="27724" y="4229"/>
                  </a:lnTo>
                  <a:lnTo>
                    <a:pt x="28016" y="4114"/>
                  </a:lnTo>
                  <a:lnTo>
                    <a:pt x="28625" y="4229"/>
                  </a:lnTo>
                  <a:lnTo>
                    <a:pt x="29400" y="4000"/>
                  </a:lnTo>
                  <a:lnTo>
                    <a:pt x="29870" y="4114"/>
                  </a:lnTo>
                  <a:lnTo>
                    <a:pt x="29908" y="3987"/>
                  </a:lnTo>
                  <a:lnTo>
                    <a:pt x="31013" y="1130"/>
                  </a:lnTo>
                  <a:close/>
                </a:path>
                <a:path w="100965" h="42544">
                  <a:moveTo>
                    <a:pt x="32194" y="6146"/>
                  </a:moveTo>
                  <a:lnTo>
                    <a:pt x="31254" y="6654"/>
                  </a:lnTo>
                  <a:lnTo>
                    <a:pt x="31280" y="6908"/>
                  </a:lnTo>
                  <a:lnTo>
                    <a:pt x="31737" y="7162"/>
                  </a:lnTo>
                  <a:lnTo>
                    <a:pt x="31851" y="6908"/>
                  </a:lnTo>
                  <a:lnTo>
                    <a:pt x="31965" y="6654"/>
                  </a:lnTo>
                  <a:lnTo>
                    <a:pt x="32194" y="6146"/>
                  </a:lnTo>
                  <a:close/>
                </a:path>
                <a:path w="100965" h="42544">
                  <a:moveTo>
                    <a:pt x="44513" y="33705"/>
                  </a:moveTo>
                  <a:lnTo>
                    <a:pt x="43129" y="33197"/>
                  </a:lnTo>
                  <a:lnTo>
                    <a:pt x="42900" y="33705"/>
                  </a:lnTo>
                  <a:lnTo>
                    <a:pt x="44513" y="33705"/>
                  </a:lnTo>
                  <a:close/>
                </a:path>
                <a:path w="100965" h="42544">
                  <a:moveTo>
                    <a:pt x="51193" y="33705"/>
                  </a:moveTo>
                  <a:lnTo>
                    <a:pt x="47129" y="34086"/>
                  </a:lnTo>
                  <a:lnTo>
                    <a:pt x="50711" y="34086"/>
                  </a:lnTo>
                  <a:lnTo>
                    <a:pt x="51193" y="33705"/>
                  </a:lnTo>
                  <a:close/>
                </a:path>
                <a:path w="100965" h="42544">
                  <a:moveTo>
                    <a:pt x="53670" y="34086"/>
                  </a:moveTo>
                  <a:lnTo>
                    <a:pt x="50711" y="34086"/>
                  </a:lnTo>
                  <a:lnTo>
                    <a:pt x="47498" y="36626"/>
                  </a:lnTo>
                  <a:lnTo>
                    <a:pt x="51904" y="35229"/>
                  </a:lnTo>
                  <a:lnTo>
                    <a:pt x="52882" y="36626"/>
                  </a:lnTo>
                  <a:lnTo>
                    <a:pt x="53416" y="37261"/>
                  </a:lnTo>
                  <a:lnTo>
                    <a:pt x="53467" y="36626"/>
                  </a:lnTo>
                  <a:lnTo>
                    <a:pt x="53581" y="35102"/>
                  </a:lnTo>
                  <a:lnTo>
                    <a:pt x="53670" y="34086"/>
                  </a:lnTo>
                  <a:close/>
                </a:path>
                <a:path w="100965" h="42544">
                  <a:moveTo>
                    <a:pt x="56159" y="5892"/>
                  </a:moveTo>
                  <a:lnTo>
                    <a:pt x="56019" y="5664"/>
                  </a:lnTo>
                  <a:lnTo>
                    <a:pt x="55854" y="5638"/>
                  </a:lnTo>
                  <a:lnTo>
                    <a:pt x="55841" y="5892"/>
                  </a:lnTo>
                  <a:lnTo>
                    <a:pt x="56159" y="5892"/>
                  </a:lnTo>
                  <a:close/>
                </a:path>
                <a:path w="100965" h="42544">
                  <a:moveTo>
                    <a:pt x="58572" y="11099"/>
                  </a:moveTo>
                  <a:lnTo>
                    <a:pt x="57581" y="10591"/>
                  </a:lnTo>
                  <a:lnTo>
                    <a:pt x="57429" y="10591"/>
                  </a:lnTo>
                  <a:lnTo>
                    <a:pt x="57556" y="11099"/>
                  </a:lnTo>
                  <a:lnTo>
                    <a:pt x="58572" y="11099"/>
                  </a:lnTo>
                  <a:close/>
                </a:path>
                <a:path w="100965" h="42544">
                  <a:moveTo>
                    <a:pt x="61328" y="5892"/>
                  </a:moveTo>
                  <a:lnTo>
                    <a:pt x="58966" y="5892"/>
                  </a:lnTo>
                  <a:lnTo>
                    <a:pt x="57962" y="5816"/>
                  </a:lnTo>
                  <a:lnTo>
                    <a:pt x="58661" y="7162"/>
                  </a:lnTo>
                  <a:lnTo>
                    <a:pt x="60121" y="7162"/>
                  </a:lnTo>
                  <a:lnTo>
                    <a:pt x="61328" y="5892"/>
                  </a:lnTo>
                  <a:close/>
                </a:path>
                <a:path w="100965" h="42544">
                  <a:moveTo>
                    <a:pt x="64579" y="11099"/>
                  </a:moveTo>
                  <a:lnTo>
                    <a:pt x="64046" y="10591"/>
                  </a:lnTo>
                  <a:lnTo>
                    <a:pt x="62103" y="10591"/>
                  </a:lnTo>
                  <a:lnTo>
                    <a:pt x="62293" y="11099"/>
                  </a:lnTo>
                  <a:lnTo>
                    <a:pt x="64579" y="11099"/>
                  </a:lnTo>
                  <a:close/>
                </a:path>
                <a:path w="100965" h="42544">
                  <a:moveTo>
                    <a:pt x="74434" y="9194"/>
                  </a:moveTo>
                  <a:lnTo>
                    <a:pt x="74117" y="9194"/>
                  </a:lnTo>
                  <a:lnTo>
                    <a:pt x="72758" y="7797"/>
                  </a:lnTo>
                  <a:lnTo>
                    <a:pt x="70523" y="8305"/>
                  </a:lnTo>
                  <a:lnTo>
                    <a:pt x="71043" y="8305"/>
                  </a:lnTo>
                  <a:lnTo>
                    <a:pt x="66128" y="9194"/>
                  </a:lnTo>
                  <a:lnTo>
                    <a:pt x="61823" y="8445"/>
                  </a:lnTo>
                  <a:lnTo>
                    <a:pt x="64046" y="10591"/>
                  </a:lnTo>
                  <a:lnTo>
                    <a:pt x="73774" y="10591"/>
                  </a:lnTo>
                  <a:lnTo>
                    <a:pt x="73901" y="10337"/>
                  </a:lnTo>
                  <a:lnTo>
                    <a:pt x="74015" y="10083"/>
                  </a:lnTo>
                  <a:lnTo>
                    <a:pt x="74434" y="9194"/>
                  </a:lnTo>
                  <a:close/>
                </a:path>
                <a:path w="100965" h="42544">
                  <a:moveTo>
                    <a:pt x="76517" y="10591"/>
                  </a:moveTo>
                  <a:lnTo>
                    <a:pt x="73812" y="10591"/>
                  </a:lnTo>
                  <a:lnTo>
                    <a:pt x="73418" y="11099"/>
                  </a:lnTo>
                  <a:lnTo>
                    <a:pt x="75514" y="11099"/>
                  </a:lnTo>
                  <a:lnTo>
                    <a:pt x="76517" y="10591"/>
                  </a:lnTo>
                  <a:close/>
                </a:path>
                <a:path w="100965" h="42544">
                  <a:moveTo>
                    <a:pt x="78498" y="11099"/>
                  </a:moveTo>
                  <a:lnTo>
                    <a:pt x="75514" y="11099"/>
                  </a:lnTo>
                  <a:lnTo>
                    <a:pt x="73507" y="12115"/>
                  </a:lnTo>
                  <a:lnTo>
                    <a:pt x="78232" y="12115"/>
                  </a:lnTo>
                  <a:lnTo>
                    <a:pt x="78498" y="11099"/>
                  </a:lnTo>
                  <a:close/>
                </a:path>
                <a:path w="100965" h="42544">
                  <a:moveTo>
                    <a:pt x="81292" y="12369"/>
                  </a:moveTo>
                  <a:lnTo>
                    <a:pt x="79590" y="12369"/>
                  </a:lnTo>
                  <a:lnTo>
                    <a:pt x="80098" y="12115"/>
                  </a:lnTo>
                  <a:lnTo>
                    <a:pt x="78232" y="12115"/>
                  </a:lnTo>
                  <a:lnTo>
                    <a:pt x="78181" y="12369"/>
                  </a:lnTo>
                  <a:lnTo>
                    <a:pt x="78740" y="12369"/>
                  </a:lnTo>
                  <a:lnTo>
                    <a:pt x="78676" y="12534"/>
                  </a:lnTo>
                  <a:lnTo>
                    <a:pt x="78574" y="12877"/>
                  </a:lnTo>
                  <a:lnTo>
                    <a:pt x="80162" y="12877"/>
                  </a:lnTo>
                  <a:lnTo>
                    <a:pt x="80365" y="12877"/>
                  </a:lnTo>
                  <a:lnTo>
                    <a:pt x="81254" y="12877"/>
                  </a:lnTo>
                  <a:lnTo>
                    <a:pt x="81292" y="12369"/>
                  </a:lnTo>
                  <a:close/>
                </a:path>
                <a:path w="100965" h="42544">
                  <a:moveTo>
                    <a:pt x="81356" y="11480"/>
                  </a:moveTo>
                  <a:lnTo>
                    <a:pt x="80098" y="12115"/>
                  </a:lnTo>
                  <a:lnTo>
                    <a:pt x="81318" y="12115"/>
                  </a:lnTo>
                  <a:lnTo>
                    <a:pt x="81356" y="11480"/>
                  </a:lnTo>
                  <a:close/>
                </a:path>
                <a:path w="100965" h="42544">
                  <a:moveTo>
                    <a:pt x="87363" y="12115"/>
                  </a:moveTo>
                  <a:lnTo>
                    <a:pt x="81318" y="12115"/>
                  </a:lnTo>
                  <a:lnTo>
                    <a:pt x="81292" y="12369"/>
                  </a:lnTo>
                  <a:lnTo>
                    <a:pt x="86995" y="12369"/>
                  </a:lnTo>
                  <a:lnTo>
                    <a:pt x="87363" y="12115"/>
                  </a:lnTo>
                  <a:close/>
                </a:path>
                <a:path w="100965" h="42544">
                  <a:moveTo>
                    <a:pt x="89585" y="10591"/>
                  </a:moveTo>
                  <a:lnTo>
                    <a:pt x="78638" y="10591"/>
                  </a:lnTo>
                  <a:lnTo>
                    <a:pt x="76517" y="10591"/>
                  </a:lnTo>
                  <a:lnTo>
                    <a:pt x="78536" y="10960"/>
                  </a:lnTo>
                  <a:lnTo>
                    <a:pt x="79387" y="11099"/>
                  </a:lnTo>
                  <a:lnTo>
                    <a:pt x="88849" y="11099"/>
                  </a:lnTo>
                  <a:lnTo>
                    <a:pt x="89585" y="10591"/>
                  </a:lnTo>
                  <a:close/>
                </a:path>
                <a:path w="100965" h="42544">
                  <a:moveTo>
                    <a:pt x="90170" y="10591"/>
                  </a:moveTo>
                  <a:lnTo>
                    <a:pt x="89954" y="10337"/>
                  </a:lnTo>
                  <a:lnTo>
                    <a:pt x="89585" y="10591"/>
                  </a:lnTo>
                  <a:lnTo>
                    <a:pt x="90170" y="10591"/>
                  </a:lnTo>
                  <a:close/>
                </a:path>
                <a:path w="100965" h="42544">
                  <a:moveTo>
                    <a:pt x="91452" y="12115"/>
                  </a:moveTo>
                  <a:lnTo>
                    <a:pt x="90601" y="11099"/>
                  </a:lnTo>
                  <a:lnTo>
                    <a:pt x="88849" y="11099"/>
                  </a:lnTo>
                  <a:lnTo>
                    <a:pt x="87363" y="12115"/>
                  </a:lnTo>
                  <a:lnTo>
                    <a:pt x="91452" y="12115"/>
                  </a:lnTo>
                  <a:close/>
                </a:path>
                <a:path w="100965" h="42544">
                  <a:moveTo>
                    <a:pt x="100533" y="19735"/>
                  </a:moveTo>
                  <a:lnTo>
                    <a:pt x="97599" y="19735"/>
                  </a:lnTo>
                  <a:lnTo>
                    <a:pt x="97701" y="18846"/>
                  </a:lnTo>
                  <a:lnTo>
                    <a:pt x="97764" y="18211"/>
                  </a:lnTo>
                  <a:lnTo>
                    <a:pt x="97866" y="17195"/>
                  </a:lnTo>
                  <a:lnTo>
                    <a:pt x="97967" y="15290"/>
                  </a:lnTo>
                  <a:lnTo>
                    <a:pt x="97739" y="15290"/>
                  </a:lnTo>
                  <a:lnTo>
                    <a:pt x="95034" y="13766"/>
                  </a:lnTo>
                  <a:lnTo>
                    <a:pt x="93599" y="16560"/>
                  </a:lnTo>
                  <a:lnTo>
                    <a:pt x="92354" y="18846"/>
                  </a:lnTo>
                  <a:lnTo>
                    <a:pt x="88773" y="18846"/>
                  </a:lnTo>
                  <a:lnTo>
                    <a:pt x="88836" y="18211"/>
                  </a:lnTo>
                  <a:lnTo>
                    <a:pt x="88747" y="17195"/>
                  </a:lnTo>
                  <a:lnTo>
                    <a:pt x="88468" y="16560"/>
                  </a:lnTo>
                  <a:lnTo>
                    <a:pt x="88531" y="16052"/>
                  </a:lnTo>
                  <a:lnTo>
                    <a:pt x="88760" y="15290"/>
                  </a:lnTo>
                  <a:lnTo>
                    <a:pt x="89128" y="14147"/>
                  </a:lnTo>
                  <a:lnTo>
                    <a:pt x="93408" y="12877"/>
                  </a:lnTo>
                  <a:lnTo>
                    <a:pt x="92087" y="12877"/>
                  </a:lnTo>
                  <a:lnTo>
                    <a:pt x="91655" y="12369"/>
                  </a:lnTo>
                  <a:lnTo>
                    <a:pt x="86995" y="12369"/>
                  </a:lnTo>
                  <a:lnTo>
                    <a:pt x="82740" y="15290"/>
                  </a:lnTo>
                  <a:lnTo>
                    <a:pt x="82283" y="15290"/>
                  </a:lnTo>
                  <a:lnTo>
                    <a:pt x="81191" y="14782"/>
                  </a:lnTo>
                  <a:lnTo>
                    <a:pt x="80670" y="14782"/>
                  </a:lnTo>
                  <a:lnTo>
                    <a:pt x="80797" y="16052"/>
                  </a:lnTo>
                  <a:lnTo>
                    <a:pt x="80911" y="17195"/>
                  </a:lnTo>
                  <a:lnTo>
                    <a:pt x="81000" y="18211"/>
                  </a:lnTo>
                  <a:lnTo>
                    <a:pt x="79209" y="18211"/>
                  </a:lnTo>
                  <a:lnTo>
                    <a:pt x="78549" y="16052"/>
                  </a:lnTo>
                  <a:lnTo>
                    <a:pt x="78320" y="15290"/>
                  </a:lnTo>
                  <a:lnTo>
                    <a:pt x="78054" y="14782"/>
                  </a:lnTo>
                  <a:lnTo>
                    <a:pt x="78143" y="14147"/>
                  </a:lnTo>
                  <a:lnTo>
                    <a:pt x="78257" y="13766"/>
                  </a:lnTo>
                  <a:lnTo>
                    <a:pt x="78524" y="12877"/>
                  </a:lnTo>
                  <a:lnTo>
                    <a:pt x="78066" y="12877"/>
                  </a:lnTo>
                  <a:lnTo>
                    <a:pt x="78143" y="12446"/>
                  </a:lnTo>
                  <a:lnTo>
                    <a:pt x="78003" y="12369"/>
                  </a:lnTo>
                  <a:lnTo>
                    <a:pt x="77800" y="12369"/>
                  </a:lnTo>
                  <a:lnTo>
                    <a:pt x="73012" y="12369"/>
                  </a:lnTo>
                  <a:lnTo>
                    <a:pt x="73507" y="12115"/>
                  </a:lnTo>
                  <a:lnTo>
                    <a:pt x="72644" y="12115"/>
                  </a:lnTo>
                  <a:lnTo>
                    <a:pt x="72644" y="12369"/>
                  </a:lnTo>
                  <a:lnTo>
                    <a:pt x="72415" y="12369"/>
                  </a:lnTo>
                  <a:lnTo>
                    <a:pt x="72517" y="12242"/>
                  </a:lnTo>
                  <a:lnTo>
                    <a:pt x="72644" y="12369"/>
                  </a:lnTo>
                  <a:lnTo>
                    <a:pt x="72644" y="12115"/>
                  </a:lnTo>
                  <a:lnTo>
                    <a:pt x="73418" y="11099"/>
                  </a:lnTo>
                  <a:lnTo>
                    <a:pt x="64579" y="11099"/>
                  </a:lnTo>
                  <a:lnTo>
                    <a:pt x="63728" y="12115"/>
                  </a:lnTo>
                  <a:lnTo>
                    <a:pt x="63131" y="12877"/>
                  </a:lnTo>
                  <a:lnTo>
                    <a:pt x="62979" y="12877"/>
                  </a:lnTo>
                  <a:lnTo>
                    <a:pt x="62687" y="12115"/>
                  </a:lnTo>
                  <a:lnTo>
                    <a:pt x="62293" y="11099"/>
                  </a:lnTo>
                  <a:lnTo>
                    <a:pt x="58572" y="11099"/>
                  </a:lnTo>
                  <a:lnTo>
                    <a:pt x="59321" y="11480"/>
                  </a:lnTo>
                  <a:lnTo>
                    <a:pt x="57950" y="12115"/>
                  </a:lnTo>
                  <a:lnTo>
                    <a:pt x="57810" y="12115"/>
                  </a:lnTo>
                  <a:lnTo>
                    <a:pt x="57556" y="11099"/>
                  </a:lnTo>
                  <a:lnTo>
                    <a:pt x="28206" y="11099"/>
                  </a:lnTo>
                  <a:lnTo>
                    <a:pt x="28206" y="13766"/>
                  </a:lnTo>
                  <a:lnTo>
                    <a:pt x="27927" y="14147"/>
                  </a:lnTo>
                  <a:lnTo>
                    <a:pt x="26733" y="14147"/>
                  </a:lnTo>
                  <a:lnTo>
                    <a:pt x="27597" y="13131"/>
                  </a:lnTo>
                  <a:lnTo>
                    <a:pt x="28206" y="13766"/>
                  </a:lnTo>
                  <a:lnTo>
                    <a:pt x="28206" y="11099"/>
                  </a:lnTo>
                  <a:lnTo>
                    <a:pt x="23914" y="11099"/>
                  </a:lnTo>
                  <a:lnTo>
                    <a:pt x="23799" y="11480"/>
                  </a:lnTo>
                  <a:lnTo>
                    <a:pt x="23596" y="12115"/>
                  </a:lnTo>
                  <a:lnTo>
                    <a:pt x="22948" y="11480"/>
                  </a:lnTo>
                  <a:lnTo>
                    <a:pt x="22644" y="11099"/>
                  </a:lnTo>
                  <a:lnTo>
                    <a:pt x="23914" y="11099"/>
                  </a:lnTo>
                  <a:lnTo>
                    <a:pt x="24066" y="10591"/>
                  </a:lnTo>
                  <a:lnTo>
                    <a:pt x="22021" y="10591"/>
                  </a:lnTo>
                  <a:lnTo>
                    <a:pt x="22288" y="10845"/>
                  </a:lnTo>
                  <a:lnTo>
                    <a:pt x="21932" y="10591"/>
                  </a:lnTo>
                  <a:lnTo>
                    <a:pt x="24587" y="8305"/>
                  </a:lnTo>
                  <a:lnTo>
                    <a:pt x="24498" y="9194"/>
                  </a:lnTo>
                  <a:lnTo>
                    <a:pt x="24066" y="10591"/>
                  </a:lnTo>
                  <a:lnTo>
                    <a:pt x="57429" y="10591"/>
                  </a:lnTo>
                  <a:lnTo>
                    <a:pt x="57302" y="10083"/>
                  </a:lnTo>
                  <a:lnTo>
                    <a:pt x="57213" y="9702"/>
                  </a:lnTo>
                  <a:lnTo>
                    <a:pt x="57111" y="9194"/>
                  </a:lnTo>
                  <a:lnTo>
                    <a:pt x="58788" y="8432"/>
                  </a:lnTo>
                  <a:lnTo>
                    <a:pt x="55613" y="9194"/>
                  </a:lnTo>
                  <a:lnTo>
                    <a:pt x="55676" y="8305"/>
                  </a:lnTo>
                  <a:lnTo>
                    <a:pt x="55753" y="7162"/>
                  </a:lnTo>
                  <a:lnTo>
                    <a:pt x="55841" y="5638"/>
                  </a:lnTo>
                  <a:lnTo>
                    <a:pt x="52743" y="5384"/>
                  </a:lnTo>
                  <a:lnTo>
                    <a:pt x="54965" y="5384"/>
                  </a:lnTo>
                  <a:lnTo>
                    <a:pt x="55168" y="4864"/>
                  </a:lnTo>
                  <a:lnTo>
                    <a:pt x="54368" y="4864"/>
                  </a:lnTo>
                  <a:lnTo>
                    <a:pt x="53162" y="4864"/>
                  </a:lnTo>
                  <a:lnTo>
                    <a:pt x="54902" y="4711"/>
                  </a:lnTo>
                  <a:lnTo>
                    <a:pt x="55232" y="4686"/>
                  </a:lnTo>
                  <a:lnTo>
                    <a:pt x="55168" y="4864"/>
                  </a:lnTo>
                  <a:lnTo>
                    <a:pt x="55791" y="4864"/>
                  </a:lnTo>
                  <a:lnTo>
                    <a:pt x="55702" y="4648"/>
                  </a:lnTo>
                  <a:lnTo>
                    <a:pt x="55905" y="4864"/>
                  </a:lnTo>
                  <a:lnTo>
                    <a:pt x="57467" y="4864"/>
                  </a:lnTo>
                  <a:lnTo>
                    <a:pt x="57746" y="5384"/>
                  </a:lnTo>
                  <a:lnTo>
                    <a:pt x="59613" y="5384"/>
                  </a:lnTo>
                  <a:lnTo>
                    <a:pt x="64541" y="4864"/>
                  </a:lnTo>
                  <a:lnTo>
                    <a:pt x="63144" y="4864"/>
                  </a:lnTo>
                  <a:lnTo>
                    <a:pt x="62699" y="4292"/>
                  </a:lnTo>
                  <a:lnTo>
                    <a:pt x="61531" y="2717"/>
                  </a:lnTo>
                  <a:lnTo>
                    <a:pt x="61442" y="2844"/>
                  </a:lnTo>
                  <a:lnTo>
                    <a:pt x="60477" y="4241"/>
                  </a:lnTo>
                  <a:lnTo>
                    <a:pt x="60109" y="4241"/>
                  </a:lnTo>
                  <a:lnTo>
                    <a:pt x="58966" y="4241"/>
                  </a:lnTo>
                  <a:lnTo>
                    <a:pt x="57645" y="3098"/>
                  </a:lnTo>
                  <a:lnTo>
                    <a:pt x="56832" y="3606"/>
                  </a:lnTo>
                  <a:lnTo>
                    <a:pt x="57150" y="4241"/>
                  </a:lnTo>
                  <a:lnTo>
                    <a:pt x="56527" y="4241"/>
                  </a:lnTo>
                  <a:lnTo>
                    <a:pt x="55943" y="4241"/>
                  </a:lnTo>
                  <a:lnTo>
                    <a:pt x="55562" y="4241"/>
                  </a:lnTo>
                  <a:lnTo>
                    <a:pt x="55384" y="4241"/>
                  </a:lnTo>
                  <a:lnTo>
                    <a:pt x="55473" y="3987"/>
                  </a:lnTo>
                  <a:lnTo>
                    <a:pt x="55905" y="2717"/>
                  </a:lnTo>
                  <a:lnTo>
                    <a:pt x="56070" y="2362"/>
                  </a:lnTo>
                  <a:lnTo>
                    <a:pt x="56045" y="2717"/>
                  </a:lnTo>
                  <a:lnTo>
                    <a:pt x="55905" y="2717"/>
                  </a:lnTo>
                  <a:lnTo>
                    <a:pt x="55867" y="2844"/>
                  </a:lnTo>
                  <a:lnTo>
                    <a:pt x="56032" y="2844"/>
                  </a:lnTo>
                  <a:lnTo>
                    <a:pt x="55968" y="3987"/>
                  </a:lnTo>
                  <a:lnTo>
                    <a:pt x="56832" y="3606"/>
                  </a:lnTo>
                  <a:lnTo>
                    <a:pt x="56705" y="3352"/>
                  </a:lnTo>
                  <a:lnTo>
                    <a:pt x="56578" y="3098"/>
                  </a:lnTo>
                  <a:lnTo>
                    <a:pt x="56451" y="2844"/>
                  </a:lnTo>
                  <a:lnTo>
                    <a:pt x="61442" y="2844"/>
                  </a:lnTo>
                  <a:lnTo>
                    <a:pt x="61442" y="2717"/>
                  </a:lnTo>
                  <a:lnTo>
                    <a:pt x="56400" y="2717"/>
                  </a:lnTo>
                  <a:lnTo>
                    <a:pt x="56210" y="2336"/>
                  </a:lnTo>
                  <a:lnTo>
                    <a:pt x="56083" y="2209"/>
                  </a:lnTo>
                  <a:lnTo>
                    <a:pt x="56070" y="2349"/>
                  </a:lnTo>
                  <a:lnTo>
                    <a:pt x="54584" y="2717"/>
                  </a:lnTo>
                  <a:lnTo>
                    <a:pt x="54089" y="2717"/>
                  </a:lnTo>
                  <a:lnTo>
                    <a:pt x="54089" y="2844"/>
                  </a:lnTo>
                  <a:lnTo>
                    <a:pt x="52095" y="3352"/>
                  </a:lnTo>
                  <a:lnTo>
                    <a:pt x="50927" y="4241"/>
                  </a:lnTo>
                  <a:lnTo>
                    <a:pt x="50088" y="4241"/>
                  </a:lnTo>
                  <a:lnTo>
                    <a:pt x="50088" y="4864"/>
                  </a:lnTo>
                  <a:lnTo>
                    <a:pt x="49720" y="5384"/>
                  </a:lnTo>
                  <a:lnTo>
                    <a:pt x="49517" y="6019"/>
                  </a:lnTo>
                  <a:lnTo>
                    <a:pt x="48666" y="8305"/>
                  </a:lnTo>
                  <a:lnTo>
                    <a:pt x="48183" y="8305"/>
                  </a:lnTo>
                  <a:lnTo>
                    <a:pt x="47802" y="8051"/>
                  </a:lnTo>
                  <a:lnTo>
                    <a:pt x="45948" y="6908"/>
                  </a:lnTo>
                  <a:lnTo>
                    <a:pt x="47358" y="4864"/>
                  </a:lnTo>
                  <a:lnTo>
                    <a:pt x="49441" y="4864"/>
                  </a:lnTo>
                  <a:lnTo>
                    <a:pt x="50088" y="4864"/>
                  </a:lnTo>
                  <a:lnTo>
                    <a:pt x="50088" y="4241"/>
                  </a:lnTo>
                  <a:lnTo>
                    <a:pt x="49822" y="4241"/>
                  </a:lnTo>
                  <a:lnTo>
                    <a:pt x="47790" y="4241"/>
                  </a:lnTo>
                  <a:lnTo>
                    <a:pt x="46101" y="4241"/>
                  </a:lnTo>
                  <a:lnTo>
                    <a:pt x="45339" y="4114"/>
                  </a:lnTo>
                  <a:lnTo>
                    <a:pt x="45313" y="4241"/>
                  </a:lnTo>
                  <a:lnTo>
                    <a:pt x="45262" y="4495"/>
                  </a:lnTo>
                  <a:lnTo>
                    <a:pt x="45224" y="4673"/>
                  </a:lnTo>
                  <a:lnTo>
                    <a:pt x="45250" y="4495"/>
                  </a:lnTo>
                  <a:lnTo>
                    <a:pt x="45262" y="4241"/>
                  </a:lnTo>
                  <a:lnTo>
                    <a:pt x="45199" y="4864"/>
                  </a:lnTo>
                  <a:lnTo>
                    <a:pt x="45135" y="5384"/>
                  </a:lnTo>
                  <a:lnTo>
                    <a:pt x="45034" y="6019"/>
                  </a:lnTo>
                  <a:lnTo>
                    <a:pt x="44932" y="6654"/>
                  </a:lnTo>
                  <a:lnTo>
                    <a:pt x="44843" y="7162"/>
                  </a:lnTo>
                  <a:lnTo>
                    <a:pt x="44742" y="7797"/>
                  </a:lnTo>
                  <a:lnTo>
                    <a:pt x="44704" y="8051"/>
                  </a:lnTo>
                  <a:lnTo>
                    <a:pt x="44513" y="7797"/>
                  </a:lnTo>
                  <a:lnTo>
                    <a:pt x="44386" y="7543"/>
                  </a:lnTo>
                  <a:lnTo>
                    <a:pt x="44094" y="6908"/>
                  </a:lnTo>
                  <a:lnTo>
                    <a:pt x="43929" y="6654"/>
                  </a:lnTo>
                  <a:lnTo>
                    <a:pt x="43053" y="4724"/>
                  </a:lnTo>
                  <a:lnTo>
                    <a:pt x="43129" y="4864"/>
                  </a:lnTo>
                  <a:lnTo>
                    <a:pt x="45199" y="4864"/>
                  </a:lnTo>
                  <a:lnTo>
                    <a:pt x="45199" y="4241"/>
                  </a:lnTo>
                  <a:lnTo>
                    <a:pt x="43307" y="4241"/>
                  </a:lnTo>
                  <a:lnTo>
                    <a:pt x="42837" y="4241"/>
                  </a:lnTo>
                  <a:lnTo>
                    <a:pt x="42506" y="4241"/>
                  </a:lnTo>
                  <a:lnTo>
                    <a:pt x="42506" y="6019"/>
                  </a:lnTo>
                  <a:lnTo>
                    <a:pt x="39662" y="6654"/>
                  </a:lnTo>
                  <a:lnTo>
                    <a:pt x="39497" y="6654"/>
                  </a:lnTo>
                  <a:lnTo>
                    <a:pt x="38874" y="6908"/>
                  </a:lnTo>
                  <a:lnTo>
                    <a:pt x="38709" y="6908"/>
                  </a:lnTo>
                  <a:lnTo>
                    <a:pt x="38709" y="5384"/>
                  </a:lnTo>
                  <a:lnTo>
                    <a:pt x="38722" y="4864"/>
                  </a:lnTo>
                  <a:lnTo>
                    <a:pt x="36944" y="5384"/>
                  </a:lnTo>
                  <a:lnTo>
                    <a:pt x="36576" y="5384"/>
                  </a:lnTo>
                  <a:lnTo>
                    <a:pt x="36639" y="4864"/>
                  </a:lnTo>
                  <a:lnTo>
                    <a:pt x="38519" y="4864"/>
                  </a:lnTo>
                  <a:lnTo>
                    <a:pt x="38722" y="4864"/>
                  </a:lnTo>
                  <a:lnTo>
                    <a:pt x="39039" y="4864"/>
                  </a:lnTo>
                  <a:lnTo>
                    <a:pt x="42265" y="4864"/>
                  </a:lnTo>
                  <a:lnTo>
                    <a:pt x="42405" y="5384"/>
                  </a:lnTo>
                  <a:lnTo>
                    <a:pt x="42481" y="5892"/>
                  </a:lnTo>
                  <a:lnTo>
                    <a:pt x="42240" y="6019"/>
                  </a:lnTo>
                  <a:lnTo>
                    <a:pt x="42506" y="6019"/>
                  </a:lnTo>
                  <a:lnTo>
                    <a:pt x="42506" y="4241"/>
                  </a:lnTo>
                  <a:lnTo>
                    <a:pt x="36779" y="4241"/>
                  </a:lnTo>
                  <a:lnTo>
                    <a:pt x="37096" y="2844"/>
                  </a:lnTo>
                  <a:lnTo>
                    <a:pt x="54089" y="2844"/>
                  </a:lnTo>
                  <a:lnTo>
                    <a:pt x="54089" y="2717"/>
                  </a:lnTo>
                  <a:lnTo>
                    <a:pt x="37122" y="2717"/>
                  </a:lnTo>
                  <a:lnTo>
                    <a:pt x="37198" y="2336"/>
                  </a:lnTo>
                  <a:lnTo>
                    <a:pt x="37274" y="1955"/>
                  </a:lnTo>
                  <a:lnTo>
                    <a:pt x="35852" y="2565"/>
                  </a:lnTo>
                  <a:lnTo>
                    <a:pt x="35852" y="4864"/>
                  </a:lnTo>
                  <a:lnTo>
                    <a:pt x="34290" y="8305"/>
                  </a:lnTo>
                  <a:lnTo>
                    <a:pt x="33883" y="8305"/>
                  </a:lnTo>
                  <a:lnTo>
                    <a:pt x="33185" y="8051"/>
                  </a:lnTo>
                  <a:lnTo>
                    <a:pt x="31686" y="7289"/>
                  </a:lnTo>
                  <a:lnTo>
                    <a:pt x="31394" y="8051"/>
                  </a:lnTo>
                  <a:lnTo>
                    <a:pt x="31280" y="6908"/>
                  </a:lnTo>
                  <a:lnTo>
                    <a:pt x="31064" y="6908"/>
                  </a:lnTo>
                  <a:lnTo>
                    <a:pt x="31254" y="6654"/>
                  </a:lnTo>
                  <a:lnTo>
                    <a:pt x="31191" y="6019"/>
                  </a:lnTo>
                  <a:lnTo>
                    <a:pt x="31153" y="5384"/>
                  </a:lnTo>
                  <a:lnTo>
                    <a:pt x="31102" y="4864"/>
                  </a:lnTo>
                  <a:lnTo>
                    <a:pt x="32639" y="4864"/>
                  </a:lnTo>
                  <a:lnTo>
                    <a:pt x="32829" y="4864"/>
                  </a:lnTo>
                  <a:lnTo>
                    <a:pt x="32512" y="5384"/>
                  </a:lnTo>
                  <a:lnTo>
                    <a:pt x="32308" y="5892"/>
                  </a:lnTo>
                  <a:lnTo>
                    <a:pt x="32423" y="6019"/>
                  </a:lnTo>
                  <a:lnTo>
                    <a:pt x="33528" y="5384"/>
                  </a:lnTo>
                  <a:lnTo>
                    <a:pt x="34455" y="4864"/>
                  </a:lnTo>
                  <a:lnTo>
                    <a:pt x="35852" y="4864"/>
                  </a:lnTo>
                  <a:lnTo>
                    <a:pt x="35852" y="2565"/>
                  </a:lnTo>
                  <a:lnTo>
                    <a:pt x="35191" y="2844"/>
                  </a:lnTo>
                  <a:lnTo>
                    <a:pt x="32804" y="1193"/>
                  </a:lnTo>
                  <a:lnTo>
                    <a:pt x="32842" y="3606"/>
                  </a:lnTo>
                  <a:lnTo>
                    <a:pt x="32575" y="3606"/>
                  </a:lnTo>
                  <a:lnTo>
                    <a:pt x="31305" y="3352"/>
                  </a:lnTo>
                  <a:lnTo>
                    <a:pt x="32080" y="4241"/>
                  </a:lnTo>
                  <a:lnTo>
                    <a:pt x="31305" y="4241"/>
                  </a:lnTo>
                  <a:lnTo>
                    <a:pt x="31051" y="4241"/>
                  </a:lnTo>
                  <a:lnTo>
                    <a:pt x="30365" y="4241"/>
                  </a:lnTo>
                  <a:lnTo>
                    <a:pt x="29870" y="4127"/>
                  </a:lnTo>
                  <a:lnTo>
                    <a:pt x="29641" y="4241"/>
                  </a:lnTo>
                  <a:lnTo>
                    <a:pt x="29679" y="4749"/>
                  </a:lnTo>
                  <a:lnTo>
                    <a:pt x="30124" y="5384"/>
                  </a:lnTo>
                  <a:lnTo>
                    <a:pt x="29870" y="5384"/>
                  </a:lnTo>
                  <a:lnTo>
                    <a:pt x="29552" y="5892"/>
                  </a:lnTo>
                  <a:lnTo>
                    <a:pt x="29413" y="6019"/>
                  </a:lnTo>
                  <a:lnTo>
                    <a:pt x="29070" y="6019"/>
                  </a:lnTo>
                  <a:lnTo>
                    <a:pt x="28854" y="5892"/>
                  </a:lnTo>
                  <a:lnTo>
                    <a:pt x="27965" y="5892"/>
                  </a:lnTo>
                  <a:lnTo>
                    <a:pt x="28028" y="6019"/>
                  </a:lnTo>
                  <a:lnTo>
                    <a:pt x="28625" y="8051"/>
                  </a:lnTo>
                  <a:lnTo>
                    <a:pt x="29870" y="8813"/>
                  </a:lnTo>
                  <a:lnTo>
                    <a:pt x="29235" y="8813"/>
                  </a:lnTo>
                  <a:lnTo>
                    <a:pt x="26047" y="9702"/>
                  </a:lnTo>
                  <a:lnTo>
                    <a:pt x="26174" y="8051"/>
                  </a:lnTo>
                  <a:lnTo>
                    <a:pt x="26250" y="6908"/>
                  </a:lnTo>
                  <a:lnTo>
                    <a:pt x="26339" y="5638"/>
                  </a:lnTo>
                  <a:lnTo>
                    <a:pt x="27660" y="5892"/>
                  </a:lnTo>
                  <a:lnTo>
                    <a:pt x="27965" y="5892"/>
                  </a:lnTo>
                  <a:lnTo>
                    <a:pt x="27838" y="5384"/>
                  </a:lnTo>
                  <a:lnTo>
                    <a:pt x="26365" y="5384"/>
                  </a:lnTo>
                  <a:lnTo>
                    <a:pt x="25031" y="5384"/>
                  </a:lnTo>
                  <a:lnTo>
                    <a:pt x="23050" y="5003"/>
                  </a:lnTo>
                  <a:lnTo>
                    <a:pt x="21932" y="6908"/>
                  </a:lnTo>
                  <a:lnTo>
                    <a:pt x="23685" y="7162"/>
                  </a:lnTo>
                  <a:lnTo>
                    <a:pt x="24561" y="7162"/>
                  </a:lnTo>
                  <a:lnTo>
                    <a:pt x="24574" y="8051"/>
                  </a:lnTo>
                  <a:lnTo>
                    <a:pt x="24409" y="8051"/>
                  </a:lnTo>
                  <a:lnTo>
                    <a:pt x="19481" y="6654"/>
                  </a:lnTo>
                  <a:lnTo>
                    <a:pt x="19697" y="6019"/>
                  </a:lnTo>
                  <a:lnTo>
                    <a:pt x="18580" y="7543"/>
                  </a:lnTo>
                  <a:lnTo>
                    <a:pt x="18453" y="8305"/>
                  </a:lnTo>
                  <a:lnTo>
                    <a:pt x="18376" y="8813"/>
                  </a:lnTo>
                  <a:lnTo>
                    <a:pt x="18313" y="9194"/>
                  </a:lnTo>
                  <a:lnTo>
                    <a:pt x="18034" y="9194"/>
                  </a:lnTo>
                  <a:lnTo>
                    <a:pt x="22593" y="11480"/>
                  </a:lnTo>
                  <a:lnTo>
                    <a:pt x="21513" y="12369"/>
                  </a:lnTo>
                  <a:lnTo>
                    <a:pt x="19291" y="14147"/>
                  </a:lnTo>
                  <a:lnTo>
                    <a:pt x="18999" y="14147"/>
                  </a:lnTo>
                  <a:lnTo>
                    <a:pt x="16217" y="10083"/>
                  </a:lnTo>
                  <a:lnTo>
                    <a:pt x="15240" y="10083"/>
                  </a:lnTo>
                  <a:lnTo>
                    <a:pt x="8724" y="12877"/>
                  </a:lnTo>
                  <a:lnTo>
                    <a:pt x="8039" y="12877"/>
                  </a:lnTo>
                  <a:lnTo>
                    <a:pt x="8966" y="14147"/>
                  </a:lnTo>
                  <a:lnTo>
                    <a:pt x="3657" y="14147"/>
                  </a:lnTo>
                  <a:lnTo>
                    <a:pt x="3810" y="13766"/>
                  </a:lnTo>
                  <a:lnTo>
                    <a:pt x="4254" y="13766"/>
                  </a:lnTo>
                  <a:lnTo>
                    <a:pt x="3289" y="12496"/>
                  </a:lnTo>
                  <a:lnTo>
                    <a:pt x="1676" y="13766"/>
                  </a:lnTo>
                  <a:lnTo>
                    <a:pt x="965" y="13766"/>
                  </a:lnTo>
                  <a:lnTo>
                    <a:pt x="863" y="14147"/>
                  </a:lnTo>
                  <a:lnTo>
                    <a:pt x="723" y="14617"/>
                  </a:lnTo>
                  <a:lnTo>
                    <a:pt x="3467" y="14592"/>
                  </a:lnTo>
                  <a:lnTo>
                    <a:pt x="3390" y="14782"/>
                  </a:lnTo>
                  <a:lnTo>
                    <a:pt x="9118" y="14782"/>
                  </a:lnTo>
                  <a:lnTo>
                    <a:pt x="9423" y="14782"/>
                  </a:lnTo>
                  <a:lnTo>
                    <a:pt x="9245" y="14541"/>
                  </a:lnTo>
                  <a:lnTo>
                    <a:pt x="27736" y="14401"/>
                  </a:lnTo>
                  <a:lnTo>
                    <a:pt x="26530" y="16052"/>
                  </a:lnTo>
                  <a:lnTo>
                    <a:pt x="26416" y="16560"/>
                  </a:lnTo>
                  <a:lnTo>
                    <a:pt x="25895" y="18846"/>
                  </a:lnTo>
                  <a:lnTo>
                    <a:pt x="25349" y="20878"/>
                  </a:lnTo>
                  <a:lnTo>
                    <a:pt x="25387" y="21005"/>
                  </a:lnTo>
                  <a:lnTo>
                    <a:pt x="25501" y="20878"/>
                  </a:lnTo>
                  <a:lnTo>
                    <a:pt x="29692" y="16052"/>
                  </a:lnTo>
                  <a:lnTo>
                    <a:pt x="29933" y="16560"/>
                  </a:lnTo>
                  <a:lnTo>
                    <a:pt x="30264" y="17195"/>
                  </a:lnTo>
                  <a:lnTo>
                    <a:pt x="30111" y="17703"/>
                  </a:lnTo>
                  <a:lnTo>
                    <a:pt x="28740" y="20370"/>
                  </a:lnTo>
                  <a:lnTo>
                    <a:pt x="29083" y="21005"/>
                  </a:lnTo>
                  <a:lnTo>
                    <a:pt x="29540" y="21513"/>
                  </a:lnTo>
                  <a:lnTo>
                    <a:pt x="31191" y="23164"/>
                  </a:lnTo>
                  <a:lnTo>
                    <a:pt x="31457" y="23291"/>
                  </a:lnTo>
                  <a:lnTo>
                    <a:pt x="31902" y="23291"/>
                  </a:lnTo>
                  <a:lnTo>
                    <a:pt x="33870" y="21894"/>
                  </a:lnTo>
                  <a:lnTo>
                    <a:pt x="36741" y="23672"/>
                  </a:lnTo>
                  <a:lnTo>
                    <a:pt x="35433" y="25323"/>
                  </a:lnTo>
                  <a:lnTo>
                    <a:pt x="35661" y="25577"/>
                  </a:lnTo>
                  <a:lnTo>
                    <a:pt x="35902" y="25958"/>
                  </a:lnTo>
                  <a:lnTo>
                    <a:pt x="39255" y="26339"/>
                  </a:lnTo>
                  <a:lnTo>
                    <a:pt x="40043" y="26339"/>
                  </a:lnTo>
                  <a:lnTo>
                    <a:pt x="38290" y="28625"/>
                  </a:lnTo>
                  <a:lnTo>
                    <a:pt x="40728" y="28625"/>
                  </a:lnTo>
                  <a:lnTo>
                    <a:pt x="40830" y="29260"/>
                  </a:lnTo>
                  <a:lnTo>
                    <a:pt x="40868" y="29514"/>
                  </a:lnTo>
                  <a:lnTo>
                    <a:pt x="39789" y="30657"/>
                  </a:lnTo>
                  <a:lnTo>
                    <a:pt x="40093" y="31419"/>
                  </a:lnTo>
                  <a:lnTo>
                    <a:pt x="42303" y="31800"/>
                  </a:lnTo>
                  <a:lnTo>
                    <a:pt x="40093" y="33705"/>
                  </a:lnTo>
                  <a:lnTo>
                    <a:pt x="41605" y="33705"/>
                  </a:lnTo>
                  <a:lnTo>
                    <a:pt x="41567" y="34086"/>
                  </a:lnTo>
                  <a:lnTo>
                    <a:pt x="41338" y="35102"/>
                  </a:lnTo>
                  <a:lnTo>
                    <a:pt x="42062" y="35483"/>
                  </a:lnTo>
                  <a:lnTo>
                    <a:pt x="43129" y="33197"/>
                  </a:lnTo>
                  <a:lnTo>
                    <a:pt x="43256" y="33197"/>
                  </a:lnTo>
                  <a:lnTo>
                    <a:pt x="44513" y="33705"/>
                  </a:lnTo>
                  <a:lnTo>
                    <a:pt x="43522" y="35102"/>
                  </a:lnTo>
                  <a:lnTo>
                    <a:pt x="43281" y="35102"/>
                  </a:lnTo>
                  <a:lnTo>
                    <a:pt x="45135" y="36626"/>
                  </a:lnTo>
                  <a:lnTo>
                    <a:pt x="45351" y="36626"/>
                  </a:lnTo>
                  <a:lnTo>
                    <a:pt x="46240" y="35737"/>
                  </a:lnTo>
                  <a:lnTo>
                    <a:pt x="44742" y="33197"/>
                  </a:lnTo>
                  <a:lnTo>
                    <a:pt x="43497" y="31038"/>
                  </a:lnTo>
                  <a:lnTo>
                    <a:pt x="45643" y="29260"/>
                  </a:lnTo>
                  <a:lnTo>
                    <a:pt x="48806" y="30403"/>
                  </a:lnTo>
                  <a:lnTo>
                    <a:pt x="48691" y="30657"/>
                  </a:lnTo>
                  <a:lnTo>
                    <a:pt x="47510" y="33197"/>
                  </a:lnTo>
                  <a:lnTo>
                    <a:pt x="44742" y="33197"/>
                  </a:lnTo>
                  <a:lnTo>
                    <a:pt x="45046" y="33705"/>
                  </a:lnTo>
                  <a:lnTo>
                    <a:pt x="47269" y="33705"/>
                  </a:lnTo>
                  <a:lnTo>
                    <a:pt x="51193" y="33705"/>
                  </a:lnTo>
                  <a:lnTo>
                    <a:pt x="53682" y="33705"/>
                  </a:lnTo>
                  <a:lnTo>
                    <a:pt x="53936" y="33705"/>
                  </a:lnTo>
                  <a:lnTo>
                    <a:pt x="56451" y="36372"/>
                  </a:lnTo>
                  <a:lnTo>
                    <a:pt x="56388" y="38912"/>
                  </a:lnTo>
                  <a:lnTo>
                    <a:pt x="54419" y="38531"/>
                  </a:lnTo>
                  <a:lnTo>
                    <a:pt x="55791" y="42468"/>
                  </a:lnTo>
                  <a:lnTo>
                    <a:pt x="57315" y="38912"/>
                  </a:lnTo>
                  <a:lnTo>
                    <a:pt x="57708" y="38023"/>
                  </a:lnTo>
                  <a:lnTo>
                    <a:pt x="58559" y="41071"/>
                  </a:lnTo>
                  <a:lnTo>
                    <a:pt x="59397" y="40436"/>
                  </a:lnTo>
                  <a:lnTo>
                    <a:pt x="59575" y="39928"/>
                  </a:lnTo>
                  <a:lnTo>
                    <a:pt x="60134" y="38912"/>
                  </a:lnTo>
                  <a:lnTo>
                    <a:pt x="60007" y="38531"/>
                  </a:lnTo>
                  <a:lnTo>
                    <a:pt x="59842" y="38023"/>
                  </a:lnTo>
                  <a:lnTo>
                    <a:pt x="58788" y="34848"/>
                  </a:lnTo>
                  <a:lnTo>
                    <a:pt x="62484" y="35102"/>
                  </a:lnTo>
                  <a:lnTo>
                    <a:pt x="64376" y="37261"/>
                  </a:lnTo>
                  <a:lnTo>
                    <a:pt x="68148" y="34848"/>
                  </a:lnTo>
                  <a:lnTo>
                    <a:pt x="70535" y="33197"/>
                  </a:lnTo>
                  <a:lnTo>
                    <a:pt x="76619" y="29260"/>
                  </a:lnTo>
                  <a:lnTo>
                    <a:pt x="78282" y="28244"/>
                  </a:lnTo>
                  <a:lnTo>
                    <a:pt x="88353" y="24815"/>
                  </a:lnTo>
                  <a:lnTo>
                    <a:pt x="91694" y="23291"/>
                  </a:lnTo>
                  <a:lnTo>
                    <a:pt x="95161" y="21894"/>
                  </a:lnTo>
                  <a:lnTo>
                    <a:pt x="100533" y="19735"/>
                  </a:lnTo>
                  <a:close/>
                </a:path>
              </a:pathLst>
            </a:custGeom>
            <a:solidFill>
              <a:srgbClr val="E83698"/>
            </a:solidFill>
          </p:spPr>
          <p:txBody>
            <a:bodyPr wrap="square" lIns="0" tIns="0" rIns="0" bIns="0" rtlCol="0"/>
            <a:lstStyle/>
            <a:p>
              <a:endParaRPr/>
            </a:p>
          </p:txBody>
        </p:sp>
        <p:sp>
          <p:nvSpPr>
            <p:cNvPr id="1609" name="object 1609"/>
            <p:cNvSpPr/>
            <p:nvPr/>
          </p:nvSpPr>
          <p:spPr>
            <a:xfrm>
              <a:off x="14441828" y="2373754"/>
              <a:ext cx="7620" cy="5715"/>
            </a:xfrm>
            <a:custGeom>
              <a:avLst/>
              <a:gdLst/>
              <a:ahLst/>
              <a:cxnLst/>
              <a:rect l="l" t="t" r="r" b="b"/>
              <a:pathLst>
                <a:path w="7619" h="5714">
                  <a:moveTo>
                    <a:pt x="0" y="5256"/>
                  </a:moveTo>
                  <a:lnTo>
                    <a:pt x="119" y="298"/>
                  </a:lnTo>
                  <a:lnTo>
                    <a:pt x="5315" y="179"/>
                  </a:lnTo>
                  <a:lnTo>
                    <a:pt x="7047" y="0"/>
                  </a:lnTo>
                  <a:lnTo>
                    <a:pt x="5972" y="3703"/>
                  </a:lnTo>
                  <a:lnTo>
                    <a:pt x="4957" y="3822"/>
                  </a:lnTo>
                  <a:lnTo>
                    <a:pt x="4479" y="3703"/>
                  </a:lnTo>
                  <a:lnTo>
                    <a:pt x="4539" y="3165"/>
                  </a:lnTo>
                  <a:lnTo>
                    <a:pt x="5256" y="2807"/>
                  </a:lnTo>
                  <a:lnTo>
                    <a:pt x="5196" y="2209"/>
                  </a:lnTo>
                  <a:lnTo>
                    <a:pt x="4837" y="1911"/>
                  </a:lnTo>
                  <a:lnTo>
                    <a:pt x="0" y="5256"/>
                  </a:lnTo>
                  <a:close/>
                </a:path>
              </a:pathLst>
            </a:custGeom>
            <a:solidFill>
              <a:srgbClr val="E8369D"/>
            </a:solidFill>
          </p:spPr>
          <p:txBody>
            <a:bodyPr wrap="square" lIns="0" tIns="0" rIns="0" bIns="0" rtlCol="0"/>
            <a:lstStyle/>
            <a:p>
              <a:endParaRPr/>
            </a:p>
          </p:txBody>
        </p:sp>
        <p:sp>
          <p:nvSpPr>
            <p:cNvPr id="1610" name="object 1610"/>
            <p:cNvSpPr/>
            <p:nvPr/>
          </p:nvSpPr>
          <p:spPr>
            <a:xfrm>
              <a:off x="14386622" y="2402184"/>
              <a:ext cx="8890" cy="5080"/>
            </a:xfrm>
            <a:custGeom>
              <a:avLst/>
              <a:gdLst/>
              <a:ahLst/>
              <a:cxnLst/>
              <a:rect l="l" t="t" r="r" b="b"/>
              <a:pathLst>
                <a:path w="8890" h="5080">
                  <a:moveTo>
                    <a:pt x="8021" y="3882"/>
                  </a:moveTo>
                  <a:lnTo>
                    <a:pt x="4618" y="1186"/>
                  </a:lnTo>
                  <a:lnTo>
                    <a:pt x="7722" y="0"/>
                  </a:lnTo>
                  <a:lnTo>
                    <a:pt x="8009" y="238"/>
                  </a:lnTo>
                  <a:lnTo>
                    <a:pt x="8298" y="1186"/>
                  </a:lnTo>
                  <a:lnTo>
                    <a:pt x="8695" y="2807"/>
                  </a:lnTo>
                  <a:lnTo>
                    <a:pt x="8797" y="3225"/>
                  </a:lnTo>
                  <a:lnTo>
                    <a:pt x="8021" y="3882"/>
                  </a:lnTo>
                  <a:close/>
                </a:path>
                <a:path w="8890" h="5080">
                  <a:moveTo>
                    <a:pt x="3699" y="1537"/>
                  </a:moveTo>
                  <a:lnTo>
                    <a:pt x="3422" y="238"/>
                  </a:lnTo>
                  <a:lnTo>
                    <a:pt x="4618" y="1186"/>
                  </a:lnTo>
                  <a:lnTo>
                    <a:pt x="3699" y="1537"/>
                  </a:lnTo>
                  <a:close/>
                </a:path>
                <a:path w="8890" h="5080">
                  <a:moveTo>
                    <a:pt x="4378" y="4718"/>
                  </a:moveTo>
                  <a:lnTo>
                    <a:pt x="2526" y="4539"/>
                  </a:lnTo>
                  <a:lnTo>
                    <a:pt x="2137" y="3225"/>
                  </a:lnTo>
                  <a:lnTo>
                    <a:pt x="2013" y="2807"/>
                  </a:lnTo>
                  <a:lnTo>
                    <a:pt x="623" y="2807"/>
                  </a:lnTo>
                  <a:lnTo>
                    <a:pt x="3699" y="1537"/>
                  </a:lnTo>
                  <a:lnTo>
                    <a:pt x="4339" y="4539"/>
                  </a:lnTo>
                  <a:lnTo>
                    <a:pt x="4378" y="4718"/>
                  </a:lnTo>
                  <a:close/>
                </a:path>
                <a:path w="8890" h="5080">
                  <a:moveTo>
                    <a:pt x="190" y="3882"/>
                  </a:moveTo>
                  <a:lnTo>
                    <a:pt x="0" y="3882"/>
                  </a:lnTo>
                  <a:lnTo>
                    <a:pt x="376" y="2807"/>
                  </a:lnTo>
                  <a:lnTo>
                    <a:pt x="2280" y="2807"/>
                  </a:lnTo>
                  <a:lnTo>
                    <a:pt x="190" y="3882"/>
                  </a:lnTo>
                  <a:close/>
                </a:path>
              </a:pathLst>
            </a:custGeom>
            <a:solidFill>
              <a:srgbClr val="E8379A"/>
            </a:solidFill>
          </p:spPr>
          <p:txBody>
            <a:bodyPr wrap="square" lIns="0" tIns="0" rIns="0" bIns="0" rtlCol="0"/>
            <a:lstStyle/>
            <a:p>
              <a:endParaRPr/>
            </a:p>
          </p:txBody>
        </p:sp>
        <p:sp>
          <p:nvSpPr>
            <p:cNvPr id="1611" name="object 1611"/>
            <p:cNvSpPr/>
            <p:nvPr/>
          </p:nvSpPr>
          <p:spPr>
            <a:xfrm>
              <a:off x="14404319" y="2406903"/>
              <a:ext cx="6350" cy="3175"/>
            </a:xfrm>
            <a:custGeom>
              <a:avLst/>
              <a:gdLst/>
              <a:ahLst/>
              <a:cxnLst/>
              <a:rect l="l" t="t" r="r" b="b"/>
              <a:pathLst>
                <a:path w="6350" h="3175">
                  <a:moveTo>
                    <a:pt x="3703" y="2926"/>
                  </a:moveTo>
                  <a:lnTo>
                    <a:pt x="0" y="716"/>
                  </a:lnTo>
                  <a:lnTo>
                    <a:pt x="3105" y="1911"/>
                  </a:lnTo>
                  <a:lnTo>
                    <a:pt x="2209" y="895"/>
                  </a:lnTo>
                  <a:lnTo>
                    <a:pt x="4419" y="0"/>
                  </a:lnTo>
                  <a:lnTo>
                    <a:pt x="5793" y="1373"/>
                  </a:lnTo>
                  <a:lnTo>
                    <a:pt x="4539" y="2150"/>
                  </a:lnTo>
                  <a:lnTo>
                    <a:pt x="3703" y="2926"/>
                  </a:lnTo>
                  <a:close/>
                </a:path>
              </a:pathLst>
            </a:custGeom>
            <a:solidFill>
              <a:srgbClr val="E8388B"/>
            </a:solidFill>
          </p:spPr>
          <p:txBody>
            <a:bodyPr wrap="square" lIns="0" tIns="0" rIns="0" bIns="0" rtlCol="0"/>
            <a:lstStyle/>
            <a:p>
              <a:endParaRPr/>
            </a:p>
          </p:txBody>
        </p:sp>
        <p:sp>
          <p:nvSpPr>
            <p:cNvPr id="1612" name="object 1612"/>
            <p:cNvSpPr/>
            <p:nvPr/>
          </p:nvSpPr>
          <p:spPr>
            <a:xfrm>
              <a:off x="14479874" y="2381638"/>
              <a:ext cx="5715" cy="5715"/>
            </a:xfrm>
            <a:custGeom>
              <a:avLst/>
              <a:gdLst/>
              <a:ahLst/>
              <a:cxnLst/>
              <a:rect l="l" t="t" r="r" b="b"/>
              <a:pathLst>
                <a:path w="5715" h="5714">
                  <a:moveTo>
                    <a:pt x="4240" y="5196"/>
                  </a:moveTo>
                  <a:lnTo>
                    <a:pt x="0" y="3523"/>
                  </a:lnTo>
                  <a:lnTo>
                    <a:pt x="298" y="1732"/>
                  </a:lnTo>
                  <a:lnTo>
                    <a:pt x="776" y="1373"/>
                  </a:lnTo>
                  <a:lnTo>
                    <a:pt x="2986" y="2807"/>
                  </a:lnTo>
                  <a:lnTo>
                    <a:pt x="3225" y="2448"/>
                  </a:lnTo>
                  <a:lnTo>
                    <a:pt x="3583" y="2030"/>
                  </a:lnTo>
                  <a:lnTo>
                    <a:pt x="2508" y="0"/>
                  </a:lnTo>
                  <a:lnTo>
                    <a:pt x="3942" y="238"/>
                  </a:lnTo>
                  <a:lnTo>
                    <a:pt x="4121" y="1194"/>
                  </a:lnTo>
                  <a:lnTo>
                    <a:pt x="5196" y="4121"/>
                  </a:lnTo>
                  <a:lnTo>
                    <a:pt x="4658" y="4658"/>
                  </a:lnTo>
                  <a:close/>
                </a:path>
              </a:pathLst>
            </a:custGeom>
            <a:solidFill>
              <a:srgbClr val="E83790"/>
            </a:solidFill>
          </p:spPr>
          <p:txBody>
            <a:bodyPr wrap="square" lIns="0" tIns="0" rIns="0" bIns="0" rtlCol="0"/>
            <a:lstStyle/>
            <a:p>
              <a:endParaRPr/>
            </a:p>
          </p:txBody>
        </p:sp>
        <p:sp>
          <p:nvSpPr>
            <p:cNvPr id="1613" name="object 1613"/>
            <p:cNvSpPr/>
            <p:nvPr/>
          </p:nvSpPr>
          <p:spPr>
            <a:xfrm>
              <a:off x="14455864" y="2372981"/>
              <a:ext cx="9525" cy="6350"/>
            </a:xfrm>
            <a:custGeom>
              <a:avLst/>
              <a:gdLst/>
              <a:ahLst/>
              <a:cxnLst/>
              <a:rect l="l" t="t" r="r" b="b"/>
              <a:pathLst>
                <a:path w="9525" h="6350">
                  <a:moveTo>
                    <a:pt x="4470" y="0"/>
                  </a:moveTo>
                  <a:lnTo>
                    <a:pt x="2082" y="2336"/>
                  </a:lnTo>
                  <a:lnTo>
                    <a:pt x="2387" y="3822"/>
                  </a:lnTo>
                  <a:lnTo>
                    <a:pt x="1841" y="3708"/>
                  </a:lnTo>
                  <a:lnTo>
                    <a:pt x="1612" y="3708"/>
                  </a:lnTo>
                  <a:lnTo>
                    <a:pt x="1066" y="2933"/>
                  </a:lnTo>
                  <a:lnTo>
                    <a:pt x="711" y="2984"/>
                  </a:lnTo>
                  <a:lnTo>
                    <a:pt x="292" y="2984"/>
                  </a:lnTo>
                  <a:lnTo>
                    <a:pt x="177" y="4064"/>
                  </a:lnTo>
                  <a:lnTo>
                    <a:pt x="0" y="4356"/>
                  </a:lnTo>
                  <a:lnTo>
                    <a:pt x="2209" y="5854"/>
                  </a:lnTo>
                  <a:lnTo>
                    <a:pt x="3098" y="5080"/>
                  </a:lnTo>
                  <a:lnTo>
                    <a:pt x="4470" y="0"/>
                  </a:lnTo>
                  <a:close/>
                </a:path>
                <a:path w="9525" h="6350">
                  <a:moveTo>
                    <a:pt x="9131" y="3708"/>
                  </a:moveTo>
                  <a:lnTo>
                    <a:pt x="7937" y="1676"/>
                  </a:lnTo>
                  <a:lnTo>
                    <a:pt x="7823" y="1498"/>
                  </a:lnTo>
                  <a:lnTo>
                    <a:pt x="5664" y="482"/>
                  </a:lnTo>
                  <a:lnTo>
                    <a:pt x="5130" y="63"/>
                  </a:lnTo>
                  <a:lnTo>
                    <a:pt x="4775" y="1612"/>
                  </a:lnTo>
                  <a:lnTo>
                    <a:pt x="6629" y="1854"/>
                  </a:lnTo>
                  <a:lnTo>
                    <a:pt x="6629" y="4241"/>
                  </a:lnTo>
                  <a:lnTo>
                    <a:pt x="4838" y="3111"/>
                  </a:lnTo>
                  <a:lnTo>
                    <a:pt x="5130" y="4483"/>
                  </a:lnTo>
                  <a:lnTo>
                    <a:pt x="7404" y="5969"/>
                  </a:lnTo>
                  <a:lnTo>
                    <a:pt x="9131" y="3708"/>
                  </a:lnTo>
                  <a:close/>
                </a:path>
              </a:pathLst>
            </a:custGeom>
            <a:solidFill>
              <a:srgbClr val="E8369D"/>
            </a:solidFill>
          </p:spPr>
          <p:txBody>
            <a:bodyPr wrap="square" lIns="0" tIns="0" rIns="0" bIns="0" rtlCol="0"/>
            <a:lstStyle/>
            <a:p>
              <a:endParaRPr/>
            </a:p>
          </p:txBody>
        </p:sp>
        <p:sp>
          <p:nvSpPr>
            <p:cNvPr id="1614" name="object 1614"/>
            <p:cNvSpPr/>
            <p:nvPr/>
          </p:nvSpPr>
          <p:spPr>
            <a:xfrm>
              <a:off x="14481666" y="2386058"/>
              <a:ext cx="4445" cy="5080"/>
            </a:xfrm>
            <a:custGeom>
              <a:avLst/>
              <a:gdLst/>
              <a:ahLst/>
              <a:cxnLst/>
              <a:rect l="l" t="t" r="r" b="b"/>
              <a:pathLst>
                <a:path w="4444" h="5080">
                  <a:moveTo>
                    <a:pt x="0" y="4658"/>
                  </a:moveTo>
                  <a:lnTo>
                    <a:pt x="2030" y="1911"/>
                  </a:lnTo>
                  <a:lnTo>
                    <a:pt x="477" y="0"/>
                  </a:lnTo>
                  <a:lnTo>
                    <a:pt x="4419" y="1732"/>
                  </a:lnTo>
                  <a:lnTo>
                    <a:pt x="0" y="4658"/>
                  </a:lnTo>
                  <a:close/>
                </a:path>
              </a:pathLst>
            </a:custGeom>
            <a:solidFill>
              <a:srgbClr val="E83790"/>
            </a:solidFill>
          </p:spPr>
          <p:txBody>
            <a:bodyPr wrap="square" lIns="0" tIns="0" rIns="0" bIns="0" rtlCol="0"/>
            <a:lstStyle/>
            <a:p>
              <a:endParaRPr/>
            </a:p>
          </p:txBody>
        </p:sp>
        <p:sp>
          <p:nvSpPr>
            <p:cNvPr id="1615" name="object 1615"/>
            <p:cNvSpPr/>
            <p:nvPr/>
          </p:nvSpPr>
          <p:spPr>
            <a:xfrm>
              <a:off x="14441221" y="2373883"/>
              <a:ext cx="14604" cy="9525"/>
            </a:xfrm>
            <a:custGeom>
              <a:avLst/>
              <a:gdLst/>
              <a:ahLst/>
              <a:cxnLst/>
              <a:rect l="l" t="t" r="r" b="b"/>
              <a:pathLst>
                <a:path w="14605" h="9525">
                  <a:moveTo>
                    <a:pt x="5321" y="8953"/>
                  </a:moveTo>
                  <a:lnTo>
                    <a:pt x="5016" y="4889"/>
                  </a:lnTo>
                  <a:lnTo>
                    <a:pt x="5080" y="4292"/>
                  </a:lnTo>
                  <a:lnTo>
                    <a:pt x="0" y="3581"/>
                  </a:lnTo>
                  <a:lnTo>
                    <a:pt x="5321" y="8953"/>
                  </a:lnTo>
                  <a:close/>
                </a:path>
                <a:path w="14605" h="9525">
                  <a:moveTo>
                    <a:pt x="14160" y="7823"/>
                  </a:moveTo>
                  <a:lnTo>
                    <a:pt x="13449" y="5130"/>
                  </a:lnTo>
                  <a:lnTo>
                    <a:pt x="13919" y="4292"/>
                  </a:lnTo>
                  <a:lnTo>
                    <a:pt x="13030" y="0"/>
                  </a:lnTo>
                  <a:lnTo>
                    <a:pt x="11709" y="4292"/>
                  </a:lnTo>
                  <a:lnTo>
                    <a:pt x="14160" y="7823"/>
                  </a:lnTo>
                  <a:close/>
                </a:path>
              </a:pathLst>
            </a:custGeom>
            <a:solidFill>
              <a:srgbClr val="E8369D"/>
            </a:solidFill>
          </p:spPr>
          <p:txBody>
            <a:bodyPr wrap="square" lIns="0" tIns="0" rIns="0" bIns="0" rtlCol="0"/>
            <a:lstStyle/>
            <a:p>
              <a:endParaRPr/>
            </a:p>
          </p:txBody>
        </p:sp>
        <p:sp>
          <p:nvSpPr>
            <p:cNvPr id="1616" name="object 1616"/>
            <p:cNvSpPr/>
            <p:nvPr/>
          </p:nvSpPr>
          <p:spPr>
            <a:xfrm>
              <a:off x="14397621" y="2386304"/>
              <a:ext cx="43180" cy="15240"/>
            </a:xfrm>
            <a:custGeom>
              <a:avLst/>
              <a:gdLst/>
              <a:ahLst/>
              <a:cxnLst/>
              <a:rect l="l" t="t" r="r" b="b"/>
              <a:pathLst>
                <a:path w="43180" h="15239">
                  <a:moveTo>
                    <a:pt x="3708" y="13258"/>
                  </a:moveTo>
                  <a:lnTo>
                    <a:pt x="3111" y="11163"/>
                  </a:lnTo>
                  <a:lnTo>
                    <a:pt x="1612" y="12547"/>
                  </a:lnTo>
                  <a:lnTo>
                    <a:pt x="0" y="12547"/>
                  </a:lnTo>
                  <a:lnTo>
                    <a:pt x="596" y="14630"/>
                  </a:lnTo>
                  <a:lnTo>
                    <a:pt x="2095" y="13258"/>
                  </a:lnTo>
                  <a:lnTo>
                    <a:pt x="3708" y="13258"/>
                  </a:lnTo>
                  <a:close/>
                </a:path>
                <a:path w="43180" h="15239">
                  <a:moveTo>
                    <a:pt x="42773" y="0"/>
                  </a:moveTo>
                  <a:lnTo>
                    <a:pt x="40551" y="0"/>
                  </a:lnTo>
                  <a:lnTo>
                    <a:pt x="41097" y="2984"/>
                  </a:lnTo>
                  <a:lnTo>
                    <a:pt x="41935" y="2806"/>
                  </a:lnTo>
                  <a:lnTo>
                    <a:pt x="42773" y="0"/>
                  </a:lnTo>
                  <a:close/>
                </a:path>
              </a:pathLst>
            </a:custGeom>
            <a:solidFill>
              <a:srgbClr val="E8379A"/>
            </a:solidFill>
          </p:spPr>
          <p:txBody>
            <a:bodyPr wrap="square" lIns="0" tIns="0" rIns="0" bIns="0" rtlCol="0"/>
            <a:lstStyle/>
            <a:p>
              <a:endParaRPr/>
            </a:p>
          </p:txBody>
        </p:sp>
        <p:sp>
          <p:nvSpPr>
            <p:cNvPr id="1617" name="object 1617"/>
            <p:cNvSpPr/>
            <p:nvPr/>
          </p:nvSpPr>
          <p:spPr>
            <a:xfrm>
              <a:off x="14518399" y="2376680"/>
              <a:ext cx="2540" cy="3175"/>
            </a:xfrm>
            <a:custGeom>
              <a:avLst/>
              <a:gdLst/>
              <a:ahLst/>
              <a:cxnLst/>
              <a:rect l="l" t="t" r="r" b="b"/>
              <a:pathLst>
                <a:path w="2540" h="3175">
                  <a:moveTo>
                    <a:pt x="59" y="2926"/>
                  </a:moveTo>
                  <a:lnTo>
                    <a:pt x="0" y="895"/>
                  </a:lnTo>
                  <a:lnTo>
                    <a:pt x="1493" y="0"/>
                  </a:lnTo>
                  <a:lnTo>
                    <a:pt x="2269" y="2209"/>
                  </a:lnTo>
                  <a:lnTo>
                    <a:pt x="59" y="2926"/>
                  </a:lnTo>
                  <a:close/>
                </a:path>
              </a:pathLst>
            </a:custGeom>
            <a:solidFill>
              <a:srgbClr val="E83698"/>
            </a:solidFill>
          </p:spPr>
          <p:txBody>
            <a:bodyPr wrap="square" lIns="0" tIns="0" rIns="0" bIns="0" rtlCol="0"/>
            <a:lstStyle/>
            <a:p>
              <a:endParaRPr/>
            </a:p>
          </p:txBody>
        </p:sp>
        <p:sp>
          <p:nvSpPr>
            <p:cNvPr id="1618" name="object 1618"/>
            <p:cNvSpPr/>
            <p:nvPr/>
          </p:nvSpPr>
          <p:spPr>
            <a:xfrm>
              <a:off x="14479456" y="2386356"/>
              <a:ext cx="2540" cy="1905"/>
            </a:xfrm>
            <a:custGeom>
              <a:avLst/>
              <a:gdLst/>
              <a:ahLst/>
              <a:cxnLst/>
              <a:rect l="l" t="t" r="r" b="b"/>
              <a:pathLst>
                <a:path w="2540" h="1905">
                  <a:moveTo>
                    <a:pt x="1134" y="1672"/>
                  </a:moveTo>
                  <a:lnTo>
                    <a:pt x="657" y="1134"/>
                  </a:lnTo>
                  <a:lnTo>
                    <a:pt x="0" y="358"/>
                  </a:lnTo>
                  <a:lnTo>
                    <a:pt x="2209" y="0"/>
                  </a:lnTo>
                  <a:lnTo>
                    <a:pt x="2209" y="1433"/>
                  </a:lnTo>
                  <a:lnTo>
                    <a:pt x="1134" y="1672"/>
                  </a:lnTo>
                  <a:close/>
                </a:path>
              </a:pathLst>
            </a:custGeom>
            <a:solidFill>
              <a:srgbClr val="E83790"/>
            </a:solidFill>
          </p:spPr>
          <p:txBody>
            <a:bodyPr wrap="square" lIns="0" tIns="0" rIns="0" bIns="0" rtlCol="0"/>
            <a:lstStyle/>
            <a:p>
              <a:endParaRPr/>
            </a:p>
          </p:txBody>
        </p:sp>
      </p:grpSp>
      <p:sp>
        <p:nvSpPr>
          <p:cNvPr id="1619" name="object 1619"/>
          <p:cNvSpPr/>
          <p:nvPr/>
        </p:nvSpPr>
        <p:spPr>
          <a:xfrm>
            <a:off x="14567307" y="2860001"/>
            <a:ext cx="20955" cy="8890"/>
          </a:xfrm>
          <a:custGeom>
            <a:avLst/>
            <a:gdLst/>
            <a:ahLst/>
            <a:cxnLst/>
            <a:rect l="l" t="t" r="r" b="b"/>
            <a:pathLst>
              <a:path w="20955" h="8889">
                <a:moveTo>
                  <a:pt x="5676" y="1371"/>
                </a:moveTo>
                <a:lnTo>
                  <a:pt x="4000" y="2984"/>
                </a:lnTo>
                <a:lnTo>
                  <a:pt x="1981" y="0"/>
                </a:lnTo>
                <a:lnTo>
                  <a:pt x="1257" y="660"/>
                </a:lnTo>
                <a:lnTo>
                  <a:pt x="0" y="1739"/>
                </a:lnTo>
                <a:lnTo>
                  <a:pt x="5499" y="6159"/>
                </a:lnTo>
                <a:lnTo>
                  <a:pt x="5676" y="1371"/>
                </a:lnTo>
                <a:close/>
              </a:path>
              <a:path w="20955" h="8889">
                <a:moveTo>
                  <a:pt x="15951" y="596"/>
                </a:moveTo>
                <a:lnTo>
                  <a:pt x="14693" y="419"/>
                </a:lnTo>
                <a:lnTo>
                  <a:pt x="11887" y="1739"/>
                </a:lnTo>
                <a:lnTo>
                  <a:pt x="13030" y="2806"/>
                </a:lnTo>
                <a:lnTo>
                  <a:pt x="13677" y="3403"/>
                </a:lnTo>
                <a:lnTo>
                  <a:pt x="15773" y="1612"/>
                </a:lnTo>
                <a:lnTo>
                  <a:pt x="15951" y="596"/>
                </a:lnTo>
                <a:close/>
              </a:path>
              <a:path w="20955" h="8889">
                <a:moveTo>
                  <a:pt x="20789" y="5372"/>
                </a:moveTo>
                <a:lnTo>
                  <a:pt x="20370" y="5016"/>
                </a:lnTo>
                <a:lnTo>
                  <a:pt x="18275" y="3403"/>
                </a:lnTo>
                <a:lnTo>
                  <a:pt x="19354" y="7404"/>
                </a:lnTo>
                <a:lnTo>
                  <a:pt x="19659" y="8724"/>
                </a:lnTo>
                <a:lnTo>
                  <a:pt x="20370" y="8724"/>
                </a:lnTo>
                <a:lnTo>
                  <a:pt x="20789" y="8242"/>
                </a:lnTo>
                <a:lnTo>
                  <a:pt x="20789" y="5372"/>
                </a:lnTo>
                <a:close/>
              </a:path>
            </a:pathLst>
          </a:custGeom>
          <a:solidFill>
            <a:srgbClr val="ED893B"/>
          </a:solidFill>
        </p:spPr>
        <p:txBody>
          <a:bodyPr wrap="square" lIns="0" tIns="0" rIns="0" bIns="0" rtlCol="0"/>
          <a:lstStyle/>
          <a:p>
            <a:endParaRPr/>
          </a:p>
        </p:txBody>
      </p:sp>
      <p:grpSp>
        <p:nvGrpSpPr>
          <p:cNvPr id="1620" name="object 1620"/>
          <p:cNvGrpSpPr/>
          <p:nvPr/>
        </p:nvGrpSpPr>
        <p:grpSpPr>
          <a:xfrm>
            <a:off x="14375590" y="2541171"/>
            <a:ext cx="29209" cy="26670"/>
            <a:chOff x="14375590" y="2541171"/>
            <a:chExt cx="29209" cy="26670"/>
          </a:xfrm>
        </p:grpSpPr>
        <p:sp>
          <p:nvSpPr>
            <p:cNvPr id="1621" name="object 1621"/>
            <p:cNvSpPr/>
            <p:nvPr/>
          </p:nvSpPr>
          <p:spPr>
            <a:xfrm>
              <a:off x="14394752" y="2559874"/>
              <a:ext cx="10160" cy="8255"/>
            </a:xfrm>
            <a:custGeom>
              <a:avLst/>
              <a:gdLst/>
              <a:ahLst/>
              <a:cxnLst/>
              <a:rect l="l" t="t" r="r" b="b"/>
              <a:pathLst>
                <a:path w="10159" h="8255">
                  <a:moveTo>
                    <a:pt x="4724" y="647"/>
                  </a:moveTo>
                  <a:lnTo>
                    <a:pt x="4368" y="241"/>
                  </a:lnTo>
                  <a:lnTo>
                    <a:pt x="4241" y="0"/>
                  </a:lnTo>
                  <a:lnTo>
                    <a:pt x="0" y="1612"/>
                  </a:lnTo>
                  <a:lnTo>
                    <a:pt x="0" y="2387"/>
                  </a:lnTo>
                  <a:lnTo>
                    <a:pt x="3289" y="3873"/>
                  </a:lnTo>
                  <a:lnTo>
                    <a:pt x="4419" y="3403"/>
                  </a:lnTo>
                  <a:lnTo>
                    <a:pt x="4724" y="647"/>
                  </a:lnTo>
                  <a:close/>
                </a:path>
                <a:path w="10159" h="8255">
                  <a:moveTo>
                    <a:pt x="9855" y="3467"/>
                  </a:moveTo>
                  <a:lnTo>
                    <a:pt x="9563" y="3162"/>
                  </a:lnTo>
                  <a:lnTo>
                    <a:pt x="7226" y="1066"/>
                  </a:lnTo>
                  <a:lnTo>
                    <a:pt x="5499" y="7696"/>
                  </a:lnTo>
                  <a:lnTo>
                    <a:pt x="7708" y="7581"/>
                  </a:lnTo>
                  <a:lnTo>
                    <a:pt x="8483" y="7518"/>
                  </a:lnTo>
                  <a:lnTo>
                    <a:pt x="9855" y="3467"/>
                  </a:lnTo>
                  <a:close/>
                </a:path>
              </a:pathLst>
            </a:custGeom>
            <a:solidFill>
              <a:srgbClr val="E94654"/>
            </a:solidFill>
          </p:spPr>
          <p:txBody>
            <a:bodyPr wrap="square" lIns="0" tIns="0" rIns="0" bIns="0" rtlCol="0"/>
            <a:lstStyle/>
            <a:p>
              <a:endParaRPr/>
            </a:p>
          </p:txBody>
        </p:sp>
        <p:sp>
          <p:nvSpPr>
            <p:cNvPr id="1622" name="object 1622"/>
            <p:cNvSpPr/>
            <p:nvPr/>
          </p:nvSpPr>
          <p:spPr>
            <a:xfrm>
              <a:off x="14375587" y="2541180"/>
              <a:ext cx="29209" cy="8255"/>
            </a:xfrm>
            <a:custGeom>
              <a:avLst/>
              <a:gdLst/>
              <a:ahLst/>
              <a:cxnLst/>
              <a:rect l="l" t="t" r="r" b="b"/>
              <a:pathLst>
                <a:path w="29209" h="8255">
                  <a:moveTo>
                    <a:pt x="2209" y="533"/>
                  </a:moveTo>
                  <a:lnTo>
                    <a:pt x="177" y="0"/>
                  </a:lnTo>
                  <a:lnTo>
                    <a:pt x="114" y="2451"/>
                  </a:lnTo>
                  <a:lnTo>
                    <a:pt x="0" y="4241"/>
                  </a:lnTo>
                  <a:lnTo>
                    <a:pt x="2209" y="4241"/>
                  </a:lnTo>
                  <a:lnTo>
                    <a:pt x="2209" y="533"/>
                  </a:lnTo>
                  <a:close/>
                </a:path>
                <a:path w="29209" h="8255">
                  <a:moveTo>
                    <a:pt x="29146" y="6083"/>
                  </a:moveTo>
                  <a:lnTo>
                    <a:pt x="28727" y="5676"/>
                  </a:lnTo>
                  <a:lnTo>
                    <a:pt x="27647" y="4597"/>
                  </a:lnTo>
                  <a:lnTo>
                    <a:pt x="25615" y="7886"/>
                  </a:lnTo>
                  <a:lnTo>
                    <a:pt x="28130" y="7886"/>
                  </a:lnTo>
                  <a:lnTo>
                    <a:pt x="29146" y="6083"/>
                  </a:lnTo>
                  <a:close/>
                </a:path>
              </a:pathLst>
            </a:custGeom>
            <a:solidFill>
              <a:srgbClr val="E8425E"/>
            </a:solidFill>
          </p:spPr>
          <p:txBody>
            <a:bodyPr wrap="square" lIns="0" tIns="0" rIns="0" bIns="0" rtlCol="0"/>
            <a:lstStyle/>
            <a:p>
              <a:endParaRPr/>
            </a:p>
          </p:txBody>
        </p:sp>
      </p:grpSp>
      <p:sp>
        <p:nvSpPr>
          <p:cNvPr id="1623" name="object 1623"/>
          <p:cNvSpPr/>
          <p:nvPr/>
        </p:nvSpPr>
        <p:spPr>
          <a:xfrm>
            <a:off x="14362092" y="2477740"/>
            <a:ext cx="5080" cy="3810"/>
          </a:xfrm>
          <a:custGeom>
            <a:avLst/>
            <a:gdLst/>
            <a:ahLst/>
            <a:cxnLst/>
            <a:rect l="l" t="t" r="r" b="b"/>
            <a:pathLst>
              <a:path w="5080" h="3810">
                <a:moveTo>
                  <a:pt x="3942" y="3523"/>
                </a:moveTo>
                <a:lnTo>
                  <a:pt x="0" y="2747"/>
                </a:lnTo>
                <a:lnTo>
                  <a:pt x="418" y="0"/>
                </a:lnTo>
                <a:lnTo>
                  <a:pt x="4658" y="597"/>
                </a:lnTo>
                <a:lnTo>
                  <a:pt x="3942" y="3523"/>
                </a:lnTo>
                <a:close/>
              </a:path>
            </a:pathLst>
          </a:custGeom>
          <a:solidFill>
            <a:srgbClr val="E83D6E"/>
          </a:solidFill>
        </p:spPr>
        <p:txBody>
          <a:bodyPr wrap="square" lIns="0" tIns="0" rIns="0" bIns="0" rtlCol="0"/>
          <a:lstStyle/>
          <a:p>
            <a:endParaRPr/>
          </a:p>
        </p:txBody>
      </p:sp>
      <p:sp>
        <p:nvSpPr>
          <p:cNvPr id="1624" name="object 1624"/>
          <p:cNvSpPr/>
          <p:nvPr/>
        </p:nvSpPr>
        <p:spPr>
          <a:xfrm>
            <a:off x="14445532" y="2467586"/>
            <a:ext cx="5715" cy="5080"/>
          </a:xfrm>
          <a:custGeom>
            <a:avLst/>
            <a:gdLst/>
            <a:ahLst/>
            <a:cxnLst/>
            <a:rect l="l" t="t" r="r" b="b"/>
            <a:pathLst>
              <a:path w="5715" h="5080">
                <a:moveTo>
                  <a:pt x="0" y="4897"/>
                </a:moveTo>
                <a:lnTo>
                  <a:pt x="1732" y="2866"/>
                </a:lnTo>
                <a:lnTo>
                  <a:pt x="2269" y="2508"/>
                </a:lnTo>
                <a:lnTo>
                  <a:pt x="1560" y="0"/>
                </a:lnTo>
                <a:lnTo>
                  <a:pt x="2389" y="0"/>
                </a:lnTo>
                <a:lnTo>
                  <a:pt x="5136" y="2687"/>
                </a:lnTo>
                <a:lnTo>
                  <a:pt x="2209" y="2687"/>
                </a:lnTo>
                <a:lnTo>
                  <a:pt x="0" y="4897"/>
                </a:lnTo>
                <a:close/>
              </a:path>
              <a:path w="5715" h="5080">
                <a:moveTo>
                  <a:pt x="4474" y="3404"/>
                </a:moveTo>
                <a:lnTo>
                  <a:pt x="2209" y="2687"/>
                </a:lnTo>
                <a:lnTo>
                  <a:pt x="5136" y="2687"/>
                </a:lnTo>
                <a:lnTo>
                  <a:pt x="4474" y="3404"/>
                </a:lnTo>
                <a:close/>
              </a:path>
            </a:pathLst>
          </a:custGeom>
          <a:solidFill>
            <a:srgbClr val="E83B7B"/>
          </a:solidFill>
        </p:spPr>
        <p:txBody>
          <a:bodyPr wrap="square" lIns="0" tIns="0" rIns="0" bIns="0" rtlCol="0"/>
          <a:lstStyle/>
          <a:p>
            <a:endParaRPr/>
          </a:p>
        </p:txBody>
      </p:sp>
      <p:grpSp>
        <p:nvGrpSpPr>
          <p:cNvPr id="1625" name="object 1625"/>
          <p:cNvGrpSpPr/>
          <p:nvPr/>
        </p:nvGrpSpPr>
        <p:grpSpPr>
          <a:xfrm>
            <a:off x="14994788" y="2247310"/>
            <a:ext cx="71120" cy="48895"/>
            <a:chOff x="14994788" y="2247310"/>
            <a:chExt cx="71120" cy="48895"/>
          </a:xfrm>
        </p:grpSpPr>
        <p:sp>
          <p:nvSpPr>
            <p:cNvPr id="1626" name="object 1626"/>
            <p:cNvSpPr/>
            <p:nvPr/>
          </p:nvSpPr>
          <p:spPr>
            <a:xfrm>
              <a:off x="15017126" y="2268215"/>
              <a:ext cx="5715" cy="7620"/>
            </a:xfrm>
            <a:custGeom>
              <a:avLst/>
              <a:gdLst/>
              <a:ahLst/>
              <a:cxnLst/>
              <a:rect l="l" t="t" r="r" b="b"/>
              <a:pathLst>
                <a:path w="5715" h="7619">
                  <a:moveTo>
                    <a:pt x="2150" y="7525"/>
                  </a:moveTo>
                  <a:lnTo>
                    <a:pt x="4897" y="4539"/>
                  </a:lnTo>
                  <a:lnTo>
                    <a:pt x="4419" y="3942"/>
                  </a:lnTo>
                  <a:lnTo>
                    <a:pt x="2807" y="3344"/>
                  </a:lnTo>
                  <a:lnTo>
                    <a:pt x="1612" y="3464"/>
                  </a:lnTo>
                  <a:lnTo>
                    <a:pt x="0" y="3942"/>
                  </a:lnTo>
                  <a:lnTo>
                    <a:pt x="2209" y="298"/>
                  </a:lnTo>
                  <a:lnTo>
                    <a:pt x="3523" y="0"/>
                  </a:lnTo>
                  <a:lnTo>
                    <a:pt x="2687" y="1433"/>
                  </a:lnTo>
                  <a:lnTo>
                    <a:pt x="2986" y="1732"/>
                  </a:lnTo>
                  <a:lnTo>
                    <a:pt x="4897" y="657"/>
                  </a:lnTo>
                  <a:lnTo>
                    <a:pt x="5136" y="955"/>
                  </a:lnTo>
                  <a:lnTo>
                    <a:pt x="5136" y="6868"/>
                  </a:lnTo>
                  <a:lnTo>
                    <a:pt x="2150" y="7525"/>
                  </a:lnTo>
                  <a:close/>
                </a:path>
              </a:pathLst>
            </a:custGeom>
            <a:solidFill>
              <a:srgbClr val="E833B0"/>
            </a:solidFill>
          </p:spPr>
          <p:txBody>
            <a:bodyPr wrap="square" lIns="0" tIns="0" rIns="0" bIns="0" rtlCol="0"/>
            <a:lstStyle/>
            <a:p>
              <a:endParaRPr/>
            </a:p>
          </p:txBody>
        </p:sp>
        <p:sp>
          <p:nvSpPr>
            <p:cNvPr id="1627" name="object 1627"/>
            <p:cNvSpPr/>
            <p:nvPr/>
          </p:nvSpPr>
          <p:spPr>
            <a:xfrm>
              <a:off x="14994788" y="2290792"/>
              <a:ext cx="5080" cy="5080"/>
            </a:xfrm>
            <a:custGeom>
              <a:avLst/>
              <a:gdLst/>
              <a:ahLst/>
              <a:cxnLst/>
              <a:rect l="l" t="t" r="r" b="b"/>
              <a:pathLst>
                <a:path w="5080" h="5080">
                  <a:moveTo>
                    <a:pt x="1732" y="4897"/>
                  </a:moveTo>
                  <a:lnTo>
                    <a:pt x="955" y="4180"/>
                  </a:lnTo>
                  <a:lnTo>
                    <a:pt x="0" y="3344"/>
                  </a:lnTo>
                  <a:lnTo>
                    <a:pt x="3762" y="0"/>
                  </a:lnTo>
                  <a:lnTo>
                    <a:pt x="4599" y="2329"/>
                  </a:lnTo>
                  <a:lnTo>
                    <a:pt x="4061" y="3285"/>
                  </a:lnTo>
                  <a:lnTo>
                    <a:pt x="1732" y="4897"/>
                  </a:lnTo>
                  <a:close/>
                </a:path>
              </a:pathLst>
            </a:custGeom>
            <a:solidFill>
              <a:srgbClr val="E833A7"/>
            </a:solidFill>
          </p:spPr>
          <p:txBody>
            <a:bodyPr wrap="square" lIns="0" tIns="0" rIns="0" bIns="0" rtlCol="0"/>
            <a:lstStyle/>
            <a:p>
              <a:endParaRPr/>
            </a:p>
          </p:txBody>
        </p:sp>
        <p:sp>
          <p:nvSpPr>
            <p:cNvPr id="1628" name="object 1628"/>
            <p:cNvSpPr/>
            <p:nvPr/>
          </p:nvSpPr>
          <p:spPr>
            <a:xfrm>
              <a:off x="15061205" y="2247310"/>
              <a:ext cx="5080" cy="5080"/>
            </a:xfrm>
            <a:custGeom>
              <a:avLst/>
              <a:gdLst/>
              <a:ahLst/>
              <a:cxnLst/>
              <a:rect l="l" t="t" r="r" b="b"/>
              <a:pathLst>
                <a:path w="5080" h="5080">
                  <a:moveTo>
                    <a:pt x="1612" y="4897"/>
                  </a:moveTo>
                  <a:lnTo>
                    <a:pt x="1254" y="1314"/>
                  </a:lnTo>
                  <a:lnTo>
                    <a:pt x="0" y="0"/>
                  </a:lnTo>
                  <a:lnTo>
                    <a:pt x="4539" y="1254"/>
                  </a:lnTo>
                  <a:lnTo>
                    <a:pt x="1612" y="4897"/>
                  </a:lnTo>
                  <a:close/>
                </a:path>
              </a:pathLst>
            </a:custGeom>
            <a:solidFill>
              <a:srgbClr val="E833B0"/>
            </a:solidFill>
          </p:spPr>
          <p:txBody>
            <a:bodyPr wrap="square" lIns="0" tIns="0" rIns="0" bIns="0" rtlCol="0"/>
            <a:lstStyle/>
            <a:p>
              <a:endParaRPr/>
            </a:p>
          </p:txBody>
        </p:sp>
        <p:sp>
          <p:nvSpPr>
            <p:cNvPr id="1629" name="object 1629"/>
            <p:cNvSpPr/>
            <p:nvPr/>
          </p:nvSpPr>
          <p:spPr>
            <a:xfrm>
              <a:off x="15001776" y="2289717"/>
              <a:ext cx="3810" cy="3175"/>
            </a:xfrm>
            <a:custGeom>
              <a:avLst/>
              <a:gdLst/>
              <a:ahLst/>
              <a:cxnLst/>
              <a:rect l="l" t="t" r="r" b="b"/>
              <a:pathLst>
                <a:path w="3809" h="3175">
                  <a:moveTo>
                    <a:pt x="597" y="3046"/>
                  </a:moveTo>
                  <a:lnTo>
                    <a:pt x="0" y="179"/>
                  </a:lnTo>
                  <a:lnTo>
                    <a:pt x="1732" y="0"/>
                  </a:lnTo>
                  <a:lnTo>
                    <a:pt x="3524" y="1971"/>
                  </a:lnTo>
                  <a:lnTo>
                    <a:pt x="597" y="3046"/>
                  </a:lnTo>
                  <a:close/>
                </a:path>
              </a:pathLst>
            </a:custGeom>
            <a:solidFill>
              <a:srgbClr val="E833A7"/>
            </a:solidFill>
          </p:spPr>
          <p:txBody>
            <a:bodyPr wrap="square" lIns="0" tIns="0" rIns="0" bIns="0" rtlCol="0"/>
            <a:lstStyle/>
            <a:p>
              <a:endParaRPr/>
            </a:p>
          </p:txBody>
        </p:sp>
      </p:grpSp>
      <p:sp>
        <p:nvSpPr>
          <p:cNvPr id="1630" name="object 1630"/>
          <p:cNvSpPr/>
          <p:nvPr/>
        </p:nvSpPr>
        <p:spPr>
          <a:xfrm>
            <a:off x="14623819" y="2031992"/>
            <a:ext cx="7620" cy="3175"/>
          </a:xfrm>
          <a:custGeom>
            <a:avLst/>
            <a:gdLst/>
            <a:ahLst/>
            <a:cxnLst/>
            <a:rect l="l" t="t" r="r" b="b"/>
            <a:pathLst>
              <a:path w="7619" h="3175">
                <a:moveTo>
                  <a:pt x="7525" y="2986"/>
                </a:moveTo>
                <a:lnTo>
                  <a:pt x="1672" y="1851"/>
                </a:lnTo>
                <a:lnTo>
                  <a:pt x="0" y="2209"/>
                </a:lnTo>
                <a:lnTo>
                  <a:pt x="1254" y="298"/>
                </a:lnTo>
                <a:lnTo>
                  <a:pt x="5256" y="537"/>
                </a:lnTo>
                <a:lnTo>
                  <a:pt x="7346" y="0"/>
                </a:lnTo>
                <a:lnTo>
                  <a:pt x="7525" y="2986"/>
                </a:lnTo>
                <a:close/>
              </a:path>
            </a:pathLst>
          </a:custGeom>
          <a:solidFill>
            <a:srgbClr val="AE24D1"/>
          </a:solidFill>
        </p:spPr>
        <p:txBody>
          <a:bodyPr wrap="square" lIns="0" tIns="0" rIns="0" bIns="0" rtlCol="0"/>
          <a:lstStyle/>
          <a:p>
            <a:endParaRPr/>
          </a:p>
        </p:txBody>
      </p:sp>
      <p:sp>
        <p:nvSpPr>
          <p:cNvPr id="1631" name="object 1631"/>
          <p:cNvSpPr/>
          <p:nvPr/>
        </p:nvSpPr>
        <p:spPr>
          <a:xfrm>
            <a:off x="14705288" y="2005771"/>
            <a:ext cx="2540" cy="5715"/>
          </a:xfrm>
          <a:custGeom>
            <a:avLst/>
            <a:gdLst/>
            <a:ahLst/>
            <a:cxnLst/>
            <a:rect l="l" t="t" r="r" b="b"/>
            <a:pathLst>
              <a:path w="2540" h="5714">
                <a:moveTo>
                  <a:pt x="1732" y="5375"/>
                </a:moveTo>
                <a:lnTo>
                  <a:pt x="1368" y="5375"/>
                </a:lnTo>
                <a:lnTo>
                  <a:pt x="683" y="4121"/>
                </a:lnTo>
                <a:lnTo>
                  <a:pt x="384" y="3404"/>
                </a:lnTo>
                <a:lnTo>
                  <a:pt x="657" y="2807"/>
                </a:lnTo>
                <a:lnTo>
                  <a:pt x="111" y="477"/>
                </a:lnTo>
                <a:lnTo>
                  <a:pt x="0" y="0"/>
                </a:lnTo>
                <a:lnTo>
                  <a:pt x="2508" y="477"/>
                </a:lnTo>
                <a:lnTo>
                  <a:pt x="1791" y="3404"/>
                </a:lnTo>
                <a:lnTo>
                  <a:pt x="2090" y="3404"/>
                </a:lnTo>
                <a:lnTo>
                  <a:pt x="1732" y="5375"/>
                </a:lnTo>
                <a:close/>
              </a:path>
            </a:pathLst>
          </a:custGeom>
          <a:solidFill>
            <a:srgbClr val="A723D9"/>
          </a:solidFill>
        </p:spPr>
        <p:txBody>
          <a:bodyPr wrap="square" lIns="0" tIns="0" rIns="0" bIns="0" rtlCol="0"/>
          <a:lstStyle/>
          <a:p>
            <a:endParaRPr/>
          </a:p>
        </p:txBody>
      </p:sp>
      <p:sp>
        <p:nvSpPr>
          <p:cNvPr id="1632" name="object 1632"/>
          <p:cNvSpPr/>
          <p:nvPr/>
        </p:nvSpPr>
        <p:spPr>
          <a:xfrm>
            <a:off x="14616174" y="2032649"/>
            <a:ext cx="3810" cy="4445"/>
          </a:xfrm>
          <a:custGeom>
            <a:avLst/>
            <a:gdLst/>
            <a:ahLst/>
            <a:cxnLst/>
            <a:rect l="l" t="t" r="r" b="b"/>
            <a:pathLst>
              <a:path w="3809" h="4444">
                <a:moveTo>
                  <a:pt x="298" y="3822"/>
                </a:moveTo>
                <a:lnTo>
                  <a:pt x="0" y="2090"/>
                </a:lnTo>
                <a:lnTo>
                  <a:pt x="1254" y="0"/>
                </a:lnTo>
                <a:lnTo>
                  <a:pt x="3225" y="119"/>
                </a:lnTo>
                <a:lnTo>
                  <a:pt x="298" y="3822"/>
                </a:lnTo>
                <a:close/>
              </a:path>
            </a:pathLst>
          </a:custGeom>
          <a:solidFill>
            <a:srgbClr val="AE24D1"/>
          </a:solidFill>
        </p:spPr>
        <p:txBody>
          <a:bodyPr wrap="square" lIns="0" tIns="0" rIns="0" bIns="0" rtlCol="0"/>
          <a:lstStyle/>
          <a:p>
            <a:endParaRPr/>
          </a:p>
        </p:txBody>
      </p:sp>
      <p:sp>
        <p:nvSpPr>
          <p:cNvPr id="1633" name="object 1633"/>
          <p:cNvSpPr/>
          <p:nvPr/>
        </p:nvSpPr>
        <p:spPr>
          <a:xfrm>
            <a:off x="14673752" y="2003681"/>
            <a:ext cx="2540" cy="3175"/>
          </a:xfrm>
          <a:custGeom>
            <a:avLst/>
            <a:gdLst/>
            <a:ahLst/>
            <a:cxnLst/>
            <a:rect l="l" t="t" r="r" b="b"/>
            <a:pathLst>
              <a:path w="2540" h="3175">
                <a:moveTo>
                  <a:pt x="1552" y="2568"/>
                </a:moveTo>
                <a:lnTo>
                  <a:pt x="119" y="1851"/>
                </a:lnTo>
                <a:lnTo>
                  <a:pt x="0" y="1433"/>
                </a:lnTo>
                <a:lnTo>
                  <a:pt x="179" y="836"/>
                </a:lnTo>
                <a:lnTo>
                  <a:pt x="119" y="358"/>
                </a:lnTo>
                <a:lnTo>
                  <a:pt x="2329" y="0"/>
                </a:lnTo>
                <a:lnTo>
                  <a:pt x="1552" y="2568"/>
                </a:lnTo>
                <a:close/>
              </a:path>
            </a:pathLst>
          </a:custGeom>
          <a:solidFill>
            <a:srgbClr val="A321D6"/>
          </a:solidFill>
        </p:spPr>
        <p:txBody>
          <a:bodyPr wrap="square" lIns="0" tIns="0" rIns="0" bIns="0" rtlCol="0"/>
          <a:lstStyle/>
          <a:p>
            <a:endParaRPr/>
          </a:p>
        </p:txBody>
      </p:sp>
      <p:sp>
        <p:nvSpPr>
          <p:cNvPr id="1634" name="object 1634"/>
          <p:cNvSpPr/>
          <p:nvPr/>
        </p:nvSpPr>
        <p:spPr>
          <a:xfrm>
            <a:off x="14586966" y="2039403"/>
            <a:ext cx="2540" cy="7620"/>
          </a:xfrm>
          <a:custGeom>
            <a:avLst/>
            <a:gdLst/>
            <a:ahLst/>
            <a:cxnLst/>
            <a:rect l="l" t="t" r="r" b="b"/>
            <a:pathLst>
              <a:path w="2540" h="7619">
                <a:moveTo>
                  <a:pt x="1485" y="0"/>
                </a:moveTo>
                <a:lnTo>
                  <a:pt x="0" y="0"/>
                </a:lnTo>
                <a:lnTo>
                  <a:pt x="0" y="2209"/>
                </a:lnTo>
                <a:lnTo>
                  <a:pt x="1485" y="2209"/>
                </a:lnTo>
                <a:lnTo>
                  <a:pt x="1485" y="0"/>
                </a:lnTo>
                <a:close/>
              </a:path>
              <a:path w="2540" h="7619">
                <a:moveTo>
                  <a:pt x="2146" y="3530"/>
                </a:moveTo>
                <a:lnTo>
                  <a:pt x="0" y="2933"/>
                </a:lnTo>
                <a:lnTo>
                  <a:pt x="0" y="7353"/>
                </a:lnTo>
                <a:lnTo>
                  <a:pt x="711" y="7353"/>
                </a:lnTo>
                <a:lnTo>
                  <a:pt x="533" y="5613"/>
                </a:lnTo>
                <a:lnTo>
                  <a:pt x="2146" y="3530"/>
                </a:lnTo>
                <a:close/>
              </a:path>
            </a:pathLst>
          </a:custGeom>
          <a:solidFill>
            <a:srgbClr val="AE24D1"/>
          </a:solidFill>
        </p:spPr>
        <p:txBody>
          <a:bodyPr wrap="square" lIns="0" tIns="0" rIns="0" bIns="0" rtlCol="0"/>
          <a:lstStyle/>
          <a:p>
            <a:endParaRPr/>
          </a:p>
        </p:txBody>
      </p:sp>
      <p:sp>
        <p:nvSpPr>
          <p:cNvPr id="1635" name="object 1635"/>
          <p:cNvSpPr/>
          <p:nvPr/>
        </p:nvSpPr>
        <p:spPr>
          <a:xfrm>
            <a:off x="14687847" y="2004756"/>
            <a:ext cx="2540" cy="3175"/>
          </a:xfrm>
          <a:custGeom>
            <a:avLst/>
            <a:gdLst/>
            <a:ahLst/>
            <a:cxnLst/>
            <a:rect l="l" t="t" r="r" b="b"/>
            <a:pathLst>
              <a:path w="2540" h="3175">
                <a:moveTo>
                  <a:pt x="59" y="2926"/>
                </a:moveTo>
                <a:lnTo>
                  <a:pt x="0" y="895"/>
                </a:lnTo>
                <a:lnTo>
                  <a:pt x="1493" y="0"/>
                </a:lnTo>
                <a:lnTo>
                  <a:pt x="2269" y="2209"/>
                </a:lnTo>
                <a:lnTo>
                  <a:pt x="59" y="2926"/>
                </a:lnTo>
                <a:close/>
              </a:path>
            </a:pathLst>
          </a:custGeom>
          <a:solidFill>
            <a:srgbClr val="A321D6"/>
          </a:solidFill>
        </p:spPr>
        <p:txBody>
          <a:bodyPr wrap="square" lIns="0" tIns="0" rIns="0" bIns="0" rtlCol="0"/>
          <a:lstStyle/>
          <a:p>
            <a:endParaRPr/>
          </a:p>
        </p:txBody>
      </p:sp>
      <p:sp>
        <p:nvSpPr>
          <p:cNvPr id="1636" name="object 1636"/>
          <p:cNvSpPr/>
          <p:nvPr/>
        </p:nvSpPr>
        <p:spPr>
          <a:xfrm>
            <a:off x="14969762" y="2018195"/>
            <a:ext cx="6350" cy="10160"/>
          </a:xfrm>
          <a:custGeom>
            <a:avLst/>
            <a:gdLst/>
            <a:ahLst/>
            <a:cxnLst/>
            <a:rect l="l" t="t" r="r" b="b"/>
            <a:pathLst>
              <a:path w="6350" h="10160">
                <a:moveTo>
                  <a:pt x="3762" y="9675"/>
                </a:moveTo>
                <a:lnTo>
                  <a:pt x="2866" y="8660"/>
                </a:lnTo>
                <a:lnTo>
                  <a:pt x="2448" y="8660"/>
                </a:lnTo>
                <a:lnTo>
                  <a:pt x="955" y="4957"/>
                </a:lnTo>
                <a:lnTo>
                  <a:pt x="0" y="3165"/>
                </a:lnTo>
                <a:lnTo>
                  <a:pt x="6271" y="0"/>
                </a:lnTo>
                <a:lnTo>
                  <a:pt x="4658" y="6450"/>
                </a:lnTo>
                <a:lnTo>
                  <a:pt x="4479" y="7167"/>
                </a:lnTo>
                <a:lnTo>
                  <a:pt x="3464" y="8122"/>
                </a:lnTo>
                <a:lnTo>
                  <a:pt x="3942" y="9377"/>
                </a:lnTo>
                <a:lnTo>
                  <a:pt x="3762" y="9675"/>
                </a:lnTo>
                <a:close/>
              </a:path>
            </a:pathLst>
          </a:custGeom>
          <a:solidFill>
            <a:srgbClr val="C82AD4"/>
          </a:solidFill>
        </p:spPr>
        <p:txBody>
          <a:bodyPr wrap="square" lIns="0" tIns="0" rIns="0" bIns="0" rtlCol="0"/>
          <a:lstStyle/>
          <a:p>
            <a:endParaRPr/>
          </a:p>
        </p:txBody>
      </p:sp>
      <p:sp>
        <p:nvSpPr>
          <p:cNvPr id="1637" name="object 1637"/>
          <p:cNvSpPr/>
          <p:nvPr/>
        </p:nvSpPr>
        <p:spPr>
          <a:xfrm>
            <a:off x="14827721" y="2047048"/>
            <a:ext cx="21590" cy="5715"/>
          </a:xfrm>
          <a:custGeom>
            <a:avLst/>
            <a:gdLst/>
            <a:ahLst/>
            <a:cxnLst/>
            <a:rect l="l" t="t" r="r" b="b"/>
            <a:pathLst>
              <a:path w="21590" h="5714">
                <a:moveTo>
                  <a:pt x="4178" y="3225"/>
                </a:moveTo>
                <a:lnTo>
                  <a:pt x="2933" y="0"/>
                </a:lnTo>
                <a:lnTo>
                  <a:pt x="838" y="1130"/>
                </a:lnTo>
                <a:lnTo>
                  <a:pt x="1968" y="2387"/>
                </a:lnTo>
                <a:lnTo>
                  <a:pt x="0" y="3886"/>
                </a:lnTo>
                <a:lnTo>
                  <a:pt x="901" y="5715"/>
                </a:lnTo>
                <a:lnTo>
                  <a:pt x="1346" y="5715"/>
                </a:lnTo>
                <a:lnTo>
                  <a:pt x="3632" y="3886"/>
                </a:lnTo>
                <a:lnTo>
                  <a:pt x="4178" y="3225"/>
                </a:lnTo>
                <a:close/>
              </a:path>
              <a:path w="21590" h="5714">
                <a:moveTo>
                  <a:pt x="20967" y="3822"/>
                </a:moveTo>
                <a:lnTo>
                  <a:pt x="20218" y="825"/>
                </a:lnTo>
                <a:lnTo>
                  <a:pt x="17094" y="825"/>
                </a:lnTo>
                <a:lnTo>
                  <a:pt x="19951" y="1968"/>
                </a:lnTo>
                <a:lnTo>
                  <a:pt x="17030" y="3048"/>
                </a:lnTo>
                <a:lnTo>
                  <a:pt x="14935" y="5435"/>
                </a:lnTo>
                <a:lnTo>
                  <a:pt x="20485" y="4445"/>
                </a:lnTo>
                <a:lnTo>
                  <a:pt x="20967" y="3822"/>
                </a:lnTo>
                <a:close/>
              </a:path>
            </a:pathLst>
          </a:custGeom>
          <a:solidFill>
            <a:srgbClr val="C82AD6"/>
          </a:solidFill>
        </p:spPr>
        <p:txBody>
          <a:bodyPr wrap="square" lIns="0" tIns="0" rIns="0" bIns="0" rtlCol="0"/>
          <a:lstStyle/>
          <a:p>
            <a:endParaRPr/>
          </a:p>
        </p:txBody>
      </p:sp>
      <p:sp>
        <p:nvSpPr>
          <p:cNvPr id="1638" name="object 1638"/>
          <p:cNvSpPr/>
          <p:nvPr/>
        </p:nvSpPr>
        <p:spPr>
          <a:xfrm>
            <a:off x="14976809" y="2019329"/>
            <a:ext cx="4445" cy="5080"/>
          </a:xfrm>
          <a:custGeom>
            <a:avLst/>
            <a:gdLst/>
            <a:ahLst/>
            <a:cxnLst/>
            <a:rect l="l" t="t" r="r" b="b"/>
            <a:pathLst>
              <a:path w="4444" h="5080">
                <a:moveTo>
                  <a:pt x="4240" y="4599"/>
                </a:moveTo>
                <a:lnTo>
                  <a:pt x="3762" y="4180"/>
                </a:lnTo>
                <a:lnTo>
                  <a:pt x="0" y="3942"/>
                </a:lnTo>
                <a:lnTo>
                  <a:pt x="537" y="2747"/>
                </a:lnTo>
                <a:lnTo>
                  <a:pt x="1851" y="0"/>
                </a:lnTo>
                <a:lnTo>
                  <a:pt x="3822" y="3046"/>
                </a:lnTo>
                <a:lnTo>
                  <a:pt x="4240" y="4599"/>
                </a:lnTo>
                <a:close/>
              </a:path>
            </a:pathLst>
          </a:custGeom>
          <a:solidFill>
            <a:srgbClr val="C82AD4"/>
          </a:solidFill>
        </p:spPr>
        <p:txBody>
          <a:bodyPr wrap="square" lIns="0" tIns="0" rIns="0" bIns="0" rtlCol="0"/>
          <a:lstStyle/>
          <a:p>
            <a:endParaRPr/>
          </a:p>
        </p:txBody>
      </p:sp>
      <p:grpSp>
        <p:nvGrpSpPr>
          <p:cNvPr id="1639" name="object 1639"/>
          <p:cNvGrpSpPr/>
          <p:nvPr/>
        </p:nvGrpSpPr>
        <p:grpSpPr>
          <a:xfrm>
            <a:off x="14841526" y="2036889"/>
            <a:ext cx="103505" cy="13970"/>
            <a:chOff x="14841526" y="2036889"/>
            <a:chExt cx="103505" cy="13970"/>
          </a:xfrm>
        </p:grpSpPr>
        <p:sp>
          <p:nvSpPr>
            <p:cNvPr id="1640" name="object 1640"/>
            <p:cNvSpPr/>
            <p:nvPr/>
          </p:nvSpPr>
          <p:spPr>
            <a:xfrm>
              <a:off x="14894803" y="2037128"/>
              <a:ext cx="5080" cy="3810"/>
            </a:xfrm>
            <a:custGeom>
              <a:avLst/>
              <a:gdLst/>
              <a:ahLst/>
              <a:cxnLst/>
              <a:rect l="l" t="t" r="r" b="b"/>
              <a:pathLst>
                <a:path w="5080" h="3810">
                  <a:moveTo>
                    <a:pt x="3703" y="3703"/>
                  </a:moveTo>
                  <a:lnTo>
                    <a:pt x="418" y="3285"/>
                  </a:lnTo>
                  <a:lnTo>
                    <a:pt x="0" y="2628"/>
                  </a:lnTo>
                  <a:lnTo>
                    <a:pt x="1373" y="0"/>
                  </a:lnTo>
                  <a:lnTo>
                    <a:pt x="4718" y="2628"/>
                  </a:lnTo>
                  <a:lnTo>
                    <a:pt x="3703" y="3703"/>
                  </a:lnTo>
                  <a:close/>
                </a:path>
              </a:pathLst>
            </a:custGeom>
            <a:solidFill>
              <a:srgbClr val="C82AD6"/>
            </a:solidFill>
          </p:spPr>
          <p:txBody>
            <a:bodyPr wrap="square" lIns="0" tIns="0" rIns="0" bIns="0" rtlCol="0"/>
            <a:lstStyle/>
            <a:p>
              <a:endParaRPr/>
            </a:p>
          </p:txBody>
        </p:sp>
        <p:sp>
          <p:nvSpPr>
            <p:cNvPr id="1641" name="object 1641"/>
            <p:cNvSpPr/>
            <p:nvPr/>
          </p:nvSpPr>
          <p:spPr>
            <a:xfrm>
              <a:off x="14940555" y="2038323"/>
              <a:ext cx="4445" cy="4445"/>
            </a:xfrm>
            <a:custGeom>
              <a:avLst/>
              <a:gdLst/>
              <a:ahLst/>
              <a:cxnLst/>
              <a:rect l="l" t="t" r="r" b="b"/>
              <a:pathLst>
                <a:path w="4444" h="4444">
                  <a:moveTo>
                    <a:pt x="1612" y="4001"/>
                  </a:moveTo>
                  <a:lnTo>
                    <a:pt x="0" y="1373"/>
                  </a:lnTo>
                  <a:lnTo>
                    <a:pt x="298" y="836"/>
                  </a:lnTo>
                  <a:lnTo>
                    <a:pt x="2687" y="0"/>
                  </a:lnTo>
                  <a:lnTo>
                    <a:pt x="2926" y="298"/>
                  </a:lnTo>
                  <a:lnTo>
                    <a:pt x="4240" y="1791"/>
                  </a:lnTo>
                  <a:lnTo>
                    <a:pt x="1612" y="4001"/>
                  </a:lnTo>
                  <a:close/>
                </a:path>
              </a:pathLst>
            </a:custGeom>
            <a:solidFill>
              <a:srgbClr val="CF2BD5"/>
            </a:solidFill>
          </p:spPr>
          <p:txBody>
            <a:bodyPr wrap="square" lIns="0" tIns="0" rIns="0" bIns="0" rtlCol="0"/>
            <a:lstStyle/>
            <a:p>
              <a:endParaRPr/>
            </a:p>
          </p:txBody>
        </p:sp>
        <p:sp>
          <p:nvSpPr>
            <p:cNvPr id="1642" name="object 1642"/>
            <p:cNvSpPr/>
            <p:nvPr/>
          </p:nvSpPr>
          <p:spPr>
            <a:xfrm>
              <a:off x="14841525" y="2036901"/>
              <a:ext cx="55244" cy="10160"/>
            </a:xfrm>
            <a:custGeom>
              <a:avLst/>
              <a:gdLst/>
              <a:ahLst/>
              <a:cxnLst/>
              <a:rect l="l" t="t" r="r" b="b"/>
              <a:pathLst>
                <a:path w="55244" h="10160">
                  <a:moveTo>
                    <a:pt x="2032" y="9664"/>
                  </a:moveTo>
                  <a:lnTo>
                    <a:pt x="1727" y="6921"/>
                  </a:lnTo>
                  <a:lnTo>
                    <a:pt x="228" y="5245"/>
                  </a:lnTo>
                  <a:lnTo>
                    <a:pt x="0" y="9017"/>
                  </a:lnTo>
                  <a:lnTo>
                    <a:pt x="1371" y="9855"/>
                  </a:lnTo>
                  <a:lnTo>
                    <a:pt x="2032" y="9664"/>
                  </a:lnTo>
                  <a:close/>
                </a:path>
                <a:path w="55244" h="10160">
                  <a:moveTo>
                    <a:pt x="44310" y="4889"/>
                  </a:moveTo>
                  <a:lnTo>
                    <a:pt x="39471" y="1612"/>
                  </a:lnTo>
                  <a:lnTo>
                    <a:pt x="41503" y="6146"/>
                  </a:lnTo>
                  <a:lnTo>
                    <a:pt x="43713" y="5435"/>
                  </a:lnTo>
                  <a:lnTo>
                    <a:pt x="44310" y="4889"/>
                  </a:lnTo>
                  <a:close/>
                </a:path>
                <a:path w="55244" h="10160">
                  <a:moveTo>
                    <a:pt x="54825" y="469"/>
                  </a:moveTo>
                  <a:lnTo>
                    <a:pt x="50469" y="1663"/>
                  </a:lnTo>
                  <a:lnTo>
                    <a:pt x="50101" y="1371"/>
                  </a:lnTo>
                  <a:lnTo>
                    <a:pt x="50888" y="0"/>
                  </a:lnTo>
                  <a:lnTo>
                    <a:pt x="49631" y="292"/>
                  </a:lnTo>
                  <a:lnTo>
                    <a:pt x="49631" y="3225"/>
                  </a:lnTo>
                  <a:lnTo>
                    <a:pt x="52565" y="1663"/>
                  </a:lnTo>
                  <a:lnTo>
                    <a:pt x="54825" y="469"/>
                  </a:lnTo>
                  <a:close/>
                </a:path>
              </a:pathLst>
            </a:custGeom>
            <a:solidFill>
              <a:srgbClr val="C82AD6"/>
            </a:solidFill>
          </p:spPr>
          <p:txBody>
            <a:bodyPr wrap="square" lIns="0" tIns="0" rIns="0" bIns="0" rtlCol="0"/>
            <a:lstStyle/>
            <a:p>
              <a:endParaRPr/>
            </a:p>
          </p:txBody>
        </p:sp>
        <p:sp>
          <p:nvSpPr>
            <p:cNvPr id="1643" name="object 1643"/>
            <p:cNvSpPr/>
            <p:nvPr/>
          </p:nvSpPr>
          <p:spPr>
            <a:xfrm>
              <a:off x="14902747" y="2043041"/>
              <a:ext cx="2540" cy="3810"/>
            </a:xfrm>
            <a:custGeom>
              <a:avLst/>
              <a:gdLst/>
              <a:ahLst/>
              <a:cxnLst/>
              <a:rect l="l" t="t" r="r" b="b"/>
              <a:pathLst>
                <a:path w="2540" h="3810">
                  <a:moveTo>
                    <a:pt x="1672" y="3703"/>
                  </a:moveTo>
                  <a:lnTo>
                    <a:pt x="238" y="3344"/>
                  </a:lnTo>
                  <a:lnTo>
                    <a:pt x="0" y="2090"/>
                  </a:lnTo>
                  <a:lnTo>
                    <a:pt x="238" y="776"/>
                  </a:lnTo>
                  <a:lnTo>
                    <a:pt x="597" y="0"/>
                  </a:lnTo>
                  <a:lnTo>
                    <a:pt x="1970" y="2747"/>
                  </a:lnTo>
                  <a:lnTo>
                    <a:pt x="1672" y="3703"/>
                  </a:lnTo>
                  <a:close/>
                </a:path>
              </a:pathLst>
            </a:custGeom>
            <a:solidFill>
              <a:srgbClr val="CF2BD5"/>
            </a:solidFill>
          </p:spPr>
          <p:txBody>
            <a:bodyPr wrap="square" lIns="0" tIns="0" rIns="0" bIns="0" rtlCol="0"/>
            <a:lstStyle/>
            <a:p>
              <a:endParaRPr/>
            </a:p>
          </p:txBody>
        </p:sp>
        <p:sp>
          <p:nvSpPr>
            <p:cNvPr id="1644" name="object 1644"/>
            <p:cNvSpPr/>
            <p:nvPr/>
          </p:nvSpPr>
          <p:spPr>
            <a:xfrm>
              <a:off x="14850664" y="2048895"/>
              <a:ext cx="2540" cy="1905"/>
            </a:xfrm>
            <a:custGeom>
              <a:avLst/>
              <a:gdLst/>
              <a:ahLst/>
              <a:cxnLst/>
              <a:rect l="l" t="t" r="r" b="b"/>
              <a:pathLst>
                <a:path w="2540" h="1905">
                  <a:moveTo>
                    <a:pt x="1015" y="1732"/>
                  </a:moveTo>
                  <a:lnTo>
                    <a:pt x="1971" y="1134"/>
                  </a:lnTo>
                  <a:lnTo>
                    <a:pt x="2209" y="59"/>
                  </a:lnTo>
                  <a:lnTo>
                    <a:pt x="0" y="0"/>
                  </a:lnTo>
                  <a:lnTo>
                    <a:pt x="0" y="1493"/>
                  </a:lnTo>
                  <a:close/>
                </a:path>
              </a:pathLst>
            </a:custGeom>
            <a:solidFill>
              <a:srgbClr val="C82AD6"/>
            </a:solidFill>
          </p:spPr>
          <p:txBody>
            <a:bodyPr wrap="square" lIns="0" tIns="0" rIns="0" bIns="0" rtlCol="0"/>
            <a:lstStyle/>
            <a:p>
              <a:endParaRPr/>
            </a:p>
          </p:txBody>
        </p:sp>
      </p:grpSp>
      <p:grpSp>
        <p:nvGrpSpPr>
          <p:cNvPr id="1645" name="object 1645"/>
          <p:cNvGrpSpPr/>
          <p:nvPr/>
        </p:nvGrpSpPr>
        <p:grpSpPr>
          <a:xfrm>
            <a:off x="14364661" y="2431331"/>
            <a:ext cx="48895" cy="30480"/>
            <a:chOff x="14364661" y="2431331"/>
            <a:chExt cx="48895" cy="30480"/>
          </a:xfrm>
        </p:grpSpPr>
        <p:sp>
          <p:nvSpPr>
            <p:cNvPr id="1646" name="object 1646"/>
            <p:cNvSpPr/>
            <p:nvPr/>
          </p:nvSpPr>
          <p:spPr>
            <a:xfrm>
              <a:off x="14364661" y="2455820"/>
              <a:ext cx="5715" cy="5715"/>
            </a:xfrm>
            <a:custGeom>
              <a:avLst/>
              <a:gdLst/>
              <a:ahLst/>
              <a:cxnLst/>
              <a:rect l="l" t="t" r="r" b="b"/>
              <a:pathLst>
                <a:path w="5715" h="5714">
                  <a:moveTo>
                    <a:pt x="2687" y="5614"/>
                  </a:moveTo>
                  <a:lnTo>
                    <a:pt x="657" y="5554"/>
                  </a:lnTo>
                  <a:lnTo>
                    <a:pt x="537" y="2807"/>
                  </a:lnTo>
                  <a:lnTo>
                    <a:pt x="0" y="0"/>
                  </a:lnTo>
                  <a:lnTo>
                    <a:pt x="3583" y="418"/>
                  </a:lnTo>
                  <a:lnTo>
                    <a:pt x="3882" y="1373"/>
                  </a:lnTo>
                  <a:lnTo>
                    <a:pt x="5494" y="4360"/>
                  </a:lnTo>
                  <a:lnTo>
                    <a:pt x="5076" y="4837"/>
                  </a:lnTo>
                  <a:lnTo>
                    <a:pt x="1851" y="2807"/>
                  </a:lnTo>
                  <a:lnTo>
                    <a:pt x="2687" y="5614"/>
                  </a:lnTo>
                  <a:close/>
                </a:path>
              </a:pathLst>
            </a:custGeom>
            <a:solidFill>
              <a:srgbClr val="E83C74"/>
            </a:solidFill>
          </p:spPr>
          <p:txBody>
            <a:bodyPr wrap="square" lIns="0" tIns="0" rIns="0" bIns="0" rtlCol="0"/>
            <a:lstStyle/>
            <a:p>
              <a:endParaRPr/>
            </a:p>
          </p:txBody>
        </p:sp>
        <p:sp>
          <p:nvSpPr>
            <p:cNvPr id="1647" name="object 1647"/>
            <p:cNvSpPr/>
            <p:nvPr/>
          </p:nvSpPr>
          <p:spPr>
            <a:xfrm>
              <a:off x="14404678" y="2431331"/>
              <a:ext cx="8890" cy="4445"/>
            </a:xfrm>
            <a:custGeom>
              <a:avLst/>
              <a:gdLst/>
              <a:ahLst/>
              <a:cxnLst/>
              <a:rect l="l" t="t" r="r" b="b"/>
              <a:pathLst>
                <a:path w="8890" h="4444">
                  <a:moveTo>
                    <a:pt x="0" y="3762"/>
                  </a:moveTo>
                  <a:lnTo>
                    <a:pt x="1672" y="2866"/>
                  </a:lnTo>
                  <a:lnTo>
                    <a:pt x="2890" y="2866"/>
                  </a:lnTo>
                  <a:lnTo>
                    <a:pt x="2605" y="2611"/>
                  </a:lnTo>
                  <a:lnTo>
                    <a:pt x="8541" y="0"/>
                  </a:lnTo>
                  <a:lnTo>
                    <a:pt x="6271" y="2866"/>
                  </a:lnTo>
                  <a:lnTo>
                    <a:pt x="5176" y="3523"/>
                  </a:lnTo>
                  <a:lnTo>
                    <a:pt x="2209" y="3523"/>
                  </a:lnTo>
                  <a:lnTo>
                    <a:pt x="0" y="3762"/>
                  </a:lnTo>
                  <a:close/>
                </a:path>
                <a:path w="8890" h="4444">
                  <a:moveTo>
                    <a:pt x="2558" y="2611"/>
                  </a:moveTo>
                  <a:lnTo>
                    <a:pt x="2269" y="2389"/>
                  </a:lnTo>
                  <a:lnTo>
                    <a:pt x="1851" y="1373"/>
                  </a:lnTo>
                  <a:lnTo>
                    <a:pt x="2558" y="2611"/>
                  </a:lnTo>
                  <a:close/>
                </a:path>
                <a:path w="8890" h="4444">
                  <a:moveTo>
                    <a:pt x="4488" y="4007"/>
                  </a:moveTo>
                  <a:lnTo>
                    <a:pt x="3338" y="3762"/>
                  </a:lnTo>
                  <a:lnTo>
                    <a:pt x="2332" y="3523"/>
                  </a:lnTo>
                  <a:lnTo>
                    <a:pt x="5176" y="3523"/>
                  </a:lnTo>
                  <a:lnTo>
                    <a:pt x="4488" y="4007"/>
                  </a:lnTo>
                  <a:close/>
                </a:path>
              </a:pathLst>
            </a:custGeom>
            <a:solidFill>
              <a:srgbClr val="E8388B"/>
            </a:solidFill>
          </p:spPr>
          <p:txBody>
            <a:bodyPr wrap="square" lIns="0" tIns="0" rIns="0" bIns="0" rtlCol="0"/>
            <a:lstStyle/>
            <a:p>
              <a:endParaRPr/>
            </a:p>
          </p:txBody>
        </p:sp>
      </p:grpSp>
      <p:sp>
        <p:nvSpPr>
          <p:cNvPr id="1648" name="object 1648"/>
          <p:cNvSpPr/>
          <p:nvPr/>
        </p:nvSpPr>
        <p:spPr>
          <a:xfrm>
            <a:off x="14480286" y="2439466"/>
            <a:ext cx="12700" cy="5080"/>
          </a:xfrm>
          <a:custGeom>
            <a:avLst/>
            <a:gdLst/>
            <a:ahLst/>
            <a:cxnLst/>
            <a:rect l="l" t="t" r="r" b="b"/>
            <a:pathLst>
              <a:path w="12700" h="5080">
                <a:moveTo>
                  <a:pt x="5080" y="1244"/>
                </a:moveTo>
                <a:lnTo>
                  <a:pt x="4305" y="596"/>
                </a:lnTo>
                <a:lnTo>
                  <a:pt x="3644" y="0"/>
                </a:lnTo>
                <a:lnTo>
                  <a:pt x="0" y="1727"/>
                </a:lnTo>
                <a:lnTo>
                  <a:pt x="1968" y="4292"/>
                </a:lnTo>
                <a:lnTo>
                  <a:pt x="5080" y="1244"/>
                </a:lnTo>
                <a:close/>
              </a:path>
              <a:path w="12700" h="5080">
                <a:moveTo>
                  <a:pt x="12420" y="2806"/>
                </a:moveTo>
                <a:lnTo>
                  <a:pt x="10388" y="2984"/>
                </a:lnTo>
                <a:lnTo>
                  <a:pt x="8128" y="1905"/>
                </a:lnTo>
                <a:lnTo>
                  <a:pt x="8724" y="4292"/>
                </a:lnTo>
                <a:lnTo>
                  <a:pt x="10033" y="3695"/>
                </a:lnTo>
                <a:lnTo>
                  <a:pt x="12001" y="4597"/>
                </a:lnTo>
                <a:lnTo>
                  <a:pt x="12420" y="2806"/>
                </a:lnTo>
                <a:close/>
              </a:path>
            </a:pathLst>
          </a:custGeom>
          <a:solidFill>
            <a:srgbClr val="E83886"/>
          </a:solidFill>
        </p:spPr>
        <p:txBody>
          <a:bodyPr wrap="square" lIns="0" tIns="0" rIns="0" bIns="0" rtlCol="0"/>
          <a:lstStyle/>
          <a:p>
            <a:endParaRPr/>
          </a:p>
        </p:txBody>
      </p:sp>
      <p:sp>
        <p:nvSpPr>
          <p:cNvPr id="1649" name="object 1649"/>
          <p:cNvSpPr/>
          <p:nvPr/>
        </p:nvSpPr>
        <p:spPr>
          <a:xfrm>
            <a:off x="14358568" y="2460478"/>
            <a:ext cx="2540" cy="3175"/>
          </a:xfrm>
          <a:custGeom>
            <a:avLst/>
            <a:gdLst/>
            <a:ahLst/>
            <a:cxnLst/>
            <a:rect l="l" t="t" r="r" b="b"/>
            <a:pathLst>
              <a:path w="2540" h="3175">
                <a:moveTo>
                  <a:pt x="836" y="2807"/>
                </a:moveTo>
                <a:lnTo>
                  <a:pt x="358" y="2807"/>
                </a:lnTo>
                <a:lnTo>
                  <a:pt x="59" y="2448"/>
                </a:lnTo>
                <a:lnTo>
                  <a:pt x="0" y="1373"/>
                </a:lnTo>
                <a:lnTo>
                  <a:pt x="59" y="955"/>
                </a:lnTo>
                <a:lnTo>
                  <a:pt x="716" y="776"/>
                </a:lnTo>
                <a:lnTo>
                  <a:pt x="1313" y="0"/>
                </a:lnTo>
                <a:lnTo>
                  <a:pt x="2269" y="238"/>
                </a:lnTo>
                <a:lnTo>
                  <a:pt x="2269" y="2448"/>
                </a:lnTo>
                <a:lnTo>
                  <a:pt x="1552" y="2448"/>
                </a:lnTo>
                <a:lnTo>
                  <a:pt x="836" y="2807"/>
                </a:lnTo>
                <a:close/>
              </a:path>
            </a:pathLst>
          </a:custGeom>
          <a:solidFill>
            <a:srgbClr val="E83C74"/>
          </a:solidFill>
        </p:spPr>
        <p:txBody>
          <a:bodyPr wrap="square" lIns="0" tIns="0" rIns="0" bIns="0" rtlCol="0"/>
          <a:lstStyle/>
          <a:p>
            <a:endParaRPr/>
          </a:p>
        </p:txBody>
      </p:sp>
      <p:sp>
        <p:nvSpPr>
          <p:cNvPr id="1650" name="object 1650"/>
          <p:cNvSpPr/>
          <p:nvPr/>
        </p:nvSpPr>
        <p:spPr>
          <a:xfrm>
            <a:off x="14484591" y="2436354"/>
            <a:ext cx="2540" cy="5715"/>
          </a:xfrm>
          <a:custGeom>
            <a:avLst/>
            <a:gdLst/>
            <a:ahLst/>
            <a:cxnLst/>
            <a:rect l="l" t="t" r="r" b="b"/>
            <a:pathLst>
              <a:path w="2540" h="5714">
                <a:moveTo>
                  <a:pt x="2209" y="2984"/>
                </a:moveTo>
                <a:lnTo>
                  <a:pt x="774" y="2984"/>
                </a:lnTo>
                <a:lnTo>
                  <a:pt x="533" y="4064"/>
                </a:lnTo>
                <a:lnTo>
                  <a:pt x="1066" y="4533"/>
                </a:lnTo>
                <a:lnTo>
                  <a:pt x="1841" y="5194"/>
                </a:lnTo>
                <a:lnTo>
                  <a:pt x="2209" y="2984"/>
                </a:lnTo>
                <a:close/>
              </a:path>
              <a:path w="2540" h="5714">
                <a:moveTo>
                  <a:pt x="2209" y="0"/>
                </a:moveTo>
                <a:lnTo>
                  <a:pt x="0" y="0"/>
                </a:lnTo>
                <a:lnTo>
                  <a:pt x="0" y="1498"/>
                </a:lnTo>
                <a:lnTo>
                  <a:pt x="2209" y="1498"/>
                </a:lnTo>
                <a:lnTo>
                  <a:pt x="2209" y="0"/>
                </a:lnTo>
                <a:close/>
              </a:path>
            </a:pathLst>
          </a:custGeom>
          <a:solidFill>
            <a:srgbClr val="E83886"/>
          </a:solidFill>
        </p:spPr>
        <p:txBody>
          <a:bodyPr wrap="square" lIns="0" tIns="0" rIns="0" bIns="0" rtlCol="0"/>
          <a:lstStyle/>
          <a:p>
            <a:endParaRPr/>
          </a:p>
        </p:txBody>
      </p:sp>
      <p:sp>
        <p:nvSpPr>
          <p:cNvPr id="1651" name="object 1651"/>
          <p:cNvSpPr/>
          <p:nvPr/>
        </p:nvSpPr>
        <p:spPr>
          <a:xfrm>
            <a:off x="15048357" y="2051493"/>
            <a:ext cx="19685" cy="10795"/>
          </a:xfrm>
          <a:custGeom>
            <a:avLst/>
            <a:gdLst/>
            <a:ahLst/>
            <a:cxnLst/>
            <a:rect l="l" t="t" r="r" b="b"/>
            <a:pathLst>
              <a:path w="19684" h="10794">
                <a:moveTo>
                  <a:pt x="5549" y="8521"/>
                </a:moveTo>
                <a:lnTo>
                  <a:pt x="4241" y="8102"/>
                </a:lnTo>
                <a:lnTo>
                  <a:pt x="0" y="7264"/>
                </a:lnTo>
                <a:lnTo>
                  <a:pt x="419" y="9944"/>
                </a:lnTo>
                <a:lnTo>
                  <a:pt x="1968" y="9474"/>
                </a:lnTo>
                <a:lnTo>
                  <a:pt x="4838" y="10541"/>
                </a:lnTo>
                <a:lnTo>
                  <a:pt x="5549" y="8521"/>
                </a:lnTo>
                <a:close/>
              </a:path>
              <a:path w="19684" h="10794">
                <a:moveTo>
                  <a:pt x="9258" y="1892"/>
                </a:moveTo>
                <a:lnTo>
                  <a:pt x="6388" y="1892"/>
                </a:lnTo>
                <a:lnTo>
                  <a:pt x="6337" y="4813"/>
                </a:lnTo>
                <a:lnTo>
                  <a:pt x="9258" y="4813"/>
                </a:lnTo>
                <a:lnTo>
                  <a:pt x="9258" y="1892"/>
                </a:lnTo>
                <a:close/>
              </a:path>
              <a:path w="19684" h="10794">
                <a:moveTo>
                  <a:pt x="19494" y="0"/>
                </a:moveTo>
                <a:lnTo>
                  <a:pt x="18694" y="0"/>
                </a:lnTo>
                <a:lnTo>
                  <a:pt x="17386" y="1524"/>
                </a:lnTo>
                <a:lnTo>
                  <a:pt x="17322" y="1828"/>
                </a:lnTo>
                <a:lnTo>
                  <a:pt x="18935" y="1828"/>
                </a:lnTo>
                <a:lnTo>
                  <a:pt x="19024" y="1524"/>
                </a:lnTo>
                <a:lnTo>
                  <a:pt x="19494" y="0"/>
                </a:lnTo>
                <a:close/>
              </a:path>
            </a:pathLst>
          </a:custGeom>
          <a:solidFill>
            <a:srgbClr val="D92EC7"/>
          </a:solidFill>
        </p:spPr>
        <p:txBody>
          <a:bodyPr wrap="square" lIns="0" tIns="0" rIns="0" bIns="0" rtlCol="0"/>
          <a:lstStyle/>
          <a:p>
            <a:endParaRPr/>
          </a:p>
        </p:txBody>
      </p:sp>
      <p:grpSp>
        <p:nvGrpSpPr>
          <p:cNvPr id="1652" name="object 1652"/>
          <p:cNvGrpSpPr/>
          <p:nvPr/>
        </p:nvGrpSpPr>
        <p:grpSpPr>
          <a:xfrm>
            <a:off x="14847678" y="2623475"/>
            <a:ext cx="112395" cy="52705"/>
            <a:chOff x="14847678" y="2623475"/>
            <a:chExt cx="112395" cy="52705"/>
          </a:xfrm>
        </p:grpSpPr>
        <p:sp>
          <p:nvSpPr>
            <p:cNvPr id="1653" name="object 1653"/>
            <p:cNvSpPr/>
            <p:nvPr/>
          </p:nvSpPr>
          <p:spPr>
            <a:xfrm>
              <a:off x="14847678" y="2636556"/>
              <a:ext cx="59690" cy="39370"/>
            </a:xfrm>
            <a:custGeom>
              <a:avLst/>
              <a:gdLst/>
              <a:ahLst/>
              <a:cxnLst/>
              <a:rect l="l" t="t" r="r" b="b"/>
              <a:pathLst>
                <a:path w="59690" h="39369">
                  <a:moveTo>
                    <a:pt x="34435" y="3942"/>
                  </a:moveTo>
                  <a:lnTo>
                    <a:pt x="28729" y="3942"/>
                  </a:lnTo>
                  <a:lnTo>
                    <a:pt x="25802" y="298"/>
                  </a:lnTo>
                  <a:lnTo>
                    <a:pt x="27295" y="0"/>
                  </a:lnTo>
                  <a:lnTo>
                    <a:pt x="28251" y="597"/>
                  </a:lnTo>
                  <a:lnTo>
                    <a:pt x="29146" y="895"/>
                  </a:lnTo>
                  <a:lnTo>
                    <a:pt x="29505" y="895"/>
                  </a:lnTo>
                  <a:lnTo>
                    <a:pt x="31536" y="1612"/>
                  </a:lnTo>
                  <a:lnTo>
                    <a:pt x="34435" y="3942"/>
                  </a:lnTo>
                  <a:close/>
                </a:path>
                <a:path w="59690" h="39369">
                  <a:moveTo>
                    <a:pt x="43488" y="4897"/>
                  </a:moveTo>
                  <a:lnTo>
                    <a:pt x="38285" y="4897"/>
                  </a:lnTo>
                  <a:lnTo>
                    <a:pt x="38345" y="895"/>
                  </a:lnTo>
                  <a:lnTo>
                    <a:pt x="41331" y="3344"/>
                  </a:lnTo>
                  <a:lnTo>
                    <a:pt x="42862" y="3344"/>
                  </a:lnTo>
                  <a:lnTo>
                    <a:pt x="43488" y="4897"/>
                  </a:lnTo>
                  <a:close/>
                </a:path>
                <a:path w="59690" h="39369">
                  <a:moveTo>
                    <a:pt x="16007" y="3583"/>
                  </a:moveTo>
                  <a:lnTo>
                    <a:pt x="17854" y="1612"/>
                  </a:lnTo>
                  <a:lnTo>
                    <a:pt x="18117" y="1612"/>
                  </a:lnTo>
                  <a:lnTo>
                    <a:pt x="19710" y="1314"/>
                  </a:lnTo>
                  <a:lnTo>
                    <a:pt x="20789" y="1314"/>
                  </a:lnTo>
                  <a:lnTo>
                    <a:pt x="26022" y="3046"/>
                  </a:lnTo>
                  <a:lnTo>
                    <a:pt x="21920" y="3046"/>
                  </a:lnTo>
                  <a:lnTo>
                    <a:pt x="16007" y="3583"/>
                  </a:lnTo>
                  <a:close/>
                </a:path>
                <a:path w="59690" h="39369">
                  <a:moveTo>
                    <a:pt x="42821" y="2747"/>
                  </a:moveTo>
                  <a:lnTo>
                    <a:pt x="42622" y="2747"/>
                  </a:lnTo>
                  <a:lnTo>
                    <a:pt x="42477" y="2389"/>
                  </a:lnTo>
                  <a:lnTo>
                    <a:pt x="42821" y="2747"/>
                  </a:lnTo>
                  <a:close/>
                </a:path>
                <a:path w="59690" h="39369">
                  <a:moveTo>
                    <a:pt x="42862" y="3344"/>
                  </a:moveTo>
                  <a:lnTo>
                    <a:pt x="41331" y="3344"/>
                  </a:lnTo>
                  <a:lnTo>
                    <a:pt x="42821" y="2747"/>
                  </a:lnTo>
                  <a:lnTo>
                    <a:pt x="46468" y="2389"/>
                  </a:lnTo>
                  <a:lnTo>
                    <a:pt x="46229" y="2747"/>
                  </a:lnTo>
                  <a:lnTo>
                    <a:pt x="42622" y="2747"/>
                  </a:lnTo>
                  <a:lnTo>
                    <a:pt x="42742" y="3046"/>
                  </a:lnTo>
                  <a:lnTo>
                    <a:pt x="42862" y="3344"/>
                  </a:lnTo>
                  <a:close/>
                </a:path>
                <a:path w="59690" h="39369">
                  <a:moveTo>
                    <a:pt x="45193" y="4300"/>
                  </a:moveTo>
                  <a:lnTo>
                    <a:pt x="44739" y="4300"/>
                  </a:lnTo>
                  <a:lnTo>
                    <a:pt x="42821" y="2747"/>
                  </a:lnTo>
                  <a:lnTo>
                    <a:pt x="46229" y="2747"/>
                  </a:lnTo>
                  <a:lnTo>
                    <a:pt x="45193" y="4300"/>
                  </a:lnTo>
                  <a:close/>
                </a:path>
                <a:path w="59690" h="39369">
                  <a:moveTo>
                    <a:pt x="38285" y="4897"/>
                  </a:moveTo>
                  <a:lnTo>
                    <a:pt x="19671" y="4897"/>
                  </a:lnTo>
                  <a:lnTo>
                    <a:pt x="21920" y="3046"/>
                  </a:lnTo>
                  <a:lnTo>
                    <a:pt x="26022" y="3046"/>
                  </a:lnTo>
                  <a:lnTo>
                    <a:pt x="28729" y="3942"/>
                  </a:lnTo>
                  <a:lnTo>
                    <a:pt x="34435" y="3942"/>
                  </a:lnTo>
                  <a:lnTo>
                    <a:pt x="34880" y="4300"/>
                  </a:lnTo>
                  <a:lnTo>
                    <a:pt x="34701" y="4300"/>
                  </a:lnTo>
                  <a:lnTo>
                    <a:pt x="38285" y="4897"/>
                  </a:lnTo>
                  <a:close/>
                </a:path>
                <a:path w="59690" h="39369">
                  <a:moveTo>
                    <a:pt x="1506" y="35119"/>
                  </a:moveTo>
                  <a:lnTo>
                    <a:pt x="780" y="35119"/>
                  </a:lnTo>
                  <a:lnTo>
                    <a:pt x="0" y="33447"/>
                  </a:lnTo>
                  <a:lnTo>
                    <a:pt x="3676" y="26301"/>
                  </a:lnTo>
                  <a:lnTo>
                    <a:pt x="7189" y="18971"/>
                  </a:lnTo>
                  <a:lnTo>
                    <a:pt x="10423" y="11517"/>
                  </a:lnTo>
                  <a:lnTo>
                    <a:pt x="13282" y="3942"/>
                  </a:lnTo>
                  <a:lnTo>
                    <a:pt x="13148" y="3942"/>
                  </a:lnTo>
                  <a:lnTo>
                    <a:pt x="13814" y="4300"/>
                  </a:lnTo>
                  <a:lnTo>
                    <a:pt x="12788" y="4300"/>
                  </a:lnTo>
                  <a:lnTo>
                    <a:pt x="19027" y="4897"/>
                  </a:lnTo>
                  <a:lnTo>
                    <a:pt x="43488" y="4897"/>
                  </a:lnTo>
                  <a:lnTo>
                    <a:pt x="43993" y="6151"/>
                  </a:lnTo>
                  <a:lnTo>
                    <a:pt x="40853" y="6151"/>
                  </a:lnTo>
                  <a:lnTo>
                    <a:pt x="40829" y="9018"/>
                  </a:lnTo>
                  <a:lnTo>
                    <a:pt x="40599" y="10273"/>
                  </a:lnTo>
                  <a:lnTo>
                    <a:pt x="40555" y="10512"/>
                  </a:lnTo>
                  <a:lnTo>
                    <a:pt x="43720" y="12124"/>
                  </a:lnTo>
                  <a:lnTo>
                    <a:pt x="51038" y="12124"/>
                  </a:lnTo>
                  <a:lnTo>
                    <a:pt x="51306" y="15648"/>
                  </a:lnTo>
                  <a:lnTo>
                    <a:pt x="59668" y="23831"/>
                  </a:lnTo>
                  <a:lnTo>
                    <a:pt x="52739" y="24070"/>
                  </a:lnTo>
                  <a:lnTo>
                    <a:pt x="58652" y="27952"/>
                  </a:lnTo>
                  <a:lnTo>
                    <a:pt x="56444" y="29744"/>
                  </a:lnTo>
                  <a:lnTo>
                    <a:pt x="49036" y="29744"/>
                  </a:lnTo>
                  <a:lnTo>
                    <a:pt x="47185" y="31118"/>
                  </a:lnTo>
                  <a:lnTo>
                    <a:pt x="46528" y="32133"/>
                  </a:lnTo>
                  <a:lnTo>
                    <a:pt x="45814" y="33865"/>
                  </a:lnTo>
                  <a:lnTo>
                    <a:pt x="45691" y="34164"/>
                  </a:lnTo>
                  <a:lnTo>
                    <a:pt x="45913" y="34462"/>
                  </a:lnTo>
                  <a:lnTo>
                    <a:pt x="5196" y="34462"/>
                  </a:lnTo>
                  <a:lnTo>
                    <a:pt x="1506" y="35119"/>
                  </a:lnTo>
                  <a:close/>
                </a:path>
                <a:path w="59690" h="39369">
                  <a:moveTo>
                    <a:pt x="44258" y="6808"/>
                  </a:moveTo>
                  <a:lnTo>
                    <a:pt x="40853" y="6151"/>
                  </a:lnTo>
                  <a:lnTo>
                    <a:pt x="43993" y="6151"/>
                  </a:lnTo>
                  <a:lnTo>
                    <a:pt x="44258" y="6808"/>
                  </a:lnTo>
                  <a:close/>
                </a:path>
                <a:path w="59690" h="39369">
                  <a:moveTo>
                    <a:pt x="51038" y="12124"/>
                  </a:moveTo>
                  <a:lnTo>
                    <a:pt x="43720" y="12124"/>
                  </a:lnTo>
                  <a:lnTo>
                    <a:pt x="47163" y="6808"/>
                  </a:lnTo>
                  <a:lnTo>
                    <a:pt x="47613" y="6808"/>
                  </a:lnTo>
                  <a:lnTo>
                    <a:pt x="48797" y="8242"/>
                  </a:lnTo>
                  <a:lnTo>
                    <a:pt x="49454" y="8660"/>
                  </a:lnTo>
                  <a:lnTo>
                    <a:pt x="50068" y="9018"/>
                  </a:lnTo>
                  <a:lnTo>
                    <a:pt x="51637" y="9018"/>
                  </a:lnTo>
                  <a:lnTo>
                    <a:pt x="50947" y="10273"/>
                  </a:lnTo>
                  <a:lnTo>
                    <a:pt x="51038" y="12124"/>
                  </a:lnTo>
                  <a:close/>
                </a:path>
                <a:path w="59690" h="39369">
                  <a:moveTo>
                    <a:pt x="51365" y="33865"/>
                  </a:moveTo>
                  <a:lnTo>
                    <a:pt x="51963" y="31596"/>
                  </a:lnTo>
                  <a:lnTo>
                    <a:pt x="49036" y="29744"/>
                  </a:lnTo>
                  <a:lnTo>
                    <a:pt x="56444" y="29744"/>
                  </a:lnTo>
                  <a:lnTo>
                    <a:pt x="51365" y="33865"/>
                  </a:lnTo>
                  <a:close/>
                </a:path>
                <a:path w="59690" h="39369">
                  <a:moveTo>
                    <a:pt x="12065" y="37150"/>
                  </a:moveTo>
                  <a:lnTo>
                    <a:pt x="8959" y="35119"/>
                  </a:lnTo>
                  <a:lnTo>
                    <a:pt x="5196" y="34462"/>
                  </a:lnTo>
                  <a:lnTo>
                    <a:pt x="45913" y="34462"/>
                  </a:lnTo>
                  <a:lnTo>
                    <a:pt x="46624" y="35418"/>
                  </a:lnTo>
                  <a:lnTo>
                    <a:pt x="34403" y="35418"/>
                  </a:lnTo>
                  <a:lnTo>
                    <a:pt x="34067" y="36015"/>
                  </a:lnTo>
                  <a:lnTo>
                    <a:pt x="15827" y="36015"/>
                  </a:lnTo>
                  <a:lnTo>
                    <a:pt x="12065" y="37150"/>
                  </a:lnTo>
                  <a:close/>
                </a:path>
                <a:path w="59690" h="39369">
                  <a:moveTo>
                    <a:pt x="38882" y="39061"/>
                  </a:moveTo>
                  <a:lnTo>
                    <a:pt x="38345" y="38524"/>
                  </a:lnTo>
                  <a:lnTo>
                    <a:pt x="38285" y="37150"/>
                  </a:lnTo>
                  <a:lnTo>
                    <a:pt x="36971" y="35597"/>
                  </a:lnTo>
                  <a:lnTo>
                    <a:pt x="34403" y="35418"/>
                  </a:lnTo>
                  <a:lnTo>
                    <a:pt x="46624" y="35418"/>
                  </a:lnTo>
                  <a:lnTo>
                    <a:pt x="47423" y="36493"/>
                  </a:lnTo>
                  <a:lnTo>
                    <a:pt x="42287" y="36493"/>
                  </a:lnTo>
                  <a:lnTo>
                    <a:pt x="42182" y="37150"/>
                  </a:lnTo>
                  <a:lnTo>
                    <a:pt x="42067" y="37867"/>
                  </a:lnTo>
                  <a:lnTo>
                    <a:pt x="39778" y="37867"/>
                  </a:lnTo>
                  <a:lnTo>
                    <a:pt x="38882" y="39061"/>
                  </a:lnTo>
                  <a:close/>
                </a:path>
                <a:path w="59690" h="39369">
                  <a:moveTo>
                    <a:pt x="19650" y="38106"/>
                  </a:moveTo>
                  <a:lnTo>
                    <a:pt x="16425" y="36015"/>
                  </a:lnTo>
                  <a:lnTo>
                    <a:pt x="34067" y="36015"/>
                  </a:lnTo>
                  <a:lnTo>
                    <a:pt x="33932" y="36254"/>
                  </a:lnTo>
                  <a:lnTo>
                    <a:pt x="23532" y="36254"/>
                  </a:lnTo>
                  <a:lnTo>
                    <a:pt x="21860" y="36493"/>
                  </a:lnTo>
                  <a:lnTo>
                    <a:pt x="19650" y="38106"/>
                  </a:lnTo>
                  <a:close/>
                </a:path>
                <a:path w="59690" h="39369">
                  <a:moveTo>
                    <a:pt x="25921" y="37509"/>
                  </a:moveTo>
                  <a:lnTo>
                    <a:pt x="23532" y="36254"/>
                  </a:lnTo>
                  <a:lnTo>
                    <a:pt x="28609" y="36254"/>
                  </a:lnTo>
                  <a:lnTo>
                    <a:pt x="25921" y="37509"/>
                  </a:lnTo>
                  <a:close/>
                </a:path>
                <a:path w="59690" h="39369">
                  <a:moveTo>
                    <a:pt x="33328" y="37329"/>
                  </a:moveTo>
                  <a:lnTo>
                    <a:pt x="30640" y="36672"/>
                  </a:lnTo>
                  <a:lnTo>
                    <a:pt x="28609" y="36254"/>
                  </a:lnTo>
                  <a:lnTo>
                    <a:pt x="33932" y="36254"/>
                  </a:lnTo>
                  <a:lnTo>
                    <a:pt x="33428" y="37150"/>
                  </a:lnTo>
                  <a:lnTo>
                    <a:pt x="33328" y="37329"/>
                  </a:lnTo>
                  <a:close/>
                </a:path>
                <a:path w="59690" h="39369">
                  <a:moveTo>
                    <a:pt x="45054" y="38285"/>
                  </a:moveTo>
                  <a:lnTo>
                    <a:pt x="44888" y="38285"/>
                  </a:lnTo>
                  <a:lnTo>
                    <a:pt x="42287" y="36493"/>
                  </a:lnTo>
                  <a:lnTo>
                    <a:pt x="47423" y="36493"/>
                  </a:lnTo>
                  <a:lnTo>
                    <a:pt x="45054" y="38285"/>
                  </a:lnTo>
                  <a:close/>
                </a:path>
                <a:path w="59690" h="39369">
                  <a:moveTo>
                    <a:pt x="41271" y="38285"/>
                  </a:moveTo>
                  <a:lnTo>
                    <a:pt x="39778" y="37867"/>
                  </a:lnTo>
                  <a:lnTo>
                    <a:pt x="42067" y="37867"/>
                  </a:lnTo>
                  <a:lnTo>
                    <a:pt x="41271" y="38285"/>
                  </a:lnTo>
                  <a:close/>
                </a:path>
              </a:pathLst>
            </a:custGeom>
            <a:solidFill>
              <a:srgbClr val="E83B6B"/>
            </a:solidFill>
          </p:spPr>
          <p:txBody>
            <a:bodyPr wrap="square" lIns="0" tIns="0" rIns="0" bIns="0" rtlCol="0"/>
            <a:lstStyle/>
            <a:p>
              <a:endParaRPr/>
            </a:p>
          </p:txBody>
        </p:sp>
        <p:sp>
          <p:nvSpPr>
            <p:cNvPr id="1654" name="object 1654"/>
            <p:cNvSpPr/>
            <p:nvPr/>
          </p:nvSpPr>
          <p:spPr>
            <a:xfrm>
              <a:off x="14934343" y="2627537"/>
              <a:ext cx="4445" cy="6985"/>
            </a:xfrm>
            <a:custGeom>
              <a:avLst/>
              <a:gdLst/>
              <a:ahLst/>
              <a:cxnLst/>
              <a:rect l="l" t="t" r="r" b="b"/>
              <a:pathLst>
                <a:path w="4444" h="6985">
                  <a:moveTo>
                    <a:pt x="1791" y="6629"/>
                  </a:moveTo>
                  <a:lnTo>
                    <a:pt x="0" y="657"/>
                  </a:lnTo>
                  <a:lnTo>
                    <a:pt x="3822" y="0"/>
                  </a:lnTo>
                  <a:lnTo>
                    <a:pt x="4121" y="4539"/>
                  </a:lnTo>
                  <a:lnTo>
                    <a:pt x="3942" y="4718"/>
                  </a:lnTo>
                  <a:lnTo>
                    <a:pt x="1791" y="6629"/>
                  </a:lnTo>
                  <a:close/>
                </a:path>
              </a:pathLst>
            </a:custGeom>
            <a:solidFill>
              <a:srgbClr val="E8376B"/>
            </a:solidFill>
          </p:spPr>
          <p:txBody>
            <a:bodyPr wrap="square" lIns="0" tIns="0" rIns="0" bIns="0" rtlCol="0"/>
            <a:lstStyle/>
            <a:p>
              <a:endParaRPr/>
            </a:p>
          </p:txBody>
        </p:sp>
        <p:sp>
          <p:nvSpPr>
            <p:cNvPr id="1655" name="object 1655"/>
            <p:cNvSpPr/>
            <p:nvPr/>
          </p:nvSpPr>
          <p:spPr>
            <a:xfrm>
              <a:off x="14903225" y="2623475"/>
              <a:ext cx="4445" cy="3175"/>
            </a:xfrm>
            <a:custGeom>
              <a:avLst/>
              <a:gdLst/>
              <a:ahLst/>
              <a:cxnLst/>
              <a:rect l="l" t="t" r="r" b="b"/>
              <a:pathLst>
                <a:path w="4444" h="3175">
                  <a:moveTo>
                    <a:pt x="2329" y="3165"/>
                  </a:moveTo>
                  <a:lnTo>
                    <a:pt x="0" y="1552"/>
                  </a:lnTo>
                  <a:lnTo>
                    <a:pt x="1134" y="0"/>
                  </a:lnTo>
                  <a:lnTo>
                    <a:pt x="3941" y="657"/>
                  </a:lnTo>
                  <a:lnTo>
                    <a:pt x="4061" y="2926"/>
                  </a:lnTo>
                  <a:lnTo>
                    <a:pt x="2329" y="3165"/>
                  </a:lnTo>
                  <a:close/>
                </a:path>
              </a:pathLst>
            </a:custGeom>
            <a:solidFill>
              <a:srgbClr val="E83774"/>
            </a:solidFill>
          </p:spPr>
          <p:txBody>
            <a:bodyPr wrap="square" lIns="0" tIns="0" rIns="0" bIns="0" rtlCol="0"/>
            <a:lstStyle/>
            <a:p>
              <a:endParaRPr/>
            </a:p>
          </p:txBody>
        </p:sp>
        <p:sp>
          <p:nvSpPr>
            <p:cNvPr id="1656" name="object 1656"/>
            <p:cNvSpPr/>
            <p:nvPr/>
          </p:nvSpPr>
          <p:spPr>
            <a:xfrm>
              <a:off x="14955247" y="2643663"/>
              <a:ext cx="5080" cy="5715"/>
            </a:xfrm>
            <a:custGeom>
              <a:avLst/>
              <a:gdLst/>
              <a:ahLst/>
              <a:cxnLst/>
              <a:rect l="l" t="t" r="r" b="b"/>
              <a:pathLst>
                <a:path w="5080" h="5714">
                  <a:moveTo>
                    <a:pt x="2389" y="5136"/>
                  </a:moveTo>
                  <a:lnTo>
                    <a:pt x="776" y="4778"/>
                  </a:lnTo>
                  <a:lnTo>
                    <a:pt x="0" y="4837"/>
                  </a:lnTo>
                  <a:lnTo>
                    <a:pt x="0" y="3762"/>
                  </a:lnTo>
                  <a:lnTo>
                    <a:pt x="2269" y="0"/>
                  </a:lnTo>
                  <a:lnTo>
                    <a:pt x="4718" y="3344"/>
                  </a:lnTo>
                  <a:lnTo>
                    <a:pt x="2866" y="4778"/>
                  </a:lnTo>
                  <a:lnTo>
                    <a:pt x="2389" y="5136"/>
                  </a:lnTo>
                  <a:close/>
                </a:path>
              </a:pathLst>
            </a:custGeom>
            <a:solidFill>
              <a:srgbClr val="E83766"/>
            </a:solidFill>
          </p:spPr>
          <p:txBody>
            <a:bodyPr wrap="square" lIns="0" tIns="0" rIns="0" bIns="0" rtlCol="0"/>
            <a:lstStyle/>
            <a:p>
              <a:endParaRPr/>
            </a:p>
          </p:txBody>
        </p:sp>
      </p:grpSp>
      <p:grpSp>
        <p:nvGrpSpPr>
          <p:cNvPr id="1657" name="object 1657"/>
          <p:cNvGrpSpPr/>
          <p:nvPr/>
        </p:nvGrpSpPr>
        <p:grpSpPr>
          <a:xfrm>
            <a:off x="14552981" y="2006130"/>
            <a:ext cx="83820" cy="41275"/>
            <a:chOff x="14552981" y="2006130"/>
            <a:chExt cx="83820" cy="41275"/>
          </a:xfrm>
        </p:grpSpPr>
        <p:sp>
          <p:nvSpPr>
            <p:cNvPr id="1658" name="object 1658"/>
            <p:cNvSpPr/>
            <p:nvPr/>
          </p:nvSpPr>
          <p:spPr>
            <a:xfrm>
              <a:off x="14552981" y="2040055"/>
              <a:ext cx="7620" cy="6985"/>
            </a:xfrm>
            <a:custGeom>
              <a:avLst/>
              <a:gdLst/>
              <a:ahLst/>
              <a:cxnLst/>
              <a:rect l="l" t="t" r="r" b="b"/>
              <a:pathLst>
                <a:path w="7619" h="6985">
                  <a:moveTo>
                    <a:pt x="5136" y="6868"/>
                  </a:moveTo>
                  <a:lnTo>
                    <a:pt x="3404" y="6629"/>
                  </a:lnTo>
                  <a:lnTo>
                    <a:pt x="1254" y="6390"/>
                  </a:lnTo>
                  <a:lnTo>
                    <a:pt x="3762" y="4121"/>
                  </a:lnTo>
                  <a:lnTo>
                    <a:pt x="3762" y="3105"/>
                  </a:lnTo>
                  <a:lnTo>
                    <a:pt x="0" y="2150"/>
                  </a:lnTo>
                  <a:lnTo>
                    <a:pt x="3762" y="0"/>
                  </a:lnTo>
                  <a:lnTo>
                    <a:pt x="3762" y="1493"/>
                  </a:lnTo>
                  <a:lnTo>
                    <a:pt x="4121" y="3285"/>
                  </a:lnTo>
                  <a:lnTo>
                    <a:pt x="5972" y="2926"/>
                  </a:lnTo>
                  <a:lnTo>
                    <a:pt x="6689" y="1493"/>
                  </a:lnTo>
                  <a:lnTo>
                    <a:pt x="7406" y="3225"/>
                  </a:lnTo>
                  <a:close/>
                </a:path>
              </a:pathLst>
            </a:custGeom>
            <a:solidFill>
              <a:srgbClr val="A623D4"/>
            </a:solidFill>
          </p:spPr>
          <p:txBody>
            <a:bodyPr wrap="square" lIns="0" tIns="0" rIns="0" bIns="0" rtlCol="0"/>
            <a:lstStyle/>
            <a:p>
              <a:endParaRPr/>
            </a:p>
          </p:txBody>
        </p:sp>
        <p:sp>
          <p:nvSpPr>
            <p:cNvPr id="1659" name="object 1659"/>
            <p:cNvSpPr/>
            <p:nvPr/>
          </p:nvSpPr>
          <p:spPr>
            <a:xfrm>
              <a:off x="14582725" y="2020823"/>
              <a:ext cx="5080" cy="5715"/>
            </a:xfrm>
            <a:custGeom>
              <a:avLst/>
              <a:gdLst/>
              <a:ahLst/>
              <a:cxnLst/>
              <a:rect l="l" t="t" r="r" b="b"/>
              <a:pathLst>
                <a:path w="5080" h="5714">
                  <a:moveTo>
                    <a:pt x="4419" y="5136"/>
                  </a:moveTo>
                  <a:lnTo>
                    <a:pt x="955" y="2807"/>
                  </a:lnTo>
                  <a:lnTo>
                    <a:pt x="597" y="1971"/>
                  </a:lnTo>
                  <a:lnTo>
                    <a:pt x="0" y="537"/>
                  </a:lnTo>
                  <a:lnTo>
                    <a:pt x="3344" y="0"/>
                  </a:lnTo>
                  <a:lnTo>
                    <a:pt x="3523" y="119"/>
                  </a:lnTo>
                  <a:lnTo>
                    <a:pt x="4539" y="3762"/>
                  </a:lnTo>
                  <a:lnTo>
                    <a:pt x="5017" y="4539"/>
                  </a:lnTo>
                  <a:lnTo>
                    <a:pt x="4419" y="5136"/>
                  </a:lnTo>
                  <a:close/>
                </a:path>
              </a:pathLst>
            </a:custGeom>
            <a:solidFill>
              <a:srgbClr val="9720D8"/>
            </a:solidFill>
          </p:spPr>
          <p:txBody>
            <a:bodyPr wrap="square" lIns="0" tIns="0" rIns="0" bIns="0" rtlCol="0"/>
            <a:lstStyle/>
            <a:p>
              <a:endParaRPr/>
            </a:p>
          </p:txBody>
        </p:sp>
        <p:sp>
          <p:nvSpPr>
            <p:cNvPr id="1660" name="object 1660"/>
            <p:cNvSpPr/>
            <p:nvPr/>
          </p:nvSpPr>
          <p:spPr>
            <a:xfrm>
              <a:off x="14599031" y="2024048"/>
              <a:ext cx="3175" cy="5080"/>
            </a:xfrm>
            <a:custGeom>
              <a:avLst/>
              <a:gdLst/>
              <a:ahLst/>
              <a:cxnLst/>
              <a:rect l="l" t="t" r="r" b="b"/>
              <a:pathLst>
                <a:path w="3175" h="5080">
                  <a:moveTo>
                    <a:pt x="1870" y="3117"/>
                  </a:moveTo>
                  <a:lnTo>
                    <a:pt x="0" y="0"/>
                  </a:lnTo>
                  <a:lnTo>
                    <a:pt x="2687" y="597"/>
                  </a:lnTo>
                  <a:lnTo>
                    <a:pt x="1870" y="3117"/>
                  </a:lnTo>
                  <a:close/>
                </a:path>
                <a:path w="3175" h="5080">
                  <a:moveTo>
                    <a:pt x="1254" y="5017"/>
                  </a:moveTo>
                  <a:lnTo>
                    <a:pt x="1719" y="3583"/>
                  </a:lnTo>
                  <a:lnTo>
                    <a:pt x="2150" y="3583"/>
                  </a:lnTo>
                  <a:lnTo>
                    <a:pt x="1254" y="5017"/>
                  </a:lnTo>
                  <a:close/>
                </a:path>
              </a:pathLst>
            </a:custGeom>
            <a:solidFill>
              <a:srgbClr val="A623D4"/>
            </a:solidFill>
          </p:spPr>
          <p:txBody>
            <a:bodyPr wrap="square" lIns="0" tIns="0" rIns="0" bIns="0" rtlCol="0"/>
            <a:lstStyle/>
            <a:p>
              <a:endParaRPr/>
            </a:p>
          </p:txBody>
        </p:sp>
        <p:sp>
          <p:nvSpPr>
            <p:cNvPr id="1661" name="object 1661"/>
            <p:cNvSpPr/>
            <p:nvPr/>
          </p:nvSpPr>
          <p:spPr>
            <a:xfrm>
              <a:off x="14627453" y="2006142"/>
              <a:ext cx="9525" cy="3175"/>
            </a:xfrm>
            <a:custGeom>
              <a:avLst/>
              <a:gdLst/>
              <a:ahLst/>
              <a:cxnLst/>
              <a:rect l="l" t="t" r="r" b="b"/>
              <a:pathLst>
                <a:path w="9525" h="3175">
                  <a:moveTo>
                    <a:pt x="1498" y="114"/>
                  </a:moveTo>
                  <a:lnTo>
                    <a:pt x="774" y="114"/>
                  </a:lnTo>
                  <a:lnTo>
                    <a:pt x="0" y="3035"/>
                  </a:lnTo>
                  <a:lnTo>
                    <a:pt x="1498" y="3035"/>
                  </a:lnTo>
                  <a:lnTo>
                    <a:pt x="1498" y="114"/>
                  </a:lnTo>
                  <a:close/>
                </a:path>
                <a:path w="9525" h="3175">
                  <a:moveTo>
                    <a:pt x="8902" y="114"/>
                  </a:moveTo>
                  <a:lnTo>
                    <a:pt x="8420" y="0"/>
                  </a:lnTo>
                  <a:lnTo>
                    <a:pt x="7404" y="114"/>
                  </a:lnTo>
                  <a:lnTo>
                    <a:pt x="5981" y="889"/>
                  </a:lnTo>
                  <a:lnTo>
                    <a:pt x="5981" y="1600"/>
                  </a:lnTo>
                  <a:lnTo>
                    <a:pt x="6692" y="1727"/>
                  </a:lnTo>
                  <a:lnTo>
                    <a:pt x="7581" y="1422"/>
                  </a:lnTo>
                  <a:lnTo>
                    <a:pt x="8191" y="1600"/>
                  </a:lnTo>
                  <a:lnTo>
                    <a:pt x="8902" y="114"/>
                  </a:lnTo>
                  <a:close/>
                </a:path>
              </a:pathLst>
            </a:custGeom>
            <a:solidFill>
              <a:srgbClr val="971FD6"/>
            </a:solidFill>
          </p:spPr>
          <p:txBody>
            <a:bodyPr wrap="square" lIns="0" tIns="0" rIns="0" bIns="0" rtlCol="0"/>
            <a:lstStyle/>
            <a:p>
              <a:endParaRPr/>
            </a:p>
          </p:txBody>
        </p:sp>
      </p:grpSp>
      <p:sp>
        <p:nvSpPr>
          <p:cNvPr id="1665" name="object 1665"/>
          <p:cNvSpPr/>
          <p:nvPr/>
        </p:nvSpPr>
        <p:spPr>
          <a:xfrm>
            <a:off x="14355649" y="2567331"/>
            <a:ext cx="100330" cy="61594"/>
          </a:xfrm>
          <a:custGeom>
            <a:avLst/>
            <a:gdLst/>
            <a:ahLst/>
            <a:cxnLst/>
            <a:rect l="l" t="t" r="r" b="b"/>
            <a:pathLst>
              <a:path w="100330" h="61594">
                <a:moveTo>
                  <a:pt x="13822" y="5968"/>
                </a:moveTo>
                <a:lnTo>
                  <a:pt x="12057" y="5968"/>
                </a:lnTo>
                <a:lnTo>
                  <a:pt x="7040" y="0"/>
                </a:lnTo>
                <a:lnTo>
                  <a:pt x="11460" y="1523"/>
                </a:lnTo>
                <a:lnTo>
                  <a:pt x="11758" y="1650"/>
                </a:lnTo>
                <a:lnTo>
                  <a:pt x="11815" y="2920"/>
                </a:lnTo>
                <a:lnTo>
                  <a:pt x="15868" y="2920"/>
                </a:lnTo>
                <a:lnTo>
                  <a:pt x="17014" y="4063"/>
                </a:lnTo>
                <a:lnTo>
                  <a:pt x="17066" y="5587"/>
                </a:lnTo>
                <a:lnTo>
                  <a:pt x="13789" y="5587"/>
                </a:lnTo>
                <a:lnTo>
                  <a:pt x="13822" y="5968"/>
                </a:lnTo>
                <a:close/>
              </a:path>
              <a:path w="100330" h="61594">
                <a:moveTo>
                  <a:pt x="15868" y="2920"/>
                </a:moveTo>
                <a:lnTo>
                  <a:pt x="12833" y="2920"/>
                </a:lnTo>
                <a:lnTo>
                  <a:pt x="13670" y="2031"/>
                </a:lnTo>
                <a:lnTo>
                  <a:pt x="14984" y="2285"/>
                </a:lnTo>
                <a:lnTo>
                  <a:pt x="15868" y="2920"/>
                </a:lnTo>
                <a:close/>
              </a:path>
              <a:path w="100330" h="61594">
                <a:moveTo>
                  <a:pt x="20225" y="8381"/>
                </a:moveTo>
                <a:lnTo>
                  <a:pt x="5726" y="8381"/>
                </a:lnTo>
                <a:lnTo>
                  <a:pt x="7586" y="4063"/>
                </a:lnTo>
                <a:lnTo>
                  <a:pt x="11818" y="5968"/>
                </a:lnTo>
                <a:lnTo>
                  <a:pt x="13822" y="5968"/>
                </a:lnTo>
                <a:lnTo>
                  <a:pt x="13918" y="6984"/>
                </a:lnTo>
                <a:lnTo>
                  <a:pt x="14028" y="8127"/>
                </a:lnTo>
                <a:lnTo>
                  <a:pt x="19886" y="8127"/>
                </a:lnTo>
                <a:lnTo>
                  <a:pt x="20225" y="8381"/>
                </a:lnTo>
                <a:close/>
              </a:path>
              <a:path w="100330" h="61594">
                <a:moveTo>
                  <a:pt x="16079" y="6984"/>
                </a:moveTo>
                <a:lnTo>
                  <a:pt x="13789" y="5587"/>
                </a:lnTo>
                <a:lnTo>
                  <a:pt x="17066" y="5587"/>
                </a:lnTo>
                <a:lnTo>
                  <a:pt x="17098" y="6603"/>
                </a:lnTo>
                <a:lnTo>
                  <a:pt x="16835" y="6603"/>
                </a:lnTo>
                <a:lnTo>
                  <a:pt x="16079" y="6984"/>
                </a:lnTo>
                <a:close/>
              </a:path>
              <a:path w="100330" h="61594">
                <a:moveTo>
                  <a:pt x="33248" y="10413"/>
                </a:moveTo>
                <a:lnTo>
                  <a:pt x="30317" y="10413"/>
                </a:lnTo>
                <a:lnTo>
                  <a:pt x="30931" y="9651"/>
                </a:lnTo>
                <a:lnTo>
                  <a:pt x="30931" y="6603"/>
                </a:lnTo>
                <a:lnTo>
                  <a:pt x="37083" y="6476"/>
                </a:lnTo>
                <a:lnTo>
                  <a:pt x="32842" y="9016"/>
                </a:lnTo>
                <a:lnTo>
                  <a:pt x="33029" y="9651"/>
                </a:lnTo>
                <a:lnTo>
                  <a:pt x="33141" y="10032"/>
                </a:lnTo>
                <a:lnTo>
                  <a:pt x="33248" y="10413"/>
                </a:lnTo>
                <a:close/>
              </a:path>
              <a:path w="100330" h="61594">
                <a:moveTo>
                  <a:pt x="4201" y="12953"/>
                </a:moveTo>
                <a:lnTo>
                  <a:pt x="2321" y="12953"/>
                </a:lnTo>
                <a:lnTo>
                  <a:pt x="1478" y="11048"/>
                </a:lnTo>
                <a:lnTo>
                  <a:pt x="1366" y="10794"/>
                </a:lnTo>
                <a:lnTo>
                  <a:pt x="2142" y="8635"/>
                </a:lnTo>
                <a:lnTo>
                  <a:pt x="2237" y="7619"/>
                </a:lnTo>
                <a:lnTo>
                  <a:pt x="2333" y="6603"/>
                </a:lnTo>
                <a:lnTo>
                  <a:pt x="2138" y="6603"/>
                </a:lnTo>
                <a:lnTo>
                  <a:pt x="5726" y="8381"/>
                </a:lnTo>
                <a:lnTo>
                  <a:pt x="20225" y="8381"/>
                </a:lnTo>
                <a:lnTo>
                  <a:pt x="20753" y="8635"/>
                </a:lnTo>
                <a:lnTo>
                  <a:pt x="28512" y="8635"/>
                </a:lnTo>
                <a:lnTo>
                  <a:pt x="29822" y="10032"/>
                </a:lnTo>
                <a:lnTo>
                  <a:pt x="14518" y="10032"/>
                </a:lnTo>
                <a:lnTo>
                  <a:pt x="13505" y="11810"/>
                </a:lnTo>
                <a:lnTo>
                  <a:pt x="8067" y="11810"/>
                </a:lnTo>
                <a:lnTo>
                  <a:pt x="4201" y="12953"/>
                </a:lnTo>
                <a:close/>
              </a:path>
              <a:path w="100330" h="61594">
                <a:moveTo>
                  <a:pt x="17134" y="7619"/>
                </a:moveTo>
                <a:lnTo>
                  <a:pt x="16079" y="6984"/>
                </a:lnTo>
                <a:lnTo>
                  <a:pt x="16835" y="6603"/>
                </a:lnTo>
                <a:lnTo>
                  <a:pt x="17100" y="6603"/>
                </a:lnTo>
                <a:lnTo>
                  <a:pt x="17134" y="7619"/>
                </a:lnTo>
                <a:close/>
              </a:path>
              <a:path w="100330" h="61594">
                <a:moveTo>
                  <a:pt x="18869" y="7619"/>
                </a:moveTo>
                <a:lnTo>
                  <a:pt x="17134" y="7619"/>
                </a:lnTo>
                <a:lnTo>
                  <a:pt x="17100" y="6603"/>
                </a:lnTo>
                <a:lnTo>
                  <a:pt x="16948" y="6603"/>
                </a:lnTo>
                <a:lnTo>
                  <a:pt x="18869" y="7619"/>
                </a:lnTo>
                <a:close/>
              </a:path>
              <a:path w="100330" h="61594">
                <a:moveTo>
                  <a:pt x="28516" y="8635"/>
                </a:moveTo>
                <a:lnTo>
                  <a:pt x="23532" y="8635"/>
                </a:lnTo>
                <a:lnTo>
                  <a:pt x="24600" y="6603"/>
                </a:lnTo>
                <a:lnTo>
                  <a:pt x="26795" y="6984"/>
                </a:lnTo>
                <a:lnTo>
                  <a:pt x="27009" y="6984"/>
                </a:lnTo>
                <a:lnTo>
                  <a:pt x="28516" y="8635"/>
                </a:lnTo>
                <a:close/>
              </a:path>
              <a:path w="100330" h="61594">
                <a:moveTo>
                  <a:pt x="19886" y="8127"/>
                </a:moveTo>
                <a:lnTo>
                  <a:pt x="14028" y="8127"/>
                </a:lnTo>
                <a:lnTo>
                  <a:pt x="16079" y="6984"/>
                </a:lnTo>
                <a:lnTo>
                  <a:pt x="17134" y="7619"/>
                </a:lnTo>
                <a:lnTo>
                  <a:pt x="18869" y="7619"/>
                </a:lnTo>
                <a:lnTo>
                  <a:pt x="19886" y="8127"/>
                </a:lnTo>
                <a:close/>
              </a:path>
              <a:path w="100330" h="61594">
                <a:moveTo>
                  <a:pt x="37364" y="15239"/>
                </a:moveTo>
                <a:lnTo>
                  <a:pt x="14506" y="15239"/>
                </a:lnTo>
                <a:lnTo>
                  <a:pt x="16178" y="13969"/>
                </a:lnTo>
                <a:lnTo>
                  <a:pt x="18089" y="10794"/>
                </a:lnTo>
                <a:lnTo>
                  <a:pt x="13717" y="10032"/>
                </a:lnTo>
                <a:lnTo>
                  <a:pt x="29850" y="10032"/>
                </a:lnTo>
                <a:lnTo>
                  <a:pt x="30123" y="10413"/>
                </a:lnTo>
                <a:lnTo>
                  <a:pt x="32663" y="10413"/>
                </a:lnTo>
                <a:lnTo>
                  <a:pt x="35769" y="11048"/>
                </a:lnTo>
                <a:lnTo>
                  <a:pt x="35448" y="12445"/>
                </a:lnTo>
                <a:lnTo>
                  <a:pt x="37882" y="12445"/>
                </a:lnTo>
                <a:lnTo>
                  <a:pt x="37787" y="12953"/>
                </a:lnTo>
                <a:lnTo>
                  <a:pt x="37669" y="13588"/>
                </a:lnTo>
                <a:lnTo>
                  <a:pt x="37551" y="14223"/>
                </a:lnTo>
                <a:lnTo>
                  <a:pt x="37504" y="14477"/>
                </a:lnTo>
                <a:lnTo>
                  <a:pt x="37409" y="14985"/>
                </a:lnTo>
                <a:lnTo>
                  <a:pt x="37364" y="15239"/>
                </a:lnTo>
                <a:close/>
              </a:path>
              <a:path w="100330" h="61594">
                <a:moveTo>
                  <a:pt x="37883" y="12445"/>
                </a:moveTo>
                <a:lnTo>
                  <a:pt x="35521" y="12445"/>
                </a:lnTo>
                <a:lnTo>
                  <a:pt x="38277" y="10413"/>
                </a:lnTo>
                <a:lnTo>
                  <a:pt x="38006" y="11810"/>
                </a:lnTo>
                <a:lnTo>
                  <a:pt x="37883" y="12445"/>
                </a:lnTo>
                <a:close/>
              </a:path>
              <a:path w="100330" h="61594">
                <a:moveTo>
                  <a:pt x="10875" y="17017"/>
                </a:moveTo>
                <a:lnTo>
                  <a:pt x="10697" y="16636"/>
                </a:lnTo>
                <a:lnTo>
                  <a:pt x="7554" y="11810"/>
                </a:lnTo>
                <a:lnTo>
                  <a:pt x="10379" y="11810"/>
                </a:lnTo>
                <a:lnTo>
                  <a:pt x="10482" y="12953"/>
                </a:lnTo>
                <a:lnTo>
                  <a:pt x="10605" y="14223"/>
                </a:lnTo>
                <a:lnTo>
                  <a:pt x="10727" y="15493"/>
                </a:lnTo>
                <a:lnTo>
                  <a:pt x="10837" y="16636"/>
                </a:lnTo>
                <a:lnTo>
                  <a:pt x="10875" y="17017"/>
                </a:lnTo>
                <a:close/>
              </a:path>
              <a:path w="100330" h="61594">
                <a:moveTo>
                  <a:pt x="12595" y="13334"/>
                </a:moveTo>
                <a:lnTo>
                  <a:pt x="10184" y="11810"/>
                </a:lnTo>
                <a:lnTo>
                  <a:pt x="13509" y="11810"/>
                </a:lnTo>
                <a:lnTo>
                  <a:pt x="12595" y="13334"/>
                </a:lnTo>
                <a:close/>
              </a:path>
              <a:path w="100330" h="61594">
                <a:moveTo>
                  <a:pt x="54299" y="18795"/>
                </a:moveTo>
                <a:lnTo>
                  <a:pt x="47625" y="18795"/>
                </a:lnTo>
                <a:lnTo>
                  <a:pt x="47087" y="18414"/>
                </a:lnTo>
                <a:lnTo>
                  <a:pt x="47675" y="18414"/>
                </a:lnTo>
                <a:lnTo>
                  <a:pt x="50761" y="16636"/>
                </a:lnTo>
                <a:lnTo>
                  <a:pt x="51955" y="14985"/>
                </a:lnTo>
                <a:lnTo>
                  <a:pt x="50631" y="11810"/>
                </a:lnTo>
                <a:lnTo>
                  <a:pt x="52672" y="11810"/>
                </a:lnTo>
                <a:lnTo>
                  <a:pt x="54231" y="12953"/>
                </a:lnTo>
                <a:lnTo>
                  <a:pt x="54529" y="12953"/>
                </a:lnTo>
                <a:lnTo>
                  <a:pt x="53030" y="14477"/>
                </a:lnTo>
                <a:lnTo>
                  <a:pt x="53747" y="18033"/>
                </a:lnTo>
                <a:lnTo>
                  <a:pt x="54299" y="18795"/>
                </a:lnTo>
                <a:close/>
              </a:path>
              <a:path w="100330" h="61594">
                <a:moveTo>
                  <a:pt x="3987" y="16636"/>
                </a:moveTo>
                <a:lnTo>
                  <a:pt x="3337" y="16636"/>
                </a:lnTo>
                <a:lnTo>
                  <a:pt x="470" y="16128"/>
                </a:lnTo>
                <a:lnTo>
                  <a:pt x="1508" y="16128"/>
                </a:lnTo>
                <a:lnTo>
                  <a:pt x="1381" y="15493"/>
                </a:lnTo>
                <a:lnTo>
                  <a:pt x="1280" y="14985"/>
                </a:lnTo>
                <a:lnTo>
                  <a:pt x="1179" y="14477"/>
                </a:lnTo>
                <a:lnTo>
                  <a:pt x="1128" y="14223"/>
                </a:lnTo>
                <a:lnTo>
                  <a:pt x="1002" y="13588"/>
                </a:lnTo>
                <a:lnTo>
                  <a:pt x="886" y="12953"/>
                </a:lnTo>
                <a:lnTo>
                  <a:pt x="793" y="12445"/>
                </a:lnTo>
                <a:lnTo>
                  <a:pt x="0" y="12445"/>
                </a:lnTo>
                <a:lnTo>
                  <a:pt x="2321" y="12953"/>
                </a:lnTo>
                <a:lnTo>
                  <a:pt x="4201" y="12953"/>
                </a:lnTo>
                <a:lnTo>
                  <a:pt x="2381" y="13588"/>
                </a:lnTo>
                <a:lnTo>
                  <a:pt x="3987" y="16636"/>
                </a:lnTo>
                <a:close/>
              </a:path>
              <a:path w="100330" h="61594">
                <a:moveTo>
                  <a:pt x="54437" y="18922"/>
                </a:moveTo>
                <a:lnTo>
                  <a:pt x="36665" y="18922"/>
                </a:lnTo>
                <a:lnTo>
                  <a:pt x="39890" y="13969"/>
                </a:lnTo>
                <a:lnTo>
                  <a:pt x="44131" y="12953"/>
                </a:lnTo>
                <a:lnTo>
                  <a:pt x="45803" y="12445"/>
                </a:lnTo>
                <a:lnTo>
                  <a:pt x="47894" y="12445"/>
                </a:lnTo>
                <a:lnTo>
                  <a:pt x="47894" y="15493"/>
                </a:lnTo>
                <a:lnTo>
                  <a:pt x="45684" y="15493"/>
                </a:lnTo>
                <a:lnTo>
                  <a:pt x="46400" y="16128"/>
                </a:lnTo>
                <a:lnTo>
                  <a:pt x="46954" y="18033"/>
                </a:lnTo>
                <a:lnTo>
                  <a:pt x="47057" y="18414"/>
                </a:lnTo>
                <a:lnTo>
                  <a:pt x="47675" y="18414"/>
                </a:lnTo>
                <a:lnTo>
                  <a:pt x="47037" y="18795"/>
                </a:lnTo>
                <a:lnTo>
                  <a:pt x="54299" y="18795"/>
                </a:lnTo>
                <a:lnTo>
                  <a:pt x="54437" y="18922"/>
                </a:lnTo>
                <a:close/>
              </a:path>
              <a:path w="100330" h="61594">
                <a:moveTo>
                  <a:pt x="56948" y="18414"/>
                </a:moveTo>
                <a:lnTo>
                  <a:pt x="55525" y="18414"/>
                </a:lnTo>
                <a:lnTo>
                  <a:pt x="56733" y="17017"/>
                </a:lnTo>
                <a:lnTo>
                  <a:pt x="59302" y="14223"/>
                </a:lnTo>
                <a:lnTo>
                  <a:pt x="61032" y="18033"/>
                </a:lnTo>
                <a:lnTo>
                  <a:pt x="60389" y="18033"/>
                </a:lnTo>
                <a:lnTo>
                  <a:pt x="56948" y="18414"/>
                </a:lnTo>
                <a:close/>
              </a:path>
              <a:path w="100330" h="61594">
                <a:moveTo>
                  <a:pt x="24978" y="19811"/>
                </a:moveTo>
                <a:lnTo>
                  <a:pt x="24089" y="19811"/>
                </a:lnTo>
                <a:lnTo>
                  <a:pt x="23465" y="17398"/>
                </a:lnTo>
                <a:lnTo>
                  <a:pt x="22121" y="17017"/>
                </a:lnTo>
                <a:lnTo>
                  <a:pt x="16878" y="17017"/>
                </a:lnTo>
                <a:lnTo>
                  <a:pt x="15342" y="16636"/>
                </a:lnTo>
                <a:lnTo>
                  <a:pt x="12833" y="16636"/>
                </a:lnTo>
                <a:lnTo>
                  <a:pt x="12470" y="16128"/>
                </a:lnTo>
                <a:lnTo>
                  <a:pt x="10858" y="14477"/>
                </a:lnTo>
                <a:lnTo>
                  <a:pt x="10277" y="14477"/>
                </a:lnTo>
                <a:lnTo>
                  <a:pt x="14506" y="15239"/>
                </a:lnTo>
                <a:lnTo>
                  <a:pt x="37364" y="15239"/>
                </a:lnTo>
                <a:lnTo>
                  <a:pt x="37316" y="15493"/>
                </a:lnTo>
                <a:lnTo>
                  <a:pt x="37195" y="16128"/>
                </a:lnTo>
                <a:lnTo>
                  <a:pt x="37099" y="16636"/>
                </a:lnTo>
                <a:lnTo>
                  <a:pt x="37027" y="17017"/>
                </a:lnTo>
                <a:lnTo>
                  <a:pt x="36954" y="17398"/>
                </a:lnTo>
                <a:lnTo>
                  <a:pt x="36834" y="18033"/>
                </a:lnTo>
                <a:lnTo>
                  <a:pt x="26093" y="18033"/>
                </a:lnTo>
                <a:lnTo>
                  <a:pt x="24978" y="19811"/>
                </a:lnTo>
                <a:close/>
              </a:path>
              <a:path w="100330" h="61594">
                <a:moveTo>
                  <a:pt x="20339" y="18033"/>
                </a:moveTo>
                <a:lnTo>
                  <a:pt x="18146" y="18033"/>
                </a:lnTo>
                <a:lnTo>
                  <a:pt x="17071" y="17017"/>
                </a:lnTo>
                <a:lnTo>
                  <a:pt x="21879" y="17017"/>
                </a:lnTo>
                <a:lnTo>
                  <a:pt x="20339" y="18033"/>
                </a:lnTo>
                <a:close/>
              </a:path>
              <a:path w="100330" h="61594">
                <a:moveTo>
                  <a:pt x="32880" y="22859"/>
                </a:moveTo>
                <a:lnTo>
                  <a:pt x="32539" y="22859"/>
                </a:lnTo>
                <a:lnTo>
                  <a:pt x="28889" y="22097"/>
                </a:lnTo>
                <a:lnTo>
                  <a:pt x="29460" y="22097"/>
                </a:lnTo>
                <a:lnTo>
                  <a:pt x="28535" y="18922"/>
                </a:lnTo>
                <a:lnTo>
                  <a:pt x="27139" y="18414"/>
                </a:lnTo>
                <a:lnTo>
                  <a:pt x="26093" y="18033"/>
                </a:lnTo>
                <a:lnTo>
                  <a:pt x="36834" y="18033"/>
                </a:lnTo>
                <a:lnTo>
                  <a:pt x="36766" y="18414"/>
                </a:lnTo>
                <a:lnTo>
                  <a:pt x="36665" y="18922"/>
                </a:lnTo>
                <a:lnTo>
                  <a:pt x="54437" y="18922"/>
                </a:lnTo>
                <a:lnTo>
                  <a:pt x="55122" y="19811"/>
                </a:lnTo>
                <a:lnTo>
                  <a:pt x="34773" y="19811"/>
                </a:lnTo>
                <a:lnTo>
                  <a:pt x="32880" y="22859"/>
                </a:lnTo>
                <a:close/>
              </a:path>
              <a:path w="100330" h="61594">
                <a:moveTo>
                  <a:pt x="70829" y="21716"/>
                </a:moveTo>
                <a:lnTo>
                  <a:pt x="56554" y="21716"/>
                </a:lnTo>
                <a:lnTo>
                  <a:pt x="57764" y="20431"/>
                </a:lnTo>
                <a:lnTo>
                  <a:pt x="58299" y="19811"/>
                </a:lnTo>
                <a:lnTo>
                  <a:pt x="59314" y="18033"/>
                </a:lnTo>
                <a:lnTo>
                  <a:pt x="61034" y="18033"/>
                </a:lnTo>
                <a:lnTo>
                  <a:pt x="61810" y="19811"/>
                </a:lnTo>
                <a:lnTo>
                  <a:pt x="61974" y="19811"/>
                </a:lnTo>
                <a:lnTo>
                  <a:pt x="64086" y="20431"/>
                </a:lnTo>
                <a:lnTo>
                  <a:pt x="70254" y="20431"/>
                </a:lnTo>
                <a:lnTo>
                  <a:pt x="70829" y="21716"/>
                </a:lnTo>
                <a:close/>
              </a:path>
              <a:path w="100330" h="61594">
                <a:moveTo>
                  <a:pt x="47625" y="18795"/>
                </a:moveTo>
                <a:lnTo>
                  <a:pt x="47037" y="18795"/>
                </a:lnTo>
                <a:lnTo>
                  <a:pt x="47675" y="18414"/>
                </a:lnTo>
                <a:lnTo>
                  <a:pt x="47087" y="18414"/>
                </a:lnTo>
                <a:lnTo>
                  <a:pt x="47625" y="18795"/>
                </a:lnTo>
                <a:close/>
              </a:path>
              <a:path w="100330" h="61594">
                <a:moveTo>
                  <a:pt x="35590" y="22859"/>
                </a:moveTo>
                <a:lnTo>
                  <a:pt x="35454" y="22859"/>
                </a:lnTo>
                <a:lnTo>
                  <a:pt x="34661" y="19811"/>
                </a:lnTo>
                <a:lnTo>
                  <a:pt x="55124" y="19811"/>
                </a:lnTo>
                <a:lnTo>
                  <a:pt x="56554" y="21716"/>
                </a:lnTo>
                <a:lnTo>
                  <a:pt x="70829" y="21716"/>
                </a:lnTo>
                <a:lnTo>
                  <a:pt x="67432" y="22097"/>
                </a:lnTo>
                <a:lnTo>
                  <a:pt x="36904" y="22097"/>
                </a:lnTo>
                <a:lnTo>
                  <a:pt x="35590" y="22859"/>
                </a:lnTo>
                <a:close/>
              </a:path>
              <a:path w="100330" h="61594">
                <a:moveTo>
                  <a:pt x="70189" y="20431"/>
                </a:moveTo>
                <a:lnTo>
                  <a:pt x="68083" y="20431"/>
                </a:lnTo>
                <a:lnTo>
                  <a:pt x="70486" y="19811"/>
                </a:lnTo>
                <a:lnTo>
                  <a:pt x="69943" y="19811"/>
                </a:lnTo>
                <a:lnTo>
                  <a:pt x="70137" y="20301"/>
                </a:lnTo>
                <a:lnTo>
                  <a:pt x="70189" y="20431"/>
                </a:lnTo>
                <a:close/>
              </a:path>
              <a:path w="100330" h="61594">
                <a:moveTo>
                  <a:pt x="68083" y="20431"/>
                </a:moveTo>
                <a:lnTo>
                  <a:pt x="64622" y="20431"/>
                </a:lnTo>
                <a:lnTo>
                  <a:pt x="68587" y="20301"/>
                </a:lnTo>
                <a:lnTo>
                  <a:pt x="68083" y="20431"/>
                </a:lnTo>
                <a:close/>
              </a:path>
              <a:path w="100330" h="61594">
                <a:moveTo>
                  <a:pt x="38395" y="26796"/>
                </a:moveTo>
                <a:lnTo>
                  <a:pt x="37680" y="26796"/>
                </a:lnTo>
                <a:lnTo>
                  <a:pt x="37628" y="24764"/>
                </a:lnTo>
                <a:lnTo>
                  <a:pt x="37372" y="24764"/>
                </a:lnTo>
                <a:lnTo>
                  <a:pt x="36663" y="23748"/>
                </a:lnTo>
                <a:lnTo>
                  <a:pt x="36688" y="22859"/>
                </a:lnTo>
                <a:lnTo>
                  <a:pt x="36930" y="22097"/>
                </a:lnTo>
                <a:lnTo>
                  <a:pt x="49836" y="22097"/>
                </a:lnTo>
                <a:lnTo>
                  <a:pt x="48020" y="23494"/>
                </a:lnTo>
                <a:lnTo>
                  <a:pt x="38994" y="23494"/>
                </a:lnTo>
                <a:lnTo>
                  <a:pt x="38602" y="25653"/>
                </a:lnTo>
                <a:lnTo>
                  <a:pt x="38509" y="26161"/>
                </a:lnTo>
                <a:lnTo>
                  <a:pt x="38395" y="26796"/>
                </a:lnTo>
                <a:close/>
              </a:path>
              <a:path w="100330" h="61594">
                <a:moveTo>
                  <a:pt x="47953" y="31241"/>
                </a:moveTo>
                <a:lnTo>
                  <a:pt x="46520" y="30987"/>
                </a:lnTo>
                <a:lnTo>
                  <a:pt x="45144" y="28065"/>
                </a:lnTo>
                <a:lnTo>
                  <a:pt x="48670" y="26415"/>
                </a:lnTo>
                <a:lnTo>
                  <a:pt x="49558" y="22097"/>
                </a:lnTo>
                <a:lnTo>
                  <a:pt x="66832" y="22097"/>
                </a:lnTo>
                <a:lnTo>
                  <a:pt x="69515" y="24256"/>
                </a:lnTo>
                <a:lnTo>
                  <a:pt x="74341" y="24256"/>
                </a:lnTo>
                <a:lnTo>
                  <a:pt x="74389" y="24764"/>
                </a:lnTo>
                <a:lnTo>
                  <a:pt x="74057" y="24764"/>
                </a:lnTo>
                <a:lnTo>
                  <a:pt x="75303" y="25653"/>
                </a:lnTo>
                <a:lnTo>
                  <a:pt x="56076" y="25653"/>
                </a:lnTo>
                <a:lnTo>
                  <a:pt x="58525" y="28447"/>
                </a:lnTo>
                <a:lnTo>
                  <a:pt x="47452" y="28447"/>
                </a:lnTo>
                <a:lnTo>
                  <a:pt x="46878" y="29209"/>
                </a:lnTo>
                <a:lnTo>
                  <a:pt x="47953" y="31241"/>
                </a:lnTo>
                <a:close/>
              </a:path>
              <a:path w="100330" h="61594">
                <a:moveTo>
                  <a:pt x="74341" y="24256"/>
                </a:moveTo>
                <a:lnTo>
                  <a:pt x="69515" y="24256"/>
                </a:lnTo>
                <a:lnTo>
                  <a:pt x="72322" y="22859"/>
                </a:lnTo>
                <a:lnTo>
                  <a:pt x="73218" y="22986"/>
                </a:lnTo>
                <a:lnTo>
                  <a:pt x="74234" y="23240"/>
                </a:lnTo>
                <a:lnTo>
                  <a:pt x="74341" y="24256"/>
                </a:lnTo>
                <a:close/>
              </a:path>
              <a:path w="100330" h="61594">
                <a:moveTo>
                  <a:pt x="46460" y="24764"/>
                </a:moveTo>
                <a:lnTo>
                  <a:pt x="42632" y="24764"/>
                </a:lnTo>
                <a:lnTo>
                  <a:pt x="38994" y="23494"/>
                </a:lnTo>
                <a:lnTo>
                  <a:pt x="48020" y="23494"/>
                </a:lnTo>
                <a:lnTo>
                  <a:pt x="46460" y="24764"/>
                </a:lnTo>
                <a:close/>
              </a:path>
              <a:path w="100330" h="61594">
                <a:moveTo>
                  <a:pt x="83702" y="26796"/>
                </a:moveTo>
                <a:lnTo>
                  <a:pt x="82118" y="26796"/>
                </a:lnTo>
                <a:lnTo>
                  <a:pt x="83372" y="23748"/>
                </a:lnTo>
                <a:lnTo>
                  <a:pt x="83476" y="24764"/>
                </a:lnTo>
                <a:lnTo>
                  <a:pt x="83573" y="25653"/>
                </a:lnTo>
                <a:lnTo>
                  <a:pt x="83670" y="26542"/>
                </a:lnTo>
                <a:lnTo>
                  <a:pt x="83702" y="26796"/>
                </a:lnTo>
                <a:close/>
              </a:path>
              <a:path w="100330" h="61594">
                <a:moveTo>
                  <a:pt x="79521" y="26161"/>
                </a:moveTo>
                <a:lnTo>
                  <a:pt x="76085" y="26161"/>
                </a:lnTo>
                <a:lnTo>
                  <a:pt x="77990" y="24764"/>
                </a:lnTo>
                <a:lnTo>
                  <a:pt x="79642" y="24764"/>
                </a:lnTo>
                <a:lnTo>
                  <a:pt x="79521" y="26161"/>
                </a:lnTo>
                <a:close/>
              </a:path>
              <a:path w="100330" h="61594">
                <a:moveTo>
                  <a:pt x="59985" y="31622"/>
                </a:moveTo>
                <a:lnTo>
                  <a:pt x="60048" y="29336"/>
                </a:lnTo>
                <a:lnTo>
                  <a:pt x="60144" y="28447"/>
                </a:lnTo>
                <a:lnTo>
                  <a:pt x="60195" y="28065"/>
                </a:lnTo>
                <a:lnTo>
                  <a:pt x="56076" y="25653"/>
                </a:lnTo>
                <a:lnTo>
                  <a:pt x="75303" y="25653"/>
                </a:lnTo>
                <a:lnTo>
                  <a:pt x="76085" y="26161"/>
                </a:lnTo>
                <a:lnTo>
                  <a:pt x="79521" y="26161"/>
                </a:lnTo>
                <a:lnTo>
                  <a:pt x="79490" y="26542"/>
                </a:lnTo>
                <a:lnTo>
                  <a:pt x="82118" y="26796"/>
                </a:lnTo>
                <a:lnTo>
                  <a:pt x="83702" y="26796"/>
                </a:lnTo>
                <a:lnTo>
                  <a:pt x="83728" y="27050"/>
                </a:lnTo>
                <a:lnTo>
                  <a:pt x="83832" y="28065"/>
                </a:lnTo>
                <a:lnTo>
                  <a:pt x="80982" y="28065"/>
                </a:lnTo>
                <a:lnTo>
                  <a:pt x="81352" y="29209"/>
                </a:lnTo>
                <a:lnTo>
                  <a:pt x="81516" y="29717"/>
                </a:lnTo>
                <a:lnTo>
                  <a:pt x="81639" y="30098"/>
                </a:lnTo>
                <a:lnTo>
                  <a:pt x="65364" y="30098"/>
                </a:lnTo>
                <a:lnTo>
                  <a:pt x="59985" y="31622"/>
                </a:lnTo>
                <a:close/>
              </a:path>
              <a:path w="100330" h="61594">
                <a:moveTo>
                  <a:pt x="36438" y="28065"/>
                </a:moveTo>
                <a:lnTo>
                  <a:pt x="36162" y="28065"/>
                </a:lnTo>
                <a:lnTo>
                  <a:pt x="35762" y="27050"/>
                </a:lnTo>
                <a:lnTo>
                  <a:pt x="35661" y="26796"/>
                </a:lnTo>
                <a:lnTo>
                  <a:pt x="35561" y="26542"/>
                </a:lnTo>
                <a:lnTo>
                  <a:pt x="35411" y="26161"/>
                </a:lnTo>
                <a:lnTo>
                  <a:pt x="37680" y="26796"/>
                </a:lnTo>
                <a:lnTo>
                  <a:pt x="38395" y="26796"/>
                </a:lnTo>
                <a:lnTo>
                  <a:pt x="38337" y="27050"/>
                </a:lnTo>
                <a:lnTo>
                  <a:pt x="40361" y="27050"/>
                </a:lnTo>
                <a:lnTo>
                  <a:pt x="36438" y="28065"/>
                </a:lnTo>
                <a:close/>
              </a:path>
              <a:path w="100330" h="61594">
                <a:moveTo>
                  <a:pt x="83878" y="28447"/>
                </a:moveTo>
                <a:lnTo>
                  <a:pt x="82739" y="28447"/>
                </a:lnTo>
                <a:lnTo>
                  <a:pt x="80977" y="28065"/>
                </a:lnTo>
                <a:lnTo>
                  <a:pt x="83832" y="28065"/>
                </a:lnTo>
                <a:lnTo>
                  <a:pt x="83878" y="28447"/>
                </a:lnTo>
                <a:close/>
              </a:path>
              <a:path w="100330" h="61594">
                <a:moveTo>
                  <a:pt x="51716" y="30098"/>
                </a:moveTo>
                <a:lnTo>
                  <a:pt x="49111" y="30098"/>
                </a:lnTo>
                <a:lnTo>
                  <a:pt x="47210" y="28447"/>
                </a:lnTo>
                <a:lnTo>
                  <a:pt x="52694" y="28447"/>
                </a:lnTo>
                <a:lnTo>
                  <a:pt x="51716" y="30098"/>
                </a:lnTo>
                <a:close/>
              </a:path>
              <a:path w="100330" h="61594">
                <a:moveTo>
                  <a:pt x="55139" y="31622"/>
                </a:moveTo>
                <a:lnTo>
                  <a:pt x="55000" y="31622"/>
                </a:lnTo>
                <a:lnTo>
                  <a:pt x="54935" y="28447"/>
                </a:lnTo>
                <a:lnTo>
                  <a:pt x="58525" y="28447"/>
                </a:lnTo>
                <a:lnTo>
                  <a:pt x="58218" y="29209"/>
                </a:lnTo>
                <a:lnTo>
                  <a:pt x="58501" y="29336"/>
                </a:lnTo>
                <a:lnTo>
                  <a:pt x="56494" y="29717"/>
                </a:lnTo>
                <a:lnTo>
                  <a:pt x="56793" y="30987"/>
                </a:lnTo>
                <a:lnTo>
                  <a:pt x="55139" y="31622"/>
                </a:lnTo>
                <a:close/>
              </a:path>
              <a:path w="100330" h="61594">
                <a:moveTo>
                  <a:pt x="86040" y="31241"/>
                </a:moveTo>
                <a:lnTo>
                  <a:pt x="82051" y="31241"/>
                </a:lnTo>
                <a:lnTo>
                  <a:pt x="81939" y="29336"/>
                </a:lnTo>
                <a:lnTo>
                  <a:pt x="85119" y="29717"/>
                </a:lnTo>
                <a:lnTo>
                  <a:pt x="86191" y="29717"/>
                </a:lnTo>
                <a:lnTo>
                  <a:pt x="86072" y="30987"/>
                </a:lnTo>
                <a:lnTo>
                  <a:pt x="86040" y="31241"/>
                </a:lnTo>
                <a:close/>
              </a:path>
              <a:path w="100330" h="61594">
                <a:moveTo>
                  <a:pt x="96806" y="34797"/>
                </a:moveTo>
                <a:lnTo>
                  <a:pt x="64976" y="34797"/>
                </a:lnTo>
                <a:lnTo>
                  <a:pt x="64914" y="30098"/>
                </a:lnTo>
                <a:lnTo>
                  <a:pt x="81639" y="30098"/>
                </a:lnTo>
                <a:lnTo>
                  <a:pt x="81932" y="30987"/>
                </a:lnTo>
                <a:lnTo>
                  <a:pt x="82016" y="31241"/>
                </a:lnTo>
                <a:lnTo>
                  <a:pt x="86036" y="31241"/>
                </a:lnTo>
                <a:lnTo>
                  <a:pt x="86000" y="31622"/>
                </a:lnTo>
                <a:lnTo>
                  <a:pt x="87553" y="32130"/>
                </a:lnTo>
                <a:lnTo>
                  <a:pt x="90659" y="33019"/>
                </a:lnTo>
                <a:lnTo>
                  <a:pt x="94467" y="33908"/>
                </a:lnTo>
                <a:lnTo>
                  <a:pt x="96701" y="33908"/>
                </a:lnTo>
                <a:lnTo>
                  <a:pt x="96806" y="34797"/>
                </a:lnTo>
                <a:close/>
              </a:path>
              <a:path w="100330" h="61594">
                <a:moveTo>
                  <a:pt x="65513" y="44703"/>
                </a:moveTo>
                <a:lnTo>
                  <a:pt x="68500" y="41274"/>
                </a:lnTo>
                <a:lnTo>
                  <a:pt x="66111" y="37845"/>
                </a:lnTo>
                <a:lnTo>
                  <a:pt x="62288" y="36829"/>
                </a:lnTo>
                <a:lnTo>
                  <a:pt x="61213" y="34289"/>
                </a:lnTo>
                <a:lnTo>
                  <a:pt x="64976" y="34797"/>
                </a:lnTo>
                <a:lnTo>
                  <a:pt x="96806" y="34797"/>
                </a:lnTo>
                <a:lnTo>
                  <a:pt x="97471" y="40512"/>
                </a:lnTo>
                <a:lnTo>
                  <a:pt x="70769" y="40512"/>
                </a:lnTo>
                <a:lnTo>
                  <a:pt x="68918" y="41528"/>
                </a:lnTo>
                <a:lnTo>
                  <a:pt x="68559" y="42798"/>
                </a:lnTo>
                <a:lnTo>
                  <a:pt x="65513" y="44703"/>
                </a:lnTo>
                <a:close/>
              </a:path>
              <a:path w="100330" h="61594">
                <a:moveTo>
                  <a:pt x="71128" y="45338"/>
                </a:moveTo>
                <a:lnTo>
                  <a:pt x="70978" y="44703"/>
                </a:lnTo>
                <a:lnTo>
                  <a:pt x="70857" y="42798"/>
                </a:lnTo>
                <a:lnTo>
                  <a:pt x="70769" y="40512"/>
                </a:lnTo>
                <a:lnTo>
                  <a:pt x="97471" y="40512"/>
                </a:lnTo>
                <a:lnTo>
                  <a:pt x="97926" y="44322"/>
                </a:lnTo>
                <a:lnTo>
                  <a:pt x="75070" y="44322"/>
                </a:lnTo>
                <a:lnTo>
                  <a:pt x="71128" y="45338"/>
                </a:lnTo>
                <a:close/>
              </a:path>
              <a:path w="100330" h="61594">
                <a:moveTo>
                  <a:pt x="80147" y="51688"/>
                </a:moveTo>
                <a:lnTo>
                  <a:pt x="75607" y="48259"/>
                </a:lnTo>
                <a:lnTo>
                  <a:pt x="75207" y="45338"/>
                </a:lnTo>
                <a:lnTo>
                  <a:pt x="75119" y="44703"/>
                </a:lnTo>
                <a:lnTo>
                  <a:pt x="75070" y="44322"/>
                </a:lnTo>
                <a:lnTo>
                  <a:pt x="97926" y="44322"/>
                </a:lnTo>
                <a:lnTo>
                  <a:pt x="98276" y="47370"/>
                </a:lnTo>
                <a:lnTo>
                  <a:pt x="86896" y="47370"/>
                </a:lnTo>
                <a:lnTo>
                  <a:pt x="86102" y="50291"/>
                </a:lnTo>
                <a:lnTo>
                  <a:pt x="85999" y="50672"/>
                </a:lnTo>
                <a:lnTo>
                  <a:pt x="80147" y="51688"/>
                </a:lnTo>
                <a:close/>
              </a:path>
              <a:path w="100330" h="61594">
                <a:moveTo>
                  <a:pt x="85999" y="50672"/>
                </a:moveTo>
                <a:lnTo>
                  <a:pt x="86896" y="47370"/>
                </a:lnTo>
                <a:lnTo>
                  <a:pt x="87433" y="50291"/>
                </a:lnTo>
                <a:lnTo>
                  <a:pt x="85999" y="50672"/>
                </a:lnTo>
                <a:close/>
              </a:path>
              <a:path w="100330" h="61594">
                <a:moveTo>
                  <a:pt x="96930" y="61213"/>
                </a:moveTo>
                <a:lnTo>
                  <a:pt x="94302" y="58927"/>
                </a:lnTo>
                <a:lnTo>
                  <a:pt x="94768" y="54228"/>
                </a:lnTo>
                <a:lnTo>
                  <a:pt x="94063" y="54228"/>
                </a:lnTo>
                <a:lnTo>
                  <a:pt x="87828" y="53466"/>
                </a:lnTo>
                <a:lnTo>
                  <a:pt x="88628" y="53466"/>
                </a:lnTo>
                <a:lnTo>
                  <a:pt x="86060" y="51180"/>
                </a:lnTo>
                <a:lnTo>
                  <a:pt x="85999" y="50672"/>
                </a:lnTo>
                <a:lnTo>
                  <a:pt x="87433" y="50291"/>
                </a:lnTo>
                <a:lnTo>
                  <a:pt x="86896" y="47370"/>
                </a:lnTo>
                <a:lnTo>
                  <a:pt x="98276" y="47370"/>
                </a:lnTo>
                <a:lnTo>
                  <a:pt x="98944" y="53085"/>
                </a:lnTo>
                <a:lnTo>
                  <a:pt x="99344" y="54228"/>
                </a:lnTo>
                <a:lnTo>
                  <a:pt x="100246" y="56641"/>
                </a:lnTo>
                <a:lnTo>
                  <a:pt x="99917" y="56641"/>
                </a:lnTo>
                <a:lnTo>
                  <a:pt x="96930" y="61213"/>
                </a:lnTo>
                <a:close/>
              </a:path>
              <a:path w="100330" h="61594">
                <a:moveTo>
                  <a:pt x="100331" y="56895"/>
                </a:moveTo>
                <a:lnTo>
                  <a:pt x="99917" y="56641"/>
                </a:lnTo>
                <a:lnTo>
                  <a:pt x="100246" y="56641"/>
                </a:lnTo>
                <a:lnTo>
                  <a:pt x="100331" y="56895"/>
                </a:lnTo>
                <a:close/>
              </a:path>
            </a:pathLst>
          </a:custGeom>
          <a:solidFill>
            <a:srgbClr val="E94953"/>
          </a:solidFill>
        </p:spPr>
        <p:txBody>
          <a:bodyPr wrap="square" lIns="0" tIns="0" rIns="0" bIns="0" rtlCol="0"/>
          <a:lstStyle/>
          <a:p>
            <a:endParaRPr/>
          </a:p>
        </p:txBody>
      </p:sp>
      <p:sp>
        <p:nvSpPr>
          <p:cNvPr id="1666" name="object 1666"/>
          <p:cNvSpPr/>
          <p:nvPr/>
        </p:nvSpPr>
        <p:spPr>
          <a:xfrm>
            <a:off x="14437469" y="2792863"/>
            <a:ext cx="2540" cy="1905"/>
          </a:xfrm>
          <a:custGeom>
            <a:avLst/>
            <a:gdLst/>
            <a:ahLst/>
            <a:cxnLst/>
            <a:rect l="l" t="t" r="r" b="b"/>
            <a:pathLst>
              <a:path w="2540" h="1905">
                <a:moveTo>
                  <a:pt x="2209" y="1493"/>
                </a:moveTo>
                <a:lnTo>
                  <a:pt x="0" y="1493"/>
                </a:lnTo>
                <a:lnTo>
                  <a:pt x="0" y="0"/>
                </a:lnTo>
                <a:lnTo>
                  <a:pt x="2209" y="0"/>
                </a:lnTo>
                <a:lnTo>
                  <a:pt x="2209" y="1493"/>
                </a:lnTo>
                <a:close/>
              </a:path>
            </a:pathLst>
          </a:custGeom>
          <a:solidFill>
            <a:srgbClr val="EC7237"/>
          </a:solidFill>
        </p:spPr>
        <p:txBody>
          <a:bodyPr wrap="square" lIns="0" tIns="0" rIns="0" bIns="0" rtlCol="0"/>
          <a:lstStyle/>
          <a:p>
            <a:endParaRPr/>
          </a:p>
        </p:txBody>
      </p:sp>
      <p:grpSp>
        <p:nvGrpSpPr>
          <p:cNvPr id="1667" name="object 1667"/>
          <p:cNvGrpSpPr/>
          <p:nvPr/>
        </p:nvGrpSpPr>
        <p:grpSpPr>
          <a:xfrm>
            <a:off x="14356418" y="2462031"/>
            <a:ext cx="48260" cy="6350"/>
            <a:chOff x="14356418" y="2462031"/>
            <a:chExt cx="48260" cy="6350"/>
          </a:xfrm>
        </p:grpSpPr>
        <p:sp>
          <p:nvSpPr>
            <p:cNvPr id="1668" name="object 1668"/>
            <p:cNvSpPr/>
            <p:nvPr/>
          </p:nvSpPr>
          <p:spPr>
            <a:xfrm>
              <a:off x="14356410" y="2462034"/>
              <a:ext cx="48260" cy="6350"/>
            </a:xfrm>
            <a:custGeom>
              <a:avLst/>
              <a:gdLst/>
              <a:ahLst/>
              <a:cxnLst/>
              <a:rect l="l" t="t" r="r" b="b"/>
              <a:pathLst>
                <a:path w="48259" h="6350">
                  <a:moveTo>
                    <a:pt x="2743" y="5080"/>
                  </a:moveTo>
                  <a:lnTo>
                    <a:pt x="1257" y="3403"/>
                  </a:lnTo>
                  <a:lnTo>
                    <a:pt x="0" y="3822"/>
                  </a:lnTo>
                  <a:lnTo>
                    <a:pt x="0" y="6032"/>
                  </a:lnTo>
                  <a:lnTo>
                    <a:pt x="723" y="5194"/>
                  </a:lnTo>
                  <a:lnTo>
                    <a:pt x="2209" y="6032"/>
                  </a:lnTo>
                  <a:lnTo>
                    <a:pt x="2743" y="5080"/>
                  </a:lnTo>
                  <a:close/>
                </a:path>
                <a:path w="48259" h="6350">
                  <a:moveTo>
                    <a:pt x="47904" y="3949"/>
                  </a:moveTo>
                  <a:lnTo>
                    <a:pt x="45694" y="838"/>
                  </a:lnTo>
                  <a:lnTo>
                    <a:pt x="43662" y="0"/>
                  </a:lnTo>
                  <a:lnTo>
                    <a:pt x="43129" y="838"/>
                  </a:lnTo>
                  <a:lnTo>
                    <a:pt x="41452" y="3530"/>
                  </a:lnTo>
                  <a:lnTo>
                    <a:pt x="47904" y="3949"/>
                  </a:lnTo>
                  <a:close/>
                </a:path>
              </a:pathLst>
            </a:custGeom>
            <a:solidFill>
              <a:srgbClr val="E83C74"/>
            </a:solidFill>
          </p:spPr>
          <p:txBody>
            <a:bodyPr wrap="square" lIns="0" tIns="0" rIns="0" bIns="0" rtlCol="0"/>
            <a:lstStyle/>
            <a:p>
              <a:endParaRPr/>
            </a:p>
          </p:txBody>
        </p:sp>
        <p:sp>
          <p:nvSpPr>
            <p:cNvPr id="1669" name="object 1669"/>
            <p:cNvSpPr/>
            <p:nvPr/>
          </p:nvSpPr>
          <p:spPr>
            <a:xfrm>
              <a:off x="14357194" y="2462748"/>
              <a:ext cx="3175" cy="1905"/>
            </a:xfrm>
            <a:custGeom>
              <a:avLst/>
              <a:gdLst/>
              <a:ahLst/>
              <a:cxnLst/>
              <a:rect l="l" t="t" r="r" b="b"/>
              <a:pathLst>
                <a:path w="3175" h="1905">
                  <a:moveTo>
                    <a:pt x="1373" y="1493"/>
                  </a:moveTo>
                  <a:lnTo>
                    <a:pt x="2926" y="119"/>
                  </a:lnTo>
                  <a:lnTo>
                    <a:pt x="1493" y="119"/>
                  </a:lnTo>
                  <a:lnTo>
                    <a:pt x="1314" y="238"/>
                  </a:lnTo>
                  <a:lnTo>
                    <a:pt x="418" y="0"/>
                  </a:lnTo>
                  <a:lnTo>
                    <a:pt x="0" y="119"/>
                  </a:lnTo>
                  <a:lnTo>
                    <a:pt x="0" y="836"/>
                  </a:lnTo>
                  <a:close/>
                </a:path>
              </a:pathLst>
            </a:custGeom>
            <a:solidFill>
              <a:srgbClr val="E83A81"/>
            </a:solidFill>
          </p:spPr>
          <p:txBody>
            <a:bodyPr wrap="square" lIns="0" tIns="0" rIns="0" bIns="0" rtlCol="0"/>
            <a:lstStyle/>
            <a:p>
              <a:endParaRPr/>
            </a:p>
          </p:txBody>
        </p:sp>
      </p:grpSp>
      <p:grpSp>
        <p:nvGrpSpPr>
          <p:cNvPr id="1670" name="object 1670"/>
          <p:cNvGrpSpPr/>
          <p:nvPr/>
        </p:nvGrpSpPr>
        <p:grpSpPr>
          <a:xfrm>
            <a:off x="14704392" y="2751532"/>
            <a:ext cx="149225" cy="71755"/>
            <a:chOff x="14704392" y="2751532"/>
            <a:chExt cx="149225" cy="71755"/>
          </a:xfrm>
        </p:grpSpPr>
        <p:sp>
          <p:nvSpPr>
            <p:cNvPr id="1671" name="object 1671"/>
            <p:cNvSpPr/>
            <p:nvPr/>
          </p:nvSpPr>
          <p:spPr>
            <a:xfrm>
              <a:off x="14729537" y="2751532"/>
              <a:ext cx="100965" cy="42545"/>
            </a:xfrm>
            <a:custGeom>
              <a:avLst/>
              <a:gdLst/>
              <a:ahLst/>
              <a:cxnLst/>
              <a:rect l="l" t="t" r="r" b="b"/>
              <a:pathLst>
                <a:path w="100965" h="42544">
                  <a:moveTo>
                    <a:pt x="4658" y="22278"/>
                  </a:moveTo>
                  <a:lnTo>
                    <a:pt x="0" y="21681"/>
                  </a:lnTo>
                  <a:lnTo>
                    <a:pt x="1732" y="18455"/>
                  </a:lnTo>
                  <a:lnTo>
                    <a:pt x="10193" y="15282"/>
                  </a:lnTo>
                  <a:lnTo>
                    <a:pt x="19358" y="11434"/>
                  </a:lnTo>
                  <a:lnTo>
                    <a:pt x="23868" y="9887"/>
                  </a:lnTo>
                  <a:lnTo>
                    <a:pt x="27284" y="7672"/>
                  </a:lnTo>
                  <a:lnTo>
                    <a:pt x="28349" y="7167"/>
                  </a:lnTo>
                  <a:lnTo>
                    <a:pt x="36374" y="2986"/>
                  </a:lnTo>
                  <a:lnTo>
                    <a:pt x="37568" y="2986"/>
                  </a:lnTo>
                  <a:lnTo>
                    <a:pt x="38285" y="2448"/>
                  </a:lnTo>
                  <a:lnTo>
                    <a:pt x="38584" y="1493"/>
                  </a:lnTo>
                  <a:lnTo>
                    <a:pt x="39382" y="1015"/>
                  </a:lnTo>
                  <a:lnTo>
                    <a:pt x="40017" y="477"/>
                  </a:lnTo>
                  <a:lnTo>
                    <a:pt x="40794" y="0"/>
                  </a:lnTo>
                  <a:lnTo>
                    <a:pt x="42048" y="178"/>
                  </a:lnTo>
                  <a:lnTo>
                    <a:pt x="42824" y="1015"/>
                  </a:lnTo>
                  <a:lnTo>
                    <a:pt x="43111" y="2448"/>
                  </a:lnTo>
                  <a:lnTo>
                    <a:pt x="43840" y="3464"/>
                  </a:lnTo>
                  <a:lnTo>
                    <a:pt x="50393" y="6330"/>
                  </a:lnTo>
                  <a:lnTo>
                    <a:pt x="57111" y="6330"/>
                  </a:lnTo>
                  <a:lnTo>
                    <a:pt x="56622" y="8779"/>
                  </a:lnTo>
                  <a:lnTo>
                    <a:pt x="65913" y="8779"/>
                  </a:lnTo>
                  <a:lnTo>
                    <a:pt x="65879" y="11766"/>
                  </a:lnTo>
                  <a:lnTo>
                    <a:pt x="67014" y="12184"/>
                  </a:lnTo>
                  <a:lnTo>
                    <a:pt x="67890" y="12841"/>
                  </a:lnTo>
                  <a:lnTo>
                    <a:pt x="68286" y="13438"/>
                  </a:lnTo>
                  <a:lnTo>
                    <a:pt x="68567" y="13916"/>
                  </a:lnTo>
                  <a:lnTo>
                    <a:pt x="78583" y="13916"/>
                  </a:lnTo>
                  <a:lnTo>
                    <a:pt x="76153" y="16305"/>
                  </a:lnTo>
                  <a:lnTo>
                    <a:pt x="75018" y="16544"/>
                  </a:lnTo>
                  <a:lnTo>
                    <a:pt x="80931" y="18097"/>
                  </a:lnTo>
                  <a:lnTo>
                    <a:pt x="84629" y="18097"/>
                  </a:lnTo>
                  <a:lnTo>
                    <a:pt x="84905" y="19889"/>
                  </a:lnTo>
                  <a:lnTo>
                    <a:pt x="84932" y="20068"/>
                  </a:lnTo>
                  <a:lnTo>
                    <a:pt x="89524" y="20068"/>
                  </a:lnTo>
                  <a:lnTo>
                    <a:pt x="88919" y="21681"/>
                  </a:lnTo>
                  <a:lnTo>
                    <a:pt x="7227" y="21681"/>
                  </a:lnTo>
                  <a:lnTo>
                    <a:pt x="4658" y="22278"/>
                  </a:lnTo>
                  <a:close/>
                </a:path>
                <a:path w="100965" h="42544">
                  <a:moveTo>
                    <a:pt x="57111" y="6330"/>
                  </a:moveTo>
                  <a:lnTo>
                    <a:pt x="51963" y="6330"/>
                  </a:lnTo>
                  <a:lnTo>
                    <a:pt x="54710" y="4539"/>
                  </a:lnTo>
                  <a:lnTo>
                    <a:pt x="57398" y="4897"/>
                  </a:lnTo>
                  <a:lnTo>
                    <a:pt x="57111" y="6330"/>
                  </a:lnTo>
                  <a:close/>
                </a:path>
                <a:path w="100965" h="42544">
                  <a:moveTo>
                    <a:pt x="65913" y="8779"/>
                  </a:moveTo>
                  <a:lnTo>
                    <a:pt x="56622" y="8779"/>
                  </a:lnTo>
                  <a:lnTo>
                    <a:pt x="60145" y="6808"/>
                  </a:lnTo>
                  <a:lnTo>
                    <a:pt x="69415" y="6330"/>
                  </a:lnTo>
                  <a:lnTo>
                    <a:pt x="65941" y="6330"/>
                  </a:lnTo>
                  <a:lnTo>
                    <a:pt x="65913" y="8779"/>
                  </a:lnTo>
                  <a:close/>
                </a:path>
                <a:path w="100965" h="42544">
                  <a:moveTo>
                    <a:pt x="78583" y="13916"/>
                  </a:moveTo>
                  <a:lnTo>
                    <a:pt x="68567" y="13916"/>
                  </a:lnTo>
                  <a:lnTo>
                    <a:pt x="70844" y="11766"/>
                  </a:lnTo>
                  <a:lnTo>
                    <a:pt x="69597" y="11766"/>
                  </a:lnTo>
                  <a:lnTo>
                    <a:pt x="79676" y="12841"/>
                  </a:lnTo>
                  <a:lnTo>
                    <a:pt x="78583" y="13916"/>
                  </a:lnTo>
                  <a:close/>
                </a:path>
                <a:path w="100965" h="42544">
                  <a:moveTo>
                    <a:pt x="84629" y="18097"/>
                  </a:moveTo>
                  <a:lnTo>
                    <a:pt x="80931" y="18097"/>
                  </a:lnTo>
                  <a:lnTo>
                    <a:pt x="80368" y="15282"/>
                  </a:lnTo>
                  <a:lnTo>
                    <a:pt x="80562" y="15282"/>
                  </a:lnTo>
                  <a:lnTo>
                    <a:pt x="83021" y="13438"/>
                  </a:lnTo>
                  <a:lnTo>
                    <a:pt x="84574" y="17738"/>
                  </a:lnTo>
                  <a:lnTo>
                    <a:pt x="84629" y="18097"/>
                  </a:lnTo>
                  <a:close/>
                </a:path>
                <a:path w="100965" h="42544">
                  <a:moveTo>
                    <a:pt x="87897" y="18455"/>
                  </a:moveTo>
                  <a:lnTo>
                    <a:pt x="87224" y="18455"/>
                  </a:lnTo>
                  <a:lnTo>
                    <a:pt x="87484" y="17738"/>
                  </a:lnTo>
                  <a:lnTo>
                    <a:pt x="87637" y="17738"/>
                  </a:lnTo>
                  <a:lnTo>
                    <a:pt x="87897" y="18455"/>
                  </a:lnTo>
                  <a:close/>
                </a:path>
                <a:path w="100965" h="42544">
                  <a:moveTo>
                    <a:pt x="89524" y="20068"/>
                  </a:moveTo>
                  <a:lnTo>
                    <a:pt x="84932" y="20068"/>
                  </a:lnTo>
                  <a:lnTo>
                    <a:pt x="85470" y="18993"/>
                  </a:lnTo>
                  <a:lnTo>
                    <a:pt x="85940" y="18455"/>
                  </a:lnTo>
                  <a:lnTo>
                    <a:pt x="87576" y="18455"/>
                  </a:lnTo>
                  <a:lnTo>
                    <a:pt x="89293" y="18754"/>
                  </a:lnTo>
                  <a:lnTo>
                    <a:pt x="89591" y="19889"/>
                  </a:lnTo>
                  <a:lnTo>
                    <a:pt x="89524" y="20068"/>
                  </a:lnTo>
                  <a:close/>
                </a:path>
                <a:path w="100965" h="42544">
                  <a:moveTo>
                    <a:pt x="10034" y="24070"/>
                  </a:moveTo>
                  <a:lnTo>
                    <a:pt x="8361" y="23592"/>
                  </a:lnTo>
                  <a:lnTo>
                    <a:pt x="7227" y="21681"/>
                  </a:lnTo>
                  <a:lnTo>
                    <a:pt x="89061" y="21681"/>
                  </a:lnTo>
                  <a:lnTo>
                    <a:pt x="91025" y="20426"/>
                  </a:lnTo>
                  <a:lnTo>
                    <a:pt x="92685" y="22278"/>
                  </a:lnTo>
                  <a:lnTo>
                    <a:pt x="11762" y="22278"/>
                  </a:lnTo>
                  <a:lnTo>
                    <a:pt x="10034" y="24070"/>
                  </a:lnTo>
                  <a:close/>
                </a:path>
                <a:path w="100965" h="42544">
                  <a:moveTo>
                    <a:pt x="13976" y="25324"/>
                  </a:moveTo>
                  <a:lnTo>
                    <a:pt x="12769" y="24368"/>
                  </a:lnTo>
                  <a:lnTo>
                    <a:pt x="12483" y="24070"/>
                  </a:lnTo>
                  <a:lnTo>
                    <a:pt x="11587" y="22278"/>
                  </a:lnTo>
                  <a:lnTo>
                    <a:pt x="92685" y="22278"/>
                  </a:lnTo>
                  <a:lnTo>
                    <a:pt x="94131" y="23890"/>
                  </a:lnTo>
                  <a:lnTo>
                    <a:pt x="93696" y="24368"/>
                  </a:lnTo>
                  <a:lnTo>
                    <a:pt x="21740" y="24368"/>
                  </a:lnTo>
                  <a:lnTo>
                    <a:pt x="21661" y="24607"/>
                  </a:lnTo>
                  <a:lnTo>
                    <a:pt x="16126" y="24607"/>
                  </a:lnTo>
                  <a:lnTo>
                    <a:pt x="13976" y="25324"/>
                  </a:lnTo>
                  <a:close/>
                </a:path>
                <a:path w="100965" h="42544">
                  <a:moveTo>
                    <a:pt x="35657" y="35478"/>
                  </a:moveTo>
                  <a:lnTo>
                    <a:pt x="32898" y="33745"/>
                  </a:lnTo>
                  <a:lnTo>
                    <a:pt x="32995" y="33566"/>
                  </a:lnTo>
                  <a:lnTo>
                    <a:pt x="32769" y="32850"/>
                  </a:lnTo>
                  <a:lnTo>
                    <a:pt x="32656" y="32491"/>
                  </a:lnTo>
                  <a:lnTo>
                    <a:pt x="32543" y="32133"/>
                  </a:lnTo>
                  <a:lnTo>
                    <a:pt x="32449" y="31834"/>
                  </a:lnTo>
                  <a:lnTo>
                    <a:pt x="32337" y="31477"/>
                  </a:lnTo>
                  <a:lnTo>
                    <a:pt x="32280" y="31297"/>
                  </a:lnTo>
                  <a:lnTo>
                    <a:pt x="32186" y="30998"/>
                  </a:lnTo>
                  <a:lnTo>
                    <a:pt x="32073" y="30640"/>
                  </a:lnTo>
                  <a:lnTo>
                    <a:pt x="28788" y="29744"/>
                  </a:lnTo>
                  <a:lnTo>
                    <a:pt x="27474" y="28131"/>
                  </a:lnTo>
                  <a:lnTo>
                    <a:pt x="28011" y="25861"/>
                  </a:lnTo>
                  <a:lnTo>
                    <a:pt x="21740" y="24368"/>
                  </a:lnTo>
                  <a:lnTo>
                    <a:pt x="93696" y="24368"/>
                  </a:lnTo>
                  <a:lnTo>
                    <a:pt x="92339" y="25861"/>
                  </a:lnTo>
                  <a:lnTo>
                    <a:pt x="92637" y="26459"/>
                  </a:lnTo>
                  <a:lnTo>
                    <a:pt x="93593" y="27235"/>
                  </a:lnTo>
                  <a:lnTo>
                    <a:pt x="93593" y="29266"/>
                  </a:lnTo>
                  <a:lnTo>
                    <a:pt x="90547" y="30102"/>
                  </a:lnTo>
                  <a:lnTo>
                    <a:pt x="49866" y="30102"/>
                  </a:lnTo>
                  <a:lnTo>
                    <a:pt x="48551" y="30640"/>
                  </a:lnTo>
                  <a:lnTo>
                    <a:pt x="48330" y="30640"/>
                  </a:lnTo>
                  <a:lnTo>
                    <a:pt x="47940" y="31297"/>
                  </a:lnTo>
                  <a:lnTo>
                    <a:pt x="47833" y="31477"/>
                  </a:lnTo>
                  <a:lnTo>
                    <a:pt x="36852" y="31477"/>
                  </a:lnTo>
                  <a:lnTo>
                    <a:pt x="35907" y="34641"/>
                  </a:lnTo>
                  <a:lnTo>
                    <a:pt x="35782" y="35060"/>
                  </a:lnTo>
                  <a:lnTo>
                    <a:pt x="35657" y="35478"/>
                  </a:lnTo>
                  <a:close/>
                </a:path>
                <a:path w="100965" h="42544">
                  <a:moveTo>
                    <a:pt x="20785" y="27235"/>
                  </a:moveTo>
                  <a:lnTo>
                    <a:pt x="17326" y="26459"/>
                  </a:lnTo>
                  <a:lnTo>
                    <a:pt x="17753" y="26459"/>
                  </a:lnTo>
                  <a:lnTo>
                    <a:pt x="16126" y="24607"/>
                  </a:lnTo>
                  <a:lnTo>
                    <a:pt x="21661" y="24607"/>
                  </a:lnTo>
                  <a:lnTo>
                    <a:pt x="20785" y="27235"/>
                  </a:lnTo>
                  <a:close/>
                </a:path>
                <a:path w="100965" h="42544">
                  <a:moveTo>
                    <a:pt x="60982" y="33566"/>
                  </a:moveTo>
                  <a:lnTo>
                    <a:pt x="51348" y="33566"/>
                  </a:lnTo>
                  <a:lnTo>
                    <a:pt x="48737" y="32491"/>
                  </a:lnTo>
                  <a:lnTo>
                    <a:pt x="49618" y="30102"/>
                  </a:lnTo>
                  <a:lnTo>
                    <a:pt x="90547" y="30102"/>
                  </a:lnTo>
                  <a:lnTo>
                    <a:pt x="91353" y="30998"/>
                  </a:lnTo>
                  <a:lnTo>
                    <a:pt x="57215" y="30998"/>
                  </a:lnTo>
                  <a:lnTo>
                    <a:pt x="53396" y="31477"/>
                  </a:lnTo>
                  <a:lnTo>
                    <a:pt x="52075" y="32850"/>
                  </a:lnTo>
                  <a:lnTo>
                    <a:pt x="57995" y="32850"/>
                  </a:lnTo>
                  <a:lnTo>
                    <a:pt x="60982" y="33566"/>
                  </a:lnTo>
                  <a:close/>
                </a:path>
                <a:path w="100965" h="42544">
                  <a:moveTo>
                    <a:pt x="60982" y="33566"/>
                  </a:moveTo>
                  <a:lnTo>
                    <a:pt x="57995" y="32850"/>
                  </a:lnTo>
                  <a:lnTo>
                    <a:pt x="57467" y="31477"/>
                  </a:lnTo>
                  <a:lnTo>
                    <a:pt x="57398" y="31297"/>
                  </a:lnTo>
                  <a:lnTo>
                    <a:pt x="55905" y="30998"/>
                  </a:lnTo>
                  <a:lnTo>
                    <a:pt x="91353" y="30998"/>
                  </a:lnTo>
                  <a:lnTo>
                    <a:pt x="92101" y="31834"/>
                  </a:lnTo>
                  <a:lnTo>
                    <a:pt x="59727" y="31834"/>
                  </a:lnTo>
                  <a:lnTo>
                    <a:pt x="60982" y="33566"/>
                  </a:lnTo>
                  <a:close/>
                </a:path>
                <a:path w="100965" h="42544">
                  <a:moveTo>
                    <a:pt x="93414" y="37986"/>
                  </a:moveTo>
                  <a:lnTo>
                    <a:pt x="93020" y="37449"/>
                  </a:lnTo>
                  <a:lnTo>
                    <a:pt x="92578" y="36612"/>
                  </a:lnTo>
                  <a:lnTo>
                    <a:pt x="93704" y="34641"/>
                  </a:lnTo>
                  <a:lnTo>
                    <a:pt x="94105" y="33745"/>
                  </a:lnTo>
                  <a:lnTo>
                    <a:pt x="94270" y="32850"/>
                  </a:lnTo>
                  <a:lnTo>
                    <a:pt x="94303" y="32670"/>
                  </a:lnTo>
                  <a:lnTo>
                    <a:pt x="94403" y="32133"/>
                  </a:lnTo>
                  <a:lnTo>
                    <a:pt x="94524" y="31477"/>
                  </a:lnTo>
                  <a:lnTo>
                    <a:pt x="94609" y="30998"/>
                  </a:lnTo>
                  <a:lnTo>
                    <a:pt x="99685" y="30998"/>
                  </a:lnTo>
                  <a:lnTo>
                    <a:pt x="97305" y="32850"/>
                  </a:lnTo>
                  <a:lnTo>
                    <a:pt x="97039" y="32850"/>
                  </a:lnTo>
                  <a:lnTo>
                    <a:pt x="96726" y="34641"/>
                  </a:lnTo>
                  <a:lnTo>
                    <a:pt x="96611" y="35298"/>
                  </a:lnTo>
                  <a:lnTo>
                    <a:pt x="96579" y="35478"/>
                  </a:lnTo>
                  <a:lnTo>
                    <a:pt x="100341" y="35716"/>
                  </a:lnTo>
                  <a:lnTo>
                    <a:pt x="97117" y="36612"/>
                  </a:lnTo>
                  <a:lnTo>
                    <a:pt x="95638" y="36612"/>
                  </a:lnTo>
                  <a:lnTo>
                    <a:pt x="93414" y="37986"/>
                  </a:lnTo>
                  <a:close/>
                </a:path>
                <a:path w="100965" h="42544">
                  <a:moveTo>
                    <a:pt x="38657" y="32850"/>
                  </a:moveTo>
                  <a:lnTo>
                    <a:pt x="38340" y="32850"/>
                  </a:lnTo>
                  <a:lnTo>
                    <a:pt x="36852" y="31477"/>
                  </a:lnTo>
                  <a:lnTo>
                    <a:pt x="47833" y="31477"/>
                  </a:lnTo>
                  <a:lnTo>
                    <a:pt x="47444" y="32133"/>
                  </a:lnTo>
                  <a:lnTo>
                    <a:pt x="41689" y="32133"/>
                  </a:lnTo>
                  <a:lnTo>
                    <a:pt x="38657" y="32850"/>
                  </a:lnTo>
                  <a:close/>
                </a:path>
                <a:path w="100965" h="42544">
                  <a:moveTo>
                    <a:pt x="62846" y="33745"/>
                  </a:moveTo>
                  <a:lnTo>
                    <a:pt x="62236" y="33745"/>
                  </a:lnTo>
                  <a:lnTo>
                    <a:pt x="59727" y="31834"/>
                  </a:lnTo>
                  <a:lnTo>
                    <a:pt x="92101" y="31834"/>
                  </a:lnTo>
                  <a:lnTo>
                    <a:pt x="92843" y="32670"/>
                  </a:lnTo>
                  <a:lnTo>
                    <a:pt x="92339" y="32670"/>
                  </a:lnTo>
                  <a:lnTo>
                    <a:pt x="92325" y="32850"/>
                  </a:lnTo>
                  <a:lnTo>
                    <a:pt x="48200" y="32850"/>
                  </a:lnTo>
                  <a:lnTo>
                    <a:pt x="63012" y="33566"/>
                  </a:lnTo>
                  <a:lnTo>
                    <a:pt x="62846" y="33745"/>
                  </a:lnTo>
                  <a:close/>
                </a:path>
                <a:path w="100965" h="42544">
                  <a:moveTo>
                    <a:pt x="46715" y="33745"/>
                  </a:moveTo>
                  <a:lnTo>
                    <a:pt x="46371" y="33745"/>
                  </a:lnTo>
                  <a:lnTo>
                    <a:pt x="44437" y="32491"/>
                  </a:lnTo>
                  <a:lnTo>
                    <a:pt x="41689" y="32133"/>
                  </a:lnTo>
                  <a:lnTo>
                    <a:pt x="47444" y="32133"/>
                  </a:lnTo>
                  <a:lnTo>
                    <a:pt x="47231" y="32491"/>
                  </a:lnTo>
                  <a:lnTo>
                    <a:pt x="47125" y="32670"/>
                  </a:lnTo>
                  <a:lnTo>
                    <a:pt x="46783" y="33566"/>
                  </a:lnTo>
                  <a:lnTo>
                    <a:pt x="46715" y="33745"/>
                  </a:lnTo>
                  <a:close/>
                </a:path>
                <a:path w="100965" h="42544">
                  <a:moveTo>
                    <a:pt x="93796" y="33745"/>
                  </a:moveTo>
                  <a:lnTo>
                    <a:pt x="93619" y="33745"/>
                  </a:lnTo>
                  <a:lnTo>
                    <a:pt x="92339" y="32670"/>
                  </a:lnTo>
                  <a:lnTo>
                    <a:pt x="92843" y="32670"/>
                  </a:lnTo>
                  <a:lnTo>
                    <a:pt x="93796" y="33745"/>
                  </a:lnTo>
                  <a:close/>
                </a:path>
                <a:path w="100965" h="42544">
                  <a:moveTo>
                    <a:pt x="62001" y="33566"/>
                  </a:moveTo>
                  <a:lnTo>
                    <a:pt x="60982" y="33566"/>
                  </a:lnTo>
                  <a:lnTo>
                    <a:pt x="60463" y="32850"/>
                  </a:lnTo>
                  <a:lnTo>
                    <a:pt x="61060" y="32850"/>
                  </a:lnTo>
                  <a:lnTo>
                    <a:pt x="62001" y="33566"/>
                  </a:lnTo>
                  <a:close/>
                </a:path>
                <a:path w="100965" h="42544">
                  <a:moveTo>
                    <a:pt x="63036" y="33566"/>
                  </a:moveTo>
                  <a:lnTo>
                    <a:pt x="48200" y="32850"/>
                  </a:lnTo>
                  <a:lnTo>
                    <a:pt x="63792" y="32850"/>
                  </a:lnTo>
                  <a:lnTo>
                    <a:pt x="63036" y="33566"/>
                  </a:lnTo>
                  <a:close/>
                </a:path>
                <a:path w="100965" h="42544">
                  <a:moveTo>
                    <a:pt x="67014" y="36314"/>
                  </a:moveTo>
                  <a:lnTo>
                    <a:pt x="65461" y="35298"/>
                  </a:lnTo>
                  <a:lnTo>
                    <a:pt x="65127" y="35060"/>
                  </a:lnTo>
                  <a:lnTo>
                    <a:pt x="64617" y="34641"/>
                  </a:lnTo>
                  <a:lnTo>
                    <a:pt x="64495" y="33745"/>
                  </a:lnTo>
                  <a:lnTo>
                    <a:pt x="64470" y="33566"/>
                  </a:lnTo>
                  <a:lnTo>
                    <a:pt x="64780" y="33566"/>
                  </a:lnTo>
                  <a:lnTo>
                    <a:pt x="63634" y="32850"/>
                  </a:lnTo>
                  <a:lnTo>
                    <a:pt x="92325" y="32850"/>
                  </a:lnTo>
                  <a:lnTo>
                    <a:pt x="92258" y="33745"/>
                  </a:lnTo>
                  <a:lnTo>
                    <a:pt x="92158" y="35060"/>
                  </a:lnTo>
                  <a:lnTo>
                    <a:pt x="72031" y="35060"/>
                  </a:lnTo>
                  <a:lnTo>
                    <a:pt x="71613" y="35478"/>
                  </a:lnTo>
                  <a:lnTo>
                    <a:pt x="71588" y="35716"/>
                  </a:lnTo>
                  <a:lnTo>
                    <a:pt x="68607" y="35716"/>
                  </a:lnTo>
                  <a:lnTo>
                    <a:pt x="67014" y="36314"/>
                  </a:lnTo>
                  <a:close/>
                </a:path>
                <a:path w="100965" h="42544">
                  <a:moveTo>
                    <a:pt x="54184" y="36612"/>
                  </a:moveTo>
                  <a:lnTo>
                    <a:pt x="53723" y="36612"/>
                  </a:lnTo>
                  <a:lnTo>
                    <a:pt x="52261" y="35716"/>
                  </a:lnTo>
                  <a:lnTo>
                    <a:pt x="51545" y="34641"/>
                  </a:lnTo>
                  <a:lnTo>
                    <a:pt x="50977" y="33745"/>
                  </a:lnTo>
                  <a:lnTo>
                    <a:pt x="50887" y="33566"/>
                  </a:lnTo>
                  <a:lnTo>
                    <a:pt x="55397" y="33566"/>
                  </a:lnTo>
                  <a:lnTo>
                    <a:pt x="54770" y="34641"/>
                  </a:lnTo>
                  <a:lnTo>
                    <a:pt x="54273" y="36314"/>
                  </a:lnTo>
                  <a:lnTo>
                    <a:pt x="54184" y="36612"/>
                  </a:lnTo>
                  <a:close/>
                </a:path>
                <a:path w="100965" h="42544">
                  <a:moveTo>
                    <a:pt x="78303" y="39957"/>
                  </a:moveTo>
                  <a:lnTo>
                    <a:pt x="75866" y="38942"/>
                  </a:lnTo>
                  <a:lnTo>
                    <a:pt x="76256" y="38942"/>
                  </a:lnTo>
                  <a:lnTo>
                    <a:pt x="79056" y="35716"/>
                  </a:lnTo>
                  <a:lnTo>
                    <a:pt x="77427" y="35716"/>
                  </a:lnTo>
                  <a:lnTo>
                    <a:pt x="72031" y="35060"/>
                  </a:lnTo>
                  <a:lnTo>
                    <a:pt x="92158" y="35060"/>
                  </a:lnTo>
                  <a:lnTo>
                    <a:pt x="92109" y="35716"/>
                  </a:lnTo>
                  <a:lnTo>
                    <a:pt x="91652" y="36314"/>
                  </a:lnTo>
                  <a:lnTo>
                    <a:pt x="90625" y="37449"/>
                  </a:lnTo>
                  <a:lnTo>
                    <a:pt x="80547" y="37449"/>
                  </a:lnTo>
                  <a:lnTo>
                    <a:pt x="78303" y="39957"/>
                  </a:lnTo>
                  <a:close/>
                </a:path>
                <a:path w="100965" h="42544">
                  <a:moveTo>
                    <a:pt x="72210" y="38942"/>
                  </a:moveTo>
                  <a:lnTo>
                    <a:pt x="70068" y="37449"/>
                  </a:lnTo>
                  <a:lnTo>
                    <a:pt x="70269" y="37449"/>
                  </a:lnTo>
                  <a:lnTo>
                    <a:pt x="70478" y="36612"/>
                  </a:lnTo>
                  <a:lnTo>
                    <a:pt x="70553" y="36314"/>
                  </a:lnTo>
                  <a:lnTo>
                    <a:pt x="70329" y="36314"/>
                  </a:lnTo>
                  <a:lnTo>
                    <a:pt x="68238" y="35716"/>
                  </a:lnTo>
                  <a:lnTo>
                    <a:pt x="71588" y="35716"/>
                  </a:lnTo>
                  <a:lnTo>
                    <a:pt x="72210" y="38942"/>
                  </a:lnTo>
                  <a:close/>
                </a:path>
                <a:path w="100965" h="42544">
                  <a:moveTo>
                    <a:pt x="86306" y="42346"/>
                  </a:moveTo>
                  <a:lnTo>
                    <a:pt x="85296" y="37986"/>
                  </a:lnTo>
                  <a:lnTo>
                    <a:pt x="85171" y="37449"/>
                  </a:lnTo>
                  <a:lnTo>
                    <a:pt x="90625" y="37449"/>
                  </a:lnTo>
                  <a:lnTo>
                    <a:pt x="86306" y="42346"/>
                  </a:lnTo>
                  <a:close/>
                </a:path>
              </a:pathLst>
            </a:custGeom>
            <a:solidFill>
              <a:srgbClr val="E95352"/>
            </a:solidFill>
          </p:spPr>
          <p:txBody>
            <a:bodyPr wrap="square" lIns="0" tIns="0" rIns="0" bIns="0" rtlCol="0"/>
            <a:lstStyle/>
            <a:p>
              <a:endParaRPr/>
            </a:p>
          </p:txBody>
        </p:sp>
        <p:sp>
          <p:nvSpPr>
            <p:cNvPr id="1672" name="object 1672"/>
            <p:cNvSpPr/>
            <p:nvPr/>
          </p:nvSpPr>
          <p:spPr>
            <a:xfrm>
              <a:off x="14704391" y="2769932"/>
              <a:ext cx="100330" cy="43180"/>
            </a:xfrm>
            <a:custGeom>
              <a:avLst/>
              <a:gdLst/>
              <a:ahLst/>
              <a:cxnLst/>
              <a:rect l="l" t="t" r="r" b="b"/>
              <a:pathLst>
                <a:path w="100330" h="43180">
                  <a:moveTo>
                    <a:pt x="80441" y="18516"/>
                  </a:moveTo>
                  <a:lnTo>
                    <a:pt x="77457" y="18516"/>
                  </a:lnTo>
                  <a:lnTo>
                    <a:pt x="80086" y="19113"/>
                  </a:lnTo>
                  <a:lnTo>
                    <a:pt x="80441" y="18516"/>
                  </a:lnTo>
                  <a:close/>
                </a:path>
                <a:path w="100330" h="43180">
                  <a:moveTo>
                    <a:pt x="81407" y="16840"/>
                  </a:moveTo>
                  <a:lnTo>
                    <a:pt x="79971" y="16243"/>
                  </a:lnTo>
                  <a:lnTo>
                    <a:pt x="78892" y="15824"/>
                  </a:lnTo>
                  <a:lnTo>
                    <a:pt x="77228" y="17437"/>
                  </a:lnTo>
                  <a:lnTo>
                    <a:pt x="77317" y="16840"/>
                  </a:lnTo>
                  <a:lnTo>
                    <a:pt x="77406" y="16243"/>
                  </a:lnTo>
                  <a:lnTo>
                    <a:pt x="77520" y="15532"/>
                  </a:lnTo>
                  <a:lnTo>
                    <a:pt x="77762" y="14033"/>
                  </a:lnTo>
                  <a:lnTo>
                    <a:pt x="76327" y="15532"/>
                  </a:lnTo>
                  <a:lnTo>
                    <a:pt x="76454" y="15824"/>
                  </a:lnTo>
                  <a:lnTo>
                    <a:pt x="76631" y="16243"/>
                  </a:lnTo>
                  <a:lnTo>
                    <a:pt x="76568" y="18338"/>
                  </a:lnTo>
                  <a:lnTo>
                    <a:pt x="80543" y="18338"/>
                  </a:lnTo>
                  <a:lnTo>
                    <a:pt x="81064" y="17437"/>
                  </a:lnTo>
                  <a:lnTo>
                    <a:pt x="81407" y="16840"/>
                  </a:lnTo>
                  <a:close/>
                </a:path>
                <a:path w="100330" h="43180">
                  <a:moveTo>
                    <a:pt x="99707" y="30962"/>
                  </a:moveTo>
                  <a:lnTo>
                    <a:pt x="98780" y="30353"/>
                  </a:lnTo>
                  <a:lnTo>
                    <a:pt x="95732" y="26543"/>
                  </a:lnTo>
                  <a:lnTo>
                    <a:pt x="94043" y="27940"/>
                  </a:lnTo>
                  <a:lnTo>
                    <a:pt x="93738" y="28448"/>
                  </a:lnTo>
                  <a:lnTo>
                    <a:pt x="93662" y="28702"/>
                  </a:lnTo>
                  <a:lnTo>
                    <a:pt x="93294" y="29972"/>
                  </a:lnTo>
                  <a:lnTo>
                    <a:pt x="93878" y="30962"/>
                  </a:lnTo>
                  <a:lnTo>
                    <a:pt x="95656" y="31496"/>
                  </a:lnTo>
                  <a:lnTo>
                    <a:pt x="96202" y="31496"/>
                  </a:lnTo>
                  <a:lnTo>
                    <a:pt x="96761" y="33020"/>
                  </a:lnTo>
                  <a:lnTo>
                    <a:pt x="96570" y="33401"/>
                  </a:lnTo>
                  <a:lnTo>
                    <a:pt x="95618" y="33655"/>
                  </a:lnTo>
                  <a:lnTo>
                    <a:pt x="95427" y="33909"/>
                  </a:lnTo>
                  <a:lnTo>
                    <a:pt x="94678" y="33909"/>
                  </a:lnTo>
                  <a:lnTo>
                    <a:pt x="94551" y="33655"/>
                  </a:lnTo>
                  <a:lnTo>
                    <a:pt x="94500" y="32258"/>
                  </a:lnTo>
                  <a:lnTo>
                    <a:pt x="94348" y="32131"/>
                  </a:lnTo>
                  <a:lnTo>
                    <a:pt x="91376" y="29337"/>
                  </a:lnTo>
                  <a:lnTo>
                    <a:pt x="90601" y="29337"/>
                  </a:lnTo>
                  <a:lnTo>
                    <a:pt x="91046" y="30962"/>
                  </a:lnTo>
                  <a:lnTo>
                    <a:pt x="91300" y="31838"/>
                  </a:lnTo>
                  <a:lnTo>
                    <a:pt x="91160" y="31496"/>
                  </a:lnTo>
                  <a:lnTo>
                    <a:pt x="90830" y="30607"/>
                  </a:lnTo>
                  <a:lnTo>
                    <a:pt x="90728" y="30353"/>
                  </a:lnTo>
                  <a:lnTo>
                    <a:pt x="90322" y="29337"/>
                  </a:lnTo>
                  <a:lnTo>
                    <a:pt x="89331" y="29337"/>
                  </a:lnTo>
                  <a:lnTo>
                    <a:pt x="89763" y="30607"/>
                  </a:lnTo>
                  <a:lnTo>
                    <a:pt x="87312" y="28702"/>
                  </a:lnTo>
                  <a:lnTo>
                    <a:pt x="87426" y="28448"/>
                  </a:lnTo>
                  <a:lnTo>
                    <a:pt x="87807" y="27559"/>
                  </a:lnTo>
                  <a:lnTo>
                    <a:pt x="88569" y="25781"/>
                  </a:lnTo>
                  <a:lnTo>
                    <a:pt x="88950" y="25781"/>
                  </a:lnTo>
                  <a:lnTo>
                    <a:pt x="90385" y="29337"/>
                  </a:lnTo>
                  <a:lnTo>
                    <a:pt x="90754" y="29972"/>
                  </a:lnTo>
                  <a:lnTo>
                    <a:pt x="90601" y="29337"/>
                  </a:lnTo>
                  <a:lnTo>
                    <a:pt x="89585" y="25654"/>
                  </a:lnTo>
                  <a:lnTo>
                    <a:pt x="89623" y="25781"/>
                  </a:lnTo>
                  <a:lnTo>
                    <a:pt x="89763" y="25781"/>
                  </a:lnTo>
                  <a:lnTo>
                    <a:pt x="91846" y="27178"/>
                  </a:lnTo>
                  <a:lnTo>
                    <a:pt x="92024" y="27178"/>
                  </a:lnTo>
                  <a:lnTo>
                    <a:pt x="92392" y="25654"/>
                  </a:lnTo>
                  <a:lnTo>
                    <a:pt x="92494" y="25273"/>
                  </a:lnTo>
                  <a:lnTo>
                    <a:pt x="92557" y="25019"/>
                  </a:lnTo>
                  <a:lnTo>
                    <a:pt x="93116" y="22479"/>
                  </a:lnTo>
                  <a:lnTo>
                    <a:pt x="88785" y="25273"/>
                  </a:lnTo>
                  <a:lnTo>
                    <a:pt x="88900" y="25654"/>
                  </a:lnTo>
                  <a:lnTo>
                    <a:pt x="88620" y="25654"/>
                  </a:lnTo>
                  <a:lnTo>
                    <a:pt x="88785" y="25273"/>
                  </a:lnTo>
                  <a:lnTo>
                    <a:pt x="88226" y="25654"/>
                  </a:lnTo>
                  <a:lnTo>
                    <a:pt x="88087" y="25654"/>
                  </a:lnTo>
                  <a:lnTo>
                    <a:pt x="88226" y="25273"/>
                  </a:lnTo>
                  <a:lnTo>
                    <a:pt x="88379" y="25019"/>
                  </a:lnTo>
                  <a:lnTo>
                    <a:pt x="89522" y="22098"/>
                  </a:lnTo>
                  <a:lnTo>
                    <a:pt x="86956" y="25019"/>
                  </a:lnTo>
                  <a:lnTo>
                    <a:pt x="86677" y="25019"/>
                  </a:lnTo>
                  <a:lnTo>
                    <a:pt x="83972" y="23876"/>
                  </a:lnTo>
                  <a:lnTo>
                    <a:pt x="85483" y="20535"/>
                  </a:lnTo>
                  <a:lnTo>
                    <a:pt x="84861" y="20535"/>
                  </a:lnTo>
                  <a:lnTo>
                    <a:pt x="83083" y="19380"/>
                  </a:lnTo>
                  <a:lnTo>
                    <a:pt x="80124" y="20053"/>
                  </a:lnTo>
                  <a:lnTo>
                    <a:pt x="80124" y="38989"/>
                  </a:lnTo>
                  <a:lnTo>
                    <a:pt x="76898" y="38989"/>
                  </a:lnTo>
                  <a:lnTo>
                    <a:pt x="77698" y="35814"/>
                  </a:lnTo>
                  <a:lnTo>
                    <a:pt x="77800" y="35433"/>
                  </a:lnTo>
                  <a:lnTo>
                    <a:pt x="77863" y="35179"/>
                  </a:lnTo>
                  <a:lnTo>
                    <a:pt x="77965" y="34798"/>
                  </a:lnTo>
                  <a:lnTo>
                    <a:pt x="78422" y="33020"/>
                  </a:lnTo>
                  <a:lnTo>
                    <a:pt x="78524" y="33401"/>
                  </a:lnTo>
                  <a:lnTo>
                    <a:pt x="78600" y="33655"/>
                  </a:lnTo>
                  <a:lnTo>
                    <a:pt x="78676" y="33909"/>
                  </a:lnTo>
                  <a:lnTo>
                    <a:pt x="78778" y="34290"/>
                  </a:lnTo>
                  <a:lnTo>
                    <a:pt x="80124" y="38989"/>
                  </a:lnTo>
                  <a:lnTo>
                    <a:pt x="80124" y="20053"/>
                  </a:lnTo>
                  <a:lnTo>
                    <a:pt x="77952" y="20535"/>
                  </a:lnTo>
                  <a:lnTo>
                    <a:pt x="74777" y="20535"/>
                  </a:lnTo>
                  <a:lnTo>
                    <a:pt x="74777" y="20193"/>
                  </a:lnTo>
                  <a:lnTo>
                    <a:pt x="74777" y="19812"/>
                  </a:lnTo>
                  <a:lnTo>
                    <a:pt x="74777" y="17780"/>
                  </a:lnTo>
                  <a:lnTo>
                    <a:pt x="71374" y="18161"/>
                  </a:lnTo>
                  <a:lnTo>
                    <a:pt x="70053" y="19812"/>
                  </a:lnTo>
                  <a:lnTo>
                    <a:pt x="70408" y="18923"/>
                  </a:lnTo>
                  <a:lnTo>
                    <a:pt x="71043" y="17399"/>
                  </a:lnTo>
                  <a:lnTo>
                    <a:pt x="71843" y="15494"/>
                  </a:lnTo>
                  <a:lnTo>
                    <a:pt x="71793" y="15240"/>
                  </a:lnTo>
                  <a:lnTo>
                    <a:pt x="71475" y="13843"/>
                  </a:lnTo>
                  <a:lnTo>
                    <a:pt x="71208" y="12700"/>
                  </a:lnTo>
                  <a:lnTo>
                    <a:pt x="70650" y="10160"/>
                  </a:lnTo>
                  <a:lnTo>
                    <a:pt x="67183" y="13081"/>
                  </a:lnTo>
                  <a:lnTo>
                    <a:pt x="66179" y="13843"/>
                  </a:lnTo>
                  <a:lnTo>
                    <a:pt x="63969" y="13208"/>
                  </a:lnTo>
                  <a:lnTo>
                    <a:pt x="63842" y="13081"/>
                  </a:lnTo>
                  <a:lnTo>
                    <a:pt x="61150" y="8890"/>
                  </a:lnTo>
                  <a:lnTo>
                    <a:pt x="61061" y="9652"/>
                  </a:lnTo>
                  <a:lnTo>
                    <a:pt x="60960" y="10414"/>
                  </a:lnTo>
                  <a:lnTo>
                    <a:pt x="60020" y="17399"/>
                  </a:lnTo>
                  <a:lnTo>
                    <a:pt x="59880" y="15875"/>
                  </a:lnTo>
                  <a:lnTo>
                    <a:pt x="59829" y="15240"/>
                  </a:lnTo>
                  <a:lnTo>
                    <a:pt x="59702" y="13843"/>
                  </a:lnTo>
                  <a:lnTo>
                    <a:pt x="59601" y="12700"/>
                  </a:lnTo>
                  <a:lnTo>
                    <a:pt x="57632" y="10414"/>
                  </a:lnTo>
                  <a:lnTo>
                    <a:pt x="56146" y="9906"/>
                  </a:lnTo>
                  <a:lnTo>
                    <a:pt x="55486" y="9652"/>
                  </a:lnTo>
                  <a:lnTo>
                    <a:pt x="54229" y="9652"/>
                  </a:lnTo>
                  <a:lnTo>
                    <a:pt x="55054" y="7620"/>
                  </a:lnTo>
                  <a:lnTo>
                    <a:pt x="55308" y="6985"/>
                  </a:lnTo>
                  <a:lnTo>
                    <a:pt x="55410" y="6731"/>
                  </a:lnTo>
                  <a:lnTo>
                    <a:pt x="55727" y="5969"/>
                  </a:lnTo>
                  <a:lnTo>
                    <a:pt x="52908" y="6985"/>
                  </a:lnTo>
                  <a:lnTo>
                    <a:pt x="48082" y="3556"/>
                  </a:lnTo>
                  <a:lnTo>
                    <a:pt x="45085" y="5461"/>
                  </a:lnTo>
                  <a:lnTo>
                    <a:pt x="46278" y="7620"/>
                  </a:lnTo>
                  <a:lnTo>
                    <a:pt x="42405" y="5334"/>
                  </a:lnTo>
                  <a:lnTo>
                    <a:pt x="42468" y="4318"/>
                  </a:lnTo>
                  <a:lnTo>
                    <a:pt x="41389" y="4318"/>
                  </a:lnTo>
                  <a:lnTo>
                    <a:pt x="40436" y="5334"/>
                  </a:lnTo>
                  <a:lnTo>
                    <a:pt x="39471" y="4953"/>
                  </a:lnTo>
                  <a:lnTo>
                    <a:pt x="37922" y="4191"/>
                  </a:lnTo>
                  <a:lnTo>
                    <a:pt x="37960" y="3810"/>
                  </a:lnTo>
                  <a:lnTo>
                    <a:pt x="37985" y="3556"/>
                  </a:lnTo>
                  <a:lnTo>
                    <a:pt x="38163" y="1778"/>
                  </a:lnTo>
                  <a:lnTo>
                    <a:pt x="37020" y="508"/>
                  </a:lnTo>
                  <a:lnTo>
                    <a:pt x="35814" y="3810"/>
                  </a:lnTo>
                  <a:lnTo>
                    <a:pt x="34696" y="3810"/>
                  </a:lnTo>
                  <a:lnTo>
                    <a:pt x="33959" y="3556"/>
                  </a:lnTo>
                  <a:lnTo>
                    <a:pt x="33667" y="1778"/>
                  </a:lnTo>
                  <a:lnTo>
                    <a:pt x="33197" y="1397"/>
                  </a:lnTo>
                  <a:lnTo>
                    <a:pt x="28486" y="3556"/>
                  </a:lnTo>
                  <a:lnTo>
                    <a:pt x="26809" y="0"/>
                  </a:lnTo>
                  <a:lnTo>
                    <a:pt x="20535" y="2159"/>
                  </a:lnTo>
                  <a:lnTo>
                    <a:pt x="13373" y="4318"/>
                  </a:lnTo>
                  <a:lnTo>
                    <a:pt x="6959" y="5969"/>
                  </a:lnTo>
                  <a:lnTo>
                    <a:pt x="4610" y="6731"/>
                  </a:lnTo>
                  <a:lnTo>
                    <a:pt x="0" y="8636"/>
                  </a:lnTo>
                  <a:lnTo>
                    <a:pt x="5372" y="11811"/>
                  </a:lnTo>
                  <a:lnTo>
                    <a:pt x="10502" y="9906"/>
                  </a:lnTo>
                  <a:lnTo>
                    <a:pt x="10566" y="10414"/>
                  </a:lnTo>
                  <a:lnTo>
                    <a:pt x="10807" y="12700"/>
                  </a:lnTo>
                  <a:lnTo>
                    <a:pt x="11518" y="14478"/>
                  </a:lnTo>
                  <a:lnTo>
                    <a:pt x="14389" y="15240"/>
                  </a:lnTo>
                  <a:lnTo>
                    <a:pt x="14274" y="17780"/>
                  </a:lnTo>
                  <a:lnTo>
                    <a:pt x="14211" y="18923"/>
                  </a:lnTo>
                  <a:lnTo>
                    <a:pt x="12357" y="18923"/>
                  </a:lnTo>
                  <a:lnTo>
                    <a:pt x="17919" y="19304"/>
                  </a:lnTo>
                  <a:lnTo>
                    <a:pt x="18034" y="18923"/>
                  </a:lnTo>
                  <a:lnTo>
                    <a:pt x="19050" y="15875"/>
                  </a:lnTo>
                  <a:lnTo>
                    <a:pt x="22517" y="15875"/>
                  </a:lnTo>
                  <a:lnTo>
                    <a:pt x="22834" y="18161"/>
                  </a:lnTo>
                  <a:lnTo>
                    <a:pt x="26035" y="20193"/>
                  </a:lnTo>
                  <a:lnTo>
                    <a:pt x="26682" y="20535"/>
                  </a:lnTo>
                  <a:lnTo>
                    <a:pt x="28867" y="18948"/>
                  </a:lnTo>
                  <a:lnTo>
                    <a:pt x="29375" y="20193"/>
                  </a:lnTo>
                  <a:lnTo>
                    <a:pt x="30099" y="20535"/>
                  </a:lnTo>
                  <a:lnTo>
                    <a:pt x="31242" y="20535"/>
                  </a:lnTo>
                  <a:lnTo>
                    <a:pt x="31826" y="20332"/>
                  </a:lnTo>
                  <a:lnTo>
                    <a:pt x="31864" y="20535"/>
                  </a:lnTo>
                  <a:lnTo>
                    <a:pt x="33121" y="26543"/>
                  </a:lnTo>
                  <a:lnTo>
                    <a:pt x="32969" y="26543"/>
                  </a:lnTo>
                  <a:lnTo>
                    <a:pt x="35598" y="28448"/>
                  </a:lnTo>
                  <a:lnTo>
                    <a:pt x="39204" y="25273"/>
                  </a:lnTo>
                  <a:lnTo>
                    <a:pt x="40665" y="25273"/>
                  </a:lnTo>
                  <a:lnTo>
                    <a:pt x="43891" y="25019"/>
                  </a:lnTo>
                  <a:lnTo>
                    <a:pt x="45085" y="27178"/>
                  </a:lnTo>
                  <a:lnTo>
                    <a:pt x="46812" y="27940"/>
                  </a:lnTo>
                  <a:lnTo>
                    <a:pt x="50292" y="27940"/>
                  </a:lnTo>
                  <a:lnTo>
                    <a:pt x="46101" y="29337"/>
                  </a:lnTo>
                  <a:lnTo>
                    <a:pt x="45758" y="29337"/>
                  </a:lnTo>
                  <a:lnTo>
                    <a:pt x="45656" y="30353"/>
                  </a:lnTo>
                  <a:lnTo>
                    <a:pt x="45529" y="31496"/>
                  </a:lnTo>
                  <a:lnTo>
                    <a:pt x="45440" y="32258"/>
                  </a:lnTo>
                  <a:lnTo>
                    <a:pt x="45326" y="33401"/>
                  </a:lnTo>
                  <a:lnTo>
                    <a:pt x="45262" y="33909"/>
                  </a:lnTo>
                  <a:lnTo>
                    <a:pt x="50584" y="32258"/>
                  </a:lnTo>
                  <a:lnTo>
                    <a:pt x="51536" y="35814"/>
                  </a:lnTo>
                  <a:lnTo>
                    <a:pt x="54648" y="34798"/>
                  </a:lnTo>
                  <a:lnTo>
                    <a:pt x="55956" y="32258"/>
                  </a:lnTo>
                  <a:lnTo>
                    <a:pt x="56083" y="32131"/>
                  </a:lnTo>
                  <a:lnTo>
                    <a:pt x="58648" y="31623"/>
                  </a:lnTo>
                  <a:lnTo>
                    <a:pt x="59067" y="32131"/>
                  </a:lnTo>
                  <a:lnTo>
                    <a:pt x="59194" y="32131"/>
                  </a:lnTo>
                  <a:lnTo>
                    <a:pt x="57391" y="33655"/>
                  </a:lnTo>
                  <a:lnTo>
                    <a:pt x="57454" y="33909"/>
                  </a:lnTo>
                  <a:lnTo>
                    <a:pt x="57556" y="34290"/>
                  </a:lnTo>
                  <a:lnTo>
                    <a:pt x="57696" y="34798"/>
                  </a:lnTo>
                  <a:lnTo>
                    <a:pt x="59131" y="38481"/>
                  </a:lnTo>
                  <a:lnTo>
                    <a:pt x="61518" y="40259"/>
                  </a:lnTo>
                  <a:lnTo>
                    <a:pt x="63906" y="37846"/>
                  </a:lnTo>
                  <a:lnTo>
                    <a:pt x="63868" y="37465"/>
                  </a:lnTo>
                  <a:lnTo>
                    <a:pt x="63754" y="36195"/>
                  </a:lnTo>
                  <a:lnTo>
                    <a:pt x="63728" y="35814"/>
                  </a:lnTo>
                  <a:lnTo>
                    <a:pt x="63931" y="36195"/>
                  </a:lnTo>
                  <a:lnTo>
                    <a:pt x="65989" y="39624"/>
                  </a:lnTo>
                  <a:lnTo>
                    <a:pt x="72021" y="42545"/>
                  </a:lnTo>
                  <a:lnTo>
                    <a:pt x="75374" y="39116"/>
                  </a:lnTo>
                  <a:lnTo>
                    <a:pt x="76695" y="39014"/>
                  </a:lnTo>
                  <a:lnTo>
                    <a:pt x="76860" y="39116"/>
                  </a:lnTo>
                  <a:lnTo>
                    <a:pt x="80162" y="39116"/>
                  </a:lnTo>
                  <a:lnTo>
                    <a:pt x="81051" y="42164"/>
                  </a:lnTo>
                  <a:lnTo>
                    <a:pt x="82778" y="40513"/>
                  </a:lnTo>
                  <a:lnTo>
                    <a:pt x="82689" y="40259"/>
                  </a:lnTo>
                  <a:lnTo>
                    <a:pt x="82308" y="39116"/>
                  </a:lnTo>
                  <a:lnTo>
                    <a:pt x="84010" y="39116"/>
                  </a:lnTo>
                  <a:lnTo>
                    <a:pt x="86893" y="43053"/>
                  </a:lnTo>
                  <a:lnTo>
                    <a:pt x="86804" y="42164"/>
                  </a:lnTo>
                  <a:lnTo>
                    <a:pt x="86715" y="41275"/>
                  </a:lnTo>
                  <a:lnTo>
                    <a:pt x="86639" y="40513"/>
                  </a:lnTo>
                  <a:lnTo>
                    <a:pt x="86550" y="39624"/>
                  </a:lnTo>
                  <a:lnTo>
                    <a:pt x="86423" y="38481"/>
                  </a:lnTo>
                  <a:lnTo>
                    <a:pt x="86321" y="37465"/>
                  </a:lnTo>
                  <a:lnTo>
                    <a:pt x="86182" y="36195"/>
                  </a:lnTo>
                  <a:lnTo>
                    <a:pt x="85826" y="35179"/>
                  </a:lnTo>
                  <a:lnTo>
                    <a:pt x="83908" y="33058"/>
                  </a:lnTo>
                  <a:lnTo>
                    <a:pt x="83908" y="38989"/>
                  </a:lnTo>
                  <a:lnTo>
                    <a:pt x="82270" y="38989"/>
                  </a:lnTo>
                  <a:lnTo>
                    <a:pt x="82067" y="38354"/>
                  </a:lnTo>
                  <a:lnTo>
                    <a:pt x="82892" y="37592"/>
                  </a:lnTo>
                  <a:lnTo>
                    <a:pt x="83908" y="38989"/>
                  </a:lnTo>
                  <a:lnTo>
                    <a:pt x="83908" y="33058"/>
                  </a:lnTo>
                  <a:lnTo>
                    <a:pt x="82626" y="31496"/>
                  </a:lnTo>
                  <a:lnTo>
                    <a:pt x="80683" y="29337"/>
                  </a:lnTo>
                  <a:lnTo>
                    <a:pt x="82423" y="27940"/>
                  </a:lnTo>
                  <a:lnTo>
                    <a:pt x="82778" y="27559"/>
                  </a:lnTo>
                  <a:lnTo>
                    <a:pt x="85051" y="31496"/>
                  </a:lnTo>
                  <a:lnTo>
                    <a:pt x="87020" y="33020"/>
                  </a:lnTo>
                  <a:lnTo>
                    <a:pt x="88696" y="31496"/>
                  </a:lnTo>
                  <a:lnTo>
                    <a:pt x="88569" y="32131"/>
                  </a:lnTo>
                  <a:lnTo>
                    <a:pt x="88544" y="32258"/>
                  </a:lnTo>
                  <a:lnTo>
                    <a:pt x="87972" y="35433"/>
                  </a:lnTo>
                  <a:lnTo>
                    <a:pt x="89408" y="33921"/>
                  </a:lnTo>
                  <a:lnTo>
                    <a:pt x="89484" y="34290"/>
                  </a:lnTo>
                  <a:lnTo>
                    <a:pt x="89865" y="36195"/>
                  </a:lnTo>
                  <a:lnTo>
                    <a:pt x="90436" y="38989"/>
                  </a:lnTo>
                  <a:lnTo>
                    <a:pt x="86487" y="38989"/>
                  </a:lnTo>
                  <a:lnTo>
                    <a:pt x="86499" y="39116"/>
                  </a:lnTo>
                  <a:lnTo>
                    <a:pt x="90462" y="39116"/>
                  </a:lnTo>
                  <a:lnTo>
                    <a:pt x="90906" y="41275"/>
                  </a:lnTo>
                  <a:lnTo>
                    <a:pt x="96634" y="37465"/>
                  </a:lnTo>
                  <a:lnTo>
                    <a:pt x="96278" y="34290"/>
                  </a:lnTo>
                  <a:lnTo>
                    <a:pt x="97142" y="33909"/>
                  </a:lnTo>
                  <a:lnTo>
                    <a:pt x="98132" y="33401"/>
                  </a:lnTo>
                  <a:lnTo>
                    <a:pt x="99402" y="31496"/>
                  </a:lnTo>
                  <a:lnTo>
                    <a:pt x="99707" y="30962"/>
                  </a:lnTo>
                  <a:close/>
                </a:path>
              </a:pathLst>
            </a:custGeom>
            <a:solidFill>
              <a:srgbClr val="EB584D"/>
            </a:solidFill>
          </p:spPr>
          <p:txBody>
            <a:bodyPr wrap="square" lIns="0" tIns="0" rIns="0" bIns="0" rtlCol="0"/>
            <a:lstStyle/>
            <a:p>
              <a:endParaRPr/>
            </a:p>
          </p:txBody>
        </p:sp>
        <p:sp>
          <p:nvSpPr>
            <p:cNvPr id="1673" name="object 1673"/>
            <p:cNvSpPr/>
            <p:nvPr/>
          </p:nvSpPr>
          <p:spPr>
            <a:xfrm>
              <a:off x="14794218" y="2802483"/>
              <a:ext cx="59055" cy="20320"/>
            </a:xfrm>
            <a:custGeom>
              <a:avLst/>
              <a:gdLst/>
              <a:ahLst/>
              <a:cxnLst/>
              <a:rect l="l" t="t" r="r" b="b"/>
              <a:pathLst>
                <a:path w="59055" h="20319">
                  <a:moveTo>
                    <a:pt x="5613" y="774"/>
                  </a:moveTo>
                  <a:lnTo>
                    <a:pt x="5372" y="419"/>
                  </a:lnTo>
                  <a:lnTo>
                    <a:pt x="4838" y="0"/>
                  </a:lnTo>
                  <a:lnTo>
                    <a:pt x="4597" y="596"/>
                  </a:lnTo>
                  <a:lnTo>
                    <a:pt x="0" y="838"/>
                  </a:lnTo>
                  <a:lnTo>
                    <a:pt x="1905" y="2933"/>
                  </a:lnTo>
                  <a:lnTo>
                    <a:pt x="3403" y="4546"/>
                  </a:lnTo>
                  <a:lnTo>
                    <a:pt x="4838" y="2451"/>
                  </a:lnTo>
                  <a:lnTo>
                    <a:pt x="5613" y="1435"/>
                  </a:lnTo>
                  <a:lnTo>
                    <a:pt x="5613" y="774"/>
                  </a:lnTo>
                  <a:close/>
                </a:path>
                <a:path w="59055" h="20319">
                  <a:moveTo>
                    <a:pt x="58826" y="16903"/>
                  </a:moveTo>
                  <a:lnTo>
                    <a:pt x="56324" y="16903"/>
                  </a:lnTo>
                  <a:lnTo>
                    <a:pt x="55308" y="18694"/>
                  </a:lnTo>
                  <a:lnTo>
                    <a:pt x="55727" y="19113"/>
                  </a:lnTo>
                  <a:lnTo>
                    <a:pt x="56794" y="20193"/>
                  </a:lnTo>
                  <a:lnTo>
                    <a:pt x="58826" y="16903"/>
                  </a:lnTo>
                  <a:close/>
                </a:path>
              </a:pathLst>
            </a:custGeom>
            <a:solidFill>
              <a:srgbClr val="E9584A"/>
            </a:solidFill>
          </p:spPr>
          <p:txBody>
            <a:bodyPr wrap="square" lIns="0" tIns="0" rIns="0" bIns="0" rtlCol="0"/>
            <a:lstStyle/>
            <a:p>
              <a:endParaRPr/>
            </a:p>
          </p:txBody>
        </p:sp>
      </p:grpSp>
      <p:grpSp>
        <p:nvGrpSpPr>
          <p:cNvPr id="1674" name="object 1674"/>
          <p:cNvGrpSpPr/>
          <p:nvPr/>
        </p:nvGrpSpPr>
        <p:grpSpPr>
          <a:xfrm>
            <a:off x="14429226" y="2738631"/>
            <a:ext cx="85090" cy="55244"/>
            <a:chOff x="14429226" y="2738631"/>
            <a:chExt cx="85090" cy="55244"/>
          </a:xfrm>
        </p:grpSpPr>
        <p:sp>
          <p:nvSpPr>
            <p:cNvPr id="1675" name="object 1675"/>
            <p:cNvSpPr/>
            <p:nvPr/>
          </p:nvSpPr>
          <p:spPr>
            <a:xfrm>
              <a:off x="14429226" y="2738631"/>
              <a:ext cx="85090" cy="43815"/>
            </a:xfrm>
            <a:custGeom>
              <a:avLst/>
              <a:gdLst/>
              <a:ahLst/>
              <a:cxnLst/>
              <a:rect l="l" t="t" r="r" b="b"/>
              <a:pathLst>
                <a:path w="85090" h="43814">
                  <a:moveTo>
                    <a:pt x="15051" y="7365"/>
                  </a:moveTo>
                  <a:lnTo>
                    <a:pt x="12656" y="2031"/>
                  </a:lnTo>
                  <a:lnTo>
                    <a:pt x="12542" y="634"/>
                  </a:lnTo>
                  <a:lnTo>
                    <a:pt x="16275" y="0"/>
                  </a:lnTo>
                  <a:lnTo>
                    <a:pt x="18694" y="0"/>
                  </a:lnTo>
                  <a:lnTo>
                    <a:pt x="22218" y="380"/>
                  </a:lnTo>
                  <a:lnTo>
                    <a:pt x="22577" y="1015"/>
                  </a:lnTo>
                  <a:lnTo>
                    <a:pt x="23293" y="2031"/>
                  </a:lnTo>
                  <a:lnTo>
                    <a:pt x="15409" y="2031"/>
                  </a:lnTo>
                  <a:lnTo>
                    <a:pt x="15306" y="3555"/>
                  </a:lnTo>
                  <a:lnTo>
                    <a:pt x="15208" y="5079"/>
                  </a:lnTo>
                  <a:lnTo>
                    <a:pt x="15089" y="6857"/>
                  </a:lnTo>
                  <a:lnTo>
                    <a:pt x="15051" y="7365"/>
                  </a:lnTo>
                  <a:close/>
                </a:path>
                <a:path w="85090" h="43814">
                  <a:moveTo>
                    <a:pt x="35376" y="7365"/>
                  </a:moveTo>
                  <a:lnTo>
                    <a:pt x="17346" y="7365"/>
                  </a:lnTo>
                  <a:lnTo>
                    <a:pt x="17628" y="5968"/>
                  </a:lnTo>
                  <a:lnTo>
                    <a:pt x="17679" y="5587"/>
                  </a:lnTo>
                  <a:lnTo>
                    <a:pt x="17550" y="5079"/>
                  </a:lnTo>
                  <a:lnTo>
                    <a:pt x="17485" y="4825"/>
                  </a:lnTo>
                  <a:lnTo>
                    <a:pt x="17389" y="4444"/>
                  </a:lnTo>
                  <a:lnTo>
                    <a:pt x="17324" y="4190"/>
                  </a:lnTo>
                  <a:lnTo>
                    <a:pt x="17259" y="3936"/>
                  </a:lnTo>
                  <a:lnTo>
                    <a:pt x="17163" y="3555"/>
                  </a:lnTo>
                  <a:lnTo>
                    <a:pt x="17066" y="3174"/>
                  </a:lnTo>
                  <a:lnTo>
                    <a:pt x="15409" y="2031"/>
                  </a:lnTo>
                  <a:lnTo>
                    <a:pt x="23293" y="2031"/>
                  </a:lnTo>
                  <a:lnTo>
                    <a:pt x="25264" y="4698"/>
                  </a:lnTo>
                  <a:lnTo>
                    <a:pt x="26638" y="5079"/>
                  </a:lnTo>
                  <a:lnTo>
                    <a:pt x="30213" y="5079"/>
                  </a:lnTo>
                  <a:lnTo>
                    <a:pt x="30423" y="5587"/>
                  </a:lnTo>
                  <a:lnTo>
                    <a:pt x="30580" y="5968"/>
                  </a:lnTo>
                  <a:lnTo>
                    <a:pt x="33746" y="6857"/>
                  </a:lnTo>
                  <a:lnTo>
                    <a:pt x="35530" y="6857"/>
                  </a:lnTo>
                  <a:lnTo>
                    <a:pt x="35376" y="7365"/>
                  </a:lnTo>
                  <a:close/>
                </a:path>
                <a:path w="85090" h="43814">
                  <a:moveTo>
                    <a:pt x="35530" y="6857"/>
                  </a:moveTo>
                  <a:lnTo>
                    <a:pt x="33746" y="6857"/>
                  </a:lnTo>
                  <a:lnTo>
                    <a:pt x="36374" y="3555"/>
                  </a:lnTo>
                  <a:lnTo>
                    <a:pt x="35576" y="6603"/>
                  </a:lnTo>
                  <a:lnTo>
                    <a:pt x="35530" y="6857"/>
                  </a:lnTo>
                  <a:close/>
                </a:path>
                <a:path w="85090" h="43814">
                  <a:moveTo>
                    <a:pt x="30213" y="5079"/>
                  </a:moveTo>
                  <a:lnTo>
                    <a:pt x="26638" y="5079"/>
                  </a:lnTo>
                  <a:lnTo>
                    <a:pt x="27952" y="3936"/>
                  </a:lnTo>
                  <a:lnTo>
                    <a:pt x="29027" y="4190"/>
                  </a:lnTo>
                  <a:lnTo>
                    <a:pt x="29983" y="4444"/>
                  </a:lnTo>
                  <a:lnTo>
                    <a:pt x="30075" y="4698"/>
                  </a:lnTo>
                  <a:lnTo>
                    <a:pt x="30213" y="5079"/>
                  </a:lnTo>
                  <a:close/>
                </a:path>
                <a:path w="85090" h="43814">
                  <a:moveTo>
                    <a:pt x="34854" y="9524"/>
                  </a:moveTo>
                  <a:lnTo>
                    <a:pt x="12139" y="9524"/>
                  </a:lnTo>
                  <a:lnTo>
                    <a:pt x="12542" y="9143"/>
                  </a:lnTo>
                  <a:lnTo>
                    <a:pt x="12542" y="5968"/>
                  </a:lnTo>
                  <a:lnTo>
                    <a:pt x="12244" y="5968"/>
                  </a:lnTo>
                  <a:lnTo>
                    <a:pt x="13737" y="6603"/>
                  </a:lnTo>
                  <a:lnTo>
                    <a:pt x="14761" y="6857"/>
                  </a:lnTo>
                  <a:lnTo>
                    <a:pt x="15051" y="7365"/>
                  </a:lnTo>
                  <a:lnTo>
                    <a:pt x="35369" y="7365"/>
                  </a:lnTo>
                  <a:lnTo>
                    <a:pt x="34945" y="9143"/>
                  </a:lnTo>
                  <a:lnTo>
                    <a:pt x="34854" y="9524"/>
                  </a:lnTo>
                  <a:close/>
                </a:path>
                <a:path w="85090" h="43814">
                  <a:moveTo>
                    <a:pt x="8340" y="11350"/>
                  </a:moveTo>
                  <a:lnTo>
                    <a:pt x="8242" y="6857"/>
                  </a:lnTo>
                  <a:lnTo>
                    <a:pt x="11834" y="9524"/>
                  </a:lnTo>
                  <a:lnTo>
                    <a:pt x="34822" y="9524"/>
                  </a:lnTo>
                  <a:lnTo>
                    <a:pt x="34731" y="9905"/>
                  </a:lnTo>
                  <a:lnTo>
                    <a:pt x="36952" y="9905"/>
                  </a:lnTo>
                  <a:lnTo>
                    <a:pt x="37500" y="10540"/>
                  </a:lnTo>
                  <a:lnTo>
                    <a:pt x="10571" y="10540"/>
                  </a:lnTo>
                  <a:lnTo>
                    <a:pt x="8340" y="11350"/>
                  </a:lnTo>
                  <a:close/>
                </a:path>
                <a:path w="85090" h="43814">
                  <a:moveTo>
                    <a:pt x="17064" y="7365"/>
                  </a:moveTo>
                  <a:lnTo>
                    <a:pt x="15051" y="7365"/>
                  </a:lnTo>
                  <a:lnTo>
                    <a:pt x="15092" y="6857"/>
                  </a:lnTo>
                  <a:lnTo>
                    <a:pt x="14421" y="6857"/>
                  </a:lnTo>
                  <a:lnTo>
                    <a:pt x="17064" y="7365"/>
                  </a:lnTo>
                  <a:close/>
                </a:path>
                <a:path w="85090" h="43814">
                  <a:moveTo>
                    <a:pt x="52401" y="16001"/>
                  </a:moveTo>
                  <a:lnTo>
                    <a:pt x="48678" y="16001"/>
                  </a:lnTo>
                  <a:lnTo>
                    <a:pt x="49909" y="9905"/>
                  </a:lnTo>
                  <a:lnTo>
                    <a:pt x="49986" y="9524"/>
                  </a:lnTo>
                  <a:lnTo>
                    <a:pt x="50063" y="9143"/>
                  </a:lnTo>
                  <a:lnTo>
                    <a:pt x="50140" y="9524"/>
                  </a:lnTo>
                  <a:lnTo>
                    <a:pt x="51589" y="15366"/>
                  </a:lnTo>
                  <a:lnTo>
                    <a:pt x="52401" y="16001"/>
                  </a:lnTo>
                  <a:close/>
                </a:path>
                <a:path w="85090" h="43814">
                  <a:moveTo>
                    <a:pt x="36964" y="9905"/>
                  </a:moveTo>
                  <a:lnTo>
                    <a:pt x="35194" y="9905"/>
                  </a:lnTo>
                  <a:lnTo>
                    <a:pt x="36672" y="9524"/>
                  </a:lnTo>
                  <a:lnTo>
                    <a:pt x="36964" y="9905"/>
                  </a:lnTo>
                  <a:close/>
                </a:path>
                <a:path w="85090" h="43814">
                  <a:moveTo>
                    <a:pt x="43843" y="12064"/>
                  </a:moveTo>
                  <a:lnTo>
                    <a:pt x="42585" y="12064"/>
                  </a:lnTo>
                  <a:lnTo>
                    <a:pt x="44138" y="9905"/>
                  </a:lnTo>
                  <a:lnTo>
                    <a:pt x="44052" y="10540"/>
                  </a:lnTo>
                  <a:lnTo>
                    <a:pt x="43941" y="11350"/>
                  </a:lnTo>
                  <a:lnTo>
                    <a:pt x="43843" y="12064"/>
                  </a:lnTo>
                  <a:close/>
                </a:path>
                <a:path w="85090" h="43814">
                  <a:moveTo>
                    <a:pt x="12542" y="12953"/>
                  </a:moveTo>
                  <a:lnTo>
                    <a:pt x="11587" y="12191"/>
                  </a:lnTo>
                  <a:lnTo>
                    <a:pt x="11467" y="11175"/>
                  </a:lnTo>
                  <a:lnTo>
                    <a:pt x="10571" y="10540"/>
                  </a:lnTo>
                  <a:lnTo>
                    <a:pt x="37500" y="10540"/>
                  </a:lnTo>
                  <a:lnTo>
                    <a:pt x="37986" y="11175"/>
                  </a:lnTo>
                  <a:lnTo>
                    <a:pt x="42585" y="12064"/>
                  </a:lnTo>
                  <a:lnTo>
                    <a:pt x="43843" y="12064"/>
                  </a:lnTo>
                  <a:lnTo>
                    <a:pt x="43797" y="12445"/>
                  </a:lnTo>
                  <a:lnTo>
                    <a:pt x="13438" y="12445"/>
                  </a:lnTo>
                  <a:lnTo>
                    <a:pt x="12542" y="12953"/>
                  </a:lnTo>
                  <a:close/>
                </a:path>
                <a:path w="85090" h="43814">
                  <a:moveTo>
                    <a:pt x="45868" y="14477"/>
                  </a:moveTo>
                  <a:lnTo>
                    <a:pt x="43541" y="14477"/>
                  </a:lnTo>
                  <a:lnTo>
                    <a:pt x="46653" y="11350"/>
                  </a:lnTo>
                  <a:lnTo>
                    <a:pt x="46552" y="12064"/>
                  </a:lnTo>
                  <a:lnTo>
                    <a:pt x="45868" y="14477"/>
                  </a:lnTo>
                  <a:close/>
                </a:path>
                <a:path w="85090" h="43814">
                  <a:moveTo>
                    <a:pt x="53154" y="16382"/>
                  </a:moveTo>
                  <a:lnTo>
                    <a:pt x="14792" y="16382"/>
                  </a:lnTo>
                  <a:lnTo>
                    <a:pt x="14752" y="16128"/>
                  </a:lnTo>
                  <a:lnTo>
                    <a:pt x="14633" y="15366"/>
                  </a:lnTo>
                  <a:lnTo>
                    <a:pt x="14513" y="14604"/>
                  </a:lnTo>
                  <a:lnTo>
                    <a:pt x="14394" y="13842"/>
                  </a:lnTo>
                  <a:lnTo>
                    <a:pt x="13438" y="12445"/>
                  </a:lnTo>
                  <a:lnTo>
                    <a:pt x="43797" y="12445"/>
                  </a:lnTo>
                  <a:lnTo>
                    <a:pt x="43701" y="13207"/>
                  </a:lnTo>
                  <a:lnTo>
                    <a:pt x="43621" y="13842"/>
                  </a:lnTo>
                  <a:lnTo>
                    <a:pt x="43541" y="14477"/>
                  </a:lnTo>
                  <a:lnTo>
                    <a:pt x="45868" y="14477"/>
                  </a:lnTo>
                  <a:lnTo>
                    <a:pt x="45619" y="15366"/>
                  </a:lnTo>
                  <a:lnTo>
                    <a:pt x="45512" y="15747"/>
                  </a:lnTo>
                  <a:lnTo>
                    <a:pt x="48678" y="16001"/>
                  </a:lnTo>
                  <a:lnTo>
                    <a:pt x="52401" y="16001"/>
                  </a:lnTo>
                  <a:lnTo>
                    <a:pt x="53154" y="16382"/>
                  </a:lnTo>
                  <a:close/>
                </a:path>
                <a:path w="85090" h="43814">
                  <a:moveTo>
                    <a:pt x="66395" y="20700"/>
                  </a:moveTo>
                  <a:lnTo>
                    <a:pt x="16484" y="20700"/>
                  </a:lnTo>
                  <a:lnTo>
                    <a:pt x="10810" y="17017"/>
                  </a:lnTo>
                  <a:lnTo>
                    <a:pt x="10754" y="16763"/>
                  </a:lnTo>
                  <a:lnTo>
                    <a:pt x="10669" y="16382"/>
                  </a:lnTo>
                  <a:lnTo>
                    <a:pt x="10612" y="16128"/>
                  </a:lnTo>
                  <a:lnTo>
                    <a:pt x="10527" y="15747"/>
                  </a:lnTo>
                  <a:lnTo>
                    <a:pt x="10442" y="15366"/>
                  </a:lnTo>
                  <a:lnTo>
                    <a:pt x="10387" y="14477"/>
                  </a:lnTo>
                  <a:lnTo>
                    <a:pt x="11527" y="13207"/>
                  </a:lnTo>
                  <a:lnTo>
                    <a:pt x="12727" y="15747"/>
                  </a:lnTo>
                  <a:lnTo>
                    <a:pt x="12847" y="16001"/>
                  </a:lnTo>
                  <a:lnTo>
                    <a:pt x="13020" y="16382"/>
                  </a:lnTo>
                  <a:lnTo>
                    <a:pt x="53200" y="16382"/>
                  </a:lnTo>
                  <a:lnTo>
                    <a:pt x="53814" y="16763"/>
                  </a:lnTo>
                  <a:lnTo>
                    <a:pt x="55292" y="16763"/>
                  </a:lnTo>
                  <a:lnTo>
                    <a:pt x="55207" y="17271"/>
                  </a:lnTo>
                  <a:lnTo>
                    <a:pt x="61362" y="17271"/>
                  </a:lnTo>
                  <a:lnTo>
                    <a:pt x="58353" y="19811"/>
                  </a:lnTo>
                  <a:lnTo>
                    <a:pt x="65012" y="19811"/>
                  </a:lnTo>
                  <a:lnTo>
                    <a:pt x="66395" y="20700"/>
                  </a:lnTo>
                  <a:close/>
                </a:path>
                <a:path w="85090" h="43814">
                  <a:moveTo>
                    <a:pt x="61364" y="17271"/>
                  </a:moveTo>
                  <a:lnTo>
                    <a:pt x="56920" y="17271"/>
                  </a:lnTo>
                  <a:lnTo>
                    <a:pt x="57816" y="15366"/>
                  </a:lnTo>
                  <a:lnTo>
                    <a:pt x="62103" y="16382"/>
                  </a:lnTo>
                  <a:lnTo>
                    <a:pt x="62427" y="16382"/>
                  </a:lnTo>
                  <a:lnTo>
                    <a:pt x="61364" y="17271"/>
                  </a:lnTo>
                  <a:close/>
                </a:path>
                <a:path w="85090" h="43814">
                  <a:moveTo>
                    <a:pt x="55292" y="16763"/>
                  </a:moveTo>
                  <a:lnTo>
                    <a:pt x="53814" y="16763"/>
                  </a:lnTo>
                  <a:lnTo>
                    <a:pt x="54770" y="16001"/>
                  </a:lnTo>
                  <a:lnTo>
                    <a:pt x="55188" y="16128"/>
                  </a:lnTo>
                  <a:lnTo>
                    <a:pt x="55292" y="16763"/>
                  </a:lnTo>
                  <a:close/>
                </a:path>
                <a:path w="85090" h="43814">
                  <a:moveTo>
                    <a:pt x="65012" y="19811"/>
                  </a:moveTo>
                  <a:lnTo>
                    <a:pt x="58353" y="19811"/>
                  </a:lnTo>
                  <a:lnTo>
                    <a:pt x="60802" y="19557"/>
                  </a:lnTo>
                  <a:lnTo>
                    <a:pt x="61101" y="19557"/>
                  </a:lnTo>
                  <a:lnTo>
                    <a:pt x="64625" y="17271"/>
                  </a:lnTo>
                  <a:lnTo>
                    <a:pt x="66297" y="18160"/>
                  </a:lnTo>
                  <a:lnTo>
                    <a:pt x="66226" y="18414"/>
                  </a:lnTo>
                  <a:lnTo>
                    <a:pt x="66169" y="18668"/>
                  </a:lnTo>
                  <a:lnTo>
                    <a:pt x="63251" y="18668"/>
                  </a:lnTo>
                  <a:lnTo>
                    <a:pt x="65012" y="19811"/>
                  </a:lnTo>
                  <a:close/>
                </a:path>
                <a:path w="85090" h="43814">
                  <a:moveTo>
                    <a:pt x="68925" y="22097"/>
                  </a:moveTo>
                  <a:lnTo>
                    <a:pt x="4957" y="22097"/>
                  </a:lnTo>
                  <a:lnTo>
                    <a:pt x="6928" y="21462"/>
                  </a:lnTo>
                  <a:lnTo>
                    <a:pt x="6877" y="21208"/>
                  </a:lnTo>
                  <a:lnTo>
                    <a:pt x="6774" y="20700"/>
                  </a:lnTo>
                  <a:lnTo>
                    <a:pt x="6723" y="20446"/>
                  </a:lnTo>
                  <a:lnTo>
                    <a:pt x="6620" y="19938"/>
                  </a:lnTo>
                  <a:lnTo>
                    <a:pt x="6510" y="19430"/>
                  </a:lnTo>
                  <a:lnTo>
                    <a:pt x="8122" y="18414"/>
                  </a:lnTo>
                  <a:lnTo>
                    <a:pt x="9572" y="20446"/>
                  </a:lnTo>
                  <a:lnTo>
                    <a:pt x="10114" y="20446"/>
                  </a:lnTo>
                  <a:lnTo>
                    <a:pt x="16484" y="20700"/>
                  </a:lnTo>
                  <a:lnTo>
                    <a:pt x="66395" y="20700"/>
                  </a:lnTo>
                  <a:lnTo>
                    <a:pt x="67489" y="21462"/>
                  </a:lnTo>
                  <a:lnTo>
                    <a:pt x="70001" y="21462"/>
                  </a:lnTo>
                  <a:lnTo>
                    <a:pt x="70090" y="21716"/>
                  </a:lnTo>
                  <a:lnTo>
                    <a:pt x="70180" y="21970"/>
                  </a:lnTo>
                  <a:lnTo>
                    <a:pt x="68925" y="22097"/>
                  </a:lnTo>
                  <a:close/>
                </a:path>
                <a:path w="85090" h="43814">
                  <a:moveTo>
                    <a:pt x="65999" y="19430"/>
                  </a:moveTo>
                  <a:lnTo>
                    <a:pt x="63251" y="18668"/>
                  </a:lnTo>
                  <a:lnTo>
                    <a:pt x="66169" y="18668"/>
                  </a:lnTo>
                  <a:lnTo>
                    <a:pt x="65999" y="19430"/>
                  </a:lnTo>
                  <a:close/>
                </a:path>
                <a:path w="85090" h="43814">
                  <a:moveTo>
                    <a:pt x="69866" y="21462"/>
                  </a:moveTo>
                  <a:lnTo>
                    <a:pt x="67758" y="21462"/>
                  </a:lnTo>
                  <a:lnTo>
                    <a:pt x="68806" y="19938"/>
                  </a:lnTo>
                  <a:lnTo>
                    <a:pt x="69866" y="21462"/>
                  </a:lnTo>
                  <a:close/>
                </a:path>
                <a:path w="85090" h="43814">
                  <a:moveTo>
                    <a:pt x="6271" y="28066"/>
                  </a:moveTo>
                  <a:lnTo>
                    <a:pt x="6092" y="28066"/>
                  </a:lnTo>
                  <a:lnTo>
                    <a:pt x="2926" y="27050"/>
                  </a:lnTo>
                  <a:lnTo>
                    <a:pt x="3703" y="26542"/>
                  </a:lnTo>
                  <a:lnTo>
                    <a:pt x="716" y="25399"/>
                  </a:lnTo>
                  <a:lnTo>
                    <a:pt x="1306" y="23287"/>
                  </a:lnTo>
                  <a:lnTo>
                    <a:pt x="0" y="21716"/>
                  </a:lnTo>
                  <a:lnTo>
                    <a:pt x="537" y="21208"/>
                  </a:lnTo>
                  <a:lnTo>
                    <a:pt x="4956" y="22097"/>
                  </a:lnTo>
                  <a:lnTo>
                    <a:pt x="68925" y="22097"/>
                  </a:lnTo>
                  <a:lnTo>
                    <a:pt x="67611" y="23748"/>
                  </a:lnTo>
                  <a:lnTo>
                    <a:pt x="68268" y="24129"/>
                  </a:lnTo>
                  <a:lnTo>
                    <a:pt x="68161" y="24510"/>
                  </a:lnTo>
                  <a:lnTo>
                    <a:pt x="9556" y="24637"/>
                  </a:lnTo>
                  <a:lnTo>
                    <a:pt x="8123" y="25018"/>
                  </a:lnTo>
                  <a:lnTo>
                    <a:pt x="7839" y="26542"/>
                  </a:lnTo>
                  <a:lnTo>
                    <a:pt x="7744" y="27050"/>
                  </a:lnTo>
                  <a:lnTo>
                    <a:pt x="7649" y="27558"/>
                  </a:lnTo>
                  <a:lnTo>
                    <a:pt x="7596" y="27939"/>
                  </a:lnTo>
                  <a:lnTo>
                    <a:pt x="6271" y="28066"/>
                  </a:lnTo>
                  <a:close/>
                </a:path>
                <a:path w="85090" h="43814">
                  <a:moveTo>
                    <a:pt x="76221" y="29971"/>
                  </a:moveTo>
                  <a:lnTo>
                    <a:pt x="68209" y="29971"/>
                  </a:lnTo>
                  <a:lnTo>
                    <a:pt x="72808" y="28193"/>
                  </a:lnTo>
                  <a:lnTo>
                    <a:pt x="75460" y="24637"/>
                  </a:lnTo>
                  <a:lnTo>
                    <a:pt x="80990" y="27050"/>
                  </a:lnTo>
                  <a:lnTo>
                    <a:pt x="80891" y="28447"/>
                  </a:lnTo>
                  <a:lnTo>
                    <a:pt x="80843" y="29209"/>
                  </a:lnTo>
                  <a:lnTo>
                    <a:pt x="75316" y="29209"/>
                  </a:lnTo>
                  <a:lnTo>
                    <a:pt x="76221" y="29971"/>
                  </a:lnTo>
                  <a:close/>
                </a:path>
                <a:path w="85090" h="43814">
                  <a:moveTo>
                    <a:pt x="9496" y="30352"/>
                  </a:moveTo>
                  <a:lnTo>
                    <a:pt x="8779" y="29717"/>
                  </a:lnTo>
                  <a:lnTo>
                    <a:pt x="8415" y="28447"/>
                  </a:lnTo>
                  <a:lnTo>
                    <a:pt x="8302" y="27558"/>
                  </a:lnTo>
                  <a:lnTo>
                    <a:pt x="11328" y="27050"/>
                  </a:lnTo>
                  <a:lnTo>
                    <a:pt x="10521" y="27050"/>
                  </a:lnTo>
                  <a:lnTo>
                    <a:pt x="9556" y="24637"/>
                  </a:lnTo>
                  <a:lnTo>
                    <a:pt x="68107" y="24637"/>
                  </a:lnTo>
                  <a:lnTo>
                    <a:pt x="67527" y="26542"/>
                  </a:lnTo>
                  <a:lnTo>
                    <a:pt x="67449" y="26796"/>
                  </a:lnTo>
                  <a:lnTo>
                    <a:pt x="17739" y="26796"/>
                  </a:lnTo>
                  <a:lnTo>
                    <a:pt x="17677" y="27050"/>
                  </a:lnTo>
                  <a:lnTo>
                    <a:pt x="17555" y="27558"/>
                  </a:lnTo>
                  <a:lnTo>
                    <a:pt x="11965" y="27558"/>
                  </a:lnTo>
                  <a:lnTo>
                    <a:pt x="9496" y="30352"/>
                  </a:lnTo>
                  <a:close/>
                </a:path>
                <a:path w="85090" h="43814">
                  <a:moveTo>
                    <a:pt x="25085" y="37210"/>
                  </a:moveTo>
                  <a:lnTo>
                    <a:pt x="24977" y="36448"/>
                  </a:lnTo>
                  <a:lnTo>
                    <a:pt x="24904" y="35940"/>
                  </a:lnTo>
                  <a:lnTo>
                    <a:pt x="24846" y="35559"/>
                  </a:lnTo>
                  <a:lnTo>
                    <a:pt x="26937" y="34924"/>
                  </a:lnTo>
                  <a:lnTo>
                    <a:pt x="26830" y="34416"/>
                  </a:lnTo>
                  <a:lnTo>
                    <a:pt x="26723" y="33908"/>
                  </a:lnTo>
                  <a:lnTo>
                    <a:pt x="26617" y="33400"/>
                  </a:lnTo>
                  <a:lnTo>
                    <a:pt x="26563" y="33146"/>
                  </a:lnTo>
                  <a:lnTo>
                    <a:pt x="26459" y="32638"/>
                  </a:lnTo>
                  <a:lnTo>
                    <a:pt x="19411" y="30987"/>
                  </a:lnTo>
                  <a:lnTo>
                    <a:pt x="18276" y="29209"/>
                  </a:lnTo>
                  <a:lnTo>
                    <a:pt x="19650" y="27558"/>
                  </a:lnTo>
                  <a:lnTo>
                    <a:pt x="17786" y="26796"/>
                  </a:lnTo>
                  <a:lnTo>
                    <a:pt x="67449" y="26796"/>
                  </a:lnTo>
                  <a:lnTo>
                    <a:pt x="67372" y="27050"/>
                  </a:lnTo>
                  <a:lnTo>
                    <a:pt x="65043" y="27558"/>
                  </a:lnTo>
                  <a:lnTo>
                    <a:pt x="66261" y="28447"/>
                  </a:lnTo>
                  <a:lnTo>
                    <a:pt x="58055" y="28447"/>
                  </a:lnTo>
                  <a:lnTo>
                    <a:pt x="58183" y="29209"/>
                  </a:lnTo>
                  <a:lnTo>
                    <a:pt x="58268" y="29717"/>
                  </a:lnTo>
                  <a:lnTo>
                    <a:pt x="31536" y="29717"/>
                  </a:lnTo>
                  <a:lnTo>
                    <a:pt x="28788" y="30606"/>
                  </a:lnTo>
                  <a:lnTo>
                    <a:pt x="30153" y="32003"/>
                  </a:lnTo>
                  <a:lnTo>
                    <a:pt x="28480" y="32003"/>
                  </a:lnTo>
                  <a:lnTo>
                    <a:pt x="27394" y="33400"/>
                  </a:lnTo>
                  <a:lnTo>
                    <a:pt x="26929" y="33908"/>
                  </a:lnTo>
                  <a:lnTo>
                    <a:pt x="28310" y="36956"/>
                  </a:lnTo>
                  <a:lnTo>
                    <a:pt x="25085" y="37210"/>
                  </a:lnTo>
                  <a:close/>
                </a:path>
                <a:path w="85090" h="43814">
                  <a:moveTo>
                    <a:pt x="15290" y="33146"/>
                  </a:moveTo>
                  <a:lnTo>
                    <a:pt x="13826" y="32638"/>
                  </a:lnTo>
                  <a:lnTo>
                    <a:pt x="13914" y="32003"/>
                  </a:lnTo>
                  <a:lnTo>
                    <a:pt x="13291" y="28447"/>
                  </a:lnTo>
                  <a:lnTo>
                    <a:pt x="13228" y="28193"/>
                  </a:lnTo>
                  <a:lnTo>
                    <a:pt x="13009" y="28193"/>
                  </a:lnTo>
                  <a:lnTo>
                    <a:pt x="11760" y="27558"/>
                  </a:lnTo>
                  <a:lnTo>
                    <a:pt x="17555" y="27558"/>
                  </a:lnTo>
                  <a:lnTo>
                    <a:pt x="17195" y="29209"/>
                  </a:lnTo>
                  <a:lnTo>
                    <a:pt x="17084" y="29717"/>
                  </a:lnTo>
                  <a:lnTo>
                    <a:pt x="17028" y="29971"/>
                  </a:lnTo>
                  <a:lnTo>
                    <a:pt x="16917" y="30479"/>
                  </a:lnTo>
                  <a:lnTo>
                    <a:pt x="16808" y="30987"/>
                  </a:lnTo>
                  <a:lnTo>
                    <a:pt x="15461" y="30987"/>
                  </a:lnTo>
                  <a:lnTo>
                    <a:pt x="14060" y="32003"/>
                  </a:lnTo>
                  <a:lnTo>
                    <a:pt x="14761" y="32003"/>
                  </a:lnTo>
                  <a:lnTo>
                    <a:pt x="15231" y="33019"/>
                  </a:lnTo>
                  <a:close/>
                </a:path>
                <a:path w="85090" h="43814">
                  <a:moveTo>
                    <a:pt x="68328" y="42925"/>
                  </a:moveTo>
                  <a:lnTo>
                    <a:pt x="65581" y="37591"/>
                  </a:lnTo>
                  <a:lnTo>
                    <a:pt x="67173" y="35559"/>
                  </a:lnTo>
                  <a:lnTo>
                    <a:pt x="66850" y="35559"/>
                  </a:lnTo>
                  <a:lnTo>
                    <a:pt x="66178" y="35178"/>
                  </a:lnTo>
                  <a:lnTo>
                    <a:pt x="61877" y="35178"/>
                  </a:lnTo>
                  <a:lnTo>
                    <a:pt x="62594" y="34416"/>
                  </a:lnTo>
                  <a:lnTo>
                    <a:pt x="62190" y="33400"/>
                  </a:lnTo>
                  <a:lnTo>
                    <a:pt x="61324" y="30987"/>
                  </a:lnTo>
                  <a:lnTo>
                    <a:pt x="58055" y="28447"/>
                  </a:lnTo>
                  <a:lnTo>
                    <a:pt x="66261" y="28447"/>
                  </a:lnTo>
                  <a:lnTo>
                    <a:pt x="68208" y="29971"/>
                  </a:lnTo>
                  <a:lnTo>
                    <a:pt x="76221" y="29971"/>
                  </a:lnTo>
                  <a:lnTo>
                    <a:pt x="79689" y="32638"/>
                  </a:lnTo>
                  <a:lnTo>
                    <a:pt x="79937" y="32638"/>
                  </a:lnTo>
                  <a:lnTo>
                    <a:pt x="79901" y="33019"/>
                  </a:lnTo>
                  <a:lnTo>
                    <a:pt x="82882" y="33019"/>
                  </a:lnTo>
                  <a:lnTo>
                    <a:pt x="82245" y="33908"/>
                  </a:lnTo>
                  <a:lnTo>
                    <a:pt x="82152" y="34416"/>
                  </a:lnTo>
                  <a:lnTo>
                    <a:pt x="82027" y="35178"/>
                  </a:lnTo>
                  <a:lnTo>
                    <a:pt x="81946" y="35559"/>
                  </a:lnTo>
                  <a:lnTo>
                    <a:pt x="81875" y="35940"/>
                  </a:lnTo>
                  <a:lnTo>
                    <a:pt x="73723" y="35940"/>
                  </a:lnTo>
                  <a:lnTo>
                    <a:pt x="72927" y="36448"/>
                  </a:lnTo>
                  <a:lnTo>
                    <a:pt x="68447" y="36448"/>
                  </a:lnTo>
                  <a:lnTo>
                    <a:pt x="68328" y="42925"/>
                  </a:lnTo>
                  <a:close/>
                </a:path>
                <a:path w="85090" h="43814">
                  <a:moveTo>
                    <a:pt x="80210" y="30479"/>
                  </a:moveTo>
                  <a:lnTo>
                    <a:pt x="75316" y="29209"/>
                  </a:lnTo>
                  <a:lnTo>
                    <a:pt x="80843" y="29209"/>
                  </a:lnTo>
                  <a:lnTo>
                    <a:pt x="80795" y="29971"/>
                  </a:lnTo>
                  <a:lnTo>
                    <a:pt x="80274" y="29971"/>
                  </a:lnTo>
                  <a:lnTo>
                    <a:pt x="80210" y="30479"/>
                  </a:lnTo>
                  <a:close/>
                </a:path>
                <a:path w="85090" h="43814">
                  <a:moveTo>
                    <a:pt x="33626" y="34035"/>
                  </a:moveTo>
                  <a:lnTo>
                    <a:pt x="32611" y="33400"/>
                  </a:lnTo>
                  <a:lnTo>
                    <a:pt x="31954" y="33019"/>
                  </a:lnTo>
                  <a:lnTo>
                    <a:pt x="31700" y="30987"/>
                  </a:lnTo>
                  <a:lnTo>
                    <a:pt x="31650" y="30606"/>
                  </a:lnTo>
                  <a:lnTo>
                    <a:pt x="31536" y="29717"/>
                  </a:lnTo>
                  <a:lnTo>
                    <a:pt x="58268" y="29717"/>
                  </a:lnTo>
                  <a:lnTo>
                    <a:pt x="58387" y="30352"/>
                  </a:lnTo>
                  <a:lnTo>
                    <a:pt x="40462" y="30479"/>
                  </a:lnTo>
                  <a:lnTo>
                    <a:pt x="39630" y="30987"/>
                  </a:lnTo>
                  <a:lnTo>
                    <a:pt x="38902" y="30987"/>
                  </a:lnTo>
                  <a:lnTo>
                    <a:pt x="39176" y="32003"/>
                  </a:lnTo>
                  <a:lnTo>
                    <a:pt x="39644" y="32003"/>
                  </a:lnTo>
                  <a:lnTo>
                    <a:pt x="38703" y="32638"/>
                  </a:lnTo>
                  <a:lnTo>
                    <a:pt x="37694" y="33146"/>
                  </a:lnTo>
                  <a:lnTo>
                    <a:pt x="37849" y="33146"/>
                  </a:lnTo>
                  <a:lnTo>
                    <a:pt x="33626" y="34035"/>
                  </a:lnTo>
                  <a:close/>
                </a:path>
                <a:path w="85090" h="43814">
                  <a:moveTo>
                    <a:pt x="80751" y="30606"/>
                  </a:moveTo>
                  <a:lnTo>
                    <a:pt x="80210" y="30479"/>
                  </a:lnTo>
                  <a:lnTo>
                    <a:pt x="80274" y="29971"/>
                  </a:lnTo>
                  <a:lnTo>
                    <a:pt x="80786" y="29971"/>
                  </a:lnTo>
                  <a:lnTo>
                    <a:pt x="80751" y="30606"/>
                  </a:lnTo>
                  <a:close/>
                </a:path>
                <a:path w="85090" h="43814">
                  <a:moveTo>
                    <a:pt x="81658" y="30606"/>
                  </a:moveTo>
                  <a:lnTo>
                    <a:pt x="80751" y="30606"/>
                  </a:lnTo>
                  <a:lnTo>
                    <a:pt x="80786" y="29971"/>
                  </a:lnTo>
                  <a:lnTo>
                    <a:pt x="80559" y="29971"/>
                  </a:lnTo>
                  <a:lnTo>
                    <a:pt x="81658" y="30606"/>
                  </a:lnTo>
                  <a:close/>
                </a:path>
                <a:path w="85090" h="43814">
                  <a:moveTo>
                    <a:pt x="47543" y="37210"/>
                  </a:moveTo>
                  <a:lnTo>
                    <a:pt x="40614" y="32638"/>
                  </a:lnTo>
                  <a:lnTo>
                    <a:pt x="40508" y="30987"/>
                  </a:lnTo>
                  <a:lnTo>
                    <a:pt x="40432" y="30479"/>
                  </a:lnTo>
                  <a:lnTo>
                    <a:pt x="58404" y="30479"/>
                  </a:lnTo>
                  <a:lnTo>
                    <a:pt x="58508" y="30987"/>
                  </a:lnTo>
                  <a:lnTo>
                    <a:pt x="48648" y="30987"/>
                  </a:lnTo>
                  <a:lnTo>
                    <a:pt x="48469" y="32003"/>
                  </a:lnTo>
                  <a:lnTo>
                    <a:pt x="48357" y="32638"/>
                  </a:lnTo>
                  <a:lnTo>
                    <a:pt x="48267" y="33146"/>
                  </a:lnTo>
                  <a:lnTo>
                    <a:pt x="48223" y="33400"/>
                  </a:lnTo>
                  <a:lnTo>
                    <a:pt x="48111" y="34035"/>
                  </a:lnTo>
                  <a:lnTo>
                    <a:pt x="48044" y="34416"/>
                  </a:lnTo>
                  <a:lnTo>
                    <a:pt x="47954" y="34924"/>
                  </a:lnTo>
                  <a:lnTo>
                    <a:pt x="47842" y="35559"/>
                  </a:lnTo>
                  <a:lnTo>
                    <a:pt x="47775" y="35940"/>
                  </a:lnTo>
                  <a:lnTo>
                    <a:pt x="47686" y="36448"/>
                  </a:lnTo>
                  <a:lnTo>
                    <a:pt x="47596" y="36956"/>
                  </a:lnTo>
                  <a:lnTo>
                    <a:pt x="47543" y="37210"/>
                  </a:lnTo>
                  <a:close/>
                </a:path>
                <a:path w="85090" h="43814">
                  <a:moveTo>
                    <a:pt x="82882" y="33019"/>
                  </a:moveTo>
                  <a:lnTo>
                    <a:pt x="80066" y="33019"/>
                  </a:lnTo>
                  <a:lnTo>
                    <a:pt x="79689" y="32638"/>
                  </a:lnTo>
                  <a:lnTo>
                    <a:pt x="79937" y="32638"/>
                  </a:lnTo>
                  <a:lnTo>
                    <a:pt x="80014" y="32003"/>
                  </a:lnTo>
                  <a:lnTo>
                    <a:pt x="80141" y="30987"/>
                  </a:lnTo>
                  <a:lnTo>
                    <a:pt x="80210" y="30479"/>
                  </a:lnTo>
                  <a:lnTo>
                    <a:pt x="80751" y="30606"/>
                  </a:lnTo>
                  <a:lnTo>
                    <a:pt x="81658" y="30606"/>
                  </a:lnTo>
                  <a:lnTo>
                    <a:pt x="84750" y="32003"/>
                  </a:lnTo>
                  <a:lnTo>
                    <a:pt x="83519" y="32003"/>
                  </a:lnTo>
                  <a:lnTo>
                    <a:pt x="82882" y="33019"/>
                  </a:lnTo>
                  <a:close/>
                </a:path>
                <a:path w="85090" h="43814">
                  <a:moveTo>
                    <a:pt x="16186" y="32003"/>
                  </a:moveTo>
                  <a:lnTo>
                    <a:pt x="15930" y="32003"/>
                  </a:lnTo>
                  <a:lnTo>
                    <a:pt x="14838" y="30987"/>
                  </a:lnTo>
                  <a:lnTo>
                    <a:pt x="17194" y="30987"/>
                  </a:lnTo>
                  <a:lnTo>
                    <a:pt x="16186" y="32003"/>
                  </a:lnTo>
                  <a:close/>
                </a:path>
                <a:path w="85090" h="43814">
                  <a:moveTo>
                    <a:pt x="58929" y="33400"/>
                  </a:moveTo>
                  <a:lnTo>
                    <a:pt x="58801" y="33400"/>
                  </a:lnTo>
                  <a:lnTo>
                    <a:pt x="57159" y="32003"/>
                  </a:lnTo>
                  <a:lnTo>
                    <a:pt x="51030" y="32003"/>
                  </a:lnTo>
                  <a:lnTo>
                    <a:pt x="50259" y="30987"/>
                  </a:lnTo>
                  <a:lnTo>
                    <a:pt x="58513" y="30987"/>
                  </a:lnTo>
                  <a:lnTo>
                    <a:pt x="58684" y="32003"/>
                  </a:lnTo>
                  <a:lnTo>
                    <a:pt x="58791" y="32638"/>
                  </a:lnTo>
                  <a:lnTo>
                    <a:pt x="58880" y="33146"/>
                  </a:lnTo>
                  <a:lnTo>
                    <a:pt x="58929" y="33400"/>
                  </a:lnTo>
                  <a:close/>
                </a:path>
                <a:path w="85090" h="43814">
                  <a:moveTo>
                    <a:pt x="29445" y="39623"/>
                  </a:moveTo>
                  <a:lnTo>
                    <a:pt x="29351" y="38607"/>
                  </a:lnTo>
                  <a:lnTo>
                    <a:pt x="29257" y="37591"/>
                  </a:lnTo>
                  <a:lnTo>
                    <a:pt x="29160" y="36448"/>
                  </a:lnTo>
                  <a:lnTo>
                    <a:pt x="29073" y="35559"/>
                  </a:lnTo>
                  <a:lnTo>
                    <a:pt x="28971" y="34416"/>
                  </a:lnTo>
                  <a:lnTo>
                    <a:pt x="28876" y="33400"/>
                  </a:lnTo>
                  <a:lnTo>
                    <a:pt x="28762" y="32003"/>
                  </a:lnTo>
                  <a:lnTo>
                    <a:pt x="30098" y="32003"/>
                  </a:lnTo>
                  <a:lnTo>
                    <a:pt x="31683" y="34924"/>
                  </a:lnTo>
                  <a:lnTo>
                    <a:pt x="31657" y="35178"/>
                  </a:lnTo>
                  <a:lnTo>
                    <a:pt x="29445" y="39623"/>
                  </a:lnTo>
                  <a:close/>
                </a:path>
                <a:path w="85090" h="43814">
                  <a:moveTo>
                    <a:pt x="55630" y="33400"/>
                  </a:moveTo>
                  <a:lnTo>
                    <a:pt x="54081" y="33400"/>
                  </a:lnTo>
                  <a:lnTo>
                    <a:pt x="54136" y="33146"/>
                  </a:lnTo>
                  <a:lnTo>
                    <a:pt x="54246" y="32638"/>
                  </a:lnTo>
                  <a:lnTo>
                    <a:pt x="53904" y="32638"/>
                  </a:lnTo>
                  <a:lnTo>
                    <a:pt x="50619" y="32003"/>
                  </a:lnTo>
                  <a:lnTo>
                    <a:pt x="57159" y="32003"/>
                  </a:lnTo>
                  <a:lnTo>
                    <a:pt x="55630" y="33400"/>
                  </a:lnTo>
                  <a:close/>
                </a:path>
                <a:path w="85090" h="43814">
                  <a:moveTo>
                    <a:pt x="80066" y="33019"/>
                  </a:moveTo>
                  <a:lnTo>
                    <a:pt x="79901" y="33019"/>
                  </a:lnTo>
                  <a:lnTo>
                    <a:pt x="79937" y="32638"/>
                  </a:lnTo>
                  <a:lnTo>
                    <a:pt x="79689" y="32638"/>
                  </a:lnTo>
                  <a:lnTo>
                    <a:pt x="80066" y="33019"/>
                  </a:lnTo>
                  <a:close/>
                </a:path>
                <a:path w="85090" h="43814">
                  <a:moveTo>
                    <a:pt x="62057" y="35940"/>
                  </a:moveTo>
                  <a:lnTo>
                    <a:pt x="61698" y="35178"/>
                  </a:lnTo>
                  <a:lnTo>
                    <a:pt x="66178" y="35178"/>
                  </a:lnTo>
                  <a:lnTo>
                    <a:pt x="62057" y="35940"/>
                  </a:lnTo>
                  <a:close/>
                </a:path>
                <a:path w="85090" h="43814">
                  <a:moveTo>
                    <a:pt x="74102" y="39623"/>
                  </a:moveTo>
                  <a:lnTo>
                    <a:pt x="73877" y="39623"/>
                  </a:lnTo>
                  <a:lnTo>
                    <a:pt x="73774" y="38607"/>
                  </a:lnTo>
                  <a:lnTo>
                    <a:pt x="73671" y="37591"/>
                  </a:lnTo>
                  <a:lnTo>
                    <a:pt x="73636" y="37210"/>
                  </a:lnTo>
                  <a:lnTo>
                    <a:pt x="73511" y="35940"/>
                  </a:lnTo>
                  <a:lnTo>
                    <a:pt x="78891" y="35940"/>
                  </a:lnTo>
                  <a:lnTo>
                    <a:pt x="77825" y="38607"/>
                  </a:lnTo>
                  <a:lnTo>
                    <a:pt x="74102" y="39623"/>
                  </a:lnTo>
                  <a:close/>
                </a:path>
                <a:path w="85090" h="43814">
                  <a:moveTo>
                    <a:pt x="80154" y="41528"/>
                  </a:moveTo>
                  <a:lnTo>
                    <a:pt x="80265" y="39623"/>
                  </a:lnTo>
                  <a:lnTo>
                    <a:pt x="80287" y="39242"/>
                  </a:lnTo>
                  <a:lnTo>
                    <a:pt x="80403" y="37210"/>
                  </a:lnTo>
                  <a:lnTo>
                    <a:pt x="80202" y="37210"/>
                  </a:lnTo>
                  <a:lnTo>
                    <a:pt x="78689" y="35940"/>
                  </a:lnTo>
                  <a:lnTo>
                    <a:pt x="81852" y="35940"/>
                  </a:lnTo>
                  <a:lnTo>
                    <a:pt x="81782" y="36448"/>
                  </a:lnTo>
                  <a:lnTo>
                    <a:pt x="81685" y="37591"/>
                  </a:lnTo>
                  <a:lnTo>
                    <a:pt x="81845" y="38607"/>
                  </a:lnTo>
                  <a:lnTo>
                    <a:pt x="81946" y="39242"/>
                  </a:lnTo>
                  <a:lnTo>
                    <a:pt x="80154" y="41528"/>
                  </a:lnTo>
                  <a:close/>
                </a:path>
                <a:path w="85090" h="43814">
                  <a:moveTo>
                    <a:pt x="70896" y="43687"/>
                  </a:moveTo>
                  <a:lnTo>
                    <a:pt x="70896" y="36448"/>
                  </a:lnTo>
                  <a:lnTo>
                    <a:pt x="72927" y="36448"/>
                  </a:lnTo>
                  <a:lnTo>
                    <a:pt x="70896" y="43687"/>
                  </a:lnTo>
                  <a:close/>
                </a:path>
              </a:pathLst>
            </a:custGeom>
            <a:solidFill>
              <a:srgbClr val="EC6A3C"/>
            </a:solidFill>
          </p:spPr>
          <p:txBody>
            <a:bodyPr wrap="square" lIns="0" tIns="0" rIns="0" bIns="0" rtlCol="0"/>
            <a:lstStyle/>
            <a:p>
              <a:endParaRPr/>
            </a:p>
          </p:txBody>
        </p:sp>
        <p:sp>
          <p:nvSpPr>
            <p:cNvPr id="1676" name="object 1676"/>
            <p:cNvSpPr/>
            <p:nvPr/>
          </p:nvSpPr>
          <p:spPr>
            <a:xfrm>
              <a:off x="14476112" y="2790474"/>
              <a:ext cx="3175" cy="3175"/>
            </a:xfrm>
            <a:custGeom>
              <a:avLst/>
              <a:gdLst/>
              <a:ahLst/>
              <a:cxnLst/>
              <a:rect l="l" t="t" r="r" b="b"/>
              <a:pathLst>
                <a:path w="3175" h="3175">
                  <a:moveTo>
                    <a:pt x="2926" y="3105"/>
                  </a:moveTo>
                  <a:lnTo>
                    <a:pt x="2568" y="179"/>
                  </a:lnTo>
                  <a:lnTo>
                    <a:pt x="2090" y="0"/>
                  </a:lnTo>
                  <a:lnTo>
                    <a:pt x="1552" y="179"/>
                  </a:lnTo>
                  <a:lnTo>
                    <a:pt x="1075" y="119"/>
                  </a:lnTo>
                  <a:lnTo>
                    <a:pt x="1134" y="537"/>
                  </a:lnTo>
                  <a:lnTo>
                    <a:pt x="1851" y="1194"/>
                  </a:lnTo>
                  <a:lnTo>
                    <a:pt x="1851" y="2807"/>
                  </a:lnTo>
                  <a:lnTo>
                    <a:pt x="0" y="1791"/>
                  </a:lnTo>
                  <a:lnTo>
                    <a:pt x="358" y="3105"/>
                  </a:lnTo>
                  <a:close/>
                </a:path>
              </a:pathLst>
            </a:custGeom>
            <a:solidFill>
              <a:srgbClr val="EC7838"/>
            </a:solidFill>
          </p:spPr>
          <p:txBody>
            <a:bodyPr wrap="square" lIns="0" tIns="0" rIns="0" bIns="0" rtlCol="0"/>
            <a:lstStyle/>
            <a:p>
              <a:endParaRPr/>
            </a:p>
          </p:txBody>
        </p:sp>
      </p:grpSp>
      <p:grpSp>
        <p:nvGrpSpPr>
          <p:cNvPr id="1677" name="object 1677"/>
          <p:cNvGrpSpPr/>
          <p:nvPr/>
        </p:nvGrpSpPr>
        <p:grpSpPr>
          <a:xfrm>
            <a:off x="14433765" y="2324419"/>
            <a:ext cx="81280" cy="29845"/>
            <a:chOff x="14433765" y="2324419"/>
            <a:chExt cx="81280" cy="29845"/>
          </a:xfrm>
        </p:grpSpPr>
        <p:sp>
          <p:nvSpPr>
            <p:cNvPr id="1678" name="object 1678"/>
            <p:cNvSpPr/>
            <p:nvPr/>
          </p:nvSpPr>
          <p:spPr>
            <a:xfrm>
              <a:off x="14500063" y="2324419"/>
              <a:ext cx="14604" cy="16510"/>
            </a:xfrm>
            <a:custGeom>
              <a:avLst/>
              <a:gdLst/>
              <a:ahLst/>
              <a:cxnLst/>
              <a:rect l="l" t="t" r="r" b="b"/>
              <a:pathLst>
                <a:path w="14605" h="16510">
                  <a:moveTo>
                    <a:pt x="4426" y="4419"/>
                  </a:moveTo>
                  <a:lnTo>
                    <a:pt x="1493" y="4419"/>
                  </a:lnTo>
                  <a:lnTo>
                    <a:pt x="4360" y="3703"/>
                  </a:lnTo>
                  <a:lnTo>
                    <a:pt x="2448" y="776"/>
                  </a:lnTo>
                  <a:lnTo>
                    <a:pt x="4419" y="0"/>
                  </a:lnTo>
                  <a:lnTo>
                    <a:pt x="4682" y="2209"/>
                  </a:lnTo>
                  <a:lnTo>
                    <a:pt x="4718" y="2508"/>
                  </a:lnTo>
                  <a:lnTo>
                    <a:pt x="8356" y="2508"/>
                  </a:lnTo>
                  <a:lnTo>
                    <a:pt x="8477" y="3165"/>
                  </a:lnTo>
                  <a:lnTo>
                    <a:pt x="8521" y="3404"/>
                  </a:lnTo>
                  <a:lnTo>
                    <a:pt x="4897" y="3404"/>
                  </a:lnTo>
                  <a:lnTo>
                    <a:pt x="4426" y="4419"/>
                  </a:lnTo>
                  <a:close/>
                </a:path>
                <a:path w="14605" h="16510">
                  <a:moveTo>
                    <a:pt x="8356" y="2508"/>
                  </a:moveTo>
                  <a:lnTo>
                    <a:pt x="4718" y="2508"/>
                  </a:lnTo>
                  <a:lnTo>
                    <a:pt x="8302" y="2209"/>
                  </a:lnTo>
                  <a:lnTo>
                    <a:pt x="8356" y="2508"/>
                  </a:lnTo>
                  <a:close/>
                </a:path>
                <a:path w="14605" h="16510">
                  <a:moveTo>
                    <a:pt x="2042" y="8242"/>
                  </a:moveTo>
                  <a:lnTo>
                    <a:pt x="1865" y="8242"/>
                  </a:lnTo>
                  <a:lnTo>
                    <a:pt x="1075" y="7346"/>
                  </a:lnTo>
                  <a:lnTo>
                    <a:pt x="657" y="7346"/>
                  </a:lnTo>
                  <a:lnTo>
                    <a:pt x="774" y="6032"/>
                  </a:lnTo>
                  <a:lnTo>
                    <a:pt x="917" y="5136"/>
                  </a:lnTo>
                  <a:lnTo>
                    <a:pt x="984" y="4718"/>
                  </a:lnTo>
                  <a:lnTo>
                    <a:pt x="574" y="4718"/>
                  </a:lnTo>
                  <a:lnTo>
                    <a:pt x="0" y="4419"/>
                  </a:lnTo>
                  <a:lnTo>
                    <a:pt x="483" y="3404"/>
                  </a:lnTo>
                  <a:lnTo>
                    <a:pt x="597" y="3165"/>
                  </a:lnTo>
                  <a:lnTo>
                    <a:pt x="1134" y="2926"/>
                  </a:lnTo>
                  <a:lnTo>
                    <a:pt x="1493" y="4419"/>
                  </a:lnTo>
                  <a:lnTo>
                    <a:pt x="4426" y="4419"/>
                  </a:lnTo>
                  <a:lnTo>
                    <a:pt x="3677" y="6032"/>
                  </a:lnTo>
                  <a:lnTo>
                    <a:pt x="2329" y="6032"/>
                  </a:lnTo>
                  <a:lnTo>
                    <a:pt x="2213" y="7346"/>
                  </a:lnTo>
                  <a:lnTo>
                    <a:pt x="2150" y="8063"/>
                  </a:lnTo>
                  <a:lnTo>
                    <a:pt x="2042" y="8242"/>
                  </a:lnTo>
                  <a:close/>
                </a:path>
                <a:path w="14605" h="16510">
                  <a:moveTo>
                    <a:pt x="11224" y="8242"/>
                  </a:moveTo>
                  <a:lnTo>
                    <a:pt x="5224" y="8242"/>
                  </a:lnTo>
                  <a:lnTo>
                    <a:pt x="6570" y="8063"/>
                  </a:lnTo>
                  <a:lnTo>
                    <a:pt x="5350" y="4718"/>
                  </a:lnTo>
                  <a:lnTo>
                    <a:pt x="5000" y="3703"/>
                  </a:lnTo>
                  <a:lnTo>
                    <a:pt x="4897" y="3404"/>
                  </a:lnTo>
                  <a:lnTo>
                    <a:pt x="8521" y="3404"/>
                  </a:lnTo>
                  <a:lnTo>
                    <a:pt x="8708" y="4419"/>
                  </a:lnTo>
                  <a:lnTo>
                    <a:pt x="8762" y="4718"/>
                  </a:lnTo>
                  <a:lnTo>
                    <a:pt x="8839" y="5136"/>
                  </a:lnTo>
                  <a:lnTo>
                    <a:pt x="11010" y="5136"/>
                  </a:lnTo>
                  <a:lnTo>
                    <a:pt x="11121" y="6749"/>
                  </a:lnTo>
                  <a:lnTo>
                    <a:pt x="11224" y="8242"/>
                  </a:lnTo>
                  <a:close/>
                </a:path>
                <a:path w="14605" h="16510">
                  <a:moveTo>
                    <a:pt x="11010" y="5136"/>
                  </a:moveTo>
                  <a:lnTo>
                    <a:pt x="8839" y="5136"/>
                  </a:lnTo>
                  <a:lnTo>
                    <a:pt x="10512" y="4718"/>
                  </a:lnTo>
                  <a:lnTo>
                    <a:pt x="10981" y="4718"/>
                  </a:lnTo>
                  <a:lnTo>
                    <a:pt x="11010" y="5136"/>
                  </a:lnTo>
                  <a:close/>
                </a:path>
                <a:path w="14605" h="16510">
                  <a:moveTo>
                    <a:pt x="3344" y="6749"/>
                  </a:moveTo>
                  <a:lnTo>
                    <a:pt x="2329" y="6032"/>
                  </a:lnTo>
                  <a:lnTo>
                    <a:pt x="3677" y="6032"/>
                  </a:lnTo>
                  <a:lnTo>
                    <a:pt x="3344" y="6749"/>
                  </a:lnTo>
                  <a:close/>
                </a:path>
                <a:path w="14605" h="16510">
                  <a:moveTo>
                    <a:pt x="7346" y="13259"/>
                  </a:moveTo>
                  <a:lnTo>
                    <a:pt x="5503" y="12781"/>
                  </a:lnTo>
                  <a:lnTo>
                    <a:pt x="3643" y="12781"/>
                  </a:lnTo>
                  <a:lnTo>
                    <a:pt x="2926" y="11049"/>
                  </a:lnTo>
                  <a:lnTo>
                    <a:pt x="2926" y="10153"/>
                  </a:lnTo>
                  <a:lnTo>
                    <a:pt x="4419" y="8242"/>
                  </a:lnTo>
                  <a:lnTo>
                    <a:pt x="14074" y="8242"/>
                  </a:lnTo>
                  <a:lnTo>
                    <a:pt x="14513" y="9496"/>
                  </a:lnTo>
                  <a:lnTo>
                    <a:pt x="12542" y="11766"/>
                  </a:lnTo>
                  <a:lnTo>
                    <a:pt x="12393" y="12124"/>
                  </a:lnTo>
                  <a:lnTo>
                    <a:pt x="7585" y="12124"/>
                  </a:lnTo>
                  <a:lnTo>
                    <a:pt x="7509" y="12483"/>
                  </a:lnTo>
                  <a:lnTo>
                    <a:pt x="7447" y="12781"/>
                  </a:lnTo>
                  <a:lnTo>
                    <a:pt x="7346" y="13259"/>
                  </a:lnTo>
                  <a:close/>
                </a:path>
                <a:path w="14605" h="16510">
                  <a:moveTo>
                    <a:pt x="10093" y="15947"/>
                  </a:moveTo>
                  <a:lnTo>
                    <a:pt x="11467" y="14454"/>
                  </a:lnTo>
                  <a:lnTo>
                    <a:pt x="11049" y="13259"/>
                  </a:lnTo>
                  <a:lnTo>
                    <a:pt x="8779" y="12124"/>
                  </a:lnTo>
                  <a:lnTo>
                    <a:pt x="12393" y="12124"/>
                  </a:lnTo>
                  <a:lnTo>
                    <a:pt x="12325" y="12781"/>
                  </a:lnTo>
                  <a:lnTo>
                    <a:pt x="12781" y="14454"/>
                  </a:lnTo>
                  <a:lnTo>
                    <a:pt x="12542" y="15469"/>
                  </a:lnTo>
                  <a:lnTo>
                    <a:pt x="10093" y="15947"/>
                  </a:lnTo>
                  <a:close/>
                </a:path>
              </a:pathLst>
            </a:custGeom>
            <a:solidFill>
              <a:srgbClr val="E834A3"/>
            </a:solidFill>
          </p:spPr>
          <p:txBody>
            <a:bodyPr wrap="square" lIns="0" tIns="0" rIns="0" bIns="0" rtlCol="0"/>
            <a:lstStyle/>
            <a:p>
              <a:endParaRPr/>
            </a:p>
          </p:txBody>
        </p:sp>
        <p:sp>
          <p:nvSpPr>
            <p:cNvPr id="1679" name="object 1679"/>
            <p:cNvSpPr/>
            <p:nvPr/>
          </p:nvSpPr>
          <p:spPr>
            <a:xfrm>
              <a:off x="14463868" y="2345084"/>
              <a:ext cx="4445" cy="8890"/>
            </a:xfrm>
            <a:custGeom>
              <a:avLst/>
              <a:gdLst/>
              <a:ahLst/>
              <a:cxnLst/>
              <a:rect l="l" t="t" r="r" b="b"/>
              <a:pathLst>
                <a:path w="4444" h="8889">
                  <a:moveTo>
                    <a:pt x="4416" y="5674"/>
                  </a:moveTo>
                  <a:lnTo>
                    <a:pt x="4250" y="5674"/>
                  </a:lnTo>
                  <a:lnTo>
                    <a:pt x="1182" y="3703"/>
                  </a:lnTo>
                  <a:lnTo>
                    <a:pt x="3404" y="0"/>
                  </a:lnTo>
                  <a:lnTo>
                    <a:pt x="4122" y="3703"/>
                  </a:lnTo>
                  <a:lnTo>
                    <a:pt x="4416" y="5674"/>
                  </a:lnTo>
                  <a:close/>
                </a:path>
                <a:path w="4444" h="8889">
                  <a:moveTo>
                    <a:pt x="119" y="8779"/>
                  </a:moveTo>
                  <a:lnTo>
                    <a:pt x="0" y="5674"/>
                  </a:lnTo>
                  <a:lnTo>
                    <a:pt x="1182" y="3703"/>
                  </a:lnTo>
                  <a:lnTo>
                    <a:pt x="2120" y="5674"/>
                  </a:lnTo>
                  <a:lnTo>
                    <a:pt x="3165" y="7645"/>
                  </a:lnTo>
                  <a:lnTo>
                    <a:pt x="119" y="8779"/>
                  </a:lnTo>
                  <a:close/>
                </a:path>
              </a:pathLst>
            </a:custGeom>
            <a:solidFill>
              <a:srgbClr val="E8369D"/>
            </a:solidFill>
          </p:spPr>
          <p:txBody>
            <a:bodyPr wrap="square" lIns="0" tIns="0" rIns="0" bIns="0" rtlCol="0"/>
            <a:lstStyle/>
            <a:p>
              <a:endParaRPr/>
            </a:p>
          </p:txBody>
        </p:sp>
        <p:sp>
          <p:nvSpPr>
            <p:cNvPr id="1680" name="object 1680"/>
            <p:cNvSpPr/>
            <p:nvPr/>
          </p:nvSpPr>
          <p:spPr>
            <a:xfrm>
              <a:off x="14433753" y="2331173"/>
              <a:ext cx="67310" cy="22860"/>
            </a:xfrm>
            <a:custGeom>
              <a:avLst/>
              <a:gdLst/>
              <a:ahLst/>
              <a:cxnLst/>
              <a:rect l="l" t="t" r="r" b="b"/>
              <a:pathLst>
                <a:path w="67309" h="22860">
                  <a:moveTo>
                    <a:pt x="1498" y="20485"/>
                  </a:moveTo>
                  <a:lnTo>
                    <a:pt x="0" y="20485"/>
                  </a:lnTo>
                  <a:lnTo>
                    <a:pt x="0" y="22694"/>
                  </a:lnTo>
                  <a:lnTo>
                    <a:pt x="1498" y="22694"/>
                  </a:lnTo>
                  <a:lnTo>
                    <a:pt x="1498" y="20485"/>
                  </a:lnTo>
                  <a:close/>
                </a:path>
                <a:path w="67309" h="22860">
                  <a:moveTo>
                    <a:pt x="27419" y="10274"/>
                  </a:moveTo>
                  <a:lnTo>
                    <a:pt x="26530" y="9436"/>
                  </a:lnTo>
                  <a:lnTo>
                    <a:pt x="26339" y="9321"/>
                  </a:lnTo>
                  <a:lnTo>
                    <a:pt x="22402" y="9563"/>
                  </a:lnTo>
                  <a:lnTo>
                    <a:pt x="23482" y="14033"/>
                  </a:lnTo>
                  <a:lnTo>
                    <a:pt x="27419" y="10274"/>
                  </a:lnTo>
                  <a:close/>
                </a:path>
                <a:path w="67309" h="22860">
                  <a:moveTo>
                    <a:pt x="41998" y="11645"/>
                  </a:moveTo>
                  <a:lnTo>
                    <a:pt x="36855" y="13855"/>
                  </a:lnTo>
                  <a:lnTo>
                    <a:pt x="38290" y="13792"/>
                  </a:lnTo>
                  <a:lnTo>
                    <a:pt x="41338" y="13144"/>
                  </a:lnTo>
                  <a:lnTo>
                    <a:pt x="41998" y="11645"/>
                  </a:lnTo>
                  <a:close/>
                </a:path>
                <a:path w="67309" h="22860">
                  <a:moveTo>
                    <a:pt x="48628" y="8001"/>
                  </a:moveTo>
                  <a:lnTo>
                    <a:pt x="46418" y="8001"/>
                  </a:lnTo>
                  <a:lnTo>
                    <a:pt x="46418" y="9499"/>
                  </a:lnTo>
                  <a:lnTo>
                    <a:pt x="48628" y="9499"/>
                  </a:lnTo>
                  <a:lnTo>
                    <a:pt x="48628" y="8001"/>
                  </a:lnTo>
                  <a:close/>
                </a:path>
                <a:path w="67309" h="22860">
                  <a:moveTo>
                    <a:pt x="56032" y="6515"/>
                  </a:moveTo>
                  <a:lnTo>
                    <a:pt x="55435" y="6934"/>
                  </a:lnTo>
                  <a:lnTo>
                    <a:pt x="53047" y="8001"/>
                  </a:lnTo>
                  <a:lnTo>
                    <a:pt x="53047" y="8597"/>
                  </a:lnTo>
                  <a:lnTo>
                    <a:pt x="53644" y="11887"/>
                  </a:lnTo>
                  <a:lnTo>
                    <a:pt x="54533" y="11645"/>
                  </a:lnTo>
                  <a:lnTo>
                    <a:pt x="56032" y="6515"/>
                  </a:lnTo>
                  <a:close/>
                </a:path>
                <a:path w="67309" h="22860">
                  <a:moveTo>
                    <a:pt x="67195" y="1549"/>
                  </a:moveTo>
                  <a:lnTo>
                    <a:pt x="67017" y="1016"/>
                  </a:lnTo>
                  <a:lnTo>
                    <a:pt x="67017" y="596"/>
                  </a:lnTo>
                  <a:lnTo>
                    <a:pt x="64211" y="419"/>
                  </a:lnTo>
                  <a:lnTo>
                    <a:pt x="65049" y="1612"/>
                  </a:lnTo>
                  <a:lnTo>
                    <a:pt x="64630" y="1854"/>
                  </a:lnTo>
                  <a:lnTo>
                    <a:pt x="64033" y="2209"/>
                  </a:lnTo>
                  <a:lnTo>
                    <a:pt x="63500" y="0"/>
                  </a:lnTo>
                  <a:lnTo>
                    <a:pt x="62598" y="4305"/>
                  </a:lnTo>
                  <a:lnTo>
                    <a:pt x="66903" y="1968"/>
                  </a:lnTo>
                  <a:lnTo>
                    <a:pt x="67195" y="1549"/>
                  </a:lnTo>
                  <a:close/>
                </a:path>
              </a:pathLst>
            </a:custGeom>
            <a:solidFill>
              <a:srgbClr val="E836A6"/>
            </a:solidFill>
          </p:spPr>
          <p:txBody>
            <a:bodyPr wrap="square" lIns="0" tIns="0" rIns="0" bIns="0" rtlCol="0"/>
            <a:lstStyle/>
            <a:p>
              <a:endParaRPr/>
            </a:p>
          </p:txBody>
        </p:sp>
      </p:grpSp>
      <p:grpSp>
        <p:nvGrpSpPr>
          <p:cNvPr id="1681" name="object 1681"/>
          <p:cNvGrpSpPr/>
          <p:nvPr/>
        </p:nvGrpSpPr>
        <p:grpSpPr>
          <a:xfrm>
            <a:off x="14622146" y="2775791"/>
            <a:ext cx="173990" cy="62230"/>
            <a:chOff x="14622146" y="2775791"/>
            <a:chExt cx="173990" cy="62230"/>
          </a:xfrm>
        </p:grpSpPr>
        <p:sp>
          <p:nvSpPr>
            <p:cNvPr id="1682" name="object 1682"/>
            <p:cNvSpPr/>
            <p:nvPr/>
          </p:nvSpPr>
          <p:spPr>
            <a:xfrm>
              <a:off x="14622146" y="2778230"/>
              <a:ext cx="146050" cy="42545"/>
            </a:xfrm>
            <a:custGeom>
              <a:avLst/>
              <a:gdLst/>
              <a:ahLst/>
              <a:cxnLst/>
              <a:rect l="l" t="t" r="r" b="b"/>
              <a:pathLst>
                <a:path w="146050" h="42544">
                  <a:moveTo>
                    <a:pt x="5375" y="4952"/>
                  </a:moveTo>
                  <a:lnTo>
                    <a:pt x="1329" y="3428"/>
                  </a:lnTo>
                  <a:lnTo>
                    <a:pt x="1593" y="3428"/>
                  </a:lnTo>
                  <a:lnTo>
                    <a:pt x="3105" y="2539"/>
                  </a:lnTo>
                  <a:lnTo>
                    <a:pt x="2627" y="1904"/>
                  </a:lnTo>
                  <a:lnTo>
                    <a:pt x="836" y="1523"/>
                  </a:lnTo>
                  <a:lnTo>
                    <a:pt x="895" y="0"/>
                  </a:lnTo>
                  <a:lnTo>
                    <a:pt x="14195" y="1777"/>
                  </a:lnTo>
                  <a:lnTo>
                    <a:pt x="19290" y="2158"/>
                  </a:lnTo>
                  <a:lnTo>
                    <a:pt x="35207" y="4317"/>
                  </a:lnTo>
                  <a:lnTo>
                    <a:pt x="6450" y="4317"/>
                  </a:lnTo>
                  <a:lnTo>
                    <a:pt x="5375" y="4952"/>
                  </a:lnTo>
                  <a:close/>
                </a:path>
                <a:path w="146050" h="42544">
                  <a:moveTo>
                    <a:pt x="11945" y="9524"/>
                  </a:moveTo>
                  <a:lnTo>
                    <a:pt x="11945" y="6603"/>
                  </a:lnTo>
                  <a:lnTo>
                    <a:pt x="9887" y="5841"/>
                  </a:lnTo>
                  <a:lnTo>
                    <a:pt x="61399" y="5841"/>
                  </a:lnTo>
                  <a:lnTo>
                    <a:pt x="63012" y="5333"/>
                  </a:lnTo>
                  <a:lnTo>
                    <a:pt x="63552" y="4698"/>
                  </a:lnTo>
                  <a:lnTo>
                    <a:pt x="65879" y="2158"/>
                  </a:lnTo>
                  <a:lnTo>
                    <a:pt x="68208" y="3936"/>
                  </a:lnTo>
                  <a:lnTo>
                    <a:pt x="69129" y="7365"/>
                  </a:lnTo>
                  <a:lnTo>
                    <a:pt x="19291" y="7365"/>
                  </a:lnTo>
                  <a:lnTo>
                    <a:pt x="17637" y="8508"/>
                  </a:lnTo>
                  <a:lnTo>
                    <a:pt x="14513" y="8508"/>
                  </a:lnTo>
                  <a:lnTo>
                    <a:pt x="11945" y="9524"/>
                  </a:lnTo>
                  <a:close/>
                </a:path>
                <a:path w="146050" h="42544">
                  <a:moveTo>
                    <a:pt x="56978" y="4698"/>
                  </a:moveTo>
                  <a:lnTo>
                    <a:pt x="38405" y="4698"/>
                  </a:lnTo>
                  <a:lnTo>
                    <a:pt x="41602" y="4317"/>
                  </a:lnTo>
                  <a:lnTo>
                    <a:pt x="51862" y="2920"/>
                  </a:lnTo>
                  <a:lnTo>
                    <a:pt x="55427" y="2920"/>
                  </a:lnTo>
                  <a:lnTo>
                    <a:pt x="56368" y="3174"/>
                  </a:lnTo>
                  <a:lnTo>
                    <a:pt x="56920" y="3428"/>
                  </a:lnTo>
                  <a:lnTo>
                    <a:pt x="56978" y="4698"/>
                  </a:lnTo>
                  <a:close/>
                </a:path>
                <a:path w="146050" h="42544">
                  <a:moveTo>
                    <a:pt x="7323" y="8508"/>
                  </a:moveTo>
                  <a:lnTo>
                    <a:pt x="6935" y="8508"/>
                  </a:lnTo>
                  <a:lnTo>
                    <a:pt x="6992" y="8000"/>
                  </a:lnTo>
                  <a:lnTo>
                    <a:pt x="7064" y="7365"/>
                  </a:lnTo>
                  <a:lnTo>
                    <a:pt x="7151" y="6603"/>
                  </a:lnTo>
                  <a:lnTo>
                    <a:pt x="7238" y="5841"/>
                  </a:lnTo>
                  <a:lnTo>
                    <a:pt x="7346" y="4952"/>
                  </a:lnTo>
                  <a:lnTo>
                    <a:pt x="6450" y="4317"/>
                  </a:lnTo>
                  <a:lnTo>
                    <a:pt x="35207" y="4317"/>
                  </a:lnTo>
                  <a:lnTo>
                    <a:pt x="38405" y="4698"/>
                  </a:lnTo>
                  <a:lnTo>
                    <a:pt x="56978" y="4698"/>
                  </a:lnTo>
                  <a:lnTo>
                    <a:pt x="57028" y="5841"/>
                  </a:lnTo>
                  <a:lnTo>
                    <a:pt x="9989" y="5841"/>
                  </a:lnTo>
                  <a:lnTo>
                    <a:pt x="10631" y="8000"/>
                  </a:lnTo>
                  <a:lnTo>
                    <a:pt x="10489" y="8000"/>
                  </a:lnTo>
                  <a:lnTo>
                    <a:pt x="7323" y="8508"/>
                  </a:lnTo>
                  <a:close/>
                </a:path>
                <a:path w="146050" h="42544">
                  <a:moveTo>
                    <a:pt x="20486" y="14985"/>
                  </a:moveTo>
                  <a:lnTo>
                    <a:pt x="19898" y="14350"/>
                  </a:lnTo>
                  <a:lnTo>
                    <a:pt x="18575" y="12826"/>
                  </a:lnTo>
                  <a:lnTo>
                    <a:pt x="21203" y="12445"/>
                  </a:lnTo>
                  <a:lnTo>
                    <a:pt x="18575" y="9524"/>
                  </a:lnTo>
                  <a:lnTo>
                    <a:pt x="19291" y="7365"/>
                  </a:lnTo>
                  <a:lnTo>
                    <a:pt x="69129" y="7365"/>
                  </a:lnTo>
                  <a:lnTo>
                    <a:pt x="70000" y="10540"/>
                  </a:lnTo>
                  <a:lnTo>
                    <a:pt x="70382" y="10667"/>
                  </a:lnTo>
                  <a:lnTo>
                    <a:pt x="21442" y="10667"/>
                  </a:lnTo>
                  <a:lnTo>
                    <a:pt x="22965" y="12826"/>
                  </a:lnTo>
                  <a:lnTo>
                    <a:pt x="23198" y="12826"/>
                  </a:lnTo>
                  <a:lnTo>
                    <a:pt x="22337" y="13588"/>
                  </a:lnTo>
                  <a:lnTo>
                    <a:pt x="20486" y="14985"/>
                  </a:lnTo>
                  <a:close/>
                </a:path>
                <a:path w="146050" h="42544">
                  <a:moveTo>
                    <a:pt x="17141" y="8889"/>
                  </a:moveTo>
                  <a:lnTo>
                    <a:pt x="14513" y="8508"/>
                  </a:lnTo>
                  <a:lnTo>
                    <a:pt x="17637" y="8508"/>
                  </a:lnTo>
                  <a:lnTo>
                    <a:pt x="17141" y="8889"/>
                  </a:lnTo>
                  <a:close/>
                </a:path>
                <a:path w="146050" h="42544">
                  <a:moveTo>
                    <a:pt x="24309" y="19557"/>
                  </a:moveTo>
                  <a:lnTo>
                    <a:pt x="24977" y="14985"/>
                  </a:lnTo>
                  <a:lnTo>
                    <a:pt x="25070" y="14350"/>
                  </a:lnTo>
                  <a:lnTo>
                    <a:pt x="25181" y="13588"/>
                  </a:lnTo>
                  <a:lnTo>
                    <a:pt x="25293" y="12826"/>
                  </a:lnTo>
                  <a:lnTo>
                    <a:pt x="25384" y="12191"/>
                  </a:lnTo>
                  <a:lnTo>
                    <a:pt x="21442" y="10667"/>
                  </a:lnTo>
                  <a:lnTo>
                    <a:pt x="70382" y="10667"/>
                  </a:lnTo>
                  <a:lnTo>
                    <a:pt x="72676" y="11429"/>
                  </a:lnTo>
                  <a:lnTo>
                    <a:pt x="82125" y="11429"/>
                  </a:lnTo>
                  <a:lnTo>
                    <a:pt x="83175" y="13969"/>
                  </a:lnTo>
                  <a:lnTo>
                    <a:pt x="26757" y="13969"/>
                  </a:lnTo>
                  <a:lnTo>
                    <a:pt x="24309" y="19557"/>
                  </a:lnTo>
                  <a:close/>
                </a:path>
                <a:path w="146050" h="42544">
                  <a:moveTo>
                    <a:pt x="89486" y="16636"/>
                  </a:moveTo>
                  <a:lnTo>
                    <a:pt x="84225" y="16636"/>
                  </a:lnTo>
                  <a:lnTo>
                    <a:pt x="85760" y="12826"/>
                  </a:lnTo>
                  <a:lnTo>
                    <a:pt x="85567" y="12826"/>
                  </a:lnTo>
                  <a:lnTo>
                    <a:pt x="89113" y="16001"/>
                  </a:lnTo>
                  <a:lnTo>
                    <a:pt x="89486" y="16636"/>
                  </a:lnTo>
                  <a:close/>
                </a:path>
                <a:path w="146050" h="42544">
                  <a:moveTo>
                    <a:pt x="32263" y="17779"/>
                  </a:moveTo>
                  <a:lnTo>
                    <a:pt x="32028" y="17779"/>
                  </a:lnTo>
                  <a:lnTo>
                    <a:pt x="27832" y="16636"/>
                  </a:lnTo>
                  <a:lnTo>
                    <a:pt x="28173" y="14985"/>
                  </a:lnTo>
                  <a:lnTo>
                    <a:pt x="28251" y="14604"/>
                  </a:lnTo>
                  <a:lnTo>
                    <a:pt x="28304" y="14350"/>
                  </a:lnTo>
                  <a:lnTo>
                    <a:pt x="28382" y="13969"/>
                  </a:lnTo>
                  <a:lnTo>
                    <a:pt x="32920" y="13969"/>
                  </a:lnTo>
                  <a:lnTo>
                    <a:pt x="32569" y="16001"/>
                  </a:lnTo>
                  <a:lnTo>
                    <a:pt x="32460" y="16636"/>
                  </a:lnTo>
                  <a:lnTo>
                    <a:pt x="32350" y="17271"/>
                  </a:lnTo>
                  <a:lnTo>
                    <a:pt x="32263" y="17779"/>
                  </a:lnTo>
                  <a:close/>
                </a:path>
                <a:path w="146050" h="42544">
                  <a:moveTo>
                    <a:pt x="39659" y="19811"/>
                  </a:moveTo>
                  <a:lnTo>
                    <a:pt x="37867" y="17779"/>
                  </a:lnTo>
                  <a:lnTo>
                    <a:pt x="33865" y="17271"/>
                  </a:lnTo>
                  <a:lnTo>
                    <a:pt x="33455" y="14985"/>
                  </a:lnTo>
                  <a:lnTo>
                    <a:pt x="33387" y="14604"/>
                  </a:lnTo>
                  <a:lnTo>
                    <a:pt x="32862" y="13969"/>
                  </a:lnTo>
                  <a:lnTo>
                    <a:pt x="83175" y="13969"/>
                  </a:lnTo>
                  <a:lnTo>
                    <a:pt x="83345" y="14350"/>
                  </a:lnTo>
                  <a:lnTo>
                    <a:pt x="39420" y="14350"/>
                  </a:lnTo>
                  <a:lnTo>
                    <a:pt x="40061" y="17271"/>
                  </a:lnTo>
                  <a:lnTo>
                    <a:pt x="40172" y="17779"/>
                  </a:lnTo>
                  <a:lnTo>
                    <a:pt x="40256" y="18160"/>
                  </a:lnTo>
                  <a:lnTo>
                    <a:pt x="39750" y="19557"/>
                  </a:lnTo>
                  <a:lnTo>
                    <a:pt x="39659" y="19811"/>
                  </a:lnTo>
                  <a:close/>
                </a:path>
                <a:path w="146050" h="42544">
                  <a:moveTo>
                    <a:pt x="54274" y="24129"/>
                  </a:moveTo>
                  <a:lnTo>
                    <a:pt x="50124" y="20954"/>
                  </a:lnTo>
                  <a:lnTo>
                    <a:pt x="42960" y="20954"/>
                  </a:lnTo>
                  <a:lnTo>
                    <a:pt x="42854" y="19811"/>
                  </a:lnTo>
                  <a:lnTo>
                    <a:pt x="42737" y="18541"/>
                  </a:lnTo>
                  <a:lnTo>
                    <a:pt x="42614" y="17271"/>
                  </a:lnTo>
                  <a:lnTo>
                    <a:pt x="42525" y="16255"/>
                  </a:lnTo>
                  <a:lnTo>
                    <a:pt x="42073" y="16001"/>
                  </a:lnTo>
                  <a:lnTo>
                    <a:pt x="39420" y="14350"/>
                  </a:lnTo>
                  <a:lnTo>
                    <a:pt x="83345" y="14350"/>
                  </a:lnTo>
                  <a:lnTo>
                    <a:pt x="84135" y="16636"/>
                  </a:lnTo>
                  <a:lnTo>
                    <a:pt x="89574" y="16636"/>
                  </a:lnTo>
                  <a:lnTo>
                    <a:pt x="90726" y="18541"/>
                  </a:lnTo>
                  <a:lnTo>
                    <a:pt x="96113" y="18541"/>
                  </a:lnTo>
                  <a:lnTo>
                    <a:pt x="95026" y="19811"/>
                  </a:lnTo>
                  <a:lnTo>
                    <a:pt x="96800" y="20954"/>
                  </a:lnTo>
                  <a:lnTo>
                    <a:pt x="97303" y="21335"/>
                  </a:lnTo>
                  <a:lnTo>
                    <a:pt x="98251" y="21970"/>
                  </a:lnTo>
                  <a:lnTo>
                    <a:pt x="105196" y="21970"/>
                  </a:lnTo>
                  <a:lnTo>
                    <a:pt x="105717" y="22224"/>
                  </a:lnTo>
                  <a:lnTo>
                    <a:pt x="106294" y="23240"/>
                  </a:lnTo>
                  <a:lnTo>
                    <a:pt x="58982" y="23240"/>
                  </a:lnTo>
                  <a:lnTo>
                    <a:pt x="54274" y="24129"/>
                  </a:lnTo>
                  <a:close/>
                </a:path>
                <a:path w="146050" h="42544">
                  <a:moveTo>
                    <a:pt x="96113" y="18541"/>
                  </a:moveTo>
                  <a:lnTo>
                    <a:pt x="90726" y="18541"/>
                  </a:lnTo>
                  <a:lnTo>
                    <a:pt x="93593" y="14985"/>
                  </a:lnTo>
                  <a:lnTo>
                    <a:pt x="95325" y="17271"/>
                  </a:lnTo>
                  <a:lnTo>
                    <a:pt x="96113" y="18541"/>
                  </a:lnTo>
                  <a:close/>
                </a:path>
                <a:path w="146050" h="42544">
                  <a:moveTo>
                    <a:pt x="105196" y="21970"/>
                  </a:moveTo>
                  <a:lnTo>
                    <a:pt x="98251" y="21970"/>
                  </a:lnTo>
                  <a:lnTo>
                    <a:pt x="96160" y="18541"/>
                  </a:lnTo>
                  <a:lnTo>
                    <a:pt x="98610" y="16001"/>
                  </a:lnTo>
                  <a:lnTo>
                    <a:pt x="101596" y="18160"/>
                  </a:lnTo>
                  <a:lnTo>
                    <a:pt x="101477" y="20954"/>
                  </a:lnTo>
                  <a:lnTo>
                    <a:pt x="103806" y="20954"/>
                  </a:lnTo>
                  <a:lnTo>
                    <a:pt x="105196" y="21970"/>
                  </a:lnTo>
                  <a:close/>
                </a:path>
                <a:path w="146050" h="42544">
                  <a:moveTo>
                    <a:pt x="98251" y="21970"/>
                  </a:moveTo>
                  <a:lnTo>
                    <a:pt x="97355" y="21335"/>
                  </a:lnTo>
                  <a:lnTo>
                    <a:pt x="96734" y="20954"/>
                  </a:lnTo>
                  <a:lnTo>
                    <a:pt x="95026" y="19811"/>
                  </a:lnTo>
                  <a:lnTo>
                    <a:pt x="96160" y="18541"/>
                  </a:lnTo>
                  <a:lnTo>
                    <a:pt x="98251" y="21970"/>
                  </a:lnTo>
                  <a:close/>
                </a:path>
                <a:path w="146050" h="42544">
                  <a:moveTo>
                    <a:pt x="42995" y="21335"/>
                  </a:moveTo>
                  <a:lnTo>
                    <a:pt x="0" y="21335"/>
                  </a:lnTo>
                  <a:lnTo>
                    <a:pt x="145496" y="20954"/>
                  </a:lnTo>
                  <a:lnTo>
                    <a:pt x="42960" y="20954"/>
                  </a:lnTo>
                  <a:lnTo>
                    <a:pt x="42995" y="21335"/>
                  </a:lnTo>
                  <a:close/>
                </a:path>
                <a:path w="146050" h="42544">
                  <a:moveTo>
                    <a:pt x="45937" y="23240"/>
                  </a:moveTo>
                  <a:lnTo>
                    <a:pt x="43171" y="23240"/>
                  </a:lnTo>
                  <a:lnTo>
                    <a:pt x="43077" y="22224"/>
                  </a:lnTo>
                  <a:lnTo>
                    <a:pt x="42995" y="21335"/>
                  </a:lnTo>
                  <a:lnTo>
                    <a:pt x="46945" y="21335"/>
                  </a:lnTo>
                  <a:lnTo>
                    <a:pt x="45937" y="23240"/>
                  </a:lnTo>
                  <a:close/>
                </a:path>
                <a:path w="146050" h="42544">
                  <a:moveTo>
                    <a:pt x="54829" y="24510"/>
                  </a:moveTo>
                  <a:lnTo>
                    <a:pt x="54274" y="24129"/>
                  </a:lnTo>
                  <a:lnTo>
                    <a:pt x="58982" y="23240"/>
                  </a:lnTo>
                  <a:lnTo>
                    <a:pt x="58338" y="23240"/>
                  </a:lnTo>
                  <a:lnTo>
                    <a:pt x="54829" y="24510"/>
                  </a:lnTo>
                  <a:close/>
                </a:path>
                <a:path w="146050" h="42544">
                  <a:moveTo>
                    <a:pt x="107014" y="24510"/>
                  </a:moveTo>
                  <a:lnTo>
                    <a:pt x="54829" y="24510"/>
                  </a:lnTo>
                  <a:lnTo>
                    <a:pt x="58338" y="23240"/>
                  </a:lnTo>
                  <a:lnTo>
                    <a:pt x="106363" y="23240"/>
                  </a:lnTo>
                  <a:lnTo>
                    <a:pt x="107014" y="24510"/>
                  </a:lnTo>
                  <a:close/>
                </a:path>
                <a:path w="146050" h="42544">
                  <a:moveTo>
                    <a:pt x="117372" y="27939"/>
                  </a:moveTo>
                  <a:lnTo>
                    <a:pt x="111446" y="27939"/>
                  </a:lnTo>
                  <a:lnTo>
                    <a:pt x="111835" y="27685"/>
                  </a:lnTo>
                  <a:lnTo>
                    <a:pt x="112107" y="27431"/>
                  </a:lnTo>
                  <a:lnTo>
                    <a:pt x="113004" y="26923"/>
                  </a:lnTo>
                  <a:lnTo>
                    <a:pt x="110349" y="25399"/>
                  </a:lnTo>
                  <a:lnTo>
                    <a:pt x="110222" y="25018"/>
                  </a:lnTo>
                  <a:lnTo>
                    <a:pt x="110137" y="24764"/>
                  </a:lnTo>
                  <a:lnTo>
                    <a:pt x="117723" y="23240"/>
                  </a:lnTo>
                  <a:lnTo>
                    <a:pt x="117614" y="24764"/>
                  </a:lnTo>
                  <a:lnTo>
                    <a:pt x="117514" y="26034"/>
                  </a:lnTo>
                  <a:lnTo>
                    <a:pt x="117389" y="27685"/>
                  </a:lnTo>
                  <a:lnTo>
                    <a:pt x="117372" y="27939"/>
                  </a:lnTo>
                  <a:close/>
                </a:path>
                <a:path w="146050" h="42544">
                  <a:moveTo>
                    <a:pt x="55606" y="29082"/>
                  </a:moveTo>
                  <a:lnTo>
                    <a:pt x="53933" y="24129"/>
                  </a:lnTo>
                  <a:lnTo>
                    <a:pt x="54274" y="24129"/>
                  </a:lnTo>
                  <a:lnTo>
                    <a:pt x="54829" y="24510"/>
                  </a:lnTo>
                  <a:lnTo>
                    <a:pt x="107014" y="24510"/>
                  </a:lnTo>
                  <a:lnTo>
                    <a:pt x="107117" y="24764"/>
                  </a:lnTo>
                  <a:lnTo>
                    <a:pt x="56772" y="24764"/>
                  </a:lnTo>
                  <a:lnTo>
                    <a:pt x="55606" y="29082"/>
                  </a:lnTo>
                  <a:close/>
                </a:path>
                <a:path w="146050" h="42544">
                  <a:moveTo>
                    <a:pt x="61459" y="26542"/>
                  </a:moveTo>
                  <a:lnTo>
                    <a:pt x="60100" y="24764"/>
                  </a:lnTo>
                  <a:lnTo>
                    <a:pt x="106494" y="24764"/>
                  </a:lnTo>
                  <a:lnTo>
                    <a:pt x="109779" y="25018"/>
                  </a:lnTo>
                  <a:lnTo>
                    <a:pt x="110349" y="25399"/>
                  </a:lnTo>
                  <a:lnTo>
                    <a:pt x="110582" y="26034"/>
                  </a:lnTo>
                  <a:lnTo>
                    <a:pt x="63609" y="26034"/>
                  </a:lnTo>
                  <a:lnTo>
                    <a:pt x="61459" y="26542"/>
                  </a:lnTo>
                  <a:close/>
                </a:path>
                <a:path w="146050" h="42544">
                  <a:moveTo>
                    <a:pt x="111210" y="27939"/>
                  </a:moveTo>
                  <a:lnTo>
                    <a:pt x="110758" y="26542"/>
                  </a:lnTo>
                  <a:lnTo>
                    <a:pt x="110349" y="25399"/>
                  </a:lnTo>
                  <a:lnTo>
                    <a:pt x="113004" y="26923"/>
                  </a:lnTo>
                  <a:lnTo>
                    <a:pt x="112225" y="27431"/>
                  </a:lnTo>
                  <a:lnTo>
                    <a:pt x="111659" y="27685"/>
                  </a:lnTo>
                  <a:lnTo>
                    <a:pt x="111210" y="27939"/>
                  </a:lnTo>
                  <a:close/>
                </a:path>
                <a:path w="146050" h="42544">
                  <a:moveTo>
                    <a:pt x="69522" y="32257"/>
                  </a:moveTo>
                  <a:lnTo>
                    <a:pt x="69327" y="32257"/>
                  </a:lnTo>
                  <a:lnTo>
                    <a:pt x="63968" y="29590"/>
                  </a:lnTo>
                  <a:lnTo>
                    <a:pt x="64374" y="27939"/>
                  </a:lnTo>
                  <a:lnTo>
                    <a:pt x="64500" y="27431"/>
                  </a:lnTo>
                  <a:lnTo>
                    <a:pt x="64625" y="26923"/>
                  </a:lnTo>
                  <a:lnTo>
                    <a:pt x="63609" y="26034"/>
                  </a:lnTo>
                  <a:lnTo>
                    <a:pt x="110572" y="26034"/>
                  </a:lnTo>
                  <a:lnTo>
                    <a:pt x="111064" y="27431"/>
                  </a:lnTo>
                  <a:lnTo>
                    <a:pt x="69522" y="27431"/>
                  </a:lnTo>
                  <a:lnTo>
                    <a:pt x="68291" y="29336"/>
                  </a:lnTo>
                  <a:lnTo>
                    <a:pt x="68268" y="29590"/>
                  </a:lnTo>
                  <a:lnTo>
                    <a:pt x="69522" y="32257"/>
                  </a:lnTo>
                  <a:close/>
                </a:path>
                <a:path w="146050" h="42544">
                  <a:moveTo>
                    <a:pt x="76630" y="32511"/>
                  </a:moveTo>
                  <a:lnTo>
                    <a:pt x="75316" y="32257"/>
                  </a:lnTo>
                  <a:lnTo>
                    <a:pt x="74121" y="31368"/>
                  </a:lnTo>
                  <a:lnTo>
                    <a:pt x="69522" y="27431"/>
                  </a:lnTo>
                  <a:lnTo>
                    <a:pt x="111064" y="27431"/>
                  </a:lnTo>
                  <a:lnTo>
                    <a:pt x="111153" y="27685"/>
                  </a:lnTo>
                  <a:lnTo>
                    <a:pt x="111210" y="27939"/>
                  </a:lnTo>
                  <a:lnTo>
                    <a:pt x="109958" y="28574"/>
                  </a:lnTo>
                  <a:lnTo>
                    <a:pt x="109480" y="29336"/>
                  </a:lnTo>
                  <a:lnTo>
                    <a:pt x="121305" y="29336"/>
                  </a:lnTo>
                  <a:lnTo>
                    <a:pt x="121724" y="29971"/>
                  </a:lnTo>
                  <a:lnTo>
                    <a:pt x="121545" y="30225"/>
                  </a:lnTo>
                  <a:lnTo>
                    <a:pt x="78959" y="30225"/>
                  </a:lnTo>
                  <a:lnTo>
                    <a:pt x="77884" y="31749"/>
                  </a:lnTo>
                  <a:lnTo>
                    <a:pt x="76630" y="32511"/>
                  </a:lnTo>
                  <a:close/>
                </a:path>
                <a:path w="146050" h="42544">
                  <a:moveTo>
                    <a:pt x="121305" y="29336"/>
                  </a:moveTo>
                  <a:lnTo>
                    <a:pt x="109958" y="29336"/>
                  </a:lnTo>
                  <a:lnTo>
                    <a:pt x="111451" y="28574"/>
                  </a:lnTo>
                  <a:lnTo>
                    <a:pt x="111204" y="27939"/>
                  </a:lnTo>
                  <a:lnTo>
                    <a:pt x="118300" y="27939"/>
                  </a:lnTo>
                  <a:lnTo>
                    <a:pt x="120172" y="27685"/>
                  </a:lnTo>
                  <a:lnTo>
                    <a:pt x="120311" y="27939"/>
                  </a:lnTo>
                  <a:lnTo>
                    <a:pt x="121305" y="29336"/>
                  </a:lnTo>
                  <a:close/>
                </a:path>
                <a:path w="146050" h="42544">
                  <a:moveTo>
                    <a:pt x="83738" y="34543"/>
                  </a:moveTo>
                  <a:lnTo>
                    <a:pt x="82424" y="33527"/>
                  </a:lnTo>
                  <a:lnTo>
                    <a:pt x="81647" y="30733"/>
                  </a:lnTo>
                  <a:lnTo>
                    <a:pt x="78959" y="30225"/>
                  </a:lnTo>
                  <a:lnTo>
                    <a:pt x="121545" y="30225"/>
                  </a:lnTo>
                  <a:lnTo>
                    <a:pt x="120327" y="32257"/>
                  </a:lnTo>
                  <a:lnTo>
                    <a:pt x="125897" y="32257"/>
                  </a:lnTo>
                  <a:lnTo>
                    <a:pt x="126802" y="32935"/>
                  </a:lnTo>
                  <a:lnTo>
                    <a:pt x="89285" y="32935"/>
                  </a:lnTo>
                  <a:lnTo>
                    <a:pt x="87566" y="33657"/>
                  </a:lnTo>
                  <a:lnTo>
                    <a:pt x="85960" y="33657"/>
                  </a:lnTo>
                  <a:lnTo>
                    <a:pt x="83738" y="34543"/>
                  </a:lnTo>
                  <a:close/>
                </a:path>
                <a:path w="146050" h="42544">
                  <a:moveTo>
                    <a:pt x="125897" y="32257"/>
                  </a:moveTo>
                  <a:lnTo>
                    <a:pt x="120291" y="32257"/>
                  </a:lnTo>
                  <a:lnTo>
                    <a:pt x="124532" y="31368"/>
                  </a:lnTo>
                  <a:lnTo>
                    <a:pt x="125897" y="32257"/>
                  </a:lnTo>
                  <a:close/>
                </a:path>
                <a:path w="146050" h="42544">
                  <a:moveTo>
                    <a:pt x="69837" y="32511"/>
                  </a:moveTo>
                  <a:lnTo>
                    <a:pt x="69642" y="32511"/>
                  </a:lnTo>
                  <a:lnTo>
                    <a:pt x="69522" y="32257"/>
                  </a:lnTo>
                  <a:lnTo>
                    <a:pt x="69327" y="32257"/>
                  </a:lnTo>
                  <a:lnTo>
                    <a:pt x="69837" y="32511"/>
                  </a:lnTo>
                  <a:close/>
                </a:path>
                <a:path w="146050" h="42544">
                  <a:moveTo>
                    <a:pt x="91738" y="36067"/>
                  </a:moveTo>
                  <a:lnTo>
                    <a:pt x="89583" y="36067"/>
                  </a:lnTo>
                  <a:lnTo>
                    <a:pt x="89121" y="35813"/>
                  </a:lnTo>
                  <a:lnTo>
                    <a:pt x="89256" y="35813"/>
                  </a:lnTo>
                  <a:lnTo>
                    <a:pt x="90106" y="33657"/>
                  </a:lnTo>
                  <a:lnTo>
                    <a:pt x="90142" y="33527"/>
                  </a:lnTo>
                  <a:lnTo>
                    <a:pt x="88603" y="32935"/>
                  </a:lnTo>
                  <a:lnTo>
                    <a:pt x="92252" y="32935"/>
                  </a:lnTo>
                  <a:lnTo>
                    <a:pt x="92364" y="33527"/>
                  </a:lnTo>
                  <a:lnTo>
                    <a:pt x="92485" y="34162"/>
                  </a:lnTo>
                  <a:lnTo>
                    <a:pt x="92577" y="34797"/>
                  </a:lnTo>
                  <a:lnTo>
                    <a:pt x="91931" y="35813"/>
                  </a:lnTo>
                  <a:lnTo>
                    <a:pt x="91738" y="36067"/>
                  </a:lnTo>
                  <a:close/>
                </a:path>
                <a:path w="146050" h="42544">
                  <a:moveTo>
                    <a:pt x="95444" y="36067"/>
                  </a:moveTo>
                  <a:lnTo>
                    <a:pt x="93541" y="32935"/>
                  </a:lnTo>
                  <a:lnTo>
                    <a:pt x="97047" y="32935"/>
                  </a:lnTo>
                  <a:lnTo>
                    <a:pt x="97171" y="35051"/>
                  </a:lnTo>
                  <a:lnTo>
                    <a:pt x="97236" y="35813"/>
                  </a:lnTo>
                  <a:lnTo>
                    <a:pt x="95444" y="36067"/>
                  </a:lnTo>
                  <a:close/>
                </a:path>
                <a:path w="146050" h="42544">
                  <a:moveTo>
                    <a:pt x="119514" y="42163"/>
                  </a:moveTo>
                  <a:lnTo>
                    <a:pt x="113601" y="41655"/>
                  </a:lnTo>
                  <a:lnTo>
                    <a:pt x="111337" y="36067"/>
                  </a:lnTo>
                  <a:lnTo>
                    <a:pt x="100101" y="36067"/>
                  </a:lnTo>
                  <a:lnTo>
                    <a:pt x="99830" y="35051"/>
                  </a:lnTo>
                  <a:lnTo>
                    <a:pt x="99763" y="34797"/>
                  </a:lnTo>
                  <a:lnTo>
                    <a:pt x="99702" y="34543"/>
                  </a:lnTo>
                  <a:lnTo>
                    <a:pt x="99625" y="34162"/>
                  </a:lnTo>
                  <a:lnTo>
                    <a:pt x="98247" y="33657"/>
                  </a:lnTo>
                  <a:lnTo>
                    <a:pt x="96479" y="32935"/>
                  </a:lnTo>
                  <a:lnTo>
                    <a:pt x="127049" y="32935"/>
                  </a:lnTo>
                  <a:lnTo>
                    <a:pt x="128473" y="33400"/>
                  </a:lnTo>
                  <a:lnTo>
                    <a:pt x="128917" y="33657"/>
                  </a:lnTo>
                  <a:lnTo>
                    <a:pt x="129348" y="33657"/>
                  </a:lnTo>
                  <a:lnTo>
                    <a:pt x="126904" y="35051"/>
                  </a:lnTo>
                  <a:lnTo>
                    <a:pt x="126571" y="35051"/>
                  </a:lnTo>
                  <a:lnTo>
                    <a:pt x="127458" y="36067"/>
                  </a:lnTo>
                  <a:lnTo>
                    <a:pt x="127292" y="36575"/>
                  </a:lnTo>
                  <a:lnTo>
                    <a:pt x="127119" y="36956"/>
                  </a:lnTo>
                  <a:lnTo>
                    <a:pt x="123397" y="37083"/>
                  </a:lnTo>
                  <a:lnTo>
                    <a:pt x="123289" y="37464"/>
                  </a:lnTo>
                  <a:lnTo>
                    <a:pt x="123218" y="37718"/>
                  </a:lnTo>
                  <a:lnTo>
                    <a:pt x="123110" y="38099"/>
                  </a:lnTo>
                  <a:lnTo>
                    <a:pt x="123038" y="38353"/>
                  </a:lnTo>
                  <a:lnTo>
                    <a:pt x="122322" y="38607"/>
                  </a:lnTo>
                  <a:lnTo>
                    <a:pt x="119335" y="38607"/>
                  </a:lnTo>
                  <a:lnTo>
                    <a:pt x="118678" y="39242"/>
                  </a:lnTo>
                  <a:lnTo>
                    <a:pt x="119369" y="41655"/>
                  </a:lnTo>
                  <a:lnTo>
                    <a:pt x="119514" y="42163"/>
                  </a:lnTo>
                  <a:close/>
                </a:path>
                <a:path w="146050" h="42544">
                  <a:moveTo>
                    <a:pt x="85792" y="35813"/>
                  </a:moveTo>
                  <a:lnTo>
                    <a:pt x="85717" y="35051"/>
                  </a:lnTo>
                  <a:lnTo>
                    <a:pt x="85642" y="33657"/>
                  </a:lnTo>
                  <a:lnTo>
                    <a:pt x="87458" y="33657"/>
                  </a:lnTo>
                  <a:lnTo>
                    <a:pt x="86724" y="35051"/>
                  </a:lnTo>
                  <a:lnTo>
                    <a:pt x="85792" y="35813"/>
                  </a:lnTo>
                  <a:close/>
                </a:path>
                <a:path w="146050" h="42544">
                  <a:moveTo>
                    <a:pt x="100229" y="36575"/>
                  </a:moveTo>
                  <a:lnTo>
                    <a:pt x="91446" y="36575"/>
                  </a:lnTo>
                  <a:lnTo>
                    <a:pt x="91931" y="35813"/>
                  </a:lnTo>
                  <a:lnTo>
                    <a:pt x="95290" y="35813"/>
                  </a:lnTo>
                  <a:lnTo>
                    <a:pt x="95444" y="36067"/>
                  </a:lnTo>
                  <a:lnTo>
                    <a:pt x="100096" y="36067"/>
                  </a:lnTo>
                  <a:lnTo>
                    <a:pt x="100229" y="36575"/>
                  </a:lnTo>
                  <a:close/>
                </a:path>
                <a:path w="146050" h="42544">
                  <a:moveTo>
                    <a:pt x="100096" y="36067"/>
                  </a:moveTo>
                  <a:lnTo>
                    <a:pt x="95444" y="36067"/>
                  </a:lnTo>
                  <a:lnTo>
                    <a:pt x="97236" y="35813"/>
                  </a:lnTo>
                  <a:lnTo>
                    <a:pt x="100030" y="35813"/>
                  </a:lnTo>
                  <a:lnTo>
                    <a:pt x="100096" y="36067"/>
                  </a:lnTo>
                  <a:close/>
                </a:path>
                <a:path w="146050" h="42544">
                  <a:moveTo>
                    <a:pt x="90509" y="36575"/>
                  </a:moveTo>
                  <a:lnTo>
                    <a:pt x="87414" y="36575"/>
                  </a:lnTo>
                  <a:lnTo>
                    <a:pt x="119481" y="36067"/>
                  </a:lnTo>
                  <a:lnTo>
                    <a:pt x="89583" y="36067"/>
                  </a:lnTo>
                  <a:lnTo>
                    <a:pt x="90509" y="36575"/>
                  </a:lnTo>
                  <a:close/>
                </a:path>
                <a:path w="146050" h="42544">
                  <a:moveTo>
                    <a:pt x="101596" y="37083"/>
                  </a:moveTo>
                  <a:lnTo>
                    <a:pt x="100521" y="36575"/>
                  </a:lnTo>
                  <a:lnTo>
                    <a:pt x="99804" y="36067"/>
                  </a:lnTo>
                  <a:lnTo>
                    <a:pt x="104065" y="36067"/>
                  </a:lnTo>
                  <a:lnTo>
                    <a:pt x="101596" y="37083"/>
                  </a:lnTo>
                  <a:close/>
                </a:path>
                <a:path w="146050" h="42544">
                  <a:moveTo>
                    <a:pt x="110376" y="42290"/>
                  </a:moveTo>
                  <a:lnTo>
                    <a:pt x="107851" y="41782"/>
                  </a:lnTo>
                  <a:lnTo>
                    <a:pt x="108079" y="41782"/>
                  </a:lnTo>
                  <a:lnTo>
                    <a:pt x="106852" y="41020"/>
                  </a:lnTo>
                  <a:lnTo>
                    <a:pt x="106154" y="38607"/>
                  </a:lnTo>
                  <a:lnTo>
                    <a:pt x="106080" y="38353"/>
                  </a:lnTo>
                  <a:lnTo>
                    <a:pt x="106007" y="38099"/>
                  </a:lnTo>
                  <a:lnTo>
                    <a:pt x="105897" y="37718"/>
                  </a:lnTo>
                  <a:lnTo>
                    <a:pt x="103002" y="36067"/>
                  </a:lnTo>
                  <a:lnTo>
                    <a:pt x="111397" y="36067"/>
                  </a:lnTo>
                  <a:lnTo>
                    <a:pt x="110858" y="36575"/>
                  </a:lnTo>
                  <a:lnTo>
                    <a:pt x="110540" y="36956"/>
                  </a:lnTo>
                  <a:lnTo>
                    <a:pt x="109241" y="38099"/>
                  </a:lnTo>
                  <a:lnTo>
                    <a:pt x="108764" y="38607"/>
                  </a:lnTo>
                  <a:lnTo>
                    <a:pt x="110321" y="42163"/>
                  </a:lnTo>
                  <a:close/>
                </a:path>
                <a:path w="146050" h="42544">
                  <a:moveTo>
                    <a:pt x="110973" y="36575"/>
                  </a:moveTo>
                  <a:lnTo>
                    <a:pt x="111397" y="36067"/>
                  </a:lnTo>
                  <a:lnTo>
                    <a:pt x="111550" y="36067"/>
                  </a:lnTo>
                  <a:lnTo>
                    <a:pt x="110973" y="36575"/>
                  </a:lnTo>
                  <a:close/>
                </a:path>
                <a:path w="146050" h="42544">
                  <a:moveTo>
                    <a:pt x="111542" y="36575"/>
                  </a:moveTo>
                  <a:lnTo>
                    <a:pt x="110973" y="36575"/>
                  </a:lnTo>
                  <a:lnTo>
                    <a:pt x="111550" y="36067"/>
                  </a:lnTo>
                  <a:lnTo>
                    <a:pt x="111337" y="36067"/>
                  </a:lnTo>
                  <a:lnTo>
                    <a:pt x="111542" y="36575"/>
                  </a:lnTo>
                  <a:close/>
                </a:path>
                <a:path w="146050" h="42544">
                  <a:moveTo>
                    <a:pt x="91203" y="36956"/>
                  </a:moveTo>
                  <a:lnTo>
                    <a:pt x="90509" y="36575"/>
                  </a:lnTo>
                  <a:lnTo>
                    <a:pt x="91446" y="36575"/>
                  </a:lnTo>
                  <a:lnTo>
                    <a:pt x="91203" y="36956"/>
                  </a:lnTo>
                  <a:close/>
                </a:path>
                <a:path w="146050" h="42544">
                  <a:moveTo>
                    <a:pt x="126204" y="39623"/>
                  </a:moveTo>
                  <a:lnTo>
                    <a:pt x="124711" y="37464"/>
                  </a:lnTo>
                  <a:lnTo>
                    <a:pt x="123397" y="37083"/>
                  </a:lnTo>
                  <a:lnTo>
                    <a:pt x="127061" y="37083"/>
                  </a:lnTo>
                  <a:lnTo>
                    <a:pt x="126682" y="38099"/>
                  </a:lnTo>
                  <a:lnTo>
                    <a:pt x="125905" y="38607"/>
                  </a:lnTo>
                  <a:lnTo>
                    <a:pt x="126055" y="39115"/>
                  </a:lnTo>
                  <a:lnTo>
                    <a:pt x="126204" y="39623"/>
                  </a:lnTo>
                  <a:close/>
                </a:path>
                <a:path w="146050" h="42544">
                  <a:moveTo>
                    <a:pt x="121008" y="39115"/>
                  </a:moveTo>
                  <a:lnTo>
                    <a:pt x="118987" y="38607"/>
                  </a:lnTo>
                  <a:lnTo>
                    <a:pt x="122346" y="38607"/>
                  </a:lnTo>
                  <a:lnTo>
                    <a:pt x="121008" y="39115"/>
                  </a:lnTo>
                  <a:close/>
                </a:path>
              </a:pathLst>
            </a:custGeom>
            <a:solidFill>
              <a:srgbClr val="EB644A"/>
            </a:solidFill>
          </p:spPr>
          <p:txBody>
            <a:bodyPr wrap="square" lIns="0" tIns="0" rIns="0" bIns="0" rtlCol="0"/>
            <a:lstStyle/>
            <a:p>
              <a:endParaRPr/>
            </a:p>
          </p:txBody>
        </p:sp>
        <p:sp>
          <p:nvSpPr>
            <p:cNvPr id="1683" name="object 1683"/>
            <p:cNvSpPr/>
            <p:nvPr/>
          </p:nvSpPr>
          <p:spPr>
            <a:xfrm>
              <a:off x="14677440" y="2775800"/>
              <a:ext cx="111760" cy="40005"/>
            </a:xfrm>
            <a:custGeom>
              <a:avLst/>
              <a:gdLst/>
              <a:ahLst/>
              <a:cxnLst/>
              <a:rect l="l" t="t" r="r" b="b"/>
              <a:pathLst>
                <a:path w="111759" h="40005">
                  <a:moveTo>
                    <a:pt x="41402" y="23622"/>
                  </a:moveTo>
                  <a:lnTo>
                    <a:pt x="39293" y="21336"/>
                  </a:lnTo>
                  <a:lnTo>
                    <a:pt x="39001" y="20955"/>
                  </a:lnTo>
                  <a:lnTo>
                    <a:pt x="38912" y="21336"/>
                  </a:lnTo>
                  <a:lnTo>
                    <a:pt x="38379" y="23622"/>
                  </a:lnTo>
                  <a:lnTo>
                    <a:pt x="41402" y="23622"/>
                  </a:lnTo>
                  <a:close/>
                </a:path>
                <a:path w="111759" h="40005">
                  <a:moveTo>
                    <a:pt x="102425" y="36703"/>
                  </a:moveTo>
                  <a:lnTo>
                    <a:pt x="98488" y="36703"/>
                  </a:lnTo>
                  <a:lnTo>
                    <a:pt x="98361" y="37465"/>
                  </a:lnTo>
                  <a:lnTo>
                    <a:pt x="98285" y="37973"/>
                  </a:lnTo>
                  <a:lnTo>
                    <a:pt x="98221" y="38354"/>
                  </a:lnTo>
                  <a:lnTo>
                    <a:pt x="98145" y="38862"/>
                  </a:lnTo>
                  <a:lnTo>
                    <a:pt x="98767" y="38862"/>
                  </a:lnTo>
                  <a:lnTo>
                    <a:pt x="101904" y="39751"/>
                  </a:lnTo>
                  <a:lnTo>
                    <a:pt x="102425" y="36703"/>
                  </a:lnTo>
                  <a:close/>
                </a:path>
                <a:path w="111759" h="40005">
                  <a:moveTo>
                    <a:pt x="102704" y="35052"/>
                  </a:moveTo>
                  <a:lnTo>
                    <a:pt x="102654" y="34925"/>
                  </a:lnTo>
                  <a:lnTo>
                    <a:pt x="102539" y="33147"/>
                  </a:lnTo>
                  <a:lnTo>
                    <a:pt x="100406" y="32702"/>
                  </a:lnTo>
                  <a:lnTo>
                    <a:pt x="99898" y="33147"/>
                  </a:lnTo>
                  <a:lnTo>
                    <a:pt x="97853" y="33147"/>
                  </a:lnTo>
                  <a:lnTo>
                    <a:pt x="93065" y="32639"/>
                  </a:lnTo>
                  <a:lnTo>
                    <a:pt x="92976" y="32385"/>
                  </a:lnTo>
                  <a:lnTo>
                    <a:pt x="91465" y="28194"/>
                  </a:lnTo>
                  <a:lnTo>
                    <a:pt x="91351" y="27940"/>
                  </a:lnTo>
                  <a:lnTo>
                    <a:pt x="90830" y="26543"/>
                  </a:lnTo>
                  <a:lnTo>
                    <a:pt x="90805" y="33147"/>
                  </a:lnTo>
                  <a:lnTo>
                    <a:pt x="90563" y="33147"/>
                  </a:lnTo>
                  <a:lnTo>
                    <a:pt x="86791" y="31496"/>
                  </a:lnTo>
                  <a:lnTo>
                    <a:pt x="87172" y="31496"/>
                  </a:lnTo>
                  <a:lnTo>
                    <a:pt x="87439" y="31115"/>
                  </a:lnTo>
                  <a:lnTo>
                    <a:pt x="90004" y="31115"/>
                  </a:lnTo>
                  <a:lnTo>
                    <a:pt x="90805" y="33147"/>
                  </a:lnTo>
                  <a:lnTo>
                    <a:pt x="90805" y="26543"/>
                  </a:lnTo>
                  <a:lnTo>
                    <a:pt x="89903" y="26543"/>
                  </a:lnTo>
                  <a:lnTo>
                    <a:pt x="89903" y="30861"/>
                  </a:lnTo>
                  <a:lnTo>
                    <a:pt x="87706" y="30861"/>
                  </a:lnTo>
                  <a:lnTo>
                    <a:pt x="89001" y="29210"/>
                  </a:lnTo>
                  <a:lnTo>
                    <a:pt x="89179" y="29019"/>
                  </a:lnTo>
                  <a:lnTo>
                    <a:pt x="89903" y="30861"/>
                  </a:lnTo>
                  <a:lnTo>
                    <a:pt x="89903" y="26543"/>
                  </a:lnTo>
                  <a:lnTo>
                    <a:pt x="89166" y="26543"/>
                  </a:lnTo>
                  <a:lnTo>
                    <a:pt x="89166" y="28968"/>
                  </a:lnTo>
                  <a:lnTo>
                    <a:pt x="85598" y="29210"/>
                  </a:lnTo>
                  <a:lnTo>
                    <a:pt x="85598" y="28575"/>
                  </a:lnTo>
                  <a:lnTo>
                    <a:pt x="85598" y="27559"/>
                  </a:lnTo>
                  <a:lnTo>
                    <a:pt x="85572" y="27393"/>
                  </a:lnTo>
                  <a:lnTo>
                    <a:pt x="88226" y="27940"/>
                  </a:lnTo>
                  <a:lnTo>
                    <a:pt x="88760" y="27940"/>
                  </a:lnTo>
                  <a:lnTo>
                    <a:pt x="88811" y="28067"/>
                  </a:lnTo>
                  <a:lnTo>
                    <a:pt x="89166" y="28968"/>
                  </a:lnTo>
                  <a:lnTo>
                    <a:pt x="89166" y="26543"/>
                  </a:lnTo>
                  <a:lnTo>
                    <a:pt x="88226" y="26543"/>
                  </a:lnTo>
                  <a:lnTo>
                    <a:pt x="88506" y="27305"/>
                  </a:lnTo>
                  <a:lnTo>
                    <a:pt x="88620" y="27559"/>
                  </a:lnTo>
                  <a:lnTo>
                    <a:pt x="88722" y="27825"/>
                  </a:lnTo>
                  <a:lnTo>
                    <a:pt x="88506" y="27305"/>
                  </a:lnTo>
                  <a:lnTo>
                    <a:pt x="86309" y="25146"/>
                  </a:lnTo>
                  <a:lnTo>
                    <a:pt x="87249" y="24638"/>
                  </a:lnTo>
                  <a:lnTo>
                    <a:pt x="89242" y="23622"/>
                  </a:lnTo>
                  <a:lnTo>
                    <a:pt x="87630" y="22860"/>
                  </a:lnTo>
                  <a:lnTo>
                    <a:pt x="87045" y="23368"/>
                  </a:lnTo>
                  <a:lnTo>
                    <a:pt x="86753" y="23368"/>
                  </a:lnTo>
                  <a:lnTo>
                    <a:pt x="86753" y="23622"/>
                  </a:lnTo>
                  <a:lnTo>
                    <a:pt x="85585" y="24638"/>
                  </a:lnTo>
                  <a:lnTo>
                    <a:pt x="83680" y="24638"/>
                  </a:lnTo>
                  <a:lnTo>
                    <a:pt x="83146" y="23622"/>
                  </a:lnTo>
                  <a:lnTo>
                    <a:pt x="86753" y="23622"/>
                  </a:lnTo>
                  <a:lnTo>
                    <a:pt x="86753" y="23368"/>
                  </a:lnTo>
                  <a:lnTo>
                    <a:pt x="82435" y="23368"/>
                  </a:lnTo>
                  <a:lnTo>
                    <a:pt x="82435" y="23622"/>
                  </a:lnTo>
                  <a:lnTo>
                    <a:pt x="82321" y="24257"/>
                  </a:lnTo>
                  <a:lnTo>
                    <a:pt x="82245" y="24638"/>
                  </a:lnTo>
                  <a:lnTo>
                    <a:pt x="82156" y="25146"/>
                  </a:lnTo>
                  <a:lnTo>
                    <a:pt x="81711" y="27559"/>
                  </a:lnTo>
                  <a:lnTo>
                    <a:pt x="78994" y="27305"/>
                  </a:lnTo>
                  <a:lnTo>
                    <a:pt x="79260" y="27305"/>
                  </a:lnTo>
                  <a:lnTo>
                    <a:pt x="79171" y="26543"/>
                  </a:lnTo>
                  <a:lnTo>
                    <a:pt x="79095" y="25908"/>
                  </a:lnTo>
                  <a:lnTo>
                    <a:pt x="79057" y="24257"/>
                  </a:lnTo>
                  <a:lnTo>
                    <a:pt x="75209" y="25908"/>
                  </a:lnTo>
                  <a:lnTo>
                    <a:pt x="74841" y="24257"/>
                  </a:lnTo>
                  <a:lnTo>
                    <a:pt x="74663" y="23507"/>
                  </a:lnTo>
                  <a:lnTo>
                    <a:pt x="74904" y="23622"/>
                  </a:lnTo>
                  <a:lnTo>
                    <a:pt x="76835" y="24638"/>
                  </a:lnTo>
                  <a:lnTo>
                    <a:pt x="77139" y="24638"/>
                  </a:lnTo>
                  <a:lnTo>
                    <a:pt x="77939" y="23622"/>
                  </a:lnTo>
                  <a:lnTo>
                    <a:pt x="82435" y="23622"/>
                  </a:lnTo>
                  <a:lnTo>
                    <a:pt x="82435" y="23368"/>
                  </a:lnTo>
                  <a:lnTo>
                    <a:pt x="78143" y="23368"/>
                  </a:lnTo>
                  <a:lnTo>
                    <a:pt x="80162" y="20955"/>
                  </a:lnTo>
                  <a:lnTo>
                    <a:pt x="81661" y="19050"/>
                  </a:lnTo>
                  <a:lnTo>
                    <a:pt x="74155" y="20955"/>
                  </a:lnTo>
                  <a:lnTo>
                    <a:pt x="73774" y="20955"/>
                  </a:lnTo>
                  <a:lnTo>
                    <a:pt x="73444" y="20574"/>
                  </a:lnTo>
                  <a:lnTo>
                    <a:pt x="72631" y="19431"/>
                  </a:lnTo>
                  <a:lnTo>
                    <a:pt x="73710" y="18161"/>
                  </a:lnTo>
                  <a:lnTo>
                    <a:pt x="75145" y="16510"/>
                  </a:lnTo>
                  <a:lnTo>
                    <a:pt x="71564" y="16217"/>
                  </a:lnTo>
                  <a:lnTo>
                    <a:pt x="71564" y="17399"/>
                  </a:lnTo>
                  <a:lnTo>
                    <a:pt x="71729" y="17399"/>
                  </a:lnTo>
                  <a:lnTo>
                    <a:pt x="68211" y="18161"/>
                  </a:lnTo>
                  <a:lnTo>
                    <a:pt x="64808" y="16891"/>
                  </a:lnTo>
                  <a:lnTo>
                    <a:pt x="62738" y="20574"/>
                  </a:lnTo>
                  <a:lnTo>
                    <a:pt x="62661" y="20066"/>
                  </a:lnTo>
                  <a:lnTo>
                    <a:pt x="62661" y="18415"/>
                  </a:lnTo>
                  <a:lnTo>
                    <a:pt x="62611" y="18161"/>
                  </a:lnTo>
                  <a:lnTo>
                    <a:pt x="61404" y="16802"/>
                  </a:lnTo>
                  <a:lnTo>
                    <a:pt x="61404" y="30480"/>
                  </a:lnTo>
                  <a:lnTo>
                    <a:pt x="60782" y="30861"/>
                  </a:lnTo>
                  <a:lnTo>
                    <a:pt x="56095" y="30861"/>
                  </a:lnTo>
                  <a:lnTo>
                    <a:pt x="57823" y="29210"/>
                  </a:lnTo>
                  <a:lnTo>
                    <a:pt x="57581" y="28956"/>
                  </a:lnTo>
                  <a:lnTo>
                    <a:pt x="60502" y="28702"/>
                  </a:lnTo>
                  <a:lnTo>
                    <a:pt x="61404" y="30480"/>
                  </a:lnTo>
                  <a:lnTo>
                    <a:pt x="61404" y="16802"/>
                  </a:lnTo>
                  <a:lnTo>
                    <a:pt x="60248" y="15494"/>
                  </a:lnTo>
                  <a:lnTo>
                    <a:pt x="58191" y="13208"/>
                  </a:lnTo>
                  <a:lnTo>
                    <a:pt x="59270" y="12954"/>
                  </a:lnTo>
                  <a:lnTo>
                    <a:pt x="62255" y="13208"/>
                  </a:lnTo>
                  <a:lnTo>
                    <a:pt x="62534" y="13208"/>
                  </a:lnTo>
                  <a:lnTo>
                    <a:pt x="62509" y="12827"/>
                  </a:lnTo>
                  <a:lnTo>
                    <a:pt x="62395" y="11557"/>
                  </a:lnTo>
                  <a:lnTo>
                    <a:pt x="62280" y="9652"/>
                  </a:lnTo>
                  <a:lnTo>
                    <a:pt x="61404" y="11176"/>
                  </a:lnTo>
                  <a:lnTo>
                    <a:pt x="59626" y="12827"/>
                  </a:lnTo>
                  <a:lnTo>
                    <a:pt x="57823" y="12827"/>
                  </a:lnTo>
                  <a:lnTo>
                    <a:pt x="58178" y="13208"/>
                  </a:lnTo>
                  <a:lnTo>
                    <a:pt x="57226" y="13208"/>
                  </a:lnTo>
                  <a:lnTo>
                    <a:pt x="57226" y="11303"/>
                  </a:lnTo>
                  <a:lnTo>
                    <a:pt x="55130" y="10795"/>
                  </a:lnTo>
                  <a:lnTo>
                    <a:pt x="55041" y="10922"/>
                  </a:lnTo>
                  <a:lnTo>
                    <a:pt x="51866" y="15468"/>
                  </a:lnTo>
                  <a:lnTo>
                    <a:pt x="52311" y="14097"/>
                  </a:lnTo>
                  <a:lnTo>
                    <a:pt x="52374" y="13843"/>
                  </a:lnTo>
                  <a:lnTo>
                    <a:pt x="52590" y="13208"/>
                  </a:lnTo>
                  <a:lnTo>
                    <a:pt x="53149" y="11557"/>
                  </a:lnTo>
                  <a:lnTo>
                    <a:pt x="53213" y="11303"/>
                  </a:lnTo>
                  <a:lnTo>
                    <a:pt x="53314" y="10922"/>
                  </a:lnTo>
                  <a:lnTo>
                    <a:pt x="53378" y="10795"/>
                  </a:lnTo>
                  <a:lnTo>
                    <a:pt x="53759" y="9652"/>
                  </a:lnTo>
                  <a:lnTo>
                    <a:pt x="52565" y="9906"/>
                  </a:lnTo>
                  <a:lnTo>
                    <a:pt x="52527" y="10160"/>
                  </a:lnTo>
                  <a:lnTo>
                    <a:pt x="52412" y="10795"/>
                  </a:lnTo>
                  <a:lnTo>
                    <a:pt x="52311" y="11303"/>
                  </a:lnTo>
                  <a:lnTo>
                    <a:pt x="52273" y="11557"/>
                  </a:lnTo>
                  <a:lnTo>
                    <a:pt x="51244" y="11176"/>
                  </a:lnTo>
                  <a:lnTo>
                    <a:pt x="50863" y="10922"/>
                  </a:lnTo>
                  <a:lnTo>
                    <a:pt x="50901" y="10795"/>
                  </a:lnTo>
                  <a:lnTo>
                    <a:pt x="51308" y="8890"/>
                  </a:lnTo>
                  <a:lnTo>
                    <a:pt x="51409" y="8382"/>
                  </a:lnTo>
                  <a:lnTo>
                    <a:pt x="51485" y="8013"/>
                  </a:lnTo>
                  <a:lnTo>
                    <a:pt x="46418" y="8890"/>
                  </a:lnTo>
                  <a:lnTo>
                    <a:pt x="46329" y="8382"/>
                  </a:lnTo>
                  <a:lnTo>
                    <a:pt x="46253" y="7874"/>
                  </a:lnTo>
                  <a:lnTo>
                    <a:pt x="46139" y="7112"/>
                  </a:lnTo>
                  <a:lnTo>
                    <a:pt x="46062" y="6731"/>
                  </a:lnTo>
                  <a:lnTo>
                    <a:pt x="45072" y="7112"/>
                  </a:lnTo>
                  <a:lnTo>
                    <a:pt x="43611" y="7874"/>
                  </a:lnTo>
                  <a:lnTo>
                    <a:pt x="45935" y="11176"/>
                  </a:lnTo>
                  <a:lnTo>
                    <a:pt x="45453" y="11137"/>
                  </a:lnTo>
                  <a:lnTo>
                    <a:pt x="45453" y="20078"/>
                  </a:lnTo>
                  <a:lnTo>
                    <a:pt x="44424" y="23368"/>
                  </a:lnTo>
                  <a:lnTo>
                    <a:pt x="42113" y="23368"/>
                  </a:lnTo>
                  <a:lnTo>
                    <a:pt x="42113" y="21336"/>
                  </a:lnTo>
                  <a:lnTo>
                    <a:pt x="45453" y="20078"/>
                  </a:lnTo>
                  <a:lnTo>
                    <a:pt x="45453" y="11137"/>
                  </a:lnTo>
                  <a:lnTo>
                    <a:pt x="42786" y="10922"/>
                  </a:lnTo>
                  <a:lnTo>
                    <a:pt x="42837" y="10160"/>
                  </a:lnTo>
                  <a:lnTo>
                    <a:pt x="42951" y="8382"/>
                  </a:lnTo>
                  <a:lnTo>
                    <a:pt x="43027" y="7112"/>
                  </a:lnTo>
                  <a:lnTo>
                    <a:pt x="43129" y="5715"/>
                  </a:lnTo>
                  <a:lnTo>
                    <a:pt x="42595" y="8382"/>
                  </a:lnTo>
                  <a:lnTo>
                    <a:pt x="39700" y="7112"/>
                  </a:lnTo>
                  <a:lnTo>
                    <a:pt x="39014" y="6858"/>
                  </a:lnTo>
                  <a:lnTo>
                    <a:pt x="38925" y="5715"/>
                  </a:lnTo>
                  <a:lnTo>
                    <a:pt x="38836" y="4572"/>
                  </a:lnTo>
                  <a:lnTo>
                    <a:pt x="39839" y="3810"/>
                  </a:lnTo>
                  <a:lnTo>
                    <a:pt x="40322" y="3302"/>
                  </a:lnTo>
                  <a:lnTo>
                    <a:pt x="41706" y="4572"/>
                  </a:lnTo>
                  <a:lnTo>
                    <a:pt x="42291" y="5080"/>
                  </a:lnTo>
                  <a:lnTo>
                    <a:pt x="42773" y="4064"/>
                  </a:lnTo>
                  <a:lnTo>
                    <a:pt x="41960" y="3302"/>
                  </a:lnTo>
                  <a:lnTo>
                    <a:pt x="41452" y="2794"/>
                  </a:lnTo>
                  <a:lnTo>
                    <a:pt x="38227" y="2540"/>
                  </a:lnTo>
                  <a:lnTo>
                    <a:pt x="34645" y="2540"/>
                  </a:lnTo>
                  <a:lnTo>
                    <a:pt x="34569" y="2794"/>
                  </a:lnTo>
                  <a:lnTo>
                    <a:pt x="33870" y="5080"/>
                  </a:lnTo>
                  <a:lnTo>
                    <a:pt x="33528" y="4572"/>
                  </a:lnTo>
                  <a:lnTo>
                    <a:pt x="33324" y="4318"/>
                  </a:lnTo>
                  <a:lnTo>
                    <a:pt x="31788" y="1905"/>
                  </a:lnTo>
                  <a:lnTo>
                    <a:pt x="34061" y="0"/>
                  </a:lnTo>
                  <a:lnTo>
                    <a:pt x="31521" y="762"/>
                  </a:lnTo>
                  <a:lnTo>
                    <a:pt x="27165" y="1397"/>
                  </a:lnTo>
                  <a:lnTo>
                    <a:pt x="20497" y="2540"/>
                  </a:lnTo>
                  <a:lnTo>
                    <a:pt x="13030" y="3556"/>
                  </a:lnTo>
                  <a:lnTo>
                    <a:pt x="6045" y="4318"/>
                  </a:lnTo>
                  <a:lnTo>
                    <a:pt x="4495" y="4318"/>
                  </a:lnTo>
                  <a:lnTo>
                    <a:pt x="2997" y="4572"/>
                  </a:lnTo>
                  <a:lnTo>
                    <a:pt x="1625" y="5080"/>
                  </a:lnTo>
                  <a:lnTo>
                    <a:pt x="127" y="5080"/>
                  </a:lnTo>
                  <a:lnTo>
                    <a:pt x="12" y="6858"/>
                  </a:lnTo>
                  <a:lnTo>
                    <a:pt x="0" y="7112"/>
                  </a:lnTo>
                  <a:lnTo>
                    <a:pt x="1320" y="8890"/>
                  </a:lnTo>
                  <a:lnTo>
                    <a:pt x="3289" y="9271"/>
                  </a:lnTo>
                  <a:lnTo>
                    <a:pt x="4991" y="9652"/>
                  </a:lnTo>
                  <a:lnTo>
                    <a:pt x="5689" y="9652"/>
                  </a:lnTo>
                  <a:lnTo>
                    <a:pt x="8204" y="7162"/>
                  </a:lnTo>
                  <a:lnTo>
                    <a:pt x="7531" y="10922"/>
                  </a:lnTo>
                  <a:lnTo>
                    <a:pt x="9029" y="10160"/>
                  </a:lnTo>
                  <a:lnTo>
                    <a:pt x="8940" y="9652"/>
                  </a:lnTo>
                  <a:lnTo>
                    <a:pt x="8864" y="9271"/>
                  </a:lnTo>
                  <a:lnTo>
                    <a:pt x="8775" y="8890"/>
                  </a:lnTo>
                  <a:lnTo>
                    <a:pt x="8674" y="8382"/>
                  </a:lnTo>
                  <a:lnTo>
                    <a:pt x="8572" y="7874"/>
                  </a:lnTo>
                  <a:lnTo>
                    <a:pt x="8420" y="7112"/>
                  </a:lnTo>
                  <a:lnTo>
                    <a:pt x="8369" y="6858"/>
                  </a:lnTo>
                  <a:lnTo>
                    <a:pt x="11176" y="7112"/>
                  </a:lnTo>
                  <a:lnTo>
                    <a:pt x="11074" y="8382"/>
                  </a:lnTo>
                  <a:lnTo>
                    <a:pt x="11010" y="9271"/>
                  </a:lnTo>
                  <a:lnTo>
                    <a:pt x="10871" y="9271"/>
                  </a:lnTo>
                  <a:lnTo>
                    <a:pt x="12369" y="10795"/>
                  </a:lnTo>
                  <a:lnTo>
                    <a:pt x="12446" y="10922"/>
                  </a:lnTo>
                  <a:lnTo>
                    <a:pt x="13385" y="12446"/>
                  </a:lnTo>
                  <a:lnTo>
                    <a:pt x="10464" y="13843"/>
                  </a:lnTo>
                  <a:lnTo>
                    <a:pt x="14160" y="13335"/>
                  </a:lnTo>
                  <a:lnTo>
                    <a:pt x="16319" y="16129"/>
                  </a:lnTo>
                  <a:lnTo>
                    <a:pt x="20015" y="14732"/>
                  </a:lnTo>
                  <a:lnTo>
                    <a:pt x="20370" y="14986"/>
                  </a:lnTo>
                  <a:lnTo>
                    <a:pt x="18161" y="16510"/>
                  </a:lnTo>
                  <a:lnTo>
                    <a:pt x="18529" y="16891"/>
                  </a:lnTo>
                  <a:lnTo>
                    <a:pt x="19900" y="18161"/>
                  </a:lnTo>
                  <a:lnTo>
                    <a:pt x="20967" y="15494"/>
                  </a:lnTo>
                  <a:lnTo>
                    <a:pt x="21209" y="15494"/>
                  </a:lnTo>
                  <a:lnTo>
                    <a:pt x="25196" y="14732"/>
                  </a:lnTo>
                  <a:lnTo>
                    <a:pt x="28257" y="14097"/>
                  </a:lnTo>
                  <a:lnTo>
                    <a:pt x="25336" y="19431"/>
                  </a:lnTo>
                  <a:lnTo>
                    <a:pt x="29933" y="22860"/>
                  </a:lnTo>
                  <a:lnTo>
                    <a:pt x="30048" y="21336"/>
                  </a:lnTo>
                  <a:lnTo>
                    <a:pt x="30086" y="20955"/>
                  </a:lnTo>
                  <a:lnTo>
                    <a:pt x="30187" y="19685"/>
                  </a:lnTo>
                  <a:lnTo>
                    <a:pt x="30289" y="18415"/>
                  </a:lnTo>
                  <a:lnTo>
                    <a:pt x="33870" y="19685"/>
                  </a:lnTo>
                  <a:lnTo>
                    <a:pt x="33972" y="20574"/>
                  </a:lnTo>
                  <a:lnTo>
                    <a:pt x="34061" y="21336"/>
                  </a:lnTo>
                  <a:lnTo>
                    <a:pt x="34226" y="22860"/>
                  </a:lnTo>
                  <a:lnTo>
                    <a:pt x="34175" y="23368"/>
                  </a:lnTo>
                  <a:lnTo>
                    <a:pt x="36588" y="24638"/>
                  </a:lnTo>
                  <a:lnTo>
                    <a:pt x="37274" y="25019"/>
                  </a:lnTo>
                  <a:lnTo>
                    <a:pt x="37249" y="24638"/>
                  </a:lnTo>
                  <a:lnTo>
                    <a:pt x="37223" y="24257"/>
                  </a:lnTo>
                  <a:lnTo>
                    <a:pt x="37096" y="22860"/>
                  </a:lnTo>
                  <a:lnTo>
                    <a:pt x="36969" y="21336"/>
                  </a:lnTo>
                  <a:lnTo>
                    <a:pt x="36918" y="20574"/>
                  </a:lnTo>
                  <a:lnTo>
                    <a:pt x="37401" y="20574"/>
                  </a:lnTo>
                  <a:lnTo>
                    <a:pt x="40259" y="20205"/>
                  </a:lnTo>
                  <a:lnTo>
                    <a:pt x="39065" y="20955"/>
                  </a:lnTo>
                  <a:lnTo>
                    <a:pt x="42265" y="23622"/>
                  </a:lnTo>
                  <a:lnTo>
                    <a:pt x="44335" y="23622"/>
                  </a:lnTo>
                  <a:lnTo>
                    <a:pt x="44145" y="24257"/>
                  </a:lnTo>
                  <a:lnTo>
                    <a:pt x="45339" y="25146"/>
                  </a:lnTo>
                  <a:lnTo>
                    <a:pt x="46456" y="24320"/>
                  </a:lnTo>
                  <a:lnTo>
                    <a:pt x="47256" y="24638"/>
                  </a:lnTo>
                  <a:lnTo>
                    <a:pt x="48628" y="25146"/>
                  </a:lnTo>
                  <a:lnTo>
                    <a:pt x="48768" y="25146"/>
                  </a:lnTo>
                  <a:lnTo>
                    <a:pt x="50304" y="27940"/>
                  </a:lnTo>
                  <a:lnTo>
                    <a:pt x="51130" y="28448"/>
                  </a:lnTo>
                  <a:lnTo>
                    <a:pt x="51790" y="28956"/>
                  </a:lnTo>
                  <a:lnTo>
                    <a:pt x="53111" y="28575"/>
                  </a:lnTo>
                  <a:lnTo>
                    <a:pt x="54775" y="29591"/>
                  </a:lnTo>
                  <a:lnTo>
                    <a:pt x="54533" y="30480"/>
                  </a:lnTo>
                  <a:lnTo>
                    <a:pt x="54635" y="31115"/>
                  </a:lnTo>
                  <a:lnTo>
                    <a:pt x="54775" y="31496"/>
                  </a:lnTo>
                  <a:lnTo>
                    <a:pt x="55257" y="31496"/>
                  </a:lnTo>
                  <a:lnTo>
                    <a:pt x="55753" y="31115"/>
                  </a:lnTo>
                  <a:lnTo>
                    <a:pt x="60363" y="31115"/>
                  </a:lnTo>
                  <a:lnTo>
                    <a:pt x="58305" y="32385"/>
                  </a:lnTo>
                  <a:lnTo>
                    <a:pt x="58178" y="35433"/>
                  </a:lnTo>
                  <a:lnTo>
                    <a:pt x="58508" y="35052"/>
                  </a:lnTo>
                  <a:lnTo>
                    <a:pt x="62725" y="31115"/>
                  </a:lnTo>
                  <a:lnTo>
                    <a:pt x="63474" y="31750"/>
                  </a:lnTo>
                  <a:lnTo>
                    <a:pt x="64935" y="34544"/>
                  </a:lnTo>
                  <a:lnTo>
                    <a:pt x="66128" y="35052"/>
                  </a:lnTo>
                  <a:lnTo>
                    <a:pt x="67183" y="34544"/>
                  </a:lnTo>
                  <a:lnTo>
                    <a:pt x="67906" y="33172"/>
                  </a:lnTo>
                  <a:lnTo>
                    <a:pt x="68135" y="34036"/>
                  </a:lnTo>
                  <a:lnTo>
                    <a:pt x="68237" y="34544"/>
                  </a:lnTo>
                  <a:lnTo>
                    <a:pt x="68326" y="35052"/>
                  </a:lnTo>
                  <a:lnTo>
                    <a:pt x="68033" y="35052"/>
                  </a:lnTo>
                  <a:lnTo>
                    <a:pt x="69875" y="35433"/>
                  </a:lnTo>
                  <a:lnTo>
                    <a:pt x="70624" y="35433"/>
                  </a:lnTo>
                  <a:lnTo>
                    <a:pt x="71856" y="34366"/>
                  </a:lnTo>
                  <a:lnTo>
                    <a:pt x="71793" y="34544"/>
                  </a:lnTo>
                  <a:lnTo>
                    <a:pt x="71488" y="35433"/>
                  </a:lnTo>
                  <a:lnTo>
                    <a:pt x="71183" y="35941"/>
                  </a:lnTo>
                  <a:lnTo>
                    <a:pt x="69824" y="37973"/>
                  </a:lnTo>
                  <a:lnTo>
                    <a:pt x="71920" y="36449"/>
                  </a:lnTo>
                  <a:lnTo>
                    <a:pt x="75209" y="35814"/>
                  </a:lnTo>
                  <a:lnTo>
                    <a:pt x="76517" y="35941"/>
                  </a:lnTo>
                  <a:lnTo>
                    <a:pt x="76733" y="35814"/>
                  </a:lnTo>
                  <a:lnTo>
                    <a:pt x="77419" y="34925"/>
                  </a:lnTo>
                  <a:lnTo>
                    <a:pt x="76695" y="34290"/>
                  </a:lnTo>
                  <a:lnTo>
                    <a:pt x="75755" y="33147"/>
                  </a:lnTo>
                  <a:lnTo>
                    <a:pt x="73926" y="31115"/>
                  </a:lnTo>
                  <a:lnTo>
                    <a:pt x="76682" y="31115"/>
                  </a:lnTo>
                  <a:lnTo>
                    <a:pt x="78130" y="32893"/>
                  </a:lnTo>
                  <a:lnTo>
                    <a:pt x="78549" y="33147"/>
                  </a:lnTo>
                  <a:lnTo>
                    <a:pt x="80225" y="34036"/>
                  </a:lnTo>
                  <a:lnTo>
                    <a:pt x="82423" y="34544"/>
                  </a:lnTo>
                  <a:lnTo>
                    <a:pt x="82842" y="34544"/>
                  </a:lnTo>
                  <a:lnTo>
                    <a:pt x="84696" y="36195"/>
                  </a:lnTo>
                  <a:lnTo>
                    <a:pt x="83210" y="38354"/>
                  </a:lnTo>
                  <a:lnTo>
                    <a:pt x="86906" y="37084"/>
                  </a:lnTo>
                  <a:lnTo>
                    <a:pt x="87033" y="36703"/>
                  </a:lnTo>
                  <a:lnTo>
                    <a:pt x="87122" y="36449"/>
                  </a:lnTo>
                  <a:lnTo>
                    <a:pt x="87198" y="36195"/>
                  </a:lnTo>
                  <a:lnTo>
                    <a:pt x="87325" y="35814"/>
                  </a:lnTo>
                  <a:lnTo>
                    <a:pt x="87452" y="35433"/>
                  </a:lnTo>
                  <a:lnTo>
                    <a:pt x="89928" y="35229"/>
                  </a:lnTo>
                  <a:lnTo>
                    <a:pt x="93357" y="37211"/>
                  </a:lnTo>
                  <a:lnTo>
                    <a:pt x="94792" y="36703"/>
                  </a:lnTo>
                  <a:lnTo>
                    <a:pt x="95211" y="36576"/>
                  </a:lnTo>
                  <a:lnTo>
                    <a:pt x="95224" y="36703"/>
                  </a:lnTo>
                  <a:lnTo>
                    <a:pt x="98488" y="36703"/>
                  </a:lnTo>
                  <a:lnTo>
                    <a:pt x="98526" y="36449"/>
                  </a:lnTo>
                  <a:lnTo>
                    <a:pt x="95631" y="36449"/>
                  </a:lnTo>
                  <a:lnTo>
                    <a:pt x="95199" y="36449"/>
                  </a:lnTo>
                  <a:lnTo>
                    <a:pt x="95097" y="35433"/>
                  </a:lnTo>
                  <a:lnTo>
                    <a:pt x="98679" y="35433"/>
                  </a:lnTo>
                  <a:lnTo>
                    <a:pt x="98564" y="36195"/>
                  </a:lnTo>
                  <a:lnTo>
                    <a:pt x="98526" y="36449"/>
                  </a:lnTo>
                  <a:lnTo>
                    <a:pt x="102463" y="36449"/>
                  </a:lnTo>
                  <a:lnTo>
                    <a:pt x="102552" y="35941"/>
                  </a:lnTo>
                  <a:lnTo>
                    <a:pt x="102641" y="35433"/>
                  </a:lnTo>
                  <a:lnTo>
                    <a:pt x="102704" y="35052"/>
                  </a:lnTo>
                  <a:close/>
                </a:path>
                <a:path w="111759" h="40005">
                  <a:moveTo>
                    <a:pt x="111760" y="36182"/>
                  </a:moveTo>
                  <a:lnTo>
                    <a:pt x="107810" y="37261"/>
                  </a:lnTo>
                  <a:lnTo>
                    <a:pt x="106565" y="34036"/>
                  </a:lnTo>
                  <a:lnTo>
                    <a:pt x="104711" y="34747"/>
                  </a:lnTo>
                  <a:lnTo>
                    <a:pt x="105244" y="35941"/>
                  </a:lnTo>
                  <a:lnTo>
                    <a:pt x="105308" y="38989"/>
                  </a:lnTo>
                  <a:lnTo>
                    <a:pt x="105841" y="39522"/>
                  </a:lnTo>
                  <a:lnTo>
                    <a:pt x="109016" y="37909"/>
                  </a:lnTo>
                  <a:lnTo>
                    <a:pt x="109905" y="39166"/>
                  </a:lnTo>
                  <a:lnTo>
                    <a:pt x="111760" y="36182"/>
                  </a:lnTo>
                  <a:close/>
                </a:path>
              </a:pathLst>
            </a:custGeom>
            <a:solidFill>
              <a:srgbClr val="EB5D4D"/>
            </a:solidFill>
          </p:spPr>
          <p:txBody>
            <a:bodyPr wrap="square" lIns="0" tIns="0" rIns="0" bIns="0" rtlCol="0"/>
            <a:lstStyle/>
            <a:p>
              <a:endParaRPr/>
            </a:p>
          </p:txBody>
        </p:sp>
        <p:sp>
          <p:nvSpPr>
            <p:cNvPr id="1684" name="object 1684"/>
            <p:cNvSpPr/>
            <p:nvPr/>
          </p:nvSpPr>
          <p:spPr>
            <a:xfrm>
              <a:off x="14775395" y="2827032"/>
              <a:ext cx="20955" cy="11430"/>
            </a:xfrm>
            <a:custGeom>
              <a:avLst/>
              <a:gdLst/>
              <a:ahLst/>
              <a:cxnLst/>
              <a:rect l="l" t="t" r="r" b="b"/>
              <a:pathLst>
                <a:path w="20955" h="11430">
                  <a:moveTo>
                    <a:pt x="4546" y="0"/>
                  </a:moveTo>
                  <a:lnTo>
                    <a:pt x="0" y="63"/>
                  </a:lnTo>
                  <a:lnTo>
                    <a:pt x="1612" y="1917"/>
                  </a:lnTo>
                  <a:lnTo>
                    <a:pt x="2032" y="2387"/>
                  </a:lnTo>
                  <a:lnTo>
                    <a:pt x="4546" y="2692"/>
                  </a:lnTo>
                  <a:lnTo>
                    <a:pt x="4546" y="0"/>
                  </a:lnTo>
                  <a:close/>
                </a:path>
                <a:path w="20955" h="11430">
                  <a:moveTo>
                    <a:pt x="13500" y="5499"/>
                  </a:moveTo>
                  <a:lnTo>
                    <a:pt x="12611" y="3403"/>
                  </a:lnTo>
                  <a:lnTo>
                    <a:pt x="12433" y="3225"/>
                  </a:lnTo>
                  <a:lnTo>
                    <a:pt x="9321" y="4241"/>
                  </a:lnTo>
                  <a:lnTo>
                    <a:pt x="8242" y="3340"/>
                  </a:lnTo>
                  <a:lnTo>
                    <a:pt x="6870" y="6807"/>
                  </a:lnTo>
                  <a:lnTo>
                    <a:pt x="12484" y="6756"/>
                  </a:lnTo>
                  <a:lnTo>
                    <a:pt x="13500" y="5499"/>
                  </a:lnTo>
                  <a:close/>
                </a:path>
                <a:path w="20955" h="11430">
                  <a:moveTo>
                    <a:pt x="20612" y="10807"/>
                  </a:moveTo>
                  <a:lnTo>
                    <a:pt x="20015" y="7823"/>
                  </a:lnTo>
                  <a:lnTo>
                    <a:pt x="18402" y="8547"/>
                  </a:lnTo>
                  <a:lnTo>
                    <a:pt x="14274" y="5562"/>
                  </a:lnTo>
                  <a:lnTo>
                    <a:pt x="14884" y="8547"/>
                  </a:lnTo>
                  <a:lnTo>
                    <a:pt x="16484" y="7823"/>
                  </a:lnTo>
                  <a:lnTo>
                    <a:pt x="20612" y="10807"/>
                  </a:lnTo>
                  <a:close/>
                </a:path>
              </a:pathLst>
            </a:custGeom>
            <a:solidFill>
              <a:srgbClr val="EB6445"/>
            </a:solidFill>
          </p:spPr>
          <p:txBody>
            <a:bodyPr wrap="square" lIns="0" tIns="0" rIns="0" bIns="0" rtlCol="0"/>
            <a:lstStyle/>
            <a:p>
              <a:endParaRPr/>
            </a:p>
          </p:txBody>
        </p:sp>
        <p:sp>
          <p:nvSpPr>
            <p:cNvPr id="1685" name="object 1685"/>
            <p:cNvSpPr/>
            <p:nvPr/>
          </p:nvSpPr>
          <p:spPr>
            <a:xfrm>
              <a:off x="14793743" y="2820099"/>
              <a:ext cx="2540" cy="2540"/>
            </a:xfrm>
            <a:custGeom>
              <a:avLst/>
              <a:gdLst/>
              <a:ahLst/>
              <a:cxnLst/>
              <a:rect l="l" t="t" r="r" b="b"/>
              <a:pathLst>
                <a:path w="2540" h="2539">
                  <a:moveTo>
                    <a:pt x="0" y="2448"/>
                  </a:moveTo>
                  <a:lnTo>
                    <a:pt x="179" y="0"/>
                  </a:lnTo>
                  <a:lnTo>
                    <a:pt x="2389" y="2209"/>
                  </a:lnTo>
                  <a:lnTo>
                    <a:pt x="0" y="2448"/>
                  </a:lnTo>
                  <a:close/>
                </a:path>
              </a:pathLst>
            </a:custGeom>
            <a:solidFill>
              <a:srgbClr val="E9584A"/>
            </a:solidFill>
          </p:spPr>
          <p:txBody>
            <a:bodyPr wrap="square" lIns="0" tIns="0" rIns="0" bIns="0" rtlCol="0"/>
            <a:lstStyle/>
            <a:p>
              <a:endParaRPr/>
            </a:p>
          </p:txBody>
        </p:sp>
      </p:grpSp>
      <p:grpSp>
        <p:nvGrpSpPr>
          <p:cNvPr id="1686" name="object 1686"/>
          <p:cNvGrpSpPr/>
          <p:nvPr/>
        </p:nvGrpSpPr>
        <p:grpSpPr>
          <a:xfrm>
            <a:off x="14390165" y="2705004"/>
            <a:ext cx="68580" cy="57785"/>
            <a:chOff x="14390165" y="2705004"/>
            <a:chExt cx="68580" cy="57785"/>
          </a:xfrm>
        </p:grpSpPr>
        <p:sp>
          <p:nvSpPr>
            <p:cNvPr id="1687" name="object 1687"/>
            <p:cNvSpPr/>
            <p:nvPr/>
          </p:nvSpPr>
          <p:spPr>
            <a:xfrm>
              <a:off x="14390165" y="2705004"/>
              <a:ext cx="68580" cy="38100"/>
            </a:xfrm>
            <a:custGeom>
              <a:avLst/>
              <a:gdLst/>
              <a:ahLst/>
              <a:cxnLst/>
              <a:rect l="l" t="t" r="r" b="b"/>
              <a:pathLst>
                <a:path w="68580" h="38100">
                  <a:moveTo>
                    <a:pt x="33133" y="5733"/>
                  </a:moveTo>
                  <a:lnTo>
                    <a:pt x="27349" y="5733"/>
                  </a:lnTo>
                  <a:lnTo>
                    <a:pt x="26041" y="4539"/>
                  </a:lnTo>
                  <a:lnTo>
                    <a:pt x="26326" y="3882"/>
                  </a:lnTo>
                  <a:lnTo>
                    <a:pt x="28191" y="0"/>
                  </a:lnTo>
                  <a:lnTo>
                    <a:pt x="29505" y="4539"/>
                  </a:lnTo>
                  <a:lnTo>
                    <a:pt x="31894" y="4897"/>
                  </a:lnTo>
                  <a:lnTo>
                    <a:pt x="33342" y="4897"/>
                  </a:lnTo>
                  <a:lnTo>
                    <a:pt x="33238" y="5315"/>
                  </a:lnTo>
                  <a:lnTo>
                    <a:pt x="33133" y="5733"/>
                  </a:lnTo>
                  <a:close/>
                </a:path>
                <a:path w="68580" h="38100">
                  <a:moveTo>
                    <a:pt x="33029" y="6151"/>
                  </a:moveTo>
                  <a:lnTo>
                    <a:pt x="14274" y="6151"/>
                  </a:lnTo>
                  <a:lnTo>
                    <a:pt x="14352" y="5733"/>
                  </a:lnTo>
                  <a:lnTo>
                    <a:pt x="14474" y="5076"/>
                  </a:lnTo>
                  <a:lnTo>
                    <a:pt x="14574" y="4539"/>
                  </a:lnTo>
                  <a:lnTo>
                    <a:pt x="14697" y="3882"/>
                  </a:lnTo>
                  <a:lnTo>
                    <a:pt x="14752" y="3583"/>
                  </a:lnTo>
                  <a:lnTo>
                    <a:pt x="16126" y="3285"/>
                  </a:lnTo>
                  <a:lnTo>
                    <a:pt x="22099" y="2090"/>
                  </a:lnTo>
                  <a:lnTo>
                    <a:pt x="20605" y="5733"/>
                  </a:lnTo>
                  <a:lnTo>
                    <a:pt x="33133" y="5733"/>
                  </a:lnTo>
                  <a:lnTo>
                    <a:pt x="33029" y="6151"/>
                  </a:lnTo>
                  <a:close/>
                </a:path>
                <a:path w="68580" h="38100">
                  <a:moveTo>
                    <a:pt x="14075" y="5315"/>
                  </a:moveTo>
                  <a:lnTo>
                    <a:pt x="10710" y="5315"/>
                  </a:lnTo>
                  <a:lnTo>
                    <a:pt x="12184" y="5076"/>
                  </a:lnTo>
                  <a:lnTo>
                    <a:pt x="12120" y="2329"/>
                  </a:lnTo>
                  <a:lnTo>
                    <a:pt x="13364" y="2329"/>
                  </a:lnTo>
                  <a:lnTo>
                    <a:pt x="13890" y="4539"/>
                  </a:lnTo>
                  <a:lnTo>
                    <a:pt x="13976" y="4897"/>
                  </a:lnTo>
                  <a:lnTo>
                    <a:pt x="14075" y="5315"/>
                  </a:lnTo>
                  <a:close/>
                </a:path>
                <a:path w="68580" h="38100">
                  <a:moveTo>
                    <a:pt x="33342" y="4897"/>
                  </a:moveTo>
                  <a:lnTo>
                    <a:pt x="31894" y="4897"/>
                  </a:lnTo>
                  <a:lnTo>
                    <a:pt x="32592" y="2866"/>
                  </a:lnTo>
                  <a:lnTo>
                    <a:pt x="32812" y="2866"/>
                  </a:lnTo>
                  <a:lnTo>
                    <a:pt x="33984" y="2329"/>
                  </a:lnTo>
                  <a:lnTo>
                    <a:pt x="33432" y="4539"/>
                  </a:lnTo>
                  <a:lnTo>
                    <a:pt x="33342" y="4897"/>
                  </a:lnTo>
                  <a:close/>
                </a:path>
                <a:path w="68580" h="38100">
                  <a:moveTo>
                    <a:pt x="40815" y="8063"/>
                  </a:moveTo>
                  <a:lnTo>
                    <a:pt x="32551" y="8063"/>
                  </a:lnTo>
                  <a:lnTo>
                    <a:pt x="34821" y="7286"/>
                  </a:lnTo>
                  <a:lnTo>
                    <a:pt x="37638" y="3882"/>
                  </a:lnTo>
                  <a:lnTo>
                    <a:pt x="38703" y="2866"/>
                  </a:lnTo>
                  <a:lnTo>
                    <a:pt x="39069" y="3285"/>
                  </a:lnTo>
                  <a:lnTo>
                    <a:pt x="38404" y="4539"/>
                  </a:lnTo>
                  <a:lnTo>
                    <a:pt x="41510" y="6151"/>
                  </a:lnTo>
                  <a:lnTo>
                    <a:pt x="40815" y="8063"/>
                  </a:lnTo>
                  <a:close/>
                </a:path>
                <a:path w="68580" h="38100">
                  <a:moveTo>
                    <a:pt x="3205" y="11288"/>
                  </a:moveTo>
                  <a:lnTo>
                    <a:pt x="2699" y="11288"/>
                  </a:lnTo>
                  <a:lnTo>
                    <a:pt x="2269" y="10810"/>
                  </a:lnTo>
                  <a:lnTo>
                    <a:pt x="1194" y="9377"/>
                  </a:lnTo>
                  <a:lnTo>
                    <a:pt x="2778" y="6151"/>
                  </a:lnTo>
                  <a:lnTo>
                    <a:pt x="2866" y="5972"/>
                  </a:lnTo>
                  <a:lnTo>
                    <a:pt x="0" y="4539"/>
                  </a:lnTo>
                  <a:lnTo>
                    <a:pt x="424" y="4539"/>
                  </a:lnTo>
                  <a:lnTo>
                    <a:pt x="3051" y="3882"/>
                  </a:lnTo>
                  <a:lnTo>
                    <a:pt x="5168" y="3285"/>
                  </a:lnTo>
                  <a:lnTo>
                    <a:pt x="4638" y="3285"/>
                  </a:lnTo>
                  <a:lnTo>
                    <a:pt x="7824" y="3882"/>
                  </a:lnTo>
                  <a:lnTo>
                    <a:pt x="8826" y="3882"/>
                  </a:lnTo>
                  <a:lnTo>
                    <a:pt x="9886" y="5315"/>
                  </a:lnTo>
                  <a:lnTo>
                    <a:pt x="14075" y="5315"/>
                  </a:lnTo>
                  <a:lnTo>
                    <a:pt x="14175" y="5733"/>
                  </a:lnTo>
                  <a:lnTo>
                    <a:pt x="14274" y="6151"/>
                  </a:lnTo>
                  <a:lnTo>
                    <a:pt x="33029" y="6151"/>
                  </a:lnTo>
                  <a:lnTo>
                    <a:pt x="32551" y="8063"/>
                  </a:lnTo>
                  <a:lnTo>
                    <a:pt x="40911" y="8063"/>
                  </a:lnTo>
                  <a:lnTo>
                    <a:pt x="36194" y="10452"/>
                  </a:lnTo>
                  <a:lnTo>
                    <a:pt x="40846" y="10452"/>
                  </a:lnTo>
                  <a:lnTo>
                    <a:pt x="42472" y="11049"/>
                  </a:lnTo>
                  <a:lnTo>
                    <a:pt x="4001" y="11049"/>
                  </a:lnTo>
                  <a:lnTo>
                    <a:pt x="3205" y="11288"/>
                  </a:lnTo>
                  <a:close/>
                </a:path>
                <a:path w="68580" h="38100">
                  <a:moveTo>
                    <a:pt x="40846" y="10452"/>
                  </a:moveTo>
                  <a:lnTo>
                    <a:pt x="36194" y="10452"/>
                  </a:lnTo>
                  <a:lnTo>
                    <a:pt x="40196" y="10213"/>
                  </a:lnTo>
                  <a:lnTo>
                    <a:pt x="40846" y="10452"/>
                  </a:lnTo>
                  <a:close/>
                </a:path>
                <a:path w="68580" h="38100">
                  <a:moveTo>
                    <a:pt x="9627" y="13259"/>
                  </a:moveTo>
                  <a:lnTo>
                    <a:pt x="6151" y="13259"/>
                  </a:lnTo>
                  <a:lnTo>
                    <a:pt x="4001" y="11049"/>
                  </a:lnTo>
                  <a:lnTo>
                    <a:pt x="42472" y="11049"/>
                  </a:lnTo>
                  <a:lnTo>
                    <a:pt x="43123" y="11288"/>
                  </a:lnTo>
                  <a:lnTo>
                    <a:pt x="43515" y="11766"/>
                  </a:lnTo>
                  <a:lnTo>
                    <a:pt x="12960" y="11766"/>
                  </a:lnTo>
                  <a:lnTo>
                    <a:pt x="8959" y="11945"/>
                  </a:lnTo>
                  <a:lnTo>
                    <a:pt x="9627" y="13259"/>
                  </a:lnTo>
                  <a:close/>
                </a:path>
                <a:path w="68580" h="38100">
                  <a:moveTo>
                    <a:pt x="11885" y="20008"/>
                  </a:moveTo>
                  <a:lnTo>
                    <a:pt x="13203" y="17201"/>
                  </a:lnTo>
                  <a:lnTo>
                    <a:pt x="13188" y="16783"/>
                  </a:lnTo>
                  <a:lnTo>
                    <a:pt x="13064" y="13617"/>
                  </a:lnTo>
                  <a:lnTo>
                    <a:pt x="12960" y="11766"/>
                  </a:lnTo>
                  <a:lnTo>
                    <a:pt x="43515" y="11766"/>
                  </a:lnTo>
                  <a:lnTo>
                    <a:pt x="45034" y="13617"/>
                  </a:lnTo>
                  <a:lnTo>
                    <a:pt x="49422" y="13617"/>
                  </a:lnTo>
                  <a:lnTo>
                    <a:pt x="51186" y="14095"/>
                  </a:lnTo>
                  <a:lnTo>
                    <a:pt x="52739" y="17201"/>
                  </a:lnTo>
                  <a:lnTo>
                    <a:pt x="55666" y="17201"/>
                  </a:lnTo>
                  <a:lnTo>
                    <a:pt x="55943" y="18097"/>
                  </a:lnTo>
                  <a:lnTo>
                    <a:pt x="16365" y="18097"/>
                  </a:lnTo>
                  <a:lnTo>
                    <a:pt x="13378" y="18575"/>
                  </a:lnTo>
                  <a:lnTo>
                    <a:pt x="11885" y="20008"/>
                  </a:lnTo>
                  <a:close/>
                </a:path>
                <a:path w="68580" h="38100">
                  <a:moveTo>
                    <a:pt x="8003" y="15827"/>
                  </a:moveTo>
                  <a:lnTo>
                    <a:pt x="8506" y="14872"/>
                  </a:lnTo>
                  <a:lnTo>
                    <a:pt x="8600" y="14692"/>
                  </a:lnTo>
                  <a:lnTo>
                    <a:pt x="7466" y="14095"/>
                  </a:lnTo>
                  <a:lnTo>
                    <a:pt x="3762" y="12244"/>
                  </a:lnTo>
                  <a:lnTo>
                    <a:pt x="6151" y="13259"/>
                  </a:lnTo>
                  <a:lnTo>
                    <a:pt x="9627" y="13259"/>
                  </a:lnTo>
                  <a:lnTo>
                    <a:pt x="10572" y="14692"/>
                  </a:lnTo>
                  <a:lnTo>
                    <a:pt x="10691" y="14872"/>
                  </a:lnTo>
                  <a:lnTo>
                    <a:pt x="8600" y="15648"/>
                  </a:lnTo>
                  <a:lnTo>
                    <a:pt x="8003" y="15827"/>
                  </a:lnTo>
                  <a:close/>
                </a:path>
                <a:path w="68580" h="38100">
                  <a:moveTo>
                    <a:pt x="49422" y="13617"/>
                  </a:moveTo>
                  <a:lnTo>
                    <a:pt x="45034" y="13617"/>
                  </a:lnTo>
                  <a:lnTo>
                    <a:pt x="48977" y="13259"/>
                  </a:lnTo>
                  <a:lnTo>
                    <a:pt x="48098" y="13259"/>
                  </a:lnTo>
                  <a:lnTo>
                    <a:pt x="49422" y="13617"/>
                  </a:lnTo>
                  <a:close/>
                </a:path>
                <a:path w="68580" h="38100">
                  <a:moveTo>
                    <a:pt x="55666" y="17201"/>
                  </a:moveTo>
                  <a:lnTo>
                    <a:pt x="52739" y="17201"/>
                  </a:lnTo>
                  <a:lnTo>
                    <a:pt x="54352" y="16126"/>
                  </a:lnTo>
                  <a:lnTo>
                    <a:pt x="55666" y="17201"/>
                  </a:lnTo>
                  <a:close/>
                </a:path>
                <a:path w="68580" h="38100">
                  <a:moveTo>
                    <a:pt x="61933" y="20486"/>
                  </a:moveTo>
                  <a:lnTo>
                    <a:pt x="56681" y="20486"/>
                  </a:lnTo>
                  <a:lnTo>
                    <a:pt x="59966" y="16783"/>
                  </a:lnTo>
                  <a:lnTo>
                    <a:pt x="61933" y="20486"/>
                  </a:lnTo>
                  <a:close/>
                </a:path>
                <a:path w="68580" h="38100">
                  <a:moveTo>
                    <a:pt x="29744" y="28729"/>
                  </a:moveTo>
                  <a:lnTo>
                    <a:pt x="29440" y="28729"/>
                  </a:lnTo>
                  <a:lnTo>
                    <a:pt x="28131" y="27474"/>
                  </a:lnTo>
                  <a:lnTo>
                    <a:pt x="25981" y="25025"/>
                  </a:lnTo>
                  <a:lnTo>
                    <a:pt x="22756" y="23114"/>
                  </a:lnTo>
                  <a:lnTo>
                    <a:pt x="20693" y="23114"/>
                  </a:lnTo>
                  <a:lnTo>
                    <a:pt x="17320" y="20904"/>
                  </a:lnTo>
                  <a:lnTo>
                    <a:pt x="16365" y="18097"/>
                  </a:lnTo>
                  <a:lnTo>
                    <a:pt x="55943" y="18097"/>
                  </a:lnTo>
                  <a:lnTo>
                    <a:pt x="56681" y="20486"/>
                  </a:lnTo>
                  <a:lnTo>
                    <a:pt x="61933" y="20486"/>
                  </a:lnTo>
                  <a:lnTo>
                    <a:pt x="63012" y="22517"/>
                  </a:lnTo>
                  <a:lnTo>
                    <a:pt x="64152" y="25025"/>
                  </a:lnTo>
                  <a:lnTo>
                    <a:pt x="63908" y="26817"/>
                  </a:lnTo>
                  <a:lnTo>
                    <a:pt x="66159" y="27653"/>
                  </a:lnTo>
                  <a:lnTo>
                    <a:pt x="33387" y="27653"/>
                  </a:lnTo>
                  <a:lnTo>
                    <a:pt x="29744" y="28729"/>
                  </a:lnTo>
                  <a:close/>
                </a:path>
                <a:path w="68580" h="38100">
                  <a:moveTo>
                    <a:pt x="37568" y="35000"/>
                  </a:moveTo>
                  <a:lnTo>
                    <a:pt x="38823" y="30102"/>
                  </a:lnTo>
                  <a:lnTo>
                    <a:pt x="37508" y="29027"/>
                  </a:lnTo>
                  <a:lnTo>
                    <a:pt x="37061" y="28729"/>
                  </a:lnTo>
                  <a:lnTo>
                    <a:pt x="36902" y="28729"/>
                  </a:lnTo>
                  <a:lnTo>
                    <a:pt x="33865" y="27653"/>
                  </a:lnTo>
                  <a:lnTo>
                    <a:pt x="66159" y="27653"/>
                  </a:lnTo>
                  <a:lnTo>
                    <a:pt x="68089" y="28370"/>
                  </a:lnTo>
                  <a:lnTo>
                    <a:pt x="67420" y="29206"/>
                  </a:lnTo>
                  <a:lnTo>
                    <a:pt x="58586" y="29206"/>
                  </a:lnTo>
                  <a:lnTo>
                    <a:pt x="58850" y="29684"/>
                  </a:lnTo>
                  <a:lnTo>
                    <a:pt x="46587" y="29684"/>
                  </a:lnTo>
                  <a:lnTo>
                    <a:pt x="46626" y="30102"/>
                  </a:lnTo>
                  <a:lnTo>
                    <a:pt x="41766" y="30102"/>
                  </a:lnTo>
                  <a:lnTo>
                    <a:pt x="41644" y="31372"/>
                  </a:lnTo>
                  <a:lnTo>
                    <a:pt x="41541" y="32432"/>
                  </a:lnTo>
                  <a:lnTo>
                    <a:pt x="41431" y="33567"/>
                  </a:lnTo>
                  <a:lnTo>
                    <a:pt x="41391" y="33985"/>
                  </a:lnTo>
                  <a:lnTo>
                    <a:pt x="37568" y="35000"/>
                  </a:lnTo>
                  <a:close/>
                </a:path>
                <a:path w="68580" h="38100">
                  <a:moveTo>
                    <a:pt x="63745" y="31372"/>
                  </a:moveTo>
                  <a:lnTo>
                    <a:pt x="58355" y="29206"/>
                  </a:lnTo>
                  <a:lnTo>
                    <a:pt x="61748" y="29206"/>
                  </a:lnTo>
                  <a:lnTo>
                    <a:pt x="63745" y="31372"/>
                  </a:lnTo>
                  <a:close/>
                </a:path>
                <a:path w="68580" h="38100">
                  <a:moveTo>
                    <a:pt x="66703" y="30102"/>
                  </a:moveTo>
                  <a:lnTo>
                    <a:pt x="66342" y="30102"/>
                  </a:lnTo>
                  <a:lnTo>
                    <a:pt x="61638" y="29206"/>
                  </a:lnTo>
                  <a:lnTo>
                    <a:pt x="67420" y="29206"/>
                  </a:lnTo>
                  <a:lnTo>
                    <a:pt x="66703" y="30102"/>
                  </a:lnTo>
                  <a:close/>
                </a:path>
                <a:path w="68580" h="38100">
                  <a:moveTo>
                    <a:pt x="51664" y="35478"/>
                  </a:moveTo>
                  <a:lnTo>
                    <a:pt x="51126" y="34283"/>
                  </a:lnTo>
                  <a:lnTo>
                    <a:pt x="51544" y="32432"/>
                  </a:lnTo>
                  <a:lnTo>
                    <a:pt x="50410" y="31775"/>
                  </a:lnTo>
                  <a:lnTo>
                    <a:pt x="46587" y="29684"/>
                  </a:lnTo>
                  <a:lnTo>
                    <a:pt x="58850" y="29684"/>
                  </a:lnTo>
                  <a:lnTo>
                    <a:pt x="61122" y="33805"/>
                  </a:lnTo>
                  <a:lnTo>
                    <a:pt x="55845" y="33805"/>
                  </a:lnTo>
                  <a:lnTo>
                    <a:pt x="51664" y="35478"/>
                  </a:lnTo>
                  <a:close/>
                </a:path>
                <a:path w="68580" h="38100">
                  <a:moveTo>
                    <a:pt x="44676" y="33985"/>
                  </a:moveTo>
                  <a:lnTo>
                    <a:pt x="41608" y="30102"/>
                  </a:lnTo>
                  <a:lnTo>
                    <a:pt x="46626" y="30102"/>
                  </a:lnTo>
                  <a:lnTo>
                    <a:pt x="46743" y="31372"/>
                  </a:lnTo>
                  <a:lnTo>
                    <a:pt x="46841" y="32432"/>
                  </a:lnTo>
                  <a:lnTo>
                    <a:pt x="46945" y="33567"/>
                  </a:lnTo>
                  <a:lnTo>
                    <a:pt x="44676" y="33985"/>
                  </a:lnTo>
                  <a:close/>
                </a:path>
                <a:path w="68580" h="38100">
                  <a:moveTo>
                    <a:pt x="67133" y="33268"/>
                  </a:moveTo>
                  <a:lnTo>
                    <a:pt x="65861" y="32432"/>
                  </a:lnTo>
                  <a:lnTo>
                    <a:pt x="64746" y="31775"/>
                  </a:lnTo>
                  <a:lnTo>
                    <a:pt x="63745" y="31372"/>
                  </a:lnTo>
                  <a:lnTo>
                    <a:pt x="64419" y="31372"/>
                  </a:lnTo>
                  <a:lnTo>
                    <a:pt x="67790" y="30759"/>
                  </a:lnTo>
                  <a:lnTo>
                    <a:pt x="67133" y="33268"/>
                  </a:lnTo>
                  <a:close/>
                </a:path>
                <a:path w="68580" h="38100">
                  <a:moveTo>
                    <a:pt x="58174" y="37747"/>
                  </a:moveTo>
                  <a:lnTo>
                    <a:pt x="55951" y="33985"/>
                  </a:lnTo>
                  <a:lnTo>
                    <a:pt x="55845" y="33805"/>
                  </a:lnTo>
                  <a:lnTo>
                    <a:pt x="61122" y="33805"/>
                  </a:lnTo>
                  <a:lnTo>
                    <a:pt x="61220" y="33985"/>
                  </a:lnTo>
                  <a:lnTo>
                    <a:pt x="58174" y="37747"/>
                  </a:lnTo>
                  <a:close/>
                </a:path>
              </a:pathLst>
            </a:custGeom>
            <a:solidFill>
              <a:srgbClr val="EB623C"/>
            </a:solidFill>
          </p:spPr>
          <p:txBody>
            <a:bodyPr wrap="square" lIns="0" tIns="0" rIns="0" bIns="0" rtlCol="0"/>
            <a:lstStyle/>
            <a:p>
              <a:endParaRPr/>
            </a:p>
          </p:txBody>
        </p:sp>
        <p:sp>
          <p:nvSpPr>
            <p:cNvPr id="1688" name="object 1688"/>
            <p:cNvSpPr/>
            <p:nvPr/>
          </p:nvSpPr>
          <p:spPr>
            <a:xfrm>
              <a:off x="14430839" y="2751651"/>
              <a:ext cx="3810" cy="6350"/>
            </a:xfrm>
            <a:custGeom>
              <a:avLst/>
              <a:gdLst/>
              <a:ahLst/>
              <a:cxnLst/>
              <a:rect l="l" t="t" r="r" b="b"/>
              <a:pathLst>
                <a:path w="3809" h="6350">
                  <a:moveTo>
                    <a:pt x="0" y="6032"/>
                  </a:moveTo>
                  <a:lnTo>
                    <a:pt x="955" y="1672"/>
                  </a:lnTo>
                  <a:lnTo>
                    <a:pt x="3285" y="0"/>
                  </a:lnTo>
                  <a:lnTo>
                    <a:pt x="3643" y="5136"/>
                  </a:lnTo>
                  <a:lnTo>
                    <a:pt x="0" y="6032"/>
                  </a:lnTo>
                  <a:close/>
                </a:path>
              </a:pathLst>
            </a:custGeom>
            <a:solidFill>
              <a:srgbClr val="EC6A3C"/>
            </a:solidFill>
          </p:spPr>
          <p:txBody>
            <a:bodyPr wrap="square" lIns="0" tIns="0" rIns="0" bIns="0" rtlCol="0"/>
            <a:lstStyle/>
            <a:p>
              <a:endParaRPr/>
            </a:p>
          </p:txBody>
        </p:sp>
        <p:sp>
          <p:nvSpPr>
            <p:cNvPr id="1689" name="object 1689"/>
            <p:cNvSpPr/>
            <p:nvPr/>
          </p:nvSpPr>
          <p:spPr>
            <a:xfrm>
              <a:off x="14408798" y="2756978"/>
              <a:ext cx="17145" cy="5715"/>
            </a:xfrm>
            <a:custGeom>
              <a:avLst/>
              <a:gdLst/>
              <a:ahLst/>
              <a:cxnLst/>
              <a:rect l="l" t="t" r="r" b="b"/>
              <a:pathLst>
                <a:path w="17144" h="5714">
                  <a:moveTo>
                    <a:pt x="5130" y="2565"/>
                  </a:moveTo>
                  <a:lnTo>
                    <a:pt x="3581" y="1244"/>
                  </a:lnTo>
                  <a:lnTo>
                    <a:pt x="2082" y="0"/>
                  </a:lnTo>
                  <a:lnTo>
                    <a:pt x="0" y="4597"/>
                  </a:lnTo>
                  <a:lnTo>
                    <a:pt x="2501" y="5664"/>
                  </a:lnTo>
                  <a:lnTo>
                    <a:pt x="2679" y="4114"/>
                  </a:lnTo>
                  <a:lnTo>
                    <a:pt x="5130" y="2565"/>
                  </a:lnTo>
                  <a:close/>
                </a:path>
                <a:path w="17144" h="5714">
                  <a:moveTo>
                    <a:pt x="16954" y="4051"/>
                  </a:moveTo>
                  <a:lnTo>
                    <a:pt x="14922" y="647"/>
                  </a:lnTo>
                  <a:lnTo>
                    <a:pt x="13970" y="2565"/>
                  </a:lnTo>
                  <a:lnTo>
                    <a:pt x="15760" y="5067"/>
                  </a:lnTo>
                  <a:lnTo>
                    <a:pt x="16840" y="4178"/>
                  </a:lnTo>
                  <a:lnTo>
                    <a:pt x="16954" y="4051"/>
                  </a:lnTo>
                  <a:close/>
                </a:path>
              </a:pathLst>
            </a:custGeom>
            <a:solidFill>
              <a:srgbClr val="EC7237"/>
            </a:solidFill>
          </p:spPr>
          <p:txBody>
            <a:bodyPr wrap="square" lIns="0" tIns="0" rIns="0" bIns="0" rtlCol="0"/>
            <a:lstStyle/>
            <a:p>
              <a:endParaRPr/>
            </a:p>
          </p:txBody>
        </p:sp>
        <p:sp>
          <p:nvSpPr>
            <p:cNvPr id="1690" name="object 1690"/>
            <p:cNvSpPr/>
            <p:nvPr/>
          </p:nvSpPr>
          <p:spPr>
            <a:xfrm>
              <a:off x="14430600" y="2757265"/>
              <a:ext cx="2540" cy="2540"/>
            </a:xfrm>
            <a:custGeom>
              <a:avLst/>
              <a:gdLst/>
              <a:ahLst/>
              <a:cxnLst/>
              <a:rect l="l" t="t" r="r" b="b"/>
              <a:pathLst>
                <a:path w="2540" h="2539">
                  <a:moveTo>
                    <a:pt x="238" y="2448"/>
                  </a:moveTo>
                  <a:lnTo>
                    <a:pt x="0" y="1075"/>
                  </a:lnTo>
                  <a:lnTo>
                    <a:pt x="1075" y="0"/>
                  </a:lnTo>
                  <a:lnTo>
                    <a:pt x="2448" y="238"/>
                  </a:lnTo>
                  <a:lnTo>
                    <a:pt x="238" y="2448"/>
                  </a:lnTo>
                  <a:close/>
                </a:path>
              </a:pathLst>
            </a:custGeom>
            <a:solidFill>
              <a:srgbClr val="EC6A3C"/>
            </a:solidFill>
          </p:spPr>
          <p:txBody>
            <a:bodyPr wrap="square" lIns="0" tIns="0" rIns="0" bIns="0" rtlCol="0"/>
            <a:lstStyle/>
            <a:p>
              <a:endParaRPr/>
            </a:p>
          </p:txBody>
        </p:sp>
      </p:grpSp>
      <p:grpSp>
        <p:nvGrpSpPr>
          <p:cNvPr id="1691" name="object 1691"/>
          <p:cNvGrpSpPr/>
          <p:nvPr/>
        </p:nvGrpSpPr>
        <p:grpSpPr>
          <a:xfrm>
            <a:off x="14761551" y="2839988"/>
            <a:ext cx="45085" cy="11430"/>
            <a:chOff x="14761551" y="2839988"/>
            <a:chExt cx="45085" cy="11430"/>
          </a:xfrm>
        </p:grpSpPr>
        <p:sp>
          <p:nvSpPr>
            <p:cNvPr id="1692" name="object 1692"/>
            <p:cNvSpPr/>
            <p:nvPr/>
          </p:nvSpPr>
          <p:spPr>
            <a:xfrm>
              <a:off x="14761551" y="2839988"/>
              <a:ext cx="10160" cy="11430"/>
            </a:xfrm>
            <a:custGeom>
              <a:avLst/>
              <a:gdLst/>
              <a:ahLst/>
              <a:cxnLst/>
              <a:rect l="l" t="t" r="r" b="b"/>
              <a:pathLst>
                <a:path w="10159" h="11430">
                  <a:moveTo>
                    <a:pt x="6178" y="4586"/>
                  </a:moveTo>
                  <a:lnTo>
                    <a:pt x="6629" y="4419"/>
                  </a:lnTo>
                  <a:lnTo>
                    <a:pt x="5136" y="0"/>
                  </a:lnTo>
                  <a:lnTo>
                    <a:pt x="8600" y="2389"/>
                  </a:lnTo>
                  <a:lnTo>
                    <a:pt x="8779" y="2628"/>
                  </a:lnTo>
                  <a:lnTo>
                    <a:pt x="9496" y="3404"/>
                  </a:lnTo>
                  <a:lnTo>
                    <a:pt x="9377" y="4180"/>
                  </a:lnTo>
                  <a:lnTo>
                    <a:pt x="9556" y="4419"/>
                  </a:lnTo>
                  <a:lnTo>
                    <a:pt x="6178" y="4586"/>
                  </a:lnTo>
                  <a:close/>
                </a:path>
                <a:path w="10159" h="11430">
                  <a:moveTo>
                    <a:pt x="3981" y="4897"/>
                  </a:moveTo>
                  <a:lnTo>
                    <a:pt x="1851" y="4897"/>
                  </a:lnTo>
                  <a:lnTo>
                    <a:pt x="1951" y="3404"/>
                  </a:lnTo>
                  <a:lnTo>
                    <a:pt x="2030" y="2209"/>
                  </a:lnTo>
                  <a:lnTo>
                    <a:pt x="4479" y="2209"/>
                  </a:lnTo>
                  <a:lnTo>
                    <a:pt x="4114" y="4180"/>
                  </a:lnTo>
                  <a:lnTo>
                    <a:pt x="4039" y="4586"/>
                  </a:lnTo>
                  <a:lnTo>
                    <a:pt x="3981" y="4897"/>
                  </a:lnTo>
                  <a:close/>
                </a:path>
                <a:path w="10159" h="11430">
                  <a:moveTo>
                    <a:pt x="3464" y="10870"/>
                  </a:moveTo>
                  <a:lnTo>
                    <a:pt x="89" y="4586"/>
                  </a:lnTo>
                  <a:lnTo>
                    <a:pt x="0" y="4419"/>
                  </a:lnTo>
                  <a:lnTo>
                    <a:pt x="1851" y="4897"/>
                  </a:lnTo>
                  <a:lnTo>
                    <a:pt x="3981" y="4897"/>
                  </a:lnTo>
                  <a:lnTo>
                    <a:pt x="3882" y="5435"/>
                  </a:lnTo>
                  <a:lnTo>
                    <a:pt x="4561" y="5435"/>
                  </a:lnTo>
                  <a:lnTo>
                    <a:pt x="3464" y="10870"/>
                  </a:lnTo>
                  <a:close/>
                </a:path>
                <a:path w="10159" h="11430">
                  <a:moveTo>
                    <a:pt x="4616" y="5163"/>
                  </a:moveTo>
                  <a:lnTo>
                    <a:pt x="4733" y="4586"/>
                  </a:lnTo>
                  <a:lnTo>
                    <a:pt x="6178" y="4586"/>
                  </a:lnTo>
                  <a:lnTo>
                    <a:pt x="4616" y="5163"/>
                  </a:lnTo>
                  <a:close/>
                </a:path>
                <a:path w="10159" h="11430">
                  <a:moveTo>
                    <a:pt x="4561" y="5435"/>
                  </a:moveTo>
                  <a:lnTo>
                    <a:pt x="3882" y="5435"/>
                  </a:lnTo>
                  <a:lnTo>
                    <a:pt x="4616" y="5163"/>
                  </a:lnTo>
                  <a:lnTo>
                    <a:pt x="4561" y="5435"/>
                  </a:lnTo>
                  <a:close/>
                </a:path>
              </a:pathLst>
            </a:custGeom>
            <a:solidFill>
              <a:srgbClr val="EB6945"/>
            </a:solidFill>
          </p:spPr>
          <p:txBody>
            <a:bodyPr wrap="square" lIns="0" tIns="0" rIns="0" bIns="0" rtlCol="0"/>
            <a:lstStyle/>
            <a:p>
              <a:endParaRPr/>
            </a:p>
          </p:txBody>
        </p:sp>
        <p:sp>
          <p:nvSpPr>
            <p:cNvPr id="1693" name="object 1693"/>
            <p:cNvSpPr/>
            <p:nvPr/>
          </p:nvSpPr>
          <p:spPr>
            <a:xfrm>
              <a:off x="14801569" y="2846618"/>
              <a:ext cx="5080" cy="3810"/>
            </a:xfrm>
            <a:custGeom>
              <a:avLst/>
              <a:gdLst/>
              <a:ahLst/>
              <a:cxnLst/>
              <a:rect l="l" t="t" r="r" b="b"/>
              <a:pathLst>
                <a:path w="5080" h="3810">
                  <a:moveTo>
                    <a:pt x="4539" y="3703"/>
                  </a:moveTo>
                  <a:lnTo>
                    <a:pt x="1851" y="3703"/>
                  </a:lnTo>
                  <a:lnTo>
                    <a:pt x="1194" y="2926"/>
                  </a:lnTo>
                  <a:lnTo>
                    <a:pt x="0" y="1552"/>
                  </a:lnTo>
                  <a:lnTo>
                    <a:pt x="3703" y="0"/>
                  </a:lnTo>
                  <a:lnTo>
                    <a:pt x="4539" y="3703"/>
                  </a:lnTo>
                  <a:close/>
                </a:path>
              </a:pathLst>
            </a:custGeom>
            <a:solidFill>
              <a:srgbClr val="EB5D46"/>
            </a:solidFill>
          </p:spPr>
          <p:txBody>
            <a:bodyPr wrap="square" lIns="0" tIns="0" rIns="0" bIns="0" rtlCol="0"/>
            <a:lstStyle/>
            <a:p>
              <a:endParaRPr/>
            </a:p>
          </p:txBody>
        </p:sp>
      </p:grpSp>
      <p:grpSp>
        <p:nvGrpSpPr>
          <p:cNvPr id="1694" name="object 1694"/>
          <p:cNvGrpSpPr/>
          <p:nvPr/>
        </p:nvGrpSpPr>
        <p:grpSpPr>
          <a:xfrm>
            <a:off x="14349789" y="2574021"/>
            <a:ext cx="116839" cy="122555"/>
            <a:chOff x="14349789" y="2574021"/>
            <a:chExt cx="116839" cy="122555"/>
          </a:xfrm>
        </p:grpSpPr>
        <p:sp>
          <p:nvSpPr>
            <p:cNvPr id="1695" name="object 1695"/>
            <p:cNvSpPr/>
            <p:nvPr/>
          </p:nvSpPr>
          <p:spPr>
            <a:xfrm>
              <a:off x="14370932" y="2620549"/>
              <a:ext cx="95885" cy="48260"/>
            </a:xfrm>
            <a:custGeom>
              <a:avLst/>
              <a:gdLst/>
              <a:ahLst/>
              <a:cxnLst/>
              <a:rect l="l" t="t" r="r" b="b"/>
              <a:pathLst>
                <a:path w="95884" h="48260">
                  <a:moveTo>
                    <a:pt x="53563" y="9016"/>
                  </a:moveTo>
                  <a:lnTo>
                    <a:pt x="27355" y="9016"/>
                  </a:lnTo>
                  <a:lnTo>
                    <a:pt x="28039" y="7619"/>
                  </a:lnTo>
                  <a:lnTo>
                    <a:pt x="28188" y="7238"/>
                  </a:lnTo>
                  <a:lnTo>
                    <a:pt x="28237" y="6984"/>
                  </a:lnTo>
                  <a:lnTo>
                    <a:pt x="28332" y="6095"/>
                  </a:lnTo>
                  <a:lnTo>
                    <a:pt x="28423" y="4825"/>
                  </a:lnTo>
                  <a:lnTo>
                    <a:pt x="30286" y="3936"/>
                  </a:lnTo>
                  <a:lnTo>
                    <a:pt x="33082" y="3936"/>
                  </a:lnTo>
                  <a:lnTo>
                    <a:pt x="36851" y="0"/>
                  </a:lnTo>
                  <a:lnTo>
                    <a:pt x="41721" y="1904"/>
                  </a:lnTo>
                  <a:lnTo>
                    <a:pt x="41893" y="1904"/>
                  </a:lnTo>
                  <a:lnTo>
                    <a:pt x="39590" y="7619"/>
                  </a:lnTo>
                  <a:lnTo>
                    <a:pt x="53367" y="7619"/>
                  </a:lnTo>
                  <a:lnTo>
                    <a:pt x="53474" y="8381"/>
                  </a:lnTo>
                  <a:lnTo>
                    <a:pt x="53563" y="9016"/>
                  </a:lnTo>
                  <a:close/>
                </a:path>
                <a:path w="95884" h="48260">
                  <a:moveTo>
                    <a:pt x="53684" y="10032"/>
                  </a:moveTo>
                  <a:lnTo>
                    <a:pt x="26638" y="10032"/>
                  </a:lnTo>
                  <a:lnTo>
                    <a:pt x="22823" y="4825"/>
                  </a:lnTo>
                  <a:lnTo>
                    <a:pt x="22347" y="4317"/>
                  </a:lnTo>
                  <a:lnTo>
                    <a:pt x="22171" y="3936"/>
                  </a:lnTo>
                  <a:lnTo>
                    <a:pt x="20606" y="1904"/>
                  </a:lnTo>
                  <a:lnTo>
                    <a:pt x="27514" y="1904"/>
                  </a:lnTo>
                  <a:lnTo>
                    <a:pt x="29027" y="1650"/>
                  </a:lnTo>
                  <a:lnTo>
                    <a:pt x="29189" y="1904"/>
                  </a:lnTo>
                  <a:lnTo>
                    <a:pt x="29964" y="3301"/>
                  </a:lnTo>
                  <a:lnTo>
                    <a:pt x="30191" y="3301"/>
                  </a:lnTo>
                  <a:lnTo>
                    <a:pt x="28695" y="4698"/>
                  </a:lnTo>
                  <a:lnTo>
                    <a:pt x="28423" y="4825"/>
                  </a:lnTo>
                  <a:lnTo>
                    <a:pt x="28084" y="5333"/>
                  </a:lnTo>
                  <a:lnTo>
                    <a:pt x="27474" y="6730"/>
                  </a:lnTo>
                  <a:lnTo>
                    <a:pt x="27355" y="9016"/>
                  </a:lnTo>
                  <a:lnTo>
                    <a:pt x="53563" y="9016"/>
                  </a:lnTo>
                  <a:lnTo>
                    <a:pt x="53684" y="10032"/>
                  </a:lnTo>
                  <a:close/>
                </a:path>
                <a:path w="95884" h="48260">
                  <a:moveTo>
                    <a:pt x="15431" y="13461"/>
                  </a:moveTo>
                  <a:lnTo>
                    <a:pt x="10571" y="13461"/>
                  </a:lnTo>
                  <a:lnTo>
                    <a:pt x="13080" y="8381"/>
                  </a:lnTo>
                  <a:lnTo>
                    <a:pt x="17679" y="6095"/>
                  </a:lnTo>
                  <a:lnTo>
                    <a:pt x="19769" y="6095"/>
                  </a:lnTo>
                  <a:lnTo>
                    <a:pt x="20904" y="5333"/>
                  </a:lnTo>
                  <a:lnTo>
                    <a:pt x="20806" y="4825"/>
                  </a:lnTo>
                  <a:lnTo>
                    <a:pt x="20725" y="4317"/>
                  </a:lnTo>
                  <a:lnTo>
                    <a:pt x="21897" y="3301"/>
                  </a:lnTo>
                  <a:lnTo>
                    <a:pt x="21646" y="3301"/>
                  </a:lnTo>
                  <a:lnTo>
                    <a:pt x="22171" y="3936"/>
                  </a:lnTo>
                  <a:lnTo>
                    <a:pt x="22450" y="4317"/>
                  </a:lnTo>
                  <a:lnTo>
                    <a:pt x="22523" y="4698"/>
                  </a:lnTo>
                  <a:lnTo>
                    <a:pt x="22817" y="5333"/>
                  </a:lnTo>
                  <a:lnTo>
                    <a:pt x="22708" y="6984"/>
                  </a:lnTo>
                  <a:lnTo>
                    <a:pt x="22675" y="7238"/>
                  </a:lnTo>
                  <a:lnTo>
                    <a:pt x="20068" y="7238"/>
                  </a:lnTo>
                  <a:lnTo>
                    <a:pt x="20068" y="8762"/>
                  </a:lnTo>
                  <a:lnTo>
                    <a:pt x="26638" y="10032"/>
                  </a:lnTo>
                  <a:lnTo>
                    <a:pt x="53684" y="10032"/>
                  </a:lnTo>
                  <a:lnTo>
                    <a:pt x="53738" y="10413"/>
                  </a:lnTo>
                  <a:lnTo>
                    <a:pt x="53828" y="11048"/>
                  </a:lnTo>
                  <a:lnTo>
                    <a:pt x="15237" y="11048"/>
                  </a:lnTo>
                  <a:lnTo>
                    <a:pt x="13843" y="12953"/>
                  </a:lnTo>
                  <a:lnTo>
                    <a:pt x="13675" y="13334"/>
                  </a:lnTo>
                  <a:lnTo>
                    <a:pt x="15377" y="13334"/>
                  </a:lnTo>
                  <a:close/>
                </a:path>
                <a:path w="95884" h="48260">
                  <a:moveTo>
                    <a:pt x="53369" y="7619"/>
                  </a:moveTo>
                  <a:lnTo>
                    <a:pt x="39647" y="7619"/>
                  </a:lnTo>
                  <a:lnTo>
                    <a:pt x="43311" y="3301"/>
                  </a:lnTo>
                  <a:lnTo>
                    <a:pt x="53023" y="7238"/>
                  </a:lnTo>
                  <a:lnTo>
                    <a:pt x="53320" y="7238"/>
                  </a:lnTo>
                  <a:lnTo>
                    <a:pt x="53369" y="7619"/>
                  </a:lnTo>
                  <a:close/>
                </a:path>
                <a:path w="95884" h="48260">
                  <a:moveTo>
                    <a:pt x="9928" y="8000"/>
                  </a:moveTo>
                  <a:lnTo>
                    <a:pt x="8122" y="8000"/>
                  </a:lnTo>
                  <a:lnTo>
                    <a:pt x="9018" y="6730"/>
                  </a:lnTo>
                  <a:lnTo>
                    <a:pt x="6988" y="5333"/>
                  </a:lnTo>
                  <a:lnTo>
                    <a:pt x="10512" y="5841"/>
                  </a:lnTo>
                  <a:lnTo>
                    <a:pt x="9735" y="7238"/>
                  </a:lnTo>
                  <a:lnTo>
                    <a:pt x="11945" y="7238"/>
                  </a:lnTo>
                  <a:lnTo>
                    <a:pt x="11846" y="7619"/>
                  </a:lnTo>
                  <a:lnTo>
                    <a:pt x="10266" y="7619"/>
                  </a:lnTo>
                  <a:lnTo>
                    <a:pt x="9928" y="8000"/>
                  </a:lnTo>
                  <a:close/>
                </a:path>
                <a:path w="95884" h="48260">
                  <a:moveTo>
                    <a:pt x="8624" y="10413"/>
                  </a:moveTo>
                  <a:lnTo>
                    <a:pt x="2269" y="10413"/>
                  </a:lnTo>
                  <a:lnTo>
                    <a:pt x="3523" y="10032"/>
                  </a:lnTo>
                  <a:lnTo>
                    <a:pt x="3064" y="10032"/>
                  </a:lnTo>
                  <a:lnTo>
                    <a:pt x="2736" y="9016"/>
                  </a:lnTo>
                  <a:lnTo>
                    <a:pt x="2654" y="8762"/>
                  </a:lnTo>
                  <a:lnTo>
                    <a:pt x="2531" y="8381"/>
                  </a:lnTo>
                  <a:lnTo>
                    <a:pt x="2408" y="8000"/>
                  </a:lnTo>
                  <a:lnTo>
                    <a:pt x="4001" y="6984"/>
                  </a:lnTo>
                  <a:lnTo>
                    <a:pt x="8122" y="8000"/>
                  </a:lnTo>
                  <a:lnTo>
                    <a:pt x="9872" y="8000"/>
                  </a:lnTo>
                  <a:lnTo>
                    <a:pt x="8242" y="9778"/>
                  </a:lnTo>
                  <a:lnTo>
                    <a:pt x="8624" y="10413"/>
                  </a:lnTo>
                  <a:close/>
                </a:path>
                <a:path w="95884" h="48260">
                  <a:moveTo>
                    <a:pt x="22636" y="7619"/>
                  </a:moveTo>
                  <a:lnTo>
                    <a:pt x="18784" y="7238"/>
                  </a:lnTo>
                  <a:lnTo>
                    <a:pt x="22670" y="7238"/>
                  </a:lnTo>
                  <a:lnTo>
                    <a:pt x="22636" y="7619"/>
                  </a:lnTo>
                  <a:close/>
                </a:path>
                <a:path w="95884" h="48260">
                  <a:moveTo>
                    <a:pt x="10989" y="11048"/>
                  </a:moveTo>
                  <a:lnTo>
                    <a:pt x="10475" y="9016"/>
                  </a:lnTo>
                  <a:lnTo>
                    <a:pt x="10411" y="8762"/>
                  </a:lnTo>
                  <a:lnTo>
                    <a:pt x="10314" y="8381"/>
                  </a:lnTo>
                  <a:lnTo>
                    <a:pt x="10218" y="8000"/>
                  </a:lnTo>
                  <a:lnTo>
                    <a:pt x="10121" y="7619"/>
                  </a:lnTo>
                  <a:lnTo>
                    <a:pt x="11844" y="7619"/>
                  </a:lnTo>
                  <a:lnTo>
                    <a:pt x="10989" y="11048"/>
                  </a:lnTo>
                  <a:close/>
                </a:path>
                <a:path w="95884" h="48260">
                  <a:moveTo>
                    <a:pt x="0" y="13334"/>
                  </a:moveTo>
                  <a:lnTo>
                    <a:pt x="80" y="11937"/>
                  </a:lnTo>
                  <a:lnTo>
                    <a:pt x="186" y="10032"/>
                  </a:lnTo>
                  <a:lnTo>
                    <a:pt x="896" y="10032"/>
                  </a:lnTo>
                  <a:lnTo>
                    <a:pt x="2269" y="10413"/>
                  </a:lnTo>
                  <a:lnTo>
                    <a:pt x="8624" y="10413"/>
                  </a:lnTo>
                  <a:lnTo>
                    <a:pt x="9060" y="11048"/>
                  </a:lnTo>
                  <a:lnTo>
                    <a:pt x="4166" y="11048"/>
                  </a:lnTo>
                  <a:lnTo>
                    <a:pt x="0" y="13334"/>
                  </a:lnTo>
                  <a:close/>
                </a:path>
                <a:path w="95884" h="48260">
                  <a:moveTo>
                    <a:pt x="7733" y="17017"/>
                  </a:moveTo>
                  <a:lnTo>
                    <a:pt x="7159" y="17017"/>
                  </a:lnTo>
                  <a:lnTo>
                    <a:pt x="8414" y="13969"/>
                  </a:lnTo>
                  <a:lnTo>
                    <a:pt x="8150" y="13969"/>
                  </a:lnTo>
                  <a:lnTo>
                    <a:pt x="3279" y="11048"/>
                  </a:lnTo>
                  <a:lnTo>
                    <a:pt x="9078" y="11048"/>
                  </a:lnTo>
                  <a:lnTo>
                    <a:pt x="10493" y="13334"/>
                  </a:lnTo>
                  <a:lnTo>
                    <a:pt x="13634" y="13461"/>
                  </a:lnTo>
                  <a:lnTo>
                    <a:pt x="12742" y="16001"/>
                  </a:lnTo>
                  <a:lnTo>
                    <a:pt x="7733" y="17017"/>
                  </a:lnTo>
                  <a:close/>
                </a:path>
                <a:path w="95884" h="48260">
                  <a:moveTo>
                    <a:pt x="20000" y="21335"/>
                  </a:moveTo>
                  <a:lnTo>
                    <a:pt x="18933" y="21335"/>
                  </a:lnTo>
                  <a:lnTo>
                    <a:pt x="19217" y="18922"/>
                  </a:lnTo>
                  <a:lnTo>
                    <a:pt x="19292" y="18287"/>
                  </a:lnTo>
                  <a:lnTo>
                    <a:pt x="16365" y="18287"/>
                  </a:lnTo>
                  <a:lnTo>
                    <a:pt x="17443" y="16128"/>
                  </a:lnTo>
                  <a:lnTo>
                    <a:pt x="19232" y="14858"/>
                  </a:lnTo>
                  <a:lnTo>
                    <a:pt x="15648" y="13969"/>
                  </a:lnTo>
                  <a:lnTo>
                    <a:pt x="15214" y="12953"/>
                  </a:lnTo>
                  <a:lnTo>
                    <a:pt x="15101" y="12445"/>
                  </a:lnTo>
                  <a:lnTo>
                    <a:pt x="15350" y="11937"/>
                  </a:lnTo>
                  <a:lnTo>
                    <a:pt x="16673" y="11048"/>
                  </a:lnTo>
                  <a:lnTo>
                    <a:pt x="53828" y="11048"/>
                  </a:lnTo>
                  <a:lnTo>
                    <a:pt x="53953" y="11937"/>
                  </a:lnTo>
                  <a:lnTo>
                    <a:pt x="54059" y="12699"/>
                  </a:lnTo>
                  <a:lnTo>
                    <a:pt x="54095" y="12953"/>
                  </a:lnTo>
                  <a:lnTo>
                    <a:pt x="62445" y="12953"/>
                  </a:lnTo>
                  <a:lnTo>
                    <a:pt x="63789" y="13334"/>
                  </a:lnTo>
                  <a:lnTo>
                    <a:pt x="64051" y="13334"/>
                  </a:lnTo>
                  <a:lnTo>
                    <a:pt x="65162" y="15112"/>
                  </a:lnTo>
                  <a:lnTo>
                    <a:pt x="64266" y="16001"/>
                  </a:lnTo>
                  <a:lnTo>
                    <a:pt x="64140" y="17017"/>
                  </a:lnTo>
                  <a:lnTo>
                    <a:pt x="64087" y="17525"/>
                  </a:lnTo>
                  <a:lnTo>
                    <a:pt x="72071" y="17525"/>
                  </a:lnTo>
                  <a:lnTo>
                    <a:pt x="71417" y="18922"/>
                  </a:lnTo>
                  <a:lnTo>
                    <a:pt x="31715" y="18922"/>
                  </a:lnTo>
                  <a:lnTo>
                    <a:pt x="29756" y="20573"/>
                  </a:lnTo>
                  <a:lnTo>
                    <a:pt x="20426" y="20573"/>
                  </a:lnTo>
                  <a:lnTo>
                    <a:pt x="20000" y="21335"/>
                  </a:lnTo>
                  <a:close/>
                </a:path>
                <a:path w="95884" h="48260">
                  <a:moveTo>
                    <a:pt x="62196" y="12953"/>
                  </a:moveTo>
                  <a:lnTo>
                    <a:pt x="56621" y="12953"/>
                  </a:lnTo>
                  <a:lnTo>
                    <a:pt x="60802" y="12699"/>
                  </a:lnTo>
                  <a:lnTo>
                    <a:pt x="62196" y="12953"/>
                  </a:lnTo>
                  <a:close/>
                </a:path>
                <a:path w="95884" h="48260">
                  <a:moveTo>
                    <a:pt x="72071" y="17525"/>
                  </a:moveTo>
                  <a:lnTo>
                    <a:pt x="64087" y="17525"/>
                  </a:lnTo>
                  <a:lnTo>
                    <a:pt x="70180" y="16001"/>
                  </a:lnTo>
                  <a:lnTo>
                    <a:pt x="72270" y="17017"/>
                  </a:lnTo>
                  <a:lnTo>
                    <a:pt x="72071" y="17525"/>
                  </a:lnTo>
                  <a:close/>
                </a:path>
                <a:path w="95884" h="48260">
                  <a:moveTo>
                    <a:pt x="31118" y="27939"/>
                  </a:moveTo>
                  <a:lnTo>
                    <a:pt x="31303" y="25145"/>
                  </a:lnTo>
                  <a:lnTo>
                    <a:pt x="31412" y="23494"/>
                  </a:lnTo>
                  <a:lnTo>
                    <a:pt x="31538" y="21589"/>
                  </a:lnTo>
                  <a:lnTo>
                    <a:pt x="31589" y="20827"/>
                  </a:lnTo>
                  <a:lnTo>
                    <a:pt x="31715" y="18922"/>
                  </a:lnTo>
                  <a:lnTo>
                    <a:pt x="71417" y="18922"/>
                  </a:lnTo>
                  <a:lnTo>
                    <a:pt x="70603" y="20573"/>
                  </a:lnTo>
                  <a:lnTo>
                    <a:pt x="70478" y="20827"/>
                  </a:lnTo>
                  <a:lnTo>
                    <a:pt x="72697" y="21589"/>
                  </a:lnTo>
                  <a:lnTo>
                    <a:pt x="35717" y="21589"/>
                  </a:lnTo>
                  <a:lnTo>
                    <a:pt x="31118" y="27939"/>
                  </a:lnTo>
                  <a:close/>
                </a:path>
                <a:path w="95884" h="48260">
                  <a:moveTo>
                    <a:pt x="20785" y="23494"/>
                  </a:moveTo>
                  <a:lnTo>
                    <a:pt x="20549" y="21589"/>
                  </a:lnTo>
                  <a:lnTo>
                    <a:pt x="20426" y="20573"/>
                  </a:lnTo>
                  <a:lnTo>
                    <a:pt x="29756" y="20573"/>
                  </a:lnTo>
                  <a:lnTo>
                    <a:pt x="26964" y="22986"/>
                  </a:lnTo>
                  <a:lnTo>
                    <a:pt x="28828" y="22986"/>
                  </a:lnTo>
                  <a:lnTo>
                    <a:pt x="20785" y="23494"/>
                  </a:lnTo>
                  <a:close/>
                </a:path>
                <a:path w="95884" h="48260">
                  <a:moveTo>
                    <a:pt x="18933" y="23494"/>
                  </a:moveTo>
                  <a:lnTo>
                    <a:pt x="15233" y="20827"/>
                  </a:lnTo>
                  <a:lnTo>
                    <a:pt x="14235" y="20827"/>
                  </a:lnTo>
                  <a:lnTo>
                    <a:pt x="18933" y="21335"/>
                  </a:lnTo>
                  <a:lnTo>
                    <a:pt x="20000" y="21335"/>
                  </a:lnTo>
                  <a:lnTo>
                    <a:pt x="18933" y="23494"/>
                  </a:lnTo>
                  <a:close/>
                </a:path>
                <a:path w="95884" h="48260">
                  <a:moveTo>
                    <a:pt x="37389" y="33146"/>
                  </a:moveTo>
                  <a:lnTo>
                    <a:pt x="35000" y="30733"/>
                  </a:lnTo>
                  <a:lnTo>
                    <a:pt x="35438" y="25145"/>
                  </a:lnTo>
                  <a:lnTo>
                    <a:pt x="35528" y="24002"/>
                  </a:lnTo>
                  <a:lnTo>
                    <a:pt x="35570" y="23494"/>
                  </a:lnTo>
                  <a:lnTo>
                    <a:pt x="35679" y="21589"/>
                  </a:lnTo>
                  <a:lnTo>
                    <a:pt x="72661" y="21589"/>
                  </a:lnTo>
                  <a:lnTo>
                    <a:pt x="74931" y="22986"/>
                  </a:lnTo>
                  <a:lnTo>
                    <a:pt x="75417" y="23494"/>
                  </a:lnTo>
                  <a:lnTo>
                    <a:pt x="76630" y="25145"/>
                  </a:lnTo>
                  <a:lnTo>
                    <a:pt x="85753" y="25145"/>
                  </a:lnTo>
                  <a:lnTo>
                    <a:pt x="82185" y="28193"/>
                  </a:lnTo>
                  <a:lnTo>
                    <a:pt x="84693" y="32384"/>
                  </a:lnTo>
                  <a:lnTo>
                    <a:pt x="85059" y="32765"/>
                  </a:lnTo>
                  <a:lnTo>
                    <a:pt x="40913" y="32765"/>
                  </a:lnTo>
                  <a:lnTo>
                    <a:pt x="37389" y="33146"/>
                  </a:lnTo>
                  <a:close/>
                </a:path>
                <a:path w="95884" h="48260">
                  <a:moveTo>
                    <a:pt x="85753" y="25145"/>
                  </a:moveTo>
                  <a:lnTo>
                    <a:pt x="76630" y="25145"/>
                  </a:lnTo>
                  <a:lnTo>
                    <a:pt x="79855" y="22986"/>
                  </a:lnTo>
                  <a:lnTo>
                    <a:pt x="87082" y="24002"/>
                  </a:lnTo>
                  <a:lnTo>
                    <a:pt x="85753" y="25145"/>
                  </a:lnTo>
                  <a:close/>
                </a:path>
                <a:path w="95884" h="48260">
                  <a:moveTo>
                    <a:pt x="40973" y="37972"/>
                  </a:moveTo>
                  <a:lnTo>
                    <a:pt x="41364" y="35686"/>
                  </a:lnTo>
                  <a:lnTo>
                    <a:pt x="41337" y="34670"/>
                  </a:lnTo>
                  <a:lnTo>
                    <a:pt x="40998" y="33146"/>
                  </a:lnTo>
                  <a:lnTo>
                    <a:pt x="40913" y="32765"/>
                  </a:lnTo>
                  <a:lnTo>
                    <a:pt x="85059" y="32765"/>
                  </a:lnTo>
                  <a:lnTo>
                    <a:pt x="86679" y="34670"/>
                  </a:lnTo>
                  <a:lnTo>
                    <a:pt x="43840" y="34670"/>
                  </a:lnTo>
                  <a:lnTo>
                    <a:pt x="43755" y="35686"/>
                  </a:lnTo>
                  <a:lnTo>
                    <a:pt x="43660" y="36829"/>
                  </a:lnTo>
                  <a:lnTo>
                    <a:pt x="40973" y="37972"/>
                  </a:lnTo>
                  <a:close/>
                </a:path>
                <a:path w="95884" h="48260">
                  <a:moveTo>
                    <a:pt x="47005" y="41020"/>
                  </a:moveTo>
                  <a:lnTo>
                    <a:pt x="45572" y="39750"/>
                  </a:lnTo>
                  <a:lnTo>
                    <a:pt x="43840" y="34670"/>
                  </a:lnTo>
                  <a:lnTo>
                    <a:pt x="86679" y="34670"/>
                  </a:lnTo>
                  <a:lnTo>
                    <a:pt x="87620" y="35686"/>
                  </a:lnTo>
                  <a:lnTo>
                    <a:pt x="90580" y="37972"/>
                  </a:lnTo>
                  <a:lnTo>
                    <a:pt x="48151" y="37972"/>
                  </a:lnTo>
                  <a:lnTo>
                    <a:pt x="47005" y="41020"/>
                  </a:lnTo>
                  <a:close/>
                </a:path>
                <a:path w="95884" h="48260">
                  <a:moveTo>
                    <a:pt x="79617" y="45719"/>
                  </a:moveTo>
                  <a:lnTo>
                    <a:pt x="77466" y="44195"/>
                  </a:lnTo>
                  <a:lnTo>
                    <a:pt x="75794" y="41401"/>
                  </a:lnTo>
                  <a:lnTo>
                    <a:pt x="73218" y="37972"/>
                  </a:lnTo>
                  <a:lnTo>
                    <a:pt x="91554" y="37972"/>
                  </a:lnTo>
                  <a:lnTo>
                    <a:pt x="95444" y="37210"/>
                  </a:lnTo>
                  <a:lnTo>
                    <a:pt x="94891" y="39623"/>
                  </a:lnTo>
                  <a:lnTo>
                    <a:pt x="85355" y="39750"/>
                  </a:lnTo>
                  <a:lnTo>
                    <a:pt x="85447" y="42036"/>
                  </a:lnTo>
                  <a:lnTo>
                    <a:pt x="80979" y="45211"/>
                  </a:lnTo>
                  <a:lnTo>
                    <a:pt x="79617" y="45719"/>
                  </a:lnTo>
                  <a:close/>
                </a:path>
                <a:path w="95884" h="48260">
                  <a:moveTo>
                    <a:pt x="52978" y="39623"/>
                  </a:moveTo>
                  <a:lnTo>
                    <a:pt x="51619" y="37972"/>
                  </a:lnTo>
                  <a:lnTo>
                    <a:pt x="57278" y="37972"/>
                  </a:lnTo>
                  <a:lnTo>
                    <a:pt x="52978" y="39623"/>
                  </a:lnTo>
                  <a:close/>
                </a:path>
                <a:path w="95884" h="48260">
                  <a:moveTo>
                    <a:pt x="62176" y="44449"/>
                  </a:moveTo>
                  <a:lnTo>
                    <a:pt x="58772" y="41782"/>
                  </a:lnTo>
                  <a:lnTo>
                    <a:pt x="57276" y="37972"/>
                  </a:lnTo>
                  <a:lnTo>
                    <a:pt x="74045" y="37972"/>
                  </a:lnTo>
                  <a:lnTo>
                    <a:pt x="69881" y="39623"/>
                  </a:lnTo>
                  <a:lnTo>
                    <a:pt x="64515" y="39750"/>
                  </a:lnTo>
                  <a:lnTo>
                    <a:pt x="62429" y="43941"/>
                  </a:lnTo>
                  <a:lnTo>
                    <a:pt x="62302" y="44195"/>
                  </a:lnTo>
                  <a:lnTo>
                    <a:pt x="62176" y="44449"/>
                  </a:lnTo>
                  <a:close/>
                </a:path>
                <a:path w="95884" h="48260">
                  <a:moveTo>
                    <a:pt x="65401" y="43179"/>
                  </a:moveTo>
                  <a:lnTo>
                    <a:pt x="64401" y="39750"/>
                  </a:lnTo>
                  <a:lnTo>
                    <a:pt x="69793" y="39750"/>
                  </a:lnTo>
                  <a:lnTo>
                    <a:pt x="68507" y="42290"/>
                  </a:lnTo>
                  <a:lnTo>
                    <a:pt x="65401" y="43179"/>
                  </a:lnTo>
                  <a:close/>
                </a:path>
                <a:path w="95884" h="48260">
                  <a:moveTo>
                    <a:pt x="85649" y="41147"/>
                  </a:moveTo>
                  <a:lnTo>
                    <a:pt x="85427" y="41020"/>
                  </a:lnTo>
                  <a:lnTo>
                    <a:pt x="85403" y="39750"/>
                  </a:lnTo>
                  <a:lnTo>
                    <a:pt x="86452" y="39750"/>
                  </a:lnTo>
                  <a:lnTo>
                    <a:pt x="85722" y="41020"/>
                  </a:lnTo>
                  <a:close/>
                </a:path>
                <a:path w="95884" h="48260">
                  <a:moveTo>
                    <a:pt x="94317" y="42036"/>
                  </a:moveTo>
                  <a:lnTo>
                    <a:pt x="85649" y="42036"/>
                  </a:lnTo>
                  <a:lnTo>
                    <a:pt x="85722" y="41020"/>
                  </a:lnTo>
                  <a:lnTo>
                    <a:pt x="86452" y="39750"/>
                  </a:lnTo>
                  <a:lnTo>
                    <a:pt x="94869" y="39750"/>
                  </a:lnTo>
                  <a:lnTo>
                    <a:pt x="94555" y="41020"/>
                  </a:lnTo>
                  <a:lnTo>
                    <a:pt x="94461" y="41401"/>
                  </a:lnTo>
                  <a:lnTo>
                    <a:pt x="94366" y="41782"/>
                  </a:lnTo>
                  <a:lnTo>
                    <a:pt x="94317" y="42036"/>
                  </a:lnTo>
                  <a:close/>
                </a:path>
                <a:path w="95884" h="48260">
                  <a:moveTo>
                    <a:pt x="87919" y="48259"/>
                  </a:moveTo>
                  <a:lnTo>
                    <a:pt x="79796" y="46100"/>
                  </a:lnTo>
                  <a:lnTo>
                    <a:pt x="80979" y="45211"/>
                  </a:lnTo>
                  <a:lnTo>
                    <a:pt x="84992" y="43941"/>
                  </a:lnTo>
                  <a:lnTo>
                    <a:pt x="85326" y="42544"/>
                  </a:lnTo>
                  <a:lnTo>
                    <a:pt x="85447" y="42036"/>
                  </a:lnTo>
                  <a:lnTo>
                    <a:pt x="85851" y="41782"/>
                  </a:lnTo>
                  <a:lnTo>
                    <a:pt x="85649" y="41782"/>
                  </a:lnTo>
                  <a:lnTo>
                    <a:pt x="85649" y="42036"/>
                  </a:lnTo>
                  <a:lnTo>
                    <a:pt x="94525" y="42036"/>
                  </a:lnTo>
                  <a:lnTo>
                    <a:pt x="90786" y="42544"/>
                  </a:lnTo>
                  <a:lnTo>
                    <a:pt x="87919" y="48259"/>
                  </a:lnTo>
                  <a:close/>
                </a:path>
                <a:path w="95884" h="48260">
                  <a:moveTo>
                    <a:pt x="80979" y="45211"/>
                  </a:moveTo>
                  <a:lnTo>
                    <a:pt x="85447" y="42036"/>
                  </a:lnTo>
                  <a:lnTo>
                    <a:pt x="84992" y="43941"/>
                  </a:lnTo>
                  <a:lnTo>
                    <a:pt x="80979" y="45211"/>
                  </a:lnTo>
                  <a:close/>
                </a:path>
              </a:pathLst>
            </a:custGeom>
            <a:solidFill>
              <a:srgbClr val="E95049"/>
            </a:solidFill>
          </p:spPr>
          <p:txBody>
            <a:bodyPr wrap="square" lIns="0" tIns="0" rIns="0" bIns="0" rtlCol="0"/>
            <a:lstStyle/>
            <a:p>
              <a:endParaRPr/>
            </a:p>
          </p:txBody>
        </p:sp>
        <p:sp>
          <p:nvSpPr>
            <p:cNvPr id="1696" name="object 1696"/>
            <p:cNvSpPr/>
            <p:nvPr/>
          </p:nvSpPr>
          <p:spPr>
            <a:xfrm>
              <a:off x="14373315" y="2652927"/>
              <a:ext cx="85090" cy="43815"/>
            </a:xfrm>
            <a:custGeom>
              <a:avLst/>
              <a:gdLst/>
              <a:ahLst/>
              <a:cxnLst/>
              <a:rect l="l" t="t" r="r" b="b"/>
              <a:pathLst>
                <a:path w="85090" h="43814">
                  <a:moveTo>
                    <a:pt x="17018" y="7823"/>
                  </a:moveTo>
                  <a:lnTo>
                    <a:pt x="16903" y="7112"/>
                  </a:lnTo>
                  <a:lnTo>
                    <a:pt x="16840" y="6629"/>
                  </a:lnTo>
                  <a:lnTo>
                    <a:pt x="9258" y="3644"/>
                  </a:lnTo>
                  <a:lnTo>
                    <a:pt x="8242" y="3644"/>
                  </a:lnTo>
                  <a:lnTo>
                    <a:pt x="7404" y="5727"/>
                  </a:lnTo>
                  <a:lnTo>
                    <a:pt x="7518" y="7112"/>
                  </a:lnTo>
                  <a:lnTo>
                    <a:pt x="6896" y="7112"/>
                  </a:lnTo>
                  <a:lnTo>
                    <a:pt x="5918" y="5918"/>
                  </a:lnTo>
                  <a:lnTo>
                    <a:pt x="5842" y="5727"/>
                  </a:lnTo>
                  <a:lnTo>
                    <a:pt x="4597" y="2565"/>
                  </a:lnTo>
                  <a:lnTo>
                    <a:pt x="1371" y="6388"/>
                  </a:lnTo>
                  <a:lnTo>
                    <a:pt x="0" y="6629"/>
                  </a:lnTo>
                  <a:lnTo>
                    <a:pt x="114" y="7112"/>
                  </a:lnTo>
                  <a:lnTo>
                    <a:pt x="1333" y="7112"/>
                  </a:lnTo>
                  <a:lnTo>
                    <a:pt x="2146" y="8305"/>
                  </a:lnTo>
                  <a:lnTo>
                    <a:pt x="3962" y="9080"/>
                  </a:lnTo>
                  <a:lnTo>
                    <a:pt x="4559" y="9080"/>
                  </a:lnTo>
                  <a:lnTo>
                    <a:pt x="5194" y="8839"/>
                  </a:lnTo>
                  <a:lnTo>
                    <a:pt x="5372" y="9080"/>
                  </a:lnTo>
                  <a:lnTo>
                    <a:pt x="4724" y="10147"/>
                  </a:lnTo>
                  <a:lnTo>
                    <a:pt x="8178" y="10934"/>
                  </a:lnTo>
                  <a:lnTo>
                    <a:pt x="9436" y="8775"/>
                  </a:lnTo>
                  <a:lnTo>
                    <a:pt x="11049" y="8775"/>
                  </a:lnTo>
                  <a:lnTo>
                    <a:pt x="11150" y="9080"/>
                  </a:lnTo>
                  <a:lnTo>
                    <a:pt x="12484" y="13081"/>
                  </a:lnTo>
                  <a:lnTo>
                    <a:pt x="16217" y="10147"/>
                  </a:lnTo>
                  <a:lnTo>
                    <a:pt x="16205" y="9080"/>
                  </a:lnTo>
                  <a:lnTo>
                    <a:pt x="16395" y="8775"/>
                  </a:lnTo>
                  <a:lnTo>
                    <a:pt x="17018" y="7823"/>
                  </a:lnTo>
                  <a:close/>
                </a:path>
                <a:path w="85090" h="43814">
                  <a:moveTo>
                    <a:pt x="28727" y="4419"/>
                  </a:moveTo>
                  <a:lnTo>
                    <a:pt x="28016" y="4419"/>
                  </a:lnTo>
                  <a:lnTo>
                    <a:pt x="28105" y="4838"/>
                  </a:lnTo>
                  <a:lnTo>
                    <a:pt x="28155" y="5016"/>
                  </a:lnTo>
                  <a:lnTo>
                    <a:pt x="28371" y="5676"/>
                  </a:lnTo>
                  <a:lnTo>
                    <a:pt x="28727" y="4419"/>
                  </a:lnTo>
                  <a:close/>
                </a:path>
                <a:path w="85090" h="43814">
                  <a:moveTo>
                    <a:pt x="84785" y="34759"/>
                  </a:moveTo>
                  <a:lnTo>
                    <a:pt x="84670" y="33274"/>
                  </a:lnTo>
                  <a:lnTo>
                    <a:pt x="84620" y="32854"/>
                  </a:lnTo>
                  <a:lnTo>
                    <a:pt x="84505" y="32016"/>
                  </a:lnTo>
                  <a:lnTo>
                    <a:pt x="84455" y="31597"/>
                  </a:lnTo>
                  <a:lnTo>
                    <a:pt x="81114" y="31597"/>
                  </a:lnTo>
                  <a:lnTo>
                    <a:pt x="80137" y="30276"/>
                  </a:lnTo>
                  <a:lnTo>
                    <a:pt x="78752" y="28435"/>
                  </a:lnTo>
                  <a:lnTo>
                    <a:pt x="77787" y="27241"/>
                  </a:lnTo>
                  <a:lnTo>
                    <a:pt x="76390" y="25565"/>
                  </a:lnTo>
                  <a:lnTo>
                    <a:pt x="71856" y="24371"/>
                  </a:lnTo>
                  <a:lnTo>
                    <a:pt x="71729" y="24015"/>
                  </a:lnTo>
                  <a:lnTo>
                    <a:pt x="70840" y="21386"/>
                  </a:lnTo>
                  <a:lnTo>
                    <a:pt x="69469" y="20599"/>
                  </a:lnTo>
                  <a:lnTo>
                    <a:pt x="66598" y="19824"/>
                  </a:lnTo>
                  <a:lnTo>
                    <a:pt x="71374" y="16548"/>
                  </a:lnTo>
                  <a:lnTo>
                    <a:pt x="70561" y="15773"/>
                  </a:lnTo>
                  <a:lnTo>
                    <a:pt x="67856" y="13195"/>
                  </a:lnTo>
                  <a:lnTo>
                    <a:pt x="63258" y="15773"/>
                  </a:lnTo>
                  <a:lnTo>
                    <a:pt x="62420" y="14389"/>
                  </a:lnTo>
                  <a:lnTo>
                    <a:pt x="61645" y="13373"/>
                  </a:lnTo>
                  <a:lnTo>
                    <a:pt x="60833" y="13195"/>
                  </a:lnTo>
                  <a:lnTo>
                    <a:pt x="60032" y="13017"/>
                  </a:lnTo>
                  <a:lnTo>
                    <a:pt x="60312" y="12357"/>
                  </a:lnTo>
                  <a:lnTo>
                    <a:pt x="60477" y="12001"/>
                  </a:lnTo>
                  <a:lnTo>
                    <a:pt x="62052" y="8420"/>
                  </a:lnTo>
                  <a:lnTo>
                    <a:pt x="57492" y="7531"/>
                  </a:lnTo>
                  <a:lnTo>
                    <a:pt x="55943" y="7531"/>
                  </a:lnTo>
                  <a:lnTo>
                    <a:pt x="55854" y="8775"/>
                  </a:lnTo>
                  <a:lnTo>
                    <a:pt x="55613" y="12001"/>
                  </a:lnTo>
                  <a:lnTo>
                    <a:pt x="53771" y="8775"/>
                  </a:lnTo>
                  <a:lnTo>
                    <a:pt x="52679" y="6870"/>
                  </a:lnTo>
                  <a:lnTo>
                    <a:pt x="51498" y="6146"/>
                  </a:lnTo>
                  <a:lnTo>
                    <a:pt x="47180" y="6146"/>
                  </a:lnTo>
                  <a:lnTo>
                    <a:pt x="45681" y="5854"/>
                  </a:lnTo>
                  <a:lnTo>
                    <a:pt x="45808" y="5816"/>
                  </a:lnTo>
                  <a:lnTo>
                    <a:pt x="51104" y="5918"/>
                  </a:lnTo>
                  <a:lnTo>
                    <a:pt x="50711" y="5676"/>
                  </a:lnTo>
                  <a:lnTo>
                    <a:pt x="49339" y="4838"/>
                  </a:lnTo>
                  <a:lnTo>
                    <a:pt x="46329" y="5676"/>
                  </a:lnTo>
                  <a:lnTo>
                    <a:pt x="44792" y="5676"/>
                  </a:lnTo>
                  <a:lnTo>
                    <a:pt x="44615" y="5676"/>
                  </a:lnTo>
                  <a:lnTo>
                    <a:pt x="44615" y="6146"/>
                  </a:lnTo>
                  <a:lnTo>
                    <a:pt x="44386" y="6146"/>
                  </a:lnTo>
                  <a:lnTo>
                    <a:pt x="44526" y="6121"/>
                  </a:lnTo>
                  <a:lnTo>
                    <a:pt x="44615" y="5676"/>
                  </a:lnTo>
                  <a:lnTo>
                    <a:pt x="44234" y="5676"/>
                  </a:lnTo>
                  <a:lnTo>
                    <a:pt x="43586" y="4838"/>
                  </a:lnTo>
                  <a:lnTo>
                    <a:pt x="43688" y="3581"/>
                  </a:lnTo>
                  <a:lnTo>
                    <a:pt x="43802" y="2743"/>
                  </a:lnTo>
                  <a:lnTo>
                    <a:pt x="44145" y="0"/>
                  </a:lnTo>
                  <a:lnTo>
                    <a:pt x="39776" y="711"/>
                  </a:lnTo>
                  <a:lnTo>
                    <a:pt x="39776" y="3581"/>
                  </a:lnTo>
                  <a:lnTo>
                    <a:pt x="39420" y="3581"/>
                  </a:lnTo>
                  <a:lnTo>
                    <a:pt x="39052" y="2895"/>
                  </a:lnTo>
                  <a:lnTo>
                    <a:pt x="37211" y="2743"/>
                  </a:lnTo>
                  <a:lnTo>
                    <a:pt x="37287" y="2895"/>
                  </a:lnTo>
                  <a:lnTo>
                    <a:pt x="39192" y="6870"/>
                  </a:lnTo>
                  <a:lnTo>
                    <a:pt x="39598" y="6870"/>
                  </a:lnTo>
                  <a:lnTo>
                    <a:pt x="38773" y="7531"/>
                  </a:lnTo>
                  <a:lnTo>
                    <a:pt x="37388" y="8775"/>
                  </a:lnTo>
                  <a:lnTo>
                    <a:pt x="36385" y="7531"/>
                  </a:lnTo>
                  <a:lnTo>
                    <a:pt x="35674" y="6629"/>
                  </a:lnTo>
                  <a:lnTo>
                    <a:pt x="34912" y="5676"/>
                  </a:lnTo>
                  <a:lnTo>
                    <a:pt x="35140" y="5676"/>
                  </a:lnTo>
                  <a:lnTo>
                    <a:pt x="35941" y="5016"/>
                  </a:lnTo>
                  <a:lnTo>
                    <a:pt x="34340" y="2895"/>
                  </a:lnTo>
                  <a:lnTo>
                    <a:pt x="32905" y="2895"/>
                  </a:lnTo>
                  <a:lnTo>
                    <a:pt x="32969" y="3581"/>
                  </a:lnTo>
                  <a:lnTo>
                    <a:pt x="33096" y="5016"/>
                  </a:lnTo>
                  <a:lnTo>
                    <a:pt x="33147" y="5676"/>
                  </a:lnTo>
                  <a:lnTo>
                    <a:pt x="33870" y="6629"/>
                  </a:lnTo>
                  <a:lnTo>
                    <a:pt x="32880" y="6146"/>
                  </a:lnTo>
                  <a:lnTo>
                    <a:pt x="32258" y="5791"/>
                  </a:lnTo>
                  <a:lnTo>
                    <a:pt x="29210" y="6146"/>
                  </a:lnTo>
                  <a:lnTo>
                    <a:pt x="28409" y="6146"/>
                  </a:lnTo>
                  <a:lnTo>
                    <a:pt x="28524" y="6629"/>
                  </a:lnTo>
                  <a:lnTo>
                    <a:pt x="28587" y="6870"/>
                  </a:lnTo>
                  <a:lnTo>
                    <a:pt x="27749" y="6870"/>
                  </a:lnTo>
                  <a:lnTo>
                    <a:pt x="24447" y="6870"/>
                  </a:lnTo>
                  <a:lnTo>
                    <a:pt x="24523" y="6629"/>
                  </a:lnTo>
                  <a:lnTo>
                    <a:pt x="25387" y="3708"/>
                  </a:lnTo>
                  <a:lnTo>
                    <a:pt x="24307" y="4381"/>
                  </a:lnTo>
                  <a:lnTo>
                    <a:pt x="24307" y="7353"/>
                  </a:lnTo>
                  <a:lnTo>
                    <a:pt x="24257" y="7531"/>
                  </a:lnTo>
                  <a:lnTo>
                    <a:pt x="23025" y="7531"/>
                  </a:lnTo>
                  <a:lnTo>
                    <a:pt x="24307" y="7353"/>
                  </a:lnTo>
                  <a:lnTo>
                    <a:pt x="24307" y="4381"/>
                  </a:lnTo>
                  <a:lnTo>
                    <a:pt x="24130" y="5016"/>
                  </a:lnTo>
                  <a:lnTo>
                    <a:pt x="23901" y="6146"/>
                  </a:lnTo>
                  <a:lnTo>
                    <a:pt x="23634" y="6146"/>
                  </a:lnTo>
                  <a:lnTo>
                    <a:pt x="22999" y="6629"/>
                  </a:lnTo>
                  <a:lnTo>
                    <a:pt x="21856" y="7531"/>
                  </a:lnTo>
                  <a:lnTo>
                    <a:pt x="18630" y="8001"/>
                  </a:lnTo>
                  <a:lnTo>
                    <a:pt x="18453" y="8178"/>
                  </a:lnTo>
                  <a:lnTo>
                    <a:pt x="17983" y="8775"/>
                  </a:lnTo>
                  <a:lnTo>
                    <a:pt x="18821" y="10985"/>
                  </a:lnTo>
                  <a:lnTo>
                    <a:pt x="18034" y="12001"/>
                  </a:lnTo>
                  <a:lnTo>
                    <a:pt x="17221" y="11645"/>
                  </a:lnTo>
                  <a:lnTo>
                    <a:pt x="15290" y="12357"/>
                  </a:lnTo>
                  <a:lnTo>
                    <a:pt x="14693" y="11772"/>
                  </a:lnTo>
                  <a:lnTo>
                    <a:pt x="14566" y="12001"/>
                  </a:lnTo>
                  <a:lnTo>
                    <a:pt x="14097" y="13195"/>
                  </a:lnTo>
                  <a:lnTo>
                    <a:pt x="13982" y="14160"/>
                  </a:lnTo>
                  <a:lnTo>
                    <a:pt x="20789" y="17500"/>
                  </a:lnTo>
                  <a:lnTo>
                    <a:pt x="19113" y="20599"/>
                  </a:lnTo>
                  <a:lnTo>
                    <a:pt x="25209" y="13195"/>
                  </a:lnTo>
                  <a:lnTo>
                    <a:pt x="25146" y="14389"/>
                  </a:lnTo>
                  <a:lnTo>
                    <a:pt x="25019" y="16548"/>
                  </a:lnTo>
                  <a:lnTo>
                    <a:pt x="24968" y="17500"/>
                  </a:lnTo>
                  <a:lnTo>
                    <a:pt x="24663" y="22936"/>
                  </a:lnTo>
                  <a:lnTo>
                    <a:pt x="26695" y="24790"/>
                  </a:lnTo>
                  <a:lnTo>
                    <a:pt x="28067" y="25984"/>
                  </a:lnTo>
                  <a:lnTo>
                    <a:pt x="29032" y="24015"/>
                  </a:lnTo>
                  <a:lnTo>
                    <a:pt x="29108" y="24790"/>
                  </a:lnTo>
                  <a:lnTo>
                    <a:pt x="29235" y="25984"/>
                  </a:lnTo>
                  <a:lnTo>
                    <a:pt x="29375" y="27241"/>
                  </a:lnTo>
                  <a:lnTo>
                    <a:pt x="29298" y="27838"/>
                  </a:lnTo>
                  <a:lnTo>
                    <a:pt x="30467" y="28790"/>
                  </a:lnTo>
                  <a:lnTo>
                    <a:pt x="32677" y="28435"/>
                  </a:lnTo>
                  <a:lnTo>
                    <a:pt x="33147" y="27241"/>
                  </a:lnTo>
                  <a:lnTo>
                    <a:pt x="33502" y="27241"/>
                  </a:lnTo>
                  <a:lnTo>
                    <a:pt x="34163" y="27838"/>
                  </a:lnTo>
                  <a:lnTo>
                    <a:pt x="34569" y="27838"/>
                  </a:lnTo>
                  <a:lnTo>
                    <a:pt x="36296" y="30518"/>
                  </a:lnTo>
                  <a:lnTo>
                    <a:pt x="37236" y="31242"/>
                  </a:lnTo>
                  <a:lnTo>
                    <a:pt x="38341" y="32016"/>
                  </a:lnTo>
                  <a:lnTo>
                    <a:pt x="40551" y="32016"/>
                  </a:lnTo>
                  <a:lnTo>
                    <a:pt x="42227" y="30518"/>
                  </a:lnTo>
                  <a:lnTo>
                    <a:pt x="44323" y="30276"/>
                  </a:lnTo>
                  <a:lnTo>
                    <a:pt x="46888" y="31242"/>
                  </a:lnTo>
                  <a:lnTo>
                    <a:pt x="46990" y="32016"/>
                  </a:lnTo>
                  <a:lnTo>
                    <a:pt x="47104" y="32854"/>
                  </a:lnTo>
                  <a:lnTo>
                    <a:pt x="47167" y="33274"/>
                  </a:lnTo>
                  <a:lnTo>
                    <a:pt x="47371" y="34759"/>
                  </a:lnTo>
                  <a:lnTo>
                    <a:pt x="51993" y="34759"/>
                  </a:lnTo>
                  <a:lnTo>
                    <a:pt x="53632" y="32016"/>
                  </a:lnTo>
                  <a:lnTo>
                    <a:pt x="55372" y="32664"/>
                  </a:lnTo>
                  <a:lnTo>
                    <a:pt x="57226" y="33274"/>
                  </a:lnTo>
                  <a:lnTo>
                    <a:pt x="59067" y="32854"/>
                  </a:lnTo>
                  <a:lnTo>
                    <a:pt x="61518" y="38163"/>
                  </a:lnTo>
                  <a:lnTo>
                    <a:pt x="69469" y="38163"/>
                  </a:lnTo>
                  <a:lnTo>
                    <a:pt x="73710" y="37566"/>
                  </a:lnTo>
                  <a:lnTo>
                    <a:pt x="74066" y="38163"/>
                  </a:lnTo>
                  <a:lnTo>
                    <a:pt x="74460" y="38468"/>
                  </a:lnTo>
                  <a:lnTo>
                    <a:pt x="75438" y="38468"/>
                  </a:lnTo>
                  <a:lnTo>
                    <a:pt x="77190" y="37566"/>
                  </a:lnTo>
                  <a:lnTo>
                    <a:pt x="80695" y="35775"/>
                  </a:lnTo>
                  <a:lnTo>
                    <a:pt x="75793" y="39420"/>
                  </a:lnTo>
                  <a:lnTo>
                    <a:pt x="82842" y="43307"/>
                  </a:lnTo>
                  <a:lnTo>
                    <a:pt x="83972" y="39001"/>
                  </a:lnTo>
                  <a:lnTo>
                    <a:pt x="84162" y="38468"/>
                  </a:lnTo>
                  <a:lnTo>
                    <a:pt x="84213" y="38163"/>
                  </a:lnTo>
                  <a:lnTo>
                    <a:pt x="84315" y="37566"/>
                  </a:lnTo>
                  <a:lnTo>
                    <a:pt x="84607" y="35775"/>
                  </a:lnTo>
                  <a:lnTo>
                    <a:pt x="84785" y="34759"/>
                  </a:lnTo>
                  <a:close/>
                </a:path>
              </a:pathLst>
            </a:custGeom>
            <a:solidFill>
              <a:srgbClr val="E95642"/>
            </a:solidFill>
          </p:spPr>
          <p:txBody>
            <a:bodyPr wrap="square" lIns="0" tIns="0" rIns="0" bIns="0" rtlCol="0"/>
            <a:lstStyle/>
            <a:p>
              <a:endParaRPr/>
            </a:p>
          </p:txBody>
        </p:sp>
        <p:sp>
          <p:nvSpPr>
            <p:cNvPr id="1697" name="object 1697"/>
            <p:cNvSpPr/>
            <p:nvPr/>
          </p:nvSpPr>
          <p:spPr>
            <a:xfrm>
              <a:off x="14360120" y="2629039"/>
              <a:ext cx="33020" cy="8255"/>
            </a:xfrm>
            <a:custGeom>
              <a:avLst/>
              <a:gdLst/>
              <a:ahLst/>
              <a:cxnLst/>
              <a:rect l="l" t="t" r="r" b="b"/>
              <a:pathLst>
                <a:path w="33019" h="8255">
                  <a:moveTo>
                    <a:pt x="2387" y="2451"/>
                  </a:moveTo>
                  <a:lnTo>
                    <a:pt x="2209" y="1066"/>
                  </a:lnTo>
                  <a:lnTo>
                    <a:pt x="0" y="1066"/>
                  </a:lnTo>
                  <a:lnTo>
                    <a:pt x="0" y="4000"/>
                  </a:lnTo>
                  <a:lnTo>
                    <a:pt x="1066" y="4000"/>
                  </a:lnTo>
                  <a:lnTo>
                    <a:pt x="2209" y="3225"/>
                  </a:lnTo>
                  <a:lnTo>
                    <a:pt x="2387" y="2451"/>
                  </a:lnTo>
                  <a:close/>
                </a:path>
                <a:path w="33019" h="8255">
                  <a:moveTo>
                    <a:pt x="32423" y="2921"/>
                  </a:moveTo>
                  <a:lnTo>
                    <a:pt x="26517" y="114"/>
                  </a:lnTo>
                  <a:lnTo>
                    <a:pt x="23291" y="0"/>
                  </a:lnTo>
                  <a:lnTo>
                    <a:pt x="23583" y="7696"/>
                  </a:lnTo>
                  <a:lnTo>
                    <a:pt x="25196" y="7404"/>
                  </a:lnTo>
                  <a:lnTo>
                    <a:pt x="25615" y="6273"/>
                  </a:lnTo>
                  <a:lnTo>
                    <a:pt x="28790" y="3517"/>
                  </a:lnTo>
                  <a:lnTo>
                    <a:pt x="28486" y="2984"/>
                  </a:lnTo>
                  <a:lnTo>
                    <a:pt x="32423" y="2921"/>
                  </a:lnTo>
                  <a:close/>
                </a:path>
              </a:pathLst>
            </a:custGeom>
            <a:solidFill>
              <a:srgbClr val="E94D46"/>
            </a:solidFill>
          </p:spPr>
          <p:txBody>
            <a:bodyPr wrap="square" lIns="0" tIns="0" rIns="0" bIns="0" rtlCol="0"/>
            <a:lstStyle/>
            <a:p>
              <a:endParaRPr/>
            </a:p>
          </p:txBody>
        </p:sp>
        <p:sp>
          <p:nvSpPr>
            <p:cNvPr id="1698" name="object 1698"/>
            <p:cNvSpPr/>
            <p:nvPr/>
          </p:nvSpPr>
          <p:spPr>
            <a:xfrm>
              <a:off x="14379115" y="2658774"/>
              <a:ext cx="4445" cy="2540"/>
            </a:xfrm>
            <a:custGeom>
              <a:avLst/>
              <a:gdLst/>
              <a:ahLst/>
              <a:cxnLst/>
              <a:rect l="l" t="t" r="r" b="b"/>
              <a:pathLst>
                <a:path w="4444" h="2539">
                  <a:moveTo>
                    <a:pt x="119" y="2209"/>
                  </a:moveTo>
                  <a:lnTo>
                    <a:pt x="0" y="1552"/>
                  </a:lnTo>
                  <a:lnTo>
                    <a:pt x="298" y="477"/>
                  </a:lnTo>
                  <a:lnTo>
                    <a:pt x="119" y="0"/>
                  </a:lnTo>
                  <a:lnTo>
                    <a:pt x="1612" y="0"/>
                  </a:lnTo>
                  <a:lnTo>
                    <a:pt x="1612" y="597"/>
                  </a:lnTo>
                  <a:lnTo>
                    <a:pt x="3942" y="1075"/>
                  </a:lnTo>
                  <a:lnTo>
                    <a:pt x="119" y="2209"/>
                  </a:lnTo>
                  <a:close/>
                </a:path>
              </a:pathLst>
            </a:custGeom>
            <a:solidFill>
              <a:srgbClr val="E9573D"/>
            </a:solidFill>
          </p:spPr>
          <p:txBody>
            <a:bodyPr wrap="square" lIns="0" tIns="0" rIns="0" bIns="0" rtlCol="0"/>
            <a:lstStyle/>
            <a:p>
              <a:endParaRPr/>
            </a:p>
          </p:txBody>
        </p:sp>
        <p:sp>
          <p:nvSpPr>
            <p:cNvPr id="1699" name="object 1699"/>
            <p:cNvSpPr/>
            <p:nvPr/>
          </p:nvSpPr>
          <p:spPr>
            <a:xfrm>
              <a:off x="14352536" y="2596478"/>
              <a:ext cx="109220" cy="45085"/>
            </a:xfrm>
            <a:custGeom>
              <a:avLst/>
              <a:gdLst/>
              <a:ahLst/>
              <a:cxnLst/>
              <a:rect l="l" t="t" r="r" b="b"/>
              <a:pathLst>
                <a:path w="109219" h="45085">
                  <a:moveTo>
                    <a:pt x="3225" y="5853"/>
                  </a:moveTo>
                  <a:lnTo>
                    <a:pt x="2269" y="5853"/>
                  </a:lnTo>
                  <a:lnTo>
                    <a:pt x="1203" y="3523"/>
                  </a:lnTo>
                  <a:lnTo>
                    <a:pt x="656" y="2209"/>
                  </a:lnTo>
                  <a:lnTo>
                    <a:pt x="238" y="955"/>
                  </a:lnTo>
                  <a:lnTo>
                    <a:pt x="159" y="716"/>
                  </a:lnTo>
                  <a:lnTo>
                    <a:pt x="59" y="418"/>
                  </a:lnTo>
                  <a:lnTo>
                    <a:pt x="0" y="238"/>
                  </a:lnTo>
                  <a:lnTo>
                    <a:pt x="238" y="0"/>
                  </a:lnTo>
                  <a:lnTo>
                    <a:pt x="2568" y="716"/>
                  </a:lnTo>
                  <a:lnTo>
                    <a:pt x="7197" y="716"/>
                  </a:lnTo>
                  <a:lnTo>
                    <a:pt x="7525" y="955"/>
                  </a:lnTo>
                  <a:lnTo>
                    <a:pt x="9797" y="955"/>
                  </a:lnTo>
                  <a:lnTo>
                    <a:pt x="10060" y="1971"/>
                  </a:lnTo>
                  <a:lnTo>
                    <a:pt x="10122" y="2209"/>
                  </a:lnTo>
                  <a:lnTo>
                    <a:pt x="8660" y="2209"/>
                  </a:lnTo>
                  <a:lnTo>
                    <a:pt x="3225" y="5853"/>
                  </a:lnTo>
                  <a:close/>
                </a:path>
                <a:path w="109219" h="45085">
                  <a:moveTo>
                    <a:pt x="6868" y="716"/>
                  </a:moveTo>
                  <a:lnTo>
                    <a:pt x="2568" y="716"/>
                  </a:lnTo>
                  <a:lnTo>
                    <a:pt x="4479" y="418"/>
                  </a:lnTo>
                  <a:lnTo>
                    <a:pt x="6868" y="716"/>
                  </a:lnTo>
                  <a:close/>
                </a:path>
                <a:path w="109219" h="45085">
                  <a:moveTo>
                    <a:pt x="7197" y="716"/>
                  </a:moveTo>
                  <a:lnTo>
                    <a:pt x="6868" y="716"/>
                  </a:lnTo>
                  <a:lnTo>
                    <a:pt x="6868" y="418"/>
                  </a:lnTo>
                  <a:lnTo>
                    <a:pt x="7197" y="716"/>
                  </a:lnTo>
                  <a:close/>
                </a:path>
                <a:path w="109219" h="45085">
                  <a:moveTo>
                    <a:pt x="9797" y="955"/>
                  </a:moveTo>
                  <a:lnTo>
                    <a:pt x="8242" y="955"/>
                  </a:lnTo>
                  <a:lnTo>
                    <a:pt x="9183" y="418"/>
                  </a:lnTo>
                  <a:lnTo>
                    <a:pt x="8914" y="418"/>
                  </a:lnTo>
                  <a:lnTo>
                    <a:pt x="9735" y="716"/>
                  </a:lnTo>
                  <a:lnTo>
                    <a:pt x="9797" y="955"/>
                  </a:lnTo>
                  <a:close/>
                </a:path>
                <a:path w="109219" h="45085">
                  <a:moveTo>
                    <a:pt x="16544" y="3105"/>
                  </a:moveTo>
                  <a:lnTo>
                    <a:pt x="12423" y="3105"/>
                  </a:lnTo>
                  <a:lnTo>
                    <a:pt x="15887" y="1373"/>
                  </a:lnTo>
                  <a:lnTo>
                    <a:pt x="16425" y="1971"/>
                  </a:lnTo>
                  <a:lnTo>
                    <a:pt x="16544" y="3105"/>
                  </a:lnTo>
                  <a:close/>
                </a:path>
                <a:path w="109219" h="45085">
                  <a:moveTo>
                    <a:pt x="8361" y="8839"/>
                  </a:moveTo>
                  <a:lnTo>
                    <a:pt x="7928" y="8839"/>
                  </a:lnTo>
                  <a:lnTo>
                    <a:pt x="5733" y="7585"/>
                  </a:lnTo>
                  <a:lnTo>
                    <a:pt x="4985" y="7585"/>
                  </a:lnTo>
                  <a:lnTo>
                    <a:pt x="8660" y="2209"/>
                  </a:lnTo>
                  <a:lnTo>
                    <a:pt x="9804" y="2209"/>
                  </a:lnTo>
                  <a:lnTo>
                    <a:pt x="12423" y="3105"/>
                  </a:lnTo>
                  <a:lnTo>
                    <a:pt x="16544" y="3105"/>
                  </a:lnTo>
                  <a:lnTo>
                    <a:pt x="16421" y="4957"/>
                  </a:lnTo>
                  <a:lnTo>
                    <a:pt x="16325" y="6390"/>
                  </a:lnTo>
                  <a:lnTo>
                    <a:pt x="7645" y="6390"/>
                  </a:lnTo>
                  <a:lnTo>
                    <a:pt x="8168" y="7406"/>
                  </a:lnTo>
                  <a:lnTo>
                    <a:pt x="8260" y="7585"/>
                  </a:lnTo>
                  <a:lnTo>
                    <a:pt x="5733" y="7585"/>
                  </a:lnTo>
                  <a:lnTo>
                    <a:pt x="4658" y="8063"/>
                  </a:lnTo>
                  <a:lnTo>
                    <a:pt x="8506" y="8063"/>
                  </a:lnTo>
                  <a:lnTo>
                    <a:pt x="8660" y="8361"/>
                  </a:lnTo>
                  <a:lnTo>
                    <a:pt x="8361" y="8839"/>
                  </a:lnTo>
                  <a:close/>
                </a:path>
                <a:path w="109219" h="45085">
                  <a:moveTo>
                    <a:pt x="43643" y="7406"/>
                  </a:moveTo>
                  <a:lnTo>
                    <a:pt x="36613" y="7406"/>
                  </a:lnTo>
                  <a:lnTo>
                    <a:pt x="37329" y="7047"/>
                  </a:lnTo>
                  <a:lnTo>
                    <a:pt x="38560" y="3523"/>
                  </a:lnTo>
                  <a:lnTo>
                    <a:pt x="38643" y="3284"/>
                  </a:lnTo>
                  <a:lnTo>
                    <a:pt x="41152" y="3523"/>
                  </a:lnTo>
                  <a:lnTo>
                    <a:pt x="44831" y="3523"/>
                  </a:lnTo>
                  <a:lnTo>
                    <a:pt x="39241" y="5853"/>
                  </a:lnTo>
                  <a:lnTo>
                    <a:pt x="39947" y="7047"/>
                  </a:lnTo>
                  <a:lnTo>
                    <a:pt x="43759" y="7047"/>
                  </a:lnTo>
                  <a:lnTo>
                    <a:pt x="43643" y="7406"/>
                  </a:lnTo>
                  <a:close/>
                </a:path>
                <a:path w="109219" h="45085">
                  <a:moveTo>
                    <a:pt x="24174" y="7585"/>
                  </a:moveTo>
                  <a:lnTo>
                    <a:pt x="19086" y="7585"/>
                  </a:lnTo>
                  <a:lnTo>
                    <a:pt x="18966" y="7047"/>
                  </a:lnTo>
                  <a:lnTo>
                    <a:pt x="18873" y="6629"/>
                  </a:lnTo>
                  <a:lnTo>
                    <a:pt x="18820" y="6390"/>
                  </a:lnTo>
                  <a:lnTo>
                    <a:pt x="18701" y="5853"/>
                  </a:lnTo>
                  <a:lnTo>
                    <a:pt x="18635" y="5554"/>
                  </a:lnTo>
                  <a:lnTo>
                    <a:pt x="18542" y="5136"/>
                  </a:lnTo>
                  <a:lnTo>
                    <a:pt x="18502" y="4957"/>
                  </a:lnTo>
                  <a:lnTo>
                    <a:pt x="18396" y="4479"/>
                  </a:lnTo>
                  <a:lnTo>
                    <a:pt x="18694" y="4180"/>
                  </a:lnTo>
                  <a:lnTo>
                    <a:pt x="19292" y="3523"/>
                  </a:lnTo>
                  <a:lnTo>
                    <a:pt x="20845" y="5554"/>
                  </a:lnTo>
                  <a:lnTo>
                    <a:pt x="24682" y="5554"/>
                  </a:lnTo>
                  <a:lnTo>
                    <a:pt x="24473" y="6390"/>
                  </a:lnTo>
                  <a:lnTo>
                    <a:pt x="24413" y="6629"/>
                  </a:lnTo>
                  <a:lnTo>
                    <a:pt x="24309" y="7047"/>
                  </a:lnTo>
                  <a:lnTo>
                    <a:pt x="24219" y="7406"/>
                  </a:lnTo>
                  <a:lnTo>
                    <a:pt x="24174" y="7585"/>
                  </a:lnTo>
                  <a:close/>
                </a:path>
                <a:path w="109219" h="45085">
                  <a:moveTo>
                    <a:pt x="30222" y="7047"/>
                  </a:moveTo>
                  <a:lnTo>
                    <a:pt x="28859" y="7047"/>
                  </a:lnTo>
                  <a:lnTo>
                    <a:pt x="28072" y="5136"/>
                  </a:lnTo>
                  <a:lnTo>
                    <a:pt x="29346" y="4180"/>
                  </a:lnTo>
                  <a:lnTo>
                    <a:pt x="29789" y="4180"/>
                  </a:lnTo>
                  <a:lnTo>
                    <a:pt x="29906" y="4957"/>
                  </a:lnTo>
                  <a:lnTo>
                    <a:pt x="29996" y="5554"/>
                  </a:lnTo>
                  <a:lnTo>
                    <a:pt x="30123" y="6390"/>
                  </a:lnTo>
                  <a:lnTo>
                    <a:pt x="30222" y="7047"/>
                  </a:lnTo>
                  <a:close/>
                </a:path>
                <a:path w="109219" h="45085">
                  <a:moveTo>
                    <a:pt x="24682" y="5554"/>
                  </a:moveTo>
                  <a:lnTo>
                    <a:pt x="22801" y="5554"/>
                  </a:lnTo>
                  <a:lnTo>
                    <a:pt x="24368" y="4658"/>
                  </a:lnTo>
                  <a:lnTo>
                    <a:pt x="24607" y="4957"/>
                  </a:lnTo>
                  <a:lnTo>
                    <a:pt x="24682" y="5554"/>
                  </a:lnTo>
                  <a:close/>
                </a:path>
                <a:path w="109219" h="45085">
                  <a:moveTo>
                    <a:pt x="30849" y="8063"/>
                  </a:moveTo>
                  <a:lnTo>
                    <a:pt x="26817" y="8063"/>
                  </a:lnTo>
                  <a:lnTo>
                    <a:pt x="26817" y="5554"/>
                  </a:lnTo>
                  <a:lnTo>
                    <a:pt x="26650" y="5554"/>
                  </a:lnTo>
                  <a:lnTo>
                    <a:pt x="28740" y="7047"/>
                  </a:lnTo>
                  <a:lnTo>
                    <a:pt x="30222" y="7047"/>
                  </a:lnTo>
                  <a:lnTo>
                    <a:pt x="32587" y="7585"/>
                  </a:lnTo>
                  <a:lnTo>
                    <a:pt x="20095" y="7585"/>
                  </a:lnTo>
                  <a:lnTo>
                    <a:pt x="30849" y="8063"/>
                  </a:lnTo>
                  <a:close/>
                </a:path>
                <a:path w="109219" h="45085">
                  <a:moveTo>
                    <a:pt x="43430" y="8063"/>
                  </a:moveTo>
                  <a:lnTo>
                    <a:pt x="30849" y="8063"/>
                  </a:lnTo>
                  <a:lnTo>
                    <a:pt x="20095" y="7585"/>
                  </a:lnTo>
                  <a:lnTo>
                    <a:pt x="32906" y="7585"/>
                  </a:lnTo>
                  <a:lnTo>
                    <a:pt x="34522" y="5853"/>
                  </a:lnTo>
                  <a:lnTo>
                    <a:pt x="35991" y="5853"/>
                  </a:lnTo>
                  <a:lnTo>
                    <a:pt x="36613" y="7406"/>
                  </a:lnTo>
                  <a:lnTo>
                    <a:pt x="43643" y="7406"/>
                  </a:lnTo>
                  <a:lnTo>
                    <a:pt x="43430" y="8063"/>
                  </a:lnTo>
                  <a:close/>
                </a:path>
                <a:path w="109219" h="45085">
                  <a:moveTo>
                    <a:pt x="15409" y="11407"/>
                  </a:moveTo>
                  <a:lnTo>
                    <a:pt x="11614" y="10571"/>
                  </a:lnTo>
                  <a:lnTo>
                    <a:pt x="11830" y="10571"/>
                  </a:lnTo>
                  <a:lnTo>
                    <a:pt x="9496" y="8063"/>
                  </a:lnTo>
                  <a:lnTo>
                    <a:pt x="9357" y="7585"/>
                  </a:lnTo>
                  <a:lnTo>
                    <a:pt x="9305" y="7406"/>
                  </a:lnTo>
                  <a:lnTo>
                    <a:pt x="9200" y="7047"/>
                  </a:lnTo>
                  <a:lnTo>
                    <a:pt x="9078" y="6629"/>
                  </a:lnTo>
                  <a:lnTo>
                    <a:pt x="7645" y="6390"/>
                  </a:lnTo>
                  <a:lnTo>
                    <a:pt x="16325" y="6390"/>
                  </a:lnTo>
                  <a:lnTo>
                    <a:pt x="16309" y="6629"/>
                  </a:lnTo>
                  <a:lnTo>
                    <a:pt x="16574" y="7047"/>
                  </a:lnTo>
                  <a:lnTo>
                    <a:pt x="13790" y="7047"/>
                  </a:lnTo>
                  <a:lnTo>
                    <a:pt x="15409" y="11407"/>
                  </a:lnTo>
                  <a:close/>
                </a:path>
                <a:path w="109219" h="45085">
                  <a:moveTo>
                    <a:pt x="15648" y="11766"/>
                  </a:moveTo>
                  <a:lnTo>
                    <a:pt x="15729" y="11407"/>
                  </a:lnTo>
                  <a:lnTo>
                    <a:pt x="15850" y="10870"/>
                  </a:lnTo>
                  <a:lnTo>
                    <a:pt x="15972" y="10332"/>
                  </a:lnTo>
                  <a:lnTo>
                    <a:pt x="16066" y="9914"/>
                  </a:lnTo>
                  <a:lnTo>
                    <a:pt x="16188" y="9377"/>
                  </a:lnTo>
                  <a:lnTo>
                    <a:pt x="16309" y="8839"/>
                  </a:lnTo>
                  <a:lnTo>
                    <a:pt x="16417" y="8361"/>
                  </a:lnTo>
                  <a:lnTo>
                    <a:pt x="16484" y="8063"/>
                  </a:lnTo>
                  <a:lnTo>
                    <a:pt x="13293" y="7047"/>
                  </a:lnTo>
                  <a:lnTo>
                    <a:pt x="16574" y="7047"/>
                  </a:lnTo>
                  <a:lnTo>
                    <a:pt x="17335" y="8063"/>
                  </a:lnTo>
                  <a:lnTo>
                    <a:pt x="43430" y="8063"/>
                  </a:lnTo>
                  <a:lnTo>
                    <a:pt x="43003" y="9377"/>
                  </a:lnTo>
                  <a:lnTo>
                    <a:pt x="47829" y="9377"/>
                  </a:lnTo>
                  <a:lnTo>
                    <a:pt x="48857" y="10571"/>
                  </a:lnTo>
                  <a:lnTo>
                    <a:pt x="19986" y="10571"/>
                  </a:lnTo>
                  <a:lnTo>
                    <a:pt x="15648" y="11766"/>
                  </a:lnTo>
                  <a:close/>
                </a:path>
                <a:path w="109219" h="45085">
                  <a:moveTo>
                    <a:pt x="16484" y="8063"/>
                  </a:moveTo>
                  <a:lnTo>
                    <a:pt x="15291" y="8063"/>
                  </a:lnTo>
                  <a:lnTo>
                    <a:pt x="20388" y="7585"/>
                  </a:lnTo>
                  <a:lnTo>
                    <a:pt x="14983" y="7585"/>
                  </a:lnTo>
                  <a:lnTo>
                    <a:pt x="16484" y="8063"/>
                  </a:lnTo>
                  <a:close/>
                </a:path>
                <a:path w="109219" h="45085">
                  <a:moveTo>
                    <a:pt x="26817" y="8063"/>
                  </a:moveTo>
                  <a:lnTo>
                    <a:pt x="17335" y="8063"/>
                  </a:lnTo>
                  <a:lnTo>
                    <a:pt x="16977" y="7585"/>
                  </a:lnTo>
                  <a:lnTo>
                    <a:pt x="26817" y="7585"/>
                  </a:lnTo>
                  <a:lnTo>
                    <a:pt x="26817" y="8063"/>
                  </a:lnTo>
                  <a:close/>
                </a:path>
                <a:path w="109219" h="45085">
                  <a:moveTo>
                    <a:pt x="47829" y="9377"/>
                  </a:moveTo>
                  <a:lnTo>
                    <a:pt x="43003" y="9377"/>
                  </a:lnTo>
                  <a:lnTo>
                    <a:pt x="46289" y="7585"/>
                  </a:lnTo>
                  <a:lnTo>
                    <a:pt x="47829" y="9377"/>
                  </a:lnTo>
                  <a:close/>
                </a:path>
                <a:path w="109219" h="45085">
                  <a:moveTo>
                    <a:pt x="56143" y="10870"/>
                  </a:moveTo>
                  <a:lnTo>
                    <a:pt x="51281" y="10870"/>
                  </a:lnTo>
                  <a:lnTo>
                    <a:pt x="50445" y="8839"/>
                  </a:lnTo>
                  <a:lnTo>
                    <a:pt x="50258" y="8839"/>
                  </a:lnTo>
                  <a:lnTo>
                    <a:pt x="52799" y="9556"/>
                  </a:lnTo>
                  <a:lnTo>
                    <a:pt x="55666" y="10332"/>
                  </a:lnTo>
                  <a:lnTo>
                    <a:pt x="56143" y="10870"/>
                  </a:lnTo>
                  <a:close/>
                </a:path>
                <a:path w="109219" h="45085">
                  <a:moveTo>
                    <a:pt x="72124" y="14394"/>
                  </a:moveTo>
                  <a:lnTo>
                    <a:pt x="71797" y="14394"/>
                  </a:lnTo>
                  <a:lnTo>
                    <a:pt x="71733" y="10153"/>
                  </a:lnTo>
                  <a:lnTo>
                    <a:pt x="71912" y="9914"/>
                  </a:lnTo>
                  <a:lnTo>
                    <a:pt x="74838" y="10870"/>
                  </a:lnTo>
                  <a:lnTo>
                    <a:pt x="77108" y="12423"/>
                  </a:lnTo>
                  <a:lnTo>
                    <a:pt x="74420" y="12781"/>
                  </a:lnTo>
                  <a:lnTo>
                    <a:pt x="75043" y="13796"/>
                  </a:lnTo>
                  <a:lnTo>
                    <a:pt x="71460" y="13796"/>
                  </a:lnTo>
                  <a:lnTo>
                    <a:pt x="72124" y="14394"/>
                  </a:lnTo>
                  <a:close/>
                </a:path>
                <a:path w="109219" h="45085">
                  <a:moveTo>
                    <a:pt x="19949" y="14812"/>
                  </a:moveTo>
                  <a:lnTo>
                    <a:pt x="15742" y="13796"/>
                  </a:lnTo>
                  <a:lnTo>
                    <a:pt x="16660" y="13796"/>
                  </a:lnTo>
                  <a:lnTo>
                    <a:pt x="19828" y="10571"/>
                  </a:lnTo>
                  <a:lnTo>
                    <a:pt x="48857" y="10571"/>
                  </a:lnTo>
                  <a:lnTo>
                    <a:pt x="50768" y="10870"/>
                  </a:lnTo>
                  <a:lnTo>
                    <a:pt x="56143" y="10870"/>
                  </a:lnTo>
                  <a:lnTo>
                    <a:pt x="59270" y="14394"/>
                  </a:lnTo>
                  <a:lnTo>
                    <a:pt x="24368" y="14394"/>
                  </a:lnTo>
                  <a:lnTo>
                    <a:pt x="19949" y="14812"/>
                  </a:lnTo>
                  <a:close/>
                </a:path>
                <a:path w="109219" h="45085">
                  <a:moveTo>
                    <a:pt x="80074" y="15111"/>
                  </a:moveTo>
                  <a:lnTo>
                    <a:pt x="76426" y="15111"/>
                  </a:lnTo>
                  <a:lnTo>
                    <a:pt x="79019" y="13139"/>
                  </a:lnTo>
                  <a:lnTo>
                    <a:pt x="79786" y="13796"/>
                  </a:lnTo>
                  <a:lnTo>
                    <a:pt x="80026" y="13796"/>
                  </a:lnTo>
                  <a:lnTo>
                    <a:pt x="80074" y="15111"/>
                  </a:lnTo>
                  <a:close/>
                </a:path>
                <a:path w="109219" h="45085">
                  <a:moveTo>
                    <a:pt x="26578" y="21740"/>
                  </a:moveTo>
                  <a:lnTo>
                    <a:pt x="28330" y="15111"/>
                  </a:lnTo>
                  <a:lnTo>
                    <a:pt x="61479" y="15111"/>
                  </a:lnTo>
                  <a:lnTo>
                    <a:pt x="62246" y="13796"/>
                  </a:lnTo>
                  <a:lnTo>
                    <a:pt x="65162" y="13796"/>
                  </a:lnTo>
                  <a:lnTo>
                    <a:pt x="68445" y="16126"/>
                  </a:lnTo>
                  <a:lnTo>
                    <a:pt x="38524" y="16126"/>
                  </a:lnTo>
                  <a:lnTo>
                    <a:pt x="34940" y="16484"/>
                  </a:lnTo>
                  <a:lnTo>
                    <a:pt x="35643" y="18933"/>
                  </a:lnTo>
                  <a:lnTo>
                    <a:pt x="35763" y="19351"/>
                  </a:lnTo>
                  <a:lnTo>
                    <a:pt x="30281" y="19351"/>
                  </a:lnTo>
                  <a:lnTo>
                    <a:pt x="26578" y="21740"/>
                  </a:lnTo>
                  <a:close/>
                </a:path>
                <a:path w="109219" h="45085">
                  <a:moveTo>
                    <a:pt x="81498" y="18933"/>
                  </a:moveTo>
                  <a:lnTo>
                    <a:pt x="72563" y="18933"/>
                  </a:lnTo>
                  <a:lnTo>
                    <a:pt x="72501" y="17559"/>
                  </a:lnTo>
                  <a:lnTo>
                    <a:pt x="72390" y="14633"/>
                  </a:lnTo>
                  <a:lnTo>
                    <a:pt x="71460" y="13796"/>
                  </a:lnTo>
                  <a:lnTo>
                    <a:pt x="75043" y="13796"/>
                  </a:lnTo>
                  <a:lnTo>
                    <a:pt x="75850" y="15111"/>
                  </a:lnTo>
                  <a:lnTo>
                    <a:pt x="80074" y="15111"/>
                  </a:lnTo>
                  <a:lnTo>
                    <a:pt x="80154" y="17320"/>
                  </a:lnTo>
                  <a:lnTo>
                    <a:pt x="81498" y="18933"/>
                  </a:lnTo>
                  <a:close/>
                </a:path>
                <a:path w="109219" h="45085">
                  <a:moveTo>
                    <a:pt x="77369" y="14394"/>
                  </a:moveTo>
                  <a:lnTo>
                    <a:pt x="75410" y="14394"/>
                  </a:lnTo>
                  <a:lnTo>
                    <a:pt x="75043" y="13796"/>
                  </a:lnTo>
                  <a:lnTo>
                    <a:pt x="78155" y="13796"/>
                  </a:lnTo>
                  <a:lnTo>
                    <a:pt x="77369" y="14394"/>
                  </a:lnTo>
                  <a:close/>
                </a:path>
                <a:path w="109219" h="45085">
                  <a:moveTo>
                    <a:pt x="25085" y="18933"/>
                  </a:moveTo>
                  <a:lnTo>
                    <a:pt x="22472" y="18933"/>
                  </a:lnTo>
                  <a:lnTo>
                    <a:pt x="24069" y="15111"/>
                  </a:lnTo>
                  <a:lnTo>
                    <a:pt x="24194" y="14812"/>
                  </a:lnTo>
                  <a:lnTo>
                    <a:pt x="24269" y="14633"/>
                  </a:lnTo>
                  <a:lnTo>
                    <a:pt x="24368" y="14394"/>
                  </a:lnTo>
                  <a:lnTo>
                    <a:pt x="59270" y="14394"/>
                  </a:lnTo>
                  <a:lnTo>
                    <a:pt x="59906" y="15111"/>
                  </a:lnTo>
                  <a:lnTo>
                    <a:pt x="28539" y="15111"/>
                  </a:lnTo>
                  <a:lnTo>
                    <a:pt x="26578" y="17141"/>
                  </a:lnTo>
                  <a:lnTo>
                    <a:pt x="25085" y="18933"/>
                  </a:lnTo>
                  <a:close/>
                </a:path>
                <a:path w="109219" h="45085">
                  <a:moveTo>
                    <a:pt x="40614" y="23293"/>
                  </a:moveTo>
                  <a:lnTo>
                    <a:pt x="37458" y="21883"/>
                  </a:lnTo>
                  <a:lnTo>
                    <a:pt x="37824" y="21883"/>
                  </a:lnTo>
                  <a:lnTo>
                    <a:pt x="37936" y="20844"/>
                  </a:lnTo>
                  <a:lnTo>
                    <a:pt x="38046" y="19829"/>
                  </a:lnTo>
                  <a:lnTo>
                    <a:pt x="39020" y="18933"/>
                  </a:lnTo>
                  <a:lnTo>
                    <a:pt x="39513" y="18396"/>
                  </a:lnTo>
                  <a:lnTo>
                    <a:pt x="38524" y="16126"/>
                  </a:lnTo>
                  <a:lnTo>
                    <a:pt x="68445" y="16126"/>
                  </a:lnTo>
                  <a:lnTo>
                    <a:pt x="71643" y="18396"/>
                  </a:lnTo>
                  <a:lnTo>
                    <a:pt x="43123" y="18396"/>
                  </a:lnTo>
                  <a:lnTo>
                    <a:pt x="40614" y="23293"/>
                  </a:lnTo>
                  <a:close/>
                </a:path>
                <a:path w="109219" h="45085">
                  <a:moveTo>
                    <a:pt x="92294" y="21024"/>
                  </a:moveTo>
                  <a:lnTo>
                    <a:pt x="87740" y="21024"/>
                  </a:lnTo>
                  <a:lnTo>
                    <a:pt x="89060" y="20128"/>
                  </a:lnTo>
                  <a:lnTo>
                    <a:pt x="89396" y="19829"/>
                  </a:lnTo>
                  <a:lnTo>
                    <a:pt x="88516" y="16484"/>
                  </a:lnTo>
                  <a:lnTo>
                    <a:pt x="91682" y="17559"/>
                  </a:lnTo>
                  <a:lnTo>
                    <a:pt x="90188" y="20486"/>
                  </a:lnTo>
                  <a:lnTo>
                    <a:pt x="92398" y="20844"/>
                  </a:lnTo>
                  <a:lnTo>
                    <a:pt x="92294" y="21024"/>
                  </a:lnTo>
                  <a:close/>
                </a:path>
                <a:path w="109219" h="45085">
                  <a:moveTo>
                    <a:pt x="46744" y="31476"/>
                  </a:moveTo>
                  <a:lnTo>
                    <a:pt x="45572" y="31476"/>
                  </a:lnTo>
                  <a:lnTo>
                    <a:pt x="45572" y="30819"/>
                  </a:lnTo>
                  <a:lnTo>
                    <a:pt x="46244" y="29923"/>
                  </a:lnTo>
                  <a:lnTo>
                    <a:pt x="46629" y="29266"/>
                  </a:lnTo>
                  <a:lnTo>
                    <a:pt x="46390" y="27713"/>
                  </a:lnTo>
                  <a:lnTo>
                    <a:pt x="46184" y="27713"/>
                  </a:lnTo>
                  <a:lnTo>
                    <a:pt x="45489" y="27295"/>
                  </a:lnTo>
                  <a:lnTo>
                    <a:pt x="44830" y="25623"/>
                  </a:lnTo>
                  <a:lnTo>
                    <a:pt x="44736" y="25384"/>
                  </a:lnTo>
                  <a:lnTo>
                    <a:pt x="43840" y="24547"/>
                  </a:lnTo>
                  <a:lnTo>
                    <a:pt x="43840" y="22278"/>
                  </a:lnTo>
                  <a:lnTo>
                    <a:pt x="45347" y="19829"/>
                  </a:lnTo>
                  <a:lnTo>
                    <a:pt x="45108" y="19829"/>
                  </a:lnTo>
                  <a:lnTo>
                    <a:pt x="43123" y="18396"/>
                  </a:lnTo>
                  <a:lnTo>
                    <a:pt x="71643" y="18396"/>
                  </a:lnTo>
                  <a:lnTo>
                    <a:pt x="72400" y="18933"/>
                  </a:lnTo>
                  <a:lnTo>
                    <a:pt x="81498" y="18933"/>
                  </a:lnTo>
                  <a:lnTo>
                    <a:pt x="82245" y="19829"/>
                  </a:lnTo>
                  <a:lnTo>
                    <a:pt x="87740" y="21024"/>
                  </a:lnTo>
                  <a:lnTo>
                    <a:pt x="92294" y="21024"/>
                  </a:lnTo>
                  <a:lnTo>
                    <a:pt x="90975" y="23293"/>
                  </a:lnTo>
                  <a:lnTo>
                    <a:pt x="94581" y="23293"/>
                  </a:lnTo>
                  <a:lnTo>
                    <a:pt x="95343" y="24189"/>
                  </a:lnTo>
                  <a:lnTo>
                    <a:pt x="99438" y="24189"/>
                  </a:lnTo>
                  <a:lnTo>
                    <a:pt x="99975" y="26698"/>
                  </a:lnTo>
                  <a:lnTo>
                    <a:pt x="52082" y="26698"/>
                  </a:lnTo>
                  <a:lnTo>
                    <a:pt x="52876" y="28967"/>
                  </a:lnTo>
                  <a:lnTo>
                    <a:pt x="52981" y="29266"/>
                  </a:lnTo>
                  <a:lnTo>
                    <a:pt x="49545" y="29266"/>
                  </a:lnTo>
                  <a:lnTo>
                    <a:pt x="49703" y="29923"/>
                  </a:lnTo>
                  <a:lnTo>
                    <a:pt x="49760" y="30162"/>
                  </a:lnTo>
                  <a:lnTo>
                    <a:pt x="48797" y="30162"/>
                  </a:lnTo>
                  <a:lnTo>
                    <a:pt x="47423" y="30640"/>
                  </a:lnTo>
                  <a:lnTo>
                    <a:pt x="46744" y="31476"/>
                  </a:lnTo>
                  <a:close/>
                </a:path>
                <a:path w="109219" h="45085">
                  <a:moveTo>
                    <a:pt x="37150" y="24189"/>
                  </a:moveTo>
                  <a:lnTo>
                    <a:pt x="32312" y="22815"/>
                  </a:lnTo>
                  <a:lnTo>
                    <a:pt x="31595" y="22636"/>
                  </a:lnTo>
                  <a:lnTo>
                    <a:pt x="31691" y="22278"/>
                  </a:lnTo>
                  <a:lnTo>
                    <a:pt x="31796" y="21883"/>
                  </a:lnTo>
                  <a:lnTo>
                    <a:pt x="31834" y="21740"/>
                  </a:lnTo>
                  <a:lnTo>
                    <a:pt x="31930" y="21382"/>
                  </a:lnTo>
                  <a:lnTo>
                    <a:pt x="32026" y="21024"/>
                  </a:lnTo>
                  <a:lnTo>
                    <a:pt x="32073" y="20844"/>
                  </a:lnTo>
                  <a:lnTo>
                    <a:pt x="31237" y="20128"/>
                  </a:lnTo>
                  <a:lnTo>
                    <a:pt x="30281" y="19351"/>
                  </a:lnTo>
                  <a:lnTo>
                    <a:pt x="35763" y="19351"/>
                  </a:lnTo>
                  <a:lnTo>
                    <a:pt x="37047" y="23831"/>
                  </a:lnTo>
                  <a:lnTo>
                    <a:pt x="37150" y="24189"/>
                  </a:lnTo>
                  <a:close/>
                </a:path>
                <a:path w="109219" h="45085">
                  <a:moveTo>
                    <a:pt x="99438" y="24189"/>
                  </a:moveTo>
                  <a:lnTo>
                    <a:pt x="96221" y="24189"/>
                  </a:lnTo>
                  <a:lnTo>
                    <a:pt x="98550" y="23831"/>
                  </a:lnTo>
                  <a:lnTo>
                    <a:pt x="99864" y="21382"/>
                  </a:lnTo>
                  <a:lnTo>
                    <a:pt x="101812" y="21883"/>
                  </a:lnTo>
                  <a:lnTo>
                    <a:pt x="101934" y="22995"/>
                  </a:lnTo>
                  <a:lnTo>
                    <a:pt x="100223" y="22995"/>
                  </a:lnTo>
                  <a:lnTo>
                    <a:pt x="99924" y="23293"/>
                  </a:lnTo>
                  <a:lnTo>
                    <a:pt x="99479" y="23831"/>
                  </a:lnTo>
                  <a:lnTo>
                    <a:pt x="99438" y="24189"/>
                  </a:lnTo>
                  <a:close/>
                </a:path>
                <a:path w="109219" h="45085">
                  <a:moveTo>
                    <a:pt x="94581" y="23293"/>
                  </a:moveTo>
                  <a:lnTo>
                    <a:pt x="91106" y="23293"/>
                  </a:lnTo>
                  <a:lnTo>
                    <a:pt x="93475" y="21883"/>
                  </a:lnTo>
                  <a:lnTo>
                    <a:pt x="93718" y="22278"/>
                  </a:lnTo>
                  <a:lnTo>
                    <a:pt x="94581" y="23293"/>
                  </a:lnTo>
                  <a:close/>
                </a:path>
                <a:path w="109219" h="45085">
                  <a:moveTo>
                    <a:pt x="102025" y="23831"/>
                  </a:moveTo>
                  <a:lnTo>
                    <a:pt x="101743" y="23831"/>
                  </a:lnTo>
                  <a:lnTo>
                    <a:pt x="100223" y="22995"/>
                  </a:lnTo>
                  <a:lnTo>
                    <a:pt x="101934" y="22995"/>
                  </a:lnTo>
                  <a:lnTo>
                    <a:pt x="102025" y="23831"/>
                  </a:lnTo>
                  <a:close/>
                </a:path>
                <a:path w="109219" h="45085">
                  <a:moveTo>
                    <a:pt x="103832" y="28967"/>
                  </a:moveTo>
                  <a:lnTo>
                    <a:pt x="101358" y="28967"/>
                  </a:lnTo>
                  <a:lnTo>
                    <a:pt x="101955" y="27713"/>
                  </a:lnTo>
                  <a:lnTo>
                    <a:pt x="101895" y="25623"/>
                  </a:lnTo>
                  <a:lnTo>
                    <a:pt x="102753" y="25968"/>
                  </a:lnTo>
                  <a:lnTo>
                    <a:pt x="103832" y="28967"/>
                  </a:lnTo>
                  <a:close/>
                </a:path>
                <a:path w="109219" h="45085">
                  <a:moveTo>
                    <a:pt x="76985" y="40435"/>
                  </a:moveTo>
                  <a:lnTo>
                    <a:pt x="76875" y="40136"/>
                  </a:lnTo>
                  <a:lnTo>
                    <a:pt x="76784" y="39539"/>
                  </a:lnTo>
                  <a:lnTo>
                    <a:pt x="76730" y="39181"/>
                  </a:lnTo>
                  <a:lnTo>
                    <a:pt x="76612" y="38404"/>
                  </a:lnTo>
                  <a:lnTo>
                    <a:pt x="70478" y="38404"/>
                  </a:lnTo>
                  <a:lnTo>
                    <a:pt x="70651" y="35298"/>
                  </a:lnTo>
                  <a:lnTo>
                    <a:pt x="68209" y="33088"/>
                  </a:lnTo>
                  <a:lnTo>
                    <a:pt x="61461" y="31058"/>
                  </a:lnTo>
                  <a:lnTo>
                    <a:pt x="56562" y="31058"/>
                  </a:lnTo>
                  <a:lnTo>
                    <a:pt x="56705" y="30819"/>
                  </a:lnTo>
                  <a:lnTo>
                    <a:pt x="56813" y="30640"/>
                  </a:lnTo>
                  <a:lnTo>
                    <a:pt x="56920" y="30461"/>
                  </a:lnTo>
                  <a:lnTo>
                    <a:pt x="56383" y="29923"/>
                  </a:lnTo>
                  <a:lnTo>
                    <a:pt x="56801" y="29266"/>
                  </a:lnTo>
                  <a:lnTo>
                    <a:pt x="59249" y="28967"/>
                  </a:lnTo>
                  <a:lnTo>
                    <a:pt x="52082" y="26698"/>
                  </a:lnTo>
                  <a:lnTo>
                    <a:pt x="99975" y="26698"/>
                  </a:lnTo>
                  <a:lnTo>
                    <a:pt x="100103" y="27295"/>
                  </a:lnTo>
                  <a:lnTo>
                    <a:pt x="98968" y="28549"/>
                  </a:lnTo>
                  <a:lnTo>
                    <a:pt x="101358" y="28967"/>
                  </a:lnTo>
                  <a:lnTo>
                    <a:pt x="103832" y="28967"/>
                  </a:lnTo>
                  <a:lnTo>
                    <a:pt x="107163" y="38225"/>
                  </a:lnTo>
                  <a:lnTo>
                    <a:pt x="79079" y="38225"/>
                  </a:lnTo>
                  <a:lnTo>
                    <a:pt x="78909" y="38404"/>
                  </a:lnTo>
                  <a:lnTo>
                    <a:pt x="74580" y="38404"/>
                  </a:lnTo>
                  <a:lnTo>
                    <a:pt x="73285" y="39181"/>
                  </a:lnTo>
                  <a:lnTo>
                    <a:pt x="78174" y="39181"/>
                  </a:lnTo>
                  <a:lnTo>
                    <a:pt x="76985" y="40435"/>
                  </a:lnTo>
                  <a:close/>
                </a:path>
                <a:path w="109219" h="45085">
                  <a:moveTo>
                    <a:pt x="53754" y="31476"/>
                  </a:moveTo>
                  <a:lnTo>
                    <a:pt x="49335" y="29266"/>
                  </a:lnTo>
                  <a:lnTo>
                    <a:pt x="52981" y="29266"/>
                  </a:lnTo>
                  <a:lnTo>
                    <a:pt x="53754" y="31476"/>
                  </a:lnTo>
                  <a:close/>
                </a:path>
                <a:path w="109219" h="45085">
                  <a:moveTo>
                    <a:pt x="49918" y="30819"/>
                  </a:moveTo>
                  <a:lnTo>
                    <a:pt x="49554" y="30640"/>
                  </a:lnTo>
                  <a:lnTo>
                    <a:pt x="48797" y="30162"/>
                  </a:lnTo>
                  <a:lnTo>
                    <a:pt x="49760" y="30162"/>
                  </a:lnTo>
                  <a:lnTo>
                    <a:pt x="49875" y="30640"/>
                  </a:lnTo>
                  <a:lnTo>
                    <a:pt x="49918" y="30819"/>
                  </a:lnTo>
                  <a:close/>
                </a:path>
                <a:path w="109219" h="45085">
                  <a:moveTo>
                    <a:pt x="58473" y="35298"/>
                  </a:moveTo>
                  <a:lnTo>
                    <a:pt x="56203" y="34582"/>
                  </a:lnTo>
                  <a:lnTo>
                    <a:pt x="57821" y="33088"/>
                  </a:lnTo>
                  <a:lnTo>
                    <a:pt x="57684" y="33088"/>
                  </a:lnTo>
                  <a:lnTo>
                    <a:pt x="55235" y="31058"/>
                  </a:lnTo>
                  <a:lnTo>
                    <a:pt x="62684" y="31058"/>
                  </a:lnTo>
                  <a:lnTo>
                    <a:pt x="59429" y="32013"/>
                  </a:lnTo>
                  <a:lnTo>
                    <a:pt x="58473" y="35298"/>
                  </a:lnTo>
                  <a:close/>
                </a:path>
                <a:path w="109219" h="45085">
                  <a:moveTo>
                    <a:pt x="80572" y="40435"/>
                  </a:moveTo>
                  <a:lnTo>
                    <a:pt x="79200" y="38404"/>
                  </a:lnTo>
                  <a:lnTo>
                    <a:pt x="79079" y="38225"/>
                  </a:lnTo>
                  <a:lnTo>
                    <a:pt x="80214" y="38225"/>
                  </a:lnTo>
                  <a:lnTo>
                    <a:pt x="80243" y="38404"/>
                  </a:lnTo>
                  <a:lnTo>
                    <a:pt x="80369" y="39181"/>
                  </a:lnTo>
                  <a:lnTo>
                    <a:pt x="80427" y="39539"/>
                  </a:lnTo>
                  <a:lnTo>
                    <a:pt x="80524" y="40136"/>
                  </a:lnTo>
                  <a:lnTo>
                    <a:pt x="80572" y="40435"/>
                  </a:lnTo>
                  <a:close/>
                </a:path>
                <a:path w="109219" h="45085">
                  <a:moveTo>
                    <a:pt x="83260" y="42944"/>
                  </a:moveTo>
                  <a:lnTo>
                    <a:pt x="82907" y="41928"/>
                  </a:lnTo>
                  <a:lnTo>
                    <a:pt x="82782" y="40435"/>
                  </a:lnTo>
                  <a:lnTo>
                    <a:pt x="80214" y="38225"/>
                  </a:lnTo>
                  <a:lnTo>
                    <a:pt x="107163" y="38225"/>
                  </a:lnTo>
                  <a:lnTo>
                    <a:pt x="107635" y="39539"/>
                  </a:lnTo>
                  <a:lnTo>
                    <a:pt x="89890" y="39539"/>
                  </a:lnTo>
                  <a:lnTo>
                    <a:pt x="88695" y="40136"/>
                  </a:lnTo>
                  <a:lnTo>
                    <a:pt x="83260" y="42944"/>
                  </a:lnTo>
                  <a:close/>
                </a:path>
                <a:path w="109219" h="45085">
                  <a:moveTo>
                    <a:pt x="93892" y="44019"/>
                  </a:moveTo>
                  <a:lnTo>
                    <a:pt x="90905" y="42406"/>
                  </a:lnTo>
                  <a:lnTo>
                    <a:pt x="89890" y="39539"/>
                  </a:lnTo>
                  <a:lnTo>
                    <a:pt x="107635" y="39539"/>
                  </a:lnTo>
                  <a:lnTo>
                    <a:pt x="107850" y="40136"/>
                  </a:lnTo>
                  <a:lnTo>
                    <a:pt x="107958" y="40435"/>
                  </a:lnTo>
                  <a:lnTo>
                    <a:pt x="99446" y="40435"/>
                  </a:lnTo>
                  <a:lnTo>
                    <a:pt x="99042" y="41211"/>
                  </a:lnTo>
                  <a:lnTo>
                    <a:pt x="95863" y="41211"/>
                  </a:lnTo>
                  <a:lnTo>
                    <a:pt x="94017" y="43840"/>
                  </a:lnTo>
                  <a:lnTo>
                    <a:pt x="93892" y="44019"/>
                  </a:lnTo>
                  <a:close/>
                </a:path>
                <a:path w="109219" h="45085">
                  <a:moveTo>
                    <a:pt x="105718" y="44855"/>
                  </a:moveTo>
                  <a:lnTo>
                    <a:pt x="103866" y="43840"/>
                  </a:lnTo>
                  <a:lnTo>
                    <a:pt x="102074" y="41570"/>
                  </a:lnTo>
                  <a:lnTo>
                    <a:pt x="99446" y="40435"/>
                  </a:lnTo>
                  <a:lnTo>
                    <a:pt x="107958" y="40435"/>
                  </a:lnTo>
                  <a:lnTo>
                    <a:pt x="108495" y="41928"/>
                  </a:lnTo>
                  <a:lnTo>
                    <a:pt x="107547" y="41928"/>
                  </a:lnTo>
                  <a:lnTo>
                    <a:pt x="105718" y="44855"/>
                  </a:lnTo>
                  <a:close/>
                </a:path>
                <a:path w="109219" h="45085">
                  <a:moveTo>
                    <a:pt x="98670" y="41928"/>
                  </a:moveTo>
                  <a:lnTo>
                    <a:pt x="97236" y="41928"/>
                  </a:lnTo>
                  <a:lnTo>
                    <a:pt x="95863" y="41211"/>
                  </a:lnTo>
                  <a:lnTo>
                    <a:pt x="99042" y="41211"/>
                  </a:lnTo>
                  <a:lnTo>
                    <a:pt x="98670" y="41928"/>
                  </a:lnTo>
                  <a:close/>
                </a:path>
                <a:path w="109219" h="45085">
                  <a:moveTo>
                    <a:pt x="108942" y="43171"/>
                  </a:moveTo>
                  <a:lnTo>
                    <a:pt x="108566" y="42944"/>
                  </a:lnTo>
                  <a:lnTo>
                    <a:pt x="107443" y="41928"/>
                  </a:lnTo>
                  <a:lnTo>
                    <a:pt x="108495" y="41928"/>
                  </a:lnTo>
                  <a:lnTo>
                    <a:pt x="108860" y="42944"/>
                  </a:lnTo>
                  <a:lnTo>
                    <a:pt x="108942" y="43171"/>
                  </a:lnTo>
                  <a:close/>
                </a:path>
              </a:pathLst>
            </a:custGeom>
            <a:solidFill>
              <a:srgbClr val="E94D4B"/>
            </a:solidFill>
          </p:spPr>
          <p:txBody>
            <a:bodyPr wrap="square" lIns="0" tIns="0" rIns="0" bIns="0" rtlCol="0"/>
            <a:lstStyle/>
            <a:p>
              <a:endParaRPr/>
            </a:p>
          </p:txBody>
        </p:sp>
        <p:sp>
          <p:nvSpPr>
            <p:cNvPr id="1700" name="object 1700"/>
            <p:cNvSpPr/>
            <p:nvPr/>
          </p:nvSpPr>
          <p:spPr>
            <a:xfrm>
              <a:off x="14349789" y="2574021"/>
              <a:ext cx="4445" cy="1905"/>
            </a:xfrm>
            <a:custGeom>
              <a:avLst/>
              <a:gdLst/>
              <a:ahLst/>
              <a:cxnLst/>
              <a:rect l="l" t="t" r="r" b="b"/>
              <a:pathLst>
                <a:path w="4444" h="1905">
                  <a:moveTo>
                    <a:pt x="358" y="1851"/>
                  </a:moveTo>
                  <a:lnTo>
                    <a:pt x="0" y="1493"/>
                  </a:lnTo>
                  <a:lnTo>
                    <a:pt x="0" y="0"/>
                  </a:lnTo>
                  <a:lnTo>
                    <a:pt x="3703" y="0"/>
                  </a:lnTo>
                  <a:lnTo>
                    <a:pt x="4180" y="1075"/>
                  </a:lnTo>
                  <a:lnTo>
                    <a:pt x="358" y="1851"/>
                  </a:lnTo>
                  <a:close/>
                </a:path>
              </a:pathLst>
            </a:custGeom>
            <a:solidFill>
              <a:srgbClr val="E94654"/>
            </a:solidFill>
          </p:spPr>
          <p:txBody>
            <a:bodyPr wrap="square" lIns="0" tIns="0" rIns="0" bIns="0" rtlCol="0"/>
            <a:lstStyle/>
            <a:p>
              <a:endParaRPr/>
            </a:p>
          </p:txBody>
        </p:sp>
        <p:sp>
          <p:nvSpPr>
            <p:cNvPr id="1701" name="object 1701"/>
            <p:cNvSpPr/>
            <p:nvPr/>
          </p:nvSpPr>
          <p:spPr>
            <a:xfrm>
              <a:off x="14359047" y="2596777"/>
              <a:ext cx="3175" cy="3175"/>
            </a:xfrm>
            <a:custGeom>
              <a:avLst/>
              <a:gdLst/>
              <a:ahLst/>
              <a:cxnLst/>
              <a:rect l="l" t="t" r="r" b="b"/>
              <a:pathLst>
                <a:path w="3175" h="3175">
                  <a:moveTo>
                    <a:pt x="0" y="2568"/>
                  </a:moveTo>
                  <a:lnTo>
                    <a:pt x="358" y="179"/>
                  </a:lnTo>
                  <a:lnTo>
                    <a:pt x="1015" y="298"/>
                  </a:lnTo>
                  <a:lnTo>
                    <a:pt x="2150" y="0"/>
                  </a:lnTo>
                  <a:lnTo>
                    <a:pt x="2568" y="179"/>
                  </a:lnTo>
                  <a:lnTo>
                    <a:pt x="1791" y="2030"/>
                  </a:lnTo>
                  <a:lnTo>
                    <a:pt x="0" y="2568"/>
                  </a:lnTo>
                  <a:close/>
                </a:path>
              </a:pathLst>
            </a:custGeom>
            <a:solidFill>
              <a:srgbClr val="E94D46"/>
            </a:solidFill>
          </p:spPr>
          <p:txBody>
            <a:bodyPr wrap="square" lIns="0" tIns="0" rIns="0" bIns="0" rtlCol="0"/>
            <a:lstStyle/>
            <a:p>
              <a:endParaRPr/>
            </a:p>
          </p:txBody>
        </p:sp>
      </p:grpSp>
      <p:grpSp>
        <p:nvGrpSpPr>
          <p:cNvPr id="1702" name="object 1702"/>
          <p:cNvGrpSpPr/>
          <p:nvPr/>
        </p:nvGrpSpPr>
        <p:grpSpPr>
          <a:xfrm>
            <a:off x="12649200" y="2412699"/>
            <a:ext cx="146685" cy="71755"/>
            <a:chOff x="14770326" y="2714023"/>
            <a:chExt cx="146685" cy="71755"/>
          </a:xfrm>
        </p:grpSpPr>
        <p:sp>
          <p:nvSpPr>
            <p:cNvPr id="1703" name="object 1703"/>
            <p:cNvSpPr/>
            <p:nvPr/>
          </p:nvSpPr>
          <p:spPr>
            <a:xfrm>
              <a:off x="14770326" y="2732717"/>
              <a:ext cx="88900" cy="40005"/>
            </a:xfrm>
            <a:custGeom>
              <a:avLst/>
              <a:gdLst/>
              <a:ahLst/>
              <a:cxnLst/>
              <a:rect l="l" t="t" r="r" b="b"/>
              <a:pathLst>
                <a:path w="88900" h="40005">
                  <a:moveTo>
                    <a:pt x="12367" y="26638"/>
                  </a:moveTo>
                  <a:lnTo>
                    <a:pt x="7868" y="26638"/>
                  </a:lnTo>
                  <a:lnTo>
                    <a:pt x="7510" y="25563"/>
                  </a:lnTo>
                  <a:lnTo>
                    <a:pt x="7390" y="25205"/>
                  </a:lnTo>
                  <a:lnTo>
                    <a:pt x="4663" y="23950"/>
                  </a:lnTo>
                  <a:lnTo>
                    <a:pt x="2681" y="23950"/>
                  </a:lnTo>
                  <a:lnTo>
                    <a:pt x="1258" y="23293"/>
                  </a:lnTo>
                  <a:lnTo>
                    <a:pt x="123" y="20605"/>
                  </a:lnTo>
                  <a:lnTo>
                    <a:pt x="0" y="18874"/>
                  </a:lnTo>
                  <a:lnTo>
                    <a:pt x="5190" y="15391"/>
                  </a:lnTo>
                  <a:lnTo>
                    <a:pt x="11882" y="10482"/>
                  </a:lnTo>
                  <a:lnTo>
                    <a:pt x="18298" y="5867"/>
                  </a:lnTo>
                  <a:lnTo>
                    <a:pt x="22880" y="3404"/>
                  </a:lnTo>
                  <a:lnTo>
                    <a:pt x="24492" y="2389"/>
                  </a:lnTo>
                  <a:lnTo>
                    <a:pt x="28434" y="0"/>
                  </a:lnTo>
                  <a:lnTo>
                    <a:pt x="29808" y="2030"/>
                  </a:lnTo>
                  <a:lnTo>
                    <a:pt x="31480" y="7704"/>
                  </a:lnTo>
                  <a:lnTo>
                    <a:pt x="35721" y="10810"/>
                  </a:lnTo>
                  <a:lnTo>
                    <a:pt x="55312" y="10810"/>
                  </a:lnTo>
                  <a:lnTo>
                    <a:pt x="57522" y="13020"/>
                  </a:lnTo>
                  <a:lnTo>
                    <a:pt x="59672" y="14573"/>
                  </a:lnTo>
                  <a:lnTo>
                    <a:pt x="67990" y="14573"/>
                  </a:lnTo>
                  <a:lnTo>
                    <a:pt x="68512" y="15230"/>
                  </a:lnTo>
                  <a:lnTo>
                    <a:pt x="75196" y="15230"/>
                  </a:lnTo>
                  <a:lnTo>
                    <a:pt x="75500" y="16007"/>
                  </a:lnTo>
                  <a:lnTo>
                    <a:pt x="82309" y="16007"/>
                  </a:lnTo>
                  <a:lnTo>
                    <a:pt x="82547" y="18157"/>
                  </a:lnTo>
                  <a:lnTo>
                    <a:pt x="83384" y="19172"/>
                  </a:lnTo>
                  <a:lnTo>
                    <a:pt x="84339" y="19889"/>
                  </a:lnTo>
                  <a:lnTo>
                    <a:pt x="85474" y="20367"/>
                  </a:lnTo>
                  <a:lnTo>
                    <a:pt x="87239" y="20367"/>
                  </a:lnTo>
                  <a:lnTo>
                    <a:pt x="87684" y="21083"/>
                  </a:lnTo>
                  <a:lnTo>
                    <a:pt x="87983" y="22278"/>
                  </a:lnTo>
                  <a:lnTo>
                    <a:pt x="88102" y="23711"/>
                  </a:lnTo>
                  <a:lnTo>
                    <a:pt x="88169" y="23950"/>
                  </a:lnTo>
                  <a:lnTo>
                    <a:pt x="4663" y="23950"/>
                  </a:lnTo>
                  <a:lnTo>
                    <a:pt x="3468" y="24249"/>
                  </a:lnTo>
                  <a:lnTo>
                    <a:pt x="88251" y="24249"/>
                  </a:lnTo>
                  <a:lnTo>
                    <a:pt x="88401" y="24787"/>
                  </a:lnTo>
                  <a:lnTo>
                    <a:pt x="88433" y="25205"/>
                  </a:lnTo>
                  <a:lnTo>
                    <a:pt x="13263" y="25205"/>
                  </a:lnTo>
                  <a:lnTo>
                    <a:pt x="12367" y="26638"/>
                  </a:lnTo>
                  <a:close/>
                </a:path>
                <a:path w="88900" h="40005">
                  <a:moveTo>
                    <a:pt x="55312" y="10810"/>
                  </a:moveTo>
                  <a:lnTo>
                    <a:pt x="35721" y="10810"/>
                  </a:lnTo>
                  <a:lnTo>
                    <a:pt x="40977" y="6689"/>
                  </a:lnTo>
                  <a:lnTo>
                    <a:pt x="45457" y="7943"/>
                  </a:lnTo>
                  <a:lnTo>
                    <a:pt x="49996" y="9138"/>
                  </a:lnTo>
                  <a:lnTo>
                    <a:pt x="54655" y="10153"/>
                  </a:lnTo>
                  <a:lnTo>
                    <a:pt x="55312" y="10810"/>
                  </a:lnTo>
                  <a:close/>
                </a:path>
                <a:path w="88900" h="40005">
                  <a:moveTo>
                    <a:pt x="67990" y="14573"/>
                  </a:moveTo>
                  <a:lnTo>
                    <a:pt x="59672" y="14573"/>
                  </a:lnTo>
                  <a:lnTo>
                    <a:pt x="63614" y="12423"/>
                  </a:lnTo>
                  <a:lnTo>
                    <a:pt x="65286" y="12244"/>
                  </a:lnTo>
                  <a:lnTo>
                    <a:pt x="66597" y="13020"/>
                  </a:lnTo>
                  <a:lnTo>
                    <a:pt x="66757" y="13020"/>
                  </a:lnTo>
                  <a:lnTo>
                    <a:pt x="67990" y="14573"/>
                  </a:lnTo>
                  <a:close/>
                </a:path>
                <a:path w="88900" h="40005">
                  <a:moveTo>
                    <a:pt x="75196" y="15230"/>
                  </a:moveTo>
                  <a:lnTo>
                    <a:pt x="68512" y="15230"/>
                  </a:lnTo>
                  <a:lnTo>
                    <a:pt x="72095" y="13020"/>
                  </a:lnTo>
                  <a:lnTo>
                    <a:pt x="74331" y="13020"/>
                  </a:lnTo>
                  <a:lnTo>
                    <a:pt x="75196" y="15230"/>
                  </a:lnTo>
                  <a:close/>
                </a:path>
                <a:path w="88900" h="40005">
                  <a:moveTo>
                    <a:pt x="82309" y="16007"/>
                  </a:moveTo>
                  <a:lnTo>
                    <a:pt x="75500" y="16007"/>
                  </a:lnTo>
                  <a:lnTo>
                    <a:pt x="79920" y="14752"/>
                  </a:lnTo>
                  <a:lnTo>
                    <a:pt x="81993" y="15391"/>
                  </a:lnTo>
                  <a:lnTo>
                    <a:pt x="82240" y="15391"/>
                  </a:lnTo>
                  <a:lnTo>
                    <a:pt x="82309" y="16007"/>
                  </a:lnTo>
                  <a:close/>
                </a:path>
                <a:path w="88900" h="40005">
                  <a:moveTo>
                    <a:pt x="87239" y="20367"/>
                  </a:moveTo>
                  <a:lnTo>
                    <a:pt x="85474" y="20367"/>
                  </a:lnTo>
                  <a:lnTo>
                    <a:pt x="86310" y="18874"/>
                  </a:lnTo>
                  <a:lnTo>
                    <a:pt x="87239" y="20367"/>
                  </a:lnTo>
                  <a:close/>
                </a:path>
                <a:path w="88900" h="40005">
                  <a:moveTo>
                    <a:pt x="12829" y="32053"/>
                  </a:moveTo>
                  <a:lnTo>
                    <a:pt x="12854" y="31596"/>
                  </a:lnTo>
                  <a:lnTo>
                    <a:pt x="14757" y="25563"/>
                  </a:lnTo>
                  <a:lnTo>
                    <a:pt x="13263" y="25205"/>
                  </a:lnTo>
                  <a:lnTo>
                    <a:pt x="88433" y="25205"/>
                  </a:lnTo>
                  <a:lnTo>
                    <a:pt x="88499" y="26041"/>
                  </a:lnTo>
                  <a:lnTo>
                    <a:pt x="79919" y="26041"/>
                  </a:lnTo>
                  <a:lnTo>
                    <a:pt x="79828" y="27235"/>
                  </a:lnTo>
                  <a:lnTo>
                    <a:pt x="59911" y="27235"/>
                  </a:lnTo>
                  <a:lnTo>
                    <a:pt x="59872" y="27474"/>
                  </a:lnTo>
                  <a:lnTo>
                    <a:pt x="25567" y="27474"/>
                  </a:lnTo>
                  <a:lnTo>
                    <a:pt x="17623" y="27952"/>
                  </a:lnTo>
                  <a:lnTo>
                    <a:pt x="12829" y="32053"/>
                  </a:lnTo>
                  <a:close/>
                </a:path>
                <a:path w="88900" h="40005">
                  <a:moveTo>
                    <a:pt x="81413" y="31237"/>
                  </a:moveTo>
                  <a:lnTo>
                    <a:pt x="79919" y="26041"/>
                  </a:lnTo>
                  <a:lnTo>
                    <a:pt x="88499" y="26041"/>
                  </a:lnTo>
                  <a:lnTo>
                    <a:pt x="88610" y="27474"/>
                  </a:lnTo>
                  <a:lnTo>
                    <a:pt x="88647" y="27952"/>
                  </a:lnTo>
                  <a:lnTo>
                    <a:pt x="88759" y="29386"/>
                  </a:lnTo>
                  <a:lnTo>
                    <a:pt x="81413" y="31237"/>
                  </a:lnTo>
                  <a:close/>
                </a:path>
                <a:path w="88900" h="40005">
                  <a:moveTo>
                    <a:pt x="67675" y="32969"/>
                  </a:moveTo>
                  <a:lnTo>
                    <a:pt x="64151" y="32253"/>
                  </a:lnTo>
                  <a:lnTo>
                    <a:pt x="59911" y="27235"/>
                  </a:lnTo>
                  <a:lnTo>
                    <a:pt x="79828" y="27235"/>
                  </a:lnTo>
                  <a:lnTo>
                    <a:pt x="79772" y="27952"/>
                  </a:lnTo>
                  <a:lnTo>
                    <a:pt x="79676" y="29206"/>
                  </a:lnTo>
                  <a:lnTo>
                    <a:pt x="70482" y="29206"/>
                  </a:lnTo>
                  <a:lnTo>
                    <a:pt x="67675" y="32969"/>
                  </a:lnTo>
                  <a:close/>
                </a:path>
                <a:path w="88900" h="40005">
                  <a:moveTo>
                    <a:pt x="24059" y="32253"/>
                  </a:moveTo>
                  <a:lnTo>
                    <a:pt x="23736" y="32253"/>
                  </a:lnTo>
                  <a:lnTo>
                    <a:pt x="23587" y="32053"/>
                  </a:lnTo>
                  <a:lnTo>
                    <a:pt x="22879" y="31237"/>
                  </a:lnTo>
                  <a:lnTo>
                    <a:pt x="25567" y="27474"/>
                  </a:lnTo>
                  <a:lnTo>
                    <a:pt x="59872" y="27474"/>
                  </a:lnTo>
                  <a:lnTo>
                    <a:pt x="59595" y="29206"/>
                  </a:lnTo>
                  <a:lnTo>
                    <a:pt x="59481" y="29923"/>
                  </a:lnTo>
                  <a:lnTo>
                    <a:pt x="59433" y="30222"/>
                  </a:lnTo>
                  <a:lnTo>
                    <a:pt x="58482" y="31596"/>
                  </a:lnTo>
                  <a:lnTo>
                    <a:pt x="49518" y="31596"/>
                  </a:lnTo>
                  <a:lnTo>
                    <a:pt x="49408" y="31775"/>
                  </a:lnTo>
                  <a:lnTo>
                    <a:pt x="39227" y="31775"/>
                  </a:lnTo>
                  <a:lnTo>
                    <a:pt x="39547" y="32053"/>
                  </a:lnTo>
                  <a:lnTo>
                    <a:pt x="25005" y="32053"/>
                  </a:lnTo>
                  <a:lnTo>
                    <a:pt x="24059" y="32253"/>
                  </a:lnTo>
                  <a:close/>
                </a:path>
                <a:path w="88900" h="40005">
                  <a:moveTo>
                    <a:pt x="76455" y="30998"/>
                  </a:moveTo>
                  <a:lnTo>
                    <a:pt x="70482" y="29206"/>
                  </a:lnTo>
                  <a:lnTo>
                    <a:pt x="79676" y="29206"/>
                  </a:lnTo>
                  <a:lnTo>
                    <a:pt x="79621" y="29923"/>
                  </a:lnTo>
                  <a:lnTo>
                    <a:pt x="76455" y="30998"/>
                  </a:lnTo>
                  <a:close/>
                </a:path>
                <a:path w="88900" h="40005">
                  <a:moveTo>
                    <a:pt x="57103" y="39480"/>
                  </a:moveTo>
                  <a:lnTo>
                    <a:pt x="51847" y="35418"/>
                  </a:lnTo>
                  <a:lnTo>
                    <a:pt x="49627" y="31775"/>
                  </a:lnTo>
                  <a:lnTo>
                    <a:pt x="49518" y="31596"/>
                  </a:lnTo>
                  <a:lnTo>
                    <a:pt x="58482" y="31596"/>
                  </a:lnTo>
                  <a:lnTo>
                    <a:pt x="58358" y="31775"/>
                  </a:lnTo>
                  <a:lnTo>
                    <a:pt x="56614" y="31775"/>
                  </a:lnTo>
                  <a:lnTo>
                    <a:pt x="57103" y="39480"/>
                  </a:lnTo>
                  <a:close/>
                </a:path>
                <a:path w="88900" h="40005">
                  <a:moveTo>
                    <a:pt x="44859" y="36613"/>
                  </a:moveTo>
                  <a:lnTo>
                    <a:pt x="42893" y="35717"/>
                  </a:lnTo>
                  <a:lnTo>
                    <a:pt x="42188" y="34953"/>
                  </a:lnTo>
                  <a:lnTo>
                    <a:pt x="42590" y="34701"/>
                  </a:lnTo>
                  <a:lnTo>
                    <a:pt x="40599" y="32969"/>
                  </a:lnTo>
                  <a:lnTo>
                    <a:pt x="40015" y="32502"/>
                  </a:lnTo>
                  <a:lnTo>
                    <a:pt x="39776" y="32253"/>
                  </a:lnTo>
                  <a:lnTo>
                    <a:pt x="39511" y="32053"/>
                  </a:lnTo>
                  <a:lnTo>
                    <a:pt x="39254" y="31775"/>
                  </a:lnTo>
                  <a:lnTo>
                    <a:pt x="49408" y="31775"/>
                  </a:lnTo>
                  <a:lnTo>
                    <a:pt x="48673" y="32969"/>
                  </a:lnTo>
                  <a:lnTo>
                    <a:pt x="48562" y="33148"/>
                  </a:lnTo>
                  <a:lnTo>
                    <a:pt x="47400" y="33805"/>
                  </a:lnTo>
                  <a:lnTo>
                    <a:pt x="46054" y="34343"/>
                  </a:lnTo>
                  <a:lnTo>
                    <a:pt x="45227" y="34343"/>
                  </a:lnTo>
                  <a:lnTo>
                    <a:pt x="44859" y="36613"/>
                  </a:lnTo>
                  <a:close/>
                </a:path>
                <a:path w="88900" h="40005">
                  <a:moveTo>
                    <a:pt x="30405" y="37449"/>
                  </a:moveTo>
                  <a:lnTo>
                    <a:pt x="27777" y="35717"/>
                  </a:lnTo>
                  <a:lnTo>
                    <a:pt x="26612" y="33387"/>
                  </a:lnTo>
                  <a:lnTo>
                    <a:pt x="26440" y="33148"/>
                  </a:lnTo>
                  <a:lnTo>
                    <a:pt x="24880" y="32053"/>
                  </a:lnTo>
                  <a:lnTo>
                    <a:pt x="39511" y="32053"/>
                  </a:lnTo>
                  <a:lnTo>
                    <a:pt x="39695" y="32253"/>
                  </a:lnTo>
                  <a:lnTo>
                    <a:pt x="36164" y="32253"/>
                  </a:lnTo>
                  <a:lnTo>
                    <a:pt x="33864" y="32969"/>
                  </a:lnTo>
                  <a:lnTo>
                    <a:pt x="29868" y="32969"/>
                  </a:lnTo>
                  <a:lnTo>
                    <a:pt x="28076" y="33387"/>
                  </a:lnTo>
                  <a:lnTo>
                    <a:pt x="30405" y="37449"/>
                  </a:lnTo>
                  <a:close/>
                </a:path>
                <a:path w="88900" h="40005">
                  <a:moveTo>
                    <a:pt x="38205" y="37449"/>
                  </a:moveTo>
                  <a:lnTo>
                    <a:pt x="38041" y="37449"/>
                  </a:lnTo>
                  <a:lnTo>
                    <a:pt x="35363" y="35119"/>
                  </a:lnTo>
                  <a:lnTo>
                    <a:pt x="35481" y="34343"/>
                  </a:lnTo>
                  <a:lnTo>
                    <a:pt x="35563" y="33805"/>
                  </a:lnTo>
                  <a:lnTo>
                    <a:pt x="35626" y="33387"/>
                  </a:lnTo>
                  <a:lnTo>
                    <a:pt x="35690" y="32969"/>
                  </a:lnTo>
                  <a:lnTo>
                    <a:pt x="35799" y="32253"/>
                  </a:lnTo>
                  <a:lnTo>
                    <a:pt x="39729" y="32253"/>
                  </a:lnTo>
                  <a:lnTo>
                    <a:pt x="42188" y="34953"/>
                  </a:lnTo>
                  <a:lnTo>
                    <a:pt x="38205" y="37449"/>
                  </a:lnTo>
                  <a:close/>
                </a:path>
                <a:path w="88900" h="40005">
                  <a:moveTo>
                    <a:pt x="42188" y="34953"/>
                  </a:moveTo>
                  <a:lnTo>
                    <a:pt x="40015" y="32502"/>
                  </a:lnTo>
                  <a:lnTo>
                    <a:pt x="42590" y="34701"/>
                  </a:lnTo>
                  <a:lnTo>
                    <a:pt x="42188" y="34953"/>
                  </a:lnTo>
                  <a:close/>
                </a:path>
                <a:path w="88900" h="40005">
                  <a:moveTo>
                    <a:pt x="31182" y="33805"/>
                  </a:moveTo>
                  <a:lnTo>
                    <a:pt x="29868" y="32969"/>
                  </a:lnTo>
                  <a:lnTo>
                    <a:pt x="33864" y="32969"/>
                  </a:lnTo>
                  <a:lnTo>
                    <a:pt x="31182" y="33805"/>
                  </a:lnTo>
                  <a:close/>
                </a:path>
              </a:pathLst>
            </a:custGeom>
            <a:solidFill>
              <a:srgbClr val="E94B57"/>
            </a:solidFill>
          </p:spPr>
          <p:txBody>
            <a:bodyPr wrap="square" lIns="0" tIns="0" rIns="0" bIns="0" rtlCol="0"/>
            <a:lstStyle/>
            <a:p>
              <a:endParaRPr/>
            </a:p>
          </p:txBody>
        </p:sp>
        <p:sp>
          <p:nvSpPr>
            <p:cNvPr id="1704" name="object 1704"/>
            <p:cNvSpPr/>
            <p:nvPr/>
          </p:nvSpPr>
          <p:spPr>
            <a:xfrm>
              <a:off x="14793206" y="2714023"/>
              <a:ext cx="73025" cy="42545"/>
            </a:xfrm>
            <a:custGeom>
              <a:avLst/>
              <a:gdLst/>
              <a:ahLst/>
              <a:cxnLst/>
              <a:rect l="l" t="t" r="r" b="b"/>
              <a:pathLst>
                <a:path w="73025" h="42544">
                  <a:moveTo>
                    <a:pt x="68388" y="42526"/>
                  </a:moveTo>
                  <a:lnTo>
                    <a:pt x="67312" y="37927"/>
                  </a:lnTo>
                  <a:lnTo>
                    <a:pt x="68149" y="37389"/>
                  </a:lnTo>
                  <a:lnTo>
                    <a:pt x="64804" y="34104"/>
                  </a:lnTo>
                  <a:lnTo>
                    <a:pt x="61519" y="33089"/>
                  </a:lnTo>
                  <a:lnTo>
                    <a:pt x="64386" y="38464"/>
                  </a:lnTo>
                  <a:lnTo>
                    <a:pt x="64326" y="37449"/>
                  </a:lnTo>
                  <a:lnTo>
                    <a:pt x="64923" y="39838"/>
                  </a:lnTo>
                  <a:lnTo>
                    <a:pt x="64266" y="39420"/>
                  </a:lnTo>
                  <a:lnTo>
                    <a:pt x="63490" y="39181"/>
                  </a:lnTo>
                  <a:lnTo>
                    <a:pt x="62714" y="39121"/>
                  </a:lnTo>
                  <a:lnTo>
                    <a:pt x="61459" y="38823"/>
                  </a:lnTo>
                  <a:lnTo>
                    <a:pt x="60324" y="38046"/>
                  </a:lnTo>
                  <a:lnTo>
                    <a:pt x="59787" y="36911"/>
                  </a:lnTo>
                  <a:lnTo>
                    <a:pt x="57398" y="35717"/>
                  </a:lnTo>
                  <a:lnTo>
                    <a:pt x="55606" y="35478"/>
                  </a:lnTo>
                  <a:lnTo>
                    <a:pt x="53934" y="36732"/>
                  </a:lnTo>
                  <a:lnTo>
                    <a:pt x="51126" y="35717"/>
                  </a:lnTo>
                  <a:lnTo>
                    <a:pt x="51126" y="33985"/>
                  </a:lnTo>
                  <a:lnTo>
                    <a:pt x="48916" y="33626"/>
                  </a:lnTo>
                  <a:lnTo>
                    <a:pt x="46826" y="35896"/>
                  </a:lnTo>
                  <a:lnTo>
                    <a:pt x="44019" y="35239"/>
                  </a:lnTo>
                  <a:lnTo>
                    <a:pt x="44915" y="33089"/>
                  </a:lnTo>
                  <a:lnTo>
                    <a:pt x="42048" y="34642"/>
                  </a:lnTo>
                  <a:lnTo>
                    <a:pt x="44198" y="29923"/>
                  </a:lnTo>
                  <a:lnTo>
                    <a:pt x="39420" y="34104"/>
                  </a:lnTo>
                  <a:lnTo>
                    <a:pt x="33686" y="33387"/>
                  </a:lnTo>
                  <a:lnTo>
                    <a:pt x="31536" y="30222"/>
                  </a:lnTo>
                  <a:lnTo>
                    <a:pt x="26877" y="29266"/>
                  </a:lnTo>
                  <a:lnTo>
                    <a:pt x="24727" y="29386"/>
                  </a:lnTo>
                  <a:lnTo>
                    <a:pt x="17858" y="25563"/>
                  </a:lnTo>
                  <a:lnTo>
                    <a:pt x="17440" y="28191"/>
                  </a:lnTo>
                  <a:lnTo>
                    <a:pt x="15409" y="28549"/>
                  </a:lnTo>
                  <a:lnTo>
                    <a:pt x="10512" y="28430"/>
                  </a:lnTo>
                  <a:lnTo>
                    <a:pt x="8660" y="27594"/>
                  </a:lnTo>
                  <a:lnTo>
                    <a:pt x="8003" y="22696"/>
                  </a:lnTo>
                  <a:lnTo>
                    <a:pt x="3703" y="24249"/>
                  </a:lnTo>
                  <a:lnTo>
                    <a:pt x="6629" y="21322"/>
                  </a:lnTo>
                  <a:lnTo>
                    <a:pt x="4718" y="21502"/>
                  </a:lnTo>
                  <a:lnTo>
                    <a:pt x="1732" y="21561"/>
                  </a:lnTo>
                  <a:lnTo>
                    <a:pt x="0" y="22039"/>
                  </a:lnTo>
                  <a:lnTo>
                    <a:pt x="5836" y="16469"/>
                  </a:lnTo>
                  <a:lnTo>
                    <a:pt x="17890" y="5644"/>
                  </a:lnTo>
                  <a:lnTo>
                    <a:pt x="23592" y="0"/>
                  </a:lnTo>
                  <a:lnTo>
                    <a:pt x="25085" y="597"/>
                  </a:lnTo>
                  <a:lnTo>
                    <a:pt x="25682" y="3225"/>
                  </a:lnTo>
                  <a:lnTo>
                    <a:pt x="29027" y="4061"/>
                  </a:lnTo>
                  <a:lnTo>
                    <a:pt x="30938" y="1314"/>
                  </a:lnTo>
                  <a:lnTo>
                    <a:pt x="32611" y="4658"/>
                  </a:lnTo>
                  <a:lnTo>
                    <a:pt x="35119" y="3404"/>
                  </a:lnTo>
                  <a:lnTo>
                    <a:pt x="42227" y="8839"/>
                  </a:lnTo>
                  <a:lnTo>
                    <a:pt x="44437" y="8720"/>
                  </a:lnTo>
                  <a:lnTo>
                    <a:pt x="43541" y="4180"/>
                  </a:lnTo>
                  <a:lnTo>
                    <a:pt x="47005" y="4658"/>
                  </a:lnTo>
                  <a:lnTo>
                    <a:pt x="47901" y="6868"/>
                  </a:lnTo>
                  <a:lnTo>
                    <a:pt x="49514" y="8361"/>
                  </a:lnTo>
                  <a:lnTo>
                    <a:pt x="51305" y="8541"/>
                  </a:lnTo>
                  <a:lnTo>
                    <a:pt x="51664" y="9556"/>
                  </a:lnTo>
                  <a:lnTo>
                    <a:pt x="52978" y="9556"/>
                  </a:lnTo>
                  <a:lnTo>
                    <a:pt x="53396" y="9795"/>
                  </a:lnTo>
                  <a:lnTo>
                    <a:pt x="53217" y="11049"/>
                  </a:lnTo>
                  <a:lnTo>
                    <a:pt x="59608" y="9855"/>
                  </a:lnTo>
                  <a:lnTo>
                    <a:pt x="59608" y="14693"/>
                  </a:lnTo>
                  <a:lnTo>
                    <a:pt x="56442" y="18873"/>
                  </a:lnTo>
                  <a:lnTo>
                    <a:pt x="53754" y="19232"/>
                  </a:lnTo>
                  <a:lnTo>
                    <a:pt x="54471" y="20367"/>
                  </a:lnTo>
                  <a:lnTo>
                    <a:pt x="58533" y="22338"/>
                  </a:lnTo>
                  <a:lnTo>
                    <a:pt x="63311" y="18873"/>
                  </a:lnTo>
                  <a:lnTo>
                    <a:pt x="65640" y="22756"/>
                  </a:lnTo>
                  <a:lnTo>
                    <a:pt x="64147" y="27534"/>
                  </a:lnTo>
                  <a:lnTo>
                    <a:pt x="66835" y="30102"/>
                  </a:lnTo>
                  <a:lnTo>
                    <a:pt x="69761" y="31416"/>
                  </a:lnTo>
                  <a:lnTo>
                    <a:pt x="72987" y="31595"/>
                  </a:lnTo>
                  <a:lnTo>
                    <a:pt x="72987" y="33925"/>
                  </a:lnTo>
                  <a:lnTo>
                    <a:pt x="72449" y="35597"/>
                  </a:lnTo>
                  <a:lnTo>
                    <a:pt x="68388" y="42526"/>
                  </a:lnTo>
                  <a:close/>
                </a:path>
              </a:pathLst>
            </a:custGeom>
            <a:solidFill>
              <a:srgbClr val="E9465C"/>
            </a:solidFill>
          </p:spPr>
          <p:txBody>
            <a:bodyPr wrap="square" lIns="0" tIns="0" rIns="0" bIns="0" rtlCol="0"/>
            <a:lstStyle/>
            <a:p>
              <a:endParaRPr/>
            </a:p>
          </p:txBody>
        </p:sp>
        <p:sp>
          <p:nvSpPr>
            <p:cNvPr id="1705" name="object 1705"/>
            <p:cNvSpPr/>
            <p:nvPr/>
          </p:nvSpPr>
          <p:spPr>
            <a:xfrm>
              <a:off x="14804112" y="2756489"/>
              <a:ext cx="78105" cy="29209"/>
            </a:xfrm>
            <a:custGeom>
              <a:avLst/>
              <a:gdLst/>
              <a:ahLst/>
              <a:cxnLst/>
              <a:rect l="l" t="t" r="r" b="b"/>
              <a:pathLst>
                <a:path w="78105" h="29210">
                  <a:moveTo>
                    <a:pt x="50712" y="4952"/>
                  </a:moveTo>
                  <a:lnTo>
                    <a:pt x="44162" y="4952"/>
                  </a:lnTo>
                  <a:lnTo>
                    <a:pt x="44633" y="4292"/>
                  </a:lnTo>
                  <a:lnTo>
                    <a:pt x="44094" y="2285"/>
                  </a:lnTo>
                  <a:lnTo>
                    <a:pt x="43991" y="1904"/>
                  </a:lnTo>
                  <a:lnTo>
                    <a:pt x="43923" y="1650"/>
                  </a:lnTo>
                  <a:lnTo>
                    <a:pt x="47686" y="0"/>
                  </a:lnTo>
                  <a:lnTo>
                    <a:pt x="47595" y="888"/>
                  </a:lnTo>
                  <a:lnTo>
                    <a:pt x="47498" y="1904"/>
                  </a:lnTo>
                  <a:lnTo>
                    <a:pt x="47460" y="2285"/>
                  </a:lnTo>
                  <a:lnTo>
                    <a:pt x="47284" y="2285"/>
                  </a:lnTo>
                  <a:lnTo>
                    <a:pt x="50712" y="4952"/>
                  </a:lnTo>
                  <a:close/>
                </a:path>
                <a:path w="78105" h="29210">
                  <a:moveTo>
                    <a:pt x="69321" y="5333"/>
                  </a:moveTo>
                  <a:lnTo>
                    <a:pt x="51270" y="5333"/>
                  </a:lnTo>
                  <a:lnTo>
                    <a:pt x="52524" y="2285"/>
                  </a:lnTo>
                  <a:lnTo>
                    <a:pt x="54734" y="888"/>
                  </a:lnTo>
                  <a:lnTo>
                    <a:pt x="55602" y="3682"/>
                  </a:lnTo>
                  <a:lnTo>
                    <a:pt x="55681" y="3936"/>
                  </a:lnTo>
                  <a:lnTo>
                    <a:pt x="55792" y="4292"/>
                  </a:lnTo>
                  <a:lnTo>
                    <a:pt x="55918" y="4698"/>
                  </a:lnTo>
                  <a:lnTo>
                    <a:pt x="55997" y="4952"/>
                  </a:lnTo>
                  <a:lnTo>
                    <a:pt x="69336" y="4952"/>
                  </a:lnTo>
                  <a:lnTo>
                    <a:pt x="69321" y="5333"/>
                  </a:lnTo>
                  <a:close/>
                </a:path>
                <a:path w="78105" h="29210">
                  <a:moveTo>
                    <a:pt x="69338" y="4952"/>
                  </a:moveTo>
                  <a:lnTo>
                    <a:pt x="56089" y="4952"/>
                  </a:lnTo>
                  <a:lnTo>
                    <a:pt x="58497" y="1904"/>
                  </a:lnTo>
                  <a:lnTo>
                    <a:pt x="62439" y="1396"/>
                  </a:lnTo>
                  <a:lnTo>
                    <a:pt x="62034" y="2793"/>
                  </a:lnTo>
                  <a:lnTo>
                    <a:pt x="61961" y="3047"/>
                  </a:lnTo>
                  <a:lnTo>
                    <a:pt x="62558" y="3174"/>
                  </a:lnTo>
                  <a:lnTo>
                    <a:pt x="69441" y="3174"/>
                  </a:lnTo>
                  <a:lnTo>
                    <a:pt x="69338" y="4952"/>
                  </a:lnTo>
                  <a:close/>
                </a:path>
                <a:path w="78105" h="29210">
                  <a:moveTo>
                    <a:pt x="32046" y="6730"/>
                  </a:moveTo>
                  <a:lnTo>
                    <a:pt x="23664" y="6730"/>
                  </a:lnTo>
                  <a:lnTo>
                    <a:pt x="25933" y="5460"/>
                  </a:lnTo>
                  <a:lnTo>
                    <a:pt x="25386" y="5460"/>
                  </a:lnTo>
                  <a:lnTo>
                    <a:pt x="22445" y="4292"/>
                  </a:lnTo>
                  <a:lnTo>
                    <a:pt x="22737" y="4292"/>
                  </a:lnTo>
                  <a:lnTo>
                    <a:pt x="23078" y="3936"/>
                  </a:lnTo>
                  <a:lnTo>
                    <a:pt x="24034" y="3936"/>
                  </a:lnTo>
                  <a:lnTo>
                    <a:pt x="24990" y="2793"/>
                  </a:lnTo>
                  <a:lnTo>
                    <a:pt x="25122" y="2285"/>
                  </a:lnTo>
                  <a:lnTo>
                    <a:pt x="25222" y="1904"/>
                  </a:lnTo>
                  <a:lnTo>
                    <a:pt x="25288" y="1650"/>
                  </a:lnTo>
                  <a:lnTo>
                    <a:pt x="28215" y="1650"/>
                  </a:lnTo>
                  <a:lnTo>
                    <a:pt x="31723" y="6476"/>
                  </a:lnTo>
                  <a:lnTo>
                    <a:pt x="31585" y="6476"/>
                  </a:lnTo>
                  <a:lnTo>
                    <a:pt x="32046" y="6730"/>
                  </a:lnTo>
                  <a:close/>
                </a:path>
                <a:path w="78105" h="29210">
                  <a:moveTo>
                    <a:pt x="68442" y="3174"/>
                  </a:moveTo>
                  <a:lnTo>
                    <a:pt x="64054" y="3174"/>
                  </a:lnTo>
                  <a:lnTo>
                    <a:pt x="65204" y="2285"/>
                  </a:lnTo>
                  <a:lnTo>
                    <a:pt x="64888" y="2285"/>
                  </a:lnTo>
                  <a:lnTo>
                    <a:pt x="68442" y="3174"/>
                  </a:lnTo>
                  <a:close/>
                </a:path>
                <a:path w="78105" h="29210">
                  <a:moveTo>
                    <a:pt x="20408" y="11048"/>
                  </a:moveTo>
                  <a:lnTo>
                    <a:pt x="8767" y="11048"/>
                  </a:lnTo>
                  <a:lnTo>
                    <a:pt x="11073" y="10413"/>
                  </a:lnTo>
                  <a:lnTo>
                    <a:pt x="11133" y="9651"/>
                  </a:lnTo>
                  <a:lnTo>
                    <a:pt x="11491" y="9270"/>
                  </a:lnTo>
                  <a:lnTo>
                    <a:pt x="12208" y="8889"/>
                  </a:lnTo>
                  <a:lnTo>
                    <a:pt x="13109" y="8889"/>
                  </a:lnTo>
                  <a:lnTo>
                    <a:pt x="13821" y="8127"/>
                  </a:lnTo>
                  <a:lnTo>
                    <a:pt x="15147" y="3174"/>
                  </a:lnTo>
                  <a:lnTo>
                    <a:pt x="14874" y="3174"/>
                  </a:lnTo>
                  <a:lnTo>
                    <a:pt x="18000" y="4698"/>
                  </a:lnTo>
                  <a:lnTo>
                    <a:pt x="16748" y="4952"/>
                  </a:lnTo>
                  <a:lnTo>
                    <a:pt x="17805" y="5460"/>
                  </a:lnTo>
                  <a:lnTo>
                    <a:pt x="15254" y="7111"/>
                  </a:lnTo>
                  <a:lnTo>
                    <a:pt x="19614" y="8889"/>
                  </a:lnTo>
                  <a:lnTo>
                    <a:pt x="20408" y="11048"/>
                  </a:lnTo>
                  <a:close/>
                </a:path>
                <a:path w="78105" h="29210">
                  <a:moveTo>
                    <a:pt x="70940" y="7111"/>
                  </a:moveTo>
                  <a:lnTo>
                    <a:pt x="33650" y="7111"/>
                  </a:lnTo>
                  <a:lnTo>
                    <a:pt x="34605" y="4292"/>
                  </a:lnTo>
                  <a:lnTo>
                    <a:pt x="34725" y="3936"/>
                  </a:lnTo>
                  <a:lnTo>
                    <a:pt x="39980" y="3682"/>
                  </a:lnTo>
                  <a:lnTo>
                    <a:pt x="36796" y="3682"/>
                  </a:lnTo>
                  <a:lnTo>
                    <a:pt x="44162" y="4952"/>
                  </a:lnTo>
                  <a:lnTo>
                    <a:pt x="50712" y="4952"/>
                  </a:lnTo>
                  <a:lnTo>
                    <a:pt x="51270" y="5333"/>
                  </a:lnTo>
                  <a:lnTo>
                    <a:pt x="69321" y="5333"/>
                  </a:lnTo>
                  <a:lnTo>
                    <a:pt x="69255" y="6476"/>
                  </a:lnTo>
                  <a:lnTo>
                    <a:pt x="69001" y="6476"/>
                  </a:lnTo>
                  <a:lnTo>
                    <a:pt x="69494" y="6730"/>
                  </a:lnTo>
                  <a:lnTo>
                    <a:pt x="69141" y="6730"/>
                  </a:lnTo>
                  <a:lnTo>
                    <a:pt x="70940" y="7111"/>
                  </a:lnTo>
                  <a:close/>
                </a:path>
                <a:path w="78105" h="29210">
                  <a:moveTo>
                    <a:pt x="77050" y="7746"/>
                  </a:moveTo>
                  <a:lnTo>
                    <a:pt x="73011" y="7746"/>
                  </a:lnTo>
                  <a:lnTo>
                    <a:pt x="77490" y="3682"/>
                  </a:lnTo>
                  <a:lnTo>
                    <a:pt x="77379" y="4698"/>
                  </a:lnTo>
                  <a:lnTo>
                    <a:pt x="77295" y="5460"/>
                  </a:lnTo>
                  <a:lnTo>
                    <a:pt x="77184" y="6476"/>
                  </a:lnTo>
                  <a:lnTo>
                    <a:pt x="77115" y="7111"/>
                  </a:lnTo>
                  <a:lnTo>
                    <a:pt x="77050" y="7746"/>
                  </a:lnTo>
                  <a:close/>
                </a:path>
                <a:path w="78105" h="29210">
                  <a:moveTo>
                    <a:pt x="9879" y="18795"/>
                  </a:moveTo>
                  <a:lnTo>
                    <a:pt x="7609" y="17779"/>
                  </a:lnTo>
                  <a:lnTo>
                    <a:pt x="6594" y="15874"/>
                  </a:lnTo>
                  <a:lnTo>
                    <a:pt x="9102" y="15366"/>
                  </a:lnTo>
                  <a:lnTo>
                    <a:pt x="9162" y="13715"/>
                  </a:lnTo>
                  <a:lnTo>
                    <a:pt x="7489" y="12699"/>
                  </a:lnTo>
                  <a:lnTo>
                    <a:pt x="8358" y="11048"/>
                  </a:lnTo>
                  <a:lnTo>
                    <a:pt x="20719" y="11048"/>
                  </a:lnTo>
                  <a:lnTo>
                    <a:pt x="24751" y="9270"/>
                  </a:lnTo>
                  <a:lnTo>
                    <a:pt x="17805" y="5460"/>
                  </a:lnTo>
                  <a:lnTo>
                    <a:pt x="18689" y="4952"/>
                  </a:lnTo>
                  <a:lnTo>
                    <a:pt x="18475" y="4952"/>
                  </a:lnTo>
                  <a:lnTo>
                    <a:pt x="18000" y="4698"/>
                  </a:lnTo>
                  <a:lnTo>
                    <a:pt x="22302" y="3936"/>
                  </a:lnTo>
                  <a:lnTo>
                    <a:pt x="23321" y="6476"/>
                  </a:lnTo>
                  <a:lnTo>
                    <a:pt x="23390" y="6730"/>
                  </a:lnTo>
                  <a:lnTo>
                    <a:pt x="31589" y="6730"/>
                  </a:lnTo>
                  <a:lnTo>
                    <a:pt x="33650" y="7111"/>
                  </a:lnTo>
                  <a:lnTo>
                    <a:pt x="70940" y="7111"/>
                  </a:lnTo>
                  <a:lnTo>
                    <a:pt x="73011" y="7746"/>
                  </a:lnTo>
                  <a:lnTo>
                    <a:pt x="77050" y="7746"/>
                  </a:lnTo>
                  <a:lnTo>
                    <a:pt x="77005" y="8127"/>
                  </a:lnTo>
                  <a:lnTo>
                    <a:pt x="73011" y="8127"/>
                  </a:lnTo>
                  <a:lnTo>
                    <a:pt x="74802" y="11810"/>
                  </a:lnTo>
                  <a:lnTo>
                    <a:pt x="12626" y="11810"/>
                  </a:lnTo>
                  <a:lnTo>
                    <a:pt x="12686" y="14985"/>
                  </a:lnTo>
                  <a:lnTo>
                    <a:pt x="9972" y="18668"/>
                  </a:lnTo>
                  <a:close/>
                </a:path>
                <a:path w="78105" h="29210">
                  <a:moveTo>
                    <a:pt x="17805" y="5460"/>
                  </a:moveTo>
                  <a:lnTo>
                    <a:pt x="16748" y="4952"/>
                  </a:lnTo>
                  <a:lnTo>
                    <a:pt x="18000" y="4698"/>
                  </a:lnTo>
                  <a:lnTo>
                    <a:pt x="18475" y="4952"/>
                  </a:lnTo>
                  <a:lnTo>
                    <a:pt x="18689" y="4952"/>
                  </a:lnTo>
                  <a:lnTo>
                    <a:pt x="17805" y="5460"/>
                  </a:lnTo>
                  <a:close/>
                </a:path>
                <a:path w="78105" h="29210">
                  <a:moveTo>
                    <a:pt x="6216" y="11048"/>
                  </a:moveTo>
                  <a:lnTo>
                    <a:pt x="5075" y="9270"/>
                  </a:lnTo>
                  <a:lnTo>
                    <a:pt x="4889" y="8889"/>
                  </a:lnTo>
                  <a:lnTo>
                    <a:pt x="3786" y="8889"/>
                  </a:lnTo>
                  <a:lnTo>
                    <a:pt x="3786" y="4952"/>
                  </a:lnTo>
                  <a:lnTo>
                    <a:pt x="3520" y="4952"/>
                  </a:lnTo>
                  <a:lnTo>
                    <a:pt x="6713" y="6476"/>
                  </a:lnTo>
                  <a:lnTo>
                    <a:pt x="8443" y="8127"/>
                  </a:lnTo>
                  <a:lnTo>
                    <a:pt x="9520" y="9270"/>
                  </a:lnTo>
                  <a:lnTo>
                    <a:pt x="8557" y="10667"/>
                  </a:lnTo>
                  <a:lnTo>
                    <a:pt x="6424" y="10667"/>
                  </a:lnTo>
                  <a:lnTo>
                    <a:pt x="6216" y="11048"/>
                  </a:lnTo>
                  <a:close/>
                </a:path>
                <a:path w="78105" h="29210">
                  <a:moveTo>
                    <a:pt x="76846" y="9651"/>
                  </a:moveTo>
                  <a:lnTo>
                    <a:pt x="76539" y="9651"/>
                  </a:lnTo>
                  <a:lnTo>
                    <a:pt x="73011" y="8127"/>
                  </a:lnTo>
                  <a:lnTo>
                    <a:pt x="77005" y="8127"/>
                  </a:lnTo>
                  <a:lnTo>
                    <a:pt x="76884" y="9270"/>
                  </a:lnTo>
                  <a:lnTo>
                    <a:pt x="76846" y="9651"/>
                  </a:lnTo>
                  <a:close/>
                </a:path>
                <a:path w="78105" h="29210">
                  <a:moveTo>
                    <a:pt x="328" y="11810"/>
                  </a:moveTo>
                  <a:lnTo>
                    <a:pt x="109" y="11048"/>
                  </a:lnTo>
                  <a:lnTo>
                    <a:pt x="0" y="10667"/>
                  </a:lnTo>
                  <a:lnTo>
                    <a:pt x="740" y="11048"/>
                  </a:lnTo>
                  <a:lnTo>
                    <a:pt x="1854" y="11048"/>
                  </a:lnTo>
                  <a:lnTo>
                    <a:pt x="328" y="11810"/>
                  </a:lnTo>
                  <a:close/>
                </a:path>
                <a:path w="78105" h="29210">
                  <a:moveTo>
                    <a:pt x="2813" y="11048"/>
                  </a:moveTo>
                  <a:lnTo>
                    <a:pt x="1854" y="11048"/>
                  </a:lnTo>
                  <a:lnTo>
                    <a:pt x="2711" y="10667"/>
                  </a:lnTo>
                  <a:lnTo>
                    <a:pt x="2813" y="11048"/>
                  </a:lnTo>
                  <a:close/>
                </a:path>
                <a:path w="78105" h="29210">
                  <a:moveTo>
                    <a:pt x="8268" y="11048"/>
                  </a:moveTo>
                  <a:lnTo>
                    <a:pt x="7996" y="11048"/>
                  </a:lnTo>
                  <a:lnTo>
                    <a:pt x="5534" y="10667"/>
                  </a:lnTo>
                  <a:lnTo>
                    <a:pt x="8570" y="10667"/>
                  </a:lnTo>
                  <a:lnTo>
                    <a:pt x="8268" y="11048"/>
                  </a:lnTo>
                  <a:close/>
                </a:path>
                <a:path w="78105" h="29210">
                  <a:moveTo>
                    <a:pt x="5160" y="13334"/>
                  </a:moveTo>
                  <a:lnTo>
                    <a:pt x="3368" y="13334"/>
                  </a:lnTo>
                  <a:lnTo>
                    <a:pt x="2813" y="11048"/>
                  </a:lnTo>
                  <a:lnTo>
                    <a:pt x="3547" y="11048"/>
                  </a:lnTo>
                  <a:lnTo>
                    <a:pt x="5869" y="11810"/>
                  </a:lnTo>
                  <a:lnTo>
                    <a:pt x="5160" y="13334"/>
                  </a:lnTo>
                  <a:close/>
                </a:path>
                <a:path w="78105" h="29210">
                  <a:moveTo>
                    <a:pt x="6713" y="12064"/>
                  </a:moveTo>
                  <a:lnTo>
                    <a:pt x="5869" y="11810"/>
                  </a:lnTo>
                  <a:lnTo>
                    <a:pt x="6216" y="11048"/>
                  </a:lnTo>
                  <a:lnTo>
                    <a:pt x="6589" y="11810"/>
                  </a:lnTo>
                  <a:lnTo>
                    <a:pt x="6713" y="12064"/>
                  </a:lnTo>
                  <a:close/>
                </a:path>
                <a:path w="78105" h="29210">
                  <a:moveTo>
                    <a:pt x="14955" y="20065"/>
                  </a:moveTo>
                  <a:lnTo>
                    <a:pt x="11670" y="18668"/>
                  </a:lnTo>
                  <a:lnTo>
                    <a:pt x="13343" y="16128"/>
                  </a:lnTo>
                  <a:lnTo>
                    <a:pt x="13462" y="13334"/>
                  </a:lnTo>
                  <a:lnTo>
                    <a:pt x="12991" y="12064"/>
                  </a:lnTo>
                  <a:lnTo>
                    <a:pt x="12897" y="11810"/>
                  </a:lnTo>
                  <a:lnTo>
                    <a:pt x="74802" y="11810"/>
                  </a:lnTo>
                  <a:lnTo>
                    <a:pt x="75997" y="14096"/>
                  </a:lnTo>
                  <a:lnTo>
                    <a:pt x="75211" y="14985"/>
                  </a:lnTo>
                  <a:lnTo>
                    <a:pt x="73580" y="14985"/>
                  </a:lnTo>
                  <a:lnTo>
                    <a:pt x="67340" y="17017"/>
                  </a:lnTo>
                  <a:lnTo>
                    <a:pt x="15314" y="17017"/>
                  </a:lnTo>
                  <a:lnTo>
                    <a:pt x="15221" y="17779"/>
                  </a:lnTo>
                  <a:lnTo>
                    <a:pt x="15098" y="18795"/>
                  </a:lnTo>
                  <a:lnTo>
                    <a:pt x="15009" y="19557"/>
                  </a:lnTo>
                  <a:lnTo>
                    <a:pt x="14955" y="20065"/>
                  </a:lnTo>
                  <a:close/>
                </a:path>
                <a:path w="78105" h="29210">
                  <a:moveTo>
                    <a:pt x="74504" y="15874"/>
                  </a:moveTo>
                  <a:lnTo>
                    <a:pt x="72971" y="14985"/>
                  </a:lnTo>
                  <a:lnTo>
                    <a:pt x="75194" y="14985"/>
                  </a:lnTo>
                  <a:lnTo>
                    <a:pt x="74623" y="15747"/>
                  </a:lnTo>
                  <a:close/>
                </a:path>
                <a:path w="78105" h="29210">
                  <a:moveTo>
                    <a:pt x="20570" y="21843"/>
                  </a:moveTo>
                  <a:lnTo>
                    <a:pt x="17882" y="20827"/>
                  </a:lnTo>
                  <a:lnTo>
                    <a:pt x="17225" y="19557"/>
                  </a:lnTo>
                  <a:lnTo>
                    <a:pt x="16269" y="18160"/>
                  </a:lnTo>
                  <a:lnTo>
                    <a:pt x="15314" y="17017"/>
                  </a:lnTo>
                  <a:lnTo>
                    <a:pt x="66816" y="17017"/>
                  </a:lnTo>
                  <a:lnTo>
                    <a:pt x="69737" y="19303"/>
                  </a:lnTo>
                  <a:lnTo>
                    <a:pt x="64290" y="19303"/>
                  </a:lnTo>
                  <a:lnTo>
                    <a:pt x="64381" y="19557"/>
                  </a:lnTo>
                  <a:lnTo>
                    <a:pt x="34504" y="19557"/>
                  </a:lnTo>
                  <a:lnTo>
                    <a:pt x="33477" y="20065"/>
                  </a:lnTo>
                  <a:lnTo>
                    <a:pt x="23954" y="20065"/>
                  </a:lnTo>
                  <a:lnTo>
                    <a:pt x="21406" y="20954"/>
                  </a:lnTo>
                  <a:lnTo>
                    <a:pt x="20570" y="21843"/>
                  </a:lnTo>
                  <a:close/>
                </a:path>
                <a:path w="78105" h="29210">
                  <a:moveTo>
                    <a:pt x="70998" y="22097"/>
                  </a:moveTo>
                  <a:lnTo>
                    <a:pt x="65972" y="22097"/>
                  </a:lnTo>
                  <a:lnTo>
                    <a:pt x="65472" y="20954"/>
                  </a:lnTo>
                  <a:lnTo>
                    <a:pt x="65497" y="20065"/>
                  </a:lnTo>
                  <a:lnTo>
                    <a:pt x="65688" y="19557"/>
                  </a:lnTo>
                  <a:lnTo>
                    <a:pt x="65784" y="19303"/>
                  </a:lnTo>
                  <a:lnTo>
                    <a:pt x="69737" y="19303"/>
                  </a:lnTo>
                  <a:lnTo>
                    <a:pt x="71040" y="20319"/>
                  </a:lnTo>
                  <a:lnTo>
                    <a:pt x="70998" y="22097"/>
                  </a:lnTo>
                  <a:close/>
                </a:path>
                <a:path w="78105" h="29210">
                  <a:moveTo>
                    <a:pt x="43258" y="22097"/>
                  </a:moveTo>
                  <a:lnTo>
                    <a:pt x="33781" y="22097"/>
                  </a:lnTo>
                  <a:lnTo>
                    <a:pt x="33880" y="21589"/>
                  </a:lnTo>
                  <a:lnTo>
                    <a:pt x="34002" y="20954"/>
                  </a:lnTo>
                  <a:lnTo>
                    <a:pt x="34076" y="20573"/>
                  </a:lnTo>
                  <a:lnTo>
                    <a:pt x="34174" y="20065"/>
                  </a:lnTo>
                  <a:lnTo>
                    <a:pt x="34272" y="19557"/>
                  </a:lnTo>
                  <a:lnTo>
                    <a:pt x="64379" y="19557"/>
                  </a:lnTo>
                  <a:lnTo>
                    <a:pt x="65036" y="21335"/>
                  </a:lnTo>
                  <a:lnTo>
                    <a:pt x="46073" y="21335"/>
                  </a:lnTo>
                  <a:lnTo>
                    <a:pt x="43258" y="22097"/>
                  </a:lnTo>
                  <a:close/>
                </a:path>
                <a:path w="78105" h="29210">
                  <a:moveTo>
                    <a:pt x="23738" y="23113"/>
                  </a:moveTo>
                  <a:lnTo>
                    <a:pt x="23799" y="20065"/>
                  </a:lnTo>
                  <a:lnTo>
                    <a:pt x="33477" y="20065"/>
                  </a:lnTo>
                  <a:lnTo>
                    <a:pt x="29469" y="21589"/>
                  </a:lnTo>
                  <a:lnTo>
                    <a:pt x="27319" y="22351"/>
                  </a:lnTo>
                  <a:lnTo>
                    <a:pt x="23855" y="22351"/>
                  </a:lnTo>
                  <a:lnTo>
                    <a:pt x="23738" y="23113"/>
                  </a:lnTo>
                  <a:close/>
                </a:path>
                <a:path w="78105" h="29210">
                  <a:moveTo>
                    <a:pt x="64768" y="22097"/>
                  </a:moveTo>
                  <a:lnTo>
                    <a:pt x="45727" y="22097"/>
                  </a:lnTo>
                  <a:lnTo>
                    <a:pt x="45843" y="21843"/>
                  </a:lnTo>
                  <a:lnTo>
                    <a:pt x="45958" y="21589"/>
                  </a:lnTo>
                  <a:lnTo>
                    <a:pt x="46073" y="21335"/>
                  </a:lnTo>
                  <a:lnTo>
                    <a:pt x="65036" y="21335"/>
                  </a:lnTo>
                  <a:lnTo>
                    <a:pt x="65127" y="21589"/>
                  </a:lnTo>
                  <a:lnTo>
                    <a:pt x="64768" y="22097"/>
                  </a:lnTo>
                  <a:close/>
                </a:path>
                <a:path w="78105" h="29210">
                  <a:moveTo>
                    <a:pt x="34841" y="22351"/>
                  </a:moveTo>
                  <a:lnTo>
                    <a:pt x="30425" y="22351"/>
                  </a:lnTo>
                  <a:lnTo>
                    <a:pt x="24930" y="22097"/>
                  </a:lnTo>
                  <a:lnTo>
                    <a:pt x="33464" y="22097"/>
                  </a:lnTo>
                  <a:lnTo>
                    <a:pt x="34841" y="22351"/>
                  </a:lnTo>
                  <a:close/>
                </a:path>
                <a:path w="78105" h="29210">
                  <a:moveTo>
                    <a:pt x="45612" y="22351"/>
                  </a:moveTo>
                  <a:lnTo>
                    <a:pt x="42319" y="22351"/>
                  </a:lnTo>
                  <a:lnTo>
                    <a:pt x="43258" y="22097"/>
                  </a:lnTo>
                  <a:lnTo>
                    <a:pt x="45727" y="22097"/>
                  </a:lnTo>
                  <a:lnTo>
                    <a:pt x="45612" y="22351"/>
                  </a:lnTo>
                  <a:close/>
                </a:path>
                <a:path w="78105" h="29210">
                  <a:moveTo>
                    <a:pt x="58402" y="22351"/>
                  </a:moveTo>
                  <a:lnTo>
                    <a:pt x="58076" y="22351"/>
                  </a:lnTo>
                  <a:lnTo>
                    <a:pt x="58138" y="22097"/>
                  </a:lnTo>
                  <a:lnTo>
                    <a:pt x="58402" y="22351"/>
                  </a:lnTo>
                  <a:close/>
                </a:path>
                <a:path w="78105" h="29210">
                  <a:moveTo>
                    <a:pt x="66084" y="22351"/>
                  </a:moveTo>
                  <a:lnTo>
                    <a:pt x="64577" y="22351"/>
                  </a:lnTo>
                  <a:lnTo>
                    <a:pt x="64768" y="22097"/>
                  </a:lnTo>
                  <a:lnTo>
                    <a:pt x="65972" y="22097"/>
                  </a:lnTo>
                  <a:lnTo>
                    <a:pt x="66084" y="22351"/>
                  </a:lnTo>
                  <a:close/>
                </a:path>
                <a:path w="78105" h="29210">
                  <a:moveTo>
                    <a:pt x="39503" y="23113"/>
                  </a:moveTo>
                  <a:lnTo>
                    <a:pt x="36218" y="22605"/>
                  </a:lnTo>
                  <a:lnTo>
                    <a:pt x="34841" y="22351"/>
                  </a:lnTo>
                  <a:lnTo>
                    <a:pt x="42319" y="22351"/>
                  </a:lnTo>
                  <a:lnTo>
                    <a:pt x="39503" y="23113"/>
                  </a:lnTo>
                  <a:close/>
                </a:path>
                <a:path w="78105" h="29210">
                  <a:moveTo>
                    <a:pt x="43923" y="26923"/>
                  </a:moveTo>
                  <a:lnTo>
                    <a:pt x="43684" y="26669"/>
                  </a:lnTo>
                  <a:lnTo>
                    <a:pt x="43764" y="26415"/>
                  </a:lnTo>
                  <a:lnTo>
                    <a:pt x="45438" y="22732"/>
                  </a:lnTo>
                  <a:lnTo>
                    <a:pt x="45612" y="22351"/>
                  </a:lnTo>
                  <a:lnTo>
                    <a:pt x="58076" y="22351"/>
                  </a:lnTo>
                  <a:lnTo>
                    <a:pt x="57731" y="23748"/>
                  </a:lnTo>
                  <a:lnTo>
                    <a:pt x="57637" y="24129"/>
                  </a:lnTo>
                  <a:lnTo>
                    <a:pt x="57553" y="24510"/>
                  </a:lnTo>
                  <a:lnTo>
                    <a:pt x="53734" y="24510"/>
                  </a:lnTo>
                  <a:lnTo>
                    <a:pt x="52971" y="25272"/>
                  </a:lnTo>
                  <a:lnTo>
                    <a:pt x="45357" y="25272"/>
                  </a:lnTo>
                  <a:lnTo>
                    <a:pt x="44347" y="26415"/>
                  </a:lnTo>
                  <a:lnTo>
                    <a:pt x="43923" y="26923"/>
                  </a:lnTo>
                  <a:close/>
                </a:path>
                <a:path w="78105" h="29210">
                  <a:moveTo>
                    <a:pt x="60647" y="24510"/>
                  </a:moveTo>
                  <a:lnTo>
                    <a:pt x="58402" y="22351"/>
                  </a:lnTo>
                  <a:lnTo>
                    <a:pt x="64577" y="22351"/>
                  </a:lnTo>
                  <a:lnTo>
                    <a:pt x="64386" y="22605"/>
                  </a:lnTo>
                  <a:lnTo>
                    <a:pt x="62558" y="24002"/>
                  </a:lnTo>
                  <a:lnTo>
                    <a:pt x="60647" y="24510"/>
                  </a:lnTo>
                  <a:close/>
                </a:path>
                <a:path w="78105" h="29210">
                  <a:moveTo>
                    <a:pt x="68352" y="26034"/>
                  </a:moveTo>
                  <a:lnTo>
                    <a:pt x="67695" y="26034"/>
                  </a:lnTo>
                  <a:lnTo>
                    <a:pt x="66250" y="22732"/>
                  </a:lnTo>
                  <a:lnTo>
                    <a:pt x="66084" y="22351"/>
                  </a:lnTo>
                  <a:lnTo>
                    <a:pt x="70992" y="22351"/>
                  </a:lnTo>
                  <a:lnTo>
                    <a:pt x="70983" y="22732"/>
                  </a:lnTo>
                  <a:lnTo>
                    <a:pt x="71150" y="22732"/>
                  </a:lnTo>
                  <a:lnTo>
                    <a:pt x="68761" y="24510"/>
                  </a:lnTo>
                  <a:lnTo>
                    <a:pt x="68612" y="24510"/>
                  </a:lnTo>
                  <a:lnTo>
                    <a:pt x="68482" y="25272"/>
                  </a:lnTo>
                  <a:lnTo>
                    <a:pt x="68439" y="25526"/>
                  </a:lnTo>
                  <a:lnTo>
                    <a:pt x="68352" y="26034"/>
                  </a:lnTo>
                  <a:close/>
                </a:path>
                <a:path w="78105" h="29210">
                  <a:moveTo>
                    <a:pt x="62917" y="28447"/>
                  </a:moveTo>
                  <a:lnTo>
                    <a:pt x="60587" y="28066"/>
                  </a:lnTo>
                  <a:lnTo>
                    <a:pt x="57509" y="27685"/>
                  </a:lnTo>
                  <a:lnTo>
                    <a:pt x="58704" y="27685"/>
                  </a:lnTo>
                  <a:lnTo>
                    <a:pt x="60389" y="26415"/>
                  </a:lnTo>
                  <a:lnTo>
                    <a:pt x="64290" y="23748"/>
                  </a:lnTo>
                  <a:lnTo>
                    <a:pt x="65007" y="24383"/>
                  </a:lnTo>
                  <a:lnTo>
                    <a:pt x="65109" y="25526"/>
                  </a:lnTo>
                  <a:lnTo>
                    <a:pt x="65234" y="26923"/>
                  </a:lnTo>
                  <a:lnTo>
                    <a:pt x="65458" y="26923"/>
                  </a:lnTo>
                  <a:lnTo>
                    <a:pt x="62917" y="28447"/>
                  </a:lnTo>
                  <a:close/>
                </a:path>
                <a:path w="78105" h="29210">
                  <a:moveTo>
                    <a:pt x="57199" y="26034"/>
                  </a:moveTo>
                  <a:lnTo>
                    <a:pt x="56913" y="25526"/>
                  </a:lnTo>
                  <a:lnTo>
                    <a:pt x="56397" y="24510"/>
                  </a:lnTo>
                  <a:lnTo>
                    <a:pt x="57525" y="24510"/>
                  </a:lnTo>
                  <a:lnTo>
                    <a:pt x="57362" y="25272"/>
                  </a:lnTo>
                  <a:lnTo>
                    <a:pt x="57308" y="25526"/>
                  </a:lnTo>
                  <a:lnTo>
                    <a:pt x="57199" y="26034"/>
                  </a:lnTo>
                  <a:close/>
                </a:path>
                <a:path w="78105" h="29210">
                  <a:moveTo>
                    <a:pt x="52106" y="26415"/>
                  </a:moveTo>
                  <a:lnTo>
                    <a:pt x="50254" y="26415"/>
                  </a:lnTo>
                  <a:lnTo>
                    <a:pt x="47328" y="25526"/>
                  </a:lnTo>
                  <a:lnTo>
                    <a:pt x="45357" y="25272"/>
                  </a:lnTo>
                  <a:lnTo>
                    <a:pt x="52971" y="25272"/>
                  </a:lnTo>
                  <a:lnTo>
                    <a:pt x="52106" y="26415"/>
                  </a:lnTo>
                  <a:close/>
                </a:path>
                <a:path w="78105" h="29210">
                  <a:moveTo>
                    <a:pt x="56406" y="29209"/>
                  </a:moveTo>
                  <a:lnTo>
                    <a:pt x="56984" y="26923"/>
                  </a:lnTo>
                  <a:lnTo>
                    <a:pt x="57049" y="26669"/>
                  </a:lnTo>
                  <a:lnTo>
                    <a:pt x="57170" y="26034"/>
                  </a:lnTo>
                  <a:lnTo>
                    <a:pt x="57899" y="27685"/>
                  </a:lnTo>
                  <a:lnTo>
                    <a:pt x="58728" y="27685"/>
                  </a:lnTo>
                  <a:lnTo>
                    <a:pt x="56406" y="29209"/>
                  </a:lnTo>
                  <a:close/>
                </a:path>
              </a:pathLst>
            </a:custGeom>
            <a:solidFill>
              <a:srgbClr val="E94A53"/>
            </a:solidFill>
          </p:spPr>
          <p:txBody>
            <a:bodyPr wrap="square" lIns="0" tIns="0" rIns="0" bIns="0" rtlCol="0"/>
            <a:lstStyle/>
            <a:p>
              <a:endParaRPr/>
            </a:p>
          </p:txBody>
        </p:sp>
        <p:sp>
          <p:nvSpPr>
            <p:cNvPr id="1706" name="object 1706"/>
            <p:cNvSpPr/>
            <p:nvPr/>
          </p:nvSpPr>
          <p:spPr>
            <a:xfrm>
              <a:off x="14844445" y="2718866"/>
              <a:ext cx="72390" cy="31750"/>
            </a:xfrm>
            <a:custGeom>
              <a:avLst/>
              <a:gdLst/>
              <a:ahLst/>
              <a:cxnLst/>
              <a:rect l="l" t="t" r="r" b="b"/>
              <a:pathLst>
                <a:path w="72390" h="31750">
                  <a:moveTo>
                    <a:pt x="26276" y="29502"/>
                  </a:moveTo>
                  <a:lnTo>
                    <a:pt x="25679" y="28549"/>
                  </a:lnTo>
                  <a:lnTo>
                    <a:pt x="24612" y="28308"/>
                  </a:lnTo>
                  <a:lnTo>
                    <a:pt x="24612" y="30518"/>
                  </a:lnTo>
                  <a:lnTo>
                    <a:pt x="26047" y="30518"/>
                  </a:lnTo>
                  <a:lnTo>
                    <a:pt x="26276" y="29502"/>
                  </a:lnTo>
                  <a:close/>
                </a:path>
                <a:path w="72390" h="31750">
                  <a:moveTo>
                    <a:pt x="33096" y="29921"/>
                  </a:moveTo>
                  <a:lnTo>
                    <a:pt x="30403" y="27533"/>
                  </a:lnTo>
                  <a:lnTo>
                    <a:pt x="29387" y="27597"/>
                  </a:lnTo>
                  <a:lnTo>
                    <a:pt x="27774" y="27711"/>
                  </a:lnTo>
                  <a:lnTo>
                    <a:pt x="28067" y="31242"/>
                  </a:lnTo>
                  <a:lnTo>
                    <a:pt x="30886" y="30518"/>
                  </a:lnTo>
                  <a:lnTo>
                    <a:pt x="33096" y="29921"/>
                  </a:lnTo>
                  <a:close/>
                </a:path>
                <a:path w="72390" h="31750">
                  <a:moveTo>
                    <a:pt x="72275" y="28956"/>
                  </a:moveTo>
                  <a:lnTo>
                    <a:pt x="71666" y="28956"/>
                  </a:lnTo>
                  <a:lnTo>
                    <a:pt x="71551" y="27051"/>
                  </a:lnTo>
                  <a:lnTo>
                    <a:pt x="71335" y="27051"/>
                  </a:lnTo>
                  <a:lnTo>
                    <a:pt x="70891" y="26797"/>
                  </a:lnTo>
                  <a:lnTo>
                    <a:pt x="70078" y="26162"/>
                  </a:lnTo>
                  <a:lnTo>
                    <a:pt x="69456" y="25222"/>
                  </a:lnTo>
                  <a:lnTo>
                    <a:pt x="67259" y="26797"/>
                  </a:lnTo>
                  <a:lnTo>
                    <a:pt x="62509" y="25273"/>
                  </a:lnTo>
                  <a:lnTo>
                    <a:pt x="63512" y="26797"/>
                  </a:lnTo>
                  <a:lnTo>
                    <a:pt x="62077" y="26797"/>
                  </a:lnTo>
                  <a:lnTo>
                    <a:pt x="62179" y="25171"/>
                  </a:lnTo>
                  <a:lnTo>
                    <a:pt x="61861" y="25057"/>
                  </a:lnTo>
                  <a:lnTo>
                    <a:pt x="62191" y="25057"/>
                  </a:lnTo>
                  <a:lnTo>
                    <a:pt x="62382" y="25057"/>
                  </a:lnTo>
                  <a:lnTo>
                    <a:pt x="64376" y="23749"/>
                  </a:lnTo>
                  <a:lnTo>
                    <a:pt x="65582" y="22860"/>
                  </a:lnTo>
                  <a:lnTo>
                    <a:pt x="63550" y="20066"/>
                  </a:lnTo>
                  <a:lnTo>
                    <a:pt x="60325" y="18796"/>
                  </a:lnTo>
                  <a:lnTo>
                    <a:pt x="59245" y="18034"/>
                  </a:lnTo>
                  <a:lnTo>
                    <a:pt x="58420" y="17653"/>
                  </a:lnTo>
                  <a:lnTo>
                    <a:pt x="58420" y="16256"/>
                  </a:lnTo>
                  <a:lnTo>
                    <a:pt x="56146" y="16256"/>
                  </a:lnTo>
                  <a:lnTo>
                    <a:pt x="55664" y="18034"/>
                  </a:lnTo>
                  <a:lnTo>
                    <a:pt x="53238" y="17653"/>
                  </a:lnTo>
                  <a:lnTo>
                    <a:pt x="54102" y="17653"/>
                  </a:lnTo>
                  <a:lnTo>
                    <a:pt x="54356" y="17018"/>
                  </a:lnTo>
                  <a:lnTo>
                    <a:pt x="54876" y="15748"/>
                  </a:lnTo>
                  <a:lnTo>
                    <a:pt x="55537" y="14097"/>
                  </a:lnTo>
                  <a:lnTo>
                    <a:pt x="54825" y="14097"/>
                  </a:lnTo>
                  <a:lnTo>
                    <a:pt x="52844" y="13728"/>
                  </a:lnTo>
                  <a:lnTo>
                    <a:pt x="51193" y="15367"/>
                  </a:lnTo>
                  <a:lnTo>
                    <a:pt x="48856" y="15748"/>
                  </a:lnTo>
                  <a:lnTo>
                    <a:pt x="48780" y="15367"/>
                  </a:lnTo>
                  <a:lnTo>
                    <a:pt x="48437" y="13589"/>
                  </a:lnTo>
                  <a:lnTo>
                    <a:pt x="48323" y="12954"/>
                  </a:lnTo>
                  <a:lnTo>
                    <a:pt x="48196" y="12319"/>
                  </a:lnTo>
                  <a:lnTo>
                    <a:pt x="50228" y="14097"/>
                  </a:lnTo>
                  <a:lnTo>
                    <a:pt x="52781" y="12954"/>
                  </a:lnTo>
                  <a:lnTo>
                    <a:pt x="53098" y="12954"/>
                  </a:lnTo>
                  <a:lnTo>
                    <a:pt x="54076" y="12319"/>
                  </a:lnTo>
                  <a:lnTo>
                    <a:pt x="57873" y="10033"/>
                  </a:lnTo>
                  <a:lnTo>
                    <a:pt x="57619" y="9779"/>
                  </a:lnTo>
                  <a:lnTo>
                    <a:pt x="56984" y="9144"/>
                  </a:lnTo>
                  <a:lnTo>
                    <a:pt x="56565" y="8763"/>
                  </a:lnTo>
                  <a:lnTo>
                    <a:pt x="54533" y="9779"/>
                  </a:lnTo>
                  <a:lnTo>
                    <a:pt x="53695" y="9779"/>
                  </a:lnTo>
                  <a:lnTo>
                    <a:pt x="48856" y="9398"/>
                  </a:lnTo>
                  <a:lnTo>
                    <a:pt x="49568" y="9398"/>
                  </a:lnTo>
                  <a:lnTo>
                    <a:pt x="47777" y="9144"/>
                  </a:lnTo>
                  <a:lnTo>
                    <a:pt x="47129" y="9144"/>
                  </a:lnTo>
                  <a:lnTo>
                    <a:pt x="44323" y="6350"/>
                  </a:lnTo>
                  <a:lnTo>
                    <a:pt x="44526" y="5334"/>
                  </a:lnTo>
                  <a:lnTo>
                    <a:pt x="44373" y="5334"/>
                  </a:lnTo>
                  <a:lnTo>
                    <a:pt x="43065" y="3937"/>
                  </a:lnTo>
                  <a:lnTo>
                    <a:pt x="42227" y="4229"/>
                  </a:lnTo>
                  <a:lnTo>
                    <a:pt x="42227" y="25654"/>
                  </a:lnTo>
                  <a:lnTo>
                    <a:pt x="39954" y="25654"/>
                  </a:lnTo>
                  <a:lnTo>
                    <a:pt x="39865" y="25908"/>
                  </a:lnTo>
                  <a:lnTo>
                    <a:pt x="39763" y="26162"/>
                  </a:lnTo>
                  <a:lnTo>
                    <a:pt x="39522" y="26797"/>
                  </a:lnTo>
                  <a:lnTo>
                    <a:pt x="39433" y="27051"/>
                  </a:lnTo>
                  <a:lnTo>
                    <a:pt x="40436" y="27051"/>
                  </a:lnTo>
                  <a:lnTo>
                    <a:pt x="39268" y="27584"/>
                  </a:lnTo>
                  <a:lnTo>
                    <a:pt x="38862" y="28956"/>
                  </a:lnTo>
                  <a:lnTo>
                    <a:pt x="38950" y="28321"/>
                  </a:lnTo>
                  <a:lnTo>
                    <a:pt x="39217" y="27597"/>
                  </a:lnTo>
                  <a:lnTo>
                    <a:pt x="36195" y="28956"/>
                  </a:lnTo>
                  <a:lnTo>
                    <a:pt x="36880" y="27076"/>
                  </a:lnTo>
                  <a:lnTo>
                    <a:pt x="39420" y="27051"/>
                  </a:lnTo>
                  <a:lnTo>
                    <a:pt x="39522" y="26797"/>
                  </a:lnTo>
                  <a:lnTo>
                    <a:pt x="36995" y="26797"/>
                  </a:lnTo>
                  <a:lnTo>
                    <a:pt x="37109" y="26517"/>
                  </a:lnTo>
                  <a:lnTo>
                    <a:pt x="37452" y="25654"/>
                  </a:lnTo>
                  <a:lnTo>
                    <a:pt x="34696" y="25654"/>
                  </a:lnTo>
                  <a:lnTo>
                    <a:pt x="39001" y="25158"/>
                  </a:lnTo>
                  <a:lnTo>
                    <a:pt x="42227" y="25654"/>
                  </a:lnTo>
                  <a:lnTo>
                    <a:pt x="42227" y="4229"/>
                  </a:lnTo>
                  <a:lnTo>
                    <a:pt x="40144" y="4953"/>
                  </a:lnTo>
                  <a:lnTo>
                    <a:pt x="40932" y="4953"/>
                  </a:lnTo>
                  <a:lnTo>
                    <a:pt x="37465" y="5334"/>
                  </a:lnTo>
                  <a:lnTo>
                    <a:pt x="35306" y="5334"/>
                  </a:lnTo>
                  <a:lnTo>
                    <a:pt x="35179" y="3175"/>
                  </a:lnTo>
                  <a:lnTo>
                    <a:pt x="34099" y="3175"/>
                  </a:lnTo>
                  <a:lnTo>
                    <a:pt x="31915" y="5334"/>
                  </a:lnTo>
                  <a:lnTo>
                    <a:pt x="27914" y="5334"/>
                  </a:lnTo>
                  <a:lnTo>
                    <a:pt x="27393" y="4572"/>
                  </a:lnTo>
                  <a:lnTo>
                    <a:pt x="27178" y="4572"/>
                  </a:lnTo>
                  <a:lnTo>
                    <a:pt x="25082" y="3695"/>
                  </a:lnTo>
                  <a:lnTo>
                    <a:pt x="24384" y="5334"/>
                  </a:lnTo>
                  <a:lnTo>
                    <a:pt x="24193" y="5334"/>
                  </a:lnTo>
                  <a:lnTo>
                    <a:pt x="24117" y="4953"/>
                  </a:lnTo>
                  <a:lnTo>
                    <a:pt x="24041" y="4572"/>
                  </a:lnTo>
                  <a:lnTo>
                    <a:pt x="23634" y="2540"/>
                  </a:lnTo>
                  <a:lnTo>
                    <a:pt x="23545" y="2159"/>
                  </a:lnTo>
                  <a:lnTo>
                    <a:pt x="23469" y="1778"/>
                  </a:lnTo>
                  <a:lnTo>
                    <a:pt x="22275" y="2159"/>
                  </a:lnTo>
                  <a:lnTo>
                    <a:pt x="22186" y="2540"/>
                  </a:lnTo>
                  <a:lnTo>
                    <a:pt x="22059" y="2921"/>
                  </a:lnTo>
                  <a:lnTo>
                    <a:pt x="21983" y="3175"/>
                  </a:lnTo>
                  <a:lnTo>
                    <a:pt x="21856" y="3556"/>
                  </a:lnTo>
                  <a:lnTo>
                    <a:pt x="21742" y="3937"/>
                  </a:lnTo>
                  <a:lnTo>
                    <a:pt x="21615" y="4318"/>
                  </a:lnTo>
                  <a:lnTo>
                    <a:pt x="21539" y="4572"/>
                  </a:lnTo>
                  <a:lnTo>
                    <a:pt x="21412" y="4953"/>
                  </a:lnTo>
                  <a:lnTo>
                    <a:pt x="21285" y="5334"/>
                  </a:lnTo>
                  <a:lnTo>
                    <a:pt x="20955" y="5334"/>
                  </a:lnTo>
                  <a:lnTo>
                    <a:pt x="20955" y="6350"/>
                  </a:lnTo>
                  <a:lnTo>
                    <a:pt x="20066" y="9144"/>
                  </a:lnTo>
                  <a:lnTo>
                    <a:pt x="18694" y="7620"/>
                  </a:lnTo>
                  <a:lnTo>
                    <a:pt x="18694" y="7366"/>
                  </a:lnTo>
                  <a:lnTo>
                    <a:pt x="18694" y="6350"/>
                  </a:lnTo>
                  <a:lnTo>
                    <a:pt x="20955" y="6350"/>
                  </a:lnTo>
                  <a:lnTo>
                    <a:pt x="20955" y="5334"/>
                  </a:lnTo>
                  <a:lnTo>
                    <a:pt x="18935" y="5334"/>
                  </a:lnTo>
                  <a:lnTo>
                    <a:pt x="18694" y="5334"/>
                  </a:lnTo>
                  <a:lnTo>
                    <a:pt x="17056" y="5334"/>
                  </a:lnTo>
                  <a:lnTo>
                    <a:pt x="17056" y="6350"/>
                  </a:lnTo>
                  <a:lnTo>
                    <a:pt x="15176" y="7366"/>
                  </a:lnTo>
                  <a:lnTo>
                    <a:pt x="15659" y="6350"/>
                  </a:lnTo>
                  <a:lnTo>
                    <a:pt x="17056" y="6350"/>
                  </a:lnTo>
                  <a:lnTo>
                    <a:pt x="17056" y="5334"/>
                  </a:lnTo>
                  <a:lnTo>
                    <a:pt x="16154" y="5334"/>
                  </a:lnTo>
                  <a:lnTo>
                    <a:pt x="16522" y="4572"/>
                  </a:lnTo>
                  <a:lnTo>
                    <a:pt x="16624" y="4318"/>
                  </a:lnTo>
                  <a:lnTo>
                    <a:pt x="16789" y="3937"/>
                  </a:lnTo>
                  <a:lnTo>
                    <a:pt x="15951" y="3556"/>
                  </a:lnTo>
                  <a:lnTo>
                    <a:pt x="14808" y="2921"/>
                  </a:lnTo>
                  <a:lnTo>
                    <a:pt x="12369" y="3556"/>
                  </a:lnTo>
                  <a:lnTo>
                    <a:pt x="10756" y="3175"/>
                  </a:lnTo>
                  <a:lnTo>
                    <a:pt x="9563" y="2921"/>
                  </a:lnTo>
                  <a:lnTo>
                    <a:pt x="9563" y="4572"/>
                  </a:lnTo>
                  <a:lnTo>
                    <a:pt x="9042" y="5334"/>
                  </a:lnTo>
                  <a:lnTo>
                    <a:pt x="7759" y="5334"/>
                  </a:lnTo>
                  <a:lnTo>
                    <a:pt x="9563" y="4572"/>
                  </a:lnTo>
                  <a:lnTo>
                    <a:pt x="9563" y="2921"/>
                  </a:lnTo>
                  <a:lnTo>
                    <a:pt x="9728" y="2921"/>
                  </a:lnTo>
                  <a:lnTo>
                    <a:pt x="9194" y="2413"/>
                  </a:lnTo>
                  <a:lnTo>
                    <a:pt x="8597" y="1778"/>
                  </a:lnTo>
                  <a:lnTo>
                    <a:pt x="8204" y="1778"/>
                  </a:lnTo>
                  <a:lnTo>
                    <a:pt x="5613" y="1143"/>
                  </a:lnTo>
                  <a:lnTo>
                    <a:pt x="4902" y="2413"/>
                  </a:lnTo>
                  <a:lnTo>
                    <a:pt x="4851" y="2159"/>
                  </a:lnTo>
                  <a:lnTo>
                    <a:pt x="4737" y="1778"/>
                  </a:lnTo>
                  <a:lnTo>
                    <a:pt x="4305" y="254"/>
                  </a:lnTo>
                  <a:lnTo>
                    <a:pt x="2387" y="0"/>
                  </a:lnTo>
                  <a:lnTo>
                    <a:pt x="2476" y="254"/>
                  </a:lnTo>
                  <a:lnTo>
                    <a:pt x="3149" y="2159"/>
                  </a:lnTo>
                  <a:lnTo>
                    <a:pt x="3124" y="5334"/>
                  </a:lnTo>
                  <a:lnTo>
                    <a:pt x="2628" y="5334"/>
                  </a:lnTo>
                  <a:lnTo>
                    <a:pt x="1447" y="4394"/>
                  </a:lnTo>
                  <a:lnTo>
                    <a:pt x="901" y="4572"/>
                  </a:lnTo>
                  <a:lnTo>
                    <a:pt x="165" y="4572"/>
                  </a:lnTo>
                  <a:lnTo>
                    <a:pt x="457" y="5334"/>
                  </a:lnTo>
                  <a:lnTo>
                    <a:pt x="254" y="6350"/>
                  </a:lnTo>
                  <a:lnTo>
                    <a:pt x="0" y="7366"/>
                  </a:lnTo>
                  <a:lnTo>
                    <a:pt x="952" y="8382"/>
                  </a:lnTo>
                  <a:lnTo>
                    <a:pt x="5461" y="6350"/>
                  </a:lnTo>
                  <a:lnTo>
                    <a:pt x="8369" y="6350"/>
                  </a:lnTo>
                  <a:lnTo>
                    <a:pt x="3530" y="13589"/>
                  </a:lnTo>
                  <a:lnTo>
                    <a:pt x="3644" y="11811"/>
                  </a:lnTo>
                  <a:lnTo>
                    <a:pt x="1079" y="9398"/>
                  </a:lnTo>
                  <a:lnTo>
                    <a:pt x="1041" y="12319"/>
                  </a:lnTo>
                  <a:lnTo>
                    <a:pt x="2882" y="17653"/>
                  </a:lnTo>
                  <a:lnTo>
                    <a:pt x="2730" y="17653"/>
                  </a:lnTo>
                  <a:lnTo>
                    <a:pt x="3327" y="18034"/>
                  </a:lnTo>
                  <a:lnTo>
                    <a:pt x="3683" y="18034"/>
                  </a:lnTo>
                  <a:lnTo>
                    <a:pt x="4838" y="17145"/>
                  </a:lnTo>
                  <a:lnTo>
                    <a:pt x="6032" y="18034"/>
                  </a:lnTo>
                  <a:lnTo>
                    <a:pt x="5930" y="18796"/>
                  </a:lnTo>
                  <a:lnTo>
                    <a:pt x="5854" y="19431"/>
                  </a:lnTo>
                  <a:lnTo>
                    <a:pt x="7950" y="19431"/>
                  </a:lnTo>
                  <a:lnTo>
                    <a:pt x="9321" y="17018"/>
                  </a:lnTo>
                  <a:lnTo>
                    <a:pt x="12903" y="18542"/>
                  </a:lnTo>
                  <a:lnTo>
                    <a:pt x="11226" y="21082"/>
                  </a:lnTo>
                  <a:lnTo>
                    <a:pt x="11290" y="23749"/>
                  </a:lnTo>
                  <a:lnTo>
                    <a:pt x="12179" y="23749"/>
                  </a:lnTo>
                  <a:lnTo>
                    <a:pt x="13017" y="24892"/>
                  </a:lnTo>
                  <a:lnTo>
                    <a:pt x="12979" y="25057"/>
                  </a:lnTo>
                  <a:lnTo>
                    <a:pt x="12725" y="25908"/>
                  </a:lnTo>
                  <a:lnTo>
                    <a:pt x="13182" y="25908"/>
                  </a:lnTo>
                  <a:lnTo>
                    <a:pt x="13563" y="25654"/>
                  </a:lnTo>
                  <a:lnTo>
                    <a:pt x="14922" y="25654"/>
                  </a:lnTo>
                  <a:lnTo>
                    <a:pt x="15646" y="25908"/>
                  </a:lnTo>
                  <a:lnTo>
                    <a:pt x="15925" y="25908"/>
                  </a:lnTo>
                  <a:lnTo>
                    <a:pt x="16713" y="27051"/>
                  </a:lnTo>
                  <a:lnTo>
                    <a:pt x="15963" y="27051"/>
                  </a:lnTo>
                  <a:lnTo>
                    <a:pt x="18034" y="27940"/>
                  </a:lnTo>
                  <a:lnTo>
                    <a:pt x="19291" y="28321"/>
                  </a:lnTo>
                  <a:lnTo>
                    <a:pt x="21018" y="26860"/>
                  </a:lnTo>
                  <a:lnTo>
                    <a:pt x="21082" y="27051"/>
                  </a:lnTo>
                  <a:lnTo>
                    <a:pt x="21729" y="28956"/>
                  </a:lnTo>
                  <a:lnTo>
                    <a:pt x="21831" y="28575"/>
                  </a:lnTo>
                  <a:lnTo>
                    <a:pt x="21907" y="28321"/>
                  </a:lnTo>
                  <a:lnTo>
                    <a:pt x="22009" y="27940"/>
                  </a:lnTo>
                  <a:lnTo>
                    <a:pt x="22263" y="27051"/>
                  </a:lnTo>
                  <a:lnTo>
                    <a:pt x="21755" y="27051"/>
                  </a:lnTo>
                  <a:lnTo>
                    <a:pt x="21564" y="26885"/>
                  </a:lnTo>
                  <a:lnTo>
                    <a:pt x="21742" y="26797"/>
                  </a:lnTo>
                  <a:lnTo>
                    <a:pt x="21971" y="26555"/>
                  </a:lnTo>
                  <a:lnTo>
                    <a:pt x="23050" y="27051"/>
                  </a:lnTo>
                  <a:lnTo>
                    <a:pt x="25387" y="27051"/>
                  </a:lnTo>
                  <a:lnTo>
                    <a:pt x="25514" y="26797"/>
                  </a:lnTo>
                  <a:lnTo>
                    <a:pt x="25654" y="26517"/>
                  </a:lnTo>
                  <a:lnTo>
                    <a:pt x="26136" y="25654"/>
                  </a:lnTo>
                  <a:lnTo>
                    <a:pt x="28765" y="25654"/>
                  </a:lnTo>
                  <a:lnTo>
                    <a:pt x="31635" y="26797"/>
                  </a:lnTo>
                  <a:lnTo>
                    <a:pt x="34188" y="27940"/>
                  </a:lnTo>
                  <a:lnTo>
                    <a:pt x="34505" y="27940"/>
                  </a:lnTo>
                  <a:lnTo>
                    <a:pt x="33743" y="29972"/>
                  </a:lnTo>
                  <a:lnTo>
                    <a:pt x="35902" y="27940"/>
                  </a:lnTo>
                  <a:lnTo>
                    <a:pt x="36347" y="27546"/>
                  </a:lnTo>
                  <a:lnTo>
                    <a:pt x="35737" y="29464"/>
                  </a:lnTo>
                  <a:lnTo>
                    <a:pt x="38658" y="29464"/>
                  </a:lnTo>
                  <a:lnTo>
                    <a:pt x="38849" y="28981"/>
                  </a:lnTo>
                  <a:lnTo>
                    <a:pt x="43840" y="29464"/>
                  </a:lnTo>
                  <a:lnTo>
                    <a:pt x="46164" y="28956"/>
                  </a:lnTo>
                  <a:lnTo>
                    <a:pt x="47586" y="28321"/>
                  </a:lnTo>
                  <a:lnTo>
                    <a:pt x="47726" y="27940"/>
                  </a:lnTo>
                  <a:lnTo>
                    <a:pt x="48679" y="25654"/>
                  </a:lnTo>
                  <a:lnTo>
                    <a:pt x="49555" y="25908"/>
                  </a:lnTo>
                  <a:lnTo>
                    <a:pt x="50533" y="26162"/>
                  </a:lnTo>
                  <a:lnTo>
                    <a:pt x="50711" y="26162"/>
                  </a:lnTo>
                  <a:lnTo>
                    <a:pt x="50723" y="26797"/>
                  </a:lnTo>
                  <a:lnTo>
                    <a:pt x="48209" y="26797"/>
                  </a:lnTo>
                  <a:lnTo>
                    <a:pt x="48107" y="27051"/>
                  </a:lnTo>
                  <a:lnTo>
                    <a:pt x="50736" y="27051"/>
                  </a:lnTo>
                  <a:lnTo>
                    <a:pt x="50761" y="27940"/>
                  </a:lnTo>
                  <a:lnTo>
                    <a:pt x="50215" y="27940"/>
                  </a:lnTo>
                  <a:lnTo>
                    <a:pt x="52984" y="28575"/>
                  </a:lnTo>
                  <a:lnTo>
                    <a:pt x="58077" y="27432"/>
                  </a:lnTo>
                  <a:lnTo>
                    <a:pt x="58712" y="27940"/>
                  </a:lnTo>
                  <a:lnTo>
                    <a:pt x="58801" y="28575"/>
                  </a:lnTo>
                  <a:lnTo>
                    <a:pt x="58864" y="28956"/>
                  </a:lnTo>
                  <a:lnTo>
                    <a:pt x="58928" y="29464"/>
                  </a:lnTo>
                  <a:lnTo>
                    <a:pt x="58305" y="29464"/>
                  </a:lnTo>
                  <a:lnTo>
                    <a:pt x="61417" y="29972"/>
                  </a:lnTo>
                  <a:lnTo>
                    <a:pt x="61887" y="29972"/>
                  </a:lnTo>
                  <a:lnTo>
                    <a:pt x="61950" y="28956"/>
                  </a:lnTo>
                  <a:lnTo>
                    <a:pt x="62052" y="27051"/>
                  </a:lnTo>
                  <a:lnTo>
                    <a:pt x="63677" y="27051"/>
                  </a:lnTo>
                  <a:lnTo>
                    <a:pt x="65760" y="30226"/>
                  </a:lnTo>
                  <a:lnTo>
                    <a:pt x="66294" y="29464"/>
                  </a:lnTo>
                  <a:lnTo>
                    <a:pt x="72275" y="28956"/>
                  </a:lnTo>
                  <a:close/>
                </a:path>
              </a:pathLst>
            </a:custGeom>
            <a:solidFill>
              <a:srgbClr val="E84259"/>
            </a:solidFill>
          </p:spPr>
          <p:txBody>
            <a:bodyPr wrap="square" lIns="0" tIns="0" rIns="0" bIns="0" rtlCol="0"/>
            <a:lstStyle/>
            <a:p>
              <a:endParaRPr/>
            </a:p>
          </p:txBody>
        </p:sp>
      </p:grpSp>
      <p:grpSp>
        <p:nvGrpSpPr>
          <p:cNvPr id="1707" name="object 1707"/>
          <p:cNvGrpSpPr/>
          <p:nvPr/>
        </p:nvGrpSpPr>
        <p:grpSpPr>
          <a:xfrm>
            <a:off x="15034626" y="2059168"/>
            <a:ext cx="55880" cy="19050"/>
            <a:chOff x="15034626" y="2059168"/>
            <a:chExt cx="55880" cy="19050"/>
          </a:xfrm>
        </p:grpSpPr>
        <p:sp>
          <p:nvSpPr>
            <p:cNvPr id="1708" name="object 1708"/>
            <p:cNvSpPr/>
            <p:nvPr/>
          </p:nvSpPr>
          <p:spPr>
            <a:xfrm>
              <a:off x="15078705" y="2059168"/>
              <a:ext cx="12065" cy="11430"/>
            </a:xfrm>
            <a:custGeom>
              <a:avLst/>
              <a:gdLst/>
              <a:ahLst/>
              <a:cxnLst/>
              <a:rect l="l" t="t" r="r" b="b"/>
              <a:pathLst>
                <a:path w="12065" h="11430">
                  <a:moveTo>
                    <a:pt x="7047" y="10989"/>
                  </a:moveTo>
                  <a:lnTo>
                    <a:pt x="4897" y="9914"/>
                  </a:lnTo>
                  <a:lnTo>
                    <a:pt x="4539" y="7704"/>
                  </a:lnTo>
                  <a:lnTo>
                    <a:pt x="4001" y="6749"/>
                  </a:lnTo>
                  <a:lnTo>
                    <a:pt x="6211" y="7465"/>
                  </a:lnTo>
                  <a:lnTo>
                    <a:pt x="6689" y="3942"/>
                  </a:lnTo>
                  <a:lnTo>
                    <a:pt x="5196" y="5375"/>
                  </a:lnTo>
                  <a:lnTo>
                    <a:pt x="0" y="6390"/>
                  </a:lnTo>
                  <a:lnTo>
                    <a:pt x="4658" y="776"/>
                  </a:lnTo>
                  <a:lnTo>
                    <a:pt x="6331" y="0"/>
                  </a:lnTo>
                  <a:lnTo>
                    <a:pt x="6808" y="776"/>
                  </a:lnTo>
                  <a:lnTo>
                    <a:pt x="7406" y="1134"/>
                  </a:lnTo>
                  <a:lnTo>
                    <a:pt x="8779" y="1971"/>
                  </a:lnTo>
                  <a:lnTo>
                    <a:pt x="11646" y="6092"/>
                  </a:lnTo>
                  <a:lnTo>
                    <a:pt x="8421" y="4897"/>
                  </a:lnTo>
                  <a:lnTo>
                    <a:pt x="9078" y="7047"/>
                  </a:lnTo>
                  <a:lnTo>
                    <a:pt x="7227" y="7227"/>
                  </a:lnTo>
                  <a:lnTo>
                    <a:pt x="7047" y="10989"/>
                  </a:lnTo>
                  <a:close/>
                </a:path>
              </a:pathLst>
            </a:custGeom>
            <a:solidFill>
              <a:srgbClr val="D62EC6"/>
            </a:solidFill>
          </p:spPr>
          <p:txBody>
            <a:bodyPr wrap="square" lIns="0" tIns="0" rIns="0" bIns="0" rtlCol="0"/>
            <a:lstStyle/>
            <a:p>
              <a:endParaRPr/>
            </a:p>
          </p:txBody>
        </p:sp>
        <p:sp>
          <p:nvSpPr>
            <p:cNvPr id="1709" name="object 1709"/>
            <p:cNvSpPr/>
            <p:nvPr/>
          </p:nvSpPr>
          <p:spPr>
            <a:xfrm>
              <a:off x="15034626" y="2073383"/>
              <a:ext cx="3175" cy="4445"/>
            </a:xfrm>
            <a:custGeom>
              <a:avLst/>
              <a:gdLst/>
              <a:ahLst/>
              <a:cxnLst/>
              <a:rect l="l" t="t" r="r" b="b"/>
              <a:pathLst>
                <a:path w="3175" h="4444">
                  <a:moveTo>
                    <a:pt x="3105" y="4300"/>
                  </a:moveTo>
                  <a:lnTo>
                    <a:pt x="1439" y="4300"/>
                  </a:lnTo>
                  <a:lnTo>
                    <a:pt x="107" y="3730"/>
                  </a:lnTo>
                  <a:lnTo>
                    <a:pt x="0" y="2866"/>
                  </a:lnTo>
                  <a:lnTo>
                    <a:pt x="1791" y="0"/>
                  </a:lnTo>
                  <a:lnTo>
                    <a:pt x="3105" y="1373"/>
                  </a:lnTo>
                  <a:lnTo>
                    <a:pt x="2986" y="3583"/>
                  </a:lnTo>
                  <a:lnTo>
                    <a:pt x="3105" y="4300"/>
                  </a:lnTo>
                  <a:close/>
                </a:path>
              </a:pathLst>
            </a:custGeom>
            <a:solidFill>
              <a:srgbClr val="D52ECC"/>
            </a:solidFill>
          </p:spPr>
          <p:txBody>
            <a:bodyPr wrap="square" lIns="0" tIns="0" rIns="0" bIns="0" rtlCol="0"/>
            <a:lstStyle/>
            <a:p>
              <a:endParaRPr/>
            </a:p>
          </p:txBody>
        </p:sp>
      </p:grpSp>
      <p:sp>
        <p:nvSpPr>
          <p:cNvPr id="1710" name="object 1710"/>
          <p:cNvSpPr/>
          <p:nvPr/>
        </p:nvSpPr>
        <p:spPr>
          <a:xfrm>
            <a:off x="14397868" y="2678305"/>
            <a:ext cx="74295" cy="40640"/>
          </a:xfrm>
          <a:custGeom>
            <a:avLst/>
            <a:gdLst/>
            <a:ahLst/>
            <a:cxnLst/>
            <a:rect l="l" t="t" r="r" b="b"/>
            <a:pathLst>
              <a:path w="74294" h="40639">
                <a:moveTo>
                  <a:pt x="23914" y="6749"/>
                </a:moveTo>
                <a:lnTo>
                  <a:pt x="12781" y="6749"/>
                </a:lnTo>
                <a:lnTo>
                  <a:pt x="16962" y="4658"/>
                </a:lnTo>
                <a:lnTo>
                  <a:pt x="21621" y="4658"/>
                </a:lnTo>
                <a:lnTo>
                  <a:pt x="22636" y="4061"/>
                </a:lnTo>
                <a:lnTo>
                  <a:pt x="22039" y="0"/>
                </a:lnTo>
                <a:lnTo>
                  <a:pt x="24062" y="1791"/>
                </a:lnTo>
                <a:lnTo>
                  <a:pt x="24309" y="2030"/>
                </a:lnTo>
                <a:lnTo>
                  <a:pt x="23566" y="5495"/>
                </a:lnTo>
                <a:lnTo>
                  <a:pt x="23477" y="5913"/>
                </a:lnTo>
                <a:lnTo>
                  <a:pt x="23413" y="6211"/>
                </a:lnTo>
                <a:lnTo>
                  <a:pt x="23914" y="6749"/>
                </a:lnTo>
                <a:close/>
              </a:path>
              <a:path w="74294" h="40639">
                <a:moveTo>
                  <a:pt x="24138" y="6988"/>
                </a:moveTo>
                <a:lnTo>
                  <a:pt x="11566" y="6988"/>
                </a:lnTo>
                <a:lnTo>
                  <a:pt x="10093" y="2628"/>
                </a:lnTo>
                <a:lnTo>
                  <a:pt x="10930" y="1791"/>
                </a:lnTo>
                <a:lnTo>
                  <a:pt x="11587" y="2209"/>
                </a:lnTo>
                <a:lnTo>
                  <a:pt x="13259" y="3344"/>
                </a:lnTo>
                <a:lnTo>
                  <a:pt x="13158" y="4061"/>
                </a:lnTo>
                <a:lnTo>
                  <a:pt x="13075" y="4658"/>
                </a:lnTo>
                <a:lnTo>
                  <a:pt x="12957" y="5495"/>
                </a:lnTo>
                <a:lnTo>
                  <a:pt x="12857" y="6211"/>
                </a:lnTo>
                <a:lnTo>
                  <a:pt x="12781" y="6749"/>
                </a:lnTo>
                <a:lnTo>
                  <a:pt x="23914" y="6749"/>
                </a:lnTo>
                <a:lnTo>
                  <a:pt x="24138" y="6988"/>
                </a:lnTo>
                <a:close/>
              </a:path>
              <a:path w="74294" h="40639">
                <a:moveTo>
                  <a:pt x="1911" y="10870"/>
                </a:moveTo>
                <a:lnTo>
                  <a:pt x="1194" y="9855"/>
                </a:lnTo>
                <a:lnTo>
                  <a:pt x="1314" y="7824"/>
                </a:lnTo>
                <a:lnTo>
                  <a:pt x="561" y="6988"/>
                </a:lnTo>
                <a:lnTo>
                  <a:pt x="0" y="5913"/>
                </a:lnTo>
                <a:lnTo>
                  <a:pt x="1839" y="5495"/>
                </a:lnTo>
                <a:lnTo>
                  <a:pt x="1314" y="5495"/>
                </a:lnTo>
                <a:lnTo>
                  <a:pt x="1250" y="4061"/>
                </a:lnTo>
                <a:lnTo>
                  <a:pt x="1134" y="2030"/>
                </a:lnTo>
                <a:lnTo>
                  <a:pt x="2275" y="2628"/>
                </a:lnTo>
                <a:lnTo>
                  <a:pt x="3046" y="3344"/>
                </a:lnTo>
                <a:lnTo>
                  <a:pt x="4360" y="4658"/>
                </a:lnTo>
                <a:lnTo>
                  <a:pt x="6450" y="5495"/>
                </a:lnTo>
                <a:lnTo>
                  <a:pt x="5015" y="8421"/>
                </a:lnTo>
                <a:lnTo>
                  <a:pt x="7525" y="9138"/>
                </a:lnTo>
                <a:lnTo>
                  <a:pt x="37266" y="9138"/>
                </a:lnTo>
                <a:lnTo>
                  <a:pt x="38093" y="10273"/>
                </a:lnTo>
                <a:lnTo>
                  <a:pt x="5554" y="10273"/>
                </a:lnTo>
                <a:lnTo>
                  <a:pt x="1911" y="10870"/>
                </a:lnTo>
                <a:close/>
              </a:path>
              <a:path w="74294" h="40639">
                <a:moveTo>
                  <a:pt x="21621" y="4658"/>
                </a:moveTo>
                <a:lnTo>
                  <a:pt x="16664" y="4658"/>
                </a:lnTo>
                <a:lnTo>
                  <a:pt x="16007" y="3344"/>
                </a:lnTo>
                <a:lnTo>
                  <a:pt x="17500" y="3344"/>
                </a:lnTo>
                <a:lnTo>
                  <a:pt x="21621" y="4658"/>
                </a:lnTo>
                <a:close/>
              </a:path>
              <a:path w="74294" h="40639">
                <a:moveTo>
                  <a:pt x="37266" y="9138"/>
                </a:moveTo>
                <a:lnTo>
                  <a:pt x="7525" y="9138"/>
                </a:lnTo>
                <a:lnTo>
                  <a:pt x="9199" y="7286"/>
                </a:lnTo>
                <a:lnTo>
                  <a:pt x="12184" y="6988"/>
                </a:lnTo>
                <a:lnTo>
                  <a:pt x="27061" y="6988"/>
                </a:lnTo>
                <a:lnTo>
                  <a:pt x="28616" y="5495"/>
                </a:lnTo>
                <a:lnTo>
                  <a:pt x="27854" y="5495"/>
                </a:lnTo>
                <a:lnTo>
                  <a:pt x="25166" y="4658"/>
                </a:lnTo>
                <a:lnTo>
                  <a:pt x="25701" y="4658"/>
                </a:lnTo>
                <a:lnTo>
                  <a:pt x="25659" y="4479"/>
                </a:lnTo>
                <a:lnTo>
                  <a:pt x="25563" y="4061"/>
                </a:lnTo>
                <a:lnTo>
                  <a:pt x="28131" y="4479"/>
                </a:lnTo>
                <a:lnTo>
                  <a:pt x="30384" y="5913"/>
                </a:lnTo>
                <a:lnTo>
                  <a:pt x="31437" y="5913"/>
                </a:lnTo>
                <a:lnTo>
                  <a:pt x="33660" y="6211"/>
                </a:lnTo>
                <a:lnTo>
                  <a:pt x="36410" y="6211"/>
                </a:lnTo>
                <a:lnTo>
                  <a:pt x="36183" y="6749"/>
                </a:lnTo>
                <a:lnTo>
                  <a:pt x="36082" y="6988"/>
                </a:lnTo>
                <a:lnTo>
                  <a:pt x="35956" y="7286"/>
                </a:lnTo>
                <a:lnTo>
                  <a:pt x="36135" y="7585"/>
                </a:lnTo>
                <a:lnTo>
                  <a:pt x="37266" y="9138"/>
                </a:lnTo>
                <a:close/>
              </a:path>
              <a:path w="74294" h="40639">
                <a:moveTo>
                  <a:pt x="36410" y="6211"/>
                </a:moveTo>
                <a:lnTo>
                  <a:pt x="34194" y="6211"/>
                </a:lnTo>
                <a:lnTo>
                  <a:pt x="35269" y="5495"/>
                </a:lnTo>
                <a:lnTo>
                  <a:pt x="34463" y="5495"/>
                </a:lnTo>
                <a:lnTo>
                  <a:pt x="38227" y="5913"/>
                </a:lnTo>
                <a:lnTo>
                  <a:pt x="36537" y="5913"/>
                </a:lnTo>
                <a:lnTo>
                  <a:pt x="36410" y="6211"/>
                </a:lnTo>
                <a:close/>
              </a:path>
              <a:path w="74294" h="40639">
                <a:moveTo>
                  <a:pt x="3523" y="15170"/>
                </a:moveTo>
                <a:lnTo>
                  <a:pt x="5232" y="11049"/>
                </a:lnTo>
                <a:lnTo>
                  <a:pt x="5307" y="10870"/>
                </a:lnTo>
                <a:lnTo>
                  <a:pt x="5430" y="10571"/>
                </a:lnTo>
                <a:lnTo>
                  <a:pt x="5554" y="10273"/>
                </a:lnTo>
                <a:lnTo>
                  <a:pt x="38093" y="10273"/>
                </a:lnTo>
                <a:lnTo>
                  <a:pt x="39181" y="11766"/>
                </a:lnTo>
                <a:lnTo>
                  <a:pt x="48804" y="11766"/>
                </a:lnTo>
                <a:lnTo>
                  <a:pt x="49036" y="12184"/>
                </a:lnTo>
                <a:lnTo>
                  <a:pt x="50171" y="12363"/>
                </a:lnTo>
                <a:lnTo>
                  <a:pt x="6450" y="12363"/>
                </a:lnTo>
                <a:lnTo>
                  <a:pt x="3523" y="15170"/>
                </a:lnTo>
                <a:close/>
              </a:path>
              <a:path w="74294" h="40639">
                <a:moveTo>
                  <a:pt x="48804" y="11766"/>
                </a:moveTo>
                <a:lnTo>
                  <a:pt x="39181" y="11766"/>
                </a:lnTo>
                <a:lnTo>
                  <a:pt x="43302" y="10571"/>
                </a:lnTo>
                <a:lnTo>
                  <a:pt x="47722" y="11049"/>
                </a:lnTo>
                <a:lnTo>
                  <a:pt x="48406" y="11049"/>
                </a:lnTo>
                <a:lnTo>
                  <a:pt x="48804" y="11766"/>
                </a:lnTo>
                <a:close/>
              </a:path>
              <a:path w="74294" h="40639">
                <a:moveTo>
                  <a:pt x="7943" y="16007"/>
                </a:moveTo>
                <a:lnTo>
                  <a:pt x="7047" y="15589"/>
                </a:lnTo>
                <a:lnTo>
                  <a:pt x="6683" y="15350"/>
                </a:lnTo>
                <a:lnTo>
                  <a:pt x="6359" y="12363"/>
                </a:lnTo>
                <a:lnTo>
                  <a:pt x="51094" y="12363"/>
                </a:lnTo>
                <a:lnTo>
                  <a:pt x="52202" y="14513"/>
                </a:lnTo>
                <a:lnTo>
                  <a:pt x="51287" y="15350"/>
                </a:lnTo>
                <a:lnTo>
                  <a:pt x="8839" y="15350"/>
                </a:lnTo>
                <a:lnTo>
                  <a:pt x="7943" y="16007"/>
                </a:lnTo>
                <a:close/>
              </a:path>
              <a:path w="74294" h="40639">
                <a:moveTo>
                  <a:pt x="13140" y="18157"/>
                </a:moveTo>
                <a:lnTo>
                  <a:pt x="11121" y="18157"/>
                </a:lnTo>
                <a:lnTo>
                  <a:pt x="10332" y="16007"/>
                </a:lnTo>
                <a:lnTo>
                  <a:pt x="9436" y="15589"/>
                </a:lnTo>
                <a:lnTo>
                  <a:pt x="8839" y="15350"/>
                </a:lnTo>
                <a:lnTo>
                  <a:pt x="51287" y="15350"/>
                </a:lnTo>
                <a:lnTo>
                  <a:pt x="50111" y="16425"/>
                </a:lnTo>
                <a:lnTo>
                  <a:pt x="51754" y="16903"/>
                </a:lnTo>
                <a:lnTo>
                  <a:pt x="14693" y="16903"/>
                </a:lnTo>
                <a:lnTo>
                  <a:pt x="13140" y="18157"/>
                </a:lnTo>
                <a:close/>
              </a:path>
              <a:path w="74294" h="40639">
                <a:moveTo>
                  <a:pt x="19893" y="24368"/>
                </a:moveTo>
                <a:lnTo>
                  <a:pt x="19506" y="24368"/>
                </a:lnTo>
                <a:lnTo>
                  <a:pt x="17918" y="23054"/>
                </a:lnTo>
                <a:lnTo>
                  <a:pt x="18985" y="21382"/>
                </a:lnTo>
                <a:lnTo>
                  <a:pt x="18873" y="20546"/>
                </a:lnTo>
                <a:lnTo>
                  <a:pt x="15774" y="17380"/>
                </a:lnTo>
                <a:lnTo>
                  <a:pt x="15561" y="17380"/>
                </a:lnTo>
                <a:lnTo>
                  <a:pt x="14693" y="16903"/>
                </a:lnTo>
                <a:lnTo>
                  <a:pt x="51754" y="16903"/>
                </a:lnTo>
                <a:lnTo>
                  <a:pt x="53396" y="17380"/>
                </a:lnTo>
                <a:lnTo>
                  <a:pt x="55606" y="18993"/>
                </a:lnTo>
                <a:lnTo>
                  <a:pt x="56493" y="20964"/>
                </a:lnTo>
                <a:lnTo>
                  <a:pt x="26817" y="20964"/>
                </a:lnTo>
                <a:lnTo>
                  <a:pt x="19893" y="24368"/>
                </a:lnTo>
                <a:close/>
              </a:path>
              <a:path w="74294" h="40639">
                <a:moveTo>
                  <a:pt x="64425" y="21382"/>
                </a:moveTo>
                <a:lnTo>
                  <a:pt x="56681" y="21382"/>
                </a:lnTo>
                <a:lnTo>
                  <a:pt x="63515" y="17380"/>
                </a:lnTo>
                <a:lnTo>
                  <a:pt x="63277" y="17380"/>
                </a:lnTo>
                <a:lnTo>
                  <a:pt x="64185" y="20546"/>
                </a:lnTo>
                <a:lnTo>
                  <a:pt x="64305" y="20964"/>
                </a:lnTo>
                <a:lnTo>
                  <a:pt x="64425" y="21382"/>
                </a:lnTo>
                <a:close/>
              </a:path>
              <a:path w="74294" h="40639">
                <a:moveTo>
                  <a:pt x="33679" y="31237"/>
                </a:moveTo>
                <a:lnTo>
                  <a:pt x="30341" y="31237"/>
                </a:lnTo>
                <a:lnTo>
                  <a:pt x="28609" y="27654"/>
                </a:lnTo>
                <a:lnTo>
                  <a:pt x="28251" y="27474"/>
                </a:lnTo>
                <a:lnTo>
                  <a:pt x="26909" y="21382"/>
                </a:lnTo>
                <a:lnTo>
                  <a:pt x="26817" y="20964"/>
                </a:lnTo>
                <a:lnTo>
                  <a:pt x="56493" y="20964"/>
                </a:lnTo>
                <a:lnTo>
                  <a:pt x="56681" y="21382"/>
                </a:lnTo>
                <a:lnTo>
                  <a:pt x="64425" y="21382"/>
                </a:lnTo>
                <a:lnTo>
                  <a:pt x="65282" y="24368"/>
                </a:lnTo>
                <a:lnTo>
                  <a:pt x="65282" y="29147"/>
                </a:lnTo>
                <a:lnTo>
                  <a:pt x="35179" y="29147"/>
                </a:lnTo>
                <a:lnTo>
                  <a:pt x="34522" y="30282"/>
                </a:lnTo>
                <a:lnTo>
                  <a:pt x="33679" y="31237"/>
                </a:lnTo>
                <a:close/>
              </a:path>
              <a:path w="74294" h="40639">
                <a:moveTo>
                  <a:pt x="36135" y="30520"/>
                </a:moveTo>
                <a:lnTo>
                  <a:pt x="35657" y="30282"/>
                </a:lnTo>
                <a:lnTo>
                  <a:pt x="35179" y="29147"/>
                </a:lnTo>
                <a:lnTo>
                  <a:pt x="65282" y="29147"/>
                </a:lnTo>
                <a:lnTo>
                  <a:pt x="65282" y="29684"/>
                </a:lnTo>
                <a:lnTo>
                  <a:pt x="70598" y="29863"/>
                </a:lnTo>
                <a:lnTo>
                  <a:pt x="36672" y="29863"/>
                </a:lnTo>
                <a:lnTo>
                  <a:pt x="36135" y="30520"/>
                </a:lnTo>
                <a:close/>
              </a:path>
              <a:path w="74294" h="40639">
                <a:moveTo>
                  <a:pt x="44258" y="37867"/>
                </a:moveTo>
                <a:lnTo>
                  <a:pt x="37210" y="33686"/>
                </a:lnTo>
                <a:lnTo>
                  <a:pt x="36866" y="31237"/>
                </a:lnTo>
                <a:lnTo>
                  <a:pt x="36765" y="30520"/>
                </a:lnTo>
                <a:lnTo>
                  <a:pt x="36672" y="29863"/>
                </a:lnTo>
                <a:lnTo>
                  <a:pt x="70598" y="29863"/>
                </a:lnTo>
                <a:lnTo>
                  <a:pt x="72905" y="32432"/>
                </a:lnTo>
                <a:lnTo>
                  <a:pt x="48498" y="32432"/>
                </a:lnTo>
                <a:lnTo>
                  <a:pt x="46408" y="32790"/>
                </a:lnTo>
                <a:lnTo>
                  <a:pt x="44258" y="37867"/>
                </a:lnTo>
                <a:close/>
              </a:path>
              <a:path w="74294" h="40639">
                <a:moveTo>
                  <a:pt x="31887" y="33029"/>
                </a:moveTo>
                <a:lnTo>
                  <a:pt x="31484" y="33029"/>
                </a:lnTo>
                <a:lnTo>
                  <a:pt x="30708" y="31237"/>
                </a:lnTo>
                <a:lnTo>
                  <a:pt x="32279" y="31237"/>
                </a:lnTo>
                <a:lnTo>
                  <a:pt x="32017" y="32432"/>
                </a:lnTo>
                <a:lnTo>
                  <a:pt x="31939" y="32790"/>
                </a:lnTo>
                <a:lnTo>
                  <a:pt x="31887" y="33029"/>
                </a:lnTo>
                <a:close/>
              </a:path>
              <a:path w="74294" h="40639">
                <a:moveTo>
                  <a:pt x="51544" y="36015"/>
                </a:moveTo>
                <a:lnTo>
                  <a:pt x="49932" y="35657"/>
                </a:lnTo>
                <a:lnTo>
                  <a:pt x="48498" y="32432"/>
                </a:lnTo>
                <a:lnTo>
                  <a:pt x="72905" y="32432"/>
                </a:lnTo>
                <a:lnTo>
                  <a:pt x="73442" y="33029"/>
                </a:lnTo>
                <a:lnTo>
                  <a:pt x="53336" y="33029"/>
                </a:lnTo>
                <a:lnTo>
                  <a:pt x="51544" y="36015"/>
                </a:lnTo>
                <a:close/>
              </a:path>
              <a:path w="74294" h="40639">
                <a:moveTo>
                  <a:pt x="54404" y="38643"/>
                </a:moveTo>
                <a:lnTo>
                  <a:pt x="52324" y="36861"/>
                </a:lnTo>
                <a:lnTo>
                  <a:pt x="54938" y="33985"/>
                </a:lnTo>
                <a:lnTo>
                  <a:pt x="54664" y="33985"/>
                </a:lnTo>
                <a:lnTo>
                  <a:pt x="53336" y="33029"/>
                </a:lnTo>
                <a:lnTo>
                  <a:pt x="73442" y="33029"/>
                </a:lnTo>
                <a:lnTo>
                  <a:pt x="74301" y="33985"/>
                </a:lnTo>
                <a:lnTo>
                  <a:pt x="72198" y="35299"/>
                </a:lnTo>
                <a:lnTo>
                  <a:pt x="60563" y="35299"/>
                </a:lnTo>
                <a:lnTo>
                  <a:pt x="58130" y="38455"/>
                </a:lnTo>
                <a:lnTo>
                  <a:pt x="54404" y="38643"/>
                </a:lnTo>
                <a:close/>
              </a:path>
              <a:path w="74294" h="40639">
                <a:moveTo>
                  <a:pt x="65879" y="40614"/>
                </a:moveTo>
                <a:lnTo>
                  <a:pt x="62236" y="39300"/>
                </a:lnTo>
                <a:lnTo>
                  <a:pt x="60563" y="35299"/>
                </a:lnTo>
                <a:lnTo>
                  <a:pt x="72198" y="35299"/>
                </a:lnTo>
                <a:lnTo>
                  <a:pt x="69045" y="37270"/>
                </a:lnTo>
                <a:lnTo>
                  <a:pt x="69164" y="38285"/>
                </a:lnTo>
                <a:lnTo>
                  <a:pt x="65879" y="40614"/>
                </a:lnTo>
                <a:close/>
              </a:path>
            </a:pathLst>
          </a:custGeom>
          <a:solidFill>
            <a:srgbClr val="EB5C40"/>
          </a:solidFill>
        </p:spPr>
        <p:txBody>
          <a:bodyPr wrap="square" lIns="0" tIns="0" rIns="0" bIns="0" rtlCol="0"/>
          <a:lstStyle/>
          <a:p>
            <a:endParaRPr/>
          </a:p>
        </p:txBody>
      </p:sp>
      <p:grpSp>
        <p:nvGrpSpPr>
          <p:cNvPr id="1711" name="object 1711"/>
          <p:cNvGrpSpPr/>
          <p:nvPr/>
        </p:nvGrpSpPr>
        <p:grpSpPr>
          <a:xfrm>
            <a:off x="14903702" y="2667614"/>
            <a:ext cx="36195" cy="3175"/>
            <a:chOff x="14903702" y="2667614"/>
            <a:chExt cx="36195" cy="3175"/>
          </a:xfrm>
        </p:grpSpPr>
        <p:sp>
          <p:nvSpPr>
            <p:cNvPr id="1712" name="object 1712"/>
            <p:cNvSpPr/>
            <p:nvPr/>
          </p:nvSpPr>
          <p:spPr>
            <a:xfrm>
              <a:off x="14903702" y="2667614"/>
              <a:ext cx="1905" cy="3175"/>
            </a:xfrm>
            <a:custGeom>
              <a:avLst/>
              <a:gdLst/>
              <a:ahLst/>
              <a:cxnLst/>
              <a:rect l="l" t="t" r="r" b="b"/>
              <a:pathLst>
                <a:path w="1905" h="3175">
                  <a:moveTo>
                    <a:pt x="1433" y="2986"/>
                  </a:moveTo>
                  <a:lnTo>
                    <a:pt x="0" y="2986"/>
                  </a:lnTo>
                  <a:lnTo>
                    <a:pt x="0" y="0"/>
                  </a:lnTo>
                  <a:lnTo>
                    <a:pt x="716" y="59"/>
                  </a:lnTo>
                  <a:lnTo>
                    <a:pt x="1433" y="2986"/>
                  </a:lnTo>
                  <a:close/>
                </a:path>
              </a:pathLst>
            </a:custGeom>
            <a:solidFill>
              <a:srgbClr val="E83B6B"/>
            </a:solidFill>
          </p:spPr>
          <p:txBody>
            <a:bodyPr wrap="square" lIns="0" tIns="0" rIns="0" bIns="0" rtlCol="0"/>
            <a:lstStyle/>
            <a:p>
              <a:endParaRPr/>
            </a:p>
          </p:txBody>
        </p:sp>
        <p:sp>
          <p:nvSpPr>
            <p:cNvPr id="1713" name="object 1713"/>
            <p:cNvSpPr/>
            <p:nvPr/>
          </p:nvSpPr>
          <p:spPr>
            <a:xfrm>
              <a:off x="14937568" y="2667674"/>
              <a:ext cx="2540" cy="1905"/>
            </a:xfrm>
            <a:custGeom>
              <a:avLst/>
              <a:gdLst/>
              <a:ahLst/>
              <a:cxnLst/>
              <a:rect l="l" t="t" r="r" b="b"/>
              <a:pathLst>
                <a:path w="2540" h="1905">
                  <a:moveTo>
                    <a:pt x="1134" y="1672"/>
                  </a:moveTo>
                  <a:lnTo>
                    <a:pt x="657" y="1134"/>
                  </a:lnTo>
                  <a:lnTo>
                    <a:pt x="0" y="358"/>
                  </a:lnTo>
                  <a:lnTo>
                    <a:pt x="2209" y="0"/>
                  </a:lnTo>
                  <a:lnTo>
                    <a:pt x="2209" y="1433"/>
                  </a:lnTo>
                  <a:lnTo>
                    <a:pt x="1134" y="1672"/>
                  </a:lnTo>
                  <a:close/>
                </a:path>
              </a:pathLst>
            </a:custGeom>
            <a:solidFill>
              <a:srgbClr val="E83A64"/>
            </a:solidFill>
          </p:spPr>
          <p:txBody>
            <a:bodyPr wrap="square" lIns="0" tIns="0" rIns="0" bIns="0" rtlCol="0"/>
            <a:lstStyle/>
            <a:p>
              <a:endParaRPr/>
            </a:p>
          </p:txBody>
        </p:sp>
      </p:grpSp>
      <p:sp>
        <p:nvSpPr>
          <p:cNvPr id="1714" name="object 1714"/>
          <p:cNvSpPr/>
          <p:nvPr/>
        </p:nvSpPr>
        <p:spPr>
          <a:xfrm>
            <a:off x="15036299" y="2281713"/>
            <a:ext cx="1905" cy="2540"/>
          </a:xfrm>
          <a:custGeom>
            <a:avLst/>
            <a:gdLst/>
            <a:ahLst/>
            <a:cxnLst/>
            <a:rect l="l" t="t" r="r" b="b"/>
            <a:pathLst>
              <a:path w="1905" h="2539">
                <a:moveTo>
                  <a:pt x="1493" y="2209"/>
                </a:moveTo>
                <a:lnTo>
                  <a:pt x="0" y="2209"/>
                </a:lnTo>
                <a:lnTo>
                  <a:pt x="0" y="0"/>
                </a:lnTo>
                <a:lnTo>
                  <a:pt x="1493" y="0"/>
                </a:lnTo>
                <a:lnTo>
                  <a:pt x="1493" y="2209"/>
                </a:lnTo>
                <a:close/>
              </a:path>
            </a:pathLst>
          </a:custGeom>
          <a:solidFill>
            <a:srgbClr val="E833AB"/>
          </a:solidFill>
        </p:spPr>
        <p:txBody>
          <a:bodyPr wrap="square" lIns="0" tIns="0" rIns="0" bIns="0" rtlCol="0"/>
          <a:lstStyle/>
          <a:p>
            <a:endParaRPr/>
          </a:p>
        </p:txBody>
      </p:sp>
      <p:grpSp>
        <p:nvGrpSpPr>
          <p:cNvPr id="1715" name="object 1715"/>
          <p:cNvGrpSpPr/>
          <p:nvPr/>
        </p:nvGrpSpPr>
        <p:grpSpPr>
          <a:xfrm>
            <a:off x="14811602" y="2778290"/>
            <a:ext cx="59690" cy="33020"/>
            <a:chOff x="14811602" y="2778290"/>
            <a:chExt cx="59690" cy="33020"/>
          </a:xfrm>
        </p:grpSpPr>
        <p:sp>
          <p:nvSpPr>
            <p:cNvPr id="1716" name="object 1716"/>
            <p:cNvSpPr/>
            <p:nvPr/>
          </p:nvSpPr>
          <p:spPr>
            <a:xfrm>
              <a:off x="14835314" y="2778290"/>
              <a:ext cx="3810" cy="3810"/>
            </a:xfrm>
            <a:custGeom>
              <a:avLst/>
              <a:gdLst/>
              <a:ahLst/>
              <a:cxnLst/>
              <a:rect l="l" t="t" r="r" b="b"/>
              <a:pathLst>
                <a:path w="3809" h="3810">
                  <a:moveTo>
                    <a:pt x="0" y="3523"/>
                  </a:moveTo>
                  <a:lnTo>
                    <a:pt x="1254" y="0"/>
                  </a:lnTo>
                  <a:lnTo>
                    <a:pt x="2329" y="1254"/>
                  </a:lnTo>
                  <a:lnTo>
                    <a:pt x="3583" y="1314"/>
                  </a:lnTo>
                  <a:lnTo>
                    <a:pt x="3225" y="3105"/>
                  </a:lnTo>
                  <a:lnTo>
                    <a:pt x="0" y="3523"/>
                  </a:lnTo>
                  <a:close/>
                </a:path>
              </a:pathLst>
            </a:custGeom>
            <a:solidFill>
              <a:srgbClr val="E94A53"/>
            </a:solidFill>
          </p:spPr>
          <p:txBody>
            <a:bodyPr wrap="square" lIns="0" tIns="0" rIns="0" bIns="0" rtlCol="0"/>
            <a:lstStyle/>
            <a:p>
              <a:endParaRPr/>
            </a:p>
          </p:txBody>
        </p:sp>
        <p:sp>
          <p:nvSpPr>
            <p:cNvPr id="1717" name="object 1717"/>
            <p:cNvSpPr/>
            <p:nvPr/>
          </p:nvSpPr>
          <p:spPr>
            <a:xfrm>
              <a:off x="14836688" y="2789698"/>
              <a:ext cx="2540" cy="1905"/>
            </a:xfrm>
            <a:custGeom>
              <a:avLst/>
              <a:gdLst/>
              <a:ahLst/>
              <a:cxnLst/>
              <a:rect l="l" t="t" r="r" b="b"/>
              <a:pathLst>
                <a:path w="2540" h="1905">
                  <a:moveTo>
                    <a:pt x="2209" y="1672"/>
                  </a:moveTo>
                  <a:lnTo>
                    <a:pt x="0" y="1672"/>
                  </a:lnTo>
                  <a:lnTo>
                    <a:pt x="0" y="238"/>
                  </a:lnTo>
                  <a:lnTo>
                    <a:pt x="1015" y="0"/>
                  </a:lnTo>
                  <a:lnTo>
                    <a:pt x="1971" y="657"/>
                  </a:lnTo>
                  <a:lnTo>
                    <a:pt x="2209" y="1672"/>
                  </a:lnTo>
                  <a:close/>
                </a:path>
              </a:pathLst>
            </a:custGeom>
            <a:solidFill>
              <a:srgbClr val="E9534D"/>
            </a:solidFill>
          </p:spPr>
          <p:txBody>
            <a:bodyPr wrap="square" lIns="0" tIns="0" rIns="0" bIns="0" rtlCol="0"/>
            <a:lstStyle/>
            <a:p>
              <a:endParaRPr/>
            </a:p>
          </p:txBody>
        </p:sp>
        <p:sp>
          <p:nvSpPr>
            <p:cNvPr id="1718" name="object 1718"/>
            <p:cNvSpPr/>
            <p:nvPr/>
          </p:nvSpPr>
          <p:spPr>
            <a:xfrm>
              <a:off x="14843315" y="2780143"/>
              <a:ext cx="28575" cy="10160"/>
            </a:xfrm>
            <a:custGeom>
              <a:avLst/>
              <a:gdLst/>
              <a:ahLst/>
              <a:cxnLst/>
              <a:rect l="l" t="t" r="r" b="b"/>
              <a:pathLst>
                <a:path w="28575" h="10160">
                  <a:moveTo>
                    <a:pt x="2209" y="1676"/>
                  </a:moveTo>
                  <a:lnTo>
                    <a:pt x="1968" y="660"/>
                  </a:lnTo>
                  <a:lnTo>
                    <a:pt x="1016" y="0"/>
                  </a:lnTo>
                  <a:lnTo>
                    <a:pt x="0" y="241"/>
                  </a:lnTo>
                  <a:lnTo>
                    <a:pt x="0" y="1676"/>
                  </a:lnTo>
                  <a:lnTo>
                    <a:pt x="2209" y="1676"/>
                  </a:lnTo>
                  <a:close/>
                </a:path>
                <a:path w="28575" h="10160">
                  <a:moveTo>
                    <a:pt x="27952" y="7531"/>
                  </a:moveTo>
                  <a:lnTo>
                    <a:pt x="27533" y="7645"/>
                  </a:lnTo>
                  <a:lnTo>
                    <a:pt x="26936" y="7467"/>
                  </a:lnTo>
                  <a:lnTo>
                    <a:pt x="26454" y="7531"/>
                  </a:lnTo>
                  <a:lnTo>
                    <a:pt x="26809" y="7950"/>
                  </a:lnTo>
                  <a:lnTo>
                    <a:pt x="26581" y="9740"/>
                  </a:lnTo>
                  <a:lnTo>
                    <a:pt x="27952" y="9740"/>
                  </a:lnTo>
                  <a:lnTo>
                    <a:pt x="27952" y="7531"/>
                  </a:lnTo>
                  <a:close/>
                </a:path>
              </a:pathLst>
            </a:custGeom>
            <a:solidFill>
              <a:srgbClr val="E94A53"/>
            </a:solidFill>
          </p:spPr>
          <p:txBody>
            <a:bodyPr wrap="square" lIns="0" tIns="0" rIns="0" bIns="0" rtlCol="0"/>
            <a:lstStyle/>
            <a:p>
              <a:endParaRPr/>
            </a:p>
          </p:txBody>
        </p:sp>
        <p:sp>
          <p:nvSpPr>
            <p:cNvPr id="1719" name="object 1719"/>
            <p:cNvSpPr/>
            <p:nvPr/>
          </p:nvSpPr>
          <p:spPr>
            <a:xfrm>
              <a:off x="14811602" y="2808990"/>
              <a:ext cx="2540" cy="1905"/>
            </a:xfrm>
            <a:custGeom>
              <a:avLst/>
              <a:gdLst/>
              <a:ahLst/>
              <a:cxnLst/>
              <a:rect l="l" t="t" r="r" b="b"/>
              <a:pathLst>
                <a:path w="2540" h="1905">
                  <a:moveTo>
                    <a:pt x="1015" y="1732"/>
                  </a:moveTo>
                  <a:lnTo>
                    <a:pt x="1971" y="1134"/>
                  </a:lnTo>
                  <a:lnTo>
                    <a:pt x="2209" y="59"/>
                  </a:lnTo>
                  <a:lnTo>
                    <a:pt x="0" y="0"/>
                  </a:lnTo>
                  <a:lnTo>
                    <a:pt x="0" y="1493"/>
                  </a:lnTo>
                  <a:close/>
                </a:path>
              </a:pathLst>
            </a:custGeom>
            <a:solidFill>
              <a:srgbClr val="E9534D"/>
            </a:solidFill>
          </p:spPr>
          <p:txBody>
            <a:bodyPr wrap="square" lIns="0" tIns="0" rIns="0" bIns="0" rtlCol="0"/>
            <a:lstStyle/>
            <a:p>
              <a:endParaRPr/>
            </a:p>
          </p:txBody>
        </p:sp>
      </p:grpSp>
      <p:grpSp>
        <p:nvGrpSpPr>
          <p:cNvPr id="1720" name="object 1720"/>
          <p:cNvGrpSpPr/>
          <p:nvPr/>
        </p:nvGrpSpPr>
        <p:grpSpPr>
          <a:xfrm>
            <a:off x="14970000" y="2038621"/>
            <a:ext cx="22225" cy="12700"/>
            <a:chOff x="14970000" y="2038621"/>
            <a:chExt cx="22225" cy="12700"/>
          </a:xfrm>
        </p:grpSpPr>
        <p:sp>
          <p:nvSpPr>
            <p:cNvPr id="1721" name="object 1721"/>
            <p:cNvSpPr/>
            <p:nvPr/>
          </p:nvSpPr>
          <p:spPr>
            <a:xfrm>
              <a:off x="14985231" y="2038621"/>
              <a:ext cx="6985" cy="5715"/>
            </a:xfrm>
            <a:custGeom>
              <a:avLst/>
              <a:gdLst/>
              <a:ahLst/>
              <a:cxnLst/>
              <a:rect l="l" t="t" r="r" b="b"/>
              <a:pathLst>
                <a:path w="6984" h="5714">
                  <a:moveTo>
                    <a:pt x="238" y="5196"/>
                  </a:moveTo>
                  <a:lnTo>
                    <a:pt x="358" y="4360"/>
                  </a:lnTo>
                  <a:lnTo>
                    <a:pt x="0" y="1732"/>
                  </a:lnTo>
                  <a:lnTo>
                    <a:pt x="1672" y="0"/>
                  </a:lnTo>
                  <a:lnTo>
                    <a:pt x="2747" y="3464"/>
                  </a:lnTo>
                  <a:lnTo>
                    <a:pt x="3165" y="2986"/>
                  </a:lnTo>
                  <a:lnTo>
                    <a:pt x="2986" y="1672"/>
                  </a:lnTo>
                  <a:lnTo>
                    <a:pt x="4300" y="1194"/>
                  </a:lnTo>
                  <a:lnTo>
                    <a:pt x="5375" y="776"/>
                  </a:lnTo>
                  <a:lnTo>
                    <a:pt x="6629" y="2150"/>
                  </a:lnTo>
                  <a:lnTo>
                    <a:pt x="1134" y="4957"/>
                  </a:lnTo>
                  <a:lnTo>
                    <a:pt x="238" y="5196"/>
                  </a:lnTo>
                  <a:close/>
                </a:path>
              </a:pathLst>
            </a:custGeom>
            <a:solidFill>
              <a:srgbClr val="CC2BD1"/>
            </a:solidFill>
          </p:spPr>
          <p:txBody>
            <a:bodyPr wrap="square" lIns="0" tIns="0" rIns="0" bIns="0" rtlCol="0"/>
            <a:lstStyle/>
            <a:p>
              <a:endParaRPr/>
            </a:p>
          </p:txBody>
        </p:sp>
        <p:sp>
          <p:nvSpPr>
            <p:cNvPr id="1722" name="object 1722"/>
            <p:cNvSpPr/>
            <p:nvPr/>
          </p:nvSpPr>
          <p:spPr>
            <a:xfrm>
              <a:off x="14969998" y="2042934"/>
              <a:ext cx="8890" cy="8255"/>
            </a:xfrm>
            <a:custGeom>
              <a:avLst/>
              <a:gdLst/>
              <a:ahLst/>
              <a:cxnLst/>
              <a:rect l="l" t="t" r="r" b="b"/>
              <a:pathLst>
                <a:path w="8890" h="8255">
                  <a:moveTo>
                    <a:pt x="1968" y="5727"/>
                  </a:moveTo>
                  <a:lnTo>
                    <a:pt x="355" y="4533"/>
                  </a:lnTo>
                  <a:lnTo>
                    <a:pt x="0" y="8242"/>
                  </a:lnTo>
                  <a:lnTo>
                    <a:pt x="1968" y="7518"/>
                  </a:lnTo>
                  <a:lnTo>
                    <a:pt x="1968" y="5727"/>
                  </a:lnTo>
                  <a:close/>
                </a:path>
                <a:path w="8890" h="8255">
                  <a:moveTo>
                    <a:pt x="5130" y="5308"/>
                  </a:moveTo>
                  <a:lnTo>
                    <a:pt x="4889" y="4292"/>
                  </a:lnTo>
                  <a:lnTo>
                    <a:pt x="3937" y="3632"/>
                  </a:lnTo>
                  <a:lnTo>
                    <a:pt x="2921" y="3873"/>
                  </a:lnTo>
                  <a:lnTo>
                    <a:pt x="2921" y="5308"/>
                  </a:lnTo>
                  <a:lnTo>
                    <a:pt x="5130" y="5308"/>
                  </a:lnTo>
                  <a:close/>
                </a:path>
                <a:path w="8890" h="8255">
                  <a:moveTo>
                    <a:pt x="8775" y="1003"/>
                  </a:moveTo>
                  <a:lnTo>
                    <a:pt x="7937" y="0"/>
                  </a:lnTo>
                  <a:lnTo>
                    <a:pt x="4711" y="1193"/>
                  </a:lnTo>
                  <a:lnTo>
                    <a:pt x="5854" y="2324"/>
                  </a:lnTo>
                  <a:lnTo>
                    <a:pt x="6565" y="3035"/>
                  </a:lnTo>
                  <a:lnTo>
                    <a:pt x="8775" y="1003"/>
                  </a:lnTo>
                  <a:close/>
                </a:path>
              </a:pathLst>
            </a:custGeom>
            <a:solidFill>
              <a:srgbClr val="CF2BD5"/>
            </a:solidFill>
          </p:spPr>
          <p:txBody>
            <a:bodyPr wrap="square" lIns="0" tIns="0" rIns="0" bIns="0" rtlCol="0"/>
            <a:lstStyle/>
            <a:p>
              <a:endParaRPr/>
            </a:p>
          </p:txBody>
        </p:sp>
      </p:grpSp>
      <p:sp>
        <p:nvSpPr>
          <p:cNvPr id="1723" name="object 1723"/>
          <p:cNvSpPr/>
          <p:nvPr/>
        </p:nvSpPr>
        <p:spPr>
          <a:xfrm>
            <a:off x="14911767" y="2742811"/>
            <a:ext cx="2540" cy="4445"/>
          </a:xfrm>
          <a:custGeom>
            <a:avLst/>
            <a:gdLst/>
            <a:ahLst/>
            <a:cxnLst/>
            <a:rect l="l" t="t" r="r" b="b"/>
            <a:pathLst>
              <a:path w="2540" h="4444">
                <a:moveTo>
                  <a:pt x="1911" y="4061"/>
                </a:moveTo>
                <a:lnTo>
                  <a:pt x="1552" y="3404"/>
                </a:lnTo>
                <a:lnTo>
                  <a:pt x="0" y="2926"/>
                </a:lnTo>
                <a:lnTo>
                  <a:pt x="1493" y="0"/>
                </a:lnTo>
                <a:lnTo>
                  <a:pt x="2209" y="0"/>
                </a:lnTo>
                <a:lnTo>
                  <a:pt x="2329" y="418"/>
                </a:lnTo>
                <a:lnTo>
                  <a:pt x="2090" y="1254"/>
                </a:lnTo>
                <a:lnTo>
                  <a:pt x="2209" y="1493"/>
                </a:lnTo>
                <a:close/>
              </a:path>
            </a:pathLst>
          </a:custGeom>
          <a:solidFill>
            <a:srgbClr val="E94254"/>
          </a:solidFill>
        </p:spPr>
        <p:txBody>
          <a:bodyPr wrap="square" lIns="0" tIns="0" rIns="0" bIns="0" rtlCol="0"/>
          <a:lstStyle/>
          <a:p>
            <a:endParaRPr/>
          </a:p>
        </p:txBody>
      </p:sp>
      <p:sp>
        <p:nvSpPr>
          <p:cNvPr id="1724" name="object 1724"/>
          <p:cNvSpPr/>
          <p:nvPr/>
        </p:nvSpPr>
        <p:spPr>
          <a:xfrm>
            <a:off x="15175459" y="2920262"/>
            <a:ext cx="14604" cy="8255"/>
          </a:xfrm>
          <a:custGeom>
            <a:avLst/>
            <a:gdLst/>
            <a:ahLst/>
            <a:cxnLst/>
            <a:rect l="l" t="t" r="r" b="b"/>
            <a:pathLst>
              <a:path w="14605" h="8255">
                <a:moveTo>
                  <a:pt x="6515" y="3594"/>
                </a:moveTo>
                <a:lnTo>
                  <a:pt x="3289" y="2933"/>
                </a:lnTo>
                <a:lnTo>
                  <a:pt x="2209" y="2755"/>
                </a:lnTo>
                <a:lnTo>
                  <a:pt x="1371" y="3822"/>
                </a:lnTo>
                <a:lnTo>
                  <a:pt x="711" y="4419"/>
                </a:lnTo>
                <a:lnTo>
                  <a:pt x="419" y="4660"/>
                </a:lnTo>
                <a:lnTo>
                  <a:pt x="177" y="5803"/>
                </a:lnTo>
                <a:lnTo>
                  <a:pt x="0" y="5854"/>
                </a:lnTo>
                <a:lnTo>
                  <a:pt x="2032" y="7950"/>
                </a:lnTo>
                <a:lnTo>
                  <a:pt x="6515" y="3594"/>
                </a:lnTo>
                <a:close/>
              </a:path>
              <a:path w="14605" h="8255">
                <a:moveTo>
                  <a:pt x="14452" y="4013"/>
                </a:moveTo>
                <a:lnTo>
                  <a:pt x="11290" y="0"/>
                </a:lnTo>
                <a:lnTo>
                  <a:pt x="9613" y="787"/>
                </a:lnTo>
                <a:lnTo>
                  <a:pt x="9613" y="3708"/>
                </a:lnTo>
                <a:lnTo>
                  <a:pt x="10515" y="3886"/>
                </a:lnTo>
                <a:lnTo>
                  <a:pt x="11468" y="2933"/>
                </a:lnTo>
                <a:lnTo>
                  <a:pt x="12128" y="2933"/>
                </a:lnTo>
                <a:lnTo>
                  <a:pt x="12420" y="2870"/>
                </a:lnTo>
                <a:lnTo>
                  <a:pt x="12661" y="5740"/>
                </a:lnTo>
                <a:lnTo>
                  <a:pt x="13970" y="4419"/>
                </a:lnTo>
                <a:lnTo>
                  <a:pt x="14452" y="4013"/>
                </a:lnTo>
                <a:close/>
              </a:path>
            </a:pathLst>
          </a:custGeom>
          <a:solidFill>
            <a:srgbClr val="E73D65"/>
          </a:solidFill>
        </p:spPr>
        <p:txBody>
          <a:bodyPr wrap="square" lIns="0" tIns="0" rIns="0" bIns="0" rtlCol="0"/>
          <a:lstStyle/>
          <a:p>
            <a:endParaRPr/>
          </a:p>
        </p:txBody>
      </p:sp>
      <p:sp>
        <p:nvSpPr>
          <p:cNvPr id="1725" name="object 1725"/>
          <p:cNvSpPr/>
          <p:nvPr/>
        </p:nvSpPr>
        <p:spPr>
          <a:xfrm>
            <a:off x="15185073" y="2860661"/>
            <a:ext cx="6985" cy="11430"/>
          </a:xfrm>
          <a:custGeom>
            <a:avLst/>
            <a:gdLst/>
            <a:ahLst/>
            <a:cxnLst/>
            <a:rect l="l" t="t" r="r" b="b"/>
            <a:pathLst>
              <a:path w="6984" h="11430">
                <a:moveTo>
                  <a:pt x="4305" y="8661"/>
                </a:moveTo>
                <a:lnTo>
                  <a:pt x="3644" y="8064"/>
                </a:lnTo>
                <a:lnTo>
                  <a:pt x="723" y="8064"/>
                </a:lnTo>
                <a:lnTo>
                  <a:pt x="0" y="11290"/>
                </a:lnTo>
                <a:lnTo>
                  <a:pt x="4305" y="8661"/>
                </a:lnTo>
                <a:close/>
              </a:path>
              <a:path w="6984" h="11430">
                <a:moveTo>
                  <a:pt x="6515" y="2565"/>
                </a:moveTo>
                <a:lnTo>
                  <a:pt x="5664" y="1968"/>
                </a:lnTo>
                <a:lnTo>
                  <a:pt x="2870" y="0"/>
                </a:lnTo>
                <a:lnTo>
                  <a:pt x="2171" y="2844"/>
                </a:lnTo>
                <a:lnTo>
                  <a:pt x="2984" y="1968"/>
                </a:lnTo>
                <a:lnTo>
                  <a:pt x="5499" y="3098"/>
                </a:lnTo>
                <a:lnTo>
                  <a:pt x="6515" y="2565"/>
                </a:lnTo>
                <a:close/>
              </a:path>
            </a:pathLst>
          </a:custGeom>
          <a:solidFill>
            <a:srgbClr val="E43469"/>
          </a:solidFill>
        </p:spPr>
        <p:txBody>
          <a:bodyPr wrap="square" lIns="0" tIns="0" rIns="0" bIns="0" rtlCol="0"/>
          <a:lstStyle/>
          <a:p>
            <a:endParaRPr/>
          </a:p>
        </p:txBody>
      </p:sp>
      <p:sp>
        <p:nvSpPr>
          <p:cNvPr id="1726" name="object 1726"/>
          <p:cNvSpPr/>
          <p:nvPr/>
        </p:nvSpPr>
        <p:spPr>
          <a:xfrm>
            <a:off x="15182631" y="2923249"/>
            <a:ext cx="1905" cy="3175"/>
          </a:xfrm>
          <a:custGeom>
            <a:avLst/>
            <a:gdLst/>
            <a:ahLst/>
            <a:cxnLst/>
            <a:rect l="l" t="t" r="r" b="b"/>
            <a:pathLst>
              <a:path w="1905" h="3175">
                <a:moveTo>
                  <a:pt x="1672" y="2926"/>
                </a:moveTo>
                <a:lnTo>
                  <a:pt x="179" y="2508"/>
                </a:lnTo>
                <a:lnTo>
                  <a:pt x="0" y="1373"/>
                </a:lnTo>
                <a:lnTo>
                  <a:pt x="238" y="0"/>
                </a:lnTo>
                <a:lnTo>
                  <a:pt x="1732" y="418"/>
                </a:lnTo>
                <a:lnTo>
                  <a:pt x="1911" y="1552"/>
                </a:lnTo>
                <a:lnTo>
                  <a:pt x="1672" y="2926"/>
                </a:lnTo>
                <a:close/>
              </a:path>
            </a:pathLst>
          </a:custGeom>
          <a:solidFill>
            <a:srgbClr val="E73D65"/>
          </a:solidFill>
        </p:spPr>
        <p:txBody>
          <a:bodyPr wrap="square" lIns="0" tIns="0" rIns="0" bIns="0" rtlCol="0"/>
          <a:lstStyle/>
          <a:p>
            <a:endParaRPr/>
          </a:p>
        </p:txBody>
      </p:sp>
      <p:sp>
        <p:nvSpPr>
          <p:cNvPr id="1727" name="object 1727"/>
          <p:cNvSpPr/>
          <p:nvPr/>
        </p:nvSpPr>
        <p:spPr>
          <a:xfrm>
            <a:off x="14368958" y="1998128"/>
            <a:ext cx="76200" cy="41275"/>
          </a:xfrm>
          <a:custGeom>
            <a:avLst/>
            <a:gdLst/>
            <a:ahLst/>
            <a:cxnLst/>
            <a:rect l="l" t="t" r="r" b="b"/>
            <a:pathLst>
              <a:path w="76200" h="41275">
                <a:moveTo>
                  <a:pt x="4292" y="28625"/>
                </a:moveTo>
                <a:lnTo>
                  <a:pt x="2921" y="27305"/>
                </a:lnTo>
                <a:lnTo>
                  <a:pt x="2451" y="26885"/>
                </a:lnTo>
                <a:lnTo>
                  <a:pt x="2362" y="25793"/>
                </a:lnTo>
                <a:lnTo>
                  <a:pt x="2247" y="25209"/>
                </a:lnTo>
                <a:lnTo>
                  <a:pt x="1257" y="27952"/>
                </a:lnTo>
                <a:lnTo>
                  <a:pt x="3187" y="29273"/>
                </a:lnTo>
                <a:lnTo>
                  <a:pt x="3365" y="29273"/>
                </a:lnTo>
                <a:lnTo>
                  <a:pt x="4292" y="28625"/>
                </a:lnTo>
                <a:close/>
              </a:path>
              <a:path w="76200" h="41275">
                <a:moveTo>
                  <a:pt x="4660" y="28968"/>
                </a:moveTo>
                <a:lnTo>
                  <a:pt x="4597" y="28409"/>
                </a:lnTo>
                <a:lnTo>
                  <a:pt x="4292" y="28625"/>
                </a:lnTo>
                <a:lnTo>
                  <a:pt x="4660" y="28968"/>
                </a:lnTo>
                <a:close/>
              </a:path>
              <a:path w="76200" h="41275">
                <a:moveTo>
                  <a:pt x="9194" y="29273"/>
                </a:moveTo>
                <a:lnTo>
                  <a:pt x="9093" y="28968"/>
                </a:lnTo>
                <a:lnTo>
                  <a:pt x="9029" y="28790"/>
                </a:lnTo>
                <a:lnTo>
                  <a:pt x="8978" y="28625"/>
                </a:lnTo>
                <a:lnTo>
                  <a:pt x="8902" y="28409"/>
                </a:lnTo>
                <a:lnTo>
                  <a:pt x="8648" y="27660"/>
                </a:lnTo>
                <a:lnTo>
                  <a:pt x="8521" y="27305"/>
                </a:lnTo>
                <a:lnTo>
                  <a:pt x="8178" y="26289"/>
                </a:lnTo>
                <a:lnTo>
                  <a:pt x="9067" y="25793"/>
                </a:lnTo>
                <a:lnTo>
                  <a:pt x="4597" y="24853"/>
                </a:lnTo>
                <a:lnTo>
                  <a:pt x="4432" y="25069"/>
                </a:lnTo>
                <a:lnTo>
                  <a:pt x="1930" y="25069"/>
                </a:lnTo>
                <a:lnTo>
                  <a:pt x="2400" y="24803"/>
                </a:lnTo>
                <a:lnTo>
                  <a:pt x="2451" y="24676"/>
                </a:lnTo>
                <a:lnTo>
                  <a:pt x="2260" y="24676"/>
                </a:lnTo>
                <a:lnTo>
                  <a:pt x="1663" y="17322"/>
                </a:lnTo>
                <a:lnTo>
                  <a:pt x="0" y="26581"/>
                </a:lnTo>
                <a:lnTo>
                  <a:pt x="1752" y="25209"/>
                </a:lnTo>
                <a:lnTo>
                  <a:pt x="2247" y="25209"/>
                </a:lnTo>
                <a:lnTo>
                  <a:pt x="4292" y="25209"/>
                </a:lnTo>
                <a:lnTo>
                  <a:pt x="4394" y="26289"/>
                </a:lnTo>
                <a:lnTo>
                  <a:pt x="4495" y="27305"/>
                </a:lnTo>
                <a:lnTo>
                  <a:pt x="4597" y="28409"/>
                </a:lnTo>
                <a:lnTo>
                  <a:pt x="5676" y="27660"/>
                </a:lnTo>
                <a:lnTo>
                  <a:pt x="5613" y="27952"/>
                </a:lnTo>
                <a:lnTo>
                  <a:pt x="5511" y="28409"/>
                </a:lnTo>
                <a:lnTo>
                  <a:pt x="5397" y="28968"/>
                </a:lnTo>
                <a:lnTo>
                  <a:pt x="5334" y="29273"/>
                </a:lnTo>
                <a:lnTo>
                  <a:pt x="5130" y="30226"/>
                </a:lnTo>
                <a:lnTo>
                  <a:pt x="5372" y="30226"/>
                </a:lnTo>
                <a:lnTo>
                  <a:pt x="5969" y="31000"/>
                </a:lnTo>
                <a:lnTo>
                  <a:pt x="6718" y="30607"/>
                </a:lnTo>
                <a:lnTo>
                  <a:pt x="7213" y="31623"/>
                </a:lnTo>
                <a:lnTo>
                  <a:pt x="8521" y="31623"/>
                </a:lnTo>
                <a:lnTo>
                  <a:pt x="7200" y="30607"/>
                </a:lnTo>
                <a:lnTo>
                  <a:pt x="6997" y="30454"/>
                </a:lnTo>
                <a:lnTo>
                  <a:pt x="7874" y="29984"/>
                </a:lnTo>
                <a:lnTo>
                  <a:pt x="8890" y="29464"/>
                </a:lnTo>
                <a:lnTo>
                  <a:pt x="5905" y="29984"/>
                </a:lnTo>
                <a:lnTo>
                  <a:pt x="5905" y="28790"/>
                </a:lnTo>
                <a:lnTo>
                  <a:pt x="9194" y="29273"/>
                </a:lnTo>
                <a:close/>
              </a:path>
              <a:path w="76200" h="41275">
                <a:moveTo>
                  <a:pt x="9715" y="35179"/>
                </a:moveTo>
                <a:lnTo>
                  <a:pt x="9144" y="35179"/>
                </a:lnTo>
                <a:lnTo>
                  <a:pt x="8902" y="35179"/>
                </a:lnTo>
                <a:lnTo>
                  <a:pt x="7480" y="32258"/>
                </a:lnTo>
                <a:lnTo>
                  <a:pt x="7327" y="31915"/>
                </a:lnTo>
                <a:lnTo>
                  <a:pt x="5219" y="31648"/>
                </a:lnTo>
                <a:lnTo>
                  <a:pt x="5054" y="32258"/>
                </a:lnTo>
                <a:lnTo>
                  <a:pt x="4940" y="32994"/>
                </a:lnTo>
                <a:lnTo>
                  <a:pt x="6159" y="32258"/>
                </a:lnTo>
                <a:lnTo>
                  <a:pt x="6337" y="32258"/>
                </a:lnTo>
                <a:lnTo>
                  <a:pt x="6565" y="32512"/>
                </a:lnTo>
                <a:lnTo>
                  <a:pt x="6756" y="32512"/>
                </a:lnTo>
                <a:lnTo>
                  <a:pt x="5664" y="35433"/>
                </a:lnTo>
                <a:lnTo>
                  <a:pt x="5499" y="35433"/>
                </a:lnTo>
                <a:lnTo>
                  <a:pt x="6578" y="36703"/>
                </a:lnTo>
                <a:lnTo>
                  <a:pt x="6870" y="36703"/>
                </a:lnTo>
                <a:lnTo>
                  <a:pt x="8953" y="35306"/>
                </a:lnTo>
                <a:lnTo>
                  <a:pt x="9017" y="35433"/>
                </a:lnTo>
                <a:lnTo>
                  <a:pt x="9309" y="35433"/>
                </a:lnTo>
                <a:lnTo>
                  <a:pt x="9715" y="35179"/>
                </a:lnTo>
                <a:close/>
              </a:path>
              <a:path w="76200" h="41275">
                <a:moveTo>
                  <a:pt x="12509" y="35179"/>
                </a:moveTo>
                <a:lnTo>
                  <a:pt x="12230" y="35179"/>
                </a:lnTo>
                <a:lnTo>
                  <a:pt x="12230" y="35433"/>
                </a:lnTo>
                <a:lnTo>
                  <a:pt x="12420" y="35433"/>
                </a:lnTo>
                <a:lnTo>
                  <a:pt x="12509" y="35179"/>
                </a:lnTo>
                <a:close/>
              </a:path>
              <a:path w="76200" h="41275">
                <a:moveTo>
                  <a:pt x="12661" y="21082"/>
                </a:moveTo>
                <a:lnTo>
                  <a:pt x="12052" y="20891"/>
                </a:lnTo>
                <a:lnTo>
                  <a:pt x="12471" y="21717"/>
                </a:lnTo>
                <a:lnTo>
                  <a:pt x="12661" y="21971"/>
                </a:lnTo>
                <a:lnTo>
                  <a:pt x="12661" y="21082"/>
                </a:lnTo>
                <a:close/>
              </a:path>
              <a:path w="76200" h="41275">
                <a:moveTo>
                  <a:pt x="14097" y="35179"/>
                </a:moveTo>
                <a:lnTo>
                  <a:pt x="12979" y="33921"/>
                </a:lnTo>
                <a:lnTo>
                  <a:pt x="12509" y="35179"/>
                </a:lnTo>
                <a:lnTo>
                  <a:pt x="14097" y="35179"/>
                </a:lnTo>
                <a:close/>
              </a:path>
              <a:path w="76200" h="41275">
                <a:moveTo>
                  <a:pt x="15671" y="36703"/>
                </a:moveTo>
                <a:lnTo>
                  <a:pt x="15430" y="36703"/>
                </a:lnTo>
                <a:lnTo>
                  <a:pt x="15316" y="36576"/>
                </a:lnTo>
                <a:lnTo>
                  <a:pt x="14312" y="35433"/>
                </a:lnTo>
                <a:lnTo>
                  <a:pt x="12420" y="35433"/>
                </a:lnTo>
                <a:lnTo>
                  <a:pt x="12242" y="35928"/>
                </a:lnTo>
                <a:lnTo>
                  <a:pt x="12103" y="36322"/>
                </a:lnTo>
                <a:lnTo>
                  <a:pt x="12014" y="36499"/>
                </a:lnTo>
                <a:lnTo>
                  <a:pt x="12077" y="36322"/>
                </a:lnTo>
                <a:lnTo>
                  <a:pt x="12242" y="35928"/>
                </a:lnTo>
                <a:lnTo>
                  <a:pt x="12230" y="35433"/>
                </a:lnTo>
                <a:lnTo>
                  <a:pt x="11950" y="35433"/>
                </a:lnTo>
                <a:lnTo>
                  <a:pt x="11950" y="36639"/>
                </a:lnTo>
                <a:lnTo>
                  <a:pt x="11950" y="35433"/>
                </a:lnTo>
                <a:lnTo>
                  <a:pt x="9309" y="35433"/>
                </a:lnTo>
                <a:lnTo>
                  <a:pt x="8521" y="35928"/>
                </a:lnTo>
                <a:lnTo>
                  <a:pt x="8153" y="35928"/>
                </a:lnTo>
                <a:lnTo>
                  <a:pt x="10325" y="37973"/>
                </a:lnTo>
                <a:lnTo>
                  <a:pt x="13728" y="38608"/>
                </a:lnTo>
                <a:lnTo>
                  <a:pt x="15671" y="36703"/>
                </a:lnTo>
                <a:close/>
              </a:path>
              <a:path w="76200" h="41275">
                <a:moveTo>
                  <a:pt x="28841" y="16129"/>
                </a:moveTo>
                <a:lnTo>
                  <a:pt x="28409" y="16129"/>
                </a:lnTo>
                <a:lnTo>
                  <a:pt x="28752" y="16383"/>
                </a:lnTo>
                <a:lnTo>
                  <a:pt x="28841" y="16129"/>
                </a:lnTo>
                <a:close/>
              </a:path>
              <a:path w="76200" h="41275">
                <a:moveTo>
                  <a:pt x="37426" y="36703"/>
                </a:moveTo>
                <a:lnTo>
                  <a:pt x="37376" y="35928"/>
                </a:lnTo>
                <a:lnTo>
                  <a:pt x="37274" y="35433"/>
                </a:lnTo>
                <a:lnTo>
                  <a:pt x="36372" y="35433"/>
                </a:lnTo>
                <a:lnTo>
                  <a:pt x="35293" y="36703"/>
                </a:lnTo>
                <a:lnTo>
                  <a:pt x="36906" y="37465"/>
                </a:lnTo>
                <a:lnTo>
                  <a:pt x="37426" y="36703"/>
                </a:lnTo>
                <a:close/>
              </a:path>
              <a:path w="76200" h="41275">
                <a:moveTo>
                  <a:pt x="54051" y="5613"/>
                </a:moveTo>
                <a:lnTo>
                  <a:pt x="51600" y="5016"/>
                </a:lnTo>
                <a:lnTo>
                  <a:pt x="51498" y="5613"/>
                </a:lnTo>
                <a:lnTo>
                  <a:pt x="51384" y="6350"/>
                </a:lnTo>
                <a:lnTo>
                  <a:pt x="51244" y="7239"/>
                </a:lnTo>
                <a:lnTo>
                  <a:pt x="53797" y="6375"/>
                </a:lnTo>
                <a:lnTo>
                  <a:pt x="53390" y="8255"/>
                </a:lnTo>
                <a:lnTo>
                  <a:pt x="53860" y="7874"/>
                </a:lnTo>
                <a:lnTo>
                  <a:pt x="53809" y="6375"/>
                </a:lnTo>
                <a:lnTo>
                  <a:pt x="54051" y="5613"/>
                </a:lnTo>
                <a:close/>
              </a:path>
              <a:path w="76200" h="41275">
                <a:moveTo>
                  <a:pt x="56718" y="15468"/>
                </a:moveTo>
                <a:lnTo>
                  <a:pt x="56603" y="15240"/>
                </a:lnTo>
                <a:lnTo>
                  <a:pt x="56299" y="14770"/>
                </a:lnTo>
                <a:lnTo>
                  <a:pt x="55600" y="14986"/>
                </a:lnTo>
                <a:lnTo>
                  <a:pt x="56248" y="15240"/>
                </a:lnTo>
                <a:lnTo>
                  <a:pt x="56718" y="15468"/>
                </a:lnTo>
                <a:close/>
              </a:path>
              <a:path w="76200" h="41275">
                <a:moveTo>
                  <a:pt x="57035" y="26670"/>
                </a:moveTo>
                <a:lnTo>
                  <a:pt x="55384" y="24130"/>
                </a:lnTo>
                <a:lnTo>
                  <a:pt x="55499" y="23876"/>
                </a:lnTo>
                <a:lnTo>
                  <a:pt x="55613" y="23622"/>
                </a:lnTo>
                <a:lnTo>
                  <a:pt x="56134" y="22402"/>
                </a:lnTo>
                <a:lnTo>
                  <a:pt x="53657" y="23241"/>
                </a:lnTo>
                <a:lnTo>
                  <a:pt x="53378" y="23241"/>
                </a:lnTo>
                <a:lnTo>
                  <a:pt x="53060" y="23622"/>
                </a:lnTo>
                <a:lnTo>
                  <a:pt x="53149" y="23876"/>
                </a:lnTo>
                <a:lnTo>
                  <a:pt x="53251" y="24130"/>
                </a:lnTo>
                <a:lnTo>
                  <a:pt x="53340" y="24384"/>
                </a:lnTo>
                <a:lnTo>
                  <a:pt x="53670" y="25273"/>
                </a:lnTo>
                <a:lnTo>
                  <a:pt x="53492" y="25273"/>
                </a:lnTo>
                <a:lnTo>
                  <a:pt x="54165" y="25654"/>
                </a:lnTo>
                <a:lnTo>
                  <a:pt x="57035" y="26670"/>
                </a:lnTo>
                <a:close/>
              </a:path>
              <a:path w="76200" h="41275">
                <a:moveTo>
                  <a:pt x="57708" y="18796"/>
                </a:moveTo>
                <a:lnTo>
                  <a:pt x="56908" y="18796"/>
                </a:lnTo>
                <a:lnTo>
                  <a:pt x="56273" y="19177"/>
                </a:lnTo>
                <a:lnTo>
                  <a:pt x="56045" y="19177"/>
                </a:lnTo>
                <a:lnTo>
                  <a:pt x="55943" y="18796"/>
                </a:lnTo>
                <a:lnTo>
                  <a:pt x="55727" y="19177"/>
                </a:lnTo>
                <a:lnTo>
                  <a:pt x="55270" y="19177"/>
                </a:lnTo>
                <a:lnTo>
                  <a:pt x="55321" y="18034"/>
                </a:lnTo>
                <a:lnTo>
                  <a:pt x="28790" y="18034"/>
                </a:lnTo>
                <a:lnTo>
                  <a:pt x="29375" y="19177"/>
                </a:lnTo>
                <a:lnTo>
                  <a:pt x="28854" y="19177"/>
                </a:lnTo>
                <a:lnTo>
                  <a:pt x="31750" y="20320"/>
                </a:lnTo>
                <a:lnTo>
                  <a:pt x="33528" y="20320"/>
                </a:lnTo>
                <a:lnTo>
                  <a:pt x="29146" y="20701"/>
                </a:lnTo>
                <a:lnTo>
                  <a:pt x="28168" y="20701"/>
                </a:lnTo>
                <a:lnTo>
                  <a:pt x="26835" y="18415"/>
                </a:lnTo>
                <a:lnTo>
                  <a:pt x="26606" y="18034"/>
                </a:lnTo>
                <a:lnTo>
                  <a:pt x="28790" y="18034"/>
                </a:lnTo>
                <a:lnTo>
                  <a:pt x="28663" y="17780"/>
                </a:lnTo>
                <a:lnTo>
                  <a:pt x="26441" y="17780"/>
                </a:lnTo>
                <a:lnTo>
                  <a:pt x="26555" y="17970"/>
                </a:lnTo>
                <a:lnTo>
                  <a:pt x="25793" y="17018"/>
                </a:lnTo>
                <a:lnTo>
                  <a:pt x="25819" y="16383"/>
                </a:lnTo>
                <a:lnTo>
                  <a:pt x="27927" y="16383"/>
                </a:lnTo>
                <a:lnTo>
                  <a:pt x="27800" y="16129"/>
                </a:lnTo>
                <a:lnTo>
                  <a:pt x="25844" y="16129"/>
                </a:lnTo>
                <a:lnTo>
                  <a:pt x="25933" y="15240"/>
                </a:lnTo>
                <a:lnTo>
                  <a:pt x="25374" y="14312"/>
                </a:lnTo>
                <a:lnTo>
                  <a:pt x="24815" y="14605"/>
                </a:lnTo>
                <a:lnTo>
                  <a:pt x="24561" y="14605"/>
                </a:lnTo>
                <a:lnTo>
                  <a:pt x="23863" y="15240"/>
                </a:lnTo>
                <a:lnTo>
                  <a:pt x="23812" y="15468"/>
                </a:lnTo>
                <a:lnTo>
                  <a:pt x="23583" y="15875"/>
                </a:lnTo>
                <a:lnTo>
                  <a:pt x="23583" y="16129"/>
                </a:lnTo>
                <a:lnTo>
                  <a:pt x="22885" y="16129"/>
                </a:lnTo>
                <a:lnTo>
                  <a:pt x="22885" y="16383"/>
                </a:lnTo>
                <a:lnTo>
                  <a:pt x="22872" y="13335"/>
                </a:lnTo>
                <a:lnTo>
                  <a:pt x="20662" y="17018"/>
                </a:lnTo>
                <a:lnTo>
                  <a:pt x="23469" y="18415"/>
                </a:lnTo>
                <a:lnTo>
                  <a:pt x="22872" y="18415"/>
                </a:lnTo>
                <a:lnTo>
                  <a:pt x="20002" y="18173"/>
                </a:lnTo>
                <a:lnTo>
                  <a:pt x="19062" y="20701"/>
                </a:lnTo>
                <a:lnTo>
                  <a:pt x="18884" y="19939"/>
                </a:lnTo>
                <a:lnTo>
                  <a:pt x="18796" y="19177"/>
                </a:lnTo>
                <a:lnTo>
                  <a:pt x="18745" y="18796"/>
                </a:lnTo>
                <a:lnTo>
                  <a:pt x="18669" y="18097"/>
                </a:lnTo>
                <a:lnTo>
                  <a:pt x="18542" y="17018"/>
                </a:lnTo>
                <a:lnTo>
                  <a:pt x="18453" y="16256"/>
                </a:lnTo>
                <a:lnTo>
                  <a:pt x="14033" y="17780"/>
                </a:lnTo>
                <a:lnTo>
                  <a:pt x="14147" y="18796"/>
                </a:lnTo>
                <a:lnTo>
                  <a:pt x="14033" y="18669"/>
                </a:lnTo>
                <a:lnTo>
                  <a:pt x="13436" y="18034"/>
                </a:lnTo>
                <a:lnTo>
                  <a:pt x="12877" y="18034"/>
                </a:lnTo>
                <a:lnTo>
                  <a:pt x="12065" y="17843"/>
                </a:lnTo>
                <a:lnTo>
                  <a:pt x="10388" y="20320"/>
                </a:lnTo>
                <a:lnTo>
                  <a:pt x="11518" y="20701"/>
                </a:lnTo>
                <a:lnTo>
                  <a:pt x="11976" y="20701"/>
                </a:lnTo>
                <a:lnTo>
                  <a:pt x="11823" y="20320"/>
                </a:lnTo>
                <a:lnTo>
                  <a:pt x="15532" y="20320"/>
                </a:lnTo>
                <a:lnTo>
                  <a:pt x="15189" y="19939"/>
                </a:lnTo>
                <a:lnTo>
                  <a:pt x="14414" y="19939"/>
                </a:lnTo>
                <a:lnTo>
                  <a:pt x="16167" y="19177"/>
                </a:lnTo>
                <a:lnTo>
                  <a:pt x="18211" y="18288"/>
                </a:lnTo>
                <a:lnTo>
                  <a:pt x="18376" y="18415"/>
                </a:lnTo>
                <a:lnTo>
                  <a:pt x="18503" y="18415"/>
                </a:lnTo>
                <a:lnTo>
                  <a:pt x="16929" y="20320"/>
                </a:lnTo>
                <a:lnTo>
                  <a:pt x="17741" y="21717"/>
                </a:lnTo>
                <a:lnTo>
                  <a:pt x="16243" y="23622"/>
                </a:lnTo>
                <a:lnTo>
                  <a:pt x="14376" y="23622"/>
                </a:lnTo>
                <a:lnTo>
                  <a:pt x="14871" y="22733"/>
                </a:lnTo>
                <a:lnTo>
                  <a:pt x="15532" y="21463"/>
                </a:lnTo>
                <a:lnTo>
                  <a:pt x="14935" y="21082"/>
                </a:lnTo>
                <a:lnTo>
                  <a:pt x="12903" y="22733"/>
                </a:lnTo>
                <a:lnTo>
                  <a:pt x="12661" y="22352"/>
                </a:lnTo>
                <a:lnTo>
                  <a:pt x="12661" y="23876"/>
                </a:lnTo>
                <a:lnTo>
                  <a:pt x="10388" y="22110"/>
                </a:lnTo>
                <a:lnTo>
                  <a:pt x="9969" y="23241"/>
                </a:lnTo>
                <a:lnTo>
                  <a:pt x="11112" y="24384"/>
                </a:lnTo>
                <a:lnTo>
                  <a:pt x="11214" y="27940"/>
                </a:lnTo>
                <a:lnTo>
                  <a:pt x="11290" y="29972"/>
                </a:lnTo>
                <a:lnTo>
                  <a:pt x="11049" y="30607"/>
                </a:lnTo>
                <a:lnTo>
                  <a:pt x="10274" y="32258"/>
                </a:lnTo>
                <a:lnTo>
                  <a:pt x="9169" y="32131"/>
                </a:lnTo>
                <a:lnTo>
                  <a:pt x="9334" y="32258"/>
                </a:lnTo>
                <a:lnTo>
                  <a:pt x="11112" y="33528"/>
                </a:lnTo>
                <a:lnTo>
                  <a:pt x="11201" y="33782"/>
                </a:lnTo>
                <a:lnTo>
                  <a:pt x="11341" y="34163"/>
                </a:lnTo>
                <a:lnTo>
                  <a:pt x="9715" y="35179"/>
                </a:lnTo>
                <a:lnTo>
                  <a:pt x="12230" y="35179"/>
                </a:lnTo>
                <a:lnTo>
                  <a:pt x="12179" y="32258"/>
                </a:lnTo>
                <a:lnTo>
                  <a:pt x="14566" y="31369"/>
                </a:lnTo>
                <a:lnTo>
                  <a:pt x="15341" y="32258"/>
                </a:lnTo>
                <a:lnTo>
                  <a:pt x="14909" y="32258"/>
                </a:lnTo>
                <a:lnTo>
                  <a:pt x="14274" y="32512"/>
                </a:lnTo>
                <a:lnTo>
                  <a:pt x="13652" y="32766"/>
                </a:lnTo>
                <a:lnTo>
                  <a:pt x="13068" y="32994"/>
                </a:lnTo>
                <a:lnTo>
                  <a:pt x="14084" y="32994"/>
                </a:lnTo>
                <a:lnTo>
                  <a:pt x="16916" y="34544"/>
                </a:lnTo>
                <a:lnTo>
                  <a:pt x="17043" y="34544"/>
                </a:lnTo>
                <a:lnTo>
                  <a:pt x="17170" y="34290"/>
                </a:lnTo>
                <a:lnTo>
                  <a:pt x="17233" y="34163"/>
                </a:lnTo>
                <a:lnTo>
                  <a:pt x="17729" y="33159"/>
                </a:lnTo>
                <a:lnTo>
                  <a:pt x="19532" y="33782"/>
                </a:lnTo>
                <a:lnTo>
                  <a:pt x="20548" y="33528"/>
                </a:lnTo>
                <a:lnTo>
                  <a:pt x="20599" y="32994"/>
                </a:lnTo>
                <a:lnTo>
                  <a:pt x="20662" y="32512"/>
                </a:lnTo>
                <a:lnTo>
                  <a:pt x="20701" y="32258"/>
                </a:lnTo>
                <a:lnTo>
                  <a:pt x="20916" y="31623"/>
                </a:lnTo>
                <a:lnTo>
                  <a:pt x="20967" y="31369"/>
                </a:lnTo>
                <a:lnTo>
                  <a:pt x="21082" y="30988"/>
                </a:lnTo>
                <a:lnTo>
                  <a:pt x="21196" y="30607"/>
                </a:lnTo>
                <a:lnTo>
                  <a:pt x="25082" y="30988"/>
                </a:lnTo>
                <a:lnTo>
                  <a:pt x="25704" y="30607"/>
                </a:lnTo>
                <a:lnTo>
                  <a:pt x="26568" y="30162"/>
                </a:lnTo>
                <a:lnTo>
                  <a:pt x="24142" y="35179"/>
                </a:lnTo>
                <a:lnTo>
                  <a:pt x="14097" y="35179"/>
                </a:lnTo>
                <a:lnTo>
                  <a:pt x="14312" y="35433"/>
                </a:lnTo>
                <a:lnTo>
                  <a:pt x="24003" y="35433"/>
                </a:lnTo>
                <a:lnTo>
                  <a:pt x="23774" y="35928"/>
                </a:lnTo>
                <a:lnTo>
                  <a:pt x="23863" y="36703"/>
                </a:lnTo>
                <a:lnTo>
                  <a:pt x="23952" y="37465"/>
                </a:lnTo>
                <a:lnTo>
                  <a:pt x="24053" y="38354"/>
                </a:lnTo>
                <a:lnTo>
                  <a:pt x="24079" y="38608"/>
                </a:lnTo>
                <a:lnTo>
                  <a:pt x="24371" y="41021"/>
                </a:lnTo>
                <a:lnTo>
                  <a:pt x="25819" y="35928"/>
                </a:lnTo>
                <a:lnTo>
                  <a:pt x="26022" y="35928"/>
                </a:lnTo>
                <a:lnTo>
                  <a:pt x="27216" y="35204"/>
                </a:lnTo>
                <a:lnTo>
                  <a:pt x="26949" y="35433"/>
                </a:lnTo>
                <a:lnTo>
                  <a:pt x="27825" y="38354"/>
                </a:lnTo>
                <a:lnTo>
                  <a:pt x="30810" y="36322"/>
                </a:lnTo>
                <a:lnTo>
                  <a:pt x="28536" y="35306"/>
                </a:lnTo>
                <a:lnTo>
                  <a:pt x="28829" y="35433"/>
                </a:lnTo>
                <a:lnTo>
                  <a:pt x="30048" y="35433"/>
                </a:lnTo>
                <a:lnTo>
                  <a:pt x="33439" y="35433"/>
                </a:lnTo>
                <a:lnTo>
                  <a:pt x="33972" y="35318"/>
                </a:lnTo>
                <a:lnTo>
                  <a:pt x="36372" y="35433"/>
                </a:lnTo>
                <a:lnTo>
                  <a:pt x="36588" y="35179"/>
                </a:lnTo>
                <a:lnTo>
                  <a:pt x="34531" y="35179"/>
                </a:lnTo>
                <a:lnTo>
                  <a:pt x="37096" y="34582"/>
                </a:lnTo>
                <a:lnTo>
                  <a:pt x="36588" y="35179"/>
                </a:lnTo>
                <a:lnTo>
                  <a:pt x="37223" y="35179"/>
                </a:lnTo>
                <a:lnTo>
                  <a:pt x="37134" y="34582"/>
                </a:lnTo>
                <a:lnTo>
                  <a:pt x="37261" y="34544"/>
                </a:lnTo>
                <a:lnTo>
                  <a:pt x="37134" y="34544"/>
                </a:lnTo>
                <a:lnTo>
                  <a:pt x="37033" y="34290"/>
                </a:lnTo>
                <a:lnTo>
                  <a:pt x="36931" y="33782"/>
                </a:lnTo>
                <a:lnTo>
                  <a:pt x="36880" y="33528"/>
                </a:lnTo>
                <a:lnTo>
                  <a:pt x="36766" y="32994"/>
                </a:lnTo>
                <a:lnTo>
                  <a:pt x="36664" y="32512"/>
                </a:lnTo>
                <a:lnTo>
                  <a:pt x="37147" y="32258"/>
                </a:lnTo>
                <a:lnTo>
                  <a:pt x="38049" y="32258"/>
                </a:lnTo>
                <a:lnTo>
                  <a:pt x="39281" y="32994"/>
                </a:lnTo>
                <a:lnTo>
                  <a:pt x="39230" y="32512"/>
                </a:lnTo>
                <a:lnTo>
                  <a:pt x="39116" y="31623"/>
                </a:lnTo>
                <a:lnTo>
                  <a:pt x="35420" y="31623"/>
                </a:lnTo>
                <a:lnTo>
                  <a:pt x="35318" y="30988"/>
                </a:lnTo>
                <a:lnTo>
                  <a:pt x="35255" y="30607"/>
                </a:lnTo>
                <a:lnTo>
                  <a:pt x="35153" y="29972"/>
                </a:lnTo>
                <a:lnTo>
                  <a:pt x="34721" y="27190"/>
                </a:lnTo>
                <a:lnTo>
                  <a:pt x="34721" y="29972"/>
                </a:lnTo>
                <a:lnTo>
                  <a:pt x="34632" y="30607"/>
                </a:lnTo>
                <a:lnTo>
                  <a:pt x="34518" y="31369"/>
                </a:lnTo>
                <a:lnTo>
                  <a:pt x="34493" y="31623"/>
                </a:lnTo>
                <a:lnTo>
                  <a:pt x="34455" y="31889"/>
                </a:lnTo>
                <a:lnTo>
                  <a:pt x="34429" y="32067"/>
                </a:lnTo>
                <a:lnTo>
                  <a:pt x="34366" y="32512"/>
                </a:lnTo>
                <a:lnTo>
                  <a:pt x="34302" y="32994"/>
                </a:lnTo>
                <a:lnTo>
                  <a:pt x="34188" y="33782"/>
                </a:lnTo>
                <a:lnTo>
                  <a:pt x="34086" y="34544"/>
                </a:lnTo>
                <a:lnTo>
                  <a:pt x="33997" y="35179"/>
                </a:lnTo>
                <a:lnTo>
                  <a:pt x="30124" y="35179"/>
                </a:lnTo>
                <a:lnTo>
                  <a:pt x="28257" y="35179"/>
                </a:lnTo>
                <a:lnTo>
                  <a:pt x="27965" y="35179"/>
                </a:lnTo>
                <a:lnTo>
                  <a:pt x="26873" y="34544"/>
                </a:lnTo>
                <a:lnTo>
                  <a:pt x="26276" y="34290"/>
                </a:lnTo>
                <a:lnTo>
                  <a:pt x="24904" y="35179"/>
                </a:lnTo>
                <a:lnTo>
                  <a:pt x="25019" y="34544"/>
                </a:lnTo>
                <a:lnTo>
                  <a:pt x="25095" y="34163"/>
                </a:lnTo>
                <a:lnTo>
                  <a:pt x="25285" y="33782"/>
                </a:lnTo>
                <a:lnTo>
                  <a:pt x="26733" y="32512"/>
                </a:lnTo>
                <a:lnTo>
                  <a:pt x="33769" y="32512"/>
                </a:lnTo>
                <a:lnTo>
                  <a:pt x="34378" y="31965"/>
                </a:lnTo>
                <a:lnTo>
                  <a:pt x="34455" y="31623"/>
                </a:lnTo>
                <a:lnTo>
                  <a:pt x="34213" y="31623"/>
                </a:lnTo>
                <a:lnTo>
                  <a:pt x="34099" y="31369"/>
                </a:lnTo>
                <a:lnTo>
                  <a:pt x="33401" y="29972"/>
                </a:lnTo>
                <a:lnTo>
                  <a:pt x="34721" y="29972"/>
                </a:lnTo>
                <a:lnTo>
                  <a:pt x="34721" y="27190"/>
                </a:lnTo>
                <a:lnTo>
                  <a:pt x="34582" y="26289"/>
                </a:lnTo>
                <a:lnTo>
                  <a:pt x="40665" y="32994"/>
                </a:lnTo>
                <a:lnTo>
                  <a:pt x="40792" y="32994"/>
                </a:lnTo>
                <a:lnTo>
                  <a:pt x="40665" y="32512"/>
                </a:lnTo>
                <a:lnTo>
                  <a:pt x="40601" y="32258"/>
                </a:lnTo>
                <a:lnTo>
                  <a:pt x="39471" y="27940"/>
                </a:lnTo>
                <a:lnTo>
                  <a:pt x="40601" y="29083"/>
                </a:lnTo>
                <a:lnTo>
                  <a:pt x="42684" y="29083"/>
                </a:lnTo>
                <a:lnTo>
                  <a:pt x="44056" y="29972"/>
                </a:lnTo>
                <a:lnTo>
                  <a:pt x="44246" y="29972"/>
                </a:lnTo>
                <a:lnTo>
                  <a:pt x="44196" y="29083"/>
                </a:lnTo>
                <a:lnTo>
                  <a:pt x="44119" y="27940"/>
                </a:lnTo>
                <a:lnTo>
                  <a:pt x="44018" y="26289"/>
                </a:lnTo>
                <a:lnTo>
                  <a:pt x="43980" y="25654"/>
                </a:lnTo>
                <a:lnTo>
                  <a:pt x="43865" y="23876"/>
                </a:lnTo>
                <a:lnTo>
                  <a:pt x="43853" y="23622"/>
                </a:lnTo>
                <a:lnTo>
                  <a:pt x="43764" y="22479"/>
                </a:lnTo>
                <a:lnTo>
                  <a:pt x="47955" y="24130"/>
                </a:lnTo>
                <a:lnTo>
                  <a:pt x="47891" y="24384"/>
                </a:lnTo>
                <a:lnTo>
                  <a:pt x="47396" y="26289"/>
                </a:lnTo>
                <a:lnTo>
                  <a:pt x="46697" y="26289"/>
                </a:lnTo>
                <a:lnTo>
                  <a:pt x="45389" y="26035"/>
                </a:lnTo>
                <a:lnTo>
                  <a:pt x="45516" y="26924"/>
                </a:lnTo>
                <a:lnTo>
                  <a:pt x="45542" y="27178"/>
                </a:lnTo>
                <a:lnTo>
                  <a:pt x="45656" y="27940"/>
                </a:lnTo>
                <a:lnTo>
                  <a:pt x="45745" y="28575"/>
                </a:lnTo>
                <a:lnTo>
                  <a:pt x="47396" y="29006"/>
                </a:lnTo>
                <a:lnTo>
                  <a:pt x="46405" y="29933"/>
                </a:lnTo>
                <a:lnTo>
                  <a:pt x="45631" y="29451"/>
                </a:lnTo>
                <a:lnTo>
                  <a:pt x="44132" y="30162"/>
                </a:lnTo>
                <a:lnTo>
                  <a:pt x="45631" y="31127"/>
                </a:lnTo>
                <a:lnTo>
                  <a:pt x="46697" y="32613"/>
                </a:lnTo>
                <a:lnTo>
                  <a:pt x="47840" y="33870"/>
                </a:lnTo>
                <a:lnTo>
                  <a:pt x="47840" y="33693"/>
                </a:lnTo>
                <a:lnTo>
                  <a:pt x="49034" y="32791"/>
                </a:lnTo>
                <a:lnTo>
                  <a:pt x="48552" y="31661"/>
                </a:lnTo>
                <a:lnTo>
                  <a:pt x="46342" y="31661"/>
                </a:lnTo>
                <a:lnTo>
                  <a:pt x="47675" y="29083"/>
                </a:lnTo>
                <a:lnTo>
                  <a:pt x="48018" y="28435"/>
                </a:lnTo>
                <a:lnTo>
                  <a:pt x="47586" y="28841"/>
                </a:lnTo>
                <a:lnTo>
                  <a:pt x="46583" y="26670"/>
                </a:lnTo>
                <a:lnTo>
                  <a:pt x="48437" y="27178"/>
                </a:lnTo>
                <a:lnTo>
                  <a:pt x="49631" y="29972"/>
                </a:lnTo>
                <a:lnTo>
                  <a:pt x="50888" y="28575"/>
                </a:lnTo>
                <a:lnTo>
                  <a:pt x="52552" y="26924"/>
                </a:lnTo>
                <a:lnTo>
                  <a:pt x="51930" y="26670"/>
                </a:lnTo>
                <a:lnTo>
                  <a:pt x="51358" y="26289"/>
                </a:lnTo>
                <a:lnTo>
                  <a:pt x="49123" y="25273"/>
                </a:lnTo>
                <a:lnTo>
                  <a:pt x="49377" y="25273"/>
                </a:lnTo>
                <a:lnTo>
                  <a:pt x="49301" y="24130"/>
                </a:lnTo>
                <a:lnTo>
                  <a:pt x="49174" y="22352"/>
                </a:lnTo>
                <a:lnTo>
                  <a:pt x="49136" y="22098"/>
                </a:lnTo>
                <a:lnTo>
                  <a:pt x="52158" y="22733"/>
                </a:lnTo>
                <a:lnTo>
                  <a:pt x="52552" y="22733"/>
                </a:lnTo>
                <a:lnTo>
                  <a:pt x="54076" y="21971"/>
                </a:lnTo>
                <a:lnTo>
                  <a:pt x="54254" y="21717"/>
                </a:lnTo>
                <a:lnTo>
                  <a:pt x="54876" y="20701"/>
                </a:lnTo>
                <a:lnTo>
                  <a:pt x="55321" y="19939"/>
                </a:lnTo>
                <a:lnTo>
                  <a:pt x="54737" y="19939"/>
                </a:lnTo>
                <a:lnTo>
                  <a:pt x="55270" y="19672"/>
                </a:lnTo>
                <a:lnTo>
                  <a:pt x="55283" y="19939"/>
                </a:lnTo>
                <a:lnTo>
                  <a:pt x="55499" y="19558"/>
                </a:lnTo>
                <a:lnTo>
                  <a:pt x="56045" y="19291"/>
                </a:lnTo>
                <a:lnTo>
                  <a:pt x="56159" y="22352"/>
                </a:lnTo>
                <a:lnTo>
                  <a:pt x="57708" y="18796"/>
                </a:lnTo>
                <a:close/>
              </a:path>
              <a:path w="76200" h="41275">
                <a:moveTo>
                  <a:pt x="57924" y="18796"/>
                </a:moveTo>
                <a:lnTo>
                  <a:pt x="57873" y="18415"/>
                </a:lnTo>
                <a:lnTo>
                  <a:pt x="57759" y="18669"/>
                </a:lnTo>
                <a:lnTo>
                  <a:pt x="57708" y="18796"/>
                </a:lnTo>
                <a:lnTo>
                  <a:pt x="57924" y="18796"/>
                </a:lnTo>
                <a:close/>
              </a:path>
              <a:path w="76200" h="41275">
                <a:moveTo>
                  <a:pt x="58039" y="18034"/>
                </a:moveTo>
                <a:lnTo>
                  <a:pt x="57912" y="17780"/>
                </a:lnTo>
                <a:lnTo>
                  <a:pt x="55333" y="17780"/>
                </a:lnTo>
                <a:lnTo>
                  <a:pt x="55321" y="18034"/>
                </a:lnTo>
                <a:lnTo>
                  <a:pt x="58039" y="18034"/>
                </a:lnTo>
                <a:close/>
              </a:path>
              <a:path w="76200" h="41275">
                <a:moveTo>
                  <a:pt x="60210" y="16383"/>
                </a:moveTo>
                <a:lnTo>
                  <a:pt x="60083" y="16129"/>
                </a:lnTo>
                <a:lnTo>
                  <a:pt x="58191" y="16129"/>
                </a:lnTo>
                <a:lnTo>
                  <a:pt x="58712" y="16383"/>
                </a:lnTo>
                <a:lnTo>
                  <a:pt x="60210" y="16383"/>
                </a:lnTo>
                <a:close/>
              </a:path>
              <a:path w="76200" h="41275">
                <a:moveTo>
                  <a:pt x="63309" y="20320"/>
                </a:moveTo>
                <a:lnTo>
                  <a:pt x="63195" y="19939"/>
                </a:lnTo>
                <a:lnTo>
                  <a:pt x="63017" y="19177"/>
                </a:lnTo>
                <a:lnTo>
                  <a:pt x="62877" y="18834"/>
                </a:lnTo>
                <a:lnTo>
                  <a:pt x="60325" y="19177"/>
                </a:lnTo>
                <a:lnTo>
                  <a:pt x="59613" y="19177"/>
                </a:lnTo>
                <a:lnTo>
                  <a:pt x="59613" y="21082"/>
                </a:lnTo>
                <a:lnTo>
                  <a:pt x="58940" y="21082"/>
                </a:lnTo>
                <a:lnTo>
                  <a:pt x="58851" y="19939"/>
                </a:lnTo>
                <a:lnTo>
                  <a:pt x="58953" y="19812"/>
                </a:lnTo>
                <a:lnTo>
                  <a:pt x="59093" y="19939"/>
                </a:lnTo>
                <a:lnTo>
                  <a:pt x="59296" y="20320"/>
                </a:lnTo>
                <a:lnTo>
                  <a:pt x="59613" y="21082"/>
                </a:lnTo>
                <a:lnTo>
                  <a:pt x="59613" y="19177"/>
                </a:lnTo>
                <a:lnTo>
                  <a:pt x="59486" y="19177"/>
                </a:lnTo>
                <a:lnTo>
                  <a:pt x="59804" y="18796"/>
                </a:lnTo>
                <a:lnTo>
                  <a:pt x="59918" y="18669"/>
                </a:lnTo>
                <a:lnTo>
                  <a:pt x="60540" y="18034"/>
                </a:lnTo>
                <a:lnTo>
                  <a:pt x="58991" y="18034"/>
                </a:lnTo>
                <a:lnTo>
                  <a:pt x="58991" y="19177"/>
                </a:lnTo>
                <a:lnTo>
                  <a:pt x="58953" y="18796"/>
                </a:lnTo>
                <a:lnTo>
                  <a:pt x="58991" y="19177"/>
                </a:lnTo>
                <a:lnTo>
                  <a:pt x="58991" y="18034"/>
                </a:lnTo>
                <a:lnTo>
                  <a:pt x="58039" y="18034"/>
                </a:lnTo>
                <a:lnTo>
                  <a:pt x="58445" y="18796"/>
                </a:lnTo>
                <a:lnTo>
                  <a:pt x="57924" y="18796"/>
                </a:lnTo>
                <a:lnTo>
                  <a:pt x="57962" y="19177"/>
                </a:lnTo>
                <a:lnTo>
                  <a:pt x="58064" y="19939"/>
                </a:lnTo>
                <a:lnTo>
                  <a:pt x="58153" y="20701"/>
                </a:lnTo>
                <a:lnTo>
                  <a:pt x="58254" y="21463"/>
                </a:lnTo>
                <a:lnTo>
                  <a:pt x="58331" y="21971"/>
                </a:lnTo>
                <a:lnTo>
                  <a:pt x="60744" y="21971"/>
                </a:lnTo>
                <a:lnTo>
                  <a:pt x="60934" y="21717"/>
                </a:lnTo>
                <a:lnTo>
                  <a:pt x="61023" y="21463"/>
                </a:lnTo>
                <a:lnTo>
                  <a:pt x="61137" y="21082"/>
                </a:lnTo>
                <a:lnTo>
                  <a:pt x="61252" y="20701"/>
                </a:lnTo>
                <a:lnTo>
                  <a:pt x="61379" y="20320"/>
                </a:lnTo>
                <a:lnTo>
                  <a:pt x="61493" y="19939"/>
                </a:lnTo>
                <a:lnTo>
                  <a:pt x="62141" y="19939"/>
                </a:lnTo>
                <a:lnTo>
                  <a:pt x="62979" y="20320"/>
                </a:lnTo>
                <a:lnTo>
                  <a:pt x="63309" y="20320"/>
                </a:lnTo>
                <a:close/>
              </a:path>
              <a:path w="76200" h="41275">
                <a:moveTo>
                  <a:pt x="63754" y="20701"/>
                </a:moveTo>
                <a:lnTo>
                  <a:pt x="63360" y="20510"/>
                </a:lnTo>
                <a:lnTo>
                  <a:pt x="63423" y="20701"/>
                </a:lnTo>
                <a:lnTo>
                  <a:pt x="63754" y="20701"/>
                </a:lnTo>
                <a:close/>
              </a:path>
              <a:path w="76200" h="41275">
                <a:moveTo>
                  <a:pt x="63830" y="5613"/>
                </a:moveTo>
                <a:lnTo>
                  <a:pt x="63779" y="5207"/>
                </a:lnTo>
                <a:lnTo>
                  <a:pt x="63652" y="4318"/>
                </a:lnTo>
                <a:lnTo>
                  <a:pt x="63538" y="3429"/>
                </a:lnTo>
                <a:lnTo>
                  <a:pt x="63411" y="2540"/>
                </a:lnTo>
                <a:lnTo>
                  <a:pt x="63309" y="1778"/>
                </a:lnTo>
                <a:lnTo>
                  <a:pt x="61214" y="2032"/>
                </a:lnTo>
                <a:lnTo>
                  <a:pt x="60680" y="2540"/>
                </a:lnTo>
                <a:lnTo>
                  <a:pt x="63588" y="5461"/>
                </a:lnTo>
                <a:lnTo>
                  <a:pt x="63830" y="5613"/>
                </a:lnTo>
                <a:close/>
              </a:path>
              <a:path w="76200" h="41275">
                <a:moveTo>
                  <a:pt x="72440" y="12446"/>
                </a:moveTo>
                <a:lnTo>
                  <a:pt x="71970" y="12700"/>
                </a:lnTo>
                <a:lnTo>
                  <a:pt x="72237" y="12700"/>
                </a:lnTo>
                <a:lnTo>
                  <a:pt x="72440" y="12446"/>
                </a:lnTo>
                <a:close/>
              </a:path>
              <a:path w="76200" h="41275">
                <a:moveTo>
                  <a:pt x="75958" y="7683"/>
                </a:moveTo>
                <a:lnTo>
                  <a:pt x="75247" y="7874"/>
                </a:lnTo>
                <a:lnTo>
                  <a:pt x="74434" y="7874"/>
                </a:lnTo>
                <a:lnTo>
                  <a:pt x="70421" y="6350"/>
                </a:lnTo>
                <a:lnTo>
                  <a:pt x="71056" y="5613"/>
                </a:lnTo>
                <a:lnTo>
                  <a:pt x="71653" y="4953"/>
                </a:lnTo>
                <a:lnTo>
                  <a:pt x="72682" y="5207"/>
                </a:lnTo>
                <a:lnTo>
                  <a:pt x="73279" y="4953"/>
                </a:lnTo>
                <a:lnTo>
                  <a:pt x="73063" y="4953"/>
                </a:lnTo>
                <a:lnTo>
                  <a:pt x="73126" y="4572"/>
                </a:lnTo>
                <a:lnTo>
                  <a:pt x="73240" y="3937"/>
                </a:lnTo>
                <a:lnTo>
                  <a:pt x="73329" y="3429"/>
                </a:lnTo>
                <a:lnTo>
                  <a:pt x="73761" y="1016"/>
                </a:lnTo>
                <a:lnTo>
                  <a:pt x="70535" y="3429"/>
                </a:lnTo>
                <a:lnTo>
                  <a:pt x="68630" y="3429"/>
                </a:lnTo>
                <a:lnTo>
                  <a:pt x="68770" y="2540"/>
                </a:lnTo>
                <a:lnTo>
                  <a:pt x="68745" y="635"/>
                </a:lnTo>
                <a:lnTo>
                  <a:pt x="66408" y="0"/>
                </a:lnTo>
                <a:lnTo>
                  <a:pt x="64681" y="2286"/>
                </a:lnTo>
                <a:lnTo>
                  <a:pt x="69583" y="3937"/>
                </a:lnTo>
                <a:lnTo>
                  <a:pt x="69100" y="4483"/>
                </a:lnTo>
                <a:lnTo>
                  <a:pt x="69100" y="10033"/>
                </a:lnTo>
                <a:lnTo>
                  <a:pt x="68986" y="10287"/>
                </a:lnTo>
                <a:lnTo>
                  <a:pt x="68440" y="11430"/>
                </a:lnTo>
                <a:lnTo>
                  <a:pt x="68300" y="11430"/>
                </a:lnTo>
                <a:lnTo>
                  <a:pt x="68859" y="12319"/>
                </a:lnTo>
                <a:lnTo>
                  <a:pt x="67157" y="12319"/>
                </a:lnTo>
                <a:lnTo>
                  <a:pt x="67322" y="11811"/>
                </a:lnTo>
                <a:lnTo>
                  <a:pt x="67449" y="11430"/>
                </a:lnTo>
                <a:lnTo>
                  <a:pt x="67843" y="10287"/>
                </a:lnTo>
                <a:lnTo>
                  <a:pt x="69100" y="10033"/>
                </a:lnTo>
                <a:lnTo>
                  <a:pt x="69100" y="4483"/>
                </a:lnTo>
                <a:lnTo>
                  <a:pt x="68668" y="4953"/>
                </a:lnTo>
                <a:lnTo>
                  <a:pt x="68973" y="4953"/>
                </a:lnTo>
                <a:lnTo>
                  <a:pt x="67119" y="5461"/>
                </a:lnTo>
                <a:lnTo>
                  <a:pt x="66471" y="5461"/>
                </a:lnTo>
                <a:lnTo>
                  <a:pt x="66535" y="4572"/>
                </a:lnTo>
                <a:lnTo>
                  <a:pt x="65811" y="4318"/>
                </a:lnTo>
                <a:lnTo>
                  <a:pt x="64262" y="3556"/>
                </a:lnTo>
                <a:lnTo>
                  <a:pt x="64185" y="3937"/>
                </a:lnTo>
                <a:lnTo>
                  <a:pt x="64071" y="4572"/>
                </a:lnTo>
                <a:lnTo>
                  <a:pt x="63944" y="5207"/>
                </a:lnTo>
                <a:lnTo>
                  <a:pt x="63868" y="5613"/>
                </a:lnTo>
                <a:lnTo>
                  <a:pt x="64490" y="6350"/>
                </a:lnTo>
                <a:lnTo>
                  <a:pt x="64985" y="6350"/>
                </a:lnTo>
                <a:lnTo>
                  <a:pt x="62649" y="8763"/>
                </a:lnTo>
                <a:lnTo>
                  <a:pt x="60655" y="7493"/>
                </a:lnTo>
                <a:lnTo>
                  <a:pt x="60972" y="7493"/>
                </a:lnTo>
                <a:lnTo>
                  <a:pt x="62052" y="6350"/>
                </a:lnTo>
                <a:lnTo>
                  <a:pt x="56972" y="6350"/>
                </a:lnTo>
                <a:lnTo>
                  <a:pt x="54457" y="11747"/>
                </a:lnTo>
                <a:lnTo>
                  <a:pt x="54432" y="11430"/>
                </a:lnTo>
                <a:lnTo>
                  <a:pt x="54737" y="10922"/>
                </a:lnTo>
                <a:lnTo>
                  <a:pt x="56095" y="6477"/>
                </a:lnTo>
                <a:lnTo>
                  <a:pt x="53860" y="7874"/>
                </a:lnTo>
                <a:lnTo>
                  <a:pt x="53733" y="9271"/>
                </a:lnTo>
                <a:lnTo>
                  <a:pt x="53644" y="10287"/>
                </a:lnTo>
                <a:lnTo>
                  <a:pt x="53187" y="10922"/>
                </a:lnTo>
                <a:lnTo>
                  <a:pt x="51841" y="12446"/>
                </a:lnTo>
                <a:lnTo>
                  <a:pt x="51638" y="12319"/>
                </a:lnTo>
                <a:lnTo>
                  <a:pt x="51028" y="11430"/>
                </a:lnTo>
                <a:lnTo>
                  <a:pt x="50749" y="11430"/>
                </a:lnTo>
                <a:lnTo>
                  <a:pt x="51701" y="8890"/>
                </a:lnTo>
                <a:lnTo>
                  <a:pt x="51752" y="8763"/>
                </a:lnTo>
                <a:lnTo>
                  <a:pt x="52324" y="7239"/>
                </a:lnTo>
                <a:lnTo>
                  <a:pt x="49453" y="8890"/>
                </a:lnTo>
                <a:lnTo>
                  <a:pt x="49377" y="8763"/>
                </a:lnTo>
                <a:lnTo>
                  <a:pt x="47688" y="5613"/>
                </a:lnTo>
                <a:lnTo>
                  <a:pt x="47167" y="5613"/>
                </a:lnTo>
                <a:lnTo>
                  <a:pt x="46697" y="5461"/>
                </a:lnTo>
                <a:lnTo>
                  <a:pt x="45123" y="5461"/>
                </a:lnTo>
                <a:lnTo>
                  <a:pt x="45186" y="5613"/>
                </a:lnTo>
                <a:lnTo>
                  <a:pt x="46469" y="8763"/>
                </a:lnTo>
                <a:lnTo>
                  <a:pt x="49339" y="9271"/>
                </a:lnTo>
                <a:lnTo>
                  <a:pt x="50419" y="9271"/>
                </a:lnTo>
                <a:lnTo>
                  <a:pt x="48475" y="13081"/>
                </a:lnTo>
                <a:lnTo>
                  <a:pt x="48272" y="13843"/>
                </a:lnTo>
                <a:lnTo>
                  <a:pt x="44310" y="11430"/>
                </a:lnTo>
                <a:lnTo>
                  <a:pt x="44754" y="11430"/>
                </a:lnTo>
                <a:lnTo>
                  <a:pt x="46164" y="9652"/>
                </a:lnTo>
                <a:lnTo>
                  <a:pt x="42037" y="10922"/>
                </a:lnTo>
                <a:lnTo>
                  <a:pt x="41960" y="9271"/>
                </a:lnTo>
                <a:lnTo>
                  <a:pt x="41871" y="7493"/>
                </a:lnTo>
                <a:lnTo>
                  <a:pt x="39268" y="10922"/>
                </a:lnTo>
                <a:lnTo>
                  <a:pt x="39065" y="10922"/>
                </a:lnTo>
                <a:lnTo>
                  <a:pt x="40309" y="12319"/>
                </a:lnTo>
                <a:lnTo>
                  <a:pt x="41338" y="11430"/>
                </a:lnTo>
                <a:lnTo>
                  <a:pt x="40792" y="11430"/>
                </a:lnTo>
                <a:lnTo>
                  <a:pt x="42037" y="11061"/>
                </a:lnTo>
                <a:lnTo>
                  <a:pt x="42164" y="14605"/>
                </a:lnTo>
                <a:lnTo>
                  <a:pt x="42418" y="14605"/>
                </a:lnTo>
                <a:lnTo>
                  <a:pt x="43446" y="14084"/>
                </a:lnTo>
                <a:lnTo>
                  <a:pt x="43459" y="13843"/>
                </a:lnTo>
                <a:lnTo>
                  <a:pt x="43484" y="14084"/>
                </a:lnTo>
                <a:lnTo>
                  <a:pt x="43599" y="15240"/>
                </a:lnTo>
                <a:lnTo>
                  <a:pt x="43688" y="16129"/>
                </a:lnTo>
                <a:lnTo>
                  <a:pt x="41275" y="16129"/>
                </a:lnTo>
                <a:lnTo>
                  <a:pt x="41275" y="15240"/>
                </a:lnTo>
                <a:lnTo>
                  <a:pt x="41351" y="13208"/>
                </a:lnTo>
                <a:lnTo>
                  <a:pt x="39370" y="14605"/>
                </a:lnTo>
                <a:lnTo>
                  <a:pt x="39954" y="12700"/>
                </a:lnTo>
                <a:lnTo>
                  <a:pt x="38277" y="11430"/>
                </a:lnTo>
                <a:lnTo>
                  <a:pt x="38214" y="11811"/>
                </a:lnTo>
                <a:lnTo>
                  <a:pt x="38112" y="12319"/>
                </a:lnTo>
                <a:lnTo>
                  <a:pt x="38036" y="12700"/>
                </a:lnTo>
                <a:lnTo>
                  <a:pt x="37960" y="13081"/>
                </a:lnTo>
                <a:lnTo>
                  <a:pt x="37655" y="14605"/>
                </a:lnTo>
                <a:lnTo>
                  <a:pt x="37833" y="14605"/>
                </a:lnTo>
                <a:lnTo>
                  <a:pt x="36791" y="15240"/>
                </a:lnTo>
                <a:lnTo>
                  <a:pt x="35153" y="13081"/>
                </a:lnTo>
                <a:lnTo>
                  <a:pt x="31953" y="13081"/>
                </a:lnTo>
                <a:lnTo>
                  <a:pt x="31864" y="16129"/>
                </a:lnTo>
                <a:lnTo>
                  <a:pt x="31851" y="16383"/>
                </a:lnTo>
                <a:lnTo>
                  <a:pt x="31826" y="17678"/>
                </a:lnTo>
                <a:lnTo>
                  <a:pt x="31267" y="16383"/>
                </a:lnTo>
                <a:lnTo>
                  <a:pt x="31851" y="16383"/>
                </a:lnTo>
                <a:lnTo>
                  <a:pt x="31851" y="16129"/>
                </a:lnTo>
                <a:lnTo>
                  <a:pt x="31165" y="16129"/>
                </a:lnTo>
                <a:lnTo>
                  <a:pt x="31064" y="15875"/>
                </a:lnTo>
                <a:lnTo>
                  <a:pt x="29959" y="13208"/>
                </a:lnTo>
                <a:lnTo>
                  <a:pt x="29006" y="13843"/>
                </a:lnTo>
                <a:lnTo>
                  <a:pt x="28498" y="13843"/>
                </a:lnTo>
                <a:lnTo>
                  <a:pt x="29311" y="14605"/>
                </a:lnTo>
                <a:lnTo>
                  <a:pt x="29502" y="14605"/>
                </a:lnTo>
                <a:lnTo>
                  <a:pt x="28752" y="16383"/>
                </a:lnTo>
                <a:lnTo>
                  <a:pt x="27482" y="15240"/>
                </a:lnTo>
                <a:lnTo>
                  <a:pt x="27266" y="15125"/>
                </a:lnTo>
                <a:lnTo>
                  <a:pt x="27800" y="16129"/>
                </a:lnTo>
                <a:lnTo>
                  <a:pt x="27952" y="16383"/>
                </a:lnTo>
                <a:lnTo>
                  <a:pt x="28663" y="17780"/>
                </a:lnTo>
                <a:lnTo>
                  <a:pt x="31826" y="17780"/>
                </a:lnTo>
                <a:lnTo>
                  <a:pt x="55333" y="17780"/>
                </a:lnTo>
                <a:lnTo>
                  <a:pt x="55397" y="16383"/>
                </a:lnTo>
                <a:lnTo>
                  <a:pt x="55435" y="15468"/>
                </a:lnTo>
                <a:lnTo>
                  <a:pt x="55537" y="13271"/>
                </a:lnTo>
                <a:lnTo>
                  <a:pt x="56210" y="14605"/>
                </a:lnTo>
                <a:lnTo>
                  <a:pt x="56794" y="14605"/>
                </a:lnTo>
                <a:lnTo>
                  <a:pt x="58889" y="13855"/>
                </a:lnTo>
                <a:lnTo>
                  <a:pt x="59004" y="14084"/>
                </a:lnTo>
                <a:lnTo>
                  <a:pt x="60083" y="16129"/>
                </a:lnTo>
                <a:lnTo>
                  <a:pt x="60261" y="16383"/>
                </a:lnTo>
                <a:lnTo>
                  <a:pt x="60553" y="17018"/>
                </a:lnTo>
                <a:lnTo>
                  <a:pt x="60744" y="17399"/>
                </a:lnTo>
                <a:lnTo>
                  <a:pt x="60896" y="17653"/>
                </a:lnTo>
                <a:lnTo>
                  <a:pt x="60744" y="17399"/>
                </a:lnTo>
                <a:lnTo>
                  <a:pt x="56718" y="15468"/>
                </a:lnTo>
                <a:lnTo>
                  <a:pt x="57048" y="16129"/>
                </a:lnTo>
                <a:lnTo>
                  <a:pt x="55410" y="16129"/>
                </a:lnTo>
                <a:lnTo>
                  <a:pt x="55397" y="16383"/>
                </a:lnTo>
                <a:lnTo>
                  <a:pt x="57188" y="16383"/>
                </a:lnTo>
                <a:lnTo>
                  <a:pt x="57912" y="17780"/>
                </a:lnTo>
                <a:lnTo>
                  <a:pt x="60756" y="17780"/>
                </a:lnTo>
                <a:lnTo>
                  <a:pt x="60540" y="18034"/>
                </a:lnTo>
                <a:lnTo>
                  <a:pt x="61099" y="18034"/>
                </a:lnTo>
                <a:lnTo>
                  <a:pt x="60972" y="17780"/>
                </a:lnTo>
                <a:lnTo>
                  <a:pt x="62712" y="17780"/>
                </a:lnTo>
                <a:lnTo>
                  <a:pt x="63919" y="16383"/>
                </a:lnTo>
                <a:lnTo>
                  <a:pt x="70548" y="16383"/>
                </a:lnTo>
                <a:lnTo>
                  <a:pt x="73837" y="17018"/>
                </a:lnTo>
                <a:lnTo>
                  <a:pt x="74358" y="17018"/>
                </a:lnTo>
                <a:lnTo>
                  <a:pt x="72517" y="14986"/>
                </a:lnTo>
                <a:lnTo>
                  <a:pt x="72250" y="14986"/>
                </a:lnTo>
                <a:lnTo>
                  <a:pt x="73926" y="13081"/>
                </a:lnTo>
                <a:lnTo>
                  <a:pt x="72745" y="13081"/>
                </a:lnTo>
                <a:lnTo>
                  <a:pt x="72148" y="12801"/>
                </a:lnTo>
                <a:lnTo>
                  <a:pt x="69342" y="16129"/>
                </a:lnTo>
                <a:lnTo>
                  <a:pt x="64135" y="16129"/>
                </a:lnTo>
                <a:lnTo>
                  <a:pt x="64897" y="15240"/>
                </a:lnTo>
                <a:lnTo>
                  <a:pt x="64693" y="15240"/>
                </a:lnTo>
                <a:lnTo>
                  <a:pt x="64592" y="14986"/>
                </a:lnTo>
                <a:lnTo>
                  <a:pt x="64490" y="14605"/>
                </a:lnTo>
                <a:lnTo>
                  <a:pt x="64376" y="14236"/>
                </a:lnTo>
                <a:lnTo>
                  <a:pt x="68199" y="15240"/>
                </a:lnTo>
                <a:lnTo>
                  <a:pt x="66395" y="14605"/>
                </a:lnTo>
                <a:lnTo>
                  <a:pt x="66535" y="14084"/>
                </a:lnTo>
                <a:lnTo>
                  <a:pt x="66662" y="13843"/>
                </a:lnTo>
                <a:lnTo>
                  <a:pt x="66852" y="13081"/>
                </a:lnTo>
                <a:lnTo>
                  <a:pt x="67119" y="12446"/>
                </a:lnTo>
                <a:lnTo>
                  <a:pt x="68935" y="12446"/>
                </a:lnTo>
                <a:lnTo>
                  <a:pt x="69824" y="13843"/>
                </a:lnTo>
                <a:lnTo>
                  <a:pt x="71970" y="12700"/>
                </a:lnTo>
                <a:lnTo>
                  <a:pt x="71551" y="12446"/>
                </a:lnTo>
                <a:lnTo>
                  <a:pt x="70827" y="11811"/>
                </a:lnTo>
                <a:lnTo>
                  <a:pt x="70866" y="10922"/>
                </a:lnTo>
                <a:lnTo>
                  <a:pt x="71018" y="10287"/>
                </a:lnTo>
                <a:lnTo>
                  <a:pt x="71272" y="10033"/>
                </a:lnTo>
                <a:lnTo>
                  <a:pt x="72174" y="9271"/>
                </a:lnTo>
                <a:lnTo>
                  <a:pt x="74714" y="10033"/>
                </a:lnTo>
                <a:lnTo>
                  <a:pt x="75196" y="10033"/>
                </a:lnTo>
                <a:lnTo>
                  <a:pt x="75412" y="9271"/>
                </a:lnTo>
                <a:lnTo>
                  <a:pt x="75641" y="8763"/>
                </a:lnTo>
                <a:lnTo>
                  <a:pt x="75907" y="7874"/>
                </a:lnTo>
                <a:lnTo>
                  <a:pt x="75958" y="7683"/>
                </a:lnTo>
                <a:close/>
              </a:path>
            </a:pathLst>
          </a:custGeom>
          <a:solidFill>
            <a:srgbClr val="781CEC"/>
          </a:solidFill>
        </p:spPr>
        <p:txBody>
          <a:bodyPr wrap="square" lIns="0" tIns="0" rIns="0" bIns="0" rtlCol="0"/>
          <a:lstStyle/>
          <a:p>
            <a:endParaRPr/>
          </a:p>
        </p:txBody>
      </p:sp>
      <p:grpSp>
        <p:nvGrpSpPr>
          <p:cNvPr id="1728" name="object 1728"/>
          <p:cNvGrpSpPr/>
          <p:nvPr/>
        </p:nvGrpSpPr>
        <p:grpSpPr>
          <a:xfrm>
            <a:off x="15116573" y="2099783"/>
            <a:ext cx="25400" cy="41275"/>
            <a:chOff x="15116573" y="2099783"/>
            <a:chExt cx="25400" cy="41275"/>
          </a:xfrm>
        </p:grpSpPr>
        <p:sp>
          <p:nvSpPr>
            <p:cNvPr id="1729" name="object 1729"/>
            <p:cNvSpPr/>
            <p:nvPr/>
          </p:nvSpPr>
          <p:spPr>
            <a:xfrm>
              <a:off x="15135686" y="2099783"/>
              <a:ext cx="6350" cy="4445"/>
            </a:xfrm>
            <a:custGeom>
              <a:avLst/>
              <a:gdLst/>
              <a:ahLst/>
              <a:cxnLst/>
              <a:rect l="l" t="t" r="r" b="b"/>
              <a:pathLst>
                <a:path w="6350" h="4444">
                  <a:moveTo>
                    <a:pt x="1493" y="4419"/>
                  </a:moveTo>
                  <a:lnTo>
                    <a:pt x="0" y="0"/>
                  </a:lnTo>
                  <a:lnTo>
                    <a:pt x="1791" y="418"/>
                  </a:lnTo>
                  <a:lnTo>
                    <a:pt x="4061" y="1314"/>
                  </a:lnTo>
                  <a:lnTo>
                    <a:pt x="5913" y="1493"/>
                  </a:lnTo>
                  <a:lnTo>
                    <a:pt x="5913" y="3703"/>
                  </a:lnTo>
                  <a:lnTo>
                    <a:pt x="4121" y="2986"/>
                  </a:lnTo>
                  <a:lnTo>
                    <a:pt x="3105" y="3822"/>
                  </a:lnTo>
                  <a:lnTo>
                    <a:pt x="1493" y="4419"/>
                  </a:lnTo>
                  <a:close/>
                </a:path>
              </a:pathLst>
            </a:custGeom>
            <a:solidFill>
              <a:srgbClr val="DB2EBD"/>
            </a:solidFill>
          </p:spPr>
          <p:txBody>
            <a:bodyPr wrap="square" lIns="0" tIns="0" rIns="0" bIns="0" rtlCol="0"/>
            <a:lstStyle/>
            <a:p>
              <a:endParaRPr/>
            </a:p>
          </p:txBody>
        </p:sp>
        <p:sp>
          <p:nvSpPr>
            <p:cNvPr id="1730" name="object 1730"/>
            <p:cNvSpPr/>
            <p:nvPr/>
          </p:nvSpPr>
          <p:spPr>
            <a:xfrm>
              <a:off x="15123621" y="2116924"/>
              <a:ext cx="4445" cy="5715"/>
            </a:xfrm>
            <a:custGeom>
              <a:avLst/>
              <a:gdLst/>
              <a:ahLst/>
              <a:cxnLst/>
              <a:rect l="l" t="t" r="r" b="b"/>
              <a:pathLst>
                <a:path w="4444" h="5714">
                  <a:moveTo>
                    <a:pt x="2209" y="5674"/>
                  </a:moveTo>
                  <a:lnTo>
                    <a:pt x="0" y="2747"/>
                  </a:lnTo>
                  <a:lnTo>
                    <a:pt x="358" y="537"/>
                  </a:lnTo>
                  <a:lnTo>
                    <a:pt x="2269" y="0"/>
                  </a:lnTo>
                  <a:lnTo>
                    <a:pt x="2090" y="2209"/>
                  </a:lnTo>
                  <a:lnTo>
                    <a:pt x="2687" y="2628"/>
                  </a:lnTo>
                  <a:lnTo>
                    <a:pt x="4300" y="895"/>
                  </a:lnTo>
                  <a:lnTo>
                    <a:pt x="4001" y="3105"/>
                  </a:lnTo>
                  <a:close/>
                </a:path>
              </a:pathLst>
            </a:custGeom>
            <a:solidFill>
              <a:srgbClr val="DE2FBE"/>
            </a:solidFill>
          </p:spPr>
          <p:txBody>
            <a:bodyPr wrap="square" lIns="0" tIns="0" rIns="0" bIns="0" rtlCol="0"/>
            <a:lstStyle/>
            <a:p>
              <a:endParaRPr/>
            </a:p>
          </p:txBody>
        </p:sp>
        <p:sp>
          <p:nvSpPr>
            <p:cNvPr id="1731" name="object 1731"/>
            <p:cNvSpPr/>
            <p:nvPr/>
          </p:nvSpPr>
          <p:spPr>
            <a:xfrm>
              <a:off x="15124636" y="2134305"/>
              <a:ext cx="5715" cy="6350"/>
            </a:xfrm>
            <a:custGeom>
              <a:avLst/>
              <a:gdLst/>
              <a:ahLst/>
              <a:cxnLst/>
              <a:rect l="l" t="t" r="r" b="b"/>
              <a:pathLst>
                <a:path w="5715" h="6350">
                  <a:moveTo>
                    <a:pt x="3822" y="6271"/>
                  </a:moveTo>
                  <a:lnTo>
                    <a:pt x="1911" y="2150"/>
                  </a:lnTo>
                  <a:lnTo>
                    <a:pt x="0" y="1194"/>
                  </a:lnTo>
                  <a:lnTo>
                    <a:pt x="776" y="0"/>
                  </a:lnTo>
                  <a:lnTo>
                    <a:pt x="1971" y="1552"/>
                  </a:lnTo>
                  <a:lnTo>
                    <a:pt x="2628" y="1911"/>
                  </a:lnTo>
                  <a:lnTo>
                    <a:pt x="3105" y="2209"/>
                  </a:lnTo>
                  <a:lnTo>
                    <a:pt x="3404" y="3643"/>
                  </a:lnTo>
                  <a:lnTo>
                    <a:pt x="5136" y="3046"/>
                  </a:lnTo>
                  <a:lnTo>
                    <a:pt x="3822" y="6271"/>
                  </a:lnTo>
                  <a:close/>
                </a:path>
              </a:pathLst>
            </a:custGeom>
            <a:solidFill>
              <a:srgbClr val="E131B4"/>
            </a:solidFill>
          </p:spPr>
          <p:txBody>
            <a:bodyPr wrap="square" lIns="0" tIns="0" rIns="0" bIns="0" rtlCol="0"/>
            <a:lstStyle/>
            <a:p>
              <a:endParaRPr/>
            </a:p>
          </p:txBody>
        </p:sp>
        <p:sp>
          <p:nvSpPr>
            <p:cNvPr id="1732" name="object 1732"/>
            <p:cNvSpPr/>
            <p:nvPr/>
          </p:nvSpPr>
          <p:spPr>
            <a:xfrm>
              <a:off x="15116573" y="2124032"/>
              <a:ext cx="2540" cy="1905"/>
            </a:xfrm>
            <a:custGeom>
              <a:avLst/>
              <a:gdLst/>
              <a:ahLst/>
              <a:cxnLst/>
              <a:rect l="l" t="t" r="r" b="b"/>
              <a:pathLst>
                <a:path w="2540" h="1905">
                  <a:moveTo>
                    <a:pt x="1015" y="1732"/>
                  </a:moveTo>
                  <a:lnTo>
                    <a:pt x="1971" y="1134"/>
                  </a:lnTo>
                  <a:lnTo>
                    <a:pt x="2209" y="59"/>
                  </a:lnTo>
                  <a:lnTo>
                    <a:pt x="0" y="0"/>
                  </a:lnTo>
                  <a:lnTo>
                    <a:pt x="0" y="1493"/>
                  </a:lnTo>
                  <a:close/>
                </a:path>
              </a:pathLst>
            </a:custGeom>
            <a:solidFill>
              <a:srgbClr val="DE2FBE"/>
            </a:solidFill>
          </p:spPr>
          <p:txBody>
            <a:bodyPr wrap="square" lIns="0" tIns="0" rIns="0" bIns="0" rtlCol="0"/>
            <a:lstStyle/>
            <a:p>
              <a:endParaRPr/>
            </a:p>
          </p:txBody>
        </p:sp>
      </p:grpSp>
      <p:sp>
        <p:nvSpPr>
          <p:cNvPr id="1733" name="object 1733"/>
          <p:cNvSpPr/>
          <p:nvPr/>
        </p:nvSpPr>
        <p:spPr>
          <a:xfrm>
            <a:off x="14495882" y="2041309"/>
            <a:ext cx="5080" cy="1905"/>
          </a:xfrm>
          <a:custGeom>
            <a:avLst/>
            <a:gdLst/>
            <a:ahLst/>
            <a:cxnLst/>
            <a:rect l="l" t="t" r="r" b="b"/>
            <a:pathLst>
              <a:path w="5080" h="1905">
                <a:moveTo>
                  <a:pt x="4897" y="1791"/>
                </a:moveTo>
                <a:lnTo>
                  <a:pt x="477" y="1791"/>
                </a:lnTo>
                <a:lnTo>
                  <a:pt x="0" y="656"/>
                </a:lnTo>
                <a:lnTo>
                  <a:pt x="4539" y="0"/>
                </a:lnTo>
                <a:lnTo>
                  <a:pt x="4897" y="298"/>
                </a:lnTo>
                <a:lnTo>
                  <a:pt x="4897" y="1791"/>
                </a:lnTo>
                <a:close/>
              </a:path>
            </a:pathLst>
          </a:custGeom>
          <a:solidFill>
            <a:srgbClr val="9720D8"/>
          </a:solidFill>
        </p:spPr>
        <p:txBody>
          <a:bodyPr wrap="square" lIns="0" tIns="0" rIns="0" bIns="0" rtlCol="0"/>
          <a:lstStyle/>
          <a:p>
            <a:endParaRPr/>
          </a:p>
        </p:txBody>
      </p:sp>
      <p:grpSp>
        <p:nvGrpSpPr>
          <p:cNvPr id="1734" name="object 1734"/>
          <p:cNvGrpSpPr/>
          <p:nvPr/>
        </p:nvGrpSpPr>
        <p:grpSpPr>
          <a:xfrm>
            <a:off x="14367467" y="2659730"/>
            <a:ext cx="40005" cy="26670"/>
            <a:chOff x="14367467" y="2659730"/>
            <a:chExt cx="40005" cy="26670"/>
          </a:xfrm>
        </p:grpSpPr>
        <p:sp>
          <p:nvSpPr>
            <p:cNvPr id="1735" name="object 1735"/>
            <p:cNvSpPr/>
            <p:nvPr/>
          </p:nvSpPr>
          <p:spPr>
            <a:xfrm>
              <a:off x="14402288" y="2680157"/>
              <a:ext cx="5080" cy="2540"/>
            </a:xfrm>
            <a:custGeom>
              <a:avLst/>
              <a:gdLst/>
              <a:ahLst/>
              <a:cxnLst/>
              <a:rect l="l" t="t" r="r" b="b"/>
              <a:pathLst>
                <a:path w="5080" h="2539">
                  <a:moveTo>
                    <a:pt x="0" y="2389"/>
                  </a:moveTo>
                  <a:lnTo>
                    <a:pt x="656" y="2090"/>
                  </a:lnTo>
                  <a:lnTo>
                    <a:pt x="537" y="776"/>
                  </a:lnTo>
                  <a:lnTo>
                    <a:pt x="1672" y="0"/>
                  </a:lnTo>
                  <a:lnTo>
                    <a:pt x="4240" y="0"/>
                  </a:lnTo>
                  <a:lnTo>
                    <a:pt x="4718" y="1612"/>
                  </a:lnTo>
                  <a:lnTo>
                    <a:pt x="3046" y="2030"/>
                  </a:lnTo>
                  <a:lnTo>
                    <a:pt x="1612" y="2209"/>
                  </a:lnTo>
                  <a:lnTo>
                    <a:pt x="0" y="2389"/>
                  </a:lnTo>
                  <a:close/>
                </a:path>
              </a:pathLst>
            </a:custGeom>
            <a:solidFill>
              <a:srgbClr val="EB5C40"/>
            </a:solidFill>
          </p:spPr>
          <p:txBody>
            <a:bodyPr wrap="square" lIns="0" tIns="0" rIns="0" bIns="0" rtlCol="0"/>
            <a:lstStyle/>
            <a:p>
              <a:endParaRPr/>
            </a:p>
          </p:txBody>
        </p:sp>
        <p:sp>
          <p:nvSpPr>
            <p:cNvPr id="1736" name="object 1736"/>
            <p:cNvSpPr/>
            <p:nvPr/>
          </p:nvSpPr>
          <p:spPr>
            <a:xfrm>
              <a:off x="14367467" y="2678664"/>
              <a:ext cx="5715" cy="5080"/>
            </a:xfrm>
            <a:custGeom>
              <a:avLst/>
              <a:gdLst/>
              <a:ahLst/>
              <a:cxnLst/>
              <a:rect l="l" t="t" r="r" b="b"/>
              <a:pathLst>
                <a:path w="5715" h="5080">
                  <a:moveTo>
                    <a:pt x="776" y="4479"/>
                  </a:moveTo>
                  <a:lnTo>
                    <a:pt x="0" y="3583"/>
                  </a:lnTo>
                  <a:lnTo>
                    <a:pt x="3643" y="0"/>
                  </a:lnTo>
                  <a:lnTo>
                    <a:pt x="4419" y="776"/>
                  </a:lnTo>
                  <a:lnTo>
                    <a:pt x="5435" y="1791"/>
                  </a:lnTo>
                  <a:lnTo>
                    <a:pt x="1612" y="4360"/>
                  </a:lnTo>
                  <a:lnTo>
                    <a:pt x="776" y="4479"/>
                  </a:lnTo>
                  <a:close/>
                </a:path>
              </a:pathLst>
            </a:custGeom>
            <a:solidFill>
              <a:srgbClr val="EB5C3C"/>
            </a:solidFill>
          </p:spPr>
          <p:txBody>
            <a:bodyPr wrap="square" lIns="0" tIns="0" rIns="0" bIns="0" rtlCol="0"/>
            <a:lstStyle/>
            <a:p>
              <a:endParaRPr/>
            </a:p>
          </p:txBody>
        </p:sp>
        <p:sp>
          <p:nvSpPr>
            <p:cNvPr id="1737" name="object 1737"/>
            <p:cNvSpPr/>
            <p:nvPr/>
          </p:nvSpPr>
          <p:spPr>
            <a:xfrm>
              <a:off x="14374455" y="2659730"/>
              <a:ext cx="4445" cy="3810"/>
            </a:xfrm>
            <a:custGeom>
              <a:avLst/>
              <a:gdLst/>
              <a:ahLst/>
              <a:cxnLst/>
              <a:rect l="l" t="t" r="r" b="b"/>
              <a:pathLst>
                <a:path w="4444" h="3810">
                  <a:moveTo>
                    <a:pt x="2986" y="3464"/>
                  </a:moveTo>
                  <a:lnTo>
                    <a:pt x="4061" y="2030"/>
                  </a:lnTo>
                  <a:lnTo>
                    <a:pt x="2687" y="0"/>
                  </a:lnTo>
                  <a:lnTo>
                    <a:pt x="2508" y="716"/>
                  </a:lnTo>
                  <a:lnTo>
                    <a:pt x="418" y="537"/>
                  </a:lnTo>
                  <a:lnTo>
                    <a:pt x="0" y="2329"/>
                  </a:lnTo>
                  <a:lnTo>
                    <a:pt x="2030" y="2269"/>
                  </a:lnTo>
                  <a:close/>
                </a:path>
              </a:pathLst>
            </a:custGeom>
            <a:solidFill>
              <a:srgbClr val="E95241"/>
            </a:solidFill>
          </p:spPr>
          <p:txBody>
            <a:bodyPr wrap="square" lIns="0" tIns="0" rIns="0" bIns="0" rtlCol="0"/>
            <a:lstStyle/>
            <a:p>
              <a:endParaRPr/>
            </a:p>
          </p:txBody>
        </p:sp>
        <p:sp>
          <p:nvSpPr>
            <p:cNvPr id="1738" name="object 1738"/>
            <p:cNvSpPr/>
            <p:nvPr/>
          </p:nvSpPr>
          <p:spPr>
            <a:xfrm>
              <a:off x="14396793" y="2683502"/>
              <a:ext cx="2540" cy="2540"/>
            </a:xfrm>
            <a:custGeom>
              <a:avLst/>
              <a:gdLst/>
              <a:ahLst/>
              <a:cxnLst/>
              <a:rect l="l" t="t" r="r" b="b"/>
              <a:pathLst>
                <a:path w="2540" h="2539">
                  <a:moveTo>
                    <a:pt x="2389" y="2448"/>
                  </a:moveTo>
                  <a:lnTo>
                    <a:pt x="537" y="1791"/>
                  </a:lnTo>
                  <a:lnTo>
                    <a:pt x="0" y="0"/>
                  </a:lnTo>
                  <a:lnTo>
                    <a:pt x="2389" y="358"/>
                  </a:lnTo>
                  <a:lnTo>
                    <a:pt x="2389" y="2448"/>
                  </a:lnTo>
                  <a:close/>
                </a:path>
              </a:pathLst>
            </a:custGeom>
            <a:solidFill>
              <a:srgbClr val="EB5C3C"/>
            </a:solidFill>
          </p:spPr>
          <p:txBody>
            <a:bodyPr wrap="square" lIns="0" tIns="0" rIns="0" bIns="0" rtlCol="0"/>
            <a:lstStyle/>
            <a:p>
              <a:endParaRPr/>
            </a:p>
          </p:txBody>
        </p:sp>
      </p:grpSp>
      <p:grpSp>
        <p:nvGrpSpPr>
          <p:cNvPr id="1739" name="object 1739"/>
          <p:cNvGrpSpPr/>
          <p:nvPr/>
        </p:nvGrpSpPr>
        <p:grpSpPr>
          <a:xfrm>
            <a:off x="14400676" y="2373276"/>
            <a:ext cx="29845" cy="17145"/>
            <a:chOff x="14400676" y="2373276"/>
            <a:chExt cx="29845" cy="17145"/>
          </a:xfrm>
        </p:grpSpPr>
        <p:sp>
          <p:nvSpPr>
            <p:cNvPr id="1740" name="object 1740"/>
            <p:cNvSpPr/>
            <p:nvPr/>
          </p:nvSpPr>
          <p:spPr>
            <a:xfrm>
              <a:off x="14400676" y="2378173"/>
              <a:ext cx="8890" cy="12700"/>
            </a:xfrm>
            <a:custGeom>
              <a:avLst/>
              <a:gdLst/>
              <a:ahLst/>
              <a:cxnLst/>
              <a:rect l="l" t="t" r="r" b="b"/>
              <a:pathLst>
                <a:path w="8890" h="12700">
                  <a:moveTo>
                    <a:pt x="1433" y="5913"/>
                  </a:moveTo>
                  <a:lnTo>
                    <a:pt x="2986" y="2448"/>
                  </a:lnTo>
                  <a:lnTo>
                    <a:pt x="453" y="2448"/>
                  </a:lnTo>
                  <a:lnTo>
                    <a:pt x="1433" y="0"/>
                  </a:lnTo>
                  <a:lnTo>
                    <a:pt x="4360" y="776"/>
                  </a:lnTo>
                  <a:lnTo>
                    <a:pt x="3643" y="2209"/>
                  </a:lnTo>
                  <a:lnTo>
                    <a:pt x="8201" y="2209"/>
                  </a:lnTo>
                  <a:lnTo>
                    <a:pt x="8248" y="2448"/>
                  </a:lnTo>
                  <a:lnTo>
                    <a:pt x="2986" y="2448"/>
                  </a:lnTo>
                  <a:lnTo>
                    <a:pt x="0" y="3583"/>
                  </a:lnTo>
                  <a:lnTo>
                    <a:pt x="3762" y="3583"/>
                  </a:lnTo>
                  <a:lnTo>
                    <a:pt x="1433" y="5913"/>
                  </a:lnTo>
                  <a:close/>
                </a:path>
                <a:path w="8890" h="12700">
                  <a:moveTo>
                    <a:pt x="8201" y="2209"/>
                  </a:moveTo>
                  <a:lnTo>
                    <a:pt x="3643" y="2209"/>
                  </a:lnTo>
                  <a:lnTo>
                    <a:pt x="8063" y="1493"/>
                  </a:lnTo>
                  <a:lnTo>
                    <a:pt x="8201" y="2209"/>
                  </a:lnTo>
                  <a:close/>
                </a:path>
                <a:path w="8890" h="12700">
                  <a:moveTo>
                    <a:pt x="5219" y="7705"/>
                  </a:moveTo>
                  <a:lnTo>
                    <a:pt x="3583" y="5614"/>
                  </a:lnTo>
                  <a:lnTo>
                    <a:pt x="3647" y="3583"/>
                  </a:lnTo>
                  <a:lnTo>
                    <a:pt x="8467" y="3583"/>
                  </a:lnTo>
                  <a:lnTo>
                    <a:pt x="8779" y="5196"/>
                  </a:lnTo>
                  <a:lnTo>
                    <a:pt x="6510" y="5196"/>
                  </a:lnTo>
                  <a:lnTo>
                    <a:pt x="5494" y="6689"/>
                  </a:lnTo>
                  <a:lnTo>
                    <a:pt x="5136" y="7167"/>
                  </a:lnTo>
                  <a:lnTo>
                    <a:pt x="5219" y="7705"/>
                  </a:lnTo>
                  <a:close/>
                </a:path>
                <a:path w="8890" h="12700">
                  <a:moveTo>
                    <a:pt x="5706" y="8326"/>
                  </a:moveTo>
                  <a:lnTo>
                    <a:pt x="5315" y="8326"/>
                  </a:lnTo>
                  <a:lnTo>
                    <a:pt x="5219" y="7705"/>
                  </a:lnTo>
                  <a:lnTo>
                    <a:pt x="5706" y="8326"/>
                  </a:lnTo>
                  <a:close/>
                </a:path>
                <a:path w="8890" h="12700">
                  <a:moveTo>
                    <a:pt x="5913" y="12184"/>
                  </a:moveTo>
                  <a:lnTo>
                    <a:pt x="2926" y="8122"/>
                  </a:lnTo>
                  <a:lnTo>
                    <a:pt x="5315" y="8326"/>
                  </a:lnTo>
                  <a:lnTo>
                    <a:pt x="5913" y="12184"/>
                  </a:lnTo>
                  <a:close/>
                </a:path>
              </a:pathLst>
            </a:custGeom>
            <a:solidFill>
              <a:srgbClr val="E837A2"/>
            </a:solidFill>
          </p:spPr>
          <p:txBody>
            <a:bodyPr wrap="square" lIns="0" tIns="0" rIns="0" bIns="0" rtlCol="0"/>
            <a:lstStyle/>
            <a:p>
              <a:endParaRPr/>
            </a:p>
          </p:txBody>
        </p:sp>
        <p:sp>
          <p:nvSpPr>
            <p:cNvPr id="1741" name="object 1741"/>
            <p:cNvSpPr/>
            <p:nvPr/>
          </p:nvSpPr>
          <p:spPr>
            <a:xfrm>
              <a:off x="14424985" y="2379010"/>
              <a:ext cx="5715" cy="3810"/>
            </a:xfrm>
            <a:custGeom>
              <a:avLst/>
              <a:gdLst/>
              <a:ahLst/>
              <a:cxnLst/>
              <a:rect l="l" t="t" r="r" b="b"/>
              <a:pathLst>
                <a:path w="5715" h="3810">
                  <a:moveTo>
                    <a:pt x="5076" y="3583"/>
                  </a:moveTo>
                  <a:lnTo>
                    <a:pt x="4360" y="2508"/>
                  </a:lnTo>
                  <a:lnTo>
                    <a:pt x="1552" y="2209"/>
                  </a:lnTo>
                  <a:lnTo>
                    <a:pt x="1373" y="2090"/>
                  </a:lnTo>
                  <a:lnTo>
                    <a:pt x="0" y="895"/>
                  </a:lnTo>
                  <a:lnTo>
                    <a:pt x="2926" y="0"/>
                  </a:lnTo>
                  <a:lnTo>
                    <a:pt x="4180" y="776"/>
                  </a:lnTo>
                  <a:lnTo>
                    <a:pt x="5375" y="3285"/>
                  </a:lnTo>
                  <a:lnTo>
                    <a:pt x="5076" y="3583"/>
                  </a:lnTo>
                  <a:close/>
                </a:path>
              </a:pathLst>
            </a:custGeom>
            <a:solidFill>
              <a:srgbClr val="E83795"/>
            </a:solidFill>
          </p:spPr>
          <p:txBody>
            <a:bodyPr wrap="square" lIns="0" tIns="0" rIns="0" bIns="0" rtlCol="0"/>
            <a:lstStyle/>
            <a:p>
              <a:endParaRPr/>
            </a:p>
          </p:txBody>
        </p:sp>
        <p:sp>
          <p:nvSpPr>
            <p:cNvPr id="1742" name="object 1742"/>
            <p:cNvSpPr/>
            <p:nvPr/>
          </p:nvSpPr>
          <p:spPr>
            <a:xfrm>
              <a:off x="14413875" y="2373276"/>
              <a:ext cx="4445" cy="6985"/>
            </a:xfrm>
            <a:custGeom>
              <a:avLst/>
              <a:gdLst/>
              <a:ahLst/>
              <a:cxnLst/>
              <a:rect l="l" t="t" r="r" b="b"/>
              <a:pathLst>
                <a:path w="4444" h="6985">
                  <a:moveTo>
                    <a:pt x="1971" y="3404"/>
                  </a:moveTo>
                  <a:lnTo>
                    <a:pt x="0" y="3404"/>
                  </a:lnTo>
                  <a:lnTo>
                    <a:pt x="1971" y="0"/>
                  </a:lnTo>
                  <a:lnTo>
                    <a:pt x="1971" y="3404"/>
                  </a:lnTo>
                  <a:close/>
                </a:path>
                <a:path w="4444" h="6985">
                  <a:moveTo>
                    <a:pt x="2049" y="4079"/>
                  </a:moveTo>
                  <a:lnTo>
                    <a:pt x="1971" y="3404"/>
                  </a:lnTo>
                  <a:lnTo>
                    <a:pt x="2568" y="3404"/>
                  </a:lnTo>
                  <a:lnTo>
                    <a:pt x="2049" y="4079"/>
                  </a:lnTo>
                  <a:close/>
                </a:path>
                <a:path w="4444" h="6985">
                  <a:moveTo>
                    <a:pt x="2448" y="4778"/>
                  </a:moveTo>
                  <a:lnTo>
                    <a:pt x="1511" y="4778"/>
                  </a:lnTo>
                  <a:lnTo>
                    <a:pt x="2049" y="4079"/>
                  </a:lnTo>
                  <a:lnTo>
                    <a:pt x="2448" y="4778"/>
                  </a:lnTo>
                  <a:close/>
                </a:path>
                <a:path w="4444" h="6985">
                  <a:moveTo>
                    <a:pt x="179" y="6510"/>
                  </a:moveTo>
                  <a:lnTo>
                    <a:pt x="1235" y="5136"/>
                  </a:lnTo>
                  <a:lnTo>
                    <a:pt x="2628" y="5136"/>
                  </a:lnTo>
                  <a:lnTo>
                    <a:pt x="4001" y="4479"/>
                  </a:lnTo>
                  <a:lnTo>
                    <a:pt x="3643" y="5614"/>
                  </a:lnTo>
                  <a:lnTo>
                    <a:pt x="179" y="6510"/>
                  </a:lnTo>
                  <a:close/>
                </a:path>
              </a:pathLst>
            </a:custGeom>
            <a:solidFill>
              <a:srgbClr val="E837A2"/>
            </a:solidFill>
          </p:spPr>
          <p:txBody>
            <a:bodyPr wrap="square" lIns="0" tIns="0" rIns="0" bIns="0" rtlCol="0"/>
            <a:lstStyle/>
            <a:p>
              <a:endParaRPr/>
            </a:p>
          </p:txBody>
        </p:sp>
      </p:grpSp>
      <p:grpSp>
        <p:nvGrpSpPr>
          <p:cNvPr id="1743" name="object 1743"/>
          <p:cNvGrpSpPr/>
          <p:nvPr/>
        </p:nvGrpSpPr>
        <p:grpSpPr>
          <a:xfrm>
            <a:off x="15169551" y="2898700"/>
            <a:ext cx="5080" cy="65405"/>
            <a:chOff x="15169551" y="2898700"/>
            <a:chExt cx="5080" cy="65405"/>
          </a:xfrm>
        </p:grpSpPr>
        <p:sp>
          <p:nvSpPr>
            <p:cNvPr id="1744" name="object 1744"/>
            <p:cNvSpPr/>
            <p:nvPr/>
          </p:nvSpPr>
          <p:spPr>
            <a:xfrm>
              <a:off x="15169541" y="2920262"/>
              <a:ext cx="5080" cy="43815"/>
            </a:xfrm>
            <a:custGeom>
              <a:avLst/>
              <a:gdLst/>
              <a:ahLst/>
              <a:cxnLst/>
              <a:rect l="l" t="t" r="r" b="b"/>
              <a:pathLst>
                <a:path w="5080" h="43814">
                  <a:moveTo>
                    <a:pt x="4000" y="2692"/>
                  </a:moveTo>
                  <a:lnTo>
                    <a:pt x="3175" y="304"/>
                  </a:lnTo>
                  <a:lnTo>
                    <a:pt x="2628" y="0"/>
                  </a:lnTo>
                  <a:lnTo>
                    <a:pt x="0" y="1612"/>
                  </a:lnTo>
                  <a:lnTo>
                    <a:pt x="2209" y="4241"/>
                  </a:lnTo>
                  <a:lnTo>
                    <a:pt x="3708" y="2933"/>
                  </a:lnTo>
                  <a:lnTo>
                    <a:pt x="4000" y="2692"/>
                  </a:lnTo>
                  <a:close/>
                </a:path>
                <a:path w="5080" h="43814">
                  <a:moveTo>
                    <a:pt x="4902" y="41402"/>
                  </a:moveTo>
                  <a:lnTo>
                    <a:pt x="4000" y="40081"/>
                  </a:lnTo>
                  <a:lnTo>
                    <a:pt x="3352" y="39789"/>
                  </a:lnTo>
                  <a:lnTo>
                    <a:pt x="2032" y="39243"/>
                  </a:lnTo>
                  <a:lnTo>
                    <a:pt x="2273" y="41694"/>
                  </a:lnTo>
                  <a:lnTo>
                    <a:pt x="787" y="41275"/>
                  </a:lnTo>
                  <a:lnTo>
                    <a:pt x="901" y="43307"/>
                  </a:lnTo>
                  <a:lnTo>
                    <a:pt x="4191" y="42291"/>
                  </a:lnTo>
                  <a:lnTo>
                    <a:pt x="4419" y="41998"/>
                  </a:lnTo>
                  <a:lnTo>
                    <a:pt x="4902" y="41402"/>
                  </a:lnTo>
                  <a:close/>
                </a:path>
              </a:pathLst>
            </a:custGeom>
            <a:solidFill>
              <a:srgbClr val="E73D65"/>
            </a:solidFill>
          </p:spPr>
          <p:txBody>
            <a:bodyPr wrap="square" lIns="0" tIns="0" rIns="0" bIns="0" rtlCol="0"/>
            <a:lstStyle/>
            <a:p>
              <a:endParaRPr/>
            </a:p>
          </p:txBody>
        </p:sp>
        <p:sp>
          <p:nvSpPr>
            <p:cNvPr id="1745" name="object 1745"/>
            <p:cNvSpPr/>
            <p:nvPr/>
          </p:nvSpPr>
          <p:spPr>
            <a:xfrm>
              <a:off x="15170148" y="2898700"/>
              <a:ext cx="2540" cy="3175"/>
            </a:xfrm>
            <a:custGeom>
              <a:avLst/>
              <a:gdLst/>
              <a:ahLst/>
              <a:cxnLst/>
              <a:rect l="l" t="t" r="r" b="b"/>
              <a:pathLst>
                <a:path w="2540" h="3175">
                  <a:moveTo>
                    <a:pt x="1819" y="1552"/>
                  </a:moveTo>
                  <a:lnTo>
                    <a:pt x="0" y="1552"/>
                  </a:lnTo>
                  <a:lnTo>
                    <a:pt x="1604" y="0"/>
                  </a:lnTo>
                  <a:lnTo>
                    <a:pt x="2150" y="0"/>
                  </a:lnTo>
                  <a:lnTo>
                    <a:pt x="1819" y="1552"/>
                  </a:lnTo>
                  <a:close/>
                </a:path>
                <a:path w="2540" h="3175">
                  <a:moveTo>
                    <a:pt x="1552" y="2807"/>
                  </a:moveTo>
                  <a:lnTo>
                    <a:pt x="119" y="1672"/>
                  </a:lnTo>
                  <a:lnTo>
                    <a:pt x="1794" y="1672"/>
                  </a:lnTo>
                  <a:lnTo>
                    <a:pt x="1552" y="2807"/>
                  </a:lnTo>
                  <a:close/>
                </a:path>
              </a:pathLst>
            </a:custGeom>
            <a:solidFill>
              <a:srgbClr val="E43762"/>
            </a:solidFill>
          </p:spPr>
          <p:txBody>
            <a:bodyPr wrap="square" lIns="0" tIns="0" rIns="0" bIns="0" rtlCol="0"/>
            <a:lstStyle/>
            <a:p>
              <a:endParaRPr/>
            </a:p>
          </p:txBody>
        </p:sp>
      </p:grpSp>
      <p:sp>
        <p:nvSpPr>
          <p:cNvPr id="1746" name="object 1746"/>
          <p:cNvSpPr/>
          <p:nvPr/>
        </p:nvSpPr>
        <p:spPr>
          <a:xfrm>
            <a:off x="14891877" y="2048954"/>
            <a:ext cx="1905" cy="2540"/>
          </a:xfrm>
          <a:custGeom>
            <a:avLst/>
            <a:gdLst/>
            <a:ahLst/>
            <a:cxnLst/>
            <a:rect l="l" t="t" r="r" b="b"/>
            <a:pathLst>
              <a:path w="1905" h="2539">
                <a:moveTo>
                  <a:pt x="1493" y="2209"/>
                </a:moveTo>
                <a:lnTo>
                  <a:pt x="0" y="2209"/>
                </a:lnTo>
                <a:lnTo>
                  <a:pt x="0" y="0"/>
                </a:lnTo>
                <a:lnTo>
                  <a:pt x="1075" y="238"/>
                </a:lnTo>
                <a:lnTo>
                  <a:pt x="1672" y="1194"/>
                </a:lnTo>
                <a:lnTo>
                  <a:pt x="1433" y="2209"/>
                </a:lnTo>
                <a:close/>
              </a:path>
            </a:pathLst>
          </a:custGeom>
          <a:solidFill>
            <a:srgbClr val="CC2AD5"/>
          </a:solidFill>
        </p:spPr>
        <p:txBody>
          <a:bodyPr wrap="square" lIns="0" tIns="0" rIns="0" bIns="0" rtlCol="0"/>
          <a:lstStyle/>
          <a:p>
            <a:endParaRPr/>
          </a:p>
        </p:txBody>
      </p:sp>
      <p:grpSp>
        <p:nvGrpSpPr>
          <p:cNvPr id="1747" name="object 1747"/>
          <p:cNvGrpSpPr/>
          <p:nvPr/>
        </p:nvGrpSpPr>
        <p:grpSpPr>
          <a:xfrm>
            <a:off x="14747515" y="2845125"/>
            <a:ext cx="47625" cy="16510"/>
            <a:chOff x="14747515" y="2845125"/>
            <a:chExt cx="47625" cy="16510"/>
          </a:xfrm>
        </p:grpSpPr>
        <p:sp>
          <p:nvSpPr>
            <p:cNvPr id="1748" name="object 1748"/>
            <p:cNvSpPr/>
            <p:nvPr/>
          </p:nvSpPr>
          <p:spPr>
            <a:xfrm>
              <a:off x="14767522" y="2845370"/>
              <a:ext cx="27305" cy="16510"/>
            </a:xfrm>
            <a:custGeom>
              <a:avLst/>
              <a:gdLst/>
              <a:ahLst/>
              <a:cxnLst/>
              <a:rect l="l" t="t" r="r" b="b"/>
              <a:pathLst>
                <a:path w="27305" h="16510">
                  <a:moveTo>
                    <a:pt x="3581" y="533"/>
                  </a:moveTo>
                  <a:lnTo>
                    <a:pt x="2209" y="0"/>
                  </a:lnTo>
                  <a:lnTo>
                    <a:pt x="0" y="2806"/>
                  </a:lnTo>
                  <a:lnTo>
                    <a:pt x="647" y="3467"/>
                  </a:lnTo>
                  <a:lnTo>
                    <a:pt x="2209" y="4953"/>
                  </a:lnTo>
                  <a:lnTo>
                    <a:pt x="3340" y="1905"/>
                  </a:lnTo>
                  <a:lnTo>
                    <a:pt x="3581" y="533"/>
                  </a:lnTo>
                  <a:close/>
                </a:path>
                <a:path w="27305" h="16510">
                  <a:moveTo>
                    <a:pt x="27114" y="12306"/>
                  </a:moveTo>
                  <a:lnTo>
                    <a:pt x="26162" y="11823"/>
                  </a:lnTo>
                  <a:lnTo>
                    <a:pt x="25374" y="15709"/>
                  </a:lnTo>
                  <a:lnTo>
                    <a:pt x="25679" y="16002"/>
                  </a:lnTo>
                  <a:lnTo>
                    <a:pt x="27114" y="16002"/>
                  </a:lnTo>
                  <a:lnTo>
                    <a:pt x="27114" y="12306"/>
                  </a:lnTo>
                  <a:close/>
                </a:path>
              </a:pathLst>
            </a:custGeom>
            <a:solidFill>
              <a:srgbClr val="EB6445"/>
            </a:solidFill>
          </p:spPr>
          <p:txBody>
            <a:bodyPr wrap="square" lIns="0" tIns="0" rIns="0" bIns="0" rtlCol="0"/>
            <a:lstStyle/>
            <a:p>
              <a:endParaRPr/>
            </a:p>
          </p:txBody>
        </p:sp>
        <p:sp>
          <p:nvSpPr>
            <p:cNvPr id="1749" name="object 1749"/>
            <p:cNvSpPr/>
            <p:nvPr/>
          </p:nvSpPr>
          <p:spPr>
            <a:xfrm>
              <a:off x="14747515" y="2845125"/>
              <a:ext cx="1905" cy="2540"/>
            </a:xfrm>
            <a:custGeom>
              <a:avLst/>
              <a:gdLst/>
              <a:ahLst/>
              <a:cxnLst/>
              <a:rect l="l" t="t" r="r" b="b"/>
              <a:pathLst>
                <a:path w="1905" h="2539">
                  <a:moveTo>
                    <a:pt x="1493" y="2209"/>
                  </a:moveTo>
                  <a:lnTo>
                    <a:pt x="0" y="2209"/>
                  </a:lnTo>
                  <a:lnTo>
                    <a:pt x="0" y="0"/>
                  </a:lnTo>
                  <a:lnTo>
                    <a:pt x="1493" y="0"/>
                  </a:lnTo>
                  <a:lnTo>
                    <a:pt x="1493" y="2209"/>
                  </a:lnTo>
                  <a:close/>
                </a:path>
              </a:pathLst>
            </a:custGeom>
            <a:solidFill>
              <a:srgbClr val="EC6B42"/>
            </a:solidFill>
          </p:spPr>
          <p:txBody>
            <a:bodyPr wrap="square" lIns="0" tIns="0" rIns="0" bIns="0" rtlCol="0"/>
            <a:lstStyle/>
            <a:p>
              <a:endParaRPr/>
            </a:p>
          </p:txBody>
        </p:sp>
      </p:grpSp>
      <p:sp>
        <p:nvSpPr>
          <p:cNvPr id="1750" name="object 1750"/>
          <p:cNvSpPr/>
          <p:nvPr/>
        </p:nvSpPr>
        <p:spPr>
          <a:xfrm>
            <a:off x="14459568" y="2040831"/>
            <a:ext cx="4445" cy="2540"/>
          </a:xfrm>
          <a:custGeom>
            <a:avLst/>
            <a:gdLst/>
            <a:ahLst/>
            <a:cxnLst/>
            <a:rect l="l" t="t" r="r" b="b"/>
            <a:pathLst>
              <a:path w="4444" h="2539">
                <a:moveTo>
                  <a:pt x="4419" y="2209"/>
                </a:moveTo>
                <a:lnTo>
                  <a:pt x="0" y="1493"/>
                </a:lnTo>
                <a:lnTo>
                  <a:pt x="4419" y="0"/>
                </a:lnTo>
                <a:lnTo>
                  <a:pt x="4419" y="2209"/>
                </a:lnTo>
                <a:close/>
              </a:path>
            </a:pathLst>
          </a:custGeom>
          <a:solidFill>
            <a:srgbClr val="9120DD"/>
          </a:solidFill>
        </p:spPr>
        <p:txBody>
          <a:bodyPr wrap="square" lIns="0" tIns="0" rIns="0" bIns="0" rtlCol="0"/>
          <a:lstStyle/>
          <a:p>
            <a:endParaRPr/>
          </a:p>
        </p:txBody>
      </p:sp>
      <p:sp>
        <p:nvSpPr>
          <p:cNvPr id="1751" name="object 1751"/>
          <p:cNvSpPr/>
          <p:nvPr/>
        </p:nvSpPr>
        <p:spPr>
          <a:xfrm>
            <a:off x="14879335" y="2775900"/>
            <a:ext cx="1905" cy="2540"/>
          </a:xfrm>
          <a:custGeom>
            <a:avLst/>
            <a:gdLst/>
            <a:ahLst/>
            <a:cxnLst/>
            <a:rect l="l" t="t" r="r" b="b"/>
            <a:pathLst>
              <a:path w="1905" h="2539">
                <a:moveTo>
                  <a:pt x="1493" y="2209"/>
                </a:moveTo>
                <a:lnTo>
                  <a:pt x="0" y="2209"/>
                </a:lnTo>
                <a:lnTo>
                  <a:pt x="0" y="0"/>
                </a:lnTo>
                <a:lnTo>
                  <a:pt x="1075" y="238"/>
                </a:lnTo>
                <a:lnTo>
                  <a:pt x="1672" y="1194"/>
                </a:lnTo>
                <a:lnTo>
                  <a:pt x="1433" y="2209"/>
                </a:lnTo>
                <a:close/>
              </a:path>
            </a:pathLst>
          </a:custGeom>
          <a:solidFill>
            <a:srgbClr val="E94A53"/>
          </a:solidFill>
        </p:spPr>
        <p:txBody>
          <a:bodyPr wrap="square" lIns="0" tIns="0" rIns="0" bIns="0" rtlCol="0"/>
          <a:lstStyle/>
          <a:p>
            <a:endParaRPr/>
          </a:p>
        </p:txBody>
      </p:sp>
      <p:grpSp>
        <p:nvGrpSpPr>
          <p:cNvPr id="1752" name="object 1752"/>
          <p:cNvGrpSpPr/>
          <p:nvPr/>
        </p:nvGrpSpPr>
        <p:grpSpPr>
          <a:xfrm>
            <a:off x="14362331" y="2026258"/>
            <a:ext cx="53975" cy="29209"/>
            <a:chOff x="14362331" y="2026258"/>
            <a:chExt cx="53975" cy="29209"/>
          </a:xfrm>
        </p:grpSpPr>
        <p:sp>
          <p:nvSpPr>
            <p:cNvPr id="1753" name="object 1753"/>
            <p:cNvSpPr/>
            <p:nvPr/>
          </p:nvSpPr>
          <p:spPr>
            <a:xfrm>
              <a:off x="14381503" y="2026258"/>
              <a:ext cx="8255" cy="6985"/>
            </a:xfrm>
            <a:custGeom>
              <a:avLst/>
              <a:gdLst/>
              <a:ahLst/>
              <a:cxnLst/>
              <a:rect l="l" t="t" r="r" b="b"/>
              <a:pathLst>
                <a:path w="8255" h="6985">
                  <a:moveTo>
                    <a:pt x="716" y="2807"/>
                  </a:moveTo>
                  <a:lnTo>
                    <a:pt x="0" y="776"/>
                  </a:lnTo>
                  <a:lnTo>
                    <a:pt x="3822" y="0"/>
                  </a:lnTo>
                  <a:lnTo>
                    <a:pt x="4897" y="1194"/>
                  </a:lnTo>
                  <a:lnTo>
                    <a:pt x="2986" y="1194"/>
                  </a:lnTo>
                  <a:lnTo>
                    <a:pt x="716" y="2807"/>
                  </a:lnTo>
                  <a:close/>
                </a:path>
                <a:path w="8255" h="6985">
                  <a:moveTo>
                    <a:pt x="3528" y="3559"/>
                  </a:moveTo>
                  <a:lnTo>
                    <a:pt x="3225" y="3285"/>
                  </a:lnTo>
                  <a:lnTo>
                    <a:pt x="2986" y="1194"/>
                  </a:lnTo>
                  <a:lnTo>
                    <a:pt x="4897" y="1194"/>
                  </a:lnTo>
                  <a:lnTo>
                    <a:pt x="3528" y="3559"/>
                  </a:lnTo>
                  <a:close/>
                </a:path>
                <a:path w="8255" h="6985">
                  <a:moveTo>
                    <a:pt x="4569" y="4503"/>
                  </a:moveTo>
                  <a:lnTo>
                    <a:pt x="2981" y="4503"/>
                  </a:lnTo>
                  <a:lnTo>
                    <a:pt x="3528" y="3559"/>
                  </a:lnTo>
                  <a:lnTo>
                    <a:pt x="4569" y="4503"/>
                  </a:lnTo>
                  <a:close/>
                </a:path>
                <a:path w="8255" h="6985">
                  <a:moveTo>
                    <a:pt x="7286" y="6988"/>
                  </a:moveTo>
                  <a:lnTo>
                    <a:pt x="4569" y="4503"/>
                  </a:lnTo>
                  <a:lnTo>
                    <a:pt x="8063" y="4300"/>
                  </a:lnTo>
                  <a:lnTo>
                    <a:pt x="7286" y="6988"/>
                  </a:lnTo>
                  <a:close/>
                </a:path>
              </a:pathLst>
            </a:custGeom>
            <a:solidFill>
              <a:srgbClr val="7C1FF0"/>
            </a:solidFill>
          </p:spPr>
          <p:txBody>
            <a:bodyPr wrap="square" lIns="0" tIns="0" rIns="0" bIns="0" rtlCol="0"/>
            <a:lstStyle/>
            <a:p>
              <a:endParaRPr/>
            </a:p>
          </p:txBody>
        </p:sp>
        <p:sp>
          <p:nvSpPr>
            <p:cNvPr id="1754" name="object 1754"/>
            <p:cNvSpPr/>
            <p:nvPr/>
          </p:nvSpPr>
          <p:spPr>
            <a:xfrm>
              <a:off x="14376367" y="2045311"/>
              <a:ext cx="4445" cy="3810"/>
            </a:xfrm>
            <a:custGeom>
              <a:avLst/>
              <a:gdLst/>
              <a:ahLst/>
              <a:cxnLst/>
              <a:rect l="l" t="t" r="r" b="b"/>
              <a:pathLst>
                <a:path w="4444" h="3810">
                  <a:moveTo>
                    <a:pt x="2926" y="3643"/>
                  </a:moveTo>
                  <a:lnTo>
                    <a:pt x="1194" y="895"/>
                  </a:lnTo>
                  <a:lnTo>
                    <a:pt x="0" y="0"/>
                  </a:lnTo>
                  <a:lnTo>
                    <a:pt x="4360" y="1433"/>
                  </a:lnTo>
                  <a:lnTo>
                    <a:pt x="2926" y="3643"/>
                  </a:lnTo>
                  <a:close/>
                </a:path>
              </a:pathLst>
            </a:custGeom>
            <a:solidFill>
              <a:srgbClr val="8520E9"/>
            </a:solidFill>
          </p:spPr>
          <p:txBody>
            <a:bodyPr wrap="square" lIns="0" tIns="0" rIns="0" bIns="0" rtlCol="0"/>
            <a:lstStyle/>
            <a:p>
              <a:endParaRPr/>
            </a:p>
          </p:txBody>
        </p:sp>
        <p:sp>
          <p:nvSpPr>
            <p:cNvPr id="1755" name="object 1755"/>
            <p:cNvSpPr/>
            <p:nvPr/>
          </p:nvSpPr>
          <p:spPr>
            <a:xfrm>
              <a:off x="14362328" y="2051112"/>
              <a:ext cx="7620" cy="3810"/>
            </a:xfrm>
            <a:custGeom>
              <a:avLst/>
              <a:gdLst/>
              <a:ahLst/>
              <a:cxnLst/>
              <a:rect l="l" t="t" r="r" b="b"/>
              <a:pathLst>
                <a:path w="7619" h="3810">
                  <a:moveTo>
                    <a:pt x="3822" y="469"/>
                  </a:moveTo>
                  <a:lnTo>
                    <a:pt x="2921" y="63"/>
                  </a:lnTo>
                  <a:lnTo>
                    <a:pt x="0" y="0"/>
                  </a:lnTo>
                  <a:lnTo>
                    <a:pt x="0" y="1485"/>
                  </a:lnTo>
                  <a:lnTo>
                    <a:pt x="419" y="1905"/>
                  </a:lnTo>
                  <a:lnTo>
                    <a:pt x="3822" y="469"/>
                  </a:lnTo>
                  <a:close/>
                </a:path>
                <a:path w="7619" h="3810">
                  <a:moveTo>
                    <a:pt x="7340" y="469"/>
                  </a:moveTo>
                  <a:lnTo>
                    <a:pt x="3695" y="838"/>
                  </a:lnTo>
                  <a:lnTo>
                    <a:pt x="3581" y="1485"/>
                  </a:lnTo>
                  <a:lnTo>
                    <a:pt x="4419" y="3759"/>
                  </a:lnTo>
                  <a:lnTo>
                    <a:pt x="5372" y="1371"/>
                  </a:lnTo>
                  <a:lnTo>
                    <a:pt x="7340" y="469"/>
                  </a:lnTo>
                  <a:close/>
                </a:path>
              </a:pathLst>
            </a:custGeom>
            <a:solidFill>
              <a:srgbClr val="7C1FF0"/>
            </a:solidFill>
          </p:spPr>
          <p:txBody>
            <a:bodyPr wrap="square" lIns="0" tIns="0" rIns="0" bIns="0" rtlCol="0"/>
            <a:lstStyle/>
            <a:p>
              <a:endParaRPr/>
            </a:p>
          </p:txBody>
        </p:sp>
        <p:sp>
          <p:nvSpPr>
            <p:cNvPr id="1756" name="object 1756"/>
            <p:cNvSpPr/>
            <p:nvPr/>
          </p:nvSpPr>
          <p:spPr>
            <a:xfrm>
              <a:off x="14398396" y="2029256"/>
              <a:ext cx="17780" cy="5080"/>
            </a:xfrm>
            <a:custGeom>
              <a:avLst/>
              <a:gdLst/>
              <a:ahLst/>
              <a:cxnLst/>
              <a:rect l="l" t="t" r="r" b="b"/>
              <a:pathLst>
                <a:path w="17780" h="5080">
                  <a:moveTo>
                    <a:pt x="2209" y="2019"/>
                  </a:moveTo>
                  <a:lnTo>
                    <a:pt x="0" y="2019"/>
                  </a:lnTo>
                  <a:lnTo>
                    <a:pt x="0" y="3517"/>
                  </a:lnTo>
                  <a:lnTo>
                    <a:pt x="2209" y="3517"/>
                  </a:lnTo>
                  <a:lnTo>
                    <a:pt x="2209" y="2019"/>
                  </a:lnTo>
                  <a:close/>
                </a:path>
                <a:path w="17780" h="5080">
                  <a:moveTo>
                    <a:pt x="17678" y="4229"/>
                  </a:moveTo>
                  <a:lnTo>
                    <a:pt x="16014" y="0"/>
                  </a:lnTo>
                  <a:lnTo>
                    <a:pt x="16662" y="2743"/>
                  </a:lnTo>
                  <a:lnTo>
                    <a:pt x="15468" y="4229"/>
                  </a:lnTo>
                  <a:lnTo>
                    <a:pt x="14820" y="4533"/>
                  </a:lnTo>
                  <a:lnTo>
                    <a:pt x="14820" y="4775"/>
                  </a:lnTo>
                  <a:lnTo>
                    <a:pt x="15468" y="5016"/>
                  </a:lnTo>
                  <a:lnTo>
                    <a:pt x="17678" y="4229"/>
                  </a:lnTo>
                  <a:close/>
                </a:path>
              </a:pathLst>
            </a:custGeom>
            <a:solidFill>
              <a:srgbClr val="781CEC"/>
            </a:solidFill>
          </p:spPr>
          <p:txBody>
            <a:bodyPr wrap="square" lIns="0" tIns="0" rIns="0" bIns="0" rtlCol="0"/>
            <a:lstStyle/>
            <a:p>
              <a:endParaRPr/>
            </a:p>
          </p:txBody>
        </p:sp>
        <p:sp>
          <p:nvSpPr>
            <p:cNvPr id="1757" name="object 1757"/>
            <p:cNvSpPr/>
            <p:nvPr/>
          </p:nvSpPr>
          <p:spPr>
            <a:xfrm>
              <a:off x="14411546" y="2032828"/>
              <a:ext cx="2540" cy="3810"/>
            </a:xfrm>
            <a:custGeom>
              <a:avLst/>
              <a:gdLst/>
              <a:ahLst/>
              <a:cxnLst/>
              <a:rect l="l" t="t" r="r" b="b"/>
              <a:pathLst>
                <a:path w="2540" h="3810">
                  <a:moveTo>
                    <a:pt x="1612" y="3583"/>
                  </a:moveTo>
                  <a:lnTo>
                    <a:pt x="895" y="3583"/>
                  </a:lnTo>
                  <a:lnTo>
                    <a:pt x="0" y="0"/>
                  </a:lnTo>
                  <a:lnTo>
                    <a:pt x="2209" y="836"/>
                  </a:lnTo>
                  <a:lnTo>
                    <a:pt x="2389" y="657"/>
                  </a:lnTo>
                  <a:lnTo>
                    <a:pt x="2329" y="1373"/>
                  </a:lnTo>
                  <a:close/>
                </a:path>
              </a:pathLst>
            </a:custGeom>
            <a:solidFill>
              <a:srgbClr val="831DE4"/>
            </a:solidFill>
          </p:spPr>
          <p:txBody>
            <a:bodyPr wrap="square" lIns="0" tIns="0" rIns="0" bIns="0" rtlCol="0"/>
            <a:lstStyle/>
            <a:p>
              <a:endParaRPr/>
            </a:p>
          </p:txBody>
        </p:sp>
        <p:sp>
          <p:nvSpPr>
            <p:cNvPr id="1758" name="object 1758"/>
            <p:cNvSpPr/>
            <p:nvPr/>
          </p:nvSpPr>
          <p:spPr>
            <a:xfrm>
              <a:off x="14397685" y="2040127"/>
              <a:ext cx="16510" cy="7620"/>
            </a:xfrm>
            <a:custGeom>
              <a:avLst/>
              <a:gdLst/>
              <a:ahLst/>
              <a:cxnLst/>
              <a:rect l="l" t="t" r="r" b="b"/>
              <a:pathLst>
                <a:path w="16509" h="7619">
                  <a:moveTo>
                    <a:pt x="2209" y="5905"/>
                  </a:moveTo>
                  <a:lnTo>
                    <a:pt x="0" y="5905"/>
                  </a:lnTo>
                  <a:lnTo>
                    <a:pt x="0" y="7404"/>
                  </a:lnTo>
                  <a:lnTo>
                    <a:pt x="2209" y="7404"/>
                  </a:lnTo>
                  <a:lnTo>
                    <a:pt x="2209" y="5905"/>
                  </a:lnTo>
                  <a:close/>
                </a:path>
                <a:path w="16509" h="7619">
                  <a:moveTo>
                    <a:pt x="16179" y="2984"/>
                  </a:moveTo>
                  <a:lnTo>
                    <a:pt x="15468" y="1485"/>
                  </a:lnTo>
                  <a:lnTo>
                    <a:pt x="13919" y="1371"/>
                  </a:lnTo>
                  <a:lnTo>
                    <a:pt x="12547" y="0"/>
                  </a:lnTo>
                  <a:lnTo>
                    <a:pt x="11760" y="2260"/>
                  </a:lnTo>
                  <a:lnTo>
                    <a:pt x="13322" y="1968"/>
                  </a:lnTo>
                  <a:lnTo>
                    <a:pt x="14808" y="2857"/>
                  </a:lnTo>
                  <a:lnTo>
                    <a:pt x="16179" y="2984"/>
                  </a:lnTo>
                  <a:close/>
                </a:path>
              </a:pathLst>
            </a:custGeom>
            <a:solidFill>
              <a:srgbClr val="7E1FEC"/>
            </a:solidFill>
          </p:spPr>
          <p:txBody>
            <a:bodyPr wrap="square" lIns="0" tIns="0" rIns="0" bIns="0" rtlCol="0"/>
            <a:lstStyle/>
            <a:p>
              <a:endParaRPr/>
            </a:p>
          </p:txBody>
        </p:sp>
      </p:grpSp>
      <p:grpSp>
        <p:nvGrpSpPr>
          <p:cNvPr id="1759" name="object 1759"/>
          <p:cNvGrpSpPr/>
          <p:nvPr/>
        </p:nvGrpSpPr>
        <p:grpSpPr>
          <a:xfrm>
            <a:off x="14113386" y="2333975"/>
            <a:ext cx="29845" cy="9525"/>
            <a:chOff x="14113386" y="2333975"/>
            <a:chExt cx="29845" cy="9525"/>
          </a:xfrm>
        </p:grpSpPr>
        <p:sp>
          <p:nvSpPr>
            <p:cNvPr id="1760" name="object 1760"/>
            <p:cNvSpPr/>
            <p:nvPr/>
          </p:nvSpPr>
          <p:spPr>
            <a:xfrm>
              <a:off x="14113386" y="2339888"/>
              <a:ext cx="4445" cy="3810"/>
            </a:xfrm>
            <a:custGeom>
              <a:avLst/>
              <a:gdLst/>
              <a:ahLst/>
              <a:cxnLst/>
              <a:rect l="l" t="t" r="r" b="b"/>
              <a:pathLst>
                <a:path w="4444" h="3810">
                  <a:moveTo>
                    <a:pt x="2329" y="3523"/>
                  </a:moveTo>
                  <a:lnTo>
                    <a:pt x="179" y="1672"/>
                  </a:lnTo>
                  <a:lnTo>
                    <a:pt x="0" y="716"/>
                  </a:lnTo>
                  <a:lnTo>
                    <a:pt x="1493" y="0"/>
                  </a:lnTo>
                  <a:lnTo>
                    <a:pt x="3822" y="2030"/>
                  </a:lnTo>
                  <a:lnTo>
                    <a:pt x="2926" y="2926"/>
                  </a:lnTo>
                  <a:lnTo>
                    <a:pt x="2329" y="3523"/>
                  </a:lnTo>
                  <a:close/>
                </a:path>
              </a:pathLst>
            </a:custGeom>
            <a:solidFill>
              <a:srgbClr val="CD34DF"/>
            </a:solidFill>
          </p:spPr>
          <p:txBody>
            <a:bodyPr wrap="square" lIns="0" tIns="0" rIns="0" bIns="0" rtlCol="0"/>
            <a:lstStyle/>
            <a:p>
              <a:endParaRPr/>
            </a:p>
          </p:txBody>
        </p:sp>
        <p:sp>
          <p:nvSpPr>
            <p:cNvPr id="1761" name="object 1761"/>
            <p:cNvSpPr/>
            <p:nvPr/>
          </p:nvSpPr>
          <p:spPr>
            <a:xfrm>
              <a:off x="14120013" y="2333980"/>
              <a:ext cx="22860" cy="3810"/>
            </a:xfrm>
            <a:custGeom>
              <a:avLst/>
              <a:gdLst/>
              <a:ahLst/>
              <a:cxnLst/>
              <a:rect l="l" t="t" r="r" b="b"/>
              <a:pathLst>
                <a:path w="22859" h="3810">
                  <a:moveTo>
                    <a:pt x="2209" y="0"/>
                  </a:moveTo>
                  <a:lnTo>
                    <a:pt x="711" y="774"/>
                  </a:lnTo>
                  <a:lnTo>
                    <a:pt x="0" y="3708"/>
                  </a:lnTo>
                  <a:lnTo>
                    <a:pt x="2209" y="0"/>
                  </a:lnTo>
                  <a:close/>
                </a:path>
                <a:path w="22859" h="3810">
                  <a:moveTo>
                    <a:pt x="22809" y="1498"/>
                  </a:moveTo>
                  <a:lnTo>
                    <a:pt x="21259" y="1130"/>
                  </a:lnTo>
                  <a:lnTo>
                    <a:pt x="20548" y="241"/>
                  </a:lnTo>
                  <a:lnTo>
                    <a:pt x="19888" y="2209"/>
                  </a:lnTo>
                  <a:lnTo>
                    <a:pt x="22809" y="2209"/>
                  </a:lnTo>
                  <a:lnTo>
                    <a:pt x="22809" y="1498"/>
                  </a:lnTo>
                  <a:close/>
                </a:path>
              </a:pathLst>
            </a:custGeom>
            <a:solidFill>
              <a:srgbClr val="C333E6"/>
            </a:solidFill>
          </p:spPr>
          <p:txBody>
            <a:bodyPr wrap="square" lIns="0" tIns="0" rIns="0" bIns="0" rtlCol="0"/>
            <a:lstStyle/>
            <a:p>
              <a:endParaRPr/>
            </a:p>
          </p:txBody>
        </p:sp>
      </p:grpSp>
      <p:grpSp>
        <p:nvGrpSpPr>
          <p:cNvPr id="1762" name="object 1762"/>
          <p:cNvGrpSpPr/>
          <p:nvPr/>
        </p:nvGrpSpPr>
        <p:grpSpPr>
          <a:xfrm>
            <a:off x="14110459" y="2438558"/>
            <a:ext cx="25400" cy="5715"/>
            <a:chOff x="14110459" y="2438558"/>
            <a:chExt cx="25400" cy="5715"/>
          </a:xfrm>
        </p:grpSpPr>
        <p:sp>
          <p:nvSpPr>
            <p:cNvPr id="1763" name="object 1763"/>
            <p:cNvSpPr/>
            <p:nvPr/>
          </p:nvSpPr>
          <p:spPr>
            <a:xfrm>
              <a:off x="14110450" y="2438564"/>
              <a:ext cx="22225" cy="5715"/>
            </a:xfrm>
            <a:custGeom>
              <a:avLst/>
              <a:gdLst/>
              <a:ahLst/>
              <a:cxnLst/>
              <a:rect l="l" t="t" r="r" b="b"/>
              <a:pathLst>
                <a:path w="22225" h="5714">
                  <a:moveTo>
                    <a:pt x="6629" y="0"/>
                  </a:moveTo>
                  <a:lnTo>
                    <a:pt x="0" y="711"/>
                  </a:lnTo>
                  <a:lnTo>
                    <a:pt x="660" y="2628"/>
                  </a:lnTo>
                  <a:lnTo>
                    <a:pt x="3771" y="1854"/>
                  </a:lnTo>
                  <a:lnTo>
                    <a:pt x="5143" y="1435"/>
                  </a:lnTo>
                  <a:lnTo>
                    <a:pt x="723" y="5130"/>
                  </a:lnTo>
                  <a:lnTo>
                    <a:pt x="4241" y="4724"/>
                  </a:lnTo>
                  <a:lnTo>
                    <a:pt x="6451" y="4064"/>
                  </a:lnTo>
                  <a:lnTo>
                    <a:pt x="6527" y="1435"/>
                  </a:lnTo>
                  <a:lnTo>
                    <a:pt x="6629" y="0"/>
                  </a:lnTo>
                  <a:close/>
                </a:path>
                <a:path w="22225" h="5714">
                  <a:moveTo>
                    <a:pt x="10274" y="774"/>
                  </a:moveTo>
                  <a:lnTo>
                    <a:pt x="7353" y="3708"/>
                  </a:lnTo>
                  <a:lnTo>
                    <a:pt x="10274" y="3708"/>
                  </a:lnTo>
                  <a:lnTo>
                    <a:pt x="10274" y="774"/>
                  </a:lnTo>
                  <a:close/>
                </a:path>
                <a:path w="22225" h="5714">
                  <a:moveTo>
                    <a:pt x="16611" y="4305"/>
                  </a:moveTo>
                  <a:lnTo>
                    <a:pt x="14998" y="2628"/>
                  </a:lnTo>
                  <a:lnTo>
                    <a:pt x="14693" y="2984"/>
                  </a:lnTo>
                  <a:lnTo>
                    <a:pt x="13982" y="5194"/>
                  </a:lnTo>
                  <a:lnTo>
                    <a:pt x="16129" y="5194"/>
                  </a:lnTo>
                  <a:lnTo>
                    <a:pt x="16611" y="4305"/>
                  </a:lnTo>
                  <a:close/>
                </a:path>
                <a:path w="22225" h="5714">
                  <a:moveTo>
                    <a:pt x="22098" y="838"/>
                  </a:moveTo>
                  <a:lnTo>
                    <a:pt x="20193" y="63"/>
                  </a:lnTo>
                  <a:lnTo>
                    <a:pt x="19291" y="2628"/>
                  </a:lnTo>
                  <a:lnTo>
                    <a:pt x="17983" y="2273"/>
                  </a:lnTo>
                  <a:lnTo>
                    <a:pt x="19113" y="5194"/>
                  </a:lnTo>
                  <a:lnTo>
                    <a:pt x="20675" y="4724"/>
                  </a:lnTo>
                  <a:lnTo>
                    <a:pt x="22098" y="838"/>
                  </a:lnTo>
                  <a:close/>
                </a:path>
              </a:pathLst>
            </a:custGeom>
            <a:solidFill>
              <a:srgbClr val="E33AAF"/>
            </a:solidFill>
          </p:spPr>
          <p:txBody>
            <a:bodyPr wrap="square" lIns="0" tIns="0" rIns="0" bIns="0" rtlCol="0"/>
            <a:lstStyle/>
            <a:p>
              <a:endParaRPr/>
            </a:p>
          </p:txBody>
        </p:sp>
        <p:sp>
          <p:nvSpPr>
            <p:cNvPr id="1764" name="object 1764"/>
            <p:cNvSpPr/>
            <p:nvPr/>
          </p:nvSpPr>
          <p:spPr>
            <a:xfrm>
              <a:off x="14133275" y="2440768"/>
              <a:ext cx="2540" cy="2540"/>
            </a:xfrm>
            <a:custGeom>
              <a:avLst/>
              <a:gdLst/>
              <a:ahLst/>
              <a:cxnLst/>
              <a:rect l="l" t="t" r="r" b="b"/>
              <a:pathLst>
                <a:path w="2540" h="2539">
                  <a:moveTo>
                    <a:pt x="2209" y="2209"/>
                  </a:moveTo>
                  <a:lnTo>
                    <a:pt x="0" y="2209"/>
                  </a:lnTo>
                  <a:lnTo>
                    <a:pt x="1552" y="238"/>
                  </a:lnTo>
                  <a:lnTo>
                    <a:pt x="2209" y="0"/>
                  </a:lnTo>
                  <a:lnTo>
                    <a:pt x="2209" y="2209"/>
                  </a:lnTo>
                  <a:close/>
                </a:path>
              </a:pathLst>
            </a:custGeom>
            <a:solidFill>
              <a:srgbClr val="E23AA5"/>
            </a:solidFill>
          </p:spPr>
          <p:txBody>
            <a:bodyPr wrap="square" lIns="0" tIns="0" rIns="0" bIns="0" rtlCol="0"/>
            <a:lstStyle/>
            <a:p>
              <a:endParaRPr/>
            </a:p>
          </p:txBody>
        </p:sp>
      </p:grpSp>
      <p:sp>
        <p:nvSpPr>
          <p:cNvPr id="1765" name="object 1765"/>
          <p:cNvSpPr/>
          <p:nvPr/>
        </p:nvSpPr>
        <p:spPr>
          <a:xfrm>
            <a:off x="14408022" y="2430316"/>
            <a:ext cx="3175" cy="1905"/>
          </a:xfrm>
          <a:custGeom>
            <a:avLst/>
            <a:gdLst/>
            <a:ahLst/>
            <a:cxnLst/>
            <a:rect l="l" t="t" r="r" b="b"/>
            <a:pathLst>
              <a:path w="3175" h="1905">
                <a:moveTo>
                  <a:pt x="2926" y="1612"/>
                </a:moveTo>
                <a:lnTo>
                  <a:pt x="0" y="1612"/>
                </a:lnTo>
                <a:lnTo>
                  <a:pt x="0" y="179"/>
                </a:lnTo>
                <a:lnTo>
                  <a:pt x="179" y="0"/>
                </a:lnTo>
                <a:lnTo>
                  <a:pt x="2807" y="776"/>
                </a:lnTo>
                <a:lnTo>
                  <a:pt x="2926" y="1612"/>
                </a:lnTo>
                <a:close/>
              </a:path>
            </a:pathLst>
          </a:custGeom>
          <a:solidFill>
            <a:srgbClr val="E8388B"/>
          </a:solidFill>
        </p:spPr>
        <p:txBody>
          <a:bodyPr wrap="square" lIns="0" tIns="0" rIns="0" bIns="0" rtlCol="0"/>
          <a:lstStyle/>
          <a:p>
            <a:endParaRPr/>
          </a:p>
        </p:txBody>
      </p:sp>
      <p:grpSp>
        <p:nvGrpSpPr>
          <p:cNvPr id="1766" name="object 1766"/>
          <p:cNvGrpSpPr/>
          <p:nvPr/>
        </p:nvGrpSpPr>
        <p:grpSpPr>
          <a:xfrm>
            <a:off x="14871270" y="2348728"/>
            <a:ext cx="24130" cy="20955"/>
            <a:chOff x="14871270" y="2348728"/>
            <a:chExt cx="24130" cy="20955"/>
          </a:xfrm>
        </p:grpSpPr>
        <p:sp>
          <p:nvSpPr>
            <p:cNvPr id="1767" name="object 1767"/>
            <p:cNvSpPr/>
            <p:nvPr/>
          </p:nvSpPr>
          <p:spPr>
            <a:xfrm>
              <a:off x="14885963" y="2351654"/>
              <a:ext cx="4445" cy="5080"/>
            </a:xfrm>
            <a:custGeom>
              <a:avLst/>
              <a:gdLst/>
              <a:ahLst/>
              <a:cxnLst/>
              <a:rect l="l" t="t" r="r" b="b"/>
              <a:pathLst>
                <a:path w="4444" h="5080">
                  <a:moveTo>
                    <a:pt x="3703" y="4897"/>
                  </a:moveTo>
                  <a:lnTo>
                    <a:pt x="0" y="4419"/>
                  </a:lnTo>
                  <a:lnTo>
                    <a:pt x="3285" y="0"/>
                  </a:lnTo>
                  <a:lnTo>
                    <a:pt x="3703" y="179"/>
                  </a:lnTo>
                  <a:lnTo>
                    <a:pt x="4240" y="1851"/>
                  </a:lnTo>
                  <a:lnTo>
                    <a:pt x="4180" y="2030"/>
                  </a:lnTo>
                  <a:lnTo>
                    <a:pt x="3464" y="2150"/>
                  </a:lnTo>
                  <a:lnTo>
                    <a:pt x="3225" y="2508"/>
                  </a:lnTo>
                  <a:lnTo>
                    <a:pt x="2269" y="4121"/>
                  </a:lnTo>
                  <a:close/>
                </a:path>
              </a:pathLst>
            </a:custGeom>
            <a:solidFill>
              <a:srgbClr val="E833A5"/>
            </a:solidFill>
          </p:spPr>
          <p:txBody>
            <a:bodyPr wrap="square" lIns="0" tIns="0" rIns="0" bIns="0" rtlCol="0"/>
            <a:lstStyle/>
            <a:p>
              <a:endParaRPr/>
            </a:p>
          </p:txBody>
        </p:sp>
        <p:sp>
          <p:nvSpPr>
            <p:cNvPr id="1768" name="object 1768"/>
            <p:cNvSpPr/>
            <p:nvPr/>
          </p:nvSpPr>
          <p:spPr>
            <a:xfrm>
              <a:off x="14878367" y="2348737"/>
              <a:ext cx="17145" cy="6985"/>
            </a:xfrm>
            <a:custGeom>
              <a:avLst/>
              <a:gdLst/>
              <a:ahLst/>
              <a:cxnLst/>
              <a:rect l="l" t="t" r="r" b="b"/>
              <a:pathLst>
                <a:path w="17144" h="6985">
                  <a:moveTo>
                    <a:pt x="7289" y="2984"/>
                  </a:moveTo>
                  <a:lnTo>
                    <a:pt x="6934" y="2857"/>
                  </a:lnTo>
                  <a:lnTo>
                    <a:pt x="6934" y="1435"/>
                  </a:lnTo>
                  <a:lnTo>
                    <a:pt x="2870" y="0"/>
                  </a:lnTo>
                  <a:lnTo>
                    <a:pt x="0" y="2324"/>
                  </a:lnTo>
                  <a:lnTo>
                    <a:pt x="3352" y="2984"/>
                  </a:lnTo>
                  <a:lnTo>
                    <a:pt x="7289" y="2984"/>
                  </a:lnTo>
                  <a:close/>
                </a:path>
                <a:path w="17144" h="6985">
                  <a:moveTo>
                    <a:pt x="16725" y="5372"/>
                  </a:moveTo>
                  <a:lnTo>
                    <a:pt x="15290" y="6210"/>
                  </a:lnTo>
                  <a:lnTo>
                    <a:pt x="14998" y="5854"/>
                  </a:lnTo>
                  <a:lnTo>
                    <a:pt x="14643" y="5372"/>
                  </a:lnTo>
                  <a:lnTo>
                    <a:pt x="15709" y="3695"/>
                  </a:lnTo>
                  <a:lnTo>
                    <a:pt x="14224" y="2501"/>
                  </a:lnTo>
                  <a:lnTo>
                    <a:pt x="12369" y="5067"/>
                  </a:lnTo>
                  <a:lnTo>
                    <a:pt x="12725" y="6629"/>
                  </a:lnTo>
                  <a:lnTo>
                    <a:pt x="16433" y="6629"/>
                  </a:lnTo>
                  <a:lnTo>
                    <a:pt x="16725" y="5372"/>
                  </a:lnTo>
                  <a:close/>
                </a:path>
              </a:pathLst>
            </a:custGeom>
            <a:solidFill>
              <a:srgbClr val="E833AB"/>
            </a:solidFill>
          </p:spPr>
          <p:txBody>
            <a:bodyPr wrap="square" lIns="0" tIns="0" rIns="0" bIns="0" rtlCol="0"/>
            <a:lstStyle/>
            <a:p>
              <a:endParaRPr/>
            </a:p>
          </p:txBody>
        </p:sp>
        <p:sp>
          <p:nvSpPr>
            <p:cNvPr id="1769" name="object 1769"/>
            <p:cNvSpPr/>
            <p:nvPr/>
          </p:nvSpPr>
          <p:spPr>
            <a:xfrm>
              <a:off x="14871270" y="2365989"/>
              <a:ext cx="4445" cy="3810"/>
            </a:xfrm>
            <a:custGeom>
              <a:avLst/>
              <a:gdLst/>
              <a:ahLst/>
              <a:cxnLst/>
              <a:rect l="l" t="t" r="r" b="b"/>
              <a:pathLst>
                <a:path w="4444" h="3810">
                  <a:moveTo>
                    <a:pt x="1612" y="3285"/>
                  </a:moveTo>
                  <a:lnTo>
                    <a:pt x="0" y="2628"/>
                  </a:lnTo>
                  <a:lnTo>
                    <a:pt x="597" y="1433"/>
                  </a:lnTo>
                  <a:lnTo>
                    <a:pt x="657" y="0"/>
                  </a:lnTo>
                  <a:lnTo>
                    <a:pt x="2209" y="418"/>
                  </a:lnTo>
                  <a:lnTo>
                    <a:pt x="2866" y="836"/>
                  </a:lnTo>
                  <a:lnTo>
                    <a:pt x="3643" y="1075"/>
                  </a:lnTo>
                  <a:lnTo>
                    <a:pt x="4419" y="1134"/>
                  </a:lnTo>
                  <a:lnTo>
                    <a:pt x="3703" y="1254"/>
                  </a:lnTo>
                  <a:lnTo>
                    <a:pt x="1612" y="3285"/>
                  </a:lnTo>
                  <a:close/>
                </a:path>
              </a:pathLst>
            </a:custGeom>
            <a:solidFill>
              <a:srgbClr val="E833A5"/>
            </a:solidFill>
          </p:spPr>
          <p:txBody>
            <a:bodyPr wrap="square" lIns="0" tIns="0" rIns="0" bIns="0" rtlCol="0"/>
            <a:lstStyle/>
            <a:p>
              <a:endParaRPr/>
            </a:p>
          </p:txBody>
        </p:sp>
      </p:grpSp>
      <p:sp>
        <p:nvSpPr>
          <p:cNvPr id="1774" name="object 1774"/>
          <p:cNvSpPr/>
          <p:nvPr/>
        </p:nvSpPr>
        <p:spPr>
          <a:xfrm>
            <a:off x="14379233" y="2004756"/>
            <a:ext cx="2540" cy="1905"/>
          </a:xfrm>
          <a:custGeom>
            <a:avLst/>
            <a:gdLst/>
            <a:ahLst/>
            <a:cxnLst/>
            <a:rect l="l" t="t" r="r" b="b"/>
            <a:pathLst>
              <a:path w="2540" h="1905">
                <a:moveTo>
                  <a:pt x="1134" y="1732"/>
                </a:moveTo>
                <a:lnTo>
                  <a:pt x="657" y="1194"/>
                </a:lnTo>
                <a:lnTo>
                  <a:pt x="0" y="418"/>
                </a:lnTo>
                <a:lnTo>
                  <a:pt x="2209" y="59"/>
                </a:lnTo>
                <a:lnTo>
                  <a:pt x="2209" y="1493"/>
                </a:lnTo>
                <a:close/>
              </a:path>
            </a:pathLst>
          </a:custGeom>
          <a:solidFill>
            <a:srgbClr val="6A1BF0"/>
          </a:solidFill>
        </p:spPr>
        <p:txBody>
          <a:bodyPr wrap="square" lIns="0" tIns="0" rIns="0" bIns="0" rtlCol="0"/>
          <a:lstStyle/>
          <a:p>
            <a:endParaRPr/>
          </a:p>
        </p:txBody>
      </p:sp>
      <p:grpSp>
        <p:nvGrpSpPr>
          <p:cNvPr id="1775" name="object 1775"/>
          <p:cNvGrpSpPr/>
          <p:nvPr/>
        </p:nvGrpSpPr>
        <p:grpSpPr>
          <a:xfrm>
            <a:off x="14687070" y="2019509"/>
            <a:ext cx="10160" cy="18415"/>
            <a:chOff x="14687070" y="2019509"/>
            <a:chExt cx="10160" cy="18415"/>
          </a:xfrm>
        </p:grpSpPr>
        <p:sp>
          <p:nvSpPr>
            <p:cNvPr id="1776" name="object 1776"/>
            <p:cNvSpPr/>
            <p:nvPr/>
          </p:nvSpPr>
          <p:spPr>
            <a:xfrm>
              <a:off x="14692386" y="2019509"/>
              <a:ext cx="4445" cy="3175"/>
            </a:xfrm>
            <a:custGeom>
              <a:avLst/>
              <a:gdLst/>
              <a:ahLst/>
              <a:cxnLst/>
              <a:rect l="l" t="t" r="r" b="b"/>
              <a:pathLst>
                <a:path w="4444" h="3175">
                  <a:moveTo>
                    <a:pt x="3643" y="2926"/>
                  </a:moveTo>
                  <a:lnTo>
                    <a:pt x="0" y="2150"/>
                  </a:lnTo>
                  <a:lnTo>
                    <a:pt x="2269" y="1971"/>
                  </a:lnTo>
                  <a:lnTo>
                    <a:pt x="2926" y="0"/>
                  </a:lnTo>
                  <a:lnTo>
                    <a:pt x="3882" y="418"/>
                  </a:lnTo>
                  <a:lnTo>
                    <a:pt x="4419" y="716"/>
                  </a:lnTo>
                  <a:close/>
                </a:path>
              </a:pathLst>
            </a:custGeom>
            <a:solidFill>
              <a:srgbClr val="B425D5"/>
            </a:solidFill>
          </p:spPr>
          <p:txBody>
            <a:bodyPr wrap="square" lIns="0" tIns="0" rIns="0" bIns="0" rtlCol="0"/>
            <a:lstStyle/>
            <a:p>
              <a:endParaRPr/>
            </a:p>
          </p:txBody>
        </p:sp>
        <p:sp>
          <p:nvSpPr>
            <p:cNvPr id="1777" name="object 1777"/>
            <p:cNvSpPr/>
            <p:nvPr/>
          </p:nvSpPr>
          <p:spPr>
            <a:xfrm>
              <a:off x="14687070" y="2034261"/>
              <a:ext cx="3810" cy="3810"/>
            </a:xfrm>
            <a:custGeom>
              <a:avLst/>
              <a:gdLst/>
              <a:ahLst/>
              <a:cxnLst/>
              <a:rect l="l" t="t" r="r" b="b"/>
              <a:pathLst>
                <a:path w="3809" h="3810">
                  <a:moveTo>
                    <a:pt x="1552" y="3643"/>
                  </a:moveTo>
                  <a:lnTo>
                    <a:pt x="0" y="2209"/>
                  </a:lnTo>
                  <a:lnTo>
                    <a:pt x="2209" y="0"/>
                  </a:lnTo>
                  <a:lnTo>
                    <a:pt x="2986" y="716"/>
                  </a:lnTo>
                  <a:lnTo>
                    <a:pt x="3762" y="1433"/>
                  </a:lnTo>
                  <a:lnTo>
                    <a:pt x="1552" y="3643"/>
                  </a:lnTo>
                  <a:close/>
                </a:path>
              </a:pathLst>
            </a:custGeom>
            <a:solidFill>
              <a:srgbClr val="BC28D5"/>
            </a:solidFill>
          </p:spPr>
          <p:txBody>
            <a:bodyPr wrap="square" lIns="0" tIns="0" rIns="0" bIns="0" rtlCol="0"/>
            <a:lstStyle/>
            <a:p>
              <a:endParaRPr/>
            </a:p>
          </p:txBody>
        </p:sp>
      </p:grpSp>
      <p:sp>
        <p:nvSpPr>
          <p:cNvPr id="1778" name="object 1778"/>
          <p:cNvSpPr/>
          <p:nvPr/>
        </p:nvSpPr>
        <p:spPr>
          <a:xfrm>
            <a:off x="14614979" y="2048477"/>
            <a:ext cx="2540" cy="3175"/>
          </a:xfrm>
          <a:custGeom>
            <a:avLst/>
            <a:gdLst/>
            <a:ahLst/>
            <a:cxnLst/>
            <a:rect l="l" t="t" r="r" b="b"/>
            <a:pathLst>
              <a:path w="2540" h="3175">
                <a:moveTo>
                  <a:pt x="2209" y="2687"/>
                </a:moveTo>
                <a:lnTo>
                  <a:pt x="0" y="2687"/>
                </a:lnTo>
                <a:lnTo>
                  <a:pt x="776" y="1254"/>
                </a:lnTo>
                <a:lnTo>
                  <a:pt x="418" y="0"/>
                </a:lnTo>
                <a:lnTo>
                  <a:pt x="2209" y="477"/>
                </a:lnTo>
                <a:lnTo>
                  <a:pt x="2209" y="2687"/>
                </a:lnTo>
                <a:close/>
              </a:path>
            </a:pathLst>
          </a:custGeom>
          <a:solidFill>
            <a:srgbClr val="AE24D1"/>
          </a:solidFill>
        </p:spPr>
        <p:txBody>
          <a:bodyPr wrap="square" lIns="0" tIns="0" rIns="0" bIns="0" rtlCol="0"/>
          <a:lstStyle/>
          <a:p>
            <a:endParaRPr/>
          </a:p>
        </p:txBody>
      </p:sp>
      <p:sp>
        <p:nvSpPr>
          <p:cNvPr id="1779" name="object 1779"/>
          <p:cNvSpPr/>
          <p:nvPr/>
        </p:nvSpPr>
        <p:spPr>
          <a:xfrm>
            <a:off x="14691424" y="1996998"/>
            <a:ext cx="18415" cy="8255"/>
          </a:xfrm>
          <a:custGeom>
            <a:avLst/>
            <a:gdLst/>
            <a:ahLst/>
            <a:cxnLst/>
            <a:rect l="l" t="t" r="r" b="b"/>
            <a:pathLst>
              <a:path w="18415" h="8255">
                <a:moveTo>
                  <a:pt x="1612" y="4114"/>
                </a:moveTo>
                <a:lnTo>
                  <a:pt x="177" y="4114"/>
                </a:lnTo>
                <a:lnTo>
                  <a:pt x="0" y="5499"/>
                </a:lnTo>
                <a:lnTo>
                  <a:pt x="114" y="6273"/>
                </a:lnTo>
                <a:lnTo>
                  <a:pt x="1257" y="7048"/>
                </a:lnTo>
                <a:lnTo>
                  <a:pt x="1612" y="4114"/>
                </a:lnTo>
                <a:close/>
              </a:path>
              <a:path w="18415" h="8255">
                <a:moveTo>
                  <a:pt x="6032" y="1905"/>
                </a:moveTo>
                <a:lnTo>
                  <a:pt x="4356" y="0"/>
                </a:lnTo>
                <a:lnTo>
                  <a:pt x="3048" y="7162"/>
                </a:lnTo>
                <a:lnTo>
                  <a:pt x="3048" y="7759"/>
                </a:lnTo>
                <a:lnTo>
                  <a:pt x="5194" y="8178"/>
                </a:lnTo>
                <a:lnTo>
                  <a:pt x="4241" y="7226"/>
                </a:lnTo>
                <a:lnTo>
                  <a:pt x="5016" y="5499"/>
                </a:lnTo>
                <a:lnTo>
                  <a:pt x="6032" y="1905"/>
                </a:lnTo>
                <a:close/>
              </a:path>
              <a:path w="18415" h="8255">
                <a:moveTo>
                  <a:pt x="18034" y="6210"/>
                </a:moveTo>
                <a:lnTo>
                  <a:pt x="16370" y="5549"/>
                </a:lnTo>
                <a:lnTo>
                  <a:pt x="15824" y="5372"/>
                </a:lnTo>
                <a:lnTo>
                  <a:pt x="15405" y="5016"/>
                </a:lnTo>
                <a:lnTo>
                  <a:pt x="14871" y="4838"/>
                </a:lnTo>
                <a:lnTo>
                  <a:pt x="14452" y="6515"/>
                </a:lnTo>
                <a:lnTo>
                  <a:pt x="15709" y="6210"/>
                </a:lnTo>
                <a:lnTo>
                  <a:pt x="16725" y="7048"/>
                </a:lnTo>
                <a:lnTo>
                  <a:pt x="18034" y="6210"/>
                </a:lnTo>
                <a:close/>
              </a:path>
            </a:pathLst>
          </a:custGeom>
          <a:solidFill>
            <a:srgbClr val="A623D4"/>
          </a:solidFill>
        </p:spPr>
        <p:txBody>
          <a:bodyPr wrap="square" lIns="0" tIns="0" rIns="0" bIns="0" rtlCol="0"/>
          <a:lstStyle/>
          <a:p>
            <a:endParaRPr/>
          </a:p>
        </p:txBody>
      </p:sp>
      <p:sp>
        <p:nvSpPr>
          <p:cNvPr id="1780" name="object 1780"/>
          <p:cNvSpPr/>
          <p:nvPr/>
        </p:nvSpPr>
        <p:spPr>
          <a:xfrm>
            <a:off x="14536735" y="1979790"/>
            <a:ext cx="4445" cy="1905"/>
          </a:xfrm>
          <a:custGeom>
            <a:avLst/>
            <a:gdLst/>
            <a:ahLst/>
            <a:cxnLst/>
            <a:rect l="l" t="t" r="r" b="b"/>
            <a:pathLst>
              <a:path w="4444" h="1905">
                <a:moveTo>
                  <a:pt x="3404" y="1851"/>
                </a:moveTo>
                <a:lnTo>
                  <a:pt x="0" y="358"/>
                </a:lnTo>
                <a:lnTo>
                  <a:pt x="895" y="0"/>
                </a:lnTo>
                <a:lnTo>
                  <a:pt x="3822" y="0"/>
                </a:lnTo>
                <a:lnTo>
                  <a:pt x="3822" y="1433"/>
                </a:lnTo>
                <a:lnTo>
                  <a:pt x="3404" y="1851"/>
                </a:lnTo>
                <a:close/>
              </a:path>
            </a:pathLst>
          </a:custGeom>
          <a:solidFill>
            <a:srgbClr val="7E1ADA"/>
          </a:solidFill>
        </p:spPr>
        <p:txBody>
          <a:bodyPr wrap="square" lIns="0" tIns="0" rIns="0" bIns="0" rtlCol="0"/>
          <a:lstStyle/>
          <a:p>
            <a:endParaRPr/>
          </a:p>
        </p:txBody>
      </p:sp>
      <p:grpSp>
        <p:nvGrpSpPr>
          <p:cNvPr id="1781" name="object 1781"/>
          <p:cNvGrpSpPr/>
          <p:nvPr/>
        </p:nvGrpSpPr>
        <p:grpSpPr>
          <a:xfrm>
            <a:off x="14526583" y="2022674"/>
            <a:ext cx="24130" cy="9525"/>
            <a:chOff x="14526583" y="2022674"/>
            <a:chExt cx="24130" cy="9525"/>
          </a:xfrm>
        </p:grpSpPr>
        <p:sp>
          <p:nvSpPr>
            <p:cNvPr id="1782" name="object 1782"/>
            <p:cNvSpPr/>
            <p:nvPr/>
          </p:nvSpPr>
          <p:spPr>
            <a:xfrm>
              <a:off x="14546352" y="2028348"/>
              <a:ext cx="4445" cy="3810"/>
            </a:xfrm>
            <a:custGeom>
              <a:avLst/>
              <a:gdLst/>
              <a:ahLst/>
              <a:cxnLst/>
              <a:rect l="l" t="t" r="r" b="b"/>
              <a:pathLst>
                <a:path w="4444" h="3810">
                  <a:moveTo>
                    <a:pt x="1791" y="3583"/>
                  </a:moveTo>
                  <a:lnTo>
                    <a:pt x="1433" y="776"/>
                  </a:lnTo>
                  <a:lnTo>
                    <a:pt x="119" y="1433"/>
                  </a:lnTo>
                  <a:lnTo>
                    <a:pt x="0" y="1254"/>
                  </a:lnTo>
                  <a:lnTo>
                    <a:pt x="238" y="895"/>
                  </a:lnTo>
                  <a:lnTo>
                    <a:pt x="119" y="716"/>
                  </a:lnTo>
                  <a:lnTo>
                    <a:pt x="3822" y="0"/>
                  </a:lnTo>
                  <a:lnTo>
                    <a:pt x="3165" y="657"/>
                  </a:lnTo>
                  <a:lnTo>
                    <a:pt x="2628" y="2628"/>
                  </a:lnTo>
                  <a:lnTo>
                    <a:pt x="2329" y="2926"/>
                  </a:lnTo>
                  <a:lnTo>
                    <a:pt x="1791" y="3583"/>
                  </a:lnTo>
                  <a:close/>
                </a:path>
              </a:pathLst>
            </a:custGeom>
            <a:solidFill>
              <a:srgbClr val="9D20D5"/>
            </a:solidFill>
          </p:spPr>
          <p:txBody>
            <a:bodyPr wrap="square" lIns="0" tIns="0" rIns="0" bIns="0" rtlCol="0"/>
            <a:lstStyle/>
            <a:p>
              <a:endParaRPr/>
            </a:p>
          </p:txBody>
        </p:sp>
        <p:sp>
          <p:nvSpPr>
            <p:cNvPr id="1783" name="object 1783"/>
            <p:cNvSpPr/>
            <p:nvPr/>
          </p:nvSpPr>
          <p:spPr>
            <a:xfrm>
              <a:off x="14526583" y="2022674"/>
              <a:ext cx="6350" cy="7620"/>
            </a:xfrm>
            <a:custGeom>
              <a:avLst/>
              <a:gdLst/>
              <a:ahLst/>
              <a:cxnLst/>
              <a:rect l="l" t="t" r="r" b="b"/>
              <a:pathLst>
                <a:path w="6350" h="7619">
                  <a:moveTo>
                    <a:pt x="1194" y="7227"/>
                  </a:moveTo>
                  <a:lnTo>
                    <a:pt x="0" y="7107"/>
                  </a:lnTo>
                  <a:lnTo>
                    <a:pt x="0" y="6331"/>
                  </a:lnTo>
                  <a:lnTo>
                    <a:pt x="298" y="5913"/>
                  </a:lnTo>
                  <a:lnTo>
                    <a:pt x="1015" y="5017"/>
                  </a:lnTo>
                  <a:lnTo>
                    <a:pt x="5793" y="0"/>
                  </a:lnTo>
                  <a:lnTo>
                    <a:pt x="5913" y="4121"/>
                  </a:lnTo>
                  <a:lnTo>
                    <a:pt x="3703" y="7107"/>
                  </a:lnTo>
                  <a:lnTo>
                    <a:pt x="2568" y="6928"/>
                  </a:lnTo>
                  <a:lnTo>
                    <a:pt x="1194" y="7227"/>
                  </a:lnTo>
                  <a:close/>
                </a:path>
              </a:pathLst>
            </a:custGeom>
            <a:solidFill>
              <a:srgbClr val="9120DD"/>
            </a:solidFill>
          </p:spPr>
          <p:txBody>
            <a:bodyPr wrap="square" lIns="0" tIns="0" rIns="0" bIns="0" rtlCol="0"/>
            <a:lstStyle/>
            <a:p>
              <a:endParaRPr/>
            </a:p>
          </p:txBody>
        </p:sp>
      </p:grpSp>
      <p:grpSp>
        <p:nvGrpSpPr>
          <p:cNvPr id="1784" name="object 1784"/>
          <p:cNvGrpSpPr/>
          <p:nvPr/>
        </p:nvGrpSpPr>
        <p:grpSpPr>
          <a:xfrm>
            <a:off x="14393270" y="1984448"/>
            <a:ext cx="94615" cy="53975"/>
            <a:chOff x="14393270" y="1984448"/>
            <a:chExt cx="94615" cy="53975"/>
          </a:xfrm>
        </p:grpSpPr>
        <p:sp>
          <p:nvSpPr>
            <p:cNvPr id="1785" name="object 1785"/>
            <p:cNvSpPr/>
            <p:nvPr/>
          </p:nvSpPr>
          <p:spPr>
            <a:xfrm>
              <a:off x="14421282" y="2030259"/>
              <a:ext cx="6985" cy="8255"/>
            </a:xfrm>
            <a:custGeom>
              <a:avLst/>
              <a:gdLst/>
              <a:ahLst/>
              <a:cxnLst/>
              <a:rect l="l" t="t" r="r" b="b"/>
              <a:pathLst>
                <a:path w="6984" h="8255">
                  <a:moveTo>
                    <a:pt x="2209" y="7645"/>
                  </a:moveTo>
                  <a:lnTo>
                    <a:pt x="0" y="4360"/>
                  </a:lnTo>
                  <a:lnTo>
                    <a:pt x="1493" y="4718"/>
                  </a:lnTo>
                  <a:lnTo>
                    <a:pt x="2209" y="298"/>
                  </a:lnTo>
                  <a:lnTo>
                    <a:pt x="2508" y="1433"/>
                  </a:lnTo>
                  <a:lnTo>
                    <a:pt x="3703" y="0"/>
                  </a:lnTo>
                  <a:lnTo>
                    <a:pt x="5136" y="1015"/>
                  </a:lnTo>
                  <a:lnTo>
                    <a:pt x="6988" y="2389"/>
                  </a:lnTo>
                  <a:lnTo>
                    <a:pt x="6510" y="5196"/>
                  </a:lnTo>
                  <a:lnTo>
                    <a:pt x="5136" y="4718"/>
                  </a:lnTo>
                  <a:lnTo>
                    <a:pt x="4479" y="1552"/>
                  </a:lnTo>
                  <a:lnTo>
                    <a:pt x="2926" y="3225"/>
                  </a:lnTo>
                  <a:lnTo>
                    <a:pt x="2448" y="3762"/>
                  </a:lnTo>
                  <a:lnTo>
                    <a:pt x="3882" y="7525"/>
                  </a:lnTo>
                  <a:lnTo>
                    <a:pt x="2209" y="7645"/>
                  </a:lnTo>
                  <a:close/>
                </a:path>
              </a:pathLst>
            </a:custGeom>
            <a:solidFill>
              <a:srgbClr val="8520E9"/>
            </a:solidFill>
          </p:spPr>
          <p:txBody>
            <a:bodyPr wrap="square" lIns="0" tIns="0" rIns="0" bIns="0" rtlCol="0"/>
            <a:lstStyle/>
            <a:p>
              <a:endParaRPr/>
            </a:p>
          </p:txBody>
        </p:sp>
        <p:sp>
          <p:nvSpPr>
            <p:cNvPr id="1786" name="object 1786"/>
            <p:cNvSpPr/>
            <p:nvPr/>
          </p:nvSpPr>
          <p:spPr>
            <a:xfrm>
              <a:off x="14469042" y="2008339"/>
              <a:ext cx="8890" cy="5080"/>
            </a:xfrm>
            <a:custGeom>
              <a:avLst/>
              <a:gdLst/>
              <a:ahLst/>
              <a:cxnLst/>
              <a:rect l="l" t="t" r="r" b="b"/>
              <a:pathLst>
                <a:path w="8890" h="5080">
                  <a:moveTo>
                    <a:pt x="6281" y="3344"/>
                  </a:moveTo>
                  <a:lnTo>
                    <a:pt x="2828" y="3344"/>
                  </a:lnTo>
                  <a:lnTo>
                    <a:pt x="4653" y="2150"/>
                  </a:lnTo>
                  <a:lnTo>
                    <a:pt x="4768" y="1552"/>
                  </a:lnTo>
                  <a:lnTo>
                    <a:pt x="4859" y="1075"/>
                  </a:lnTo>
                  <a:lnTo>
                    <a:pt x="5516" y="358"/>
                  </a:lnTo>
                  <a:lnTo>
                    <a:pt x="5875" y="0"/>
                  </a:lnTo>
                  <a:lnTo>
                    <a:pt x="6651" y="179"/>
                  </a:lnTo>
                  <a:lnTo>
                    <a:pt x="8144" y="1552"/>
                  </a:lnTo>
                  <a:lnTo>
                    <a:pt x="6711" y="1552"/>
                  </a:lnTo>
                  <a:lnTo>
                    <a:pt x="6281" y="3344"/>
                  </a:lnTo>
                  <a:close/>
                </a:path>
                <a:path w="8890" h="5080">
                  <a:moveTo>
                    <a:pt x="8742" y="2150"/>
                  </a:moveTo>
                  <a:lnTo>
                    <a:pt x="8411" y="2150"/>
                  </a:lnTo>
                  <a:lnTo>
                    <a:pt x="6711" y="1552"/>
                  </a:lnTo>
                  <a:lnTo>
                    <a:pt x="8144" y="1552"/>
                  </a:lnTo>
                  <a:lnTo>
                    <a:pt x="8742" y="2150"/>
                  </a:lnTo>
                  <a:close/>
                </a:path>
                <a:path w="8890" h="5080">
                  <a:moveTo>
                    <a:pt x="0" y="2538"/>
                  </a:moveTo>
                  <a:lnTo>
                    <a:pt x="858" y="2150"/>
                  </a:lnTo>
                  <a:lnTo>
                    <a:pt x="1295" y="2150"/>
                  </a:lnTo>
                  <a:lnTo>
                    <a:pt x="0" y="2538"/>
                  </a:lnTo>
                  <a:close/>
                </a:path>
                <a:path w="8890" h="5080">
                  <a:moveTo>
                    <a:pt x="4023" y="4897"/>
                  </a:moveTo>
                  <a:lnTo>
                    <a:pt x="858" y="2150"/>
                  </a:lnTo>
                  <a:lnTo>
                    <a:pt x="2196" y="2150"/>
                  </a:lnTo>
                  <a:lnTo>
                    <a:pt x="2828" y="3344"/>
                  </a:lnTo>
                  <a:lnTo>
                    <a:pt x="6281" y="3344"/>
                  </a:lnTo>
                  <a:lnTo>
                    <a:pt x="5994" y="4539"/>
                  </a:lnTo>
                  <a:lnTo>
                    <a:pt x="5815" y="4539"/>
                  </a:lnTo>
                  <a:lnTo>
                    <a:pt x="4023" y="4897"/>
                  </a:lnTo>
                  <a:close/>
                </a:path>
              </a:pathLst>
            </a:custGeom>
            <a:solidFill>
              <a:srgbClr val="851CDF"/>
            </a:solidFill>
          </p:spPr>
          <p:txBody>
            <a:bodyPr wrap="square" lIns="0" tIns="0" rIns="0" bIns="0" rtlCol="0"/>
            <a:lstStyle/>
            <a:p>
              <a:endParaRPr/>
            </a:p>
          </p:txBody>
        </p:sp>
        <p:sp>
          <p:nvSpPr>
            <p:cNvPr id="1787" name="object 1787"/>
            <p:cNvSpPr/>
            <p:nvPr/>
          </p:nvSpPr>
          <p:spPr>
            <a:xfrm>
              <a:off x="14454252" y="2005711"/>
              <a:ext cx="5080" cy="6985"/>
            </a:xfrm>
            <a:custGeom>
              <a:avLst/>
              <a:gdLst/>
              <a:ahLst/>
              <a:cxnLst/>
              <a:rect l="l" t="t" r="r" b="b"/>
              <a:pathLst>
                <a:path w="5080" h="6985">
                  <a:moveTo>
                    <a:pt x="836" y="6390"/>
                  </a:moveTo>
                  <a:lnTo>
                    <a:pt x="1134" y="5554"/>
                  </a:lnTo>
                  <a:lnTo>
                    <a:pt x="0" y="3583"/>
                  </a:lnTo>
                  <a:lnTo>
                    <a:pt x="119" y="3344"/>
                  </a:lnTo>
                  <a:lnTo>
                    <a:pt x="1971" y="3105"/>
                  </a:lnTo>
                  <a:lnTo>
                    <a:pt x="2628" y="2747"/>
                  </a:lnTo>
                  <a:lnTo>
                    <a:pt x="3105" y="2508"/>
                  </a:lnTo>
                  <a:lnTo>
                    <a:pt x="1971" y="0"/>
                  </a:lnTo>
                  <a:lnTo>
                    <a:pt x="4479" y="477"/>
                  </a:lnTo>
                  <a:lnTo>
                    <a:pt x="3404" y="2568"/>
                  </a:lnTo>
                  <a:lnTo>
                    <a:pt x="3105" y="5256"/>
                  </a:lnTo>
                  <a:lnTo>
                    <a:pt x="836" y="6390"/>
                  </a:lnTo>
                  <a:close/>
                </a:path>
              </a:pathLst>
            </a:custGeom>
            <a:solidFill>
              <a:srgbClr val="781BE3"/>
            </a:solidFill>
          </p:spPr>
          <p:txBody>
            <a:bodyPr wrap="square" lIns="0" tIns="0" rIns="0" bIns="0" rtlCol="0"/>
            <a:lstStyle/>
            <a:p>
              <a:endParaRPr/>
            </a:p>
          </p:txBody>
        </p:sp>
        <p:sp>
          <p:nvSpPr>
            <p:cNvPr id="1788" name="object 1788"/>
            <p:cNvSpPr/>
            <p:nvPr/>
          </p:nvSpPr>
          <p:spPr>
            <a:xfrm>
              <a:off x="14475754" y="2001232"/>
              <a:ext cx="3810" cy="5080"/>
            </a:xfrm>
            <a:custGeom>
              <a:avLst/>
              <a:gdLst/>
              <a:ahLst/>
              <a:cxnLst/>
              <a:rect l="l" t="t" r="r" b="b"/>
              <a:pathLst>
                <a:path w="3809" h="5080">
                  <a:moveTo>
                    <a:pt x="3523" y="4897"/>
                  </a:moveTo>
                  <a:lnTo>
                    <a:pt x="0" y="4240"/>
                  </a:lnTo>
                  <a:lnTo>
                    <a:pt x="119" y="2807"/>
                  </a:lnTo>
                  <a:lnTo>
                    <a:pt x="59" y="0"/>
                  </a:lnTo>
                  <a:lnTo>
                    <a:pt x="2209" y="597"/>
                  </a:lnTo>
                  <a:lnTo>
                    <a:pt x="1373" y="3105"/>
                  </a:lnTo>
                  <a:lnTo>
                    <a:pt x="3523" y="4897"/>
                  </a:lnTo>
                  <a:close/>
                </a:path>
              </a:pathLst>
            </a:custGeom>
            <a:solidFill>
              <a:srgbClr val="851CDF"/>
            </a:solidFill>
          </p:spPr>
          <p:txBody>
            <a:bodyPr wrap="square" lIns="0" tIns="0" rIns="0" bIns="0" rtlCol="0"/>
            <a:lstStyle/>
            <a:p>
              <a:endParaRPr/>
            </a:p>
          </p:txBody>
        </p:sp>
        <p:sp>
          <p:nvSpPr>
            <p:cNvPr id="1789" name="object 1789"/>
            <p:cNvSpPr/>
            <p:nvPr/>
          </p:nvSpPr>
          <p:spPr>
            <a:xfrm>
              <a:off x="14441996" y="1984450"/>
              <a:ext cx="45720" cy="17145"/>
            </a:xfrm>
            <a:custGeom>
              <a:avLst/>
              <a:gdLst/>
              <a:ahLst/>
              <a:cxnLst/>
              <a:rect l="l" t="t" r="r" b="b"/>
              <a:pathLst>
                <a:path w="45719" h="17144">
                  <a:moveTo>
                    <a:pt x="3619" y="10934"/>
                  </a:moveTo>
                  <a:lnTo>
                    <a:pt x="3543" y="10223"/>
                  </a:lnTo>
                  <a:lnTo>
                    <a:pt x="1981" y="10223"/>
                  </a:lnTo>
                  <a:lnTo>
                    <a:pt x="2032" y="10934"/>
                  </a:lnTo>
                  <a:lnTo>
                    <a:pt x="3619" y="10934"/>
                  </a:lnTo>
                  <a:close/>
                </a:path>
                <a:path w="45719" h="17144">
                  <a:moveTo>
                    <a:pt x="5295" y="11112"/>
                  </a:moveTo>
                  <a:lnTo>
                    <a:pt x="3670" y="11112"/>
                  </a:lnTo>
                  <a:lnTo>
                    <a:pt x="3708" y="11950"/>
                  </a:lnTo>
                  <a:lnTo>
                    <a:pt x="3632" y="11112"/>
                  </a:lnTo>
                  <a:lnTo>
                    <a:pt x="1143" y="11112"/>
                  </a:lnTo>
                  <a:lnTo>
                    <a:pt x="609" y="10693"/>
                  </a:lnTo>
                  <a:lnTo>
                    <a:pt x="0" y="11531"/>
                  </a:lnTo>
                  <a:lnTo>
                    <a:pt x="1257" y="12547"/>
                  </a:lnTo>
                  <a:lnTo>
                    <a:pt x="2514" y="13081"/>
                  </a:lnTo>
                  <a:lnTo>
                    <a:pt x="4622" y="12839"/>
                  </a:lnTo>
                  <a:lnTo>
                    <a:pt x="4533" y="13081"/>
                  </a:lnTo>
                  <a:lnTo>
                    <a:pt x="4978" y="13081"/>
                  </a:lnTo>
                  <a:lnTo>
                    <a:pt x="4965" y="12788"/>
                  </a:lnTo>
                  <a:lnTo>
                    <a:pt x="4648" y="12788"/>
                  </a:lnTo>
                  <a:lnTo>
                    <a:pt x="4737" y="12547"/>
                  </a:lnTo>
                  <a:lnTo>
                    <a:pt x="4978" y="11950"/>
                  </a:lnTo>
                  <a:lnTo>
                    <a:pt x="5295" y="11112"/>
                  </a:lnTo>
                  <a:close/>
                </a:path>
                <a:path w="45719" h="17144">
                  <a:moveTo>
                    <a:pt x="5638" y="10223"/>
                  </a:moveTo>
                  <a:lnTo>
                    <a:pt x="3632" y="10223"/>
                  </a:lnTo>
                  <a:lnTo>
                    <a:pt x="3670" y="10934"/>
                  </a:lnTo>
                  <a:lnTo>
                    <a:pt x="5359" y="10934"/>
                  </a:lnTo>
                  <a:lnTo>
                    <a:pt x="5461" y="10693"/>
                  </a:lnTo>
                  <a:lnTo>
                    <a:pt x="5638" y="10223"/>
                  </a:lnTo>
                  <a:close/>
                </a:path>
                <a:path w="45719" h="17144">
                  <a:moveTo>
                    <a:pt x="6845" y="9804"/>
                  </a:moveTo>
                  <a:lnTo>
                    <a:pt x="6096" y="9258"/>
                  </a:lnTo>
                  <a:lnTo>
                    <a:pt x="3530" y="7772"/>
                  </a:lnTo>
                  <a:lnTo>
                    <a:pt x="3619" y="9804"/>
                  </a:lnTo>
                  <a:lnTo>
                    <a:pt x="6845" y="9804"/>
                  </a:lnTo>
                  <a:close/>
                </a:path>
                <a:path w="45719" h="17144">
                  <a:moveTo>
                    <a:pt x="6934" y="14643"/>
                  </a:moveTo>
                  <a:lnTo>
                    <a:pt x="4851" y="14643"/>
                  </a:lnTo>
                  <a:lnTo>
                    <a:pt x="3048" y="16065"/>
                  </a:lnTo>
                  <a:lnTo>
                    <a:pt x="3517" y="17145"/>
                  </a:lnTo>
                  <a:lnTo>
                    <a:pt x="5207" y="17145"/>
                  </a:lnTo>
                  <a:lnTo>
                    <a:pt x="6934" y="14643"/>
                  </a:lnTo>
                  <a:close/>
                </a:path>
                <a:path w="45719" h="17144">
                  <a:moveTo>
                    <a:pt x="7289" y="12788"/>
                  </a:moveTo>
                  <a:lnTo>
                    <a:pt x="5283" y="13081"/>
                  </a:lnTo>
                  <a:lnTo>
                    <a:pt x="4978" y="13081"/>
                  </a:lnTo>
                  <a:lnTo>
                    <a:pt x="5080" y="14452"/>
                  </a:lnTo>
                  <a:lnTo>
                    <a:pt x="6972" y="14452"/>
                  </a:lnTo>
                  <a:lnTo>
                    <a:pt x="7251" y="13081"/>
                  </a:lnTo>
                  <a:lnTo>
                    <a:pt x="7289" y="12788"/>
                  </a:lnTo>
                  <a:close/>
                </a:path>
                <a:path w="45719" h="17144">
                  <a:moveTo>
                    <a:pt x="45516" y="1790"/>
                  </a:moveTo>
                  <a:lnTo>
                    <a:pt x="44805" y="1193"/>
                  </a:lnTo>
                  <a:lnTo>
                    <a:pt x="43611" y="965"/>
                  </a:lnTo>
                  <a:lnTo>
                    <a:pt x="42418" y="0"/>
                  </a:lnTo>
                  <a:lnTo>
                    <a:pt x="41871" y="1562"/>
                  </a:lnTo>
                  <a:lnTo>
                    <a:pt x="41033" y="3886"/>
                  </a:lnTo>
                  <a:lnTo>
                    <a:pt x="45516" y="1790"/>
                  </a:lnTo>
                  <a:close/>
                </a:path>
              </a:pathLst>
            </a:custGeom>
            <a:solidFill>
              <a:srgbClr val="701AE6"/>
            </a:solidFill>
          </p:spPr>
          <p:txBody>
            <a:bodyPr wrap="square" lIns="0" tIns="0" rIns="0" bIns="0" rtlCol="0"/>
            <a:lstStyle/>
            <a:p>
              <a:endParaRPr/>
            </a:p>
          </p:txBody>
        </p:sp>
        <p:sp>
          <p:nvSpPr>
            <p:cNvPr id="1790" name="object 1790"/>
            <p:cNvSpPr/>
            <p:nvPr/>
          </p:nvSpPr>
          <p:spPr>
            <a:xfrm>
              <a:off x="14430719" y="1987913"/>
              <a:ext cx="6350" cy="6350"/>
            </a:xfrm>
            <a:custGeom>
              <a:avLst/>
              <a:gdLst/>
              <a:ahLst/>
              <a:cxnLst/>
              <a:rect l="l" t="t" r="r" b="b"/>
              <a:pathLst>
                <a:path w="6350" h="6350">
                  <a:moveTo>
                    <a:pt x="0" y="6032"/>
                  </a:moveTo>
                  <a:lnTo>
                    <a:pt x="836" y="2150"/>
                  </a:lnTo>
                  <a:lnTo>
                    <a:pt x="4001" y="2568"/>
                  </a:lnTo>
                  <a:lnTo>
                    <a:pt x="5196" y="0"/>
                  </a:lnTo>
                  <a:lnTo>
                    <a:pt x="5972" y="3583"/>
                  </a:lnTo>
                  <a:lnTo>
                    <a:pt x="2926" y="2807"/>
                  </a:lnTo>
                  <a:lnTo>
                    <a:pt x="0" y="6032"/>
                  </a:lnTo>
                  <a:close/>
                </a:path>
              </a:pathLst>
            </a:custGeom>
            <a:solidFill>
              <a:srgbClr val="6B1AEB"/>
            </a:solidFill>
          </p:spPr>
          <p:txBody>
            <a:bodyPr wrap="square" lIns="0" tIns="0" rIns="0" bIns="0" rtlCol="0"/>
            <a:lstStyle/>
            <a:p>
              <a:endParaRPr/>
            </a:p>
          </p:txBody>
        </p:sp>
        <p:sp>
          <p:nvSpPr>
            <p:cNvPr id="1791" name="object 1791"/>
            <p:cNvSpPr/>
            <p:nvPr/>
          </p:nvSpPr>
          <p:spPr>
            <a:xfrm>
              <a:off x="14393270" y="2011087"/>
              <a:ext cx="2540" cy="4445"/>
            </a:xfrm>
            <a:custGeom>
              <a:avLst/>
              <a:gdLst/>
              <a:ahLst/>
              <a:cxnLst/>
              <a:rect l="l" t="t" r="r" b="b"/>
              <a:pathLst>
                <a:path w="2540" h="4444">
                  <a:moveTo>
                    <a:pt x="1493" y="4001"/>
                  </a:moveTo>
                  <a:lnTo>
                    <a:pt x="955" y="3285"/>
                  </a:lnTo>
                  <a:lnTo>
                    <a:pt x="597" y="2508"/>
                  </a:lnTo>
                  <a:lnTo>
                    <a:pt x="0" y="1791"/>
                  </a:lnTo>
                  <a:lnTo>
                    <a:pt x="358" y="1493"/>
                  </a:lnTo>
                  <a:lnTo>
                    <a:pt x="1971" y="0"/>
                  </a:lnTo>
                  <a:lnTo>
                    <a:pt x="2209" y="298"/>
                  </a:lnTo>
                  <a:lnTo>
                    <a:pt x="1493" y="4001"/>
                  </a:lnTo>
                  <a:close/>
                </a:path>
              </a:pathLst>
            </a:custGeom>
            <a:solidFill>
              <a:srgbClr val="721CF0"/>
            </a:solidFill>
          </p:spPr>
          <p:txBody>
            <a:bodyPr wrap="square" lIns="0" tIns="0" rIns="0" bIns="0" rtlCol="0"/>
            <a:lstStyle/>
            <a:p>
              <a:endParaRPr/>
            </a:p>
          </p:txBody>
        </p:sp>
      </p:grpSp>
      <p:grpSp>
        <p:nvGrpSpPr>
          <p:cNvPr id="1792" name="object 1792"/>
          <p:cNvGrpSpPr/>
          <p:nvPr/>
        </p:nvGrpSpPr>
        <p:grpSpPr>
          <a:xfrm>
            <a:off x="15138193" y="2096796"/>
            <a:ext cx="12700" cy="3810"/>
            <a:chOff x="15138193" y="2096796"/>
            <a:chExt cx="12700" cy="3810"/>
          </a:xfrm>
        </p:grpSpPr>
        <p:sp>
          <p:nvSpPr>
            <p:cNvPr id="1793" name="object 1793"/>
            <p:cNvSpPr/>
            <p:nvPr/>
          </p:nvSpPr>
          <p:spPr>
            <a:xfrm>
              <a:off x="15148983" y="2098290"/>
              <a:ext cx="1905" cy="2540"/>
            </a:xfrm>
            <a:custGeom>
              <a:avLst/>
              <a:gdLst/>
              <a:ahLst/>
              <a:cxnLst/>
              <a:rect l="l" t="t" r="r" b="b"/>
              <a:pathLst>
                <a:path w="1905" h="2539">
                  <a:moveTo>
                    <a:pt x="1355" y="2090"/>
                  </a:moveTo>
                  <a:lnTo>
                    <a:pt x="0" y="2090"/>
                  </a:lnTo>
                  <a:lnTo>
                    <a:pt x="677" y="0"/>
                  </a:lnTo>
                  <a:lnTo>
                    <a:pt x="1355" y="2090"/>
                  </a:lnTo>
                  <a:close/>
                </a:path>
              </a:pathLst>
            </a:custGeom>
            <a:solidFill>
              <a:srgbClr val="DD2FB5"/>
            </a:solidFill>
          </p:spPr>
          <p:txBody>
            <a:bodyPr wrap="square" lIns="0" tIns="0" rIns="0" bIns="0" rtlCol="0"/>
            <a:lstStyle/>
            <a:p>
              <a:endParaRPr/>
            </a:p>
          </p:txBody>
        </p:sp>
        <p:sp>
          <p:nvSpPr>
            <p:cNvPr id="1794" name="object 1794"/>
            <p:cNvSpPr/>
            <p:nvPr/>
          </p:nvSpPr>
          <p:spPr>
            <a:xfrm>
              <a:off x="15138193" y="2096796"/>
              <a:ext cx="3175" cy="2540"/>
            </a:xfrm>
            <a:custGeom>
              <a:avLst/>
              <a:gdLst/>
              <a:ahLst/>
              <a:cxnLst/>
              <a:rect l="l" t="t" r="r" b="b"/>
              <a:pathLst>
                <a:path w="3175" h="2539">
                  <a:moveTo>
                    <a:pt x="477" y="2269"/>
                  </a:moveTo>
                  <a:lnTo>
                    <a:pt x="0" y="1015"/>
                  </a:lnTo>
                  <a:lnTo>
                    <a:pt x="1015" y="597"/>
                  </a:lnTo>
                  <a:lnTo>
                    <a:pt x="1194" y="59"/>
                  </a:lnTo>
                  <a:lnTo>
                    <a:pt x="1672" y="0"/>
                  </a:lnTo>
                  <a:lnTo>
                    <a:pt x="2269" y="179"/>
                  </a:lnTo>
                  <a:lnTo>
                    <a:pt x="2687" y="59"/>
                  </a:lnTo>
                  <a:lnTo>
                    <a:pt x="477" y="2269"/>
                  </a:lnTo>
                  <a:close/>
                </a:path>
              </a:pathLst>
            </a:custGeom>
            <a:solidFill>
              <a:srgbClr val="DB2EBD"/>
            </a:solidFill>
          </p:spPr>
          <p:txBody>
            <a:bodyPr wrap="square" lIns="0" tIns="0" rIns="0" bIns="0" rtlCol="0"/>
            <a:lstStyle/>
            <a:p>
              <a:endParaRPr/>
            </a:p>
          </p:txBody>
        </p:sp>
      </p:grpSp>
      <p:sp>
        <p:nvSpPr>
          <p:cNvPr id="1795" name="object 1795"/>
          <p:cNvSpPr/>
          <p:nvPr/>
        </p:nvSpPr>
        <p:spPr>
          <a:xfrm>
            <a:off x="14701404" y="1990182"/>
            <a:ext cx="4445" cy="3810"/>
          </a:xfrm>
          <a:custGeom>
            <a:avLst/>
            <a:gdLst/>
            <a:ahLst/>
            <a:cxnLst/>
            <a:rect l="l" t="t" r="r" b="b"/>
            <a:pathLst>
              <a:path w="4444" h="3810">
                <a:moveTo>
                  <a:pt x="2866" y="3523"/>
                </a:moveTo>
                <a:lnTo>
                  <a:pt x="597" y="3523"/>
                </a:lnTo>
                <a:lnTo>
                  <a:pt x="0" y="955"/>
                </a:lnTo>
                <a:lnTo>
                  <a:pt x="1612" y="597"/>
                </a:lnTo>
                <a:lnTo>
                  <a:pt x="4121" y="0"/>
                </a:lnTo>
                <a:lnTo>
                  <a:pt x="2866" y="3523"/>
                </a:lnTo>
                <a:close/>
              </a:path>
            </a:pathLst>
          </a:custGeom>
          <a:solidFill>
            <a:srgbClr val="A321D6"/>
          </a:solidFill>
        </p:spPr>
        <p:txBody>
          <a:bodyPr wrap="square" lIns="0" tIns="0" rIns="0" bIns="0" rtlCol="0"/>
          <a:lstStyle/>
          <a:p>
            <a:endParaRPr/>
          </a:p>
        </p:txBody>
      </p:sp>
      <p:sp>
        <p:nvSpPr>
          <p:cNvPr id="1796" name="object 1796"/>
          <p:cNvSpPr/>
          <p:nvPr/>
        </p:nvSpPr>
        <p:spPr>
          <a:xfrm>
            <a:off x="15050211" y="2003627"/>
            <a:ext cx="5715" cy="6350"/>
          </a:xfrm>
          <a:custGeom>
            <a:avLst/>
            <a:gdLst/>
            <a:ahLst/>
            <a:cxnLst/>
            <a:rect l="l" t="t" r="r" b="b"/>
            <a:pathLst>
              <a:path w="5715" h="6350">
                <a:moveTo>
                  <a:pt x="5194" y="6273"/>
                </a:moveTo>
                <a:lnTo>
                  <a:pt x="4953" y="5257"/>
                </a:lnTo>
                <a:lnTo>
                  <a:pt x="4000" y="4597"/>
                </a:lnTo>
                <a:lnTo>
                  <a:pt x="2984" y="4838"/>
                </a:lnTo>
                <a:lnTo>
                  <a:pt x="2984" y="6273"/>
                </a:lnTo>
                <a:lnTo>
                  <a:pt x="5194" y="6273"/>
                </a:lnTo>
                <a:close/>
              </a:path>
              <a:path w="5715" h="6350">
                <a:moveTo>
                  <a:pt x="5194" y="1130"/>
                </a:moveTo>
                <a:lnTo>
                  <a:pt x="4064" y="0"/>
                </a:lnTo>
                <a:lnTo>
                  <a:pt x="0" y="2628"/>
                </a:lnTo>
                <a:lnTo>
                  <a:pt x="5194" y="4064"/>
                </a:lnTo>
                <a:lnTo>
                  <a:pt x="5080" y="3340"/>
                </a:lnTo>
                <a:lnTo>
                  <a:pt x="5194" y="1130"/>
                </a:lnTo>
                <a:close/>
              </a:path>
            </a:pathLst>
          </a:custGeom>
          <a:solidFill>
            <a:srgbClr val="CC2BD1"/>
          </a:solidFill>
        </p:spPr>
        <p:txBody>
          <a:bodyPr wrap="square" lIns="0" tIns="0" rIns="0" bIns="0" rtlCol="0"/>
          <a:lstStyle/>
          <a:p>
            <a:endParaRPr/>
          </a:p>
        </p:txBody>
      </p:sp>
      <p:sp>
        <p:nvSpPr>
          <p:cNvPr id="1797" name="object 1797"/>
          <p:cNvSpPr/>
          <p:nvPr/>
        </p:nvSpPr>
        <p:spPr>
          <a:xfrm>
            <a:off x="14438603" y="2006906"/>
            <a:ext cx="3810" cy="3175"/>
          </a:xfrm>
          <a:custGeom>
            <a:avLst/>
            <a:gdLst/>
            <a:ahLst/>
            <a:cxnLst/>
            <a:rect l="l" t="t" r="r" b="b"/>
            <a:pathLst>
              <a:path w="3809" h="3175">
                <a:moveTo>
                  <a:pt x="1075" y="2986"/>
                </a:moveTo>
                <a:lnTo>
                  <a:pt x="477" y="2986"/>
                </a:lnTo>
                <a:lnTo>
                  <a:pt x="358" y="2628"/>
                </a:lnTo>
                <a:lnTo>
                  <a:pt x="0" y="2389"/>
                </a:lnTo>
                <a:lnTo>
                  <a:pt x="2030" y="59"/>
                </a:lnTo>
                <a:lnTo>
                  <a:pt x="2209" y="0"/>
                </a:lnTo>
                <a:lnTo>
                  <a:pt x="3284" y="0"/>
                </a:lnTo>
                <a:lnTo>
                  <a:pt x="3225" y="716"/>
                </a:lnTo>
                <a:lnTo>
                  <a:pt x="1075" y="2986"/>
                </a:lnTo>
                <a:close/>
              </a:path>
            </a:pathLst>
          </a:custGeom>
          <a:solidFill>
            <a:srgbClr val="7D1CE6"/>
          </a:solidFill>
        </p:spPr>
        <p:txBody>
          <a:bodyPr wrap="square" lIns="0" tIns="0" rIns="0" bIns="0" rtlCol="0"/>
          <a:lstStyle/>
          <a:p>
            <a:endParaRPr/>
          </a:p>
        </p:txBody>
      </p:sp>
      <p:grpSp>
        <p:nvGrpSpPr>
          <p:cNvPr id="1798" name="object 1798"/>
          <p:cNvGrpSpPr/>
          <p:nvPr/>
        </p:nvGrpSpPr>
        <p:grpSpPr>
          <a:xfrm>
            <a:off x="14552028" y="2291270"/>
            <a:ext cx="266700" cy="74295"/>
            <a:chOff x="14552028" y="2291270"/>
            <a:chExt cx="266700" cy="74295"/>
          </a:xfrm>
        </p:grpSpPr>
        <p:sp>
          <p:nvSpPr>
            <p:cNvPr id="1799" name="object 1799"/>
            <p:cNvSpPr/>
            <p:nvPr/>
          </p:nvSpPr>
          <p:spPr>
            <a:xfrm>
              <a:off x="14785556" y="2322270"/>
              <a:ext cx="33020" cy="8255"/>
            </a:xfrm>
            <a:custGeom>
              <a:avLst/>
              <a:gdLst/>
              <a:ahLst/>
              <a:cxnLst/>
              <a:rect l="l" t="t" r="r" b="b"/>
              <a:pathLst>
                <a:path w="33019" h="8255">
                  <a:moveTo>
                    <a:pt x="8775" y="4546"/>
                  </a:moveTo>
                  <a:lnTo>
                    <a:pt x="6934" y="660"/>
                  </a:lnTo>
                  <a:lnTo>
                    <a:pt x="4533" y="0"/>
                  </a:lnTo>
                  <a:lnTo>
                    <a:pt x="5918" y="2387"/>
                  </a:lnTo>
                  <a:lnTo>
                    <a:pt x="5435" y="2755"/>
                  </a:lnTo>
                  <a:lnTo>
                    <a:pt x="5080" y="3048"/>
                  </a:lnTo>
                  <a:lnTo>
                    <a:pt x="0" y="2387"/>
                  </a:lnTo>
                  <a:lnTo>
                    <a:pt x="3581" y="6210"/>
                  </a:lnTo>
                  <a:lnTo>
                    <a:pt x="8775" y="4546"/>
                  </a:lnTo>
                  <a:close/>
                </a:path>
                <a:path w="33019" h="8255">
                  <a:moveTo>
                    <a:pt x="32727" y="3594"/>
                  </a:moveTo>
                  <a:lnTo>
                    <a:pt x="32308" y="546"/>
                  </a:lnTo>
                  <a:lnTo>
                    <a:pt x="29502" y="1435"/>
                  </a:lnTo>
                  <a:lnTo>
                    <a:pt x="28790" y="1676"/>
                  </a:lnTo>
                  <a:lnTo>
                    <a:pt x="28435" y="3822"/>
                  </a:lnTo>
                  <a:lnTo>
                    <a:pt x="26822" y="3644"/>
                  </a:lnTo>
                  <a:lnTo>
                    <a:pt x="29032" y="5854"/>
                  </a:lnTo>
                  <a:lnTo>
                    <a:pt x="29260" y="6629"/>
                  </a:lnTo>
                  <a:lnTo>
                    <a:pt x="29857" y="6997"/>
                  </a:lnTo>
                  <a:lnTo>
                    <a:pt x="30518" y="7353"/>
                  </a:lnTo>
                  <a:lnTo>
                    <a:pt x="31292" y="7048"/>
                  </a:lnTo>
                  <a:lnTo>
                    <a:pt x="32016" y="7823"/>
                  </a:lnTo>
                  <a:lnTo>
                    <a:pt x="32372" y="5918"/>
                  </a:lnTo>
                  <a:lnTo>
                    <a:pt x="32727" y="3594"/>
                  </a:lnTo>
                  <a:close/>
                </a:path>
              </a:pathLst>
            </a:custGeom>
            <a:solidFill>
              <a:srgbClr val="E833B1"/>
            </a:solidFill>
          </p:spPr>
          <p:txBody>
            <a:bodyPr wrap="square" lIns="0" tIns="0" rIns="0" bIns="0" rtlCol="0"/>
            <a:lstStyle/>
            <a:p>
              <a:endParaRPr/>
            </a:p>
          </p:txBody>
        </p:sp>
        <p:sp>
          <p:nvSpPr>
            <p:cNvPr id="1800" name="object 1800"/>
            <p:cNvSpPr/>
            <p:nvPr/>
          </p:nvSpPr>
          <p:spPr>
            <a:xfrm>
              <a:off x="14805749" y="2325792"/>
              <a:ext cx="4445" cy="7620"/>
            </a:xfrm>
            <a:custGeom>
              <a:avLst/>
              <a:gdLst/>
              <a:ahLst/>
              <a:cxnLst/>
              <a:rect l="l" t="t" r="r" b="b"/>
              <a:pathLst>
                <a:path w="4444" h="7619">
                  <a:moveTo>
                    <a:pt x="716" y="7406"/>
                  </a:moveTo>
                  <a:lnTo>
                    <a:pt x="298" y="5972"/>
                  </a:lnTo>
                  <a:lnTo>
                    <a:pt x="2329" y="5435"/>
                  </a:lnTo>
                  <a:lnTo>
                    <a:pt x="1971" y="3643"/>
                  </a:lnTo>
                  <a:lnTo>
                    <a:pt x="0" y="2269"/>
                  </a:lnTo>
                  <a:lnTo>
                    <a:pt x="716" y="1552"/>
                  </a:lnTo>
                  <a:lnTo>
                    <a:pt x="2209" y="0"/>
                  </a:lnTo>
                  <a:lnTo>
                    <a:pt x="4360" y="5793"/>
                  </a:lnTo>
                  <a:lnTo>
                    <a:pt x="4419" y="6689"/>
                  </a:lnTo>
                  <a:lnTo>
                    <a:pt x="716" y="7406"/>
                  </a:lnTo>
                  <a:close/>
                </a:path>
              </a:pathLst>
            </a:custGeom>
            <a:solidFill>
              <a:srgbClr val="E833AB"/>
            </a:solidFill>
          </p:spPr>
          <p:txBody>
            <a:bodyPr wrap="square" lIns="0" tIns="0" rIns="0" bIns="0" rtlCol="0"/>
            <a:lstStyle/>
            <a:p>
              <a:endParaRPr/>
            </a:p>
          </p:txBody>
        </p:sp>
        <p:sp>
          <p:nvSpPr>
            <p:cNvPr id="1801" name="object 1801"/>
            <p:cNvSpPr/>
            <p:nvPr/>
          </p:nvSpPr>
          <p:spPr>
            <a:xfrm>
              <a:off x="14743024" y="2313914"/>
              <a:ext cx="30480" cy="15875"/>
            </a:xfrm>
            <a:custGeom>
              <a:avLst/>
              <a:gdLst/>
              <a:ahLst/>
              <a:cxnLst/>
              <a:rect l="l" t="t" r="r" b="b"/>
              <a:pathLst>
                <a:path w="30480" h="15875">
                  <a:moveTo>
                    <a:pt x="5207" y="5549"/>
                  </a:moveTo>
                  <a:lnTo>
                    <a:pt x="4064" y="952"/>
                  </a:lnTo>
                  <a:lnTo>
                    <a:pt x="1739" y="292"/>
                  </a:lnTo>
                  <a:lnTo>
                    <a:pt x="723" y="0"/>
                  </a:lnTo>
                  <a:lnTo>
                    <a:pt x="63" y="952"/>
                  </a:lnTo>
                  <a:lnTo>
                    <a:pt x="0" y="2324"/>
                  </a:lnTo>
                  <a:lnTo>
                    <a:pt x="596" y="2565"/>
                  </a:lnTo>
                  <a:lnTo>
                    <a:pt x="1562" y="3162"/>
                  </a:lnTo>
                  <a:lnTo>
                    <a:pt x="5207" y="5549"/>
                  </a:lnTo>
                  <a:close/>
                </a:path>
                <a:path w="30480" h="15875">
                  <a:moveTo>
                    <a:pt x="30289" y="15646"/>
                  </a:moveTo>
                  <a:lnTo>
                    <a:pt x="29933" y="9017"/>
                  </a:lnTo>
                  <a:lnTo>
                    <a:pt x="27660" y="10744"/>
                  </a:lnTo>
                  <a:lnTo>
                    <a:pt x="27838" y="14160"/>
                  </a:lnTo>
                  <a:lnTo>
                    <a:pt x="30289" y="15646"/>
                  </a:lnTo>
                  <a:close/>
                </a:path>
              </a:pathLst>
            </a:custGeom>
            <a:solidFill>
              <a:srgbClr val="E833B1"/>
            </a:solidFill>
          </p:spPr>
          <p:txBody>
            <a:bodyPr wrap="square" lIns="0" tIns="0" rIns="0" bIns="0" rtlCol="0"/>
            <a:lstStyle/>
            <a:p>
              <a:endParaRPr/>
            </a:p>
          </p:txBody>
        </p:sp>
        <p:sp>
          <p:nvSpPr>
            <p:cNvPr id="1802" name="object 1802"/>
            <p:cNvSpPr/>
            <p:nvPr/>
          </p:nvSpPr>
          <p:spPr>
            <a:xfrm>
              <a:off x="14808915" y="2333796"/>
              <a:ext cx="6350" cy="5080"/>
            </a:xfrm>
            <a:custGeom>
              <a:avLst/>
              <a:gdLst/>
              <a:ahLst/>
              <a:cxnLst/>
              <a:rect l="l" t="t" r="r" b="b"/>
              <a:pathLst>
                <a:path w="6350" h="5080">
                  <a:moveTo>
                    <a:pt x="1194" y="4778"/>
                  </a:moveTo>
                  <a:lnTo>
                    <a:pt x="537" y="2807"/>
                  </a:lnTo>
                  <a:lnTo>
                    <a:pt x="0" y="1134"/>
                  </a:lnTo>
                  <a:lnTo>
                    <a:pt x="3344" y="1672"/>
                  </a:lnTo>
                  <a:lnTo>
                    <a:pt x="3882" y="238"/>
                  </a:lnTo>
                  <a:lnTo>
                    <a:pt x="4419" y="0"/>
                  </a:lnTo>
                  <a:lnTo>
                    <a:pt x="4121" y="1015"/>
                  </a:lnTo>
                  <a:lnTo>
                    <a:pt x="4539" y="1433"/>
                  </a:lnTo>
                  <a:lnTo>
                    <a:pt x="5017" y="1911"/>
                  </a:lnTo>
                  <a:lnTo>
                    <a:pt x="6151" y="1254"/>
                  </a:lnTo>
                  <a:lnTo>
                    <a:pt x="5674" y="3165"/>
                  </a:lnTo>
                  <a:lnTo>
                    <a:pt x="4121" y="1493"/>
                  </a:lnTo>
                  <a:lnTo>
                    <a:pt x="1194" y="4778"/>
                  </a:lnTo>
                  <a:close/>
                </a:path>
              </a:pathLst>
            </a:custGeom>
            <a:solidFill>
              <a:srgbClr val="E833AB"/>
            </a:solidFill>
          </p:spPr>
          <p:txBody>
            <a:bodyPr wrap="square" lIns="0" tIns="0" rIns="0" bIns="0" rtlCol="0"/>
            <a:lstStyle/>
            <a:p>
              <a:endParaRPr/>
            </a:p>
          </p:txBody>
        </p:sp>
        <p:sp>
          <p:nvSpPr>
            <p:cNvPr id="1803" name="object 1803"/>
            <p:cNvSpPr/>
            <p:nvPr/>
          </p:nvSpPr>
          <p:spPr>
            <a:xfrm>
              <a:off x="14763342" y="2324060"/>
              <a:ext cx="5715" cy="5080"/>
            </a:xfrm>
            <a:custGeom>
              <a:avLst/>
              <a:gdLst/>
              <a:ahLst/>
              <a:cxnLst/>
              <a:rect l="l" t="t" r="r" b="b"/>
              <a:pathLst>
                <a:path w="5715" h="5080">
                  <a:moveTo>
                    <a:pt x="4300" y="4479"/>
                  </a:moveTo>
                  <a:lnTo>
                    <a:pt x="0" y="2687"/>
                  </a:lnTo>
                  <a:lnTo>
                    <a:pt x="1134" y="1075"/>
                  </a:lnTo>
                  <a:lnTo>
                    <a:pt x="1612" y="418"/>
                  </a:lnTo>
                  <a:lnTo>
                    <a:pt x="5315" y="0"/>
                  </a:lnTo>
                  <a:lnTo>
                    <a:pt x="4837" y="2150"/>
                  </a:lnTo>
                  <a:lnTo>
                    <a:pt x="4300" y="4479"/>
                  </a:lnTo>
                  <a:close/>
                </a:path>
              </a:pathLst>
            </a:custGeom>
            <a:solidFill>
              <a:srgbClr val="E833B1"/>
            </a:solidFill>
          </p:spPr>
          <p:txBody>
            <a:bodyPr wrap="square" lIns="0" tIns="0" rIns="0" bIns="0" rtlCol="0"/>
            <a:lstStyle/>
            <a:p>
              <a:endParaRPr/>
            </a:p>
          </p:txBody>
        </p:sp>
        <p:sp>
          <p:nvSpPr>
            <p:cNvPr id="1804" name="object 1804"/>
            <p:cNvSpPr/>
            <p:nvPr/>
          </p:nvSpPr>
          <p:spPr>
            <a:xfrm>
              <a:off x="14782396" y="2328122"/>
              <a:ext cx="5080" cy="5715"/>
            </a:xfrm>
            <a:custGeom>
              <a:avLst/>
              <a:gdLst/>
              <a:ahLst/>
              <a:cxnLst/>
              <a:rect l="l" t="t" r="r" b="b"/>
              <a:pathLst>
                <a:path w="5080" h="5714">
                  <a:moveTo>
                    <a:pt x="3225" y="5315"/>
                  </a:moveTo>
                  <a:lnTo>
                    <a:pt x="597" y="4479"/>
                  </a:lnTo>
                  <a:lnTo>
                    <a:pt x="0" y="3762"/>
                  </a:lnTo>
                  <a:lnTo>
                    <a:pt x="1373" y="1075"/>
                  </a:lnTo>
                  <a:lnTo>
                    <a:pt x="1194" y="0"/>
                  </a:lnTo>
                  <a:lnTo>
                    <a:pt x="2747" y="0"/>
                  </a:lnTo>
                  <a:lnTo>
                    <a:pt x="1373" y="2329"/>
                  </a:lnTo>
                  <a:lnTo>
                    <a:pt x="2090" y="3523"/>
                  </a:lnTo>
                  <a:lnTo>
                    <a:pt x="4897" y="3942"/>
                  </a:lnTo>
                  <a:lnTo>
                    <a:pt x="3404" y="5136"/>
                  </a:lnTo>
                  <a:close/>
                </a:path>
              </a:pathLst>
            </a:custGeom>
            <a:solidFill>
              <a:srgbClr val="E833AB"/>
            </a:solidFill>
          </p:spPr>
          <p:txBody>
            <a:bodyPr wrap="square" lIns="0" tIns="0" rIns="0" bIns="0" rtlCol="0"/>
            <a:lstStyle/>
            <a:p>
              <a:endParaRPr/>
            </a:p>
          </p:txBody>
        </p:sp>
        <p:sp>
          <p:nvSpPr>
            <p:cNvPr id="1805" name="object 1805"/>
            <p:cNvSpPr/>
            <p:nvPr/>
          </p:nvSpPr>
          <p:spPr>
            <a:xfrm>
              <a:off x="14746141" y="2320297"/>
              <a:ext cx="4445" cy="4445"/>
            </a:xfrm>
            <a:custGeom>
              <a:avLst/>
              <a:gdLst/>
              <a:ahLst/>
              <a:cxnLst/>
              <a:rect l="l" t="t" r="r" b="b"/>
              <a:pathLst>
                <a:path w="4444" h="4444">
                  <a:moveTo>
                    <a:pt x="1075" y="4180"/>
                  </a:moveTo>
                  <a:lnTo>
                    <a:pt x="657" y="3404"/>
                  </a:lnTo>
                  <a:lnTo>
                    <a:pt x="597" y="2329"/>
                  </a:lnTo>
                  <a:lnTo>
                    <a:pt x="657" y="1911"/>
                  </a:lnTo>
                  <a:lnTo>
                    <a:pt x="955" y="1373"/>
                  </a:lnTo>
                  <a:lnTo>
                    <a:pt x="0" y="0"/>
                  </a:lnTo>
                  <a:lnTo>
                    <a:pt x="2209" y="537"/>
                  </a:lnTo>
                  <a:lnTo>
                    <a:pt x="2389" y="1851"/>
                  </a:lnTo>
                  <a:lnTo>
                    <a:pt x="2866" y="1911"/>
                  </a:lnTo>
                  <a:lnTo>
                    <a:pt x="4360" y="1911"/>
                  </a:lnTo>
                  <a:lnTo>
                    <a:pt x="4360" y="3105"/>
                  </a:lnTo>
                  <a:lnTo>
                    <a:pt x="2866" y="3404"/>
                  </a:lnTo>
                  <a:lnTo>
                    <a:pt x="2628" y="4061"/>
                  </a:lnTo>
                  <a:lnTo>
                    <a:pt x="2389" y="4001"/>
                  </a:lnTo>
                  <a:lnTo>
                    <a:pt x="2150" y="3404"/>
                  </a:lnTo>
                  <a:lnTo>
                    <a:pt x="1612" y="4061"/>
                  </a:lnTo>
                  <a:lnTo>
                    <a:pt x="1075" y="4180"/>
                  </a:lnTo>
                  <a:close/>
                </a:path>
              </a:pathLst>
            </a:custGeom>
            <a:solidFill>
              <a:srgbClr val="E833B1"/>
            </a:solidFill>
          </p:spPr>
          <p:txBody>
            <a:bodyPr wrap="square" lIns="0" tIns="0" rIns="0" bIns="0" rtlCol="0"/>
            <a:lstStyle/>
            <a:p>
              <a:endParaRPr/>
            </a:p>
          </p:txBody>
        </p:sp>
        <p:sp>
          <p:nvSpPr>
            <p:cNvPr id="1806" name="object 1806"/>
            <p:cNvSpPr/>
            <p:nvPr/>
          </p:nvSpPr>
          <p:spPr>
            <a:xfrm>
              <a:off x="14748764" y="2320365"/>
              <a:ext cx="50165" cy="14604"/>
            </a:xfrm>
            <a:custGeom>
              <a:avLst/>
              <a:gdLst/>
              <a:ahLst/>
              <a:cxnLst/>
              <a:rect l="l" t="t" r="r" b="b"/>
              <a:pathLst>
                <a:path w="50165" h="14605">
                  <a:moveTo>
                    <a:pt x="2451" y="3340"/>
                  </a:moveTo>
                  <a:lnTo>
                    <a:pt x="2273" y="0"/>
                  </a:lnTo>
                  <a:lnTo>
                    <a:pt x="241" y="1854"/>
                  </a:lnTo>
                  <a:lnTo>
                    <a:pt x="241" y="3340"/>
                  </a:lnTo>
                  <a:lnTo>
                    <a:pt x="0" y="4711"/>
                  </a:lnTo>
                  <a:lnTo>
                    <a:pt x="774" y="5130"/>
                  </a:lnTo>
                  <a:lnTo>
                    <a:pt x="1727" y="4064"/>
                  </a:lnTo>
                  <a:lnTo>
                    <a:pt x="1905" y="3937"/>
                  </a:lnTo>
                  <a:lnTo>
                    <a:pt x="2032" y="3403"/>
                  </a:lnTo>
                  <a:lnTo>
                    <a:pt x="2451" y="3340"/>
                  </a:lnTo>
                  <a:close/>
                </a:path>
                <a:path w="50165" h="14605">
                  <a:moveTo>
                    <a:pt x="42405" y="11823"/>
                  </a:moveTo>
                  <a:lnTo>
                    <a:pt x="41516" y="11404"/>
                  </a:lnTo>
                  <a:lnTo>
                    <a:pt x="38582" y="11341"/>
                  </a:lnTo>
                  <a:lnTo>
                    <a:pt x="38582" y="12839"/>
                  </a:lnTo>
                  <a:lnTo>
                    <a:pt x="39001" y="13258"/>
                  </a:lnTo>
                  <a:lnTo>
                    <a:pt x="42405" y="11823"/>
                  </a:lnTo>
                  <a:close/>
                </a:path>
                <a:path w="50165" h="14605">
                  <a:moveTo>
                    <a:pt x="49936" y="14516"/>
                  </a:moveTo>
                  <a:lnTo>
                    <a:pt x="48856" y="12179"/>
                  </a:lnTo>
                  <a:lnTo>
                    <a:pt x="48196" y="12001"/>
                  </a:lnTo>
                  <a:lnTo>
                    <a:pt x="46164" y="13195"/>
                  </a:lnTo>
                  <a:lnTo>
                    <a:pt x="45935" y="12903"/>
                  </a:lnTo>
                  <a:lnTo>
                    <a:pt x="45631" y="12534"/>
                  </a:lnTo>
                  <a:lnTo>
                    <a:pt x="46647" y="10515"/>
                  </a:lnTo>
                  <a:lnTo>
                    <a:pt x="45212" y="10744"/>
                  </a:lnTo>
                  <a:lnTo>
                    <a:pt x="45872" y="11887"/>
                  </a:lnTo>
                  <a:lnTo>
                    <a:pt x="42468" y="12357"/>
                  </a:lnTo>
                  <a:lnTo>
                    <a:pt x="44437" y="13322"/>
                  </a:lnTo>
                  <a:lnTo>
                    <a:pt x="44792" y="13436"/>
                  </a:lnTo>
                  <a:lnTo>
                    <a:pt x="49936" y="14516"/>
                  </a:lnTo>
                  <a:close/>
                </a:path>
              </a:pathLst>
            </a:custGeom>
            <a:solidFill>
              <a:srgbClr val="E833AB"/>
            </a:solidFill>
          </p:spPr>
          <p:txBody>
            <a:bodyPr wrap="square" lIns="0" tIns="0" rIns="0" bIns="0" rtlCol="0"/>
            <a:lstStyle/>
            <a:p>
              <a:endParaRPr/>
            </a:p>
          </p:txBody>
        </p:sp>
        <p:sp>
          <p:nvSpPr>
            <p:cNvPr id="1807" name="object 1807"/>
            <p:cNvSpPr/>
            <p:nvPr/>
          </p:nvSpPr>
          <p:spPr>
            <a:xfrm>
              <a:off x="14813573" y="2332183"/>
              <a:ext cx="3810" cy="3175"/>
            </a:xfrm>
            <a:custGeom>
              <a:avLst/>
              <a:gdLst/>
              <a:ahLst/>
              <a:cxnLst/>
              <a:rect l="l" t="t" r="r" b="b"/>
              <a:pathLst>
                <a:path w="3809" h="3175">
                  <a:moveTo>
                    <a:pt x="1851" y="2747"/>
                  </a:moveTo>
                  <a:lnTo>
                    <a:pt x="955" y="2448"/>
                  </a:lnTo>
                  <a:lnTo>
                    <a:pt x="238" y="2568"/>
                  </a:lnTo>
                  <a:lnTo>
                    <a:pt x="0" y="0"/>
                  </a:lnTo>
                  <a:lnTo>
                    <a:pt x="1493" y="1134"/>
                  </a:lnTo>
                  <a:lnTo>
                    <a:pt x="1732" y="1075"/>
                  </a:lnTo>
                  <a:lnTo>
                    <a:pt x="2807" y="537"/>
                  </a:lnTo>
                  <a:lnTo>
                    <a:pt x="3464" y="1791"/>
                  </a:lnTo>
                  <a:lnTo>
                    <a:pt x="2448" y="2568"/>
                  </a:lnTo>
                  <a:lnTo>
                    <a:pt x="1851" y="2747"/>
                  </a:lnTo>
                  <a:close/>
                </a:path>
              </a:pathLst>
            </a:custGeom>
            <a:solidFill>
              <a:srgbClr val="E833B1"/>
            </a:solidFill>
          </p:spPr>
          <p:txBody>
            <a:bodyPr wrap="square" lIns="0" tIns="0" rIns="0" bIns="0" rtlCol="0"/>
            <a:lstStyle/>
            <a:p>
              <a:endParaRPr/>
            </a:p>
          </p:txBody>
        </p:sp>
        <p:sp>
          <p:nvSpPr>
            <p:cNvPr id="1808" name="object 1808"/>
            <p:cNvSpPr/>
            <p:nvPr/>
          </p:nvSpPr>
          <p:spPr>
            <a:xfrm>
              <a:off x="14814588" y="2327884"/>
              <a:ext cx="3810" cy="6985"/>
            </a:xfrm>
            <a:custGeom>
              <a:avLst/>
              <a:gdLst/>
              <a:ahLst/>
              <a:cxnLst/>
              <a:rect l="l" t="t" r="r" b="b"/>
              <a:pathLst>
                <a:path w="3809" h="6985">
                  <a:moveTo>
                    <a:pt x="1727" y="368"/>
                  </a:moveTo>
                  <a:lnTo>
                    <a:pt x="1308" y="0"/>
                  </a:lnTo>
                  <a:lnTo>
                    <a:pt x="0" y="241"/>
                  </a:lnTo>
                  <a:lnTo>
                    <a:pt x="0" y="2451"/>
                  </a:lnTo>
                  <a:lnTo>
                    <a:pt x="177" y="2692"/>
                  </a:lnTo>
                  <a:lnTo>
                    <a:pt x="1066" y="1917"/>
                  </a:lnTo>
                  <a:lnTo>
                    <a:pt x="1485" y="1739"/>
                  </a:lnTo>
                  <a:lnTo>
                    <a:pt x="1727" y="368"/>
                  </a:lnTo>
                  <a:close/>
                </a:path>
                <a:path w="3809" h="6985">
                  <a:moveTo>
                    <a:pt x="3225" y="5143"/>
                  </a:moveTo>
                  <a:lnTo>
                    <a:pt x="1790" y="4787"/>
                  </a:lnTo>
                  <a:lnTo>
                    <a:pt x="1485" y="4724"/>
                  </a:lnTo>
                  <a:lnTo>
                    <a:pt x="711" y="5384"/>
                  </a:lnTo>
                  <a:lnTo>
                    <a:pt x="1422" y="6870"/>
                  </a:lnTo>
                  <a:lnTo>
                    <a:pt x="2984" y="6451"/>
                  </a:lnTo>
                  <a:lnTo>
                    <a:pt x="3225" y="5143"/>
                  </a:lnTo>
                  <a:close/>
                </a:path>
              </a:pathLst>
            </a:custGeom>
            <a:solidFill>
              <a:srgbClr val="E833AB"/>
            </a:solidFill>
          </p:spPr>
          <p:txBody>
            <a:bodyPr wrap="square" lIns="0" tIns="0" rIns="0" bIns="0" rtlCol="0"/>
            <a:lstStyle/>
            <a:p>
              <a:endParaRPr/>
            </a:p>
          </p:txBody>
        </p:sp>
        <p:sp>
          <p:nvSpPr>
            <p:cNvPr id="1809" name="object 1809"/>
            <p:cNvSpPr/>
            <p:nvPr/>
          </p:nvSpPr>
          <p:spPr>
            <a:xfrm>
              <a:off x="14725409" y="2305138"/>
              <a:ext cx="46355" cy="19685"/>
            </a:xfrm>
            <a:custGeom>
              <a:avLst/>
              <a:gdLst/>
              <a:ahLst/>
              <a:cxnLst/>
              <a:rect l="l" t="t" r="r" b="b"/>
              <a:pathLst>
                <a:path w="46355" h="19685">
                  <a:moveTo>
                    <a:pt x="1498" y="114"/>
                  </a:moveTo>
                  <a:lnTo>
                    <a:pt x="1371" y="0"/>
                  </a:lnTo>
                  <a:lnTo>
                    <a:pt x="482" y="114"/>
                  </a:lnTo>
                  <a:lnTo>
                    <a:pt x="0" y="114"/>
                  </a:lnTo>
                  <a:lnTo>
                    <a:pt x="0" y="3035"/>
                  </a:lnTo>
                  <a:lnTo>
                    <a:pt x="1498" y="3035"/>
                  </a:lnTo>
                  <a:lnTo>
                    <a:pt x="1371" y="2324"/>
                  </a:lnTo>
                  <a:lnTo>
                    <a:pt x="1498" y="114"/>
                  </a:lnTo>
                  <a:close/>
                </a:path>
                <a:path w="46355" h="19685">
                  <a:moveTo>
                    <a:pt x="11112" y="8712"/>
                  </a:moveTo>
                  <a:lnTo>
                    <a:pt x="11049" y="8356"/>
                  </a:lnTo>
                  <a:lnTo>
                    <a:pt x="6985" y="5308"/>
                  </a:lnTo>
                  <a:lnTo>
                    <a:pt x="6273" y="4597"/>
                  </a:lnTo>
                  <a:lnTo>
                    <a:pt x="8128" y="7518"/>
                  </a:lnTo>
                  <a:lnTo>
                    <a:pt x="5918" y="7518"/>
                  </a:lnTo>
                  <a:lnTo>
                    <a:pt x="5918" y="9017"/>
                  </a:lnTo>
                  <a:lnTo>
                    <a:pt x="10337" y="11938"/>
                  </a:lnTo>
                  <a:lnTo>
                    <a:pt x="10096" y="10922"/>
                  </a:lnTo>
                  <a:lnTo>
                    <a:pt x="11112" y="9436"/>
                  </a:lnTo>
                  <a:lnTo>
                    <a:pt x="11112" y="8712"/>
                  </a:lnTo>
                  <a:close/>
                </a:path>
                <a:path w="46355" h="19685">
                  <a:moveTo>
                    <a:pt x="45935" y="17500"/>
                  </a:moveTo>
                  <a:lnTo>
                    <a:pt x="44259" y="16421"/>
                  </a:lnTo>
                  <a:lnTo>
                    <a:pt x="43484" y="18211"/>
                  </a:lnTo>
                  <a:lnTo>
                    <a:pt x="43307" y="18567"/>
                  </a:lnTo>
                  <a:lnTo>
                    <a:pt x="45212" y="18872"/>
                  </a:lnTo>
                  <a:lnTo>
                    <a:pt x="45694" y="19291"/>
                  </a:lnTo>
                  <a:lnTo>
                    <a:pt x="45935" y="17500"/>
                  </a:lnTo>
                  <a:close/>
                </a:path>
              </a:pathLst>
            </a:custGeom>
            <a:solidFill>
              <a:srgbClr val="E833B1"/>
            </a:solidFill>
          </p:spPr>
          <p:txBody>
            <a:bodyPr wrap="square" lIns="0" tIns="0" rIns="0" bIns="0" rtlCol="0"/>
            <a:lstStyle/>
            <a:p>
              <a:endParaRPr/>
            </a:p>
          </p:txBody>
        </p:sp>
        <p:sp>
          <p:nvSpPr>
            <p:cNvPr id="1810" name="object 1810"/>
            <p:cNvSpPr/>
            <p:nvPr/>
          </p:nvSpPr>
          <p:spPr>
            <a:xfrm>
              <a:off x="14739392" y="2323045"/>
              <a:ext cx="1905" cy="4445"/>
            </a:xfrm>
            <a:custGeom>
              <a:avLst/>
              <a:gdLst/>
              <a:ahLst/>
              <a:cxnLst/>
              <a:rect l="l" t="t" r="r" b="b"/>
              <a:pathLst>
                <a:path w="1905" h="4444">
                  <a:moveTo>
                    <a:pt x="716" y="3822"/>
                  </a:moveTo>
                  <a:lnTo>
                    <a:pt x="238" y="3583"/>
                  </a:lnTo>
                  <a:lnTo>
                    <a:pt x="0" y="1433"/>
                  </a:lnTo>
                  <a:lnTo>
                    <a:pt x="0" y="716"/>
                  </a:lnTo>
                  <a:lnTo>
                    <a:pt x="895" y="0"/>
                  </a:lnTo>
                  <a:lnTo>
                    <a:pt x="1493" y="716"/>
                  </a:lnTo>
                  <a:lnTo>
                    <a:pt x="1493" y="2150"/>
                  </a:lnTo>
                  <a:close/>
                </a:path>
              </a:pathLst>
            </a:custGeom>
            <a:solidFill>
              <a:srgbClr val="E833AA"/>
            </a:solidFill>
          </p:spPr>
          <p:txBody>
            <a:bodyPr wrap="square" lIns="0" tIns="0" rIns="0" bIns="0" rtlCol="0"/>
            <a:lstStyle/>
            <a:p>
              <a:endParaRPr/>
            </a:p>
          </p:txBody>
        </p:sp>
        <p:sp>
          <p:nvSpPr>
            <p:cNvPr id="1811" name="object 1811"/>
            <p:cNvSpPr/>
            <p:nvPr/>
          </p:nvSpPr>
          <p:spPr>
            <a:xfrm>
              <a:off x="14695602" y="2292590"/>
              <a:ext cx="42545" cy="32384"/>
            </a:xfrm>
            <a:custGeom>
              <a:avLst/>
              <a:gdLst/>
              <a:ahLst/>
              <a:cxnLst/>
              <a:rect l="l" t="t" r="r" b="b"/>
              <a:pathLst>
                <a:path w="42544" h="32385">
                  <a:moveTo>
                    <a:pt x="4787" y="5321"/>
                  </a:moveTo>
                  <a:lnTo>
                    <a:pt x="3581" y="2501"/>
                  </a:lnTo>
                  <a:lnTo>
                    <a:pt x="1193" y="6451"/>
                  </a:lnTo>
                  <a:lnTo>
                    <a:pt x="1854" y="2387"/>
                  </a:lnTo>
                  <a:lnTo>
                    <a:pt x="0" y="0"/>
                  </a:lnTo>
                  <a:lnTo>
                    <a:pt x="241" y="8420"/>
                  </a:lnTo>
                  <a:lnTo>
                    <a:pt x="4787" y="5321"/>
                  </a:lnTo>
                  <a:close/>
                </a:path>
                <a:path w="42544" h="32385">
                  <a:moveTo>
                    <a:pt x="28371" y="10388"/>
                  </a:moveTo>
                  <a:lnTo>
                    <a:pt x="26162" y="10388"/>
                  </a:lnTo>
                  <a:lnTo>
                    <a:pt x="26162" y="11887"/>
                  </a:lnTo>
                  <a:lnTo>
                    <a:pt x="27178" y="12128"/>
                  </a:lnTo>
                  <a:lnTo>
                    <a:pt x="28130" y="11531"/>
                  </a:lnTo>
                  <a:lnTo>
                    <a:pt x="28371" y="10452"/>
                  </a:lnTo>
                  <a:close/>
                </a:path>
                <a:path w="42544" h="32385">
                  <a:moveTo>
                    <a:pt x="42405" y="30276"/>
                  </a:moveTo>
                  <a:lnTo>
                    <a:pt x="42176" y="30276"/>
                  </a:lnTo>
                  <a:lnTo>
                    <a:pt x="42354" y="29146"/>
                  </a:lnTo>
                  <a:lnTo>
                    <a:pt x="41579" y="28905"/>
                  </a:lnTo>
                  <a:lnTo>
                    <a:pt x="40855" y="31838"/>
                  </a:lnTo>
                  <a:lnTo>
                    <a:pt x="42405" y="30276"/>
                  </a:lnTo>
                  <a:close/>
                </a:path>
              </a:pathLst>
            </a:custGeom>
            <a:solidFill>
              <a:srgbClr val="E833B1"/>
            </a:solidFill>
          </p:spPr>
          <p:txBody>
            <a:bodyPr wrap="square" lIns="0" tIns="0" rIns="0" bIns="0" rtlCol="0"/>
            <a:lstStyle/>
            <a:p>
              <a:endParaRPr/>
            </a:p>
          </p:txBody>
        </p:sp>
        <p:sp>
          <p:nvSpPr>
            <p:cNvPr id="1812" name="object 1812"/>
            <p:cNvSpPr/>
            <p:nvPr/>
          </p:nvSpPr>
          <p:spPr>
            <a:xfrm>
              <a:off x="14692326" y="2297123"/>
              <a:ext cx="4445" cy="3175"/>
            </a:xfrm>
            <a:custGeom>
              <a:avLst/>
              <a:gdLst/>
              <a:ahLst/>
              <a:cxnLst/>
              <a:rect l="l" t="t" r="r" b="b"/>
              <a:pathLst>
                <a:path w="4444" h="3175">
                  <a:moveTo>
                    <a:pt x="1015" y="3046"/>
                  </a:moveTo>
                  <a:lnTo>
                    <a:pt x="358" y="2866"/>
                  </a:lnTo>
                  <a:lnTo>
                    <a:pt x="0" y="2986"/>
                  </a:lnTo>
                  <a:lnTo>
                    <a:pt x="477" y="716"/>
                  </a:lnTo>
                  <a:lnTo>
                    <a:pt x="4240" y="0"/>
                  </a:lnTo>
                  <a:lnTo>
                    <a:pt x="2866" y="2209"/>
                  </a:lnTo>
                  <a:lnTo>
                    <a:pt x="1612" y="2508"/>
                  </a:lnTo>
                  <a:lnTo>
                    <a:pt x="1493" y="2986"/>
                  </a:lnTo>
                  <a:lnTo>
                    <a:pt x="1015" y="3046"/>
                  </a:lnTo>
                  <a:close/>
                </a:path>
              </a:pathLst>
            </a:custGeom>
            <a:solidFill>
              <a:srgbClr val="E833AA"/>
            </a:solidFill>
          </p:spPr>
          <p:txBody>
            <a:bodyPr wrap="square" lIns="0" tIns="0" rIns="0" bIns="0" rtlCol="0"/>
            <a:lstStyle/>
            <a:p>
              <a:endParaRPr/>
            </a:p>
          </p:txBody>
        </p:sp>
        <p:sp>
          <p:nvSpPr>
            <p:cNvPr id="1813" name="object 1813"/>
            <p:cNvSpPr/>
            <p:nvPr/>
          </p:nvSpPr>
          <p:spPr>
            <a:xfrm>
              <a:off x="14696746" y="2291270"/>
              <a:ext cx="2540" cy="3175"/>
            </a:xfrm>
            <a:custGeom>
              <a:avLst/>
              <a:gdLst/>
              <a:ahLst/>
              <a:cxnLst/>
              <a:rect l="l" t="t" r="r" b="b"/>
              <a:pathLst>
                <a:path w="2540" h="3175">
                  <a:moveTo>
                    <a:pt x="1791" y="2687"/>
                  </a:moveTo>
                  <a:lnTo>
                    <a:pt x="0" y="2209"/>
                  </a:lnTo>
                  <a:lnTo>
                    <a:pt x="0" y="0"/>
                  </a:lnTo>
                  <a:lnTo>
                    <a:pt x="2209" y="0"/>
                  </a:lnTo>
                  <a:lnTo>
                    <a:pt x="1433" y="1433"/>
                  </a:lnTo>
                  <a:lnTo>
                    <a:pt x="1791" y="2687"/>
                  </a:lnTo>
                  <a:close/>
                </a:path>
              </a:pathLst>
            </a:custGeom>
            <a:solidFill>
              <a:srgbClr val="E833B1"/>
            </a:solidFill>
          </p:spPr>
          <p:txBody>
            <a:bodyPr wrap="square" lIns="0" tIns="0" rIns="0" bIns="0" rtlCol="0"/>
            <a:lstStyle/>
            <a:p>
              <a:endParaRPr/>
            </a:p>
          </p:txBody>
        </p:sp>
        <p:sp>
          <p:nvSpPr>
            <p:cNvPr id="1814" name="object 1814"/>
            <p:cNvSpPr/>
            <p:nvPr/>
          </p:nvSpPr>
          <p:spPr>
            <a:xfrm>
              <a:off x="14728520" y="2323591"/>
              <a:ext cx="20955" cy="20320"/>
            </a:xfrm>
            <a:custGeom>
              <a:avLst/>
              <a:gdLst/>
              <a:ahLst/>
              <a:cxnLst/>
              <a:rect l="l" t="t" r="r" b="b"/>
              <a:pathLst>
                <a:path w="20955" h="20319">
                  <a:moveTo>
                    <a:pt x="14770" y="15760"/>
                  </a:moveTo>
                  <a:lnTo>
                    <a:pt x="14617" y="15532"/>
                  </a:lnTo>
                  <a:lnTo>
                    <a:pt x="13703" y="13970"/>
                  </a:lnTo>
                  <a:lnTo>
                    <a:pt x="13347" y="13970"/>
                  </a:lnTo>
                  <a:lnTo>
                    <a:pt x="11099" y="13322"/>
                  </a:lnTo>
                  <a:lnTo>
                    <a:pt x="12293" y="15532"/>
                  </a:lnTo>
                  <a:lnTo>
                    <a:pt x="10985" y="15532"/>
                  </a:lnTo>
                  <a:lnTo>
                    <a:pt x="10502" y="12661"/>
                  </a:lnTo>
                  <a:lnTo>
                    <a:pt x="6083" y="12420"/>
                  </a:lnTo>
                  <a:lnTo>
                    <a:pt x="6515" y="10223"/>
                  </a:lnTo>
                  <a:lnTo>
                    <a:pt x="4051" y="11430"/>
                  </a:lnTo>
                  <a:lnTo>
                    <a:pt x="4051" y="12547"/>
                  </a:lnTo>
                  <a:lnTo>
                    <a:pt x="4000" y="12420"/>
                  </a:lnTo>
                  <a:lnTo>
                    <a:pt x="4051" y="12547"/>
                  </a:lnTo>
                  <a:lnTo>
                    <a:pt x="4051" y="11430"/>
                  </a:lnTo>
                  <a:lnTo>
                    <a:pt x="266" y="13258"/>
                  </a:lnTo>
                  <a:lnTo>
                    <a:pt x="0" y="13258"/>
                  </a:lnTo>
                  <a:lnTo>
                    <a:pt x="177" y="13970"/>
                  </a:lnTo>
                  <a:lnTo>
                    <a:pt x="5308" y="17614"/>
                  </a:lnTo>
                  <a:lnTo>
                    <a:pt x="5207" y="17195"/>
                  </a:lnTo>
                  <a:lnTo>
                    <a:pt x="5118" y="16840"/>
                  </a:lnTo>
                  <a:lnTo>
                    <a:pt x="5003" y="16357"/>
                  </a:lnTo>
                  <a:lnTo>
                    <a:pt x="4229" y="13258"/>
                  </a:lnTo>
                  <a:lnTo>
                    <a:pt x="4127" y="12738"/>
                  </a:lnTo>
                  <a:lnTo>
                    <a:pt x="4432" y="13258"/>
                  </a:lnTo>
                  <a:lnTo>
                    <a:pt x="5715" y="15760"/>
                  </a:lnTo>
                  <a:lnTo>
                    <a:pt x="7581" y="15760"/>
                  </a:lnTo>
                  <a:lnTo>
                    <a:pt x="14770" y="15760"/>
                  </a:lnTo>
                  <a:close/>
                </a:path>
                <a:path w="20955" h="20319">
                  <a:moveTo>
                    <a:pt x="15379" y="7937"/>
                  </a:moveTo>
                  <a:lnTo>
                    <a:pt x="15354" y="5969"/>
                  </a:lnTo>
                  <a:lnTo>
                    <a:pt x="14452" y="4660"/>
                  </a:lnTo>
                  <a:lnTo>
                    <a:pt x="12534" y="7937"/>
                  </a:lnTo>
                  <a:lnTo>
                    <a:pt x="12420" y="1549"/>
                  </a:lnTo>
                  <a:lnTo>
                    <a:pt x="10922" y="838"/>
                  </a:lnTo>
                  <a:lnTo>
                    <a:pt x="10985" y="1549"/>
                  </a:lnTo>
                  <a:lnTo>
                    <a:pt x="11099" y="2806"/>
                  </a:lnTo>
                  <a:lnTo>
                    <a:pt x="10566" y="4660"/>
                  </a:lnTo>
                  <a:lnTo>
                    <a:pt x="9067" y="5969"/>
                  </a:lnTo>
                  <a:lnTo>
                    <a:pt x="4292" y="838"/>
                  </a:lnTo>
                  <a:lnTo>
                    <a:pt x="4178" y="2451"/>
                  </a:lnTo>
                  <a:lnTo>
                    <a:pt x="4089" y="2806"/>
                  </a:lnTo>
                  <a:lnTo>
                    <a:pt x="3695" y="4356"/>
                  </a:lnTo>
                  <a:lnTo>
                    <a:pt x="2501" y="6921"/>
                  </a:lnTo>
                  <a:lnTo>
                    <a:pt x="1308" y="6629"/>
                  </a:lnTo>
                  <a:lnTo>
                    <a:pt x="1435" y="9969"/>
                  </a:lnTo>
                  <a:lnTo>
                    <a:pt x="6502" y="10223"/>
                  </a:lnTo>
                  <a:lnTo>
                    <a:pt x="6553" y="9969"/>
                  </a:lnTo>
                  <a:lnTo>
                    <a:pt x="6858" y="8305"/>
                  </a:lnTo>
                  <a:lnTo>
                    <a:pt x="7518" y="7404"/>
                  </a:lnTo>
                  <a:lnTo>
                    <a:pt x="9182" y="6921"/>
                  </a:lnTo>
                  <a:lnTo>
                    <a:pt x="10629" y="6502"/>
                  </a:lnTo>
                  <a:lnTo>
                    <a:pt x="11277" y="5969"/>
                  </a:lnTo>
                  <a:lnTo>
                    <a:pt x="12230" y="5969"/>
                  </a:lnTo>
                  <a:lnTo>
                    <a:pt x="12331" y="7581"/>
                  </a:lnTo>
                  <a:lnTo>
                    <a:pt x="12382" y="8305"/>
                  </a:lnTo>
                  <a:lnTo>
                    <a:pt x="12509" y="10223"/>
                  </a:lnTo>
                  <a:lnTo>
                    <a:pt x="12534" y="10693"/>
                  </a:lnTo>
                  <a:lnTo>
                    <a:pt x="14986" y="12420"/>
                  </a:lnTo>
                  <a:lnTo>
                    <a:pt x="15100" y="11112"/>
                  </a:lnTo>
                  <a:lnTo>
                    <a:pt x="15201" y="9969"/>
                  </a:lnTo>
                  <a:lnTo>
                    <a:pt x="15379" y="7937"/>
                  </a:lnTo>
                  <a:close/>
                </a:path>
                <a:path w="20955" h="20319">
                  <a:moveTo>
                    <a:pt x="15405" y="16840"/>
                  </a:moveTo>
                  <a:lnTo>
                    <a:pt x="15125" y="16357"/>
                  </a:lnTo>
                  <a:lnTo>
                    <a:pt x="11099" y="16357"/>
                  </a:lnTo>
                  <a:lnTo>
                    <a:pt x="11709" y="17614"/>
                  </a:lnTo>
                  <a:lnTo>
                    <a:pt x="12598" y="18872"/>
                  </a:lnTo>
                  <a:lnTo>
                    <a:pt x="13373" y="19532"/>
                  </a:lnTo>
                  <a:lnTo>
                    <a:pt x="14693" y="19951"/>
                  </a:lnTo>
                  <a:lnTo>
                    <a:pt x="14097" y="18872"/>
                  </a:lnTo>
                  <a:lnTo>
                    <a:pt x="15405" y="17195"/>
                  </a:lnTo>
                  <a:lnTo>
                    <a:pt x="15405" y="16840"/>
                  </a:lnTo>
                  <a:close/>
                </a:path>
                <a:path w="20955" h="20319">
                  <a:moveTo>
                    <a:pt x="20421" y="355"/>
                  </a:moveTo>
                  <a:lnTo>
                    <a:pt x="19761" y="114"/>
                  </a:lnTo>
                  <a:lnTo>
                    <a:pt x="18275" y="114"/>
                  </a:lnTo>
                  <a:lnTo>
                    <a:pt x="15227" y="0"/>
                  </a:lnTo>
                  <a:lnTo>
                    <a:pt x="16840" y="1549"/>
                  </a:lnTo>
                  <a:lnTo>
                    <a:pt x="17259" y="2032"/>
                  </a:lnTo>
                  <a:lnTo>
                    <a:pt x="19761" y="838"/>
                  </a:lnTo>
                  <a:lnTo>
                    <a:pt x="20421" y="596"/>
                  </a:lnTo>
                  <a:lnTo>
                    <a:pt x="20421" y="355"/>
                  </a:lnTo>
                  <a:close/>
                </a:path>
              </a:pathLst>
            </a:custGeom>
            <a:solidFill>
              <a:srgbClr val="E833AB"/>
            </a:solidFill>
          </p:spPr>
          <p:txBody>
            <a:bodyPr wrap="square" lIns="0" tIns="0" rIns="0" bIns="0" rtlCol="0"/>
            <a:lstStyle/>
            <a:p>
              <a:endParaRPr/>
            </a:p>
          </p:txBody>
        </p:sp>
        <p:sp>
          <p:nvSpPr>
            <p:cNvPr id="1815" name="object 1815"/>
            <p:cNvSpPr/>
            <p:nvPr/>
          </p:nvSpPr>
          <p:spPr>
            <a:xfrm>
              <a:off x="14747933" y="2323702"/>
              <a:ext cx="3175" cy="2540"/>
            </a:xfrm>
            <a:custGeom>
              <a:avLst/>
              <a:gdLst/>
              <a:ahLst/>
              <a:cxnLst/>
              <a:rect l="l" t="t" r="r" b="b"/>
              <a:pathLst>
                <a:path w="3175" h="2539">
                  <a:moveTo>
                    <a:pt x="2209" y="2209"/>
                  </a:moveTo>
                  <a:lnTo>
                    <a:pt x="0" y="2209"/>
                  </a:lnTo>
                  <a:lnTo>
                    <a:pt x="537" y="895"/>
                  </a:lnTo>
                  <a:lnTo>
                    <a:pt x="358" y="716"/>
                  </a:lnTo>
                  <a:lnTo>
                    <a:pt x="358" y="0"/>
                  </a:lnTo>
                  <a:lnTo>
                    <a:pt x="1075" y="0"/>
                  </a:lnTo>
                  <a:lnTo>
                    <a:pt x="1552" y="119"/>
                  </a:lnTo>
                  <a:lnTo>
                    <a:pt x="2090" y="597"/>
                  </a:lnTo>
                  <a:lnTo>
                    <a:pt x="2568" y="716"/>
                  </a:lnTo>
                  <a:lnTo>
                    <a:pt x="2150" y="1015"/>
                  </a:lnTo>
                  <a:lnTo>
                    <a:pt x="2209" y="2209"/>
                  </a:lnTo>
                  <a:close/>
                </a:path>
              </a:pathLst>
            </a:custGeom>
            <a:solidFill>
              <a:srgbClr val="E833B0"/>
            </a:solidFill>
          </p:spPr>
          <p:txBody>
            <a:bodyPr wrap="square" lIns="0" tIns="0" rIns="0" bIns="0" rtlCol="0"/>
            <a:lstStyle/>
            <a:p>
              <a:endParaRPr/>
            </a:p>
          </p:txBody>
        </p:sp>
        <p:sp>
          <p:nvSpPr>
            <p:cNvPr id="1816" name="object 1816"/>
            <p:cNvSpPr/>
            <p:nvPr/>
          </p:nvSpPr>
          <p:spPr>
            <a:xfrm>
              <a:off x="14552028" y="2325195"/>
              <a:ext cx="100330" cy="40005"/>
            </a:xfrm>
            <a:custGeom>
              <a:avLst/>
              <a:gdLst/>
              <a:ahLst/>
              <a:cxnLst/>
              <a:rect l="l" t="t" r="r" b="b"/>
              <a:pathLst>
                <a:path w="100330" h="40005">
                  <a:moveTo>
                    <a:pt x="8591" y="9270"/>
                  </a:moveTo>
                  <a:lnTo>
                    <a:pt x="5224" y="9270"/>
                  </a:lnTo>
                  <a:lnTo>
                    <a:pt x="6926" y="6857"/>
                  </a:lnTo>
                  <a:lnTo>
                    <a:pt x="4179" y="4063"/>
                  </a:lnTo>
                  <a:lnTo>
                    <a:pt x="6150" y="0"/>
                  </a:lnTo>
                  <a:lnTo>
                    <a:pt x="7105" y="4063"/>
                  </a:lnTo>
                  <a:lnTo>
                    <a:pt x="7195" y="4444"/>
                  </a:lnTo>
                  <a:lnTo>
                    <a:pt x="7314" y="4952"/>
                  </a:lnTo>
                  <a:lnTo>
                    <a:pt x="6468" y="4952"/>
                  </a:lnTo>
                  <a:lnTo>
                    <a:pt x="9972" y="5460"/>
                  </a:lnTo>
                  <a:lnTo>
                    <a:pt x="11687" y="5460"/>
                  </a:lnTo>
                  <a:lnTo>
                    <a:pt x="11764" y="6603"/>
                  </a:lnTo>
                  <a:lnTo>
                    <a:pt x="13275" y="6603"/>
                  </a:lnTo>
                  <a:lnTo>
                    <a:pt x="13532" y="7492"/>
                  </a:lnTo>
                  <a:lnTo>
                    <a:pt x="13606" y="7746"/>
                  </a:lnTo>
                  <a:lnTo>
                    <a:pt x="10211" y="7746"/>
                  </a:lnTo>
                  <a:lnTo>
                    <a:pt x="8419" y="8762"/>
                  </a:lnTo>
                  <a:lnTo>
                    <a:pt x="8548" y="9143"/>
                  </a:lnTo>
                  <a:close/>
                </a:path>
                <a:path w="100330" h="40005">
                  <a:moveTo>
                    <a:pt x="20126" y="4444"/>
                  </a:moveTo>
                  <a:lnTo>
                    <a:pt x="12876" y="4444"/>
                  </a:lnTo>
                  <a:lnTo>
                    <a:pt x="15288" y="1269"/>
                  </a:lnTo>
                  <a:lnTo>
                    <a:pt x="16721" y="1523"/>
                  </a:lnTo>
                  <a:lnTo>
                    <a:pt x="17222" y="1523"/>
                  </a:lnTo>
                  <a:lnTo>
                    <a:pt x="18573" y="3301"/>
                  </a:lnTo>
                  <a:lnTo>
                    <a:pt x="20126" y="4444"/>
                  </a:lnTo>
                  <a:close/>
                </a:path>
                <a:path w="100330" h="40005">
                  <a:moveTo>
                    <a:pt x="11687" y="5460"/>
                  </a:moveTo>
                  <a:lnTo>
                    <a:pt x="9972" y="5460"/>
                  </a:lnTo>
                  <a:lnTo>
                    <a:pt x="11465" y="2412"/>
                  </a:lnTo>
                  <a:lnTo>
                    <a:pt x="11589" y="4063"/>
                  </a:lnTo>
                  <a:lnTo>
                    <a:pt x="11687" y="5460"/>
                  </a:lnTo>
                  <a:close/>
                </a:path>
                <a:path w="100330" h="40005">
                  <a:moveTo>
                    <a:pt x="13275" y="6603"/>
                  </a:moveTo>
                  <a:lnTo>
                    <a:pt x="11764" y="6603"/>
                  </a:lnTo>
                  <a:lnTo>
                    <a:pt x="12481" y="5587"/>
                  </a:lnTo>
                  <a:lnTo>
                    <a:pt x="12973" y="4952"/>
                  </a:lnTo>
                  <a:lnTo>
                    <a:pt x="12715" y="4444"/>
                  </a:lnTo>
                  <a:lnTo>
                    <a:pt x="21679" y="4444"/>
                  </a:lnTo>
                  <a:lnTo>
                    <a:pt x="22097" y="4952"/>
                  </a:lnTo>
                  <a:lnTo>
                    <a:pt x="12800" y="4952"/>
                  </a:lnTo>
                  <a:lnTo>
                    <a:pt x="13153" y="6095"/>
                  </a:lnTo>
                  <a:lnTo>
                    <a:pt x="13275" y="6603"/>
                  </a:lnTo>
                  <a:close/>
                </a:path>
                <a:path w="100330" h="40005">
                  <a:moveTo>
                    <a:pt x="16662" y="9524"/>
                  </a:moveTo>
                  <a:lnTo>
                    <a:pt x="16546" y="9143"/>
                  </a:lnTo>
                  <a:lnTo>
                    <a:pt x="16431" y="8762"/>
                  </a:lnTo>
                  <a:lnTo>
                    <a:pt x="16354" y="8508"/>
                  </a:lnTo>
                  <a:lnTo>
                    <a:pt x="16239" y="8127"/>
                  </a:lnTo>
                  <a:lnTo>
                    <a:pt x="16124" y="7746"/>
                  </a:lnTo>
                  <a:lnTo>
                    <a:pt x="16047" y="7492"/>
                  </a:lnTo>
                  <a:lnTo>
                    <a:pt x="13556" y="6095"/>
                  </a:lnTo>
                  <a:lnTo>
                    <a:pt x="12973" y="4952"/>
                  </a:lnTo>
                  <a:lnTo>
                    <a:pt x="22097" y="4952"/>
                  </a:lnTo>
                  <a:lnTo>
                    <a:pt x="19529" y="7492"/>
                  </a:lnTo>
                  <a:lnTo>
                    <a:pt x="20126" y="8000"/>
                  </a:lnTo>
                  <a:lnTo>
                    <a:pt x="19409" y="8000"/>
                  </a:lnTo>
                  <a:lnTo>
                    <a:pt x="16662" y="9524"/>
                  </a:lnTo>
                  <a:close/>
                </a:path>
                <a:path w="100330" h="40005">
                  <a:moveTo>
                    <a:pt x="19562" y="14858"/>
                  </a:moveTo>
                  <a:lnTo>
                    <a:pt x="5493" y="14858"/>
                  </a:lnTo>
                  <a:lnTo>
                    <a:pt x="5444" y="13969"/>
                  </a:lnTo>
                  <a:lnTo>
                    <a:pt x="5321" y="11810"/>
                  </a:lnTo>
                  <a:lnTo>
                    <a:pt x="5194" y="10159"/>
                  </a:lnTo>
                  <a:lnTo>
                    <a:pt x="3940" y="10159"/>
                  </a:lnTo>
                  <a:lnTo>
                    <a:pt x="3886" y="9143"/>
                  </a:lnTo>
                  <a:lnTo>
                    <a:pt x="3703" y="8762"/>
                  </a:lnTo>
                  <a:lnTo>
                    <a:pt x="3581" y="8508"/>
                  </a:lnTo>
                  <a:lnTo>
                    <a:pt x="3169" y="6857"/>
                  </a:lnTo>
                  <a:lnTo>
                    <a:pt x="3044" y="6349"/>
                  </a:lnTo>
                  <a:lnTo>
                    <a:pt x="4895" y="5460"/>
                  </a:lnTo>
                  <a:lnTo>
                    <a:pt x="5016" y="7492"/>
                  </a:lnTo>
                  <a:lnTo>
                    <a:pt x="5126" y="9270"/>
                  </a:lnTo>
                  <a:lnTo>
                    <a:pt x="8638" y="9270"/>
                  </a:lnTo>
                  <a:lnTo>
                    <a:pt x="9142" y="10540"/>
                  </a:lnTo>
                  <a:lnTo>
                    <a:pt x="9242" y="10794"/>
                  </a:lnTo>
                  <a:lnTo>
                    <a:pt x="9343" y="11048"/>
                  </a:lnTo>
                  <a:lnTo>
                    <a:pt x="9444" y="11302"/>
                  </a:lnTo>
                  <a:lnTo>
                    <a:pt x="13521" y="11302"/>
                  </a:lnTo>
                  <a:lnTo>
                    <a:pt x="16237" y="12064"/>
                  </a:lnTo>
                  <a:lnTo>
                    <a:pt x="16124" y="12445"/>
                  </a:lnTo>
                  <a:lnTo>
                    <a:pt x="16005" y="12953"/>
                  </a:lnTo>
                  <a:lnTo>
                    <a:pt x="15885" y="13461"/>
                  </a:lnTo>
                  <a:lnTo>
                    <a:pt x="15766" y="13969"/>
                  </a:lnTo>
                  <a:lnTo>
                    <a:pt x="19585" y="13969"/>
                  </a:lnTo>
                  <a:lnTo>
                    <a:pt x="19562" y="14858"/>
                  </a:lnTo>
                  <a:close/>
                </a:path>
                <a:path w="100330" h="40005">
                  <a:moveTo>
                    <a:pt x="34148" y="8762"/>
                  </a:moveTo>
                  <a:lnTo>
                    <a:pt x="31873" y="8762"/>
                  </a:lnTo>
                  <a:lnTo>
                    <a:pt x="31258" y="6857"/>
                  </a:lnTo>
                  <a:lnTo>
                    <a:pt x="31175" y="6603"/>
                  </a:lnTo>
                  <a:lnTo>
                    <a:pt x="36252" y="5587"/>
                  </a:lnTo>
                  <a:lnTo>
                    <a:pt x="34148" y="8762"/>
                  </a:lnTo>
                  <a:close/>
                </a:path>
                <a:path w="100330" h="40005">
                  <a:moveTo>
                    <a:pt x="44447" y="14477"/>
                  </a:moveTo>
                  <a:lnTo>
                    <a:pt x="25740" y="14477"/>
                  </a:lnTo>
                  <a:lnTo>
                    <a:pt x="28615" y="6857"/>
                  </a:lnTo>
                  <a:lnTo>
                    <a:pt x="28711" y="6603"/>
                  </a:lnTo>
                  <a:lnTo>
                    <a:pt x="28801" y="6349"/>
                  </a:lnTo>
                  <a:lnTo>
                    <a:pt x="31821" y="8762"/>
                  </a:lnTo>
                  <a:lnTo>
                    <a:pt x="34108" y="8762"/>
                  </a:lnTo>
                  <a:lnTo>
                    <a:pt x="33835" y="9143"/>
                  </a:lnTo>
                  <a:lnTo>
                    <a:pt x="33893" y="9651"/>
                  </a:lnTo>
                  <a:lnTo>
                    <a:pt x="34988" y="12445"/>
                  </a:lnTo>
                  <a:lnTo>
                    <a:pt x="35088" y="12699"/>
                  </a:lnTo>
                  <a:lnTo>
                    <a:pt x="35187" y="12953"/>
                  </a:lnTo>
                  <a:lnTo>
                    <a:pt x="41104" y="13080"/>
                  </a:lnTo>
                  <a:lnTo>
                    <a:pt x="40315" y="13969"/>
                  </a:lnTo>
                  <a:lnTo>
                    <a:pt x="39788" y="13969"/>
                  </a:lnTo>
                  <a:lnTo>
                    <a:pt x="44447" y="14477"/>
                  </a:lnTo>
                  <a:close/>
                </a:path>
                <a:path w="100330" h="40005">
                  <a:moveTo>
                    <a:pt x="25559" y="8762"/>
                  </a:moveTo>
                  <a:lnTo>
                    <a:pt x="20947" y="8762"/>
                  </a:lnTo>
                  <a:lnTo>
                    <a:pt x="22546" y="6603"/>
                  </a:lnTo>
                  <a:lnTo>
                    <a:pt x="25501" y="8508"/>
                  </a:lnTo>
                  <a:lnTo>
                    <a:pt x="25559" y="8762"/>
                  </a:lnTo>
                  <a:close/>
                </a:path>
                <a:path w="100330" h="40005">
                  <a:moveTo>
                    <a:pt x="13675" y="8000"/>
                  </a:moveTo>
                  <a:lnTo>
                    <a:pt x="10211" y="7746"/>
                  </a:lnTo>
                  <a:lnTo>
                    <a:pt x="13606" y="7746"/>
                  </a:lnTo>
                  <a:lnTo>
                    <a:pt x="13675" y="8000"/>
                  </a:lnTo>
                  <a:close/>
                </a:path>
                <a:path w="100330" h="40005">
                  <a:moveTo>
                    <a:pt x="19177" y="9651"/>
                  </a:moveTo>
                  <a:lnTo>
                    <a:pt x="14034" y="9651"/>
                  </a:lnTo>
                  <a:lnTo>
                    <a:pt x="15766" y="8000"/>
                  </a:lnTo>
                  <a:lnTo>
                    <a:pt x="16155" y="9143"/>
                  </a:lnTo>
                  <a:lnTo>
                    <a:pt x="16281" y="9524"/>
                  </a:lnTo>
                  <a:lnTo>
                    <a:pt x="19190" y="9524"/>
                  </a:lnTo>
                  <a:close/>
                </a:path>
                <a:path w="100330" h="40005">
                  <a:moveTo>
                    <a:pt x="15989" y="13461"/>
                  </a:moveTo>
                  <a:lnTo>
                    <a:pt x="16017" y="12953"/>
                  </a:lnTo>
                  <a:lnTo>
                    <a:pt x="16142" y="12445"/>
                  </a:lnTo>
                  <a:lnTo>
                    <a:pt x="16237" y="12064"/>
                  </a:lnTo>
                  <a:lnTo>
                    <a:pt x="16303" y="11810"/>
                  </a:lnTo>
                  <a:lnTo>
                    <a:pt x="16423" y="11302"/>
                  </a:lnTo>
                  <a:lnTo>
                    <a:pt x="16468" y="11048"/>
                  </a:lnTo>
                  <a:lnTo>
                    <a:pt x="17199" y="11048"/>
                  </a:lnTo>
                  <a:lnTo>
                    <a:pt x="21491" y="10794"/>
                  </a:lnTo>
                  <a:lnTo>
                    <a:pt x="21555" y="10540"/>
                  </a:lnTo>
                  <a:lnTo>
                    <a:pt x="21651" y="10159"/>
                  </a:lnTo>
                  <a:lnTo>
                    <a:pt x="19124" y="10159"/>
                  </a:lnTo>
                  <a:lnTo>
                    <a:pt x="19177" y="9651"/>
                  </a:lnTo>
                  <a:lnTo>
                    <a:pt x="19296" y="8762"/>
                  </a:lnTo>
                  <a:lnTo>
                    <a:pt x="19399" y="8127"/>
                  </a:lnTo>
                  <a:lnTo>
                    <a:pt x="20126" y="8000"/>
                  </a:lnTo>
                  <a:lnTo>
                    <a:pt x="20783" y="8762"/>
                  </a:lnTo>
                  <a:lnTo>
                    <a:pt x="25574" y="8762"/>
                  </a:lnTo>
                  <a:lnTo>
                    <a:pt x="25695" y="9270"/>
                  </a:lnTo>
                  <a:lnTo>
                    <a:pt x="25787" y="9651"/>
                  </a:lnTo>
                  <a:lnTo>
                    <a:pt x="25908" y="10159"/>
                  </a:lnTo>
                  <a:lnTo>
                    <a:pt x="26014" y="10667"/>
                  </a:lnTo>
                  <a:lnTo>
                    <a:pt x="19170" y="10794"/>
                  </a:lnTo>
                  <a:lnTo>
                    <a:pt x="19409" y="11048"/>
                  </a:lnTo>
                  <a:lnTo>
                    <a:pt x="19509" y="12064"/>
                  </a:lnTo>
                  <a:lnTo>
                    <a:pt x="16602" y="12064"/>
                  </a:lnTo>
                  <a:lnTo>
                    <a:pt x="15989" y="13461"/>
                  </a:lnTo>
                  <a:close/>
                </a:path>
                <a:path w="100330" h="40005">
                  <a:moveTo>
                    <a:pt x="42136" y="12064"/>
                  </a:moveTo>
                  <a:lnTo>
                    <a:pt x="39736" y="12064"/>
                  </a:lnTo>
                  <a:lnTo>
                    <a:pt x="40931" y="11810"/>
                  </a:lnTo>
                  <a:lnTo>
                    <a:pt x="40750" y="11810"/>
                  </a:lnTo>
                  <a:lnTo>
                    <a:pt x="41405" y="9651"/>
                  </a:lnTo>
                  <a:lnTo>
                    <a:pt x="41559" y="9143"/>
                  </a:lnTo>
                  <a:lnTo>
                    <a:pt x="41674" y="8762"/>
                  </a:lnTo>
                  <a:lnTo>
                    <a:pt x="41751" y="8508"/>
                  </a:lnTo>
                  <a:lnTo>
                    <a:pt x="41867" y="8127"/>
                  </a:lnTo>
                  <a:lnTo>
                    <a:pt x="43890" y="10159"/>
                  </a:lnTo>
                  <a:lnTo>
                    <a:pt x="44151" y="10159"/>
                  </a:lnTo>
                  <a:lnTo>
                    <a:pt x="42136" y="12064"/>
                  </a:lnTo>
                  <a:close/>
                </a:path>
                <a:path w="100330" h="40005">
                  <a:moveTo>
                    <a:pt x="14299" y="11302"/>
                  </a:moveTo>
                  <a:lnTo>
                    <a:pt x="9521" y="11302"/>
                  </a:lnTo>
                  <a:lnTo>
                    <a:pt x="9574" y="11048"/>
                  </a:lnTo>
                  <a:lnTo>
                    <a:pt x="9653" y="10667"/>
                  </a:lnTo>
                  <a:lnTo>
                    <a:pt x="9758" y="10159"/>
                  </a:lnTo>
                  <a:lnTo>
                    <a:pt x="9862" y="9651"/>
                  </a:lnTo>
                  <a:lnTo>
                    <a:pt x="9972" y="9143"/>
                  </a:lnTo>
                  <a:lnTo>
                    <a:pt x="12779" y="8762"/>
                  </a:lnTo>
                  <a:lnTo>
                    <a:pt x="14034" y="9651"/>
                  </a:lnTo>
                  <a:lnTo>
                    <a:pt x="16363" y="9651"/>
                  </a:lnTo>
                  <a:lnTo>
                    <a:pt x="14631" y="10667"/>
                  </a:lnTo>
                  <a:lnTo>
                    <a:pt x="14299" y="11302"/>
                  </a:lnTo>
                  <a:close/>
                </a:path>
                <a:path w="100330" h="40005">
                  <a:moveTo>
                    <a:pt x="27561" y="9651"/>
                  </a:moveTo>
                  <a:lnTo>
                    <a:pt x="25787" y="9651"/>
                  </a:lnTo>
                  <a:lnTo>
                    <a:pt x="27609" y="9524"/>
                  </a:lnTo>
                  <a:close/>
                </a:path>
                <a:path w="100330" h="40005">
                  <a:moveTo>
                    <a:pt x="41405" y="9651"/>
                  </a:moveTo>
                  <a:lnTo>
                    <a:pt x="33893" y="9651"/>
                  </a:lnTo>
                  <a:lnTo>
                    <a:pt x="41443" y="9524"/>
                  </a:lnTo>
                  <a:close/>
                </a:path>
                <a:path w="100330" h="40005">
                  <a:moveTo>
                    <a:pt x="48797" y="12064"/>
                  </a:moveTo>
                  <a:lnTo>
                    <a:pt x="46764" y="12064"/>
                  </a:lnTo>
                  <a:lnTo>
                    <a:pt x="48341" y="11810"/>
                  </a:lnTo>
                  <a:lnTo>
                    <a:pt x="48138" y="11810"/>
                  </a:lnTo>
                  <a:lnTo>
                    <a:pt x="50288" y="9651"/>
                  </a:lnTo>
                  <a:lnTo>
                    <a:pt x="48797" y="12064"/>
                  </a:lnTo>
                  <a:close/>
                </a:path>
                <a:path w="100330" h="40005">
                  <a:moveTo>
                    <a:pt x="19469" y="10667"/>
                  </a:moveTo>
                  <a:lnTo>
                    <a:pt x="18991" y="10159"/>
                  </a:lnTo>
                  <a:lnTo>
                    <a:pt x="22336" y="10159"/>
                  </a:lnTo>
                  <a:lnTo>
                    <a:pt x="19469" y="10667"/>
                  </a:lnTo>
                  <a:close/>
                </a:path>
                <a:path w="100330" h="40005">
                  <a:moveTo>
                    <a:pt x="25315" y="22859"/>
                  </a:moveTo>
                  <a:lnTo>
                    <a:pt x="22752" y="22859"/>
                  </a:lnTo>
                  <a:lnTo>
                    <a:pt x="22834" y="22605"/>
                  </a:lnTo>
                  <a:lnTo>
                    <a:pt x="22952" y="22097"/>
                  </a:lnTo>
                  <a:lnTo>
                    <a:pt x="22987" y="21843"/>
                  </a:lnTo>
                  <a:lnTo>
                    <a:pt x="22596" y="20700"/>
                  </a:lnTo>
                  <a:lnTo>
                    <a:pt x="22701" y="16509"/>
                  </a:lnTo>
                  <a:lnTo>
                    <a:pt x="22819" y="15239"/>
                  </a:lnTo>
                  <a:lnTo>
                    <a:pt x="49870" y="15239"/>
                  </a:lnTo>
                  <a:lnTo>
                    <a:pt x="44077" y="11048"/>
                  </a:lnTo>
                  <a:lnTo>
                    <a:pt x="47793" y="10159"/>
                  </a:lnTo>
                  <a:lnTo>
                    <a:pt x="46811" y="12064"/>
                  </a:lnTo>
                  <a:lnTo>
                    <a:pt x="48741" y="12064"/>
                  </a:lnTo>
                  <a:lnTo>
                    <a:pt x="48556" y="12445"/>
                  </a:lnTo>
                  <a:lnTo>
                    <a:pt x="53454" y="14731"/>
                  </a:lnTo>
                  <a:lnTo>
                    <a:pt x="55425" y="16255"/>
                  </a:lnTo>
                  <a:lnTo>
                    <a:pt x="53091" y="16255"/>
                  </a:lnTo>
                  <a:lnTo>
                    <a:pt x="53215" y="17779"/>
                  </a:lnTo>
                  <a:lnTo>
                    <a:pt x="56578" y="17779"/>
                  </a:lnTo>
                  <a:lnTo>
                    <a:pt x="56723" y="18160"/>
                  </a:lnTo>
                  <a:lnTo>
                    <a:pt x="26611" y="18160"/>
                  </a:lnTo>
                  <a:lnTo>
                    <a:pt x="24559" y="20065"/>
                  </a:lnTo>
                  <a:lnTo>
                    <a:pt x="24107" y="20065"/>
                  </a:lnTo>
                  <a:lnTo>
                    <a:pt x="25205" y="22605"/>
                  </a:lnTo>
                  <a:lnTo>
                    <a:pt x="25315" y="22859"/>
                  </a:lnTo>
                  <a:close/>
                </a:path>
                <a:path w="100330" h="40005">
                  <a:moveTo>
                    <a:pt x="41104" y="13080"/>
                  </a:moveTo>
                  <a:lnTo>
                    <a:pt x="35237" y="13080"/>
                  </a:lnTo>
                  <a:lnTo>
                    <a:pt x="36965" y="10794"/>
                  </a:lnTo>
                  <a:lnTo>
                    <a:pt x="38880" y="10540"/>
                  </a:lnTo>
                  <a:lnTo>
                    <a:pt x="39377" y="11810"/>
                  </a:lnTo>
                  <a:lnTo>
                    <a:pt x="39476" y="12064"/>
                  </a:lnTo>
                  <a:lnTo>
                    <a:pt x="42136" y="12064"/>
                  </a:lnTo>
                  <a:lnTo>
                    <a:pt x="41104" y="13080"/>
                  </a:lnTo>
                  <a:close/>
                </a:path>
                <a:path w="100330" h="40005">
                  <a:moveTo>
                    <a:pt x="20179" y="17779"/>
                  </a:moveTo>
                  <a:lnTo>
                    <a:pt x="19754" y="17779"/>
                  </a:lnTo>
                  <a:lnTo>
                    <a:pt x="19851" y="17271"/>
                  </a:lnTo>
                  <a:lnTo>
                    <a:pt x="21362" y="11302"/>
                  </a:lnTo>
                  <a:lnTo>
                    <a:pt x="21426" y="11048"/>
                  </a:lnTo>
                  <a:lnTo>
                    <a:pt x="21491" y="10794"/>
                  </a:lnTo>
                  <a:lnTo>
                    <a:pt x="26039" y="10794"/>
                  </a:lnTo>
                  <a:lnTo>
                    <a:pt x="23232" y="11810"/>
                  </a:lnTo>
                  <a:lnTo>
                    <a:pt x="25740" y="14477"/>
                  </a:lnTo>
                  <a:lnTo>
                    <a:pt x="44447" y="14477"/>
                  </a:lnTo>
                  <a:lnTo>
                    <a:pt x="49870" y="15239"/>
                  </a:lnTo>
                  <a:lnTo>
                    <a:pt x="22861" y="15239"/>
                  </a:lnTo>
                  <a:lnTo>
                    <a:pt x="21069" y="17525"/>
                  </a:lnTo>
                  <a:lnTo>
                    <a:pt x="20245" y="17525"/>
                  </a:lnTo>
                  <a:lnTo>
                    <a:pt x="20179" y="17779"/>
                  </a:lnTo>
                  <a:close/>
                </a:path>
                <a:path w="100330" h="40005">
                  <a:moveTo>
                    <a:pt x="19585" y="13969"/>
                  </a:moveTo>
                  <a:lnTo>
                    <a:pt x="15766" y="13969"/>
                  </a:lnTo>
                  <a:lnTo>
                    <a:pt x="16602" y="12064"/>
                  </a:lnTo>
                  <a:lnTo>
                    <a:pt x="19509" y="12064"/>
                  </a:lnTo>
                  <a:lnTo>
                    <a:pt x="19585" y="13969"/>
                  </a:lnTo>
                  <a:close/>
                </a:path>
                <a:path w="100330" h="40005">
                  <a:moveTo>
                    <a:pt x="60368" y="14477"/>
                  </a:moveTo>
                  <a:lnTo>
                    <a:pt x="57973" y="14477"/>
                  </a:lnTo>
                  <a:lnTo>
                    <a:pt x="59785" y="12699"/>
                  </a:lnTo>
                  <a:lnTo>
                    <a:pt x="60201" y="13969"/>
                  </a:lnTo>
                  <a:lnTo>
                    <a:pt x="60285" y="14223"/>
                  </a:lnTo>
                  <a:lnTo>
                    <a:pt x="60368" y="14477"/>
                  </a:lnTo>
                  <a:close/>
                </a:path>
                <a:path w="100330" h="40005">
                  <a:moveTo>
                    <a:pt x="10928" y="24764"/>
                  </a:moveTo>
                  <a:lnTo>
                    <a:pt x="4726" y="23875"/>
                  </a:lnTo>
                  <a:lnTo>
                    <a:pt x="5284" y="23875"/>
                  </a:lnTo>
                  <a:lnTo>
                    <a:pt x="3970" y="23367"/>
                  </a:lnTo>
                  <a:lnTo>
                    <a:pt x="4199" y="23367"/>
                  </a:lnTo>
                  <a:lnTo>
                    <a:pt x="940" y="19176"/>
                  </a:lnTo>
                  <a:lnTo>
                    <a:pt x="0" y="18160"/>
                  </a:lnTo>
                  <a:lnTo>
                    <a:pt x="1841" y="18160"/>
                  </a:lnTo>
                  <a:lnTo>
                    <a:pt x="7011" y="17779"/>
                  </a:lnTo>
                  <a:lnTo>
                    <a:pt x="6077" y="17779"/>
                  </a:lnTo>
                  <a:lnTo>
                    <a:pt x="2267" y="14223"/>
                  </a:lnTo>
                  <a:lnTo>
                    <a:pt x="3581" y="12953"/>
                  </a:lnTo>
                  <a:lnTo>
                    <a:pt x="5493" y="14858"/>
                  </a:lnTo>
                  <a:lnTo>
                    <a:pt x="19562" y="14858"/>
                  </a:lnTo>
                  <a:lnTo>
                    <a:pt x="19523" y="16509"/>
                  </a:lnTo>
                  <a:lnTo>
                    <a:pt x="15895" y="16509"/>
                  </a:lnTo>
                  <a:lnTo>
                    <a:pt x="15776" y="18160"/>
                  </a:lnTo>
                  <a:lnTo>
                    <a:pt x="15706" y="19557"/>
                  </a:lnTo>
                  <a:lnTo>
                    <a:pt x="16151" y="20065"/>
                  </a:lnTo>
                  <a:lnTo>
                    <a:pt x="14347" y="20065"/>
                  </a:lnTo>
                  <a:lnTo>
                    <a:pt x="9793" y="20700"/>
                  </a:lnTo>
                  <a:lnTo>
                    <a:pt x="8718" y="22097"/>
                  </a:lnTo>
                  <a:lnTo>
                    <a:pt x="11630" y="22859"/>
                  </a:lnTo>
                  <a:lnTo>
                    <a:pt x="12857" y="22859"/>
                  </a:lnTo>
                  <a:lnTo>
                    <a:pt x="10928" y="24764"/>
                  </a:lnTo>
                  <a:close/>
                </a:path>
                <a:path w="100330" h="40005">
                  <a:moveTo>
                    <a:pt x="54747" y="17017"/>
                  </a:moveTo>
                  <a:lnTo>
                    <a:pt x="52969" y="16255"/>
                  </a:lnTo>
                  <a:lnTo>
                    <a:pt x="55425" y="16255"/>
                  </a:lnTo>
                  <a:lnTo>
                    <a:pt x="55578" y="15620"/>
                  </a:lnTo>
                  <a:lnTo>
                    <a:pt x="55670" y="15239"/>
                  </a:lnTo>
                  <a:lnTo>
                    <a:pt x="55761" y="14858"/>
                  </a:lnTo>
                  <a:lnTo>
                    <a:pt x="55853" y="14477"/>
                  </a:lnTo>
                  <a:lnTo>
                    <a:pt x="55975" y="13969"/>
                  </a:lnTo>
                  <a:lnTo>
                    <a:pt x="56098" y="13461"/>
                  </a:lnTo>
                  <a:lnTo>
                    <a:pt x="56220" y="14731"/>
                  </a:lnTo>
                  <a:lnTo>
                    <a:pt x="56283" y="15620"/>
                  </a:lnTo>
                  <a:lnTo>
                    <a:pt x="55504" y="16763"/>
                  </a:lnTo>
                  <a:lnTo>
                    <a:pt x="54747" y="17017"/>
                  </a:lnTo>
                  <a:close/>
                </a:path>
                <a:path w="100330" h="40005">
                  <a:moveTo>
                    <a:pt x="57715" y="14731"/>
                  </a:moveTo>
                  <a:lnTo>
                    <a:pt x="56207" y="14731"/>
                  </a:lnTo>
                  <a:lnTo>
                    <a:pt x="56185" y="14477"/>
                  </a:lnTo>
                  <a:lnTo>
                    <a:pt x="57973" y="14477"/>
                  </a:lnTo>
                  <a:lnTo>
                    <a:pt x="57715" y="14731"/>
                  </a:lnTo>
                  <a:close/>
                </a:path>
                <a:path w="100330" h="40005">
                  <a:moveTo>
                    <a:pt x="64016" y="20065"/>
                  </a:moveTo>
                  <a:lnTo>
                    <a:pt x="63474" y="20065"/>
                  </a:lnTo>
                  <a:lnTo>
                    <a:pt x="57305" y="14858"/>
                  </a:lnTo>
                  <a:lnTo>
                    <a:pt x="57585" y="14858"/>
                  </a:lnTo>
                  <a:lnTo>
                    <a:pt x="57715" y="14731"/>
                  </a:lnTo>
                  <a:lnTo>
                    <a:pt x="60451" y="14731"/>
                  </a:lnTo>
                  <a:lnTo>
                    <a:pt x="60951" y="16255"/>
                  </a:lnTo>
                  <a:lnTo>
                    <a:pt x="61034" y="16509"/>
                  </a:lnTo>
                  <a:lnTo>
                    <a:pt x="61117" y="16763"/>
                  </a:lnTo>
                  <a:lnTo>
                    <a:pt x="61314" y="17017"/>
                  </a:lnTo>
                  <a:lnTo>
                    <a:pt x="62712" y="18160"/>
                  </a:lnTo>
                  <a:lnTo>
                    <a:pt x="63906" y="18160"/>
                  </a:lnTo>
                  <a:lnTo>
                    <a:pt x="64016" y="20065"/>
                  </a:lnTo>
                  <a:close/>
                </a:path>
                <a:path w="100330" h="40005">
                  <a:moveTo>
                    <a:pt x="64772" y="16763"/>
                  </a:moveTo>
                  <a:lnTo>
                    <a:pt x="62743" y="16763"/>
                  </a:lnTo>
                  <a:lnTo>
                    <a:pt x="62771" y="15493"/>
                  </a:lnTo>
                  <a:lnTo>
                    <a:pt x="66116" y="15493"/>
                  </a:lnTo>
                  <a:lnTo>
                    <a:pt x="64772" y="16763"/>
                  </a:lnTo>
                  <a:close/>
                </a:path>
                <a:path w="100330" h="40005">
                  <a:moveTo>
                    <a:pt x="19483" y="18160"/>
                  </a:moveTo>
                  <a:lnTo>
                    <a:pt x="18694" y="17779"/>
                  </a:lnTo>
                  <a:lnTo>
                    <a:pt x="15573" y="16509"/>
                  </a:lnTo>
                  <a:lnTo>
                    <a:pt x="19524" y="16509"/>
                  </a:lnTo>
                  <a:lnTo>
                    <a:pt x="19483" y="18160"/>
                  </a:lnTo>
                  <a:close/>
                </a:path>
                <a:path w="100330" h="40005">
                  <a:moveTo>
                    <a:pt x="56412" y="17271"/>
                  </a:moveTo>
                  <a:lnTo>
                    <a:pt x="55126" y="17271"/>
                  </a:lnTo>
                  <a:lnTo>
                    <a:pt x="55504" y="16763"/>
                  </a:lnTo>
                  <a:lnTo>
                    <a:pt x="56142" y="16509"/>
                  </a:lnTo>
                  <a:lnTo>
                    <a:pt x="56232" y="16763"/>
                  </a:lnTo>
                  <a:lnTo>
                    <a:pt x="56322" y="17017"/>
                  </a:lnTo>
                  <a:lnTo>
                    <a:pt x="56412" y="17271"/>
                  </a:lnTo>
                  <a:close/>
                </a:path>
                <a:path w="100330" h="40005">
                  <a:moveTo>
                    <a:pt x="55126" y="17271"/>
                  </a:moveTo>
                  <a:lnTo>
                    <a:pt x="54747" y="17017"/>
                  </a:lnTo>
                  <a:lnTo>
                    <a:pt x="55504" y="16763"/>
                  </a:lnTo>
                  <a:lnTo>
                    <a:pt x="55126" y="17271"/>
                  </a:lnTo>
                  <a:close/>
                </a:path>
                <a:path w="100330" h="40005">
                  <a:moveTo>
                    <a:pt x="62737" y="17017"/>
                  </a:moveTo>
                  <a:lnTo>
                    <a:pt x="61200" y="17017"/>
                  </a:lnTo>
                  <a:lnTo>
                    <a:pt x="61117" y="16763"/>
                  </a:lnTo>
                  <a:lnTo>
                    <a:pt x="62743" y="16763"/>
                  </a:lnTo>
                  <a:lnTo>
                    <a:pt x="62737" y="17017"/>
                  </a:lnTo>
                  <a:close/>
                </a:path>
                <a:path w="100330" h="40005">
                  <a:moveTo>
                    <a:pt x="56578" y="17779"/>
                  </a:moveTo>
                  <a:lnTo>
                    <a:pt x="53215" y="17779"/>
                  </a:lnTo>
                  <a:lnTo>
                    <a:pt x="54747" y="17017"/>
                  </a:lnTo>
                  <a:lnTo>
                    <a:pt x="55126" y="17271"/>
                  </a:lnTo>
                  <a:lnTo>
                    <a:pt x="56412" y="17271"/>
                  </a:lnTo>
                  <a:lnTo>
                    <a:pt x="56495" y="17525"/>
                  </a:lnTo>
                  <a:lnTo>
                    <a:pt x="56578" y="17779"/>
                  </a:lnTo>
                  <a:close/>
                </a:path>
                <a:path w="100330" h="40005">
                  <a:moveTo>
                    <a:pt x="63906" y="18160"/>
                  </a:moveTo>
                  <a:lnTo>
                    <a:pt x="62712" y="18160"/>
                  </a:lnTo>
                  <a:lnTo>
                    <a:pt x="62737" y="17017"/>
                  </a:lnTo>
                  <a:lnTo>
                    <a:pt x="64504" y="17017"/>
                  </a:lnTo>
                  <a:lnTo>
                    <a:pt x="63966" y="17525"/>
                  </a:lnTo>
                  <a:lnTo>
                    <a:pt x="63906" y="18160"/>
                  </a:lnTo>
                  <a:close/>
                </a:path>
                <a:path w="100330" h="40005">
                  <a:moveTo>
                    <a:pt x="19620" y="18160"/>
                  </a:moveTo>
                  <a:lnTo>
                    <a:pt x="18842" y="18160"/>
                  </a:lnTo>
                  <a:lnTo>
                    <a:pt x="20154" y="17779"/>
                  </a:lnTo>
                  <a:lnTo>
                    <a:pt x="20245" y="17525"/>
                  </a:lnTo>
                  <a:lnTo>
                    <a:pt x="20397" y="17779"/>
                  </a:lnTo>
                  <a:lnTo>
                    <a:pt x="18699" y="17779"/>
                  </a:lnTo>
                  <a:lnTo>
                    <a:pt x="19620" y="18160"/>
                  </a:lnTo>
                  <a:close/>
                </a:path>
                <a:path w="100330" h="40005">
                  <a:moveTo>
                    <a:pt x="20395" y="17779"/>
                  </a:moveTo>
                  <a:lnTo>
                    <a:pt x="20245" y="17525"/>
                  </a:lnTo>
                  <a:lnTo>
                    <a:pt x="21022" y="17525"/>
                  </a:lnTo>
                  <a:lnTo>
                    <a:pt x="20395" y="17779"/>
                  </a:lnTo>
                  <a:close/>
                </a:path>
                <a:path w="100330" h="40005">
                  <a:moveTo>
                    <a:pt x="19469" y="18795"/>
                  </a:moveTo>
                  <a:lnTo>
                    <a:pt x="19493" y="17779"/>
                  </a:lnTo>
                  <a:lnTo>
                    <a:pt x="19711" y="17779"/>
                  </a:lnTo>
                  <a:lnTo>
                    <a:pt x="19469" y="18795"/>
                  </a:lnTo>
                  <a:close/>
                </a:path>
                <a:path w="100330" h="40005">
                  <a:moveTo>
                    <a:pt x="21759" y="20065"/>
                  </a:moveTo>
                  <a:lnTo>
                    <a:pt x="19335" y="20065"/>
                  </a:lnTo>
                  <a:lnTo>
                    <a:pt x="20154" y="17779"/>
                  </a:lnTo>
                  <a:lnTo>
                    <a:pt x="20397" y="17779"/>
                  </a:lnTo>
                  <a:lnTo>
                    <a:pt x="21759" y="20065"/>
                  </a:lnTo>
                  <a:close/>
                </a:path>
                <a:path w="100330" h="40005">
                  <a:moveTo>
                    <a:pt x="27727" y="27050"/>
                  </a:moveTo>
                  <a:lnTo>
                    <a:pt x="27539" y="27050"/>
                  </a:lnTo>
                  <a:lnTo>
                    <a:pt x="26749" y="26161"/>
                  </a:lnTo>
                  <a:lnTo>
                    <a:pt x="26569" y="26161"/>
                  </a:lnTo>
                  <a:lnTo>
                    <a:pt x="27304" y="24764"/>
                  </a:lnTo>
                  <a:lnTo>
                    <a:pt x="27153" y="24764"/>
                  </a:lnTo>
                  <a:lnTo>
                    <a:pt x="27128" y="24383"/>
                  </a:lnTo>
                  <a:lnTo>
                    <a:pt x="27012" y="23367"/>
                  </a:lnTo>
                  <a:lnTo>
                    <a:pt x="26946" y="22859"/>
                  </a:lnTo>
                  <a:lnTo>
                    <a:pt x="26847" y="22097"/>
                  </a:lnTo>
                  <a:lnTo>
                    <a:pt x="26731" y="21208"/>
                  </a:lnTo>
                  <a:lnTo>
                    <a:pt x="26653" y="20700"/>
                  </a:lnTo>
                  <a:lnTo>
                    <a:pt x="26559" y="20065"/>
                  </a:lnTo>
                  <a:lnTo>
                    <a:pt x="26494" y="19557"/>
                  </a:lnTo>
                  <a:lnTo>
                    <a:pt x="26391" y="18795"/>
                  </a:lnTo>
                  <a:lnTo>
                    <a:pt x="26302" y="18160"/>
                  </a:lnTo>
                  <a:lnTo>
                    <a:pt x="32977" y="18160"/>
                  </a:lnTo>
                  <a:lnTo>
                    <a:pt x="27727" y="27050"/>
                  </a:lnTo>
                  <a:close/>
                </a:path>
                <a:path w="100330" h="40005">
                  <a:moveTo>
                    <a:pt x="33266" y="26161"/>
                  </a:moveTo>
                  <a:lnTo>
                    <a:pt x="31025" y="26161"/>
                  </a:lnTo>
                  <a:lnTo>
                    <a:pt x="32971" y="18160"/>
                  </a:lnTo>
                  <a:lnTo>
                    <a:pt x="56723" y="18160"/>
                  </a:lnTo>
                  <a:lnTo>
                    <a:pt x="57077" y="19176"/>
                  </a:lnTo>
                  <a:lnTo>
                    <a:pt x="56858" y="19176"/>
                  </a:lnTo>
                  <a:lnTo>
                    <a:pt x="63062" y="20065"/>
                  </a:lnTo>
                  <a:lnTo>
                    <a:pt x="64016" y="20065"/>
                  </a:lnTo>
                  <a:lnTo>
                    <a:pt x="64129" y="20700"/>
                  </a:lnTo>
                  <a:lnTo>
                    <a:pt x="66585" y="20700"/>
                  </a:lnTo>
                  <a:lnTo>
                    <a:pt x="63443" y="21208"/>
                  </a:lnTo>
                  <a:lnTo>
                    <a:pt x="40510" y="21208"/>
                  </a:lnTo>
                  <a:lnTo>
                    <a:pt x="37583" y="23875"/>
                  </a:lnTo>
                  <a:lnTo>
                    <a:pt x="33266" y="23875"/>
                  </a:lnTo>
                  <a:lnTo>
                    <a:pt x="33266" y="26161"/>
                  </a:lnTo>
                  <a:close/>
                </a:path>
                <a:path w="100330" h="40005">
                  <a:moveTo>
                    <a:pt x="22881" y="22605"/>
                  </a:moveTo>
                  <a:lnTo>
                    <a:pt x="15083" y="22605"/>
                  </a:lnTo>
                  <a:lnTo>
                    <a:pt x="13853" y="20065"/>
                  </a:lnTo>
                  <a:lnTo>
                    <a:pt x="16139" y="20065"/>
                  </a:lnTo>
                  <a:lnTo>
                    <a:pt x="18095" y="22097"/>
                  </a:lnTo>
                  <a:lnTo>
                    <a:pt x="22952" y="22097"/>
                  </a:lnTo>
                  <a:lnTo>
                    <a:pt x="22881" y="22605"/>
                  </a:lnTo>
                  <a:close/>
                </a:path>
                <a:path w="100330" h="40005">
                  <a:moveTo>
                    <a:pt x="22288" y="20700"/>
                  </a:moveTo>
                  <a:lnTo>
                    <a:pt x="22104" y="20573"/>
                  </a:lnTo>
                  <a:lnTo>
                    <a:pt x="21759" y="20065"/>
                  </a:lnTo>
                  <a:lnTo>
                    <a:pt x="22335" y="20065"/>
                  </a:lnTo>
                  <a:lnTo>
                    <a:pt x="22288" y="20700"/>
                  </a:lnTo>
                  <a:close/>
                </a:path>
                <a:path w="100330" h="40005">
                  <a:moveTo>
                    <a:pt x="92973" y="29463"/>
                  </a:moveTo>
                  <a:lnTo>
                    <a:pt x="82959" y="29463"/>
                  </a:lnTo>
                  <a:lnTo>
                    <a:pt x="86722" y="26415"/>
                  </a:lnTo>
                  <a:lnTo>
                    <a:pt x="83676" y="23875"/>
                  </a:lnTo>
                  <a:lnTo>
                    <a:pt x="83772" y="23367"/>
                  </a:lnTo>
                  <a:lnTo>
                    <a:pt x="83867" y="22859"/>
                  </a:lnTo>
                  <a:lnTo>
                    <a:pt x="83921" y="22605"/>
                  </a:lnTo>
                  <a:lnTo>
                    <a:pt x="84034" y="21843"/>
                  </a:lnTo>
                  <a:lnTo>
                    <a:pt x="86736" y="20065"/>
                  </a:lnTo>
                  <a:lnTo>
                    <a:pt x="88827" y="20065"/>
                  </a:lnTo>
                  <a:lnTo>
                    <a:pt x="88754" y="20700"/>
                  </a:lnTo>
                  <a:lnTo>
                    <a:pt x="88695" y="21208"/>
                  </a:lnTo>
                  <a:lnTo>
                    <a:pt x="88605" y="21843"/>
                  </a:lnTo>
                  <a:lnTo>
                    <a:pt x="88514" y="27431"/>
                  </a:lnTo>
                  <a:lnTo>
                    <a:pt x="89768" y="28193"/>
                  </a:lnTo>
                  <a:lnTo>
                    <a:pt x="92725" y="28193"/>
                  </a:lnTo>
                  <a:lnTo>
                    <a:pt x="92973" y="29463"/>
                  </a:lnTo>
                  <a:close/>
                </a:path>
                <a:path w="100330" h="40005">
                  <a:moveTo>
                    <a:pt x="69007" y="21208"/>
                  </a:moveTo>
                  <a:lnTo>
                    <a:pt x="64224" y="21208"/>
                  </a:lnTo>
                  <a:lnTo>
                    <a:pt x="64129" y="20700"/>
                  </a:lnTo>
                  <a:lnTo>
                    <a:pt x="66585" y="20700"/>
                  </a:lnTo>
                  <a:lnTo>
                    <a:pt x="67370" y="20573"/>
                  </a:lnTo>
                  <a:lnTo>
                    <a:pt x="69007" y="21208"/>
                  </a:lnTo>
                  <a:close/>
                </a:path>
                <a:path w="100330" h="40005">
                  <a:moveTo>
                    <a:pt x="64224" y="21208"/>
                  </a:moveTo>
                  <a:lnTo>
                    <a:pt x="63443" y="21208"/>
                  </a:lnTo>
                  <a:lnTo>
                    <a:pt x="66585" y="20700"/>
                  </a:lnTo>
                  <a:lnTo>
                    <a:pt x="64129" y="20700"/>
                  </a:lnTo>
                  <a:lnTo>
                    <a:pt x="64224" y="21208"/>
                  </a:lnTo>
                  <a:close/>
                </a:path>
                <a:path w="100330" h="40005">
                  <a:moveTo>
                    <a:pt x="41122" y="24383"/>
                  </a:moveTo>
                  <a:lnTo>
                    <a:pt x="40944" y="24383"/>
                  </a:lnTo>
                  <a:lnTo>
                    <a:pt x="40277" y="21208"/>
                  </a:lnTo>
                  <a:lnTo>
                    <a:pt x="64092" y="21208"/>
                  </a:lnTo>
                  <a:lnTo>
                    <a:pt x="63657" y="21843"/>
                  </a:lnTo>
                  <a:lnTo>
                    <a:pt x="62821" y="22097"/>
                  </a:lnTo>
                  <a:lnTo>
                    <a:pt x="43998" y="22097"/>
                  </a:lnTo>
                  <a:lnTo>
                    <a:pt x="43080" y="22605"/>
                  </a:lnTo>
                  <a:lnTo>
                    <a:pt x="43237" y="22605"/>
                  </a:lnTo>
                  <a:lnTo>
                    <a:pt x="41122" y="24383"/>
                  </a:lnTo>
                  <a:close/>
                </a:path>
                <a:path w="100330" h="40005">
                  <a:moveTo>
                    <a:pt x="67204" y="23367"/>
                  </a:moveTo>
                  <a:lnTo>
                    <a:pt x="66873" y="23367"/>
                  </a:lnTo>
                  <a:lnTo>
                    <a:pt x="63917" y="21208"/>
                  </a:lnTo>
                  <a:lnTo>
                    <a:pt x="68680" y="21208"/>
                  </a:lnTo>
                  <a:lnTo>
                    <a:pt x="68684" y="22859"/>
                  </a:lnTo>
                  <a:lnTo>
                    <a:pt x="67072" y="22859"/>
                  </a:lnTo>
                  <a:lnTo>
                    <a:pt x="67204" y="23367"/>
                  </a:lnTo>
                  <a:close/>
                </a:path>
                <a:path w="100330" h="40005">
                  <a:moveTo>
                    <a:pt x="78138" y="24383"/>
                  </a:moveTo>
                  <a:lnTo>
                    <a:pt x="76436" y="24383"/>
                  </a:lnTo>
                  <a:lnTo>
                    <a:pt x="76810" y="23367"/>
                  </a:lnTo>
                  <a:lnTo>
                    <a:pt x="77076" y="22859"/>
                  </a:lnTo>
                  <a:lnTo>
                    <a:pt x="77789" y="21208"/>
                  </a:lnTo>
                  <a:lnTo>
                    <a:pt x="77870" y="22097"/>
                  </a:lnTo>
                  <a:lnTo>
                    <a:pt x="77959" y="22859"/>
                  </a:lnTo>
                  <a:lnTo>
                    <a:pt x="78074" y="23875"/>
                  </a:lnTo>
                  <a:lnTo>
                    <a:pt x="78138" y="24383"/>
                  </a:lnTo>
                  <a:close/>
                </a:path>
                <a:path w="100330" h="40005">
                  <a:moveTo>
                    <a:pt x="26913" y="22605"/>
                  </a:moveTo>
                  <a:lnTo>
                    <a:pt x="25205" y="22605"/>
                  </a:lnTo>
                  <a:lnTo>
                    <a:pt x="24986" y="22097"/>
                  </a:lnTo>
                  <a:lnTo>
                    <a:pt x="26847" y="22097"/>
                  </a:lnTo>
                  <a:lnTo>
                    <a:pt x="26913" y="22605"/>
                  </a:lnTo>
                  <a:close/>
                </a:path>
                <a:path w="100330" h="40005">
                  <a:moveTo>
                    <a:pt x="31890" y="22605"/>
                  </a:moveTo>
                  <a:lnTo>
                    <a:pt x="30352" y="22605"/>
                  </a:lnTo>
                  <a:lnTo>
                    <a:pt x="30652" y="22097"/>
                  </a:lnTo>
                  <a:lnTo>
                    <a:pt x="32014" y="22097"/>
                  </a:lnTo>
                  <a:lnTo>
                    <a:pt x="31890" y="22605"/>
                  </a:lnTo>
                  <a:close/>
                </a:path>
                <a:path w="100330" h="40005">
                  <a:moveTo>
                    <a:pt x="40570" y="22605"/>
                  </a:moveTo>
                  <a:lnTo>
                    <a:pt x="38977" y="22605"/>
                  </a:lnTo>
                  <a:lnTo>
                    <a:pt x="39534" y="22097"/>
                  </a:lnTo>
                  <a:lnTo>
                    <a:pt x="40464" y="22097"/>
                  </a:lnTo>
                  <a:lnTo>
                    <a:pt x="40570" y="22605"/>
                  </a:lnTo>
                  <a:close/>
                </a:path>
                <a:path w="100330" h="40005">
                  <a:moveTo>
                    <a:pt x="43237" y="22605"/>
                  </a:moveTo>
                  <a:lnTo>
                    <a:pt x="43080" y="22605"/>
                  </a:lnTo>
                  <a:lnTo>
                    <a:pt x="43998" y="22097"/>
                  </a:lnTo>
                  <a:lnTo>
                    <a:pt x="43841" y="22097"/>
                  </a:lnTo>
                  <a:lnTo>
                    <a:pt x="43237" y="22605"/>
                  </a:lnTo>
                  <a:close/>
                </a:path>
                <a:path w="100330" h="40005">
                  <a:moveTo>
                    <a:pt x="43529" y="22605"/>
                  </a:moveTo>
                  <a:lnTo>
                    <a:pt x="43237" y="22605"/>
                  </a:lnTo>
                  <a:lnTo>
                    <a:pt x="43841" y="22097"/>
                  </a:lnTo>
                  <a:lnTo>
                    <a:pt x="43549" y="22097"/>
                  </a:lnTo>
                  <a:lnTo>
                    <a:pt x="43529" y="22605"/>
                  </a:lnTo>
                  <a:close/>
                </a:path>
                <a:path w="100330" h="40005">
                  <a:moveTo>
                    <a:pt x="44636" y="24383"/>
                  </a:moveTo>
                  <a:lnTo>
                    <a:pt x="43220" y="24383"/>
                  </a:lnTo>
                  <a:lnTo>
                    <a:pt x="43376" y="23875"/>
                  </a:lnTo>
                  <a:lnTo>
                    <a:pt x="43498" y="23367"/>
                  </a:lnTo>
                  <a:lnTo>
                    <a:pt x="43549" y="22097"/>
                  </a:lnTo>
                  <a:lnTo>
                    <a:pt x="43717" y="22097"/>
                  </a:lnTo>
                  <a:lnTo>
                    <a:pt x="44599" y="24256"/>
                  </a:lnTo>
                  <a:close/>
                </a:path>
                <a:path w="100330" h="40005">
                  <a:moveTo>
                    <a:pt x="44136" y="22605"/>
                  </a:moveTo>
                  <a:lnTo>
                    <a:pt x="43924" y="22605"/>
                  </a:lnTo>
                  <a:lnTo>
                    <a:pt x="43717" y="22097"/>
                  </a:lnTo>
                  <a:lnTo>
                    <a:pt x="43579" y="22097"/>
                  </a:lnTo>
                  <a:lnTo>
                    <a:pt x="44136" y="22605"/>
                  </a:lnTo>
                  <a:close/>
                </a:path>
                <a:path w="100330" h="40005">
                  <a:moveTo>
                    <a:pt x="65192" y="25272"/>
                  </a:moveTo>
                  <a:lnTo>
                    <a:pt x="47123" y="25272"/>
                  </a:lnTo>
                  <a:lnTo>
                    <a:pt x="44973" y="23367"/>
                  </a:lnTo>
                  <a:lnTo>
                    <a:pt x="43579" y="22097"/>
                  </a:lnTo>
                  <a:lnTo>
                    <a:pt x="62827" y="22097"/>
                  </a:lnTo>
                  <a:lnTo>
                    <a:pt x="58590" y="23367"/>
                  </a:lnTo>
                  <a:lnTo>
                    <a:pt x="62654" y="24764"/>
                  </a:lnTo>
                  <a:lnTo>
                    <a:pt x="65095" y="24764"/>
                  </a:lnTo>
                  <a:lnTo>
                    <a:pt x="65192" y="25272"/>
                  </a:lnTo>
                  <a:close/>
                </a:path>
                <a:path w="100330" h="40005">
                  <a:moveTo>
                    <a:pt x="62354" y="22605"/>
                  </a:moveTo>
                  <a:lnTo>
                    <a:pt x="61132" y="22605"/>
                  </a:lnTo>
                  <a:lnTo>
                    <a:pt x="62827" y="22097"/>
                  </a:lnTo>
                  <a:lnTo>
                    <a:pt x="62192" y="22097"/>
                  </a:lnTo>
                  <a:lnTo>
                    <a:pt x="62354" y="22605"/>
                  </a:lnTo>
                  <a:close/>
                </a:path>
                <a:path w="100330" h="40005">
                  <a:moveTo>
                    <a:pt x="65100" y="24764"/>
                  </a:moveTo>
                  <a:lnTo>
                    <a:pt x="63123" y="24764"/>
                  </a:lnTo>
                  <a:lnTo>
                    <a:pt x="62918" y="24383"/>
                  </a:lnTo>
                  <a:lnTo>
                    <a:pt x="62192" y="22097"/>
                  </a:lnTo>
                  <a:lnTo>
                    <a:pt x="61803" y="22097"/>
                  </a:lnTo>
                  <a:lnTo>
                    <a:pt x="64357" y="22859"/>
                  </a:lnTo>
                  <a:lnTo>
                    <a:pt x="64792" y="22859"/>
                  </a:lnTo>
                  <a:lnTo>
                    <a:pt x="64878" y="23367"/>
                  </a:lnTo>
                  <a:lnTo>
                    <a:pt x="64963" y="23875"/>
                  </a:lnTo>
                  <a:lnTo>
                    <a:pt x="65026" y="24256"/>
                  </a:lnTo>
                  <a:lnTo>
                    <a:pt x="66615" y="24256"/>
                  </a:lnTo>
                  <a:lnTo>
                    <a:pt x="65034" y="24383"/>
                  </a:lnTo>
                  <a:lnTo>
                    <a:pt x="65100" y="24764"/>
                  </a:lnTo>
                  <a:close/>
                </a:path>
                <a:path w="100330" h="40005">
                  <a:moveTo>
                    <a:pt x="65829" y="22605"/>
                  </a:moveTo>
                  <a:lnTo>
                    <a:pt x="63506" y="22605"/>
                  </a:lnTo>
                  <a:lnTo>
                    <a:pt x="61803" y="22097"/>
                  </a:lnTo>
                  <a:lnTo>
                    <a:pt x="65134" y="22097"/>
                  </a:lnTo>
                  <a:lnTo>
                    <a:pt x="65829" y="22605"/>
                  </a:lnTo>
                  <a:close/>
                </a:path>
                <a:path w="100330" h="40005">
                  <a:moveTo>
                    <a:pt x="71405" y="22605"/>
                  </a:moveTo>
                  <a:lnTo>
                    <a:pt x="68684" y="22605"/>
                  </a:lnTo>
                  <a:lnTo>
                    <a:pt x="68682" y="22097"/>
                  </a:lnTo>
                  <a:lnTo>
                    <a:pt x="71540" y="22097"/>
                  </a:lnTo>
                  <a:lnTo>
                    <a:pt x="71405" y="22605"/>
                  </a:lnTo>
                  <a:close/>
                </a:path>
                <a:path w="100330" h="40005">
                  <a:moveTo>
                    <a:pt x="97309" y="31114"/>
                  </a:moveTo>
                  <a:lnTo>
                    <a:pt x="69341" y="31114"/>
                  </a:lnTo>
                  <a:lnTo>
                    <a:pt x="71540" y="22097"/>
                  </a:lnTo>
                  <a:lnTo>
                    <a:pt x="71746" y="22097"/>
                  </a:lnTo>
                  <a:lnTo>
                    <a:pt x="72664" y="22859"/>
                  </a:lnTo>
                  <a:lnTo>
                    <a:pt x="73190" y="23367"/>
                  </a:lnTo>
                  <a:lnTo>
                    <a:pt x="74060" y="24256"/>
                  </a:lnTo>
                  <a:lnTo>
                    <a:pt x="75016" y="24383"/>
                  </a:lnTo>
                  <a:lnTo>
                    <a:pt x="78137" y="24383"/>
                  </a:lnTo>
                  <a:lnTo>
                    <a:pt x="78258" y="25272"/>
                  </a:lnTo>
                  <a:lnTo>
                    <a:pt x="77504" y="25272"/>
                  </a:lnTo>
                  <a:lnTo>
                    <a:pt x="76031" y="25526"/>
                  </a:lnTo>
                  <a:lnTo>
                    <a:pt x="80033" y="27050"/>
                  </a:lnTo>
                  <a:lnTo>
                    <a:pt x="76915" y="28193"/>
                  </a:lnTo>
                  <a:lnTo>
                    <a:pt x="76442" y="28193"/>
                  </a:lnTo>
                  <a:lnTo>
                    <a:pt x="78472" y="30225"/>
                  </a:lnTo>
                  <a:lnTo>
                    <a:pt x="96243" y="30225"/>
                  </a:lnTo>
                  <a:lnTo>
                    <a:pt x="97309" y="31114"/>
                  </a:lnTo>
                  <a:close/>
                </a:path>
                <a:path w="100330" h="40005">
                  <a:moveTo>
                    <a:pt x="77186" y="22605"/>
                  </a:moveTo>
                  <a:lnTo>
                    <a:pt x="72358" y="22605"/>
                  </a:lnTo>
                  <a:lnTo>
                    <a:pt x="71746" y="22097"/>
                  </a:lnTo>
                  <a:lnTo>
                    <a:pt x="77405" y="22097"/>
                  </a:lnTo>
                  <a:lnTo>
                    <a:pt x="77186" y="22605"/>
                  </a:lnTo>
                  <a:close/>
                </a:path>
                <a:path w="100330" h="40005">
                  <a:moveTo>
                    <a:pt x="83945" y="22605"/>
                  </a:moveTo>
                  <a:lnTo>
                    <a:pt x="77917" y="22605"/>
                  </a:lnTo>
                  <a:lnTo>
                    <a:pt x="77870" y="22097"/>
                  </a:lnTo>
                  <a:lnTo>
                    <a:pt x="84005" y="22097"/>
                  </a:lnTo>
                  <a:lnTo>
                    <a:pt x="83945" y="22605"/>
                  </a:lnTo>
                  <a:close/>
                </a:path>
                <a:path w="100330" h="40005">
                  <a:moveTo>
                    <a:pt x="22587" y="23367"/>
                  </a:moveTo>
                  <a:lnTo>
                    <a:pt x="13571" y="23367"/>
                  </a:lnTo>
                  <a:lnTo>
                    <a:pt x="11630" y="22859"/>
                  </a:lnTo>
                  <a:lnTo>
                    <a:pt x="22752" y="22859"/>
                  </a:lnTo>
                  <a:lnTo>
                    <a:pt x="22587" y="23367"/>
                  </a:lnTo>
                  <a:close/>
                </a:path>
                <a:path w="100330" h="40005">
                  <a:moveTo>
                    <a:pt x="27014" y="23367"/>
                  </a:moveTo>
                  <a:lnTo>
                    <a:pt x="25535" y="23367"/>
                  </a:lnTo>
                  <a:lnTo>
                    <a:pt x="25315" y="22859"/>
                  </a:lnTo>
                  <a:lnTo>
                    <a:pt x="26943" y="22859"/>
                  </a:lnTo>
                  <a:lnTo>
                    <a:pt x="27014" y="23367"/>
                  </a:lnTo>
                  <a:close/>
                </a:path>
                <a:path w="100330" h="40005">
                  <a:moveTo>
                    <a:pt x="69222" y="23367"/>
                  </a:moveTo>
                  <a:lnTo>
                    <a:pt x="68684" y="23367"/>
                  </a:lnTo>
                  <a:lnTo>
                    <a:pt x="68684" y="22859"/>
                  </a:lnTo>
                  <a:lnTo>
                    <a:pt x="67072" y="22859"/>
                  </a:lnTo>
                  <a:lnTo>
                    <a:pt x="69222" y="23367"/>
                  </a:lnTo>
                  <a:close/>
                </a:path>
                <a:path w="100330" h="40005">
                  <a:moveTo>
                    <a:pt x="76810" y="23367"/>
                  </a:moveTo>
                  <a:lnTo>
                    <a:pt x="73190" y="23367"/>
                  </a:lnTo>
                  <a:lnTo>
                    <a:pt x="72692" y="22859"/>
                  </a:lnTo>
                  <a:lnTo>
                    <a:pt x="76997" y="22859"/>
                  </a:lnTo>
                  <a:lnTo>
                    <a:pt x="76810" y="23367"/>
                  </a:lnTo>
                  <a:close/>
                </a:path>
                <a:path w="100330" h="40005">
                  <a:moveTo>
                    <a:pt x="83772" y="23367"/>
                  </a:moveTo>
                  <a:lnTo>
                    <a:pt x="78016" y="23367"/>
                  </a:lnTo>
                  <a:lnTo>
                    <a:pt x="77959" y="22859"/>
                  </a:lnTo>
                  <a:lnTo>
                    <a:pt x="83867" y="22859"/>
                  </a:lnTo>
                  <a:lnTo>
                    <a:pt x="83772" y="23367"/>
                  </a:lnTo>
                  <a:close/>
                </a:path>
                <a:path w="100330" h="40005">
                  <a:moveTo>
                    <a:pt x="24068" y="24383"/>
                  </a:moveTo>
                  <a:lnTo>
                    <a:pt x="22258" y="24383"/>
                  </a:lnTo>
                  <a:lnTo>
                    <a:pt x="22587" y="23367"/>
                  </a:lnTo>
                  <a:lnTo>
                    <a:pt x="25535" y="23367"/>
                  </a:lnTo>
                  <a:lnTo>
                    <a:pt x="25919" y="24256"/>
                  </a:lnTo>
                  <a:lnTo>
                    <a:pt x="24068" y="24383"/>
                  </a:lnTo>
                  <a:close/>
                </a:path>
                <a:path w="100330" h="40005">
                  <a:moveTo>
                    <a:pt x="67863" y="25903"/>
                  </a:moveTo>
                  <a:lnTo>
                    <a:pt x="65284" y="25903"/>
                  </a:lnTo>
                  <a:lnTo>
                    <a:pt x="66521" y="24383"/>
                  </a:lnTo>
                  <a:lnTo>
                    <a:pt x="67272" y="23367"/>
                  </a:lnTo>
                  <a:lnTo>
                    <a:pt x="67336" y="23875"/>
                  </a:lnTo>
                  <a:lnTo>
                    <a:pt x="67699" y="25272"/>
                  </a:lnTo>
                  <a:lnTo>
                    <a:pt x="67765" y="25526"/>
                  </a:lnTo>
                  <a:lnTo>
                    <a:pt x="67863" y="25903"/>
                  </a:lnTo>
                  <a:close/>
                </a:path>
                <a:path w="100330" h="40005">
                  <a:moveTo>
                    <a:pt x="36484" y="24764"/>
                  </a:moveTo>
                  <a:lnTo>
                    <a:pt x="35189" y="24764"/>
                  </a:lnTo>
                  <a:lnTo>
                    <a:pt x="33266" y="23875"/>
                  </a:lnTo>
                  <a:lnTo>
                    <a:pt x="37583" y="23875"/>
                  </a:lnTo>
                  <a:lnTo>
                    <a:pt x="36484" y="24764"/>
                  </a:lnTo>
                  <a:close/>
                </a:path>
                <a:path w="100330" h="40005">
                  <a:moveTo>
                    <a:pt x="70994" y="24383"/>
                  </a:moveTo>
                  <a:lnTo>
                    <a:pt x="67468" y="24383"/>
                  </a:lnTo>
                  <a:lnTo>
                    <a:pt x="71025" y="24256"/>
                  </a:lnTo>
                  <a:close/>
                </a:path>
                <a:path w="100330" h="40005">
                  <a:moveTo>
                    <a:pt x="76436" y="24383"/>
                  </a:moveTo>
                  <a:lnTo>
                    <a:pt x="75016" y="24383"/>
                  </a:lnTo>
                  <a:lnTo>
                    <a:pt x="74060" y="24256"/>
                  </a:lnTo>
                  <a:lnTo>
                    <a:pt x="76483" y="24256"/>
                  </a:lnTo>
                  <a:close/>
                </a:path>
                <a:path w="100330" h="40005">
                  <a:moveTo>
                    <a:pt x="84285" y="24383"/>
                  </a:moveTo>
                  <a:lnTo>
                    <a:pt x="78138" y="24383"/>
                  </a:lnTo>
                  <a:lnTo>
                    <a:pt x="84133" y="24256"/>
                  </a:lnTo>
                  <a:lnTo>
                    <a:pt x="84285" y="24383"/>
                  </a:lnTo>
                  <a:close/>
                </a:path>
                <a:path w="100330" h="40005">
                  <a:moveTo>
                    <a:pt x="36288" y="25272"/>
                  </a:moveTo>
                  <a:lnTo>
                    <a:pt x="35856" y="25272"/>
                  </a:lnTo>
                  <a:lnTo>
                    <a:pt x="36484" y="24764"/>
                  </a:lnTo>
                  <a:lnTo>
                    <a:pt x="35189" y="24764"/>
                  </a:lnTo>
                  <a:lnTo>
                    <a:pt x="36288" y="25272"/>
                  </a:lnTo>
                  <a:close/>
                </a:path>
                <a:path w="100330" h="40005">
                  <a:moveTo>
                    <a:pt x="68535" y="28193"/>
                  </a:moveTo>
                  <a:lnTo>
                    <a:pt x="44316" y="28193"/>
                  </a:lnTo>
                  <a:lnTo>
                    <a:pt x="44403" y="25272"/>
                  </a:lnTo>
                  <a:lnTo>
                    <a:pt x="44587" y="24764"/>
                  </a:lnTo>
                  <a:lnTo>
                    <a:pt x="41867" y="24764"/>
                  </a:lnTo>
                  <a:lnTo>
                    <a:pt x="47123" y="25272"/>
                  </a:lnTo>
                  <a:lnTo>
                    <a:pt x="65192" y="25272"/>
                  </a:lnTo>
                  <a:lnTo>
                    <a:pt x="65279" y="25903"/>
                  </a:lnTo>
                  <a:lnTo>
                    <a:pt x="67897" y="25903"/>
                  </a:lnTo>
                  <a:lnTo>
                    <a:pt x="68464" y="27939"/>
                  </a:lnTo>
                  <a:lnTo>
                    <a:pt x="68535" y="28193"/>
                  </a:lnTo>
                  <a:close/>
                </a:path>
                <a:path w="100330" h="40005">
                  <a:moveTo>
                    <a:pt x="92725" y="28193"/>
                  </a:moveTo>
                  <a:lnTo>
                    <a:pt x="89768" y="28193"/>
                  </a:lnTo>
                  <a:lnTo>
                    <a:pt x="91986" y="25903"/>
                  </a:lnTo>
                  <a:lnTo>
                    <a:pt x="92337" y="26161"/>
                  </a:lnTo>
                  <a:lnTo>
                    <a:pt x="92434" y="26669"/>
                  </a:lnTo>
                  <a:lnTo>
                    <a:pt x="92507" y="27050"/>
                  </a:lnTo>
                  <a:lnTo>
                    <a:pt x="92581" y="27431"/>
                  </a:lnTo>
                  <a:lnTo>
                    <a:pt x="92678" y="27939"/>
                  </a:lnTo>
                  <a:lnTo>
                    <a:pt x="92725" y="28193"/>
                  </a:lnTo>
                  <a:close/>
                </a:path>
                <a:path w="100330" h="40005">
                  <a:moveTo>
                    <a:pt x="99381" y="29842"/>
                  </a:moveTo>
                  <a:lnTo>
                    <a:pt x="95497" y="29842"/>
                  </a:lnTo>
                  <a:lnTo>
                    <a:pt x="95604" y="28701"/>
                  </a:lnTo>
                  <a:lnTo>
                    <a:pt x="95677" y="27939"/>
                  </a:lnTo>
                  <a:lnTo>
                    <a:pt x="95801" y="26669"/>
                  </a:lnTo>
                  <a:lnTo>
                    <a:pt x="98429" y="27939"/>
                  </a:lnTo>
                  <a:lnTo>
                    <a:pt x="99381" y="29842"/>
                  </a:lnTo>
                  <a:close/>
                </a:path>
                <a:path w="100330" h="40005">
                  <a:moveTo>
                    <a:pt x="42524" y="32130"/>
                  </a:moveTo>
                  <a:lnTo>
                    <a:pt x="39616" y="27431"/>
                  </a:lnTo>
                  <a:lnTo>
                    <a:pt x="40068" y="27431"/>
                  </a:lnTo>
                  <a:lnTo>
                    <a:pt x="43251" y="28193"/>
                  </a:lnTo>
                  <a:lnTo>
                    <a:pt x="68536" y="28193"/>
                  </a:lnTo>
                  <a:lnTo>
                    <a:pt x="68880" y="29463"/>
                  </a:lnTo>
                  <a:lnTo>
                    <a:pt x="51265" y="29463"/>
                  </a:lnTo>
                  <a:lnTo>
                    <a:pt x="51202" y="29842"/>
                  </a:lnTo>
                  <a:lnTo>
                    <a:pt x="51137" y="30225"/>
                  </a:lnTo>
                  <a:lnTo>
                    <a:pt x="50438" y="30225"/>
                  </a:lnTo>
                  <a:lnTo>
                    <a:pt x="42524" y="32130"/>
                  </a:lnTo>
                  <a:close/>
                </a:path>
                <a:path w="100330" h="40005">
                  <a:moveTo>
                    <a:pt x="93116" y="30225"/>
                  </a:moveTo>
                  <a:lnTo>
                    <a:pt x="78687" y="30225"/>
                  </a:lnTo>
                  <a:lnTo>
                    <a:pt x="79734" y="28701"/>
                  </a:lnTo>
                  <a:lnTo>
                    <a:pt x="82959" y="29463"/>
                  </a:lnTo>
                  <a:lnTo>
                    <a:pt x="92984" y="29463"/>
                  </a:lnTo>
                  <a:lnTo>
                    <a:pt x="93050" y="29842"/>
                  </a:lnTo>
                  <a:lnTo>
                    <a:pt x="93116" y="30225"/>
                  </a:lnTo>
                  <a:close/>
                </a:path>
                <a:path w="100330" h="40005">
                  <a:moveTo>
                    <a:pt x="60084" y="36194"/>
                  </a:moveTo>
                  <a:lnTo>
                    <a:pt x="59307" y="35305"/>
                  </a:lnTo>
                  <a:lnTo>
                    <a:pt x="58889" y="34289"/>
                  </a:lnTo>
                  <a:lnTo>
                    <a:pt x="58075" y="33019"/>
                  </a:lnTo>
                  <a:lnTo>
                    <a:pt x="58165" y="32511"/>
                  </a:lnTo>
                  <a:lnTo>
                    <a:pt x="58232" y="32130"/>
                  </a:lnTo>
                  <a:lnTo>
                    <a:pt x="57575" y="31495"/>
                  </a:lnTo>
                  <a:lnTo>
                    <a:pt x="57097" y="31114"/>
                  </a:lnTo>
                  <a:lnTo>
                    <a:pt x="48526" y="30225"/>
                  </a:lnTo>
                  <a:lnTo>
                    <a:pt x="51841" y="30225"/>
                  </a:lnTo>
                  <a:lnTo>
                    <a:pt x="51125" y="29463"/>
                  </a:lnTo>
                  <a:lnTo>
                    <a:pt x="68880" y="29463"/>
                  </a:lnTo>
                  <a:lnTo>
                    <a:pt x="69325" y="31114"/>
                  </a:lnTo>
                  <a:lnTo>
                    <a:pt x="97309" y="31114"/>
                  </a:lnTo>
                  <a:lnTo>
                    <a:pt x="98130" y="31876"/>
                  </a:lnTo>
                  <a:lnTo>
                    <a:pt x="99989" y="31876"/>
                  </a:lnTo>
                  <a:lnTo>
                    <a:pt x="99673" y="34035"/>
                  </a:lnTo>
                  <a:lnTo>
                    <a:pt x="63193" y="34035"/>
                  </a:lnTo>
                  <a:lnTo>
                    <a:pt x="60084" y="36194"/>
                  </a:lnTo>
                  <a:close/>
                </a:path>
                <a:path w="100330" h="40005">
                  <a:moveTo>
                    <a:pt x="99989" y="31876"/>
                  </a:moveTo>
                  <a:lnTo>
                    <a:pt x="98130" y="31876"/>
                  </a:lnTo>
                  <a:lnTo>
                    <a:pt x="100285" y="29463"/>
                  </a:lnTo>
                  <a:lnTo>
                    <a:pt x="100231" y="30225"/>
                  </a:lnTo>
                  <a:lnTo>
                    <a:pt x="100094" y="31114"/>
                  </a:lnTo>
                  <a:lnTo>
                    <a:pt x="99989" y="31876"/>
                  </a:lnTo>
                  <a:close/>
                </a:path>
                <a:path w="100330" h="40005">
                  <a:moveTo>
                    <a:pt x="96064" y="30225"/>
                  </a:moveTo>
                  <a:lnTo>
                    <a:pt x="95461" y="30225"/>
                  </a:lnTo>
                  <a:lnTo>
                    <a:pt x="95497" y="29842"/>
                  </a:lnTo>
                  <a:lnTo>
                    <a:pt x="96064" y="30225"/>
                  </a:lnTo>
                  <a:close/>
                </a:path>
                <a:path w="100330" h="40005">
                  <a:moveTo>
                    <a:pt x="50886" y="31876"/>
                  </a:moveTo>
                  <a:lnTo>
                    <a:pt x="48246" y="30225"/>
                  </a:lnTo>
                  <a:lnTo>
                    <a:pt x="51137" y="30225"/>
                  </a:lnTo>
                  <a:lnTo>
                    <a:pt x="51002" y="31114"/>
                  </a:lnTo>
                  <a:lnTo>
                    <a:pt x="50886" y="31876"/>
                  </a:lnTo>
                  <a:close/>
                </a:path>
                <a:path w="100330" h="40005">
                  <a:moveTo>
                    <a:pt x="58232" y="36194"/>
                  </a:moveTo>
                  <a:lnTo>
                    <a:pt x="56739" y="36194"/>
                  </a:lnTo>
                  <a:lnTo>
                    <a:pt x="56739" y="32511"/>
                  </a:lnTo>
                  <a:lnTo>
                    <a:pt x="57695" y="33019"/>
                  </a:lnTo>
                  <a:lnTo>
                    <a:pt x="58229" y="33019"/>
                  </a:lnTo>
                  <a:lnTo>
                    <a:pt x="58471" y="34035"/>
                  </a:lnTo>
                  <a:lnTo>
                    <a:pt x="58070" y="35305"/>
                  </a:lnTo>
                  <a:lnTo>
                    <a:pt x="58079" y="35559"/>
                  </a:lnTo>
                  <a:lnTo>
                    <a:pt x="58232" y="36194"/>
                  </a:lnTo>
                  <a:close/>
                </a:path>
                <a:path w="100330" h="40005">
                  <a:moveTo>
                    <a:pt x="66295" y="40004"/>
                  </a:moveTo>
                  <a:lnTo>
                    <a:pt x="62939" y="34035"/>
                  </a:lnTo>
                  <a:lnTo>
                    <a:pt x="99676" y="34035"/>
                  </a:lnTo>
                  <a:lnTo>
                    <a:pt x="99471" y="35305"/>
                  </a:lnTo>
                  <a:lnTo>
                    <a:pt x="99444" y="35559"/>
                  </a:lnTo>
                  <a:lnTo>
                    <a:pt x="92419" y="36194"/>
                  </a:lnTo>
                  <a:lnTo>
                    <a:pt x="91741" y="36194"/>
                  </a:lnTo>
                  <a:lnTo>
                    <a:pt x="74302" y="39242"/>
                  </a:lnTo>
                  <a:lnTo>
                    <a:pt x="66295" y="40004"/>
                  </a:lnTo>
                  <a:close/>
                </a:path>
              </a:pathLst>
            </a:custGeom>
            <a:solidFill>
              <a:srgbClr val="E834A1"/>
            </a:solidFill>
          </p:spPr>
          <p:txBody>
            <a:bodyPr wrap="square" lIns="0" tIns="0" rIns="0" bIns="0" rtlCol="0"/>
            <a:lstStyle/>
            <a:p>
              <a:endParaRPr/>
            </a:p>
          </p:txBody>
        </p:sp>
      </p:grpSp>
      <p:grpSp>
        <p:nvGrpSpPr>
          <p:cNvPr id="1817" name="object 1817"/>
          <p:cNvGrpSpPr/>
          <p:nvPr/>
        </p:nvGrpSpPr>
        <p:grpSpPr>
          <a:xfrm>
            <a:off x="14419012" y="2633211"/>
            <a:ext cx="133350" cy="121920"/>
            <a:chOff x="14419012" y="2633211"/>
            <a:chExt cx="133350" cy="121920"/>
          </a:xfrm>
        </p:grpSpPr>
        <p:sp>
          <p:nvSpPr>
            <p:cNvPr id="1818" name="object 1818"/>
            <p:cNvSpPr/>
            <p:nvPr/>
          </p:nvSpPr>
          <p:spPr>
            <a:xfrm>
              <a:off x="14419012" y="2654295"/>
              <a:ext cx="76835" cy="50800"/>
            </a:xfrm>
            <a:custGeom>
              <a:avLst/>
              <a:gdLst/>
              <a:ahLst/>
              <a:cxnLst/>
              <a:rect l="l" t="t" r="r" b="b"/>
              <a:pathLst>
                <a:path w="76834" h="50800">
                  <a:moveTo>
                    <a:pt x="3763" y="11527"/>
                  </a:moveTo>
                  <a:lnTo>
                    <a:pt x="3887" y="9974"/>
                  </a:lnTo>
                  <a:lnTo>
                    <a:pt x="4320" y="5793"/>
                  </a:lnTo>
                  <a:lnTo>
                    <a:pt x="4406" y="4957"/>
                  </a:lnTo>
                  <a:lnTo>
                    <a:pt x="1529" y="4957"/>
                  </a:lnTo>
                  <a:lnTo>
                    <a:pt x="0" y="4360"/>
                  </a:lnTo>
                  <a:lnTo>
                    <a:pt x="3523" y="0"/>
                  </a:lnTo>
                  <a:lnTo>
                    <a:pt x="3182" y="2389"/>
                  </a:lnTo>
                  <a:lnTo>
                    <a:pt x="3063" y="3225"/>
                  </a:lnTo>
                  <a:lnTo>
                    <a:pt x="2986" y="3762"/>
                  </a:lnTo>
                  <a:lnTo>
                    <a:pt x="2926" y="4180"/>
                  </a:lnTo>
                  <a:lnTo>
                    <a:pt x="3607" y="4360"/>
                  </a:lnTo>
                  <a:lnTo>
                    <a:pt x="11186" y="4360"/>
                  </a:lnTo>
                  <a:lnTo>
                    <a:pt x="11352" y="4957"/>
                  </a:lnTo>
                  <a:lnTo>
                    <a:pt x="4708" y="4957"/>
                  </a:lnTo>
                  <a:lnTo>
                    <a:pt x="2687" y="5793"/>
                  </a:lnTo>
                  <a:lnTo>
                    <a:pt x="11584" y="5793"/>
                  </a:lnTo>
                  <a:lnTo>
                    <a:pt x="11966" y="7167"/>
                  </a:lnTo>
                  <a:lnTo>
                    <a:pt x="5236" y="7167"/>
                  </a:lnTo>
                  <a:lnTo>
                    <a:pt x="3763" y="11527"/>
                  </a:lnTo>
                  <a:close/>
                </a:path>
                <a:path w="76834" h="50800">
                  <a:moveTo>
                    <a:pt x="11186" y="4360"/>
                  </a:moveTo>
                  <a:lnTo>
                    <a:pt x="5219" y="4360"/>
                  </a:lnTo>
                  <a:lnTo>
                    <a:pt x="7346" y="2389"/>
                  </a:lnTo>
                  <a:lnTo>
                    <a:pt x="9795" y="2986"/>
                  </a:lnTo>
                  <a:lnTo>
                    <a:pt x="10870" y="3225"/>
                  </a:lnTo>
                  <a:lnTo>
                    <a:pt x="11019" y="3762"/>
                  </a:lnTo>
                  <a:lnTo>
                    <a:pt x="11136" y="4180"/>
                  </a:lnTo>
                  <a:lnTo>
                    <a:pt x="11186" y="4360"/>
                  </a:lnTo>
                  <a:close/>
                </a:path>
                <a:path w="76834" h="50800">
                  <a:moveTo>
                    <a:pt x="6808" y="13020"/>
                  </a:moveTo>
                  <a:lnTo>
                    <a:pt x="8959" y="9377"/>
                  </a:lnTo>
                  <a:lnTo>
                    <a:pt x="4981" y="7167"/>
                  </a:lnTo>
                  <a:lnTo>
                    <a:pt x="11966" y="7167"/>
                  </a:lnTo>
                  <a:lnTo>
                    <a:pt x="12116" y="7704"/>
                  </a:lnTo>
                  <a:lnTo>
                    <a:pt x="12224" y="8094"/>
                  </a:lnTo>
                  <a:lnTo>
                    <a:pt x="10034" y="9974"/>
                  </a:lnTo>
                  <a:lnTo>
                    <a:pt x="12542" y="11706"/>
                  </a:lnTo>
                  <a:lnTo>
                    <a:pt x="6808" y="13020"/>
                  </a:lnTo>
                  <a:close/>
                </a:path>
                <a:path w="76834" h="50800">
                  <a:moveTo>
                    <a:pt x="28023" y="7406"/>
                  </a:moveTo>
                  <a:lnTo>
                    <a:pt x="20181" y="7406"/>
                  </a:lnTo>
                  <a:lnTo>
                    <a:pt x="19949" y="5136"/>
                  </a:lnTo>
                  <a:lnTo>
                    <a:pt x="21320" y="4479"/>
                  </a:lnTo>
                  <a:lnTo>
                    <a:pt x="24727" y="2747"/>
                  </a:lnTo>
                  <a:lnTo>
                    <a:pt x="26101" y="6629"/>
                  </a:lnTo>
                  <a:lnTo>
                    <a:pt x="28174" y="6629"/>
                  </a:lnTo>
                  <a:lnTo>
                    <a:pt x="28070" y="7167"/>
                  </a:lnTo>
                  <a:lnTo>
                    <a:pt x="28023" y="7406"/>
                  </a:lnTo>
                  <a:close/>
                </a:path>
                <a:path w="76834" h="50800">
                  <a:moveTo>
                    <a:pt x="18216" y="19710"/>
                  </a:moveTo>
                  <a:lnTo>
                    <a:pt x="13821" y="19710"/>
                  </a:lnTo>
                  <a:lnTo>
                    <a:pt x="15887" y="15290"/>
                  </a:lnTo>
                  <a:lnTo>
                    <a:pt x="15922" y="14693"/>
                  </a:lnTo>
                  <a:lnTo>
                    <a:pt x="16056" y="13319"/>
                  </a:lnTo>
                  <a:lnTo>
                    <a:pt x="16126" y="12602"/>
                  </a:lnTo>
                  <a:lnTo>
                    <a:pt x="12769" y="12602"/>
                  </a:lnTo>
                  <a:lnTo>
                    <a:pt x="12662" y="11527"/>
                  </a:lnTo>
                  <a:lnTo>
                    <a:pt x="13797" y="9377"/>
                  </a:lnTo>
                  <a:lnTo>
                    <a:pt x="12665" y="8094"/>
                  </a:lnTo>
                  <a:lnTo>
                    <a:pt x="12586" y="7943"/>
                  </a:lnTo>
                  <a:lnTo>
                    <a:pt x="14072" y="7167"/>
                  </a:lnTo>
                  <a:lnTo>
                    <a:pt x="14988" y="6629"/>
                  </a:lnTo>
                  <a:lnTo>
                    <a:pt x="15111" y="3344"/>
                  </a:lnTo>
                  <a:lnTo>
                    <a:pt x="18396" y="4479"/>
                  </a:lnTo>
                  <a:lnTo>
                    <a:pt x="17698" y="6629"/>
                  </a:lnTo>
                  <a:lnTo>
                    <a:pt x="19995" y="7406"/>
                  </a:lnTo>
                  <a:lnTo>
                    <a:pt x="30537" y="7406"/>
                  </a:lnTo>
                  <a:lnTo>
                    <a:pt x="30441" y="8094"/>
                  </a:lnTo>
                  <a:lnTo>
                    <a:pt x="30330" y="8899"/>
                  </a:lnTo>
                  <a:lnTo>
                    <a:pt x="30222" y="9675"/>
                  </a:lnTo>
                  <a:lnTo>
                    <a:pt x="37019" y="9675"/>
                  </a:lnTo>
                  <a:lnTo>
                    <a:pt x="36690" y="10691"/>
                  </a:lnTo>
                  <a:lnTo>
                    <a:pt x="36613" y="10930"/>
                  </a:lnTo>
                  <a:lnTo>
                    <a:pt x="36852" y="11109"/>
                  </a:lnTo>
                  <a:lnTo>
                    <a:pt x="49300" y="11109"/>
                  </a:lnTo>
                  <a:lnTo>
                    <a:pt x="49215" y="11885"/>
                  </a:lnTo>
                  <a:lnTo>
                    <a:pt x="52364" y="11885"/>
                  </a:lnTo>
                  <a:lnTo>
                    <a:pt x="52819" y="12602"/>
                  </a:lnTo>
                  <a:lnTo>
                    <a:pt x="16126" y="12602"/>
                  </a:lnTo>
                  <a:lnTo>
                    <a:pt x="12841" y="13319"/>
                  </a:lnTo>
                  <a:lnTo>
                    <a:pt x="53274" y="13319"/>
                  </a:lnTo>
                  <a:lnTo>
                    <a:pt x="54147" y="14693"/>
                  </a:lnTo>
                  <a:lnTo>
                    <a:pt x="20785" y="14693"/>
                  </a:lnTo>
                  <a:lnTo>
                    <a:pt x="17141" y="16066"/>
                  </a:lnTo>
                  <a:lnTo>
                    <a:pt x="16902" y="16305"/>
                  </a:lnTo>
                  <a:lnTo>
                    <a:pt x="18216" y="19710"/>
                  </a:lnTo>
                  <a:close/>
                </a:path>
                <a:path w="76834" h="50800">
                  <a:moveTo>
                    <a:pt x="28174" y="6629"/>
                  </a:moveTo>
                  <a:lnTo>
                    <a:pt x="26101" y="6629"/>
                  </a:lnTo>
                  <a:lnTo>
                    <a:pt x="28729" y="3762"/>
                  </a:lnTo>
                  <a:lnTo>
                    <a:pt x="28174" y="6629"/>
                  </a:lnTo>
                  <a:close/>
                </a:path>
                <a:path w="76834" h="50800">
                  <a:moveTo>
                    <a:pt x="48858" y="8421"/>
                  </a:moveTo>
                  <a:lnTo>
                    <a:pt x="44198" y="8421"/>
                  </a:lnTo>
                  <a:lnTo>
                    <a:pt x="45614" y="5136"/>
                  </a:lnTo>
                  <a:lnTo>
                    <a:pt x="45691" y="4957"/>
                  </a:lnTo>
                  <a:lnTo>
                    <a:pt x="48858" y="8421"/>
                  </a:lnTo>
                  <a:close/>
                </a:path>
                <a:path w="76834" h="50800">
                  <a:moveTo>
                    <a:pt x="30401" y="7406"/>
                  </a:moveTo>
                  <a:lnTo>
                    <a:pt x="28442" y="7406"/>
                  </a:lnTo>
                  <a:lnTo>
                    <a:pt x="30162" y="7167"/>
                  </a:lnTo>
                  <a:lnTo>
                    <a:pt x="30401" y="7406"/>
                  </a:lnTo>
                  <a:close/>
                </a:path>
                <a:path w="76834" h="50800">
                  <a:moveTo>
                    <a:pt x="49295" y="8899"/>
                  </a:moveTo>
                  <a:lnTo>
                    <a:pt x="42765" y="8899"/>
                  </a:lnTo>
                  <a:lnTo>
                    <a:pt x="43427" y="8094"/>
                  </a:lnTo>
                  <a:lnTo>
                    <a:pt x="43552" y="7943"/>
                  </a:lnTo>
                  <a:lnTo>
                    <a:pt x="44437" y="7167"/>
                  </a:lnTo>
                  <a:lnTo>
                    <a:pt x="44335" y="7704"/>
                  </a:lnTo>
                  <a:lnTo>
                    <a:pt x="44260" y="8094"/>
                  </a:lnTo>
                  <a:lnTo>
                    <a:pt x="44198" y="8421"/>
                  </a:lnTo>
                  <a:lnTo>
                    <a:pt x="48858" y="8421"/>
                  </a:lnTo>
                  <a:lnTo>
                    <a:pt x="49295" y="8899"/>
                  </a:lnTo>
                  <a:close/>
                </a:path>
                <a:path w="76834" h="50800">
                  <a:moveTo>
                    <a:pt x="37019" y="9675"/>
                  </a:moveTo>
                  <a:lnTo>
                    <a:pt x="30222" y="9675"/>
                  </a:lnTo>
                  <a:lnTo>
                    <a:pt x="35300" y="9377"/>
                  </a:lnTo>
                  <a:lnTo>
                    <a:pt x="33535" y="9377"/>
                  </a:lnTo>
                  <a:lnTo>
                    <a:pt x="35125" y="8660"/>
                  </a:lnTo>
                  <a:lnTo>
                    <a:pt x="37690" y="7406"/>
                  </a:lnTo>
                  <a:lnTo>
                    <a:pt x="37464" y="7406"/>
                  </a:lnTo>
                  <a:lnTo>
                    <a:pt x="37986" y="7704"/>
                  </a:lnTo>
                  <a:lnTo>
                    <a:pt x="37986" y="7943"/>
                  </a:lnTo>
                  <a:lnTo>
                    <a:pt x="37196" y="9138"/>
                  </a:lnTo>
                  <a:lnTo>
                    <a:pt x="37116" y="9377"/>
                  </a:lnTo>
                  <a:lnTo>
                    <a:pt x="37019" y="9675"/>
                  </a:lnTo>
                  <a:close/>
                </a:path>
                <a:path w="76834" h="50800">
                  <a:moveTo>
                    <a:pt x="49293" y="11109"/>
                  </a:moveTo>
                  <a:lnTo>
                    <a:pt x="37777" y="11109"/>
                  </a:lnTo>
                  <a:lnTo>
                    <a:pt x="39241" y="10691"/>
                  </a:lnTo>
                  <a:lnTo>
                    <a:pt x="39659" y="10153"/>
                  </a:lnTo>
                  <a:lnTo>
                    <a:pt x="40674" y="8660"/>
                  </a:lnTo>
                  <a:lnTo>
                    <a:pt x="40524" y="8660"/>
                  </a:lnTo>
                  <a:lnTo>
                    <a:pt x="38225" y="7406"/>
                  </a:lnTo>
                  <a:lnTo>
                    <a:pt x="42765" y="8899"/>
                  </a:lnTo>
                  <a:lnTo>
                    <a:pt x="49295" y="8899"/>
                  </a:lnTo>
                  <a:lnTo>
                    <a:pt x="49293" y="11109"/>
                  </a:lnTo>
                  <a:close/>
                </a:path>
                <a:path w="76834" h="50800">
                  <a:moveTo>
                    <a:pt x="52158" y="11885"/>
                  </a:moveTo>
                  <a:lnTo>
                    <a:pt x="49215" y="11885"/>
                  </a:lnTo>
                  <a:lnTo>
                    <a:pt x="51605" y="11706"/>
                  </a:lnTo>
                  <a:lnTo>
                    <a:pt x="52158" y="11885"/>
                  </a:lnTo>
                  <a:close/>
                </a:path>
                <a:path w="76834" h="50800">
                  <a:moveTo>
                    <a:pt x="17918" y="20426"/>
                  </a:moveTo>
                  <a:lnTo>
                    <a:pt x="19949" y="17440"/>
                  </a:lnTo>
                  <a:lnTo>
                    <a:pt x="20187" y="17141"/>
                  </a:lnTo>
                  <a:lnTo>
                    <a:pt x="23771" y="15051"/>
                  </a:lnTo>
                  <a:lnTo>
                    <a:pt x="21024" y="14693"/>
                  </a:lnTo>
                  <a:lnTo>
                    <a:pt x="54147" y="14693"/>
                  </a:lnTo>
                  <a:lnTo>
                    <a:pt x="57599" y="20128"/>
                  </a:lnTo>
                  <a:lnTo>
                    <a:pt x="22457" y="20128"/>
                  </a:lnTo>
                  <a:lnTo>
                    <a:pt x="17918" y="20426"/>
                  </a:lnTo>
                  <a:close/>
                </a:path>
                <a:path w="76834" h="50800">
                  <a:moveTo>
                    <a:pt x="35717" y="32014"/>
                  </a:moveTo>
                  <a:lnTo>
                    <a:pt x="33029" y="30281"/>
                  </a:lnTo>
                  <a:lnTo>
                    <a:pt x="32193" y="28012"/>
                  </a:lnTo>
                  <a:lnTo>
                    <a:pt x="29744" y="25384"/>
                  </a:lnTo>
                  <a:lnTo>
                    <a:pt x="26638" y="25025"/>
                  </a:lnTo>
                  <a:lnTo>
                    <a:pt x="24548" y="23413"/>
                  </a:lnTo>
                  <a:lnTo>
                    <a:pt x="24189" y="21263"/>
                  </a:lnTo>
                  <a:lnTo>
                    <a:pt x="22457" y="20128"/>
                  </a:lnTo>
                  <a:lnTo>
                    <a:pt x="57599" y="20128"/>
                  </a:lnTo>
                  <a:lnTo>
                    <a:pt x="64808" y="31476"/>
                  </a:lnTo>
                  <a:lnTo>
                    <a:pt x="37389" y="31476"/>
                  </a:lnTo>
                  <a:lnTo>
                    <a:pt x="35717" y="32014"/>
                  </a:lnTo>
                  <a:close/>
                </a:path>
                <a:path w="76834" h="50800">
                  <a:moveTo>
                    <a:pt x="40674" y="39121"/>
                  </a:moveTo>
                  <a:lnTo>
                    <a:pt x="38345" y="37568"/>
                  </a:lnTo>
                  <a:lnTo>
                    <a:pt x="38967" y="36075"/>
                  </a:lnTo>
                  <a:lnTo>
                    <a:pt x="36911" y="36075"/>
                  </a:lnTo>
                  <a:lnTo>
                    <a:pt x="36971" y="35060"/>
                  </a:lnTo>
                  <a:lnTo>
                    <a:pt x="38285" y="32252"/>
                  </a:lnTo>
                  <a:lnTo>
                    <a:pt x="37628" y="31655"/>
                  </a:lnTo>
                  <a:lnTo>
                    <a:pt x="37389" y="31476"/>
                  </a:lnTo>
                  <a:lnTo>
                    <a:pt x="64808" y="31476"/>
                  </a:lnTo>
                  <a:lnTo>
                    <a:pt x="66895" y="34761"/>
                  </a:lnTo>
                  <a:lnTo>
                    <a:pt x="41271" y="34761"/>
                  </a:lnTo>
                  <a:lnTo>
                    <a:pt x="41152" y="36851"/>
                  </a:lnTo>
                  <a:lnTo>
                    <a:pt x="40674" y="39121"/>
                  </a:lnTo>
                  <a:close/>
                </a:path>
                <a:path w="76834" h="50800">
                  <a:moveTo>
                    <a:pt x="63072" y="50529"/>
                  </a:moveTo>
                  <a:lnTo>
                    <a:pt x="59010" y="48200"/>
                  </a:lnTo>
                  <a:lnTo>
                    <a:pt x="60237" y="43899"/>
                  </a:lnTo>
                  <a:lnTo>
                    <a:pt x="51640" y="43899"/>
                  </a:lnTo>
                  <a:lnTo>
                    <a:pt x="50002" y="39898"/>
                  </a:lnTo>
                  <a:lnTo>
                    <a:pt x="43063" y="39898"/>
                  </a:lnTo>
                  <a:lnTo>
                    <a:pt x="44497" y="35239"/>
                  </a:lnTo>
                  <a:lnTo>
                    <a:pt x="41271" y="34761"/>
                  </a:lnTo>
                  <a:lnTo>
                    <a:pt x="66895" y="34761"/>
                  </a:lnTo>
                  <a:lnTo>
                    <a:pt x="70158" y="39898"/>
                  </a:lnTo>
                  <a:lnTo>
                    <a:pt x="51873" y="39898"/>
                  </a:lnTo>
                  <a:lnTo>
                    <a:pt x="46408" y="40256"/>
                  </a:lnTo>
                  <a:lnTo>
                    <a:pt x="70385" y="40256"/>
                  </a:lnTo>
                  <a:lnTo>
                    <a:pt x="74142" y="46169"/>
                  </a:lnTo>
                  <a:lnTo>
                    <a:pt x="65043" y="46169"/>
                  </a:lnTo>
                  <a:lnTo>
                    <a:pt x="63072" y="50529"/>
                  </a:lnTo>
                  <a:close/>
                </a:path>
                <a:path w="76834" h="50800">
                  <a:moveTo>
                    <a:pt x="56442" y="44736"/>
                  </a:moveTo>
                  <a:lnTo>
                    <a:pt x="51296" y="43899"/>
                  </a:lnTo>
                  <a:lnTo>
                    <a:pt x="60265" y="43899"/>
                  </a:lnTo>
                  <a:lnTo>
                    <a:pt x="56442" y="44736"/>
                  </a:lnTo>
                  <a:close/>
                </a:path>
                <a:path w="76834" h="50800">
                  <a:moveTo>
                    <a:pt x="76376" y="49687"/>
                  </a:moveTo>
                  <a:lnTo>
                    <a:pt x="69164" y="48976"/>
                  </a:lnTo>
                  <a:lnTo>
                    <a:pt x="65043" y="46169"/>
                  </a:lnTo>
                  <a:lnTo>
                    <a:pt x="74142" y="46169"/>
                  </a:lnTo>
                  <a:lnTo>
                    <a:pt x="76376" y="49687"/>
                  </a:lnTo>
                  <a:close/>
                </a:path>
              </a:pathLst>
            </a:custGeom>
            <a:solidFill>
              <a:srgbClr val="E95746"/>
            </a:solidFill>
          </p:spPr>
          <p:txBody>
            <a:bodyPr wrap="square" lIns="0" tIns="0" rIns="0" bIns="0" rtlCol="0"/>
            <a:lstStyle/>
            <a:p>
              <a:endParaRPr/>
            </a:p>
          </p:txBody>
        </p:sp>
        <p:sp>
          <p:nvSpPr>
            <p:cNvPr id="1819" name="object 1819"/>
            <p:cNvSpPr/>
            <p:nvPr/>
          </p:nvSpPr>
          <p:spPr>
            <a:xfrm>
              <a:off x="14444039" y="2685891"/>
              <a:ext cx="72390" cy="43180"/>
            </a:xfrm>
            <a:custGeom>
              <a:avLst/>
              <a:gdLst/>
              <a:ahLst/>
              <a:cxnLst/>
              <a:rect l="l" t="t" r="r" b="b"/>
              <a:pathLst>
                <a:path w="72390" h="43180">
                  <a:moveTo>
                    <a:pt x="8540" y="4718"/>
                  </a:moveTo>
                  <a:lnTo>
                    <a:pt x="4124" y="4718"/>
                  </a:lnTo>
                  <a:lnTo>
                    <a:pt x="9138" y="0"/>
                  </a:lnTo>
                  <a:lnTo>
                    <a:pt x="11825" y="1672"/>
                  </a:lnTo>
                  <a:lnTo>
                    <a:pt x="13081" y="3583"/>
                  </a:lnTo>
                  <a:lnTo>
                    <a:pt x="13199" y="3762"/>
                  </a:lnTo>
                  <a:lnTo>
                    <a:pt x="8540" y="4718"/>
                  </a:lnTo>
                  <a:close/>
                </a:path>
                <a:path w="72390" h="43180">
                  <a:moveTo>
                    <a:pt x="20025" y="6450"/>
                  </a:moveTo>
                  <a:lnTo>
                    <a:pt x="12542" y="6450"/>
                  </a:lnTo>
                  <a:lnTo>
                    <a:pt x="13438" y="6032"/>
                  </a:lnTo>
                  <a:lnTo>
                    <a:pt x="15708" y="4897"/>
                  </a:lnTo>
                  <a:lnTo>
                    <a:pt x="15369" y="4897"/>
                  </a:lnTo>
                  <a:lnTo>
                    <a:pt x="14274" y="3583"/>
                  </a:lnTo>
                  <a:lnTo>
                    <a:pt x="16186" y="597"/>
                  </a:lnTo>
                  <a:lnTo>
                    <a:pt x="20426" y="2568"/>
                  </a:lnTo>
                  <a:lnTo>
                    <a:pt x="22158" y="3165"/>
                  </a:lnTo>
                  <a:lnTo>
                    <a:pt x="22679" y="4539"/>
                  </a:lnTo>
                  <a:lnTo>
                    <a:pt x="21083" y="4539"/>
                  </a:lnTo>
                  <a:lnTo>
                    <a:pt x="20025" y="6450"/>
                  </a:lnTo>
                  <a:close/>
                </a:path>
                <a:path w="72390" h="43180">
                  <a:moveTo>
                    <a:pt x="26775" y="8361"/>
                  </a:moveTo>
                  <a:lnTo>
                    <a:pt x="3583" y="8361"/>
                  </a:lnTo>
                  <a:lnTo>
                    <a:pt x="3684" y="7704"/>
                  </a:lnTo>
                  <a:lnTo>
                    <a:pt x="3758" y="7227"/>
                  </a:lnTo>
                  <a:lnTo>
                    <a:pt x="3877" y="6450"/>
                  </a:lnTo>
                  <a:lnTo>
                    <a:pt x="3942" y="6032"/>
                  </a:lnTo>
                  <a:lnTo>
                    <a:pt x="1205" y="4897"/>
                  </a:lnTo>
                  <a:lnTo>
                    <a:pt x="1936" y="4897"/>
                  </a:lnTo>
                  <a:lnTo>
                    <a:pt x="3267" y="4539"/>
                  </a:lnTo>
                  <a:lnTo>
                    <a:pt x="2628" y="4539"/>
                  </a:lnTo>
                  <a:lnTo>
                    <a:pt x="3703" y="4718"/>
                  </a:lnTo>
                  <a:lnTo>
                    <a:pt x="8540" y="4718"/>
                  </a:lnTo>
                  <a:lnTo>
                    <a:pt x="9569" y="6032"/>
                  </a:lnTo>
                  <a:lnTo>
                    <a:pt x="9923" y="6450"/>
                  </a:lnTo>
                  <a:lnTo>
                    <a:pt x="20025" y="6450"/>
                  </a:lnTo>
                  <a:lnTo>
                    <a:pt x="19052" y="8182"/>
                  </a:lnTo>
                  <a:lnTo>
                    <a:pt x="26737" y="8182"/>
                  </a:lnTo>
                  <a:lnTo>
                    <a:pt x="26775" y="8361"/>
                  </a:lnTo>
                  <a:close/>
                </a:path>
                <a:path w="72390" h="43180">
                  <a:moveTo>
                    <a:pt x="22815" y="4897"/>
                  </a:moveTo>
                  <a:lnTo>
                    <a:pt x="21083" y="4539"/>
                  </a:lnTo>
                  <a:lnTo>
                    <a:pt x="22679" y="4539"/>
                  </a:lnTo>
                  <a:lnTo>
                    <a:pt x="22747" y="4718"/>
                  </a:lnTo>
                  <a:lnTo>
                    <a:pt x="22815" y="4897"/>
                  </a:lnTo>
                  <a:close/>
                </a:path>
                <a:path w="72390" h="43180">
                  <a:moveTo>
                    <a:pt x="26737" y="8182"/>
                  </a:moveTo>
                  <a:lnTo>
                    <a:pt x="19052" y="8182"/>
                  </a:lnTo>
                  <a:lnTo>
                    <a:pt x="24991" y="6450"/>
                  </a:lnTo>
                  <a:lnTo>
                    <a:pt x="24692" y="6450"/>
                  </a:lnTo>
                  <a:lnTo>
                    <a:pt x="25921" y="7227"/>
                  </a:lnTo>
                  <a:lnTo>
                    <a:pt x="26638" y="7704"/>
                  </a:lnTo>
                  <a:lnTo>
                    <a:pt x="26737" y="8182"/>
                  </a:lnTo>
                  <a:close/>
                </a:path>
                <a:path w="72390" h="43180">
                  <a:moveTo>
                    <a:pt x="10930" y="15827"/>
                  </a:moveTo>
                  <a:lnTo>
                    <a:pt x="10034" y="15648"/>
                  </a:lnTo>
                  <a:lnTo>
                    <a:pt x="8839" y="15349"/>
                  </a:lnTo>
                  <a:lnTo>
                    <a:pt x="9081" y="15349"/>
                  </a:lnTo>
                  <a:lnTo>
                    <a:pt x="9204" y="13199"/>
                  </a:lnTo>
                  <a:lnTo>
                    <a:pt x="9057" y="13199"/>
                  </a:lnTo>
                  <a:lnTo>
                    <a:pt x="7167" y="11587"/>
                  </a:lnTo>
                  <a:lnTo>
                    <a:pt x="3464" y="10810"/>
                  </a:lnTo>
                  <a:lnTo>
                    <a:pt x="1911" y="9018"/>
                  </a:lnTo>
                  <a:lnTo>
                    <a:pt x="0" y="6868"/>
                  </a:lnTo>
                  <a:lnTo>
                    <a:pt x="3583" y="8361"/>
                  </a:lnTo>
                  <a:lnTo>
                    <a:pt x="26775" y="8361"/>
                  </a:lnTo>
                  <a:lnTo>
                    <a:pt x="26912" y="9018"/>
                  </a:lnTo>
                  <a:lnTo>
                    <a:pt x="27713" y="9795"/>
                  </a:lnTo>
                  <a:lnTo>
                    <a:pt x="29410" y="11109"/>
                  </a:lnTo>
                  <a:lnTo>
                    <a:pt x="37673" y="11109"/>
                  </a:lnTo>
                  <a:lnTo>
                    <a:pt x="35480" y="12901"/>
                  </a:lnTo>
                  <a:lnTo>
                    <a:pt x="12960" y="12901"/>
                  </a:lnTo>
                  <a:lnTo>
                    <a:pt x="11054" y="15648"/>
                  </a:lnTo>
                  <a:lnTo>
                    <a:pt x="10930" y="15827"/>
                  </a:lnTo>
                  <a:close/>
                </a:path>
                <a:path w="72390" h="43180">
                  <a:moveTo>
                    <a:pt x="35478" y="11109"/>
                  </a:moveTo>
                  <a:lnTo>
                    <a:pt x="34940" y="11109"/>
                  </a:lnTo>
                  <a:lnTo>
                    <a:pt x="33613" y="7704"/>
                  </a:lnTo>
                  <a:lnTo>
                    <a:pt x="35478" y="7525"/>
                  </a:lnTo>
                  <a:lnTo>
                    <a:pt x="35478" y="11109"/>
                  </a:lnTo>
                  <a:close/>
                </a:path>
                <a:path w="72390" h="43180">
                  <a:moveTo>
                    <a:pt x="46584" y="15349"/>
                  </a:moveTo>
                  <a:lnTo>
                    <a:pt x="42406" y="15349"/>
                  </a:lnTo>
                  <a:lnTo>
                    <a:pt x="44974" y="14931"/>
                  </a:lnTo>
                  <a:lnTo>
                    <a:pt x="45095" y="13199"/>
                  </a:lnTo>
                  <a:lnTo>
                    <a:pt x="45208" y="11587"/>
                  </a:lnTo>
                  <a:lnTo>
                    <a:pt x="45333" y="9795"/>
                  </a:lnTo>
                  <a:lnTo>
                    <a:pt x="46032" y="12901"/>
                  </a:lnTo>
                  <a:lnTo>
                    <a:pt x="46100" y="13199"/>
                  </a:lnTo>
                  <a:lnTo>
                    <a:pt x="46184" y="13575"/>
                  </a:lnTo>
                  <a:lnTo>
                    <a:pt x="46274" y="13976"/>
                  </a:lnTo>
                  <a:lnTo>
                    <a:pt x="46395" y="14513"/>
                  </a:lnTo>
                  <a:lnTo>
                    <a:pt x="46490" y="14931"/>
                  </a:lnTo>
                  <a:lnTo>
                    <a:pt x="46584" y="15349"/>
                  </a:lnTo>
                  <a:close/>
                </a:path>
                <a:path w="72390" h="43180">
                  <a:moveTo>
                    <a:pt x="37673" y="11109"/>
                  </a:moveTo>
                  <a:lnTo>
                    <a:pt x="36314" y="11109"/>
                  </a:lnTo>
                  <a:lnTo>
                    <a:pt x="38404" y="10512"/>
                  </a:lnTo>
                  <a:lnTo>
                    <a:pt x="37673" y="11109"/>
                  </a:lnTo>
                  <a:close/>
                </a:path>
                <a:path w="72390" h="43180">
                  <a:moveTo>
                    <a:pt x="52599" y="19411"/>
                  </a:moveTo>
                  <a:lnTo>
                    <a:pt x="38285" y="19411"/>
                  </a:lnTo>
                  <a:lnTo>
                    <a:pt x="38622" y="16425"/>
                  </a:lnTo>
                  <a:lnTo>
                    <a:pt x="38689" y="15827"/>
                  </a:lnTo>
                  <a:lnTo>
                    <a:pt x="38791" y="14931"/>
                  </a:lnTo>
                  <a:lnTo>
                    <a:pt x="38899" y="13976"/>
                  </a:lnTo>
                  <a:lnTo>
                    <a:pt x="39020" y="12901"/>
                  </a:lnTo>
                  <a:lnTo>
                    <a:pt x="39121" y="12005"/>
                  </a:lnTo>
                  <a:lnTo>
                    <a:pt x="40973" y="13199"/>
                  </a:lnTo>
                  <a:lnTo>
                    <a:pt x="42406" y="15349"/>
                  </a:lnTo>
                  <a:lnTo>
                    <a:pt x="46584" y="15349"/>
                  </a:lnTo>
                  <a:lnTo>
                    <a:pt x="46826" y="16425"/>
                  </a:lnTo>
                  <a:lnTo>
                    <a:pt x="50292" y="16425"/>
                  </a:lnTo>
                  <a:lnTo>
                    <a:pt x="51532" y="18378"/>
                  </a:lnTo>
                  <a:lnTo>
                    <a:pt x="52599" y="19411"/>
                  </a:lnTo>
                  <a:close/>
                </a:path>
                <a:path w="72390" h="43180">
                  <a:moveTo>
                    <a:pt x="23114" y="27952"/>
                  </a:moveTo>
                  <a:lnTo>
                    <a:pt x="20964" y="26339"/>
                  </a:lnTo>
                  <a:lnTo>
                    <a:pt x="23831" y="25025"/>
                  </a:lnTo>
                  <a:lnTo>
                    <a:pt x="20785" y="23353"/>
                  </a:lnTo>
                  <a:lnTo>
                    <a:pt x="17700" y="23353"/>
                  </a:lnTo>
                  <a:lnTo>
                    <a:pt x="17858" y="22457"/>
                  </a:lnTo>
                  <a:lnTo>
                    <a:pt x="17360" y="21561"/>
                  </a:lnTo>
                  <a:lnTo>
                    <a:pt x="17261" y="21382"/>
                  </a:lnTo>
                  <a:lnTo>
                    <a:pt x="16253" y="21382"/>
                  </a:lnTo>
                  <a:lnTo>
                    <a:pt x="16066" y="21083"/>
                  </a:lnTo>
                  <a:lnTo>
                    <a:pt x="17619" y="20307"/>
                  </a:lnTo>
                  <a:lnTo>
                    <a:pt x="17612" y="18378"/>
                  </a:lnTo>
                  <a:lnTo>
                    <a:pt x="16186" y="14931"/>
                  </a:lnTo>
                  <a:lnTo>
                    <a:pt x="15588" y="14513"/>
                  </a:lnTo>
                  <a:lnTo>
                    <a:pt x="12960" y="12901"/>
                  </a:lnTo>
                  <a:lnTo>
                    <a:pt x="35480" y="12901"/>
                  </a:lnTo>
                  <a:lnTo>
                    <a:pt x="34164" y="13976"/>
                  </a:lnTo>
                  <a:lnTo>
                    <a:pt x="38285" y="19411"/>
                  </a:lnTo>
                  <a:lnTo>
                    <a:pt x="52599" y="19411"/>
                  </a:lnTo>
                  <a:lnTo>
                    <a:pt x="54634" y="21382"/>
                  </a:lnTo>
                  <a:lnTo>
                    <a:pt x="17261" y="21382"/>
                  </a:lnTo>
                  <a:lnTo>
                    <a:pt x="16365" y="21561"/>
                  </a:lnTo>
                  <a:lnTo>
                    <a:pt x="54819" y="21561"/>
                  </a:lnTo>
                  <a:lnTo>
                    <a:pt x="58641" y="25264"/>
                  </a:lnTo>
                  <a:lnTo>
                    <a:pt x="24368" y="25264"/>
                  </a:lnTo>
                  <a:lnTo>
                    <a:pt x="23472" y="25443"/>
                  </a:lnTo>
                  <a:lnTo>
                    <a:pt x="23114" y="27952"/>
                  </a:lnTo>
                  <a:close/>
                </a:path>
                <a:path w="72390" h="43180">
                  <a:moveTo>
                    <a:pt x="50292" y="16425"/>
                  </a:moveTo>
                  <a:lnTo>
                    <a:pt x="46826" y="16425"/>
                  </a:lnTo>
                  <a:lnTo>
                    <a:pt x="48482" y="13575"/>
                  </a:lnTo>
                  <a:lnTo>
                    <a:pt x="50292" y="16425"/>
                  </a:lnTo>
                  <a:close/>
                </a:path>
                <a:path w="72390" h="43180">
                  <a:moveTo>
                    <a:pt x="18396" y="24129"/>
                  </a:moveTo>
                  <a:lnTo>
                    <a:pt x="17548" y="23353"/>
                  </a:lnTo>
                  <a:lnTo>
                    <a:pt x="20785" y="23353"/>
                  </a:lnTo>
                  <a:lnTo>
                    <a:pt x="18396" y="24129"/>
                  </a:lnTo>
                  <a:close/>
                </a:path>
                <a:path w="72390" h="43180">
                  <a:moveTo>
                    <a:pt x="24906" y="30640"/>
                  </a:moveTo>
                  <a:lnTo>
                    <a:pt x="23592" y="30640"/>
                  </a:lnTo>
                  <a:lnTo>
                    <a:pt x="22875" y="29684"/>
                  </a:lnTo>
                  <a:lnTo>
                    <a:pt x="24308" y="25443"/>
                  </a:lnTo>
                  <a:lnTo>
                    <a:pt x="24368" y="25264"/>
                  </a:lnTo>
                  <a:lnTo>
                    <a:pt x="58641" y="25264"/>
                  </a:lnTo>
                  <a:lnTo>
                    <a:pt x="63574" y="30042"/>
                  </a:lnTo>
                  <a:lnTo>
                    <a:pt x="26100" y="30042"/>
                  </a:lnTo>
                  <a:lnTo>
                    <a:pt x="24906" y="30640"/>
                  </a:lnTo>
                  <a:close/>
                </a:path>
                <a:path w="72390" h="43180">
                  <a:moveTo>
                    <a:pt x="66114" y="32614"/>
                  </a:moveTo>
                  <a:lnTo>
                    <a:pt x="29069" y="32614"/>
                  </a:lnTo>
                  <a:lnTo>
                    <a:pt x="27534" y="32252"/>
                  </a:lnTo>
                  <a:lnTo>
                    <a:pt x="26100" y="30042"/>
                  </a:lnTo>
                  <a:lnTo>
                    <a:pt x="63574" y="30042"/>
                  </a:lnTo>
                  <a:lnTo>
                    <a:pt x="66114" y="32614"/>
                  </a:lnTo>
                  <a:close/>
                </a:path>
                <a:path w="72390" h="43180">
                  <a:moveTo>
                    <a:pt x="37508" y="37150"/>
                  </a:moveTo>
                  <a:lnTo>
                    <a:pt x="33089" y="37150"/>
                  </a:lnTo>
                  <a:lnTo>
                    <a:pt x="32022" y="33387"/>
                  </a:lnTo>
                  <a:lnTo>
                    <a:pt x="31954" y="33148"/>
                  </a:lnTo>
                  <a:lnTo>
                    <a:pt x="28899" y="32614"/>
                  </a:lnTo>
                  <a:lnTo>
                    <a:pt x="36557" y="32614"/>
                  </a:lnTo>
                  <a:lnTo>
                    <a:pt x="36135" y="33387"/>
                  </a:lnTo>
                  <a:lnTo>
                    <a:pt x="37443" y="36971"/>
                  </a:lnTo>
                  <a:lnTo>
                    <a:pt x="37508" y="37150"/>
                  </a:lnTo>
                  <a:close/>
                </a:path>
                <a:path w="72390" h="43180">
                  <a:moveTo>
                    <a:pt x="44974" y="42824"/>
                  </a:moveTo>
                  <a:lnTo>
                    <a:pt x="39659" y="40077"/>
                  </a:lnTo>
                  <a:lnTo>
                    <a:pt x="42406" y="34641"/>
                  </a:lnTo>
                  <a:lnTo>
                    <a:pt x="42157" y="34044"/>
                  </a:lnTo>
                  <a:lnTo>
                    <a:pt x="35991" y="32614"/>
                  </a:lnTo>
                  <a:lnTo>
                    <a:pt x="66348" y="32614"/>
                  </a:lnTo>
                  <a:lnTo>
                    <a:pt x="68692" y="35000"/>
                  </a:lnTo>
                  <a:lnTo>
                    <a:pt x="49872" y="35000"/>
                  </a:lnTo>
                  <a:lnTo>
                    <a:pt x="46826" y="36971"/>
                  </a:lnTo>
                  <a:lnTo>
                    <a:pt x="44974" y="42824"/>
                  </a:lnTo>
                  <a:close/>
                </a:path>
                <a:path w="72390" h="43180">
                  <a:moveTo>
                    <a:pt x="57039" y="40316"/>
                  </a:moveTo>
                  <a:lnTo>
                    <a:pt x="53754" y="40077"/>
                  </a:lnTo>
                  <a:lnTo>
                    <a:pt x="51306" y="38285"/>
                  </a:lnTo>
                  <a:lnTo>
                    <a:pt x="51365" y="35418"/>
                  </a:lnTo>
                  <a:lnTo>
                    <a:pt x="49872" y="35000"/>
                  </a:lnTo>
                  <a:lnTo>
                    <a:pt x="68692" y="35000"/>
                  </a:lnTo>
                  <a:lnTo>
                    <a:pt x="71905" y="38113"/>
                  </a:lnTo>
                  <a:lnTo>
                    <a:pt x="71075" y="38942"/>
                  </a:lnTo>
                  <a:lnTo>
                    <a:pt x="61101" y="38942"/>
                  </a:lnTo>
                  <a:lnTo>
                    <a:pt x="57039" y="40316"/>
                  </a:lnTo>
                  <a:close/>
                </a:path>
                <a:path w="72390" h="43180">
                  <a:moveTo>
                    <a:pt x="65700" y="42346"/>
                  </a:moveTo>
                  <a:lnTo>
                    <a:pt x="59847" y="41450"/>
                  </a:lnTo>
                  <a:lnTo>
                    <a:pt x="61101" y="38942"/>
                  </a:lnTo>
                  <a:lnTo>
                    <a:pt x="71075" y="38942"/>
                  </a:lnTo>
                  <a:lnTo>
                    <a:pt x="68806" y="41212"/>
                  </a:lnTo>
                  <a:lnTo>
                    <a:pt x="65700" y="42346"/>
                  </a:lnTo>
                  <a:close/>
                </a:path>
              </a:pathLst>
            </a:custGeom>
            <a:solidFill>
              <a:srgbClr val="EB5D45"/>
            </a:solidFill>
          </p:spPr>
          <p:txBody>
            <a:bodyPr wrap="square" lIns="0" tIns="0" rIns="0" bIns="0" rtlCol="0"/>
            <a:lstStyle/>
            <a:p>
              <a:endParaRPr/>
            </a:p>
          </p:txBody>
        </p:sp>
        <p:sp>
          <p:nvSpPr>
            <p:cNvPr id="1820" name="object 1820"/>
            <p:cNvSpPr/>
            <p:nvPr/>
          </p:nvSpPr>
          <p:spPr>
            <a:xfrm>
              <a:off x="14476818" y="2713365"/>
              <a:ext cx="75565" cy="41910"/>
            </a:xfrm>
            <a:custGeom>
              <a:avLst/>
              <a:gdLst/>
              <a:ahLst/>
              <a:cxnLst/>
              <a:rect l="l" t="t" r="r" b="b"/>
              <a:pathLst>
                <a:path w="75565" h="41910">
                  <a:moveTo>
                    <a:pt x="17148" y="3822"/>
                  </a:moveTo>
                  <a:lnTo>
                    <a:pt x="15181" y="3822"/>
                  </a:lnTo>
                  <a:lnTo>
                    <a:pt x="15420" y="1791"/>
                  </a:lnTo>
                  <a:lnTo>
                    <a:pt x="12971" y="0"/>
                  </a:lnTo>
                  <a:lnTo>
                    <a:pt x="19840" y="1493"/>
                  </a:lnTo>
                  <a:lnTo>
                    <a:pt x="17148" y="3822"/>
                  </a:lnTo>
                  <a:close/>
                </a:path>
                <a:path w="75565" h="41910">
                  <a:moveTo>
                    <a:pt x="29801" y="12960"/>
                  </a:moveTo>
                  <a:lnTo>
                    <a:pt x="1577" y="12960"/>
                  </a:lnTo>
                  <a:lnTo>
                    <a:pt x="0" y="10273"/>
                  </a:lnTo>
                  <a:lnTo>
                    <a:pt x="272" y="10273"/>
                  </a:lnTo>
                  <a:lnTo>
                    <a:pt x="3892" y="8123"/>
                  </a:lnTo>
                  <a:lnTo>
                    <a:pt x="2937" y="7525"/>
                  </a:lnTo>
                  <a:lnTo>
                    <a:pt x="2937" y="6869"/>
                  </a:lnTo>
                  <a:lnTo>
                    <a:pt x="3474" y="5793"/>
                  </a:lnTo>
                  <a:lnTo>
                    <a:pt x="3343" y="5793"/>
                  </a:lnTo>
                  <a:lnTo>
                    <a:pt x="3283" y="5495"/>
                  </a:lnTo>
                  <a:lnTo>
                    <a:pt x="3176" y="4957"/>
                  </a:lnTo>
                  <a:lnTo>
                    <a:pt x="4311" y="3643"/>
                  </a:lnTo>
                  <a:lnTo>
                    <a:pt x="11239" y="5495"/>
                  </a:lnTo>
                  <a:lnTo>
                    <a:pt x="11657" y="6092"/>
                  </a:lnTo>
                  <a:lnTo>
                    <a:pt x="10208" y="10034"/>
                  </a:lnTo>
                  <a:lnTo>
                    <a:pt x="10152" y="10273"/>
                  </a:lnTo>
                  <a:lnTo>
                    <a:pt x="10054" y="10691"/>
                  </a:lnTo>
                  <a:lnTo>
                    <a:pt x="9985" y="10989"/>
                  </a:lnTo>
                  <a:lnTo>
                    <a:pt x="13210" y="11826"/>
                  </a:lnTo>
                  <a:lnTo>
                    <a:pt x="29454" y="11826"/>
                  </a:lnTo>
                  <a:lnTo>
                    <a:pt x="29801" y="12960"/>
                  </a:lnTo>
                  <a:close/>
                </a:path>
                <a:path w="75565" h="41910">
                  <a:moveTo>
                    <a:pt x="29454" y="11826"/>
                  </a:moveTo>
                  <a:lnTo>
                    <a:pt x="13210" y="11826"/>
                  </a:lnTo>
                  <a:lnTo>
                    <a:pt x="11896" y="9257"/>
                  </a:lnTo>
                  <a:lnTo>
                    <a:pt x="13628" y="7824"/>
                  </a:lnTo>
                  <a:lnTo>
                    <a:pt x="15674" y="7824"/>
                  </a:lnTo>
                  <a:lnTo>
                    <a:pt x="16138" y="6092"/>
                  </a:lnTo>
                  <a:lnTo>
                    <a:pt x="16222" y="5793"/>
                  </a:lnTo>
                  <a:lnTo>
                    <a:pt x="13270" y="4180"/>
                  </a:lnTo>
                  <a:lnTo>
                    <a:pt x="13688" y="3643"/>
                  </a:lnTo>
                  <a:lnTo>
                    <a:pt x="15181" y="3822"/>
                  </a:lnTo>
                  <a:lnTo>
                    <a:pt x="17148" y="3822"/>
                  </a:lnTo>
                  <a:lnTo>
                    <a:pt x="16734" y="4180"/>
                  </a:lnTo>
                  <a:lnTo>
                    <a:pt x="17630" y="6869"/>
                  </a:lnTo>
                  <a:lnTo>
                    <a:pt x="17690" y="7047"/>
                  </a:lnTo>
                  <a:lnTo>
                    <a:pt x="19022" y="7047"/>
                  </a:lnTo>
                  <a:lnTo>
                    <a:pt x="19746" y="8123"/>
                  </a:lnTo>
                  <a:lnTo>
                    <a:pt x="19976" y="8123"/>
                  </a:lnTo>
                  <a:lnTo>
                    <a:pt x="19477" y="9675"/>
                  </a:lnTo>
                  <a:lnTo>
                    <a:pt x="19362" y="10034"/>
                  </a:lnTo>
                  <a:lnTo>
                    <a:pt x="20258" y="10691"/>
                  </a:lnTo>
                  <a:lnTo>
                    <a:pt x="20942" y="11228"/>
                  </a:lnTo>
                  <a:lnTo>
                    <a:pt x="29271" y="11228"/>
                  </a:lnTo>
                  <a:lnTo>
                    <a:pt x="29454" y="11826"/>
                  </a:lnTo>
                  <a:close/>
                </a:path>
                <a:path w="75565" h="41910">
                  <a:moveTo>
                    <a:pt x="29271" y="11228"/>
                  </a:moveTo>
                  <a:lnTo>
                    <a:pt x="21781" y="11228"/>
                  </a:lnTo>
                  <a:lnTo>
                    <a:pt x="30710" y="9675"/>
                  </a:lnTo>
                  <a:lnTo>
                    <a:pt x="32084" y="8779"/>
                  </a:lnTo>
                  <a:lnTo>
                    <a:pt x="32157" y="10273"/>
                  </a:lnTo>
                  <a:lnTo>
                    <a:pt x="28978" y="10273"/>
                  </a:lnTo>
                  <a:lnTo>
                    <a:pt x="29106" y="10691"/>
                  </a:lnTo>
                  <a:lnTo>
                    <a:pt x="29198" y="10989"/>
                  </a:lnTo>
                  <a:lnTo>
                    <a:pt x="29271" y="11228"/>
                  </a:lnTo>
                  <a:close/>
                </a:path>
                <a:path w="75565" h="41910">
                  <a:moveTo>
                    <a:pt x="11091" y="22517"/>
                  </a:moveTo>
                  <a:lnTo>
                    <a:pt x="9770" y="20188"/>
                  </a:lnTo>
                  <a:lnTo>
                    <a:pt x="9552" y="19770"/>
                  </a:lnTo>
                  <a:lnTo>
                    <a:pt x="8730" y="16485"/>
                  </a:lnTo>
                  <a:lnTo>
                    <a:pt x="1304" y="12960"/>
                  </a:lnTo>
                  <a:lnTo>
                    <a:pt x="34343" y="12960"/>
                  </a:lnTo>
                  <a:lnTo>
                    <a:pt x="37709" y="9257"/>
                  </a:lnTo>
                  <a:lnTo>
                    <a:pt x="47257" y="18515"/>
                  </a:lnTo>
                  <a:lnTo>
                    <a:pt x="28500" y="18515"/>
                  </a:lnTo>
                  <a:lnTo>
                    <a:pt x="27989" y="19113"/>
                  </a:lnTo>
                  <a:lnTo>
                    <a:pt x="21154" y="19113"/>
                  </a:lnTo>
                  <a:lnTo>
                    <a:pt x="17809" y="19770"/>
                  </a:lnTo>
                  <a:lnTo>
                    <a:pt x="18233" y="20188"/>
                  </a:lnTo>
                  <a:lnTo>
                    <a:pt x="14643" y="20188"/>
                  </a:lnTo>
                  <a:lnTo>
                    <a:pt x="11091" y="22517"/>
                  </a:lnTo>
                  <a:close/>
                </a:path>
                <a:path w="75565" h="41910">
                  <a:moveTo>
                    <a:pt x="32203" y="11228"/>
                  </a:moveTo>
                  <a:lnTo>
                    <a:pt x="28978" y="10273"/>
                  </a:lnTo>
                  <a:lnTo>
                    <a:pt x="32157" y="10273"/>
                  </a:lnTo>
                  <a:lnTo>
                    <a:pt x="32203" y="11228"/>
                  </a:lnTo>
                  <a:close/>
                </a:path>
                <a:path w="75565" h="41910">
                  <a:moveTo>
                    <a:pt x="32857" y="12960"/>
                  </a:moveTo>
                  <a:lnTo>
                    <a:pt x="30147" y="12960"/>
                  </a:lnTo>
                  <a:lnTo>
                    <a:pt x="31444" y="11826"/>
                  </a:lnTo>
                  <a:lnTo>
                    <a:pt x="31125" y="11826"/>
                  </a:lnTo>
                  <a:lnTo>
                    <a:pt x="32857" y="12960"/>
                  </a:lnTo>
                  <a:close/>
                </a:path>
                <a:path w="75565" h="41910">
                  <a:moveTo>
                    <a:pt x="29277" y="26459"/>
                  </a:moveTo>
                  <a:lnTo>
                    <a:pt x="24857" y="25742"/>
                  </a:lnTo>
                  <a:lnTo>
                    <a:pt x="28500" y="18515"/>
                  </a:lnTo>
                  <a:lnTo>
                    <a:pt x="47257" y="18515"/>
                  </a:lnTo>
                  <a:lnTo>
                    <a:pt x="51529" y="22653"/>
                  </a:lnTo>
                  <a:lnTo>
                    <a:pt x="52426" y="23234"/>
                  </a:lnTo>
                  <a:lnTo>
                    <a:pt x="27545" y="23234"/>
                  </a:lnTo>
                  <a:lnTo>
                    <a:pt x="27478" y="23473"/>
                  </a:lnTo>
                  <a:lnTo>
                    <a:pt x="27362" y="23891"/>
                  </a:lnTo>
                  <a:lnTo>
                    <a:pt x="27246" y="24309"/>
                  </a:lnTo>
                  <a:lnTo>
                    <a:pt x="27963" y="25205"/>
                  </a:lnTo>
                  <a:lnTo>
                    <a:pt x="29660" y="25205"/>
                  </a:lnTo>
                  <a:lnTo>
                    <a:pt x="29277" y="26459"/>
                  </a:lnTo>
                  <a:close/>
                </a:path>
                <a:path w="75565" h="41910">
                  <a:moveTo>
                    <a:pt x="26098" y="21323"/>
                  </a:moveTo>
                  <a:lnTo>
                    <a:pt x="20855" y="21323"/>
                  </a:lnTo>
                  <a:lnTo>
                    <a:pt x="20936" y="20725"/>
                  </a:lnTo>
                  <a:lnTo>
                    <a:pt x="21008" y="20188"/>
                  </a:lnTo>
                  <a:lnTo>
                    <a:pt x="21065" y="19770"/>
                  </a:lnTo>
                  <a:lnTo>
                    <a:pt x="21154" y="19113"/>
                  </a:lnTo>
                  <a:lnTo>
                    <a:pt x="27989" y="19113"/>
                  </a:lnTo>
                  <a:lnTo>
                    <a:pt x="26098" y="21323"/>
                  </a:lnTo>
                  <a:close/>
                </a:path>
                <a:path w="75565" h="41910">
                  <a:moveTo>
                    <a:pt x="19058" y="24966"/>
                  </a:moveTo>
                  <a:lnTo>
                    <a:pt x="18824" y="24966"/>
                  </a:lnTo>
                  <a:lnTo>
                    <a:pt x="18108" y="24787"/>
                  </a:lnTo>
                  <a:lnTo>
                    <a:pt x="17638" y="23891"/>
                  </a:lnTo>
                  <a:lnTo>
                    <a:pt x="17451" y="23473"/>
                  </a:lnTo>
                  <a:lnTo>
                    <a:pt x="17451" y="22039"/>
                  </a:lnTo>
                  <a:lnTo>
                    <a:pt x="16495" y="21323"/>
                  </a:lnTo>
                  <a:lnTo>
                    <a:pt x="15599" y="20725"/>
                  </a:lnTo>
                  <a:lnTo>
                    <a:pt x="14643" y="20188"/>
                  </a:lnTo>
                  <a:lnTo>
                    <a:pt x="18233" y="20188"/>
                  </a:lnTo>
                  <a:lnTo>
                    <a:pt x="21566" y="23473"/>
                  </a:lnTo>
                  <a:lnTo>
                    <a:pt x="18939" y="23473"/>
                  </a:lnTo>
                  <a:lnTo>
                    <a:pt x="19058" y="24966"/>
                  </a:lnTo>
                  <a:close/>
                </a:path>
                <a:path w="75565" h="41910">
                  <a:moveTo>
                    <a:pt x="23267" y="21621"/>
                  </a:moveTo>
                  <a:lnTo>
                    <a:pt x="21213" y="21621"/>
                  </a:lnTo>
                  <a:lnTo>
                    <a:pt x="23364" y="21323"/>
                  </a:lnTo>
                  <a:lnTo>
                    <a:pt x="23267" y="21621"/>
                  </a:lnTo>
                  <a:close/>
                </a:path>
                <a:path w="75565" h="41910">
                  <a:moveTo>
                    <a:pt x="23543" y="24309"/>
                  </a:moveTo>
                  <a:lnTo>
                    <a:pt x="23061" y="23891"/>
                  </a:lnTo>
                  <a:lnTo>
                    <a:pt x="22666" y="23473"/>
                  </a:lnTo>
                  <a:lnTo>
                    <a:pt x="23267" y="21621"/>
                  </a:lnTo>
                  <a:lnTo>
                    <a:pt x="25843" y="21621"/>
                  </a:lnTo>
                  <a:lnTo>
                    <a:pt x="23543" y="24309"/>
                  </a:lnTo>
                  <a:close/>
                </a:path>
                <a:path w="75565" h="41910">
                  <a:moveTo>
                    <a:pt x="33278" y="27176"/>
                  </a:moveTo>
                  <a:lnTo>
                    <a:pt x="31454" y="26459"/>
                  </a:lnTo>
                  <a:lnTo>
                    <a:pt x="30406" y="23891"/>
                  </a:lnTo>
                  <a:lnTo>
                    <a:pt x="28859" y="23473"/>
                  </a:lnTo>
                  <a:lnTo>
                    <a:pt x="27545" y="23234"/>
                  </a:lnTo>
                  <a:lnTo>
                    <a:pt x="52426" y="23234"/>
                  </a:lnTo>
                  <a:lnTo>
                    <a:pt x="56028" y="25563"/>
                  </a:lnTo>
                  <a:lnTo>
                    <a:pt x="35727" y="25563"/>
                  </a:lnTo>
                  <a:lnTo>
                    <a:pt x="32920" y="26041"/>
                  </a:lnTo>
                  <a:lnTo>
                    <a:pt x="33278" y="27176"/>
                  </a:lnTo>
                  <a:close/>
                </a:path>
                <a:path w="75565" h="41910">
                  <a:moveTo>
                    <a:pt x="21990" y="23891"/>
                  </a:moveTo>
                  <a:lnTo>
                    <a:pt x="18435" y="23473"/>
                  </a:lnTo>
                  <a:lnTo>
                    <a:pt x="21566" y="23473"/>
                  </a:lnTo>
                  <a:lnTo>
                    <a:pt x="21990" y="23891"/>
                  </a:lnTo>
                  <a:close/>
                </a:path>
                <a:path w="75565" h="41910">
                  <a:moveTo>
                    <a:pt x="29660" y="25205"/>
                  </a:moveTo>
                  <a:lnTo>
                    <a:pt x="27963" y="25205"/>
                  </a:lnTo>
                  <a:lnTo>
                    <a:pt x="29934" y="24309"/>
                  </a:lnTo>
                  <a:lnTo>
                    <a:pt x="29788" y="24787"/>
                  </a:lnTo>
                  <a:lnTo>
                    <a:pt x="29733" y="24966"/>
                  </a:lnTo>
                  <a:lnTo>
                    <a:pt x="29660" y="25205"/>
                  </a:lnTo>
                  <a:close/>
                </a:path>
                <a:path w="75565" h="41910">
                  <a:moveTo>
                    <a:pt x="32920" y="30102"/>
                  </a:moveTo>
                  <a:lnTo>
                    <a:pt x="32203" y="28191"/>
                  </a:lnTo>
                  <a:lnTo>
                    <a:pt x="37281" y="27176"/>
                  </a:lnTo>
                  <a:lnTo>
                    <a:pt x="36938" y="27176"/>
                  </a:lnTo>
                  <a:lnTo>
                    <a:pt x="35890" y="25742"/>
                  </a:lnTo>
                  <a:lnTo>
                    <a:pt x="35727" y="25563"/>
                  </a:lnTo>
                  <a:lnTo>
                    <a:pt x="56028" y="25563"/>
                  </a:lnTo>
                  <a:lnTo>
                    <a:pt x="59444" y="27773"/>
                  </a:lnTo>
                  <a:lnTo>
                    <a:pt x="44268" y="27773"/>
                  </a:lnTo>
                  <a:lnTo>
                    <a:pt x="43650" y="29087"/>
                  </a:lnTo>
                  <a:lnTo>
                    <a:pt x="39968" y="29087"/>
                  </a:lnTo>
                  <a:lnTo>
                    <a:pt x="34533" y="29804"/>
                  </a:lnTo>
                  <a:lnTo>
                    <a:pt x="32920" y="30102"/>
                  </a:lnTo>
                  <a:close/>
                </a:path>
                <a:path w="75565" h="41910">
                  <a:moveTo>
                    <a:pt x="49763" y="35239"/>
                  </a:moveTo>
                  <a:lnTo>
                    <a:pt x="47209" y="33988"/>
                  </a:lnTo>
                  <a:lnTo>
                    <a:pt x="47538" y="33988"/>
                  </a:lnTo>
                  <a:lnTo>
                    <a:pt x="43910" y="31237"/>
                  </a:lnTo>
                  <a:lnTo>
                    <a:pt x="45403" y="30879"/>
                  </a:lnTo>
                  <a:lnTo>
                    <a:pt x="44268" y="27773"/>
                  </a:lnTo>
                  <a:lnTo>
                    <a:pt x="59444" y="27773"/>
                  </a:lnTo>
                  <a:lnTo>
                    <a:pt x="65631" y="31775"/>
                  </a:lnTo>
                  <a:lnTo>
                    <a:pt x="52736" y="31775"/>
                  </a:lnTo>
                  <a:lnTo>
                    <a:pt x="50301" y="32611"/>
                  </a:lnTo>
                  <a:lnTo>
                    <a:pt x="49405" y="33806"/>
                  </a:lnTo>
                  <a:lnTo>
                    <a:pt x="48270" y="33806"/>
                  </a:lnTo>
                  <a:lnTo>
                    <a:pt x="49763" y="35239"/>
                  </a:lnTo>
                  <a:close/>
                </a:path>
                <a:path w="75565" h="41910">
                  <a:moveTo>
                    <a:pt x="38296" y="33387"/>
                  </a:moveTo>
                  <a:lnTo>
                    <a:pt x="40572" y="31237"/>
                  </a:lnTo>
                  <a:lnTo>
                    <a:pt x="40421" y="31237"/>
                  </a:lnTo>
                  <a:lnTo>
                    <a:pt x="39968" y="29087"/>
                  </a:lnTo>
                  <a:lnTo>
                    <a:pt x="43650" y="29087"/>
                  </a:lnTo>
                  <a:lnTo>
                    <a:pt x="42385" y="31775"/>
                  </a:lnTo>
                  <a:lnTo>
                    <a:pt x="40625" y="33089"/>
                  </a:lnTo>
                  <a:lnTo>
                    <a:pt x="38296" y="33387"/>
                  </a:lnTo>
                  <a:close/>
                </a:path>
                <a:path w="75565" h="41910">
                  <a:moveTo>
                    <a:pt x="52404" y="35239"/>
                  </a:moveTo>
                  <a:lnTo>
                    <a:pt x="52249" y="35239"/>
                  </a:lnTo>
                  <a:lnTo>
                    <a:pt x="52191" y="34940"/>
                  </a:lnTo>
                  <a:lnTo>
                    <a:pt x="52065" y="34283"/>
                  </a:lnTo>
                  <a:lnTo>
                    <a:pt x="51973" y="33806"/>
                  </a:lnTo>
                  <a:lnTo>
                    <a:pt x="54900" y="32312"/>
                  </a:lnTo>
                  <a:lnTo>
                    <a:pt x="52716" y="31775"/>
                  </a:lnTo>
                  <a:lnTo>
                    <a:pt x="65631" y="31775"/>
                  </a:lnTo>
                  <a:lnTo>
                    <a:pt x="66185" y="32133"/>
                  </a:lnTo>
                  <a:lnTo>
                    <a:pt x="65651" y="32133"/>
                  </a:lnTo>
                  <a:lnTo>
                    <a:pt x="62264" y="33524"/>
                  </a:lnTo>
                  <a:lnTo>
                    <a:pt x="54247" y="33524"/>
                  </a:lnTo>
                  <a:lnTo>
                    <a:pt x="54071" y="33806"/>
                  </a:lnTo>
                  <a:lnTo>
                    <a:pt x="53784" y="33988"/>
                  </a:lnTo>
                  <a:lnTo>
                    <a:pt x="52404" y="35239"/>
                  </a:lnTo>
                  <a:close/>
                </a:path>
                <a:path w="75565" h="41910">
                  <a:moveTo>
                    <a:pt x="69567" y="39718"/>
                  </a:moveTo>
                  <a:lnTo>
                    <a:pt x="66786" y="39718"/>
                  </a:lnTo>
                  <a:lnTo>
                    <a:pt x="66726" y="39539"/>
                  </a:lnTo>
                  <a:lnTo>
                    <a:pt x="66643" y="39121"/>
                  </a:lnTo>
                  <a:lnTo>
                    <a:pt x="67388" y="36672"/>
                  </a:lnTo>
                  <a:lnTo>
                    <a:pt x="67443" y="36493"/>
                  </a:lnTo>
                  <a:lnTo>
                    <a:pt x="65847" y="32611"/>
                  </a:lnTo>
                  <a:lnTo>
                    <a:pt x="65725" y="32312"/>
                  </a:lnTo>
                  <a:lnTo>
                    <a:pt x="65651" y="32133"/>
                  </a:lnTo>
                  <a:lnTo>
                    <a:pt x="66185" y="32133"/>
                  </a:lnTo>
                  <a:lnTo>
                    <a:pt x="75269" y="38008"/>
                  </a:lnTo>
                  <a:lnTo>
                    <a:pt x="74742" y="39121"/>
                  </a:lnTo>
                  <a:lnTo>
                    <a:pt x="71265" y="39121"/>
                  </a:lnTo>
                  <a:lnTo>
                    <a:pt x="69567" y="39718"/>
                  </a:lnTo>
                  <a:close/>
                </a:path>
                <a:path w="75565" h="41910">
                  <a:moveTo>
                    <a:pt x="45784" y="36672"/>
                  </a:moveTo>
                  <a:lnTo>
                    <a:pt x="45426" y="36493"/>
                  </a:lnTo>
                  <a:lnTo>
                    <a:pt x="41258" y="33524"/>
                  </a:lnTo>
                  <a:lnTo>
                    <a:pt x="39881" y="33524"/>
                  </a:lnTo>
                  <a:lnTo>
                    <a:pt x="46770" y="33988"/>
                  </a:lnTo>
                  <a:lnTo>
                    <a:pt x="45849" y="36493"/>
                  </a:lnTo>
                  <a:lnTo>
                    <a:pt x="45784" y="36672"/>
                  </a:lnTo>
                  <a:close/>
                </a:path>
                <a:path w="75565" h="41910">
                  <a:moveTo>
                    <a:pt x="53885" y="36672"/>
                  </a:moveTo>
                  <a:lnTo>
                    <a:pt x="52690" y="36015"/>
                  </a:lnTo>
                  <a:lnTo>
                    <a:pt x="53957" y="33988"/>
                  </a:lnTo>
                  <a:lnTo>
                    <a:pt x="53985" y="33806"/>
                  </a:lnTo>
                  <a:lnTo>
                    <a:pt x="54296" y="33524"/>
                  </a:lnTo>
                  <a:lnTo>
                    <a:pt x="62318" y="33524"/>
                  </a:lnTo>
                  <a:lnTo>
                    <a:pt x="62824" y="34283"/>
                  </a:lnTo>
                  <a:lnTo>
                    <a:pt x="55139" y="34283"/>
                  </a:lnTo>
                  <a:lnTo>
                    <a:pt x="53979" y="36493"/>
                  </a:lnTo>
                  <a:lnTo>
                    <a:pt x="53885" y="36672"/>
                  </a:lnTo>
                  <a:close/>
                </a:path>
                <a:path w="75565" h="41910">
                  <a:moveTo>
                    <a:pt x="47209" y="33988"/>
                  </a:moveTo>
                  <a:lnTo>
                    <a:pt x="46770" y="33988"/>
                  </a:lnTo>
                  <a:lnTo>
                    <a:pt x="46837" y="33806"/>
                  </a:lnTo>
                  <a:lnTo>
                    <a:pt x="47209" y="33988"/>
                  </a:lnTo>
                  <a:close/>
                </a:path>
                <a:path w="75565" h="41910">
                  <a:moveTo>
                    <a:pt x="63023" y="34582"/>
                  </a:moveTo>
                  <a:lnTo>
                    <a:pt x="55513" y="34582"/>
                  </a:lnTo>
                  <a:lnTo>
                    <a:pt x="55139" y="34283"/>
                  </a:lnTo>
                  <a:lnTo>
                    <a:pt x="62824" y="34283"/>
                  </a:lnTo>
                  <a:lnTo>
                    <a:pt x="63023" y="34582"/>
                  </a:lnTo>
                  <a:close/>
                </a:path>
                <a:path w="75565" h="41910">
                  <a:moveTo>
                    <a:pt x="66461" y="39718"/>
                  </a:moveTo>
                  <a:lnTo>
                    <a:pt x="65531" y="39718"/>
                  </a:lnTo>
                  <a:lnTo>
                    <a:pt x="64158" y="39539"/>
                  </a:lnTo>
                  <a:lnTo>
                    <a:pt x="57110" y="36672"/>
                  </a:lnTo>
                  <a:lnTo>
                    <a:pt x="56001" y="36015"/>
                  </a:lnTo>
                  <a:lnTo>
                    <a:pt x="55437" y="35657"/>
                  </a:lnTo>
                  <a:lnTo>
                    <a:pt x="55536" y="35239"/>
                  </a:lnTo>
                  <a:lnTo>
                    <a:pt x="55606" y="34940"/>
                  </a:lnTo>
                  <a:lnTo>
                    <a:pt x="55690" y="34582"/>
                  </a:lnTo>
                  <a:lnTo>
                    <a:pt x="63361" y="34582"/>
                  </a:lnTo>
                  <a:lnTo>
                    <a:pt x="64058" y="34283"/>
                  </a:lnTo>
                  <a:lnTo>
                    <a:pt x="63883" y="34283"/>
                  </a:lnTo>
                  <a:lnTo>
                    <a:pt x="64686" y="35657"/>
                  </a:lnTo>
                  <a:lnTo>
                    <a:pt x="64799" y="36015"/>
                  </a:lnTo>
                  <a:lnTo>
                    <a:pt x="65170" y="38008"/>
                  </a:lnTo>
                  <a:lnTo>
                    <a:pt x="65233" y="38345"/>
                  </a:lnTo>
                  <a:lnTo>
                    <a:pt x="66587" y="39304"/>
                  </a:lnTo>
                  <a:lnTo>
                    <a:pt x="66461" y="39718"/>
                  </a:lnTo>
                  <a:close/>
                </a:path>
                <a:path w="75565" h="41910">
                  <a:moveTo>
                    <a:pt x="74459" y="39718"/>
                  </a:moveTo>
                  <a:lnTo>
                    <a:pt x="74143" y="39718"/>
                  </a:lnTo>
                  <a:lnTo>
                    <a:pt x="71265" y="39121"/>
                  </a:lnTo>
                  <a:lnTo>
                    <a:pt x="74742" y="39121"/>
                  </a:lnTo>
                  <a:lnTo>
                    <a:pt x="74655" y="39304"/>
                  </a:lnTo>
                  <a:lnTo>
                    <a:pt x="74544" y="39539"/>
                  </a:lnTo>
                  <a:lnTo>
                    <a:pt x="74459" y="39718"/>
                  </a:lnTo>
                  <a:close/>
                </a:path>
                <a:path w="75565" h="41910">
                  <a:moveTo>
                    <a:pt x="69055" y="41690"/>
                  </a:moveTo>
                  <a:lnTo>
                    <a:pt x="66189" y="40614"/>
                  </a:lnTo>
                  <a:lnTo>
                    <a:pt x="66461" y="39718"/>
                  </a:lnTo>
                  <a:lnTo>
                    <a:pt x="66587" y="39304"/>
                  </a:lnTo>
                  <a:lnTo>
                    <a:pt x="66726" y="39539"/>
                  </a:lnTo>
                  <a:lnTo>
                    <a:pt x="66786" y="39718"/>
                  </a:lnTo>
                  <a:lnTo>
                    <a:pt x="68633" y="39718"/>
                  </a:lnTo>
                  <a:lnTo>
                    <a:pt x="69055" y="41690"/>
                  </a:lnTo>
                  <a:close/>
                </a:path>
              </a:pathLst>
            </a:custGeom>
            <a:solidFill>
              <a:srgbClr val="EB6145"/>
            </a:solidFill>
          </p:spPr>
          <p:txBody>
            <a:bodyPr wrap="square" lIns="0" tIns="0" rIns="0" bIns="0" rtlCol="0"/>
            <a:lstStyle/>
            <a:p>
              <a:endParaRPr/>
            </a:p>
          </p:txBody>
        </p:sp>
        <p:sp>
          <p:nvSpPr>
            <p:cNvPr id="1821" name="object 1821"/>
            <p:cNvSpPr/>
            <p:nvPr/>
          </p:nvSpPr>
          <p:spPr>
            <a:xfrm>
              <a:off x="14432621" y="2633211"/>
              <a:ext cx="43180" cy="39370"/>
            </a:xfrm>
            <a:custGeom>
              <a:avLst/>
              <a:gdLst/>
              <a:ahLst/>
              <a:cxnLst/>
              <a:rect l="l" t="t" r="r" b="b"/>
              <a:pathLst>
                <a:path w="43180" h="39369">
                  <a:moveTo>
                    <a:pt x="2219" y="7465"/>
                  </a:moveTo>
                  <a:lnTo>
                    <a:pt x="113" y="5793"/>
                  </a:lnTo>
                  <a:lnTo>
                    <a:pt x="0" y="3882"/>
                  </a:lnTo>
                  <a:lnTo>
                    <a:pt x="3885" y="3882"/>
                  </a:lnTo>
                  <a:lnTo>
                    <a:pt x="5265" y="3464"/>
                  </a:lnTo>
                  <a:lnTo>
                    <a:pt x="10939" y="0"/>
                  </a:lnTo>
                  <a:lnTo>
                    <a:pt x="11477" y="597"/>
                  </a:lnTo>
                  <a:lnTo>
                    <a:pt x="10999" y="2568"/>
                  </a:lnTo>
                  <a:lnTo>
                    <a:pt x="11727" y="4360"/>
                  </a:lnTo>
                  <a:lnTo>
                    <a:pt x="23799" y="4360"/>
                  </a:lnTo>
                  <a:lnTo>
                    <a:pt x="24299" y="5288"/>
                  </a:lnTo>
                  <a:lnTo>
                    <a:pt x="6574" y="5288"/>
                  </a:lnTo>
                  <a:lnTo>
                    <a:pt x="2219" y="7465"/>
                  </a:lnTo>
                  <a:close/>
                </a:path>
                <a:path w="43180" h="39369">
                  <a:moveTo>
                    <a:pt x="22793" y="3464"/>
                  </a:moveTo>
                  <a:lnTo>
                    <a:pt x="18100" y="3464"/>
                  </a:lnTo>
                  <a:lnTo>
                    <a:pt x="17808" y="597"/>
                  </a:lnTo>
                  <a:lnTo>
                    <a:pt x="22793" y="3464"/>
                  </a:lnTo>
                  <a:close/>
                </a:path>
                <a:path w="43180" h="39369">
                  <a:moveTo>
                    <a:pt x="23799" y="4360"/>
                  </a:moveTo>
                  <a:lnTo>
                    <a:pt x="14403" y="4360"/>
                  </a:lnTo>
                  <a:lnTo>
                    <a:pt x="14403" y="2807"/>
                  </a:lnTo>
                  <a:lnTo>
                    <a:pt x="14881" y="2807"/>
                  </a:lnTo>
                  <a:lnTo>
                    <a:pt x="16135" y="2568"/>
                  </a:lnTo>
                  <a:lnTo>
                    <a:pt x="17091" y="3464"/>
                  </a:lnTo>
                  <a:lnTo>
                    <a:pt x="22789" y="3464"/>
                  </a:lnTo>
                  <a:lnTo>
                    <a:pt x="23541" y="3882"/>
                  </a:lnTo>
                  <a:lnTo>
                    <a:pt x="23799" y="4360"/>
                  </a:lnTo>
                  <a:close/>
                </a:path>
                <a:path w="43180" h="39369">
                  <a:moveTo>
                    <a:pt x="28320" y="5793"/>
                  </a:moveTo>
                  <a:lnTo>
                    <a:pt x="25294" y="5793"/>
                  </a:lnTo>
                  <a:lnTo>
                    <a:pt x="26289" y="2807"/>
                  </a:lnTo>
                  <a:lnTo>
                    <a:pt x="26134" y="2807"/>
                  </a:lnTo>
                  <a:lnTo>
                    <a:pt x="27616" y="3464"/>
                  </a:lnTo>
                  <a:lnTo>
                    <a:pt x="27801" y="3464"/>
                  </a:lnTo>
                  <a:lnTo>
                    <a:pt x="28456" y="5288"/>
                  </a:lnTo>
                  <a:lnTo>
                    <a:pt x="28411" y="5456"/>
                  </a:lnTo>
                  <a:lnTo>
                    <a:pt x="28320" y="5793"/>
                  </a:lnTo>
                  <a:close/>
                </a:path>
                <a:path w="43180" h="39369">
                  <a:moveTo>
                    <a:pt x="3075" y="3882"/>
                  </a:moveTo>
                  <a:lnTo>
                    <a:pt x="1024" y="3882"/>
                  </a:lnTo>
                  <a:lnTo>
                    <a:pt x="3428" y="3464"/>
                  </a:lnTo>
                  <a:lnTo>
                    <a:pt x="2564" y="3464"/>
                  </a:lnTo>
                  <a:lnTo>
                    <a:pt x="3075" y="3882"/>
                  </a:lnTo>
                  <a:close/>
                </a:path>
                <a:path w="43180" h="39369">
                  <a:moveTo>
                    <a:pt x="6101" y="9496"/>
                  </a:moveTo>
                  <a:lnTo>
                    <a:pt x="4668" y="8242"/>
                  </a:lnTo>
                  <a:lnTo>
                    <a:pt x="10521" y="7047"/>
                  </a:lnTo>
                  <a:lnTo>
                    <a:pt x="6480" y="5288"/>
                  </a:lnTo>
                  <a:lnTo>
                    <a:pt x="24268" y="5288"/>
                  </a:lnTo>
                  <a:lnTo>
                    <a:pt x="25094" y="5793"/>
                  </a:lnTo>
                  <a:lnTo>
                    <a:pt x="28638" y="5793"/>
                  </a:lnTo>
                  <a:lnTo>
                    <a:pt x="29840" y="9138"/>
                  </a:lnTo>
                  <a:lnTo>
                    <a:pt x="8490" y="9138"/>
                  </a:lnTo>
                  <a:lnTo>
                    <a:pt x="6101" y="9496"/>
                  </a:lnTo>
                  <a:close/>
                </a:path>
                <a:path w="43180" h="39369">
                  <a:moveTo>
                    <a:pt x="28638" y="5793"/>
                  </a:moveTo>
                  <a:lnTo>
                    <a:pt x="28320" y="5793"/>
                  </a:lnTo>
                  <a:lnTo>
                    <a:pt x="28517" y="5456"/>
                  </a:lnTo>
                  <a:lnTo>
                    <a:pt x="28638" y="5793"/>
                  </a:lnTo>
                  <a:close/>
                </a:path>
                <a:path w="43180" h="39369">
                  <a:moveTo>
                    <a:pt x="13268" y="19530"/>
                  </a:moveTo>
                  <a:lnTo>
                    <a:pt x="12014" y="18336"/>
                  </a:lnTo>
                  <a:lnTo>
                    <a:pt x="10521" y="16843"/>
                  </a:lnTo>
                  <a:lnTo>
                    <a:pt x="13985" y="15469"/>
                  </a:lnTo>
                  <a:lnTo>
                    <a:pt x="14316" y="13199"/>
                  </a:lnTo>
                  <a:lnTo>
                    <a:pt x="14403" y="12602"/>
                  </a:lnTo>
                  <a:lnTo>
                    <a:pt x="8490" y="9138"/>
                  </a:lnTo>
                  <a:lnTo>
                    <a:pt x="29840" y="9138"/>
                  </a:lnTo>
                  <a:lnTo>
                    <a:pt x="31299" y="13199"/>
                  </a:lnTo>
                  <a:lnTo>
                    <a:pt x="15717" y="13199"/>
                  </a:lnTo>
                  <a:lnTo>
                    <a:pt x="17344" y="15051"/>
                  </a:lnTo>
                  <a:lnTo>
                    <a:pt x="17564" y="15051"/>
                  </a:lnTo>
                  <a:lnTo>
                    <a:pt x="13268" y="19530"/>
                  </a:lnTo>
                  <a:close/>
                </a:path>
                <a:path w="43180" h="39369">
                  <a:moveTo>
                    <a:pt x="34732" y="22756"/>
                  </a:moveTo>
                  <a:lnTo>
                    <a:pt x="23134" y="22756"/>
                  </a:lnTo>
                  <a:lnTo>
                    <a:pt x="22941" y="19941"/>
                  </a:lnTo>
                  <a:lnTo>
                    <a:pt x="22885" y="19112"/>
                  </a:lnTo>
                  <a:lnTo>
                    <a:pt x="20018" y="18157"/>
                  </a:lnTo>
                  <a:lnTo>
                    <a:pt x="17987" y="15051"/>
                  </a:lnTo>
                  <a:lnTo>
                    <a:pt x="21630" y="13199"/>
                  </a:lnTo>
                  <a:lnTo>
                    <a:pt x="31299" y="13199"/>
                  </a:lnTo>
                  <a:lnTo>
                    <a:pt x="34732" y="22756"/>
                  </a:lnTo>
                  <a:close/>
                </a:path>
                <a:path w="43180" h="39369">
                  <a:moveTo>
                    <a:pt x="24514" y="23472"/>
                  </a:moveTo>
                  <a:lnTo>
                    <a:pt x="23183" y="23472"/>
                  </a:lnTo>
                  <a:lnTo>
                    <a:pt x="24617" y="22756"/>
                  </a:lnTo>
                  <a:lnTo>
                    <a:pt x="24514" y="23472"/>
                  </a:lnTo>
                  <a:close/>
                </a:path>
                <a:path w="43180" h="39369">
                  <a:moveTo>
                    <a:pt x="24332" y="26399"/>
                  </a:moveTo>
                  <a:lnTo>
                    <a:pt x="24096" y="26399"/>
                  </a:lnTo>
                  <a:lnTo>
                    <a:pt x="24514" y="23472"/>
                  </a:lnTo>
                  <a:lnTo>
                    <a:pt x="34989" y="23472"/>
                  </a:lnTo>
                  <a:lnTo>
                    <a:pt x="35354" y="24488"/>
                  </a:lnTo>
                  <a:lnTo>
                    <a:pt x="28379" y="24488"/>
                  </a:lnTo>
                  <a:lnTo>
                    <a:pt x="24332" y="26399"/>
                  </a:lnTo>
                  <a:close/>
                </a:path>
                <a:path w="43180" h="39369">
                  <a:moveTo>
                    <a:pt x="27603" y="27892"/>
                  </a:moveTo>
                  <a:lnTo>
                    <a:pt x="28379" y="24488"/>
                  </a:lnTo>
                  <a:lnTo>
                    <a:pt x="35354" y="24488"/>
                  </a:lnTo>
                  <a:lnTo>
                    <a:pt x="36041" y="26399"/>
                  </a:lnTo>
                  <a:lnTo>
                    <a:pt x="31306" y="26399"/>
                  </a:lnTo>
                  <a:lnTo>
                    <a:pt x="27603" y="27892"/>
                  </a:lnTo>
                  <a:close/>
                </a:path>
                <a:path w="43180" h="39369">
                  <a:moveTo>
                    <a:pt x="32269" y="31021"/>
                  </a:moveTo>
                  <a:lnTo>
                    <a:pt x="29096" y="30102"/>
                  </a:lnTo>
                  <a:lnTo>
                    <a:pt x="31306" y="26399"/>
                  </a:lnTo>
                  <a:lnTo>
                    <a:pt x="36041" y="26399"/>
                  </a:lnTo>
                  <a:lnTo>
                    <a:pt x="37114" y="29386"/>
                  </a:lnTo>
                  <a:lnTo>
                    <a:pt x="32799" y="29386"/>
                  </a:lnTo>
                  <a:lnTo>
                    <a:pt x="29694" y="29684"/>
                  </a:lnTo>
                  <a:lnTo>
                    <a:pt x="32269" y="31021"/>
                  </a:lnTo>
                  <a:close/>
                </a:path>
                <a:path w="43180" h="39369">
                  <a:moveTo>
                    <a:pt x="32083" y="31595"/>
                  </a:moveTo>
                  <a:lnTo>
                    <a:pt x="32703" y="29684"/>
                  </a:lnTo>
                  <a:lnTo>
                    <a:pt x="32799" y="29386"/>
                  </a:lnTo>
                  <a:lnTo>
                    <a:pt x="37114" y="29386"/>
                  </a:lnTo>
                  <a:lnTo>
                    <a:pt x="37650" y="30879"/>
                  </a:lnTo>
                  <a:lnTo>
                    <a:pt x="34293" y="30879"/>
                  </a:lnTo>
                  <a:lnTo>
                    <a:pt x="33853" y="31021"/>
                  </a:lnTo>
                  <a:lnTo>
                    <a:pt x="31945" y="31021"/>
                  </a:lnTo>
                  <a:lnTo>
                    <a:pt x="32799" y="31297"/>
                  </a:lnTo>
                  <a:lnTo>
                    <a:pt x="33003" y="31297"/>
                  </a:lnTo>
                  <a:lnTo>
                    <a:pt x="32083" y="31595"/>
                  </a:lnTo>
                  <a:close/>
                </a:path>
                <a:path w="43180" h="39369">
                  <a:moveTo>
                    <a:pt x="33516" y="36672"/>
                  </a:moveTo>
                  <a:lnTo>
                    <a:pt x="34197" y="31595"/>
                  </a:lnTo>
                  <a:lnTo>
                    <a:pt x="34293" y="30879"/>
                  </a:lnTo>
                  <a:lnTo>
                    <a:pt x="37650" y="30879"/>
                  </a:lnTo>
                  <a:lnTo>
                    <a:pt x="37701" y="31021"/>
                  </a:lnTo>
                  <a:lnTo>
                    <a:pt x="37800" y="31297"/>
                  </a:lnTo>
                  <a:lnTo>
                    <a:pt x="37908" y="31595"/>
                  </a:lnTo>
                  <a:lnTo>
                    <a:pt x="39362" y="33925"/>
                  </a:lnTo>
                  <a:lnTo>
                    <a:pt x="35666" y="33925"/>
                  </a:lnTo>
                  <a:lnTo>
                    <a:pt x="33516" y="36672"/>
                  </a:lnTo>
                  <a:close/>
                </a:path>
                <a:path w="43180" h="39369">
                  <a:moveTo>
                    <a:pt x="33003" y="31297"/>
                  </a:moveTo>
                  <a:lnTo>
                    <a:pt x="32799" y="31297"/>
                  </a:lnTo>
                  <a:lnTo>
                    <a:pt x="32269" y="31021"/>
                  </a:lnTo>
                  <a:lnTo>
                    <a:pt x="33853" y="31021"/>
                  </a:lnTo>
                  <a:lnTo>
                    <a:pt x="33003" y="31297"/>
                  </a:lnTo>
                  <a:close/>
                </a:path>
                <a:path w="43180" h="39369">
                  <a:moveTo>
                    <a:pt x="42572" y="38978"/>
                  </a:moveTo>
                  <a:lnTo>
                    <a:pt x="39190" y="35119"/>
                  </a:lnTo>
                  <a:lnTo>
                    <a:pt x="38235" y="34821"/>
                  </a:lnTo>
                  <a:lnTo>
                    <a:pt x="35666" y="33925"/>
                  </a:lnTo>
                  <a:lnTo>
                    <a:pt x="39362" y="33925"/>
                  </a:lnTo>
                  <a:lnTo>
                    <a:pt x="42572" y="38978"/>
                  </a:lnTo>
                  <a:close/>
                </a:path>
              </a:pathLst>
            </a:custGeom>
            <a:solidFill>
              <a:srgbClr val="E9504B"/>
            </a:solidFill>
          </p:spPr>
          <p:txBody>
            <a:bodyPr wrap="square" lIns="0" tIns="0" rIns="0" bIns="0" rtlCol="0"/>
            <a:lstStyle/>
            <a:p>
              <a:endParaRPr/>
            </a:p>
          </p:txBody>
        </p:sp>
      </p:grpSp>
      <p:sp>
        <p:nvSpPr>
          <p:cNvPr id="1822" name="object 1822"/>
          <p:cNvSpPr/>
          <p:nvPr/>
        </p:nvSpPr>
        <p:spPr>
          <a:xfrm>
            <a:off x="14734613" y="2367183"/>
            <a:ext cx="14604" cy="8890"/>
          </a:xfrm>
          <a:custGeom>
            <a:avLst/>
            <a:gdLst/>
            <a:ahLst/>
            <a:cxnLst/>
            <a:rect l="l" t="t" r="r" b="b"/>
            <a:pathLst>
              <a:path w="14605" h="8889">
                <a:moveTo>
                  <a:pt x="12901" y="8839"/>
                </a:moveTo>
                <a:lnTo>
                  <a:pt x="9795" y="8481"/>
                </a:lnTo>
                <a:lnTo>
                  <a:pt x="10273" y="4778"/>
                </a:lnTo>
                <a:lnTo>
                  <a:pt x="7764" y="8839"/>
                </a:lnTo>
                <a:lnTo>
                  <a:pt x="5972" y="8122"/>
                </a:lnTo>
                <a:lnTo>
                  <a:pt x="3225" y="7406"/>
                </a:lnTo>
                <a:lnTo>
                  <a:pt x="1134" y="6629"/>
                </a:lnTo>
                <a:lnTo>
                  <a:pt x="4061" y="5853"/>
                </a:lnTo>
                <a:lnTo>
                  <a:pt x="4539" y="5256"/>
                </a:lnTo>
                <a:lnTo>
                  <a:pt x="0" y="238"/>
                </a:lnTo>
                <a:lnTo>
                  <a:pt x="4778" y="0"/>
                </a:lnTo>
                <a:lnTo>
                  <a:pt x="4061" y="2209"/>
                </a:lnTo>
                <a:lnTo>
                  <a:pt x="6032" y="1612"/>
                </a:lnTo>
                <a:lnTo>
                  <a:pt x="14513" y="6988"/>
                </a:lnTo>
                <a:close/>
              </a:path>
            </a:pathLst>
          </a:custGeom>
          <a:solidFill>
            <a:srgbClr val="E833A5"/>
          </a:solidFill>
        </p:spPr>
        <p:txBody>
          <a:bodyPr wrap="square" lIns="0" tIns="0" rIns="0" bIns="0" rtlCol="0"/>
          <a:lstStyle/>
          <a:p>
            <a:endParaRPr/>
          </a:p>
        </p:txBody>
      </p:sp>
      <p:sp>
        <p:nvSpPr>
          <p:cNvPr id="1823" name="object 1823"/>
          <p:cNvSpPr/>
          <p:nvPr/>
        </p:nvSpPr>
        <p:spPr>
          <a:xfrm>
            <a:off x="14544321" y="2387013"/>
            <a:ext cx="10160" cy="6985"/>
          </a:xfrm>
          <a:custGeom>
            <a:avLst/>
            <a:gdLst/>
            <a:ahLst/>
            <a:cxnLst/>
            <a:rect l="l" t="t" r="r" b="b"/>
            <a:pathLst>
              <a:path w="10159" h="6985">
                <a:moveTo>
                  <a:pt x="3643" y="6629"/>
                </a:moveTo>
                <a:lnTo>
                  <a:pt x="2508" y="5674"/>
                </a:lnTo>
                <a:lnTo>
                  <a:pt x="2807" y="2508"/>
                </a:lnTo>
                <a:lnTo>
                  <a:pt x="2687" y="2329"/>
                </a:lnTo>
                <a:lnTo>
                  <a:pt x="0" y="2030"/>
                </a:lnTo>
                <a:lnTo>
                  <a:pt x="1433" y="716"/>
                </a:lnTo>
                <a:lnTo>
                  <a:pt x="1732" y="418"/>
                </a:lnTo>
                <a:lnTo>
                  <a:pt x="8003" y="1314"/>
                </a:lnTo>
                <a:lnTo>
                  <a:pt x="9556" y="0"/>
                </a:lnTo>
                <a:lnTo>
                  <a:pt x="8777" y="3607"/>
                </a:lnTo>
                <a:lnTo>
                  <a:pt x="7137" y="4671"/>
                </a:lnTo>
                <a:lnTo>
                  <a:pt x="5256" y="5674"/>
                </a:lnTo>
                <a:lnTo>
                  <a:pt x="3703" y="6629"/>
                </a:lnTo>
                <a:close/>
              </a:path>
            </a:pathLst>
          </a:custGeom>
          <a:solidFill>
            <a:srgbClr val="E83790"/>
          </a:solidFill>
        </p:spPr>
        <p:txBody>
          <a:bodyPr wrap="square" lIns="0" tIns="0" rIns="0" bIns="0" rtlCol="0"/>
          <a:lstStyle/>
          <a:p>
            <a:endParaRPr/>
          </a:p>
        </p:txBody>
      </p:sp>
      <p:sp>
        <p:nvSpPr>
          <p:cNvPr id="1824" name="object 1824"/>
          <p:cNvSpPr/>
          <p:nvPr/>
        </p:nvSpPr>
        <p:spPr>
          <a:xfrm>
            <a:off x="14728104" y="2366825"/>
            <a:ext cx="8255" cy="5080"/>
          </a:xfrm>
          <a:custGeom>
            <a:avLst/>
            <a:gdLst/>
            <a:ahLst/>
            <a:cxnLst/>
            <a:rect l="l" t="t" r="r" b="b"/>
            <a:pathLst>
              <a:path w="8255" h="5080">
                <a:moveTo>
                  <a:pt x="2508" y="4718"/>
                </a:moveTo>
                <a:lnTo>
                  <a:pt x="298" y="4001"/>
                </a:lnTo>
                <a:lnTo>
                  <a:pt x="104" y="3225"/>
                </a:lnTo>
                <a:lnTo>
                  <a:pt x="0" y="2807"/>
                </a:lnTo>
                <a:lnTo>
                  <a:pt x="2866" y="0"/>
                </a:lnTo>
                <a:lnTo>
                  <a:pt x="3281" y="311"/>
                </a:lnTo>
                <a:lnTo>
                  <a:pt x="3144" y="895"/>
                </a:lnTo>
                <a:lnTo>
                  <a:pt x="3046" y="1313"/>
                </a:lnTo>
                <a:lnTo>
                  <a:pt x="4115" y="2040"/>
                </a:lnTo>
                <a:lnTo>
                  <a:pt x="2508" y="4718"/>
                </a:lnTo>
                <a:close/>
              </a:path>
              <a:path w="8255" h="5080">
                <a:moveTo>
                  <a:pt x="7645" y="4001"/>
                </a:moveTo>
                <a:lnTo>
                  <a:pt x="5196" y="3225"/>
                </a:lnTo>
                <a:lnTo>
                  <a:pt x="4634" y="2289"/>
                </a:lnTo>
                <a:lnTo>
                  <a:pt x="7943" y="895"/>
                </a:lnTo>
                <a:lnTo>
                  <a:pt x="7833" y="2040"/>
                </a:lnTo>
                <a:lnTo>
                  <a:pt x="7719" y="3225"/>
                </a:lnTo>
                <a:lnTo>
                  <a:pt x="7645" y="4001"/>
                </a:lnTo>
                <a:close/>
              </a:path>
              <a:path w="8255" h="5080">
                <a:moveTo>
                  <a:pt x="4634" y="2289"/>
                </a:moveTo>
                <a:lnTo>
                  <a:pt x="4480" y="2289"/>
                </a:lnTo>
                <a:lnTo>
                  <a:pt x="4115" y="2040"/>
                </a:lnTo>
                <a:lnTo>
                  <a:pt x="4300" y="1732"/>
                </a:lnTo>
                <a:lnTo>
                  <a:pt x="4634" y="2289"/>
                </a:lnTo>
                <a:close/>
              </a:path>
            </a:pathLst>
          </a:custGeom>
          <a:solidFill>
            <a:srgbClr val="E833A5"/>
          </a:solidFill>
        </p:spPr>
        <p:txBody>
          <a:bodyPr wrap="square" lIns="0" tIns="0" rIns="0" bIns="0" rtlCol="0"/>
          <a:lstStyle/>
          <a:p>
            <a:endParaRPr/>
          </a:p>
        </p:txBody>
      </p:sp>
      <p:sp>
        <p:nvSpPr>
          <p:cNvPr id="1825" name="object 1825"/>
          <p:cNvSpPr/>
          <p:nvPr/>
        </p:nvSpPr>
        <p:spPr>
          <a:xfrm>
            <a:off x="14457418" y="2632848"/>
            <a:ext cx="3175" cy="3810"/>
          </a:xfrm>
          <a:custGeom>
            <a:avLst/>
            <a:gdLst/>
            <a:ahLst/>
            <a:cxnLst/>
            <a:rect l="l" t="t" r="r" b="b"/>
            <a:pathLst>
              <a:path w="3175" h="3810">
                <a:moveTo>
                  <a:pt x="1314" y="3468"/>
                </a:moveTo>
                <a:lnTo>
                  <a:pt x="0" y="781"/>
                </a:lnTo>
                <a:lnTo>
                  <a:pt x="1630" y="0"/>
                </a:lnTo>
                <a:lnTo>
                  <a:pt x="2813" y="3292"/>
                </a:lnTo>
                <a:lnTo>
                  <a:pt x="1314" y="3468"/>
                </a:lnTo>
                <a:close/>
              </a:path>
            </a:pathLst>
          </a:custGeom>
          <a:solidFill>
            <a:srgbClr val="E9504B"/>
          </a:solidFill>
        </p:spPr>
        <p:txBody>
          <a:bodyPr wrap="square" lIns="0" tIns="0" rIns="0" bIns="0" rtlCol="0"/>
          <a:lstStyle/>
          <a:p>
            <a:endParaRPr/>
          </a:p>
        </p:txBody>
      </p:sp>
      <p:sp>
        <p:nvSpPr>
          <p:cNvPr id="1826" name="object 1826"/>
          <p:cNvSpPr/>
          <p:nvPr/>
        </p:nvSpPr>
        <p:spPr>
          <a:xfrm>
            <a:off x="14611277" y="2362585"/>
            <a:ext cx="6350" cy="3810"/>
          </a:xfrm>
          <a:custGeom>
            <a:avLst/>
            <a:gdLst/>
            <a:ahLst/>
            <a:cxnLst/>
            <a:rect l="l" t="t" r="r" b="b"/>
            <a:pathLst>
              <a:path w="6350" h="3810">
                <a:moveTo>
                  <a:pt x="769" y="3766"/>
                </a:moveTo>
                <a:lnTo>
                  <a:pt x="0" y="0"/>
                </a:lnTo>
                <a:lnTo>
                  <a:pt x="2986" y="2389"/>
                </a:lnTo>
                <a:lnTo>
                  <a:pt x="5913" y="2329"/>
                </a:lnTo>
                <a:lnTo>
                  <a:pt x="4588" y="3265"/>
                </a:lnTo>
                <a:lnTo>
                  <a:pt x="2448" y="3404"/>
                </a:lnTo>
                <a:lnTo>
                  <a:pt x="769" y="3766"/>
                </a:lnTo>
                <a:close/>
              </a:path>
            </a:pathLst>
          </a:custGeom>
          <a:solidFill>
            <a:srgbClr val="E834A1"/>
          </a:solidFill>
        </p:spPr>
        <p:txBody>
          <a:bodyPr wrap="square" lIns="0" tIns="0" rIns="0" bIns="0" rtlCol="0"/>
          <a:lstStyle/>
          <a:p>
            <a:endParaRPr/>
          </a:p>
        </p:txBody>
      </p:sp>
      <p:sp>
        <p:nvSpPr>
          <p:cNvPr id="1827" name="object 1827"/>
          <p:cNvSpPr/>
          <p:nvPr/>
        </p:nvSpPr>
        <p:spPr>
          <a:xfrm>
            <a:off x="14497853" y="2427449"/>
            <a:ext cx="5715" cy="6350"/>
          </a:xfrm>
          <a:custGeom>
            <a:avLst/>
            <a:gdLst/>
            <a:ahLst/>
            <a:cxnLst/>
            <a:rect l="l" t="t" r="r" b="b"/>
            <a:pathLst>
              <a:path w="5715" h="6350">
                <a:moveTo>
                  <a:pt x="0" y="5196"/>
                </a:moveTo>
                <a:lnTo>
                  <a:pt x="1570" y="0"/>
                </a:lnTo>
                <a:lnTo>
                  <a:pt x="2807" y="0"/>
                </a:lnTo>
                <a:lnTo>
                  <a:pt x="2209" y="1672"/>
                </a:lnTo>
                <a:lnTo>
                  <a:pt x="3498" y="3453"/>
                </a:lnTo>
                <a:lnTo>
                  <a:pt x="3035" y="3717"/>
                </a:lnTo>
                <a:lnTo>
                  <a:pt x="0" y="5196"/>
                </a:lnTo>
                <a:close/>
              </a:path>
              <a:path w="5715" h="6350">
                <a:moveTo>
                  <a:pt x="4199" y="3717"/>
                </a:moveTo>
                <a:lnTo>
                  <a:pt x="3035" y="3717"/>
                </a:lnTo>
                <a:lnTo>
                  <a:pt x="3576" y="3453"/>
                </a:lnTo>
                <a:lnTo>
                  <a:pt x="3753" y="3453"/>
                </a:lnTo>
                <a:lnTo>
                  <a:pt x="4955" y="2687"/>
                </a:lnTo>
                <a:lnTo>
                  <a:pt x="4199" y="3717"/>
                </a:lnTo>
                <a:close/>
              </a:path>
              <a:path w="5715" h="6350">
                <a:moveTo>
                  <a:pt x="5017" y="4001"/>
                </a:moveTo>
                <a:lnTo>
                  <a:pt x="4032" y="4001"/>
                </a:lnTo>
                <a:lnTo>
                  <a:pt x="4199" y="3717"/>
                </a:lnTo>
                <a:lnTo>
                  <a:pt x="5017" y="4001"/>
                </a:lnTo>
                <a:close/>
              </a:path>
              <a:path w="5715" h="6350">
                <a:moveTo>
                  <a:pt x="3557" y="6233"/>
                </a:moveTo>
                <a:lnTo>
                  <a:pt x="3333" y="5196"/>
                </a:lnTo>
                <a:lnTo>
                  <a:pt x="3886" y="4251"/>
                </a:lnTo>
                <a:lnTo>
                  <a:pt x="5516" y="4251"/>
                </a:lnTo>
                <a:lnTo>
                  <a:pt x="3557" y="6233"/>
                </a:lnTo>
                <a:close/>
              </a:path>
            </a:pathLst>
          </a:custGeom>
          <a:solidFill>
            <a:srgbClr val="E8388B"/>
          </a:solidFill>
        </p:spPr>
        <p:txBody>
          <a:bodyPr wrap="square" lIns="0" tIns="0" rIns="0" bIns="0" rtlCol="0"/>
          <a:lstStyle/>
          <a:p>
            <a:endParaRPr/>
          </a:p>
        </p:txBody>
      </p:sp>
      <p:sp>
        <p:nvSpPr>
          <p:cNvPr id="1828" name="object 1828"/>
          <p:cNvSpPr/>
          <p:nvPr/>
        </p:nvSpPr>
        <p:spPr>
          <a:xfrm>
            <a:off x="14765971" y="2753084"/>
            <a:ext cx="4445" cy="3175"/>
          </a:xfrm>
          <a:custGeom>
            <a:avLst/>
            <a:gdLst/>
            <a:ahLst/>
            <a:cxnLst/>
            <a:rect l="l" t="t" r="r" b="b"/>
            <a:pathLst>
              <a:path w="4444" h="3175">
                <a:moveTo>
                  <a:pt x="2329" y="2807"/>
                </a:moveTo>
                <a:lnTo>
                  <a:pt x="0" y="1493"/>
                </a:lnTo>
                <a:lnTo>
                  <a:pt x="477" y="1254"/>
                </a:lnTo>
                <a:lnTo>
                  <a:pt x="1254" y="537"/>
                </a:lnTo>
                <a:lnTo>
                  <a:pt x="2209" y="0"/>
                </a:lnTo>
                <a:lnTo>
                  <a:pt x="4061" y="2628"/>
                </a:lnTo>
                <a:lnTo>
                  <a:pt x="2329" y="2807"/>
                </a:lnTo>
                <a:close/>
              </a:path>
            </a:pathLst>
          </a:custGeom>
          <a:solidFill>
            <a:srgbClr val="E94B57"/>
          </a:solidFill>
        </p:spPr>
        <p:txBody>
          <a:bodyPr wrap="square" lIns="0" tIns="0" rIns="0" bIns="0" rtlCol="0"/>
          <a:lstStyle/>
          <a:p>
            <a:endParaRPr/>
          </a:p>
        </p:txBody>
      </p:sp>
      <p:sp>
        <p:nvSpPr>
          <p:cNvPr id="1829" name="object 1829"/>
          <p:cNvSpPr/>
          <p:nvPr/>
        </p:nvSpPr>
        <p:spPr>
          <a:xfrm>
            <a:off x="14674646" y="2360103"/>
            <a:ext cx="24130" cy="3810"/>
          </a:xfrm>
          <a:custGeom>
            <a:avLst/>
            <a:gdLst/>
            <a:ahLst/>
            <a:cxnLst/>
            <a:rect l="l" t="t" r="r" b="b"/>
            <a:pathLst>
              <a:path w="24130" h="3810">
                <a:moveTo>
                  <a:pt x="4419" y="1168"/>
                </a:moveTo>
                <a:lnTo>
                  <a:pt x="3632" y="0"/>
                </a:lnTo>
                <a:lnTo>
                  <a:pt x="1371" y="457"/>
                </a:lnTo>
                <a:lnTo>
                  <a:pt x="0" y="457"/>
                </a:lnTo>
                <a:lnTo>
                  <a:pt x="838" y="1651"/>
                </a:lnTo>
                <a:lnTo>
                  <a:pt x="3035" y="1168"/>
                </a:lnTo>
                <a:lnTo>
                  <a:pt x="4419" y="1168"/>
                </a:lnTo>
                <a:close/>
              </a:path>
              <a:path w="24130" h="3810">
                <a:moveTo>
                  <a:pt x="23533" y="1168"/>
                </a:moveTo>
                <a:lnTo>
                  <a:pt x="20599" y="2667"/>
                </a:lnTo>
                <a:lnTo>
                  <a:pt x="21132" y="2730"/>
                </a:lnTo>
                <a:lnTo>
                  <a:pt x="22326" y="3200"/>
                </a:lnTo>
                <a:lnTo>
                  <a:pt x="23533" y="3378"/>
                </a:lnTo>
                <a:lnTo>
                  <a:pt x="23533" y="1168"/>
                </a:lnTo>
                <a:close/>
              </a:path>
            </a:pathLst>
          </a:custGeom>
          <a:solidFill>
            <a:srgbClr val="E833A6"/>
          </a:solidFill>
        </p:spPr>
        <p:txBody>
          <a:bodyPr wrap="square" lIns="0" tIns="0" rIns="0" bIns="0" rtlCol="0"/>
          <a:lstStyle/>
          <a:p>
            <a:endParaRPr/>
          </a:p>
        </p:txBody>
      </p:sp>
      <p:sp>
        <p:nvSpPr>
          <p:cNvPr id="1830" name="object 1830"/>
          <p:cNvSpPr/>
          <p:nvPr/>
        </p:nvSpPr>
        <p:spPr>
          <a:xfrm>
            <a:off x="14679066" y="2780242"/>
            <a:ext cx="4445" cy="1270"/>
          </a:xfrm>
          <a:custGeom>
            <a:avLst/>
            <a:gdLst/>
            <a:ahLst/>
            <a:cxnLst/>
            <a:rect l="l" t="t" r="r" b="b"/>
            <a:pathLst>
              <a:path w="4444" h="1269">
                <a:moveTo>
                  <a:pt x="0" y="794"/>
                </a:moveTo>
                <a:lnTo>
                  <a:pt x="316" y="297"/>
                </a:lnTo>
                <a:lnTo>
                  <a:pt x="2582" y="0"/>
                </a:lnTo>
                <a:lnTo>
                  <a:pt x="3046" y="137"/>
                </a:lnTo>
                <a:lnTo>
                  <a:pt x="4419" y="78"/>
                </a:lnTo>
                <a:lnTo>
                  <a:pt x="3225" y="197"/>
                </a:lnTo>
                <a:lnTo>
                  <a:pt x="1911" y="675"/>
                </a:lnTo>
                <a:lnTo>
                  <a:pt x="0" y="794"/>
                </a:lnTo>
                <a:close/>
              </a:path>
            </a:pathLst>
          </a:custGeom>
          <a:solidFill>
            <a:srgbClr val="EB644A"/>
          </a:solidFill>
        </p:spPr>
        <p:txBody>
          <a:bodyPr wrap="square" lIns="0" tIns="0" rIns="0" bIns="0" rtlCol="0"/>
          <a:lstStyle/>
          <a:p>
            <a:endParaRPr/>
          </a:p>
        </p:txBody>
      </p:sp>
      <p:sp>
        <p:nvSpPr>
          <p:cNvPr id="1831" name="object 1831"/>
          <p:cNvSpPr/>
          <p:nvPr/>
        </p:nvSpPr>
        <p:spPr>
          <a:xfrm>
            <a:off x="14510993" y="2719368"/>
            <a:ext cx="1905" cy="1905"/>
          </a:xfrm>
          <a:custGeom>
            <a:avLst/>
            <a:gdLst/>
            <a:ahLst/>
            <a:cxnLst/>
            <a:rect l="l" t="t" r="r" b="b"/>
            <a:pathLst>
              <a:path w="1905" h="1905">
                <a:moveTo>
                  <a:pt x="1612" y="1702"/>
                </a:moveTo>
                <a:lnTo>
                  <a:pt x="119" y="1284"/>
                </a:lnTo>
                <a:lnTo>
                  <a:pt x="0" y="627"/>
                </a:lnTo>
                <a:lnTo>
                  <a:pt x="165" y="0"/>
                </a:lnTo>
                <a:lnTo>
                  <a:pt x="1612" y="1402"/>
                </a:lnTo>
                <a:lnTo>
                  <a:pt x="1612" y="1702"/>
                </a:lnTo>
                <a:close/>
              </a:path>
            </a:pathLst>
          </a:custGeom>
          <a:solidFill>
            <a:srgbClr val="EB6145"/>
          </a:solidFill>
        </p:spPr>
        <p:txBody>
          <a:bodyPr wrap="square" lIns="0" tIns="0" rIns="0" bIns="0" rtlCol="0"/>
          <a:lstStyle/>
          <a:p>
            <a:endParaRPr/>
          </a:p>
        </p:txBody>
      </p:sp>
      <p:sp>
        <p:nvSpPr>
          <p:cNvPr id="1832" name="object 1832"/>
          <p:cNvSpPr/>
          <p:nvPr/>
        </p:nvSpPr>
        <p:spPr>
          <a:xfrm>
            <a:off x="14729896" y="2355298"/>
            <a:ext cx="6350" cy="8255"/>
          </a:xfrm>
          <a:custGeom>
            <a:avLst/>
            <a:gdLst/>
            <a:ahLst/>
            <a:cxnLst/>
            <a:rect l="l" t="t" r="r" b="b"/>
            <a:pathLst>
              <a:path w="6350" h="8255">
                <a:moveTo>
                  <a:pt x="6017" y="4801"/>
                </a:moveTo>
                <a:lnTo>
                  <a:pt x="4424" y="4801"/>
                </a:lnTo>
                <a:lnTo>
                  <a:pt x="0" y="2448"/>
                </a:lnTo>
                <a:lnTo>
                  <a:pt x="0" y="1851"/>
                </a:lnTo>
                <a:lnTo>
                  <a:pt x="1672" y="0"/>
                </a:lnTo>
                <a:lnTo>
                  <a:pt x="2807" y="0"/>
                </a:lnTo>
                <a:lnTo>
                  <a:pt x="3380" y="2448"/>
                </a:lnTo>
                <a:lnTo>
                  <a:pt x="3464" y="2807"/>
                </a:lnTo>
                <a:lnTo>
                  <a:pt x="3942" y="3404"/>
                </a:lnTo>
                <a:lnTo>
                  <a:pt x="4330" y="4180"/>
                </a:lnTo>
                <a:lnTo>
                  <a:pt x="6151" y="4180"/>
                </a:lnTo>
                <a:lnTo>
                  <a:pt x="6017" y="4801"/>
                </a:lnTo>
                <a:close/>
              </a:path>
              <a:path w="6350" h="8255">
                <a:moveTo>
                  <a:pt x="2209" y="8122"/>
                </a:moveTo>
                <a:lnTo>
                  <a:pt x="4718" y="4957"/>
                </a:lnTo>
                <a:lnTo>
                  <a:pt x="5983" y="4957"/>
                </a:lnTo>
                <a:lnTo>
                  <a:pt x="5853" y="5554"/>
                </a:lnTo>
                <a:lnTo>
                  <a:pt x="2209" y="8122"/>
                </a:lnTo>
                <a:close/>
              </a:path>
            </a:pathLst>
          </a:custGeom>
          <a:solidFill>
            <a:srgbClr val="E833AA"/>
          </a:solidFill>
        </p:spPr>
        <p:txBody>
          <a:bodyPr wrap="square" lIns="0" tIns="0" rIns="0" bIns="0" rtlCol="0"/>
          <a:lstStyle/>
          <a:p>
            <a:endParaRPr/>
          </a:p>
        </p:txBody>
      </p:sp>
      <p:sp>
        <p:nvSpPr>
          <p:cNvPr id="1833" name="object 1833"/>
          <p:cNvSpPr/>
          <p:nvPr/>
        </p:nvSpPr>
        <p:spPr>
          <a:xfrm>
            <a:off x="14809034" y="2373515"/>
            <a:ext cx="4445" cy="6350"/>
          </a:xfrm>
          <a:custGeom>
            <a:avLst/>
            <a:gdLst/>
            <a:ahLst/>
            <a:cxnLst/>
            <a:rect l="l" t="t" r="r" b="b"/>
            <a:pathLst>
              <a:path w="4444" h="6350">
                <a:moveTo>
                  <a:pt x="3643" y="5913"/>
                </a:moveTo>
                <a:lnTo>
                  <a:pt x="1134" y="4539"/>
                </a:lnTo>
                <a:lnTo>
                  <a:pt x="657" y="3942"/>
                </a:lnTo>
                <a:lnTo>
                  <a:pt x="0" y="3046"/>
                </a:lnTo>
                <a:lnTo>
                  <a:pt x="1075" y="2568"/>
                </a:lnTo>
                <a:lnTo>
                  <a:pt x="1612" y="716"/>
                </a:lnTo>
                <a:lnTo>
                  <a:pt x="2030" y="0"/>
                </a:lnTo>
                <a:lnTo>
                  <a:pt x="3285" y="1791"/>
                </a:lnTo>
                <a:lnTo>
                  <a:pt x="3822" y="2986"/>
                </a:lnTo>
                <a:lnTo>
                  <a:pt x="4300" y="4001"/>
                </a:lnTo>
                <a:lnTo>
                  <a:pt x="4061" y="5435"/>
                </a:lnTo>
                <a:lnTo>
                  <a:pt x="3643" y="5913"/>
                </a:lnTo>
                <a:close/>
              </a:path>
            </a:pathLst>
          </a:custGeom>
          <a:solidFill>
            <a:srgbClr val="E833A5"/>
          </a:solidFill>
        </p:spPr>
        <p:txBody>
          <a:bodyPr wrap="square" lIns="0" tIns="0" rIns="0" bIns="0" rtlCol="0"/>
          <a:lstStyle/>
          <a:p>
            <a:endParaRPr/>
          </a:p>
        </p:txBody>
      </p:sp>
      <p:sp>
        <p:nvSpPr>
          <p:cNvPr id="1834" name="object 1834"/>
          <p:cNvSpPr/>
          <p:nvPr/>
        </p:nvSpPr>
        <p:spPr>
          <a:xfrm>
            <a:off x="14725654" y="2356074"/>
            <a:ext cx="5080" cy="8255"/>
          </a:xfrm>
          <a:custGeom>
            <a:avLst/>
            <a:gdLst/>
            <a:ahLst/>
            <a:cxnLst/>
            <a:rect l="l" t="t" r="r" b="b"/>
            <a:pathLst>
              <a:path w="5080" h="8255">
                <a:moveTo>
                  <a:pt x="1672" y="7824"/>
                </a:moveTo>
                <a:lnTo>
                  <a:pt x="0" y="1314"/>
                </a:lnTo>
                <a:lnTo>
                  <a:pt x="537" y="0"/>
                </a:lnTo>
                <a:lnTo>
                  <a:pt x="2150" y="418"/>
                </a:lnTo>
                <a:lnTo>
                  <a:pt x="1732" y="2209"/>
                </a:lnTo>
                <a:lnTo>
                  <a:pt x="2269" y="3464"/>
                </a:lnTo>
                <a:lnTo>
                  <a:pt x="4658" y="4599"/>
                </a:lnTo>
                <a:lnTo>
                  <a:pt x="3464" y="5913"/>
                </a:lnTo>
                <a:lnTo>
                  <a:pt x="1672" y="7824"/>
                </a:lnTo>
                <a:close/>
              </a:path>
            </a:pathLst>
          </a:custGeom>
          <a:solidFill>
            <a:srgbClr val="E833AA"/>
          </a:solidFill>
        </p:spPr>
        <p:txBody>
          <a:bodyPr wrap="square" lIns="0" tIns="0" rIns="0" bIns="0" rtlCol="0"/>
          <a:lstStyle/>
          <a:p>
            <a:endParaRPr/>
          </a:p>
        </p:txBody>
      </p:sp>
      <p:grpSp>
        <p:nvGrpSpPr>
          <p:cNvPr id="1835" name="object 1835"/>
          <p:cNvGrpSpPr/>
          <p:nvPr/>
        </p:nvGrpSpPr>
        <p:grpSpPr>
          <a:xfrm>
            <a:off x="14821935" y="2362346"/>
            <a:ext cx="34925" cy="9525"/>
            <a:chOff x="14821935" y="2362346"/>
            <a:chExt cx="34925" cy="9525"/>
          </a:xfrm>
        </p:grpSpPr>
        <p:sp>
          <p:nvSpPr>
            <p:cNvPr id="1836" name="object 1836"/>
            <p:cNvSpPr/>
            <p:nvPr/>
          </p:nvSpPr>
          <p:spPr>
            <a:xfrm>
              <a:off x="14851679" y="2369334"/>
              <a:ext cx="5080" cy="2540"/>
            </a:xfrm>
            <a:custGeom>
              <a:avLst/>
              <a:gdLst/>
              <a:ahLst/>
              <a:cxnLst/>
              <a:rect l="l" t="t" r="r" b="b"/>
              <a:pathLst>
                <a:path w="5080" h="2539">
                  <a:moveTo>
                    <a:pt x="4121" y="2209"/>
                  </a:moveTo>
                  <a:lnTo>
                    <a:pt x="477" y="2209"/>
                  </a:lnTo>
                  <a:lnTo>
                    <a:pt x="0" y="1194"/>
                  </a:lnTo>
                  <a:lnTo>
                    <a:pt x="1194" y="179"/>
                  </a:lnTo>
                  <a:lnTo>
                    <a:pt x="1194" y="0"/>
                  </a:lnTo>
                  <a:lnTo>
                    <a:pt x="4121" y="0"/>
                  </a:lnTo>
                  <a:lnTo>
                    <a:pt x="4778" y="1373"/>
                  </a:lnTo>
                  <a:lnTo>
                    <a:pt x="4121" y="2209"/>
                  </a:lnTo>
                  <a:close/>
                </a:path>
              </a:pathLst>
            </a:custGeom>
            <a:solidFill>
              <a:srgbClr val="E833A5"/>
            </a:solidFill>
          </p:spPr>
          <p:txBody>
            <a:bodyPr wrap="square" lIns="0" tIns="0" rIns="0" bIns="0" rtlCol="0"/>
            <a:lstStyle/>
            <a:p>
              <a:endParaRPr/>
            </a:p>
          </p:txBody>
        </p:sp>
        <p:sp>
          <p:nvSpPr>
            <p:cNvPr id="1837" name="object 1837"/>
            <p:cNvSpPr/>
            <p:nvPr/>
          </p:nvSpPr>
          <p:spPr>
            <a:xfrm>
              <a:off x="14821935" y="2362346"/>
              <a:ext cx="3175" cy="4445"/>
            </a:xfrm>
            <a:custGeom>
              <a:avLst/>
              <a:gdLst/>
              <a:ahLst/>
              <a:cxnLst/>
              <a:rect l="l" t="t" r="r" b="b"/>
              <a:pathLst>
                <a:path w="3175" h="4444">
                  <a:moveTo>
                    <a:pt x="2209" y="4061"/>
                  </a:moveTo>
                  <a:lnTo>
                    <a:pt x="0" y="0"/>
                  </a:lnTo>
                  <a:lnTo>
                    <a:pt x="2926" y="2568"/>
                  </a:lnTo>
                  <a:lnTo>
                    <a:pt x="2747" y="3165"/>
                  </a:lnTo>
                  <a:lnTo>
                    <a:pt x="2687" y="3523"/>
                  </a:lnTo>
                  <a:lnTo>
                    <a:pt x="2209" y="4061"/>
                  </a:lnTo>
                  <a:close/>
                </a:path>
              </a:pathLst>
            </a:custGeom>
            <a:solidFill>
              <a:srgbClr val="E833AB"/>
            </a:solidFill>
          </p:spPr>
          <p:txBody>
            <a:bodyPr wrap="square" lIns="0" tIns="0" rIns="0" bIns="0" rtlCol="0"/>
            <a:lstStyle/>
            <a:p>
              <a:endParaRPr/>
            </a:p>
          </p:txBody>
        </p:sp>
      </p:grpSp>
      <p:sp>
        <p:nvSpPr>
          <p:cNvPr id="1838" name="object 1838"/>
          <p:cNvSpPr/>
          <p:nvPr/>
        </p:nvSpPr>
        <p:spPr>
          <a:xfrm>
            <a:off x="14766807" y="2369394"/>
            <a:ext cx="5080" cy="3810"/>
          </a:xfrm>
          <a:custGeom>
            <a:avLst/>
            <a:gdLst/>
            <a:ahLst/>
            <a:cxnLst/>
            <a:rect l="l" t="t" r="r" b="b"/>
            <a:pathLst>
              <a:path w="5080" h="3810">
                <a:moveTo>
                  <a:pt x="0" y="2389"/>
                </a:moveTo>
                <a:lnTo>
                  <a:pt x="657" y="0"/>
                </a:lnTo>
                <a:lnTo>
                  <a:pt x="4320" y="0"/>
                </a:lnTo>
                <a:lnTo>
                  <a:pt x="4957" y="597"/>
                </a:lnTo>
                <a:lnTo>
                  <a:pt x="4798" y="955"/>
                </a:lnTo>
                <a:lnTo>
                  <a:pt x="2269" y="955"/>
                </a:lnTo>
                <a:lnTo>
                  <a:pt x="0" y="2389"/>
                </a:lnTo>
                <a:close/>
              </a:path>
              <a:path w="5080" h="3810">
                <a:moveTo>
                  <a:pt x="3612" y="3638"/>
                </a:moveTo>
                <a:lnTo>
                  <a:pt x="2315" y="3638"/>
                </a:lnTo>
                <a:lnTo>
                  <a:pt x="3163" y="2389"/>
                </a:lnTo>
                <a:lnTo>
                  <a:pt x="3285" y="2209"/>
                </a:lnTo>
                <a:lnTo>
                  <a:pt x="2269" y="955"/>
                </a:lnTo>
                <a:lnTo>
                  <a:pt x="4798" y="955"/>
                </a:lnTo>
                <a:lnTo>
                  <a:pt x="3612" y="3638"/>
                </a:lnTo>
                <a:close/>
              </a:path>
            </a:pathLst>
          </a:custGeom>
          <a:solidFill>
            <a:srgbClr val="E833AA"/>
          </a:solidFill>
        </p:spPr>
        <p:txBody>
          <a:bodyPr wrap="square" lIns="0" tIns="0" rIns="0" bIns="0" rtlCol="0"/>
          <a:lstStyle/>
          <a:p>
            <a:endParaRPr/>
          </a:p>
        </p:txBody>
      </p:sp>
      <p:sp>
        <p:nvSpPr>
          <p:cNvPr id="1839" name="object 1839"/>
          <p:cNvSpPr/>
          <p:nvPr/>
        </p:nvSpPr>
        <p:spPr>
          <a:xfrm>
            <a:off x="14827124" y="2367901"/>
            <a:ext cx="38735" cy="7620"/>
          </a:xfrm>
          <a:custGeom>
            <a:avLst/>
            <a:gdLst/>
            <a:ahLst/>
            <a:cxnLst/>
            <a:rect l="l" t="t" r="r" b="b"/>
            <a:pathLst>
              <a:path w="38734" h="7619">
                <a:moveTo>
                  <a:pt x="7353" y="5257"/>
                </a:moveTo>
                <a:lnTo>
                  <a:pt x="3644" y="5143"/>
                </a:lnTo>
                <a:lnTo>
                  <a:pt x="2565" y="5803"/>
                </a:lnTo>
                <a:lnTo>
                  <a:pt x="0" y="3594"/>
                </a:lnTo>
                <a:lnTo>
                  <a:pt x="723" y="7353"/>
                </a:lnTo>
                <a:lnTo>
                  <a:pt x="2628" y="6819"/>
                </a:lnTo>
                <a:lnTo>
                  <a:pt x="7353" y="5257"/>
                </a:lnTo>
                <a:close/>
              </a:path>
              <a:path w="38734" h="7619">
                <a:moveTo>
                  <a:pt x="38227" y="0"/>
                </a:moveTo>
                <a:lnTo>
                  <a:pt x="35483" y="127"/>
                </a:lnTo>
                <a:lnTo>
                  <a:pt x="33870" y="3530"/>
                </a:lnTo>
                <a:lnTo>
                  <a:pt x="37515" y="3708"/>
                </a:lnTo>
                <a:lnTo>
                  <a:pt x="38227" y="0"/>
                </a:lnTo>
                <a:close/>
              </a:path>
            </a:pathLst>
          </a:custGeom>
          <a:solidFill>
            <a:srgbClr val="E833A5"/>
          </a:solidFill>
        </p:spPr>
        <p:txBody>
          <a:bodyPr wrap="square" lIns="0" tIns="0" rIns="0" bIns="0" rtlCol="0"/>
          <a:lstStyle/>
          <a:p>
            <a:endParaRPr/>
          </a:p>
        </p:txBody>
      </p:sp>
      <p:sp>
        <p:nvSpPr>
          <p:cNvPr id="1840" name="object 1840"/>
          <p:cNvSpPr/>
          <p:nvPr/>
        </p:nvSpPr>
        <p:spPr>
          <a:xfrm>
            <a:off x="14736167" y="2360315"/>
            <a:ext cx="4445" cy="6350"/>
          </a:xfrm>
          <a:custGeom>
            <a:avLst/>
            <a:gdLst/>
            <a:ahLst/>
            <a:cxnLst/>
            <a:rect l="l" t="t" r="r" b="b"/>
            <a:pathLst>
              <a:path w="4444" h="6350">
                <a:moveTo>
                  <a:pt x="3285" y="6032"/>
                </a:moveTo>
                <a:lnTo>
                  <a:pt x="0" y="3882"/>
                </a:lnTo>
                <a:lnTo>
                  <a:pt x="3105" y="3105"/>
                </a:lnTo>
                <a:lnTo>
                  <a:pt x="3285" y="2628"/>
                </a:lnTo>
                <a:lnTo>
                  <a:pt x="3583" y="1672"/>
                </a:lnTo>
                <a:lnTo>
                  <a:pt x="2628" y="0"/>
                </a:lnTo>
                <a:lnTo>
                  <a:pt x="4001" y="179"/>
                </a:lnTo>
                <a:lnTo>
                  <a:pt x="3285" y="6032"/>
                </a:lnTo>
                <a:close/>
              </a:path>
            </a:pathLst>
          </a:custGeom>
          <a:solidFill>
            <a:srgbClr val="E833AA"/>
          </a:solidFill>
        </p:spPr>
        <p:txBody>
          <a:bodyPr wrap="square" lIns="0" tIns="0" rIns="0" bIns="0" rtlCol="0"/>
          <a:lstStyle/>
          <a:p>
            <a:endParaRPr/>
          </a:p>
        </p:txBody>
      </p:sp>
      <p:sp>
        <p:nvSpPr>
          <p:cNvPr id="1841" name="object 1841"/>
          <p:cNvSpPr/>
          <p:nvPr/>
        </p:nvSpPr>
        <p:spPr>
          <a:xfrm>
            <a:off x="14858787" y="2366348"/>
            <a:ext cx="3175" cy="4445"/>
          </a:xfrm>
          <a:custGeom>
            <a:avLst/>
            <a:gdLst/>
            <a:ahLst/>
            <a:cxnLst/>
            <a:rect l="l" t="t" r="r" b="b"/>
            <a:pathLst>
              <a:path w="3175" h="4444">
                <a:moveTo>
                  <a:pt x="1552" y="3942"/>
                </a:moveTo>
                <a:lnTo>
                  <a:pt x="2926" y="776"/>
                </a:lnTo>
                <a:lnTo>
                  <a:pt x="2687" y="119"/>
                </a:lnTo>
                <a:lnTo>
                  <a:pt x="2448" y="119"/>
                </a:lnTo>
                <a:lnTo>
                  <a:pt x="2209" y="776"/>
                </a:lnTo>
                <a:lnTo>
                  <a:pt x="1672" y="179"/>
                </a:lnTo>
                <a:lnTo>
                  <a:pt x="358" y="238"/>
                </a:lnTo>
                <a:lnTo>
                  <a:pt x="0" y="0"/>
                </a:lnTo>
                <a:lnTo>
                  <a:pt x="0" y="1493"/>
                </a:lnTo>
                <a:lnTo>
                  <a:pt x="1911" y="2866"/>
                </a:lnTo>
                <a:close/>
              </a:path>
            </a:pathLst>
          </a:custGeom>
          <a:solidFill>
            <a:srgbClr val="E833A5"/>
          </a:solidFill>
        </p:spPr>
        <p:txBody>
          <a:bodyPr wrap="square" lIns="0" tIns="0" rIns="0" bIns="0" rtlCol="0"/>
          <a:lstStyle/>
          <a:p>
            <a:endParaRPr/>
          </a:p>
        </p:txBody>
      </p:sp>
      <p:grpSp>
        <p:nvGrpSpPr>
          <p:cNvPr id="1842" name="object 1842"/>
          <p:cNvGrpSpPr/>
          <p:nvPr/>
        </p:nvGrpSpPr>
        <p:grpSpPr>
          <a:xfrm>
            <a:off x="14810170" y="2371006"/>
            <a:ext cx="38100" cy="8255"/>
            <a:chOff x="14810170" y="2371006"/>
            <a:chExt cx="38100" cy="8255"/>
          </a:xfrm>
        </p:grpSpPr>
        <p:sp>
          <p:nvSpPr>
            <p:cNvPr id="1843" name="object 1843"/>
            <p:cNvSpPr/>
            <p:nvPr/>
          </p:nvSpPr>
          <p:spPr>
            <a:xfrm>
              <a:off x="14810170" y="2371006"/>
              <a:ext cx="2540" cy="5080"/>
            </a:xfrm>
            <a:custGeom>
              <a:avLst/>
              <a:gdLst/>
              <a:ahLst/>
              <a:cxnLst/>
              <a:rect l="l" t="t" r="r" b="b"/>
              <a:pathLst>
                <a:path w="2540" h="5080">
                  <a:moveTo>
                    <a:pt x="0" y="4957"/>
                  </a:moveTo>
                  <a:lnTo>
                    <a:pt x="179" y="1493"/>
                  </a:lnTo>
                  <a:lnTo>
                    <a:pt x="477" y="0"/>
                  </a:lnTo>
                  <a:lnTo>
                    <a:pt x="2209" y="4240"/>
                  </a:lnTo>
                  <a:lnTo>
                    <a:pt x="0" y="4957"/>
                  </a:lnTo>
                  <a:close/>
                </a:path>
              </a:pathLst>
            </a:custGeom>
            <a:solidFill>
              <a:srgbClr val="E833AA"/>
            </a:solidFill>
          </p:spPr>
          <p:txBody>
            <a:bodyPr wrap="square" lIns="0" tIns="0" rIns="0" bIns="0" rtlCol="0"/>
            <a:lstStyle/>
            <a:p>
              <a:endParaRPr/>
            </a:p>
          </p:txBody>
        </p:sp>
        <p:sp>
          <p:nvSpPr>
            <p:cNvPr id="1844" name="object 1844"/>
            <p:cNvSpPr/>
            <p:nvPr/>
          </p:nvSpPr>
          <p:spPr>
            <a:xfrm>
              <a:off x="14844693" y="2372320"/>
              <a:ext cx="3810" cy="6985"/>
            </a:xfrm>
            <a:custGeom>
              <a:avLst/>
              <a:gdLst/>
              <a:ahLst/>
              <a:cxnLst/>
              <a:rect l="l" t="t" r="r" b="b"/>
              <a:pathLst>
                <a:path w="3809" h="6985">
                  <a:moveTo>
                    <a:pt x="3284" y="6510"/>
                  </a:moveTo>
                  <a:lnTo>
                    <a:pt x="0" y="1971"/>
                  </a:lnTo>
                  <a:lnTo>
                    <a:pt x="955" y="836"/>
                  </a:lnTo>
                  <a:lnTo>
                    <a:pt x="2568" y="298"/>
                  </a:lnTo>
                  <a:lnTo>
                    <a:pt x="3046" y="0"/>
                  </a:lnTo>
                  <a:lnTo>
                    <a:pt x="3284" y="6510"/>
                  </a:lnTo>
                  <a:close/>
                </a:path>
              </a:pathLst>
            </a:custGeom>
            <a:solidFill>
              <a:srgbClr val="E833A5"/>
            </a:solidFill>
          </p:spPr>
          <p:txBody>
            <a:bodyPr wrap="square" lIns="0" tIns="0" rIns="0" bIns="0" rtlCol="0"/>
            <a:lstStyle/>
            <a:p>
              <a:endParaRPr/>
            </a:p>
          </p:txBody>
        </p:sp>
      </p:grpSp>
      <p:sp>
        <p:nvSpPr>
          <p:cNvPr id="1845" name="object 1845"/>
          <p:cNvSpPr/>
          <p:nvPr/>
        </p:nvSpPr>
        <p:spPr>
          <a:xfrm>
            <a:off x="14748411" y="2370827"/>
            <a:ext cx="3810" cy="3810"/>
          </a:xfrm>
          <a:custGeom>
            <a:avLst/>
            <a:gdLst/>
            <a:ahLst/>
            <a:cxnLst/>
            <a:rect l="l" t="t" r="r" b="b"/>
            <a:pathLst>
              <a:path w="3809" h="3810">
                <a:moveTo>
                  <a:pt x="0" y="3523"/>
                </a:moveTo>
                <a:lnTo>
                  <a:pt x="537" y="657"/>
                </a:lnTo>
                <a:lnTo>
                  <a:pt x="3523" y="0"/>
                </a:lnTo>
                <a:lnTo>
                  <a:pt x="3523" y="2926"/>
                </a:lnTo>
                <a:lnTo>
                  <a:pt x="0" y="3523"/>
                </a:lnTo>
                <a:close/>
              </a:path>
            </a:pathLst>
          </a:custGeom>
          <a:solidFill>
            <a:srgbClr val="E833A5"/>
          </a:solidFill>
        </p:spPr>
        <p:txBody>
          <a:bodyPr wrap="square" lIns="0" tIns="0" rIns="0" bIns="0" rtlCol="0"/>
          <a:lstStyle/>
          <a:p>
            <a:endParaRPr/>
          </a:p>
        </p:txBody>
      </p:sp>
      <p:sp>
        <p:nvSpPr>
          <p:cNvPr id="1846" name="object 1846"/>
          <p:cNvSpPr/>
          <p:nvPr/>
        </p:nvSpPr>
        <p:spPr>
          <a:xfrm>
            <a:off x="14846304" y="2362823"/>
            <a:ext cx="5080" cy="4445"/>
          </a:xfrm>
          <a:custGeom>
            <a:avLst/>
            <a:gdLst/>
            <a:ahLst/>
            <a:cxnLst/>
            <a:rect l="l" t="t" r="r" b="b"/>
            <a:pathLst>
              <a:path w="5080" h="4444">
                <a:moveTo>
                  <a:pt x="5076" y="4360"/>
                </a:moveTo>
                <a:lnTo>
                  <a:pt x="3583" y="4300"/>
                </a:lnTo>
                <a:lnTo>
                  <a:pt x="0" y="4180"/>
                </a:lnTo>
                <a:lnTo>
                  <a:pt x="716" y="0"/>
                </a:lnTo>
                <a:lnTo>
                  <a:pt x="5076" y="3583"/>
                </a:lnTo>
                <a:lnTo>
                  <a:pt x="5076" y="4360"/>
                </a:lnTo>
                <a:close/>
              </a:path>
            </a:pathLst>
          </a:custGeom>
          <a:solidFill>
            <a:srgbClr val="E833A5"/>
          </a:solidFill>
        </p:spPr>
        <p:txBody>
          <a:bodyPr wrap="square" lIns="0" tIns="0" rIns="0" bIns="0" rtlCol="0"/>
          <a:lstStyle/>
          <a:p>
            <a:endParaRPr/>
          </a:p>
        </p:txBody>
      </p:sp>
      <p:sp>
        <p:nvSpPr>
          <p:cNvPr id="1847" name="object 1847"/>
          <p:cNvSpPr/>
          <p:nvPr/>
        </p:nvSpPr>
        <p:spPr>
          <a:xfrm>
            <a:off x="14597240" y="2305425"/>
            <a:ext cx="5080" cy="3810"/>
          </a:xfrm>
          <a:custGeom>
            <a:avLst/>
            <a:gdLst/>
            <a:ahLst/>
            <a:cxnLst/>
            <a:rect l="l" t="t" r="r" b="b"/>
            <a:pathLst>
              <a:path w="5080" h="3810">
                <a:moveTo>
                  <a:pt x="3703" y="3523"/>
                </a:moveTo>
                <a:lnTo>
                  <a:pt x="0" y="3165"/>
                </a:lnTo>
                <a:lnTo>
                  <a:pt x="1433" y="0"/>
                </a:lnTo>
                <a:lnTo>
                  <a:pt x="4778" y="2209"/>
                </a:lnTo>
                <a:lnTo>
                  <a:pt x="3703" y="3523"/>
                </a:lnTo>
                <a:close/>
              </a:path>
            </a:pathLst>
          </a:custGeom>
          <a:solidFill>
            <a:srgbClr val="E834A3"/>
          </a:solidFill>
        </p:spPr>
        <p:txBody>
          <a:bodyPr wrap="square" lIns="0" tIns="0" rIns="0" bIns="0" rtlCol="0"/>
          <a:lstStyle/>
          <a:p>
            <a:endParaRPr/>
          </a:p>
        </p:txBody>
      </p:sp>
      <p:sp>
        <p:nvSpPr>
          <p:cNvPr id="1848" name="object 1848"/>
          <p:cNvSpPr/>
          <p:nvPr/>
        </p:nvSpPr>
        <p:spPr>
          <a:xfrm>
            <a:off x="14847678" y="2374709"/>
            <a:ext cx="2540" cy="3810"/>
          </a:xfrm>
          <a:custGeom>
            <a:avLst/>
            <a:gdLst/>
            <a:ahLst/>
            <a:cxnLst/>
            <a:rect l="l" t="t" r="r" b="b"/>
            <a:pathLst>
              <a:path w="2540" h="3810">
                <a:moveTo>
                  <a:pt x="2209" y="3464"/>
                </a:moveTo>
                <a:lnTo>
                  <a:pt x="0" y="3464"/>
                </a:lnTo>
                <a:lnTo>
                  <a:pt x="179" y="1851"/>
                </a:lnTo>
                <a:lnTo>
                  <a:pt x="477" y="0"/>
                </a:lnTo>
                <a:lnTo>
                  <a:pt x="2209" y="537"/>
                </a:lnTo>
                <a:lnTo>
                  <a:pt x="2209" y="3464"/>
                </a:lnTo>
                <a:close/>
              </a:path>
            </a:pathLst>
          </a:custGeom>
          <a:solidFill>
            <a:srgbClr val="E833A5"/>
          </a:solidFill>
        </p:spPr>
        <p:txBody>
          <a:bodyPr wrap="square" lIns="0" tIns="0" rIns="0" bIns="0" rtlCol="0"/>
          <a:lstStyle/>
          <a:p>
            <a:endParaRPr/>
          </a:p>
        </p:txBody>
      </p:sp>
      <p:sp>
        <p:nvSpPr>
          <p:cNvPr id="1849" name="object 1849"/>
          <p:cNvSpPr/>
          <p:nvPr/>
        </p:nvSpPr>
        <p:spPr>
          <a:xfrm>
            <a:off x="14766807" y="2372440"/>
            <a:ext cx="3810" cy="3810"/>
          </a:xfrm>
          <a:custGeom>
            <a:avLst/>
            <a:gdLst/>
            <a:ahLst/>
            <a:cxnLst/>
            <a:rect l="l" t="t" r="r" b="b"/>
            <a:pathLst>
              <a:path w="3809" h="3810">
                <a:moveTo>
                  <a:pt x="0" y="3523"/>
                </a:moveTo>
                <a:lnTo>
                  <a:pt x="1254" y="0"/>
                </a:lnTo>
                <a:lnTo>
                  <a:pt x="2329" y="1254"/>
                </a:lnTo>
                <a:lnTo>
                  <a:pt x="3583" y="1314"/>
                </a:lnTo>
                <a:lnTo>
                  <a:pt x="3225" y="3105"/>
                </a:lnTo>
                <a:lnTo>
                  <a:pt x="0" y="3523"/>
                </a:lnTo>
                <a:close/>
              </a:path>
            </a:pathLst>
          </a:custGeom>
          <a:solidFill>
            <a:srgbClr val="E833A5"/>
          </a:solidFill>
        </p:spPr>
        <p:txBody>
          <a:bodyPr wrap="square" lIns="0" tIns="0" rIns="0" bIns="0" rtlCol="0"/>
          <a:lstStyle/>
          <a:p>
            <a:endParaRPr/>
          </a:p>
        </p:txBody>
      </p:sp>
      <p:sp>
        <p:nvSpPr>
          <p:cNvPr id="1850" name="object 1850"/>
          <p:cNvSpPr/>
          <p:nvPr/>
        </p:nvSpPr>
        <p:spPr>
          <a:xfrm>
            <a:off x="14851321" y="2372261"/>
            <a:ext cx="4445" cy="4445"/>
          </a:xfrm>
          <a:custGeom>
            <a:avLst/>
            <a:gdLst/>
            <a:ahLst/>
            <a:cxnLst/>
            <a:rect l="l" t="t" r="r" b="b"/>
            <a:pathLst>
              <a:path w="4444" h="4444">
                <a:moveTo>
                  <a:pt x="2030" y="4061"/>
                </a:moveTo>
                <a:lnTo>
                  <a:pt x="776" y="2986"/>
                </a:lnTo>
                <a:lnTo>
                  <a:pt x="0" y="2269"/>
                </a:lnTo>
                <a:lnTo>
                  <a:pt x="2269" y="0"/>
                </a:lnTo>
                <a:lnTo>
                  <a:pt x="2986" y="776"/>
                </a:lnTo>
                <a:lnTo>
                  <a:pt x="4121" y="2030"/>
                </a:lnTo>
                <a:lnTo>
                  <a:pt x="2030" y="4061"/>
                </a:lnTo>
                <a:close/>
              </a:path>
            </a:pathLst>
          </a:custGeom>
          <a:solidFill>
            <a:srgbClr val="E833A5"/>
          </a:solidFill>
        </p:spPr>
        <p:txBody>
          <a:bodyPr wrap="square" lIns="0" tIns="0" rIns="0" bIns="0" rtlCol="0"/>
          <a:lstStyle/>
          <a:p>
            <a:endParaRPr/>
          </a:p>
        </p:txBody>
      </p:sp>
      <p:sp>
        <p:nvSpPr>
          <p:cNvPr id="1851" name="object 1851"/>
          <p:cNvSpPr/>
          <p:nvPr/>
        </p:nvSpPr>
        <p:spPr>
          <a:xfrm>
            <a:off x="14605722" y="2310801"/>
            <a:ext cx="4445" cy="4445"/>
          </a:xfrm>
          <a:custGeom>
            <a:avLst/>
            <a:gdLst/>
            <a:ahLst/>
            <a:cxnLst/>
            <a:rect l="l" t="t" r="r" b="b"/>
            <a:pathLst>
              <a:path w="4444" h="4444">
                <a:moveTo>
                  <a:pt x="1851" y="4061"/>
                </a:moveTo>
                <a:lnTo>
                  <a:pt x="1134" y="3285"/>
                </a:lnTo>
                <a:lnTo>
                  <a:pt x="0" y="2030"/>
                </a:lnTo>
                <a:lnTo>
                  <a:pt x="2090" y="0"/>
                </a:lnTo>
                <a:lnTo>
                  <a:pt x="3344" y="1075"/>
                </a:lnTo>
                <a:lnTo>
                  <a:pt x="4121" y="1791"/>
                </a:lnTo>
                <a:lnTo>
                  <a:pt x="1851" y="4061"/>
                </a:lnTo>
                <a:close/>
              </a:path>
            </a:pathLst>
          </a:custGeom>
          <a:solidFill>
            <a:srgbClr val="E834A3"/>
          </a:solidFill>
        </p:spPr>
        <p:txBody>
          <a:bodyPr wrap="square" lIns="0" tIns="0" rIns="0" bIns="0" rtlCol="0"/>
          <a:lstStyle/>
          <a:p>
            <a:endParaRPr/>
          </a:p>
        </p:txBody>
      </p:sp>
      <p:sp>
        <p:nvSpPr>
          <p:cNvPr id="1852" name="object 1852"/>
          <p:cNvSpPr/>
          <p:nvPr/>
        </p:nvSpPr>
        <p:spPr>
          <a:xfrm>
            <a:off x="14819656" y="2372321"/>
            <a:ext cx="42545" cy="3810"/>
          </a:xfrm>
          <a:custGeom>
            <a:avLst/>
            <a:gdLst/>
            <a:ahLst/>
            <a:cxnLst/>
            <a:rect l="l" t="t" r="r" b="b"/>
            <a:pathLst>
              <a:path w="42544" h="3810">
                <a:moveTo>
                  <a:pt x="3771" y="1498"/>
                </a:moveTo>
                <a:lnTo>
                  <a:pt x="2997" y="723"/>
                </a:lnTo>
                <a:lnTo>
                  <a:pt x="2209" y="0"/>
                </a:lnTo>
                <a:lnTo>
                  <a:pt x="0" y="2209"/>
                </a:lnTo>
                <a:lnTo>
                  <a:pt x="1562" y="3644"/>
                </a:lnTo>
                <a:lnTo>
                  <a:pt x="3771" y="1498"/>
                </a:lnTo>
                <a:close/>
              </a:path>
              <a:path w="42544" h="3810">
                <a:moveTo>
                  <a:pt x="41998" y="2933"/>
                </a:moveTo>
                <a:lnTo>
                  <a:pt x="41630" y="0"/>
                </a:lnTo>
                <a:lnTo>
                  <a:pt x="40563" y="787"/>
                </a:lnTo>
                <a:lnTo>
                  <a:pt x="40386" y="1562"/>
                </a:lnTo>
                <a:lnTo>
                  <a:pt x="40563" y="2933"/>
                </a:lnTo>
                <a:lnTo>
                  <a:pt x="41998" y="2933"/>
                </a:lnTo>
                <a:close/>
              </a:path>
            </a:pathLst>
          </a:custGeom>
          <a:solidFill>
            <a:srgbClr val="E833A5"/>
          </a:solidFill>
        </p:spPr>
        <p:txBody>
          <a:bodyPr wrap="square" lIns="0" tIns="0" rIns="0" bIns="0" rtlCol="0"/>
          <a:lstStyle/>
          <a:p>
            <a:endParaRPr/>
          </a:p>
        </p:txBody>
      </p:sp>
      <p:sp>
        <p:nvSpPr>
          <p:cNvPr id="1853" name="object 1853"/>
          <p:cNvSpPr/>
          <p:nvPr/>
        </p:nvSpPr>
        <p:spPr>
          <a:xfrm>
            <a:off x="14760058" y="2369334"/>
            <a:ext cx="2540" cy="3175"/>
          </a:xfrm>
          <a:custGeom>
            <a:avLst/>
            <a:gdLst/>
            <a:ahLst/>
            <a:cxnLst/>
            <a:rect l="l" t="t" r="r" b="b"/>
            <a:pathLst>
              <a:path w="2540" h="3175">
                <a:moveTo>
                  <a:pt x="418" y="2687"/>
                </a:moveTo>
                <a:lnTo>
                  <a:pt x="776" y="1433"/>
                </a:lnTo>
                <a:lnTo>
                  <a:pt x="0" y="0"/>
                </a:lnTo>
                <a:lnTo>
                  <a:pt x="2209" y="0"/>
                </a:lnTo>
                <a:lnTo>
                  <a:pt x="2209" y="2209"/>
                </a:lnTo>
                <a:lnTo>
                  <a:pt x="418" y="2687"/>
                </a:lnTo>
                <a:close/>
              </a:path>
            </a:pathLst>
          </a:custGeom>
          <a:solidFill>
            <a:srgbClr val="E833A5"/>
          </a:solidFill>
        </p:spPr>
        <p:txBody>
          <a:bodyPr wrap="square" lIns="0" tIns="0" rIns="0" bIns="0" rtlCol="0"/>
          <a:lstStyle/>
          <a:p>
            <a:endParaRPr/>
          </a:p>
        </p:txBody>
      </p:sp>
      <p:sp>
        <p:nvSpPr>
          <p:cNvPr id="1854" name="object 1854"/>
          <p:cNvSpPr/>
          <p:nvPr/>
        </p:nvSpPr>
        <p:spPr>
          <a:xfrm>
            <a:off x="14578845" y="2306739"/>
            <a:ext cx="3810" cy="3810"/>
          </a:xfrm>
          <a:custGeom>
            <a:avLst/>
            <a:gdLst/>
            <a:ahLst/>
            <a:cxnLst/>
            <a:rect l="l" t="t" r="r" b="b"/>
            <a:pathLst>
              <a:path w="3809" h="3810">
                <a:moveTo>
                  <a:pt x="1015" y="3762"/>
                </a:moveTo>
                <a:lnTo>
                  <a:pt x="0" y="2926"/>
                </a:lnTo>
                <a:lnTo>
                  <a:pt x="836" y="418"/>
                </a:lnTo>
                <a:lnTo>
                  <a:pt x="1075" y="0"/>
                </a:lnTo>
                <a:lnTo>
                  <a:pt x="3523" y="1254"/>
                </a:lnTo>
                <a:lnTo>
                  <a:pt x="1015" y="3762"/>
                </a:lnTo>
                <a:close/>
              </a:path>
            </a:pathLst>
          </a:custGeom>
          <a:solidFill>
            <a:srgbClr val="E834A3"/>
          </a:solidFill>
        </p:spPr>
        <p:txBody>
          <a:bodyPr wrap="square" lIns="0" tIns="0" rIns="0" bIns="0" rtlCol="0"/>
          <a:lstStyle/>
          <a:p>
            <a:endParaRPr/>
          </a:p>
        </p:txBody>
      </p:sp>
      <p:grpSp>
        <p:nvGrpSpPr>
          <p:cNvPr id="1855" name="object 1855"/>
          <p:cNvGrpSpPr/>
          <p:nvPr/>
        </p:nvGrpSpPr>
        <p:grpSpPr>
          <a:xfrm>
            <a:off x="14792549" y="2353924"/>
            <a:ext cx="89535" cy="17145"/>
            <a:chOff x="14792549" y="2353924"/>
            <a:chExt cx="89535" cy="17145"/>
          </a:xfrm>
        </p:grpSpPr>
        <p:sp>
          <p:nvSpPr>
            <p:cNvPr id="1856" name="object 1856"/>
            <p:cNvSpPr/>
            <p:nvPr/>
          </p:nvSpPr>
          <p:spPr>
            <a:xfrm>
              <a:off x="14869956" y="2353924"/>
              <a:ext cx="3175" cy="3175"/>
            </a:xfrm>
            <a:custGeom>
              <a:avLst/>
              <a:gdLst/>
              <a:ahLst/>
              <a:cxnLst/>
              <a:rect l="l" t="t" r="r" b="b"/>
              <a:pathLst>
                <a:path w="3175" h="3175">
                  <a:moveTo>
                    <a:pt x="2807" y="2926"/>
                  </a:moveTo>
                  <a:lnTo>
                    <a:pt x="1971" y="2807"/>
                  </a:lnTo>
                  <a:lnTo>
                    <a:pt x="1314" y="2209"/>
                  </a:lnTo>
                  <a:lnTo>
                    <a:pt x="895" y="1672"/>
                  </a:lnTo>
                  <a:lnTo>
                    <a:pt x="0" y="298"/>
                  </a:lnTo>
                  <a:lnTo>
                    <a:pt x="955" y="0"/>
                  </a:lnTo>
                  <a:lnTo>
                    <a:pt x="2807" y="2926"/>
                  </a:lnTo>
                  <a:close/>
                </a:path>
              </a:pathLst>
            </a:custGeom>
            <a:solidFill>
              <a:srgbClr val="E833A5"/>
            </a:solidFill>
          </p:spPr>
          <p:txBody>
            <a:bodyPr wrap="square" lIns="0" tIns="0" rIns="0" bIns="0" rtlCol="0"/>
            <a:lstStyle/>
            <a:p>
              <a:endParaRPr/>
            </a:p>
          </p:txBody>
        </p:sp>
        <p:sp>
          <p:nvSpPr>
            <p:cNvPr id="1857" name="object 1857"/>
            <p:cNvSpPr/>
            <p:nvPr/>
          </p:nvSpPr>
          <p:spPr>
            <a:xfrm>
              <a:off x="14824557" y="2357576"/>
              <a:ext cx="45720" cy="5080"/>
            </a:xfrm>
            <a:custGeom>
              <a:avLst/>
              <a:gdLst/>
              <a:ahLst/>
              <a:cxnLst/>
              <a:rect l="l" t="t" r="r" b="b"/>
              <a:pathLst>
                <a:path w="45719" h="5080">
                  <a:moveTo>
                    <a:pt x="2387" y="4000"/>
                  </a:moveTo>
                  <a:lnTo>
                    <a:pt x="2044" y="2527"/>
                  </a:lnTo>
                  <a:lnTo>
                    <a:pt x="1206" y="2527"/>
                  </a:lnTo>
                  <a:lnTo>
                    <a:pt x="177" y="4000"/>
                  </a:lnTo>
                  <a:lnTo>
                    <a:pt x="2387" y="4000"/>
                  </a:lnTo>
                  <a:close/>
                </a:path>
                <a:path w="45719" h="5080">
                  <a:moveTo>
                    <a:pt x="2514" y="4533"/>
                  </a:moveTo>
                  <a:lnTo>
                    <a:pt x="2425" y="4178"/>
                  </a:lnTo>
                  <a:lnTo>
                    <a:pt x="0" y="4178"/>
                  </a:lnTo>
                  <a:lnTo>
                    <a:pt x="673" y="4533"/>
                  </a:lnTo>
                  <a:lnTo>
                    <a:pt x="2514" y="4533"/>
                  </a:lnTo>
                  <a:close/>
                </a:path>
                <a:path w="45719" h="5080">
                  <a:moveTo>
                    <a:pt x="45097" y="2032"/>
                  </a:moveTo>
                  <a:lnTo>
                    <a:pt x="44653" y="0"/>
                  </a:lnTo>
                  <a:lnTo>
                    <a:pt x="43002" y="0"/>
                  </a:lnTo>
                  <a:lnTo>
                    <a:pt x="42875" y="2032"/>
                  </a:lnTo>
                  <a:lnTo>
                    <a:pt x="45097" y="2032"/>
                  </a:lnTo>
                  <a:close/>
                </a:path>
              </a:pathLst>
            </a:custGeom>
            <a:solidFill>
              <a:srgbClr val="E833AB"/>
            </a:solidFill>
          </p:spPr>
          <p:txBody>
            <a:bodyPr wrap="square" lIns="0" tIns="0" rIns="0" bIns="0" rtlCol="0"/>
            <a:lstStyle/>
            <a:p>
              <a:endParaRPr/>
            </a:p>
          </p:txBody>
        </p:sp>
        <p:sp>
          <p:nvSpPr>
            <p:cNvPr id="1858" name="object 1858"/>
            <p:cNvSpPr/>
            <p:nvPr/>
          </p:nvSpPr>
          <p:spPr>
            <a:xfrm>
              <a:off x="14849043" y="2364206"/>
              <a:ext cx="33020" cy="6985"/>
            </a:xfrm>
            <a:custGeom>
              <a:avLst/>
              <a:gdLst/>
              <a:ahLst/>
              <a:cxnLst/>
              <a:rect l="l" t="t" r="r" b="b"/>
              <a:pathLst>
                <a:path w="33019" h="6985">
                  <a:moveTo>
                    <a:pt x="2565" y="4178"/>
                  </a:moveTo>
                  <a:lnTo>
                    <a:pt x="127" y="4419"/>
                  </a:lnTo>
                  <a:lnTo>
                    <a:pt x="0" y="5080"/>
                  </a:lnTo>
                  <a:lnTo>
                    <a:pt x="177" y="5905"/>
                  </a:lnTo>
                  <a:lnTo>
                    <a:pt x="127" y="6629"/>
                  </a:lnTo>
                  <a:lnTo>
                    <a:pt x="1968" y="5613"/>
                  </a:lnTo>
                  <a:lnTo>
                    <a:pt x="2565" y="4178"/>
                  </a:lnTo>
                  <a:close/>
                </a:path>
                <a:path w="33019" h="6985">
                  <a:moveTo>
                    <a:pt x="32550" y="0"/>
                  </a:moveTo>
                  <a:lnTo>
                    <a:pt x="31064" y="0"/>
                  </a:lnTo>
                  <a:lnTo>
                    <a:pt x="31064" y="2209"/>
                  </a:lnTo>
                  <a:lnTo>
                    <a:pt x="32550" y="2209"/>
                  </a:lnTo>
                  <a:lnTo>
                    <a:pt x="32550" y="0"/>
                  </a:lnTo>
                  <a:close/>
                </a:path>
              </a:pathLst>
            </a:custGeom>
            <a:solidFill>
              <a:srgbClr val="E833A5"/>
            </a:solidFill>
          </p:spPr>
          <p:txBody>
            <a:bodyPr wrap="square" lIns="0" tIns="0" rIns="0" bIns="0" rtlCol="0"/>
            <a:lstStyle/>
            <a:p>
              <a:endParaRPr/>
            </a:p>
          </p:txBody>
        </p:sp>
        <p:sp>
          <p:nvSpPr>
            <p:cNvPr id="1859" name="object 1859"/>
            <p:cNvSpPr/>
            <p:nvPr/>
          </p:nvSpPr>
          <p:spPr>
            <a:xfrm>
              <a:off x="14860400" y="2363361"/>
              <a:ext cx="3175" cy="3810"/>
            </a:xfrm>
            <a:custGeom>
              <a:avLst/>
              <a:gdLst/>
              <a:ahLst/>
              <a:cxnLst/>
              <a:rect l="l" t="t" r="r" b="b"/>
              <a:pathLst>
                <a:path w="3175" h="3810">
                  <a:moveTo>
                    <a:pt x="1314" y="3762"/>
                  </a:moveTo>
                  <a:lnTo>
                    <a:pt x="597" y="3762"/>
                  </a:lnTo>
                  <a:lnTo>
                    <a:pt x="0" y="716"/>
                  </a:lnTo>
                  <a:lnTo>
                    <a:pt x="2986" y="0"/>
                  </a:lnTo>
                  <a:lnTo>
                    <a:pt x="1314" y="3762"/>
                  </a:lnTo>
                  <a:close/>
                </a:path>
              </a:pathLst>
            </a:custGeom>
            <a:solidFill>
              <a:srgbClr val="E833AA"/>
            </a:solidFill>
          </p:spPr>
          <p:txBody>
            <a:bodyPr wrap="square" lIns="0" tIns="0" rIns="0" bIns="0" rtlCol="0"/>
            <a:lstStyle/>
            <a:p>
              <a:endParaRPr/>
            </a:p>
          </p:txBody>
        </p:sp>
        <p:sp>
          <p:nvSpPr>
            <p:cNvPr id="1860" name="object 1860"/>
            <p:cNvSpPr/>
            <p:nvPr/>
          </p:nvSpPr>
          <p:spPr>
            <a:xfrm>
              <a:off x="14792549" y="2361271"/>
              <a:ext cx="7620" cy="5715"/>
            </a:xfrm>
            <a:custGeom>
              <a:avLst/>
              <a:gdLst/>
              <a:ahLst/>
              <a:cxnLst/>
              <a:rect l="l" t="t" r="r" b="b"/>
              <a:pathLst>
                <a:path w="7619" h="5714">
                  <a:moveTo>
                    <a:pt x="1464" y="4360"/>
                  </a:moveTo>
                  <a:lnTo>
                    <a:pt x="107" y="4360"/>
                  </a:lnTo>
                  <a:lnTo>
                    <a:pt x="0" y="3583"/>
                  </a:lnTo>
                  <a:lnTo>
                    <a:pt x="1075" y="3285"/>
                  </a:lnTo>
                  <a:lnTo>
                    <a:pt x="1473" y="2807"/>
                  </a:lnTo>
                  <a:lnTo>
                    <a:pt x="3311" y="2807"/>
                  </a:lnTo>
                  <a:lnTo>
                    <a:pt x="3941" y="0"/>
                  </a:lnTo>
                  <a:lnTo>
                    <a:pt x="7227" y="2150"/>
                  </a:lnTo>
                  <a:lnTo>
                    <a:pt x="4180" y="2807"/>
                  </a:lnTo>
                  <a:lnTo>
                    <a:pt x="3947" y="3285"/>
                  </a:lnTo>
                  <a:lnTo>
                    <a:pt x="799" y="3285"/>
                  </a:lnTo>
                  <a:lnTo>
                    <a:pt x="1464" y="4360"/>
                  </a:lnTo>
                  <a:close/>
                </a:path>
                <a:path w="7619" h="5714">
                  <a:moveTo>
                    <a:pt x="2866" y="5494"/>
                  </a:moveTo>
                  <a:lnTo>
                    <a:pt x="2065" y="3583"/>
                  </a:lnTo>
                  <a:lnTo>
                    <a:pt x="1839" y="3583"/>
                  </a:lnTo>
                  <a:lnTo>
                    <a:pt x="585" y="3285"/>
                  </a:lnTo>
                  <a:lnTo>
                    <a:pt x="3947" y="3285"/>
                  </a:lnTo>
                  <a:lnTo>
                    <a:pt x="2954" y="5315"/>
                  </a:lnTo>
                  <a:lnTo>
                    <a:pt x="2866" y="5494"/>
                  </a:lnTo>
                  <a:close/>
                </a:path>
                <a:path w="7619" h="5714">
                  <a:moveTo>
                    <a:pt x="955" y="5315"/>
                  </a:moveTo>
                  <a:lnTo>
                    <a:pt x="283" y="4599"/>
                  </a:lnTo>
                  <a:lnTo>
                    <a:pt x="1612" y="4599"/>
                  </a:lnTo>
                  <a:lnTo>
                    <a:pt x="1254" y="5017"/>
                  </a:lnTo>
                  <a:lnTo>
                    <a:pt x="955" y="5315"/>
                  </a:lnTo>
                  <a:close/>
                </a:path>
              </a:pathLst>
            </a:custGeom>
            <a:solidFill>
              <a:srgbClr val="E833AB"/>
            </a:solidFill>
          </p:spPr>
          <p:txBody>
            <a:bodyPr wrap="square" lIns="0" tIns="0" rIns="0" bIns="0" rtlCol="0"/>
            <a:lstStyle/>
            <a:p>
              <a:endParaRPr/>
            </a:p>
          </p:txBody>
        </p:sp>
      </p:grpSp>
      <p:sp>
        <p:nvSpPr>
          <p:cNvPr id="1861" name="object 1861"/>
          <p:cNvSpPr/>
          <p:nvPr/>
        </p:nvSpPr>
        <p:spPr>
          <a:xfrm>
            <a:off x="14592582" y="2304529"/>
            <a:ext cx="1905" cy="2540"/>
          </a:xfrm>
          <a:custGeom>
            <a:avLst/>
            <a:gdLst/>
            <a:ahLst/>
            <a:cxnLst/>
            <a:rect l="l" t="t" r="r" b="b"/>
            <a:pathLst>
              <a:path w="1905" h="2539">
                <a:moveTo>
                  <a:pt x="1672" y="2209"/>
                </a:moveTo>
                <a:lnTo>
                  <a:pt x="238" y="2209"/>
                </a:lnTo>
                <a:lnTo>
                  <a:pt x="0" y="1134"/>
                </a:lnTo>
                <a:lnTo>
                  <a:pt x="537" y="657"/>
                </a:lnTo>
                <a:lnTo>
                  <a:pt x="1314" y="0"/>
                </a:lnTo>
                <a:lnTo>
                  <a:pt x="1672" y="2209"/>
                </a:lnTo>
                <a:close/>
              </a:path>
            </a:pathLst>
          </a:custGeom>
          <a:solidFill>
            <a:srgbClr val="E834A3"/>
          </a:solidFill>
        </p:spPr>
        <p:txBody>
          <a:bodyPr wrap="square" lIns="0" tIns="0" rIns="0" bIns="0" rtlCol="0"/>
          <a:lstStyle/>
          <a:p>
            <a:endParaRPr/>
          </a:p>
        </p:txBody>
      </p:sp>
      <p:sp>
        <p:nvSpPr>
          <p:cNvPr id="1862" name="object 1862"/>
          <p:cNvSpPr/>
          <p:nvPr/>
        </p:nvSpPr>
        <p:spPr>
          <a:xfrm>
            <a:off x="14487580" y="2795790"/>
            <a:ext cx="5715" cy="4445"/>
          </a:xfrm>
          <a:custGeom>
            <a:avLst/>
            <a:gdLst/>
            <a:ahLst/>
            <a:cxnLst/>
            <a:rect l="l" t="t" r="r" b="b"/>
            <a:pathLst>
              <a:path w="5715" h="4444">
                <a:moveTo>
                  <a:pt x="2209" y="4419"/>
                </a:moveTo>
                <a:lnTo>
                  <a:pt x="0" y="0"/>
                </a:lnTo>
                <a:lnTo>
                  <a:pt x="716" y="0"/>
                </a:lnTo>
                <a:lnTo>
                  <a:pt x="2866" y="537"/>
                </a:lnTo>
                <a:lnTo>
                  <a:pt x="5494" y="2926"/>
                </a:lnTo>
                <a:lnTo>
                  <a:pt x="2209" y="4419"/>
                </a:lnTo>
                <a:close/>
              </a:path>
            </a:pathLst>
          </a:custGeom>
          <a:solidFill>
            <a:srgbClr val="EC7237"/>
          </a:solidFill>
        </p:spPr>
        <p:txBody>
          <a:bodyPr wrap="square" lIns="0" tIns="0" rIns="0" bIns="0" rtlCol="0"/>
          <a:lstStyle/>
          <a:p>
            <a:endParaRPr/>
          </a:p>
        </p:txBody>
      </p:sp>
      <p:sp>
        <p:nvSpPr>
          <p:cNvPr id="1863" name="object 1863"/>
          <p:cNvSpPr/>
          <p:nvPr/>
        </p:nvSpPr>
        <p:spPr>
          <a:xfrm>
            <a:off x="14542047" y="2819386"/>
            <a:ext cx="28575" cy="12065"/>
          </a:xfrm>
          <a:custGeom>
            <a:avLst/>
            <a:gdLst/>
            <a:ahLst/>
            <a:cxnLst/>
            <a:rect l="l" t="t" r="r" b="b"/>
            <a:pathLst>
              <a:path w="28575" h="12064">
                <a:moveTo>
                  <a:pt x="3467" y="2387"/>
                </a:moveTo>
                <a:lnTo>
                  <a:pt x="711" y="1435"/>
                </a:lnTo>
                <a:lnTo>
                  <a:pt x="0" y="3289"/>
                </a:lnTo>
                <a:lnTo>
                  <a:pt x="1612" y="5613"/>
                </a:lnTo>
                <a:lnTo>
                  <a:pt x="3467" y="2387"/>
                </a:lnTo>
                <a:close/>
              </a:path>
              <a:path w="28575" h="12064">
                <a:moveTo>
                  <a:pt x="24790" y="1143"/>
                </a:moveTo>
                <a:lnTo>
                  <a:pt x="23177" y="0"/>
                </a:lnTo>
                <a:lnTo>
                  <a:pt x="22809" y="2933"/>
                </a:lnTo>
                <a:lnTo>
                  <a:pt x="24612" y="2273"/>
                </a:lnTo>
                <a:lnTo>
                  <a:pt x="24790" y="1143"/>
                </a:lnTo>
                <a:close/>
              </a:path>
              <a:path w="28575" h="12064">
                <a:moveTo>
                  <a:pt x="28194" y="10934"/>
                </a:moveTo>
                <a:lnTo>
                  <a:pt x="26162" y="9563"/>
                </a:lnTo>
                <a:lnTo>
                  <a:pt x="24307" y="11772"/>
                </a:lnTo>
                <a:lnTo>
                  <a:pt x="26454" y="12001"/>
                </a:lnTo>
                <a:lnTo>
                  <a:pt x="28194" y="10934"/>
                </a:lnTo>
                <a:close/>
              </a:path>
            </a:pathLst>
          </a:custGeom>
          <a:solidFill>
            <a:srgbClr val="EC7C3D"/>
          </a:solidFill>
        </p:spPr>
        <p:txBody>
          <a:bodyPr wrap="square" lIns="0" tIns="0" rIns="0" bIns="0" rtlCol="0"/>
          <a:lstStyle/>
          <a:p>
            <a:endParaRPr/>
          </a:p>
        </p:txBody>
      </p:sp>
      <p:sp>
        <p:nvSpPr>
          <p:cNvPr id="1864" name="object 1864"/>
          <p:cNvSpPr/>
          <p:nvPr/>
        </p:nvSpPr>
        <p:spPr>
          <a:xfrm>
            <a:off x="14476888" y="2773690"/>
            <a:ext cx="3810" cy="3810"/>
          </a:xfrm>
          <a:custGeom>
            <a:avLst/>
            <a:gdLst/>
            <a:ahLst/>
            <a:cxnLst/>
            <a:rect l="l" t="t" r="r" b="b"/>
            <a:pathLst>
              <a:path w="3809" h="3810">
                <a:moveTo>
                  <a:pt x="3285" y="3703"/>
                </a:moveTo>
                <a:lnTo>
                  <a:pt x="0" y="1672"/>
                </a:lnTo>
                <a:lnTo>
                  <a:pt x="1552" y="2329"/>
                </a:lnTo>
                <a:lnTo>
                  <a:pt x="2568" y="0"/>
                </a:lnTo>
                <a:lnTo>
                  <a:pt x="3285" y="3703"/>
                </a:lnTo>
                <a:close/>
              </a:path>
            </a:pathLst>
          </a:custGeom>
          <a:solidFill>
            <a:srgbClr val="EC6A3C"/>
          </a:solidFill>
        </p:spPr>
        <p:txBody>
          <a:bodyPr wrap="square" lIns="0" tIns="0" rIns="0" bIns="0" rtlCol="0"/>
          <a:lstStyle/>
          <a:p>
            <a:endParaRPr/>
          </a:p>
        </p:txBody>
      </p:sp>
      <p:sp>
        <p:nvSpPr>
          <p:cNvPr id="1865" name="object 1865"/>
          <p:cNvSpPr/>
          <p:nvPr/>
        </p:nvSpPr>
        <p:spPr>
          <a:xfrm>
            <a:off x="14829282" y="2354046"/>
            <a:ext cx="33655" cy="12065"/>
          </a:xfrm>
          <a:custGeom>
            <a:avLst/>
            <a:gdLst/>
            <a:ahLst/>
            <a:cxnLst/>
            <a:rect l="l" t="t" r="r" b="b"/>
            <a:pathLst>
              <a:path w="33655" h="12064">
                <a:moveTo>
                  <a:pt x="7759" y="8483"/>
                </a:moveTo>
                <a:lnTo>
                  <a:pt x="2438" y="9144"/>
                </a:lnTo>
                <a:lnTo>
                  <a:pt x="0" y="7950"/>
                </a:lnTo>
                <a:lnTo>
                  <a:pt x="1485" y="10096"/>
                </a:lnTo>
                <a:lnTo>
                  <a:pt x="4292" y="11112"/>
                </a:lnTo>
                <a:lnTo>
                  <a:pt x="6629" y="11645"/>
                </a:lnTo>
                <a:lnTo>
                  <a:pt x="7759" y="8483"/>
                </a:lnTo>
                <a:close/>
              </a:path>
              <a:path w="33655" h="12064">
                <a:moveTo>
                  <a:pt x="18694" y="1612"/>
                </a:moveTo>
                <a:lnTo>
                  <a:pt x="18389" y="1320"/>
                </a:lnTo>
                <a:lnTo>
                  <a:pt x="17018" y="0"/>
                </a:lnTo>
                <a:lnTo>
                  <a:pt x="14871" y="2095"/>
                </a:lnTo>
                <a:lnTo>
                  <a:pt x="17678" y="4241"/>
                </a:lnTo>
                <a:lnTo>
                  <a:pt x="16484" y="5143"/>
                </a:lnTo>
                <a:lnTo>
                  <a:pt x="11518" y="241"/>
                </a:lnTo>
                <a:lnTo>
                  <a:pt x="11049" y="5740"/>
                </a:lnTo>
                <a:lnTo>
                  <a:pt x="12712" y="4241"/>
                </a:lnTo>
                <a:lnTo>
                  <a:pt x="17373" y="5918"/>
                </a:lnTo>
                <a:lnTo>
                  <a:pt x="17856" y="5613"/>
                </a:lnTo>
                <a:lnTo>
                  <a:pt x="18694" y="1612"/>
                </a:lnTo>
                <a:close/>
              </a:path>
              <a:path w="33655" h="12064">
                <a:moveTo>
                  <a:pt x="33147" y="4965"/>
                </a:moveTo>
                <a:lnTo>
                  <a:pt x="32372" y="4000"/>
                </a:lnTo>
                <a:lnTo>
                  <a:pt x="33083" y="1371"/>
                </a:lnTo>
                <a:lnTo>
                  <a:pt x="32905" y="1193"/>
                </a:lnTo>
                <a:lnTo>
                  <a:pt x="31470" y="1016"/>
                </a:lnTo>
                <a:lnTo>
                  <a:pt x="30937" y="546"/>
                </a:lnTo>
                <a:lnTo>
                  <a:pt x="30810" y="3822"/>
                </a:lnTo>
                <a:lnTo>
                  <a:pt x="29083" y="4546"/>
                </a:lnTo>
                <a:lnTo>
                  <a:pt x="33147" y="4965"/>
                </a:lnTo>
                <a:close/>
              </a:path>
            </a:pathLst>
          </a:custGeom>
          <a:solidFill>
            <a:srgbClr val="E833AB"/>
          </a:solidFill>
        </p:spPr>
        <p:txBody>
          <a:bodyPr wrap="square" lIns="0" tIns="0" rIns="0" bIns="0" rtlCol="0"/>
          <a:lstStyle/>
          <a:p>
            <a:endParaRPr/>
          </a:p>
        </p:txBody>
      </p:sp>
      <p:sp>
        <p:nvSpPr>
          <p:cNvPr id="1866" name="object 1866"/>
          <p:cNvSpPr/>
          <p:nvPr/>
        </p:nvSpPr>
        <p:spPr>
          <a:xfrm>
            <a:off x="14660432" y="2315639"/>
            <a:ext cx="6985" cy="5715"/>
          </a:xfrm>
          <a:custGeom>
            <a:avLst/>
            <a:gdLst/>
            <a:ahLst/>
            <a:cxnLst/>
            <a:rect l="l" t="t" r="r" b="b"/>
            <a:pathLst>
              <a:path w="6984" h="5714">
                <a:moveTo>
                  <a:pt x="3178" y="2065"/>
                </a:moveTo>
                <a:lnTo>
                  <a:pt x="0" y="1194"/>
                </a:lnTo>
                <a:lnTo>
                  <a:pt x="3105" y="0"/>
                </a:lnTo>
                <a:lnTo>
                  <a:pt x="3178" y="2065"/>
                </a:lnTo>
                <a:close/>
              </a:path>
              <a:path w="6984" h="5714">
                <a:moveTo>
                  <a:pt x="4837" y="5136"/>
                </a:moveTo>
                <a:lnTo>
                  <a:pt x="3882" y="5136"/>
                </a:lnTo>
                <a:lnTo>
                  <a:pt x="4354" y="2423"/>
                </a:lnTo>
                <a:lnTo>
                  <a:pt x="4486" y="2423"/>
                </a:lnTo>
                <a:lnTo>
                  <a:pt x="5375" y="1732"/>
                </a:lnTo>
                <a:lnTo>
                  <a:pt x="6390" y="1732"/>
                </a:lnTo>
                <a:lnTo>
                  <a:pt x="4837" y="5136"/>
                </a:lnTo>
                <a:close/>
              </a:path>
              <a:path w="6984" h="5714">
                <a:moveTo>
                  <a:pt x="3225" y="3404"/>
                </a:moveTo>
                <a:lnTo>
                  <a:pt x="3178" y="2065"/>
                </a:lnTo>
                <a:lnTo>
                  <a:pt x="4276" y="2423"/>
                </a:lnTo>
                <a:lnTo>
                  <a:pt x="4486" y="2423"/>
                </a:lnTo>
                <a:lnTo>
                  <a:pt x="3225" y="3404"/>
                </a:lnTo>
                <a:close/>
              </a:path>
            </a:pathLst>
          </a:custGeom>
          <a:solidFill>
            <a:srgbClr val="E833A6"/>
          </a:solidFill>
        </p:spPr>
        <p:txBody>
          <a:bodyPr wrap="square" lIns="0" tIns="0" rIns="0" bIns="0" rtlCol="0"/>
          <a:lstStyle/>
          <a:p>
            <a:endParaRPr/>
          </a:p>
        </p:txBody>
      </p:sp>
      <p:sp>
        <p:nvSpPr>
          <p:cNvPr id="1867" name="object 1867"/>
          <p:cNvSpPr/>
          <p:nvPr/>
        </p:nvSpPr>
        <p:spPr>
          <a:xfrm>
            <a:off x="14826355" y="2355357"/>
            <a:ext cx="3175" cy="4445"/>
          </a:xfrm>
          <a:custGeom>
            <a:avLst/>
            <a:gdLst/>
            <a:ahLst/>
            <a:cxnLst/>
            <a:rect l="l" t="t" r="r" b="b"/>
            <a:pathLst>
              <a:path w="3175" h="4444">
                <a:moveTo>
                  <a:pt x="2926" y="4419"/>
                </a:moveTo>
                <a:lnTo>
                  <a:pt x="0" y="3105"/>
                </a:lnTo>
                <a:lnTo>
                  <a:pt x="358" y="2807"/>
                </a:lnTo>
                <a:lnTo>
                  <a:pt x="0" y="0"/>
                </a:lnTo>
                <a:lnTo>
                  <a:pt x="2926" y="4419"/>
                </a:lnTo>
                <a:close/>
              </a:path>
            </a:pathLst>
          </a:custGeom>
          <a:solidFill>
            <a:srgbClr val="E833AB"/>
          </a:solidFill>
        </p:spPr>
        <p:txBody>
          <a:bodyPr wrap="square" lIns="0" tIns="0" rIns="0" bIns="0" rtlCol="0"/>
          <a:lstStyle/>
          <a:p>
            <a:endParaRPr/>
          </a:p>
        </p:txBody>
      </p:sp>
      <p:sp>
        <p:nvSpPr>
          <p:cNvPr id="1868" name="object 1868"/>
          <p:cNvSpPr/>
          <p:nvPr/>
        </p:nvSpPr>
        <p:spPr>
          <a:xfrm>
            <a:off x="14721772" y="2341859"/>
            <a:ext cx="5715" cy="3810"/>
          </a:xfrm>
          <a:custGeom>
            <a:avLst/>
            <a:gdLst/>
            <a:ahLst/>
            <a:cxnLst/>
            <a:rect l="l" t="t" r="r" b="b"/>
            <a:pathLst>
              <a:path w="5715" h="3810">
                <a:moveTo>
                  <a:pt x="0" y="3404"/>
                </a:moveTo>
                <a:lnTo>
                  <a:pt x="0" y="0"/>
                </a:lnTo>
                <a:lnTo>
                  <a:pt x="3464" y="776"/>
                </a:lnTo>
                <a:lnTo>
                  <a:pt x="3643" y="955"/>
                </a:lnTo>
                <a:lnTo>
                  <a:pt x="5494" y="2926"/>
                </a:lnTo>
                <a:lnTo>
                  <a:pt x="0" y="3404"/>
                </a:lnTo>
                <a:close/>
              </a:path>
            </a:pathLst>
          </a:custGeom>
          <a:solidFill>
            <a:srgbClr val="E833A6"/>
          </a:solidFill>
        </p:spPr>
        <p:txBody>
          <a:bodyPr wrap="square" lIns="0" tIns="0" rIns="0" bIns="0" rtlCol="0"/>
          <a:lstStyle/>
          <a:p>
            <a:endParaRPr/>
          </a:p>
        </p:txBody>
      </p:sp>
      <p:grpSp>
        <p:nvGrpSpPr>
          <p:cNvPr id="1869" name="object 1869"/>
          <p:cNvGrpSpPr/>
          <p:nvPr/>
        </p:nvGrpSpPr>
        <p:grpSpPr>
          <a:xfrm>
            <a:off x="14643410" y="2306023"/>
            <a:ext cx="25400" cy="10160"/>
            <a:chOff x="14643410" y="2306023"/>
            <a:chExt cx="25400" cy="10160"/>
          </a:xfrm>
        </p:grpSpPr>
        <p:sp>
          <p:nvSpPr>
            <p:cNvPr id="1870" name="object 1870"/>
            <p:cNvSpPr/>
            <p:nvPr/>
          </p:nvSpPr>
          <p:spPr>
            <a:xfrm>
              <a:off x="14643410" y="2306023"/>
              <a:ext cx="6350" cy="3810"/>
            </a:xfrm>
            <a:custGeom>
              <a:avLst/>
              <a:gdLst/>
              <a:ahLst/>
              <a:cxnLst/>
              <a:rect l="l" t="t" r="r" b="b"/>
              <a:pathLst>
                <a:path w="6350" h="3810">
                  <a:moveTo>
                    <a:pt x="6271" y="3225"/>
                  </a:moveTo>
                  <a:lnTo>
                    <a:pt x="0" y="1552"/>
                  </a:lnTo>
                  <a:lnTo>
                    <a:pt x="1732" y="0"/>
                  </a:lnTo>
                  <a:lnTo>
                    <a:pt x="5435" y="0"/>
                  </a:lnTo>
                  <a:lnTo>
                    <a:pt x="6271" y="3225"/>
                  </a:lnTo>
                  <a:close/>
                </a:path>
              </a:pathLst>
            </a:custGeom>
            <a:solidFill>
              <a:srgbClr val="E833AC"/>
            </a:solidFill>
          </p:spPr>
          <p:txBody>
            <a:bodyPr wrap="square" lIns="0" tIns="0" rIns="0" bIns="0" rtlCol="0"/>
            <a:lstStyle/>
            <a:p>
              <a:endParaRPr/>
            </a:p>
          </p:txBody>
        </p:sp>
        <p:sp>
          <p:nvSpPr>
            <p:cNvPr id="1871" name="object 1871"/>
            <p:cNvSpPr/>
            <p:nvPr/>
          </p:nvSpPr>
          <p:spPr>
            <a:xfrm>
              <a:off x="14648066" y="2308770"/>
              <a:ext cx="20320" cy="7620"/>
            </a:xfrm>
            <a:custGeom>
              <a:avLst/>
              <a:gdLst/>
              <a:ahLst/>
              <a:cxnLst/>
              <a:rect l="l" t="t" r="r" b="b"/>
              <a:pathLst>
                <a:path w="20319" h="7619">
                  <a:moveTo>
                    <a:pt x="3695" y="3111"/>
                  </a:moveTo>
                  <a:lnTo>
                    <a:pt x="2628" y="0"/>
                  </a:lnTo>
                  <a:lnTo>
                    <a:pt x="2921" y="1435"/>
                  </a:lnTo>
                  <a:lnTo>
                    <a:pt x="0" y="1676"/>
                  </a:lnTo>
                  <a:lnTo>
                    <a:pt x="469" y="3352"/>
                  </a:lnTo>
                  <a:lnTo>
                    <a:pt x="2324" y="3175"/>
                  </a:lnTo>
                  <a:lnTo>
                    <a:pt x="3695" y="3111"/>
                  </a:lnTo>
                  <a:close/>
                </a:path>
                <a:path w="20319" h="7619">
                  <a:moveTo>
                    <a:pt x="20307" y="7112"/>
                  </a:moveTo>
                  <a:lnTo>
                    <a:pt x="19951" y="4610"/>
                  </a:lnTo>
                  <a:lnTo>
                    <a:pt x="18389" y="5029"/>
                  </a:lnTo>
                  <a:lnTo>
                    <a:pt x="16535" y="3594"/>
                  </a:lnTo>
                  <a:lnTo>
                    <a:pt x="17018" y="6096"/>
                  </a:lnTo>
                  <a:lnTo>
                    <a:pt x="18453" y="6159"/>
                  </a:lnTo>
                  <a:lnTo>
                    <a:pt x="20307" y="7112"/>
                  </a:lnTo>
                  <a:close/>
                </a:path>
              </a:pathLst>
            </a:custGeom>
            <a:solidFill>
              <a:srgbClr val="E833A6"/>
            </a:solidFill>
          </p:spPr>
          <p:txBody>
            <a:bodyPr wrap="square" lIns="0" tIns="0" rIns="0" bIns="0" rtlCol="0"/>
            <a:lstStyle/>
            <a:p>
              <a:endParaRPr/>
            </a:p>
          </p:txBody>
        </p:sp>
      </p:grpSp>
      <p:sp>
        <p:nvSpPr>
          <p:cNvPr id="1876" name="object 1876"/>
          <p:cNvSpPr/>
          <p:nvPr/>
        </p:nvSpPr>
        <p:spPr>
          <a:xfrm>
            <a:off x="14662873" y="2309672"/>
            <a:ext cx="10160" cy="8890"/>
          </a:xfrm>
          <a:custGeom>
            <a:avLst/>
            <a:gdLst/>
            <a:ahLst/>
            <a:cxnLst/>
            <a:rect l="l" t="t" r="r" b="b"/>
            <a:pathLst>
              <a:path w="10159" h="8889">
                <a:moveTo>
                  <a:pt x="2209" y="1079"/>
                </a:moveTo>
                <a:lnTo>
                  <a:pt x="2146" y="355"/>
                </a:lnTo>
                <a:lnTo>
                  <a:pt x="0" y="0"/>
                </a:lnTo>
                <a:lnTo>
                  <a:pt x="723" y="2209"/>
                </a:lnTo>
                <a:lnTo>
                  <a:pt x="952" y="1917"/>
                </a:lnTo>
                <a:lnTo>
                  <a:pt x="2209" y="1498"/>
                </a:lnTo>
                <a:lnTo>
                  <a:pt x="2209" y="1079"/>
                </a:lnTo>
                <a:close/>
              </a:path>
              <a:path w="10159" h="8889">
                <a:moveTo>
                  <a:pt x="10033" y="8420"/>
                </a:moveTo>
                <a:lnTo>
                  <a:pt x="9563" y="6629"/>
                </a:lnTo>
                <a:lnTo>
                  <a:pt x="7353" y="6629"/>
                </a:lnTo>
                <a:lnTo>
                  <a:pt x="7353" y="8839"/>
                </a:lnTo>
                <a:lnTo>
                  <a:pt x="8775" y="8064"/>
                </a:lnTo>
                <a:lnTo>
                  <a:pt x="10033" y="8420"/>
                </a:lnTo>
                <a:close/>
              </a:path>
            </a:pathLst>
          </a:custGeom>
          <a:solidFill>
            <a:srgbClr val="E833A6"/>
          </a:solidFill>
        </p:spPr>
        <p:txBody>
          <a:bodyPr wrap="square" lIns="0" tIns="0" rIns="0" bIns="0" rtlCol="0"/>
          <a:lstStyle/>
          <a:p>
            <a:endParaRPr/>
          </a:p>
        </p:txBody>
      </p:sp>
      <p:sp>
        <p:nvSpPr>
          <p:cNvPr id="1877" name="object 1877"/>
          <p:cNvSpPr/>
          <p:nvPr/>
        </p:nvSpPr>
        <p:spPr>
          <a:xfrm>
            <a:off x="14739391" y="2339828"/>
            <a:ext cx="2540" cy="1905"/>
          </a:xfrm>
          <a:custGeom>
            <a:avLst/>
            <a:gdLst/>
            <a:ahLst/>
            <a:cxnLst/>
            <a:rect l="l" t="t" r="r" b="b"/>
            <a:pathLst>
              <a:path w="2540" h="1905">
                <a:moveTo>
                  <a:pt x="776" y="1552"/>
                </a:moveTo>
                <a:lnTo>
                  <a:pt x="418" y="1075"/>
                </a:lnTo>
                <a:lnTo>
                  <a:pt x="0" y="776"/>
                </a:lnTo>
                <a:lnTo>
                  <a:pt x="59" y="59"/>
                </a:lnTo>
                <a:lnTo>
                  <a:pt x="776" y="179"/>
                </a:lnTo>
                <a:lnTo>
                  <a:pt x="1552" y="0"/>
                </a:lnTo>
                <a:lnTo>
                  <a:pt x="2269" y="59"/>
                </a:lnTo>
                <a:lnTo>
                  <a:pt x="776" y="1552"/>
                </a:lnTo>
                <a:close/>
              </a:path>
            </a:pathLst>
          </a:custGeom>
          <a:solidFill>
            <a:srgbClr val="E833AC"/>
          </a:solidFill>
        </p:spPr>
        <p:txBody>
          <a:bodyPr wrap="square" lIns="0" tIns="0" rIns="0" bIns="0" rtlCol="0"/>
          <a:lstStyle/>
          <a:p>
            <a:endParaRPr/>
          </a:p>
        </p:txBody>
      </p:sp>
      <p:grpSp>
        <p:nvGrpSpPr>
          <p:cNvPr id="1878" name="object 1878"/>
          <p:cNvGrpSpPr/>
          <p:nvPr/>
        </p:nvGrpSpPr>
        <p:grpSpPr>
          <a:xfrm>
            <a:off x="14697464" y="2805943"/>
            <a:ext cx="34290" cy="33020"/>
            <a:chOff x="14697464" y="2805943"/>
            <a:chExt cx="34290" cy="33020"/>
          </a:xfrm>
        </p:grpSpPr>
        <p:sp>
          <p:nvSpPr>
            <p:cNvPr id="1879" name="object 1879"/>
            <p:cNvSpPr/>
            <p:nvPr/>
          </p:nvSpPr>
          <p:spPr>
            <a:xfrm>
              <a:off x="14697464" y="2805943"/>
              <a:ext cx="11430" cy="10795"/>
            </a:xfrm>
            <a:custGeom>
              <a:avLst/>
              <a:gdLst/>
              <a:ahLst/>
              <a:cxnLst/>
              <a:rect l="l" t="t" r="r" b="b"/>
              <a:pathLst>
                <a:path w="11430" h="10794">
                  <a:moveTo>
                    <a:pt x="6271" y="10512"/>
                  </a:moveTo>
                  <a:lnTo>
                    <a:pt x="4479" y="8779"/>
                  </a:lnTo>
                  <a:lnTo>
                    <a:pt x="2030" y="6211"/>
                  </a:lnTo>
                  <a:lnTo>
                    <a:pt x="0" y="4658"/>
                  </a:lnTo>
                  <a:lnTo>
                    <a:pt x="776" y="2329"/>
                  </a:lnTo>
                  <a:lnTo>
                    <a:pt x="3105" y="2568"/>
                  </a:lnTo>
                  <a:lnTo>
                    <a:pt x="1493" y="179"/>
                  </a:lnTo>
                  <a:lnTo>
                    <a:pt x="2807" y="0"/>
                  </a:lnTo>
                  <a:lnTo>
                    <a:pt x="3643" y="1075"/>
                  </a:lnTo>
                  <a:lnTo>
                    <a:pt x="5853" y="1791"/>
                  </a:lnTo>
                  <a:lnTo>
                    <a:pt x="7943" y="1493"/>
                  </a:lnTo>
                  <a:lnTo>
                    <a:pt x="8541" y="2090"/>
                  </a:lnTo>
                  <a:lnTo>
                    <a:pt x="6928" y="5614"/>
                  </a:lnTo>
                  <a:lnTo>
                    <a:pt x="11049" y="5375"/>
                  </a:lnTo>
                  <a:lnTo>
                    <a:pt x="11169" y="5912"/>
                  </a:lnTo>
                  <a:lnTo>
                    <a:pt x="10332" y="5972"/>
                  </a:lnTo>
                  <a:close/>
                </a:path>
              </a:pathLst>
            </a:custGeom>
            <a:solidFill>
              <a:srgbClr val="EB6445"/>
            </a:solidFill>
          </p:spPr>
          <p:txBody>
            <a:bodyPr wrap="square" lIns="0" tIns="0" rIns="0" bIns="0" rtlCol="0"/>
            <a:lstStyle/>
            <a:p>
              <a:endParaRPr/>
            </a:p>
          </p:txBody>
        </p:sp>
        <p:sp>
          <p:nvSpPr>
            <p:cNvPr id="1880" name="object 1880"/>
            <p:cNvSpPr/>
            <p:nvPr/>
          </p:nvSpPr>
          <p:spPr>
            <a:xfrm>
              <a:off x="14720812" y="2833369"/>
              <a:ext cx="10795" cy="5715"/>
            </a:xfrm>
            <a:custGeom>
              <a:avLst/>
              <a:gdLst/>
              <a:ahLst/>
              <a:cxnLst/>
              <a:rect l="l" t="t" r="r" b="b"/>
              <a:pathLst>
                <a:path w="10794" h="5714">
                  <a:moveTo>
                    <a:pt x="3162" y="1193"/>
                  </a:moveTo>
                  <a:lnTo>
                    <a:pt x="1676" y="0"/>
                  </a:lnTo>
                  <a:lnTo>
                    <a:pt x="1498" y="228"/>
                  </a:lnTo>
                  <a:lnTo>
                    <a:pt x="533" y="419"/>
                  </a:lnTo>
                  <a:lnTo>
                    <a:pt x="177" y="711"/>
                  </a:lnTo>
                  <a:lnTo>
                    <a:pt x="355" y="825"/>
                  </a:lnTo>
                  <a:lnTo>
                    <a:pt x="0" y="2082"/>
                  </a:lnTo>
                  <a:lnTo>
                    <a:pt x="177" y="2209"/>
                  </a:lnTo>
                  <a:lnTo>
                    <a:pt x="1016" y="2857"/>
                  </a:lnTo>
                  <a:lnTo>
                    <a:pt x="3162" y="1193"/>
                  </a:lnTo>
                  <a:close/>
                </a:path>
                <a:path w="10794" h="5714">
                  <a:moveTo>
                    <a:pt x="7340" y="3937"/>
                  </a:moveTo>
                  <a:lnTo>
                    <a:pt x="6807" y="3644"/>
                  </a:lnTo>
                  <a:lnTo>
                    <a:pt x="5372" y="2921"/>
                  </a:lnTo>
                  <a:lnTo>
                    <a:pt x="5130" y="3517"/>
                  </a:lnTo>
                  <a:lnTo>
                    <a:pt x="5257" y="4953"/>
                  </a:lnTo>
                  <a:lnTo>
                    <a:pt x="6096" y="5130"/>
                  </a:lnTo>
                  <a:lnTo>
                    <a:pt x="7340" y="3937"/>
                  </a:lnTo>
                  <a:close/>
                </a:path>
                <a:path w="10794" h="5714">
                  <a:moveTo>
                    <a:pt x="10515" y="889"/>
                  </a:moveTo>
                  <a:lnTo>
                    <a:pt x="9372" y="3276"/>
                  </a:lnTo>
                  <a:lnTo>
                    <a:pt x="9017" y="2984"/>
                  </a:lnTo>
                  <a:lnTo>
                    <a:pt x="8305" y="3340"/>
                  </a:lnTo>
                  <a:lnTo>
                    <a:pt x="9194" y="4470"/>
                  </a:lnTo>
                  <a:lnTo>
                    <a:pt x="9372" y="4597"/>
                  </a:lnTo>
                  <a:lnTo>
                    <a:pt x="10515" y="3695"/>
                  </a:lnTo>
                  <a:lnTo>
                    <a:pt x="10515" y="889"/>
                  </a:lnTo>
                  <a:close/>
                </a:path>
              </a:pathLst>
            </a:custGeom>
            <a:solidFill>
              <a:srgbClr val="EC6B42"/>
            </a:solidFill>
          </p:spPr>
          <p:txBody>
            <a:bodyPr wrap="square" lIns="0" tIns="0" rIns="0" bIns="0" rtlCol="0"/>
            <a:lstStyle/>
            <a:p>
              <a:endParaRPr/>
            </a:p>
          </p:txBody>
        </p:sp>
      </p:grpSp>
      <p:grpSp>
        <p:nvGrpSpPr>
          <p:cNvPr id="1881" name="object 1881"/>
          <p:cNvGrpSpPr/>
          <p:nvPr/>
        </p:nvGrpSpPr>
        <p:grpSpPr>
          <a:xfrm>
            <a:off x="11277600" y="2264323"/>
            <a:ext cx="99695" cy="55880"/>
            <a:chOff x="14426626" y="2706318"/>
            <a:chExt cx="99695" cy="55880"/>
          </a:xfrm>
        </p:grpSpPr>
        <p:sp>
          <p:nvSpPr>
            <p:cNvPr id="1882" name="object 1882"/>
            <p:cNvSpPr/>
            <p:nvPr/>
          </p:nvSpPr>
          <p:spPr>
            <a:xfrm>
              <a:off x="14426626" y="2706318"/>
              <a:ext cx="68580" cy="32384"/>
            </a:xfrm>
            <a:custGeom>
              <a:avLst/>
              <a:gdLst/>
              <a:ahLst/>
              <a:cxnLst/>
              <a:rect l="l" t="t" r="r" b="b"/>
              <a:pathLst>
                <a:path w="68580" h="32385">
                  <a:moveTo>
                    <a:pt x="12455" y="3301"/>
                  </a:moveTo>
                  <a:lnTo>
                    <a:pt x="12405" y="2666"/>
                  </a:lnTo>
                  <a:lnTo>
                    <a:pt x="12326" y="1650"/>
                  </a:lnTo>
                  <a:lnTo>
                    <a:pt x="12553" y="1650"/>
                  </a:lnTo>
                  <a:lnTo>
                    <a:pt x="15382" y="0"/>
                  </a:lnTo>
                  <a:lnTo>
                    <a:pt x="15773" y="2666"/>
                  </a:lnTo>
                  <a:lnTo>
                    <a:pt x="12455" y="3301"/>
                  </a:lnTo>
                  <a:close/>
                </a:path>
                <a:path w="68580" h="32385">
                  <a:moveTo>
                    <a:pt x="7199" y="17017"/>
                  </a:moveTo>
                  <a:lnTo>
                    <a:pt x="7820" y="13969"/>
                  </a:lnTo>
                  <a:lnTo>
                    <a:pt x="7898" y="13588"/>
                  </a:lnTo>
                  <a:lnTo>
                    <a:pt x="8002" y="13080"/>
                  </a:lnTo>
                  <a:lnTo>
                    <a:pt x="7849" y="13080"/>
                  </a:lnTo>
                  <a:lnTo>
                    <a:pt x="5945" y="11175"/>
                  </a:lnTo>
                  <a:lnTo>
                    <a:pt x="92" y="9651"/>
                  </a:lnTo>
                  <a:lnTo>
                    <a:pt x="0" y="8889"/>
                  </a:lnTo>
                  <a:lnTo>
                    <a:pt x="300" y="8254"/>
                  </a:lnTo>
                  <a:lnTo>
                    <a:pt x="420" y="8000"/>
                  </a:lnTo>
                  <a:lnTo>
                    <a:pt x="2003" y="7111"/>
                  </a:lnTo>
                  <a:lnTo>
                    <a:pt x="4512" y="6857"/>
                  </a:lnTo>
                  <a:lnTo>
                    <a:pt x="3538" y="5460"/>
                  </a:lnTo>
                  <a:lnTo>
                    <a:pt x="3387" y="4952"/>
                  </a:lnTo>
                  <a:lnTo>
                    <a:pt x="3311" y="4698"/>
                  </a:lnTo>
                  <a:lnTo>
                    <a:pt x="3197" y="4317"/>
                  </a:lnTo>
                  <a:lnTo>
                    <a:pt x="3669" y="2666"/>
                  </a:lnTo>
                  <a:lnTo>
                    <a:pt x="4227" y="968"/>
                  </a:lnTo>
                  <a:lnTo>
                    <a:pt x="4631" y="380"/>
                  </a:lnTo>
                  <a:lnTo>
                    <a:pt x="6289" y="968"/>
                  </a:lnTo>
                  <a:lnTo>
                    <a:pt x="6692" y="1650"/>
                  </a:lnTo>
                  <a:lnTo>
                    <a:pt x="7390" y="3301"/>
                  </a:lnTo>
                  <a:lnTo>
                    <a:pt x="7498" y="3555"/>
                  </a:lnTo>
                  <a:lnTo>
                    <a:pt x="10629" y="3555"/>
                  </a:lnTo>
                  <a:lnTo>
                    <a:pt x="17054" y="9143"/>
                  </a:lnTo>
                  <a:lnTo>
                    <a:pt x="34347" y="9143"/>
                  </a:lnTo>
                  <a:lnTo>
                    <a:pt x="36227" y="10540"/>
                  </a:lnTo>
                  <a:lnTo>
                    <a:pt x="46905" y="10540"/>
                  </a:lnTo>
                  <a:lnTo>
                    <a:pt x="47695" y="11048"/>
                  </a:lnTo>
                  <a:lnTo>
                    <a:pt x="49862" y="11048"/>
                  </a:lnTo>
                  <a:lnTo>
                    <a:pt x="50621" y="11683"/>
                  </a:lnTo>
                  <a:lnTo>
                    <a:pt x="51995" y="13080"/>
                  </a:lnTo>
                  <a:lnTo>
                    <a:pt x="51795" y="13588"/>
                  </a:lnTo>
                  <a:lnTo>
                    <a:pt x="8692" y="13588"/>
                  </a:lnTo>
                  <a:lnTo>
                    <a:pt x="9409" y="15366"/>
                  </a:lnTo>
                  <a:lnTo>
                    <a:pt x="7199" y="17017"/>
                  </a:lnTo>
                  <a:close/>
                </a:path>
                <a:path w="68580" h="32385">
                  <a:moveTo>
                    <a:pt x="21211" y="3555"/>
                  </a:moveTo>
                  <a:lnTo>
                    <a:pt x="19712" y="3555"/>
                  </a:lnTo>
                  <a:lnTo>
                    <a:pt x="20019" y="1650"/>
                  </a:lnTo>
                  <a:lnTo>
                    <a:pt x="20129" y="968"/>
                  </a:lnTo>
                  <a:lnTo>
                    <a:pt x="20495" y="1650"/>
                  </a:lnTo>
                  <a:lnTo>
                    <a:pt x="21116" y="3301"/>
                  </a:lnTo>
                  <a:lnTo>
                    <a:pt x="21211" y="3555"/>
                  </a:lnTo>
                  <a:close/>
                </a:path>
                <a:path w="68580" h="32385">
                  <a:moveTo>
                    <a:pt x="10651" y="3555"/>
                  </a:moveTo>
                  <a:lnTo>
                    <a:pt x="7968" y="3555"/>
                  </a:lnTo>
                  <a:lnTo>
                    <a:pt x="7912" y="1650"/>
                  </a:lnTo>
                  <a:lnTo>
                    <a:pt x="7660" y="1650"/>
                  </a:lnTo>
                  <a:lnTo>
                    <a:pt x="9708" y="2666"/>
                  </a:lnTo>
                  <a:lnTo>
                    <a:pt x="10651" y="3555"/>
                  </a:lnTo>
                  <a:close/>
                </a:path>
                <a:path w="68580" h="32385">
                  <a:moveTo>
                    <a:pt x="27917" y="6095"/>
                  </a:moveTo>
                  <a:lnTo>
                    <a:pt x="22310" y="6095"/>
                  </a:lnTo>
                  <a:lnTo>
                    <a:pt x="23447" y="2666"/>
                  </a:lnTo>
                  <a:lnTo>
                    <a:pt x="23589" y="2666"/>
                  </a:lnTo>
                  <a:lnTo>
                    <a:pt x="25058" y="1650"/>
                  </a:lnTo>
                  <a:lnTo>
                    <a:pt x="25137" y="2666"/>
                  </a:lnTo>
                  <a:lnTo>
                    <a:pt x="25263" y="4317"/>
                  </a:lnTo>
                  <a:lnTo>
                    <a:pt x="25352" y="5460"/>
                  </a:lnTo>
                  <a:lnTo>
                    <a:pt x="28264" y="5460"/>
                  </a:lnTo>
                  <a:lnTo>
                    <a:pt x="27917" y="6095"/>
                  </a:lnTo>
                  <a:close/>
                </a:path>
                <a:path w="68580" h="32385">
                  <a:moveTo>
                    <a:pt x="24819" y="9143"/>
                  </a:moveTo>
                  <a:lnTo>
                    <a:pt x="17054" y="9143"/>
                  </a:lnTo>
                  <a:lnTo>
                    <a:pt x="15290" y="3555"/>
                  </a:lnTo>
                  <a:lnTo>
                    <a:pt x="15049" y="2666"/>
                  </a:lnTo>
                  <a:lnTo>
                    <a:pt x="15564" y="2666"/>
                  </a:lnTo>
                  <a:lnTo>
                    <a:pt x="18959" y="3555"/>
                  </a:lnTo>
                  <a:lnTo>
                    <a:pt x="21256" y="3555"/>
                  </a:lnTo>
                  <a:lnTo>
                    <a:pt x="22310" y="6095"/>
                  </a:lnTo>
                  <a:lnTo>
                    <a:pt x="27917" y="6095"/>
                  </a:lnTo>
                  <a:lnTo>
                    <a:pt x="27686" y="6603"/>
                  </a:lnTo>
                  <a:lnTo>
                    <a:pt x="27487" y="6857"/>
                  </a:lnTo>
                  <a:lnTo>
                    <a:pt x="24313" y="6857"/>
                  </a:lnTo>
                  <a:lnTo>
                    <a:pt x="24767" y="8889"/>
                  </a:lnTo>
                  <a:lnTo>
                    <a:pt x="24819" y="9143"/>
                  </a:lnTo>
                  <a:close/>
                </a:path>
                <a:path w="68580" h="32385">
                  <a:moveTo>
                    <a:pt x="28264" y="5460"/>
                  </a:moveTo>
                  <a:lnTo>
                    <a:pt x="25600" y="5460"/>
                  </a:lnTo>
                  <a:lnTo>
                    <a:pt x="28522" y="4698"/>
                  </a:lnTo>
                  <a:lnTo>
                    <a:pt x="28264" y="5460"/>
                  </a:lnTo>
                  <a:close/>
                </a:path>
                <a:path w="68580" h="32385">
                  <a:moveTo>
                    <a:pt x="33270" y="7873"/>
                  </a:moveTo>
                  <a:lnTo>
                    <a:pt x="30851" y="7873"/>
                  </a:lnTo>
                  <a:lnTo>
                    <a:pt x="30780" y="7619"/>
                  </a:lnTo>
                  <a:lnTo>
                    <a:pt x="30595" y="7111"/>
                  </a:lnTo>
                  <a:lnTo>
                    <a:pt x="29597" y="5460"/>
                  </a:lnTo>
                  <a:lnTo>
                    <a:pt x="34316" y="4952"/>
                  </a:lnTo>
                  <a:lnTo>
                    <a:pt x="33361" y="7619"/>
                  </a:lnTo>
                  <a:lnTo>
                    <a:pt x="33270" y="7873"/>
                  </a:lnTo>
                  <a:close/>
                </a:path>
                <a:path w="68580" h="32385">
                  <a:moveTo>
                    <a:pt x="26193" y="8000"/>
                  </a:moveTo>
                  <a:lnTo>
                    <a:pt x="24110" y="6857"/>
                  </a:lnTo>
                  <a:lnTo>
                    <a:pt x="27536" y="6857"/>
                  </a:lnTo>
                  <a:lnTo>
                    <a:pt x="26193" y="8000"/>
                  </a:lnTo>
                  <a:close/>
                </a:path>
                <a:path w="68580" h="32385">
                  <a:moveTo>
                    <a:pt x="46905" y="10540"/>
                  </a:moveTo>
                  <a:lnTo>
                    <a:pt x="37123" y="10540"/>
                  </a:lnTo>
                  <a:lnTo>
                    <a:pt x="45365" y="6857"/>
                  </a:lnTo>
                  <a:lnTo>
                    <a:pt x="43872" y="8889"/>
                  </a:lnTo>
                  <a:lnTo>
                    <a:pt x="46905" y="10540"/>
                  </a:lnTo>
                  <a:close/>
                </a:path>
                <a:path w="68580" h="32385">
                  <a:moveTo>
                    <a:pt x="34265" y="9143"/>
                  </a:moveTo>
                  <a:lnTo>
                    <a:pt x="29955" y="9143"/>
                  </a:lnTo>
                  <a:lnTo>
                    <a:pt x="28289" y="7111"/>
                  </a:lnTo>
                  <a:lnTo>
                    <a:pt x="27902" y="7111"/>
                  </a:lnTo>
                  <a:lnTo>
                    <a:pt x="30851" y="7873"/>
                  </a:lnTo>
                  <a:lnTo>
                    <a:pt x="33270" y="7873"/>
                  </a:lnTo>
                  <a:lnTo>
                    <a:pt x="33121" y="8254"/>
                  </a:lnTo>
                  <a:lnTo>
                    <a:pt x="34265" y="9143"/>
                  </a:lnTo>
                  <a:close/>
                </a:path>
                <a:path w="68580" h="32385">
                  <a:moveTo>
                    <a:pt x="37123" y="10540"/>
                  </a:moveTo>
                  <a:lnTo>
                    <a:pt x="36227" y="10540"/>
                  </a:lnTo>
                  <a:lnTo>
                    <a:pt x="36335" y="9651"/>
                  </a:lnTo>
                  <a:lnTo>
                    <a:pt x="36397" y="9143"/>
                  </a:lnTo>
                  <a:lnTo>
                    <a:pt x="36505" y="8254"/>
                  </a:lnTo>
                  <a:lnTo>
                    <a:pt x="36585" y="7619"/>
                  </a:lnTo>
                  <a:lnTo>
                    <a:pt x="38915" y="9397"/>
                  </a:lnTo>
                  <a:lnTo>
                    <a:pt x="37123" y="10540"/>
                  </a:lnTo>
                  <a:close/>
                </a:path>
                <a:path w="68580" h="32385">
                  <a:moveTo>
                    <a:pt x="49862" y="11048"/>
                  </a:moveTo>
                  <a:lnTo>
                    <a:pt x="47695" y="11048"/>
                  </a:lnTo>
                  <a:lnTo>
                    <a:pt x="49546" y="10667"/>
                  </a:lnTo>
                  <a:lnTo>
                    <a:pt x="49862" y="11048"/>
                  </a:lnTo>
                  <a:close/>
                </a:path>
                <a:path w="68580" h="32385">
                  <a:moveTo>
                    <a:pt x="56475" y="16255"/>
                  </a:moveTo>
                  <a:lnTo>
                    <a:pt x="50722" y="16255"/>
                  </a:lnTo>
                  <a:lnTo>
                    <a:pt x="53548" y="12826"/>
                  </a:lnTo>
                  <a:lnTo>
                    <a:pt x="56474" y="15366"/>
                  </a:lnTo>
                  <a:lnTo>
                    <a:pt x="56475" y="16255"/>
                  </a:lnTo>
                  <a:close/>
                </a:path>
                <a:path w="68580" h="32385">
                  <a:moveTo>
                    <a:pt x="15034" y="18414"/>
                  </a:moveTo>
                  <a:lnTo>
                    <a:pt x="14654" y="18414"/>
                  </a:lnTo>
                  <a:lnTo>
                    <a:pt x="15501" y="13969"/>
                  </a:lnTo>
                  <a:lnTo>
                    <a:pt x="12455" y="13969"/>
                  </a:lnTo>
                  <a:lnTo>
                    <a:pt x="8692" y="13588"/>
                  </a:lnTo>
                  <a:lnTo>
                    <a:pt x="51795" y="13588"/>
                  </a:lnTo>
                  <a:lnTo>
                    <a:pt x="50671" y="16255"/>
                  </a:lnTo>
                  <a:lnTo>
                    <a:pt x="18677" y="16255"/>
                  </a:lnTo>
                  <a:lnTo>
                    <a:pt x="15034" y="18414"/>
                  </a:lnTo>
                  <a:close/>
                </a:path>
                <a:path w="68580" h="32385">
                  <a:moveTo>
                    <a:pt x="27829" y="23748"/>
                  </a:moveTo>
                  <a:lnTo>
                    <a:pt x="26013" y="23240"/>
                  </a:lnTo>
                  <a:lnTo>
                    <a:pt x="23266" y="20827"/>
                  </a:lnTo>
                  <a:lnTo>
                    <a:pt x="23348" y="19811"/>
                  </a:lnTo>
                  <a:lnTo>
                    <a:pt x="23467" y="18414"/>
                  </a:lnTo>
                  <a:lnTo>
                    <a:pt x="18137" y="18414"/>
                  </a:lnTo>
                  <a:lnTo>
                    <a:pt x="18264" y="16255"/>
                  </a:lnTo>
                  <a:lnTo>
                    <a:pt x="56880" y="16255"/>
                  </a:lnTo>
                  <a:lnTo>
                    <a:pt x="52831" y="16763"/>
                  </a:lnTo>
                  <a:lnTo>
                    <a:pt x="52831" y="18414"/>
                  </a:lnTo>
                  <a:lnTo>
                    <a:pt x="55529" y="19811"/>
                  </a:lnTo>
                  <a:lnTo>
                    <a:pt x="32942" y="19811"/>
                  </a:lnTo>
                  <a:lnTo>
                    <a:pt x="32837" y="20446"/>
                  </a:lnTo>
                  <a:lnTo>
                    <a:pt x="32731" y="21081"/>
                  </a:lnTo>
                  <a:lnTo>
                    <a:pt x="32668" y="21462"/>
                  </a:lnTo>
                  <a:lnTo>
                    <a:pt x="26432" y="21462"/>
                  </a:lnTo>
                  <a:lnTo>
                    <a:pt x="27829" y="23748"/>
                  </a:lnTo>
                  <a:close/>
                </a:path>
                <a:path w="68580" h="32385">
                  <a:moveTo>
                    <a:pt x="16278" y="19684"/>
                  </a:moveTo>
                  <a:lnTo>
                    <a:pt x="18335" y="18414"/>
                  </a:lnTo>
                  <a:lnTo>
                    <a:pt x="23759" y="18414"/>
                  </a:lnTo>
                  <a:lnTo>
                    <a:pt x="22975" y="19049"/>
                  </a:lnTo>
                  <a:lnTo>
                    <a:pt x="19025" y="19049"/>
                  </a:lnTo>
                  <a:lnTo>
                    <a:pt x="16278" y="19684"/>
                  </a:lnTo>
                  <a:close/>
                </a:path>
                <a:path w="68580" h="32385">
                  <a:moveTo>
                    <a:pt x="18667" y="22351"/>
                  </a:moveTo>
                  <a:lnTo>
                    <a:pt x="18708" y="21970"/>
                  </a:lnTo>
                  <a:lnTo>
                    <a:pt x="18832" y="20827"/>
                  </a:lnTo>
                  <a:lnTo>
                    <a:pt x="18943" y="19811"/>
                  </a:lnTo>
                  <a:lnTo>
                    <a:pt x="19025" y="19049"/>
                  </a:lnTo>
                  <a:lnTo>
                    <a:pt x="22975" y="19049"/>
                  </a:lnTo>
                  <a:lnTo>
                    <a:pt x="18667" y="22351"/>
                  </a:lnTo>
                  <a:close/>
                </a:path>
                <a:path w="68580" h="32385">
                  <a:moveTo>
                    <a:pt x="39273" y="25653"/>
                  </a:moveTo>
                  <a:lnTo>
                    <a:pt x="34973" y="24891"/>
                  </a:lnTo>
                  <a:lnTo>
                    <a:pt x="35928" y="24891"/>
                  </a:lnTo>
                  <a:lnTo>
                    <a:pt x="35610" y="23875"/>
                  </a:lnTo>
                  <a:lnTo>
                    <a:pt x="35490" y="23494"/>
                  </a:lnTo>
                  <a:lnTo>
                    <a:pt x="35411" y="23240"/>
                  </a:lnTo>
                  <a:lnTo>
                    <a:pt x="35331" y="22986"/>
                  </a:lnTo>
                  <a:lnTo>
                    <a:pt x="35212" y="22605"/>
                  </a:lnTo>
                  <a:lnTo>
                    <a:pt x="35132" y="22351"/>
                  </a:lnTo>
                  <a:lnTo>
                    <a:pt x="35012" y="21970"/>
                  </a:lnTo>
                  <a:lnTo>
                    <a:pt x="34893" y="21589"/>
                  </a:lnTo>
                  <a:lnTo>
                    <a:pt x="34734" y="21081"/>
                  </a:lnTo>
                  <a:lnTo>
                    <a:pt x="32942" y="19811"/>
                  </a:lnTo>
                  <a:lnTo>
                    <a:pt x="55529" y="19811"/>
                  </a:lnTo>
                  <a:lnTo>
                    <a:pt x="56819" y="20446"/>
                  </a:lnTo>
                  <a:lnTo>
                    <a:pt x="39034" y="20446"/>
                  </a:lnTo>
                  <a:lnTo>
                    <a:pt x="38170" y="22351"/>
                  </a:lnTo>
                  <a:lnTo>
                    <a:pt x="38055" y="22605"/>
                  </a:lnTo>
                  <a:lnTo>
                    <a:pt x="37940" y="22859"/>
                  </a:lnTo>
                  <a:lnTo>
                    <a:pt x="37767" y="23240"/>
                  </a:lnTo>
                  <a:lnTo>
                    <a:pt x="37652" y="23494"/>
                  </a:lnTo>
                  <a:lnTo>
                    <a:pt x="37537" y="23748"/>
                  </a:lnTo>
                  <a:lnTo>
                    <a:pt x="37279" y="23875"/>
                  </a:lnTo>
                  <a:lnTo>
                    <a:pt x="39273" y="25653"/>
                  </a:lnTo>
                  <a:close/>
                </a:path>
                <a:path w="68580" h="32385">
                  <a:moveTo>
                    <a:pt x="42618" y="22859"/>
                  </a:moveTo>
                  <a:lnTo>
                    <a:pt x="39034" y="20446"/>
                  </a:lnTo>
                  <a:lnTo>
                    <a:pt x="56819" y="20446"/>
                  </a:lnTo>
                  <a:lnTo>
                    <a:pt x="59035" y="21589"/>
                  </a:lnTo>
                  <a:lnTo>
                    <a:pt x="59179" y="21589"/>
                  </a:lnTo>
                  <a:lnTo>
                    <a:pt x="59794" y="22351"/>
                  </a:lnTo>
                  <a:lnTo>
                    <a:pt x="44828" y="22351"/>
                  </a:lnTo>
                  <a:lnTo>
                    <a:pt x="43881" y="22605"/>
                  </a:lnTo>
                  <a:lnTo>
                    <a:pt x="43409" y="22605"/>
                  </a:lnTo>
                  <a:lnTo>
                    <a:pt x="42618" y="22859"/>
                  </a:lnTo>
                  <a:close/>
                </a:path>
                <a:path w="68580" h="32385">
                  <a:moveTo>
                    <a:pt x="31197" y="23875"/>
                  </a:moveTo>
                  <a:lnTo>
                    <a:pt x="30851" y="23875"/>
                  </a:lnTo>
                  <a:lnTo>
                    <a:pt x="30851" y="21970"/>
                  </a:lnTo>
                  <a:lnTo>
                    <a:pt x="30314" y="21589"/>
                  </a:lnTo>
                  <a:lnTo>
                    <a:pt x="26432" y="21462"/>
                  </a:lnTo>
                  <a:lnTo>
                    <a:pt x="32668" y="21462"/>
                  </a:lnTo>
                  <a:lnTo>
                    <a:pt x="32581" y="21970"/>
                  </a:lnTo>
                  <a:lnTo>
                    <a:pt x="32471" y="22605"/>
                  </a:lnTo>
                  <a:lnTo>
                    <a:pt x="32404" y="22986"/>
                  </a:lnTo>
                  <a:lnTo>
                    <a:pt x="31197" y="23875"/>
                  </a:lnTo>
                  <a:close/>
                </a:path>
                <a:path w="68580" h="32385">
                  <a:moveTo>
                    <a:pt x="60789" y="23748"/>
                  </a:moveTo>
                  <a:lnTo>
                    <a:pt x="45067" y="23748"/>
                  </a:lnTo>
                  <a:lnTo>
                    <a:pt x="44940" y="22986"/>
                  </a:lnTo>
                  <a:lnTo>
                    <a:pt x="44828" y="22351"/>
                  </a:lnTo>
                  <a:lnTo>
                    <a:pt x="59845" y="22351"/>
                  </a:lnTo>
                  <a:lnTo>
                    <a:pt x="60775" y="23494"/>
                  </a:lnTo>
                  <a:lnTo>
                    <a:pt x="60789" y="23748"/>
                  </a:lnTo>
                  <a:close/>
                </a:path>
                <a:path w="68580" h="32385">
                  <a:moveTo>
                    <a:pt x="44509" y="30352"/>
                  </a:moveTo>
                  <a:lnTo>
                    <a:pt x="44286" y="30352"/>
                  </a:lnTo>
                  <a:lnTo>
                    <a:pt x="39898" y="26669"/>
                  </a:lnTo>
                  <a:lnTo>
                    <a:pt x="40147" y="26669"/>
                  </a:lnTo>
                  <a:lnTo>
                    <a:pt x="43275" y="22605"/>
                  </a:lnTo>
                  <a:lnTo>
                    <a:pt x="45067" y="23748"/>
                  </a:lnTo>
                  <a:lnTo>
                    <a:pt x="60789" y="23748"/>
                  </a:lnTo>
                  <a:lnTo>
                    <a:pt x="47225" y="23875"/>
                  </a:lnTo>
                  <a:lnTo>
                    <a:pt x="46310" y="24510"/>
                  </a:lnTo>
                  <a:lnTo>
                    <a:pt x="42678" y="24510"/>
                  </a:lnTo>
                  <a:lnTo>
                    <a:pt x="44509" y="30352"/>
                  </a:lnTo>
                  <a:close/>
                </a:path>
                <a:path w="68580" h="32385">
                  <a:moveTo>
                    <a:pt x="46142" y="28066"/>
                  </a:moveTo>
                  <a:lnTo>
                    <a:pt x="45604" y="27431"/>
                  </a:lnTo>
                  <a:lnTo>
                    <a:pt x="47094" y="23875"/>
                  </a:lnTo>
                  <a:lnTo>
                    <a:pt x="52706" y="23875"/>
                  </a:lnTo>
                  <a:lnTo>
                    <a:pt x="52138" y="24510"/>
                  </a:lnTo>
                  <a:lnTo>
                    <a:pt x="48829" y="24510"/>
                  </a:lnTo>
                  <a:lnTo>
                    <a:pt x="46142" y="28066"/>
                  </a:lnTo>
                  <a:close/>
                </a:path>
                <a:path w="68580" h="32385">
                  <a:moveTo>
                    <a:pt x="56325" y="30352"/>
                  </a:moveTo>
                  <a:lnTo>
                    <a:pt x="54324" y="30352"/>
                  </a:lnTo>
                  <a:lnTo>
                    <a:pt x="54331" y="28066"/>
                  </a:lnTo>
                  <a:lnTo>
                    <a:pt x="52591" y="23875"/>
                  </a:lnTo>
                  <a:lnTo>
                    <a:pt x="60799" y="23875"/>
                  </a:lnTo>
                  <a:lnTo>
                    <a:pt x="60851" y="24891"/>
                  </a:lnTo>
                  <a:lnTo>
                    <a:pt x="59352" y="24891"/>
                  </a:lnTo>
                  <a:lnTo>
                    <a:pt x="56325" y="30352"/>
                  </a:lnTo>
                  <a:close/>
                </a:path>
                <a:path w="68580" h="32385">
                  <a:moveTo>
                    <a:pt x="67345" y="27304"/>
                  </a:moveTo>
                  <a:lnTo>
                    <a:pt x="65979" y="27304"/>
                  </a:lnTo>
                  <a:lnTo>
                    <a:pt x="66065" y="26669"/>
                  </a:lnTo>
                  <a:lnTo>
                    <a:pt x="66168" y="25907"/>
                  </a:lnTo>
                  <a:lnTo>
                    <a:pt x="66202" y="25653"/>
                  </a:lnTo>
                  <a:lnTo>
                    <a:pt x="66307" y="24891"/>
                  </a:lnTo>
                  <a:lnTo>
                    <a:pt x="66360" y="24510"/>
                  </a:lnTo>
                  <a:lnTo>
                    <a:pt x="66449" y="23875"/>
                  </a:lnTo>
                  <a:lnTo>
                    <a:pt x="67835" y="24891"/>
                  </a:lnTo>
                  <a:lnTo>
                    <a:pt x="68280" y="24891"/>
                  </a:lnTo>
                  <a:lnTo>
                    <a:pt x="67345" y="27304"/>
                  </a:lnTo>
                  <a:close/>
                </a:path>
                <a:path w="68580" h="32385">
                  <a:moveTo>
                    <a:pt x="45709" y="24891"/>
                  </a:moveTo>
                  <a:lnTo>
                    <a:pt x="43921" y="24891"/>
                  </a:lnTo>
                  <a:lnTo>
                    <a:pt x="42678" y="24510"/>
                  </a:lnTo>
                  <a:lnTo>
                    <a:pt x="46310" y="24510"/>
                  </a:lnTo>
                  <a:lnTo>
                    <a:pt x="45709" y="24891"/>
                  </a:lnTo>
                  <a:close/>
                </a:path>
                <a:path w="68580" h="32385">
                  <a:moveTo>
                    <a:pt x="52055" y="29926"/>
                  </a:moveTo>
                  <a:lnTo>
                    <a:pt x="51888" y="29717"/>
                  </a:lnTo>
                  <a:lnTo>
                    <a:pt x="48829" y="24510"/>
                  </a:lnTo>
                  <a:lnTo>
                    <a:pt x="52138" y="24510"/>
                  </a:lnTo>
                  <a:lnTo>
                    <a:pt x="51764" y="24891"/>
                  </a:lnTo>
                  <a:lnTo>
                    <a:pt x="51449" y="24891"/>
                  </a:lnTo>
                  <a:lnTo>
                    <a:pt x="52266" y="28066"/>
                  </a:lnTo>
                  <a:lnTo>
                    <a:pt x="52316" y="28955"/>
                  </a:lnTo>
                  <a:lnTo>
                    <a:pt x="51935" y="28955"/>
                  </a:lnTo>
                  <a:lnTo>
                    <a:pt x="52033" y="29717"/>
                  </a:lnTo>
                  <a:lnTo>
                    <a:pt x="52071" y="29926"/>
                  </a:lnTo>
                  <a:close/>
                </a:path>
                <a:path w="68580" h="32385">
                  <a:moveTo>
                    <a:pt x="66206" y="30352"/>
                  </a:moveTo>
                  <a:lnTo>
                    <a:pt x="63712" y="30352"/>
                  </a:lnTo>
                  <a:lnTo>
                    <a:pt x="62988" y="29926"/>
                  </a:lnTo>
                  <a:lnTo>
                    <a:pt x="61199" y="29926"/>
                  </a:lnTo>
                  <a:lnTo>
                    <a:pt x="61133" y="29717"/>
                  </a:lnTo>
                  <a:lnTo>
                    <a:pt x="61014" y="29336"/>
                  </a:lnTo>
                  <a:lnTo>
                    <a:pt x="59231" y="24891"/>
                  </a:lnTo>
                  <a:lnTo>
                    <a:pt x="60850" y="24891"/>
                  </a:lnTo>
                  <a:lnTo>
                    <a:pt x="60954" y="26669"/>
                  </a:lnTo>
                  <a:lnTo>
                    <a:pt x="65928" y="26669"/>
                  </a:lnTo>
                  <a:lnTo>
                    <a:pt x="65968" y="27304"/>
                  </a:lnTo>
                  <a:lnTo>
                    <a:pt x="67345" y="27304"/>
                  </a:lnTo>
                  <a:lnTo>
                    <a:pt x="67439" y="28066"/>
                  </a:lnTo>
                  <a:lnTo>
                    <a:pt x="67507" y="28447"/>
                  </a:lnTo>
                  <a:lnTo>
                    <a:pt x="66091" y="28447"/>
                  </a:lnTo>
                  <a:lnTo>
                    <a:pt x="66206" y="30352"/>
                  </a:lnTo>
                  <a:close/>
                </a:path>
                <a:path w="68580" h="32385">
                  <a:moveTo>
                    <a:pt x="65929" y="26669"/>
                  </a:moveTo>
                  <a:lnTo>
                    <a:pt x="62890" y="26669"/>
                  </a:lnTo>
                  <a:lnTo>
                    <a:pt x="63522" y="25907"/>
                  </a:lnTo>
                  <a:lnTo>
                    <a:pt x="67664" y="24891"/>
                  </a:lnTo>
                  <a:lnTo>
                    <a:pt x="65827" y="24891"/>
                  </a:lnTo>
                  <a:lnTo>
                    <a:pt x="65929" y="26669"/>
                  </a:lnTo>
                  <a:close/>
                </a:path>
                <a:path w="68580" h="32385">
                  <a:moveTo>
                    <a:pt x="55340" y="32130"/>
                  </a:moveTo>
                  <a:lnTo>
                    <a:pt x="51925" y="30352"/>
                  </a:lnTo>
                  <a:lnTo>
                    <a:pt x="48531" y="29717"/>
                  </a:lnTo>
                  <a:lnTo>
                    <a:pt x="47258" y="26669"/>
                  </a:lnTo>
                  <a:lnTo>
                    <a:pt x="47123" y="26669"/>
                  </a:lnTo>
                  <a:lnTo>
                    <a:pt x="51928" y="29926"/>
                  </a:lnTo>
                  <a:lnTo>
                    <a:pt x="52138" y="30352"/>
                  </a:lnTo>
                  <a:lnTo>
                    <a:pt x="56325" y="30352"/>
                  </a:lnTo>
                  <a:lnTo>
                    <a:pt x="55340" y="32130"/>
                  </a:lnTo>
                  <a:close/>
                </a:path>
                <a:path w="68580" h="32385">
                  <a:moveTo>
                    <a:pt x="67575" y="28955"/>
                  </a:moveTo>
                  <a:lnTo>
                    <a:pt x="67285" y="28955"/>
                  </a:lnTo>
                  <a:lnTo>
                    <a:pt x="66091" y="28447"/>
                  </a:lnTo>
                  <a:lnTo>
                    <a:pt x="67507" y="28447"/>
                  </a:lnTo>
                  <a:lnTo>
                    <a:pt x="67575" y="28955"/>
                  </a:lnTo>
                  <a:close/>
                </a:path>
                <a:path w="68580" h="32385">
                  <a:moveTo>
                    <a:pt x="52237" y="30352"/>
                  </a:moveTo>
                  <a:lnTo>
                    <a:pt x="52100" y="30352"/>
                  </a:lnTo>
                  <a:lnTo>
                    <a:pt x="52050" y="29717"/>
                  </a:lnTo>
                  <a:lnTo>
                    <a:pt x="51935" y="28955"/>
                  </a:lnTo>
                  <a:lnTo>
                    <a:pt x="52316" y="28955"/>
                  </a:lnTo>
                  <a:lnTo>
                    <a:pt x="52237" y="30352"/>
                  </a:lnTo>
                  <a:close/>
                </a:path>
                <a:path w="68580" h="32385">
                  <a:moveTo>
                    <a:pt x="54324" y="30352"/>
                  </a:moveTo>
                  <a:lnTo>
                    <a:pt x="52237" y="30352"/>
                  </a:lnTo>
                  <a:lnTo>
                    <a:pt x="52296" y="29336"/>
                  </a:lnTo>
                  <a:lnTo>
                    <a:pt x="52528" y="29336"/>
                  </a:lnTo>
                  <a:lnTo>
                    <a:pt x="54324" y="30352"/>
                  </a:lnTo>
                  <a:close/>
                </a:path>
                <a:path w="68580" h="32385">
                  <a:moveTo>
                    <a:pt x="60237" y="32130"/>
                  </a:moveTo>
                  <a:lnTo>
                    <a:pt x="59453" y="29926"/>
                  </a:lnTo>
                  <a:lnTo>
                    <a:pt x="59222" y="29336"/>
                  </a:lnTo>
                  <a:lnTo>
                    <a:pt x="60794" y="29926"/>
                  </a:lnTo>
                  <a:lnTo>
                    <a:pt x="61464" y="29926"/>
                  </a:lnTo>
                  <a:lnTo>
                    <a:pt x="60237" y="32130"/>
                  </a:lnTo>
                  <a:close/>
                </a:path>
              </a:pathLst>
            </a:custGeom>
            <a:solidFill>
              <a:srgbClr val="EB6140"/>
            </a:solidFill>
          </p:spPr>
          <p:txBody>
            <a:bodyPr wrap="square" lIns="0" tIns="0" rIns="0" bIns="0" rtlCol="0"/>
            <a:lstStyle/>
            <a:p>
              <a:endParaRPr/>
            </a:p>
          </p:txBody>
        </p:sp>
        <p:sp>
          <p:nvSpPr>
            <p:cNvPr id="1883" name="object 1883"/>
            <p:cNvSpPr/>
            <p:nvPr/>
          </p:nvSpPr>
          <p:spPr>
            <a:xfrm>
              <a:off x="14520670" y="2757086"/>
              <a:ext cx="5715" cy="5080"/>
            </a:xfrm>
            <a:custGeom>
              <a:avLst/>
              <a:gdLst/>
              <a:ahLst/>
              <a:cxnLst/>
              <a:rect l="l" t="t" r="r" b="b"/>
              <a:pathLst>
                <a:path w="5715" h="5080">
                  <a:moveTo>
                    <a:pt x="1493" y="4838"/>
                  </a:moveTo>
                  <a:lnTo>
                    <a:pt x="0" y="3344"/>
                  </a:lnTo>
                  <a:lnTo>
                    <a:pt x="1134" y="1971"/>
                  </a:lnTo>
                  <a:lnTo>
                    <a:pt x="298" y="1075"/>
                  </a:lnTo>
                  <a:lnTo>
                    <a:pt x="5256" y="0"/>
                  </a:lnTo>
                  <a:lnTo>
                    <a:pt x="2329" y="2508"/>
                  </a:lnTo>
                  <a:lnTo>
                    <a:pt x="1732" y="3344"/>
                  </a:lnTo>
                  <a:lnTo>
                    <a:pt x="1373" y="3942"/>
                  </a:lnTo>
                  <a:lnTo>
                    <a:pt x="1493" y="4838"/>
                  </a:lnTo>
                  <a:close/>
                </a:path>
              </a:pathLst>
            </a:custGeom>
            <a:solidFill>
              <a:srgbClr val="EB6945"/>
            </a:solidFill>
          </p:spPr>
          <p:txBody>
            <a:bodyPr wrap="square" lIns="0" tIns="0" rIns="0" bIns="0" rtlCol="0"/>
            <a:lstStyle/>
            <a:p>
              <a:endParaRPr/>
            </a:p>
          </p:txBody>
        </p:sp>
        <p:sp>
          <p:nvSpPr>
            <p:cNvPr id="1884" name="object 1884"/>
            <p:cNvSpPr/>
            <p:nvPr/>
          </p:nvSpPr>
          <p:spPr>
            <a:xfrm>
              <a:off x="14458613" y="2730806"/>
              <a:ext cx="3175" cy="4445"/>
            </a:xfrm>
            <a:custGeom>
              <a:avLst/>
              <a:gdLst/>
              <a:ahLst/>
              <a:cxnLst/>
              <a:rect l="l" t="t" r="r" b="b"/>
              <a:pathLst>
                <a:path w="3175" h="4444">
                  <a:moveTo>
                    <a:pt x="0" y="4180"/>
                  </a:moveTo>
                  <a:lnTo>
                    <a:pt x="477" y="1732"/>
                  </a:lnTo>
                  <a:lnTo>
                    <a:pt x="179" y="179"/>
                  </a:lnTo>
                  <a:lnTo>
                    <a:pt x="2448" y="0"/>
                  </a:lnTo>
                  <a:lnTo>
                    <a:pt x="2568" y="2030"/>
                  </a:lnTo>
                  <a:lnTo>
                    <a:pt x="2389" y="3882"/>
                  </a:lnTo>
                  <a:lnTo>
                    <a:pt x="0" y="4180"/>
                  </a:lnTo>
                  <a:close/>
                </a:path>
              </a:pathLst>
            </a:custGeom>
            <a:solidFill>
              <a:srgbClr val="EB623C"/>
            </a:solidFill>
          </p:spPr>
          <p:txBody>
            <a:bodyPr wrap="square" lIns="0" tIns="0" rIns="0" bIns="0" rtlCol="0"/>
            <a:lstStyle/>
            <a:p>
              <a:endParaRPr/>
            </a:p>
          </p:txBody>
        </p:sp>
        <p:sp>
          <p:nvSpPr>
            <p:cNvPr id="1885" name="object 1885"/>
            <p:cNvSpPr/>
            <p:nvPr/>
          </p:nvSpPr>
          <p:spPr>
            <a:xfrm>
              <a:off x="14494151" y="2736779"/>
              <a:ext cx="5715" cy="5080"/>
            </a:xfrm>
            <a:custGeom>
              <a:avLst/>
              <a:gdLst/>
              <a:ahLst/>
              <a:cxnLst/>
              <a:rect l="l" t="t" r="r" b="b"/>
              <a:pathLst>
                <a:path w="5715" h="5080">
                  <a:moveTo>
                    <a:pt x="776" y="4778"/>
                  </a:moveTo>
                  <a:lnTo>
                    <a:pt x="0" y="119"/>
                  </a:lnTo>
                  <a:lnTo>
                    <a:pt x="477" y="179"/>
                  </a:lnTo>
                  <a:lnTo>
                    <a:pt x="1075" y="0"/>
                  </a:lnTo>
                  <a:lnTo>
                    <a:pt x="1493" y="119"/>
                  </a:lnTo>
                  <a:lnTo>
                    <a:pt x="5435" y="1373"/>
                  </a:lnTo>
                  <a:lnTo>
                    <a:pt x="776" y="4778"/>
                  </a:lnTo>
                  <a:close/>
                </a:path>
              </a:pathLst>
            </a:custGeom>
            <a:solidFill>
              <a:srgbClr val="EB6140"/>
            </a:solidFill>
          </p:spPr>
          <p:txBody>
            <a:bodyPr wrap="square" lIns="0" tIns="0" rIns="0" bIns="0" rtlCol="0"/>
            <a:lstStyle/>
            <a:p>
              <a:endParaRPr/>
            </a:p>
          </p:txBody>
        </p:sp>
      </p:grpSp>
      <p:sp>
        <p:nvSpPr>
          <p:cNvPr id="1886" name="object 1886"/>
          <p:cNvSpPr/>
          <p:nvPr/>
        </p:nvSpPr>
        <p:spPr>
          <a:xfrm>
            <a:off x="14600226" y="2802181"/>
            <a:ext cx="4445" cy="6350"/>
          </a:xfrm>
          <a:custGeom>
            <a:avLst/>
            <a:gdLst/>
            <a:ahLst/>
            <a:cxnLst/>
            <a:rect l="l" t="t" r="r" b="b"/>
            <a:pathLst>
              <a:path w="4444" h="6350">
                <a:moveTo>
                  <a:pt x="3942" y="6032"/>
                </a:moveTo>
                <a:lnTo>
                  <a:pt x="1493" y="5435"/>
                </a:lnTo>
                <a:lnTo>
                  <a:pt x="1015" y="3643"/>
                </a:lnTo>
                <a:lnTo>
                  <a:pt x="0" y="0"/>
                </a:lnTo>
                <a:lnTo>
                  <a:pt x="2866" y="1791"/>
                </a:lnTo>
                <a:lnTo>
                  <a:pt x="3822" y="2389"/>
                </a:lnTo>
                <a:lnTo>
                  <a:pt x="3942" y="6032"/>
                </a:lnTo>
                <a:close/>
              </a:path>
            </a:pathLst>
          </a:custGeom>
          <a:solidFill>
            <a:srgbClr val="EC6B42"/>
          </a:solidFill>
        </p:spPr>
        <p:txBody>
          <a:bodyPr wrap="square" lIns="0" tIns="0" rIns="0" bIns="0" rtlCol="0"/>
          <a:lstStyle/>
          <a:p>
            <a:endParaRPr/>
          </a:p>
        </p:txBody>
      </p:sp>
      <p:sp>
        <p:nvSpPr>
          <p:cNvPr id="1887" name="object 1887"/>
          <p:cNvSpPr/>
          <p:nvPr/>
        </p:nvSpPr>
        <p:spPr>
          <a:xfrm>
            <a:off x="14690833" y="2837778"/>
            <a:ext cx="2540" cy="3175"/>
          </a:xfrm>
          <a:custGeom>
            <a:avLst/>
            <a:gdLst/>
            <a:ahLst/>
            <a:cxnLst/>
            <a:rect l="l" t="t" r="r" b="b"/>
            <a:pathLst>
              <a:path w="2540" h="3175">
                <a:moveTo>
                  <a:pt x="2209" y="2926"/>
                </a:moveTo>
                <a:lnTo>
                  <a:pt x="0" y="2926"/>
                </a:lnTo>
                <a:lnTo>
                  <a:pt x="0" y="0"/>
                </a:lnTo>
                <a:lnTo>
                  <a:pt x="1075" y="0"/>
                </a:lnTo>
                <a:lnTo>
                  <a:pt x="2209" y="776"/>
                </a:lnTo>
                <a:lnTo>
                  <a:pt x="2389" y="1552"/>
                </a:lnTo>
                <a:lnTo>
                  <a:pt x="2209" y="2926"/>
                </a:lnTo>
                <a:close/>
              </a:path>
            </a:pathLst>
          </a:custGeom>
          <a:solidFill>
            <a:srgbClr val="EC6B42"/>
          </a:solidFill>
        </p:spPr>
        <p:txBody>
          <a:bodyPr wrap="square" lIns="0" tIns="0" rIns="0" bIns="0" rtlCol="0"/>
          <a:lstStyle/>
          <a:p>
            <a:endParaRPr/>
          </a:p>
        </p:txBody>
      </p:sp>
      <p:sp>
        <p:nvSpPr>
          <p:cNvPr id="1888" name="object 1888"/>
          <p:cNvSpPr/>
          <p:nvPr/>
        </p:nvSpPr>
        <p:spPr>
          <a:xfrm>
            <a:off x="14592096" y="2800997"/>
            <a:ext cx="18415" cy="8255"/>
          </a:xfrm>
          <a:custGeom>
            <a:avLst/>
            <a:gdLst/>
            <a:ahLst/>
            <a:cxnLst/>
            <a:rect l="l" t="t" r="r" b="b"/>
            <a:pathLst>
              <a:path w="18415" h="8255">
                <a:moveTo>
                  <a:pt x="3759" y="1435"/>
                </a:moveTo>
                <a:lnTo>
                  <a:pt x="2984" y="711"/>
                </a:lnTo>
                <a:lnTo>
                  <a:pt x="2209" y="0"/>
                </a:lnTo>
                <a:lnTo>
                  <a:pt x="0" y="2209"/>
                </a:lnTo>
                <a:lnTo>
                  <a:pt x="1549" y="3644"/>
                </a:lnTo>
                <a:lnTo>
                  <a:pt x="3759" y="1435"/>
                </a:lnTo>
                <a:close/>
              </a:path>
              <a:path w="18415" h="8255">
                <a:moveTo>
                  <a:pt x="18402" y="4356"/>
                </a:moveTo>
                <a:lnTo>
                  <a:pt x="15773" y="4953"/>
                </a:lnTo>
                <a:lnTo>
                  <a:pt x="15049" y="6680"/>
                </a:lnTo>
                <a:lnTo>
                  <a:pt x="17678" y="8064"/>
                </a:lnTo>
                <a:lnTo>
                  <a:pt x="18402" y="4356"/>
                </a:lnTo>
                <a:close/>
              </a:path>
            </a:pathLst>
          </a:custGeom>
          <a:solidFill>
            <a:srgbClr val="EC6B42"/>
          </a:solidFill>
        </p:spPr>
        <p:txBody>
          <a:bodyPr wrap="square" lIns="0" tIns="0" rIns="0" bIns="0" rtlCol="0"/>
          <a:lstStyle/>
          <a:p>
            <a:endParaRPr/>
          </a:p>
        </p:txBody>
      </p:sp>
      <p:sp>
        <p:nvSpPr>
          <p:cNvPr id="1889" name="object 1889"/>
          <p:cNvSpPr/>
          <p:nvPr/>
        </p:nvSpPr>
        <p:spPr>
          <a:xfrm>
            <a:off x="13641222" y="2832233"/>
            <a:ext cx="11430" cy="5715"/>
          </a:xfrm>
          <a:custGeom>
            <a:avLst/>
            <a:gdLst/>
            <a:ahLst/>
            <a:cxnLst/>
            <a:rect l="l" t="t" r="r" b="b"/>
            <a:pathLst>
              <a:path w="11430" h="5714">
                <a:moveTo>
                  <a:pt x="3886" y="0"/>
                </a:moveTo>
                <a:lnTo>
                  <a:pt x="2565" y="114"/>
                </a:lnTo>
                <a:lnTo>
                  <a:pt x="774" y="838"/>
                </a:lnTo>
                <a:lnTo>
                  <a:pt x="0" y="1485"/>
                </a:lnTo>
                <a:lnTo>
                  <a:pt x="2870" y="2260"/>
                </a:lnTo>
                <a:lnTo>
                  <a:pt x="3708" y="2324"/>
                </a:lnTo>
                <a:lnTo>
                  <a:pt x="3886" y="0"/>
                </a:lnTo>
                <a:close/>
              </a:path>
              <a:path w="11430" h="5714">
                <a:moveTo>
                  <a:pt x="11049" y="2324"/>
                </a:moveTo>
                <a:lnTo>
                  <a:pt x="10033" y="1485"/>
                </a:lnTo>
                <a:lnTo>
                  <a:pt x="7531" y="4000"/>
                </a:lnTo>
                <a:lnTo>
                  <a:pt x="9969" y="5257"/>
                </a:lnTo>
                <a:lnTo>
                  <a:pt x="10210" y="4838"/>
                </a:lnTo>
                <a:lnTo>
                  <a:pt x="11049" y="2324"/>
                </a:lnTo>
                <a:close/>
              </a:path>
            </a:pathLst>
          </a:custGeom>
          <a:solidFill>
            <a:srgbClr val="EC6B42"/>
          </a:solidFill>
        </p:spPr>
        <p:txBody>
          <a:bodyPr wrap="square" lIns="0" tIns="0" rIns="0" bIns="0" rtlCol="0"/>
          <a:lstStyle/>
          <a:p>
            <a:endParaRPr/>
          </a:p>
        </p:txBody>
      </p:sp>
      <p:sp>
        <p:nvSpPr>
          <p:cNvPr id="1890" name="object 1890"/>
          <p:cNvSpPr/>
          <p:nvPr/>
        </p:nvSpPr>
        <p:spPr>
          <a:xfrm>
            <a:off x="14589151" y="2802444"/>
            <a:ext cx="39370" cy="11430"/>
          </a:xfrm>
          <a:custGeom>
            <a:avLst/>
            <a:gdLst/>
            <a:ahLst/>
            <a:cxnLst/>
            <a:rect l="l" t="t" r="r" b="b"/>
            <a:pathLst>
              <a:path w="39369" h="11430">
                <a:moveTo>
                  <a:pt x="1498" y="0"/>
                </a:moveTo>
                <a:lnTo>
                  <a:pt x="0" y="0"/>
                </a:lnTo>
                <a:lnTo>
                  <a:pt x="0" y="2209"/>
                </a:lnTo>
                <a:lnTo>
                  <a:pt x="1485" y="2209"/>
                </a:lnTo>
                <a:lnTo>
                  <a:pt x="1498" y="0"/>
                </a:lnTo>
                <a:close/>
              </a:path>
              <a:path w="39369" h="11430">
                <a:moveTo>
                  <a:pt x="39077" y="8826"/>
                </a:moveTo>
                <a:lnTo>
                  <a:pt x="37287" y="8585"/>
                </a:lnTo>
                <a:lnTo>
                  <a:pt x="36220" y="10248"/>
                </a:lnTo>
                <a:lnTo>
                  <a:pt x="38011" y="11036"/>
                </a:lnTo>
                <a:lnTo>
                  <a:pt x="38366" y="11214"/>
                </a:lnTo>
                <a:lnTo>
                  <a:pt x="38658" y="9296"/>
                </a:lnTo>
                <a:lnTo>
                  <a:pt x="39077" y="8826"/>
                </a:lnTo>
                <a:close/>
              </a:path>
            </a:pathLst>
          </a:custGeom>
          <a:solidFill>
            <a:srgbClr val="EC6B42"/>
          </a:solidFill>
        </p:spPr>
        <p:txBody>
          <a:bodyPr wrap="square" lIns="0" tIns="0" rIns="0" bIns="0" rtlCol="0"/>
          <a:lstStyle/>
          <a:p>
            <a:endParaRPr/>
          </a:p>
        </p:txBody>
      </p:sp>
      <p:sp>
        <p:nvSpPr>
          <p:cNvPr id="1891" name="object 1891"/>
          <p:cNvSpPr/>
          <p:nvPr/>
        </p:nvSpPr>
        <p:spPr>
          <a:xfrm>
            <a:off x="14497853" y="2763955"/>
            <a:ext cx="2540" cy="1905"/>
          </a:xfrm>
          <a:custGeom>
            <a:avLst/>
            <a:gdLst/>
            <a:ahLst/>
            <a:cxnLst/>
            <a:rect l="l" t="t" r="r" b="b"/>
            <a:pathLst>
              <a:path w="2540" h="1905">
                <a:moveTo>
                  <a:pt x="2209" y="1672"/>
                </a:moveTo>
                <a:lnTo>
                  <a:pt x="0" y="1672"/>
                </a:lnTo>
                <a:lnTo>
                  <a:pt x="238" y="597"/>
                </a:lnTo>
                <a:lnTo>
                  <a:pt x="1194" y="0"/>
                </a:lnTo>
                <a:lnTo>
                  <a:pt x="2209" y="238"/>
                </a:lnTo>
                <a:close/>
              </a:path>
            </a:pathLst>
          </a:custGeom>
          <a:solidFill>
            <a:srgbClr val="EC6A3C"/>
          </a:solidFill>
        </p:spPr>
        <p:txBody>
          <a:bodyPr wrap="square" lIns="0" tIns="0" rIns="0" bIns="0" rtlCol="0"/>
          <a:lstStyle/>
          <a:p>
            <a:endParaRPr/>
          </a:p>
        </p:txBody>
      </p:sp>
      <p:grpSp>
        <p:nvGrpSpPr>
          <p:cNvPr id="1892" name="object 1892"/>
          <p:cNvGrpSpPr/>
          <p:nvPr/>
        </p:nvGrpSpPr>
        <p:grpSpPr>
          <a:xfrm>
            <a:off x="14540617" y="2275621"/>
            <a:ext cx="14604" cy="9525"/>
            <a:chOff x="14540617" y="2275621"/>
            <a:chExt cx="14604" cy="9525"/>
          </a:xfrm>
        </p:grpSpPr>
        <p:sp>
          <p:nvSpPr>
            <p:cNvPr id="1893" name="object 1893"/>
            <p:cNvSpPr/>
            <p:nvPr/>
          </p:nvSpPr>
          <p:spPr>
            <a:xfrm>
              <a:off x="14547964" y="2275621"/>
              <a:ext cx="7620" cy="6350"/>
            </a:xfrm>
            <a:custGeom>
              <a:avLst/>
              <a:gdLst/>
              <a:ahLst/>
              <a:cxnLst/>
              <a:rect l="l" t="t" r="r" b="b"/>
              <a:pathLst>
                <a:path w="7619" h="6350">
                  <a:moveTo>
                    <a:pt x="0" y="6092"/>
                  </a:moveTo>
                  <a:lnTo>
                    <a:pt x="0" y="3882"/>
                  </a:lnTo>
                  <a:lnTo>
                    <a:pt x="477" y="3882"/>
                  </a:lnTo>
                  <a:lnTo>
                    <a:pt x="1015" y="3942"/>
                  </a:lnTo>
                  <a:lnTo>
                    <a:pt x="1493" y="3882"/>
                  </a:lnTo>
                  <a:lnTo>
                    <a:pt x="3285" y="3523"/>
                  </a:lnTo>
                  <a:lnTo>
                    <a:pt x="4419" y="955"/>
                  </a:lnTo>
                  <a:lnTo>
                    <a:pt x="5375" y="0"/>
                  </a:lnTo>
                  <a:lnTo>
                    <a:pt x="5494" y="358"/>
                  </a:lnTo>
                  <a:lnTo>
                    <a:pt x="5136" y="1672"/>
                  </a:lnTo>
                  <a:lnTo>
                    <a:pt x="5017" y="1971"/>
                  </a:lnTo>
                  <a:lnTo>
                    <a:pt x="7047" y="3942"/>
                  </a:lnTo>
                  <a:lnTo>
                    <a:pt x="2926" y="3882"/>
                  </a:lnTo>
                  <a:lnTo>
                    <a:pt x="4599" y="5853"/>
                  </a:lnTo>
                  <a:lnTo>
                    <a:pt x="2030" y="5853"/>
                  </a:lnTo>
                  <a:lnTo>
                    <a:pt x="0" y="6092"/>
                  </a:lnTo>
                  <a:close/>
                </a:path>
              </a:pathLst>
            </a:custGeom>
            <a:solidFill>
              <a:srgbClr val="E834AA"/>
            </a:solidFill>
          </p:spPr>
          <p:txBody>
            <a:bodyPr wrap="square" lIns="0" tIns="0" rIns="0" bIns="0" rtlCol="0"/>
            <a:lstStyle/>
            <a:p>
              <a:endParaRPr/>
            </a:p>
          </p:txBody>
        </p:sp>
        <p:sp>
          <p:nvSpPr>
            <p:cNvPr id="1894" name="object 1894"/>
            <p:cNvSpPr/>
            <p:nvPr/>
          </p:nvSpPr>
          <p:spPr>
            <a:xfrm>
              <a:off x="14540617" y="2278846"/>
              <a:ext cx="5715" cy="6350"/>
            </a:xfrm>
            <a:custGeom>
              <a:avLst/>
              <a:gdLst/>
              <a:ahLst/>
              <a:cxnLst/>
              <a:rect l="l" t="t" r="r" b="b"/>
              <a:pathLst>
                <a:path w="5715" h="6350">
                  <a:moveTo>
                    <a:pt x="2269" y="5913"/>
                  </a:moveTo>
                  <a:lnTo>
                    <a:pt x="1254" y="5614"/>
                  </a:lnTo>
                  <a:lnTo>
                    <a:pt x="358" y="5375"/>
                  </a:lnTo>
                  <a:lnTo>
                    <a:pt x="0" y="4300"/>
                  </a:lnTo>
                  <a:lnTo>
                    <a:pt x="119" y="4121"/>
                  </a:lnTo>
                  <a:lnTo>
                    <a:pt x="836" y="2508"/>
                  </a:lnTo>
                  <a:lnTo>
                    <a:pt x="1493" y="1373"/>
                  </a:lnTo>
                  <a:lnTo>
                    <a:pt x="1971" y="59"/>
                  </a:lnTo>
                  <a:lnTo>
                    <a:pt x="2628" y="0"/>
                  </a:lnTo>
                  <a:lnTo>
                    <a:pt x="2986" y="1373"/>
                  </a:lnTo>
                  <a:lnTo>
                    <a:pt x="3643" y="1373"/>
                  </a:lnTo>
                  <a:lnTo>
                    <a:pt x="5614" y="2090"/>
                  </a:lnTo>
                  <a:lnTo>
                    <a:pt x="4360" y="4897"/>
                  </a:lnTo>
                  <a:lnTo>
                    <a:pt x="2926" y="5793"/>
                  </a:lnTo>
                  <a:lnTo>
                    <a:pt x="2747" y="5674"/>
                  </a:lnTo>
                  <a:close/>
                </a:path>
              </a:pathLst>
            </a:custGeom>
            <a:solidFill>
              <a:srgbClr val="E833B0"/>
            </a:solidFill>
          </p:spPr>
          <p:txBody>
            <a:bodyPr wrap="square" lIns="0" tIns="0" rIns="0" bIns="0" rtlCol="0"/>
            <a:lstStyle/>
            <a:p>
              <a:endParaRPr/>
            </a:p>
          </p:txBody>
        </p:sp>
      </p:grpSp>
      <p:sp>
        <p:nvSpPr>
          <p:cNvPr id="1895" name="object 1895"/>
          <p:cNvSpPr/>
          <p:nvPr/>
        </p:nvSpPr>
        <p:spPr>
          <a:xfrm>
            <a:off x="14616652" y="2272933"/>
            <a:ext cx="5715" cy="7620"/>
          </a:xfrm>
          <a:custGeom>
            <a:avLst/>
            <a:gdLst/>
            <a:ahLst/>
            <a:cxnLst/>
            <a:rect l="l" t="t" r="r" b="b"/>
            <a:pathLst>
              <a:path w="5715" h="7619">
                <a:moveTo>
                  <a:pt x="2030" y="7465"/>
                </a:moveTo>
                <a:lnTo>
                  <a:pt x="1254" y="6570"/>
                </a:lnTo>
                <a:lnTo>
                  <a:pt x="0" y="5076"/>
                </a:lnTo>
                <a:lnTo>
                  <a:pt x="2687" y="4180"/>
                </a:lnTo>
                <a:lnTo>
                  <a:pt x="2628" y="4001"/>
                </a:lnTo>
                <a:lnTo>
                  <a:pt x="2628" y="3822"/>
                </a:lnTo>
                <a:lnTo>
                  <a:pt x="1194" y="0"/>
                </a:lnTo>
                <a:lnTo>
                  <a:pt x="3404" y="2150"/>
                </a:lnTo>
                <a:lnTo>
                  <a:pt x="5494" y="4121"/>
                </a:lnTo>
                <a:lnTo>
                  <a:pt x="2030" y="7465"/>
                </a:lnTo>
                <a:close/>
              </a:path>
            </a:pathLst>
          </a:custGeom>
          <a:solidFill>
            <a:srgbClr val="E833B0"/>
          </a:solidFill>
        </p:spPr>
        <p:txBody>
          <a:bodyPr wrap="square" lIns="0" tIns="0" rIns="0" bIns="0" rtlCol="0"/>
          <a:lstStyle/>
          <a:p>
            <a:endParaRPr/>
          </a:p>
        </p:txBody>
      </p:sp>
      <p:sp>
        <p:nvSpPr>
          <p:cNvPr id="1896" name="object 1896"/>
          <p:cNvSpPr/>
          <p:nvPr/>
        </p:nvSpPr>
        <p:spPr>
          <a:xfrm>
            <a:off x="14538515" y="2281008"/>
            <a:ext cx="8890" cy="6350"/>
          </a:xfrm>
          <a:custGeom>
            <a:avLst/>
            <a:gdLst/>
            <a:ahLst/>
            <a:cxnLst/>
            <a:rect l="l" t="t" r="r" b="b"/>
            <a:pathLst>
              <a:path w="8890" h="6350">
                <a:moveTo>
                  <a:pt x="5257" y="1549"/>
                </a:moveTo>
                <a:lnTo>
                  <a:pt x="2032" y="2146"/>
                </a:lnTo>
                <a:lnTo>
                  <a:pt x="1435" y="3035"/>
                </a:lnTo>
                <a:lnTo>
                  <a:pt x="0" y="2565"/>
                </a:lnTo>
                <a:lnTo>
                  <a:pt x="546" y="4356"/>
                </a:lnTo>
                <a:lnTo>
                  <a:pt x="2628" y="3937"/>
                </a:lnTo>
                <a:lnTo>
                  <a:pt x="4724" y="6261"/>
                </a:lnTo>
                <a:lnTo>
                  <a:pt x="4241" y="3632"/>
                </a:lnTo>
                <a:lnTo>
                  <a:pt x="3886" y="3225"/>
                </a:lnTo>
                <a:lnTo>
                  <a:pt x="5257" y="1549"/>
                </a:lnTo>
                <a:close/>
              </a:path>
              <a:path w="8890" h="6350">
                <a:moveTo>
                  <a:pt x="8661" y="1244"/>
                </a:moveTo>
                <a:lnTo>
                  <a:pt x="7886" y="0"/>
                </a:lnTo>
                <a:lnTo>
                  <a:pt x="5613" y="0"/>
                </a:lnTo>
                <a:lnTo>
                  <a:pt x="5029" y="3632"/>
                </a:lnTo>
                <a:lnTo>
                  <a:pt x="6032" y="4229"/>
                </a:lnTo>
                <a:lnTo>
                  <a:pt x="8661" y="1244"/>
                </a:lnTo>
                <a:close/>
              </a:path>
            </a:pathLst>
          </a:custGeom>
          <a:solidFill>
            <a:srgbClr val="E834AA"/>
          </a:solidFill>
        </p:spPr>
        <p:txBody>
          <a:bodyPr wrap="square" lIns="0" tIns="0" rIns="0" bIns="0" rtlCol="0"/>
          <a:lstStyle/>
          <a:p>
            <a:endParaRPr/>
          </a:p>
        </p:txBody>
      </p:sp>
      <p:sp>
        <p:nvSpPr>
          <p:cNvPr id="1897" name="object 1897"/>
          <p:cNvSpPr/>
          <p:nvPr/>
        </p:nvSpPr>
        <p:spPr>
          <a:xfrm>
            <a:off x="14629731" y="2292763"/>
            <a:ext cx="5715" cy="6350"/>
          </a:xfrm>
          <a:custGeom>
            <a:avLst/>
            <a:gdLst/>
            <a:ahLst/>
            <a:cxnLst/>
            <a:rect l="l" t="t" r="r" b="b"/>
            <a:pathLst>
              <a:path w="5715" h="6350">
                <a:moveTo>
                  <a:pt x="716" y="5913"/>
                </a:moveTo>
                <a:lnTo>
                  <a:pt x="0" y="358"/>
                </a:lnTo>
                <a:lnTo>
                  <a:pt x="1433" y="0"/>
                </a:lnTo>
                <a:lnTo>
                  <a:pt x="597" y="3404"/>
                </a:lnTo>
                <a:lnTo>
                  <a:pt x="5256" y="3344"/>
                </a:lnTo>
                <a:lnTo>
                  <a:pt x="716" y="5913"/>
                </a:lnTo>
                <a:close/>
              </a:path>
            </a:pathLst>
          </a:custGeom>
          <a:solidFill>
            <a:srgbClr val="E833A6"/>
          </a:solidFill>
        </p:spPr>
        <p:txBody>
          <a:bodyPr wrap="square" lIns="0" tIns="0" rIns="0" bIns="0" rtlCol="0"/>
          <a:lstStyle/>
          <a:p>
            <a:endParaRPr/>
          </a:p>
        </p:txBody>
      </p:sp>
      <p:sp>
        <p:nvSpPr>
          <p:cNvPr id="1898" name="object 1898"/>
          <p:cNvSpPr/>
          <p:nvPr/>
        </p:nvSpPr>
        <p:spPr>
          <a:xfrm>
            <a:off x="14695969" y="2319999"/>
            <a:ext cx="3175" cy="3810"/>
          </a:xfrm>
          <a:custGeom>
            <a:avLst/>
            <a:gdLst/>
            <a:ahLst/>
            <a:cxnLst/>
            <a:rect l="l" t="t" r="r" b="b"/>
            <a:pathLst>
              <a:path w="3175" h="3810">
                <a:moveTo>
                  <a:pt x="0" y="3703"/>
                </a:moveTo>
                <a:lnTo>
                  <a:pt x="119" y="836"/>
                </a:lnTo>
                <a:lnTo>
                  <a:pt x="238" y="119"/>
                </a:lnTo>
                <a:lnTo>
                  <a:pt x="2926" y="0"/>
                </a:lnTo>
                <a:lnTo>
                  <a:pt x="0" y="3703"/>
                </a:lnTo>
                <a:close/>
              </a:path>
            </a:pathLst>
          </a:custGeom>
          <a:solidFill>
            <a:srgbClr val="E833AA"/>
          </a:solidFill>
        </p:spPr>
        <p:txBody>
          <a:bodyPr wrap="square" lIns="0" tIns="0" rIns="0" bIns="0" rtlCol="0"/>
          <a:lstStyle/>
          <a:p>
            <a:endParaRPr/>
          </a:p>
        </p:txBody>
      </p:sp>
      <p:sp>
        <p:nvSpPr>
          <p:cNvPr id="1899" name="object 1899"/>
          <p:cNvSpPr/>
          <p:nvPr/>
        </p:nvSpPr>
        <p:spPr>
          <a:xfrm>
            <a:off x="14551130" y="2273112"/>
            <a:ext cx="4445" cy="4445"/>
          </a:xfrm>
          <a:custGeom>
            <a:avLst/>
            <a:gdLst/>
            <a:ahLst/>
            <a:cxnLst/>
            <a:rect l="l" t="t" r="r" b="b"/>
            <a:pathLst>
              <a:path w="4444" h="4444">
                <a:moveTo>
                  <a:pt x="1970" y="4180"/>
                </a:moveTo>
                <a:lnTo>
                  <a:pt x="1254" y="3464"/>
                </a:lnTo>
                <a:lnTo>
                  <a:pt x="1433" y="3046"/>
                </a:lnTo>
                <a:lnTo>
                  <a:pt x="0" y="0"/>
                </a:lnTo>
                <a:lnTo>
                  <a:pt x="4180" y="477"/>
                </a:lnTo>
                <a:lnTo>
                  <a:pt x="3583" y="1791"/>
                </a:lnTo>
                <a:lnTo>
                  <a:pt x="2389" y="2747"/>
                </a:lnTo>
                <a:close/>
              </a:path>
            </a:pathLst>
          </a:custGeom>
          <a:solidFill>
            <a:srgbClr val="E833B0"/>
          </a:solidFill>
        </p:spPr>
        <p:txBody>
          <a:bodyPr wrap="square" lIns="0" tIns="0" rIns="0" bIns="0" rtlCol="0"/>
          <a:lstStyle/>
          <a:p>
            <a:endParaRPr/>
          </a:p>
        </p:txBody>
      </p:sp>
      <p:sp>
        <p:nvSpPr>
          <p:cNvPr id="1900" name="object 1900"/>
          <p:cNvSpPr/>
          <p:nvPr/>
        </p:nvSpPr>
        <p:spPr>
          <a:xfrm>
            <a:off x="14598015" y="2274975"/>
            <a:ext cx="26034" cy="8890"/>
          </a:xfrm>
          <a:custGeom>
            <a:avLst/>
            <a:gdLst/>
            <a:ahLst/>
            <a:cxnLst/>
            <a:rect l="l" t="t" r="r" b="b"/>
            <a:pathLst>
              <a:path w="26034" h="8889">
                <a:moveTo>
                  <a:pt x="4953" y="3581"/>
                </a:moveTo>
                <a:lnTo>
                  <a:pt x="4419" y="3035"/>
                </a:lnTo>
                <a:lnTo>
                  <a:pt x="3403" y="2082"/>
                </a:lnTo>
                <a:lnTo>
                  <a:pt x="0" y="4356"/>
                </a:lnTo>
                <a:lnTo>
                  <a:pt x="4775" y="6032"/>
                </a:lnTo>
                <a:lnTo>
                  <a:pt x="4953" y="3581"/>
                </a:lnTo>
                <a:close/>
              </a:path>
              <a:path w="26034" h="8889">
                <a:moveTo>
                  <a:pt x="10325" y="114"/>
                </a:moveTo>
                <a:lnTo>
                  <a:pt x="8953" y="0"/>
                </a:lnTo>
                <a:lnTo>
                  <a:pt x="8178" y="114"/>
                </a:lnTo>
                <a:lnTo>
                  <a:pt x="7404" y="1244"/>
                </a:lnTo>
                <a:lnTo>
                  <a:pt x="7404" y="2324"/>
                </a:lnTo>
                <a:lnTo>
                  <a:pt x="10325" y="2324"/>
                </a:lnTo>
                <a:lnTo>
                  <a:pt x="10325" y="114"/>
                </a:lnTo>
                <a:close/>
              </a:path>
              <a:path w="26034" h="8889">
                <a:moveTo>
                  <a:pt x="25920" y="6565"/>
                </a:moveTo>
                <a:lnTo>
                  <a:pt x="25019" y="3759"/>
                </a:lnTo>
                <a:lnTo>
                  <a:pt x="22517" y="1727"/>
                </a:lnTo>
                <a:lnTo>
                  <a:pt x="24003" y="8470"/>
                </a:lnTo>
                <a:lnTo>
                  <a:pt x="25742" y="6680"/>
                </a:lnTo>
                <a:lnTo>
                  <a:pt x="25920" y="6565"/>
                </a:lnTo>
                <a:close/>
              </a:path>
            </a:pathLst>
          </a:custGeom>
          <a:solidFill>
            <a:srgbClr val="E833B0"/>
          </a:solidFill>
        </p:spPr>
        <p:txBody>
          <a:bodyPr wrap="square" lIns="0" tIns="0" rIns="0" bIns="0" rtlCol="0"/>
          <a:lstStyle/>
          <a:p>
            <a:endParaRPr/>
          </a:p>
        </p:txBody>
      </p:sp>
      <p:grpSp>
        <p:nvGrpSpPr>
          <p:cNvPr id="1901" name="object 1901"/>
          <p:cNvGrpSpPr/>
          <p:nvPr/>
        </p:nvGrpSpPr>
        <p:grpSpPr>
          <a:xfrm>
            <a:off x="14676080" y="2305126"/>
            <a:ext cx="51435" cy="21590"/>
            <a:chOff x="14676080" y="2305126"/>
            <a:chExt cx="51435" cy="21590"/>
          </a:xfrm>
        </p:grpSpPr>
        <p:sp>
          <p:nvSpPr>
            <p:cNvPr id="1902" name="object 1902"/>
            <p:cNvSpPr/>
            <p:nvPr/>
          </p:nvSpPr>
          <p:spPr>
            <a:xfrm>
              <a:off x="14693999" y="2305126"/>
              <a:ext cx="4445" cy="4445"/>
            </a:xfrm>
            <a:custGeom>
              <a:avLst/>
              <a:gdLst/>
              <a:ahLst/>
              <a:cxnLst/>
              <a:rect l="l" t="t" r="r" b="b"/>
              <a:pathLst>
                <a:path w="4444" h="4444">
                  <a:moveTo>
                    <a:pt x="1254" y="3822"/>
                  </a:moveTo>
                  <a:lnTo>
                    <a:pt x="1433" y="3105"/>
                  </a:lnTo>
                  <a:lnTo>
                    <a:pt x="0" y="1373"/>
                  </a:lnTo>
                  <a:lnTo>
                    <a:pt x="537" y="895"/>
                  </a:lnTo>
                  <a:lnTo>
                    <a:pt x="1493" y="0"/>
                  </a:lnTo>
                  <a:lnTo>
                    <a:pt x="4360" y="2926"/>
                  </a:lnTo>
                  <a:lnTo>
                    <a:pt x="1254" y="3822"/>
                  </a:lnTo>
                  <a:close/>
                </a:path>
              </a:pathLst>
            </a:custGeom>
            <a:solidFill>
              <a:srgbClr val="E833B1"/>
            </a:solidFill>
          </p:spPr>
          <p:txBody>
            <a:bodyPr wrap="square" lIns="0" tIns="0" rIns="0" bIns="0" rtlCol="0"/>
            <a:lstStyle/>
            <a:p>
              <a:endParaRPr/>
            </a:p>
          </p:txBody>
        </p:sp>
        <p:sp>
          <p:nvSpPr>
            <p:cNvPr id="1903" name="object 1903"/>
            <p:cNvSpPr/>
            <p:nvPr/>
          </p:nvSpPr>
          <p:spPr>
            <a:xfrm>
              <a:off x="14676069" y="2305963"/>
              <a:ext cx="51435" cy="20955"/>
            </a:xfrm>
            <a:custGeom>
              <a:avLst/>
              <a:gdLst/>
              <a:ahLst/>
              <a:cxnLst/>
              <a:rect l="l" t="t" r="r" b="b"/>
              <a:pathLst>
                <a:path w="51434" h="20955">
                  <a:moveTo>
                    <a:pt x="4483" y="3289"/>
                  </a:moveTo>
                  <a:lnTo>
                    <a:pt x="1016" y="0"/>
                  </a:lnTo>
                  <a:lnTo>
                    <a:pt x="0" y="787"/>
                  </a:lnTo>
                  <a:lnTo>
                    <a:pt x="1498" y="3708"/>
                  </a:lnTo>
                  <a:lnTo>
                    <a:pt x="4483" y="3289"/>
                  </a:lnTo>
                  <a:close/>
                </a:path>
                <a:path w="51434" h="20955">
                  <a:moveTo>
                    <a:pt x="5918" y="5981"/>
                  </a:moveTo>
                  <a:lnTo>
                    <a:pt x="5143" y="5207"/>
                  </a:lnTo>
                  <a:lnTo>
                    <a:pt x="4368" y="4483"/>
                  </a:lnTo>
                  <a:lnTo>
                    <a:pt x="2159" y="6692"/>
                  </a:lnTo>
                  <a:lnTo>
                    <a:pt x="3708" y="8128"/>
                  </a:lnTo>
                  <a:lnTo>
                    <a:pt x="5918" y="5981"/>
                  </a:lnTo>
                  <a:close/>
                </a:path>
                <a:path w="51434" h="20955">
                  <a:moveTo>
                    <a:pt x="9563" y="5207"/>
                  </a:moveTo>
                  <a:lnTo>
                    <a:pt x="7416" y="5918"/>
                  </a:lnTo>
                  <a:lnTo>
                    <a:pt x="7416" y="6692"/>
                  </a:lnTo>
                  <a:lnTo>
                    <a:pt x="9563" y="7416"/>
                  </a:lnTo>
                  <a:lnTo>
                    <a:pt x="9563" y="5207"/>
                  </a:lnTo>
                  <a:close/>
                </a:path>
                <a:path w="51434" h="20955">
                  <a:moveTo>
                    <a:pt x="20853" y="10045"/>
                  </a:moveTo>
                  <a:lnTo>
                    <a:pt x="20078" y="10642"/>
                  </a:lnTo>
                  <a:lnTo>
                    <a:pt x="19481" y="10045"/>
                  </a:lnTo>
                  <a:lnTo>
                    <a:pt x="18884" y="9436"/>
                  </a:lnTo>
                  <a:lnTo>
                    <a:pt x="19481" y="8661"/>
                  </a:lnTo>
                  <a:lnTo>
                    <a:pt x="18402" y="8902"/>
                  </a:lnTo>
                  <a:lnTo>
                    <a:pt x="18402" y="11112"/>
                  </a:lnTo>
                  <a:lnTo>
                    <a:pt x="20612" y="11112"/>
                  </a:lnTo>
                  <a:lnTo>
                    <a:pt x="20853" y="10045"/>
                  </a:lnTo>
                  <a:close/>
                </a:path>
                <a:path w="51434" h="20955">
                  <a:moveTo>
                    <a:pt x="39789" y="17741"/>
                  </a:moveTo>
                  <a:lnTo>
                    <a:pt x="36855" y="18821"/>
                  </a:lnTo>
                  <a:lnTo>
                    <a:pt x="37998" y="20675"/>
                  </a:lnTo>
                  <a:lnTo>
                    <a:pt x="38887" y="19354"/>
                  </a:lnTo>
                  <a:lnTo>
                    <a:pt x="39789" y="17741"/>
                  </a:lnTo>
                  <a:close/>
                </a:path>
                <a:path w="51434" h="20955">
                  <a:moveTo>
                    <a:pt x="50888" y="18821"/>
                  </a:moveTo>
                  <a:lnTo>
                    <a:pt x="50114" y="18465"/>
                  </a:lnTo>
                  <a:lnTo>
                    <a:pt x="48806" y="18224"/>
                  </a:lnTo>
                  <a:lnTo>
                    <a:pt x="47548" y="18465"/>
                  </a:lnTo>
                  <a:lnTo>
                    <a:pt x="47193" y="19900"/>
                  </a:lnTo>
                  <a:lnTo>
                    <a:pt x="48145" y="20193"/>
                  </a:lnTo>
                  <a:lnTo>
                    <a:pt x="50888" y="18821"/>
                  </a:lnTo>
                  <a:close/>
                </a:path>
              </a:pathLst>
            </a:custGeom>
            <a:solidFill>
              <a:srgbClr val="E833AA"/>
            </a:solidFill>
          </p:spPr>
          <p:txBody>
            <a:bodyPr wrap="square" lIns="0" tIns="0" rIns="0" bIns="0" rtlCol="0"/>
            <a:lstStyle/>
            <a:p>
              <a:endParaRPr/>
            </a:p>
          </p:txBody>
        </p:sp>
      </p:grpSp>
      <p:sp>
        <p:nvSpPr>
          <p:cNvPr id="1904" name="object 1904"/>
          <p:cNvSpPr/>
          <p:nvPr/>
        </p:nvSpPr>
        <p:spPr>
          <a:xfrm>
            <a:off x="14541335" y="2276875"/>
            <a:ext cx="3175" cy="3810"/>
          </a:xfrm>
          <a:custGeom>
            <a:avLst/>
            <a:gdLst/>
            <a:ahLst/>
            <a:cxnLst/>
            <a:rect l="l" t="t" r="r" b="b"/>
            <a:pathLst>
              <a:path w="3175" h="3810">
                <a:moveTo>
                  <a:pt x="2209" y="3344"/>
                </a:moveTo>
                <a:lnTo>
                  <a:pt x="716" y="3344"/>
                </a:lnTo>
                <a:lnTo>
                  <a:pt x="0" y="3105"/>
                </a:lnTo>
                <a:lnTo>
                  <a:pt x="179" y="2807"/>
                </a:lnTo>
                <a:lnTo>
                  <a:pt x="776" y="1433"/>
                </a:lnTo>
                <a:lnTo>
                  <a:pt x="3105" y="0"/>
                </a:lnTo>
                <a:lnTo>
                  <a:pt x="2209" y="3344"/>
                </a:lnTo>
                <a:close/>
              </a:path>
            </a:pathLst>
          </a:custGeom>
          <a:solidFill>
            <a:srgbClr val="E834AA"/>
          </a:solidFill>
        </p:spPr>
        <p:txBody>
          <a:bodyPr wrap="square" lIns="0" tIns="0" rIns="0" bIns="0" rtlCol="0"/>
          <a:lstStyle/>
          <a:p>
            <a:endParaRPr/>
          </a:p>
        </p:txBody>
      </p:sp>
      <p:sp>
        <p:nvSpPr>
          <p:cNvPr id="1905" name="object 1905"/>
          <p:cNvSpPr/>
          <p:nvPr/>
        </p:nvSpPr>
        <p:spPr>
          <a:xfrm>
            <a:off x="14429406" y="2407619"/>
            <a:ext cx="5715" cy="5080"/>
          </a:xfrm>
          <a:custGeom>
            <a:avLst/>
            <a:gdLst/>
            <a:ahLst/>
            <a:cxnLst/>
            <a:rect l="l" t="t" r="r" b="b"/>
            <a:pathLst>
              <a:path w="5715" h="5080">
                <a:moveTo>
                  <a:pt x="2926" y="4658"/>
                </a:moveTo>
                <a:lnTo>
                  <a:pt x="4360" y="4419"/>
                </a:lnTo>
                <a:lnTo>
                  <a:pt x="5136" y="0"/>
                </a:lnTo>
                <a:lnTo>
                  <a:pt x="0" y="2568"/>
                </a:lnTo>
                <a:lnTo>
                  <a:pt x="657" y="3822"/>
                </a:lnTo>
                <a:lnTo>
                  <a:pt x="3523" y="2030"/>
                </a:lnTo>
                <a:lnTo>
                  <a:pt x="3942" y="2687"/>
                </a:lnTo>
                <a:close/>
              </a:path>
            </a:pathLst>
          </a:custGeom>
          <a:solidFill>
            <a:srgbClr val="E8388B"/>
          </a:solidFill>
        </p:spPr>
        <p:txBody>
          <a:bodyPr wrap="square" lIns="0" tIns="0" rIns="0" bIns="0" rtlCol="0"/>
          <a:lstStyle/>
          <a:p>
            <a:endParaRPr/>
          </a:p>
        </p:txBody>
      </p:sp>
      <p:grpSp>
        <p:nvGrpSpPr>
          <p:cNvPr id="1906" name="object 1906"/>
          <p:cNvGrpSpPr/>
          <p:nvPr/>
        </p:nvGrpSpPr>
        <p:grpSpPr>
          <a:xfrm>
            <a:off x="14409635" y="2325374"/>
            <a:ext cx="145415" cy="114935"/>
            <a:chOff x="14409635" y="2325374"/>
            <a:chExt cx="145415" cy="114935"/>
          </a:xfrm>
        </p:grpSpPr>
        <p:sp>
          <p:nvSpPr>
            <p:cNvPr id="1907" name="object 1907"/>
            <p:cNvSpPr/>
            <p:nvPr/>
          </p:nvSpPr>
          <p:spPr>
            <a:xfrm>
              <a:off x="14464703" y="2388513"/>
              <a:ext cx="46355" cy="10160"/>
            </a:xfrm>
            <a:custGeom>
              <a:avLst/>
              <a:gdLst/>
              <a:ahLst/>
              <a:cxnLst/>
              <a:rect l="l" t="t" r="r" b="b"/>
              <a:pathLst>
                <a:path w="46355" h="10160">
                  <a:moveTo>
                    <a:pt x="2209" y="9550"/>
                  </a:moveTo>
                  <a:lnTo>
                    <a:pt x="1968" y="8534"/>
                  </a:lnTo>
                  <a:lnTo>
                    <a:pt x="1016" y="7886"/>
                  </a:lnTo>
                  <a:lnTo>
                    <a:pt x="0" y="8128"/>
                  </a:lnTo>
                  <a:lnTo>
                    <a:pt x="0" y="9550"/>
                  </a:lnTo>
                  <a:lnTo>
                    <a:pt x="2209" y="9550"/>
                  </a:lnTo>
                  <a:close/>
                </a:path>
                <a:path w="46355" h="10160">
                  <a:moveTo>
                    <a:pt x="45808" y="774"/>
                  </a:moveTo>
                  <a:lnTo>
                    <a:pt x="45631" y="0"/>
                  </a:lnTo>
                  <a:lnTo>
                    <a:pt x="43053" y="355"/>
                  </a:lnTo>
                  <a:lnTo>
                    <a:pt x="43535" y="5499"/>
                  </a:lnTo>
                  <a:lnTo>
                    <a:pt x="44907" y="4419"/>
                  </a:lnTo>
                  <a:lnTo>
                    <a:pt x="45085" y="4241"/>
                  </a:lnTo>
                  <a:lnTo>
                    <a:pt x="45808" y="774"/>
                  </a:lnTo>
                  <a:close/>
                </a:path>
              </a:pathLst>
            </a:custGeom>
            <a:solidFill>
              <a:srgbClr val="E83795"/>
            </a:solidFill>
          </p:spPr>
          <p:txBody>
            <a:bodyPr wrap="square" lIns="0" tIns="0" rIns="0" bIns="0" rtlCol="0"/>
            <a:lstStyle/>
            <a:p>
              <a:endParaRPr/>
            </a:p>
          </p:txBody>
        </p:sp>
        <p:sp>
          <p:nvSpPr>
            <p:cNvPr id="1908" name="object 1908"/>
            <p:cNvSpPr/>
            <p:nvPr/>
          </p:nvSpPr>
          <p:spPr>
            <a:xfrm>
              <a:off x="14446606" y="2431391"/>
              <a:ext cx="5715" cy="8890"/>
            </a:xfrm>
            <a:custGeom>
              <a:avLst/>
              <a:gdLst/>
              <a:ahLst/>
              <a:cxnLst/>
              <a:rect l="l" t="t" r="r" b="b"/>
              <a:pathLst>
                <a:path w="5715" h="8889">
                  <a:moveTo>
                    <a:pt x="776" y="8541"/>
                  </a:moveTo>
                  <a:lnTo>
                    <a:pt x="0" y="5256"/>
                  </a:lnTo>
                  <a:lnTo>
                    <a:pt x="1911" y="4599"/>
                  </a:lnTo>
                  <a:lnTo>
                    <a:pt x="2329" y="4001"/>
                  </a:lnTo>
                  <a:lnTo>
                    <a:pt x="2687" y="3523"/>
                  </a:lnTo>
                  <a:lnTo>
                    <a:pt x="2807" y="0"/>
                  </a:lnTo>
                  <a:lnTo>
                    <a:pt x="5375" y="2926"/>
                  </a:lnTo>
                  <a:lnTo>
                    <a:pt x="5674" y="6988"/>
                  </a:lnTo>
                  <a:lnTo>
                    <a:pt x="5494" y="7167"/>
                  </a:lnTo>
                  <a:lnTo>
                    <a:pt x="5315" y="7406"/>
                  </a:lnTo>
                  <a:lnTo>
                    <a:pt x="776" y="8541"/>
                  </a:lnTo>
                  <a:close/>
                </a:path>
              </a:pathLst>
            </a:custGeom>
            <a:solidFill>
              <a:srgbClr val="E83A81"/>
            </a:solidFill>
          </p:spPr>
          <p:txBody>
            <a:bodyPr wrap="square" lIns="0" tIns="0" rIns="0" bIns="0" rtlCol="0"/>
            <a:lstStyle/>
            <a:p>
              <a:endParaRPr/>
            </a:p>
          </p:txBody>
        </p:sp>
        <p:sp>
          <p:nvSpPr>
            <p:cNvPr id="1909" name="object 1909"/>
            <p:cNvSpPr/>
            <p:nvPr/>
          </p:nvSpPr>
          <p:spPr>
            <a:xfrm>
              <a:off x="14409623" y="2410611"/>
              <a:ext cx="32384" cy="22225"/>
            </a:xfrm>
            <a:custGeom>
              <a:avLst/>
              <a:gdLst/>
              <a:ahLst/>
              <a:cxnLst/>
              <a:rect l="l" t="t" r="r" b="b"/>
              <a:pathLst>
                <a:path w="32384" h="22225">
                  <a:moveTo>
                    <a:pt x="2400" y="0"/>
                  </a:moveTo>
                  <a:lnTo>
                    <a:pt x="723" y="0"/>
                  </a:lnTo>
                  <a:lnTo>
                    <a:pt x="0" y="7340"/>
                  </a:lnTo>
                  <a:lnTo>
                    <a:pt x="2032" y="5130"/>
                  </a:lnTo>
                  <a:lnTo>
                    <a:pt x="2400" y="0"/>
                  </a:lnTo>
                  <a:close/>
                </a:path>
                <a:path w="32384" h="22225">
                  <a:moveTo>
                    <a:pt x="30594" y="21983"/>
                  </a:moveTo>
                  <a:lnTo>
                    <a:pt x="29705" y="21043"/>
                  </a:lnTo>
                  <a:lnTo>
                    <a:pt x="29210" y="21983"/>
                  </a:lnTo>
                  <a:lnTo>
                    <a:pt x="30594" y="21983"/>
                  </a:lnTo>
                  <a:close/>
                </a:path>
                <a:path w="32384" h="22225">
                  <a:moveTo>
                    <a:pt x="32258" y="20307"/>
                  </a:moveTo>
                  <a:lnTo>
                    <a:pt x="32016" y="19405"/>
                  </a:lnTo>
                  <a:lnTo>
                    <a:pt x="31623" y="18453"/>
                  </a:lnTo>
                  <a:lnTo>
                    <a:pt x="30048" y="18453"/>
                  </a:lnTo>
                  <a:lnTo>
                    <a:pt x="30492" y="19405"/>
                  </a:lnTo>
                  <a:lnTo>
                    <a:pt x="30086" y="20307"/>
                  </a:lnTo>
                  <a:lnTo>
                    <a:pt x="32258" y="20307"/>
                  </a:lnTo>
                  <a:close/>
                </a:path>
              </a:pathLst>
            </a:custGeom>
            <a:solidFill>
              <a:srgbClr val="E8388B"/>
            </a:solidFill>
          </p:spPr>
          <p:txBody>
            <a:bodyPr wrap="square" lIns="0" tIns="0" rIns="0" bIns="0" rtlCol="0"/>
            <a:lstStyle/>
            <a:p>
              <a:endParaRPr/>
            </a:p>
          </p:txBody>
        </p:sp>
        <p:sp>
          <p:nvSpPr>
            <p:cNvPr id="1910" name="object 1910"/>
            <p:cNvSpPr/>
            <p:nvPr/>
          </p:nvSpPr>
          <p:spPr>
            <a:xfrm>
              <a:off x="14528851" y="2325374"/>
              <a:ext cx="26034" cy="24130"/>
            </a:xfrm>
            <a:custGeom>
              <a:avLst/>
              <a:gdLst/>
              <a:ahLst/>
              <a:cxnLst/>
              <a:rect l="l" t="t" r="r" b="b"/>
              <a:pathLst>
                <a:path w="26034" h="24130">
                  <a:moveTo>
                    <a:pt x="6705" y="1970"/>
                  </a:moveTo>
                  <a:lnTo>
                    <a:pt x="4045" y="1970"/>
                  </a:lnTo>
                  <a:lnTo>
                    <a:pt x="7465" y="0"/>
                  </a:lnTo>
                  <a:lnTo>
                    <a:pt x="6705" y="1970"/>
                  </a:lnTo>
                  <a:close/>
                </a:path>
                <a:path w="26034" h="24130">
                  <a:moveTo>
                    <a:pt x="9108" y="4658"/>
                  </a:moveTo>
                  <a:lnTo>
                    <a:pt x="3215" y="4658"/>
                  </a:lnTo>
                  <a:lnTo>
                    <a:pt x="3158" y="4180"/>
                  </a:lnTo>
                  <a:lnTo>
                    <a:pt x="3683" y="3404"/>
                  </a:lnTo>
                  <a:lnTo>
                    <a:pt x="3434" y="3404"/>
                  </a:lnTo>
                  <a:lnTo>
                    <a:pt x="1970" y="2986"/>
                  </a:lnTo>
                  <a:lnTo>
                    <a:pt x="2565" y="2986"/>
                  </a:lnTo>
                  <a:lnTo>
                    <a:pt x="2751" y="1970"/>
                  </a:lnTo>
                  <a:lnTo>
                    <a:pt x="2868" y="1015"/>
                  </a:lnTo>
                  <a:lnTo>
                    <a:pt x="2926" y="537"/>
                  </a:lnTo>
                  <a:lnTo>
                    <a:pt x="4180" y="238"/>
                  </a:lnTo>
                  <a:lnTo>
                    <a:pt x="3404" y="1612"/>
                  </a:lnTo>
                  <a:lnTo>
                    <a:pt x="3865" y="1970"/>
                  </a:lnTo>
                  <a:lnTo>
                    <a:pt x="6705" y="1970"/>
                  </a:lnTo>
                  <a:lnTo>
                    <a:pt x="5853" y="4180"/>
                  </a:lnTo>
                  <a:lnTo>
                    <a:pt x="8869" y="4180"/>
                  </a:lnTo>
                  <a:lnTo>
                    <a:pt x="9108" y="4658"/>
                  </a:lnTo>
                  <a:close/>
                </a:path>
                <a:path w="26034" h="24130">
                  <a:moveTo>
                    <a:pt x="17321" y="5375"/>
                  </a:moveTo>
                  <a:lnTo>
                    <a:pt x="13388" y="5375"/>
                  </a:lnTo>
                  <a:lnTo>
                    <a:pt x="9914" y="4658"/>
                  </a:lnTo>
                  <a:lnTo>
                    <a:pt x="9826" y="4360"/>
                  </a:lnTo>
                  <a:lnTo>
                    <a:pt x="9773" y="4180"/>
                  </a:lnTo>
                  <a:lnTo>
                    <a:pt x="9667" y="3822"/>
                  </a:lnTo>
                  <a:lnTo>
                    <a:pt x="9550" y="3404"/>
                  </a:lnTo>
                  <a:lnTo>
                    <a:pt x="9476" y="2986"/>
                  </a:lnTo>
                  <a:lnTo>
                    <a:pt x="10989" y="716"/>
                  </a:lnTo>
                  <a:lnTo>
                    <a:pt x="10989" y="4360"/>
                  </a:lnTo>
                  <a:lnTo>
                    <a:pt x="17821" y="4360"/>
                  </a:lnTo>
                  <a:lnTo>
                    <a:pt x="17409" y="5196"/>
                  </a:lnTo>
                  <a:lnTo>
                    <a:pt x="17321" y="5375"/>
                  </a:lnTo>
                  <a:close/>
                </a:path>
                <a:path w="26034" h="24130">
                  <a:moveTo>
                    <a:pt x="17821" y="4360"/>
                  </a:moveTo>
                  <a:lnTo>
                    <a:pt x="10989" y="4360"/>
                  </a:lnTo>
                  <a:lnTo>
                    <a:pt x="14513" y="2687"/>
                  </a:lnTo>
                  <a:lnTo>
                    <a:pt x="14458" y="1970"/>
                  </a:lnTo>
                  <a:lnTo>
                    <a:pt x="14385" y="1015"/>
                  </a:lnTo>
                  <a:lnTo>
                    <a:pt x="19471" y="1015"/>
                  </a:lnTo>
                  <a:lnTo>
                    <a:pt x="17910" y="4180"/>
                  </a:lnTo>
                  <a:lnTo>
                    <a:pt x="17821" y="4360"/>
                  </a:lnTo>
                  <a:close/>
                </a:path>
                <a:path w="26034" h="24130">
                  <a:moveTo>
                    <a:pt x="8869" y="4180"/>
                  </a:moveTo>
                  <a:lnTo>
                    <a:pt x="5853" y="4180"/>
                  </a:lnTo>
                  <a:lnTo>
                    <a:pt x="8779" y="1970"/>
                  </a:lnTo>
                  <a:lnTo>
                    <a:pt x="8869" y="4180"/>
                  </a:lnTo>
                  <a:close/>
                </a:path>
                <a:path w="26034" h="24130">
                  <a:moveTo>
                    <a:pt x="1373" y="5196"/>
                  </a:moveTo>
                  <a:lnTo>
                    <a:pt x="668" y="4658"/>
                  </a:lnTo>
                  <a:lnTo>
                    <a:pt x="0" y="3822"/>
                  </a:lnTo>
                  <a:lnTo>
                    <a:pt x="2329" y="3404"/>
                  </a:lnTo>
                  <a:lnTo>
                    <a:pt x="2543" y="3404"/>
                  </a:lnTo>
                  <a:lnTo>
                    <a:pt x="2945" y="4180"/>
                  </a:lnTo>
                  <a:lnTo>
                    <a:pt x="3037" y="4360"/>
                  </a:lnTo>
                  <a:lnTo>
                    <a:pt x="2895" y="4658"/>
                  </a:lnTo>
                  <a:lnTo>
                    <a:pt x="3529" y="4658"/>
                  </a:lnTo>
                  <a:lnTo>
                    <a:pt x="1373" y="5196"/>
                  </a:lnTo>
                  <a:close/>
                </a:path>
                <a:path w="26034" h="24130">
                  <a:moveTo>
                    <a:pt x="10184" y="8242"/>
                  </a:moveTo>
                  <a:lnTo>
                    <a:pt x="5554" y="8242"/>
                  </a:lnTo>
                  <a:lnTo>
                    <a:pt x="6035" y="7645"/>
                  </a:lnTo>
                  <a:lnTo>
                    <a:pt x="6809" y="6629"/>
                  </a:lnTo>
                  <a:lnTo>
                    <a:pt x="2230" y="5375"/>
                  </a:lnTo>
                  <a:lnTo>
                    <a:pt x="2485" y="5375"/>
                  </a:lnTo>
                  <a:lnTo>
                    <a:pt x="3100" y="4360"/>
                  </a:lnTo>
                  <a:lnTo>
                    <a:pt x="3192" y="4658"/>
                  </a:lnTo>
                  <a:lnTo>
                    <a:pt x="9108" y="4658"/>
                  </a:lnTo>
                  <a:lnTo>
                    <a:pt x="9377" y="5196"/>
                  </a:lnTo>
                  <a:lnTo>
                    <a:pt x="9466" y="5375"/>
                  </a:lnTo>
                  <a:lnTo>
                    <a:pt x="7286" y="6032"/>
                  </a:lnTo>
                  <a:lnTo>
                    <a:pt x="7465" y="6390"/>
                  </a:lnTo>
                  <a:lnTo>
                    <a:pt x="10184" y="8242"/>
                  </a:lnTo>
                  <a:close/>
                </a:path>
                <a:path w="26034" h="24130">
                  <a:moveTo>
                    <a:pt x="21230" y="8242"/>
                  </a:moveTo>
                  <a:lnTo>
                    <a:pt x="20890" y="8242"/>
                  </a:lnTo>
                  <a:lnTo>
                    <a:pt x="17163" y="7645"/>
                  </a:lnTo>
                  <a:lnTo>
                    <a:pt x="13140" y="7645"/>
                  </a:lnTo>
                  <a:lnTo>
                    <a:pt x="13140" y="7465"/>
                  </a:lnTo>
                  <a:lnTo>
                    <a:pt x="14028" y="6390"/>
                  </a:lnTo>
                  <a:lnTo>
                    <a:pt x="14220" y="6032"/>
                  </a:lnTo>
                  <a:lnTo>
                    <a:pt x="13623" y="5375"/>
                  </a:lnTo>
                  <a:lnTo>
                    <a:pt x="20845" y="5375"/>
                  </a:lnTo>
                  <a:lnTo>
                    <a:pt x="14931" y="6032"/>
                  </a:lnTo>
                  <a:lnTo>
                    <a:pt x="20053" y="6032"/>
                  </a:lnTo>
                  <a:lnTo>
                    <a:pt x="21230" y="8242"/>
                  </a:lnTo>
                  <a:close/>
                </a:path>
                <a:path w="26034" h="24130">
                  <a:moveTo>
                    <a:pt x="20051" y="6032"/>
                  </a:moveTo>
                  <a:lnTo>
                    <a:pt x="14931" y="6032"/>
                  </a:lnTo>
                  <a:lnTo>
                    <a:pt x="20845" y="5375"/>
                  </a:lnTo>
                  <a:lnTo>
                    <a:pt x="19707" y="5375"/>
                  </a:lnTo>
                  <a:lnTo>
                    <a:pt x="20051" y="6032"/>
                  </a:lnTo>
                  <a:close/>
                </a:path>
                <a:path w="26034" h="24130">
                  <a:moveTo>
                    <a:pt x="25883" y="6032"/>
                  </a:moveTo>
                  <a:lnTo>
                    <a:pt x="20051" y="6032"/>
                  </a:lnTo>
                  <a:lnTo>
                    <a:pt x="19707" y="5375"/>
                  </a:lnTo>
                  <a:lnTo>
                    <a:pt x="12709" y="5375"/>
                  </a:lnTo>
                  <a:lnTo>
                    <a:pt x="25883" y="6032"/>
                  </a:lnTo>
                  <a:close/>
                </a:path>
                <a:path w="26034" h="24130">
                  <a:moveTo>
                    <a:pt x="3919" y="9944"/>
                  </a:moveTo>
                  <a:lnTo>
                    <a:pt x="4005" y="9064"/>
                  </a:lnTo>
                  <a:lnTo>
                    <a:pt x="4600" y="6629"/>
                  </a:lnTo>
                  <a:lnTo>
                    <a:pt x="5043" y="7465"/>
                  </a:lnTo>
                  <a:lnTo>
                    <a:pt x="5554" y="8242"/>
                  </a:lnTo>
                  <a:lnTo>
                    <a:pt x="10184" y="8242"/>
                  </a:lnTo>
                  <a:lnTo>
                    <a:pt x="11391" y="9064"/>
                  </a:lnTo>
                  <a:lnTo>
                    <a:pt x="3562" y="9064"/>
                  </a:lnTo>
                  <a:lnTo>
                    <a:pt x="5016" y="9317"/>
                  </a:lnTo>
                  <a:lnTo>
                    <a:pt x="3919" y="9944"/>
                  </a:lnTo>
                  <a:close/>
                </a:path>
                <a:path w="26034" h="24130">
                  <a:moveTo>
                    <a:pt x="13210" y="9527"/>
                  </a:moveTo>
                  <a:lnTo>
                    <a:pt x="12769" y="9527"/>
                  </a:lnTo>
                  <a:lnTo>
                    <a:pt x="11962" y="7645"/>
                  </a:lnTo>
                  <a:lnTo>
                    <a:pt x="13142" y="7645"/>
                  </a:lnTo>
                  <a:lnTo>
                    <a:pt x="13210" y="9527"/>
                  </a:lnTo>
                  <a:close/>
                </a:path>
                <a:path w="26034" h="24130">
                  <a:moveTo>
                    <a:pt x="16852" y="9317"/>
                  </a:moveTo>
                  <a:lnTo>
                    <a:pt x="16542" y="9064"/>
                  </a:lnTo>
                  <a:lnTo>
                    <a:pt x="15314" y="7645"/>
                  </a:lnTo>
                  <a:lnTo>
                    <a:pt x="16126" y="7645"/>
                  </a:lnTo>
                  <a:lnTo>
                    <a:pt x="16670" y="8899"/>
                  </a:lnTo>
                  <a:lnTo>
                    <a:pt x="16742" y="9064"/>
                  </a:lnTo>
                  <a:lnTo>
                    <a:pt x="16852" y="9317"/>
                  </a:lnTo>
                  <a:close/>
                </a:path>
                <a:path w="26034" h="24130">
                  <a:moveTo>
                    <a:pt x="21034" y="10691"/>
                  </a:moveTo>
                  <a:lnTo>
                    <a:pt x="20698" y="10392"/>
                  </a:lnTo>
                  <a:lnTo>
                    <a:pt x="17307" y="7645"/>
                  </a:lnTo>
                  <a:lnTo>
                    <a:pt x="17125" y="7645"/>
                  </a:lnTo>
                  <a:lnTo>
                    <a:pt x="21203" y="8600"/>
                  </a:lnTo>
                  <a:lnTo>
                    <a:pt x="21133" y="9745"/>
                  </a:lnTo>
                  <a:lnTo>
                    <a:pt x="20833" y="9745"/>
                  </a:lnTo>
                  <a:lnTo>
                    <a:pt x="21121" y="9944"/>
                  </a:lnTo>
                  <a:lnTo>
                    <a:pt x="21034" y="10691"/>
                  </a:lnTo>
                  <a:close/>
                </a:path>
                <a:path w="26034" h="24130">
                  <a:moveTo>
                    <a:pt x="5136" y="12244"/>
                  </a:moveTo>
                  <a:lnTo>
                    <a:pt x="2209" y="9317"/>
                  </a:lnTo>
                  <a:lnTo>
                    <a:pt x="1282" y="9064"/>
                  </a:lnTo>
                  <a:lnTo>
                    <a:pt x="1571" y="9064"/>
                  </a:lnTo>
                  <a:lnTo>
                    <a:pt x="1612" y="8899"/>
                  </a:lnTo>
                  <a:lnTo>
                    <a:pt x="2209" y="8600"/>
                  </a:lnTo>
                  <a:lnTo>
                    <a:pt x="4005" y="9064"/>
                  </a:lnTo>
                  <a:lnTo>
                    <a:pt x="3889" y="9527"/>
                  </a:lnTo>
                  <a:lnTo>
                    <a:pt x="3785" y="9944"/>
                  </a:lnTo>
                  <a:lnTo>
                    <a:pt x="4897" y="9944"/>
                  </a:lnTo>
                  <a:lnTo>
                    <a:pt x="4974" y="10691"/>
                  </a:lnTo>
                  <a:lnTo>
                    <a:pt x="5055" y="11467"/>
                  </a:lnTo>
                  <a:lnTo>
                    <a:pt x="5136" y="12244"/>
                  </a:lnTo>
                  <a:close/>
                </a:path>
                <a:path w="26034" h="24130">
                  <a:moveTo>
                    <a:pt x="4894" y="9944"/>
                  </a:moveTo>
                  <a:lnTo>
                    <a:pt x="3919" y="9944"/>
                  </a:lnTo>
                  <a:lnTo>
                    <a:pt x="5016" y="9317"/>
                  </a:lnTo>
                  <a:lnTo>
                    <a:pt x="4005" y="9064"/>
                  </a:lnTo>
                  <a:lnTo>
                    <a:pt x="11053" y="9064"/>
                  </a:lnTo>
                  <a:lnTo>
                    <a:pt x="12064" y="9317"/>
                  </a:lnTo>
                  <a:lnTo>
                    <a:pt x="4807" y="9317"/>
                  </a:lnTo>
                  <a:lnTo>
                    <a:pt x="4894" y="9944"/>
                  </a:lnTo>
                  <a:close/>
                </a:path>
                <a:path w="26034" h="24130">
                  <a:moveTo>
                    <a:pt x="9914" y="18097"/>
                  </a:moveTo>
                  <a:lnTo>
                    <a:pt x="9521" y="16305"/>
                  </a:lnTo>
                  <a:lnTo>
                    <a:pt x="9482" y="16126"/>
                  </a:lnTo>
                  <a:lnTo>
                    <a:pt x="9377" y="15648"/>
                  </a:lnTo>
                  <a:lnTo>
                    <a:pt x="6125" y="14454"/>
                  </a:lnTo>
                  <a:lnTo>
                    <a:pt x="20845" y="14454"/>
                  </a:lnTo>
                  <a:lnTo>
                    <a:pt x="21322" y="13737"/>
                  </a:lnTo>
                  <a:lnTo>
                    <a:pt x="22816" y="12841"/>
                  </a:lnTo>
                  <a:lnTo>
                    <a:pt x="23114" y="12244"/>
                  </a:lnTo>
                  <a:lnTo>
                    <a:pt x="23438" y="11467"/>
                  </a:lnTo>
                  <a:lnTo>
                    <a:pt x="21121" y="9944"/>
                  </a:lnTo>
                  <a:lnTo>
                    <a:pt x="21133" y="9745"/>
                  </a:lnTo>
                  <a:lnTo>
                    <a:pt x="23114" y="9317"/>
                  </a:lnTo>
                  <a:lnTo>
                    <a:pt x="24126" y="9064"/>
                  </a:lnTo>
                  <a:lnTo>
                    <a:pt x="25051" y="9944"/>
                  </a:lnTo>
                  <a:lnTo>
                    <a:pt x="25689" y="9944"/>
                  </a:lnTo>
                  <a:lnTo>
                    <a:pt x="25582" y="11467"/>
                  </a:lnTo>
                  <a:lnTo>
                    <a:pt x="25487" y="12841"/>
                  </a:lnTo>
                  <a:lnTo>
                    <a:pt x="25374" y="14454"/>
                  </a:lnTo>
                  <a:lnTo>
                    <a:pt x="25324" y="15170"/>
                  </a:lnTo>
                  <a:lnTo>
                    <a:pt x="12483" y="15170"/>
                  </a:lnTo>
                  <a:lnTo>
                    <a:pt x="10452" y="16126"/>
                  </a:lnTo>
                  <a:lnTo>
                    <a:pt x="12662" y="17440"/>
                  </a:lnTo>
                  <a:lnTo>
                    <a:pt x="9914" y="18097"/>
                  </a:lnTo>
                  <a:close/>
                </a:path>
                <a:path w="26034" h="24130">
                  <a:moveTo>
                    <a:pt x="13422" y="12662"/>
                  </a:moveTo>
                  <a:lnTo>
                    <a:pt x="10273" y="12662"/>
                  </a:lnTo>
                  <a:lnTo>
                    <a:pt x="10273" y="10691"/>
                  </a:lnTo>
                  <a:lnTo>
                    <a:pt x="9905" y="10691"/>
                  </a:lnTo>
                  <a:lnTo>
                    <a:pt x="8063" y="10392"/>
                  </a:lnTo>
                  <a:lnTo>
                    <a:pt x="4648" y="9317"/>
                  </a:lnTo>
                  <a:lnTo>
                    <a:pt x="12064" y="9317"/>
                  </a:lnTo>
                  <a:lnTo>
                    <a:pt x="12694" y="9527"/>
                  </a:lnTo>
                  <a:lnTo>
                    <a:pt x="13210" y="9527"/>
                  </a:lnTo>
                  <a:lnTo>
                    <a:pt x="13329" y="11288"/>
                  </a:lnTo>
                  <a:lnTo>
                    <a:pt x="13422" y="12662"/>
                  </a:lnTo>
                  <a:close/>
                </a:path>
                <a:path w="26034" h="24130">
                  <a:moveTo>
                    <a:pt x="17871" y="10691"/>
                  </a:moveTo>
                  <a:lnTo>
                    <a:pt x="17404" y="10691"/>
                  </a:lnTo>
                  <a:lnTo>
                    <a:pt x="17108" y="9944"/>
                  </a:lnTo>
                  <a:lnTo>
                    <a:pt x="17029" y="9745"/>
                  </a:lnTo>
                  <a:lnTo>
                    <a:pt x="17276" y="9944"/>
                  </a:lnTo>
                  <a:lnTo>
                    <a:pt x="17871" y="10691"/>
                  </a:lnTo>
                  <a:close/>
                </a:path>
                <a:path w="26034" h="24130">
                  <a:moveTo>
                    <a:pt x="21121" y="9944"/>
                  </a:moveTo>
                  <a:lnTo>
                    <a:pt x="20833" y="9745"/>
                  </a:lnTo>
                  <a:lnTo>
                    <a:pt x="21133" y="9745"/>
                  </a:lnTo>
                  <a:lnTo>
                    <a:pt x="21121" y="9944"/>
                  </a:lnTo>
                  <a:close/>
                </a:path>
                <a:path w="26034" h="24130">
                  <a:moveTo>
                    <a:pt x="20943" y="12841"/>
                  </a:moveTo>
                  <a:lnTo>
                    <a:pt x="13579" y="12841"/>
                  </a:lnTo>
                  <a:lnTo>
                    <a:pt x="18729" y="10691"/>
                  </a:lnTo>
                  <a:lnTo>
                    <a:pt x="21029" y="10691"/>
                  </a:lnTo>
                  <a:lnTo>
                    <a:pt x="20943" y="12841"/>
                  </a:lnTo>
                  <a:close/>
                </a:path>
                <a:path w="26034" h="24130">
                  <a:moveTo>
                    <a:pt x="20845" y="14454"/>
                  </a:moveTo>
                  <a:lnTo>
                    <a:pt x="6457" y="14454"/>
                  </a:lnTo>
                  <a:lnTo>
                    <a:pt x="6550" y="12841"/>
                  </a:lnTo>
                  <a:lnTo>
                    <a:pt x="6629" y="11467"/>
                  </a:lnTo>
                  <a:lnTo>
                    <a:pt x="6749" y="11288"/>
                  </a:lnTo>
                  <a:lnTo>
                    <a:pt x="10273" y="12662"/>
                  </a:lnTo>
                  <a:lnTo>
                    <a:pt x="13422" y="12662"/>
                  </a:lnTo>
                  <a:lnTo>
                    <a:pt x="13434" y="12841"/>
                  </a:lnTo>
                  <a:lnTo>
                    <a:pt x="20943" y="12841"/>
                  </a:lnTo>
                  <a:lnTo>
                    <a:pt x="20845" y="14454"/>
                  </a:lnTo>
                  <a:close/>
                </a:path>
                <a:path w="26034" h="24130">
                  <a:moveTo>
                    <a:pt x="12721" y="19530"/>
                  </a:moveTo>
                  <a:lnTo>
                    <a:pt x="13080" y="18097"/>
                  </a:lnTo>
                  <a:lnTo>
                    <a:pt x="12714" y="16305"/>
                  </a:lnTo>
                  <a:lnTo>
                    <a:pt x="12678" y="16126"/>
                  </a:lnTo>
                  <a:lnTo>
                    <a:pt x="12580" y="15648"/>
                  </a:lnTo>
                  <a:lnTo>
                    <a:pt x="12483" y="15170"/>
                  </a:lnTo>
                  <a:lnTo>
                    <a:pt x="25324" y="15170"/>
                  </a:lnTo>
                  <a:lnTo>
                    <a:pt x="22696" y="16305"/>
                  </a:lnTo>
                  <a:lnTo>
                    <a:pt x="22747" y="17141"/>
                  </a:lnTo>
                  <a:lnTo>
                    <a:pt x="18635" y="17141"/>
                  </a:lnTo>
                  <a:lnTo>
                    <a:pt x="17663" y="18873"/>
                  </a:lnTo>
                  <a:lnTo>
                    <a:pt x="16186" y="18873"/>
                  </a:lnTo>
                  <a:lnTo>
                    <a:pt x="12721" y="19530"/>
                  </a:lnTo>
                  <a:close/>
                </a:path>
                <a:path w="26034" h="24130">
                  <a:moveTo>
                    <a:pt x="18993" y="20725"/>
                  </a:moveTo>
                  <a:lnTo>
                    <a:pt x="18951" y="20307"/>
                  </a:lnTo>
                  <a:lnTo>
                    <a:pt x="18844" y="19232"/>
                  </a:lnTo>
                  <a:lnTo>
                    <a:pt x="18730" y="18097"/>
                  </a:lnTo>
                  <a:lnTo>
                    <a:pt x="18635" y="17141"/>
                  </a:lnTo>
                  <a:lnTo>
                    <a:pt x="22747" y="17141"/>
                  </a:lnTo>
                  <a:lnTo>
                    <a:pt x="22853" y="18873"/>
                  </a:lnTo>
                  <a:lnTo>
                    <a:pt x="22875" y="19232"/>
                  </a:lnTo>
                  <a:lnTo>
                    <a:pt x="20128" y="20307"/>
                  </a:lnTo>
                  <a:lnTo>
                    <a:pt x="18993" y="20725"/>
                  </a:lnTo>
                  <a:close/>
                </a:path>
                <a:path w="26034" h="24130">
                  <a:moveTo>
                    <a:pt x="18814" y="23652"/>
                  </a:moveTo>
                  <a:lnTo>
                    <a:pt x="16126" y="22218"/>
                  </a:lnTo>
                  <a:lnTo>
                    <a:pt x="14693" y="20725"/>
                  </a:lnTo>
                  <a:lnTo>
                    <a:pt x="16186" y="18873"/>
                  </a:lnTo>
                  <a:lnTo>
                    <a:pt x="17663" y="18873"/>
                  </a:lnTo>
                  <a:lnTo>
                    <a:pt x="16612" y="20725"/>
                  </a:lnTo>
                  <a:lnTo>
                    <a:pt x="15517" y="20725"/>
                  </a:lnTo>
                  <a:lnTo>
                    <a:pt x="18599" y="21083"/>
                  </a:lnTo>
                  <a:lnTo>
                    <a:pt x="19829" y="21083"/>
                  </a:lnTo>
                  <a:lnTo>
                    <a:pt x="18814" y="23652"/>
                  </a:lnTo>
                  <a:close/>
                </a:path>
              </a:pathLst>
            </a:custGeom>
            <a:solidFill>
              <a:srgbClr val="E834A1"/>
            </a:solidFill>
          </p:spPr>
          <p:txBody>
            <a:bodyPr wrap="square" lIns="0" tIns="0" rIns="0" bIns="0" rtlCol="0"/>
            <a:lstStyle/>
            <a:p>
              <a:endParaRPr/>
            </a:p>
          </p:txBody>
        </p:sp>
        <p:sp>
          <p:nvSpPr>
            <p:cNvPr id="1911" name="object 1911"/>
            <p:cNvSpPr/>
            <p:nvPr/>
          </p:nvSpPr>
          <p:spPr>
            <a:xfrm>
              <a:off x="14508126" y="2328185"/>
              <a:ext cx="9525" cy="8255"/>
            </a:xfrm>
            <a:custGeom>
              <a:avLst/>
              <a:gdLst/>
              <a:ahLst/>
              <a:cxnLst/>
              <a:rect l="l" t="t" r="r" b="b"/>
              <a:pathLst>
                <a:path w="9525" h="8255">
                  <a:moveTo>
                    <a:pt x="3622" y="355"/>
                  </a:moveTo>
                  <a:lnTo>
                    <a:pt x="3285" y="355"/>
                  </a:lnTo>
                  <a:lnTo>
                    <a:pt x="3690" y="0"/>
                  </a:lnTo>
                  <a:lnTo>
                    <a:pt x="3622" y="355"/>
                  </a:lnTo>
                  <a:close/>
                </a:path>
                <a:path w="9525" h="8255">
                  <a:moveTo>
                    <a:pt x="3622" y="355"/>
                  </a:moveTo>
                  <a:lnTo>
                    <a:pt x="3587" y="534"/>
                  </a:lnTo>
                  <a:lnTo>
                    <a:pt x="3690" y="0"/>
                  </a:lnTo>
                  <a:lnTo>
                    <a:pt x="3622" y="355"/>
                  </a:lnTo>
                  <a:close/>
                </a:path>
                <a:path w="9525" h="8255">
                  <a:moveTo>
                    <a:pt x="3414" y="1430"/>
                  </a:moveTo>
                  <a:lnTo>
                    <a:pt x="877" y="1430"/>
                  </a:lnTo>
                  <a:lnTo>
                    <a:pt x="1493" y="534"/>
                  </a:lnTo>
                  <a:lnTo>
                    <a:pt x="3587" y="534"/>
                  </a:lnTo>
                  <a:lnTo>
                    <a:pt x="3414" y="1430"/>
                  </a:lnTo>
                  <a:close/>
                </a:path>
                <a:path w="9525" h="8255">
                  <a:moveTo>
                    <a:pt x="3414" y="1430"/>
                  </a:moveTo>
                  <a:lnTo>
                    <a:pt x="3367" y="1669"/>
                  </a:lnTo>
                  <a:lnTo>
                    <a:pt x="3587" y="534"/>
                  </a:lnTo>
                  <a:lnTo>
                    <a:pt x="3414" y="1430"/>
                  </a:lnTo>
                  <a:close/>
                </a:path>
                <a:path w="9525" h="8255">
                  <a:moveTo>
                    <a:pt x="3072" y="3193"/>
                  </a:moveTo>
                  <a:lnTo>
                    <a:pt x="3275" y="2147"/>
                  </a:lnTo>
                  <a:lnTo>
                    <a:pt x="59" y="2147"/>
                  </a:lnTo>
                  <a:lnTo>
                    <a:pt x="0" y="1669"/>
                  </a:lnTo>
                  <a:lnTo>
                    <a:pt x="3367" y="1669"/>
                  </a:lnTo>
                  <a:lnTo>
                    <a:pt x="3333" y="1848"/>
                  </a:lnTo>
                  <a:lnTo>
                    <a:pt x="5375" y="1848"/>
                  </a:lnTo>
                  <a:lnTo>
                    <a:pt x="3072" y="3193"/>
                  </a:lnTo>
                  <a:close/>
                </a:path>
                <a:path w="9525" h="8255">
                  <a:moveTo>
                    <a:pt x="1903" y="6566"/>
                  </a:moveTo>
                  <a:lnTo>
                    <a:pt x="1449" y="6566"/>
                  </a:lnTo>
                  <a:lnTo>
                    <a:pt x="59" y="4954"/>
                  </a:lnTo>
                  <a:lnTo>
                    <a:pt x="3072" y="3193"/>
                  </a:lnTo>
                  <a:lnTo>
                    <a:pt x="2986" y="3640"/>
                  </a:lnTo>
                  <a:lnTo>
                    <a:pt x="5435" y="3998"/>
                  </a:lnTo>
                  <a:lnTo>
                    <a:pt x="7898" y="3998"/>
                  </a:lnTo>
                  <a:lnTo>
                    <a:pt x="7566" y="5730"/>
                  </a:lnTo>
                  <a:lnTo>
                    <a:pt x="4360" y="5730"/>
                  </a:lnTo>
                  <a:lnTo>
                    <a:pt x="1903" y="6566"/>
                  </a:lnTo>
                  <a:close/>
                </a:path>
                <a:path w="9525" h="8255">
                  <a:moveTo>
                    <a:pt x="7898" y="3998"/>
                  </a:moveTo>
                  <a:lnTo>
                    <a:pt x="5435" y="3998"/>
                  </a:lnTo>
                  <a:lnTo>
                    <a:pt x="9197" y="3640"/>
                  </a:lnTo>
                  <a:lnTo>
                    <a:pt x="7966" y="3640"/>
                  </a:lnTo>
                  <a:lnTo>
                    <a:pt x="7898" y="3998"/>
                  </a:lnTo>
                  <a:close/>
                </a:path>
                <a:path w="9525" h="8255">
                  <a:moveTo>
                    <a:pt x="5671" y="7258"/>
                  </a:moveTo>
                  <a:lnTo>
                    <a:pt x="4479" y="5730"/>
                  </a:lnTo>
                  <a:lnTo>
                    <a:pt x="7566" y="5730"/>
                  </a:lnTo>
                  <a:lnTo>
                    <a:pt x="7406" y="6566"/>
                  </a:lnTo>
                  <a:lnTo>
                    <a:pt x="6928" y="6566"/>
                  </a:lnTo>
                  <a:lnTo>
                    <a:pt x="5671" y="7258"/>
                  </a:lnTo>
                  <a:close/>
                </a:path>
                <a:path w="9525" h="8255">
                  <a:moveTo>
                    <a:pt x="4756" y="7761"/>
                  </a:moveTo>
                  <a:lnTo>
                    <a:pt x="716" y="7761"/>
                  </a:lnTo>
                  <a:lnTo>
                    <a:pt x="5793" y="7403"/>
                  </a:lnTo>
                  <a:lnTo>
                    <a:pt x="5408" y="7403"/>
                  </a:lnTo>
                  <a:lnTo>
                    <a:pt x="4756" y="7761"/>
                  </a:lnTo>
                  <a:close/>
                </a:path>
              </a:pathLst>
            </a:custGeom>
            <a:solidFill>
              <a:srgbClr val="E837A2"/>
            </a:solidFill>
          </p:spPr>
          <p:txBody>
            <a:bodyPr wrap="square" lIns="0" tIns="0" rIns="0" bIns="0" rtlCol="0"/>
            <a:lstStyle/>
            <a:p>
              <a:endParaRPr/>
            </a:p>
          </p:txBody>
        </p:sp>
        <p:sp>
          <p:nvSpPr>
            <p:cNvPr id="1912" name="object 1912"/>
            <p:cNvSpPr/>
            <p:nvPr/>
          </p:nvSpPr>
          <p:spPr>
            <a:xfrm>
              <a:off x="14526641" y="2328062"/>
              <a:ext cx="4445" cy="12700"/>
            </a:xfrm>
            <a:custGeom>
              <a:avLst/>
              <a:gdLst/>
              <a:ahLst/>
              <a:cxnLst/>
              <a:rect l="l" t="t" r="r" b="b"/>
              <a:pathLst>
                <a:path w="4444" h="12700">
                  <a:moveTo>
                    <a:pt x="1672" y="12124"/>
                  </a:moveTo>
                  <a:lnTo>
                    <a:pt x="238" y="11467"/>
                  </a:lnTo>
                  <a:lnTo>
                    <a:pt x="0" y="9855"/>
                  </a:lnTo>
                  <a:lnTo>
                    <a:pt x="2508" y="0"/>
                  </a:lnTo>
                  <a:lnTo>
                    <a:pt x="4360" y="5853"/>
                  </a:lnTo>
                  <a:lnTo>
                    <a:pt x="4419" y="6570"/>
                  </a:lnTo>
                  <a:lnTo>
                    <a:pt x="4121" y="6749"/>
                  </a:lnTo>
                  <a:lnTo>
                    <a:pt x="3344" y="6510"/>
                  </a:lnTo>
                  <a:lnTo>
                    <a:pt x="2866" y="6629"/>
                  </a:lnTo>
                  <a:lnTo>
                    <a:pt x="2866" y="7346"/>
                  </a:lnTo>
                  <a:lnTo>
                    <a:pt x="4360" y="7704"/>
                  </a:lnTo>
                  <a:lnTo>
                    <a:pt x="2986" y="8182"/>
                  </a:lnTo>
                  <a:lnTo>
                    <a:pt x="2329" y="11646"/>
                  </a:lnTo>
                  <a:close/>
                </a:path>
              </a:pathLst>
            </a:custGeom>
            <a:solidFill>
              <a:srgbClr val="E8369D"/>
            </a:solidFill>
          </p:spPr>
          <p:txBody>
            <a:bodyPr wrap="square" lIns="0" tIns="0" rIns="0" bIns="0" rtlCol="0"/>
            <a:lstStyle/>
            <a:p>
              <a:endParaRPr/>
            </a:p>
          </p:txBody>
        </p:sp>
      </p:grpSp>
      <p:sp>
        <p:nvSpPr>
          <p:cNvPr id="1913" name="object 1913"/>
          <p:cNvSpPr/>
          <p:nvPr/>
        </p:nvSpPr>
        <p:spPr>
          <a:xfrm>
            <a:off x="14605164" y="2315579"/>
            <a:ext cx="5715" cy="8255"/>
          </a:xfrm>
          <a:custGeom>
            <a:avLst/>
            <a:gdLst/>
            <a:ahLst/>
            <a:cxnLst/>
            <a:rect l="l" t="t" r="r" b="b"/>
            <a:pathLst>
              <a:path w="5715" h="8255">
                <a:moveTo>
                  <a:pt x="5353" y="3344"/>
                </a:moveTo>
                <a:lnTo>
                  <a:pt x="2528" y="3344"/>
                </a:lnTo>
                <a:lnTo>
                  <a:pt x="736" y="0"/>
                </a:lnTo>
                <a:lnTo>
                  <a:pt x="3125" y="1493"/>
                </a:lnTo>
                <a:lnTo>
                  <a:pt x="3065" y="2269"/>
                </a:lnTo>
                <a:lnTo>
                  <a:pt x="3731" y="3046"/>
                </a:lnTo>
                <a:lnTo>
                  <a:pt x="5574" y="3046"/>
                </a:lnTo>
                <a:lnTo>
                  <a:pt x="5353" y="3344"/>
                </a:lnTo>
                <a:close/>
              </a:path>
              <a:path w="5715" h="8255">
                <a:moveTo>
                  <a:pt x="5221" y="3523"/>
                </a:moveTo>
                <a:lnTo>
                  <a:pt x="5000" y="3822"/>
                </a:lnTo>
                <a:lnTo>
                  <a:pt x="5574" y="3046"/>
                </a:lnTo>
                <a:lnTo>
                  <a:pt x="5221" y="3523"/>
                </a:lnTo>
                <a:close/>
              </a:path>
              <a:path w="5715" h="8255">
                <a:moveTo>
                  <a:pt x="3842" y="8122"/>
                </a:moveTo>
                <a:lnTo>
                  <a:pt x="3260" y="6331"/>
                </a:lnTo>
                <a:lnTo>
                  <a:pt x="2409" y="7884"/>
                </a:lnTo>
                <a:lnTo>
                  <a:pt x="2707" y="6331"/>
                </a:lnTo>
                <a:lnTo>
                  <a:pt x="1831" y="5017"/>
                </a:lnTo>
                <a:lnTo>
                  <a:pt x="796" y="5017"/>
                </a:lnTo>
                <a:lnTo>
                  <a:pt x="0" y="3822"/>
                </a:lnTo>
                <a:lnTo>
                  <a:pt x="2050" y="3822"/>
                </a:lnTo>
                <a:lnTo>
                  <a:pt x="2349" y="3523"/>
                </a:lnTo>
                <a:lnTo>
                  <a:pt x="3764" y="7884"/>
                </a:lnTo>
                <a:lnTo>
                  <a:pt x="3842" y="8122"/>
                </a:lnTo>
                <a:close/>
              </a:path>
              <a:path w="5715" h="8255">
                <a:moveTo>
                  <a:pt x="4081" y="5017"/>
                </a:moveTo>
                <a:lnTo>
                  <a:pt x="2695" y="3822"/>
                </a:lnTo>
                <a:lnTo>
                  <a:pt x="5000" y="3822"/>
                </a:lnTo>
                <a:lnTo>
                  <a:pt x="4559" y="4419"/>
                </a:lnTo>
                <a:lnTo>
                  <a:pt x="4081" y="5017"/>
                </a:lnTo>
                <a:close/>
              </a:path>
            </a:pathLst>
          </a:custGeom>
          <a:solidFill>
            <a:srgbClr val="E833A6"/>
          </a:solidFill>
        </p:spPr>
        <p:txBody>
          <a:bodyPr wrap="square" lIns="0" tIns="0" rIns="0" bIns="0" rtlCol="0"/>
          <a:lstStyle/>
          <a:p>
            <a:endParaRPr/>
          </a:p>
        </p:txBody>
      </p:sp>
      <p:sp>
        <p:nvSpPr>
          <p:cNvPr id="1914" name="object 1914"/>
          <p:cNvSpPr/>
          <p:nvPr/>
        </p:nvSpPr>
        <p:spPr>
          <a:xfrm>
            <a:off x="14672856" y="2352431"/>
            <a:ext cx="3810" cy="4445"/>
          </a:xfrm>
          <a:custGeom>
            <a:avLst/>
            <a:gdLst/>
            <a:ahLst/>
            <a:cxnLst/>
            <a:rect l="l" t="t" r="r" b="b"/>
            <a:pathLst>
              <a:path w="3809" h="4444">
                <a:moveTo>
                  <a:pt x="1672" y="3822"/>
                </a:moveTo>
                <a:lnTo>
                  <a:pt x="298" y="3643"/>
                </a:lnTo>
                <a:lnTo>
                  <a:pt x="179" y="2090"/>
                </a:lnTo>
                <a:lnTo>
                  <a:pt x="0" y="895"/>
                </a:lnTo>
                <a:lnTo>
                  <a:pt x="1373" y="0"/>
                </a:lnTo>
                <a:lnTo>
                  <a:pt x="3225" y="2568"/>
                </a:lnTo>
                <a:lnTo>
                  <a:pt x="2448" y="3703"/>
                </a:lnTo>
                <a:lnTo>
                  <a:pt x="1672" y="3822"/>
                </a:lnTo>
                <a:close/>
              </a:path>
            </a:pathLst>
          </a:custGeom>
          <a:solidFill>
            <a:srgbClr val="E833A6"/>
          </a:solidFill>
        </p:spPr>
        <p:txBody>
          <a:bodyPr wrap="square" lIns="0" tIns="0" rIns="0" bIns="0" rtlCol="0"/>
          <a:lstStyle/>
          <a:p>
            <a:endParaRPr/>
          </a:p>
        </p:txBody>
      </p:sp>
      <p:grpSp>
        <p:nvGrpSpPr>
          <p:cNvPr id="1915" name="object 1915"/>
          <p:cNvGrpSpPr/>
          <p:nvPr/>
        </p:nvGrpSpPr>
        <p:grpSpPr>
          <a:xfrm>
            <a:off x="14617189" y="2335468"/>
            <a:ext cx="25400" cy="8255"/>
            <a:chOff x="14617189" y="2335468"/>
            <a:chExt cx="25400" cy="8255"/>
          </a:xfrm>
        </p:grpSpPr>
        <p:sp>
          <p:nvSpPr>
            <p:cNvPr id="1916" name="object 1916"/>
            <p:cNvSpPr/>
            <p:nvPr/>
          </p:nvSpPr>
          <p:spPr>
            <a:xfrm>
              <a:off x="14617189" y="2341501"/>
              <a:ext cx="5715" cy="2540"/>
            </a:xfrm>
            <a:custGeom>
              <a:avLst/>
              <a:gdLst/>
              <a:ahLst/>
              <a:cxnLst/>
              <a:rect l="l" t="t" r="r" b="b"/>
              <a:pathLst>
                <a:path w="5715" h="2539">
                  <a:moveTo>
                    <a:pt x="5136" y="2030"/>
                  </a:moveTo>
                  <a:lnTo>
                    <a:pt x="0" y="1672"/>
                  </a:lnTo>
                  <a:lnTo>
                    <a:pt x="1134" y="418"/>
                  </a:lnTo>
                  <a:lnTo>
                    <a:pt x="4539" y="0"/>
                  </a:lnTo>
                  <a:lnTo>
                    <a:pt x="5136" y="2030"/>
                  </a:lnTo>
                  <a:close/>
                </a:path>
              </a:pathLst>
            </a:custGeom>
            <a:solidFill>
              <a:srgbClr val="E834A1"/>
            </a:solidFill>
          </p:spPr>
          <p:txBody>
            <a:bodyPr wrap="square" lIns="0" tIns="0" rIns="0" bIns="0" rtlCol="0"/>
            <a:lstStyle/>
            <a:p>
              <a:endParaRPr/>
            </a:p>
          </p:txBody>
        </p:sp>
        <p:sp>
          <p:nvSpPr>
            <p:cNvPr id="1917" name="object 1917"/>
            <p:cNvSpPr/>
            <p:nvPr/>
          </p:nvSpPr>
          <p:spPr>
            <a:xfrm>
              <a:off x="14637079" y="2335468"/>
              <a:ext cx="5715" cy="3810"/>
            </a:xfrm>
            <a:custGeom>
              <a:avLst/>
              <a:gdLst/>
              <a:ahLst/>
              <a:cxnLst/>
              <a:rect l="l" t="t" r="r" b="b"/>
              <a:pathLst>
                <a:path w="5715" h="3810">
                  <a:moveTo>
                    <a:pt x="119" y="3703"/>
                  </a:moveTo>
                  <a:lnTo>
                    <a:pt x="0" y="1493"/>
                  </a:lnTo>
                  <a:lnTo>
                    <a:pt x="2389" y="2568"/>
                  </a:lnTo>
                  <a:lnTo>
                    <a:pt x="2628" y="1134"/>
                  </a:lnTo>
                  <a:lnTo>
                    <a:pt x="4419" y="0"/>
                  </a:lnTo>
                  <a:lnTo>
                    <a:pt x="4061" y="895"/>
                  </a:lnTo>
                  <a:lnTo>
                    <a:pt x="5375" y="1971"/>
                  </a:lnTo>
                  <a:lnTo>
                    <a:pt x="5136" y="2209"/>
                  </a:lnTo>
                  <a:lnTo>
                    <a:pt x="4718" y="2747"/>
                  </a:lnTo>
                  <a:lnTo>
                    <a:pt x="119" y="3703"/>
                  </a:lnTo>
                  <a:close/>
                </a:path>
              </a:pathLst>
            </a:custGeom>
            <a:solidFill>
              <a:srgbClr val="E833A6"/>
            </a:solidFill>
          </p:spPr>
          <p:txBody>
            <a:bodyPr wrap="square" lIns="0" tIns="0" rIns="0" bIns="0" rtlCol="0"/>
            <a:lstStyle/>
            <a:p>
              <a:endParaRPr/>
            </a:p>
          </p:txBody>
        </p:sp>
      </p:grpSp>
      <p:sp>
        <p:nvSpPr>
          <p:cNvPr id="1918" name="object 1918"/>
          <p:cNvSpPr/>
          <p:nvPr/>
        </p:nvSpPr>
        <p:spPr>
          <a:xfrm>
            <a:off x="14549279" y="2309427"/>
            <a:ext cx="10160" cy="3810"/>
          </a:xfrm>
          <a:custGeom>
            <a:avLst/>
            <a:gdLst/>
            <a:ahLst/>
            <a:cxnLst/>
            <a:rect l="l" t="t" r="r" b="b"/>
            <a:pathLst>
              <a:path w="10159" h="3810">
                <a:moveTo>
                  <a:pt x="5375" y="3643"/>
                </a:moveTo>
                <a:lnTo>
                  <a:pt x="4718" y="3404"/>
                </a:lnTo>
                <a:lnTo>
                  <a:pt x="0" y="2030"/>
                </a:lnTo>
                <a:lnTo>
                  <a:pt x="9855" y="0"/>
                </a:lnTo>
                <a:lnTo>
                  <a:pt x="7465" y="3225"/>
                </a:lnTo>
                <a:lnTo>
                  <a:pt x="5375" y="3643"/>
                </a:lnTo>
                <a:close/>
              </a:path>
            </a:pathLst>
          </a:custGeom>
          <a:solidFill>
            <a:srgbClr val="E834AA"/>
          </a:solidFill>
        </p:spPr>
        <p:txBody>
          <a:bodyPr wrap="square" lIns="0" tIns="0" rIns="0" bIns="0" rtlCol="0"/>
          <a:lstStyle/>
          <a:p>
            <a:endParaRPr/>
          </a:p>
        </p:txBody>
      </p:sp>
      <p:grpSp>
        <p:nvGrpSpPr>
          <p:cNvPr id="1919" name="object 1919"/>
          <p:cNvGrpSpPr/>
          <p:nvPr/>
        </p:nvGrpSpPr>
        <p:grpSpPr>
          <a:xfrm>
            <a:off x="14603572" y="2321313"/>
            <a:ext cx="33020" cy="31115"/>
            <a:chOff x="14603572" y="2321313"/>
            <a:chExt cx="33020" cy="31115"/>
          </a:xfrm>
        </p:grpSpPr>
        <p:sp>
          <p:nvSpPr>
            <p:cNvPr id="1920" name="object 1920"/>
            <p:cNvSpPr/>
            <p:nvPr/>
          </p:nvSpPr>
          <p:spPr>
            <a:xfrm>
              <a:off x="14603566" y="2330995"/>
              <a:ext cx="33020" cy="21590"/>
            </a:xfrm>
            <a:custGeom>
              <a:avLst/>
              <a:gdLst/>
              <a:ahLst/>
              <a:cxnLst/>
              <a:rect l="l" t="t" r="r" b="b"/>
              <a:pathLst>
                <a:path w="33019" h="21589">
                  <a:moveTo>
                    <a:pt x="4102" y="3822"/>
                  </a:moveTo>
                  <a:lnTo>
                    <a:pt x="4076" y="2565"/>
                  </a:lnTo>
                  <a:lnTo>
                    <a:pt x="2692" y="3048"/>
                  </a:lnTo>
                  <a:lnTo>
                    <a:pt x="2146" y="3048"/>
                  </a:lnTo>
                  <a:lnTo>
                    <a:pt x="469" y="3822"/>
                  </a:lnTo>
                  <a:lnTo>
                    <a:pt x="0" y="4711"/>
                  </a:lnTo>
                  <a:lnTo>
                    <a:pt x="114" y="6451"/>
                  </a:lnTo>
                  <a:lnTo>
                    <a:pt x="2628" y="5435"/>
                  </a:lnTo>
                  <a:lnTo>
                    <a:pt x="2032" y="3822"/>
                  </a:lnTo>
                  <a:lnTo>
                    <a:pt x="2527" y="3238"/>
                  </a:lnTo>
                  <a:lnTo>
                    <a:pt x="3860" y="3822"/>
                  </a:lnTo>
                  <a:lnTo>
                    <a:pt x="4102" y="3822"/>
                  </a:lnTo>
                  <a:close/>
                </a:path>
                <a:path w="33019" h="21589">
                  <a:moveTo>
                    <a:pt x="6146" y="1854"/>
                  </a:moveTo>
                  <a:lnTo>
                    <a:pt x="3644" y="0"/>
                  </a:lnTo>
                  <a:lnTo>
                    <a:pt x="4076" y="2565"/>
                  </a:lnTo>
                  <a:lnTo>
                    <a:pt x="6146" y="1854"/>
                  </a:lnTo>
                  <a:close/>
                </a:path>
                <a:path w="33019" h="21589">
                  <a:moveTo>
                    <a:pt x="22339" y="11468"/>
                  </a:moveTo>
                  <a:lnTo>
                    <a:pt x="21678" y="8483"/>
                  </a:lnTo>
                  <a:lnTo>
                    <a:pt x="19888" y="8902"/>
                  </a:lnTo>
                  <a:lnTo>
                    <a:pt x="18161" y="9258"/>
                  </a:lnTo>
                  <a:lnTo>
                    <a:pt x="18872" y="12179"/>
                  </a:lnTo>
                  <a:lnTo>
                    <a:pt x="22339" y="11468"/>
                  </a:lnTo>
                  <a:close/>
                </a:path>
                <a:path w="33019" h="21589">
                  <a:moveTo>
                    <a:pt x="32613" y="19177"/>
                  </a:moveTo>
                  <a:lnTo>
                    <a:pt x="27838" y="16306"/>
                  </a:lnTo>
                  <a:lnTo>
                    <a:pt x="29083" y="21437"/>
                  </a:lnTo>
                  <a:lnTo>
                    <a:pt x="32016" y="19951"/>
                  </a:lnTo>
                  <a:lnTo>
                    <a:pt x="32613" y="19177"/>
                  </a:lnTo>
                  <a:close/>
                </a:path>
              </a:pathLst>
            </a:custGeom>
            <a:solidFill>
              <a:srgbClr val="E834A1"/>
            </a:solidFill>
          </p:spPr>
          <p:txBody>
            <a:bodyPr wrap="square" lIns="0" tIns="0" rIns="0" bIns="0" rtlCol="0"/>
            <a:lstStyle/>
            <a:p>
              <a:endParaRPr/>
            </a:p>
          </p:txBody>
        </p:sp>
        <p:sp>
          <p:nvSpPr>
            <p:cNvPr id="1921" name="object 1921"/>
            <p:cNvSpPr/>
            <p:nvPr/>
          </p:nvSpPr>
          <p:spPr>
            <a:xfrm>
              <a:off x="14616174" y="2326389"/>
              <a:ext cx="5715" cy="6985"/>
            </a:xfrm>
            <a:custGeom>
              <a:avLst/>
              <a:gdLst/>
              <a:ahLst/>
              <a:cxnLst/>
              <a:rect l="l" t="t" r="r" b="b"/>
              <a:pathLst>
                <a:path w="5715" h="6985">
                  <a:moveTo>
                    <a:pt x="3643" y="6629"/>
                  </a:moveTo>
                  <a:lnTo>
                    <a:pt x="4001" y="2628"/>
                  </a:lnTo>
                  <a:lnTo>
                    <a:pt x="2926" y="1672"/>
                  </a:lnTo>
                  <a:lnTo>
                    <a:pt x="1134" y="2508"/>
                  </a:lnTo>
                  <a:lnTo>
                    <a:pt x="0" y="836"/>
                  </a:lnTo>
                  <a:lnTo>
                    <a:pt x="3643" y="0"/>
                  </a:lnTo>
                  <a:lnTo>
                    <a:pt x="3942" y="238"/>
                  </a:lnTo>
                  <a:lnTo>
                    <a:pt x="5554" y="4479"/>
                  </a:lnTo>
                  <a:lnTo>
                    <a:pt x="5435" y="4658"/>
                  </a:lnTo>
                  <a:lnTo>
                    <a:pt x="3643" y="6629"/>
                  </a:lnTo>
                  <a:close/>
                </a:path>
              </a:pathLst>
            </a:custGeom>
            <a:solidFill>
              <a:srgbClr val="E833A6"/>
            </a:solidFill>
          </p:spPr>
          <p:txBody>
            <a:bodyPr wrap="square" lIns="0" tIns="0" rIns="0" bIns="0" rtlCol="0"/>
            <a:lstStyle/>
            <a:p>
              <a:endParaRPr/>
            </a:p>
          </p:txBody>
        </p:sp>
        <p:sp>
          <p:nvSpPr>
            <p:cNvPr id="1922" name="object 1922"/>
            <p:cNvSpPr/>
            <p:nvPr/>
          </p:nvSpPr>
          <p:spPr>
            <a:xfrm>
              <a:off x="14612938" y="2333979"/>
              <a:ext cx="19685" cy="8890"/>
            </a:xfrm>
            <a:custGeom>
              <a:avLst/>
              <a:gdLst/>
              <a:ahLst/>
              <a:cxnLst/>
              <a:rect l="l" t="t" r="r" b="b"/>
              <a:pathLst>
                <a:path w="19684" h="8889">
                  <a:moveTo>
                    <a:pt x="3467" y="0"/>
                  </a:moveTo>
                  <a:lnTo>
                    <a:pt x="546" y="0"/>
                  </a:lnTo>
                  <a:lnTo>
                    <a:pt x="546" y="1498"/>
                  </a:lnTo>
                  <a:lnTo>
                    <a:pt x="0" y="2565"/>
                  </a:lnTo>
                  <a:lnTo>
                    <a:pt x="1612" y="2209"/>
                  </a:lnTo>
                  <a:lnTo>
                    <a:pt x="3467" y="0"/>
                  </a:lnTo>
                  <a:close/>
                </a:path>
                <a:path w="19684" h="8889">
                  <a:moveTo>
                    <a:pt x="19596" y="3949"/>
                  </a:moveTo>
                  <a:lnTo>
                    <a:pt x="18935" y="3708"/>
                  </a:lnTo>
                  <a:lnTo>
                    <a:pt x="18580" y="3644"/>
                  </a:lnTo>
                  <a:lnTo>
                    <a:pt x="18046" y="2984"/>
                  </a:lnTo>
                  <a:lnTo>
                    <a:pt x="17868" y="2984"/>
                  </a:lnTo>
                  <a:lnTo>
                    <a:pt x="15773" y="3403"/>
                  </a:lnTo>
                  <a:lnTo>
                    <a:pt x="16548" y="8483"/>
                  </a:lnTo>
                  <a:lnTo>
                    <a:pt x="18935" y="4419"/>
                  </a:lnTo>
                  <a:lnTo>
                    <a:pt x="19596" y="4178"/>
                  </a:lnTo>
                  <a:lnTo>
                    <a:pt x="19596" y="3949"/>
                  </a:lnTo>
                  <a:close/>
                </a:path>
              </a:pathLst>
            </a:custGeom>
            <a:solidFill>
              <a:srgbClr val="E834A1"/>
            </a:solidFill>
          </p:spPr>
          <p:txBody>
            <a:bodyPr wrap="square" lIns="0" tIns="0" rIns="0" bIns="0" rtlCol="0"/>
            <a:lstStyle/>
            <a:p>
              <a:endParaRPr/>
            </a:p>
          </p:txBody>
        </p:sp>
        <p:sp>
          <p:nvSpPr>
            <p:cNvPr id="1923" name="object 1923"/>
            <p:cNvSpPr/>
            <p:nvPr/>
          </p:nvSpPr>
          <p:spPr>
            <a:xfrm>
              <a:off x="14609306" y="2321318"/>
              <a:ext cx="22225" cy="10160"/>
            </a:xfrm>
            <a:custGeom>
              <a:avLst/>
              <a:gdLst/>
              <a:ahLst/>
              <a:cxnLst/>
              <a:rect l="l" t="t" r="r" b="b"/>
              <a:pathLst>
                <a:path w="22225" h="10160">
                  <a:moveTo>
                    <a:pt x="4356" y="2933"/>
                  </a:moveTo>
                  <a:lnTo>
                    <a:pt x="1485" y="0"/>
                  </a:lnTo>
                  <a:lnTo>
                    <a:pt x="533" y="901"/>
                  </a:lnTo>
                  <a:lnTo>
                    <a:pt x="0" y="1371"/>
                  </a:lnTo>
                  <a:lnTo>
                    <a:pt x="1422" y="3111"/>
                  </a:lnTo>
                  <a:lnTo>
                    <a:pt x="1244" y="3822"/>
                  </a:lnTo>
                  <a:lnTo>
                    <a:pt x="4356" y="2933"/>
                  </a:lnTo>
                  <a:close/>
                </a:path>
                <a:path w="22225" h="10160">
                  <a:moveTo>
                    <a:pt x="21856" y="7531"/>
                  </a:moveTo>
                  <a:lnTo>
                    <a:pt x="20955" y="7759"/>
                  </a:lnTo>
                  <a:lnTo>
                    <a:pt x="18389" y="6565"/>
                  </a:lnTo>
                  <a:lnTo>
                    <a:pt x="18148" y="6807"/>
                  </a:lnTo>
                  <a:lnTo>
                    <a:pt x="16840" y="8178"/>
                  </a:lnTo>
                  <a:lnTo>
                    <a:pt x="21501" y="9791"/>
                  </a:lnTo>
                  <a:lnTo>
                    <a:pt x="21856" y="7531"/>
                  </a:lnTo>
                  <a:close/>
                </a:path>
              </a:pathLst>
            </a:custGeom>
            <a:solidFill>
              <a:srgbClr val="E833A6"/>
            </a:solidFill>
          </p:spPr>
          <p:txBody>
            <a:bodyPr wrap="square" lIns="0" tIns="0" rIns="0" bIns="0" rtlCol="0"/>
            <a:lstStyle/>
            <a:p>
              <a:endParaRPr/>
            </a:p>
          </p:txBody>
        </p:sp>
      </p:grpSp>
      <p:sp>
        <p:nvSpPr>
          <p:cNvPr id="1924" name="object 1924"/>
          <p:cNvSpPr/>
          <p:nvPr/>
        </p:nvSpPr>
        <p:spPr>
          <a:xfrm>
            <a:off x="14514458" y="2311279"/>
            <a:ext cx="6350" cy="5080"/>
          </a:xfrm>
          <a:custGeom>
            <a:avLst/>
            <a:gdLst/>
            <a:ahLst/>
            <a:cxnLst/>
            <a:rect l="l" t="t" r="r" b="b"/>
            <a:pathLst>
              <a:path w="6350" h="5080">
                <a:moveTo>
                  <a:pt x="4778" y="5017"/>
                </a:moveTo>
                <a:lnTo>
                  <a:pt x="2568" y="2448"/>
                </a:lnTo>
                <a:lnTo>
                  <a:pt x="2628" y="1672"/>
                </a:lnTo>
                <a:lnTo>
                  <a:pt x="4121" y="2329"/>
                </a:lnTo>
                <a:lnTo>
                  <a:pt x="4778" y="2090"/>
                </a:lnTo>
                <a:lnTo>
                  <a:pt x="6211" y="0"/>
                </a:lnTo>
                <a:lnTo>
                  <a:pt x="1254" y="1134"/>
                </a:lnTo>
                <a:lnTo>
                  <a:pt x="1075" y="1314"/>
                </a:lnTo>
                <a:lnTo>
                  <a:pt x="0" y="2269"/>
                </a:lnTo>
                <a:lnTo>
                  <a:pt x="1971" y="3046"/>
                </a:lnTo>
                <a:lnTo>
                  <a:pt x="2568" y="3523"/>
                </a:lnTo>
                <a:lnTo>
                  <a:pt x="2926" y="3882"/>
                </a:lnTo>
                <a:close/>
              </a:path>
            </a:pathLst>
          </a:custGeom>
          <a:solidFill>
            <a:srgbClr val="E834AA"/>
          </a:solidFill>
        </p:spPr>
        <p:txBody>
          <a:bodyPr wrap="square" lIns="0" tIns="0" rIns="0" bIns="0" rtlCol="0"/>
          <a:lstStyle/>
          <a:p>
            <a:endParaRPr/>
          </a:p>
        </p:txBody>
      </p:sp>
      <p:sp>
        <p:nvSpPr>
          <p:cNvPr id="1925" name="object 1925"/>
          <p:cNvSpPr/>
          <p:nvPr/>
        </p:nvSpPr>
        <p:spPr>
          <a:xfrm>
            <a:off x="14680561" y="2355178"/>
            <a:ext cx="3175" cy="4445"/>
          </a:xfrm>
          <a:custGeom>
            <a:avLst/>
            <a:gdLst/>
            <a:ahLst/>
            <a:cxnLst/>
            <a:rect l="l" t="t" r="r" b="b"/>
            <a:pathLst>
              <a:path w="3175" h="4444">
                <a:moveTo>
                  <a:pt x="2269" y="4300"/>
                </a:moveTo>
                <a:lnTo>
                  <a:pt x="1433" y="3822"/>
                </a:lnTo>
                <a:lnTo>
                  <a:pt x="0" y="2150"/>
                </a:lnTo>
                <a:lnTo>
                  <a:pt x="1970" y="0"/>
                </a:lnTo>
                <a:lnTo>
                  <a:pt x="2866" y="895"/>
                </a:lnTo>
                <a:lnTo>
                  <a:pt x="2269" y="4300"/>
                </a:lnTo>
                <a:close/>
              </a:path>
            </a:pathLst>
          </a:custGeom>
          <a:solidFill>
            <a:srgbClr val="E833A6"/>
          </a:solidFill>
        </p:spPr>
        <p:txBody>
          <a:bodyPr wrap="square" lIns="0" tIns="0" rIns="0" bIns="0" rtlCol="0"/>
          <a:lstStyle/>
          <a:p>
            <a:endParaRPr/>
          </a:p>
        </p:txBody>
      </p:sp>
      <p:sp>
        <p:nvSpPr>
          <p:cNvPr id="1926" name="object 1926"/>
          <p:cNvSpPr/>
          <p:nvPr/>
        </p:nvSpPr>
        <p:spPr>
          <a:xfrm>
            <a:off x="14616174" y="2330332"/>
            <a:ext cx="2540" cy="4445"/>
          </a:xfrm>
          <a:custGeom>
            <a:avLst/>
            <a:gdLst/>
            <a:ahLst/>
            <a:cxnLst/>
            <a:rect l="l" t="t" r="r" b="b"/>
            <a:pathLst>
              <a:path w="2540" h="4444">
                <a:moveTo>
                  <a:pt x="1075" y="3882"/>
                </a:moveTo>
                <a:lnTo>
                  <a:pt x="0" y="2150"/>
                </a:lnTo>
                <a:lnTo>
                  <a:pt x="238" y="0"/>
                </a:lnTo>
                <a:lnTo>
                  <a:pt x="2448" y="1851"/>
                </a:lnTo>
                <a:lnTo>
                  <a:pt x="1075" y="3882"/>
                </a:lnTo>
                <a:close/>
              </a:path>
            </a:pathLst>
          </a:custGeom>
          <a:solidFill>
            <a:srgbClr val="E833A6"/>
          </a:solidFill>
        </p:spPr>
        <p:txBody>
          <a:bodyPr wrap="square" lIns="0" tIns="0" rIns="0" bIns="0" rtlCol="0"/>
          <a:lstStyle/>
          <a:p>
            <a:endParaRPr/>
          </a:p>
        </p:txBody>
      </p:sp>
      <p:sp>
        <p:nvSpPr>
          <p:cNvPr id="1927" name="object 1927"/>
          <p:cNvSpPr/>
          <p:nvPr/>
        </p:nvSpPr>
        <p:spPr>
          <a:xfrm>
            <a:off x="14512725" y="2336902"/>
            <a:ext cx="3175" cy="2540"/>
          </a:xfrm>
          <a:custGeom>
            <a:avLst/>
            <a:gdLst/>
            <a:ahLst/>
            <a:cxnLst/>
            <a:rect l="l" t="t" r="r" b="b"/>
            <a:pathLst>
              <a:path w="3175" h="2539">
                <a:moveTo>
                  <a:pt x="1373" y="2508"/>
                </a:moveTo>
                <a:lnTo>
                  <a:pt x="597" y="2209"/>
                </a:lnTo>
                <a:lnTo>
                  <a:pt x="0" y="716"/>
                </a:lnTo>
                <a:lnTo>
                  <a:pt x="1851" y="418"/>
                </a:lnTo>
                <a:lnTo>
                  <a:pt x="2090" y="0"/>
                </a:lnTo>
                <a:lnTo>
                  <a:pt x="2807" y="1493"/>
                </a:lnTo>
                <a:lnTo>
                  <a:pt x="2508" y="1493"/>
                </a:lnTo>
                <a:lnTo>
                  <a:pt x="1373" y="2508"/>
                </a:lnTo>
                <a:close/>
              </a:path>
            </a:pathLst>
          </a:custGeom>
          <a:solidFill>
            <a:srgbClr val="E837A2"/>
          </a:solidFill>
        </p:spPr>
        <p:txBody>
          <a:bodyPr wrap="square" lIns="0" tIns="0" rIns="0" bIns="0" rtlCol="0"/>
          <a:lstStyle/>
          <a:p>
            <a:endParaRPr/>
          </a:p>
        </p:txBody>
      </p:sp>
      <p:grpSp>
        <p:nvGrpSpPr>
          <p:cNvPr id="1928" name="object 1928"/>
          <p:cNvGrpSpPr/>
          <p:nvPr/>
        </p:nvGrpSpPr>
        <p:grpSpPr>
          <a:xfrm>
            <a:off x="14595867" y="2323642"/>
            <a:ext cx="105410" cy="39370"/>
            <a:chOff x="14595867" y="2323642"/>
            <a:chExt cx="105410" cy="39370"/>
          </a:xfrm>
        </p:grpSpPr>
        <p:sp>
          <p:nvSpPr>
            <p:cNvPr id="1929" name="object 1929"/>
            <p:cNvSpPr/>
            <p:nvPr/>
          </p:nvSpPr>
          <p:spPr>
            <a:xfrm>
              <a:off x="14631883" y="2337678"/>
              <a:ext cx="3175" cy="3175"/>
            </a:xfrm>
            <a:custGeom>
              <a:avLst/>
              <a:gdLst/>
              <a:ahLst/>
              <a:cxnLst/>
              <a:rect l="l" t="t" r="r" b="b"/>
              <a:pathLst>
                <a:path w="3175" h="3175">
                  <a:moveTo>
                    <a:pt x="1970" y="3046"/>
                  </a:moveTo>
                  <a:lnTo>
                    <a:pt x="1552" y="1612"/>
                  </a:lnTo>
                  <a:lnTo>
                    <a:pt x="0" y="716"/>
                  </a:lnTo>
                  <a:lnTo>
                    <a:pt x="0" y="0"/>
                  </a:lnTo>
                  <a:lnTo>
                    <a:pt x="1015" y="179"/>
                  </a:lnTo>
                  <a:lnTo>
                    <a:pt x="1911" y="657"/>
                  </a:lnTo>
                  <a:lnTo>
                    <a:pt x="2926" y="716"/>
                  </a:lnTo>
                  <a:lnTo>
                    <a:pt x="1970" y="3046"/>
                  </a:lnTo>
                  <a:close/>
                </a:path>
              </a:pathLst>
            </a:custGeom>
            <a:solidFill>
              <a:srgbClr val="E833A6"/>
            </a:solidFill>
          </p:spPr>
          <p:txBody>
            <a:bodyPr wrap="square" lIns="0" tIns="0" rIns="0" bIns="0" rtlCol="0"/>
            <a:lstStyle/>
            <a:p>
              <a:endParaRPr/>
            </a:p>
          </p:txBody>
        </p:sp>
        <p:sp>
          <p:nvSpPr>
            <p:cNvPr id="1930" name="object 1930"/>
            <p:cNvSpPr/>
            <p:nvPr/>
          </p:nvSpPr>
          <p:spPr>
            <a:xfrm>
              <a:off x="14622864" y="2343532"/>
              <a:ext cx="2540" cy="2540"/>
            </a:xfrm>
            <a:custGeom>
              <a:avLst/>
              <a:gdLst/>
              <a:ahLst/>
              <a:cxnLst/>
              <a:rect l="l" t="t" r="r" b="b"/>
              <a:pathLst>
                <a:path w="2540" h="2539">
                  <a:moveTo>
                    <a:pt x="0" y="2448"/>
                  </a:moveTo>
                  <a:lnTo>
                    <a:pt x="179" y="0"/>
                  </a:lnTo>
                  <a:lnTo>
                    <a:pt x="2389" y="2209"/>
                  </a:lnTo>
                  <a:lnTo>
                    <a:pt x="0" y="2448"/>
                  </a:lnTo>
                  <a:close/>
                </a:path>
              </a:pathLst>
            </a:custGeom>
            <a:solidFill>
              <a:srgbClr val="E834A1"/>
            </a:solidFill>
          </p:spPr>
          <p:txBody>
            <a:bodyPr wrap="square" lIns="0" tIns="0" rIns="0" bIns="0" rtlCol="0"/>
            <a:lstStyle/>
            <a:p>
              <a:endParaRPr/>
            </a:p>
          </p:txBody>
        </p:sp>
        <p:sp>
          <p:nvSpPr>
            <p:cNvPr id="1931" name="object 1931"/>
            <p:cNvSpPr/>
            <p:nvPr/>
          </p:nvSpPr>
          <p:spPr>
            <a:xfrm>
              <a:off x="14648600" y="2336913"/>
              <a:ext cx="52705" cy="26670"/>
            </a:xfrm>
            <a:custGeom>
              <a:avLst/>
              <a:gdLst/>
              <a:ahLst/>
              <a:cxnLst/>
              <a:rect l="l" t="t" r="r" b="b"/>
              <a:pathLst>
                <a:path w="52705" h="26669">
                  <a:moveTo>
                    <a:pt x="2451" y="2209"/>
                  </a:moveTo>
                  <a:lnTo>
                    <a:pt x="241" y="0"/>
                  </a:lnTo>
                  <a:lnTo>
                    <a:pt x="0" y="1371"/>
                  </a:lnTo>
                  <a:lnTo>
                    <a:pt x="1130" y="2438"/>
                  </a:lnTo>
                  <a:lnTo>
                    <a:pt x="2451" y="2209"/>
                  </a:lnTo>
                  <a:close/>
                </a:path>
                <a:path w="52705" h="26669">
                  <a:moveTo>
                    <a:pt x="17145" y="10325"/>
                  </a:moveTo>
                  <a:lnTo>
                    <a:pt x="16421" y="9613"/>
                  </a:lnTo>
                  <a:lnTo>
                    <a:pt x="15290" y="8470"/>
                  </a:lnTo>
                  <a:lnTo>
                    <a:pt x="14211" y="11823"/>
                  </a:lnTo>
                  <a:lnTo>
                    <a:pt x="15113" y="12534"/>
                  </a:lnTo>
                  <a:lnTo>
                    <a:pt x="17145" y="10325"/>
                  </a:lnTo>
                  <a:close/>
                </a:path>
                <a:path w="52705" h="26669">
                  <a:moveTo>
                    <a:pt x="52501" y="24422"/>
                  </a:moveTo>
                  <a:lnTo>
                    <a:pt x="50292" y="24777"/>
                  </a:lnTo>
                  <a:lnTo>
                    <a:pt x="50952" y="25552"/>
                  </a:lnTo>
                  <a:lnTo>
                    <a:pt x="51422" y="26098"/>
                  </a:lnTo>
                  <a:lnTo>
                    <a:pt x="52501" y="25857"/>
                  </a:lnTo>
                  <a:lnTo>
                    <a:pt x="52501" y="24422"/>
                  </a:lnTo>
                  <a:close/>
                </a:path>
              </a:pathLst>
            </a:custGeom>
            <a:solidFill>
              <a:srgbClr val="E833A6"/>
            </a:solidFill>
          </p:spPr>
          <p:txBody>
            <a:bodyPr wrap="square" lIns="0" tIns="0" rIns="0" bIns="0" rtlCol="0"/>
            <a:lstStyle/>
            <a:p>
              <a:endParaRPr/>
            </a:p>
          </p:txBody>
        </p:sp>
        <p:sp>
          <p:nvSpPr>
            <p:cNvPr id="1932" name="object 1932"/>
            <p:cNvSpPr/>
            <p:nvPr/>
          </p:nvSpPr>
          <p:spPr>
            <a:xfrm>
              <a:off x="14595857" y="2331833"/>
              <a:ext cx="17145" cy="6350"/>
            </a:xfrm>
            <a:custGeom>
              <a:avLst/>
              <a:gdLst/>
              <a:ahLst/>
              <a:cxnLst/>
              <a:rect l="l" t="t" r="r" b="b"/>
              <a:pathLst>
                <a:path w="17144" h="6350">
                  <a:moveTo>
                    <a:pt x="1676" y="4660"/>
                  </a:moveTo>
                  <a:lnTo>
                    <a:pt x="1435" y="3644"/>
                  </a:lnTo>
                  <a:lnTo>
                    <a:pt x="0" y="3644"/>
                  </a:lnTo>
                  <a:lnTo>
                    <a:pt x="0" y="5854"/>
                  </a:lnTo>
                  <a:lnTo>
                    <a:pt x="1016" y="5613"/>
                  </a:lnTo>
                  <a:lnTo>
                    <a:pt x="1676" y="4660"/>
                  </a:lnTo>
                  <a:close/>
                </a:path>
                <a:path w="17144" h="6350">
                  <a:moveTo>
                    <a:pt x="3644" y="0"/>
                  </a:moveTo>
                  <a:lnTo>
                    <a:pt x="1435" y="355"/>
                  </a:lnTo>
                  <a:lnTo>
                    <a:pt x="2095" y="1130"/>
                  </a:lnTo>
                  <a:lnTo>
                    <a:pt x="2578" y="1663"/>
                  </a:lnTo>
                  <a:lnTo>
                    <a:pt x="3644" y="1435"/>
                  </a:lnTo>
                  <a:lnTo>
                    <a:pt x="3644" y="0"/>
                  </a:lnTo>
                  <a:close/>
                </a:path>
                <a:path w="17144" h="6350">
                  <a:moveTo>
                    <a:pt x="16903" y="2870"/>
                  </a:moveTo>
                  <a:lnTo>
                    <a:pt x="16014" y="1371"/>
                  </a:lnTo>
                  <a:lnTo>
                    <a:pt x="13982" y="1435"/>
                  </a:lnTo>
                  <a:lnTo>
                    <a:pt x="14693" y="3644"/>
                  </a:lnTo>
                  <a:lnTo>
                    <a:pt x="16903" y="2870"/>
                  </a:lnTo>
                  <a:close/>
                </a:path>
              </a:pathLst>
            </a:custGeom>
            <a:solidFill>
              <a:srgbClr val="E834A1"/>
            </a:solidFill>
          </p:spPr>
          <p:txBody>
            <a:bodyPr wrap="square" lIns="0" tIns="0" rIns="0" bIns="0" rtlCol="0"/>
            <a:lstStyle/>
            <a:p>
              <a:endParaRPr/>
            </a:p>
          </p:txBody>
        </p:sp>
        <p:sp>
          <p:nvSpPr>
            <p:cNvPr id="1933" name="object 1933"/>
            <p:cNvSpPr/>
            <p:nvPr/>
          </p:nvSpPr>
          <p:spPr>
            <a:xfrm>
              <a:off x="14613486" y="2323642"/>
              <a:ext cx="3175" cy="1905"/>
            </a:xfrm>
            <a:custGeom>
              <a:avLst/>
              <a:gdLst/>
              <a:ahLst/>
              <a:cxnLst/>
              <a:rect l="l" t="t" r="r" b="b"/>
              <a:pathLst>
                <a:path w="3175" h="1905">
                  <a:moveTo>
                    <a:pt x="1612" y="1672"/>
                  </a:moveTo>
                  <a:lnTo>
                    <a:pt x="358" y="1493"/>
                  </a:lnTo>
                  <a:lnTo>
                    <a:pt x="0" y="59"/>
                  </a:lnTo>
                  <a:lnTo>
                    <a:pt x="597" y="0"/>
                  </a:lnTo>
                  <a:lnTo>
                    <a:pt x="2747" y="657"/>
                  </a:lnTo>
                  <a:lnTo>
                    <a:pt x="2926" y="776"/>
                  </a:lnTo>
                  <a:lnTo>
                    <a:pt x="2926" y="1493"/>
                  </a:lnTo>
                  <a:lnTo>
                    <a:pt x="1612" y="1672"/>
                  </a:lnTo>
                  <a:close/>
                </a:path>
              </a:pathLst>
            </a:custGeom>
            <a:solidFill>
              <a:srgbClr val="E833A6"/>
            </a:solidFill>
          </p:spPr>
          <p:txBody>
            <a:bodyPr wrap="square" lIns="0" tIns="0" rIns="0" bIns="0" rtlCol="0"/>
            <a:lstStyle/>
            <a:p>
              <a:endParaRPr/>
            </a:p>
          </p:txBody>
        </p:sp>
      </p:grpSp>
      <p:sp>
        <p:nvSpPr>
          <p:cNvPr id="1934" name="object 1934"/>
          <p:cNvSpPr/>
          <p:nvPr/>
        </p:nvSpPr>
        <p:spPr>
          <a:xfrm>
            <a:off x="14489969" y="2314802"/>
            <a:ext cx="7620" cy="8255"/>
          </a:xfrm>
          <a:custGeom>
            <a:avLst/>
            <a:gdLst/>
            <a:ahLst/>
            <a:cxnLst/>
            <a:rect l="l" t="t" r="r" b="b"/>
            <a:pathLst>
              <a:path w="7619" h="8255">
                <a:moveTo>
                  <a:pt x="5435" y="7943"/>
                </a:moveTo>
                <a:lnTo>
                  <a:pt x="1971" y="7406"/>
                </a:lnTo>
                <a:lnTo>
                  <a:pt x="3464" y="4121"/>
                </a:lnTo>
                <a:lnTo>
                  <a:pt x="2030" y="2807"/>
                </a:lnTo>
                <a:lnTo>
                  <a:pt x="0" y="2568"/>
                </a:lnTo>
                <a:lnTo>
                  <a:pt x="537" y="59"/>
                </a:lnTo>
                <a:lnTo>
                  <a:pt x="2628" y="2269"/>
                </a:lnTo>
                <a:lnTo>
                  <a:pt x="5256" y="0"/>
                </a:lnTo>
                <a:lnTo>
                  <a:pt x="7107" y="2628"/>
                </a:lnTo>
                <a:lnTo>
                  <a:pt x="5256" y="4479"/>
                </a:lnTo>
                <a:lnTo>
                  <a:pt x="5435" y="7943"/>
                </a:lnTo>
                <a:close/>
              </a:path>
            </a:pathLst>
          </a:custGeom>
          <a:solidFill>
            <a:srgbClr val="E834AA"/>
          </a:solidFill>
        </p:spPr>
        <p:txBody>
          <a:bodyPr wrap="square" lIns="0" tIns="0" rIns="0" bIns="0" rtlCol="0"/>
          <a:lstStyle/>
          <a:p>
            <a:endParaRPr/>
          </a:p>
        </p:txBody>
      </p:sp>
      <p:sp>
        <p:nvSpPr>
          <p:cNvPr id="1935" name="object 1935"/>
          <p:cNvSpPr/>
          <p:nvPr/>
        </p:nvSpPr>
        <p:spPr>
          <a:xfrm>
            <a:off x="14568451" y="2298915"/>
            <a:ext cx="2540" cy="3810"/>
          </a:xfrm>
          <a:custGeom>
            <a:avLst/>
            <a:gdLst/>
            <a:ahLst/>
            <a:cxnLst/>
            <a:rect l="l" t="t" r="r" b="b"/>
            <a:pathLst>
              <a:path w="2540" h="3810">
                <a:moveTo>
                  <a:pt x="836" y="3404"/>
                </a:moveTo>
                <a:lnTo>
                  <a:pt x="1015" y="1612"/>
                </a:lnTo>
                <a:lnTo>
                  <a:pt x="0" y="0"/>
                </a:lnTo>
                <a:lnTo>
                  <a:pt x="2329" y="477"/>
                </a:lnTo>
                <a:lnTo>
                  <a:pt x="2508" y="1911"/>
                </a:lnTo>
                <a:lnTo>
                  <a:pt x="2329" y="2986"/>
                </a:lnTo>
                <a:lnTo>
                  <a:pt x="836" y="3404"/>
                </a:lnTo>
                <a:close/>
              </a:path>
            </a:pathLst>
          </a:custGeom>
          <a:solidFill>
            <a:srgbClr val="E834AA"/>
          </a:solidFill>
        </p:spPr>
        <p:txBody>
          <a:bodyPr wrap="square" lIns="0" tIns="0" rIns="0" bIns="0" rtlCol="0"/>
          <a:lstStyle/>
          <a:p>
            <a:endParaRPr/>
          </a:p>
        </p:txBody>
      </p:sp>
      <p:grpSp>
        <p:nvGrpSpPr>
          <p:cNvPr id="1936" name="object 1936"/>
          <p:cNvGrpSpPr/>
          <p:nvPr/>
        </p:nvGrpSpPr>
        <p:grpSpPr>
          <a:xfrm>
            <a:off x="13432169" y="2405324"/>
            <a:ext cx="66675" cy="36195"/>
            <a:chOff x="14474321" y="2334154"/>
            <a:chExt cx="66675" cy="36195"/>
          </a:xfrm>
        </p:grpSpPr>
        <p:sp>
          <p:nvSpPr>
            <p:cNvPr id="1937" name="object 1937"/>
            <p:cNvSpPr/>
            <p:nvPr/>
          </p:nvSpPr>
          <p:spPr>
            <a:xfrm>
              <a:off x="14488177" y="2361271"/>
              <a:ext cx="8890" cy="8890"/>
            </a:xfrm>
            <a:custGeom>
              <a:avLst/>
              <a:gdLst/>
              <a:ahLst/>
              <a:cxnLst/>
              <a:rect l="l" t="t" r="r" b="b"/>
              <a:pathLst>
                <a:path w="8890" h="8889">
                  <a:moveTo>
                    <a:pt x="4497" y="5733"/>
                  </a:moveTo>
                  <a:lnTo>
                    <a:pt x="3724" y="5733"/>
                  </a:lnTo>
                  <a:lnTo>
                    <a:pt x="5793" y="0"/>
                  </a:lnTo>
                  <a:lnTo>
                    <a:pt x="7354" y="3344"/>
                  </a:lnTo>
                  <a:lnTo>
                    <a:pt x="5674" y="3344"/>
                  </a:lnTo>
                  <a:lnTo>
                    <a:pt x="4615" y="5494"/>
                  </a:lnTo>
                  <a:lnTo>
                    <a:pt x="4497" y="5733"/>
                  </a:lnTo>
                  <a:close/>
                </a:path>
                <a:path w="8890" h="8889">
                  <a:moveTo>
                    <a:pt x="5722" y="3866"/>
                  </a:moveTo>
                  <a:lnTo>
                    <a:pt x="5674" y="3344"/>
                  </a:lnTo>
                  <a:lnTo>
                    <a:pt x="7354" y="3344"/>
                  </a:lnTo>
                  <a:lnTo>
                    <a:pt x="7465" y="3583"/>
                  </a:lnTo>
                  <a:lnTo>
                    <a:pt x="5722" y="3866"/>
                  </a:lnTo>
                  <a:close/>
                </a:path>
                <a:path w="8890" h="8889">
                  <a:moveTo>
                    <a:pt x="5750" y="4172"/>
                  </a:moveTo>
                  <a:lnTo>
                    <a:pt x="5094" y="3866"/>
                  </a:lnTo>
                  <a:lnTo>
                    <a:pt x="5722" y="3866"/>
                  </a:lnTo>
                  <a:lnTo>
                    <a:pt x="5750" y="4172"/>
                  </a:lnTo>
                  <a:close/>
                </a:path>
                <a:path w="8890" h="8889">
                  <a:moveTo>
                    <a:pt x="6151" y="8541"/>
                  </a:moveTo>
                  <a:lnTo>
                    <a:pt x="6031" y="7227"/>
                  </a:lnTo>
                  <a:lnTo>
                    <a:pt x="5921" y="6032"/>
                  </a:lnTo>
                  <a:lnTo>
                    <a:pt x="5871" y="5494"/>
                  </a:lnTo>
                  <a:lnTo>
                    <a:pt x="5750" y="4172"/>
                  </a:lnTo>
                  <a:lnTo>
                    <a:pt x="6151" y="4360"/>
                  </a:lnTo>
                  <a:lnTo>
                    <a:pt x="8660" y="6032"/>
                  </a:lnTo>
                  <a:lnTo>
                    <a:pt x="6151" y="8541"/>
                  </a:lnTo>
                  <a:close/>
                </a:path>
                <a:path w="8890" h="8889">
                  <a:moveTo>
                    <a:pt x="2060" y="5136"/>
                  </a:moveTo>
                  <a:lnTo>
                    <a:pt x="37" y="5136"/>
                  </a:lnTo>
                  <a:lnTo>
                    <a:pt x="119" y="4360"/>
                  </a:lnTo>
                  <a:lnTo>
                    <a:pt x="2060" y="5136"/>
                  </a:lnTo>
                  <a:close/>
                </a:path>
                <a:path w="8890" h="8889">
                  <a:moveTo>
                    <a:pt x="1851" y="5494"/>
                  </a:moveTo>
                  <a:lnTo>
                    <a:pt x="0" y="5494"/>
                  </a:lnTo>
                  <a:lnTo>
                    <a:pt x="1373" y="5136"/>
                  </a:lnTo>
                  <a:lnTo>
                    <a:pt x="1851" y="5494"/>
                  </a:lnTo>
                  <a:close/>
                </a:path>
                <a:path w="8890" h="8889">
                  <a:moveTo>
                    <a:pt x="3762" y="7227"/>
                  </a:moveTo>
                  <a:lnTo>
                    <a:pt x="3284" y="6988"/>
                  </a:lnTo>
                  <a:lnTo>
                    <a:pt x="2717" y="6032"/>
                  </a:lnTo>
                  <a:lnTo>
                    <a:pt x="2170" y="5733"/>
                  </a:lnTo>
                  <a:lnTo>
                    <a:pt x="1851" y="5494"/>
                  </a:lnTo>
                  <a:lnTo>
                    <a:pt x="2956" y="5494"/>
                  </a:lnTo>
                  <a:lnTo>
                    <a:pt x="3553" y="5733"/>
                  </a:lnTo>
                  <a:lnTo>
                    <a:pt x="4497" y="5733"/>
                  </a:lnTo>
                  <a:lnTo>
                    <a:pt x="3880" y="6988"/>
                  </a:lnTo>
                  <a:lnTo>
                    <a:pt x="3762" y="7227"/>
                  </a:lnTo>
                  <a:close/>
                </a:path>
              </a:pathLst>
            </a:custGeom>
            <a:solidFill>
              <a:srgbClr val="E83795"/>
            </a:solidFill>
          </p:spPr>
          <p:txBody>
            <a:bodyPr wrap="square" lIns="0" tIns="0" rIns="0" bIns="0" rtlCol="0"/>
            <a:lstStyle/>
            <a:p>
              <a:endParaRPr/>
            </a:p>
          </p:txBody>
        </p:sp>
        <p:sp>
          <p:nvSpPr>
            <p:cNvPr id="1938" name="object 1938"/>
            <p:cNvSpPr/>
            <p:nvPr/>
          </p:nvSpPr>
          <p:spPr>
            <a:xfrm>
              <a:off x="14478559" y="2334157"/>
              <a:ext cx="33020" cy="27940"/>
            </a:xfrm>
            <a:custGeom>
              <a:avLst/>
              <a:gdLst/>
              <a:ahLst/>
              <a:cxnLst/>
              <a:rect l="l" t="t" r="r" b="b"/>
              <a:pathLst>
                <a:path w="33019" h="27939">
                  <a:moveTo>
                    <a:pt x="9017" y="27597"/>
                  </a:moveTo>
                  <a:lnTo>
                    <a:pt x="2984" y="25082"/>
                  </a:lnTo>
                  <a:lnTo>
                    <a:pt x="2565" y="24726"/>
                  </a:lnTo>
                  <a:lnTo>
                    <a:pt x="2032" y="24193"/>
                  </a:lnTo>
                  <a:lnTo>
                    <a:pt x="1308" y="20485"/>
                  </a:lnTo>
                  <a:lnTo>
                    <a:pt x="533" y="20485"/>
                  </a:lnTo>
                  <a:lnTo>
                    <a:pt x="838" y="22047"/>
                  </a:lnTo>
                  <a:lnTo>
                    <a:pt x="0" y="25742"/>
                  </a:lnTo>
                  <a:lnTo>
                    <a:pt x="114" y="26695"/>
                  </a:lnTo>
                  <a:lnTo>
                    <a:pt x="177" y="27482"/>
                  </a:lnTo>
                  <a:lnTo>
                    <a:pt x="1612" y="27114"/>
                  </a:lnTo>
                  <a:lnTo>
                    <a:pt x="1905" y="27241"/>
                  </a:lnTo>
                  <a:lnTo>
                    <a:pt x="2146" y="27241"/>
                  </a:lnTo>
                  <a:lnTo>
                    <a:pt x="2324" y="27114"/>
                  </a:lnTo>
                  <a:lnTo>
                    <a:pt x="9017" y="27597"/>
                  </a:lnTo>
                  <a:close/>
                </a:path>
                <a:path w="33019" h="27939">
                  <a:moveTo>
                    <a:pt x="30086" y="5270"/>
                  </a:moveTo>
                  <a:lnTo>
                    <a:pt x="26873" y="4178"/>
                  </a:lnTo>
                  <a:lnTo>
                    <a:pt x="28486" y="6451"/>
                  </a:lnTo>
                  <a:lnTo>
                    <a:pt x="30086" y="5270"/>
                  </a:lnTo>
                  <a:close/>
                </a:path>
                <a:path w="33019" h="27939">
                  <a:moveTo>
                    <a:pt x="32499" y="3352"/>
                  </a:moveTo>
                  <a:lnTo>
                    <a:pt x="31889" y="1612"/>
                  </a:lnTo>
                  <a:lnTo>
                    <a:pt x="28371" y="0"/>
                  </a:lnTo>
                  <a:lnTo>
                    <a:pt x="26631" y="901"/>
                  </a:lnTo>
                  <a:lnTo>
                    <a:pt x="27584" y="1435"/>
                  </a:lnTo>
                  <a:lnTo>
                    <a:pt x="27660" y="1612"/>
                  </a:lnTo>
                  <a:lnTo>
                    <a:pt x="28194" y="2870"/>
                  </a:lnTo>
                  <a:lnTo>
                    <a:pt x="28714" y="3352"/>
                  </a:lnTo>
                  <a:lnTo>
                    <a:pt x="32499" y="3352"/>
                  </a:lnTo>
                  <a:close/>
                </a:path>
                <a:path w="33019" h="27939">
                  <a:moveTo>
                    <a:pt x="32550" y="3530"/>
                  </a:moveTo>
                  <a:lnTo>
                    <a:pt x="31610" y="3530"/>
                  </a:lnTo>
                  <a:lnTo>
                    <a:pt x="30340" y="4965"/>
                  </a:lnTo>
                  <a:lnTo>
                    <a:pt x="30124" y="5270"/>
                  </a:lnTo>
                  <a:lnTo>
                    <a:pt x="32550" y="3530"/>
                  </a:lnTo>
                  <a:close/>
                </a:path>
              </a:pathLst>
            </a:custGeom>
            <a:solidFill>
              <a:srgbClr val="E837A2"/>
            </a:solidFill>
          </p:spPr>
          <p:txBody>
            <a:bodyPr wrap="square" lIns="0" tIns="0" rIns="0" bIns="0" rtlCol="0"/>
            <a:lstStyle/>
            <a:p>
              <a:endParaRPr/>
            </a:p>
          </p:txBody>
        </p:sp>
        <p:sp>
          <p:nvSpPr>
            <p:cNvPr id="1939" name="object 1939"/>
            <p:cNvSpPr/>
            <p:nvPr/>
          </p:nvSpPr>
          <p:spPr>
            <a:xfrm>
              <a:off x="14535303" y="2354641"/>
              <a:ext cx="5715" cy="5715"/>
            </a:xfrm>
            <a:custGeom>
              <a:avLst/>
              <a:gdLst/>
              <a:ahLst/>
              <a:cxnLst/>
              <a:rect l="l" t="t" r="r" b="b"/>
              <a:pathLst>
                <a:path w="5715" h="5714">
                  <a:moveTo>
                    <a:pt x="4124" y="1970"/>
                  </a:moveTo>
                  <a:lnTo>
                    <a:pt x="4240" y="0"/>
                  </a:lnTo>
                  <a:lnTo>
                    <a:pt x="5400" y="935"/>
                  </a:lnTo>
                  <a:lnTo>
                    <a:pt x="4124" y="1970"/>
                  </a:lnTo>
                  <a:close/>
                </a:path>
                <a:path w="5715" h="5714">
                  <a:moveTo>
                    <a:pt x="0" y="5315"/>
                  </a:moveTo>
                  <a:lnTo>
                    <a:pt x="179" y="2568"/>
                  </a:lnTo>
                  <a:lnTo>
                    <a:pt x="238" y="1373"/>
                  </a:lnTo>
                  <a:lnTo>
                    <a:pt x="3762" y="1970"/>
                  </a:lnTo>
                  <a:lnTo>
                    <a:pt x="4124" y="1970"/>
                  </a:lnTo>
                  <a:lnTo>
                    <a:pt x="0" y="5315"/>
                  </a:lnTo>
                  <a:close/>
                </a:path>
              </a:pathLst>
            </a:custGeom>
            <a:solidFill>
              <a:srgbClr val="E83698"/>
            </a:solidFill>
          </p:spPr>
          <p:txBody>
            <a:bodyPr wrap="square" lIns="0" tIns="0" rIns="0" bIns="0" rtlCol="0"/>
            <a:lstStyle/>
            <a:p>
              <a:endParaRPr/>
            </a:p>
          </p:txBody>
        </p:sp>
        <p:sp>
          <p:nvSpPr>
            <p:cNvPr id="1940" name="object 1940"/>
            <p:cNvSpPr/>
            <p:nvPr/>
          </p:nvSpPr>
          <p:spPr>
            <a:xfrm>
              <a:off x="14474321" y="2355358"/>
              <a:ext cx="3810" cy="5715"/>
            </a:xfrm>
            <a:custGeom>
              <a:avLst/>
              <a:gdLst/>
              <a:ahLst/>
              <a:cxnLst/>
              <a:rect l="l" t="t" r="r" b="b"/>
              <a:pathLst>
                <a:path w="3809" h="5714">
                  <a:moveTo>
                    <a:pt x="0" y="5136"/>
                  </a:moveTo>
                  <a:lnTo>
                    <a:pt x="1672" y="2627"/>
                  </a:lnTo>
                  <a:lnTo>
                    <a:pt x="2150" y="0"/>
                  </a:lnTo>
                  <a:lnTo>
                    <a:pt x="3643" y="4419"/>
                  </a:lnTo>
                  <a:lnTo>
                    <a:pt x="0" y="5136"/>
                  </a:lnTo>
                  <a:close/>
                </a:path>
              </a:pathLst>
            </a:custGeom>
            <a:solidFill>
              <a:srgbClr val="E837A2"/>
            </a:solidFill>
          </p:spPr>
          <p:txBody>
            <a:bodyPr wrap="square" lIns="0" tIns="0" rIns="0" bIns="0" rtlCol="0"/>
            <a:lstStyle/>
            <a:p>
              <a:endParaRPr/>
            </a:p>
          </p:txBody>
        </p:sp>
        <p:sp>
          <p:nvSpPr>
            <p:cNvPr id="1941" name="object 1941"/>
            <p:cNvSpPr/>
            <p:nvPr/>
          </p:nvSpPr>
          <p:spPr>
            <a:xfrm>
              <a:off x="14532316" y="2352192"/>
              <a:ext cx="5080" cy="3175"/>
            </a:xfrm>
            <a:custGeom>
              <a:avLst/>
              <a:gdLst/>
              <a:ahLst/>
              <a:cxnLst/>
              <a:rect l="l" t="t" r="r" b="b"/>
              <a:pathLst>
                <a:path w="5080" h="3175">
                  <a:moveTo>
                    <a:pt x="3464" y="3165"/>
                  </a:moveTo>
                  <a:lnTo>
                    <a:pt x="4360" y="2926"/>
                  </a:lnTo>
                  <a:lnTo>
                    <a:pt x="4957" y="955"/>
                  </a:lnTo>
                  <a:lnTo>
                    <a:pt x="4539" y="238"/>
                  </a:lnTo>
                  <a:lnTo>
                    <a:pt x="4479" y="0"/>
                  </a:lnTo>
                  <a:lnTo>
                    <a:pt x="0" y="776"/>
                  </a:lnTo>
                  <a:lnTo>
                    <a:pt x="179" y="2448"/>
                  </a:lnTo>
                  <a:lnTo>
                    <a:pt x="2269" y="2568"/>
                  </a:lnTo>
                  <a:lnTo>
                    <a:pt x="2807" y="657"/>
                  </a:lnTo>
                  <a:close/>
                </a:path>
              </a:pathLst>
            </a:custGeom>
            <a:solidFill>
              <a:srgbClr val="E83698"/>
            </a:solidFill>
          </p:spPr>
          <p:txBody>
            <a:bodyPr wrap="square" lIns="0" tIns="0" rIns="0" bIns="0" rtlCol="0"/>
            <a:lstStyle/>
            <a:p>
              <a:endParaRPr/>
            </a:p>
          </p:txBody>
        </p:sp>
        <p:sp>
          <p:nvSpPr>
            <p:cNvPr id="1942" name="object 1942"/>
            <p:cNvSpPr/>
            <p:nvPr/>
          </p:nvSpPr>
          <p:spPr>
            <a:xfrm>
              <a:off x="14480172" y="2360561"/>
              <a:ext cx="7620" cy="5080"/>
            </a:xfrm>
            <a:custGeom>
              <a:avLst/>
              <a:gdLst/>
              <a:ahLst/>
              <a:cxnLst/>
              <a:rect l="l" t="t" r="r" b="b"/>
              <a:pathLst>
                <a:path w="7619" h="5080">
                  <a:moveTo>
                    <a:pt x="2921" y="2692"/>
                  </a:moveTo>
                  <a:lnTo>
                    <a:pt x="2565" y="1612"/>
                  </a:lnTo>
                  <a:lnTo>
                    <a:pt x="711" y="711"/>
                  </a:lnTo>
                  <a:lnTo>
                    <a:pt x="355" y="0"/>
                  </a:lnTo>
                  <a:lnTo>
                    <a:pt x="0" y="711"/>
                  </a:lnTo>
                  <a:lnTo>
                    <a:pt x="177" y="889"/>
                  </a:lnTo>
                  <a:lnTo>
                    <a:pt x="469" y="3048"/>
                  </a:lnTo>
                  <a:lnTo>
                    <a:pt x="711" y="3644"/>
                  </a:lnTo>
                  <a:lnTo>
                    <a:pt x="2921" y="2692"/>
                  </a:lnTo>
                  <a:close/>
                </a:path>
                <a:path w="7619" h="5080">
                  <a:moveTo>
                    <a:pt x="7340" y="596"/>
                  </a:moveTo>
                  <a:lnTo>
                    <a:pt x="3873" y="2387"/>
                  </a:lnTo>
                  <a:lnTo>
                    <a:pt x="4419" y="4356"/>
                  </a:lnTo>
                  <a:lnTo>
                    <a:pt x="4533" y="4483"/>
                  </a:lnTo>
                  <a:lnTo>
                    <a:pt x="7340" y="2921"/>
                  </a:lnTo>
                  <a:lnTo>
                    <a:pt x="7340" y="596"/>
                  </a:lnTo>
                  <a:close/>
                </a:path>
              </a:pathLst>
            </a:custGeom>
            <a:solidFill>
              <a:srgbClr val="E83795"/>
            </a:solidFill>
          </p:spPr>
          <p:txBody>
            <a:bodyPr wrap="square" lIns="0" tIns="0" rIns="0" bIns="0" rtlCol="0"/>
            <a:lstStyle/>
            <a:p>
              <a:endParaRPr/>
            </a:p>
          </p:txBody>
        </p:sp>
        <p:sp>
          <p:nvSpPr>
            <p:cNvPr id="1943" name="object 1943"/>
            <p:cNvSpPr/>
            <p:nvPr/>
          </p:nvSpPr>
          <p:spPr>
            <a:xfrm>
              <a:off x="14503587" y="2366049"/>
              <a:ext cx="5080" cy="3175"/>
            </a:xfrm>
            <a:custGeom>
              <a:avLst/>
              <a:gdLst/>
              <a:ahLst/>
              <a:cxnLst/>
              <a:rect l="l" t="t" r="r" b="b"/>
              <a:pathLst>
                <a:path w="5080" h="3175">
                  <a:moveTo>
                    <a:pt x="179" y="2568"/>
                  </a:moveTo>
                  <a:lnTo>
                    <a:pt x="0" y="0"/>
                  </a:lnTo>
                  <a:lnTo>
                    <a:pt x="2628" y="238"/>
                  </a:lnTo>
                  <a:lnTo>
                    <a:pt x="4599" y="358"/>
                  </a:lnTo>
                  <a:lnTo>
                    <a:pt x="4240" y="1851"/>
                  </a:lnTo>
                  <a:lnTo>
                    <a:pt x="1313" y="1612"/>
                  </a:lnTo>
                  <a:lnTo>
                    <a:pt x="179" y="2568"/>
                  </a:lnTo>
                  <a:close/>
                </a:path>
              </a:pathLst>
            </a:custGeom>
            <a:solidFill>
              <a:srgbClr val="E8369D"/>
            </a:solidFill>
          </p:spPr>
          <p:txBody>
            <a:bodyPr wrap="square" lIns="0" tIns="0" rIns="0" bIns="0" rtlCol="0"/>
            <a:lstStyle/>
            <a:p>
              <a:endParaRPr/>
            </a:p>
          </p:txBody>
        </p:sp>
      </p:grpSp>
      <p:sp>
        <p:nvSpPr>
          <p:cNvPr id="1944" name="object 1944"/>
          <p:cNvSpPr/>
          <p:nvPr/>
        </p:nvSpPr>
        <p:spPr>
          <a:xfrm>
            <a:off x="14884530" y="2673527"/>
            <a:ext cx="7620" cy="6350"/>
          </a:xfrm>
          <a:custGeom>
            <a:avLst/>
            <a:gdLst/>
            <a:ahLst/>
            <a:cxnLst/>
            <a:rect l="l" t="t" r="r" b="b"/>
            <a:pathLst>
              <a:path w="7619" h="6350">
                <a:moveTo>
                  <a:pt x="0" y="5913"/>
                </a:moveTo>
                <a:lnTo>
                  <a:pt x="1433" y="0"/>
                </a:lnTo>
                <a:lnTo>
                  <a:pt x="1911" y="238"/>
                </a:lnTo>
                <a:lnTo>
                  <a:pt x="2448" y="477"/>
                </a:lnTo>
                <a:lnTo>
                  <a:pt x="2926" y="716"/>
                </a:lnTo>
                <a:lnTo>
                  <a:pt x="7227" y="3105"/>
                </a:lnTo>
                <a:lnTo>
                  <a:pt x="0" y="5913"/>
                </a:lnTo>
                <a:close/>
              </a:path>
            </a:pathLst>
          </a:custGeom>
          <a:solidFill>
            <a:srgbClr val="E83A64"/>
          </a:solidFill>
        </p:spPr>
        <p:txBody>
          <a:bodyPr wrap="square" lIns="0" tIns="0" rIns="0" bIns="0" rtlCol="0"/>
          <a:lstStyle/>
          <a:p>
            <a:endParaRPr/>
          </a:p>
        </p:txBody>
      </p:sp>
      <p:sp>
        <p:nvSpPr>
          <p:cNvPr id="1945" name="object 1945"/>
          <p:cNvSpPr/>
          <p:nvPr/>
        </p:nvSpPr>
        <p:spPr>
          <a:xfrm>
            <a:off x="14433466" y="2611649"/>
            <a:ext cx="6985" cy="3810"/>
          </a:xfrm>
          <a:custGeom>
            <a:avLst/>
            <a:gdLst/>
            <a:ahLst/>
            <a:cxnLst/>
            <a:rect l="l" t="t" r="r" b="b"/>
            <a:pathLst>
              <a:path w="6984" h="3810">
                <a:moveTo>
                  <a:pt x="4957" y="3523"/>
                </a:moveTo>
                <a:lnTo>
                  <a:pt x="0" y="2030"/>
                </a:lnTo>
                <a:lnTo>
                  <a:pt x="1791" y="0"/>
                </a:lnTo>
                <a:lnTo>
                  <a:pt x="3882" y="836"/>
                </a:lnTo>
                <a:lnTo>
                  <a:pt x="5614" y="1493"/>
                </a:lnTo>
                <a:lnTo>
                  <a:pt x="6510" y="1075"/>
                </a:lnTo>
                <a:lnTo>
                  <a:pt x="6211" y="2926"/>
                </a:lnTo>
                <a:lnTo>
                  <a:pt x="4957" y="3523"/>
                </a:lnTo>
                <a:close/>
              </a:path>
            </a:pathLst>
          </a:custGeom>
          <a:solidFill>
            <a:srgbClr val="E94D4B"/>
          </a:solidFill>
        </p:spPr>
        <p:txBody>
          <a:bodyPr wrap="square" lIns="0" tIns="0" rIns="0" bIns="0" rtlCol="0"/>
          <a:lstStyle/>
          <a:p>
            <a:endParaRPr/>
          </a:p>
        </p:txBody>
      </p:sp>
      <p:grpSp>
        <p:nvGrpSpPr>
          <p:cNvPr id="1946" name="object 1946"/>
          <p:cNvGrpSpPr/>
          <p:nvPr/>
        </p:nvGrpSpPr>
        <p:grpSpPr>
          <a:xfrm>
            <a:off x="14374814" y="2582024"/>
            <a:ext cx="23495" cy="6985"/>
            <a:chOff x="14374814" y="2582024"/>
            <a:chExt cx="23495" cy="6985"/>
          </a:xfrm>
        </p:grpSpPr>
        <p:sp>
          <p:nvSpPr>
            <p:cNvPr id="1947" name="object 1947"/>
            <p:cNvSpPr/>
            <p:nvPr/>
          </p:nvSpPr>
          <p:spPr>
            <a:xfrm>
              <a:off x="14374812" y="2582036"/>
              <a:ext cx="20955" cy="6985"/>
            </a:xfrm>
            <a:custGeom>
              <a:avLst/>
              <a:gdLst/>
              <a:ahLst/>
              <a:cxnLst/>
              <a:rect l="l" t="t" r="r" b="b"/>
              <a:pathLst>
                <a:path w="20955" h="6985">
                  <a:moveTo>
                    <a:pt x="2209" y="228"/>
                  </a:moveTo>
                  <a:lnTo>
                    <a:pt x="1193" y="0"/>
                  </a:lnTo>
                  <a:lnTo>
                    <a:pt x="228" y="596"/>
                  </a:lnTo>
                  <a:lnTo>
                    <a:pt x="0" y="1663"/>
                  </a:lnTo>
                  <a:lnTo>
                    <a:pt x="2209" y="1663"/>
                  </a:lnTo>
                  <a:lnTo>
                    <a:pt x="2209" y="228"/>
                  </a:lnTo>
                  <a:close/>
                </a:path>
                <a:path w="20955" h="6985">
                  <a:moveTo>
                    <a:pt x="13258" y="2387"/>
                  </a:moveTo>
                  <a:lnTo>
                    <a:pt x="10325" y="3098"/>
                  </a:lnTo>
                  <a:lnTo>
                    <a:pt x="10083" y="4470"/>
                  </a:lnTo>
                  <a:lnTo>
                    <a:pt x="11163" y="5549"/>
                  </a:lnTo>
                  <a:lnTo>
                    <a:pt x="12534" y="5308"/>
                  </a:lnTo>
                  <a:lnTo>
                    <a:pt x="13258" y="2387"/>
                  </a:lnTo>
                  <a:close/>
                </a:path>
                <a:path w="20955" h="6985">
                  <a:moveTo>
                    <a:pt x="20662" y="6083"/>
                  </a:moveTo>
                  <a:lnTo>
                    <a:pt x="20066" y="4533"/>
                  </a:lnTo>
                  <a:lnTo>
                    <a:pt x="18630" y="3581"/>
                  </a:lnTo>
                  <a:lnTo>
                    <a:pt x="16954" y="3873"/>
                  </a:lnTo>
                  <a:lnTo>
                    <a:pt x="17551" y="5435"/>
                  </a:lnTo>
                  <a:lnTo>
                    <a:pt x="18986" y="6388"/>
                  </a:lnTo>
                  <a:lnTo>
                    <a:pt x="20662" y="6083"/>
                  </a:lnTo>
                  <a:close/>
                </a:path>
              </a:pathLst>
            </a:custGeom>
            <a:solidFill>
              <a:srgbClr val="E9494E"/>
            </a:solidFill>
          </p:spPr>
          <p:txBody>
            <a:bodyPr wrap="square" lIns="0" tIns="0" rIns="0" bIns="0" rtlCol="0"/>
            <a:lstStyle/>
            <a:p>
              <a:endParaRPr/>
            </a:p>
          </p:txBody>
        </p:sp>
        <p:sp>
          <p:nvSpPr>
            <p:cNvPr id="1948" name="object 1948"/>
            <p:cNvSpPr/>
            <p:nvPr/>
          </p:nvSpPr>
          <p:spPr>
            <a:xfrm>
              <a:off x="14395479" y="2584234"/>
              <a:ext cx="2540" cy="1905"/>
            </a:xfrm>
            <a:custGeom>
              <a:avLst/>
              <a:gdLst/>
              <a:ahLst/>
              <a:cxnLst/>
              <a:rect l="l" t="t" r="r" b="b"/>
              <a:pathLst>
                <a:path w="2540" h="1905">
                  <a:moveTo>
                    <a:pt x="2209" y="1672"/>
                  </a:moveTo>
                  <a:lnTo>
                    <a:pt x="0" y="1672"/>
                  </a:lnTo>
                  <a:lnTo>
                    <a:pt x="238" y="597"/>
                  </a:lnTo>
                  <a:lnTo>
                    <a:pt x="1194" y="0"/>
                  </a:lnTo>
                  <a:lnTo>
                    <a:pt x="2209" y="238"/>
                  </a:lnTo>
                  <a:lnTo>
                    <a:pt x="2209" y="1672"/>
                  </a:lnTo>
                  <a:close/>
                </a:path>
              </a:pathLst>
            </a:custGeom>
            <a:solidFill>
              <a:srgbClr val="E94654"/>
            </a:solidFill>
          </p:spPr>
          <p:txBody>
            <a:bodyPr wrap="square" lIns="0" tIns="0" rIns="0" bIns="0" rtlCol="0"/>
            <a:lstStyle/>
            <a:p>
              <a:endParaRPr/>
            </a:p>
          </p:txBody>
        </p:sp>
      </p:grpSp>
      <p:grpSp>
        <p:nvGrpSpPr>
          <p:cNvPr id="1949" name="object 1949"/>
          <p:cNvGrpSpPr/>
          <p:nvPr/>
        </p:nvGrpSpPr>
        <p:grpSpPr>
          <a:xfrm>
            <a:off x="14801330" y="2766702"/>
            <a:ext cx="19685" cy="17145"/>
            <a:chOff x="14801330" y="2766702"/>
            <a:chExt cx="19685" cy="17145"/>
          </a:xfrm>
        </p:grpSpPr>
        <p:sp>
          <p:nvSpPr>
            <p:cNvPr id="1950" name="object 1950"/>
            <p:cNvSpPr/>
            <p:nvPr/>
          </p:nvSpPr>
          <p:spPr>
            <a:xfrm>
              <a:off x="14816083" y="2775064"/>
              <a:ext cx="4445" cy="8890"/>
            </a:xfrm>
            <a:custGeom>
              <a:avLst/>
              <a:gdLst/>
              <a:ahLst/>
              <a:cxnLst/>
              <a:rect l="l" t="t" r="r" b="b"/>
              <a:pathLst>
                <a:path w="4444" h="8889">
                  <a:moveTo>
                    <a:pt x="4419" y="5255"/>
                  </a:moveTo>
                  <a:lnTo>
                    <a:pt x="2926" y="4539"/>
                  </a:lnTo>
                  <a:lnTo>
                    <a:pt x="3882" y="0"/>
                  </a:lnTo>
                  <a:lnTo>
                    <a:pt x="4328" y="4360"/>
                  </a:lnTo>
                  <a:lnTo>
                    <a:pt x="4419" y="5255"/>
                  </a:lnTo>
                  <a:close/>
                </a:path>
                <a:path w="4444" h="8889">
                  <a:moveTo>
                    <a:pt x="2030" y="8481"/>
                  </a:moveTo>
                  <a:lnTo>
                    <a:pt x="0" y="7167"/>
                  </a:lnTo>
                  <a:lnTo>
                    <a:pt x="0" y="4539"/>
                  </a:lnTo>
                  <a:lnTo>
                    <a:pt x="2926" y="4539"/>
                  </a:lnTo>
                  <a:lnTo>
                    <a:pt x="3344" y="6749"/>
                  </a:lnTo>
                  <a:lnTo>
                    <a:pt x="2030" y="8481"/>
                  </a:lnTo>
                  <a:close/>
                </a:path>
              </a:pathLst>
            </a:custGeom>
            <a:solidFill>
              <a:srgbClr val="E94E4E"/>
            </a:solidFill>
          </p:spPr>
          <p:txBody>
            <a:bodyPr wrap="square" lIns="0" tIns="0" rIns="0" bIns="0" rtlCol="0"/>
            <a:lstStyle/>
            <a:p>
              <a:endParaRPr/>
            </a:p>
          </p:txBody>
        </p:sp>
        <p:sp>
          <p:nvSpPr>
            <p:cNvPr id="1951" name="object 1951"/>
            <p:cNvSpPr/>
            <p:nvPr/>
          </p:nvSpPr>
          <p:spPr>
            <a:xfrm>
              <a:off x="14801330" y="2766707"/>
              <a:ext cx="17145" cy="3810"/>
            </a:xfrm>
            <a:custGeom>
              <a:avLst/>
              <a:gdLst/>
              <a:ahLst/>
              <a:cxnLst/>
              <a:rect l="l" t="t" r="r" b="b"/>
              <a:pathLst>
                <a:path w="17144" h="3810">
                  <a:moveTo>
                    <a:pt x="2616" y="1676"/>
                  </a:moveTo>
                  <a:lnTo>
                    <a:pt x="1016" y="0"/>
                  </a:lnTo>
                  <a:lnTo>
                    <a:pt x="711" y="355"/>
                  </a:lnTo>
                  <a:lnTo>
                    <a:pt x="0" y="2565"/>
                  </a:lnTo>
                  <a:lnTo>
                    <a:pt x="2146" y="2565"/>
                  </a:lnTo>
                  <a:lnTo>
                    <a:pt x="2616" y="1676"/>
                  </a:lnTo>
                  <a:close/>
                </a:path>
                <a:path w="17144" h="3810">
                  <a:moveTo>
                    <a:pt x="16713" y="1130"/>
                  </a:moveTo>
                  <a:lnTo>
                    <a:pt x="14744" y="419"/>
                  </a:lnTo>
                  <a:lnTo>
                    <a:pt x="14274" y="1435"/>
                  </a:lnTo>
                  <a:lnTo>
                    <a:pt x="15468" y="2806"/>
                  </a:lnTo>
                  <a:lnTo>
                    <a:pt x="15468" y="3340"/>
                  </a:lnTo>
                  <a:lnTo>
                    <a:pt x="16179" y="3340"/>
                  </a:lnTo>
                  <a:lnTo>
                    <a:pt x="16294" y="2146"/>
                  </a:lnTo>
                  <a:lnTo>
                    <a:pt x="16713" y="1130"/>
                  </a:lnTo>
                  <a:close/>
                </a:path>
              </a:pathLst>
            </a:custGeom>
            <a:solidFill>
              <a:srgbClr val="E94B57"/>
            </a:solidFill>
          </p:spPr>
          <p:txBody>
            <a:bodyPr wrap="square" lIns="0" tIns="0" rIns="0" bIns="0" rtlCol="0"/>
            <a:lstStyle/>
            <a:p>
              <a:endParaRPr/>
            </a:p>
          </p:txBody>
        </p:sp>
      </p:grpSp>
      <p:sp>
        <p:nvSpPr>
          <p:cNvPr id="1952" name="object 1952"/>
          <p:cNvSpPr/>
          <p:nvPr/>
        </p:nvSpPr>
        <p:spPr>
          <a:xfrm>
            <a:off x="14493493" y="2770764"/>
            <a:ext cx="1905" cy="2540"/>
          </a:xfrm>
          <a:custGeom>
            <a:avLst/>
            <a:gdLst/>
            <a:ahLst/>
            <a:cxnLst/>
            <a:rect l="l" t="t" r="r" b="b"/>
            <a:pathLst>
              <a:path w="1905" h="2539">
                <a:moveTo>
                  <a:pt x="0" y="2209"/>
                </a:moveTo>
                <a:lnTo>
                  <a:pt x="0" y="0"/>
                </a:lnTo>
                <a:lnTo>
                  <a:pt x="1433" y="0"/>
                </a:lnTo>
                <a:lnTo>
                  <a:pt x="1672" y="1015"/>
                </a:lnTo>
                <a:lnTo>
                  <a:pt x="1015" y="1971"/>
                </a:lnTo>
                <a:lnTo>
                  <a:pt x="0" y="2209"/>
                </a:lnTo>
                <a:close/>
              </a:path>
            </a:pathLst>
          </a:custGeom>
          <a:solidFill>
            <a:srgbClr val="EC723C"/>
          </a:solidFill>
        </p:spPr>
        <p:txBody>
          <a:bodyPr wrap="square" lIns="0" tIns="0" rIns="0" bIns="0" rtlCol="0"/>
          <a:lstStyle/>
          <a:p>
            <a:endParaRPr/>
          </a:p>
        </p:txBody>
      </p:sp>
      <p:grpSp>
        <p:nvGrpSpPr>
          <p:cNvPr id="1953" name="object 1953"/>
          <p:cNvGrpSpPr/>
          <p:nvPr/>
        </p:nvGrpSpPr>
        <p:grpSpPr>
          <a:xfrm>
            <a:off x="12876352" y="2426286"/>
            <a:ext cx="24765" cy="21590"/>
            <a:chOff x="14726192" y="2797223"/>
            <a:chExt cx="24765" cy="21590"/>
          </a:xfrm>
        </p:grpSpPr>
        <p:sp>
          <p:nvSpPr>
            <p:cNvPr id="1954" name="object 1954"/>
            <p:cNvSpPr/>
            <p:nvPr/>
          </p:nvSpPr>
          <p:spPr>
            <a:xfrm>
              <a:off x="14742259" y="2806899"/>
              <a:ext cx="8890" cy="6985"/>
            </a:xfrm>
            <a:custGeom>
              <a:avLst/>
              <a:gdLst/>
              <a:ahLst/>
              <a:cxnLst/>
              <a:rect l="l" t="t" r="r" b="b"/>
              <a:pathLst>
                <a:path w="8890" h="6985">
                  <a:moveTo>
                    <a:pt x="776" y="6629"/>
                  </a:moveTo>
                  <a:lnTo>
                    <a:pt x="1075" y="5793"/>
                  </a:lnTo>
                  <a:lnTo>
                    <a:pt x="0" y="3941"/>
                  </a:lnTo>
                  <a:lnTo>
                    <a:pt x="59" y="3702"/>
                  </a:lnTo>
                  <a:lnTo>
                    <a:pt x="3165" y="0"/>
                  </a:lnTo>
                  <a:lnTo>
                    <a:pt x="4240" y="0"/>
                  </a:lnTo>
                  <a:lnTo>
                    <a:pt x="4778" y="3643"/>
                  </a:lnTo>
                  <a:lnTo>
                    <a:pt x="5972" y="3643"/>
                  </a:lnTo>
                  <a:lnTo>
                    <a:pt x="6868" y="1672"/>
                  </a:lnTo>
                  <a:lnTo>
                    <a:pt x="8182" y="2209"/>
                  </a:lnTo>
                  <a:lnTo>
                    <a:pt x="8421" y="3344"/>
                  </a:lnTo>
                  <a:lnTo>
                    <a:pt x="7764" y="4121"/>
                  </a:lnTo>
                  <a:lnTo>
                    <a:pt x="6689" y="4419"/>
                  </a:lnTo>
                  <a:lnTo>
                    <a:pt x="4957" y="4957"/>
                  </a:lnTo>
                  <a:lnTo>
                    <a:pt x="2568" y="3165"/>
                  </a:lnTo>
                  <a:close/>
                </a:path>
              </a:pathLst>
            </a:custGeom>
            <a:solidFill>
              <a:srgbClr val="EB5D46"/>
            </a:solidFill>
          </p:spPr>
          <p:txBody>
            <a:bodyPr wrap="square" lIns="0" tIns="0" rIns="0" bIns="0" rtlCol="0"/>
            <a:lstStyle/>
            <a:p>
              <a:endParaRPr/>
            </a:p>
          </p:txBody>
        </p:sp>
        <p:sp>
          <p:nvSpPr>
            <p:cNvPr id="1955" name="object 1955"/>
            <p:cNvSpPr/>
            <p:nvPr/>
          </p:nvSpPr>
          <p:spPr>
            <a:xfrm>
              <a:off x="14727685" y="2812932"/>
              <a:ext cx="3810" cy="5715"/>
            </a:xfrm>
            <a:custGeom>
              <a:avLst/>
              <a:gdLst/>
              <a:ahLst/>
              <a:cxnLst/>
              <a:rect l="l" t="t" r="r" b="b"/>
              <a:pathLst>
                <a:path w="3809" h="5714">
                  <a:moveTo>
                    <a:pt x="1732" y="5435"/>
                  </a:moveTo>
                  <a:lnTo>
                    <a:pt x="0" y="1911"/>
                  </a:lnTo>
                  <a:lnTo>
                    <a:pt x="716" y="537"/>
                  </a:lnTo>
                  <a:lnTo>
                    <a:pt x="1134" y="0"/>
                  </a:lnTo>
                  <a:lnTo>
                    <a:pt x="3523" y="3583"/>
                  </a:lnTo>
                  <a:lnTo>
                    <a:pt x="2926" y="4240"/>
                  </a:lnTo>
                  <a:lnTo>
                    <a:pt x="1732" y="5435"/>
                  </a:lnTo>
                  <a:close/>
                </a:path>
              </a:pathLst>
            </a:custGeom>
            <a:solidFill>
              <a:srgbClr val="EB6445"/>
            </a:solidFill>
          </p:spPr>
          <p:txBody>
            <a:bodyPr wrap="square" lIns="0" tIns="0" rIns="0" bIns="0" rtlCol="0"/>
            <a:lstStyle/>
            <a:p>
              <a:endParaRPr/>
            </a:p>
          </p:txBody>
        </p:sp>
        <p:sp>
          <p:nvSpPr>
            <p:cNvPr id="1956" name="object 1956"/>
            <p:cNvSpPr/>
            <p:nvPr/>
          </p:nvSpPr>
          <p:spPr>
            <a:xfrm>
              <a:off x="14726184" y="2805289"/>
              <a:ext cx="14604" cy="10160"/>
            </a:xfrm>
            <a:custGeom>
              <a:avLst/>
              <a:gdLst/>
              <a:ahLst/>
              <a:cxnLst/>
              <a:rect l="l" t="t" r="r" b="b"/>
              <a:pathLst>
                <a:path w="14605" h="10160">
                  <a:moveTo>
                    <a:pt x="2933" y="1498"/>
                  </a:moveTo>
                  <a:lnTo>
                    <a:pt x="2032" y="0"/>
                  </a:lnTo>
                  <a:lnTo>
                    <a:pt x="0" y="63"/>
                  </a:lnTo>
                  <a:lnTo>
                    <a:pt x="723" y="2273"/>
                  </a:lnTo>
                  <a:lnTo>
                    <a:pt x="2933" y="1498"/>
                  </a:lnTo>
                  <a:close/>
                </a:path>
                <a:path w="14605" h="10160">
                  <a:moveTo>
                    <a:pt x="7353" y="1562"/>
                  </a:moveTo>
                  <a:lnTo>
                    <a:pt x="6934" y="1498"/>
                  </a:lnTo>
                  <a:lnTo>
                    <a:pt x="5854" y="1562"/>
                  </a:lnTo>
                  <a:lnTo>
                    <a:pt x="4483" y="1562"/>
                  </a:lnTo>
                  <a:lnTo>
                    <a:pt x="3771" y="4419"/>
                  </a:lnTo>
                  <a:lnTo>
                    <a:pt x="4775" y="4483"/>
                  </a:lnTo>
                  <a:lnTo>
                    <a:pt x="5499" y="3175"/>
                  </a:lnTo>
                  <a:lnTo>
                    <a:pt x="6273" y="2514"/>
                  </a:lnTo>
                  <a:lnTo>
                    <a:pt x="7353" y="1562"/>
                  </a:lnTo>
                  <a:close/>
                </a:path>
                <a:path w="14605" h="10160">
                  <a:moveTo>
                    <a:pt x="13982" y="6692"/>
                  </a:moveTo>
                  <a:lnTo>
                    <a:pt x="12547" y="6692"/>
                  </a:lnTo>
                  <a:lnTo>
                    <a:pt x="12369" y="8064"/>
                  </a:lnTo>
                  <a:lnTo>
                    <a:pt x="12484" y="8839"/>
                  </a:lnTo>
                  <a:lnTo>
                    <a:pt x="13614" y="9613"/>
                  </a:lnTo>
                  <a:lnTo>
                    <a:pt x="13982" y="6692"/>
                  </a:lnTo>
                  <a:close/>
                </a:path>
              </a:pathLst>
            </a:custGeom>
            <a:solidFill>
              <a:srgbClr val="EB5D46"/>
            </a:solidFill>
          </p:spPr>
          <p:txBody>
            <a:bodyPr wrap="square" lIns="0" tIns="0" rIns="0" bIns="0" rtlCol="0"/>
            <a:lstStyle/>
            <a:p>
              <a:endParaRPr/>
            </a:p>
          </p:txBody>
        </p:sp>
        <p:sp>
          <p:nvSpPr>
            <p:cNvPr id="1957" name="object 1957"/>
            <p:cNvSpPr/>
            <p:nvPr/>
          </p:nvSpPr>
          <p:spPr>
            <a:xfrm>
              <a:off x="14746072" y="2797225"/>
              <a:ext cx="4445" cy="6985"/>
            </a:xfrm>
            <a:custGeom>
              <a:avLst/>
              <a:gdLst/>
              <a:ahLst/>
              <a:cxnLst/>
              <a:rect l="l" t="t" r="r" b="b"/>
              <a:pathLst>
                <a:path w="4444" h="6985">
                  <a:moveTo>
                    <a:pt x="2209" y="0"/>
                  </a:moveTo>
                  <a:lnTo>
                    <a:pt x="0" y="0"/>
                  </a:lnTo>
                  <a:lnTo>
                    <a:pt x="0" y="1498"/>
                  </a:lnTo>
                  <a:lnTo>
                    <a:pt x="1016" y="1739"/>
                  </a:lnTo>
                  <a:lnTo>
                    <a:pt x="1981" y="1143"/>
                  </a:lnTo>
                  <a:lnTo>
                    <a:pt x="2209" y="63"/>
                  </a:lnTo>
                  <a:close/>
                </a:path>
                <a:path w="4444" h="6985">
                  <a:moveTo>
                    <a:pt x="4419" y="4483"/>
                  </a:moveTo>
                  <a:lnTo>
                    <a:pt x="3111" y="4368"/>
                  </a:lnTo>
                  <a:lnTo>
                    <a:pt x="482" y="5499"/>
                  </a:lnTo>
                  <a:lnTo>
                    <a:pt x="1612" y="6807"/>
                  </a:lnTo>
                  <a:lnTo>
                    <a:pt x="4419" y="5384"/>
                  </a:lnTo>
                  <a:lnTo>
                    <a:pt x="4419" y="4483"/>
                  </a:lnTo>
                  <a:close/>
                </a:path>
              </a:pathLst>
            </a:custGeom>
            <a:solidFill>
              <a:srgbClr val="EB584D"/>
            </a:solidFill>
          </p:spPr>
          <p:txBody>
            <a:bodyPr wrap="square" lIns="0" tIns="0" rIns="0" bIns="0" rtlCol="0"/>
            <a:lstStyle/>
            <a:p>
              <a:endParaRPr/>
            </a:p>
          </p:txBody>
        </p:sp>
      </p:grpSp>
      <p:grpSp>
        <p:nvGrpSpPr>
          <p:cNvPr id="1961" name="object 1961"/>
          <p:cNvGrpSpPr/>
          <p:nvPr/>
        </p:nvGrpSpPr>
        <p:grpSpPr>
          <a:xfrm>
            <a:off x="11277600" y="2044676"/>
            <a:ext cx="95885" cy="61594"/>
            <a:chOff x="14362569" y="2601376"/>
            <a:chExt cx="95885" cy="61594"/>
          </a:xfrm>
        </p:grpSpPr>
        <p:sp>
          <p:nvSpPr>
            <p:cNvPr id="1962" name="object 1962"/>
            <p:cNvSpPr/>
            <p:nvPr/>
          </p:nvSpPr>
          <p:spPr>
            <a:xfrm>
              <a:off x="14407962" y="2646948"/>
              <a:ext cx="7620" cy="6985"/>
            </a:xfrm>
            <a:custGeom>
              <a:avLst/>
              <a:gdLst/>
              <a:ahLst/>
              <a:cxnLst/>
              <a:rect l="l" t="t" r="r" b="b"/>
              <a:pathLst>
                <a:path w="7619" h="6985">
                  <a:moveTo>
                    <a:pt x="0" y="6570"/>
                  </a:moveTo>
                  <a:lnTo>
                    <a:pt x="1433" y="0"/>
                  </a:lnTo>
                  <a:lnTo>
                    <a:pt x="3344" y="59"/>
                  </a:lnTo>
                  <a:lnTo>
                    <a:pt x="4001" y="59"/>
                  </a:lnTo>
                  <a:lnTo>
                    <a:pt x="7406" y="4360"/>
                  </a:lnTo>
                  <a:lnTo>
                    <a:pt x="0" y="6570"/>
                  </a:lnTo>
                  <a:close/>
                </a:path>
              </a:pathLst>
            </a:custGeom>
            <a:solidFill>
              <a:srgbClr val="E95241"/>
            </a:solidFill>
          </p:spPr>
          <p:txBody>
            <a:bodyPr wrap="square" lIns="0" tIns="0" rIns="0" bIns="0" rtlCol="0"/>
            <a:lstStyle/>
            <a:p>
              <a:endParaRPr/>
            </a:p>
          </p:txBody>
        </p:sp>
        <p:sp>
          <p:nvSpPr>
            <p:cNvPr id="1963" name="object 1963"/>
            <p:cNvSpPr/>
            <p:nvPr/>
          </p:nvSpPr>
          <p:spPr>
            <a:xfrm>
              <a:off x="14395778" y="2625685"/>
              <a:ext cx="4445" cy="3810"/>
            </a:xfrm>
            <a:custGeom>
              <a:avLst/>
              <a:gdLst/>
              <a:ahLst/>
              <a:cxnLst/>
              <a:rect l="l" t="t" r="r" b="b"/>
              <a:pathLst>
                <a:path w="4444" h="3810">
                  <a:moveTo>
                    <a:pt x="3822" y="3703"/>
                  </a:moveTo>
                  <a:lnTo>
                    <a:pt x="3046" y="3703"/>
                  </a:lnTo>
                  <a:lnTo>
                    <a:pt x="0" y="1015"/>
                  </a:lnTo>
                  <a:lnTo>
                    <a:pt x="1672" y="2329"/>
                  </a:lnTo>
                  <a:lnTo>
                    <a:pt x="3404" y="0"/>
                  </a:lnTo>
                  <a:lnTo>
                    <a:pt x="3523" y="716"/>
                  </a:lnTo>
                  <a:lnTo>
                    <a:pt x="3344" y="1493"/>
                  </a:lnTo>
                  <a:lnTo>
                    <a:pt x="3404" y="2209"/>
                  </a:lnTo>
                  <a:lnTo>
                    <a:pt x="3822" y="3703"/>
                  </a:lnTo>
                  <a:close/>
                </a:path>
              </a:pathLst>
            </a:custGeom>
            <a:solidFill>
              <a:srgbClr val="E94D46"/>
            </a:solidFill>
          </p:spPr>
          <p:txBody>
            <a:bodyPr wrap="square" lIns="0" tIns="0" rIns="0" bIns="0" rtlCol="0"/>
            <a:lstStyle/>
            <a:p>
              <a:endParaRPr/>
            </a:p>
          </p:txBody>
        </p:sp>
        <p:sp>
          <p:nvSpPr>
            <p:cNvPr id="1964" name="object 1964"/>
            <p:cNvSpPr/>
            <p:nvPr/>
          </p:nvSpPr>
          <p:spPr>
            <a:xfrm>
              <a:off x="14454550" y="2659192"/>
              <a:ext cx="3810" cy="3810"/>
            </a:xfrm>
            <a:custGeom>
              <a:avLst/>
              <a:gdLst/>
              <a:ahLst/>
              <a:cxnLst/>
              <a:rect l="l" t="t" r="r" b="b"/>
              <a:pathLst>
                <a:path w="3809" h="3810">
                  <a:moveTo>
                    <a:pt x="2030" y="3285"/>
                  </a:moveTo>
                  <a:lnTo>
                    <a:pt x="2030" y="2568"/>
                  </a:lnTo>
                  <a:lnTo>
                    <a:pt x="0" y="0"/>
                  </a:lnTo>
                  <a:lnTo>
                    <a:pt x="3464" y="1194"/>
                  </a:lnTo>
                  <a:lnTo>
                    <a:pt x="3464" y="2628"/>
                  </a:lnTo>
                  <a:lnTo>
                    <a:pt x="2090" y="3105"/>
                  </a:lnTo>
                  <a:lnTo>
                    <a:pt x="2030" y="3285"/>
                  </a:lnTo>
                  <a:close/>
                </a:path>
              </a:pathLst>
            </a:custGeom>
            <a:solidFill>
              <a:srgbClr val="E9504B"/>
            </a:solidFill>
          </p:spPr>
          <p:txBody>
            <a:bodyPr wrap="square" lIns="0" tIns="0" rIns="0" bIns="0" rtlCol="0"/>
            <a:lstStyle/>
            <a:p>
              <a:endParaRPr/>
            </a:p>
          </p:txBody>
        </p:sp>
        <p:sp>
          <p:nvSpPr>
            <p:cNvPr id="1965" name="object 1965"/>
            <p:cNvSpPr/>
            <p:nvPr/>
          </p:nvSpPr>
          <p:spPr>
            <a:xfrm>
              <a:off x="14375409" y="2608731"/>
              <a:ext cx="11430" cy="7620"/>
            </a:xfrm>
            <a:custGeom>
              <a:avLst/>
              <a:gdLst/>
              <a:ahLst/>
              <a:cxnLst/>
              <a:rect l="l" t="t" r="r" b="b"/>
              <a:pathLst>
                <a:path w="11430" h="7619">
                  <a:moveTo>
                    <a:pt x="2565" y="0"/>
                  </a:moveTo>
                  <a:lnTo>
                    <a:pt x="1244" y="0"/>
                  </a:lnTo>
                  <a:lnTo>
                    <a:pt x="0" y="0"/>
                  </a:lnTo>
                  <a:lnTo>
                    <a:pt x="0" y="2921"/>
                  </a:lnTo>
                  <a:lnTo>
                    <a:pt x="2501" y="2921"/>
                  </a:lnTo>
                  <a:lnTo>
                    <a:pt x="2565" y="0"/>
                  </a:lnTo>
                  <a:close/>
                </a:path>
                <a:path w="11430" h="7619">
                  <a:moveTo>
                    <a:pt x="11099" y="6692"/>
                  </a:moveTo>
                  <a:lnTo>
                    <a:pt x="8420" y="2921"/>
                  </a:lnTo>
                  <a:lnTo>
                    <a:pt x="7467" y="2921"/>
                  </a:lnTo>
                  <a:lnTo>
                    <a:pt x="6388" y="4356"/>
                  </a:lnTo>
                  <a:lnTo>
                    <a:pt x="6807" y="5080"/>
                  </a:lnTo>
                  <a:lnTo>
                    <a:pt x="6921" y="5257"/>
                  </a:lnTo>
                  <a:lnTo>
                    <a:pt x="10452" y="7340"/>
                  </a:lnTo>
                  <a:lnTo>
                    <a:pt x="11099" y="6692"/>
                  </a:lnTo>
                  <a:close/>
                </a:path>
              </a:pathLst>
            </a:custGeom>
            <a:solidFill>
              <a:srgbClr val="E94D46"/>
            </a:solidFill>
          </p:spPr>
          <p:txBody>
            <a:bodyPr wrap="square" lIns="0" tIns="0" rIns="0" bIns="0" rtlCol="0"/>
            <a:lstStyle/>
            <a:p>
              <a:endParaRPr/>
            </a:p>
          </p:txBody>
        </p:sp>
        <p:sp>
          <p:nvSpPr>
            <p:cNvPr id="1966" name="object 1966"/>
            <p:cNvSpPr/>
            <p:nvPr/>
          </p:nvSpPr>
          <p:spPr>
            <a:xfrm>
              <a:off x="14423014" y="2627895"/>
              <a:ext cx="3175" cy="5080"/>
            </a:xfrm>
            <a:custGeom>
              <a:avLst/>
              <a:gdLst/>
              <a:ahLst/>
              <a:cxnLst/>
              <a:rect l="l" t="t" r="r" b="b"/>
              <a:pathLst>
                <a:path w="3175" h="5080">
                  <a:moveTo>
                    <a:pt x="59" y="4539"/>
                  </a:moveTo>
                  <a:lnTo>
                    <a:pt x="0" y="0"/>
                  </a:lnTo>
                  <a:lnTo>
                    <a:pt x="2687" y="0"/>
                  </a:lnTo>
                  <a:lnTo>
                    <a:pt x="2389" y="2508"/>
                  </a:lnTo>
                  <a:lnTo>
                    <a:pt x="1911" y="2926"/>
                  </a:lnTo>
                  <a:lnTo>
                    <a:pt x="59" y="4539"/>
                  </a:lnTo>
                  <a:close/>
                </a:path>
              </a:pathLst>
            </a:custGeom>
            <a:solidFill>
              <a:srgbClr val="E95049"/>
            </a:solidFill>
          </p:spPr>
          <p:txBody>
            <a:bodyPr wrap="square" lIns="0" tIns="0" rIns="0" bIns="0" rtlCol="0"/>
            <a:lstStyle/>
            <a:p>
              <a:endParaRPr/>
            </a:p>
          </p:txBody>
        </p:sp>
        <p:sp>
          <p:nvSpPr>
            <p:cNvPr id="1967" name="object 1967"/>
            <p:cNvSpPr/>
            <p:nvPr/>
          </p:nvSpPr>
          <p:spPr>
            <a:xfrm>
              <a:off x="14362569" y="2601376"/>
              <a:ext cx="3175" cy="2540"/>
            </a:xfrm>
            <a:custGeom>
              <a:avLst/>
              <a:gdLst/>
              <a:ahLst/>
              <a:cxnLst/>
              <a:rect l="l" t="t" r="r" b="b"/>
              <a:pathLst>
                <a:path w="3175" h="2539">
                  <a:moveTo>
                    <a:pt x="2687" y="2209"/>
                  </a:moveTo>
                  <a:lnTo>
                    <a:pt x="1254" y="1433"/>
                  </a:lnTo>
                  <a:lnTo>
                    <a:pt x="0" y="1791"/>
                  </a:lnTo>
                  <a:lnTo>
                    <a:pt x="477" y="0"/>
                  </a:lnTo>
                  <a:lnTo>
                    <a:pt x="2687" y="0"/>
                  </a:lnTo>
                  <a:lnTo>
                    <a:pt x="2687" y="2209"/>
                  </a:lnTo>
                  <a:close/>
                </a:path>
              </a:pathLst>
            </a:custGeom>
            <a:solidFill>
              <a:srgbClr val="E94D46"/>
            </a:solidFill>
          </p:spPr>
          <p:txBody>
            <a:bodyPr wrap="square" lIns="0" tIns="0" rIns="0" bIns="0" rtlCol="0"/>
            <a:lstStyle/>
            <a:p>
              <a:endParaRPr/>
            </a:p>
          </p:txBody>
        </p:sp>
        <p:sp>
          <p:nvSpPr>
            <p:cNvPr id="1968" name="object 1968"/>
            <p:cNvSpPr/>
            <p:nvPr/>
          </p:nvSpPr>
          <p:spPr>
            <a:xfrm>
              <a:off x="14400078" y="2622221"/>
              <a:ext cx="3810" cy="4445"/>
            </a:xfrm>
            <a:custGeom>
              <a:avLst/>
              <a:gdLst/>
              <a:ahLst/>
              <a:cxnLst/>
              <a:rect l="l" t="t" r="r" b="b"/>
              <a:pathLst>
                <a:path w="3809" h="4444">
                  <a:moveTo>
                    <a:pt x="1373" y="3822"/>
                  </a:moveTo>
                  <a:lnTo>
                    <a:pt x="537" y="1552"/>
                  </a:lnTo>
                  <a:lnTo>
                    <a:pt x="0" y="0"/>
                  </a:lnTo>
                  <a:lnTo>
                    <a:pt x="2448" y="238"/>
                  </a:lnTo>
                  <a:lnTo>
                    <a:pt x="2747" y="477"/>
                  </a:lnTo>
                  <a:lnTo>
                    <a:pt x="3523" y="1194"/>
                  </a:lnTo>
                  <a:lnTo>
                    <a:pt x="1373" y="3822"/>
                  </a:lnTo>
                  <a:close/>
                </a:path>
              </a:pathLst>
            </a:custGeom>
            <a:solidFill>
              <a:srgbClr val="E95049"/>
            </a:solidFill>
          </p:spPr>
          <p:txBody>
            <a:bodyPr wrap="square" lIns="0" tIns="0" rIns="0" bIns="0" rtlCol="0"/>
            <a:lstStyle/>
            <a:p>
              <a:endParaRPr/>
            </a:p>
          </p:txBody>
        </p:sp>
        <p:sp>
          <p:nvSpPr>
            <p:cNvPr id="1969" name="object 1969"/>
            <p:cNvSpPr/>
            <p:nvPr/>
          </p:nvSpPr>
          <p:spPr>
            <a:xfrm>
              <a:off x="14447024" y="2628672"/>
              <a:ext cx="3175" cy="1905"/>
            </a:xfrm>
            <a:custGeom>
              <a:avLst/>
              <a:gdLst/>
              <a:ahLst/>
              <a:cxnLst/>
              <a:rect l="l" t="t" r="r" b="b"/>
              <a:pathLst>
                <a:path w="3175" h="1905">
                  <a:moveTo>
                    <a:pt x="1552" y="1612"/>
                  </a:moveTo>
                  <a:lnTo>
                    <a:pt x="776" y="1433"/>
                  </a:lnTo>
                  <a:lnTo>
                    <a:pt x="0" y="358"/>
                  </a:lnTo>
                  <a:lnTo>
                    <a:pt x="2926" y="0"/>
                  </a:lnTo>
                  <a:lnTo>
                    <a:pt x="2926" y="1433"/>
                  </a:lnTo>
                  <a:lnTo>
                    <a:pt x="1552" y="1612"/>
                  </a:lnTo>
                  <a:close/>
                </a:path>
              </a:pathLst>
            </a:custGeom>
            <a:solidFill>
              <a:srgbClr val="E9504B"/>
            </a:solidFill>
          </p:spPr>
          <p:txBody>
            <a:bodyPr wrap="square" lIns="0" tIns="0" rIns="0" bIns="0" rtlCol="0"/>
            <a:lstStyle/>
            <a:p>
              <a:endParaRPr/>
            </a:p>
          </p:txBody>
        </p:sp>
        <p:sp>
          <p:nvSpPr>
            <p:cNvPr id="1970" name="object 1970"/>
            <p:cNvSpPr/>
            <p:nvPr/>
          </p:nvSpPr>
          <p:spPr>
            <a:xfrm>
              <a:off x="14371170" y="2604780"/>
              <a:ext cx="3175" cy="1905"/>
            </a:xfrm>
            <a:custGeom>
              <a:avLst/>
              <a:gdLst/>
              <a:ahLst/>
              <a:cxnLst/>
              <a:rect l="l" t="t" r="r" b="b"/>
              <a:pathLst>
                <a:path w="3175" h="1905">
                  <a:moveTo>
                    <a:pt x="1373" y="1911"/>
                  </a:moveTo>
                  <a:lnTo>
                    <a:pt x="0" y="1672"/>
                  </a:lnTo>
                  <a:lnTo>
                    <a:pt x="418" y="179"/>
                  </a:lnTo>
                  <a:lnTo>
                    <a:pt x="1552" y="0"/>
                  </a:lnTo>
                  <a:lnTo>
                    <a:pt x="2926" y="238"/>
                  </a:lnTo>
                  <a:lnTo>
                    <a:pt x="2508" y="1732"/>
                  </a:lnTo>
                  <a:lnTo>
                    <a:pt x="1373" y="1911"/>
                  </a:lnTo>
                  <a:close/>
                </a:path>
              </a:pathLst>
            </a:custGeom>
            <a:solidFill>
              <a:srgbClr val="E9494E"/>
            </a:solidFill>
          </p:spPr>
          <p:txBody>
            <a:bodyPr wrap="square" lIns="0" tIns="0" rIns="0" bIns="0" rtlCol="0"/>
            <a:lstStyle/>
            <a:p>
              <a:endParaRPr/>
            </a:p>
          </p:txBody>
        </p:sp>
        <p:sp>
          <p:nvSpPr>
            <p:cNvPr id="1971" name="object 1971"/>
            <p:cNvSpPr/>
            <p:nvPr/>
          </p:nvSpPr>
          <p:spPr>
            <a:xfrm>
              <a:off x="14392553" y="2613859"/>
              <a:ext cx="1905" cy="2540"/>
            </a:xfrm>
            <a:custGeom>
              <a:avLst/>
              <a:gdLst/>
              <a:ahLst/>
              <a:cxnLst/>
              <a:rect l="l" t="t" r="r" b="b"/>
              <a:pathLst>
                <a:path w="1905" h="2539">
                  <a:moveTo>
                    <a:pt x="0" y="2209"/>
                  </a:moveTo>
                  <a:lnTo>
                    <a:pt x="0" y="0"/>
                  </a:lnTo>
                  <a:lnTo>
                    <a:pt x="1433" y="0"/>
                  </a:lnTo>
                  <a:lnTo>
                    <a:pt x="1672" y="1015"/>
                  </a:lnTo>
                  <a:lnTo>
                    <a:pt x="1015" y="1971"/>
                  </a:lnTo>
                  <a:lnTo>
                    <a:pt x="0" y="2209"/>
                  </a:lnTo>
                  <a:close/>
                </a:path>
              </a:pathLst>
            </a:custGeom>
            <a:solidFill>
              <a:srgbClr val="E94D46"/>
            </a:solidFill>
          </p:spPr>
          <p:txBody>
            <a:bodyPr wrap="square" lIns="0" tIns="0" rIns="0" bIns="0" rtlCol="0"/>
            <a:lstStyle/>
            <a:p>
              <a:endParaRPr/>
            </a:p>
          </p:txBody>
        </p:sp>
      </p:grpSp>
      <p:grpSp>
        <p:nvGrpSpPr>
          <p:cNvPr id="1972" name="object 1972"/>
          <p:cNvGrpSpPr/>
          <p:nvPr/>
        </p:nvGrpSpPr>
        <p:grpSpPr>
          <a:xfrm>
            <a:off x="14824443" y="2750874"/>
            <a:ext cx="31750" cy="22225"/>
            <a:chOff x="14824443" y="2750874"/>
            <a:chExt cx="31750" cy="22225"/>
          </a:xfrm>
        </p:grpSpPr>
        <p:sp>
          <p:nvSpPr>
            <p:cNvPr id="1973" name="object 1973"/>
            <p:cNvSpPr/>
            <p:nvPr/>
          </p:nvSpPr>
          <p:spPr>
            <a:xfrm>
              <a:off x="14841884" y="2756011"/>
              <a:ext cx="5080" cy="3175"/>
            </a:xfrm>
            <a:custGeom>
              <a:avLst/>
              <a:gdLst/>
              <a:ahLst/>
              <a:cxnLst/>
              <a:rect l="l" t="t" r="r" b="b"/>
              <a:pathLst>
                <a:path w="5080" h="3175">
                  <a:moveTo>
                    <a:pt x="657" y="2926"/>
                  </a:moveTo>
                  <a:lnTo>
                    <a:pt x="0" y="1791"/>
                  </a:lnTo>
                  <a:lnTo>
                    <a:pt x="3046" y="0"/>
                  </a:lnTo>
                  <a:lnTo>
                    <a:pt x="3643" y="0"/>
                  </a:lnTo>
                  <a:lnTo>
                    <a:pt x="4778" y="1732"/>
                  </a:lnTo>
                  <a:lnTo>
                    <a:pt x="4300" y="2209"/>
                  </a:lnTo>
                  <a:lnTo>
                    <a:pt x="1433" y="2628"/>
                  </a:lnTo>
                  <a:lnTo>
                    <a:pt x="657" y="2926"/>
                  </a:lnTo>
                  <a:close/>
                </a:path>
              </a:pathLst>
            </a:custGeom>
            <a:solidFill>
              <a:srgbClr val="E94A53"/>
            </a:solidFill>
          </p:spPr>
          <p:txBody>
            <a:bodyPr wrap="square" lIns="0" tIns="0" rIns="0" bIns="0" rtlCol="0"/>
            <a:lstStyle/>
            <a:p>
              <a:endParaRPr/>
            </a:p>
          </p:txBody>
        </p:sp>
        <p:sp>
          <p:nvSpPr>
            <p:cNvPr id="1974" name="object 1974"/>
            <p:cNvSpPr/>
            <p:nvPr/>
          </p:nvSpPr>
          <p:spPr>
            <a:xfrm>
              <a:off x="14852874" y="2750874"/>
              <a:ext cx="3175" cy="3810"/>
            </a:xfrm>
            <a:custGeom>
              <a:avLst/>
              <a:gdLst/>
              <a:ahLst/>
              <a:cxnLst/>
              <a:rect l="l" t="t" r="r" b="b"/>
              <a:pathLst>
                <a:path w="3175" h="3810">
                  <a:moveTo>
                    <a:pt x="418" y="3464"/>
                  </a:moveTo>
                  <a:lnTo>
                    <a:pt x="0" y="0"/>
                  </a:lnTo>
                  <a:lnTo>
                    <a:pt x="1254" y="537"/>
                  </a:lnTo>
                  <a:lnTo>
                    <a:pt x="2389" y="477"/>
                  </a:lnTo>
                  <a:lnTo>
                    <a:pt x="2926" y="2209"/>
                  </a:lnTo>
                  <a:lnTo>
                    <a:pt x="1672" y="2090"/>
                  </a:lnTo>
                  <a:lnTo>
                    <a:pt x="418" y="3464"/>
                  </a:lnTo>
                  <a:close/>
                </a:path>
              </a:pathLst>
            </a:custGeom>
            <a:solidFill>
              <a:srgbClr val="E94254"/>
            </a:solidFill>
          </p:spPr>
          <p:txBody>
            <a:bodyPr wrap="square" lIns="0" tIns="0" rIns="0" bIns="0" rtlCol="0"/>
            <a:lstStyle/>
            <a:p>
              <a:endParaRPr/>
            </a:p>
          </p:txBody>
        </p:sp>
        <p:sp>
          <p:nvSpPr>
            <p:cNvPr id="1975" name="object 1975"/>
            <p:cNvSpPr/>
            <p:nvPr/>
          </p:nvSpPr>
          <p:spPr>
            <a:xfrm>
              <a:off x="14837345" y="2756011"/>
              <a:ext cx="2540" cy="3175"/>
            </a:xfrm>
            <a:custGeom>
              <a:avLst/>
              <a:gdLst/>
              <a:ahLst/>
              <a:cxnLst/>
              <a:rect l="l" t="t" r="r" b="b"/>
              <a:pathLst>
                <a:path w="2540" h="3175">
                  <a:moveTo>
                    <a:pt x="59" y="2926"/>
                  </a:moveTo>
                  <a:lnTo>
                    <a:pt x="0" y="895"/>
                  </a:lnTo>
                  <a:lnTo>
                    <a:pt x="1493" y="0"/>
                  </a:lnTo>
                  <a:lnTo>
                    <a:pt x="2269" y="2209"/>
                  </a:lnTo>
                  <a:lnTo>
                    <a:pt x="59" y="2926"/>
                  </a:lnTo>
                  <a:close/>
                </a:path>
              </a:pathLst>
            </a:custGeom>
            <a:solidFill>
              <a:srgbClr val="E94A53"/>
            </a:solidFill>
          </p:spPr>
          <p:txBody>
            <a:bodyPr wrap="square" lIns="0" tIns="0" rIns="0" bIns="0" rtlCol="0"/>
            <a:lstStyle/>
            <a:p>
              <a:endParaRPr/>
            </a:p>
          </p:txBody>
        </p:sp>
        <p:sp>
          <p:nvSpPr>
            <p:cNvPr id="1976" name="object 1976"/>
            <p:cNvSpPr/>
            <p:nvPr/>
          </p:nvSpPr>
          <p:spPr>
            <a:xfrm>
              <a:off x="14824443" y="2769151"/>
              <a:ext cx="1905" cy="4445"/>
            </a:xfrm>
            <a:custGeom>
              <a:avLst/>
              <a:gdLst/>
              <a:ahLst/>
              <a:cxnLst/>
              <a:rect l="l" t="t" r="r" b="b"/>
              <a:pathLst>
                <a:path w="1905" h="4444">
                  <a:moveTo>
                    <a:pt x="1911" y="3822"/>
                  </a:moveTo>
                  <a:lnTo>
                    <a:pt x="418" y="3822"/>
                  </a:lnTo>
                  <a:lnTo>
                    <a:pt x="0" y="3404"/>
                  </a:lnTo>
                  <a:lnTo>
                    <a:pt x="1493" y="0"/>
                  </a:lnTo>
                  <a:lnTo>
                    <a:pt x="1851" y="895"/>
                  </a:lnTo>
                  <a:lnTo>
                    <a:pt x="1851" y="3822"/>
                  </a:lnTo>
                  <a:close/>
                </a:path>
              </a:pathLst>
            </a:custGeom>
            <a:solidFill>
              <a:srgbClr val="E94E4E"/>
            </a:solidFill>
          </p:spPr>
          <p:txBody>
            <a:bodyPr wrap="square" lIns="0" tIns="0" rIns="0" bIns="0" rtlCol="0"/>
            <a:lstStyle/>
            <a:p>
              <a:endParaRPr/>
            </a:p>
          </p:txBody>
        </p:sp>
      </p:grpSp>
      <p:sp>
        <p:nvSpPr>
          <p:cNvPr id="1977" name="object 1977"/>
          <p:cNvSpPr/>
          <p:nvPr/>
        </p:nvSpPr>
        <p:spPr>
          <a:xfrm>
            <a:off x="15083423" y="2062035"/>
            <a:ext cx="3175" cy="1905"/>
          </a:xfrm>
          <a:custGeom>
            <a:avLst/>
            <a:gdLst/>
            <a:ahLst/>
            <a:cxnLst/>
            <a:rect l="l" t="t" r="r" b="b"/>
            <a:pathLst>
              <a:path w="3175" h="1905">
                <a:moveTo>
                  <a:pt x="1552" y="1791"/>
                </a:moveTo>
                <a:lnTo>
                  <a:pt x="358" y="1612"/>
                </a:lnTo>
                <a:lnTo>
                  <a:pt x="0" y="179"/>
                </a:lnTo>
                <a:lnTo>
                  <a:pt x="1373" y="0"/>
                </a:lnTo>
                <a:lnTo>
                  <a:pt x="2568" y="179"/>
                </a:lnTo>
                <a:lnTo>
                  <a:pt x="2926" y="1612"/>
                </a:lnTo>
                <a:lnTo>
                  <a:pt x="1552" y="1791"/>
                </a:lnTo>
                <a:close/>
              </a:path>
            </a:pathLst>
          </a:custGeom>
          <a:solidFill>
            <a:srgbClr val="D92EC7"/>
          </a:solidFill>
        </p:spPr>
        <p:txBody>
          <a:bodyPr wrap="square" lIns="0" tIns="0" rIns="0" bIns="0" rtlCol="0"/>
          <a:lstStyle/>
          <a:p>
            <a:endParaRPr/>
          </a:p>
        </p:txBody>
      </p:sp>
      <p:sp>
        <p:nvSpPr>
          <p:cNvPr id="1978" name="object 1978"/>
          <p:cNvSpPr/>
          <p:nvPr/>
        </p:nvSpPr>
        <p:spPr>
          <a:xfrm>
            <a:off x="14432988" y="2707452"/>
            <a:ext cx="1905" cy="5080"/>
          </a:xfrm>
          <a:custGeom>
            <a:avLst/>
            <a:gdLst/>
            <a:ahLst/>
            <a:cxnLst/>
            <a:rect l="l" t="t" r="r" b="b"/>
            <a:pathLst>
              <a:path w="1905" h="5080">
                <a:moveTo>
                  <a:pt x="1732" y="4598"/>
                </a:moveTo>
                <a:lnTo>
                  <a:pt x="477" y="2807"/>
                </a:lnTo>
                <a:lnTo>
                  <a:pt x="0" y="0"/>
                </a:lnTo>
                <a:lnTo>
                  <a:pt x="477" y="179"/>
                </a:lnTo>
                <a:lnTo>
                  <a:pt x="1015" y="477"/>
                </a:lnTo>
                <a:lnTo>
                  <a:pt x="1493" y="716"/>
                </a:lnTo>
                <a:lnTo>
                  <a:pt x="1732" y="4598"/>
                </a:lnTo>
                <a:close/>
              </a:path>
            </a:pathLst>
          </a:custGeom>
          <a:solidFill>
            <a:srgbClr val="EB5C3C"/>
          </a:solidFill>
        </p:spPr>
        <p:txBody>
          <a:bodyPr wrap="square" lIns="0" tIns="0" rIns="0" bIns="0" rtlCol="0"/>
          <a:lstStyle/>
          <a:p>
            <a:endParaRPr/>
          </a:p>
        </p:txBody>
      </p:sp>
      <p:grpSp>
        <p:nvGrpSpPr>
          <p:cNvPr id="1980" name="object 1980"/>
          <p:cNvGrpSpPr/>
          <p:nvPr/>
        </p:nvGrpSpPr>
        <p:grpSpPr>
          <a:xfrm>
            <a:off x="14555930" y="2337798"/>
            <a:ext cx="46355" cy="10160"/>
            <a:chOff x="14555930" y="2337798"/>
            <a:chExt cx="46355" cy="10160"/>
          </a:xfrm>
        </p:grpSpPr>
        <p:sp>
          <p:nvSpPr>
            <p:cNvPr id="1981" name="object 1981"/>
            <p:cNvSpPr/>
            <p:nvPr/>
          </p:nvSpPr>
          <p:spPr>
            <a:xfrm>
              <a:off x="14555930" y="2338275"/>
              <a:ext cx="7620" cy="10160"/>
            </a:xfrm>
            <a:custGeom>
              <a:avLst/>
              <a:gdLst/>
              <a:ahLst/>
              <a:cxnLst/>
              <a:rect l="l" t="t" r="r" b="b"/>
              <a:pathLst>
                <a:path w="7619" h="10160">
                  <a:moveTo>
                    <a:pt x="7444" y="3046"/>
                  </a:moveTo>
                  <a:lnTo>
                    <a:pt x="4637" y="2747"/>
                  </a:lnTo>
                  <a:lnTo>
                    <a:pt x="5170" y="2747"/>
                  </a:lnTo>
                  <a:lnTo>
                    <a:pt x="6011" y="0"/>
                  </a:lnTo>
                  <a:lnTo>
                    <a:pt x="7444" y="3046"/>
                  </a:lnTo>
                  <a:close/>
                </a:path>
                <a:path w="7619" h="10160">
                  <a:moveTo>
                    <a:pt x="4219" y="5853"/>
                  </a:moveTo>
                  <a:lnTo>
                    <a:pt x="142" y="5853"/>
                  </a:lnTo>
                  <a:lnTo>
                    <a:pt x="223" y="4778"/>
                  </a:lnTo>
                  <a:lnTo>
                    <a:pt x="296" y="4001"/>
                  </a:lnTo>
                  <a:lnTo>
                    <a:pt x="1352" y="716"/>
                  </a:lnTo>
                  <a:lnTo>
                    <a:pt x="3024" y="2329"/>
                  </a:lnTo>
                  <a:lnTo>
                    <a:pt x="3024" y="4539"/>
                  </a:lnTo>
                  <a:lnTo>
                    <a:pt x="4219" y="5853"/>
                  </a:lnTo>
                  <a:close/>
                </a:path>
                <a:path w="7619" h="10160">
                  <a:moveTo>
                    <a:pt x="5078" y="3046"/>
                  </a:moveTo>
                  <a:lnTo>
                    <a:pt x="4637" y="2747"/>
                  </a:lnTo>
                  <a:lnTo>
                    <a:pt x="5170" y="2747"/>
                  </a:lnTo>
                  <a:lnTo>
                    <a:pt x="5078" y="3046"/>
                  </a:lnTo>
                  <a:close/>
                </a:path>
                <a:path w="7619" h="10160">
                  <a:moveTo>
                    <a:pt x="3024" y="9556"/>
                  </a:moveTo>
                  <a:lnTo>
                    <a:pt x="2308" y="8959"/>
                  </a:lnTo>
                  <a:lnTo>
                    <a:pt x="2845" y="6928"/>
                  </a:lnTo>
                  <a:lnTo>
                    <a:pt x="0" y="5853"/>
                  </a:lnTo>
                  <a:lnTo>
                    <a:pt x="4219" y="5853"/>
                  </a:lnTo>
                  <a:lnTo>
                    <a:pt x="5078" y="3046"/>
                  </a:lnTo>
                  <a:lnTo>
                    <a:pt x="6113" y="4001"/>
                  </a:lnTo>
                  <a:lnTo>
                    <a:pt x="7026" y="4778"/>
                  </a:lnTo>
                  <a:lnTo>
                    <a:pt x="5748" y="6928"/>
                  </a:lnTo>
                  <a:lnTo>
                    <a:pt x="3024" y="9556"/>
                  </a:lnTo>
                  <a:close/>
                </a:path>
              </a:pathLst>
            </a:custGeom>
            <a:solidFill>
              <a:srgbClr val="E8369D"/>
            </a:solidFill>
          </p:spPr>
          <p:txBody>
            <a:bodyPr wrap="square" lIns="0" tIns="0" rIns="0" bIns="0" rtlCol="0"/>
            <a:lstStyle/>
            <a:p>
              <a:endParaRPr/>
            </a:p>
          </p:txBody>
        </p:sp>
        <p:sp>
          <p:nvSpPr>
            <p:cNvPr id="1982" name="object 1982"/>
            <p:cNvSpPr/>
            <p:nvPr/>
          </p:nvSpPr>
          <p:spPr>
            <a:xfrm>
              <a:off x="14590551" y="2337798"/>
              <a:ext cx="11430" cy="6985"/>
            </a:xfrm>
            <a:custGeom>
              <a:avLst/>
              <a:gdLst/>
              <a:ahLst/>
              <a:cxnLst/>
              <a:rect l="l" t="t" r="r" b="b"/>
              <a:pathLst>
                <a:path w="11430" h="6985">
                  <a:moveTo>
                    <a:pt x="4790" y="4235"/>
                  </a:moveTo>
                  <a:lnTo>
                    <a:pt x="119" y="3583"/>
                  </a:lnTo>
                  <a:lnTo>
                    <a:pt x="0" y="1612"/>
                  </a:lnTo>
                  <a:lnTo>
                    <a:pt x="2090" y="0"/>
                  </a:lnTo>
                  <a:lnTo>
                    <a:pt x="3583" y="1612"/>
                  </a:lnTo>
                  <a:lnTo>
                    <a:pt x="4790" y="4235"/>
                  </a:lnTo>
                  <a:close/>
                </a:path>
                <a:path w="11430" h="6985">
                  <a:moveTo>
                    <a:pt x="5159" y="4599"/>
                  </a:moveTo>
                  <a:lnTo>
                    <a:pt x="4957" y="4599"/>
                  </a:lnTo>
                  <a:lnTo>
                    <a:pt x="4819" y="4300"/>
                  </a:lnTo>
                  <a:lnTo>
                    <a:pt x="5256" y="4300"/>
                  </a:lnTo>
                  <a:lnTo>
                    <a:pt x="5159" y="4599"/>
                  </a:lnTo>
                  <a:close/>
                </a:path>
                <a:path w="11430" h="6985">
                  <a:moveTo>
                    <a:pt x="4539" y="6510"/>
                  </a:moveTo>
                  <a:lnTo>
                    <a:pt x="5062" y="4897"/>
                  </a:lnTo>
                  <a:lnTo>
                    <a:pt x="5159" y="4599"/>
                  </a:lnTo>
                  <a:lnTo>
                    <a:pt x="4957" y="4599"/>
                  </a:lnTo>
                  <a:lnTo>
                    <a:pt x="11407" y="4897"/>
                  </a:lnTo>
                  <a:lnTo>
                    <a:pt x="4539" y="6510"/>
                  </a:lnTo>
                  <a:close/>
                </a:path>
              </a:pathLst>
            </a:custGeom>
            <a:solidFill>
              <a:srgbClr val="E834A3"/>
            </a:solidFill>
          </p:spPr>
          <p:txBody>
            <a:bodyPr wrap="square" lIns="0" tIns="0" rIns="0" bIns="0" rtlCol="0"/>
            <a:lstStyle/>
            <a:p>
              <a:endParaRPr/>
            </a:p>
          </p:txBody>
        </p:sp>
      </p:grpSp>
      <p:sp>
        <p:nvSpPr>
          <p:cNvPr id="1983" name="object 1983"/>
          <p:cNvSpPr/>
          <p:nvPr/>
        </p:nvSpPr>
        <p:spPr>
          <a:xfrm>
            <a:off x="14496060" y="2716830"/>
            <a:ext cx="6350" cy="4445"/>
          </a:xfrm>
          <a:custGeom>
            <a:avLst/>
            <a:gdLst/>
            <a:ahLst/>
            <a:cxnLst/>
            <a:rect l="l" t="t" r="r" b="b"/>
            <a:pathLst>
              <a:path w="6350" h="4444">
                <a:moveTo>
                  <a:pt x="2747" y="3822"/>
                </a:moveTo>
                <a:lnTo>
                  <a:pt x="0" y="1373"/>
                </a:lnTo>
                <a:lnTo>
                  <a:pt x="5076" y="0"/>
                </a:lnTo>
                <a:lnTo>
                  <a:pt x="5733" y="3643"/>
                </a:lnTo>
                <a:lnTo>
                  <a:pt x="2747" y="3822"/>
                </a:lnTo>
                <a:close/>
              </a:path>
            </a:pathLst>
          </a:custGeom>
          <a:solidFill>
            <a:srgbClr val="EB6145"/>
          </a:solidFill>
        </p:spPr>
        <p:txBody>
          <a:bodyPr wrap="square" lIns="0" tIns="0" rIns="0" bIns="0" rtlCol="0"/>
          <a:lstStyle/>
          <a:p>
            <a:endParaRPr/>
          </a:p>
        </p:txBody>
      </p:sp>
      <p:sp>
        <p:nvSpPr>
          <p:cNvPr id="1984" name="object 1984"/>
          <p:cNvSpPr/>
          <p:nvPr/>
        </p:nvSpPr>
        <p:spPr>
          <a:xfrm>
            <a:off x="14447801" y="2691207"/>
            <a:ext cx="3810" cy="3810"/>
          </a:xfrm>
          <a:custGeom>
            <a:avLst/>
            <a:gdLst/>
            <a:ahLst/>
            <a:cxnLst/>
            <a:rect l="l" t="t" r="r" b="b"/>
            <a:pathLst>
              <a:path w="3809" h="3810">
                <a:moveTo>
                  <a:pt x="2448" y="3464"/>
                </a:moveTo>
                <a:lnTo>
                  <a:pt x="0" y="836"/>
                </a:lnTo>
                <a:lnTo>
                  <a:pt x="716" y="0"/>
                </a:lnTo>
                <a:lnTo>
                  <a:pt x="1314" y="238"/>
                </a:lnTo>
                <a:lnTo>
                  <a:pt x="2269" y="597"/>
                </a:lnTo>
                <a:lnTo>
                  <a:pt x="2687" y="955"/>
                </a:lnTo>
                <a:lnTo>
                  <a:pt x="3762" y="2866"/>
                </a:lnTo>
                <a:lnTo>
                  <a:pt x="2448" y="3464"/>
                </a:lnTo>
                <a:close/>
              </a:path>
            </a:pathLst>
          </a:custGeom>
          <a:solidFill>
            <a:srgbClr val="EB5C40"/>
          </a:solidFill>
        </p:spPr>
        <p:txBody>
          <a:bodyPr wrap="square" lIns="0" tIns="0" rIns="0" bIns="0" rtlCol="0"/>
          <a:lstStyle/>
          <a:p>
            <a:endParaRPr/>
          </a:p>
        </p:txBody>
      </p:sp>
      <p:grpSp>
        <p:nvGrpSpPr>
          <p:cNvPr id="1985" name="object 1985"/>
          <p:cNvGrpSpPr/>
          <p:nvPr/>
        </p:nvGrpSpPr>
        <p:grpSpPr>
          <a:xfrm>
            <a:off x="14486804" y="2714500"/>
            <a:ext cx="20320" cy="13335"/>
            <a:chOff x="14486804" y="2714500"/>
            <a:chExt cx="20320" cy="13335"/>
          </a:xfrm>
        </p:grpSpPr>
        <p:sp>
          <p:nvSpPr>
            <p:cNvPr id="1986" name="object 1986"/>
            <p:cNvSpPr/>
            <p:nvPr/>
          </p:nvSpPr>
          <p:spPr>
            <a:xfrm>
              <a:off x="14497609" y="2714510"/>
              <a:ext cx="9525" cy="8255"/>
            </a:xfrm>
            <a:custGeom>
              <a:avLst/>
              <a:gdLst/>
              <a:ahLst/>
              <a:cxnLst/>
              <a:rect l="l" t="t" r="r" b="b"/>
              <a:pathLst>
                <a:path w="9525" h="8255">
                  <a:moveTo>
                    <a:pt x="3162" y="1727"/>
                  </a:moveTo>
                  <a:lnTo>
                    <a:pt x="2743" y="1854"/>
                  </a:lnTo>
                  <a:lnTo>
                    <a:pt x="2324" y="1727"/>
                  </a:lnTo>
                  <a:lnTo>
                    <a:pt x="2032" y="1435"/>
                  </a:lnTo>
                  <a:lnTo>
                    <a:pt x="1549" y="1016"/>
                  </a:lnTo>
                  <a:lnTo>
                    <a:pt x="1905" y="0"/>
                  </a:lnTo>
                  <a:lnTo>
                    <a:pt x="1371" y="241"/>
                  </a:lnTo>
                  <a:lnTo>
                    <a:pt x="533" y="889"/>
                  </a:lnTo>
                  <a:lnTo>
                    <a:pt x="0" y="1371"/>
                  </a:lnTo>
                  <a:lnTo>
                    <a:pt x="241" y="2451"/>
                  </a:lnTo>
                  <a:lnTo>
                    <a:pt x="3162" y="2451"/>
                  </a:lnTo>
                  <a:lnTo>
                    <a:pt x="3162" y="1727"/>
                  </a:lnTo>
                  <a:close/>
                </a:path>
                <a:path w="9525" h="8255">
                  <a:moveTo>
                    <a:pt x="9258" y="4711"/>
                  </a:moveTo>
                  <a:lnTo>
                    <a:pt x="6743" y="4711"/>
                  </a:lnTo>
                  <a:lnTo>
                    <a:pt x="5727" y="6502"/>
                  </a:lnTo>
                  <a:lnTo>
                    <a:pt x="6146" y="6921"/>
                  </a:lnTo>
                  <a:lnTo>
                    <a:pt x="7226" y="8001"/>
                  </a:lnTo>
                  <a:lnTo>
                    <a:pt x="9258" y="4711"/>
                  </a:lnTo>
                  <a:close/>
                </a:path>
              </a:pathLst>
            </a:custGeom>
            <a:solidFill>
              <a:srgbClr val="EB6145"/>
            </a:solidFill>
          </p:spPr>
          <p:txBody>
            <a:bodyPr wrap="square" lIns="0" tIns="0" rIns="0" bIns="0" rtlCol="0"/>
            <a:lstStyle/>
            <a:p>
              <a:endParaRPr/>
            </a:p>
          </p:txBody>
        </p:sp>
        <p:sp>
          <p:nvSpPr>
            <p:cNvPr id="1987" name="object 1987"/>
            <p:cNvSpPr/>
            <p:nvPr/>
          </p:nvSpPr>
          <p:spPr>
            <a:xfrm>
              <a:off x="14486804" y="2725669"/>
              <a:ext cx="2540" cy="1905"/>
            </a:xfrm>
            <a:custGeom>
              <a:avLst/>
              <a:gdLst/>
              <a:ahLst/>
              <a:cxnLst/>
              <a:rect l="l" t="t" r="r" b="b"/>
              <a:pathLst>
                <a:path w="2540" h="1905">
                  <a:moveTo>
                    <a:pt x="2209" y="1672"/>
                  </a:moveTo>
                  <a:lnTo>
                    <a:pt x="0" y="1672"/>
                  </a:lnTo>
                  <a:lnTo>
                    <a:pt x="238" y="597"/>
                  </a:lnTo>
                  <a:lnTo>
                    <a:pt x="1194" y="0"/>
                  </a:lnTo>
                  <a:lnTo>
                    <a:pt x="2209" y="238"/>
                  </a:lnTo>
                  <a:close/>
                </a:path>
              </a:pathLst>
            </a:custGeom>
            <a:solidFill>
              <a:srgbClr val="EB6140"/>
            </a:solidFill>
          </p:spPr>
          <p:txBody>
            <a:bodyPr wrap="square" lIns="0" tIns="0" rIns="0" bIns="0" rtlCol="0"/>
            <a:lstStyle/>
            <a:p>
              <a:endParaRPr/>
            </a:p>
          </p:txBody>
        </p:sp>
      </p:grpSp>
      <p:grpSp>
        <p:nvGrpSpPr>
          <p:cNvPr id="1988" name="object 1988"/>
          <p:cNvGrpSpPr/>
          <p:nvPr/>
        </p:nvGrpSpPr>
        <p:grpSpPr>
          <a:xfrm>
            <a:off x="14434481" y="2711096"/>
            <a:ext cx="14604" cy="3810"/>
            <a:chOff x="14434481" y="2711096"/>
            <a:chExt cx="14604" cy="3810"/>
          </a:xfrm>
        </p:grpSpPr>
        <p:sp>
          <p:nvSpPr>
            <p:cNvPr id="1989" name="object 1989"/>
            <p:cNvSpPr/>
            <p:nvPr/>
          </p:nvSpPr>
          <p:spPr>
            <a:xfrm>
              <a:off x="14434481" y="2711096"/>
              <a:ext cx="4445" cy="3810"/>
            </a:xfrm>
            <a:custGeom>
              <a:avLst/>
              <a:gdLst/>
              <a:ahLst/>
              <a:cxnLst/>
              <a:rect l="l" t="t" r="r" b="b"/>
              <a:pathLst>
                <a:path w="4444" h="3810">
                  <a:moveTo>
                    <a:pt x="2090" y="3225"/>
                  </a:moveTo>
                  <a:lnTo>
                    <a:pt x="1134" y="1971"/>
                  </a:lnTo>
                  <a:lnTo>
                    <a:pt x="0" y="0"/>
                  </a:lnTo>
                  <a:lnTo>
                    <a:pt x="4419" y="2209"/>
                  </a:lnTo>
                  <a:lnTo>
                    <a:pt x="2090" y="3225"/>
                  </a:lnTo>
                  <a:close/>
                </a:path>
              </a:pathLst>
            </a:custGeom>
            <a:solidFill>
              <a:srgbClr val="EB5C3C"/>
            </a:solidFill>
          </p:spPr>
          <p:txBody>
            <a:bodyPr wrap="square" lIns="0" tIns="0" rIns="0" bIns="0" rtlCol="0"/>
            <a:lstStyle/>
            <a:p>
              <a:endParaRPr/>
            </a:p>
          </p:txBody>
        </p:sp>
        <p:sp>
          <p:nvSpPr>
            <p:cNvPr id="1990" name="object 1990"/>
            <p:cNvSpPr/>
            <p:nvPr/>
          </p:nvSpPr>
          <p:spPr>
            <a:xfrm>
              <a:off x="14445113" y="2712231"/>
              <a:ext cx="3810" cy="3175"/>
            </a:xfrm>
            <a:custGeom>
              <a:avLst/>
              <a:gdLst/>
              <a:ahLst/>
              <a:cxnLst/>
              <a:rect l="l" t="t" r="r" b="b"/>
              <a:pathLst>
                <a:path w="3809" h="3175">
                  <a:moveTo>
                    <a:pt x="3404" y="2568"/>
                  </a:moveTo>
                  <a:lnTo>
                    <a:pt x="477" y="2568"/>
                  </a:lnTo>
                  <a:lnTo>
                    <a:pt x="477" y="1134"/>
                  </a:lnTo>
                  <a:lnTo>
                    <a:pt x="0" y="0"/>
                  </a:lnTo>
                  <a:lnTo>
                    <a:pt x="1552" y="358"/>
                  </a:lnTo>
                  <a:lnTo>
                    <a:pt x="3404" y="2568"/>
                  </a:lnTo>
                  <a:close/>
                </a:path>
              </a:pathLst>
            </a:custGeom>
            <a:solidFill>
              <a:srgbClr val="EB5C40"/>
            </a:solidFill>
          </p:spPr>
          <p:txBody>
            <a:bodyPr wrap="square" lIns="0" tIns="0" rIns="0" bIns="0" rtlCol="0"/>
            <a:lstStyle/>
            <a:p>
              <a:endParaRPr/>
            </a:p>
          </p:txBody>
        </p:sp>
      </p:grpSp>
      <p:sp>
        <p:nvSpPr>
          <p:cNvPr id="1991" name="object 1991"/>
          <p:cNvSpPr/>
          <p:nvPr/>
        </p:nvSpPr>
        <p:spPr>
          <a:xfrm>
            <a:off x="14541872" y="2338873"/>
            <a:ext cx="3175" cy="4445"/>
          </a:xfrm>
          <a:custGeom>
            <a:avLst/>
            <a:gdLst/>
            <a:ahLst/>
            <a:cxnLst/>
            <a:rect l="l" t="t" r="r" b="b"/>
            <a:pathLst>
              <a:path w="3175" h="4444">
                <a:moveTo>
                  <a:pt x="836" y="3942"/>
                </a:moveTo>
                <a:lnTo>
                  <a:pt x="59" y="657"/>
                </a:lnTo>
                <a:lnTo>
                  <a:pt x="0" y="0"/>
                </a:lnTo>
                <a:lnTo>
                  <a:pt x="1433" y="179"/>
                </a:lnTo>
                <a:lnTo>
                  <a:pt x="1612" y="298"/>
                </a:lnTo>
                <a:lnTo>
                  <a:pt x="1314" y="1732"/>
                </a:lnTo>
                <a:lnTo>
                  <a:pt x="1971" y="1552"/>
                </a:lnTo>
                <a:lnTo>
                  <a:pt x="2747" y="1373"/>
                </a:lnTo>
                <a:lnTo>
                  <a:pt x="3165" y="59"/>
                </a:lnTo>
                <a:lnTo>
                  <a:pt x="3046" y="2090"/>
                </a:lnTo>
                <a:lnTo>
                  <a:pt x="836" y="3942"/>
                </a:lnTo>
                <a:close/>
              </a:path>
            </a:pathLst>
          </a:custGeom>
          <a:solidFill>
            <a:srgbClr val="E8369D"/>
          </a:solidFill>
        </p:spPr>
        <p:txBody>
          <a:bodyPr wrap="square" lIns="0" tIns="0" rIns="0" bIns="0" rtlCol="0"/>
          <a:lstStyle/>
          <a:p>
            <a:endParaRPr/>
          </a:p>
        </p:txBody>
      </p:sp>
      <p:grpSp>
        <p:nvGrpSpPr>
          <p:cNvPr id="1992" name="object 1992"/>
          <p:cNvGrpSpPr/>
          <p:nvPr/>
        </p:nvGrpSpPr>
        <p:grpSpPr>
          <a:xfrm>
            <a:off x="2096381" y="1549061"/>
            <a:ext cx="1293495" cy="1293495"/>
            <a:chOff x="3211092" y="1749980"/>
            <a:chExt cx="1293495" cy="1293495"/>
          </a:xfrm>
        </p:grpSpPr>
        <p:sp>
          <p:nvSpPr>
            <p:cNvPr id="1993" name="object 1993"/>
            <p:cNvSpPr/>
            <p:nvPr/>
          </p:nvSpPr>
          <p:spPr>
            <a:xfrm>
              <a:off x="3211092" y="1749980"/>
              <a:ext cx="1127760" cy="1126490"/>
            </a:xfrm>
            <a:custGeom>
              <a:avLst/>
              <a:gdLst/>
              <a:ahLst/>
              <a:cxnLst/>
              <a:rect l="l" t="t" r="r" b="b"/>
              <a:pathLst>
                <a:path w="1127760" h="1126489">
                  <a:moveTo>
                    <a:pt x="32034" y="547369"/>
                  </a:moveTo>
                  <a:lnTo>
                    <a:pt x="228" y="547369"/>
                  </a:lnTo>
                  <a:lnTo>
                    <a:pt x="3749" y="497839"/>
                  </a:lnTo>
                  <a:lnTo>
                    <a:pt x="11387" y="449579"/>
                  </a:lnTo>
                  <a:lnTo>
                    <a:pt x="22963" y="403859"/>
                  </a:lnTo>
                  <a:lnTo>
                    <a:pt x="38298" y="358139"/>
                  </a:lnTo>
                  <a:lnTo>
                    <a:pt x="57213" y="314959"/>
                  </a:lnTo>
                  <a:lnTo>
                    <a:pt x="79530" y="274319"/>
                  </a:lnTo>
                  <a:lnTo>
                    <a:pt x="105070" y="234949"/>
                  </a:lnTo>
                  <a:lnTo>
                    <a:pt x="133653" y="198119"/>
                  </a:lnTo>
                  <a:lnTo>
                    <a:pt x="165100" y="163829"/>
                  </a:lnTo>
                  <a:lnTo>
                    <a:pt x="199233" y="133349"/>
                  </a:lnTo>
                  <a:lnTo>
                    <a:pt x="235872" y="104139"/>
                  </a:lnTo>
                  <a:lnTo>
                    <a:pt x="274840" y="78739"/>
                  </a:lnTo>
                  <a:lnTo>
                    <a:pt x="315956" y="57149"/>
                  </a:lnTo>
                  <a:lnTo>
                    <a:pt x="359041" y="38099"/>
                  </a:lnTo>
                  <a:lnTo>
                    <a:pt x="403918" y="22859"/>
                  </a:lnTo>
                  <a:lnTo>
                    <a:pt x="450406" y="10159"/>
                  </a:lnTo>
                  <a:lnTo>
                    <a:pt x="498328" y="2539"/>
                  </a:lnTo>
                  <a:lnTo>
                    <a:pt x="547503" y="0"/>
                  </a:lnTo>
                  <a:lnTo>
                    <a:pt x="579294" y="0"/>
                  </a:lnTo>
                  <a:lnTo>
                    <a:pt x="630732" y="3809"/>
                  </a:lnTo>
                  <a:lnTo>
                    <a:pt x="680790" y="11429"/>
                  </a:lnTo>
                  <a:lnTo>
                    <a:pt x="729264" y="24129"/>
                  </a:lnTo>
                  <a:lnTo>
                    <a:pt x="750811" y="31749"/>
                  </a:lnTo>
                  <a:lnTo>
                    <a:pt x="547503" y="31749"/>
                  </a:lnTo>
                  <a:lnTo>
                    <a:pt x="514378" y="41909"/>
                  </a:lnTo>
                  <a:lnTo>
                    <a:pt x="454458" y="41909"/>
                  </a:lnTo>
                  <a:lnTo>
                    <a:pt x="402486" y="55879"/>
                  </a:lnTo>
                  <a:lnTo>
                    <a:pt x="352729" y="74929"/>
                  </a:lnTo>
                  <a:lnTo>
                    <a:pt x="305471" y="97789"/>
                  </a:lnTo>
                  <a:lnTo>
                    <a:pt x="260998" y="125729"/>
                  </a:lnTo>
                  <a:lnTo>
                    <a:pt x="219595" y="157479"/>
                  </a:lnTo>
                  <a:lnTo>
                    <a:pt x="181546" y="193039"/>
                  </a:lnTo>
                  <a:lnTo>
                    <a:pt x="147136" y="232409"/>
                  </a:lnTo>
                  <a:lnTo>
                    <a:pt x="154525" y="236219"/>
                  </a:lnTo>
                  <a:lnTo>
                    <a:pt x="162135" y="241299"/>
                  </a:lnTo>
                  <a:lnTo>
                    <a:pt x="169965" y="245109"/>
                  </a:lnTo>
                  <a:lnTo>
                    <a:pt x="178014" y="248919"/>
                  </a:lnTo>
                  <a:lnTo>
                    <a:pt x="191825" y="255269"/>
                  </a:lnTo>
                  <a:lnTo>
                    <a:pt x="129831" y="255269"/>
                  </a:lnTo>
                  <a:lnTo>
                    <a:pt x="102387" y="298449"/>
                  </a:lnTo>
                  <a:lnTo>
                    <a:pt x="79053" y="344169"/>
                  </a:lnTo>
                  <a:lnTo>
                    <a:pt x="60090" y="391159"/>
                  </a:lnTo>
                  <a:lnTo>
                    <a:pt x="45758" y="441959"/>
                  </a:lnTo>
                  <a:lnTo>
                    <a:pt x="36319" y="492759"/>
                  </a:lnTo>
                  <a:lnTo>
                    <a:pt x="32034" y="547369"/>
                  </a:lnTo>
                  <a:close/>
                </a:path>
                <a:path w="1127760" h="1126489">
                  <a:moveTo>
                    <a:pt x="579294" y="328929"/>
                  </a:moveTo>
                  <a:lnTo>
                    <a:pt x="547503" y="328929"/>
                  </a:lnTo>
                  <a:lnTo>
                    <a:pt x="547503" y="31749"/>
                  </a:lnTo>
                  <a:lnTo>
                    <a:pt x="579294" y="31749"/>
                  </a:lnTo>
                  <a:lnTo>
                    <a:pt x="579294" y="328929"/>
                  </a:lnTo>
                  <a:close/>
                </a:path>
                <a:path w="1127760" h="1126489">
                  <a:moveTo>
                    <a:pt x="822584" y="328929"/>
                  </a:moveTo>
                  <a:lnTo>
                    <a:pt x="579294" y="328929"/>
                  </a:lnTo>
                  <a:lnTo>
                    <a:pt x="633320" y="327659"/>
                  </a:lnTo>
                  <a:lnTo>
                    <a:pt x="685642" y="322579"/>
                  </a:lnTo>
                  <a:lnTo>
                    <a:pt x="736010" y="314959"/>
                  </a:lnTo>
                  <a:lnTo>
                    <a:pt x="784178" y="306069"/>
                  </a:lnTo>
                  <a:lnTo>
                    <a:pt x="773982" y="271779"/>
                  </a:lnTo>
                  <a:lnTo>
                    <a:pt x="750080" y="208279"/>
                  </a:lnTo>
                  <a:lnTo>
                    <a:pt x="708027" y="129539"/>
                  </a:lnTo>
                  <a:lnTo>
                    <a:pt x="677479" y="90169"/>
                  </a:lnTo>
                  <a:lnTo>
                    <a:pt x="645455" y="60959"/>
                  </a:lnTo>
                  <a:lnTo>
                    <a:pt x="579294" y="31749"/>
                  </a:lnTo>
                  <a:lnTo>
                    <a:pt x="750811" y="31749"/>
                  </a:lnTo>
                  <a:lnTo>
                    <a:pt x="775948" y="40639"/>
                  </a:lnTo>
                  <a:lnTo>
                    <a:pt x="778741" y="41909"/>
                  </a:lnTo>
                  <a:lnTo>
                    <a:pt x="672908" y="41909"/>
                  </a:lnTo>
                  <a:lnTo>
                    <a:pt x="702498" y="71119"/>
                  </a:lnTo>
                  <a:lnTo>
                    <a:pt x="730054" y="105409"/>
                  </a:lnTo>
                  <a:lnTo>
                    <a:pt x="755333" y="146049"/>
                  </a:lnTo>
                  <a:lnTo>
                    <a:pt x="778094" y="193039"/>
                  </a:lnTo>
                  <a:lnTo>
                    <a:pt x="798096" y="243839"/>
                  </a:lnTo>
                  <a:lnTo>
                    <a:pt x="815094" y="298449"/>
                  </a:lnTo>
                  <a:lnTo>
                    <a:pt x="910026" y="298449"/>
                  </a:lnTo>
                  <a:lnTo>
                    <a:pt x="871231" y="312419"/>
                  </a:lnTo>
                  <a:lnTo>
                    <a:pt x="822069" y="326389"/>
                  </a:lnTo>
                  <a:lnTo>
                    <a:pt x="822584" y="328929"/>
                  </a:lnTo>
                  <a:close/>
                </a:path>
                <a:path w="1127760" h="1126489">
                  <a:moveTo>
                    <a:pt x="345453" y="298449"/>
                  </a:moveTo>
                  <a:lnTo>
                    <a:pt x="312271" y="298449"/>
                  </a:lnTo>
                  <a:lnTo>
                    <a:pt x="329269" y="243839"/>
                  </a:lnTo>
                  <a:lnTo>
                    <a:pt x="349270" y="193039"/>
                  </a:lnTo>
                  <a:lnTo>
                    <a:pt x="372032" y="146049"/>
                  </a:lnTo>
                  <a:lnTo>
                    <a:pt x="397312" y="105409"/>
                  </a:lnTo>
                  <a:lnTo>
                    <a:pt x="424868" y="71119"/>
                  </a:lnTo>
                  <a:lnTo>
                    <a:pt x="454458" y="41909"/>
                  </a:lnTo>
                  <a:lnTo>
                    <a:pt x="514378" y="41909"/>
                  </a:lnTo>
                  <a:lnTo>
                    <a:pt x="481576" y="60959"/>
                  </a:lnTo>
                  <a:lnTo>
                    <a:pt x="449671" y="90169"/>
                  </a:lnTo>
                  <a:lnTo>
                    <a:pt x="419238" y="129539"/>
                  </a:lnTo>
                  <a:lnTo>
                    <a:pt x="390849" y="179069"/>
                  </a:lnTo>
                  <a:lnTo>
                    <a:pt x="364774" y="238759"/>
                  </a:lnTo>
                  <a:lnTo>
                    <a:pt x="353384" y="271779"/>
                  </a:lnTo>
                  <a:lnTo>
                    <a:pt x="345453" y="298449"/>
                  </a:lnTo>
                  <a:close/>
                </a:path>
                <a:path w="1127760" h="1126489">
                  <a:moveTo>
                    <a:pt x="910026" y="298449"/>
                  </a:moveTo>
                  <a:lnTo>
                    <a:pt x="815094" y="298449"/>
                  </a:lnTo>
                  <a:lnTo>
                    <a:pt x="851701" y="288289"/>
                  </a:lnTo>
                  <a:lnTo>
                    <a:pt x="886372" y="276859"/>
                  </a:lnTo>
                  <a:lnTo>
                    <a:pt x="949353" y="248919"/>
                  </a:lnTo>
                  <a:lnTo>
                    <a:pt x="972841" y="236219"/>
                  </a:lnTo>
                  <a:lnTo>
                    <a:pt x="980229" y="232409"/>
                  </a:lnTo>
                  <a:lnTo>
                    <a:pt x="945820" y="193039"/>
                  </a:lnTo>
                  <a:lnTo>
                    <a:pt x="907771" y="157479"/>
                  </a:lnTo>
                  <a:lnTo>
                    <a:pt x="866368" y="125729"/>
                  </a:lnTo>
                  <a:lnTo>
                    <a:pt x="821895" y="97789"/>
                  </a:lnTo>
                  <a:lnTo>
                    <a:pt x="774638" y="74929"/>
                  </a:lnTo>
                  <a:lnTo>
                    <a:pt x="724880" y="55879"/>
                  </a:lnTo>
                  <a:lnTo>
                    <a:pt x="672908" y="41909"/>
                  </a:lnTo>
                  <a:lnTo>
                    <a:pt x="778741" y="41909"/>
                  </a:lnTo>
                  <a:lnTo>
                    <a:pt x="820637" y="60959"/>
                  </a:lnTo>
                  <a:lnTo>
                    <a:pt x="863127" y="85089"/>
                  </a:lnTo>
                  <a:lnTo>
                    <a:pt x="903212" y="113029"/>
                  </a:lnTo>
                  <a:lnTo>
                    <a:pt x="940688" y="143509"/>
                  </a:lnTo>
                  <a:lnTo>
                    <a:pt x="975349" y="177799"/>
                  </a:lnTo>
                  <a:lnTo>
                    <a:pt x="1006990" y="214629"/>
                  </a:lnTo>
                  <a:lnTo>
                    <a:pt x="1011379" y="220979"/>
                  </a:lnTo>
                  <a:lnTo>
                    <a:pt x="1015695" y="226059"/>
                  </a:lnTo>
                  <a:lnTo>
                    <a:pt x="1019939" y="232409"/>
                  </a:lnTo>
                  <a:lnTo>
                    <a:pt x="1024112" y="237489"/>
                  </a:lnTo>
                  <a:lnTo>
                    <a:pt x="1035574" y="255269"/>
                  </a:lnTo>
                  <a:lnTo>
                    <a:pt x="997537" y="255269"/>
                  </a:lnTo>
                  <a:lnTo>
                    <a:pt x="959290" y="276859"/>
                  </a:lnTo>
                  <a:lnTo>
                    <a:pt x="917079" y="295909"/>
                  </a:lnTo>
                  <a:lnTo>
                    <a:pt x="910026" y="298449"/>
                  </a:lnTo>
                  <a:close/>
                </a:path>
                <a:path w="1127760" h="1126489">
                  <a:moveTo>
                    <a:pt x="311030" y="547369"/>
                  </a:moveTo>
                  <a:lnTo>
                    <a:pt x="279234" y="547369"/>
                  </a:lnTo>
                  <a:lnTo>
                    <a:pt x="281415" y="492759"/>
                  </a:lnTo>
                  <a:lnTo>
                    <a:pt x="281516" y="490219"/>
                  </a:lnTo>
                  <a:lnTo>
                    <a:pt x="281567" y="488949"/>
                  </a:lnTo>
                  <a:lnTo>
                    <a:pt x="286788" y="433069"/>
                  </a:lnTo>
                  <a:lnTo>
                    <a:pt x="294749" y="378459"/>
                  </a:lnTo>
                  <a:lnTo>
                    <a:pt x="305299" y="326389"/>
                  </a:lnTo>
                  <a:lnTo>
                    <a:pt x="256135" y="312419"/>
                  </a:lnTo>
                  <a:lnTo>
                    <a:pt x="210287" y="295909"/>
                  </a:lnTo>
                  <a:lnTo>
                    <a:pt x="168078" y="276859"/>
                  </a:lnTo>
                  <a:lnTo>
                    <a:pt x="129831" y="255269"/>
                  </a:lnTo>
                  <a:lnTo>
                    <a:pt x="191825" y="255269"/>
                  </a:lnTo>
                  <a:lnTo>
                    <a:pt x="208397" y="262889"/>
                  </a:lnTo>
                  <a:lnTo>
                    <a:pt x="240994" y="276859"/>
                  </a:lnTo>
                  <a:lnTo>
                    <a:pt x="275666" y="288289"/>
                  </a:lnTo>
                  <a:lnTo>
                    <a:pt x="312271" y="298449"/>
                  </a:lnTo>
                  <a:lnTo>
                    <a:pt x="345453" y="298449"/>
                  </a:lnTo>
                  <a:lnTo>
                    <a:pt x="343187" y="306069"/>
                  </a:lnTo>
                  <a:lnTo>
                    <a:pt x="391228" y="314959"/>
                  </a:lnTo>
                  <a:lnTo>
                    <a:pt x="441457" y="322579"/>
                  </a:lnTo>
                  <a:lnTo>
                    <a:pt x="493630" y="327659"/>
                  </a:lnTo>
                  <a:lnTo>
                    <a:pt x="547503" y="328929"/>
                  </a:lnTo>
                  <a:lnTo>
                    <a:pt x="822584" y="328929"/>
                  </a:lnTo>
                  <a:lnTo>
                    <a:pt x="823613" y="334009"/>
                  </a:lnTo>
                  <a:lnTo>
                    <a:pt x="336203" y="334009"/>
                  </a:lnTo>
                  <a:lnTo>
                    <a:pt x="326063" y="383539"/>
                  </a:lnTo>
                  <a:lnTo>
                    <a:pt x="318378" y="435609"/>
                  </a:lnTo>
                  <a:lnTo>
                    <a:pt x="313431" y="488949"/>
                  </a:lnTo>
                  <a:lnTo>
                    <a:pt x="313313" y="490219"/>
                  </a:lnTo>
                  <a:lnTo>
                    <a:pt x="311030" y="547369"/>
                  </a:lnTo>
                  <a:close/>
                </a:path>
                <a:path w="1127760" h="1126489">
                  <a:moveTo>
                    <a:pt x="1048511" y="849629"/>
                  </a:moveTo>
                  <a:lnTo>
                    <a:pt x="1011642" y="849629"/>
                  </a:lnTo>
                  <a:lnTo>
                    <a:pt x="1035177" y="808989"/>
                  </a:lnTo>
                  <a:lnTo>
                    <a:pt x="1055148" y="767079"/>
                  </a:lnTo>
                  <a:lnTo>
                    <a:pt x="1071354" y="722629"/>
                  </a:lnTo>
                  <a:lnTo>
                    <a:pt x="1083591" y="675639"/>
                  </a:lnTo>
                  <a:lnTo>
                    <a:pt x="1091657" y="627379"/>
                  </a:lnTo>
                  <a:lnTo>
                    <a:pt x="1095347" y="579119"/>
                  </a:lnTo>
                  <a:lnTo>
                    <a:pt x="0" y="579119"/>
                  </a:lnTo>
                  <a:lnTo>
                    <a:pt x="0" y="547369"/>
                  </a:lnTo>
                  <a:lnTo>
                    <a:pt x="1095332" y="547369"/>
                  </a:lnTo>
                  <a:lnTo>
                    <a:pt x="1091046" y="492759"/>
                  </a:lnTo>
                  <a:lnTo>
                    <a:pt x="1081607" y="441959"/>
                  </a:lnTo>
                  <a:lnTo>
                    <a:pt x="1067276" y="391159"/>
                  </a:lnTo>
                  <a:lnTo>
                    <a:pt x="1048313" y="344169"/>
                  </a:lnTo>
                  <a:lnTo>
                    <a:pt x="1024980" y="298449"/>
                  </a:lnTo>
                  <a:lnTo>
                    <a:pt x="997537" y="255269"/>
                  </a:lnTo>
                  <a:lnTo>
                    <a:pt x="1035574" y="255269"/>
                  </a:lnTo>
                  <a:lnTo>
                    <a:pt x="1073024" y="321309"/>
                  </a:lnTo>
                  <a:lnTo>
                    <a:pt x="1092056" y="365759"/>
                  </a:lnTo>
                  <a:lnTo>
                    <a:pt x="1107205" y="412749"/>
                  </a:lnTo>
                  <a:lnTo>
                    <a:pt x="1118273" y="462279"/>
                  </a:lnTo>
                  <a:lnTo>
                    <a:pt x="1125060" y="511809"/>
                  </a:lnTo>
                  <a:lnTo>
                    <a:pt x="1127366" y="562609"/>
                  </a:lnTo>
                  <a:lnTo>
                    <a:pt x="1124659" y="618489"/>
                  </a:lnTo>
                  <a:lnTo>
                    <a:pt x="1116705" y="673099"/>
                  </a:lnTo>
                  <a:lnTo>
                    <a:pt x="1103758" y="725169"/>
                  </a:lnTo>
                  <a:lnTo>
                    <a:pt x="1086074" y="774699"/>
                  </a:lnTo>
                  <a:lnTo>
                    <a:pt x="1063906" y="822959"/>
                  </a:lnTo>
                  <a:lnTo>
                    <a:pt x="1048511" y="849629"/>
                  </a:lnTo>
                  <a:close/>
                </a:path>
                <a:path w="1127760" h="1126489">
                  <a:moveTo>
                    <a:pt x="579294" y="547369"/>
                  </a:moveTo>
                  <a:lnTo>
                    <a:pt x="547503" y="547369"/>
                  </a:lnTo>
                  <a:lnTo>
                    <a:pt x="547503" y="358139"/>
                  </a:lnTo>
                  <a:lnTo>
                    <a:pt x="491967" y="355599"/>
                  </a:lnTo>
                  <a:lnTo>
                    <a:pt x="438065" y="350519"/>
                  </a:lnTo>
                  <a:lnTo>
                    <a:pt x="386058" y="344169"/>
                  </a:lnTo>
                  <a:lnTo>
                    <a:pt x="336203" y="334009"/>
                  </a:lnTo>
                  <a:lnTo>
                    <a:pt x="791163" y="334009"/>
                  </a:lnTo>
                  <a:lnTo>
                    <a:pt x="741179" y="344169"/>
                  </a:lnTo>
                  <a:lnTo>
                    <a:pt x="689032" y="350519"/>
                  </a:lnTo>
                  <a:lnTo>
                    <a:pt x="634983" y="355599"/>
                  </a:lnTo>
                  <a:lnTo>
                    <a:pt x="579294" y="358139"/>
                  </a:lnTo>
                  <a:lnTo>
                    <a:pt x="579294" y="547369"/>
                  </a:lnTo>
                  <a:close/>
                </a:path>
                <a:path w="1127760" h="1126489">
                  <a:moveTo>
                    <a:pt x="848133" y="547369"/>
                  </a:moveTo>
                  <a:lnTo>
                    <a:pt x="816336" y="547369"/>
                  </a:lnTo>
                  <a:lnTo>
                    <a:pt x="814154" y="492759"/>
                  </a:lnTo>
                  <a:lnTo>
                    <a:pt x="814052" y="490219"/>
                  </a:lnTo>
                  <a:lnTo>
                    <a:pt x="808987" y="435609"/>
                  </a:lnTo>
                  <a:lnTo>
                    <a:pt x="801302" y="383539"/>
                  </a:lnTo>
                  <a:lnTo>
                    <a:pt x="791163" y="334009"/>
                  </a:lnTo>
                  <a:lnTo>
                    <a:pt x="823613" y="334009"/>
                  </a:lnTo>
                  <a:lnTo>
                    <a:pt x="832618" y="378459"/>
                  </a:lnTo>
                  <a:lnTo>
                    <a:pt x="840579" y="433069"/>
                  </a:lnTo>
                  <a:lnTo>
                    <a:pt x="845800" y="488949"/>
                  </a:lnTo>
                  <a:lnTo>
                    <a:pt x="848133" y="547369"/>
                  </a:lnTo>
                  <a:close/>
                </a:path>
                <a:path w="1127760" h="1126489">
                  <a:moveTo>
                    <a:pt x="563683" y="1126489"/>
                  </a:moveTo>
                  <a:lnTo>
                    <a:pt x="515853" y="1125219"/>
                  </a:lnTo>
                  <a:lnTo>
                    <a:pt x="469131" y="1118869"/>
                  </a:lnTo>
                  <a:lnTo>
                    <a:pt x="423677" y="1108709"/>
                  </a:lnTo>
                  <a:lnTo>
                    <a:pt x="379653" y="1096009"/>
                  </a:lnTo>
                  <a:lnTo>
                    <a:pt x="337220" y="1079499"/>
                  </a:lnTo>
                  <a:lnTo>
                    <a:pt x="296538" y="1059179"/>
                  </a:lnTo>
                  <a:lnTo>
                    <a:pt x="257767" y="1036319"/>
                  </a:lnTo>
                  <a:lnTo>
                    <a:pt x="221070" y="1010919"/>
                  </a:lnTo>
                  <a:lnTo>
                    <a:pt x="186607" y="981709"/>
                  </a:lnTo>
                  <a:lnTo>
                    <a:pt x="154538" y="951229"/>
                  </a:lnTo>
                  <a:lnTo>
                    <a:pt x="125025" y="916939"/>
                  </a:lnTo>
                  <a:lnTo>
                    <a:pt x="98227" y="881379"/>
                  </a:lnTo>
                  <a:lnTo>
                    <a:pt x="74307" y="843279"/>
                  </a:lnTo>
                  <a:lnTo>
                    <a:pt x="53425" y="802639"/>
                  </a:lnTo>
                  <a:lnTo>
                    <a:pt x="35742" y="760729"/>
                  </a:lnTo>
                  <a:lnTo>
                    <a:pt x="21418" y="717549"/>
                  </a:lnTo>
                  <a:lnTo>
                    <a:pt x="10615" y="673099"/>
                  </a:lnTo>
                  <a:lnTo>
                    <a:pt x="3492" y="626109"/>
                  </a:lnTo>
                  <a:lnTo>
                    <a:pt x="212" y="579119"/>
                  </a:lnTo>
                  <a:lnTo>
                    <a:pt x="32017" y="579119"/>
                  </a:lnTo>
                  <a:lnTo>
                    <a:pt x="35612" y="626109"/>
                  </a:lnTo>
                  <a:lnTo>
                    <a:pt x="35709" y="627379"/>
                  </a:lnTo>
                  <a:lnTo>
                    <a:pt x="43775" y="675639"/>
                  </a:lnTo>
                  <a:lnTo>
                    <a:pt x="56013" y="722629"/>
                  </a:lnTo>
                  <a:lnTo>
                    <a:pt x="72219" y="767079"/>
                  </a:lnTo>
                  <a:lnTo>
                    <a:pt x="92192" y="808989"/>
                  </a:lnTo>
                  <a:lnTo>
                    <a:pt x="115727" y="849629"/>
                  </a:lnTo>
                  <a:lnTo>
                    <a:pt x="173083" y="849629"/>
                  </a:lnTo>
                  <a:lnTo>
                    <a:pt x="165683" y="853439"/>
                  </a:lnTo>
                  <a:lnTo>
                    <a:pt x="153874" y="859789"/>
                  </a:lnTo>
                  <a:lnTo>
                    <a:pt x="142591" y="867409"/>
                  </a:lnTo>
                  <a:lnTo>
                    <a:pt x="131834" y="873759"/>
                  </a:lnTo>
                  <a:lnTo>
                    <a:pt x="162164" y="911859"/>
                  </a:lnTo>
                  <a:lnTo>
                    <a:pt x="195818" y="947419"/>
                  </a:lnTo>
                  <a:lnTo>
                    <a:pt x="232561" y="979169"/>
                  </a:lnTo>
                  <a:lnTo>
                    <a:pt x="272161" y="1008379"/>
                  </a:lnTo>
                  <a:lnTo>
                    <a:pt x="314385" y="1032509"/>
                  </a:lnTo>
                  <a:lnTo>
                    <a:pt x="358997" y="1054099"/>
                  </a:lnTo>
                  <a:lnTo>
                    <a:pt x="405766" y="1070609"/>
                  </a:lnTo>
                  <a:lnTo>
                    <a:pt x="454458" y="1083309"/>
                  </a:lnTo>
                  <a:lnTo>
                    <a:pt x="512328" y="1083309"/>
                  </a:lnTo>
                  <a:lnTo>
                    <a:pt x="514378" y="1084579"/>
                  </a:lnTo>
                  <a:lnTo>
                    <a:pt x="547503" y="1093469"/>
                  </a:lnTo>
                  <a:lnTo>
                    <a:pt x="754768" y="1093469"/>
                  </a:lnTo>
                  <a:lnTo>
                    <a:pt x="712184" y="1107439"/>
                  </a:lnTo>
                  <a:lnTo>
                    <a:pt x="664077" y="1117599"/>
                  </a:lnTo>
                  <a:lnTo>
                    <a:pt x="614512" y="1123949"/>
                  </a:lnTo>
                  <a:lnTo>
                    <a:pt x="563683" y="1126489"/>
                  </a:lnTo>
                  <a:close/>
                </a:path>
                <a:path w="1127760" h="1126489">
                  <a:moveTo>
                    <a:pt x="173083" y="849629"/>
                  </a:moveTo>
                  <a:lnTo>
                    <a:pt x="115727" y="849629"/>
                  </a:lnTo>
                  <a:lnTo>
                    <a:pt x="155003" y="826769"/>
                  </a:lnTo>
                  <a:lnTo>
                    <a:pt x="198935" y="805179"/>
                  </a:lnTo>
                  <a:lnTo>
                    <a:pt x="247126" y="787399"/>
                  </a:lnTo>
                  <a:lnTo>
                    <a:pt x="299181" y="770889"/>
                  </a:lnTo>
                  <a:lnTo>
                    <a:pt x="291121" y="725169"/>
                  </a:lnTo>
                  <a:lnTo>
                    <a:pt x="285043" y="678179"/>
                  </a:lnTo>
                  <a:lnTo>
                    <a:pt x="281046" y="628649"/>
                  </a:lnTo>
                  <a:lnTo>
                    <a:pt x="279227" y="579119"/>
                  </a:lnTo>
                  <a:lnTo>
                    <a:pt x="311022" y="579119"/>
                  </a:lnTo>
                  <a:lnTo>
                    <a:pt x="312737" y="626109"/>
                  </a:lnTo>
                  <a:lnTo>
                    <a:pt x="312784" y="627379"/>
                  </a:lnTo>
                  <a:lnTo>
                    <a:pt x="316510" y="673099"/>
                  </a:lnTo>
                  <a:lnTo>
                    <a:pt x="316613" y="674369"/>
                  </a:lnTo>
                  <a:lnTo>
                    <a:pt x="322408" y="720089"/>
                  </a:lnTo>
                  <a:lnTo>
                    <a:pt x="330064" y="763269"/>
                  </a:lnTo>
                  <a:lnTo>
                    <a:pt x="829529" y="763269"/>
                  </a:lnTo>
                  <a:lnTo>
                    <a:pt x="828857" y="767079"/>
                  </a:lnTo>
                  <a:lnTo>
                    <a:pt x="547503" y="767079"/>
                  </a:lnTo>
                  <a:lnTo>
                    <a:pt x="491619" y="769619"/>
                  </a:lnTo>
                  <a:lnTo>
                    <a:pt x="437576" y="774699"/>
                  </a:lnTo>
                  <a:lnTo>
                    <a:pt x="385649" y="782319"/>
                  </a:lnTo>
                  <a:lnTo>
                    <a:pt x="336110" y="791209"/>
                  </a:lnTo>
                  <a:lnTo>
                    <a:pt x="338080" y="798829"/>
                  </a:lnTo>
                  <a:lnTo>
                    <a:pt x="305266" y="798829"/>
                  </a:lnTo>
                  <a:lnTo>
                    <a:pt x="270669" y="808989"/>
                  </a:lnTo>
                  <a:lnTo>
                    <a:pt x="237848" y="820419"/>
                  </a:lnTo>
                  <a:lnTo>
                    <a:pt x="206923" y="833119"/>
                  </a:lnTo>
                  <a:lnTo>
                    <a:pt x="178016" y="847089"/>
                  </a:lnTo>
                  <a:lnTo>
                    <a:pt x="173083" y="849629"/>
                  </a:lnTo>
                  <a:close/>
                </a:path>
                <a:path w="1127760" h="1126489">
                  <a:moveTo>
                    <a:pt x="797305" y="763269"/>
                  </a:moveTo>
                  <a:lnTo>
                    <a:pt x="330064" y="763269"/>
                  </a:lnTo>
                  <a:lnTo>
                    <a:pt x="381232" y="753109"/>
                  </a:lnTo>
                  <a:lnTo>
                    <a:pt x="434717" y="745489"/>
                  </a:lnTo>
                  <a:lnTo>
                    <a:pt x="490235" y="740409"/>
                  </a:lnTo>
                  <a:lnTo>
                    <a:pt x="547503" y="737869"/>
                  </a:lnTo>
                  <a:lnTo>
                    <a:pt x="547503" y="579119"/>
                  </a:lnTo>
                  <a:lnTo>
                    <a:pt x="579294" y="579119"/>
                  </a:lnTo>
                  <a:lnTo>
                    <a:pt x="579294" y="737869"/>
                  </a:lnTo>
                  <a:lnTo>
                    <a:pt x="636716" y="740409"/>
                  </a:lnTo>
                  <a:lnTo>
                    <a:pt x="692382" y="745489"/>
                  </a:lnTo>
                  <a:lnTo>
                    <a:pt x="746007" y="753109"/>
                  </a:lnTo>
                  <a:lnTo>
                    <a:pt x="797305" y="763269"/>
                  </a:lnTo>
                  <a:close/>
                </a:path>
                <a:path w="1127760" h="1126489">
                  <a:moveTo>
                    <a:pt x="829529" y="763269"/>
                  </a:moveTo>
                  <a:lnTo>
                    <a:pt x="797305" y="763269"/>
                  </a:lnTo>
                  <a:lnTo>
                    <a:pt x="804959" y="720089"/>
                  </a:lnTo>
                  <a:lnTo>
                    <a:pt x="810753" y="674369"/>
                  </a:lnTo>
                  <a:lnTo>
                    <a:pt x="814480" y="628649"/>
                  </a:lnTo>
                  <a:lnTo>
                    <a:pt x="814584" y="627379"/>
                  </a:lnTo>
                  <a:lnTo>
                    <a:pt x="816347" y="579119"/>
                  </a:lnTo>
                  <a:lnTo>
                    <a:pt x="848138" y="579119"/>
                  </a:lnTo>
                  <a:lnTo>
                    <a:pt x="846412" y="626109"/>
                  </a:lnTo>
                  <a:lnTo>
                    <a:pt x="846318" y="628649"/>
                  </a:lnTo>
                  <a:lnTo>
                    <a:pt x="842322" y="678179"/>
                  </a:lnTo>
                  <a:lnTo>
                    <a:pt x="836245" y="725169"/>
                  </a:lnTo>
                  <a:lnTo>
                    <a:pt x="829529" y="763269"/>
                  </a:lnTo>
                  <a:close/>
                </a:path>
                <a:path w="1127760" h="1126489">
                  <a:moveTo>
                    <a:pt x="579294" y="1093469"/>
                  </a:moveTo>
                  <a:lnTo>
                    <a:pt x="547503" y="1093469"/>
                  </a:lnTo>
                  <a:lnTo>
                    <a:pt x="547503" y="767079"/>
                  </a:lnTo>
                  <a:lnTo>
                    <a:pt x="579294" y="767079"/>
                  </a:lnTo>
                  <a:lnTo>
                    <a:pt x="579294" y="1093469"/>
                  </a:lnTo>
                  <a:close/>
                </a:path>
                <a:path w="1127760" h="1126489">
                  <a:moveTo>
                    <a:pt x="754768" y="1093469"/>
                  </a:moveTo>
                  <a:lnTo>
                    <a:pt x="579294" y="1093469"/>
                  </a:lnTo>
                  <a:lnTo>
                    <a:pt x="612533" y="1084579"/>
                  </a:lnTo>
                  <a:lnTo>
                    <a:pt x="645455" y="1064259"/>
                  </a:lnTo>
                  <a:lnTo>
                    <a:pt x="677479" y="1035049"/>
                  </a:lnTo>
                  <a:lnTo>
                    <a:pt x="708027" y="996949"/>
                  </a:lnTo>
                  <a:lnTo>
                    <a:pt x="736517" y="947419"/>
                  </a:lnTo>
                  <a:lnTo>
                    <a:pt x="767171" y="875029"/>
                  </a:lnTo>
                  <a:lnTo>
                    <a:pt x="780096" y="834389"/>
                  </a:lnTo>
                  <a:lnTo>
                    <a:pt x="791256" y="791209"/>
                  </a:lnTo>
                  <a:lnTo>
                    <a:pt x="741587" y="781049"/>
                  </a:lnTo>
                  <a:lnTo>
                    <a:pt x="689521" y="774699"/>
                  </a:lnTo>
                  <a:lnTo>
                    <a:pt x="635331" y="769619"/>
                  </a:lnTo>
                  <a:lnTo>
                    <a:pt x="579294" y="767079"/>
                  </a:lnTo>
                  <a:lnTo>
                    <a:pt x="828857" y="767079"/>
                  </a:lnTo>
                  <a:lnTo>
                    <a:pt x="828185" y="770889"/>
                  </a:lnTo>
                  <a:lnTo>
                    <a:pt x="880240" y="787399"/>
                  </a:lnTo>
                  <a:lnTo>
                    <a:pt x="911221" y="798829"/>
                  </a:lnTo>
                  <a:lnTo>
                    <a:pt x="822100" y="798829"/>
                  </a:lnTo>
                  <a:lnTo>
                    <a:pt x="807889" y="852169"/>
                  </a:lnTo>
                  <a:lnTo>
                    <a:pt x="790990" y="901699"/>
                  </a:lnTo>
                  <a:lnTo>
                    <a:pt x="771596" y="947419"/>
                  </a:lnTo>
                  <a:lnTo>
                    <a:pt x="749899" y="989329"/>
                  </a:lnTo>
                  <a:lnTo>
                    <a:pt x="726090" y="1026159"/>
                  </a:lnTo>
                  <a:lnTo>
                    <a:pt x="700363" y="1057909"/>
                  </a:lnTo>
                  <a:lnTo>
                    <a:pt x="672908" y="1083309"/>
                  </a:lnTo>
                  <a:lnTo>
                    <a:pt x="779458" y="1083309"/>
                  </a:lnTo>
                  <a:lnTo>
                    <a:pt x="758639" y="1092199"/>
                  </a:lnTo>
                  <a:lnTo>
                    <a:pt x="754768" y="1093469"/>
                  </a:lnTo>
                  <a:close/>
                </a:path>
                <a:path w="1127760" h="1126489">
                  <a:moveTo>
                    <a:pt x="512328" y="1083309"/>
                  </a:moveTo>
                  <a:lnTo>
                    <a:pt x="454458" y="1083309"/>
                  </a:lnTo>
                  <a:lnTo>
                    <a:pt x="427003" y="1057909"/>
                  </a:lnTo>
                  <a:lnTo>
                    <a:pt x="401276" y="1026159"/>
                  </a:lnTo>
                  <a:lnTo>
                    <a:pt x="377468" y="989329"/>
                  </a:lnTo>
                  <a:lnTo>
                    <a:pt x="355770" y="947419"/>
                  </a:lnTo>
                  <a:lnTo>
                    <a:pt x="336376" y="901699"/>
                  </a:lnTo>
                  <a:lnTo>
                    <a:pt x="319478" y="852169"/>
                  </a:lnTo>
                  <a:lnTo>
                    <a:pt x="305266" y="798829"/>
                  </a:lnTo>
                  <a:lnTo>
                    <a:pt x="338080" y="798829"/>
                  </a:lnTo>
                  <a:lnTo>
                    <a:pt x="347272" y="834389"/>
                  </a:lnTo>
                  <a:lnTo>
                    <a:pt x="360196" y="875029"/>
                  </a:lnTo>
                  <a:lnTo>
                    <a:pt x="374763" y="913129"/>
                  </a:lnTo>
                  <a:lnTo>
                    <a:pt x="419238" y="995679"/>
                  </a:lnTo>
                  <a:lnTo>
                    <a:pt x="449671" y="1035049"/>
                  </a:lnTo>
                  <a:lnTo>
                    <a:pt x="481576" y="1064259"/>
                  </a:lnTo>
                  <a:lnTo>
                    <a:pt x="512328" y="1083309"/>
                  </a:lnTo>
                  <a:close/>
                </a:path>
                <a:path w="1127760" h="1126489">
                  <a:moveTo>
                    <a:pt x="779458" y="1083309"/>
                  </a:moveTo>
                  <a:lnTo>
                    <a:pt x="672908" y="1083309"/>
                  </a:lnTo>
                  <a:lnTo>
                    <a:pt x="721600" y="1070609"/>
                  </a:lnTo>
                  <a:lnTo>
                    <a:pt x="768368" y="1054099"/>
                  </a:lnTo>
                  <a:lnTo>
                    <a:pt x="812981" y="1032509"/>
                  </a:lnTo>
                  <a:lnTo>
                    <a:pt x="855205" y="1008379"/>
                  </a:lnTo>
                  <a:lnTo>
                    <a:pt x="894805" y="979169"/>
                  </a:lnTo>
                  <a:lnTo>
                    <a:pt x="931549" y="947419"/>
                  </a:lnTo>
                  <a:lnTo>
                    <a:pt x="965203" y="911859"/>
                  </a:lnTo>
                  <a:lnTo>
                    <a:pt x="995534" y="873759"/>
                  </a:lnTo>
                  <a:lnTo>
                    <a:pt x="984777" y="867409"/>
                  </a:lnTo>
                  <a:lnTo>
                    <a:pt x="973493" y="859789"/>
                  </a:lnTo>
                  <a:lnTo>
                    <a:pt x="920446" y="833119"/>
                  </a:lnTo>
                  <a:lnTo>
                    <a:pt x="856697" y="808989"/>
                  </a:lnTo>
                  <a:lnTo>
                    <a:pt x="822100" y="798829"/>
                  </a:lnTo>
                  <a:lnTo>
                    <a:pt x="911221" y="798829"/>
                  </a:lnTo>
                  <a:lnTo>
                    <a:pt x="928432" y="805179"/>
                  </a:lnTo>
                  <a:lnTo>
                    <a:pt x="972365" y="826769"/>
                  </a:lnTo>
                  <a:lnTo>
                    <a:pt x="1011642" y="849629"/>
                  </a:lnTo>
                  <a:lnTo>
                    <a:pt x="1048511" y="849629"/>
                  </a:lnTo>
                  <a:lnTo>
                    <a:pt x="1037514" y="868679"/>
                  </a:lnTo>
                  <a:lnTo>
                    <a:pt x="1033581" y="875029"/>
                  </a:lnTo>
                  <a:lnTo>
                    <a:pt x="1029574" y="880109"/>
                  </a:lnTo>
                  <a:lnTo>
                    <a:pt x="1025495" y="886459"/>
                  </a:lnTo>
                  <a:lnTo>
                    <a:pt x="991864" y="929639"/>
                  </a:lnTo>
                  <a:lnTo>
                    <a:pt x="959378" y="963929"/>
                  </a:lnTo>
                  <a:lnTo>
                    <a:pt x="924080" y="996949"/>
                  </a:lnTo>
                  <a:lnTo>
                    <a:pt x="886164" y="1024889"/>
                  </a:lnTo>
                  <a:lnTo>
                    <a:pt x="845823" y="1051559"/>
                  </a:lnTo>
                  <a:lnTo>
                    <a:pt x="803250" y="1073149"/>
                  </a:lnTo>
                  <a:lnTo>
                    <a:pt x="779458" y="1083309"/>
                  </a:lnTo>
                  <a:close/>
                </a:path>
              </a:pathLst>
            </a:custGeom>
            <a:solidFill>
              <a:srgbClr val="7DD957"/>
            </a:solidFill>
          </p:spPr>
          <p:txBody>
            <a:bodyPr wrap="square" lIns="0" tIns="0" rIns="0" bIns="0" rtlCol="0"/>
            <a:lstStyle/>
            <a:p>
              <a:endParaRPr/>
            </a:p>
          </p:txBody>
        </p:sp>
        <p:sp>
          <p:nvSpPr>
            <p:cNvPr id="1994" name="object 1994"/>
            <p:cNvSpPr/>
            <p:nvPr/>
          </p:nvSpPr>
          <p:spPr>
            <a:xfrm>
              <a:off x="3774579" y="2313467"/>
              <a:ext cx="729615" cy="729615"/>
            </a:xfrm>
            <a:custGeom>
              <a:avLst/>
              <a:gdLst/>
              <a:ahLst/>
              <a:cxnLst/>
              <a:rect l="l" t="t" r="r" b="b"/>
              <a:pathLst>
                <a:path w="729614" h="729614">
                  <a:moveTo>
                    <a:pt x="564708" y="729521"/>
                  </a:moveTo>
                  <a:lnTo>
                    <a:pt x="312830" y="477639"/>
                  </a:lnTo>
                  <a:lnTo>
                    <a:pt x="181883" y="678797"/>
                  </a:lnTo>
                  <a:lnTo>
                    <a:pt x="0" y="0"/>
                  </a:lnTo>
                  <a:lnTo>
                    <a:pt x="678797" y="181883"/>
                  </a:lnTo>
                  <a:lnTo>
                    <a:pt x="477551" y="312887"/>
                  </a:lnTo>
                  <a:lnTo>
                    <a:pt x="729448" y="564780"/>
                  </a:lnTo>
                  <a:lnTo>
                    <a:pt x="564708" y="729521"/>
                  </a:lnTo>
                  <a:close/>
                </a:path>
              </a:pathLst>
            </a:custGeom>
            <a:solidFill>
              <a:srgbClr val="528B44"/>
            </a:solidFill>
          </p:spPr>
          <p:txBody>
            <a:bodyPr wrap="square" lIns="0" tIns="0" rIns="0" bIns="0" rtlCol="0"/>
            <a:lstStyle/>
            <a:p>
              <a:endParaRPr/>
            </a:p>
          </p:txBody>
        </p:sp>
        <p:sp>
          <p:nvSpPr>
            <p:cNvPr id="1995" name="object 1995"/>
            <p:cNvSpPr/>
            <p:nvPr/>
          </p:nvSpPr>
          <p:spPr>
            <a:xfrm>
              <a:off x="3798360" y="2337248"/>
              <a:ext cx="681990" cy="681990"/>
            </a:xfrm>
            <a:custGeom>
              <a:avLst/>
              <a:gdLst/>
              <a:ahLst/>
              <a:cxnLst/>
              <a:rect l="l" t="t" r="r" b="b"/>
              <a:pathLst>
                <a:path w="681989" h="681989">
                  <a:moveTo>
                    <a:pt x="164585" y="614236"/>
                  </a:moveTo>
                  <a:lnTo>
                    <a:pt x="0" y="0"/>
                  </a:lnTo>
                  <a:lnTo>
                    <a:pt x="614231" y="164585"/>
                  </a:lnTo>
                  <a:lnTo>
                    <a:pt x="444595" y="275011"/>
                  </a:lnTo>
                  <a:lnTo>
                    <a:pt x="427210" y="286327"/>
                  </a:lnTo>
                  <a:lnTo>
                    <a:pt x="441879" y="300997"/>
                  </a:lnTo>
                  <a:lnTo>
                    <a:pt x="681881" y="540999"/>
                  </a:lnTo>
                  <a:lnTo>
                    <a:pt x="540926" y="681953"/>
                  </a:lnTo>
                  <a:lnTo>
                    <a:pt x="300940" y="441967"/>
                  </a:lnTo>
                  <a:lnTo>
                    <a:pt x="286270" y="427297"/>
                  </a:lnTo>
                  <a:lnTo>
                    <a:pt x="274954" y="444683"/>
                  </a:lnTo>
                  <a:lnTo>
                    <a:pt x="164585" y="614236"/>
                  </a:lnTo>
                  <a:close/>
                </a:path>
              </a:pathLst>
            </a:custGeom>
            <a:ln w="33633">
              <a:solidFill>
                <a:srgbClr val="000000"/>
              </a:solidFill>
            </a:ln>
          </p:spPr>
          <p:txBody>
            <a:bodyPr wrap="square" lIns="0" tIns="0" rIns="0" bIns="0" rtlCol="0"/>
            <a:lstStyle/>
            <a:p>
              <a:endParaRPr/>
            </a:p>
          </p:txBody>
        </p:sp>
      </p:grpSp>
      <p:sp>
        <p:nvSpPr>
          <p:cNvPr id="1996" name="object 1996"/>
          <p:cNvSpPr txBox="1"/>
          <p:nvPr/>
        </p:nvSpPr>
        <p:spPr>
          <a:xfrm>
            <a:off x="605796" y="7686102"/>
            <a:ext cx="4057015" cy="1210310"/>
          </a:xfrm>
          <a:prstGeom prst="rect">
            <a:avLst/>
          </a:prstGeom>
        </p:spPr>
        <p:txBody>
          <a:bodyPr vert="horz" wrap="square" lIns="0" tIns="29209" rIns="0" bIns="0" rtlCol="0">
            <a:spAutoFit/>
          </a:bodyPr>
          <a:lstStyle/>
          <a:p>
            <a:pPr marL="1527810" marR="5080" indent="-1515745">
              <a:lnSpc>
                <a:spcPts val="4650"/>
              </a:lnSpc>
              <a:spcBef>
                <a:spcPts val="229"/>
              </a:spcBef>
            </a:pPr>
            <a:r>
              <a:rPr sz="3900" b="1" u="heavy" spc="55" dirty="0">
                <a:solidFill>
                  <a:srgbClr val="F59D00"/>
                </a:solidFill>
                <a:uFill>
                  <a:solidFill>
                    <a:srgbClr val="F59D00"/>
                  </a:solidFill>
                </a:uFill>
                <a:latin typeface="Microsoft YaHei"/>
                <a:cs typeface="Microsoft YaHei"/>
                <a:hlinkClick r:id="rId12"/>
              </a:rPr>
              <a:t>教育部青年發展署</a:t>
            </a:r>
            <a:r>
              <a:rPr sz="3900" b="1" u="heavy" spc="10" dirty="0">
                <a:solidFill>
                  <a:srgbClr val="F59D00"/>
                </a:solidFill>
                <a:uFill>
                  <a:solidFill>
                    <a:srgbClr val="F59D00"/>
                  </a:solidFill>
                </a:uFill>
                <a:latin typeface="Microsoft YaHei"/>
                <a:cs typeface="Microsoft YaHei"/>
                <a:hlinkClick r:id="rId12"/>
              </a:rPr>
              <a:t>官網</a:t>
            </a:r>
            <a:endParaRPr sz="3900" dirty="0">
              <a:latin typeface="Microsoft YaHei"/>
              <a:cs typeface="Microsoft YaHei"/>
            </a:endParaRPr>
          </a:p>
        </p:txBody>
      </p:sp>
      <p:sp>
        <p:nvSpPr>
          <p:cNvPr id="1997" name="object 1997"/>
          <p:cNvSpPr txBox="1"/>
          <p:nvPr/>
        </p:nvSpPr>
        <p:spPr>
          <a:xfrm>
            <a:off x="5086985" y="7681401"/>
            <a:ext cx="4057015" cy="1210310"/>
          </a:xfrm>
          <a:prstGeom prst="rect">
            <a:avLst/>
          </a:prstGeom>
        </p:spPr>
        <p:txBody>
          <a:bodyPr vert="horz" wrap="square" lIns="0" tIns="29209" rIns="0" bIns="0" rtlCol="0">
            <a:spAutoFit/>
          </a:bodyPr>
          <a:lstStyle/>
          <a:p>
            <a:pPr marL="906144" marR="5080" indent="-894080">
              <a:lnSpc>
                <a:spcPts val="4650"/>
              </a:lnSpc>
              <a:spcBef>
                <a:spcPts val="229"/>
              </a:spcBef>
            </a:pPr>
            <a:r>
              <a:rPr sz="3900" b="1" u="heavy" spc="55" dirty="0">
                <a:solidFill>
                  <a:srgbClr val="F59D00"/>
                </a:solidFill>
                <a:uFill>
                  <a:solidFill>
                    <a:srgbClr val="F59D00"/>
                  </a:solidFill>
                </a:uFill>
                <a:latin typeface="Microsoft YaHei"/>
                <a:cs typeface="Microsoft YaHei"/>
                <a:hlinkClick r:id="rId13"/>
              </a:rPr>
              <a:t>教育部青年發展署</a:t>
            </a:r>
            <a:r>
              <a:rPr sz="3900" b="1" u="none" spc="-50" dirty="0">
                <a:solidFill>
                  <a:srgbClr val="F59D00"/>
                </a:solidFill>
                <a:latin typeface="Microsoft YaHei"/>
                <a:cs typeface="Microsoft YaHei"/>
              </a:rPr>
              <a:t> </a:t>
            </a:r>
            <a:r>
              <a:rPr sz="3900" b="1" u="heavy" spc="-10" dirty="0">
                <a:solidFill>
                  <a:srgbClr val="F59D00"/>
                </a:solidFill>
                <a:uFill>
                  <a:solidFill>
                    <a:srgbClr val="F59D00"/>
                  </a:solidFill>
                </a:uFill>
                <a:latin typeface="Microsoft YaHei"/>
                <a:cs typeface="Microsoft YaHei"/>
                <a:hlinkClick r:id="rId13"/>
              </a:rPr>
              <a:t>facebook</a:t>
            </a:r>
            <a:endParaRPr sz="3900" dirty="0">
              <a:latin typeface="Microsoft YaHei"/>
              <a:cs typeface="Microsoft YaHei"/>
            </a:endParaRPr>
          </a:p>
        </p:txBody>
      </p:sp>
      <p:sp>
        <p:nvSpPr>
          <p:cNvPr id="1998" name="object 1998"/>
          <p:cNvSpPr txBox="1"/>
          <p:nvPr/>
        </p:nvSpPr>
        <p:spPr>
          <a:xfrm>
            <a:off x="13447223" y="7886077"/>
            <a:ext cx="4057015" cy="1210310"/>
          </a:xfrm>
          <a:prstGeom prst="rect">
            <a:avLst/>
          </a:prstGeom>
        </p:spPr>
        <p:txBody>
          <a:bodyPr vert="horz" wrap="square" lIns="0" tIns="29209" rIns="0" bIns="0" rtlCol="0">
            <a:spAutoFit/>
          </a:bodyPr>
          <a:lstStyle/>
          <a:p>
            <a:pPr marL="805180" marR="5080" indent="-793115">
              <a:lnSpc>
                <a:spcPts val="4650"/>
              </a:lnSpc>
              <a:spcBef>
                <a:spcPts val="229"/>
              </a:spcBef>
            </a:pPr>
            <a:r>
              <a:rPr sz="3900" b="1" u="heavy" spc="55" dirty="0">
                <a:solidFill>
                  <a:srgbClr val="F59D00"/>
                </a:solidFill>
                <a:uFill>
                  <a:solidFill>
                    <a:srgbClr val="F59D00"/>
                  </a:solidFill>
                </a:uFill>
                <a:latin typeface="Microsoft YaHei"/>
                <a:cs typeface="Microsoft YaHei"/>
                <a:hlinkClick r:id="rId14"/>
              </a:rPr>
              <a:t>教育部青年發展署</a:t>
            </a:r>
            <a:r>
              <a:rPr sz="3900" b="1" u="none" spc="-50" dirty="0">
                <a:solidFill>
                  <a:srgbClr val="F59D00"/>
                </a:solidFill>
                <a:latin typeface="Microsoft YaHei"/>
                <a:cs typeface="Microsoft YaHei"/>
              </a:rPr>
              <a:t> </a:t>
            </a:r>
            <a:r>
              <a:rPr sz="3900" b="1" u="heavy" spc="-10" dirty="0">
                <a:solidFill>
                  <a:srgbClr val="F59D00"/>
                </a:solidFill>
                <a:uFill>
                  <a:solidFill>
                    <a:srgbClr val="F59D00"/>
                  </a:solidFill>
                </a:uFill>
                <a:latin typeface="Microsoft YaHei"/>
                <a:cs typeface="Microsoft YaHei"/>
                <a:hlinkClick r:id="rId14"/>
              </a:rPr>
              <a:t>instagram</a:t>
            </a:r>
            <a:endParaRPr sz="3900" dirty="0">
              <a:latin typeface="Microsoft YaHei"/>
              <a:cs typeface="Microsoft YaHei"/>
            </a:endParaRPr>
          </a:p>
        </p:txBody>
      </p:sp>
      <p:sp>
        <p:nvSpPr>
          <p:cNvPr id="1999" name="object 1999"/>
          <p:cNvSpPr/>
          <p:nvPr/>
        </p:nvSpPr>
        <p:spPr>
          <a:xfrm>
            <a:off x="0" y="8327104"/>
            <a:ext cx="2224405" cy="1960245"/>
          </a:xfrm>
          <a:custGeom>
            <a:avLst/>
            <a:gdLst/>
            <a:ahLst/>
            <a:cxnLst/>
            <a:rect l="l" t="t" r="r" b="b"/>
            <a:pathLst>
              <a:path w="2224405" h="1960245">
                <a:moveTo>
                  <a:pt x="2224120" y="1959895"/>
                </a:moveTo>
                <a:lnTo>
                  <a:pt x="0" y="1959895"/>
                </a:lnTo>
                <a:lnTo>
                  <a:pt x="0" y="0"/>
                </a:lnTo>
                <a:lnTo>
                  <a:pt x="237977" y="0"/>
                </a:lnTo>
                <a:lnTo>
                  <a:pt x="284750" y="12700"/>
                </a:lnTo>
                <a:lnTo>
                  <a:pt x="331225" y="12700"/>
                </a:lnTo>
                <a:lnTo>
                  <a:pt x="423241" y="38100"/>
                </a:lnTo>
                <a:lnTo>
                  <a:pt x="468761" y="38100"/>
                </a:lnTo>
                <a:lnTo>
                  <a:pt x="777369" y="127000"/>
                </a:lnTo>
                <a:lnTo>
                  <a:pt x="819900" y="152400"/>
                </a:lnTo>
                <a:lnTo>
                  <a:pt x="903695" y="177800"/>
                </a:lnTo>
                <a:lnTo>
                  <a:pt x="944939" y="203200"/>
                </a:lnTo>
                <a:lnTo>
                  <a:pt x="985733" y="215900"/>
                </a:lnTo>
                <a:lnTo>
                  <a:pt x="1065933" y="266700"/>
                </a:lnTo>
                <a:lnTo>
                  <a:pt x="1105318" y="279400"/>
                </a:lnTo>
                <a:lnTo>
                  <a:pt x="1144213" y="304800"/>
                </a:lnTo>
                <a:lnTo>
                  <a:pt x="1220494" y="355600"/>
                </a:lnTo>
                <a:lnTo>
                  <a:pt x="1294693" y="406400"/>
                </a:lnTo>
                <a:lnTo>
                  <a:pt x="1330987" y="431800"/>
                </a:lnTo>
                <a:lnTo>
                  <a:pt x="1366731" y="457200"/>
                </a:lnTo>
                <a:lnTo>
                  <a:pt x="1401913" y="482600"/>
                </a:lnTo>
                <a:lnTo>
                  <a:pt x="1436526" y="520700"/>
                </a:lnTo>
                <a:lnTo>
                  <a:pt x="1470557" y="546100"/>
                </a:lnTo>
                <a:lnTo>
                  <a:pt x="1503997" y="571500"/>
                </a:lnTo>
                <a:lnTo>
                  <a:pt x="1536836" y="609600"/>
                </a:lnTo>
                <a:lnTo>
                  <a:pt x="1569064" y="635000"/>
                </a:lnTo>
                <a:lnTo>
                  <a:pt x="1600671" y="660400"/>
                </a:lnTo>
                <a:lnTo>
                  <a:pt x="1631646" y="698500"/>
                </a:lnTo>
                <a:lnTo>
                  <a:pt x="1661979" y="736600"/>
                </a:lnTo>
                <a:lnTo>
                  <a:pt x="1691661" y="762000"/>
                </a:lnTo>
                <a:lnTo>
                  <a:pt x="1720681" y="800100"/>
                </a:lnTo>
                <a:lnTo>
                  <a:pt x="1749030" y="838200"/>
                </a:lnTo>
                <a:lnTo>
                  <a:pt x="1776696" y="863600"/>
                </a:lnTo>
                <a:lnTo>
                  <a:pt x="1803670" y="901700"/>
                </a:lnTo>
                <a:lnTo>
                  <a:pt x="1829943" y="939800"/>
                </a:lnTo>
                <a:lnTo>
                  <a:pt x="1855502" y="977900"/>
                </a:lnTo>
                <a:lnTo>
                  <a:pt x="1880340" y="1016000"/>
                </a:lnTo>
                <a:lnTo>
                  <a:pt x="1904445" y="1054100"/>
                </a:lnTo>
                <a:lnTo>
                  <a:pt x="1927807" y="1092200"/>
                </a:lnTo>
                <a:lnTo>
                  <a:pt x="1950417" y="1130300"/>
                </a:lnTo>
                <a:lnTo>
                  <a:pt x="1972263" y="1168400"/>
                </a:lnTo>
                <a:lnTo>
                  <a:pt x="1993337" y="1206500"/>
                </a:lnTo>
                <a:lnTo>
                  <a:pt x="2013628" y="1244600"/>
                </a:lnTo>
                <a:lnTo>
                  <a:pt x="2033125" y="1295400"/>
                </a:lnTo>
                <a:lnTo>
                  <a:pt x="2051820" y="1333500"/>
                </a:lnTo>
                <a:lnTo>
                  <a:pt x="2069701" y="1371600"/>
                </a:lnTo>
                <a:lnTo>
                  <a:pt x="2086758" y="1409700"/>
                </a:lnTo>
                <a:lnTo>
                  <a:pt x="2102982" y="1460500"/>
                </a:lnTo>
                <a:lnTo>
                  <a:pt x="2118362" y="1498600"/>
                </a:lnTo>
                <a:lnTo>
                  <a:pt x="2132888" y="1549400"/>
                </a:lnTo>
                <a:lnTo>
                  <a:pt x="2146551" y="1587500"/>
                </a:lnTo>
                <a:lnTo>
                  <a:pt x="2159339" y="1638300"/>
                </a:lnTo>
                <a:lnTo>
                  <a:pt x="2171243" y="1676400"/>
                </a:lnTo>
                <a:lnTo>
                  <a:pt x="2182253" y="1727200"/>
                </a:lnTo>
                <a:lnTo>
                  <a:pt x="2192359" y="1765300"/>
                </a:lnTo>
                <a:lnTo>
                  <a:pt x="2201550" y="1816100"/>
                </a:lnTo>
                <a:lnTo>
                  <a:pt x="2209817" y="1854200"/>
                </a:lnTo>
                <a:lnTo>
                  <a:pt x="2217149" y="1905000"/>
                </a:lnTo>
                <a:lnTo>
                  <a:pt x="2223536" y="1955800"/>
                </a:lnTo>
                <a:lnTo>
                  <a:pt x="2224120" y="1959895"/>
                </a:lnTo>
                <a:close/>
              </a:path>
            </a:pathLst>
          </a:custGeom>
          <a:solidFill>
            <a:srgbClr val="7DD957"/>
          </a:solidFill>
        </p:spPr>
        <p:txBody>
          <a:bodyPr wrap="square" lIns="0" tIns="0" rIns="0" bIns="0" rtlCol="0"/>
          <a:lstStyle/>
          <a:p>
            <a:endParaRPr/>
          </a:p>
        </p:txBody>
      </p:sp>
      <p:pic>
        <p:nvPicPr>
          <p:cNvPr id="2004" name="圖片 2003">
            <a:extLst>
              <a:ext uri="{FF2B5EF4-FFF2-40B4-BE49-F238E27FC236}">
                <a16:creationId xmlns:a16="http://schemas.microsoft.com/office/drawing/2014/main" id="{C54A8127-E967-4E1B-8BCC-3C51F772B9C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60938" y="3099789"/>
            <a:ext cx="4076135" cy="4627948"/>
          </a:xfrm>
          <a:prstGeom prst="rect">
            <a:avLst/>
          </a:prstGeom>
        </p:spPr>
      </p:pic>
      <p:sp>
        <p:nvSpPr>
          <p:cNvPr id="2005" name="object 1998">
            <a:extLst>
              <a:ext uri="{FF2B5EF4-FFF2-40B4-BE49-F238E27FC236}">
                <a16:creationId xmlns:a16="http://schemas.microsoft.com/office/drawing/2014/main" id="{4E678EAC-4ADF-4107-A358-82C3FE2D300E}"/>
              </a:ext>
            </a:extLst>
          </p:cNvPr>
          <p:cNvSpPr txBox="1"/>
          <p:nvPr/>
        </p:nvSpPr>
        <p:spPr>
          <a:xfrm>
            <a:off x="9168203" y="7956057"/>
            <a:ext cx="4057015" cy="1203277"/>
          </a:xfrm>
          <a:prstGeom prst="rect">
            <a:avLst/>
          </a:prstGeom>
        </p:spPr>
        <p:txBody>
          <a:bodyPr vert="horz" wrap="square" lIns="0" tIns="29209" rIns="0" bIns="0" rtlCol="0">
            <a:spAutoFit/>
          </a:bodyPr>
          <a:lstStyle/>
          <a:p>
            <a:pPr marL="805180" marR="5080" indent="-793115">
              <a:lnSpc>
                <a:spcPts val="4650"/>
              </a:lnSpc>
              <a:spcBef>
                <a:spcPts val="229"/>
              </a:spcBef>
            </a:pPr>
            <a:r>
              <a:rPr sz="3900" b="1" u="heavy" spc="55" dirty="0" err="1">
                <a:solidFill>
                  <a:srgbClr val="F59D00"/>
                </a:solidFill>
                <a:uFill>
                  <a:solidFill>
                    <a:srgbClr val="F59D00"/>
                  </a:solidFill>
                </a:uFill>
                <a:latin typeface="Microsoft YaHei"/>
                <a:cs typeface="Microsoft YaHei"/>
                <a:hlinkClick r:id="rId14"/>
              </a:rPr>
              <a:t>教育部青年發展署</a:t>
            </a:r>
            <a:r>
              <a:rPr sz="3900" b="1" u="none" spc="-50" dirty="0">
                <a:solidFill>
                  <a:srgbClr val="F59D00"/>
                </a:solidFill>
                <a:latin typeface="Microsoft YaHei"/>
                <a:cs typeface="Microsoft YaHei"/>
              </a:rPr>
              <a:t> </a:t>
            </a:r>
            <a:r>
              <a:rPr lang="en-US" sz="3900" b="1" u="heavy" spc="-10" dirty="0" err="1">
                <a:solidFill>
                  <a:srgbClr val="F59D00"/>
                </a:solidFill>
                <a:uFill>
                  <a:solidFill>
                    <a:srgbClr val="F59D00"/>
                  </a:solidFill>
                </a:uFill>
                <a:latin typeface="Microsoft YaHei"/>
                <a:cs typeface="Microsoft YaHei"/>
                <a:hlinkClick r:id="rId16"/>
              </a:rPr>
              <a:t>Youtube</a:t>
            </a:r>
            <a:endParaRPr sz="3900" dirty="0">
              <a:latin typeface="Microsoft YaHei"/>
              <a:cs typeface="Microsoft YaHei"/>
            </a:endParaRPr>
          </a:p>
        </p:txBody>
      </p:sp>
      <p:pic>
        <p:nvPicPr>
          <p:cNvPr id="2006" name="圖片 2005">
            <a:extLst>
              <a:ext uri="{FF2B5EF4-FFF2-40B4-BE49-F238E27FC236}">
                <a16:creationId xmlns:a16="http://schemas.microsoft.com/office/drawing/2014/main" id="{577FA13F-7595-4C18-AE33-BCAD44E72F4E}"/>
              </a:ext>
            </a:extLst>
          </p:cNvPr>
          <p:cNvPicPr>
            <a:picLocks noChangeAspect="1"/>
          </p:cNvPicPr>
          <p:nvPr/>
        </p:nvPicPr>
        <p:blipFill>
          <a:blip r:embed="rId17"/>
          <a:stretch>
            <a:fillRect/>
          </a:stretch>
        </p:blipFill>
        <p:spPr>
          <a:xfrm>
            <a:off x="9374503" y="1485900"/>
            <a:ext cx="2280861" cy="1425142"/>
          </a:xfrm>
          <a:prstGeom prst="rect">
            <a:avLst/>
          </a:prstGeom>
        </p:spPr>
      </p:pic>
      <p:pic>
        <p:nvPicPr>
          <p:cNvPr id="2007" name="圖片 2006">
            <a:extLst>
              <a:ext uri="{FF2B5EF4-FFF2-40B4-BE49-F238E27FC236}">
                <a16:creationId xmlns:a16="http://schemas.microsoft.com/office/drawing/2014/main" id="{B1048912-5F13-4961-9AB3-59B5B84C198B}"/>
              </a:ext>
            </a:extLst>
          </p:cNvPr>
          <p:cNvPicPr>
            <a:picLocks noChangeAspect="1"/>
          </p:cNvPicPr>
          <p:nvPr/>
        </p:nvPicPr>
        <p:blipFill>
          <a:blip r:embed="rId18"/>
          <a:stretch>
            <a:fillRect/>
          </a:stretch>
        </p:blipFill>
        <p:spPr>
          <a:xfrm>
            <a:off x="14022070" y="1500927"/>
            <a:ext cx="1917592" cy="191759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003299"/>
            <a:ext cx="18288000" cy="9283700"/>
            <a:chOff x="0" y="1003299"/>
            <a:chExt cx="18288000" cy="9283700"/>
          </a:xfrm>
        </p:grpSpPr>
        <p:sp>
          <p:nvSpPr>
            <p:cNvPr id="3" name="object 3"/>
            <p:cNvSpPr/>
            <p:nvPr/>
          </p:nvSpPr>
          <p:spPr>
            <a:xfrm>
              <a:off x="1959513" y="1003299"/>
              <a:ext cx="16329025" cy="9283700"/>
            </a:xfrm>
            <a:custGeom>
              <a:avLst/>
              <a:gdLst/>
              <a:ahLst/>
              <a:cxnLst/>
              <a:rect l="l" t="t" r="r" b="b"/>
              <a:pathLst>
                <a:path w="16329025" h="9283700">
                  <a:moveTo>
                    <a:pt x="8304546" y="88900"/>
                  </a:moveTo>
                  <a:lnTo>
                    <a:pt x="11017391" y="88900"/>
                  </a:lnTo>
                  <a:lnTo>
                    <a:pt x="11119012" y="114300"/>
                  </a:lnTo>
                  <a:lnTo>
                    <a:pt x="11169724" y="114300"/>
                  </a:lnTo>
                  <a:lnTo>
                    <a:pt x="11270937" y="139700"/>
                  </a:lnTo>
                  <a:lnTo>
                    <a:pt x="11321429" y="139700"/>
                  </a:lnTo>
                  <a:lnTo>
                    <a:pt x="11422171" y="165100"/>
                  </a:lnTo>
                  <a:lnTo>
                    <a:pt x="11472413" y="165100"/>
                  </a:lnTo>
                  <a:lnTo>
                    <a:pt x="11672443" y="215900"/>
                  </a:lnTo>
                  <a:lnTo>
                    <a:pt x="11722199" y="215900"/>
                  </a:lnTo>
                  <a:lnTo>
                    <a:pt x="12596071" y="444500"/>
                  </a:lnTo>
                  <a:lnTo>
                    <a:pt x="12643195" y="469900"/>
                  </a:lnTo>
                  <a:lnTo>
                    <a:pt x="12876152" y="533400"/>
                  </a:lnTo>
                  <a:lnTo>
                    <a:pt x="12922187" y="558800"/>
                  </a:lnTo>
                  <a:lnTo>
                    <a:pt x="12978214" y="571500"/>
                  </a:lnTo>
                  <a:lnTo>
                    <a:pt x="13034082" y="596900"/>
                  </a:lnTo>
                  <a:lnTo>
                    <a:pt x="13089788" y="609600"/>
                  </a:lnTo>
                  <a:lnTo>
                    <a:pt x="13255929" y="685800"/>
                  </a:lnTo>
                  <a:lnTo>
                    <a:pt x="13310979" y="698500"/>
                  </a:lnTo>
                  <a:lnTo>
                    <a:pt x="13475124" y="774700"/>
                  </a:lnTo>
                  <a:lnTo>
                    <a:pt x="13529499" y="787400"/>
                  </a:lnTo>
                  <a:lnTo>
                    <a:pt x="14168272" y="1092200"/>
                  </a:lnTo>
                  <a:lnTo>
                    <a:pt x="14220324" y="1130300"/>
                  </a:lnTo>
                  <a:lnTo>
                    <a:pt x="14426647" y="1231900"/>
                  </a:lnTo>
                  <a:lnTo>
                    <a:pt x="14477751" y="1270000"/>
                  </a:lnTo>
                  <a:lnTo>
                    <a:pt x="14579380" y="1320800"/>
                  </a:lnTo>
                  <a:lnTo>
                    <a:pt x="14629902" y="1358900"/>
                  </a:lnTo>
                  <a:lnTo>
                    <a:pt x="14730355" y="1409700"/>
                  </a:lnTo>
                  <a:lnTo>
                    <a:pt x="14780284" y="1447800"/>
                  </a:lnTo>
                  <a:lnTo>
                    <a:pt x="14830013" y="1473200"/>
                  </a:lnTo>
                  <a:lnTo>
                    <a:pt x="14879541" y="1511300"/>
                  </a:lnTo>
                  <a:lnTo>
                    <a:pt x="14928867" y="1536700"/>
                  </a:lnTo>
                  <a:lnTo>
                    <a:pt x="14977989" y="1574800"/>
                  </a:lnTo>
                  <a:lnTo>
                    <a:pt x="15026906" y="1600200"/>
                  </a:lnTo>
                  <a:lnTo>
                    <a:pt x="15075618" y="1638300"/>
                  </a:lnTo>
                  <a:lnTo>
                    <a:pt x="15124122" y="1663700"/>
                  </a:lnTo>
                  <a:lnTo>
                    <a:pt x="15220505" y="1739900"/>
                  </a:lnTo>
                  <a:lnTo>
                    <a:pt x="15268382" y="1765300"/>
                  </a:lnTo>
                  <a:lnTo>
                    <a:pt x="15316046" y="1803400"/>
                  </a:lnTo>
                  <a:lnTo>
                    <a:pt x="15363498" y="1828800"/>
                  </a:lnTo>
                  <a:lnTo>
                    <a:pt x="15504562" y="1943100"/>
                  </a:lnTo>
                  <a:lnTo>
                    <a:pt x="15551150" y="1968500"/>
                  </a:lnTo>
                  <a:lnTo>
                    <a:pt x="15735301" y="2120900"/>
                  </a:lnTo>
                  <a:lnTo>
                    <a:pt x="15780783" y="2146300"/>
                  </a:lnTo>
                  <a:lnTo>
                    <a:pt x="15826040" y="2184400"/>
                  </a:lnTo>
                  <a:lnTo>
                    <a:pt x="16004798" y="2336800"/>
                  </a:lnTo>
                  <a:lnTo>
                    <a:pt x="16179865" y="2489200"/>
                  </a:lnTo>
                  <a:lnTo>
                    <a:pt x="16328484" y="2616200"/>
                  </a:lnTo>
                  <a:lnTo>
                    <a:pt x="16328484" y="9283700"/>
                  </a:lnTo>
                  <a:lnTo>
                    <a:pt x="0" y="9283700"/>
                  </a:lnTo>
                  <a:lnTo>
                    <a:pt x="0" y="8890000"/>
                  </a:lnTo>
                  <a:lnTo>
                    <a:pt x="1501" y="8864600"/>
                  </a:lnTo>
                  <a:lnTo>
                    <a:pt x="5647" y="8813800"/>
                  </a:lnTo>
                  <a:lnTo>
                    <a:pt x="10183" y="8750300"/>
                  </a:lnTo>
                  <a:lnTo>
                    <a:pt x="15106" y="8699500"/>
                  </a:lnTo>
                  <a:lnTo>
                    <a:pt x="20417" y="8636000"/>
                  </a:lnTo>
                  <a:lnTo>
                    <a:pt x="26113" y="8585200"/>
                  </a:lnTo>
                  <a:lnTo>
                    <a:pt x="32193" y="8521700"/>
                  </a:lnTo>
                  <a:lnTo>
                    <a:pt x="38655" y="8470900"/>
                  </a:lnTo>
                  <a:lnTo>
                    <a:pt x="45500" y="8407400"/>
                  </a:lnTo>
                  <a:lnTo>
                    <a:pt x="52725" y="8356600"/>
                  </a:lnTo>
                  <a:lnTo>
                    <a:pt x="60329" y="8293100"/>
                  </a:lnTo>
                  <a:lnTo>
                    <a:pt x="68311" y="8242300"/>
                  </a:lnTo>
                  <a:lnTo>
                    <a:pt x="76670" y="8178800"/>
                  </a:lnTo>
                  <a:lnTo>
                    <a:pt x="85404" y="8128000"/>
                  </a:lnTo>
                  <a:lnTo>
                    <a:pt x="94512" y="8064500"/>
                  </a:lnTo>
                  <a:lnTo>
                    <a:pt x="103992" y="8013700"/>
                  </a:lnTo>
                  <a:lnTo>
                    <a:pt x="113844" y="7950200"/>
                  </a:lnTo>
                  <a:lnTo>
                    <a:pt x="124067" y="7899400"/>
                  </a:lnTo>
                  <a:lnTo>
                    <a:pt x="134658" y="7848600"/>
                  </a:lnTo>
                  <a:lnTo>
                    <a:pt x="145617" y="7785100"/>
                  </a:lnTo>
                  <a:lnTo>
                    <a:pt x="156942" y="7734300"/>
                  </a:lnTo>
                  <a:lnTo>
                    <a:pt x="168633" y="7670800"/>
                  </a:lnTo>
                  <a:lnTo>
                    <a:pt x="180687" y="7620000"/>
                  </a:lnTo>
                  <a:lnTo>
                    <a:pt x="193104" y="7569200"/>
                  </a:lnTo>
                  <a:lnTo>
                    <a:pt x="205882" y="7505700"/>
                  </a:lnTo>
                  <a:lnTo>
                    <a:pt x="219021" y="7454900"/>
                  </a:lnTo>
                  <a:lnTo>
                    <a:pt x="232518" y="7391400"/>
                  </a:lnTo>
                  <a:lnTo>
                    <a:pt x="246372" y="7340600"/>
                  </a:lnTo>
                  <a:lnTo>
                    <a:pt x="260583" y="7289800"/>
                  </a:lnTo>
                  <a:lnTo>
                    <a:pt x="275148" y="7226300"/>
                  </a:lnTo>
                  <a:lnTo>
                    <a:pt x="290068" y="7175500"/>
                  </a:lnTo>
                  <a:lnTo>
                    <a:pt x="305339" y="7124700"/>
                  </a:lnTo>
                  <a:lnTo>
                    <a:pt x="320962" y="7061200"/>
                  </a:lnTo>
                  <a:lnTo>
                    <a:pt x="336935" y="7010400"/>
                  </a:lnTo>
                  <a:lnTo>
                    <a:pt x="353256" y="6959600"/>
                  </a:lnTo>
                  <a:lnTo>
                    <a:pt x="369925" y="6896100"/>
                  </a:lnTo>
                  <a:lnTo>
                    <a:pt x="386939" y="6845300"/>
                  </a:lnTo>
                  <a:lnTo>
                    <a:pt x="404298" y="6794500"/>
                  </a:lnTo>
                  <a:lnTo>
                    <a:pt x="422001" y="6731000"/>
                  </a:lnTo>
                  <a:lnTo>
                    <a:pt x="440046" y="6680200"/>
                  </a:lnTo>
                  <a:lnTo>
                    <a:pt x="458432" y="6629400"/>
                  </a:lnTo>
                  <a:lnTo>
                    <a:pt x="477158" y="6578600"/>
                  </a:lnTo>
                  <a:lnTo>
                    <a:pt x="496222" y="6515100"/>
                  </a:lnTo>
                  <a:lnTo>
                    <a:pt x="515623" y="6464300"/>
                  </a:lnTo>
                  <a:lnTo>
                    <a:pt x="535360" y="6413500"/>
                  </a:lnTo>
                  <a:lnTo>
                    <a:pt x="555431" y="6362700"/>
                  </a:lnTo>
                  <a:lnTo>
                    <a:pt x="575836" y="6299200"/>
                  </a:lnTo>
                  <a:lnTo>
                    <a:pt x="596573" y="6248400"/>
                  </a:lnTo>
                  <a:lnTo>
                    <a:pt x="617640" y="6197600"/>
                  </a:lnTo>
                  <a:lnTo>
                    <a:pt x="639037" y="6146800"/>
                  </a:lnTo>
                  <a:lnTo>
                    <a:pt x="660762" y="6096000"/>
                  </a:lnTo>
                  <a:lnTo>
                    <a:pt x="682815" y="6045200"/>
                  </a:lnTo>
                  <a:lnTo>
                    <a:pt x="705192" y="5981700"/>
                  </a:lnTo>
                  <a:lnTo>
                    <a:pt x="727895" y="5930900"/>
                  </a:lnTo>
                  <a:lnTo>
                    <a:pt x="750920" y="5880100"/>
                  </a:lnTo>
                  <a:lnTo>
                    <a:pt x="774267" y="5829300"/>
                  </a:lnTo>
                  <a:lnTo>
                    <a:pt x="797935" y="5778500"/>
                  </a:lnTo>
                  <a:lnTo>
                    <a:pt x="821922" y="5727700"/>
                  </a:lnTo>
                  <a:lnTo>
                    <a:pt x="846227" y="5676900"/>
                  </a:lnTo>
                  <a:lnTo>
                    <a:pt x="870849" y="5626100"/>
                  </a:lnTo>
                  <a:lnTo>
                    <a:pt x="895786" y="5575300"/>
                  </a:lnTo>
                  <a:lnTo>
                    <a:pt x="921037" y="5511800"/>
                  </a:lnTo>
                  <a:lnTo>
                    <a:pt x="946602" y="5461000"/>
                  </a:lnTo>
                  <a:lnTo>
                    <a:pt x="972478" y="5410200"/>
                  </a:lnTo>
                  <a:lnTo>
                    <a:pt x="998664" y="5359400"/>
                  </a:lnTo>
                  <a:lnTo>
                    <a:pt x="1025160" y="5308600"/>
                  </a:lnTo>
                  <a:lnTo>
                    <a:pt x="1051963" y="5257800"/>
                  </a:lnTo>
                  <a:lnTo>
                    <a:pt x="1079073" y="5207000"/>
                  </a:lnTo>
                  <a:lnTo>
                    <a:pt x="1106488" y="5156200"/>
                  </a:lnTo>
                  <a:lnTo>
                    <a:pt x="1134207" y="5105400"/>
                  </a:lnTo>
                  <a:lnTo>
                    <a:pt x="1162229" y="5054600"/>
                  </a:lnTo>
                  <a:lnTo>
                    <a:pt x="1190553" y="5016500"/>
                  </a:lnTo>
                  <a:lnTo>
                    <a:pt x="1219176" y="4965700"/>
                  </a:lnTo>
                  <a:lnTo>
                    <a:pt x="1248099" y="4914900"/>
                  </a:lnTo>
                  <a:lnTo>
                    <a:pt x="1277319" y="4864100"/>
                  </a:lnTo>
                  <a:lnTo>
                    <a:pt x="1306836" y="4813300"/>
                  </a:lnTo>
                  <a:lnTo>
                    <a:pt x="1336647" y="4762500"/>
                  </a:lnTo>
                  <a:lnTo>
                    <a:pt x="1366753" y="4711700"/>
                  </a:lnTo>
                  <a:lnTo>
                    <a:pt x="1397151" y="4660900"/>
                  </a:lnTo>
                  <a:lnTo>
                    <a:pt x="1427840" y="4610100"/>
                  </a:lnTo>
                  <a:lnTo>
                    <a:pt x="1458820" y="4572000"/>
                  </a:lnTo>
                  <a:lnTo>
                    <a:pt x="1490088" y="4521200"/>
                  </a:lnTo>
                  <a:lnTo>
                    <a:pt x="1521643" y="4470400"/>
                  </a:lnTo>
                  <a:lnTo>
                    <a:pt x="1553485" y="4419600"/>
                  </a:lnTo>
                  <a:lnTo>
                    <a:pt x="1585612" y="4368800"/>
                  </a:lnTo>
                  <a:lnTo>
                    <a:pt x="1618022" y="4330700"/>
                  </a:lnTo>
                  <a:lnTo>
                    <a:pt x="1650715" y="4279900"/>
                  </a:lnTo>
                  <a:lnTo>
                    <a:pt x="1683689" y="4229100"/>
                  </a:lnTo>
                  <a:lnTo>
                    <a:pt x="1716942" y="4191000"/>
                  </a:lnTo>
                  <a:lnTo>
                    <a:pt x="1750475" y="4140200"/>
                  </a:lnTo>
                  <a:lnTo>
                    <a:pt x="1784284" y="4089400"/>
                  </a:lnTo>
                  <a:lnTo>
                    <a:pt x="1818370" y="4038600"/>
                  </a:lnTo>
                  <a:lnTo>
                    <a:pt x="1852730" y="4000500"/>
                  </a:lnTo>
                  <a:lnTo>
                    <a:pt x="1887363" y="3949700"/>
                  </a:lnTo>
                  <a:lnTo>
                    <a:pt x="1922269" y="3911600"/>
                  </a:lnTo>
                  <a:lnTo>
                    <a:pt x="1957446" y="3860800"/>
                  </a:lnTo>
                  <a:lnTo>
                    <a:pt x="1992893" y="3810000"/>
                  </a:lnTo>
                  <a:lnTo>
                    <a:pt x="2028607" y="3771900"/>
                  </a:lnTo>
                  <a:lnTo>
                    <a:pt x="2064589" y="3721100"/>
                  </a:lnTo>
                  <a:lnTo>
                    <a:pt x="2100837" y="3683000"/>
                  </a:lnTo>
                  <a:lnTo>
                    <a:pt x="2137349" y="3632200"/>
                  </a:lnTo>
                  <a:lnTo>
                    <a:pt x="2174125" y="3594100"/>
                  </a:lnTo>
                  <a:lnTo>
                    <a:pt x="2211162" y="3543300"/>
                  </a:lnTo>
                  <a:lnTo>
                    <a:pt x="2248461" y="3505200"/>
                  </a:lnTo>
                  <a:lnTo>
                    <a:pt x="2286018" y="3454400"/>
                  </a:lnTo>
                  <a:lnTo>
                    <a:pt x="2323834" y="3416300"/>
                  </a:lnTo>
                  <a:lnTo>
                    <a:pt x="2361907" y="3365500"/>
                  </a:lnTo>
                  <a:lnTo>
                    <a:pt x="2400236" y="3327400"/>
                  </a:lnTo>
                  <a:lnTo>
                    <a:pt x="2438819" y="3276600"/>
                  </a:lnTo>
                  <a:lnTo>
                    <a:pt x="2516742" y="3200400"/>
                  </a:lnTo>
                  <a:lnTo>
                    <a:pt x="2556081" y="3149600"/>
                  </a:lnTo>
                  <a:lnTo>
                    <a:pt x="2635504" y="3073400"/>
                  </a:lnTo>
                  <a:lnTo>
                    <a:pt x="2675586" y="3022600"/>
                  </a:lnTo>
                  <a:lnTo>
                    <a:pt x="2797301" y="2908300"/>
                  </a:lnTo>
                  <a:lnTo>
                    <a:pt x="2838357" y="2857500"/>
                  </a:lnTo>
                  <a:lnTo>
                    <a:pt x="2962964" y="2743200"/>
                  </a:lnTo>
                  <a:lnTo>
                    <a:pt x="3004974" y="2705100"/>
                  </a:lnTo>
                  <a:lnTo>
                    <a:pt x="3047220" y="2654300"/>
                  </a:lnTo>
                  <a:lnTo>
                    <a:pt x="3218530" y="2501900"/>
                  </a:lnTo>
                  <a:lnTo>
                    <a:pt x="3393502" y="2349500"/>
                  </a:lnTo>
                  <a:lnTo>
                    <a:pt x="3572055" y="2197100"/>
                  </a:lnTo>
                  <a:lnTo>
                    <a:pt x="3708271" y="2082800"/>
                  </a:lnTo>
                  <a:lnTo>
                    <a:pt x="3754108" y="2057400"/>
                  </a:lnTo>
                  <a:lnTo>
                    <a:pt x="3939579" y="1905000"/>
                  </a:lnTo>
                  <a:lnTo>
                    <a:pt x="3986471" y="1879600"/>
                  </a:lnTo>
                  <a:lnTo>
                    <a:pt x="4080876" y="1803400"/>
                  </a:lnTo>
                  <a:lnTo>
                    <a:pt x="4128387" y="1778000"/>
                  </a:lnTo>
                  <a:lnTo>
                    <a:pt x="4224016" y="1701800"/>
                  </a:lnTo>
                  <a:lnTo>
                    <a:pt x="4272133" y="1676400"/>
                  </a:lnTo>
                  <a:lnTo>
                    <a:pt x="4320449" y="1638300"/>
                  </a:lnTo>
                  <a:lnTo>
                    <a:pt x="4368964" y="1612900"/>
                  </a:lnTo>
                  <a:lnTo>
                    <a:pt x="4417676" y="1574800"/>
                  </a:lnTo>
                  <a:lnTo>
                    <a:pt x="4466583" y="1549400"/>
                  </a:lnTo>
                  <a:lnTo>
                    <a:pt x="4515686" y="1511300"/>
                  </a:lnTo>
                  <a:lnTo>
                    <a:pt x="4564981" y="1485900"/>
                  </a:lnTo>
                  <a:lnTo>
                    <a:pt x="4614468" y="1447800"/>
                  </a:lnTo>
                  <a:lnTo>
                    <a:pt x="4664146" y="1422400"/>
                  </a:lnTo>
                  <a:lnTo>
                    <a:pt x="4714014" y="1384300"/>
                  </a:lnTo>
                  <a:lnTo>
                    <a:pt x="4764070" y="1358900"/>
                  </a:lnTo>
                  <a:lnTo>
                    <a:pt x="4814312" y="1320800"/>
                  </a:lnTo>
                  <a:lnTo>
                    <a:pt x="4915353" y="1270000"/>
                  </a:lnTo>
                  <a:lnTo>
                    <a:pt x="4966149" y="1231900"/>
                  </a:lnTo>
                  <a:lnTo>
                    <a:pt x="5171137" y="1130300"/>
                  </a:lnTo>
                  <a:lnTo>
                    <a:pt x="5222829" y="1092200"/>
                  </a:lnTo>
                  <a:lnTo>
                    <a:pt x="5910326" y="762000"/>
                  </a:lnTo>
                  <a:lnTo>
                    <a:pt x="6018549" y="711200"/>
                  </a:lnTo>
                  <a:lnTo>
                    <a:pt x="6072895" y="698500"/>
                  </a:lnTo>
                  <a:lnTo>
                    <a:pt x="6236859" y="622300"/>
                  </a:lnTo>
                  <a:lnTo>
                    <a:pt x="6291818" y="609600"/>
                  </a:lnTo>
                  <a:lnTo>
                    <a:pt x="6402184" y="558800"/>
                  </a:lnTo>
                  <a:lnTo>
                    <a:pt x="6457589" y="546100"/>
                  </a:lnTo>
                  <a:lnTo>
                    <a:pt x="6473299" y="533400"/>
                  </a:lnTo>
                  <a:lnTo>
                    <a:pt x="6504732" y="533400"/>
                  </a:lnTo>
                  <a:lnTo>
                    <a:pt x="6520463" y="520700"/>
                  </a:lnTo>
                  <a:lnTo>
                    <a:pt x="6659506" y="482600"/>
                  </a:lnTo>
                  <a:lnTo>
                    <a:pt x="6706095" y="457200"/>
                  </a:lnTo>
                  <a:lnTo>
                    <a:pt x="6988094" y="381000"/>
                  </a:lnTo>
                  <a:lnTo>
                    <a:pt x="7035496" y="355600"/>
                  </a:lnTo>
                  <a:lnTo>
                    <a:pt x="7322231" y="279400"/>
                  </a:lnTo>
                  <a:lnTo>
                    <a:pt x="7370399" y="279400"/>
                  </a:lnTo>
                  <a:lnTo>
                    <a:pt x="7710474" y="190500"/>
                  </a:lnTo>
                  <a:lnTo>
                    <a:pt x="7759459" y="190500"/>
                  </a:lnTo>
                  <a:lnTo>
                    <a:pt x="7906998" y="152400"/>
                  </a:lnTo>
                  <a:lnTo>
                    <a:pt x="7956369" y="152400"/>
                  </a:lnTo>
                  <a:lnTo>
                    <a:pt x="8055392" y="127000"/>
                  </a:lnTo>
                  <a:lnTo>
                    <a:pt x="8105043" y="127000"/>
                  </a:lnTo>
                  <a:lnTo>
                    <a:pt x="8204616" y="101600"/>
                  </a:lnTo>
                  <a:lnTo>
                    <a:pt x="8254537" y="101600"/>
                  </a:lnTo>
                  <a:lnTo>
                    <a:pt x="8304546" y="88900"/>
                  </a:lnTo>
                  <a:close/>
                </a:path>
                <a:path w="16329025" h="9283700">
                  <a:moveTo>
                    <a:pt x="8404825" y="76200"/>
                  </a:moveTo>
                  <a:lnTo>
                    <a:pt x="10915532" y="76200"/>
                  </a:lnTo>
                  <a:lnTo>
                    <a:pt x="10966490" y="88900"/>
                  </a:lnTo>
                  <a:lnTo>
                    <a:pt x="8354642" y="88900"/>
                  </a:lnTo>
                  <a:lnTo>
                    <a:pt x="8404825" y="76200"/>
                  </a:lnTo>
                  <a:close/>
                </a:path>
                <a:path w="16329025" h="9283700">
                  <a:moveTo>
                    <a:pt x="8505446" y="63500"/>
                  </a:moveTo>
                  <a:lnTo>
                    <a:pt x="10813463" y="63500"/>
                  </a:lnTo>
                  <a:lnTo>
                    <a:pt x="10864522" y="76200"/>
                  </a:lnTo>
                  <a:lnTo>
                    <a:pt x="8455094" y="76200"/>
                  </a:lnTo>
                  <a:lnTo>
                    <a:pt x="8505446" y="63500"/>
                  </a:lnTo>
                  <a:close/>
                </a:path>
                <a:path w="16329025" h="9283700">
                  <a:moveTo>
                    <a:pt x="8606401" y="50800"/>
                  </a:moveTo>
                  <a:lnTo>
                    <a:pt x="10711210" y="50800"/>
                  </a:lnTo>
                  <a:lnTo>
                    <a:pt x="10762358" y="63500"/>
                  </a:lnTo>
                  <a:lnTo>
                    <a:pt x="8555883" y="63500"/>
                  </a:lnTo>
                  <a:lnTo>
                    <a:pt x="8606401" y="50800"/>
                  </a:lnTo>
                  <a:close/>
                </a:path>
                <a:path w="16329025" h="9283700">
                  <a:moveTo>
                    <a:pt x="8707683" y="38100"/>
                  </a:moveTo>
                  <a:lnTo>
                    <a:pt x="10608802" y="38100"/>
                  </a:lnTo>
                  <a:lnTo>
                    <a:pt x="10660024" y="50800"/>
                  </a:lnTo>
                  <a:lnTo>
                    <a:pt x="8657002" y="50800"/>
                  </a:lnTo>
                  <a:lnTo>
                    <a:pt x="8707683" y="38100"/>
                  </a:lnTo>
                  <a:close/>
                </a:path>
                <a:path w="16329025" h="9283700">
                  <a:moveTo>
                    <a:pt x="8860200" y="25400"/>
                  </a:moveTo>
                  <a:lnTo>
                    <a:pt x="10454958" y="25400"/>
                  </a:lnTo>
                  <a:lnTo>
                    <a:pt x="10506266" y="38100"/>
                  </a:lnTo>
                  <a:lnTo>
                    <a:pt x="8809283" y="38100"/>
                  </a:lnTo>
                  <a:lnTo>
                    <a:pt x="8860200" y="25400"/>
                  </a:lnTo>
                  <a:close/>
                </a:path>
                <a:path w="16329025" h="9283700">
                  <a:moveTo>
                    <a:pt x="9013408" y="12700"/>
                  </a:moveTo>
                  <a:lnTo>
                    <a:pt x="10300919" y="12700"/>
                  </a:lnTo>
                  <a:lnTo>
                    <a:pt x="10352282" y="25400"/>
                  </a:lnTo>
                  <a:lnTo>
                    <a:pt x="8962263" y="25400"/>
                  </a:lnTo>
                  <a:lnTo>
                    <a:pt x="9013408" y="12700"/>
                  </a:lnTo>
                  <a:close/>
                </a:path>
                <a:path w="16329025" h="9283700">
                  <a:moveTo>
                    <a:pt x="9218715" y="0"/>
                  </a:moveTo>
                  <a:lnTo>
                    <a:pt x="10095389" y="0"/>
                  </a:lnTo>
                  <a:lnTo>
                    <a:pt x="10146777" y="12700"/>
                  </a:lnTo>
                  <a:lnTo>
                    <a:pt x="9167281" y="12700"/>
                  </a:lnTo>
                  <a:lnTo>
                    <a:pt x="9218715" y="0"/>
                  </a:lnTo>
                  <a:close/>
                </a:path>
              </a:pathLst>
            </a:custGeom>
            <a:solidFill>
              <a:srgbClr val="E3F4DE">
                <a:alpha val="91999"/>
              </a:srgbClr>
            </a:solidFill>
          </p:spPr>
          <p:txBody>
            <a:bodyPr wrap="square" lIns="0" tIns="0" rIns="0" bIns="0" rtlCol="0"/>
            <a:lstStyle/>
            <a:p>
              <a:endParaRPr/>
            </a:p>
          </p:txBody>
        </p:sp>
        <p:sp>
          <p:nvSpPr>
            <p:cNvPr id="4" name="object 4"/>
            <p:cNvSpPr/>
            <p:nvPr/>
          </p:nvSpPr>
          <p:spPr>
            <a:xfrm>
              <a:off x="3387484" y="5607085"/>
              <a:ext cx="635" cy="635"/>
            </a:xfrm>
            <a:custGeom>
              <a:avLst/>
              <a:gdLst/>
              <a:ahLst/>
              <a:cxnLst/>
              <a:rect l="l" t="t" r="r" b="b"/>
              <a:pathLst>
                <a:path w="635" h="635">
                  <a:moveTo>
                    <a:pt x="85" y="0"/>
                  </a:moveTo>
                  <a:lnTo>
                    <a:pt x="0" y="135"/>
                  </a:lnTo>
                </a:path>
              </a:pathLst>
            </a:custGeom>
            <a:ln w="285749">
              <a:solidFill>
                <a:srgbClr val="E3F4DE"/>
              </a:solidFill>
            </a:ln>
          </p:spPr>
          <p:txBody>
            <a:bodyPr wrap="square" lIns="0" tIns="0" rIns="0" bIns="0" rtlCol="0"/>
            <a:lstStyle/>
            <a:p>
              <a:endParaRPr/>
            </a:p>
          </p:txBody>
        </p:sp>
        <p:sp>
          <p:nvSpPr>
            <p:cNvPr id="5" name="object 5"/>
            <p:cNvSpPr/>
            <p:nvPr/>
          </p:nvSpPr>
          <p:spPr>
            <a:xfrm>
              <a:off x="1805632" y="10087984"/>
              <a:ext cx="286385" cy="2540"/>
            </a:xfrm>
            <a:custGeom>
              <a:avLst/>
              <a:gdLst/>
              <a:ahLst/>
              <a:cxnLst/>
              <a:rect l="l" t="t" r="r" b="b"/>
              <a:pathLst>
                <a:path w="286385" h="2540">
                  <a:moveTo>
                    <a:pt x="285842" y="2327"/>
                  </a:moveTo>
                  <a:lnTo>
                    <a:pt x="0" y="2327"/>
                  </a:lnTo>
                  <a:lnTo>
                    <a:pt x="0" y="0"/>
                  </a:lnTo>
                  <a:lnTo>
                    <a:pt x="285842" y="0"/>
                  </a:lnTo>
                  <a:lnTo>
                    <a:pt x="285842" y="2327"/>
                  </a:lnTo>
                  <a:close/>
                </a:path>
              </a:pathLst>
            </a:custGeom>
            <a:solidFill>
              <a:srgbClr val="E3F4DE">
                <a:alpha val="91999"/>
              </a:srgbClr>
            </a:solidFill>
          </p:spPr>
          <p:txBody>
            <a:bodyPr wrap="square" lIns="0" tIns="0" rIns="0" bIns="0" rtlCol="0"/>
            <a:lstStyle/>
            <a:p>
              <a:endParaRPr/>
            </a:p>
          </p:txBody>
        </p:sp>
        <p:sp>
          <p:nvSpPr>
            <p:cNvPr id="6" name="object 6"/>
            <p:cNvSpPr/>
            <p:nvPr/>
          </p:nvSpPr>
          <p:spPr>
            <a:xfrm>
              <a:off x="0" y="5150097"/>
              <a:ext cx="10039350" cy="5137150"/>
            </a:xfrm>
            <a:custGeom>
              <a:avLst/>
              <a:gdLst/>
              <a:ahLst/>
              <a:cxnLst/>
              <a:rect l="l" t="t" r="r" b="b"/>
              <a:pathLst>
                <a:path w="10039350" h="5137150">
                  <a:moveTo>
                    <a:pt x="3877186" y="50800"/>
                  </a:moveTo>
                  <a:lnTo>
                    <a:pt x="5372915" y="50800"/>
                  </a:lnTo>
                  <a:lnTo>
                    <a:pt x="5423834" y="63500"/>
                  </a:lnTo>
                  <a:lnTo>
                    <a:pt x="5474639" y="63500"/>
                  </a:lnTo>
                  <a:lnTo>
                    <a:pt x="5575861" y="88900"/>
                  </a:lnTo>
                  <a:lnTo>
                    <a:pt x="5626256" y="88900"/>
                  </a:lnTo>
                  <a:lnTo>
                    <a:pt x="5875618" y="152400"/>
                  </a:lnTo>
                  <a:lnTo>
                    <a:pt x="5924889" y="152400"/>
                  </a:lnTo>
                  <a:lnTo>
                    <a:pt x="6119600" y="203200"/>
                  </a:lnTo>
                  <a:lnTo>
                    <a:pt x="6167627" y="228600"/>
                  </a:lnTo>
                  <a:lnTo>
                    <a:pt x="6449468" y="304800"/>
                  </a:lnTo>
                  <a:lnTo>
                    <a:pt x="6495803" y="330200"/>
                  </a:lnTo>
                  <a:lnTo>
                    <a:pt x="6587875" y="355600"/>
                  </a:lnTo>
                  <a:lnTo>
                    <a:pt x="6633609" y="381000"/>
                  </a:lnTo>
                  <a:lnTo>
                    <a:pt x="6679138" y="393700"/>
                  </a:lnTo>
                  <a:lnTo>
                    <a:pt x="6724460" y="419100"/>
                  </a:lnTo>
                  <a:lnTo>
                    <a:pt x="6769572" y="431800"/>
                  </a:lnTo>
                  <a:lnTo>
                    <a:pt x="6814474" y="457200"/>
                  </a:lnTo>
                  <a:lnTo>
                    <a:pt x="6859162" y="469900"/>
                  </a:lnTo>
                  <a:lnTo>
                    <a:pt x="6947889" y="520700"/>
                  </a:lnTo>
                  <a:lnTo>
                    <a:pt x="6991923" y="533400"/>
                  </a:lnTo>
                  <a:lnTo>
                    <a:pt x="7079324" y="584200"/>
                  </a:lnTo>
                  <a:lnTo>
                    <a:pt x="7122686" y="596900"/>
                  </a:lnTo>
                  <a:lnTo>
                    <a:pt x="7377978" y="749300"/>
                  </a:lnTo>
                  <a:lnTo>
                    <a:pt x="7419693" y="762000"/>
                  </a:lnTo>
                  <a:lnTo>
                    <a:pt x="7543367" y="838200"/>
                  </a:lnTo>
                  <a:lnTo>
                    <a:pt x="7584094" y="876300"/>
                  </a:lnTo>
                  <a:lnTo>
                    <a:pt x="7664788" y="927100"/>
                  </a:lnTo>
                  <a:lnTo>
                    <a:pt x="7823075" y="1028700"/>
                  </a:lnTo>
                  <a:lnTo>
                    <a:pt x="7861988" y="1066800"/>
                  </a:lnTo>
                  <a:lnTo>
                    <a:pt x="7939009" y="1117600"/>
                  </a:lnTo>
                  <a:lnTo>
                    <a:pt x="7977113" y="1155700"/>
                  </a:lnTo>
                  <a:lnTo>
                    <a:pt x="8052494" y="1206500"/>
                  </a:lnTo>
                  <a:lnTo>
                    <a:pt x="8089768" y="1244600"/>
                  </a:lnTo>
                  <a:lnTo>
                    <a:pt x="8126761" y="1270000"/>
                  </a:lnTo>
                  <a:lnTo>
                    <a:pt x="8163471" y="1308100"/>
                  </a:lnTo>
                  <a:lnTo>
                    <a:pt x="8199896" y="1333500"/>
                  </a:lnTo>
                  <a:lnTo>
                    <a:pt x="8236034" y="1371600"/>
                  </a:lnTo>
                  <a:lnTo>
                    <a:pt x="8271882" y="1397000"/>
                  </a:lnTo>
                  <a:lnTo>
                    <a:pt x="8307439" y="1435100"/>
                  </a:lnTo>
                  <a:lnTo>
                    <a:pt x="8342701" y="1460500"/>
                  </a:lnTo>
                  <a:lnTo>
                    <a:pt x="8377668" y="1498600"/>
                  </a:lnTo>
                  <a:lnTo>
                    <a:pt x="8412336" y="1524000"/>
                  </a:lnTo>
                  <a:lnTo>
                    <a:pt x="8480770" y="1600200"/>
                  </a:lnTo>
                  <a:lnTo>
                    <a:pt x="8514530" y="1625600"/>
                  </a:lnTo>
                  <a:lnTo>
                    <a:pt x="8547984" y="1663700"/>
                  </a:lnTo>
                  <a:lnTo>
                    <a:pt x="8581129" y="1701800"/>
                  </a:lnTo>
                  <a:lnTo>
                    <a:pt x="8613962" y="1739900"/>
                  </a:lnTo>
                  <a:lnTo>
                    <a:pt x="8646483" y="1765300"/>
                  </a:lnTo>
                  <a:lnTo>
                    <a:pt x="8678687" y="1803400"/>
                  </a:lnTo>
                  <a:lnTo>
                    <a:pt x="8710574" y="1841500"/>
                  </a:lnTo>
                  <a:lnTo>
                    <a:pt x="8742141" y="1879600"/>
                  </a:lnTo>
                  <a:lnTo>
                    <a:pt x="8773385" y="1917700"/>
                  </a:lnTo>
                  <a:lnTo>
                    <a:pt x="8804306" y="1955800"/>
                  </a:lnTo>
                  <a:lnTo>
                    <a:pt x="8834900" y="1981200"/>
                  </a:lnTo>
                  <a:lnTo>
                    <a:pt x="8865165" y="2019300"/>
                  </a:lnTo>
                  <a:lnTo>
                    <a:pt x="8895100" y="2057400"/>
                  </a:lnTo>
                  <a:lnTo>
                    <a:pt x="8924701" y="2095500"/>
                  </a:lnTo>
                  <a:lnTo>
                    <a:pt x="8953968" y="2133600"/>
                  </a:lnTo>
                  <a:lnTo>
                    <a:pt x="8982897" y="2171700"/>
                  </a:lnTo>
                  <a:lnTo>
                    <a:pt x="9011487" y="2209800"/>
                  </a:lnTo>
                  <a:lnTo>
                    <a:pt x="9039734" y="2247900"/>
                  </a:lnTo>
                  <a:lnTo>
                    <a:pt x="9067639" y="2286000"/>
                  </a:lnTo>
                  <a:lnTo>
                    <a:pt x="9095197" y="2324100"/>
                  </a:lnTo>
                  <a:lnTo>
                    <a:pt x="9122407" y="2362200"/>
                  </a:lnTo>
                  <a:lnTo>
                    <a:pt x="9149266" y="2400300"/>
                  </a:lnTo>
                  <a:lnTo>
                    <a:pt x="9175773" y="2451100"/>
                  </a:lnTo>
                  <a:lnTo>
                    <a:pt x="9201926" y="2489200"/>
                  </a:lnTo>
                  <a:lnTo>
                    <a:pt x="9227721" y="2527300"/>
                  </a:lnTo>
                  <a:lnTo>
                    <a:pt x="9253158" y="2565400"/>
                  </a:lnTo>
                  <a:lnTo>
                    <a:pt x="9278233" y="2603500"/>
                  </a:lnTo>
                  <a:lnTo>
                    <a:pt x="9302945" y="2641600"/>
                  </a:lnTo>
                  <a:lnTo>
                    <a:pt x="9327291" y="2692400"/>
                  </a:lnTo>
                  <a:lnTo>
                    <a:pt x="9351269" y="2730500"/>
                  </a:lnTo>
                  <a:lnTo>
                    <a:pt x="9374878" y="2768600"/>
                  </a:lnTo>
                  <a:lnTo>
                    <a:pt x="9398115" y="2806700"/>
                  </a:lnTo>
                  <a:lnTo>
                    <a:pt x="9420977" y="2857500"/>
                  </a:lnTo>
                  <a:lnTo>
                    <a:pt x="9443463" y="2895600"/>
                  </a:lnTo>
                  <a:lnTo>
                    <a:pt x="9465570" y="2933700"/>
                  </a:lnTo>
                  <a:lnTo>
                    <a:pt x="9487296" y="2984500"/>
                  </a:lnTo>
                  <a:lnTo>
                    <a:pt x="9508640" y="3022600"/>
                  </a:lnTo>
                  <a:lnTo>
                    <a:pt x="9529598" y="3060700"/>
                  </a:lnTo>
                  <a:lnTo>
                    <a:pt x="9550169" y="3111500"/>
                  </a:lnTo>
                  <a:lnTo>
                    <a:pt x="9570351" y="3149600"/>
                  </a:lnTo>
                  <a:lnTo>
                    <a:pt x="9590141" y="3187700"/>
                  </a:lnTo>
                  <a:lnTo>
                    <a:pt x="9609537" y="3238500"/>
                  </a:lnTo>
                  <a:lnTo>
                    <a:pt x="9628537" y="3276600"/>
                  </a:lnTo>
                  <a:lnTo>
                    <a:pt x="9647139" y="3327400"/>
                  </a:lnTo>
                  <a:lnTo>
                    <a:pt x="9665341" y="3365500"/>
                  </a:lnTo>
                  <a:lnTo>
                    <a:pt x="9683140" y="3416300"/>
                  </a:lnTo>
                  <a:lnTo>
                    <a:pt x="9700534" y="3454400"/>
                  </a:lnTo>
                  <a:lnTo>
                    <a:pt x="9717522" y="3505200"/>
                  </a:lnTo>
                  <a:lnTo>
                    <a:pt x="9734101" y="3543300"/>
                  </a:lnTo>
                  <a:lnTo>
                    <a:pt x="9750268" y="3594100"/>
                  </a:lnTo>
                  <a:lnTo>
                    <a:pt x="9766022" y="3632200"/>
                  </a:lnTo>
                  <a:lnTo>
                    <a:pt x="9781361" y="3683000"/>
                  </a:lnTo>
                  <a:lnTo>
                    <a:pt x="9796281" y="3721100"/>
                  </a:lnTo>
                  <a:lnTo>
                    <a:pt x="9810782" y="3771900"/>
                  </a:lnTo>
                  <a:lnTo>
                    <a:pt x="9824861" y="3810000"/>
                  </a:lnTo>
                  <a:lnTo>
                    <a:pt x="9838515" y="3860800"/>
                  </a:lnTo>
                  <a:lnTo>
                    <a:pt x="9851744" y="3911600"/>
                  </a:lnTo>
                  <a:lnTo>
                    <a:pt x="9864543" y="3949700"/>
                  </a:lnTo>
                  <a:lnTo>
                    <a:pt x="9876912" y="4000500"/>
                  </a:lnTo>
                  <a:lnTo>
                    <a:pt x="9888848" y="4038600"/>
                  </a:lnTo>
                  <a:lnTo>
                    <a:pt x="9900349" y="4089400"/>
                  </a:lnTo>
                  <a:lnTo>
                    <a:pt x="9911412" y="4140200"/>
                  </a:lnTo>
                  <a:lnTo>
                    <a:pt x="9922036" y="4178300"/>
                  </a:lnTo>
                  <a:lnTo>
                    <a:pt x="9932218" y="4229100"/>
                  </a:lnTo>
                  <a:lnTo>
                    <a:pt x="9941957" y="4279900"/>
                  </a:lnTo>
                  <a:lnTo>
                    <a:pt x="9951250" y="4318000"/>
                  </a:lnTo>
                  <a:lnTo>
                    <a:pt x="9960094" y="4368800"/>
                  </a:lnTo>
                  <a:lnTo>
                    <a:pt x="9968488" y="4419600"/>
                  </a:lnTo>
                  <a:lnTo>
                    <a:pt x="9976430" y="4457700"/>
                  </a:lnTo>
                  <a:lnTo>
                    <a:pt x="9983917" y="4508500"/>
                  </a:lnTo>
                  <a:lnTo>
                    <a:pt x="9990947" y="4559300"/>
                  </a:lnTo>
                  <a:lnTo>
                    <a:pt x="9997518" y="4597400"/>
                  </a:lnTo>
                  <a:lnTo>
                    <a:pt x="10003628" y="4648200"/>
                  </a:lnTo>
                  <a:lnTo>
                    <a:pt x="10009275" y="4699000"/>
                  </a:lnTo>
                  <a:lnTo>
                    <a:pt x="10014456" y="4749800"/>
                  </a:lnTo>
                  <a:lnTo>
                    <a:pt x="10019170" y="4787900"/>
                  </a:lnTo>
                  <a:lnTo>
                    <a:pt x="10023413" y="4838700"/>
                  </a:lnTo>
                  <a:lnTo>
                    <a:pt x="10027185" y="4889500"/>
                  </a:lnTo>
                  <a:lnTo>
                    <a:pt x="10030482" y="4940300"/>
                  </a:lnTo>
                  <a:lnTo>
                    <a:pt x="10033303" y="4978400"/>
                  </a:lnTo>
                  <a:lnTo>
                    <a:pt x="10035645" y="5029200"/>
                  </a:lnTo>
                  <a:lnTo>
                    <a:pt x="10037507" y="5080000"/>
                  </a:lnTo>
                  <a:lnTo>
                    <a:pt x="10038885" y="5130800"/>
                  </a:lnTo>
                  <a:lnTo>
                    <a:pt x="10039029" y="5136902"/>
                  </a:lnTo>
                  <a:lnTo>
                    <a:pt x="0" y="5136902"/>
                  </a:lnTo>
                  <a:lnTo>
                    <a:pt x="0" y="2683191"/>
                  </a:lnTo>
                  <a:lnTo>
                    <a:pt x="18585" y="2654300"/>
                  </a:lnTo>
                  <a:lnTo>
                    <a:pt x="43458" y="2616200"/>
                  </a:lnTo>
                  <a:lnTo>
                    <a:pt x="68692" y="2578100"/>
                  </a:lnTo>
                  <a:lnTo>
                    <a:pt x="94286" y="2540000"/>
                  </a:lnTo>
                  <a:lnTo>
                    <a:pt x="120235" y="2489200"/>
                  </a:lnTo>
                  <a:lnTo>
                    <a:pt x="146539" y="2451100"/>
                  </a:lnTo>
                  <a:lnTo>
                    <a:pt x="173195" y="2413000"/>
                  </a:lnTo>
                  <a:lnTo>
                    <a:pt x="200201" y="2374900"/>
                  </a:lnTo>
                  <a:lnTo>
                    <a:pt x="227553" y="2336800"/>
                  </a:lnTo>
                  <a:lnTo>
                    <a:pt x="255251" y="2298700"/>
                  </a:lnTo>
                  <a:lnTo>
                    <a:pt x="283290" y="2260600"/>
                  </a:lnTo>
                  <a:lnTo>
                    <a:pt x="311670" y="2222500"/>
                  </a:lnTo>
                  <a:lnTo>
                    <a:pt x="340388" y="2184400"/>
                  </a:lnTo>
                  <a:lnTo>
                    <a:pt x="369441" y="2146300"/>
                  </a:lnTo>
                  <a:lnTo>
                    <a:pt x="398828" y="2108200"/>
                  </a:lnTo>
                  <a:lnTo>
                    <a:pt x="428545" y="2070100"/>
                  </a:lnTo>
                  <a:lnTo>
                    <a:pt x="458590" y="2032000"/>
                  </a:lnTo>
                  <a:lnTo>
                    <a:pt x="488962" y="1993900"/>
                  </a:lnTo>
                  <a:lnTo>
                    <a:pt x="519657" y="1955800"/>
                  </a:lnTo>
                  <a:lnTo>
                    <a:pt x="550673" y="1917700"/>
                  </a:lnTo>
                  <a:lnTo>
                    <a:pt x="582009" y="1879600"/>
                  </a:lnTo>
                  <a:lnTo>
                    <a:pt x="613661" y="1854200"/>
                  </a:lnTo>
                  <a:lnTo>
                    <a:pt x="645627" y="1816100"/>
                  </a:lnTo>
                  <a:lnTo>
                    <a:pt x="677906" y="1778000"/>
                  </a:lnTo>
                  <a:lnTo>
                    <a:pt x="710494" y="1739900"/>
                  </a:lnTo>
                  <a:lnTo>
                    <a:pt x="743389" y="1701800"/>
                  </a:lnTo>
                  <a:lnTo>
                    <a:pt x="776590" y="1676400"/>
                  </a:lnTo>
                  <a:lnTo>
                    <a:pt x="810092" y="1638300"/>
                  </a:lnTo>
                  <a:lnTo>
                    <a:pt x="843896" y="1600200"/>
                  </a:lnTo>
                  <a:lnTo>
                    <a:pt x="877996" y="1574800"/>
                  </a:lnTo>
                  <a:lnTo>
                    <a:pt x="947083" y="1498600"/>
                  </a:lnTo>
                  <a:lnTo>
                    <a:pt x="982063" y="1473200"/>
                  </a:lnTo>
                  <a:lnTo>
                    <a:pt x="1017332" y="1435100"/>
                  </a:lnTo>
                  <a:lnTo>
                    <a:pt x="1052887" y="1409700"/>
                  </a:lnTo>
                  <a:lnTo>
                    <a:pt x="1088726" y="1371600"/>
                  </a:lnTo>
                  <a:lnTo>
                    <a:pt x="1124847" y="1346200"/>
                  </a:lnTo>
                  <a:lnTo>
                    <a:pt x="1161246" y="1308100"/>
                  </a:lnTo>
                  <a:lnTo>
                    <a:pt x="1197923" y="1282700"/>
                  </a:lnTo>
                  <a:lnTo>
                    <a:pt x="1234873" y="1244600"/>
                  </a:lnTo>
                  <a:lnTo>
                    <a:pt x="1272096" y="1219200"/>
                  </a:lnTo>
                  <a:lnTo>
                    <a:pt x="1309589" y="1181100"/>
                  </a:lnTo>
                  <a:lnTo>
                    <a:pt x="1385373" y="1130300"/>
                  </a:lnTo>
                  <a:lnTo>
                    <a:pt x="1423661" y="1092200"/>
                  </a:lnTo>
                  <a:lnTo>
                    <a:pt x="1540076" y="1016000"/>
                  </a:lnTo>
                  <a:lnTo>
                    <a:pt x="1579391" y="977900"/>
                  </a:lnTo>
                  <a:lnTo>
                    <a:pt x="1779682" y="850900"/>
                  </a:lnTo>
                  <a:lnTo>
                    <a:pt x="1985954" y="723900"/>
                  </a:lnTo>
                  <a:lnTo>
                    <a:pt x="2197912" y="596900"/>
                  </a:lnTo>
                  <a:lnTo>
                    <a:pt x="2240961" y="584200"/>
                  </a:lnTo>
                  <a:lnTo>
                    <a:pt x="2371376" y="508000"/>
                  </a:lnTo>
                  <a:lnTo>
                    <a:pt x="2415264" y="495300"/>
                  </a:lnTo>
                  <a:lnTo>
                    <a:pt x="2459356" y="469900"/>
                  </a:lnTo>
                  <a:lnTo>
                    <a:pt x="2503649" y="457200"/>
                  </a:lnTo>
                  <a:lnTo>
                    <a:pt x="2548142" y="431800"/>
                  </a:lnTo>
                  <a:lnTo>
                    <a:pt x="2592832" y="419100"/>
                  </a:lnTo>
                  <a:lnTo>
                    <a:pt x="2637716" y="393700"/>
                  </a:lnTo>
                  <a:lnTo>
                    <a:pt x="2682793" y="381000"/>
                  </a:lnTo>
                  <a:lnTo>
                    <a:pt x="2728059" y="355600"/>
                  </a:lnTo>
                  <a:lnTo>
                    <a:pt x="2773514" y="342900"/>
                  </a:lnTo>
                  <a:lnTo>
                    <a:pt x="2819153" y="317500"/>
                  </a:lnTo>
                  <a:lnTo>
                    <a:pt x="2864975" y="304800"/>
                  </a:lnTo>
                  <a:lnTo>
                    <a:pt x="2873686" y="304800"/>
                  </a:lnTo>
                  <a:lnTo>
                    <a:pt x="2891115" y="292100"/>
                  </a:lnTo>
                  <a:lnTo>
                    <a:pt x="2899837" y="292100"/>
                  </a:lnTo>
                  <a:lnTo>
                    <a:pt x="2993902" y="266700"/>
                  </a:lnTo>
                  <a:lnTo>
                    <a:pt x="3041268" y="241300"/>
                  </a:lnTo>
                  <a:lnTo>
                    <a:pt x="3526380" y="114300"/>
                  </a:lnTo>
                  <a:lnTo>
                    <a:pt x="3575965" y="114300"/>
                  </a:lnTo>
                  <a:lnTo>
                    <a:pt x="3725800" y="76200"/>
                  </a:lnTo>
                  <a:lnTo>
                    <a:pt x="3776094" y="76200"/>
                  </a:lnTo>
                  <a:lnTo>
                    <a:pt x="3877186" y="50800"/>
                  </a:lnTo>
                  <a:close/>
                </a:path>
                <a:path w="10039350" h="5137150">
                  <a:moveTo>
                    <a:pt x="3978929" y="38100"/>
                  </a:moveTo>
                  <a:lnTo>
                    <a:pt x="5270779" y="38100"/>
                  </a:lnTo>
                  <a:lnTo>
                    <a:pt x="5321893" y="50800"/>
                  </a:lnTo>
                  <a:lnTo>
                    <a:pt x="3927978" y="50800"/>
                  </a:lnTo>
                  <a:lnTo>
                    <a:pt x="3978929" y="38100"/>
                  </a:lnTo>
                  <a:close/>
                </a:path>
                <a:path w="10039350" h="5137150">
                  <a:moveTo>
                    <a:pt x="4081297" y="25400"/>
                  </a:moveTo>
                  <a:lnTo>
                    <a:pt x="5168320" y="25400"/>
                  </a:lnTo>
                  <a:lnTo>
                    <a:pt x="5219584" y="38100"/>
                  </a:lnTo>
                  <a:lnTo>
                    <a:pt x="4030037" y="38100"/>
                  </a:lnTo>
                  <a:lnTo>
                    <a:pt x="4081297" y="25400"/>
                  </a:lnTo>
                  <a:close/>
                </a:path>
                <a:path w="10039350" h="5137150">
                  <a:moveTo>
                    <a:pt x="4235963" y="12700"/>
                  </a:moveTo>
                  <a:lnTo>
                    <a:pt x="5065627" y="12700"/>
                  </a:lnTo>
                  <a:lnTo>
                    <a:pt x="5116997" y="25400"/>
                  </a:lnTo>
                  <a:lnTo>
                    <a:pt x="4184264" y="25400"/>
                  </a:lnTo>
                  <a:lnTo>
                    <a:pt x="4235963" y="12700"/>
                  </a:lnTo>
                  <a:close/>
                </a:path>
                <a:path w="10039350" h="5137150">
                  <a:moveTo>
                    <a:pt x="4391888" y="0"/>
                  </a:moveTo>
                  <a:lnTo>
                    <a:pt x="4859903" y="0"/>
                  </a:lnTo>
                  <a:lnTo>
                    <a:pt x="4911349" y="12700"/>
                  </a:lnTo>
                  <a:lnTo>
                    <a:pt x="4339779" y="12700"/>
                  </a:lnTo>
                  <a:lnTo>
                    <a:pt x="4391888" y="0"/>
                  </a:lnTo>
                  <a:close/>
                </a:path>
              </a:pathLst>
            </a:custGeom>
            <a:solidFill>
              <a:srgbClr val="D8ECD0"/>
            </a:solidFill>
          </p:spPr>
          <p:txBody>
            <a:bodyPr wrap="square" lIns="0" tIns="0" rIns="0" bIns="0" rtlCol="0"/>
            <a:lstStyle/>
            <a:p>
              <a:endParaRPr/>
            </a:p>
          </p:txBody>
        </p:sp>
        <p:sp>
          <p:nvSpPr>
            <p:cNvPr id="7" name="object 7"/>
            <p:cNvSpPr/>
            <p:nvPr/>
          </p:nvSpPr>
          <p:spPr>
            <a:xfrm>
              <a:off x="9149269" y="7550205"/>
              <a:ext cx="884555" cy="2578735"/>
            </a:xfrm>
            <a:custGeom>
              <a:avLst/>
              <a:gdLst/>
              <a:ahLst/>
              <a:cxnLst/>
              <a:rect l="l" t="t" r="r" b="b"/>
              <a:pathLst>
                <a:path w="884554" h="2578734">
                  <a:moveTo>
                    <a:pt x="884105" y="2578288"/>
                  </a:moveTo>
                  <a:lnTo>
                    <a:pt x="883993" y="2576813"/>
                  </a:lnTo>
                </a:path>
                <a:path w="884554" h="2578734">
                  <a:moveTo>
                    <a:pt x="91" y="129"/>
                  </a:moveTo>
                  <a:lnTo>
                    <a:pt x="0" y="0"/>
                  </a:lnTo>
                </a:path>
              </a:pathLst>
            </a:custGeom>
            <a:ln w="285749">
              <a:solidFill>
                <a:srgbClr val="D8ECD0"/>
              </a:solidFill>
            </a:ln>
          </p:spPr>
          <p:txBody>
            <a:bodyPr wrap="square" lIns="0" tIns="0" rIns="0" bIns="0" rtlCol="0"/>
            <a:lstStyle/>
            <a:p>
              <a:endParaRPr/>
            </a:p>
          </p:txBody>
        </p:sp>
        <p:pic>
          <p:nvPicPr>
            <p:cNvPr id="8" name="object 8"/>
            <p:cNvPicPr/>
            <p:nvPr/>
          </p:nvPicPr>
          <p:blipFill>
            <a:blip r:embed="rId2" cstate="print"/>
            <a:stretch>
              <a:fillRect/>
            </a:stretch>
          </p:blipFill>
          <p:spPr>
            <a:xfrm>
              <a:off x="0" y="6303964"/>
              <a:ext cx="11482185" cy="3983035"/>
            </a:xfrm>
            <a:prstGeom prst="rect">
              <a:avLst/>
            </a:prstGeom>
          </p:spPr>
        </p:pic>
      </p:grpSp>
      <p:sp>
        <p:nvSpPr>
          <p:cNvPr id="9" name="object 9"/>
          <p:cNvSpPr txBox="1"/>
          <p:nvPr/>
        </p:nvSpPr>
        <p:spPr>
          <a:xfrm>
            <a:off x="10911854" y="4975561"/>
            <a:ext cx="5455920" cy="894080"/>
          </a:xfrm>
          <a:prstGeom prst="rect">
            <a:avLst/>
          </a:prstGeom>
        </p:spPr>
        <p:txBody>
          <a:bodyPr vert="horz" wrap="square" lIns="0" tIns="12700" rIns="0" bIns="0" rtlCol="0">
            <a:spAutoFit/>
          </a:bodyPr>
          <a:lstStyle/>
          <a:p>
            <a:pPr marL="12700">
              <a:lnSpc>
                <a:spcPct val="100000"/>
              </a:lnSpc>
              <a:spcBef>
                <a:spcPts val="100"/>
              </a:spcBef>
              <a:tabLst>
                <a:tab pos="1033780" algn="l"/>
                <a:tab pos="2054860" algn="l"/>
                <a:tab pos="3036570" algn="l"/>
                <a:tab pos="4057650" algn="l"/>
                <a:tab pos="5039995" algn="l"/>
              </a:tabLst>
            </a:pPr>
            <a:r>
              <a:rPr sz="5700" b="1" spc="-50" dirty="0">
                <a:solidFill>
                  <a:srgbClr val="528B44"/>
                </a:solidFill>
                <a:latin typeface="Microsoft YaHei"/>
                <a:cs typeface="Microsoft YaHei"/>
              </a:rPr>
              <a:t>T</a:t>
            </a:r>
            <a:r>
              <a:rPr sz="5700" b="1" dirty="0">
                <a:solidFill>
                  <a:srgbClr val="528B44"/>
                </a:solidFill>
                <a:latin typeface="Microsoft YaHei"/>
                <a:cs typeface="Microsoft YaHei"/>
              </a:rPr>
              <a:t>	</a:t>
            </a:r>
            <a:r>
              <a:rPr sz="5700" b="1" spc="-50" dirty="0">
                <a:solidFill>
                  <a:srgbClr val="528B44"/>
                </a:solidFill>
                <a:latin typeface="Microsoft YaHei"/>
                <a:cs typeface="Microsoft YaHei"/>
              </a:rPr>
              <a:t>h</a:t>
            </a:r>
            <a:r>
              <a:rPr sz="5700" b="1" dirty="0">
                <a:solidFill>
                  <a:srgbClr val="528B44"/>
                </a:solidFill>
                <a:latin typeface="Microsoft YaHei"/>
                <a:cs typeface="Microsoft YaHei"/>
              </a:rPr>
              <a:t>	</a:t>
            </a:r>
            <a:r>
              <a:rPr sz="5700" b="1" spc="-50" dirty="0">
                <a:solidFill>
                  <a:srgbClr val="528B44"/>
                </a:solidFill>
                <a:latin typeface="Microsoft YaHei"/>
                <a:cs typeface="Microsoft YaHei"/>
              </a:rPr>
              <a:t>a</a:t>
            </a:r>
            <a:r>
              <a:rPr sz="5700" b="1" dirty="0">
                <a:solidFill>
                  <a:srgbClr val="528B44"/>
                </a:solidFill>
                <a:latin typeface="Microsoft YaHei"/>
                <a:cs typeface="Microsoft YaHei"/>
              </a:rPr>
              <a:t>	</a:t>
            </a:r>
            <a:r>
              <a:rPr sz="5700" b="1" spc="-50" dirty="0">
                <a:solidFill>
                  <a:srgbClr val="528B44"/>
                </a:solidFill>
                <a:latin typeface="Microsoft YaHei"/>
                <a:cs typeface="Microsoft YaHei"/>
              </a:rPr>
              <a:t>n</a:t>
            </a:r>
            <a:r>
              <a:rPr sz="5700" b="1" dirty="0">
                <a:solidFill>
                  <a:srgbClr val="528B44"/>
                </a:solidFill>
                <a:latin typeface="Microsoft YaHei"/>
                <a:cs typeface="Microsoft YaHei"/>
              </a:rPr>
              <a:t>	</a:t>
            </a:r>
            <a:r>
              <a:rPr sz="5700" b="1" spc="-50" dirty="0">
                <a:solidFill>
                  <a:srgbClr val="528B44"/>
                </a:solidFill>
                <a:latin typeface="Microsoft YaHei"/>
                <a:cs typeface="Microsoft YaHei"/>
              </a:rPr>
              <a:t>k</a:t>
            </a:r>
            <a:r>
              <a:rPr sz="5700" b="1" dirty="0">
                <a:solidFill>
                  <a:srgbClr val="528B44"/>
                </a:solidFill>
                <a:latin typeface="Microsoft YaHei"/>
                <a:cs typeface="Microsoft YaHei"/>
              </a:rPr>
              <a:t>	</a:t>
            </a:r>
            <a:r>
              <a:rPr sz="5700" b="1" spc="285" dirty="0">
                <a:solidFill>
                  <a:srgbClr val="528B44"/>
                </a:solidFill>
                <a:latin typeface="Microsoft YaHei"/>
                <a:cs typeface="Microsoft YaHei"/>
              </a:rPr>
              <a:t>s</a:t>
            </a:r>
            <a:endParaRPr sz="5700">
              <a:latin typeface="Microsoft YaHei"/>
              <a:cs typeface="Microsoft YaHei"/>
            </a:endParaRPr>
          </a:p>
        </p:txBody>
      </p:sp>
      <p:grpSp>
        <p:nvGrpSpPr>
          <p:cNvPr id="10" name="object 10"/>
          <p:cNvGrpSpPr/>
          <p:nvPr/>
        </p:nvGrpSpPr>
        <p:grpSpPr>
          <a:xfrm>
            <a:off x="101541" y="0"/>
            <a:ext cx="18187035" cy="10283825"/>
            <a:chOff x="101541" y="0"/>
            <a:chExt cx="18187035" cy="10283825"/>
          </a:xfrm>
        </p:grpSpPr>
        <p:sp>
          <p:nvSpPr>
            <p:cNvPr id="11" name="object 11"/>
            <p:cNvSpPr/>
            <p:nvPr/>
          </p:nvSpPr>
          <p:spPr>
            <a:xfrm>
              <a:off x="240398" y="0"/>
              <a:ext cx="18047970" cy="10283825"/>
            </a:xfrm>
            <a:custGeom>
              <a:avLst/>
              <a:gdLst/>
              <a:ahLst/>
              <a:cxnLst/>
              <a:rect l="l" t="t" r="r" b="b"/>
              <a:pathLst>
                <a:path w="18047970" h="10283825">
                  <a:moveTo>
                    <a:pt x="108927" y="2091118"/>
                  </a:moveTo>
                  <a:lnTo>
                    <a:pt x="104648" y="2069922"/>
                  </a:lnTo>
                  <a:lnTo>
                    <a:pt x="92989" y="2052612"/>
                  </a:lnTo>
                  <a:lnTo>
                    <a:pt x="75666" y="2040940"/>
                  </a:lnTo>
                  <a:lnTo>
                    <a:pt x="54470" y="2036660"/>
                  </a:lnTo>
                  <a:lnTo>
                    <a:pt x="33261" y="2040940"/>
                  </a:lnTo>
                  <a:lnTo>
                    <a:pt x="15951" y="2052612"/>
                  </a:lnTo>
                  <a:lnTo>
                    <a:pt x="4279" y="2069922"/>
                  </a:lnTo>
                  <a:lnTo>
                    <a:pt x="0" y="2091118"/>
                  </a:lnTo>
                  <a:lnTo>
                    <a:pt x="4279" y="2112327"/>
                  </a:lnTo>
                  <a:lnTo>
                    <a:pt x="15951" y="2129637"/>
                  </a:lnTo>
                  <a:lnTo>
                    <a:pt x="33261" y="2141309"/>
                  </a:lnTo>
                  <a:lnTo>
                    <a:pt x="54470" y="2145588"/>
                  </a:lnTo>
                  <a:lnTo>
                    <a:pt x="75666" y="2141309"/>
                  </a:lnTo>
                  <a:lnTo>
                    <a:pt x="92989" y="2129637"/>
                  </a:lnTo>
                  <a:lnTo>
                    <a:pt x="104648" y="2112327"/>
                  </a:lnTo>
                  <a:lnTo>
                    <a:pt x="108927" y="2091118"/>
                  </a:lnTo>
                  <a:close/>
                </a:path>
                <a:path w="18047970" h="10283825">
                  <a:moveTo>
                    <a:pt x="108927" y="1579575"/>
                  </a:moveTo>
                  <a:lnTo>
                    <a:pt x="104648" y="1558366"/>
                  </a:lnTo>
                  <a:lnTo>
                    <a:pt x="92989" y="1541056"/>
                  </a:lnTo>
                  <a:lnTo>
                    <a:pt x="75666" y="1529384"/>
                  </a:lnTo>
                  <a:lnTo>
                    <a:pt x="54470" y="1525104"/>
                  </a:lnTo>
                  <a:lnTo>
                    <a:pt x="33261" y="1529384"/>
                  </a:lnTo>
                  <a:lnTo>
                    <a:pt x="15951" y="1541056"/>
                  </a:lnTo>
                  <a:lnTo>
                    <a:pt x="4279" y="1558366"/>
                  </a:lnTo>
                  <a:lnTo>
                    <a:pt x="0" y="1579575"/>
                  </a:lnTo>
                  <a:lnTo>
                    <a:pt x="4279" y="1600771"/>
                  </a:lnTo>
                  <a:lnTo>
                    <a:pt x="15951" y="1618094"/>
                  </a:lnTo>
                  <a:lnTo>
                    <a:pt x="33261" y="1629752"/>
                  </a:lnTo>
                  <a:lnTo>
                    <a:pt x="54470" y="1634032"/>
                  </a:lnTo>
                  <a:lnTo>
                    <a:pt x="75666" y="1629752"/>
                  </a:lnTo>
                  <a:lnTo>
                    <a:pt x="92989" y="1618094"/>
                  </a:lnTo>
                  <a:lnTo>
                    <a:pt x="104648" y="1600771"/>
                  </a:lnTo>
                  <a:lnTo>
                    <a:pt x="108927" y="1579575"/>
                  </a:lnTo>
                  <a:close/>
                </a:path>
                <a:path w="18047970" h="10283825">
                  <a:moveTo>
                    <a:pt x="108927" y="1067714"/>
                  </a:moveTo>
                  <a:lnTo>
                    <a:pt x="104648" y="1046518"/>
                  </a:lnTo>
                  <a:lnTo>
                    <a:pt x="92989" y="1029195"/>
                  </a:lnTo>
                  <a:lnTo>
                    <a:pt x="75666" y="1017536"/>
                  </a:lnTo>
                  <a:lnTo>
                    <a:pt x="54470" y="1013256"/>
                  </a:lnTo>
                  <a:lnTo>
                    <a:pt x="33261" y="1017536"/>
                  </a:lnTo>
                  <a:lnTo>
                    <a:pt x="15951" y="1029195"/>
                  </a:lnTo>
                  <a:lnTo>
                    <a:pt x="4279" y="1046518"/>
                  </a:lnTo>
                  <a:lnTo>
                    <a:pt x="0" y="1067714"/>
                  </a:lnTo>
                  <a:lnTo>
                    <a:pt x="4279" y="1088923"/>
                  </a:lnTo>
                  <a:lnTo>
                    <a:pt x="15951" y="1106233"/>
                  </a:lnTo>
                  <a:lnTo>
                    <a:pt x="33261" y="1117904"/>
                  </a:lnTo>
                  <a:lnTo>
                    <a:pt x="54470" y="1122184"/>
                  </a:lnTo>
                  <a:lnTo>
                    <a:pt x="75666" y="1117904"/>
                  </a:lnTo>
                  <a:lnTo>
                    <a:pt x="92989" y="1106233"/>
                  </a:lnTo>
                  <a:lnTo>
                    <a:pt x="104648" y="1088923"/>
                  </a:lnTo>
                  <a:lnTo>
                    <a:pt x="108927" y="1067714"/>
                  </a:lnTo>
                  <a:close/>
                </a:path>
                <a:path w="18047970" h="10283825">
                  <a:moveTo>
                    <a:pt x="108927" y="555866"/>
                  </a:moveTo>
                  <a:lnTo>
                    <a:pt x="104648" y="534657"/>
                  </a:lnTo>
                  <a:lnTo>
                    <a:pt x="92989" y="517347"/>
                  </a:lnTo>
                  <a:lnTo>
                    <a:pt x="75666" y="505675"/>
                  </a:lnTo>
                  <a:lnTo>
                    <a:pt x="54470" y="501396"/>
                  </a:lnTo>
                  <a:lnTo>
                    <a:pt x="33261" y="505675"/>
                  </a:lnTo>
                  <a:lnTo>
                    <a:pt x="15951" y="517347"/>
                  </a:lnTo>
                  <a:lnTo>
                    <a:pt x="4279" y="534657"/>
                  </a:lnTo>
                  <a:lnTo>
                    <a:pt x="0" y="555866"/>
                  </a:lnTo>
                  <a:lnTo>
                    <a:pt x="4279" y="577075"/>
                  </a:lnTo>
                  <a:lnTo>
                    <a:pt x="15951" y="594385"/>
                  </a:lnTo>
                  <a:lnTo>
                    <a:pt x="33261" y="606056"/>
                  </a:lnTo>
                  <a:lnTo>
                    <a:pt x="54470" y="610323"/>
                  </a:lnTo>
                  <a:lnTo>
                    <a:pt x="75666" y="606056"/>
                  </a:lnTo>
                  <a:lnTo>
                    <a:pt x="92989" y="594385"/>
                  </a:lnTo>
                  <a:lnTo>
                    <a:pt x="104648" y="577075"/>
                  </a:lnTo>
                  <a:lnTo>
                    <a:pt x="108927" y="555866"/>
                  </a:lnTo>
                  <a:close/>
                </a:path>
                <a:path w="18047970" h="10283825">
                  <a:moveTo>
                    <a:pt x="108927" y="44310"/>
                  </a:moveTo>
                  <a:lnTo>
                    <a:pt x="104648" y="23101"/>
                  </a:lnTo>
                  <a:lnTo>
                    <a:pt x="92989" y="5791"/>
                  </a:lnTo>
                  <a:lnTo>
                    <a:pt x="84391" y="0"/>
                  </a:lnTo>
                  <a:lnTo>
                    <a:pt x="24536" y="0"/>
                  </a:lnTo>
                  <a:lnTo>
                    <a:pt x="15951" y="5791"/>
                  </a:lnTo>
                  <a:lnTo>
                    <a:pt x="4279" y="23101"/>
                  </a:lnTo>
                  <a:lnTo>
                    <a:pt x="0" y="44310"/>
                  </a:lnTo>
                  <a:lnTo>
                    <a:pt x="4279" y="65519"/>
                  </a:lnTo>
                  <a:lnTo>
                    <a:pt x="15951" y="82829"/>
                  </a:lnTo>
                  <a:lnTo>
                    <a:pt x="33261" y="94500"/>
                  </a:lnTo>
                  <a:lnTo>
                    <a:pt x="54470" y="98780"/>
                  </a:lnTo>
                  <a:lnTo>
                    <a:pt x="75666" y="94500"/>
                  </a:lnTo>
                  <a:lnTo>
                    <a:pt x="92989" y="82829"/>
                  </a:lnTo>
                  <a:lnTo>
                    <a:pt x="104648" y="65519"/>
                  </a:lnTo>
                  <a:lnTo>
                    <a:pt x="108927" y="44310"/>
                  </a:lnTo>
                  <a:close/>
                </a:path>
                <a:path w="18047970" h="10283825">
                  <a:moveTo>
                    <a:pt x="709549" y="2091118"/>
                  </a:moveTo>
                  <a:lnTo>
                    <a:pt x="705281" y="2069922"/>
                  </a:lnTo>
                  <a:lnTo>
                    <a:pt x="693610" y="2052612"/>
                  </a:lnTo>
                  <a:lnTo>
                    <a:pt x="676287" y="2040940"/>
                  </a:lnTo>
                  <a:lnTo>
                    <a:pt x="655091" y="2036660"/>
                  </a:lnTo>
                  <a:lnTo>
                    <a:pt x="633882" y="2040940"/>
                  </a:lnTo>
                  <a:lnTo>
                    <a:pt x="616572" y="2052612"/>
                  </a:lnTo>
                  <a:lnTo>
                    <a:pt x="604901" y="2069922"/>
                  </a:lnTo>
                  <a:lnTo>
                    <a:pt x="600621" y="2091118"/>
                  </a:lnTo>
                  <a:lnTo>
                    <a:pt x="604901" y="2112327"/>
                  </a:lnTo>
                  <a:lnTo>
                    <a:pt x="616572" y="2129637"/>
                  </a:lnTo>
                  <a:lnTo>
                    <a:pt x="633882" y="2141309"/>
                  </a:lnTo>
                  <a:lnTo>
                    <a:pt x="655091" y="2145588"/>
                  </a:lnTo>
                  <a:lnTo>
                    <a:pt x="676287" y="2141309"/>
                  </a:lnTo>
                  <a:lnTo>
                    <a:pt x="693610" y="2129637"/>
                  </a:lnTo>
                  <a:lnTo>
                    <a:pt x="705281" y="2112327"/>
                  </a:lnTo>
                  <a:lnTo>
                    <a:pt x="709549" y="2091118"/>
                  </a:lnTo>
                  <a:close/>
                </a:path>
                <a:path w="18047970" h="10283825">
                  <a:moveTo>
                    <a:pt x="709549" y="1579575"/>
                  </a:moveTo>
                  <a:lnTo>
                    <a:pt x="705281" y="1558366"/>
                  </a:lnTo>
                  <a:lnTo>
                    <a:pt x="693610" y="1541056"/>
                  </a:lnTo>
                  <a:lnTo>
                    <a:pt x="676287" y="1529384"/>
                  </a:lnTo>
                  <a:lnTo>
                    <a:pt x="655091" y="1525104"/>
                  </a:lnTo>
                  <a:lnTo>
                    <a:pt x="633882" y="1529384"/>
                  </a:lnTo>
                  <a:lnTo>
                    <a:pt x="616572" y="1541056"/>
                  </a:lnTo>
                  <a:lnTo>
                    <a:pt x="604901" y="1558366"/>
                  </a:lnTo>
                  <a:lnTo>
                    <a:pt x="600621" y="1579575"/>
                  </a:lnTo>
                  <a:lnTo>
                    <a:pt x="604901" y="1600771"/>
                  </a:lnTo>
                  <a:lnTo>
                    <a:pt x="616572" y="1618094"/>
                  </a:lnTo>
                  <a:lnTo>
                    <a:pt x="633882" y="1629752"/>
                  </a:lnTo>
                  <a:lnTo>
                    <a:pt x="655091" y="1634032"/>
                  </a:lnTo>
                  <a:lnTo>
                    <a:pt x="676287" y="1629752"/>
                  </a:lnTo>
                  <a:lnTo>
                    <a:pt x="693610" y="1618094"/>
                  </a:lnTo>
                  <a:lnTo>
                    <a:pt x="705281" y="1600771"/>
                  </a:lnTo>
                  <a:lnTo>
                    <a:pt x="709549" y="1579575"/>
                  </a:lnTo>
                  <a:close/>
                </a:path>
                <a:path w="18047970" h="10283825">
                  <a:moveTo>
                    <a:pt x="709549" y="1067714"/>
                  </a:moveTo>
                  <a:lnTo>
                    <a:pt x="705281" y="1046518"/>
                  </a:lnTo>
                  <a:lnTo>
                    <a:pt x="693610" y="1029195"/>
                  </a:lnTo>
                  <a:lnTo>
                    <a:pt x="676287" y="1017536"/>
                  </a:lnTo>
                  <a:lnTo>
                    <a:pt x="655091" y="1013256"/>
                  </a:lnTo>
                  <a:lnTo>
                    <a:pt x="633882" y="1017536"/>
                  </a:lnTo>
                  <a:lnTo>
                    <a:pt x="616572" y="1029195"/>
                  </a:lnTo>
                  <a:lnTo>
                    <a:pt x="604901" y="1046518"/>
                  </a:lnTo>
                  <a:lnTo>
                    <a:pt x="600621" y="1067714"/>
                  </a:lnTo>
                  <a:lnTo>
                    <a:pt x="604901" y="1088923"/>
                  </a:lnTo>
                  <a:lnTo>
                    <a:pt x="616572" y="1106233"/>
                  </a:lnTo>
                  <a:lnTo>
                    <a:pt x="633882" y="1117904"/>
                  </a:lnTo>
                  <a:lnTo>
                    <a:pt x="655091" y="1122184"/>
                  </a:lnTo>
                  <a:lnTo>
                    <a:pt x="676287" y="1117904"/>
                  </a:lnTo>
                  <a:lnTo>
                    <a:pt x="693610" y="1106233"/>
                  </a:lnTo>
                  <a:lnTo>
                    <a:pt x="705281" y="1088923"/>
                  </a:lnTo>
                  <a:lnTo>
                    <a:pt x="709549" y="1067714"/>
                  </a:lnTo>
                  <a:close/>
                </a:path>
                <a:path w="18047970" h="10283825">
                  <a:moveTo>
                    <a:pt x="709549" y="555866"/>
                  </a:moveTo>
                  <a:lnTo>
                    <a:pt x="705281" y="534657"/>
                  </a:lnTo>
                  <a:lnTo>
                    <a:pt x="693610" y="517347"/>
                  </a:lnTo>
                  <a:lnTo>
                    <a:pt x="676287" y="505675"/>
                  </a:lnTo>
                  <a:lnTo>
                    <a:pt x="655091" y="501396"/>
                  </a:lnTo>
                  <a:lnTo>
                    <a:pt x="633882" y="505675"/>
                  </a:lnTo>
                  <a:lnTo>
                    <a:pt x="616572" y="517347"/>
                  </a:lnTo>
                  <a:lnTo>
                    <a:pt x="604901" y="534657"/>
                  </a:lnTo>
                  <a:lnTo>
                    <a:pt x="600621" y="555866"/>
                  </a:lnTo>
                  <a:lnTo>
                    <a:pt x="604901" y="577075"/>
                  </a:lnTo>
                  <a:lnTo>
                    <a:pt x="616572" y="594385"/>
                  </a:lnTo>
                  <a:lnTo>
                    <a:pt x="633882" y="606056"/>
                  </a:lnTo>
                  <a:lnTo>
                    <a:pt x="655091" y="610323"/>
                  </a:lnTo>
                  <a:lnTo>
                    <a:pt x="676287" y="606056"/>
                  </a:lnTo>
                  <a:lnTo>
                    <a:pt x="693610" y="594385"/>
                  </a:lnTo>
                  <a:lnTo>
                    <a:pt x="705281" y="577075"/>
                  </a:lnTo>
                  <a:lnTo>
                    <a:pt x="709549" y="555866"/>
                  </a:lnTo>
                  <a:close/>
                </a:path>
                <a:path w="18047970" h="10283825">
                  <a:moveTo>
                    <a:pt x="709549" y="44310"/>
                  </a:moveTo>
                  <a:lnTo>
                    <a:pt x="705281" y="23101"/>
                  </a:lnTo>
                  <a:lnTo>
                    <a:pt x="693610" y="5791"/>
                  </a:lnTo>
                  <a:lnTo>
                    <a:pt x="685012" y="0"/>
                  </a:lnTo>
                  <a:lnTo>
                    <a:pt x="625157" y="0"/>
                  </a:lnTo>
                  <a:lnTo>
                    <a:pt x="616572" y="5791"/>
                  </a:lnTo>
                  <a:lnTo>
                    <a:pt x="604901" y="23101"/>
                  </a:lnTo>
                  <a:lnTo>
                    <a:pt x="600621" y="44310"/>
                  </a:lnTo>
                  <a:lnTo>
                    <a:pt x="604901" y="65519"/>
                  </a:lnTo>
                  <a:lnTo>
                    <a:pt x="616572" y="82829"/>
                  </a:lnTo>
                  <a:lnTo>
                    <a:pt x="633882" y="94500"/>
                  </a:lnTo>
                  <a:lnTo>
                    <a:pt x="655091" y="98780"/>
                  </a:lnTo>
                  <a:lnTo>
                    <a:pt x="676287" y="94500"/>
                  </a:lnTo>
                  <a:lnTo>
                    <a:pt x="693610" y="82829"/>
                  </a:lnTo>
                  <a:lnTo>
                    <a:pt x="705281" y="65519"/>
                  </a:lnTo>
                  <a:lnTo>
                    <a:pt x="709549" y="44310"/>
                  </a:lnTo>
                  <a:close/>
                </a:path>
                <a:path w="18047970" h="10283825">
                  <a:moveTo>
                    <a:pt x="1310182" y="2091118"/>
                  </a:moveTo>
                  <a:lnTo>
                    <a:pt x="1305902" y="2069922"/>
                  </a:lnTo>
                  <a:lnTo>
                    <a:pt x="1294231" y="2052612"/>
                  </a:lnTo>
                  <a:lnTo>
                    <a:pt x="1276921" y="2040940"/>
                  </a:lnTo>
                  <a:lnTo>
                    <a:pt x="1255712" y="2036660"/>
                  </a:lnTo>
                  <a:lnTo>
                    <a:pt x="1234503" y="2040940"/>
                  </a:lnTo>
                  <a:lnTo>
                    <a:pt x="1217193" y="2052612"/>
                  </a:lnTo>
                  <a:lnTo>
                    <a:pt x="1205522" y="2069922"/>
                  </a:lnTo>
                  <a:lnTo>
                    <a:pt x="1201242" y="2091118"/>
                  </a:lnTo>
                  <a:lnTo>
                    <a:pt x="1205522" y="2112327"/>
                  </a:lnTo>
                  <a:lnTo>
                    <a:pt x="1217193" y="2129637"/>
                  </a:lnTo>
                  <a:lnTo>
                    <a:pt x="1234503" y="2141309"/>
                  </a:lnTo>
                  <a:lnTo>
                    <a:pt x="1255712" y="2145588"/>
                  </a:lnTo>
                  <a:lnTo>
                    <a:pt x="1276921" y="2141309"/>
                  </a:lnTo>
                  <a:lnTo>
                    <a:pt x="1294231" y="2129637"/>
                  </a:lnTo>
                  <a:lnTo>
                    <a:pt x="1305902" y="2112327"/>
                  </a:lnTo>
                  <a:lnTo>
                    <a:pt x="1310182" y="2091118"/>
                  </a:lnTo>
                  <a:close/>
                </a:path>
                <a:path w="18047970" h="10283825">
                  <a:moveTo>
                    <a:pt x="1310182" y="1579575"/>
                  </a:moveTo>
                  <a:lnTo>
                    <a:pt x="1305902" y="1558366"/>
                  </a:lnTo>
                  <a:lnTo>
                    <a:pt x="1294231" y="1541056"/>
                  </a:lnTo>
                  <a:lnTo>
                    <a:pt x="1276921" y="1529384"/>
                  </a:lnTo>
                  <a:lnTo>
                    <a:pt x="1255712" y="1525104"/>
                  </a:lnTo>
                  <a:lnTo>
                    <a:pt x="1234503" y="1529384"/>
                  </a:lnTo>
                  <a:lnTo>
                    <a:pt x="1217193" y="1541056"/>
                  </a:lnTo>
                  <a:lnTo>
                    <a:pt x="1205522" y="1558366"/>
                  </a:lnTo>
                  <a:lnTo>
                    <a:pt x="1201242" y="1579575"/>
                  </a:lnTo>
                  <a:lnTo>
                    <a:pt x="1205522" y="1600771"/>
                  </a:lnTo>
                  <a:lnTo>
                    <a:pt x="1217193" y="1618094"/>
                  </a:lnTo>
                  <a:lnTo>
                    <a:pt x="1234503" y="1629752"/>
                  </a:lnTo>
                  <a:lnTo>
                    <a:pt x="1255712" y="1634032"/>
                  </a:lnTo>
                  <a:lnTo>
                    <a:pt x="1276921" y="1629752"/>
                  </a:lnTo>
                  <a:lnTo>
                    <a:pt x="1294231" y="1618094"/>
                  </a:lnTo>
                  <a:lnTo>
                    <a:pt x="1305902" y="1600771"/>
                  </a:lnTo>
                  <a:lnTo>
                    <a:pt x="1310182" y="1579575"/>
                  </a:lnTo>
                  <a:close/>
                </a:path>
                <a:path w="18047970" h="10283825">
                  <a:moveTo>
                    <a:pt x="1310182" y="1067714"/>
                  </a:moveTo>
                  <a:lnTo>
                    <a:pt x="1305902" y="1046518"/>
                  </a:lnTo>
                  <a:lnTo>
                    <a:pt x="1294231" y="1029195"/>
                  </a:lnTo>
                  <a:lnTo>
                    <a:pt x="1276921" y="1017536"/>
                  </a:lnTo>
                  <a:lnTo>
                    <a:pt x="1255712" y="1013256"/>
                  </a:lnTo>
                  <a:lnTo>
                    <a:pt x="1234503" y="1017536"/>
                  </a:lnTo>
                  <a:lnTo>
                    <a:pt x="1217193" y="1029195"/>
                  </a:lnTo>
                  <a:lnTo>
                    <a:pt x="1205522" y="1046518"/>
                  </a:lnTo>
                  <a:lnTo>
                    <a:pt x="1201242" y="1067714"/>
                  </a:lnTo>
                  <a:lnTo>
                    <a:pt x="1205522" y="1088923"/>
                  </a:lnTo>
                  <a:lnTo>
                    <a:pt x="1217193" y="1106233"/>
                  </a:lnTo>
                  <a:lnTo>
                    <a:pt x="1234503" y="1117904"/>
                  </a:lnTo>
                  <a:lnTo>
                    <a:pt x="1255712" y="1122184"/>
                  </a:lnTo>
                  <a:lnTo>
                    <a:pt x="1276921" y="1117904"/>
                  </a:lnTo>
                  <a:lnTo>
                    <a:pt x="1294231" y="1106233"/>
                  </a:lnTo>
                  <a:lnTo>
                    <a:pt x="1305902" y="1088923"/>
                  </a:lnTo>
                  <a:lnTo>
                    <a:pt x="1310182" y="1067714"/>
                  </a:lnTo>
                  <a:close/>
                </a:path>
                <a:path w="18047970" h="10283825">
                  <a:moveTo>
                    <a:pt x="1310182" y="555866"/>
                  </a:moveTo>
                  <a:lnTo>
                    <a:pt x="1305902" y="534657"/>
                  </a:lnTo>
                  <a:lnTo>
                    <a:pt x="1294231" y="517347"/>
                  </a:lnTo>
                  <a:lnTo>
                    <a:pt x="1276921" y="505675"/>
                  </a:lnTo>
                  <a:lnTo>
                    <a:pt x="1255712" y="501396"/>
                  </a:lnTo>
                  <a:lnTo>
                    <a:pt x="1234503" y="505675"/>
                  </a:lnTo>
                  <a:lnTo>
                    <a:pt x="1217193" y="517347"/>
                  </a:lnTo>
                  <a:lnTo>
                    <a:pt x="1205522" y="534657"/>
                  </a:lnTo>
                  <a:lnTo>
                    <a:pt x="1201242" y="555866"/>
                  </a:lnTo>
                  <a:lnTo>
                    <a:pt x="1205522" y="577075"/>
                  </a:lnTo>
                  <a:lnTo>
                    <a:pt x="1217193" y="594385"/>
                  </a:lnTo>
                  <a:lnTo>
                    <a:pt x="1234503" y="606056"/>
                  </a:lnTo>
                  <a:lnTo>
                    <a:pt x="1255712" y="610323"/>
                  </a:lnTo>
                  <a:lnTo>
                    <a:pt x="1276921" y="606056"/>
                  </a:lnTo>
                  <a:lnTo>
                    <a:pt x="1294231" y="594385"/>
                  </a:lnTo>
                  <a:lnTo>
                    <a:pt x="1305902" y="577075"/>
                  </a:lnTo>
                  <a:lnTo>
                    <a:pt x="1310182" y="555866"/>
                  </a:lnTo>
                  <a:close/>
                </a:path>
                <a:path w="18047970" h="10283825">
                  <a:moveTo>
                    <a:pt x="1310182" y="44310"/>
                  </a:moveTo>
                  <a:lnTo>
                    <a:pt x="1305902" y="23101"/>
                  </a:lnTo>
                  <a:lnTo>
                    <a:pt x="1294231" y="5791"/>
                  </a:lnTo>
                  <a:lnTo>
                    <a:pt x="1285646" y="0"/>
                  </a:lnTo>
                  <a:lnTo>
                    <a:pt x="1225778" y="0"/>
                  </a:lnTo>
                  <a:lnTo>
                    <a:pt x="1217193" y="5791"/>
                  </a:lnTo>
                  <a:lnTo>
                    <a:pt x="1205522" y="23101"/>
                  </a:lnTo>
                  <a:lnTo>
                    <a:pt x="1201242" y="44310"/>
                  </a:lnTo>
                  <a:lnTo>
                    <a:pt x="1205522" y="65519"/>
                  </a:lnTo>
                  <a:lnTo>
                    <a:pt x="1217193" y="82829"/>
                  </a:lnTo>
                  <a:lnTo>
                    <a:pt x="1234503" y="94500"/>
                  </a:lnTo>
                  <a:lnTo>
                    <a:pt x="1255712" y="98780"/>
                  </a:lnTo>
                  <a:lnTo>
                    <a:pt x="1276921" y="94500"/>
                  </a:lnTo>
                  <a:lnTo>
                    <a:pt x="1294231" y="82829"/>
                  </a:lnTo>
                  <a:lnTo>
                    <a:pt x="1305902" y="65519"/>
                  </a:lnTo>
                  <a:lnTo>
                    <a:pt x="1310182" y="44310"/>
                  </a:lnTo>
                  <a:close/>
                </a:path>
                <a:path w="18047970" h="10283825">
                  <a:moveTo>
                    <a:pt x="1910803" y="2091118"/>
                  </a:moveTo>
                  <a:lnTo>
                    <a:pt x="1906524" y="2069922"/>
                  </a:lnTo>
                  <a:lnTo>
                    <a:pt x="1894852" y="2052612"/>
                  </a:lnTo>
                  <a:lnTo>
                    <a:pt x="1877542" y="2040940"/>
                  </a:lnTo>
                  <a:lnTo>
                    <a:pt x="1856333" y="2036660"/>
                  </a:lnTo>
                  <a:lnTo>
                    <a:pt x="1835124" y="2040940"/>
                  </a:lnTo>
                  <a:lnTo>
                    <a:pt x="1817814" y="2052612"/>
                  </a:lnTo>
                  <a:lnTo>
                    <a:pt x="1806143" y="2069922"/>
                  </a:lnTo>
                  <a:lnTo>
                    <a:pt x="1801876" y="2091118"/>
                  </a:lnTo>
                  <a:lnTo>
                    <a:pt x="1806143" y="2112327"/>
                  </a:lnTo>
                  <a:lnTo>
                    <a:pt x="1817814" y="2129637"/>
                  </a:lnTo>
                  <a:lnTo>
                    <a:pt x="1835124" y="2141309"/>
                  </a:lnTo>
                  <a:lnTo>
                    <a:pt x="1856333" y="2145588"/>
                  </a:lnTo>
                  <a:lnTo>
                    <a:pt x="1877542" y="2141309"/>
                  </a:lnTo>
                  <a:lnTo>
                    <a:pt x="1894852" y="2129637"/>
                  </a:lnTo>
                  <a:lnTo>
                    <a:pt x="1906524" y="2112327"/>
                  </a:lnTo>
                  <a:lnTo>
                    <a:pt x="1910803" y="2091118"/>
                  </a:lnTo>
                  <a:close/>
                </a:path>
                <a:path w="18047970" h="10283825">
                  <a:moveTo>
                    <a:pt x="1910803" y="1579575"/>
                  </a:moveTo>
                  <a:lnTo>
                    <a:pt x="1906524" y="1558366"/>
                  </a:lnTo>
                  <a:lnTo>
                    <a:pt x="1894852" y="1541056"/>
                  </a:lnTo>
                  <a:lnTo>
                    <a:pt x="1877542" y="1529384"/>
                  </a:lnTo>
                  <a:lnTo>
                    <a:pt x="1856333" y="1525104"/>
                  </a:lnTo>
                  <a:lnTo>
                    <a:pt x="1835124" y="1529384"/>
                  </a:lnTo>
                  <a:lnTo>
                    <a:pt x="1817814" y="1541056"/>
                  </a:lnTo>
                  <a:lnTo>
                    <a:pt x="1806143" y="1558366"/>
                  </a:lnTo>
                  <a:lnTo>
                    <a:pt x="1801876" y="1579575"/>
                  </a:lnTo>
                  <a:lnTo>
                    <a:pt x="1806143" y="1600771"/>
                  </a:lnTo>
                  <a:lnTo>
                    <a:pt x="1817814" y="1618094"/>
                  </a:lnTo>
                  <a:lnTo>
                    <a:pt x="1835124" y="1629752"/>
                  </a:lnTo>
                  <a:lnTo>
                    <a:pt x="1856333" y="1634032"/>
                  </a:lnTo>
                  <a:lnTo>
                    <a:pt x="1877542" y="1629752"/>
                  </a:lnTo>
                  <a:lnTo>
                    <a:pt x="1894852" y="1618094"/>
                  </a:lnTo>
                  <a:lnTo>
                    <a:pt x="1906524" y="1600771"/>
                  </a:lnTo>
                  <a:lnTo>
                    <a:pt x="1910803" y="1579575"/>
                  </a:lnTo>
                  <a:close/>
                </a:path>
                <a:path w="18047970" h="10283825">
                  <a:moveTo>
                    <a:pt x="1910803" y="1067714"/>
                  </a:moveTo>
                  <a:lnTo>
                    <a:pt x="1906524" y="1046518"/>
                  </a:lnTo>
                  <a:lnTo>
                    <a:pt x="1894852" y="1029195"/>
                  </a:lnTo>
                  <a:lnTo>
                    <a:pt x="1877542" y="1017536"/>
                  </a:lnTo>
                  <a:lnTo>
                    <a:pt x="1856333" y="1013256"/>
                  </a:lnTo>
                  <a:lnTo>
                    <a:pt x="1835124" y="1017536"/>
                  </a:lnTo>
                  <a:lnTo>
                    <a:pt x="1817814" y="1029195"/>
                  </a:lnTo>
                  <a:lnTo>
                    <a:pt x="1806143" y="1046518"/>
                  </a:lnTo>
                  <a:lnTo>
                    <a:pt x="1801876" y="1067714"/>
                  </a:lnTo>
                  <a:lnTo>
                    <a:pt x="1806143" y="1088923"/>
                  </a:lnTo>
                  <a:lnTo>
                    <a:pt x="1817814" y="1106233"/>
                  </a:lnTo>
                  <a:lnTo>
                    <a:pt x="1835124" y="1117904"/>
                  </a:lnTo>
                  <a:lnTo>
                    <a:pt x="1856333" y="1122184"/>
                  </a:lnTo>
                  <a:lnTo>
                    <a:pt x="1877542" y="1117904"/>
                  </a:lnTo>
                  <a:lnTo>
                    <a:pt x="1894852" y="1106233"/>
                  </a:lnTo>
                  <a:lnTo>
                    <a:pt x="1906524" y="1088923"/>
                  </a:lnTo>
                  <a:lnTo>
                    <a:pt x="1910803" y="1067714"/>
                  </a:lnTo>
                  <a:close/>
                </a:path>
                <a:path w="18047970" h="10283825">
                  <a:moveTo>
                    <a:pt x="1910803" y="555866"/>
                  </a:moveTo>
                  <a:lnTo>
                    <a:pt x="1906524" y="534657"/>
                  </a:lnTo>
                  <a:lnTo>
                    <a:pt x="1894852" y="517347"/>
                  </a:lnTo>
                  <a:lnTo>
                    <a:pt x="1877542" y="505675"/>
                  </a:lnTo>
                  <a:lnTo>
                    <a:pt x="1856333" y="501396"/>
                  </a:lnTo>
                  <a:lnTo>
                    <a:pt x="1835124" y="505675"/>
                  </a:lnTo>
                  <a:lnTo>
                    <a:pt x="1817814" y="517347"/>
                  </a:lnTo>
                  <a:lnTo>
                    <a:pt x="1806143" y="534657"/>
                  </a:lnTo>
                  <a:lnTo>
                    <a:pt x="1801876" y="555866"/>
                  </a:lnTo>
                  <a:lnTo>
                    <a:pt x="1806143" y="577075"/>
                  </a:lnTo>
                  <a:lnTo>
                    <a:pt x="1817814" y="594385"/>
                  </a:lnTo>
                  <a:lnTo>
                    <a:pt x="1835124" y="606056"/>
                  </a:lnTo>
                  <a:lnTo>
                    <a:pt x="1856333" y="610323"/>
                  </a:lnTo>
                  <a:lnTo>
                    <a:pt x="1877542" y="606056"/>
                  </a:lnTo>
                  <a:lnTo>
                    <a:pt x="1894852" y="594385"/>
                  </a:lnTo>
                  <a:lnTo>
                    <a:pt x="1906524" y="577075"/>
                  </a:lnTo>
                  <a:lnTo>
                    <a:pt x="1910803" y="555866"/>
                  </a:lnTo>
                  <a:close/>
                </a:path>
                <a:path w="18047970" h="10283825">
                  <a:moveTo>
                    <a:pt x="1910803" y="44310"/>
                  </a:moveTo>
                  <a:lnTo>
                    <a:pt x="1906524" y="23101"/>
                  </a:lnTo>
                  <a:lnTo>
                    <a:pt x="1894852" y="5791"/>
                  </a:lnTo>
                  <a:lnTo>
                    <a:pt x="1886267" y="0"/>
                  </a:lnTo>
                  <a:lnTo>
                    <a:pt x="1826399" y="0"/>
                  </a:lnTo>
                  <a:lnTo>
                    <a:pt x="1817814" y="5791"/>
                  </a:lnTo>
                  <a:lnTo>
                    <a:pt x="1806143" y="23101"/>
                  </a:lnTo>
                  <a:lnTo>
                    <a:pt x="1801876" y="44310"/>
                  </a:lnTo>
                  <a:lnTo>
                    <a:pt x="1806143" y="65519"/>
                  </a:lnTo>
                  <a:lnTo>
                    <a:pt x="1817814" y="82829"/>
                  </a:lnTo>
                  <a:lnTo>
                    <a:pt x="1835124" y="94500"/>
                  </a:lnTo>
                  <a:lnTo>
                    <a:pt x="1856333" y="98780"/>
                  </a:lnTo>
                  <a:lnTo>
                    <a:pt x="1877542" y="94500"/>
                  </a:lnTo>
                  <a:lnTo>
                    <a:pt x="1894852" y="82829"/>
                  </a:lnTo>
                  <a:lnTo>
                    <a:pt x="1906524" y="65519"/>
                  </a:lnTo>
                  <a:lnTo>
                    <a:pt x="1910803" y="44310"/>
                  </a:lnTo>
                  <a:close/>
                </a:path>
                <a:path w="18047970" h="10283825">
                  <a:moveTo>
                    <a:pt x="2511425" y="2091118"/>
                  </a:moveTo>
                  <a:lnTo>
                    <a:pt x="2507145" y="2069922"/>
                  </a:lnTo>
                  <a:lnTo>
                    <a:pt x="2495473" y="2052612"/>
                  </a:lnTo>
                  <a:lnTo>
                    <a:pt x="2478163" y="2040940"/>
                  </a:lnTo>
                  <a:lnTo>
                    <a:pt x="2456954" y="2036660"/>
                  </a:lnTo>
                  <a:lnTo>
                    <a:pt x="2435758" y="2040940"/>
                  </a:lnTo>
                  <a:lnTo>
                    <a:pt x="2418435" y="2052612"/>
                  </a:lnTo>
                  <a:lnTo>
                    <a:pt x="2406777" y="2069922"/>
                  </a:lnTo>
                  <a:lnTo>
                    <a:pt x="2402497" y="2091118"/>
                  </a:lnTo>
                  <a:lnTo>
                    <a:pt x="2406777" y="2112327"/>
                  </a:lnTo>
                  <a:lnTo>
                    <a:pt x="2418435" y="2129637"/>
                  </a:lnTo>
                  <a:lnTo>
                    <a:pt x="2435758" y="2141309"/>
                  </a:lnTo>
                  <a:lnTo>
                    <a:pt x="2456954" y="2145588"/>
                  </a:lnTo>
                  <a:lnTo>
                    <a:pt x="2478163" y="2141309"/>
                  </a:lnTo>
                  <a:lnTo>
                    <a:pt x="2495473" y="2129637"/>
                  </a:lnTo>
                  <a:lnTo>
                    <a:pt x="2507145" y="2112327"/>
                  </a:lnTo>
                  <a:lnTo>
                    <a:pt x="2511425" y="2091118"/>
                  </a:lnTo>
                  <a:close/>
                </a:path>
                <a:path w="18047970" h="10283825">
                  <a:moveTo>
                    <a:pt x="2511425" y="1579575"/>
                  </a:moveTo>
                  <a:lnTo>
                    <a:pt x="2507145" y="1558366"/>
                  </a:lnTo>
                  <a:lnTo>
                    <a:pt x="2495473" y="1541056"/>
                  </a:lnTo>
                  <a:lnTo>
                    <a:pt x="2478163" y="1529384"/>
                  </a:lnTo>
                  <a:lnTo>
                    <a:pt x="2456954" y="1525104"/>
                  </a:lnTo>
                  <a:lnTo>
                    <a:pt x="2435758" y="1529384"/>
                  </a:lnTo>
                  <a:lnTo>
                    <a:pt x="2418435" y="1541056"/>
                  </a:lnTo>
                  <a:lnTo>
                    <a:pt x="2406777" y="1558366"/>
                  </a:lnTo>
                  <a:lnTo>
                    <a:pt x="2402497" y="1579575"/>
                  </a:lnTo>
                  <a:lnTo>
                    <a:pt x="2406777" y="1600771"/>
                  </a:lnTo>
                  <a:lnTo>
                    <a:pt x="2418435" y="1618094"/>
                  </a:lnTo>
                  <a:lnTo>
                    <a:pt x="2435758" y="1629752"/>
                  </a:lnTo>
                  <a:lnTo>
                    <a:pt x="2456954" y="1634032"/>
                  </a:lnTo>
                  <a:lnTo>
                    <a:pt x="2478163" y="1629752"/>
                  </a:lnTo>
                  <a:lnTo>
                    <a:pt x="2495473" y="1618094"/>
                  </a:lnTo>
                  <a:lnTo>
                    <a:pt x="2507145" y="1600771"/>
                  </a:lnTo>
                  <a:lnTo>
                    <a:pt x="2511425" y="1579575"/>
                  </a:lnTo>
                  <a:close/>
                </a:path>
                <a:path w="18047970" h="10283825">
                  <a:moveTo>
                    <a:pt x="2511425" y="1067714"/>
                  </a:moveTo>
                  <a:lnTo>
                    <a:pt x="2507145" y="1046518"/>
                  </a:lnTo>
                  <a:lnTo>
                    <a:pt x="2495473" y="1029195"/>
                  </a:lnTo>
                  <a:lnTo>
                    <a:pt x="2478163" y="1017536"/>
                  </a:lnTo>
                  <a:lnTo>
                    <a:pt x="2456954" y="1013256"/>
                  </a:lnTo>
                  <a:lnTo>
                    <a:pt x="2435758" y="1017536"/>
                  </a:lnTo>
                  <a:lnTo>
                    <a:pt x="2418435" y="1029195"/>
                  </a:lnTo>
                  <a:lnTo>
                    <a:pt x="2406777" y="1046518"/>
                  </a:lnTo>
                  <a:lnTo>
                    <a:pt x="2402497" y="1067714"/>
                  </a:lnTo>
                  <a:lnTo>
                    <a:pt x="2406777" y="1088923"/>
                  </a:lnTo>
                  <a:lnTo>
                    <a:pt x="2418435" y="1106233"/>
                  </a:lnTo>
                  <a:lnTo>
                    <a:pt x="2435758" y="1117904"/>
                  </a:lnTo>
                  <a:lnTo>
                    <a:pt x="2456954" y="1122184"/>
                  </a:lnTo>
                  <a:lnTo>
                    <a:pt x="2478163" y="1117904"/>
                  </a:lnTo>
                  <a:lnTo>
                    <a:pt x="2495473" y="1106233"/>
                  </a:lnTo>
                  <a:lnTo>
                    <a:pt x="2507145" y="1088923"/>
                  </a:lnTo>
                  <a:lnTo>
                    <a:pt x="2511425" y="1067714"/>
                  </a:lnTo>
                  <a:close/>
                </a:path>
                <a:path w="18047970" h="10283825">
                  <a:moveTo>
                    <a:pt x="2511425" y="555866"/>
                  </a:moveTo>
                  <a:lnTo>
                    <a:pt x="2507145" y="534657"/>
                  </a:lnTo>
                  <a:lnTo>
                    <a:pt x="2495473" y="517347"/>
                  </a:lnTo>
                  <a:lnTo>
                    <a:pt x="2478163" y="505675"/>
                  </a:lnTo>
                  <a:lnTo>
                    <a:pt x="2456954" y="501396"/>
                  </a:lnTo>
                  <a:lnTo>
                    <a:pt x="2435758" y="505675"/>
                  </a:lnTo>
                  <a:lnTo>
                    <a:pt x="2418435" y="517347"/>
                  </a:lnTo>
                  <a:lnTo>
                    <a:pt x="2406777" y="534657"/>
                  </a:lnTo>
                  <a:lnTo>
                    <a:pt x="2402497" y="555866"/>
                  </a:lnTo>
                  <a:lnTo>
                    <a:pt x="2406777" y="577075"/>
                  </a:lnTo>
                  <a:lnTo>
                    <a:pt x="2418435" y="594385"/>
                  </a:lnTo>
                  <a:lnTo>
                    <a:pt x="2435758" y="606056"/>
                  </a:lnTo>
                  <a:lnTo>
                    <a:pt x="2456954" y="610323"/>
                  </a:lnTo>
                  <a:lnTo>
                    <a:pt x="2478163" y="606056"/>
                  </a:lnTo>
                  <a:lnTo>
                    <a:pt x="2495473" y="594385"/>
                  </a:lnTo>
                  <a:lnTo>
                    <a:pt x="2507145" y="577075"/>
                  </a:lnTo>
                  <a:lnTo>
                    <a:pt x="2511425" y="555866"/>
                  </a:lnTo>
                  <a:close/>
                </a:path>
                <a:path w="18047970" h="10283825">
                  <a:moveTo>
                    <a:pt x="2511425" y="44310"/>
                  </a:moveTo>
                  <a:lnTo>
                    <a:pt x="2507145" y="23101"/>
                  </a:lnTo>
                  <a:lnTo>
                    <a:pt x="2495473" y="5791"/>
                  </a:lnTo>
                  <a:lnTo>
                    <a:pt x="2486888" y="0"/>
                  </a:lnTo>
                  <a:lnTo>
                    <a:pt x="2427033" y="0"/>
                  </a:lnTo>
                  <a:lnTo>
                    <a:pt x="2418435" y="5791"/>
                  </a:lnTo>
                  <a:lnTo>
                    <a:pt x="2406777" y="23101"/>
                  </a:lnTo>
                  <a:lnTo>
                    <a:pt x="2402497" y="44310"/>
                  </a:lnTo>
                  <a:lnTo>
                    <a:pt x="2406777" y="65519"/>
                  </a:lnTo>
                  <a:lnTo>
                    <a:pt x="2418435" y="82829"/>
                  </a:lnTo>
                  <a:lnTo>
                    <a:pt x="2435758" y="94500"/>
                  </a:lnTo>
                  <a:lnTo>
                    <a:pt x="2456954" y="98780"/>
                  </a:lnTo>
                  <a:lnTo>
                    <a:pt x="2478163" y="94500"/>
                  </a:lnTo>
                  <a:lnTo>
                    <a:pt x="2495473" y="82829"/>
                  </a:lnTo>
                  <a:lnTo>
                    <a:pt x="2507145" y="65519"/>
                  </a:lnTo>
                  <a:lnTo>
                    <a:pt x="2511425" y="44310"/>
                  </a:lnTo>
                  <a:close/>
                </a:path>
                <a:path w="18047970" h="10283825">
                  <a:moveTo>
                    <a:pt x="3110839" y="2085162"/>
                  </a:moveTo>
                  <a:lnTo>
                    <a:pt x="3107766" y="2069922"/>
                  </a:lnTo>
                  <a:lnTo>
                    <a:pt x="3096095" y="2052612"/>
                  </a:lnTo>
                  <a:lnTo>
                    <a:pt x="3078784" y="2040940"/>
                  </a:lnTo>
                  <a:lnTo>
                    <a:pt x="3057575" y="2036660"/>
                  </a:lnTo>
                  <a:lnTo>
                    <a:pt x="3036379" y="2040940"/>
                  </a:lnTo>
                  <a:lnTo>
                    <a:pt x="3019069" y="2052612"/>
                  </a:lnTo>
                  <a:lnTo>
                    <a:pt x="3007398" y="2069922"/>
                  </a:lnTo>
                  <a:lnTo>
                    <a:pt x="3003118" y="2091118"/>
                  </a:lnTo>
                  <a:lnTo>
                    <a:pt x="3007398" y="2112327"/>
                  </a:lnTo>
                  <a:lnTo>
                    <a:pt x="3019069" y="2129637"/>
                  </a:lnTo>
                  <a:lnTo>
                    <a:pt x="3036379" y="2141309"/>
                  </a:lnTo>
                  <a:lnTo>
                    <a:pt x="3057575" y="2145588"/>
                  </a:lnTo>
                  <a:lnTo>
                    <a:pt x="3078784" y="2141309"/>
                  </a:lnTo>
                  <a:lnTo>
                    <a:pt x="3096095" y="2129637"/>
                  </a:lnTo>
                  <a:lnTo>
                    <a:pt x="3107766" y="2112327"/>
                  </a:lnTo>
                  <a:lnTo>
                    <a:pt x="3110839" y="2097087"/>
                  </a:lnTo>
                  <a:lnTo>
                    <a:pt x="3110839" y="2085162"/>
                  </a:lnTo>
                  <a:close/>
                </a:path>
                <a:path w="18047970" h="10283825">
                  <a:moveTo>
                    <a:pt x="3110839" y="1573606"/>
                  </a:moveTo>
                  <a:lnTo>
                    <a:pt x="3107766" y="1558366"/>
                  </a:lnTo>
                  <a:lnTo>
                    <a:pt x="3096095" y="1541056"/>
                  </a:lnTo>
                  <a:lnTo>
                    <a:pt x="3078784" y="1529384"/>
                  </a:lnTo>
                  <a:lnTo>
                    <a:pt x="3057575" y="1525104"/>
                  </a:lnTo>
                  <a:lnTo>
                    <a:pt x="3036379" y="1529384"/>
                  </a:lnTo>
                  <a:lnTo>
                    <a:pt x="3019069" y="1541056"/>
                  </a:lnTo>
                  <a:lnTo>
                    <a:pt x="3007398" y="1558366"/>
                  </a:lnTo>
                  <a:lnTo>
                    <a:pt x="3003118" y="1579575"/>
                  </a:lnTo>
                  <a:lnTo>
                    <a:pt x="3007398" y="1600771"/>
                  </a:lnTo>
                  <a:lnTo>
                    <a:pt x="3019069" y="1618094"/>
                  </a:lnTo>
                  <a:lnTo>
                    <a:pt x="3036379" y="1629752"/>
                  </a:lnTo>
                  <a:lnTo>
                    <a:pt x="3057575" y="1634032"/>
                  </a:lnTo>
                  <a:lnTo>
                    <a:pt x="3078784" y="1629752"/>
                  </a:lnTo>
                  <a:lnTo>
                    <a:pt x="3096095" y="1618094"/>
                  </a:lnTo>
                  <a:lnTo>
                    <a:pt x="3107766" y="1600771"/>
                  </a:lnTo>
                  <a:lnTo>
                    <a:pt x="3110839" y="1585531"/>
                  </a:lnTo>
                  <a:lnTo>
                    <a:pt x="3110839" y="1573606"/>
                  </a:lnTo>
                  <a:close/>
                </a:path>
                <a:path w="18047970" h="10283825">
                  <a:moveTo>
                    <a:pt x="3110839" y="1061758"/>
                  </a:moveTo>
                  <a:lnTo>
                    <a:pt x="3107766" y="1046518"/>
                  </a:lnTo>
                  <a:lnTo>
                    <a:pt x="3096095" y="1029195"/>
                  </a:lnTo>
                  <a:lnTo>
                    <a:pt x="3078784" y="1017536"/>
                  </a:lnTo>
                  <a:lnTo>
                    <a:pt x="3057575" y="1013256"/>
                  </a:lnTo>
                  <a:lnTo>
                    <a:pt x="3036379" y="1017536"/>
                  </a:lnTo>
                  <a:lnTo>
                    <a:pt x="3019069" y="1029195"/>
                  </a:lnTo>
                  <a:lnTo>
                    <a:pt x="3007398" y="1046518"/>
                  </a:lnTo>
                  <a:lnTo>
                    <a:pt x="3003118" y="1067714"/>
                  </a:lnTo>
                  <a:lnTo>
                    <a:pt x="3007398" y="1088923"/>
                  </a:lnTo>
                  <a:lnTo>
                    <a:pt x="3019069" y="1106233"/>
                  </a:lnTo>
                  <a:lnTo>
                    <a:pt x="3036379" y="1117904"/>
                  </a:lnTo>
                  <a:lnTo>
                    <a:pt x="3057575" y="1122184"/>
                  </a:lnTo>
                  <a:lnTo>
                    <a:pt x="3078784" y="1117904"/>
                  </a:lnTo>
                  <a:lnTo>
                    <a:pt x="3096095" y="1106233"/>
                  </a:lnTo>
                  <a:lnTo>
                    <a:pt x="3107766" y="1088923"/>
                  </a:lnTo>
                  <a:lnTo>
                    <a:pt x="3110839" y="1073683"/>
                  </a:lnTo>
                  <a:lnTo>
                    <a:pt x="3110839" y="1061758"/>
                  </a:lnTo>
                  <a:close/>
                </a:path>
                <a:path w="18047970" h="10283825">
                  <a:moveTo>
                    <a:pt x="3110839" y="549897"/>
                  </a:moveTo>
                  <a:lnTo>
                    <a:pt x="3107766" y="534657"/>
                  </a:lnTo>
                  <a:lnTo>
                    <a:pt x="3096095" y="517347"/>
                  </a:lnTo>
                  <a:lnTo>
                    <a:pt x="3078784" y="505675"/>
                  </a:lnTo>
                  <a:lnTo>
                    <a:pt x="3057575" y="501396"/>
                  </a:lnTo>
                  <a:lnTo>
                    <a:pt x="3036379" y="505675"/>
                  </a:lnTo>
                  <a:lnTo>
                    <a:pt x="3019069" y="517347"/>
                  </a:lnTo>
                  <a:lnTo>
                    <a:pt x="3007398" y="534657"/>
                  </a:lnTo>
                  <a:lnTo>
                    <a:pt x="3003118" y="555866"/>
                  </a:lnTo>
                  <a:lnTo>
                    <a:pt x="3007398" y="577075"/>
                  </a:lnTo>
                  <a:lnTo>
                    <a:pt x="3019069" y="594385"/>
                  </a:lnTo>
                  <a:lnTo>
                    <a:pt x="3036379" y="606056"/>
                  </a:lnTo>
                  <a:lnTo>
                    <a:pt x="3057575" y="610323"/>
                  </a:lnTo>
                  <a:lnTo>
                    <a:pt x="3078784" y="606056"/>
                  </a:lnTo>
                  <a:lnTo>
                    <a:pt x="3096095" y="594385"/>
                  </a:lnTo>
                  <a:lnTo>
                    <a:pt x="3107766" y="577075"/>
                  </a:lnTo>
                  <a:lnTo>
                    <a:pt x="3110839" y="561835"/>
                  </a:lnTo>
                  <a:lnTo>
                    <a:pt x="3110839" y="549897"/>
                  </a:lnTo>
                  <a:close/>
                </a:path>
                <a:path w="18047970" h="10283825">
                  <a:moveTo>
                    <a:pt x="3110839" y="38341"/>
                  </a:moveTo>
                  <a:lnTo>
                    <a:pt x="3107766" y="23101"/>
                  </a:lnTo>
                  <a:lnTo>
                    <a:pt x="3096095" y="5791"/>
                  </a:lnTo>
                  <a:lnTo>
                    <a:pt x="3087509" y="0"/>
                  </a:lnTo>
                  <a:lnTo>
                    <a:pt x="3027654" y="0"/>
                  </a:lnTo>
                  <a:lnTo>
                    <a:pt x="3019069" y="5791"/>
                  </a:lnTo>
                  <a:lnTo>
                    <a:pt x="3007398" y="23101"/>
                  </a:lnTo>
                  <a:lnTo>
                    <a:pt x="3003118" y="44310"/>
                  </a:lnTo>
                  <a:lnTo>
                    <a:pt x="3007398" y="65519"/>
                  </a:lnTo>
                  <a:lnTo>
                    <a:pt x="3019069" y="82829"/>
                  </a:lnTo>
                  <a:lnTo>
                    <a:pt x="3036379" y="94500"/>
                  </a:lnTo>
                  <a:lnTo>
                    <a:pt x="3057575" y="98780"/>
                  </a:lnTo>
                  <a:lnTo>
                    <a:pt x="3078784" y="94500"/>
                  </a:lnTo>
                  <a:lnTo>
                    <a:pt x="3096095" y="82829"/>
                  </a:lnTo>
                  <a:lnTo>
                    <a:pt x="3107766" y="65519"/>
                  </a:lnTo>
                  <a:lnTo>
                    <a:pt x="3110839" y="50279"/>
                  </a:lnTo>
                  <a:lnTo>
                    <a:pt x="3110839" y="38341"/>
                  </a:lnTo>
                  <a:close/>
                </a:path>
                <a:path w="18047970" h="10283825">
                  <a:moveTo>
                    <a:pt x="11482857" y="10229139"/>
                  </a:moveTo>
                  <a:lnTo>
                    <a:pt x="11478578" y="10207930"/>
                  </a:lnTo>
                  <a:lnTo>
                    <a:pt x="11466906" y="10190620"/>
                  </a:lnTo>
                  <a:lnTo>
                    <a:pt x="11449596" y="10178948"/>
                  </a:lnTo>
                  <a:lnTo>
                    <a:pt x="11428400" y="10174681"/>
                  </a:lnTo>
                  <a:lnTo>
                    <a:pt x="11407191" y="10178948"/>
                  </a:lnTo>
                  <a:lnTo>
                    <a:pt x="11389881" y="10190620"/>
                  </a:lnTo>
                  <a:lnTo>
                    <a:pt x="11378209" y="10207930"/>
                  </a:lnTo>
                  <a:lnTo>
                    <a:pt x="11373930" y="10229139"/>
                  </a:lnTo>
                  <a:lnTo>
                    <a:pt x="11378209" y="10250348"/>
                  </a:lnTo>
                  <a:lnTo>
                    <a:pt x="11389881" y="10267658"/>
                  </a:lnTo>
                  <a:lnTo>
                    <a:pt x="11407191" y="10279329"/>
                  </a:lnTo>
                  <a:lnTo>
                    <a:pt x="11428400" y="10283609"/>
                  </a:lnTo>
                  <a:lnTo>
                    <a:pt x="11449596" y="10279329"/>
                  </a:lnTo>
                  <a:lnTo>
                    <a:pt x="11466906" y="10267658"/>
                  </a:lnTo>
                  <a:lnTo>
                    <a:pt x="11478578" y="10250348"/>
                  </a:lnTo>
                  <a:lnTo>
                    <a:pt x="11482857" y="10229139"/>
                  </a:lnTo>
                  <a:close/>
                </a:path>
                <a:path w="18047970" h="10283825">
                  <a:moveTo>
                    <a:pt x="11482857" y="9717291"/>
                  </a:moveTo>
                  <a:lnTo>
                    <a:pt x="11478578" y="9696082"/>
                  </a:lnTo>
                  <a:lnTo>
                    <a:pt x="11466906" y="9678772"/>
                  </a:lnTo>
                  <a:lnTo>
                    <a:pt x="11449596" y="9667100"/>
                  </a:lnTo>
                  <a:lnTo>
                    <a:pt x="11428400" y="9662820"/>
                  </a:lnTo>
                  <a:lnTo>
                    <a:pt x="11407191" y="9667100"/>
                  </a:lnTo>
                  <a:lnTo>
                    <a:pt x="11389881" y="9678772"/>
                  </a:lnTo>
                  <a:lnTo>
                    <a:pt x="11378209" y="9696082"/>
                  </a:lnTo>
                  <a:lnTo>
                    <a:pt x="11373930" y="9717291"/>
                  </a:lnTo>
                  <a:lnTo>
                    <a:pt x="11378209" y="9738487"/>
                  </a:lnTo>
                  <a:lnTo>
                    <a:pt x="11389881" y="9755810"/>
                  </a:lnTo>
                  <a:lnTo>
                    <a:pt x="11407191" y="9767468"/>
                  </a:lnTo>
                  <a:lnTo>
                    <a:pt x="11428400" y="9771748"/>
                  </a:lnTo>
                  <a:lnTo>
                    <a:pt x="11449596" y="9767468"/>
                  </a:lnTo>
                  <a:lnTo>
                    <a:pt x="11466906" y="9755810"/>
                  </a:lnTo>
                  <a:lnTo>
                    <a:pt x="11478578" y="9738487"/>
                  </a:lnTo>
                  <a:lnTo>
                    <a:pt x="11482857" y="9717291"/>
                  </a:lnTo>
                  <a:close/>
                </a:path>
                <a:path w="18047970" h="10283825">
                  <a:moveTo>
                    <a:pt x="11482857" y="9205735"/>
                  </a:moveTo>
                  <a:lnTo>
                    <a:pt x="11478578" y="9184526"/>
                  </a:lnTo>
                  <a:lnTo>
                    <a:pt x="11466906" y="9167216"/>
                  </a:lnTo>
                  <a:lnTo>
                    <a:pt x="11449596" y="9155544"/>
                  </a:lnTo>
                  <a:lnTo>
                    <a:pt x="11428400" y="9151264"/>
                  </a:lnTo>
                  <a:lnTo>
                    <a:pt x="11407191" y="9155544"/>
                  </a:lnTo>
                  <a:lnTo>
                    <a:pt x="11389881" y="9167216"/>
                  </a:lnTo>
                  <a:lnTo>
                    <a:pt x="11378209" y="9184526"/>
                  </a:lnTo>
                  <a:lnTo>
                    <a:pt x="11373930" y="9205735"/>
                  </a:lnTo>
                  <a:lnTo>
                    <a:pt x="11378209" y="9226944"/>
                  </a:lnTo>
                  <a:lnTo>
                    <a:pt x="11389881" y="9244254"/>
                  </a:lnTo>
                  <a:lnTo>
                    <a:pt x="11407191" y="9255925"/>
                  </a:lnTo>
                  <a:lnTo>
                    <a:pt x="11428400" y="9260205"/>
                  </a:lnTo>
                  <a:lnTo>
                    <a:pt x="11449596" y="9255925"/>
                  </a:lnTo>
                  <a:lnTo>
                    <a:pt x="11466906" y="9244254"/>
                  </a:lnTo>
                  <a:lnTo>
                    <a:pt x="11478578" y="9226944"/>
                  </a:lnTo>
                  <a:lnTo>
                    <a:pt x="11482857" y="9205735"/>
                  </a:lnTo>
                  <a:close/>
                </a:path>
                <a:path w="18047970" h="10283825">
                  <a:moveTo>
                    <a:pt x="11482857" y="8693887"/>
                  </a:moveTo>
                  <a:lnTo>
                    <a:pt x="11478578" y="8672678"/>
                  </a:lnTo>
                  <a:lnTo>
                    <a:pt x="11466906" y="8655367"/>
                  </a:lnTo>
                  <a:lnTo>
                    <a:pt x="11449596" y="8643696"/>
                  </a:lnTo>
                  <a:lnTo>
                    <a:pt x="11428400" y="8639416"/>
                  </a:lnTo>
                  <a:lnTo>
                    <a:pt x="11407191" y="8643696"/>
                  </a:lnTo>
                  <a:lnTo>
                    <a:pt x="11389881" y="8655367"/>
                  </a:lnTo>
                  <a:lnTo>
                    <a:pt x="11378209" y="8672678"/>
                  </a:lnTo>
                  <a:lnTo>
                    <a:pt x="11373930" y="8693887"/>
                  </a:lnTo>
                  <a:lnTo>
                    <a:pt x="11378209" y="8715083"/>
                  </a:lnTo>
                  <a:lnTo>
                    <a:pt x="11389881" y="8732393"/>
                  </a:lnTo>
                  <a:lnTo>
                    <a:pt x="11407191" y="8744064"/>
                  </a:lnTo>
                  <a:lnTo>
                    <a:pt x="11428400" y="8748344"/>
                  </a:lnTo>
                  <a:lnTo>
                    <a:pt x="11449596" y="8744064"/>
                  </a:lnTo>
                  <a:lnTo>
                    <a:pt x="11466906" y="8732393"/>
                  </a:lnTo>
                  <a:lnTo>
                    <a:pt x="11478578" y="8715083"/>
                  </a:lnTo>
                  <a:lnTo>
                    <a:pt x="11482857" y="8693887"/>
                  </a:lnTo>
                  <a:close/>
                </a:path>
                <a:path w="18047970" h="10283825">
                  <a:moveTo>
                    <a:pt x="12083479" y="10229139"/>
                  </a:moveTo>
                  <a:lnTo>
                    <a:pt x="12079199" y="10207930"/>
                  </a:lnTo>
                  <a:lnTo>
                    <a:pt x="12067540" y="10190620"/>
                  </a:lnTo>
                  <a:lnTo>
                    <a:pt x="12050217" y="10178948"/>
                  </a:lnTo>
                  <a:lnTo>
                    <a:pt x="12029021" y="10174681"/>
                  </a:lnTo>
                  <a:lnTo>
                    <a:pt x="12007812" y="10178948"/>
                  </a:lnTo>
                  <a:lnTo>
                    <a:pt x="11990502" y="10190620"/>
                  </a:lnTo>
                  <a:lnTo>
                    <a:pt x="11978831" y="10207930"/>
                  </a:lnTo>
                  <a:lnTo>
                    <a:pt x="11974551" y="10229139"/>
                  </a:lnTo>
                  <a:lnTo>
                    <a:pt x="11978831" y="10250348"/>
                  </a:lnTo>
                  <a:lnTo>
                    <a:pt x="11990502" y="10267658"/>
                  </a:lnTo>
                  <a:lnTo>
                    <a:pt x="12007812" y="10279329"/>
                  </a:lnTo>
                  <a:lnTo>
                    <a:pt x="12029021" y="10283609"/>
                  </a:lnTo>
                  <a:lnTo>
                    <a:pt x="12050217" y="10279329"/>
                  </a:lnTo>
                  <a:lnTo>
                    <a:pt x="12067540" y="10267658"/>
                  </a:lnTo>
                  <a:lnTo>
                    <a:pt x="12079199" y="10250348"/>
                  </a:lnTo>
                  <a:lnTo>
                    <a:pt x="12083479" y="10229139"/>
                  </a:lnTo>
                  <a:close/>
                </a:path>
                <a:path w="18047970" h="10283825">
                  <a:moveTo>
                    <a:pt x="12083479" y="9717291"/>
                  </a:moveTo>
                  <a:lnTo>
                    <a:pt x="12079199" y="9696082"/>
                  </a:lnTo>
                  <a:lnTo>
                    <a:pt x="12067540" y="9678772"/>
                  </a:lnTo>
                  <a:lnTo>
                    <a:pt x="12050217" y="9667100"/>
                  </a:lnTo>
                  <a:lnTo>
                    <a:pt x="12029021" y="9662820"/>
                  </a:lnTo>
                  <a:lnTo>
                    <a:pt x="12007812" y="9667100"/>
                  </a:lnTo>
                  <a:lnTo>
                    <a:pt x="11990502" y="9678772"/>
                  </a:lnTo>
                  <a:lnTo>
                    <a:pt x="11978831" y="9696082"/>
                  </a:lnTo>
                  <a:lnTo>
                    <a:pt x="11974551" y="9717291"/>
                  </a:lnTo>
                  <a:lnTo>
                    <a:pt x="11978831" y="9738487"/>
                  </a:lnTo>
                  <a:lnTo>
                    <a:pt x="11990502" y="9755810"/>
                  </a:lnTo>
                  <a:lnTo>
                    <a:pt x="12007812" y="9767468"/>
                  </a:lnTo>
                  <a:lnTo>
                    <a:pt x="12029021" y="9771748"/>
                  </a:lnTo>
                  <a:lnTo>
                    <a:pt x="12050217" y="9767468"/>
                  </a:lnTo>
                  <a:lnTo>
                    <a:pt x="12067540" y="9755810"/>
                  </a:lnTo>
                  <a:lnTo>
                    <a:pt x="12079199" y="9738487"/>
                  </a:lnTo>
                  <a:lnTo>
                    <a:pt x="12083479" y="9717291"/>
                  </a:lnTo>
                  <a:close/>
                </a:path>
                <a:path w="18047970" h="10283825">
                  <a:moveTo>
                    <a:pt x="12083479" y="9205735"/>
                  </a:moveTo>
                  <a:lnTo>
                    <a:pt x="12079199" y="9184526"/>
                  </a:lnTo>
                  <a:lnTo>
                    <a:pt x="12067540" y="9167216"/>
                  </a:lnTo>
                  <a:lnTo>
                    <a:pt x="12050217" y="9155544"/>
                  </a:lnTo>
                  <a:lnTo>
                    <a:pt x="12029021" y="9151264"/>
                  </a:lnTo>
                  <a:lnTo>
                    <a:pt x="12007812" y="9155544"/>
                  </a:lnTo>
                  <a:lnTo>
                    <a:pt x="11990502" y="9167216"/>
                  </a:lnTo>
                  <a:lnTo>
                    <a:pt x="11978831" y="9184526"/>
                  </a:lnTo>
                  <a:lnTo>
                    <a:pt x="11974551" y="9205735"/>
                  </a:lnTo>
                  <a:lnTo>
                    <a:pt x="11978831" y="9226944"/>
                  </a:lnTo>
                  <a:lnTo>
                    <a:pt x="11990502" y="9244254"/>
                  </a:lnTo>
                  <a:lnTo>
                    <a:pt x="12007812" y="9255925"/>
                  </a:lnTo>
                  <a:lnTo>
                    <a:pt x="12029021" y="9260205"/>
                  </a:lnTo>
                  <a:lnTo>
                    <a:pt x="12050217" y="9255925"/>
                  </a:lnTo>
                  <a:lnTo>
                    <a:pt x="12067540" y="9244254"/>
                  </a:lnTo>
                  <a:lnTo>
                    <a:pt x="12079199" y="9226944"/>
                  </a:lnTo>
                  <a:lnTo>
                    <a:pt x="12083479" y="9205735"/>
                  </a:lnTo>
                  <a:close/>
                </a:path>
                <a:path w="18047970" h="10283825">
                  <a:moveTo>
                    <a:pt x="12083479" y="8693887"/>
                  </a:moveTo>
                  <a:lnTo>
                    <a:pt x="12079199" y="8672678"/>
                  </a:lnTo>
                  <a:lnTo>
                    <a:pt x="12067540" y="8655367"/>
                  </a:lnTo>
                  <a:lnTo>
                    <a:pt x="12050217" y="8643696"/>
                  </a:lnTo>
                  <a:lnTo>
                    <a:pt x="12029021" y="8639416"/>
                  </a:lnTo>
                  <a:lnTo>
                    <a:pt x="12007812" y="8643696"/>
                  </a:lnTo>
                  <a:lnTo>
                    <a:pt x="11990502" y="8655367"/>
                  </a:lnTo>
                  <a:lnTo>
                    <a:pt x="11978831" y="8672678"/>
                  </a:lnTo>
                  <a:lnTo>
                    <a:pt x="11974551" y="8693887"/>
                  </a:lnTo>
                  <a:lnTo>
                    <a:pt x="11978831" y="8715083"/>
                  </a:lnTo>
                  <a:lnTo>
                    <a:pt x="11990502" y="8732393"/>
                  </a:lnTo>
                  <a:lnTo>
                    <a:pt x="12007812" y="8744064"/>
                  </a:lnTo>
                  <a:lnTo>
                    <a:pt x="12029021" y="8748344"/>
                  </a:lnTo>
                  <a:lnTo>
                    <a:pt x="12050217" y="8744064"/>
                  </a:lnTo>
                  <a:lnTo>
                    <a:pt x="12067540" y="8732393"/>
                  </a:lnTo>
                  <a:lnTo>
                    <a:pt x="12079199" y="8715083"/>
                  </a:lnTo>
                  <a:lnTo>
                    <a:pt x="12083479" y="8693887"/>
                  </a:lnTo>
                  <a:close/>
                </a:path>
                <a:path w="18047970" h="10283825">
                  <a:moveTo>
                    <a:pt x="12684100" y="10229139"/>
                  </a:moveTo>
                  <a:lnTo>
                    <a:pt x="12679833" y="10207930"/>
                  </a:lnTo>
                  <a:lnTo>
                    <a:pt x="12668161" y="10190620"/>
                  </a:lnTo>
                  <a:lnTo>
                    <a:pt x="12650851" y="10178948"/>
                  </a:lnTo>
                  <a:lnTo>
                    <a:pt x="12629642" y="10174681"/>
                  </a:lnTo>
                  <a:lnTo>
                    <a:pt x="12608433" y="10178948"/>
                  </a:lnTo>
                  <a:lnTo>
                    <a:pt x="12591123" y="10190620"/>
                  </a:lnTo>
                  <a:lnTo>
                    <a:pt x="12579452" y="10207930"/>
                  </a:lnTo>
                  <a:lnTo>
                    <a:pt x="12575172" y="10229139"/>
                  </a:lnTo>
                  <a:lnTo>
                    <a:pt x="12579452" y="10250348"/>
                  </a:lnTo>
                  <a:lnTo>
                    <a:pt x="12591123" y="10267658"/>
                  </a:lnTo>
                  <a:lnTo>
                    <a:pt x="12608433" y="10279329"/>
                  </a:lnTo>
                  <a:lnTo>
                    <a:pt x="12629642" y="10283609"/>
                  </a:lnTo>
                  <a:lnTo>
                    <a:pt x="12650851" y="10279329"/>
                  </a:lnTo>
                  <a:lnTo>
                    <a:pt x="12668161" y="10267658"/>
                  </a:lnTo>
                  <a:lnTo>
                    <a:pt x="12679833" y="10250348"/>
                  </a:lnTo>
                  <a:lnTo>
                    <a:pt x="12684100" y="10229139"/>
                  </a:lnTo>
                  <a:close/>
                </a:path>
                <a:path w="18047970" h="10283825">
                  <a:moveTo>
                    <a:pt x="12684100" y="9717291"/>
                  </a:moveTo>
                  <a:lnTo>
                    <a:pt x="12679833" y="9696082"/>
                  </a:lnTo>
                  <a:lnTo>
                    <a:pt x="12668161" y="9678772"/>
                  </a:lnTo>
                  <a:lnTo>
                    <a:pt x="12650851" y="9667100"/>
                  </a:lnTo>
                  <a:lnTo>
                    <a:pt x="12629642" y="9662820"/>
                  </a:lnTo>
                  <a:lnTo>
                    <a:pt x="12608433" y="9667100"/>
                  </a:lnTo>
                  <a:lnTo>
                    <a:pt x="12591123" y="9678772"/>
                  </a:lnTo>
                  <a:lnTo>
                    <a:pt x="12579452" y="9696082"/>
                  </a:lnTo>
                  <a:lnTo>
                    <a:pt x="12575172" y="9717291"/>
                  </a:lnTo>
                  <a:lnTo>
                    <a:pt x="12579452" y="9738487"/>
                  </a:lnTo>
                  <a:lnTo>
                    <a:pt x="12591123" y="9755810"/>
                  </a:lnTo>
                  <a:lnTo>
                    <a:pt x="12608433" y="9767468"/>
                  </a:lnTo>
                  <a:lnTo>
                    <a:pt x="12629642" y="9771748"/>
                  </a:lnTo>
                  <a:lnTo>
                    <a:pt x="12650851" y="9767468"/>
                  </a:lnTo>
                  <a:lnTo>
                    <a:pt x="12668161" y="9755810"/>
                  </a:lnTo>
                  <a:lnTo>
                    <a:pt x="12679833" y="9738487"/>
                  </a:lnTo>
                  <a:lnTo>
                    <a:pt x="12684100" y="9717291"/>
                  </a:lnTo>
                  <a:close/>
                </a:path>
                <a:path w="18047970" h="10283825">
                  <a:moveTo>
                    <a:pt x="12684100" y="9205735"/>
                  </a:moveTo>
                  <a:lnTo>
                    <a:pt x="12679833" y="9184526"/>
                  </a:lnTo>
                  <a:lnTo>
                    <a:pt x="12668161" y="9167216"/>
                  </a:lnTo>
                  <a:lnTo>
                    <a:pt x="12650851" y="9155544"/>
                  </a:lnTo>
                  <a:lnTo>
                    <a:pt x="12629642" y="9151264"/>
                  </a:lnTo>
                  <a:lnTo>
                    <a:pt x="12608433" y="9155544"/>
                  </a:lnTo>
                  <a:lnTo>
                    <a:pt x="12591123" y="9167216"/>
                  </a:lnTo>
                  <a:lnTo>
                    <a:pt x="12579452" y="9184526"/>
                  </a:lnTo>
                  <a:lnTo>
                    <a:pt x="12575172" y="9205735"/>
                  </a:lnTo>
                  <a:lnTo>
                    <a:pt x="12579452" y="9226944"/>
                  </a:lnTo>
                  <a:lnTo>
                    <a:pt x="12591123" y="9244254"/>
                  </a:lnTo>
                  <a:lnTo>
                    <a:pt x="12608433" y="9255925"/>
                  </a:lnTo>
                  <a:lnTo>
                    <a:pt x="12629642" y="9260205"/>
                  </a:lnTo>
                  <a:lnTo>
                    <a:pt x="12650851" y="9255925"/>
                  </a:lnTo>
                  <a:lnTo>
                    <a:pt x="12668161" y="9244254"/>
                  </a:lnTo>
                  <a:lnTo>
                    <a:pt x="12679833" y="9226944"/>
                  </a:lnTo>
                  <a:lnTo>
                    <a:pt x="12684100" y="9205735"/>
                  </a:lnTo>
                  <a:close/>
                </a:path>
                <a:path w="18047970" h="10283825">
                  <a:moveTo>
                    <a:pt x="12684100" y="8693887"/>
                  </a:moveTo>
                  <a:lnTo>
                    <a:pt x="12679833" y="8672678"/>
                  </a:lnTo>
                  <a:lnTo>
                    <a:pt x="12668161" y="8655367"/>
                  </a:lnTo>
                  <a:lnTo>
                    <a:pt x="12650851" y="8643696"/>
                  </a:lnTo>
                  <a:lnTo>
                    <a:pt x="12629642" y="8639416"/>
                  </a:lnTo>
                  <a:lnTo>
                    <a:pt x="12608433" y="8643696"/>
                  </a:lnTo>
                  <a:lnTo>
                    <a:pt x="12591123" y="8655367"/>
                  </a:lnTo>
                  <a:lnTo>
                    <a:pt x="12579452" y="8672678"/>
                  </a:lnTo>
                  <a:lnTo>
                    <a:pt x="12575172" y="8693887"/>
                  </a:lnTo>
                  <a:lnTo>
                    <a:pt x="12579452" y="8715083"/>
                  </a:lnTo>
                  <a:lnTo>
                    <a:pt x="12591123" y="8732393"/>
                  </a:lnTo>
                  <a:lnTo>
                    <a:pt x="12608433" y="8744064"/>
                  </a:lnTo>
                  <a:lnTo>
                    <a:pt x="12629642" y="8748344"/>
                  </a:lnTo>
                  <a:lnTo>
                    <a:pt x="12650851" y="8744064"/>
                  </a:lnTo>
                  <a:lnTo>
                    <a:pt x="12668161" y="8732393"/>
                  </a:lnTo>
                  <a:lnTo>
                    <a:pt x="12679833" y="8715083"/>
                  </a:lnTo>
                  <a:lnTo>
                    <a:pt x="12684100" y="8693887"/>
                  </a:lnTo>
                  <a:close/>
                </a:path>
                <a:path w="18047970" h="10283825">
                  <a:moveTo>
                    <a:pt x="13284734" y="10229139"/>
                  </a:moveTo>
                  <a:lnTo>
                    <a:pt x="13280454" y="10207930"/>
                  </a:lnTo>
                  <a:lnTo>
                    <a:pt x="13268782" y="10190620"/>
                  </a:lnTo>
                  <a:lnTo>
                    <a:pt x="13251472" y="10178948"/>
                  </a:lnTo>
                  <a:lnTo>
                    <a:pt x="13230263" y="10174681"/>
                  </a:lnTo>
                  <a:lnTo>
                    <a:pt x="13209054" y="10178948"/>
                  </a:lnTo>
                  <a:lnTo>
                    <a:pt x="13191744" y="10190620"/>
                  </a:lnTo>
                  <a:lnTo>
                    <a:pt x="13180073" y="10207930"/>
                  </a:lnTo>
                  <a:lnTo>
                    <a:pt x="13175793" y="10229139"/>
                  </a:lnTo>
                  <a:lnTo>
                    <a:pt x="13180073" y="10250348"/>
                  </a:lnTo>
                  <a:lnTo>
                    <a:pt x="13191744" y="10267658"/>
                  </a:lnTo>
                  <a:lnTo>
                    <a:pt x="13209054" y="10279329"/>
                  </a:lnTo>
                  <a:lnTo>
                    <a:pt x="13230263" y="10283609"/>
                  </a:lnTo>
                  <a:lnTo>
                    <a:pt x="13251472" y="10279329"/>
                  </a:lnTo>
                  <a:lnTo>
                    <a:pt x="13268782" y="10267658"/>
                  </a:lnTo>
                  <a:lnTo>
                    <a:pt x="13280454" y="10250348"/>
                  </a:lnTo>
                  <a:lnTo>
                    <a:pt x="13284734" y="10229139"/>
                  </a:lnTo>
                  <a:close/>
                </a:path>
                <a:path w="18047970" h="10283825">
                  <a:moveTo>
                    <a:pt x="13284734" y="9717291"/>
                  </a:moveTo>
                  <a:lnTo>
                    <a:pt x="13280454" y="9696082"/>
                  </a:lnTo>
                  <a:lnTo>
                    <a:pt x="13268782" y="9678772"/>
                  </a:lnTo>
                  <a:lnTo>
                    <a:pt x="13251472" y="9667100"/>
                  </a:lnTo>
                  <a:lnTo>
                    <a:pt x="13230263" y="9662820"/>
                  </a:lnTo>
                  <a:lnTo>
                    <a:pt x="13209054" y="9667100"/>
                  </a:lnTo>
                  <a:lnTo>
                    <a:pt x="13191744" y="9678772"/>
                  </a:lnTo>
                  <a:lnTo>
                    <a:pt x="13180073" y="9696082"/>
                  </a:lnTo>
                  <a:lnTo>
                    <a:pt x="13175793" y="9717291"/>
                  </a:lnTo>
                  <a:lnTo>
                    <a:pt x="13180073" y="9738487"/>
                  </a:lnTo>
                  <a:lnTo>
                    <a:pt x="13191744" y="9755810"/>
                  </a:lnTo>
                  <a:lnTo>
                    <a:pt x="13209054" y="9767468"/>
                  </a:lnTo>
                  <a:lnTo>
                    <a:pt x="13230263" y="9771748"/>
                  </a:lnTo>
                  <a:lnTo>
                    <a:pt x="13251472" y="9767468"/>
                  </a:lnTo>
                  <a:lnTo>
                    <a:pt x="13268782" y="9755810"/>
                  </a:lnTo>
                  <a:lnTo>
                    <a:pt x="13280454" y="9738487"/>
                  </a:lnTo>
                  <a:lnTo>
                    <a:pt x="13284734" y="9717291"/>
                  </a:lnTo>
                  <a:close/>
                </a:path>
                <a:path w="18047970" h="10283825">
                  <a:moveTo>
                    <a:pt x="13284734" y="9205735"/>
                  </a:moveTo>
                  <a:lnTo>
                    <a:pt x="13280454" y="9184526"/>
                  </a:lnTo>
                  <a:lnTo>
                    <a:pt x="13268782" y="9167216"/>
                  </a:lnTo>
                  <a:lnTo>
                    <a:pt x="13251472" y="9155544"/>
                  </a:lnTo>
                  <a:lnTo>
                    <a:pt x="13230263" y="9151264"/>
                  </a:lnTo>
                  <a:lnTo>
                    <a:pt x="13209054" y="9155544"/>
                  </a:lnTo>
                  <a:lnTo>
                    <a:pt x="13191744" y="9167216"/>
                  </a:lnTo>
                  <a:lnTo>
                    <a:pt x="13180073" y="9184526"/>
                  </a:lnTo>
                  <a:lnTo>
                    <a:pt x="13175793" y="9205735"/>
                  </a:lnTo>
                  <a:lnTo>
                    <a:pt x="13180073" y="9226944"/>
                  </a:lnTo>
                  <a:lnTo>
                    <a:pt x="13191744" y="9244254"/>
                  </a:lnTo>
                  <a:lnTo>
                    <a:pt x="13209054" y="9255925"/>
                  </a:lnTo>
                  <a:lnTo>
                    <a:pt x="13230263" y="9260205"/>
                  </a:lnTo>
                  <a:lnTo>
                    <a:pt x="13251472" y="9255925"/>
                  </a:lnTo>
                  <a:lnTo>
                    <a:pt x="13268782" y="9244254"/>
                  </a:lnTo>
                  <a:lnTo>
                    <a:pt x="13280454" y="9226944"/>
                  </a:lnTo>
                  <a:lnTo>
                    <a:pt x="13284734" y="9205735"/>
                  </a:lnTo>
                  <a:close/>
                </a:path>
                <a:path w="18047970" h="10283825">
                  <a:moveTo>
                    <a:pt x="13284734" y="8693887"/>
                  </a:moveTo>
                  <a:lnTo>
                    <a:pt x="13280454" y="8672678"/>
                  </a:lnTo>
                  <a:lnTo>
                    <a:pt x="13268782" y="8655367"/>
                  </a:lnTo>
                  <a:lnTo>
                    <a:pt x="13251472" y="8643696"/>
                  </a:lnTo>
                  <a:lnTo>
                    <a:pt x="13230263" y="8639416"/>
                  </a:lnTo>
                  <a:lnTo>
                    <a:pt x="13209054" y="8643696"/>
                  </a:lnTo>
                  <a:lnTo>
                    <a:pt x="13191744" y="8655367"/>
                  </a:lnTo>
                  <a:lnTo>
                    <a:pt x="13180073" y="8672678"/>
                  </a:lnTo>
                  <a:lnTo>
                    <a:pt x="13175793" y="8693887"/>
                  </a:lnTo>
                  <a:lnTo>
                    <a:pt x="13180073" y="8715083"/>
                  </a:lnTo>
                  <a:lnTo>
                    <a:pt x="13191744" y="8732393"/>
                  </a:lnTo>
                  <a:lnTo>
                    <a:pt x="13209054" y="8744064"/>
                  </a:lnTo>
                  <a:lnTo>
                    <a:pt x="13230263" y="8748344"/>
                  </a:lnTo>
                  <a:lnTo>
                    <a:pt x="13251472" y="8744064"/>
                  </a:lnTo>
                  <a:lnTo>
                    <a:pt x="13268782" y="8732393"/>
                  </a:lnTo>
                  <a:lnTo>
                    <a:pt x="13280454" y="8715083"/>
                  </a:lnTo>
                  <a:lnTo>
                    <a:pt x="13284734" y="8693887"/>
                  </a:lnTo>
                  <a:close/>
                </a:path>
                <a:path w="18047970" h="10283825">
                  <a:moveTo>
                    <a:pt x="13885355" y="10229139"/>
                  </a:moveTo>
                  <a:lnTo>
                    <a:pt x="13881075" y="10207930"/>
                  </a:lnTo>
                  <a:lnTo>
                    <a:pt x="13869403" y="10190620"/>
                  </a:lnTo>
                  <a:lnTo>
                    <a:pt x="13852093" y="10178948"/>
                  </a:lnTo>
                  <a:lnTo>
                    <a:pt x="13830884" y="10174681"/>
                  </a:lnTo>
                  <a:lnTo>
                    <a:pt x="13809675" y="10178948"/>
                  </a:lnTo>
                  <a:lnTo>
                    <a:pt x="13792365" y="10190620"/>
                  </a:lnTo>
                  <a:lnTo>
                    <a:pt x="13780694" y="10207930"/>
                  </a:lnTo>
                  <a:lnTo>
                    <a:pt x="13776414" y="10229139"/>
                  </a:lnTo>
                  <a:lnTo>
                    <a:pt x="13780694" y="10250348"/>
                  </a:lnTo>
                  <a:lnTo>
                    <a:pt x="13792365" y="10267658"/>
                  </a:lnTo>
                  <a:lnTo>
                    <a:pt x="13809675" y="10279329"/>
                  </a:lnTo>
                  <a:lnTo>
                    <a:pt x="13830884" y="10283609"/>
                  </a:lnTo>
                  <a:lnTo>
                    <a:pt x="13852093" y="10279329"/>
                  </a:lnTo>
                  <a:lnTo>
                    <a:pt x="13869403" y="10267658"/>
                  </a:lnTo>
                  <a:lnTo>
                    <a:pt x="13881075" y="10250348"/>
                  </a:lnTo>
                  <a:lnTo>
                    <a:pt x="13885355" y="10229139"/>
                  </a:lnTo>
                  <a:close/>
                </a:path>
                <a:path w="18047970" h="10283825">
                  <a:moveTo>
                    <a:pt x="13885355" y="9717291"/>
                  </a:moveTo>
                  <a:lnTo>
                    <a:pt x="13881075" y="9696082"/>
                  </a:lnTo>
                  <a:lnTo>
                    <a:pt x="13869403" y="9678772"/>
                  </a:lnTo>
                  <a:lnTo>
                    <a:pt x="13852093" y="9667100"/>
                  </a:lnTo>
                  <a:lnTo>
                    <a:pt x="13830884" y="9662820"/>
                  </a:lnTo>
                  <a:lnTo>
                    <a:pt x="13809675" y="9667100"/>
                  </a:lnTo>
                  <a:lnTo>
                    <a:pt x="13792365" y="9678772"/>
                  </a:lnTo>
                  <a:lnTo>
                    <a:pt x="13780694" y="9696082"/>
                  </a:lnTo>
                  <a:lnTo>
                    <a:pt x="13776414" y="9717291"/>
                  </a:lnTo>
                  <a:lnTo>
                    <a:pt x="13780694" y="9738487"/>
                  </a:lnTo>
                  <a:lnTo>
                    <a:pt x="13792365" y="9755810"/>
                  </a:lnTo>
                  <a:lnTo>
                    <a:pt x="13809675" y="9767468"/>
                  </a:lnTo>
                  <a:lnTo>
                    <a:pt x="13830884" y="9771748"/>
                  </a:lnTo>
                  <a:lnTo>
                    <a:pt x="13852093" y="9767468"/>
                  </a:lnTo>
                  <a:lnTo>
                    <a:pt x="13869403" y="9755810"/>
                  </a:lnTo>
                  <a:lnTo>
                    <a:pt x="13881075" y="9738487"/>
                  </a:lnTo>
                  <a:lnTo>
                    <a:pt x="13885355" y="9717291"/>
                  </a:lnTo>
                  <a:close/>
                </a:path>
                <a:path w="18047970" h="10283825">
                  <a:moveTo>
                    <a:pt x="13885355" y="9205735"/>
                  </a:moveTo>
                  <a:lnTo>
                    <a:pt x="13881075" y="9184526"/>
                  </a:lnTo>
                  <a:lnTo>
                    <a:pt x="13869403" y="9167216"/>
                  </a:lnTo>
                  <a:lnTo>
                    <a:pt x="13852093" y="9155544"/>
                  </a:lnTo>
                  <a:lnTo>
                    <a:pt x="13830884" y="9151264"/>
                  </a:lnTo>
                  <a:lnTo>
                    <a:pt x="13809675" y="9155544"/>
                  </a:lnTo>
                  <a:lnTo>
                    <a:pt x="13792365" y="9167216"/>
                  </a:lnTo>
                  <a:lnTo>
                    <a:pt x="13780694" y="9184526"/>
                  </a:lnTo>
                  <a:lnTo>
                    <a:pt x="13776414" y="9205735"/>
                  </a:lnTo>
                  <a:lnTo>
                    <a:pt x="13780694" y="9226944"/>
                  </a:lnTo>
                  <a:lnTo>
                    <a:pt x="13792365" y="9244254"/>
                  </a:lnTo>
                  <a:lnTo>
                    <a:pt x="13809675" y="9255925"/>
                  </a:lnTo>
                  <a:lnTo>
                    <a:pt x="13830884" y="9260205"/>
                  </a:lnTo>
                  <a:lnTo>
                    <a:pt x="13852093" y="9255925"/>
                  </a:lnTo>
                  <a:lnTo>
                    <a:pt x="13869403" y="9244254"/>
                  </a:lnTo>
                  <a:lnTo>
                    <a:pt x="13881075" y="9226944"/>
                  </a:lnTo>
                  <a:lnTo>
                    <a:pt x="13885355" y="9205735"/>
                  </a:lnTo>
                  <a:close/>
                </a:path>
                <a:path w="18047970" h="10283825">
                  <a:moveTo>
                    <a:pt x="13885355" y="8693887"/>
                  </a:moveTo>
                  <a:lnTo>
                    <a:pt x="13881075" y="8672678"/>
                  </a:lnTo>
                  <a:lnTo>
                    <a:pt x="13869403" y="8655367"/>
                  </a:lnTo>
                  <a:lnTo>
                    <a:pt x="13852093" y="8643696"/>
                  </a:lnTo>
                  <a:lnTo>
                    <a:pt x="13830884" y="8639416"/>
                  </a:lnTo>
                  <a:lnTo>
                    <a:pt x="13809675" y="8643696"/>
                  </a:lnTo>
                  <a:lnTo>
                    <a:pt x="13792365" y="8655367"/>
                  </a:lnTo>
                  <a:lnTo>
                    <a:pt x="13780694" y="8672678"/>
                  </a:lnTo>
                  <a:lnTo>
                    <a:pt x="13776414" y="8693887"/>
                  </a:lnTo>
                  <a:lnTo>
                    <a:pt x="13780694" y="8715083"/>
                  </a:lnTo>
                  <a:lnTo>
                    <a:pt x="13792365" y="8732393"/>
                  </a:lnTo>
                  <a:lnTo>
                    <a:pt x="13809675" y="8744064"/>
                  </a:lnTo>
                  <a:lnTo>
                    <a:pt x="13830884" y="8748344"/>
                  </a:lnTo>
                  <a:lnTo>
                    <a:pt x="13852093" y="8744064"/>
                  </a:lnTo>
                  <a:lnTo>
                    <a:pt x="13869403" y="8732393"/>
                  </a:lnTo>
                  <a:lnTo>
                    <a:pt x="13881075" y="8715083"/>
                  </a:lnTo>
                  <a:lnTo>
                    <a:pt x="13885355" y="8693887"/>
                  </a:lnTo>
                  <a:close/>
                </a:path>
                <a:path w="18047970" h="10283825">
                  <a:moveTo>
                    <a:pt x="14485976" y="10229139"/>
                  </a:moveTo>
                  <a:lnTo>
                    <a:pt x="14481696" y="10207930"/>
                  </a:lnTo>
                  <a:lnTo>
                    <a:pt x="14470025" y="10190620"/>
                  </a:lnTo>
                  <a:lnTo>
                    <a:pt x="14452714" y="10178948"/>
                  </a:lnTo>
                  <a:lnTo>
                    <a:pt x="14431505" y="10174681"/>
                  </a:lnTo>
                  <a:lnTo>
                    <a:pt x="14410309" y="10178948"/>
                  </a:lnTo>
                  <a:lnTo>
                    <a:pt x="14392986" y="10190620"/>
                  </a:lnTo>
                  <a:lnTo>
                    <a:pt x="14381328" y="10207930"/>
                  </a:lnTo>
                  <a:lnTo>
                    <a:pt x="14377048" y="10229139"/>
                  </a:lnTo>
                  <a:lnTo>
                    <a:pt x="14381328" y="10250348"/>
                  </a:lnTo>
                  <a:lnTo>
                    <a:pt x="14392986" y="10267658"/>
                  </a:lnTo>
                  <a:lnTo>
                    <a:pt x="14410309" y="10279329"/>
                  </a:lnTo>
                  <a:lnTo>
                    <a:pt x="14431505" y="10283609"/>
                  </a:lnTo>
                  <a:lnTo>
                    <a:pt x="14452714" y="10279329"/>
                  </a:lnTo>
                  <a:lnTo>
                    <a:pt x="14470025" y="10267658"/>
                  </a:lnTo>
                  <a:lnTo>
                    <a:pt x="14481696" y="10250348"/>
                  </a:lnTo>
                  <a:lnTo>
                    <a:pt x="14485976" y="10229139"/>
                  </a:lnTo>
                  <a:close/>
                </a:path>
                <a:path w="18047970" h="10283825">
                  <a:moveTo>
                    <a:pt x="14485976" y="9717291"/>
                  </a:moveTo>
                  <a:lnTo>
                    <a:pt x="14481696" y="9696082"/>
                  </a:lnTo>
                  <a:lnTo>
                    <a:pt x="14470025" y="9678772"/>
                  </a:lnTo>
                  <a:lnTo>
                    <a:pt x="14452714" y="9667100"/>
                  </a:lnTo>
                  <a:lnTo>
                    <a:pt x="14431505" y="9662820"/>
                  </a:lnTo>
                  <a:lnTo>
                    <a:pt x="14410309" y="9667100"/>
                  </a:lnTo>
                  <a:lnTo>
                    <a:pt x="14392986" y="9678772"/>
                  </a:lnTo>
                  <a:lnTo>
                    <a:pt x="14381328" y="9696082"/>
                  </a:lnTo>
                  <a:lnTo>
                    <a:pt x="14377048" y="9717291"/>
                  </a:lnTo>
                  <a:lnTo>
                    <a:pt x="14381328" y="9738487"/>
                  </a:lnTo>
                  <a:lnTo>
                    <a:pt x="14392986" y="9755810"/>
                  </a:lnTo>
                  <a:lnTo>
                    <a:pt x="14410309" y="9767468"/>
                  </a:lnTo>
                  <a:lnTo>
                    <a:pt x="14431505" y="9771748"/>
                  </a:lnTo>
                  <a:lnTo>
                    <a:pt x="14452714" y="9767468"/>
                  </a:lnTo>
                  <a:lnTo>
                    <a:pt x="14470025" y="9755810"/>
                  </a:lnTo>
                  <a:lnTo>
                    <a:pt x="14481696" y="9738487"/>
                  </a:lnTo>
                  <a:lnTo>
                    <a:pt x="14485976" y="9717291"/>
                  </a:lnTo>
                  <a:close/>
                </a:path>
                <a:path w="18047970" h="10283825">
                  <a:moveTo>
                    <a:pt x="14485976" y="9205735"/>
                  </a:moveTo>
                  <a:lnTo>
                    <a:pt x="14481696" y="9184526"/>
                  </a:lnTo>
                  <a:lnTo>
                    <a:pt x="14470025" y="9167216"/>
                  </a:lnTo>
                  <a:lnTo>
                    <a:pt x="14452714" y="9155544"/>
                  </a:lnTo>
                  <a:lnTo>
                    <a:pt x="14431505" y="9151264"/>
                  </a:lnTo>
                  <a:lnTo>
                    <a:pt x="14410309" y="9155544"/>
                  </a:lnTo>
                  <a:lnTo>
                    <a:pt x="14392986" y="9167216"/>
                  </a:lnTo>
                  <a:lnTo>
                    <a:pt x="14381328" y="9184526"/>
                  </a:lnTo>
                  <a:lnTo>
                    <a:pt x="14377048" y="9205735"/>
                  </a:lnTo>
                  <a:lnTo>
                    <a:pt x="14381328" y="9226944"/>
                  </a:lnTo>
                  <a:lnTo>
                    <a:pt x="14392986" y="9244254"/>
                  </a:lnTo>
                  <a:lnTo>
                    <a:pt x="14410309" y="9255925"/>
                  </a:lnTo>
                  <a:lnTo>
                    <a:pt x="14431505" y="9260205"/>
                  </a:lnTo>
                  <a:lnTo>
                    <a:pt x="14452714" y="9255925"/>
                  </a:lnTo>
                  <a:lnTo>
                    <a:pt x="14470025" y="9244254"/>
                  </a:lnTo>
                  <a:lnTo>
                    <a:pt x="14481696" y="9226944"/>
                  </a:lnTo>
                  <a:lnTo>
                    <a:pt x="14485976" y="9205735"/>
                  </a:lnTo>
                  <a:close/>
                </a:path>
                <a:path w="18047970" h="10283825">
                  <a:moveTo>
                    <a:pt x="14485976" y="8693887"/>
                  </a:moveTo>
                  <a:lnTo>
                    <a:pt x="14481696" y="8672678"/>
                  </a:lnTo>
                  <a:lnTo>
                    <a:pt x="14470025" y="8655367"/>
                  </a:lnTo>
                  <a:lnTo>
                    <a:pt x="14452714" y="8643696"/>
                  </a:lnTo>
                  <a:lnTo>
                    <a:pt x="14431505" y="8639416"/>
                  </a:lnTo>
                  <a:lnTo>
                    <a:pt x="14410309" y="8643696"/>
                  </a:lnTo>
                  <a:lnTo>
                    <a:pt x="14392986" y="8655367"/>
                  </a:lnTo>
                  <a:lnTo>
                    <a:pt x="14381328" y="8672678"/>
                  </a:lnTo>
                  <a:lnTo>
                    <a:pt x="14377048" y="8693887"/>
                  </a:lnTo>
                  <a:lnTo>
                    <a:pt x="14381328" y="8715083"/>
                  </a:lnTo>
                  <a:lnTo>
                    <a:pt x="14392986" y="8732393"/>
                  </a:lnTo>
                  <a:lnTo>
                    <a:pt x="14410309" y="8744064"/>
                  </a:lnTo>
                  <a:lnTo>
                    <a:pt x="14431505" y="8748344"/>
                  </a:lnTo>
                  <a:lnTo>
                    <a:pt x="14452714" y="8744064"/>
                  </a:lnTo>
                  <a:lnTo>
                    <a:pt x="14470025" y="8732393"/>
                  </a:lnTo>
                  <a:lnTo>
                    <a:pt x="14481696" y="8715083"/>
                  </a:lnTo>
                  <a:lnTo>
                    <a:pt x="14485976" y="8693887"/>
                  </a:lnTo>
                  <a:close/>
                </a:path>
                <a:path w="18047970" h="10283825">
                  <a:moveTo>
                    <a:pt x="15086597" y="10229139"/>
                  </a:moveTo>
                  <a:lnTo>
                    <a:pt x="15082317" y="10207930"/>
                  </a:lnTo>
                  <a:lnTo>
                    <a:pt x="15070646" y="10190620"/>
                  </a:lnTo>
                  <a:lnTo>
                    <a:pt x="15053336" y="10178948"/>
                  </a:lnTo>
                  <a:lnTo>
                    <a:pt x="15032127" y="10174681"/>
                  </a:lnTo>
                  <a:lnTo>
                    <a:pt x="15010930" y="10178948"/>
                  </a:lnTo>
                  <a:lnTo>
                    <a:pt x="14993620" y="10190620"/>
                  </a:lnTo>
                  <a:lnTo>
                    <a:pt x="14981949" y="10207930"/>
                  </a:lnTo>
                  <a:lnTo>
                    <a:pt x="14977669" y="10229139"/>
                  </a:lnTo>
                  <a:lnTo>
                    <a:pt x="14981949" y="10250348"/>
                  </a:lnTo>
                  <a:lnTo>
                    <a:pt x="14993620" y="10267658"/>
                  </a:lnTo>
                  <a:lnTo>
                    <a:pt x="15010930" y="10279329"/>
                  </a:lnTo>
                  <a:lnTo>
                    <a:pt x="15032127" y="10283609"/>
                  </a:lnTo>
                  <a:lnTo>
                    <a:pt x="15053336" y="10279329"/>
                  </a:lnTo>
                  <a:lnTo>
                    <a:pt x="15070646" y="10267658"/>
                  </a:lnTo>
                  <a:lnTo>
                    <a:pt x="15082317" y="10250348"/>
                  </a:lnTo>
                  <a:lnTo>
                    <a:pt x="15086597" y="10229139"/>
                  </a:lnTo>
                  <a:close/>
                </a:path>
                <a:path w="18047970" h="10283825">
                  <a:moveTo>
                    <a:pt x="15086597" y="9717291"/>
                  </a:moveTo>
                  <a:lnTo>
                    <a:pt x="15082317" y="9696082"/>
                  </a:lnTo>
                  <a:lnTo>
                    <a:pt x="15070646" y="9678772"/>
                  </a:lnTo>
                  <a:lnTo>
                    <a:pt x="15053336" y="9667100"/>
                  </a:lnTo>
                  <a:lnTo>
                    <a:pt x="15032127" y="9662820"/>
                  </a:lnTo>
                  <a:lnTo>
                    <a:pt x="15010930" y="9667100"/>
                  </a:lnTo>
                  <a:lnTo>
                    <a:pt x="14993620" y="9678772"/>
                  </a:lnTo>
                  <a:lnTo>
                    <a:pt x="14981949" y="9696082"/>
                  </a:lnTo>
                  <a:lnTo>
                    <a:pt x="14977669" y="9717291"/>
                  </a:lnTo>
                  <a:lnTo>
                    <a:pt x="14981949" y="9738487"/>
                  </a:lnTo>
                  <a:lnTo>
                    <a:pt x="14993620" y="9755810"/>
                  </a:lnTo>
                  <a:lnTo>
                    <a:pt x="15010930" y="9767468"/>
                  </a:lnTo>
                  <a:lnTo>
                    <a:pt x="15032127" y="9771748"/>
                  </a:lnTo>
                  <a:lnTo>
                    <a:pt x="15053336" y="9767468"/>
                  </a:lnTo>
                  <a:lnTo>
                    <a:pt x="15070646" y="9755810"/>
                  </a:lnTo>
                  <a:lnTo>
                    <a:pt x="15082317" y="9738487"/>
                  </a:lnTo>
                  <a:lnTo>
                    <a:pt x="15086597" y="9717291"/>
                  </a:lnTo>
                  <a:close/>
                </a:path>
                <a:path w="18047970" h="10283825">
                  <a:moveTo>
                    <a:pt x="15086597" y="9205735"/>
                  </a:moveTo>
                  <a:lnTo>
                    <a:pt x="15082317" y="9184526"/>
                  </a:lnTo>
                  <a:lnTo>
                    <a:pt x="15070646" y="9167216"/>
                  </a:lnTo>
                  <a:lnTo>
                    <a:pt x="15053336" y="9155544"/>
                  </a:lnTo>
                  <a:lnTo>
                    <a:pt x="15032127" y="9151264"/>
                  </a:lnTo>
                  <a:lnTo>
                    <a:pt x="15010930" y="9155544"/>
                  </a:lnTo>
                  <a:lnTo>
                    <a:pt x="14993620" y="9167216"/>
                  </a:lnTo>
                  <a:lnTo>
                    <a:pt x="14981949" y="9184526"/>
                  </a:lnTo>
                  <a:lnTo>
                    <a:pt x="14977669" y="9205735"/>
                  </a:lnTo>
                  <a:lnTo>
                    <a:pt x="14981949" y="9226944"/>
                  </a:lnTo>
                  <a:lnTo>
                    <a:pt x="14993620" y="9244254"/>
                  </a:lnTo>
                  <a:lnTo>
                    <a:pt x="15010930" y="9255925"/>
                  </a:lnTo>
                  <a:lnTo>
                    <a:pt x="15032127" y="9260205"/>
                  </a:lnTo>
                  <a:lnTo>
                    <a:pt x="15053336" y="9255925"/>
                  </a:lnTo>
                  <a:lnTo>
                    <a:pt x="15070646" y="9244254"/>
                  </a:lnTo>
                  <a:lnTo>
                    <a:pt x="15082317" y="9226944"/>
                  </a:lnTo>
                  <a:lnTo>
                    <a:pt x="15086597" y="9205735"/>
                  </a:lnTo>
                  <a:close/>
                </a:path>
                <a:path w="18047970" h="10283825">
                  <a:moveTo>
                    <a:pt x="15086597" y="8693887"/>
                  </a:moveTo>
                  <a:lnTo>
                    <a:pt x="15082317" y="8672678"/>
                  </a:lnTo>
                  <a:lnTo>
                    <a:pt x="15070646" y="8655367"/>
                  </a:lnTo>
                  <a:lnTo>
                    <a:pt x="15053336" y="8643696"/>
                  </a:lnTo>
                  <a:lnTo>
                    <a:pt x="15032127" y="8639416"/>
                  </a:lnTo>
                  <a:lnTo>
                    <a:pt x="15010930" y="8643696"/>
                  </a:lnTo>
                  <a:lnTo>
                    <a:pt x="14993620" y="8655367"/>
                  </a:lnTo>
                  <a:lnTo>
                    <a:pt x="14981949" y="8672678"/>
                  </a:lnTo>
                  <a:lnTo>
                    <a:pt x="14977669" y="8693887"/>
                  </a:lnTo>
                  <a:lnTo>
                    <a:pt x="14981949" y="8715083"/>
                  </a:lnTo>
                  <a:lnTo>
                    <a:pt x="14993620" y="8732393"/>
                  </a:lnTo>
                  <a:lnTo>
                    <a:pt x="15010930" y="8744064"/>
                  </a:lnTo>
                  <a:lnTo>
                    <a:pt x="15032127" y="8748344"/>
                  </a:lnTo>
                  <a:lnTo>
                    <a:pt x="15053336" y="8744064"/>
                  </a:lnTo>
                  <a:lnTo>
                    <a:pt x="15070646" y="8732393"/>
                  </a:lnTo>
                  <a:lnTo>
                    <a:pt x="15082317" y="8715083"/>
                  </a:lnTo>
                  <a:lnTo>
                    <a:pt x="15086597" y="8693887"/>
                  </a:lnTo>
                  <a:close/>
                </a:path>
                <a:path w="18047970" h="10283825">
                  <a:moveTo>
                    <a:pt x="15687218" y="10229139"/>
                  </a:moveTo>
                  <a:lnTo>
                    <a:pt x="15682938" y="10207930"/>
                  </a:lnTo>
                  <a:lnTo>
                    <a:pt x="15671267" y="10190620"/>
                  </a:lnTo>
                  <a:lnTo>
                    <a:pt x="15653957" y="10178948"/>
                  </a:lnTo>
                  <a:lnTo>
                    <a:pt x="15632748" y="10174681"/>
                  </a:lnTo>
                  <a:lnTo>
                    <a:pt x="15611551" y="10178948"/>
                  </a:lnTo>
                  <a:lnTo>
                    <a:pt x="15594241" y="10190620"/>
                  </a:lnTo>
                  <a:lnTo>
                    <a:pt x="15582570" y="10207930"/>
                  </a:lnTo>
                  <a:lnTo>
                    <a:pt x="15578290" y="10229139"/>
                  </a:lnTo>
                  <a:lnTo>
                    <a:pt x="15582570" y="10250348"/>
                  </a:lnTo>
                  <a:lnTo>
                    <a:pt x="15594241" y="10267658"/>
                  </a:lnTo>
                  <a:lnTo>
                    <a:pt x="15611551" y="10279329"/>
                  </a:lnTo>
                  <a:lnTo>
                    <a:pt x="15632748" y="10283609"/>
                  </a:lnTo>
                  <a:lnTo>
                    <a:pt x="15653957" y="10279329"/>
                  </a:lnTo>
                  <a:lnTo>
                    <a:pt x="15671267" y="10267658"/>
                  </a:lnTo>
                  <a:lnTo>
                    <a:pt x="15682938" y="10250348"/>
                  </a:lnTo>
                  <a:lnTo>
                    <a:pt x="15687218" y="10229139"/>
                  </a:lnTo>
                  <a:close/>
                </a:path>
                <a:path w="18047970" h="10283825">
                  <a:moveTo>
                    <a:pt x="15687218" y="9717291"/>
                  </a:moveTo>
                  <a:lnTo>
                    <a:pt x="15682938" y="9696082"/>
                  </a:lnTo>
                  <a:lnTo>
                    <a:pt x="15671267" y="9678772"/>
                  </a:lnTo>
                  <a:lnTo>
                    <a:pt x="15653957" y="9667100"/>
                  </a:lnTo>
                  <a:lnTo>
                    <a:pt x="15632748" y="9662820"/>
                  </a:lnTo>
                  <a:lnTo>
                    <a:pt x="15611551" y="9667100"/>
                  </a:lnTo>
                  <a:lnTo>
                    <a:pt x="15594241" y="9678772"/>
                  </a:lnTo>
                  <a:lnTo>
                    <a:pt x="15582570" y="9696082"/>
                  </a:lnTo>
                  <a:lnTo>
                    <a:pt x="15578290" y="9717291"/>
                  </a:lnTo>
                  <a:lnTo>
                    <a:pt x="15582570" y="9738487"/>
                  </a:lnTo>
                  <a:lnTo>
                    <a:pt x="15594241" y="9755810"/>
                  </a:lnTo>
                  <a:lnTo>
                    <a:pt x="15611551" y="9767468"/>
                  </a:lnTo>
                  <a:lnTo>
                    <a:pt x="15632748" y="9771748"/>
                  </a:lnTo>
                  <a:lnTo>
                    <a:pt x="15653957" y="9767468"/>
                  </a:lnTo>
                  <a:lnTo>
                    <a:pt x="15671267" y="9755810"/>
                  </a:lnTo>
                  <a:lnTo>
                    <a:pt x="15682938" y="9738487"/>
                  </a:lnTo>
                  <a:lnTo>
                    <a:pt x="15687218" y="9717291"/>
                  </a:lnTo>
                  <a:close/>
                </a:path>
                <a:path w="18047970" h="10283825">
                  <a:moveTo>
                    <a:pt x="15687218" y="9205735"/>
                  </a:moveTo>
                  <a:lnTo>
                    <a:pt x="15682938" y="9184526"/>
                  </a:lnTo>
                  <a:lnTo>
                    <a:pt x="15671267" y="9167216"/>
                  </a:lnTo>
                  <a:lnTo>
                    <a:pt x="15653957" y="9155544"/>
                  </a:lnTo>
                  <a:lnTo>
                    <a:pt x="15632748" y="9151264"/>
                  </a:lnTo>
                  <a:lnTo>
                    <a:pt x="15611551" y="9155544"/>
                  </a:lnTo>
                  <a:lnTo>
                    <a:pt x="15594241" y="9167216"/>
                  </a:lnTo>
                  <a:lnTo>
                    <a:pt x="15582570" y="9184526"/>
                  </a:lnTo>
                  <a:lnTo>
                    <a:pt x="15578290" y="9205735"/>
                  </a:lnTo>
                  <a:lnTo>
                    <a:pt x="15582570" y="9226944"/>
                  </a:lnTo>
                  <a:lnTo>
                    <a:pt x="15594241" y="9244254"/>
                  </a:lnTo>
                  <a:lnTo>
                    <a:pt x="15611551" y="9255925"/>
                  </a:lnTo>
                  <a:lnTo>
                    <a:pt x="15632748" y="9260205"/>
                  </a:lnTo>
                  <a:lnTo>
                    <a:pt x="15653957" y="9255925"/>
                  </a:lnTo>
                  <a:lnTo>
                    <a:pt x="15671267" y="9244254"/>
                  </a:lnTo>
                  <a:lnTo>
                    <a:pt x="15682938" y="9226944"/>
                  </a:lnTo>
                  <a:lnTo>
                    <a:pt x="15687218" y="9205735"/>
                  </a:lnTo>
                  <a:close/>
                </a:path>
                <a:path w="18047970" h="10283825">
                  <a:moveTo>
                    <a:pt x="15687218" y="8693887"/>
                  </a:moveTo>
                  <a:lnTo>
                    <a:pt x="15682938" y="8672678"/>
                  </a:lnTo>
                  <a:lnTo>
                    <a:pt x="15671267" y="8655367"/>
                  </a:lnTo>
                  <a:lnTo>
                    <a:pt x="15653957" y="8643696"/>
                  </a:lnTo>
                  <a:lnTo>
                    <a:pt x="15632748" y="8639416"/>
                  </a:lnTo>
                  <a:lnTo>
                    <a:pt x="15611551" y="8643696"/>
                  </a:lnTo>
                  <a:lnTo>
                    <a:pt x="15594241" y="8655367"/>
                  </a:lnTo>
                  <a:lnTo>
                    <a:pt x="15582570" y="8672678"/>
                  </a:lnTo>
                  <a:lnTo>
                    <a:pt x="15578290" y="8693887"/>
                  </a:lnTo>
                  <a:lnTo>
                    <a:pt x="15582570" y="8715083"/>
                  </a:lnTo>
                  <a:lnTo>
                    <a:pt x="15594241" y="8732393"/>
                  </a:lnTo>
                  <a:lnTo>
                    <a:pt x="15611551" y="8744064"/>
                  </a:lnTo>
                  <a:lnTo>
                    <a:pt x="15632748" y="8748344"/>
                  </a:lnTo>
                  <a:lnTo>
                    <a:pt x="15653957" y="8744064"/>
                  </a:lnTo>
                  <a:lnTo>
                    <a:pt x="15671267" y="8732393"/>
                  </a:lnTo>
                  <a:lnTo>
                    <a:pt x="15682938" y="8715083"/>
                  </a:lnTo>
                  <a:lnTo>
                    <a:pt x="15687218" y="8693887"/>
                  </a:lnTo>
                  <a:close/>
                </a:path>
                <a:path w="18047970" h="10283825">
                  <a:moveTo>
                    <a:pt x="16287839" y="10229139"/>
                  </a:moveTo>
                  <a:lnTo>
                    <a:pt x="16283559" y="10207930"/>
                  </a:lnTo>
                  <a:lnTo>
                    <a:pt x="16271888" y="10190620"/>
                  </a:lnTo>
                  <a:lnTo>
                    <a:pt x="16254578" y="10178948"/>
                  </a:lnTo>
                  <a:lnTo>
                    <a:pt x="16233382" y="10174681"/>
                  </a:lnTo>
                  <a:lnTo>
                    <a:pt x="16212173" y="10178948"/>
                  </a:lnTo>
                  <a:lnTo>
                    <a:pt x="16194862" y="10190620"/>
                  </a:lnTo>
                  <a:lnTo>
                    <a:pt x="16183191" y="10207930"/>
                  </a:lnTo>
                  <a:lnTo>
                    <a:pt x="16178911" y="10229139"/>
                  </a:lnTo>
                  <a:lnTo>
                    <a:pt x="16183191" y="10250348"/>
                  </a:lnTo>
                  <a:lnTo>
                    <a:pt x="16194862" y="10267658"/>
                  </a:lnTo>
                  <a:lnTo>
                    <a:pt x="16212173" y="10279329"/>
                  </a:lnTo>
                  <a:lnTo>
                    <a:pt x="16233382" y="10283609"/>
                  </a:lnTo>
                  <a:lnTo>
                    <a:pt x="16254578" y="10279329"/>
                  </a:lnTo>
                  <a:lnTo>
                    <a:pt x="16271888" y="10267658"/>
                  </a:lnTo>
                  <a:lnTo>
                    <a:pt x="16283559" y="10250348"/>
                  </a:lnTo>
                  <a:lnTo>
                    <a:pt x="16287839" y="10229139"/>
                  </a:lnTo>
                  <a:close/>
                </a:path>
                <a:path w="18047970" h="10283825">
                  <a:moveTo>
                    <a:pt x="16287839" y="9717291"/>
                  </a:moveTo>
                  <a:lnTo>
                    <a:pt x="16283559" y="9696082"/>
                  </a:lnTo>
                  <a:lnTo>
                    <a:pt x="16271888" y="9678772"/>
                  </a:lnTo>
                  <a:lnTo>
                    <a:pt x="16254578" y="9667100"/>
                  </a:lnTo>
                  <a:lnTo>
                    <a:pt x="16233382" y="9662820"/>
                  </a:lnTo>
                  <a:lnTo>
                    <a:pt x="16212173" y="9667100"/>
                  </a:lnTo>
                  <a:lnTo>
                    <a:pt x="16194862" y="9678772"/>
                  </a:lnTo>
                  <a:lnTo>
                    <a:pt x="16183191" y="9696082"/>
                  </a:lnTo>
                  <a:lnTo>
                    <a:pt x="16178911" y="9717291"/>
                  </a:lnTo>
                  <a:lnTo>
                    <a:pt x="16183191" y="9738487"/>
                  </a:lnTo>
                  <a:lnTo>
                    <a:pt x="16194862" y="9755810"/>
                  </a:lnTo>
                  <a:lnTo>
                    <a:pt x="16212173" y="9767468"/>
                  </a:lnTo>
                  <a:lnTo>
                    <a:pt x="16233382" y="9771748"/>
                  </a:lnTo>
                  <a:lnTo>
                    <a:pt x="16254578" y="9767468"/>
                  </a:lnTo>
                  <a:lnTo>
                    <a:pt x="16271888" y="9755810"/>
                  </a:lnTo>
                  <a:lnTo>
                    <a:pt x="16283559" y="9738487"/>
                  </a:lnTo>
                  <a:lnTo>
                    <a:pt x="16287839" y="9717291"/>
                  </a:lnTo>
                  <a:close/>
                </a:path>
                <a:path w="18047970" h="10283825">
                  <a:moveTo>
                    <a:pt x="16287839" y="9205735"/>
                  </a:moveTo>
                  <a:lnTo>
                    <a:pt x="16283559" y="9184526"/>
                  </a:lnTo>
                  <a:lnTo>
                    <a:pt x="16271888" y="9167216"/>
                  </a:lnTo>
                  <a:lnTo>
                    <a:pt x="16254578" y="9155544"/>
                  </a:lnTo>
                  <a:lnTo>
                    <a:pt x="16233382" y="9151264"/>
                  </a:lnTo>
                  <a:lnTo>
                    <a:pt x="16212173" y="9155544"/>
                  </a:lnTo>
                  <a:lnTo>
                    <a:pt x="16194862" y="9167216"/>
                  </a:lnTo>
                  <a:lnTo>
                    <a:pt x="16183191" y="9184526"/>
                  </a:lnTo>
                  <a:lnTo>
                    <a:pt x="16178911" y="9205735"/>
                  </a:lnTo>
                  <a:lnTo>
                    <a:pt x="16183191" y="9226944"/>
                  </a:lnTo>
                  <a:lnTo>
                    <a:pt x="16194862" y="9244254"/>
                  </a:lnTo>
                  <a:lnTo>
                    <a:pt x="16212173" y="9255925"/>
                  </a:lnTo>
                  <a:lnTo>
                    <a:pt x="16233382" y="9260205"/>
                  </a:lnTo>
                  <a:lnTo>
                    <a:pt x="16254578" y="9255925"/>
                  </a:lnTo>
                  <a:lnTo>
                    <a:pt x="16271888" y="9244254"/>
                  </a:lnTo>
                  <a:lnTo>
                    <a:pt x="16283559" y="9226944"/>
                  </a:lnTo>
                  <a:lnTo>
                    <a:pt x="16287839" y="9205735"/>
                  </a:lnTo>
                  <a:close/>
                </a:path>
                <a:path w="18047970" h="10283825">
                  <a:moveTo>
                    <a:pt x="16287839" y="8693887"/>
                  </a:moveTo>
                  <a:lnTo>
                    <a:pt x="16283559" y="8672678"/>
                  </a:lnTo>
                  <a:lnTo>
                    <a:pt x="16271888" y="8655367"/>
                  </a:lnTo>
                  <a:lnTo>
                    <a:pt x="16254578" y="8643696"/>
                  </a:lnTo>
                  <a:lnTo>
                    <a:pt x="16233382" y="8639416"/>
                  </a:lnTo>
                  <a:lnTo>
                    <a:pt x="16212173" y="8643696"/>
                  </a:lnTo>
                  <a:lnTo>
                    <a:pt x="16194862" y="8655367"/>
                  </a:lnTo>
                  <a:lnTo>
                    <a:pt x="16183191" y="8672678"/>
                  </a:lnTo>
                  <a:lnTo>
                    <a:pt x="16178911" y="8693887"/>
                  </a:lnTo>
                  <a:lnTo>
                    <a:pt x="16183191" y="8715083"/>
                  </a:lnTo>
                  <a:lnTo>
                    <a:pt x="16194862" y="8732393"/>
                  </a:lnTo>
                  <a:lnTo>
                    <a:pt x="16212173" y="8744064"/>
                  </a:lnTo>
                  <a:lnTo>
                    <a:pt x="16233382" y="8748344"/>
                  </a:lnTo>
                  <a:lnTo>
                    <a:pt x="16254578" y="8744064"/>
                  </a:lnTo>
                  <a:lnTo>
                    <a:pt x="16271888" y="8732393"/>
                  </a:lnTo>
                  <a:lnTo>
                    <a:pt x="16283559" y="8715083"/>
                  </a:lnTo>
                  <a:lnTo>
                    <a:pt x="16287839" y="8693887"/>
                  </a:lnTo>
                  <a:close/>
                </a:path>
                <a:path w="18047970" h="10283825">
                  <a:moveTo>
                    <a:pt x="16888460" y="10229139"/>
                  </a:moveTo>
                  <a:lnTo>
                    <a:pt x="16884180" y="10207930"/>
                  </a:lnTo>
                  <a:lnTo>
                    <a:pt x="16872522" y="10190620"/>
                  </a:lnTo>
                  <a:lnTo>
                    <a:pt x="16855199" y="10178948"/>
                  </a:lnTo>
                  <a:lnTo>
                    <a:pt x="16834003" y="10174681"/>
                  </a:lnTo>
                  <a:lnTo>
                    <a:pt x="16812794" y="10178948"/>
                  </a:lnTo>
                  <a:lnTo>
                    <a:pt x="16795484" y="10190620"/>
                  </a:lnTo>
                  <a:lnTo>
                    <a:pt x="16783812" y="10207930"/>
                  </a:lnTo>
                  <a:lnTo>
                    <a:pt x="16779532" y="10229139"/>
                  </a:lnTo>
                  <a:lnTo>
                    <a:pt x="16783812" y="10250348"/>
                  </a:lnTo>
                  <a:lnTo>
                    <a:pt x="16795484" y="10267658"/>
                  </a:lnTo>
                  <a:lnTo>
                    <a:pt x="16812794" y="10279329"/>
                  </a:lnTo>
                  <a:lnTo>
                    <a:pt x="16834003" y="10283609"/>
                  </a:lnTo>
                  <a:lnTo>
                    <a:pt x="16855199" y="10279329"/>
                  </a:lnTo>
                  <a:lnTo>
                    <a:pt x="16872522" y="10267658"/>
                  </a:lnTo>
                  <a:lnTo>
                    <a:pt x="16884180" y="10250348"/>
                  </a:lnTo>
                  <a:lnTo>
                    <a:pt x="16888460" y="10229139"/>
                  </a:lnTo>
                  <a:close/>
                </a:path>
                <a:path w="18047970" h="10283825">
                  <a:moveTo>
                    <a:pt x="16888460" y="9717291"/>
                  </a:moveTo>
                  <a:lnTo>
                    <a:pt x="16884180" y="9696082"/>
                  </a:lnTo>
                  <a:lnTo>
                    <a:pt x="16872522" y="9678772"/>
                  </a:lnTo>
                  <a:lnTo>
                    <a:pt x="16855199" y="9667100"/>
                  </a:lnTo>
                  <a:lnTo>
                    <a:pt x="16834003" y="9662820"/>
                  </a:lnTo>
                  <a:lnTo>
                    <a:pt x="16812794" y="9667100"/>
                  </a:lnTo>
                  <a:lnTo>
                    <a:pt x="16795484" y="9678772"/>
                  </a:lnTo>
                  <a:lnTo>
                    <a:pt x="16783812" y="9696082"/>
                  </a:lnTo>
                  <a:lnTo>
                    <a:pt x="16779532" y="9717291"/>
                  </a:lnTo>
                  <a:lnTo>
                    <a:pt x="16783812" y="9738487"/>
                  </a:lnTo>
                  <a:lnTo>
                    <a:pt x="16795484" y="9755810"/>
                  </a:lnTo>
                  <a:lnTo>
                    <a:pt x="16812794" y="9767468"/>
                  </a:lnTo>
                  <a:lnTo>
                    <a:pt x="16834003" y="9771748"/>
                  </a:lnTo>
                  <a:lnTo>
                    <a:pt x="16855199" y="9767468"/>
                  </a:lnTo>
                  <a:lnTo>
                    <a:pt x="16872522" y="9755810"/>
                  </a:lnTo>
                  <a:lnTo>
                    <a:pt x="16884180" y="9738487"/>
                  </a:lnTo>
                  <a:lnTo>
                    <a:pt x="16888460" y="9717291"/>
                  </a:lnTo>
                  <a:close/>
                </a:path>
                <a:path w="18047970" h="10283825">
                  <a:moveTo>
                    <a:pt x="16888460" y="9205735"/>
                  </a:moveTo>
                  <a:lnTo>
                    <a:pt x="16884180" y="9184526"/>
                  </a:lnTo>
                  <a:lnTo>
                    <a:pt x="16872522" y="9167216"/>
                  </a:lnTo>
                  <a:lnTo>
                    <a:pt x="16855199" y="9155544"/>
                  </a:lnTo>
                  <a:lnTo>
                    <a:pt x="16834003" y="9151264"/>
                  </a:lnTo>
                  <a:lnTo>
                    <a:pt x="16812794" y="9155544"/>
                  </a:lnTo>
                  <a:lnTo>
                    <a:pt x="16795484" y="9167216"/>
                  </a:lnTo>
                  <a:lnTo>
                    <a:pt x="16783812" y="9184526"/>
                  </a:lnTo>
                  <a:lnTo>
                    <a:pt x="16779532" y="9205735"/>
                  </a:lnTo>
                  <a:lnTo>
                    <a:pt x="16783812" y="9226944"/>
                  </a:lnTo>
                  <a:lnTo>
                    <a:pt x="16795484" y="9244254"/>
                  </a:lnTo>
                  <a:lnTo>
                    <a:pt x="16812794" y="9255925"/>
                  </a:lnTo>
                  <a:lnTo>
                    <a:pt x="16834003" y="9260205"/>
                  </a:lnTo>
                  <a:lnTo>
                    <a:pt x="16855199" y="9255925"/>
                  </a:lnTo>
                  <a:lnTo>
                    <a:pt x="16872522" y="9244254"/>
                  </a:lnTo>
                  <a:lnTo>
                    <a:pt x="16884180" y="9226944"/>
                  </a:lnTo>
                  <a:lnTo>
                    <a:pt x="16888460" y="9205735"/>
                  </a:lnTo>
                  <a:close/>
                </a:path>
                <a:path w="18047970" h="10283825">
                  <a:moveTo>
                    <a:pt x="16888460" y="8693887"/>
                  </a:moveTo>
                  <a:lnTo>
                    <a:pt x="16884180" y="8672678"/>
                  </a:lnTo>
                  <a:lnTo>
                    <a:pt x="16872522" y="8655367"/>
                  </a:lnTo>
                  <a:lnTo>
                    <a:pt x="16855199" y="8643696"/>
                  </a:lnTo>
                  <a:lnTo>
                    <a:pt x="16834003" y="8639416"/>
                  </a:lnTo>
                  <a:lnTo>
                    <a:pt x="16812794" y="8643696"/>
                  </a:lnTo>
                  <a:lnTo>
                    <a:pt x="16795484" y="8655367"/>
                  </a:lnTo>
                  <a:lnTo>
                    <a:pt x="16783812" y="8672678"/>
                  </a:lnTo>
                  <a:lnTo>
                    <a:pt x="16779532" y="8693887"/>
                  </a:lnTo>
                  <a:lnTo>
                    <a:pt x="16783812" y="8715083"/>
                  </a:lnTo>
                  <a:lnTo>
                    <a:pt x="16795484" y="8732393"/>
                  </a:lnTo>
                  <a:lnTo>
                    <a:pt x="16812794" y="8744064"/>
                  </a:lnTo>
                  <a:lnTo>
                    <a:pt x="16834003" y="8748344"/>
                  </a:lnTo>
                  <a:lnTo>
                    <a:pt x="16855199" y="8744064"/>
                  </a:lnTo>
                  <a:lnTo>
                    <a:pt x="16872522" y="8732393"/>
                  </a:lnTo>
                  <a:lnTo>
                    <a:pt x="16884180" y="8715083"/>
                  </a:lnTo>
                  <a:lnTo>
                    <a:pt x="16888460" y="8693887"/>
                  </a:lnTo>
                  <a:close/>
                </a:path>
                <a:path w="18047970" h="10283825">
                  <a:moveTo>
                    <a:pt x="17489081" y="10229139"/>
                  </a:moveTo>
                  <a:lnTo>
                    <a:pt x="17484814" y="10207930"/>
                  </a:lnTo>
                  <a:lnTo>
                    <a:pt x="17473143" y="10190620"/>
                  </a:lnTo>
                  <a:lnTo>
                    <a:pt x="17455833" y="10178948"/>
                  </a:lnTo>
                  <a:lnTo>
                    <a:pt x="17434624" y="10174681"/>
                  </a:lnTo>
                  <a:lnTo>
                    <a:pt x="17413415" y="10178948"/>
                  </a:lnTo>
                  <a:lnTo>
                    <a:pt x="17396105" y="10190620"/>
                  </a:lnTo>
                  <a:lnTo>
                    <a:pt x="17384433" y="10207930"/>
                  </a:lnTo>
                  <a:lnTo>
                    <a:pt x="17380154" y="10229139"/>
                  </a:lnTo>
                  <a:lnTo>
                    <a:pt x="17384433" y="10250348"/>
                  </a:lnTo>
                  <a:lnTo>
                    <a:pt x="17396105" y="10267658"/>
                  </a:lnTo>
                  <a:lnTo>
                    <a:pt x="17413415" y="10279329"/>
                  </a:lnTo>
                  <a:lnTo>
                    <a:pt x="17434624" y="10283609"/>
                  </a:lnTo>
                  <a:lnTo>
                    <a:pt x="17455833" y="10279329"/>
                  </a:lnTo>
                  <a:lnTo>
                    <a:pt x="17473143" y="10267658"/>
                  </a:lnTo>
                  <a:lnTo>
                    <a:pt x="17484814" y="10250348"/>
                  </a:lnTo>
                  <a:lnTo>
                    <a:pt x="17489081" y="10229139"/>
                  </a:lnTo>
                  <a:close/>
                </a:path>
                <a:path w="18047970" h="10283825">
                  <a:moveTo>
                    <a:pt x="17489081" y="9717291"/>
                  </a:moveTo>
                  <a:lnTo>
                    <a:pt x="17484814" y="9696082"/>
                  </a:lnTo>
                  <a:lnTo>
                    <a:pt x="17473143" y="9678772"/>
                  </a:lnTo>
                  <a:lnTo>
                    <a:pt x="17455833" y="9667100"/>
                  </a:lnTo>
                  <a:lnTo>
                    <a:pt x="17434624" y="9662820"/>
                  </a:lnTo>
                  <a:lnTo>
                    <a:pt x="17413415" y="9667100"/>
                  </a:lnTo>
                  <a:lnTo>
                    <a:pt x="17396105" y="9678772"/>
                  </a:lnTo>
                  <a:lnTo>
                    <a:pt x="17384433" y="9696082"/>
                  </a:lnTo>
                  <a:lnTo>
                    <a:pt x="17380154" y="9717291"/>
                  </a:lnTo>
                  <a:lnTo>
                    <a:pt x="17384433" y="9738487"/>
                  </a:lnTo>
                  <a:lnTo>
                    <a:pt x="17396105" y="9755810"/>
                  </a:lnTo>
                  <a:lnTo>
                    <a:pt x="17413415" y="9767468"/>
                  </a:lnTo>
                  <a:lnTo>
                    <a:pt x="17434624" y="9771748"/>
                  </a:lnTo>
                  <a:lnTo>
                    <a:pt x="17455833" y="9767468"/>
                  </a:lnTo>
                  <a:lnTo>
                    <a:pt x="17473143" y="9755810"/>
                  </a:lnTo>
                  <a:lnTo>
                    <a:pt x="17484814" y="9738487"/>
                  </a:lnTo>
                  <a:lnTo>
                    <a:pt x="17489081" y="9717291"/>
                  </a:lnTo>
                  <a:close/>
                </a:path>
                <a:path w="18047970" h="10283825">
                  <a:moveTo>
                    <a:pt x="17489081" y="9205735"/>
                  </a:moveTo>
                  <a:lnTo>
                    <a:pt x="17484814" y="9184526"/>
                  </a:lnTo>
                  <a:lnTo>
                    <a:pt x="17473143" y="9167216"/>
                  </a:lnTo>
                  <a:lnTo>
                    <a:pt x="17455833" y="9155544"/>
                  </a:lnTo>
                  <a:lnTo>
                    <a:pt x="17434624" y="9151264"/>
                  </a:lnTo>
                  <a:lnTo>
                    <a:pt x="17413415" y="9155544"/>
                  </a:lnTo>
                  <a:lnTo>
                    <a:pt x="17396105" y="9167216"/>
                  </a:lnTo>
                  <a:lnTo>
                    <a:pt x="17384433" y="9184526"/>
                  </a:lnTo>
                  <a:lnTo>
                    <a:pt x="17380154" y="9205735"/>
                  </a:lnTo>
                  <a:lnTo>
                    <a:pt x="17384433" y="9226944"/>
                  </a:lnTo>
                  <a:lnTo>
                    <a:pt x="17396105" y="9244254"/>
                  </a:lnTo>
                  <a:lnTo>
                    <a:pt x="17413415" y="9255925"/>
                  </a:lnTo>
                  <a:lnTo>
                    <a:pt x="17434624" y="9260205"/>
                  </a:lnTo>
                  <a:lnTo>
                    <a:pt x="17455833" y="9255925"/>
                  </a:lnTo>
                  <a:lnTo>
                    <a:pt x="17473143" y="9244254"/>
                  </a:lnTo>
                  <a:lnTo>
                    <a:pt x="17484814" y="9226944"/>
                  </a:lnTo>
                  <a:lnTo>
                    <a:pt x="17489081" y="9205735"/>
                  </a:lnTo>
                  <a:close/>
                </a:path>
                <a:path w="18047970" h="10283825">
                  <a:moveTo>
                    <a:pt x="17489081" y="8693887"/>
                  </a:moveTo>
                  <a:lnTo>
                    <a:pt x="17484814" y="8672678"/>
                  </a:lnTo>
                  <a:lnTo>
                    <a:pt x="17473143" y="8655367"/>
                  </a:lnTo>
                  <a:lnTo>
                    <a:pt x="17455833" y="8643696"/>
                  </a:lnTo>
                  <a:lnTo>
                    <a:pt x="17434624" y="8639416"/>
                  </a:lnTo>
                  <a:lnTo>
                    <a:pt x="17413415" y="8643696"/>
                  </a:lnTo>
                  <a:lnTo>
                    <a:pt x="17396105" y="8655367"/>
                  </a:lnTo>
                  <a:lnTo>
                    <a:pt x="17384433" y="8672678"/>
                  </a:lnTo>
                  <a:lnTo>
                    <a:pt x="17380154" y="8693887"/>
                  </a:lnTo>
                  <a:lnTo>
                    <a:pt x="17384433" y="8715083"/>
                  </a:lnTo>
                  <a:lnTo>
                    <a:pt x="17396105" y="8732393"/>
                  </a:lnTo>
                  <a:lnTo>
                    <a:pt x="17413415" y="8744064"/>
                  </a:lnTo>
                  <a:lnTo>
                    <a:pt x="17434624" y="8748344"/>
                  </a:lnTo>
                  <a:lnTo>
                    <a:pt x="17455833" y="8744064"/>
                  </a:lnTo>
                  <a:lnTo>
                    <a:pt x="17473143" y="8732393"/>
                  </a:lnTo>
                  <a:lnTo>
                    <a:pt x="17484814" y="8715083"/>
                  </a:lnTo>
                  <a:lnTo>
                    <a:pt x="17489081" y="8693887"/>
                  </a:lnTo>
                  <a:close/>
                </a:path>
                <a:path w="18047970" h="10283825">
                  <a:moveTo>
                    <a:pt x="18047589" y="10177170"/>
                  </a:moveTo>
                  <a:lnTo>
                    <a:pt x="17996726" y="10190620"/>
                  </a:lnTo>
                  <a:lnTo>
                    <a:pt x="17980775" y="10229139"/>
                  </a:lnTo>
                  <a:lnTo>
                    <a:pt x="17985055" y="10250348"/>
                  </a:lnTo>
                  <a:lnTo>
                    <a:pt x="17996726" y="10267658"/>
                  </a:lnTo>
                  <a:lnTo>
                    <a:pt x="18014036" y="10279329"/>
                  </a:lnTo>
                  <a:lnTo>
                    <a:pt x="18035245" y="10283609"/>
                  </a:lnTo>
                  <a:lnTo>
                    <a:pt x="18047589" y="10281120"/>
                  </a:lnTo>
                  <a:lnTo>
                    <a:pt x="18047589" y="10177170"/>
                  </a:lnTo>
                  <a:close/>
                </a:path>
                <a:path w="18047970" h="10283825">
                  <a:moveTo>
                    <a:pt x="18047589" y="9665310"/>
                  </a:moveTo>
                  <a:lnTo>
                    <a:pt x="17996726" y="9678772"/>
                  </a:lnTo>
                  <a:lnTo>
                    <a:pt x="17980775" y="9717291"/>
                  </a:lnTo>
                  <a:lnTo>
                    <a:pt x="17985055" y="9738487"/>
                  </a:lnTo>
                  <a:lnTo>
                    <a:pt x="17996726" y="9755810"/>
                  </a:lnTo>
                  <a:lnTo>
                    <a:pt x="18014036" y="9767468"/>
                  </a:lnTo>
                  <a:lnTo>
                    <a:pt x="18035245" y="9771748"/>
                  </a:lnTo>
                  <a:lnTo>
                    <a:pt x="18047589" y="9769259"/>
                  </a:lnTo>
                  <a:lnTo>
                    <a:pt x="18047589" y="9665310"/>
                  </a:lnTo>
                  <a:close/>
                </a:path>
                <a:path w="18047970" h="10283825">
                  <a:moveTo>
                    <a:pt x="18047589" y="9153766"/>
                  </a:moveTo>
                  <a:lnTo>
                    <a:pt x="17996726" y="9167216"/>
                  </a:lnTo>
                  <a:lnTo>
                    <a:pt x="17980775" y="9205735"/>
                  </a:lnTo>
                  <a:lnTo>
                    <a:pt x="17985055" y="9226944"/>
                  </a:lnTo>
                  <a:lnTo>
                    <a:pt x="17996726" y="9244254"/>
                  </a:lnTo>
                  <a:lnTo>
                    <a:pt x="18014036" y="9255925"/>
                  </a:lnTo>
                  <a:lnTo>
                    <a:pt x="18035245" y="9260205"/>
                  </a:lnTo>
                  <a:lnTo>
                    <a:pt x="18047589" y="9257703"/>
                  </a:lnTo>
                  <a:lnTo>
                    <a:pt x="18047589" y="9153766"/>
                  </a:lnTo>
                  <a:close/>
                </a:path>
                <a:path w="18047970" h="10283825">
                  <a:moveTo>
                    <a:pt x="18047589" y="8641905"/>
                  </a:moveTo>
                  <a:lnTo>
                    <a:pt x="17996726" y="8655367"/>
                  </a:lnTo>
                  <a:lnTo>
                    <a:pt x="17980775" y="8693887"/>
                  </a:lnTo>
                  <a:lnTo>
                    <a:pt x="17985055" y="8715083"/>
                  </a:lnTo>
                  <a:lnTo>
                    <a:pt x="17996726" y="8732393"/>
                  </a:lnTo>
                  <a:lnTo>
                    <a:pt x="18014036" y="8744064"/>
                  </a:lnTo>
                  <a:lnTo>
                    <a:pt x="18035245" y="8748344"/>
                  </a:lnTo>
                  <a:lnTo>
                    <a:pt x="18047589" y="8745855"/>
                  </a:lnTo>
                  <a:lnTo>
                    <a:pt x="18047589" y="8641905"/>
                  </a:lnTo>
                  <a:close/>
                </a:path>
              </a:pathLst>
            </a:custGeom>
            <a:solidFill>
              <a:srgbClr val="7DD957"/>
            </a:solidFill>
          </p:spPr>
          <p:txBody>
            <a:bodyPr wrap="square" lIns="0" tIns="0" rIns="0" bIns="0" rtlCol="0"/>
            <a:lstStyle/>
            <a:p>
              <a:endParaRPr/>
            </a:p>
          </p:txBody>
        </p:sp>
        <p:pic>
          <p:nvPicPr>
            <p:cNvPr id="12" name="object 12"/>
            <p:cNvPicPr/>
            <p:nvPr/>
          </p:nvPicPr>
          <p:blipFill>
            <a:blip r:embed="rId3" cstate="print"/>
            <a:stretch>
              <a:fillRect/>
            </a:stretch>
          </p:blipFill>
          <p:spPr>
            <a:xfrm>
              <a:off x="1782241" y="5052221"/>
              <a:ext cx="1258523" cy="967062"/>
            </a:xfrm>
            <a:prstGeom prst="rect">
              <a:avLst/>
            </a:prstGeom>
          </p:spPr>
        </p:pic>
        <p:pic>
          <p:nvPicPr>
            <p:cNvPr id="13" name="object 13"/>
            <p:cNvPicPr/>
            <p:nvPr/>
          </p:nvPicPr>
          <p:blipFill>
            <a:blip r:embed="rId4" cstate="print"/>
            <a:stretch>
              <a:fillRect/>
            </a:stretch>
          </p:blipFill>
          <p:spPr>
            <a:xfrm>
              <a:off x="567084" y="4604262"/>
              <a:ext cx="1038028" cy="1422790"/>
            </a:xfrm>
            <a:prstGeom prst="rect">
              <a:avLst/>
            </a:prstGeom>
          </p:spPr>
        </p:pic>
        <p:sp>
          <p:nvSpPr>
            <p:cNvPr id="14" name="object 14"/>
            <p:cNvSpPr/>
            <p:nvPr/>
          </p:nvSpPr>
          <p:spPr>
            <a:xfrm>
              <a:off x="101541" y="6056291"/>
              <a:ext cx="1067435" cy="431165"/>
            </a:xfrm>
            <a:custGeom>
              <a:avLst/>
              <a:gdLst/>
              <a:ahLst/>
              <a:cxnLst/>
              <a:rect l="l" t="t" r="r" b="b"/>
              <a:pathLst>
                <a:path w="1067435" h="431164">
                  <a:moveTo>
                    <a:pt x="997352" y="313668"/>
                  </a:moveTo>
                  <a:lnTo>
                    <a:pt x="992448" y="315237"/>
                  </a:lnTo>
                  <a:lnTo>
                    <a:pt x="985611" y="316553"/>
                  </a:lnTo>
                  <a:lnTo>
                    <a:pt x="976124" y="316930"/>
                  </a:lnTo>
                  <a:lnTo>
                    <a:pt x="963597" y="316423"/>
                  </a:lnTo>
                  <a:lnTo>
                    <a:pt x="913435" y="311117"/>
                  </a:lnTo>
                  <a:lnTo>
                    <a:pt x="869476" y="304903"/>
                  </a:lnTo>
                  <a:lnTo>
                    <a:pt x="885654" y="310068"/>
                  </a:lnTo>
                  <a:lnTo>
                    <a:pt x="902388" y="323149"/>
                  </a:lnTo>
                  <a:lnTo>
                    <a:pt x="901860" y="325654"/>
                  </a:lnTo>
                  <a:lnTo>
                    <a:pt x="897990" y="331926"/>
                  </a:lnTo>
                  <a:lnTo>
                    <a:pt x="887483" y="335063"/>
                  </a:lnTo>
                  <a:lnTo>
                    <a:pt x="866893" y="334930"/>
                  </a:lnTo>
                  <a:lnTo>
                    <a:pt x="817725" y="329400"/>
                  </a:lnTo>
                  <a:lnTo>
                    <a:pt x="762672" y="321057"/>
                  </a:lnTo>
                  <a:lnTo>
                    <a:pt x="772070" y="324377"/>
                  </a:lnTo>
                  <a:lnTo>
                    <a:pt x="788929" y="338407"/>
                  </a:lnTo>
                  <a:lnTo>
                    <a:pt x="788343" y="341160"/>
                  </a:lnTo>
                  <a:lnTo>
                    <a:pt x="786082" y="345776"/>
                  </a:lnTo>
                  <a:lnTo>
                    <a:pt x="782000" y="347667"/>
                  </a:lnTo>
                  <a:lnTo>
                    <a:pt x="776040" y="347633"/>
                  </a:lnTo>
                  <a:lnTo>
                    <a:pt x="768144" y="346475"/>
                  </a:lnTo>
                  <a:lnTo>
                    <a:pt x="719283" y="337972"/>
                  </a:lnTo>
                  <a:lnTo>
                    <a:pt x="544714" y="306760"/>
                  </a:lnTo>
                  <a:lnTo>
                    <a:pt x="434480" y="287243"/>
                  </a:lnTo>
                  <a:lnTo>
                    <a:pt x="377059" y="277210"/>
                  </a:lnTo>
                  <a:lnTo>
                    <a:pt x="320001" y="267366"/>
                  </a:lnTo>
                  <a:lnTo>
                    <a:pt x="264731" y="257992"/>
                  </a:lnTo>
                  <a:lnTo>
                    <a:pt x="212673" y="249367"/>
                  </a:lnTo>
                  <a:lnTo>
                    <a:pt x="165251" y="241772"/>
                  </a:lnTo>
                  <a:lnTo>
                    <a:pt x="123891" y="235486"/>
                  </a:lnTo>
                  <a:lnTo>
                    <a:pt x="90017" y="230788"/>
                  </a:lnTo>
                  <a:lnTo>
                    <a:pt x="110498" y="236291"/>
                  </a:lnTo>
                  <a:lnTo>
                    <a:pt x="168460" y="250058"/>
                  </a:lnTo>
                  <a:lnTo>
                    <a:pt x="206989" y="258453"/>
                  </a:lnTo>
                  <a:lnTo>
                    <a:pt x="252584" y="267945"/>
                  </a:lnTo>
                  <a:lnTo>
                    <a:pt x="305769" y="278597"/>
                  </a:lnTo>
                  <a:lnTo>
                    <a:pt x="367068" y="290476"/>
                  </a:lnTo>
                  <a:lnTo>
                    <a:pt x="437007" y="303648"/>
                  </a:lnTo>
                  <a:lnTo>
                    <a:pt x="516109" y="318178"/>
                  </a:lnTo>
                  <a:lnTo>
                    <a:pt x="604899" y="334131"/>
                  </a:lnTo>
                  <a:lnTo>
                    <a:pt x="626357" y="338141"/>
                  </a:lnTo>
                  <a:lnTo>
                    <a:pt x="657596" y="350493"/>
                  </a:lnTo>
                  <a:lnTo>
                    <a:pt x="657098" y="352806"/>
                  </a:lnTo>
                  <a:lnTo>
                    <a:pt x="653499" y="359007"/>
                  </a:lnTo>
                  <a:lnTo>
                    <a:pt x="637112" y="362279"/>
                  </a:lnTo>
                  <a:lnTo>
                    <a:pt x="595054" y="360034"/>
                  </a:lnTo>
                  <a:lnTo>
                    <a:pt x="514442" y="349684"/>
                  </a:lnTo>
                  <a:lnTo>
                    <a:pt x="528116" y="354336"/>
                  </a:lnTo>
                  <a:lnTo>
                    <a:pt x="532413" y="360750"/>
                  </a:lnTo>
                  <a:lnTo>
                    <a:pt x="532932" y="363379"/>
                  </a:lnTo>
                  <a:lnTo>
                    <a:pt x="530623" y="373922"/>
                  </a:lnTo>
                  <a:lnTo>
                    <a:pt x="389505" y="352045"/>
                  </a:lnTo>
                  <a:lnTo>
                    <a:pt x="300012" y="338455"/>
                  </a:lnTo>
                  <a:lnTo>
                    <a:pt x="365040" y="353280"/>
                  </a:lnTo>
                  <a:lnTo>
                    <a:pt x="414784" y="369686"/>
                  </a:lnTo>
                  <a:lnTo>
                    <a:pt x="421317" y="379101"/>
                  </a:lnTo>
                  <a:lnTo>
                    <a:pt x="420718" y="381812"/>
                  </a:lnTo>
                  <a:lnTo>
                    <a:pt x="417682" y="387072"/>
                  </a:lnTo>
                  <a:lnTo>
                    <a:pt x="411961" y="389509"/>
                  </a:lnTo>
                  <a:lnTo>
                    <a:pt x="404095" y="390047"/>
                  </a:lnTo>
                  <a:lnTo>
                    <a:pt x="394623" y="389608"/>
                  </a:lnTo>
                  <a:lnTo>
                    <a:pt x="350819" y="385292"/>
                  </a:lnTo>
                  <a:lnTo>
                    <a:pt x="295190" y="378189"/>
                  </a:lnTo>
                  <a:lnTo>
                    <a:pt x="232190" y="369630"/>
                  </a:lnTo>
                  <a:lnTo>
                    <a:pt x="265042" y="377174"/>
                  </a:lnTo>
                  <a:lnTo>
                    <a:pt x="293962" y="392023"/>
                  </a:lnTo>
                  <a:lnTo>
                    <a:pt x="292517" y="398532"/>
                  </a:lnTo>
                  <a:lnTo>
                    <a:pt x="288603" y="401479"/>
                  </a:lnTo>
                  <a:lnTo>
                    <a:pt x="251156" y="398754"/>
                  </a:lnTo>
                  <a:lnTo>
                    <a:pt x="215095" y="396274"/>
                  </a:lnTo>
                  <a:lnTo>
                    <a:pt x="178162" y="393886"/>
                  </a:lnTo>
                  <a:lnTo>
                    <a:pt x="142411" y="391746"/>
                  </a:lnTo>
                  <a:lnTo>
                    <a:pt x="154974" y="394607"/>
                  </a:lnTo>
                  <a:lnTo>
                    <a:pt x="161821" y="396694"/>
                  </a:lnTo>
                  <a:lnTo>
                    <a:pt x="165006" y="398474"/>
                  </a:lnTo>
                  <a:lnTo>
                    <a:pt x="166580" y="400417"/>
                  </a:lnTo>
                  <a:lnTo>
                    <a:pt x="167853" y="402393"/>
                  </a:lnTo>
                  <a:lnTo>
                    <a:pt x="168333" y="404896"/>
                  </a:lnTo>
                  <a:lnTo>
                    <a:pt x="167836" y="407209"/>
                  </a:lnTo>
                  <a:lnTo>
                    <a:pt x="121419" y="417699"/>
                  </a:lnTo>
                  <a:lnTo>
                    <a:pt x="51680" y="422917"/>
                  </a:lnTo>
                  <a:lnTo>
                    <a:pt x="50150" y="430737"/>
                  </a:lnTo>
                  <a:lnTo>
                    <a:pt x="17912" y="417178"/>
                  </a:lnTo>
                  <a:lnTo>
                    <a:pt x="18410" y="414865"/>
                  </a:lnTo>
                  <a:lnTo>
                    <a:pt x="56681" y="405443"/>
                  </a:lnTo>
                  <a:lnTo>
                    <a:pt x="103992" y="401834"/>
                  </a:lnTo>
                  <a:lnTo>
                    <a:pt x="94272" y="399949"/>
                  </a:lnTo>
                  <a:lnTo>
                    <a:pt x="55906" y="391614"/>
                  </a:lnTo>
                  <a:lnTo>
                    <a:pt x="39569" y="381755"/>
                  </a:lnTo>
                  <a:lnTo>
                    <a:pt x="40067" y="379442"/>
                  </a:lnTo>
                  <a:lnTo>
                    <a:pt x="42484" y="374501"/>
                  </a:lnTo>
                  <a:lnTo>
                    <a:pt x="49014" y="371891"/>
                  </a:lnTo>
                  <a:lnTo>
                    <a:pt x="62655" y="371103"/>
                  </a:lnTo>
                  <a:lnTo>
                    <a:pt x="86407" y="371631"/>
                  </a:lnTo>
                  <a:lnTo>
                    <a:pt x="102627" y="372263"/>
                  </a:lnTo>
                  <a:lnTo>
                    <a:pt x="121650" y="373171"/>
                  </a:lnTo>
                  <a:lnTo>
                    <a:pt x="143404" y="374347"/>
                  </a:lnTo>
                  <a:lnTo>
                    <a:pt x="181099" y="376624"/>
                  </a:lnTo>
                  <a:lnTo>
                    <a:pt x="145485" y="369274"/>
                  </a:lnTo>
                  <a:lnTo>
                    <a:pt x="108952" y="361867"/>
                  </a:lnTo>
                  <a:lnTo>
                    <a:pt x="73356" y="354761"/>
                  </a:lnTo>
                  <a:lnTo>
                    <a:pt x="38272" y="347901"/>
                  </a:lnTo>
                  <a:lnTo>
                    <a:pt x="36274" y="346524"/>
                  </a:lnTo>
                  <a:lnTo>
                    <a:pt x="33644" y="342600"/>
                  </a:lnTo>
                  <a:lnTo>
                    <a:pt x="33204" y="340221"/>
                  </a:lnTo>
                  <a:lnTo>
                    <a:pt x="33701" y="337909"/>
                  </a:lnTo>
                  <a:lnTo>
                    <a:pt x="36601" y="332432"/>
                  </a:lnTo>
                  <a:lnTo>
                    <a:pt x="45409" y="330035"/>
                  </a:lnTo>
                  <a:lnTo>
                    <a:pt x="64888" y="330711"/>
                  </a:lnTo>
                  <a:lnTo>
                    <a:pt x="99806" y="334451"/>
                  </a:lnTo>
                  <a:lnTo>
                    <a:pt x="127101" y="337831"/>
                  </a:lnTo>
                  <a:lnTo>
                    <a:pt x="157644" y="341838"/>
                  </a:lnTo>
                  <a:lnTo>
                    <a:pt x="289234" y="359816"/>
                  </a:lnTo>
                  <a:lnTo>
                    <a:pt x="321356" y="364045"/>
                  </a:lnTo>
                  <a:lnTo>
                    <a:pt x="267553" y="349567"/>
                  </a:lnTo>
                  <a:lnTo>
                    <a:pt x="218227" y="339735"/>
                  </a:lnTo>
                  <a:lnTo>
                    <a:pt x="166498" y="329838"/>
                  </a:lnTo>
                  <a:lnTo>
                    <a:pt x="114419" y="320208"/>
                  </a:lnTo>
                  <a:lnTo>
                    <a:pt x="64045" y="311175"/>
                  </a:lnTo>
                  <a:lnTo>
                    <a:pt x="15059" y="302683"/>
                  </a:lnTo>
                  <a:lnTo>
                    <a:pt x="12978" y="301333"/>
                  </a:lnTo>
                  <a:lnTo>
                    <a:pt x="10349" y="297409"/>
                  </a:lnTo>
                  <a:lnTo>
                    <a:pt x="9882" y="294947"/>
                  </a:lnTo>
                  <a:lnTo>
                    <a:pt x="10380" y="292635"/>
                  </a:lnTo>
                  <a:lnTo>
                    <a:pt x="15094" y="286415"/>
                  </a:lnTo>
                  <a:lnTo>
                    <a:pt x="38747" y="285515"/>
                  </a:lnTo>
                  <a:lnTo>
                    <a:pt x="100927" y="292300"/>
                  </a:lnTo>
                  <a:lnTo>
                    <a:pt x="221226" y="309134"/>
                  </a:lnTo>
                  <a:lnTo>
                    <a:pt x="283537" y="318331"/>
                  </a:lnTo>
                  <a:lnTo>
                    <a:pt x="345299" y="327636"/>
                  </a:lnTo>
                  <a:lnTo>
                    <a:pt x="300224" y="318289"/>
                  </a:lnTo>
                  <a:lnTo>
                    <a:pt x="253024" y="308697"/>
                  </a:lnTo>
                  <a:lnTo>
                    <a:pt x="204689" y="299040"/>
                  </a:lnTo>
                  <a:lnTo>
                    <a:pt x="156207" y="289499"/>
                  </a:lnTo>
                  <a:lnTo>
                    <a:pt x="108568" y="280254"/>
                  </a:lnTo>
                  <a:lnTo>
                    <a:pt x="62762" y="271484"/>
                  </a:lnTo>
                  <a:lnTo>
                    <a:pt x="13167" y="262101"/>
                  </a:lnTo>
                  <a:lnTo>
                    <a:pt x="10063" y="257551"/>
                  </a:lnTo>
                  <a:lnTo>
                    <a:pt x="11890" y="248078"/>
                  </a:lnTo>
                  <a:lnTo>
                    <a:pt x="16440" y="244974"/>
                  </a:lnTo>
                  <a:lnTo>
                    <a:pt x="69696" y="255063"/>
                  </a:lnTo>
                  <a:lnTo>
                    <a:pt x="117093" y="263901"/>
                  </a:lnTo>
                  <a:lnTo>
                    <a:pt x="166379" y="272960"/>
                  </a:lnTo>
                  <a:lnTo>
                    <a:pt x="216821" y="282092"/>
                  </a:lnTo>
                  <a:lnTo>
                    <a:pt x="267685" y="291149"/>
                  </a:lnTo>
                  <a:lnTo>
                    <a:pt x="318240" y="299985"/>
                  </a:lnTo>
                  <a:lnTo>
                    <a:pt x="367751" y="308452"/>
                  </a:lnTo>
                  <a:lnTo>
                    <a:pt x="264514" y="288292"/>
                  </a:lnTo>
                  <a:lnTo>
                    <a:pt x="185199" y="271713"/>
                  </a:lnTo>
                  <a:lnTo>
                    <a:pt x="126687" y="258258"/>
                  </a:lnTo>
                  <a:lnTo>
                    <a:pt x="85862" y="247472"/>
                  </a:lnTo>
                  <a:lnTo>
                    <a:pt x="44795" y="232083"/>
                  </a:lnTo>
                  <a:lnTo>
                    <a:pt x="35944" y="220868"/>
                  </a:lnTo>
                  <a:lnTo>
                    <a:pt x="36573" y="217964"/>
                  </a:lnTo>
                  <a:lnTo>
                    <a:pt x="39666" y="212402"/>
                  </a:lnTo>
                  <a:lnTo>
                    <a:pt x="53260" y="210195"/>
                  </a:lnTo>
                  <a:lnTo>
                    <a:pt x="88219" y="213021"/>
                  </a:lnTo>
                  <a:lnTo>
                    <a:pt x="155411" y="222558"/>
                  </a:lnTo>
                  <a:lnTo>
                    <a:pt x="265700" y="240482"/>
                  </a:lnTo>
                  <a:lnTo>
                    <a:pt x="308021" y="247609"/>
                  </a:lnTo>
                  <a:lnTo>
                    <a:pt x="210223" y="229262"/>
                  </a:lnTo>
                  <a:lnTo>
                    <a:pt x="135168" y="214575"/>
                  </a:lnTo>
                  <a:lnTo>
                    <a:pt x="80318" y="202914"/>
                  </a:lnTo>
                  <a:lnTo>
                    <a:pt x="43135" y="193647"/>
                  </a:lnTo>
                  <a:lnTo>
                    <a:pt x="9529" y="174660"/>
                  </a:lnTo>
                  <a:lnTo>
                    <a:pt x="10100" y="172003"/>
                  </a:lnTo>
                  <a:lnTo>
                    <a:pt x="12986" y="166830"/>
                  </a:lnTo>
                  <a:lnTo>
                    <a:pt x="18890" y="164874"/>
                  </a:lnTo>
                  <a:lnTo>
                    <a:pt x="28348" y="165304"/>
                  </a:lnTo>
                  <a:lnTo>
                    <a:pt x="66488" y="171419"/>
                  </a:lnTo>
                  <a:lnTo>
                    <a:pt x="141353" y="185387"/>
                  </a:lnTo>
                  <a:lnTo>
                    <a:pt x="187667" y="194358"/>
                  </a:lnTo>
                  <a:lnTo>
                    <a:pt x="344429" y="225180"/>
                  </a:lnTo>
                  <a:lnTo>
                    <a:pt x="451889" y="246186"/>
                  </a:lnTo>
                  <a:lnTo>
                    <a:pt x="508080" y="257029"/>
                  </a:lnTo>
                  <a:lnTo>
                    <a:pt x="564398" y="267753"/>
                  </a:lnTo>
                  <a:lnTo>
                    <a:pt x="619710" y="278097"/>
                  </a:lnTo>
                  <a:lnTo>
                    <a:pt x="672881" y="287803"/>
                  </a:lnTo>
                  <a:lnTo>
                    <a:pt x="722778" y="296611"/>
                  </a:lnTo>
                  <a:lnTo>
                    <a:pt x="768265" y="304261"/>
                  </a:lnTo>
                  <a:lnTo>
                    <a:pt x="808209" y="310494"/>
                  </a:lnTo>
                  <a:lnTo>
                    <a:pt x="841475" y="315050"/>
                  </a:lnTo>
                  <a:lnTo>
                    <a:pt x="807245" y="306560"/>
                  </a:lnTo>
                  <a:lnTo>
                    <a:pt x="765231" y="296719"/>
                  </a:lnTo>
                  <a:lnTo>
                    <a:pt x="716373" y="285704"/>
                  </a:lnTo>
                  <a:lnTo>
                    <a:pt x="661607" y="273694"/>
                  </a:lnTo>
                  <a:lnTo>
                    <a:pt x="601869" y="260868"/>
                  </a:lnTo>
                  <a:lnTo>
                    <a:pt x="538098" y="247405"/>
                  </a:lnTo>
                  <a:lnTo>
                    <a:pt x="471230" y="233483"/>
                  </a:lnTo>
                  <a:lnTo>
                    <a:pt x="395850" y="218787"/>
                  </a:lnTo>
                  <a:lnTo>
                    <a:pt x="322774" y="204349"/>
                  </a:lnTo>
                  <a:lnTo>
                    <a:pt x="253731" y="190556"/>
                  </a:lnTo>
                  <a:lnTo>
                    <a:pt x="190449" y="177796"/>
                  </a:lnTo>
                  <a:lnTo>
                    <a:pt x="88083" y="156926"/>
                  </a:lnTo>
                  <a:lnTo>
                    <a:pt x="16247" y="142091"/>
                  </a:lnTo>
                  <a:lnTo>
                    <a:pt x="13226" y="137513"/>
                  </a:lnTo>
                  <a:lnTo>
                    <a:pt x="15162" y="128098"/>
                  </a:lnTo>
                  <a:lnTo>
                    <a:pt x="19726" y="125034"/>
                  </a:lnTo>
                  <a:lnTo>
                    <a:pt x="187968" y="158301"/>
                  </a:lnTo>
                  <a:lnTo>
                    <a:pt x="314317" y="183664"/>
                  </a:lnTo>
                  <a:lnTo>
                    <a:pt x="383522" y="197714"/>
                  </a:lnTo>
                  <a:lnTo>
                    <a:pt x="454405" y="212246"/>
                  </a:lnTo>
                  <a:lnTo>
                    <a:pt x="496596" y="220972"/>
                  </a:lnTo>
                  <a:lnTo>
                    <a:pt x="565405" y="234056"/>
                  </a:lnTo>
                  <a:lnTo>
                    <a:pt x="628530" y="245799"/>
                  </a:lnTo>
                  <a:lnTo>
                    <a:pt x="686092" y="256246"/>
                  </a:lnTo>
                  <a:lnTo>
                    <a:pt x="738213" y="265444"/>
                  </a:lnTo>
                  <a:lnTo>
                    <a:pt x="785016" y="273437"/>
                  </a:lnTo>
                  <a:lnTo>
                    <a:pt x="826621" y="280270"/>
                  </a:lnTo>
                  <a:lnTo>
                    <a:pt x="863152" y="285989"/>
                  </a:lnTo>
                  <a:lnTo>
                    <a:pt x="20604" y="102854"/>
                  </a:lnTo>
                  <a:lnTo>
                    <a:pt x="18648" y="101464"/>
                  </a:lnTo>
                  <a:lnTo>
                    <a:pt x="16128" y="97597"/>
                  </a:lnTo>
                  <a:lnTo>
                    <a:pt x="15688" y="95218"/>
                  </a:lnTo>
                  <a:lnTo>
                    <a:pt x="16199" y="92947"/>
                  </a:lnTo>
                  <a:lnTo>
                    <a:pt x="18943" y="87774"/>
                  </a:lnTo>
                  <a:lnTo>
                    <a:pt x="25230" y="85930"/>
                  </a:lnTo>
                  <a:lnTo>
                    <a:pt x="36717" y="86778"/>
                  </a:lnTo>
                  <a:lnTo>
                    <a:pt x="87446" y="95330"/>
                  </a:lnTo>
                  <a:lnTo>
                    <a:pt x="132790" y="103672"/>
                  </a:lnTo>
                  <a:lnTo>
                    <a:pt x="195924" y="115602"/>
                  </a:lnTo>
                  <a:lnTo>
                    <a:pt x="269164" y="129694"/>
                  </a:lnTo>
                  <a:lnTo>
                    <a:pt x="157042" y="104289"/>
                  </a:lnTo>
                  <a:lnTo>
                    <a:pt x="87537" y="86615"/>
                  </a:lnTo>
                  <a:lnTo>
                    <a:pt x="50179" y="75016"/>
                  </a:lnTo>
                  <a:lnTo>
                    <a:pt x="27830" y="58119"/>
                  </a:lnTo>
                  <a:lnTo>
                    <a:pt x="28429" y="55408"/>
                  </a:lnTo>
                  <a:lnTo>
                    <a:pt x="32452" y="49461"/>
                  </a:lnTo>
                  <a:lnTo>
                    <a:pt x="51575" y="49173"/>
                  </a:lnTo>
                  <a:lnTo>
                    <a:pt x="101735" y="56381"/>
                  </a:lnTo>
                  <a:lnTo>
                    <a:pt x="198869" y="72918"/>
                  </a:lnTo>
                  <a:lnTo>
                    <a:pt x="279615" y="87095"/>
                  </a:lnTo>
                  <a:lnTo>
                    <a:pt x="376201" y="104358"/>
                  </a:lnTo>
                  <a:lnTo>
                    <a:pt x="488172" y="124635"/>
                  </a:lnTo>
                  <a:lnTo>
                    <a:pt x="647287" y="153768"/>
                  </a:lnTo>
                  <a:lnTo>
                    <a:pt x="829880" y="187546"/>
                  </a:lnTo>
                  <a:lnTo>
                    <a:pt x="779223" y="176537"/>
                  </a:lnTo>
                  <a:lnTo>
                    <a:pt x="725750" y="165111"/>
                  </a:lnTo>
                  <a:lnTo>
                    <a:pt x="670140" y="153391"/>
                  </a:lnTo>
                  <a:lnTo>
                    <a:pt x="613070" y="141502"/>
                  </a:lnTo>
                  <a:lnTo>
                    <a:pt x="555220" y="129565"/>
                  </a:lnTo>
                  <a:lnTo>
                    <a:pt x="497266" y="117706"/>
                  </a:lnTo>
                  <a:lnTo>
                    <a:pt x="383763" y="94710"/>
                  </a:lnTo>
                  <a:lnTo>
                    <a:pt x="277987" y="73502"/>
                  </a:lnTo>
                  <a:lnTo>
                    <a:pt x="35392" y="25326"/>
                  </a:lnTo>
                  <a:lnTo>
                    <a:pt x="21466" y="22358"/>
                  </a:lnTo>
                  <a:lnTo>
                    <a:pt x="0" y="11355"/>
                  </a:lnTo>
                  <a:lnTo>
                    <a:pt x="510" y="9085"/>
                  </a:lnTo>
                  <a:lnTo>
                    <a:pt x="4160" y="2932"/>
                  </a:lnTo>
                  <a:lnTo>
                    <a:pt x="14126" y="0"/>
                  </a:lnTo>
                  <a:lnTo>
                    <a:pt x="34001" y="409"/>
                  </a:lnTo>
                  <a:lnTo>
                    <a:pt x="95006" y="8310"/>
                  </a:lnTo>
                  <a:lnTo>
                    <a:pt x="166819" y="20362"/>
                  </a:lnTo>
                  <a:lnTo>
                    <a:pt x="211500" y="28469"/>
                  </a:lnTo>
                  <a:lnTo>
                    <a:pt x="257747" y="37122"/>
                  </a:lnTo>
                  <a:lnTo>
                    <a:pt x="306693" y="46493"/>
                  </a:lnTo>
                  <a:lnTo>
                    <a:pt x="357874" y="56465"/>
                  </a:lnTo>
                  <a:lnTo>
                    <a:pt x="410829" y="66919"/>
                  </a:lnTo>
                  <a:lnTo>
                    <a:pt x="520207" y="88805"/>
                  </a:lnTo>
                  <a:lnTo>
                    <a:pt x="518377" y="86092"/>
                  </a:lnTo>
                  <a:lnTo>
                    <a:pt x="553890" y="71968"/>
                  </a:lnTo>
                  <a:lnTo>
                    <a:pt x="598828" y="75673"/>
                  </a:lnTo>
                  <a:lnTo>
                    <a:pt x="672194" y="85073"/>
                  </a:lnTo>
                  <a:lnTo>
                    <a:pt x="781111" y="101527"/>
                  </a:lnTo>
                  <a:lnTo>
                    <a:pt x="847679" y="112290"/>
                  </a:lnTo>
                  <a:lnTo>
                    <a:pt x="910012" y="122707"/>
                  </a:lnTo>
                  <a:lnTo>
                    <a:pt x="963672" y="131893"/>
                  </a:lnTo>
                  <a:lnTo>
                    <a:pt x="1027215" y="143034"/>
                  </a:lnTo>
                  <a:lnTo>
                    <a:pt x="1029121" y="142974"/>
                  </a:lnTo>
                  <a:lnTo>
                    <a:pt x="1033052" y="143091"/>
                  </a:lnTo>
                  <a:lnTo>
                    <a:pt x="1037610" y="148460"/>
                  </a:lnTo>
                  <a:lnTo>
                    <a:pt x="1038332" y="151436"/>
                  </a:lnTo>
                  <a:lnTo>
                    <a:pt x="1036767" y="158717"/>
                  </a:lnTo>
                  <a:lnTo>
                    <a:pt x="1032301" y="161657"/>
                  </a:lnTo>
                  <a:lnTo>
                    <a:pt x="981068" y="152577"/>
                  </a:lnTo>
                  <a:lnTo>
                    <a:pt x="931062" y="143916"/>
                  </a:lnTo>
                  <a:lnTo>
                    <a:pt x="878977" y="135104"/>
                  </a:lnTo>
                  <a:lnTo>
                    <a:pt x="826121" y="126389"/>
                  </a:lnTo>
                  <a:lnTo>
                    <a:pt x="773802" y="118015"/>
                  </a:lnTo>
                  <a:lnTo>
                    <a:pt x="723327" y="110228"/>
                  </a:lnTo>
                  <a:lnTo>
                    <a:pt x="676004" y="103275"/>
                  </a:lnTo>
                  <a:lnTo>
                    <a:pt x="633140" y="97402"/>
                  </a:lnTo>
                  <a:lnTo>
                    <a:pt x="1049355" y="187907"/>
                  </a:lnTo>
                  <a:lnTo>
                    <a:pt x="1052349" y="192539"/>
                  </a:lnTo>
                  <a:lnTo>
                    <a:pt x="1051339" y="197260"/>
                  </a:lnTo>
                  <a:lnTo>
                    <a:pt x="1047833" y="202892"/>
                  </a:lnTo>
                  <a:lnTo>
                    <a:pt x="1039876" y="204986"/>
                  </a:lnTo>
                  <a:lnTo>
                    <a:pt x="1026370" y="204260"/>
                  </a:lnTo>
                  <a:lnTo>
                    <a:pt x="988619" y="198617"/>
                  </a:lnTo>
                  <a:lnTo>
                    <a:pt x="942278" y="190425"/>
                  </a:lnTo>
                  <a:lnTo>
                    <a:pt x="884443" y="179500"/>
                  </a:lnTo>
                  <a:lnTo>
                    <a:pt x="786219" y="160185"/>
                  </a:lnTo>
                  <a:lnTo>
                    <a:pt x="899868" y="185345"/>
                  </a:lnTo>
                  <a:lnTo>
                    <a:pt x="977008" y="203559"/>
                  </a:lnTo>
                  <a:lnTo>
                    <a:pt x="1024827" y="216179"/>
                  </a:lnTo>
                  <a:lnTo>
                    <a:pt x="1061532" y="229775"/>
                  </a:lnTo>
                  <a:lnTo>
                    <a:pt x="1066929" y="238271"/>
                  </a:lnTo>
                  <a:lnTo>
                    <a:pt x="1065379" y="245456"/>
                  </a:lnTo>
                  <a:lnTo>
                    <a:pt x="1060871" y="248410"/>
                  </a:lnTo>
                  <a:lnTo>
                    <a:pt x="1005464" y="238023"/>
                  </a:lnTo>
                  <a:lnTo>
                    <a:pt x="787767" y="197446"/>
                  </a:lnTo>
                  <a:lnTo>
                    <a:pt x="618848" y="166269"/>
                  </a:lnTo>
                  <a:lnTo>
                    <a:pt x="455434" y="136422"/>
                  </a:lnTo>
                  <a:lnTo>
                    <a:pt x="354146" y="118138"/>
                  </a:lnTo>
                  <a:lnTo>
                    <a:pt x="262201" y="101758"/>
                  </a:lnTo>
                  <a:lnTo>
                    <a:pt x="182357" y="87806"/>
                  </a:lnTo>
                  <a:lnTo>
                    <a:pt x="117372" y="76808"/>
                  </a:lnTo>
                  <a:lnTo>
                    <a:pt x="151785" y="85288"/>
                  </a:lnTo>
                  <a:lnTo>
                    <a:pt x="191244" y="94521"/>
                  </a:lnTo>
                  <a:lnTo>
                    <a:pt x="235077" y="104390"/>
                  </a:lnTo>
                  <a:lnTo>
                    <a:pt x="282614" y="114780"/>
                  </a:lnTo>
                  <a:lnTo>
                    <a:pt x="333182" y="125577"/>
                  </a:lnTo>
                  <a:lnTo>
                    <a:pt x="386112" y="136666"/>
                  </a:lnTo>
                  <a:lnTo>
                    <a:pt x="440732" y="147931"/>
                  </a:lnTo>
                  <a:lnTo>
                    <a:pt x="496370" y="159258"/>
                  </a:lnTo>
                  <a:lnTo>
                    <a:pt x="552355" y="170531"/>
                  </a:lnTo>
                  <a:lnTo>
                    <a:pt x="662684" y="192455"/>
                  </a:lnTo>
                  <a:lnTo>
                    <a:pt x="766347" y="212785"/>
                  </a:lnTo>
                  <a:lnTo>
                    <a:pt x="1009627" y="260080"/>
                  </a:lnTo>
                  <a:lnTo>
                    <a:pt x="1029955" y="264299"/>
                  </a:lnTo>
                  <a:lnTo>
                    <a:pt x="1059913" y="277213"/>
                  </a:lnTo>
                  <a:lnTo>
                    <a:pt x="1059415" y="279525"/>
                  </a:lnTo>
                  <a:lnTo>
                    <a:pt x="1056127" y="284944"/>
                  </a:lnTo>
                  <a:lnTo>
                    <a:pt x="1050028" y="287366"/>
                  </a:lnTo>
                  <a:lnTo>
                    <a:pt x="1041973" y="287777"/>
                  </a:lnTo>
                  <a:lnTo>
                    <a:pt x="1032812" y="287163"/>
                  </a:lnTo>
                  <a:lnTo>
                    <a:pt x="985687" y="281206"/>
                  </a:lnTo>
                  <a:lnTo>
                    <a:pt x="918083" y="270247"/>
                  </a:lnTo>
                  <a:lnTo>
                    <a:pt x="874992" y="262741"/>
                  </a:lnTo>
                  <a:lnTo>
                    <a:pt x="825331" y="253828"/>
                  </a:lnTo>
                  <a:lnTo>
                    <a:pt x="777876" y="245113"/>
                  </a:lnTo>
                  <a:lnTo>
                    <a:pt x="727896" y="235797"/>
                  </a:lnTo>
                  <a:lnTo>
                    <a:pt x="675947" y="225993"/>
                  </a:lnTo>
                  <a:lnTo>
                    <a:pt x="622586" y="215817"/>
                  </a:lnTo>
                  <a:lnTo>
                    <a:pt x="998570" y="297564"/>
                  </a:lnTo>
                  <a:lnTo>
                    <a:pt x="1001564" y="302196"/>
                  </a:lnTo>
                  <a:lnTo>
                    <a:pt x="999690" y="310951"/>
                  </a:lnTo>
                  <a:lnTo>
                    <a:pt x="997352" y="313668"/>
                  </a:lnTo>
                  <a:close/>
                </a:path>
              </a:pathLst>
            </a:custGeom>
            <a:solidFill>
              <a:srgbClr val="ECCB3C"/>
            </a:solidFill>
          </p:spPr>
          <p:txBody>
            <a:bodyPr wrap="square" lIns="0" tIns="0" rIns="0" bIns="0" rtlCol="0"/>
            <a:lstStyle/>
            <a:p>
              <a:endParaRPr/>
            </a:p>
          </p:txBody>
        </p:sp>
        <p:sp>
          <p:nvSpPr>
            <p:cNvPr id="15" name="object 15"/>
            <p:cNvSpPr/>
            <p:nvPr/>
          </p:nvSpPr>
          <p:spPr>
            <a:xfrm>
              <a:off x="15906601" y="281"/>
              <a:ext cx="2381885" cy="2179955"/>
            </a:xfrm>
            <a:custGeom>
              <a:avLst/>
              <a:gdLst/>
              <a:ahLst/>
              <a:cxnLst/>
              <a:rect l="l" t="t" r="r" b="b"/>
              <a:pathLst>
                <a:path w="2381884" h="2179955">
                  <a:moveTo>
                    <a:pt x="2381398" y="0"/>
                  </a:moveTo>
                  <a:lnTo>
                    <a:pt x="2381398" y="2179466"/>
                  </a:lnTo>
                  <a:lnTo>
                    <a:pt x="2378428" y="2146846"/>
                  </a:lnTo>
                  <a:lnTo>
                    <a:pt x="2373086" y="2099067"/>
                  </a:lnTo>
                  <a:lnTo>
                    <a:pt x="2366791" y="2051432"/>
                  </a:lnTo>
                  <a:lnTo>
                    <a:pt x="2359544" y="2003943"/>
                  </a:lnTo>
                  <a:lnTo>
                    <a:pt x="2351344" y="1956600"/>
                  </a:lnTo>
                  <a:lnTo>
                    <a:pt x="2342191" y="1909402"/>
                  </a:lnTo>
                  <a:lnTo>
                    <a:pt x="2332250" y="1863188"/>
                  </a:lnTo>
                  <a:lnTo>
                    <a:pt x="2321360" y="1817060"/>
                  </a:lnTo>
                  <a:lnTo>
                    <a:pt x="2309548" y="1771121"/>
                  </a:lnTo>
                  <a:lnTo>
                    <a:pt x="2296841" y="1725475"/>
                  </a:lnTo>
                  <a:lnTo>
                    <a:pt x="2283264" y="1680225"/>
                  </a:lnTo>
                  <a:lnTo>
                    <a:pt x="2268948" y="1635760"/>
                  </a:lnTo>
                  <a:lnTo>
                    <a:pt x="2253713" y="1591457"/>
                  </a:lnTo>
                  <a:lnTo>
                    <a:pt x="2237594" y="1547417"/>
                  </a:lnTo>
                  <a:lnTo>
                    <a:pt x="2220627" y="1503737"/>
                  </a:lnTo>
                  <a:lnTo>
                    <a:pt x="2202849" y="1460518"/>
                  </a:lnTo>
                  <a:lnTo>
                    <a:pt x="2182245" y="1413270"/>
                  </a:lnTo>
                  <a:lnTo>
                    <a:pt x="2160668" y="1366550"/>
                  </a:lnTo>
                  <a:lnTo>
                    <a:pt x="2138117" y="1320359"/>
                  </a:lnTo>
                  <a:lnTo>
                    <a:pt x="2114592" y="1274696"/>
                  </a:lnTo>
                  <a:lnTo>
                    <a:pt x="2090094" y="1229563"/>
                  </a:lnTo>
                  <a:lnTo>
                    <a:pt x="2064622" y="1184957"/>
                  </a:lnTo>
                  <a:lnTo>
                    <a:pt x="2038176" y="1140880"/>
                  </a:lnTo>
                  <a:lnTo>
                    <a:pt x="2010756" y="1097332"/>
                  </a:lnTo>
                  <a:lnTo>
                    <a:pt x="1982363" y="1054312"/>
                  </a:lnTo>
                  <a:lnTo>
                    <a:pt x="1953262" y="1012229"/>
                  </a:lnTo>
                  <a:lnTo>
                    <a:pt x="1923326" y="970835"/>
                  </a:lnTo>
                  <a:lnTo>
                    <a:pt x="1892553" y="930131"/>
                  </a:lnTo>
                  <a:lnTo>
                    <a:pt x="1860944" y="890117"/>
                  </a:lnTo>
                  <a:lnTo>
                    <a:pt x="1828499" y="850793"/>
                  </a:lnTo>
                  <a:lnTo>
                    <a:pt x="1795218" y="812159"/>
                  </a:lnTo>
                  <a:lnTo>
                    <a:pt x="1761100" y="774214"/>
                  </a:lnTo>
                  <a:lnTo>
                    <a:pt x="1726146" y="736960"/>
                  </a:lnTo>
                  <a:lnTo>
                    <a:pt x="1690356" y="700395"/>
                  </a:lnTo>
                  <a:lnTo>
                    <a:pt x="1653792" y="664605"/>
                  </a:lnTo>
                  <a:lnTo>
                    <a:pt x="1616538" y="629651"/>
                  </a:lnTo>
                  <a:lnTo>
                    <a:pt x="1578593" y="595534"/>
                  </a:lnTo>
                  <a:lnTo>
                    <a:pt x="1539959" y="562252"/>
                  </a:lnTo>
                  <a:lnTo>
                    <a:pt x="1500635" y="529807"/>
                  </a:lnTo>
                  <a:lnTo>
                    <a:pt x="1460621" y="498198"/>
                  </a:lnTo>
                  <a:lnTo>
                    <a:pt x="1419917" y="467425"/>
                  </a:lnTo>
                  <a:lnTo>
                    <a:pt x="1378523" y="437489"/>
                  </a:lnTo>
                  <a:lnTo>
                    <a:pt x="1336439" y="408388"/>
                  </a:lnTo>
                  <a:lnTo>
                    <a:pt x="1293420" y="379995"/>
                  </a:lnTo>
                  <a:lnTo>
                    <a:pt x="1249871" y="352576"/>
                  </a:lnTo>
                  <a:lnTo>
                    <a:pt x="1205794" y="326130"/>
                  </a:lnTo>
                  <a:lnTo>
                    <a:pt x="1161189" y="300658"/>
                  </a:lnTo>
                  <a:lnTo>
                    <a:pt x="1116055" y="276159"/>
                  </a:lnTo>
                  <a:lnTo>
                    <a:pt x="1070392" y="252635"/>
                  </a:lnTo>
                  <a:lnTo>
                    <a:pt x="1024201" y="230084"/>
                  </a:lnTo>
                  <a:lnTo>
                    <a:pt x="977482" y="208506"/>
                  </a:lnTo>
                  <a:lnTo>
                    <a:pt x="930234" y="187903"/>
                  </a:lnTo>
                  <a:lnTo>
                    <a:pt x="887012" y="170127"/>
                  </a:lnTo>
                  <a:lnTo>
                    <a:pt x="843334" y="153162"/>
                  </a:lnTo>
                  <a:lnTo>
                    <a:pt x="799295" y="137042"/>
                  </a:lnTo>
                  <a:lnTo>
                    <a:pt x="754993" y="121806"/>
                  </a:lnTo>
                  <a:lnTo>
                    <a:pt x="710527" y="107487"/>
                  </a:lnTo>
                  <a:lnTo>
                    <a:pt x="665284" y="93910"/>
                  </a:lnTo>
                  <a:lnTo>
                    <a:pt x="619639" y="81203"/>
                  </a:lnTo>
                  <a:lnTo>
                    <a:pt x="573699" y="69391"/>
                  </a:lnTo>
                  <a:lnTo>
                    <a:pt x="527568" y="58501"/>
                  </a:lnTo>
                  <a:lnTo>
                    <a:pt x="481350" y="48560"/>
                  </a:lnTo>
                  <a:lnTo>
                    <a:pt x="434152" y="39407"/>
                  </a:lnTo>
                  <a:lnTo>
                    <a:pt x="386808" y="31207"/>
                  </a:lnTo>
                  <a:lnTo>
                    <a:pt x="339319" y="23959"/>
                  </a:lnTo>
                  <a:lnTo>
                    <a:pt x="291685" y="17664"/>
                  </a:lnTo>
                  <a:lnTo>
                    <a:pt x="243905" y="12323"/>
                  </a:lnTo>
                  <a:lnTo>
                    <a:pt x="195104" y="7885"/>
                  </a:lnTo>
                  <a:lnTo>
                    <a:pt x="146254" y="4434"/>
                  </a:lnTo>
                  <a:lnTo>
                    <a:pt x="97354" y="1969"/>
                  </a:lnTo>
                  <a:lnTo>
                    <a:pt x="48404" y="491"/>
                  </a:lnTo>
                  <a:lnTo>
                    <a:pt x="0" y="5"/>
                  </a:lnTo>
                  <a:lnTo>
                    <a:pt x="2381398" y="0"/>
                  </a:lnTo>
                  <a:close/>
                </a:path>
              </a:pathLst>
            </a:custGeom>
            <a:solidFill>
              <a:srgbClr val="7DD957"/>
            </a:solidFill>
          </p:spPr>
          <p:txBody>
            <a:bodyPr wrap="square" lIns="0" tIns="0" rIns="0" bIns="0" rtlCol="0"/>
            <a:lstStyle/>
            <a:p>
              <a:endParaRPr/>
            </a:p>
          </p:txBody>
        </p:sp>
        <p:pic>
          <p:nvPicPr>
            <p:cNvPr id="16" name="object 16"/>
            <p:cNvPicPr/>
            <p:nvPr/>
          </p:nvPicPr>
          <p:blipFill>
            <a:blip r:embed="rId5" cstate="print"/>
            <a:stretch>
              <a:fillRect/>
            </a:stretch>
          </p:blipFill>
          <p:spPr>
            <a:xfrm>
              <a:off x="11676626" y="8024930"/>
              <a:ext cx="162096" cy="412913"/>
            </a:xfrm>
            <a:prstGeom prst="rect">
              <a:avLst/>
            </a:prstGeom>
          </p:spPr>
        </p:pic>
        <p:pic>
          <p:nvPicPr>
            <p:cNvPr id="17" name="object 17"/>
            <p:cNvPicPr/>
            <p:nvPr/>
          </p:nvPicPr>
          <p:blipFill>
            <a:blip r:embed="rId6" cstate="print"/>
            <a:stretch>
              <a:fillRect/>
            </a:stretch>
          </p:blipFill>
          <p:spPr>
            <a:xfrm>
              <a:off x="11910922" y="7359902"/>
              <a:ext cx="528846" cy="920610"/>
            </a:xfrm>
            <a:prstGeom prst="rect">
              <a:avLst/>
            </a:prstGeom>
          </p:spPr>
        </p:pic>
      </p:grpSp>
      <p:sp>
        <p:nvSpPr>
          <p:cNvPr id="18" name="object 18" descr="$PPTXTitle"/>
          <p:cNvSpPr txBox="1">
            <a:spLocks noGrp="1"/>
          </p:cNvSpPr>
          <p:nvPr>
            <p:ph type="ctrTitle"/>
          </p:nvPr>
        </p:nvSpPr>
        <p:spPr>
          <a:xfrm>
            <a:off x="3040764" y="1882775"/>
            <a:ext cx="13557733" cy="2321148"/>
          </a:xfrm>
          <a:prstGeom prst="rect">
            <a:avLst/>
          </a:prstGeom>
        </p:spPr>
        <p:txBody>
          <a:bodyPr vert="horz" wrap="square" lIns="0" tIns="12700" rIns="0" bIns="0" rtlCol="0">
            <a:spAutoFit/>
          </a:bodyPr>
          <a:lstStyle/>
          <a:p>
            <a:pPr marL="12700">
              <a:lnSpc>
                <a:spcPct val="100000"/>
              </a:lnSpc>
              <a:spcBef>
                <a:spcPts val="100"/>
              </a:spcBef>
            </a:pPr>
            <a:r>
              <a:rPr sz="15000" spc="1470" dirty="0" err="1">
                <a:solidFill>
                  <a:srgbClr val="528B44"/>
                </a:solidFill>
              </a:rPr>
              <a:t>歡迎</a:t>
            </a:r>
            <a:r>
              <a:rPr lang="zh-TW" altLang="en-US" sz="15000" spc="1470" dirty="0">
                <a:solidFill>
                  <a:srgbClr val="528B44"/>
                </a:solidFill>
                <a:latin typeface="Microsoft YaHei" panose="020B0503020204020204" pitchFamily="34" charset="-122"/>
                <a:ea typeface="Microsoft YaHei" panose="020B0503020204020204" pitchFamily="34" charset="-122"/>
              </a:rPr>
              <a:t>多多運用</a:t>
            </a:r>
            <a:r>
              <a:rPr sz="15000" spc="1470" dirty="0">
                <a:solidFill>
                  <a:srgbClr val="528B44"/>
                </a:solidFill>
              </a:rPr>
              <a:t>!</a:t>
            </a:r>
            <a:endParaRPr sz="15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1774</TotalTime>
  <Words>1499</Words>
  <Application>Microsoft Office PowerPoint</Application>
  <PresentationFormat>自訂</PresentationFormat>
  <Paragraphs>232</Paragraphs>
  <Slides>21</Slides>
  <Notes>2</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21</vt:i4>
      </vt:variant>
    </vt:vector>
  </HeadingPairs>
  <TitlesOfParts>
    <vt:vector size="27" baseType="lpstr">
      <vt:lpstr>Microsoft YaHei</vt:lpstr>
      <vt:lpstr>新細明體</vt:lpstr>
      <vt:lpstr>Arial</vt:lpstr>
      <vt:lpstr>Calibri</vt:lpstr>
      <vt:lpstr>Times New Roman</vt:lpstr>
      <vt:lpstr>Office Theme</vt:lpstr>
      <vt:lpstr>PowerPoint 簡報</vt:lpstr>
      <vt:lpstr>PowerPoint 簡報</vt:lpstr>
      <vt:lpstr>生涯探索</vt:lpstr>
      <vt:lpstr>職場體驗</vt:lpstr>
      <vt:lpstr>職場體驗</vt:lpstr>
      <vt:lpstr>創新培力</vt:lpstr>
      <vt:lpstr>創新培力</vt:lpstr>
      <vt:lpstr>PowerPoint 簡報</vt:lpstr>
      <vt:lpstr>志工參與 獎勵青年自組志工團隊</vt:lpstr>
      <vt:lpstr>志工參與 青年志工行動競賽表揚計畫(青志獎)</vt:lpstr>
      <vt:lpstr>PowerPoint 簡報</vt:lpstr>
      <vt:lpstr>國際參與及交流 青年百億海外圓夢基金計畫</vt:lpstr>
      <vt:lpstr>國際參與及交流 全球青年趨勢論壇</vt:lpstr>
      <vt:lpstr>國際參與及交流 Young飛全球行動計畫</vt:lpstr>
      <vt:lpstr>國際參與及交流 青年海外生活體驗專案貸款</vt:lpstr>
      <vt:lpstr>海外志工 補助辦理青年海外志工服務隊計畫</vt:lpstr>
      <vt:lpstr>壯遊體驗 尋找感動地圖實踐計畫</vt:lpstr>
      <vt:lpstr>壯遊體驗 青年壯遊點計畫</vt:lpstr>
      <vt:lpstr>青年百寶箱</vt:lpstr>
      <vt:lpstr>PowerPoint 簡報</vt:lpstr>
      <vt:lpstr>歡迎多多運用!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青年圓夢百寶箱 勇敢探索做伙來</dc:title>
  <dc:creator>Joann</dc:creator>
  <cp:keywords>DAG34cr-BQQ,BAFdWC4sd-U,0</cp:keywords>
  <cp:lastModifiedBy>AA2599@yda.gov.tw</cp:lastModifiedBy>
  <cp:revision>39</cp:revision>
  <dcterms:created xsi:type="dcterms:W3CDTF">2026-10-02T09:46:26Z</dcterms:created>
  <dcterms:modified xsi:type="dcterms:W3CDTF">2026-10-06T08:10:03Z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2025-11-25T00:00:00Z</vt:filetime>
  </property>
  <property fmtid="{D5CDD505-2E9C-101B-9397-08002B2CF9AE}" pid="3" name="Creator">
    <vt:lpwstr>Canva</vt:lpwstr>
  </property>
  <property fmtid="{D5CDD505-2E9C-101B-9397-08002B2CF9AE}" pid="4" name="LastSaved">
    <vt:filetime>2026-10-02T00:00:00Z</vt:filetime>
  </property>
  <property fmtid="{D5CDD505-2E9C-101B-9397-08002B2CF9AE}" pid="5" name="Producer">
    <vt:lpwstr>Canva</vt:lpwstr>
  </property>
</Properties>
</file>